
<file path=[Content_Types].xml><?xml version="1.0" encoding="utf-8"?>
<Types xmlns="http://schemas.openxmlformats.org/package/2006/content-types">
  <Default Extension="jpeg" ContentType="image/jpeg"/>
  <Default Extension="mp4" ContentType="video/mp4"/>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9" r:id="rId2"/>
    <p:sldId id="360" r:id="rId3"/>
    <p:sldId id="267" r:id="rId4"/>
    <p:sldId id="265" r:id="rId5"/>
    <p:sldId id="262" r:id="rId6"/>
    <p:sldId id="257" r:id="rId7"/>
    <p:sldId id="268" r:id="rId8"/>
    <p:sldId id="303" r:id="rId9"/>
    <p:sldId id="304" r:id="rId10"/>
    <p:sldId id="305" r:id="rId11"/>
    <p:sldId id="306" r:id="rId12"/>
    <p:sldId id="307" r:id="rId13"/>
    <p:sldId id="308" r:id="rId14"/>
    <p:sldId id="309" r:id="rId15"/>
    <p:sldId id="310" r:id="rId16"/>
    <p:sldId id="359" r:id="rId17"/>
    <p:sldId id="312" r:id="rId18"/>
    <p:sldId id="313" r:id="rId19"/>
    <p:sldId id="314" r:id="rId20"/>
    <p:sldId id="362" r:id="rId21"/>
    <p:sldId id="344" r:id="rId22"/>
    <p:sldId id="316" r:id="rId23"/>
    <p:sldId id="317" r:id="rId24"/>
    <p:sldId id="318" r:id="rId25"/>
    <p:sldId id="319" r:id="rId26"/>
    <p:sldId id="320" r:id="rId27"/>
    <p:sldId id="298" r:id="rId28"/>
    <p:sldId id="321" r:id="rId29"/>
    <p:sldId id="322" r:id="rId30"/>
    <p:sldId id="297" r:id="rId31"/>
    <p:sldId id="323" r:id="rId32"/>
    <p:sldId id="324" r:id="rId33"/>
    <p:sldId id="326" r:id="rId34"/>
    <p:sldId id="327" r:id="rId35"/>
    <p:sldId id="328" r:id="rId36"/>
    <p:sldId id="329" r:id="rId37"/>
    <p:sldId id="357" r:id="rId38"/>
    <p:sldId id="358" r:id="rId39"/>
    <p:sldId id="335" r:id="rId40"/>
    <p:sldId id="336" r:id="rId41"/>
    <p:sldId id="340" r:id="rId42"/>
    <p:sldId id="302" r:id="rId43"/>
    <p:sldId id="343" r:id="rId44"/>
    <p:sldId id="325" r:id="rId45"/>
    <p:sldId id="354" r:id="rId46"/>
    <p:sldId id="334" r:id="rId47"/>
    <p:sldId id="331" r:id="rId48"/>
    <p:sldId id="346" r:id="rId49"/>
    <p:sldId id="347" r:id="rId50"/>
    <p:sldId id="349" r:id="rId51"/>
    <p:sldId id="348" r:id="rId52"/>
    <p:sldId id="350" r:id="rId53"/>
    <p:sldId id="351" r:id="rId54"/>
    <p:sldId id="352" r:id="rId5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ADE6FA"/>
    <a:srgbClr val="F2F2F2"/>
    <a:srgbClr val="323330"/>
    <a:srgbClr val="2E200E"/>
    <a:srgbClr val="576A6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994" autoAdjust="0"/>
    <p:restoredTop sz="94660"/>
  </p:normalViewPr>
  <p:slideViewPr>
    <p:cSldViewPr snapToGrid="0">
      <p:cViewPr>
        <p:scale>
          <a:sx n="66" d="100"/>
          <a:sy n="66" d="100"/>
        </p:scale>
        <p:origin x="2310" y="1056"/>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theme" Target="theme/theme1.xml"/><Relationship Id="rId5" Type="http://schemas.openxmlformats.org/officeDocument/2006/relationships/slide" Target="slides/slide4.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viewProps" Target="viewProp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Welcom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56846AA-343A-688B-AED9-FDCC314ABD09}"/>
              </a:ext>
            </a:extLst>
          </p:cNvPr>
          <p:cNvSpPr/>
          <p:nvPr userDrawn="1"/>
        </p:nvSpPr>
        <p:spPr>
          <a:xfrm>
            <a:off x="266700" y="317172"/>
            <a:ext cx="11658600" cy="6223656"/>
          </a:xfrm>
          <a:prstGeom prst="rect">
            <a:avLst/>
          </a:prstGeom>
          <a:solidFill>
            <a:schemeClr val="bg1"/>
          </a:solidFill>
          <a:ln>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77168130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AEED FAAL SPECIAL 7">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23FE2ACF-51C9-E7F6-16D0-3D26F73BDAEE}"/>
              </a:ext>
            </a:extLst>
          </p:cNvPr>
          <p:cNvSpPr>
            <a:spLocks noGrp="1"/>
          </p:cNvSpPr>
          <p:nvPr>
            <p:ph type="pic" sz="quarter" idx="10"/>
          </p:nvPr>
        </p:nvSpPr>
        <p:spPr>
          <a:xfrm>
            <a:off x="4791657" y="123346"/>
            <a:ext cx="6907656" cy="6611308"/>
          </a:xfrm>
        </p:spPr>
        <p:txBody>
          <a:bodyPr/>
          <a:lstStyle/>
          <a:p>
            <a:endParaRPr lang="en-US"/>
          </a:p>
        </p:txBody>
      </p:sp>
    </p:spTree>
    <p:extLst>
      <p:ext uri="{BB962C8B-B14F-4D97-AF65-F5344CB8AC3E}">
        <p14:creationId xmlns:p14="http://schemas.microsoft.com/office/powerpoint/2010/main" val="356178091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Saeed Faal 8">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7A53B352-7F06-1F1F-B6EA-2B5C03D0DD71}"/>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C0E331CA-1016-EA89-B48F-DD840E3866F7}"/>
              </a:ext>
            </a:extLst>
          </p:cNvPr>
          <p:cNvSpPr>
            <a:spLocks noGrp="1"/>
          </p:cNvSpPr>
          <p:nvPr>
            <p:ph type="pic" sz="quarter" idx="10"/>
          </p:nvPr>
        </p:nvSpPr>
        <p:spPr>
          <a:xfrm>
            <a:off x="553305" y="447562"/>
            <a:ext cx="10988718" cy="3183674"/>
          </a:xfrm>
          <a:custGeom>
            <a:avLst/>
            <a:gdLst>
              <a:gd name="connsiteX0" fmla="*/ 8960322 w 10988718"/>
              <a:gd name="connsiteY0" fmla="*/ 2877504 h 3183674"/>
              <a:gd name="connsiteX1" fmla="*/ 8883049 w 10988718"/>
              <a:gd name="connsiteY1" fmla="*/ 2886118 h 3183674"/>
              <a:gd name="connsiteX2" fmla="*/ 8864498 w 10988718"/>
              <a:gd name="connsiteY2" fmla="*/ 2891465 h 3183674"/>
              <a:gd name="connsiteX3" fmla="*/ 8895941 w 10988718"/>
              <a:gd name="connsiteY3" fmla="*/ 2894675 h 3183674"/>
              <a:gd name="connsiteX4" fmla="*/ 8919314 w 10988718"/>
              <a:gd name="connsiteY4" fmla="*/ 2892226 h 3183674"/>
              <a:gd name="connsiteX5" fmla="*/ 8958590 w 10988718"/>
              <a:gd name="connsiteY5" fmla="*/ 2882014 h 3183674"/>
              <a:gd name="connsiteX6" fmla="*/ 8960322 w 10988718"/>
              <a:gd name="connsiteY6" fmla="*/ 2877504 h 3183674"/>
              <a:gd name="connsiteX7" fmla="*/ 7828979 w 10988718"/>
              <a:gd name="connsiteY7" fmla="*/ 2874061 h 3183674"/>
              <a:gd name="connsiteX8" fmla="*/ 7819974 w 10988718"/>
              <a:gd name="connsiteY8" fmla="*/ 2886170 h 3183674"/>
              <a:gd name="connsiteX9" fmla="*/ 7840722 w 10988718"/>
              <a:gd name="connsiteY9" fmla="*/ 2876359 h 3183674"/>
              <a:gd name="connsiteX10" fmla="*/ 7839451 w 10988718"/>
              <a:gd name="connsiteY10" fmla="*/ 2875113 h 3183674"/>
              <a:gd name="connsiteX11" fmla="*/ 7828979 w 10988718"/>
              <a:gd name="connsiteY11" fmla="*/ 2874061 h 3183674"/>
              <a:gd name="connsiteX12" fmla="*/ 7709406 w 10988718"/>
              <a:gd name="connsiteY12" fmla="*/ 2869622 h 3183674"/>
              <a:gd name="connsiteX13" fmla="*/ 7705513 w 10988718"/>
              <a:gd name="connsiteY13" fmla="*/ 2881161 h 3183674"/>
              <a:gd name="connsiteX14" fmla="*/ 7724992 w 10988718"/>
              <a:gd name="connsiteY14" fmla="*/ 2870105 h 3183674"/>
              <a:gd name="connsiteX15" fmla="*/ 7709406 w 10988718"/>
              <a:gd name="connsiteY15" fmla="*/ 2869622 h 3183674"/>
              <a:gd name="connsiteX16" fmla="*/ 9102445 w 10988718"/>
              <a:gd name="connsiteY16" fmla="*/ 2869178 h 3183674"/>
              <a:gd name="connsiteX17" fmla="*/ 9079957 w 10988718"/>
              <a:gd name="connsiteY17" fmla="*/ 2874720 h 3183674"/>
              <a:gd name="connsiteX18" fmla="*/ 9072802 w 10988718"/>
              <a:gd name="connsiteY18" fmla="*/ 2876805 h 3183674"/>
              <a:gd name="connsiteX19" fmla="*/ 9071350 w 10988718"/>
              <a:gd name="connsiteY19" fmla="*/ 2878863 h 3183674"/>
              <a:gd name="connsiteX20" fmla="*/ 9069024 w 10988718"/>
              <a:gd name="connsiteY20" fmla="*/ 2877906 h 3183674"/>
              <a:gd name="connsiteX21" fmla="*/ 9037160 w 10988718"/>
              <a:gd name="connsiteY21" fmla="*/ 2887195 h 3183674"/>
              <a:gd name="connsiteX22" fmla="*/ 9017964 w 10988718"/>
              <a:gd name="connsiteY22" fmla="*/ 2888847 h 3183674"/>
              <a:gd name="connsiteX23" fmla="*/ 9047370 w 10988718"/>
              <a:gd name="connsiteY23" fmla="*/ 2896049 h 3183674"/>
              <a:gd name="connsiteX24" fmla="*/ 9118335 w 10988718"/>
              <a:gd name="connsiteY24" fmla="*/ 2879004 h 3183674"/>
              <a:gd name="connsiteX25" fmla="*/ 9135239 w 10988718"/>
              <a:gd name="connsiteY25" fmla="*/ 2872923 h 3183674"/>
              <a:gd name="connsiteX26" fmla="*/ 9121526 w 10988718"/>
              <a:gd name="connsiteY26" fmla="*/ 2874696 h 3183674"/>
              <a:gd name="connsiteX27" fmla="*/ 9098879 w 10988718"/>
              <a:gd name="connsiteY27" fmla="*/ 2870998 h 3183674"/>
              <a:gd name="connsiteX28" fmla="*/ 7791493 w 10988718"/>
              <a:gd name="connsiteY28" fmla="*/ 2865469 h 3183674"/>
              <a:gd name="connsiteX29" fmla="*/ 7780840 w 10988718"/>
              <a:gd name="connsiteY29" fmla="*/ 2870542 h 3183674"/>
              <a:gd name="connsiteX30" fmla="*/ 7770131 w 10988718"/>
              <a:gd name="connsiteY30" fmla="*/ 2882839 h 3183674"/>
              <a:gd name="connsiteX31" fmla="*/ 7803245 w 10988718"/>
              <a:gd name="connsiteY31" fmla="*/ 2870267 h 3183674"/>
              <a:gd name="connsiteX32" fmla="*/ 7791493 w 10988718"/>
              <a:gd name="connsiteY32" fmla="*/ 2865469 h 3183674"/>
              <a:gd name="connsiteX33" fmla="*/ 7665709 w 10988718"/>
              <a:gd name="connsiteY33" fmla="*/ 2863744 h 3183674"/>
              <a:gd name="connsiteX34" fmla="*/ 7651430 w 10988718"/>
              <a:gd name="connsiteY34" fmla="*/ 2871712 h 3183674"/>
              <a:gd name="connsiteX35" fmla="*/ 7647717 w 10988718"/>
              <a:gd name="connsiteY35" fmla="*/ 2878719 h 3183674"/>
              <a:gd name="connsiteX36" fmla="*/ 7656250 w 10988718"/>
              <a:gd name="connsiteY36" fmla="*/ 2880128 h 3183674"/>
              <a:gd name="connsiteX37" fmla="*/ 7671521 w 10988718"/>
              <a:gd name="connsiteY37" fmla="*/ 2872335 h 3183674"/>
              <a:gd name="connsiteX38" fmla="*/ 7675148 w 10988718"/>
              <a:gd name="connsiteY38" fmla="*/ 2866779 h 3183674"/>
              <a:gd name="connsiteX39" fmla="*/ 7665709 w 10988718"/>
              <a:gd name="connsiteY39" fmla="*/ 2863744 h 3183674"/>
              <a:gd name="connsiteX40" fmla="*/ 9126741 w 10988718"/>
              <a:gd name="connsiteY40" fmla="*/ 2863189 h 3183674"/>
              <a:gd name="connsiteX41" fmla="*/ 9126475 w 10988718"/>
              <a:gd name="connsiteY41" fmla="*/ 2863256 h 3183674"/>
              <a:gd name="connsiteX42" fmla="*/ 9126840 w 10988718"/>
              <a:gd name="connsiteY42" fmla="*/ 2863193 h 3183674"/>
              <a:gd name="connsiteX43" fmla="*/ 7598824 w 10988718"/>
              <a:gd name="connsiteY43" fmla="*/ 2861336 h 3183674"/>
              <a:gd name="connsiteX44" fmla="*/ 7589974 w 10988718"/>
              <a:gd name="connsiteY44" fmla="*/ 2863872 h 3183674"/>
              <a:gd name="connsiteX45" fmla="*/ 7583101 w 10988718"/>
              <a:gd name="connsiteY45" fmla="*/ 2877038 h 3183674"/>
              <a:gd name="connsiteX46" fmla="*/ 7598866 w 10988718"/>
              <a:gd name="connsiteY46" fmla="*/ 2870099 h 3183674"/>
              <a:gd name="connsiteX47" fmla="*/ 7603552 w 10988718"/>
              <a:gd name="connsiteY47" fmla="*/ 2864393 h 3183674"/>
              <a:gd name="connsiteX48" fmla="*/ 7598824 w 10988718"/>
              <a:gd name="connsiteY48" fmla="*/ 2861336 h 3183674"/>
              <a:gd name="connsiteX49" fmla="*/ 651051 w 10988718"/>
              <a:gd name="connsiteY49" fmla="*/ 2651018 h 3183674"/>
              <a:gd name="connsiteX50" fmla="*/ 650815 w 10988718"/>
              <a:gd name="connsiteY50" fmla="*/ 2652271 h 3183674"/>
              <a:gd name="connsiteX51" fmla="*/ 647561 w 10988718"/>
              <a:gd name="connsiteY51" fmla="*/ 2651540 h 3183674"/>
              <a:gd name="connsiteX52" fmla="*/ 621302 w 10988718"/>
              <a:gd name="connsiteY52" fmla="*/ 2552019 h 3183674"/>
              <a:gd name="connsiteX53" fmla="*/ 627256 w 10988718"/>
              <a:gd name="connsiteY53" fmla="*/ 2554240 h 3183674"/>
              <a:gd name="connsiteX54" fmla="*/ 622095 w 10988718"/>
              <a:gd name="connsiteY54" fmla="*/ 2559661 h 3183674"/>
              <a:gd name="connsiteX55" fmla="*/ 618411 w 10988718"/>
              <a:gd name="connsiteY55" fmla="*/ 2558671 h 3183674"/>
              <a:gd name="connsiteX56" fmla="*/ 620463 w 10988718"/>
              <a:gd name="connsiteY56" fmla="*/ 2552976 h 3183674"/>
              <a:gd name="connsiteX57" fmla="*/ 621801 w 10988718"/>
              <a:gd name="connsiteY57" fmla="*/ 2552634 h 3183674"/>
              <a:gd name="connsiteX58" fmla="*/ 631308 w 10988718"/>
              <a:gd name="connsiteY58" fmla="*/ 2549373 h 3183674"/>
              <a:gd name="connsiteX59" fmla="*/ 629430 w 10988718"/>
              <a:gd name="connsiteY59" fmla="*/ 2553949 h 3183674"/>
              <a:gd name="connsiteX60" fmla="*/ 627256 w 10988718"/>
              <a:gd name="connsiteY60" fmla="*/ 2554240 h 3183674"/>
              <a:gd name="connsiteX61" fmla="*/ 629132 w 10988718"/>
              <a:gd name="connsiteY61" fmla="*/ 2549666 h 3183674"/>
              <a:gd name="connsiteX62" fmla="*/ 631308 w 10988718"/>
              <a:gd name="connsiteY62" fmla="*/ 2549373 h 3183674"/>
              <a:gd name="connsiteX63" fmla="*/ 604500 w 10988718"/>
              <a:gd name="connsiteY63" fmla="*/ 2503246 h 3183674"/>
              <a:gd name="connsiteX64" fmla="*/ 599774 w 10988718"/>
              <a:gd name="connsiteY64" fmla="*/ 2505771 h 3183674"/>
              <a:gd name="connsiteX65" fmla="*/ 565917 w 10988718"/>
              <a:gd name="connsiteY65" fmla="*/ 2519608 h 3183674"/>
              <a:gd name="connsiteX66" fmla="*/ 571042 w 10988718"/>
              <a:gd name="connsiteY66" fmla="*/ 2508428 h 3183674"/>
              <a:gd name="connsiteX67" fmla="*/ 579887 w 10988718"/>
              <a:gd name="connsiteY67" fmla="*/ 2504023 h 3183674"/>
              <a:gd name="connsiteX68" fmla="*/ 590446 w 10988718"/>
              <a:gd name="connsiteY68" fmla="*/ 2503819 h 3183674"/>
              <a:gd name="connsiteX69" fmla="*/ 991532 w 10988718"/>
              <a:gd name="connsiteY69" fmla="*/ 2483962 h 3183674"/>
              <a:gd name="connsiteX70" fmla="*/ 976200 w 10988718"/>
              <a:gd name="connsiteY70" fmla="*/ 2492569 h 3183674"/>
              <a:gd name="connsiteX71" fmla="*/ 992278 w 10988718"/>
              <a:gd name="connsiteY71" fmla="*/ 2487232 h 3183674"/>
              <a:gd name="connsiteX72" fmla="*/ 1001185 w 10988718"/>
              <a:gd name="connsiteY72" fmla="*/ 2485041 h 3183674"/>
              <a:gd name="connsiteX73" fmla="*/ 593267 w 10988718"/>
              <a:gd name="connsiteY73" fmla="*/ 2475953 h 3183674"/>
              <a:gd name="connsiteX74" fmla="*/ 544890 w 10988718"/>
              <a:gd name="connsiteY74" fmla="*/ 2495362 h 3183674"/>
              <a:gd name="connsiteX75" fmla="*/ 532599 w 10988718"/>
              <a:gd name="connsiteY75" fmla="*/ 2493794 h 3183674"/>
              <a:gd name="connsiteX76" fmla="*/ 526657 w 10988718"/>
              <a:gd name="connsiteY76" fmla="*/ 2490146 h 3183674"/>
              <a:gd name="connsiteX77" fmla="*/ 529283 w 10988718"/>
              <a:gd name="connsiteY77" fmla="*/ 2487476 h 3183674"/>
              <a:gd name="connsiteX78" fmla="*/ 535651 w 10988718"/>
              <a:gd name="connsiteY78" fmla="*/ 2484937 h 3183674"/>
              <a:gd name="connsiteX79" fmla="*/ 566446 w 10988718"/>
              <a:gd name="connsiteY79" fmla="*/ 2478752 h 3183674"/>
              <a:gd name="connsiteX80" fmla="*/ 581776 w 10988718"/>
              <a:gd name="connsiteY80" fmla="*/ 2476858 h 3183674"/>
              <a:gd name="connsiteX81" fmla="*/ 592228 w 10988718"/>
              <a:gd name="connsiteY81" fmla="*/ 2476052 h 3183674"/>
              <a:gd name="connsiteX82" fmla="*/ 1061002 w 10988718"/>
              <a:gd name="connsiteY82" fmla="*/ 2464836 h 3183674"/>
              <a:gd name="connsiteX83" fmla="*/ 1050021 w 10988718"/>
              <a:gd name="connsiteY83" fmla="*/ 2469729 h 3183674"/>
              <a:gd name="connsiteX84" fmla="*/ 1047814 w 10988718"/>
              <a:gd name="connsiteY84" fmla="*/ 2473573 h 3183674"/>
              <a:gd name="connsiteX85" fmla="*/ 1063808 w 10988718"/>
              <a:gd name="connsiteY85" fmla="*/ 2469640 h 3183674"/>
              <a:gd name="connsiteX86" fmla="*/ 1064841 w 10988718"/>
              <a:gd name="connsiteY86" fmla="*/ 2468642 h 3183674"/>
              <a:gd name="connsiteX87" fmla="*/ 1061002 w 10988718"/>
              <a:gd name="connsiteY87" fmla="*/ 2464836 h 3183674"/>
              <a:gd name="connsiteX88" fmla="*/ 4848100 w 10988718"/>
              <a:gd name="connsiteY88" fmla="*/ 2440772 h 3183674"/>
              <a:gd name="connsiteX89" fmla="*/ 4835440 w 10988718"/>
              <a:gd name="connsiteY89" fmla="*/ 2451065 h 3183674"/>
              <a:gd name="connsiteX90" fmla="*/ 4848104 w 10988718"/>
              <a:gd name="connsiteY90" fmla="*/ 2452431 h 3183674"/>
              <a:gd name="connsiteX91" fmla="*/ 4848100 w 10988718"/>
              <a:gd name="connsiteY91" fmla="*/ 2440772 h 3183674"/>
              <a:gd name="connsiteX92" fmla="*/ 4720478 w 10988718"/>
              <a:gd name="connsiteY92" fmla="*/ 2432911 h 3183674"/>
              <a:gd name="connsiteX93" fmla="*/ 4712979 w 10988718"/>
              <a:gd name="connsiteY93" fmla="*/ 2436679 h 3183674"/>
              <a:gd name="connsiteX94" fmla="*/ 4713186 w 10988718"/>
              <a:gd name="connsiteY94" fmla="*/ 2438044 h 3183674"/>
              <a:gd name="connsiteX95" fmla="*/ 4718676 w 10988718"/>
              <a:gd name="connsiteY95" fmla="*/ 2440354 h 3183674"/>
              <a:gd name="connsiteX96" fmla="*/ 4739479 w 10988718"/>
              <a:gd name="connsiteY96" fmla="*/ 2426228 h 3183674"/>
              <a:gd name="connsiteX97" fmla="*/ 4736283 w 10988718"/>
              <a:gd name="connsiteY97" fmla="*/ 2427132 h 3183674"/>
              <a:gd name="connsiteX98" fmla="*/ 4734393 w 10988718"/>
              <a:gd name="connsiteY98" fmla="*/ 2435858 h 3183674"/>
              <a:gd name="connsiteX99" fmla="*/ 4740236 w 10988718"/>
              <a:gd name="connsiteY99" fmla="*/ 2432530 h 3183674"/>
              <a:gd name="connsiteX100" fmla="*/ 4739479 w 10988718"/>
              <a:gd name="connsiteY100" fmla="*/ 2426228 h 3183674"/>
              <a:gd name="connsiteX101" fmla="*/ 4703111 w 10988718"/>
              <a:gd name="connsiteY101" fmla="*/ 2419919 h 3183674"/>
              <a:gd name="connsiteX102" fmla="*/ 4701819 w 10988718"/>
              <a:gd name="connsiteY102" fmla="*/ 2420317 h 3183674"/>
              <a:gd name="connsiteX103" fmla="*/ 4701273 w 10988718"/>
              <a:gd name="connsiteY103" fmla="*/ 2422669 h 3183674"/>
              <a:gd name="connsiteX104" fmla="*/ 4564575 w 10988718"/>
              <a:gd name="connsiteY104" fmla="*/ 2411246 h 3183674"/>
              <a:gd name="connsiteX105" fmla="*/ 4562479 w 10988718"/>
              <a:gd name="connsiteY105" fmla="*/ 2418322 h 3183674"/>
              <a:gd name="connsiteX106" fmla="*/ 4568194 w 10988718"/>
              <a:gd name="connsiteY106" fmla="*/ 2417191 h 3183674"/>
              <a:gd name="connsiteX107" fmla="*/ 4566381 w 10988718"/>
              <a:gd name="connsiteY107" fmla="*/ 2412274 h 3183674"/>
              <a:gd name="connsiteX108" fmla="*/ 609966 w 10988718"/>
              <a:gd name="connsiteY108" fmla="*/ 2405728 h 3183674"/>
              <a:gd name="connsiteX109" fmla="*/ 613442 w 10988718"/>
              <a:gd name="connsiteY109" fmla="*/ 2410823 h 3183674"/>
              <a:gd name="connsiteX110" fmla="*/ 606858 w 10988718"/>
              <a:gd name="connsiteY110" fmla="*/ 2414616 h 3183674"/>
              <a:gd name="connsiteX111" fmla="*/ 609966 w 10988718"/>
              <a:gd name="connsiteY111" fmla="*/ 2405728 h 3183674"/>
              <a:gd name="connsiteX112" fmla="*/ 4507098 w 10988718"/>
              <a:gd name="connsiteY112" fmla="*/ 2404732 h 3183674"/>
              <a:gd name="connsiteX113" fmla="*/ 4505705 w 10988718"/>
              <a:gd name="connsiteY113" fmla="*/ 2407015 h 3183674"/>
              <a:gd name="connsiteX114" fmla="*/ 4505582 w 10988718"/>
              <a:gd name="connsiteY114" fmla="*/ 2413472 h 3183674"/>
              <a:gd name="connsiteX115" fmla="*/ 4513177 w 10988718"/>
              <a:gd name="connsiteY115" fmla="*/ 2406103 h 3183674"/>
              <a:gd name="connsiteX116" fmla="*/ 537861 w 10988718"/>
              <a:gd name="connsiteY116" fmla="*/ 2347808 h 3183674"/>
              <a:gd name="connsiteX117" fmla="*/ 494713 w 10988718"/>
              <a:gd name="connsiteY117" fmla="*/ 2364429 h 3183674"/>
              <a:gd name="connsiteX118" fmla="*/ 488669 w 10988718"/>
              <a:gd name="connsiteY118" fmla="*/ 2364305 h 3183674"/>
              <a:gd name="connsiteX119" fmla="*/ 447273 w 10988718"/>
              <a:gd name="connsiteY119" fmla="*/ 2365470 h 3183674"/>
              <a:gd name="connsiteX120" fmla="*/ 391871 w 10988718"/>
              <a:gd name="connsiteY120" fmla="*/ 2364626 h 3183674"/>
              <a:gd name="connsiteX121" fmla="*/ 395503 w 10988718"/>
              <a:gd name="connsiteY121" fmla="*/ 2360823 h 3183674"/>
              <a:gd name="connsiteX122" fmla="*/ 397552 w 10988718"/>
              <a:gd name="connsiteY122" fmla="*/ 2359447 h 3183674"/>
              <a:gd name="connsiteX123" fmla="*/ 416967 w 10988718"/>
              <a:gd name="connsiteY123" fmla="*/ 2356741 h 3183674"/>
              <a:gd name="connsiteX124" fmla="*/ 482920 w 10988718"/>
              <a:gd name="connsiteY124" fmla="*/ 2356299 h 3183674"/>
              <a:gd name="connsiteX125" fmla="*/ 2589661 w 10988718"/>
              <a:gd name="connsiteY125" fmla="*/ 2309921 h 3183674"/>
              <a:gd name="connsiteX126" fmla="*/ 2546808 w 10988718"/>
              <a:gd name="connsiteY126" fmla="*/ 2326886 h 3183674"/>
              <a:gd name="connsiteX127" fmla="*/ 2547989 w 10988718"/>
              <a:gd name="connsiteY127" fmla="*/ 2327196 h 3183674"/>
              <a:gd name="connsiteX128" fmla="*/ 2586682 w 10988718"/>
              <a:gd name="connsiteY128" fmla="*/ 2311777 h 3183674"/>
              <a:gd name="connsiteX129" fmla="*/ 265113 w 10988718"/>
              <a:gd name="connsiteY129" fmla="*/ 2239560 h 3183674"/>
              <a:gd name="connsiteX130" fmla="*/ 258632 w 10988718"/>
              <a:gd name="connsiteY130" fmla="*/ 2243015 h 3183674"/>
              <a:gd name="connsiteX131" fmla="*/ 244752 w 10988718"/>
              <a:gd name="connsiteY131" fmla="*/ 2252039 h 3183674"/>
              <a:gd name="connsiteX132" fmla="*/ 211725 w 10988718"/>
              <a:gd name="connsiteY132" fmla="*/ 2252760 h 3183674"/>
              <a:gd name="connsiteX133" fmla="*/ 177060 w 10988718"/>
              <a:gd name="connsiteY133" fmla="*/ 2251664 h 3183674"/>
              <a:gd name="connsiteX134" fmla="*/ 186045 w 10988718"/>
              <a:gd name="connsiteY134" fmla="*/ 2246636 h 3183674"/>
              <a:gd name="connsiteX135" fmla="*/ 193879 w 10988718"/>
              <a:gd name="connsiteY135" fmla="*/ 2243107 h 3183674"/>
              <a:gd name="connsiteX136" fmla="*/ 871218 w 10988718"/>
              <a:gd name="connsiteY136" fmla="*/ 2232114 h 3183674"/>
              <a:gd name="connsiteX137" fmla="*/ 858750 w 10988718"/>
              <a:gd name="connsiteY137" fmla="*/ 2235794 h 3183674"/>
              <a:gd name="connsiteX138" fmla="*/ 860949 w 10988718"/>
              <a:gd name="connsiteY138" fmla="*/ 2235529 h 3183674"/>
              <a:gd name="connsiteX139" fmla="*/ 872595 w 10988718"/>
              <a:gd name="connsiteY139" fmla="*/ 2232220 h 3183674"/>
              <a:gd name="connsiteX140" fmla="*/ 502765 w 10988718"/>
              <a:gd name="connsiteY140" fmla="*/ 2222565 h 3183674"/>
              <a:gd name="connsiteX141" fmla="*/ 506689 w 10988718"/>
              <a:gd name="connsiteY141" fmla="*/ 2225687 h 3183674"/>
              <a:gd name="connsiteX142" fmla="*/ 502765 w 10988718"/>
              <a:gd name="connsiteY142" fmla="*/ 2222565 h 3183674"/>
              <a:gd name="connsiteX143" fmla="*/ 518319 w 10988718"/>
              <a:gd name="connsiteY143" fmla="*/ 2216865 h 3183674"/>
              <a:gd name="connsiteX144" fmla="*/ 522413 w 10988718"/>
              <a:gd name="connsiteY144" fmla="*/ 2220215 h 3183674"/>
              <a:gd name="connsiteX145" fmla="*/ 518319 w 10988718"/>
              <a:gd name="connsiteY145" fmla="*/ 2216865 h 3183674"/>
              <a:gd name="connsiteX146" fmla="*/ 470351 w 10988718"/>
              <a:gd name="connsiteY146" fmla="*/ 2215435 h 3183674"/>
              <a:gd name="connsiteX147" fmla="*/ 429192 w 10988718"/>
              <a:gd name="connsiteY147" fmla="*/ 2230754 h 3183674"/>
              <a:gd name="connsiteX148" fmla="*/ 399412 w 10988718"/>
              <a:gd name="connsiteY148" fmla="*/ 2245315 h 3183674"/>
              <a:gd name="connsiteX149" fmla="*/ 314199 w 10988718"/>
              <a:gd name="connsiteY149" fmla="*/ 2250528 h 3183674"/>
              <a:gd name="connsiteX150" fmla="*/ 301098 w 10988718"/>
              <a:gd name="connsiteY150" fmla="*/ 2250815 h 3183674"/>
              <a:gd name="connsiteX151" fmla="*/ 308679 w 10988718"/>
              <a:gd name="connsiteY151" fmla="*/ 2246864 h 3183674"/>
              <a:gd name="connsiteX152" fmla="*/ 328784 w 10988718"/>
              <a:gd name="connsiteY152" fmla="*/ 2235809 h 3183674"/>
              <a:gd name="connsiteX153" fmla="*/ 327964 w 10988718"/>
              <a:gd name="connsiteY153" fmla="*/ 2235002 h 3183674"/>
              <a:gd name="connsiteX154" fmla="*/ 369227 w 10988718"/>
              <a:gd name="connsiteY154" fmla="*/ 2231740 h 3183674"/>
              <a:gd name="connsiteX155" fmla="*/ 452204 w 10988718"/>
              <a:gd name="connsiteY155" fmla="*/ 2215905 h 3183674"/>
              <a:gd name="connsiteX156" fmla="*/ 572334 w 10988718"/>
              <a:gd name="connsiteY156" fmla="*/ 2180358 h 3183674"/>
              <a:gd name="connsiteX157" fmla="*/ 514207 w 10988718"/>
              <a:gd name="connsiteY157" fmla="*/ 2200283 h 3183674"/>
              <a:gd name="connsiteX158" fmla="*/ 511383 w 10988718"/>
              <a:gd name="connsiteY158" fmla="*/ 2199589 h 3183674"/>
              <a:gd name="connsiteX159" fmla="*/ 506591 w 10988718"/>
              <a:gd name="connsiteY159" fmla="*/ 2195944 h 3183674"/>
              <a:gd name="connsiteX160" fmla="*/ 565818 w 10988718"/>
              <a:gd name="connsiteY160" fmla="*/ 2180888 h 3183674"/>
              <a:gd name="connsiteX161" fmla="*/ 687539 w 10988718"/>
              <a:gd name="connsiteY161" fmla="*/ 2162210 h 3183674"/>
              <a:gd name="connsiteX162" fmla="*/ 683011 w 10988718"/>
              <a:gd name="connsiteY162" fmla="*/ 2162752 h 3183674"/>
              <a:gd name="connsiteX163" fmla="*/ 678473 w 10988718"/>
              <a:gd name="connsiteY163" fmla="*/ 2165263 h 3183674"/>
              <a:gd name="connsiteX164" fmla="*/ 681742 w 10988718"/>
              <a:gd name="connsiteY164" fmla="*/ 2169169 h 3183674"/>
              <a:gd name="connsiteX165" fmla="*/ 688223 w 10988718"/>
              <a:gd name="connsiteY165" fmla="*/ 2167577 h 3183674"/>
              <a:gd name="connsiteX166" fmla="*/ 687539 w 10988718"/>
              <a:gd name="connsiteY166" fmla="*/ 2162210 h 3183674"/>
              <a:gd name="connsiteX167" fmla="*/ 7966758 w 10988718"/>
              <a:gd name="connsiteY167" fmla="*/ 2136872 h 3183674"/>
              <a:gd name="connsiteX168" fmla="*/ 7951956 w 10988718"/>
              <a:gd name="connsiteY168" fmla="*/ 2139768 h 3183674"/>
              <a:gd name="connsiteX169" fmla="*/ 7986859 w 10988718"/>
              <a:gd name="connsiteY169" fmla="*/ 2143554 h 3183674"/>
              <a:gd name="connsiteX170" fmla="*/ 8268437 w 10988718"/>
              <a:gd name="connsiteY170" fmla="*/ 2158923 h 3183674"/>
              <a:gd name="connsiteX171" fmla="*/ 8531607 w 10988718"/>
              <a:gd name="connsiteY171" fmla="*/ 2158959 h 3183674"/>
              <a:gd name="connsiteX172" fmla="*/ 8529784 w 10988718"/>
              <a:gd name="connsiteY172" fmla="*/ 2147989 h 3183674"/>
              <a:gd name="connsiteX173" fmla="*/ 8289076 w 10988718"/>
              <a:gd name="connsiteY173" fmla="*/ 2142811 h 3183674"/>
              <a:gd name="connsiteX174" fmla="*/ 7986859 w 10988718"/>
              <a:gd name="connsiteY174" fmla="*/ 2143554 h 3183674"/>
              <a:gd name="connsiteX175" fmla="*/ 7966758 w 10988718"/>
              <a:gd name="connsiteY175" fmla="*/ 2136872 h 3183674"/>
              <a:gd name="connsiteX176" fmla="*/ 611339 w 10988718"/>
              <a:gd name="connsiteY176" fmla="*/ 2129942 h 3183674"/>
              <a:gd name="connsiteX177" fmla="*/ 613913 w 10988718"/>
              <a:gd name="connsiteY177" fmla="*/ 2133203 h 3183674"/>
              <a:gd name="connsiteX178" fmla="*/ 614106 w 10988718"/>
              <a:gd name="connsiteY178" fmla="*/ 2133446 h 3183674"/>
              <a:gd name="connsiteX179" fmla="*/ 615393 w 10988718"/>
              <a:gd name="connsiteY179" fmla="*/ 2135079 h 3183674"/>
              <a:gd name="connsiteX180" fmla="*/ 615458 w 10988718"/>
              <a:gd name="connsiteY180" fmla="*/ 2135160 h 3183674"/>
              <a:gd name="connsiteX181" fmla="*/ 614106 w 10988718"/>
              <a:gd name="connsiteY181" fmla="*/ 2133446 h 3183674"/>
              <a:gd name="connsiteX182" fmla="*/ 7732980 w 10988718"/>
              <a:gd name="connsiteY182" fmla="*/ 2122476 h 3183674"/>
              <a:gd name="connsiteX183" fmla="*/ 7733672 w 10988718"/>
              <a:gd name="connsiteY183" fmla="*/ 2122907 h 3183674"/>
              <a:gd name="connsiteX184" fmla="*/ 7735451 w 10988718"/>
              <a:gd name="connsiteY184" fmla="*/ 2124015 h 3183674"/>
              <a:gd name="connsiteX185" fmla="*/ 7737026 w 10988718"/>
              <a:gd name="connsiteY185" fmla="*/ 2124994 h 3183674"/>
              <a:gd name="connsiteX186" fmla="*/ 7738819 w 10988718"/>
              <a:gd name="connsiteY186" fmla="*/ 2126113 h 3183674"/>
              <a:gd name="connsiteX187" fmla="*/ 7749822 w 10988718"/>
              <a:gd name="connsiteY187" fmla="*/ 2132962 h 3183674"/>
              <a:gd name="connsiteX188" fmla="*/ 7744433 w 10988718"/>
              <a:gd name="connsiteY188" fmla="*/ 2129605 h 3183674"/>
              <a:gd name="connsiteX189" fmla="*/ 7737026 w 10988718"/>
              <a:gd name="connsiteY189" fmla="*/ 2124994 h 3183674"/>
              <a:gd name="connsiteX190" fmla="*/ 7733672 w 10988718"/>
              <a:gd name="connsiteY190" fmla="*/ 2122907 h 3183674"/>
              <a:gd name="connsiteX191" fmla="*/ 7733654 w 10988718"/>
              <a:gd name="connsiteY191" fmla="*/ 2122895 h 3183674"/>
              <a:gd name="connsiteX192" fmla="*/ 7732980 w 10988718"/>
              <a:gd name="connsiteY192" fmla="*/ 2122476 h 3183674"/>
              <a:gd name="connsiteX193" fmla="*/ 763580 w 10988718"/>
              <a:gd name="connsiteY193" fmla="*/ 2109069 h 3183674"/>
              <a:gd name="connsiteX194" fmla="*/ 768832 w 10988718"/>
              <a:gd name="connsiteY194" fmla="*/ 2116170 h 3183674"/>
              <a:gd name="connsiteX195" fmla="*/ 767727 w 10988718"/>
              <a:gd name="connsiteY195" fmla="*/ 2110794 h 3183674"/>
              <a:gd name="connsiteX196" fmla="*/ 763580 w 10988718"/>
              <a:gd name="connsiteY196" fmla="*/ 2109069 h 3183674"/>
              <a:gd name="connsiteX197" fmla="*/ 7238349 w 10988718"/>
              <a:gd name="connsiteY197" fmla="*/ 2095004 h 3183674"/>
              <a:gd name="connsiteX198" fmla="*/ 7234901 w 10988718"/>
              <a:gd name="connsiteY198" fmla="*/ 2109446 h 3183674"/>
              <a:gd name="connsiteX199" fmla="*/ 7235079 w 10988718"/>
              <a:gd name="connsiteY199" fmla="*/ 2109461 h 3183674"/>
              <a:gd name="connsiteX200" fmla="*/ 7245927 w 10988718"/>
              <a:gd name="connsiteY200" fmla="*/ 2109585 h 3183674"/>
              <a:gd name="connsiteX201" fmla="*/ 7249310 w 10988718"/>
              <a:gd name="connsiteY201" fmla="*/ 2095627 h 3183674"/>
              <a:gd name="connsiteX202" fmla="*/ 7243839 w 10988718"/>
              <a:gd name="connsiteY202" fmla="*/ 2095159 h 3183674"/>
              <a:gd name="connsiteX203" fmla="*/ 7099223 w 10988718"/>
              <a:gd name="connsiteY203" fmla="*/ 2091318 h 3183674"/>
              <a:gd name="connsiteX204" fmla="*/ 7098813 w 10988718"/>
              <a:gd name="connsiteY204" fmla="*/ 2092665 h 3183674"/>
              <a:gd name="connsiteX205" fmla="*/ 7106768 w 10988718"/>
              <a:gd name="connsiteY205" fmla="*/ 2092924 h 3183674"/>
              <a:gd name="connsiteX206" fmla="*/ 7106863 w 10988718"/>
              <a:gd name="connsiteY206" fmla="*/ 2092417 h 3183674"/>
              <a:gd name="connsiteX207" fmla="*/ 901866 w 10988718"/>
              <a:gd name="connsiteY207" fmla="*/ 2087813 h 3183674"/>
              <a:gd name="connsiteX208" fmla="*/ 883830 w 10988718"/>
              <a:gd name="connsiteY208" fmla="*/ 2090114 h 3183674"/>
              <a:gd name="connsiteX209" fmla="*/ 878498 w 10988718"/>
              <a:gd name="connsiteY209" fmla="*/ 2092656 h 3183674"/>
              <a:gd name="connsiteX210" fmla="*/ 894262 w 10988718"/>
              <a:gd name="connsiteY210" fmla="*/ 2093450 h 3183674"/>
              <a:gd name="connsiteX211" fmla="*/ 901361 w 10988718"/>
              <a:gd name="connsiteY211" fmla="*/ 2094208 h 3183674"/>
              <a:gd name="connsiteX212" fmla="*/ 908552 w 10988718"/>
              <a:gd name="connsiteY212" fmla="*/ 2093318 h 3183674"/>
              <a:gd name="connsiteX213" fmla="*/ 909218 w 10988718"/>
              <a:gd name="connsiteY213" fmla="*/ 2092641 h 3183674"/>
              <a:gd name="connsiteX214" fmla="*/ 7014087 w 10988718"/>
              <a:gd name="connsiteY214" fmla="*/ 2079299 h 3183674"/>
              <a:gd name="connsiteX215" fmla="*/ 7011559 w 10988718"/>
              <a:gd name="connsiteY215" fmla="*/ 2089834 h 3183674"/>
              <a:gd name="connsiteX216" fmla="*/ 7038459 w 10988718"/>
              <a:gd name="connsiteY216" fmla="*/ 2090707 h 3183674"/>
              <a:gd name="connsiteX217" fmla="*/ 7055792 w 10988718"/>
              <a:gd name="connsiteY217" fmla="*/ 2091269 h 3183674"/>
              <a:gd name="connsiteX218" fmla="*/ 7055830 w 10988718"/>
              <a:gd name="connsiteY218" fmla="*/ 2091123 h 3183674"/>
              <a:gd name="connsiteX219" fmla="*/ 7057372 w 10988718"/>
              <a:gd name="connsiteY219" fmla="*/ 2085300 h 3183674"/>
              <a:gd name="connsiteX220" fmla="*/ 7054324 w 10988718"/>
              <a:gd name="connsiteY220" fmla="*/ 2084861 h 3183674"/>
              <a:gd name="connsiteX221" fmla="*/ 7043068 w 10988718"/>
              <a:gd name="connsiteY221" fmla="*/ 2083306 h 3183674"/>
              <a:gd name="connsiteX222" fmla="*/ 7039584 w 10988718"/>
              <a:gd name="connsiteY222" fmla="*/ 2088898 h 3183674"/>
              <a:gd name="connsiteX223" fmla="*/ 7041097 w 10988718"/>
              <a:gd name="connsiteY223" fmla="*/ 2086467 h 3183674"/>
              <a:gd name="connsiteX224" fmla="*/ 7043067 w 10988718"/>
              <a:gd name="connsiteY224" fmla="*/ 2083305 h 3183674"/>
              <a:gd name="connsiteX225" fmla="*/ 842177 w 10988718"/>
              <a:gd name="connsiteY225" fmla="*/ 2079275 h 3183674"/>
              <a:gd name="connsiteX226" fmla="*/ 837905 w 10988718"/>
              <a:gd name="connsiteY226" fmla="*/ 2080421 h 3183674"/>
              <a:gd name="connsiteX227" fmla="*/ 792599 w 10988718"/>
              <a:gd name="connsiteY227" fmla="*/ 2100011 h 3183674"/>
              <a:gd name="connsiteX228" fmla="*/ 817436 w 10988718"/>
              <a:gd name="connsiteY228" fmla="*/ 2095972 h 3183674"/>
              <a:gd name="connsiteX229" fmla="*/ 841105 w 10988718"/>
              <a:gd name="connsiteY229" fmla="*/ 2087130 h 3183674"/>
              <a:gd name="connsiteX230" fmla="*/ 856899 w 10988718"/>
              <a:gd name="connsiteY230" fmla="*/ 2075318 h 3183674"/>
              <a:gd name="connsiteX231" fmla="*/ 852142 w 10988718"/>
              <a:gd name="connsiteY231" fmla="*/ 2076597 h 3183674"/>
              <a:gd name="connsiteX232" fmla="*/ 852521 w 10988718"/>
              <a:gd name="connsiteY232" fmla="*/ 2077008 h 3183674"/>
              <a:gd name="connsiteX233" fmla="*/ 842872 w 10988718"/>
              <a:gd name="connsiteY233" fmla="*/ 2086471 h 3183674"/>
              <a:gd name="connsiteX234" fmla="*/ 848609 w 10988718"/>
              <a:gd name="connsiteY234" fmla="*/ 2084329 h 3183674"/>
              <a:gd name="connsiteX235" fmla="*/ 853508 w 10988718"/>
              <a:gd name="connsiteY235" fmla="*/ 2083840 h 3183674"/>
              <a:gd name="connsiteX236" fmla="*/ 852521 w 10988718"/>
              <a:gd name="connsiteY236" fmla="*/ 2077008 h 3183674"/>
              <a:gd name="connsiteX237" fmla="*/ 6935889 w 10988718"/>
              <a:gd name="connsiteY237" fmla="*/ 2068875 h 3183674"/>
              <a:gd name="connsiteX238" fmla="*/ 6932028 w 10988718"/>
              <a:gd name="connsiteY238" fmla="*/ 2084942 h 3183674"/>
              <a:gd name="connsiteX239" fmla="*/ 6950331 w 10988718"/>
              <a:gd name="connsiteY239" fmla="*/ 2086187 h 3183674"/>
              <a:gd name="connsiteX240" fmla="*/ 6953910 w 10988718"/>
              <a:gd name="connsiteY240" fmla="*/ 2071232 h 3183674"/>
              <a:gd name="connsiteX241" fmla="*/ 4811295 w 10988718"/>
              <a:gd name="connsiteY241" fmla="*/ 2057352 h 3183674"/>
              <a:gd name="connsiteX242" fmla="*/ 4808384 w 10988718"/>
              <a:gd name="connsiteY242" fmla="*/ 2072114 h 3183674"/>
              <a:gd name="connsiteX243" fmla="*/ 4842714 w 10988718"/>
              <a:gd name="connsiteY243" fmla="*/ 2076454 h 3183674"/>
              <a:gd name="connsiteX244" fmla="*/ 5111730 w 10988718"/>
              <a:gd name="connsiteY244" fmla="*/ 2116123 h 3183674"/>
              <a:gd name="connsiteX245" fmla="*/ 5147712 w 10988718"/>
              <a:gd name="connsiteY245" fmla="*/ 2122408 h 3183674"/>
              <a:gd name="connsiteX246" fmla="*/ 5136962 w 10988718"/>
              <a:gd name="connsiteY246" fmla="*/ 2108046 h 3183674"/>
              <a:gd name="connsiteX247" fmla="*/ 5119191 w 10988718"/>
              <a:gd name="connsiteY247" fmla="*/ 2104671 h 3183674"/>
              <a:gd name="connsiteX248" fmla="*/ 4852133 w 10988718"/>
              <a:gd name="connsiteY248" fmla="*/ 2062722 h 3183674"/>
              <a:gd name="connsiteX249" fmla="*/ 4787431 w 10988718"/>
              <a:gd name="connsiteY249" fmla="*/ 2054215 h 3183674"/>
              <a:gd name="connsiteX250" fmla="*/ 4786654 w 10988718"/>
              <a:gd name="connsiteY250" fmla="*/ 2058165 h 3183674"/>
              <a:gd name="connsiteX251" fmla="*/ 4784117 w 10988718"/>
              <a:gd name="connsiteY251" fmla="*/ 2069046 h 3183674"/>
              <a:gd name="connsiteX252" fmla="*/ 4792913 w 10988718"/>
              <a:gd name="connsiteY252" fmla="*/ 2070158 h 3183674"/>
              <a:gd name="connsiteX253" fmla="*/ 4796585 w 10988718"/>
              <a:gd name="connsiteY253" fmla="*/ 2055418 h 3183674"/>
              <a:gd name="connsiteX254" fmla="*/ 291128 w 10988718"/>
              <a:gd name="connsiteY254" fmla="*/ 2052249 h 3183674"/>
              <a:gd name="connsiteX255" fmla="*/ 312199 w 10988718"/>
              <a:gd name="connsiteY255" fmla="*/ 2056089 h 3183674"/>
              <a:gd name="connsiteX256" fmla="*/ 285268 w 10988718"/>
              <a:gd name="connsiteY256" fmla="*/ 2054823 h 3183674"/>
              <a:gd name="connsiteX257" fmla="*/ 291128 w 10988718"/>
              <a:gd name="connsiteY257" fmla="*/ 2052249 h 3183674"/>
              <a:gd name="connsiteX258" fmla="*/ 4674303 w 10988718"/>
              <a:gd name="connsiteY258" fmla="*/ 2039339 h 3183674"/>
              <a:gd name="connsiteX259" fmla="*/ 4669469 w 10988718"/>
              <a:gd name="connsiteY259" fmla="*/ 2054550 h 3183674"/>
              <a:gd name="connsiteX260" fmla="*/ 4716969 w 10988718"/>
              <a:gd name="connsiteY260" fmla="*/ 2060556 h 3183674"/>
              <a:gd name="connsiteX261" fmla="*/ 4721289 w 10988718"/>
              <a:gd name="connsiteY261" fmla="*/ 2045517 h 3183674"/>
              <a:gd name="connsiteX262" fmla="*/ 4614858 w 10988718"/>
              <a:gd name="connsiteY262" fmla="*/ 2031523 h 3183674"/>
              <a:gd name="connsiteX263" fmla="*/ 4611094 w 10988718"/>
              <a:gd name="connsiteY263" fmla="*/ 2047169 h 3183674"/>
              <a:gd name="connsiteX264" fmla="*/ 4621887 w 10988718"/>
              <a:gd name="connsiteY264" fmla="*/ 2048534 h 3183674"/>
              <a:gd name="connsiteX265" fmla="*/ 4625870 w 10988718"/>
              <a:gd name="connsiteY265" fmla="*/ 2032971 h 3183674"/>
              <a:gd name="connsiteX266" fmla="*/ 4113079 w 10988718"/>
              <a:gd name="connsiteY266" fmla="*/ 1980655 h 3183674"/>
              <a:gd name="connsiteX267" fmla="*/ 4109724 w 10988718"/>
              <a:gd name="connsiteY267" fmla="*/ 1990768 h 3183674"/>
              <a:gd name="connsiteX268" fmla="*/ 4108197 w 10988718"/>
              <a:gd name="connsiteY268" fmla="*/ 1995636 h 3183674"/>
              <a:gd name="connsiteX269" fmla="*/ 4116040 w 10988718"/>
              <a:gd name="connsiteY269" fmla="*/ 1996342 h 3183674"/>
              <a:gd name="connsiteX270" fmla="*/ 4118790 w 10988718"/>
              <a:gd name="connsiteY270" fmla="*/ 1986199 h 3183674"/>
              <a:gd name="connsiteX271" fmla="*/ 4119806 w 10988718"/>
              <a:gd name="connsiteY271" fmla="*/ 1981237 h 3183674"/>
              <a:gd name="connsiteX272" fmla="*/ 3806971 w 10988718"/>
              <a:gd name="connsiteY272" fmla="*/ 1958441 h 3183674"/>
              <a:gd name="connsiteX273" fmla="*/ 3803299 w 10988718"/>
              <a:gd name="connsiteY273" fmla="*/ 1971495 h 3183674"/>
              <a:gd name="connsiteX274" fmla="*/ 3822955 w 10988718"/>
              <a:gd name="connsiteY274" fmla="*/ 1972961 h 3183674"/>
              <a:gd name="connsiteX275" fmla="*/ 3826655 w 10988718"/>
              <a:gd name="connsiteY275" fmla="*/ 1959764 h 3183674"/>
              <a:gd name="connsiteX276" fmla="*/ 3720322 w 10988718"/>
              <a:gd name="connsiteY276" fmla="*/ 1953103 h 3183674"/>
              <a:gd name="connsiteX277" fmla="*/ 3716822 w 10988718"/>
              <a:gd name="connsiteY277" fmla="*/ 1965337 h 3183674"/>
              <a:gd name="connsiteX278" fmla="*/ 3737887 w 10988718"/>
              <a:gd name="connsiteY278" fmla="*/ 1966616 h 3183674"/>
              <a:gd name="connsiteX279" fmla="*/ 3748068 w 10988718"/>
              <a:gd name="connsiteY279" fmla="*/ 1967375 h 3183674"/>
              <a:gd name="connsiteX280" fmla="*/ 3751409 w 10988718"/>
              <a:gd name="connsiteY280" fmla="*/ 1954706 h 3183674"/>
              <a:gd name="connsiteX281" fmla="*/ 3747915 w 10988718"/>
              <a:gd name="connsiteY281" fmla="*/ 1954471 h 3183674"/>
              <a:gd name="connsiteX282" fmla="*/ 3702991 w 10988718"/>
              <a:gd name="connsiteY282" fmla="*/ 1952243 h 3183674"/>
              <a:gd name="connsiteX283" fmla="*/ 3699591 w 10988718"/>
              <a:gd name="connsiteY283" fmla="*/ 1964291 h 3183674"/>
              <a:gd name="connsiteX284" fmla="*/ 3715614 w 10988718"/>
              <a:gd name="connsiteY284" fmla="*/ 1965264 h 3183674"/>
              <a:gd name="connsiteX285" fmla="*/ 3719148 w 10988718"/>
              <a:gd name="connsiteY285" fmla="*/ 1953045 h 3183674"/>
              <a:gd name="connsiteX286" fmla="*/ 3509586 w 10988718"/>
              <a:gd name="connsiteY286" fmla="*/ 1942651 h 3183674"/>
              <a:gd name="connsiteX287" fmla="*/ 3506757 w 10988718"/>
              <a:gd name="connsiteY287" fmla="*/ 1952588 h 3183674"/>
              <a:gd name="connsiteX288" fmla="*/ 3516385 w 10988718"/>
              <a:gd name="connsiteY288" fmla="*/ 1953173 h 3183674"/>
              <a:gd name="connsiteX289" fmla="*/ 3519376 w 10988718"/>
              <a:gd name="connsiteY289" fmla="*/ 1943137 h 3183674"/>
              <a:gd name="connsiteX290" fmla="*/ 143829 w 10988718"/>
              <a:gd name="connsiteY290" fmla="*/ 1912605 h 3183674"/>
              <a:gd name="connsiteX291" fmla="*/ 147798 w 10988718"/>
              <a:gd name="connsiteY291" fmla="*/ 1917509 h 3183674"/>
              <a:gd name="connsiteX292" fmla="*/ 143829 w 10988718"/>
              <a:gd name="connsiteY292" fmla="*/ 1912605 h 3183674"/>
              <a:gd name="connsiteX293" fmla="*/ 10874805 w 10988718"/>
              <a:gd name="connsiteY293" fmla="*/ 1911306 h 3183674"/>
              <a:gd name="connsiteX294" fmla="*/ 10880509 w 10988718"/>
              <a:gd name="connsiteY294" fmla="*/ 1916182 h 3183674"/>
              <a:gd name="connsiteX295" fmla="*/ 10874649 w 10988718"/>
              <a:gd name="connsiteY295" fmla="*/ 1918757 h 3183674"/>
              <a:gd name="connsiteX296" fmla="*/ 10853579 w 10988718"/>
              <a:gd name="connsiteY296" fmla="*/ 1914918 h 3183674"/>
              <a:gd name="connsiteX297" fmla="*/ 10874805 w 10988718"/>
              <a:gd name="connsiteY297" fmla="*/ 1911306 h 3183674"/>
              <a:gd name="connsiteX298" fmla="*/ 2758597 w 10988718"/>
              <a:gd name="connsiteY298" fmla="*/ 1911197 h 3183674"/>
              <a:gd name="connsiteX299" fmla="*/ 2714243 w 10988718"/>
              <a:gd name="connsiteY299" fmla="*/ 1917599 h 3183674"/>
              <a:gd name="connsiteX300" fmla="*/ 2844456 w 10988718"/>
              <a:gd name="connsiteY300" fmla="*/ 1929737 h 3183674"/>
              <a:gd name="connsiteX301" fmla="*/ 2886502 w 10988718"/>
              <a:gd name="connsiteY301" fmla="*/ 1925051 h 3183674"/>
              <a:gd name="connsiteX302" fmla="*/ 3024714 w 10988718"/>
              <a:gd name="connsiteY302" fmla="*/ 1930986 h 3183674"/>
              <a:gd name="connsiteX303" fmla="*/ 3025640 w 10988718"/>
              <a:gd name="connsiteY303" fmla="*/ 1927759 h 3183674"/>
              <a:gd name="connsiteX304" fmla="*/ 2886502 w 10988718"/>
              <a:gd name="connsiteY304" fmla="*/ 1925051 h 3183674"/>
              <a:gd name="connsiteX305" fmla="*/ 2758597 w 10988718"/>
              <a:gd name="connsiteY305" fmla="*/ 1911197 h 3183674"/>
              <a:gd name="connsiteX306" fmla="*/ 10483578 w 10988718"/>
              <a:gd name="connsiteY306" fmla="*/ 1888296 h 3183674"/>
              <a:gd name="connsiteX307" fmla="*/ 10478319 w 10988718"/>
              <a:gd name="connsiteY307" fmla="*/ 1888682 h 3183674"/>
              <a:gd name="connsiteX308" fmla="*/ 10460230 w 10988718"/>
              <a:gd name="connsiteY308" fmla="*/ 1895312 h 3183674"/>
              <a:gd name="connsiteX309" fmla="*/ 10459583 w 10988718"/>
              <a:gd name="connsiteY309" fmla="*/ 1893953 h 3183674"/>
              <a:gd name="connsiteX310" fmla="*/ 10458774 w 10988718"/>
              <a:gd name="connsiteY310" fmla="*/ 1892258 h 3183674"/>
              <a:gd name="connsiteX311" fmla="*/ 10458289 w 10988718"/>
              <a:gd name="connsiteY311" fmla="*/ 1891239 h 3183674"/>
              <a:gd name="connsiteX312" fmla="*/ 10458504 w 10988718"/>
              <a:gd name="connsiteY312" fmla="*/ 1891692 h 3183674"/>
              <a:gd name="connsiteX313" fmla="*/ 10458774 w 10988718"/>
              <a:gd name="connsiteY313" fmla="*/ 1892258 h 3183674"/>
              <a:gd name="connsiteX314" fmla="*/ 10460230 w 10988718"/>
              <a:gd name="connsiteY314" fmla="*/ 1895312 h 3183674"/>
              <a:gd name="connsiteX315" fmla="*/ 10460495 w 10988718"/>
              <a:gd name="connsiteY315" fmla="*/ 1895419 h 3183674"/>
              <a:gd name="connsiteX316" fmla="*/ 4924224 w 10988718"/>
              <a:gd name="connsiteY316" fmla="*/ 1869498 h 3183674"/>
              <a:gd name="connsiteX317" fmla="*/ 4919175 w 10988718"/>
              <a:gd name="connsiteY317" fmla="*/ 1888089 h 3183674"/>
              <a:gd name="connsiteX318" fmla="*/ 4980180 w 10988718"/>
              <a:gd name="connsiteY318" fmla="*/ 1898589 h 3183674"/>
              <a:gd name="connsiteX319" fmla="*/ 4963459 w 10988718"/>
              <a:gd name="connsiteY319" fmla="*/ 1876250 h 3183674"/>
              <a:gd name="connsiteX320" fmla="*/ 4960823 w 10988718"/>
              <a:gd name="connsiteY320" fmla="*/ 1875736 h 3183674"/>
              <a:gd name="connsiteX321" fmla="*/ 473994 w 10988718"/>
              <a:gd name="connsiteY321" fmla="*/ 1863689 h 3183674"/>
              <a:gd name="connsiteX322" fmla="*/ 473756 w 10988718"/>
              <a:gd name="connsiteY322" fmla="*/ 1864941 h 3183674"/>
              <a:gd name="connsiteX323" fmla="*/ 470501 w 10988718"/>
              <a:gd name="connsiteY323" fmla="*/ 1864208 h 3183674"/>
              <a:gd name="connsiteX324" fmla="*/ 451068 w 10988718"/>
              <a:gd name="connsiteY324" fmla="*/ 1862150 h 3183674"/>
              <a:gd name="connsiteX325" fmla="*/ 430727 w 10988718"/>
              <a:gd name="connsiteY325" fmla="*/ 1865368 h 3183674"/>
              <a:gd name="connsiteX326" fmla="*/ 425303 w 10988718"/>
              <a:gd name="connsiteY326" fmla="*/ 1866915 h 3183674"/>
              <a:gd name="connsiteX327" fmla="*/ 438112 w 10988718"/>
              <a:gd name="connsiteY327" fmla="*/ 1865150 h 3183674"/>
              <a:gd name="connsiteX328" fmla="*/ 535265 w 10988718"/>
              <a:gd name="connsiteY328" fmla="*/ 1858752 h 3183674"/>
              <a:gd name="connsiteX329" fmla="*/ 506928 w 10988718"/>
              <a:gd name="connsiteY329" fmla="*/ 1870377 h 3183674"/>
              <a:gd name="connsiteX330" fmla="*/ 524472 w 10988718"/>
              <a:gd name="connsiteY330" fmla="*/ 1868559 h 3183674"/>
              <a:gd name="connsiteX331" fmla="*/ 534382 w 10988718"/>
              <a:gd name="connsiteY331" fmla="*/ 1865474 h 3183674"/>
              <a:gd name="connsiteX332" fmla="*/ 539362 w 10988718"/>
              <a:gd name="connsiteY332" fmla="*/ 1860902 h 3183674"/>
              <a:gd name="connsiteX333" fmla="*/ 4852732 w 10988718"/>
              <a:gd name="connsiteY333" fmla="*/ 1857313 h 3183674"/>
              <a:gd name="connsiteX334" fmla="*/ 4848117 w 10988718"/>
              <a:gd name="connsiteY334" fmla="*/ 1876651 h 3183674"/>
              <a:gd name="connsiteX335" fmla="*/ 4902997 w 10988718"/>
              <a:gd name="connsiteY335" fmla="*/ 1885305 h 3183674"/>
              <a:gd name="connsiteX336" fmla="*/ 4916165 w 10988718"/>
              <a:gd name="connsiteY336" fmla="*/ 1887571 h 3183674"/>
              <a:gd name="connsiteX337" fmla="*/ 4916016 w 10988718"/>
              <a:gd name="connsiteY337" fmla="*/ 1887148 h 3183674"/>
              <a:gd name="connsiteX338" fmla="*/ 4916603 w 10988718"/>
              <a:gd name="connsiteY338" fmla="*/ 1875645 h 3183674"/>
              <a:gd name="connsiteX339" fmla="*/ 4917330 w 10988718"/>
              <a:gd name="connsiteY339" fmla="*/ 1868323 h 3183674"/>
              <a:gd name="connsiteX340" fmla="*/ 210054 w 10988718"/>
              <a:gd name="connsiteY340" fmla="*/ 1846033 h 3183674"/>
              <a:gd name="connsiteX341" fmla="*/ 212733 w 10988718"/>
              <a:gd name="connsiteY341" fmla="*/ 1846362 h 3183674"/>
              <a:gd name="connsiteX342" fmla="*/ 216126 w 10988718"/>
              <a:gd name="connsiteY342" fmla="*/ 1847071 h 3183674"/>
              <a:gd name="connsiteX343" fmla="*/ 204429 w 10988718"/>
              <a:gd name="connsiteY343" fmla="*/ 1847415 h 3183674"/>
              <a:gd name="connsiteX344" fmla="*/ 4737765 w 10988718"/>
              <a:gd name="connsiteY344" fmla="*/ 1840220 h 3183674"/>
              <a:gd name="connsiteX345" fmla="*/ 4731978 w 10988718"/>
              <a:gd name="connsiteY345" fmla="*/ 1858337 h 3183674"/>
              <a:gd name="connsiteX346" fmla="*/ 4770840 w 10988718"/>
              <a:gd name="connsiteY346" fmla="*/ 1864465 h 3183674"/>
              <a:gd name="connsiteX347" fmla="*/ 4775914 w 10988718"/>
              <a:gd name="connsiteY347" fmla="*/ 1845830 h 3183674"/>
              <a:gd name="connsiteX348" fmla="*/ 10550318 w 10988718"/>
              <a:gd name="connsiteY348" fmla="*/ 1835846 h 3183674"/>
              <a:gd name="connsiteX349" fmla="*/ 10550776 w 10988718"/>
              <a:gd name="connsiteY349" fmla="*/ 1836423 h 3183674"/>
              <a:gd name="connsiteX350" fmla="*/ 10551864 w 10988718"/>
              <a:gd name="connsiteY350" fmla="*/ 1837802 h 3183674"/>
              <a:gd name="connsiteX351" fmla="*/ 10554438 w 10988718"/>
              <a:gd name="connsiteY351" fmla="*/ 1841062 h 3183674"/>
              <a:gd name="connsiteX352" fmla="*/ 10550776 w 10988718"/>
              <a:gd name="connsiteY352" fmla="*/ 1836423 h 3183674"/>
              <a:gd name="connsiteX353" fmla="*/ 10550385 w 10988718"/>
              <a:gd name="connsiteY353" fmla="*/ 1835926 h 3183674"/>
              <a:gd name="connsiteX354" fmla="*/ 10550318 w 10988718"/>
              <a:gd name="connsiteY354" fmla="*/ 1835846 h 3183674"/>
              <a:gd name="connsiteX355" fmla="*/ 4668694 w 10988718"/>
              <a:gd name="connsiteY355" fmla="*/ 1832998 h 3183674"/>
              <a:gd name="connsiteX356" fmla="*/ 4665698 w 10988718"/>
              <a:gd name="connsiteY356" fmla="*/ 1842082 h 3183674"/>
              <a:gd name="connsiteX357" fmla="*/ 4663727 w 10988718"/>
              <a:gd name="connsiteY357" fmla="*/ 1847575 h 3183674"/>
              <a:gd name="connsiteX358" fmla="*/ 4670940 w 10988718"/>
              <a:gd name="connsiteY358" fmla="*/ 1848712 h 3183674"/>
              <a:gd name="connsiteX359" fmla="*/ 4674656 w 10988718"/>
              <a:gd name="connsiteY359" fmla="*/ 1833483 h 3183674"/>
              <a:gd name="connsiteX360" fmla="*/ 4894511 w 10988718"/>
              <a:gd name="connsiteY360" fmla="*/ 1784136 h 3183674"/>
              <a:gd name="connsiteX361" fmla="*/ 4878793 w 10988718"/>
              <a:gd name="connsiteY361" fmla="*/ 1785889 h 3183674"/>
              <a:gd name="connsiteX362" fmla="*/ 4869529 w 10988718"/>
              <a:gd name="connsiteY362" fmla="*/ 1786921 h 3183674"/>
              <a:gd name="connsiteX363" fmla="*/ 4867503 w 10988718"/>
              <a:gd name="connsiteY363" fmla="*/ 1795408 h 3183674"/>
              <a:gd name="connsiteX364" fmla="*/ 4877578 w 10988718"/>
              <a:gd name="connsiteY364" fmla="*/ 1794351 h 3183674"/>
              <a:gd name="connsiteX365" fmla="*/ 4897809 w 10988718"/>
              <a:gd name="connsiteY365" fmla="*/ 1792651 h 3183674"/>
              <a:gd name="connsiteX366" fmla="*/ 4901790 w 10988718"/>
              <a:gd name="connsiteY366" fmla="*/ 1798199 h 3183674"/>
              <a:gd name="connsiteX367" fmla="*/ 4905829 w 10988718"/>
              <a:gd name="connsiteY367" fmla="*/ 1799257 h 3183674"/>
              <a:gd name="connsiteX368" fmla="*/ 4900784 w 10988718"/>
              <a:gd name="connsiteY368" fmla="*/ 1792518 h 3183674"/>
              <a:gd name="connsiteX369" fmla="*/ 4897809 w 10988718"/>
              <a:gd name="connsiteY369" fmla="*/ 1792651 h 3183674"/>
              <a:gd name="connsiteX370" fmla="*/ 4897272 w 10988718"/>
              <a:gd name="connsiteY370" fmla="*/ 1787824 h 3183674"/>
              <a:gd name="connsiteX371" fmla="*/ 4759765 w 10988718"/>
              <a:gd name="connsiteY371" fmla="*/ 1768821 h 3183674"/>
              <a:gd name="connsiteX372" fmla="*/ 4758317 w 10988718"/>
              <a:gd name="connsiteY372" fmla="*/ 1773817 h 3183674"/>
              <a:gd name="connsiteX373" fmla="*/ 4761398 w 10988718"/>
              <a:gd name="connsiteY373" fmla="*/ 1770018 h 3183674"/>
              <a:gd name="connsiteX374" fmla="*/ 4876072 w 10988718"/>
              <a:gd name="connsiteY374" fmla="*/ 1759502 h 3183674"/>
              <a:gd name="connsiteX375" fmla="*/ 4871119 w 10988718"/>
              <a:gd name="connsiteY375" fmla="*/ 1780256 h 3183674"/>
              <a:gd name="connsiteX376" fmla="*/ 4880919 w 10988718"/>
              <a:gd name="connsiteY376" fmla="*/ 1777877 h 3183674"/>
              <a:gd name="connsiteX377" fmla="*/ 4889216 w 10988718"/>
              <a:gd name="connsiteY377" fmla="*/ 1777062 h 3183674"/>
              <a:gd name="connsiteX378" fmla="*/ 4693570 w 10988718"/>
              <a:gd name="connsiteY378" fmla="*/ 1759062 h 3183674"/>
              <a:gd name="connsiteX379" fmla="*/ 4692310 w 10988718"/>
              <a:gd name="connsiteY379" fmla="*/ 1759515 h 3183674"/>
              <a:gd name="connsiteX380" fmla="*/ 4691229 w 10988718"/>
              <a:gd name="connsiteY380" fmla="*/ 1762909 h 3183674"/>
              <a:gd name="connsiteX381" fmla="*/ 4688067 w 10988718"/>
              <a:gd name="connsiteY381" fmla="*/ 1772859 h 3183674"/>
              <a:gd name="connsiteX382" fmla="*/ 4689911 w 10988718"/>
              <a:gd name="connsiteY382" fmla="*/ 1772992 h 3183674"/>
              <a:gd name="connsiteX383" fmla="*/ 4692794 w 10988718"/>
              <a:gd name="connsiteY383" fmla="*/ 1761705 h 3183674"/>
              <a:gd name="connsiteX384" fmla="*/ 10643363 w 10988718"/>
              <a:gd name="connsiteY384" fmla="*/ 1750790 h 3183674"/>
              <a:gd name="connsiteX385" fmla="*/ 10647457 w 10988718"/>
              <a:gd name="connsiteY385" fmla="*/ 1754142 h 3183674"/>
              <a:gd name="connsiteX386" fmla="*/ 10643363 w 10988718"/>
              <a:gd name="connsiteY386" fmla="*/ 1750790 h 3183674"/>
              <a:gd name="connsiteX387" fmla="*/ 10615783 w 10988718"/>
              <a:gd name="connsiteY387" fmla="*/ 1746075 h 3183674"/>
              <a:gd name="connsiteX388" fmla="*/ 10610781 w 10988718"/>
              <a:gd name="connsiteY388" fmla="*/ 1746792 h 3183674"/>
              <a:gd name="connsiteX389" fmla="*/ 10609000 w 10988718"/>
              <a:gd name="connsiteY389" fmla="*/ 1747510 h 3183674"/>
              <a:gd name="connsiteX390" fmla="*/ 10603109 w 10988718"/>
              <a:gd name="connsiteY390" fmla="*/ 1752008 h 3183674"/>
              <a:gd name="connsiteX391" fmla="*/ 10603001 w 10988718"/>
              <a:gd name="connsiteY391" fmla="*/ 1755040 h 3183674"/>
              <a:gd name="connsiteX392" fmla="*/ 10618826 w 10988718"/>
              <a:gd name="connsiteY392" fmla="*/ 1751699 h 3183674"/>
              <a:gd name="connsiteX393" fmla="*/ 10615783 w 10988718"/>
              <a:gd name="connsiteY393" fmla="*/ 1746075 h 3183674"/>
              <a:gd name="connsiteX394" fmla="*/ 10659089 w 10988718"/>
              <a:gd name="connsiteY394" fmla="*/ 1745319 h 3183674"/>
              <a:gd name="connsiteX395" fmla="*/ 10663012 w 10988718"/>
              <a:gd name="connsiteY395" fmla="*/ 1748440 h 3183674"/>
              <a:gd name="connsiteX396" fmla="*/ 10659089 w 10988718"/>
              <a:gd name="connsiteY396" fmla="*/ 1745319 h 3183674"/>
              <a:gd name="connsiteX397" fmla="*/ 4701920 w 10988718"/>
              <a:gd name="connsiteY397" fmla="*/ 1729931 h 3183674"/>
              <a:gd name="connsiteX398" fmla="*/ 4698144 w 10988718"/>
              <a:gd name="connsiteY398" fmla="*/ 1741196 h 3183674"/>
              <a:gd name="connsiteX399" fmla="*/ 4695094 w 10988718"/>
              <a:gd name="connsiteY399" fmla="*/ 1750774 h 3183674"/>
              <a:gd name="connsiteX400" fmla="*/ 4696133 w 10988718"/>
              <a:gd name="connsiteY400" fmla="*/ 1750335 h 3183674"/>
              <a:gd name="connsiteX401" fmla="*/ 4697513 w 10988718"/>
              <a:gd name="connsiteY401" fmla="*/ 1745635 h 3183674"/>
              <a:gd name="connsiteX402" fmla="*/ 4701920 w 10988718"/>
              <a:gd name="connsiteY402" fmla="*/ 1729931 h 3183674"/>
              <a:gd name="connsiteX403" fmla="*/ 4773682 w 10988718"/>
              <a:gd name="connsiteY403" fmla="*/ 1720831 h 3183674"/>
              <a:gd name="connsiteX404" fmla="*/ 4761270 w 10988718"/>
              <a:gd name="connsiteY404" fmla="*/ 1763633 h 3183674"/>
              <a:gd name="connsiteX405" fmla="*/ 4782699 w 10988718"/>
              <a:gd name="connsiteY405" fmla="*/ 1765019 h 3183674"/>
              <a:gd name="connsiteX406" fmla="*/ 4796958 w 10988718"/>
              <a:gd name="connsiteY406" fmla="*/ 1765827 h 3183674"/>
              <a:gd name="connsiteX407" fmla="*/ 4807416 w 10988718"/>
              <a:gd name="connsiteY407" fmla="*/ 1725212 h 3183674"/>
              <a:gd name="connsiteX408" fmla="*/ 10864678 w 10988718"/>
              <a:gd name="connsiteY408" fmla="*/ 1720189 h 3183674"/>
              <a:gd name="connsiteX409" fmla="*/ 10857099 w 10988718"/>
              <a:gd name="connsiteY409" fmla="*/ 1724143 h 3183674"/>
              <a:gd name="connsiteX410" fmla="*/ 10836993 w 10988718"/>
              <a:gd name="connsiteY410" fmla="*/ 1735197 h 3183674"/>
              <a:gd name="connsiteX411" fmla="*/ 10837814 w 10988718"/>
              <a:gd name="connsiteY411" fmla="*/ 1736002 h 3183674"/>
              <a:gd name="connsiteX412" fmla="*/ 10796552 w 10988718"/>
              <a:gd name="connsiteY412" fmla="*/ 1739263 h 3183674"/>
              <a:gd name="connsiteX413" fmla="*/ 10713574 w 10988718"/>
              <a:gd name="connsiteY413" fmla="*/ 1755100 h 3183674"/>
              <a:gd name="connsiteX414" fmla="*/ 10695426 w 10988718"/>
              <a:gd name="connsiteY414" fmla="*/ 1755571 h 3183674"/>
              <a:gd name="connsiteX415" fmla="*/ 10736586 w 10988718"/>
              <a:gd name="connsiteY415" fmla="*/ 1740249 h 3183674"/>
              <a:gd name="connsiteX416" fmla="*/ 10766363 w 10988718"/>
              <a:gd name="connsiteY416" fmla="*/ 1725689 h 3183674"/>
              <a:gd name="connsiteX417" fmla="*/ 10851577 w 10988718"/>
              <a:gd name="connsiteY417" fmla="*/ 1720475 h 3183674"/>
              <a:gd name="connsiteX418" fmla="*/ 10954052 w 10988718"/>
              <a:gd name="connsiteY418" fmla="*/ 1718246 h 3183674"/>
              <a:gd name="connsiteX419" fmla="*/ 10988718 w 10988718"/>
              <a:gd name="connsiteY419" fmla="*/ 1719342 h 3183674"/>
              <a:gd name="connsiteX420" fmla="*/ 10979732 w 10988718"/>
              <a:gd name="connsiteY420" fmla="*/ 1724371 h 3183674"/>
              <a:gd name="connsiteX421" fmla="*/ 10971897 w 10988718"/>
              <a:gd name="connsiteY421" fmla="*/ 1727898 h 3183674"/>
              <a:gd name="connsiteX422" fmla="*/ 10900663 w 10988718"/>
              <a:gd name="connsiteY422" fmla="*/ 1731446 h 3183674"/>
              <a:gd name="connsiteX423" fmla="*/ 10907145 w 10988718"/>
              <a:gd name="connsiteY423" fmla="*/ 1727990 h 3183674"/>
              <a:gd name="connsiteX424" fmla="*/ 10921025 w 10988718"/>
              <a:gd name="connsiteY424" fmla="*/ 1718963 h 3183674"/>
              <a:gd name="connsiteX425" fmla="*/ 4183588 w 10988718"/>
              <a:gd name="connsiteY425" fmla="*/ 1704142 h 3183674"/>
              <a:gd name="connsiteX426" fmla="*/ 4179359 w 10988718"/>
              <a:gd name="connsiteY426" fmla="*/ 1721342 h 3183674"/>
              <a:gd name="connsiteX427" fmla="*/ 4186823 w 10988718"/>
              <a:gd name="connsiteY427" fmla="*/ 1721993 h 3183674"/>
              <a:gd name="connsiteX428" fmla="*/ 4191898 w 10988718"/>
              <a:gd name="connsiteY428" fmla="*/ 1722498 h 3183674"/>
              <a:gd name="connsiteX429" fmla="*/ 4196391 w 10988718"/>
              <a:gd name="connsiteY429" fmla="*/ 1706704 h 3183674"/>
              <a:gd name="connsiteX430" fmla="*/ 4196742 w 10988718"/>
              <a:gd name="connsiteY430" fmla="*/ 1705448 h 3183674"/>
              <a:gd name="connsiteX431" fmla="*/ 4189956 w 10988718"/>
              <a:gd name="connsiteY431" fmla="*/ 1704778 h 3183674"/>
              <a:gd name="connsiteX432" fmla="*/ 8408123 w 10988718"/>
              <a:gd name="connsiteY432" fmla="*/ 1701278 h 3183674"/>
              <a:gd name="connsiteX433" fmla="*/ 8379713 w 10988718"/>
              <a:gd name="connsiteY433" fmla="*/ 1704446 h 3183674"/>
              <a:gd name="connsiteX434" fmla="*/ 8359773 w 10988718"/>
              <a:gd name="connsiteY434" fmla="*/ 1711665 h 3183674"/>
              <a:gd name="connsiteX435" fmla="*/ 8375901 w 10988718"/>
              <a:gd name="connsiteY435" fmla="*/ 1711533 h 3183674"/>
              <a:gd name="connsiteX436" fmla="*/ 8408530 w 10988718"/>
              <a:gd name="connsiteY436" fmla="*/ 1704147 h 3183674"/>
              <a:gd name="connsiteX437" fmla="*/ 8408123 w 10988718"/>
              <a:gd name="connsiteY437" fmla="*/ 1701278 h 3183674"/>
              <a:gd name="connsiteX438" fmla="*/ 8336688 w 10988718"/>
              <a:gd name="connsiteY438" fmla="*/ 1700357 h 3183674"/>
              <a:gd name="connsiteX439" fmla="*/ 8308280 w 10988718"/>
              <a:gd name="connsiteY439" fmla="*/ 1703526 h 3183674"/>
              <a:gd name="connsiteX440" fmla="*/ 8284503 w 10988718"/>
              <a:gd name="connsiteY440" fmla="*/ 1711172 h 3183674"/>
              <a:gd name="connsiteX441" fmla="*/ 8299353 w 10988718"/>
              <a:gd name="connsiteY441" fmla="*/ 1711182 h 3183674"/>
              <a:gd name="connsiteX442" fmla="*/ 8334857 w 10988718"/>
              <a:gd name="connsiteY442" fmla="*/ 1703476 h 3183674"/>
              <a:gd name="connsiteX443" fmla="*/ 8336688 w 10988718"/>
              <a:gd name="connsiteY443" fmla="*/ 1700357 h 3183674"/>
              <a:gd name="connsiteX444" fmla="*/ 10442547 w 10988718"/>
              <a:gd name="connsiteY444" fmla="*/ 1697589 h 3183674"/>
              <a:gd name="connsiteX445" fmla="*/ 10422161 w 10988718"/>
              <a:gd name="connsiteY445" fmla="*/ 1705147 h 3183674"/>
              <a:gd name="connsiteX446" fmla="*/ 10425365 w 10988718"/>
              <a:gd name="connsiteY446" fmla="*/ 1704580 h 3183674"/>
              <a:gd name="connsiteX447" fmla="*/ 10442033 w 10988718"/>
              <a:gd name="connsiteY447" fmla="*/ 1697845 h 3183674"/>
              <a:gd name="connsiteX448" fmla="*/ 8244892 w 10988718"/>
              <a:gd name="connsiteY448" fmla="*/ 1694975 h 3183674"/>
              <a:gd name="connsiteX449" fmla="*/ 8231567 w 10988718"/>
              <a:gd name="connsiteY449" fmla="*/ 1700416 h 3183674"/>
              <a:gd name="connsiteX450" fmla="*/ 8217366 w 10988718"/>
              <a:gd name="connsiteY450" fmla="*/ 1713657 h 3183674"/>
              <a:gd name="connsiteX451" fmla="*/ 8227074 w 10988718"/>
              <a:gd name="connsiteY451" fmla="*/ 1714936 h 3183674"/>
              <a:gd name="connsiteX452" fmla="*/ 8258436 w 10988718"/>
              <a:gd name="connsiteY452" fmla="*/ 1700197 h 3183674"/>
              <a:gd name="connsiteX453" fmla="*/ 8244892 w 10988718"/>
              <a:gd name="connsiteY453" fmla="*/ 1694975 h 3183674"/>
              <a:gd name="connsiteX454" fmla="*/ 455349 w 10988718"/>
              <a:gd name="connsiteY454" fmla="*/ 1692803 h 3183674"/>
              <a:gd name="connsiteX455" fmla="*/ 429851 w 10988718"/>
              <a:gd name="connsiteY455" fmla="*/ 1697015 h 3183674"/>
              <a:gd name="connsiteX456" fmla="*/ 397772 w 10988718"/>
              <a:gd name="connsiteY456" fmla="*/ 1700636 h 3183674"/>
              <a:gd name="connsiteX457" fmla="*/ 386832 w 10988718"/>
              <a:gd name="connsiteY457" fmla="*/ 1700408 h 3183674"/>
              <a:gd name="connsiteX458" fmla="*/ 380896 w 10988718"/>
              <a:gd name="connsiteY458" fmla="*/ 1702791 h 3183674"/>
              <a:gd name="connsiteX459" fmla="*/ 409343 w 10988718"/>
              <a:gd name="connsiteY459" fmla="*/ 1700540 h 3183674"/>
              <a:gd name="connsiteX460" fmla="*/ 443569 w 10988718"/>
              <a:gd name="connsiteY460" fmla="*/ 1697711 h 3183674"/>
              <a:gd name="connsiteX461" fmla="*/ 7844063 w 10988718"/>
              <a:gd name="connsiteY461" fmla="*/ 1685998 h 3183674"/>
              <a:gd name="connsiteX462" fmla="*/ 7838349 w 10988718"/>
              <a:gd name="connsiteY462" fmla="*/ 1706774 h 3183674"/>
              <a:gd name="connsiteX463" fmla="*/ 7923508 w 10988718"/>
              <a:gd name="connsiteY463" fmla="*/ 1709398 h 3183674"/>
              <a:gd name="connsiteX464" fmla="*/ 8083281 w 10988718"/>
              <a:gd name="connsiteY464" fmla="*/ 1715950 h 3183674"/>
              <a:gd name="connsiteX465" fmla="*/ 8109562 w 10988718"/>
              <a:gd name="connsiteY465" fmla="*/ 1706426 h 3183674"/>
              <a:gd name="connsiteX466" fmla="*/ 7929509 w 10988718"/>
              <a:gd name="connsiteY466" fmla="*/ 1690961 h 3183674"/>
              <a:gd name="connsiteX467" fmla="*/ 505998 w 10988718"/>
              <a:gd name="connsiteY467" fmla="*/ 1685991 h 3183674"/>
              <a:gd name="connsiteX468" fmla="*/ 483900 w 10988718"/>
              <a:gd name="connsiteY468" fmla="*/ 1693429 h 3183674"/>
              <a:gd name="connsiteX469" fmla="*/ 485494 w 10988718"/>
              <a:gd name="connsiteY469" fmla="*/ 1693669 h 3183674"/>
              <a:gd name="connsiteX470" fmla="*/ 524581 w 10988718"/>
              <a:gd name="connsiteY470" fmla="*/ 1694990 h 3183674"/>
              <a:gd name="connsiteX471" fmla="*/ 529777 w 10988718"/>
              <a:gd name="connsiteY471" fmla="*/ 1690350 h 3183674"/>
              <a:gd name="connsiteX472" fmla="*/ 521688 w 10988718"/>
              <a:gd name="connsiteY472" fmla="*/ 1686786 h 3183674"/>
              <a:gd name="connsiteX473" fmla="*/ 10802270 w 10988718"/>
              <a:gd name="connsiteY473" fmla="*/ 1678923 h 3183674"/>
              <a:gd name="connsiteX474" fmla="*/ 10789568 w 10988718"/>
              <a:gd name="connsiteY474" fmla="*/ 1687083 h 3183674"/>
              <a:gd name="connsiteX475" fmla="*/ 10778041 w 10988718"/>
              <a:gd name="connsiteY475" fmla="*/ 1688418 h 3183674"/>
              <a:gd name="connsiteX476" fmla="*/ 10802270 w 10988718"/>
              <a:gd name="connsiteY476" fmla="*/ 1678923 h 3183674"/>
              <a:gd name="connsiteX477" fmla="*/ 3886585 w 10988718"/>
              <a:gd name="connsiteY477" fmla="*/ 1675475 h 3183674"/>
              <a:gd name="connsiteX478" fmla="*/ 3880669 w 10988718"/>
              <a:gd name="connsiteY478" fmla="*/ 1696505 h 3183674"/>
              <a:gd name="connsiteX479" fmla="*/ 3900055 w 10988718"/>
              <a:gd name="connsiteY479" fmla="*/ 1697884 h 3183674"/>
              <a:gd name="connsiteX480" fmla="*/ 3900595 w 10988718"/>
              <a:gd name="connsiteY480" fmla="*/ 1695955 h 3183674"/>
              <a:gd name="connsiteX481" fmla="*/ 3905668 w 10988718"/>
              <a:gd name="connsiteY481" fmla="*/ 1677147 h 3183674"/>
              <a:gd name="connsiteX482" fmla="*/ 10805633 w 10988718"/>
              <a:gd name="connsiteY482" fmla="*/ 1673340 h 3183674"/>
              <a:gd name="connsiteX483" fmla="*/ 10811112 w 10988718"/>
              <a:gd name="connsiteY483" fmla="*/ 1674494 h 3183674"/>
              <a:gd name="connsiteX484" fmla="*/ 10805953 w 10988718"/>
              <a:gd name="connsiteY484" fmla="*/ 1679915 h 3183674"/>
              <a:gd name="connsiteX485" fmla="*/ 10802270 w 10988718"/>
              <a:gd name="connsiteY485" fmla="*/ 1678923 h 3183674"/>
              <a:gd name="connsiteX486" fmla="*/ 10805633 w 10988718"/>
              <a:gd name="connsiteY486" fmla="*/ 1673340 h 3183674"/>
              <a:gd name="connsiteX487" fmla="*/ 10814475 w 10988718"/>
              <a:gd name="connsiteY487" fmla="*/ 1668910 h 3183674"/>
              <a:gd name="connsiteX488" fmla="*/ 10819954 w 10988718"/>
              <a:gd name="connsiteY488" fmla="*/ 1670065 h 3183674"/>
              <a:gd name="connsiteX489" fmla="*/ 10814794 w 10988718"/>
              <a:gd name="connsiteY489" fmla="*/ 1675486 h 3183674"/>
              <a:gd name="connsiteX490" fmla="*/ 10811112 w 10988718"/>
              <a:gd name="connsiteY490" fmla="*/ 1674494 h 3183674"/>
              <a:gd name="connsiteX491" fmla="*/ 10814475 w 10988718"/>
              <a:gd name="connsiteY491" fmla="*/ 1668910 h 3183674"/>
              <a:gd name="connsiteX492" fmla="*/ 10530560 w 10988718"/>
              <a:gd name="connsiteY492" fmla="*/ 1668445 h 3183674"/>
              <a:gd name="connsiteX493" fmla="*/ 10509565 w 10988718"/>
              <a:gd name="connsiteY493" fmla="*/ 1672300 h 3183674"/>
              <a:gd name="connsiteX494" fmla="*/ 10501416 w 10988718"/>
              <a:gd name="connsiteY494" fmla="*/ 1674621 h 3183674"/>
              <a:gd name="connsiteX495" fmla="*/ 10496380 w 10988718"/>
              <a:gd name="connsiteY495" fmla="*/ 1676681 h 3183674"/>
              <a:gd name="connsiteX496" fmla="*/ 10493826 w 10988718"/>
              <a:gd name="connsiteY496" fmla="*/ 1679445 h 3183674"/>
              <a:gd name="connsiteX497" fmla="*/ 10499721 w 10988718"/>
              <a:gd name="connsiteY497" fmla="*/ 1681810 h 3183674"/>
              <a:gd name="connsiteX498" fmla="*/ 3802214 w 10988718"/>
              <a:gd name="connsiteY498" fmla="*/ 1668083 h 3183674"/>
              <a:gd name="connsiteX499" fmla="*/ 3795760 w 10988718"/>
              <a:gd name="connsiteY499" fmla="*/ 1690466 h 3183674"/>
              <a:gd name="connsiteX500" fmla="*/ 3820691 w 10988718"/>
              <a:gd name="connsiteY500" fmla="*/ 1692239 h 3183674"/>
              <a:gd name="connsiteX501" fmla="*/ 3826542 w 10988718"/>
              <a:gd name="connsiteY501" fmla="*/ 1670214 h 3183674"/>
              <a:gd name="connsiteX502" fmla="*/ 3782604 w 10988718"/>
              <a:gd name="connsiteY502" fmla="*/ 1666364 h 3183674"/>
              <a:gd name="connsiteX503" fmla="*/ 3776456 w 10988718"/>
              <a:gd name="connsiteY503" fmla="*/ 1689093 h 3183674"/>
              <a:gd name="connsiteX504" fmla="*/ 3789725 w 10988718"/>
              <a:gd name="connsiteY504" fmla="*/ 1690036 h 3183674"/>
              <a:gd name="connsiteX505" fmla="*/ 3795613 w 10988718"/>
              <a:gd name="connsiteY505" fmla="*/ 1667504 h 3183674"/>
              <a:gd name="connsiteX506" fmla="*/ 4194810 w 10988718"/>
              <a:gd name="connsiteY506" fmla="*/ 1658692 h 3183674"/>
              <a:gd name="connsiteX507" fmla="*/ 4193991 w 10988718"/>
              <a:gd name="connsiteY507" fmla="*/ 1661843 h 3183674"/>
              <a:gd name="connsiteX508" fmla="*/ 4187113 w 10988718"/>
              <a:gd name="connsiteY508" fmla="*/ 1689811 h 3183674"/>
              <a:gd name="connsiteX509" fmla="*/ 4200867 w 10988718"/>
              <a:gd name="connsiteY509" fmla="*/ 1690673 h 3183674"/>
              <a:gd name="connsiteX510" fmla="*/ 4209414 w 10988718"/>
              <a:gd name="connsiteY510" fmla="*/ 1660065 h 3183674"/>
              <a:gd name="connsiteX511" fmla="*/ 7351988 w 10988718"/>
              <a:gd name="connsiteY511" fmla="*/ 1657067 h 3183674"/>
              <a:gd name="connsiteX512" fmla="*/ 7344724 w 10988718"/>
              <a:gd name="connsiteY512" fmla="*/ 1683879 h 3183674"/>
              <a:gd name="connsiteX513" fmla="*/ 7355414 w 10988718"/>
              <a:gd name="connsiteY513" fmla="*/ 1684475 h 3183674"/>
              <a:gd name="connsiteX514" fmla="*/ 7362581 w 10988718"/>
              <a:gd name="connsiteY514" fmla="*/ 1657779 h 3183674"/>
              <a:gd name="connsiteX515" fmla="*/ 3591758 w 10988718"/>
              <a:gd name="connsiteY515" fmla="*/ 1653948 h 3183674"/>
              <a:gd name="connsiteX516" fmla="*/ 3590992 w 10988718"/>
              <a:gd name="connsiteY516" fmla="*/ 1656800 h 3183674"/>
              <a:gd name="connsiteX517" fmla="*/ 3585010 w 10988718"/>
              <a:gd name="connsiteY517" fmla="*/ 1677810 h 3183674"/>
              <a:gd name="connsiteX518" fmla="*/ 3595190 w 10988718"/>
              <a:gd name="connsiteY518" fmla="*/ 1678361 h 3183674"/>
              <a:gd name="connsiteX519" fmla="*/ 3601969 w 10988718"/>
              <a:gd name="connsiteY519" fmla="*/ 1654577 h 3183674"/>
              <a:gd name="connsiteX520" fmla="*/ 7159664 w 10988718"/>
              <a:gd name="connsiteY520" fmla="*/ 1644162 h 3183674"/>
              <a:gd name="connsiteX521" fmla="*/ 7159107 w 10988718"/>
              <a:gd name="connsiteY521" fmla="*/ 1646291 h 3183674"/>
              <a:gd name="connsiteX522" fmla="*/ 7152566 w 10988718"/>
              <a:gd name="connsiteY522" fmla="*/ 1671227 h 3183674"/>
              <a:gd name="connsiteX523" fmla="*/ 7164469 w 10988718"/>
              <a:gd name="connsiteY523" fmla="*/ 1672105 h 3183674"/>
              <a:gd name="connsiteX524" fmla="*/ 7171315 w 10988718"/>
              <a:gd name="connsiteY524" fmla="*/ 1645961 h 3183674"/>
              <a:gd name="connsiteX525" fmla="*/ 7171585 w 10988718"/>
              <a:gd name="connsiteY525" fmla="*/ 1644961 h 3183674"/>
              <a:gd name="connsiteX526" fmla="*/ 7128020 w 10988718"/>
              <a:gd name="connsiteY526" fmla="*/ 1642038 h 3183674"/>
              <a:gd name="connsiteX527" fmla="*/ 7120887 w 10988718"/>
              <a:gd name="connsiteY527" fmla="*/ 1668889 h 3183674"/>
              <a:gd name="connsiteX528" fmla="*/ 7141856 w 10988718"/>
              <a:gd name="connsiteY528" fmla="*/ 1670437 h 3183674"/>
              <a:gd name="connsiteX529" fmla="*/ 7149626 w 10988718"/>
              <a:gd name="connsiteY529" fmla="*/ 1643487 h 3183674"/>
              <a:gd name="connsiteX530" fmla="*/ 7048156 w 10988718"/>
              <a:gd name="connsiteY530" fmla="*/ 1635894 h 3183674"/>
              <a:gd name="connsiteX531" fmla="*/ 7040849 w 10988718"/>
              <a:gd name="connsiteY531" fmla="*/ 1662981 h 3183674"/>
              <a:gd name="connsiteX532" fmla="*/ 7059529 w 10988718"/>
              <a:gd name="connsiteY532" fmla="*/ 1664361 h 3183674"/>
              <a:gd name="connsiteX533" fmla="*/ 7066755 w 10988718"/>
              <a:gd name="connsiteY533" fmla="*/ 1637337 h 3183674"/>
              <a:gd name="connsiteX534" fmla="*/ 552612 w 10988718"/>
              <a:gd name="connsiteY534" fmla="*/ 1634462 h 3183674"/>
              <a:gd name="connsiteX535" fmla="*/ 553983 w 10988718"/>
              <a:gd name="connsiteY535" fmla="*/ 1636157 h 3183674"/>
              <a:gd name="connsiteX536" fmla="*/ 554046 w 10988718"/>
              <a:gd name="connsiteY536" fmla="*/ 1636233 h 3183674"/>
              <a:gd name="connsiteX537" fmla="*/ 552613 w 10988718"/>
              <a:gd name="connsiteY537" fmla="*/ 1634462 h 3183674"/>
              <a:gd name="connsiteX538" fmla="*/ 3899205 w 10988718"/>
              <a:gd name="connsiteY538" fmla="*/ 1630621 h 3183674"/>
              <a:gd name="connsiteX539" fmla="*/ 3887844 w 10988718"/>
              <a:gd name="connsiteY539" fmla="*/ 1671003 h 3183674"/>
              <a:gd name="connsiteX540" fmla="*/ 3893552 w 10988718"/>
              <a:gd name="connsiteY540" fmla="*/ 1671399 h 3183674"/>
              <a:gd name="connsiteX541" fmla="*/ 3906991 w 10988718"/>
              <a:gd name="connsiteY541" fmla="*/ 1672242 h 3183674"/>
              <a:gd name="connsiteX542" fmla="*/ 3917733 w 10988718"/>
              <a:gd name="connsiteY542" fmla="*/ 1632412 h 3183674"/>
              <a:gd name="connsiteX543" fmla="*/ 2835470 w 10988718"/>
              <a:gd name="connsiteY543" fmla="*/ 1625920 h 3183674"/>
              <a:gd name="connsiteX544" fmla="*/ 2592748 w 10988718"/>
              <a:gd name="connsiteY544" fmla="*/ 1626924 h 3183674"/>
              <a:gd name="connsiteX545" fmla="*/ 2593224 w 10988718"/>
              <a:gd name="connsiteY545" fmla="*/ 1633743 h 3183674"/>
              <a:gd name="connsiteX546" fmla="*/ 2708094 w 10988718"/>
              <a:gd name="connsiteY546" fmla="*/ 1633246 h 3183674"/>
              <a:gd name="connsiteX547" fmla="*/ 2960251 w 10988718"/>
              <a:gd name="connsiteY547" fmla="*/ 1642113 h 3183674"/>
              <a:gd name="connsiteX548" fmla="*/ 3102796 w 10988718"/>
              <a:gd name="connsiteY548" fmla="*/ 1649907 h 3183674"/>
              <a:gd name="connsiteX549" fmla="*/ 3107721 w 10988718"/>
              <a:gd name="connsiteY549" fmla="*/ 1631992 h 3183674"/>
              <a:gd name="connsiteX550" fmla="*/ 2994458 w 10988718"/>
              <a:gd name="connsiteY550" fmla="*/ 1628604 h 3183674"/>
              <a:gd name="connsiteX551" fmla="*/ 2835470 w 10988718"/>
              <a:gd name="connsiteY551" fmla="*/ 1625920 h 3183674"/>
              <a:gd name="connsiteX552" fmla="*/ 3815353 w 10988718"/>
              <a:gd name="connsiteY552" fmla="*/ 1622515 h 3183674"/>
              <a:gd name="connsiteX553" fmla="*/ 3803072 w 10988718"/>
              <a:gd name="connsiteY553" fmla="*/ 1665108 h 3183674"/>
              <a:gd name="connsiteX554" fmla="*/ 3827448 w 10988718"/>
              <a:gd name="connsiteY554" fmla="*/ 1666803 h 3183674"/>
              <a:gd name="connsiteX555" fmla="*/ 3838616 w 10988718"/>
              <a:gd name="connsiteY555" fmla="*/ 1624765 h 3183674"/>
              <a:gd name="connsiteX556" fmla="*/ 3794997 w 10988718"/>
              <a:gd name="connsiteY556" fmla="*/ 1620548 h 3183674"/>
              <a:gd name="connsiteX557" fmla="*/ 3783315 w 10988718"/>
              <a:gd name="connsiteY557" fmla="*/ 1663734 h 3183674"/>
              <a:gd name="connsiteX558" fmla="*/ 3796361 w 10988718"/>
              <a:gd name="connsiteY558" fmla="*/ 1664641 h 3183674"/>
              <a:gd name="connsiteX559" fmla="*/ 3807565 w 10988718"/>
              <a:gd name="connsiteY559" fmla="*/ 1621763 h 3183674"/>
              <a:gd name="connsiteX560" fmla="*/ 10904282 w 10988718"/>
              <a:gd name="connsiteY560" fmla="*/ 1614195 h 3183674"/>
              <a:gd name="connsiteX561" fmla="*/ 10908205 w 10988718"/>
              <a:gd name="connsiteY561" fmla="*/ 1617318 h 3183674"/>
              <a:gd name="connsiteX562" fmla="*/ 10904282 w 10988718"/>
              <a:gd name="connsiteY562" fmla="*/ 1614195 h 3183674"/>
              <a:gd name="connsiteX563" fmla="*/ 6754708 w 10988718"/>
              <a:gd name="connsiteY563" fmla="*/ 1611686 h 3183674"/>
              <a:gd name="connsiteX564" fmla="*/ 6747210 w 10988718"/>
              <a:gd name="connsiteY564" fmla="*/ 1638532 h 3183674"/>
              <a:gd name="connsiteX565" fmla="*/ 6764009 w 10988718"/>
              <a:gd name="connsiteY565" fmla="*/ 1640016 h 3183674"/>
              <a:gd name="connsiteX566" fmla="*/ 6770985 w 10988718"/>
              <a:gd name="connsiteY566" fmla="*/ 1613177 h 3183674"/>
              <a:gd name="connsiteX567" fmla="*/ 3604912 w 10988718"/>
              <a:gd name="connsiteY567" fmla="*/ 1604954 h 3183674"/>
              <a:gd name="connsiteX568" fmla="*/ 3592430 w 10988718"/>
              <a:gd name="connsiteY568" fmla="*/ 1651447 h 3183674"/>
              <a:gd name="connsiteX569" fmla="*/ 3602680 w 10988718"/>
              <a:gd name="connsiteY569" fmla="*/ 1652083 h 3183674"/>
              <a:gd name="connsiteX570" fmla="*/ 3603729 w 10988718"/>
              <a:gd name="connsiteY570" fmla="*/ 1648406 h 3183674"/>
              <a:gd name="connsiteX571" fmla="*/ 3615302 w 10988718"/>
              <a:gd name="connsiteY571" fmla="*/ 1605690 h 3183674"/>
              <a:gd name="connsiteX572" fmla="*/ 10671380 w 10988718"/>
              <a:gd name="connsiteY572" fmla="*/ 1599412 h 3183674"/>
              <a:gd name="connsiteX573" fmla="*/ 10676708 w 10988718"/>
              <a:gd name="connsiteY573" fmla="*/ 1599717 h 3183674"/>
              <a:gd name="connsiteX574" fmla="*/ 10670857 w 10988718"/>
              <a:gd name="connsiteY574" fmla="*/ 1605221 h 3183674"/>
              <a:gd name="connsiteX575" fmla="*/ 10662499 w 10988718"/>
              <a:gd name="connsiteY575" fmla="*/ 1606337 h 3183674"/>
              <a:gd name="connsiteX576" fmla="*/ 10663011 w 10988718"/>
              <a:gd name="connsiteY576" fmla="*/ 1602756 h 3183674"/>
              <a:gd name="connsiteX577" fmla="*/ 10671380 w 10988718"/>
              <a:gd name="connsiteY577" fmla="*/ 1599412 h 3183674"/>
              <a:gd name="connsiteX578" fmla="*/ 85155 w 10988718"/>
              <a:gd name="connsiteY578" fmla="*/ 1591186 h 3183674"/>
              <a:gd name="connsiteX579" fmla="*/ 72731 w 10988718"/>
              <a:gd name="connsiteY579" fmla="*/ 1595904 h 3183674"/>
              <a:gd name="connsiteX580" fmla="*/ 82378 w 10988718"/>
              <a:gd name="connsiteY580" fmla="*/ 1591258 h 3183674"/>
              <a:gd name="connsiteX581" fmla="*/ 10915987 w 10988718"/>
              <a:gd name="connsiteY581" fmla="*/ 1587770 h 3183674"/>
              <a:gd name="connsiteX582" fmla="*/ 10906340 w 10988718"/>
              <a:gd name="connsiteY582" fmla="*/ 1592415 h 3183674"/>
              <a:gd name="connsiteX583" fmla="*/ 10903563 w 10988718"/>
              <a:gd name="connsiteY583" fmla="*/ 1592488 h 3183674"/>
              <a:gd name="connsiteX584" fmla="*/ 2903965 w 10988718"/>
              <a:gd name="connsiteY584" fmla="*/ 1585479 h 3183674"/>
              <a:gd name="connsiteX585" fmla="*/ 2693617 w 10988718"/>
              <a:gd name="connsiteY585" fmla="*/ 1586763 h 3183674"/>
              <a:gd name="connsiteX586" fmla="*/ 2580460 w 10988718"/>
              <a:gd name="connsiteY586" fmla="*/ 1590072 h 3183674"/>
              <a:gd name="connsiteX587" fmla="*/ 2581321 w 10988718"/>
              <a:gd name="connsiteY587" fmla="*/ 1594169 h 3183674"/>
              <a:gd name="connsiteX588" fmla="*/ 2583531 w 10988718"/>
              <a:gd name="connsiteY588" fmla="*/ 1597155 h 3183674"/>
              <a:gd name="connsiteX589" fmla="*/ 2710460 w 10988718"/>
              <a:gd name="connsiteY589" fmla="*/ 1596106 h 3183674"/>
              <a:gd name="connsiteX590" fmla="*/ 3097466 w 10988718"/>
              <a:gd name="connsiteY590" fmla="*/ 1615873 h 3183674"/>
              <a:gd name="connsiteX591" fmla="*/ 3111862 w 10988718"/>
              <a:gd name="connsiteY591" fmla="*/ 1616936 h 3183674"/>
              <a:gd name="connsiteX592" fmla="*/ 3120208 w 10988718"/>
              <a:gd name="connsiteY592" fmla="*/ 1586581 h 3183674"/>
              <a:gd name="connsiteX593" fmla="*/ 326219 w 10988718"/>
              <a:gd name="connsiteY593" fmla="*/ 1577337 h 3183674"/>
              <a:gd name="connsiteX594" fmla="*/ 325707 w 10988718"/>
              <a:gd name="connsiteY594" fmla="*/ 1580918 h 3183674"/>
              <a:gd name="connsiteX595" fmla="*/ 312010 w 10988718"/>
              <a:gd name="connsiteY595" fmla="*/ 1583957 h 3183674"/>
              <a:gd name="connsiteX596" fmla="*/ 317861 w 10988718"/>
              <a:gd name="connsiteY596" fmla="*/ 1578454 h 3183674"/>
              <a:gd name="connsiteX597" fmla="*/ 326219 w 10988718"/>
              <a:gd name="connsiteY597" fmla="*/ 1577337 h 3183674"/>
              <a:gd name="connsiteX598" fmla="*/ 7876857 w 10988718"/>
              <a:gd name="connsiteY598" fmla="*/ 1566738 h 3183674"/>
              <a:gd name="connsiteX599" fmla="*/ 7868511 w 10988718"/>
              <a:gd name="connsiteY599" fmla="*/ 1597093 h 3183674"/>
              <a:gd name="connsiteX600" fmla="*/ 8084754 w 10988718"/>
              <a:gd name="connsiteY600" fmla="*/ 1598195 h 3183674"/>
              <a:gd name="connsiteX601" fmla="*/ 8295101 w 10988718"/>
              <a:gd name="connsiteY601" fmla="*/ 1596911 h 3183674"/>
              <a:gd name="connsiteX602" fmla="*/ 8408259 w 10988718"/>
              <a:gd name="connsiteY602" fmla="*/ 1593602 h 3183674"/>
              <a:gd name="connsiteX603" fmla="*/ 8407397 w 10988718"/>
              <a:gd name="connsiteY603" fmla="*/ 1589505 h 3183674"/>
              <a:gd name="connsiteX604" fmla="*/ 8405188 w 10988718"/>
              <a:gd name="connsiteY604" fmla="*/ 1586519 h 3183674"/>
              <a:gd name="connsiteX605" fmla="*/ 8278259 w 10988718"/>
              <a:gd name="connsiteY605" fmla="*/ 1587568 h 3183674"/>
              <a:gd name="connsiteX606" fmla="*/ 7891253 w 10988718"/>
              <a:gd name="connsiteY606" fmla="*/ 1567801 h 3183674"/>
              <a:gd name="connsiteX607" fmla="*/ 80512 w 10988718"/>
              <a:gd name="connsiteY607" fmla="*/ 1566357 h 3183674"/>
              <a:gd name="connsiteX608" fmla="*/ 84436 w 10988718"/>
              <a:gd name="connsiteY608" fmla="*/ 1569479 h 3183674"/>
              <a:gd name="connsiteX609" fmla="*/ 80512 w 10988718"/>
              <a:gd name="connsiteY609" fmla="*/ 1566357 h 3183674"/>
              <a:gd name="connsiteX610" fmla="*/ 10434672 w 10988718"/>
              <a:gd name="connsiteY610" fmla="*/ 1547441 h 3183674"/>
              <a:gd name="connsiteX611" fmla="*/ 10436105 w 10988718"/>
              <a:gd name="connsiteY611" fmla="*/ 1549212 h 3183674"/>
              <a:gd name="connsiteX612" fmla="*/ 10436106 w 10988718"/>
              <a:gd name="connsiteY612" fmla="*/ 1549212 h 3183674"/>
              <a:gd name="connsiteX613" fmla="*/ 10434735 w 10988718"/>
              <a:gd name="connsiteY613" fmla="*/ 1547517 h 3183674"/>
              <a:gd name="connsiteX614" fmla="*/ 10434672 w 10988718"/>
              <a:gd name="connsiteY614" fmla="*/ 1547441 h 3183674"/>
              <a:gd name="connsiteX615" fmla="*/ 4224709 w 10988718"/>
              <a:gd name="connsiteY615" fmla="*/ 1543658 h 3183674"/>
              <a:gd name="connsiteX616" fmla="*/ 4217733 w 10988718"/>
              <a:gd name="connsiteY616" fmla="*/ 1570497 h 3183674"/>
              <a:gd name="connsiteX617" fmla="*/ 4234010 w 10988718"/>
              <a:gd name="connsiteY617" fmla="*/ 1571988 h 3183674"/>
              <a:gd name="connsiteX618" fmla="*/ 4241508 w 10988718"/>
              <a:gd name="connsiteY618" fmla="*/ 1545143 h 3183674"/>
              <a:gd name="connsiteX619" fmla="*/ 7885923 w 10988718"/>
              <a:gd name="connsiteY619" fmla="*/ 1533768 h 3183674"/>
              <a:gd name="connsiteX620" fmla="*/ 7880998 w 10988718"/>
              <a:gd name="connsiteY620" fmla="*/ 1551682 h 3183674"/>
              <a:gd name="connsiteX621" fmla="*/ 7994260 w 10988718"/>
              <a:gd name="connsiteY621" fmla="*/ 1555070 h 3183674"/>
              <a:gd name="connsiteX622" fmla="*/ 8153249 w 10988718"/>
              <a:gd name="connsiteY622" fmla="*/ 1557755 h 3183674"/>
              <a:gd name="connsiteX623" fmla="*/ 8395970 w 10988718"/>
              <a:gd name="connsiteY623" fmla="*/ 1556751 h 3183674"/>
              <a:gd name="connsiteX624" fmla="*/ 8395494 w 10988718"/>
              <a:gd name="connsiteY624" fmla="*/ 1549931 h 3183674"/>
              <a:gd name="connsiteX625" fmla="*/ 8280625 w 10988718"/>
              <a:gd name="connsiteY625" fmla="*/ 1550427 h 3183674"/>
              <a:gd name="connsiteX626" fmla="*/ 8028468 w 10988718"/>
              <a:gd name="connsiteY626" fmla="*/ 1541561 h 3183674"/>
              <a:gd name="connsiteX627" fmla="*/ 7386039 w 10988718"/>
              <a:gd name="connsiteY627" fmla="*/ 1531591 h 3183674"/>
              <a:gd name="connsiteX628" fmla="*/ 7384990 w 10988718"/>
              <a:gd name="connsiteY628" fmla="*/ 1535268 h 3183674"/>
              <a:gd name="connsiteX629" fmla="*/ 7373416 w 10988718"/>
              <a:gd name="connsiteY629" fmla="*/ 1577985 h 3183674"/>
              <a:gd name="connsiteX630" fmla="*/ 7383806 w 10988718"/>
              <a:gd name="connsiteY630" fmla="*/ 1578720 h 3183674"/>
              <a:gd name="connsiteX631" fmla="*/ 7396288 w 10988718"/>
              <a:gd name="connsiteY631" fmla="*/ 1532227 h 3183674"/>
              <a:gd name="connsiteX632" fmla="*/ 3929189 w 10988718"/>
              <a:gd name="connsiteY632" fmla="*/ 1519314 h 3183674"/>
              <a:gd name="connsiteX633" fmla="*/ 3921963 w 10988718"/>
              <a:gd name="connsiteY633" fmla="*/ 1546337 h 3183674"/>
              <a:gd name="connsiteX634" fmla="*/ 3940562 w 10988718"/>
              <a:gd name="connsiteY634" fmla="*/ 1547780 h 3183674"/>
              <a:gd name="connsiteX635" fmla="*/ 3947869 w 10988718"/>
              <a:gd name="connsiteY635" fmla="*/ 1520693 h 3183674"/>
              <a:gd name="connsiteX636" fmla="*/ 7192358 w 10988718"/>
              <a:gd name="connsiteY636" fmla="*/ 1519034 h 3183674"/>
              <a:gd name="connsiteX637" fmla="*/ 7181154 w 10988718"/>
              <a:gd name="connsiteY637" fmla="*/ 1561911 h 3183674"/>
              <a:gd name="connsiteX638" fmla="*/ 7193722 w 10988718"/>
              <a:gd name="connsiteY638" fmla="*/ 1563126 h 3183674"/>
              <a:gd name="connsiteX639" fmla="*/ 7205403 w 10988718"/>
              <a:gd name="connsiteY639" fmla="*/ 1519940 h 3183674"/>
              <a:gd name="connsiteX640" fmla="*/ 7161270 w 10988718"/>
              <a:gd name="connsiteY640" fmla="*/ 1516871 h 3183674"/>
              <a:gd name="connsiteX641" fmla="*/ 7150103 w 10988718"/>
              <a:gd name="connsiteY641" fmla="*/ 1558910 h 3183674"/>
              <a:gd name="connsiteX642" fmla="*/ 7173366 w 10988718"/>
              <a:gd name="connsiteY642" fmla="*/ 1561159 h 3183674"/>
              <a:gd name="connsiteX643" fmla="*/ 7185647 w 10988718"/>
              <a:gd name="connsiteY643" fmla="*/ 1518566 h 3183674"/>
              <a:gd name="connsiteX644" fmla="*/ 3846862 w 10988718"/>
              <a:gd name="connsiteY644" fmla="*/ 1513238 h 3183674"/>
              <a:gd name="connsiteX645" fmla="*/ 3839093 w 10988718"/>
              <a:gd name="connsiteY645" fmla="*/ 1540187 h 3183674"/>
              <a:gd name="connsiteX646" fmla="*/ 3860698 w 10988718"/>
              <a:gd name="connsiteY646" fmla="*/ 1541636 h 3183674"/>
              <a:gd name="connsiteX647" fmla="*/ 3867832 w 10988718"/>
              <a:gd name="connsiteY647" fmla="*/ 1514786 h 3183674"/>
              <a:gd name="connsiteX648" fmla="*/ 3824250 w 10988718"/>
              <a:gd name="connsiteY648" fmla="*/ 1511569 h 3183674"/>
              <a:gd name="connsiteX649" fmla="*/ 3817404 w 10988718"/>
              <a:gd name="connsiteY649" fmla="*/ 1537713 h 3183674"/>
              <a:gd name="connsiteX650" fmla="*/ 3817134 w 10988718"/>
              <a:gd name="connsiteY650" fmla="*/ 1538713 h 3183674"/>
              <a:gd name="connsiteX651" fmla="*/ 3829055 w 10988718"/>
              <a:gd name="connsiteY651" fmla="*/ 1539512 h 3183674"/>
              <a:gd name="connsiteX652" fmla="*/ 3829611 w 10988718"/>
              <a:gd name="connsiteY652" fmla="*/ 1537383 h 3183674"/>
              <a:gd name="connsiteX653" fmla="*/ 3836152 w 10988718"/>
              <a:gd name="connsiteY653" fmla="*/ 1512447 h 3183674"/>
              <a:gd name="connsiteX654" fmla="*/ 7081728 w 10988718"/>
              <a:gd name="connsiteY654" fmla="*/ 1511432 h 3183674"/>
              <a:gd name="connsiteX655" fmla="*/ 7070985 w 10988718"/>
              <a:gd name="connsiteY655" fmla="*/ 1551262 h 3183674"/>
              <a:gd name="connsiteX656" fmla="*/ 7089513 w 10988718"/>
              <a:gd name="connsiteY656" fmla="*/ 1553053 h 3183674"/>
              <a:gd name="connsiteX657" fmla="*/ 7100874 w 10988718"/>
              <a:gd name="connsiteY657" fmla="*/ 1512671 h 3183674"/>
              <a:gd name="connsiteX658" fmla="*/ 7095167 w 10988718"/>
              <a:gd name="connsiteY658" fmla="*/ 1512275 h 3183674"/>
              <a:gd name="connsiteX659" fmla="*/ 173924 w 10988718"/>
              <a:gd name="connsiteY659" fmla="*/ 1508188 h 3183674"/>
              <a:gd name="connsiteX660" fmla="*/ 177606 w 10988718"/>
              <a:gd name="connsiteY660" fmla="*/ 1509180 h 3183674"/>
              <a:gd name="connsiteX661" fmla="*/ 174243 w 10988718"/>
              <a:gd name="connsiteY661" fmla="*/ 1514764 h 3183674"/>
              <a:gd name="connsiteX662" fmla="*/ 168765 w 10988718"/>
              <a:gd name="connsiteY662" fmla="*/ 1513609 h 3183674"/>
              <a:gd name="connsiteX663" fmla="*/ 173924 w 10988718"/>
              <a:gd name="connsiteY663" fmla="*/ 1508188 h 3183674"/>
              <a:gd name="connsiteX664" fmla="*/ 7393529 w 10988718"/>
              <a:gd name="connsiteY664" fmla="*/ 1505313 h 3183674"/>
              <a:gd name="connsiteX665" fmla="*/ 7386749 w 10988718"/>
              <a:gd name="connsiteY665" fmla="*/ 1529098 h 3183674"/>
              <a:gd name="connsiteX666" fmla="*/ 7396960 w 10988718"/>
              <a:gd name="connsiteY666" fmla="*/ 1529726 h 3183674"/>
              <a:gd name="connsiteX667" fmla="*/ 7397726 w 10988718"/>
              <a:gd name="connsiteY667" fmla="*/ 1526874 h 3183674"/>
              <a:gd name="connsiteX668" fmla="*/ 7403709 w 10988718"/>
              <a:gd name="connsiteY668" fmla="*/ 1505864 h 3183674"/>
              <a:gd name="connsiteX669" fmla="*/ 182765 w 10988718"/>
              <a:gd name="connsiteY669" fmla="*/ 1503759 h 3183674"/>
              <a:gd name="connsiteX670" fmla="*/ 186448 w 10988718"/>
              <a:gd name="connsiteY670" fmla="*/ 1504751 h 3183674"/>
              <a:gd name="connsiteX671" fmla="*/ 183085 w 10988718"/>
              <a:gd name="connsiteY671" fmla="*/ 1510335 h 3183674"/>
              <a:gd name="connsiteX672" fmla="*/ 177606 w 10988718"/>
              <a:gd name="connsiteY672" fmla="*/ 1509180 h 3183674"/>
              <a:gd name="connsiteX673" fmla="*/ 182765 w 10988718"/>
              <a:gd name="connsiteY673" fmla="*/ 1503759 h 3183674"/>
              <a:gd name="connsiteX674" fmla="*/ 488998 w 10988718"/>
              <a:gd name="connsiteY674" fmla="*/ 1501864 h 3183674"/>
              <a:gd name="connsiteX675" fmla="*/ 458158 w 10988718"/>
              <a:gd name="connsiteY675" fmla="*/ 1515229 h 3183674"/>
              <a:gd name="connsiteX676" fmla="*/ 479154 w 10988718"/>
              <a:gd name="connsiteY676" fmla="*/ 1511374 h 3183674"/>
              <a:gd name="connsiteX677" fmla="*/ 487303 w 10988718"/>
              <a:gd name="connsiteY677" fmla="*/ 1509053 h 3183674"/>
              <a:gd name="connsiteX678" fmla="*/ 492338 w 10988718"/>
              <a:gd name="connsiteY678" fmla="*/ 1506993 h 3183674"/>
              <a:gd name="connsiteX679" fmla="*/ 494892 w 10988718"/>
              <a:gd name="connsiteY679" fmla="*/ 1504229 h 3183674"/>
              <a:gd name="connsiteX680" fmla="*/ 3633305 w 10988718"/>
              <a:gd name="connsiteY680" fmla="*/ 1499200 h 3183674"/>
              <a:gd name="connsiteX681" fmla="*/ 3626138 w 10988718"/>
              <a:gd name="connsiteY681" fmla="*/ 1525895 h 3183674"/>
              <a:gd name="connsiteX682" fmla="*/ 3636730 w 10988718"/>
              <a:gd name="connsiteY682" fmla="*/ 1526607 h 3183674"/>
              <a:gd name="connsiteX683" fmla="*/ 3643995 w 10988718"/>
              <a:gd name="connsiteY683" fmla="*/ 1499795 h 3183674"/>
              <a:gd name="connsiteX684" fmla="*/ 210678 w 10988718"/>
              <a:gd name="connsiteY684" fmla="*/ 1495256 h 3183674"/>
              <a:gd name="connsiteX685" fmla="*/ 186448 w 10988718"/>
              <a:gd name="connsiteY685" fmla="*/ 1504751 h 3183674"/>
              <a:gd name="connsiteX686" fmla="*/ 199150 w 10988718"/>
              <a:gd name="connsiteY686" fmla="*/ 1496591 h 3183674"/>
              <a:gd name="connsiteX687" fmla="*/ 210678 w 10988718"/>
              <a:gd name="connsiteY687" fmla="*/ 1495256 h 3183674"/>
              <a:gd name="connsiteX688" fmla="*/ 7198994 w 10988718"/>
              <a:gd name="connsiteY688" fmla="*/ 1493638 h 3183674"/>
              <a:gd name="connsiteX689" fmla="*/ 7193105 w 10988718"/>
              <a:gd name="connsiteY689" fmla="*/ 1516170 h 3183674"/>
              <a:gd name="connsiteX690" fmla="*/ 7206115 w 10988718"/>
              <a:gd name="connsiteY690" fmla="*/ 1517310 h 3183674"/>
              <a:gd name="connsiteX691" fmla="*/ 7212263 w 10988718"/>
              <a:gd name="connsiteY691" fmla="*/ 1494581 h 3183674"/>
              <a:gd name="connsiteX692" fmla="*/ 6787851 w 10988718"/>
              <a:gd name="connsiteY692" fmla="*/ 1493001 h 3183674"/>
              <a:gd name="connsiteX693" fmla="*/ 6779305 w 10988718"/>
              <a:gd name="connsiteY693" fmla="*/ 1523609 h 3183674"/>
              <a:gd name="connsiteX694" fmla="*/ 6793908 w 10988718"/>
              <a:gd name="connsiteY694" fmla="*/ 1524982 h 3183674"/>
              <a:gd name="connsiteX695" fmla="*/ 6794728 w 10988718"/>
              <a:gd name="connsiteY695" fmla="*/ 1521831 h 3183674"/>
              <a:gd name="connsiteX696" fmla="*/ 6801605 w 10988718"/>
              <a:gd name="connsiteY696" fmla="*/ 1493864 h 3183674"/>
              <a:gd name="connsiteX697" fmla="*/ 7168028 w 10988718"/>
              <a:gd name="connsiteY697" fmla="*/ 1491436 h 3183674"/>
              <a:gd name="connsiteX698" fmla="*/ 7162176 w 10988718"/>
              <a:gd name="connsiteY698" fmla="*/ 1513460 h 3183674"/>
              <a:gd name="connsiteX699" fmla="*/ 7186504 w 10988718"/>
              <a:gd name="connsiteY699" fmla="*/ 1515591 h 3183674"/>
              <a:gd name="connsiteX700" fmla="*/ 7192959 w 10988718"/>
              <a:gd name="connsiteY700" fmla="*/ 1493209 h 3183674"/>
              <a:gd name="connsiteX701" fmla="*/ 10484944 w 10988718"/>
              <a:gd name="connsiteY701" fmla="*/ 1488015 h 3183674"/>
              <a:gd name="connsiteX702" fmla="*/ 10464138 w 10988718"/>
              <a:gd name="connsiteY702" fmla="*/ 1488684 h 3183674"/>
              <a:gd name="connsiteX703" fmla="*/ 10458941 w 10988718"/>
              <a:gd name="connsiteY703" fmla="*/ 1493324 h 3183674"/>
              <a:gd name="connsiteX704" fmla="*/ 10467030 w 10988718"/>
              <a:gd name="connsiteY704" fmla="*/ 1496888 h 3183674"/>
              <a:gd name="connsiteX705" fmla="*/ 10482720 w 10988718"/>
              <a:gd name="connsiteY705" fmla="*/ 1497684 h 3183674"/>
              <a:gd name="connsiteX706" fmla="*/ 10504818 w 10988718"/>
              <a:gd name="connsiteY706" fmla="*/ 1490245 h 3183674"/>
              <a:gd name="connsiteX707" fmla="*/ 10503224 w 10988718"/>
              <a:gd name="connsiteY707" fmla="*/ 1490005 h 3183674"/>
              <a:gd name="connsiteX708" fmla="*/ 10484944 w 10988718"/>
              <a:gd name="connsiteY708" fmla="*/ 1488015 h 3183674"/>
              <a:gd name="connsiteX709" fmla="*/ 7088664 w 10988718"/>
              <a:gd name="connsiteY709" fmla="*/ 1485790 h 3183674"/>
              <a:gd name="connsiteX710" fmla="*/ 7088124 w 10988718"/>
              <a:gd name="connsiteY710" fmla="*/ 1487719 h 3183674"/>
              <a:gd name="connsiteX711" fmla="*/ 7083050 w 10988718"/>
              <a:gd name="connsiteY711" fmla="*/ 1506527 h 3183674"/>
              <a:gd name="connsiteX712" fmla="*/ 7102133 w 10988718"/>
              <a:gd name="connsiteY712" fmla="*/ 1508199 h 3183674"/>
              <a:gd name="connsiteX713" fmla="*/ 7108050 w 10988718"/>
              <a:gd name="connsiteY713" fmla="*/ 1487169 h 3183674"/>
              <a:gd name="connsiteX714" fmla="*/ 10607822 w 10988718"/>
              <a:gd name="connsiteY714" fmla="*/ 1480883 h 3183674"/>
              <a:gd name="connsiteX715" fmla="*/ 10579375 w 10988718"/>
              <a:gd name="connsiteY715" fmla="*/ 1483134 h 3183674"/>
              <a:gd name="connsiteX716" fmla="*/ 10545150 w 10988718"/>
              <a:gd name="connsiteY716" fmla="*/ 1485963 h 3183674"/>
              <a:gd name="connsiteX717" fmla="*/ 10533369 w 10988718"/>
              <a:gd name="connsiteY717" fmla="*/ 1490871 h 3183674"/>
              <a:gd name="connsiteX718" fmla="*/ 10558867 w 10988718"/>
              <a:gd name="connsiteY718" fmla="*/ 1486660 h 3183674"/>
              <a:gd name="connsiteX719" fmla="*/ 10590946 w 10988718"/>
              <a:gd name="connsiteY719" fmla="*/ 1483038 h 3183674"/>
              <a:gd name="connsiteX720" fmla="*/ 10601886 w 10988718"/>
              <a:gd name="connsiteY720" fmla="*/ 1483266 h 3183674"/>
              <a:gd name="connsiteX721" fmla="*/ 566557 w 10988718"/>
              <a:gd name="connsiteY721" fmla="*/ 1478528 h 3183674"/>
              <a:gd name="connsiteX722" fmla="*/ 563353 w 10988718"/>
              <a:gd name="connsiteY722" fmla="*/ 1479094 h 3183674"/>
              <a:gd name="connsiteX723" fmla="*/ 546686 w 10988718"/>
              <a:gd name="connsiteY723" fmla="*/ 1485829 h 3183674"/>
              <a:gd name="connsiteX724" fmla="*/ 546171 w 10988718"/>
              <a:gd name="connsiteY724" fmla="*/ 1486085 h 3183674"/>
              <a:gd name="connsiteX725" fmla="*/ 2689365 w 10988718"/>
              <a:gd name="connsiteY725" fmla="*/ 1472492 h 3183674"/>
              <a:gd name="connsiteX726" fmla="*/ 2652030 w 10988718"/>
              <a:gd name="connsiteY726" fmla="*/ 1483317 h 3183674"/>
              <a:gd name="connsiteX727" fmla="*/ 2680439 w 10988718"/>
              <a:gd name="connsiteY727" fmla="*/ 1480149 h 3183674"/>
              <a:gd name="connsiteX728" fmla="*/ 2704216 w 10988718"/>
              <a:gd name="connsiteY728" fmla="*/ 1472502 h 3183674"/>
              <a:gd name="connsiteX729" fmla="*/ 2689365 w 10988718"/>
              <a:gd name="connsiteY729" fmla="*/ 1472492 h 3183674"/>
              <a:gd name="connsiteX730" fmla="*/ 2628946 w 10988718"/>
              <a:gd name="connsiteY730" fmla="*/ 1472009 h 3183674"/>
              <a:gd name="connsiteX731" fmla="*/ 2612817 w 10988718"/>
              <a:gd name="connsiteY731" fmla="*/ 1472141 h 3183674"/>
              <a:gd name="connsiteX732" fmla="*/ 2580595 w 10988718"/>
              <a:gd name="connsiteY732" fmla="*/ 1482396 h 3183674"/>
              <a:gd name="connsiteX733" fmla="*/ 2609006 w 10988718"/>
              <a:gd name="connsiteY733" fmla="*/ 1479229 h 3183674"/>
              <a:gd name="connsiteX734" fmla="*/ 2628946 w 10988718"/>
              <a:gd name="connsiteY734" fmla="*/ 1472009 h 3183674"/>
              <a:gd name="connsiteX735" fmla="*/ 2761645 w 10988718"/>
              <a:gd name="connsiteY735" fmla="*/ 1468738 h 3183674"/>
              <a:gd name="connsiteX736" fmla="*/ 2730283 w 10988718"/>
              <a:gd name="connsiteY736" fmla="*/ 1483477 h 3183674"/>
              <a:gd name="connsiteX737" fmla="*/ 2757152 w 10988718"/>
              <a:gd name="connsiteY737" fmla="*/ 1483258 h 3183674"/>
              <a:gd name="connsiteX738" fmla="*/ 2771353 w 10988718"/>
              <a:gd name="connsiteY738" fmla="*/ 1470017 h 3183674"/>
              <a:gd name="connsiteX739" fmla="*/ 2761645 w 10988718"/>
              <a:gd name="connsiteY739" fmla="*/ 1468738 h 3183674"/>
              <a:gd name="connsiteX740" fmla="*/ 2905438 w 10988718"/>
              <a:gd name="connsiteY740" fmla="*/ 1467725 h 3183674"/>
              <a:gd name="connsiteX741" fmla="*/ 2879157 w 10988718"/>
              <a:gd name="connsiteY741" fmla="*/ 1477248 h 3183674"/>
              <a:gd name="connsiteX742" fmla="*/ 3059210 w 10988718"/>
              <a:gd name="connsiteY742" fmla="*/ 1492713 h 3183674"/>
              <a:gd name="connsiteX743" fmla="*/ 3144655 w 10988718"/>
              <a:gd name="connsiteY743" fmla="*/ 1497677 h 3183674"/>
              <a:gd name="connsiteX744" fmla="*/ 3150369 w 10988718"/>
              <a:gd name="connsiteY744" fmla="*/ 1476900 h 3183674"/>
              <a:gd name="connsiteX745" fmla="*/ 3065211 w 10988718"/>
              <a:gd name="connsiteY745" fmla="*/ 1474277 h 3183674"/>
              <a:gd name="connsiteX746" fmla="*/ 2905438 w 10988718"/>
              <a:gd name="connsiteY746" fmla="*/ 1467725 h 3183674"/>
              <a:gd name="connsiteX747" fmla="*/ 6796821 w 10988718"/>
              <a:gd name="connsiteY747" fmla="*/ 1461176 h 3183674"/>
              <a:gd name="connsiteX748" fmla="*/ 6792328 w 10988718"/>
              <a:gd name="connsiteY748" fmla="*/ 1476970 h 3183674"/>
              <a:gd name="connsiteX749" fmla="*/ 6791977 w 10988718"/>
              <a:gd name="connsiteY749" fmla="*/ 1478226 h 3183674"/>
              <a:gd name="connsiteX750" fmla="*/ 6798763 w 10988718"/>
              <a:gd name="connsiteY750" fmla="*/ 1478895 h 3183674"/>
              <a:gd name="connsiteX751" fmla="*/ 6805130 w 10988718"/>
              <a:gd name="connsiteY751" fmla="*/ 1479532 h 3183674"/>
              <a:gd name="connsiteX752" fmla="*/ 6809361 w 10988718"/>
              <a:gd name="connsiteY752" fmla="*/ 1462332 h 3183674"/>
              <a:gd name="connsiteX753" fmla="*/ 6801895 w 10988718"/>
              <a:gd name="connsiteY753" fmla="*/ 1461681 h 3183674"/>
              <a:gd name="connsiteX754" fmla="*/ 88055 w 10988718"/>
              <a:gd name="connsiteY754" fmla="*/ 1452229 h 3183674"/>
              <a:gd name="connsiteX755" fmla="*/ 81573 w 10988718"/>
              <a:gd name="connsiteY755" fmla="*/ 1455684 h 3183674"/>
              <a:gd name="connsiteX756" fmla="*/ 67693 w 10988718"/>
              <a:gd name="connsiteY756" fmla="*/ 1464712 h 3183674"/>
              <a:gd name="connsiteX757" fmla="*/ 34666 w 10988718"/>
              <a:gd name="connsiteY757" fmla="*/ 1465428 h 3183674"/>
              <a:gd name="connsiteX758" fmla="*/ 0 w 10988718"/>
              <a:gd name="connsiteY758" fmla="*/ 1464333 h 3183674"/>
              <a:gd name="connsiteX759" fmla="*/ 8986 w 10988718"/>
              <a:gd name="connsiteY759" fmla="*/ 1459303 h 3183674"/>
              <a:gd name="connsiteX760" fmla="*/ 16821 w 10988718"/>
              <a:gd name="connsiteY760" fmla="*/ 1455777 h 3183674"/>
              <a:gd name="connsiteX761" fmla="*/ 325706 w 10988718"/>
              <a:gd name="connsiteY761" fmla="*/ 1435235 h 3183674"/>
              <a:gd name="connsiteX762" fmla="*/ 329629 w 10988718"/>
              <a:gd name="connsiteY762" fmla="*/ 1438355 h 3183674"/>
              <a:gd name="connsiteX763" fmla="*/ 325706 w 10988718"/>
              <a:gd name="connsiteY763" fmla="*/ 1435235 h 3183674"/>
              <a:gd name="connsiteX764" fmla="*/ 6293625 w 10988718"/>
              <a:gd name="connsiteY764" fmla="*/ 1432900 h 3183674"/>
              <a:gd name="connsiteX765" fmla="*/ 6292586 w 10988718"/>
              <a:gd name="connsiteY765" fmla="*/ 1433340 h 3183674"/>
              <a:gd name="connsiteX766" fmla="*/ 6291205 w 10988718"/>
              <a:gd name="connsiteY766" fmla="*/ 1438039 h 3183674"/>
              <a:gd name="connsiteX767" fmla="*/ 6286798 w 10988718"/>
              <a:gd name="connsiteY767" fmla="*/ 1453743 h 3183674"/>
              <a:gd name="connsiteX768" fmla="*/ 6290575 w 10988718"/>
              <a:gd name="connsiteY768" fmla="*/ 1442478 h 3183674"/>
              <a:gd name="connsiteX769" fmla="*/ 341261 w 10988718"/>
              <a:gd name="connsiteY769" fmla="*/ 1429533 h 3183674"/>
              <a:gd name="connsiteX770" fmla="*/ 345355 w 10988718"/>
              <a:gd name="connsiteY770" fmla="*/ 1432884 h 3183674"/>
              <a:gd name="connsiteX771" fmla="*/ 341261 w 10988718"/>
              <a:gd name="connsiteY771" fmla="*/ 1429533 h 3183674"/>
              <a:gd name="connsiteX772" fmla="*/ 385717 w 10988718"/>
              <a:gd name="connsiteY772" fmla="*/ 1428635 h 3183674"/>
              <a:gd name="connsiteX773" fmla="*/ 369892 w 10988718"/>
              <a:gd name="connsiteY773" fmla="*/ 1431976 h 3183674"/>
              <a:gd name="connsiteX774" fmla="*/ 372935 w 10988718"/>
              <a:gd name="connsiteY774" fmla="*/ 1437600 h 3183674"/>
              <a:gd name="connsiteX775" fmla="*/ 377937 w 10988718"/>
              <a:gd name="connsiteY775" fmla="*/ 1436883 h 3183674"/>
              <a:gd name="connsiteX776" fmla="*/ 379718 w 10988718"/>
              <a:gd name="connsiteY776" fmla="*/ 1436164 h 3183674"/>
              <a:gd name="connsiteX777" fmla="*/ 385609 w 10988718"/>
              <a:gd name="connsiteY777" fmla="*/ 1431666 h 3183674"/>
              <a:gd name="connsiteX778" fmla="*/ 385717 w 10988718"/>
              <a:gd name="connsiteY778" fmla="*/ 1428635 h 3183674"/>
              <a:gd name="connsiteX779" fmla="*/ 293293 w 10988718"/>
              <a:gd name="connsiteY779" fmla="*/ 1428103 h 3183674"/>
              <a:gd name="connsiteX780" fmla="*/ 252133 w 10988718"/>
              <a:gd name="connsiteY780" fmla="*/ 1443425 h 3183674"/>
              <a:gd name="connsiteX781" fmla="*/ 222355 w 10988718"/>
              <a:gd name="connsiteY781" fmla="*/ 1457985 h 3183674"/>
              <a:gd name="connsiteX782" fmla="*/ 137142 w 10988718"/>
              <a:gd name="connsiteY782" fmla="*/ 1463199 h 3183674"/>
              <a:gd name="connsiteX783" fmla="*/ 124039 w 10988718"/>
              <a:gd name="connsiteY783" fmla="*/ 1463485 h 3183674"/>
              <a:gd name="connsiteX784" fmla="*/ 131619 w 10988718"/>
              <a:gd name="connsiteY784" fmla="*/ 1459532 h 3183674"/>
              <a:gd name="connsiteX785" fmla="*/ 151725 w 10988718"/>
              <a:gd name="connsiteY785" fmla="*/ 1448478 h 3183674"/>
              <a:gd name="connsiteX786" fmla="*/ 150905 w 10988718"/>
              <a:gd name="connsiteY786" fmla="*/ 1447672 h 3183674"/>
              <a:gd name="connsiteX787" fmla="*/ 192166 w 10988718"/>
              <a:gd name="connsiteY787" fmla="*/ 1444411 h 3183674"/>
              <a:gd name="connsiteX788" fmla="*/ 275145 w 10988718"/>
              <a:gd name="connsiteY788" fmla="*/ 1428574 h 3183674"/>
              <a:gd name="connsiteX789" fmla="*/ 6191760 w 10988718"/>
              <a:gd name="connsiteY789" fmla="*/ 1417847 h 3183674"/>
              <a:gd name="connsiteX790" fmla="*/ 6181303 w 10988718"/>
              <a:gd name="connsiteY790" fmla="*/ 1458462 h 3183674"/>
              <a:gd name="connsiteX791" fmla="*/ 6215037 w 10988718"/>
              <a:gd name="connsiteY791" fmla="*/ 1462843 h 3183674"/>
              <a:gd name="connsiteX792" fmla="*/ 6227448 w 10988718"/>
              <a:gd name="connsiteY792" fmla="*/ 1420042 h 3183674"/>
              <a:gd name="connsiteX793" fmla="*/ 6206020 w 10988718"/>
              <a:gd name="connsiteY793" fmla="*/ 1418655 h 3183674"/>
              <a:gd name="connsiteX794" fmla="*/ 6298808 w 10988718"/>
              <a:gd name="connsiteY794" fmla="*/ 1410682 h 3183674"/>
              <a:gd name="connsiteX795" fmla="*/ 6295925 w 10988718"/>
              <a:gd name="connsiteY795" fmla="*/ 1421969 h 3183674"/>
              <a:gd name="connsiteX796" fmla="*/ 6295149 w 10988718"/>
              <a:gd name="connsiteY796" fmla="*/ 1424612 h 3183674"/>
              <a:gd name="connsiteX797" fmla="*/ 6296409 w 10988718"/>
              <a:gd name="connsiteY797" fmla="*/ 1424159 h 3183674"/>
              <a:gd name="connsiteX798" fmla="*/ 6297489 w 10988718"/>
              <a:gd name="connsiteY798" fmla="*/ 1420766 h 3183674"/>
              <a:gd name="connsiteX799" fmla="*/ 6300651 w 10988718"/>
              <a:gd name="connsiteY799" fmla="*/ 1410815 h 3183674"/>
              <a:gd name="connsiteX800" fmla="*/ 6230401 w 10988718"/>
              <a:gd name="connsiteY800" fmla="*/ 1409858 h 3183674"/>
              <a:gd name="connsiteX801" fmla="*/ 6227320 w 10988718"/>
              <a:gd name="connsiteY801" fmla="*/ 1413657 h 3183674"/>
              <a:gd name="connsiteX802" fmla="*/ 6228953 w 10988718"/>
              <a:gd name="connsiteY802" fmla="*/ 1414853 h 3183674"/>
              <a:gd name="connsiteX803" fmla="*/ 6117599 w 10988718"/>
              <a:gd name="connsiteY803" fmla="*/ 1403418 h 3183674"/>
              <a:gd name="connsiteX804" fmla="*/ 6107799 w 10988718"/>
              <a:gd name="connsiteY804" fmla="*/ 1405797 h 3183674"/>
              <a:gd name="connsiteX805" fmla="*/ 6099503 w 10988718"/>
              <a:gd name="connsiteY805" fmla="*/ 1406612 h 3183674"/>
              <a:gd name="connsiteX806" fmla="*/ 6112647 w 10988718"/>
              <a:gd name="connsiteY806" fmla="*/ 1424172 h 3183674"/>
              <a:gd name="connsiteX807" fmla="*/ 6082889 w 10988718"/>
              <a:gd name="connsiteY807" fmla="*/ 1384417 h 3183674"/>
              <a:gd name="connsiteX808" fmla="*/ 6087934 w 10988718"/>
              <a:gd name="connsiteY808" fmla="*/ 1391157 h 3183674"/>
              <a:gd name="connsiteX809" fmla="*/ 6090910 w 10988718"/>
              <a:gd name="connsiteY809" fmla="*/ 1391023 h 3183674"/>
              <a:gd name="connsiteX810" fmla="*/ 6091447 w 10988718"/>
              <a:gd name="connsiteY810" fmla="*/ 1395850 h 3183674"/>
              <a:gd name="connsiteX811" fmla="*/ 6094208 w 10988718"/>
              <a:gd name="connsiteY811" fmla="*/ 1399538 h 3183674"/>
              <a:gd name="connsiteX812" fmla="*/ 6109926 w 10988718"/>
              <a:gd name="connsiteY812" fmla="*/ 1397786 h 3183674"/>
              <a:gd name="connsiteX813" fmla="*/ 6119190 w 10988718"/>
              <a:gd name="connsiteY813" fmla="*/ 1396753 h 3183674"/>
              <a:gd name="connsiteX814" fmla="*/ 6121215 w 10988718"/>
              <a:gd name="connsiteY814" fmla="*/ 1388266 h 3183674"/>
              <a:gd name="connsiteX815" fmla="*/ 6111141 w 10988718"/>
              <a:gd name="connsiteY815" fmla="*/ 1389323 h 3183674"/>
              <a:gd name="connsiteX816" fmla="*/ 6090910 w 10988718"/>
              <a:gd name="connsiteY816" fmla="*/ 1391023 h 3183674"/>
              <a:gd name="connsiteX817" fmla="*/ 6086928 w 10988718"/>
              <a:gd name="connsiteY817" fmla="*/ 1385474 h 3183674"/>
              <a:gd name="connsiteX818" fmla="*/ 434280 w 10988718"/>
              <a:gd name="connsiteY818" fmla="*/ 1342612 h 3183674"/>
              <a:gd name="connsiteX819" fmla="*/ 437943 w 10988718"/>
              <a:gd name="connsiteY819" fmla="*/ 1347251 h 3183674"/>
              <a:gd name="connsiteX820" fmla="*/ 438334 w 10988718"/>
              <a:gd name="connsiteY820" fmla="*/ 1347748 h 3183674"/>
              <a:gd name="connsiteX821" fmla="*/ 438400 w 10988718"/>
              <a:gd name="connsiteY821" fmla="*/ 1347828 h 3183674"/>
              <a:gd name="connsiteX822" fmla="*/ 437943 w 10988718"/>
              <a:gd name="connsiteY822" fmla="*/ 1347251 h 3183674"/>
              <a:gd name="connsiteX823" fmla="*/ 436854 w 10988718"/>
              <a:gd name="connsiteY823" fmla="*/ 1345872 h 3183674"/>
              <a:gd name="connsiteX824" fmla="*/ 434280 w 10988718"/>
              <a:gd name="connsiteY824" fmla="*/ 1342612 h 3183674"/>
              <a:gd name="connsiteX825" fmla="*/ 10784289 w 10988718"/>
              <a:gd name="connsiteY825" fmla="*/ 1336260 h 3183674"/>
              <a:gd name="connsiteX826" fmla="*/ 10778664 w 10988718"/>
              <a:gd name="connsiteY826" fmla="*/ 1337641 h 3183674"/>
              <a:gd name="connsiteX827" fmla="*/ 10775986 w 10988718"/>
              <a:gd name="connsiteY827" fmla="*/ 1337312 h 3183674"/>
              <a:gd name="connsiteX828" fmla="*/ 10772592 w 10988718"/>
              <a:gd name="connsiteY828" fmla="*/ 1336603 h 3183674"/>
              <a:gd name="connsiteX829" fmla="*/ 10784289 w 10988718"/>
              <a:gd name="connsiteY829" fmla="*/ 1336260 h 3183674"/>
              <a:gd name="connsiteX830" fmla="*/ 6317778 w 10988718"/>
              <a:gd name="connsiteY830" fmla="*/ 1334962 h 3183674"/>
              <a:gd name="connsiteX831" fmla="*/ 6314062 w 10988718"/>
              <a:gd name="connsiteY831" fmla="*/ 1350191 h 3183674"/>
              <a:gd name="connsiteX832" fmla="*/ 6320025 w 10988718"/>
              <a:gd name="connsiteY832" fmla="*/ 1350677 h 3183674"/>
              <a:gd name="connsiteX833" fmla="*/ 6323020 w 10988718"/>
              <a:gd name="connsiteY833" fmla="*/ 1341593 h 3183674"/>
              <a:gd name="connsiteX834" fmla="*/ 6324991 w 10988718"/>
              <a:gd name="connsiteY834" fmla="*/ 1336099 h 3183674"/>
              <a:gd name="connsiteX835" fmla="*/ 6217879 w 10988718"/>
              <a:gd name="connsiteY835" fmla="*/ 1319209 h 3183674"/>
              <a:gd name="connsiteX836" fmla="*/ 6212805 w 10988718"/>
              <a:gd name="connsiteY836" fmla="*/ 1337845 h 3183674"/>
              <a:gd name="connsiteX837" fmla="*/ 6250954 w 10988718"/>
              <a:gd name="connsiteY837" fmla="*/ 1343454 h 3183674"/>
              <a:gd name="connsiteX838" fmla="*/ 6256741 w 10988718"/>
              <a:gd name="connsiteY838" fmla="*/ 1325338 h 3183674"/>
              <a:gd name="connsiteX839" fmla="*/ 10514963 w 10988718"/>
              <a:gd name="connsiteY839" fmla="*/ 1318733 h 3183674"/>
              <a:gd name="connsiteX840" fmla="*/ 10518217 w 10988718"/>
              <a:gd name="connsiteY840" fmla="*/ 1319466 h 3183674"/>
              <a:gd name="connsiteX841" fmla="*/ 10514724 w 10988718"/>
              <a:gd name="connsiteY841" fmla="*/ 1319985 h 3183674"/>
              <a:gd name="connsiteX842" fmla="*/ 10563415 w 10988718"/>
              <a:gd name="connsiteY842" fmla="*/ 1316760 h 3183674"/>
              <a:gd name="connsiteX843" fmla="*/ 10550607 w 10988718"/>
              <a:gd name="connsiteY843" fmla="*/ 1318524 h 3183674"/>
              <a:gd name="connsiteX844" fmla="*/ 10537651 w 10988718"/>
              <a:gd name="connsiteY844" fmla="*/ 1321524 h 3183674"/>
              <a:gd name="connsiteX845" fmla="*/ 10557991 w 10988718"/>
              <a:gd name="connsiteY845" fmla="*/ 1318307 h 3183674"/>
              <a:gd name="connsiteX846" fmla="*/ 10481790 w 10988718"/>
              <a:gd name="connsiteY846" fmla="*/ 1313298 h 3183674"/>
              <a:gd name="connsiteX847" fmla="*/ 10464247 w 10988718"/>
              <a:gd name="connsiteY847" fmla="*/ 1315116 h 3183674"/>
              <a:gd name="connsiteX848" fmla="*/ 10454337 w 10988718"/>
              <a:gd name="connsiteY848" fmla="*/ 1318200 h 3183674"/>
              <a:gd name="connsiteX849" fmla="*/ 10449356 w 10988718"/>
              <a:gd name="connsiteY849" fmla="*/ 1322773 h 3183674"/>
              <a:gd name="connsiteX850" fmla="*/ 10453453 w 10988718"/>
              <a:gd name="connsiteY850" fmla="*/ 1324923 h 3183674"/>
              <a:gd name="connsiteX851" fmla="*/ 6072554 w 10988718"/>
              <a:gd name="connsiteY851" fmla="*/ 1296104 h 3183674"/>
              <a:gd name="connsiteX852" fmla="*/ 6072702 w 10988718"/>
              <a:gd name="connsiteY852" fmla="*/ 1296527 h 3183674"/>
              <a:gd name="connsiteX853" fmla="*/ 6072116 w 10988718"/>
              <a:gd name="connsiteY853" fmla="*/ 1308029 h 3183674"/>
              <a:gd name="connsiteX854" fmla="*/ 6071388 w 10988718"/>
              <a:gd name="connsiteY854" fmla="*/ 1315351 h 3183674"/>
              <a:gd name="connsiteX855" fmla="*/ 6135987 w 10988718"/>
              <a:gd name="connsiteY855" fmla="*/ 1326361 h 3183674"/>
              <a:gd name="connsiteX856" fmla="*/ 6140601 w 10988718"/>
              <a:gd name="connsiteY856" fmla="*/ 1307024 h 3183674"/>
              <a:gd name="connsiteX857" fmla="*/ 6085722 w 10988718"/>
              <a:gd name="connsiteY857" fmla="*/ 1298369 h 3183674"/>
              <a:gd name="connsiteX858" fmla="*/ 528223 w 10988718"/>
              <a:gd name="connsiteY858" fmla="*/ 1288255 h 3183674"/>
              <a:gd name="connsiteX859" fmla="*/ 505141 w 10988718"/>
              <a:gd name="connsiteY859" fmla="*/ 1295378 h 3183674"/>
              <a:gd name="connsiteX860" fmla="*/ 510398 w 10988718"/>
              <a:gd name="connsiteY860" fmla="*/ 1294992 h 3183674"/>
              <a:gd name="connsiteX861" fmla="*/ 528489 w 10988718"/>
              <a:gd name="connsiteY861" fmla="*/ 1288362 h 3183674"/>
              <a:gd name="connsiteX862" fmla="*/ 529944 w 10988718"/>
              <a:gd name="connsiteY862" fmla="*/ 1291417 h 3183674"/>
              <a:gd name="connsiteX863" fmla="*/ 530429 w 10988718"/>
              <a:gd name="connsiteY863" fmla="*/ 1292435 h 3183674"/>
              <a:gd name="connsiteX864" fmla="*/ 530214 w 10988718"/>
              <a:gd name="connsiteY864" fmla="*/ 1291982 h 3183674"/>
              <a:gd name="connsiteX865" fmla="*/ 529944 w 10988718"/>
              <a:gd name="connsiteY865" fmla="*/ 1291417 h 3183674"/>
              <a:gd name="connsiteX866" fmla="*/ 529136 w 10988718"/>
              <a:gd name="connsiteY866" fmla="*/ 1289721 h 3183674"/>
              <a:gd name="connsiteX867" fmla="*/ 528489 w 10988718"/>
              <a:gd name="connsiteY867" fmla="*/ 1288362 h 3183674"/>
              <a:gd name="connsiteX868" fmla="*/ 6008538 w 10988718"/>
              <a:gd name="connsiteY868" fmla="*/ 1285085 h 3183674"/>
              <a:gd name="connsiteX869" fmla="*/ 6025259 w 10988718"/>
              <a:gd name="connsiteY869" fmla="*/ 1307424 h 3183674"/>
              <a:gd name="connsiteX870" fmla="*/ 6027895 w 10988718"/>
              <a:gd name="connsiteY870" fmla="*/ 1307938 h 3183674"/>
              <a:gd name="connsiteX871" fmla="*/ 6064494 w 10988718"/>
              <a:gd name="connsiteY871" fmla="*/ 1314176 h 3183674"/>
              <a:gd name="connsiteX872" fmla="*/ 6069543 w 10988718"/>
              <a:gd name="connsiteY872" fmla="*/ 1295585 h 3183674"/>
              <a:gd name="connsiteX873" fmla="*/ 10840920 w 10988718"/>
              <a:gd name="connsiteY873" fmla="*/ 1266166 h 3183674"/>
              <a:gd name="connsiteX874" fmla="*/ 10844889 w 10988718"/>
              <a:gd name="connsiteY874" fmla="*/ 1271070 h 3183674"/>
              <a:gd name="connsiteX875" fmla="*/ 10840920 w 10988718"/>
              <a:gd name="connsiteY875" fmla="*/ 1266166 h 3183674"/>
              <a:gd name="connsiteX876" fmla="*/ 114069 w 10988718"/>
              <a:gd name="connsiteY876" fmla="*/ 1264918 h 3183674"/>
              <a:gd name="connsiteX877" fmla="*/ 135139 w 10988718"/>
              <a:gd name="connsiteY877" fmla="*/ 1268757 h 3183674"/>
              <a:gd name="connsiteX878" fmla="*/ 108209 w 10988718"/>
              <a:gd name="connsiteY878" fmla="*/ 1267492 h 3183674"/>
              <a:gd name="connsiteX879" fmla="*/ 114069 w 10988718"/>
              <a:gd name="connsiteY879" fmla="*/ 1264918 h 3183674"/>
              <a:gd name="connsiteX880" fmla="*/ 7964004 w 10988718"/>
              <a:gd name="connsiteY880" fmla="*/ 1252689 h 3183674"/>
              <a:gd name="connsiteX881" fmla="*/ 7963079 w 10988718"/>
              <a:gd name="connsiteY881" fmla="*/ 1255915 h 3183674"/>
              <a:gd name="connsiteX882" fmla="*/ 8102216 w 10988718"/>
              <a:gd name="connsiteY882" fmla="*/ 1258623 h 3183674"/>
              <a:gd name="connsiteX883" fmla="*/ 8230121 w 10988718"/>
              <a:gd name="connsiteY883" fmla="*/ 1272477 h 3183674"/>
              <a:gd name="connsiteX884" fmla="*/ 8274475 w 10988718"/>
              <a:gd name="connsiteY884" fmla="*/ 1266075 h 3183674"/>
              <a:gd name="connsiteX885" fmla="*/ 8288030 w 10988718"/>
              <a:gd name="connsiteY885" fmla="*/ 1263783 h 3183674"/>
              <a:gd name="connsiteX886" fmla="*/ 8144262 w 10988718"/>
              <a:gd name="connsiteY886" fmla="*/ 1253938 h 3183674"/>
              <a:gd name="connsiteX887" fmla="*/ 8102216 w 10988718"/>
              <a:gd name="connsiteY887" fmla="*/ 1258623 h 3183674"/>
              <a:gd name="connsiteX888" fmla="*/ 7472334 w 10988718"/>
              <a:gd name="connsiteY888" fmla="*/ 1230502 h 3183674"/>
              <a:gd name="connsiteX889" fmla="*/ 7469343 w 10988718"/>
              <a:gd name="connsiteY889" fmla="*/ 1240538 h 3183674"/>
              <a:gd name="connsiteX890" fmla="*/ 7479132 w 10988718"/>
              <a:gd name="connsiteY890" fmla="*/ 1241024 h 3183674"/>
              <a:gd name="connsiteX891" fmla="*/ 7481961 w 10988718"/>
              <a:gd name="connsiteY891" fmla="*/ 1231086 h 3183674"/>
              <a:gd name="connsiteX892" fmla="*/ 7273104 w 10988718"/>
              <a:gd name="connsiteY892" fmla="*/ 1218411 h 3183674"/>
              <a:gd name="connsiteX893" fmla="*/ 7269571 w 10988718"/>
              <a:gd name="connsiteY893" fmla="*/ 1230630 h 3183674"/>
              <a:gd name="connsiteX894" fmla="*/ 7285728 w 10988718"/>
              <a:gd name="connsiteY894" fmla="*/ 1231432 h 3183674"/>
              <a:gd name="connsiteX895" fmla="*/ 7289128 w 10988718"/>
              <a:gd name="connsiteY895" fmla="*/ 1219383 h 3183674"/>
              <a:gd name="connsiteX896" fmla="*/ 7240650 w 10988718"/>
              <a:gd name="connsiteY896" fmla="*/ 1216299 h 3183674"/>
              <a:gd name="connsiteX897" fmla="*/ 7237309 w 10988718"/>
              <a:gd name="connsiteY897" fmla="*/ 1228969 h 3183674"/>
              <a:gd name="connsiteX898" fmla="*/ 7240804 w 10988718"/>
              <a:gd name="connsiteY898" fmla="*/ 1229203 h 3183674"/>
              <a:gd name="connsiteX899" fmla="*/ 7268397 w 10988718"/>
              <a:gd name="connsiteY899" fmla="*/ 1230572 h 3183674"/>
              <a:gd name="connsiteX900" fmla="*/ 7271897 w 10988718"/>
              <a:gd name="connsiteY900" fmla="*/ 1218337 h 3183674"/>
              <a:gd name="connsiteX901" fmla="*/ 7250832 w 10988718"/>
              <a:gd name="connsiteY901" fmla="*/ 1217059 h 3183674"/>
              <a:gd name="connsiteX902" fmla="*/ 7165763 w 10988718"/>
              <a:gd name="connsiteY902" fmla="*/ 1210714 h 3183674"/>
              <a:gd name="connsiteX903" fmla="*/ 7162064 w 10988718"/>
              <a:gd name="connsiteY903" fmla="*/ 1223910 h 3183674"/>
              <a:gd name="connsiteX904" fmla="*/ 7181747 w 10988718"/>
              <a:gd name="connsiteY904" fmla="*/ 1225233 h 3183674"/>
              <a:gd name="connsiteX905" fmla="*/ 7185420 w 10988718"/>
              <a:gd name="connsiteY905" fmla="*/ 1212179 h 3183674"/>
              <a:gd name="connsiteX906" fmla="*/ 6872679 w 10988718"/>
              <a:gd name="connsiteY906" fmla="*/ 1187332 h 3183674"/>
              <a:gd name="connsiteX907" fmla="*/ 6869928 w 10988718"/>
              <a:gd name="connsiteY907" fmla="*/ 1197475 h 3183674"/>
              <a:gd name="connsiteX908" fmla="*/ 6868912 w 10988718"/>
              <a:gd name="connsiteY908" fmla="*/ 1202437 h 3183674"/>
              <a:gd name="connsiteX909" fmla="*/ 6875639 w 10988718"/>
              <a:gd name="connsiteY909" fmla="*/ 1203019 h 3183674"/>
              <a:gd name="connsiteX910" fmla="*/ 6878995 w 10988718"/>
              <a:gd name="connsiteY910" fmla="*/ 1192906 h 3183674"/>
              <a:gd name="connsiteX911" fmla="*/ 6880521 w 10988718"/>
              <a:gd name="connsiteY911" fmla="*/ 1188038 h 3183674"/>
              <a:gd name="connsiteX912" fmla="*/ 6366832 w 10988718"/>
              <a:gd name="connsiteY912" fmla="*/ 1135140 h 3183674"/>
              <a:gd name="connsiteX913" fmla="*/ 6362848 w 10988718"/>
              <a:gd name="connsiteY913" fmla="*/ 1150704 h 3183674"/>
              <a:gd name="connsiteX914" fmla="*/ 6373861 w 10988718"/>
              <a:gd name="connsiteY914" fmla="*/ 1152152 h 3183674"/>
              <a:gd name="connsiteX915" fmla="*/ 6377625 w 10988718"/>
              <a:gd name="connsiteY915" fmla="*/ 1136505 h 3183674"/>
              <a:gd name="connsiteX916" fmla="*/ 10697746 w 10988718"/>
              <a:gd name="connsiteY916" fmla="*/ 1123974 h 3183674"/>
              <a:gd name="connsiteX917" fmla="*/ 10703450 w 10988718"/>
              <a:gd name="connsiteY917" fmla="*/ 1128852 h 3183674"/>
              <a:gd name="connsiteX918" fmla="*/ 10697590 w 10988718"/>
              <a:gd name="connsiteY918" fmla="*/ 1131425 h 3183674"/>
              <a:gd name="connsiteX919" fmla="*/ 10676520 w 10988718"/>
              <a:gd name="connsiteY919" fmla="*/ 1127586 h 3183674"/>
              <a:gd name="connsiteX920" fmla="*/ 10697746 w 10988718"/>
              <a:gd name="connsiteY920" fmla="*/ 1123974 h 3183674"/>
              <a:gd name="connsiteX921" fmla="*/ 6271749 w 10988718"/>
              <a:gd name="connsiteY921" fmla="*/ 1123118 h 3183674"/>
              <a:gd name="connsiteX922" fmla="*/ 6267430 w 10988718"/>
              <a:gd name="connsiteY922" fmla="*/ 1138157 h 3183674"/>
              <a:gd name="connsiteX923" fmla="*/ 6314416 w 10988718"/>
              <a:gd name="connsiteY923" fmla="*/ 1144335 h 3183674"/>
              <a:gd name="connsiteX924" fmla="*/ 6319250 w 10988718"/>
              <a:gd name="connsiteY924" fmla="*/ 1129125 h 3183674"/>
              <a:gd name="connsiteX925" fmla="*/ 6195805 w 10988718"/>
              <a:gd name="connsiteY925" fmla="*/ 1113516 h 3183674"/>
              <a:gd name="connsiteX926" fmla="*/ 6192133 w 10988718"/>
              <a:gd name="connsiteY926" fmla="*/ 1128256 h 3183674"/>
              <a:gd name="connsiteX927" fmla="*/ 6201288 w 10988718"/>
              <a:gd name="connsiteY927" fmla="*/ 1129460 h 3183674"/>
              <a:gd name="connsiteX928" fmla="*/ 6202064 w 10988718"/>
              <a:gd name="connsiteY928" fmla="*/ 1125509 h 3183674"/>
              <a:gd name="connsiteX929" fmla="*/ 6204602 w 10988718"/>
              <a:gd name="connsiteY929" fmla="*/ 1114628 h 3183674"/>
              <a:gd name="connsiteX930" fmla="*/ 4038388 w 10988718"/>
              <a:gd name="connsiteY930" fmla="*/ 1097487 h 3183674"/>
              <a:gd name="connsiteX931" fmla="*/ 4034808 w 10988718"/>
              <a:gd name="connsiteY931" fmla="*/ 1112442 h 3183674"/>
              <a:gd name="connsiteX932" fmla="*/ 4052830 w 10988718"/>
              <a:gd name="connsiteY932" fmla="*/ 1114800 h 3183674"/>
              <a:gd name="connsiteX933" fmla="*/ 4056691 w 10988718"/>
              <a:gd name="connsiteY933" fmla="*/ 1098732 h 3183674"/>
              <a:gd name="connsiteX934" fmla="*/ 10145846 w 10988718"/>
              <a:gd name="connsiteY934" fmla="*/ 1097203 h 3183674"/>
              <a:gd name="connsiteX935" fmla="*/ 10140109 w 10988718"/>
              <a:gd name="connsiteY935" fmla="*/ 1099346 h 3183674"/>
              <a:gd name="connsiteX936" fmla="*/ 10135210 w 10988718"/>
              <a:gd name="connsiteY936" fmla="*/ 1099834 h 3183674"/>
              <a:gd name="connsiteX937" fmla="*/ 10136196 w 10988718"/>
              <a:gd name="connsiteY937" fmla="*/ 1106666 h 3183674"/>
              <a:gd name="connsiteX938" fmla="*/ 10131819 w 10988718"/>
              <a:gd name="connsiteY938" fmla="*/ 1108356 h 3183674"/>
              <a:gd name="connsiteX939" fmla="*/ 10136577 w 10988718"/>
              <a:gd name="connsiteY939" fmla="*/ 1107077 h 3183674"/>
              <a:gd name="connsiteX940" fmla="*/ 10136196 w 10988718"/>
              <a:gd name="connsiteY940" fmla="*/ 1106666 h 3183674"/>
              <a:gd name="connsiteX941" fmla="*/ 3932927 w 10988718"/>
              <a:gd name="connsiteY941" fmla="*/ 1092406 h 3183674"/>
              <a:gd name="connsiteX942" fmla="*/ 3932889 w 10988718"/>
              <a:gd name="connsiteY942" fmla="*/ 1092551 h 3183674"/>
              <a:gd name="connsiteX943" fmla="*/ 3931347 w 10988718"/>
              <a:gd name="connsiteY943" fmla="*/ 1098375 h 3183674"/>
              <a:gd name="connsiteX944" fmla="*/ 3934394 w 10988718"/>
              <a:gd name="connsiteY944" fmla="*/ 1098814 h 3183674"/>
              <a:gd name="connsiteX945" fmla="*/ 3945650 w 10988718"/>
              <a:gd name="connsiteY945" fmla="*/ 1100368 h 3183674"/>
              <a:gd name="connsiteX946" fmla="*/ 3949134 w 10988718"/>
              <a:gd name="connsiteY946" fmla="*/ 1094776 h 3183674"/>
              <a:gd name="connsiteX947" fmla="*/ 3947621 w 10988718"/>
              <a:gd name="connsiteY947" fmla="*/ 1097208 h 3183674"/>
              <a:gd name="connsiteX948" fmla="*/ 3945651 w 10988718"/>
              <a:gd name="connsiteY948" fmla="*/ 1100369 h 3183674"/>
              <a:gd name="connsiteX949" fmla="*/ 3974632 w 10988718"/>
              <a:gd name="connsiteY949" fmla="*/ 1104376 h 3183674"/>
              <a:gd name="connsiteX950" fmla="*/ 3977159 w 10988718"/>
              <a:gd name="connsiteY950" fmla="*/ 1093841 h 3183674"/>
              <a:gd name="connsiteX951" fmla="*/ 3950260 w 10988718"/>
              <a:gd name="connsiteY951" fmla="*/ 1092968 h 3183674"/>
              <a:gd name="connsiteX952" fmla="*/ 3881951 w 10988718"/>
              <a:gd name="connsiteY952" fmla="*/ 1090751 h 3183674"/>
              <a:gd name="connsiteX953" fmla="*/ 3881856 w 10988718"/>
              <a:gd name="connsiteY953" fmla="*/ 1091257 h 3183674"/>
              <a:gd name="connsiteX954" fmla="*/ 3889495 w 10988718"/>
              <a:gd name="connsiteY954" fmla="*/ 1092356 h 3183674"/>
              <a:gd name="connsiteX955" fmla="*/ 3889906 w 10988718"/>
              <a:gd name="connsiteY955" fmla="*/ 1091010 h 3183674"/>
              <a:gd name="connsiteX956" fmla="*/ 10087358 w 10988718"/>
              <a:gd name="connsiteY956" fmla="*/ 1089466 h 3183674"/>
              <a:gd name="connsiteX957" fmla="*/ 10080167 w 10988718"/>
              <a:gd name="connsiteY957" fmla="*/ 1090356 h 3183674"/>
              <a:gd name="connsiteX958" fmla="*/ 10079500 w 10988718"/>
              <a:gd name="connsiteY958" fmla="*/ 1091034 h 3183674"/>
              <a:gd name="connsiteX959" fmla="*/ 10086853 w 10988718"/>
              <a:gd name="connsiteY959" fmla="*/ 1095860 h 3183674"/>
              <a:gd name="connsiteX960" fmla="*/ 10104888 w 10988718"/>
              <a:gd name="connsiteY960" fmla="*/ 1093560 h 3183674"/>
              <a:gd name="connsiteX961" fmla="*/ 10110220 w 10988718"/>
              <a:gd name="connsiteY961" fmla="*/ 1091018 h 3183674"/>
              <a:gd name="connsiteX962" fmla="*/ 10094457 w 10988718"/>
              <a:gd name="connsiteY962" fmla="*/ 1090225 h 3183674"/>
              <a:gd name="connsiteX963" fmla="*/ 10087358 w 10988718"/>
              <a:gd name="connsiteY963" fmla="*/ 1089466 h 3183674"/>
              <a:gd name="connsiteX964" fmla="*/ 10196119 w 10988718"/>
              <a:gd name="connsiteY964" fmla="*/ 1083663 h 3183674"/>
              <a:gd name="connsiteX965" fmla="*/ 10171283 w 10988718"/>
              <a:gd name="connsiteY965" fmla="*/ 1087702 h 3183674"/>
              <a:gd name="connsiteX966" fmla="*/ 10147613 w 10988718"/>
              <a:gd name="connsiteY966" fmla="*/ 1096544 h 3183674"/>
              <a:gd name="connsiteX967" fmla="*/ 10146541 w 10988718"/>
              <a:gd name="connsiteY967" fmla="*/ 1104400 h 3183674"/>
              <a:gd name="connsiteX968" fmla="*/ 10150813 w 10988718"/>
              <a:gd name="connsiteY968" fmla="*/ 1103253 h 3183674"/>
              <a:gd name="connsiteX969" fmla="*/ 10196119 w 10988718"/>
              <a:gd name="connsiteY969" fmla="*/ 1083663 h 3183674"/>
              <a:gd name="connsiteX970" fmla="*/ 3742791 w 10988718"/>
              <a:gd name="connsiteY970" fmla="*/ 1074089 h 3183674"/>
              <a:gd name="connsiteX971" fmla="*/ 3739408 w 10988718"/>
              <a:gd name="connsiteY971" fmla="*/ 1088048 h 3183674"/>
              <a:gd name="connsiteX972" fmla="*/ 3744879 w 10988718"/>
              <a:gd name="connsiteY972" fmla="*/ 1088515 h 3183674"/>
              <a:gd name="connsiteX973" fmla="*/ 3750370 w 10988718"/>
              <a:gd name="connsiteY973" fmla="*/ 1088670 h 3183674"/>
              <a:gd name="connsiteX974" fmla="*/ 3753818 w 10988718"/>
              <a:gd name="connsiteY974" fmla="*/ 1074228 h 3183674"/>
              <a:gd name="connsiteX975" fmla="*/ 3753640 w 10988718"/>
              <a:gd name="connsiteY975" fmla="*/ 1074213 h 3183674"/>
              <a:gd name="connsiteX976" fmla="*/ 10219887 w 10988718"/>
              <a:gd name="connsiteY976" fmla="*/ 1067505 h 3183674"/>
              <a:gd name="connsiteX977" fmla="*/ 10220991 w 10988718"/>
              <a:gd name="connsiteY977" fmla="*/ 1072880 h 3183674"/>
              <a:gd name="connsiteX978" fmla="*/ 10225139 w 10988718"/>
              <a:gd name="connsiteY978" fmla="*/ 1074605 h 3183674"/>
              <a:gd name="connsiteX979" fmla="*/ 10226195 w 10988718"/>
              <a:gd name="connsiteY979" fmla="*/ 1073852 h 3183674"/>
              <a:gd name="connsiteX980" fmla="*/ 10219887 w 10988718"/>
              <a:gd name="connsiteY980" fmla="*/ 1067505 h 3183674"/>
              <a:gd name="connsiteX981" fmla="*/ 5841006 w 10988718"/>
              <a:gd name="connsiteY981" fmla="*/ 1061266 h 3183674"/>
              <a:gd name="connsiteX982" fmla="*/ 5851757 w 10988718"/>
              <a:gd name="connsiteY982" fmla="*/ 1075629 h 3183674"/>
              <a:gd name="connsiteX983" fmla="*/ 5869528 w 10988718"/>
              <a:gd name="connsiteY983" fmla="*/ 1079003 h 3183674"/>
              <a:gd name="connsiteX984" fmla="*/ 6136587 w 10988718"/>
              <a:gd name="connsiteY984" fmla="*/ 1120953 h 3183674"/>
              <a:gd name="connsiteX985" fmla="*/ 6177423 w 10988718"/>
              <a:gd name="connsiteY985" fmla="*/ 1126322 h 3183674"/>
              <a:gd name="connsiteX986" fmla="*/ 6180334 w 10988718"/>
              <a:gd name="connsiteY986" fmla="*/ 1111560 h 3183674"/>
              <a:gd name="connsiteX987" fmla="*/ 6146005 w 10988718"/>
              <a:gd name="connsiteY987" fmla="*/ 1107220 h 3183674"/>
              <a:gd name="connsiteX988" fmla="*/ 5876988 w 10988718"/>
              <a:gd name="connsiteY988" fmla="*/ 1067551 h 3183674"/>
              <a:gd name="connsiteX989" fmla="*/ 3238896 w 10988718"/>
              <a:gd name="connsiteY989" fmla="*/ 1050712 h 3183674"/>
              <a:gd name="connsiteX990" fmla="*/ 3244285 w 10988718"/>
              <a:gd name="connsiteY990" fmla="*/ 1054069 h 3183674"/>
              <a:gd name="connsiteX991" fmla="*/ 3251693 w 10988718"/>
              <a:gd name="connsiteY991" fmla="*/ 1058680 h 3183674"/>
              <a:gd name="connsiteX992" fmla="*/ 3255046 w 10988718"/>
              <a:gd name="connsiteY992" fmla="*/ 1060767 h 3183674"/>
              <a:gd name="connsiteX993" fmla="*/ 3255065 w 10988718"/>
              <a:gd name="connsiteY993" fmla="*/ 1060779 h 3183674"/>
              <a:gd name="connsiteX994" fmla="*/ 3255739 w 10988718"/>
              <a:gd name="connsiteY994" fmla="*/ 1061198 h 3183674"/>
              <a:gd name="connsiteX995" fmla="*/ 3255046 w 10988718"/>
              <a:gd name="connsiteY995" fmla="*/ 1060767 h 3183674"/>
              <a:gd name="connsiteX996" fmla="*/ 3253268 w 10988718"/>
              <a:gd name="connsiteY996" fmla="*/ 1059659 h 3183674"/>
              <a:gd name="connsiteX997" fmla="*/ 3251693 w 10988718"/>
              <a:gd name="connsiteY997" fmla="*/ 1058680 h 3183674"/>
              <a:gd name="connsiteX998" fmla="*/ 3249900 w 10988718"/>
              <a:gd name="connsiteY998" fmla="*/ 1057562 h 3183674"/>
              <a:gd name="connsiteX999" fmla="*/ 3238896 w 10988718"/>
              <a:gd name="connsiteY999" fmla="*/ 1050712 h 3183674"/>
              <a:gd name="connsiteX1000" fmla="*/ 10373260 w 10988718"/>
              <a:gd name="connsiteY1000" fmla="*/ 1048514 h 3183674"/>
              <a:gd name="connsiteX1001" fmla="*/ 10374613 w 10988718"/>
              <a:gd name="connsiteY1001" fmla="*/ 1050228 h 3183674"/>
              <a:gd name="connsiteX1002" fmla="*/ 10377379 w 10988718"/>
              <a:gd name="connsiteY1002" fmla="*/ 1053732 h 3183674"/>
              <a:gd name="connsiteX1003" fmla="*/ 10374805 w 10988718"/>
              <a:gd name="connsiteY1003" fmla="*/ 1050471 h 3183674"/>
              <a:gd name="connsiteX1004" fmla="*/ 10374613 w 10988718"/>
              <a:gd name="connsiteY1004" fmla="*/ 1050228 h 3183674"/>
              <a:gd name="connsiteX1005" fmla="*/ 10373326 w 10988718"/>
              <a:gd name="connsiteY1005" fmla="*/ 1048595 h 3183674"/>
              <a:gd name="connsiteX1006" fmla="*/ 10373260 w 10988718"/>
              <a:gd name="connsiteY1006" fmla="*/ 1048514 h 3183674"/>
              <a:gd name="connsiteX1007" fmla="*/ 2457111 w 10988718"/>
              <a:gd name="connsiteY1007" fmla="*/ 1024715 h 3183674"/>
              <a:gd name="connsiteX1008" fmla="*/ 2458934 w 10988718"/>
              <a:gd name="connsiteY1008" fmla="*/ 1035685 h 3183674"/>
              <a:gd name="connsiteX1009" fmla="*/ 2699642 w 10988718"/>
              <a:gd name="connsiteY1009" fmla="*/ 1040863 h 3183674"/>
              <a:gd name="connsiteX1010" fmla="*/ 3001859 w 10988718"/>
              <a:gd name="connsiteY1010" fmla="*/ 1040120 h 3183674"/>
              <a:gd name="connsiteX1011" fmla="*/ 3036763 w 10988718"/>
              <a:gd name="connsiteY1011" fmla="*/ 1043906 h 3183674"/>
              <a:gd name="connsiteX1012" fmla="*/ 3001859 w 10988718"/>
              <a:gd name="connsiteY1012" fmla="*/ 1040120 h 3183674"/>
              <a:gd name="connsiteX1013" fmla="*/ 2720281 w 10988718"/>
              <a:gd name="connsiteY1013" fmla="*/ 1024752 h 3183674"/>
              <a:gd name="connsiteX1014" fmla="*/ 10306976 w 10988718"/>
              <a:gd name="connsiteY1014" fmla="*/ 1014506 h 3183674"/>
              <a:gd name="connsiteX1015" fmla="*/ 10300495 w 10988718"/>
              <a:gd name="connsiteY1015" fmla="*/ 1016098 h 3183674"/>
              <a:gd name="connsiteX1016" fmla="*/ 10301179 w 10988718"/>
              <a:gd name="connsiteY1016" fmla="*/ 1021465 h 3183674"/>
              <a:gd name="connsiteX1017" fmla="*/ 10305708 w 10988718"/>
              <a:gd name="connsiteY1017" fmla="*/ 1020922 h 3183674"/>
              <a:gd name="connsiteX1018" fmla="*/ 10310246 w 10988718"/>
              <a:gd name="connsiteY1018" fmla="*/ 1018412 h 3183674"/>
              <a:gd name="connsiteX1019" fmla="*/ 10306976 w 10988718"/>
              <a:gd name="connsiteY1019" fmla="*/ 1014506 h 3183674"/>
              <a:gd name="connsiteX1020" fmla="*/ 10474511 w 10988718"/>
              <a:gd name="connsiteY1020" fmla="*/ 983392 h 3183674"/>
              <a:gd name="connsiteX1021" fmla="*/ 10477335 w 10988718"/>
              <a:gd name="connsiteY1021" fmla="*/ 984086 h 3183674"/>
              <a:gd name="connsiteX1022" fmla="*/ 10482127 w 10988718"/>
              <a:gd name="connsiteY1022" fmla="*/ 987730 h 3183674"/>
              <a:gd name="connsiteX1023" fmla="*/ 10422900 w 10988718"/>
              <a:gd name="connsiteY1023" fmla="*/ 1002786 h 3183674"/>
              <a:gd name="connsiteX1024" fmla="*/ 10416384 w 10988718"/>
              <a:gd name="connsiteY1024" fmla="*/ 1003317 h 3183674"/>
              <a:gd name="connsiteX1025" fmla="*/ 10466305 w 10988718"/>
              <a:gd name="connsiteY1025" fmla="*/ 963460 h 3183674"/>
              <a:gd name="connsiteX1026" fmla="*/ 10470399 w 10988718"/>
              <a:gd name="connsiteY1026" fmla="*/ 966810 h 3183674"/>
              <a:gd name="connsiteX1027" fmla="*/ 10466305 w 10988718"/>
              <a:gd name="connsiteY1027" fmla="*/ 963460 h 3183674"/>
              <a:gd name="connsiteX1028" fmla="*/ 10482029 w 10988718"/>
              <a:gd name="connsiteY1028" fmla="*/ 957988 h 3183674"/>
              <a:gd name="connsiteX1029" fmla="*/ 10485953 w 10988718"/>
              <a:gd name="connsiteY1029" fmla="*/ 961109 h 3183674"/>
              <a:gd name="connsiteX1030" fmla="*/ 10482029 w 10988718"/>
              <a:gd name="connsiteY1030" fmla="*/ 957988 h 3183674"/>
              <a:gd name="connsiteX1031" fmla="*/ 10129968 w 10988718"/>
              <a:gd name="connsiteY1031" fmla="*/ 947881 h 3183674"/>
              <a:gd name="connsiteX1032" fmla="*/ 10127769 w 10988718"/>
              <a:gd name="connsiteY1032" fmla="*/ 948146 h 3183674"/>
              <a:gd name="connsiteX1033" fmla="*/ 10116123 w 10988718"/>
              <a:gd name="connsiteY1033" fmla="*/ 951454 h 3183674"/>
              <a:gd name="connsiteX1034" fmla="*/ 10117501 w 10988718"/>
              <a:gd name="connsiteY1034" fmla="*/ 951561 h 3183674"/>
              <a:gd name="connsiteX1035" fmla="*/ 10687620 w 10988718"/>
              <a:gd name="connsiteY1035" fmla="*/ 932859 h 3183674"/>
              <a:gd name="connsiteX1036" fmla="*/ 10680039 w 10988718"/>
              <a:gd name="connsiteY1036" fmla="*/ 936811 h 3183674"/>
              <a:gd name="connsiteX1037" fmla="*/ 10659935 w 10988718"/>
              <a:gd name="connsiteY1037" fmla="*/ 947865 h 3183674"/>
              <a:gd name="connsiteX1038" fmla="*/ 10660755 w 10988718"/>
              <a:gd name="connsiteY1038" fmla="*/ 948672 h 3183674"/>
              <a:gd name="connsiteX1039" fmla="*/ 10619491 w 10988718"/>
              <a:gd name="connsiteY1039" fmla="*/ 951934 h 3183674"/>
              <a:gd name="connsiteX1040" fmla="*/ 10536514 w 10988718"/>
              <a:gd name="connsiteY1040" fmla="*/ 967769 h 3183674"/>
              <a:gd name="connsiteX1041" fmla="*/ 10518368 w 10988718"/>
              <a:gd name="connsiteY1041" fmla="*/ 968239 h 3183674"/>
              <a:gd name="connsiteX1042" fmla="*/ 10559527 w 10988718"/>
              <a:gd name="connsiteY1042" fmla="*/ 952920 h 3183674"/>
              <a:gd name="connsiteX1043" fmla="*/ 10589306 w 10988718"/>
              <a:gd name="connsiteY1043" fmla="*/ 938359 h 3183674"/>
              <a:gd name="connsiteX1044" fmla="*/ 10674519 w 10988718"/>
              <a:gd name="connsiteY1044" fmla="*/ 933146 h 3183674"/>
              <a:gd name="connsiteX1045" fmla="*/ 10776993 w 10988718"/>
              <a:gd name="connsiteY1045" fmla="*/ 930915 h 3183674"/>
              <a:gd name="connsiteX1046" fmla="*/ 10811658 w 10988718"/>
              <a:gd name="connsiteY1046" fmla="*/ 932011 h 3183674"/>
              <a:gd name="connsiteX1047" fmla="*/ 10802673 w 10988718"/>
              <a:gd name="connsiteY1047" fmla="*/ 937039 h 3183674"/>
              <a:gd name="connsiteX1048" fmla="*/ 10794839 w 10988718"/>
              <a:gd name="connsiteY1048" fmla="*/ 940568 h 3183674"/>
              <a:gd name="connsiteX1049" fmla="*/ 10723605 w 10988718"/>
              <a:gd name="connsiteY1049" fmla="*/ 944115 h 3183674"/>
              <a:gd name="connsiteX1050" fmla="*/ 10730086 w 10988718"/>
              <a:gd name="connsiteY1050" fmla="*/ 940659 h 3183674"/>
              <a:gd name="connsiteX1051" fmla="*/ 10743966 w 10988718"/>
              <a:gd name="connsiteY1051" fmla="*/ 931635 h 3183674"/>
              <a:gd name="connsiteX1052" fmla="*/ 8440730 w 10988718"/>
              <a:gd name="connsiteY1052" fmla="*/ 856478 h 3183674"/>
              <a:gd name="connsiteX1053" fmla="*/ 8402036 w 10988718"/>
              <a:gd name="connsiteY1053" fmla="*/ 871897 h 3183674"/>
              <a:gd name="connsiteX1054" fmla="*/ 8399058 w 10988718"/>
              <a:gd name="connsiteY1054" fmla="*/ 873753 h 3183674"/>
              <a:gd name="connsiteX1055" fmla="*/ 8441910 w 10988718"/>
              <a:gd name="connsiteY1055" fmla="*/ 856789 h 3183674"/>
              <a:gd name="connsiteX1056" fmla="*/ 10568287 w 10988718"/>
              <a:gd name="connsiteY1056" fmla="*/ 817823 h 3183674"/>
              <a:gd name="connsiteX1057" fmla="*/ 10596847 w 10988718"/>
              <a:gd name="connsiteY1057" fmla="*/ 819048 h 3183674"/>
              <a:gd name="connsiteX1058" fmla="*/ 10593215 w 10988718"/>
              <a:gd name="connsiteY1058" fmla="*/ 822852 h 3183674"/>
              <a:gd name="connsiteX1059" fmla="*/ 10591166 w 10988718"/>
              <a:gd name="connsiteY1059" fmla="*/ 824228 h 3183674"/>
              <a:gd name="connsiteX1060" fmla="*/ 10571751 w 10988718"/>
              <a:gd name="connsiteY1060" fmla="*/ 826933 h 3183674"/>
              <a:gd name="connsiteX1061" fmla="*/ 10505798 w 10988718"/>
              <a:gd name="connsiteY1061" fmla="*/ 827375 h 3183674"/>
              <a:gd name="connsiteX1062" fmla="*/ 10450857 w 10988718"/>
              <a:gd name="connsiteY1062" fmla="*/ 835866 h 3183674"/>
              <a:gd name="connsiteX1063" fmla="*/ 10494005 w 10988718"/>
              <a:gd name="connsiteY1063" fmla="*/ 819245 h 3183674"/>
              <a:gd name="connsiteX1064" fmla="*/ 10500049 w 10988718"/>
              <a:gd name="connsiteY1064" fmla="*/ 819369 h 3183674"/>
              <a:gd name="connsiteX1065" fmla="*/ 10541445 w 10988718"/>
              <a:gd name="connsiteY1065" fmla="*/ 818205 h 3183674"/>
              <a:gd name="connsiteX1066" fmla="*/ 10568287 w 10988718"/>
              <a:gd name="connsiteY1066" fmla="*/ 817823 h 3183674"/>
              <a:gd name="connsiteX1067" fmla="*/ 6483136 w 10988718"/>
              <a:gd name="connsiteY1067" fmla="*/ 770203 h 3183674"/>
              <a:gd name="connsiteX1068" fmla="*/ 6475541 w 10988718"/>
              <a:gd name="connsiteY1068" fmla="*/ 777571 h 3183674"/>
              <a:gd name="connsiteX1069" fmla="*/ 6481621 w 10988718"/>
              <a:gd name="connsiteY1069" fmla="*/ 778942 h 3183674"/>
              <a:gd name="connsiteX1070" fmla="*/ 6483014 w 10988718"/>
              <a:gd name="connsiteY1070" fmla="*/ 776660 h 3183674"/>
              <a:gd name="connsiteX1071" fmla="*/ 6483136 w 10988718"/>
              <a:gd name="connsiteY1071" fmla="*/ 770203 h 3183674"/>
              <a:gd name="connsiteX1072" fmla="*/ 10381860 w 10988718"/>
              <a:gd name="connsiteY1072" fmla="*/ 769058 h 3183674"/>
              <a:gd name="connsiteX1073" fmla="*/ 10378752 w 10988718"/>
              <a:gd name="connsiteY1073" fmla="*/ 777946 h 3183674"/>
              <a:gd name="connsiteX1074" fmla="*/ 10375276 w 10988718"/>
              <a:gd name="connsiteY1074" fmla="*/ 772851 h 3183674"/>
              <a:gd name="connsiteX1075" fmla="*/ 10381860 w 10988718"/>
              <a:gd name="connsiteY1075" fmla="*/ 769058 h 3183674"/>
              <a:gd name="connsiteX1076" fmla="*/ 6426239 w 10988718"/>
              <a:gd name="connsiteY1076" fmla="*/ 765353 h 3183674"/>
              <a:gd name="connsiteX1077" fmla="*/ 6420524 w 10988718"/>
              <a:gd name="connsiteY1077" fmla="*/ 766483 h 3183674"/>
              <a:gd name="connsiteX1078" fmla="*/ 6422337 w 10988718"/>
              <a:gd name="connsiteY1078" fmla="*/ 771400 h 3183674"/>
              <a:gd name="connsiteX1079" fmla="*/ 6424143 w 10988718"/>
              <a:gd name="connsiteY1079" fmla="*/ 772429 h 3183674"/>
              <a:gd name="connsiteX1080" fmla="*/ 6287446 w 10988718"/>
              <a:gd name="connsiteY1080" fmla="*/ 761005 h 3183674"/>
              <a:gd name="connsiteX1081" fmla="*/ 6285608 w 10988718"/>
              <a:gd name="connsiteY1081" fmla="*/ 763756 h 3183674"/>
              <a:gd name="connsiteX1082" fmla="*/ 6286899 w 10988718"/>
              <a:gd name="connsiteY1082" fmla="*/ 763357 h 3183674"/>
              <a:gd name="connsiteX1083" fmla="*/ 6254326 w 10988718"/>
              <a:gd name="connsiteY1083" fmla="*/ 747816 h 3183674"/>
              <a:gd name="connsiteX1084" fmla="*/ 6248483 w 10988718"/>
              <a:gd name="connsiteY1084" fmla="*/ 751145 h 3183674"/>
              <a:gd name="connsiteX1085" fmla="*/ 6249240 w 10988718"/>
              <a:gd name="connsiteY1085" fmla="*/ 757446 h 3183674"/>
              <a:gd name="connsiteX1086" fmla="*/ 6252436 w 10988718"/>
              <a:gd name="connsiteY1086" fmla="*/ 756542 h 3183674"/>
              <a:gd name="connsiteX1087" fmla="*/ 6270043 w 10988718"/>
              <a:gd name="connsiteY1087" fmla="*/ 743320 h 3183674"/>
              <a:gd name="connsiteX1088" fmla="*/ 6268240 w 10988718"/>
              <a:gd name="connsiteY1088" fmla="*/ 750763 h 3183674"/>
              <a:gd name="connsiteX1089" fmla="*/ 6275740 w 10988718"/>
              <a:gd name="connsiteY1089" fmla="*/ 746995 h 3183674"/>
              <a:gd name="connsiteX1090" fmla="*/ 6275533 w 10988718"/>
              <a:gd name="connsiteY1090" fmla="*/ 745630 h 3183674"/>
              <a:gd name="connsiteX1091" fmla="*/ 6146686 w 10988718"/>
              <a:gd name="connsiteY1091" fmla="*/ 729109 h 3183674"/>
              <a:gd name="connsiteX1092" fmla="*/ 6140614 w 10988718"/>
              <a:gd name="connsiteY1092" fmla="*/ 731243 h 3183674"/>
              <a:gd name="connsiteX1093" fmla="*/ 6140618 w 10988718"/>
              <a:gd name="connsiteY1093" fmla="*/ 742902 h 3183674"/>
              <a:gd name="connsiteX1094" fmla="*/ 6153278 w 10988718"/>
              <a:gd name="connsiteY1094" fmla="*/ 732609 h 3183674"/>
              <a:gd name="connsiteX1095" fmla="*/ 6146686 w 10988718"/>
              <a:gd name="connsiteY1095" fmla="*/ 729109 h 3183674"/>
              <a:gd name="connsiteX1096" fmla="*/ 9940904 w 10988718"/>
              <a:gd name="connsiteY1096" fmla="*/ 710101 h 3183674"/>
              <a:gd name="connsiteX1097" fmla="*/ 9924910 w 10988718"/>
              <a:gd name="connsiteY1097" fmla="*/ 714034 h 3183674"/>
              <a:gd name="connsiteX1098" fmla="*/ 9923877 w 10988718"/>
              <a:gd name="connsiteY1098" fmla="*/ 715032 h 3183674"/>
              <a:gd name="connsiteX1099" fmla="*/ 9927717 w 10988718"/>
              <a:gd name="connsiteY1099" fmla="*/ 718838 h 3183674"/>
              <a:gd name="connsiteX1100" fmla="*/ 9938698 w 10988718"/>
              <a:gd name="connsiteY1100" fmla="*/ 713946 h 3183674"/>
              <a:gd name="connsiteX1101" fmla="*/ 10012518 w 10988718"/>
              <a:gd name="connsiteY1101" fmla="*/ 691106 h 3183674"/>
              <a:gd name="connsiteX1102" fmla="*/ 9996440 w 10988718"/>
              <a:gd name="connsiteY1102" fmla="*/ 696443 h 3183674"/>
              <a:gd name="connsiteX1103" fmla="*/ 9987534 w 10988718"/>
              <a:gd name="connsiteY1103" fmla="*/ 698634 h 3183674"/>
              <a:gd name="connsiteX1104" fmla="*/ 9997186 w 10988718"/>
              <a:gd name="connsiteY1104" fmla="*/ 699712 h 3183674"/>
              <a:gd name="connsiteX1105" fmla="*/ 10443829 w 10988718"/>
              <a:gd name="connsiteY1105" fmla="*/ 688312 h 3183674"/>
              <a:gd name="connsiteX1106" fmla="*/ 10456120 w 10988718"/>
              <a:gd name="connsiteY1106" fmla="*/ 689879 h 3183674"/>
              <a:gd name="connsiteX1107" fmla="*/ 10462061 w 10988718"/>
              <a:gd name="connsiteY1107" fmla="*/ 693528 h 3183674"/>
              <a:gd name="connsiteX1108" fmla="*/ 10459435 w 10988718"/>
              <a:gd name="connsiteY1108" fmla="*/ 696198 h 3183674"/>
              <a:gd name="connsiteX1109" fmla="*/ 10453068 w 10988718"/>
              <a:gd name="connsiteY1109" fmla="*/ 698737 h 3183674"/>
              <a:gd name="connsiteX1110" fmla="*/ 10422273 w 10988718"/>
              <a:gd name="connsiteY1110" fmla="*/ 704923 h 3183674"/>
              <a:gd name="connsiteX1111" fmla="*/ 10406943 w 10988718"/>
              <a:gd name="connsiteY1111" fmla="*/ 706816 h 3183674"/>
              <a:gd name="connsiteX1112" fmla="*/ 10396490 w 10988718"/>
              <a:gd name="connsiteY1112" fmla="*/ 707622 h 3183674"/>
              <a:gd name="connsiteX1113" fmla="*/ 10395451 w 10988718"/>
              <a:gd name="connsiteY1113" fmla="*/ 707721 h 3183674"/>
              <a:gd name="connsiteX1114" fmla="*/ 10422801 w 10988718"/>
              <a:gd name="connsiteY1114" fmla="*/ 664066 h 3183674"/>
              <a:gd name="connsiteX1115" fmla="*/ 10427875 w 10988718"/>
              <a:gd name="connsiteY1115" fmla="*/ 667692 h 3183674"/>
              <a:gd name="connsiteX1116" fmla="*/ 10417677 w 10988718"/>
              <a:gd name="connsiteY1116" fmla="*/ 675246 h 3183674"/>
              <a:gd name="connsiteX1117" fmla="*/ 10408831 w 10988718"/>
              <a:gd name="connsiteY1117" fmla="*/ 679651 h 3183674"/>
              <a:gd name="connsiteX1118" fmla="*/ 10398271 w 10988718"/>
              <a:gd name="connsiteY1118" fmla="*/ 679855 h 3183674"/>
              <a:gd name="connsiteX1119" fmla="*/ 10384218 w 10988718"/>
              <a:gd name="connsiteY1119" fmla="*/ 680429 h 3183674"/>
              <a:gd name="connsiteX1120" fmla="*/ 10388944 w 10988718"/>
              <a:gd name="connsiteY1120" fmla="*/ 677903 h 3183674"/>
              <a:gd name="connsiteX1121" fmla="*/ 10422801 w 10988718"/>
              <a:gd name="connsiteY1121" fmla="*/ 664066 h 3183674"/>
              <a:gd name="connsiteX1122" fmla="*/ 10361463 w 10988718"/>
              <a:gd name="connsiteY1122" fmla="*/ 629433 h 3183674"/>
              <a:gd name="connsiteX1123" fmla="*/ 10359586 w 10988718"/>
              <a:gd name="connsiteY1123" fmla="*/ 634008 h 3183674"/>
              <a:gd name="connsiteX1124" fmla="*/ 10357410 w 10988718"/>
              <a:gd name="connsiteY1124" fmla="*/ 634302 h 3183674"/>
              <a:gd name="connsiteX1125" fmla="*/ 10359288 w 10988718"/>
              <a:gd name="connsiteY1125" fmla="*/ 629725 h 3183674"/>
              <a:gd name="connsiteX1126" fmla="*/ 10361463 w 10988718"/>
              <a:gd name="connsiteY1126" fmla="*/ 629433 h 3183674"/>
              <a:gd name="connsiteX1127" fmla="*/ 10366623 w 10988718"/>
              <a:gd name="connsiteY1127" fmla="*/ 624013 h 3183674"/>
              <a:gd name="connsiteX1128" fmla="*/ 10370307 w 10988718"/>
              <a:gd name="connsiteY1128" fmla="*/ 625003 h 3183674"/>
              <a:gd name="connsiteX1129" fmla="*/ 10368255 w 10988718"/>
              <a:gd name="connsiteY1129" fmla="*/ 630698 h 3183674"/>
              <a:gd name="connsiteX1130" fmla="*/ 10366917 w 10988718"/>
              <a:gd name="connsiteY1130" fmla="*/ 631040 h 3183674"/>
              <a:gd name="connsiteX1131" fmla="*/ 10367415 w 10988718"/>
              <a:gd name="connsiteY1131" fmla="*/ 631655 h 3183674"/>
              <a:gd name="connsiteX1132" fmla="*/ 10361463 w 10988718"/>
              <a:gd name="connsiteY1132" fmla="*/ 629433 h 3183674"/>
              <a:gd name="connsiteX1133" fmla="*/ 10366623 w 10988718"/>
              <a:gd name="connsiteY1133" fmla="*/ 624013 h 3183674"/>
              <a:gd name="connsiteX1134" fmla="*/ 10337903 w 10988718"/>
              <a:gd name="connsiteY1134" fmla="*/ 531403 h 3183674"/>
              <a:gd name="connsiteX1135" fmla="*/ 10341157 w 10988718"/>
              <a:gd name="connsiteY1135" fmla="*/ 532135 h 3183674"/>
              <a:gd name="connsiteX1136" fmla="*/ 10337668 w 10988718"/>
              <a:gd name="connsiteY1136" fmla="*/ 532656 h 3183674"/>
              <a:gd name="connsiteX1137" fmla="*/ 1862243 w 10988718"/>
              <a:gd name="connsiteY1137" fmla="*/ 320418 h 3183674"/>
              <a:gd name="connsiteX1138" fmla="*/ 1861878 w 10988718"/>
              <a:gd name="connsiteY1138" fmla="*/ 320481 h 3183674"/>
              <a:gd name="connsiteX1139" fmla="*/ 1861977 w 10988718"/>
              <a:gd name="connsiteY1139" fmla="*/ 320485 h 3183674"/>
              <a:gd name="connsiteX1140" fmla="*/ 3405618 w 10988718"/>
              <a:gd name="connsiteY1140" fmla="*/ 306636 h 3183674"/>
              <a:gd name="connsiteX1141" fmla="*/ 3385166 w 10988718"/>
              <a:gd name="connsiteY1141" fmla="*/ 319281 h 3183674"/>
              <a:gd name="connsiteX1142" fmla="*/ 3398744 w 10988718"/>
              <a:gd name="connsiteY1142" fmla="*/ 319802 h 3183674"/>
              <a:gd name="connsiteX1143" fmla="*/ 3405618 w 10988718"/>
              <a:gd name="connsiteY1143" fmla="*/ 306636 h 3183674"/>
              <a:gd name="connsiteX1144" fmla="*/ 3332468 w 10988718"/>
              <a:gd name="connsiteY1144" fmla="*/ 303546 h 3183674"/>
              <a:gd name="connsiteX1145" fmla="*/ 3313570 w 10988718"/>
              <a:gd name="connsiteY1145" fmla="*/ 316896 h 3183674"/>
              <a:gd name="connsiteX1146" fmla="*/ 3337288 w 10988718"/>
              <a:gd name="connsiteY1146" fmla="*/ 311962 h 3183674"/>
              <a:gd name="connsiteX1147" fmla="*/ 3341002 w 10988718"/>
              <a:gd name="connsiteY1147" fmla="*/ 304955 h 3183674"/>
              <a:gd name="connsiteX1148" fmla="*/ 3332468 w 10988718"/>
              <a:gd name="connsiteY1148" fmla="*/ 303546 h 3183674"/>
              <a:gd name="connsiteX1149" fmla="*/ 3283205 w 10988718"/>
              <a:gd name="connsiteY1149" fmla="*/ 302514 h 3183674"/>
              <a:gd name="connsiteX1150" fmla="*/ 3263727 w 10988718"/>
              <a:gd name="connsiteY1150" fmla="*/ 313569 h 3183674"/>
              <a:gd name="connsiteX1151" fmla="*/ 3279313 w 10988718"/>
              <a:gd name="connsiteY1151" fmla="*/ 314052 h 3183674"/>
              <a:gd name="connsiteX1152" fmla="*/ 3283205 w 10988718"/>
              <a:gd name="connsiteY1152" fmla="*/ 302514 h 3183674"/>
              <a:gd name="connsiteX1153" fmla="*/ 3218588 w 10988718"/>
              <a:gd name="connsiteY1153" fmla="*/ 300835 h 3183674"/>
              <a:gd name="connsiteX1154" fmla="*/ 3185474 w 10988718"/>
              <a:gd name="connsiteY1154" fmla="*/ 313408 h 3183674"/>
              <a:gd name="connsiteX1155" fmla="*/ 3207878 w 10988718"/>
              <a:gd name="connsiteY1155" fmla="*/ 313132 h 3183674"/>
              <a:gd name="connsiteX1156" fmla="*/ 3218588 w 10988718"/>
              <a:gd name="connsiteY1156" fmla="*/ 300835 h 3183674"/>
              <a:gd name="connsiteX1157" fmla="*/ 3168744 w 10988718"/>
              <a:gd name="connsiteY1157" fmla="*/ 297504 h 3183674"/>
              <a:gd name="connsiteX1158" fmla="*/ 3149267 w 10988718"/>
              <a:gd name="connsiteY1158" fmla="*/ 308561 h 3183674"/>
              <a:gd name="connsiteX1159" fmla="*/ 3159740 w 10988718"/>
              <a:gd name="connsiteY1159" fmla="*/ 309613 h 3183674"/>
              <a:gd name="connsiteX1160" fmla="*/ 3168744 w 10988718"/>
              <a:gd name="connsiteY1160" fmla="*/ 297504 h 3183674"/>
              <a:gd name="connsiteX1161" fmla="*/ 2120290 w 10988718"/>
              <a:gd name="connsiteY1161" fmla="*/ 288411 h 3183674"/>
              <a:gd name="connsiteX1162" fmla="*/ 2092778 w 10988718"/>
              <a:gd name="connsiteY1162" fmla="*/ 288999 h 3183674"/>
              <a:gd name="connsiteX1163" fmla="*/ 2069404 w 10988718"/>
              <a:gd name="connsiteY1163" fmla="*/ 291449 h 3183674"/>
              <a:gd name="connsiteX1164" fmla="*/ 2028396 w 10988718"/>
              <a:gd name="connsiteY1164" fmla="*/ 306170 h 3183674"/>
              <a:gd name="connsiteX1165" fmla="*/ 2105669 w 10988718"/>
              <a:gd name="connsiteY1165" fmla="*/ 297556 h 3183674"/>
              <a:gd name="connsiteX1166" fmla="*/ 2124220 w 10988718"/>
              <a:gd name="connsiteY1166" fmla="*/ 292209 h 3183674"/>
              <a:gd name="connsiteX1167" fmla="*/ 2120290 w 10988718"/>
              <a:gd name="connsiteY1167" fmla="*/ 288411 h 3183674"/>
              <a:gd name="connsiteX1168" fmla="*/ 1941349 w 10988718"/>
              <a:gd name="connsiteY1168" fmla="*/ 287625 h 3183674"/>
              <a:gd name="connsiteX1169" fmla="*/ 1870383 w 10988718"/>
              <a:gd name="connsiteY1169" fmla="*/ 304671 h 3183674"/>
              <a:gd name="connsiteX1170" fmla="*/ 1853479 w 10988718"/>
              <a:gd name="connsiteY1170" fmla="*/ 310752 h 3183674"/>
              <a:gd name="connsiteX1171" fmla="*/ 1867193 w 10988718"/>
              <a:gd name="connsiteY1171" fmla="*/ 308979 h 3183674"/>
              <a:gd name="connsiteX1172" fmla="*/ 1889839 w 10988718"/>
              <a:gd name="connsiteY1172" fmla="*/ 312676 h 3183674"/>
              <a:gd name="connsiteX1173" fmla="*/ 1886273 w 10988718"/>
              <a:gd name="connsiteY1173" fmla="*/ 314496 h 3183674"/>
              <a:gd name="connsiteX1174" fmla="*/ 1908761 w 10988718"/>
              <a:gd name="connsiteY1174" fmla="*/ 308954 h 3183674"/>
              <a:gd name="connsiteX1175" fmla="*/ 1915916 w 10988718"/>
              <a:gd name="connsiteY1175" fmla="*/ 306869 h 3183674"/>
              <a:gd name="connsiteX1176" fmla="*/ 1917368 w 10988718"/>
              <a:gd name="connsiteY1176" fmla="*/ 304811 h 3183674"/>
              <a:gd name="connsiteX1177" fmla="*/ 1919695 w 10988718"/>
              <a:gd name="connsiteY1177" fmla="*/ 305769 h 3183674"/>
              <a:gd name="connsiteX1178" fmla="*/ 1951558 w 10988718"/>
              <a:gd name="connsiteY1178" fmla="*/ 296479 h 3183674"/>
              <a:gd name="connsiteX1179" fmla="*/ 1970754 w 10988718"/>
              <a:gd name="connsiteY1179" fmla="*/ 294827 h 3183674"/>
              <a:gd name="connsiteX1180" fmla="*/ 1941349 w 10988718"/>
              <a:gd name="connsiteY1180" fmla="*/ 287625 h 3183674"/>
              <a:gd name="connsiteX1181" fmla="*/ 3419843 w 10988718"/>
              <a:gd name="connsiteY1181" fmla="*/ 0 h 3183674"/>
              <a:gd name="connsiteX1182" fmla="*/ 3602214 w 10988718"/>
              <a:gd name="connsiteY1182" fmla="*/ 495 h 3183674"/>
              <a:gd name="connsiteX1183" fmla="*/ 4921836 w 10988718"/>
              <a:gd name="connsiteY1183" fmla="*/ 154316 h 3183674"/>
              <a:gd name="connsiteX1184" fmla="*/ 5101226 w 10988718"/>
              <a:gd name="connsiteY1184" fmla="*/ 197119 h 3183674"/>
              <a:gd name="connsiteX1185" fmla="*/ 5097904 w 10988718"/>
              <a:gd name="connsiteY1185" fmla="*/ 216938 h 3183674"/>
              <a:gd name="connsiteX1186" fmla="*/ 5128935 w 10988718"/>
              <a:gd name="connsiteY1186" fmla="*/ 223769 h 3183674"/>
              <a:gd name="connsiteX1187" fmla="*/ 5131000 w 10988718"/>
              <a:gd name="connsiteY1187" fmla="*/ 204366 h 3183674"/>
              <a:gd name="connsiteX1188" fmla="*/ 5136841 w 10988718"/>
              <a:gd name="connsiteY1188" fmla="*/ 205975 h 3183674"/>
              <a:gd name="connsiteX1189" fmla="*/ 5133748 w 10988718"/>
              <a:gd name="connsiteY1189" fmla="*/ 224829 h 3183674"/>
              <a:gd name="connsiteX1190" fmla="*/ 5175175 w 10988718"/>
              <a:gd name="connsiteY1190" fmla="*/ 233950 h 3183674"/>
              <a:gd name="connsiteX1191" fmla="*/ 5176485 w 10988718"/>
              <a:gd name="connsiteY1191" fmla="*/ 216893 h 3183674"/>
              <a:gd name="connsiteX1192" fmla="*/ 5195803 w 10988718"/>
              <a:gd name="connsiteY1192" fmla="*/ 222214 h 3183674"/>
              <a:gd name="connsiteX1193" fmla="*/ 5194230 w 10988718"/>
              <a:gd name="connsiteY1193" fmla="*/ 238145 h 3183674"/>
              <a:gd name="connsiteX1194" fmla="*/ 5345784 w 10988718"/>
              <a:gd name="connsiteY1194" fmla="*/ 271512 h 3183674"/>
              <a:gd name="connsiteX1195" fmla="*/ 5388186 w 10988718"/>
              <a:gd name="connsiteY1195" fmla="*/ 279707 h 3183674"/>
              <a:gd name="connsiteX1196" fmla="*/ 5538890 w 10988718"/>
              <a:gd name="connsiteY1196" fmla="*/ 330720 h 3183674"/>
              <a:gd name="connsiteX1197" fmla="*/ 7447415 w 10988718"/>
              <a:gd name="connsiteY1197" fmla="*/ 608034 h 3183674"/>
              <a:gd name="connsiteX1198" fmla="*/ 8965484 w 10988718"/>
              <a:gd name="connsiteY1198" fmla="*/ 524528 h 3183674"/>
              <a:gd name="connsiteX1199" fmla="*/ 8995170 w 10988718"/>
              <a:gd name="connsiteY1199" fmla="*/ 519275 h 3183674"/>
              <a:gd name="connsiteX1200" fmla="*/ 9011710 w 10988718"/>
              <a:gd name="connsiteY1200" fmla="*/ 518115 h 3183674"/>
              <a:gd name="connsiteX1201" fmla="*/ 9896458 w 10988718"/>
              <a:gd name="connsiteY1201" fmla="*/ 396800 h 3183674"/>
              <a:gd name="connsiteX1202" fmla="*/ 10160579 w 10988718"/>
              <a:gd name="connsiteY1202" fmla="*/ 340708 h 3183674"/>
              <a:gd name="connsiteX1203" fmla="*/ 10084471 w 10988718"/>
              <a:gd name="connsiteY1203" fmla="*/ 421741 h 3183674"/>
              <a:gd name="connsiteX1204" fmla="*/ 9960291 w 10988718"/>
              <a:gd name="connsiteY1204" fmla="*/ 463713 h 3183674"/>
              <a:gd name="connsiteX1205" fmla="*/ 9522150 w 10988718"/>
              <a:gd name="connsiteY1205" fmla="*/ 558451 h 3183674"/>
              <a:gd name="connsiteX1206" fmla="*/ 8433788 w 10988718"/>
              <a:gd name="connsiteY1206" fmla="*/ 651636 h 3183674"/>
              <a:gd name="connsiteX1207" fmla="*/ 8144354 w 10988718"/>
              <a:gd name="connsiteY1207" fmla="*/ 664472 h 3183674"/>
              <a:gd name="connsiteX1208" fmla="*/ 8140411 w 10988718"/>
              <a:gd name="connsiteY1208" fmla="*/ 664841 h 3183674"/>
              <a:gd name="connsiteX1209" fmla="*/ 8140041 w 10988718"/>
              <a:gd name="connsiteY1209" fmla="*/ 666027 h 3183674"/>
              <a:gd name="connsiteX1210" fmla="*/ 8143185 w 10988718"/>
              <a:gd name="connsiteY1210" fmla="*/ 666260 h 3183674"/>
              <a:gd name="connsiteX1211" fmla="*/ 8199848 w 10988718"/>
              <a:gd name="connsiteY1211" fmla="*/ 668829 h 3183674"/>
              <a:gd name="connsiteX1212" fmla="*/ 9894889 w 10988718"/>
              <a:gd name="connsiteY1212" fmla="*/ 516904 h 3183674"/>
              <a:gd name="connsiteX1213" fmla="*/ 10174760 w 10988718"/>
              <a:gd name="connsiteY1213" fmla="*/ 467939 h 3183674"/>
              <a:gd name="connsiteX1214" fmla="*/ 10211944 w 10988718"/>
              <a:gd name="connsiteY1214" fmla="*/ 481561 h 3183674"/>
              <a:gd name="connsiteX1215" fmla="*/ 10244430 w 10988718"/>
              <a:gd name="connsiteY1215" fmla="*/ 514955 h 3183674"/>
              <a:gd name="connsiteX1216" fmla="*/ 10204339 w 10988718"/>
              <a:gd name="connsiteY1216" fmla="*/ 537192 h 3183674"/>
              <a:gd name="connsiteX1217" fmla="*/ 10173185 w 10988718"/>
              <a:gd name="connsiteY1217" fmla="*/ 577679 h 3183674"/>
              <a:gd name="connsiteX1218" fmla="*/ 10228870 w 10988718"/>
              <a:gd name="connsiteY1218" fmla="*/ 571472 h 3183674"/>
              <a:gd name="connsiteX1219" fmla="*/ 10208097 w 10988718"/>
              <a:gd name="connsiteY1219" fmla="*/ 580422 h 3183674"/>
              <a:gd name="connsiteX1220" fmla="*/ 10238609 w 10988718"/>
              <a:gd name="connsiteY1220" fmla="*/ 570387 h 3183674"/>
              <a:gd name="connsiteX1221" fmla="*/ 10228870 w 10988718"/>
              <a:gd name="connsiteY1221" fmla="*/ 571472 h 3183674"/>
              <a:gd name="connsiteX1222" fmla="*/ 10260745 w 10988718"/>
              <a:gd name="connsiteY1222" fmla="*/ 556813 h 3183674"/>
              <a:gd name="connsiteX1223" fmla="*/ 10269080 w 10988718"/>
              <a:gd name="connsiteY1223" fmla="*/ 556965 h 3183674"/>
              <a:gd name="connsiteX1224" fmla="*/ 10283728 w 10988718"/>
              <a:gd name="connsiteY1224" fmla="*/ 549736 h 3183674"/>
              <a:gd name="connsiteX1225" fmla="*/ 10317830 w 10988718"/>
              <a:gd name="connsiteY1225" fmla="*/ 535602 h 3183674"/>
              <a:gd name="connsiteX1226" fmla="*/ 10337668 w 10988718"/>
              <a:gd name="connsiteY1226" fmla="*/ 532656 h 3183674"/>
              <a:gd name="connsiteX1227" fmla="*/ 10336765 w 10988718"/>
              <a:gd name="connsiteY1227" fmla="*/ 537407 h 3183674"/>
              <a:gd name="connsiteX1228" fmla="*/ 10312418 w 10988718"/>
              <a:gd name="connsiteY1228" fmla="*/ 549963 h 3183674"/>
              <a:gd name="connsiteX1229" fmla="*/ 10337162 w 10988718"/>
              <a:gd name="connsiteY1229" fmla="*/ 543091 h 3183674"/>
              <a:gd name="connsiteX1230" fmla="*/ 10337164 w 10988718"/>
              <a:gd name="connsiteY1230" fmla="*/ 543117 h 3183674"/>
              <a:gd name="connsiteX1231" fmla="*/ 10337355 w 10988718"/>
              <a:gd name="connsiteY1231" fmla="*/ 543037 h 3183674"/>
              <a:gd name="connsiteX1232" fmla="*/ 10386357 w 10988718"/>
              <a:gd name="connsiteY1232" fmla="*/ 529429 h 3183674"/>
              <a:gd name="connsiteX1233" fmla="*/ 10356602 w 10988718"/>
              <a:gd name="connsiteY1233" fmla="*/ 535120 h 3183674"/>
              <a:gd name="connsiteX1234" fmla="*/ 10337355 w 10988718"/>
              <a:gd name="connsiteY1234" fmla="*/ 543037 h 3183674"/>
              <a:gd name="connsiteX1235" fmla="*/ 10337162 w 10988718"/>
              <a:gd name="connsiteY1235" fmla="*/ 543091 h 3183674"/>
              <a:gd name="connsiteX1236" fmla="*/ 10336765 w 10988718"/>
              <a:gd name="connsiteY1236" fmla="*/ 537407 h 3183674"/>
              <a:gd name="connsiteX1237" fmla="*/ 10401677 w 10988718"/>
              <a:gd name="connsiteY1237" fmla="*/ 523411 h 3183674"/>
              <a:gd name="connsiteX1238" fmla="*/ 10388781 w 10988718"/>
              <a:gd name="connsiteY1238" fmla="*/ 532707 h 3183674"/>
              <a:gd name="connsiteX1239" fmla="*/ 10385183 w 10988718"/>
              <a:gd name="connsiteY1239" fmla="*/ 549400 h 3183674"/>
              <a:gd name="connsiteX1240" fmla="*/ 10334762 w 10988718"/>
              <a:gd name="connsiteY1240" fmla="*/ 571779 h 3183674"/>
              <a:gd name="connsiteX1241" fmla="*/ 10166959 w 10988718"/>
              <a:gd name="connsiteY1241" fmla="*/ 639828 h 3183674"/>
              <a:gd name="connsiteX1242" fmla="*/ 10158160 w 10988718"/>
              <a:gd name="connsiteY1242" fmla="*/ 642749 h 3183674"/>
              <a:gd name="connsiteX1243" fmla="*/ 10157866 w 10988718"/>
              <a:gd name="connsiteY1243" fmla="*/ 642961 h 3183674"/>
              <a:gd name="connsiteX1244" fmla="*/ 10124516 w 10988718"/>
              <a:gd name="connsiteY1244" fmla="*/ 657135 h 3183674"/>
              <a:gd name="connsiteX1245" fmla="*/ 10106864 w 10988718"/>
              <a:gd name="connsiteY1245" fmla="*/ 659782 h 3183674"/>
              <a:gd name="connsiteX1246" fmla="*/ 10031204 w 10988718"/>
              <a:gd name="connsiteY1246" fmla="*/ 684903 h 3183674"/>
              <a:gd name="connsiteX1247" fmla="*/ 10078498 w 10988718"/>
              <a:gd name="connsiteY1247" fmla="*/ 677810 h 3183674"/>
              <a:gd name="connsiteX1248" fmla="*/ 10124516 w 10988718"/>
              <a:gd name="connsiteY1248" fmla="*/ 657135 h 3183674"/>
              <a:gd name="connsiteX1249" fmla="*/ 10144525 w 10988718"/>
              <a:gd name="connsiteY1249" fmla="*/ 657740 h 3183674"/>
              <a:gd name="connsiteX1250" fmla="*/ 10189427 w 10988718"/>
              <a:gd name="connsiteY1250" fmla="*/ 642501 h 3183674"/>
              <a:gd name="connsiteX1251" fmla="*/ 10362210 w 10988718"/>
              <a:gd name="connsiteY1251" fmla="*/ 576980 h 3183674"/>
              <a:gd name="connsiteX1252" fmla="*/ 10462161 w 10988718"/>
              <a:gd name="connsiteY1252" fmla="*/ 540508 h 3183674"/>
              <a:gd name="connsiteX1253" fmla="*/ 10449323 w 10988718"/>
              <a:gd name="connsiteY1253" fmla="*/ 555920 h 3183674"/>
              <a:gd name="connsiteX1254" fmla="*/ 10423065 w 10988718"/>
              <a:gd name="connsiteY1254" fmla="*/ 567850 h 3183674"/>
              <a:gd name="connsiteX1255" fmla="*/ 10326798 w 10988718"/>
              <a:gd name="connsiteY1255" fmla="*/ 625681 h 3183674"/>
              <a:gd name="connsiteX1256" fmla="*/ 10185708 w 10988718"/>
              <a:gd name="connsiteY1256" fmla="*/ 682768 h 3183674"/>
              <a:gd name="connsiteX1257" fmla="*/ 10179609 w 10988718"/>
              <a:gd name="connsiteY1257" fmla="*/ 684742 h 3183674"/>
              <a:gd name="connsiteX1258" fmla="*/ 10178429 w 10988718"/>
              <a:gd name="connsiteY1258" fmla="*/ 686660 h 3183674"/>
              <a:gd name="connsiteX1259" fmla="*/ 10167352 w 10988718"/>
              <a:gd name="connsiteY1259" fmla="*/ 699059 h 3183674"/>
              <a:gd name="connsiteX1260" fmla="*/ 10185219 w 10988718"/>
              <a:gd name="connsiteY1260" fmla="*/ 693182 h 3183674"/>
              <a:gd name="connsiteX1261" fmla="*/ 10357410 w 10988718"/>
              <a:gd name="connsiteY1261" fmla="*/ 634302 h 3183674"/>
              <a:gd name="connsiteX1262" fmla="*/ 10216518 w 10988718"/>
              <a:gd name="connsiteY1262" fmla="*/ 705101 h 3183674"/>
              <a:gd name="connsiteX1263" fmla="*/ 10173734 w 10988718"/>
              <a:gd name="connsiteY1263" fmla="*/ 721679 h 3183674"/>
              <a:gd name="connsiteX1264" fmla="*/ 10182505 w 10988718"/>
              <a:gd name="connsiteY1264" fmla="*/ 723220 h 3183674"/>
              <a:gd name="connsiteX1265" fmla="*/ 10183060 w 10988718"/>
              <a:gd name="connsiteY1265" fmla="*/ 723527 h 3183674"/>
              <a:gd name="connsiteX1266" fmla="*/ 10243675 w 10988718"/>
              <a:gd name="connsiteY1266" fmla="*/ 700209 h 3183674"/>
              <a:gd name="connsiteX1267" fmla="*/ 10354682 w 10988718"/>
              <a:gd name="connsiteY1267" fmla="*/ 658620 h 3183674"/>
              <a:gd name="connsiteX1268" fmla="*/ 10354426 w 10988718"/>
              <a:gd name="connsiteY1268" fmla="*/ 658504 h 3183674"/>
              <a:gd name="connsiteX1269" fmla="*/ 10378913 w 10988718"/>
              <a:gd name="connsiteY1269" fmla="*/ 637660 h 3183674"/>
              <a:gd name="connsiteX1270" fmla="*/ 10379892 w 10988718"/>
              <a:gd name="connsiteY1270" fmla="*/ 646436 h 3183674"/>
              <a:gd name="connsiteX1271" fmla="*/ 10365113 w 10988718"/>
              <a:gd name="connsiteY1271" fmla="*/ 663351 h 3183674"/>
              <a:gd name="connsiteX1272" fmla="*/ 10356007 w 10988718"/>
              <a:gd name="connsiteY1272" fmla="*/ 659220 h 3183674"/>
              <a:gd name="connsiteX1273" fmla="*/ 10248789 w 10988718"/>
              <a:gd name="connsiteY1273" fmla="*/ 709281 h 3183674"/>
              <a:gd name="connsiteX1274" fmla="*/ 10195464 w 10988718"/>
              <a:gd name="connsiteY1274" fmla="*/ 730381 h 3183674"/>
              <a:gd name="connsiteX1275" fmla="*/ 10200897 w 10988718"/>
              <a:gd name="connsiteY1275" fmla="*/ 733383 h 3183674"/>
              <a:gd name="connsiteX1276" fmla="*/ 10198099 w 10988718"/>
              <a:gd name="connsiteY1276" fmla="*/ 739249 h 3183674"/>
              <a:gd name="connsiteX1277" fmla="*/ 10322442 w 10988718"/>
              <a:gd name="connsiteY1277" fmla="*/ 698738 h 3183674"/>
              <a:gd name="connsiteX1278" fmla="*/ 10321757 w 10988718"/>
              <a:gd name="connsiteY1278" fmla="*/ 705865 h 3183674"/>
              <a:gd name="connsiteX1279" fmla="*/ 10363539 w 10988718"/>
              <a:gd name="connsiteY1279" fmla="*/ 690872 h 3183674"/>
              <a:gd name="connsiteX1280" fmla="*/ 10368083 w 10988718"/>
              <a:gd name="connsiteY1280" fmla="*/ 688732 h 3183674"/>
              <a:gd name="connsiteX1281" fmla="*/ 10370445 w 10988718"/>
              <a:gd name="connsiteY1281" fmla="*/ 689696 h 3183674"/>
              <a:gd name="connsiteX1282" fmla="*/ 10387079 w 10988718"/>
              <a:gd name="connsiteY1282" fmla="*/ 690477 h 3183674"/>
              <a:gd name="connsiteX1283" fmla="*/ 10384111 w 10988718"/>
              <a:gd name="connsiteY1283" fmla="*/ 691955 h 3183674"/>
              <a:gd name="connsiteX1284" fmla="*/ 10310524 w 10988718"/>
              <a:gd name="connsiteY1284" fmla="*/ 722622 h 3183674"/>
              <a:gd name="connsiteX1285" fmla="*/ 10303359 w 10988718"/>
              <a:gd name="connsiteY1285" fmla="*/ 729133 h 3183674"/>
              <a:gd name="connsiteX1286" fmla="*/ 10213802 w 10988718"/>
              <a:gd name="connsiteY1286" fmla="*/ 777891 h 3183674"/>
              <a:gd name="connsiteX1287" fmla="*/ 10217853 w 10988718"/>
              <a:gd name="connsiteY1287" fmla="*/ 777854 h 3183674"/>
              <a:gd name="connsiteX1288" fmla="*/ 10370306 w 10988718"/>
              <a:gd name="connsiteY1288" fmla="*/ 717807 h 3183674"/>
              <a:gd name="connsiteX1289" fmla="*/ 10371039 w 10988718"/>
              <a:gd name="connsiteY1289" fmla="*/ 717513 h 3183674"/>
              <a:gd name="connsiteX1290" fmla="*/ 10390613 w 10988718"/>
              <a:gd name="connsiteY1290" fmla="*/ 715357 h 3183674"/>
              <a:gd name="connsiteX1291" fmla="*/ 10398966 w 10988718"/>
              <a:gd name="connsiteY1291" fmla="*/ 712824 h 3183674"/>
              <a:gd name="connsiteX1292" fmla="*/ 10395711 w 10988718"/>
              <a:gd name="connsiteY1292" fmla="*/ 731737 h 3183674"/>
              <a:gd name="connsiteX1293" fmla="*/ 10416519 w 10988718"/>
              <a:gd name="connsiteY1293" fmla="*/ 732063 h 3183674"/>
              <a:gd name="connsiteX1294" fmla="*/ 10428965 w 10988718"/>
              <a:gd name="connsiteY1294" fmla="*/ 741932 h 3183674"/>
              <a:gd name="connsiteX1295" fmla="*/ 10373369 w 10988718"/>
              <a:gd name="connsiteY1295" fmla="*/ 751228 h 3183674"/>
              <a:gd name="connsiteX1296" fmla="*/ 10375276 w 10988718"/>
              <a:gd name="connsiteY1296" fmla="*/ 772851 h 3183674"/>
              <a:gd name="connsiteX1297" fmla="*/ 10344089 w 10988718"/>
              <a:gd name="connsiteY1297" fmla="*/ 773772 h 3183674"/>
              <a:gd name="connsiteX1298" fmla="*/ 10363121 w 10988718"/>
              <a:gd name="connsiteY1298" fmla="*/ 779850 h 3183674"/>
              <a:gd name="connsiteX1299" fmla="*/ 10372649 w 10988718"/>
              <a:gd name="connsiteY1299" fmla="*/ 782290 h 3183674"/>
              <a:gd name="connsiteX1300" fmla="*/ 10387755 w 10988718"/>
              <a:gd name="connsiteY1300" fmla="*/ 778548 h 3183674"/>
              <a:gd name="connsiteX1301" fmla="*/ 10381585 w 10988718"/>
              <a:gd name="connsiteY1301" fmla="*/ 784574 h 3183674"/>
              <a:gd name="connsiteX1302" fmla="*/ 10399684 w 10988718"/>
              <a:gd name="connsiteY1302" fmla="*/ 789204 h 3183674"/>
              <a:gd name="connsiteX1303" fmla="*/ 10424368 w 10988718"/>
              <a:gd name="connsiteY1303" fmla="*/ 791911 h 3183674"/>
              <a:gd name="connsiteX1304" fmla="*/ 10377127 w 10988718"/>
              <a:gd name="connsiteY1304" fmla="*/ 801128 h 3183674"/>
              <a:gd name="connsiteX1305" fmla="*/ 10362124 w 10988718"/>
              <a:gd name="connsiteY1305" fmla="*/ 803580 h 3183674"/>
              <a:gd name="connsiteX1306" fmla="*/ 10361778 w 10988718"/>
              <a:gd name="connsiteY1306" fmla="*/ 803917 h 3183674"/>
              <a:gd name="connsiteX1307" fmla="*/ 10333269 w 10988718"/>
              <a:gd name="connsiteY1307" fmla="*/ 814267 h 3183674"/>
              <a:gd name="connsiteX1308" fmla="*/ 10328056 w 10988718"/>
              <a:gd name="connsiteY1308" fmla="*/ 814672 h 3183674"/>
              <a:gd name="connsiteX1309" fmla="*/ 10337018 w 10988718"/>
              <a:gd name="connsiteY1309" fmla="*/ 818546 h 3183674"/>
              <a:gd name="connsiteX1310" fmla="*/ 10389010 w 10988718"/>
              <a:gd name="connsiteY1310" fmla="*/ 817953 h 3183674"/>
              <a:gd name="connsiteX1311" fmla="*/ 10435219 w 10988718"/>
              <a:gd name="connsiteY1311" fmla="*/ 817746 h 3183674"/>
              <a:gd name="connsiteX1312" fmla="*/ 10464626 w 10988718"/>
              <a:gd name="connsiteY1312" fmla="*/ 818603 h 3183674"/>
              <a:gd name="connsiteX1313" fmla="*/ 10456448 w 10988718"/>
              <a:gd name="connsiteY1313" fmla="*/ 821652 h 3183674"/>
              <a:gd name="connsiteX1314" fmla="*/ 10398296 w 10988718"/>
              <a:gd name="connsiteY1314" fmla="*/ 846916 h 3183674"/>
              <a:gd name="connsiteX1315" fmla="*/ 10366452 w 10988718"/>
              <a:gd name="connsiteY1315" fmla="*/ 854607 h 3183674"/>
              <a:gd name="connsiteX1316" fmla="*/ 10369770 w 10988718"/>
              <a:gd name="connsiteY1316" fmla="*/ 859205 h 3183674"/>
              <a:gd name="connsiteX1317" fmla="*/ 10369959 w 10988718"/>
              <a:gd name="connsiteY1317" fmla="*/ 859226 h 3183674"/>
              <a:gd name="connsiteX1318" fmla="*/ 10367448 w 10988718"/>
              <a:gd name="connsiteY1318" fmla="*/ 860318 h 3183674"/>
              <a:gd name="connsiteX1319" fmla="*/ 10271721 w 10988718"/>
              <a:gd name="connsiteY1319" fmla="*/ 897003 h 3183674"/>
              <a:gd name="connsiteX1320" fmla="*/ 10238708 w 10988718"/>
              <a:gd name="connsiteY1320" fmla="*/ 917045 h 3183674"/>
              <a:gd name="connsiteX1321" fmla="*/ 10293983 w 10988718"/>
              <a:gd name="connsiteY1321" fmla="*/ 896056 h 3183674"/>
              <a:gd name="connsiteX1322" fmla="*/ 10385442 w 10988718"/>
              <a:gd name="connsiteY1322" fmla="*/ 860990 h 3183674"/>
              <a:gd name="connsiteX1323" fmla="*/ 10392568 w 10988718"/>
              <a:gd name="connsiteY1323" fmla="*/ 861799 h 3183674"/>
              <a:gd name="connsiteX1324" fmla="*/ 10404867 w 10988718"/>
              <a:gd name="connsiteY1324" fmla="*/ 867510 h 3183674"/>
              <a:gd name="connsiteX1325" fmla="*/ 10326070 w 10988718"/>
              <a:gd name="connsiteY1325" fmla="*/ 895849 h 3183674"/>
              <a:gd name="connsiteX1326" fmla="*/ 10417042 w 10988718"/>
              <a:gd name="connsiteY1326" fmla="*/ 901205 h 3183674"/>
              <a:gd name="connsiteX1327" fmla="*/ 10406640 w 10988718"/>
              <a:gd name="connsiteY1327" fmla="*/ 930860 h 3183674"/>
              <a:gd name="connsiteX1328" fmla="*/ 10397521 w 10988718"/>
              <a:gd name="connsiteY1328" fmla="*/ 936111 h 3183674"/>
              <a:gd name="connsiteX1329" fmla="*/ 10422067 w 10988718"/>
              <a:gd name="connsiteY1329" fmla="*/ 945642 h 3183674"/>
              <a:gd name="connsiteX1330" fmla="*/ 10462314 w 10988718"/>
              <a:gd name="connsiteY1330" fmla="*/ 946129 h 3183674"/>
              <a:gd name="connsiteX1331" fmla="*/ 10467587 w 10988718"/>
              <a:gd name="connsiteY1331" fmla="*/ 945804 h 3183674"/>
              <a:gd name="connsiteX1332" fmla="*/ 10335192 w 10988718"/>
              <a:gd name="connsiteY1332" fmla="*/ 999191 h 3183674"/>
              <a:gd name="connsiteX1333" fmla="*/ 10331939 w 10988718"/>
              <a:gd name="connsiteY1333" fmla="*/ 1010315 h 3183674"/>
              <a:gd name="connsiteX1334" fmla="*/ 10441740 w 10988718"/>
              <a:gd name="connsiteY1334" fmla="*/ 973363 h 3183674"/>
              <a:gd name="connsiteX1335" fmla="*/ 10399058 w 10988718"/>
              <a:gd name="connsiteY1335" fmla="*/ 996231 h 3183674"/>
              <a:gd name="connsiteX1336" fmla="*/ 10366343 w 10988718"/>
              <a:gd name="connsiteY1336" fmla="*/ 1009441 h 3183674"/>
              <a:gd name="connsiteX1337" fmla="*/ 10360605 w 10988718"/>
              <a:gd name="connsiteY1337" fmla="*/ 1010379 h 3183674"/>
              <a:gd name="connsiteX1338" fmla="*/ 10336805 w 10988718"/>
              <a:gd name="connsiteY1338" fmla="*/ 1017002 h 3183674"/>
              <a:gd name="connsiteX1339" fmla="*/ 10340080 w 10988718"/>
              <a:gd name="connsiteY1339" fmla="*/ 1019997 h 3183674"/>
              <a:gd name="connsiteX1340" fmla="*/ 10311988 w 10988718"/>
              <a:gd name="connsiteY1340" fmla="*/ 1031255 h 3183674"/>
              <a:gd name="connsiteX1341" fmla="*/ 10269078 w 10988718"/>
              <a:gd name="connsiteY1341" fmla="*/ 1053815 h 3183674"/>
              <a:gd name="connsiteX1342" fmla="*/ 10269078 w 10988718"/>
              <a:gd name="connsiteY1342" fmla="*/ 1053815 h 3183674"/>
              <a:gd name="connsiteX1343" fmla="*/ 10296744 w 10988718"/>
              <a:gd name="connsiteY1343" fmla="*/ 1044333 h 3183674"/>
              <a:gd name="connsiteX1344" fmla="*/ 10354315 w 10988718"/>
              <a:gd name="connsiteY1344" fmla="*/ 1024596 h 3183674"/>
              <a:gd name="connsiteX1345" fmla="*/ 10358878 w 10988718"/>
              <a:gd name="connsiteY1345" fmla="*/ 1025618 h 3183674"/>
              <a:gd name="connsiteX1346" fmla="*/ 10369450 w 10988718"/>
              <a:gd name="connsiteY1346" fmla="*/ 1028951 h 3183674"/>
              <a:gd name="connsiteX1347" fmla="*/ 10297802 w 10988718"/>
              <a:gd name="connsiteY1347" fmla="*/ 1046548 h 3183674"/>
              <a:gd name="connsiteX1348" fmla="*/ 10355872 w 10988718"/>
              <a:gd name="connsiteY1348" fmla="*/ 1042451 h 3183674"/>
              <a:gd name="connsiteX1349" fmla="*/ 10413944 w 10988718"/>
              <a:gd name="connsiteY1349" fmla="*/ 1038355 h 3183674"/>
              <a:gd name="connsiteX1350" fmla="*/ 10378586 w 10988718"/>
              <a:gd name="connsiteY1350" fmla="*/ 1064394 h 3183674"/>
              <a:gd name="connsiteX1351" fmla="*/ 10463325 w 10988718"/>
              <a:gd name="connsiteY1351" fmla="*/ 1074288 h 3183674"/>
              <a:gd name="connsiteX1352" fmla="*/ 10353904 w 10988718"/>
              <a:gd name="connsiteY1352" fmla="*/ 1096595 h 3183674"/>
              <a:gd name="connsiteX1353" fmla="*/ 10283172 w 10988718"/>
              <a:gd name="connsiteY1353" fmla="*/ 1107981 h 3183674"/>
              <a:gd name="connsiteX1354" fmla="*/ 10281716 w 10988718"/>
              <a:gd name="connsiteY1354" fmla="*/ 1104927 h 3183674"/>
              <a:gd name="connsiteX1355" fmla="*/ 10281447 w 10988718"/>
              <a:gd name="connsiteY1355" fmla="*/ 1104360 h 3183674"/>
              <a:gd name="connsiteX1356" fmla="*/ 10281230 w 10988718"/>
              <a:gd name="connsiteY1356" fmla="*/ 1103909 h 3183674"/>
              <a:gd name="connsiteX1357" fmla="*/ 10281716 w 10988718"/>
              <a:gd name="connsiteY1357" fmla="*/ 1104927 h 3183674"/>
              <a:gd name="connsiteX1358" fmla="*/ 10282524 w 10988718"/>
              <a:gd name="connsiteY1358" fmla="*/ 1106625 h 3183674"/>
              <a:gd name="connsiteX1359" fmla="*/ 10283172 w 10988718"/>
              <a:gd name="connsiteY1359" fmla="*/ 1107981 h 3183674"/>
              <a:gd name="connsiteX1360" fmla="*/ 10369744 w 10988718"/>
              <a:gd name="connsiteY1360" fmla="*/ 1105460 h 3183674"/>
              <a:gd name="connsiteX1361" fmla="*/ 10372906 w 10988718"/>
              <a:gd name="connsiteY1361" fmla="*/ 1108222 h 3183674"/>
              <a:gd name="connsiteX1362" fmla="*/ 10375367 w 10988718"/>
              <a:gd name="connsiteY1362" fmla="*/ 1114397 h 3183674"/>
              <a:gd name="connsiteX1363" fmla="*/ 10441795 w 10988718"/>
              <a:gd name="connsiteY1363" fmla="*/ 1089501 h 3183674"/>
              <a:gd name="connsiteX1364" fmla="*/ 10436611 w 10988718"/>
              <a:gd name="connsiteY1364" fmla="*/ 1101274 h 3183674"/>
              <a:gd name="connsiteX1365" fmla="*/ 10384240 w 10988718"/>
              <a:gd name="connsiteY1365" fmla="*/ 1126924 h 3183674"/>
              <a:gd name="connsiteX1366" fmla="*/ 10381228 w 10988718"/>
              <a:gd name="connsiteY1366" fmla="*/ 1128095 h 3183674"/>
              <a:gd name="connsiteX1367" fmla="*/ 10377709 w 10988718"/>
              <a:gd name="connsiteY1367" fmla="*/ 1129893 h 3183674"/>
              <a:gd name="connsiteX1368" fmla="*/ 10377673 w 10988718"/>
              <a:gd name="connsiteY1368" fmla="*/ 1130237 h 3183674"/>
              <a:gd name="connsiteX1369" fmla="*/ 10445014 w 10988718"/>
              <a:gd name="connsiteY1369" fmla="*/ 1119858 h 3183674"/>
              <a:gd name="connsiteX1370" fmla="*/ 10462977 w 10988718"/>
              <a:gd name="connsiteY1370" fmla="*/ 1133179 h 3183674"/>
              <a:gd name="connsiteX1371" fmla="*/ 10532231 w 10988718"/>
              <a:gd name="connsiteY1371" fmla="*/ 1134949 h 3183674"/>
              <a:gd name="connsiteX1372" fmla="*/ 10676520 w 10988718"/>
              <a:gd name="connsiteY1372" fmla="*/ 1127586 h 3183674"/>
              <a:gd name="connsiteX1373" fmla="*/ 10528974 w 10988718"/>
              <a:gd name="connsiteY1373" fmla="*/ 1153863 h 3183674"/>
              <a:gd name="connsiteX1374" fmla="*/ 10453079 w 10988718"/>
              <a:gd name="connsiteY1374" fmla="*/ 1162543 h 3183674"/>
              <a:gd name="connsiteX1375" fmla="*/ 10398691 w 10988718"/>
              <a:gd name="connsiteY1375" fmla="*/ 1182504 h 3183674"/>
              <a:gd name="connsiteX1376" fmla="*/ 10470631 w 10988718"/>
              <a:gd name="connsiteY1376" fmla="*/ 1181781 h 3183674"/>
              <a:gd name="connsiteX1377" fmla="*/ 10480393 w 10988718"/>
              <a:gd name="connsiteY1377" fmla="*/ 1194146 h 3183674"/>
              <a:gd name="connsiteX1378" fmla="*/ 10541502 w 10988718"/>
              <a:gd name="connsiteY1378" fmla="*/ 1188299 h 3183674"/>
              <a:gd name="connsiteX1379" fmla="*/ 10601696 w 10988718"/>
              <a:gd name="connsiteY1379" fmla="*/ 1188660 h 3183674"/>
              <a:gd name="connsiteX1380" fmla="*/ 10589034 w 10988718"/>
              <a:gd name="connsiteY1380" fmla="*/ 1195952 h 3183674"/>
              <a:gd name="connsiteX1381" fmla="*/ 10600919 w 10988718"/>
              <a:gd name="connsiteY1381" fmla="*/ 1212774 h 3183674"/>
              <a:gd name="connsiteX1382" fmla="*/ 10485981 w 10988718"/>
              <a:gd name="connsiteY1382" fmla="*/ 1231631 h 3183674"/>
              <a:gd name="connsiteX1383" fmla="*/ 10567684 w 10988718"/>
              <a:gd name="connsiteY1383" fmla="*/ 1236630 h 3183674"/>
              <a:gd name="connsiteX1384" fmla="*/ 10571177 w 10988718"/>
              <a:gd name="connsiteY1384" fmla="*/ 1236681 h 3183674"/>
              <a:gd name="connsiteX1385" fmla="*/ 10521415 w 10988718"/>
              <a:gd name="connsiteY1385" fmla="*/ 1261296 h 3183674"/>
              <a:gd name="connsiteX1386" fmla="*/ 10589979 w 10988718"/>
              <a:gd name="connsiteY1386" fmla="*/ 1237541 h 3183674"/>
              <a:gd name="connsiteX1387" fmla="*/ 10602795 w 10988718"/>
              <a:gd name="connsiteY1387" fmla="*/ 1242932 h 3183674"/>
              <a:gd name="connsiteX1388" fmla="*/ 10574968 w 10988718"/>
              <a:gd name="connsiteY1388" fmla="*/ 1250438 h 3183674"/>
              <a:gd name="connsiteX1389" fmla="*/ 10808813 w 10988718"/>
              <a:gd name="connsiteY1389" fmla="*/ 1245461 h 3183674"/>
              <a:gd name="connsiteX1390" fmla="*/ 10822311 w 10988718"/>
              <a:gd name="connsiteY1390" fmla="*/ 1245927 h 3183674"/>
              <a:gd name="connsiteX1391" fmla="*/ 10821612 w 10988718"/>
              <a:gd name="connsiteY1391" fmla="*/ 1246336 h 3183674"/>
              <a:gd name="connsiteX1392" fmla="*/ 10755871 w 10988718"/>
              <a:gd name="connsiteY1392" fmla="*/ 1274734 h 3183674"/>
              <a:gd name="connsiteX1393" fmla="*/ 10795819 w 10988718"/>
              <a:gd name="connsiteY1393" fmla="*/ 1264926 h 3183674"/>
              <a:gd name="connsiteX1394" fmla="*/ 10827455 w 10988718"/>
              <a:gd name="connsiteY1394" fmla="*/ 1251647 h 3183674"/>
              <a:gd name="connsiteX1395" fmla="*/ 10841502 w 10988718"/>
              <a:gd name="connsiteY1395" fmla="*/ 1246594 h 3183674"/>
              <a:gd name="connsiteX1396" fmla="*/ 10891013 w 10988718"/>
              <a:gd name="connsiteY1396" fmla="*/ 1248310 h 3183674"/>
              <a:gd name="connsiteX1397" fmla="*/ 10890541 w 10988718"/>
              <a:gd name="connsiteY1397" fmla="*/ 1253294 h 3183674"/>
              <a:gd name="connsiteX1398" fmla="*/ 10895619 w 10988718"/>
              <a:gd name="connsiteY1398" fmla="*/ 1250755 h 3183674"/>
              <a:gd name="connsiteX1399" fmla="*/ 10906960 w 10988718"/>
              <a:gd name="connsiteY1399" fmla="*/ 1248862 h 3183674"/>
              <a:gd name="connsiteX1400" fmla="*/ 10943967 w 10988718"/>
              <a:gd name="connsiteY1400" fmla="*/ 1250145 h 3183674"/>
              <a:gd name="connsiteX1401" fmla="*/ 10931684 w 10988718"/>
              <a:gd name="connsiteY1401" fmla="*/ 1255454 h 3183674"/>
              <a:gd name="connsiteX1402" fmla="*/ 10927295 w 10988718"/>
              <a:gd name="connsiteY1402" fmla="*/ 1260725 h 3183674"/>
              <a:gd name="connsiteX1403" fmla="*/ 10931684 w 10988718"/>
              <a:gd name="connsiteY1403" fmla="*/ 1255454 h 3183674"/>
              <a:gd name="connsiteX1404" fmla="*/ 10934862 w 10988718"/>
              <a:gd name="connsiteY1404" fmla="*/ 1266723 h 3183674"/>
              <a:gd name="connsiteX1405" fmla="*/ 10897235 w 10988718"/>
              <a:gd name="connsiteY1405" fmla="*/ 1271216 h 3183674"/>
              <a:gd name="connsiteX1406" fmla="*/ 10865190 w 10988718"/>
              <a:gd name="connsiteY1406" fmla="*/ 1271685 h 3183674"/>
              <a:gd name="connsiteX1407" fmla="*/ 10862101 w 10988718"/>
              <a:gd name="connsiteY1407" fmla="*/ 1267773 h 3183674"/>
              <a:gd name="connsiteX1408" fmla="*/ 10861072 w 10988718"/>
              <a:gd name="connsiteY1408" fmla="*/ 1266469 h 3183674"/>
              <a:gd name="connsiteX1409" fmla="*/ 10861529 w 10988718"/>
              <a:gd name="connsiteY1409" fmla="*/ 1267049 h 3183674"/>
              <a:gd name="connsiteX1410" fmla="*/ 10862101 w 10988718"/>
              <a:gd name="connsiteY1410" fmla="*/ 1267773 h 3183674"/>
              <a:gd name="connsiteX1411" fmla="*/ 10863817 w 10988718"/>
              <a:gd name="connsiteY1411" fmla="*/ 1269947 h 3183674"/>
              <a:gd name="connsiteX1412" fmla="*/ 10865190 w 10988718"/>
              <a:gd name="connsiteY1412" fmla="*/ 1271685 h 3183674"/>
              <a:gd name="connsiteX1413" fmla="*/ 10897235 w 10988718"/>
              <a:gd name="connsiteY1413" fmla="*/ 1271216 h 3183674"/>
              <a:gd name="connsiteX1414" fmla="*/ 10936633 w 10988718"/>
              <a:gd name="connsiteY1414" fmla="*/ 1274028 h 3183674"/>
              <a:gd name="connsiteX1415" fmla="*/ 10918079 w 10988718"/>
              <a:gd name="connsiteY1415" fmla="*/ 1284162 h 3183674"/>
              <a:gd name="connsiteX1416" fmla="*/ 10910405 w 10988718"/>
              <a:gd name="connsiteY1416" fmla="*/ 1289099 h 3183674"/>
              <a:gd name="connsiteX1417" fmla="*/ 10785938 w 10988718"/>
              <a:gd name="connsiteY1417" fmla="*/ 1290936 h 3183674"/>
              <a:gd name="connsiteX1418" fmla="*/ 10543429 w 10988718"/>
              <a:gd name="connsiteY1418" fmla="*/ 1310249 h 3183674"/>
              <a:gd name="connsiteX1419" fmla="*/ 10492866 w 10988718"/>
              <a:gd name="connsiteY1419" fmla="*/ 1312152 h 3183674"/>
              <a:gd name="connsiteX1420" fmla="*/ 10490212 w 10988718"/>
              <a:gd name="connsiteY1420" fmla="*/ 1312429 h 3183674"/>
              <a:gd name="connsiteX1421" fmla="*/ 10463930 w 10988718"/>
              <a:gd name="connsiteY1421" fmla="*/ 1328547 h 3183674"/>
              <a:gd name="connsiteX1422" fmla="*/ 10482558 w 10988718"/>
              <a:gd name="connsiteY1422" fmla="*/ 1328044 h 3183674"/>
              <a:gd name="connsiteX1423" fmla="*/ 10494888 w 10988718"/>
              <a:gd name="connsiteY1423" fmla="*/ 1322934 h 3183674"/>
              <a:gd name="connsiteX1424" fmla="*/ 10514724 w 10988718"/>
              <a:gd name="connsiteY1424" fmla="*/ 1319985 h 3183674"/>
              <a:gd name="connsiteX1425" fmla="*/ 10513823 w 10988718"/>
              <a:gd name="connsiteY1425" fmla="*/ 1324740 h 3183674"/>
              <a:gd name="connsiteX1426" fmla="*/ 10511636 w 10988718"/>
              <a:gd name="connsiteY1426" fmla="*/ 1325472 h 3183674"/>
              <a:gd name="connsiteX1427" fmla="*/ 10513514 w 10988718"/>
              <a:gd name="connsiteY1427" fmla="*/ 1325270 h 3183674"/>
              <a:gd name="connsiteX1428" fmla="*/ 10513823 w 10988718"/>
              <a:gd name="connsiteY1428" fmla="*/ 1324740 h 3183674"/>
              <a:gd name="connsiteX1429" fmla="*/ 10578734 w 10988718"/>
              <a:gd name="connsiteY1429" fmla="*/ 1310742 h 3183674"/>
              <a:gd name="connsiteX1430" fmla="*/ 10571380 w 10988718"/>
              <a:gd name="connsiteY1430" fmla="*/ 1314162 h 3183674"/>
              <a:gd name="connsiteX1431" fmla="*/ 10567951 w 10988718"/>
              <a:gd name="connsiteY1431" fmla="*/ 1317675 h 3183674"/>
              <a:gd name="connsiteX1432" fmla="*/ 10583405 w 10988718"/>
              <a:gd name="connsiteY1432" fmla="*/ 1316944 h 3183674"/>
              <a:gd name="connsiteX1433" fmla="*/ 10657740 w 10988718"/>
              <a:gd name="connsiteY1433" fmla="*/ 1314472 h 3183674"/>
              <a:gd name="connsiteX1434" fmla="*/ 10670541 w 10988718"/>
              <a:gd name="connsiteY1434" fmla="*/ 1325087 h 3183674"/>
              <a:gd name="connsiteX1435" fmla="*/ 10753719 w 10988718"/>
              <a:gd name="connsiteY1435" fmla="*/ 1323570 h 3183674"/>
              <a:gd name="connsiteX1436" fmla="*/ 10769150 w 10988718"/>
              <a:gd name="connsiteY1436" fmla="*/ 1338351 h 3183674"/>
              <a:gd name="connsiteX1437" fmla="*/ 10774250 w 10988718"/>
              <a:gd name="connsiteY1437" fmla="*/ 1338728 h 3183674"/>
              <a:gd name="connsiteX1438" fmla="*/ 10778664 w 10988718"/>
              <a:gd name="connsiteY1438" fmla="*/ 1337641 h 3183674"/>
              <a:gd name="connsiteX1439" fmla="*/ 10785650 w 10988718"/>
              <a:gd name="connsiteY1439" fmla="*/ 1338501 h 3183674"/>
              <a:gd name="connsiteX1440" fmla="*/ 10786526 w 10988718"/>
              <a:gd name="connsiteY1440" fmla="*/ 1339940 h 3183674"/>
              <a:gd name="connsiteX1441" fmla="*/ 10789450 w 10988718"/>
              <a:gd name="connsiteY1441" fmla="*/ 1338966 h 3183674"/>
              <a:gd name="connsiteX1442" fmla="*/ 10785650 w 10988718"/>
              <a:gd name="connsiteY1442" fmla="*/ 1338501 h 3183674"/>
              <a:gd name="connsiteX1443" fmla="*/ 10784289 w 10988718"/>
              <a:gd name="connsiteY1443" fmla="*/ 1336260 h 3183674"/>
              <a:gd name="connsiteX1444" fmla="*/ 10807973 w 10988718"/>
              <a:gd name="connsiteY1444" fmla="*/ 1345338 h 3183674"/>
              <a:gd name="connsiteX1445" fmla="*/ 10721755 w 10988718"/>
              <a:gd name="connsiteY1445" fmla="*/ 1348604 h 3183674"/>
              <a:gd name="connsiteX1446" fmla="*/ 10708176 w 10988718"/>
              <a:gd name="connsiteY1446" fmla="*/ 1362104 h 3183674"/>
              <a:gd name="connsiteX1447" fmla="*/ 10631366 w 10988718"/>
              <a:gd name="connsiteY1447" fmla="*/ 1376992 h 3183674"/>
              <a:gd name="connsiteX1448" fmla="*/ 10571548 w 10988718"/>
              <a:gd name="connsiteY1448" fmla="*/ 1379964 h 3183674"/>
              <a:gd name="connsiteX1449" fmla="*/ 10571463 w 10988718"/>
              <a:gd name="connsiteY1449" fmla="*/ 1379968 h 3183674"/>
              <a:gd name="connsiteX1450" fmla="*/ 10559095 w 10988718"/>
              <a:gd name="connsiteY1450" fmla="*/ 1387556 h 3183674"/>
              <a:gd name="connsiteX1451" fmla="*/ 10532387 w 10988718"/>
              <a:gd name="connsiteY1451" fmla="*/ 1399864 h 3183674"/>
              <a:gd name="connsiteX1452" fmla="*/ 10534904 w 10988718"/>
              <a:gd name="connsiteY1452" fmla="*/ 1401804 h 3183674"/>
              <a:gd name="connsiteX1453" fmla="*/ 10540973 w 10988718"/>
              <a:gd name="connsiteY1453" fmla="*/ 1405380 h 3183674"/>
              <a:gd name="connsiteX1454" fmla="*/ 10574637 w 10988718"/>
              <a:gd name="connsiteY1454" fmla="*/ 1409661 h 3183674"/>
              <a:gd name="connsiteX1455" fmla="*/ 10628754 w 10988718"/>
              <a:gd name="connsiteY1455" fmla="*/ 1413520 h 3183674"/>
              <a:gd name="connsiteX1456" fmla="*/ 10700188 w 10988718"/>
              <a:gd name="connsiteY1456" fmla="*/ 1413089 h 3183674"/>
              <a:gd name="connsiteX1457" fmla="*/ 10882904 w 10988718"/>
              <a:gd name="connsiteY1457" fmla="*/ 1413063 h 3183674"/>
              <a:gd name="connsiteX1458" fmla="*/ 10895079 w 10988718"/>
              <a:gd name="connsiteY1458" fmla="*/ 1413079 h 3183674"/>
              <a:gd name="connsiteX1459" fmla="*/ 10883905 w 10988718"/>
              <a:gd name="connsiteY1459" fmla="*/ 1421088 h 3183674"/>
              <a:gd name="connsiteX1460" fmla="*/ 10880256 w 10988718"/>
              <a:gd name="connsiteY1460" fmla="*/ 1424328 h 3183674"/>
              <a:gd name="connsiteX1461" fmla="*/ 10842436 w 10988718"/>
              <a:gd name="connsiteY1461" fmla="*/ 1425835 h 3183674"/>
              <a:gd name="connsiteX1462" fmla="*/ 10744117 w 10988718"/>
              <a:gd name="connsiteY1462" fmla="*/ 1429442 h 3183674"/>
              <a:gd name="connsiteX1463" fmla="*/ 10737261 w 10988718"/>
              <a:gd name="connsiteY1463" fmla="*/ 1457057 h 3183674"/>
              <a:gd name="connsiteX1464" fmla="*/ 10693057 w 10988718"/>
              <a:gd name="connsiteY1464" fmla="*/ 1464525 h 3183674"/>
              <a:gd name="connsiteX1465" fmla="*/ 10650824 w 10988718"/>
              <a:gd name="connsiteY1465" fmla="*/ 1477485 h 3183674"/>
              <a:gd name="connsiteX1466" fmla="*/ 10637055 w 10988718"/>
              <a:gd name="connsiteY1466" fmla="*/ 1478574 h 3183674"/>
              <a:gd name="connsiteX1467" fmla="*/ 10637673 w 10988718"/>
              <a:gd name="connsiteY1467" fmla="*/ 1478790 h 3183674"/>
              <a:gd name="connsiteX1468" fmla="*/ 10639122 w 10988718"/>
              <a:gd name="connsiteY1468" fmla="*/ 1480858 h 3183674"/>
              <a:gd name="connsiteX1469" fmla="*/ 10630126 w 10988718"/>
              <a:gd name="connsiteY1469" fmla="*/ 1486068 h 3183674"/>
              <a:gd name="connsiteX1470" fmla="*/ 10620137 w 10988718"/>
              <a:gd name="connsiteY1470" fmla="*/ 1488471 h 3183674"/>
              <a:gd name="connsiteX1471" fmla="*/ 10625451 w 10988718"/>
              <a:gd name="connsiteY1471" fmla="*/ 1491625 h 3183674"/>
              <a:gd name="connsiteX1472" fmla="*/ 10633291 w 10988718"/>
              <a:gd name="connsiteY1472" fmla="*/ 1498942 h 3183674"/>
              <a:gd name="connsiteX1473" fmla="*/ 10676578 w 10988718"/>
              <a:gd name="connsiteY1473" fmla="*/ 1497681 h 3183674"/>
              <a:gd name="connsiteX1474" fmla="*/ 10709832 w 10988718"/>
              <a:gd name="connsiteY1474" fmla="*/ 1507875 h 3183674"/>
              <a:gd name="connsiteX1475" fmla="*/ 10646599 w 10988718"/>
              <a:gd name="connsiteY1475" fmla="*/ 1509265 h 3183674"/>
              <a:gd name="connsiteX1476" fmla="*/ 10624312 w 10988718"/>
              <a:gd name="connsiteY1476" fmla="*/ 1522098 h 3183674"/>
              <a:gd name="connsiteX1477" fmla="*/ 10598849 w 10988718"/>
              <a:gd name="connsiteY1477" fmla="*/ 1518777 h 3183674"/>
              <a:gd name="connsiteX1478" fmla="*/ 10597662 w 10988718"/>
              <a:gd name="connsiteY1478" fmla="*/ 1519461 h 3183674"/>
              <a:gd name="connsiteX1479" fmla="*/ 10603065 w 10988718"/>
              <a:gd name="connsiteY1479" fmla="*/ 1519551 h 3183674"/>
              <a:gd name="connsiteX1480" fmla="*/ 10606023 w 10988718"/>
              <a:gd name="connsiteY1480" fmla="*/ 1529264 h 3183674"/>
              <a:gd name="connsiteX1481" fmla="*/ 10550429 w 10988718"/>
              <a:gd name="connsiteY1481" fmla="*/ 1538558 h 3183674"/>
              <a:gd name="connsiteX1482" fmla="*/ 10551120 w 10988718"/>
              <a:gd name="connsiteY1482" fmla="*/ 1545261 h 3183674"/>
              <a:gd name="connsiteX1483" fmla="*/ 10551285 w 10988718"/>
              <a:gd name="connsiteY1483" fmla="*/ 1547303 h 3183674"/>
              <a:gd name="connsiteX1484" fmla="*/ 10576203 w 10988718"/>
              <a:gd name="connsiteY1484" fmla="*/ 1544359 h 3183674"/>
              <a:gd name="connsiteX1485" fmla="*/ 10609817 w 10988718"/>
              <a:gd name="connsiteY1485" fmla="*/ 1541805 h 3183674"/>
              <a:gd name="connsiteX1486" fmla="*/ 10669349 w 10988718"/>
              <a:gd name="connsiteY1486" fmla="*/ 1540775 h 3183674"/>
              <a:gd name="connsiteX1487" fmla="*/ 10684453 w 10988718"/>
              <a:gd name="connsiteY1487" fmla="*/ 1541210 h 3183674"/>
              <a:gd name="connsiteX1488" fmla="*/ 10681509 w 10988718"/>
              <a:gd name="connsiteY1488" fmla="*/ 1542396 h 3183674"/>
              <a:gd name="connsiteX1489" fmla="*/ 10657114 w 10988718"/>
              <a:gd name="connsiteY1489" fmla="*/ 1552368 h 3183674"/>
              <a:gd name="connsiteX1490" fmla="*/ 10619580 w 10988718"/>
              <a:gd name="connsiteY1490" fmla="*/ 1554171 h 3183674"/>
              <a:gd name="connsiteX1491" fmla="*/ 10582660 w 10988718"/>
              <a:gd name="connsiteY1491" fmla="*/ 1568803 h 3183674"/>
              <a:gd name="connsiteX1492" fmla="*/ 10608866 w 10988718"/>
              <a:gd name="connsiteY1492" fmla="*/ 1571699 h 3183674"/>
              <a:gd name="connsiteX1493" fmla="*/ 10589683 w 10988718"/>
              <a:gd name="connsiteY1493" fmla="*/ 1578932 h 3183674"/>
              <a:gd name="connsiteX1494" fmla="*/ 10594680 w 10988718"/>
              <a:gd name="connsiteY1494" fmla="*/ 1579858 h 3183674"/>
              <a:gd name="connsiteX1495" fmla="*/ 10601425 w 10988718"/>
              <a:gd name="connsiteY1495" fmla="*/ 1579241 h 3183674"/>
              <a:gd name="connsiteX1496" fmla="*/ 10571881 w 10988718"/>
              <a:gd name="connsiteY1496" fmla="*/ 1588667 h 3183674"/>
              <a:gd name="connsiteX1497" fmla="*/ 10564105 w 10988718"/>
              <a:gd name="connsiteY1497" fmla="*/ 1588575 h 3183674"/>
              <a:gd name="connsiteX1498" fmla="*/ 10554751 w 10988718"/>
              <a:gd name="connsiteY1498" fmla="*/ 1592103 h 3183674"/>
              <a:gd name="connsiteX1499" fmla="*/ 10518168 w 10988718"/>
              <a:gd name="connsiteY1499" fmla="*/ 1605937 h 3183674"/>
              <a:gd name="connsiteX1500" fmla="*/ 10538932 w 10988718"/>
              <a:gd name="connsiteY1500" fmla="*/ 1606237 h 3183674"/>
              <a:gd name="connsiteX1501" fmla="*/ 10554710 w 10988718"/>
              <a:gd name="connsiteY1501" fmla="*/ 1605681 h 3183674"/>
              <a:gd name="connsiteX1502" fmla="*/ 10612171 w 10988718"/>
              <a:gd name="connsiteY1502" fmla="*/ 1587488 h 3183674"/>
              <a:gd name="connsiteX1503" fmla="*/ 10611500 w 10988718"/>
              <a:gd name="connsiteY1503" fmla="*/ 1599312 h 3183674"/>
              <a:gd name="connsiteX1504" fmla="*/ 10600593 w 10988718"/>
              <a:gd name="connsiteY1504" fmla="*/ 1604997 h 3183674"/>
              <a:gd name="connsiteX1505" fmla="*/ 10612278 w 10988718"/>
              <a:gd name="connsiteY1505" fmla="*/ 1605074 h 3183674"/>
              <a:gd name="connsiteX1506" fmla="*/ 10641685 w 10988718"/>
              <a:gd name="connsiteY1506" fmla="*/ 1605934 h 3183674"/>
              <a:gd name="connsiteX1507" fmla="*/ 10633506 w 10988718"/>
              <a:gd name="connsiteY1507" fmla="*/ 1608984 h 3183674"/>
              <a:gd name="connsiteX1508" fmla="*/ 10575354 w 10988718"/>
              <a:gd name="connsiteY1508" fmla="*/ 1634245 h 3183674"/>
              <a:gd name="connsiteX1509" fmla="*/ 10543511 w 10988718"/>
              <a:gd name="connsiteY1509" fmla="*/ 1641937 h 3183674"/>
              <a:gd name="connsiteX1510" fmla="*/ 10546829 w 10988718"/>
              <a:gd name="connsiteY1510" fmla="*/ 1646535 h 3183674"/>
              <a:gd name="connsiteX1511" fmla="*/ 10547019 w 10988718"/>
              <a:gd name="connsiteY1511" fmla="*/ 1646557 h 3183674"/>
              <a:gd name="connsiteX1512" fmla="*/ 10544508 w 10988718"/>
              <a:gd name="connsiteY1512" fmla="*/ 1647647 h 3183674"/>
              <a:gd name="connsiteX1513" fmla="*/ 10448779 w 10988718"/>
              <a:gd name="connsiteY1513" fmla="*/ 1684333 h 3183674"/>
              <a:gd name="connsiteX1514" fmla="*/ 10429569 w 10988718"/>
              <a:gd name="connsiteY1514" fmla="*/ 1692960 h 3183674"/>
              <a:gd name="connsiteX1515" fmla="*/ 10423432 w 10988718"/>
              <a:gd name="connsiteY1515" fmla="*/ 1696253 h 3183674"/>
              <a:gd name="connsiteX1516" fmla="*/ 10437592 w 10988718"/>
              <a:gd name="connsiteY1516" fmla="*/ 1692254 h 3183674"/>
              <a:gd name="connsiteX1517" fmla="*/ 10588428 w 10988718"/>
              <a:gd name="connsiteY1517" fmla="*/ 1635584 h 3183674"/>
              <a:gd name="connsiteX1518" fmla="*/ 10555823 w 10988718"/>
              <a:gd name="connsiteY1518" fmla="*/ 1650880 h 3183674"/>
              <a:gd name="connsiteX1519" fmla="*/ 10562501 w 10988718"/>
              <a:gd name="connsiteY1519" fmla="*/ 1648318 h 3183674"/>
              <a:gd name="connsiteX1520" fmla="*/ 10569625 w 10988718"/>
              <a:gd name="connsiteY1520" fmla="*/ 1649131 h 3183674"/>
              <a:gd name="connsiteX1521" fmla="*/ 10572277 w 10988718"/>
              <a:gd name="connsiteY1521" fmla="*/ 1650362 h 3183674"/>
              <a:gd name="connsiteX1522" fmla="*/ 10597821 w 10988718"/>
              <a:gd name="connsiteY1522" fmla="*/ 1639290 h 3183674"/>
              <a:gd name="connsiteX1523" fmla="*/ 10621782 w 10988718"/>
              <a:gd name="connsiteY1523" fmla="*/ 1629035 h 3183674"/>
              <a:gd name="connsiteX1524" fmla="*/ 10640912 w 10988718"/>
              <a:gd name="connsiteY1524" fmla="*/ 1635989 h 3183674"/>
              <a:gd name="connsiteX1525" fmla="*/ 10640673 w 10988718"/>
              <a:gd name="connsiteY1525" fmla="*/ 1640742 h 3183674"/>
              <a:gd name="connsiteX1526" fmla="*/ 10596483 w 10988718"/>
              <a:gd name="connsiteY1526" fmla="*/ 1663093 h 3183674"/>
              <a:gd name="connsiteX1527" fmla="*/ 10601746 w 10988718"/>
              <a:gd name="connsiteY1527" fmla="*/ 1663934 h 3183674"/>
              <a:gd name="connsiteX1528" fmla="*/ 10594108 w 10988718"/>
              <a:gd name="connsiteY1528" fmla="*/ 1669237 h 3183674"/>
              <a:gd name="connsiteX1529" fmla="*/ 10586425 w 10988718"/>
              <a:gd name="connsiteY1529" fmla="*/ 1669955 h 3183674"/>
              <a:gd name="connsiteX1530" fmla="*/ 10590137 w 10988718"/>
              <a:gd name="connsiteY1530" fmla="*/ 1666276 h 3183674"/>
              <a:gd name="connsiteX1531" fmla="*/ 10579072 w 10988718"/>
              <a:gd name="connsiteY1531" fmla="*/ 1671824 h 3183674"/>
              <a:gd name="connsiteX1532" fmla="*/ 10586425 w 10988718"/>
              <a:gd name="connsiteY1532" fmla="*/ 1669955 h 3183674"/>
              <a:gd name="connsiteX1533" fmla="*/ 10571244 w 10988718"/>
              <a:gd name="connsiteY1533" fmla="*/ 1678303 h 3183674"/>
              <a:gd name="connsiteX1534" fmla="*/ 10562471 w 10988718"/>
              <a:gd name="connsiteY1534" fmla="*/ 1682494 h 3183674"/>
              <a:gd name="connsiteX1535" fmla="*/ 10566548 w 10988718"/>
              <a:gd name="connsiteY1535" fmla="*/ 1682639 h 3183674"/>
              <a:gd name="connsiteX1536" fmla="*/ 10578765 w 10988718"/>
              <a:gd name="connsiteY1536" fmla="*/ 1683700 h 3183674"/>
              <a:gd name="connsiteX1537" fmla="*/ 10607357 w 10988718"/>
              <a:gd name="connsiteY1537" fmla="*/ 1671763 h 3183674"/>
              <a:gd name="connsiteX1538" fmla="*/ 10754598 w 10988718"/>
              <a:gd name="connsiteY1538" fmla="*/ 1614480 h 3183674"/>
              <a:gd name="connsiteX1539" fmla="*/ 10756199 w 10988718"/>
              <a:gd name="connsiteY1539" fmla="*/ 1613439 h 3183674"/>
              <a:gd name="connsiteX1540" fmla="*/ 10756627 w 10988718"/>
              <a:gd name="connsiteY1540" fmla="*/ 1613174 h 3183674"/>
              <a:gd name="connsiteX1541" fmla="*/ 10748810 w 10988718"/>
              <a:gd name="connsiteY1541" fmla="*/ 1614263 h 3183674"/>
              <a:gd name="connsiteX1542" fmla="*/ 10682856 w 10988718"/>
              <a:gd name="connsiteY1542" fmla="*/ 1614705 h 3183674"/>
              <a:gd name="connsiteX1543" fmla="*/ 10627917 w 10988718"/>
              <a:gd name="connsiteY1543" fmla="*/ 1623196 h 3183674"/>
              <a:gd name="connsiteX1544" fmla="*/ 10671066 w 10988718"/>
              <a:gd name="connsiteY1544" fmla="*/ 1606576 h 3183674"/>
              <a:gd name="connsiteX1545" fmla="*/ 10677108 w 10988718"/>
              <a:gd name="connsiteY1545" fmla="*/ 1606699 h 3183674"/>
              <a:gd name="connsiteX1546" fmla="*/ 10718504 w 10988718"/>
              <a:gd name="connsiteY1546" fmla="*/ 1605534 h 3183674"/>
              <a:gd name="connsiteX1547" fmla="*/ 10762553 w 10988718"/>
              <a:gd name="connsiteY1547" fmla="*/ 1605140 h 3183674"/>
              <a:gd name="connsiteX1548" fmla="*/ 10769777 w 10988718"/>
              <a:gd name="connsiteY1548" fmla="*/ 1605928 h 3183674"/>
              <a:gd name="connsiteX1549" fmla="*/ 10773585 w 10988718"/>
              <a:gd name="connsiteY1549" fmla="*/ 1603929 h 3183674"/>
              <a:gd name="connsiteX1550" fmla="*/ 10795288 w 10988718"/>
              <a:gd name="connsiteY1550" fmla="*/ 1604814 h 3183674"/>
              <a:gd name="connsiteX1551" fmla="*/ 10728806 w 10988718"/>
              <a:gd name="connsiteY1551" fmla="*/ 1633071 h 3183674"/>
              <a:gd name="connsiteX1552" fmla="*/ 10641502 w 10988718"/>
              <a:gd name="connsiteY1552" fmla="*/ 1670470 h 3183674"/>
              <a:gd name="connsiteX1553" fmla="*/ 10593618 w 10988718"/>
              <a:gd name="connsiteY1553" fmla="*/ 1691911 h 3183674"/>
              <a:gd name="connsiteX1554" fmla="*/ 10593093 w 10988718"/>
              <a:gd name="connsiteY1554" fmla="*/ 1695609 h 3183674"/>
              <a:gd name="connsiteX1555" fmla="*/ 10588688 w 10988718"/>
              <a:gd name="connsiteY1555" fmla="*/ 1705969 h 3183674"/>
              <a:gd name="connsiteX1556" fmla="*/ 10588202 w 10988718"/>
              <a:gd name="connsiteY1556" fmla="*/ 1706992 h 3183674"/>
              <a:gd name="connsiteX1557" fmla="*/ 10599628 w 10988718"/>
              <a:gd name="connsiteY1557" fmla="*/ 1702199 h 3183674"/>
              <a:gd name="connsiteX1558" fmla="*/ 10628423 w 10988718"/>
              <a:gd name="connsiteY1558" fmla="*/ 1689653 h 3183674"/>
              <a:gd name="connsiteX1559" fmla="*/ 10843799 w 10988718"/>
              <a:gd name="connsiteY1559" fmla="*/ 1597100 h 3183674"/>
              <a:gd name="connsiteX1560" fmla="*/ 10882056 w 10988718"/>
              <a:gd name="connsiteY1560" fmla="*/ 1589323 h 3183674"/>
              <a:gd name="connsiteX1561" fmla="*/ 10870897 w 10988718"/>
              <a:gd name="connsiteY1561" fmla="*/ 1594816 h 3183674"/>
              <a:gd name="connsiteX1562" fmla="*/ 10853430 w 10988718"/>
              <a:gd name="connsiteY1562" fmla="*/ 1596639 h 3183674"/>
              <a:gd name="connsiteX1563" fmla="*/ 10839286 w 10988718"/>
              <a:gd name="connsiteY1563" fmla="*/ 1600480 h 3183674"/>
              <a:gd name="connsiteX1564" fmla="*/ 10844242 w 10988718"/>
              <a:gd name="connsiteY1564" fmla="*/ 1606073 h 3183674"/>
              <a:gd name="connsiteX1565" fmla="*/ 10840141 w 10988718"/>
              <a:gd name="connsiteY1565" fmla="*/ 1607676 h 3183674"/>
              <a:gd name="connsiteX1566" fmla="*/ 10803817 w 10988718"/>
              <a:gd name="connsiteY1566" fmla="*/ 1632726 h 3183674"/>
              <a:gd name="connsiteX1567" fmla="*/ 10860715 w 10988718"/>
              <a:gd name="connsiteY1567" fmla="*/ 1608759 h 3183674"/>
              <a:gd name="connsiteX1568" fmla="*/ 10864320 w 10988718"/>
              <a:gd name="connsiteY1568" fmla="*/ 1607389 h 3183674"/>
              <a:gd name="connsiteX1569" fmla="*/ 10864867 w 10988718"/>
              <a:gd name="connsiteY1569" fmla="*/ 1607416 h 3183674"/>
              <a:gd name="connsiteX1570" fmla="*/ 10877217 w 10988718"/>
              <a:gd name="connsiteY1570" fmla="*/ 1606444 h 3183674"/>
              <a:gd name="connsiteX1571" fmla="*/ 10797653 w 10988718"/>
              <a:gd name="connsiteY1571" fmla="*/ 1644765 h 3183674"/>
              <a:gd name="connsiteX1572" fmla="*/ 10672388 w 10988718"/>
              <a:gd name="connsiteY1572" fmla="*/ 1700802 h 3183674"/>
              <a:gd name="connsiteX1573" fmla="*/ 10656663 w 10988718"/>
              <a:gd name="connsiteY1573" fmla="*/ 1706273 h 3183674"/>
              <a:gd name="connsiteX1574" fmla="*/ 10674812 w 10988718"/>
              <a:gd name="connsiteY1574" fmla="*/ 1704079 h 3183674"/>
              <a:gd name="connsiteX1575" fmla="*/ 10904282 w 10988718"/>
              <a:gd name="connsiteY1575" fmla="*/ 1614195 h 3183674"/>
              <a:gd name="connsiteX1576" fmla="*/ 10659948 w 10988718"/>
              <a:gd name="connsiteY1576" fmla="*/ 1721923 h 3183674"/>
              <a:gd name="connsiteX1577" fmla="*/ 10640626 w 10988718"/>
              <a:gd name="connsiteY1577" fmla="*/ 1731587 h 3183674"/>
              <a:gd name="connsiteX1578" fmla="*/ 10638223 w 10988718"/>
              <a:gd name="connsiteY1578" fmla="*/ 1733554 h 3183674"/>
              <a:gd name="connsiteX1579" fmla="*/ 10639374 w 10988718"/>
              <a:gd name="connsiteY1579" fmla="*/ 1733459 h 3183674"/>
              <a:gd name="connsiteX1580" fmla="*/ 10644648 w 10988718"/>
              <a:gd name="connsiteY1580" fmla="*/ 1733135 h 3183674"/>
              <a:gd name="connsiteX1581" fmla="*/ 10632994 w 10988718"/>
              <a:gd name="connsiteY1581" fmla="*/ 1737835 h 3183674"/>
              <a:gd name="connsiteX1582" fmla="*/ 10631639 w 10988718"/>
              <a:gd name="connsiteY1582" fmla="*/ 1738945 h 3183674"/>
              <a:gd name="connsiteX1583" fmla="*/ 10630101 w 10988718"/>
              <a:gd name="connsiteY1583" fmla="*/ 1745384 h 3183674"/>
              <a:gd name="connsiteX1584" fmla="*/ 10667622 w 10988718"/>
              <a:gd name="connsiteY1584" fmla="*/ 1732301 h 3183674"/>
              <a:gd name="connsiteX1585" fmla="*/ 10778041 w 10988718"/>
              <a:gd name="connsiteY1585" fmla="*/ 1688418 h 3183674"/>
              <a:gd name="connsiteX1586" fmla="*/ 10685383 w 10988718"/>
              <a:gd name="connsiteY1586" fmla="*/ 1731087 h 3183674"/>
              <a:gd name="connsiteX1587" fmla="*/ 10612677 w 10988718"/>
              <a:gd name="connsiteY1587" fmla="*/ 1762250 h 3183674"/>
              <a:gd name="connsiteX1588" fmla="*/ 10618798 w 10988718"/>
              <a:gd name="connsiteY1588" fmla="*/ 1760693 h 3183674"/>
              <a:gd name="connsiteX1589" fmla="*/ 10588952 w 10988718"/>
              <a:gd name="connsiteY1589" fmla="*/ 1776685 h 3183674"/>
              <a:gd name="connsiteX1590" fmla="*/ 10613570 w 10988718"/>
              <a:gd name="connsiteY1590" fmla="*/ 1776808 h 3183674"/>
              <a:gd name="connsiteX1591" fmla="*/ 10643513 w 10988718"/>
              <a:gd name="connsiteY1591" fmla="*/ 1773484 h 3183674"/>
              <a:gd name="connsiteX1592" fmla="*/ 10651569 w 10988718"/>
              <a:gd name="connsiteY1592" fmla="*/ 1770723 h 3183674"/>
              <a:gd name="connsiteX1593" fmla="*/ 10654394 w 10988718"/>
              <a:gd name="connsiteY1593" fmla="*/ 1771417 h 3183674"/>
              <a:gd name="connsiteX1594" fmla="*/ 10659186 w 10988718"/>
              <a:gd name="connsiteY1594" fmla="*/ 1775061 h 3183674"/>
              <a:gd name="connsiteX1595" fmla="*/ 10642229 w 10988718"/>
              <a:gd name="connsiteY1595" fmla="*/ 1781426 h 3183674"/>
              <a:gd name="connsiteX1596" fmla="*/ 10633342 w 10988718"/>
              <a:gd name="connsiteY1596" fmla="*/ 1786151 h 3183674"/>
              <a:gd name="connsiteX1597" fmla="*/ 10600823 w 10988718"/>
              <a:gd name="connsiteY1597" fmla="*/ 1801130 h 3183674"/>
              <a:gd name="connsiteX1598" fmla="*/ 10546782 w 10988718"/>
              <a:gd name="connsiteY1598" fmla="*/ 1827115 h 3183674"/>
              <a:gd name="connsiteX1599" fmla="*/ 10544347 w 10988718"/>
              <a:gd name="connsiteY1599" fmla="*/ 1828182 h 3183674"/>
              <a:gd name="connsiteX1600" fmla="*/ 10561170 w 10988718"/>
              <a:gd name="connsiteY1600" fmla="*/ 1826063 h 3183674"/>
              <a:gd name="connsiteX1601" fmla="*/ 10591001 w 10988718"/>
              <a:gd name="connsiteY1601" fmla="*/ 1825684 h 3183674"/>
              <a:gd name="connsiteX1602" fmla="*/ 10555644 w 10988718"/>
              <a:gd name="connsiteY1602" fmla="*/ 1851727 h 3183674"/>
              <a:gd name="connsiteX1603" fmla="*/ 10640384 w 10988718"/>
              <a:gd name="connsiteY1603" fmla="*/ 1861617 h 3183674"/>
              <a:gd name="connsiteX1604" fmla="*/ 10602071 w 10988718"/>
              <a:gd name="connsiteY1604" fmla="*/ 1866088 h 3183674"/>
              <a:gd name="connsiteX1605" fmla="*/ 10583905 w 10988718"/>
              <a:gd name="connsiteY1605" fmla="*/ 1875757 h 3183674"/>
              <a:gd name="connsiteX1606" fmla="*/ 10557863 w 10988718"/>
              <a:gd name="connsiteY1606" fmla="*/ 1889117 h 3183674"/>
              <a:gd name="connsiteX1607" fmla="*/ 10599395 w 10988718"/>
              <a:gd name="connsiteY1607" fmla="*/ 1877092 h 3183674"/>
              <a:gd name="connsiteX1608" fmla="*/ 10597714 w 10988718"/>
              <a:gd name="connsiteY1608" fmla="*/ 1879204 h 3183674"/>
              <a:gd name="connsiteX1609" fmla="*/ 10567702 w 10988718"/>
              <a:gd name="connsiteY1609" fmla="*/ 1901522 h 3183674"/>
              <a:gd name="connsiteX1610" fmla="*/ 10553711 w 10988718"/>
              <a:gd name="connsiteY1610" fmla="*/ 1905843 h 3183674"/>
              <a:gd name="connsiteX1611" fmla="*/ 10555273 w 10988718"/>
              <a:gd name="connsiteY1611" fmla="*/ 1912672 h 3183674"/>
              <a:gd name="connsiteX1612" fmla="*/ 10554731 w 10988718"/>
              <a:gd name="connsiteY1612" fmla="*/ 1917569 h 3183674"/>
              <a:gd name="connsiteX1613" fmla="*/ 10622072 w 10988718"/>
              <a:gd name="connsiteY1613" fmla="*/ 1907186 h 3183674"/>
              <a:gd name="connsiteX1614" fmla="*/ 10640034 w 10988718"/>
              <a:gd name="connsiteY1614" fmla="*/ 1920510 h 3183674"/>
              <a:gd name="connsiteX1615" fmla="*/ 10709288 w 10988718"/>
              <a:gd name="connsiteY1615" fmla="*/ 1922279 h 3183674"/>
              <a:gd name="connsiteX1616" fmla="*/ 10853579 w 10988718"/>
              <a:gd name="connsiteY1616" fmla="*/ 1914918 h 3183674"/>
              <a:gd name="connsiteX1617" fmla="*/ 10706033 w 10988718"/>
              <a:gd name="connsiteY1617" fmla="*/ 1941194 h 3183674"/>
              <a:gd name="connsiteX1618" fmla="*/ 10630138 w 10988718"/>
              <a:gd name="connsiteY1618" fmla="*/ 1949874 h 3183674"/>
              <a:gd name="connsiteX1619" fmla="*/ 10605437 w 10988718"/>
              <a:gd name="connsiteY1619" fmla="*/ 1953272 h 3183674"/>
              <a:gd name="connsiteX1620" fmla="*/ 10596826 w 10988718"/>
              <a:gd name="connsiteY1620" fmla="*/ 1954307 h 3183674"/>
              <a:gd name="connsiteX1621" fmla="*/ 10603449 w 10988718"/>
              <a:gd name="connsiteY1621" fmla="*/ 1969076 h 3183674"/>
              <a:gd name="connsiteX1622" fmla="*/ 10612859 w 10988718"/>
              <a:gd name="connsiteY1622" fmla="*/ 1968817 h 3183674"/>
              <a:gd name="connsiteX1623" fmla="*/ 10647689 w 10988718"/>
              <a:gd name="connsiteY1623" fmla="*/ 1969111 h 3183674"/>
              <a:gd name="connsiteX1624" fmla="*/ 10654506 w 10988718"/>
              <a:gd name="connsiteY1624" fmla="*/ 1976309 h 3183674"/>
              <a:gd name="connsiteX1625" fmla="*/ 10654734 w 10988718"/>
              <a:gd name="connsiteY1625" fmla="*/ 1976709 h 3183674"/>
              <a:gd name="connsiteX1626" fmla="*/ 10676995 w 10988718"/>
              <a:gd name="connsiteY1626" fmla="*/ 1966764 h 3183674"/>
              <a:gd name="connsiteX1627" fmla="*/ 10692675 w 10988718"/>
              <a:gd name="connsiteY1627" fmla="*/ 1963598 h 3183674"/>
              <a:gd name="connsiteX1628" fmla="*/ 10700427 w 10988718"/>
              <a:gd name="connsiteY1628" fmla="*/ 1976719 h 3183674"/>
              <a:gd name="connsiteX1629" fmla="*/ 10701841 w 10988718"/>
              <a:gd name="connsiteY1629" fmla="*/ 1979071 h 3183674"/>
              <a:gd name="connsiteX1630" fmla="*/ 10718561 w 10988718"/>
              <a:gd name="connsiteY1630" fmla="*/ 1975631 h 3183674"/>
              <a:gd name="connsiteX1631" fmla="*/ 10778756 w 10988718"/>
              <a:gd name="connsiteY1631" fmla="*/ 1975991 h 3183674"/>
              <a:gd name="connsiteX1632" fmla="*/ 10766093 w 10988718"/>
              <a:gd name="connsiteY1632" fmla="*/ 1983283 h 3183674"/>
              <a:gd name="connsiteX1633" fmla="*/ 10777975 w 10988718"/>
              <a:gd name="connsiteY1633" fmla="*/ 2000105 h 3183674"/>
              <a:gd name="connsiteX1634" fmla="*/ 10722049 w 10988718"/>
              <a:gd name="connsiteY1634" fmla="*/ 2006161 h 3183674"/>
              <a:gd name="connsiteX1635" fmla="*/ 10718586 w 10988718"/>
              <a:gd name="connsiteY1635" fmla="*/ 2006913 h 3183674"/>
              <a:gd name="connsiteX1636" fmla="*/ 10721303 w 10988718"/>
              <a:gd name="connsiteY1636" fmla="*/ 2011429 h 3183674"/>
              <a:gd name="connsiteX1637" fmla="*/ 10729203 w 10988718"/>
              <a:gd name="connsiteY1637" fmla="*/ 2023968 h 3183674"/>
              <a:gd name="connsiteX1638" fmla="*/ 10744743 w 10988718"/>
              <a:gd name="connsiteY1638" fmla="*/ 2023961 h 3183674"/>
              <a:gd name="connsiteX1639" fmla="*/ 10748236 w 10988718"/>
              <a:gd name="connsiteY1639" fmla="*/ 2024014 h 3183674"/>
              <a:gd name="connsiteX1640" fmla="*/ 10733745 w 10988718"/>
              <a:gd name="connsiteY1640" fmla="*/ 2031180 h 3183674"/>
              <a:gd name="connsiteX1641" fmla="*/ 10736450 w 10988718"/>
              <a:gd name="connsiteY1641" fmla="*/ 2035469 h 3183674"/>
              <a:gd name="connsiteX1642" fmla="*/ 10767036 w 10988718"/>
              <a:gd name="connsiteY1642" fmla="*/ 2024872 h 3183674"/>
              <a:gd name="connsiteX1643" fmla="*/ 10779855 w 10988718"/>
              <a:gd name="connsiteY1643" fmla="*/ 2030262 h 3183674"/>
              <a:gd name="connsiteX1644" fmla="*/ 10752025 w 10988718"/>
              <a:gd name="connsiteY1644" fmla="*/ 2037769 h 3183674"/>
              <a:gd name="connsiteX1645" fmla="*/ 10869744 w 10988718"/>
              <a:gd name="connsiteY1645" fmla="*/ 2036952 h 3183674"/>
              <a:gd name="connsiteX1646" fmla="*/ 10899193 w 10988718"/>
              <a:gd name="connsiteY1646" fmla="*/ 2034506 h 3183674"/>
              <a:gd name="connsiteX1647" fmla="*/ 10830697 w 10988718"/>
              <a:gd name="connsiteY1647" fmla="*/ 2085777 h 3183674"/>
              <a:gd name="connsiteX1648" fmla="*/ 10720489 w 10988718"/>
              <a:gd name="connsiteY1648" fmla="*/ 2097582 h 3183674"/>
              <a:gd name="connsiteX1649" fmla="*/ 10669924 w 10988718"/>
              <a:gd name="connsiteY1649" fmla="*/ 2099484 h 3183674"/>
              <a:gd name="connsiteX1650" fmla="*/ 10660638 w 10988718"/>
              <a:gd name="connsiteY1650" fmla="*/ 2100446 h 3183674"/>
              <a:gd name="connsiteX1651" fmla="*/ 10635528 w 10988718"/>
              <a:gd name="connsiteY1651" fmla="*/ 2110573 h 3183674"/>
              <a:gd name="connsiteX1652" fmla="*/ 10630839 w 10988718"/>
              <a:gd name="connsiteY1652" fmla="*/ 2112423 h 3183674"/>
              <a:gd name="connsiteX1653" fmla="*/ 10637599 w 10988718"/>
              <a:gd name="connsiteY1653" fmla="*/ 2115969 h 3183674"/>
              <a:gd name="connsiteX1654" fmla="*/ 10736479 w 10988718"/>
              <a:gd name="connsiteY1654" fmla="*/ 2105411 h 3183674"/>
              <a:gd name="connsiteX1655" fmla="*/ 10787255 w 10988718"/>
              <a:gd name="connsiteY1655" fmla="*/ 2100902 h 3183674"/>
              <a:gd name="connsiteX1656" fmla="*/ 10813185 w 10988718"/>
              <a:gd name="connsiteY1656" fmla="*/ 2098884 h 3183674"/>
              <a:gd name="connsiteX1657" fmla="*/ 10719779 w 10988718"/>
              <a:gd name="connsiteY1657" fmla="*/ 2168800 h 3183674"/>
              <a:gd name="connsiteX1658" fmla="*/ 10712622 w 10988718"/>
              <a:gd name="connsiteY1658" fmla="*/ 2169174 h 3183674"/>
              <a:gd name="connsiteX1659" fmla="*/ 10695319 w 10988718"/>
              <a:gd name="connsiteY1659" fmla="*/ 2170767 h 3183674"/>
              <a:gd name="connsiteX1660" fmla="*/ 10697684 w 10988718"/>
              <a:gd name="connsiteY1660" fmla="*/ 2176474 h 3183674"/>
              <a:gd name="connsiteX1661" fmla="*/ 10702682 w 10988718"/>
              <a:gd name="connsiteY1661" fmla="*/ 2181597 h 3183674"/>
              <a:gd name="connsiteX1662" fmla="*/ 9986022 w 10988718"/>
              <a:gd name="connsiteY1662" fmla="*/ 2718029 h 3183674"/>
              <a:gd name="connsiteX1663" fmla="*/ 9949048 w 10988718"/>
              <a:gd name="connsiteY1663" fmla="*/ 2733822 h 3183674"/>
              <a:gd name="connsiteX1664" fmla="*/ 9791108 w 10988718"/>
              <a:gd name="connsiteY1664" fmla="*/ 2794512 h 3183674"/>
              <a:gd name="connsiteX1665" fmla="*/ 9736331 w 10988718"/>
              <a:gd name="connsiteY1665" fmla="*/ 2799890 h 3183674"/>
              <a:gd name="connsiteX1666" fmla="*/ 9475934 w 10988718"/>
              <a:gd name="connsiteY1666" fmla="*/ 2837799 h 3183674"/>
              <a:gd name="connsiteX1667" fmla="*/ 9415962 w 10988718"/>
              <a:gd name="connsiteY1667" fmla="*/ 2841986 h 3183674"/>
              <a:gd name="connsiteX1668" fmla="*/ 9374463 w 10988718"/>
              <a:gd name="connsiteY1668" fmla="*/ 2844731 h 3183674"/>
              <a:gd name="connsiteX1669" fmla="*/ 9341964 w 10988718"/>
              <a:gd name="connsiteY1669" fmla="*/ 2848377 h 3183674"/>
              <a:gd name="connsiteX1670" fmla="*/ 9204938 w 10988718"/>
              <a:gd name="connsiteY1670" fmla="*/ 2864079 h 3183674"/>
              <a:gd name="connsiteX1671" fmla="*/ 9194108 w 10988718"/>
              <a:gd name="connsiteY1671" fmla="*/ 2869215 h 3183674"/>
              <a:gd name="connsiteX1672" fmla="*/ 9300932 w 10988718"/>
              <a:gd name="connsiteY1672" fmla="*/ 2867670 h 3183674"/>
              <a:gd name="connsiteX1673" fmla="*/ 9562061 w 10988718"/>
              <a:gd name="connsiteY1673" fmla="*/ 2847307 h 3183674"/>
              <a:gd name="connsiteX1674" fmla="*/ 9665437 w 10988718"/>
              <a:gd name="connsiteY1674" fmla="*/ 2838902 h 3183674"/>
              <a:gd name="connsiteX1675" fmla="*/ 9567901 w 10988718"/>
              <a:gd name="connsiteY1675" fmla="*/ 2872414 h 3183674"/>
              <a:gd name="connsiteX1676" fmla="*/ 9369104 w 10988718"/>
              <a:gd name="connsiteY1676" fmla="*/ 2932989 h 3183674"/>
              <a:gd name="connsiteX1677" fmla="*/ 9332630 w 10988718"/>
              <a:gd name="connsiteY1677" fmla="*/ 2942741 h 3183674"/>
              <a:gd name="connsiteX1678" fmla="*/ 9071616 w 10988718"/>
              <a:gd name="connsiteY1678" fmla="*/ 2962199 h 3183674"/>
              <a:gd name="connsiteX1679" fmla="*/ 8636646 w 10988718"/>
              <a:gd name="connsiteY1679" fmla="*/ 2987613 h 3183674"/>
              <a:gd name="connsiteX1680" fmla="*/ 7977649 w 10988718"/>
              <a:gd name="connsiteY1680" fmla="*/ 2958911 h 3183674"/>
              <a:gd name="connsiteX1681" fmla="*/ 7649534 w 10988718"/>
              <a:gd name="connsiteY1681" fmla="*/ 2949215 h 3183674"/>
              <a:gd name="connsiteX1682" fmla="*/ 7536547 w 10988718"/>
              <a:gd name="connsiteY1682" fmla="*/ 2943336 h 3183674"/>
              <a:gd name="connsiteX1683" fmla="*/ 7522629 w 10988718"/>
              <a:gd name="connsiteY1683" fmla="*/ 3017325 h 3183674"/>
              <a:gd name="connsiteX1684" fmla="*/ 7524398 w 10988718"/>
              <a:gd name="connsiteY1684" fmla="*/ 3017439 h 3183674"/>
              <a:gd name="connsiteX1685" fmla="*/ 7979959 w 10988718"/>
              <a:gd name="connsiteY1685" fmla="*/ 3041567 h 3183674"/>
              <a:gd name="connsiteX1686" fmla="*/ 8601609 w 10988718"/>
              <a:gd name="connsiteY1686" fmla="*/ 3055185 h 3183674"/>
              <a:gd name="connsiteX1687" fmla="*/ 8939630 w 10988718"/>
              <a:gd name="connsiteY1687" fmla="*/ 3033748 h 3183674"/>
              <a:gd name="connsiteX1688" fmla="*/ 8967141 w 10988718"/>
              <a:gd name="connsiteY1688" fmla="*/ 3033302 h 3183674"/>
              <a:gd name="connsiteX1689" fmla="*/ 8956467 w 10988718"/>
              <a:gd name="connsiteY1689" fmla="*/ 3035770 h 3183674"/>
              <a:gd name="connsiteX1690" fmla="*/ 7850214 w 10988718"/>
              <a:gd name="connsiteY1690" fmla="*/ 3176916 h 3183674"/>
              <a:gd name="connsiteX1691" fmla="*/ 7739535 w 10988718"/>
              <a:gd name="connsiteY1691" fmla="*/ 3180206 h 3183674"/>
              <a:gd name="connsiteX1692" fmla="*/ 7710701 w 10988718"/>
              <a:gd name="connsiteY1692" fmla="*/ 3177222 h 3183674"/>
              <a:gd name="connsiteX1693" fmla="*/ 7558791 w 10988718"/>
              <a:gd name="connsiteY1693" fmla="*/ 3153656 h 3183674"/>
              <a:gd name="connsiteX1694" fmla="*/ 7498575 w 10988718"/>
              <a:gd name="connsiteY1694" fmla="*/ 3145196 h 3183674"/>
              <a:gd name="connsiteX1695" fmla="*/ 7492870 w 10988718"/>
              <a:gd name="connsiteY1695" fmla="*/ 3175526 h 3183674"/>
              <a:gd name="connsiteX1696" fmla="*/ 7540538 w 10988718"/>
              <a:gd name="connsiteY1696" fmla="*/ 3181566 h 3183674"/>
              <a:gd name="connsiteX1697" fmla="*/ 7568876 w 10988718"/>
              <a:gd name="connsiteY1697" fmla="*/ 3183674 h 3183674"/>
              <a:gd name="connsiteX1698" fmla="*/ 7386505 w 10988718"/>
              <a:gd name="connsiteY1698" fmla="*/ 3183179 h 3183674"/>
              <a:gd name="connsiteX1699" fmla="*/ 6066883 w 10988718"/>
              <a:gd name="connsiteY1699" fmla="*/ 3029358 h 3183674"/>
              <a:gd name="connsiteX1700" fmla="*/ 5887492 w 10988718"/>
              <a:gd name="connsiteY1700" fmla="*/ 2986555 h 3183674"/>
              <a:gd name="connsiteX1701" fmla="*/ 5890814 w 10988718"/>
              <a:gd name="connsiteY1701" fmla="*/ 2966736 h 3183674"/>
              <a:gd name="connsiteX1702" fmla="*/ 5859784 w 10988718"/>
              <a:gd name="connsiteY1702" fmla="*/ 2959904 h 3183674"/>
              <a:gd name="connsiteX1703" fmla="*/ 5857719 w 10988718"/>
              <a:gd name="connsiteY1703" fmla="*/ 2979308 h 3183674"/>
              <a:gd name="connsiteX1704" fmla="*/ 5851877 w 10988718"/>
              <a:gd name="connsiteY1704" fmla="*/ 2977699 h 3183674"/>
              <a:gd name="connsiteX1705" fmla="*/ 5854971 w 10988718"/>
              <a:gd name="connsiteY1705" fmla="*/ 2958844 h 3183674"/>
              <a:gd name="connsiteX1706" fmla="*/ 5813544 w 10988718"/>
              <a:gd name="connsiteY1706" fmla="*/ 2949724 h 3183674"/>
              <a:gd name="connsiteX1707" fmla="*/ 5812233 w 10988718"/>
              <a:gd name="connsiteY1707" fmla="*/ 2966781 h 3183674"/>
              <a:gd name="connsiteX1708" fmla="*/ 5792916 w 10988718"/>
              <a:gd name="connsiteY1708" fmla="*/ 2961460 h 3183674"/>
              <a:gd name="connsiteX1709" fmla="*/ 5794489 w 10988718"/>
              <a:gd name="connsiteY1709" fmla="*/ 2945529 h 3183674"/>
              <a:gd name="connsiteX1710" fmla="*/ 5642935 w 10988718"/>
              <a:gd name="connsiteY1710" fmla="*/ 2912163 h 3183674"/>
              <a:gd name="connsiteX1711" fmla="*/ 5600532 w 10988718"/>
              <a:gd name="connsiteY1711" fmla="*/ 2903967 h 3183674"/>
              <a:gd name="connsiteX1712" fmla="*/ 5449828 w 10988718"/>
              <a:gd name="connsiteY1712" fmla="*/ 2852954 h 3183674"/>
              <a:gd name="connsiteX1713" fmla="*/ 3541304 w 10988718"/>
              <a:gd name="connsiteY1713" fmla="*/ 2575640 h 3183674"/>
              <a:gd name="connsiteX1714" fmla="*/ 2023234 w 10988718"/>
              <a:gd name="connsiteY1714" fmla="*/ 2659146 h 3183674"/>
              <a:gd name="connsiteX1715" fmla="*/ 1993549 w 10988718"/>
              <a:gd name="connsiteY1715" fmla="*/ 2664399 h 3183674"/>
              <a:gd name="connsiteX1716" fmla="*/ 1977008 w 10988718"/>
              <a:gd name="connsiteY1716" fmla="*/ 2665559 h 3183674"/>
              <a:gd name="connsiteX1717" fmla="*/ 1092261 w 10988718"/>
              <a:gd name="connsiteY1717" fmla="*/ 2786874 h 3183674"/>
              <a:gd name="connsiteX1718" fmla="*/ 828139 w 10988718"/>
              <a:gd name="connsiteY1718" fmla="*/ 2842967 h 3183674"/>
              <a:gd name="connsiteX1719" fmla="*/ 904247 w 10988718"/>
              <a:gd name="connsiteY1719" fmla="*/ 2761933 h 3183674"/>
              <a:gd name="connsiteX1720" fmla="*/ 1028427 w 10988718"/>
              <a:gd name="connsiteY1720" fmla="*/ 2719961 h 3183674"/>
              <a:gd name="connsiteX1721" fmla="*/ 1466569 w 10988718"/>
              <a:gd name="connsiteY1721" fmla="*/ 2625223 h 3183674"/>
              <a:gd name="connsiteX1722" fmla="*/ 2554930 w 10988718"/>
              <a:gd name="connsiteY1722" fmla="*/ 2532038 h 3183674"/>
              <a:gd name="connsiteX1723" fmla="*/ 2844364 w 10988718"/>
              <a:gd name="connsiteY1723" fmla="*/ 2519202 h 3183674"/>
              <a:gd name="connsiteX1724" fmla="*/ 2848308 w 10988718"/>
              <a:gd name="connsiteY1724" fmla="*/ 2518833 h 3183674"/>
              <a:gd name="connsiteX1725" fmla="*/ 2848678 w 10988718"/>
              <a:gd name="connsiteY1725" fmla="*/ 2517648 h 3183674"/>
              <a:gd name="connsiteX1726" fmla="*/ 2845533 w 10988718"/>
              <a:gd name="connsiteY1726" fmla="*/ 2517414 h 3183674"/>
              <a:gd name="connsiteX1727" fmla="*/ 2788870 w 10988718"/>
              <a:gd name="connsiteY1727" fmla="*/ 2514845 h 3183674"/>
              <a:gd name="connsiteX1728" fmla="*/ 1093829 w 10988718"/>
              <a:gd name="connsiteY1728" fmla="*/ 2666771 h 3183674"/>
              <a:gd name="connsiteX1729" fmla="*/ 813958 w 10988718"/>
              <a:gd name="connsiteY1729" fmla="*/ 2715735 h 3183674"/>
              <a:gd name="connsiteX1730" fmla="*/ 776775 w 10988718"/>
              <a:gd name="connsiteY1730" fmla="*/ 2702113 h 3183674"/>
              <a:gd name="connsiteX1731" fmla="*/ 744288 w 10988718"/>
              <a:gd name="connsiteY1731" fmla="*/ 2668719 h 3183674"/>
              <a:gd name="connsiteX1732" fmla="*/ 784379 w 10988718"/>
              <a:gd name="connsiteY1732" fmla="*/ 2646482 h 3183674"/>
              <a:gd name="connsiteX1733" fmla="*/ 815533 w 10988718"/>
              <a:gd name="connsiteY1733" fmla="*/ 2605995 h 3183674"/>
              <a:gd name="connsiteX1734" fmla="*/ 759848 w 10988718"/>
              <a:gd name="connsiteY1734" fmla="*/ 2612202 h 3183674"/>
              <a:gd name="connsiteX1735" fmla="*/ 780621 w 10988718"/>
              <a:gd name="connsiteY1735" fmla="*/ 2603253 h 3183674"/>
              <a:gd name="connsiteX1736" fmla="*/ 750109 w 10988718"/>
              <a:gd name="connsiteY1736" fmla="*/ 2613288 h 3183674"/>
              <a:gd name="connsiteX1737" fmla="*/ 759848 w 10988718"/>
              <a:gd name="connsiteY1737" fmla="*/ 2612202 h 3183674"/>
              <a:gd name="connsiteX1738" fmla="*/ 727973 w 10988718"/>
              <a:gd name="connsiteY1738" fmla="*/ 2626861 h 3183674"/>
              <a:gd name="connsiteX1739" fmla="*/ 719638 w 10988718"/>
              <a:gd name="connsiteY1739" fmla="*/ 2626709 h 3183674"/>
              <a:gd name="connsiteX1740" fmla="*/ 704990 w 10988718"/>
              <a:gd name="connsiteY1740" fmla="*/ 2633938 h 3183674"/>
              <a:gd name="connsiteX1741" fmla="*/ 670889 w 10988718"/>
              <a:gd name="connsiteY1741" fmla="*/ 2648072 h 3183674"/>
              <a:gd name="connsiteX1742" fmla="*/ 651051 w 10988718"/>
              <a:gd name="connsiteY1742" fmla="*/ 2651018 h 3183674"/>
              <a:gd name="connsiteX1743" fmla="*/ 651953 w 10988718"/>
              <a:gd name="connsiteY1743" fmla="*/ 2646267 h 3183674"/>
              <a:gd name="connsiteX1744" fmla="*/ 676300 w 10988718"/>
              <a:gd name="connsiteY1744" fmla="*/ 2633711 h 3183674"/>
              <a:gd name="connsiteX1745" fmla="*/ 651556 w 10988718"/>
              <a:gd name="connsiteY1745" fmla="*/ 2640583 h 3183674"/>
              <a:gd name="connsiteX1746" fmla="*/ 651554 w 10988718"/>
              <a:gd name="connsiteY1746" fmla="*/ 2640557 h 3183674"/>
              <a:gd name="connsiteX1747" fmla="*/ 651364 w 10988718"/>
              <a:gd name="connsiteY1747" fmla="*/ 2640637 h 3183674"/>
              <a:gd name="connsiteX1748" fmla="*/ 602361 w 10988718"/>
              <a:gd name="connsiteY1748" fmla="*/ 2654245 h 3183674"/>
              <a:gd name="connsiteX1749" fmla="*/ 632116 w 10988718"/>
              <a:gd name="connsiteY1749" fmla="*/ 2648554 h 3183674"/>
              <a:gd name="connsiteX1750" fmla="*/ 651364 w 10988718"/>
              <a:gd name="connsiteY1750" fmla="*/ 2640637 h 3183674"/>
              <a:gd name="connsiteX1751" fmla="*/ 651556 w 10988718"/>
              <a:gd name="connsiteY1751" fmla="*/ 2640583 h 3183674"/>
              <a:gd name="connsiteX1752" fmla="*/ 651953 w 10988718"/>
              <a:gd name="connsiteY1752" fmla="*/ 2646267 h 3183674"/>
              <a:gd name="connsiteX1753" fmla="*/ 587041 w 10988718"/>
              <a:gd name="connsiteY1753" fmla="*/ 2660264 h 3183674"/>
              <a:gd name="connsiteX1754" fmla="*/ 599937 w 10988718"/>
              <a:gd name="connsiteY1754" fmla="*/ 2650967 h 3183674"/>
              <a:gd name="connsiteX1755" fmla="*/ 603535 w 10988718"/>
              <a:gd name="connsiteY1755" fmla="*/ 2634274 h 3183674"/>
              <a:gd name="connsiteX1756" fmla="*/ 653956 w 10988718"/>
              <a:gd name="connsiteY1756" fmla="*/ 2611895 h 3183674"/>
              <a:gd name="connsiteX1757" fmla="*/ 821759 w 10988718"/>
              <a:gd name="connsiteY1757" fmla="*/ 2543846 h 3183674"/>
              <a:gd name="connsiteX1758" fmla="*/ 830558 w 10988718"/>
              <a:gd name="connsiteY1758" fmla="*/ 2540925 h 3183674"/>
              <a:gd name="connsiteX1759" fmla="*/ 830853 w 10988718"/>
              <a:gd name="connsiteY1759" fmla="*/ 2540714 h 3183674"/>
              <a:gd name="connsiteX1760" fmla="*/ 864202 w 10988718"/>
              <a:gd name="connsiteY1760" fmla="*/ 2526539 h 3183674"/>
              <a:gd name="connsiteX1761" fmla="*/ 881854 w 10988718"/>
              <a:gd name="connsiteY1761" fmla="*/ 2523892 h 3183674"/>
              <a:gd name="connsiteX1762" fmla="*/ 957514 w 10988718"/>
              <a:gd name="connsiteY1762" fmla="*/ 2498772 h 3183674"/>
              <a:gd name="connsiteX1763" fmla="*/ 910220 w 10988718"/>
              <a:gd name="connsiteY1763" fmla="*/ 2505865 h 3183674"/>
              <a:gd name="connsiteX1764" fmla="*/ 864202 w 10988718"/>
              <a:gd name="connsiteY1764" fmla="*/ 2526539 h 3183674"/>
              <a:gd name="connsiteX1765" fmla="*/ 844192 w 10988718"/>
              <a:gd name="connsiteY1765" fmla="*/ 2525934 h 3183674"/>
              <a:gd name="connsiteX1766" fmla="*/ 799291 w 10988718"/>
              <a:gd name="connsiteY1766" fmla="*/ 2541173 h 3183674"/>
              <a:gd name="connsiteX1767" fmla="*/ 626509 w 10988718"/>
              <a:gd name="connsiteY1767" fmla="*/ 2606694 h 3183674"/>
              <a:gd name="connsiteX1768" fmla="*/ 526557 w 10988718"/>
              <a:gd name="connsiteY1768" fmla="*/ 2643167 h 3183674"/>
              <a:gd name="connsiteX1769" fmla="*/ 539395 w 10988718"/>
              <a:gd name="connsiteY1769" fmla="*/ 2627754 h 3183674"/>
              <a:gd name="connsiteX1770" fmla="*/ 565653 w 10988718"/>
              <a:gd name="connsiteY1770" fmla="*/ 2615824 h 3183674"/>
              <a:gd name="connsiteX1771" fmla="*/ 661919 w 10988718"/>
              <a:gd name="connsiteY1771" fmla="*/ 2557993 h 3183674"/>
              <a:gd name="connsiteX1772" fmla="*/ 803011 w 10988718"/>
              <a:gd name="connsiteY1772" fmla="*/ 2500906 h 3183674"/>
              <a:gd name="connsiteX1773" fmla="*/ 809109 w 10988718"/>
              <a:gd name="connsiteY1773" fmla="*/ 2498932 h 3183674"/>
              <a:gd name="connsiteX1774" fmla="*/ 810289 w 10988718"/>
              <a:gd name="connsiteY1774" fmla="*/ 2497014 h 3183674"/>
              <a:gd name="connsiteX1775" fmla="*/ 821367 w 10988718"/>
              <a:gd name="connsiteY1775" fmla="*/ 2484615 h 3183674"/>
              <a:gd name="connsiteX1776" fmla="*/ 803499 w 10988718"/>
              <a:gd name="connsiteY1776" fmla="*/ 2490492 h 3183674"/>
              <a:gd name="connsiteX1777" fmla="*/ 631308 w 10988718"/>
              <a:gd name="connsiteY1777" fmla="*/ 2549373 h 3183674"/>
              <a:gd name="connsiteX1778" fmla="*/ 772200 w 10988718"/>
              <a:gd name="connsiteY1778" fmla="*/ 2478574 h 3183674"/>
              <a:gd name="connsiteX1779" fmla="*/ 814984 w 10988718"/>
              <a:gd name="connsiteY1779" fmla="*/ 2461996 h 3183674"/>
              <a:gd name="connsiteX1780" fmla="*/ 806214 w 10988718"/>
              <a:gd name="connsiteY1780" fmla="*/ 2460454 h 3183674"/>
              <a:gd name="connsiteX1781" fmla="*/ 805658 w 10988718"/>
              <a:gd name="connsiteY1781" fmla="*/ 2460147 h 3183674"/>
              <a:gd name="connsiteX1782" fmla="*/ 745043 w 10988718"/>
              <a:gd name="connsiteY1782" fmla="*/ 2483465 h 3183674"/>
              <a:gd name="connsiteX1783" fmla="*/ 634035 w 10988718"/>
              <a:gd name="connsiteY1783" fmla="*/ 2525054 h 3183674"/>
              <a:gd name="connsiteX1784" fmla="*/ 634292 w 10988718"/>
              <a:gd name="connsiteY1784" fmla="*/ 2525170 h 3183674"/>
              <a:gd name="connsiteX1785" fmla="*/ 609806 w 10988718"/>
              <a:gd name="connsiteY1785" fmla="*/ 2546014 h 3183674"/>
              <a:gd name="connsiteX1786" fmla="*/ 608826 w 10988718"/>
              <a:gd name="connsiteY1786" fmla="*/ 2537238 h 3183674"/>
              <a:gd name="connsiteX1787" fmla="*/ 623605 w 10988718"/>
              <a:gd name="connsiteY1787" fmla="*/ 2520324 h 3183674"/>
              <a:gd name="connsiteX1788" fmla="*/ 632711 w 10988718"/>
              <a:gd name="connsiteY1788" fmla="*/ 2524454 h 3183674"/>
              <a:gd name="connsiteX1789" fmla="*/ 739929 w 10988718"/>
              <a:gd name="connsiteY1789" fmla="*/ 2474394 h 3183674"/>
              <a:gd name="connsiteX1790" fmla="*/ 793254 w 10988718"/>
              <a:gd name="connsiteY1790" fmla="*/ 2453294 h 3183674"/>
              <a:gd name="connsiteX1791" fmla="*/ 787821 w 10988718"/>
              <a:gd name="connsiteY1791" fmla="*/ 2450291 h 3183674"/>
              <a:gd name="connsiteX1792" fmla="*/ 790619 w 10988718"/>
              <a:gd name="connsiteY1792" fmla="*/ 2444426 h 3183674"/>
              <a:gd name="connsiteX1793" fmla="*/ 666276 w 10988718"/>
              <a:gd name="connsiteY1793" fmla="*/ 2484936 h 3183674"/>
              <a:gd name="connsiteX1794" fmla="*/ 666961 w 10988718"/>
              <a:gd name="connsiteY1794" fmla="*/ 2477810 h 3183674"/>
              <a:gd name="connsiteX1795" fmla="*/ 625179 w 10988718"/>
              <a:gd name="connsiteY1795" fmla="*/ 2492802 h 3183674"/>
              <a:gd name="connsiteX1796" fmla="*/ 620635 w 10988718"/>
              <a:gd name="connsiteY1796" fmla="*/ 2494942 h 3183674"/>
              <a:gd name="connsiteX1797" fmla="*/ 618273 w 10988718"/>
              <a:gd name="connsiteY1797" fmla="*/ 2493979 h 3183674"/>
              <a:gd name="connsiteX1798" fmla="*/ 601639 w 10988718"/>
              <a:gd name="connsiteY1798" fmla="*/ 2493198 h 3183674"/>
              <a:gd name="connsiteX1799" fmla="*/ 604607 w 10988718"/>
              <a:gd name="connsiteY1799" fmla="*/ 2491719 h 3183674"/>
              <a:gd name="connsiteX1800" fmla="*/ 678195 w 10988718"/>
              <a:gd name="connsiteY1800" fmla="*/ 2461052 h 3183674"/>
              <a:gd name="connsiteX1801" fmla="*/ 685359 w 10988718"/>
              <a:gd name="connsiteY1801" fmla="*/ 2454541 h 3183674"/>
              <a:gd name="connsiteX1802" fmla="*/ 774916 w 10988718"/>
              <a:gd name="connsiteY1802" fmla="*/ 2405784 h 3183674"/>
              <a:gd name="connsiteX1803" fmla="*/ 770865 w 10988718"/>
              <a:gd name="connsiteY1803" fmla="*/ 2405820 h 3183674"/>
              <a:gd name="connsiteX1804" fmla="*/ 618411 w 10988718"/>
              <a:gd name="connsiteY1804" fmla="*/ 2465868 h 3183674"/>
              <a:gd name="connsiteX1805" fmla="*/ 617678 w 10988718"/>
              <a:gd name="connsiteY1805" fmla="*/ 2466161 h 3183674"/>
              <a:gd name="connsiteX1806" fmla="*/ 598105 w 10988718"/>
              <a:gd name="connsiteY1806" fmla="*/ 2468317 h 3183674"/>
              <a:gd name="connsiteX1807" fmla="*/ 589752 w 10988718"/>
              <a:gd name="connsiteY1807" fmla="*/ 2470851 h 3183674"/>
              <a:gd name="connsiteX1808" fmla="*/ 593007 w 10988718"/>
              <a:gd name="connsiteY1808" fmla="*/ 2451937 h 3183674"/>
              <a:gd name="connsiteX1809" fmla="*/ 572199 w 10988718"/>
              <a:gd name="connsiteY1809" fmla="*/ 2451612 h 3183674"/>
              <a:gd name="connsiteX1810" fmla="*/ 559753 w 10988718"/>
              <a:gd name="connsiteY1810" fmla="*/ 2441742 h 3183674"/>
              <a:gd name="connsiteX1811" fmla="*/ 615349 w 10988718"/>
              <a:gd name="connsiteY1811" fmla="*/ 2432446 h 3183674"/>
              <a:gd name="connsiteX1812" fmla="*/ 613442 w 10988718"/>
              <a:gd name="connsiteY1812" fmla="*/ 2410823 h 3183674"/>
              <a:gd name="connsiteX1813" fmla="*/ 644628 w 10988718"/>
              <a:gd name="connsiteY1813" fmla="*/ 2409902 h 3183674"/>
              <a:gd name="connsiteX1814" fmla="*/ 625598 w 10988718"/>
              <a:gd name="connsiteY1814" fmla="*/ 2403824 h 3183674"/>
              <a:gd name="connsiteX1815" fmla="*/ 616069 w 10988718"/>
              <a:gd name="connsiteY1815" fmla="*/ 2401385 h 3183674"/>
              <a:gd name="connsiteX1816" fmla="*/ 600963 w 10988718"/>
              <a:gd name="connsiteY1816" fmla="*/ 2405126 h 3183674"/>
              <a:gd name="connsiteX1817" fmla="*/ 607133 w 10988718"/>
              <a:gd name="connsiteY1817" fmla="*/ 2399100 h 3183674"/>
              <a:gd name="connsiteX1818" fmla="*/ 589035 w 10988718"/>
              <a:gd name="connsiteY1818" fmla="*/ 2394471 h 3183674"/>
              <a:gd name="connsiteX1819" fmla="*/ 564350 w 10988718"/>
              <a:gd name="connsiteY1819" fmla="*/ 2391764 h 3183674"/>
              <a:gd name="connsiteX1820" fmla="*/ 611591 w 10988718"/>
              <a:gd name="connsiteY1820" fmla="*/ 2382546 h 3183674"/>
              <a:gd name="connsiteX1821" fmla="*/ 626594 w 10988718"/>
              <a:gd name="connsiteY1821" fmla="*/ 2380094 h 3183674"/>
              <a:gd name="connsiteX1822" fmla="*/ 626940 w 10988718"/>
              <a:gd name="connsiteY1822" fmla="*/ 2379757 h 3183674"/>
              <a:gd name="connsiteX1823" fmla="*/ 655450 w 10988718"/>
              <a:gd name="connsiteY1823" fmla="*/ 2369407 h 3183674"/>
              <a:gd name="connsiteX1824" fmla="*/ 660663 w 10988718"/>
              <a:gd name="connsiteY1824" fmla="*/ 2369002 h 3183674"/>
              <a:gd name="connsiteX1825" fmla="*/ 651701 w 10988718"/>
              <a:gd name="connsiteY1825" fmla="*/ 2365128 h 3183674"/>
              <a:gd name="connsiteX1826" fmla="*/ 599708 w 10988718"/>
              <a:gd name="connsiteY1826" fmla="*/ 2365721 h 3183674"/>
              <a:gd name="connsiteX1827" fmla="*/ 553499 w 10988718"/>
              <a:gd name="connsiteY1827" fmla="*/ 2365928 h 3183674"/>
              <a:gd name="connsiteX1828" fmla="*/ 524092 w 10988718"/>
              <a:gd name="connsiteY1828" fmla="*/ 2365071 h 3183674"/>
              <a:gd name="connsiteX1829" fmla="*/ 532270 w 10988718"/>
              <a:gd name="connsiteY1829" fmla="*/ 2362022 h 3183674"/>
              <a:gd name="connsiteX1830" fmla="*/ 590422 w 10988718"/>
              <a:gd name="connsiteY1830" fmla="*/ 2336759 h 3183674"/>
              <a:gd name="connsiteX1831" fmla="*/ 622266 w 10988718"/>
              <a:gd name="connsiteY1831" fmla="*/ 2329067 h 3183674"/>
              <a:gd name="connsiteX1832" fmla="*/ 618948 w 10988718"/>
              <a:gd name="connsiteY1832" fmla="*/ 2324470 h 3183674"/>
              <a:gd name="connsiteX1833" fmla="*/ 618760 w 10988718"/>
              <a:gd name="connsiteY1833" fmla="*/ 2324448 h 3183674"/>
              <a:gd name="connsiteX1834" fmla="*/ 621270 w 10988718"/>
              <a:gd name="connsiteY1834" fmla="*/ 2323357 h 3183674"/>
              <a:gd name="connsiteX1835" fmla="*/ 716997 w 10988718"/>
              <a:gd name="connsiteY1835" fmla="*/ 2286672 h 3183674"/>
              <a:gd name="connsiteX1836" fmla="*/ 750010 w 10988718"/>
              <a:gd name="connsiteY1836" fmla="*/ 2266629 h 3183674"/>
              <a:gd name="connsiteX1837" fmla="*/ 694735 w 10988718"/>
              <a:gd name="connsiteY1837" fmla="*/ 2287619 h 3183674"/>
              <a:gd name="connsiteX1838" fmla="*/ 603276 w 10988718"/>
              <a:gd name="connsiteY1838" fmla="*/ 2322684 h 3183674"/>
              <a:gd name="connsiteX1839" fmla="*/ 596151 w 10988718"/>
              <a:gd name="connsiteY1839" fmla="*/ 2321875 h 3183674"/>
              <a:gd name="connsiteX1840" fmla="*/ 583852 w 10988718"/>
              <a:gd name="connsiteY1840" fmla="*/ 2316164 h 3183674"/>
              <a:gd name="connsiteX1841" fmla="*/ 662648 w 10988718"/>
              <a:gd name="connsiteY1841" fmla="*/ 2287825 h 3183674"/>
              <a:gd name="connsiteX1842" fmla="*/ 571677 w 10988718"/>
              <a:gd name="connsiteY1842" fmla="*/ 2282469 h 3183674"/>
              <a:gd name="connsiteX1843" fmla="*/ 582079 w 10988718"/>
              <a:gd name="connsiteY1843" fmla="*/ 2252815 h 3183674"/>
              <a:gd name="connsiteX1844" fmla="*/ 591197 w 10988718"/>
              <a:gd name="connsiteY1844" fmla="*/ 2247563 h 3183674"/>
              <a:gd name="connsiteX1845" fmla="*/ 566652 w 10988718"/>
              <a:gd name="connsiteY1845" fmla="*/ 2238033 h 3183674"/>
              <a:gd name="connsiteX1846" fmla="*/ 526404 w 10988718"/>
              <a:gd name="connsiteY1846" fmla="*/ 2237544 h 3183674"/>
              <a:gd name="connsiteX1847" fmla="*/ 521131 w 10988718"/>
              <a:gd name="connsiteY1847" fmla="*/ 2237870 h 3183674"/>
              <a:gd name="connsiteX1848" fmla="*/ 653527 w 10988718"/>
              <a:gd name="connsiteY1848" fmla="*/ 2184483 h 3183674"/>
              <a:gd name="connsiteX1849" fmla="*/ 656779 w 10988718"/>
              <a:gd name="connsiteY1849" fmla="*/ 2173359 h 3183674"/>
              <a:gd name="connsiteX1850" fmla="*/ 546978 w 10988718"/>
              <a:gd name="connsiteY1850" fmla="*/ 2210311 h 3183674"/>
              <a:gd name="connsiteX1851" fmla="*/ 589660 w 10988718"/>
              <a:gd name="connsiteY1851" fmla="*/ 2187443 h 3183674"/>
              <a:gd name="connsiteX1852" fmla="*/ 622375 w 10988718"/>
              <a:gd name="connsiteY1852" fmla="*/ 2174234 h 3183674"/>
              <a:gd name="connsiteX1853" fmla="*/ 628113 w 10988718"/>
              <a:gd name="connsiteY1853" fmla="*/ 2173295 h 3183674"/>
              <a:gd name="connsiteX1854" fmla="*/ 651914 w 10988718"/>
              <a:gd name="connsiteY1854" fmla="*/ 2166672 h 3183674"/>
              <a:gd name="connsiteX1855" fmla="*/ 648639 w 10988718"/>
              <a:gd name="connsiteY1855" fmla="*/ 2163677 h 3183674"/>
              <a:gd name="connsiteX1856" fmla="*/ 676730 w 10988718"/>
              <a:gd name="connsiteY1856" fmla="*/ 2152419 h 3183674"/>
              <a:gd name="connsiteX1857" fmla="*/ 719640 w 10988718"/>
              <a:gd name="connsiteY1857" fmla="*/ 2129860 h 3183674"/>
              <a:gd name="connsiteX1858" fmla="*/ 719640 w 10988718"/>
              <a:gd name="connsiteY1858" fmla="*/ 2129860 h 3183674"/>
              <a:gd name="connsiteX1859" fmla="*/ 691973 w 10988718"/>
              <a:gd name="connsiteY1859" fmla="*/ 2139341 h 3183674"/>
              <a:gd name="connsiteX1860" fmla="*/ 634402 w 10988718"/>
              <a:gd name="connsiteY1860" fmla="*/ 2159078 h 3183674"/>
              <a:gd name="connsiteX1861" fmla="*/ 629840 w 10988718"/>
              <a:gd name="connsiteY1861" fmla="*/ 2158055 h 3183674"/>
              <a:gd name="connsiteX1862" fmla="*/ 619268 w 10988718"/>
              <a:gd name="connsiteY1862" fmla="*/ 2154723 h 3183674"/>
              <a:gd name="connsiteX1863" fmla="*/ 690916 w 10988718"/>
              <a:gd name="connsiteY1863" fmla="*/ 2137127 h 3183674"/>
              <a:gd name="connsiteX1864" fmla="*/ 632846 w 10988718"/>
              <a:gd name="connsiteY1864" fmla="*/ 2141223 h 3183674"/>
              <a:gd name="connsiteX1865" fmla="*/ 574774 w 10988718"/>
              <a:gd name="connsiteY1865" fmla="*/ 2145320 h 3183674"/>
              <a:gd name="connsiteX1866" fmla="*/ 610132 w 10988718"/>
              <a:gd name="connsiteY1866" fmla="*/ 2119280 h 3183674"/>
              <a:gd name="connsiteX1867" fmla="*/ 525393 w 10988718"/>
              <a:gd name="connsiteY1867" fmla="*/ 2109387 h 3183674"/>
              <a:gd name="connsiteX1868" fmla="*/ 634814 w 10988718"/>
              <a:gd name="connsiteY1868" fmla="*/ 2087080 h 3183674"/>
              <a:gd name="connsiteX1869" fmla="*/ 705547 w 10988718"/>
              <a:gd name="connsiteY1869" fmla="*/ 2075693 h 3183674"/>
              <a:gd name="connsiteX1870" fmla="*/ 707003 w 10988718"/>
              <a:gd name="connsiteY1870" fmla="*/ 2078748 h 3183674"/>
              <a:gd name="connsiteX1871" fmla="*/ 707272 w 10988718"/>
              <a:gd name="connsiteY1871" fmla="*/ 2079314 h 3183674"/>
              <a:gd name="connsiteX1872" fmla="*/ 707488 w 10988718"/>
              <a:gd name="connsiteY1872" fmla="*/ 2079765 h 3183674"/>
              <a:gd name="connsiteX1873" fmla="*/ 707003 w 10988718"/>
              <a:gd name="connsiteY1873" fmla="*/ 2078748 h 3183674"/>
              <a:gd name="connsiteX1874" fmla="*/ 706194 w 10988718"/>
              <a:gd name="connsiteY1874" fmla="*/ 2077049 h 3183674"/>
              <a:gd name="connsiteX1875" fmla="*/ 705547 w 10988718"/>
              <a:gd name="connsiteY1875" fmla="*/ 2075693 h 3183674"/>
              <a:gd name="connsiteX1876" fmla="*/ 618974 w 10988718"/>
              <a:gd name="connsiteY1876" fmla="*/ 2078215 h 3183674"/>
              <a:gd name="connsiteX1877" fmla="*/ 615813 w 10988718"/>
              <a:gd name="connsiteY1877" fmla="*/ 2075452 h 3183674"/>
              <a:gd name="connsiteX1878" fmla="*/ 613351 w 10988718"/>
              <a:gd name="connsiteY1878" fmla="*/ 2069277 h 3183674"/>
              <a:gd name="connsiteX1879" fmla="*/ 546924 w 10988718"/>
              <a:gd name="connsiteY1879" fmla="*/ 2094174 h 3183674"/>
              <a:gd name="connsiteX1880" fmla="*/ 552107 w 10988718"/>
              <a:gd name="connsiteY1880" fmla="*/ 2082401 h 3183674"/>
              <a:gd name="connsiteX1881" fmla="*/ 604478 w 10988718"/>
              <a:gd name="connsiteY1881" fmla="*/ 2056750 h 3183674"/>
              <a:gd name="connsiteX1882" fmla="*/ 607490 w 10988718"/>
              <a:gd name="connsiteY1882" fmla="*/ 2055579 h 3183674"/>
              <a:gd name="connsiteX1883" fmla="*/ 611009 w 10988718"/>
              <a:gd name="connsiteY1883" fmla="*/ 2053781 h 3183674"/>
              <a:gd name="connsiteX1884" fmla="*/ 611046 w 10988718"/>
              <a:gd name="connsiteY1884" fmla="*/ 2053437 h 3183674"/>
              <a:gd name="connsiteX1885" fmla="*/ 543704 w 10988718"/>
              <a:gd name="connsiteY1885" fmla="*/ 2063817 h 3183674"/>
              <a:gd name="connsiteX1886" fmla="*/ 525741 w 10988718"/>
              <a:gd name="connsiteY1886" fmla="*/ 2050494 h 3183674"/>
              <a:gd name="connsiteX1887" fmla="*/ 456487 w 10988718"/>
              <a:gd name="connsiteY1887" fmla="*/ 2048726 h 3183674"/>
              <a:gd name="connsiteX1888" fmla="*/ 312199 w 10988718"/>
              <a:gd name="connsiteY1888" fmla="*/ 2056089 h 3183674"/>
              <a:gd name="connsiteX1889" fmla="*/ 459744 w 10988718"/>
              <a:gd name="connsiteY1889" fmla="*/ 2029812 h 3183674"/>
              <a:gd name="connsiteX1890" fmla="*/ 535640 w 10988718"/>
              <a:gd name="connsiteY1890" fmla="*/ 2021131 h 3183674"/>
              <a:gd name="connsiteX1891" fmla="*/ 590027 w 10988718"/>
              <a:gd name="connsiteY1891" fmla="*/ 2001170 h 3183674"/>
              <a:gd name="connsiteX1892" fmla="*/ 518087 w 10988718"/>
              <a:gd name="connsiteY1892" fmla="*/ 2001893 h 3183674"/>
              <a:gd name="connsiteX1893" fmla="*/ 508326 w 10988718"/>
              <a:gd name="connsiteY1893" fmla="*/ 1989528 h 3183674"/>
              <a:gd name="connsiteX1894" fmla="*/ 447217 w 10988718"/>
              <a:gd name="connsiteY1894" fmla="*/ 1995375 h 3183674"/>
              <a:gd name="connsiteX1895" fmla="*/ 387022 w 10988718"/>
              <a:gd name="connsiteY1895" fmla="*/ 1995014 h 3183674"/>
              <a:gd name="connsiteX1896" fmla="*/ 399684 w 10988718"/>
              <a:gd name="connsiteY1896" fmla="*/ 1987722 h 3183674"/>
              <a:gd name="connsiteX1897" fmla="*/ 387800 w 10988718"/>
              <a:gd name="connsiteY1897" fmla="*/ 1970900 h 3183674"/>
              <a:gd name="connsiteX1898" fmla="*/ 502737 w 10988718"/>
              <a:gd name="connsiteY1898" fmla="*/ 1952043 h 3183674"/>
              <a:gd name="connsiteX1899" fmla="*/ 421034 w 10988718"/>
              <a:gd name="connsiteY1899" fmla="*/ 1947045 h 3183674"/>
              <a:gd name="connsiteX1900" fmla="*/ 417541 w 10988718"/>
              <a:gd name="connsiteY1900" fmla="*/ 1946994 h 3183674"/>
              <a:gd name="connsiteX1901" fmla="*/ 467303 w 10988718"/>
              <a:gd name="connsiteY1901" fmla="*/ 1922378 h 3183674"/>
              <a:gd name="connsiteX1902" fmla="*/ 398740 w 10988718"/>
              <a:gd name="connsiteY1902" fmla="*/ 1946133 h 3183674"/>
              <a:gd name="connsiteX1903" fmla="*/ 385923 w 10988718"/>
              <a:gd name="connsiteY1903" fmla="*/ 1940742 h 3183674"/>
              <a:gd name="connsiteX1904" fmla="*/ 413750 w 10988718"/>
              <a:gd name="connsiteY1904" fmla="*/ 1933236 h 3183674"/>
              <a:gd name="connsiteX1905" fmla="*/ 179905 w 10988718"/>
              <a:gd name="connsiteY1905" fmla="*/ 1938214 h 3183674"/>
              <a:gd name="connsiteX1906" fmla="*/ 166407 w 10988718"/>
              <a:gd name="connsiteY1906" fmla="*/ 1937747 h 3183674"/>
              <a:gd name="connsiteX1907" fmla="*/ 167106 w 10988718"/>
              <a:gd name="connsiteY1907" fmla="*/ 1937339 h 3183674"/>
              <a:gd name="connsiteX1908" fmla="*/ 232847 w 10988718"/>
              <a:gd name="connsiteY1908" fmla="*/ 1908941 h 3183674"/>
              <a:gd name="connsiteX1909" fmla="*/ 192899 w 10988718"/>
              <a:gd name="connsiteY1909" fmla="*/ 1918748 h 3183674"/>
              <a:gd name="connsiteX1910" fmla="*/ 161263 w 10988718"/>
              <a:gd name="connsiteY1910" fmla="*/ 1932028 h 3183674"/>
              <a:gd name="connsiteX1911" fmla="*/ 147216 w 10988718"/>
              <a:gd name="connsiteY1911" fmla="*/ 1937080 h 3183674"/>
              <a:gd name="connsiteX1912" fmla="*/ 97705 w 10988718"/>
              <a:gd name="connsiteY1912" fmla="*/ 1935365 h 3183674"/>
              <a:gd name="connsiteX1913" fmla="*/ 98177 w 10988718"/>
              <a:gd name="connsiteY1913" fmla="*/ 1930381 h 3183674"/>
              <a:gd name="connsiteX1914" fmla="*/ 93100 w 10988718"/>
              <a:gd name="connsiteY1914" fmla="*/ 1932919 h 3183674"/>
              <a:gd name="connsiteX1915" fmla="*/ 81759 w 10988718"/>
              <a:gd name="connsiteY1915" fmla="*/ 1934813 h 3183674"/>
              <a:gd name="connsiteX1916" fmla="*/ 44751 w 10988718"/>
              <a:gd name="connsiteY1916" fmla="*/ 1933530 h 3183674"/>
              <a:gd name="connsiteX1917" fmla="*/ 57034 w 10988718"/>
              <a:gd name="connsiteY1917" fmla="*/ 1928220 h 3183674"/>
              <a:gd name="connsiteX1918" fmla="*/ 61423 w 10988718"/>
              <a:gd name="connsiteY1918" fmla="*/ 1922949 h 3183674"/>
              <a:gd name="connsiteX1919" fmla="*/ 57034 w 10988718"/>
              <a:gd name="connsiteY1919" fmla="*/ 1928220 h 3183674"/>
              <a:gd name="connsiteX1920" fmla="*/ 53856 w 10988718"/>
              <a:gd name="connsiteY1920" fmla="*/ 1916952 h 3183674"/>
              <a:gd name="connsiteX1921" fmla="*/ 91483 w 10988718"/>
              <a:gd name="connsiteY1921" fmla="*/ 1912458 h 3183674"/>
              <a:gd name="connsiteX1922" fmla="*/ 123528 w 10988718"/>
              <a:gd name="connsiteY1922" fmla="*/ 1911989 h 3183674"/>
              <a:gd name="connsiteX1923" fmla="*/ 124901 w 10988718"/>
              <a:gd name="connsiteY1923" fmla="*/ 1913727 h 3183674"/>
              <a:gd name="connsiteX1924" fmla="*/ 126617 w 10988718"/>
              <a:gd name="connsiteY1924" fmla="*/ 1915901 h 3183674"/>
              <a:gd name="connsiteX1925" fmla="*/ 127646 w 10988718"/>
              <a:gd name="connsiteY1925" fmla="*/ 1917206 h 3183674"/>
              <a:gd name="connsiteX1926" fmla="*/ 127189 w 10988718"/>
              <a:gd name="connsiteY1926" fmla="*/ 1916626 h 3183674"/>
              <a:gd name="connsiteX1927" fmla="*/ 126617 w 10988718"/>
              <a:gd name="connsiteY1927" fmla="*/ 1915901 h 3183674"/>
              <a:gd name="connsiteX1928" fmla="*/ 123528 w 10988718"/>
              <a:gd name="connsiteY1928" fmla="*/ 1911989 h 3183674"/>
              <a:gd name="connsiteX1929" fmla="*/ 91483 w 10988718"/>
              <a:gd name="connsiteY1929" fmla="*/ 1912458 h 3183674"/>
              <a:gd name="connsiteX1930" fmla="*/ 52085 w 10988718"/>
              <a:gd name="connsiteY1930" fmla="*/ 1909646 h 3183674"/>
              <a:gd name="connsiteX1931" fmla="*/ 70639 w 10988718"/>
              <a:gd name="connsiteY1931" fmla="*/ 1899512 h 3183674"/>
              <a:gd name="connsiteX1932" fmla="*/ 78313 w 10988718"/>
              <a:gd name="connsiteY1932" fmla="*/ 1894575 h 3183674"/>
              <a:gd name="connsiteX1933" fmla="*/ 202780 w 10988718"/>
              <a:gd name="connsiteY1933" fmla="*/ 1892738 h 3183674"/>
              <a:gd name="connsiteX1934" fmla="*/ 445290 w 10988718"/>
              <a:gd name="connsiteY1934" fmla="*/ 1873425 h 3183674"/>
              <a:gd name="connsiteX1935" fmla="*/ 495852 w 10988718"/>
              <a:gd name="connsiteY1935" fmla="*/ 1871523 h 3183674"/>
              <a:gd name="connsiteX1936" fmla="*/ 498506 w 10988718"/>
              <a:gd name="connsiteY1936" fmla="*/ 1871246 h 3183674"/>
              <a:gd name="connsiteX1937" fmla="*/ 524788 w 10988718"/>
              <a:gd name="connsiteY1937" fmla="*/ 1855127 h 3183674"/>
              <a:gd name="connsiteX1938" fmla="*/ 506160 w 10988718"/>
              <a:gd name="connsiteY1938" fmla="*/ 1855630 h 3183674"/>
              <a:gd name="connsiteX1939" fmla="*/ 493830 w 10988718"/>
              <a:gd name="connsiteY1939" fmla="*/ 1860740 h 3183674"/>
              <a:gd name="connsiteX1940" fmla="*/ 473994 w 10988718"/>
              <a:gd name="connsiteY1940" fmla="*/ 1863689 h 3183674"/>
              <a:gd name="connsiteX1941" fmla="*/ 474895 w 10988718"/>
              <a:gd name="connsiteY1941" fmla="*/ 1858934 h 3183674"/>
              <a:gd name="connsiteX1942" fmla="*/ 477082 w 10988718"/>
              <a:gd name="connsiteY1942" fmla="*/ 1858203 h 3183674"/>
              <a:gd name="connsiteX1943" fmla="*/ 475204 w 10988718"/>
              <a:gd name="connsiteY1943" fmla="*/ 1858404 h 3183674"/>
              <a:gd name="connsiteX1944" fmla="*/ 474895 w 10988718"/>
              <a:gd name="connsiteY1944" fmla="*/ 1858934 h 3183674"/>
              <a:gd name="connsiteX1945" fmla="*/ 409984 w 10988718"/>
              <a:gd name="connsiteY1945" fmla="*/ 1872932 h 3183674"/>
              <a:gd name="connsiteX1946" fmla="*/ 417338 w 10988718"/>
              <a:gd name="connsiteY1946" fmla="*/ 1869513 h 3183674"/>
              <a:gd name="connsiteX1947" fmla="*/ 420767 w 10988718"/>
              <a:gd name="connsiteY1947" fmla="*/ 1865999 h 3183674"/>
              <a:gd name="connsiteX1948" fmla="*/ 405313 w 10988718"/>
              <a:gd name="connsiteY1948" fmla="*/ 1866730 h 3183674"/>
              <a:gd name="connsiteX1949" fmla="*/ 330978 w 10988718"/>
              <a:gd name="connsiteY1949" fmla="*/ 1869203 h 3183674"/>
              <a:gd name="connsiteX1950" fmla="*/ 318177 w 10988718"/>
              <a:gd name="connsiteY1950" fmla="*/ 1858587 h 3183674"/>
              <a:gd name="connsiteX1951" fmla="*/ 234999 w 10988718"/>
              <a:gd name="connsiteY1951" fmla="*/ 1860104 h 3183674"/>
              <a:gd name="connsiteX1952" fmla="*/ 219569 w 10988718"/>
              <a:gd name="connsiteY1952" fmla="*/ 1845324 h 3183674"/>
              <a:gd name="connsiteX1953" fmla="*/ 214469 w 10988718"/>
              <a:gd name="connsiteY1953" fmla="*/ 1844947 h 3183674"/>
              <a:gd name="connsiteX1954" fmla="*/ 210054 w 10988718"/>
              <a:gd name="connsiteY1954" fmla="*/ 1846033 h 3183674"/>
              <a:gd name="connsiteX1955" fmla="*/ 203068 w 10988718"/>
              <a:gd name="connsiteY1955" fmla="*/ 1845173 h 3183674"/>
              <a:gd name="connsiteX1956" fmla="*/ 202193 w 10988718"/>
              <a:gd name="connsiteY1956" fmla="*/ 1843734 h 3183674"/>
              <a:gd name="connsiteX1957" fmla="*/ 199268 w 10988718"/>
              <a:gd name="connsiteY1957" fmla="*/ 1844708 h 3183674"/>
              <a:gd name="connsiteX1958" fmla="*/ 203068 w 10988718"/>
              <a:gd name="connsiteY1958" fmla="*/ 1845173 h 3183674"/>
              <a:gd name="connsiteX1959" fmla="*/ 204429 w 10988718"/>
              <a:gd name="connsiteY1959" fmla="*/ 1847415 h 3183674"/>
              <a:gd name="connsiteX1960" fmla="*/ 180745 w 10988718"/>
              <a:gd name="connsiteY1960" fmla="*/ 1838336 h 3183674"/>
              <a:gd name="connsiteX1961" fmla="*/ 266963 w 10988718"/>
              <a:gd name="connsiteY1961" fmla="*/ 1835070 h 3183674"/>
              <a:gd name="connsiteX1962" fmla="*/ 280542 w 10988718"/>
              <a:gd name="connsiteY1962" fmla="*/ 1821571 h 3183674"/>
              <a:gd name="connsiteX1963" fmla="*/ 357353 w 10988718"/>
              <a:gd name="connsiteY1963" fmla="*/ 1806682 h 3183674"/>
              <a:gd name="connsiteX1964" fmla="*/ 417170 w 10988718"/>
              <a:gd name="connsiteY1964" fmla="*/ 1803711 h 3183674"/>
              <a:gd name="connsiteX1965" fmla="*/ 417255 w 10988718"/>
              <a:gd name="connsiteY1965" fmla="*/ 1803706 h 3183674"/>
              <a:gd name="connsiteX1966" fmla="*/ 429623 w 10988718"/>
              <a:gd name="connsiteY1966" fmla="*/ 1796119 h 3183674"/>
              <a:gd name="connsiteX1967" fmla="*/ 456331 w 10988718"/>
              <a:gd name="connsiteY1967" fmla="*/ 1783810 h 3183674"/>
              <a:gd name="connsiteX1968" fmla="*/ 453814 w 10988718"/>
              <a:gd name="connsiteY1968" fmla="*/ 1781870 h 3183674"/>
              <a:gd name="connsiteX1969" fmla="*/ 447746 w 10988718"/>
              <a:gd name="connsiteY1969" fmla="*/ 1778295 h 3183674"/>
              <a:gd name="connsiteX1970" fmla="*/ 414081 w 10988718"/>
              <a:gd name="connsiteY1970" fmla="*/ 1774014 h 3183674"/>
              <a:gd name="connsiteX1971" fmla="*/ 359964 w 10988718"/>
              <a:gd name="connsiteY1971" fmla="*/ 1770154 h 3183674"/>
              <a:gd name="connsiteX1972" fmla="*/ 288530 w 10988718"/>
              <a:gd name="connsiteY1972" fmla="*/ 1770585 h 3183674"/>
              <a:gd name="connsiteX1973" fmla="*/ 105815 w 10988718"/>
              <a:gd name="connsiteY1973" fmla="*/ 1770611 h 3183674"/>
              <a:gd name="connsiteX1974" fmla="*/ 93640 w 10988718"/>
              <a:gd name="connsiteY1974" fmla="*/ 1770595 h 3183674"/>
              <a:gd name="connsiteX1975" fmla="*/ 104814 w 10988718"/>
              <a:gd name="connsiteY1975" fmla="*/ 1762586 h 3183674"/>
              <a:gd name="connsiteX1976" fmla="*/ 108462 w 10988718"/>
              <a:gd name="connsiteY1976" fmla="*/ 1759347 h 3183674"/>
              <a:gd name="connsiteX1977" fmla="*/ 146282 w 10988718"/>
              <a:gd name="connsiteY1977" fmla="*/ 1757839 h 3183674"/>
              <a:gd name="connsiteX1978" fmla="*/ 244602 w 10988718"/>
              <a:gd name="connsiteY1978" fmla="*/ 1754233 h 3183674"/>
              <a:gd name="connsiteX1979" fmla="*/ 251458 w 10988718"/>
              <a:gd name="connsiteY1979" fmla="*/ 1726616 h 3183674"/>
              <a:gd name="connsiteX1980" fmla="*/ 295661 w 10988718"/>
              <a:gd name="connsiteY1980" fmla="*/ 1719149 h 3183674"/>
              <a:gd name="connsiteX1981" fmla="*/ 337895 w 10988718"/>
              <a:gd name="connsiteY1981" fmla="*/ 1706189 h 3183674"/>
              <a:gd name="connsiteX1982" fmla="*/ 351663 w 10988718"/>
              <a:gd name="connsiteY1982" fmla="*/ 1705101 h 3183674"/>
              <a:gd name="connsiteX1983" fmla="*/ 351046 w 10988718"/>
              <a:gd name="connsiteY1983" fmla="*/ 1704884 h 3183674"/>
              <a:gd name="connsiteX1984" fmla="*/ 349596 w 10988718"/>
              <a:gd name="connsiteY1984" fmla="*/ 1702816 h 3183674"/>
              <a:gd name="connsiteX1985" fmla="*/ 358592 w 10988718"/>
              <a:gd name="connsiteY1985" fmla="*/ 1697607 h 3183674"/>
              <a:gd name="connsiteX1986" fmla="*/ 368581 w 10988718"/>
              <a:gd name="connsiteY1986" fmla="*/ 1695203 h 3183674"/>
              <a:gd name="connsiteX1987" fmla="*/ 363268 w 10988718"/>
              <a:gd name="connsiteY1987" fmla="*/ 1692049 h 3183674"/>
              <a:gd name="connsiteX1988" fmla="*/ 355427 w 10988718"/>
              <a:gd name="connsiteY1988" fmla="*/ 1684732 h 3183674"/>
              <a:gd name="connsiteX1989" fmla="*/ 312140 w 10988718"/>
              <a:gd name="connsiteY1989" fmla="*/ 1685993 h 3183674"/>
              <a:gd name="connsiteX1990" fmla="*/ 278887 w 10988718"/>
              <a:gd name="connsiteY1990" fmla="*/ 1675799 h 3183674"/>
              <a:gd name="connsiteX1991" fmla="*/ 342119 w 10988718"/>
              <a:gd name="connsiteY1991" fmla="*/ 1674409 h 3183674"/>
              <a:gd name="connsiteX1992" fmla="*/ 364406 w 10988718"/>
              <a:gd name="connsiteY1992" fmla="*/ 1661576 h 3183674"/>
              <a:gd name="connsiteX1993" fmla="*/ 389869 w 10988718"/>
              <a:gd name="connsiteY1993" fmla="*/ 1664897 h 3183674"/>
              <a:gd name="connsiteX1994" fmla="*/ 391055 w 10988718"/>
              <a:gd name="connsiteY1994" fmla="*/ 1664213 h 3183674"/>
              <a:gd name="connsiteX1995" fmla="*/ 385654 w 10988718"/>
              <a:gd name="connsiteY1995" fmla="*/ 1664123 h 3183674"/>
              <a:gd name="connsiteX1996" fmla="*/ 382695 w 10988718"/>
              <a:gd name="connsiteY1996" fmla="*/ 1654410 h 3183674"/>
              <a:gd name="connsiteX1997" fmla="*/ 438289 w 10988718"/>
              <a:gd name="connsiteY1997" fmla="*/ 1645116 h 3183674"/>
              <a:gd name="connsiteX1998" fmla="*/ 437599 w 10988718"/>
              <a:gd name="connsiteY1998" fmla="*/ 1638413 h 3183674"/>
              <a:gd name="connsiteX1999" fmla="*/ 437433 w 10988718"/>
              <a:gd name="connsiteY1999" fmla="*/ 1636372 h 3183674"/>
              <a:gd name="connsiteX2000" fmla="*/ 412516 w 10988718"/>
              <a:gd name="connsiteY2000" fmla="*/ 1639315 h 3183674"/>
              <a:gd name="connsiteX2001" fmla="*/ 378901 w 10988718"/>
              <a:gd name="connsiteY2001" fmla="*/ 1641869 h 3183674"/>
              <a:gd name="connsiteX2002" fmla="*/ 319370 w 10988718"/>
              <a:gd name="connsiteY2002" fmla="*/ 1642900 h 3183674"/>
              <a:gd name="connsiteX2003" fmla="*/ 304265 w 10988718"/>
              <a:gd name="connsiteY2003" fmla="*/ 1642464 h 3183674"/>
              <a:gd name="connsiteX2004" fmla="*/ 307210 w 10988718"/>
              <a:gd name="connsiteY2004" fmla="*/ 1641278 h 3183674"/>
              <a:gd name="connsiteX2005" fmla="*/ 331605 w 10988718"/>
              <a:gd name="connsiteY2005" fmla="*/ 1631306 h 3183674"/>
              <a:gd name="connsiteX2006" fmla="*/ 369139 w 10988718"/>
              <a:gd name="connsiteY2006" fmla="*/ 1629504 h 3183674"/>
              <a:gd name="connsiteX2007" fmla="*/ 406058 w 10988718"/>
              <a:gd name="connsiteY2007" fmla="*/ 1614871 h 3183674"/>
              <a:gd name="connsiteX2008" fmla="*/ 379853 w 10988718"/>
              <a:gd name="connsiteY2008" fmla="*/ 1611975 h 3183674"/>
              <a:gd name="connsiteX2009" fmla="*/ 399035 w 10988718"/>
              <a:gd name="connsiteY2009" fmla="*/ 1604742 h 3183674"/>
              <a:gd name="connsiteX2010" fmla="*/ 394039 w 10988718"/>
              <a:gd name="connsiteY2010" fmla="*/ 1603816 h 3183674"/>
              <a:gd name="connsiteX2011" fmla="*/ 387293 w 10988718"/>
              <a:gd name="connsiteY2011" fmla="*/ 1604434 h 3183674"/>
              <a:gd name="connsiteX2012" fmla="*/ 416838 w 10988718"/>
              <a:gd name="connsiteY2012" fmla="*/ 1595007 h 3183674"/>
              <a:gd name="connsiteX2013" fmla="*/ 424613 w 10988718"/>
              <a:gd name="connsiteY2013" fmla="*/ 1595099 h 3183674"/>
              <a:gd name="connsiteX2014" fmla="*/ 433967 w 10988718"/>
              <a:gd name="connsiteY2014" fmla="*/ 1591571 h 3183674"/>
              <a:gd name="connsiteX2015" fmla="*/ 470549 w 10988718"/>
              <a:gd name="connsiteY2015" fmla="*/ 1577738 h 3183674"/>
              <a:gd name="connsiteX2016" fmla="*/ 449786 w 10988718"/>
              <a:gd name="connsiteY2016" fmla="*/ 1577437 h 3183674"/>
              <a:gd name="connsiteX2017" fmla="*/ 434008 w 10988718"/>
              <a:gd name="connsiteY2017" fmla="*/ 1577993 h 3183674"/>
              <a:gd name="connsiteX2018" fmla="*/ 376547 w 10988718"/>
              <a:gd name="connsiteY2018" fmla="*/ 1596186 h 3183674"/>
              <a:gd name="connsiteX2019" fmla="*/ 377219 w 10988718"/>
              <a:gd name="connsiteY2019" fmla="*/ 1584362 h 3183674"/>
              <a:gd name="connsiteX2020" fmla="*/ 388126 w 10988718"/>
              <a:gd name="connsiteY2020" fmla="*/ 1578677 h 3183674"/>
              <a:gd name="connsiteX2021" fmla="*/ 376441 w 10988718"/>
              <a:gd name="connsiteY2021" fmla="*/ 1578600 h 3183674"/>
              <a:gd name="connsiteX2022" fmla="*/ 347033 w 10988718"/>
              <a:gd name="connsiteY2022" fmla="*/ 1577740 h 3183674"/>
              <a:gd name="connsiteX2023" fmla="*/ 355212 w 10988718"/>
              <a:gd name="connsiteY2023" fmla="*/ 1574690 h 3183674"/>
              <a:gd name="connsiteX2024" fmla="*/ 413364 w 10988718"/>
              <a:gd name="connsiteY2024" fmla="*/ 1549429 h 3183674"/>
              <a:gd name="connsiteX2025" fmla="*/ 445207 w 10988718"/>
              <a:gd name="connsiteY2025" fmla="*/ 1541737 h 3183674"/>
              <a:gd name="connsiteX2026" fmla="*/ 441889 w 10988718"/>
              <a:gd name="connsiteY2026" fmla="*/ 1537139 h 3183674"/>
              <a:gd name="connsiteX2027" fmla="*/ 441700 w 10988718"/>
              <a:gd name="connsiteY2027" fmla="*/ 1537116 h 3183674"/>
              <a:gd name="connsiteX2028" fmla="*/ 444210 w 10988718"/>
              <a:gd name="connsiteY2028" fmla="*/ 1536027 h 3183674"/>
              <a:gd name="connsiteX2029" fmla="*/ 539939 w 10988718"/>
              <a:gd name="connsiteY2029" fmla="*/ 1499342 h 3183674"/>
              <a:gd name="connsiteX2030" fmla="*/ 559149 w 10988718"/>
              <a:gd name="connsiteY2030" fmla="*/ 1490714 h 3183674"/>
              <a:gd name="connsiteX2031" fmla="*/ 565285 w 10988718"/>
              <a:gd name="connsiteY2031" fmla="*/ 1487421 h 3183674"/>
              <a:gd name="connsiteX2032" fmla="*/ 551126 w 10988718"/>
              <a:gd name="connsiteY2032" fmla="*/ 1491420 h 3183674"/>
              <a:gd name="connsiteX2033" fmla="*/ 400290 w 10988718"/>
              <a:gd name="connsiteY2033" fmla="*/ 1548091 h 3183674"/>
              <a:gd name="connsiteX2034" fmla="*/ 432895 w 10988718"/>
              <a:gd name="connsiteY2034" fmla="*/ 1532794 h 3183674"/>
              <a:gd name="connsiteX2035" fmla="*/ 426217 w 10988718"/>
              <a:gd name="connsiteY2035" fmla="*/ 1535356 h 3183674"/>
              <a:gd name="connsiteX2036" fmla="*/ 419093 w 10988718"/>
              <a:gd name="connsiteY2036" fmla="*/ 1534544 h 3183674"/>
              <a:gd name="connsiteX2037" fmla="*/ 416442 w 10988718"/>
              <a:gd name="connsiteY2037" fmla="*/ 1533312 h 3183674"/>
              <a:gd name="connsiteX2038" fmla="*/ 390897 w 10988718"/>
              <a:gd name="connsiteY2038" fmla="*/ 1544384 h 3183674"/>
              <a:gd name="connsiteX2039" fmla="*/ 366937 w 10988718"/>
              <a:gd name="connsiteY2039" fmla="*/ 1554639 h 3183674"/>
              <a:gd name="connsiteX2040" fmla="*/ 347806 w 10988718"/>
              <a:gd name="connsiteY2040" fmla="*/ 1547685 h 3183674"/>
              <a:gd name="connsiteX2041" fmla="*/ 348045 w 10988718"/>
              <a:gd name="connsiteY2041" fmla="*/ 1542933 h 3183674"/>
              <a:gd name="connsiteX2042" fmla="*/ 392235 w 10988718"/>
              <a:gd name="connsiteY2042" fmla="*/ 1520581 h 3183674"/>
              <a:gd name="connsiteX2043" fmla="*/ 386973 w 10988718"/>
              <a:gd name="connsiteY2043" fmla="*/ 1519740 h 3183674"/>
              <a:gd name="connsiteX2044" fmla="*/ 394610 w 10988718"/>
              <a:gd name="connsiteY2044" fmla="*/ 1514437 h 3183674"/>
              <a:gd name="connsiteX2045" fmla="*/ 402293 w 10988718"/>
              <a:gd name="connsiteY2045" fmla="*/ 1513720 h 3183674"/>
              <a:gd name="connsiteX2046" fmla="*/ 398581 w 10988718"/>
              <a:gd name="connsiteY2046" fmla="*/ 1517398 h 3183674"/>
              <a:gd name="connsiteX2047" fmla="*/ 409647 w 10988718"/>
              <a:gd name="connsiteY2047" fmla="*/ 1511849 h 3183674"/>
              <a:gd name="connsiteX2048" fmla="*/ 402293 w 10988718"/>
              <a:gd name="connsiteY2048" fmla="*/ 1513720 h 3183674"/>
              <a:gd name="connsiteX2049" fmla="*/ 417474 w 10988718"/>
              <a:gd name="connsiteY2049" fmla="*/ 1505372 h 3183674"/>
              <a:gd name="connsiteX2050" fmla="*/ 426248 w 10988718"/>
              <a:gd name="connsiteY2050" fmla="*/ 1501180 h 3183674"/>
              <a:gd name="connsiteX2051" fmla="*/ 422170 w 10988718"/>
              <a:gd name="connsiteY2051" fmla="*/ 1501036 h 3183674"/>
              <a:gd name="connsiteX2052" fmla="*/ 409953 w 10988718"/>
              <a:gd name="connsiteY2052" fmla="*/ 1499974 h 3183674"/>
              <a:gd name="connsiteX2053" fmla="*/ 381361 w 10988718"/>
              <a:gd name="connsiteY2053" fmla="*/ 1511911 h 3183674"/>
              <a:gd name="connsiteX2054" fmla="*/ 234120 w 10988718"/>
              <a:gd name="connsiteY2054" fmla="*/ 1569195 h 3183674"/>
              <a:gd name="connsiteX2055" fmla="*/ 232519 w 10988718"/>
              <a:gd name="connsiteY2055" fmla="*/ 1570235 h 3183674"/>
              <a:gd name="connsiteX2056" fmla="*/ 232092 w 10988718"/>
              <a:gd name="connsiteY2056" fmla="*/ 1570501 h 3183674"/>
              <a:gd name="connsiteX2057" fmla="*/ 239909 w 10988718"/>
              <a:gd name="connsiteY2057" fmla="*/ 1569411 h 3183674"/>
              <a:gd name="connsiteX2058" fmla="*/ 305862 w 10988718"/>
              <a:gd name="connsiteY2058" fmla="*/ 1568969 h 3183674"/>
              <a:gd name="connsiteX2059" fmla="*/ 360801 w 10988718"/>
              <a:gd name="connsiteY2059" fmla="*/ 1560478 h 3183674"/>
              <a:gd name="connsiteX2060" fmla="*/ 317653 w 10988718"/>
              <a:gd name="connsiteY2060" fmla="*/ 1577098 h 3183674"/>
              <a:gd name="connsiteX2061" fmla="*/ 311610 w 10988718"/>
              <a:gd name="connsiteY2061" fmla="*/ 1576975 h 3183674"/>
              <a:gd name="connsiteX2062" fmla="*/ 270214 w 10988718"/>
              <a:gd name="connsiteY2062" fmla="*/ 1578140 h 3183674"/>
              <a:gd name="connsiteX2063" fmla="*/ 226165 w 10988718"/>
              <a:gd name="connsiteY2063" fmla="*/ 1578534 h 3183674"/>
              <a:gd name="connsiteX2064" fmla="*/ 218941 w 10988718"/>
              <a:gd name="connsiteY2064" fmla="*/ 1577746 h 3183674"/>
              <a:gd name="connsiteX2065" fmla="*/ 215134 w 10988718"/>
              <a:gd name="connsiteY2065" fmla="*/ 1579745 h 3183674"/>
              <a:gd name="connsiteX2066" fmla="*/ 193430 w 10988718"/>
              <a:gd name="connsiteY2066" fmla="*/ 1578861 h 3183674"/>
              <a:gd name="connsiteX2067" fmla="*/ 259912 w 10988718"/>
              <a:gd name="connsiteY2067" fmla="*/ 1550603 h 3183674"/>
              <a:gd name="connsiteX2068" fmla="*/ 347216 w 10988718"/>
              <a:gd name="connsiteY2068" fmla="*/ 1513204 h 3183674"/>
              <a:gd name="connsiteX2069" fmla="*/ 395100 w 10988718"/>
              <a:gd name="connsiteY2069" fmla="*/ 1491764 h 3183674"/>
              <a:gd name="connsiteX2070" fmla="*/ 395626 w 10988718"/>
              <a:gd name="connsiteY2070" fmla="*/ 1488065 h 3183674"/>
              <a:gd name="connsiteX2071" fmla="*/ 400031 w 10988718"/>
              <a:gd name="connsiteY2071" fmla="*/ 1477705 h 3183674"/>
              <a:gd name="connsiteX2072" fmla="*/ 400516 w 10988718"/>
              <a:gd name="connsiteY2072" fmla="*/ 1476682 h 3183674"/>
              <a:gd name="connsiteX2073" fmla="*/ 389090 w 10988718"/>
              <a:gd name="connsiteY2073" fmla="*/ 1481475 h 3183674"/>
              <a:gd name="connsiteX2074" fmla="*/ 360296 w 10988718"/>
              <a:gd name="connsiteY2074" fmla="*/ 1494021 h 3183674"/>
              <a:gd name="connsiteX2075" fmla="*/ 144919 w 10988718"/>
              <a:gd name="connsiteY2075" fmla="*/ 1586574 h 3183674"/>
              <a:gd name="connsiteX2076" fmla="*/ 106663 w 10988718"/>
              <a:gd name="connsiteY2076" fmla="*/ 1594352 h 3183674"/>
              <a:gd name="connsiteX2077" fmla="*/ 117821 w 10988718"/>
              <a:gd name="connsiteY2077" fmla="*/ 1588858 h 3183674"/>
              <a:gd name="connsiteX2078" fmla="*/ 135288 w 10988718"/>
              <a:gd name="connsiteY2078" fmla="*/ 1587035 h 3183674"/>
              <a:gd name="connsiteX2079" fmla="*/ 149432 w 10988718"/>
              <a:gd name="connsiteY2079" fmla="*/ 1583194 h 3183674"/>
              <a:gd name="connsiteX2080" fmla="*/ 144477 w 10988718"/>
              <a:gd name="connsiteY2080" fmla="*/ 1577601 h 3183674"/>
              <a:gd name="connsiteX2081" fmla="*/ 148577 w 10988718"/>
              <a:gd name="connsiteY2081" fmla="*/ 1575998 h 3183674"/>
              <a:gd name="connsiteX2082" fmla="*/ 184901 w 10988718"/>
              <a:gd name="connsiteY2082" fmla="*/ 1550948 h 3183674"/>
              <a:gd name="connsiteX2083" fmla="*/ 128004 w 10988718"/>
              <a:gd name="connsiteY2083" fmla="*/ 1574915 h 3183674"/>
              <a:gd name="connsiteX2084" fmla="*/ 124399 w 10988718"/>
              <a:gd name="connsiteY2084" fmla="*/ 1576285 h 3183674"/>
              <a:gd name="connsiteX2085" fmla="*/ 123851 w 10988718"/>
              <a:gd name="connsiteY2085" fmla="*/ 1576258 h 3183674"/>
              <a:gd name="connsiteX2086" fmla="*/ 111501 w 10988718"/>
              <a:gd name="connsiteY2086" fmla="*/ 1577230 h 3183674"/>
              <a:gd name="connsiteX2087" fmla="*/ 191065 w 10988718"/>
              <a:gd name="connsiteY2087" fmla="*/ 1538909 h 3183674"/>
              <a:gd name="connsiteX2088" fmla="*/ 316329 w 10988718"/>
              <a:gd name="connsiteY2088" fmla="*/ 1482873 h 3183674"/>
              <a:gd name="connsiteX2089" fmla="*/ 332055 w 10988718"/>
              <a:gd name="connsiteY2089" fmla="*/ 1477401 h 3183674"/>
              <a:gd name="connsiteX2090" fmla="*/ 313906 w 10988718"/>
              <a:gd name="connsiteY2090" fmla="*/ 1479595 h 3183674"/>
              <a:gd name="connsiteX2091" fmla="*/ 84436 w 10988718"/>
              <a:gd name="connsiteY2091" fmla="*/ 1569479 h 3183674"/>
              <a:gd name="connsiteX2092" fmla="*/ 328770 w 10988718"/>
              <a:gd name="connsiteY2092" fmla="*/ 1461751 h 3183674"/>
              <a:gd name="connsiteX2093" fmla="*/ 348092 w 10988718"/>
              <a:gd name="connsiteY2093" fmla="*/ 1452087 h 3183674"/>
              <a:gd name="connsiteX2094" fmla="*/ 350495 w 10988718"/>
              <a:gd name="connsiteY2094" fmla="*/ 1450121 h 3183674"/>
              <a:gd name="connsiteX2095" fmla="*/ 349345 w 10988718"/>
              <a:gd name="connsiteY2095" fmla="*/ 1450215 h 3183674"/>
              <a:gd name="connsiteX2096" fmla="*/ 344071 w 10988718"/>
              <a:gd name="connsiteY2096" fmla="*/ 1450539 h 3183674"/>
              <a:gd name="connsiteX2097" fmla="*/ 355724 w 10988718"/>
              <a:gd name="connsiteY2097" fmla="*/ 1445839 h 3183674"/>
              <a:gd name="connsiteX2098" fmla="*/ 357079 w 10988718"/>
              <a:gd name="connsiteY2098" fmla="*/ 1444729 h 3183674"/>
              <a:gd name="connsiteX2099" fmla="*/ 358617 w 10988718"/>
              <a:gd name="connsiteY2099" fmla="*/ 1438290 h 3183674"/>
              <a:gd name="connsiteX2100" fmla="*/ 321096 w 10988718"/>
              <a:gd name="connsiteY2100" fmla="*/ 1451374 h 3183674"/>
              <a:gd name="connsiteX2101" fmla="*/ 210678 w 10988718"/>
              <a:gd name="connsiteY2101" fmla="*/ 1495256 h 3183674"/>
              <a:gd name="connsiteX2102" fmla="*/ 303335 w 10988718"/>
              <a:gd name="connsiteY2102" fmla="*/ 1452587 h 3183674"/>
              <a:gd name="connsiteX2103" fmla="*/ 376041 w 10988718"/>
              <a:gd name="connsiteY2103" fmla="*/ 1421424 h 3183674"/>
              <a:gd name="connsiteX2104" fmla="*/ 369920 w 10988718"/>
              <a:gd name="connsiteY2104" fmla="*/ 1422981 h 3183674"/>
              <a:gd name="connsiteX2105" fmla="*/ 399767 w 10988718"/>
              <a:gd name="connsiteY2105" fmla="*/ 1406990 h 3183674"/>
              <a:gd name="connsiteX2106" fmla="*/ 375148 w 10988718"/>
              <a:gd name="connsiteY2106" fmla="*/ 1406867 h 3183674"/>
              <a:gd name="connsiteX2107" fmla="*/ 345206 w 10988718"/>
              <a:gd name="connsiteY2107" fmla="*/ 1410191 h 3183674"/>
              <a:gd name="connsiteX2108" fmla="*/ 337149 w 10988718"/>
              <a:gd name="connsiteY2108" fmla="*/ 1412951 h 3183674"/>
              <a:gd name="connsiteX2109" fmla="*/ 334324 w 10988718"/>
              <a:gd name="connsiteY2109" fmla="*/ 1412257 h 3183674"/>
              <a:gd name="connsiteX2110" fmla="*/ 329532 w 10988718"/>
              <a:gd name="connsiteY2110" fmla="*/ 1408613 h 3183674"/>
              <a:gd name="connsiteX2111" fmla="*/ 346489 w 10988718"/>
              <a:gd name="connsiteY2111" fmla="*/ 1402249 h 3183674"/>
              <a:gd name="connsiteX2112" fmla="*/ 355377 w 10988718"/>
              <a:gd name="connsiteY2112" fmla="*/ 1397523 h 3183674"/>
              <a:gd name="connsiteX2113" fmla="*/ 387895 w 10988718"/>
              <a:gd name="connsiteY2113" fmla="*/ 1382544 h 3183674"/>
              <a:gd name="connsiteX2114" fmla="*/ 441936 w 10988718"/>
              <a:gd name="connsiteY2114" fmla="*/ 1356559 h 3183674"/>
              <a:gd name="connsiteX2115" fmla="*/ 444371 w 10988718"/>
              <a:gd name="connsiteY2115" fmla="*/ 1355493 h 3183674"/>
              <a:gd name="connsiteX2116" fmla="*/ 427548 w 10988718"/>
              <a:gd name="connsiteY2116" fmla="*/ 1357612 h 3183674"/>
              <a:gd name="connsiteX2117" fmla="*/ 397718 w 10988718"/>
              <a:gd name="connsiteY2117" fmla="*/ 1357990 h 3183674"/>
              <a:gd name="connsiteX2118" fmla="*/ 433074 w 10988718"/>
              <a:gd name="connsiteY2118" fmla="*/ 1331947 h 3183674"/>
              <a:gd name="connsiteX2119" fmla="*/ 348334 w 10988718"/>
              <a:gd name="connsiteY2119" fmla="*/ 1322057 h 3183674"/>
              <a:gd name="connsiteX2120" fmla="*/ 386647 w 10988718"/>
              <a:gd name="connsiteY2120" fmla="*/ 1317586 h 3183674"/>
              <a:gd name="connsiteX2121" fmla="*/ 404813 w 10988718"/>
              <a:gd name="connsiteY2121" fmla="*/ 1307918 h 3183674"/>
              <a:gd name="connsiteX2122" fmla="*/ 430856 w 10988718"/>
              <a:gd name="connsiteY2122" fmla="*/ 1294557 h 3183674"/>
              <a:gd name="connsiteX2123" fmla="*/ 389323 w 10988718"/>
              <a:gd name="connsiteY2123" fmla="*/ 1306582 h 3183674"/>
              <a:gd name="connsiteX2124" fmla="*/ 391005 w 10988718"/>
              <a:gd name="connsiteY2124" fmla="*/ 1304470 h 3183674"/>
              <a:gd name="connsiteX2125" fmla="*/ 421016 w 10988718"/>
              <a:gd name="connsiteY2125" fmla="*/ 1282152 h 3183674"/>
              <a:gd name="connsiteX2126" fmla="*/ 435007 w 10988718"/>
              <a:gd name="connsiteY2126" fmla="*/ 1277832 h 3183674"/>
              <a:gd name="connsiteX2127" fmla="*/ 433445 w 10988718"/>
              <a:gd name="connsiteY2127" fmla="*/ 1271002 h 3183674"/>
              <a:gd name="connsiteX2128" fmla="*/ 433987 w 10988718"/>
              <a:gd name="connsiteY2128" fmla="*/ 1266106 h 3183674"/>
              <a:gd name="connsiteX2129" fmla="*/ 366646 w 10988718"/>
              <a:gd name="connsiteY2129" fmla="*/ 1276489 h 3183674"/>
              <a:gd name="connsiteX2130" fmla="*/ 348684 w 10988718"/>
              <a:gd name="connsiteY2130" fmla="*/ 1263165 h 3183674"/>
              <a:gd name="connsiteX2131" fmla="*/ 279430 w 10988718"/>
              <a:gd name="connsiteY2131" fmla="*/ 1261395 h 3183674"/>
              <a:gd name="connsiteX2132" fmla="*/ 135139 w 10988718"/>
              <a:gd name="connsiteY2132" fmla="*/ 1268757 h 3183674"/>
              <a:gd name="connsiteX2133" fmla="*/ 282685 w 10988718"/>
              <a:gd name="connsiteY2133" fmla="*/ 1242481 h 3183674"/>
              <a:gd name="connsiteX2134" fmla="*/ 358580 w 10988718"/>
              <a:gd name="connsiteY2134" fmla="*/ 1233801 h 3183674"/>
              <a:gd name="connsiteX2135" fmla="*/ 383281 w 10988718"/>
              <a:gd name="connsiteY2135" fmla="*/ 1230403 h 3183674"/>
              <a:gd name="connsiteX2136" fmla="*/ 391892 w 10988718"/>
              <a:gd name="connsiteY2136" fmla="*/ 1229368 h 3183674"/>
              <a:gd name="connsiteX2137" fmla="*/ 385269 w 10988718"/>
              <a:gd name="connsiteY2137" fmla="*/ 1214599 h 3183674"/>
              <a:gd name="connsiteX2138" fmla="*/ 375859 w 10988718"/>
              <a:gd name="connsiteY2138" fmla="*/ 1214857 h 3183674"/>
              <a:gd name="connsiteX2139" fmla="*/ 341029 w 10988718"/>
              <a:gd name="connsiteY2139" fmla="*/ 1214563 h 3183674"/>
              <a:gd name="connsiteX2140" fmla="*/ 334212 w 10988718"/>
              <a:gd name="connsiteY2140" fmla="*/ 1207365 h 3183674"/>
              <a:gd name="connsiteX2141" fmla="*/ 333984 w 10988718"/>
              <a:gd name="connsiteY2141" fmla="*/ 1206965 h 3183674"/>
              <a:gd name="connsiteX2142" fmla="*/ 311723 w 10988718"/>
              <a:gd name="connsiteY2142" fmla="*/ 1216910 h 3183674"/>
              <a:gd name="connsiteX2143" fmla="*/ 296043 w 10988718"/>
              <a:gd name="connsiteY2143" fmla="*/ 1220076 h 3183674"/>
              <a:gd name="connsiteX2144" fmla="*/ 288292 w 10988718"/>
              <a:gd name="connsiteY2144" fmla="*/ 1206955 h 3183674"/>
              <a:gd name="connsiteX2145" fmla="*/ 286877 w 10988718"/>
              <a:gd name="connsiteY2145" fmla="*/ 1204603 h 3183674"/>
              <a:gd name="connsiteX2146" fmla="*/ 270157 w 10988718"/>
              <a:gd name="connsiteY2146" fmla="*/ 1208043 h 3183674"/>
              <a:gd name="connsiteX2147" fmla="*/ 209962 w 10988718"/>
              <a:gd name="connsiteY2147" fmla="*/ 1207683 h 3183674"/>
              <a:gd name="connsiteX2148" fmla="*/ 222625 w 10988718"/>
              <a:gd name="connsiteY2148" fmla="*/ 1200391 h 3183674"/>
              <a:gd name="connsiteX2149" fmla="*/ 210744 w 10988718"/>
              <a:gd name="connsiteY2149" fmla="*/ 1183569 h 3183674"/>
              <a:gd name="connsiteX2150" fmla="*/ 266669 w 10988718"/>
              <a:gd name="connsiteY2150" fmla="*/ 1177513 h 3183674"/>
              <a:gd name="connsiteX2151" fmla="*/ 270132 w 10988718"/>
              <a:gd name="connsiteY2151" fmla="*/ 1176762 h 3183674"/>
              <a:gd name="connsiteX2152" fmla="*/ 267415 w 10988718"/>
              <a:gd name="connsiteY2152" fmla="*/ 1172245 h 3183674"/>
              <a:gd name="connsiteX2153" fmla="*/ 259515 w 10988718"/>
              <a:gd name="connsiteY2153" fmla="*/ 1159707 h 3183674"/>
              <a:gd name="connsiteX2154" fmla="*/ 243975 w 10988718"/>
              <a:gd name="connsiteY2154" fmla="*/ 1159713 h 3183674"/>
              <a:gd name="connsiteX2155" fmla="*/ 240483 w 10988718"/>
              <a:gd name="connsiteY2155" fmla="*/ 1159661 h 3183674"/>
              <a:gd name="connsiteX2156" fmla="*/ 254973 w 10988718"/>
              <a:gd name="connsiteY2156" fmla="*/ 1152495 h 3183674"/>
              <a:gd name="connsiteX2157" fmla="*/ 252268 w 10988718"/>
              <a:gd name="connsiteY2157" fmla="*/ 1148205 h 3183674"/>
              <a:gd name="connsiteX2158" fmla="*/ 221682 w 10988718"/>
              <a:gd name="connsiteY2158" fmla="*/ 1158803 h 3183674"/>
              <a:gd name="connsiteX2159" fmla="*/ 208864 w 10988718"/>
              <a:gd name="connsiteY2159" fmla="*/ 1153412 h 3183674"/>
              <a:gd name="connsiteX2160" fmla="*/ 236693 w 10988718"/>
              <a:gd name="connsiteY2160" fmla="*/ 1145905 h 3183674"/>
              <a:gd name="connsiteX2161" fmla="*/ 118974 w 10988718"/>
              <a:gd name="connsiteY2161" fmla="*/ 1146722 h 3183674"/>
              <a:gd name="connsiteX2162" fmla="*/ 89525 w 10988718"/>
              <a:gd name="connsiteY2162" fmla="*/ 1149168 h 3183674"/>
              <a:gd name="connsiteX2163" fmla="*/ 158022 w 10988718"/>
              <a:gd name="connsiteY2163" fmla="*/ 1097897 h 3183674"/>
              <a:gd name="connsiteX2164" fmla="*/ 268229 w 10988718"/>
              <a:gd name="connsiteY2164" fmla="*/ 1086093 h 3183674"/>
              <a:gd name="connsiteX2165" fmla="*/ 318794 w 10988718"/>
              <a:gd name="connsiteY2165" fmla="*/ 1084190 h 3183674"/>
              <a:gd name="connsiteX2166" fmla="*/ 328081 w 10988718"/>
              <a:gd name="connsiteY2166" fmla="*/ 1083227 h 3183674"/>
              <a:gd name="connsiteX2167" fmla="*/ 353190 w 10988718"/>
              <a:gd name="connsiteY2167" fmla="*/ 1073101 h 3183674"/>
              <a:gd name="connsiteX2168" fmla="*/ 357880 w 10988718"/>
              <a:gd name="connsiteY2168" fmla="*/ 1071251 h 3183674"/>
              <a:gd name="connsiteX2169" fmla="*/ 351119 w 10988718"/>
              <a:gd name="connsiteY2169" fmla="*/ 1067705 h 3183674"/>
              <a:gd name="connsiteX2170" fmla="*/ 252239 w 10988718"/>
              <a:gd name="connsiteY2170" fmla="*/ 1078263 h 3183674"/>
              <a:gd name="connsiteX2171" fmla="*/ 201464 w 10988718"/>
              <a:gd name="connsiteY2171" fmla="*/ 1082773 h 3183674"/>
              <a:gd name="connsiteX2172" fmla="*/ 175533 w 10988718"/>
              <a:gd name="connsiteY2172" fmla="*/ 1084790 h 3183674"/>
              <a:gd name="connsiteX2173" fmla="*/ 268939 w 10988718"/>
              <a:gd name="connsiteY2173" fmla="*/ 1014874 h 3183674"/>
              <a:gd name="connsiteX2174" fmla="*/ 276096 w 10988718"/>
              <a:gd name="connsiteY2174" fmla="*/ 1014501 h 3183674"/>
              <a:gd name="connsiteX2175" fmla="*/ 293399 w 10988718"/>
              <a:gd name="connsiteY2175" fmla="*/ 1012907 h 3183674"/>
              <a:gd name="connsiteX2176" fmla="*/ 291034 w 10988718"/>
              <a:gd name="connsiteY2176" fmla="*/ 1007201 h 3183674"/>
              <a:gd name="connsiteX2177" fmla="*/ 286036 w 10988718"/>
              <a:gd name="connsiteY2177" fmla="*/ 1002077 h 3183674"/>
              <a:gd name="connsiteX2178" fmla="*/ 1002696 w 10988718"/>
              <a:gd name="connsiteY2178" fmla="*/ 465646 h 3183674"/>
              <a:gd name="connsiteX2179" fmla="*/ 1039671 w 10988718"/>
              <a:gd name="connsiteY2179" fmla="*/ 449853 h 3183674"/>
              <a:gd name="connsiteX2180" fmla="*/ 1197610 w 10988718"/>
              <a:gd name="connsiteY2180" fmla="*/ 389162 h 3183674"/>
              <a:gd name="connsiteX2181" fmla="*/ 1252387 w 10988718"/>
              <a:gd name="connsiteY2181" fmla="*/ 383784 h 3183674"/>
              <a:gd name="connsiteX2182" fmla="*/ 1512784 w 10988718"/>
              <a:gd name="connsiteY2182" fmla="*/ 345875 h 3183674"/>
              <a:gd name="connsiteX2183" fmla="*/ 1572756 w 10988718"/>
              <a:gd name="connsiteY2183" fmla="*/ 341689 h 3183674"/>
              <a:gd name="connsiteX2184" fmla="*/ 1614256 w 10988718"/>
              <a:gd name="connsiteY2184" fmla="*/ 338943 h 3183674"/>
              <a:gd name="connsiteX2185" fmla="*/ 1646754 w 10988718"/>
              <a:gd name="connsiteY2185" fmla="*/ 335297 h 3183674"/>
              <a:gd name="connsiteX2186" fmla="*/ 1783780 w 10988718"/>
              <a:gd name="connsiteY2186" fmla="*/ 319596 h 3183674"/>
              <a:gd name="connsiteX2187" fmla="*/ 1794610 w 10988718"/>
              <a:gd name="connsiteY2187" fmla="*/ 314459 h 3183674"/>
              <a:gd name="connsiteX2188" fmla="*/ 1687787 w 10988718"/>
              <a:gd name="connsiteY2188" fmla="*/ 316004 h 3183674"/>
              <a:gd name="connsiteX2189" fmla="*/ 1426658 w 10988718"/>
              <a:gd name="connsiteY2189" fmla="*/ 336367 h 3183674"/>
              <a:gd name="connsiteX2190" fmla="*/ 1323281 w 10988718"/>
              <a:gd name="connsiteY2190" fmla="*/ 344772 h 3183674"/>
              <a:gd name="connsiteX2191" fmla="*/ 1420818 w 10988718"/>
              <a:gd name="connsiteY2191" fmla="*/ 311261 h 3183674"/>
              <a:gd name="connsiteX2192" fmla="*/ 1619615 w 10988718"/>
              <a:gd name="connsiteY2192" fmla="*/ 250685 h 3183674"/>
              <a:gd name="connsiteX2193" fmla="*/ 1656088 w 10988718"/>
              <a:gd name="connsiteY2193" fmla="*/ 240933 h 3183674"/>
              <a:gd name="connsiteX2194" fmla="*/ 1917103 w 10988718"/>
              <a:gd name="connsiteY2194" fmla="*/ 221475 h 3183674"/>
              <a:gd name="connsiteX2195" fmla="*/ 2352073 w 10988718"/>
              <a:gd name="connsiteY2195" fmla="*/ 196061 h 3183674"/>
              <a:gd name="connsiteX2196" fmla="*/ 3011069 w 10988718"/>
              <a:gd name="connsiteY2196" fmla="*/ 224764 h 3183674"/>
              <a:gd name="connsiteX2197" fmla="*/ 3339184 w 10988718"/>
              <a:gd name="connsiteY2197" fmla="*/ 234459 h 3183674"/>
              <a:gd name="connsiteX2198" fmla="*/ 3452171 w 10988718"/>
              <a:gd name="connsiteY2198" fmla="*/ 240338 h 3183674"/>
              <a:gd name="connsiteX2199" fmla="*/ 3466090 w 10988718"/>
              <a:gd name="connsiteY2199" fmla="*/ 166350 h 3183674"/>
              <a:gd name="connsiteX2200" fmla="*/ 3464321 w 10988718"/>
              <a:gd name="connsiteY2200" fmla="*/ 166236 h 3183674"/>
              <a:gd name="connsiteX2201" fmla="*/ 3008759 w 10988718"/>
              <a:gd name="connsiteY2201" fmla="*/ 142107 h 3183674"/>
              <a:gd name="connsiteX2202" fmla="*/ 2387109 w 10988718"/>
              <a:gd name="connsiteY2202" fmla="*/ 128489 h 3183674"/>
              <a:gd name="connsiteX2203" fmla="*/ 2049089 w 10988718"/>
              <a:gd name="connsiteY2203" fmla="*/ 149927 h 3183674"/>
              <a:gd name="connsiteX2204" fmla="*/ 2021578 w 10988718"/>
              <a:gd name="connsiteY2204" fmla="*/ 150372 h 3183674"/>
              <a:gd name="connsiteX2205" fmla="*/ 2032252 w 10988718"/>
              <a:gd name="connsiteY2205" fmla="*/ 147904 h 3183674"/>
              <a:gd name="connsiteX2206" fmla="*/ 3138504 w 10988718"/>
              <a:gd name="connsiteY2206" fmla="*/ 6759 h 3183674"/>
              <a:gd name="connsiteX2207" fmla="*/ 3249184 w 10988718"/>
              <a:gd name="connsiteY2207" fmla="*/ 3468 h 3183674"/>
              <a:gd name="connsiteX2208" fmla="*/ 3278018 w 10988718"/>
              <a:gd name="connsiteY2208" fmla="*/ 6452 h 3183674"/>
              <a:gd name="connsiteX2209" fmla="*/ 3429927 w 10988718"/>
              <a:gd name="connsiteY2209" fmla="*/ 30018 h 3183674"/>
              <a:gd name="connsiteX2210" fmla="*/ 3490143 w 10988718"/>
              <a:gd name="connsiteY2210" fmla="*/ 38478 h 3183674"/>
              <a:gd name="connsiteX2211" fmla="*/ 3495849 w 10988718"/>
              <a:gd name="connsiteY2211" fmla="*/ 8148 h 3183674"/>
              <a:gd name="connsiteX2212" fmla="*/ 3448180 w 10988718"/>
              <a:gd name="connsiteY2212" fmla="*/ 2108 h 3183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Lst>
            <a:rect l="l" t="t" r="r" b="b"/>
            <a:pathLst>
              <a:path w="10988718" h="3183674">
                <a:moveTo>
                  <a:pt x="8960322" y="2877504"/>
                </a:moveTo>
                <a:cubicBezTo>
                  <a:pt x="8952372" y="2878391"/>
                  <a:pt x="8883049" y="2886118"/>
                  <a:pt x="8883049" y="2886118"/>
                </a:cubicBezTo>
                <a:cubicBezTo>
                  <a:pt x="8873370" y="2888307"/>
                  <a:pt x="8867456" y="2890077"/>
                  <a:pt x="8864498" y="2891465"/>
                </a:cubicBezTo>
                <a:cubicBezTo>
                  <a:pt x="8855626" y="2895630"/>
                  <a:pt x="8873369" y="2896359"/>
                  <a:pt x="8895941" y="2894675"/>
                </a:cubicBezTo>
                <a:cubicBezTo>
                  <a:pt x="8903464" y="2894114"/>
                  <a:pt x="8911524" y="2893285"/>
                  <a:pt x="8919314" y="2892226"/>
                </a:cubicBezTo>
                <a:cubicBezTo>
                  <a:pt x="8936840" y="2889844"/>
                  <a:pt x="8952997" y="2886296"/>
                  <a:pt x="8958590" y="2882014"/>
                </a:cubicBezTo>
                <a:cubicBezTo>
                  <a:pt x="8960454" y="2880587"/>
                  <a:pt x="8961146" y="2879079"/>
                  <a:pt x="8960322" y="2877504"/>
                </a:cubicBezTo>
                <a:close/>
                <a:moveTo>
                  <a:pt x="7828979" y="2874061"/>
                </a:moveTo>
                <a:cubicBezTo>
                  <a:pt x="7824110" y="2876825"/>
                  <a:pt x="7819485" y="2881782"/>
                  <a:pt x="7819974" y="2886170"/>
                </a:cubicBezTo>
                <a:cubicBezTo>
                  <a:pt x="7825087" y="2885599"/>
                  <a:pt x="7837961" y="2879166"/>
                  <a:pt x="7840722" y="2876359"/>
                </a:cubicBezTo>
                <a:cubicBezTo>
                  <a:pt x="7841643" y="2875424"/>
                  <a:pt x="7841439" y="2874891"/>
                  <a:pt x="7839451" y="2875113"/>
                </a:cubicBezTo>
                <a:cubicBezTo>
                  <a:pt x="7838962" y="2870727"/>
                  <a:pt x="7833848" y="2871298"/>
                  <a:pt x="7828979" y="2874061"/>
                </a:cubicBezTo>
                <a:close/>
                <a:moveTo>
                  <a:pt x="7709406" y="2869622"/>
                </a:moveTo>
                <a:cubicBezTo>
                  <a:pt x="7704536" y="2872386"/>
                  <a:pt x="7701617" y="2877152"/>
                  <a:pt x="7705513" y="2881161"/>
                </a:cubicBezTo>
                <a:lnTo>
                  <a:pt x="7724992" y="2870105"/>
                </a:lnTo>
                <a:cubicBezTo>
                  <a:pt x="7721093" y="2866099"/>
                  <a:pt x="7714275" y="2866858"/>
                  <a:pt x="7709406" y="2869622"/>
                </a:cubicBezTo>
                <a:close/>
                <a:moveTo>
                  <a:pt x="9102445" y="2869178"/>
                </a:moveTo>
                <a:lnTo>
                  <a:pt x="9079957" y="2874720"/>
                </a:lnTo>
                <a:lnTo>
                  <a:pt x="9072802" y="2876805"/>
                </a:lnTo>
                <a:lnTo>
                  <a:pt x="9071350" y="2878863"/>
                </a:lnTo>
                <a:lnTo>
                  <a:pt x="9069024" y="2877906"/>
                </a:lnTo>
                <a:lnTo>
                  <a:pt x="9037160" y="2887195"/>
                </a:lnTo>
                <a:cubicBezTo>
                  <a:pt x="9025738" y="2890204"/>
                  <a:pt x="9018250" y="2891407"/>
                  <a:pt x="9017964" y="2888847"/>
                </a:cubicBezTo>
                <a:cubicBezTo>
                  <a:pt x="9022433" y="2895382"/>
                  <a:pt x="9033412" y="2897120"/>
                  <a:pt x="9047370" y="2896049"/>
                </a:cubicBezTo>
                <a:cubicBezTo>
                  <a:pt x="9068304" y="2894445"/>
                  <a:pt x="9095938" y="2886524"/>
                  <a:pt x="9118335" y="2879004"/>
                </a:cubicBezTo>
                <a:lnTo>
                  <a:pt x="9135239" y="2872923"/>
                </a:lnTo>
                <a:lnTo>
                  <a:pt x="9121526" y="2874696"/>
                </a:lnTo>
                <a:cubicBezTo>
                  <a:pt x="9113330" y="2875255"/>
                  <a:pt x="9097015" y="2874541"/>
                  <a:pt x="9098879" y="2870998"/>
                </a:cubicBezTo>
                <a:close/>
                <a:moveTo>
                  <a:pt x="7791493" y="2865469"/>
                </a:moveTo>
                <a:cubicBezTo>
                  <a:pt x="7787657" y="2865896"/>
                  <a:pt x="7784005" y="2867969"/>
                  <a:pt x="7780840" y="2870542"/>
                </a:cubicBezTo>
                <a:cubicBezTo>
                  <a:pt x="7774511" y="2875690"/>
                  <a:pt x="7770131" y="2882839"/>
                  <a:pt x="7770131" y="2882839"/>
                </a:cubicBezTo>
                <a:lnTo>
                  <a:pt x="7803245" y="2870267"/>
                </a:lnTo>
                <a:cubicBezTo>
                  <a:pt x="7799347" y="2866259"/>
                  <a:pt x="7795328" y="2865041"/>
                  <a:pt x="7791493" y="2865469"/>
                </a:cubicBezTo>
                <a:close/>
                <a:moveTo>
                  <a:pt x="7665709" y="2863744"/>
                </a:moveTo>
                <a:cubicBezTo>
                  <a:pt x="7660801" y="2865063"/>
                  <a:pt x="7655085" y="2868216"/>
                  <a:pt x="7651430" y="2871712"/>
                </a:cubicBezTo>
                <a:cubicBezTo>
                  <a:pt x="7648993" y="2874042"/>
                  <a:pt x="7647472" y="2876526"/>
                  <a:pt x="7647717" y="2878719"/>
                </a:cubicBezTo>
                <a:cubicBezTo>
                  <a:pt x="7649665" y="2880722"/>
                  <a:pt x="7652782" y="2880931"/>
                  <a:pt x="7656250" y="2880128"/>
                </a:cubicBezTo>
                <a:cubicBezTo>
                  <a:pt x="7661455" y="2878923"/>
                  <a:pt x="7667459" y="2875443"/>
                  <a:pt x="7671521" y="2872335"/>
                </a:cubicBezTo>
                <a:cubicBezTo>
                  <a:pt x="7675583" y="2869228"/>
                  <a:pt x="7677706" y="2866493"/>
                  <a:pt x="7675148" y="2866779"/>
                </a:cubicBezTo>
                <a:cubicBezTo>
                  <a:pt x="7674721" y="2862939"/>
                  <a:pt x="7670618" y="2862424"/>
                  <a:pt x="7665709" y="2863744"/>
                </a:cubicBezTo>
                <a:close/>
                <a:moveTo>
                  <a:pt x="9126741" y="2863189"/>
                </a:moveTo>
                <a:lnTo>
                  <a:pt x="9126475" y="2863256"/>
                </a:lnTo>
                <a:lnTo>
                  <a:pt x="9126840" y="2863193"/>
                </a:lnTo>
                <a:close/>
                <a:moveTo>
                  <a:pt x="7598824" y="2861336"/>
                </a:moveTo>
                <a:cubicBezTo>
                  <a:pt x="7596239" y="2861369"/>
                  <a:pt x="7592967" y="2862336"/>
                  <a:pt x="7589974" y="2863872"/>
                </a:cubicBezTo>
                <a:cubicBezTo>
                  <a:pt x="7583990" y="2866945"/>
                  <a:pt x="7579121" y="2872300"/>
                  <a:pt x="7583101" y="2877038"/>
                </a:cubicBezTo>
                <a:cubicBezTo>
                  <a:pt x="7587078" y="2876594"/>
                  <a:pt x="7593895" y="2873244"/>
                  <a:pt x="7598866" y="2870099"/>
                </a:cubicBezTo>
                <a:cubicBezTo>
                  <a:pt x="7603837" y="2866953"/>
                  <a:pt x="7606961" y="2864013"/>
                  <a:pt x="7603552" y="2864393"/>
                </a:cubicBezTo>
                <a:cubicBezTo>
                  <a:pt x="7603307" y="2862200"/>
                  <a:pt x="7601409" y="2861302"/>
                  <a:pt x="7598824" y="2861336"/>
                </a:cubicBezTo>
                <a:close/>
                <a:moveTo>
                  <a:pt x="651051" y="2651018"/>
                </a:moveTo>
                <a:lnTo>
                  <a:pt x="650815" y="2652271"/>
                </a:lnTo>
                <a:cubicBezTo>
                  <a:pt x="649969" y="2653287"/>
                  <a:pt x="648772" y="2653177"/>
                  <a:pt x="647561" y="2651540"/>
                </a:cubicBezTo>
                <a:close/>
                <a:moveTo>
                  <a:pt x="621302" y="2552019"/>
                </a:moveTo>
                <a:lnTo>
                  <a:pt x="627256" y="2554240"/>
                </a:lnTo>
                <a:cubicBezTo>
                  <a:pt x="625059" y="2556877"/>
                  <a:pt x="623453" y="2558804"/>
                  <a:pt x="622095" y="2559661"/>
                </a:cubicBezTo>
                <a:cubicBezTo>
                  <a:pt x="620736" y="2560520"/>
                  <a:pt x="619623" y="2560309"/>
                  <a:pt x="618411" y="2558671"/>
                </a:cubicBezTo>
                <a:lnTo>
                  <a:pt x="620463" y="2552976"/>
                </a:lnTo>
                <a:lnTo>
                  <a:pt x="621801" y="2552634"/>
                </a:lnTo>
                <a:close/>
                <a:moveTo>
                  <a:pt x="631308" y="2549373"/>
                </a:moveTo>
                <a:cubicBezTo>
                  <a:pt x="631507" y="2552228"/>
                  <a:pt x="630493" y="2553446"/>
                  <a:pt x="629430" y="2553949"/>
                </a:cubicBezTo>
                <a:cubicBezTo>
                  <a:pt x="628368" y="2554451"/>
                  <a:pt x="627256" y="2554240"/>
                  <a:pt x="627256" y="2554240"/>
                </a:cubicBezTo>
                <a:cubicBezTo>
                  <a:pt x="627056" y="2551387"/>
                  <a:pt x="628069" y="2550170"/>
                  <a:pt x="629132" y="2549666"/>
                </a:cubicBezTo>
                <a:cubicBezTo>
                  <a:pt x="630196" y="2549164"/>
                  <a:pt x="631308" y="2549373"/>
                  <a:pt x="631308" y="2549373"/>
                </a:cubicBezTo>
                <a:close/>
                <a:moveTo>
                  <a:pt x="604500" y="2503246"/>
                </a:moveTo>
                <a:lnTo>
                  <a:pt x="599774" y="2505771"/>
                </a:lnTo>
                <a:cubicBezTo>
                  <a:pt x="587986" y="2511932"/>
                  <a:pt x="574789" y="2518237"/>
                  <a:pt x="565917" y="2519608"/>
                </a:cubicBezTo>
                <a:cubicBezTo>
                  <a:pt x="555631" y="2519067"/>
                  <a:pt x="560965" y="2514207"/>
                  <a:pt x="571042" y="2508428"/>
                </a:cubicBezTo>
                <a:lnTo>
                  <a:pt x="579887" y="2504023"/>
                </a:lnTo>
                <a:lnTo>
                  <a:pt x="590446" y="2503819"/>
                </a:lnTo>
                <a:close/>
                <a:moveTo>
                  <a:pt x="991532" y="2483962"/>
                </a:moveTo>
                <a:lnTo>
                  <a:pt x="976200" y="2492569"/>
                </a:lnTo>
                <a:lnTo>
                  <a:pt x="992278" y="2487232"/>
                </a:lnTo>
                <a:lnTo>
                  <a:pt x="1001185" y="2485041"/>
                </a:lnTo>
                <a:close/>
                <a:moveTo>
                  <a:pt x="593267" y="2475953"/>
                </a:moveTo>
                <a:lnTo>
                  <a:pt x="544890" y="2495362"/>
                </a:lnTo>
                <a:lnTo>
                  <a:pt x="532599" y="2493794"/>
                </a:lnTo>
                <a:cubicBezTo>
                  <a:pt x="528771" y="2492894"/>
                  <a:pt x="526427" y="2491700"/>
                  <a:pt x="526657" y="2490146"/>
                </a:cubicBezTo>
                <a:cubicBezTo>
                  <a:pt x="526790" y="2489242"/>
                  <a:pt x="527725" y="2488348"/>
                  <a:pt x="529283" y="2487476"/>
                </a:cubicBezTo>
                <a:cubicBezTo>
                  <a:pt x="530843" y="2486605"/>
                  <a:pt x="533024" y="2485754"/>
                  <a:pt x="535651" y="2484937"/>
                </a:cubicBezTo>
                <a:cubicBezTo>
                  <a:pt x="543529" y="2482484"/>
                  <a:pt x="555404" y="2480328"/>
                  <a:pt x="566446" y="2478752"/>
                </a:cubicBezTo>
                <a:cubicBezTo>
                  <a:pt x="571966" y="2477964"/>
                  <a:pt x="577277" y="2477320"/>
                  <a:pt x="581776" y="2476858"/>
                </a:cubicBezTo>
                <a:cubicBezTo>
                  <a:pt x="586275" y="2476397"/>
                  <a:pt x="589961" y="2476116"/>
                  <a:pt x="592228" y="2476052"/>
                </a:cubicBezTo>
                <a:close/>
                <a:moveTo>
                  <a:pt x="1061002" y="2464836"/>
                </a:moveTo>
                <a:cubicBezTo>
                  <a:pt x="1057909" y="2464660"/>
                  <a:pt x="1053531" y="2466762"/>
                  <a:pt x="1050021" y="2469729"/>
                </a:cubicBezTo>
                <a:lnTo>
                  <a:pt x="1047814" y="2473573"/>
                </a:lnTo>
                <a:lnTo>
                  <a:pt x="1063808" y="2469640"/>
                </a:lnTo>
                <a:lnTo>
                  <a:pt x="1064841" y="2468642"/>
                </a:lnTo>
                <a:cubicBezTo>
                  <a:pt x="1064557" y="2466081"/>
                  <a:pt x="1063065" y="2464954"/>
                  <a:pt x="1061002" y="2464836"/>
                </a:cubicBezTo>
                <a:close/>
                <a:moveTo>
                  <a:pt x="4848100" y="2440772"/>
                </a:moveTo>
                <a:lnTo>
                  <a:pt x="4835440" y="2451065"/>
                </a:lnTo>
                <a:cubicBezTo>
                  <a:pt x="4839420" y="2455805"/>
                  <a:pt x="4844818" y="2455204"/>
                  <a:pt x="4848104" y="2452431"/>
                </a:cubicBezTo>
                <a:cubicBezTo>
                  <a:pt x="4851391" y="2449659"/>
                  <a:pt x="4852566" y="2444716"/>
                  <a:pt x="4848100" y="2440772"/>
                </a:cubicBezTo>
                <a:close/>
                <a:moveTo>
                  <a:pt x="4720478" y="2432911"/>
                </a:moveTo>
                <a:lnTo>
                  <a:pt x="4712979" y="2436679"/>
                </a:lnTo>
                <a:cubicBezTo>
                  <a:pt x="4711420" y="2437685"/>
                  <a:pt x="4711197" y="2438265"/>
                  <a:pt x="4713186" y="2438044"/>
                </a:cubicBezTo>
                <a:lnTo>
                  <a:pt x="4718676" y="2440354"/>
                </a:lnTo>
                <a:close/>
                <a:moveTo>
                  <a:pt x="4739479" y="2426228"/>
                </a:moveTo>
                <a:lnTo>
                  <a:pt x="4736283" y="2427132"/>
                </a:lnTo>
                <a:lnTo>
                  <a:pt x="4734393" y="2435858"/>
                </a:lnTo>
                <a:lnTo>
                  <a:pt x="4740236" y="2432530"/>
                </a:lnTo>
                <a:cubicBezTo>
                  <a:pt x="4741673" y="2430426"/>
                  <a:pt x="4741712" y="2428200"/>
                  <a:pt x="4739479" y="2426228"/>
                </a:cubicBezTo>
                <a:close/>
                <a:moveTo>
                  <a:pt x="4703111" y="2419919"/>
                </a:moveTo>
                <a:lnTo>
                  <a:pt x="4701819" y="2420317"/>
                </a:lnTo>
                <a:lnTo>
                  <a:pt x="4701273" y="2422669"/>
                </a:lnTo>
                <a:close/>
                <a:moveTo>
                  <a:pt x="4564575" y="2411246"/>
                </a:moveTo>
                <a:lnTo>
                  <a:pt x="4562479" y="2418322"/>
                </a:lnTo>
                <a:lnTo>
                  <a:pt x="4568194" y="2417191"/>
                </a:lnTo>
                <a:cubicBezTo>
                  <a:pt x="4567950" y="2414997"/>
                  <a:pt x="4567323" y="2413401"/>
                  <a:pt x="4566381" y="2412274"/>
                </a:cubicBezTo>
                <a:close/>
                <a:moveTo>
                  <a:pt x="609966" y="2405728"/>
                </a:moveTo>
                <a:cubicBezTo>
                  <a:pt x="611056" y="2405811"/>
                  <a:pt x="612205" y="2408224"/>
                  <a:pt x="613442" y="2410823"/>
                </a:cubicBezTo>
                <a:cubicBezTo>
                  <a:pt x="609897" y="2412866"/>
                  <a:pt x="606858" y="2414616"/>
                  <a:pt x="606858" y="2414616"/>
                </a:cubicBezTo>
                <a:cubicBezTo>
                  <a:pt x="607851" y="2407892"/>
                  <a:pt x="608878" y="2405644"/>
                  <a:pt x="609966" y="2405728"/>
                </a:cubicBezTo>
                <a:close/>
                <a:moveTo>
                  <a:pt x="4507098" y="2404732"/>
                </a:moveTo>
                <a:lnTo>
                  <a:pt x="4505705" y="2407015"/>
                </a:lnTo>
                <a:cubicBezTo>
                  <a:pt x="4505046" y="2409063"/>
                  <a:pt x="4504894" y="2411324"/>
                  <a:pt x="4505582" y="2413472"/>
                </a:cubicBezTo>
                <a:lnTo>
                  <a:pt x="4513177" y="2406103"/>
                </a:lnTo>
                <a:close/>
                <a:moveTo>
                  <a:pt x="537861" y="2347808"/>
                </a:moveTo>
                <a:lnTo>
                  <a:pt x="494713" y="2364429"/>
                </a:lnTo>
                <a:lnTo>
                  <a:pt x="488669" y="2364305"/>
                </a:lnTo>
                <a:cubicBezTo>
                  <a:pt x="477134" y="2364308"/>
                  <a:pt x="463967" y="2364611"/>
                  <a:pt x="447273" y="2365470"/>
                </a:cubicBezTo>
                <a:cubicBezTo>
                  <a:pt x="441122" y="2364751"/>
                  <a:pt x="400313" y="2367486"/>
                  <a:pt x="391871" y="2364626"/>
                </a:cubicBezTo>
                <a:lnTo>
                  <a:pt x="395503" y="2360823"/>
                </a:lnTo>
                <a:lnTo>
                  <a:pt x="397552" y="2359447"/>
                </a:lnTo>
                <a:lnTo>
                  <a:pt x="416967" y="2356741"/>
                </a:lnTo>
                <a:cubicBezTo>
                  <a:pt x="440804" y="2355527"/>
                  <a:pt x="472213" y="2358207"/>
                  <a:pt x="482920" y="2356299"/>
                </a:cubicBezTo>
                <a:close/>
                <a:moveTo>
                  <a:pt x="2589661" y="2309921"/>
                </a:moveTo>
                <a:lnTo>
                  <a:pt x="2546808" y="2326886"/>
                </a:lnTo>
                <a:lnTo>
                  <a:pt x="2547989" y="2327196"/>
                </a:lnTo>
                <a:cubicBezTo>
                  <a:pt x="2561199" y="2325722"/>
                  <a:pt x="2577370" y="2317256"/>
                  <a:pt x="2586682" y="2311777"/>
                </a:cubicBezTo>
                <a:close/>
                <a:moveTo>
                  <a:pt x="265113" y="2239560"/>
                </a:moveTo>
                <a:lnTo>
                  <a:pt x="258632" y="2243015"/>
                </a:lnTo>
                <a:lnTo>
                  <a:pt x="244752" y="2252039"/>
                </a:lnTo>
                <a:lnTo>
                  <a:pt x="211725" y="2252760"/>
                </a:lnTo>
                <a:lnTo>
                  <a:pt x="177060" y="2251664"/>
                </a:lnTo>
                <a:lnTo>
                  <a:pt x="186045" y="2246636"/>
                </a:lnTo>
                <a:lnTo>
                  <a:pt x="193879" y="2243107"/>
                </a:lnTo>
                <a:close/>
                <a:moveTo>
                  <a:pt x="871218" y="2232114"/>
                </a:moveTo>
                <a:lnTo>
                  <a:pt x="858750" y="2235794"/>
                </a:lnTo>
                <a:lnTo>
                  <a:pt x="860949" y="2235529"/>
                </a:lnTo>
                <a:lnTo>
                  <a:pt x="872595" y="2232220"/>
                </a:lnTo>
                <a:close/>
                <a:moveTo>
                  <a:pt x="502765" y="2222565"/>
                </a:moveTo>
                <a:cubicBezTo>
                  <a:pt x="503200" y="2222915"/>
                  <a:pt x="504363" y="2223838"/>
                  <a:pt x="506689" y="2225687"/>
                </a:cubicBezTo>
                <a:cubicBezTo>
                  <a:pt x="506689" y="2225687"/>
                  <a:pt x="501457" y="2221526"/>
                  <a:pt x="502765" y="2222565"/>
                </a:cubicBezTo>
                <a:close/>
                <a:moveTo>
                  <a:pt x="518319" y="2216865"/>
                </a:moveTo>
                <a:cubicBezTo>
                  <a:pt x="516954" y="2215746"/>
                  <a:pt x="522413" y="2220215"/>
                  <a:pt x="522413" y="2220215"/>
                </a:cubicBezTo>
                <a:cubicBezTo>
                  <a:pt x="519986" y="2218229"/>
                  <a:pt x="518774" y="2217235"/>
                  <a:pt x="518319" y="2216865"/>
                </a:cubicBezTo>
                <a:close/>
                <a:moveTo>
                  <a:pt x="470351" y="2215435"/>
                </a:moveTo>
                <a:lnTo>
                  <a:pt x="429192" y="2230754"/>
                </a:lnTo>
                <a:lnTo>
                  <a:pt x="399412" y="2245315"/>
                </a:lnTo>
                <a:lnTo>
                  <a:pt x="314199" y="2250528"/>
                </a:lnTo>
                <a:lnTo>
                  <a:pt x="301098" y="2250815"/>
                </a:lnTo>
                <a:lnTo>
                  <a:pt x="308679" y="2246864"/>
                </a:lnTo>
                <a:cubicBezTo>
                  <a:pt x="320170" y="2241058"/>
                  <a:pt x="326317" y="2237674"/>
                  <a:pt x="328784" y="2235809"/>
                </a:cubicBezTo>
                <a:lnTo>
                  <a:pt x="327964" y="2235002"/>
                </a:lnTo>
                <a:lnTo>
                  <a:pt x="369227" y="2231740"/>
                </a:lnTo>
                <a:cubicBezTo>
                  <a:pt x="397845" y="2227803"/>
                  <a:pt x="425291" y="2222412"/>
                  <a:pt x="452204" y="2215905"/>
                </a:cubicBezTo>
                <a:close/>
                <a:moveTo>
                  <a:pt x="572334" y="2180358"/>
                </a:moveTo>
                <a:lnTo>
                  <a:pt x="514207" y="2200283"/>
                </a:lnTo>
                <a:lnTo>
                  <a:pt x="511383" y="2199589"/>
                </a:lnTo>
                <a:cubicBezTo>
                  <a:pt x="507248" y="2198169"/>
                  <a:pt x="505071" y="2196819"/>
                  <a:pt x="506591" y="2195944"/>
                </a:cubicBezTo>
                <a:cubicBezTo>
                  <a:pt x="524066" y="2185881"/>
                  <a:pt x="544685" y="2182762"/>
                  <a:pt x="565818" y="2180888"/>
                </a:cubicBezTo>
                <a:close/>
                <a:moveTo>
                  <a:pt x="687539" y="2162210"/>
                </a:moveTo>
                <a:cubicBezTo>
                  <a:pt x="686374" y="2161869"/>
                  <a:pt x="684693" y="2162145"/>
                  <a:pt x="683011" y="2162752"/>
                </a:cubicBezTo>
                <a:cubicBezTo>
                  <a:pt x="681327" y="2163359"/>
                  <a:pt x="679643" y="2164292"/>
                  <a:pt x="678473" y="2165263"/>
                </a:cubicBezTo>
                <a:cubicBezTo>
                  <a:pt x="676134" y="2167201"/>
                  <a:pt x="675850" y="2169283"/>
                  <a:pt x="681742" y="2169169"/>
                </a:cubicBezTo>
                <a:cubicBezTo>
                  <a:pt x="683769" y="2166735"/>
                  <a:pt x="686194" y="2170011"/>
                  <a:pt x="688223" y="2167577"/>
                </a:cubicBezTo>
                <a:cubicBezTo>
                  <a:pt x="689728" y="2164223"/>
                  <a:pt x="689092" y="2162665"/>
                  <a:pt x="687539" y="2162210"/>
                </a:cubicBezTo>
                <a:close/>
                <a:moveTo>
                  <a:pt x="7966758" y="2136872"/>
                </a:moveTo>
                <a:cubicBezTo>
                  <a:pt x="7960742" y="2136566"/>
                  <a:pt x="7955609" y="2137856"/>
                  <a:pt x="7951956" y="2139768"/>
                </a:cubicBezTo>
                <a:cubicBezTo>
                  <a:pt x="7939779" y="2146143"/>
                  <a:pt x="7944045" y="2159432"/>
                  <a:pt x="7986859" y="2143554"/>
                </a:cubicBezTo>
                <a:cubicBezTo>
                  <a:pt x="8075224" y="2151842"/>
                  <a:pt x="8169818" y="2156660"/>
                  <a:pt x="8268437" y="2158923"/>
                </a:cubicBezTo>
                <a:lnTo>
                  <a:pt x="8531607" y="2158959"/>
                </a:lnTo>
                <a:lnTo>
                  <a:pt x="8529784" y="2147989"/>
                </a:lnTo>
                <a:lnTo>
                  <a:pt x="8289076" y="2142811"/>
                </a:lnTo>
                <a:cubicBezTo>
                  <a:pt x="8189959" y="2141274"/>
                  <a:pt x="8090113" y="2140929"/>
                  <a:pt x="7986859" y="2143554"/>
                </a:cubicBezTo>
                <a:cubicBezTo>
                  <a:pt x="7979673" y="2139081"/>
                  <a:pt x="7972774" y="2137178"/>
                  <a:pt x="7966758" y="2136872"/>
                </a:cubicBezTo>
                <a:close/>
                <a:moveTo>
                  <a:pt x="611339" y="2129942"/>
                </a:moveTo>
                <a:cubicBezTo>
                  <a:pt x="611339" y="2129942"/>
                  <a:pt x="612710" y="2131682"/>
                  <a:pt x="613913" y="2133203"/>
                </a:cubicBezTo>
                <a:lnTo>
                  <a:pt x="614106" y="2133446"/>
                </a:lnTo>
                <a:lnTo>
                  <a:pt x="615393" y="2135079"/>
                </a:lnTo>
                <a:cubicBezTo>
                  <a:pt x="615714" y="2135485"/>
                  <a:pt x="615802" y="2135595"/>
                  <a:pt x="615458" y="2135160"/>
                </a:cubicBezTo>
                <a:lnTo>
                  <a:pt x="614106" y="2133446"/>
                </a:lnTo>
                <a:close/>
                <a:moveTo>
                  <a:pt x="7732980" y="2122476"/>
                </a:moveTo>
                <a:lnTo>
                  <a:pt x="7733672" y="2122907"/>
                </a:lnTo>
                <a:lnTo>
                  <a:pt x="7735451" y="2124015"/>
                </a:lnTo>
                <a:lnTo>
                  <a:pt x="7737026" y="2124994"/>
                </a:lnTo>
                <a:lnTo>
                  <a:pt x="7738819" y="2126113"/>
                </a:lnTo>
                <a:cubicBezTo>
                  <a:pt x="7741437" y="2127742"/>
                  <a:pt x="7745033" y="2129979"/>
                  <a:pt x="7749822" y="2132962"/>
                </a:cubicBezTo>
                <a:cubicBezTo>
                  <a:pt x="7749822" y="2132962"/>
                  <a:pt x="7747426" y="2131470"/>
                  <a:pt x="7744433" y="2129605"/>
                </a:cubicBezTo>
                <a:lnTo>
                  <a:pt x="7737026" y="2124994"/>
                </a:lnTo>
                <a:lnTo>
                  <a:pt x="7733672" y="2122907"/>
                </a:lnTo>
                <a:lnTo>
                  <a:pt x="7733654" y="2122895"/>
                </a:lnTo>
                <a:cubicBezTo>
                  <a:pt x="7732756" y="2122336"/>
                  <a:pt x="7732606" y="2122243"/>
                  <a:pt x="7732980" y="2122476"/>
                </a:cubicBezTo>
                <a:close/>
                <a:moveTo>
                  <a:pt x="763580" y="2109069"/>
                </a:moveTo>
                <a:cubicBezTo>
                  <a:pt x="759128" y="2108225"/>
                  <a:pt x="768832" y="2116170"/>
                  <a:pt x="768832" y="2116170"/>
                </a:cubicBezTo>
                <a:cubicBezTo>
                  <a:pt x="769846" y="2114953"/>
                  <a:pt x="769039" y="2112572"/>
                  <a:pt x="767727" y="2110794"/>
                </a:cubicBezTo>
                <a:cubicBezTo>
                  <a:pt x="766413" y="2109020"/>
                  <a:pt x="764594" y="2107853"/>
                  <a:pt x="763580" y="2109069"/>
                </a:cubicBezTo>
                <a:close/>
                <a:moveTo>
                  <a:pt x="7238349" y="2095004"/>
                </a:moveTo>
                <a:lnTo>
                  <a:pt x="7234901" y="2109446"/>
                </a:lnTo>
                <a:lnTo>
                  <a:pt x="7235079" y="2109461"/>
                </a:lnTo>
                <a:lnTo>
                  <a:pt x="7245927" y="2109585"/>
                </a:lnTo>
                <a:lnTo>
                  <a:pt x="7249310" y="2095627"/>
                </a:lnTo>
                <a:lnTo>
                  <a:pt x="7243839" y="2095159"/>
                </a:lnTo>
                <a:close/>
                <a:moveTo>
                  <a:pt x="7099223" y="2091318"/>
                </a:moveTo>
                <a:lnTo>
                  <a:pt x="7098813" y="2092665"/>
                </a:lnTo>
                <a:lnTo>
                  <a:pt x="7106768" y="2092924"/>
                </a:lnTo>
                <a:lnTo>
                  <a:pt x="7106863" y="2092417"/>
                </a:lnTo>
                <a:close/>
                <a:moveTo>
                  <a:pt x="901866" y="2087813"/>
                </a:moveTo>
                <a:cubicBezTo>
                  <a:pt x="896134" y="2087672"/>
                  <a:pt x="888750" y="2088803"/>
                  <a:pt x="883830" y="2090114"/>
                </a:cubicBezTo>
                <a:cubicBezTo>
                  <a:pt x="880551" y="2090988"/>
                  <a:pt x="878367" y="2091943"/>
                  <a:pt x="878498" y="2092656"/>
                </a:cubicBezTo>
                <a:cubicBezTo>
                  <a:pt x="878671" y="2093605"/>
                  <a:pt x="882963" y="2094125"/>
                  <a:pt x="894262" y="2093450"/>
                </a:cubicBezTo>
                <a:cubicBezTo>
                  <a:pt x="894262" y="2093450"/>
                  <a:pt x="897685" y="2093980"/>
                  <a:pt x="901361" y="2094208"/>
                </a:cubicBezTo>
                <a:lnTo>
                  <a:pt x="908552" y="2093318"/>
                </a:lnTo>
                <a:lnTo>
                  <a:pt x="909218" y="2092641"/>
                </a:lnTo>
                <a:close/>
                <a:moveTo>
                  <a:pt x="7014087" y="2079299"/>
                </a:moveTo>
                <a:lnTo>
                  <a:pt x="7011559" y="2089834"/>
                </a:lnTo>
                <a:lnTo>
                  <a:pt x="7038459" y="2090707"/>
                </a:lnTo>
                <a:lnTo>
                  <a:pt x="7055792" y="2091269"/>
                </a:lnTo>
                <a:lnTo>
                  <a:pt x="7055830" y="2091123"/>
                </a:lnTo>
                <a:lnTo>
                  <a:pt x="7057372" y="2085300"/>
                </a:lnTo>
                <a:lnTo>
                  <a:pt x="7054324" y="2084861"/>
                </a:lnTo>
                <a:lnTo>
                  <a:pt x="7043068" y="2083306"/>
                </a:lnTo>
                <a:lnTo>
                  <a:pt x="7039584" y="2088898"/>
                </a:lnTo>
                <a:lnTo>
                  <a:pt x="7041097" y="2086467"/>
                </a:lnTo>
                <a:lnTo>
                  <a:pt x="7043067" y="2083305"/>
                </a:lnTo>
                <a:close/>
                <a:moveTo>
                  <a:pt x="842177" y="2079275"/>
                </a:moveTo>
                <a:lnTo>
                  <a:pt x="837905" y="2080421"/>
                </a:lnTo>
                <a:cubicBezTo>
                  <a:pt x="821318" y="2086670"/>
                  <a:pt x="805895" y="2093845"/>
                  <a:pt x="792599" y="2100011"/>
                </a:cubicBezTo>
                <a:cubicBezTo>
                  <a:pt x="801872" y="2101769"/>
                  <a:pt x="809126" y="2099504"/>
                  <a:pt x="817436" y="2095972"/>
                </a:cubicBezTo>
                <a:lnTo>
                  <a:pt x="841105" y="2087130"/>
                </a:lnTo>
                <a:close/>
                <a:moveTo>
                  <a:pt x="856899" y="2075318"/>
                </a:moveTo>
                <a:lnTo>
                  <a:pt x="852142" y="2076597"/>
                </a:lnTo>
                <a:lnTo>
                  <a:pt x="852521" y="2077008"/>
                </a:lnTo>
                <a:lnTo>
                  <a:pt x="842872" y="2086471"/>
                </a:lnTo>
                <a:lnTo>
                  <a:pt x="848609" y="2084329"/>
                </a:lnTo>
                <a:lnTo>
                  <a:pt x="853508" y="2083840"/>
                </a:lnTo>
                <a:lnTo>
                  <a:pt x="852521" y="2077008"/>
                </a:lnTo>
                <a:close/>
                <a:moveTo>
                  <a:pt x="6935889" y="2068875"/>
                </a:moveTo>
                <a:lnTo>
                  <a:pt x="6932028" y="2084942"/>
                </a:lnTo>
                <a:lnTo>
                  <a:pt x="6950331" y="2086187"/>
                </a:lnTo>
                <a:lnTo>
                  <a:pt x="6953910" y="2071232"/>
                </a:lnTo>
                <a:close/>
                <a:moveTo>
                  <a:pt x="4811295" y="2057352"/>
                </a:moveTo>
                <a:lnTo>
                  <a:pt x="4808384" y="2072114"/>
                </a:lnTo>
                <a:lnTo>
                  <a:pt x="4842714" y="2076454"/>
                </a:lnTo>
                <a:cubicBezTo>
                  <a:pt x="4932924" y="2088780"/>
                  <a:pt x="5022611" y="2101983"/>
                  <a:pt x="5111730" y="2116123"/>
                </a:cubicBezTo>
                <a:lnTo>
                  <a:pt x="5147712" y="2122408"/>
                </a:lnTo>
                <a:lnTo>
                  <a:pt x="5136962" y="2108046"/>
                </a:lnTo>
                <a:lnTo>
                  <a:pt x="5119191" y="2104671"/>
                </a:lnTo>
                <a:cubicBezTo>
                  <a:pt x="5030815" y="2089590"/>
                  <a:pt x="4941788" y="2075627"/>
                  <a:pt x="4852133" y="2062722"/>
                </a:cubicBezTo>
                <a:close/>
                <a:moveTo>
                  <a:pt x="4787431" y="2054215"/>
                </a:moveTo>
                <a:lnTo>
                  <a:pt x="4786654" y="2058165"/>
                </a:lnTo>
                <a:lnTo>
                  <a:pt x="4784117" y="2069046"/>
                </a:lnTo>
                <a:lnTo>
                  <a:pt x="4792913" y="2070158"/>
                </a:lnTo>
                <a:lnTo>
                  <a:pt x="4796585" y="2055418"/>
                </a:lnTo>
                <a:close/>
                <a:moveTo>
                  <a:pt x="291128" y="2052249"/>
                </a:moveTo>
                <a:cubicBezTo>
                  <a:pt x="295565" y="2051824"/>
                  <a:pt x="302506" y="2052677"/>
                  <a:pt x="312199" y="2056089"/>
                </a:cubicBezTo>
                <a:cubicBezTo>
                  <a:pt x="293339" y="2063752"/>
                  <a:pt x="283430" y="2058477"/>
                  <a:pt x="285268" y="2054823"/>
                </a:cubicBezTo>
                <a:cubicBezTo>
                  <a:pt x="285881" y="2053605"/>
                  <a:pt x="287801" y="2052567"/>
                  <a:pt x="291128" y="2052249"/>
                </a:cubicBezTo>
                <a:close/>
                <a:moveTo>
                  <a:pt x="4674303" y="2039339"/>
                </a:moveTo>
                <a:lnTo>
                  <a:pt x="4669469" y="2054550"/>
                </a:lnTo>
                <a:lnTo>
                  <a:pt x="4716969" y="2060556"/>
                </a:lnTo>
                <a:lnTo>
                  <a:pt x="4721289" y="2045517"/>
                </a:lnTo>
                <a:close/>
                <a:moveTo>
                  <a:pt x="4614858" y="2031523"/>
                </a:moveTo>
                <a:lnTo>
                  <a:pt x="4611094" y="2047169"/>
                </a:lnTo>
                <a:lnTo>
                  <a:pt x="4621887" y="2048534"/>
                </a:lnTo>
                <a:lnTo>
                  <a:pt x="4625870" y="2032971"/>
                </a:lnTo>
                <a:close/>
                <a:moveTo>
                  <a:pt x="4113079" y="1980655"/>
                </a:moveTo>
                <a:lnTo>
                  <a:pt x="4109724" y="1990768"/>
                </a:lnTo>
                <a:lnTo>
                  <a:pt x="4108197" y="1995636"/>
                </a:lnTo>
                <a:lnTo>
                  <a:pt x="4116040" y="1996342"/>
                </a:lnTo>
                <a:lnTo>
                  <a:pt x="4118790" y="1986199"/>
                </a:lnTo>
                <a:lnTo>
                  <a:pt x="4119806" y="1981237"/>
                </a:lnTo>
                <a:close/>
                <a:moveTo>
                  <a:pt x="3806971" y="1958441"/>
                </a:moveTo>
                <a:lnTo>
                  <a:pt x="3803299" y="1971495"/>
                </a:lnTo>
                <a:lnTo>
                  <a:pt x="3822955" y="1972961"/>
                </a:lnTo>
                <a:lnTo>
                  <a:pt x="3826655" y="1959764"/>
                </a:lnTo>
                <a:close/>
                <a:moveTo>
                  <a:pt x="3720322" y="1953103"/>
                </a:moveTo>
                <a:lnTo>
                  <a:pt x="3716822" y="1965337"/>
                </a:lnTo>
                <a:lnTo>
                  <a:pt x="3737887" y="1966616"/>
                </a:lnTo>
                <a:lnTo>
                  <a:pt x="3748068" y="1967375"/>
                </a:lnTo>
                <a:lnTo>
                  <a:pt x="3751409" y="1954706"/>
                </a:lnTo>
                <a:lnTo>
                  <a:pt x="3747915" y="1954471"/>
                </a:lnTo>
                <a:close/>
                <a:moveTo>
                  <a:pt x="3702991" y="1952243"/>
                </a:moveTo>
                <a:lnTo>
                  <a:pt x="3699591" y="1964291"/>
                </a:lnTo>
                <a:lnTo>
                  <a:pt x="3715614" y="1965264"/>
                </a:lnTo>
                <a:lnTo>
                  <a:pt x="3719148" y="1953045"/>
                </a:lnTo>
                <a:close/>
                <a:moveTo>
                  <a:pt x="3509586" y="1942651"/>
                </a:moveTo>
                <a:lnTo>
                  <a:pt x="3506757" y="1952588"/>
                </a:lnTo>
                <a:lnTo>
                  <a:pt x="3516385" y="1953173"/>
                </a:lnTo>
                <a:lnTo>
                  <a:pt x="3519376" y="1943137"/>
                </a:lnTo>
                <a:close/>
                <a:moveTo>
                  <a:pt x="143829" y="1912605"/>
                </a:moveTo>
                <a:cubicBezTo>
                  <a:pt x="146181" y="1915511"/>
                  <a:pt x="147357" y="1916964"/>
                  <a:pt x="147798" y="1917509"/>
                </a:cubicBezTo>
                <a:cubicBezTo>
                  <a:pt x="149121" y="1919141"/>
                  <a:pt x="143829" y="1912605"/>
                  <a:pt x="143829" y="1912605"/>
                </a:cubicBezTo>
                <a:close/>
                <a:moveTo>
                  <a:pt x="10874805" y="1911306"/>
                </a:moveTo>
                <a:cubicBezTo>
                  <a:pt x="10879410" y="1912123"/>
                  <a:pt x="10881427" y="1914355"/>
                  <a:pt x="10880509" y="1916182"/>
                </a:cubicBezTo>
                <a:cubicBezTo>
                  <a:pt x="10879895" y="1917401"/>
                  <a:pt x="10877978" y="1918439"/>
                  <a:pt x="10874649" y="1918757"/>
                </a:cubicBezTo>
                <a:cubicBezTo>
                  <a:pt x="10870214" y="1919182"/>
                  <a:pt x="10863270" y="1918328"/>
                  <a:pt x="10853579" y="1914918"/>
                </a:cubicBezTo>
                <a:cubicBezTo>
                  <a:pt x="10863009" y="1911086"/>
                  <a:pt x="10870200" y="1910488"/>
                  <a:pt x="10874805" y="1911306"/>
                </a:cubicBezTo>
                <a:close/>
                <a:moveTo>
                  <a:pt x="2758597" y="1911197"/>
                </a:moveTo>
                <a:cubicBezTo>
                  <a:pt x="2743201" y="1911596"/>
                  <a:pt x="2728163" y="1913457"/>
                  <a:pt x="2714243" y="1917599"/>
                </a:cubicBezTo>
                <a:cubicBezTo>
                  <a:pt x="2651743" y="1924567"/>
                  <a:pt x="2815066" y="1924128"/>
                  <a:pt x="2844456" y="1929737"/>
                </a:cubicBezTo>
                <a:cubicBezTo>
                  <a:pt x="2851275" y="1928977"/>
                  <a:pt x="2872862" y="1926569"/>
                  <a:pt x="2886502" y="1925051"/>
                </a:cubicBezTo>
                <a:lnTo>
                  <a:pt x="3024714" y="1930986"/>
                </a:lnTo>
                <a:lnTo>
                  <a:pt x="3025640" y="1927759"/>
                </a:lnTo>
                <a:lnTo>
                  <a:pt x="2886502" y="1925051"/>
                </a:lnTo>
                <a:cubicBezTo>
                  <a:pt x="2854233" y="1921982"/>
                  <a:pt x="2804792" y="1910005"/>
                  <a:pt x="2758597" y="1911197"/>
                </a:cubicBezTo>
                <a:close/>
                <a:moveTo>
                  <a:pt x="10483578" y="1888296"/>
                </a:moveTo>
                <a:lnTo>
                  <a:pt x="10478319" y="1888682"/>
                </a:lnTo>
                <a:cubicBezTo>
                  <a:pt x="10472432" y="1889764"/>
                  <a:pt x="10466434" y="1891739"/>
                  <a:pt x="10460230" y="1895312"/>
                </a:cubicBezTo>
                <a:cubicBezTo>
                  <a:pt x="10460230" y="1895312"/>
                  <a:pt x="10459942" y="1894709"/>
                  <a:pt x="10459583" y="1893953"/>
                </a:cubicBezTo>
                <a:lnTo>
                  <a:pt x="10458774" y="1892258"/>
                </a:lnTo>
                <a:lnTo>
                  <a:pt x="10458289" y="1891239"/>
                </a:lnTo>
                <a:cubicBezTo>
                  <a:pt x="10458073" y="1890787"/>
                  <a:pt x="10458217" y="1891087"/>
                  <a:pt x="10458504" y="1891692"/>
                </a:cubicBezTo>
                <a:lnTo>
                  <a:pt x="10458774" y="1892258"/>
                </a:lnTo>
                <a:lnTo>
                  <a:pt x="10460230" y="1895312"/>
                </a:lnTo>
                <a:lnTo>
                  <a:pt x="10460495" y="1895419"/>
                </a:lnTo>
                <a:close/>
                <a:moveTo>
                  <a:pt x="4924224" y="1869498"/>
                </a:moveTo>
                <a:lnTo>
                  <a:pt x="4919175" y="1888089"/>
                </a:lnTo>
                <a:lnTo>
                  <a:pt x="4980180" y="1898589"/>
                </a:lnTo>
                <a:lnTo>
                  <a:pt x="4963459" y="1876250"/>
                </a:lnTo>
                <a:lnTo>
                  <a:pt x="4960823" y="1875736"/>
                </a:lnTo>
                <a:close/>
                <a:moveTo>
                  <a:pt x="473994" y="1863689"/>
                </a:moveTo>
                <a:lnTo>
                  <a:pt x="473756" y="1864941"/>
                </a:lnTo>
                <a:cubicBezTo>
                  <a:pt x="472911" y="1865957"/>
                  <a:pt x="471714" y="1865845"/>
                  <a:pt x="470501" y="1864208"/>
                </a:cubicBezTo>
                <a:close/>
                <a:moveTo>
                  <a:pt x="451068" y="1862150"/>
                </a:moveTo>
                <a:lnTo>
                  <a:pt x="430727" y="1865368"/>
                </a:lnTo>
                <a:lnTo>
                  <a:pt x="425303" y="1866915"/>
                </a:lnTo>
                <a:cubicBezTo>
                  <a:pt x="428136" y="1866865"/>
                  <a:pt x="432779" y="1866189"/>
                  <a:pt x="438112" y="1865150"/>
                </a:cubicBezTo>
                <a:close/>
                <a:moveTo>
                  <a:pt x="535265" y="1858752"/>
                </a:moveTo>
                <a:lnTo>
                  <a:pt x="506928" y="1870377"/>
                </a:lnTo>
                <a:lnTo>
                  <a:pt x="524472" y="1868559"/>
                </a:lnTo>
                <a:cubicBezTo>
                  <a:pt x="528430" y="1867743"/>
                  <a:pt x="531816" y="1866732"/>
                  <a:pt x="534382" y="1865474"/>
                </a:cubicBezTo>
                <a:cubicBezTo>
                  <a:pt x="536946" y="1864215"/>
                  <a:pt x="538689" y="1862708"/>
                  <a:pt x="539362" y="1860902"/>
                </a:cubicBezTo>
                <a:close/>
                <a:moveTo>
                  <a:pt x="4852732" y="1857313"/>
                </a:moveTo>
                <a:lnTo>
                  <a:pt x="4848117" y="1876651"/>
                </a:lnTo>
                <a:lnTo>
                  <a:pt x="4902997" y="1885305"/>
                </a:lnTo>
                <a:lnTo>
                  <a:pt x="4916165" y="1887571"/>
                </a:lnTo>
                <a:lnTo>
                  <a:pt x="4916016" y="1887148"/>
                </a:lnTo>
                <a:cubicBezTo>
                  <a:pt x="4915977" y="1884059"/>
                  <a:pt x="4916226" y="1880028"/>
                  <a:pt x="4916603" y="1875645"/>
                </a:cubicBezTo>
                <a:lnTo>
                  <a:pt x="4917330" y="1868323"/>
                </a:lnTo>
                <a:close/>
                <a:moveTo>
                  <a:pt x="210054" y="1846033"/>
                </a:moveTo>
                <a:lnTo>
                  <a:pt x="212733" y="1846362"/>
                </a:lnTo>
                <a:cubicBezTo>
                  <a:pt x="215378" y="1846731"/>
                  <a:pt x="216347" y="1846942"/>
                  <a:pt x="216126" y="1847071"/>
                </a:cubicBezTo>
                <a:cubicBezTo>
                  <a:pt x="215683" y="1847324"/>
                  <a:pt x="210480" y="1847243"/>
                  <a:pt x="204429" y="1847415"/>
                </a:cubicBezTo>
                <a:close/>
                <a:moveTo>
                  <a:pt x="4737765" y="1840220"/>
                </a:moveTo>
                <a:lnTo>
                  <a:pt x="4731978" y="1858337"/>
                </a:lnTo>
                <a:lnTo>
                  <a:pt x="4770840" y="1864465"/>
                </a:lnTo>
                <a:lnTo>
                  <a:pt x="4775914" y="1845830"/>
                </a:lnTo>
                <a:close/>
                <a:moveTo>
                  <a:pt x="10550318" y="1835846"/>
                </a:moveTo>
                <a:lnTo>
                  <a:pt x="10550776" y="1836423"/>
                </a:lnTo>
                <a:lnTo>
                  <a:pt x="10551864" y="1837802"/>
                </a:lnTo>
                <a:cubicBezTo>
                  <a:pt x="10553064" y="1839324"/>
                  <a:pt x="10554438" y="1841062"/>
                  <a:pt x="10554438" y="1841062"/>
                </a:cubicBezTo>
                <a:lnTo>
                  <a:pt x="10550776" y="1836423"/>
                </a:lnTo>
                <a:lnTo>
                  <a:pt x="10550385" y="1835926"/>
                </a:lnTo>
                <a:cubicBezTo>
                  <a:pt x="10550062" y="1835519"/>
                  <a:pt x="10549978" y="1835410"/>
                  <a:pt x="10550318" y="1835846"/>
                </a:cubicBezTo>
                <a:close/>
                <a:moveTo>
                  <a:pt x="4668694" y="1832998"/>
                </a:moveTo>
                <a:lnTo>
                  <a:pt x="4665698" y="1842082"/>
                </a:lnTo>
                <a:lnTo>
                  <a:pt x="4663727" y="1847575"/>
                </a:lnTo>
                <a:lnTo>
                  <a:pt x="4670940" y="1848712"/>
                </a:lnTo>
                <a:lnTo>
                  <a:pt x="4674656" y="1833483"/>
                </a:lnTo>
                <a:close/>
                <a:moveTo>
                  <a:pt x="4894511" y="1784136"/>
                </a:moveTo>
                <a:lnTo>
                  <a:pt x="4878793" y="1785889"/>
                </a:lnTo>
                <a:lnTo>
                  <a:pt x="4869529" y="1786921"/>
                </a:lnTo>
                <a:lnTo>
                  <a:pt x="4867503" y="1795408"/>
                </a:lnTo>
                <a:lnTo>
                  <a:pt x="4877578" y="1794351"/>
                </a:lnTo>
                <a:cubicBezTo>
                  <a:pt x="4885390" y="1792185"/>
                  <a:pt x="4893911" y="1788645"/>
                  <a:pt x="4897809" y="1792651"/>
                </a:cubicBezTo>
                <a:cubicBezTo>
                  <a:pt x="4898095" y="1795210"/>
                  <a:pt x="4899588" y="1796987"/>
                  <a:pt x="4901790" y="1798199"/>
                </a:cubicBezTo>
                <a:lnTo>
                  <a:pt x="4905829" y="1799257"/>
                </a:lnTo>
                <a:lnTo>
                  <a:pt x="4900784" y="1792518"/>
                </a:lnTo>
                <a:lnTo>
                  <a:pt x="4897809" y="1792651"/>
                </a:lnTo>
                <a:lnTo>
                  <a:pt x="4897272" y="1787824"/>
                </a:lnTo>
                <a:close/>
                <a:moveTo>
                  <a:pt x="4759765" y="1768821"/>
                </a:moveTo>
                <a:lnTo>
                  <a:pt x="4758317" y="1773817"/>
                </a:lnTo>
                <a:lnTo>
                  <a:pt x="4761398" y="1770018"/>
                </a:lnTo>
                <a:close/>
                <a:moveTo>
                  <a:pt x="4876072" y="1759502"/>
                </a:moveTo>
                <a:lnTo>
                  <a:pt x="4871119" y="1780256"/>
                </a:lnTo>
                <a:lnTo>
                  <a:pt x="4880919" y="1777877"/>
                </a:lnTo>
                <a:lnTo>
                  <a:pt x="4889216" y="1777062"/>
                </a:lnTo>
                <a:close/>
                <a:moveTo>
                  <a:pt x="4693570" y="1759062"/>
                </a:moveTo>
                <a:lnTo>
                  <a:pt x="4692310" y="1759515"/>
                </a:lnTo>
                <a:lnTo>
                  <a:pt x="4691229" y="1762909"/>
                </a:lnTo>
                <a:lnTo>
                  <a:pt x="4688067" y="1772859"/>
                </a:lnTo>
                <a:lnTo>
                  <a:pt x="4689911" y="1772992"/>
                </a:lnTo>
                <a:lnTo>
                  <a:pt x="4692794" y="1761705"/>
                </a:lnTo>
                <a:close/>
                <a:moveTo>
                  <a:pt x="10643363" y="1750790"/>
                </a:moveTo>
                <a:cubicBezTo>
                  <a:pt x="10643363" y="1750790"/>
                  <a:pt x="10648823" y="1755259"/>
                  <a:pt x="10647457" y="1754142"/>
                </a:cubicBezTo>
                <a:cubicBezTo>
                  <a:pt x="10647003" y="1753769"/>
                  <a:pt x="10645790" y="1752777"/>
                  <a:pt x="10643363" y="1750790"/>
                </a:cubicBezTo>
                <a:close/>
                <a:moveTo>
                  <a:pt x="10615783" y="1746075"/>
                </a:moveTo>
                <a:lnTo>
                  <a:pt x="10610781" y="1746792"/>
                </a:lnTo>
                <a:lnTo>
                  <a:pt x="10609000" y="1747510"/>
                </a:lnTo>
                <a:lnTo>
                  <a:pt x="10603109" y="1752008"/>
                </a:lnTo>
                <a:cubicBezTo>
                  <a:pt x="10601589" y="1753835"/>
                  <a:pt x="10601813" y="1754726"/>
                  <a:pt x="10603001" y="1755040"/>
                </a:cubicBezTo>
                <a:cubicBezTo>
                  <a:pt x="10606565" y="1755980"/>
                  <a:pt x="10618826" y="1751699"/>
                  <a:pt x="10618826" y="1751699"/>
                </a:cubicBezTo>
                <a:cubicBezTo>
                  <a:pt x="10621023" y="1749062"/>
                  <a:pt x="10619205" y="1746606"/>
                  <a:pt x="10615783" y="1746075"/>
                </a:cubicBezTo>
                <a:close/>
                <a:moveTo>
                  <a:pt x="10659089" y="1745319"/>
                </a:moveTo>
                <a:cubicBezTo>
                  <a:pt x="10659089" y="1745319"/>
                  <a:pt x="10664320" y="1749480"/>
                  <a:pt x="10663012" y="1748440"/>
                </a:cubicBezTo>
                <a:cubicBezTo>
                  <a:pt x="10662577" y="1748092"/>
                  <a:pt x="10661414" y="1747167"/>
                  <a:pt x="10659089" y="1745319"/>
                </a:cubicBezTo>
                <a:close/>
                <a:moveTo>
                  <a:pt x="4701920" y="1729931"/>
                </a:moveTo>
                <a:cubicBezTo>
                  <a:pt x="4701860" y="1729746"/>
                  <a:pt x="4700436" y="1734056"/>
                  <a:pt x="4698144" y="1741196"/>
                </a:cubicBezTo>
                <a:lnTo>
                  <a:pt x="4695094" y="1750774"/>
                </a:lnTo>
                <a:lnTo>
                  <a:pt x="4696133" y="1750335"/>
                </a:lnTo>
                <a:lnTo>
                  <a:pt x="4697513" y="1745635"/>
                </a:lnTo>
                <a:cubicBezTo>
                  <a:pt x="4700677" y="1734796"/>
                  <a:pt x="4701980" y="1730116"/>
                  <a:pt x="4701920" y="1729931"/>
                </a:cubicBezTo>
                <a:close/>
                <a:moveTo>
                  <a:pt x="4773682" y="1720831"/>
                </a:moveTo>
                <a:lnTo>
                  <a:pt x="4761270" y="1763633"/>
                </a:lnTo>
                <a:lnTo>
                  <a:pt x="4782699" y="1765019"/>
                </a:lnTo>
                <a:lnTo>
                  <a:pt x="4796958" y="1765827"/>
                </a:lnTo>
                <a:lnTo>
                  <a:pt x="4807416" y="1725212"/>
                </a:lnTo>
                <a:close/>
                <a:moveTo>
                  <a:pt x="10864678" y="1720189"/>
                </a:moveTo>
                <a:lnTo>
                  <a:pt x="10857099" y="1724143"/>
                </a:lnTo>
                <a:cubicBezTo>
                  <a:pt x="10845607" y="1729948"/>
                  <a:pt x="10839461" y="1733332"/>
                  <a:pt x="10836993" y="1735197"/>
                </a:cubicBezTo>
                <a:lnTo>
                  <a:pt x="10837814" y="1736002"/>
                </a:lnTo>
                <a:lnTo>
                  <a:pt x="10796552" y="1739263"/>
                </a:lnTo>
                <a:cubicBezTo>
                  <a:pt x="10767932" y="1743204"/>
                  <a:pt x="10740487" y="1748595"/>
                  <a:pt x="10713574" y="1755100"/>
                </a:cubicBezTo>
                <a:lnTo>
                  <a:pt x="10695426" y="1755571"/>
                </a:lnTo>
                <a:lnTo>
                  <a:pt x="10736586" y="1740249"/>
                </a:lnTo>
                <a:lnTo>
                  <a:pt x="10766363" y="1725689"/>
                </a:lnTo>
                <a:lnTo>
                  <a:pt x="10851577" y="1720475"/>
                </a:lnTo>
                <a:close/>
                <a:moveTo>
                  <a:pt x="10954052" y="1718246"/>
                </a:moveTo>
                <a:lnTo>
                  <a:pt x="10988718" y="1719342"/>
                </a:lnTo>
                <a:lnTo>
                  <a:pt x="10979732" y="1724371"/>
                </a:lnTo>
                <a:lnTo>
                  <a:pt x="10971897" y="1727898"/>
                </a:lnTo>
                <a:lnTo>
                  <a:pt x="10900663" y="1731446"/>
                </a:lnTo>
                <a:lnTo>
                  <a:pt x="10907145" y="1727990"/>
                </a:lnTo>
                <a:lnTo>
                  <a:pt x="10921025" y="1718963"/>
                </a:lnTo>
                <a:close/>
                <a:moveTo>
                  <a:pt x="4183588" y="1704142"/>
                </a:moveTo>
                <a:lnTo>
                  <a:pt x="4179359" y="1721342"/>
                </a:lnTo>
                <a:lnTo>
                  <a:pt x="4186823" y="1721993"/>
                </a:lnTo>
                <a:lnTo>
                  <a:pt x="4191898" y="1722498"/>
                </a:lnTo>
                <a:lnTo>
                  <a:pt x="4196391" y="1706704"/>
                </a:lnTo>
                <a:lnTo>
                  <a:pt x="4196742" y="1705448"/>
                </a:lnTo>
                <a:lnTo>
                  <a:pt x="4189956" y="1704778"/>
                </a:lnTo>
                <a:close/>
                <a:moveTo>
                  <a:pt x="8408123" y="1701278"/>
                </a:moveTo>
                <a:cubicBezTo>
                  <a:pt x="8408123" y="1701278"/>
                  <a:pt x="8386531" y="1703686"/>
                  <a:pt x="8379713" y="1704446"/>
                </a:cubicBezTo>
                <a:cubicBezTo>
                  <a:pt x="8364049" y="1708412"/>
                  <a:pt x="8358906" y="1710652"/>
                  <a:pt x="8359773" y="1711665"/>
                </a:cubicBezTo>
                <a:cubicBezTo>
                  <a:pt x="8360641" y="1712679"/>
                  <a:pt x="8367520" y="1712467"/>
                  <a:pt x="8375901" y="1711533"/>
                </a:cubicBezTo>
                <a:cubicBezTo>
                  <a:pt x="8388473" y="1710132"/>
                  <a:pt x="8404424" y="1707105"/>
                  <a:pt x="8408530" y="1704147"/>
                </a:cubicBezTo>
                <a:cubicBezTo>
                  <a:pt x="8409898" y="1703162"/>
                  <a:pt x="8409950" y="1702184"/>
                  <a:pt x="8408123" y="1701278"/>
                </a:cubicBezTo>
                <a:close/>
                <a:moveTo>
                  <a:pt x="8336688" y="1700357"/>
                </a:moveTo>
                <a:lnTo>
                  <a:pt x="8308280" y="1703526"/>
                </a:lnTo>
                <a:cubicBezTo>
                  <a:pt x="8290909" y="1707683"/>
                  <a:pt x="8284488" y="1710063"/>
                  <a:pt x="8284503" y="1711172"/>
                </a:cubicBezTo>
                <a:cubicBezTo>
                  <a:pt x="8284519" y="1712280"/>
                  <a:pt x="8290972" y="1712116"/>
                  <a:pt x="8299353" y="1711182"/>
                </a:cubicBezTo>
                <a:cubicBezTo>
                  <a:pt x="8311923" y="1709781"/>
                  <a:pt x="8328833" y="1706647"/>
                  <a:pt x="8334857" y="1703476"/>
                </a:cubicBezTo>
                <a:cubicBezTo>
                  <a:pt x="8336865" y="1702420"/>
                  <a:pt x="8337663" y="1701359"/>
                  <a:pt x="8336688" y="1700357"/>
                </a:cubicBezTo>
                <a:close/>
                <a:moveTo>
                  <a:pt x="10442547" y="1697589"/>
                </a:moveTo>
                <a:lnTo>
                  <a:pt x="10422161" y="1705147"/>
                </a:lnTo>
                <a:lnTo>
                  <a:pt x="10425365" y="1704580"/>
                </a:lnTo>
                <a:cubicBezTo>
                  <a:pt x="10430099" y="1703218"/>
                  <a:pt x="10436008" y="1700696"/>
                  <a:pt x="10442033" y="1697845"/>
                </a:cubicBezTo>
                <a:close/>
                <a:moveTo>
                  <a:pt x="8244892" y="1694975"/>
                </a:moveTo>
                <a:cubicBezTo>
                  <a:pt x="8240250" y="1695423"/>
                  <a:pt x="8235645" y="1697648"/>
                  <a:pt x="8231567" y="1700416"/>
                </a:cubicBezTo>
                <a:cubicBezTo>
                  <a:pt x="8223410" y="1705951"/>
                  <a:pt x="8217366" y="1713657"/>
                  <a:pt x="8217366" y="1713657"/>
                </a:cubicBezTo>
                <a:cubicBezTo>
                  <a:pt x="8219314" y="1715663"/>
                  <a:pt x="8222855" y="1715822"/>
                  <a:pt x="8227074" y="1714936"/>
                </a:cubicBezTo>
                <a:cubicBezTo>
                  <a:pt x="8239720" y="1712277"/>
                  <a:pt x="8258436" y="1700197"/>
                  <a:pt x="8258436" y="1700197"/>
                </a:cubicBezTo>
                <a:cubicBezTo>
                  <a:pt x="8254213" y="1695856"/>
                  <a:pt x="8249534" y="1694527"/>
                  <a:pt x="8244892" y="1694975"/>
                </a:cubicBezTo>
                <a:close/>
                <a:moveTo>
                  <a:pt x="455349" y="1692803"/>
                </a:moveTo>
                <a:lnTo>
                  <a:pt x="429851" y="1697015"/>
                </a:lnTo>
                <a:cubicBezTo>
                  <a:pt x="418457" y="1698842"/>
                  <a:pt x="407473" y="1700257"/>
                  <a:pt x="397772" y="1700636"/>
                </a:cubicBezTo>
                <a:lnTo>
                  <a:pt x="386832" y="1700408"/>
                </a:lnTo>
                <a:lnTo>
                  <a:pt x="380896" y="1702791"/>
                </a:lnTo>
                <a:lnTo>
                  <a:pt x="409343" y="1700540"/>
                </a:lnTo>
                <a:lnTo>
                  <a:pt x="443569" y="1697711"/>
                </a:lnTo>
                <a:close/>
                <a:moveTo>
                  <a:pt x="7844063" y="1685998"/>
                </a:moveTo>
                <a:lnTo>
                  <a:pt x="7838349" y="1706774"/>
                </a:lnTo>
                <a:lnTo>
                  <a:pt x="7923508" y="1709398"/>
                </a:lnTo>
                <a:cubicBezTo>
                  <a:pt x="7966859" y="1711230"/>
                  <a:pt x="8042718" y="1720263"/>
                  <a:pt x="8083281" y="1715950"/>
                </a:cubicBezTo>
                <a:cubicBezTo>
                  <a:pt x="8096802" y="1714512"/>
                  <a:pt x="8106398" y="1711592"/>
                  <a:pt x="8109562" y="1706426"/>
                </a:cubicBezTo>
                <a:cubicBezTo>
                  <a:pt x="8109562" y="1706426"/>
                  <a:pt x="7972532" y="1695051"/>
                  <a:pt x="7929509" y="1690961"/>
                </a:cubicBezTo>
                <a:close/>
                <a:moveTo>
                  <a:pt x="505998" y="1685991"/>
                </a:moveTo>
                <a:lnTo>
                  <a:pt x="483900" y="1693429"/>
                </a:lnTo>
                <a:lnTo>
                  <a:pt x="485494" y="1693669"/>
                </a:lnTo>
                <a:cubicBezTo>
                  <a:pt x="492304" y="1694659"/>
                  <a:pt x="514403" y="1697546"/>
                  <a:pt x="524581" y="1694990"/>
                </a:cubicBezTo>
                <a:cubicBezTo>
                  <a:pt x="527973" y="1694139"/>
                  <a:pt x="530042" y="1692683"/>
                  <a:pt x="529777" y="1690350"/>
                </a:cubicBezTo>
                <a:cubicBezTo>
                  <a:pt x="530046" y="1688539"/>
                  <a:pt x="526617" y="1687437"/>
                  <a:pt x="521688" y="1686786"/>
                </a:cubicBezTo>
                <a:close/>
                <a:moveTo>
                  <a:pt x="10802270" y="1678923"/>
                </a:moveTo>
                <a:cubicBezTo>
                  <a:pt x="10796835" y="1682355"/>
                  <a:pt x="10793103" y="1685286"/>
                  <a:pt x="10789568" y="1687083"/>
                </a:cubicBezTo>
                <a:cubicBezTo>
                  <a:pt x="10786032" y="1688878"/>
                  <a:pt x="10782693" y="1689539"/>
                  <a:pt x="10778041" y="1688418"/>
                </a:cubicBezTo>
                <a:cubicBezTo>
                  <a:pt x="10784120" y="1681118"/>
                  <a:pt x="10793367" y="1677236"/>
                  <a:pt x="10802270" y="1678923"/>
                </a:cubicBezTo>
                <a:close/>
                <a:moveTo>
                  <a:pt x="3886585" y="1675475"/>
                </a:moveTo>
                <a:lnTo>
                  <a:pt x="3880669" y="1696505"/>
                </a:lnTo>
                <a:lnTo>
                  <a:pt x="3900055" y="1697884"/>
                </a:lnTo>
                <a:lnTo>
                  <a:pt x="3900595" y="1695955"/>
                </a:lnTo>
                <a:lnTo>
                  <a:pt x="3905668" y="1677147"/>
                </a:lnTo>
                <a:close/>
                <a:moveTo>
                  <a:pt x="10805633" y="1673340"/>
                </a:moveTo>
                <a:cubicBezTo>
                  <a:pt x="10806984" y="1671717"/>
                  <a:pt x="10808688" y="1671219"/>
                  <a:pt x="10811112" y="1674494"/>
                </a:cubicBezTo>
                <a:cubicBezTo>
                  <a:pt x="10808916" y="1677130"/>
                  <a:pt x="10807311" y="1679058"/>
                  <a:pt x="10805953" y="1679915"/>
                </a:cubicBezTo>
                <a:cubicBezTo>
                  <a:pt x="10804594" y="1680774"/>
                  <a:pt x="10803481" y="1680562"/>
                  <a:pt x="10802270" y="1678923"/>
                </a:cubicBezTo>
                <a:cubicBezTo>
                  <a:pt x="10803283" y="1677708"/>
                  <a:pt x="10804282" y="1674962"/>
                  <a:pt x="10805633" y="1673340"/>
                </a:cubicBezTo>
                <a:close/>
                <a:moveTo>
                  <a:pt x="10814475" y="1668910"/>
                </a:moveTo>
                <a:cubicBezTo>
                  <a:pt x="10815826" y="1667288"/>
                  <a:pt x="10817530" y="1666789"/>
                  <a:pt x="10819954" y="1670065"/>
                </a:cubicBezTo>
                <a:cubicBezTo>
                  <a:pt x="10817758" y="1672701"/>
                  <a:pt x="10816153" y="1674628"/>
                  <a:pt x="10814794" y="1675486"/>
                </a:cubicBezTo>
                <a:cubicBezTo>
                  <a:pt x="10813436" y="1676343"/>
                  <a:pt x="10812324" y="1676134"/>
                  <a:pt x="10811112" y="1674494"/>
                </a:cubicBezTo>
                <a:cubicBezTo>
                  <a:pt x="10812126" y="1673277"/>
                  <a:pt x="10813124" y="1670532"/>
                  <a:pt x="10814475" y="1668910"/>
                </a:cubicBezTo>
                <a:close/>
                <a:moveTo>
                  <a:pt x="10530560" y="1668445"/>
                </a:moveTo>
                <a:lnTo>
                  <a:pt x="10509565" y="1672300"/>
                </a:lnTo>
                <a:lnTo>
                  <a:pt x="10501416" y="1674621"/>
                </a:lnTo>
                <a:lnTo>
                  <a:pt x="10496380" y="1676681"/>
                </a:lnTo>
                <a:lnTo>
                  <a:pt x="10493826" y="1679445"/>
                </a:lnTo>
                <a:lnTo>
                  <a:pt x="10499721" y="1681810"/>
                </a:lnTo>
                <a:close/>
                <a:moveTo>
                  <a:pt x="3802214" y="1668083"/>
                </a:moveTo>
                <a:lnTo>
                  <a:pt x="3795760" y="1690466"/>
                </a:lnTo>
                <a:lnTo>
                  <a:pt x="3820691" y="1692239"/>
                </a:lnTo>
                <a:lnTo>
                  <a:pt x="3826542" y="1670214"/>
                </a:lnTo>
                <a:close/>
                <a:moveTo>
                  <a:pt x="3782604" y="1666364"/>
                </a:moveTo>
                <a:lnTo>
                  <a:pt x="3776456" y="1689093"/>
                </a:lnTo>
                <a:lnTo>
                  <a:pt x="3789725" y="1690036"/>
                </a:lnTo>
                <a:lnTo>
                  <a:pt x="3795613" y="1667504"/>
                </a:lnTo>
                <a:close/>
                <a:moveTo>
                  <a:pt x="4194810" y="1658692"/>
                </a:moveTo>
                <a:lnTo>
                  <a:pt x="4193991" y="1661843"/>
                </a:lnTo>
                <a:lnTo>
                  <a:pt x="4187113" y="1689811"/>
                </a:lnTo>
                <a:lnTo>
                  <a:pt x="4200867" y="1690673"/>
                </a:lnTo>
                <a:lnTo>
                  <a:pt x="4209414" y="1660065"/>
                </a:lnTo>
                <a:close/>
                <a:moveTo>
                  <a:pt x="7351988" y="1657067"/>
                </a:moveTo>
                <a:lnTo>
                  <a:pt x="7344724" y="1683879"/>
                </a:lnTo>
                <a:lnTo>
                  <a:pt x="7355414" y="1684475"/>
                </a:lnTo>
                <a:lnTo>
                  <a:pt x="7362581" y="1657779"/>
                </a:lnTo>
                <a:close/>
                <a:moveTo>
                  <a:pt x="3591758" y="1653948"/>
                </a:moveTo>
                <a:lnTo>
                  <a:pt x="3590992" y="1656800"/>
                </a:lnTo>
                <a:lnTo>
                  <a:pt x="3585010" y="1677810"/>
                </a:lnTo>
                <a:lnTo>
                  <a:pt x="3595190" y="1678361"/>
                </a:lnTo>
                <a:lnTo>
                  <a:pt x="3601969" y="1654577"/>
                </a:lnTo>
                <a:close/>
                <a:moveTo>
                  <a:pt x="7159664" y="1644162"/>
                </a:moveTo>
                <a:lnTo>
                  <a:pt x="7159107" y="1646291"/>
                </a:lnTo>
                <a:lnTo>
                  <a:pt x="7152566" y="1671227"/>
                </a:lnTo>
                <a:lnTo>
                  <a:pt x="7164469" y="1672105"/>
                </a:lnTo>
                <a:lnTo>
                  <a:pt x="7171315" y="1645961"/>
                </a:lnTo>
                <a:lnTo>
                  <a:pt x="7171585" y="1644961"/>
                </a:lnTo>
                <a:close/>
                <a:moveTo>
                  <a:pt x="7128020" y="1642038"/>
                </a:moveTo>
                <a:lnTo>
                  <a:pt x="7120887" y="1668889"/>
                </a:lnTo>
                <a:lnTo>
                  <a:pt x="7141856" y="1670437"/>
                </a:lnTo>
                <a:lnTo>
                  <a:pt x="7149626" y="1643487"/>
                </a:lnTo>
                <a:close/>
                <a:moveTo>
                  <a:pt x="7048156" y="1635894"/>
                </a:moveTo>
                <a:lnTo>
                  <a:pt x="7040849" y="1662981"/>
                </a:lnTo>
                <a:lnTo>
                  <a:pt x="7059529" y="1664361"/>
                </a:lnTo>
                <a:lnTo>
                  <a:pt x="7066755" y="1637337"/>
                </a:lnTo>
                <a:close/>
                <a:moveTo>
                  <a:pt x="552612" y="1634462"/>
                </a:moveTo>
                <a:lnTo>
                  <a:pt x="553983" y="1636157"/>
                </a:lnTo>
                <a:cubicBezTo>
                  <a:pt x="554293" y="1636539"/>
                  <a:pt x="554374" y="1636641"/>
                  <a:pt x="554046" y="1636233"/>
                </a:cubicBezTo>
                <a:lnTo>
                  <a:pt x="552613" y="1634462"/>
                </a:lnTo>
                <a:close/>
                <a:moveTo>
                  <a:pt x="3899205" y="1630621"/>
                </a:moveTo>
                <a:lnTo>
                  <a:pt x="3887844" y="1671003"/>
                </a:lnTo>
                <a:lnTo>
                  <a:pt x="3893552" y="1671399"/>
                </a:lnTo>
                <a:lnTo>
                  <a:pt x="3906991" y="1672242"/>
                </a:lnTo>
                <a:lnTo>
                  <a:pt x="3917733" y="1632412"/>
                </a:lnTo>
                <a:close/>
                <a:moveTo>
                  <a:pt x="2835470" y="1625920"/>
                </a:moveTo>
                <a:lnTo>
                  <a:pt x="2592748" y="1626924"/>
                </a:lnTo>
                <a:lnTo>
                  <a:pt x="2593224" y="1633743"/>
                </a:lnTo>
                <a:lnTo>
                  <a:pt x="2708094" y="1633246"/>
                </a:lnTo>
                <a:cubicBezTo>
                  <a:pt x="2792274" y="1635020"/>
                  <a:pt x="2876253" y="1638156"/>
                  <a:pt x="2960251" y="1642113"/>
                </a:cubicBezTo>
                <a:lnTo>
                  <a:pt x="3102796" y="1649907"/>
                </a:lnTo>
                <a:lnTo>
                  <a:pt x="3107721" y="1631992"/>
                </a:lnTo>
                <a:lnTo>
                  <a:pt x="2994458" y="1628604"/>
                </a:lnTo>
                <a:cubicBezTo>
                  <a:pt x="2940405" y="1627328"/>
                  <a:pt x="2887696" y="1626436"/>
                  <a:pt x="2835470" y="1625920"/>
                </a:cubicBezTo>
                <a:close/>
                <a:moveTo>
                  <a:pt x="3815353" y="1622515"/>
                </a:moveTo>
                <a:lnTo>
                  <a:pt x="3803072" y="1665108"/>
                </a:lnTo>
                <a:lnTo>
                  <a:pt x="3827448" y="1666803"/>
                </a:lnTo>
                <a:lnTo>
                  <a:pt x="3838616" y="1624765"/>
                </a:lnTo>
                <a:close/>
                <a:moveTo>
                  <a:pt x="3794997" y="1620548"/>
                </a:moveTo>
                <a:lnTo>
                  <a:pt x="3783315" y="1663734"/>
                </a:lnTo>
                <a:lnTo>
                  <a:pt x="3796361" y="1664641"/>
                </a:lnTo>
                <a:lnTo>
                  <a:pt x="3807565" y="1621763"/>
                </a:lnTo>
                <a:close/>
                <a:moveTo>
                  <a:pt x="10904282" y="1614195"/>
                </a:moveTo>
                <a:cubicBezTo>
                  <a:pt x="10906607" y="1616046"/>
                  <a:pt x="10907769" y="1616972"/>
                  <a:pt x="10908205" y="1617318"/>
                </a:cubicBezTo>
                <a:cubicBezTo>
                  <a:pt x="10909513" y="1618360"/>
                  <a:pt x="10904282" y="1614195"/>
                  <a:pt x="10904282" y="1614195"/>
                </a:cubicBezTo>
                <a:close/>
                <a:moveTo>
                  <a:pt x="6754708" y="1611686"/>
                </a:moveTo>
                <a:lnTo>
                  <a:pt x="6747210" y="1638532"/>
                </a:lnTo>
                <a:lnTo>
                  <a:pt x="6764009" y="1640016"/>
                </a:lnTo>
                <a:lnTo>
                  <a:pt x="6770985" y="1613177"/>
                </a:lnTo>
                <a:close/>
                <a:moveTo>
                  <a:pt x="3604912" y="1604954"/>
                </a:moveTo>
                <a:lnTo>
                  <a:pt x="3592430" y="1651447"/>
                </a:lnTo>
                <a:lnTo>
                  <a:pt x="3602680" y="1652083"/>
                </a:lnTo>
                <a:lnTo>
                  <a:pt x="3603729" y="1648406"/>
                </a:lnTo>
                <a:lnTo>
                  <a:pt x="3615302" y="1605690"/>
                </a:lnTo>
                <a:close/>
                <a:moveTo>
                  <a:pt x="10671380" y="1599412"/>
                </a:moveTo>
                <a:cubicBezTo>
                  <a:pt x="10674297" y="1599260"/>
                  <a:pt x="10676708" y="1599717"/>
                  <a:pt x="10676708" y="1599717"/>
                </a:cubicBezTo>
                <a:cubicBezTo>
                  <a:pt x="10676857" y="1601858"/>
                  <a:pt x="10674066" y="1603904"/>
                  <a:pt x="10670857" y="1605221"/>
                </a:cubicBezTo>
                <a:cubicBezTo>
                  <a:pt x="10667649" y="1606534"/>
                  <a:pt x="10664023" y="1607120"/>
                  <a:pt x="10662499" y="1606337"/>
                </a:cubicBezTo>
                <a:cubicBezTo>
                  <a:pt x="10661485" y="1605813"/>
                  <a:pt x="10661405" y="1604682"/>
                  <a:pt x="10663011" y="1602756"/>
                </a:cubicBezTo>
                <a:cubicBezTo>
                  <a:pt x="10665038" y="1600323"/>
                  <a:pt x="10668462" y="1599563"/>
                  <a:pt x="10671380" y="1599412"/>
                </a:cubicBezTo>
                <a:close/>
                <a:moveTo>
                  <a:pt x="85155" y="1591186"/>
                </a:moveTo>
                <a:lnTo>
                  <a:pt x="72731" y="1595904"/>
                </a:lnTo>
                <a:lnTo>
                  <a:pt x="82378" y="1591258"/>
                </a:lnTo>
                <a:close/>
                <a:moveTo>
                  <a:pt x="10915987" y="1587770"/>
                </a:moveTo>
                <a:lnTo>
                  <a:pt x="10906340" y="1592415"/>
                </a:lnTo>
                <a:lnTo>
                  <a:pt x="10903563" y="1592488"/>
                </a:lnTo>
                <a:close/>
                <a:moveTo>
                  <a:pt x="2903965" y="1585479"/>
                </a:moveTo>
                <a:cubicBezTo>
                  <a:pt x="2833010" y="1585476"/>
                  <a:pt x="2763052" y="1585872"/>
                  <a:pt x="2693617" y="1586763"/>
                </a:cubicBezTo>
                <a:lnTo>
                  <a:pt x="2580460" y="1590072"/>
                </a:lnTo>
                <a:lnTo>
                  <a:pt x="2581321" y="1594169"/>
                </a:lnTo>
                <a:lnTo>
                  <a:pt x="2583531" y="1597155"/>
                </a:lnTo>
                <a:lnTo>
                  <a:pt x="2710460" y="1596106"/>
                </a:lnTo>
                <a:cubicBezTo>
                  <a:pt x="2838426" y="1598673"/>
                  <a:pt x="2962047" y="1606148"/>
                  <a:pt x="3097466" y="1615873"/>
                </a:cubicBezTo>
                <a:lnTo>
                  <a:pt x="3111862" y="1616936"/>
                </a:lnTo>
                <a:lnTo>
                  <a:pt x="3120208" y="1586581"/>
                </a:lnTo>
                <a:close/>
                <a:moveTo>
                  <a:pt x="326219" y="1577337"/>
                </a:moveTo>
                <a:cubicBezTo>
                  <a:pt x="327233" y="1577860"/>
                  <a:pt x="327313" y="1578992"/>
                  <a:pt x="325707" y="1580918"/>
                </a:cubicBezTo>
                <a:cubicBezTo>
                  <a:pt x="321653" y="1585785"/>
                  <a:pt x="312010" y="1583957"/>
                  <a:pt x="312010" y="1583957"/>
                </a:cubicBezTo>
                <a:cubicBezTo>
                  <a:pt x="311861" y="1581816"/>
                  <a:pt x="314652" y="1579770"/>
                  <a:pt x="317861" y="1578454"/>
                </a:cubicBezTo>
                <a:cubicBezTo>
                  <a:pt x="321069" y="1577140"/>
                  <a:pt x="324696" y="1576554"/>
                  <a:pt x="326219" y="1577337"/>
                </a:cubicBezTo>
                <a:close/>
                <a:moveTo>
                  <a:pt x="7876857" y="1566738"/>
                </a:moveTo>
                <a:lnTo>
                  <a:pt x="7868511" y="1597093"/>
                </a:lnTo>
                <a:lnTo>
                  <a:pt x="8084754" y="1598195"/>
                </a:lnTo>
                <a:cubicBezTo>
                  <a:pt x="8155709" y="1598198"/>
                  <a:pt x="8225666" y="1597802"/>
                  <a:pt x="8295101" y="1596911"/>
                </a:cubicBezTo>
                <a:lnTo>
                  <a:pt x="8408259" y="1593602"/>
                </a:lnTo>
                <a:lnTo>
                  <a:pt x="8407397" y="1589505"/>
                </a:lnTo>
                <a:lnTo>
                  <a:pt x="8405188" y="1586519"/>
                </a:lnTo>
                <a:lnTo>
                  <a:pt x="8278259" y="1587568"/>
                </a:lnTo>
                <a:cubicBezTo>
                  <a:pt x="8150292" y="1585001"/>
                  <a:pt x="8026671" y="1577526"/>
                  <a:pt x="7891253" y="1567801"/>
                </a:cubicBezTo>
                <a:close/>
                <a:moveTo>
                  <a:pt x="80512" y="1566357"/>
                </a:moveTo>
                <a:cubicBezTo>
                  <a:pt x="79205" y="1565315"/>
                  <a:pt x="84436" y="1569479"/>
                  <a:pt x="84436" y="1569479"/>
                </a:cubicBezTo>
                <a:cubicBezTo>
                  <a:pt x="82111" y="1567629"/>
                  <a:pt x="80949" y="1566703"/>
                  <a:pt x="80512" y="1566357"/>
                </a:cubicBezTo>
                <a:close/>
                <a:moveTo>
                  <a:pt x="10434672" y="1547441"/>
                </a:moveTo>
                <a:lnTo>
                  <a:pt x="10436105" y="1549212"/>
                </a:lnTo>
                <a:lnTo>
                  <a:pt x="10436106" y="1549212"/>
                </a:lnTo>
                <a:lnTo>
                  <a:pt x="10434735" y="1547517"/>
                </a:lnTo>
                <a:cubicBezTo>
                  <a:pt x="10434425" y="1547135"/>
                  <a:pt x="10434344" y="1547033"/>
                  <a:pt x="10434672" y="1547441"/>
                </a:cubicBezTo>
                <a:close/>
                <a:moveTo>
                  <a:pt x="4224709" y="1543658"/>
                </a:moveTo>
                <a:lnTo>
                  <a:pt x="4217733" y="1570497"/>
                </a:lnTo>
                <a:lnTo>
                  <a:pt x="4234010" y="1571988"/>
                </a:lnTo>
                <a:lnTo>
                  <a:pt x="4241508" y="1545143"/>
                </a:lnTo>
                <a:close/>
                <a:moveTo>
                  <a:pt x="7885923" y="1533768"/>
                </a:moveTo>
                <a:lnTo>
                  <a:pt x="7880998" y="1551682"/>
                </a:lnTo>
                <a:lnTo>
                  <a:pt x="7994260" y="1555070"/>
                </a:lnTo>
                <a:cubicBezTo>
                  <a:pt x="8048314" y="1556346"/>
                  <a:pt x="8101022" y="1557238"/>
                  <a:pt x="8153249" y="1557755"/>
                </a:cubicBezTo>
                <a:lnTo>
                  <a:pt x="8395970" y="1556751"/>
                </a:lnTo>
                <a:lnTo>
                  <a:pt x="8395494" y="1549931"/>
                </a:lnTo>
                <a:lnTo>
                  <a:pt x="8280625" y="1550427"/>
                </a:lnTo>
                <a:cubicBezTo>
                  <a:pt x="8196444" y="1548655"/>
                  <a:pt x="8112466" y="1545518"/>
                  <a:pt x="8028468" y="1541561"/>
                </a:cubicBezTo>
                <a:close/>
                <a:moveTo>
                  <a:pt x="7386039" y="1531591"/>
                </a:moveTo>
                <a:lnTo>
                  <a:pt x="7384990" y="1535268"/>
                </a:lnTo>
                <a:lnTo>
                  <a:pt x="7373416" y="1577985"/>
                </a:lnTo>
                <a:lnTo>
                  <a:pt x="7383806" y="1578720"/>
                </a:lnTo>
                <a:lnTo>
                  <a:pt x="7396288" y="1532227"/>
                </a:lnTo>
                <a:close/>
                <a:moveTo>
                  <a:pt x="3929189" y="1519314"/>
                </a:moveTo>
                <a:lnTo>
                  <a:pt x="3921963" y="1546337"/>
                </a:lnTo>
                <a:lnTo>
                  <a:pt x="3940562" y="1547780"/>
                </a:lnTo>
                <a:lnTo>
                  <a:pt x="3947869" y="1520693"/>
                </a:lnTo>
                <a:close/>
                <a:moveTo>
                  <a:pt x="7192358" y="1519034"/>
                </a:moveTo>
                <a:lnTo>
                  <a:pt x="7181154" y="1561911"/>
                </a:lnTo>
                <a:lnTo>
                  <a:pt x="7193722" y="1563126"/>
                </a:lnTo>
                <a:lnTo>
                  <a:pt x="7205403" y="1519940"/>
                </a:lnTo>
                <a:close/>
                <a:moveTo>
                  <a:pt x="7161270" y="1516871"/>
                </a:moveTo>
                <a:lnTo>
                  <a:pt x="7150103" y="1558910"/>
                </a:lnTo>
                <a:lnTo>
                  <a:pt x="7173366" y="1561159"/>
                </a:lnTo>
                <a:lnTo>
                  <a:pt x="7185647" y="1518566"/>
                </a:lnTo>
                <a:close/>
                <a:moveTo>
                  <a:pt x="3846862" y="1513238"/>
                </a:moveTo>
                <a:lnTo>
                  <a:pt x="3839093" y="1540187"/>
                </a:lnTo>
                <a:lnTo>
                  <a:pt x="3860698" y="1541636"/>
                </a:lnTo>
                <a:lnTo>
                  <a:pt x="3867832" y="1514786"/>
                </a:lnTo>
                <a:close/>
                <a:moveTo>
                  <a:pt x="3824250" y="1511569"/>
                </a:moveTo>
                <a:lnTo>
                  <a:pt x="3817404" y="1537713"/>
                </a:lnTo>
                <a:lnTo>
                  <a:pt x="3817134" y="1538713"/>
                </a:lnTo>
                <a:lnTo>
                  <a:pt x="3829055" y="1539512"/>
                </a:lnTo>
                <a:lnTo>
                  <a:pt x="3829611" y="1537383"/>
                </a:lnTo>
                <a:lnTo>
                  <a:pt x="3836152" y="1512447"/>
                </a:lnTo>
                <a:close/>
                <a:moveTo>
                  <a:pt x="7081728" y="1511432"/>
                </a:moveTo>
                <a:lnTo>
                  <a:pt x="7070985" y="1551262"/>
                </a:lnTo>
                <a:lnTo>
                  <a:pt x="7089513" y="1553053"/>
                </a:lnTo>
                <a:lnTo>
                  <a:pt x="7100874" y="1512671"/>
                </a:lnTo>
                <a:lnTo>
                  <a:pt x="7095167" y="1512275"/>
                </a:lnTo>
                <a:close/>
                <a:moveTo>
                  <a:pt x="173924" y="1508188"/>
                </a:moveTo>
                <a:cubicBezTo>
                  <a:pt x="175282" y="1507331"/>
                  <a:pt x="176395" y="1507540"/>
                  <a:pt x="177606" y="1509180"/>
                </a:cubicBezTo>
                <a:cubicBezTo>
                  <a:pt x="176592" y="1510397"/>
                  <a:pt x="175594" y="1513142"/>
                  <a:pt x="174243" y="1514764"/>
                </a:cubicBezTo>
                <a:cubicBezTo>
                  <a:pt x="172892" y="1516386"/>
                  <a:pt x="171188" y="1516885"/>
                  <a:pt x="168765" y="1513609"/>
                </a:cubicBezTo>
                <a:cubicBezTo>
                  <a:pt x="170960" y="1510974"/>
                  <a:pt x="172565" y="1509046"/>
                  <a:pt x="173924" y="1508188"/>
                </a:cubicBezTo>
                <a:close/>
                <a:moveTo>
                  <a:pt x="7393529" y="1505313"/>
                </a:moveTo>
                <a:lnTo>
                  <a:pt x="7386749" y="1529098"/>
                </a:lnTo>
                <a:lnTo>
                  <a:pt x="7396960" y="1529726"/>
                </a:lnTo>
                <a:lnTo>
                  <a:pt x="7397726" y="1526874"/>
                </a:lnTo>
                <a:lnTo>
                  <a:pt x="7403709" y="1505864"/>
                </a:lnTo>
                <a:close/>
                <a:moveTo>
                  <a:pt x="182765" y="1503759"/>
                </a:moveTo>
                <a:cubicBezTo>
                  <a:pt x="184124" y="1502900"/>
                  <a:pt x="185238" y="1503112"/>
                  <a:pt x="186448" y="1504751"/>
                </a:cubicBezTo>
                <a:cubicBezTo>
                  <a:pt x="185435" y="1505967"/>
                  <a:pt x="184437" y="1508712"/>
                  <a:pt x="183085" y="1510335"/>
                </a:cubicBezTo>
                <a:cubicBezTo>
                  <a:pt x="181734" y="1511957"/>
                  <a:pt x="180029" y="1512456"/>
                  <a:pt x="177606" y="1509180"/>
                </a:cubicBezTo>
                <a:cubicBezTo>
                  <a:pt x="179802" y="1506543"/>
                  <a:pt x="181407" y="1504617"/>
                  <a:pt x="182765" y="1503759"/>
                </a:cubicBezTo>
                <a:close/>
                <a:moveTo>
                  <a:pt x="488998" y="1501864"/>
                </a:moveTo>
                <a:lnTo>
                  <a:pt x="458158" y="1515229"/>
                </a:lnTo>
                <a:lnTo>
                  <a:pt x="479154" y="1511374"/>
                </a:lnTo>
                <a:lnTo>
                  <a:pt x="487303" y="1509053"/>
                </a:lnTo>
                <a:lnTo>
                  <a:pt x="492338" y="1506993"/>
                </a:lnTo>
                <a:lnTo>
                  <a:pt x="494892" y="1504229"/>
                </a:lnTo>
                <a:close/>
                <a:moveTo>
                  <a:pt x="3633305" y="1499200"/>
                </a:moveTo>
                <a:lnTo>
                  <a:pt x="3626138" y="1525895"/>
                </a:lnTo>
                <a:lnTo>
                  <a:pt x="3636730" y="1526607"/>
                </a:lnTo>
                <a:lnTo>
                  <a:pt x="3643995" y="1499795"/>
                </a:lnTo>
                <a:close/>
                <a:moveTo>
                  <a:pt x="210678" y="1495256"/>
                </a:moveTo>
                <a:cubicBezTo>
                  <a:pt x="204599" y="1502556"/>
                  <a:pt x="195351" y="1506438"/>
                  <a:pt x="186448" y="1504751"/>
                </a:cubicBezTo>
                <a:cubicBezTo>
                  <a:pt x="191883" y="1501319"/>
                  <a:pt x="195615" y="1498388"/>
                  <a:pt x="199150" y="1496591"/>
                </a:cubicBezTo>
                <a:cubicBezTo>
                  <a:pt x="202687" y="1494796"/>
                  <a:pt x="206025" y="1494136"/>
                  <a:pt x="210678" y="1495256"/>
                </a:cubicBezTo>
                <a:close/>
                <a:moveTo>
                  <a:pt x="7198994" y="1493638"/>
                </a:moveTo>
                <a:lnTo>
                  <a:pt x="7193105" y="1516170"/>
                </a:lnTo>
                <a:lnTo>
                  <a:pt x="7206115" y="1517310"/>
                </a:lnTo>
                <a:lnTo>
                  <a:pt x="7212263" y="1494581"/>
                </a:lnTo>
                <a:close/>
                <a:moveTo>
                  <a:pt x="6787851" y="1493001"/>
                </a:moveTo>
                <a:lnTo>
                  <a:pt x="6779305" y="1523609"/>
                </a:lnTo>
                <a:lnTo>
                  <a:pt x="6793908" y="1524982"/>
                </a:lnTo>
                <a:lnTo>
                  <a:pt x="6794728" y="1521831"/>
                </a:lnTo>
                <a:lnTo>
                  <a:pt x="6801605" y="1493864"/>
                </a:lnTo>
                <a:close/>
                <a:moveTo>
                  <a:pt x="7168028" y="1491436"/>
                </a:moveTo>
                <a:lnTo>
                  <a:pt x="7162176" y="1513460"/>
                </a:lnTo>
                <a:lnTo>
                  <a:pt x="7186504" y="1515591"/>
                </a:lnTo>
                <a:lnTo>
                  <a:pt x="7192959" y="1493209"/>
                </a:lnTo>
                <a:close/>
                <a:moveTo>
                  <a:pt x="10484944" y="1488015"/>
                </a:moveTo>
                <a:cubicBezTo>
                  <a:pt x="10477295" y="1487489"/>
                  <a:pt x="10469226" y="1487406"/>
                  <a:pt x="10464138" y="1488684"/>
                </a:cubicBezTo>
                <a:cubicBezTo>
                  <a:pt x="10460745" y="1489535"/>
                  <a:pt x="10458676" y="1490991"/>
                  <a:pt x="10458941" y="1493324"/>
                </a:cubicBezTo>
                <a:cubicBezTo>
                  <a:pt x="10458673" y="1495135"/>
                  <a:pt x="10462101" y="1496238"/>
                  <a:pt x="10467030" y="1496888"/>
                </a:cubicBezTo>
                <a:lnTo>
                  <a:pt x="10482720" y="1497684"/>
                </a:lnTo>
                <a:lnTo>
                  <a:pt x="10504818" y="1490245"/>
                </a:lnTo>
                <a:lnTo>
                  <a:pt x="10503224" y="1490005"/>
                </a:lnTo>
                <a:cubicBezTo>
                  <a:pt x="10499819" y="1489510"/>
                  <a:pt x="10492592" y="1488541"/>
                  <a:pt x="10484944" y="1488015"/>
                </a:cubicBezTo>
                <a:close/>
                <a:moveTo>
                  <a:pt x="7088664" y="1485790"/>
                </a:moveTo>
                <a:lnTo>
                  <a:pt x="7088124" y="1487719"/>
                </a:lnTo>
                <a:lnTo>
                  <a:pt x="7083050" y="1506527"/>
                </a:lnTo>
                <a:lnTo>
                  <a:pt x="7102133" y="1508199"/>
                </a:lnTo>
                <a:lnTo>
                  <a:pt x="7108050" y="1487169"/>
                </a:lnTo>
                <a:close/>
                <a:moveTo>
                  <a:pt x="10607822" y="1480883"/>
                </a:moveTo>
                <a:lnTo>
                  <a:pt x="10579375" y="1483134"/>
                </a:lnTo>
                <a:lnTo>
                  <a:pt x="10545150" y="1485963"/>
                </a:lnTo>
                <a:lnTo>
                  <a:pt x="10533369" y="1490871"/>
                </a:lnTo>
                <a:lnTo>
                  <a:pt x="10558867" y="1486660"/>
                </a:lnTo>
                <a:cubicBezTo>
                  <a:pt x="10570261" y="1484832"/>
                  <a:pt x="10581245" y="1483417"/>
                  <a:pt x="10590946" y="1483038"/>
                </a:cubicBezTo>
                <a:lnTo>
                  <a:pt x="10601886" y="1483266"/>
                </a:lnTo>
                <a:close/>
                <a:moveTo>
                  <a:pt x="566557" y="1478528"/>
                </a:moveTo>
                <a:lnTo>
                  <a:pt x="563353" y="1479094"/>
                </a:lnTo>
                <a:cubicBezTo>
                  <a:pt x="558619" y="1480456"/>
                  <a:pt x="552710" y="1482978"/>
                  <a:pt x="546686" y="1485829"/>
                </a:cubicBezTo>
                <a:lnTo>
                  <a:pt x="546171" y="1486085"/>
                </a:lnTo>
                <a:close/>
                <a:moveTo>
                  <a:pt x="2689365" y="1472492"/>
                </a:moveTo>
                <a:cubicBezTo>
                  <a:pt x="2672604" y="1474361"/>
                  <a:pt x="2648130" y="1479309"/>
                  <a:pt x="2652030" y="1483317"/>
                </a:cubicBezTo>
                <a:lnTo>
                  <a:pt x="2680439" y="1480149"/>
                </a:lnTo>
                <a:cubicBezTo>
                  <a:pt x="2697809" y="1475991"/>
                  <a:pt x="2704231" y="1473611"/>
                  <a:pt x="2704216" y="1472502"/>
                </a:cubicBezTo>
                <a:cubicBezTo>
                  <a:pt x="2704200" y="1471394"/>
                  <a:pt x="2697746" y="1471558"/>
                  <a:pt x="2689365" y="1472492"/>
                </a:cubicBezTo>
                <a:close/>
                <a:moveTo>
                  <a:pt x="2628946" y="1472009"/>
                </a:moveTo>
                <a:cubicBezTo>
                  <a:pt x="2628077" y="1470995"/>
                  <a:pt x="2621198" y="1471207"/>
                  <a:pt x="2612817" y="1472141"/>
                </a:cubicBezTo>
                <a:cubicBezTo>
                  <a:pt x="2596055" y="1474009"/>
                  <a:pt x="2573285" y="1478769"/>
                  <a:pt x="2580595" y="1482396"/>
                </a:cubicBezTo>
                <a:cubicBezTo>
                  <a:pt x="2580595" y="1482396"/>
                  <a:pt x="2602187" y="1479988"/>
                  <a:pt x="2609006" y="1479229"/>
                </a:cubicBezTo>
                <a:cubicBezTo>
                  <a:pt x="2624669" y="1475262"/>
                  <a:pt x="2629813" y="1473023"/>
                  <a:pt x="2628946" y="1472009"/>
                </a:cubicBezTo>
                <a:close/>
                <a:moveTo>
                  <a:pt x="2761645" y="1468738"/>
                </a:moveTo>
                <a:cubicBezTo>
                  <a:pt x="2748998" y="1471397"/>
                  <a:pt x="2730283" y="1483477"/>
                  <a:pt x="2730283" y="1483477"/>
                </a:cubicBezTo>
                <a:cubicBezTo>
                  <a:pt x="2738730" y="1492159"/>
                  <a:pt x="2748997" y="1488793"/>
                  <a:pt x="2757152" y="1483258"/>
                </a:cubicBezTo>
                <a:cubicBezTo>
                  <a:pt x="2765308" y="1477723"/>
                  <a:pt x="2771353" y="1470017"/>
                  <a:pt x="2771353" y="1470017"/>
                </a:cubicBezTo>
                <a:cubicBezTo>
                  <a:pt x="2769404" y="1468012"/>
                  <a:pt x="2765863" y="1467852"/>
                  <a:pt x="2761645" y="1468738"/>
                </a:cubicBezTo>
                <a:close/>
                <a:moveTo>
                  <a:pt x="2905438" y="1467725"/>
                </a:moveTo>
                <a:cubicBezTo>
                  <a:pt x="2891917" y="1469162"/>
                  <a:pt x="2882320" y="1472082"/>
                  <a:pt x="2879157" y="1477248"/>
                </a:cubicBezTo>
                <a:cubicBezTo>
                  <a:pt x="2879157" y="1477248"/>
                  <a:pt x="3016186" y="1488623"/>
                  <a:pt x="3059210" y="1492713"/>
                </a:cubicBezTo>
                <a:lnTo>
                  <a:pt x="3144655" y="1497677"/>
                </a:lnTo>
                <a:lnTo>
                  <a:pt x="3150369" y="1476900"/>
                </a:lnTo>
                <a:lnTo>
                  <a:pt x="3065211" y="1474277"/>
                </a:lnTo>
                <a:cubicBezTo>
                  <a:pt x="3021859" y="1472444"/>
                  <a:pt x="2946000" y="1463411"/>
                  <a:pt x="2905438" y="1467725"/>
                </a:cubicBezTo>
                <a:close/>
                <a:moveTo>
                  <a:pt x="6796821" y="1461176"/>
                </a:moveTo>
                <a:lnTo>
                  <a:pt x="6792328" y="1476970"/>
                </a:lnTo>
                <a:lnTo>
                  <a:pt x="6791977" y="1478226"/>
                </a:lnTo>
                <a:lnTo>
                  <a:pt x="6798763" y="1478895"/>
                </a:lnTo>
                <a:lnTo>
                  <a:pt x="6805130" y="1479532"/>
                </a:lnTo>
                <a:lnTo>
                  <a:pt x="6809361" y="1462332"/>
                </a:lnTo>
                <a:lnTo>
                  <a:pt x="6801895" y="1461681"/>
                </a:lnTo>
                <a:close/>
                <a:moveTo>
                  <a:pt x="88055" y="1452229"/>
                </a:moveTo>
                <a:lnTo>
                  <a:pt x="81573" y="1455684"/>
                </a:lnTo>
                <a:lnTo>
                  <a:pt x="67693" y="1464712"/>
                </a:lnTo>
                <a:lnTo>
                  <a:pt x="34666" y="1465428"/>
                </a:lnTo>
                <a:lnTo>
                  <a:pt x="0" y="1464333"/>
                </a:lnTo>
                <a:lnTo>
                  <a:pt x="8986" y="1459303"/>
                </a:lnTo>
                <a:lnTo>
                  <a:pt x="16821" y="1455777"/>
                </a:lnTo>
                <a:close/>
                <a:moveTo>
                  <a:pt x="325706" y="1435235"/>
                </a:moveTo>
                <a:cubicBezTo>
                  <a:pt x="326141" y="1435582"/>
                  <a:pt x="327304" y="1436507"/>
                  <a:pt x="329629" y="1438355"/>
                </a:cubicBezTo>
                <a:cubicBezTo>
                  <a:pt x="329629" y="1438355"/>
                  <a:pt x="324398" y="1434195"/>
                  <a:pt x="325706" y="1435235"/>
                </a:cubicBezTo>
                <a:close/>
                <a:moveTo>
                  <a:pt x="6293625" y="1432900"/>
                </a:moveTo>
                <a:lnTo>
                  <a:pt x="6292586" y="1433340"/>
                </a:lnTo>
                <a:lnTo>
                  <a:pt x="6291205" y="1438039"/>
                </a:lnTo>
                <a:cubicBezTo>
                  <a:pt x="6288042" y="1448878"/>
                  <a:pt x="6286739" y="1453557"/>
                  <a:pt x="6286798" y="1453743"/>
                </a:cubicBezTo>
                <a:cubicBezTo>
                  <a:pt x="6286859" y="1453927"/>
                  <a:pt x="6288282" y="1449618"/>
                  <a:pt x="6290575" y="1442478"/>
                </a:cubicBezTo>
                <a:close/>
                <a:moveTo>
                  <a:pt x="341261" y="1429533"/>
                </a:moveTo>
                <a:cubicBezTo>
                  <a:pt x="341716" y="1429905"/>
                  <a:pt x="342928" y="1430898"/>
                  <a:pt x="345355" y="1432884"/>
                </a:cubicBezTo>
                <a:cubicBezTo>
                  <a:pt x="345355" y="1432884"/>
                  <a:pt x="339896" y="1428415"/>
                  <a:pt x="341261" y="1429533"/>
                </a:cubicBezTo>
                <a:close/>
                <a:moveTo>
                  <a:pt x="385717" y="1428635"/>
                </a:moveTo>
                <a:cubicBezTo>
                  <a:pt x="382153" y="1427694"/>
                  <a:pt x="369892" y="1431976"/>
                  <a:pt x="369892" y="1431976"/>
                </a:cubicBezTo>
                <a:cubicBezTo>
                  <a:pt x="367695" y="1434612"/>
                  <a:pt x="369513" y="1437068"/>
                  <a:pt x="372935" y="1437600"/>
                </a:cubicBezTo>
                <a:lnTo>
                  <a:pt x="377937" y="1436883"/>
                </a:lnTo>
                <a:lnTo>
                  <a:pt x="379718" y="1436164"/>
                </a:lnTo>
                <a:lnTo>
                  <a:pt x="385609" y="1431666"/>
                </a:lnTo>
                <a:cubicBezTo>
                  <a:pt x="387129" y="1429840"/>
                  <a:pt x="386906" y="1428948"/>
                  <a:pt x="385717" y="1428635"/>
                </a:cubicBezTo>
                <a:close/>
                <a:moveTo>
                  <a:pt x="293293" y="1428103"/>
                </a:moveTo>
                <a:lnTo>
                  <a:pt x="252133" y="1443425"/>
                </a:lnTo>
                <a:lnTo>
                  <a:pt x="222355" y="1457985"/>
                </a:lnTo>
                <a:lnTo>
                  <a:pt x="137142" y="1463199"/>
                </a:lnTo>
                <a:lnTo>
                  <a:pt x="124039" y="1463485"/>
                </a:lnTo>
                <a:lnTo>
                  <a:pt x="131619" y="1459532"/>
                </a:lnTo>
                <a:cubicBezTo>
                  <a:pt x="143111" y="1453726"/>
                  <a:pt x="149257" y="1450343"/>
                  <a:pt x="151725" y="1448478"/>
                </a:cubicBezTo>
                <a:lnTo>
                  <a:pt x="150905" y="1447672"/>
                </a:lnTo>
                <a:lnTo>
                  <a:pt x="192166" y="1444411"/>
                </a:lnTo>
                <a:cubicBezTo>
                  <a:pt x="220787" y="1440471"/>
                  <a:pt x="248231" y="1435080"/>
                  <a:pt x="275145" y="1428574"/>
                </a:cubicBezTo>
                <a:close/>
                <a:moveTo>
                  <a:pt x="6191760" y="1417847"/>
                </a:moveTo>
                <a:lnTo>
                  <a:pt x="6181303" y="1458462"/>
                </a:lnTo>
                <a:lnTo>
                  <a:pt x="6215037" y="1462843"/>
                </a:lnTo>
                <a:lnTo>
                  <a:pt x="6227448" y="1420042"/>
                </a:lnTo>
                <a:lnTo>
                  <a:pt x="6206020" y="1418655"/>
                </a:lnTo>
                <a:close/>
                <a:moveTo>
                  <a:pt x="6298808" y="1410682"/>
                </a:moveTo>
                <a:lnTo>
                  <a:pt x="6295925" y="1421969"/>
                </a:lnTo>
                <a:lnTo>
                  <a:pt x="6295149" y="1424612"/>
                </a:lnTo>
                <a:lnTo>
                  <a:pt x="6296409" y="1424159"/>
                </a:lnTo>
                <a:lnTo>
                  <a:pt x="6297489" y="1420766"/>
                </a:lnTo>
                <a:lnTo>
                  <a:pt x="6300651" y="1410815"/>
                </a:lnTo>
                <a:close/>
                <a:moveTo>
                  <a:pt x="6230401" y="1409858"/>
                </a:moveTo>
                <a:lnTo>
                  <a:pt x="6227320" y="1413657"/>
                </a:lnTo>
                <a:lnTo>
                  <a:pt x="6228953" y="1414853"/>
                </a:lnTo>
                <a:close/>
                <a:moveTo>
                  <a:pt x="6117599" y="1403418"/>
                </a:moveTo>
                <a:lnTo>
                  <a:pt x="6107799" y="1405797"/>
                </a:lnTo>
                <a:lnTo>
                  <a:pt x="6099503" y="1406612"/>
                </a:lnTo>
                <a:lnTo>
                  <a:pt x="6112647" y="1424172"/>
                </a:lnTo>
                <a:close/>
                <a:moveTo>
                  <a:pt x="6082889" y="1384417"/>
                </a:moveTo>
                <a:lnTo>
                  <a:pt x="6087934" y="1391157"/>
                </a:lnTo>
                <a:lnTo>
                  <a:pt x="6090910" y="1391023"/>
                </a:lnTo>
                <a:lnTo>
                  <a:pt x="6091447" y="1395850"/>
                </a:lnTo>
                <a:lnTo>
                  <a:pt x="6094208" y="1399538"/>
                </a:lnTo>
                <a:lnTo>
                  <a:pt x="6109926" y="1397786"/>
                </a:lnTo>
                <a:lnTo>
                  <a:pt x="6119190" y="1396753"/>
                </a:lnTo>
                <a:lnTo>
                  <a:pt x="6121215" y="1388266"/>
                </a:lnTo>
                <a:lnTo>
                  <a:pt x="6111141" y="1389323"/>
                </a:lnTo>
                <a:cubicBezTo>
                  <a:pt x="6103329" y="1391489"/>
                  <a:pt x="6094807" y="1395030"/>
                  <a:pt x="6090910" y="1391023"/>
                </a:cubicBezTo>
                <a:cubicBezTo>
                  <a:pt x="6090624" y="1388463"/>
                  <a:pt x="6089131" y="1386687"/>
                  <a:pt x="6086928" y="1385474"/>
                </a:cubicBezTo>
                <a:close/>
                <a:moveTo>
                  <a:pt x="434280" y="1342612"/>
                </a:moveTo>
                <a:lnTo>
                  <a:pt x="437943" y="1347251"/>
                </a:lnTo>
                <a:lnTo>
                  <a:pt x="438334" y="1347748"/>
                </a:lnTo>
                <a:cubicBezTo>
                  <a:pt x="438656" y="1348155"/>
                  <a:pt x="438741" y="1348264"/>
                  <a:pt x="438400" y="1347828"/>
                </a:cubicBezTo>
                <a:lnTo>
                  <a:pt x="437943" y="1347251"/>
                </a:lnTo>
                <a:lnTo>
                  <a:pt x="436854" y="1345872"/>
                </a:lnTo>
                <a:cubicBezTo>
                  <a:pt x="435654" y="1344351"/>
                  <a:pt x="434280" y="1342612"/>
                  <a:pt x="434280" y="1342612"/>
                </a:cubicBezTo>
                <a:close/>
                <a:moveTo>
                  <a:pt x="10784289" y="1336260"/>
                </a:moveTo>
                <a:lnTo>
                  <a:pt x="10778664" y="1337641"/>
                </a:lnTo>
                <a:lnTo>
                  <a:pt x="10775986" y="1337312"/>
                </a:lnTo>
                <a:cubicBezTo>
                  <a:pt x="10773341" y="1336942"/>
                  <a:pt x="10772371" y="1336732"/>
                  <a:pt x="10772592" y="1336603"/>
                </a:cubicBezTo>
                <a:cubicBezTo>
                  <a:pt x="10773036" y="1336350"/>
                  <a:pt x="10778238" y="1336431"/>
                  <a:pt x="10784289" y="1336260"/>
                </a:cubicBezTo>
                <a:close/>
                <a:moveTo>
                  <a:pt x="6317778" y="1334962"/>
                </a:moveTo>
                <a:lnTo>
                  <a:pt x="6314062" y="1350191"/>
                </a:lnTo>
                <a:lnTo>
                  <a:pt x="6320025" y="1350677"/>
                </a:lnTo>
                <a:lnTo>
                  <a:pt x="6323020" y="1341593"/>
                </a:lnTo>
                <a:lnTo>
                  <a:pt x="6324991" y="1336099"/>
                </a:lnTo>
                <a:close/>
                <a:moveTo>
                  <a:pt x="6217879" y="1319209"/>
                </a:moveTo>
                <a:lnTo>
                  <a:pt x="6212805" y="1337845"/>
                </a:lnTo>
                <a:lnTo>
                  <a:pt x="6250954" y="1343454"/>
                </a:lnTo>
                <a:lnTo>
                  <a:pt x="6256741" y="1325338"/>
                </a:lnTo>
                <a:close/>
                <a:moveTo>
                  <a:pt x="10514963" y="1318733"/>
                </a:moveTo>
                <a:cubicBezTo>
                  <a:pt x="10515806" y="1317718"/>
                  <a:pt x="10517005" y="1317829"/>
                  <a:pt x="10518217" y="1319466"/>
                </a:cubicBezTo>
                <a:lnTo>
                  <a:pt x="10514724" y="1319985"/>
                </a:lnTo>
                <a:close/>
                <a:moveTo>
                  <a:pt x="10563415" y="1316760"/>
                </a:moveTo>
                <a:cubicBezTo>
                  <a:pt x="10560582" y="1316810"/>
                  <a:pt x="10555940" y="1317485"/>
                  <a:pt x="10550607" y="1318524"/>
                </a:cubicBezTo>
                <a:lnTo>
                  <a:pt x="10537651" y="1321524"/>
                </a:lnTo>
                <a:lnTo>
                  <a:pt x="10557991" y="1318307"/>
                </a:lnTo>
                <a:close/>
                <a:moveTo>
                  <a:pt x="10481790" y="1313298"/>
                </a:moveTo>
                <a:lnTo>
                  <a:pt x="10464247" y="1315116"/>
                </a:lnTo>
                <a:cubicBezTo>
                  <a:pt x="10460288" y="1315931"/>
                  <a:pt x="10456902" y="1316942"/>
                  <a:pt x="10454337" y="1318200"/>
                </a:cubicBezTo>
                <a:cubicBezTo>
                  <a:pt x="10451773" y="1319459"/>
                  <a:pt x="10450029" y="1320966"/>
                  <a:pt x="10449356" y="1322773"/>
                </a:cubicBezTo>
                <a:lnTo>
                  <a:pt x="10453453" y="1324923"/>
                </a:lnTo>
                <a:close/>
                <a:moveTo>
                  <a:pt x="6072554" y="1296104"/>
                </a:moveTo>
                <a:lnTo>
                  <a:pt x="6072702" y="1296527"/>
                </a:lnTo>
                <a:cubicBezTo>
                  <a:pt x="6072742" y="1299615"/>
                  <a:pt x="6072493" y="1303646"/>
                  <a:pt x="6072116" y="1308029"/>
                </a:cubicBezTo>
                <a:lnTo>
                  <a:pt x="6071388" y="1315351"/>
                </a:lnTo>
                <a:lnTo>
                  <a:pt x="6135987" y="1326361"/>
                </a:lnTo>
                <a:lnTo>
                  <a:pt x="6140601" y="1307024"/>
                </a:lnTo>
                <a:lnTo>
                  <a:pt x="6085722" y="1298369"/>
                </a:lnTo>
                <a:close/>
                <a:moveTo>
                  <a:pt x="528223" y="1288255"/>
                </a:moveTo>
                <a:lnTo>
                  <a:pt x="505141" y="1295378"/>
                </a:lnTo>
                <a:lnTo>
                  <a:pt x="510398" y="1294992"/>
                </a:lnTo>
                <a:cubicBezTo>
                  <a:pt x="516287" y="1293910"/>
                  <a:pt x="522285" y="1291935"/>
                  <a:pt x="528489" y="1288362"/>
                </a:cubicBezTo>
                <a:lnTo>
                  <a:pt x="529944" y="1291417"/>
                </a:lnTo>
                <a:lnTo>
                  <a:pt x="530429" y="1292435"/>
                </a:lnTo>
                <a:cubicBezTo>
                  <a:pt x="530645" y="1292887"/>
                  <a:pt x="530501" y="1292587"/>
                  <a:pt x="530214" y="1291982"/>
                </a:cubicBezTo>
                <a:lnTo>
                  <a:pt x="529944" y="1291417"/>
                </a:lnTo>
                <a:lnTo>
                  <a:pt x="529136" y="1289721"/>
                </a:lnTo>
                <a:cubicBezTo>
                  <a:pt x="528776" y="1288966"/>
                  <a:pt x="528489" y="1288362"/>
                  <a:pt x="528489" y="1288362"/>
                </a:cubicBezTo>
                <a:close/>
                <a:moveTo>
                  <a:pt x="6008538" y="1285085"/>
                </a:moveTo>
                <a:lnTo>
                  <a:pt x="6025259" y="1307424"/>
                </a:lnTo>
                <a:lnTo>
                  <a:pt x="6027895" y="1307938"/>
                </a:lnTo>
                <a:lnTo>
                  <a:pt x="6064494" y="1314176"/>
                </a:lnTo>
                <a:lnTo>
                  <a:pt x="6069543" y="1295585"/>
                </a:lnTo>
                <a:close/>
                <a:moveTo>
                  <a:pt x="10840920" y="1266166"/>
                </a:moveTo>
                <a:cubicBezTo>
                  <a:pt x="10839598" y="1264533"/>
                  <a:pt x="10844889" y="1271070"/>
                  <a:pt x="10844889" y="1271070"/>
                </a:cubicBezTo>
                <a:cubicBezTo>
                  <a:pt x="10842537" y="1268163"/>
                  <a:pt x="10841361" y="1266711"/>
                  <a:pt x="10840920" y="1266166"/>
                </a:cubicBezTo>
                <a:close/>
                <a:moveTo>
                  <a:pt x="114069" y="1264918"/>
                </a:moveTo>
                <a:cubicBezTo>
                  <a:pt x="118505" y="1264492"/>
                  <a:pt x="125447" y="1265346"/>
                  <a:pt x="135139" y="1268757"/>
                </a:cubicBezTo>
                <a:cubicBezTo>
                  <a:pt x="116280" y="1276421"/>
                  <a:pt x="106372" y="1271146"/>
                  <a:pt x="108209" y="1267492"/>
                </a:cubicBezTo>
                <a:cubicBezTo>
                  <a:pt x="108823" y="1266273"/>
                  <a:pt x="110741" y="1265235"/>
                  <a:pt x="114069" y="1264918"/>
                </a:cubicBezTo>
                <a:close/>
                <a:moveTo>
                  <a:pt x="7964004" y="1252689"/>
                </a:moveTo>
                <a:lnTo>
                  <a:pt x="7963079" y="1255915"/>
                </a:lnTo>
                <a:lnTo>
                  <a:pt x="8102216" y="1258623"/>
                </a:lnTo>
                <a:cubicBezTo>
                  <a:pt x="8134486" y="1261692"/>
                  <a:pt x="8183927" y="1273670"/>
                  <a:pt x="8230121" y="1272477"/>
                </a:cubicBezTo>
                <a:cubicBezTo>
                  <a:pt x="8245518" y="1272078"/>
                  <a:pt x="8260555" y="1270217"/>
                  <a:pt x="8274475" y="1266075"/>
                </a:cubicBezTo>
                <a:cubicBezTo>
                  <a:pt x="8282288" y="1265204"/>
                  <a:pt x="8286571" y="1264448"/>
                  <a:pt x="8288030" y="1263783"/>
                </a:cubicBezTo>
                <a:cubicBezTo>
                  <a:pt x="8298237" y="1259122"/>
                  <a:pt x="8169979" y="1258844"/>
                  <a:pt x="8144262" y="1253938"/>
                </a:cubicBezTo>
                <a:cubicBezTo>
                  <a:pt x="8137443" y="1254698"/>
                  <a:pt x="8115856" y="1257105"/>
                  <a:pt x="8102216" y="1258623"/>
                </a:cubicBezTo>
                <a:close/>
                <a:moveTo>
                  <a:pt x="7472334" y="1230502"/>
                </a:moveTo>
                <a:lnTo>
                  <a:pt x="7469343" y="1240538"/>
                </a:lnTo>
                <a:lnTo>
                  <a:pt x="7479132" y="1241024"/>
                </a:lnTo>
                <a:lnTo>
                  <a:pt x="7481961" y="1231086"/>
                </a:lnTo>
                <a:close/>
                <a:moveTo>
                  <a:pt x="7273104" y="1218411"/>
                </a:moveTo>
                <a:lnTo>
                  <a:pt x="7269571" y="1230630"/>
                </a:lnTo>
                <a:lnTo>
                  <a:pt x="7285728" y="1231432"/>
                </a:lnTo>
                <a:lnTo>
                  <a:pt x="7289128" y="1219383"/>
                </a:lnTo>
                <a:close/>
                <a:moveTo>
                  <a:pt x="7240650" y="1216299"/>
                </a:moveTo>
                <a:lnTo>
                  <a:pt x="7237309" y="1228969"/>
                </a:lnTo>
                <a:lnTo>
                  <a:pt x="7240804" y="1229203"/>
                </a:lnTo>
                <a:lnTo>
                  <a:pt x="7268397" y="1230572"/>
                </a:lnTo>
                <a:lnTo>
                  <a:pt x="7271897" y="1218337"/>
                </a:lnTo>
                <a:lnTo>
                  <a:pt x="7250832" y="1217059"/>
                </a:lnTo>
                <a:close/>
                <a:moveTo>
                  <a:pt x="7165763" y="1210714"/>
                </a:moveTo>
                <a:lnTo>
                  <a:pt x="7162064" y="1223910"/>
                </a:lnTo>
                <a:lnTo>
                  <a:pt x="7181747" y="1225233"/>
                </a:lnTo>
                <a:lnTo>
                  <a:pt x="7185420" y="1212179"/>
                </a:lnTo>
                <a:close/>
                <a:moveTo>
                  <a:pt x="6872679" y="1187332"/>
                </a:moveTo>
                <a:lnTo>
                  <a:pt x="6869928" y="1197475"/>
                </a:lnTo>
                <a:lnTo>
                  <a:pt x="6868912" y="1202437"/>
                </a:lnTo>
                <a:lnTo>
                  <a:pt x="6875639" y="1203019"/>
                </a:lnTo>
                <a:lnTo>
                  <a:pt x="6878995" y="1192906"/>
                </a:lnTo>
                <a:lnTo>
                  <a:pt x="6880521" y="1188038"/>
                </a:lnTo>
                <a:close/>
                <a:moveTo>
                  <a:pt x="6366832" y="1135140"/>
                </a:moveTo>
                <a:lnTo>
                  <a:pt x="6362848" y="1150704"/>
                </a:lnTo>
                <a:lnTo>
                  <a:pt x="6373861" y="1152152"/>
                </a:lnTo>
                <a:lnTo>
                  <a:pt x="6377625" y="1136505"/>
                </a:lnTo>
                <a:close/>
                <a:moveTo>
                  <a:pt x="10697746" y="1123974"/>
                </a:moveTo>
                <a:cubicBezTo>
                  <a:pt x="10702351" y="1124792"/>
                  <a:pt x="10704369" y="1127024"/>
                  <a:pt x="10703450" y="1128852"/>
                </a:cubicBezTo>
                <a:cubicBezTo>
                  <a:pt x="10702836" y="1130069"/>
                  <a:pt x="10700918" y="1131107"/>
                  <a:pt x="10697590" y="1131425"/>
                </a:cubicBezTo>
                <a:cubicBezTo>
                  <a:pt x="10693154" y="1131850"/>
                  <a:pt x="10686212" y="1130997"/>
                  <a:pt x="10676520" y="1127586"/>
                </a:cubicBezTo>
                <a:cubicBezTo>
                  <a:pt x="10685950" y="1123753"/>
                  <a:pt x="10693142" y="1123156"/>
                  <a:pt x="10697746" y="1123974"/>
                </a:cubicBezTo>
                <a:close/>
                <a:moveTo>
                  <a:pt x="6271749" y="1123118"/>
                </a:moveTo>
                <a:lnTo>
                  <a:pt x="6267430" y="1138157"/>
                </a:lnTo>
                <a:lnTo>
                  <a:pt x="6314416" y="1144335"/>
                </a:lnTo>
                <a:lnTo>
                  <a:pt x="6319250" y="1129125"/>
                </a:lnTo>
                <a:close/>
                <a:moveTo>
                  <a:pt x="6195805" y="1113516"/>
                </a:moveTo>
                <a:lnTo>
                  <a:pt x="6192133" y="1128256"/>
                </a:lnTo>
                <a:lnTo>
                  <a:pt x="6201288" y="1129460"/>
                </a:lnTo>
                <a:lnTo>
                  <a:pt x="6202064" y="1125509"/>
                </a:lnTo>
                <a:lnTo>
                  <a:pt x="6204602" y="1114628"/>
                </a:lnTo>
                <a:close/>
                <a:moveTo>
                  <a:pt x="4038388" y="1097487"/>
                </a:moveTo>
                <a:lnTo>
                  <a:pt x="4034808" y="1112442"/>
                </a:lnTo>
                <a:lnTo>
                  <a:pt x="4052830" y="1114800"/>
                </a:lnTo>
                <a:lnTo>
                  <a:pt x="4056691" y="1098732"/>
                </a:lnTo>
                <a:close/>
                <a:moveTo>
                  <a:pt x="10145846" y="1097203"/>
                </a:moveTo>
                <a:lnTo>
                  <a:pt x="10140109" y="1099346"/>
                </a:lnTo>
                <a:lnTo>
                  <a:pt x="10135210" y="1099834"/>
                </a:lnTo>
                <a:lnTo>
                  <a:pt x="10136196" y="1106666"/>
                </a:lnTo>
                <a:lnTo>
                  <a:pt x="10131819" y="1108356"/>
                </a:lnTo>
                <a:lnTo>
                  <a:pt x="10136577" y="1107077"/>
                </a:lnTo>
                <a:lnTo>
                  <a:pt x="10136196" y="1106666"/>
                </a:lnTo>
                <a:close/>
                <a:moveTo>
                  <a:pt x="3932927" y="1092406"/>
                </a:moveTo>
                <a:lnTo>
                  <a:pt x="3932889" y="1092551"/>
                </a:lnTo>
                <a:lnTo>
                  <a:pt x="3931347" y="1098375"/>
                </a:lnTo>
                <a:lnTo>
                  <a:pt x="3934394" y="1098814"/>
                </a:lnTo>
                <a:lnTo>
                  <a:pt x="3945650" y="1100368"/>
                </a:lnTo>
                <a:lnTo>
                  <a:pt x="3949134" y="1094776"/>
                </a:lnTo>
                <a:lnTo>
                  <a:pt x="3947621" y="1097208"/>
                </a:lnTo>
                <a:lnTo>
                  <a:pt x="3945651" y="1100369"/>
                </a:lnTo>
                <a:lnTo>
                  <a:pt x="3974632" y="1104376"/>
                </a:lnTo>
                <a:lnTo>
                  <a:pt x="3977159" y="1093841"/>
                </a:lnTo>
                <a:lnTo>
                  <a:pt x="3950260" y="1092968"/>
                </a:lnTo>
                <a:close/>
                <a:moveTo>
                  <a:pt x="3881951" y="1090751"/>
                </a:moveTo>
                <a:lnTo>
                  <a:pt x="3881856" y="1091257"/>
                </a:lnTo>
                <a:lnTo>
                  <a:pt x="3889495" y="1092356"/>
                </a:lnTo>
                <a:lnTo>
                  <a:pt x="3889906" y="1091010"/>
                </a:lnTo>
                <a:close/>
                <a:moveTo>
                  <a:pt x="10087358" y="1089466"/>
                </a:moveTo>
                <a:lnTo>
                  <a:pt x="10080167" y="1090356"/>
                </a:lnTo>
                <a:lnTo>
                  <a:pt x="10079500" y="1091034"/>
                </a:lnTo>
                <a:lnTo>
                  <a:pt x="10086853" y="1095860"/>
                </a:lnTo>
                <a:cubicBezTo>
                  <a:pt x="10092585" y="1096002"/>
                  <a:pt x="10099968" y="1094872"/>
                  <a:pt x="10104888" y="1093560"/>
                </a:cubicBezTo>
                <a:cubicBezTo>
                  <a:pt x="10108168" y="1092686"/>
                  <a:pt x="10110352" y="1091732"/>
                  <a:pt x="10110220" y="1091018"/>
                </a:cubicBezTo>
                <a:cubicBezTo>
                  <a:pt x="10110047" y="1090069"/>
                  <a:pt x="10105755" y="1089549"/>
                  <a:pt x="10094457" y="1090225"/>
                </a:cubicBezTo>
                <a:cubicBezTo>
                  <a:pt x="10094457" y="1090225"/>
                  <a:pt x="10091033" y="1089694"/>
                  <a:pt x="10087358" y="1089466"/>
                </a:cubicBezTo>
                <a:close/>
                <a:moveTo>
                  <a:pt x="10196119" y="1083663"/>
                </a:moveTo>
                <a:cubicBezTo>
                  <a:pt x="10186846" y="1081905"/>
                  <a:pt x="10179592" y="1084170"/>
                  <a:pt x="10171283" y="1087702"/>
                </a:cubicBezTo>
                <a:lnTo>
                  <a:pt x="10147613" y="1096544"/>
                </a:lnTo>
                <a:lnTo>
                  <a:pt x="10146541" y="1104400"/>
                </a:lnTo>
                <a:lnTo>
                  <a:pt x="10150813" y="1103253"/>
                </a:lnTo>
                <a:cubicBezTo>
                  <a:pt x="10167401" y="1097004"/>
                  <a:pt x="10182823" y="1089829"/>
                  <a:pt x="10196119" y="1083663"/>
                </a:cubicBezTo>
                <a:close/>
                <a:moveTo>
                  <a:pt x="3742791" y="1074089"/>
                </a:moveTo>
                <a:lnTo>
                  <a:pt x="3739408" y="1088048"/>
                </a:lnTo>
                <a:lnTo>
                  <a:pt x="3744879" y="1088515"/>
                </a:lnTo>
                <a:lnTo>
                  <a:pt x="3750370" y="1088670"/>
                </a:lnTo>
                <a:lnTo>
                  <a:pt x="3753818" y="1074228"/>
                </a:lnTo>
                <a:lnTo>
                  <a:pt x="3753640" y="1074213"/>
                </a:lnTo>
                <a:close/>
                <a:moveTo>
                  <a:pt x="10219887" y="1067505"/>
                </a:moveTo>
                <a:cubicBezTo>
                  <a:pt x="10218872" y="1068722"/>
                  <a:pt x="10219679" y="1071103"/>
                  <a:pt x="10220991" y="1072880"/>
                </a:cubicBezTo>
                <a:cubicBezTo>
                  <a:pt x="10222305" y="1074655"/>
                  <a:pt x="10224124" y="1075821"/>
                  <a:pt x="10225139" y="1074605"/>
                </a:cubicBezTo>
                <a:cubicBezTo>
                  <a:pt x="10226251" y="1074816"/>
                  <a:pt x="10226480" y="1074478"/>
                  <a:pt x="10226195" y="1073852"/>
                </a:cubicBezTo>
                <a:cubicBezTo>
                  <a:pt x="10225344" y="1071973"/>
                  <a:pt x="10219887" y="1067505"/>
                  <a:pt x="10219887" y="1067505"/>
                </a:cubicBezTo>
                <a:close/>
                <a:moveTo>
                  <a:pt x="5841006" y="1061266"/>
                </a:moveTo>
                <a:lnTo>
                  <a:pt x="5851757" y="1075629"/>
                </a:lnTo>
                <a:lnTo>
                  <a:pt x="5869528" y="1079003"/>
                </a:lnTo>
                <a:cubicBezTo>
                  <a:pt x="5957903" y="1094085"/>
                  <a:pt x="6046931" y="1108047"/>
                  <a:pt x="6136587" y="1120953"/>
                </a:cubicBezTo>
                <a:lnTo>
                  <a:pt x="6177423" y="1126322"/>
                </a:lnTo>
                <a:lnTo>
                  <a:pt x="6180334" y="1111560"/>
                </a:lnTo>
                <a:lnTo>
                  <a:pt x="6146005" y="1107220"/>
                </a:lnTo>
                <a:cubicBezTo>
                  <a:pt x="6055794" y="1094894"/>
                  <a:pt x="5966107" y="1081692"/>
                  <a:pt x="5876988" y="1067551"/>
                </a:cubicBezTo>
                <a:close/>
                <a:moveTo>
                  <a:pt x="3238896" y="1050712"/>
                </a:moveTo>
                <a:cubicBezTo>
                  <a:pt x="3238896" y="1050712"/>
                  <a:pt x="3241292" y="1052204"/>
                  <a:pt x="3244285" y="1054069"/>
                </a:cubicBezTo>
                <a:lnTo>
                  <a:pt x="3251693" y="1058680"/>
                </a:lnTo>
                <a:lnTo>
                  <a:pt x="3255046" y="1060767"/>
                </a:lnTo>
                <a:lnTo>
                  <a:pt x="3255065" y="1060779"/>
                </a:lnTo>
                <a:cubicBezTo>
                  <a:pt x="3255963" y="1061338"/>
                  <a:pt x="3256113" y="1061431"/>
                  <a:pt x="3255739" y="1061198"/>
                </a:cubicBezTo>
                <a:lnTo>
                  <a:pt x="3255046" y="1060767"/>
                </a:lnTo>
                <a:lnTo>
                  <a:pt x="3253268" y="1059659"/>
                </a:lnTo>
                <a:lnTo>
                  <a:pt x="3251693" y="1058680"/>
                </a:lnTo>
                <a:lnTo>
                  <a:pt x="3249900" y="1057562"/>
                </a:lnTo>
                <a:cubicBezTo>
                  <a:pt x="3247281" y="1055932"/>
                  <a:pt x="3243685" y="1053695"/>
                  <a:pt x="3238896" y="1050712"/>
                </a:cubicBezTo>
                <a:close/>
                <a:moveTo>
                  <a:pt x="10373260" y="1048514"/>
                </a:moveTo>
                <a:lnTo>
                  <a:pt x="10374613" y="1050228"/>
                </a:lnTo>
                <a:lnTo>
                  <a:pt x="10377379" y="1053732"/>
                </a:lnTo>
                <a:cubicBezTo>
                  <a:pt x="10377379" y="1053732"/>
                  <a:pt x="10376008" y="1051992"/>
                  <a:pt x="10374805" y="1050471"/>
                </a:cubicBezTo>
                <a:lnTo>
                  <a:pt x="10374613" y="1050228"/>
                </a:lnTo>
                <a:lnTo>
                  <a:pt x="10373326" y="1048595"/>
                </a:lnTo>
                <a:cubicBezTo>
                  <a:pt x="10373004" y="1048189"/>
                  <a:pt x="10372917" y="1048079"/>
                  <a:pt x="10373260" y="1048514"/>
                </a:cubicBezTo>
                <a:close/>
                <a:moveTo>
                  <a:pt x="2457111" y="1024715"/>
                </a:moveTo>
                <a:lnTo>
                  <a:pt x="2458934" y="1035685"/>
                </a:lnTo>
                <a:lnTo>
                  <a:pt x="2699642" y="1040863"/>
                </a:lnTo>
                <a:cubicBezTo>
                  <a:pt x="2798760" y="1042400"/>
                  <a:pt x="2898605" y="1042745"/>
                  <a:pt x="3001859" y="1040120"/>
                </a:cubicBezTo>
                <a:cubicBezTo>
                  <a:pt x="3016230" y="1049067"/>
                  <a:pt x="3029457" y="1047731"/>
                  <a:pt x="3036763" y="1043906"/>
                </a:cubicBezTo>
                <a:cubicBezTo>
                  <a:pt x="3048940" y="1037532"/>
                  <a:pt x="3044673" y="1024243"/>
                  <a:pt x="3001859" y="1040120"/>
                </a:cubicBezTo>
                <a:cubicBezTo>
                  <a:pt x="2913494" y="1031833"/>
                  <a:pt x="2818900" y="1027014"/>
                  <a:pt x="2720281" y="1024752"/>
                </a:cubicBezTo>
                <a:close/>
                <a:moveTo>
                  <a:pt x="10306976" y="1014506"/>
                </a:moveTo>
                <a:cubicBezTo>
                  <a:pt x="10304950" y="1016940"/>
                  <a:pt x="10302524" y="1013663"/>
                  <a:pt x="10300495" y="1016098"/>
                </a:cubicBezTo>
                <a:cubicBezTo>
                  <a:pt x="10298990" y="1019451"/>
                  <a:pt x="10299626" y="1021009"/>
                  <a:pt x="10301179" y="1021465"/>
                </a:cubicBezTo>
                <a:cubicBezTo>
                  <a:pt x="10302345" y="1021806"/>
                  <a:pt x="10304025" y="1021529"/>
                  <a:pt x="10305708" y="1020922"/>
                </a:cubicBezTo>
                <a:cubicBezTo>
                  <a:pt x="10307391" y="1020316"/>
                  <a:pt x="10309076" y="1019382"/>
                  <a:pt x="10310246" y="1018412"/>
                </a:cubicBezTo>
                <a:cubicBezTo>
                  <a:pt x="10312584" y="1016474"/>
                  <a:pt x="10312868" y="1014391"/>
                  <a:pt x="10306976" y="1014506"/>
                </a:cubicBezTo>
                <a:close/>
                <a:moveTo>
                  <a:pt x="10474511" y="983392"/>
                </a:moveTo>
                <a:lnTo>
                  <a:pt x="10477335" y="984086"/>
                </a:lnTo>
                <a:cubicBezTo>
                  <a:pt x="10481470" y="985505"/>
                  <a:pt x="10483647" y="986855"/>
                  <a:pt x="10482127" y="987730"/>
                </a:cubicBezTo>
                <a:cubicBezTo>
                  <a:pt x="10464653" y="997793"/>
                  <a:pt x="10444033" y="1000912"/>
                  <a:pt x="10422900" y="1002786"/>
                </a:cubicBezTo>
                <a:lnTo>
                  <a:pt x="10416384" y="1003317"/>
                </a:lnTo>
                <a:close/>
                <a:moveTo>
                  <a:pt x="10466305" y="963460"/>
                </a:moveTo>
                <a:cubicBezTo>
                  <a:pt x="10468732" y="965446"/>
                  <a:pt x="10469944" y="966439"/>
                  <a:pt x="10470399" y="966810"/>
                </a:cubicBezTo>
                <a:cubicBezTo>
                  <a:pt x="10471764" y="967928"/>
                  <a:pt x="10466305" y="963460"/>
                  <a:pt x="10466305" y="963460"/>
                </a:cubicBezTo>
                <a:close/>
                <a:moveTo>
                  <a:pt x="10482029" y="957988"/>
                </a:moveTo>
                <a:cubicBezTo>
                  <a:pt x="10482029" y="957988"/>
                  <a:pt x="10487261" y="962148"/>
                  <a:pt x="10485953" y="961109"/>
                </a:cubicBezTo>
                <a:cubicBezTo>
                  <a:pt x="10485518" y="960760"/>
                  <a:pt x="10484356" y="959836"/>
                  <a:pt x="10482029" y="957988"/>
                </a:cubicBezTo>
                <a:close/>
                <a:moveTo>
                  <a:pt x="10129968" y="947881"/>
                </a:moveTo>
                <a:lnTo>
                  <a:pt x="10127769" y="948146"/>
                </a:lnTo>
                <a:lnTo>
                  <a:pt x="10116123" y="951454"/>
                </a:lnTo>
                <a:lnTo>
                  <a:pt x="10117501" y="951561"/>
                </a:lnTo>
                <a:close/>
                <a:moveTo>
                  <a:pt x="10687620" y="932859"/>
                </a:moveTo>
                <a:lnTo>
                  <a:pt x="10680039" y="936811"/>
                </a:lnTo>
                <a:cubicBezTo>
                  <a:pt x="10668548" y="942616"/>
                  <a:pt x="10662401" y="946000"/>
                  <a:pt x="10659935" y="947865"/>
                </a:cubicBezTo>
                <a:lnTo>
                  <a:pt x="10660755" y="948672"/>
                </a:lnTo>
                <a:lnTo>
                  <a:pt x="10619491" y="951934"/>
                </a:lnTo>
                <a:cubicBezTo>
                  <a:pt x="10590872" y="955872"/>
                  <a:pt x="10563428" y="961263"/>
                  <a:pt x="10536514" y="967769"/>
                </a:cubicBezTo>
                <a:lnTo>
                  <a:pt x="10518368" y="968239"/>
                </a:lnTo>
                <a:lnTo>
                  <a:pt x="10559527" y="952920"/>
                </a:lnTo>
                <a:lnTo>
                  <a:pt x="10589306" y="938359"/>
                </a:lnTo>
                <a:lnTo>
                  <a:pt x="10674519" y="933146"/>
                </a:lnTo>
                <a:close/>
                <a:moveTo>
                  <a:pt x="10776993" y="930915"/>
                </a:moveTo>
                <a:lnTo>
                  <a:pt x="10811658" y="932011"/>
                </a:lnTo>
                <a:lnTo>
                  <a:pt x="10802673" y="937039"/>
                </a:lnTo>
                <a:lnTo>
                  <a:pt x="10794839" y="940568"/>
                </a:lnTo>
                <a:lnTo>
                  <a:pt x="10723605" y="944115"/>
                </a:lnTo>
                <a:lnTo>
                  <a:pt x="10730086" y="940659"/>
                </a:lnTo>
                <a:lnTo>
                  <a:pt x="10743966" y="931635"/>
                </a:lnTo>
                <a:close/>
                <a:moveTo>
                  <a:pt x="8440730" y="856478"/>
                </a:moveTo>
                <a:cubicBezTo>
                  <a:pt x="8427520" y="857952"/>
                  <a:pt x="8411348" y="866418"/>
                  <a:pt x="8402036" y="871897"/>
                </a:cubicBezTo>
                <a:lnTo>
                  <a:pt x="8399058" y="873753"/>
                </a:lnTo>
                <a:lnTo>
                  <a:pt x="8441910" y="856789"/>
                </a:lnTo>
                <a:close/>
                <a:moveTo>
                  <a:pt x="10568287" y="817823"/>
                </a:moveTo>
                <a:cubicBezTo>
                  <a:pt x="10580314" y="817587"/>
                  <a:pt x="10592626" y="817618"/>
                  <a:pt x="10596847" y="819048"/>
                </a:cubicBezTo>
                <a:lnTo>
                  <a:pt x="10593215" y="822852"/>
                </a:lnTo>
                <a:lnTo>
                  <a:pt x="10591166" y="824228"/>
                </a:lnTo>
                <a:lnTo>
                  <a:pt x="10571751" y="826933"/>
                </a:lnTo>
                <a:cubicBezTo>
                  <a:pt x="10547915" y="828147"/>
                  <a:pt x="10516505" y="825467"/>
                  <a:pt x="10505798" y="827375"/>
                </a:cubicBezTo>
                <a:lnTo>
                  <a:pt x="10450857" y="835866"/>
                </a:lnTo>
                <a:lnTo>
                  <a:pt x="10494005" y="819245"/>
                </a:lnTo>
                <a:lnTo>
                  <a:pt x="10500049" y="819369"/>
                </a:lnTo>
                <a:cubicBezTo>
                  <a:pt x="10511585" y="819366"/>
                  <a:pt x="10524751" y="819063"/>
                  <a:pt x="10541445" y="818205"/>
                </a:cubicBezTo>
                <a:cubicBezTo>
                  <a:pt x="10544520" y="818564"/>
                  <a:pt x="10556261" y="818060"/>
                  <a:pt x="10568287" y="817823"/>
                </a:cubicBezTo>
                <a:close/>
                <a:moveTo>
                  <a:pt x="6483136" y="770203"/>
                </a:moveTo>
                <a:lnTo>
                  <a:pt x="6475541" y="777571"/>
                </a:lnTo>
                <a:lnTo>
                  <a:pt x="6481621" y="778942"/>
                </a:lnTo>
                <a:lnTo>
                  <a:pt x="6483014" y="776660"/>
                </a:lnTo>
                <a:cubicBezTo>
                  <a:pt x="6483673" y="774611"/>
                  <a:pt x="6483825" y="772350"/>
                  <a:pt x="6483136" y="770203"/>
                </a:cubicBezTo>
                <a:close/>
                <a:moveTo>
                  <a:pt x="10381860" y="769058"/>
                </a:moveTo>
                <a:cubicBezTo>
                  <a:pt x="10380867" y="775783"/>
                  <a:pt x="10379840" y="778031"/>
                  <a:pt x="10378752" y="777946"/>
                </a:cubicBezTo>
                <a:cubicBezTo>
                  <a:pt x="10377663" y="777863"/>
                  <a:pt x="10376514" y="775451"/>
                  <a:pt x="10375276" y="772851"/>
                </a:cubicBezTo>
                <a:cubicBezTo>
                  <a:pt x="10378822" y="770808"/>
                  <a:pt x="10381860" y="769058"/>
                  <a:pt x="10381860" y="769058"/>
                </a:cubicBezTo>
                <a:close/>
                <a:moveTo>
                  <a:pt x="6426239" y="765353"/>
                </a:moveTo>
                <a:lnTo>
                  <a:pt x="6420524" y="766483"/>
                </a:lnTo>
                <a:cubicBezTo>
                  <a:pt x="6420769" y="768677"/>
                  <a:pt x="6421396" y="770273"/>
                  <a:pt x="6422337" y="771400"/>
                </a:cubicBezTo>
                <a:lnTo>
                  <a:pt x="6424143" y="772429"/>
                </a:lnTo>
                <a:close/>
                <a:moveTo>
                  <a:pt x="6287446" y="761005"/>
                </a:moveTo>
                <a:lnTo>
                  <a:pt x="6285608" y="763756"/>
                </a:lnTo>
                <a:lnTo>
                  <a:pt x="6286899" y="763357"/>
                </a:lnTo>
                <a:close/>
                <a:moveTo>
                  <a:pt x="6254326" y="747816"/>
                </a:moveTo>
                <a:lnTo>
                  <a:pt x="6248483" y="751145"/>
                </a:lnTo>
                <a:cubicBezTo>
                  <a:pt x="6247046" y="753248"/>
                  <a:pt x="6247007" y="755474"/>
                  <a:pt x="6249240" y="757446"/>
                </a:cubicBezTo>
                <a:lnTo>
                  <a:pt x="6252436" y="756542"/>
                </a:lnTo>
                <a:close/>
                <a:moveTo>
                  <a:pt x="6270043" y="743320"/>
                </a:moveTo>
                <a:lnTo>
                  <a:pt x="6268240" y="750763"/>
                </a:lnTo>
                <a:lnTo>
                  <a:pt x="6275740" y="746995"/>
                </a:lnTo>
                <a:cubicBezTo>
                  <a:pt x="6277298" y="745989"/>
                  <a:pt x="6277522" y="745409"/>
                  <a:pt x="6275533" y="745630"/>
                </a:cubicBezTo>
                <a:close/>
                <a:moveTo>
                  <a:pt x="6146686" y="729109"/>
                </a:moveTo>
                <a:cubicBezTo>
                  <a:pt x="6144429" y="729013"/>
                  <a:pt x="6142258" y="729857"/>
                  <a:pt x="6140614" y="731243"/>
                </a:cubicBezTo>
                <a:cubicBezTo>
                  <a:pt x="6137327" y="734015"/>
                  <a:pt x="6136153" y="738958"/>
                  <a:pt x="6140618" y="742902"/>
                </a:cubicBezTo>
                <a:lnTo>
                  <a:pt x="6153278" y="732609"/>
                </a:lnTo>
                <a:cubicBezTo>
                  <a:pt x="6151288" y="730239"/>
                  <a:pt x="6148944" y="729204"/>
                  <a:pt x="6146686" y="729109"/>
                </a:cubicBezTo>
                <a:close/>
                <a:moveTo>
                  <a:pt x="9940904" y="710101"/>
                </a:moveTo>
                <a:lnTo>
                  <a:pt x="9924910" y="714034"/>
                </a:lnTo>
                <a:lnTo>
                  <a:pt x="9923877" y="715032"/>
                </a:lnTo>
                <a:cubicBezTo>
                  <a:pt x="9924162" y="717593"/>
                  <a:pt x="9925653" y="718720"/>
                  <a:pt x="9927717" y="718838"/>
                </a:cubicBezTo>
                <a:cubicBezTo>
                  <a:pt x="9930809" y="719014"/>
                  <a:pt x="9935188" y="716912"/>
                  <a:pt x="9938698" y="713946"/>
                </a:cubicBezTo>
                <a:close/>
                <a:moveTo>
                  <a:pt x="10012518" y="691106"/>
                </a:moveTo>
                <a:lnTo>
                  <a:pt x="9996440" y="696443"/>
                </a:lnTo>
                <a:lnTo>
                  <a:pt x="9987534" y="698634"/>
                </a:lnTo>
                <a:lnTo>
                  <a:pt x="9997186" y="699712"/>
                </a:lnTo>
                <a:close/>
                <a:moveTo>
                  <a:pt x="10443829" y="688312"/>
                </a:moveTo>
                <a:lnTo>
                  <a:pt x="10456120" y="689879"/>
                </a:lnTo>
                <a:cubicBezTo>
                  <a:pt x="10459948" y="690780"/>
                  <a:pt x="10462291" y="691974"/>
                  <a:pt x="10462061" y="693528"/>
                </a:cubicBezTo>
                <a:cubicBezTo>
                  <a:pt x="10461929" y="694432"/>
                  <a:pt x="10460994" y="695326"/>
                  <a:pt x="10459435" y="696198"/>
                </a:cubicBezTo>
                <a:cubicBezTo>
                  <a:pt x="10457875" y="697069"/>
                  <a:pt x="10455694" y="697920"/>
                  <a:pt x="10453068" y="698737"/>
                </a:cubicBezTo>
                <a:cubicBezTo>
                  <a:pt x="10445189" y="701191"/>
                  <a:pt x="10433315" y="703346"/>
                  <a:pt x="10422273" y="704923"/>
                </a:cubicBezTo>
                <a:cubicBezTo>
                  <a:pt x="10416753" y="705711"/>
                  <a:pt x="10411441" y="706355"/>
                  <a:pt x="10406943" y="706816"/>
                </a:cubicBezTo>
                <a:cubicBezTo>
                  <a:pt x="10402444" y="707277"/>
                  <a:pt x="10398757" y="707559"/>
                  <a:pt x="10396490" y="707622"/>
                </a:cubicBezTo>
                <a:lnTo>
                  <a:pt x="10395451" y="707721"/>
                </a:lnTo>
                <a:close/>
                <a:moveTo>
                  <a:pt x="10422801" y="664066"/>
                </a:moveTo>
                <a:cubicBezTo>
                  <a:pt x="10427945" y="664336"/>
                  <a:pt x="10429182" y="665686"/>
                  <a:pt x="10427875" y="667692"/>
                </a:cubicBezTo>
                <a:cubicBezTo>
                  <a:pt x="10426567" y="669697"/>
                  <a:pt x="10422714" y="672356"/>
                  <a:pt x="10417677" y="675246"/>
                </a:cubicBezTo>
                <a:lnTo>
                  <a:pt x="10408831" y="679651"/>
                </a:lnTo>
                <a:lnTo>
                  <a:pt x="10398271" y="679855"/>
                </a:lnTo>
                <a:lnTo>
                  <a:pt x="10384218" y="680429"/>
                </a:lnTo>
                <a:lnTo>
                  <a:pt x="10388944" y="677903"/>
                </a:lnTo>
                <a:cubicBezTo>
                  <a:pt x="10400732" y="671742"/>
                  <a:pt x="10413929" y="665437"/>
                  <a:pt x="10422801" y="664066"/>
                </a:cubicBezTo>
                <a:close/>
                <a:moveTo>
                  <a:pt x="10361463" y="629433"/>
                </a:moveTo>
                <a:cubicBezTo>
                  <a:pt x="10361663" y="632287"/>
                  <a:pt x="10360649" y="633504"/>
                  <a:pt x="10359586" y="634008"/>
                </a:cubicBezTo>
                <a:cubicBezTo>
                  <a:pt x="10358522" y="634510"/>
                  <a:pt x="10357410" y="634302"/>
                  <a:pt x="10357410" y="634302"/>
                </a:cubicBezTo>
                <a:cubicBezTo>
                  <a:pt x="10357212" y="631446"/>
                  <a:pt x="10358225" y="630229"/>
                  <a:pt x="10359288" y="629725"/>
                </a:cubicBezTo>
                <a:cubicBezTo>
                  <a:pt x="10360350" y="629223"/>
                  <a:pt x="10361463" y="629433"/>
                  <a:pt x="10361463" y="629433"/>
                </a:cubicBezTo>
                <a:close/>
                <a:moveTo>
                  <a:pt x="10366623" y="624013"/>
                </a:moveTo>
                <a:cubicBezTo>
                  <a:pt x="10367982" y="623154"/>
                  <a:pt x="10369095" y="623365"/>
                  <a:pt x="10370307" y="625003"/>
                </a:cubicBezTo>
                <a:lnTo>
                  <a:pt x="10368255" y="630698"/>
                </a:lnTo>
                <a:lnTo>
                  <a:pt x="10366917" y="631040"/>
                </a:lnTo>
                <a:lnTo>
                  <a:pt x="10367415" y="631655"/>
                </a:lnTo>
                <a:lnTo>
                  <a:pt x="10361463" y="629433"/>
                </a:lnTo>
                <a:cubicBezTo>
                  <a:pt x="10363659" y="626797"/>
                  <a:pt x="10365265" y="624871"/>
                  <a:pt x="10366623" y="624013"/>
                </a:cubicBezTo>
                <a:close/>
                <a:moveTo>
                  <a:pt x="10337903" y="531403"/>
                </a:moveTo>
                <a:cubicBezTo>
                  <a:pt x="10338749" y="530387"/>
                  <a:pt x="10339946" y="530497"/>
                  <a:pt x="10341157" y="532135"/>
                </a:cubicBezTo>
                <a:lnTo>
                  <a:pt x="10337668" y="532656"/>
                </a:lnTo>
                <a:close/>
                <a:moveTo>
                  <a:pt x="1862243" y="320418"/>
                </a:moveTo>
                <a:lnTo>
                  <a:pt x="1861878" y="320481"/>
                </a:lnTo>
                <a:lnTo>
                  <a:pt x="1861977" y="320485"/>
                </a:lnTo>
                <a:close/>
                <a:moveTo>
                  <a:pt x="3405618" y="306636"/>
                </a:moveTo>
                <a:cubicBezTo>
                  <a:pt x="3397664" y="307523"/>
                  <a:pt x="3378348" y="320040"/>
                  <a:pt x="3385166" y="319281"/>
                </a:cubicBezTo>
                <a:cubicBezTo>
                  <a:pt x="3385656" y="323667"/>
                  <a:pt x="3392759" y="322875"/>
                  <a:pt x="3398744" y="319802"/>
                </a:cubicBezTo>
                <a:cubicBezTo>
                  <a:pt x="3404729" y="316729"/>
                  <a:pt x="3409598" y="311375"/>
                  <a:pt x="3405618" y="306636"/>
                </a:cubicBezTo>
                <a:close/>
                <a:moveTo>
                  <a:pt x="3332468" y="303546"/>
                </a:moveTo>
                <a:cubicBezTo>
                  <a:pt x="3322058" y="305956"/>
                  <a:pt x="3308456" y="317467"/>
                  <a:pt x="3313570" y="316896"/>
                </a:cubicBezTo>
                <a:cubicBezTo>
                  <a:pt x="3314426" y="324574"/>
                  <a:pt x="3329979" y="318954"/>
                  <a:pt x="3337288" y="311962"/>
                </a:cubicBezTo>
                <a:cubicBezTo>
                  <a:pt x="3339726" y="309632"/>
                  <a:pt x="3341246" y="307149"/>
                  <a:pt x="3341002" y="304955"/>
                </a:cubicBezTo>
                <a:cubicBezTo>
                  <a:pt x="3339054" y="302953"/>
                  <a:pt x="3335937" y="302743"/>
                  <a:pt x="3332468" y="303546"/>
                </a:cubicBezTo>
                <a:close/>
                <a:moveTo>
                  <a:pt x="3283205" y="302514"/>
                </a:moveTo>
                <a:lnTo>
                  <a:pt x="3263727" y="313569"/>
                </a:lnTo>
                <a:cubicBezTo>
                  <a:pt x="3267625" y="317576"/>
                  <a:pt x="3274444" y="316816"/>
                  <a:pt x="3279313" y="314052"/>
                </a:cubicBezTo>
                <a:cubicBezTo>
                  <a:pt x="3284182" y="311288"/>
                  <a:pt x="3287102" y="306522"/>
                  <a:pt x="3283205" y="302514"/>
                </a:cubicBezTo>
                <a:close/>
                <a:moveTo>
                  <a:pt x="3218588" y="300835"/>
                </a:moveTo>
                <a:lnTo>
                  <a:pt x="3185474" y="313408"/>
                </a:lnTo>
                <a:cubicBezTo>
                  <a:pt x="3193270" y="321422"/>
                  <a:pt x="3201548" y="318279"/>
                  <a:pt x="3207878" y="313132"/>
                </a:cubicBezTo>
                <a:cubicBezTo>
                  <a:pt x="3214208" y="307985"/>
                  <a:pt x="3218588" y="300835"/>
                  <a:pt x="3218588" y="300835"/>
                </a:cubicBezTo>
                <a:close/>
                <a:moveTo>
                  <a:pt x="3168744" y="297504"/>
                </a:moveTo>
                <a:cubicBezTo>
                  <a:pt x="3161928" y="298265"/>
                  <a:pt x="3141313" y="309448"/>
                  <a:pt x="3149267" y="308561"/>
                </a:cubicBezTo>
                <a:cubicBezTo>
                  <a:pt x="3149756" y="312947"/>
                  <a:pt x="3154871" y="312377"/>
                  <a:pt x="3159740" y="309613"/>
                </a:cubicBezTo>
                <a:cubicBezTo>
                  <a:pt x="3164609" y="306849"/>
                  <a:pt x="3169234" y="301892"/>
                  <a:pt x="3168744" y="297504"/>
                </a:cubicBezTo>
                <a:close/>
                <a:moveTo>
                  <a:pt x="2120290" y="288411"/>
                </a:moveTo>
                <a:cubicBezTo>
                  <a:pt x="2114142" y="287919"/>
                  <a:pt x="2104063" y="288157"/>
                  <a:pt x="2092778" y="288999"/>
                </a:cubicBezTo>
                <a:cubicBezTo>
                  <a:pt x="2085254" y="289561"/>
                  <a:pt x="2077195" y="290389"/>
                  <a:pt x="2069404" y="291449"/>
                </a:cubicBezTo>
                <a:cubicBezTo>
                  <a:pt x="2046036" y="294624"/>
                  <a:pt x="2025104" y="299873"/>
                  <a:pt x="2028396" y="306170"/>
                </a:cubicBezTo>
                <a:cubicBezTo>
                  <a:pt x="2036347" y="305283"/>
                  <a:pt x="2105669" y="297556"/>
                  <a:pt x="2105669" y="297556"/>
                </a:cubicBezTo>
                <a:cubicBezTo>
                  <a:pt x="2115349" y="295367"/>
                  <a:pt x="2121263" y="293597"/>
                  <a:pt x="2124220" y="292209"/>
                </a:cubicBezTo>
                <a:cubicBezTo>
                  <a:pt x="2128656" y="290127"/>
                  <a:pt x="2126438" y="288904"/>
                  <a:pt x="2120290" y="288411"/>
                </a:cubicBezTo>
                <a:close/>
                <a:moveTo>
                  <a:pt x="1941349" y="287625"/>
                </a:moveTo>
                <a:cubicBezTo>
                  <a:pt x="1920415" y="289229"/>
                  <a:pt x="1892781" y="297150"/>
                  <a:pt x="1870383" y="304671"/>
                </a:cubicBezTo>
                <a:lnTo>
                  <a:pt x="1853479" y="310752"/>
                </a:lnTo>
                <a:lnTo>
                  <a:pt x="1867193" y="308979"/>
                </a:lnTo>
                <a:cubicBezTo>
                  <a:pt x="1875389" y="308419"/>
                  <a:pt x="1891703" y="309133"/>
                  <a:pt x="1889839" y="312676"/>
                </a:cubicBezTo>
                <a:lnTo>
                  <a:pt x="1886273" y="314496"/>
                </a:lnTo>
                <a:lnTo>
                  <a:pt x="1908761" y="308954"/>
                </a:lnTo>
                <a:lnTo>
                  <a:pt x="1915916" y="306869"/>
                </a:lnTo>
                <a:lnTo>
                  <a:pt x="1917368" y="304811"/>
                </a:lnTo>
                <a:lnTo>
                  <a:pt x="1919695" y="305769"/>
                </a:lnTo>
                <a:lnTo>
                  <a:pt x="1951558" y="296479"/>
                </a:lnTo>
                <a:cubicBezTo>
                  <a:pt x="1962981" y="293471"/>
                  <a:pt x="1970468" y="292268"/>
                  <a:pt x="1970754" y="294827"/>
                </a:cubicBezTo>
                <a:cubicBezTo>
                  <a:pt x="1966286" y="288292"/>
                  <a:pt x="1955307" y="286554"/>
                  <a:pt x="1941349" y="287625"/>
                </a:cubicBezTo>
                <a:close/>
                <a:moveTo>
                  <a:pt x="3419843" y="0"/>
                </a:moveTo>
                <a:lnTo>
                  <a:pt x="3602214" y="495"/>
                </a:lnTo>
                <a:cubicBezTo>
                  <a:pt x="4063177" y="9253"/>
                  <a:pt x="4506477" y="62661"/>
                  <a:pt x="4921836" y="154316"/>
                </a:cubicBezTo>
                <a:lnTo>
                  <a:pt x="5101226" y="197119"/>
                </a:lnTo>
                <a:lnTo>
                  <a:pt x="5097904" y="216938"/>
                </a:lnTo>
                <a:lnTo>
                  <a:pt x="5128935" y="223769"/>
                </a:lnTo>
                <a:lnTo>
                  <a:pt x="5131000" y="204366"/>
                </a:lnTo>
                <a:lnTo>
                  <a:pt x="5136841" y="205975"/>
                </a:lnTo>
                <a:lnTo>
                  <a:pt x="5133748" y="224829"/>
                </a:lnTo>
                <a:lnTo>
                  <a:pt x="5175175" y="233950"/>
                </a:lnTo>
                <a:lnTo>
                  <a:pt x="5176485" y="216893"/>
                </a:lnTo>
                <a:lnTo>
                  <a:pt x="5195803" y="222214"/>
                </a:lnTo>
                <a:lnTo>
                  <a:pt x="5194230" y="238145"/>
                </a:lnTo>
                <a:lnTo>
                  <a:pt x="5345784" y="271512"/>
                </a:lnTo>
                <a:lnTo>
                  <a:pt x="5388186" y="279707"/>
                </a:lnTo>
                <a:lnTo>
                  <a:pt x="5538890" y="330720"/>
                </a:lnTo>
                <a:cubicBezTo>
                  <a:pt x="6024953" y="481459"/>
                  <a:pt x="6699531" y="585806"/>
                  <a:pt x="7447415" y="608034"/>
                </a:cubicBezTo>
                <a:cubicBezTo>
                  <a:pt x="8008327" y="624705"/>
                  <a:pt x="8530821" y="592816"/>
                  <a:pt x="8965484" y="524528"/>
                </a:cubicBezTo>
                <a:lnTo>
                  <a:pt x="8995170" y="519275"/>
                </a:lnTo>
                <a:lnTo>
                  <a:pt x="9011710" y="518115"/>
                </a:lnTo>
                <a:cubicBezTo>
                  <a:pt x="9314350" y="494721"/>
                  <a:pt x="9624953" y="461487"/>
                  <a:pt x="9896458" y="396800"/>
                </a:cubicBezTo>
                <a:cubicBezTo>
                  <a:pt x="9937525" y="383339"/>
                  <a:pt x="10150663" y="313681"/>
                  <a:pt x="10160579" y="340708"/>
                </a:cubicBezTo>
                <a:cubicBezTo>
                  <a:pt x="10162535" y="358258"/>
                  <a:pt x="10084471" y="421741"/>
                  <a:pt x="10084471" y="421741"/>
                </a:cubicBezTo>
                <a:cubicBezTo>
                  <a:pt x="10057202" y="435143"/>
                  <a:pt x="10009317" y="449366"/>
                  <a:pt x="9960291" y="463713"/>
                </a:cubicBezTo>
                <a:cubicBezTo>
                  <a:pt x="9837250" y="505561"/>
                  <a:pt x="9662086" y="533970"/>
                  <a:pt x="9522150" y="558451"/>
                </a:cubicBezTo>
                <a:cubicBezTo>
                  <a:pt x="9116141" y="631840"/>
                  <a:pt x="8775533" y="641674"/>
                  <a:pt x="8433788" y="651636"/>
                </a:cubicBezTo>
                <a:cubicBezTo>
                  <a:pt x="8394084" y="656062"/>
                  <a:pt x="8188901" y="661340"/>
                  <a:pt x="8144354" y="664472"/>
                </a:cubicBezTo>
                <a:lnTo>
                  <a:pt x="8140411" y="664841"/>
                </a:lnTo>
                <a:lnTo>
                  <a:pt x="8140041" y="666027"/>
                </a:lnTo>
                <a:lnTo>
                  <a:pt x="8143185" y="666260"/>
                </a:lnTo>
                <a:cubicBezTo>
                  <a:pt x="8186211" y="670349"/>
                  <a:pt x="8157800" y="673516"/>
                  <a:pt x="8199848" y="668829"/>
                </a:cubicBezTo>
                <a:cubicBezTo>
                  <a:pt x="8715970" y="685328"/>
                  <a:pt x="9386288" y="619493"/>
                  <a:pt x="9894889" y="516904"/>
                </a:cubicBezTo>
                <a:cubicBezTo>
                  <a:pt x="9999597" y="496348"/>
                  <a:pt x="10099249" y="430457"/>
                  <a:pt x="10174760" y="467939"/>
                </a:cubicBezTo>
                <a:cubicBezTo>
                  <a:pt x="10182558" y="475952"/>
                  <a:pt x="10205129" y="482322"/>
                  <a:pt x="10211944" y="481561"/>
                </a:cubicBezTo>
                <a:cubicBezTo>
                  <a:pt x="10205129" y="482322"/>
                  <a:pt x="10238590" y="524490"/>
                  <a:pt x="10244430" y="514955"/>
                </a:cubicBezTo>
                <a:cubicBezTo>
                  <a:pt x="10239569" y="533264"/>
                  <a:pt x="10216998" y="526897"/>
                  <a:pt x="10204339" y="537192"/>
                </a:cubicBezTo>
                <a:cubicBezTo>
                  <a:pt x="10183726" y="548373"/>
                  <a:pt x="10179026" y="568144"/>
                  <a:pt x="10173185" y="577679"/>
                </a:cubicBezTo>
                <a:cubicBezTo>
                  <a:pt x="10111504" y="602321"/>
                  <a:pt x="10187801" y="584935"/>
                  <a:pt x="10228870" y="571472"/>
                </a:cubicBezTo>
                <a:lnTo>
                  <a:pt x="10208097" y="580422"/>
                </a:lnTo>
                <a:lnTo>
                  <a:pt x="10238609" y="570387"/>
                </a:lnTo>
                <a:lnTo>
                  <a:pt x="10228870" y="571472"/>
                </a:lnTo>
                <a:cubicBezTo>
                  <a:pt x="10239177" y="565882"/>
                  <a:pt x="10251188" y="560100"/>
                  <a:pt x="10260745" y="556813"/>
                </a:cubicBezTo>
                <a:lnTo>
                  <a:pt x="10269080" y="556965"/>
                </a:lnTo>
                <a:lnTo>
                  <a:pt x="10283728" y="549736"/>
                </a:lnTo>
                <a:cubicBezTo>
                  <a:pt x="10295154" y="544013"/>
                  <a:pt x="10306379" y="538837"/>
                  <a:pt x="10317830" y="535602"/>
                </a:cubicBezTo>
                <a:lnTo>
                  <a:pt x="10337668" y="532656"/>
                </a:lnTo>
                <a:lnTo>
                  <a:pt x="10336765" y="537407"/>
                </a:lnTo>
                <a:cubicBezTo>
                  <a:pt x="10298652" y="549909"/>
                  <a:pt x="10266879" y="561760"/>
                  <a:pt x="10312418" y="549963"/>
                </a:cubicBezTo>
                <a:lnTo>
                  <a:pt x="10337162" y="543091"/>
                </a:lnTo>
                <a:lnTo>
                  <a:pt x="10337164" y="543117"/>
                </a:lnTo>
                <a:lnTo>
                  <a:pt x="10337355" y="543037"/>
                </a:lnTo>
                <a:lnTo>
                  <a:pt x="10386357" y="529429"/>
                </a:lnTo>
                <a:cubicBezTo>
                  <a:pt x="10380691" y="529529"/>
                  <a:pt x="10367787" y="532133"/>
                  <a:pt x="10356602" y="535120"/>
                </a:cubicBezTo>
                <a:lnTo>
                  <a:pt x="10337355" y="543037"/>
                </a:lnTo>
                <a:lnTo>
                  <a:pt x="10337162" y="543091"/>
                </a:lnTo>
                <a:lnTo>
                  <a:pt x="10336765" y="537407"/>
                </a:lnTo>
                <a:cubicBezTo>
                  <a:pt x="10365785" y="528348"/>
                  <a:pt x="10399253" y="520136"/>
                  <a:pt x="10401677" y="523411"/>
                </a:cubicBezTo>
                <a:cubicBezTo>
                  <a:pt x="10399253" y="520136"/>
                  <a:pt x="10388781" y="532707"/>
                  <a:pt x="10388781" y="532707"/>
                </a:cubicBezTo>
                <a:cubicBezTo>
                  <a:pt x="10382700" y="540006"/>
                  <a:pt x="10393629" y="539261"/>
                  <a:pt x="10385183" y="549400"/>
                </a:cubicBezTo>
                <a:cubicBezTo>
                  <a:pt x="10376677" y="553425"/>
                  <a:pt x="10352111" y="563325"/>
                  <a:pt x="10334762" y="571779"/>
                </a:cubicBezTo>
                <a:cubicBezTo>
                  <a:pt x="10281747" y="593665"/>
                  <a:pt x="10224579" y="617698"/>
                  <a:pt x="10166959" y="639828"/>
                </a:cubicBezTo>
                <a:lnTo>
                  <a:pt x="10158160" y="642749"/>
                </a:lnTo>
                <a:lnTo>
                  <a:pt x="10157866" y="642961"/>
                </a:lnTo>
                <a:cubicBezTo>
                  <a:pt x="10142505" y="652723"/>
                  <a:pt x="10130159" y="658726"/>
                  <a:pt x="10124516" y="657135"/>
                </a:cubicBezTo>
                <a:lnTo>
                  <a:pt x="10106864" y="659782"/>
                </a:lnTo>
                <a:lnTo>
                  <a:pt x="10031204" y="684903"/>
                </a:lnTo>
                <a:lnTo>
                  <a:pt x="10078498" y="677810"/>
                </a:lnTo>
                <a:cubicBezTo>
                  <a:pt x="10095869" y="673652"/>
                  <a:pt x="10111290" y="667491"/>
                  <a:pt x="10124516" y="657135"/>
                </a:cubicBezTo>
                <a:lnTo>
                  <a:pt x="10144525" y="657740"/>
                </a:lnTo>
                <a:lnTo>
                  <a:pt x="10189427" y="642501"/>
                </a:lnTo>
                <a:cubicBezTo>
                  <a:pt x="10245688" y="621228"/>
                  <a:pt x="10301336" y="599021"/>
                  <a:pt x="10362210" y="576980"/>
                </a:cubicBezTo>
                <a:cubicBezTo>
                  <a:pt x="10397647" y="560217"/>
                  <a:pt x="10419851" y="553153"/>
                  <a:pt x="10462161" y="540508"/>
                </a:cubicBezTo>
                <a:cubicBezTo>
                  <a:pt x="10486788" y="536722"/>
                  <a:pt x="10471461" y="547904"/>
                  <a:pt x="10449323" y="555920"/>
                </a:cubicBezTo>
                <a:cubicBezTo>
                  <a:pt x="10440819" y="559943"/>
                  <a:pt x="10437992" y="556120"/>
                  <a:pt x="10423065" y="567850"/>
                </a:cubicBezTo>
                <a:cubicBezTo>
                  <a:pt x="10406573" y="593838"/>
                  <a:pt x="10362234" y="608917"/>
                  <a:pt x="10326798" y="625681"/>
                </a:cubicBezTo>
                <a:cubicBezTo>
                  <a:pt x="10280209" y="646554"/>
                  <a:pt x="10233146" y="665548"/>
                  <a:pt x="10185708" y="682768"/>
                </a:cubicBezTo>
                <a:lnTo>
                  <a:pt x="10179609" y="684742"/>
                </a:lnTo>
                <a:lnTo>
                  <a:pt x="10178429" y="686660"/>
                </a:lnTo>
                <a:lnTo>
                  <a:pt x="10167352" y="699059"/>
                </a:lnTo>
                <a:lnTo>
                  <a:pt x="10185219" y="693182"/>
                </a:lnTo>
                <a:cubicBezTo>
                  <a:pt x="10242785" y="672921"/>
                  <a:pt x="10299744" y="652487"/>
                  <a:pt x="10357410" y="634302"/>
                </a:cubicBezTo>
                <a:cubicBezTo>
                  <a:pt x="10312485" y="659361"/>
                  <a:pt x="10265418" y="683903"/>
                  <a:pt x="10216518" y="705101"/>
                </a:cubicBezTo>
                <a:lnTo>
                  <a:pt x="10173734" y="721679"/>
                </a:lnTo>
                <a:lnTo>
                  <a:pt x="10182505" y="723220"/>
                </a:lnTo>
                <a:lnTo>
                  <a:pt x="10183060" y="723527"/>
                </a:lnTo>
                <a:lnTo>
                  <a:pt x="10243675" y="700209"/>
                </a:lnTo>
                <a:lnTo>
                  <a:pt x="10354682" y="658620"/>
                </a:lnTo>
                <a:lnTo>
                  <a:pt x="10354426" y="658504"/>
                </a:lnTo>
                <a:cubicBezTo>
                  <a:pt x="10345900" y="649200"/>
                  <a:pt x="10346398" y="630457"/>
                  <a:pt x="10378913" y="637660"/>
                </a:cubicBezTo>
                <a:lnTo>
                  <a:pt x="10379892" y="646436"/>
                </a:lnTo>
                <a:cubicBezTo>
                  <a:pt x="10376040" y="658338"/>
                  <a:pt x="10370440" y="662942"/>
                  <a:pt x="10365113" y="663351"/>
                </a:cubicBezTo>
                <a:lnTo>
                  <a:pt x="10356007" y="659220"/>
                </a:lnTo>
                <a:lnTo>
                  <a:pt x="10248789" y="709281"/>
                </a:lnTo>
                <a:lnTo>
                  <a:pt x="10195464" y="730381"/>
                </a:lnTo>
                <a:lnTo>
                  <a:pt x="10200897" y="733383"/>
                </a:lnTo>
                <a:cubicBezTo>
                  <a:pt x="10202968" y="736485"/>
                  <a:pt x="10201507" y="738869"/>
                  <a:pt x="10198099" y="739249"/>
                </a:cubicBezTo>
                <a:cubicBezTo>
                  <a:pt x="10234470" y="745558"/>
                  <a:pt x="10305713" y="682836"/>
                  <a:pt x="10322442" y="698738"/>
                </a:cubicBezTo>
                <a:lnTo>
                  <a:pt x="10321757" y="705865"/>
                </a:lnTo>
                <a:lnTo>
                  <a:pt x="10363539" y="690872"/>
                </a:lnTo>
                <a:lnTo>
                  <a:pt x="10368083" y="688732"/>
                </a:lnTo>
                <a:lnTo>
                  <a:pt x="10370445" y="689696"/>
                </a:lnTo>
                <a:lnTo>
                  <a:pt x="10387079" y="690477"/>
                </a:lnTo>
                <a:lnTo>
                  <a:pt x="10384111" y="691955"/>
                </a:lnTo>
                <a:lnTo>
                  <a:pt x="10310524" y="722622"/>
                </a:lnTo>
                <a:lnTo>
                  <a:pt x="10303359" y="729133"/>
                </a:lnTo>
                <a:cubicBezTo>
                  <a:pt x="10272076" y="751037"/>
                  <a:pt x="10216521" y="773237"/>
                  <a:pt x="10213802" y="777891"/>
                </a:cubicBezTo>
                <a:lnTo>
                  <a:pt x="10217853" y="777854"/>
                </a:lnTo>
                <a:lnTo>
                  <a:pt x="10370306" y="717807"/>
                </a:lnTo>
                <a:lnTo>
                  <a:pt x="10371039" y="717513"/>
                </a:lnTo>
                <a:lnTo>
                  <a:pt x="10390613" y="715357"/>
                </a:lnTo>
                <a:cubicBezTo>
                  <a:pt x="10396703" y="714423"/>
                  <a:pt x="10400257" y="713500"/>
                  <a:pt x="10398966" y="712824"/>
                </a:cubicBezTo>
                <a:cubicBezTo>
                  <a:pt x="10406252" y="719989"/>
                  <a:pt x="10406895" y="737603"/>
                  <a:pt x="10395711" y="731737"/>
                </a:cubicBezTo>
                <a:cubicBezTo>
                  <a:pt x="10412057" y="740310"/>
                  <a:pt x="10392673" y="733487"/>
                  <a:pt x="10416519" y="732063"/>
                </a:cubicBezTo>
                <a:cubicBezTo>
                  <a:pt x="10447705" y="731141"/>
                  <a:pt x="10428965" y="741932"/>
                  <a:pt x="10428965" y="741932"/>
                </a:cubicBezTo>
                <a:cubicBezTo>
                  <a:pt x="10416302" y="749224"/>
                  <a:pt x="10379448" y="747729"/>
                  <a:pt x="10373369" y="751228"/>
                </a:cubicBezTo>
                <a:cubicBezTo>
                  <a:pt x="10373369" y="751228"/>
                  <a:pt x="10374576" y="761894"/>
                  <a:pt x="10375276" y="772851"/>
                </a:cubicBezTo>
                <a:cubicBezTo>
                  <a:pt x="10364037" y="773643"/>
                  <a:pt x="10344089" y="773772"/>
                  <a:pt x="10344089" y="773772"/>
                </a:cubicBezTo>
                <a:cubicBezTo>
                  <a:pt x="10338713" y="788227"/>
                  <a:pt x="10363121" y="779850"/>
                  <a:pt x="10363121" y="779850"/>
                </a:cubicBezTo>
                <a:lnTo>
                  <a:pt x="10372649" y="782290"/>
                </a:lnTo>
                <a:lnTo>
                  <a:pt x="10387755" y="778548"/>
                </a:lnTo>
                <a:lnTo>
                  <a:pt x="10381585" y="784574"/>
                </a:lnTo>
                <a:lnTo>
                  <a:pt x="10399684" y="789204"/>
                </a:lnTo>
                <a:cubicBezTo>
                  <a:pt x="10413546" y="792227"/>
                  <a:pt x="10425430" y="794138"/>
                  <a:pt x="10424368" y="791911"/>
                </a:cubicBezTo>
                <a:cubicBezTo>
                  <a:pt x="10427698" y="807031"/>
                  <a:pt x="10400467" y="799995"/>
                  <a:pt x="10377127" y="801128"/>
                </a:cubicBezTo>
                <a:lnTo>
                  <a:pt x="10362124" y="803580"/>
                </a:lnTo>
                <a:lnTo>
                  <a:pt x="10361778" y="803917"/>
                </a:lnTo>
                <a:cubicBezTo>
                  <a:pt x="10351796" y="809841"/>
                  <a:pt x="10342340" y="812746"/>
                  <a:pt x="10333269" y="814267"/>
                </a:cubicBezTo>
                <a:lnTo>
                  <a:pt x="10328056" y="814672"/>
                </a:lnTo>
                <a:lnTo>
                  <a:pt x="10337018" y="818546"/>
                </a:lnTo>
                <a:cubicBezTo>
                  <a:pt x="10353924" y="820171"/>
                  <a:pt x="10369064" y="818079"/>
                  <a:pt x="10389010" y="817953"/>
                </a:cubicBezTo>
                <a:cubicBezTo>
                  <a:pt x="10407845" y="817520"/>
                  <a:pt x="10422613" y="817532"/>
                  <a:pt x="10435219" y="817746"/>
                </a:cubicBezTo>
                <a:lnTo>
                  <a:pt x="10464626" y="818603"/>
                </a:lnTo>
                <a:lnTo>
                  <a:pt x="10456448" y="821652"/>
                </a:lnTo>
                <a:lnTo>
                  <a:pt x="10398296" y="846916"/>
                </a:lnTo>
                <a:lnTo>
                  <a:pt x="10366452" y="854607"/>
                </a:lnTo>
                <a:cubicBezTo>
                  <a:pt x="10345870" y="857465"/>
                  <a:pt x="10355172" y="858028"/>
                  <a:pt x="10369770" y="859205"/>
                </a:cubicBezTo>
                <a:lnTo>
                  <a:pt x="10369959" y="859226"/>
                </a:lnTo>
                <a:lnTo>
                  <a:pt x="10367448" y="860318"/>
                </a:lnTo>
                <a:cubicBezTo>
                  <a:pt x="10337203" y="872780"/>
                  <a:pt x="10305835" y="884918"/>
                  <a:pt x="10271721" y="897003"/>
                </a:cubicBezTo>
                <a:cubicBezTo>
                  <a:pt x="10269355" y="899842"/>
                  <a:pt x="10233859" y="910489"/>
                  <a:pt x="10238708" y="917045"/>
                </a:cubicBezTo>
                <a:cubicBezTo>
                  <a:pt x="10243961" y="924145"/>
                  <a:pt x="10285074" y="899533"/>
                  <a:pt x="10293983" y="896056"/>
                </a:cubicBezTo>
                <a:lnTo>
                  <a:pt x="10385442" y="860990"/>
                </a:lnTo>
                <a:lnTo>
                  <a:pt x="10392568" y="861799"/>
                </a:lnTo>
                <a:cubicBezTo>
                  <a:pt x="10399442" y="863061"/>
                  <a:pt x="10404565" y="864846"/>
                  <a:pt x="10404867" y="867510"/>
                </a:cubicBezTo>
                <a:cubicBezTo>
                  <a:pt x="10409466" y="877169"/>
                  <a:pt x="10281223" y="885702"/>
                  <a:pt x="10326070" y="895849"/>
                </a:cubicBezTo>
                <a:cubicBezTo>
                  <a:pt x="10337817" y="894764"/>
                  <a:pt x="10412797" y="892289"/>
                  <a:pt x="10417042" y="901205"/>
                </a:cubicBezTo>
                <a:cubicBezTo>
                  <a:pt x="10419518" y="906405"/>
                  <a:pt x="10403600" y="932611"/>
                  <a:pt x="10406640" y="930860"/>
                </a:cubicBezTo>
                <a:cubicBezTo>
                  <a:pt x="10403600" y="932611"/>
                  <a:pt x="10400561" y="934360"/>
                  <a:pt x="10397521" y="936111"/>
                </a:cubicBezTo>
                <a:cubicBezTo>
                  <a:pt x="10411239" y="940518"/>
                  <a:pt x="10461109" y="935463"/>
                  <a:pt x="10422067" y="945642"/>
                </a:cubicBezTo>
                <a:cubicBezTo>
                  <a:pt x="10377358" y="953403"/>
                  <a:pt x="10439329" y="948006"/>
                  <a:pt x="10462314" y="946129"/>
                </a:cubicBezTo>
                <a:lnTo>
                  <a:pt x="10467587" y="945804"/>
                </a:lnTo>
                <a:lnTo>
                  <a:pt x="10335192" y="999191"/>
                </a:lnTo>
                <a:cubicBezTo>
                  <a:pt x="10324322" y="1006055"/>
                  <a:pt x="10302920" y="1019375"/>
                  <a:pt x="10331939" y="1010315"/>
                </a:cubicBezTo>
                <a:cubicBezTo>
                  <a:pt x="10369125" y="997639"/>
                  <a:pt x="10403820" y="980733"/>
                  <a:pt x="10441740" y="973363"/>
                </a:cubicBezTo>
                <a:cubicBezTo>
                  <a:pt x="10427731" y="982448"/>
                  <a:pt x="10413463" y="989782"/>
                  <a:pt x="10399058" y="996231"/>
                </a:cubicBezTo>
                <a:lnTo>
                  <a:pt x="10366343" y="1009441"/>
                </a:lnTo>
                <a:lnTo>
                  <a:pt x="10360605" y="1010379"/>
                </a:lnTo>
                <a:cubicBezTo>
                  <a:pt x="10345859" y="1012953"/>
                  <a:pt x="10338907" y="1015125"/>
                  <a:pt x="10336805" y="1017002"/>
                </a:cubicBezTo>
                <a:lnTo>
                  <a:pt x="10340080" y="1019997"/>
                </a:lnTo>
                <a:lnTo>
                  <a:pt x="10311988" y="1031255"/>
                </a:lnTo>
                <a:cubicBezTo>
                  <a:pt x="10297535" y="1037635"/>
                  <a:pt x="10283190" y="1044866"/>
                  <a:pt x="10269078" y="1053815"/>
                </a:cubicBezTo>
                <a:cubicBezTo>
                  <a:pt x="10261403" y="1043439"/>
                  <a:pt x="10263057" y="1067233"/>
                  <a:pt x="10269078" y="1053815"/>
                </a:cubicBezTo>
                <a:lnTo>
                  <a:pt x="10296744" y="1044333"/>
                </a:lnTo>
                <a:lnTo>
                  <a:pt x="10354315" y="1024596"/>
                </a:lnTo>
                <a:lnTo>
                  <a:pt x="10358878" y="1025618"/>
                </a:lnTo>
                <a:cubicBezTo>
                  <a:pt x="10364414" y="1026762"/>
                  <a:pt x="10368920" y="1027838"/>
                  <a:pt x="10369450" y="1028951"/>
                </a:cubicBezTo>
                <a:cubicBezTo>
                  <a:pt x="10371574" y="1033410"/>
                  <a:pt x="10310464" y="1039254"/>
                  <a:pt x="10297802" y="1046548"/>
                </a:cubicBezTo>
                <a:cubicBezTo>
                  <a:pt x="10320223" y="1051620"/>
                  <a:pt x="10327725" y="1041622"/>
                  <a:pt x="10355872" y="1042451"/>
                </a:cubicBezTo>
                <a:cubicBezTo>
                  <a:pt x="10355872" y="1042451"/>
                  <a:pt x="10411821" y="1033898"/>
                  <a:pt x="10413944" y="1038355"/>
                </a:cubicBezTo>
                <a:lnTo>
                  <a:pt x="10378586" y="1064394"/>
                </a:lnTo>
                <a:cubicBezTo>
                  <a:pt x="10380708" y="1068853"/>
                  <a:pt x="10533554" y="1063190"/>
                  <a:pt x="10463325" y="1074288"/>
                </a:cubicBezTo>
                <a:cubicBezTo>
                  <a:pt x="10420396" y="1076292"/>
                  <a:pt x="10387431" y="1082968"/>
                  <a:pt x="10353904" y="1096595"/>
                </a:cubicBezTo>
                <a:cubicBezTo>
                  <a:pt x="10329495" y="1104971"/>
                  <a:pt x="10307989" y="1093690"/>
                  <a:pt x="10283172" y="1107981"/>
                </a:cubicBezTo>
                <a:lnTo>
                  <a:pt x="10281716" y="1104927"/>
                </a:lnTo>
                <a:lnTo>
                  <a:pt x="10281447" y="1104360"/>
                </a:lnTo>
                <a:cubicBezTo>
                  <a:pt x="10281159" y="1103758"/>
                  <a:pt x="10281016" y="1103456"/>
                  <a:pt x="10281230" y="1103909"/>
                </a:cubicBezTo>
                <a:lnTo>
                  <a:pt x="10281716" y="1104927"/>
                </a:lnTo>
                <a:lnTo>
                  <a:pt x="10282524" y="1106625"/>
                </a:lnTo>
                <a:cubicBezTo>
                  <a:pt x="10282884" y="1107380"/>
                  <a:pt x="10283172" y="1107981"/>
                  <a:pt x="10283172" y="1107981"/>
                </a:cubicBezTo>
                <a:cubicBezTo>
                  <a:pt x="10297179" y="1129262"/>
                  <a:pt x="10356944" y="1094844"/>
                  <a:pt x="10369744" y="1105460"/>
                </a:cubicBezTo>
                <a:cubicBezTo>
                  <a:pt x="10370631" y="1104947"/>
                  <a:pt x="10371759" y="1106132"/>
                  <a:pt x="10372906" y="1108222"/>
                </a:cubicBezTo>
                <a:lnTo>
                  <a:pt x="10375367" y="1114397"/>
                </a:lnTo>
                <a:lnTo>
                  <a:pt x="10441795" y="1089501"/>
                </a:lnTo>
                <a:lnTo>
                  <a:pt x="10436611" y="1101274"/>
                </a:lnTo>
                <a:lnTo>
                  <a:pt x="10384240" y="1126924"/>
                </a:lnTo>
                <a:lnTo>
                  <a:pt x="10381228" y="1128095"/>
                </a:lnTo>
                <a:lnTo>
                  <a:pt x="10377709" y="1129893"/>
                </a:lnTo>
                <a:lnTo>
                  <a:pt x="10377673" y="1130237"/>
                </a:lnTo>
                <a:cubicBezTo>
                  <a:pt x="10402782" y="1132818"/>
                  <a:pt x="10422943" y="1115529"/>
                  <a:pt x="10445014" y="1119858"/>
                </a:cubicBezTo>
                <a:cubicBezTo>
                  <a:pt x="10453567" y="1121557"/>
                  <a:pt x="10455692" y="1126015"/>
                  <a:pt x="10462977" y="1133179"/>
                </a:cubicBezTo>
                <a:cubicBezTo>
                  <a:pt x="10484481" y="1144460"/>
                  <a:pt x="10508384" y="1136376"/>
                  <a:pt x="10532231" y="1134949"/>
                </a:cubicBezTo>
                <a:cubicBezTo>
                  <a:pt x="10583717" y="1134644"/>
                  <a:pt x="10625949" y="1121684"/>
                  <a:pt x="10676520" y="1127586"/>
                </a:cubicBezTo>
                <a:cubicBezTo>
                  <a:pt x="10623049" y="1141340"/>
                  <a:pt x="10582802" y="1140851"/>
                  <a:pt x="10528974" y="1153863"/>
                </a:cubicBezTo>
                <a:cubicBezTo>
                  <a:pt x="10516312" y="1161154"/>
                  <a:pt x="10488164" y="1160326"/>
                  <a:pt x="10453079" y="1162543"/>
                </a:cubicBezTo>
                <a:cubicBezTo>
                  <a:pt x="10435254" y="1167129"/>
                  <a:pt x="10336938" y="1170735"/>
                  <a:pt x="10398691" y="1182504"/>
                </a:cubicBezTo>
                <a:cubicBezTo>
                  <a:pt x="10410437" y="1181420"/>
                  <a:pt x="10461923" y="1181115"/>
                  <a:pt x="10470631" y="1181781"/>
                </a:cubicBezTo>
                <a:cubicBezTo>
                  <a:pt x="10475792" y="1184488"/>
                  <a:pt x="10480393" y="1194146"/>
                  <a:pt x="10480393" y="1194146"/>
                </a:cubicBezTo>
                <a:cubicBezTo>
                  <a:pt x="10502461" y="1198476"/>
                  <a:pt x="10523326" y="1192141"/>
                  <a:pt x="10541502" y="1188299"/>
                </a:cubicBezTo>
                <a:cubicBezTo>
                  <a:pt x="10558410" y="1189923"/>
                  <a:pt x="10591935" y="1176295"/>
                  <a:pt x="10601696" y="1188660"/>
                </a:cubicBezTo>
                <a:cubicBezTo>
                  <a:pt x="10611456" y="1201025"/>
                  <a:pt x="10572690" y="1187379"/>
                  <a:pt x="10589034" y="1195952"/>
                </a:cubicBezTo>
                <a:cubicBezTo>
                  <a:pt x="10610541" y="1207232"/>
                  <a:pt x="10662030" y="1206929"/>
                  <a:pt x="10600919" y="1212774"/>
                </a:cubicBezTo>
                <a:cubicBezTo>
                  <a:pt x="10556716" y="1220243"/>
                  <a:pt x="10534292" y="1215170"/>
                  <a:pt x="10485981" y="1231631"/>
                </a:cubicBezTo>
                <a:cubicBezTo>
                  <a:pt x="10498240" y="1238062"/>
                  <a:pt x="10540292" y="1236919"/>
                  <a:pt x="10567684" y="1236630"/>
                </a:cubicBezTo>
                <a:lnTo>
                  <a:pt x="10571177" y="1236681"/>
                </a:lnTo>
                <a:lnTo>
                  <a:pt x="10521415" y="1261296"/>
                </a:lnTo>
                <a:lnTo>
                  <a:pt x="10589979" y="1237541"/>
                </a:lnTo>
                <a:lnTo>
                  <a:pt x="10602795" y="1242932"/>
                </a:lnTo>
                <a:cubicBezTo>
                  <a:pt x="10607843" y="1247303"/>
                  <a:pt x="10588601" y="1247556"/>
                  <a:pt x="10574968" y="1250438"/>
                </a:cubicBezTo>
                <a:cubicBezTo>
                  <a:pt x="10656667" y="1262079"/>
                  <a:pt x="10729234" y="1238275"/>
                  <a:pt x="10808813" y="1245461"/>
                </a:cubicBezTo>
                <a:lnTo>
                  <a:pt x="10822311" y="1245927"/>
                </a:lnTo>
                <a:lnTo>
                  <a:pt x="10821612" y="1246336"/>
                </a:lnTo>
                <a:cubicBezTo>
                  <a:pt x="10811080" y="1252792"/>
                  <a:pt x="10770796" y="1263002"/>
                  <a:pt x="10755871" y="1274734"/>
                </a:cubicBezTo>
                <a:cubicBezTo>
                  <a:pt x="10736555" y="1291734"/>
                  <a:pt x="10789341" y="1266515"/>
                  <a:pt x="10795819" y="1264926"/>
                </a:cubicBezTo>
                <a:cubicBezTo>
                  <a:pt x="10808507" y="1259231"/>
                  <a:pt x="10818581" y="1255066"/>
                  <a:pt x="10827455" y="1251647"/>
                </a:cubicBezTo>
                <a:lnTo>
                  <a:pt x="10841502" y="1246594"/>
                </a:lnTo>
                <a:lnTo>
                  <a:pt x="10891013" y="1248310"/>
                </a:lnTo>
                <a:lnTo>
                  <a:pt x="10890541" y="1253294"/>
                </a:lnTo>
                <a:cubicBezTo>
                  <a:pt x="10889934" y="1252473"/>
                  <a:pt x="10892001" y="1251603"/>
                  <a:pt x="10895619" y="1250755"/>
                </a:cubicBezTo>
                <a:lnTo>
                  <a:pt x="10906960" y="1248862"/>
                </a:lnTo>
                <a:lnTo>
                  <a:pt x="10943967" y="1250145"/>
                </a:lnTo>
                <a:lnTo>
                  <a:pt x="10931684" y="1255454"/>
                </a:lnTo>
                <a:cubicBezTo>
                  <a:pt x="10928858" y="1251633"/>
                  <a:pt x="10926433" y="1248356"/>
                  <a:pt x="10927295" y="1260725"/>
                </a:cubicBezTo>
                <a:cubicBezTo>
                  <a:pt x="10927295" y="1260725"/>
                  <a:pt x="10929321" y="1258292"/>
                  <a:pt x="10931684" y="1255454"/>
                </a:cubicBezTo>
                <a:lnTo>
                  <a:pt x="10934862" y="1266723"/>
                </a:lnTo>
                <a:lnTo>
                  <a:pt x="10897235" y="1271216"/>
                </a:lnTo>
                <a:cubicBezTo>
                  <a:pt x="10886052" y="1265351"/>
                  <a:pt x="10874813" y="1266142"/>
                  <a:pt x="10865190" y="1271685"/>
                </a:cubicBezTo>
                <a:lnTo>
                  <a:pt x="10862101" y="1267773"/>
                </a:lnTo>
                <a:lnTo>
                  <a:pt x="10861072" y="1266469"/>
                </a:lnTo>
                <a:cubicBezTo>
                  <a:pt x="10860615" y="1265889"/>
                  <a:pt x="10860919" y="1266276"/>
                  <a:pt x="10861529" y="1267049"/>
                </a:cubicBezTo>
                <a:lnTo>
                  <a:pt x="10862101" y="1267773"/>
                </a:lnTo>
                <a:lnTo>
                  <a:pt x="10863817" y="1269947"/>
                </a:lnTo>
                <a:cubicBezTo>
                  <a:pt x="10864580" y="1270913"/>
                  <a:pt x="10865190" y="1271685"/>
                  <a:pt x="10865190" y="1271685"/>
                </a:cubicBezTo>
                <a:cubicBezTo>
                  <a:pt x="10872474" y="1278850"/>
                  <a:pt x="10884574" y="1278508"/>
                  <a:pt x="10897235" y="1271216"/>
                </a:cubicBezTo>
                <a:lnTo>
                  <a:pt x="10936633" y="1274028"/>
                </a:lnTo>
                <a:lnTo>
                  <a:pt x="10918079" y="1284162"/>
                </a:lnTo>
                <a:lnTo>
                  <a:pt x="10910405" y="1289099"/>
                </a:lnTo>
                <a:lnTo>
                  <a:pt x="10785938" y="1290936"/>
                </a:lnTo>
                <a:cubicBezTo>
                  <a:pt x="10704738" y="1293561"/>
                  <a:pt x="10624137" y="1298798"/>
                  <a:pt x="10543429" y="1310249"/>
                </a:cubicBezTo>
                <a:cubicBezTo>
                  <a:pt x="10536037" y="1311668"/>
                  <a:pt x="10513862" y="1311183"/>
                  <a:pt x="10492866" y="1312152"/>
                </a:cubicBezTo>
                <a:lnTo>
                  <a:pt x="10490212" y="1312429"/>
                </a:lnTo>
                <a:lnTo>
                  <a:pt x="10463930" y="1328547"/>
                </a:lnTo>
                <a:lnTo>
                  <a:pt x="10482558" y="1328044"/>
                </a:lnTo>
                <a:lnTo>
                  <a:pt x="10494888" y="1322934"/>
                </a:lnTo>
                <a:lnTo>
                  <a:pt x="10514724" y="1319985"/>
                </a:lnTo>
                <a:lnTo>
                  <a:pt x="10513823" y="1324740"/>
                </a:lnTo>
                <a:lnTo>
                  <a:pt x="10511636" y="1325472"/>
                </a:lnTo>
                <a:lnTo>
                  <a:pt x="10513514" y="1325270"/>
                </a:lnTo>
                <a:lnTo>
                  <a:pt x="10513823" y="1324740"/>
                </a:lnTo>
                <a:cubicBezTo>
                  <a:pt x="10542844" y="1315680"/>
                  <a:pt x="10576312" y="1307465"/>
                  <a:pt x="10578734" y="1310742"/>
                </a:cubicBezTo>
                <a:cubicBezTo>
                  <a:pt x="10577524" y="1309103"/>
                  <a:pt x="10574299" y="1311428"/>
                  <a:pt x="10571380" y="1314162"/>
                </a:cubicBezTo>
                <a:lnTo>
                  <a:pt x="10567951" y="1317675"/>
                </a:lnTo>
                <a:lnTo>
                  <a:pt x="10583405" y="1316944"/>
                </a:lnTo>
                <a:cubicBezTo>
                  <a:pt x="10609397" y="1314091"/>
                  <a:pt x="10639594" y="1307882"/>
                  <a:pt x="10657740" y="1314472"/>
                </a:cubicBezTo>
                <a:cubicBezTo>
                  <a:pt x="10662903" y="1317179"/>
                  <a:pt x="10667501" y="1326838"/>
                  <a:pt x="10670541" y="1325087"/>
                </a:cubicBezTo>
                <a:cubicBezTo>
                  <a:pt x="10687448" y="1326709"/>
                  <a:pt x="10734691" y="1317491"/>
                  <a:pt x="10753719" y="1323570"/>
                </a:cubicBezTo>
                <a:cubicBezTo>
                  <a:pt x="10762781" y="1324981"/>
                  <a:pt x="10769150" y="1338351"/>
                  <a:pt x="10769150" y="1338351"/>
                </a:cubicBezTo>
                <a:cubicBezTo>
                  <a:pt x="10769150" y="1338351"/>
                  <a:pt x="10771288" y="1338776"/>
                  <a:pt x="10774250" y="1338728"/>
                </a:cubicBezTo>
                <a:lnTo>
                  <a:pt x="10778664" y="1337641"/>
                </a:lnTo>
                <a:lnTo>
                  <a:pt x="10785650" y="1338501"/>
                </a:lnTo>
                <a:lnTo>
                  <a:pt x="10786526" y="1339940"/>
                </a:lnTo>
                <a:cubicBezTo>
                  <a:pt x="10787169" y="1340279"/>
                  <a:pt x="10787930" y="1339842"/>
                  <a:pt x="10789450" y="1338966"/>
                </a:cubicBezTo>
                <a:lnTo>
                  <a:pt x="10785650" y="1338501"/>
                </a:lnTo>
                <a:lnTo>
                  <a:pt x="10784289" y="1336260"/>
                </a:lnTo>
                <a:cubicBezTo>
                  <a:pt x="10794611" y="1341673"/>
                  <a:pt x="10807973" y="1345338"/>
                  <a:pt x="10807973" y="1345338"/>
                </a:cubicBezTo>
                <a:cubicBezTo>
                  <a:pt x="10811657" y="1361204"/>
                  <a:pt x="10752240" y="1336729"/>
                  <a:pt x="10721755" y="1348604"/>
                </a:cubicBezTo>
                <a:cubicBezTo>
                  <a:pt x="10718716" y="1350354"/>
                  <a:pt x="10711215" y="1360354"/>
                  <a:pt x="10708176" y="1362104"/>
                </a:cubicBezTo>
                <a:cubicBezTo>
                  <a:pt x="10687314" y="1368439"/>
                  <a:pt x="10660427" y="1371614"/>
                  <a:pt x="10631366" y="1376992"/>
                </a:cubicBezTo>
                <a:cubicBezTo>
                  <a:pt x="10625490" y="1377534"/>
                  <a:pt x="10597975" y="1378706"/>
                  <a:pt x="10571548" y="1379964"/>
                </a:cubicBezTo>
                <a:lnTo>
                  <a:pt x="10571463" y="1379968"/>
                </a:lnTo>
                <a:lnTo>
                  <a:pt x="10559095" y="1387556"/>
                </a:lnTo>
                <a:lnTo>
                  <a:pt x="10532387" y="1399864"/>
                </a:lnTo>
                <a:lnTo>
                  <a:pt x="10534904" y="1401804"/>
                </a:lnTo>
                <a:cubicBezTo>
                  <a:pt x="10537370" y="1403490"/>
                  <a:pt x="10539556" y="1404775"/>
                  <a:pt x="10540973" y="1405380"/>
                </a:cubicBezTo>
                <a:cubicBezTo>
                  <a:pt x="10549174" y="1406337"/>
                  <a:pt x="10618992" y="1401157"/>
                  <a:pt x="10574637" y="1409661"/>
                </a:cubicBezTo>
                <a:cubicBezTo>
                  <a:pt x="10527395" y="1418878"/>
                  <a:pt x="10617007" y="1414605"/>
                  <a:pt x="10628754" y="1413520"/>
                </a:cubicBezTo>
                <a:cubicBezTo>
                  <a:pt x="10660800" y="1413052"/>
                  <a:pt x="10688947" y="1413880"/>
                  <a:pt x="10700188" y="1413089"/>
                </a:cubicBezTo>
                <a:cubicBezTo>
                  <a:pt x="10764913" y="1414154"/>
                  <a:pt x="10824663" y="1413587"/>
                  <a:pt x="10882904" y="1413063"/>
                </a:cubicBezTo>
                <a:lnTo>
                  <a:pt x="10895079" y="1413079"/>
                </a:lnTo>
                <a:lnTo>
                  <a:pt x="10883905" y="1421088"/>
                </a:lnTo>
                <a:lnTo>
                  <a:pt x="10880256" y="1424328"/>
                </a:lnTo>
                <a:lnTo>
                  <a:pt x="10842436" y="1425835"/>
                </a:lnTo>
                <a:cubicBezTo>
                  <a:pt x="10819097" y="1426969"/>
                  <a:pt x="10759818" y="1420400"/>
                  <a:pt x="10744117" y="1429442"/>
                </a:cubicBezTo>
                <a:cubicBezTo>
                  <a:pt x="10738040" y="1432943"/>
                  <a:pt x="10744408" y="1446313"/>
                  <a:pt x="10737261" y="1457057"/>
                </a:cubicBezTo>
                <a:cubicBezTo>
                  <a:pt x="10726720" y="1468805"/>
                  <a:pt x="10716044" y="1462647"/>
                  <a:pt x="10693057" y="1464525"/>
                </a:cubicBezTo>
                <a:cubicBezTo>
                  <a:pt x="10675234" y="1469110"/>
                  <a:pt x="10662572" y="1476402"/>
                  <a:pt x="10650824" y="1477485"/>
                </a:cubicBezTo>
                <a:lnTo>
                  <a:pt x="10637055" y="1478574"/>
                </a:lnTo>
                <a:lnTo>
                  <a:pt x="10637673" y="1478790"/>
                </a:lnTo>
                <a:cubicBezTo>
                  <a:pt x="10638706" y="1479396"/>
                  <a:pt x="10639235" y="1480083"/>
                  <a:pt x="10639122" y="1480858"/>
                </a:cubicBezTo>
                <a:cubicBezTo>
                  <a:pt x="10638854" y="1482668"/>
                  <a:pt x="10635378" y="1484433"/>
                  <a:pt x="10630126" y="1486068"/>
                </a:cubicBezTo>
                <a:lnTo>
                  <a:pt x="10620137" y="1488471"/>
                </a:lnTo>
                <a:lnTo>
                  <a:pt x="10625451" y="1491625"/>
                </a:lnTo>
                <a:cubicBezTo>
                  <a:pt x="10628271" y="1494498"/>
                  <a:pt x="10630711" y="1497589"/>
                  <a:pt x="10633291" y="1498942"/>
                </a:cubicBezTo>
                <a:cubicBezTo>
                  <a:pt x="10641998" y="1499609"/>
                  <a:pt x="10659317" y="1495313"/>
                  <a:pt x="10676578" y="1497681"/>
                </a:cubicBezTo>
                <a:cubicBezTo>
                  <a:pt x="10688324" y="1496595"/>
                  <a:pt x="10745480" y="1498706"/>
                  <a:pt x="10709832" y="1507875"/>
                </a:cubicBezTo>
                <a:cubicBezTo>
                  <a:pt x="10688462" y="1514502"/>
                  <a:pt x="10657836" y="1508473"/>
                  <a:pt x="10646599" y="1509265"/>
                </a:cubicBezTo>
                <a:cubicBezTo>
                  <a:pt x="10634497" y="1509607"/>
                  <a:pt x="10627350" y="1520351"/>
                  <a:pt x="10624312" y="1522098"/>
                </a:cubicBezTo>
                <a:cubicBezTo>
                  <a:pt x="10615757" y="1520400"/>
                  <a:pt x="10610090" y="1517984"/>
                  <a:pt x="10598849" y="1518777"/>
                </a:cubicBezTo>
                <a:lnTo>
                  <a:pt x="10597662" y="1519461"/>
                </a:lnTo>
                <a:lnTo>
                  <a:pt x="10603065" y="1519551"/>
                </a:lnTo>
                <a:cubicBezTo>
                  <a:pt x="10620370" y="1521002"/>
                  <a:pt x="10606023" y="1529264"/>
                  <a:pt x="10606023" y="1529264"/>
                </a:cubicBezTo>
                <a:cubicBezTo>
                  <a:pt x="10593361" y="1536556"/>
                  <a:pt x="10556506" y="1535060"/>
                  <a:pt x="10550429" y="1538558"/>
                </a:cubicBezTo>
                <a:cubicBezTo>
                  <a:pt x="10550429" y="1538558"/>
                  <a:pt x="10550730" y="1541226"/>
                  <a:pt x="10551120" y="1545261"/>
                </a:cubicBezTo>
                <a:lnTo>
                  <a:pt x="10551285" y="1547303"/>
                </a:lnTo>
                <a:lnTo>
                  <a:pt x="10576203" y="1544359"/>
                </a:lnTo>
                <a:cubicBezTo>
                  <a:pt x="10587727" y="1543108"/>
                  <a:pt x="10598996" y="1542120"/>
                  <a:pt x="10609817" y="1541805"/>
                </a:cubicBezTo>
                <a:cubicBezTo>
                  <a:pt x="10628879" y="1539822"/>
                  <a:pt x="10649003" y="1540065"/>
                  <a:pt x="10669349" y="1540775"/>
                </a:cubicBezTo>
                <a:lnTo>
                  <a:pt x="10684453" y="1541210"/>
                </a:lnTo>
                <a:lnTo>
                  <a:pt x="10681509" y="1542396"/>
                </a:lnTo>
                <a:lnTo>
                  <a:pt x="10657114" y="1552368"/>
                </a:lnTo>
                <a:lnTo>
                  <a:pt x="10619580" y="1554171"/>
                </a:lnTo>
                <a:cubicBezTo>
                  <a:pt x="10591077" y="1552598"/>
                  <a:pt x="10547284" y="1554152"/>
                  <a:pt x="10582660" y="1568803"/>
                </a:cubicBezTo>
                <a:lnTo>
                  <a:pt x="10608866" y="1571699"/>
                </a:lnTo>
                <a:lnTo>
                  <a:pt x="10589683" y="1578932"/>
                </a:lnTo>
                <a:lnTo>
                  <a:pt x="10594680" y="1579858"/>
                </a:lnTo>
                <a:cubicBezTo>
                  <a:pt x="10599254" y="1580435"/>
                  <a:pt x="10601956" y="1580355"/>
                  <a:pt x="10601425" y="1579241"/>
                </a:cubicBezTo>
                <a:cubicBezTo>
                  <a:pt x="10603923" y="1590583"/>
                  <a:pt x="10589231" y="1589458"/>
                  <a:pt x="10571881" y="1588667"/>
                </a:cubicBezTo>
                <a:lnTo>
                  <a:pt x="10564105" y="1588575"/>
                </a:lnTo>
                <a:lnTo>
                  <a:pt x="10554751" y="1592103"/>
                </a:lnTo>
                <a:lnTo>
                  <a:pt x="10518168" y="1605937"/>
                </a:lnTo>
                <a:lnTo>
                  <a:pt x="10538932" y="1606237"/>
                </a:lnTo>
                <a:lnTo>
                  <a:pt x="10554710" y="1605681"/>
                </a:lnTo>
                <a:lnTo>
                  <a:pt x="10612171" y="1587488"/>
                </a:lnTo>
                <a:cubicBezTo>
                  <a:pt x="10643904" y="1578005"/>
                  <a:pt x="10628711" y="1589477"/>
                  <a:pt x="10611500" y="1599312"/>
                </a:cubicBezTo>
                <a:lnTo>
                  <a:pt x="10600593" y="1604997"/>
                </a:lnTo>
                <a:lnTo>
                  <a:pt x="10612278" y="1605074"/>
                </a:lnTo>
                <a:lnTo>
                  <a:pt x="10641685" y="1605934"/>
                </a:lnTo>
                <a:lnTo>
                  <a:pt x="10633506" y="1608984"/>
                </a:lnTo>
                <a:lnTo>
                  <a:pt x="10575354" y="1634245"/>
                </a:lnTo>
                <a:lnTo>
                  <a:pt x="10543511" y="1641937"/>
                </a:lnTo>
                <a:cubicBezTo>
                  <a:pt x="10522928" y="1644798"/>
                  <a:pt x="10532230" y="1645359"/>
                  <a:pt x="10546829" y="1646535"/>
                </a:cubicBezTo>
                <a:lnTo>
                  <a:pt x="10547019" y="1646557"/>
                </a:lnTo>
                <a:lnTo>
                  <a:pt x="10544508" y="1647647"/>
                </a:lnTo>
                <a:cubicBezTo>
                  <a:pt x="10514260" y="1660112"/>
                  <a:pt x="10482895" y="1672246"/>
                  <a:pt x="10448779" y="1684333"/>
                </a:cubicBezTo>
                <a:cubicBezTo>
                  <a:pt x="10447598" y="1685753"/>
                  <a:pt x="10438133" y="1689125"/>
                  <a:pt x="10429569" y="1692960"/>
                </a:cubicBezTo>
                <a:lnTo>
                  <a:pt x="10423432" y="1696253"/>
                </a:lnTo>
                <a:lnTo>
                  <a:pt x="10437592" y="1692254"/>
                </a:lnTo>
                <a:cubicBezTo>
                  <a:pt x="10487395" y="1673934"/>
                  <a:pt x="10529725" y="1648056"/>
                  <a:pt x="10588428" y="1635584"/>
                </a:cubicBezTo>
                <a:lnTo>
                  <a:pt x="10555823" y="1650880"/>
                </a:lnTo>
                <a:lnTo>
                  <a:pt x="10562501" y="1648318"/>
                </a:lnTo>
                <a:lnTo>
                  <a:pt x="10569625" y="1649131"/>
                </a:lnTo>
                <a:lnTo>
                  <a:pt x="10572277" y="1650362"/>
                </a:lnTo>
                <a:lnTo>
                  <a:pt x="10597821" y="1639290"/>
                </a:lnTo>
                <a:lnTo>
                  <a:pt x="10621782" y="1629035"/>
                </a:lnTo>
                <a:lnTo>
                  <a:pt x="10640912" y="1635989"/>
                </a:lnTo>
                <a:lnTo>
                  <a:pt x="10640673" y="1640742"/>
                </a:lnTo>
                <a:lnTo>
                  <a:pt x="10596483" y="1663093"/>
                </a:lnTo>
                <a:lnTo>
                  <a:pt x="10601746" y="1663934"/>
                </a:lnTo>
                <a:cubicBezTo>
                  <a:pt x="10599551" y="1666572"/>
                  <a:pt x="10596834" y="1668287"/>
                  <a:pt x="10594108" y="1669237"/>
                </a:cubicBezTo>
                <a:cubicBezTo>
                  <a:pt x="10591384" y="1670189"/>
                  <a:pt x="10588652" y="1670375"/>
                  <a:pt x="10586425" y="1669955"/>
                </a:cubicBezTo>
                <a:lnTo>
                  <a:pt x="10590137" y="1666276"/>
                </a:lnTo>
                <a:lnTo>
                  <a:pt x="10579072" y="1671824"/>
                </a:lnTo>
                <a:lnTo>
                  <a:pt x="10586425" y="1669955"/>
                </a:lnTo>
                <a:cubicBezTo>
                  <a:pt x="10580888" y="1673249"/>
                  <a:pt x="10575906" y="1675944"/>
                  <a:pt x="10571244" y="1678303"/>
                </a:cubicBezTo>
                <a:lnTo>
                  <a:pt x="10562471" y="1682494"/>
                </a:lnTo>
                <a:lnTo>
                  <a:pt x="10566548" y="1682639"/>
                </a:lnTo>
                <a:lnTo>
                  <a:pt x="10578765" y="1683700"/>
                </a:lnTo>
                <a:lnTo>
                  <a:pt x="10607357" y="1671763"/>
                </a:lnTo>
                <a:cubicBezTo>
                  <a:pt x="10655187" y="1652432"/>
                  <a:pt x="10695021" y="1638054"/>
                  <a:pt x="10754598" y="1614480"/>
                </a:cubicBezTo>
                <a:cubicBezTo>
                  <a:pt x="10754598" y="1614480"/>
                  <a:pt x="10755178" y="1614089"/>
                  <a:pt x="10756199" y="1613439"/>
                </a:cubicBezTo>
                <a:lnTo>
                  <a:pt x="10756627" y="1613174"/>
                </a:lnTo>
                <a:lnTo>
                  <a:pt x="10748810" y="1614263"/>
                </a:lnTo>
                <a:cubicBezTo>
                  <a:pt x="10724974" y="1615477"/>
                  <a:pt x="10693563" y="1612799"/>
                  <a:pt x="10682856" y="1614705"/>
                </a:cubicBezTo>
                <a:lnTo>
                  <a:pt x="10627917" y="1623196"/>
                </a:lnTo>
                <a:lnTo>
                  <a:pt x="10671066" y="1606576"/>
                </a:lnTo>
                <a:lnTo>
                  <a:pt x="10677108" y="1606699"/>
                </a:lnTo>
                <a:cubicBezTo>
                  <a:pt x="10688644" y="1606699"/>
                  <a:pt x="10701809" y="1606393"/>
                  <a:pt x="10718504" y="1605534"/>
                </a:cubicBezTo>
                <a:cubicBezTo>
                  <a:pt x="10723115" y="1606074"/>
                  <a:pt x="10747225" y="1604671"/>
                  <a:pt x="10762553" y="1605140"/>
                </a:cubicBezTo>
                <a:lnTo>
                  <a:pt x="10769777" y="1605928"/>
                </a:lnTo>
                <a:lnTo>
                  <a:pt x="10773585" y="1603929"/>
                </a:lnTo>
                <a:cubicBezTo>
                  <a:pt x="10783304" y="1599608"/>
                  <a:pt x="10793477" y="1597192"/>
                  <a:pt x="10795288" y="1604814"/>
                </a:cubicBezTo>
                <a:cubicBezTo>
                  <a:pt x="10793320" y="1613361"/>
                  <a:pt x="10730833" y="1630636"/>
                  <a:pt x="10728806" y="1633071"/>
                </a:cubicBezTo>
                <a:cubicBezTo>
                  <a:pt x="10698973" y="1646200"/>
                  <a:pt x="10670339" y="1658150"/>
                  <a:pt x="10641502" y="1670470"/>
                </a:cubicBezTo>
                <a:lnTo>
                  <a:pt x="10593618" y="1691911"/>
                </a:lnTo>
                <a:lnTo>
                  <a:pt x="10593093" y="1695609"/>
                </a:lnTo>
                <a:cubicBezTo>
                  <a:pt x="10591995" y="1698768"/>
                  <a:pt x="10590333" y="1702478"/>
                  <a:pt x="10588688" y="1705969"/>
                </a:cubicBezTo>
                <a:lnTo>
                  <a:pt x="10588202" y="1706992"/>
                </a:lnTo>
                <a:lnTo>
                  <a:pt x="10599628" y="1702199"/>
                </a:lnTo>
                <a:cubicBezTo>
                  <a:pt x="10613987" y="1695964"/>
                  <a:pt x="10625994" y="1690249"/>
                  <a:pt x="10628423" y="1689653"/>
                </a:cubicBezTo>
                <a:cubicBezTo>
                  <a:pt x="10694164" y="1661254"/>
                  <a:pt x="10765096" y="1633843"/>
                  <a:pt x="10843799" y="1597100"/>
                </a:cubicBezTo>
                <a:cubicBezTo>
                  <a:pt x="10843799" y="1597100"/>
                  <a:pt x="10885714" y="1578746"/>
                  <a:pt x="10882056" y="1589323"/>
                </a:cubicBezTo>
                <a:lnTo>
                  <a:pt x="10870897" y="1594816"/>
                </a:lnTo>
                <a:lnTo>
                  <a:pt x="10853430" y="1596639"/>
                </a:lnTo>
                <a:cubicBezTo>
                  <a:pt x="10846650" y="1597645"/>
                  <a:pt x="10841354" y="1598890"/>
                  <a:pt x="10839286" y="1600480"/>
                </a:cubicBezTo>
                <a:lnTo>
                  <a:pt x="10844242" y="1606073"/>
                </a:lnTo>
                <a:lnTo>
                  <a:pt x="10840141" y="1607676"/>
                </a:lnTo>
                <a:cubicBezTo>
                  <a:pt x="10844196" y="1602811"/>
                  <a:pt x="10796141" y="1622350"/>
                  <a:pt x="10803817" y="1632726"/>
                </a:cubicBezTo>
                <a:cubicBezTo>
                  <a:pt x="10806240" y="1636005"/>
                  <a:pt x="10851869" y="1613189"/>
                  <a:pt x="10860715" y="1608759"/>
                </a:cubicBezTo>
                <a:lnTo>
                  <a:pt x="10864320" y="1607389"/>
                </a:lnTo>
                <a:lnTo>
                  <a:pt x="10864867" y="1607416"/>
                </a:lnTo>
                <a:lnTo>
                  <a:pt x="10877217" y="1606444"/>
                </a:lnTo>
                <a:lnTo>
                  <a:pt x="10797653" y="1644765"/>
                </a:lnTo>
                <a:cubicBezTo>
                  <a:pt x="10757062" y="1663078"/>
                  <a:pt x="10715317" y="1681229"/>
                  <a:pt x="10672388" y="1700802"/>
                </a:cubicBezTo>
                <a:cubicBezTo>
                  <a:pt x="10672388" y="1700802"/>
                  <a:pt x="10655868" y="1694853"/>
                  <a:pt x="10656663" y="1706273"/>
                </a:cubicBezTo>
                <a:cubicBezTo>
                  <a:pt x="10657464" y="1712532"/>
                  <a:pt x="10697014" y="1697015"/>
                  <a:pt x="10674812" y="1704079"/>
                </a:cubicBezTo>
                <a:cubicBezTo>
                  <a:pt x="10748168" y="1679942"/>
                  <a:pt x="10830866" y="1632218"/>
                  <a:pt x="10904282" y="1614195"/>
                </a:cubicBezTo>
                <a:cubicBezTo>
                  <a:pt x="10837309" y="1656449"/>
                  <a:pt x="10739325" y="1684371"/>
                  <a:pt x="10659948" y="1721923"/>
                </a:cubicBezTo>
                <a:cubicBezTo>
                  <a:pt x="10656708" y="1722720"/>
                  <a:pt x="10647935" y="1726810"/>
                  <a:pt x="10640626" y="1731587"/>
                </a:cubicBezTo>
                <a:lnTo>
                  <a:pt x="10638223" y="1733554"/>
                </a:lnTo>
                <a:lnTo>
                  <a:pt x="10639374" y="1733459"/>
                </a:lnTo>
                <a:lnTo>
                  <a:pt x="10644648" y="1733135"/>
                </a:lnTo>
                <a:lnTo>
                  <a:pt x="10632994" y="1737835"/>
                </a:lnTo>
                <a:lnTo>
                  <a:pt x="10631639" y="1738945"/>
                </a:lnTo>
                <a:cubicBezTo>
                  <a:pt x="10629592" y="1741354"/>
                  <a:pt x="10628787" y="1743608"/>
                  <a:pt x="10630101" y="1745384"/>
                </a:cubicBezTo>
                <a:lnTo>
                  <a:pt x="10667622" y="1732301"/>
                </a:lnTo>
                <a:cubicBezTo>
                  <a:pt x="10703061" y="1715535"/>
                  <a:pt x="10742207" y="1699476"/>
                  <a:pt x="10778041" y="1688418"/>
                </a:cubicBezTo>
                <a:cubicBezTo>
                  <a:pt x="10749622" y="1703463"/>
                  <a:pt x="10718186" y="1717229"/>
                  <a:pt x="10685383" y="1731087"/>
                </a:cubicBezTo>
                <a:lnTo>
                  <a:pt x="10612677" y="1762250"/>
                </a:lnTo>
                <a:lnTo>
                  <a:pt x="10618798" y="1760693"/>
                </a:lnTo>
                <a:lnTo>
                  <a:pt x="10588952" y="1776685"/>
                </a:lnTo>
                <a:lnTo>
                  <a:pt x="10613570" y="1776808"/>
                </a:lnTo>
                <a:lnTo>
                  <a:pt x="10643513" y="1773484"/>
                </a:lnTo>
                <a:lnTo>
                  <a:pt x="10651569" y="1770723"/>
                </a:lnTo>
                <a:lnTo>
                  <a:pt x="10654394" y="1771417"/>
                </a:lnTo>
                <a:cubicBezTo>
                  <a:pt x="10658529" y="1772836"/>
                  <a:pt x="10660704" y="1774187"/>
                  <a:pt x="10659186" y="1775061"/>
                </a:cubicBezTo>
                <a:lnTo>
                  <a:pt x="10642229" y="1781426"/>
                </a:lnTo>
                <a:lnTo>
                  <a:pt x="10633342" y="1786151"/>
                </a:lnTo>
                <a:cubicBezTo>
                  <a:pt x="10625370" y="1790014"/>
                  <a:pt x="10614700" y="1794926"/>
                  <a:pt x="10600823" y="1801130"/>
                </a:cubicBezTo>
                <a:cubicBezTo>
                  <a:pt x="10580848" y="1811648"/>
                  <a:pt x="10563265" y="1819815"/>
                  <a:pt x="10546782" y="1827115"/>
                </a:cubicBezTo>
                <a:lnTo>
                  <a:pt x="10544347" y="1828182"/>
                </a:lnTo>
                <a:lnTo>
                  <a:pt x="10561170" y="1826063"/>
                </a:lnTo>
                <a:cubicBezTo>
                  <a:pt x="10575424" y="1824482"/>
                  <a:pt x="10589940" y="1823456"/>
                  <a:pt x="10591001" y="1825684"/>
                </a:cubicBezTo>
                <a:lnTo>
                  <a:pt x="10555644" y="1851727"/>
                </a:lnTo>
                <a:cubicBezTo>
                  <a:pt x="10557767" y="1856183"/>
                  <a:pt x="10710612" y="1850521"/>
                  <a:pt x="10640384" y="1861617"/>
                </a:cubicBezTo>
                <a:lnTo>
                  <a:pt x="10602071" y="1866088"/>
                </a:lnTo>
                <a:lnTo>
                  <a:pt x="10583905" y="1875757"/>
                </a:lnTo>
                <a:cubicBezTo>
                  <a:pt x="10575419" y="1879899"/>
                  <a:pt x="10566053" y="1884426"/>
                  <a:pt x="10557863" y="1889117"/>
                </a:cubicBezTo>
                <a:lnTo>
                  <a:pt x="10599395" y="1877092"/>
                </a:lnTo>
                <a:lnTo>
                  <a:pt x="10597714" y="1879204"/>
                </a:lnTo>
                <a:cubicBezTo>
                  <a:pt x="10587644" y="1890217"/>
                  <a:pt x="10579031" y="1896538"/>
                  <a:pt x="10567702" y="1901522"/>
                </a:cubicBezTo>
                <a:lnTo>
                  <a:pt x="10553711" y="1905843"/>
                </a:lnTo>
                <a:lnTo>
                  <a:pt x="10555273" y="1912672"/>
                </a:lnTo>
                <a:cubicBezTo>
                  <a:pt x="10555596" y="1915236"/>
                  <a:pt x="10555491" y="1917131"/>
                  <a:pt x="10554731" y="1917569"/>
                </a:cubicBezTo>
                <a:cubicBezTo>
                  <a:pt x="10579838" y="1920150"/>
                  <a:pt x="10600003" y="1902858"/>
                  <a:pt x="10622072" y="1907186"/>
                </a:cubicBezTo>
                <a:cubicBezTo>
                  <a:pt x="10630628" y="1908888"/>
                  <a:pt x="10632750" y="1913346"/>
                  <a:pt x="10640034" y="1920510"/>
                </a:cubicBezTo>
                <a:cubicBezTo>
                  <a:pt x="10661540" y="1931790"/>
                  <a:pt x="10685443" y="1923707"/>
                  <a:pt x="10709288" y="1922279"/>
                </a:cubicBezTo>
                <a:cubicBezTo>
                  <a:pt x="10760776" y="1921975"/>
                  <a:pt x="10803008" y="1909014"/>
                  <a:pt x="10853579" y="1914918"/>
                </a:cubicBezTo>
                <a:cubicBezTo>
                  <a:pt x="10800106" y="1928671"/>
                  <a:pt x="10759859" y="1928184"/>
                  <a:pt x="10706033" y="1941194"/>
                </a:cubicBezTo>
                <a:cubicBezTo>
                  <a:pt x="10693372" y="1948485"/>
                  <a:pt x="10665224" y="1947657"/>
                  <a:pt x="10630138" y="1949874"/>
                </a:cubicBezTo>
                <a:cubicBezTo>
                  <a:pt x="10625682" y="1951021"/>
                  <a:pt x="10616195" y="1952105"/>
                  <a:pt x="10605437" y="1953272"/>
                </a:cubicBezTo>
                <a:lnTo>
                  <a:pt x="10596826" y="1954307"/>
                </a:lnTo>
                <a:lnTo>
                  <a:pt x="10603449" y="1969076"/>
                </a:lnTo>
                <a:lnTo>
                  <a:pt x="10612859" y="1968817"/>
                </a:lnTo>
                <a:cubicBezTo>
                  <a:pt x="10628287" y="1968688"/>
                  <a:pt x="10643335" y="1968780"/>
                  <a:pt x="10647689" y="1969111"/>
                </a:cubicBezTo>
                <a:cubicBezTo>
                  <a:pt x="10650269" y="1970466"/>
                  <a:pt x="10652711" y="1973556"/>
                  <a:pt x="10654506" y="1976309"/>
                </a:cubicBezTo>
                <a:lnTo>
                  <a:pt x="10654734" y="1976709"/>
                </a:lnTo>
                <a:lnTo>
                  <a:pt x="10676995" y="1966764"/>
                </a:lnTo>
                <a:lnTo>
                  <a:pt x="10692675" y="1963598"/>
                </a:lnTo>
                <a:lnTo>
                  <a:pt x="10700427" y="1976719"/>
                </a:lnTo>
                <a:lnTo>
                  <a:pt x="10701841" y="1979071"/>
                </a:lnTo>
                <a:lnTo>
                  <a:pt x="10718561" y="1975631"/>
                </a:lnTo>
                <a:cubicBezTo>
                  <a:pt x="10735469" y="1977253"/>
                  <a:pt x="10768994" y="1963627"/>
                  <a:pt x="10778756" y="1975991"/>
                </a:cubicBezTo>
                <a:cubicBezTo>
                  <a:pt x="10788516" y="1988357"/>
                  <a:pt x="10749748" y="1974710"/>
                  <a:pt x="10766093" y="1983283"/>
                </a:cubicBezTo>
                <a:cubicBezTo>
                  <a:pt x="10787600" y="1994564"/>
                  <a:pt x="10839087" y="1994259"/>
                  <a:pt x="10777975" y="2000105"/>
                </a:cubicBezTo>
                <a:cubicBezTo>
                  <a:pt x="10755874" y="2003840"/>
                  <a:pt x="10739219" y="2004439"/>
                  <a:pt x="10722049" y="2006161"/>
                </a:cubicBezTo>
                <a:lnTo>
                  <a:pt x="10718586" y="2006913"/>
                </a:lnTo>
                <a:lnTo>
                  <a:pt x="10721303" y="2011429"/>
                </a:lnTo>
                <a:lnTo>
                  <a:pt x="10729203" y="2023968"/>
                </a:lnTo>
                <a:lnTo>
                  <a:pt x="10744743" y="2023961"/>
                </a:lnTo>
                <a:lnTo>
                  <a:pt x="10748236" y="2024014"/>
                </a:lnTo>
                <a:lnTo>
                  <a:pt x="10733745" y="2031180"/>
                </a:lnTo>
                <a:lnTo>
                  <a:pt x="10736450" y="2035469"/>
                </a:lnTo>
                <a:lnTo>
                  <a:pt x="10767036" y="2024872"/>
                </a:lnTo>
                <a:lnTo>
                  <a:pt x="10779855" y="2030262"/>
                </a:lnTo>
                <a:cubicBezTo>
                  <a:pt x="10784900" y="2034633"/>
                  <a:pt x="10765659" y="2034887"/>
                  <a:pt x="10752025" y="2037769"/>
                </a:cubicBezTo>
                <a:cubicBezTo>
                  <a:pt x="10792877" y="2043589"/>
                  <a:pt x="10831443" y="2040550"/>
                  <a:pt x="10869744" y="2036952"/>
                </a:cubicBezTo>
                <a:lnTo>
                  <a:pt x="10899193" y="2034506"/>
                </a:lnTo>
                <a:lnTo>
                  <a:pt x="10830697" y="2085777"/>
                </a:lnTo>
                <a:lnTo>
                  <a:pt x="10720489" y="2097582"/>
                </a:lnTo>
                <a:cubicBezTo>
                  <a:pt x="10713096" y="2098998"/>
                  <a:pt x="10690922" y="2098515"/>
                  <a:pt x="10669924" y="2099484"/>
                </a:cubicBezTo>
                <a:lnTo>
                  <a:pt x="10660638" y="2100446"/>
                </a:lnTo>
                <a:lnTo>
                  <a:pt x="10635528" y="2110573"/>
                </a:lnTo>
                <a:lnTo>
                  <a:pt x="10630839" y="2112423"/>
                </a:lnTo>
                <a:lnTo>
                  <a:pt x="10637599" y="2115969"/>
                </a:lnTo>
                <a:cubicBezTo>
                  <a:pt x="10677339" y="2116750"/>
                  <a:pt x="10709950" y="2109328"/>
                  <a:pt x="10736479" y="2105411"/>
                </a:cubicBezTo>
                <a:cubicBezTo>
                  <a:pt x="10750730" y="2106198"/>
                  <a:pt x="10769262" y="2103099"/>
                  <a:pt x="10787255" y="2100902"/>
                </a:cubicBezTo>
                <a:lnTo>
                  <a:pt x="10813185" y="2098884"/>
                </a:lnTo>
                <a:lnTo>
                  <a:pt x="10719779" y="2168800"/>
                </a:lnTo>
                <a:lnTo>
                  <a:pt x="10712622" y="2169174"/>
                </a:lnTo>
                <a:cubicBezTo>
                  <a:pt x="10702793" y="2169775"/>
                  <a:pt x="10696079" y="2170328"/>
                  <a:pt x="10695319" y="2170767"/>
                </a:cubicBezTo>
                <a:cubicBezTo>
                  <a:pt x="10695090" y="2172318"/>
                  <a:pt x="10696040" y="2174315"/>
                  <a:pt x="10697684" y="2176474"/>
                </a:cubicBezTo>
                <a:lnTo>
                  <a:pt x="10702682" y="2181597"/>
                </a:lnTo>
                <a:lnTo>
                  <a:pt x="9986022" y="2718029"/>
                </a:lnTo>
                <a:lnTo>
                  <a:pt x="9949048" y="2733822"/>
                </a:lnTo>
                <a:lnTo>
                  <a:pt x="9791108" y="2794512"/>
                </a:lnTo>
                <a:lnTo>
                  <a:pt x="9736331" y="2799890"/>
                </a:lnTo>
                <a:cubicBezTo>
                  <a:pt x="9644280" y="2810151"/>
                  <a:pt x="9574802" y="2826778"/>
                  <a:pt x="9475934" y="2837799"/>
                </a:cubicBezTo>
                <a:cubicBezTo>
                  <a:pt x="9465423" y="2838971"/>
                  <a:pt x="9443355" y="2840322"/>
                  <a:pt x="9415962" y="2841986"/>
                </a:cubicBezTo>
                <a:lnTo>
                  <a:pt x="9374463" y="2844731"/>
                </a:lnTo>
                <a:lnTo>
                  <a:pt x="9341964" y="2848377"/>
                </a:lnTo>
                <a:lnTo>
                  <a:pt x="9204938" y="2864079"/>
                </a:lnTo>
                <a:lnTo>
                  <a:pt x="9194108" y="2869215"/>
                </a:lnTo>
                <a:cubicBezTo>
                  <a:pt x="9189408" y="2888985"/>
                  <a:pt x="9294116" y="2868430"/>
                  <a:pt x="9300932" y="2867670"/>
                </a:cubicBezTo>
                <a:cubicBezTo>
                  <a:pt x="9387543" y="2860237"/>
                  <a:pt x="9474703" y="2853853"/>
                  <a:pt x="9562061" y="2847307"/>
                </a:cubicBezTo>
                <a:lnTo>
                  <a:pt x="9665437" y="2838902"/>
                </a:lnTo>
                <a:lnTo>
                  <a:pt x="9567901" y="2872414"/>
                </a:lnTo>
                <a:cubicBezTo>
                  <a:pt x="9502518" y="2893595"/>
                  <a:pt x="9436237" y="2913797"/>
                  <a:pt x="9369104" y="2932989"/>
                </a:cubicBezTo>
                <a:lnTo>
                  <a:pt x="9332630" y="2942741"/>
                </a:lnTo>
                <a:lnTo>
                  <a:pt x="9071616" y="2962199"/>
                </a:lnTo>
                <a:cubicBezTo>
                  <a:pt x="8923522" y="2971448"/>
                  <a:pt x="8778420" y="2979307"/>
                  <a:pt x="8636646" y="2987613"/>
                </a:cubicBezTo>
                <a:cubicBezTo>
                  <a:pt x="8416338" y="2992925"/>
                  <a:pt x="8193096" y="2971911"/>
                  <a:pt x="7977649" y="2958911"/>
                </a:cubicBezTo>
                <a:cubicBezTo>
                  <a:pt x="7867087" y="2957909"/>
                  <a:pt x="7757946" y="2954157"/>
                  <a:pt x="7649534" y="2949215"/>
                </a:cubicBezTo>
                <a:lnTo>
                  <a:pt x="7536547" y="2943336"/>
                </a:lnTo>
                <a:lnTo>
                  <a:pt x="7522629" y="3017325"/>
                </a:lnTo>
                <a:lnTo>
                  <a:pt x="7524398" y="3017439"/>
                </a:lnTo>
                <a:cubicBezTo>
                  <a:pt x="7675474" y="3025815"/>
                  <a:pt x="7827468" y="3033395"/>
                  <a:pt x="7979959" y="3041567"/>
                </a:cubicBezTo>
                <a:cubicBezTo>
                  <a:pt x="8180792" y="3047312"/>
                  <a:pt x="8395101" y="3060438"/>
                  <a:pt x="8601609" y="3055185"/>
                </a:cubicBezTo>
                <a:cubicBezTo>
                  <a:pt x="8713141" y="3049416"/>
                  <a:pt x="8828598" y="3038212"/>
                  <a:pt x="8939630" y="3033748"/>
                </a:cubicBezTo>
                <a:lnTo>
                  <a:pt x="8967141" y="3033302"/>
                </a:lnTo>
                <a:lnTo>
                  <a:pt x="8956467" y="3035770"/>
                </a:lnTo>
                <a:cubicBezTo>
                  <a:pt x="8604712" y="3110907"/>
                  <a:pt x="8234012" y="3159243"/>
                  <a:pt x="7850214" y="3176916"/>
                </a:cubicBezTo>
                <a:lnTo>
                  <a:pt x="7739535" y="3180206"/>
                </a:lnTo>
                <a:lnTo>
                  <a:pt x="7710701" y="3177222"/>
                </a:lnTo>
                <a:cubicBezTo>
                  <a:pt x="7659514" y="3168762"/>
                  <a:pt x="7609109" y="3161018"/>
                  <a:pt x="7558791" y="3153656"/>
                </a:cubicBezTo>
                <a:lnTo>
                  <a:pt x="7498575" y="3145196"/>
                </a:lnTo>
                <a:lnTo>
                  <a:pt x="7492870" y="3175526"/>
                </a:lnTo>
                <a:lnTo>
                  <a:pt x="7540538" y="3181566"/>
                </a:lnTo>
                <a:lnTo>
                  <a:pt x="7568876" y="3183674"/>
                </a:lnTo>
                <a:lnTo>
                  <a:pt x="7386505" y="3183179"/>
                </a:lnTo>
                <a:cubicBezTo>
                  <a:pt x="6925542" y="3174421"/>
                  <a:pt x="6482241" y="3121014"/>
                  <a:pt x="6066883" y="3029358"/>
                </a:cubicBezTo>
                <a:lnTo>
                  <a:pt x="5887492" y="2986555"/>
                </a:lnTo>
                <a:lnTo>
                  <a:pt x="5890814" y="2966736"/>
                </a:lnTo>
                <a:lnTo>
                  <a:pt x="5859784" y="2959904"/>
                </a:lnTo>
                <a:lnTo>
                  <a:pt x="5857719" y="2979308"/>
                </a:lnTo>
                <a:lnTo>
                  <a:pt x="5851877" y="2977699"/>
                </a:lnTo>
                <a:lnTo>
                  <a:pt x="5854971" y="2958844"/>
                </a:lnTo>
                <a:lnTo>
                  <a:pt x="5813544" y="2949724"/>
                </a:lnTo>
                <a:lnTo>
                  <a:pt x="5812233" y="2966781"/>
                </a:lnTo>
                <a:lnTo>
                  <a:pt x="5792916" y="2961460"/>
                </a:lnTo>
                <a:lnTo>
                  <a:pt x="5794489" y="2945529"/>
                </a:lnTo>
                <a:lnTo>
                  <a:pt x="5642935" y="2912163"/>
                </a:lnTo>
                <a:lnTo>
                  <a:pt x="5600532" y="2903967"/>
                </a:lnTo>
                <a:lnTo>
                  <a:pt x="5449828" y="2852954"/>
                </a:lnTo>
                <a:cubicBezTo>
                  <a:pt x="4963766" y="2702216"/>
                  <a:pt x="4289188" y="2597868"/>
                  <a:pt x="3541304" y="2575640"/>
                </a:cubicBezTo>
                <a:cubicBezTo>
                  <a:pt x="2980391" y="2558969"/>
                  <a:pt x="2457897" y="2590858"/>
                  <a:pt x="2023234" y="2659146"/>
                </a:cubicBezTo>
                <a:lnTo>
                  <a:pt x="1993549" y="2664399"/>
                </a:lnTo>
                <a:lnTo>
                  <a:pt x="1977008" y="2665559"/>
                </a:lnTo>
                <a:cubicBezTo>
                  <a:pt x="1674368" y="2688953"/>
                  <a:pt x="1363766" y="2722188"/>
                  <a:pt x="1092261" y="2786874"/>
                </a:cubicBezTo>
                <a:cubicBezTo>
                  <a:pt x="1051192" y="2800336"/>
                  <a:pt x="838055" y="2869993"/>
                  <a:pt x="828139" y="2842967"/>
                </a:cubicBezTo>
                <a:cubicBezTo>
                  <a:pt x="826183" y="2825416"/>
                  <a:pt x="904247" y="2761933"/>
                  <a:pt x="904247" y="2761933"/>
                </a:cubicBezTo>
                <a:cubicBezTo>
                  <a:pt x="931516" y="2748532"/>
                  <a:pt x="979401" y="2734308"/>
                  <a:pt x="1028427" y="2719961"/>
                </a:cubicBezTo>
                <a:cubicBezTo>
                  <a:pt x="1151468" y="2678113"/>
                  <a:pt x="1326633" y="2649705"/>
                  <a:pt x="1466569" y="2625223"/>
                </a:cubicBezTo>
                <a:cubicBezTo>
                  <a:pt x="1872578" y="2551835"/>
                  <a:pt x="2213185" y="2542000"/>
                  <a:pt x="2554930" y="2532038"/>
                </a:cubicBezTo>
                <a:cubicBezTo>
                  <a:pt x="2594635" y="2527612"/>
                  <a:pt x="2799818" y="2522334"/>
                  <a:pt x="2844364" y="2519202"/>
                </a:cubicBezTo>
                <a:lnTo>
                  <a:pt x="2848308" y="2518833"/>
                </a:lnTo>
                <a:lnTo>
                  <a:pt x="2848678" y="2517648"/>
                </a:lnTo>
                <a:lnTo>
                  <a:pt x="2845533" y="2517414"/>
                </a:lnTo>
                <a:cubicBezTo>
                  <a:pt x="2802507" y="2513326"/>
                  <a:pt x="2830918" y="2510158"/>
                  <a:pt x="2788870" y="2514845"/>
                </a:cubicBezTo>
                <a:cubicBezTo>
                  <a:pt x="2272749" y="2498346"/>
                  <a:pt x="1602431" y="2564181"/>
                  <a:pt x="1093829" y="2666771"/>
                </a:cubicBezTo>
                <a:cubicBezTo>
                  <a:pt x="989121" y="2687326"/>
                  <a:pt x="889469" y="2753217"/>
                  <a:pt x="813958" y="2715735"/>
                </a:cubicBezTo>
                <a:cubicBezTo>
                  <a:pt x="806160" y="2707722"/>
                  <a:pt x="783589" y="2701353"/>
                  <a:pt x="776775" y="2702113"/>
                </a:cubicBezTo>
                <a:cubicBezTo>
                  <a:pt x="783589" y="2701353"/>
                  <a:pt x="750128" y="2659184"/>
                  <a:pt x="744288" y="2668719"/>
                </a:cubicBezTo>
                <a:cubicBezTo>
                  <a:pt x="749149" y="2650410"/>
                  <a:pt x="771720" y="2656777"/>
                  <a:pt x="784379" y="2646482"/>
                </a:cubicBezTo>
                <a:cubicBezTo>
                  <a:pt x="804992" y="2635301"/>
                  <a:pt x="809693" y="2615530"/>
                  <a:pt x="815533" y="2605995"/>
                </a:cubicBezTo>
                <a:cubicBezTo>
                  <a:pt x="877214" y="2581353"/>
                  <a:pt x="800917" y="2598740"/>
                  <a:pt x="759848" y="2612202"/>
                </a:cubicBezTo>
                <a:lnTo>
                  <a:pt x="780621" y="2603253"/>
                </a:lnTo>
                <a:lnTo>
                  <a:pt x="750109" y="2613288"/>
                </a:lnTo>
                <a:lnTo>
                  <a:pt x="759848" y="2612202"/>
                </a:lnTo>
                <a:cubicBezTo>
                  <a:pt x="749541" y="2617792"/>
                  <a:pt x="737530" y="2623575"/>
                  <a:pt x="727973" y="2626861"/>
                </a:cubicBezTo>
                <a:lnTo>
                  <a:pt x="719638" y="2626709"/>
                </a:lnTo>
                <a:lnTo>
                  <a:pt x="704990" y="2633938"/>
                </a:lnTo>
                <a:cubicBezTo>
                  <a:pt x="693565" y="2639661"/>
                  <a:pt x="682339" y="2644838"/>
                  <a:pt x="670889" y="2648072"/>
                </a:cubicBezTo>
                <a:lnTo>
                  <a:pt x="651051" y="2651018"/>
                </a:lnTo>
                <a:lnTo>
                  <a:pt x="651953" y="2646267"/>
                </a:lnTo>
                <a:cubicBezTo>
                  <a:pt x="690066" y="2633765"/>
                  <a:pt x="721840" y="2621914"/>
                  <a:pt x="676300" y="2633711"/>
                </a:cubicBezTo>
                <a:lnTo>
                  <a:pt x="651556" y="2640583"/>
                </a:lnTo>
                <a:lnTo>
                  <a:pt x="651554" y="2640557"/>
                </a:lnTo>
                <a:lnTo>
                  <a:pt x="651364" y="2640637"/>
                </a:lnTo>
                <a:lnTo>
                  <a:pt x="602361" y="2654245"/>
                </a:lnTo>
                <a:cubicBezTo>
                  <a:pt x="608027" y="2654145"/>
                  <a:pt x="620931" y="2651541"/>
                  <a:pt x="632116" y="2648554"/>
                </a:cubicBezTo>
                <a:lnTo>
                  <a:pt x="651364" y="2640637"/>
                </a:lnTo>
                <a:lnTo>
                  <a:pt x="651556" y="2640583"/>
                </a:lnTo>
                <a:lnTo>
                  <a:pt x="651953" y="2646267"/>
                </a:lnTo>
                <a:cubicBezTo>
                  <a:pt x="622934" y="2655326"/>
                  <a:pt x="589465" y="2663538"/>
                  <a:pt x="587041" y="2660264"/>
                </a:cubicBezTo>
                <a:cubicBezTo>
                  <a:pt x="589465" y="2663538"/>
                  <a:pt x="599937" y="2650967"/>
                  <a:pt x="599937" y="2650967"/>
                </a:cubicBezTo>
                <a:cubicBezTo>
                  <a:pt x="606019" y="2643669"/>
                  <a:pt x="595090" y="2644413"/>
                  <a:pt x="603535" y="2634274"/>
                </a:cubicBezTo>
                <a:cubicBezTo>
                  <a:pt x="612042" y="2630249"/>
                  <a:pt x="636608" y="2620350"/>
                  <a:pt x="653956" y="2611895"/>
                </a:cubicBezTo>
                <a:cubicBezTo>
                  <a:pt x="706971" y="2590009"/>
                  <a:pt x="764140" y="2565976"/>
                  <a:pt x="821759" y="2543846"/>
                </a:cubicBezTo>
                <a:lnTo>
                  <a:pt x="830558" y="2540925"/>
                </a:lnTo>
                <a:lnTo>
                  <a:pt x="830853" y="2540714"/>
                </a:lnTo>
                <a:cubicBezTo>
                  <a:pt x="846213" y="2530952"/>
                  <a:pt x="858560" y="2524948"/>
                  <a:pt x="864202" y="2526539"/>
                </a:cubicBezTo>
                <a:lnTo>
                  <a:pt x="881854" y="2523892"/>
                </a:lnTo>
                <a:lnTo>
                  <a:pt x="957514" y="2498772"/>
                </a:lnTo>
                <a:lnTo>
                  <a:pt x="910220" y="2505865"/>
                </a:lnTo>
                <a:cubicBezTo>
                  <a:pt x="892849" y="2510022"/>
                  <a:pt x="877428" y="2516183"/>
                  <a:pt x="864202" y="2526539"/>
                </a:cubicBezTo>
                <a:lnTo>
                  <a:pt x="844192" y="2525934"/>
                </a:lnTo>
                <a:lnTo>
                  <a:pt x="799291" y="2541173"/>
                </a:lnTo>
                <a:cubicBezTo>
                  <a:pt x="743030" y="2562446"/>
                  <a:pt x="687383" y="2584653"/>
                  <a:pt x="626509" y="2606694"/>
                </a:cubicBezTo>
                <a:cubicBezTo>
                  <a:pt x="591071" y="2623458"/>
                  <a:pt x="568867" y="2630521"/>
                  <a:pt x="526557" y="2643167"/>
                </a:cubicBezTo>
                <a:cubicBezTo>
                  <a:pt x="501930" y="2646952"/>
                  <a:pt x="517257" y="2635770"/>
                  <a:pt x="539395" y="2627754"/>
                </a:cubicBezTo>
                <a:cubicBezTo>
                  <a:pt x="547899" y="2623732"/>
                  <a:pt x="550726" y="2627554"/>
                  <a:pt x="565653" y="2615824"/>
                </a:cubicBezTo>
                <a:cubicBezTo>
                  <a:pt x="582145" y="2589837"/>
                  <a:pt x="626484" y="2574757"/>
                  <a:pt x="661919" y="2557993"/>
                </a:cubicBezTo>
                <a:cubicBezTo>
                  <a:pt x="708510" y="2537120"/>
                  <a:pt x="755573" y="2518126"/>
                  <a:pt x="803011" y="2500906"/>
                </a:cubicBezTo>
                <a:lnTo>
                  <a:pt x="809109" y="2498932"/>
                </a:lnTo>
                <a:lnTo>
                  <a:pt x="810289" y="2497014"/>
                </a:lnTo>
                <a:lnTo>
                  <a:pt x="821367" y="2484615"/>
                </a:lnTo>
                <a:lnTo>
                  <a:pt x="803499" y="2490492"/>
                </a:lnTo>
                <a:cubicBezTo>
                  <a:pt x="745933" y="2510753"/>
                  <a:pt x="688975" y="2531188"/>
                  <a:pt x="631308" y="2549373"/>
                </a:cubicBezTo>
                <a:cubicBezTo>
                  <a:pt x="676234" y="2524314"/>
                  <a:pt x="723300" y="2499772"/>
                  <a:pt x="772200" y="2478574"/>
                </a:cubicBezTo>
                <a:lnTo>
                  <a:pt x="814984" y="2461996"/>
                </a:lnTo>
                <a:lnTo>
                  <a:pt x="806214" y="2460454"/>
                </a:lnTo>
                <a:lnTo>
                  <a:pt x="805658" y="2460147"/>
                </a:lnTo>
                <a:lnTo>
                  <a:pt x="745043" y="2483465"/>
                </a:lnTo>
                <a:lnTo>
                  <a:pt x="634035" y="2525054"/>
                </a:lnTo>
                <a:lnTo>
                  <a:pt x="634292" y="2525170"/>
                </a:lnTo>
                <a:cubicBezTo>
                  <a:pt x="642819" y="2534475"/>
                  <a:pt x="642320" y="2553217"/>
                  <a:pt x="609806" y="2546014"/>
                </a:cubicBezTo>
                <a:lnTo>
                  <a:pt x="608826" y="2537238"/>
                </a:lnTo>
                <a:cubicBezTo>
                  <a:pt x="612679" y="2525336"/>
                  <a:pt x="618278" y="2520733"/>
                  <a:pt x="623605" y="2520324"/>
                </a:cubicBezTo>
                <a:lnTo>
                  <a:pt x="632711" y="2524454"/>
                </a:lnTo>
                <a:lnTo>
                  <a:pt x="739929" y="2474394"/>
                </a:lnTo>
                <a:lnTo>
                  <a:pt x="793254" y="2453294"/>
                </a:lnTo>
                <a:lnTo>
                  <a:pt x="787821" y="2450291"/>
                </a:lnTo>
                <a:cubicBezTo>
                  <a:pt x="785750" y="2447190"/>
                  <a:pt x="787212" y="2444805"/>
                  <a:pt x="790619" y="2444426"/>
                </a:cubicBezTo>
                <a:cubicBezTo>
                  <a:pt x="754248" y="2438117"/>
                  <a:pt x="683006" y="2500838"/>
                  <a:pt x="666276" y="2484936"/>
                </a:cubicBezTo>
                <a:lnTo>
                  <a:pt x="666961" y="2477810"/>
                </a:lnTo>
                <a:lnTo>
                  <a:pt x="625179" y="2492802"/>
                </a:lnTo>
                <a:lnTo>
                  <a:pt x="620635" y="2494942"/>
                </a:lnTo>
                <a:lnTo>
                  <a:pt x="618273" y="2493979"/>
                </a:lnTo>
                <a:lnTo>
                  <a:pt x="601639" y="2493198"/>
                </a:lnTo>
                <a:lnTo>
                  <a:pt x="604607" y="2491719"/>
                </a:lnTo>
                <a:lnTo>
                  <a:pt x="678195" y="2461052"/>
                </a:lnTo>
                <a:lnTo>
                  <a:pt x="685359" y="2454541"/>
                </a:lnTo>
                <a:cubicBezTo>
                  <a:pt x="716643" y="2432638"/>
                  <a:pt x="772198" y="2410438"/>
                  <a:pt x="774916" y="2405784"/>
                </a:cubicBezTo>
                <a:lnTo>
                  <a:pt x="770865" y="2405820"/>
                </a:lnTo>
                <a:lnTo>
                  <a:pt x="618411" y="2465868"/>
                </a:lnTo>
                <a:lnTo>
                  <a:pt x="617678" y="2466161"/>
                </a:lnTo>
                <a:lnTo>
                  <a:pt x="598105" y="2468317"/>
                </a:lnTo>
                <a:cubicBezTo>
                  <a:pt x="592015" y="2469252"/>
                  <a:pt x="588462" y="2470174"/>
                  <a:pt x="589752" y="2470851"/>
                </a:cubicBezTo>
                <a:cubicBezTo>
                  <a:pt x="582467" y="2463685"/>
                  <a:pt x="581823" y="2446071"/>
                  <a:pt x="593007" y="2451937"/>
                </a:cubicBezTo>
                <a:cubicBezTo>
                  <a:pt x="576661" y="2443364"/>
                  <a:pt x="596046" y="2450187"/>
                  <a:pt x="572199" y="2451612"/>
                </a:cubicBezTo>
                <a:cubicBezTo>
                  <a:pt x="541013" y="2452533"/>
                  <a:pt x="559753" y="2441742"/>
                  <a:pt x="559753" y="2441742"/>
                </a:cubicBezTo>
                <a:cubicBezTo>
                  <a:pt x="572417" y="2434450"/>
                  <a:pt x="609271" y="2435946"/>
                  <a:pt x="615349" y="2432446"/>
                </a:cubicBezTo>
                <a:cubicBezTo>
                  <a:pt x="615349" y="2432446"/>
                  <a:pt x="614142" y="2421781"/>
                  <a:pt x="613442" y="2410823"/>
                </a:cubicBezTo>
                <a:cubicBezTo>
                  <a:pt x="624681" y="2410031"/>
                  <a:pt x="644628" y="2409902"/>
                  <a:pt x="644628" y="2409902"/>
                </a:cubicBezTo>
                <a:cubicBezTo>
                  <a:pt x="650006" y="2395447"/>
                  <a:pt x="625598" y="2403824"/>
                  <a:pt x="625598" y="2403824"/>
                </a:cubicBezTo>
                <a:lnTo>
                  <a:pt x="616069" y="2401385"/>
                </a:lnTo>
                <a:lnTo>
                  <a:pt x="600963" y="2405126"/>
                </a:lnTo>
                <a:lnTo>
                  <a:pt x="607133" y="2399100"/>
                </a:lnTo>
                <a:lnTo>
                  <a:pt x="589035" y="2394471"/>
                </a:lnTo>
                <a:cubicBezTo>
                  <a:pt x="575172" y="2391448"/>
                  <a:pt x="563288" y="2389536"/>
                  <a:pt x="564350" y="2391764"/>
                </a:cubicBezTo>
                <a:cubicBezTo>
                  <a:pt x="561021" y="2376642"/>
                  <a:pt x="588252" y="2383679"/>
                  <a:pt x="611591" y="2382546"/>
                </a:cubicBezTo>
                <a:lnTo>
                  <a:pt x="626594" y="2380094"/>
                </a:lnTo>
                <a:lnTo>
                  <a:pt x="626940" y="2379757"/>
                </a:lnTo>
                <a:cubicBezTo>
                  <a:pt x="636922" y="2373833"/>
                  <a:pt x="646378" y="2370928"/>
                  <a:pt x="655450" y="2369407"/>
                </a:cubicBezTo>
                <a:lnTo>
                  <a:pt x="660663" y="2369002"/>
                </a:lnTo>
                <a:lnTo>
                  <a:pt x="651701" y="2365128"/>
                </a:lnTo>
                <a:cubicBezTo>
                  <a:pt x="634794" y="2363503"/>
                  <a:pt x="619655" y="2365595"/>
                  <a:pt x="599708" y="2365721"/>
                </a:cubicBezTo>
                <a:cubicBezTo>
                  <a:pt x="580874" y="2366154"/>
                  <a:pt x="566105" y="2366142"/>
                  <a:pt x="553499" y="2365928"/>
                </a:cubicBezTo>
                <a:lnTo>
                  <a:pt x="524092" y="2365071"/>
                </a:lnTo>
                <a:lnTo>
                  <a:pt x="532270" y="2362022"/>
                </a:lnTo>
                <a:lnTo>
                  <a:pt x="590422" y="2336759"/>
                </a:lnTo>
                <a:lnTo>
                  <a:pt x="622266" y="2329067"/>
                </a:lnTo>
                <a:cubicBezTo>
                  <a:pt x="642849" y="2326209"/>
                  <a:pt x="633547" y="2325647"/>
                  <a:pt x="618948" y="2324470"/>
                </a:cubicBezTo>
                <a:lnTo>
                  <a:pt x="618760" y="2324448"/>
                </a:lnTo>
                <a:lnTo>
                  <a:pt x="621270" y="2323357"/>
                </a:lnTo>
                <a:cubicBezTo>
                  <a:pt x="651516" y="2310894"/>
                  <a:pt x="682883" y="2298757"/>
                  <a:pt x="716997" y="2286672"/>
                </a:cubicBezTo>
                <a:cubicBezTo>
                  <a:pt x="719363" y="2283832"/>
                  <a:pt x="754859" y="2273186"/>
                  <a:pt x="750010" y="2266629"/>
                </a:cubicBezTo>
                <a:cubicBezTo>
                  <a:pt x="744756" y="2259529"/>
                  <a:pt x="703644" y="2284142"/>
                  <a:pt x="694735" y="2287619"/>
                </a:cubicBezTo>
                <a:lnTo>
                  <a:pt x="603276" y="2322684"/>
                </a:lnTo>
                <a:lnTo>
                  <a:pt x="596151" y="2321875"/>
                </a:lnTo>
                <a:cubicBezTo>
                  <a:pt x="589277" y="2320613"/>
                  <a:pt x="584153" y="2318828"/>
                  <a:pt x="583852" y="2316164"/>
                </a:cubicBezTo>
                <a:cubicBezTo>
                  <a:pt x="579252" y="2306506"/>
                  <a:pt x="707495" y="2297972"/>
                  <a:pt x="662648" y="2287825"/>
                </a:cubicBezTo>
                <a:cubicBezTo>
                  <a:pt x="650901" y="2288910"/>
                  <a:pt x="575922" y="2291385"/>
                  <a:pt x="571677" y="2282469"/>
                </a:cubicBezTo>
                <a:cubicBezTo>
                  <a:pt x="569201" y="2277269"/>
                  <a:pt x="585118" y="2251064"/>
                  <a:pt x="582079" y="2252815"/>
                </a:cubicBezTo>
                <a:cubicBezTo>
                  <a:pt x="585118" y="2251064"/>
                  <a:pt x="588157" y="2249314"/>
                  <a:pt x="591197" y="2247563"/>
                </a:cubicBezTo>
                <a:cubicBezTo>
                  <a:pt x="577480" y="2243156"/>
                  <a:pt x="527609" y="2248211"/>
                  <a:pt x="566652" y="2238033"/>
                </a:cubicBezTo>
                <a:cubicBezTo>
                  <a:pt x="611360" y="2230271"/>
                  <a:pt x="549389" y="2235668"/>
                  <a:pt x="526404" y="2237544"/>
                </a:cubicBezTo>
                <a:lnTo>
                  <a:pt x="521131" y="2237870"/>
                </a:lnTo>
                <a:lnTo>
                  <a:pt x="653527" y="2184483"/>
                </a:lnTo>
                <a:cubicBezTo>
                  <a:pt x="664396" y="2177619"/>
                  <a:pt x="685799" y="2164299"/>
                  <a:pt x="656779" y="2173359"/>
                </a:cubicBezTo>
                <a:cubicBezTo>
                  <a:pt x="619594" y="2186035"/>
                  <a:pt x="584898" y="2202941"/>
                  <a:pt x="546978" y="2210311"/>
                </a:cubicBezTo>
                <a:cubicBezTo>
                  <a:pt x="560987" y="2201227"/>
                  <a:pt x="575255" y="2193893"/>
                  <a:pt x="589660" y="2187443"/>
                </a:cubicBezTo>
                <a:lnTo>
                  <a:pt x="622375" y="2174234"/>
                </a:lnTo>
                <a:lnTo>
                  <a:pt x="628113" y="2173295"/>
                </a:lnTo>
                <a:cubicBezTo>
                  <a:pt x="642859" y="2170721"/>
                  <a:pt x="649812" y="2168549"/>
                  <a:pt x="651914" y="2166672"/>
                </a:cubicBezTo>
                <a:lnTo>
                  <a:pt x="648639" y="2163677"/>
                </a:lnTo>
                <a:lnTo>
                  <a:pt x="676730" y="2152419"/>
                </a:lnTo>
                <a:cubicBezTo>
                  <a:pt x="691184" y="2146039"/>
                  <a:pt x="705528" y="2138809"/>
                  <a:pt x="719640" y="2129860"/>
                </a:cubicBezTo>
                <a:cubicBezTo>
                  <a:pt x="727315" y="2140236"/>
                  <a:pt x="725661" y="2116442"/>
                  <a:pt x="719640" y="2129860"/>
                </a:cubicBezTo>
                <a:lnTo>
                  <a:pt x="691973" y="2139341"/>
                </a:lnTo>
                <a:lnTo>
                  <a:pt x="634402" y="2159078"/>
                </a:lnTo>
                <a:lnTo>
                  <a:pt x="629840" y="2158055"/>
                </a:lnTo>
                <a:cubicBezTo>
                  <a:pt x="624304" y="2156912"/>
                  <a:pt x="619798" y="2155837"/>
                  <a:pt x="619268" y="2154723"/>
                </a:cubicBezTo>
                <a:cubicBezTo>
                  <a:pt x="617145" y="2150264"/>
                  <a:pt x="678255" y="2144420"/>
                  <a:pt x="690916" y="2137127"/>
                </a:cubicBezTo>
                <a:cubicBezTo>
                  <a:pt x="668495" y="2132054"/>
                  <a:pt x="660993" y="2142053"/>
                  <a:pt x="632846" y="2141223"/>
                </a:cubicBezTo>
                <a:cubicBezTo>
                  <a:pt x="632846" y="2141223"/>
                  <a:pt x="576897" y="2149776"/>
                  <a:pt x="574774" y="2145320"/>
                </a:cubicBezTo>
                <a:lnTo>
                  <a:pt x="610132" y="2119280"/>
                </a:lnTo>
                <a:cubicBezTo>
                  <a:pt x="608010" y="2114821"/>
                  <a:pt x="455164" y="2120484"/>
                  <a:pt x="525393" y="2109387"/>
                </a:cubicBezTo>
                <a:cubicBezTo>
                  <a:pt x="568323" y="2107382"/>
                  <a:pt x="601287" y="2100706"/>
                  <a:pt x="634814" y="2087080"/>
                </a:cubicBezTo>
                <a:cubicBezTo>
                  <a:pt x="659223" y="2078703"/>
                  <a:pt x="680729" y="2089984"/>
                  <a:pt x="705547" y="2075693"/>
                </a:cubicBezTo>
                <a:lnTo>
                  <a:pt x="707003" y="2078748"/>
                </a:lnTo>
                <a:lnTo>
                  <a:pt x="707272" y="2079314"/>
                </a:lnTo>
                <a:cubicBezTo>
                  <a:pt x="707559" y="2079916"/>
                  <a:pt x="707703" y="2080218"/>
                  <a:pt x="707488" y="2079765"/>
                </a:cubicBezTo>
                <a:lnTo>
                  <a:pt x="707003" y="2078748"/>
                </a:lnTo>
                <a:lnTo>
                  <a:pt x="706194" y="2077049"/>
                </a:lnTo>
                <a:cubicBezTo>
                  <a:pt x="705835" y="2076295"/>
                  <a:pt x="705547" y="2075693"/>
                  <a:pt x="705547" y="2075693"/>
                </a:cubicBezTo>
                <a:cubicBezTo>
                  <a:pt x="691539" y="2054412"/>
                  <a:pt x="631775" y="2088830"/>
                  <a:pt x="618974" y="2078215"/>
                </a:cubicBezTo>
                <a:cubicBezTo>
                  <a:pt x="618088" y="2078727"/>
                  <a:pt x="616959" y="2077543"/>
                  <a:pt x="615813" y="2075452"/>
                </a:cubicBezTo>
                <a:lnTo>
                  <a:pt x="613351" y="2069277"/>
                </a:lnTo>
                <a:lnTo>
                  <a:pt x="546924" y="2094174"/>
                </a:lnTo>
                <a:lnTo>
                  <a:pt x="552107" y="2082401"/>
                </a:lnTo>
                <a:lnTo>
                  <a:pt x="604478" y="2056750"/>
                </a:lnTo>
                <a:lnTo>
                  <a:pt x="607490" y="2055579"/>
                </a:lnTo>
                <a:lnTo>
                  <a:pt x="611009" y="2053781"/>
                </a:lnTo>
                <a:lnTo>
                  <a:pt x="611046" y="2053437"/>
                </a:lnTo>
                <a:cubicBezTo>
                  <a:pt x="585937" y="2050856"/>
                  <a:pt x="565775" y="2068146"/>
                  <a:pt x="543704" y="2063817"/>
                </a:cubicBezTo>
                <a:cubicBezTo>
                  <a:pt x="535152" y="2062117"/>
                  <a:pt x="533026" y="2057659"/>
                  <a:pt x="525741" y="2050494"/>
                </a:cubicBezTo>
                <a:cubicBezTo>
                  <a:pt x="504237" y="2039214"/>
                  <a:pt x="480334" y="2047299"/>
                  <a:pt x="456487" y="2048726"/>
                </a:cubicBezTo>
                <a:cubicBezTo>
                  <a:pt x="405001" y="2049030"/>
                  <a:pt x="362769" y="2061991"/>
                  <a:pt x="312199" y="2056089"/>
                </a:cubicBezTo>
                <a:cubicBezTo>
                  <a:pt x="365669" y="2042334"/>
                  <a:pt x="405917" y="2042824"/>
                  <a:pt x="459744" y="2029812"/>
                </a:cubicBezTo>
                <a:cubicBezTo>
                  <a:pt x="472406" y="2022521"/>
                  <a:pt x="500554" y="2023349"/>
                  <a:pt x="535640" y="2021131"/>
                </a:cubicBezTo>
                <a:cubicBezTo>
                  <a:pt x="553464" y="2016546"/>
                  <a:pt x="651781" y="2012939"/>
                  <a:pt x="590027" y="2001170"/>
                </a:cubicBezTo>
                <a:cubicBezTo>
                  <a:pt x="578282" y="2002254"/>
                  <a:pt x="526795" y="2002559"/>
                  <a:pt x="518087" y="2001893"/>
                </a:cubicBezTo>
                <a:cubicBezTo>
                  <a:pt x="512926" y="1999186"/>
                  <a:pt x="508326" y="1989528"/>
                  <a:pt x="508326" y="1989528"/>
                </a:cubicBezTo>
                <a:cubicBezTo>
                  <a:pt x="486257" y="1985198"/>
                  <a:pt x="465393" y="1991533"/>
                  <a:pt x="447217" y="1995375"/>
                </a:cubicBezTo>
                <a:cubicBezTo>
                  <a:pt x="430308" y="1993751"/>
                  <a:pt x="396783" y="2007379"/>
                  <a:pt x="387022" y="1995014"/>
                </a:cubicBezTo>
                <a:cubicBezTo>
                  <a:pt x="377262" y="1982649"/>
                  <a:pt x="416029" y="1996295"/>
                  <a:pt x="399684" y="1987722"/>
                </a:cubicBezTo>
                <a:cubicBezTo>
                  <a:pt x="378178" y="1976442"/>
                  <a:pt x="326689" y="1976745"/>
                  <a:pt x="387800" y="1970900"/>
                </a:cubicBezTo>
                <a:cubicBezTo>
                  <a:pt x="432002" y="1963432"/>
                  <a:pt x="454426" y="1968504"/>
                  <a:pt x="502737" y="1952043"/>
                </a:cubicBezTo>
                <a:cubicBezTo>
                  <a:pt x="490478" y="1945613"/>
                  <a:pt x="448426" y="1946755"/>
                  <a:pt x="421034" y="1947045"/>
                </a:cubicBezTo>
                <a:lnTo>
                  <a:pt x="417541" y="1946994"/>
                </a:lnTo>
                <a:lnTo>
                  <a:pt x="467303" y="1922378"/>
                </a:lnTo>
                <a:lnTo>
                  <a:pt x="398740" y="1946133"/>
                </a:lnTo>
                <a:lnTo>
                  <a:pt x="385923" y="1940742"/>
                </a:lnTo>
                <a:cubicBezTo>
                  <a:pt x="380875" y="1936371"/>
                  <a:pt x="400117" y="1936118"/>
                  <a:pt x="413750" y="1933236"/>
                </a:cubicBezTo>
                <a:cubicBezTo>
                  <a:pt x="332051" y="1921596"/>
                  <a:pt x="259484" y="1945399"/>
                  <a:pt x="179905" y="1938214"/>
                </a:cubicBezTo>
                <a:lnTo>
                  <a:pt x="166407" y="1937747"/>
                </a:lnTo>
                <a:lnTo>
                  <a:pt x="167106" y="1937339"/>
                </a:lnTo>
                <a:cubicBezTo>
                  <a:pt x="177638" y="1930882"/>
                  <a:pt x="217922" y="1920673"/>
                  <a:pt x="232847" y="1908941"/>
                </a:cubicBezTo>
                <a:cubicBezTo>
                  <a:pt x="252163" y="1891940"/>
                  <a:pt x="199377" y="1917159"/>
                  <a:pt x="192899" y="1918748"/>
                </a:cubicBezTo>
                <a:cubicBezTo>
                  <a:pt x="180211" y="1924444"/>
                  <a:pt x="170137" y="1928608"/>
                  <a:pt x="161263" y="1932028"/>
                </a:cubicBezTo>
                <a:lnTo>
                  <a:pt x="147216" y="1937080"/>
                </a:lnTo>
                <a:lnTo>
                  <a:pt x="97705" y="1935365"/>
                </a:lnTo>
                <a:lnTo>
                  <a:pt x="98177" y="1930381"/>
                </a:lnTo>
                <a:cubicBezTo>
                  <a:pt x="98784" y="1931201"/>
                  <a:pt x="96717" y="1932071"/>
                  <a:pt x="93100" y="1932919"/>
                </a:cubicBezTo>
                <a:lnTo>
                  <a:pt x="81759" y="1934813"/>
                </a:lnTo>
                <a:lnTo>
                  <a:pt x="44751" y="1933530"/>
                </a:lnTo>
                <a:lnTo>
                  <a:pt x="57034" y="1928220"/>
                </a:lnTo>
                <a:cubicBezTo>
                  <a:pt x="59860" y="1932041"/>
                  <a:pt x="62284" y="1935318"/>
                  <a:pt x="61423" y="1922949"/>
                </a:cubicBezTo>
                <a:cubicBezTo>
                  <a:pt x="61423" y="1922949"/>
                  <a:pt x="59398" y="1925381"/>
                  <a:pt x="57034" y="1928220"/>
                </a:cubicBezTo>
                <a:lnTo>
                  <a:pt x="53856" y="1916952"/>
                </a:lnTo>
                <a:lnTo>
                  <a:pt x="91483" y="1912458"/>
                </a:lnTo>
                <a:cubicBezTo>
                  <a:pt x="102666" y="1918323"/>
                  <a:pt x="113905" y="1917533"/>
                  <a:pt x="123528" y="1911989"/>
                </a:cubicBezTo>
                <a:cubicBezTo>
                  <a:pt x="123528" y="1911989"/>
                  <a:pt x="124138" y="1912761"/>
                  <a:pt x="124901" y="1913727"/>
                </a:cubicBezTo>
                <a:lnTo>
                  <a:pt x="126617" y="1915901"/>
                </a:lnTo>
                <a:lnTo>
                  <a:pt x="127646" y="1917206"/>
                </a:lnTo>
                <a:cubicBezTo>
                  <a:pt x="128104" y="1917785"/>
                  <a:pt x="127799" y="1917399"/>
                  <a:pt x="127189" y="1916626"/>
                </a:cubicBezTo>
                <a:lnTo>
                  <a:pt x="126617" y="1915901"/>
                </a:lnTo>
                <a:lnTo>
                  <a:pt x="123528" y="1911989"/>
                </a:lnTo>
                <a:cubicBezTo>
                  <a:pt x="116244" y="1904824"/>
                  <a:pt x="104145" y="1905166"/>
                  <a:pt x="91483" y="1912458"/>
                </a:cubicBezTo>
                <a:lnTo>
                  <a:pt x="52085" y="1909646"/>
                </a:lnTo>
                <a:lnTo>
                  <a:pt x="70639" y="1899512"/>
                </a:lnTo>
                <a:lnTo>
                  <a:pt x="78313" y="1894575"/>
                </a:lnTo>
                <a:lnTo>
                  <a:pt x="202780" y="1892738"/>
                </a:lnTo>
                <a:cubicBezTo>
                  <a:pt x="283980" y="1890114"/>
                  <a:pt x="364581" y="1884876"/>
                  <a:pt x="445290" y="1873425"/>
                </a:cubicBezTo>
                <a:cubicBezTo>
                  <a:pt x="452681" y="1872006"/>
                  <a:pt x="474856" y="1872490"/>
                  <a:pt x="495852" y="1871523"/>
                </a:cubicBezTo>
                <a:lnTo>
                  <a:pt x="498506" y="1871246"/>
                </a:lnTo>
                <a:lnTo>
                  <a:pt x="524788" y="1855127"/>
                </a:lnTo>
                <a:lnTo>
                  <a:pt x="506160" y="1855630"/>
                </a:lnTo>
                <a:lnTo>
                  <a:pt x="493830" y="1860740"/>
                </a:lnTo>
                <a:lnTo>
                  <a:pt x="473994" y="1863689"/>
                </a:lnTo>
                <a:lnTo>
                  <a:pt x="474895" y="1858934"/>
                </a:lnTo>
                <a:lnTo>
                  <a:pt x="477082" y="1858203"/>
                </a:lnTo>
                <a:lnTo>
                  <a:pt x="475204" y="1858404"/>
                </a:lnTo>
                <a:lnTo>
                  <a:pt x="474895" y="1858934"/>
                </a:lnTo>
                <a:cubicBezTo>
                  <a:pt x="445874" y="1867994"/>
                  <a:pt x="412406" y="1876209"/>
                  <a:pt x="409984" y="1872932"/>
                </a:cubicBezTo>
                <a:cubicBezTo>
                  <a:pt x="411194" y="1874571"/>
                  <a:pt x="414419" y="1872247"/>
                  <a:pt x="417338" y="1869513"/>
                </a:cubicBezTo>
                <a:lnTo>
                  <a:pt x="420767" y="1865999"/>
                </a:lnTo>
                <a:lnTo>
                  <a:pt x="405313" y="1866730"/>
                </a:lnTo>
                <a:cubicBezTo>
                  <a:pt x="379322" y="1869584"/>
                  <a:pt x="349124" y="1875793"/>
                  <a:pt x="330978" y="1869203"/>
                </a:cubicBezTo>
                <a:cubicBezTo>
                  <a:pt x="325816" y="1866495"/>
                  <a:pt x="321217" y="1856836"/>
                  <a:pt x="318177" y="1858587"/>
                </a:cubicBezTo>
                <a:cubicBezTo>
                  <a:pt x="301270" y="1856965"/>
                  <a:pt x="254028" y="1866183"/>
                  <a:pt x="234999" y="1860104"/>
                </a:cubicBezTo>
                <a:cubicBezTo>
                  <a:pt x="225937" y="1858693"/>
                  <a:pt x="219569" y="1845324"/>
                  <a:pt x="219569" y="1845324"/>
                </a:cubicBezTo>
                <a:cubicBezTo>
                  <a:pt x="219569" y="1845324"/>
                  <a:pt x="217431" y="1844899"/>
                  <a:pt x="214469" y="1844947"/>
                </a:cubicBezTo>
                <a:lnTo>
                  <a:pt x="210054" y="1846033"/>
                </a:lnTo>
                <a:lnTo>
                  <a:pt x="203068" y="1845173"/>
                </a:lnTo>
                <a:lnTo>
                  <a:pt x="202193" y="1843734"/>
                </a:lnTo>
                <a:cubicBezTo>
                  <a:pt x="201549" y="1843396"/>
                  <a:pt x="200788" y="1843832"/>
                  <a:pt x="199268" y="1844708"/>
                </a:cubicBezTo>
                <a:lnTo>
                  <a:pt x="203068" y="1845173"/>
                </a:lnTo>
                <a:lnTo>
                  <a:pt x="204429" y="1847415"/>
                </a:lnTo>
                <a:cubicBezTo>
                  <a:pt x="194107" y="1842001"/>
                  <a:pt x="180745" y="1838336"/>
                  <a:pt x="180745" y="1838336"/>
                </a:cubicBezTo>
                <a:cubicBezTo>
                  <a:pt x="177062" y="1822470"/>
                  <a:pt x="236478" y="1846946"/>
                  <a:pt x="266963" y="1835070"/>
                </a:cubicBezTo>
                <a:cubicBezTo>
                  <a:pt x="270002" y="1833320"/>
                  <a:pt x="277503" y="1823321"/>
                  <a:pt x="280542" y="1821571"/>
                </a:cubicBezTo>
                <a:cubicBezTo>
                  <a:pt x="301404" y="1815235"/>
                  <a:pt x="328291" y="1812060"/>
                  <a:pt x="357353" y="1806682"/>
                </a:cubicBezTo>
                <a:cubicBezTo>
                  <a:pt x="363228" y="1806141"/>
                  <a:pt x="390744" y="1804968"/>
                  <a:pt x="417170" y="1803711"/>
                </a:cubicBezTo>
                <a:lnTo>
                  <a:pt x="417255" y="1803706"/>
                </a:lnTo>
                <a:lnTo>
                  <a:pt x="429623" y="1796119"/>
                </a:lnTo>
                <a:lnTo>
                  <a:pt x="456331" y="1783810"/>
                </a:lnTo>
                <a:lnTo>
                  <a:pt x="453814" y="1781870"/>
                </a:lnTo>
                <a:cubicBezTo>
                  <a:pt x="451348" y="1780185"/>
                  <a:pt x="449162" y="1778899"/>
                  <a:pt x="447746" y="1778295"/>
                </a:cubicBezTo>
                <a:cubicBezTo>
                  <a:pt x="439544" y="1777337"/>
                  <a:pt x="369727" y="1782517"/>
                  <a:pt x="414081" y="1774014"/>
                </a:cubicBezTo>
                <a:cubicBezTo>
                  <a:pt x="461323" y="1764796"/>
                  <a:pt x="371711" y="1769069"/>
                  <a:pt x="359964" y="1770154"/>
                </a:cubicBezTo>
                <a:cubicBezTo>
                  <a:pt x="327917" y="1770623"/>
                  <a:pt x="299771" y="1769794"/>
                  <a:pt x="288530" y="1770585"/>
                </a:cubicBezTo>
                <a:cubicBezTo>
                  <a:pt x="223805" y="1769521"/>
                  <a:pt x="164054" y="1770087"/>
                  <a:pt x="105815" y="1770611"/>
                </a:cubicBezTo>
                <a:lnTo>
                  <a:pt x="93640" y="1770595"/>
                </a:lnTo>
                <a:lnTo>
                  <a:pt x="104814" y="1762586"/>
                </a:lnTo>
                <a:lnTo>
                  <a:pt x="108462" y="1759347"/>
                </a:lnTo>
                <a:lnTo>
                  <a:pt x="146282" y="1757839"/>
                </a:lnTo>
                <a:cubicBezTo>
                  <a:pt x="169621" y="1756705"/>
                  <a:pt x="228900" y="1763274"/>
                  <a:pt x="244602" y="1754233"/>
                </a:cubicBezTo>
                <a:cubicBezTo>
                  <a:pt x="250678" y="1750731"/>
                  <a:pt x="244310" y="1737361"/>
                  <a:pt x="251458" y="1726616"/>
                </a:cubicBezTo>
                <a:cubicBezTo>
                  <a:pt x="261998" y="1714869"/>
                  <a:pt x="272673" y="1721027"/>
                  <a:pt x="295661" y="1719149"/>
                </a:cubicBezTo>
                <a:cubicBezTo>
                  <a:pt x="313484" y="1714564"/>
                  <a:pt x="326147" y="1707273"/>
                  <a:pt x="337895" y="1706189"/>
                </a:cubicBezTo>
                <a:lnTo>
                  <a:pt x="351663" y="1705101"/>
                </a:lnTo>
                <a:lnTo>
                  <a:pt x="351046" y="1704884"/>
                </a:lnTo>
                <a:cubicBezTo>
                  <a:pt x="350012" y="1704278"/>
                  <a:pt x="349482" y="1703592"/>
                  <a:pt x="349596" y="1702816"/>
                </a:cubicBezTo>
                <a:cubicBezTo>
                  <a:pt x="349865" y="1701005"/>
                  <a:pt x="353341" y="1699241"/>
                  <a:pt x="358592" y="1697607"/>
                </a:cubicBezTo>
                <a:lnTo>
                  <a:pt x="368581" y="1695203"/>
                </a:lnTo>
                <a:lnTo>
                  <a:pt x="363268" y="1692049"/>
                </a:lnTo>
                <a:cubicBezTo>
                  <a:pt x="360447" y="1689176"/>
                  <a:pt x="358007" y="1686085"/>
                  <a:pt x="355427" y="1684732"/>
                </a:cubicBezTo>
                <a:cubicBezTo>
                  <a:pt x="346720" y="1684065"/>
                  <a:pt x="329401" y="1688361"/>
                  <a:pt x="312140" y="1685993"/>
                </a:cubicBezTo>
                <a:cubicBezTo>
                  <a:pt x="300394" y="1687079"/>
                  <a:pt x="243238" y="1684968"/>
                  <a:pt x="278887" y="1675799"/>
                </a:cubicBezTo>
                <a:cubicBezTo>
                  <a:pt x="300256" y="1669172"/>
                  <a:pt x="330882" y="1675202"/>
                  <a:pt x="342119" y="1674409"/>
                </a:cubicBezTo>
                <a:cubicBezTo>
                  <a:pt x="354221" y="1674068"/>
                  <a:pt x="361368" y="1663324"/>
                  <a:pt x="364406" y="1661576"/>
                </a:cubicBezTo>
                <a:cubicBezTo>
                  <a:pt x="372961" y="1663274"/>
                  <a:pt x="378628" y="1665690"/>
                  <a:pt x="389869" y="1664897"/>
                </a:cubicBezTo>
                <a:lnTo>
                  <a:pt x="391055" y="1664213"/>
                </a:lnTo>
                <a:lnTo>
                  <a:pt x="385654" y="1664123"/>
                </a:lnTo>
                <a:cubicBezTo>
                  <a:pt x="368348" y="1662672"/>
                  <a:pt x="382695" y="1654410"/>
                  <a:pt x="382695" y="1654410"/>
                </a:cubicBezTo>
                <a:cubicBezTo>
                  <a:pt x="395358" y="1647118"/>
                  <a:pt x="432212" y="1648614"/>
                  <a:pt x="438289" y="1645116"/>
                </a:cubicBezTo>
                <a:cubicBezTo>
                  <a:pt x="438289" y="1645116"/>
                  <a:pt x="437989" y="1642448"/>
                  <a:pt x="437599" y="1638413"/>
                </a:cubicBezTo>
                <a:lnTo>
                  <a:pt x="437433" y="1636372"/>
                </a:lnTo>
                <a:lnTo>
                  <a:pt x="412516" y="1639315"/>
                </a:lnTo>
                <a:cubicBezTo>
                  <a:pt x="400991" y="1640566"/>
                  <a:pt x="389723" y="1641553"/>
                  <a:pt x="378901" y="1641869"/>
                </a:cubicBezTo>
                <a:cubicBezTo>
                  <a:pt x="359839" y="1643852"/>
                  <a:pt x="339715" y="1643609"/>
                  <a:pt x="319370" y="1642900"/>
                </a:cubicBezTo>
                <a:lnTo>
                  <a:pt x="304265" y="1642464"/>
                </a:lnTo>
                <a:lnTo>
                  <a:pt x="307210" y="1641278"/>
                </a:lnTo>
                <a:lnTo>
                  <a:pt x="331605" y="1631306"/>
                </a:lnTo>
                <a:lnTo>
                  <a:pt x="369139" y="1629504"/>
                </a:lnTo>
                <a:cubicBezTo>
                  <a:pt x="397641" y="1631076"/>
                  <a:pt x="441433" y="1629523"/>
                  <a:pt x="406058" y="1614871"/>
                </a:cubicBezTo>
                <a:lnTo>
                  <a:pt x="379853" y="1611975"/>
                </a:lnTo>
                <a:lnTo>
                  <a:pt x="399035" y="1604742"/>
                </a:lnTo>
                <a:lnTo>
                  <a:pt x="394039" y="1603816"/>
                </a:lnTo>
                <a:cubicBezTo>
                  <a:pt x="389464" y="1603240"/>
                  <a:pt x="386762" y="1603319"/>
                  <a:pt x="387293" y="1604434"/>
                </a:cubicBezTo>
                <a:cubicBezTo>
                  <a:pt x="384795" y="1593091"/>
                  <a:pt x="399487" y="1594216"/>
                  <a:pt x="416838" y="1595007"/>
                </a:cubicBezTo>
                <a:lnTo>
                  <a:pt x="424613" y="1595099"/>
                </a:lnTo>
                <a:lnTo>
                  <a:pt x="433967" y="1591571"/>
                </a:lnTo>
                <a:lnTo>
                  <a:pt x="470549" y="1577738"/>
                </a:lnTo>
                <a:lnTo>
                  <a:pt x="449786" y="1577437"/>
                </a:lnTo>
                <a:lnTo>
                  <a:pt x="434008" y="1577993"/>
                </a:lnTo>
                <a:lnTo>
                  <a:pt x="376547" y="1596186"/>
                </a:lnTo>
                <a:cubicBezTo>
                  <a:pt x="344815" y="1605669"/>
                  <a:pt x="360007" y="1594197"/>
                  <a:pt x="377219" y="1584362"/>
                </a:cubicBezTo>
                <a:lnTo>
                  <a:pt x="388126" y="1578677"/>
                </a:lnTo>
                <a:lnTo>
                  <a:pt x="376441" y="1578600"/>
                </a:lnTo>
                <a:lnTo>
                  <a:pt x="347033" y="1577740"/>
                </a:lnTo>
                <a:lnTo>
                  <a:pt x="355212" y="1574690"/>
                </a:lnTo>
                <a:lnTo>
                  <a:pt x="413364" y="1549429"/>
                </a:lnTo>
                <a:lnTo>
                  <a:pt x="445207" y="1541737"/>
                </a:lnTo>
                <a:cubicBezTo>
                  <a:pt x="465790" y="1538876"/>
                  <a:pt x="456487" y="1538315"/>
                  <a:pt x="441889" y="1537139"/>
                </a:cubicBezTo>
                <a:lnTo>
                  <a:pt x="441700" y="1537116"/>
                </a:lnTo>
                <a:lnTo>
                  <a:pt x="444210" y="1536027"/>
                </a:lnTo>
                <a:cubicBezTo>
                  <a:pt x="474458" y="1523562"/>
                  <a:pt x="505823" y="1511428"/>
                  <a:pt x="539939" y="1499342"/>
                </a:cubicBezTo>
                <a:cubicBezTo>
                  <a:pt x="541120" y="1497920"/>
                  <a:pt x="550585" y="1494550"/>
                  <a:pt x="559149" y="1490714"/>
                </a:cubicBezTo>
                <a:lnTo>
                  <a:pt x="565285" y="1487421"/>
                </a:lnTo>
                <a:lnTo>
                  <a:pt x="551126" y="1491420"/>
                </a:lnTo>
                <a:cubicBezTo>
                  <a:pt x="501323" y="1509740"/>
                  <a:pt x="458993" y="1535618"/>
                  <a:pt x="400290" y="1548091"/>
                </a:cubicBezTo>
                <a:lnTo>
                  <a:pt x="432895" y="1532794"/>
                </a:lnTo>
                <a:lnTo>
                  <a:pt x="426217" y="1535356"/>
                </a:lnTo>
                <a:lnTo>
                  <a:pt x="419093" y="1534544"/>
                </a:lnTo>
                <a:lnTo>
                  <a:pt x="416442" y="1533312"/>
                </a:lnTo>
                <a:lnTo>
                  <a:pt x="390897" y="1544384"/>
                </a:lnTo>
                <a:lnTo>
                  <a:pt x="366937" y="1554639"/>
                </a:lnTo>
                <a:lnTo>
                  <a:pt x="347806" y="1547685"/>
                </a:lnTo>
                <a:lnTo>
                  <a:pt x="348045" y="1542933"/>
                </a:lnTo>
                <a:lnTo>
                  <a:pt x="392235" y="1520581"/>
                </a:lnTo>
                <a:lnTo>
                  <a:pt x="386973" y="1519740"/>
                </a:lnTo>
                <a:cubicBezTo>
                  <a:pt x="389168" y="1517102"/>
                  <a:pt x="391885" y="1515387"/>
                  <a:pt x="394610" y="1514437"/>
                </a:cubicBezTo>
                <a:cubicBezTo>
                  <a:pt x="397335" y="1513485"/>
                  <a:pt x="400067" y="1513299"/>
                  <a:pt x="402293" y="1513720"/>
                </a:cubicBezTo>
                <a:lnTo>
                  <a:pt x="398581" y="1517398"/>
                </a:lnTo>
                <a:lnTo>
                  <a:pt x="409647" y="1511849"/>
                </a:lnTo>
                <a:lnTo>
                  <a:pt x="402293" y="1513720"/>
                </a:lnTo>
                <a:cubicBezTo>
                  <a:pt x="407830" y="1510425"/>
                  <a:pt x="412812" y="1507730"/>
                  <a:pt x="417474" y="1505372"/>
                </a:cubicBezTo>
                <a:lnTo>
                  <a:pt x="426248" y="1501180"/>
                </a:lnTo>
                <a:lnTo>
                  <a:pt x="422170" y="1501036"/>
                </a:lnTo>
                <a:lnTo>
                  <a:pt x="409953" y="1499974"/>
                </a:lnTo>
                <a:lnTo>
                  <a:pt x="381361" y="1511911"/>
                </a:lnTo>
                <a:cubicBezTo>
                  <a:pt x="333532" y="1531243"/>
                  <a:pt x="293697" y="1545620"/>
                  <a:pt x="234120" y="1569195"/>
                </a:cubicBezTo>
                <a:cubicBezTo>
                  <a:pt x="234120" y="1569195"/>
                  <a:pt x="233540" y="1569585"/>
                  <a:pt x="232519" y="1570235"/>
                </a:cubicBezTo>
                <a:lnTo>
                  <a:pt x="232092" y="1570501"/>
                </a:lnTo>
                <a:lnTo>
                  <a:pt x="239909" y="1569411"/>
                </a:lnTo>
                <a:cubicBezTo>
                  <a:pt x="263745" y="1568197"/>
                  <a:pt x="295155" y="1570876"/>
                  <a:pt x="305862" y="1568969"/>
                </a:cubicBezTo>
                <a:lnTo>
                  <a:pt x="360801" y="1560478"/>
                </a:lnTo>
                <a:lnTo>
                  <a:pt x="317653" y="1577098"/>
                </a:lnTo>
                <a:lnTo>
                  <a:pt x="311610" y="1576975"/>
                </a:lnTo>
                <a:cubicBezTo>
                  <a:pt x="300074" y="1576976"/>
                  <a:pt x="286908" y="1577282"/>
                  <a:pt x="270214" y="1578140"/>
                </a:cubicBezTo>
                <a:cubicBezTo>
                  <a:pt x="265603" y="1577600"/>
                  <a:pt x="241493" y="1579003"/>
                  <a:pt x="226165" y="1578534"/>
                </a:cubicBezTo>
                <a:lnTo>
                  <a:pt x="218941" y="1577746"/>
                </a:lnTo>
                <a:lnTo>
                  <a:pt x="215134" y="1579745"/>
                </a:lnTo>
                <a:cubicBezTo>
                  <a:pt x="205414" y="1584067"/>
                  <a:pt x="195241" y="1586482"/>
                  <a:pt x="193430" y="1578861"/>
                </a:cubicBezTo>
                <a:cubicBezTo>
                  <a:pt x="195399" y="1570314"/>
                  <a:pt x="257885" y="1553038"/>
                  <a:pt x="259912" y="1550603"/>
                </a:cubicBezTo>
                <a:cubicBezTo>
                  <a:pt x="289746" y="1537473"/>
                  <a:pt x="318379" y="1525524"/>
                  <a:pt x="347216" y="1513204"/>
                </a:cubicBezTo>
                <a:lnTo>
                  <a:pt x="395100" y="1491764"/>
                </a:lnTo>
                <a:lnTo>
                  <a:pt x="395626" y="1488065"/>
                </a:lnTo>
                <a:cubicBezTo>
                  <a:pt x="396724" y="1484906"/>
                  <a:pt x="398385" y="1481196"/>
                  <a:pt x="400031" y="1477705"/>
                </a:cubicBezTo>
                <a:lnTo>
                  <a:pt x="400516" y="1476682"/>
                </a:lnTo>
                <a:lnTo>
                  <a:pt x="389090" y="1481475"/>
                </a:lnTo>
                <a:cubicBezTo>
                  <a:pt x="374731" y="1487710"/>
                  <a:pt x="362724" y="1493425"/>
                  <a:pt x="360296" y="1494021"/>
                </a:cubicBezTo>
                <a:cubicBezTo>
                  <a:pt x="294555" y="1522419"/>
                  <a:pt x="223622" y="1549832"/>
                  <a:pt x="144919" y="1586574"/>
                </a:cubicBezTo>
                <a:cubicBezTo>
                  <a:pt x="144919" y="1586574"/>
                  <a:pt x="103004" y="1604928"/>
                  <a:pt x="106663" y="1594352"/>
                </a:cubicBezTo>
                <a:lnTo>
                  <a:pt x="117821" y="1588858"/>
                </a:lnTo>
                <a:lnTo>
                  <a:pt x="135288" y="1587035"/>
                </a:lnTo>
                <a:cubicBezTo>
                  <a:pt x="142069" y="1586029"/>
                  <a:pt x="147364" y="1584784"/>
                  <a:pt x="149432" y="1583194"/>
                </a:cubicBezTo>
                <a:lnTo>
                  <a:pt x="144477" y="1577601"/>
                </a:lnTo>
                <a:lnTo>
                  <a:pt x="148577" y="1575998"/>
                </a:lnTo>
                <a:cubicBezTo>
                  <a:pt x="144522" y="1580863"/>
                  <a:pt x="192577" y="1561324"/>
                  <a:pt x="184901" y="1550948"/>
                </a:cubicBezTo>
                <a:cubicBezTo>
                  <a:pt x="182478" y="1547670"/>
                  <a:pt x="136849" y="1570485"/>
                  <a:pt x="128004" y="1574915"/>
                </a:cubicBezTo>
                <a:lnTo>
                  <a:pt x="124399" y="1576285"/>
                </a:lnTo>
                <a:lnTo>
                  <a:pt x="123851" y="1576258"/>
                </a:lnTo>
                <a:lnTo>
                  <a:pt x="111501" y="1577230"/>
                </a:lnTo>
                <a:lnTo>
                  <a:pt x="191065" y="1538909"/>
                </a:lnTo>
                <a:cubicBezTo>
                  <a:pt x="231656" y="1520597"/>
                  <a:pt x="273401" y="1502445"/>
                  <a:pt x="316329" y="1482873"/>
                </a:cubicBezTo>
                <a:cubicBezTo>
                  <a:pt x="316329" y="1482873"/>
                  <a:pt x="332850" y="1488821"/>
                  <a:pt x="332055" y="1477401"/>
                </a:cubicBezTo>
                <a:cubicBezTo>
                  <a:pt x="331254" y="1471142"/>
                  <a:pt x="291704" y="1486659"/>
                  <a:pt x="313906" y="1479595"/>
                </a:cubicBezTo>
                <a:cubicBezTo>
                  <a:pt x="240550" y="1503732"/>
                  <a:pt x="157852" y="1551457"/>
                  <a:pt x="84436" y="1569479"/>
                </a:cubicBezTo>
                <a:cubicBezTo>
                  <a:pt x="151409" y="1527225"/>
                  <a:pt x="249393" y="1499304"/>
                  <a:pt x="328770" y="1461751"/>
                </a:cubicBezTo>
                <a:cubicBezTo>
                  <a:pt x="332009" y="1460955"/>
                  <a:pt x="340783" y="1456864"/>
                  <a:pt x="348092" y="1452087"/>
                </a:cubicBezTo>
                <a:lnTo>
                  <a:pt x="350495" y="1450121"/>
                </a:lnTo>
                <a:lnTo>
                  <a:pt x="349345" y="1450215"/>
                </a:lnTo>
                <a:lnTo>
                  <a:pt x="344071" y="1450539"/>
                </a:lnTo>
                <a:lnTo>
                  <a:pt x="355724" y="1445839"/>
                </a:lnTo>
                <a:lnTo>
                  <a:pt x="357079" y="1444729"/>
                </a:lnTo>
                <a:cubicBezTo>
                  <a:pt x="359126" y="1442320"/>
                  <a:pt x="359931" y="1440067"/>
                  <a:pt x="358617" y="1438290"/>
                </a:cubicBezTo>
                <a:lnTo>
                  <a:pt x="321096" y="1451374"/>
                </a:lnTo>
                <a:cubicBezTo>
                  <a:pt x="285657" y="1468139"/>
                  <a:pt x="246511" y="1484198"/>
                  <a:pt x="210678" y="1495256"/>
                </a:cubicBezTo>
                <a:cubicBezTo>
                  <a:pt x="239096" y="1480211"/>
                  <a:pt x="270533" y="1466445"/>
                  <a:pt x="303335" y="1452587"/>
                </a:cubicBezTo>
                <a:lnTo>
                  <a:pt x="376041" y="1421424"/>
                </a:lnTo>
                <a:lnTo>
                  <a:pt x="369920" y="1422981"/>
                </a:lnTo>
                <a:lnTo>
                  <a:pt x="399767" y="1406990"/>
                </a:lnTo>
                <a:lnTo>
                  <a:pt x="375148" y="1406867"/>
                </a:lnTo>
                <a:lnTo>
                  <a:pt x="345206" y="1410191"/>
                </a:lnTo>
                <a:lnTo>
                  <a:pt x="337149" y="1412951"/>
                </a:lnTo>
                <a:lnTo>
                  <a:pt x="334324" y="1412257"/>
                </a:lnTo>
                <a:cubicBezTo>
                  <a:pt x="330189" y="1410838"/>
                  <a:pt x="328014" y="1409487"/>
                  <a:pt x="329532" y="1408613"/>
                </a:cubicBezTo>
                <a:lnTo>
                  <a:pt x="346489" y="1402249"/>
                </a:lnTo>
                <a:lnTo>
                  <a:pt x="355377" y="1397523"/>
                </a:lnTo>
                <a:cubicBezTo>
                  <a:pt x="363348" y="1393660"/>
                  <a:pt x="374018" y="1388748"/>
                  <a:pt x="387895" y="1382544"/>
                </a:cubicBezTo>
                <a:cubicBezTo>
                  <a:pt x="407870" y="1372027"/>
                  <a:pt x="425453" y="1363860"/>
                  <a:pt x="441936" y="1356559"/>
                </a:cubicBezTo>
                <a:lnTo>
                  <a:pt x="444371" y="1355493"/>
                </a:lnTo>
                <a:lnTo>
                  <a:pt x="427548" y="1357612"/>
                </a:lnTo>
                <a:cubicBezTo>
                  <a:pt x="413294" y="1359192"/>
                  <a:pt x="398778" y="1360218"/>
                  <a:pt x="397718" y="1357990"/>
                </a:cubicBezTo>
                <a:lnTo>
                  <a:pt x="433074" y="1331947"/>
                </a:lnTo>
                <a:cubicBezTo>
                  <a:pt x="430952" y="1327491"/>
                  <a:pt x="278106" y="1333154"/>
                  <a:pt x="348334" y="1322057"/>
                </a:cubicBezTo>
                <a:lnTo>
                  <a:pt x="386647" y="1317586"/>
                </a:lnTo>
                <a:lnTo>
                  <a:pt x="404813" y="1307918"/>
                </a:lnTo>
                <a:cubicBezTo>
                  <a:pt x="413300" y="1303775"/>
                  <a:pt x="422665" y="1299248"/>
                  <a:pt x="430856" y="1294557"/>
                </a:cubicBezTo>
                <a:lnTo>
                  <a:pt x="389323" y="1306582"/>
                </a:lnTo>
                <a:lnTo>
                  <a:pt x="391005" y="1304470"/>
                </a:lnTo>
                <a:cubicBezTo>
                  <a:pt x="401074" y="1293457"/>
                  <a:pt x="409687" y="1287136"/>
                  <a:pt x="421016" y="1282152"/>
                </a:cubicBezTo>
                <a:lnTo>
                  <a:pt x="435007" y="1277832"/>
                </a:lnTo>
                <a:lnTo>
                  <a:pt x="433445" y="1271002"/>
                </a:lnTo>
                <a:cubicBezTo>
                  <a:pt x="433123" y="1268439"/>
                  <a:pt x="433228" y="1266543"/>
                  <a:pt x="433987" y="1266106"/>
                </a:cubicBezTo>
                <a:cubicBezTo>
                  <a:pt x="408880" y="1263525"/>
                  <a:pt x="388715" y="1280816"/>
                  <a:pt x="366646" y="1276489"/>
                </a:cubicBezTo>
                <a:cubicBezTo>
                  <a:pt x="358091" y="1274786"/>
                  <a:pt x="355968" y="1270328"/>
                  <a:pt x="348684" y="1263165"/>
                </a:cubicBezTo>
                <a:cubicBezTo>
                  <a:pt x="327178" y="1251884"/>
                  <a:pt x="303275" y="1259968"/>
                  <a:pt x="279430" y="1261395"/>
                </a:cubicBezTo>
                <a:cubicBezTo>
                  <a:pt x="227942" y="1261699"/>
                  <a:pt x="185711" y="1274660"/>
                  <a:pt x="135139" y="1268757"/>
                </a:cubicBezTo>
                <a:cubicBezTo>
                  <a:pt x="188612" y="1255004"/>
                  <a:pt x="228859" y="1255491"/>
                  <a:pt x="282685" y="1242481"/>
                </a:cubicBezTo>
                <a:cubicBezTo>
                  <a:pt x="295346" y="1235190"/>
                  <a:pt x="323495" y="1236018"/>
                  <a:pt x="358580" y="1233801"/>
                </a:cubicBezTo>
                <a:cubicBezTo>
                  <a:pt x="363037" y="1232654"/>
                  <a:pt x="372523" y="1231570"/>
                  <a:pt x="383281" y="1230403"/>
                </a:cubicBezTo>
                <a:lnTo>
                  <a:pt x="391892" y="1229368"/>
                </a:lnTo>
                <a:lnTo>
                  <a:pt x="385269" y="1214599"/>
                </a:lnTo>
                <a:lnTo>
                  <a:pt x="375859" y="1214857"/>
                </a:lnTo>
                <a:cubicBezTo>
                  <a:pt x="360431" y="1214986"/>
                  <a:pt x="345383" y="1214895"/>
                  <a:pt x="341029" y="1214563"/>
                </a:cubicBezTo>
                <a:cubicBezTo>
                  <a:pt x="338449" y="1213209"/>
                  <a:pt x="336007" y="1210118"/>
                  <a:pt x="334212" y="1207365"/>
                </a:cubicBezTo>
                <a:lnTo>
                  <a:pt x="333984" y="1206965"/>
                </a:lnTo>
                <a:lnTo>
                  <a:pt x="311723" y="1216910"/>
                </a:lnTo>
                <a:lnTo>
                  <a:pt x="296043" y="1220076"/>
                </a:lnTo>
                <a:lnTo>
                  <a:pt x="288292" y="1206955"/>
                </a:lnTo>
                <a:lnTo>
                  <a:pt x="286877" y="1204603"/>
                </a:lnTo>
                <a:lnTo>
                  <a:pt x="270157" y="1208043"/>
                </a:lnTo>
                <a:cubicBezTo>
                  <a:pt x="253250" y="1206422"/>
                  <a:pt x="219725" y="1220047"/>
                  <a:pt x="209962" y="1207683"/>
                </a:cubicBezTo>
                <a:cubicBezTo>
                  <a:pt x="200202" y="1195317"/>
                  <a:pt x="238970" y="1208965"/>
                  <a:pt x="222625" y="1200391"/>
                </a:cubicBezTo>
                <a:cubicBezTo>
                  <a:pt x="201119" y="1189110"/>
                  <a:pt x="149631" y="1189415"/>
                  <a:pt x="210744" y="1183569"/>
                </a:cubicBezTo>
                <a:cubicBezTo>
                  <a:pt x="232844" y="1179835"/>
                  <a:pt x="249500" y="1179235"/>
                  <a:pt x="266669" y="1177513"/>
                </a:cubicBezTo>
                <a:lnTo>
                  <a:pt x="270132" y="1176762"/>
                </a:lnTo>
                <a:lnTo>
                  <a:pt x="267415" y="1172245"/>
                </a:lnTo>
                <a:lnTo>
                  <a:pt x="259515" y="1159707"/>
                </a:lnTo>
                <a:lnTo>
                  <a:pt x="243975" y="1159713"/>
                </a:lnTo>
                <a:lnTo>
                  <a:pt x="240483" y="1159661"/>
                </a:lnTo>
                <a:lnTo>
                  <a:pt x="254973" y="1152495"/>
                </a:lnTo>
                <a:lnTo>
                  <a:pt x="252268" y="1148205"/>
                </a:lnTo>
                <a:lnTo>
                  <a:pt x="221682" y="1158803"/>
                </a:lnTo>
                <a:lnTo>
                  <a:pt x="208864" y="1153412"/>
                </a:lnTo>
                <a:cubicBezTo>
                  <a:pt x="203818" y="1149042"/>
                  <a:pt x="223059" y="1148787"/>
                  <a:pt x="236693" y="1145905"/>
                </a:cubicBezTo>
                <a:cubicBezTo>
                  <a:pt x="195842" y="1140085"/>
                  <a:pt x="157275" y="1143124"/>
                  <a:pt x="118974" y="1146722"/>
                </a:cubicBezTo>
                <a:lnTo>
                  <a:pt x="89525" y="1149168"/>
                </a:lnTo>
                <a:lnTo>
                  <a:pt x="158022" y="1097897"/>
                </a:lnTo>
                <a:lnTo>
                  <a:pt x="268229" y="1086093"/>
                </a:lnTo>
                <a:cubicBezTo>
                  <a:pt x="275622" y="1084677"/>
                  <a:pt x="297796" y="1085159"/>
                  <a:pt x="318794" y="1084190"/>
                </a:cubicBezTo>
                <a:lnTo>
                  <a:pt x="328081" y="1083227"/>
                </a:lnTo>
                <a:lnTo>
                  <a:pt x="353190" y="1073101"/>
                </a:lnTo>
                <a:lnTo>
                  <a:pt x="357880" y="1071251"/>
                </a:lnTo>
                <a:lnTo>
                  <a:pt x="351119" y="1067705"/>
                </a:lnTo>
                <a:cubicBezTo>
                  <a:pt x="311379" y="1066924"/>
                  <a:pt x="278768" y="1074346"/>
                  <a:pt x="252239" y="1078263"/>
                </a:cubicBezTo>
                <a:cubicBezTo>
                  <a:pt x="237988" y="1077476"/>
                  <a:pt x="219456" y="1080576"/>
                  <a:pt x="201464" y="1082773"/>
                </a:cubicBezTo>
                <a:lnTo>
                  <a:pt x="175533" y="1084790"/>
                </a:lnTo>
                <a:lnTo>
                  <a:pt x="268939" y="1014874"/>
                </a:lnTo>
                <a:lnTo>
                  <a:pt x="276096" y="1014501"/>
                </a:lnTo>
                <a:cubicBezTo>
                  <a:pt x="285925" y="1013899"/>
                  <a:pt x="292640" y="1013346"/>
                  <a:pt x="293399" y="1012907"/>
                </a:cubicBezTo>
                <a:cubicBezTo>
                  <a:pt x="293629" y="1011356"/>
                  <a:pt x="292678" y="1009360"/>
                  <a:pt x="291034" y="1007201"/>
                </a:cubicBezTo>
                <a:lnTo>
                  <a:pt x="286036" y="1002077"/>
                </a:lnTo>
                <a:lnTo>
                  <a:pt x="1002696" y="465646"/>
                </a:lnTo>
                <a:lnTo>
                  <a:pt x="1039671" y="449853"/>
                </a:lnTo>
                <a:lnTo>
                  <a:pt x="1197610" y="389162"/>
                </a:lnTo>
                <a:lnTo>
                  <a:pt x="1252387" y="383784"/>
                </a:lnTo>
                <a:cubicBezTo>
                  <a:pt x="1344439" y="373523"/>
                  <a:pt x="1413916" y="356896"/>
                  <a:pt x="1512784" y="345875"/>
                </a:cubicBezTo>
                <a:cubicBezTo>
                  <a:pt x="1523295" y="344704"/>
                  <a:pt x="1545364" y="343353"/>
                  <a:pt x="1572756" y="341689"/>
                </a:cubicBezTo>
                <a:lnTo>
                  <a:pt x="1614256" y="338943"/>
                </a:lnTo>
                <a:lnTo>
                  <a:pt x="1646754" y="335297"/>
                </a:lnTo>
                <a:lnTo>
                  <a:pt x="1783780" y="319596"/>
                </a:lnTo>
                <a:lnTo>
                  <a:pt x="1794610" y="314459"/>
                </a:lnTo>
                <a:cubicBezTo>
                  <a:pt x="1799310" y="294689"/>
                  <a:pt x="1694602" y="315244"/>
                  <a:pt x="1687787" y="316004"/>
                </a:cubicBezTo>
                <a:cubicBezTo>
                  <a:pt x="1601175" y="323438"/>
                  <a:pt x="1514015" y="329821"/>
                  <a:pt x="1426658" y="336367"/>
                </a:cubicBezTo>
                <a:lnTo>
                  <a:pt x="1323281" y="344772"/>
                </a:lnTo>
                <a:lnTo>
                  <a:pt x="1420818" y="311261"/>
                </a:lnTo>
                <a:cubicBezTo>
                  <a:pt x="1486201" y="290079"/>
                  <a:pt x="1552482" y="269877"/>
                  <a:pt x="1619615" y="250685"/>
                </a:cubicBezTo>
                <a:lnTo>
                  <a:pt x="1656088" y="240933"/>
                </a:lnTo>
                <a:lnTo>
                  <a:pt x="1917103" y="221475"/>
                </a:lnTo>
                <a:cubicBezTo>
                  <a:pt x="2065196" y="212226"/>
                  <a:pt x="2210298" y="204367"/>
                  <a:pt x="2352073" y="196061"/>
                </a:cubicBezTo>
                <a:cubicBezTo>
                  <a:pt x="2572380" y="190749"/>
                  <a:pt x="2795622" y="211763"/>
                  <a:pt x="3011069" y="224764"/>
                </a:cubicBezTo>
                <a:cubicBezTo>
                  <a:pt x="3121631" y="225766"/>
                  <a:pt x="3230773" y="229517"/>
                  <a:pt x="3339184" y="234459"/>
                </a:cubicBezTo>
                <a:lnTo>
                  <a:pt x="3452171" y="240338"/>
                </a:lnTo>
                <a:lnTo>
                  <a:pt x="3466090" y="166350"/>
                </a:lnTo>
                <a:lnTo>
                  <a:pt x="3464321" y="166236"/>
                </a:lnTo>
                <a:cubicBezTo>
                  <a:pt x="3313244" y="157859"/>
                  <a:pt x="3161250" y="150279"/>
                  <a:pt x="3008759" y="142107"/>
                </a:cubicBezTo>
                <a:cubicBezTo>
                  <a:pt x="2807927" y="136362"/>
                  <a:pt x="2593618" y="123236"/>
                  <a:pt x="2387109" y="128489"/>
                </a:cubicBezTo>
                <a:cubicBezTo>
                  <a:pt x="2275578" y="134259"/>
                  <a:pt x="2160121" y="145462"/>
                  <a:pt x="2049089" y="149927"/>
                </a:cubicBezTo>
                <a:lnTo>
                  <a:pt x="2021578" y="150372"/>
                </a:lnTo>
                <a:lnTo>
                  <a:pt x="2032252" y="147904"/>
                </a:lnTo>
                <a:cubicBezTo>
                  <a:pt x="2384006" y="72767"/>
                  <a:pt x="2754706" y="24431"/>
                  <a:pt x="3138504" y="6759"/>
                </a:cubicBezTo>
                <a:lnTo>
                  <a:pt x="3249184" y="3468"/>
                </a:lnTo>
                <a:lnTo>
                  <a:pt x="3278018" y="6452"/>
                </a:lnTo>
                <a:cubicBezTo>
                  <a:pt x="3329205" y="14912"/>
                  <a:pt x="3379609" y="22657"/>
                  <a:pt x="3429927" y="30018"/>
                </a:cubicBezTo>
                <a:lnTo>
                  <a:pt x="3490143" y="38478"/>
                </a:lnTo>
                <a:lnTo>
                  <a:pt x="3495849" y="8148"/>
                </a:lnTo>
                <a:lnTo>
                  <a:pt x="3448180" y="2108"/>
                </a:lnTo>
                <a:close/>
              </a:path>
            </a:pathLst>
          </a:custGeom>
          <a:effectLst/>
        </p:spPr>
        <p:txBody>
          <a:bodyPr wrap="square">
            <a:noAutofit/>
          </a:bodyPr>
          <a:lstStyle/>
          <a:p>
            <a:endParaRPr lang="en-US"/>
          </a:p>
        </p:txBody>
      </p:sp>
    </p:spTree>
    <p:extLst>
      <p:ext uri="{BB962C8B-B14F-4D97-AF65-F5344CB8AC3E}">
        <p14:creationId xmlns:p14="http://schemas.microsoft.com/office/powerpoint/2010/main" val="1926153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1.25E-6 -4.5679E-6 L -1.25E-6 0.07238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Saeed Faal 9">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C3A0E3F-13C6-63CA-0A7D-98F74C49B38C}"/>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Picture Placeholder 10">
            <a:extLst>
              <a:ext uri="{FF2B5EF4-FFF2-40B4-BE49-F238E27FC236}">
                <a16:creationId xmlns:a16="http://schemas.microsoft.com/office/drawing/2014/main" id="{30576E5E-9045-5CE4-3771-CC7A73E46D21}"/>
              </a:ext>
            </a:extLst>
          </p:cNvPr>
          <p:cNvSpPr>
            <a:spLocks noGrp="1"/>
          </p:cNvSpPr>
          <p:nvPr>
            <p:ph type="pic" sz="quarter" idx="10"/>
          </p:nvPr>
        </p:nvSpPr>
        <p:spPr>
          <a:xfrm>
            <a:off x="472492" y="1002448"/>
            <a:ext cx="9642298" cy="4853104"/>
          </a:xfrm>
          <a:custGeom>
            <a:avLst/>
            <a:gdLst>
              <a:gd name="connsiteX0" fmla="*/ 4604008 w 9642298"/>
              <a:gd name="connsiteY0" fmla="*/ 4819713 h 4853104"/>
              <a:gd name="connsiteX1" fmla="*/ 4610431 w 9642298"/>
              <a:gd name="connsiteY1" fmla="*/ 4820886 h 4853104"/>
              <a:gd name="connsiteX2" fmla="*/ 4605583 w 9642298"/>
              <a:gd name="connsiteY2" fmla="*/ 4853017 h 4853104"/>
              <a:gd name="connsiteX3" fmla="*/ 4588683 w 9642298"/>
              <a:gd name="connsiteY3" fmla="*/ 4824595 h 4853104"/>
              <a:gd name="connsiteX4" fmla="*/ 4604008 w 9642298"/>
              <a:gd name="connsiteY4" fmla="*/ 4819713 h 4853104"/>
              <a:gd name="connsiteX5" fmla="*/ 1345695 w 9642298"/>
              <a:gd name="connsiteY5" fmla="*/ 4809895 h 4853104"/>
              <a:gd name="connsiteX6" fmla="*/ 1351589 w 9642298"/>
              <a:gd name="connsiteY6" fmla="*/ 4843501 h 4853104"/>
              <a:gd name="connsiteX7" fmla="*/ 1333671 w 9642298"/>
              <a:gd name="connsiteY7" fmla="*/ 4841207 h 4853104"/>
              <a:gd name="connsiteX8" fmla="*/ 1344944 w 9642298"/>
              <a:gd name="connsiteY8" fmla="*/ 4829506 h 4853104"/>
              <a:gd name="connsiteX9" fmla="*/ 1345695 w 9642298"/>
              <a:gd name="connsiteY9" fmla="*/ 4809895 h 4853104"/>
              <a:gd name="connsiteX10" fmla="*/ 2989956 w 9642298"/>
              <a:gd name="connsiteY10" fmla="*/ 4741429 h 4853104"/>
              <a:gd name="connsiteX11" fmla="*/ 2992768 w 9642298"/>
              <a:gd name="connsiteY11" fmla="*/ 4761449 h 4853104"/>
              <a:gd name="connsiteX12" fmla="*/ 2971046 w 9642298"/>
              <a:gd name="connsiteY12" fmla="*/ 4765269 h 4853104"/>
              <a:gd name="connsiteX13" fmla="*/ 2989956 w 9642298"/>
              <a:gd name="connsiteY13" fmla="*/ 4741429 h 4853104"/>
              <a:gd name="connsiteX14" fmla="*/ 2967864 w 9642298"/>
              <a:gd name="connsiteY14" fmla="*/ 4733269 h 4853104"/>
              <a:gd name="connsiteX15" fmla="*/ 2964859 w 9642298"/>
              <a:gd name="connsiteY15" fmla="*/ 4738155 h 4853104"/>
              <a:gd name="connsiteX16" fmla="*/ 2963841 w 9642298"/>
              <a:gd name="connsiteY16" fmla="*/ 4764258 h 4853104"/>
              <a:gd name="connsiteX17" fmla="*/ 2954171 w 9642298"/>
              <a:gd name="connsiteY17" fmla="*/ 4736763 h 4853104"/>
              <a:gd name="connsiteX18" fmla="*/ 2964868 w 9642298"/>
              <a:gd name="connsiteY18" fmla="*/ 4733295 h 4853104"/>
              <a:gd name="connsiteX19" fmla="*/ 2967864 w 9642298"/>
              <a:gd name="connsiteY19" fmla="*/ 4733269 h 4853104"/>
              <a:gd name="connsiteX20" fmla="*/ 1360053 w 9642298"/>
              <a:gd name="connsiteY20" fmla="*/ 4719850 h 4853104"/>
              <a:gd name="connsiteX21" fmla="*/ 1358768 w 9642298"/>
              <a:gd name="connsiteY21" fmla="*/ 4752445 h 4853104"/>
              <a:gd name="connsiteX22" fmla="*/ 1349044 w 9642298"/>
              <a:gd name="connsiteY22" fmla="*/ 4725005 h 4853104"/>
              <a:gd name="connsiteX23" fmla="*/ 1360053 w 9642298"/>
              <a:gd name="connsiteY23" fmla="*/ 4719850 h 4853104"/>
              <a:gd name="connsiteX24" fmla="*/ 1361608 w 9642298"/>
              <a:gd name="connsiteY24" fmla="*/ 4680708 h 4853104"/>
              <a:gd name="connsiteX25" fmla="*/ 1364150 w 9642298"/>
              <a:gd name="connsiteY25" fmla="*/ 4707250 h 4853104"/>
              <a:gd name="connsiteX26" fmla="*/ 1361608 w 9642298"/>
              <a:gd name="connsiteY26" fmla="*/ 4680708 h 4853104"/>
              <a:gd name="connsiteX27" fmla="*/ 2830752 w 9642298"/>
              <a:gd name="connsiteY27" fmla="*/ 4577158 h 4853104"/>
              <a:gd name="connsiteX28" fmla="*/ 2844919 w 9642298"/>
              <a:gd name="connsiteY28" fmla="*/ 4584721 h 4853104"/>
              <a:gd name="connsiteX29" fmla="*/ 2833401 w 9642298"/>
              <a:gd name="connsiteY29" fmla="*/ 4602915 h 4853104"/>
              <a:gd name="connsiteX30" fmla="*/ 2875320 w 9642298"/>
              <a:gd name="connsiteY30" fmla="*/ 4634611 h 4853104"/>
              <a:gd name="connsiteX31" fmla="*/ 2879684 w 9642298"/>
              <a:gd name="connsiteY31" fmla="*/ 4615489 h 4853104"/>
              <a:gd name="connsiteX32" fmla="*/ 2878427 w 9642298"/>
              <a:gd name="connsiteY32" fmla="*/ 4648168 h 4853104"/>
              <a:gd name="connsiteX33" fmla="*/ 2881478 w 9642298"/>
              <a:gd name="connsiteY33" fmla="*/ 4661696 h 4853104"/>
              <a:gd name="connsiteX34" fmla="*/ 2926504 w 9642298"/>
              <a:gd name="connsiteY34" fmla="*/ 4706949 h 4853104"/>
              <a:gd name="connsiteX35" fmla="*/ 2889166 w 9642298"/>
              <a:gd name="connsiteY35" fmla="*/ 4741374 h 4853104"/>
              <a:gd name="connsiteX36" fmla="*/ 2898381 w 9642298"/>
              <a:gd name="connsiteY36" fmla="*/ 4781936 h 4853104"/>
              <a:gd name="connsiteX37" fmla="*/ 2885578 w 9642298"/>
              <a:gd name="connsiteY37" fmla="*/ 4740910 h 4853104"/>
              <a:gd name="connsiteX38" fmla="*/ 2826492 w 9642298"/>
              <a:gd name="connsiteY38" fmla="*/ 4687309 h 4853104"/>
              <a:gd name="connsiteX39" fmla="*/ 2855633 w 9642298"/>
              <a:gd name="connsiteY39" fmla="*/ 4677954 h 4853104"/>
              <a:gd name="connsiteX40" fmla="*/ 2820331 w 9642298"/>
              <a:gd name="connsiteY40" fmla="*/ 4660253 h 4853104"/>
              <a:gd name="connsiteX41" fmla="*/ 2810902 w 9642298"/>
              <a:gd name="connsiteY41" fmla="*/ 4626209 h 4853104"/>
              <a:gd name="connsiteX42" fmla="*/ 2830752 w 9642298"/>
              <a:gd name="connsiteY42" fmla="*/ 4577158 h 4853104"/>
              <a:gd name="connsiteX43" fmla="*/ 2864606 w 9642298"/>
              <a:gd name="connsiteY43" fmla="*/ 4541321 h 4853104"/>
              <a:gd name="connsiteX44" fmla="*/ 2855124 w 9642298"/>
              <a:gd name="connsiteY44" fmla="*/ 4599229 h 4853104"/>
              <a:gd name="connsiteX45" fmla="*/ 2864606 w 9642298"/>
              <a:gd name="connsiteY45" fmla="*/ 4541321 h 4853104"/>
              <a:gd name="connsiteX46" fmla="*/ 2969437 w 9642298"/>
              <a:gd name="connsiteY46" fmla="*/ 4528664 h 4853104"/>
              <a:gd name="connsiteX47" fmla="*/ 2982268 w 9642298"/>
              <a:gd name="connsiteY47" fmla="*/ 4569690 h 4853104"/>
              <a:gd name="connsiteX48" fmla="*/ 2969437 w 9642298"/>
              <a:gd name="connsiteY48" fmla="*/ 4528664 h 4853104"/>
              <a:gd name="connsiteX49" fmla="*/ 2811091 w 9642298"/>
              <a:gd name="connsiteY49" fmla="*/ 4527873 h 4853104"/>
              <a:gd name="connsiteX50" fmla="*/ 2821591 w 9642298"/>
              <a:gd name="connsiteY50" fmla="*/ 4535728 h 4853104"/>
              <a:gd name="connsiteX51" fmla="*/ 2820573 w 9642298"/>
              <a:gd name="connsiteY51" fmla="*/ 4561914 h 4853104"/>
              <a:gd name="connsiteX52" fmla="*/ 2799359 w 9642298"/>
              <a:gd name="connsiteY52" fmla="*/ 4552533 h 4853104"/>
              <a:gd name="connsiteX53" fmla="*/ 2811091 w 9642298"/>
              <a:gd name="connsiteY53" fmla="*/ 4527873 h 4853104"/>
              <a:gd name="connsiteX54" fmla="*/ 2294384 w 9642298"/>
              <a:gd name="connsiteY54" fmla="*/ 4394614 h 4853104"/>
              <a:gd name="connsiteX55" fmla="*/ 2294479 w 9642298"/>
              <a:gd name="connsiteY55" fmla="*/ 4395001 h 4853104"/>
              <a:gd name="connsiteX56" fmla="*/ 2294313 w 9642298"/>
              <a:gd name="connsiteY56" fmla="*/ 4394978 h 4853104"/>
              <a:gd name="connsiteX57" fmla="*/ 2341696 w 9642298"/>
              <a:gd name="connsiteY57" fmla="*/ 4381478 h 4853104"/>
              <a:gd name="connsiteX58" fmla="*/ 2358542 w 9642298"/>
              <a:gd name="connsiteY58" fmla="*/ 4410010 h 4853104"/>
              <a:gd name="connsiteX59" fmla="*/ 2341696 w 9642298"/>
              <a:gd name="connsiteY59" fmla="*/ 4381478 h 4853104"/>
              <a:gd name="connsiteX60" fmla="*/ 2605171 w 9642298"/>
              <a:gd name="connsiteY60" fmla="*/ 4363228 h 4853104"/>
              <a:gd name="connsiteX61" fmla="*/ 2625634 w 9642298"/>
              <a:gd name="connsiteY61" fmla="*/ 4392143 h 4853104"/>
              <a:gd name="connsiteX62" fmla="*/ 2605171 w 9642298"/>
              <a:gd name="connsiteY62" fmla="*/ 4363228 h 4853104"/>
              <a:gd name="connsiteX63" fmla="*/ 1796233 w 9642298"/>
              <a:gd name="connsiteY63" fmla="*/ 4336853 h 4853104"/>
              <a:gd name="connsiteX64" fmla="*/ 1806950 w 9642298"/>
              <a:gd name="connsiteY64" fmla="*/ 4338270 h 4853104"/>
              <a:gd name="connsiteX65" fmla="*/ 1788334 w 9642298"/>
              <a:gd name="connsiteY65" fmla="*/ 4355538 h 4853104"/>
              <a:gd name="connsiteX66" fmla="*/ 1796233 w 9642298"/>
              <a:gd name="connsiteY66" fmla="*/ 4336853 h 4853104"/>
              <a:gd name="connsiteX67" fmla="*/ 3694274 w 9642298"/>
              <a:gd name="connsiteY67" fmla="*/ 4314567 h 4853104"/>
              <a:gd name="connsiteX68" fmla="*/ 3722934 w 9642298"/>
              <a:gd name="connsiteY68" fmla="*/ 4318275 h 4853104"/>
              <a:gd name="connsiteX69" fmla="*/ 3740585 w 9642298"/>
              <a:gd name="connsiteY69" fmla="*/ 4327142 h 4853104"/>
              <a:gd name="connsiteX70" fmla="*/ 3700379 w 9642298"/>
              <a:gd name="connsiteY70" fmla="*/ 4341598 h 4853104"/>
              <a:gd name="connsiteX71" fmla="*/ 3696015 w 9642298"/>
              <a:gd name="connsiteY71" fmla="*/ 4360693 h 4853104"/>
              <a:gd name="connsiteX72" fmla="*/ 3610572 w 9642298"/>
              <a:gd name="connsiteY72" fmla="*/ 4336360 h 4853104"/>
              <a:gd name="connsiteX73" fmla="*/ 3694004 w 9642298"/>
              <a:gd name="connsiteY73" fmla="*/ 4321059 h 4853104"/>
              <a:gd name="connsiteX74" fmla="*/ 3694274 w 9642298"/>
              <a:gd name="connsiteY74" fmla="*/ 4314567 h 4853104"/>
              <a:gd name="connsiteX75" fmla="*/ 4869264 w 9642298"/>
              <a:gd name="connsiteY75" fmla="*/ 4276868 h 4853104"/>
              <a:gd name="connsiteX76" fmla="*/ 4962102 w 9642298"/>
              <a:gd name="connsiteY76" fmla="*/ 4295554 h 4853104"/>
              <a:gd name="connsiteX77" fmla="*/ 4885869 w 9642298"/>
              <a:gd name="connsiteY77" fmla="*/ 4311921 h 4853104"/>
              <a:gd name="connsiteX78" fmla="*/ 4869264 w 9642298"/>
              <a:gd name="connsiteY78" fmla="*/ 4276868 h 4853104"/>
              <a:gd name="connsiteX79" fmla="*/ 4022662 w 9642298"/>
              <a:gd name="connsiteY79" fmla="*/ 4262189 h 4853104"/>
              <a:gd name="connsiteX80" fmla="*/ 4030659 w 9642298"/>
              <a:gd name="connsiteY80" fmla="*/ 4272917 h 4853104"/>
              <a:gd name="connsiteX81" fmla="*/ 3986680 w 9642298"/>
              <a:gd name="connsiteY81" fmla="*/ 4293427 h 4853104"/>
              <a:gd name="connsiteX82" fmla="*/ 3984107 w 9642298"/>
              <a:gd name="connsiteY82" fmla="*/ 4266777 h 4853104"/>
              <a:gd name="connsiteX83" fmla="*/ 4022662 w 9642298"/>
              <a:gd name="connsiteY83" fmla="*/ 4262189 h 4853104"/>
              <a:gd name="connsiteX84" fmla="*/ 4938859 w 9642298"/>
              <a:gd name="connsiteY84" fmla="*/ 4261956 h 4853104"/>
              <a:gd name="connsiteX85" fmla="*/ 4945500 w 9642298"/>
              <a:gd name="connsiteY85" fmla="*/ 4264133 h 4853104"/>
              <a:gd name="connsiteX86" fmla="*/ 4963146 w 9642298"/>
              <a:gd name="connsiteY86" fmla="*/ 4269477 h 4853104"/>
              <a:gd name="connsiteX87" fmla="*/ 4930917 w 9642298"/>
              <a:gd name="connsiteY87" fmla="*/ 4265276 h 4853104"/>
              <a:gd name="connsiteX88" fmla="*/ 4938859 w 9642298"/>
              <a:gd name="connsiteY88" fmla="*/ 4261956 h 4853104"/>
              <a:gd name="connsiteX89" fmla="*/ 5215354 w 9642298"/>
              <a:gd name="connsiteY89" fmla="*/ 4257787 h 4853104"/>
              <a:gd name="connsiteX90" fmla="*/ 5229506 w 9642298"/>
              <a:gd name="connsiteY90" fmla="*/ 4271276 h 4853104"/>
              <a:gd name="connsiteX91" fmla="*/ 5204137 w 9642298"/>
              <a:gd name="connsiteY91" fmla="*/ 4274494 h 4853104"/>
              <a:gd name="connsiteX92" fmla="*/ 5215354 w 9642298"/>
              <a:gd name="connsiteY92" fmla="*/ 4257787 h 4853104"/>
              <a:gd name="connsiteX93" fmla="*/ 5046513 w 9642298"/>
              <a:gd name="connsiteY93" fmla="*/ 4254010 h 4853104"/>
              <a:gd name="connsiteX94" fmla="*/ 5078260 w 9642298"/>
              <a:gd name="connsiteY94" fmla="*/ 4271330 h 4853104"/>
              <a:gd name="connsiteX95" fmla="*/ 5046513 w 9642298"/>
              <a:gd name="connsiteY95" fmla="*/ 4254010 h 4853104"/>
              <a:gd name="connsiteX96" fmla="*/ 5594222 w 9642298"/>
              <a:gd name="connsiteY96" fmla="*/ 4253168 h 4853104"/>
              <a:gd name="connsiteX97" fmla="*/ 5604045 w 9642298"/>
              <a:gd name="connsiteY97" fmla="*/ 4267461 h 4853104"/>
              <a:gd name="connsiteX98" fmla="*/ 5579217 w 9642298"/>
              <a:gd name="connsiteY98" fmla="*/ 4257696 h 4853104"/>
              <a:gd name="connsiteX99" fmla="*/ 5594222 w 9642298"/>
              <a:gd name="connsiteY99" fmla="*/ 4253168 h 4853104"/>
              <a:gd name="connsiteX100" fmla="*/ 1792378 w 9642298"/>
              <a:gd name="connsiteY100" fmla="*/ 4251012 h 4853104"/>
              <a:gd name="connsiteX101" fmla="*/ 1769342 w 9642298"/>
              <a:gd name="connsiteY101" fmla="*/ 4287453 h 4853104"/>
              <a:gd name="connsiteX102" fmla="*/ 1792378 w 9642298"/>
              <a:gd name="connsiteY102" fmla="*/ 4251012 h 4853104"/>
              <a:gd name="connsiteX103" fmla="*/ 4814062 w 9642298"/>
              <a:gd name="connsiteY103" fmla="*/ 4217214 h 4853104"/>
              <a:gd name="connsiteX104" fmla="*/ 4816846 w 9642298"/>
              <a:gd name="connsiteY104" fmla="*/ 4237289 h 4853104"/>
              <a:gd name="connsiteX105" fmla="*/ 4795874 w 9642298"/>
              <a:gd name="connsiteY105" fmla="*/ 4221386 h 4853104"/>
              <a:gd name="connsiteX106" fmla="*/ 4814062 w 9642298"/>
              <a:gd name="connsiteY106" fmla="*/ 4217214 h 4853104"/>
              <a:gd name="connsiteX107" fmla="*/ 2402283 w 9642298"/>
              <a:gd name="connsiteY107" fmla="*/ 4212194 h 4853104"/>
              <a:gd name="connsiteX108" fmla="*/ 2419155 w 9642298"/>
              <a:gd name="connsiteY108" fmla="*/ 4240616 h 4853104"/>
              <a:gd name="connsiteX109" fmla="*/ 2466270 w 9642298"/>
              <a:gd name="connsiteY109" fmla="*/ 4233634 h 4853104"/>
              <a:gd name="connsiteX110" fmla="*/ 2396926 w 9642298"/>
              <a:gd name="connsiteY110" fmla="*/ 4257421 h 4853104"/>
              <a:gd name="connsiteX111" fmla="*/ 2408658 w 9642298"/>
              <a:gd name="connsiteY111" fmla="*/ 4232707 h 4853104"/>
              <a:gd name="connsiteX112" fmla="*/ 2402283 w 9642298"/>
              <a:gd name="connsiteY112" fmla="*/ 4212194 h 4853104"/>
              <a:gd name="connsiteX113" fmla="*/ 3392364 w 9642298"/>
              <a:gd name="connsiteY113" fmla="*/ 4209550 h 4853104"/>
              <a:gd name="connsiteX114" fmla="*/ 3420754 w 9642298"/>
              <a:gd name="connsiteY114" fmla="*/ 4219888 h 4853104"/>
              <a:gd name="connsiteX115" fmla="*/ 3392364 w 9642298"/>
              <a:gd name="connsiteY115" fmla="*/ 4209550 h 4853104"/>
              <a:gd name="connsiteX116" fmla="*/ 3037189 w 9642298"/>
              <a:gd name="connsiteY116" fmla="*/ 4208156 h 4853104"/>
              <a:gd name="connsiteX117" fmla="*/ 3024696 w 9642298"/>
              <a:gd name="connsiteY117" fmla="*/ 4220897 h 4853104"/>
              <a:gd name="connsiteX118" fmla="*/ 3045907 w 9642298"/>
              <a:gd name="connsiteY118" fmla="*/ 4230252 h 4853104"/>
              <a:gd name="connsiteX119" fmla="*/ 3037189 w 9642298"/>
              <a:gd name="connsiteY119" fmla="*/ 4208156 h 4853104"/>
              <a:gd name="connsiteX120" fmla="*/ 6240030 w 9642298"/>
              <a:gd name="connsiteY120" fmla="*/ 4205704 h 4853104"/>
              <a:gd name="connsiteX121" fmla="*/ 6235182 w 9642298"/>
              <a:gd name="connsiteY121" fmla="*/ 4237864 h 4853104"/>
              <a:gd name="connsiteX122" fmla="*/ 6240030 w 9642298"/>
              <a:gd name="connsiteY122" fmla="*/ 4205704 h 4853104"/>
              <a:gd name="connsiteX123" fmla="*/ 1848047 w 9642298"/>
              <a:gd name="connsiteY123" fmla="*/ 4203374 h 4853104"/>
              <a:gd name="connsiteX124" fmla="*/ 1851731 w 9642298"/>
              <a:gd name="connsiteY124" fmla="*/ 4206194 h 4853104"/>
              <a:gd name="connsiteX125" fmla="*/ 1850954 w 9642298"/>
              <a:gd name="connsiteY125" fmla="*/ 4225834 h 4853104"/>
              <a:gd name="connsiteX126" fmla="*/ 1836116 w 9642298"/>
              <a:gd name="connsiteY126" fmla="*/ 4237074 h 4853104"/>
              <a:gd name="connsiteX127" fmla="*/ 1848047 w 9642298"/>
              <a:gd name="connsiteY127" fmla="*/ 4203374 h 4853104"/>
              <a:gd name="connsiteX128" fmla="*/ 2366711 w 9642298"/>
              <a:gd name="connsiteY128" fmla="*/ 4200930 h 4853104"/>
              <a:gd name="connsiteX129" fmla="*/ 2382835 w 9642298"/>
              <a:gd name="connsiteY129" fmla="*/ 4248993 h 4853104"/>
              <a:gd name="connsiteX130" fmla="*/ 2366711 w 9642298"/>
              <a:gd name="connsiteY130" fmla="*/ 4200930 h 4853104"/>
              <a:gd name="connsiteX131" fmla="*/ 6344923 w 9642298"/>
              <a:gd name="connsiteY131" fmla="*/ 4193101 h 4853104"/>
              <a:gd name="connsiteX132" fmla="*/ 6355156 w 9642298"/>
              <a:gd name="connsiteY132" fmla="*/ 4207666 h 4853104"/>
              <a:gd name="connsiteX133" fmla="*/ 6336487 w 9642298"/>
              <a:gd name="connsiteY133" fmla="*/ 4224906 h 4853104"/>
              <a:gd name="connsiteX134" fmla="*/ 6344923 w 9642298"/>
              <a:gd name="connsiteY134" fmla="*/ 4193101 h 4853104"/>
              <a:gd name="connsiteX135" fmla="*/ 6424486 w 9642298"/>
              <a:gd name="connsiteY135" fmla="*/ 4183828 h 4853104"/>
              <a:gd name="connsiteX136" fmla="*/ 6445967 w 9642298"/>
              <a:gd name="connsiteY136" fmla="*/ 4186609 h 4853104"/>
              <a:gd name="connsiteX137" fmla="*/ 6361787 w 9642298"/>
              <a:gd name="connsiteY137" fmla="*/ 4221607 h 4853104"/>
              <a:gd name="connsiteX138" fmla="*/ 6380726 w 9642298"/>
              <a:gd name="connsiteY138" fmla="*/ 4197766 h 4853104"/>
              <a:gd name="connsiteX139" fmla="*/ 6398132 w 9642298"/>
              <a:gd name="connsiteY139" fmla="*/ 4213204 h 4853104"/>
              <a:gd name="connsiteX140" fmla="*/ 6424486 w 9642298"/>
              <a:gd name="connsiteY140" fmla="*/ 4183828 h 4853104"/>
              <a:gd name="connsiteX141" fmla="*/ 2518955 w 9642298"/>
              <a:gd name="connsiteY141" fmla="*/ 4174824 h 4853104"/>
              <a:gd name="connsiteX142" fmla="*/ 2540436 w 9642298"/>
              <a:gd name="connsiteY142" fmla="*/ 4177634 h 4853104"/>
              <a:gd name="connsiteX143" fmla="*/ 2539151 w 9642298"/>
              <a:gd name="connsiteY143" fmla="*/ 4210229 h 4853104"/>
              <a:gd name="connsiteX144" fmla="*/ 2518955 w 9642298"/>
              <a:gd name="connsiteY144" fmla="*/ 4174824 h 4853104"/>
              <a:gd name="connsiteX145" fmla="*/ 2472352 w 9642298"/>
              <a:gd name="connsiteY145" fmla="*/ 4168770 h 4853104"/>
              <a:gd name="connsiteX146" fmla="*/ 2489252 w 9642298"/>
              <a:gd name="connsiteY146" fmla="*/ 4197248 h 4853104"/>
              <a:gd name="connsiteX147" fmla="*/ 2478001 w 9642298"/>
              <a:gd name="connsiteY147" fmla="*/ 4208895 h 4853104"/>
              <a:gd name="connsiteX148" fmla="*/ 2446023 w 9642298"/>
              <a:gd name="connsiteY148" fmla="*/ 4198201 h 4853104"/>
              <a:gd name="connsiteX149" fmla="*/ 2472352 w 9642298"/>
              <a:gd name="connsiteY149" fmla="*/ 4168770 h 4853104"/>
              <a:gd name="connsiteX150" fmla="*/ 4856228 w 9642298"/>
              <a:gd name="connsiteY150" fmla="*/ 4150465 h 4853104"/>
              <a:gd name="connsiteX151" fmla="*/ 4859017 w 9642298"/>
              <a:gd name="connsiteY151" fmla="*/ 4170598 h 4853104"/>
              <a:gd name="connsiteX152" fmla="*/ 4841150 w 9642298"/>
              <a:gd name="connsiteY152" fmla="*/ 4168252 h 4853104"/>
              <a:gd name="connsiteX153" fmla="*/ 4856228 w 9642298"/>
              <a:gd name="connsiteY153" fmla="*/ 4150465 h 4853104"/>
              <a:gd name="connsiteX154" fmla="*/ 2055586 w 9642298"/>
              <a:gd name="connsiteY154" fmla="*/ 4147438 h 4853104"/>
              <a:gd name="connsiteX155" fmla="*/ 2036408 w 9642298"/>
              <a:gd name="connsiteY155" fmla="*/ 4177688 h 4853104"/>
              <a:gd name="connsiteX156" fmla="*/ 2001081 w 9642298"/>
              <a:gd name="connsiteY156" fmla="*/ 4160068 h 4853104"/>
              <a:gd name="connsiteX157" fmla="*/ 2055586 w 9642298"/>
              <a:gd name="connsiteY157" fmla="*/ 4147438 h 4853104"/>
              <a:gd name="connsiteX158" fmla="*/ 2473876 w 9642298"/>
              <a:gd name="connsiteY158" fmla="*/ 4129600 h 4853104"/>
              <a:gd name="connsiteX159" fmla="*/ 2515873 w 9642298"/>
              <a:gd name="connsiteY159" fmla="*/ 4161296 h 4853104"/>
              <a:gd name="connsiteX160" fmla="*/ 2472591 w 9642298"/>
              <a:gd name="connsiteY160" fmla="*/ 4162250 h 4853104"/>
              <a:gd name="connsiteX161" fmla="*/ 2473876 w 9642298"/>
              <a:gd name="connsiteY161" fmla="*/ 4129600 h 4853104"/>
              <a:gd name="connsiteX162" fmla="*/ 2255182 w 9642298"/>
              <a:gd name="connsiteY162" fmla="*/ 4107695 h 4853104"/>
              <a:gd name="connsiteX163" fmla="*/ 2246746 w 9642298"/>
              <a:gd name="connsiteY163" fmla="*/ 4139500 h 4853104"/>
              <a:gd name="connsiteX164" fmla="*/ 2236246 w 9642298"/>
              <a:gd name="connsiteY164" fmla="*/ 4131562 h 4853104"/>
              <a:gd name="connsiteX165" fmla="*/ 2255182 w 9642298"/>
              <a:gd name="connsiteY165" fmla="*/ 4107695 h 4853104"/>
              <a:gd name="connsiteX166" fmla="*/ 2318072 w 9642298"/>
              <a:gd name="connsiteY166" fmla="*/ 4063425 h 4853104"/>
              <a:gd name="connsiteX167" fmla="*/ 2292494 w 9642298"/>
              <a:gd name="connsiteY167" fmla="*/ 4073190 h 4853104"/>
              <a:gd name="connsiteX168" fmla="*/ 2320912 w 9642298"/>
              <a:gd name="connsiteY168" fmla="*/ 4083419 h 4853104"/>
              <a:gd name="connsiteX169" fmla="*/ 2318072 w 9642298"/>
              <a:gd name="connsiteY169" fmla="*/ 4063425 h 4853104"/>
              <a:gd name="connsiteX170" fmla="*/ 1911058 w 9642298"/>
              <a:gd name="connsiteY170" fmla="*/ 4052502 h 4853104"/>
              <a:gd name="connsiteX171" fmla="*/ 1913631 w 9642298"/>
              <a:gd name="connsiteY171" fmla="*/ 4096215 h 4853104"/>
              <a:gd name="connsiteX172" fmla="*/ 1904388 w 9642298"/>
              <a:gd name="connsiteY172" fmla="*/ 4055569 h 4853104"/>
              <a:gd name="connsiteX173" fmla="*/ 1911058 w 9642298"/>
              <a:gd name="connsiteY173" fmla="*/ 4052502 h 4853104"/>
              <a:gd name="connsiteX174" fmla="*/ 3661998 w 9642298"/>
              <a:gd name="connsiteY174" fmla="*/ 4034730 h 4853104"/>
              <a:gd name="connsiteX175" fmla="*/ 3657125 w 9642298"/>
              <a:gd name="connsiteY175" fmla="*/ 4066890 h 4853104"/>
              <a:gd name="connsiteX176" fmla="*/ 3657631 w 9642298"/>
              <a:gd name="connsiteY176" fmla="*/ 4053797 h 4853104"/>
              <a:gd name="connsiteX177" fmla="*/ 3643571 w 9642298"/>
              <a:gd name="connsiteY177" fmla="*/ 4045423 h 4853104"/>
              <a:gd name="connsiteX178" fmla="*/ 3661998 w 9642298"/>
              <a:gd name="connsiteY178" fmla="*/ 4034730 h 4853104"/>
              <a:gd name="connsiteX179" fmla="*/ 2330338 w 9642298"/>
              <a:gd name="connsiteY179" fmla="*/ 4025672 h 4853104"/>
              <a:gd name="connsiteX180" fmla="*/ 2332402 w 9642298"/>
              <a:gd name="connsiteY180" fmla="*/ 4065226 h 4853104"/>
              <a:gd name="connsiteX181" fmla="*/ 2354926 w 9642298"/>
              <a:gd name="connsiteY181" fmla="*/ 4041958 h 4853104"/>
              <a:gd name="connsiteX182" fmla="*/ 2330338 w 9642298"/>
              <a:gd name="connsiteY182" fmla="*/ 4025672 h 4853104"/>
              <a:gd name="connsiteX183" fmla="*/ 3576558 w 9642298"/>
              <a:gd name="connsiteY183" fmla="*/ 4010397 h 4853104"/>
              <a:gd name="connsiteX184" fmla="*/ 3590109 w 9642298"/>
              <a:gd name="connsiteY184" fmla="*/ 4031892 h 4853104"/>
              <a:gd name="connsiteX185" fmla="*/ 3576558 w 9642298"/>
              <a:gd name="connsiteY185" fmla="*/ 4010397 h 4853104"/>
              <a:gd name="connsiteX186" fmla="*/ 6981378 w 9642298"/>
              <a:gd name="connsiteY186" fmla="*/ 4006788 h 4853104"/>
              <a:gd name="connsiteX187" fmla="*/ 6996244 w 9642298"/>
              <a:gd name="connsiteY187" fmla="*/ 4015279 h 4853104"/>
              <a:gd name="connsiteX188" fmla="*/ 6910022 w 9642298"/>
              <a:gd name="connsiteY188" fmla="*/ 4010672 h 4853104"/>
              <a:gd name="connsiteX189" fmla="*/ 6959856 w 9642298"/>
              <a:gd name="connsiteY189" fmla="*/ 4009744 h 4853104"/>
              <a:gd name="connsiteX190" fmla="*/ 6981378 w 9642298"/>
              <a:gd name="connsiteY190" fmla="*/ 4006788 h 4853104"/>
              <a:gd name="connsiteX191" fmla="*/ 6522194 w 9642298"/>
              <a:gd name="connsiteY191" fmla="*/ 3986476 h 4853104"/>
              <a:gd name="connsiteX192" fmla="*/ 6553669 w 9642298"/>
              <a:gd name="connsiteY192" fmla="*/ 4010208 h 4853104"/>
              <a:gd name="connsiteX193" fmla="*/ 6520139 w 9642298"/>
              <a:gd name="connsiteY193" fmla="*/ 4038630 h 4853104"/>
              <a:gd name="connsiteX194" fmla="*/ 6517324 w 9642298"/>
              <a:gd name="connsiteY194" fmla="*/ 4018636 h 4853104"/>
              <a:gd name="connsiteX195" fmla="*/ 6505545 w 9642298"/>
              <a:gd name="connsiteY195" fmla="*/ 4043321 h 4853104"/>
              <a:gd name="connsiteX196" fmla="*/ 6518873 w 9642298"/>
              <a:gd name="connsiteY196" fmla="*/ 4071334 h 4853104"/>
              <a:gd name="connsiteX197" fmla="*/ 6355660 w 9642298"/>
              <a:gd name="connsiteY197" fmla="*/ 4102678 h 4853104"/>
              <a:gd name="connsiteX198" fmla="*/ 6347778 w 9642298"/>
              <a:gd name="connsiteY198" fmla="*/ 4121307 h 4853104"/>
              <a:gd name="connsiteX199" fmla="*/ 6301444 w 9642298"/>
              <a:gd name="connsiteY199" fmla="*/ 4108761 h 4853104"/>
              <a:gd name="connsiteX200" fmla="*/ 6265102 w 9642298"/>
              <a:gd name="connsiteY200" fmla="*/ 4117160 h 4853104"/>
              <a:gd name="connsiteX201" fmla="*/ 6173738 w 9642298"/>
              <a:gd name="connsiteY201" fmla="*/ 4151201 h 4853104"/>
              <a:gd name="connsiteX202" fmla="*/ 6160215 w 9642298"/>
              <a:gd name="connsiteY202" fmla="*/ 4129735 h 4853104"/>
              <a:gd name="connsiteX203" fmla="*/ 6156627 w 9642298"/>
              <a:gd name="connsiteY203" fmla="*/ 4129274 h 4853104"/>
              <a:gd name="connsiteX204" fmla="*/ 6142536 w 9642298"/>
              <a:gd name="connsiteY204" fmla="*/ 4120843 h 4853104"/>
              <a:gd name="connsiteX205" fmla="*/ 6141251 w 9642298"/>
              <a:gd name="connsiteY205" fmla="*/ 4153521 h 4853104"/>
              <a:gd name="connsiteX206" fmla="*/ 6130563 w 9642298"/>
              <a:gd name="connsiteY206" fmla="*/ 4152129 h 4853104"/>
              <a:gd name="connsiteX207" fmla="*/ 6117489 w 9642298"/>
              <a:gd name="connsiteY207" fmla="*/ 4117598 h 4853104"/>
              <a:gd name="connsiteX208" fmla="*/ 6127722 w 9642298"/>
              <a:gd name="connsiteY208" fmla="*/ 4132083 h 4853104"/>
              <a:gd name="connsiteX209" fmla="*/ 6154056 w 9642298"/>
              <a:gd name="connsiteY209" fmla="*/ 4102704 h 4853104"/>
              <a:gd name="connsiteX210" fmla="*/ 6253342 w 9642298"/>
              <a:gd name="connsiteY210" fmla="*/ 4049976 h 4853104"/>
              <a:gd name="connsiteX211" fmla="*/ 6326221 w 9642298"/>
              <a:gd name="connsiteY211" fmla="*/ 4026600 h 4853104"/>
              <a:gd name="connsiteX212" fmla="*/ 6362808 w 9642298"/>
              <a:gd name="connsiteY212" fmla="*/ 4011708 h 4853104"/>
              <a:gd name="connsiteX213" fmla="*/ 6369481 w 9642298"/>
              <a:gd name="connsiteY213" fmla="*/ 4025646 h 4853104"/>
              <a:gd name="connsiteX214" fmla="*/ 6522194 w 9642298"/>
              <a:gd name="connsiteY214" fmla="*/ 3986476 h 4853104"/>
              <a:gd name="connsiteX215" fmla="*/ 6807540 w 9642298"/>
              <a:gd name="connsiteY215" fmla="*/ 3984892 h 4853104"/>
              <a:gd name="connsiteX216" fmla="*/ 6810202 w 9642298"/>
              <a:gd name="connsiteY216" fmla="*/ 3985800 h 4853104"/>
              <a:gd name="connsiteX217" fmla="*/ 6817232 w 9642298"/>
              <a:gd name="connsiteY217" fmla="*/ 3992014 h 4853104"/>
              <a:gd name="connsiteX218" fmla="*/ 6802874 w 9642298"/>
              <a:gd name="connsiteY218" fmla="*/ 3990159 h 4853104"/>
              <a:gd name="connsiteX219" fmla="*/ 6807540 w 9642298"/>
              <a:gd name="connsiteY219" fmla="*/ 3984892 h 4853104"/>
              <a:gd name="connsiteX220" fmla="*/ 1920714 w 9642298"/>
              <a:gd name="connsiteY220" fmla="*/ 3973282 h 4853104"/>
              <a:gd name="connsiteX221" fmla="*/ 1936394 w 9642298"/>
              <a:gd name="connsiteY221" fmla="*/ 3974448 h 4853104"/>
              <a:gd name="connsiteX222" fmla="*/ 1944805 w 9642298"/>
              <a:gd name="connsiteY222" fmla="*/ 4034538 h 4853104"/>
              <a:gd name="connsiteX223" fmla="*/ 1926406 w 9642298"/>
              <a:gd name="connsiteY223" fmla="*/ 4045369 h 4853104"/>
              <a:gd name="connsiteX224" fmla="*/ 1916440 w 9642298"/>
              <a:gd name="connsiteY224" fmla="*/ 4024312 h 4853104"/>
              <a:gd name="connsiteX225" fmla="*/ 1914112 w 9642298"/>
              <a:gd name="connsiteY225" fmla="*/ 3991141 h 4853104"/>
              <a:gd name="connsiteX226" fmla="*/ 1920714 w 9642298"/>
              <a:gd name="connsiteY226" fmla="*/ 3973282 h 4853104"/>
              <a:gd name="connsiteX227" fmla="*/ 8589141 w 9642298"/>
              <a:gd name="connsiteY227" fmla="*/ 3972947 h 4853104"/>
              <a:gd name="connsiteX228" fmla="*/ 8587347 w 9642298"/>
              <a:gd name="connsiteY228" fmla="*/ 4018638 h 4853104"/>
              <a:gd name="connsiteX229" fmla="*/ 8554854 w 9642298"/>
              <a:gd name="connsiteY229" fmla="*/ 4021010 h 4853104"/>
              <a:gd name="connsiteX230" fmla="*/ 8589141 w 9642298"/>
              <a:gd name="connsiteY230" fmla="*/ 3972947 h 4853104"/>
              <a:gd name="connsiteX231" fmla="*/ 7649642 w 9642298"/>
              <a:gd name="connsiteY231" fmla="*/ 3968935 h 4853104"/>
              <a:gd name="connsiteX232" fmla="*/ 7667026 w 9642298"/>
              <a:gd name="connsiteY232" fmla="*/ 3984348 h 4853104"/>
              <a:gd name="connsiteX233" fmla="*/ 7649642 w 9642298"/>
              <a:gd name="connsiteY233" fmla="*/ 3968935 h 4853104"/>
              <a:gd name="connsiteX234" fmla="*/ 3841077 w 9642298"/>
              <a:gd name="connsiteY234" fmla="*/ 3966046 h 4853104"/>
              <a:gd name="connsiteX235" fmla="*/ 3865373 w 9642298"/>
              <a:gd name="connsiteY235" fmla="*/ 3988876 h 4853104"/>
              <a:gd name="connsiteX236" fmla="*/ 3847480 w 9642298"/>
              <a:gd name="connsiteY236" fmla="*/ 3986559 h 4853104"/>
              <a:gd name="connsiteX237" fmla="*/ 3851577 w 9642298"/>
              <a:gd name="connsiteY237" fmla="*/ 3973955 h 4853104"/>
              <a:gd name="connsiteX238" fmla="*/ 3841077 w 9642298"/>
              <a:gd name="connsiteY238" fmla="*/ 3966046 h 4853104"/>
              <a:gd name="connsiteX239" fmla="*/ 7891642 w 9642298"/>
              <a:gd name="connsiteY239" fmla="*/ 3965946 h 4853104"/>
              <a:gd name="connsiteX240" fmla="*/ 7908593 w 9642298"/>
              <a:gd name="connsiteY240" fmla="*/ 3976384 h 4853104"/>
              <a:gd name="connsiteX241" fmla="*/ 7875057 w 9642298"/>
              <a:gd name="connsiteY241" fmla="*/ 4004807 h 4853104"/>
              <a:gd name="connsiteX242" fmla="*/ 7670158 w 9642298"/>
              <a:gd name="connsiteY242" fmla="*/ 3997879 h 4853104"/>
              <a:gd name="connsiteX243" fmla="*/ 7674739 w 9642298"/>
              <a:gd name="connsiteY243" fmla="*/ 3972211 h 4853104"/>
              <a:gd name="connsiteX244" fmla="*/ 7868924 w 9642298"/>
              <a:gd name="connsiteY244" fmla="*/ 3977804 h 4853104"/>
              <a:gd name="connsiteX245" fmla="*/ 7891642 w 9642298"/>
              <a:gd name="connsiteY245" fmla="*/ 3965946 h 4853104"/>
              <a:gd name="connsiteX246" fmla="*/ 1501446 w 9642298"/>
              <a:gd name="connsiteY246" fmla="*/ 3957234 h 4853104"/>
              <a:gd name="connsiteX247" fmla="*/ 1482563 w 9642298"/>
              <a:gd name="connsiteY247" fmla="*/ 3981020 h 4853104"/>
              <a:gd name="connsiteX248" fmla="*/ 1501446 w 9642298"/>
              <a:gd name="connsiteY248" fmla="*/ 3957234 h 4853104"/>
              <a:gd name="connsiteX249" fmla="*/ 3891994 w 9642298"/>
              <a:gd name="connsiteY249" fmla="*/ 3953062 h 4853104"/>
              <a:gd name="connsiteX250" fmla="*/ 3905790 w 9642298"/>
              <a:gd name="connsiteY250" fmla="*/ 3967901 h 4853104"/>
              <a:gd name="connsiteX251" fmla="*/ 3880238 w 9642298"/>
              <a:gd name="connsiteY251" fmla="*/ 3977667 h 4853104"/>
              <a:gd name="connsiteX252" fmla="*/ 3895318 w 9642298"/>
              <a:gd name="connsiteY252" fmla="*/ 3959989 h 4853104"/>
              <a:gd name="connsiteX253" fmla="*/ 3891994 w 9642298"/>
              <a:gd name="connsiteY253" fmla="*/ 3953062 h 4853104"/>
              <a:gd name="connsiteX254" fmla="*/ 8614094 w 9642298"/>
              <a:gd name="connsiteY254" fmla="*/ 3952628 h 4853104"/>
              <a:gd name="connsiteX255" fmla="*/ 8618523 w 9642298"/>
              <a:gd name="connsiteY255" fmla="*/ 3957099 h 4853104"/>
              <a:gd name="connsiteX256" fmla="*/ 8596292 w 9642298"/>
              <a:gd name="connsiteY256" fmla="*/ 3973901 h 4853104"/>
              <a:gd name="connsiteX257" fmla="*/ 8606946 w 9642298"/>
              <a:gd name="connsiteY257" fmla="*/ 3955722 h 4853104"/>
              <a:gd name="connsiteX258" fmla="*/ 8614094 w 9642298"/>
              <a:gd name="connsiteY258" fmla="*/ 3952628 h 4853104"/>
              <a:gd name="connsiteX259" fmla="*/ 1462221 w 9642298"/>
              <a:gd name="connsiteY259" fmla="*/ 3948757 h 4853104"/>
              <a:gd name="connsiteX260" fmla="*/ 1444154 w 9642298"/>
              <a:gd name="connsiteY260" fmla="*/ 3949760 h 4853104"/>
              <a:gd name="connsiteX261" fmla="*/ 1468717 w 9642298"/>
              <a:gd name="connsiteY261" fmla="*/ 3966046 h 4853104"/>
              <a:gd name="connsiteX262" fmla="*/ 1462221 w 9642298"/>
              <a:gd name="connsiteY262" fmla="*/ 3948757 h 4853104"/>
              <a:gd name="connsiteX263" fmla="*/ 2417094 w 9642298"/>
              <a:gd name="connsiteY263" fmla="*/ 3925346 h 4853104"/>
              <a:gd name="connsiteX264" fmla="*/ 2433966 w 9642298"/>
              <a:gd name="connsiteY264" fmla="*/ 3953743 h 4853104"/>
              <a:gd name="connsiteX265" fmla="*/ 2417094 w 9642298"/>
              <a:gd name="connsiteY265" fmla="*/ 3925346 h 4853104"/>
              <a:gd name="connsiteX266" fmla="*/ 1675655 w 9642298"/>
              <a:gd name="connsiteY266" fmla="*/ 3920793 h 4853104"/>
              <a:gd name="connsiteX267" fmla="*/ 1702518 w 9642298"/>
              <a:gd name="connsiteY267" fmla="*/ 3970192 h 4853104"/>
              <a:gd name="connsiteX268" fmla="*/ 1666707 w 9642298"/>
              <a:gd name="connsiteY268" fmla="*/ 3965582 h 4853104"/>
              <a:gd name="connsiteX269" fmla="*/ 1676431 w 9642298"/>
              <a:gd name="connsiteY269" fmla="*/ 3993105 h 4853104"/>
              <a:gd name="connsiteX270" fmla="*/ 1642923 w 9642298"/>
              <a:gd name="connsiteY270" fmla="*/ 4021554 h 4853104"/>
              <a:gd name="connsiteX271" fmla="*/ 1629878 w 9642298"/>
              <a:gd name="connsiteY271" fmla="*/ 3987103 h 4853104"/>
              <a:gd name="connsiteX272" fmla="*/ 1598943 w 9642298"/>
              <a:gd name="connsiteY272" fmla="*/ 4042095 h 4853104"/>
              <a:gd name="connsiteX273" fmla="*/ 1608077 w 9642298"/>
              <a:gd name="connsiteY273" fmla="*/ 3990814 h 4853104"/>
              <a:gd name="connsiteX274" fmla="*/ 1579954 w 9642298"/>
              <a:gd name="connsiteY274" fmla="*/ 3974010 h 4853104"/>
              <a:gd name="connsiteX275" fmla="*/ 1630601 w 9642298"/>
              <a:gd name="connsiteY275" fmla="*/ 3967463 h 4853104"/>
              <a:gd name="connsiteX276" fmla="*/ 1653637 w 9642298"/>
              <a:gd name="connsiteY276" fmla="*/ 3931048 h 4853104"/>
              <a:gd name="connsiteX277" fmla="*/ 1633978 w 9642298"/>
              <a:gd name="connsiteY277" fmla="*/ 3974445 h 4853104"/>
              <a:gd name="connsiteX278" fmla="*/ 1675655 w 9642298"/>
              <a:gd name="connsiteY278" fmla="*/ 3920793 h 4853104"/>
              <a:gd name="connsiteX279" fmla="*/ 2060702 w 9642298"/>
              <a:gd name="connsiteY279" fmla="*/ 3920612 h 4853104"/>
              <a:gd name="connsiteX280" fmla="*/ 2063249 w 9642298"/>
              <a:gd name="connsiteY280" fmla="*/ 3951478 h 4853104"/>
              <a:gd name="connsiteX281" fmla="*/ 2053578 w 9642298"/>
              <a:gd name="connsiteY281" fmla="*/ 3923983 h 4853104"/>
              <a:gd name="connsiteX282" fmla="*/ 2060702 w 9642298"/>
              <a:gd name="connsiteY282" fmla="*/ 3920612 h 4853104"/>
              <a:gd name="connsiteX283" fmla="*/ 2343245 w 9642298"/>
              <a:gd name="connsiteY283" fmla="*/ 3920501 h 4853104"/>
              <a:gd name="connsiteX284" fmla="*/ 2348526 w 9642298"/>
              <a:gd name="connsiteY284" fmla="*/ 3929522 h 4853104"/>
              <a:gd name="connsiteX285" fmla="*/ 2312206 w 9642298"/>
              <a:gd name="connsiteY285" fmla="*/ 3937895 h 4853104"/>
              <a:gd name="connsiteX286" fmla="*/ 2343245 w 9642298"/>
              <a:gd name="connsiteY286" fmla="*/ 3920501 h 4853104"/>
              <a:gd name="connsiteX287" fmla="*/ 2158680 w 9642298"/>
              <a:gd name="connsiteY287" fmla="*/ 3904862 h 4853104"/>
              <a:gd name="connsiteX288" fmla="*/ 2153323 w 9642298"/>
              <a:gd name="connsiteY288" fmla="*/ 3950115 h 4853104"/>
              <a:gd name="connsiteX289" fmla="*/ 2158680 w 9642298"/>
              <a:gd name="connsiteY289" fmla="*/ 3904862 h 4853104"/>
              <a:gd name="connsiteX290" fmla="*/ 5932747 w 9642298"/>
              <a:gd name="connsiteY290" fmla="*/ 3870411 h 4853104"/>
              <a:gd name="connsiteX291" fmla="*/ 5949645 w 9642298"/>
              <a:gd name="connsiteY291" fmla="*/ 3898888 h 4853104"/>
              <a:gd name="connsiteX292" fmla="*/ 5932747 w 9642298"/>
              <a:gd name="connsiteY292" fmla="*/ 3870411 h 4853104"/>
              <a:gd name="connsiteX293" fmla="*/ 2239300 w 9642298"/>
              <a:gd name="connsiteY293" fmla="*/ 3869294 h 4853104"/>
              <a:gd name="connsiteX294" fmla="*/ 2220873 w 9642298"/>
              <a:gd name="connsiteY294" fmla="*/ 3880150 h 4853104"/>
              <a:gd name="connsiteX295" fmla="*/ 2239300 w 9642298"/>
              <a:gd name="connsiteY295" fmla="*/ 3869294 h 4853104"/>
              <a:gd name="connsiteX296" fmla="*/ 7408429 w 9642298"/>
              <a:gd name="connsiteY296" fmla="*/ 3860837 h 4853104"/>
              <a:gd name="connsiteX297" fmla="*/ 7411997 w 9642298"/>
              <a:gd name="connsiteY297" fmla="*/ 3879031 h 4853104"/>
              <a:gd name="connsiteX298" fmla="*/ 7397667 w 9642298"/>
              <a:gd name="connsiteY298" fmla="*/ 3877175 h 4853104"/>
              <a:gd name="connsiteX299" fmla="*/ 7408429 w 9642298"/>
              <a:gd name="connsiteY299" fmla="*/ 3860837 h 4853104"/>
              <a:gd name="connsiteX300" fmla="*/ 2078962 w 9642298"/>
              <a:gd name="connsiteY300" fmla="*/ 3858160 h 4853104"/>
              <a:gd name="connsiteX301" fmla="*/ 2084271 w 9642298"/>
              <a:gd name="connsiteY301" fmla="*/ 3875485 h 4853104"/>
              <a:gd name="connsiteX302" fmla="*/ 2045890 w 9642298"/>
              <a:gd name="connsiteY302" fmla="*/ 3936097 h 4853104"/>
              <a:gd name="connsiteX303" fmla="*/ 2024919 w 9642298"/>
              <a:gd name="connsiteY303" fmla="*/ 3920246 h 4853104"/>
              <a:gd name="connsiteX304" fmla="*/ 2048194 w 9642298"/>
              <a:gd name="connsiteY304" fmla="*/ 3877313 h 4853104"/>
              <a:gd name="connsiteX305" fmla="*/ 2063246 w 9642298"/>
              <a:gd name="connsiteY305" fmla="*/ 3859609 h 4853104"/>
              <a:gd name="connsiteX306" fmla="*/ 2078962 w 9642298"/>
              <a:gd name="connsiteY306" fmla="*/ 3858160 h 4853104"/>
              <a:gd name="connsiteX307" fmla="*/ 1534206 w 9642298"/>
              <a:gd name="connsiteY307" fmla="*/ 3856502 h 4853104"/>
              <a:gd name="connsiteX308" fmla="*/ 1542642 w 9642298"/>
              <a:gd name="connsiteY308" fmla="*/ 3916729 h 4853104"/>
              <a:gd name="connsiteX309" fmla="*/ 1532142 w 9642298"/>
              <a:gd name="connsiteY309" fmla="*/ 3908711 h 4853104"/>
              <a:gd name="connsiteX310" fmla="*/ 1524695 w 9642298"/>
              <a:gd name="connsiteY310" fmla="*/ 3914329 h 4853104"/>
              <a:gd name="connsiteX311" fmla="*/ 1534206 w 9642298"/>
              <a:gd name="connsiteY311" fmla="*/ 3856502 h 4853104"/>
              <a:gd name="connsiteX312" fmla="*/ 5583464 w 9642298"/>
              <a:gd name="connsiteY312" fmla="*/ 3845740 h 4853104"/>
              <a:gd name="connsiteX313" fmla="*/ 5594576 w 9642298"/>
              <a:gd name="connsiteY313" fmla="*/ 3865800 h 4853104"/>
              <a:gd name="connsiteX314" fmla="*/ 5566428 w 9642298"/>
              <a:gd name="connsiteY314" fmla="*/ 3849082 h 4853104"/>
              <a:gd name="connsiteX315" fmla="*/ 5583464 w 9642298"/>
              <a:gd name="connsiteY315" fmla="*/ 3845740 h 4853104"/>
              <a:gd name="connsiteX316" fmla="*/ 1959118 w 9642298"/>
              <a:gd name="connsiteY316" fmla="*/ 3836727 h 4853104"/>
              <a:gd name="connsiteX317" fmla="*/ 1940736 w 9642298"/>
              <a:gd name="connsiteY317" fmla="*/ 3863429 h 4853104"/>
              <a:gd name="connsiteX318" fmla="*/ 1957850 w 9642298"/>
              <a:gd name="connsiteY318" fmla="*/ 3885360 h 4853104"/>
              <a:gd name="connsiteX319" fmla="*/ 1979598 w 9642298"/>
              <a:gd name="connsiteY319" fmla="*/ 3881539 h 4853104"/>
              <a:gd name="connsiteX320" fmla="*/ 1984716 w 9642298"/>
              <a:gd name="connsiteY320" fmla="*/ 3842862 h 4853104"/>
              <a:gd name="connsiteX321" fmla="*/ 1959118 w 9642298"/>
              <a:gd name="connsiteY321" fmla="*/ 3836727 h 4853104"/>
              <a:gd name="connsiteX322" fmla="*/ 5534416 w 9642298"/>
              <a:gd name="connsiteY322" fmla="*/ 3832440 h 4853104"/>
              <a:gd name="connsiteX323" fmla="*/ 5570292 w 9642298"/>
              <a:gd name="connsiteY323" fmla="*/ 3843025 h 4853104"/>
              <a:gd name="connsiteX324" fmla="*/ 5468672 w 9642298"/>
              <a:gd name="connsiteY324" fmla="*/ 3862636 h 4853104"/>
              <a:gd name="connsiteX325" fmla="*/ 5467682 w 9642298"/>
              <a:gd name="connsiteY325" fmla="*/ 3888796 h 4853104"/>
              <a:gd name="connsiteX326" fmla="*/ 5410875 w 9642298"/>
              <a:gd name="connsiteY326" fmla="*/ 3868257 h 4853104"/>
              <a:gd name="connsiteX327" fmla="*/ 5534416 w 9642298"/>
              <a:gd name="connsiteY327" fmla="*/ 3832440 h 4853104"/>
              <a:gd name="connsiteX328" fmla="*/ 3850267 w 9642298"/>
              <a:gd name="connsiteY328" fmla="*/ 3822867 h 4853104"/>
              <a:gd name="connsiteX329" fmla="*/ 3799350 w 9642298"/>
              <a:gd name="connsiteY329" fmla="*/ 3835934 h 4853104"/>
              <a:gd name="connsiteX330" fmla="*/ 3820589 w 9642298"/>
              <a:gd name="connsiteY330" fmla="*/ 3845261 h 4853104"/>
              <a:gd name="connsiteX331" fmla="*/ 3817774 w 9642298"/>
              <a:gd name="connsiteY331" fmla="*/ 3855445 h 4853104"/>
              <a:gd name="connsiteX332" fmla="*/ 3809313 w 9642298"/>
              <a:gd name="connsiteY332" fmla="*/ 3856883 h 4853104"/>
              <a:gd name="connsiteX333" fmla="*/ 3817501 w 9642298"/>
              <a:gd name="connsiteY333" fmla="*/ 3856433 h 4853104"/>
              <a:gd name="connsiteX334" fmla="*/ 3817774 w 9642298"/>
              <a:gd name="connsiteY334" fmla="*/ 3855445 h 4853104"/>
              <a:gd name="connsiteX335" fmla="*/ 3833505 w 9642298"/>
              <a:gd name="connsiteY335" fmla="*/ 3852773 h 4853104"/>
              <a:gd name="connsiteX336" fmla="*/ 3850267 w 9642298"/>
              <a:gd name="connsiteY336" fmla="*/ 3822867 h 4853104"/>
              <a:gd name="connsiteX337" fmla="*/ 2284539 w 9642298"/>
              <a:gd name="connsiteY337" fmla="*/ 3816129 h 4853104"/>
              <a:gd name="connsiteX338" fmla="*/ 2279691 w 9642298"/>
              <a:gd name="connsiteY338" fmla="*/ 3848426 h 4853104"/>
              <a:gd name="connsiteX339" fmla="*/ 2290697 w 9642298"/>
              <a:gd name="connsiteY339" fmla="*/ 3843188 h 4853104"/>
              <a:gd name="connsiteX340" fmla="*/ 2284539 w 9642298"/>
              <a:gd name="connsiteY340" fmla="*/ 3816129 h 4853104"/>
              <a:gd name="connsiteX341" fmla="*/ 2382031 w 9642298"/>
              <a:gd name="connsiteY341" fmla="*/ 3809230 h 4853104"/>
              <a:gd name="connsiteX342" fmla="*/ 2381283 w 9642298"/>
              <a:gd name="connsiteY342" fmla="*/ 3828703 h 4853104"/>
              <a:gd name="connsiteX343" fmla="*/ 2399415 w 9642298"/>
              <a:gd name="connsiteY343" fmla="*/ 3824585 h 4853104"/>
              <a:gd name="connsiteX344" fmla="*/ 2382031 w 9642298"/>
              <a:gd name="connsiteY344" fmla="*/ 3809230 h 4853104"/>
              <a:gd name="connsiteX345" fmla="*/ 1564899 w 9642298"/>
              <a:gd name="connsiteY345" fmla="*/ 3807921 h 4853104"/>
              <a:gd name="connsiteX346" fmla="*/ 1570523 w 9642298"/>
              <a:gd name="connsiteY346" fmla="*/ 3848045 h 4853104"/>
              <a:gd name="connsiteX347" fmla="*/ 1566425 w 9642298"/>
              <a:gd name="connsiteY347" fmla="*/ 3860648 h 4853104"/>
              <a:gd name="connsiteX348" fmla="*/ 1564899 w 9642298"/>
              <a:gd name="connsiteY348" fmla="*/ 3807921 h 4853104"/>
              <a:gd name="connsiteX349" fmla="*/ 2353641 w 9642298"/>
              <a:gd name="connsiteY349" fmla="*/ 3798972 h 4853104"/>
              <a:gd name="connsiteX350" fmla="*/ 2377400 w 9642298"/>
              <a:gd name="connsiteY350" fmla="*/ 3834895 h 4853104"/>
              <a:gd name="connsiteX351" fmla="*/ 2371534 w 9642298"/>
              <a:gd name="connsiteY351" fmla="*/ 3801237 h 4853104"/>
              <a:gd name="connsiteX352" fmla="*/ 2353641 w 9642298"/>
              <a:gd name="connsiteY352" fmla="*/ 3798972 h 4853104"/>
              <a:gd name="connsiteX353" fmla="*/ 4345232 w 9642298"/>
              <a:gd name="connsiteY353" fmla="*/ 3791317 h 4853104"/>
              <a:gd name="connsiteX354" fmla="*/ 4358364 w 9642298"/>
              <a:gd name="connsiteY354" fmla="*/ 3810103 h 4853104"/>
              <a:gd name="connsiteX355" fmla="*/ 4329974 w 9642298"/>
              <a:gd name="connsiteY355" fmla="*/ 3799903 h 4853104"/>
              <a:gd name="connsiteX356" fmla="*/ 4345232 w 9642298"/>
              <a:gd name="connsiteY356" fmla="*/ 3791317 h 4853104"/>
              <a:gd name="connsiteX357" fmla="*/ 2346917 w 9642298"/>
              <a:gd name="connsiteY357" fmla="*/ 3784871 h 4853104"/>
              <a:gd name="connsiteX358" fmla="*/ 2335400 w 9642298"/>
              <a:gd name="connsiteY358" fmla="*/ 3803035 h 4853104"/>
              <a:gd name="connsiteX359" fmla="*/ 2337731 w 9642298"/>
              <a:gd name="connsiteY359" fmla="*/ 3836206 h 4853104"/>
              <a:gd name="connsiteX360" fmla="*/ 2306768 w 9642298"/>
              <a:gd name="connsiteY360" fmla="*/ 3799356 h 4853104"/>
              <a:gd name="connsiteX361" fmla="*/ 2301172 w 9642298"/>
              <a:gd name="connsiteY361" fmla="*/ 3851181 h 4853104"/>
              <a:gd name="connsiteX362" fmla="*/ 2283012 w 9642298"/>
              <a:gd name="connsiteY362" fmla="*/ 3855382 h 4853104"/>
              <a:gd name="connsiteX363" fmla="*/ 2285557 w 9642298"/>
              <a:gd name="connsiteY363" fmla="*/ 3881923 h 4853104"/>
              <a:gd name="connsiteX364" fmla="*/ 2307038 w 9642298"/>
              <a:gd name="connsiteY364" fmla="*/ 3884758 h 4853104"/>
              <a:gd name="connsiteX365" fmla="*/ 2288394 w 9642298"/>
              <a:gd name="connsiteY365" fmla="*/ 3902024 h 4853104"/>
              <a:gd name="connsiteX366" fmla="*/ 2320589 w 9642298"/>
              <a:gd name="connsiteY366" fmla="*/ 3906171 h 4853104"/>
              <a:gd name="connsiteX367" fmla="*/ 2290430 w 9642298"/>
              <a:gd name="connsiteY367" fmla="*/ 3941712 h 4853104"/>
              <a:gd name="connsiteX368" fmla="*/ 2304223 w 9642298"/>
              <a:gd name="connsiteY368" fmla="*/ 3956607 h 4853104"/>
              <a:gd name="connsiteX369" fmla="*/ 2302938 w 9642298"/>
              <a:gd name="connsiteY369" fmla="*/ 3989285 h 4853104"/>
              <a:gd name="connsiteX370" fmla="*/ 2274306 w 9642298"/>
              <a:gd name="connsiteY370" fmla="*/ 3985548 h 4853104"/>
              <a:gd name="connsiteX371" fmla="*/ 2283788 w 9642298"/>
              <a:gd name="connsiteY371" fmla="*/ 4019618 h 4853104"/>
              <a:gd name="connsiteX372" fmla="*/ 2298841 w 9642298"/>
              <a:gd name="connsiteY372" fmla="*/ 4001834 h 4853104"/>
              <a:gd name="connsiteX373" fmla="*/ 2301706 w 9642298"/>
              <a:gd name="connsiteY373" fmla="*/ 4021938 h 4853104"/>
              <a:gd name="connsiteX374" fmla="*/ 2306020 w 9642298"/>
              <a:gd name="connsiteY374" fmla="*/ 4002788 h 4853104"/>
              <a:gd name="connsiteX375" fmla="*/ 2323696 w 9642298"/>
              <a:gd name="connsiteY375" fmla="*/ 4011654 h 4853104"/>
              <a:gd name="connsiteX376" fmla="*/ 2320856 w 9642298"/>
              <a:gd name="connsiteY376" fmla="*/ 3991576 h 4853104"/>
              <a:gd name="connsiteX377" fmla="*/ 2388889 w 9642298"/>
              <a:gd name="connsiteY377" fmla="*/ 4000388 h 4853104"/>
              <a:gd name="connsiteX378" fmla="*/ 2380507 w 9642298"/>
              <a:gd name="connsiteY378" fmla="*/ 4032164 h 4853104"/>
              <a:gd name="connsiteX379" fmla="*/ 2402736 w 9642298"/>
              <a:gd name="connsiteY379" fmla="*/ 4015308 h 4853104"/>
              <a:gd name="connsiteX380" fmla="*/ 2425504 w 9642298"/>
              <a:gd name="connsiteY380" fmla="*/ 3985493 h 4853104"/>
              <a:gd name="connsiteX381" fmla="*/ 2402201 w 9642298"/>
              <a:gd name="connsiteY381" fmla="*/ 3936558 h 4853104"/>
              <a:gd name="connsiteX382" fmla="*/ 2410424 w 9642298"/>
              <a:gd name="connsiteY382" fmla="*/ 3911354 h 4853104"/>
              <a:gd name="connsiteX383" fmla="*/ 2313947 w 9642298"/>
              <a:gd name="connsiteY383" fmla="*/ 3892150 h 4853104"/>
              <a:gd name="connsiteX384" fmla="*/ 2316250 w 9642298"/>
              <a:gd name="connsiteY384" fmla="*/ 3833423 h 4853104"/>
              <a:gd name="connsiteX385" fmla="*/ 2336955 w 9642298"/>
              <a:gd name="connsiteY385" fmla="*/ 3855763 h 4853104"/>
              <a:gd name="connsiteX386" fmla="*/ 2355891 w 9642298"/>
              <a:gd name="connsiteY386" fmla="*/ 3832031 h 4853104"/>
              <a:gd name="connsiteX387" fmla="*/ 2346917 w 9642298"/>
              <a:gd name="connsiteY387" fmla="*/ 3784871 h 4853104"/>
              <a:gd name="connsiteX388" fmla="*/ 1951208 w 9642298"/>
              <a:gd name="connsiteY388" fmla="*/ 3779387 h 4853104"/>
              <a:gd name="connsiteX389" fmla="*/ 1972447 w 9642298"/>
              <a:gd name="connsiteY389" fmla="*/ 3788771 h 4853104"/>
              <a:gd name="connsiteX390" fmla="*/ 1951208 w 9642298"/>
              <a:gd name="connsiteY390" fmla="*/ 3779387 h 4853104"/>
              <a:gd name="connsiteX391" fmla="*/ 2232213 w 9642298"/>
              <a:gd name="connsiteY391" fmla="*/ 3775217 h 4853104"/>
              <a:gd name="connsiteX392" fmla="*/ 2249476 w 9642298"/>
              <a:gd name="connsiteY392" fmla="*/ 3791936 h 4853104"/>
              <a:gd name="connsiteX393" fmla="*/ 2238521 w 9642298"/>
              <a:gd name="connsiteY393" fmla="*/ 3797145 h 4853104"/>
              <a:gd name="connsiteX394" fmla="*/ 2223415 w 9642298"/>
              <a:gd name="connsiteY394" fmla="*/ 3814768 h 4853104"/>
              <a:gd name="connsiteX395" fmla="*/ 2210373 w 9642298"/>
              <a:gd name="connsiteY395" fmla="*/ 3780343 h 4853104"/>
              <a:gd name="connsiteX396" fmla="*/ 2232213 w 9642298"/>
              <a:gd name="connsiteY396" fmla="*/ 3775217 h 4853104"/>
              <a:gd name="connsiteX397" fmla="*/ 1501392 w 9642298"/>
              <a:gd name="connsiteY397" fmla="*/ 3773442 h 4853104"/>
              <a:gd name="connsiteX398" fmla="*/ 1471771 w 9642298"/>
              <a:gd name="connsiteY398" fmla="*/ 3795782 h 4853104"/>
              <a:gd name="connsiteX399" fmla="*/ 1502947 w 9642298"/>
              <a:gd name="connsiteY399" fmla="*/ 3826169 h 4853104"/>
              <a:gd name="connsiteX400" fmla="*/ 1501392 w 9642298"/>
              <a:gd name="connsiteY400" fmla="*/ 3773442 h 4853104"/>
              <a:gd name="connsiteX401" fmla="*/ 1526970 w 9642298"/>
              <a:gd name="connsiteY401" fmla="*/ 3763676 h 4853104"/>
              <a:gd name="connsiteX402" fmla="*/ 1534175 w 9642298"/>
              <a:gd name="connsiteY402" fmla="*/ 3764630 h 4853104"/>
              <a:gd name="connsiteX403" fmla="*/ 1537257 w 9642298"/>
              <a:gd name="connsiteY403" fmla="*/ 3778107 h 4853104"/>
              <a:gd name="connsiteX404" fmla="*/ 1529543 w 9642298"/>
              <a:gd name="connsiteY404" fmla="*/ 3790189 h 4853104"/>
              <a:gd name="connsiteX405" fmla="*/ 1532836 w 9642298"/>
              <a:gd name="connsiteY405" fmla="*/ 3797228 h 4853104"/>
              <a:gd name="connsiteX406" fmla="*/ 1525713 w 9642298"/>
              <a:gd name="connsiteY406" fmla="*/ 3796300 h 4853104"/>
              <a:gd name="connsiteX407" fmla="*/ 1522390 w 9642298"/>
              <a:gd name="connsiteY407" fmla="*/ 3789289 h 4853104"/>
              <a:gd name="connsiteX408" fmla="*/ 1526970 w 9642298"/>
              <a:gd name="connsiteY408" fmla="*/ 3763676 h 4853104"/>
              <a:gd name="connsiteX409" fmla="*/ 6243056 w 9642298"/>
              <a:gd name="connsiteY409" fmla="*/ 3759859 h 4853104"/>
              <a:gd name="connsiteX410" fmla="*/ 6245868 w 9642298"/>
              <a:gd name="connsiteY410" fmla="*/ 3779908 h 4853104"/>
              <a:gd name="connsiteX411" fmla="*/ 6234615 w 9642298"/>
              <a:gd name="connsiteY411" fmla="*/ 3791583 h 4853104"/>
              <a:gd name="connsiteX412" fmla="*/ 6243056 w 9642298"/>
              <a:gd name="connsiteY412" fmla="*/ 3759859 h 4853104"/>
              <a:gd name="connsiteX413" fmla="*/ 4213059 w 9642298"/>
              <a:gd name="connsiteY413" fmla="*/ 3751866 h 4853104"/>
              <a:gd name="connsiteX414" fmla="*/ 4230949 w 9642298"/>
              <a:gd name="connsiteY414" fmla="*/ 3754211 h 4853104"/>
              <a:gd name="connsiteX415" fmla="*/ 4216139 w 9642298"/>
              <a:gd name="connsiteY415" fmla="*/ 3765369 h 4853104"/>
              <a:gd name="connsiteX416" fmla="*/ 4219968 w 9642298"/>
              <a:gd name="connsiteY416" fmla="*/ 3759366 h 4853104"/>
              <a:gd name="connsiteX417" fmla="*/ 4213059 w 9642298"/>
              <a:gd name="connsiteY417" fmla="*/ 3751866 h 4853104"/>
              <a:gd name="connsiteX418" fmla="*/ 5966289 w 9642298"/>
              <a:gd name="connsiteY418" fmla="*/ 3750036 h 4853104"/>
              <a:gd name="connsiteX419" fmla="*/ 5965004 w 9642298"/>
              <a:gd name="connsiteY419" fmla="*/ 3782795 h 4853104"/>
              <a:gd name="connsiteX420" fmla="*/ 5954773 w 9642298"/>
              <a:gd name="connsiteY420" fmla="*/ 3768258 h 4853104"/>
              <a:gd name="connsiteX421" fmla="*/ 5941703 w 9642298"/>
              <a:gd name="connsiteY421" fmla="*/ 3825648 h 4853104"/>
              <a:gd name="connsiteX422" fmla="*/ 5906668 w 9642298"/>
              <a:gd name="connsiteY422" fmla="*/ 3801372 h 4853104"/>
              <a:gd name="connsiteX423" fmla="*/ 5898472 w 9642298"/>
              <a:gd name="connsiteY423" fmla="*/ 3826604 h 4853104"/>
              <a:gd name="connsiteX424" fmla="*/ 5808691 w 9642298"/>
              <a:gd name="connsiteY424" fmla="*/ 3821530 h 4853104"/>
              <a:gd name="connsiteX425" fmla="*/ 5806122 w 9642298"/>
              <a:gd name="connsiteY425" fmla="*/ 3794880 h 4853104"/>
              <a:gd name="connsiteX426" fmla="*/ 5878813 w 9642298"/>
              <a:gd name="connsiteY426" fmla="*/ 3778187 h 4853104"/>
              <a:gd name="connsiteX427" fmla="*/ 5883154 w 9642298"/>
              <a:gd name="connsiteY427" fmla="*/ 3758982 h 4853104"/>
              <a:gd name="connsiteX428" fmla="*/ 5897693 w 9642298"/>
              <a:gd name="connsiteY428" fmla="*/ 3754320 h 4853104"/>
              <a:gd name="connsiteX429" fmla="*/ 5966289 w 9642298"/>
              <a:gd name="connsiteY429" fmla="*/ 3750036 h 4853104"/>
              <a:gd name="connsiteX430" fmla="*/ 4277949 w 9642298"/>
              <a:gd name="connsiteY430" fmla="*/ 3749103 h 4853104"/>
              <a:gd name="connsiteX431" fmla="*/ 4281785 w 9642298"/>
              <a:gd name="connsiteY431" fmla="*/ 3759555 h 4853104"/>
              <a:gd name="connsiteX432" fmla="*/ 4287493 w 9642298"/>
              <a:gd name="connsiteY432" fmla="*/ 3781242 h 4853104"/>
              <a:gd name="connsiteX433" fmla="*/ 4276484 w 9642298"/>
              <a:gd name="connsiteY433" fmla="*/ 3786371 h 4853104"/>
              <a:gd name="connsiteX434" fmla="*/ 1571032 w 9642298"/>
              <a:gd name="connsiteY434" fmla="*/ 3743109 h 4853104"/>
              <a:gd name="connsiteX435" fmla="*/ 1591736 w 9642298"/>
              <a:gd name="connsiteY435" fmla="*/ 3765558 h 4853104"/>
              <a:gd name="connsiteX436" fmla="*/ 1586888 w 9642298"/>
              <a:gd name="connsiteY436" fmla="*/ 3797663 h 4853104"/>
              <a:gd name="connsiteX437" fmla="*/ 1540310 w 9642298"/>
              <a:gd name="connsiteY437" fmla="*/ 3791689 h 4853104"/>
              <a:gd name="connsiteX438" fmla="*/ 1571032 w 9642298"/>
              <a:gd name="connsiteY438" fmla="*/ 3743109 h 4853104"/>
              <a:gd name="connsiteX439" fmla="*/ 4278469 w 9642298"/>
              <a:gd name="connsiteY439" fmla="*/ 3735852 h 4853104"/>
              <a:gd name="connsiteX440" fmla="*/ 4277949 w 9642298"/>
              <a:gd name="connsiteY440" fmla="*/ 3749103 h 4853104"/>
              <a:gd name="connsiteX441" fmla="*/ 4274690 w 9642298"/>
              <a:gd name="connsiteY441" fmla="*/ 3740219 h 4853104"/>
              <a:gd name="connsiteX442" fmla="*/ 5492872 w 9642298"/>
              <a:gd name="connsiteY442" fmla="*/ 3735442 h 4853104"/>
              <a:gd name="connsiteX443" fmla="*/ 5501673 w 9642298"/>
              <a:gd name="connsiteY443" fmla="*/ 3755357 h 4853104"/>
              <a:gd name="connsiteX444" fmla="*/ 5483750 w 9642298"/>
              <a:gd name="connsiteY444" fmla="*/ 3753066 h 4853104"/>
              <a:gd name="connsiteX445" fmla="*/ 5492872 w 9642298"/>
              <a:gd name="connsiteY445" fmla="*/ 3735442 h 4853104"/>
              <a:gd name="connsiteX446" fmla="*/ 4279566 w 9642298"/>
              <a:gd name="connsiteY446" fmla="*/ 3707976 h 4853104"/>
              <a:gd name="connsiteX447" fmla="*/ 4300538 w 9642298"/>
              <a:gd name="connsiteY447" fmla="*/ 3723879 h 4853104"/>
              <a:gd name="connsiteX448" fmla="*/ 4284549 w 9642298"/>
              <a:gd name="connsiteY448" fmla="*/ 3728827 h 4853104"/>
              <a:gd name="connsiteX449" fmla="*/ 4278469 w 9642298"/>
              <a:gd name="connsiteY449" fmla="*/ 3735852 h 4853104"/>
              <a:gd name="connsiteX450" fmla="*/ 4428701 w 9642298"/>
              <a:gd name="connsiteY450" fmla="*/ 3684336 h 4853104"/>
              <a:gd name="connsiteX451" fmla="*/ 4438692 w 9642298"/>
              <a:gd name="connsiteY451" fmla="*/ 3689345 h 4853104"/>
              <a:gd name="connsiteX452" fmla="*/ 4420236 w 9642298"/>
              <a:gd name="connsiteY452" fmla="*/ 3700067 h 4853104"/>
              <a:gd name="connsiteX453" fmla="*/ 4428701 w 9642298"/>
              <a:gd name="connsiteY453" fmla="*/ 3684336 h 4853104"/>
              <a:gd name="connsiteX454" fmla="*/ 7099888 w 9642298"/>
              <a:gd name="connsiteY454" fmla="*/ 3667769 h 4853104"/>
              <a:gd name="connsiteX455" fmla="*/ 7131869 w 9642298"/>
              <a:gd name="connsiteY455" fmla="*/ 3678488 h 4853104"/>
              <a:gd name="connsiteX456" fmla="*/ 7099888 w 9642298"/>
              <a:gd name="connsiteY456" fmla="*/ 3667769 h 4853104"/>
              <a:gd name="connsiteX457" fmla="*/ 7091347 w 9642298"/>
              <a:gd name="connsiteY457" fmla="*/ 3665940 h 4853104"/>
              <a:gd name="connsiteX458" fmla="*/ 7095749 w 9642298"/>
              <a:gd name="connsiteY458" fmla="*/ 3680344 h 4853104"/>
              <a:gd name="connsiteX459" fmla="*/ 7077353 w 9642298"/>
              <a:gd name="connsiteY459" fmla="*/ 3691092 h 4853104"/>
              <a:gd name="connsiteX460" fmla="*/ 7081433 w 9642298"/>
              <a:gd name="connsiteY460" fmla="*/ 3666171 h 4853104"/>
              <a:gd name="connsiteX461" fmla="*/ 7091347 w 9642298"/>
              <a:gd name="connsiteY461" fmla="*/ 3665940 h 4853104"/>
              <a:gd name="connsiteX462" fmla="*/ 7040659 w 9642298"/>
              <a:gd name="connsiteY462" fmla="*/ 3662156 h 4853104"/>
              <a:gd name="connsiteX463" fmla="*/ 7056136 w 9642298"/>
              <a:gd name="connsiteY463" fmla="*/ 3681707 h 4853104"/>
              <a:gd name="connsiteX464" fmla="*/ 7048479 w 9642298"/>
              <a:gd name="connsiteY464" fmla="*/ 3693955 h 4853104"/>
              <a:gd name="connsiteX465" fmla="*/ 7031067 w 9642298"/>
              <a:gd name="connsiteY465" fmla="*/ 3678488 h 4853104"/>
              <a:gd name="connsiteX466" fmla="*/ 7030260 w 9642298"/>
              <a:gd name="connsiteY466" fmla="*/ 3698048 h 4853104"/>
              <a:gd name="connsiteX467" fmla="*/ 6948170 w 9642298"/>
              <a:gd name="connsiteY467" fmla="*/ 3680888 h 4853104"/>
              <a:gd name="connsiteX468" fmla="*/ 7017218 w 9642298"/>
              <a:gd name="connsiteY468" fmla="*/ 3663597 h 4853104"/>
              <a:gd name="connsiteX469" fmla="*/ 7040659 w 9642298"/>
              <a:gd name="connsiteY469" fmla="*/ 3662156 h 4853104"/>
              <a:gd name="connsiteX470" fmla="*/ 1441047 w 9642298"/>
              <a:gd name="connsiteY470" fmla="*/ 3660596 h 4853104"/>
              <a:gd name="connsiteX471" fmla="*/ 1448226 w 9642298"/>
              <a:gd name="connsiteY471" fmla="*/ 3661549 h 4853104"/>
              <a:gd name="connsiteX472" fmla="*/ 1460278 w 9642298"/>
              <a:gd name="connsiteY472" fmla="*/ 3722132 h 4853104"/>
              <a:gd name="connsiteX473" fmla="*/ 1446941 w 9642298"/>
              <a:gd name="connsiteY473" fmla="*/ 3694227 h 4853104"/>
              <a:gd name="connsiteX474" fmla="*/ 1435209 w 9642298"/>
              <a:gd name="connsiteY474" fmla="*/ 3718942 h 4853104"/>
              <a:gd name="connsiteX475" fmla="*/ 1441047 w 9642298"/>
              <a:gd name="connsiteY475" fmla="*/ 3660596 h 4853104"/>
              <a:gd name="connsiteX476" fmla="*/ 1139646 w 9642298"/>
              <a:gd name="connsiteY476" fmla="*/ 3634547 h 4853104"/>
              <a:gd name="connsiteX477" fmla="*/ 1151164 w 9642298"/>
              <a:gd name="connsiteY477" fmla="*/ 3708248 h 4853104"/>
              <a:gd name="connsiteX478" fmla="*/ 1166000 w 9642298"/>
              <a:gd name="connsiteY478" fmla="*/ 3697037 h 4853104"/>
              <a:gd name="connsiteX479" fmla="*/ 1157806 w 9642298"/>
              <a:gd name="connsiteY479" fmla="*/ 3722298 h 4853104"/>
              <a:gd name="connsiteX480" fmla="*/ 1173125 w 9642298"/>
              <a:gd name="connsiteY480" fmla="*/ 3697939 h 4853104"/>
              <a:gd name="connsiteX481" fmla="*/ 1147331 w 9642298"/>
              <a:gd name="connsiteY481" fmla="*/ 3806146 h 4853104"/>
              <a:gd name="connsiteX482" fmla="*/ 1120226 w 9642298"/>
              <a:gd name="connsiteY482" fmla="*/ 3763267 h 4853104"/>
              <a:gd name="connsiteX483" fmla="*/ 1141974 w 9642298"/>
              <a:gd name="connsiteY483" fmla="*/ 3759584 h 4853104"/>
              <a:gd name="connsiteX484" fmla="*/ 1140155 w 9642298"/>
              <a:gd name="connsiteY484" fmla="*/ 3713406 h 4853104"/>
              <a:gd name="connsiteX485" fmla="*/ 1126601 w 9642298"/>
              <a:gd name="connsiteY485" fmla="*/ 3691936 h 4853104"/>
              <a:gd name="connsiteX486" fmla="*/ 1134770 w 9642298"/>
              <a:gd name="connsiteY486" fmla="*/ 3666707 h 4853104"/>
              <a:gd name="connsiteX487" fmla="*/ 1120949 w 9642298"/>
              <a:gd name="connsiteY487" fmla="*/ 3651812 h 4853104"/>
              <a:gd name="connsiteX488" fmla="*/ 1139646 w 9642298"/>
              <a:gd name="connsiteY488" fmla="*/ 3634547 h 4853104"/>
              <a:gd name="connsiteX489" fmla="*/ 1813209 w 9642298"/>
              <a:gd name="connsiteY489" fmla="*/ 3629074 h 4853104"/>
              <a:gd name="connsiteX490" fmla="*/ 1830680 w 9642298"/>
              <a:gd name="connsiteY490" fmla="*/ 3639074 h 4853104"/>
              <a:gd name="connsiteX491" fmla="*/ 1791281 w 9642298"/>
              <a:gd name="connsiteY491" fmla="*/ 3633945 h 4853104"/>
              <a:gd name="connsiteX492" fmla="*/ 1813209 w 9642298"/>
              <a:gd name="connsiteY492" fmla="*/ 3629074 h 4853104"/>
              <a:gd name="connsiteX493" fmla="*/ 5481469 w 9642298"/>
              <a:gd name="connsiteY493" fmla="*/ 3628055 h 4853104"/>
              <a:gd name="connsiteX494" fmla="*/ 5495291 w 9642298"/>
              <a:gd name="connsiteY494" fmla="*/ 3642975 h 4853104"/>
              <a:gd name="connsiteX495" fmla="*/ 5508063 w 9642298"/>
              <a:gd name="connsiteY495" fmla="*/ 3684001 h 4853104"/>
              <a:gd name="connsiteX496" fmla="*/ 5483772 w 9642298"/>
              <a:gd name="connsiteY496" fmla="*/ 3661168 h 4853104"/>
              <a:gd name="connsiteX497" fmla="*/ 5481469 w 9642298"/>
              <a:gd name="connsiteY497" fmla="*/ 3628055 h 4853104"/>
              <a:gd name="connsiteX498" fmla="*/ 1162617 w 9642298"/>
              <a:gd name="connsiteY498" fmla="*/ 3627219 h 4853104"/>
              <a:gd name="connsiteX499" fmla="*/ 1171652 w 9642298"/>
              <a:gd name="connsiteY499" fmla="*/ 3645237 h 4853104"/>
              <a:gd name="connsiteX500" fmla="*/ 1150413 w 9642298"/>
              <a:gd name="connsiteY500" fmla="*/ 3635939 h 4853104"/>
              <a:gd name="connsiteX501" fmla="*/ 1162617 w 9642298"/>
              <a:gd name="connsiteY501" fmla="*/ 3627219 h 4853104"/>
              <a:gd name="connsiteX502" fmla="*/ 1741382 w 9642298"/>
              <a:gd name="connsiteY502" fmla="*/ 3620881 h 4853104"/>
              <a:gd name="connsiteX503" fmla="*/ 1766209 w 9642298"/>
              <a:gd name="connsiteY503" fmla="*/ 3630701 h 4853104"/>
              <a:gd name="connsiteX504" fmla="*/ 1741382 w 9642298"/>
              <a:gd name="connsiteY504" fmla="*/ 3620881 h 4853104"/>
              <a:gd name="connsiteX505" fmla="*/ 4378219 w 9642298"/>
              <a:gd name="connsiteY505" fmla="*/ 3616276 h 4853104"/>
              <a:gd name="connsiteX506" fmla="*/ 4368864 w 9642298"/>
              <a:gd name="connsiteY506" fmla="*/ 3634355 h 4853104"/>
              <a:gd name="connsiteX507" fmla="*/ 4386995 w 9642298"/>
              <a:gd name="connsiteY507" fmla="*/ 3630154 h 4853104"/>
              <a:gd name="connsiteX508" fmla="*/ 4378219 w 9642298"/>
              <a:gd name="connsiteY508" fmla="*/ 3616276 h 4853104"/>
              <a:gd name="connsiteX509" fmla="*/ 733703 w 9642298"/>
              <a:gd name="connsiteY509" fmla="*/ 3614524 h 4853104"/>
              <a:gd name="connsiteX510" fmla="*/ 728318 w 9642298"/>
              <a:gd name="connsiteY510" fmla="*/ 3659885 h 4853104"/>
              <a:gd name="connsiteX511" fmla="*/ 706596 w 9642298"/>
              <a:gd name="connsiteY511" fmla="*/ 3663568 h 4853104"/>
              <a:gd name="connsiteX512" fmla="*/ 733703 w 9642298"/>
              <a:gd name="connsiteY512" fmla="*/ 3614524 h 4853104"/>
              <a:gd name="connsiteX513" fmla="*/ 5144016 w 9642298"/>
              <a:gd name="connsiteY513" fmla="*/ 3603776 h 4853104"/>
              <a:gd name="connsiteX514" fmla="*/ 5143021 w 9642298"/>
              <a:gd name="connsiteY514" fmla="*/ 3629991 h 4853104"/>
              <a:gd name="connsiteX515" fmla="*/ 5121537 w 9642298"/>
              <a:gd name="connsiteY515" fmla="*/ 3627153 h 4853104"/>
              <a:gd name="connsiteX516" fmla="*/ 5122048 w 9642298"/>
              <a:gd name="connsiteY516" fmla="*/ 3614143 h 4853104"/>
              <a:gd name="connsiteX517" fmla="*/ 5125875 w 9642298"/>
              <a:gd name="connsiteY517" fmla="*/ 3608031 h 4853104"/>
              <a:gd name="connsiteX518" fmla="*/ 5144016 w 9642298"/>
              <a:gd name="connsiteY518" fmla="*/ 3603776 h 4853104"/>
              <a:gd name="connsiteX519" fmla="*/ 766845 w 9642298"/>
              <a:gd name="connsiteY519" fmla="*/ 3593740 h 4853104"/>
              <a:gd name="connsiteX520" fmla="*/ 773853 w 9642298"/>
              <a:gd name="connsiteY520" fmla="*/ 3600096 h 4853104"/>
              <a:gd name="connsiteX521" fmla="*/ 747766 w 9642298"/>
              <a:gd name="connsiteY521" fmla="*/ 3622926 h 4853104"/>
              <a:gd name="connsiteX522" fmla="*/ 758297 w 9642298"/>
              <a:gd name="connsiteY522" fmla="*/ 3597507 h 4853104"/>
              <a:gd name="connsiteX523" fmla="*/ 766845 w 9642298"/>
              <a:gd name="connsiteY523" fmla="*/ 3593740 h 4853104"/>
              <a:gd name="connsiteX524" fmla="*/ 1403544 w 9642298"/>
              <a:gd name="connsiteY524" fmla="*/ 3592709 h 4853104"/>
              <a:gd name="connsiteX525" fmla="*/ 1404005 w 9642298"/>
              <a:gd name="connsiteY525" fmla="*/ 3596685 h 4853104"/>
              <a:gd name="connsiteX526" fmla="*/ 1391415 w 9642298"/>
              <a:gd name="connsiteY526" fmla="*/ 3641039 h 4853104"/>
              <a:gd name="connsiteX527" fmla="*/ 1408799 w 9642298"/>
              <a:gd name="connsiteY527" fmla="*/ 3656397 h 4853104"/>
              <a:gd name="connsiteX528" fmla="*/ 1382445 w 9642298"/>
              <a:gd name="connsiteY528" fmla="*/ 3685774 h 4853104"/>
              <a:gd name="connsiteX529" fmla="*/ 1376337 w 9642298"/>
              <a:gd name="connsiteY529" fmla="*/ 3658768 h 4853104"/>
              <a:gd name="connsiteX530" fmla="*/ 1369158 w 9642298"/>
              <a:gd name="connsiteY530" fmla="*/ 3657815 h 4853104"/>
              <a:gd name="connsiteX531" fmla="*/ 1374782 w 9642298"/>
              <a:gd name="connsiteY531" fmla="*/ 3606041 h 4853104"/>
              <a:gd name="connsiteX532" fmla="*/ 1403544 w 9642298"/>
              <a:gd name="connsiteY532" fmla="*/ 3592709 h 4853104"/>
              <a:gd name="connsiteX533" fmla="*/ 5461246 w 9642298"/>
              <a:gd name="connsiteY533" fmla="*/ 3592564 h 4853104"/>
              <a:gd name="connsiteX534" fmla="*/ 5460520 w 9642298"/>
              <a:gd name="connsiteY534" fmla="*/ 3612150 h 4853104"/>
              <a:gd name="connsiteX535" fmla="*/ 5446143 w 9642298"/>
              <a:gd name="connsiteY535" fmla="*/ 3610322 h 4853104"/>
              <a:gd name="connsiteX536" fmla="*/ 5461246 w 9642298"/>
              <a:gd name="connsiteY536" fmla="*/ 3592564 h 4853104"/>
              <a:gd name="connsiteX537" fmla="*/ 1425916 w 9642298"/>
              <a:gd name="connsiteY537" fmla="*/ 3586456 h 4853104"/>
              <a:gd name="connsiteX538" fmla="*/ 1439281 w 9642298"/>
              <a:gd name="connsiteY538" fmla="*/ 3614386 h 4853104"/>
              <a:gd name="connsiteX539" fmla="*/ 1421844 w 9642298"/>
              <a:gd name="connsiteY539" fmla="*/ 3599031 h 4853104"/>
              <a:gd name="connsiteX540" fmla="*/ 1425916 w 9642298"/>
              <a:gd name="connsiteY540" fmla="*/ 3586456 h 4853104"/>
              <a:gd name="connsiteX541" fmla="*/ 1623959 w 9642298"/>
              <a:gd name="connsiteY541" fmla="*/ 3585966 h 4853104"/>
              <a:gd name="connsiteX542" fmla="*/ 1640859 w 9642298"/>
              <a:gd name="connsiteY542" fmla="*/ 3614389 h 4853104"/>
              <a:gd name="connsiteX543" fmla="*/ 1623959 w 9642298"/>
              <a:gd name="connsiteY543" fmla="*/ 3677890 h 4853104"/>
              <a:gd name="connsiteX544" fmla="*/ 1615011 w 9642298"/>
              <a:gd name="connsiteY544" fmla="*/ 3630727 h 4853104"/>
              <a:gd name="connsiteX545" fmla="*/ 1623959 w 9642298"/>
              <a:gd name="connsiteY545" fmla="*/ 3585966 h 4853104"/>
              <a:gd name="connsiteX546" fmla="*/ 5198788 w 9642298"/>
              <a:gd name="connsiteY546" fmla="*/ 3584738 h 4853104"/>
              <a:gd name="connsiteX547" fmla="*/ 5222552 w 9642298"/>
              <a:gd name="connsiteY547" fmla="*/ 3620606 h 4853104"/>
              <a:gd name="connsiteX548" fmla="*/ 5198254 w 9642298"/>
              <a:gd name="connsiteY548" fmla="*/ 3597722 h 4853104"/>
              <a:gd name="connsiteX549" fmla="*/ 5198788 w 9642298"/>
              <a:gd name="connsiteY549" fmla="*/ 3584738 h 4853104"/>
              <a:gd name="connsiteX550" fmla="*/ 5189260 w 9642298"/>
              <a:gd name="connsiteY550" fmla="*/ 3583426 h 4853104"/>
              <a:gd name="connsiteX551" fmla="*/ 5194941 w 9642298"/>
              <a:gd name="connsiteY551" fmla="*/ 3590766 h 4853104"/>
              <a:gd name="connsiteX552" fmla="*/ 5190844 w 9642298"/>
              <a:gd name="connsiteY552" fmla="*/ 3603366 h 4853104"/>
              <a:gd name="connsiteX553" fmla="*/ 5187521 w 9642298"/>
              <a:gd name="connsiteY553" fmla="*/ 3596330 h 4853104"/>
              <a:gd name="connsiteX554" fmla="*/ 5179832 w 9642298"/>
              <a:gd name="connsiteY554" fmla="*/ 3608467 h 4853104"/>
              <a:gd name="connsiteX555" fmla="*/ 5181610 w 9642298"/>
              <a:gd name="connsiteY555" fmla="*/ 3586699 h 4853104"/>
              <a:gd name="connsiteX556" fmla="*/ 5189260 w 9642298"/>
              <a:gd name="connsiteY556" fmla="*/ 3583426 h 4853104"/>
              <a:gd name="connsiteX557" fmla="*/ 4720085 w 9642298"/>
              <a:gd name="connsiteY557" fmla="*/ 3581602 h 4853104"/>
              <a:gd name="connsiteX558" fmla="*/ 4747727 w 9642298"/>
              <a:gd name="connsiteY558" fmla="*/ 3611388 h 4853104"/>
              <a:gd name="connsiteX559" fmla="*/ 4740067 w 9642298"/>
              <a:gd name="connsiteY559" fmla="*/ 3623499 h 4853104"/>
              <a:gd name="connsiteX560" fmla="*/ 4719067 w 9642298"/>
              <a:gd name="connsiteY560" fmla="*/ 3607625 h 4853104"/>
              <a:gd name="connsiteX561" fmla="*/ 4700157 w 9642298"/>
              <a:gd name="connsiteY561" fmla="*/ 3631465 h 4853104"/>
              <a:gd name="connsiteX562" fmla="*/ 4694265 w 9642298"/>
              <a:gd name="connsiteY562" fmla="*/ 3597831 h 4853104"/>
              <a:gd name="connsiteX563" fmla="*/ 4720085 w 9642298"/>
              <a:gd name="connsiteY563" fmla="*/ 3581602 h 4853104"/>
              <a:gd name="connsiteX564" fmla="*/ 4857732 w 9642298"/>
              <a:gd name="connsiteY564" fmla="*/ 3578187 h 4853104"/>
              <a:gd name="connsiteX565" fmla="*/ 4860280 w 9642298"/>
              <a:gd name="connsiteY565" fmla="*/ 3586702 h 4853104"/>
              <a:gd name="connsiteX566" fmla="*/ 4848762 w 9642298"/>
              <a:gd name="connsiteY566" fmla="*/ 3604841 h 4853104"/>
              <a:gd name="connsiteX567" fmla="*/ 4845655 w 9642298"/>
              <a:gd name="connsiteY567" fmla="*/ 3591313 h 4853104"/>
              <a:gd name="connsiteX568" fmla="*/ 4841074 w 9642298"/>
              <a:gd name="connsiteY568" fmla="*/ 3616981 h 4853104"/>
              <a:gd name="connsiteX569" fmla="*/ 4812735 w 9642298"/>
              <a:gd name="connsiteY569" fmla="*/ 3606668 h 4853104"/>
              <a:gd name="connsiteX570" fmla="*/ 4805313 w 9642298"/>
              <a:gd name="connsiteY570" fmla="*/ 3612316 h 4853104"/>
              <a:gd name="connsiteX571" fmla="*/ 4813215 w 9642298"/>
              <a:gd name="connsiteY571" fmla="*/ 3593713 h 4853104"/>
              <a:gd name="connsiteX572" fmla="*/ 4834429 w 9642298"/>
              <a:gd name="connsiteY572" fmla="*/ 3603014 h 4853104"/>
              <a:gd name="connsiteX573" fmla="*/ 4846189 w 9642298"/>
              <a:gd name="connsiteY573" fmla="*/ 3578303 h 4853104"/>
              <a:gd name="connsiteX574" fmla="*/ 4857732 w 9642298"/>
              <a:gd name="connsiteY574" fmla="*/ 3578187 h 4853104"/>
              <a:gd name="connsiteX575" fmla="*/ 4896715 w 9642298"/>
              <a:gd name="connsiteY575" fmla="*/ 3572959 h 4853104"/>
              <a:gd name="connsiteX576" fmla="*/ 4918345 w 9642298"/>
              <a:gd name="connsiteY576" fmla="*/ 3574508 h 4853104"/>
              <a:gd name="connsiteX577" fmla="*/ 4884598 w 9642298"/>
              <a:gd name="connsiteY577" fmla="*/ 3609449 h 4853104"/>
              <a:gd name="connsiteX578" fmla="*/ 4867690 w 9642298"/>
              <a:gd name="connsiteY578" fmla="*/ 3581026 h 4853104"/>
              <a:gd name="connsiteX579" fmla="*/ 4896715 w 9642298"/>
              <a:gd name="connsiteY579" fmla="*/ 3572959 h 4853104"/>
              <a:gd name="connsiteX580" fmla="*/ 4148052 w 9642298"/>
              <a:gd name="connsiteY580" fmla="*/ 3572816 h 4853104"/>
              <a:gd name="connsiteX581" fmla="*/ 4165436 w 9642298"/>
              <a:gd name="connsiteY581" fmla="*/ 3588203 h 4853104"/>
              <a:gd name="connsiteX582" fmla="*/ 4148052 w 9642298"/>
              <a:gd name="connsiteY582" fmla="*/ 3572816 h 4853104"/>
              <a:gd name="connsiteX583" fmla="*/ 4947249 w 9642298"/>
              <a:gd name="connsiteY583" fmla="*/ 3571645 h 4853104"/>
              <a:gd name="connsiteX584" fmla="*/ 4968463 w 9642298"/>
              <a:gd name="connsiteY584" fmla="*/ 3581001 h 4853104"/>
              <a:gd name="connsiteX585" fmla="*/ 4947249 w 9642298"/>
              <a:gd name="connsiteY585" fmla="*/ 3571645 h 4853104"/>
              <a:gd name="connsiteX586" fmla="*/ 4445372 w 9642298"/>
              <a:gd name="connsiteY586" fmla="*/ 3565626 h 4853104"/>
              <a:gd name="connsiteX587" fmla="*/ 4439706 w 9642298"/>
              <a:gd name="connsiteY587" fmla="*/ 3571315 h 4853104"/>
              <a:gd name="connsiteX588" fmla="*/ 4453300 w 9642298"/>
              <a:gd name="connsiteY588" fmla="*/ 3585634 h 4853104"/>
              <a:gd name="connsiteX589" fmla="*/ 4457105 w 9642298"/>
              <a:gd name="connsiteY589" fmla="*/ 3579927 h 4853104"/>
              <a:gd name="connsiteX590" fmla="*/ 4457357 w 9642298"/>
              <a:gd name="connsiteY590" fmla="*/ 3580236 h 4853104"/>
              <a:gd name="connsiteX591" fmla="*/ 4457528 w 9642298"/>
              <a:gd name="connsiteY591" fmla="*/ 3579292 h 4853104"/>
              <a:gd name="connsiteX592" fmla="*/ 4465045 w 9642298"/>
              <a:gd name="connsiteY592" fmla="*/ 3568016 h 4853104"/>
              <a:gd name="connsiteX593" fmla="*/ 4459212 w 9642298"/>
              <a:gd name="connsiteY593" fmla="*/ 3569942 h 4853104"/>
              <a:gd name="connsiteX594" fmla="*/ 4457528 w 9642298"/>
              <a:gd name="connsiteY594" fmla="*/ 3579292 h 4853104"/>
              <a:gd name="connsiteX595" fmla="*/ 4457105 w 9642298"/>
              <a:gd name="connsiteY595" fmla="*/ 3579927 h 4853104"/>
              <a:gd name="connsiteX596" fmla="*/ 4448573 w 9642298"/>
              <a:gd name="connsiteY596" fmla="*/ 3569425 h 4853104"/>
              <a:gd name="connsiteX597" fmla="*/ 4445372 w 9642298"/>
              <a:gd name="connsiteY597" fmla="*/ 3565626 h 4853104"/>
              <a:gd name="connsiteX598" fmla="*/ 4997910 w 9642298"/>
              <a:gd name="connsiteY598" fmla="*/ 3565178 h 4853104"/>
              <a:gd name="connsiteX599" fmla="*/ 4993299 w 9642298"/>
              <a:gd name="connsiteY599" fmla="*/ 3590792 h 4853104"/>
              <a:gd name="connsiteX600" fmla="*/ 4972361 w 9642298"/>
              <a:gd name="connsiteY600" fmla="*/ 3574918 h 4853104"/>
              <a:gd name="connsiteX601" fmla="*/ 4997910 w 9642298"/>
              <a:gd name="connsiteY601" fmla="*/ 3565178 h 4853104"/>
              <a:gd name="connsiteX602" fmla="*/ 5019703 w 9642298"/>
              <a:gd name="connsiteY602" fmla="*/ 3561387 h 4853104"/>
              <a:gd name="connsiteX603" fmla="*/ 5001251 w 9642298"/>
              <a:gd name="connsiteY603" fmla="*/ 3572134 h 4853104"/>
              <a:gd name="connsiteX604" fmla="*/ 5019703 w 9642298"/>
              <a:gd name="connsiteY604" fmla="*/ 3561387 h 4853104"/>
              <a:gd name="connsiteX605" fmla="*/ 4353758 w 9642298"/>
              <a:gd name="connsiteY605" fmla="*/ 3560161 h 4853104"/>
              <a:gd name="connsiteX606" fmla="*/ 4330964 w 9642298"/>
              <a:gd name="connsiteY606" fmla="*/ 3589973 h 4853104"/>
              <a:gd name="connsiteX607" fmla="*/ 4353758 w 9642298"/>
              <a:gd name="connsiteY607" fmla="*/ 3560161 h 4853104"/>
              <a:gd name="connsiteX608" fmla="*/ 5135588 w 9642298"/>
              <a:gd name="connsiteY608" fmla="*/ 3543631 h 4853104"/>
              <a:gd name="connsiteX609" fmla="*/ 5080062 w 9642298"/>
              <a:gd name="connsiteY609" fmla="*/ 3582338 h 4853104"/>
              <a:gd name="connsiteX610" fmla="*/ 5041201 w 9642298"/>
              <a:gd name="connsiteY610" fmla="*/ 3564253 h 4853104"/>
              <a:gd name="connsiteX611" fmla="*/ 5135588 w 9642298"/>
              <a:gd name="connsiteY611" fmla="*/ 3543631 h 4853104"/>
              <a:gd name="connsiteX612" fmla="*/ 5737027 w 9642298"/>
              <a:gd name="connsiteY612" fmla="*/ 3536567 h 4853104"/>
              <a:gd name="connsiteX613" fmla="*/ 5765199 w 9642298"/>
              <a:gd name="connsiteY613" fmla="*/ 3553314 h 4853104"/>
              <a:gd name="connsiteX614" fmla="*/ 5746986 w 9642298"/>
              <a:gd name="connsiteY614" fmla="*/ 3557544 h 4853104"/>
              <a:gd name="connsiteX615" fmla="*/ 5737027 w 9642298"/>
              <a:gd name="connsiteY615" fmla="*/ 3536567 h 4853104"/>
              <a:gd name="connsiteX616" fmla="*/ 5208199 w 9642298"/>
              <a:gd name="connsiteY616" fmla="*/ 3526881 h 4853104"/>
              <a:gd name="connsiteX617" fmla="*/ 5225856 w 9642298"/>
              <a:gd name="connsiteY617" fmla="*/ 3535773 h 4853104"/>
              <a:gd name="connsiteX618" fmla="*/ 5214304 w 9642298"/>
              <a:gd name="connsiteY618" fmla="*/ 3553887 h 4853104"/>
              <a:gd name="connsiteX619" fmla="*/ 5196676 w 9642298"/>
              <a:gd name="connsiteY619" fmla="*/ 3545049 h 4853104"/>
              <a:gd name="connsiteX620" fmla="*/ 5208199 w 9642298"/>
              <a:gd name="connsiteY620" fmla="*/ 3526881 h 4853104"/>
              <a:gd name="connsiteX621" fmla="*/ 1584102 w 9642298"/>
              <a:gd name="connsiteY621" fmla="*/ 3523777 h 4853104"/>
              <a:gd name="connsiteX622" fmla="*/ 1565112 w 9642298"/>
              <a:gd name="connsiteY622" fmla="*/ 3525736 h 4853104"/>
              <a:gd name="connsiteX623" fmla="*/ 1596826 w 9642298"/>
              <a:gd name="connsiteY623" fmla="*/ 3543030 h 4853104"/>
              <a:gd name="connsiteX624" fmla="*/ 1584102 w 9642298"/>
              <a:gd name="connsiteY624" fmla="*/ 3523777 h 4853104"/>
              <a:gd name="connsiteX625" fmla="*/ 5396251 w 9642298"/>
              <a:gd name="connsiteY625" fmla="*/ 3498239 h 4853104"/>
              <a:gd name="connsiteX626" fmla="*/ 5385032 w 9642298"/>
              <a:gd name="connsiteY626" fmla="*/ 3517007 h 4853104"/>
              <a:gd name="connsiteX627" fmla="*/ 5403698 w 9642298"/>
              <a:gd name="connsiteY627" fmla="*/ 3499796 h 4853104"/>
              <a:gd name="connsiteX628" fmla="*/ 5396251 w 9642298"/>
              <a:gd name="connsiteY628" fmla="*/ 3498239 h 4853104"/>
              <a:gd name="connsiteX629" fmla="*/ 1465877 w 9642298"/>
              <a:gd name="connsiteY629" fmla="*/ 3486620 h 4853104"/>
              <a:gd name="connsiteX630" fmla="*/ 1456153 w 9642298"/>
              <a:gd name="connsiteY630" fmla="*/ 3550940 h 4853104"/>
              <a:gd name="connsiteX631" fmla="*/ 1470458 w 9642298"/>
              <a:gd name="connsiteY631" fmla="*/ 3552821 h 4853104"/>
              <a:gd name="connsiteX632" fmla="*/ 1480153 w 9642298"/>
              <a:gd name="connsiteY632" fmla="*/ 3488504 h 4853104"/>
              <a:gd name="connsiteX633" fmla="*/ 1465877 w 9642298"/>
              <a:gd name="connsiteY633" fmla="*/ 3486620 h 4853104"/>
              <a:gd name="connsiteX634" fmla="*/ 6175512 w 9642298"/>
              <a:gd name="connsiteY634" fmla="*/ 3462290 h 4853104"/>
              <a:gd name="connsiteX635" fmla="*/ 6203902 w 9642298"/>
              <a:gd name="connsiteY635" fmla="*/ 3472545 h 4853104"/>
              <a:gd name="connsiteX636" fmla="*/ 6175512 w 9642298"/>
              <a:gd name="connsiteY636" fmla="*/ 3462290 h 4853104"/>
              <a:gd name="connsiteX637" fmla="*/ 5962475 w 9642298"/>
              <a:gd name="connsiteY637" fmla="*/ 3451562 h 4853104"/>
              <a:gd name="connsiteX638" fmla="*/ 5945035 w 9642298"/>
              <a:gd name="connsiteY638" fmla="*/ 3465128 h 4853104"/>
              <a:gd name="connsiteX639" fmla="*/ 5977525 w 9642298"/>
              <a:gd name="connsiteY639" fmla="*/ 3462753 h 4853104"/>
              <a:gd name="connsiteX640" fmla="*/ 5962475 w 9642298"/>
              <a:gd name="connsiteY640" fmla="*/ 3451562 h 4853104"/>
              <a:gd name="connsiteX641" fmla="*/ 6248861 w 9642298"/>
              <a:gd name="connsiteY641" fmla="*/ 3427189 h 4853104"/>
              <a:gd name="connsiteX642" fmla="*/ 6234359 w 9642298"/>
              <a:gd name="connsiteY642" fmla="*/ 3430539 h 4853104"/>
              <a:gd name="connsiteX643" fmla="*/ 6233369 w 9642298"/>
              <a:gd name="connsiteY643" fmla="*/ 3456642 h 4853104"/>
              <a:gd name="connsiteX644" fmla="*/ 6263018 w 9642298"/>
              <a:gd name="connsiteY644" fmla="*/ 3434248 h 4853104"/>
              <a:gd name="connsiteX645" fmla="*/ 6248861 w 9642298"/>
              <a:gd name="connsiteY645" fmla="*/ 3427189 h 4853104"/>
              <a:gd name="connsiteX646" fmla="*/ 981357 w 9642298"/>
              <a:gd name="connsiteY646" fmla="*/ 3411186 h 4853104"/>
              <a:gd name="connsiteX647" fmla="*/ 982582 w 9642298"/>
              <a:gd name="connsiteY647" fmla="*/ 3417228 h 4853104"/>
              <a:gd name="connsiteX648" fmla="*/ 981831 w 9642298"/>
              <a:gd name="connsiteY648" fmla="*/ 3436814 h 4853104"/>
              <a:gd name="connsiteX649" fmla="*/ 968252 w 9642298"/>
              <a:gd name="connsiteY649" fmla="*/ 3415347 h 4853104"/>
              <a:gd name="connsiteX650" fmla="*/ 978279 w 9642298"/>
              <a:gd name="connsiteY650" fmla="*/ 3413680 h 4853104"/>
              <a:gd name="connsiteX651" fmla="*/ 981357 w 9642298"/>
              <a:gd name="connsiteY651" fmla="*/ 3411186 h 4853104"/>
              <a:gd name="connsiteX652" fmla="*/ 6379663 w 9642298"/>
              <a:gd name="connsiteY652" fmla="*/ 3396879 h 4853104"/>
              <a:gd name="connsiteX653" fmla="*/ 6400421 w 9642298"/>
              <a:gd name="connsiteY653" fmla="*/ 3419273 h 4853104"/>
              <a:gd name="connsiteX654" fmla="*/ 6379663 w 9642298"/>
              <a:gd name="connsiteY654" fmla="*/ 3396879 h 4853104"/>
              <a:gd name="connsiteX655" fmla="*/ 6027455 w 9642298"/>
              <a:gd name="connsiteY655" fmla="*/ 3394731 h 4853104"/>
              <a:gd name="connsiteX656" fmla="*/ 6016176 w 9642298"/>
              <a:gd name="connsiteY656" fmla="*/ 3395624 h 4853104"/>
              <a:gd name="connsiteX657" fmla="*/ 6037148 w 9642298"/>
              <a:gd name="connsiteY657" fmla="*/ 3411472 h 4853104"/>
              <a:gd name="connsiteX658" fmla="*/ 6027455 w 9642298"/>
              <a:gd name="connsiteY658" fmla="*/ 3394731 h 4853104"/>
              <a:gd name="connsiteX659" fmla="*/ 1402399 w 9642298"/>
              <a:gd name="connsiteY659" fmla="*/ 3360271 h 4853104"/>
              <a:gd name="connsiteX660" fmla="*/ 1386567 w 9642298"/>
              <a:gd name="connsiteY660" fmla="*/ 3397506 h 4853104"/>
              <a:gd name="connsiteX661" fmla="*/ 1365033 w 9642298"/>
              <a:gd name="connsiteY661" fmla="*/ 3394780 h 4853104"/>
              <a:gd name="connsiteX662" fmla="*/ 1360427 w 9642298"/>
              <a:gd name="connsiteY662" fmla="*/ 3420419 h 4853104"/>
              <a:gd name="connsiteX663" fmla="*/ 1400577 w 9642298"/>
              <a:gd name="connsiteY663" fmla="*/ 3405934 h 4853104"/>
              <a:gd name="connsiteX664" fmla="*/ 1402399 w 9642298"/>
              <a:gd name="connsiteY664" fmla="*/ 3360271 h 4853104"/>
              <a:gd name="connsiteX665" fmla="*/ 6866107 w 9642298"/>
              <a:gd name="connsiteY665" fmla="*/ 3317438 h 4853104"/>
              <a:gd name="connsiteX666" fmla="*/ 6879574 w 9642298"/>
              <a:gd name="connsiteY666" fmla="*/ 3317610 h 4853104"/>
              <a:gd name="connsiteX667" fmla="*/ 6860933 w 9642298"/>
              <a:gd name="connsiteY667" fmla="*/ 3334796 h 4853104"/>
              <a:gd name="connsiteX668" fmla="*/ 6866107 w 9642298"/>
              <a:gd name="connsiteY668" fmla="*/ 3317438 h 4853104"/>
              <a:gd name="connsiteX669" fmla="*/ 6856854 w 9642298"/>
              <a:gd name="connsiteY669" fmla="*/ 3315234 h 4853104"/>
              <a:gd name="connsiteX670" fmla="*/ 6861462 w 9642298"/>
              <a:gd name="connsiteY670" fmla="*/ 3321702 h 4853104"/>
              <a:gd name="connsiteX671" fmla="*/ 6846330 w 9642298"/>
              <a:gd name="connsiteY671" fmla="*/ 3339515 h 4853104"/>
              <a:gd name="connsiteX672" fmla="*/ 6860390 w 9642298"/>
              <a:gd name="connsiteY672" fmla="*/ 3347837 h 4853104"/>
              <a:gd name="connsiteX673" fmla="*/ 6836100 w 9642298"/>
              <a:gd name="connsiteY673" fmla="*/ 3324924 h 4853104"/>
              <a:gd name="connsiteX674" fmla="*/ 6851133 w 9642298"/>
              <a:gd name="connsiteY674" fmla="*/ 3319592 h 4853104"/>
              <a:gd name="connsiteX675" fmla="*/ 6856854 w 9642298"/>
              <a:gd name="connsiteY675" fmla="*/ 3315234 h 4853104"/>
              <a:gd name="connsiteX676" fmla="*/ 6311635 w 9642298"/>
              <a:gd name="connsiteY676" fmla="*/ 3296172 h 4853104"/>
              <a:gd name="connsiteX677" fmla="*/ 6288869 w 9642298"/>
              <a:gd name="connsiteY677" fmla="*/ 3326095 h 4853104"/>
              <a:gd name="connsiteX678" fmla="*/ 6311635 w 9642298"/>
              <a:gd name="connsiteY678" fmla="*/ 3296172 h 4853104"/>
              <a:gd name="connsiteX679" fmla="*/ 1358391 w 9642298"/>
              <a:gd name="connsiteY679" fmla="*/ 3288890 h 4853104"/>
              <a:gd name="connsiteX680" fmla="*/ 1356864 w 9642298"/>
              <a:gd name="connsiteY680" fmla="*/ 3328031 h 4853104"/>
              <a:gd name="connsiteX681" fmla="*/ 1369133 w 9642298"/>
              <a:gd name="connsiteY681" fmla="*/ 3290279 h 4853104"/>
              <a:gd name="connsiteX682" fmla="*/ 1358391 w 9642298"/>
              <a:gd name="connsiteY682" fmla="*/ 3288890 h 4853104"/>
              <a:gd name="connsiteX683" fmla="*/ 6067332 w 9642298"/>
              <a:gd name="connsiteY683" fmla="*/ 3284033 h 4853104"/>
              <a:gd name="connsiteX684" fmla="*/ 6045584 w 9642298"/>
              <a:gd name="connsiteY684" fmla="*/ 3287879 h 4853104"/>
              <a:gd name="connsiteX685" fmla="*/ 6067332 w 9642298"/>
              <a:gd name="connsiteY685" fmla="*/ 3284033 h 4853104"/>
              <a:gd name="connsiteX686" fmla="*/ 5599922 w 9642298"/>
              <a:gd name="connsiteY686" fmla="*/ 3269276 h 4853104"/>
              <a:gd name="connsiteX687" fmla="*/ 5578146 w 9642298"/>
              <a:gd name="connsiteY687" fmla="*/ 3272959 h 4853104"/>
              <a:gd name="connsiteX688" fmla="*/ 5599922 w 9642298"/>
              <a:gd name="connsiteY688" fmla="*/ 3269276 h 4853104"/>
              <a:gd name="connsiteX689" fmla="*/ 6114903 w 9642298"/>
              <a:gd name="connsiteY689" fmla="*/ 3264038 h 4853104"/>
              <a:gd name="connsiteX690" fmla="*/ 6085976 w 9642298"/>
              <a:gd name="connsiteY690" fmla="*/ 3266876 h 4853104"/>
              <a:gd name="connsiteX691" fmla="*/ 6095967 w 9642298"/>
              <a:gd name="connsiteY691" fmla="*/ 3287799 h 4853104"/>
              <a:gd name="connsiteX692" fmla="*/ 6077323 w 9642298"/>
              <a:gd name="connsiteY692" fmla="*/ 3305173 h 4853104"/>
              <a:gd name="connsiteX693" fmla="*/ 6113081 w 9642298"/>
              <a:gd name="connsiteY693" fmla="*/ 3309784 h 4853104"/>
              <a:gd name="connsiteX694" fmla="*/ 6114903 w 9642298"/>
              <a:gd name="connsiteY694" fmla="*/ 3264038 h 4853104"/>
              <a:gd name="connsiteX695" fmla="*/ 5700951 w 9642298"/>
              <a:gd name="connsiteY695" fmla="*/ 3262729 h 4853104"/>
              <a:gd name="connsiteX696" fmla="*/ 5681507 w 9642298"/>
              <a:gd name="connsiteY696" fmla="*/ 3299554 h 4853104"/>
              <a:gd name="connsiteX697" fmla="*/ 5706575 w 9642298"/>
              <a:gd name="connsiteY697" fmla="*/ 3302882 h 4853104"/>
              <a:gd name="connsiteX698" fmla="*/ 5700951 w 9642298"/>
              <a:gd name="connsiteY698" fmla="*/ 3262729 h 4853104"/>
              <a:gd name="connsiteX699" fmla="*/ 5881076 w 9642298"/>
              <a:gd name="connsiteY699" fmla="*/ 3259920 h 4853104"/>
              <a:gd name="connsiteX700" fmla="*/ 5851907 w 9642298"/>
              <a:gd name="connsiteY700" fmla="*/ 3269221 h 4853104"/>
              <a:gd name="connsiteX701" fmla="*/ 5851157 w 9642298"/>
              <a:gd name="connsiteY701" fmla="*/ 3288915 h 4853104"/>
              <a:gd name="connsiteX702" fmla="*/ 5818909 w 9642298"/>
              <a:gd name="connsiteY702" fmla="*/ 3284689 h 4853104"/>
              <a:gd name="connsiteX703" fmla="*/ 5815830 w 9642298"/>
              <a:gd name="connsiteY703" fmla="*/ 3271157 h 4853104"/>
              <a:gd name="connsiteX704" fmla="*/ 5814812 w 9642298"/>
              <a:gd name="connsiteY704" fmla="*/ 3297289 h 4853104"/>
              <a:gd name="connsiteX705" fmla="*/ 5864978 w 9642298"/>
              <a:gd name="connsiteY705" fmla="*/ 3303781 h 4853104"/>
              <a:gd name="connsiteX706" fmla="*/ 5887210 w 9642298"/>
              <a:gd name="connsiteY706" fmla="*/ 3287005 h 4853104"/>
              <a:gd name="connsiteX707" fmla="*/ 5881076 w 9642298"/>
              <a:gd name="connsiteY707" fmla="*/ 3259920 h 4853104"/>
              <a:gd name="connsiteX708" fmla="*/ 5776938 w 9642298"/>
              <a:gd name="connsiteY708" fmla="*/ 3252964 h 4853104"/>
              <a:gd name="connsiteX709" fmla="*/ 5793570 w 9642298"/>
              <a:gd name="connsiteY709" fmla="*/ 3287933 h 4853104"/>
              <a:gd name="connsiteX710" fmla="*/ 5804821 w 9642298"/>
              <a:gd name="connsiteY710" fmla="*/ 3276312 h 4853104"/>
              <a:gd name="connsiteX711" fmla="*/ 5776938 w 9642298"/>
              <a:gd name="connsiteY711" fmla="*/ 3252964 h 4853104"/>
              <a:gd name="connsiteX712" fmla="*/ 6191118 w 9642298"/>
              <a:gd name="connsiteY712" fmla="*/ 3247729 h 4853104"/>
              <a:gd name="connsiteX713" fmla="*/ 6204912 w 9642298"/>
              <a:gd name="connsiteY713" fmla="*/ 3262566 h 4853104"/>
              <a:gd name="connsiteX714" fmla="*/ 6186780 w 9642298"/>
              <a:gd name="connsiteY714" fmla="*/ 3266822 h 4853104"/>
              <a:gd name="connsiteX715" fmla="*/ 6187289 w 9642298"/>
              <a:gd name="connsiteY715" fmla="*/ 3253729 h 4853104"/>
              <a:gd name="connsiteX716" fmla="*/ 6191118 w 9642298"/>
              <a:gd name="connsiteY716" fmla="*/ 3247729 h 4853104"/>
              <a:gd name="connsiteX717" fmla="*/ 5683543 w 9642298"/>
              <a:gd name="connsiteY717" fmla="*/ 3247371 h 4853104"/>
              <a:gd name="connsiteX718" fmla="*/ 5606268 w 9642298"/>
              <a:gd name="connsiteY718" fmla="*/ 3289789 h 4853104"/>
              <a:gd name="connsiteX719" fmla="*/ 5674380 w 9642298"/>
              <a:gd name="connsiteY719" fmla="*/ 3298681 h 4853104"/>
              <a:gd name="connsiteX720" fmla="*/ 5683543 w 9642298"/>
              <a:gd name="connsiteY720" fmla="*/ 3247371 h 4853104"/>
              <a:gd name="connsiteX721" fmla="*/ 6040196 w 9642298"/>
              <a:gd name="connsiteY721" fmla="*/ 3241154 h 4853104"/>
              <a:gd name="connsiteX722" fmla="*/ 6039445 w 9642298"/>
              <a:gd name="connsiteY722" fmla="*/ 3260848 h 4853104"/>
              <a:gd name="connsiteX723" fmla="*/ 6042738 w 9642298"/>
              <a:gd name="connsiteY723" fmla="*/ 3267775 h 4853104"/>
              <a:gd name="connsiteX724" fmla="*/ 6028440 w 9642298"/>
              <a:gd name="connsiteY724" fmla="*/ 3265894 h 4853104"/>
              <a:gd name="connsiteX725" fmla="*/ 6040196 w 9642298"/>
              <a:gd name="connsiteY725" fmla="*/ 3241154 h 4853104"/>
              <a:gd name="connsiteX726" fmla="*/ 6264215 w 9642298"/>
              <a:gd name="connsiteY726" fmla="*/ 3236550 h 4853104"/>
              <a:gd name="connsiteX727" fmla="*/ 6270729 w 9642298"/>
              <a:gd name="connsiteY727" fmla="*/ 3238453 h 4853104"/>
              <a:gd name="connsiteX728" fmla="*/ 6237438 w 9642298"/>
              <a:gd name="connsiteY728" fmla="*/ 3260355 h 4853104"/>
              <a:gd name="connsiteX729" fmla="*/ 6294729 w 9642298"/>
              <a:gd name="connsiteY729" fmla="*/ 3267804 h 4853104"/>
              <a:gd name="connsiteX730" fmla="*/ 6276595 w 9642298"/>
              <a:gd name="connsiteY730" fmla="*/ 3271976 h 4853104"/>
              <a:gd name="connsiteX731" fmla="*/ 6319585 w 9642298"/>
              <a:gd name="connsiteY731" fmla="*/ 3277569 h 4853104"/>
              <a:gd name="connsiteX732" fmla="*/ 6270917 w 9642298"/>
              <a:gd name="connsiteY732" fmla="*/ 3323721 h 4853104"/>
              <a:gd name="connsiteX733" fmla="*/ 6268105 w 9642298"/>
              <a:gd name="connsiteY733" fmla="*/ 3303618 h 4853104"/>
              <a:gd name="connsiteX734" fmla="*/ 6249195 w 9642298"/>
              <a:gd name="connsiteY734" fmla="*/ 3327484 h 4853104"/>
              <a:gd name="connsiteX735" fmla="*/ 6252007 w 9642298"/>
              <a:gd name="connsiteY735" fmla="*/ 3347508 h 4853104"/>
              <a:gd name="connsiteX736" fmla="*/ 6238723 w 9642298"/>
              <a:gd name="connsiteY736" fmla="*/ 3319575 h 4853104"/>
              <a:gd name="connsiteX737" fmla="*/ 6250241 w 9642298"/>
              <a:gd name="connsiteY737" fmla="*/ 3301353 h 4853104"/>
              <a:gd name="connsiteX738" fmla="*/ 6239983 w 9642298"/>
              <a:gd name="connsiteY738" fmla="*/ 3286925 h 4853104"/>
              <a:gd name="connsiteX739" fmla="*/ 6220296 w 9642298"/>
              <a:gd name="connsiteY739" fmla="*/ 3330239 h 4853104"/>
              <a:gd name="connsiteX740" fmla="*/ 6221581 w 9642298"/>
              <a:gd name="connsiteY740" fmla="*/ 3297561 h 4853104"/>
              <a:gd name="connsiteX741" fmla="*/ 6240491 w 9642298"/>
              <a:gd name="connsiteY741" fmla="*/ 3273858 h 4853104"/>
              <a:gd name="connsiteX742" fmla="*/ 6229834 w 9642298"/>
              <a:gd name="connsiteY742" fmla="*/ 3272440 h 4853104"/>
              <a:gd name="connsiteX743" fmla="*/ 6230850 w 9642298"/>
              <a:gd name="connsiteY743" fmla="*/ 3246334 h 4853104"/>
              <a:gd name="connsiteX744" fmla="*/ 6264215 w 9642298"/>
              <a:gd name="connsiteY744" fmla="*/ 3236550 h 4853104"/>
              <a:gd name="connsiteX745" fmla="*/ 6425982 w 9642298"/>
              <a:gd name="connsiteY745" fmla="*/ 3225741 h 4853104"/>
              <a:gd name="connsiteX746" fmla="*/ 6436485 w 9642298"/>
              <a:gd name="connsiteY746" fmla="*/ 3233679 h 4853104"/>
              <a:gd name="connsiteX747" fmla="*/ 6421112 w 9642298"/>
              <a:gd name="connsiteY747" fmla="*/ 3258010 h 4853104"/>
              <a:gd name="connsiteX748" fmla="*/ 6425982 w 9642298"/>
              <a:gd name="connsiteY748" fmla="*/ 3225741 h 4853104"/>
              <a:gd name="connsiteX749" fmla="*/ 6459287 w 9642298"/>
              <a:gd name="connsiteY749" fmla="*/ 3219386 h 4853104"/>
              <a:gd name="connsiteX750" fmla="*/ 6465609 w 9642298"/>
              <a:gd name="connsiteY750" fmla="*/ 3224378 h 4853104"/>
              <a:gd name="connsiteX751" fmla="*/ 6439550 w 9642298"/>
              <a:gd name="connsiteY751" fmla="*/ 3247182 h 4853104"/>
              <a:gd name="connsiteX752" fmla="*/ 6459287 w 9642298"/>
              <a:gd name="connsiteY752" fmla="*/ 3219386 h 4853104"/>
              <a:gd name="connsiteX753" fmla="*/ 6152955 w 9642298"/>
              <a:gd name="connsiteY753" fmla="*/ 3209922 h 4853104"/>
              <a:gd name="connsiteX754" fmla="*/ 6167043 w 9642298"/>
              <a:gd name="connsiteY754" fmla="*/ 3218404 h 4853104"/>
              <a:gd name="connsiteX755" fmla="*/ 6141465 w 9642298"/>
              <a:gd name="connsiteY755" fmla="*/ 3228115 h 4853104"/>
              <a:gd name="connsiteX756" fmla="*/ 6152955 w 9642298"/>
              <a:gd name="connsiteY756" fmla="*/ 3209922 h 4853104"/>
              <a:gd name="connsiteX757" fmla="*/ 5731866 w 9642298"/>
              <a:gd name="connsiteY757" fmla="*/ 3207740 h 4853104"/>
              <a:gd name="connsiteX758" fmla="*/ 5727024 w 9642298"/>
              <a:gd name="connsiteY758" fmla="*/ 3239874 h 4853104"/>
              <a:gd name="connsiteX759" fmla="*/ 5731866 w 9642298"/>
              <a:gd name="connsiteY759" fmla="*/ 3207740 h 4853104"/>
              <a:gd name="connsiteX760" fmla="*/ 6657645 w 9642298"/>
              <a:gd name="connsiteY760" fmla="*/ 3205608 h 4853104"/>
              <a:gd name="connsiteX761" fmla="*/ 6660598 w 9642298"/>
              <a:gd name="connsiteY761" fmla="*/ 3210328 h 4853104"/>
              <a:gd name="connsiteX762" fmla="*/ 6662364 w 9642298"/>
              <a:gd name="connsiteY762" fmla="*/ 3256483 h 4853104"/>
              <a:gd name="connsiteX763" fmla="*/ 6601990 w 9642298"/>
              <a:gd name="connsiteY763" fmla="*/ 3235507 h 4853104"/>
              <a:gd name="connsiteX764" fmla="*/ 6602229 w 9642298"/>
              <a:gd name="connsiteY764" fmla="*/ 3228989 h 4853104"/>
              <a:gd name="connsiteX765" fmla="*/ 6590771 w 9642298"/>
              <a:gd name="connsiteY765" fmla="*/ 3247208 h 4853104"/>
              <a:gd name="connsiteX766" fmla="*/ 6611447 w 9642298"/>
              <a:gd name="connsiteY766" fmla="*/ 3269577 h 4853104"/>
              <a:gd name="connsiteX767" fmla="*/ 6610696 w 9642298"/>
              <a:gd name="connsiteY767" fmla="*/ 3289187 h 4853104"/>
              <a:gd name="connsiteX768" fmla="*/ 6522175 w 9642298"/>
              <a:gd name="connsiteY768" fmla="*/ 3251380 h 4853104"/>
              <a:gd name="connsiteX769" fmla="*/ 6533181 w 9642298"/>
              <a:gd name="connsiteY769" fmla="*/ 3246254 h 4853104"/>
              <a:gd name="connsiteX770" fmla="*/ 6511143 w 9642298"/>
              <a:gd name="connsiteY770" fmla="*/ 3256509 h 4853104"/>
              <a:gd name="connsiteX771" fmla="*/ 6515986 w 9642298"/>
              <a:gd name="connsiteY771" fmla="*/ 3316247 h 4853104"/>
              <a:gd name="connsiteX772" fmla="*/ 6477585 w 9642298"/>
              <a:gd name="connsiteY772" fmla="*/ 3284961 h 4853104"/>
              <a:gd name="connsiteX773" fmla="*/ 6485804 w 9642298"/>
              <a:gd name="connsiteY773" fmla="*/ 3259866 h 4853104"/>
              <a:gd name="connsiteX774" fmla="*/ 6471238 w 9642298"/>
              <a:gd name="connsiteY774" fmla="*/ 3264502 h 4853104"/>
              <a:gd name="connsiteX775" fmla="*/ 6470485 w 9642298"/>
              <a:gd name="connsiteY775" fmla="*/ 3284058 h 4853104"/>
              <a:gd name="connsiteX776" fmla="*/ 6455620 w 9642298"/>
              <a:gd name="connsiteY776" fmla="*/ 3295270 h 4853104"/>
              <a:gd name="connsiteX777" fmla="*/ 6476083 w 9642298"/>
              <a:gd name="connsiteY777" fmla="*/ 3232262 h 4853104"/>
              <a:gd name="connsiteX778" fmla="*/ 6606332 w 9642298"/>
              <a:gd name="connsiteY778" fmla="*/ 3216440 h 4853104"/>
              <a:gd name="connsiteX779" fmla="*/ 6612732 w 9642298"/>
              <a:gd name="connsiteY779" fmla="*/ 3236953 h 4853104"/>
              <a:gd name="connsiteX780" fmla="*/ 6638344 w 9642298"/>
              <a:gd name="connsiteY780" fmla="*/ 3227159 h 4853104"/>
              <a:gd name="connsiteX781" fmla="*/ 6648065 w 9642298"/>
              <a:gd name="connsiteY781" fmla="*/ 3254682 h 4853104"/>
              <a:gd name="connsiteX782" fmla="*/ 6656234 w 9642298"/>
              <a:gd name="connsiteY782" fmla="*/ 3229478 h 4853104"/>
              <a:gd name="connsiteX783" fmla="*/ 6638825 w 9642298"/>
              <a:gd name="connsiteY783" fmla="*/ 3214094 h 4853104"/>
              <a:gd name="connsiteX784" fmla="*/ 6652069 w 9642298"/>
              <a:gd name="connsiteY784" fmla="*/ 3208470 h 4853104"/>
              <a:gd name="connsiteX785" fmla="*/ 6657645 w 9642298"/>
              <a:gd name="connsiteY785" fmla="*/ 3205608 h 4853104"/>
              <a:gd name="connsiteX786" fmla="*/ 6114827 w 9642298"/>
              <a:gd name="connsiteY786" fmla="*/ 3181674 h 4853104"/>
              <a:gd name="connsiteX787" fmla="*/ 6114359 w 9642298"/>
              <a:gd name="connsiteY787" fmla="*/ 3185236 h 4853104"/>
              <a:gd name="connsiteX788" fmla="*/ 6098989 w 9642298"/>
              <a:gd name="connsiteY788" fmla="*/ 3209486 h 4853104"/>
              <a:gd name="connsiteX789" fmla="*/ 6134825 w 9642298"/>
              <a:gd name="connsiteY789" fmla="*/ 3214177 h 4853104"/>
              <a:gd name="connsiteX790" fmla="*/ 6092052 w 9642298"/>
              <a:gd name="connsiteY790" fmla="*/ 3202012 h 4853104"/>
              <a:gd name="connsiteX791" fmla="*/ 6114827 w 9642298"/>
              <a:gd name="connsiteY791" fmla="*/ 3181674 h 4853104"/>
              <a:gd name="connsiteX792" fmla="*/ 5590229 w 9642298"/>
              <a:gd name="connsiteY792" fmla="*/ 3179738 h 4853104"/>
              <a:gd name="connsiteX793" fmla="*/ 5578146 w 9642298"/>
              <a:gd name="connsiteY793" fmla="*/ 3181170 h 4853104"/>
              <a:gd name="connsiteX794" fmla="*/ 5599117 w 9642298"/>
              <a:gd name="connsiteY794" fmla="*/ 3196963 h 4853104"/>
              <a:gd name="connsiteX795" fmla="*/ 5590229 w 9642298"/>
              <a:gd name="connsiteY795" fmla="*/ 3179738 h 4853104"/>
              <a:gd name="connsiteX796" fmla="*/ 5641683 w 9642298"/>
              <a:gd name="connsiteY796" fmla="*/ 3143869 h 4853104"/>
              <a:gd name="connsiteX797" fmla="*/ 5662323 w 9642298"/>
              <a:gd name="connsiteY797" fmla="*/ 3146175 h 4853104"/>
              <a:gd name="connsiteX798" fmla="*/ 5641683 w 9642298"/>
              <a:gd name="connsiteY798" fmla="*/ 3143869 h 4853104"/>
              <a:gd name="connsiteX799" fmla="*/ 830335 w 9642298"/>
              <a:gd name="connsiteY799" fmla="*/ 3130235 h 4853104"/>
              <a:gd name="connsiteX800" fmla="*/ 838563 w 9642298"/>
              <a:gd name="connsiteY800" fmla="*/ 3142546 h 4853104"/>
              <a:gd name="connsiteX801" fmla="*/ 834679 w 9642298"/>
              <a:gd name="connsiteY801" fmla="*/ 3148575 h 4853104"/>
              <a:gd name="connsiteX802" fmla="*/ 845983 w 9642298"/>
              <a:gd name="connsiteY802" fmla="*/ 3136928 h 4853104"/>
              <a:gd name="connsiteX803" fmla="*/ 851607 w 9642298"/>
              <a:gd name="connsiteY803" fmla="*/ 3177080 h 4853104"/>
              <a:gd name="connsiteX804" fmla="*/ 808322 w 9642298"/>
              <a:gd name="connsiteY804" fmla="*/ 3178034 h 4853104"/>
              <a:gd name="connsiteX805" fmla="*/ 830335 w 9642298"/>
              <a:gd name="connsiteY805" fmla="*/ 3130235 h 4853104"/>
              <a:gd name="connsiteX806" fmla="*/ 6570482 w 9642298"/>
              <a:gd name="connsiteY806" fmla="*/ 3119771 h 4853104"/>
              <a:gd name="connsiteX807" fmla="*/ 6569759 w 9642298"/>
              <a:gd name="connsiteY807" fmla="*/ 3139465 h 4853104"/>
              <a:gd name="connsiteX808" fmla="*/ 6525752 w 9642298"/>
              <a:gd name="connsiteY808" fmla="*/ 3159978 h 4853104"/>
              <a:gd name="connsiteX809" fmla="*/ 6570482 w 9642298"/>
              <a:gd name="connsiteY809" fmla="*/ 3119771 h 4853104"/>
              <a:gd name="connsiteX810" fmla="*/ 5893851 w 9642298"/>
              <a:gd name="connsiteY810" fmla="*/ 3117205 h 4853104"/>
              <a:gd name="connsiteX811" fmla="*/ 5918681 w 9642298"/>
              <a:gd name="connsiteY811" fmla="*/ 3127025 h 4853104"/>
              <a:gd name="connsiteX812" fmla="*/ 5893851 w 9642298"/>
              <a:gd name="connsiteY812" fmla="*/ 3117205 h 4853104"/>
              <a:gd name="connsiteX813" fmla="*/ 5872571 w 9642298"/>
              <a:gd name="connsiteY813" fmla="*/ 3114880 h 4853104"/>
              <a:gd name="connsiteX814" fmla="*/ 5864924 w 9642298"/>
              <a:gd name="connsiteY814" fmla="*/ 3119989 h 4853104"/>
              <a:gd name="connsiteX815" fmla="*/ 5878261 w 9642298"/>
              <a:gd name="connsiteY815" fmla="*/ 3147947 h 4853104"/>
              <a:gd name="connsiteX816" fmla="*/ 5883109 w 9642298"/>
              <a:gd name="connsiteY816" fmla="*/ 3115788 h 4853104"/>
              <a:gd name="connsiteX817" fmla="*/ 5872571 w 9642298"/>
              <a:gd name="connsiteY817" fmla="*/ 3114880 h 4853104"/>
              <a:gd name="connsiteX818" fmla="*/ 6167585 w 9642298"/>
              <a:gd name="connsiteY818" fmla="*/ 3113388 h 4853104"/>
              <a:gd name="connsiteX819" fmla="*/ 6174258 w 9642298"/>
              <a:gd name="connsiteY819" fmla="*/ 3127409 h 4853104"/>
              <a:gd name="connsiteX820" fmla="*/ 6149186 w 9642298"/>
              <a:gd name="connsiteY820" fmla="*/ 3124081 h 4853104"/>
              <a:gd name="connsiteX821" fmla="*/ 6167585 w 9642298"/>
              <a:gd name="connsiteY821" fmla="*/ 3113388 h 4853104"/>
              <a:gd name="connsiteX822" fmla="*/ 5972989 w 9642298"/>
              <a:gd name="connsiteY822" fmla="*/ 3111482 h 4853104"/>
              <a:gd name="connsiteX823" fmla="*/ 5963861 w 9642298"/>
              <a:gd name="connsiteY823" fmla="*/ 3114782 h 4853104"/>
              <a:gd name="connsiteX824" fmla="*/ 5950688 w 9642298"/>
              <a:gd name="connsiteY824" fmla="*/ 3137747 h 4853104"/>
              <a:gd name="connsiteX825" fmla="*/ 5980312 w 9642298"/>
              <a:gd name="connsiteY825" fmla="*/ 3115324 h 4853104"/>
              <a:gd name="connsiteX826" fmla="*/ 5972989 w 9642298"/>
              <a:gd name="connsiteY826" fmla="*/ 3111482 h 4853104"/>
              <a:gd name="connsiteX827" fmla="*/ 4648677 w 9642298"/>
              <a:gd name="connsiteY827" fmla="*/ 3106268 h 4853104"/>
              <a:gd name="connsiteX828" fmla="*/ 4647659 w 9642298"/>
              <a:gd name="connsiteY828" fmla="*/ 3132455 h 4853104"/>
              <a:gd name="connsiteX829" fmla="*/ 4673774 w 9642298"/>
              <a:gd name="connsiteY829" fmla="*/ 3109513 h 4853104"/>
              <a:gd name="connsiteX830" fmla="*/ 4648677 w 9642298"/>
              <a:gd name="connsiteY830" fmla="*/ 3106268 h 4853104"/>
              <a:gd name="connsiteX831" fmla="*/ 5447296 w 9642298"/>
              <a:gd name="connsiteY831" fmla="*/ 3105573 h 4853104"/>
              <a:gd name="connsiteX832" fmla="*/ 5439484 w 9642298"/>
              <a:gd name="connsiteY832" fmla="*/ 3136845 h 4853104"/>
              <a:gd name="connsiteX833" fmla="*/ 5454109 w 9642298"/>
              <a:gd name="connsiteY833" fmla="*/ 3132208 h 4853104"/>
              <a:gd name="connsiteX834" fmla="*/ 5455126 w 9642298"/>
              <a:gd name="connsiteY834" fmla="*/ 3106105 h 4853104"/>
              <a:gd name="connsiteX835" fmla="*/ 5447296 w 9642298"/>
              <a:gd name="connsiteY835" fmla="*/ 3105573 h 4853104"/>
              <a:gd name="connsiteX836" fmla="*/ 5476022 w 9642298"/>
              <a:gd name="connsiteY836" fmla="*/ 3104831 h 4853104"/>
              <a:gd name="connsiteX837" fmla="*/ 5458686 w 9642298"/>
              <a:gd name="connsiteY837" fmla="*/ 3106569 h 4853104"/>
              <a:gd name="connsiteX838" fmla="*/ 5474811 w 9642298"/>
              <a:gd name="connsiteY838" fmla="*/ 3154577 h 4853104"/>
              <a:gd name="connsiteX839" fmla="*/ 5521872 w 9642298"/>
              <a:gd name="connsiteY839" fmla="*/ 3147592 h 4853104"/>
              <a:gd name="connsiteX840" fmla="*/ 5476022 w 9642298"/>
              <a:gd name="connsiteY840" fmla="*/ 3104831 h 4853104"/>
              <a:gd name="connsiteX841" fmla="*/ 1130294 w 9642298"/>
              <a:gd name="connsiteY841" fmla="*/ 3100699 h 4853104"/>
              <a:gd name="connsiteX842" fmla="*/ 1113261 w 9642298"/>
              <a:gd name="connsiteY842" fmla="*/ 3112649 h 4853104"/>
              <a:gd name="connsiteX843" fmla="*/ 1133966 w 9642298"/>
              <a:gd name="connsiteY843" fmla="*/ 3134937 h 4853104"/>
              <a:gd name="connsiteX844" fmla="*/ 1138867 w 9642298"/>
              <a:gd name="connsiteY844" fmla="*/ 3102886 h 4853104"/>
              <a:gd name="connsiteX845" fmla="*/ 1130294 w 9642298"/>
              <a:gd name="connsiteY845" fmla="*/ 3100699 h 4853104"/>
              <a:gd name="connsiteX846" fmla="*/ 5783073 w 9642298"/>
              <a:gd name="connsiteY846" fmla="*/ 3096174 h 4853104"/>
              <a:gd name="connsiteX847" fmla="*/ 5753153 w 9642298"/>
              <a:gd name="connsiteY847" fmla="*/ 3125172 h 4853104"/>
              <a:gd name="connsiteX848" fmla="*/ 5771288 w 9642298"/>
              <a:gd name="connsiteY848" fmla="*/ 3120916 h 4853104"/>
              <a:gd name="connsiteX849" fmla="*/ 5831658 w 9642298"/>
              <a:gd name="connsiteY849" fmla="*/ 3141893 h 4853104"/>
              <a:gd name="connsiteX850" fmla="*/ 5854210 w 9642298"/>
              <a:gd name="connsiteY850" fmla="*/ 3118623 h 4853104"/>
              <a:gd name="connsiteX851" fmla="*/ 5783073 w 9642298"/>
              <a:gd name="connsiteY851" fmla="*/ 3096174 h 4853104"/>
              <a:gd name="connsiteX852" fmla="*/ 6326991 w 9642298"/>
              <a:gd name="connsiteY852" fmla="*/ 3088129 h 4853104"/>
              <a:gd name="connsiteX853" fmla="*/ 6344884 w 9642298"/>
              <a:gd name="connsiteY853" fmla="*/ 3090475 h 4853104"/>
              <a:gd name="connsiteX854" fmla="*/ 6344108 w 9642298"/>
              <a:gd name="connsiteY854" fmla="*/ 3110060 h 4853104"/>
              <a:gd name="connsiteX855" fmla="*/ 6326991 w 9642298"/>
              <a:gd name="connsiteY855" fmla="*/ 3088129 h 4853104"/>
              <a:gd name="connsiteX856" fmla="*/ 4678355 w 9642298"/>
              <a:gd name="connsiteY856" fmla="*/ 3083874 h 4853104"/>
              <a:gd name="connsiteX857" fmla="*/ 4677337 w 9642298"/>
              <a:gd name="connsiteY857" fmla="*/ 3109977 h 4853104"/>
              <a:gd name="connsiteX858" fmla="*/ 4678355 w 9642298"/>
              <a:gd name="connsiteY858" fmla="*/ 3083874 h 4853104"/>
              <a:gd name="connsiteX859" fmla="*/ 5789962 w 9642298"/>
              <a:gd name="connsiteY859" fmla="*/ 3069229 h 4853104"/>
              <a:gd name="connsiteX860" fmla="*/ 5773082 w 9642298"/>
              <a:gd name="connsiteY860" fmla="*/ 3075200 h 4853104"/>
              <a:gd name="connsiteX861" fmla="*/ 5801500 w 9642298"/>
              <a:gd name="connsiteY861" fmla="*/ 3085455 h 4853104"/>
              <a:gd name="connsiteX862" fmla="*/ 5789962 w 9642298"/>
              <a:gd name="connsiteY862" fmla="*/ 3069229 h 4853104"/>
              <a:gd name="connsiteX863" fmla="*/ 3919530 w 9642298"/>
              <a:gd name="connsiteY863" fmla="*/ 3063879 h 4853104"/>
              <a:gd name="connsiteX864" fmla="*/ 3918511 w 9642298"/>
              <a:gd name="connsiteY864" fmla="*/ 3090148 h 4853104"/>
              <a:gd name="connsiteX865" fmla="*/ 3932870 w 9642298"/>
              <a:gd name="connsiteY865" fmla="*/ 3091947 h 4853104"/>
              <a:gd name="connsiteX866" fmla="*/ 3919530 w 9642298"/>
              <a:gd name="connsiteY866" fmla="*/ 3063879 h 4853104"/>
              <a:gd name="connsiteX867" fmla="*/ 5718513 w 9642298"/>
              <a:gd name="connsiteY867" fmla="*/ 3058762 h 4853104"/>
              <a:gd name="connsiteX868" fmla="*/ 5708102 w 9642298"/>
              <a:gd name="connsiteY868" fmla="*/ 3079862 h 4853104"/>
              <a:gd name="connsiteX869" fmla="*/ 5711451 w 9642298"/>
              <a:gd name="connsiteY869" fmla="*/ 3086901 h 4853104"/>
              <a:gd name="connsiteX870" fmla="*/ 5736763 w 9642298"/>
              <a:gd name="connsiteY870" fmla="*/ 3083628 h 4853104"/>
              <a:gd name="connsiteX871" fmla="*/ 5726290 w 9642298"/>
              <a:gd name="connsiteY871" fmla="*/ 3075744 h 4853104"/>
              <a:gd name="connsiteX872" fmla="*/ 5719592 w 9642298"/>
              <a:gd name="connsiteY872" fmla="*/ 3061751 h 4853104"/>
              <a:gd name="connsiteX873" fmla="*/ 5718513 w 9642298"/>
              <a:gd name="connsiteY873" fmla="*/ 3058762 h 4853104"/>
              <a:gd name="connsiteX874" fmla="*/ 4093012 w 9642298"/>
              <a:gd name="connsiteY874" fmla="*/ 3047186 h 4853104"/>
              <a:gd name="connsiteX875" fmla="*/ 4070514 w 9642298"/>
              <a:gd name="connsiteY875" fmla="*/ 3070452 h 4853104"/>
              <a:gd name="connsiteX876" fmla="*/ 4099171 w 9642298"/>
              <a:gd name="connsiteY876" fmla="*/ 3074189 h 4853104"/>
              <a:gd name="connsiteX877" fmla="*/ 4093012 w 9642298"/>
              <a:gd name="connsiteY877" fmla="*/ 3047186 h 4853104"/>
              <a:gd name="connsiteX878" fmla="*/ 1148568 w 9642298"/>
              <a:gd name="connsiteY878" fmla="*/ 3039217 h 4853104"/>
              <a:gd name="connsiteX879" fmla="*/ 1140661 w 9642298"/>
              <a:gd name="connsiteY879" fmla="*/ 3057141 h 4853104"/>
              <a:gd name="connsiteX880" fmla="*/ 1154991 w 9642298"/>
              <a:gd name="connsiteY880" fmla="*/ 3058997 h 4853104"/>
              <a:gd name="connsiteX881" fmla="*/ 1148568 w 9642298"/>
              <a:gd name="connsiteY881" fmla="*/ 3039217 h 4853104"/>
              <a:gd name="connsiteX882" fmla="*/ 4766660 w 9642298"/>
              <a:gd name="connsiteY882" fmla="*/ 3036330 h 4853104"/>
              <a:gd name="connsiteX883" fmla="*/ 4784015 w 9642298"/>
              <a:gd name="connsiteY883" fmla="*/ 3051660 h 4853104"/>
              <a:gd name="connsiteX884" fmla="*/ 4772497 w 9642298"/>
              <a:gd name="connsiteY884" fmla="*/ 3069882 h 4853104"/>
              <a:gd name="connsiteX885" fmla="*/ 4766660 w 9642298"/>
              <a:gd name="connsiteY885" fmla="*/ 3036330 h 4853104"/>
              <a:gd name="connsiteX886" fmla="*/ 6069852 w 9642298"/>
              <a:gd name="connsiteY886" fmla="*/ 3035076 h 4853104"/>
              <a:gd name="connsiteX887" fmla="*/ 6061412 w 9642298"/>
              <a:gd name="connsiteY887" fmla="*/ 3066800 h 4853104"/>
              <a:gd name="connsiteX888" fmla="*/ 6050651 w 9642298"/>
              <a:gd name="connsiteY888" fmla="*/ 3065380 h 4853104"/>
              <a:gd name="connsiteX889" fmla="*/ 6069852 w 9642298"/>
              <a:gd name="connsiteY889" fmla="*/ 3035076 h 4853104"/>
              <a:gd name="connsiteX890" fmla="*/ 4840478 w 9642298"/>
              <a:gd name="connsiteY890" fmla="*/ 3032054 h 4853104"/>
              <a:gd name="connsiteX891" fmla="*/ 4874314 w 9642298"/>
              <a:gd name="connsiteY891" fmla="*/ 3043801 h 4853104"/>
              <a:gd name="connsiteX892" fmla="*/ 4862782 w 9642298"/>
              <a:gd name="connsiteY892" fmla="*/ 3061915 h 4853104"/>
              <a:gd name="connsiteX893" fmla="*/ 4894240 w 9642298"/>
              <a:gd name="connsiteY893" fmla="*/ 3085672 h 4853104"/>
              <a:gd name="connsiteX894" fmla="*/ 4827484 w 9642298"/>
              <a:gd name="connsiteY894" fmla="*/ 3044157 h 4853104"/>
              <a:gd name="connsiteX895" fmla="*/ 4826463 w 9642298"/>
              <a:gd name="connsiteY895" fmla="*/ 3070343 h 4853104"/>
              <a:gd name="connsiteX896" fmla="*/ 4816255 w 9642298"/>
              <a:gd name="connsiteY896" fmla="*/ 3055778 h 4853104"/>
              <a:gd name="connsiteX897" fmla="*/ 4840478 w 9642298"/>
              <a:gd name="connsiteY897" fmla="*/ 3032054 h 4853104"/>
              <a:gd name="connsiteX898" fmla="*/ 5587820 w 9642298"/>
              <a:gd name="connsiteY898" fmla="*/ 3024872 h 4853104"/>
              <a:gd name="connsiteX899" fmla="*/ 5633405 w 9642298"/>
              <a:gd name="connsiteY899" fmla="*/ 3057006 h 4853104"/>
              <a:gd name="connsiteX900" fmla="*/ 5587820 w 9642298"/>
              <a:gd name="connsiteY900" fmla="*/ 3024872 h 4853104"/>
              <a:gd name="connsiteX901" fmla="*/ 6545011 w 9642298"/>
              <a:gd name="connsiteY901" fmla="*/ 3010533 h 4853104"/>
              <a:gd name="connsiteX902" fmla="*/ 6556172 w 9642298"/>
              <a:gd name="connsiteY902" fmla="*/ 3026046 h 4853104"/>
              <a:gd name="connsiteX903" fmla="*/ 6527804 w 9642298"/>
              <a:gd name="connsiteY903" fmla="*/ 3015846 h 4853104"/>
              <a:gd name="connsiteX904" fmla="*/ 6545011 w 9642298"/>
              <a:gd name="connsiteY904" fmla="*/ 3010533 h 4853104"/>
              <a:gd name="connsiteX905" fmla="*/ 1027284 w 9642298"/>
              <a:gd name="connsiteY905" fmla="*/ 3009571 h 4853104"/>
              <a:gd name="connsiteX906" fmla="*/ 1007597 w 9642298"/>
              <a:gd name="connsiteY906" fmla="*/ 3052940 h 4853104"/>
              <a:gd name="connsiteX907" fmla="*/ 1035506 w 9642298"/>
              <a:gd name="connsiteY907" fmla="*/ 3076208 h 4853104"/>
              <a:gd name="connsiteX908" fmla="*/ 1057254 w 9642298"/>
              <a:gd name="connsiteY908" fmla="*/ 3072525 h 4853104"/>
              <a:gd name="connsiteX909" fmla="*/ 1037300 w 9642298"/>
              <a:gd name="connsiteY909" fmla="*/ 3030545 h 4853104"/>
              <a:gd name="connsiteX910" fmla="*/ 1051872 w 9642298"/>
              <a:gd name="connsiteY910" fmla="*/ 3025829 h 4853104"/>
              <a:gd name="connsiteX911" fmla="*/ 1027284 w 9642298"/>
              <a:gd name="connsiteY911" fmla="*/ 3009571 h 4853104"/>
              <a:gd name="connsiteX912" fmla="*/ 5723439 w 9642298"/>
              <a:gd name="connsiteY912" fmla="*/ 2999879 h 4853104"/>
              <a:gd name="connsiteX913" fmla="*/ 5720854 w 9642298"/>
              <a:gd name="connsiteY913" fmla="*/ 3001704 h 4853104"/>
              <a:gd name="connsiteX914" fmla="*/ 5742628 w 9642298"/>
              <a:gd name="connsiteY914" fmla="*/ 3025307 h 4853104"/>
              <a:gd name="connsiteX915" fmla="*/ 5724977 w 9642298"/>
              <a:gd name="connsiteY915" fmla="*/ 3016527 h 4853104"/>
              <a:gd name="connsiteX916" fmla="*/ 5729074 w 9642298"/>
              <a:gd name="connsiteY916" fmla="*/ 3003924 h 4853104"/>
              <a:gd name="connsiteX917" fmla="*/ 5723439 w 9642298"/>
              <a:gd name="connsiteY917" fmla="*/ 2999879 h 4853104"/>
              <a:gd name="connsiteX918" fmla="*/ 6370709 w 9642298"/>
              <a:gd name="connsiteY918" fmla="*/ 2982240 h 4853104"/>
              <a:gd name="connsiteX919" fmla="*/ 6362032 w 9642298"/>
              <a:gd name="connsiteY919" fmla="*/ 3020511 h 4853104"/>
              <a:gd name="connsiteX920" fmla="*/ 6347460 w 9642298"/>
              <a:gd name="connsiteY920" fmla="*/ 3025230 h 4853104"/>
              <a:gd name="connsiteX921" fmla="*/ 6370709 w 9642298"/>
              <a:gd name="connsiteY921" fmla="*/ 2982240 h 4853104"/>
              <a:gd name="connsiteX922" fmla="*/ 6119219 w 9642298"/>
              <a:gd name="connsiteY922" fmla="*/ 2981674 h 4853104"/>
              <a:gd name="connsiteX923" fmla="*/ 6125858 w 9642298"/>
              <a:gd name="connsiteY923" fmla="*/ 2983302 h 4853104"/>
              <a:gd name="connsiteX924" fmla="*/ 6124837 w 9642298"/>
              <a:gd name="connsiteY924" fmla="*/ 3009353 h 4853104"/>
              <a:gd name="connsiteX925" fmla="*/ 6135073 w 9642298"/>
              <a:gd name="connsiteY925" fmla="*/ 3023838 h 4853104"/>
              <a:gd name="connsiteX926" fmla="*/ 6117152 w 9642298"/>
              <a:gd name="connsiteY926" fmla="*/ 3021573 h 4853104"/>
              <a:gd name="connsiteX927" fmla="*/ 6107450 w 9642298"/>
              <a:gd name="connsiteY927" fmla="*/ 2993995 h 4853104"/>
              <a:gd name="connsiteX928" fmla="*/ 6119219 w 9642298"/>
              <a:gd name="connsiteY928" fmla="*/ 2981674 h 4853104"/>
              <a:gd name="connsiteX929" fmla="*/ 5751284 w 9642298"/>
              <a:gd name="connsiteY929" fmla="*/ 2965606 h 4853104"/>
              <a:gd name="connsiteX930" fmla="*/ 5743646 w 9642298"/>
              <a:gd name="connsiteY930" fmla="*/ 2999233 h 4853104"/>
              <a:gd name="connsiteX931" fmla="*/ 5765661 w 9642298"/>
              <a:gd name="connsiteY931" fmla="*/ 2988921 h 4853104"/>
              <a:gd name="connsiteX932" fmla="*/ 5758510 w 9642298"/>
              <a:gd name="connsiteY932" fmla="*/ 2988047 h 4853104"/>
              <a:gd name="connsiteX933" fmla="*/ 5759287 w 9642298"/>
              <a:gd name="connsiteY933" fmla="*/ 2968408 h 4853104"/>
              <a:gd name="connsiteX934" fmla="*/ 5751284 w 9642298"/>
              <a:gd name="connsiteY934" fmla="*/ 2965606 h 4853104"/>
              <a:gd name="connsiteX935" fmla="*/ 6480464 w 9642298"/>
              <a:gd name="connsiteY935" fmla="*/ 2937505 h 4853104"/>
              <a:gd name="connsiteX936" fmla="*/ 6522650 w 9642298"/>
              <a:gd name="connsiteY936" fmla="*/ 2962683 h 4853104"/>
              <a:gd name="connsiteX937" fmla="*/ 6504546 w 9642298"/>
              <a:gd name="connsiteY937" fmla="*/ 2966827 h 4853104"/>
              <a:gd name="connsiteX938" fmla="*/ 6480464 w 9642298"/>
              <a:gd name="connsiteY938" fmla="*/ 2937505 h 4853104"/>
              <a:gd name="connsiteX939" fmla="*/ 5281399 w 9642298"/>
              <a:gd name="connsiteY939" fmla="*/ 2919841 h 4853104"/>
              <a:gd name="connsiteX940" fmla="*/ 5270876 w 9642298"/>
              <a:gd name="connsiteY940" fmla="*/ 2937748 h 4853104"/>
              <a:gd name="connsiteX941" fmla="*/ 5292624 w 9642298"/>
              <a:gd name="connsiteY941" fmla="*/ 2934011 h 4853104"/>
              <a:gd name="connsiteX942" fmla="*/ 5281399 w 9642298"/>
              <a:gd name="connsiteY942" fmla="*/ 2919841 h 4853104"/>
              <a:gd name="connsiteX943" fmla="*/ 5048782 w 9642298"/>
              <a:gd name="connsiteY943" fmla="*/ 2908945 h 4853104"/>
              <a:gd name="connsiteX944" fmla="*/ 5069807 w 9642298"/>
              <a:gd name="connsiteY944" fmla="*/ 2924738 h 4853104"/>
              <a:gd name="connsiteX945" fmla="*/ 5048782 w 9642298"/>
              <a:gd name="connsiteY945" fmla="*/ 2908945 h 4853104"/>
              <a:gd name="connsiteX946" fmla="*/ 5201176 w 9642298"/>
              <a:gd name="connsiteY946" fmla="*/ 2902868 h 4853104"/>
              <a:gd name="connsiteX947" fmla="*/ 5192051 w 9642298"/>
              <a:gd name="connsiteY947" fmla="*/ 2927519 h 4853104"/>
              <a:gd name="connsiteX948" fmla="*/ 5210505 w 9642298"/>
              <a:gd name="connsiteY948" fmla="*/ 2916800 h 4853104"/>
              <a:gd name="connsiteX949" fmla="*/ 5201176 w 9642298"/>
              <a:gd name="connsiteY949" fmla="*/ 2902868 h 4853104"/>
              <a:gd name="connsiteX950" fmla="*/ 5297472 w 9642298"/>
              <a:gd name="connsiteY950" fmla="*/ 2901797 h 4853104"/>
              <a:gd name="connsiteX951" fmla="*/ 5322302 w 9642298"/>
              <a:gd name="connsiteY951" fmla="*/ 2911591 h 4853104"/>
              <a:gd name="connsiteX952" fmla="*/ 5297472 w 9642298"/>
              <a:gd name="connsiteY952" fmla="*/ 2901797 h 4853104"/>
              <a:gd name="connsiteX953" fmla="*/ 5117617 w 9642298"/>
              <a:gd name="connsiteY953" fmla="*/ 2898197 h 4853104"/>
              <a:gd name="connsiteX954" fmla="*/ 5142177 w 9642298"/>
              <a:gd name="connsiteY954" fmla="*/ 2914480 h 4853104"/>
              <a:gd name="connsiteX955" fmla="*/ 5117617 w 9642298"/>
              <a:gd name="connsiteY955" fmla="*/ 2898197 h 4853104"/>
              <a:gd name="connsiteX956" fmla="*/ 5160846 w 9642298"/>
              <a:gd name="connsiteY956" fmla="*/ 2897269 h 4853104"/>
              <a:gd name="connsiteX957" fmla="*/ 5133741 w 9642298"/>
              <a:gd name="connsiteY957" fmla="*/ 2946205 h 4853104"/>
              <a:gd name="connsiteX958" fmla="*/ 5152142 w 9642298"/>
              <a:gd name="connsiteY958" fmla="*/ 2935486 h 4853104"/>
              <a:gd name="connsiteX959" fmla="*/ 5155222 w 9642298"/>
              <a:gd name="connsiteY959" fmla="*/ 2949014 h 4853104"/>
              <a:gd name="connsiteX960" fmla="*/ 5105081 w 9642298"/>
              <a:gd name="connsiteY960" fmla="*/ 2942522 h 4853104"/>
              <a:gd name="connsiteX961" fmla="*/ 5119411 w 9642298"/>
              <a:gd name="connsiteY961" fmla="*/ 2944269 h 4853104"/>
              <a:gd name="connsiteX962" fmla="*/ 5106878 w 9642298"/>
              <a:gd name="connsiteY962" fmla="*/ 2988620 h 4853104"/>
              <a:gd name="connsiteX963" fmla="*/ 5092815 w 9642298"/>
              <a:gd name="connsiteY963" fmla="*/ 2980192 h 4853104"/>
              <a:gd name="connsiteX964" fmla="*/ 5097180 w 9642298"/>
              <a:gd name="connsiteY964" fmla="*/ 2961099 h 4853104"/>
              <a:gd name="connsiteX965" fmla="*/ 5069031 w 9642298"/>
              <a:gd name="connsiteY965" fmla="*/ 2944295 h 4853104"/>
              <a:gd name="connsiteX966" fmla="*/ 5043720 w 9642298"/>
              <a:gd name="connsiteY966" fmla="*/ 2947568 h 4853104"/>
              <a:gd name="connsiteX967" fmla="*/ 5064397 w 9642298"/>
              <a:gd name="connsiteY967" fmla="*/ 2969991 h 4853104"/>
              <a:gd name="connsiteX968" fmla="*/ 5035014 w 9642298"/>
              <a:gd name="connsiteY968" fmla="*/ 2985865 h 4853104"/>
              <a:gd name="connsiteX969" fmla="*/ 5043183 w 9642298"/>
              <a:gd name="connsiteY969" fmla="*/ 2960635 h 4853104"/>
              <a:gd name="connsiteX970" fmla="*/ 5013719 w 9642298"/>
              <a:gd name="connsiteY970" fmla="*/ 2976538 h 4853104"/>
              <a:gd name="connsiteX971" fmla="*/ 5023685 w 9642298"/>
              <a:gd name="connsiteY971" fmla="*/ 2997515 h 4853104"/>
              <a:gd name="connsiteX972" fmla="*/ 5005578 w 9642298"/>
              <a:gd name="connsiteY972" fmla="*/ 3001742 h 4853104"/>
              <a:gd name="connsiteX973" fmla="*/ 5006839 w 9642298"/>
              <a:gd name="connsiteY973" fmla="*/ 2969035 h 4853104"/>
              <a:gd name="connsiteX974" fmla="*/ 4977427 w 9642298"/>
              <a:gd name="connsiteY974" fmla="*/ 2984911 h 4853104"/>
              <a:gd name="connsiteX975" fmla="*/ 4979972 w 9642298"/>
              <a:gd name="connsiteY975" fmla="*/ 3011561 h 4853104"/>
              <a:gd name="connsiteX976" fmla="*/ 4966688 w 9642298"/>
              <a:gd name="connsiteY976" fmla="*/ 2983548 h 4853104"/>
              <a:gd name="connsiteX977" fmla="*/ 4861317 w 9642298"/>
              <a:gd name="connsiteY977" fmla="*/ 3009187 h 4853104"/>
              <a:gd name="connsiteX978" fmla="*/ 4832098 w 9642298"/>
              <a:gd name="connsiteY978" fmla="*/ 3018543 h 4853104"/>
              <a:gd name="connsiteX979" fmla="*/ 4807831 w 9642298"/>
              <a:gd name="connsiteY979" fmla="*/ 2995659 h 4853104"/>
              <a:gd name="connsiteX980" fmla="*/ 4702676 w 9642298"/>
              <a:gd name="connsiteY980" fmla="*/ 3014860 h 4853104"/>
              <a:gd name="connsiteX981" fmla="*/ 4712906 w 9642298"/>
              <a:gd name="connsiteY981" fmla="*/ 3029291 h 4853104"/>
              <a:gd name="connsiteX982" fmla="*/ 4708809 w 9642298"/>
              <a:gd name="connsiteY982" fmla="*/ 3041949 h 4853104"/>
              <a:gd name="connsiteX983" fmla="*/ 4648196 w 9642298"/>
              <a:gd name="connsiteY983" fmla="*/ 3027518 h 4853104"/>
              <a:gd name="connsiteX984" fmla="*/ 4590851 w 9642298"/>
              <a:gd name="connsiteY984" fmla="*/ 3020044 h 4853104"/>
              <a:gd name="connsiteX985" fmla="*/ 4600601 w 9642298"/>
              <a:gd name="connsiteY985" fmla="*/ 3047539 h 4853104"/>
              <a:gd name="connsiteX986" fmla="*/ 4622323 w 9642298"/>
              <a:gd name="connsiteY986" fmla="*/ 3043856 h 4853104"/>
              <a:gd name="connsiteX987" fmla="*/ 4607510 w 9642298"/>
              <a:gd name="connsiteY987" fmla="*/ 3055013 h 4853104"/>
              <a:gd name="connsiteX988" fmla="*/ 4664587 w 9642298"/>
              <a:gd name="connsiteY988" fmla="*/ 3069034 h 4853104"/>
              <a:gd name="connsiteX989" fmla="*/ 4665364 w 9642298"/>
              <a:gd name="connsiteY989" fmla="*/ 3049423 h 4853104"/>
              <a:gd name="connsiteX990" fmla="*/ 4683498 w 9642298"/>
              <a:gd name="connsiteY990" fmla="*/ 3045193 h 4853104"/>
              <a:gd name="connsiteX991" fmla="*/ 4760021 w 9642298"/>
              <a:gd name="connsiteY991" fmla="*/ 3114233 h 4853104"/>
              <a:gd name="connsiteX992" fmla="*/ 4823712 w 9642298"/>
              <a:gd name="connsiteY992" fmla="*/ 3142166 h 4853104"/>
              <a:gd name="connsiteX993" fmla="*/ 4842624 w 9642298"/>
              <a:gd name="connsiteY993" fmla="*/ 3118405 h 4853104"/>
              <a:gd name="connsiteX994" fmla="*/ 4907091 w 9642298"/>
              <a:gd name="connsiteY994" fmla="*/ 3126779 h 4853104"/>
              <a:gd name="connsiteX995" fmla="*/ 4920645 w 9642298"/>
              <a:gd name="connsiteY995" fmla="*/ 3148274 h 4853104"/>
              <a:gd name="connsiteX996" fmla="*/ 5025561 w 9642298"/>
              <a:gd name="connsiteY996" fmla="*/ 3135619 h 4853104"/>
              <a:gd name="connsiteX997" fmla="*/ 5065978 w 9642298"/>
              <a:gd name="connsiteY997" fmla="*/ 3114616 h 4853104"/>
              <a:gd name="connsiteX998" fmla="*/ 5145045 w 9642298"/>
              <a:gd name="connsiteY998" fmla="*/ 3118325 h 4853104"/>
              <a:gd name="connsiteX999" fmla="*/ 5149598 w 9642298"/>
              <a:gd name="connsiteY999" fmla="*/ 3092683 h 4853104"/>
              <a:gd name="connsiteX1000" fmla="*/ 5203327 w 9642298"/>
              <a:gd name="connsiteY1000" fmla="*/ 3099722 h 4853104"/>
              <a:gd name="connsiteX1001" fmla="*/ 5237610 w 9642298"/>
              <a:gd name="connsiteY1001" fmla="*/ 3051602 h 4853104"/>
              <a:gd name="connsiteX1002" fmla="*/ 5193872 w 9642298"/>
              <a:gd name="connsiteY1002" fmla="*/ 3065623 h 4853104"/>
              <a:gd name="connsiteX1003" fmla="*/ 5176756 w 9642298"/>
              <a:gd name="connsiteY1003" fmla="*/ 3043667 h 4853104"/>
              <a:gd name="connsiteX1004" fmla="*/ 5179838 w 9642298"/>
              <a:gd name="connsiteY1004" fmla="*/ 3057195 h 4853104"/>
              <a:gd name="connsiteX1005" fmla="*/ 5039887 w 9642298"/>
              <a:gd name="connsiteY1005" fmla="*/ 3045577 h 4853104"/>
              <a:gd name="connsiteX1006" fmla="*/ 5004827 w 9642298"/>
              <a:gd name="connsiteY1006" fmla="*/ 3021327 h 4853104"/>
              <a:gd name="connsiteX1007" fmla="*/ 5108939 w 9642298"/>
              <a:gd name="connsiteY1007" fmla="*/ 3028363 h 4853104"/>
              <a:gd name="connsiteX1008" fmla="*/ 5106127 w 9642298"/>
              <a:gd name="connsiteY1008" fmla="*/ 3008260 h 4853104"/>
              <a:gd name="connsiteX1009" fmla="*/ 5135776 w 9642298"/>
              <a:gd name="connsiteY1009" fmla="*/ 2985865 h 4853104"/>
              <a:gd name="connsiteX1010" fmla="*/ 5166498 w 9642298"/>
              <a:gd name="connsiteY1010" fmla="*/ 3029265 h 4853104"/>
              <a:gd name="connsiteX1011" fmla="*/ 5199739 w 9642298"/>
              <a:gd name="connsiteY1011" fmla="*/ 3007223 h 4853104"/>
              <a:gd name="connsiteX1012" fmla="*/ 5178257 w 9642298"/>
              <a:gd name="connsiteY1012" fmla="*/ 3004497 h 4853104"/>
              <a:gd name="connsiteX1013" fmla="*/ 5204586 w 9642298"/>
              <a:gd name="connsiteY1013" fmla="*/ 2975146 h 4853104"/>
              <a:gd name="connsiteX1014" fmla="*/ 5210210 w 9642298"/>
              <a:gd name="connsiteY1014" fmla="*/ 3015244 h 4853104"/>
              <a:gd name="connsiteX1015" fmla="*/ 5243985 w 9642298"/>
              <a:gd name="connsiteY1015" fmla="*/ 2980246 h 4853104"/>
              <a:gd name="connsiteX1016" fmla="*/ 5216610 w 9642298"/>
              <a:gd name="connsiteY1016" fmla="*/ 2943914 h 4853104"/>
              <a:gd name="connsiteX1017" fmla="*/ 5208683 w 9642298"/>
              <a:gd name="connsiteY1017" fmla="*/ 2962543 h 4853104"/>
              <a:gd name="connsiteX1018" fmla="*/ 5158810 w 9642298"/>
              <a:gd name="connsiteY1018" fmla="*/ 2949533 h 4853104"/>
              <a:gd name="connsiteX1019" fmla="*/ 5160846 w 9642298"/>
              <a:gd name="connsiteY1019" fmla="*/ 2897269 h 4853104"/>
              <a:gd name="connsiteX1020" fmla="*/ 5204612 w 9642298"/>
              <a:gd name="connsiteY1020" fmla="*/ 2883114 h 4853104"/>
              <a:gd name="connsiteX1021" fmla="*/ 5229146 w 9642298"/>
              <a:gd name="connsiteY1021" fmla="*/ 2899534 h 4853104"/>
              <a:gd name="connsiteX1022" fmla="*/ 5204612 w 9642298"/>
              <a:gd name="connsiteY1022" fmla="*/ 2883114 h 4853104"/>
              <a:gd name="connsiteX1023" fmla="*/ 5198657 w 9642298"/>
              <a:gd name="connsiteY1023" fmla="*/ 2876181 h 4853104"/>
              <a:gd name="connsiteX1024" fmla="*/ 5192380 w 9642298"/>
              <a:gd name="connsiteY1024" fmla="*/ 2876267 h 4853104"/>
              <a:gd name="connsiteX1025" fmla="*/ 5179272 w 9642298"/>
              <a:gd name="connsiteY1025" fmla="*/ 2886467 h 4853104"/>
              <a:gd name="connsiteX1026" fmla="*/ 5181337 w 9642298"/>
              <a:gd name="connsiteY1026" fmla="*/ 2926101 h 4853104"/>
              <a:gd name="connsiteX1027" fmla="*/ 5200781 w 9642298"/>
              <a:gd name="connsiteY1027" fmla="*/ 2889305 h 4853104"/>
              <a:gd name="connsiteX1028" fmla="*/ 5198657 w 9642298"/>
              <a:gd name="connsiteY1028" fmla="*/ 2876181 h 4853104"/>
              <a:gd name="connsiteX1029" fmla="*/ 5917878 w 9642298"/>
              <a:gd name="connsiteY1029" fmla="*/ 2870891 h 4853104"/>
              <a:gd name="connsiteX1030" fmla="*/ 5899743 w 9642298"/>
              <a:gd name="connsiteY1030" fmla="*/ 2875092 h 4853104"/>
              <a:gd name="connsiteX1031" fmla="*/ 5927840 w 9642298"/>
              <a:gd name="connsiteY1031" fmla="*/ 2891923 h 4853104"/>
              <a:gd name="connsiteX1032" fmla="*/ 5917878 w 9642298"/>
              <a:gd name="connsiteY1032" fmla="*/ 2870891 h 4853104"/>
              <a:gd name="connsiteX1033" fmla="*/ 5561985 w 9642298"/>
              <a:gd name="connsiteY1033" fmla="*/ 2857475 h 4853104"/>
              <a:gd name="connsiteX1034" fmla="*/ 5590347 w 9642298"/>
              <a:gd name="connsiteY1034" fmla="*/ 2867730 h 4853104"/>
              <a:gd name="connsiteX1035" fmla="*/ 5561449 w 9642298"/>
              <a:gd name="connsiteY1035" fmla="*/ 2870593 h 4853104"/>
              <a:gd name="connsiteX1036" fmla="*/ 5561985 w 9642298"/>
              <a:gd name="connsiteY1036" fmla="*/ 2857475 h 4853104"/>
              <a:gd name="connsiteX1037" fmla="*/ 5436162 w 9642298"/>
              <a:gd name="connsiteY1037" fmla="*/ 2854253 h 4853104"/>
              <a:gd name="connsiteX1038" fmla="*/ 5442028 w 9642298"/>
              <a:gd name="connsiteY1038" fmla="*/ 2887830 h 4853104"/>
              <a:gd name="connsiteX1039" fmla="*/ 5436162 w 9642298"/>
              <a:gd name="connsiteY1039" fmla="*/ 2854253 h 4853104"/>
              <a:gd name="connsiteX1040" fmla="*/ 5734963 w 9642298"/>
              <a:gd name="connsiteY1040" fmla="*/ 2853709 h 4853104"/>
              <a:gd name="connsiteX1041" fmla="*/ 5759238 w 9642298"/>
              <a:gd name="connsiteY1041" fmla="*/ 2876593 h 4853104"/>
              <a:gd name="connsiteX1042" fmla="*/ 5734963 w 9642298"/>
              <a:gd name="connsiteY1042" fmla="*/ 2853709 h 4853104"/>
              <a:gd name="connsiteX1043" fmla="*/ 6249207 w 9642298"/>
              <a:gd name="connsiteY1043" fmla="*/ 2847108 h 4853104"/>
              <a:gd name="connsiteX1044" fmla="*/ 6260949 w 9642298"/>
              <a:gd name="connsiteY1044" fmla="*/ 2848276 h 4853104"/>
              <a:gd name="connsiteX1045" fmla="*/ 6259903 w 9642298"/>
              <a:gd name="connsiteY1045" fmla="*/ 2869448 h 4853104"/>
              <a:gd name="connsiteX1046" fmla="*/ 6202583 w 9642298"/>
              <a:gd name="connsiteY1046" fmla="*/ 2862028 h 4853104"/>
              <a:gd name="connsiteX1047" fmla="*/ 6249207 w 9642298"/>
              <a:gd name="connsiteY1047" fmla="*/ 2847108 h 4853104"/>
              <a:gd name="connsiteX1048" fmla="*/ 6181207 w 9642298"/>
              <a:gd name="connsiteY1048" fmla="*/ 2801303 h 4853104"/>
              <a:gd name="connsiteX1049" fmla="*/ 6203404 w 9642298"/>
              <a:gd name="connsiteY1049" fmla="*/ 2842500 h 4853104"/>
              <a:gd name="connsiteX1050" fmla="*/ 6183186 w 9642298"/>
              <a:gd name="connsiteY1050" fmla="*/ 2806958 h 4853104"/>
              <a:gd name="connsiteX1051" fmla="*/ 6181207 w 9642298"/>
              <a:gd name="connsiteY1051" fmla="*/ 2801303 h 4853104"/>
              <a:gd name="connsiteX1052" fmla="*/ 5798626 w 9642298"/>
              <a:gd name="connsiteY1052" fmla="*/ 2789770 h 4853104"/>
              <a:gd name="connsiteX1053" fmla="*/ 5805001 w 9642298"/>
              <a:gd name="connsiteY1053" fmla="*/ 2810228 h 4853104"/>
              <a:gd name="connsiteX1054" fmla="*/ 5811910 w 9642298"/>
              <a:gd name="connsiteY1054" fmla="*/ 2817729 h 4853104"/>
              <a:gd name="connsiteX1055" fmla="*/ 5798626 w 9642298"/>
              <a:gd name="connsiteY1055" fmla="*/ 2789770 h 4853104"/>
              <a:gd name="connsiteX1056" fmla="*/ 5914556 w 9642298"/>
              <a:gd name="connsiteY1056" fmla="*/ 2772066 h 4853104"/>
              <a:gd name="connsiteX1057" fmla="*/ 5907887 w 9642298"/>
              <a:gd name="connsiteY1057" fmla="*/ 2849972 h 4853104"/>
              <a:gd name="connsiteX1058" fmla="*/ 5948331 w 9642298"/>
              <a:gd name="connsiteY1058" fmla="*/ 2828912 h 4853104"/>
              <a:gd name="connsiteX1059" fmla="*/ 5946563 w 9642298"/>
              <a:gd name="connsiteY1059" fmla="*/ 2782759 h 4853104"/>
              <a:gd name="connsiteX1060" fmla="*/ 5914556 w 9642298"/>
              <a:gd name="connsiteY1060" fmla="*/ 2772066 h 4853104"/>
              <a:gd name="connsiteX1061" fmla="*/ 5331730 w 9642298"/>
              <a:gd name="connsiteY1061" fmla="*/ 2761920 h 4853104"/>
              <a:gd name="connsiteX1062" fmla="*/ 5330980 w 9642298"/>
              <a:gd name="connsiteY1062" fmla="*/ 2781505 h 4853104"/>
              <a:gd name="connsiteX1063" fmla="*/ 5331730 w 9642298"/>
              <a:gd name="connsiteY1063" fmla="*/ 2761920 h 4853104"/>
              <a:gd name="connsiteX1064" fmla="*/ 6253047 w 9642298"/>
              <a:gd name="connsiteY1064" fmla="*/ 2753103 h 4853104"/>
              <a:gd name="connsiteX1065" fmla="*/ 6256855 w 9642298"/>
              <a:gd name="connsiteY1065" fmla="*/ 2764022 h 4853104"/>
              <a:gd name="connsiteX1066" fmla="*/ 6252758 w 9642298"/>
              <a:gd name="connsiteY1066" fmla="*/ 2776651 h 4853104"/>
              <a:gd name="connsiteX1067" fmla="*/ 6231516 w 9642298"/>
              <a:gd name="connsiteY1067" fmla="*/ 2767295 h 4853104"/>
              <a:gd name="connsiteX1068" fmla="*/ 6246054 w 9642298"/>
              <a:gd name="connsiteY1068" fmla="*/ 2753956 h 4853104"/>
              <a:gd name="connsiteX1069" fmla="*/ 6253047 w 9642298"/>
              <a:gd name="connsiteY1069" fmla="*/ 2753103 h 4853104"/>
              <a:gd name="connsiteX1070" fmla="*/ 5296187 w 9642298"/>
              <a:gd name="connsiteY1070" fmla="*/ 2750654 h 4853104"/>
              <a:gd name="connsiteX1071" fmla="*/ 5298223 w 9642298"/>
              <a:gd name="connsiteY1071" fmla="*/ 2790371 h 4853104"/>
              <a:gd name="connsiteX1072" fmla="*/ 5296187 w 9642298"/>
              <a:gd name="connsiteY1072" fmla="*/ 2750654 h 4853104"/>
              <a:gd name="connsiteX1073" fmla="*/ 5371934 w 9642298"/>
              <a:gd name="connsiteY1073" fmla="*/ 2747464 h 4853104"/>
              <a:gd name="connsiteX1074" fmla="*/ 5399547 w 9642298"/>
              <a:gd name="connsiteY1074" fmla="*/ 2777278 h 4853104"/>
              <a:gd name="connsiteX1075" fmla="*/ 5339177 w 9642298"/>
              <a:gd name="connsiteY1075" fmla="*/ 2756330 h 4853104"/>
              <a:gd name="connsiteX1076" fmla="*/ 5334329 w 9642298"/>
              <a:gd name="connsiteY1076" fmla="*/ 2788544 h 4853104"/>
              <a:gd name="connsiteX1077" fmla="*/ 5342284 w 9642298"/>
              <a:gd name="connsiteY1077" fmla="*/ 2769858 h 4853104"/>
              <a:gd name="connsiteX1078" fmla="*/ 5383182 w 9642298"/>
              <a:gd name="connsiteY1078" fmla="*/ 2827740 h 4853104"/>
              <a:gd name="connsiteX1079" fmla="*/ 5416181 w 9642298"/>
              <a:gd name="connsiteY1079" fmla="*/ 2812302 h 4853104"/>
              <a:gd name="connsiteX1080" fmla="*/ 5447652 w 9642298"/>
              <a:gd name="connsiteY1080" fmla="*/ 2836088 h 4853104"/>
              <a:gd name="connsiteX1081" fmla="*/ 5396977 w 9642298"/>
              <a:gd name="connsiteY1081" fmla="*/ 2750628 h 4853104"/>
              <a:gd name="connsiteX1082" fmla="*/ 5371934 w 9642298"/>
              <a:gd name="connsiteY1082" fmla="*/ 2747464 h 4853104"/>
              <a:gd name="connsiteX1083" fmla="*/ 5754362 w 9642298"/>
              <a:gd name="connsiteY1083" fmla="*/ 2724960 h 4853104"/>
              <a:gd name="connsiteX1084" fmla="*/ 5771777 w 9642298"/>
              <a:gd name="connsiteY1084" fmla="*/ 2740319 h 4853104"/>
              <a:gd name="connsiteX1085" fmla="*/ 5742093 w 9642298"/>
              <a:gd name="connsiteY1085" fmla="*/ 2762768 h 4853104"/>
              <a:gd name="connsiteX1086" fmla="*/ 5754362 w 9642298"/>
              <a:gd name="connsiteY1086" fmla="*/ 2724960 h 4853104"/>
              <a:gd name="connsiteX1087" fmla="*/ 5409021 w 9642298"/>
              <a:gd name="connsiteY1087" fmla="*/ 2719476 h 4853104"/>
              <a:gd name="connsiteX1088" fmla="*/ 5426163 w 9642298"/>
              <a:gd name="connsiteY1088" fmla="*/ 2741461 h 4853104"/>
              <a:gd name="connsiteX1089" fmla="*/ 5409021 w 9642298"/>
              <a:gd name="connsiteY1089" fmla="*/ 2719476 h 4853104"/>
              <a:gd name="connsiteX1090" fmla="*/ 5309496 w 9642298"/>
              <a:gd name="connsiteY1090" fmla="*/ 2713173 h 4853104"/>
              <a:gd name="connsiteX1091" fmla="*/ 5297447 w 9642298"/>
              <a:gd name="connsiteY1091" fmla="*/ 2718085 h 4853104"/>
              <a:gd name="connsiteX1092" fmla="*/ 5361167 w 9642298"/>
              <a:gd name="connsiteY1092" fmla="*/ 2746046 h 4853104"/>
              <a:gd name="connsiteX1093" fmla="*/ 5362184 w 9642298"/>
              <a:gd name="connsiteY1093" fmla="*/ 2719914 h 4853104"/>
              <a:gd name="connsiteX1094" fmla="*/ 5309496 w 9642298"/>
              <a:gd name="connsiteY1094" fmla="*/ 2713173 h 4853104"/>
              <a:gd name="connsiteX1095" fmla="*/ 5532093 w 9642298"/>
              <a:gd name="connsiteY1095" fmla="*/ 2702620 h 4853104"/>
              <a:gd name="connsiteX1096" fmla="*/ 5519504 w 9642298"/>
              <a:gd name="connsiteY1096" fmla="*/ 2746974 h 4853104"/>
              <a:gd name="connsiteX1097" fmla="*/ 5541520 w 9642298"/>
              <a:gd name="connsiteY1097" fmla="*/ 2736662 h 4853104"/>
              <a:gd name="connsiteX1098" fmla="*/ 5532093 w 9642298"/>
              <a:gd name="connsiteY1098" fmla="*/ 2702620 h 4853104"/>
              <a:gd name="connsiteX1099" fmla="*/ 5568127 w 9642298"/>
              <a:gd name="connsiteY1099" fmla="*/ 2700710 h 4853104"/>
              <a:gd name="connsiteX1100" fmla="*/ 5585510 w 9642298"/>
              <a:gd name="connsiteY1100" fmla="*/ 2716068 h 4853104"/>
              <a:gd name="connsiteX1101" fmla="*/ 5567593 w 9642298"/>
              <a:gd name="connsiteY1101" fmla="*/ 2713803 h 4853104"/>
              <a:gd name="connsiteX1102" fmla="*/ 5568127 w 9642298"/>
              <a:gd name="connsiteY1102" fmla="*/ 2700710 h 4853104"/>
              <a:gd name="connsiteX1103" fmla="*/ 7159404 w 9642298"/>
              <a:gd name="connsiteY1103" fmla="*/ 2697655 h 4853104"/>
              <a:gd name="connsiteX1104" fmla="*/ 7177055 w 9642298"/>
              <a:gd name="connsiteY1104" fmla="*/ 2706438 h 4853104"/>
              <a:gd name="connsiteX1105" fmla="*/ 7159404 w 9642298"/>
              <a:gd name="connsiteY1105" fmla="*/ 2697655 h 4853104"/>
              <a:gd name="connsiteX1106" fmla="*/ 5793927 w 9642298"/>
              <a:gd name="connsiteY1106" fmla="*/ 2696856 h 4853104"/>
              <a:gd name="connsiteX1107" fmla="*/ 5809385 w 9642298"/>
              <a:gd name="connsiteY1107" fmla="*/ 2699293 h 4853104"/>
              <a:gd name="connsiteX1108" fmla="*/ 5779957 w 9642298"/>
              <a:gd name="connsiteY1108" fmla="*/ 2715141 h 4853104"/>
              <a:gd name="connsiteX1109" fmla="*/ 5793927 w 9642298"/>
              <a:gd name="connsiteY1109" fmla="*/ 2696856 h 4853104"/>
              <a:gd name="connsiteX1110" fmla="*/ 5670725 w 9642298"/>
              <a:gd name="connsiteY1110" fmla="*/ 2696738 h 4853104"/>
              <a:gd name="connsiteX1111" fmla="*/ 5679448 w 9642298"/>
              <a:gd name="connsiteY1111" fmla="*/ 2708620 h 4853104"/>
              <a:gd name="connsiteX1112" fmla="*/ 5654613 w 9642298"/>
              <a:gd name="connsiteY1112" fmla="*/ 2698909 h 4853104"/>
              <a:gd name="connsiteX1113" fmla="*/ 5670725 w 9642298"/>
              <a:gd name="connsiteY1113" fmla="*/ 2696738 h 4853104"/>
              <a:gd name="connsiteX1114" fmla="*/ 7312981 w 9642298"/>
              <a:gd name="connsiteY1114" fmla="*/ 2690315 h 4853104"/>
              <a:gd name="connsiteX1115" fmla="*/ 7324927 w 9642298"/>
              <a:gd name="connsiteY1115" fmla="*/ 2699456 h 4853104"/>
              <a:gd name="connsiteX1116" fmla="*/ 7299855 w 9642298"/>
              <a:gd name="connsiteY1116" fmla="*/ 2696208 h 4853104"/>
              <a:gd name="connsiteX1117" fmla="*/ 7312981 w 9642298"/>
              <a:gd name="connsiteY1117" fmla="*/ 2690315 h 4853104"/>
              <a:gd name="connsiteX1118" fmla="*/ 5251940 w 9642298"/>
              <a:gd name="connsiteY1118" fmla="*/ 2685844 h 4853104"/>
              <a:gd name="connsiteX1119" fmla="*/ 5269324 w 9642298"/>
              <a:gd name="connsiteY1119" fmla="*/ 2701257 h 4853104"/>
              <a:gd name="connsiteX1120" fmla="*/ 5251940 w 9642298"/>
              <a:gd name="connsiteY1120" fmla="*/ 2685844 h 4853104"/>
              <a:gd name="connsiteX1121" fmla="*/ 6277968 w 9642298"/>
              <a:gd name="connsiteY1121" fmla="*/ 2684440 h 4853104"/>
              <a:gd name="connsiteX1122" fmla="*/ 6281147 w 9642298"/>
              <a:gd name="connsiteY1122" fmla="*/ 2694957 h 4853104"/>
              <a:gd name="connsiteX1123" fmla="*/ 6244828 w 9642298"/>
              <a:gd name="connsiteY1123" fmla="*/ 2703385 h 4853104"/>
              <a:gd name="connsiteX1124" fmla="*/ 6265226 w 9642298"/>
              <a:gd name="connsiteY1124" fmla="*/ 2686578 h 4853104"/>
              <a:gd name="connsiteX1125" fmla="*/ 6277968 w 9642298"/>
              <a:gd name="connsiteY1125" fmla="*/ 2684440 h 4853104"/>
              <a:gd name="connsiteX1126" fmla="*/ 5737327 w 9642298"/>
              <a:gd name="connsiteY1126" fmla="*/ 2683522 h 4853104"/>
              <a:gd name="connsiteX1127" fmla="*/ 5741328 w 9642298"/>
              <a:gd name="connsiteY1127" fmla="*/ 2690426 h 4853104"/>
              <a:gd name="connsiteX1128" fmla="*/ 5722908 w 9642298"/>
              <a:gd name="connsiteY1128" fmla="*/ 2701120 h 4853104"/>
              <a:gd name="connsiteX1129" fmla="*/ 5730652 w 9642298"/>
              <a:gd name="connsiteY1129" fmla="*/ 2684032 h 4853104"/>
              <a:gd name="connsiteX1130" fmla="*/ 5737327 w 9642298"/>
              <a:gd name="connsiteY1130" fmla="*/ 2683522 h 4853104"/>
              <a:gd name="connsiteX1131" fmla="*/ 7052208 w 9642298"/>
              <a:gd name="connsiteY1131" fmla="*/ 2677116 h 4853104"/>
              <a:gd name="connsiteX1132" fmla="*/ 7066060 w 9642298"/>
              <a:gd name="connsiteY1132" fmla="*/ 2691956 h 4853104"/>
              <a:gd name="connsiteX1133" fmla="*/ 7044571 w 9642298"/>
              <a:gd name="connsiteY1133" fmla="*/ 2689227 h 4853104"/>
              <a:gd name="connsiteX1134" fmla="*/ 7052208 w 9642298"/>
              <a:gd name="connsiteY1134" fmla="*/ 2677116 h 4853104"/>
              <a:gd name="connsiteX1135" fmla="*/ 7087126 w 9642298"/>
              <a:gd name="connsiteY1135" fmla="*/ 2675878 h 4853104"/>
              <a:gd name="connsiteX1136" fmla="*/ 7091666 w 9642298"/>
              <a:gd name="connsiteY1136" fmla="*/ 2682270 h 4853104"/>
              <a:gd name="connsiteX1137" fmla="*/ 7069623 w 9642298"/>
              <a:gd name="connsiteY1137" fmla="*/ 2692471 h 4853104"/>
              <a:gd name="connsiteX1138" fmla="*/ 7079448 w 9642298"/>
              <a:gd name="connsiteY1138" fmla="*/ 2676079 h 4853104"/>
              <a:gd name="connsiteX1139" fmla="*/ 7087126 w 9642298"/>
              <a:gd name="connsiteY1139" fmla="*/ 2675878 h 4853104"/>
              <a:gd name="connsiteX1140" fmla="*/ 5594517 w 9642298"/>
              <a:gd name="connsiteY1140" fmla="*/ 2671360 h 4853104"/>
              <a:gd name="connsiteX1141" fmla="*/ 5603678 w 9642298"/>
              <a:gd name="connsiteY1141" fmla="*/ 2711976 h 4853104"/>
              <a:gd name="connsiteX1142" fmla="*/ 5588629 w 9642298"/>
              <a:gd name="connsiteY1142" fmla="*/ 2729623 h 4853104"/>
              <a:gd name="connsiteX1143" fmla="*/ 5593716 w 9642298"/>
              <a:gd name="connsiteY1143" fmla="*/ 2690916 h 4853104"/>
              <a:gd name="connsiteX1144" fmla="*/ 5572477 w 9642298"/>
              <a:gd name="connsiteY1144" fmla="*/ 2681560 h 4853104"/>
              <a:gd name="connsiteX1145" fmla="*/ 5594517 w 9642298"/>
              <a:gd name="connsiteY1145" fmla="*/ 2671360 h 4853104"/>
              <a:gd name="connsiteX1146" fmla="*/ 5604431 w 9642298"/>
              <a:gd name="connsiteY1146" fmla="*/ 2663335 h 4853104"/>
              <a:gd name="connsiteX1147" fmla="*/ 5609097 w 9642298"/>
              <a:gd name="connsiteY1147" fmla="*/ 2665698 h 4853104"/>
              <a:gd name="connsiteX1148" fmla="*/ 5619814 w 9642298"/>
              <a:gd name="connsiteY1148" fmla="*/ 2668032 h 4853104"/>
              <a:gd name="connsiteX1149" fmla="*/ 5618287 w 9642298"/>
              <a:gd name="connsiteY1149" fmla="*/ 2707285 h 4853104"/>
              <a:gd name="connsiteX1150" fmla="*/ 5601652 w 9642298"/>
              <a:gd name="connsiteY1150" fmla="*/ 2672233 h 4853104"/>
              <a:gd name="connsiteX1151" fmla="*/ 5598066 w 9642298"/>
              <a:gd name="connsiteY1151" fmla="*/ 2671769 h 4853104"/>
              <a:gd name="connsiteX1152" fmla="*/ 5604431 w 9642298"/>
              <a:gd name="connsiteY1152" fmla="*/ 2663335 h 4853104"/>
              <a:gd name="connsiteX1153" fmla="*/ 5411844 w 9642298"/>
              <a:gd name="connsiteY1153" fmla="*/ 2662611 h 4853104"/>
              <a:gd name="connsiteX1154" fmla="*/ 5378308 w 9642298"/>
              <a:gd name="connsiteY1154" fmla="*/ 2676025 h 4853104"/>
              <a:gd name="connsiteX1155" fmla="*/ 5399523 w 9642298"/>
              <a:gd name="connsiteY1155" fmla="*/ 2685406 h 4853104"/>
              <a:gd name="connsiteX1156" fmla="*/ 5405922 w 9642298"/>
              <a:gd name="connsiteY1156" fmla="*/ 2705865 h 4853104"/>
              <a:gd name="connsiteX1157" fmla="*/ 5384146 w 9642298"/>
              <a:gd name="connsiteY1157" fmla="*/ 2709631 h 4853104"/>
              <a:gd name="connsiteX1158" fmla="*/ 5372415 w 9642298"/>
              <a:gd name="connsiteY1158" fmla="*/ 2734371 h 4853104"/>
              <a:gd name="connsiteX1159" fmla="*/ 5390603 w 9642298"/>
              <a:gd name="connsiteY1159" fmla="*/ 2730170 h 4853104"/>
              <a:gd name="connsiteX1160" fmla="*/ 5421537 w 9642298"/>
              <a:gd name="connsiteY1160" fmla="*/ 2767020 h 4853104"/>
              <a:gd name="connsiteX1161" fmla="*/ 5441011 w 9642298"/>
              <a:gd name="connsiteY1161" fmla="*/ 2730170 h 4853104"/>
              <a:gd name="connsiteX1162" fmla="*/ 5410557 w 9642298"/>
              <a:gd name="connsiteY1162" fmla="*/ 2680335 h 4853104"/>
              <a:gd name="connsiteX1163" fmla="*/ 5448884 w 9642298"/>
              <a:gd name="connsiteY1163" fmla="*/ 2711512 h 4853104"/>
              <a:gd name="connsiteX1164" fmla="*/ 5442776 w 9642298"/>
              <a:gd name="connsiteY1164" fmla="*/ 2684507 h 4853104"/>
              <a:gd name="connsiteX1165" fmla="*/ 5424591 w 9642298"/>
              <a:gd name="connsiteY1165" fmla="*/ 2688599 h 4853104"/>
              <a:gd name="connsiteX1166" fmla="*/ 5411844 w 9642298"/>
              <a:gd name="connsiteY1166" fmla="*/ 2662611 h 4853104"/>
              <a:gd name="connsiteX1167" fmla="*/ 5208019 w 9642298"/>
              <a:gd name="connsiteY1167" fmla="*/ 2647739 h 4853104"/>
              <a:gd name="connsiteX1168" fmla="*/ 5187978 w 9642298"/>
              <a:gd name="connsiteY1168" fmla="*/ 2664404 h 4853104"/>
              <a:gd name="connsiteX1169" fmla="*/ 5227619 w 9642298"/>
              <a:gd name="connsiteY1169" fmla="*/ 2663066 h 4853104"/>
              <a:gd name="connsiteX1170" fmla="*/ 5208019 w 9642298"/>
              <a:gd name="connsiteY1170" fmla="*/ 2647739 h 4853104"/>
              <a:gd name="connsiteX1171" fmla="*/ 8167394 w 9642298"/>
              <a:gd name="connsiteY1171" fmla="*/ 2643998 h 4853104"/>
              <a:gd name="connsiteX1172" fmla="*/ 8172738 w 9642298"/>
              <a:gd name="connsiteY1172" fmla="*/ 2652075 h 4853104"/>
              <a:gd name="connsiteX1173" fmla="*/ 8144078 w 9642298"/>
              <a:gd name="connsiteY1173" fmla="*/ 2648395 h 4853104"/>
              <a:gd name="connsiteX1174" fmla="*/ 8160477 w 9642298"/>
              <a:gd name="connsiteY1174" fmla="*/ 2645818 h 4853104"/>
              <a:gd name="connsiteX1175" fmla="*/ 8167394 w 9642298"/>
              <a:gd name="connsiteY1175" fmla="*/ 2643998 h 4853104"/>
              <a:gd name="connsiteX1176" fmla="*/ 6996207 w 9642298"/>
              <a:gd name="connsiteY1176" fmla="*/ 2636992 h 4853104"/>
              <a:gd name="connsiteX1177" fmla="*/ 7009733 w 9642298"/>
              <a:gd name="connsiteY1177" fmla="*/ 2658484 h 4853104"/>
              <a:gd name="connsiteX1178" fmla="*/ 6996207 w 9642298"/>
              <a:gd name="connsiteY1178" fmla="*/ 2636992 h 4853104"/>
              <a:gd name="connsiteX1179" fmla="*/ 5279073 w 9642298"/>
              <a:gd name="connsiteY1179" fmla="*/ 2636937 h 4853104"/>
              <a:gd name="connsiteX1180" fmla="*/ 5271627 w 9642298"/>
              <a:gd name="connsiteY1180" fmla="*/ 2642502 h 4853104"/>
              <a:gd name="connsiteX1181" fmla="*/ 5284430 w 9642298"/>
              <a:gd name="connsiteY1181" fmla="*/ 2683579 h 4853104"/>
              <a:gd name="connsiteX1182" fmla="*/ 5292357 w 9642298"/>
              <a:gd name="connsiteY1182" fmla="*/ 2664896 h 4853104"/>
              <a:gd name="connsiteX1183" fmla="*/ 5316678 w 9642298"/>
              <a:gd name="connsiteY1183" fmla="*/ 2687726 h 4853104"/>
              <a:gd name="connsiteX1184" fmla="*/ 5361139 w 9642298"/>
              <a:gd name="connsiteY1184" fmla="*/ 2654174 h 4853104"/>
              <a:gd name="connsiteX1185" fmla="*/ 5368076 w 9642298"/>
              <a:gd name="connsiteY1185" fmla="*/ 2661594 h 4853104"/>
              <a:gd name="connsiteX1186" fmla="*/ 5359907 w 9642298"/>
              <a:gd name="connsiteY1186" fmla="*/ 2686772 h 4853104"/>
              <a:gd name="connsiteX1187" fmla="*/ 5393415 w 9642298"/>
              <a:gd name="connsiteY1187" fmla="*/ 2658375 h 4853104"/>
              <a:gd name="connsiteX1188" fmla="*/ 5279073 w 9642298"/>
              <a:gd name="connsiteY1188" fmla="*/ 2636937 h 4853104"/>
              <a:gd name="connsiteX1189" fmla="*/ 5664328 w 9642298"/>
              <a:gd name="connsiteY1189" fmla="*/ 2634538 h 4853104"/>
              <a:gd name="connsiteX1190" fmla="*/ 5702203 w 9642298"/>
              <a:gd name="connsiteY1190" fmla="*/ 2678837 h 4853104"/>
              <a:gd name="connsiteX1191" fmla="*/ 5676624 w 9642298"/>
              <a:gd name="connsiteY1191" fmla="*/ 2688574 h 4853104"/>
              <a:gd name="connsiteX1192" fmla="*/ 5664328 w 9642298"/>
              <a:gd name="connsiteY1192" fmla="*/ 2634538 h 4853104"/>
              <a:gd name="connsiteX1193" fmla="*/ 6935294 w 9642298"/>
              <a:gd name="connsiteY1193" fmla="*/ 2629025 h 4853104"/>
              <a:gd name="connsiteX1194" fmla="*/ 6979085 w 9642298"/>
              <a:gd name="connsiteY1194" fmla="*/ 2706927 h 4853104"/>
              <a:gd name="connsiteX1195" fmla="*/ 6961167 w 9642298"/>
              <a:gd name="connsiteY1195" fmla="*/ 2704665 h 4853104"/>
              <a:gd name="connsiteX1196" fmla="*/ 6935294 w 9642298"/>
              <a:gd name="connsiteY1196" fmla="*/ 2629025 h 4853104"/>
              <a:gd name="connsiteX1197" fmla="*/ 6273468 w 9642298"/>
              <a:gd name="connsiteY1197" fmla="*/ 2615224 h 4853104"/>
              <a:gd name="connsiteX1198" fmla="*/ 6294676 w 9642298"/>
              <a:gd name="connsiteY1198" fmla="*/ 2624609 h 4853104"/>
              <a:gd name="connsiteX1199" fmla="*/ 6233290 w 9642298"/>
              <a:gd name="connsiteY1199" fmla="*/ 2629709 h 4853104"/>
              <a:gd name="connsiteX1200" fmla="*/ 6283698 w 9642298"/>
              <a:gd name="connsiteY1200" fmla="*/ 2629709 h 4853104"/>
              <a:gd name="connsiteX1201" fmla="*/ 6273468 w 9642298"/>
              <a:gd name="connsiteY1201" fmla="*/ 2615224 h 4853104"/>
              <a:gd name="connsiteX1202" fmla="*/ 5894580 w 9642298"/>
              <a:gd name="connsiteY1202" fmla="*/ 2611249 h 4853104"/>
              <a:gd name="connsiteX1203" fmla="*/ 5902501 w 9642298"/>
              <a:gd name="connsiteY1203" fmla="*/ 2619534 h 4853104"/>
              <a:gd name="connsiteX1204" fmla="*/ 5876411 w 9642298"/>
              <a:gd name="connsiteY1204" fmla="*/ 2642393 h 4853104"/>
              <a:gd name="connsiteX1205" fmla="*/ 5885219 w 9642298"/>
              <a:gd name="connsiteY1205" fmla="*/ 2613277 h 4853104"/>
              <a:gd name="connsiteX1206" fmla="*/ 5894580 w 9642298"/>
              <a:gd name="connsiteY1206" fmla="*/ 2611249 h 4853104"/>
              <a:gd name="connsiteX1207" fmla="*/ 5262654 w 9642298"/>
              <a:gd name="connsiteY1207" fmla="*/ 2595422 h 4853104"/>
              <a:gd name="connsiteX1208" fmla="*/ 5236806 w 9642298"/>
              <a:gd name="connsiteY1208" fmla="*/ 2611785 h 4853104"/>
              <a:gd name="connsiteX1209" fmla="*/ 5262654 w 9642298"/>
              <a:gd name="connsiteY1209" fmla="*/ 2595422 h 4853104"/>
              <a:gd name="connsiteX1210" fmla="*/ 6569473 w 9642298"/>
              <a:gd name="connsiteY1210" fmla="*/ 2594657 h 4853104"/>
              <a:gd name="connsiteX1211" fmla="*/ 6604237 w 9642298"/>
              <a:gd name="connsiteY1211" fmla="*/ 2625480 h 4853104"/>
              <a:gd name="connsiteX1212" fmla="*/ 6565106 w 9642298"/>
              <a:gd name="connsiteY1212" fmla="*/ 2613750 h 4853104"/>
              <a:gd name="connsiteX1213" fmla="*/ 6569473 w 9642298"/>
              <a:gd name="connsiteY1213" fmla="*/ 2594657 h 4853104"/>
              <a:gd name="connsiteX1214" fmla="*/ 1187697 w 9642298"/>
              <a:gd name="connsiteY1214" fmla="*/ 2590619 h 4853104"/>
              <a:gd name="connsiteX1215" fmla="*/ 1205106 w 9642298"/>
              <a:gd name="connsiteY1215" fmla="*/ 2606032 h 4853104"/>
              <a:gd name="connsiteX1216" fmla="*/ 1197472 w 9642298"/>
              <a:gd name="connsiteY1216" fmla="*/ 2618197 h 4853104"/>
              <a:gd name="connsiteX1217" fmla="*/ 1187697 w 9642298"/>
              <a:gd name="connsiteY1217" fmla="*/ 2590619 h 4853104"/>
              <a:gd name="connsiteX1218" fmla="*/ 5287552 w 9642298"/>
              <a:gd name="connsiteY1218" fmla="*/ 2589399 h 4853104"/>
              <a:gd name="connsiteX1219" fmla="*/ 5269296 w 9642298"/>
              <a:gd name="connsiteY1219" fmla="*/ 2609385 h 4853104"/>
              <a:gd name="connsiteX1220" fmla="*/ 5308723 w 9642298"/>
              <a:gd name="connsiteY1220" fmla="*/ 2614543 h 4853104"/>
              <a:gd name="connsiteX1221" fmla="*/ 5287552 w 9642298"/>
              <a:gd name="connsiteY1221" fmla="*/ 2589399 h 4853104"/>
              <a:gd name="connsiteX1222" fmla="*/ 5534363 w 9642298"/>
              <a:gd name="connsiteY1222" fmla="*/ 2584597 h 4853104"/>
              <a:gd name="connsiteX1223" fmla="*/ 5503926 w 9642298"/>
              <a:gd name="connsiteY1223" fmla="*/ 2593947 h 4853104"/>
              <a:gd name="connsiteX1224" fmla="*/ 5561246 w 9642298"/>
              <a:gd name="connsiteY1224" fmla="*/ 2601367 h 4853104"/>
              <a:gd name="connsiteX1225" fmla="*/ 5534363 w 9642298"/>
              <a:gd name="connsiteY1225" fmla="*/ 2584597 h 4853104"/>
              <a:gd name="connsiteX1226" fmla="*/ 972054 w 9642298"/>
              <a:gd name="connsiteY1226" fmla="*/ 2582383 h 4853104"/>
              <a:gd name="connsiteX1227" fmla="*/ 946234 w 9642298"/>
              <a:gd name="connsiteY1227" fmla="*/ 2690535 h 4853104"/>
              <a:gd name="connsiteX1228" fmla="*/ 970527 w 9642298"/>
              <a:gd name="connsiteY1228" fmla="*/ 2713422 h 4853104"/>
              <a:gd name="connsiteX1229" fmla="*/ 972565 w 9642298"/>
              <a:gd name="connsiteY1229" fmla="*/ 2661130 h 4853104"/>
              <a:gd name="connsiteX1230" fmla="*/ 997606 w 9642298"/>
              <a:gd name="connsiteY1230" fmla="*/ 2664404 h 4853104"/>
              <a:gd name="connsiteX1231" fmla="*/ 973313 w 9642298"/>
              <a:gd name="connsiteY1231" fmla="*/ 2641574 h 4853104"/>
              <a:gd name="connsiteX1232" fmla="*/ 992010 w 9642298"/>
              <a:gd name="connsiteY1232" fmla="*/ 2624280 h 4853104"/>
              <a:gd name="connsiteX1233" fmla="*/ 972054 w 9642298"/>
              <a:gd name="connsiteY1233" fmla="*/ 2582383 h 4853104"/>
              <a:gd name="connsiteX1234" fmla="*/ 6518291 w 9642298"/>
              <a:gd name="connsiteY1234" fmla="*/ 2581753 h 4853104"/>
              <a:gd name="connsiteX1235" fmla="*/ 6537199 w 9642298"/>
              <a:gd name="connsiteY1235" fmla="*/ 2590510 h 4853104"/>
              <a:gd name="connsiteX1236" fmla="*/ 6501388 w 9642298"/>
              <a:gd name="connsiteY1236" fmla="*/ 2585819 h 4853104"/>
              <a:gd name="connsiteX1237" fmla="*/ 6518291 w 9642298"/>
              <a:gd name="connsiteY1237" fmla="*/ 2581753 h 4853104"/>
              <a:gd name="connsiteX1238" fmla="*/ 5655658 w 9642298"/>
              <a:gd name="connsiteY1238" fmla="*/ 2580854 h 4853104"/>
              <a:gd name="connsiteX1239" fmla="*/ 5619580 w 9642298"/>
              <a:gd name="connsiteY1239" fmla="*/ 2582681 h 4853104"/>
              <a:gd name="connsiteX1240" fmla="*/ 5618295 w 9642298"/>
              <a:gd name="connsiteY1240" fmla="*/ 2615359 h 4853104"/>
              <a:gd name="connsiteX1241" fmla="*/ 5635680 w 9642298"/>
              <a:gd name="connsiteY1241" fmla="*/ 2630772 h 4853104"/>
              <a:gd name="connsiteX1242" fmla="*/ 5658178 w 9642298"/>
              <a:gd name="connsiteY1242" fmla="*/ 2607449 h 4853104"/>
              <a:gd name="connsiteX1243" fmla="*/ 5655658 w 9642298"/>
              <a:gd name="connsiteY1243" fmla="*/ 2580854 h 4853104"/>
              <a:gd name="connsiteX1244" fmla="*/ 6411616 w 9642298"/>
              <a:gd name="connsiteY1244" fmla="*/ 2580636 h 4853104"/>
              <a:gd name="connsiteX1245" fmla="*/ 6425701 w 9642298"/>
              <a:gd name="connsiteY1245" fmla="*/ 2589093 h 4853104"/>
              <a:gd name="connsiteX1246" fmla="*/ 6435427 w 9642298"/>
              <a:gd name="connsiteY1246" fmla="*/ 2616588 h 4853104"/>
              <a:gd name="connsiteX1247" fmla="*/ 6411616 w 9642298"/>
              <a:gd name="connsiteY1247" fmla="*/ 2580636 h 4853104"/>
              <a:gd name="connsiteX1248" fmla="*/ 5702264 w 9642298"/>
              <a:gd name="connsiteY1248" fmla="*/ 2580418 h 4853104"/>
              <a:gd name="connsiteX1249" fmla="*/ 5703038 w 9642298"/>
              <a:gd name="connsiteY1249" fmla="*/ 2580759 h 4853104"/>
              <a:gd name="connsiteX1250" fmla="*/ 5702231 w 9642298"/>
              <a:gd name="connsiteY1250" fmla="*/ 2581289 h 4853104"/>
              <a:gd name="connsiteX1251" fmla="*/ 5475804 w 9642298"/>
              <a:gd name="connsiteY1251" fmla="*/ 2577171 h 4853104"/>
              <a:gd name="connsiteX1252" fmla="*/ 5489088 w 9642298"/>
              <a:gd name="connsiteY1252" fmla="*/ 2605130 h 4853104"/>
              <a:gd name="connsiteX1253" fmla="*/ 5500096 w 9642298"/>
              <a:gd name="connsiteY1253" fmla="*/ 2599975 h 4853104"/>
              <a:gd name="connsiteX1254" fmla="*/ 5475804 w 9642298"/>
              <a:gd name="connsiteY1254" fmla="*/ 2577171 h 4853104"/>
              <a:gd name="connsiteX1255" fmla="*/ 5447502 w 9642298"/>
              <a:gd name="connsiteY1255" fmla="*/ 2576839 h 4853104"/>
              <a:gd name="connsiteX1256" fmla="*/ 5439726 w 9642298"/>
              <a:gd name="connsiteY1256" fmla="*/ 2579107 h 4853104"/>
              <a:gd name="connsiteX1257" fmla="*/ 5471195 w 9642298"/>
              <a:gd name="connsiteY1257" fmla="*/ 2602839 h 4853104"/>
              <a:gd name="connsiteX1258" fmla="*/ 5447502 w 9642298"/>
              <a:gd name="connsiteY1258" fmla="*/ 2576839 h 4853104"/>
              <a:gd name="connsiteX1259" fmla="*/ 7265017 w 9642298"/>
              <a:gd name="connsiteY1259" fmla="*/ 2573491 h 4853104"/>
              <a:gd name="connsiteX1260" fmla="*/ 7268124 w 9642298"/>
              <a:gd name="connsiteY1260" fmla="*/ 2587102 h 4853104"/>
              <a:gd name="connsiteX1261" fmla="*/ 7275520 w 9642298"/>
              <a:gd name="connsiteY1261" fmla="*/ 2581429 h 4853104"/>
              <a:gd name="connsiteX1262" fmla="*/ 7260408 w 9642298"/>
              <a:gd name="connsiteY1262" fmla="*/ 2599187 h 4853104"/>
              <a:gd name="connsiteX1263" fmla="*/ 7265017 w 9642298"/>
              <a:gd name="connsiteY1263" fmla="*/ 2573491 h 4853104"/>
              <a:gd name="connsiteX1264" fmla="*/ 5763572 w 9642298"/>
              <a:gd name="connsiteY1264" fmla="*/ 2572202 h 4853104"/>
              <a:gd name="connsiteX1265" fmla="*/ 5777444 w 9642298"/>
              <a:gd name="connsiteY1265" fmla="*/ 2596650 h 4853104"/>
              <a:gd name="connsiteX1266" fmla="*/ 5742380 w 9642298"/>
              <a:gd name="connsiteY1266" fmla="*/ 2572429 h 4853104"/>
              <a:gd name="connsiteX1267" fmla="*/ 5763572 w 9642298"/>
              <a:gd name="connsiteY1267" fmla="*/ 2572202 h 4853104"/>
              <a:gd name="connsiteX1268" fmla="*/ 5235040 w 9642298"/>
              <a:gd name="connsiteY1268" fmla="*/ 2565498 h 4853104"/>
              <a:gd name="connsiteX1269" fmla="*/ 5226334 w 9642298"/>
              <a:gd name="connsiteY1269" fmla="*/ 2603821 h 4853104"/>
              <a:gd name="connsiteX1270" fmla="*/ 5219155 w 9642298"/>
              <a:gd name="connsiteY1270" fmla="*/ 2602893 h 4853104"/>
              <a:gd name="connsiteX1271" fmla="*/ 5219931 w 9642298"/>
              <a:gd name="connsiteY1271" fmla="*/ 2583308 h 4853104"/>
              <a:gd name="connsiteX1272" fmla="*/ 5201532 w 9642298"/>
              <a:gd name="connsiteY1272" fmla="*/ 2594001 h 4853104"/>
              <a:gd name="connsiteX1273" fmla="*/ 5208146 w 9642298"/>
              <a:gd name="connsiteY1273" fmla="*/ 2608022 h 4853104"/>
              <a:gd name="connsiteX1274" fmla="*/ 5183373 w 9642298"/>
              <a:gd name="connsiteY1274" fmla="*/ 2598285 h 4853104"/>
              <a:gd name="connsiteX1275" fmla="*/ 5233029 w 9642298"/>
              <a:gd name="connsiteY1275" fmla="*/ 2617816 h 4853104"/>
              <a:gd name="connsiteX1276" fmla="*/ 5235040 w 9642298"/>
              <a:gd name="connsiteY1276" fmla="*/ 2565498 h 4853104"/>
              <a:gd name="connsiteX1277" fmla="*/ 4777885 w 9642298"/>
              <a:gd name="connsiteY1277" fmla="*/ 2565169 h 4853104"/>
              <a:gd name="connsiteX1278" fmla="*/ 4783751 w 9642298"/>
              <a:gd name="connsiteY1278" fmla="*/ 2598749 h 4853104"/>
              <a:gd name="connsiteX1279" fmla="*/ 4777885 w 9642298"/>
              <a:gd name="connsiteY1279" fmla="*/ 2565169 h 4853104"/>
              <a:gd name="connsiteX1280" fmla="*/ 5911949 w 9642298"/>
              <a:gd name="connsiteY1280" fmla="*/ 2561735 h 4853104"/>
              <a:gd name="connsiteX1281" fmla="*/ 5940129 w 9642298"/>
              <a:gd name="connsiteY1281" fmla="*/ 2578457 h 4853104"/>
              <a:gd name="connsiteX1282" fmla="*/ 5911949 w 9642298"/>
              <a:gd name="connsiteY1282" fmla="*/ 2561735 h 4853104"/>
              <a:gd name="connsiteX1283" fmla="*/ 5624162 w 9642298"/>
              <a:gd name="connsiteY1283" fmla="*/ 2557013 h 4853104"/>
              <a:gd name="connsiteX1284" fmla="*/ 5594992 w 9642298"/>
              <a:gd name="connsiteY1284" fmla="*/ 2566452 h 4853104"/>
              <a:gd name="connsiteX1285" fmla="*/ 5601635 w 9642298"/>
              <a:gd name="connsiteY1285" fmla="*/ 2580418 h 4853104"/>
              <a:gd name="connsiteX1286" fmla="*/ 5575038 w 9642298"/>
              <a:gd name="connsiteY1286" fmla="*/ 2616341 h 4853104"/>
              <a:gd name="connsiteX1287" fmla="*/ 5586770 w 9642298"/>
              <a:gd name="connsiteY1287" fmla="*/ 2591573 h 4853104"/>
              <a:gd name="connsiteX1288" fmla="*/ 5615189 w 9642298"/>
              <a:gd name="connsiteY1288" fmla="*/ 2601885 h 4853104"/>
              <a:gd name="connsiteX1289" fmla="*/ 5604955 w 9642298"/>
              <a:gd name="connsiteY1289" fmla="*/ 2587400 h 4853104"/>
              <a:gd name="connsiteX1290" fmla="*/ 5624162 w 9642298"/>
              <a:gd name="connsiteY1290" fmla="*/ 2557013 h 4853104"/>
              <a:gd name="connsiteX1291" fmla="*/ 4756700 w 9642298"/>
              <a:gd name="connsiteY1291" fmla="*/ 2555813 h 4853104"/>
              <a:gd name="connsiteX1292" fmla="*/ 4766635 w 9642298"/>
              <a:gd name="connsiteY1292" fmla="*/ 2576816 h 4853104"/>
              <a:gd name="connsiteX1293" fmla="*/ 4724156 w 9642298"/>
              <a:gd name="connsiteY1293" fmla="*/ 2558213 h 4853104"/>
              <a:gd name="connsiteX1294" fmla="*/ 4719548 w 9642298"/>
              <a:gd name="connsiteY1294" fmla="*/ 2583855 h 4853104"/>
              <a:gd name="connsiteX1295" fmla="*/ 4769447 w 9642298"/>
              <a:gd name="connsiteY1295" fmla="*/ 2596865 h 4853104"/>
              <a:gd name="connsiteX1296" fmla="*/ 4756700 w 9642298"/>
              <a:gd name="connsiteY1296" fmla="*/ 2555813 h 4853104"/>
              <a:gd name="connsiteX1297" fmla="*/ 5645909 w 9642298"/>
              <a:gd name="connsiteY1297" fmla="*/ 2553359 h 4853104"/>
              <a:gd name="connsiteX1298" fmla="*/ 5627026 w 9642298"/>
              <a:gd name="connsiteY1298" fmla="*/ 2577091 h 4853104"/>
              <a:gd name="connsiteX1299" fmla="*/ 5648721 w 9642298"/>
              <a:gd name="connsiteY1299" fmla="*/ 2573379 h 4853104"/>
              <a:gd name="connsiteX1300" fmla="*/ 5645909 w 9642298"/>
              <a:gd name="connsiteY1300" fmla="*/ 2553359 h 4853104"/>
              <a:gd name="connsiteX1301" fmla="*/ 6017891 w 9642298"/>
              <a:gd name="connsiteY1301" fmla="*/ 2551655 h 4853104"/>
              <a:gd name="connsiteX1302" fmla="*/ 5994578 w 9642298"/>
              <a:gd name="connsiteY1302" fmla="*/ 2565825 h 4853104"/>
              <a:gd name="connsiteX1303" fmla="*/ 6041425 w 9642298"/>
              <a:gd name="connsiteY1303" fmla="*/ 2565389 h 4853104"/>
              <a:gd name="connsiteX1304" fmla="*/ 6017891 w 9642298"/>
              <a:gd name="connsiteY1304" fmla="*/ 2551655 h 4853104"/>
              <a:gd name="connsiteX1305" fmla="*/ 7144062 w 9642298"/>
              <a:gd name="connsiteY1305" fmla="*/ 2538084 h 4853104"/>
              <a:gd name="connsiteX1306" fmla="*/ 7165011 w 9642298"/>
              <a:gd name="connsiteY1306" fmla="*/ 2553960 h 4853104"/>
              <a:gd name="connsiteX1307" fmla="*/ 7144062 w 9642298"/>
              <a:gd name="connsiteY1307" fmla="*/ 2538084 h 4853104"/>
              <a:gd name="connsiteX1308" fmla="*/ 3151759 w 9642298"/>
              <a:gd name="connsiteY1308" fmla="*/ 2537511 h 4853104"/>
              <a:gd name="connsiteX1309" fmla="*/ 3154036 w 9642298"/>
              <a:gd name="connsiteY1309" fmla="*/ 2570679 h 4853104"/>
              <a:gd name="connsiteX1310" fmla="*/ 3151759 w 9642298"/>
              <a:gd name="connsiteY1310" fmla="*/ 2537511 h 4853104"/>
              <a:gd name="connsiteX1311" fmla="*/ 1117870 w 9642298"/>
              <a:gd name="connsiteY1311" fmla="*/ 2535684 h 4853104"/>
              <a:gd name="connsiteX1312" fmla="*/ 1108655 w 9642298"/>
              <a:gd name="connsiteY1312" fmla="*/ 2586936 h 4853104"/>
              <a:gd name="connsiteX1313" fmla="*/ 1098397 w 9642298"/>
              <a:gd name="connsiteY1313" fmla="*/ 2572454 h 4853104"/>
              <a:gd name="connsiteX1314" fmla="*/ 1085138 w 9642298"/>
              <a:gd name="connsiteY1314" fmla="*/ 2636416 h 4853104"/>
              <a:gd name="connsiteX1315" fmla="*/ 1212524 w 9642298"/>
              <a:gd name="connsiteY1315" fmla="*/ 2600548 h 4853104"/>
              <a:gd name="connsiteX1316" fmla="*/ 1237863 w 9642298"/>
              <a:gd name="connsiteY1316" fmla="*/ 2597166 h 4853104"/>
              <a:gd name="connsiteX1317" fmla="*/ 1236845 w 9642298"/>
              <a:gd name="connsiteY1317" fmla="*/ 2623380 h 4853104"/>
              <a:gd name="connsiteX1318" fmla="*/ 1267299 w 9642298"/>
              <a:gd name="connsiteY1318" fmla="*/ 2581401 h 4853104"/>
              <a:gd name="connsiteX1319" fmla="*/ 1191820 w 9642298"/>
              <a:gd name="connsiteY1319" fmla="*/ 2578073 h 4853104"/>
              <a:gd name="connsiteX1320" fmla="*/ 1202829 w 9642298"/>
              <a:gd name="connsiteY1320" fmla="*/ 2572915 h 4853104"/>
              <a:gd name="connsiteX1321" fmla="*/ 1117870 w 9642298"/>
              <a:gd name="connsiteY1321" fmla="*/ 2535684 h 4853104"/>
              <a:gd name="connsiteX1322" fmla="*/ 5956446 w 9642298"/>
              <a:gd name="connsiteY1322" fmla="*/ 2533507 h 4853104"/>
              <a:gd name="connsiteX1323" fmla="*/ 5944732 w 9642298"/>
              <a:gd name="connsiteY1323" fmla="*/ 2552789 h 4853104"/>
              <a:gd name="connsiteX1324" fmla="*/ 5970042 w 9642298"/>
              <a:gd name="connsiteY1324" fmla="*/ 2549516 h 4853104"/>
              <a:gd name="connsiteX1325" fmla="*/ 5956446 w 9642298"/>
              <a:gd name="connsiteY1325" fmla="*/ 2533507 h 4853104"/>
              <a:gd name="connsiteX1326" fmla="*/ 5736521 w 9642298"/>
              <a:gd name="connsiteY1326" fmla="*/ 2532437 h 4853104"/>
              <a:gd name="connsiteX1327" fmla="*/ 5742415 w 9642298"/>
              <a:gd name="connsiteY1327" fmla="*/ 2565988 h 4853104"/>
              <a:gd name="connsiteX1328" fmla="*/ 5723478 w 9642298"/>
              <a:gd name="connsiteY1328" fmla="*/ 2589800 h 4853104"/>
              <a:gd name="connsiteX1329" fmla="*/ 5712879 w 9642298"/>
              <a:gd name="connsiteY1329" fmla="*/ 2585078 h 4853104"/>
              <a:gd name="connsiteX1330" fmla="*/ 5703038 w 9642298"/>
              <a:gd name="connsiteY1330" fmla="*/ 2580759 h 4853104"/>
              <a:gd name="connsiteX1331" fmla="*/ 5722362 w 9642298"/>
              <a:gd name="connsiteY1331" fmla="*/ 2568107 h 4853104"/>
              <a:gd name="connsiteX1332" fmla="*/ 5718413 w 9642298"/>
              <a:gd name="connsiteY1332" fmla="*/ 2536558 h 4853104"/>
              <a:gd name="connsiteX1333" fmla="*/ 5736521 w 9642298"/>
              <a:gd name="connsiteY1333" fmla="*/ 2532437 h 4853104"/>
              <a:gd name="connsiteX1334" fmla="*/ 6111281 w 9642298"/>
              <a:gd name="connsiteY1334" fmla="*/ 2528510 h 4853104"/>
              <a:gd name="connsiteX1335" fmla="*/ 6092854 w 9642298"/>
              <a:gd name="connsiteY1335" fmla="*/ 2539232 h 4853104"/>
              <a:gd name="connsiteX1336" fmla="*/ 6127401 w 9642298"/>
              <a:gd name="connsiteY1336" fmla="*/ 2576572 h 4853104"/>
              <a:gd name="connsiteX1337" fmla="*/ 6111281 w 9642298"/>
              <a:gd name="connsiteY1337" fmla="*/ 2528510 h 4853104"/>
              <a:gd name="connsiteX1338" fmla="*/ 5603671 w 9642298"/>
              <a:gd name="connsiteY1338" fmla="*/ 2528126 h 4853104"/>
              <a:gd name="connsiteX1339" fmla="*/ 5569896 w 9642298"/>
              <a:gd name="connsiteY1339" fmla="*/ 2563070 h 4853104"/>
              <a:gd name="connsiteX1340" fmla="*/ 5580153 w 9642298"/>
              <a:gd name="connsiteY1340" fmla="*/ 2577635 h 4853104"/>
              <a:gd name="connsiteX1341" fmla="*/ 5610312 w 9642298"/>
              <a:gd name="connsiteY1341" fmla="*/ 2542176 h 4853104"/>
              <a:gd name="connsiteX1342" fmla="*/ 5603671 w 9642298"/>
              <a:gd name="connsiteY1342" fmla="*/ 2528126 h 4853104"/>
              <a:gd name="connsiteX1343" fmla="*/ 7716882 w 9642298"/>
              <a:gd name="connsiteY1343" fmla="*/ 2527256 h 4853104"/>
              <a:gd name="connsiteX1344" fmla="*/ 7723791 w 9642298"/>
              <a:gd name="connsiteY1344" fmla="*/ 2534705 h 4853104"/>
              <a:gd name="connsiteX1345" fmla="*/ 7722987 w 9642298"/>
              <a:gd name="connsiteY1345" fmla="*/ 2554261 h 4853104"/>
              <a:gd name="connsiteX1346" fmla="*/ 7701506 w 9642298"/>
              <a:gd name="connsiteY1346" fmla="*/ 2551452 h 4853104"/>
              <a:gd name="connsiteX1347" fmla="*/ 7716882 w 9642298"/>
              <a:gd name="connsiteY1347" fmla="*/ 2527256 h 4853104"/>
              <a:gd name="connsiteX1348" fmla="*/ 6550500 w 9642298"/>
              <a:gd name="connsiteY1348" fmla="*/ 2526546 h 4853104"/>
              <a:gd name="connsiteX1349" fmla="*/ 6570969 w 9642298"/>
              <a:gd name="connsiteY1349" fmla="*/ 2555487 h 4853104"/>
              <a:gd name="connsiteX1350" fmla="*/ 6538476 w 9642298"/>
              <a:gd name="connsiteY1350" fmla="*/ 2557806 h 4853104"/>
              <a:gd name="connsiteX1351" fmla="*/ 6550500 w 9642298"/>
              <a:gd name="connsiteY1351" fmla="*/ 2526546 h 4853104"/>
              <a:gd name="connsiteX1352" fmla="*/ 7644960 w 9642298"/>
              <a:gd name="connsiteY1352" fmla="*/ 2524475 h 4853104"/>
              <a:gd name="connsiteX1353" fmla="*/ 7616010 w 9642298"/>
              <a:gd name="connsiteY1353" fmla="*/ 2527339 h 4853104"/>
              <a:gd name="connsiteX1354" fmla="*/ 7644960 w 9642298"/>
              <a:gd name="connsiteY1354" fmla="*/ 2524475 h 4853104"/>
              <a:gd name="connsiteX1355" fmla="*/ 6871141 w 9642298"/>
              <a:gd name="connsiteY1355" fmla="*/ 2523777 h 4853104"/>
              <a:gd name="connsiteX1356" fmla="*/ 6884408 w 9642298"/>
              <a:gd name="connsiteY1356" fmla="*/ 2550220 h 4853104"/>
              <a:gd name="connsiteX1357" fmla="*/ 6866757 w 9642298"/>
              <a:gd name="connsiteY1357" fmla="*/ 2541466 h 4853104"/>
              <a:gd name="connsiteX1358" fmla="*/ 6871141 w 9642298"/>
              <a:gd name="connsiteY1358" fmla="*/ 2523777 h 4853104"/>
              <a:gd name="connsiteX1359" fmla="*/ 6753600 w 9642298"/>
              <a:gd name="connsiteY1359" fmla="*/ 2520807 h 4853104"/>
              <a:gd name="connsiteX1360" fmla="*/ 6759513 w 9642298"/>
              <a:gd name="connsiteY1360" fmla="*/ 2520901 h 4853104"/>
              <a:gd name="connsiteX1361" fmla="*/ 6758793 w 9642298"/>
              <a:gd name="connsiteY1361" fmla="*/ 2540429 h 4853104"/>
              <a:gd name="connsiteX1362" fmla="*/ 6741114 w 9642298"/>
              <a:gd name="connsiteY1362" fmla="*/ 2531620 h 4853104"/>
              <a:gd name="connsiteX1363" fmla="*/ 6753600 w 9642298"/>
              <a:gd name="connsiteY1363" fmla="*/ 2520807 h 4853104"/>
              <a:gd name="connsiteX1364" fmla="*/ 6522135 w 9642298"/>
              <a:gd name="connsiteY1364" fmla="*/ 2516316 h 4853104"/>
              <a:gd name="connsiteX1365" fmla="*/ 6531840 w 9642298"/>
              <a:gd name="connsiteY1365" fmla="*/ 2543814 h 4853104"/>
              <a:gd name="connsiteX1366" fmla="*/ 6496032 w 9642298"/>
              <a:gd name="connsiteY1366" fmla="*/ 2539258 h 4853104"/>
              <a:gd name="connsiteX1367" fmla="*/ 6491906 w 9642298"/>
              <a:gd name="connsiteY1367" fmla="*/ 2551778 h 4853104"/>
              <a:gd name="connsiteX1368" fmla="*/ 6489333 w 9642298"/>
              <a:gd name="connsiteY1368" fmla="*/ 2525157 h 4853104"/>
              <a:gd name="connsiteX1369" fmla="*/ 6517510 w 9642298"/>
              <a:gd name="connsiteY1369" fmla="*/ 2541984 h 4853104"/>
              <a:gd name="connsiteX1370" fmla="*/ 6511110 w 9642298"/>
              <a:gd name="connsiteY1370" fmla="*/ 2521474 h 4853104"/>
              <a:gd name="connsiteX1371" fmla="*/ 6518232 w 9642298"/>
              <a:gd name="connsiteY1371" fmla="*/ 2522428 h 4853104"/>
              <a:gd name="connsiteX1372" fmla="*/ 6522135 w 9642298"/>
              <a:gd name="connsiteY1372" fmla="*/ 2516316 h 4853104"/>
              <a:gd name="connsiteX1373" fmla="*/ 5780722 w 9642298"/>
              <a:gd name="connsiteY1373" fmla="*/ 2511843 h 4853104"/>
              <a:gd name="connsiteX1374" fmla="*/ 5779707 w 9642298"/>
              <a:gd name="connsiteY1374" fmla="*/ 2537921 h 4853104"/>
              <a:gd name="connsiteX1375" fmla="*/ 5750536 w 9642298"/>
              <a:gd name="connsiteY1375" fmla="*/ 2547222 h 4853104"/>
              <a:gd name="connsiteX1376" fmla="*/ 5743865 w 9642298"/>
              <a:gd name="connsiteY1376" fmla="*/ 2533284 h 4853104"/>
              <a:gd name="connsiteX1377" fmla="*/ 5780722 w 9642298"/>
              <a:gd name="connsiteY1377" fmla="*/ 2511843 h 4853104"/>
              <a:gd name="connsiteX1378" fmla="*/ 1038425 w 9642298"/>
              <a:gd name="connsiteY1378" fmla="*/ 2510220 h 4853104"/>
              <a:gd name="connsiteX1379" fmla="*/ 1017588 w 9642298"/>
              <a:gd name="connsiteY1379" fmla="*/ 2522617 h 4853104"/>
              <a:gd name="connsiteX1380" fmla="*/ 1001731 w 9642298"/>
              <a:gd name="connsiteY1380" fmla="*/ 2559905 h 4853104"/>
              <a:gd name="connsiteX1381" fmla="*/ 999428 w 9642298"/>
              <a:gd name="connsiteY1381" fmla="*/ 2618715 h 4853104"/>
              <a:gd name="connsiteX1382" fmla="*/ 1022222 w 9642298"/>
              <a:gd name="connsiteY1382" fmla="*/ 2588846 h 4853104"/>
              <a:gd name="connsiteX1383" fmla="*/ 1060817 w 9642298"/>
              <a:gd name="connsiteY1383" fmla="*/ 2613561 h 4853104"/>
              <a:gd name="connsiteX1384" fmla="*/ 1076944 w 9642298"/>
              <a:gd name="connsiteY1384" fmla="*/ 2569725 h 4853104"/>
              <a:gd name="connsiteX1385" fmla="*/ 1102789 w 9642298"/>
              <a:gd name="connsiteY1385" fmla="*/ 2553359 h 4853104"/>
              <a:gd name="connsiteX1386" fmla="*/ 1088217 w 9642298"/>
              <a:gd name="connsiteY1386" fmla="*/ 2558024 h 4853104"/>
              <a:gd name="connsiteX1387" fmla="*/ 1100728 w 9642298"/>
              <a:gd name="connsiteY1387" fmla="*/ 2513725 h 4853104"/>
              <a:gd name="connsiteX1388" fmla="*/ 1038425 w 9642298"/>
              <a:gd name="connsiteY1388" fmla="*/ 2510220 h 4853104"/>
              <a:gd name="connsiteX1389" fmla="*/ 6263775 w 9642298"/>
              <a:gd name="connsiteY1389" fmla="*/ 2502075 h 4853104"/>
              <a:gd name="connsiteX1390" fmla="*/ 6245308 w 9642298"/>
              <a:gd name="connsiteY1390" fmla="*/ 2506554 h 4853104"/>
              <a:gd name="connsiteX1391" fmla="*/ 6273482 w 9642298"/>
              <a:gd name="connsiteY1391" fmla="*/ 2523356 h 4853104"/>
              <a:gd name="connsiteX1392" fmla="*/ 6263775 w 9642298"/>
              <a:gd name="connsiteY1392" fmla="*/ 2502075 h 4853104"/>
              <a:gd name="connsiteX1393" fmla="*/ 5737991 w 9642298"/>
              <a:gd name="connsiteY1393" fmla="*/ 2499678 h 4853104"/>
              <a:gd name="connsiteX1394" fmla="*/ 5759205 w 9642298"/>
              <a:gd name="connsiteY1394" fmla="*/ 2509008 h 4853104"/>
              <a:gd name="connsiteX1395" fmla="*/ 5737991 w 9642298"/>
              <a:gd name="connsiteY1395" fmla="*/ 2499678 h 4853104"/>
              <a:gd name="connsiteX1396" fmla="*/ 4816502 w 9642298"/>
              <a:gd name="connsiteY1396" fmla="*/ 2498040 h 4853104"/>
              <a:gd name="connsiteX1397" fmla="*/ 4848166 w 9642298"/>
              <a:gd name="connsiteY1397" fmla="*/ 2515251 h 4853104"/>
              <a:gd name="connsiteX1398" fmla="*/ 4850469 w 9642298"/>
              <a:gd name="connsiteY1398" fmla="*/ 2548367 h 4853104"/>
              <a:gd name="connsiteX1399" fmla="*/ 4833299 w 9642298"/>
              <a:gd name="connsiteY1399" fmla="*/ 2526463 h 4853104"/>
              <a:gd name="connsiteX1400" fmla="*/ 4821567 w 9642298"/>
              <a:gd name="connsiteY1400" fmla="*/ 2551148 h 4853104"/>
              <a:gd name="connsiteX1401" fmla="*/ 4808038 w 9642298"/>
              <a:gd name="connsiteY1401" fmla="*/ 2529681 h 4853104"/>
              <a:gd name="connsiteX1402" fmla="*/ 4826443 w 9642298"/>
              <a:gd name="connsiteY1402" fmla="*/ 2518962 h 4853104"/>
              <a:gd name="connsiteX1403" fmla="*/ 4816502 w 9642298"/>
              <a:gd name="connsiteY1403" fmla="*/ 2498040 h 4853104"/>
              <a:gd name="connsiteX1404" fmla="*/ 4791400 w 9642298"/>
              <a:gd name="connsiteY1404" fmla="*/ 2494821 h 4853104"/>
              <a:gd name="connsiteX1405" fmla="*/ 4809079 w 9642298"/>
              <a:gd name="connsiteY1405" fmla="*/ 2503604 h 4853104"/>
              <a:gd name="connsiteX1406" fmla="*/ 4793976 w 9642298"/>
              <a:gd name="connsiteY1406" fmla="*/ 2521308 h 4853104"/>
              <a:gd name="connsiteX1407" fmla="*/ 4803961 w 9642298"/>
              <a:gd name="connsiteY1407" fmla="*/ 2542311 h 4853104"/>
              <a:gd name="connsiteX1408" fmla="*/ 4791400 w 9642298"/>
              <a:gd name="connsiteY1408" fmla="*/ 2494821 h 4853104"/>
              <a:gd name="connsiteX1409" fmla="*/ 5273688 w 9642298"/>
              <a:gd name="connsiteY1409" fmla="*/ 2491903 h 4853104"/>
              <a:gd name="connsiteX1410" fmla="*/ 5297767 w 9642298"/>
              <a:gd name="connsiteY1410" fmla="*/ 2521254 h 4853104"/>
              <a:gd name="connsiteX1411" fmla="*/ 5279554 w 9642298"/>
              <a:gd name="connsiteY1411" fmla="*/ 2525535 h 4853104"/>
              <a:gd name="connsiteX1412" fmla="*/ 5273688 w 9642298"/>
              <a:gd name="connsiteY1412" fmla="*/ 2491903 h 4853104"/>
              <a:gd name="connsiteX1413" fmla="*/ 6962390 w 9642298"/>
              <a:gd name="connsiteY1413" fmla="*/ 2488249 h 4853104"/>
              <a:gd name="connsiteX1414" fmla="*/ 6964423 w 9642298"/>
              <a:gd name="connsiteY1414" fmla="*/ 2527883 h 4853104"/>
              <a:gd name="connsiteX1415" fmla="*/ 6899983 w 9642298"/>
              <a:gd name="connsiteY1415" fmla="*/ 2519484 h 4853104"/>
              <a:gd name="connsiteX1416" fmla="*/ 6889475 w 9642298"/>
              <a:gd name="connsiteY1416" fmla="*/ 2511545 h 4853104"/>
              <a:gd name="connsiteX1417" fmla="*/ 6962390 w 9642298"/>
              <a:gd name="connsiteY1417" fmla="*/ 2488249 h 4853104"/>
              <a:gd name="connsiteX1418" fmla="*/ 7344127 w 9642298"/>
              <a:gd name="connsiteY1418" fmla="*/ 2485276 h 4853104"/>
              <a:gd name="connsiteX1419" fmla="*/ 7303679 w 9642298"/>
              <a:gd name="connsiteY1419" fmla="*/ 2506308 h 4853104"/>
              <a:gd name="connsiteX1420" fmla="*/ 7344127 w 9642298"/>
              <a:gd name="connsiteY1420" fmla="*/ 2485276 h 4853104"/>
              <a:gd name="connsiteX1421" fmla="*/ 6469166 w 9642298"/>
              <a:gd name="connsiteY1421" fmla="*/ 2482687 h 4853104"/>
              <a:gd name="connsiteX1422" fmla="*/ 6476559 w 9642298"/>
              <a:gd name="connsiteY1422" fmla="*/ 2484102 h 4853104"/>
              <a:gd name="connsiteX1423" fmla="*/ 6464318 w 9642298"/>
              <a:gd name="connsiteY1423" fmla="*/ 2521938 h 4853104"/>
              <a:gd name="connsiteX1424" fmla="*/ 6485537 w 9642298"/>
              <a:gd name="connsiteY1424" fmla="*/ 2531265 h 4853104"/>
              <a:gd name="connsiteX1425" fmla="*/ 6466359 w 9642298"/>
              <a:gd name="connsiteY1425" fmla="*/ 2561515 h 4853104"/>
              <a:gd name="connsiteX1426" fmla="*/ 6457139 w 9642298"/>
              <a:gd name="connsiteY1426" fmla="*/ 2521010 h 4853104"/>
              <a:gd name="connsiteX1427" fmla="*/ 6435363 w 9642298"/>
              <a:gd name="connsiteY1427" fmla="*/ 2524719 h 4853104"/>
              <a:gd name="connsiteX1428" fmla="*/ 6454566 w 9642298"/>
              <a:gd name="connsiteY1428" fmla="*/ 2494440 h 4853104"/>
              <a:gd name="connsiteX1429" fmla="*/ 6469166 w 9642298"/>
              <a:gd name="connsiteY1429" fmla="*/ 2482687 h 4853104"/>
              <a:gd name="connsiteX1430" fmla="*/ 765797 w 9642298"/>
              <a:gd name="connsiteY1430" fmla="*/ 2482112 h 4853104"/>
              <a:gd name="connsiteX1431" fmla="*/ 773771 w 9642298"/>
              <a:gd name="connsiteY1431" fmla="*/ 2497441 h 4853104"/>
              <a:gd name="connsiteX1432" fmla="*/ 752558 w 9642298"/>
              <a:gd name="connsiteY1432" fmla="*/ 2488140 h 4853104"/>
              <a:gd name="connsiteX1433" fmla="*/ 765797 w 9642298"/>
              <a:gd name="connsiteY1433" fmla="*/ 2482112 h 4853104"/>
              <a:gd name="connsiteX1434" fmla="*/ 7481693 w 9642298"/>
              <a:gd name="connsiteY1434" fmla="*/ 2481786 h 4853104"/>
              <a:gd name="connsiteX1435" fmla="*/ 7487910 w 9642298"/>
              <a:gd name="connsiteY1435" fmla="*/ 2490866 h 4853104"/>
              <a:gd name="connsiteX1436" fmla="*/ 7461581 w 9642298"/>
              <a:gd name="connsiteY1436" fmla="*/ 2520271 h 4853104"/>
              <a:gd name="connsiteX1437" fmla="*/ 7469964 w 9642298"/>
              <a:gd name="connsiteY1437" fmla="*/ 2487352 h 4853104"/>
              <a:gd name="connsiteX1438" fmla="*/ 7481693 w 9642298"/>
              <a:gd name="connsiteY1438" fmla="*/ 2481786 h 4853104"/>
              <a:gd name="connsiteX1439" fmla="*/ 7219657 w 9642298"/>
              <a:gd name="connsiteY1439" fmla="*/ 2481204 h 4853104"/>
              <a:gd name="connsiteX1440" fmla="*/ 7225140 w 9642298"/>
              <a:gd name="connsiteY1440" fmla="*/ 2489586 h 4853104"/>
              <a:gd name="connsiteX1441" fmla="*/ 7196511 w 9642298"/>
              <a:gd name="connsiteY1441" fmla="*/ 2485821 h 4853104"/>
              <a:gd name="connsiteX1442" fmla="*/ 7212267 w 9642298"/>
              <a:gd name="connsiteY1442" fmla="*/ 2482037 h 4853104"/>
              <a:gd name="connsiteX1443" fmla="*/ 7219657 w 9642298"/>
              <a:gd name="connsiteY1443" fmla="*/ 2481204 h 4853104"/>
              <a:gd name="connsiteX1444" fmla="*/ 5439959 w 9642298"/>
              <a:gd name="connsiteY1444" fmla="*/ 2480557 h 4853104"/>
              <a:gd name="connsiteX1445" fmla="*/ 5457072 w 9642298"/>
              <a:gd name="connsiteY1445" fmla="*/ 2502516 h 4853104"/>
              <a:gd name="connsiteX1446" fmla="*/ 5441750 w 9642298"/>
              <a:gd name="connsiteY1446" fmla="*/ 2526847 h 4853104"/>
              <a:gd name="connsiteX1447" fmla="*/ 5435058 w 9642298"/>
              <a:gd name="connsiteY1447" fmla="*/ 2512825 h 4853104"/>
              <a:gd name="connsiteX1448" fmla="*/ 5449947 w 9642298"/>
              <a:gd name="connsiteY1448" fmla="*/ 2501643 h 4853104"/>
              <a:gd name="connsiteX1449" fmla="*/ 5439959 w 9642298"/>
              <a:gd name="connsiteY1449" fmla="*/ 2480557 h 4853104"/>
              <a:gd name="connsiteX1450" fmla="*/ 7229217 w 9642298"/>
              <a:gd name="connsiteY1450" fmla="*/ 2476957 h 4853104"/>
              <a:gd name="connsiteX1451" fmla="*/ 7279361 w 9642298"/>
              <a:gd name="connsiteY1451" fmla="*/ 2483529 h 4853104"/>
              <a:gd name="connsiteX1452" fmla="*/ 7253029 w 9642298"/>
              <a:gd name="connsiteY1452" fmla="*/ 2512854 h 4853104"/>
              <a:gd name="connsiteX1453" fmla="*/ 7198764 w 9642298"/>
              <a:gd name="connsiteY1453" fmla="*/ 2518937 h 4853104"/>
              <a:gd name="connsiteX1454" fmla="*/ 7229217 w 9642298"/>
              <a:gd name="connsiteY1454" fmla="*/ 2476957 h 4853104"/>
              <a:gd name="connsiteX1455" fmla="*/ 6167278 w 9642298"/>
              <a:gd name="connsiteY1455" fmla="*/ 2476711 h 4853104"/>
              <a:gd name="connsiteX1456" fmla="*/ 6162937 w 9642298"/>
              <a:gd name="connsiteY1456" fmla="*/ 2495915 h 4853104"/>
              <a:gd name="connsiteX1457" fmla="*/ 6140950 w 9642298"/>
              <a:gd name="connsiteY1457" fmla="*/ 2506170 h 4853104"/>
              <a:gd name="connsiteX1458" fmla="*/ 6130959 w 9642298"/>
              <a:gd name="connsiteY1458" fmla="*/ 2485139 h 4853104"/>
              <a:gd name="connsiteX1459" fmla="*/ 6167278 w 9642298"/>
              <a:gd name="connsiteY1459" fmla="*/ 2476711 h 4853104"/>
              <a:gd name="connsiteX1460" fmla="*/ 6882982 w 9642298"/>
              <a:gd name="connsiteY1460" fmla="*/ 2476298 h 4853104"/>
              <a:gd name="connsiteX1461" fmla="*/ 6893828 w 9642298"/>
              <a:gd name="connsiteY1461" fmla="*/ 2492478 h 4853104"/>
              <a:gd name="connsiteX1462" fmla="*/ 6865199 w 9642298"/>
              <a:gd name="connsiteY1462" fmla="*/ 2488741 h 4853104"/>
              <a:gd name="connsiteX1463" fmla="*/ 6882982 w 9642298"/>
              <a:gd name="connsiteY1463" fmla="*/ 2476298 h 4853104"/>
              <a:gd name="connsiteX1464" fmla="*/ 6053025 w 9642298"/>
              <a:gd name="connsiteY1464" fmla="*/ 2476295 h 4853104"/>
              <a:gd name="connsiteX1465" fmla="*/ 6059023 w 9642298"/>
              <a:gd name="connsiteY1465" fmla="*/ 2482332 h 4853104"/>
              <a:gd name="connsiteX1466" fmla="*/ 6047504 w 9642298"/>
              <a:gd name="connsiteY1466" fmla="*/ 2500471 h 4853104"/>
              <a:gd name="connsiteX1467" fmla="*/ 6076698 w 9642298"/>
              <a:gd name="connsiteY1467" fmla="*/ 2491170 h 4853104"/>
              <a:gd name="connsiteX1468" fmla="*/ 6090202 w 9642298"/>
              <a:gd name="connsiteY1468" fmla="*/ 2512553 h 4853104"/>
              <a:gd name="connsiteX1469" fmla="*/ 6109161 w 9642298"/>
              <a:gd name="connsiteY1469" fmla="*/ 2488822 h 4853104"/>
              <a:gd name="connsiteX1470" fmla="*/ 6123226 w 9642298"/>
              <a:gd name="connsiteY1470" fmla="*/ 2497253 h 4853104"/>
              <a:gd name="connsiteX1471" fmla="*/ 6192089 w 9642298"/>
              <a:gd name="connsiteY1471" fmla="*/ 2486422 h 4853104"/>
              <a:gd name="connsiteX1472" fmla="*/ 6212551 w 9642298"/>
              <a:gd name="connsiteY1472" fmla="*/ 2515417 h 4853104"/>
              <a:gd name="connsiteX1473" fmla="*/ 6239145 w 9642298"/>
              <a:gd name="connsiteY1473" fmla="*/ 2479385 h 4853104"/>
              <a:gd name="connsiteX1474" fmla="*/ 6282376 w 9642298"/>
              <a:gd name="connsiteY1474" fmla="*/ 2478483 h 4853104"/>
              <a:gd name="connsiteX1475" fmla="*/ 6277500 w 9642298"/>
              <a:gd name="connsiteY1475" fmla="*/ 2510727 h 4853104"/>
              <a:gd name="connsiteX1476" fmla="*/ 6302572 w 9642298"/>
              <a:gd name="connsiteY1476" fmla="*/ 2513945 h 4853104"/>
              <a:gd name="connsiteX1477" fmla="*/ 6296706 w 9642298"/>
              <a:gd name="connsiteY1477" fmla="*/ 2480314 h 4853104"/>
              <a:gd name="connsiteX1478" fmla="*/ 6336372 w 9642298"/>
              <a:gd name="connsiteY1478" fmla="*/ 2478976 h 4853104"/>
              <a:gd name="connsiteX1479" fmla="*/ 6335087 w 9642298"/>
              <a:gd name="connsiteY1479" fmla="*/ 2511626 h 4853104"/>
              <a:gd name="connsiteX1480" fmla="*/ 6355522 w 9642298"/>
              <a:gd name="connsiteY1480" fmla="*/ 2540541 h 4853104"/>
              <a:gd name="connsiteX1481" fmla="*/ 6370628 w 9642298"/>
              <a:gd name="connsiteY1481" fmla="*/ 2522837 h 4853104"/>
              <a:gd name="connsiteX1482" fmla="*/ 6350165 w 9642298"/>
              <a:gd name="connsiteY1482" fmla="*/ 2493925 h 4853104"/>
              <a:gd name="connsiteX1483" fmla="*/ 6382413 w 9642298"/>
              <a:gd name="connsiteY1483" fmla="*/ 2498097 h 4853104"/>
              <a:gd name="connsiteX1484" fmla="*/ 6381395 w 9642298"/>
              <a:gd name="connsiteY1484" fmla="*/ 2524229 h 4853104"/>
              <a:gd name="connsiteX1485" fmla="*/ 6414127 w 9642298"/>
              <a:gd name="connsiteY1485" fmla="*/ 2515337 h 4853104"/>
              <a:gd name="connsiteX1486" fmla="*/ 6413109 w 9642298"/>
              <a:gd name="connsiteY1486" fmla="*/ 2541494 h 4853104"/>
              <a:gd name="connsiteX1487" fmla="*/ 6377056 w 9642298"/>
              <a:gd name="connsiteY1487" fmla="*/ 2543267 h 4853104"/>
              <a:gd name="connsiteX1488" fmla="*/ 6372450 w 9642298"/>
              <a:gd name="connsiteY1488" fmla="*/ 2568963 h 4853104"/>
              <a:gd name="connsiteX1489" fmla="*/ 6332300 w 9642298"/>
              <a:gd name="connsiteY1489" fmla="*/ 2583448 h 4853104"/>
              <a:gd name="connsiteX1490" fmla="*/ 6382413 w 9642298"/>
              <a:gd name="connsiteY1490" fmla="*/ 2589995 h 4853104"/>
              <a:gd name="connsiteX1491" fmla="*/ 6377593 w 9642298"/>
              <a:gd name="connsiteY1491" fmla="*/ 2622126 h 4853104"/>
              <a:gd name="connsiteX1492" fmla="*/ 6360718 w 9642298"/>
              <a:gd name="connsiteY1492" fmla="*/ 2593678 h 4853104"/>
              <a:gd name="connsiteX1493" fmla="*/ 6299330 w 9642298"/>
              <a:gd name="connsiteY1493" fmla="*/ 2598749 h 4853104"/>
              <a:gd name="connsiteX1494" fmla="*/ 6313660 w 9642298"/>
              <a:gd name="connsiteY1494" fmla="*/ 2600576 h 4853104"/>
              <a:gd name="connsiteX1495" fmla="*/ 6317999 w 9642298"/>
              <a:gd name="connsiteY1495" fmla="*/ 2581538 h 4853104"/>
              <a:gd name="connsiteX1496" fmla="*/ 6269120 w 9642298"/>
              <a:gd name="connsiteY1496" fmla="*/ 2542342 h 4853104"/>
              <a:gd name="connsiteX1497" fmla="*/ 6235368 w 9642298"/>
              <a:gd name="connsiteY1497" fmla="*/ 2577391 h 4853104"/>
              <a:gd name="connsiteX1498" fmla="*/ 6193399 w 9642298"/>
              <a:gd name="connsiteY1498" fmla="*/ 2545612 h 4853104"/>
              <a:gd name="connsiteX1499" fmla="*/ 6192652 w 9642298"/>
              <a:gd name="connsiteY1499" fmla="*/ 2565281 h 4853104"/>
              <a:gd name="connsiteX1500" fmla="*/ 6154028 w 9642298"/>
              <a:gd name="connsiteY1500" fmla="*/ 2540486 h 4853104"/>
              <a:gd name="connsiteX1501" fmla="*/ 6149661 w 9642298"/>
              <a:gd name="connsiteY1501" fmla="*/ 2559688 h 4853104"/>
              <a:gd name="connsiteX1502" fmla="*/ 6207195 w 9642298"/>
              <a:gd name="connsiteY1502" fmla="*/ 2560590 h 4853104"/>
              <a:gd name="connsiteX1503" fmla="*/ 6278358 w 9642298"/>
              <a:gd name="connsiteY1503" fmla="*/ 2582956 h 4853104"/>
              <a:gd name="connsiteX1504" fmla="*/ 6277340 w 9642298"/>
              <a:gd name="connsiteY1504" fmla="*/ 2609033 h 4853104"/>
              <a:gd name="connsiteX1505" fmla="*/ 6230523 w 9642298"/>
              <a:gd name="connsiteY1505" fmla="*/ 2609526 h 4853104"/>
              <a:gd name="connsiteX1506" fmla="*/ 6183647 w 9642298"/>
              <a:gd name="connsiteY1506" fmla="*/ 2610124 h 4853104"/>
              <a:gd name="connsiteX1507" fmla="*/ 6201032 w 9642298"/>
              <a:gd name="connsiteY1507" fmla="*/ 2625563 h 4853104"/>
              <a:gd name="connsiteX1508" fmla="*/ 6154510 w 9642298"/>
              <a:gd name="connsiteY1508" fmla="*/ 2619454 h 4853104"/>
              <a:gd name="connsiteX1509" fmla="*/ 6186732 w 9642298"/>
              <a:gd name="connsiteY1509" fmla="*/ 2623655 h 4853104"/>
              <a:gd name="connsiteX1510" fmla="*/ 6176738 w 9642298"/>
              <a:gd name="connsiteY1510" fmla="*/ 2602704 h 4853104"/>
              <a:gd name="connsiteX1511" fmla="*/ 6151402 w 9642298"/>
              <a:gd name="connsiteY1511" fmla="*/ 2605923 h 4853104"/>
              <a:gd name="connsiteX1512" fmla="*/ 6132199 w 9642298"/>
              <a:gd name="connsiteY1512" fmla="*/ 2636201 h 4853104"/>
              <a:gd name="connsiteX1513" fmla="*/ 6126334 w 9642298"/>
              <a:gd name="connsiteY1513" fmla="*/ 2602678 h 4853104"/>
              <a:gd name="connsiteX1514" fmla="*/ 6086425 w 9642298"/>
              <a:gd name="connsiteY1514" fmla="*/ 2610588 h 4853104"/>
              <a:gd name="connsiteX1515" fmla="*/ 6103325 w 9642298"/>
              <a:gd name="connsiteY1515" fmla="*/ 2639065 h 4853104"/>
              <a:gd name="connsiteX1516" fmla="*/ 6082592 w 9642298"/>
              <a:gd name="connsiteY1516" fmla="*/ 2616590 h 4853104"/>
              <a:gd name="connsiteX1517" fmla="*/ 6067487 w 9642298"/>
              <a:gd name="connsiteY1517" fmla="*/ 2634346 h 4853104"/>
              <a:gd name="connsiteX1518" fmla="*/ 6004275 w 9642298"/>
              <a:gd name="connsiteY1518" fmla="*/ 2593377 h 4853104"/>
              <a:gd name="connsiteX1519" fmla="*/ 5982044 w 9642298"/>
              <a:gd name="connsiteY1519" fmla="*/ 2610070 h 4853104"/>
              <a:gd name="connsiteX1520" fmla="*/ 5995837 w 9642298"/>
              <a:gd name="connsiteY1520" fmla="*/ 2625018 h 4853104"/>
              <a:gd name="connsiteX1521" fmla="*/ 5946987 w 9642298"/>
              <a:gd name="connsiteY1521" fmla="*/ 2585903 h 4853104"/>
              <a:gd name="connsiteX1522" fmla="*/ 5910395 w 9642298"/>
              <a:gd name="connsiteY1522" fmla="*/ 2600823 h 4853104"/>
              <a:gd name="connsiteX1523" fmla="*/ 5917840 w 9642298"/>
              <a:gd name="connsiteY1523" fmla="*/ 2595150 h 4853104"/>
              <a:gd name="connsiteX1524" fmla="*/ 5903783 w 9642298"/>
              <a:gd name="connsiteY1524" fmla="*/ 2586885 h 4853104"/>
              <a:gd name="connsiteX1525" fmla="*/ 5856184 w 9642298"/>
              <a:gd name="connsiteY1525" fmla="*/ 2606905 h 4853104"/>
              <a:gd name="connsiteX1526" fmla="*/ 5839284 w 9642298"/>
              <a:gd name="connsiteY1526" fmla="*/ 2578428 h 4853104"/>
              <a:gd name="connsiteX1527" fmla="*/ 5912433 w 9642298"/>
              <a:gd name="connsiteY1527" fmla="*/ 2548534 h 4853104"/>
              <a:gd name="connsiteX1528" fmla="*/ 5848205 w 9642298"/>
              <a:gd name="connsiteY1528" fmla="*/ 2533639 h 4853104"/>
              <a:gd name="connsiteX1529" fmla="*/ 5850777 w 9642298"/>
              <a:gd name="connsiteY1529" fmla="*/ 2560235 h 4853104"/>
              <a:gd name="connsiteX1530" fmla="*/ 5797796 w 9642298"/>
              <a:gd name="connsiteY1530" fmla="*/ 2533639 h 4853104"/>
              <a:gd name="connsiteX1531" fmla="*/ 5838747 w 9642298"/>
              <a:gd name="connsiteY1531" fmla="*/ 2499624 h 4853104"/>
              <a:gd name="connsiteX1532" fmla="*/ 5856932 w 9642298"/>
              <a:gd name="connsiteY1532" fmla="*/ 2495397 h 4853104"/>
              <a:gd name="connsiteX1533" fmla="*/ 5906297 w 9642298"/>
              <a:gd name="connsiteY1533" fmla="*/ 2521528 h 4853104"/>
              <a:gd name="connsiteX1534" fmla="*/ 5931639 w 9642298"/>
              <a:gd name="connsiteY1534" fmla="*/ 2518255 h 4853104"/>
              <a:gd name="connsiteX1535" fmla="*/ 5951084 w 9642298"/>
              <a:gd name="connsiteY1535" fmla="*/ 2481430 h 4853104"/>
              <a:gd name="connsiteX1536" fmla="*/ 6030365 w 9642298"/>
              <a:gd name="connsiteY1536" fmla="*/ 2478595 h 4853104"/>
              <a:gd name="connsiteX1537" fmla="*/ 6036495 w 9642298"/>
              <a:gd name="connsiteY1537" fmla="*/ 2505543 h 4853104"/>
              <a:gd name="connsiteX1538" fmla="*/ 6053025 w 9642298"/>
              <a:gd name="connsiteY1538" fmla="*/ 2476295 h 4853104"/>
              <a:gd name="connsiteX1539" fmla="*/ 6620505 w 9642298"/>
              <a:gd name="connsiteY1539" fmla="*/ 2474236 h 4853104"/>
              <a:gd name="connsiteX1540" fmla="*/ 6631578 w 9642298"/>
              <a:gd name="connsiteY1540" fmla="*/ 2477991 h 4853104"/>
              <a:gd name="connsiteX1541" fmla="*/ 6609619 w 9642298"/>
              <a:gd name="connsiteY1541" fmla="*/ 2488303 h 4853104"/>
              <a:gd name="connsiteX1542" fmla="*/ 6620505 w 9642298"/>
              <a:gd name="connsiteY1542" fmla="*/ 2474236 h 4853104"/>
              <a:gd name="connsiteX1543" fmla="*/ 5036974 w 9642298"/>
              <a:gd name="connsiteY1543" fmla="*/ 2474119 h 4853104"/>
              <a:gd name="connsiteX1544" fmla="*/ 5036957 w 9642298"/>
              <a:gd name="connsiteY1544" fmla="*/ 2474202 h 4853104"/>
              <a:gd name="connsiteX1545" fmla="*/ 5036938 w 9642298"/>
              <a:gd name="connsiteY1545" fmla="*/ 2474179 h 4853104"/>
              <a:gd name="connsiteX1546" fmla="*/ 7355341 w 9642298"/>
              <a:gd name="connsiteY1546" fmla="*/ 2473655 h 4853104"/>
              <a:gd name="connsiteX1547" fmla="*/ 7387614 w 9642298"/>
              <a:gd name="connsiteY1547" fmla="*/ 2477828 h 4853104"/>
              <a:gd name="connsiteX1548" fmla="*/ 7394014 w 9642298"/>
              <a:gd name="connsiteY1548" fmla="*/ 2498341 h 4853104"/>
              <a:gd name="connsiteX1549" fmla="*/ 7374572 w 9642298"/>
              <a:gd name="connsiteY1549" fmla="*/ 2535246 h 4853104"/>
              <a:gd name="connsiteX1550" fmla="*/ 7382980 w 9642298"/>
              <a:gd name="connsiteY1550" fmla="*/ 2503524 h 4853104"/>
              <a:gd name="connsiteX1551" fmla="*/ 7357669 w 9642298"/>
              <a:gd name="connsiteY1551" fmla="*/ 2506797 h 4853104"/>
              <a:gd name="connsiteX1552" fmla="*/ 7355341 w 9642298"/>
              <a:gd name="connsiteY1552" fmla="*/ 2473655 h 4853104"/>
              <a:gd name="connsiteX1553" fmla="*/ 4929000 w 9642298"/>
              <a:gd name="connsiteY1553" fmla="*/ 2473274 h 4853104"/>
              <a:gd name="connsiteX1554" fmla="*/ 4927981 w 9642298"/>
              <a:gd name="connsiteY1554" fmla="*/ 2499460 h 4853104"/>
              <a:gd name="connsiteX1555" fmla="*/ 4913143 w 9642298"/>
              <a:gd name="connsiteY1555" fmla="*/ 2510589 h 4853104"/>
              <a:gd name="connsiteX1556" fmla="*/ 4929000 w 9642298"/>
              <a:gd name="connsiteY1556" fmla="*/ 2473274 h 4853104"/>
              <a:gd name="connsiteX1557" fmla="*/ 6512850 w 9642298"/>
              <a:gd name="connsiteY1557" fmla="*/ 2472882 h 4853104"/>
              <a:gd name="connsiteX1558" fmla="*/ 6534171 w 9642298"/>
              <a:gd name="connsiteY1558" fmla="*/ 2485059 h 4853104"/>
              <a:gd name="connsiteX1559" fmla="*/ 6487596 w 9642298"/>
              <a:gd name="connsiteY1559" fmla="*/ 2478976 h 4853104"/>
              <a:gd name="connsiteX1560" fmla="*/ 6512850 w 9642298"/>
              <a:gd name="connsiteY1560" fmla="*/ 2472882 h 4853104"/>
              <a:gd name="connsiteX1561" fmla="*/ 7423855 w 9642298"/>
              <a:gd name="connsiteY1561" fmla="*/ 2469514 h 4853104"/>
              <a:gd name="connsiteX1562" fmla="*/ 7423414 w 9642298"/>
              <a:gd name="connsiteY1562" fmla="*/ 2482550 h 4853104"/>
              <a:gd name="connsiteX1563" fmla="*/ 7434690 w 9642298"/>
              <a:gd name="connsiteY1563" fmla="*/ 2470849 h 4853104"/>
              <a:gd name="connsiteX1564" fmla="*/ 7429814 w 9642298"/>
              <a:gd name="connsiteY1564" fmla="*/ 2503063 h 4853104"/>
              <a:gd name="connsiteX1565" fmla="*/ 7398317 w 9642298"/>
              <a:gd name="connsiteY1565" fmla="*/ 2479248 h 4853104"/>
              <a:gd name="connsiteX1566" fmla="*/ 7414477 w 9642298"/>
              <a:gd name="connsiteY1566" fmla="*/ 2481387 h 4853104"/>
              <a:gd name="connsiteX1567" fmla="*/ 7423861 w 9642298"/>
              <a:gd name="connsiteY1567" fmla="*/ 2469359 h 4853104"/>
              <a:gd name="connsiteX1568" fmla="*/ 7423923 w 9642298"/>
              <a:gd name="connsiteY1568" fmla="*/ 2469428 h 4853104"/>
              <a:gd name="connsiteX1569" fmla="*/ 7423855 w 9642298"/>
              <a:gd name="connsiteY1569" fmla="*/ 2469514 h 4853104"/>
              <a:gd name="connsiteX1570" fmla="*/ 4993759 w 9642298"/>
              <a:gd name="connsiteY1570" fmla="*/ 2468122 h 4853104"/>
              <a:gd name="connsiteX1571" fmla="*/ 4997050 w 9642298"/>
              <a:gd name="connsiteY1571" fmla="*/ 2482140 h 4853104"/>
              <a:gd name="connsiteX1572" fmla="*/ 5000401 w 9642298"/>
              <a:gd name="connsiteY1572" fmla="*/ 2489151 h 4853104"/>
              <a:gd name="connsiteX1573" fmla="*/ 4982239 w 9642298"/>
              <a:gd name="connsiteY1573" fmla="*/ 2493269 h 4853104"/>
              <a:gd name="connsiteX1574" fmla="*/ 4990382 w 9642298"/>
              <a:gd name="connsiteY1574" fmla="*/ 2469067 h 4853104"/>
              <a:gd name="connsiteX1575" fmla="*/ 4993759 w 9642298"/>
              <a:gd name="connsiteY1575" fmla="*/ 2468122 h 4853104"/>
              <a:gd name="connsiteX1576" fmla="*/ 5030054 w 9642298"/>
              <a:gd name="connsiteY1576" fmla="*/ 2466728 h 4853104"/>
              <a:gd name="connsiteX1577" fmla="*/ 5036938 w 9642298"/>
              <a:gd name="connsiteY1577" fmla="*/ 2474179 h 4853104"/>
              <a:gd name="connsiteX1578" fmla="*/ 5035206 w 9642298"/>
              <a:gd name="connsiteY1578" fmla="*/ 2476920 h 4853104"/>
              <a:gd name="connsiteX1579" fmla="*/ 5030054 w 9642298"/>
              <a:gd name="connsiteY1579" fmla="*/ 2466728 h 4853104"/>
              <a:gd name="connsiteX1580" fmla="*/ 4954878 w 9642298"/>
              <a:gd name="connsiteY1580" fmla="*/ 2456908 h 4853104"/>
              <a:gd name="connsiteX1581" fmla="*/ 4946414 w 9642298"/>
              <a:gd name="connsiteY1581" fmla="*/ 2488632 h 4853104"/>
              <a:gd name="connsiteX1582" fmla="*/ 4943574 w 9642298"/>
              <a:gd name="connsiteY1582" fmla="*/ 2468555 h 4853104"/>
              <a:gd name="connsiteX1583" fmla="*/ 4933130 w 9642298"/>
              <a:gd name="connsiteY1583" fmla="*/ 2460728 h 4853104"/>
              <a:gd name="connsiteX1584" fmla="*/ 4954878 w 9642298"/>
              <a:gd name="connsiteY1584" fmla="*/ 2456908 h 4853104"/>
              <a:gd name="connsiteX1585" fmla="*/ 7410102 w 9642298"/>
              <a:gd name="connsiteY1585" fmla="*/ 2454454 h 4853104"/>
              <a:gd name="connsiteX1586" fmla="*/ 7424049 w 9642298"/>
              <a:gd name="connsiteY1586" fmla="*/ 2463735 h 4853104"/>
              <a:gd name="connsiteX1587" fmla="*/ 7423861 w 9642298"/>
              <a:gd name="connsiteY1587" fmla="*/ 2469359 h 4853104"/>
              <a:gd name="connsiteX1588" fmla="*/ 800348 w 9642298"/>
              <a:gd name="connsiteY1588" fmla="*/ 2451180 h 4853104"/>
              <a:gd name="connsiteX1589" fmla="*/ 807549 w 9642298"/>
              <a:gd name="connsiteY1589" fmla="*/ 2462527 h 4853104"/>
              <a:gd name="connsiteX1590" fmla="*/ 797049 w 9642298"/>
              <a:gd name="connsiteY1590" fmla="*/ 2454617 h 4853104"/>
              <a:gd name="connsiteX1591" fmla="*/ 792682 w 9642298"/>
              <a:gd name="connsiteY1591" fmla="*/ 2473684 h 4853104"/>
              <a:gd name="connsiteX1592" fmla="*/ 782477 w 9642298"/>
              <a:gd name="connsiteY1592" fmla="*/ 2459225 h 4853104"/>
              <a:gd name="connsiteX1593" fmla="*/ 800348 w 9642298"/>
              <a:gd name="connsiteY1593" fmla="*/ 2451180 h 4853104"/>
              <a:gd name="connsiteX1594" fmla="*/ 6672273 w 9642298"/>
              <a:gd name="connsiteY1594" fmla="*/ 2450551 h 4853104"/>
              <a:gd name="connsiteX1595" fmla="*/ 6635152 w 9642298"/>
              <a:gd name="connsiteY1595" fmla="*/ 2478509 h 4853104"/>
              <a:gd name="connsiteX1596" fmla="*/ 6672273 w 9642298"/>
              <a:gd name="connsiteY1596" fmla="*/ 2450551 h 4853104"/>
              <a:gd name="connsiteX1597" fmla="*/ 5005424 w 9642298"/>
              <a:gd name="connsiteY1597" fmla="*/ 2450470 h 4853104"/>
              <a:gd name="connsiteX1598" fmla="*/ 5007516 w 9642298"/>
              <a:gd name="connsiteY1598" fmla="*/ 2489996 h 4853104"/>
              <a:gd name="connsiteX1599" fmla="*/ 5005424 w 9642298"/>
              <a:gd name="connsiteY1599" fmla="*/ 2450470 h 4853104"/>
              <a:gd name="connsiteX1600" fmla="*/ 5045238 w 9642298"/>
              <a:gd name="connsiteY1600" fmla="*/ 2448942 h 4853104"/>
              <a:gd name="connsiteX1601" fmla="*/ 5048473 w 9642298"/>
              <a:gd name="connsiteY1601" fmla="*/ 2455951 h 4853104"/>
              <a:gd name="connsiteX1602" fmla="*/ 5036974 w 9642298"/>
              <a:gd name="connsiteY1602" fmla="*/ 2474119 h 4853104"/>
              <a:gd name="connsiteX1603" fmla="*/ 5041330 w 9642298"/>
              <a:gd name="connsiteY1603" fmla="*/ 2453446 h 4853104"/>
              <a:gd name="connsiteX1604" fmla="*/ 5045238 w 9642298"/>
              <a:gd name="connsiteY1604" fmla="*/ 2448942 h 4853104"/>
              <a:gd name="connsiteX1605" fmla="*/ 7746850 w 9642298"/>
              <a:gd name="connsiteY1605" fmla="*/ 2448116 h 4853104"/>
              <a:gd name="connsiteX1606" fmla="*/ 7766230 w 9642298"/>
              <a:gd name="connsiteY1606" fmla="*/ 2461435 h 4853104"/>
              <a:gd name="connsiteX1607" fmla="*/ 7761596 w 9642298"/>
              <a:gd name="connsiteY1607" fmla="*/ 2487129 h 4853104"/>
              <a:gd name="connsiteX1608" fmla="*/ 7746971 w 9642298"/>
              <a:gd name="connsiteY1608" fmla="*/ 2491820 h 4853104"/>
              <a:gd name="connsiteX1609" fmla="*/ 7741080 w 9642298"/>
              <a:gd name="connsiteY1609" fmla="*/ 2458217 h 4853104"/>
              <a:gd name="connsiteX1610" fmla="*/ 7717858 w 9642298"/>
              <a:gd name="connsiteY1610" fmla="*/ 2501070 h 4853104"/>
              <a:gd name="connsiteX1611" fmla="*/ 7688900 w 9642298"/>
              <a:gd name="connsiteY1611" fmla="*/ 2503879 h 4853104"/>
              <a:gd name="connsiteX1612" fmla="*/ 7653894 w 9642298"/>
              <a:gd name="connsiteY1612" fmla="*/ 2479683 h 4853104"/>
              <a:gd name="connsiteX1613" fmla="*/ 7649501 w 9642298"/>
              <a:gd name="connsiteY1613" fmla="*/ 2498805 h 4853104"/>
              <a:gd name="connsiteX1614" fmla="*/ 7613480 w 9642298"/>
              <a:gd name="connsiteY1614" fmla="*/ 2500660 h 4853104"/>
              <a:gd name="connsiteX1615" fmla="*/ 7607051 w 9642298"/>
              <a:gd name="connsiteY1615" fmla="*/ 2480119 h 4853104"/>
              <a:gd name="connsiteX1616" fmla="*/ 7494279 w 9642298"/>
              <a:gd name="connsiteY1616" fmla="*/ 2511405 h 4853104"/>
              <a:gd name="connsiteX1617" fmla="*/ 7494791 w 9642298"/>
              <a:gd name="connsiteY1617" fmla="*/ 2498341 h 4853104"/>
              <a:gd name="connsiteX1618" fmla="*/ 7498885 w 9642298"/>
              <a:gd name="connsiteY1618" fmla="*/ 2485740 h 4853104"/>
              <a:gd name="connsiteX1619" fmla="*/ 7694552 w 9642298"/>
              <a:gd name="connsiteY1619" fmla="*/ 2452134 h 4853104"/>
              <a:gd name="connsiteX1620" fmla="*/ 7707622 w 9642298"/>
              <a:gd name="connsiteY1620" fmla="*/ 2486665 h 4853104"/>
              <a:gd name="connsiteX1621" fmla="*/ 7723457 w 9642298"/>
              <a:gd name="connsiteY1621" fmla="*/ 2449325 h 4853104"/>
              <a:gd name="connsiteX1622" fmla="*/ 7746850 w 9642298"/>
              <a:gd name="connsiteY1622" fmla="*/ 2448116 h 4853104"/>
              <a:gd name="connsiteX1623" fmla="*/ 5491589 w 9642298"/>
              <a:gd name="connsiteY1623" fmla="*/ 2447962 h 4853104"/>
              <a:gd name="connsiteX1624" fmla="*/ 5501367 w 9642298"/>
              <a:gd name="connsiteY1624" fmla="*/ 2475565 h 4853104"/>
              <a:gd name="connsiteX1625" fmla="*/ 5502390 w 9642298"/>
              <a:gd name="connsiteY1625" fmla="*/ 2449325 h 4853104"/>
              <a:gd name="connsiteX1626" fmla="*/ 5508786 w 9642298"/>
              <a:gd name="connsiteY1626" fmla="*/ 2469921 h 4853104"/>
              <a:gd name="connsiteX1627" fmla="*/ 5489824 w 9642298"/>
              <a:gd name="connsiteY1627" fmla="*/ 2493733 h 4853104"/>
              <a:gd name="connsiteX1628" fmla="*/ 5491589 w 9642298"/>
              <a:gd name="connsiteY1628" fmla="*/ 2447962 h 4853104"/>
              <a:gd name="connsiteX1629" fmla="*/ 7875026 w 9642298"/>
              <a:gd name="connsiteY1629" fmla="*/ 2442804 h 4853104"/>
              <a:gd name="connsiteX1630" fmla="*/ 7884480 w 9642298"/>
              <a:gd name="connsiteY1630" fmla="*/ 2476791 h 4853104"/>
              <a:gd name="connsiteX1631" fmla="*/ 7856329 w 9642298"/>
              <a:gd name="connsiteY1631" fmla="*/ 2460044 h 4853104"/>
              <a:gd name="connsiteX1632" fmla="*/ 7875026 w 9642298"/>
              <a:gd name="connsiteY1632" fmla="*/ 2442804 h 4853104"/>
              <a:gd name="connsiteX1633" fmla="*/ 4891177 w 9642298"/>
              <a:gd name="connsiteY1633" fmla="*/ 2442726 h 4853104"/>
              <a:gd name="connsiteX1634" fmla="*/ 4897513 w 9642298"/>
              <a:gd name="connsiteY1634" fmla="*/ 2449462 h 4853104"/>
              <a:gd name="connsiteX1635" fmla="*/ 4875045 w 9642298"/>
              <a:gd name="connsiteY1635" fmla="*/ 2472784 h 4853104"/>
              <a:gd name="connsiteX1636" fmla="*/ 4883966 w 9642298"/>
              <a:gd name="connsiteY1636" fmla="*/ 2447498 h 4853104"/>
              <a:gd name="connsiteX1637" fmla="*/ 4891177 w 9642298"/>
              <a:gd name="connsiteY1637" fmla="*/ 2442726 h 4853104"/>
              <a:gd name="connsiteX1638" fmla="*/ 8166602 w 9642298"/>
              <a:gd name="connsiteY1638" fmla="*/ 2441415 h 4853104"/>
              <a:gd name="connsiteX1639" fmla="*/ 8215992 w 9642298"/>
              <a:gd name="connsiteY1639" fmla="*/ 2467438 h 4853104"/>
              <a:gd name="connsiteX1640" fmla="*/ 8166602 w 9642298"/>
              <a:gd name="connsiteY1640" fmla="*/ 2441415 h 4853104"/>
              <a:gd name="connsiteX1641" fmla="*/ 5531531 w 9642298"/>
              <a:gd name="connsiteY1641" fmla="*/ 2440049 h 4853104"/>
              <a:gd name="connsiteX1642" fmla="*/ 5521836 w 9642298"/>
              <a:gd name="connsiteY1642" fmla="*/ 2504369 h 4853104"/>
              <a:gd name="connsiteX1643" fmla="*/ 5531531 w 9642298"/>
              <a:gd name="connsiteY1643" fmla="*/ 2440049 h 4853104"/>
              <a:gd name="connsiteX1644" fmla="*/ 4401244 w 9642298"/>
              <a:gd name="connsiteY1644" fmla="*/ 2437486 h 4853104"/>
              <a:gd name="connsiteX1645" fmla="*/ 4374381 w 9642298"/>
              <a:gd name="connsiteY1645" fmla="*/ 2479930 h 4853104"/>
              <a:gd name="connsiteX1646" fmla="*/ 4401244 w 9642298"/>
              <a:gd name="connsiteY1646" fmla="*/ 2437486 h 4853104"/>
              <a:gd name="connsiteX1647" fmla="*/ 4343462 w 9642298"/>
              <a:gd name="connsiteY1647" fmla="*/ 2435400 h 4853104"/>
              <a:gd name="connsiteX1648" fmla="*/ 4336562 w 9642298"/>
              <a:gd name="connsiteY1648" fmla="*/ 2435602 h 4853104"/>
              <a:gd name="connsiteX1649" fmla="*/ 4346230 w 9642298"/>
              <a:gd name="connsiteY1649" fmla="*/ 2463125 h 4853104"/>
              <a:gd name="connsiteX1650" fmla="*/ 4343462 w 9642298"/>
              <a:gd name="connsiteY1650" fmla="*/ 2435400 h 4853104"/>
              <a:gd name="connsiteX1651" fmla="*/ 7918499 w 9642298"/>
              <a:gd name="connsiteY1651" fmla="*/ 2435330 h 4853104"/>
              <a:gd name="connsiteX1652" fmla="*/ 7938988 w 9642298"/>
              <a:gd name="connsiteY1652" fmla="*/ 2464242 h 4853104"/>
              <a:gd name="connsiteX1653" fmla="*/ 7934865 w 9642298"/>
              <a:gd name="connsiteY1653" fmla="*/ 2476737 h 4853104"/>
              <a:gd name="connsiteX1654" fmla="*/ 7920777 w 9642298"/>
              <a:gd name="connsiteY1654" fmla="*/ 2468498 h 4853104"/>
              <a:gd name="connsiteX1655" fmla="*/ 7918499 w 9642298"/>
              <a:gd name="connsiteY1655" fmla="*/ 2435330 h 4853104"/>
              <a:gd name="connsiteX1656" fmla="*/ 6698096 w 9642298"/>
              <a:gd name="connsiteY1656" fmla="*/ 2434187 h 4853104"/>
              <a:gd name="connsiteX1657" fmla="*/ 6751316 w 9642298"/>
              <a:gd name="connsiteY1657" fmla="*/ 2454207 h 4853104"/>
              <a:gd name="connsiteX1658" fmla="*/ 6675085 w 9642298"/>
              <a:gd name="connsiteY1658" fmla="*/ 2470603 h 4853104"/>
              <a:gd name="connsiteX1659" fmla="*/ 6693512 w 9642298"/>
              <a:gd name="connsiteY1659" fmla="*/ 2459800 h 4853104"/>
              <a:gd name="connsiteX1660" fmla="*/ 6698096 w 9642298"/>
              <a:gd name="connsiteY1660" fmla="*/ 2434187 h 4853104"/>
              <a:gd name="connsiteX1661" fmla="*/ 5071013 w 9642298"/>
              <a:gd name="connsiteY1661" fmla="*/ 2432632 h 4853104"/>
              <a:gd name="connsiteX1662" fmla="*/ 5088422 w 9642298"/>
              <a:gd name="connsiteY1662" fmla="*/ 2448045 h 4853104"/>
              <a:gd name="connsiteX1663" fmla="*/ 5073586 w 9642298"/>
              <a:gd name="connsiteY1663" fmla="*/ 2459254 h 4853104"/>
              <a:gd name="connsiteX1664" fmla="*/ 5071013 w 9642298"/>
              <a:gd name="connsiteY1664" fmla="*/ 2432632 h 4853104"/>
              <a:gd name="connsiteX1665" fmla="*/ 4613859 w 9642298"/>
              <a:gd name="connsiteY1665" fmla="*/ 2432306 h 4853104"/>
              <a:gd name="connsiteX1666" fmla="*/ 4615653 w 9642298"/>
              <a:gd name="connsiteY1666" fmla="*/ 2478458 h 4853104"/>
              <a:gd name="connsiteX1667" fmla="*/ 4594172 w 9642298"/>
              <a:gd name="connsiteY1667" fmla="*/ 2475620 h 4853104"/>
              <a:gd name="connsiteX1668" fmla="*/ 4598511 w 9642298"/>
              <a:gd name="connsiteY1668" fmla="*/ 2456553 h 4853104"/>
              <a:gd name="connsiteX1669" fmla="*/ 4613859 w 9642298"/>
              <a:gd name="connsiteY1669" fmla="*/ 2432306 h 4853104"/>
              <a:gd name="connsiteX1670" fmla="*/ 4405102 w 9642298"/>
              <a:gd name="connsiteY1670" fmla="*/ 2431429 h 4853104"/>
              <a:gd name="connsiteX1671" fmla="*/ 4425593 w 9642298"/>
              <a:gd name="connsiteY1671" fmla="*/ 2460290 h 4853104"/>
              <a:gd name="connsiteX1672" fmla="*/ 4426583 w 9642298"/>
              <a:gd name="connsiteY1672" fmla="*/ 2434238 h 4853104"/>
              <a:gd name="connsiteX1673" fmla="*/ 4405102 w 9642298"/>
              <a:gd name="connsiteY1673" fmla="*/ 2431429 h 4853104"/>
              <a:gd name="connsiteX1674" fmla="*/ 7421876 w 9642298"/>
              <a:gd name="connsiteY1674" fmla="*/ 2429765 h 4853104"/>
              <a:gd name="connsiteX1675" fmla="*/ 7442842 w 9642298"/>
              <a:gd name="connsiteY1675" fmla="*/ 2445696 h 4853104"/>
              <a:gd name="connsiteX1676" fmla="*/ 7421876 w 9642298"/>
              <a:gd name="connsiteY1676" fmla="*/ 2429765 h 4853104"/>
              <a:gd name="connsiteX1677" fmla="*/ 4923595 w 9642298"/>
              <a:gd name="connsiteY1677" fmla="*/ 2426684 h 4853104"/>
              <a:gd name="connsiteX1678" fmla="*/ 4922577 w 9642298"/>
              <a:gd name="connsiteY1678" fmla="*/ 2452816 h 4853104"/>
              <a:gd name="connsiteX1679" fmla="*/ 4904681 w 9642298"/>
              <a:gd name="connsiteY1679" fmla="*/ 2450470 h 4853104"/>
              <a:gd name="connsiteX1680" fmla="*/ 4923595 w 9642298"/>
              <a:gd name="connsiteY1680" fmla="*/ 2426684 h 4853104"/>
              <a:gd name="connsiteX1681" fmla="*/ 8158676 w 9642298"/>
              <a:gd name="connsiteY1681" fmla="*/ 2426058 h 4853104"/>
              <a:gd name="connsiteX1682" fmla="*/ 8163295 w 9642298"/>
              <a:gd name="connsiteY1682" fmla="*/ 2434350 h 4853104"/>
              <a:gd name="connsiteX1683" fmla="*/ 8155635 w 9642298"/>
              <a:gd name="connsiteY1683" fmla="*/ 2446432 h 4853104"/>
              <a:gd name="connsiteX1684" fmla="*/ 8148993 w 9642298"/>
              <a:gd name="connsiteY1684" fmla="*/ 2432440 h 4853104"/>
              <a:gd name="connsiteX1685" fmla="*/ 8141547 w 9642298"/>
              <a:gd name="connsiteY1685" fmla="*/ 2438059 h 4853104"/>
              <a:gd name="connsiteX1686" fmla="*/ 8152339 w 9642298"/>
              <a:gd name="connsiteY1686" fmla="*/ 2427254 h 4853104"/>
              <a:gd name="connsiteX1687" fmla="*/ 8158676 w 9642298"/>
              <a:gd name="connsiteY1687" fmla="*/ 2426058 h 4853104"/>
              <a:gd name="connsiteX1688" fmla="*/ 6018147 w 9642298"/>
              <a:gd name="connsiteY1688" fmla="*/ 2424502 h 4853104"/>
              <a:gd name="connsiteX1689" fmla="*/ 6039122 w 9642298"/>
              <a:gd name="connsiteY1689" fmla="*/ 2440404 h 4853104"/>
              <a:gd name="connsiteX1690" fmla="*/ 6018147 w 9642298"/>
              <a:gd name="connsiteY1690" fmla="*/ 2424502 h 4853104"/>
              <a:gd name="connsiteX1691" fmla="*/ 5435086 w 9642298"/>
              <a:gd name="connsiteY1691" fmla="*/ 2420902 h 4853104"/>
              <a:gd name="connsiteX1692" fmla="*/ 5459648 w 9642298"/>
              <a:gd name="connsiteY1692" fmla="*/ 2437294 h 4853104"/>
              <a:gd name="connsiteX1693" fmla="*/ 5447914 w 9642298"/>
              <a:gd name="connsiteY1693" fmla="*/ 2461928 h 4853104"/>
              <a:gd name="connsiteX1694" fmla="*/ 5447649 w 9642298"/>
              <a:gd name="connsiteY1694" fmla="*/ 2468472 h 4853104"/>
              <a:gd name="connsiteX1695" fmla="*/ 5436907 w 9642298"/>
              <a:gd name="connsiteY1695" fmla="*/ 2467137 h 4853104"/>
              <a:gd name="connsiteX1696" fmla="*/ 5435086 w 9642298"/>
              <a:gd name="connsiteY1696" fmla="*/ 2420902 h 4853104"/>
              <a:gd name="connsiteX1697" fmla="*/ 4510018 w 9642298"/>
              <a:gd name="connsiteY1697" fmla="*/ 2418746 h 4853104"/>
              <a:gd name="connsiteX1698" fmla="*/ 4527106 w 9642298"/>
              <a:gd name="connsiteY1698" fmla="*/ 2440705 h 4853104"/>
              <a:gd name="connsiteX1699" fmla="*/ 4510018 w 9642298"/>
              <a:gd name="connsiteY1699" fmla="*/ 2418746 h 4853104"/>
              <a:gd name="connsiteX1700" fmla="*/ 5060977 w 9642298"/>
              <a:gd name="connsiteY1700" fmla="*/ 2411735 h 4853104"/>
              <a:gd name="connsiteX1701" fmla="*/ 5063554 w 9642298"/>
              <a:gd name="connsiteY1701" fmla="*/ 2438248 h 4853104"/>
              <a:gd name="connsiteX1702" fmla="*/ 5038223 w 9642298"/>
              <a:gd name="connsiteY1702" fmla="*/ 2441467 h 4853104"/>
              <a:gd name="connsiteX1703" fmla="*/ 5060977 w 9642298"/>
              <a:gd name="connsiteY1703" fmla="*/ 2411735 h 4853104"/>
              <a:gd name="connsiteX1704" fmla="*/ 4549898 w 9642298"/>
              <a:gd name="connsiteY1704" fmla="*/ 2410807 h 4853104"/>
              <a:gd name="connsiteX1705" fmla="*/ 4551720 w 9642298"/>
              <a:gd name="connsiteY1705" fmla="*/ 2457042 h 4853104"/>
              <a:gd name="connsiteX1706" fmla="*/ 4544540 w 9642298"/>
              <a:gd name="connsiteY1706" fmla="*/ 2456115 h 4853104"/>
              <a:gd name="connsiteX1707" fmla="*/ 4549898 w 9642298"/>
              <a:gd name="connsiteY1707" fmla="*/ 2410807 h 4853104"/>
              <a:gd name="connsiteX1708" fmla="*/ 5959140 w 9642298"/>
              <a:gd name="connsiteY1708" fmla="*/ 2408307 h 4853104"/>
              <a:gd name="connsiteX1709" fmla="*/ 5975154 w 9642298"/>
              <a:gd name="connsiteY1709" fmla="*/ 2418937 h 4853104"/>
              <a:gd name="connsiteX1710" fmla="*/ 5946253 w 9642298"/>
              <a:gd name="connsiteY1710" fmla="*/ 2421775 h 4853104"/>
              <a:gd name="connsiteX1711" fmla="*/ 5959140 w 9642298"/>
              <a:gd name="connsiteY1711" fmla="*/ 2408307 h 4853104"/>
              <a:gd name="connsiteX1712" fmla="*/ 6180804 w 9642298"/>
              <a:gd name="connsiteY1712" fmla="*/ 2406389 h 4853104"/>
              <a:gd name="connsiteX1713" fmla="*/ 6208980 w 9642298"/>
              <a:gd name="connsiteY1713" fmla="*/ 2423027 h 4853104"/>
              <a:gd name="connsiteX1714" fmla="*/ 6190041 w 9642298"/>
              <a:gd name="connsiteY1714" fmla="*/ 2446922 h 4853104"/>
              <a:gd name="connsiteX1715" fmla="*/ 6180804 w 9642298"/>
              <a:gd name="connsiteY1715" fmla="*/ 2406389 h 4853104"/>
              <a:gd name="connsiteX1716" fmla="*/ 5529948 w 9642298"/>
              <a:gd name="connsiteY1716" fmla="*/ 2403731 h 4853104"/>
              <a:gd name="connsiteX1717" fmla="*/ 5543351 w 9642298"/>
              <a:gd name="connsiteY1717" fmla="*/ 2415335 h 4853104"/>
              <a:gd name="connsiteX1718" fmla="*/ 5518253 w 9642298"/>
              <a:gd name="connsiteY1718" fmla="*/ 2412007 h 4853104"/>
              <a:gd name="connsiteX1719" fmla="*/ 5529948 w 9642298"/>
              <a:gd name="connsiteY1719" fmla="*/ 2403731 h 4853104"/>
              <a:gd name="connsiteX1720" fmla="*/ 4575478 w 9642298"/>
              <a:gd name="connsiteY1720" fmla="*/ 2401045 h 4853104"/>
              <a:gd name="connsiteX1721" fmla="*/ 4588762 w 9642298"/>
              <a:gd name="connsiteY1721" fmla="*/ 2429003 h 4853104"/>
              <a:gd name="connsiteX1722" fmla="*/ 4577806 w 9642298"/>
              <a:gd name="connsiteY1722" fmla="*/ 2434158 h 4853104"/>
              <a:gd name="connsiteX1723" fmla="*/ 4575478 w 9642298"/>
              <a:gd name="connsiteY1723" fmla="*/ 2401045 h 4853104"/>
              <a:gd name="connsiteX1724" fmla="*/ 6839835 w 9642298"/>
              <a:gd name="connsiteY1724" fmla="*/ 2400088 h 4853104"/>
              <a:gd name="connsiteX1725" fmla="*/ 6853178 w 9642298"/>
              <a:gd name="connsiteY1725" fmla="*/ 2428102 h 4853104"/>
              <a:gd name="connsiteX1726" fmla="*/ 6857781 w 9642298"/>
              <a:gd name="connsiteY1726" fmla="*/ 2402434 h 4853104"/>
              <a:gd name="connsiteX1727" fmla="*/ 6871039 w 9642298"/>
              <a:gd name="connsiteY1727" fmla="*/ 2430367 h 4853104"/>
              <a:gd name="connsiteX1728" fmla="*/ 6773089 w 9642298"/>
              <a:gd name="connsiteY1728" fmla="*/ 2450525 h 4853104"/>
              <a:gd name="connsiteX1729" fmla="*/ 6774110 w 9642298"/>
              <a:gd name="connsiteY1729" fmla="*/ 2424419 h 4853104"/>
              <a:gd name="connsiteX1730" fmla="*/ 6839835 w 9642298"/>
              <a:gd name="connsiteY1730" fmla="*/ 2400088 h 4853104"/>
              <a:gd name="connsiteX1731" fmla="*/ 4453181 w 9642298"/>
              <a:gd name="connsiteY1731" fmla="*/ 2398316 h 4853104"/>
              <a:gd name="connsiteX1732" fmla="*/ 4434513 w 9642298"/>
              <a:gd name="connsiteY1732" fmla="*/ 2415527 h 4853104"/>
              <a:gd name="connsiteX1733" fmla="*/ 4453181 w 9642298"/>
              <a:gd name="connsiteY1733" fmla="*/ 2398316 h 4853104"/>
              <a:gd name="connsiteX1734" fmla="*/ 4993667 w 9642298"/>
              <a:gd name="connsiteY1734" fmla="*/ 2397113 h 4853104"/>
              <a:gd name="connsiteX1735" fmla="*/ 5007288 w 9642298"/>
              <a:gd name="connsiteY1735" fmla="*/ 2404699 h 4853104"/>
              <a:gd name="connsiteX1736" fmla="*/ 4959698 w 9642298"/>
              <a:gd name="connsiteY1736" fmla="*/ 2424694 h 4853104"/>
              <a:gd name="connsiteX1737" fmla="*/ 4946119 w 9642298"/>
              <a:gd name="connsiteY1737" fmla="*/ 2403307 h 4853104"/>
              <a:gd name="connsiteX1738" fmla="*/ 4993667 w 9642298"/>
              <a:gd name="connsiteY1738" fmla="*/ 2397113 h 4853104"/>
              <a:gd name="connsiteX1739" fmla="*/ 5342455 w 9642298"/>
              <a:gd name="connsiteY1739" fmla="*/ 2395724 h 4853104"/>
              <a:gd name="connsiteX1740" fmla="*/ 5356543 w 9642298"/>
              <a:gd name="connsiteY1740" fmla="*/ 2404206 h 4853104"/>
              <a:gd name="connsiteX1741" fmla="*/ 5330966 w 9642298"/>
              <a:gd name="connsiteY1741" fmla="*/ 2413917 h 4853104"/>
              <a:gd name="connsiteX1742" fmla="*/ 5342455 w 9642298"/>
              <a:gd name="connsiteY1742" fmla="*/ 2395724 h 4853104"/>
              <a:gd name="connsiteX1743" fmla="*/ 8406049 w 9642298"/>
              <a:gd name="connsiteY1743" fmla="*/ 2393734 h 4853104"/>
              <a:gd name="connsiteX1744" fmla="*/ 8386874 w 9642298"/>
              <a:gd name="connsiteY1744" fmla="*/ 2424012 h 4853104"/>
              <a:gd name="connsiteX1745" fmla="*/ 8406049 w 9642298"/>
              <a:gd name="connsiteY1745" fmla="*/ 2393734 h 4853104"/>
              <a:gd name="connsiteX1746" fmla="*/ 4917774 w 9642298"/>
              <a:gd name="connsiteY1746" fmla="*/ 2393052 h 4853104"/>
              <a:gd name="connsiteX1747" fmla="*/ 4931327 w 9642298"/>
              <a:gd name="connsiteY1747" fmla="*/ 2414464 h 4853104"/>
              <a:gd name="connsiteX1748" fmla="*/ 4917774 w 9642298"/>
              <a:gd name="connsiteY1748" fmla="*/ 2393052 h 4853104"/>
              <a:gd name="connsiteX1749" fmla="*/ 4633571 w 9642298"/>
              <a:gd name="connsiteY1749" fmla="*/ 2388960 h 4853104"/>
              <a:gd name="connsiteX1750" fmla="*/ 4636116 w 9642298"/>
              <a:gd name="connsiteY1750" fmla="*/ 2415501 h 4853104"/>
              <a:gd name="connsiteX1751" fmla="*/ 4610538 w 9642298"/>
              <a:gd name="connsiteY1751" fmla="*/ 2425266 h 4853104"/>
              <a:gd name="connsiteX1752" fmla="*/ 4633571 w 9642298"/>
              <a:gd name="connsiteY1752" fmla="*/ 2388960 h 4853104"/>
              <a:gd name="connsiteX1753" fmla="*/ 5425620 w 9642298"/>
              <a:gd name="connsiteY1753" fmla="*/ 2386915 h 4853104"/>
              <a:gd name="connsiteX1754" fmla="*/ 5443002 w 9642298"/>
              <a:gd name="connsiteY1754" fmla="*/ 2402271 h 4853104"/>
              <a:gd name="connsiteX1755" fmla="*/ 5428163 w 9642298"/>
              <a:gd name="connsiteY1755" fmla="*/ 2413511 h 4853104"/>
              <a:gd name="connsiteX1756" fmla="*/ 5425620 w 9642298"/>
              <a:gd name="connsiteY1756" fmla="*/ 2386915 h 4853104"/>
              <a:gd name="connsiteX1757" fmla="*/ 5465340 w 9642298"/>
              <a:gd name="connsiteY1757" fmla="*/ 2385400 h 4853104"/>
              <a:gd name="connsiteX1758" fmla="*/ 5464918 w 9642298"/>
              <a:gd name="connsiteY1758" fmla="*/ 2398846 h 4853104"/>
              <a:gd name="connsiteX1759" fmla="*/ 5457370 w 9642298"/>
              <a:gd name="connsiteY1759" fmla="*/ 2404152 h 4853104"/>
              <a:gd name="connsiteX1760" fmla="*/ 5038828 w 9642298"/>
              <a:gd name="connsiteY1760" fmla="*/ 2383635 h 4853104"/>
              <a:gd name="connsiteX1761" fmla="*/ 5043897 w 9642298"/>
              <a:gd name="connsiteY1761" fmla="*/ 2389696 h 4853104"/>
              <a:gd name="connsiteX1762" fmla="*/ 5021663 w 9642298"/>
              <a:gd name="connsiteY1762" fmla="*/ 2406580 h 4853104"/>
              <a:gd name="connsiteX1763" fmla="*/ 5018826 w 9642298"/>
              <a:gd name="connsiteY1763" fmla="*/ 2386503 h 4853104"/>
              <a:gd name="connsiteX1764" fmla="*/ 5038828 w 9642298"/>
              <a:gd name="connsiteY1764" fmla="*/ 2383635 h 4853104"/>
              <a:gd name="connsiteX1765" fmla="*/ 5144918 w 9642298"/>
              <a:gd name="connsiteY1765" fmla="*/ 2383204 h 4853104"/>
              <a:gd name="connsiteX1766" fmla="*/ 5162839 w 9642298"/>
              <a:gd name="connsiteY1766" fmla="*/ 2385495 h 4853104"/>
              <a:gd name="connsiteX1767" fmla="*/ 5147492 w 9642298"/>
              <a:gd name="connsiteY1767" fmla="*/ 2409745 h 4853104"/>
              <a:gd name="connsiteX1768" fmla="*/ 5144918 w 9642298"/>
              <a:gd name="connsiteY1768" fmla="*/ 2383204 h 4853104"/>
              <a:gd name="connsiteX1769" fmla="*/ 4422792 w 9642298"/>
              <a:gd name="connsiteY1769" fmla="*/ 2381485 h 4853104"/>
              <a:gd name="connsiteX1770" fmla="*/ 4431968 w 9642298"/>
              <a:gd name="connsiteY1770" fmla="*/ 2388960 h 4853104"/>
              <a:gd name="connsiteX1771" fmla="*/ 4392060 w 9642298"/>
              <a:gd name="connsiteY1771" fmla="*/ 2396844 h 4853104"/>
              <a:gd name="connsiteX1772" fmla="*/ 4422792 w 9642298"/>
              <a:gd name="connsiteY1772" fmla="*/ 2381485 h 4853104"/>
              <a:gd name="connsiteX1773" fmla="*/ 5465540 w 9642298"/>
              <a:gd name="connsiteY1773" fmla="*/ 2378948 h 4853104"/>
              <a:gd name="connsiteX1774" fmla="*/ 5467463 w 9642298"/>
              <a:gd name="connsiteY1774" fmla="*/ 2380403 h 4853104"/>
              <a:gd name="connsiteX1775" fmla="*/ 5465340 w 9642298"/>
              <a:gd name="connsiteY1775" fmla="*/ 2385400 h 4853104"/>
              <a:gd name="connsiteX1776" fmla="*/ 4684532 w 9642298"/>
              <a:gd name="connsiteY1776" fmla="*/ 2375137 h 4853104"/>
              <a:gd name="connsiteX1777" fmla="*/ 4684434 w 9642298"/>
              <a:gd name="connsiteY1777" fmla="*/ 2375838 h 4853104"/>
              <a:gd name="connsiteX1778" fmla="*/ 4684403 w 9642298"/>
              <a:gd name="connsiteY1778" fmla="*/ 2375514 h 4853104"/>
              <a:gd name="connsiteX1779" fmla="*/ 5674530 w 9642298"/>
              <a:gd name="connsiteY1779" fmla="*/ 2373275 h 4853104"/>
              <a:gd name="connsiteX1780" fmla="*/ 5699092 w 9642298"/>
              <a:gd name="connsiteY1780" fmla="*/ 2389642 h 4853104"/>
              <a:gd name="connsiteX1781" fmla="*/ 5674530 w 9642298"/>
              <a:gd name="connsiteY1781" fmla="*/ 2373275 h 4853104"/>
              <a:gd name="connsiteX1782" fmla="*/ 5530761 w 9642298"/>
              <a:gd name="connsiteY1782" fmla="*/ 2367765 h 4853104"/>
              <a:gd name="connsiteX1783" fmla="*/ 5512365 w 9642298"/>
              <a:gd name="connsiteY1783" fmla="*/ 2378350 h 4853104"/>
              <a:gd name="connsiteX1784" fmla="*/ 5530761 w 9642298"/>
              <a:gd name="connsiteY1784" fmla="*/ 2367765 h 4853104"/>
              <a:gd name="connsiteX1785" fmla="*/ 8407089 w 9642298"/>
              <a:gd name="connsiteY1785" fmla="*/ 2367602 h 4853104"/>
              <a:gd name="connsiteX1786" fmla="*/ 8435696 w 9642298"/>
              <a:gd name="connsiteY1786" fmla="*/ 2371310 h 4853104"/>
              <a:gd name="connsiteX1787" fmla="*/ 8420668 w 9642298"/>
              <a:gd name="connsiteY1787" fmla="*/ 2389097 h 4853104"/>
              <a:gd name="connsiteX1788" fmla="*/ 8417589 w 9642298"/>
              <a:gd name="connsiteY1788" fmla="*/ 2375512 h 4853104"/>
              <a:gd name="connsiteX1789" fmla="*/ 8407089 w 9642298"/>
              <a:gd name="connsiteY1789" fmla="*/ 2367602 h 4853104"/>
              <a:gd name="connsiteX1790" fmla="*/ 6079031 w 9642298"/>
              <a:gd name="connsiteY1790" fmla="*/ 2367079 h 4853104"/>
              <a:gd name="connsiteX1791" fmla="*/ 6085162 w 9642298"/>
              <a:gd name="connsiteY1791" fmla="*/ 2367631 h 4853104"/>
              <a:gd name="connsiteX1792" fmla="*/ 6070052 w 9642298"/>
              <a:gd name="connsiteY1792" fmla="*/ 2385334 h 4853104"/>
              <a:gd name="connsiteX1793" fmla="*/ 6079031 w 9642298"/>
              <a:gd name="connsiteY1793" fmla="*/ 2367079 h 4853104"/>
              <a:gd name="connsiteX1794" fmla="*/ 5473225 w 9642298"/>
              <a:gd name="connsiteY1794" fmla="*/ 2366838 h 4853104"/>
              <a:gd name="connsiteX1795" fmla="*/ 5486483 w 9642298"/>
              <a:gd name="connsiteY1795" fmla="*/ 2394771 h 4853104"/>
              <a:gd name="connsiteX1796" fmla="*/ 5467463 w 9642298"/>
              <a:gd name="connsiteY1796" fmla="*/ 2380403 h 4853104"/>
              <a:gd name="connsiteX1797" fmla="*/ 5116838 w 9642298"/>
              <a:gd name="connsiteY1797" fmla="*/ 2366457 h 4853104"/>
              <a:gd name="connsiteX1798" fmla="*/ 5134734 w 9642298"/>
              <a:gd name="connsiteY1798" fmla="*/ 2368747 h 4853104"/>
              <a:gd name="connsiteX1799" fmla="*/ 5140863 w 9642298"/>
              <a:gd name="connsiteY1799" fmla="*/ 2395861 h 4853104"/>
              <a:gd name="connsiteX1800" fmla="*/ 5122757 w 9642298"/>
              <a:gd name="connsiteY1800" fmla="*/ 2400008 h 4853104"/>
              <a:gd name="connsiteX1801" fmla="*/ 5130875 w 9642298"/>
              <a:gd name="connsiteY1801" fmla="*/ 2374830 h 4853104"/>
              <a:gd name="connsiteX1802" fmla="*/ 5116838 w 9642298"/>
              <a:gd name="connsiteY1802" fmla="*/ 2366457 h 4853104"/>
              <a:gd name="connsiteX1803" fmla="*/ 4820285 w 9642298"/>
              <a:gd name="connsiteY1803" fmla="*/ 2365617 h 4853104"/>
              <a:gd name="connsiteX1804" fmla="*/ 4831772 w 9642298"/>
              <a:gd name="connsiteY1804" fmla="*/ 2381924 h 4853104"/>
              <a:gd name="connsiteX1805" fmla="*/ 4803407 w 9642298"/>
              <a:gd name="connsiteY1805" fmla="*/ 2371611 h 4853104"/>
              <a:gd name="connsiteX1806" fmla="*/ 4820285 w 9642298"/>
              <a:gd name="connsiteY1806" fmla="*/ 2365617 h 4853104"/>
              <a:gd name="connsiteX1807" fmla="*/ 5250104 w 9642298"/>
              <a:gd name="connsiteY1807" fmla="*/ 2364083 h 4853104"/>
              <a:gd name="connsiteX1808" fmla="*/ 5266470 w 9642298"/>
              <a:gd name="connsiteY1808" fmla="*/ 2405490 h 4853104"/>
              <a:gd name="connsiteX1809" fmla="*/ 5252143 w 9642298"/>
              <a:gd name="connsiteY1809" fmla="*/ 2403634 h 4853104"/>
              <a:gd name="connsiteX1810" fmla="*/ 5250104 w 9642298"/>
              <a:gd name="connsiteY1810" fmla="*/ 2364083 h 4853104"/>
              <a:gd name="connsiteX1811" fmla="*/ 4688559 w 9642298"/>
              <a:gd name="connsiteY1811" fmla="*/ 2363263 h 4853104"/>
              <a:gd name="connsiteX1812" fmla="*/ 4684532 w 9642298"/>
              <a:gd name="connsiteY1812" fmla="*/ 2375137 h 4853104"/>
              <a:gd name="connsiteX1813" fmla="*/ 4685573 w 9642298"/>
              <a:gd name="connsiteY1813" fmla="*/ 2367608 h 4853104"/>
              <a:gd name="connsiteX1814" fmla="*/ 4688559 w 9642298"/>
              <a:gd name="connsiteY1814" fmla="*/ 2363263 h 4853104"/>
              <a:gd name="connsiteX1815" fmla="*/ 7212033 w 9642298"/>
              <a:gd name="connsiteY1815" fmla="*/ 2363154 h 4853104"/>
              <a:gd name="connsiteX1816" fmla="*/ 7232496 w 9642298"/>
              <a:gd name="connsiteY1816" fmla="*/ 2392096 h 4853104"/>
              <a:gd name="connsiteX1817" fmla="*/ 7212033 w 9642298"/>
              <a:gd name="connsiteY1817" fmla="*/ 2363154 h 4853104"/>
              <a:gd name="connsiteX1818" fmla="*/ 4533773 w 9642298"/>
              <a:gd name="connsiteY1818" fmla="*/ 2362828 h 4853104"/>
              <a:gd name="connsiteX1819" fmla="*/ 4565487 w 9642298"/>
              <a:gd name="connsiteY1819" fmla="*/ 2380094 h 4853104"/>
              <a:gd name="connsiteX1820" fmla="*/ 4533773 w 9642298"/>
              <a:gd name="connsiteY1820" fmla="*/ 2362828 h 4853104"/>
              <a:gd name="connsiteX1821" fmla="*/ 5623138 w 9642298"/>
              <a:gd name="connsiteY1821" fmla="*/ 2361831 h 4853104"/>
              <a:gd name="connsiteX1822" fmla="*/ 5627732 w 9642298"/>
              <a:gd name="connsiteY1822" fmla="*/ 2373793 h 4853104"/>
              <a:gd name="connsiteX1823" fmla="*/ 5608774 w 9642298"/>
              <a:gd name="connsiteY1823" fmla="*/ 2397497 h 4853104"/>
              <a:gd name="connsiteX1824" fmla="*/ 5623138 w 9642298"/>
              <a:gd name="connsiteY1824" fmla="*/ 2361831 h 4853104"/>
              <a:gd name="connsiteX1825" fmla="*/ 7035825 w 9642298"/>
              <a:gd name="connsiteY1825" fmla="*/ 2359910 h 4853104"/>
              <a:gd name="connsiteX1826" fmla="*/ 7038156 w 9642298"/>
              <a:gd name="connsiteY1826" fmla="*/ 2393052 h 4853104"/>
              <a:gd name="connsiteX1827" fmla="*/ 7023267 w 9642298"/>
              <a:gd name="connsiteY1827" fmla="*/ 2404181 h 4853104"/>
              <a:gd name="connsiteX1828" fmla="*/ 7035825 w 9642298"/>
              <a:gd name="connsiteY1828" fmla="*/ 2359910 h 4853104"/>
              <a:gd name="connsiteX1829" fmla="*/ 4625166 w 9642298"/>
              <a:gd name="connsiteY1829" fmla="*/ 2358630 h 4853104"/>
              <a:gd name="connsiteX1830" fmla="*/ 4634055 w 9642298"/>
              <a:gd name="connsiteY1830" fmla="*/ 2375812 h 4853104"/>
              <a:gd name="connsiteX1831" fmla="*/ 4613083 w 9642298"/>
              <a:gd name="connsiteY1831" fmla="*/ 2360019 h 4853104"/>
              <a:gd name="connsiteX1832" fmla="*/ 4625166 w 9642298"/>
              <a:gd name="connsiteY1832" fmla="*/ 2358630 h 4853104"/>
              <a:gd name="connsiteX1833" fmla="*/ 7014356 w 9642298"/>
              <a:gd name="connsiteY1833" fmla="*/ 2357181 h 4853104"/>
              <a:gd name="connsiteX1834" fmla="*/ 7016392 w 9642298"/>
              <a:gd name="connsiteY1834" fmla="*/ 2396761 h 4853104"/>
              <a:gd name="connsiteX1835" fmla="*/ 7002093 w 9642298"/>
              <a:gd name="connsiteY1835" fmla="*/ 2394934 h 4853104"/>
              <a:gd name="connsiteX1836" fmla="*/ 6999275 w 9642298"/>
              <a:gd name="connsiteY1836" fmla="*/ 2374884 h 4853104"/>
              <a:gd name="connsiteX1837" fmla="*/ 7014356 w 9642298"/>
              <a:gd name="connsiteY1837" fmla="*/ 2357181 h 4853104"/>
              <a:gd name="connsiteX1838" fmla="*/ 5495223 w 9642298"/>
              <a:gd name="connsiteY1838" fmla="*/ 2356582 h 4853104"/>
              <a:gd name="connsiteX1839" fmla="*/ 5498302 w 9642298"/>
              <a:gd name="connsiteY1839" fmla="*/ 2370111 h 4853104"/>
              <a:gd name="connsiteX1840" fmla="*/ 5509553 w 9642298"/>
              <a:gd name="connsiteY1840" fmla="*/ 2358438 h 4853104"/>
              <a:gd name="connsiteX1841" fmla="*/ 5494202 w 9642298"/>
              <a:gd name="connsiteY1841" fmla="*/ 2382660 h 4853104"/>
              <a:gd name="connsiteX1842" fmla="*/ 5490856 w 9642298"/>
              <a:gd name="connsiteY1842" fmla="*/ 2375649 h 4853104"/>
              <a:gd name="connsiteX1843" fmla="*/ 5495223 w 9642298"/>
              <a:gd name="connsiteY1843" fmla="*/ 2356582 h 4853104"/>
              <a:gd name="connsiteX1844" fmla="*/ 5419741 w 9642298"/>
              <a:gd name="connsiteY1844" fmla="*/ 2353280 h 4853104"/>
              <a:gd name="connsiteX1845" fmla="*/ 5440710 w 9642298"/>
              <a:gd name="connsiteY1845" fmla="*/ 2369128 h 4853104"/>
              <a:gd name="connsiteX1846" fmla="*/ 5422553 w 9642298"/>
              <a:gd name="connsiteY1846" fmla="*/ 2373275 h 4853104"/>
              <a:gd name="connsiteX1847" fmla="*/ 5419741 w 9642298"/>
              <a:gd name="connsiteY1847" fmla="*/ 2353280 h 4853104"/>
              <a:gd name="connsiteX1848" fmla="*/ 5005736 w 9642298"/>
              <a:gd name="connsiteY1848" fmla="*/ 2352026 h 4853104"/>
              <a:gd name="connsiteX1849" fmla="*/ 4997317 w 9642298"/>
              <a:gd name="connsiteY1849" fmla="*/ 2383694 h 4853104"/>
              <a:gd name="connsiteX1850" fmla="*/ 4991156 w 9642298"/>
              <a:gd name="connsiteY1850" fmla="*/ 2356608 h 4853104"/>
              <a:gd name="connsiteX1851" fmla="*/ 5005736 w 9642298"/>
              <a:gd name="connsiteY1851" fmla="*/ 2352026 h 4853104"/>
              <a:gd name="connsiteX1852" fmla="*/ 5153077 w 9642298"/>
              <a:gd name="connsiteY1852" fmla="*/ 2351514 h 4853104"/>
              <a:gd name="connsiteX1853" fmla="*/ 5162837 w 9642298"/>
              <a:gd name="connsiteY1853" fmla="*/ 2353395 h 4853104"/>
              <a:gd name="connsiteX1854" fmla="*/ 5174104 w 9642298"/>
              <a:gd name="connsiteY1854" fmla="*/ 2373848 h 4853104"/>
              <a:gd name="connsiteX1855" fmla="*/ 5145920 w 9642298"/>
              <a:gd name="connsiteY1855" fmla="*/ 2357101 h 4853104"/>
              <a:gd name="connsiteX1856" fmla="*/ 5153077 w 9642298"/>
              <a:gd name="connsiteY1856" fmla="*/ 2351514 h 4853104"/>
              <a:gd name="connsiteX1857" fmla="*/ 5394671 w 9642298"/>
              <a:gd name="connsiteY1857" fmla="*/ 2350036 h 4853104"/>
              <a:gd name="connsiteX1858" fmla="*/ 5404390 w 9642298"/>
              <a:gd name="connsiteY1858" fmla="*/ 2377530 h 4853104"/>
              <a:gd name="connsiteX1859" fmla="*/ 5390088 w 9642298"/>
              <a:gd name="connsiteY1859" fmla="*/ 2375678 h 4853104"/>
              <a:gd name="connsiteX1860" fmla="*/ 5394427 w 9642298"/>
              <a:gd name="connsiteY1860" fmla="*/ 2356554 h 4853104"/>
              <a:gd name="connsiteX1861" fmla="*/ 5394671 w 9642298"/>
              <a:gd name="connsiteY1861" fmla="*/ 2350036 h 4853104"/>
              <a:gd name="connsiteX1862" fmla="*/ 5236325 w 9642298"/>
              <a:gd name="connsiteY1862" fmla="*/ 2349108 h 4853104"/>
              <a:gd name="connsiteX1863" fmla="*/ 5242191 w 9642298"/>
              <a:gd name="connsiteY1863" fmla="*/ 2382714 h 4853104"/>
              <a:gd name="connsiteX1864" fmla="*/ 5217656 w 9642298"/>
              <a:gd name="connsiteY1864" fmla="*/ 2366457 h 4853104"/>
              <a:gd name="connsiteX1865" fmla="*/ 5236325 w 9642298"/>
              <a:gd name="connsiteY1865" fmla="*/ 2349108 h 4853104"/>
              <a:gd name="connsiteX1866" fmla="*/ 4689283 w 9642298"/>
              <a:gd name="connsiteY1866" fmla="*/ 2343653 h 4853104"/>
              <a:gd name="connsiteX1867" fmla="*/ 4683012 w 9642298"/>
              <a:gd name="connsiteY1867" fmla="*/ 2360351 h 4853104"/>
              <a:gd name="connsiteX1868" fmla="*/ 4684403 w 9642298"/>
              <a:gd name="connsiteY1868" fmla="*/ 2375514 h 4853104"/>
              <a:gd name="connsiteX1869" fmla="*/ 4682224 w 9642298"/>
              <a:gd name="connsiteY1869" fmla="*/ 2381944 h 4853104"/>
              <a:gd name="connsiteX1870" fmla="*/ 4655507 w 9642298"/>
              <a:gd name="connsiteY1870" fmla="*/ 2378647 h 4853104"/>
              <a:gd name="connsiteX1871" fmla="*/ 4667559 w 9642298"/>
              <a:gd name="connsiteY1871" fmla="*/ 2347416 h 4853104"/>
              <a:gd name="connsiteX1872" fmla="*/ 4689283 w 9642298"/>
              <a:gd name="connsiteY1872" fmla="*/ 2343653 h 4853104"/>
              <a:gd name="connsiteX1873" fmla="*/ 4962977 w 9642298"/>
              <a:gd name="connsiteY1873" fmla="*/ 2339861 h 4853104"/>
              <a:gd name="connsiteX1874" fmla="*/ 4976828 w 9642298"/>
              <a:gd name="connsiteY1874" fmla="*/ 2354864 h 4853104"/>
              <a:gd name="connsiteX1875" fmla="*/ 4965046 w 9642298"/>
              <a:gd name="connsiteY1875" fmla="*/ 2379467 h 4853104"/>
              <a:gd name="connsiteX1876" fmla="*/ 4971955 w 9642298"/>
              <a:gd name="connsiteY1876" fmla="*/ 2386969 h 4853104"/>
              <a:gd name="connsiteX1877" fmla="*/ 4961455 w 9642298"/>
              <a:gd name="connsiteY1877" fmla="*/ 2379031 h 4853104"/>
              <a:gd name="connsiteX1878" fmla="*/ 4962977 w 9642298"/>
              <a:gd name="connsiteY1878" fmla="*/ 2339861 h 4853104"/>
              <a:gd name="connsiteX1879" fmla="*/ 4383596 w 9642298"/>
              <a:gd name="connsiteY1879" fmla="*/ 2336834 h 4853104"/>
              <a:gd name="connsiteX1880" fmla="*/ 4385390 w 9642298"/>
              <a:gd name="connsiteY1880" fmla="*/ 2382932 h 4853104"/>
              <a:gd name="connsiteX1881" fmla="*/ 4357000 w 9642298"/>
              <a:gd name="connsiteY1881" fmla="*/ 2372622 h 4853104"/>
              <a:gd name="connsiteX1882" fmla="*/ 4383596 w 9642298"/>
              <a:gd name="connsiteY1882" fmla="*/ 2336834 h 4853104"/>
              <a:gd name="connsiteX1883" fmla="*/ 6306191 w 9642298"/>
              <a:gd name="connsiteY1883" fmla="*/ 2330723 h 4853104"/>
              <a:gd name="connsiteX1884" fmla="*/ 6305176 w 9642298"/>
              <a:gd name="connsiteY1884" fmla="*/ 2356826 h 4853104"/>
              <a:gd name="connsiteX1885" fmla="*/ 6306191 w 9642298"/>
              <a:gd name="connsiteY1885" fmla="*/ 2330723 h 4853104"/>
              <a:gd name="connsiteX1886" fmla="*/ 4434271 w 9642298"/>
              <a:gd name="connsiteY1886" fmla="*/ 2330150 h 4853104"/>
              <a:gd name="connsiteX1887" fmla="*/ 4443966 w 9642298"/>
              <a:gd name="connsiteY1887" fmla="*/ 2357728 h 4853104"/>
              <a:gd name="connsiteX1888" fmla="*/ 4426583 w 9642298"/>
              <a:gd name="connsiteY1888" fmla="*/ 2342344 h 4853104"/>
              <a:gd name="connsiteX1889" fmla="*/ 4434271 w 9642298"/>
              <a:gd name="connsiteY1889" fmla="*/ 2330150 h 4853104"/>
              <a:gd name="connsiteX1890" fmla="*/ 5683480 w 9642298"/>
              <a:gd name="connsiteY1890" fmla="*/ 2328515 h 4853104"/>
              <a:gd name="connsiteX1891" fmla="*/ 5693235 w 9642298"/>
              <a:gd name="connsiteY1891" fmla="*/ 2356010 h 4853104"/>
              <a:gd name="connsiteX1892" fmla="*/ 5726501 w 9642298"/>
              <a:gd name="connsiteY1892" fmla="*/ 2334133 h 4853104"/>
              <a:gd name="connsiteX1893" fmla="*/ 5682195 w 9642298"/>
              <a:gd name="connsiteY1893" fmla="*/ 2361138 h 4853104"/>
              <a:gd name="connsiteX1894" fmla="*/ 5679387 w 9642298"/>
              <a:gd name="connsiteY1894" fmla="*/ 2341118 h 4853104"/>
              <a:gd name="connsiteX1895" fmla="*/ 5683480 w 9642298"/>
              <a:gd name="connsiteY1895" fmla="*/ 2328515 h 4853104"/>
              <a:gd name="connsiteX1896" fmla="*/ 4268717 w 9642298"/>
              <a:gd name="connsiteY1896" fmla="*/ 2328377 h 4853104"/>
              <a:gd name="connsiteX1897" fmla="*/ 4267430 w 9642298"/>
              <a:gd name="connsiteY1897" fmla="*/ 2361001 h 4853104"/>
              <a:gd name="connsiteX1898" fmla="*/ 4281787 w 9642298"/>
              <a:gd name="connsiteY1898" fmla="*/ 2362908 h 4853104"/>
              <a:gd name="connsiteX1899" fmla="*/ 4268717 w 9642298"/>
              <a:gd name="connsiteY1899" fmla="*/ 2328377 h 4853104"/>
              <a:gd name="connsiteX1900" fmla="*/ 4470295 w 9642298"/>
              <a:gd name="connsiteY1900" fmla="*/ 2328323 h 4853104"/>
              <a:gd name="connsiteX1901" fmla="*/ 4464696 w 9642298"/>
              <a:gd name="connsiteY1901" fmla="*/ 2380094 h 4853104"/>
              <a:gd name="connsiteX1902" fmla="*/ 4470295 w 9642298"/>
              <a:gd name="connsiteY1902" fmla="*/ 2328323 h 4853104"/>
              <a:gd name="connsiteX1903" fmla="*/ 5471225 w 9642298"/>
              <a:gd name="connsiteY1903" fmla="*/ 2327077 h 4853104"/>
              <a:gd name="connsiteX1904" fmla="*/ 5482066 w 9642298"/>
              <a:gd name="connsiteY1904" fmla="*/ 2331043 h 4853104"/>
              <a:gd name="connsiteX1905" fmla="*/ 5492141 w 9642298"/>
              <a:gd name="connsiteY1905" fmla="*/ 2342997 h 4853104"/>
              <a:gd name="connsiteX1906" fmla="*/ 5474009 w 9642298"/>
              <a:gd name="connsiteY1906" fmla="*/ 2347144 h 4853104"/>
              <a:gd name="connsiteX1907" fmla="*/ 5470176 w 9642298"/>
              <a:gd name="connsiteY1907" fmla="*/ 2353252 h 4853104"/>
              <a:gd name="connsiteX1908" fmla="*/ 5471217 w 9642298"/>
              <a:gd name="connsiteY1908" fmla="*/ 2327063 h 4853104"/>
              <a:gd name="connsiteX1909" fmla="*/ 5471225 w 9642298"/>
              <a:gd name="connsiteY1909" fmla="*/ 2327069 h 4853104"/>
              <a:gd name="connsiteX1910" fmla="*/ 5471225 w 9642298"/>
              <a:gd name="connsiteY1910" fmla="*/ 2327077 h 4853104"/>
              <a:gd name="connsiteX1911" fmla="*/ 5471197 w 9642298"/>
              <a:gd name="connsiteY1911" fmla="*/ 2327069 h 4853104"/>
              <a:gd name="connsiteX1912" fmla="*/ 4123427 w 9642298"/>
              <a:gd name="connsiteY1912" fmla="*/ 2323893 h 4853104"/>
              <a:gd name="connsiteX1913" fmla="*/ 4113155 w 9642298"/>
              <a:gd name="connsiteY1913" fmla="*/ 2347444 h 4853104"/>
              <a:gd name="connsiteX1914" fmla="*/ 4135170 w 9642298"/>
              <a:gd name="connsiteY1914" fmla="*/ 2337269 h 4853104"/>
              <a:gd name="connsiteX1915" fmla="*/ 4123427 w 9642298"/>
              <a:gd name="connsiteY1915" fmla="*/ 2323893 h 4853104"/>
              <a:gd name="connsiteX1916" fmla="*/ 5647697 w 9642298"/>
              <a:gd name="connsiteY1916" fmla="*/ 2323766 h 4853104"/>
              <a:gd name="connsiteX1917" fmla="*/ 5647689 w 9642298"/>
              <a:gd name="connsiteY1917" fmla="*/ 2323804 h 4853104"/>
              <a:gd name="connsiteX1918" fmla="*/ 5647672 w 9642298"/>
              <a:gd name="connsiteY1918" fmla="*/ 2323792 h 4853104"/>
              <a:gd name="connsiteX1919" fmla="*/ 5647678 w 9642298"/>
              <a:gd name="connsiteY1919" fmla="*/ 2323769 h 4853104"/>
              <a:gd name="connsiteX1920" fmla="*/ 4734746 w 9642298"/>
              <a:gd name="connsiteY1920" fmla="*/ 2323695 h 4853104"/>
              <a:gd name="connsiteX1921" fmla="*/ 4743546 w 9642298"/>
              <a:gd name="connsiteY1921" fmla="*/ 2337544 h 4853104"/>
              <a:gd name="connsiteX1922" fmla="*/ 4725389 w 9642298"/>
              <a:gd name="connsiteY1922" fmla="*/ 2341716 h 4853104"/>
              <a:gd name="connsiteX1923" fmla="*/ 4734746 w 9642298"/>
              <a:gd name="connsiteY1923" fmla="*/ 2323695 h 4853104"/>
              <a:gd name="connsiteX1924" fmla="*/ 6963903 w 9642298"/>
              <a:gd name="connsiteY1924" fmla="*/ 2314021 h 4853104"/>
              <a:gd name="connsiteX1925" fmla="*/ 6957815 w 9642298"/>
              <a:gd name="connsiteY1925" fmla="*/ 2330095 h 4853104"/>
              <a:gd name="connsiteX1926" fmla="*/ 6964190 w 9642298"/>
              <a:gd name="connsiteY1926" fmla="*/ 2350583 h 4853104"/>
              <a:gd name="connsiteX1927" fmla="*/ 6982856 w 9642298"/>
              <a:gd name="connsiteY1927" fmla="*/ 2333369 h 4853104"/>
              <a:gd name="connsiteX1928" fmla="*/ 6995906 w 9642298"/>
              <a:gd name="connsiteY1928" fmla="*/ 2367794 h 4853104"/>
              <a:gd name="connsiteX1929" fmla="*/ 6994376 w 9642298"/>
              <a:gd name="connsiteY1929" fmla="*/ 2407044 h 4853104"/>
              <a:gd name="connsiteX1930" fmla="*/ 6975466 w 9642298"/>
              <a:gd name="connsiteY1930" fmla="*/ 2430859 h 4853104"/>
              <a:gd name="connsiteX1931" fmla="*/ 6975196 w 9642298"/>
              <a:gd name="connsiteY1931" fmla="*/ 2437351 h 4853104"/>
              <a:gd name="connsiteX1932" fmla="*/ 6961864 w 9642298"/>
              <a:gd name="connsiteY1932" fmla="*/ 2409281 h 4853104"/>
              <a:gd name="connsiteX1933" fmla="*/ 6903046 w 9642298"/>
              <a:gd name="connsiteY1933" fmla="*/ 2441060 h 4853104"/>
              <a:gd name="connsiteX1934" fmla="*/ 6914831 w 9642298"/>
              <a:gd name="connsiteY1934" fmla="*/ 2416374 h 4853104"/>
              <a:gd name="connsiteX1935" fmla="*/ 6911482 w 9642298"/>
              <a:gd name="connsiteY1935" fmla="*/ 2409364 h 4853104"/>
              <a:gd name="connsiteX1936" fmla="*/ 6892332 w 9642298"/>
              <a:gd name="connsiteY1936" fmla="*/ 2439697 h 4853104"/>
              <a:gd name="connsiteX1937" fmla="*/ 6874895 w 9642298"/>
              <a:gd name="connsiteY1937" fmla="*/ 2424339 h 4853104"/>
              <a:gd name="connsiteX1938" fmla="*/ 6904598 w 9642298"/>
              <a:gd name="connsiteY1938" fmla="*/ 2401890 h 4853104"/>
              <a:gd name="connsiteX1939" fmla="*/ 6876180 w 9642298"/>
              <a:gd name="connsiteY1939" fmla="*/ 2391660 h 4853104"/>
              <a:gd name="connsiteX1940" fmla="*/ 6894607 w 9642298"/>
              <a:gd name="connsiteY1940" fmla="*/ 2380941 h 4853104"/>
              <a:gd name="connsiteX1941" fmla="*/ 6869538 w 9642298"/>
              <a:gd name="connsiteY1941" fmla="*/ 2377722 h 4853104"/>
              <a:gd name="connsiteX1942" fmla="*/ 6925612 w 9642298"/>
              <a:gd name="connsiteY1942" fmla="*/ 2337292 h 4853104"/>
              <a:gd name="connsiteX1943" fmla="*/ 6976723 w 9642298"/>
              <a:gd name="connsiteY1943" fmla="*/ 2306229 h 4853104"/>
              <a:gd name="connsiteX1944" fmla="*/ 6963903 w 9642298"/>
              <a:gd name="connsiteY1944" fmla="*/ 2314021 h 4853104"/>
              <a:gd name="connsiteX1945" fmla="*/ 6964521 w 9642298"/>
              <a:gd name="connsiteY1945" fmla="*/ 2312395 h 4853104"/>
              <a:gd name="connsiteX1946" fmla="*/ 6976723 w 9642298"/>
              <a:gd name="connsiteY1946" fmla="*/ 2306229 h 4853104"/>
              <a:gd name="connsiteX1947" fmla="*/ 6930179 w 9642298"/>
              <a:gd name="connsiteY1947" fmla="*/ 2300226 h 4853104"/>
              <a:gd name="connsiteX1948" fmla="*/ 6914564 w 9642298"/>
              <a:gd name="connsiteY1948" fmla="*/ 2331049 h 4853104"/>
              <a:gd name="connsiteX1949" fmla="*/ 6930179 w 9642298"/>
              <a:gd name="connsiteY1949" fmla="*/ 2300226 h 4853104"/>
              <a:gd name="connsiteX1950" fmla="*/ 6001444 w 9642298"/>
              <a:gd name="connsiteY1950" fmla="*/ 2297689 h 4853104"/>
              <a:gd name="connsiteX1951" fmla="*/ 6026030 w 9642298"/>
              <a:gd name="connsiteY1951" fmla="*/ 2314030 h 4853104"/>
              <a:gd name="connsiteX1952" fmla="*/ 6001444 w 9642298"/>
              <a:gd name="connsiteY1952" fmla="*/ 2297689 h 4853104"/>
              <a:gd name="connsiteX1953" fmla="*/ 5537172 w 9642298"/>
              <a:gd name="connsiteY1953" fmla="*/ 2296326 h 4853104"/>
              <a:gd name="connsiteX1954" fmla="*/ 5575786 w 9642298"/>
              <a:gd name="connsiteY1954" fmla="*/ 2321066 h 4853104"/>
              <a:gd name="connsiteX1955" fmla="*/ 5537172 w 9642298"/>
              <a:gd name="connsiteY1955" fmla="*/ 2296326 h 4853104"/>
              <a:gd name="connsiteX1956" fmla="*/ 5508513 w 9642298"/>
              <a:gd name="connsiteY1956" fmla="*/ 2292615 h 4853104"/>
              <a:gd name="connsiteX1957" fmla="*/ 5486758 w 9642298"/>
              <a:gd name="connsiteY1957" fmla="*/ 2296326 h 4853104"/>
              <a:gd name="connsiteX1958" fmla="*/ 5508513 w 9642298"/>
              <a:gd name="connsiteY1958" fmla="*/ 2292615 h 4853104"/>
              <a:gd name="connsiteX1959" fmla="*/ 4342544 w 9642298"/>
              <a:gd name="connsiteY1959" fmla="*/ 2291180 h 4853104"/>
              <a:gd name="connsiteX1960" fmla="*/ 4331150 w 9642298"/>
              <a:gd name="connsiteY1960" fmla="*/ 2297117 h 4853104"/>
              <a:gd name="connsiteX1961" fmla="*/ 4344732 w 9642298"/>
              <a:gd name="connsiteY1961" fmla="*/ 2318529 h 4853104"/>
              <a:gd name="connsiteX1962" fmla="*/ 4352630 w 9642298"/>
              <a:gd name="connsiteY1962" fmla="*/ 2299872 h 4853104"/>
              <a:gd name="connsiteX1963" fmla="*/ 4342544 w 9642298"/>
              <a:gd name="connsiteY1963" fmla="*/ 2291180 h 4853104"/>
              <a:gd name="connsiteX1964" fmla="*/ 6098961 w 9642298"/>
              <a:gd name="connsiteY1964" fmla="*/ 2290599 h 4853104"/>
              <a:gd name="connsiteX1965" fmla="*/ 6119934 w 9642298"/>
              <a:gd name="connsiteY1965" fmla="*/ 2306447 h 4853104"/>
              <a:gd name="connsiteX1966" fmla="*/ 6122770 w 9642298"/>
              <a:gd name="connsiteY1966" fmla="*/ 2326579 h 4853104"/>
              <a:gd name="connsiteX1967" fmla="*/ 6109462 w 9642298"/>
              <a:gd name="connsiteY1967" fmla="*/ 2298591 h 4853104"/>
              <a:gd name="connsiteX1968" fmla="*/ 6087446 w 9642298"/>
              <a:gd name="connsiteY1968" fmla="*/ 2308847 h 4853104"/>
              <a:gd name="connsiteX1969" fmla="*/ 6098961 w 9642298"/>
              <a:gd name="connsiteY1969" fmla="*/ 2290599 h 4853104"/>
              <a:gd name="connsiteX1970" fmla="*/ 4306617 w 9642298"/>
              <a:gd name="connsiteY1970" fmla="*/ 2280779 h 4853104"/>
              <a:gd name="connsiteX1971" fmla="*/ 4270270 w 9642298"/>
              <a:gd name="connsiteY1971" fmla="*/ 2289207 h 4853104"/>
              <a:gd name="connsiteX1972" fmla="*/ 4312241 w 9642298"/>
              <a:gd name="connsiteY1972" fmla="*/ 2320957 h 4853104"/>
              <a:gd name="connsiteX1973" fmla="*/ 4320650 w 9642298"/>
              <a:gd name="connsiteY1973" fmla="*/ 2289207 h 4853104"/>
              <a:gd name="connsiteX1974" fmla="*/ 4306617 w 9642298"/>
              <a:gd name="connsiteY1974" fmla="*/ 2280779 h 4853104"/>
              <a:gd name="connsiteX1975" fmla="*/ 7488084 w 9642298"/>
              <a:gd name="connsiteY1975" fmla="*/ 2280659 h 4853104"/>
              <a:gd name="connsiteX1976" fmla="*/ 7495772 w 9642298"/>
              <a:gd name="connsiteY1976" fmla="*/ 2288525 h 4853104"/>
              <a:gd name="connsiteX1977" fmla="*/ 7459750 w 9642298"/>
              <a:gd name="connsiteY1977" fmla="*/ 2290352 h 4853104"/>
              <a:gd name="connsiteX1978" fmla="*/ 7479280 w 9642298"/>
              <a:gd name="connsiteY1978" fmla="*/ 2283843 h 4853104"/>
              <a:gd name="connsiteX1979" fmla="*/ 7488084 w 9642298"/>
              <a:gd name="connsiteY1979" fmla="*/ 2280659 h 4853104"/>
              <a:gd name="connsiteX1980" fmla="*/ 6016550 w 9642298"/>
              <a:gd name="connsiteY1980" fmla="*/ 2279906 h 4853104"/>
              <a:gd name="connsiteX1981" fmla="*/ 6062588 w 9642298"/>
              <a:gd name="connsiteY1981" fmla="*/ 2298972 h 4853104"/>
              <a:gd name="connsiteX1982" fmla="*/ 6032671 w 9642298"/>
              <a:gd name="connsiteY1982" fmla="*/ 2327968 h 4853104"/>
              <a:gd name="connsiteX1983" fmla="*/ 6046754 w 9642298"/>
              <a:gd name="connsiteY1983" fmla="*/ 2336287 h 4853104"/>
              <a:gd name="connsiteX1984" fmla="*/ 5993298 w 9642298"/>
              <a:gd name="connsiteY1984" fmla="*/ 2322839 h 4853104"/>
              <a:gd name="connsiteX1985" fmla="*/ 5988425 w 9642298"/>
              <a:gd name="connsiteY1985" fmla="*/ 2355082 h 4853104"/>
              <a:gd name="connsiteX1986" fmla="*/ 5974361 w 9642298"/>
              <a:gd name="connsiteY1986" fmla="*/ 2346654 h 4853104"/>
              <a:gd name="connsiteX1987" fmla="*/ 5987648 w 9642298"/>
              <a:gd name="connsiteY1987" fmla="*/ 2282715 h 4853104"/>
              <a:gd name="connsiteX1988" fmla="*/ 6016550 w 9642298"/>
              <a:gd name="connsiteY1988" fmla="*/ 2279906 h 4853104"/>
              <a:gd name="connsiteX1989" fmla="*/ 6873413 w 9642298"/>
              <a:gd name="connsiteY1989" fmla="*/ 2279633 h 4853104"/>
              <a:gd name="connsiteX1990" fmla="*/ 6915863 w 9642298"/>
              <a:gd name="connsiteY1990" fmla="*/ 2298400 h 4853104"/>
              <a:gd name="connsiteX1991" fmla="*/ 6879785 w 9642298"/>
              <a:gd name="connsiteY1991" fmla="*/ 2300226 h 4853104"/>
              <a:gd name="connsiteX1992" fmla="*/ 6873413 w 9642298"/>
              <a:gd name="connsiteY1992" fmla="*/ 2279633 h 4853104"/>
              <a:gd name="connsiteX1993" fmla="*/ 6362228 w 9642298"/>
              <a:gd name="connsiteY1993" fmla="*/ 2278952 h 4853104"/>
              <a:gd name="connsiteX1994" fmla="*/ 6387033 w 9642298"/>
              <a:gd name="connsiteY1994" fmla="*/ 2288746 h 4853104"/>
              <a:gd name="connsiteX1995" fmla="*/ 6376319 w 9642298"/>
              <a:gd name="connsiteY1995" fmla="*/ 2287300 h 4853104"/>
              <a:gd name="connsiteX1996" fmla="*/ 6368612 w 9642298"/>
              <a:gd name="connsiteY1996" fmla="*/ 2299436 h 4853104"/>
              <a:gd name="connsiteX1997" fmla="*/ 6372458 w 9642298"/>
              <a:gd name="connsiteY1997" fmla="*/ 2293382 h 4853104"/>
              <a:gd name="connsiteX1998" fmla="*/ 6362228 w 9642298"/>
              <a:gd name="connsiteY1998" fmla="*/ 2278952 h 4853104"/>
              <a:gd name="connsiteX1999" fmla="*/ 4724345 w 9642298"/>
              <a:gd name="connsiteY1999" fmla="*/ 2276005 h 4853104"/>
              <a:gd name="connsiteX2000" fmla="*/ 4710524 w 9642298"/>
              <a:gd name="connsiteY2000" fmla="*/ 2352983 h 4853104"/>
              <a:gd name="connsiteX2001" fmla="*/ 4697750 w 9642298"/>
              <a:gd name="connsiteY2001" fmla="*/ 2311957 h 4853104"/>
              <a:gd name="connsiteX2002" fmla="*/ 4724345 w 9642298"/>
              <a:gd name="connsiteY2002" fmla="*/ 2276005 h 4853104"/>
              <a:gd name="connsiteX2003" fmla="*/ 6208620 w 9642298"/>
              <a:gd name="connsiteY2003" fmla="*/ 2274310 h 4853104"/>
              <a:gd name="connsiteX2004" fmla="*/ 6221511 w 9642298"/>
              <a:gd name="connsiteY2004" fmla="*/ 2286861 h 4853104"/>
              <a:gd name="connsiteX2005" fmla="*/ 6223786 w 9642298"/>
              <a:gd name="connsiteY2005" fmla="*/ 2319946 h 4853104"/>
              <a:gd name="connsiteX2006" fmla="*/ 6192075 w 9642298"/>
              <a:gd name="connsiteY2006" fmla="*/ 2302681 h 4853104"/>
              <a:gd name="connsiteX2007" fmla="*/ 6206698 w 9642298"/>
              <a:gd name="connsiteY2007" fmla="*/ 2297935 h 4853104"/>
              <a:gd name="connsiteX2008" fmla="*/ 6193087 w 9642298"/>
              <a:gd name="connsiteY2008" fmla="*/ 2276632 h 4853104"/>
              <a:gd name="connsiteX2009" fmla="*/ 6208620 w 9642298"/>
              <a:gd name="connsiteY2009" fmla="*/ 2274310 h 4853104"/>
              <a:gd name="connsiteX2010" fmla="*/ 6137902 w 9642298"/>
              <a:gd name="connsiteY2010" fmla="*/ 2271821 h 4853104"/>
              <a:gd name="connsiteX2011" fmla="*/ 6142468 w 9642298"/>
              <a:gd name="connsiteY2011" fmla="*/ 2283207 h 4853104"/>
              <a:gd name="connsiteX2012" fmla="*/ 6127087 w 9642298"/>
              <a:gd name="connsiteY2012" fmla="*/ 2307375 h 4853104"/>
              <a:gd name="connsiteX2013" fmla="*/ 6128349 w 9642298"/>
              <a:gd name="connsiteY2013" fmla="*/ 2274779 h 4853104"/>
              <a:gd name="connsiteX2014" fmla="*/ 6137902 w 9642298"/>
              <a:gd name="connsiteY2014" fmla="*/ 2271821 h 4853104"/>
              <a:gd name="connsiteX2015" fmla="*/ 6034735 w 9642298"/>
              <a:gd name="connsiteY2015" fmla="*/ 2270449 h 4853104"/>
              <a:gd name="connsiteX2016" fmla="*/ 6049074 w 9642298"/>
              <a:gd name="connsiteY2016" fmla="*/ 2277614 h 4853104"/>
              <a:gd name="connsiteX2017" fmla="*/ 6023498 w 9642298"/>
              <a:gd name="connsiteY2017" fmla="*/ 2287380 h 4853104"/>
              <a:gd name="connsiteX2018" fmla="*/ 6034735 w 9642298"/>
              <a:gd name="connsiteY2018" fmla="*/ 2270449 h 4853104"/>
              <a:gd name="connsiteX2019" fmla="*/ 7115112 w 9642298"/>
              <a:gd name="connsiteY2019" fmla="*/ 2265257 h 4853104"/>
              <a:gd name="connsiteX2020" fmla="*/ 7102607 w 9642298"/>
              <a:gd name="connsiteY2020" fmla="*/ 2309557 h 4853104"/>
              <a:gd name="connsiteX2021" fmla="*/ 7115112 w 9642298"/>
              <a:gd name="connsiteY2021" fmla="*/ 2265257 h 4853104"/>
              <a:gd name="connsiteX2022" fmla="*/ 5794000 w 9642298"/>
              <a:gd name="connsiteY2022" fmla="*/ 2264166 h 4853104"/>
              <a:gd name="connsiteX2023" fmla="*/ 5821372 w 9642298"/>
              <a:gd name="connsiteY2023" fmla="*/ 2300527 h 4853104"/>
              <a:gd name="connsiteX2024" fmla="*/ 5816788 w 9642298"/>
              <a:gd name="connsiteY2024" fmla="*/ 2326141 h 4853104"/>
              <a:gd name="connsiteX2025" fmla="*/ 5795308 w 9642298"/>
              <a:gd name="connsiteY2025" fmla="*/ 2323331 h 4853104"/>
              <a:gd name="connsiteX2026" fmla="*/ 5766890 w 9642298"/>
              <a:gd name="connsiteY2026" fmla="*/ 2313047 h 4853104"/>
              <a:gd name="connsiteX2027" fmla="*/ 5769469 w 9642298"/>
              <a:gd name="connsiteY2027" fmla="*/ 2339723 h 4853104"/>
              <a:gd name="connsiteX2028" fmla="*/ 5751817 w 9642298"/>
              <a:gd name="connsiteY2028" fmla="*/ 2330831 h 4853104"/>
              <a:gd name="connsiteX2029" fmla="*/ 5760031 w 9642298"/>
              <a:gd name="connsiteY2029" fmla="*/ 2305628 h 4853104"/>
              <a:gd name="connsiteX2030" fmla="*/ 5742349 w 9642298"/>
              <a:gd name="connsiteY2030" fmla="*/ 2296736 h 4853104"/>
              <a:gd name="connsiteX2031" fmla="*/ 5684023 w 9642298"/>
              <a:gd name="connsiteY2031" fmla="*/ 2315502 h 4853104"/>
              <a:gd name="connsiteX2032" fmla="*/ 5746907 w 9642298"/>
              <a:gd name="connsiteY2032" fmla="*/ 2271122 h 4853104"/>
              <a:gd name="connsiteX2033" fmla="*/ 5794000 w 9642298"/>
              <a:gd name="connsiteY2033" fmla="*/ 2264166 h 4853104"/>
              <a:gd name="connsiteX2034" fmla="*/ 5814064 w 9642298"/>
              <a:gd name="connsiteY2034" fmla="*/ 2257729 h 4853104"/>
              <a:gd name="connsiteX2035" fmla="*/ 5826003 w 9642298"/>
              <a:gd name="connsiteY2035" fmla="*/ 2274805 h 4853104"/>
              <a:gd name="connsiteX2036" fmla="*/ 5800937 w 9642298"/>
              <a:gd name="connsiteY2036" fmla="*/ 2271586 h 4853104"/>
              <a:gd name="connsiteX2037" fmla="*/ 5814064 w 9642298"/>
              <a:gd name="connsiteY2037" fmla="*/ 2257729 h 4853104"/>
              <a:gd name="connsiteX2038" fmla="*/ 4588495 w 9642298"/>
              <a:gd name="connsiteY2038" fmla="*/ 2251809 h 4853104"/>
              <a:gd name="connsiteX2039" fmla="*/ 4590826 w 9642298"/>
              <a:gd name="connsiteY2039" fmla="*/ 2284897 h 4853104"/>
              <a:gd name="connsiteX2040" fmla="*/ 4611823 w 9642298"/>
              <a:gd name="connsiteY2040" fmla="*/ 2300745 h 4853104"/>
              <a:gd name="connsiteX2041" fmla="*/ 4680099 w 9642298"/>
              <a:gd name="connsiteY2041" fmla="*/ 2303062 h 4853104"/>
              <a:gd name="connsiteX2042" fmla="*/ 4681088 w 9642298"/>
              <a:gd name="connsiteY2042" fmla="*/ 2276987 h 4853104"/>
              <a:gd name="connsiteX2043" fmla="*/ 4694400 w 9642298"/>
              <a:gd name="connsiteY2043" fmla="*/ 2304972 h 4853104"/>
              <a:gd name="connsiteX2044" fmla="*/ 4690062 w 9642298"/>
              <a:gd name="connsiteY2044" fmla="*/ 2324067 h 4853104"/>
              <a:gd name="connsiteX2045" fmla="*/ 4661938 w 9642298"/>
              <a:gd name="connsiteY2045" fmla="*/ 2307317 h 4853104"/>
              <a:gd name="connsiteX2046" fmla="*/ 4649883 w 9642298"/>
              <a:gd name="connsiteY2046" fmla="*/ 2338549 h 4853104"/>
              <a:gd name="connsiteX2047" fmla="*/ 4635340 w 9642298"/>
              <a:gd name="connsiteY2047" fmla="*/ 2343269 h 4853104"/>
              <a:gd name="connsiteX2048" fmla="*/ 4640188 w 9642298"/>
              <a:gd name="connsiteY2048" fmla="*/ 2311000 h 4853104"/>
              <a:gd name="connsiteX2049" fmla="*/ 4633304 w 9642298"/>
              <a:gd name="connsiteY2049" fmla="*/ 2303554 h 4853104"/>
              <a:gd name="connsiteX2050" fmla="*/ 4617663 w 9642298"/>
              <a:gd name="connsiteY2050" fmla="*/ 2334268 h 4853104"/>
              <a:gd name="connsiteX2051" fmla="*/ 4618412 w 9642298"/>
              <a:gd name="connsiteY2051" fmla="*/ 2314712 h 4853104"/>
              <a:gd name="connsiteX2052" fmla="*/ 4599771 w 9642298"/>
              <a:gd name="connsiteY2052" fmla="*/ 2332005 h 4853104"/>
              <a:gd name="connsiteX2053" fmla="*/ 4584960 w 9642298"/>
              <a:gd name="connsiteY2053" fmla="*/ 2343269 h 4853104"/>
              <a:gd name="connsiteX2054" fmla="*/ 4556514 w 9642298"/>
              <a:gd name="connsiteY2054" fmla="*/ 2332959 h 4853104"/>
              <a:gd name="connsiteX2055" fmla="*/ 4588495 w 9642298"/>
              <a:gd name="connsiteY2055" fmla="*/ 2251809 h 4853104"/>
              <a:gd name="connsiteX2056" fmla="*/ 5132237 w 9642298"/>
              <a:gd name="connsiteY2056" fmla="*/ 2251305 h 4853104"/>
              <a:gd name="connsiteX2057" fmla="*/ 5138581 w 9642298"/>
              <a:gd name="connsiteY2057" fmla="*/ 2253802 h 4853104"/>
              <a:gd name="connsiteX2058" fmla="*/ 5132967 w 9642298"/>
              <a:gd name="connsiteY2058" fmla="*/ 2254599 h 4853104"/>
              <a:gd name="connsiteX2059" fmla="*/ 5148855 w 9642298"/>
              <a:gd name="connsiteY2059" fmla="*/ 2249724 h 4853104"/>
              <a:gd name="connsiteX2060" fmla="*/ 5153332 w 9642298"/>
              <a:gd name="connsiteY2060" fmla="*/ 2259610 h 4853104"/>
              <a:gd name="connsiteX2061" fmla="*/ 5138581 w 9642298"/>
              <a:gd name="connsiteY2061" fmla="*/ 2253802 h 4853104"/>
              <a:gd name="connsiteX2062" fmla="*/ 5140821 w 9642298"/>
              <a:gd name="connsiteY2062" fmla="*/ 2253484 h 4853104"/>
              <a:gd name="connsiteX2063" fmla="*/ 5148855 w 9642298"/>
              <a:gd name="connsiteY2063" fmla="*/ 2249724 h 4853104"/>
              <a:gd name="connsiteX2064" fmla="*/ 5963868 w 9642298"/>
              <a:gd name="connsiteY2064" fmla="*/ 2246818 h 4853104"/>
              <a:gd name="connsiteX2065" fmla="*/ 5973828 w 9642298"/>
              <a:gd name="connsiteY2065" fmla="*/ 2267766 h 4853104"/>
              <a:gd name="connsiteX2066" fmla="*/ 5951335 w 9642298"/>
              <a:gd name="connsiteY2066" fmla="*/ 2291143 h 4853104"/>
              <a:gd name="connsiteX2067" fmla="*/ 5965872 w 9642298"/>
              <a:gd name="connsiteY2067" fmla="*/ 2286478 h 4853104"/>
              <a:gd name="connsiteX2068" fmla="*/ 5970990 w 9642298"/>
              <a:gd name="connsiteY2068" fmla="*/ 2339614 h 4853104"/>
              <a:gd name="connsiteX2069" fmla="*/ 5946694 w 9642298"/>
              <a:gd name="connsiteY2069" fmla="*/ 2316865 h 4853104"/>
              <a:gd name="connsiteX2070" fmla="*/ 5941557 w 9642298"/>
              <a:gd name="connsiteY2070" fmla="*/ 2355491 h 4853104"/>
              <a:gd name="connsiteX2071" fmla="*/ 5921629 w 9642298"/>
              <a:gd name="connsiteY2071" fmla="*/ 2313592 h 4853104"/>
              <a:gd name="connsiteX2072" fmla="*/ 5888601 w 9642298"/>
              <a:gd name="connsiteY2072" fmla="*/ 2328921 h 4853104"/>
              <a:gd name="connsiteX2073" fmla="*/ 5884001 w 9642298"/>
              <a:gd name="connsiteY2073" fmla="*/ 2354618 h 4853104"/>
              <a:gd name="connsiteX2074" fmla="*/ 5870500 w 9642298"/>
              <a:gd name="connsiteY2074" fmla="*/ 2333151 h 4853104"/>
              <a:gd name="connsiteX2075" fmla="*/ 5884803 w 9642298"/>
              <a:gd name="connsiteY2075" fmla="*/ 2334978 h 4853104"/>
              <a:gd name="connsiteX2076" fmla="*/ 5831366 w 9642298"/>
              <a:gd name="connsiteY2076" fmla="*/ 2321447 h 4853104"/>
              <a:gd name="connsiteX2077" fmla="*/ 5886059 w 9642298"/>
              <a:gd name="connsiteY2077" fmla="*/ 2302380 h 4853104"/>
              <a:gd name="connsiteX2078" fmla="*/ 5886596 w 9642298"/>
              <a:gd name="connsiteY2078" fmla="*/ 2289316 h 4853104"/>
              <a:gd name="connsiteX2079" fmla="*/ 5869159 w 9642298"/>
              <a:gd name="connsiteY2079" fmla="*/ 2273903 h 4853104"/>
              <a:gd name="connsiteX2080" fmla="*/ 5850754 w 9642298"/>
              <a:gd name="connsiteY2080" fmla="*/ 2284625 h 4853104"/>
              <a:gd name="connsiteX2081" fmla="*/ 5872992 w 9642298"/>
              <a:gd name="connsiteY2081" fmla="*/ 2267795 h 4853104"/>
              <a:gd name="connsiteX2082" fmla="*/ 5893747 w 9642298"/>
              <a:gd name="connsiteY2082" fmla="*/ 2290215 h 4853104"/>
              <a:gd name="connsiteX2083" fmla="*/ 5930579 w 9642298"/>
              <a:gd name="connsiteY2083" fmla="*/ 2268722 h 4853104"/>
              <a:gd name="connsiteX2084" fmla="*/ 5940565 w 9642298"/>
              <a:gd name="connsiteY2084" fmla="*/ 2289751 h 4853104"/>
              <a:gd name="connsiteX2085" fmla="*/ 5944636 w 9642298"/>
              <a:gd name="connsiteY2085" fmla="*/ 2277122 h 4853104"/>
              <a:gd name="connsiteX2086" fmla="*/ 5934435 w 9642298"/>
              <a:gd name="connsiteY2086" fmla="*/ 2262694 h 4853104"/>
              <a:gd name="connsiteX2087" fmla="*/ 5963868 w 9642298"/>
              <a:gd name="connsiteY2087" fmla="*/ 2246818 h 4853104"/>
              <a:gd name="connsiteX2088" fmla="*/ 6062020 w 9642298"/>
              <a:gd name="connsiteY2088" fmla="*/ 2243103 h 4853104"/>
              <a:gd name="connsiteX2089" fmla="*/ 6071566 w 9642298"/>
              <a:gd name="connsiteY2089" fmla="*/ 2254266 h 4853104"/>
              <a:gd name="connsiteX2090" fmla="*/ 6056486 w 9642298"/>
              <a:gd name="connsiteY2090" fmla="*/ 2271996 h 4853104"/>
              <a:gd name="connsiteX2091" fmla="*/ 6050331 w 9642298"/>
              <a:gd name="connsiteY2091" fmla="*/ 2244910 h 4853104"/>
              <a:gd name="connsiteX2092" fmla="*/ 6062020 w 9642298"/>
              <a:gd name="connsiteY2092" fmla="*/ 2243103 h 4853104"/>
              <a:gd name="connsiteX2093" fmla="*/ 6993600 w 9642298"/>
              <a:gd name="connsiteY2093" fmla="*/ 2242863 h 4853104"/>
              <a:gd name="connsiteX2094" fmla="*/ 7014600 w 9642298"/>
              <a:gd name="connsiteY2094" fmla="*/ 2258711 h 4853104"/>
              <a:gd name="connsiteX2095" fmla="*/ 6996148 w 9642298"/>
              <a:gd name="connsiteY2095" fmla="*/ 2269459 h 4853104"/>
              <a:gd name="connsiteX2096" fmla="*/ 6993600 w 9642298"/>
              <a:gd name="connsiteY2096" fmla="*/ 2242863 h 4853104"/>
              <a:gd name="connsiteX2097" fmla="*/ 6151411 w 9642298"/>
              <a:gd name="connsiteY2097" fmla="*/ 2238418 h 4853104"/>
              <a:gd name="connsiteX2098" fmla="*/ 6216148 w 9642298"/>
              <a:gd name="connsiteY2098" fmla="*/ 2240246 h 4853104"/>
              <a:gd name="connsiteX2099" fmla="*/ 6218694 w 9642298"/>
              <a:gd name="connsiteY2099" fmla="*/ 2266841 h 4853104"/>
              <a:gd name="connsiteX2100" fmla="*/ 6171364 w 9642298"/>
              <a:gd name="connsiteY2100" fmla="*/ 2280343 h 4853104"/>
              <a:gd name="connsiteX2101" fmla="*/ 6176213 w 9642298"/>
              <a:gd name="connsiteY2101" fmla="*/ 2248129 h 4853104"/>
              <a:gd name="connsiteX2102" fmla="*/ 6151411 w 9642298"/>
              <a:gd name="connsiteY2102" fmla="*/ 2238418 h 4853104"/>
              <a:gd name="connsiteX2103" fmla="*/ 6261020 w 9642298"/>
              <a:gd name="connsiteY2103" fmla="*/ 2236993 h 4853104"/>
              <a:gd name="connsiteX2104" fmla="*/ 6269866 w 9642298"/>
              <a:gd name="connsiteY2104" fmla="*/ 2247256 h 4853104"/>
              <a:gd name="connsiteX2105" fmla="*/ 6258325 w 9642298"/>
              <a:gd name="connsiteY2105" fmla="*/ 2265424 h 4853104"/>
              <a:gd name="connsiteX2106" fmla="*/ 6225591 w 9642298"/>
              <a:gd name="connsiteY2106" fmla="*/ 2274316 h 4853104"/>
              <a:gd name="connsiteX2107" fmla="*/ 6246746 w 9642298"/>
              <a:gd name="connsiteY2107" fmla="*/ 2241291 h 4853104"/>
              <a:gd name="connsiteX2108" fmla="*/ 6261020 w 9642298"/>
              <a:gd name="connsiteY2108" fmla="*/ 2236993 h 4853104"/>
              <a:gd name="connsiteX2109" fmla="*/ 5129037 w 9642298"/>
              <a:gd name="connsiteY2109" fmla="*/ 2236780 h 4853104"/>
              <a:gd name="connsiteX2110" fmla="*/ 5132237 w 9642298"/>
              <a:gd name="connsiteY2110" fmla="*/ 2251305 h 4853104"/>
              <a:gd name="connsiteX2111" fmla="*/ 5103663 w 9642298"/>
              <a:gd name="connsiteY2111" fmla="*/ 2240053 h 4853104"/>
              <a:gd name="connsiteX2112" fmla="*/ 5129037 w 9642298"/>
              <a:gd name="connsiteY2112" fmla="*/ 2236780 h 4853104"/>
              <a:gd name="connsiteX2113" fmla="*/ 6932210 w 9642298"/>
              <a:gd name="connsiteY2113" fmla="*/ 2234941 h 4853104"/>
              <a:gd name="connsiteX2114" fmla="*/ 6936039 w 9642298"/>
              <a:gd name="connsiteY2114" fmla="*/ 2241964 h 4853104"/>
              <a:gd name="connsiteX2115" fmla="*/ 6927122 w 9642298"/>
              <a:gd name="connsiteY2115" fmla="*/ 2286753 h 4853104"/>
              <a:gd name="connsiteX2116" fmla="*/ 6913543 w 9642298"/>
              <a:gd name="connsiteY2116" fmla="*/ 2265315 h 4853104"/>
              <a:gd name="connsiteX2117" fmla="*/ 6929661 w 9642298"/>
              <a:gd name="connsiteY2117" fmla="*/ 2235093 h 4853104"/>
              <a:gd name="connsiteX2118" fmla="*/ 6932210 w 9642298"/>
              <a:gd name="connsiteY2118" fmla="*/ 2234941 h 4853104"/>
              <a:gd name="connsiteX2119" fmla="*/ 6393573 w 9642298"/>
              <a:gd name="connsiteY2119" fmla="*/ 2233389 h 4853104"/>
              <a:gd name="connsiteX2120" fmla="*/ 6406942 w 9642298"/>
              <a:gd name="connsiteY2120" fmla="*/ 2238825 h 4853104"/>
              <a:gd name="connsiteX2121" fmla="*/ 6373198 w 9642298"/>
              <a:gd name="connsiteY2121" fmla="*/ 2273768 h 4853104"/>
              <a:gd name="connsiteX2122" fmla="*/ 6388568 w 9642298"/>
              <a:gd name="connsiteY2122" fmla="*/ 2249490 h 4853104"/>
              <a:gd name="connsiteX2123" fmla="*/ 6381623 w 9642298"/>
              <a:gd name="connsiteY2123" fmla="*/ 2242044 h 4853104"/>
              <a:gd name="connsiteX2124" fmla="*/ 6355547 w 9642298"/>
              <a:gd name="connsiteY2124" fmla="*/ 2264957 h 4853104"/>
              <a:gd name="connsiteX2125" fmla="*/ 6378785 w 9642298"/>
              <a:gd name="connsiteY2125" fmla="*/ 2234461 h 4853104"/>
              <a:gd name="connsiteX2126" fmla="*/ 6393573 w 9642298"/>
              <a:gd name="connsiteY2126" fmla="*/ 2233389 h 4853104"/>
              <a:gd name="connsiteX2127" fmla="*/ 6461225 w 9642298"/>
              <a:gd name="connsiteY2127" fmla="*/ 2232745 h 4853104"/>
              <a:gd name="connsiteX2128" fmla="*/ 6462993 w 9642298"/>
              <a:gd name="connsiteY2128" fmla="*/ 2278923 h 4853104"/>
              <a:gd name="connsiteX2129" fmla="*/ 6461225 w 9642298"/>
              <a:gd name="connsiteY2129" fmla="*/ 2232745 h 4853104"/>
              <a:gd name="connsiteX2130" fmla="*/ 5542727 w 9642298"/>
              <a:gd name="connsiteY2130" fmla="*/ 2232526 h 4853104"/>
              <a:gd name="connsiteX2131" fmla="*/ 5556555 w 9642298"/>
              <a:gd name="connsiteY2131" fmla="*/ 2259584 h 4853104"/>
              <a:gd name="connsiteX2132" fmla="*/ 5535878 w 9642298"/>
              <a:gd name="connsiteY2132" fmla="*/ 2237135 h 4853104"/>
              <a:gd name="connsiteX2133" fmla="*/ 5542727 w 9642298"/>
              <a:gd name="connsiteY2133" fmla="*/ 2232526 h 4853104"/>
              <a:gd name="connsiteX2134" fmla="*/ 5240866 w 9642298"/>
              <a:gd name="connsiteY2134" fmla="*/ 2231597 h 4853104"/>
              <a:gd name="connsiteX2135" fmla="*/ 5265461 w 9642298"/>
              <a:gd name="connsiteY2135" fmla="*/ 2247855 h 4853104"/>
              <a:gd name="connsiteX2136" fmla="*/ 5240866 w 9642298"/>
              <a:gd name="connsiteY2136" fmla="*/ 2231597 h 4853104"/>
              <a:gd name="connsiteX2137" fmla="*/ 6587337 w 9642298"/>
              <a:gd name="connsiteY2137" fmla="*/ 2229443 h 4853104"/>
              <a:gd name="connsiteX2138" fmla="*/ 6589157 w 9642298"/>
              <a:gd name="connsiteY2138" fmla="*/ 2275595 h 4853104"/>
              <a:gd name="connsiteX2139" fmla="*/ 6594007 w 9642298"/>
              <a:gd name="connsiteY2139" fmla="*/ 2243407 h 4853104"/>
              <a:gd name="connsiteX2140" fmla="*/ 6587337 w 9642298"/>
              <a:gd name="connsiteY2140" fmla="*/ 2229443 h 4853104"/>
              <a:gd name="connsiteX2141" fmla="*/ 5514673 w 9642298"/>
              <a:gd name="connsiteY2141" fmla="*/ 2227805 h 4853104"/>
              <a:gd name="connsiteX2142" fmla="*/ 5499027 w 9642298"/>
              <a:gd name="connsiteY2142" fmla="*/ 2258628 h 4853104"/>
              <a:gd name="connsiteX2143" fmla="*/ 5520531 w 9642298"/>
              <a:gd name="connsiteY2143" fmla="*/ 2261383 h 4853104"/>
              <a:gd name="connsiteX2144" fmla="*/ 5528702 w 9642298"/>
              <a:gd name="connsiteY2144" fmla="*/ 2236153 h 4853104"/>
              <a:gd name="connsiteX2145" fmla="*/ 5609047 w 9642298"/>
              <a:gd name="connsiteY2145" fmla="*/ 2299136 h 4853104"/>
              <a:gd name="connsiteX2146" fmla="*/ 5602889 w 9642298"/>
              <a:gd name="connsiteY2146" fmla="*/ 2272130 h 4853104"/>
              <a:gd name="connsiteX2147" fmla="*/ 5614142 w 9642298"/>
              <a:gd name="connsiteY2147" fmla="*/ 2260429 h 4853104"/>
              <a:gd name="connsiteX2148" fmla="*/ 5616716 w 9642298"/>
              <a:gd name="connsiteY2148" fmla="*/ 2287051 h 4853104"/>
              <a:gd name="connsiteX2149" fmla="*/ 5620809 w 9642298"/>
              <a:gd name="connsiteY2149" fmla="*/ 2274476 h 4853104"/>
              <a:gd name="connsiteX2150" fmla="*/ 5641304 w 9642298"/>
              <a:gd name="connsiteY2150" fmla="*/ 2303308 h 4853104"/>
              <a:gd name="connsiteX2151" fmla="*/ 5663796 w 9642298"/>
              <a:gd name="connsiteY2151" fmla="*/ 2280094 h 4853104"/>
              <a:gd name="connsiteX2152" fmla="*/ 5696047 w 9642298"/>
              <a:gd name="connsiteY2152" fmla="*/ 2284215 h 4853104"/>
              <a:gd name="connsiteX2153" fmla="*/ 5677344 w 9642298"/>
              <a:gd name="connsiteY2153" fmla="*/ 2301452 h 4853104"/>
              <a:gd name="connsiteX2154" fmla="*/ 5684023 w 9642298"/>
              <a:gd name="connsiteY2154" fmla="*/ 2315502 h 4853104"/>
              <a:gd name="connsiteX2155" fmla="*/ 5667890 w 9642298"/>
              <a:gd name="connsiteY2155" fmla="*/ 2359283 h 4853104"/>
              <a:gd name="connsiteX2156" fmla="*/ 5646924 w 9642298"/>
              <a:gd name="connsiteY2156" fmla="*/ 2343432 h 4853104"/>
              <a:gd name="connsiteX2157" fmla="*/ 5642561 w 9642298"/>
              <a:gd name="connsiteY2157" fmla="*/ 2362582 h 4853104"/>
              <a:gd name="connsiteX2158" fmla="*/ 5632626 w 9642298"/>
              <a:gd name="connsiteY2158" fmla="*/ 2341579 h 4853104"/>
              <a:gd name="connsiteX2159" fmla="*/ 5642925 w 9642298"/>
              <a:gd name="connsiteY2159" fmla="*/ 2338484 h 4853104"/>
              <a:gd name="connsiteX2160" fmla="*/ 5647689 w 9642298"/>
              <a:gd name="connsiteY2160" fmla="*/ 2323804 h 4853104"/>
              <a:gd name="connsiteX2161" fmla="*/ 5661738 w 9642298"/>
              <a:gd name="connsiteY2161" fmla="*/ 2332304 h 4853104"/>
              <a:gd name="connsiteX2162" fmla="*/ 5658924 w 9642298"/>
              <a:gd name="connsiteY2162" fmla="*/ 2312174 h 4853104"/>
              <a:gd name="connsiteX2163" fmla="*/ 5666339 w 9642298"/>
              <a:gd name="connsiteY2163" fmla="*/ 2306581 h 4853104"/>
              <a:gd name="connsiteX2164" fmla="*/ 5653719 w 9642298"/>
              <a:gd name="connsiteY2164" fmla="*/ 2299600 h 4853104"/>
              <a:gd name="connsiteX2165" fmla="*/ 5647678 w 9642298"/>
              <a:gd name="connsiteY2165" fmla="*/ 2323769 h 4853104"/>
              <a:gd name="connsiteX2166" fmla="*/ 5599618 w 9642298"/>
              <a:gd name="connsiteY2166" fmla="*/ 2326490 h 4853104"/>
              <a:gd name="connsiteX2167" fmla="*/ 5545633 w 9642298"/>
              <a:gd name="connsiteY2167" fmla="*/ 2356445 h 4853104"/>
              <a:gd name="connsiteX2168" fmla="*/ 5574290 w 9642298"/>
              <a:gd name="connsiteY2168" fmla="*/ 2360208 h 4853104"/>
              <a:gd name="connsiteX2169" fmla="*/ 5573509 w 9642298"/>
              <a:gd name="connsiteY2169" fmla="*/ 2379876 h 4853104"/>
              <a:gd name="connsiteX2170" fmla="*/ 5534380 w 9642298"/>
              <a:gd name="connsiteY2170" fmla="*/ 2368201 h 4853104"/>
              <a:gd name="connsiteX2171" fmla="*/ 5542042 w 9642298"/>
              <a:gd name="connsiteY2171" fmla="*/ 2356035 h 4853104"/>
              <a:gd name="connsiteX2172" fmla="*/ 5520806 w 9642298"/>
              <a:gd name="connsiteY2172" fmla="*/ 2346708 h 4853104"/>
              <a:gd name="connsiteX2173" fmla="*/ 5505802 w 9642298"/>
              <a:gd name="connsiteY2173" fmla="*/ 2313403 h 4853104"/>
              <a:gd name="connsiteX2174" fmla="*/ 5471217 w 9642298"/>
              <a:gd name="connsiteY2174" fmla="*/ 2327063 h 4853104"/>
              <a:gd name="connsiteX2175" fmla="*/ 5459890 w 9642298"/>
              <a:gd name="connsiteY2175" fmla="*/ 2320522 h 4853104"/>
              <a:gd name="connsiteX2176" fmla="*/ 5450226 w 9642298"/>
              <a:gd name="connsiteY2176" fmla="*/ 2311272 h 4853104"/>
              <a:gd name="connsiteX2177" fmla="*/ 5424142 w 9642298"/>
              <a:gd name="connsiteY2177" fmla="*/ 2334159 h 4853104"/>
              <a:gd name="connsiteX2178" fmla="*/ 5446904 w 9642298"/>
              <a:gd name="connsiteY2178" fmla="*/ 2304319 h 4853104"/>
              <a:gd name="connsiteX2179" fmla="*/ 5414420 w 9642298"/>
              <a:gd name="connsiteY2179" fmla="*/ 2306690 h 4853104"/>
              <a:gd name="connsiteX2180" fmla="*/ 5409569 w 9642298"/>
              <a:gd name="connsiteY2180" fmla="*/ 2338850 h 4853104"/>
              <a:gd name="connsiteX2181" fmla="*/ 5342020 w 9642298"/>
              <a:gd name="connsiteY2181" fmla="*/ 2316893 h 4853104"/>
              <a:gd name="connsiteX2182" fmla="*/ 5348155 w 9642298"/>
              <a:gd name="connsiteY2182" fmla="*/ 2343950 h 4853104"/>
              <a:gd name="connsiteX2183" fmla="*/ 5197947 w 9642298"/>
              <a:gd name="connsiteY2183" fmla="*/ 2317847 h 4853104"/>
              <a:gd name="connsiteX2184" fmla="*/ 5182332 w 9642298"/>
              <a:gd name="connsiteY2184" fmla="*/ 2348670 h 4853104"/>
              <a:gd name="connsiteX2185" fmla="*/ 5125830 w 9642298"/>
              <a:gd name="connsiteY2185" fmla="*/ 2321610 h 4853104"/>
              <a:gd name="connsiteX2186" fmla="*/ 5122481 w 9642298"/>
              <a:gd name="connsiteY2186" fmla="*/ 2314628 h 4853104"/>
              <a:gd name="connsiteX2187" fmla="*/ 5128611 w 9642298"/>
              <a:gd name="connsiteY2187" fmla="*/ 2341688 h 4853104"/>
              <a:gd name="connsiteX2188" fmla="*/ 5107398 w 9642298"/>
              <a:gd name="connsiteY2188" fmla="*/ 2332332 h 4853104"/>
              <a:gd name="connsiteX2189" fmla="*/ 5115060 w 9642298"/>
              <a:gd name="connsiteY2189" fmla="*/ 2320247 h 4853104"/>
              <a:gd name="connsiteX2190" fmla="*/ 5052879 w 9642298"/>
              <a:gd name="connsiteY2190" fmla="*/ 2344907 h 4853104"/>
              <a:gd name="connsiteX2191" fmla="*/ 5074607 w 9642298"/>
              <a:gd name="connsiteY2191" fmla="*/ 2341279 h 4853104"/>
              <a:gd name="connsiteX2192" fmla="*/ 5069999 w 9642298"/>
              <a:gd name="connsiteY2192" fmla="*/ 2366892 h 4853104"/>
              <a:gd name="connsiteX2193" fmla="*/ 4989449 w 9642298"/>
              <a:gd name="connsiteY2193" fmla="*/ 2310401 h 4853104"/>
              <a:gd name="connsiteX2194" fmla="*/ 5001450 w 9642298"/>
              <a:gd name="connsiteY2194" fmla="*/ 2279195 h 4853104"/>
              <a:gd name="connsiteX2195" fmla="*/ 5022175 w 9642298"/>
              <a:gd name="connsiteY2195" fmla="*/ 2301590 h 4853104"/>
              <a:gd name="connsiteX2196" fmla="*/ 5115541 w 9642298"/>
              <a:gd name="connsiteY2196" fmla="*/ 2307183 h 4853104"/>
              <a:gd name="connsiteX2197" fmla="*/ 5109431 w 9642298"/>
              <a:gd name="connsiteY2197" fmla="*/ 2280123 h 4853104"/>
              <a:gd name="connsiteX2198" fmla="*/ 5126554 w 9642298"/>
              <a:gd name="connsiteY2198" fmla="*/ 2302054 h 4853104"/>
              <a:gd name="connsiteX2199" fmla="*/ 5177965 w 9642298"/>
              <a:gd name="connsiteY2199" fmla="*/ 2275867 h 4853104"/>
              <a:gd name="connsiteX2200" fmla="*/ 5179272 w 9642298"/>
              <a:gd name="connsiteY2200" fmla="*/ 2243218 h 4853104"/>
              <a:gd name="connsiteX2201" fmla="*/ 5252950 w 9642298"/>
              <a:gd name="connsiteY2201" fmla="*/ 2292234 h 4853104"/>
              <a:gd name="connsiteX2202" fmla="*/ 5288235 w 9642298"/>
              <a:gd name="connsiteY2202" fmla="*/ 2309909 h 4853104"/>
              <a:gd name="connsiteX2203" fmla="*/ 5299781 w 9642298"/>
              <a:gd name="connsiteY2203" fmla="*/ 2291744 h 4853104"/>
              <a:gd name="connsiteX2204" fmla="*/ 5334329 w 9642298"/>
              <a:gd name="connsiteY2204" fmla="*/ 2329059 h 4853104"/>
              <a:gd name="connsiteX2205" fmla="*/ 5338721 w 9642298"/>
              <a:gd name="connsiteY2205" fmla="*/ 2309855 h 4853104"/>
              <a:gd name="connsiteX2206" fmla="*/ 5321557 w 9642298"/>
              <a:gd name="connsiteY2206" fmla="*/ 2288033 h 4853104"/>
              <a:gd name="connsiteX2207" fmla="*/ 5369085 w 9642298"/>
              <a:gd name="connsiteY2207" fmla="*/ 2292177 h 4853104"/>
              <a:gd name="connsiteX2208" fmla="*/ 5383946 w 9642298"/>
              <a:gd name="connsiteY2208" fmla="*/ 2288798 h 4853104"/>
              <a:gd name="connsiteX2209" fmla="*/ 5367485 w 9642298"/>
              <a:gd name="connsiteY2209" fmla="*/ 2281252 h 4853104"/>
              <a:gd name="connsiteX2210" fmla="*/ 5365742 w 9642298"/>
              <a:gd name="connsiteY2210" fmla="*/ 2260948 h 4853104"/>
              <a:gd name="connsiteX2211" fmla="*/ 5387222 w 9642298"/>
              <a:gd name="connsiteY2211" fmla="*/ 2263731 h 4853104"/>
              <a:gd name="connsiteX2212" fmla="*/ 5386263 w 9642298"/>
              <a:gd name="connsiteY2212" fmla="*/ 2288270 h 4853104"/>
              <a:gd name="connsiteX2213" fmla="*/ 5395397 w 9642298"/>
              <a:gd name="connsiteY2213" fmla="*/ 2286194 h 4853104"/>
              <a:gd name="connsiteX2214" fmla="*/ 5414927 w 9642298"/>
              <a:gd name="connsiteY2214" fmla="*/ 2293597 h 4853104"/>
              <a:gd name="connsiteX2215" fmla="*/ 5416183 w 9642298"/>
              <a:gd name="connsiteY2215" fmla="*/ 2260919 h 4853104"/>
              <a:gd name="connsiteX2216" fmla="*/ 5437423 w 9642298"/>
              <a:gd name="connsiteY2216" fmla="*/ 2270195 h 4853104"/>
              <a:gd name="connsiteX2217" fmla="*/ 5456358 w 9642298"/>
              <a:gd name="connsiteY2217" fmla="*/ 2246491 h 4853104"/>
              <a:gd name="connsiteX2218" fmla="*/ 5440479 w 9642298"/>
              <a:gd name="connsiteY2218" fmla="*/ 2283723 h 4853104"/>
              <a:gd name="connsiteX2219" fmla="*/ 5461963 w 9642298"/>
              <a:gd name="connsiteY2219" fmla="*/ 2286615 h 4853104"/>
              <a:gd name="connsiteX2220" fmla="*/ 5463242 w 9642298"/>
              <a:gd name="connsiteY2220" fmla="*/ 2253937 h 4853104"/>
              <a:gd name="connsiteX2221" fmla="*/ 5514673 w 9642298"/>
              <a:gd name="connsiteY2221" fmla="*/ 2227805 h 4853104"/>
              <a:gd name="connsiteX2222" fmla="*/ 6313879 w 9642298"/>
              <a:gd name="connsiteY2222" fmla="*/ 2226660 h 4853104"/>
              <a:gd name="connsiteX2223" fmla="*/ 6341521 w 9642298"/>
              <a:gd name="connsiteY2223" fmla="*/ 2256529 h 4853104"/>
              <a:gd name="connsiteX2224" fmla="*/ 6309540 w 9642298"/>
              <a:gd name="connsiteY2224" fmla="*/ 2245864 h 4853104"/>
              <a:gd name="connsiteX2225" fmla="*/ 6313879 w 9642298"/>
              <a:gd name="connsiteY2225" fmla="*/ 2226660 h 4853104"/>
              <a:gd name="connsiteX2226" fmla="*/ 4454205 w 9642298"/>
              <a:gd name="connsiteY2226" fmla="*/ 2221945 h 4853104"/>
              <a:gd name="connsiteX2227" fmla="*/ 4437592 w 9642298"/>
              <a:gd name="connsiteY2227" fmla="*/ 2245263 h 4853104"/>
              <a:gd name="connsiteX2228" fmla="*/ 4463678 w 9642298"/>
              <a:gd name="connsiteY2228" fmla="*/ 2222433 h 4853104"/>
              <a:gd name="connsiteX2229" fmla="*/ 4454205 w 9642298"/>
              <a:gd name="connsiteY2229" fmla="*/ 2221945 h 4853104"/>
              <a:gd name="connsiteX2230" fmla="*/ 4600521 w 9642298"/>
              <a:gd name="connsiteY2230" fmla="*/ 2220497 h 4853104"/>
              <a:gd name="connsiteX2231" fmla="*/ 4620984 w 9642298"/>
              <a:gd name="connsiteY2231" fmla="*/ 2249467 h 4853104"/>
              <a:gd name="connsiteX2232" fmla="*/ 4595674 w 9642298"/>
              <a:gd name="connsiteY2232" fmla="*/ 2252766 h 4853104"/>
              <a:gd name="connsiteX2233" fmla="*/ 4600521 w 9642298"/>
              <a:gd name="connsiteY2233" fmla="*/ 2220497 h 4853104"/>
              <a:gd name="connsiteX2234" fmla="*/ 4860195 w 9642298"/>
              <a:gd name="connsiteY2234" fmla="*/ 2208358 h 4853104"/>
              <a:gd name="connsiteX2235" fmla="*/ 4888844 w 9642298"/>
              <a:gd name="connsiteY2235" fmla="*/ 2212066 h 4853104"/>
              <a:gd name="connsiteX2236" fmla="*/ 4884699 w 9642298"/>
              <a:gd name="connsiteY2236" fmla="*/ 2224695 h 4853104"/>
              <a:gd name="connsiteX2237" fmla="*/ 4891631 w 9642298"/>
              <a:gd name="connsiteY2237" fmla="*/ 2232198 h 4853104"/>
              <a:gd name="connsiteX2238" fmla="*/ 4860195 w 9642298"/>
              <a:gd name="connsiteY2238" fmla="*/ 2208358 h 4853104"/>
              <a:gd name="connsiteX2239" fmla="*/ 6609856 w 9642298"/>
              <a:gd name="connsiteY2239" fmla="*/ 2206092 h 4853104"/>
              <a:gd name="connsiteX2240" fmla="*/ 6630614 w 9642298"/>
              <a:gd name="connsiteY2240" fmla="*/ 2228458 h 4853104"/>
              <a:gd name="connsiteX2241" fmla="*/ 6633184 w 9642298"/>
              <a:gd name="connsiteY2241" fmla="*/ 2255083 h 4853104"/>
              <a:gd name="connsiteX2242" fmla="*/ 6618823 w 9642298"/>
              <a:gd name="connsiteY2242" fmla="*/ 2253172 h 4853104"/>
              <a:gd name="connsiteX2243" fmla="*/ 6623699 w 9642298"/>
              <a:gd name="connsiteY2243" fmla="*/ 2221041 h 4853104"/>
              <a:gd name="connsiteX2244" fmla="*/ 6609856 w 9642298"/>
              <a:gd name="connsiteY2244" fmla="*/ 2206092 h 4853104"/>
              <a:gd name="connsiteX2245" fmla="*/ 4848632 w 9642298"/>
              <a:gd name="connsiteY2245" fmla="*/ 2192510 h 4853104"/>
              <a:gd name="connsiteX2246" fmla="*/ 4856596 w 9642298"/>
              <a:gd name="connsiteY2246" fmla="*/ 2207922 h 4853104"/>
              <a:gd name="connsiteX2247" fmla="*/ 4835360 w 9642298"/>
              <a:gd name="connsiteY2247" fmla="*/ 2198538 h 4853104"/>
              <a:gd name="connsiteX2248" fmla="*/ 4848632 w 9642298"/>
              <a:gd name="connsiteY2248" fmla="*/ 2192510 h 4853104"/>
              <a:gd name="connsiteX2249" fmla="*/ 4670400 w 9642298"/>
              <a:gd name="connsiteY2249" fmla="*/ 2183698 h 4853104"/>
              <a:gd name="connsiteX2250" fmla="*/ 4687513 w 9642298"/>
              <a:gd name="connsiteY2250" fmla="*/ 2205603 h 4853104"/>
              <a:gd name="connsiteX2251" fmla="*/ 4662203 w 9642298"/>
              <a:gd name="connsiteY2251" fmla="*/ 2208876 h 4853104"/>
              <a:gd name="connsiteX2252" fmla="*/ 4670400 w 9642298"/>
              <a:gd name="connsiteY2252" fmla="*/ 2183698 h 4853104"/>
              <a:gd name="connsiteX2253" fmla="*/ 5059251 w 9642298"/>
              <a:gd name="connsiteY2253" fmla="*/ 2181736 h 4853104"/>
              <a:gd name="connsiteX2254" fmla="*/ 5073342 w 9642298"/>
              <a:gd name="connsiteY2254" fmla="*/ 2190110 h 4853104"/>
              <a:gd name="connsiteX2255" fmla="*/ 5079205 w 9642298"/>
              <a:gd name="connsiteY2255" fmla="*/ 2223662 h 4853104"/>
              <a:gd name="connsiteX2256" fmla="*/ 5064903 w 9642298"/>
              <a:gd name="connsiteY2256" fmla="*/ 2221806 h 4853104"/>
              <a:gd name="connsiteX2257" fmla="*/ 5065651 w 9642298"/>
              <a:gd name="connsiteY2257" fmla="*/ 2202249 h 4853104"/>
              <a:gd name="connsiteX2258" fmla="*/ 5058475 w 9642298"/>
              <a:gd name="connsiteY2258" fmla="*/ 2201293 h 4853104"/>
              <a:gd name="connsiteX2259" fmla="*/ 5046983 w 9642298"/>
              <a:gd name="connsiteY2259" fmla="*/ 2219460 h 4853104"/>
              <a:gd name="connsiteX2260" fmla="*/ 5059251 w 9642298"/>
              <a:gd name="connsiteY2260" fmla="*/ 2181736 h 4853104"/>
              <a:gd name="connsiteX2261" fmla="*/ 4900261 w 9642298"/>
              <a:gd name="connsiteY2261" fmla="*/ 2176126 h 4853104"/>
              <a:gd name="connsiteX2262" fmla="*/ 4918995 w 9642298"/>
              <a:gd name="connsiteY2262" fmla="*/ 2176662 h 4853104"/>
              <a:gd name="connsiteX2263" fmla="*/ 4889592 w 9642298"/>
              <a:gd name="connsiteY2263" fmla="*/ 2192484 h 4853104"/>
              <a:gd name="connsiteX2264" fmla="*/ 4900261 w 9642298"/>
              <a:gd name="connsiteY2264" fmla="*/ 2176126 h 4853104"/>
              <a:gd name="connsiteX2265" fmla="*/ 4428731 w 9642298"/>
              <a:gd name="connsiteY2265" fmla="*/ 2173609 h 4853104"/>
              <a:gd name="connsiteX2266" fmla="*/ 4418386 w 9642298"/>
              <a:gd name="connsiteY2266" fmla="*/ 2183752 h 4853104"/>
              <a:gd name="connsiteX2267" fmla="*/ 4436306 w 9642298"/>
              <a:gd name="connsiteY2267" fmla="*/ 2185989 h 4853104"/>
              <a:gd name="connsiteX2268" fmla="*/ 4428731 w 9642298"/>
              <a:gd name="connsiteY2268" fmla="*/ 2173609 h 4853104"/>
              <a:gd name="connsiteX2269" fmla="*/ 4653489 w 9642298"/>
              <a:gd name="connsiteY2269" fmla="*/ 2169917 h 4853104"/>
              <a:gd name="connsiteX2270" fmla="*/ 4655511 w 9642298"/>
              <a:gd name="connsiteY2270" fmla="*/ 2194909 h 4853104"/>
              <a:gd name="connsiteX2271" fmla="*/ 4645038 w 9642298"/>
              <a:gd name="connsiteY2271" fmla="*/ 2186917 h 4853104"/>
              <a:gd name="connsiteX2272" fmla="*/ 4648106 w 9642298"/>
              <a:gd name="connsiteY2272" fmla="*/ 2170335 h 4853104"/>
              <a:gd name="connsiteX2273" fmla="*/ 4653489 w 9642298"/>
              <a:gd name="connsiteY2273" fmla="*/ 2169917 h 4853104"/>
              <a:gd name="connsiteX2274" fmla="*/ 5142607 w 9642298"/>
              <a:gd name="connsiteY2274" fmla="*/ 2166352 h 4853104"/>
              <a:gd name="connsiteX2275" fmla="*/ 5149817 w 9642298"/>
              <a:gd name="connsiteY2275" fmla="*/ 2167306 h 4853104"/>
              <a:gd name="connsiteX2276" fmla="*/ 5165887 w 9642298"/>
              <a:gd name="connsiteY2276" fmla="*/ 2215314 h 4853104"/>
              <a:gd name="connsiteX2277" fmla="*/ 5186676 w 9642298"/>
              <a:gd name="connsiteY2277" fmla="*/ 2237654 h 4853104"/>
              <a:gd name="connsiteX2278" fmla="*/ 5150832 w 9642298"/>
              <a:gd name="connsiteY2278" fmla="*/ 2232963 h 4853104"/>
              <a:gd name="connsiteX2279" fmla="*/ 5142607 w 9642298"/>
              <a:gd name="connsiteY2279" fmla="*/ 2166352 h 4853104"/>
              <a:gd name="connsiteX2280" fmla="*/ 9352448 w 9642298"/>
              <a:gd name="connsiteY2280" fmla="*/ 2164093 h 4853104"/>
              <a:gd name="connsiteX2281" fmla="*/ 9365218 w 9642298"/>
              <a:gd name="connsiteY2281" fmla="*/ 2170524 h 4853104"/>
              <a:gd name="connsiteX2282" fmla="*/ 9289204 w 9642298"/>
              <a:gd name="connsiteY2282" fmla="*/ 2180370 h 4853104"/>
              <a:gd name="connsiteX2283" fmla="*/ 9331963 w 9642298"/>
              <a:gd name="connsiteY2283" fmla="*/ 2167941 h 4853104"/>
              <a:gd name="connsiteX2284" fmla="*/ 9352448 w 9642298"/>
              <a:gd name="connsiteY2284" fmla="*/ 2164093 h 4853104"/>
              <a:gd name="connsiteX2285" fmla="*/ 9387722 w 9642298"/>
              <a:gd name="connsiteY2285" fmla="*/ 2147145 h 4853104"/>
              <a:gd name="connsiteX2286" fmla="*/ 9372912 w 9642298"/>
              <a:gd name="connsiteY2286" fmla="*/ 2158411 h 4853104"/>
              <a:gd name="connsiteX2287" fmla="*/ 9387722 w 9642298"/>
              <a:gd name="connsiteY2287" fmla="*/ 2147145 h 4853104"/>
              <a:gd name="connsiteX2288" fmla="*/ 4521113 w 9642298"/>
              <a:gd name="connsiteY2288" fmla="*/ 2146352 h 4853104"/>
              <a:gd name="connsiteX2289" fmla="*/ 4523783 w 9642298"/>
              <a:gd name="connsiteY2289" fmla="*/ 2158030 h 4853104"/>
              <a:gd name="connsiteX2290" fmla="*/ 4506104 w 9642298"/>
              <a:gd name="connsiteY2290" fmla="*/ 2149221 h 4853104"/>
              <a:gd name="connsiteX2291" fmla="*/ 4521113 w 9642298"/>
              <a:gd name="connsiteY2291" fmla="*/ 2146352 h 4853104"/>
              <a:gd name="connsiteX2292" fmla="*/ 5240591 w 9642298"/>
              <a:gd name="connsiteY2292" fmla="*/ 2146191 h 4853104"/>
              <a:gd name="connsiteX2293" fmla="*/ 5219633 w 9642298"/>
              <a:gd name="connsiteY2293" fmla="*/ 2222212 h 4853104"/>
              <a:gd name="connsiteX2294" fmla="*/ 5217072 w 9642298"/>
              <a:gd name="connsiteY2294" fmla="*/ 2195700 h 4853104"/>
              <a:gd name="connsiteX2295" fmla="*/ 5221919 w 9642298"/>
              <a:gd name="connsiteY2295" fmla="*/ 2163540 h 4853104"/>
              <a:gd name="connsiteX2296" fmla="*/ 5240591 w 9642298"/>
              <a:gd name="connsiteY2296" fmla="*/ 2146191 h 4853104"/>
              <a:gd name="connsiteX2297" fmla="*/ 9430138 w 9642298"/>
              <a:gd name="connsiteY2297" fmla="*/ 2142078 h 4853104"/>
              <a:gd name="connsiteX2298" fmla="*/ 9438156 w 9642298"/>
              <a:gd name="connsiteY2298" fmla="*/ 2147145 h 4853104"/>
              <a:gd name="connsiteX2299" fmla="*/ 9398248 w 9642298"/>
              <a:gd name="connsiteY2299" fmla="*/ 2155138 h 4853104"/>
              <a:gd name="connsiteX2300" fmla="*/ 9419818 w 9642298"/>
              <a:gd name="connsiteY2300" fmla="*/ 2145690 h 4853104"/>
              <a:gd name="connsiteX2301" fmla="*/ 9430138 w 9642298"/>
              <a:gd name="connsiteY2301" fmla="*/ 2142078 h 4853104"/>
              <a:gd name="connsiteX2302" fmla="*/ 4742924 w 9642298"/>
              <a:gd name="connsiteY2302" fmla="*/ 2141956 h 4853104"/>
              <a:gd name="connsiteX2303" fmla="*/ 4728707 w 9642298"/>
              <a:gd name="connsiteY2303" fmla="*/ 2164986 h 4853104"/>
              <a:gd name="connsiteX2304" fmla="*/ 4757338 w 9642298"/>
              <a:gd name="connsiteY2304" fmla="*/ 2168698 h 4853104"/>
              <a:gd name="connsiteX2305" fmla="*/ 4742924 w 9642298"/>
              <a:gd name="connsiteY2305" fmla="*/ 2141956 h 4853104"/>
              <a:gd name="connsiteX2306" fmla="*/ 773746 w 9642298"/>
              <a:gd name="connsiteY2306" fmla="*/ 2130017 h 4853104"/>
              <a:gd name="connsiteX2307" fmla="*/ 802406 w 9642298"/>
              <a:gd name="connsiteY2307" fmla="*/ 2133700 h 4853104"/>
              <a:gd name="connsiteX2308" fmla="*/ 818769 w 9642298"/>
              <a:gd name="connsiteY2308" fmla="*/ 2175132 h 4853104"/>
              <a:gd name="connsiteX2309" fmla="*/ 772244 w 9642298"/>
              <a:gd name="connsiteY2309" fmla="*/ 2169133 h 4853104"/>
              <a:gd name="connsiteX2310" fmla="*/ 773746 w 9642298"/>
              <a:gd name="connsiteY2310" fmla="*/ 2130017 h 4853104"/>
              <a:gd name="connsiteX2311" fmla="*/ 4973512 w 9642298"/>
              <a:gd name="connsiteY2311" fmla="*/ 2129333 h 4853104"/>
              <a:gd name="connsiteX2312" fmla="*/ 4984530 w 9642298"/>
              <a:gd name="connsiteY2312" fmla="*/ 2158929 h 4853104"/>
              <a:gd name="connsiteX2313" fmla="*/ 5001886 w 9642298"/>
              <a:gd name="connsiteY2313" fmla="*/ 2174313 h 4853104"/>
              <a:gd name="connsiteX2314" fmla="*/ 5009844 w 9642298"/>
              <a:gd name="connsiteY2314" fmla="*/ 2155656 h 4853104"/>
              <a:gd name="connsiteX2315" fmla="*/ 5041819 w 9642298"/>
              <a:gd name="connsiteY2315" fmla="*/ 2166487 h 4853104"/>
              <a:gd name="connsiteX2316" fmla="*/ 5037950 w 9642298"/>
              <a:gd name="connsiteY2316" fmla="*/ 2172460 h 4853104"/>
              <a:gd name="connsiteX2317" fmla="*/ 5034123 w 9642298"/>
              <a:gd name="connsiteY2317" fmla="*/ 2178543 h 4853104"/>
              <a:gd name="connsiteX2318" fmla="*/ 5023634 w 9642298"/>
              <a:gd name="connsiteY2318" fmla="*/ 2170605 h 4853104"/>
              <a:gd name="connsiteX2319" fmla="*/ 5015440 w 9642298"/>
              <a:gd name="connsiteY2319" fmla="*/ 2195783 h 4853104"/>
              <a:gd name="connsiteX2320" fmla="*/ 5028479 w 9642298"/>
              <a:gd name="connsiteY2320" fmla="*/ 2230314 h 4853104"/>
              <a:gd name="connsiteX2321" fmla="*/ 4990605 w 9642298"/>
              <a:gd name="connsiteY2321" fmla="*/ 2277886 h 4853104"/>
              <a:gd name="connsiteX2322" fmla="*/ 5014388 w 9642298"/>
              <a:gd name="connsiteY2322" fmla="*/ 2221969 h 4853104"/>
              <a:gd name="connsiteX2323" fmla="*/ 5001352 w 9642298"/>
              <a:gd name="connsiteY2323" fmla="*/ 2187435 h 4853104"/>
              <a:gd name="connsiteX2324" fmla="*/ 4985970 w 9642298"/>
              <a:gd name="connsiteY2324" fmla="*/ 2211631 h 4853104"/>
              <a:gd name="connsiteX2325" fmla="*/ 4983190 w 9642298"/>
              <a:gd name="connsiteY2325" fmla="*/ 2191607 h 4853104"/>
              <a:gd name="connsiteX2326" fmla="*/ 4965511 w 9642298"/>
              <a:gd name="connsiteY2326" fmla="*/ 2182715 h 4853104"/>
              <a:gd name="connsiteX2327" fmla="*/ 4964492 w 9642298"/>
              <a:gd name="connsiteY2327" fmla="*/ 2208822 h 4853104"/>
              <a:gd name="connsiteX2328" fmla="*/ 4975766 w 9642298"/>
              <a:gd name="connsiteY2328" fmla="*/ 2197200 h 4853104"/>
              <a:gd name="connsiteX2329" fmla="*/ 4978341 w 9642298"/>
              <a:gd name="connsiteY2329" fmla="*/ 2223741 h 4853104"/>
              <a:gd name="connsiteX2330" fmla="*/ 4929191 w 9642298"/>
              <a:gd name="connsiteY2330" fmla="*/ 2191089 h 4853104"/>
              <a:gd name="connsiteX2331" fmla="*/ 4946881 w 9642298"/>
              <a:gd name="connsiteY2331" fmla="*/ 2199981 h 4853104"/>
              <a:gd name="connsiteX2332" fmla="*/ 4936876 w 9642298"/>
              <a:gd name="connsiteY2332" fmla="*/ 2179033 h 4853104"/>
              <a:gd name="connsiteX2333" fmla="*/ 4962220 w 9642298"/>
              <a:gd name="connsiteY2333" fmla="*/ 2175705 h 4853104"/>
              <a:gd name="connsiteX2334" fmla="*/ 4970147 w 9642298"/>
              <a:gd name="connsiteY2334" fmla="*/ 2157022 h 4853104"/>
              <a:gd name="connsiteX2335" fmla="*/ 4972987 w 9642298"/>
              <a:gd name="connsiteY2335" fmla="*/ 2177125 h 4853104"/>
              <a:gd name="connsiteX2336" fmla="*/ 4984230 w 9642298"/>
              <a:gd name="connsiteY2336" fmla="*/ 2165476 h 4853104"/>
              <a:gd name="connsiteX2337" fmla="*/ 4967580 w 9642298"/>
              <a:gd name="connsiteY2337" fmla="*/ 2130481 h 4853104"/>
              <a:gd name="connsiteX2338" fmla="*/ 4973512 w 9642298"/>
              <a:gd name="connsiteY2338" fmla="*/ 2129333 h 4853104"/>
              <a:gd name="connsiteX2339" fmla="*/ 4604107 w 9642298"/>
              <a:gd name="connsiteY2339" fmla="*/ 2129172 h 4853104"/>
              <a:gd name="connsiteX2340" fmla="*/ 4613350 w 9642298"/>
              <a:gd name="connsiteY2340" fmla="*/ 2169680 h 4853104"/>
              <a:gd name="connsiteX2341" fmla="*/ 4595137 w 9642298"/>
              <a:gd name="connsiteY2341" fmla="*/ 2173961 h 4853104"/>
              <a:gd name="connsiteX2342" fmla="*/ 4588762 w 9642298"/>
              <a:gd name="connsiteY2342" fmla="*/ 2153394 h 4853104"/>
              <a:gd name="connsiteX2343" fmla="*/ 4603573 w 9642298"/>
              <a:gd name="connsiteY2343" fmla="*/ 2142182 h 4853104"/>
              <a:gd name="connsiteX2344" fmla="*/ 4604107 w 9642298"/>
              <a:gd name="connsiteY2344" fmla="*/ 2129172 h 4853104"/>
              <a:gd name="connsiteX2345" fmla="*/ 5029025 w 9642298"/>
              <a:gd name="connsiteY2345" fmla="*/ 2125381 h 4853104"/>
              <a:gd name="connsiteX2346" fmla="*/ 5038774 w 9642298"/>
              <a:gd name="connsiteY2346" fmla="*/ 2152821 h 4853104"/>
              <a:gd name="connsiteX2347" fmla="*/ 5029025 w 9642298"/>
              <a:gd name="connsiteY2347" fmla="*/ 2125381 h 4853104"/>
              <a:gd name="connsiteX2348" fmla="*/ 5392824 w 9642298"/>
              <a:gd name="connsiteY2348" fmla="*/ 2120063 h 4853104"/>
              <a:gd name="connsiteX2349" fmla="*/ 5398740 w 9642298"/>
              <a:gd name="connsiteY2349" fmla="*/ 2153668 h 4853104"/>
              <a:gd name="connsiteX2350" fmla="*/ 5388513 w 9642298"/>
              <a:gd name="connsiteY2350" fmla="*/ 2139212 h 4853104"/>
              <a:gd name="connsiteX2351" fmla="*/ 5365691 w 9642298"/>
              <a:gd name="connsiteY2351" fmla="*/ 2169078 h 4853104"/>
              <a:gd name="connsiteX2352" fmla="*/ 5392824 w 9642298"/>
              <a:gd name="connsiteY2352" fmla="*/ 2120063 h 4853104"/>
              <a:gd name="connsiteX2353" fmla="*/ 9478811 w 9642298"/>
              <a:gd name="connsiteY2353" fmla="*/ 2119707 h 4853104"/>
              <a:gd name="connsiteX2354" fmla="*/ 9481623 w 9642298"/>
              <a:gd name="connsiteY2354" fmla="*/ 2139702 h 4853104"/>
              <a:gd name="connsiteX2355" fmla="*/ 9459901 w 9642298"/>
              <a:gd name="connsiteY2355" fmla="*/ 2143465 h 4853104"/>
              <a:gd name="connsiteX2356" fmla="*/ 9478811 w 9642298"/>
              <a:gd name="connsiteY2356" fmla="*/ 2119707 h 4853104"/>
              <a:gd name="connsiteX2357" fmla="*/ 833200 w 9642298"/>
              <a:gd name="connsiteY2357" fmla="*/ 2119390 h 4853104"/>
              <a:gd name="connsiteX2358" fmla="*/ 855651 w 9642298"/>
              <a:gd name="connsiteY2358" fmla="*/ 2153666 h 4853104"/>
              <a:gd name="connsiteX2359" fmla="*/ 888383 w 9642298"/>
              <a:gd name="connsiteY2359" fmla="*/ 2144883 h 4853104"/>
              <a:gd name="connsiteX2360" fmla="*/ 922934 w 9642298"/>
              <a:gd name="connsiteY2360" fmla="*/ 2182200 h 4853104"/>
              <a:gd name="connsiteX2361" fmla="*/ 927514 w 9642298"/>
              <a:gd name="connsiteY2361" fmla="*/ 2156504 h 4853104"/>
              <a:gd name="connsiteX2362" fmla="*/ 983037 w 9642298"/>
              <a:gd name="connsiteY2362" fmla="*/ 2209612 h 4853104"/>
              <a:gd name="connsiteX2363" fmla="*/ 822627 w 9642298"/>
              <a:gd name="connsiteY2363" fmla="*/ 2169107 h 4853104"/>
              <a:gd name="connsiteX2364" fmla="*/ 834170 w 9642298"/>
              <a:gd name="connsiteY2364" fmla="*/ 2150911 h 4853104"/>
              <a:gd name="connsiteX2365" fmla="*/ 805727 w 9642298"/>
              <a:gd name="connsiteY2365" fmla="*/ 2140656 h 4853104"/>
              <a:gd name="connsiteX2366" fmla="*/ 833200 w 9642298"/>
              <a:gd name="connsiteY2366" fmla="*/ 2119390 h 4853104"/>
              <a:gd name="connsiteX2367" fmla="*/ 4341863 w 9642298"/>
              <a:gd name="connsiteY2367" fmla="*/ 2114687 h 4853104"/>
              <a:gd name="connsiteX2368" fmla="*/ 4370042 w 9642298"/>
              <a:gd name="connsiteY2368" fmla="*/ 2131489 h 4853104"/>
              <a:gd name="connsiteX2369" fmla="*/ 4341863 w 9642298"/>
              <a:gd name="connsiteY2369" fmla="*/ 2114687 h 4853104"/>
              <a:gd name="connsiteX2370" fmla="*/ 4392021 w 9642298"/>
              <a:gd name="connsiteY2370" fmla="*/ 2114100 h 4853104"/>
              <a:gd name="connsiteX2371" fmla="*/ 4380781 w 9642298"/>
              <a:gd name="connsiteY2371" fmla="*/ 2132852 h 4853104"/>
              <a:gd name="connsiteX2372" fmla="*/ 4398190 w 9642298"/>
              <a:gd name="connsiteY2372" fmla="*/ 2148293 h 4853104"/>
              <a:gd name="connsiteX2373" fmla="*/ 4399450 w 9642298"/>
              <a:gd name="connsiteY2373" fmla="*/ 2115641 h 4853104"/>
              <a:gd name="connsiteX2374" fmla="*/ 4392021 w 9642298"/>
              <a:gd name="connsiteY2374" fmla="*/ 2114100 h 4853104"/>
              <a:gd name="connsiteX2375" fmla="*/ 4662420 w 9642298"/>
              <a:gd name="connsiteY2375" fmla="*/ 2110432 h 4853104"/>
              <a:gd name="connsiteX2376" fmla="*/ 4674981 w 9642298"/>
              <a:gd name="connsiteY2376" fmla="*/ 2157947 h 4853104"/>
              <a:gd name="connsiteX2377" fmla="*/ 4660650 w 9642298"/>
              <a:gd name="connsiteY2377" fmla="*/ 2156148 h 4853104"/>
              <a:gd name="connsiteX2378" fmla="*/ 4658347 w 9642298"/>
              <a:gd name="connsiteY2378" fmla="*/ 2123061 h 4853104"/>
              <a:gd name="connsiteX2379" fmla="*/ 4629688 w 9642298"/>
              <a:gd name="connsiteY2379" fmla="*/ 2119324 h 4853104"/>
              <a:gd name="connsiteX2380" fmla="*/ 4662420 w 9642298"/>
              <a:gd name="connsiteY2380" fmla="*/ 2110432 h 4853104"/>
              <a:gd name="connsiteX2381" fmla="*/ 4482618 w 9642298"/>
              <a:gd name="connsiteY2381" fmla="*/ 2106749 h 4853104"/>
              <a:gd name="connsiteX2382" fmla="*/ 4473375 w 9642298"/>
              <a:gd name="connsiteY2382" fmla="*/ 2158030 h 4853104"/>
              <a:gd name="connsiteX2383" fmla="*/ 4482618 w 9642298"/>
              <a:gd name="connsiteY2383" fmla="*/ 2106749 h 4853104"/>
              <a:gd name="connsiteX2384" fmla="*/ 5692172 w 9642298"/>
              <a:gd name="connsiteY2384" fmla="*/ 2106477 h 4853104"/>
              <a:gd name="connsiteX2385" fmla="*/ 5701393 w 9642298"/>
              <a:gd name="connsiteY2385" fmla="*/ 2147094 h 4853104"/>
              <a:gd name="connsiteX2386" fmla="*/ 5692172 w 9642298"/>
              <a:gd name="connsiteY2386" fmla="*/ 2106477 h 4853104"/>
              <a:gd name="connsiteX2387" fmla="*/ 5581146 w 9642298"/>
              <a:gd name="connsiteY2387" fmla="*/ 2100397 h 4853104"/>
              <a:gd name="connsiteX2388" fmla="*/ 5591353 w 9642298"/>
              <a:gd name="connsiteY2388" fmla="*/ 2106531 h 4853104"/>
              <a:gd name="connsiteX2389" fmla="*/ 5600833 w 9642298"/>
              <a:gd name="connsiteY2389" fmla="*/ 2140573 h 4853104"/>
              <a:gd name="connsiteX2390" fmla="*/ 5557585 w 9642298"/>
              <a:gd name="connsiteY2390" fmla="*/ 2141475 h 4853104"/>
              <a:gd name="connsiteX2391" fmla="*/ 5581146 w 9642298"/>
              <a:gd name="connsiteY2391" fmla="*/ 2100397 h 4853104"/>
              <a:gd name="connsiteX2392" fmla="*/ 4832047 w 9642298"/>
              <a:gd name="connsiteY2392" fmla="*/ 2099630 h 4853104"/>
              <a:gd name="connsiteX2393" fmla="*/ 4844822 w 9642298"/>
              <a:gd name="connsiteY2393" fmla="*/ 2140656 h 4853104"/>
              <a:gd name="connsiteX2394" fmla="*/ 4798323 w 9642298"/>
              <a:gd name="connsiteY2394" fmla="*/ 2134628 h 4853104"/>
              <a:gd name="connsiteX2395" fmla="*/ 4827199 w 9642298"/>
              <a:gd name="connsiteY2395" fmla="*/ 2131844 h 4853104"/>
              <a:gd name="connsiteX2396" fmla="*/ 4832047 w 9642298"/>
              <a:gd name="connsiteY2396" fmla="*/ 2099630 h 4853104"/>
              <a:gd name="connsiteX2397" fmla="*/ 4864548 w 9642298"/>
              <a:gd name="connsiteY2397" fmla="*/ 2097313 h 4853104"/>
              <a:gd name="connsiteX2398" fmla="*/ 4863741 w 9642298"/>
              <a:gd name="connsiteY2398" fmla="*/ 2116924 h 4853104"/>
              <a:gd name="connsiteX2399" fmla="*/ 4845345 w 9642298"/>
              <a:gd name="connsiteY2399" fmla="*/ 2127700 h 4853104"/>
              <a:gd name="connsiteX2400" fmla="*/ 4864548 w 9642298"/>
              <a:gd name="connsiteY2400" fmla="*/ 2097313 h 4853104"/>
              <a:gd name="connsiteX2401" fmla="*/ 4706186 w 9642298"/>
              <a:gd name="connsiteY2401" fmla="*/ 2096411 h 4853104"/>
              <a:gd name="connsiteX2402" fmla="*/ 4712346 w 9642298"/>
              <a:gd name="connsiteY2402" fmla="*/ 2123470 h 4853104"/>
              <a:gd name="connsiteX2403" fmla="*/ 4698255 w 9642298"/>
              <a:gd name="connsiteY2403" fmla="*/ 2115042 h 4853104"/>
              <a:gd name="connsiteX2404" fmla="*/ 4706186 w 9642298"/>
              <a:gd name="connsiteY2404" fmla="*/ 2096411 h 4853104"/>
              <a:gd name="connsiteX2405" fmla="*/ 4803455 w 9642298"/>
              <a:gd name="connsiteY2405" fmla="*/ 2095921 h 4853104"/>
              <a:gd name="connsiteX2406" fmla="*/ 4779410 w 9642298"/>
              <a:gd name="connsiteY2406" fmla="*/ 2158440 h 4853104"/>
              <a:gd name="connsiteX2407" fmla="*/ 4789373 w 9642298"/>
              <a:gd name="connsiteY2407" fmla="*/ 2179445 h 4853104"/>
              <a:gd name="connsiteX2408" fmla="*/ 4808036 w 9642298"/>
              <a:gd name="connsiteY2408" fmla="*/ 2162177 h 4853104"/>
              <a:gd name="connsiteX2409" fmla="*/ 4810608 w 9642298"/>
              <a:gd name="connsiteY2409" fmla="*/ 2188773 h 4853104"/>
              <a:gd name="connsiteX2410" fmla="*/ 4792958 w 9642298"/>
              <a:gd name="connsiteY2410" fmla="*/ 2179906 h 4853104"/>
              <a:gd name="connsiteX2411" fmla="*/ 4799304 w 9642298"/>
              <a:gd name="connsiteY2411" fmla="*/ 2200502 h 4853104"/>
              <a:gd name="connsiteX2412" fmla="*/ 4774750 w 9642298"/>
              <a:gd name="connsiteY2412" fmla="*/ 2184081 h 4853104"/>
              <a:gd name="connsiteX2413" fmla="*/ 4780855 w 9642298"/>
              <a:gd name="connsiteY2413" fmla="*/ 2211141 h 4853104"/>
              <a:gd name="connsiteX2414" fmla="*/ 4833805 w 9642298"/>
              <a:gd name="connsiteY2414" fmla="*/ 2237734 h 4853104"/>
              <a:gd name="connsiteX2415" fmla="*/ 4800803 w 9642298"/>
              <a:gd name="connsiteY2415" fmla="*/ 2253121 h 4853104"/>
              <a:gd name="connsiteX2416" fmla="*/ 4794965 w 9642298"/>
              <a:gd name="connsiteY2416" fmla="*/ 2219569 h 4853104"/>
              <a:gd name="connsiteX2417" fmla="*/ 4784204 w 9642298"/>
              <a:gd name="connsiteY2417" fmla="*/ 2218123 h 4853104"/>
              <a:gd name="connsiteX2418" fmla="*/ 4793171 w 9642298"/>
              <a:gd name="connsiteY2418" fmla="*/ 2265312 h 4853104"/>
              <a:gd name="connsiteX2419" fmla="*/ 4768856 w 9642298"/>
              <a:gd name="connsiteY2419" fmla="*/ 2242453 h 4853104"/>
              <a:gd name="connsiteX2420" fmla="*/ 4753483 w 9642298"/>
              <a:gd name="connsiteY2420" fmla="*/ 2266675 h 4853104"/>
              <a:gd name="connsiteX2421" fmla="*/ 4769849 w 9642298"/>
              <a:gd name="connsiteY2421" fmla="*/ 2308165 h 4853104"/>
              <a:gd name="connsiteX2422" fmla="*/ 4767571 w 9642298"/>
              <a:gd name="connsiteY2422" fmla="*/ 2275077 h 4853104"/>
              <a:gd name="connsiteX2423" fmla="*/ 4784471 w 9642298"/>
              <a:gd name="connsiteY2423" fmla="*/ 2303554 h 4853104"/>
              <a:gd name="connsiteX2424" fmla="*/ 4813876 w 9642298"/>
              <a:gd name="connsiteY2424" fmla="*/ 2287626 h 4853104"/>
              <a:gd name="connsiteX2425" fmla="*/ 4816688 w 9642298"/>
              <a:gd name="connsiteY2425" fmla="*/ 2307675 h 4853104"/>
              <a:gd name="connsiteX2426" fmla="*/ 4951512 w 9642298"/>
              <a:gd name="connsiteY2426" fmla="*/ 2266185 h 4853104"/>
              <a:gd name="connsiteX2427" fmla="*/ 4941012 w 9642298"/>
              <a:gd name="connsiteY2427" fmla="*/ 2258247 h 4853104"/>
              <a:gd name="connsiteX2428" fmla="*/ 4949209 w 9642298"/>
              <a:gd name="connsiteY2428" fmla="*/ 2233072 h 4853104"/>
              <a:gd name="connsiteX2429" fmla="*/ 4964557 w 9642298"/>
              <a:gd name="connsiteY2429" fmla="*/ 2300719 h 4853104"/>
              <a:gd name="connsiteX2430" fmla="*/ 4979931 w 9642298"/>
              <a:gd name="connsiteY2430" fmla="*/ 2276440 h 4853104"/>
              <a:gd name="connsiteX2431" fmla="*/ 4977891 w 9642298"/>
              <a:gd name="connsiteY2431" fmla="*/ 2328649 h 4853104"/>
              <a:gd name="connsiteX2432" fmla="*/ 4958489 w 9642298"/>
              <a:gd name="connsiteY2432" fmla="*/ 2317979 h 4853104"/>
              <a:gd name="connsiteX2433" fmla="*/ 4942843 w 9642298"/>
              <a:gd name="connsiteY2433" fmla="*/ 2304405 h 4853104"/>
              <a:gd name="connsiteX2434" fmla="*/ 4942851 w 9642298"/>
              <a:gd name="connsiteY2434" fmla="*/ 2304391 h 4853104"/>
              <a:gd name="connsiteX2435" fmla="*/ 4950612 w 9642298"/>
              <a:gd name="connsiteY2435" fmla="*/ 2299559 h 4853104"/>
              <a:gd name="connsiteX2436" fmla="*/ 4954353 w 9642298"/>
              <a:gd name="connsiteY2436" fmla="*/ 2286206 h 4853104"/>
              <a:gd name="connsiteX2437" fmla="*/ 4942851 w 9642298"/>
              <a:gd name="connsiteY2437" fmla="*/ 2304391 h 4853104"/>
              <a:gd name="connsiteX2438" fmla="*/ 4942843 w 9642298"/>
              <a:gd name="connsiteY2438" fmla="*/ 2304399 h 4853104"/>
              <a:gd name="connsiteX2439" fmla="*/ 4942843 w 9642298"/>
              <a:gd name="connsiteY2439" fmla="*/ 2304405 h 4853104"/>
              <a:gd name="connsiteX2440" fmla="*/ 4931313 w 9642298"/>
              <a:gd name="connsiteY2440" fmla="*/ 2322621 h 4853104"/>
              <a:gd name="connsiteX2441" fmla="*/ 4895497 w 9642298"/>
              <a:gd name="connsiteY2441" fmla="*/ 2317985 h 4853104"/>
              <a:gd name="connsiteX2442" fmla="*/ 4898076 w 9642298"/>
              <a:gd name="connsiteY2442" fmla="*/ 2344580 h 4853104"/>
              <a:gd name="connsiteX2443" fmla="*/ 4877641 w 9642298"/>
              <a:gd name="connsiteY2443" fmla="*/ 2315585 h 4853104"/>
              <a:gd name="connsiteX2444" fmla="*/ 4869422 w 9642298"/>
              <a:gd name="connsiteY2444" fmla="*/ 2340814 h 4853104"/>
              <a:gd name="connsiteX2445" fmla="*/ 4837447 w 9642298"/>
              <a:gd name="connsiteY2445" fmla="*/ 2330095 h 4853104"/>
              <a:gd name="connsiteX2446" fmla="*/ 4856146 w 9642298"/>
              <a:gd name="connsiteY2446" fmla="*/ 2312775 h 4853104"/>
              <a:gd name="connsiteX2447" fmla="*/ 4815456 w 9642298"/>
              <a:gd name="connsiteY2447" fmla="*/ 2340296 h 4853104"/>
              <a:gd name="connsiteX2448" fmla="*/ 4812644 w 9642298"/>
              <a:gd name="connsiteY2448" fmla="*/ 2320304 h 4853104"/>
              <a:gd name="connsiteX2449" fmla="*/ 4747403 w 9642298"/>
              <a:gd name="connsiteY2449" fmla="*/ 2331513 h 4853104"/>
              <a:gd name="connsiteX2450" fmla="*/ 4726432 w 9642298"/>
              <a:gd name="connsiteY2450" fmla="*/ 2315665 h 4853104"/>
              <a:gd name="connsiteX2451" fmla="*/ 4731572 w 9642298"/>
              <a:gd name="connsiteY2451" fmla="*/ 2276959 h 4853104"/>
              <a:gd name="connsiteX2452" fmla="*/ 4746894 w 9642298"/>
              <a:gd name="connsiteY2452" fmla="*/ 2252711 h 4853104"/>
              <a:gd name="connsiteX2453" fmla="*/ 4699060 w 9642298"/>
              <a:gd name="connsiteY2453" fmla="*/ 2187409 h 4853104"/>
              <a:gd name="connsiteX2454" fmla="*/ 4745876 w 9642298"/>
              <a:gd name="connsiteY2454" fmla="*/ 2186917 h 4853104"/>
              <a:gd name="connsiteX2455" fmla="*/ 4709852 w 9642298"/>
              <a:gd name="connsiteY2455" fmla="*/ 2188773 h 4853104"/>
              <a:gd name="connsiteX2456" fmla="*/ 4679106 w 9642298"/>
              <a:gd name="connsiteY2456" fmla="*/ 2145401 h 4853104"/>
              <a:gd name="connsiteX2457" fmla="*/ 4725926 w 9642298"/>
              <a:gd name="connsiteY2457" fmla="*/ 2144937 h 4853104"/>
              <a:gd name="connsiteX2458" fmla="*/ 4719309 w 9642298"/>
              <a:gd name="connsiteY2458" fmla="*/ 2130890 h 4853104"/>
              <a:gd name="connsiteX2459" fmla="*/ 4778125 w 9642298"/>
              <a:gd name="connsiteY2459" fmla="*/ 2099194 h 4853104"/>
              <a:gd name="connsiteX2460" fmla="*/ 4803455 w 9642298"/>
              <a:gd name="connsiteY2460" fmla="*/ 2095921 h 4853104"/>
              <a:gd name="connsiteX2461" fmla="*/ 5123924 w 9642298"/>
              <a:gd name="connsiteY2461" fmla="*/ 2091694 h 4853104"/>
              <a:gd name="connsiteX2462" fmla="*/ 5144634 w 9642298"/>
              <a:gd name="connsiteY2462" fmla="*/ 2114089 h 4853104"/>
              <a:gd name="connsiteX2463" fmla="*/ 5123924 w 9642298"/>
              <a:gd name="connsiteY2463" fmla="*/ 2091694 h 4853104"/>
              <a:gd name="connsiteX2464" fmla="*/ 5023120 w 9642298"/>
              <a:gd name="connsiteY2464" fmla="*/ 2091694 h 4853104"/>
              <a:gd name="connsiteX2465" fmla="*/ 5003464 w 9642298"/>
              <a:gd name="connsiteY2465" fmla="*/ 2135120 h 4853104"/>
              <a:gd name="connsiteX2466" fmla="*/ 5023120 w 9642298"/>
              <a:gd name="connsiteY2466" fmla="*/ 2091694 h 4853104"/>
              <a:gd name="connsiteX2467" fmla="*/ 4443778 w 9642298"/>
              <a:gd name="connsiteY2467" fmla="*/ 2088555 h 4853104"/>
              <a:gd name="connsiteX2468" fmla="*/ 4446003 w 9642298"/>
              <a:gd name="connsiteY2468" fmla="*/ 2121723 h 4853104"/>
              <a:gd name="connsiteX2469" fmla="*/ 4443778 w 9642298"/>
              <a:gd name="connsiteY2469" fmla="*/ 2088555 h 4853104"/>
              <a:gd name="connsiteX2470" fmla="*/ 5091741 w 9642298"/>
              <a:gd name="connsiteY2470" fmla="*/ 2087519 h 4853104"/>
              <a:gd name="connsiteX2471" fmla="*/ 5094555 w 9642298"/>
              <a:gd name="connsiteY2471" fmla="*/ 2107568 h 4853104"/>
              <a:gd name="connsiteX2472" fmla="*/ 5076396 w 9642298"/>
              <a:gd name="connsiteY2472" fmla="*/ 2111795 h 4853104"/>
              <a:gd name="connsiteX2473" fmla="*/ 5091741 w 9642298"/>
              <a:gd name="connsiteY2473" fmla="*/ 2087519 h 4853104"/>
              <a:gd name="connsiteX2474" fmla="*/ 799323 w 9642298"/>
              <a:gd name="connsiteY2474" fmla="*/ 2086442 h 4853104"/>
              <a:gd name="connsiteX2475" fmla="*/ 803424 w 9642298"/>
              <a:gd name="connsiteY2475" fmla="*/ 2107539 h 4853104"/>
              <a:gd name="connsiteX2476" fmla="*/ 807254 w 9642298"/>
              <a:gd name="connsiteY2476" fmla="*/ 2101457 h 4853104"/>
              <a:gd name="connsiteX2477" fmla="*/ 806745 w 9642298"/>
              <a:gd name="connsiteY2477" fmla="*/ 2114550 h 4853104"/>
              <a:gd name="connsiteX2478" fmla="*/ 799324 w 9642298"/>
              <a:gd name="connsiteY2478" fmla="*/ 2120114 h 4853104"/>
              <a:gd name="connsiteX2479" fmla="*/ 793433 w 9642298"/>
              <a:gd name="connsiteY2479" fmla="*/ 2086508 h 4853104"/>
              <a:gd name="connsiteX2480" fmla="*/ 799323 w 9642298"/>
              <a:gd name="connsiteY2480" fmla="*/ 2086442 h 4853104"/>
              <a:gd name="connsiteX2481" fmla="*/ 4670642 w 9642298"/>
              <a:gd name="connsiteY2481" fmla="*/ 2085282 h 4853104"/>
              <a:gd name="connsiteX2482" fmla="*/ 4691076 w 9642298"/>
              <a:gd name="connsiteY2482" fmla="*/ 2114140 h 4853104"/>
              <a:gd name="connsiteX2483" fmla="*/ 4669595 w 9642298"/>
              <a:gd name="connsiteY2483" fmla="*/ 2111331 h 4853104"/>
              <a:gd name="connsiteX2484" fmla="*/ 4670642 w 9642298"/>
              <a:gd name="connsiteY2484" fmla="*/ 2085282 h 4853104"/>
              <a:gd name="connsiteX2485" fmla="*/ 4919258 w 9642298"/>
              <a:gd name="connsiteY2485" fmla="*/ 2078246 h 4853104"/>
              <a:gd name="connsiteX2486" fmla="*/ 4933321 w 9642298"/>
              <a:gd name="connsiteY2486" fmla="*/ 2086594 h 4853104"/>
              <a:gd name="connsiteX2487" fmla="*/ 4917492 w 9642298"/>
              <a:gd name="connsiteY2487" fmla="*/ 2123934 h 4853104"/>
              <a:gd name="connsiteX2488" fmla="*/ 4929492 w 9642298"/>
              <a:gd name="connsiteY2488" fmla="*/ 2092593 h 4853104"/>
              <a:gd name="connsiteX2489" fmla="*/ 4919258 w 9642298"/>
              <a:gd name="connsiteY2489" fmla="*/ 2078246 h 4853104"/>
              <a:gd name="connsiteX2490" fmla="*/ 9637651 w 9642298"/>
              <a:gd name="connsiteY2490" fmla="*/ 2076989 h 4853104"/>
              <a:gd name="connsiteX2491" fmla="*/ 9642298 w 9642298"/>
              <a:gd name="connsiteY2491" fmla="*/ 2081929 h 4853104"/>
              <a:gd name="connsiteX2492" fmla="*/ 9613402 w 9642298"/>
              <a:gd name="connsiteY2492" fmla="*/ 2084629 h 4853104"/>
              <a:gd name="connsiteX2493" fmla="*/ 9629427 w 9642298"/>
              <a:gd name="connsiteY2493" fmla="*/ 2077839 h 4853104"/>
              <a:gd name="connsiteX2494" fmla="*/ 9637651 w 9642298"/>
              <a:gd name="connsiteY2494" fmla="*/ 2076989 h 4853104"/>
              <a:gd name="connsiteX2495" fmla="*/ 5857357 w 9642298"/>
              <a:gd name="connsiteY2495" fmla="*/ 2068270 h 4853104"/>
              <a:gd name="connsiteX2496" fmla="*/ 5859269 w 9642298"/>
              <a:gd name="connsiteY2496" fmla="*/ 2069162 h 4853104"/>
              <a:gd name="connsiteX2497" fmla="*/ 5883054 w 9642298"/>
              <a:gd name="connsiteY2497" fmla="*/ 2105088 h 4853104"/>
              <a:gd name="connsiteX2498" fmla="*/ 5850805 w 9642298"/>
              <a:gd name="connsiteY2498" fmla="*/ 2100887 h 4853104"/>
              <a:gd name="connsiteX2499" fmla="*/ 5857357 w 9642298"/>
              <a:gd name="connsiteY2499" fmla="*/ 2068270 h 4853104"/>
              <a:gd name="connsiteX2500" fmla="*/ 5075088 w 9642298"/>
              <a:gd name="connsiteY2500" fmla="*/ 2052495 h 4853104"/>
              <a:gd name="connsiteX2501" fmla="*/ 5139028 w 9642298"/>
              <a:gd name="connsiteY2501" fmla="*/ 2073936 h 4853104"/>
              <a:gd name="connsiteX2502" fmla="*/ 5075088 w 9642298"/>
              <a:gd name="connsiteY2502" fmla="*/ 2052495 h 4853104"/>
              <a:gd name="connsiteX2503" fmla="*/ 5471042 w 9642298"/>
              <a:gd name="connsiteY2503" fmla="*/ 2051012 h 4853104"/>
              <a:gd name="connsiteX2504" fmla="*/ 5474183 w 9642298"/>
              <a:gd name="connsiteY2504" fmla="*/ 2065041 h 4853104"/>
              <a:gd name="connsiteX2505" fmla="*/ 5449118 w 9642298"/>
              <a:gd name="connsiteY2505" fmla="*/ 2061823 h 4853104"/>
              <a:gd name="connsiteX2506" fmla="*/ 5471042 w 9642298"/>
              <a:gd name="connsiteY2506" fmla="*/ 2051012 h 4853104"/>
              <a:gd name="connsiteX2507" fmla="*/ 4596283 w 9642298"/>
              <a:gd name="connsiteY2507" fmla="*/ 2049322 h 4853104"/>
              <a:gd name="connsiteX2508" fmla="*/ 4596289 w 9642298"/>
              <a:gd name="connsiteY2508" fmla="*/ 2049326 h 4853104"/>
              <a:gd name="connsiteX2509" fmla="*/ 4596287 w 9642298"/>
              <a:gd name="connsiteY2509" fmla="*/ 2049331 h 4853104"/>
              <a:gd name="connsiteX2510" fmla="*/ 4477955 w 9642298"/>
              <a:gd name="connsiteY2510" fmla="*/ 2040493 h 4853104"/>
              <a:gd name="connsiteX2511" fmla="*/ 4448787 w 9642298"/>
              <a:gd name="connsiteY2511" fmla="*/ 2049878 h 4853104"/>
              <a:gd name="connsiteX2512" fmla="*/ 4458777 w 9642298"/>
              <a:gd name="connsiteY2512" fmla="*/ 2070852 h 4853104"/>
              <a:gd name="connsiteX2513" fmla="*/ 4477955 w 9642298"/>
              <a:gd name="connsiteY2513" fmla="*/ 2040493 h 4853104"/>
              <a:gd name="connsiteX2514" fmla="*/ 5184047 w 9642298"/>
              <a:gd name="connsiteY2514" fmla="*/ 2039753 h 4853104"/>
              <a:gd name="connsiteX2515" fmla="*/ 5190675 w 9642298"/>
              <a:gd name="connsiteY2515" fmla="*/ 2041367 h 4853104"/>
              <a:gd name="connsiteX2516" fmla="*/ 5172245 w 9642298"/>
              <a:gd name="connsiteY2516" fmla="*/ 2052005 h 4853104"/>
              <a:gd name="connsiteX2517" fmla="*/ 5184047 w 9642298"/>
              <a:gd name="connsiteY2517" fmla="*/ 2039753 h 4853104"/>
              <a:gd name="connsiteX2518" fmla="*/ 5629990 w 9642298"/>
              <a:gd name="connsiteY2518" fmla="*/ 2039376 h 4853104"/>
              <a:gd name="connsiteX2519" fmla="*/ 5614697 w 9642298"/>
              <a:gd name="connsiteY2519" fmla="*/ 2063598 h 4853104"/>
              <a:gd name="connsiteX2520" fmla="*/ 5579128 w 9642298"/>
              <a:gd name="connsiteY2520" fmla="*/ 2052332 h 4853104"/>
              <a:gd name="connsiteX2521" fmla="*/ 5629990 w 9642298"/>
              <a:gd name="connsiteY2521" fmla="*/ 2039376 h 4853104"/>
              <a:gd name="connsiteX2522" fmla="*/ 4546548 w 9642298"/>
              <a:gd name="connsiteY2522" fmla="*/ 2036318 h 4853104"/>
              <a:gd name="connsiteX2523" fmla="*/ 4528121 w 9642298"/>
              <a:gd name="connsiteY2523" fmla="*/ 2047040 h 4853104"/>
              <a:gd name="connsiteX2524" fmla="*/ 4545238 w 9642298"/>
              <a:gd name="connsiteY2524" fmla="*/ 2068945 h 4853104"/>
              <a:gd name="connsiteX2525" fmla="*/ 4546548 w 9642298"/>
              <a:gd name="connsiteY2525" fmla="*/ 2036318 h 4853104"/>
              <a:gd name="connsiteX2526" fmla="*/ 4579038 w 9642298"/>
              <a:gd name="connsiteY2526" fmla="*/ 2033947 h 4853104"/>
              <a:gd name="connsiteX2527" fmla="*/ 4552684 w 9642298"/>
              <a:gd name="connsiteY2527" fmla="*/ 2063323 h 4853104"/>
              <a:gd name="connsiteX2528" fmla="*/ 4579038 w 9642298"/>
              <a:gd name="connsiteY2528" fmla="*/ 2033947 h 4853104"/>
              <a:gd name="connsiteX2529" fmla="*/ 4611367 w 9642298"/>
              <a:gd name="connsiteY2529" fmla="*/ 2031681 h 4853104"/>
              <a:gd name="connsiteX2530" fmla="*/ 4625431 w 9642298"/>
              <a:gd name="connsiteY2530" fmla="*/ 2040029 h 4853104"/>
              <a:gd name="connsiteX2531" fmla="*/ 4635394 w 9642298"/>
              <a:gd name="connsiteY2531" fmla="*/ 2061006 h 4853104"/>
              <a:gd name="connsiteX2532" fmla="*/ 4654087 w 9642298"/>
              <a:gd name="connsiteY2532" fmla="*/ 2043766 h 4853104"/>
              <a:gd name="connsiteX2533" fmla="*/ 4630787 w 9642298"/>
              <a:gd name="connsiteY2533" fmla="*/ 2086645 h 4853104"/>
              <a:gd name="connsiteX2534" fmla="*/ 4621305 w 9642298"/>
              <a:gd name="connsiteY2534" fmla="*/ 2052633 h 4853104"/>
              <a:gd name="connsiteX2535" fmla="*/ 4605957 w 9642298"/>
              <a:gd name="connsiteY2535" fmla="*/ 2076854 h 4853104"/>
              <a:gd name="connsiteX2536" fmla="*/ 4605287 w 9642298"/>
              <a:gd name="connsiteY2536" fmla="*/ 2056440 h 4853104"/>
              <a:gd name="connsiteX2537" fmla="*/ 4596289 w 9642298"/>
              <a:gd name="connsiteY2537" fmla="*/ 2049326 h 4853104"/>
              <a:gd name="connsiteX2538" fmla="*/ 4601778 w 9642298"/>
              <a:gd name="connsiteY2538" fmla="*/ 2036201 h 4853104"/>
              <a:gd name="connsiteX2539" fmla="*/ 4611367 w 9642298"/>
              <a:gd name="connsiteY2539" fmla="*/ 2031681 h 4853104"/>
              <a:gd name="connsiteX2540" fmla="*/ 6109185 w 9642298"/>
              <a:gd name="connsiteY2540" fmla="*/ 2029445 h 4853104"/>
              <a:gd name="connsiteX2541" fmla="*/ 6115583 w 9642298"/>
              <a:gd name="connsiteY2541" fmla="*/ 2050012 h 4853104"/>
              <a:gd name="connsiteX2542" fmla="*/ 6090511 w 9642298"/>
              <a:gd name="connsiteY2542" fmla="*/ 2046711 h 4853104"/>
              <a:gd name="connsiteX2543" fmla="*/ 6109185 w 9642298"/>
              <a:gd name="connsiteY2543" fmla="*/ 2029445 h 4853104"/>
              <a:gd name="connsiteX2544" fmla="*/ 5123168 w 9642298"/>
              <a:gd name="connsiteY2544" fmla="*/ 2019382 h 4853104"/>
              <a:gd name="connsiteX2545" fmla="*/ 5139807 w 9642298"/>
              <a:gd name="connsiteY2545" fmla="*/ 2054377 h 4853104"/>
              <a:gd name="connsiteX2546" fmla="*/ 5125769 w 9642298"/>
              <a:gd name="connsiteY2546" fmla="*/ 2045977 h 4853104"/>
              <a:gd name="connsiteX2547" fmla="*/ 5123168 w 9642298"/>
              <a:gd name="connsiteY2547" fmla="*/ 2019382 h 4853104"/>
              <a:gd name="connsiteX2548" fmla="*/ 4878555 w 9642298"/>
              <a:gd name="connsiteY2548" fmla="*/ 2013846 h 4853104"/>
              <a:gd name="connsiteX2549" fmla="*/ 4875721 w 9642298"/>
              <a:gd name="connsiteY2549" fmla="*/ 2085666 h 4853104"/>
              <a:gd name="connsiteX2550" fmla="*/ 4861452 w 9642298"/>
              <a:gd name="connsiteY2550" fmla="*/ 2083784 h 4853104"/>
              <a:gd name="connsiteX2551" fmla="*/ 4863485 w 9642298"/>
              <a:gd name="connsiteY2551" fmla="*/ 2031547 h 4853104"/>
              <a:gd name="connsiteX2552" fmla="*/ 4878555 w 9642298"/>
              <a:gd name="connsiteY2552" fmla="*/ 2013846 h 4853104"/>
              <a:gd name="connsiteX2553" fmla="*/ 5581379 w 9642298"/>
              <a:gd name="connsiteY2553" fmla="*/ 1993688 h 4853104"/>
              <a:gd name="connsiteX2554" fmla="*/ 5587785 w 9642298"/>
              <a:gd name="connsiteY2554" fmla="*/ 2014118 h 4853104"/>
              <a:gd name="connsiteX2555" fmla="*/ 5551671 w 9642298"/>
              <a:gd name="connsiteY2555" fmla="*/ 2016028 h 4853104"/>
              <a:gd name="connsiteX2556" fmla="*/ 5581379 w 9642298"/>
              <a:gd name="connsiteY2556" fmla="*/ 1993688 h 4853104"/>
              <a:gd name="connsiteX2557" fmla="*/ 5430437 w 9642298"/>
              <a:gd name="connsiteY2557" fmla="*/ 1987113 h 4853104"/>
              <a:gd name="connsiteX2558" fmla="*/ 5433249 w 9642298"/>
              <a:gd name="connsiteY2558" fmla="*/ 2007271 h 4853104"/>
              <a:gd name="connsiteX2559" fmla="*/ 5425592 w 9642298"/>
              <a:gd name="connsiteY2559" fmla="*/ 2019382 h 4853104"/>
              <a:gd name="connsiteX2560" fmla="*/ 5411738 w 9642298"/>
              <a:gd name="connsiteY2560" fmla="*/ 2004407 h 4853104"/>
              <a:gd name="connsiteX2561" fmla="*/ 5430437 w 9642298"/>
              <a:gd name="connsiteY2561" fmla="*/ 1987113 h 4853104"/>
              <a:gd name="connsiteX2562" fmla="*/ 5509646 w 9642298"/>
              <a:gd name="connsiteY2562" fmla="*/ 1983528 h 4853104"/>
              <a:gd name="connsiteX2563" fmla="*/ 5524069 w 9642298"/>
              <a:gd name="connsiteY2563" fmla="*/ 1986240 h 4853104"/>
              <a:gd name="connsiteX2564" fmla="*/ 5490535 w 9642298"/>
              <a:gd name="connsiteY2564" fmla="*/ 2014662 h 4853104"/>
              <a:gd name="connsiteX2565" fmla="*/ 5487715 w 9642298"/>
              <a:gd name="connsiteY2565" fmla="*/ 1994587 h 4853104"/>
              <a:gd name="connsiteX2566" fmla="*/ 5451407 w 9642298"/>
              <a:gd name="connsiteY2566" fmla="*/ 2002990 h 4853104"/>
              <a:gd name="connsiteX2567" fmla="*/ 5451913 w 9642298"/>
              <a:gd name="connsiteY2567" fmla="*/ 1989922 h 4853104"/>
              <a:gd name="connsiteX2568" fmla="*/ 5509646 w 9642298"/>
              <a:gd name="connsiteY2568" fmla="*/ 1983528 h 4853104"/>
              <a:gd name="connsiteX2569" fmla="*/ 4687246 w 9642298"/>
              <a:gd name="connsiteY2569" fmla="*/ 1982432 h 4853104"/>
              <a:gd name="connsiteX2570" fmla="*/ 4677793 w 9642298"/>
              <a:gd name="connsiteY2570" fmla="*/ 1994284 h 4853104"/>
              <a:gd name="connsiteX2571" fmla="*/ 4695472 w 9642298"/>
              <a:gd name="connsiteY2571" fmla="*/ 2003096 h 4853104"/>
              <a:gd name="connsiteX2572" fmla="*/ 4692603 w 9642298"/>
              <a:gd name="connsiteY2572" fmla="*/ 1983101 h 4853104"/>
              <a:gd name="connsiteX2573" fmla="*/ 4687246 w 9642298"/>
              <a:gd name="connsiteY2573" fmla="*/ 1982432 h 4853104"/>
              <a:gd name="connsiteX2574" fmla="*/ 5535040 w 9642298"/>
              <a:gd name="connsiteY2574" fmla="*/ 1981085 h 4853104"/>
              <a:gd name="connsiteX2575" fmla="*/ 5556038 w 9642298"/>
              <a:gd name="connsiteY2575" fmla="*/ 1996961 h 4853104"/>
              <a:gd name="connsiteX2576" fmla="*/ 5535040 w 9642298"/>
              <a:gd name="connsiteY2576" fmla="*/ 1981085 h 4853104"/>
              <a:gd name="connsiteX2577" fmla="*/ 5805262 w 9642298"/>
              <a:gd name="connsiteY2577" fmla="*/ 1976826 h 4853104"/>
              <a:gd name="connsiteX2578" fmla="*/ 5818541 w 9642298"/>
              <a:gd name="connsiteY2578" fmla="*/ 2004759 h 4853104"/>
              <a:gd name="connsiteX2579" fmla="*/ 5805262 w 9642298"/>
              <a:gd name="connsiteY2579" fmla="*/ 1976826 h 4853104"/>
              <a:gd name="connsiteX2580" fmla="*/ 5628967 w 9642298"/>
              <a:gd name="connsiteY2580" fmla="*/ 1973582 h 4853104"/>
              <a:gd name="connsiteX2581" fmla="*/ 5646135 w 9642298"/>
              <a:gd name="connsiteY2581" fmla="*/ 1995512 h 4853104"/>
              <a:gd name="connsiteX2582" fmla="*/ 5606226 w 9642298"/>
              <a:gd name="connsiteY2582" fmla="*/ 2003451 h 4853104"/>
              <a:gd name="connsiteX2583" fmla="*/ 5628967 w 9642298"/>
              <a:gd name="connsiteY2583" fmla="*/ 1973582 h 4853104"/>
              <a:gd name="connsiteX2584" fmla="*/ 6072329 w 9642298"/>
              <a:gd name="connsiteY2584" fmla="*/ 1959017 h 4853104"/>
              <a:gd name="connsiteX2585" fmla="*/ 6082536 w 9642298"/>
              <a:gd name="connsiteY2585" fmla="*/ 1973499 h 4853104"/>
              <a:gd name="connsiteX2586" fmla="*/ 6064113 w 9642298"/>
              <a:gd name="connsiteY2586" fmla="*/ 1984166 h 4853104"/>
              <a:gd name="connsiteX2587" fmla="*/ 6072329 w 9642298"/>
              <a:gd name="connsiteY2587" fmla="*/ 1959017 h 4853104"/>
              <a:gd name="connsiteX2588" fmla="*/ 4601281 w 9642298"/>
              <a:gd name="connsiteY2588" fmla="*/ 1951863 h 4853104"/>
              <a:gd name="connsiteX2589" fmla="*/ 4592350 w 9642298"/>
              <a:gd name="connsiteY2589" fmla="*/ 1970037 h 4853104"/>
              <a:gd name="connsiteX2590" fmla="*/ 4611019 w 9642298"/>
              <a:gd name="connsiteY2590" fmla="*/ 1952797 h 4853104"/>
              <a:gd name="connsiteX2591" fmla="*/ 4601281 w 9642298"/>
              <a:gd name="connsiteY2591" fmla="*/ 1951863 h 4853104"/>
              <a:gd name="connsiteX2592" fmla="*/ 5569075 w 9642298"/>
              <a:gd name="connsiteY2592" fmla="*/ 1939569 h 4853104"/>
              <a:gd name="connsiteX2593" fmla="*/ 5603656 w 9642298"/>
              <a:gd name="connsiteY2593" fmla="*/ 1976829 h 4853104"/>
              <a:gd name="connsiteX2594" fmla="*/ 5588305 w 9642298"/>
              <a:gd name="connsiteY2594" fmla="*/ 2001163 h 4853104"/>
              <a:gd name="connsiteX2595" fmla="*/ 5567821 w 9642298"/>
              <a:gd name="connsiteY2595" fmla="*/ 1972164 h 4853104"/>
              <a:gd name="connsiteX2596" fmla="*/ 5569075 w 9642298"/>
              <a:gd name="connsiteY2596" fmla="*/ 1939569 h 4853104"/>
              <a:gd name="connsiteX2597" fmla="*/ 4906745 w 9642298"/>
              <a:gd name="connsiteY2597" fmla="*/ 1938721 h 4853104"/>
              <a:gd name="connsiteX2598" fmla="*/ 4901923 w 9642298"/>
              <a:gd name="connsiteY2598" fmla="*/ 1970936 h 4853104"/>
              <a:gd name="connsiteX2599" fmla="*/ 4923403 w 9642298"/>
              <a:gd name="connsiteY2599" fmla="*/ 1973719 h 4853104"/>
              <a:gd name="connsiteX2600" fmla="*/ 4906745 w 9642298"/>
              <a:gd name="connsiteY2600" fmla="*/ 1938721 h 4853104"/>
              <a:gd name="connsiteX2601" fmla="*/ 5104788 w 9642298"/>
              <a:gd name="connsiteY2601" fmla="*/ 1938286 h 4853104"/>
              <a:gd name="connsiteX2602" fmla="*/ 5097367 w 9642298"/>
              <a:gd name="connsiteY2602" fmla="*/ 1943850 h 4853104"/>
              <a:gd name="connsiteX2603" fmla="*/ 5114751 w 9642298"/>
              <a:gd name="connsiteY2603" fmla="*/ 1959234 h 4853104"/>
              <a:gd name="connsiteX2604" fmla="*/ 5115499 w 9642298"/>
              <a:gd name="connsiteY2604" fmla="*/ 1939675 h 4853104"/>
              <a:gd name="connsiteX2605" fmla="*/ 5104788 w 9642298"/>
              <a:gd name="connsiteY2605" fmla="*/ 1938286 h 4853104"/>
              <a:gd name="connsiteX2606" fmla="*/ 5828528 w 9642298"/>
              <a:gd name="connsiteY2606" fmla="*/ 1933867 h 4853104"/>
              <a:gd name="connsiteX2607" fmla="*/ 5820092 w 9642298"/>
              <a:gd name="connsiteY2607" fmla="*/ 1965563 h 4853104"/>
              <a:gd name="connsiteX2608" fmla="*/ 5802448 w 9642298"/>
              <a:gd name="connsiteY2608" fmla="*/ 1956754 h 4853104"/>
              <a:gd name="connsiteX2609" fmla="*/ 5828528 w 9642298"/>
              <a:gd name="connsiteY2609" fmla="*/ 1933867 h 4853104"/>
              <a:gd name="connsiteX2610" fmla="*/ 4849670 w 9642298"/>
              <a:gd name="connsiteY2610" fmla="*/ 1924812 h 4853104"/>
              <a:gd name="connsiteX2611" fmla="*/ 4830276 w 9642298"/>
              <a:gd name="connsiteY2611" fmla="*/ 1961663 h 4853104"/>
              <a:gd name="connsiteX2612" fmla="*/ 4849670 w 9642298"/>
              <a:gd name="connsiteY2612" fmla="*/ 1924812 h 4853104"/>
              <a:gd name="connsiteX2613" fmla="*/ 4481833 w 9642298"/>
              <a:gd name="connsiteY2613" fmla="*/ 1923902 h 4853104"/>
              <a:gd name="connsiteX2614" fmla="*/ 4470053 w 9642298"/>
              <a:gd name="connsiteY2614" fmla="*/ 1967282 h 4853104"/>
              <a:gd name="connsiteX2615" fmla="*/ 4485643 w 9642298"/>
              <a:gd name="connsiteY2615" fmla="*/ 1936459 h 4853104"/>
              <a:gd name="connsiteX2616" fmla="*/ 4481833 w 9642298"/>
              <a:gd name="connsiteY2616" fmla="*/ 1923902 h 4853104"/>
              <a:gd name="connsiteX2617" fmla="*/ 4889604 w 9642298"/>
              <a:gd name="connsiteY2617" fmla="*/ 1916819 h 4853104"/>
              <a:gd name="connsiteX2618" fmla="*/ 4900128 w 9642298"/>
              <a:gd name="connsiteY2618" fmla="*/ 1924755 h 4853104"/>
              <a:gd name="connsiteX2619" fmla="*/ 4889604 w 9642298"/>
              <a:gd name="connsiteY2619" fmla="*/ 1916819 h 4853104"/>
              <a:gd name="connsiteX2620" fmla="*/ 6102491 w 9642298"/>
              <a:gd name="connsiteY2620" fmla="*/ 1916151 h 4853104"/>
              <a:gd name="connsiteX2621" fmla="*/ 6106132 w 9642298"/>
              <a:gd name="connsiteY2621" fmla="*/ 1924022 h 4853104"/>
              <a:gd name="connsiteX2622" fmla="*/ 6087437 w 9642298"/>
              <a:gd name="connsiteY2622" fmla="*/ 1941370 h 4853104"/>
              <a:gd name="connsiteX2623" fmla="*/ 6084625 w 9642298"/>
              <a:gd name="connsiteY2623" fmla="*/ 1921212 h 4853104"/>
              <a:gd name="connsiteX2624" fmla="*/ 6097358 w 9642298"/>
              <a:gd name="connsiteY2624" fmla="*/ 1918085 h 4853104"/>
              <a:gd name="connsiteX2625" fmla="*/ 6102491 w 9642298"/>
              <a:gd name="connsiteY2625" fmla="*/ 1916151 h 4853104"/>
              <a:gd name="connsiteX2626" fmla="*/ 4753002 w 9642298"/>
              <a:gd name="connsiteY2626" fmla="*/ 1912180 h 4853104"/>
              <a:gd name="connsiteX2627" fmla="*/ 4740950 w 9642298"/>
              <a:gd name="connsiteY2627" fmla="*/ 1943386 h 4853104"/>
              <a:gd name="connsiteX2628" fmla="*/ 4766019 w 9642298"/>
              <a:gd name="connsiteY2628" fmla="*/ 1946631 h 4853104"/>
              <a:gd name="connsiteX2629" fmla="*/ 4755519 w 9642298"/>
              <a:gd name="connsiteY2629" fmla="*/ 1938776 h 4853104"/>
              <a:gd name="connsiteX2630" fmla="*/ 4753002 w 9642298"/>
              <a:gd name="connsiteY2630" fmla="*/ 1912180 h 4853104"/>
              <a:gd name="connsiteX2631" fmla="*/ 5282341 w 9642298"/>
              <a:gd name="connsiteY2631" fmla="*/ 1908827 h 4853104"/>
              <a:gd name="connsiteX2632" fmla="*/ 5303312 w 9642298"/>
              <a:gd name="connsiteY2632" fmla="*/ 1924620 h 4853104"/>
              <a:gd name="connsiteX2633" fmla="*/ 5282341 w 9642298"/>
              <a:gd name="connsiteY2633" fmla="*/ 1908827 h 4853104"/>
              <a:gd name="connsiteX2634" fmla="*/ 4958438 w 9642298"/>
              <a:gd name="connsiteY2634" fmla="*/ 1906126 h 4853104"/>
              <a:gd name="connsiteX2635" fmla="*/ 4918021 w 9642298"/>
              <a:gd name="connsiteY2635" fmla="*/ 1927046 h 4853104"/>
              <a:gd name="connsiteX2636" fmla="*/ 4920833 w 9642298"/>
              <a:gd name="connsiteY2636" fmla="*/ 1947149 h 4853104"/>
              <a:gd name="connsiteX2637" fmla="*/ 4939235 w 9642298"/>
              <a:gd name="connsiteY2637" fmla="*/ 1936402 h 4853104"/>
              <a:gd name="connsiteX2638" fmla="*/ 4959723 w 9642298"/>
              <a:gd name="connsiteY2638" fmla="*/ 1965371 h 4853104"/>
              <a:gd name="connsiteX2639" fmla="*/ 4978150 w 9642298"/>
              <a:gd name="connsiteY2639" fmla="*/ 1954598 h 4853104"/>
              <a:gd name="connsiteX2640" fmla="*/ 4993017 w 9642298"/>
              <a:gd name="connsiteY2640" fmla="*/ 1943358 h 4853104"/>
              <a:gd name="connsiteX2641" fmla="*/ 4958438 w 9642298"/>
              <a:gd name="connsiteY2641" fmla="*/ 1906126 h 4853104"/>
              <a:gd name="connsiteX2642" fmla="*/ 5052103 w 9642298"/>
              <a:gd name="connsiteY2642" fmla="*/ 1905089 h 4853104"/>
              <a:gd name="connsiteX2643" fmla="*/ 5043906 w 9642298"/>
              <a:gd name="connsiteY2643" fmla="*/ 1930376 h 4853104"/>
              <a:gd name="connsiteX2644" fmla="*/ 5011900 w 9642298"/>
              <a:gd name="connsiteY2644" fmla="*/ 1919600 h 4853104"/>
              <a:gd name="connsiteX2645" fmla="*/ 5068978 w 9642298"/>
              <a:gd name="connsiteY2645" fmla="*/ 1933621 h 4853104"/>
              <a:gd name="connsiteX2646" fmla="*/ 5052103 w 9642298"/>
              <a:gd name="connsiteY2646" fmla="*/ 1905089 h 4853104"/>
              <a:gd name="connsiteX2647" fmla="*/ 4728944 w 9642298"/>
              <a:gd name="connsiteY2647" fmla="*/ 1903272 h 4853104"/>
              <a:gd name="connsiteX2648" fmla="*/ 4724317 w 9642298"/>
              <a:gd name="connsiteY2648" fmla="*/ 1908443 h 4853104"/>
              <a:gd name="connsiteX2649" fmla="*/ 4730478 w 9642298"/>
              <a:gd name="connsiteY2649" fmla="*/ 1935586 h 4853104"/>
              <a:gd name="connsiteX2650" fmla="*/ 4715906 w 9642298"/>
              <a:gd name="connsiteY2650" fmla="*/ 1940168 h 4853104"/>
              <a:gd name="connsiteX2651" fmla="*/ 4720274 w 9642298"/>
              <a:gd name="connsiteY2651" fmla="*/ 1921018 h 4853104"/>
              <a:gd name="connsiteX2652" fmla="*/ 4705435 w 9642298"/>
              <a:gd name="connsiteY2652" fmla="*/ 1932284 h 4853104"/>
              <a:gd name="connsiteX2653" fmla="*/ 4691881 w 9642298"/>
              <a:gd name="connsiteY2653" fmla="*/ 1910846 h 4853104"/>
              <a:gd name="connsiteX2654" fmla="*/ 4680847 w 9642298"/>
              <a:gd name="connsiteY2654" fmla="*/ 1915946 h 4853104"/>
              <a:gd name="connsiteX2655" fmla="*/ 4685989 w 9642298"/>
              <a:gd name="connsiteY2655" fmla="*/ 1969134 h 4853104"/>
              <a:gd name="connsiteX2656" fmla="*/ 4737120 w 9642298"/>
              <a:gd name="connsiteY2656" fmla="*/ 1949440 h 4853104"/>
              <a:gd name="connsiteX2657" fmla="*/ 4734842 w 9642298"/>
              <a:gd name="connsiteY2657" fmla="*/ 1916436 h 4853104"/>
              <a:gd name="connsiteX2658" fmla="*/ 4734701 w 9642298"/>
              <a:gd name="connsiteY2658" fmla="*/ 1905608 h 4853104"/>
              <a:gd name="connsiteX2659" fmla="*/ 4728944 w 9642298"/>
              <a:gd name="connsiteY2659" fmla="*/ 1903272 h 4853104"/>
              <a:gd name="connsiteX2660" fmla="*/ 5117297 w 9642298"/>
              <a:gd name="connsiteY2660" fmla="*/ 1893907 h 4853104"/>
              <a:gd name="connsiteX2661" fmla="*/ 5102190 w 9642298"/>
              <a:gd name="connsiteY2661" fmla="*/ 1911662 h 4853104"/>
              <a:gd name="connsiteX2662" fmla="*/ 5095065 w 9642298"/>
              <a:gd name="connsiteY2662" fmla="*/ 1910680 h 4853104"/>
              <a:gd name="connsiteX2663" fmla="*/ 5127018 w 9642298"/>
              <a:gd name="connsiteY2663" fmla="*/ 1921401 h 4853104"/>
              <a:gd name="connsiteX2664" fmla="*/ 5117297 w 9642298"/>
              <a:gd name="connsiteY2664" fmla="*/ 1893907 h 4853104"/>
              <a:gd name="connsiteX2665" fmla="*/ 5193068 w 9642298"/>
              <a:gd name="connsiteY2665" fmla="*/ 1890742 h 4853104"/>
              <a:gd name="connsiteX2666" fmla="*/ 5184390 w 9642298"/>
              <a:gd name="connsiteY2666" fmla="*/ 1928902 h 4853104"/>
              <a:gd name="connsiteX2667" fmla="*/ 5160553 w 9642298"/>
              <a:gd name="connsiteY2667" fmla="*/ 1892979 h 4853104"/>
              <a:gd name="connsiteX2668" fmla="*/ 5161891 w 9642298"/>
              <a:gd name="connsiteY2668" fmla="*/ 1952253 h 4853104"/>
              <a:gd name="connsiteX2669" fmla="*/ 5179489 w 9642298"/>
              <a:gd name="connsiteY2669" fmla="*/ 1961062 h 4853104"/>
              <a:gd name="connsiteX2670" fmla="*/ 5176944 w 9642298"/>
              <a:gd name="connsiteY2670" fmla="*/ 1934603 h 4853104"/>
              <a:gd name="connsiteX2671" fmla="*/ 5204826 w 9642298"/>
              <a:gd name="connsiteY2671" fmla="*/ 1957843 h 4853104"/>
              <a:gd name="connsiteX2672" fmla="*/ 5187658 w 9642298"/>
              <a:gd name="connsiteY2672" fmla="*/ 1935912 h 4853104"/>
              <a:gd name="connsiteX2673" fmla="*/ 5214307 w 9642298"/>
              <a:gd name="connsiteY2673" fmla="*/ 1899961 h 4853104"/>
              <a:gd name="connsiteX2674" fmla="*/ 5193068 w 9642298"/>
              <a:gd name="connsiteY2674" fmla="*/ 1890742 h 4853104"/>
              <a:gd name="connsiteX2675" fmla="*/ 5145862 w 9642298"/>
              <a:gd name="connsiteY2675" fmla="*/ 1890391 h 4853104"/>
              <a:gd name="connsiteX2676" fmla="*/ 5134705 w 9642298"/>
              <a:gd name="connsiteY2676" fmla="*/ 1909316 h 4853104"/>
              <a:gd name="connsiteX2677" fmla="*/ 5144668 w 9642298"/>
              <a:gd name="connsiteY2677" fmla="*/ 1930348 h 4853104"/>
              <a:gd name="connsiteX2678" fmla="*/ 5158757 w 9642298"/>
              <a:gd name="connsiteY2678" fmla="*/ 1938721 h 4853104"/>
              <a:gd name="connsiteX2679" fmla="*/ 5153374 w 9642298"/>
              <a:gd name="connsiteY2679" fmla="*/ 1892022 h 4853104"/>
              <a:gd name="connsiteX2680" fmla="*/ 5145862 w 9642298"/>
              <a:gd name="connsiteY2680" fmla="*/ 1890391 h 4853104"/>
              <a:gd name="connsiteX2681" fmla="*/ 5044468 w 9642298"/>
              <a:gd name="connsiteY2681" fmla="*/ 1884774 h 4853104"/>
              <a:gd name="connsiteX2682" fmla="*/ 5006034 w 9642298"/>
              <a:gd name="connsiteY2682" fmla="*/ 1885968 h 4853104"/>
              <a:gd name="connsiteX2683" fmla="*/ 5056146 w 9642298"/>
              <a:gd name="connsiteY2683" fmla="*/ 1892541 h 4853104"/>
              <a:gd name="connsiteX2684" fmla="*/ 5044468 w 9642298"/>
              <a:gd name="connsiteY2684" fmla="*/ 1884774 h 4853104"/>
              <a:gd name="connsiteX2685" fmla="*/ 5806523 w 9642298"/>
              <a:gd name="connsiteY2685" fmla="*/ 1876979 h 4853104"/>
              <a:gd name="connsiteX2686" fmla="*/ 5812680 w 9642298"/>
              <a:gd name="connsiteY2686" fmla="*/ 1879313 h 4853104"/>
              <a:gd name="connsiteX2687" fmla="*/ 5815473 w 9642298"/>
              <a:gd name="connsiteY2687" fmla="*/ 1899388 h 4853104"/>
              <a:gd name="connsiteX2688" fmla="*/ 5825970 w 9642298"/>
              <a:gd name="connsiteY2688" fmla="*/ 1907326 h 4853104"/>
              <a:gd name="connsiteX2689" fmla="*/ 5797822 w 9642298"/>
              <a:gd name="connsiteY2689" fmla="*/ 1890496 h 4853104"/>
              <a:gd name="connsiteX2690" fmla="*/ 5806523 w 9642298"/>
              <a:gd name="connsiteY2690" fmla="*/ 1876979 h 4853104"/>
              <a:gd name="connsiteX2691" fmla="*/ 5474703 w 9642298"/>
              <a:gd name="connsiteY2691" fmla="*/ 1868239 h 4853104"/>
              <a:gd name="connsiteX2692" fmla="*/ 5495675 w 9642298"/>
              <a:gd name="connsiteY2692" fmla="*/ 1884004 h 4853104"/>
              <a:gd name="connsiteX2693" fmla="*/ 5474703 w 9642298"/>
              <a:gd name="connsiteY2693" fmla="*/ 1868239 h 4853104"/>
              <a:gd name="connsiteX2694" fmla="*/ 7069597 w 9642298"/>
              <a:gd name="connsiteY2694" fmla="*/ 1865484 h 4853104"/>
              <a:gd name="connsiteX2695" fmla="*/ 7075730 w 9642298"/>
              <a:gd name="connsiteY2695" fmla="*/ 1892569 h 4853104"/>
              <a:gd name="connsiteX2696" fmla="*/ 7029687 w 9642298"/>
              <a:gd name="connsiteY2696" fmla="*/ 1873422 h 4853104"/>
              <a:gd name="connsiteX2697" fmla="*/ 7069597 w 9642298"/>
              <a:gd name="connsiteY2697" fmla="*/ 1865484 h 4853104"/>
              <a:gd name="connsiteX2698" fmla="*/ 7085282 w 9642298"/>
              <a:gd name="connsiteY2698" fmla="*/ 1862827 h 4853104"/>
              <a:gd name="connsiteX2699" fmla="*/ 7091092 w 9642298"/>
              <a:gd name="connsiteY2699" fmla="*/ 1868319 h 4853104"/>
              <a:gd name="connsiteX2700" fmla="*/ 7111800 w 9642298"/>
              <a:gd name="connsiteY2700" fmla="*/ 1890714 h 4853104"/>
              <a:gd name="connsiteX2701" fmla="*/ 7079307 w 9642298"/>
              <a:gd name="connsiteY2701" fmla="*/ 1892979 h 4853104"/>
              <a:gd name="connsiteX2702" fmla="*/ 7085282 w 9642298"/>
              <a:gd name="connsiteY2702" fmla="*/ 1862827 h 4853104"/>
              <a:gd name="connsiteX2703" fmla="*/ 864436 w 9642298"/>
              <a:gd name="connsiteY2703" fmla="*/ 1853706 h 4853104"/>
              <a:gd name="connsiteX2704" fmla="*/ 870732 w 9642298"/>
              <a:gd name="connsiteY2704" fmla="*/ 1860355 h 4853104"/>
              <a:gd name="connsiteX2705" fmla="*/ 848205 w 9642298"/>
              <a:gd name="connsiteY2705" fmla="*/ 1883623 h 4853104"/>
              <a:gd name="connsiteX2706" fmla="*/ 856244 w 9642298"/>
              <a:gd name="connsiteY2706" fmla="*/ 1856452 h 4853104"/>
              <a:gd name="connsiteX2707" fmla="*/ 864436 w 9642298"/>
              <a:gd name="connsiteY2707" fmla="*/ 1853706 h 4853104"/>
              <a:gd name="connsiteX2708" fmla="*/ 5540487 w 9642298"/>
              <a:gd name="connsiteY2708" fmla="*/ 1851348 h 4853104"/>
              <a:gd name="connsiteX2709" fmla="*/ 5514586 w 9642298"/>
              <a:gd name="connsiteY2709" fmla="*/ 1860246 h 4853104"/>
              <a:gd name="connsiteX2710" fmla="*/ 5564538 w 9642298"/>
              <a:gd name="connsiteY2710" fmla="*/ 1873365 h 4853104"/>
              <a:gd name="connsiteX2711" fmla="*/ 5540487 w 9642298"/>
              <a:gd name="connsiteY2711" fmla="*/ 1851348 h 4853104"/>
              <a:gd name="connsiteX2712" fmla="*/ 5933169 w 9642298"/>
              <a:gd name="connsiteY2712" fmla="*/ 1835970 h 4853104"/>
              <a:gd name="connsiteX2713" fmla="*/ 5950819 w 9642298"/>
              <a:gd name="connsiteY2713" fmla="*/ 1844808 h 4853104"/>
              <a:gd name="connsiteX2714" fmla="*/ 5950575 w 9642298"/>
              <a:gd name="connsiteY2714" fmla="*/ 1851354 h 4853104"/>
              <a:gd name="connsiteX2715" fmla="*/ 5957487 w 9642298"/>
              <a:gd name="connsiteY2715" fmla="*/ 1858800 h 4853104"/>
              <a:gd name="connsiteX2716" fmla="*/ 5923951 w 9642298"/>
              <a:gd name="connsiteY2716" fmla="*/ 1887197 h 4853104"/>
              <a:gd name="connsiteX2717" fmla="*/ 5933169 w 9642298"/>
              <a:gd name="connsiteY2717" fmla="*/ 1835970 h 4853104"/>
              <a:gd name="connsiteX2718" fmla="*/ 6059254 w 9642298"/>
              <a:gd name="connsiteY2718" fmla="*/ 1829637 h 4853104"/>
              <a:gd name="connsiteX2719" fmla="*/ 6062607 w 9642298"/>
              <a:gd name="connsiteY2719" fmla="*/ 1839650 h 4853104"/>
              <a:gd name="connsiteX2720" fmla="*/ 6040590 w 9642298"/>
              <a:gd name="connsiteY2720" fmla="*/ 1849825 h 4853104"/>
              <a:gd name="connsiteX2721" fmla="*/ 6052394 w 9642298"/>
              <a:gd name="connsiteY2721" fmla="*/ 1830755 h 4853104"/>
              <a:gd name="connsiteX2722" fmla="*/ 6059254 w 9642298"/>
              <a:gd name="connsiteY2722" fmla="*/ 1829637 h 4853104"/>
              <a:gd name="connsiteX2723" fmla="*/ 5908074 w 9642298"/>
              <a:gd name="connsiteY2723" fmla="*/ 1821537 h 4853104"/>
              <a:gd name="connsiteX2724" fmla="*/ 5915492 w 9642298"/>
              <a:gd name="connsiteY2724" fmla="*/ 1826995 h 4853104"/>
              <a:gd name="connsiteX2725" fmla="*/ 5879172 w 9642298"/>
              <a:gd name="connsiteY2725" fmla="*/ 1835449 h 4853104"/>
              <a:gd name="connsiteX2726" fmla="*/ 5899270 w 9642298"/>
              <a:gd name="connsiteY2726" fmla="*/ 1826568 h 4853104"/>
              <a:gd name="connsiteX2727" fmla="*/ 5908074 w 9642298"/>
              <a:gd name="connsiteY2727" fmla="*/ 1821537 h 4853104"/>
              <a:gd name="connsiteX2728" fmla="*/ 5609778 w 9642298"/>
              <a:gd name="connsiteY2728" fmla="*/ 1820174 h 4853104"/>
              <a:gd name="connsiteX2729" fmla="*/ 5605948 w 9642298"/>
              <a:gd name="connsiteY2729" fmla="*/ 1826147 h 4853104"/>
              <a:gd name="connsiteX2730" fmla="*/ 5619260 w 9642298"/>
              <a:gd name="connsiteY2730" fmla="*/ 1854135 h 4853104"/>
              <a:gd name="connsiteX2731" fmla="*/ 5616957 w 9642298"/>
              <a:gd name="connsiteY2731" fmla="*/ 1821047 h 4853104"/>
              <a:gd name="connsiteX2732" fmla="*/ 5609778 w 9642298"/>
              <a:gd name="connsiteY2732" fmla="*/ 1820174 h 4853104"/>
              <a:gd name="connsiteX2733" fmla="*/ 5890674 w 9642298"/>
              <a:gd name="connsiteY2733" fmla="*/ 1787762 h 4853104"/>
              <a:gd name="connsiteX2734" fmla="*/ 5871938 w 9642298"/>
              <a:gd name="connsiteY2734" fmla="*/ 1834578 h 4853104"/>
              <a:gd name="connsiteX2735" fmla="*/ 5843275 w 9642298"/>
              <a:gd name="connsiteY2735" fmla="*/ 1830815 h 4853104"/>
              <a:gd name="connsiteX2736" fmla="*/ 5834088 w 9642298"/>
              <a:gd name="connsiteY2736" fmla="*/ 1790282 h 4853104"/>
              <a:gd name="connsiteX2737" fmla="*/ 5869691 w 9642298"/>
              <a:gd name="connsiteY2737" fmla="*/ 1801465 h 4853104"/>
              <a:gd name="connsiteX2738" fmla="*/ 927157 w 9642298"/>
              <a:gd name="connsiteY2738" fmla="*/ 1785152 h 4853104"/>
              <a:gd name="connsiteX2739" fmla="*/ 931049 w 9642298"/>
              <a:gd name="connsiteY2739" fmla="*/ 1789405 h 4853104"/>
              <a:gd name="connsiteX2740" fmla="*/ 928746 w 9642298"/>
              <a:gd name="connsiteY2740" fmla="*/ 1848190 h 4853104"/>
              <a:gd name="connsiteX2741" fmla="*/ 927157 w 9642298"/>
              <a:gd name="connsiteY2741" fmla="*/ 1785152 h 4853104"/>
              <a:gd name="connsiteX2742" fmla="*/ 5891911 w 9642298"/>
              <a:gd name="connsiteY2742" fmla="*/ 1784660 h 4853104"/>
              <a:gd name="connsiteX2743" fmla="*/ 5893384 w 9642298"/>
              <a:gd name="connsiteY2743" fmla="*/ 1785989 h 4853104"/>
              <a:gd name="connsiteX2744" fmla="*/ 5890674 w 9642298"/>
              <a:gd name="connsiteY2744" fmla="*/ 1787762 h 4853104"/>
              <a:gd name="connsiteX2745" fmla="*/ 5586199 w 9642298"/>
              <a:gd name="connsiteY2745" fmla="*/ 1777733 h 4853104"/>
              <a:gd name="connsiteX2746" fmla="*/ 5607174 w 9642298"/>
              <a:gd name="connsiteY2746" fmla="*/ 1793555 h 4853104"/>
              <a:gd name="connsiteX2747" fmla="*/ 5592606 w 9642298"/>
              <a:gd name="connsiteY2747" fmla="*/ 1798217 h 4853104"/>
              <a:gd name="connsiteX2748" fmla="*/ 5589548 w 9642298"/>
              <a:gd name="connsiteY2748" fmla="*/ 1784606 h 4853104"/>
              <a:gd name="connsiteX2749" fmla="*/ 5585451 w 9642298"/>
              <a:gd name="connsiteY2749" fmla="*/ 1797264 h 4853104"/>
              <a:gd name="connsiteX2750" fmla="*/ 5586199 w 9642298"/>
              <a:gd name="connsiteY2750" fmla="*/ 1777733 h 4853104"/>
              <a:gd name="connsiteX2751" fmla="*/ 5561153 w 9642298"/>
              <a:gd name="connsiteY2751" fmla="*/ 1774460 h 4853104"/>
              <a:gd name="connsiteX2752" fmla="*/ 5571383 w 9642298"/>
              <a:gd name="connsiteY2752" fmla="*/ 1788945 h 4853104"/>
              <a:gd name="connsiteX2753" fmla="*/ 5560402 w 9642298"/>
              <a:gd name="connsiteY2753" fmla="*/ 1794016 h 4853104"/>
              <a:gd name="connsiteX2754" fmla="*/ 5556305 w 9642298"/>
              <a:gd name="connsiteY2754" fmla="*/ 1806591 h 4853104"/>
              <a:gd name="connsiteX2755" fmla="*/ 5561153 w 9642298"/>
              <a:gd name="connsiteY2755" fmla="*/ 1774460 h 4853104"/>
              <a:gd name="connsiteX2756" fmla="*/ 5744841 w 9642298"/>
              <a:gd name="connsiteY2756" fmla="*/ 1772060 h 4853104"/>
              <a:gd name="connsiteX2757" fmla="*/ 5758127 w 9642298"/>
              <a:gd name="connsiteY2757" fmla="*/ 1800073 h 4853104"/>
              <a:gd name="connsiteX2758" fmla="*/ 5790139 w 9642298"/>
              <a:gd name="connsiteY2758" fmla="*/ 1810738 h 4853104"/>
              <a:gd name="connsiteX2759" fmla="*/ 5797796 w 9642298"/>
              <a:gd name="connsiteY2759" fmla="*/ 1798653 h 4853104"/>
              <a:gd name="connsiteX2760" fmla="*/ 5784217 w 9642298"/>
              <a:gd name="connsiteY2760" fmla="*/ 1777215 h 4853104"/>
              <a:gd name="connsiteX2761" fmla="*/ 5831060 w 9642298"/>
              <a:gd name="connsiteY2761" fmla="*/ 1776696 h 4853104"/>
              <a:gd name="connsiteX2762" fmla="*/ 5828756 w 9642298"/>
              <a:gd name="connsiteY2762" fmla="*/ 1835478 h 4853104"/>
              <a:gd name="connsiteX2763" fmla="*/ 5803209 w 9642298"/>
              <a:gd name="connsiteY2763" fmla="*/ 1845297 h 4853104"/>
              <a:gd name="connsiteX2764" fmla="*/ 5778644 w 9642298"/>
              <a:gd name="connsiteY2764" fmla="*/ 1828985 h 4853104"/>
              <a:gd name="connsiteX2765" fmla="*/ 5776071 w 9642298"/>
              <a:gd name="connsiteY2765" fmla="*/ 1802418 h 4853104"/>
              <a:gd name="connsiteX2766" fmla="*/ 5764288 w 9642298"/>
              <a:gd name="connsiteY2766" fmla="*/ 1827104 h 4853104"/>
              <a:gd name="connsiteX2767" fmla="*/ 5744841 w 9642298"/>
              <a:gd name="connsiteY2767" fmla="*/ 1772060 h 4853104"/>
              <a:gd name="connsiteX2768" fmla="*/ 4894211 w 9642298"/>
              <a:gd name="connsiteY2768" fmla="*/ 1761788 h 4853104"/>
              <a:gd name="connsiteX2769" fmla="*/ 4880147 w 9642298"/>
              <a:gd name="connsiteY2769" fmla="*/ 1790906 h 4853104"/>
              <a:gd name="connsiteX2770" fmla="*/ 4899083 w 9642298"/>
              <a:gd name="connsiteY2770" fmla="*/ 1767120 h 4853104"/>
              <a:gd name="connsiteX2771" fmla="*/ 4894211 w 9642298"/>
              <a:gd name="connsiteY2771" fmla="*/ 1761788 h 4853104"/>
              <a:gd name="connsiteX2772" fmla="*/ 4867076 w 9642298"/>
              <a:gd name="connsiteY2772" fmla="*/ 1756375 h 4853104"/>
              <a:gd name="connsiteX2773" fmla="*/ 4851489 w 9642298"/>
              <a:gd name="connsiteY2773" fmla="*/ 1787198 h 4853104"/>
              <a:gd name="connsiteX2774" fmla="*/ 4865819 w 9642298"/>
              <a:gd name="connsiteY2774" fmla="*/ 1789079 h 4853104"/>
              <a:gd name="connsiteX2775" fmla="*/ 4867076 w 9642298"/>
              <a:gd name="connsiteY2775" fmla="*/ 1756375 h 4853104"/>
              <a:gd name="connsiteX2776" fmla="*/ 4964773 w 9642298"/>
              <a:gd name="connsiteY2776" fmla="*/ 1742844 h 4853104"/>
              <a:gd name="connsiteX2777" fmla="*/ 4970364 w 9642298"/>
              <a:gd name="connsiteY2777" fmla="*/ 1782913 h 4853104"/>
              <a:gd name="connsiteX2778" fmla="*/ 4921508 w 9642298"/>
              <a:gd name="connsiteY2778" fmla="*/ 1743743 h 4853104"/>
              <a:gd name="connsiteX2779" fmla="*/ 4964773 w 9642298"/>
              <a:gd name="connsiteY2779" fmla="*/ 1742844 h 4853104"/>
              <a:gd name="connsiteX2780" fmla="*/ 5278210 w 9642298"/>
              <a:gd name="connsiteY2780" fmla="*/ 1736970 h 4853104"/>
              <a:gd name="connsiteX2781" fmla="*/ 5288418 w 9642298"/>
              <a:gd name="connsiteY2781" fmla="*/ 1752065 h 4853104"/>
              <a:gd name="connsiteX2782" fmla="*/ 5263607 w 9642298"/>
              <a:gd name="connsiteY2782" fmla="*/ 1742354 h 4853104"/>
              <a:gd name="connsiteX2783" fmla="*/ 5278210 w 9642298"/>
              <a:gd name="connsiteY2783" fmla="*/ 1736970 h 4853104"/>
              <a:gd name="connsiteX2784" fmla="*/ 5245025 w 9642298"/>
              <a:gd name="connsiteY2784" fmla="*/ 1734081 h 4853104"/>
              <a:gd name="connsiteX2785" fmla="*/ 5252337 w 9642298"/>
              <a:gd name="connsiteY2785" fmla="*/ 1736965 h 4853104"/>
              <a:gd name="connsiteX2786" fmla="*/ 5249032 w 9642298"/>
              <a:gd name="connsiteY2786" fmla="*/ 1746939 h 4853104"/>
              <a:gd name="connsiteX2787" fmla="*/ 6311494 w 9642298"/>
              <a:gd name="connsiteY2787" fmla="*/ 1734061 h 4853104"/>
              <a:gd name="connsiteX2788" fmla="*/ 6317894 w 9642298"/>
              <a:gd name="connsiteY2788" fmla="*/ 1754654 h 4853104"/>
              <a:gd name="connsiteX2789" fmla="*/ 6343205 w 9642298"/>
              <a:gd name="connsiteY2789" fmla="*/ 1751381 h 4853104"/>
              <a:gd name="connsiteX2790" fmla="*/ 6331687 w 9642298"/>
              <a:gd name="connsiteY2790" fmla="*/ 1769548 h 4853104"/>
              <a:gd name="connsiteX2791" fmla="*/ 6360378 w 9642298"/>
              <a:gd name="connsiteY2791" fmla="*/ 1773257 h 4853104"/>
              <a:gd name="connsiteX2792" fmla="*/ 6380625 w 9642298"/>
              <a:gd name="connsiteY2792" fmla="*/ 1808747 h 4853104"/>
              <a:gd name="connsiteX2793" fmla="*/ 6325076 w 9642298"/>
              <a:gd name="connsiteY2793" fmla="*/ 1755527 h 4853104"/>
              <a:gd name="connsiteX2794" fmla="*/ 6295907 w 9642298"/>
              <a:gd name="connsiteY2794" fmla="*/ 1764912 h 4853104"/>
              <a:gd name="connsiteX2795" fmla="*/ 6300275 w 9642298"/>
              <a:gd name="connsiteY2795" fmla="*/ 1745817 h 4853104"/>
              <a:gd name="connsiteX2796" fmla="*/ 6311494 w 9642298"/>
              <a:gd name="connsiteY2796" fmla="*/ 1734061 h 4853104"/>
              <a:gd name="connsiteX2797" fmla="*/ 5195568 w 9642298"/>
              <a:gd name="connsiteY2797" fmla="*/ 1733434 h 4853104"/>
              <a:gd name="connsiteX2798" fmla="*/ 5212446 w 9642298"/>
              <a:gd name="connsiteY2798" fmla="*/ 1761856 h 4853104"/>
              <a:gd name="connsiteX2799" fmla="*/ 5195568 w 9642298"/>
              <a:gd name="connsiteY2799" fmla="*/ 1733434 h 4853104"/>
              <a:gd name="connsiteX2800" fmla="*/ 5244142 w 9642298"/>
              <a:gd name="connsiteY2800" fmla="*/ 1731237 h 4853104"/>
              <a:gd name="connsiteX2801" fmla="*/ 5245025 w 9642298"/>
              <a:gd name="connsiteY2801" fmla="*/ 1734081 h 4853104"/>
              <a:gd name="connsiteX2802" fmla="*/ 5242360 w 9642298"/>
              <a:gd name="connsiteY2802" fmla="*/ 1733027 h 4853104"/>
              <a:gd name="connsiteX2803" fmla="*/ 4817740 w 9642298"/>
              <a:gd name="connsiteY2803" fmla="*/ 1730269 h 4853104"/>
              <a:gd name="connsiteX2804" fmla="*/ 4792376 w 9642298"/>
              <a:gd name="connsiteY2804" fmla="*/ 1733542 h 4853104"/>
              <a:gd name="connsiteX2805" fmla="*/ 4797974 w 9642298"/>
              <a:gd name="connsiteY2805" fmla="*/ 1773641 h 4853104"/>
              <a:gd name="connsiteX2806" fmla="*/ 4815893 w 9642298"/>
              <a:gd name="connsiteY2806" fmla="*/ 1775986 h 4853104"/>
              <a:gd name="connsiteX2807" fmla="*/ 4817740 w 9642298"/>
              <a:gd name="connsiteY2807" fmla="*/ 1730269 h 4853104"/>
              <a:gd name="connsiteX2808" fmla="*/ 4767794 w 9642298"/>
              <a:gd name="connsiteY2808" fmla="*/ 1724241 h 4853104"/>
              <a:gd name="connsiteX2809" fmla="*/ 4760181 w 9642298"/>
              <a:gd name="connsiteY2809" fmla="*/ 1729370 h 4853104"/>
              <a:gd name="connsiteX2810" fmla="*/ 4773948 w 9642298"/>
              <a:gd name="connsiteY2810" fmla="*/ 1744290 h 4853104"/>
              <a:gd name="connsiteX2811" fmla="*/ 4778341 w 9642298"/>
              <a:gd name="connsiteY2811" fmla="*/ 1725169 h 4853104"/>
              <a:gd name="connsiteX2812" fmla="*/ 4767794 w 9642298"/>
              <a:gd name="connsiteY2812" fmla="*/ 1724241 h 4853104"/>
              <a:gd name="connsiteX2813" fmla="*/ 6268980 w 9642298"/>
              <a:gd name="connsiteY2813" fmla="*/ 1715487 h 4853104"/>
              <a:gd name="connsiteX2814" fmla="*/ 6273639 w 9642298"/>
              <a:gd name="connsiteY2814" fmla="*/ 1781742 h 4853104"/>
              <a:gd name="connsiteX2815" fmla="*/ 6237291 w 9642298"/>
              <a:gd name="connsiteY2815" fmla="*/ 1790144 h 4853104"/>
              <a:gd name="connsiteX2816" fmla="*/ 6247716 w 9642298"/>
              <a:gd name="connsiteY2816" fmla="*/ 1798192 h 4853104"/>
              <a:gd name="connsiteX2817" fmla="*/ 6276640 w 9642298"/>
              <a:gd name="connsiteY2817" fmla="*/ 1795299 h 4853104"/>
              <a:gd name="connsiteX2818" fmla="*/ 6283040 w 9642298"/>
              <a:gd name="connsiteY2818" fmla="*/ 1815758 h 4853104"/>
              <a:gd name="connsiteX2819" fmla="*/ 6271522 w 9642298"/>
              <a:gd name="connsiteY2819" fmla="*/ 1834006 h 4853104"/>
              <a:gd name="connsiteX2820" fmla="*/ 6222135 w 9642298"/>
              <a:gd name="connsiteY2820" fmla="*/ 1807903 h 4853104"/>
              <a:gd name="connsiteX2821" fmla="*/ 6154318 w 9642298"/>
              <a:gd name="connsiteY2821" fmla="*/ 1792544 h 4853104"/>
              <a:gd name="connsiteX2822" fmla="*/ 6186327 w 9642298"/>
              <a:gd name="connsiteY2822" fmla="*/ 1803183 h 4853104"/>
              <a:gd name="connsiteX2823" fmla="*/ 6178369 w 9642298"/>
              <a:gd name="connsiteY2823" fmla="*/ 1821840 h 4853104"/>
              <a:gd name="connsiteX2824" fmla="*/ 6157692 w 9642298"/>
              <a:gd name="connsiteY2824" fmla="*/ 1799500 h 4853104"/>
              <a:gd name="connsiteX2825" fmla="*/ 6132083 w 9642298"/>
              <a:gd name="connsiteY2825" fmla="*/ 1809266 h 4853104"/>
              <a:gd name="connsiteX2826" fmla="*/ 6118532 w 9642298"/>
              <a:gd name="connsiteY2826" fmla="*/ 1787934 h 4853104"/>
              <a:gd name="connsiteX2827" fmla="*/ 6125416 w 9642298"/>
              <a:gd name="connsiteY2827" fmla="*/ 1795273 h 4853104"/>
              <a:gd name="connsiteX2828" fmla="*/ 6009314 w 9642298"/>
              <a:gd name="connsiteY2828" fmla="*/ 1819630 h 4853104"/>
              <a:gd name="connsiteX2829" fmla="*/ 6007009 w 9642298"/>
              <a:gd name="connsiteY2829" fmla="*/ 1786490 h 4853104"/>
              <a:gd name="connsiteX2830" fmla="*/ 5930517 w 9642298"/>
              <a:gd name="connsiteY2830" fmla="*/ 1809429 h 4853104"/>
              <a:gd name="connsiteX2831" fmla="*/ 5927700 w 9642298"/>
              <a:gd name="connsiteY2831" fmla="*/ 1789325 h 4853104"/>
              <a:gd name="connsiteX2832" fmla="*/ 5907321 w 9642298"/>
              <a:gd name="connsiteY2832" fmla="*/ 1798572 h 4853104"/>
              <a:gd name="connsiteX2833" fmla="*/ 5893384 w 9642298"/>
              <a:gd name="connsiteY2833" fmla="*/ 1785989 h 4853104"/>
              <a:gd name="connsiteX2834" fmla="*/ 5901578 w 9642298"/>
              <a:gd name="connsiteY2834" fmla="*/ 1780645 h 4853104"/>
              <a:gd name="connsiteX2835" fmla="*/ 6000103 w 9642298"/>
              <a:gd name="connsiteY2835" fmla="*/ 1778987 h 4853104"/>
              <a:gd name="connsiteX2836" fmla="*/ 6001388 w 9642298"/>
              <a:gd name="connsiteY2836" fmla="*/ 1746392 h 4853104"/>
              <a:gd name="connsiteX2837" fmla="*/ 6047690 w 9642298"/>
              <a:gd name="connsiteY2837" fmla="*/ 1758967 h 4853104"/>
              <a:gd name="connsiteX2838" fmla="*/ 6064832 w 9642298"/>
              <a:gd name="connsiteY2838" fmla="*/ 1780923 h 4853104"/>
              <a:gd name="connsiteX2839" fmla="*/ 6062020 w 9642298"/>
              <a:gd name="connsiteY2839" fmla="*/ 1760822 h 4853104"/>
              <a:gd name="connsiteX2840" fmla="*/ 6072490 w 9642298"/>
              <a:gd name="connsiteY2840" fmla="*/ 1768812 h 4853104"/>
              <a:gd name="connsiteX2841" fmla="*/ 6069469 w 9642298"/>
              <a:gd name="connsiteY2841" fmla="*/ 1755201 h 4853104"/>
              <a:gd name="connsiteX2842" fmla="*/ 6090944 w 9642298"/>
              <a:gd name="connsiteY2842" fmla="*/ 1757984 h 4853104"/>
              <a:gd name="connsiteX2843" fmla="*/ 6079693 w 9642298"/>
              <a:gd name="connsiteY2843" fmla="*/ 1769714 h 4853104"/>
              <a:gd name="connsiteX2844" fmla="*/ 6093756 w 9642298"/>
              <a:gd name="connsiteY2844" fmla="*/ 1778059 h 4853104"/>
              <a:gd name="connsiteX2845" fmla="*/ 6102189 w 9642298"/>
              <a:gd name="connsiteY2845" fmla="*/ 1746309 h 4853104"/>
              <a:gd name="connsiteX2846" fmla="*/ 6137764 w 9642298"/>
              <a:gd name="connsiteY2846" fmla="*/ 1757549 h 4853104"/>
              <a:gd name="connsiteX2847" fmla="*/ 6143868 w 9642298"/>
              <a:gd name="connsiteY2847" fmla="*/ 1784551 h 4853104"/>
              <a:gd name="connsiteX2848" fmla="*/ 6176632 w 9642298"/>
              <a:gd name="connsiteY2848" fmla="*/ 1775688 h 4853104"/>
              <a:gd name="connsiteX2849" fmla="*/ 6173813 w 9642298"/>
              <a:gd name="connsiteY2849" fmla="*/ 1755556 h 4853104"/>
              <a:gd name="connsiteX2850" fmla="*/ 6239041 w 9642298"/>
              <a:gd name="connsiteY2850" fmla="*/ 1744428 h 4853104"/>
              <a:gd name="connsiteX2851" fmla="*/ 6270777 w 9642298"/>
              <a:gd name="connsiteY2851" fmla="*/ 1761722 h 4853104"/>
              <a:gd name="connsiteX2852" fmla="*/ 6264375 w 9642298"/>
              <a:gd name="connsiteY2852" fmla="*/ 1741209 h 4853104"/>
              <a:gd name="connsiteX2853" fmla="*/ 6249808 w 9642298"/>
              <a:gd name="connsiteY2853" fmla="*/ 1745900 h 4853104"/>
              <a:gd name="connsiteX2854" fmla="*/ 6268980 w 9642298"/>
              <a:gd name="connsiteY2854" fmla="*/ 1715487 h 4853104"/>
              <a:gd name="connsiteX2855" fmla="*/ 5148065 w 9642298"/>
              <a:gd name="connsiteY2855" fmla="*/ 1714544 h 4853104"/>
              <a:gd name="connsiteX2856" fmla="*/ 5152792 w 9642298"/>
              <a:gd name="connsiteY2856" fmla="*/ 1721349 h 4853104"/>
              <a:gd name="connsiteX2857" fmla="*/ 5152258 w 9642298"/>
              <a:gd name="connsiteY2857" fmla="*/ 1734445 h 4853104"/>
              <a:gd name="connsiteX2858" fmla="*/ 5141035 w 9642298"/>
              <a:gd name="connsiteY2858" fmla="*/ 1746091 h 4853104"/>
              <a:gd name="connsiteX2859" fmla="*/ 5144407 w 9642298"/>
              <a:gd name="connsiteY2859" fmla="*/ 1753128 h 4853104"/>
              <a:gd name="connsiteX2860" fmla="*/ 5137202 w 9642298"/>
              <a:gd name="connsiteY2860" fmla="*/ 1752174 h 4853104"/>
              <a:gd name="connsiteX2861" fmla="*/ 5134124 w 9642298"/>
              <a:gd name="connsiteY2861" fmla="*/ 1738563 h 4853104"/>
              <a:gd name="connsiteX2862" fmla="*/ 5148065 w 9642298"/>
              <a:gd name="connsiteY2862" fmla="*/ 1714544 h 4853104"/>
              <a:gd name="connsiteX2863" fmla="*/ 5329638 w 9642298"/>
              <a:gd name="connsiteY2863" fmla="*/ 1711477 h 4853104"/>
              <a:gd name="connsiteX2864" fmla="*/ 5350132 w 9642298"/>
              <a:gd name="connsiteY2864" fmla="*/ 1740447 h 4853104"/>
              <a:gd name="connsiteX2865" fmla="*/ 5329638 w 9642298"/>
              <a:gd name="connsiteY2865" fmla="*/ 1711477 h 4853104"/>
              <a:gd name="connsiteX2866" fmla="*/ 959442 w 9642298"/>
              <a:gd name="connsiteY2866" fmla="*/ 1707794 h 4853104"/>
              <a:gd name="connsiteX2867" fmla="*/ 977093 w 9642298"/>
              <a:gd name="connsiteY2867" fmla="*/ 1716661 h 4853104"/>
              <a:gd name="connsiteX2868" fmla="*/ 972217 w 9642298"/>
              <a:gd name="connsiteY2868" fmla="*/ 1748820 h 4853104"/>
              <a:gd name="connsiteX2869" fmla="*/ 954808 w 9642298"/>
              <a:gd name="connsiteY2869" fmla="*/ 1733408 h 4853104"/>
              <a:gd name="connsiteX2870" fmla="*/ 959442 w 9642298"/>
              <a:gd name="connsiteY2870" fmla="*/ 1707794 h 4853104"/>
              <a:gd name="connsiteX2871" fmla="*/ 5236252 w 9642298"/>
              <a:gd name="connsiteY2871" fmla="*/ 1705884 h 4853104"/>
              <a:gd name="connsiteX2872" fmla="*/ 5256965 w 9642298"/>
              <a:gd name="connsiteY2872" fmla="*/ 1728308 h 4853104"/>
              <a:gd name="connsiteX2873" fmla="*/ 5250869 w 9642298"/>
              <a:gd name="connsiteY2873" fmla="*/ 1724499 h 4853104"/>
              <a:gd name="connsiteX2874" fmla="*/ 5244142 w 9642298"/>
              <a:gd name="connsiteY2874" fmla="*/ 1731237 h 4853104"/>
              <a:gd name="connsiteX2875" fmla="*/ 4992081 w 9642298"/>
              <a:gd name="connsiteY2875" fmla="*/ 1697095 h 4853104"/>
              <a:gd name="connsiteX2876" fmla="*/ 4993844 w 9642298"/>
              <a:gd name="connsiteY2876" fmla="*/ 1698819 h 4853104"/>
              <a:gd name="connsiteX2877" fmla="*/ 4995000 w 9642298"/>
              <a:gd name="connsiteY2877" fmla="*/ 1707330 h 4853104"/>
              <a:gd name="connsiteX2878" fmla="*/ 8793200 w 9642298"/>
              <a:gd name="connsiteY2878" fmla="*/ 1693911 h 4853104"/>
              <a:gd name="connsiteX2879" fmla="*/ 8811294 w 9642298"/>
              <a:gd name="connsiteY2879" fmla="*/ 1698167 h 4853104"/>
              <a:gd name="connsiteX2880" fmla="*/ 8731965 w 9642298"/>
              <a:gd name="connsiteY2880" fmla="*/ 1701002 h 4853104"/>
              <a:gd name="connsiteX2881" fmla="*/ 8770936 w 9642298"/>
              <a:gd name="connsiteY2881" fmla="*/ 1697754 h 4853104"/>
              <a:gd name="connsiteX2882" fmla="*/ 8793200 w 9642298"/>
              <a:gd name="connsiteY2882" fmla="*/ 1693911 h 4853104"/>
              <a:gd name="connsiteX2883" fmla="*/ 4970465 w 9642298"/>
              <a:gd name="connsiteY2883" fmla="*/ 1691099 h 4853104"/>
              <a:gd name="connsiteX2884" fmla="*/ 4984767 w 9642298"/>
              <a:gd name="connsiteY2884" fmla="*/ 1692954 h 4853104"/>
              <a:gd name="connsiteX2885" fmla="*/ 4970465 w 9642298"/>
              <a:gd name="connsiteY2885" fmla="*/ 1691099 h 4853104"/>
              <a:gd name="connsiteX2886" fmla="*/ 4934893 w 9642298"/>
              <a:gd name="connsiteY2886" fmla="*/ 1679942 h 4853104"/>
              <a:gd name="connsiteX2887" fmla="*/ 4955868 w 9642298"/>
              <a:gd name="connsiteY2887" fmla="*/ 1695764 h 4853104"/>
              <a:gd name="connsiteX2888" fmla="*/ 4934893 w 9642298"/>
              <a:gd name="connsiteY2888" fmla="*/ 1679942 h 4853104"/>
              <a:gd name="connsiteX2889" fmla="*/ 5766718 w 9642298"/>
              <a:gd name="connsiteY2889" fmla="*/ 1670889 h 4853104"/>
              <a:gd name="connsiteX2890" fmla="*/ 5769683 w 9642298"/>
              <a:gd name="connsiteY2890" fmla="*/ 1690033 h 4853104"/>
              <a:gd name="connsiteX2891" fmla="*/ 5755377 w 9642298"/>
              <a:gd name="connsiteY2891" fmla="*/ 1688181 h 4853104"/>
              <a:gd name="connsiteX2892" fmla="*/ 5766718 w 9642298"/>
              <a:gd name="connsiteY2892" fmla="*/ 1670889 h 4853104"/>
              <a:gd name="connsiteX2893" fmla="*/ 8926452 w 9642298"/>
              <a:gd name="connsiteY2893" fmla="*/ 1669524 h 4853104"/>
              <a:gd name="connsiteX2894" fmla="*/ 8934375 w 9642298"/>
              <a:gd name="connsiteY2894" fmla="*/ 1681362 h 4853104"/>
              <a:gd name="connsiteX2895" fmla="*/ 8894948 w 9642298"/>
              <a:gd name="connsiteY2895" fmla="*/ 1676205 h 4853104"/>
              <a:gd name="connsiteX2896" fmla="*/ 8918701 w 9642298"/>
              <a:gd name="connsiteY2896" fmla="*/ 1669964 h 4853104"/>
              <a:gd name="connsiteX2897" fmla="*/ 8926452 w 9642298"/>
              <a:gd name="connsiteY2897" fmla="*/ 1669524 h 4853104"/>
              <a:gd name="connsiteX2898" fmla="*/ 5092981 w 9642298"/>
              <a:gd name="connsiteY2898" fmla="*/ 1661922 h 4853104"/>
              <a:gd name="connsiteX2899" fmla="*/ 5082020 w 9642298"/>
              <a:gd name="connsiteY2899" fmla="*/ 1692408 h 4853104"/>
              <a:gd name="connsiteX2900" fmla="*/ 5100126 w 9642298"/>
              <a:gd name="connsiteY2900" fmla="*/ 1688235 h 4853104"/>
              <a:gd name="connsiteX2901" fmla="*/ 5100931 w 9642298"/>
              <a:gd name="connsiteY2901" fmla="*/ 1668624 h 4853104"/>
              <a:gd name="connsiteX2902" fmla="*/ 5092981 w 9642298"/>
              <a:gd name="connsiteY2902" fmla="*/ 1661922 h 4853104"/>
              <a:gd name="connsiteX2903" fmla="*/ 5601595 w 9642298"/>
              <a:gd name="connsiteY2903" fmla="*/ 1658103 h 4853104"/>
              <a:gd name="connsiteX2904" fmla="*/ 5601314 w 9642298"/>
              <a:gd name="connsiteY2904" fmla="*/ 1661640 h 4853104"/>
              <a:gd name="connsiteX2905" fmla="*/ 5599075 w 9642298"/>
              <a:gd name="connsiteY2905" fmla="*/ 1659105 h 4853104"/>
              <a:gd name="connsiteX2906" fmla="*/ 5381671 w 9642298"/>
              <a:gd name="connsiteY2906" fmla="*/ 1655753 h 4853104"/>
              <a:gd name="connsiteX2907" fmla="*/ 5388988 w 9642298"/>
              <a:gd name="connsiteY2907" fmla="*/ 1666768 h 4853104"/>
              <a:gd name="connsiteX2908" fmla="*/ 5360092 w 9642298"/>
              <a:gd name="connsiteY2908" fmla="*/ 1669578 h 4853104"/>
              <a:gd name="connsiteX2909" fmla="*/ 5375361 w 9642298"/>
              <a:gd name="connsiteY2909" fmla="*/ 1657186 h 4853104"/>
              <a:gd name="connsiteX2910" fmla="*/ 5381671 w 9642298"/>
              <a:gd name="connsiteY2910" fmla="*/ 1655753 h 4853104"/>
              <a:gd name="connsiteX2911" fmla="*/ 5886808 w 9642298"/>
              <a:gd name="connsiteY2911" fmla="*/ 1639546 h 4853104"/>
              <a:gd name="connsiteX2912" fmla="*/ 5915461 w 9642298"/>
              <a:gd name="connsiteY2912" fmla="*/ 1643309 h 4853104"/>
              <a:gd name="connsiteX2913" fmla="*/ 5886808 w 9642298"/>
              <a:gd name="connsiteY2913" fmla="*/ 1639546 h 4853104"/>
              <a:gd name="connsiteX2914" fmla="*/ 5964452 w 9642298"/>
              <a:gd name="connsiteY2914" fmla="*/ 1634263 h 4853104"/>
              <a:gd name="connsiteX2915" fmla="*/ 5978832 w 9642298"/>
              <a:gd name="connsiteY2915" fmla="*/ 1635811 h 4853104"/>
              <a:gd name="connsiteX2916" fmla="*/ 6005057 w 9642298"/>
              <a:gd name="connsiteY2916" fmla="*/ 1654958 h 4853104"/>
              <a:gd name="connsiteX2917" fmla="*/ 5976156 w 9642298"/>
              <a:gd name="connsiteY2917" fmla="*/ 1657742 h 4853104"/>
              <a:gd name="connsiteX2918" fmla="*/ 5951568 w 9642298"/>
              <a:gd name="connsiteY2918" fmla="*/ 1641401 h 4853104"/>
              <a:gd name="connsiteX2919" fmla="*/ 5964452 w 9642298"/>
              <a:gd name="connsiteY2919" fmla="*/ 1634263 h 4853104"/>
              <a:gd name="connsiteX2920" fmla="*/ 6092261 w 9642298"/>
              <a:gd name="connsiteY2920" fmla="*/ 1633463 h 4853104"/>
              <a:gd name="connsiteX2921" fmla="*/ 6127028 w 9642298"/>
              <a:gd name="connsiteY2921" fmla="*/ 1664260 h 4853104"/>
              <a:gd name="connsiteX2922" fmla="*/ 6092261 w 9642298"/>
              <a:gd name="connsiteY2922" fmla="*/ 1633463 h 4853104"/>
              <a:gd name="connsiteX2923" fmla="*/ 6142969 w 9642298"/>
              <a:gd name="connsiteY2923" fmla="*/ 1626888 h 4853104"/>
              <a:gd name="connsiteX2924" fmla="*/ 6164182 w 9642298"/>
              <a:gd name="connsiteY2924" fmla="*/ 1636218 h 4853104"/>
              <a:gd name="connsiteX2925" fmla="*/ 6163162 w 9642298"/>
              <a:gd name="connsiteY2925" fmla="*/ 1662375 h 4853104"/>
              <a:gd name="connsiteX2926" fmla="*/ 6138604 w 9642298"/>
              <a:gd name="connsiteY2926" fmla="*/ 1645983 h 4853104"/>
              <a:gd name="connsiteX2927" fmla="*/ 6142969 w 9642298"/>
              <a:gd name="connsiteY2927" fmla="*/ 1626888 h 4853104"/>
              <a:gd name="connsiteX2928" fmla="*/ 5761327 w 9642298"/>
              <a:gd name="connsiteY2928" fmla="*/ 1624505 h 4853104"/>
              <a:gd name="connsiteX2929" fmla="*/ 5760057 w 9642298"/>
              <a:gd name="connsiteY2929" fmla="*/ 1637925 h 4853104"/>
              <a:gd name="connsiteX2930" fmla="*/ 5753563 w 9642298"/>
              <a:gd name="connsiteY2930" fmla="*/ 1641862 h 4853104"/>
              <a:gd name="connsiteX2931" fmla="*/ 5761443 w 9642298"/>
              <a:gd name="connsiteY2931" fmla="*/ 1623288 h 4853104"/>
              <a:gd name="connsiteX2932" fmla="*/ 5761673 w 9642298"/>
              <a:gd name="connsiteY2932" fmla="*/ 1623738 h 4853104"/>
              <a:gd name="connsiteX2933" fmla="*/ 5761327 w 9642298"/>
              <a:gd name="connsiteY2933" fmla="*/ 1624505 h 4853104"/>
              <a:gd name="connsiteX2934" fmla="*/ 5606403 w 9642298"/>
              <a:gd name="connsiteY2934" fmla="*/ 1622824 h 4853104"/>
              <a:gd name="connsiteX2935" fmla="*/ 5651721 w 9642298"/>
              <a:gd name="connsiteY2935" fmla="*/ 1661640 h 4853104"/>
              <a:gd name="connsiteX2936" fmla="*/ 5656623 w 9642298"/>
              <a:gd name="connsiteY2936" fmla="*/ 1629371 h 4853104"/>
              <a:gd name="connsiteX2937" fmla="*/ 5716192 w 9642298"/>
              <a:gd name="connsiteY2937" fmla="*/ 1669959 h 4853104"/>
              <a:gd name="connsiteX2938" fmla="*/ 5619769 w 9642298"/>
              <a:gd name="connsiteY2938" fmla="*/ 1650866 h 4853104"/>
              <a:gd name="connsiteX2939" fmla="*/ 5601595 w 9642298"/>
              <a:gd name="connsiteY2939" fmla="*/ 1658103 h 4853104"/>
              <a:gd name="connsiteX2940" fmla="*/ 5602805 w 9642298"/>
              <a:gd name="connsiteY2940" fmla="*/ 1642908 h 4853104"/>
              <a:gd name="connsiteX2941" fmla="*/ 5606403 w 9642298"/>
              <a:gd name="connsiteY2941" fmla="*/ 1622824 h 4853104"/>
              <a:gd name="connsiteX2942" fmla="*/ 6053089 w 9642298"/>
              <a:gd name="connsiteY2942" fmla="*/ 1621787 h 4853104"/>
              <a:gd name="connsiteX2943" fmla="*/ 6084590 w 9642298"/>
              <a:gd name="connsiteY2943" fmla="*/ 1645574 h 4853104"/>
              <a:gd name="connsiteX2944" fmla="*/ 6013184 w 9642298"/>
              <a:gd name="connsiteY2944" fmla="*/ 1629726 h 4853104"/>
              <a:gd name="connsiteX2945" fmla="*/ 6048778 w 9642298"/>
              <a:gd name="connsiteY2945" fmla="*/ 1640909 h 4853104"/>
              <a:gd name="connsiteX2946" fmla="*/ 6053089 w 9642298"/>
              <a:gd name="connsiteY2946" fmla="*/ 1621787 h 4853104"/>
              <a:gd name="connsiteX2947" fmla="*/ 5293800 w 9642298"/>
              <a:gd name="connsiteY2947" fmla="*/ 1620156 h 4853104"/>
              <a:gd name="connsiteX2948" fmla="*/ 5289472 w 9642298"/>
              <a:gd name="connsiteY2948" fmla="*/ 1621925 h 4853104"/>
              <a:gd name="connsiteX2949" fmla="*/ 5282312 w 9642298"/>
              <a:gd name="connsiteY2949" fmla="*/ 1633137 h 4853104"/>
              <a:gd name="connsiteX2950" fmla="*/ 5299721 w 9642298"/>
              <a:gd name="connsiteY2950" fmla="*/ 1648575 h 4853104"/>
              <a:gd name="connsiteX2951" fmla="*/ 5292812 w 9642298"/>
              <a:gd name="connsiteY2951" fmla="*/ 1641072 h 4853104"/>
              <a:gd name="connsiteX2952" fmla="*/ 5296909 w 9642298"/>
              <a:gd name="connsiteY2952" fmla="*/ 1628552 h 4853104"/>
              <a:gd name="connsiteX2953" fmla="*/ 5293800 w 9642298"/>
              <a:gd name="connsiteY2953" fmla="*/ 1620156 h 4853104"/>
              <a:gd name="connsiteX2954" fmla="*/ 5743811 w 9642298"/>
              <a:gd name="connsiteY2954" fmla="*/ 1614396 h 4853104"/>
              <a:gd name="connsiteX2955" fmla="*/ 5749202 w 9642298"/>
              <a:gd name="connsiteY2955" fmla="*/ 1661012 h 4853104"/>
              <a:gd name="connsiteX2956" fmla="*/ 5734848 w 9642298"/>
              <a:gd name="connsiteY2956" fmla="*/ 1659185 h 4853104"/>
              <a:gd name="connsiteX2957" fmla="*/ 5727134 w 9642298"/>
              <a:gd name="connsiteY2957" fmla="*/ 1671325 h 4853104"/>
              <a:gd name="connsiteX2958" fmla="*/ 5721538 w 9642298"/>
              <a:gd name="connsiteY2958" fmla="*/ 1631198 h 4853104"/>
              <a:gd name="connsiteX2959" fmla="*/ 5743811 w 9642298"/>
              <a:gd name="connsiteY2959" fmla="*/ 1614396 h 4853104"/>
              <a:gd name="connsiteX2960" fmla="*/ 5931861 w 9642298"/>
              <a:gd name="connsiteY2960" fmla="*/ 1614096 h 4853104"/>
              <a:gd name="connsiteX2961" fmla="*/ 5949003 w 9642298"/>
              <a:gd name="connsiteY2961" fmla="*/ 1614806 h 4853104"/>
              <a:gd name="connsiteX2962" fmla="*/ 5955401 w 9642298"/>
              <a:gd name="connsiteY2962" fmla="*/ 1635373 h 4853104"/>
              <a:gd name="connsiteX2963" fmla="*/ 5916513 w 9642298"/>
              <a:gd name="connsiteY2963" fmla="*/ 1617125 h 4853104"/>
              <a:gd name="connsiteX2964" fmla="*/ 5931861 w 9642298"/>
              <a:gd name="connsiteY2964" fmla="*/ 1614096 h 4853104"/>
              <a:gd name="connsiteX2965" fmla="*/ 5783570 w 9642298"/>
              <a:gd name="connsiteY2965" fmla="*/ 1612747 h 4853104"/>
              <a:gd name="connsiteX2966" fmla="*/ 5826448 w 9642298"/>
              <a:gd name="connsiteY2966" fmla="*/ 1618595 h 4853104"/>
              <a:gd name="connsiteX2967" fmla="*/ 5822109 w 9642298"/>
              <a:gd name="connsiteY2967" fmla="*/ 1637716 h 4853104"/>
              <a:gd name="connsiteX2968" fmla="*/ 5879158 w 9642298"/>
              <a:gd name="connsiteY2968" fmla="*/ 1651737 h 4853104"/>
              <a:gd name="connsiteX2969" fmla="*/ 5818279 w 9642298"/>
              <a:gd name="connsiteY2969" fmla="*/ 1643773 h 4853104"/>
              <a:gd name="connsiteX2970" fmla="*/ 5796531 w 9642298"/>
              <a:gd name="connsiteY2970" fmla="*/ 1647401 h 4853104"/>
              <a:gd name="connsiteX2971" fmla="*/ 5799076 w 9642298"/>
              <a:gd name="connsiteY2971" fmla="*/ 1674077 h 4853104"/>
              <a:gd name="connsiteX2972" fmla="*/ 5776929 w 9642298"/>
              <a:gd name="connsiteY2972" fmla="*/ 1653990 h 4853104"/>
              <a:gd name="connsiteX2973" fmla="*/ 5761673 w 9642298"/>
              <a:gd name="connsiteY2973" fmla="*/ 1623738 h 4853104"/>
              <a:gd name="connsiteX2974" fmla="*/ 5764674 w 9642298"/>
              <a:gd name="connsiteY2974" fmla="*/ 1617025 h 4853104"/>
              <a:gd name="connsiteX2975" fmla="*/ 5783570 w 9642298"/>
              <a:gd name="connsiteY2975" fmla="*/ 1612747 h 4853104"/>
              <a:gd name="connsiteX2976" fmla="*/ 6125976 w 9642298"/>
              <a:gd name="connsiteY2976" fmla="*/ 1598494 h 4853104"/>
              <a:gd name="connsiteX2977" fmla="*/ 6172079 w 9642298"/>
              <a:gd name="connsiteY2977" fmla="*/ 1617644 h 4853104"/>
              <a:gd name="connsiteX2978" fmla="*/ 6131899 w 9642298"/>
              <a:gd name="connsiteY2978" fmla="*/ 1632100 h 4853104"/>
              <a:gd name="connsiteX2979" fmla="*/ 6114759 w 9642298"/>
              <a:gd name="connsiteY2979" fmla="*/ 1610195 h 4853104"/>
              <a:gd name="connsiteX2980" fmla="*/ 6125976 w 9642298"/>
              <a:gd name="connsiteY2980" fmla="*/ 1598494 h 4853104"/>
              <a:gd name="connsiteX2981" fmla="*/ 4948663 w 9642298"/>
              <a:gd name="connsiteY2981" fmla="*/ 1598351 h 4853104"/>
              <a:gd name="connsiteX2982" fmla="*/ 4923617 w 9642298"/>
              <a:gd name="connsiteY2982" fmla="*/ 1599639 h 4853104"/>
              <a:gd name="connsiteX2983" fmla="*/ 4962482 w 9642298"/>
              <a:gd name="connsiteY2983" fmla="*/ 1617807 h 4853104"/>
              <a:gd name="connsiteX2984" fmla="*/ 4948663 w 9642298"/>
              <a:gd name="connsiteY2984" fmla="*/ 1598351 h 4853104"/>
              <a:gd name="connsiteX2985" fmla="*/ 5427858 w 9642298"/>
              <a:gd name="connsiteY2985" fmla="*/ 1593064 h 4853104"/>
              <a:gd name="connsiteX2986" fmla="*/ 5430429 w 9642298"/>
              <a:gd name="connsiteY2986" fmla="*/ 1619605 h 4853104"/>
              <a:gd name="connsiteX2987" fmla="*/ 5434529 w 9642298"/>
              <a:gd name="connsiteY2987" fmla="*/ 1606948 h 4853104"/>
              <a:gd name="connsiteX2988" fmla="*/ 5427858 w 9642298"/>
              <a:gd name="connsiteY2988" fmla="*/ 1593064 h 4853104"/>
              <a:gd name="connsiteX2989" fmla="*/ 945064 w 9642298"/>
              <a:gd name="connsiteY2989" fmla="*/ 1589493 h 4853104"/>
              <a:gd name="connsiteX2990" fmla="*/ 927942 w 9642298"/>
              <a:gd name="connsiteY2990" fmla="*/ 1592165 h 4853104"/>
              <a:gd name="connsiteX2991" fmla="*/ 956360 w 9642298"/>
              <a:gd name="connsiteY2991" fmla="*/ 1602366 h 4853104"/>
              <a:gd name="connsiteX2992" fmla="*/ 945064 w 9642298"/>
              <a:gd name="connsiteY2992" fmla="*/ 1589493 h 4853104"/>
              <a:gd name="connsiteX2993" fmla="*/ 4967358 w 9642298"/>
              <a:gd name="connsiteY2993" fmla="*/ 1585647 h 4853104"/>
              <a:gd name="connsiteX2994" fmla="*/ 4979891 w 9642298"/>
              <a:gd name="connsiteY2994" fmla="*/ 1633217 h 4853104"/>
              <a:gd name="connsiteX2995" fmla="*/ 4943091 w 9642298"/>
              <a:gd name="connsiteY2995" fmla="*/ 1654629 h 4853104"/>
              <a:gd name="connsiteX2996" fmla="*/ 4940520 w 9642298"/>
              <a:gd name="connsiteY2996" fmla="*/ 1628116 h 4853104"/>
              <a:gd name="connsiteX2997" fmla="*/ 4918235 w 9642298"/>
              <a:gd name="connsiteY2997" fmla="*/ 1644838 h 4853104"/>
              <a:gd name="connsiteX2998" fmla="*/ 4953804 w 9642298"/>
              <a:gd name="connsiteY2998" fmla="*/ 1656049 h 4853104"/>
              <a:gd name="connsiteX2999" fmla="*/ 4971750 w 9642298"/>
              <a:gd name="connsiteY2999" fmla="*/ 1658340 h 4853104"/>
              <a:gd name="connsiteX3000" fmla="*/ 4987413 w 9642298"/>
              <a:gd name="connsiteY3000" fmla="*/ 1680706 h 4853104"/>
              <a:gd name="connsiteX3001" fmla="*/ 4992081 w 9642298"/>
              <a:gd name="connsiteY3001" fmla="*/ 1697095 h 4853104"/>
              <a:gd name="connsiteX3002" fmla="*/ 4988329 w 9642298"/>
              <a:gd name="connsiteY3002" fmla="*/ 1693419 h 4853104"/>
              <a:gd name="connsiteX3003" fmla="*/ 4979891 w 9642298"/>
              <a:gd name="connsiteY3003" fmla="*/ 1725086 h 4853104"/>
              <a:gd name="connsiteX3004" fmla="*/ 4918207 w 9642298"/>
              <a:gd name="connsiteY3004" fmla="*/ 1736761 h 4853104"/>
              <a:gd name="connsiteX3005" fmla="*/ 4915369 w 9642298"/>
              <a:gd name="connsiteY3005" fmla="*/ 1716658 h 4853104"/>
              <a:gd name="connsiteX3006" fmla="*/ 4827866 w 9642298"/>
              <a:gd name="connsiteY3006" fmla="*/ 1744616 h 4853104"/>
              <a:gd name="connsiteX3007" fmla="*/ 4844283 w 9642298"/>
              <a:gd name="connsiteY3007" fmla="*/ 1786187 h 4853104"/>
              <a:gd name="connsiteX3008" fmla="*/ 4830917 w 9642298"/>
              <a:gd name="connsiteY3008" fmla="*/ 1758119 h 4853104"/>
              <a:gd name="connsiteX3009" fmla="*/ 4860623 w 9642298"/>
              <a:gd name="connsiteY3009" fmla="*/ 1735833 h 4853104"/>
              <a:gd name="connsiteX3010" fmla="*/ 4878274 w 9642298"/>
              <a:gd name="connsiteY3010" fmla="*/ 1744645 h 4853104"/>
              <a:gd name="connsiteX3011" fmla="*/ 4877256 w 9642298"/>
              <a:gd name="connsiteY3011" fmla="*/ 1770777 h 4853104"/>
              <a:gd name="connsiteX3012" fmla="*/ 4917431 w 9642298"/>
              <a:gd name="connsiteY3012" fmla="*/ 1756292 h 4853104"/>
              <a:gd name="connsiteX3013" fmla="*/ 4898253 w 9642298"/>
              <a:gd name="connsiteY3013" fmla="*/ 1786679 h 4853104"/>
              <a:gd name="connsiteX3014" fmla="*/ 4926885 w 9642298"/>
              <a:gd name="connsiteY3014" fmla="*/ 1790388 h 4853104"/>
              <a:gd name="connsiteX3015" fmla="*/ 4929457 w 9642298"/>
              <a:gd name="connsiteY3015" fmla="*/ 1816875 h 4853104"/>
              <a:gd name="connsiteX3016" fmla="*/ 4970142 w 9642298"/>
              <a:gd name="connsiteY3016" fmla="*/ 1789405 h 4853104"/>
              <a:gd name="connsiteX3017" fmla="*/ 4961706 w 9642298"/>
              <a:gd name="connsiteY3017" fmla="*/ 1821101 h 4853104"/>
              <a:gd name="connsiteX3018" fmla="*/ 4983937 w 9642298"/>
              <a:gd name="connsiteY3018" fmla="*/ 1804300 h 4853104"/>
              <a:gd name="connsiteX3019" fmla="*/ 4977562 w 9642298"/>
              <a:gd name="connsiteY3019" fmla="*/ 1783733 h 4853104"/>
              <a:gd name="connsiteX3020" fmla="*/ 4998777 w 9642298"/>
              <a:gd name="connsiteY3020" fmla="*/ 1793117 h 4853104"/>
              <a:gd name="connsiteX3021" fmla="*/ 4968081 w 9642298"/>
              <a:gd name="connsiteY3021" fmla="*/ 1749717 h 4853104"/>
              <a:gd name="connsiteX3022" fmla="*/ 5004105 w 9642298"/>
              <a:gd name="connsiteY3022" fmla="*/ 1747919 h 4853104"/>
              <a:gd name="connsiteX3023" fmla="*/ 5006945 w 9642298"/>
              <a:gd name="connsiteY3023" fmla="*/ 1767913 h 4853104"/>
              <a:gd name="connsiteX3024" fmla="*/ 4998535 w 9642298"/>
              <a:gd name="connsiteY3024" fmla="*/ 1799664 h 4853104"/>
              <a:gd name="connsiteX3025" fmla="*/ 5048647 w 9642298"/>
              <a:gd name="connsiteY3025" fmla="*/ 1806156 h 4853104"/>
              <a:gd name="connsiteX3026" fmla="*/ 5013612 w 9642298"/>
              <a:gd name="connsiteY3026" fmla="*/ 1781905 h 4853104"/>
              <a:gd name="connsiteX3027" fmla="*/ 5031238 w 9642298"/>
              <a:gd name="connsiteY3027" fmla="*/ 1790714 h 4853104"/>
              <a:gd name="connsiteX3028" fmla="*/ 5035121 w 9642298"/>
              <a:gd name="connsiteY3028" fmla="*/ 1784660 h 4853104"/>
              <a:gd name="connsiteX3029" fmla="*/ 5038952 w 9642298"/>
              <a:gd name="connsiteY3029" fmla="*/ 1778578 h 4853104"/>
              <a:gd name="connsiteX3030" fmla="*/ 5014391 w 9642298"/>
              <a:gd name="connsiteY3030" fmla="*/ 1762266 h 4853104"/>
              <a:gd name="connsiteX3031" fmla="*/ 5022827 w 9642298"/>
              <a:gd name="connsiteY3031" fmla="*/ 1730596 h 4853104"/>
              <a:gd name="connsiteX3032" fmla="*/ 5060674 w 9642298"/>
              <a:gd name="connsiteY3032" fmla="*/ 1774786 h 4853104"/>
              <a:gd name="connsiteX3033" fmla="*/ 5045593 w 9642298"/>
              <a:gd name="connsiteY3033" fmla="*/ 1792599 h 4853104"/>
              <a:gd name="connsiteX3034" fmla="*/ 5063753 w 9642298"/>
              <a:gd name="connsiteY3034" fmla="*/ 1788315 h 4853104"/>
              <a:gd name="connsiteX3035" fmla="*/ 5052021 w 9642298"/>
              <a:gd name="connsiteY3035" fmla="*/ 1813109 h 4853104"/>
              <a:gd name="connsiteX3036" fmla="*/ 5070128 w 9642298"/>
              <a:gd name="connsiteY3036" fmla="*/ 1808911 h 4853104"/>
              <a:gd name="connsiteX3037" fmla="*/ 5068092 w 9642298"/>
              <a:gd name="connsiteY3037" fmla="*/ 1769248 h 4853104"/>
              <a:gd name="connsiteX3038" fmla="*/ 5073744 w 9642298"/>
              <a:gd name="connsiteY3038" fmla="*/ 1809400 h 4853104"/>
              <a:gd name="connsiteX3039" fmla="*/ 5094983 w 9642298"/>
              <a:gd name="connsiteY3039" fmla="*/ 1818702 h 4853104"/>
              <a:gd name="connsiteX3040" fmla="*/ 5095762 w 9642298"/>
              <a:gd name="connsiteY3040" fmla="*/ 1799116 h 4853104"/>
              <a:gd name="connsiteX3041" fmla="*/ 5081432 w 9642298"/>
              <a:gd name="connsiteY3041" fmla="*/ 1797290 h 4853104"/>
              <a:gd name="connsiteX3042" fmla="*/ 5086547 w 9642298"/>
              <a:gd name="connsiteY3042" fmla="*/ 1758583 h 4853104"/>
              <a:gd name="connsiteX3043" fmla="*/ 5059681 w 9642298"/>
              <a:gd name="connsiteY3043" fmla="*/ 1709212 h 4853104"/>
              <a:gd name="connsiteX3044" fmla="*/ 5047416 w 9642298"/>
              <a:gd name="connsiteY3044" fmla="*/ 1746908 h 4853104"/>
              <a:gd name="connsiteX3045" fmla="*/ 5012355 w 9642298"/>
              <a:gd name="connsiteY3045" fmla="*/ 1722606 h 4853104"/>
              <a:gd name="connsiteX3046" fmla="*/ 5027704 w 9642298"/>
              <a:gd name="connsiteY3046" fmla="*/ 1698327 h 4853104"/>
              <a:gd name="connsiteX3047" fmla="*/ 4990874 w 9642298"/>
              <a:gd name="connsiteY3047" fmla="*/ 1719796 h 4853104"/>
              <a:gd name="connsiteX3048" fmla="*/ 5049184 w 9642298"/>
              <a:gd name="connsiteY3048" fmla="*/ 1701136 h 4853104"/>
              <a:gd name="connsiteX3049" fmla="*/ 5072459 w 9642298"/>
              <a:gd name="connsiteY3049" fmla="*/ 1658177 h 4853104"/>
              <a:gd name="connsiteX3050" fmla="*/ 5016694 w 9642298"/>
              <a:gd name="connsiteY3050" fmla="*/ 1611641 h 4853104"/>
              <a:gd name="connsiteX3051" fmla="*/ 4982920 w 9642298"/>
              <a:gd name="connsiteY3051" fmla="*/ 1646582 h 4853104"/>
              <a:gd name="connsiteX3052" fmla="*/ 5020819 w 9642298"/>
              <a:gd name="connsiteY3052" fmla="*/ 1599147 h 4853104"/>
              <a:gd name="connsiteX3053" fmla="*/ 5013398 w 9642298"/>
              <a:gd name="connsiteY3053" fmla="*/ 1604711 h 4853104"/>
              <a:gd name="connsiteX3054" fmla="*/ 4991676 w 9642298"/>
              <a:gd name="connsiteY3054" fmla="*/ 1608531 h 4853104"/>
              <a:gd name="connsiteX3055" fmla="*/ 4988838 w 9642298"/>
              <a:gd name="connsiteY3055" fmla="*/ 1588482 h 4853104"/>
              <a:gd name="connsiteX3056" fmla="*/ 4967358 w 9642298"/>
              <a:gd name="connsiteY3056" fmla="*/ 1585647 h 4853104"/>
              <a:gd name="connsiteX3057" fmla="*/ 1000406 w 9642298"/>
              <a:gd name="connsiteY3057" fmla="*/ 1583191 h 4853104"/>
              <a:gd name="connsiteX3058" fmla="*/ 991189 w 9642298"/>
              <a:gd name="connsiteY3058" fmla="*/ 1585575 h 4853104"/>
              <a:gd name="connsiteX3059" fmla="*/ 974520 w 9642298"/>
              <a:gd name="connsiteY3059" fmla="*/ 1598139 h 4853104"/>
              <a:gd name="connsiteX3060" fmla="*/ 1003180 w 9642298"/>
              <a:gd name="connsiteY3060" fmla="*/ 1601876 h 4853104"/>
              <a:gd name="connsiteX3061" fmla="*/ 998090 w 9642298"/>
              <a:gd name="connsiteY3061" fmla="*/ 1640582 h 4853104"/>
              <a:gd name="connsiteX3062" fmla="*/ 957378 w 9642298"/>
              <a:gd name="connsiteY3062" fmla="*/ 1668160 h 4853104"/>
              <a:gd name="connsiteX3063" fmla="*/ 1026480 w 9642298"/>
              <a:gd name="connsiteY3063" fmla="*/ 1650837 h 4853104"/>
              <a:gd name="connsiteX3064" fmla="*/ 1045123 w 9642298"/>
              <a:gd name="connsiteY3064" fmla="*/ 1633598 h 4853104"/>
              <a:gd name="connsiteX3065" fmla="*/ 1026480 w 9642298"/>
              <a:gd name="connsiteY3065" fmla="*/ 1650837 h 4853104"/>
              <a:gd name="connsiteX3066" fmla="*/ 1005724 w 9642298"/>
              <a:gd name="connsiteY3066" fmla="*/ 1628443 h 4853104"/>
              <a:gd name="connsiteX3067" fmla="*/ 1056132 w 9642298"/>
              <a:gd name="connsiteY3067" fmla="*/ 1628388 h 4853104"/>
              <a:gd name="connsiteX3068" fmla="*/ 1010089 w 9642298"/>
              <a:gd name="connsiteY3068" fmla="*/ 1609430 h 4853104"/>
              <a:gd name="connsiteX3069" fmla="*/ 1007277 w 9642298"/>
              <a:gd name="connsiteY3069" fmla="*/ 1589273 h 4853104"/>
              <a:gd name="connsiteX3070" fmla="*/ 1000406 w 9642298"/>
              <a:gd name="connsiteY3070" fmla="*/ 1583191 h 4853104"/>
              <a:gd name="connsiteX3071" fmla="*/ 6306886 w 9642298"/>
              <a:gd name="connsiteY3071" fmla="*/ 1576045 h 4853104"/>
              <a:gd name="connsiteX3072" fmla="*/ 6284893 w 9642298"/>
              <a:gd name="connsiteY3072" fmla="*/ 1586300 h 4853104"/>
              <a:gd name="connsiteX3073" fmla="*/ 6306886 w 9642298"/>
              <a:gd name="connsiteY3073" fmla="*/ 1576045 h 4853104"/>
              <a:gd name="connsiteX3074" fmla="*/ 5081553 w 9642298"/>
              <a:gd name="connsiteY3074" fmla="*/ 1574333 h 4853104"/>
              <a:gd name="connsiteX3075" fmla="*/ 5086333 w 9642298"/>
              <a:gd name="connsiteY3075" fmla="*/ 1574899 h 4853104"/>
              <a:gd name="connsiteX3076" fmla="*/ 5079616 w 9642298"/>
              <a:gd name="connsiteY3076" fmla="*/ 1576188 h 4853104"/>
              <a:gd name="connsiteX3077" fmla="*/ 5122611 w 9642298"/>
              <a:gd name="connsiteY3077" fmla="*/ 1573044 h 4853104"/>
              <a:gd name="connsiteX3078" fmla="*/ 5151279 w 9642298"/>
              <a:gd name="connsiteY3078" fmla="*/ 1576726 h 4853104"/>
              <a:gd name="connsiteX3079" fmla="*/ 5124911 w 9642298"/>
              <a:gd name="connsiteY3079" fmla="*/ 1606160 h 4853104"/>
              <a:gd name="connsiteX3080" fmla="*/ 5118269 w 9642298"/>
              <a:gd name="connsiteY3080" fmla="*/ 1592139 h 4853104"/>
              <a:gd name="connsiteX3081" fmla="*/ 5118775 w 9642298"/>
              <a:gd name="connsiteY3081" fmla="*/ 1579075 h 4853104"/>
              <a:gd name="connsiteX3082" fmla="*/ 5122611 w 9642298"/>
              <a:gd name="connsiteY3082" fmla="*/ 1573044 h 4853104"/>
              <a:gd name="connsiteX3083" fmla="*/ 8247683 w 9642298"/>
              <a:gd name="connsiteY3083" fmla="*/ 1565844 h 4853104"/>
              <a:gd name="connsiteX3084" fmla="*/ 8286306 w 9642298"/>
              <a:gd name="connsiteY3084" fmla="*/ 1590475 h 4853104"/>
              <a:gd name="connsiteX3085" fmla="*/ 8247683 w 9642298"/>
              <a:gd name="connsiteY3085" fmla="*/ 1565844 h 4853104"/>
              <a:gd name="connsiteX3086" fmla="*/ 8305520 w 9642298"/>
              <a:gd name="connsiteY3086" fmla="*/ 1560251 h 4853104"/>
              <a:gd name="connsiteX3087" fmla="*/ 8308090 w 9642298"/>
              <a:gd name="connsiteY3087" fmla="*/ 1586818 h 4853104"/>
              <a:gd name="connsiteX3088" fmla="*/ 8289905 w 9642298"/>
              <a:gd name="connsiteY3088" fmla="*/ 1590939 h 4853104"/>
              <a:gd name="connsiteX3089" fmla="*/ 8305520 w 9642298"/>
              <a:gd name="connsiteY3089" fmla="*/ 1560251 h 4853104"/>
              <a:gd name="connsiteX3090" fmla="*/ 8906730 w 9642298"/>
              <a:gd name="connsiteY3090" fmla="*/ 1559570 h 4853104"/>
              <a:gd name="connsiteX3091" fmla="*/ 8942032 w 9642298"/>
              <a:gd name="connsiteY3091" fmla="*/ 1577354 h 4853104"/>
              <a:gd name="connsiteX3092" fmla="*/ 8906730 w 9642298"/>
              <a:gd name="connsiteY3092" fmla="*/ 1559570 h 4853104"/>
              <a:gd name="connsiteX3093" fmla="*/ 8012884 w 9642298"/>
              <a:gd name="connsiteY3093" fmla="*/ 1556089 h 4853104"/>
              <a:gd name="connsiteX3094" fmla="*/ 8020007 w 9642298"/>
              <a:gd name="connsiteY3094" fmla="*/ 1557459 h 4853104"/>
              <a:gd name="connsiteX3095" fmla="*/ 8031480 w 9642298"/>
              <a:gd name="connsiteY3095" fmla="*/ 1570509 h 4853104"/>
              <a:gd name="connsiteX3096" fmla="*/ 8006703 w 9642298"/>
              <a:gd name="connsiteY3096" fmla="*/ 1560798 h 4853104"/>
              <a:gd name="connsiteX3097" fmla="*/ 8012884 w 9642298"/>
              <a:gd name="connsiteY3097" fmla="*/ 1556089 h 4853104"/>
              <a:gd name="connsiteX3098" fmla="*/ 8838919 w 9642298"/>
              <a:gd name="connsiteY3098" fmla="*/ 1544266 h 4853104"/>
              <a:gd name="connsiteX3099" fmla="*/ 8895702 w 9642298"/>
              <a:gd name="connsiteY3099" fmla="*/ 1564696 h 4853104"/>
              <a:gd name="connsiteX3100" fmla="*/ 8838919 w 9642298"/>
              <a:gd name="connsiteY3100" fmla="*/ 1544266 h 4853104"/>
              <a:gd name="connsiteX3101" fmla="*/ 8331340 w 9642298"/>
              <a:gd name="connsiteY3101" fmla="*/ 1543885 h 4853104"/>
              <a:gd name="connsiteX3102" fmla="*/ 8355366 w 9642298"/>
              <a:gd name="connsiteY3102" fmla="*/ 1573235 h 4853104"/>
              <a:gd name="connsiteX3103" fmla="*/ 8331340 w 9642298"/>
              <a:gd name="connsiteY3103" fmla="*/ 1543885 h 4853104"/>
              <a:gd name="connsiteX3104" fmla="*/ 8414173 w 9642298"/>
              <a:gd name="connsiteY3104" fmla="*/ 1541511 h 4853104"/>
              <a:gd name="connsiteX3105" fmla="*/ 8477623 w 9642298"/>
              <a:gd name="connsiteY3105" fmla="*/ 1575990 h 4853104"/>
              <a:gd name="connsiteX3106" fmla="*/ 8451775 w 9642298"/>
              <a:gd name="connsiteY3106" fmla="*/ 1592357 h 4853104"/>
              <a:gd name="connsiteX3107" fmla="*/ 8405200 w 9642298"/>
              <a:gd name="connsiteY3107" fmla="*/ 1586329 h 4853104"/>
              <a:gd name="connsiteX3108" fmla="*/ 8414173 w 9642298"/>
              <a:gd name="connsiteY3108" fmla="*/ 1541511 h 4853104"/>
              <a:gd name="connsiteX3109" fmla="*/ 764478 w 9642298"/>
              <a:gd name="connsiteY3109" fmla="*/ 1538103 h 4853104"/>
              <a:gd name="connsiteX3110" fmla="*/ 781378 w 9642298"/>
              <a:gd name="connsiteY3110" fmla="*/ 1566554 h 4853104"/>
              <a:gd name="connsiteX3111" fmla="*/ 764478 w 9642298"/>
              <a:gd name="connsiteY3111" fmla="*/ 1538103 h 4853104"/>
              <a:gd name="connsiteX3112" fmla="*/ 5430297 w 9642298"/>
              <a:gd name="connsiteY3112" fmla="*/ 1527653 h 4853104"/>
              <a:gd name="connsiteX3113" fmla="*/ 5431042 w 9642298"/>
              <a:gd name="connsiteY3113" fmla="*/ 1528220 h 4853104"/>
              <a:gd name="connsiteX3114" fmla="*/ 5429074 w 9642298"/>
              <a:gd name="connsiteY3114" fmla="*/ 1530617 h 4853104"/>
              <a:gd name="connsiteX3115" fmla="*/ 1065041 w 9642298"/>
              <a:gd name="connsiteY3115" fmla="*/ 1519311 h 4853104"/>
              <a:gd name="connsiteX3116" fmla="*/ 1056132 w 9642298"/>
              <a:gd name="connsiteY3116" fmla="*/ 1536628 h 4853104"/>
              <a:gd name="connsiteX3117" fmla="*/ 1074292 w 9642298"/>
              <a:gd name="connsiteY3117" fmla="*/ 1532373 h 4853104"/>
              <a:gd name="connsiteX3118" fmla="*/ 1065041 w 9642298"/>
              <a:gd name="connsiteY3118" fmla="*/ 1519311 h 4853104"/>
              <a:gd name="connsiteX3119" fmla="*/ 5463163 w 9642298"/>
              <a:gd name="connsiteY3119" fmla="*/ 1518844 h 4853104"/>
              <a:gd name="connsiteX3120" fmla="*/ 5483890 w 9642298"/>
              <a:gd name="connsiteY3120" fmla="*/ 1541322 h 4853104"/>
              <a:gd name="connsiteX3121" fmla="*/ 5463163 w 9642298"/>
              <a:gd name="connsiteY3121" fmla="*/ 1518844 h 4853104"/>
              <a:gd name="connsiteX3122" fmla="*/ 744399 w 9642298"/>
              <a:gd name="connsiteY3122" fmla="*/ 1517896 h 4853104"/>
              <a:gd name="connsiteX3123" fmla="*/ 748514 w 9642298"/>
              <a:gd name="connsiteY3123" fmla="*/ 1520236 h 4853104"/>
              <a:gd name="connsiteX3124" fmla="*/ 761424 w 9642298"/>
              <a:gd name="connsiteY3124" fmla="*/ 1524543 h 4853104"/>
              <a:gd name="connsiteX3125" fmla="*/ 760673 w 9642298"/>
              <a:gd name="connsiteY3125" fmla="*/ 1544103 h 4853104"/>
              <a:gd name="connsiteX3126" fmla="*/ 739943 w 9642298"/>
              <a:gd name="connsiteY3126" fmla="*/ 1521762 h 4853104"/>
              <a:gd name="connsiteX3127" fmla="*/ 744399 w 9642298"/>
              <a:gd name="connsiteY3127" fmla="*/ 1517896 h 4853104"/>
              <a:gd name="connsiteX3128" fmla="*/ 5440071 w 9642298"/>
              <a:gd name="connsiteY3128" fmla="*/ 1517218 h 4853104"/>
              <a:gd name="connsiteX3129" fmla="*/ 5455661 w 9642298"/>
              <a:gd name="connsiteY3129" fmla="*/ 1524380 h 4853104"/>
              <a:gd name="connsiteX3130" fmla="*/ 5443662 w 9642298"/>
              <a:gd name="connsiteY3130" fmla="*/ 1555669 h 4853104"/>
              <a:gd name="connsiteX3131" fmla="*/ 5440822 w 9642298"/>
              <a:gd name="connsiteY3131" fmla="*/ 1535646 h 4853104"/>
              <a:gd name="connsiteX3132" fmla="*/ 5431042 w 9642298"/>
              <a:gd name="connsiteY3132" fmla="*/ 1528220 h 4853104"/>
              <a:gd name="connsiteX3133" fmla="*/ 5840535 w 9642298"/>
              <a:gd name="connsiteY3133" fmla="*/ 1513922 h 4853104"/>
              <a:gd name="connsiteX3134" fmla="*/ 5832842 w 9642298"/>
              <a:gd name="connsiteY3134" fmla="*/ 1547238 h 4853104"/>
              <a:gd name="connsiteX3135" fmla="*/ 5834105 w 9642298"/>
              <a:gd name="connsiteY3135" fmla="*/ 1514506 h 4853104"/>
              <a:gd name="connsiteX3136" fmla="*/ 5840535 w 9642298"/>
              <a:gd name="connsiteY3136" fmla="*/ 1513922 h 4853104"/>
              <a:gd name="connsiteX3137" fmla="*/ 491202 w 9642298"/>
              <a:gd name="connsiteY3137" fmla="*/ 1513260 h 4853104"/>
              <a:gd name="connsiteX3138" fmla="*/ 534991 w 9642298"/>
              <a:gd name="connsiteY3138" fmla="*/ 1514726 h 4853104"/>
              <a:gd name="connsiteX3139" fmla="*/ 572596 w 9642298"/>
              <a:gd name="connsiteY3139" fmla="*/ 1565569 h 4853104"/>
              <a:gd name="connsiteX3140" fmla="*/ 581273 w 9642298"/>
              <a:gd name="connsiteY3140" fmla="*/ 1527272 h 4853104"/>
              <a:gd name="connsiteX3141" fmla="*/ 615318 w 9642298"/>
              <a:gd name="connsiteY3141" fmla="*/ 1577654 h 4853104"/>
              <a:gd name="connsiteX3142" fmla="*/ 623512 w 9642298"/>
              <a:gd name="connsiteY3142" fmla="*/ 1552559 h 4853104"/>
              <a:gd name="connsiteX3143" fmla="*/ 652414 w 9642298"/>
              <a:gd name="connsiteY3143" fmla="*/ 1549721 h 4853104"/>
              <a:gd name="connsiteX3144" fmla="*/ 725883 w 9642298"/>
              <a:gd name="connsiteY3144" fmla="*/ 1605204 h 4853104"/>
              <a:gd name="connsiteX3145" fmla="*/ 614030 w 9642298"/>
              <a:gd name="connsiteY3145" fmla="*/ 1610416 h 4853104"/>
              <a:gd name="connsiteX3146" fmla="*/ 609424 w 9642298"/>
              <a:gd name="connsiteY3146" fmla="*/ 1636029 h 4853104"/>
              <a:gd name="connsiteX3147" fmla="*/ 595873 w 9642298"/>
              <a:gd name="connsiteY3147" fmla="*/ 1614614 h 4853104"/>
              <a:gd name="connsiteX3148" fmla="*/ 481237 w 9642298"/>
              <a:gd name="connsiteY3148" fmla="*/ 1599722 h 4853104"/>
              <a:gd name="connsiteX3149" fmla="*/ 476870 w 9642298"/>
              <a:gd name="connsiteY3149" fmla="*/ 1618789 h 4853104"/>
              <a:gd name="connsiteX3150" fmla="*/ 450274 w 9642298"/>
              <a:gd name="connsiteY3150" fmla="*/ 1562814 h 4853104"/>
              <a:gd name="connsiteX3151" fmla="*/ 472022 w 9642298"/>
              <a:gd name="connsiteY3151" fmla="*/ 1559080 h 4853104"/>
              <a:gd name="connsiteX3152" fmla="*/ 473281 w 9642298"/>
              <a:gd name="connsiteY3152" fmla="*/ 1526482 h 4853104"/>
              <a:gd name="connsiteX3153" fmla="*/ 491202 w 9642298"/>
              <a:gd name="connsiteY3153" fmla="*/ 1513260 h 4853104"/>
              <a:gd name="connsiteX3154" fmla="*/ 4847673 w 9642298"/>
              <a:gd name="connsiteY3154" fmla="*/ 1513063 h 4853104"/>
              <a:gd name="connsiteX3155" fmla="*/ 4840992 w 9642298"/>
              <a:gd name="connsiteY3155" fmla="*/ 1513257 h 4853104"/>
              <a:gd name="connsiteX3156" fmla="*/ 4836380 w 9642298"/>
              <a:gd name="connsiteY3156" fmla="*/ 1529237 h 4853104"/>
              <a:gd name="connsiteX3157" fmla="*/ 4868603 w 9642298"/>
              <a:gd name="connsiteY3157" fmla="*/ 1533409 h 4853104"/>
              <a:gd name="connsiteX3158" fmla="*/ 4847673 w 9642298"/>
              <a:gd name="connsiteY3158" fmla="*/ 1513063 h 4853104"/>
              <a:gd name="connsiteX3159" fmla="*/ 5549893 w 9642298"/>
              <a:gd name="connsiteY3159" fmla="*/ 1510416 h 4853104"/>
              <a:gd name="connsiteX3160" fmla="*/ 5567011 w 9642298"/>
              <a:gd name="connsiteY3160" fmla="*/ 1532376 h 4853104"/>
              <a:gd name="connsiteX3161" fmla="*/ 5549893 w 9642298"/>
              <a:gd name="connsiteY3161" fmla="*/ 1510416 h 4853104"/>
              <a:gd name="connsiteX3162" fmla="*/ 6035972 w 9642298"/>
              <a:gd name="connsiteY3162" fmla="*/ 1508016 h 4853104"/>
              <a:gd name="connsiteX3163" fmla="*/ 6060564 w 9642298"/>
              <a:gd name="connsiteY3163" fmla="*/ 1524300 h 4853104"/>
              <a:gd name="connsiteX3164" fmla="*/ 6035972 w 9642298"/>
              <a:gd name="connsiteY3164" fmla="*/ 1508016 h 4853104"/>
              <a:gd name="connsiteX3165" fmla="*/ 5773202 w 9642298"/>
              <a:gd name="connsiteY3165" fmla="*/ 1506650 h 4853104"/>
              <a:gd name="connsiteX3166" fmla="*/ 5782710 w 9642298"/>
              <a:gd name="connsiteY3166" fmla="*/ 1540692 h 4853104"/>
              <a:gd name="connsiteX3167" fmla="*/ 5761415 w 9642298"/>
              <a:gd name="connsiteY3167" fmla="*/ 1531336 h 4853104"/>
              <a:gd name="connsiteX3168" fmla="*/ 5773202 w 9642298"/>
              <a:gd name="connsiteY3168" fmla="*/ 1506650 h 4853104"/>
              <a:gd name="connsiteX3169" fmla="*/ 5798180 w 9642298"/>
              <a:gd name="connsiteY3169" fmla="*/ 1502712 h 4853104"/>
              <a:gd name="connsiteX3170" fmla="*/ 5805701 w 9642298"/>
              <a:gd name="connsiteY3170" fmla="*/ 1504360 h 4853104"/>
              <a:gd name="connsiteX3171" fmla="*/ 5801121 w 9642298"/>
              <a:gd name="connsiteY3171" fmla="*/ 1529973 h 4853104"/>
              <a:gd name="connsiteX3172" fmla="*/ 5798008 w 9642298"/>
              <a:gd name="connsiteY3172" fmla="*/ 1516470 h 4853104"/>
              <a:gd name="connsiteX3173" fmla="*/ 5787029 w 9642298"/>
              <a:gd name="connsiteY3173" fmla="*/ 1521654 h 4853104"/>
              <a:gd name="connsiteX3174" fmla="*/ 5798180 w 9642298"/>
              <a:gd name="connsiteY3174" fmla="*/ 1502712 h 4853104"/>
              <a:gd name="connsiteX3175" fmla="*/ 4855559 w 9642298"/>
              <a:gd name="connsiteY3175" fmla="*/ 1498933 h 4853104"/>
              <a:gd name="connsiteX3176" fmla="*/ 4875782 w 9642298"/>
              <a:gd name="connsiteY3176" fmla="*/ 1534392 h 4853104"/>
              <a:gd name="connsiteX3177" fmla="*/ 4904923 w 9642298"/>
              <a:gd name="connsiteY3177" fmla="*/ 1525036 h 4853104"/>
              <a:gd name="connsiteX3178" fmla="*/ 4855559 w 9642298"/>
              <a:gd name="connsiteY3178" fmla="*/ 1498933 h 4853104"/>
              <a:gd name="connsiteX3179" fmla="*/ 1526487 w 9642298"/>
              <a:gd name="connsiteY3179" fmla="*/ 1497146 h 4853104"/>
              <a:gd name="connsiteX3180" fmla="*/ 1514865 w 9642298"/>
              <a:gd name="connsiteY3180" fmla="*/ 1497784 h 4853104"/>
              <a:gd name="connsiteX3181" fmla="*/ 1535837 w 9642298"/>
              <a:gd name="connsiteY3181" fmla="*/ 1513690 h 4853104"/>
              <a:gd name="connsiteX3182" fmla="*/ 1526487 w 9642298"/>
              <a:gd name="connsiteY3182" fmla="*/ 1497146 h 4853104"/>
              <a:gd name="connsiteX3183" fmla="*/ 5741262 w 9642298"/>
              <a:gd name="connsiteY3183" fmla="*/ 1495903 h 4853104"/>
              <a:gd name="connsiteX3184" fmla="*/ 5743828 w 9642298"/>
              <a:gd name="connsiteY3184" fmla="*/ 1522579 h 4853104"/>
              <a:gd name="connsiteX3185" fmla="*/ 5729257 w 9642298"/>
              <a:gd name="connsiteY3185" fmla="*/ 1527164 h 4853104"/>
              <a:gd name="connsiteX3186" fmla="*/ 5741262 w 9642298"/>
              <a:gd name="connsiteY3186" fmla="*/ 1495903 h 4853104"/>
              <a:gd name="connsiteX3187" fmla="*/ 1202604 w 9642298"/>
              <a:gd name="connsiteY3187" fmla="*/ 1483486 h 4853104"/>
              <a:gd name="connsiteX3188" fmla="*/ 1194283 w 9642298"/>
              <a:gd name="connsiteY3188" fmla="*/ 1502068 h 4853104"/>
              <a:gd name="connsiteX3189" fmla="*/ 1212471 w 9642298"/>
              <a:gd name="connsiteY3189" fmla="*/ 1497839 h 4853104"/>
              <a:gd name="connsiteX3190" fmla="*/ 1202604 w 9642298"/>
              <a:gd name="connsiteY3190" fmla="*/ 1483486 h 4853104"/>
              <a:gd name="connsiteX3191" fmla="*/ 5878661 w 9642298"/>
              <a:gd name="connsiteY3191" fmla="*/ 1480983 h 4853104"/>
              <a:gd name="connsiteX3192" fmla="*/ 5920337 w 9642298"/>
              <a:gd name="connsiteY3192" fmla="*/ 1519225 h 4853104"/>
              <a:gd name="connsiteX3193" fmla="*/ 5891919 w 9642298"/>
              <a:gd name="connsiteY3193" fmla="*/ 1508970 h 4853104"/>
              <a:gd name="connsiteX3194" fmla="*/ 5878661 w 9642298"/>
              <a:gd name="connsiteY3194" fmla="*/ 1480983 h 4853104"/>
              <a:gd name="connsiteX3195" fmla="*/ 5756330 w 9642298"/>
              <a:gd name="connsiteY3195" fmla="*/ 1478202 h 4853104"/>
              <a:gd name="connsiteX3196" fmla="*/ 5755049 w 9642298"/>
              <a:gd name="connsiteY3196" fmla="*/ 1510852 h 4853104"/>
              <a:gd name="connsiteX3197" fmla="*/ 5758901 w 9642298"/>
              <a:gd name="connsiteY3197" fmla="*/ 1504826 h 4853104"/>
              <a:gd name="connsiteX3198" fmla="*/ 5748401 w 9642298"/>
              <a:gd name="connsiteY3198" fmla="*/ 1496914 h 4853104"/>
              <a:gd name="connsiteX3199" fmla="*/ 5756330 w 9642298"/>
              <a:gd name="connsiteY3199" fmla="*/ 1478202 h 4853104"/>
              <a:gd name="connsiteX3200" fmla="*/ 5683413 w 9642298"/>
              <a:gd name="connsiteY3200" fmla="*/ 1477025 h 4853104"/>
              <a:gd name="connsiteX3201" fmla="*/ 5705664 w 9642298"/>
              <a:gd name="connsiteY3201" fmla="*/ 1484749 h 4853104"/>
              <a:gd name="connsiteX3202" fmla="*/ 5732257 w 9642298"/>
              <a:gd name="connsiteY3202" fmla="*/ 1540746 h 4853104"/>
              <a:gd name="connsiteX3203" fmla="*/ 5678289 w 9642298"/>
              <a:gd name="connsiteY3203" fmla="*/ 1540257 h 4853104"/>
              <a:gd name="connsiteX3204" fmla="*/ 5675469 w 9642298"/>
              <a:gd name="connsiteY3204" fmla="*/ 1520182 h 4853104"/>
              <a:gd name="connsiteX3205" fmla="*/ 5689321 w 9642298"/>
              <a:gd name="connsiteY3205" fmla="*/ 1535156 h 4853104"/>
              <a:gd name="connsiteX3206" fmla="*/ 5679575 w 9642298"/>
              <a:gd name="connsiteY3206" fmla="*/ 1507661 h 4853104"/>
              <a:gd name="connsiteX3207" fmla="*/ 5704911 w 9642298"/>
              <a:gd name="connsiteY3207" fmla="*/ 1504305 h 4853104"/>
              <a:gd name="connsiteX3208" fmla="*/ 5666043 w 9642298"/>
              <a:gd name="connsiteY3208" fmla="*/ 1486138 h 4853104"/>
              <a:gd name="connsiteX3209" fmla="*/ 5683413 w 9642298"/>
              <a:gd name="connsiteY3209" fmla="*/ 1477025 h 4853104"/>
              <a:gd name="connsiteX3210" fmla="*/ 5025692 w 9642298"/>
              <a:gd name="connsiteY3210" fmla="*/ 1475146 h 4853104"/>
              <a:gd name="connsiteX3211" fmla="*/ 4991650 w 9642298"/>
              <a:gd name="connsiteY3211" fmla="*/ 1516608 h 4853104"/>
              <a:gd name="connsiteX3212" fmla="*/ 5025692 w 9642298"/>
              <a:gd name="connsiteY3212" fmla="*/ 1475146 h 4853104"/>
              <a:gd name="connsiteX3213" fmla="*/ 5853845 w 9642298"/>
              <a:gd name="connsiteY3213" fmla="*/ 1471217 h 4853104"/>
              <a:gd name="connsiteX3214" fmla="*/ 5870987 w 9642298"/>
              <a:gd name="connsiteY3214" fmla="*/ 1493065 h 4853104"/>
              <a:gd name="connsiteX3215" fmla="*/ 5866862 w 9642298"/>
              <a:gd name="connsiteY3215" fmla="*/ 1505697 h 4853104"/>
              <a:gd name="connsiteX3216" fmla="*/ 5851998 w 9642298"/>
              <a:gd name="connsiteY3216" fmla="*/ 1516906 h 4853104"/>
              <a:gd name="connsiteX3217" fmla="*/ 5834881 w 9642298"/>
              <a:gd name="connsiteY3217" fmla="*/ 1494949 h 4853104"/>
              <a:gd name="connsiteX3218" fmla="*/ 5853845 w 9642298"/>
              <a:gd name="connsiteY3218" fmla="*/ 1471217 h 4853104"/>
              <a:gd name="connsiteX3219" fmla="*/ 1184815 w 9642298"/>
              <a:gd name="connsiteY3219" fmla="*/ 1467950 h 4853104"/>
              <a:gd name="connsiteX3220" fmla="*/ 1184936 w 9642298"/>
              <a:gd name="connsiteY3220" fmla="*/ 1468053 h 4853104"/>
              <a:gd name="connsiteX3221" fmla="*/ 1184925 w 9642298"/>
              <a:gd name="connsiteY3221" fmla="*/ 1468119 h 4853104"/>
              <a:gd name="connsiteX3222" fmla="*/ 1184801 w 9642298"/>
              <a:gd name="connsiteY3222" fmla="*/ 1468027 h 4853104"/>
              <a:gd name="connsiteX3223" fmla="*/ 1364901 w 9642298"/>
              <a:gd name="connsiteY3223" fmla="*/ 1465163 h 4853104"/>
              <a:gd name="connsiteX3224" fmla="*/ 1370820 w 9642298"/>
              <a:gd name="connsiteY3224" fmla="*/ 1498741 h 4853104"/>
              <a:gd name="connsiteX3225" fmla="*/ 1371838 w 9642298"/>
              <a:gd name="connsiteY3225" fmla="*/ 1472609 h 4853104"/>
              <a:gd name="connsiteX3226" fmla="*/ 1364901 w 9642298"/>
              <a:gd name="connsiteY3226" fmla="*/ 1465163 h 4853104"/>
              <a:gd name="connsiteX3227" fmla="*/ 5400507 w 9642298"/>
              <a:gd name="connsiteY3227" fmla="*/ 1464754 h 4853104"/>
              <a:gd name="connsiteX3228" fmla="*/ 5368014 w 9642298"/>
              <a:gd name="connsiteY3228" fmla="*/ 1467125 h 4853104"/>
              <a:gd name="connsiteX3229" fmla="*/ 5400507 w 9642298"/>
              <a:gd name="connsiteY3229" fmla="*/ 1464754 h 4853104"/>
              <a:gd name="connsiteX3230" fmla="*/ 6001739 w 9642298"/>
              <a:gd name="connsiteY3230" fmla="*/ 1464127 h 4853104"/>
              <a:gd name="connsiteX3231" fmla="*/ 6004017 w 9642298"/>
              <a:gd name="connsiteY3231" fmla="*/ 1497266 h 4853104"/>
              <a:gd name="connsiteX3232" fmla="*/ 6001739 w 9642298"/>
              <a:gd name="connsiteY3232" fmla="*/ 1464127 h 4853104"/>
              <a:gd name="connsiteX3233" fmla="*/ 6131400 w 9642298"/>
              <a:gd name="connsiteY3233" fmla="*/ 1461317 h 4853104"/>
              <a:gd name="connsiteX3234" fmla="*/ 6176960 w 9642298"/>
              <a:gd name="connsiteY3234" fmla="*/ 1493532 h 4853104"/>
              <a:gd name="connsiteX3235" fmla="*/ 6119609 w 9642298"/>
              <a:gd name="connsiteY3235" fmla="*/ 1486032 h 4853104"/>
              <a:gd name="connsiteX3236" fmla="*/ 6111463 w 9642298"/>
              <a:gd name="connsiteY3236" fmla="*/ 1511261 h 4853104"/>
              <a:gd name="connsiteX3237" fmla="*/ 6100944 w 9642298"/>
              <a:gd name="connsiteY3237" fmla="*/ 1503323 h 4853104"/>
              <a:gd name="connsiteX3238" fmla="*/ 6091007 w 9642298"/>
              <a:gd name="connsiteY3238" fmla="*/ 1482320 h 4853104"/>
              <a:gd name="connsiteX3239" fmla="*/ 6068965 w 9642298"/>
              <a:gd name="connsiteY3239" fmla="*/ 1492658 h 4853104"/>
              <a:gd name="connsiteX3240" fmla="*/ 6066398 w 9642298"/>
              <a:gd name="connsiteY3240" fmla="*/ 1465982 h 4853104"/>
              <a:gd name="connsiteX3241" fmla="*/ 6131400 w 9642298"/>
              <a:gd name="connsiteY3241" fmla="*/ 1461317 h 4853104"/>
              <a:gd name="connsiteX3242" fmla="*/ 5807500 w 9642298"/>
              <a:gd name="connsiteY3242" fmla="*/ 1458617 h 4853104"/>
              <a:gd name="connsiteX3243" fmla="*/ 5828976 w 9642298"/>
              <a:gd name="connsiteY3243" fmla="*/ 1461372 h 4853104"/>
              <a:gd name="connsiteX3244" fmla="*/ 5831523 w 9642298"/>
              <a:gd name="connsiteY3244" fmla="*/ 1487996 h 4853104"/>
              <a:gd name="connsiteX3245" fmla="*/ 5809832 w 9642298"/>
              <a:gd name="connsiteY3245" fmla="*/ 1491650 h 4853104"/>
              <a:gd name="connsiteX3246" fmla="*/ 5821347 w 9642298"/>
              <a:gd name="connsiteY3246" fmla="*/ 1473483 h 4853104"/>
              <a:gd name="connsiteX3247" fmla="*/ 5807500 w 9642298"/>
              <a:gd name="connsiteY3247" fmla="*/ 1458617 h 4853104"/>
              <a:gd name="connsiteX3248" fmla="*/ 8598069 w 9642298"/>
              <a:gd name="connsiteY3248" fmla="*/ 1458194 h 4853104"/>
              <a:gd name="connsiteX3249" fmla="*/ 8609654 w 9642298"/>
              <a:gd name="connsiteY3249" fmla="*/ 1458368 h 4853104"/>
              <a:gd name="connsiteX3250" fmla="*/ 8622182 w 9642298"/>
              <a:gd name="connsiteY3250" fmla="*/ 1470075 h 4853104"/>
              <a:gd name="connsiteX3251" fmla="*/ 8589931 w 9642298"/>
              <a:gd name="connsiteY3251" fmla="*/ 1465874 h 4853104"/>
              <a:gd name="connsiteX3252" fmla="*/ 8598069 w 9642298"/>
              <a:gd name="connsiteY3252" fmla="*/ 1458194 h 4853104"/>
              <a:gd name="connsiteX3253" fmla="*/ 5587510 w 9642298"/>
              <a:gd name="connsiteY3253" fmla="*/ 1456087 h 4853104"/>
              <a:gd name="connsiteX3254" fmla="*/ 5597709 w 9642298"/>
              <a:gd name="connsiteY3254" fmla="*/ 1483821 h 4853104"/>
              <a:gd name="connsiteX3255" fmla="*/ 5658614 w 9642298"/>
              <a:gd name="connsiteY3255" fmla="*/ 1491730 h 4853104"/>
              <a:gd name="connsiteX3256" fmla="*/ 5671662 w 9642298"/>
              <a:gd name="connsiteY3256" fmla="*/ 1526264 h 4853104"/>
              <a:gd name="connsiteX3257" fmla="*/ 5625140 w 9642298"/>
              <a:gd name="connsiteY3257" fmla="*/ 1520182 h 4853104"/>
              <a:gd name="connsiteX3258" fmla="*/ 5631273 w 9642298"/>
              <a:gd name="connsiteY3258" fmla="*/ 1547241 h 4853104"/>
              <a:gd name="connsiteX3259" fmla="*/ 5617935 w 9642298"/>
              <a:gd name="connsiteY3259" fmla="*/ 1519282 h 4853104"/>
              <a:gd name="connsiteX3260" fmla="*/ 5588525 w 9642298"/>
              <a:gd name="connsiteY3260" fmla="*/ 1535156 h 4853104"/>
              <a:gd name="connsiteX3261" fmla="*/ 5585954 w 9642298"/>
              <a:gd name="connsiteY3261" fmla="*/ 1508561 h 4853104"/>
              <a:gd name="connsiteX3262" fmla="*/ 5570899 w 9642298"/>
              <a:gd name="connsiteY3262" fmla="*/ 1526236 h 4853104"/>
              <a:gd name="connsiteX3263" fmla="*/ 5554486 w 9642298"/>
              <a:gd name="connsiteY3263" fmla="*/ 1484749 h 4853104"/>
              <a:gd name="connsiteX3264" fmla="*/ 5569620 w 9642298"/>
              <a:gd name="connsiteY3264" fmla="*/ 1466965 h 4853104"/>
              <a:gd name="connsiteX3265" fmla="*/ 5586705 w 9642298"/>
              <a:gd name="connsiteY3265" fmla="*/ 1488975 h 4853104"/>
              <a:gd name="connsiteX3266" fmla="*/ 5590834 w 9642298"/>
              <a:gd name="connsiteY3266" fmla="*/ 1476375 h 4853104"/>
              <a:gd name="connsiteX3267" fmla="*/ 5580629 w 9642298"/>
              <a:gd name="connsiteY3267" fmla="*/ 1461862 h 4853104"/>
              <a:gd name="connsiteX3268" fmla="*/ 5587510 w 9642298"/>
              <a:gd name="connsiteY3268" fmla="*/ 1456087 h 4853104"/>
              <a:gd name="connsiteX3269" fmla="*/ 6538397 w 9642298"/>
              <a:gd name="connsiteY3269" fmla="*/ 1455235 h 4853104"/>
              <a:gd name="connsiteX3270" fmla="*/ 6548627 w 9642298"/>
              <a:gd name="connsiteY3270" fmla="*/ 1469637 h 4853104"/>
              <a:gd name="connsiteX3271" fmla="*/ 6547876 w 9642298"/>
              <a:gd name="connsiteY3271" fmla="*/ 1489250 h 4853104"/>
              <a:gd name="connsiteX3272" fmla="*/ 6538397 w 9642298"/>
              <a:gd name="connsiteY3272" fmla="*/ 1455235 h 4853104"/>
              <a:gd name="connsiteX3273" fmla="*/ 1208694 w 9642298"/>
              <a:gd name="connsiteY3273" fmla="*/ 1449009 h 4853104"/>
              <a:gd name="connsiteX3274" fmla="*/ 1217052 w 9642298"/>
              <a:gd name="connsiteY3274" fmla="*/ 1472228 h 4853104"/>
              <a:gd name="connsiteX3275" fmla="*/ 1213593 w 9642298"/>
              <a:gd name="connsiteY3275" fmla="*/ 1449934 h 4853104"/>
              <a:gd name="connsiteX3276" fmla="*/ 1208694 w 9642298"/>
              <a:gd name="connsiteY3276" fmla="*/ 1449009 h 4853104"/>
              <a:gd name="connsiteX3277" fmla="*/ 5779108 w 9642298"/>
              <a:gd name="connsiteY3277" fmla="*/ 1448359 h 4853104"/>
              <a:gd name="connsiteX3278" fmla="*/ 5800589 w 9642298"/>
              <a:gd name="connsiteY3278" fmla="*/ 1451142 h 4853104"/>
              <a:gd name="connsiteX3279" fmla="*/ 5777072 w 9642298"/>
              <a:gd name="connsiteY3279" fmla="*/ 1500648 h 4853104"/>
              <a:gd name="connsiteX3280" fmla="*/ 5770909 w 9642298"/>
              <a:gd name="connsiteY3280" fmla="*/ 1473591 h 4853104"/>
              <a:gd name="connsiteX3281" fmla="*/ 5778863 w 9642298"/>
              <a:gd name="connsiteY3281" fmla="*/ 1454931 h 4853104"/>
              <a:gd name="connsiteX3282" fmla="*/ 5779108 w 9642298"/>
              <a:gd name="connsiteY3282" fmla="*/ 1448359 h 4853104"/>
              <a:gd name="connsiteX3283" fmla="*/ 6051308 w 9642298"/>
              <a:gd name="connsiteY3283" fmla="*/ 1445857 h 4853104"/>
              <a:gd name="connsiteX3284" fmla="*/ 6066935 w 9642298"/>
              <a:gd name="connsiteY3284" fmla="*/ 1452915 h 4853104"/>
              <a:gd name="connsiteX3285" fmla="*/ 6065381 w 9642298"/>
              <a:gd name="connsiteY3285" fmla="*/ 1492111 h 4853104"/>
              <a:gd name="connsiteX3286" fmla="*/ 6047485 w 9642298"/>
              <a:gd name="connsiteY3286" fmla="*/ 1489820 h 4853104"/>
              <a:gd name="connsiteX3287" fmla="*/ 6045154 w 9642298"/>
              <a:gd name="connsiteY3287" fmla="*/ 1456678 h 4853104"/>
              <a:gd name="connsiteX3288" fmla="*/ 6036991 w 9642298"/>
              <a:gd name="connsiteY3288" fmla="*/ 1481911 h 4853104"/>
              <a:gd name="connsiteX3289" fmla="*/ 6009374 w 9642298"/>
              <a:gd name="connsiteY3289" fmla="*/ 1451962 h 4853104"/>
              <a:gd name="connsiteX3290" fmla="*/ 6037747 w 9642298"/>
              <a:gd name="connsiteY3290" fmla="*/ 1448276 h 4853104"/>
              <a:gd name="connsiteX3291" fmla="*/ 6051308 w 9642298"/>
              <a:gd name="connsiteY3291" fmla="*/ 1445857 h 4853104"/>
              <a:gd name="connsiteX3292" fmla="*/ 5181978 w 9642298"/>
              <a:gd name="connsiteY3292" fmla="*/ 1436303 h 4853104"/>
              <a:gd name="connsiteX3293" fmla="*/ 5188380 w 9642298"/>
              <a:gd name="connsiteY3293" fmla="*/ 1456816 h 4853104"/>
              <a:gd name="connsiteX3294" fmla="*/ 5198880 w 9642298"/>
              <a:gd name="connsiteY3294" fmla="*/ 1464754 h 4853104"/>
              <a:gd name="connsiteX3295" fmla="*/ 5181978 w 9642298"/>
              <a:gd name="connsiteY3295" fmla="*/ 1436303 h 4853104"/>
              <a:gd name="connsiteX3296" fmla="*/ 5466456 w 9642298"/>
              <a:gd name="connsiteY3296" fmla="*/ 1433986 h 4853104"/>
              <a:gd name="connsiteX3297" fmla="*/ 5480544 w 9642298"/>
              <a:gd name="connsiteY3297" fmla="*/ 1442359 h 4853104"/>
              <a:gd name="connsiteX3298" fmla="*/ 5483111 w 9642298"/>
              <a:gd name="connsiteY3298" fmla="*/ 1468901 h 4853104"/>
              <a:gd name="connsiteX3299" fmla="*/ 5471839 w 9642298"/>
              <a:gd name="connsiteY3299" fmla="*/ 1480602 h 4853104"/>
              <a:gd name="connsiteX3300" fmla="*/ 5512497 w 9642298"/>
              <a:gd name="connsiteY3300" fmla="*/ 1453107 h 4853104"/>
              <a:gd name="connsiteX3301" fmla="*/ 5544238 w 9642298"/>
              <a:gd name="connsiteY3301" fmla="*/ 1470401 h 4853104"/>
              <a:gd name="connsiteX3302" fmla="*/ 5546786 w 9642298"/>
              <a:gd name="connsiteY3302" fmla="*/ 1496914 h 4853104"/>
              <a:gd name="connsiteX3303" fmla="*/ 5515610 w 9642298"/>
              <a:gd name="connsiteY3303" fmla="*/ 1558479 h 4853104"/>
              <a:gd name="connsiteX3304" fmla="*/ 5524796 w 9642298"/>
              <a:gd name="connsiteY3304" fmla="*/ 1507226 h 4853104"/>
              <a:gd name="connsiteX3305" fmla="*/ 5478508 w 9642298"/>
              <a:gd name="connsiteY3305" fmla="*/ 1494568 h 4853104"/>
              <a:gd name="connsiteX3306" fmla="*/ 5445482 w 9642298"/>
              <a:gd name="connsiteY3306" fmla="*/ 1510007 h 4853104"/>
              <a:gd name="connsiteX3307" fmla="*/ 5439082 w 9642298"/>
              <a:gd name="connsiteY3307" fmla="*/ 1489414 h 4853104"/>
              <a:gd name="connsiteX3308" fmla="*/ 5446797 w 9642298"/>
              <a:gd name="connsiteY3308" fmla="*/ 1477412 h 4853104"/>
              <a:gd name="connsiteX3309" fmla="*/ 5465171 w 9642298"/>
              <a:gd name="connsiteY3309" fmla="*/ 1466635 h 4853104"/>
              <a:gd name="connsiteX3310" fmla="*/ 5466456 w 9642298"/>
              <a:gd name="connsiteY3310" fmla="*/ 1433986 h 4853104"/>
              <a:gd name="connsiteX3311" fmla="*/ 5257724 w 9642298"/>
              <a:gd name="connsiteY3311" fmla="*/ 1433084 h 4853104"/>
              <a:gd name="connsiteX3312" fmla="*/ 5271036 w 9642298"/>
              <a:gd name="connsiteY3312" fmla="*/ 1461042 h 4853104"/>
              <a:gd name="connsiteX3313" fmla="*/ 5299697 w 9642298"/>
              <a:gd name="connsiteY3313" fmla="*/ 1464725 h 4853104"/>
              <a:gd name="connsiteX3314" fmla="*/ 5257724 w 9642298"/>
              <a:gd name="connsiteY3314" fmla="*/ 1433084 h 4853104"/>
              <a:gd name="connsiteX3315" fmla="*/ 5934934 w 9642298"/>
              <a:gd name="connsiteY3315" fmla="*/ 1422637 h 4853104"/>
              <a:gd name="connsiteX3316" fmla="*/ 5955667 w 9642298"/>
              <a:gd name="connsiteY3316" fmla="*/ 1444977 h 4853104"/>
              <a:gd name="connsiteX3317" fmla="*/ 5934934 w 9642298"/>
              <a:gd name="connsiteY3317" fmla="*/ 1422637 h 4853104"/>
              <a:gd name="connsiteX3318" fmla="*/ 1044862 w 9642298"/>
              <a:gd name="connsiteY3318" fmla="*/ 1417460 h 4853104"/>
              <a:gd name="connsiteX3319" fmla="*/ 1060710 w 9642298"/>
              <a:gd name="connsiteY3319" fmla="*/ 1419063 h 4853104"/>
              <a:gd name="connsiteX3320" fmla="*/ 1059692 w 9642298"/>
              <a:gd name="connsiteY3320" fmla="*/ 1445166 h 4853104"/>
              <a:gd name="connsiteX3321" fmla="*/ 1035158 w 9642298"/>
              <a:gd name="connsiteY3321" fmla="*/ 1428828 h 4853104"/>
              <a:gd name="connsiteX3322" fmla="*/ 1044862 w 9642298"/>
              <a:gd name="connsiteY3322" fmla="*/ 1417460 h 4853104"/>
              <a:gd name="connsiteX3323" fmla="*/ 6108330 w 9642298"/>
              <a:gd name="connsiteY3323" fmla="*/ 1405835 h 4853104"/>
              <a:gd name="connsiteX3324" fmla="*/ 6117543 w 9642298"/>
              <a:gd name="connsiteY3324" fmla="*/ 1446423 h 4853104"/>
              <a:gd name="connsiteX3325" fmla="*/ 6096815 w 9642298"/>
              <a:gd name="connsiteY3325" fmla="*/ 1424083 h 4853104"/>
              <a:gd name="connsiteX3326" fmla="*/ 6108330 w 9642298"/>
              <a:gd name="connsiteY3326" fmla="*/ 1405835 h 4853104"/>
              <a:gd name="connsiteX3327" fmla="*/ 5836399 w 9642298"/>
              <a:gd name="connsiteY3327" fmla="*/ 1404726 h 4853104"/>
              <a:gd name="connsiteX3328" fmla="*/ 5834622 w 9642298"/>
              <a:gd name="connsiteY3328" fmla="*/ 1409655 h 4853104"/>
              <a:gd name="connsiteX3329" fmla="*/ 5829989 w 9642298"/>
              <a:gd name="connsiteY3329" fmla="*/ 1435269 h 4853104"/>
              <a:gd name="connsiteX3330" fmla="*/ 5830528 w 9642298"/>
              <a:gd name="connsiteY3330" fmla="*/ 1422230 h 4853104"/>
              <a:gd name="connsiteX3331" fmla="*/ 5816487 w 9642298"/>
              <a:gd name="connsiteY3331" fmla="*/ 1413882 h 4853104"/>
              <a:gd name="connsiteX3332" fmla="*/ 5830599 w 9642298"/>
              <a:gd name="connsiteY3332" fmla="*/ 1405784 h 4853104"/>
              <a:gd name="connsiteX3333" fmla="*/ 5836399 w 9642298"/>
              <a:gd name="connsiteY3333" fmla="*/ 1404726 h 4853104"/>
              <a:gd name="connsiteX3334" fmla="*/ 5432634 w 9642298"/>
              <a:gd name="connsiteY3334" fmla="*/ 1404263 h 4853104"/>
              <a:gd name="connsiteX3335" fmla="*/ 5441095 w 9642298"/>
              <a:gd name="connsiteY3335" fmla="*/ 1408736 h 4853104"/>
              <a:gd name="connsiteX3336" fmla="*/ 5455982 w 9642298"/>
              <a:gd name="connsiteY3336" fmla="*/ 1426048 h 4853104"/>
              <a:gd name="connsiteX3337" fmla="*/ 5424276 w 9642298"/>
              <a:gd name="connsiteY3337" fmla="*/ 1408753 h 4853104"/>
              <a:gd name="connsiteX3338" fmla="*/ 5432634 w 9642298"/>
              <a:gd name="connsiteY3338" fmla="*/ 1404263 h 4853104"/>
              <a:gd name="connsiteX3339" fmla="*/ 5788075 w 9642298"/>
              <a:gd name="connsiteY3339" fmla="*/ 1403570 h 4853104"/>
              <a:gd name="connsiteX3340" fmla="*/ 5798522 w 9642298"/>
              <a:gd name="connsiteY3340" fmla="*/ 1411588 h 4853104"/>
              <a:gd name="connsiteX3341" fmla="*/ 5783228 w 9642298"/>
              <a:gd name="connsiteY3341" fmla="*/ 1435756 h 4853104"/>
              <a:gd name="connsiteX3342" fmla="*/ 5788075 w 9642298"/>
              <a:gd name="connsiteY3342" fmla="*/ 1403570 h 4853104"/>
              <a:gd name="connsiteX3343" fmla="*/ 5676546 w 9642298"/>
              <a:gd name="connsiteY3343" fmla="*/ 1402207 h 4853104"/>
              <a:gd name="connsiteX3344" fmla="*/ 5697250 w 9642298"/>
              <a:gd name="connsiteY3344" fmla="*/ 1424547 h 4853104"/>
              <a:gd name="connsiteX3345" fmla="*/ 5689591 w 9642298"/>
              <a:gd name="connsiteY3345" fmla="*/ 1436767 h 4853104"/>
              <a:gd name="connsiteX3346" fmla="*/ 5676546 w 9642298"/>
              <a:gd name="connsiteY3346" fmla="*/ 1402207 h 4853104"/>
              <a:gd name="connsiteX3347" fmla="*/ 5269777 w 9642298"/>
              <a:gd name="connsiteY3347" fmla="*/ 1401771 h 4853104"/>
              <a:gd name="connsiteX3348" fmla="*/ 5283063 w 9642298"/>
              <a:gd name="connsiteY3348" fmla="*/ 1429839 h 4853104"/>
              <a:gd name="connsiteX3349" fmla="*/ 5308669 w 9642298"/>
              <a:gd name="connsiteY3349" fmla="*/ 1420019 h 4853104"/>
              <a:gd name="connsiteX3350" fmla="*/ 5283597 w 9642298"/>
              <a:gd name="connsiteY3350" fmla="*/ 1416692 h 4853104"/>
              <a:gd name="connsiteX3351" fmla="*/ 5269777 w 9642298"/>
              <a:gd name="connsiteY3351" fmla="*/ 1401771 h 4853104"/>
              <a:gd name="connsiteX3352" fmla="*/ 8077588 w 9642298"/>
              <a:gd name="connsiteY3352" fmla="*/ 1398309 h 4853104"/>
              <a:gd name="connsiteX3353" fmla="*/ 8087981 w 9642298"/>
              <a:gd name="connsiteY3353" fmla="*/ 1413745 h 4853104"/>
              <a:gd name="connsiteX3354" fmla="*/ 8069844 w 9642298"/>
              <a:gd name="connsiteY3354" fmla="*/ 1418000 h 4853104"/>
              <a:gd name="connsiteX3355" fmla="*/ 8077588 w 9642298"/>
              <a:gd name="connsiteY3355" fmla="*/ 1398309 h 4853104"/>
              <a:gd name="connsiteX3356" fmla="*/ 1042592 w 9642298"/>
              <a:gd name="connsiteY3356" fmla="*/ 1397897 h 4853104"/>
              <a:gd name="connsiteX3357" fmla="*/ 1047514 w 9642298"/>
              <a:gd name="connsiteY3357" fmla="*/ 1398066 h 4853104"/>
              <a:gd name="connsiteX3358" fmla="*/ 1050213 w 9642298"/>
              <a:gd name="connsiteY3358" fmla="*/ 1411153 h 4853104"/>
              <a:gd name="connsiteX3359" fmla="*/ 1017214 w 9642298"/>
              <a:gd name="connsiteY3359" fmla="*/ 1426537 h 4853104"/>
              <a:gd name="connsiteX3360" fmla="*/ 1021795 w 9642298"/>
              <a:gd name="connsiteY3360" fmla="*/ 1400898 h 4853104"/>
              <a:gd name="connsiteX3361" fmla="*/ 1042592 w 9642298"/>
              <a:gd name="connsiteY3361" fmla="*/ 1397897 h 4853104"/>
              <a:gd name="connsiteX3362" fmla="*/ 5478767 w 9642298"/>
              <a:gd name="connsiteY3362" fmla="*/ 1396153 h 4853104"/>
              <a:gd name="connsiteX3363" fmla="*/ 5502044 w 9642298"/>
              <a:gd name="connsiteY3363" fmla="*/ 1445114 h 4853104"/>
              <a:gd name="connsiteX3364" fmla="*/ 5491568 w 9642298"/>
              <a:gd name="connsiteY3364" fmla="*/ 1437205 h 4853104"/>
              <a:gd name="connsiteX3365" fmla="*/ 5478767 w 9642298"/>
              <a:gd name="connsiteY3365" fmla="*/ 1396153 h 4853104"/>
              <a:gd name="connsiteX3366" fmla="*/ 7851400 w 9642298"/>
              <a:gd name="connsiteY3366" fmla="*/ 1389632 h 4853104"/>
              <a:gd name="connsiteX3367" fmla="*/ 7922540 w 9642298"/>
              <a:gd name="connsiteY3367" fmla="*/ 1412001 h 4853104"/>
              <a:gd name="connsiteX3368" fmla="*/ 7799977 w 9642298"/>
              <a:gd name="connsiteY3368" fmla="*/ 1415764 h 4853104"/>
              <a:gd name="connsiteX3369" fmla="*/ 7749299 w 9642298"/>
              <a:gd name="connsiteY3369" fmla="*/ 1422227 h 4853104"/>
              <a:gd name="connsiteX3370" fmla="*/ 7763893 w 9642298"/>
              <a:gd name="connsiteY3370" fmla="*/ 1417591 h 4853104"/>
              <a:gd name="connsiteX3371" fmla="*/ 7730869 w 9642298"/>
              <a:gd name="connsiteY3371" fmla="*/ 1433029 h 4853104"/>
              <a:gd name="connsiteX3372" fmla="*/ 7748523 w 9642298"/>
              <a:gd name="connsiteY3372" fmla="*/ 1441841 h 4853104"/>
              <a:gd name="connsiteX3373" fmla="*/ 7733442 w 9642298"/>
              <a:gd name="connsiteY3373" fmla="*/ 1459545 h 4853104"/>
              <a:gd name="connsiteX3374" fmla="*/ 7701191 w 9642298"/>
              <a:gd name="connsiteY3374" fmla="*/ 1455369 h 4853104"/>
              <a:gd name="connsiteX3375" fmla="*/ 7702212 w 9642298"/>
              <a:gd name="connsiteY3375" fmla="*/ 1429266 h 4853104"/>
              <a:gd name="connsiteX3376" fmla="*/ 7724444 w 9642298"/>
              <a:gd name="connsiteY3376" fmla="*/ 1412436 h 4853104"/>
              <a:gd name="connsiteX3377" fmla="*/ 7684347 w 9642298"/>
              <a:gd name="connsiteY3377" fmla="*/ 1427001 h 4853104"/>
              <a:gd name="connsiteX3378" fmla="*/ 7690478 w 9642298"/>
              <a:gd name="connsiteY3378" fmla="*/ 1454006 h 4853104"/>
              <a:gd name="connsiteX3379" fmla="*/ 7673336 w 9642298"/>
              <a:gd name="connsiteY3379" fmla="*/ 1432130 h 4853104"/>
              <a:gd name="connsiteX3380" fmla="*/ 7665113 w 9642298"/>
              <a:gd name="connsiteY3380" fmla="*/ 1457254 h 4853104"/>
              <a:gd name="connsiteX3381" fmla="*/ 7647735 w 9642298"/>
              <a:gd name="connsiteY3381" fmla="*/ 1441950 h 4853104"/>
              <a:gd name="connsiteX3382" fmla="*/ 7608575 w 9642298"/>
              <a:gd name="connsiteY3382" fmla="*/ 1430249 h 4853104"/>
              <a:gd name="connsiteX3383" fmla="*/ 7640582 w 9642298"/>
              <a:gd name="connsiteY3383" fmla="*/ 1441051 h 4853104"/>
              <a:gd name="connsiteX3384" fmla="*/ 7828873 w 9642298"/>
              <a:gd name="connsiteY3384" fmla="*/ 1413009 h 4853104"/>
              <a:gd name="connsiteX3385" fmla="*/ 7851400 w 9642298"/>
              <a:gd name="connsiteY3385" fmla="*/ 1389632 h 4853104"/>
              <a:gd name="connsiteX3386" fmla="*/ 7948591 w 9642298"/>
              <a:gd name="connsiteY3386" fmla="*/ 1389114 h 4853104"/>
              <a:gd name="connsiteX3387" fmla="*/ 7965732 w 9642298"/>
              <a:gd name="connsiteY3387" fmla="*/ 1411018 h 4853104"/>
              <a:gd name="connsiteX3388" fmla="*/ 7948377 w 9642298"/>
              <a:gd name="connsiteY3388" fmla="*/ 1395686 h 4853104"/>
              <a:gd name="connsiteX3389" fmla="*/ 7940155 w 9642298"/>
              <a:gd name="connsiteY3389" fmla="*/ 1420838 h 4853104"/>
              <a:gd name="connsiteX3390" fmla="*/ 7929655 w 9642298"/>
              <a:gd name="connsiteY3390" fmla="*/ 1412926 h 4853104"/>
              <a:gd name="connsiteX3391" fmla="*/ 7948591 w 9642298"/>
              <a:gd name="connsiteY3391" fmla="*/ 1389114 h 4853104"/>
              <a:gd name="connsiteX3392" fmla="*/ 5857121 w 9642298"/>
              <a:gd name="connsiteY3392" fmla="*/ 1386250 h 4853104"/>
              <a:gd name="connsiteX3393" fmla="*/ 5895792 w 9642298"/>
              <a:gd name="connsiteY3393" fmla="*/ 1411018 h 4853104"/>
              <a:gd name="connsiteX3394" fmla="*/ 5863282 w 9642298"/>
              <a:gd name="connsiteY3394" fmla="*/ 1413335 h 4853104"/>
              <a:gd name="connsiteX3395" fmla="*/ 5857121 w 9642298"/>
              <a:gd name="connsiteY3395" fmla="*/ 1386250 h 4853104"/>
              <a:gd name="connsiteX3396" fmla="*/ 1486534 w 9642298"/>
              <a:gd name="connsiteY3396" fmla="*/ 1384260 h 4853104"/>
              <a:gd name="connsiteX3397" fmla="*/ 1490038 w 9642298"/>
              <a:gd name="connsiteY3397" fmla="*/ 1396179 h 4853104"/>
              <a:gd name="connsiteX3398" fmla="*/ 1479003 w 9642298"/>
              <a:gd name="connsiteY3398" fmla="*/ 1401279 h 4853104"/>
              <a:gd name="connsiteX3399" fmla="*/ 1496171 w 9642298"/>
              <a:gd name="connsiteY3399" fmla="*/ 1423184 h 4853104"/>
              <a:gd name="connsiteX3400" fmla="*/ 1500242 w 9642298"/>
              <a:gd name="connsiteY3400" fmla="*/ 1410609 h 4853104"/>
              <a:gd name="connsiteX3401" fmla="*/ 1495662 w 9642298"/>
              <a:gd name="connsiteY3401" fmla="*/ 1436222 h 4853104"/>
              <a:gd name="connsiteX3402" fmla="*/ 1461111 w 9642298"/>
              <a:gd name="connsiteY3402" fmla="*/ 1399017 h 4853104"/>
              <a:gd name="connsiteX3403" fmla="*/ 1486534 w 9642298"/>
              <a:gd name="connsiteY3403" fmla="*/ 1384260 h 4853104"/>
              <a:gd name="connsiteX3404" fmla="*/ 6391572 w 9642298"/>
              <a:gd name="connsiteY3404" fmla="*/ 1381256 h 4853104"/>
              <a:gd name="connsiteX3405" fmla="*/ 6404133 w 9642298"/>
              <a:gd name="connsiteY3405" fmla="*/ 1391788 h 4853104"/>
              <a:gd name="connsiteX3406" fmla="*/ 6371860 w 9642298"/>
              <a:gd name="connsiteY3406" fmla="*/ 1387642 h 4853104"/>
              <a:gd name="connsiteX3407" fmla="*/ 6391572 w 9642298"/>
              <a:gd name="connsiteY3407" fmla="*/ 1381256 h 4853104"/>
              <a:gd name="connsiteX3408" fmla="*/ 1224202 w 9642298"/>
              <a:gd name="connsiteY3408" fmla="*/ 1381233 h 4853104"/>
              <a:gd name="connsiteX3409" fmla="*/ 1252112 w 9642298"/>
              <a:gd name="connsiteY3409" fmla="*/ 1404581 h 4853104"/>
              <a:gd name="connsiteX3410" fmla="*/ 1231086 w 9642298"/>
              <a:gd name="connsiteY3410" fmla="*/ 1388653 h 4853104"/>
              <a:gd name="connsiteX3411" fmla="*/ 1230068 w 9642298"/>
              <a:gd name="connsiteY3411" fmla="*/ 1414864 h 4853104"/>
              <a:gd name="connsiteX3412" fmla="*/ 1224202 w 9642298"/>
              <a:gd name="connsiteY3412" fmla="*/ 1381233 h 4853104"/>
              <a:gd name="connsiteX3413" fmla="*/ 5622985 w 9642298"/>
              <a:gd name="connsiteY3413" fmla="*/ 1381009 h 4853104"/>
              <a:gd name="connsiteX3414" fmla="*/ 5630198 w 9642298"/>
              <a:gd name="connsiteY3414" fmla="*/ 1389603 h 4853104"/>
              <a:gd name="connsiteX3415" fmla="*/ 5604351 w 9642298"/>
              <a:gd name="connsiteY3415" fmla="*/ 1405890 h 4853104"/>
              <a:gd name="connsiteX3416" fmla="*/ 5615639 w 9642298"/>
              <a:gd name="connsiteY3416" fmla="*/ 1385534 h 4853104"/>
              <a:gd name="connsiteX3417" fmla="*/ 5622985 w 9642298"/>
              <a:gd name="connsiteY3417" fmla="*/ 1381009 h 4853104"/>
              <a:gd name="connsiteX3418" fmla="*/ 5940308 w 9642298"/>
              <a:gd name="connsiteY3418" fmla="*/ 1377438 h 4853104"/>
              <a:gd name="connsiteX3419" fmla="*/ 5968221 w 9642298"/>
              <a:gd name="connsiteY3419" fmla="*/ 1400732 h 4853104"/>
              <a:gd name="connsiteX3420" fmla="*/ 5921344 w 9642298"/>
              <a:gd name="connsiteY3420" fmla="*/ 1401225 h 4853104"/>
              <a:gd name="connsiteX3421" fmla="*/ 5927263 w 9642298"/>
              <a:gd name="connsiteY3421" fmla="*/ 1434802 h 4853104"/>
              <a:gd name="connsiteX3422" fmla="*/ 5917003 w 9642298"/>
              <a:gd name="connsiteY3422" fmla="*/ 1420317 h 4853104"/>
              <a:gd name="connsiteX3423" fmla="*/ 5891931 w 9642298"/>
              <a:gd name="connsiteY3423" fmla="*/ 1417098 h 4853104"/>
              <a:gd name="connsiteX3424" fmla="*/ 5907310 w 9642298"/>
              <a:gd name="connsiteY3424" fmla="*/ 1392768 h 4853104"/>
              <a:gd name="connsiteX3425" fmla="*/ 5940308 w 9642298"/>
              <a:gd name="connsiteY3425" fmla="*/ 1377438 h 4853104"/>
              <a:gd name="connsiteX3426" fmla="*/ 6490230 w 9642298"/>
              <a:gd name="connsiteY3426" fmla="*/ 1372318 h 4853104"/>
              <a:gd name="connsiteX3427" fmla="*/ 6491083 w 9642298"/>
              <a:gd name="connsiteY3427" fmla="*/ 1376811 h 4853104"/>
              <a:gd name="connsiteX3428" fmla="*/ 6482888 w 9642298"/>
              <a:gd name="connsiteY3428" fmla="*/ 1402015 h 4853104"/>
              <a:gd name="connsiteX3429" fmla="*/ 6465746 w 9642298"/>
              <a:gd name="connsiteY3429" fmla="*/ 1380113 h 4853104"/>
              <a:gd name="connsiteX3430" fmla="*/ 6490230 w 9642298"/>
              <a:gd name="connsiteY3430" fmla="*/ 1372318 h 4853104"/>
              <a:gd name="connsiteX3431" fmla="*/ 6502117 w 9642298"/>
              <a:gd name="connsiteY3431" fmla="*/ 1371711 h 4853104"/>
              <a:gd name="connsiteX3432" fmla="*/ 6523322 w 9642298"/>
              <a:gd name="connsiteY3432" fmla="*/ 1381041 h 4853104"/>
              <a:gd name="connsiteX3433" fmla="*/ 6522788 w 9642298"/>
              <a:gd name="connsiteY3433" fmla="*/ 1394131 h 4853104"/>
              <a:gd name="connsiteX3434" fmla="*/ 6518955 w 9642298"/>
              <a:gd name="connsiteY3434" fmla="*/ 1400162 h 4853104"/>
              <a:gd name="connsiteX3435" fmla="*/ 6500829 w 9642298"/>
              <a:gd name="connsiteY3435" fmla="*/ 1404360 h 4853104"/>
              <a:gd name="connsiteX3436" fmla="*/ 6502117 w 9642298"/>
              <a:gd name="connsiteY3436" fmla="*/ 1371711 h 4853104"/>
              <a:gd name="connsiteX3437" fmla="*/ 856299 w 9642298"/>
              <a:gd name="connsiteY3437" fmla="*/ 1366619 h 4853104"/>
              <a:gd name="connsiteX3438" fmla="*/ 882382 w 9642298"/>
              <a:gd name="connsiteY3438" fmla="*/ 1376212 h 4853104"/>
              <a:gd name="connsiteX3439" fmla="*/ 787727 w 9642298"/>
              <a:gd name="connsiteY3439" fmla="*/ 1403218 h 4853104"/>
              <a:gd name="connsiteX3440" fmla="*/ 830374 w 9642298"/>
              <a:gd name="connsiteY3440" fmla="*/ 1371046 h 4853104"/>
              <a:gd name="connsiteX3441" fmla="*/ 856299 w 9642298"/>
              <a:gd name="connsiteY3441" fmla="*/ 1366619 h 4853104"/>
              <a:gd name="connsiteX3442" fmla="*/ 1098852 w 9642298"/>
              <a:gd name="connsiteY3442" fmla="*/ 1364892 h 4853104"/>
              <a:gd name="connsiteX3443" fmla="*/ 1120094 w 9642298"/>
              <a:gd name="connsiteY3443" fmla="*/ 1374277 h 4853104"/>
              <a:gd name="connsiteX3444" fmla="*/ 1119076 w 9642298"/>
              <a:gd name="connsiteY3444" fmla="*/ 1400408 h 4853104"/>
              <a:gd name="connsiteX3445" fmla="*/ 1079140 w 9642298"/>
              <a:gd name="connsiteY3445" fmla="*/ 1408398 h 4853104"/>
              <a:gd name="connsiteX3446" fmla="*/ 1065344 w 9642298"/>
              <a:gd name="connsiteY3446" fmla="*/ 1393452 h 4853104"/>
              <a:gd name="connsiteX3447" fmla="*/ 1098852 w 9642298"/>
              <a:gd name="connsiteY3447" fmla="*/ 1364892 h 4853104"/>
              <a:gd name="connsiteX3448" fmla="*/ 7318898 w 9642298"/>
              <a:gd name="connsiteY3448" fmla="*/ 1359921 h 4853104"/>
              <a:gd name="connsiteX3449" fmla="*/ 7330269 w 9642298"/>
              <a:gd name="connsiteY3449" fmla="*/ 1367839 h 4853104"/>
              <a:gd name="connsiteX3450" fmla="*/ 7318993 w 9642298"/>
              <a:gd name="connsiteY3450" fmla="*/ 1379486 h 4853104"/>
              <a:gd name="connsiteX3451" fmla="*/ 7315914 w 9642298"/>
              <a:gd name="connsiteY3451" fmla="*/ 1365983 h 4853104"/>
              <a:gd name="connsiteX3452" fmla="*/ 7308496 w 9642298"/>
              <a:gd name="connsiteY3452" fmla="*/ 1371519 h 4853104"/>
              <a:gd name="connsiteX3453" fmla="*/ 7318898 w 9642298"/>
              <a:gd name="connsiteY3453" fmla="*/ 1359921 h 4853104"/>
              <a:gd name="connsiteX3454" fmla="*/ 5483852 w 9642298"/>
              <a:gd name="connsiteY3454" fmla="*/ 1357418 h 4853104"/>
              <a:gd name="connsiteX3455" fmla="*/ 5518695 w 9642298"/>
              <a:gd name="connsiteY3455" fmla="*/ 1388160 h 4853104"/>
              <a:gd name="connsiteX3456" fmla="*/ 5493088 w 9642298"/>
              <a:gd name="connsiteY3456" fmla="*/ 1398034 h 4853104"/>
              <a:gd name="connsiteX3457" fmla="*/ 5483852 w 9642298"/>
              <a:gd name="connsiteY3457" fmla="*/ 1357418 h 4853104"/>
              <a:gd name="connsiteX3458" fmla="*/ 6106804 w 9642298"/>
              <a:gd name="connsiteY3458" fmla="*/ 1353162 h 4853104"/>
              <a:gd name="connsiteX3459" fmla="*/ 6124210 w 9642298"/>
              <a:gd name="connsiteY3459" fmla="*/ 1368546 h 4853104"/>
              <a:gd name="connsiteX3460" fmla="*/ 6102704 w 9642298"/>
              <a:gd name="connsiteY3460" fmla="*/ 1365683 h 4853104"/>
              <a:gd name="connsiteX3461" fmla="*/ 6106804 w 9642298"/>
              <a:gd name="connsiteY3461" fmla="*/ 1353162 h 4853104"/>
              <a:gd name="connsiteX3462" fmla="*/ 5606685 w 9642298"/>
              <a:gd name="connsiteY3462" fmla="*/ 1347163 h 4853104"/>
              <a:gd name="connsiteX3463" fmla="*/ 5607678 w 9642298"/>
              <a:gd name="connsiteY3463" fmla="*/ 1348239 h 4853104"/>
              <a:gd name="connsiteX3464" fmla="*/ 5609497 w 9642298"/>
              <a:gd name="connsiteY3464" fmla="*/ 1367212 h 4853104"/>
              <a:gd name="connsiteX3465" fmla="*/ 5606685 w 9642298"/>
              <a:gd name="connsiteY3465" fmla="*/ 1347163 h 4853104"/>
              <a:gd name="connsiteX3466" fmla="*/ 5333519 w 9642298"/>
              <a:gd name="connsiteY3466" fmla="*/ 1346401 h 4853104"/>
              <a:gd name="connsiteX3467" fmla="*/ 5325783 w 9642298"/>
              <a:gd name="connsiteY3467" fmla="*/ 1350026 h 4853104"/>
              <a:gd name="connsiteX3468" fmla="*/ 5331649 w 9642298"/>
              <a:gd name="connsiteY3468" fmla="*/ 1383604 h 4853104"/>
              <a:gd name="connsiteX3469" fmla="*/ 5365185 w 9642298"/>
              <a:gd name="connsiteY3469" fmla="*/ 1355152 h 4853104"/>
              <a:gd name="connsiteX3470" fmla="*/ 5341899 w 9642298"/>
              <a:gd name="connsiteY3470" fmla="*/ 1348028 h 4853104"/>
              <a:gd name="connsiteX3471" fmla="*/ 5333519 w 9642298"/>
              <a:gd name="connsiteY3471" fmla="*/ 1346401 h 4853104"/>
              <a:gd name="connsiteX3472" fmla="*/ 916185 w 9642298"/>
              <a:gd name="connsiteY3472" fmla="*/ 1341215 h 4853104"/>
              <a:gd name="connsiteX3473" fmla="*/ 933569 w 9642298"/>
              <a:gd name="connsiteY3473" fmla="*/ 1356570 h 4853104"/>
              <a:gd name="connsiteX3474" fmla="*/ 918758 w 9642298"/>
              <a:gd name="connsiteY3474" fmla="*/ 1367727 h 4853104"/>
              <a:gd name="connsiteX3475" fmla="*/ 916185 w 9642298"/>
              <a:gd name="connsiteY3475" fmla="*/ 1341215 h 4853104"/>
              <a:gd name="connsiteX3476" fmla="*/ 5606949 w 9642298"/>
              <a:gd name="connsiteY3476" fmla="*/ 1340642 h 4853104"/>
              <a:gd name="connsiteX3477" fmla="*/ 5620472 w 9642298"/>
              <a:gd name="connsiteY3477" fmla="*/ 1362111 h 4853104"/>
              <a:gd name="connsiteX3478" fmla="*/ 5607678 w 9642298"/>
              <a:gd name="connsiteY3478" fmla="*/ 1348239 h 4853104"/>
              <a:gd name="connsiteX3479" fmla="*/ 1161017 w 9642298"/>
              <a:gd name="connsiteY3479" fmla="*/ 1340207 h 4853104"/>
              <a:gd name="connsiteX3480" fmla="*/ 1173795 w 9642298"/>
              <a:gd name="connsiteY3480" fmla="*/ 1381233 h 4853104"/>
              <a:gd name="connsiteX3481" fmla="*/ 1148726 w 9642298"/>
              <a:gd name="connsiteY3481" fmla="*/ 1378014 h 4853104"/>
              <a:gd name="connsiteX3482" fmla="*/ 1161017 w 9642298"/>
              <a:gd name="connsiteY3482" fmla="*/ 1340207 h 4853104"/>
              <a:gd name="connsiteX3483" fmla="*/ 5193040 w 9642298"/>
              <a:gd name="connsiteY3483" fmla="*/ 1339388 h 4853104"/>
              <a:gd name="connsiteX3484" fmla="*/ 5206293 w 9642298"/>
              <a:gd name="connsiteY3484" fmla="*/ 1367292 h 4853104"/>
              <a:gd name="connsiteX3485" fmla="*/ 5193040 w 9642298"/>
              <a:gd name="connsiteY3485" fmla="*/ 1339388 h 4853104"/>
              <a:gd name="connsiteX3486" fmla="*/ 1251068 w 9642298"/>
              <a:gd name="connsiteY3486" fmla="*/ 1338761 h 4853104"/>
              <a:gd name="connsiteX3487" fmla="*/ 1225783 w 9642298"/>
              <a:gd name="connsiteY3487" fmla="*/ 1342088 h 4853104"/>
              <a:gd name="connsiteX3488" fmla="*/ 1251068 w 9642298"/>
              <a:gd name="connsiteY3488" fmla="*/ 1338761 h 4853104"/>
              <a:gd name="connsiteX3489" fmla="*/ 5671926 w 9642298"/>
              <a:gd name="connsiteY3489" fmla="*/ 1335977 h 4853104"/>
              <a:gd name="connsiteX3490" fmla="*/ 5716684 w 9642298"/>
              <a:gd name="connsiteY3490" fmla="*/ 1387748 h 4853104"/>
              <a:gd name="connsiteX3491" fmla="*/ 5671926 w 9642298"/>
              <a:gd name="connsiteY3491" fmla="*/ 1335977 h 4853104"/>
              <a:gd name="connsiteX3492" fmla="*/ 5657576 w 9642298"/>
              <a:gd name="connsiteY3492" fmla="*/ 1334095 h 4853104"/>
              <a:gd name="connsiteX3493" fmla="*/ 5660388 w 9642298"/>
              <a:gd name="connsiteY3493" fmla="*/ 1354116 h 4853104"/>
              <a:gd name="connsiteX3494" fmla="*/ 5647630 w 9642298"/>
              <a:gd name="connsiteY3494" fmla="*/ 1342122 h 4853104"/>
              <a:gd name="connsiteX3495" fmla="*/ 5636099 w 9642298"/>
              <a:gd name="connsiteY3495" fmla="*/ 1331286 h 4853104"/>
              <a:gd name="connsiteX3496" fmla="*/ 5647630 w 9642298"/>
              <a:gd name="connsiteY3496" fmla="*/ 1342122 h 4853104"/>
              <a:gd name="connsiteX3497" fmla="*/ 5646855 w 9642298"/>
              <a:gd name="connsiteY3497" fmla="*/ 1342747 h 4853104"/>
              <a:gd name="connsiteX3498" fmla="*/ 5636099 w 9642298"/>
              <a:gd name="connsiteY3498" fmla="*/ 1331286 h 4853104"/>
              <a:gd name="connsiteX3499" fmla="*/ 6593248 w 9642298"/>
              <a:gd name="connsiteY3499" fmla="*/ 1330633 h 4853104"/>
              <a:gd name="connsiteX3500" fmla="*/ 6611329 w 9642298"/>
              <a:gd name="connsiteY3500" fmla="*/ 1339932 h 4853104"/>
              <a:gd name="connsiteX3501" fmla="*/ 6571447 w 9642298"/>
              <a:gd name="connsiteY3501" fmla="*/ 1347924 h 4853104"/>
              <a:gd name="connsiteX3502" fmla="*/ 6593248 w 9642298"/>
              <a:gd name="connsiteY3502" fmla="*/ 1330633 h 4853104"/>
              <a:gd name="connsiteX3503" fmla="*/ 5510494 w 9642298"/>
              <a:gd name="connsiteY3503" fmla="*/ 1321575 h 4853104"/>
              <a:gd name="connsiteX3504" fmla="*/ 5581638 w 9642298"/>
              <a:gd name="connsiteY3504" fmla="*/ 1343887 h 4853104"/>
              <a:gd name="connsiteX3505" fmla="*/ 5583938 w 9642298"/>
              <a:gd name="connsiteY3505" fmla="*/ 1377029 h 4853104"/>
              <a:gd name="connsiteX3506" fmla="*/ 5544250 w 9642298"/>
              <a:gd name="connsiteY3506" fmla="*/ 1378475 h 4853104"/>
              <a:gd name="connsiteX3507" fmla="*/ 5545563 w 9642298"/>
              <a:gd name="connsiteY3507" fmla="*/ 1437666 h 4853104"/>
              <a:gd name="connsiteX3508" fmla="*/ 5549657 w 9642298"/>
              <a:gd name="connsiteY3508" fmla="*/ 1425091 h 4853104"/>
              <a:gd name="connsiteX3509" fmla="*/ 5545026 w 9642298"/>
              <a:gd name="connsiteY3509" fmla="*/ 1450704 h 4853104"/>
              <a:gd name="connsiteX3510" fmla="*/ 5531230 w 9642298"/>
              <a:gd name="connsiteY3510" fmla="*/ 1435784 h 4853104"/>
              <a:gd name="connsiteX3511" fmla="*/ 5519982 w 9642298"/>
              <a:gd name="connsiteY3511" fmla="*/ 1355616 h 4853104"/>
              <a:gd name="connsiteX3512" fmla="*/ 5534793 w 9642298"/>
              <a:gd name="connsiteY3512" fmla="*/ 1344351 h 4853104"/>
              <a:gd name="connsiteX3513" fmla="*/ 5510494 w 9642298"/>
              <a:gd name="connsiteY3513" fmla="*/ 1321575 h 4853104"/>
              <a:gd name="connsiteX3514" fmla="*/ 5402813 w 9642298"/>
              <a:gd name="connsiteY3514" fmla="*/ 1314046 h 4853104"/>
              <a:gd name="connsiteX3515" fmla="*/ 5423275 w 9642298"/>
              <a:gd name="connsiteY3515" fmla="*/ 1342987 h 4853104"/>
              <a:gd name="connsiteX3516" fmla="*/ 5401499 w 9642298"/>
              <a:gd name="connsiteY3516" fmla="*/ 1346750 h 4853104"/>
              <a:gd name="connsiteX3517" fmla="*/ 5402813 w 9642298"/>
              <a:gd name="connsiteY3517" fmla="*/ 1314046 h 4853104"/>
              <a:gd name="connsiteX3518" fmla="*/ 5489486 w 9642298"/>
              <a:gd name="connsiteY3518" fmla="*/ 1305673 h 4853104"/>
              <a:gd name="connsiteX3519" fmla="*/ 5506122 w 9642298"/>
              <a:gd name="connsiteY3519" fmla="*/ 1340642 h 4853104"/>
              <a:gd name="connsiteX3520" fmla="*/ 5489486 w 9642298"/>
              <a:gd name="connsiteY3520" fmla="*/ 1305673 h 4853104"/>
              <a:gd name="connsiteX3521" fmla="*/ 5835089 w 9642298"/>
              <a:gd name="connsiteY3521" fmla="*/ 1304636 h 4853104"/>
              <a:gd name="connsiteX3522" fmla="*/ 5861448 w 9642298"/>
              <a:gd name="connsiteY3522" fmla="*/ 1367183 h 4853104"/>
              <a:gd name="connsiteX3523" fmla="*/ 5828205 w 9642298"/>
              <a:gd name="connsiteY3523" fmla="*/ 1389059 h 4853104"/>
              <a:gd name="connsiteX3524" fmla="*/ 5835089 w 9642298"/>
              <a:gd name="connsiteY3524" fmla="*/ 1304636 h 4853104"/>
              <a:gd name="connsiteX3525" fmla="*/ 5215972 w 9642298"/>
              <a:gd name="connsiteY3525" fmla="*/ 1302918 h 4853104"/>
              <a:gd name="connsiteX3526" fmla="*/ 5233367 w 9642298"/>
              <a:gd name="connsiteY3526" fmla="*/ 1318302 h 4853104"/>
              <a:gd name="connsiteX3527" fmla="*/ 5211375 w 9642298"/>
              <a:gd name="connsiteY3527" fmla="*/ 1328585 h 4853104"/>
              <a:gd name="connsiteX3528" fmla="*/ 5215972 w 9642298"/>
              <a:gd name="connsiteY3528" fmla="*/ 1302918 h 4853104"/>
              <a:gd name="connsiteX3529" fmla="*/ 5460762 w 9642298"/>
              <a:gd name="connsiteY3529" fmla="*/ 1301990 h 4853104"/>
              <a:gd name="connsiteX3530" fmla="*/ 5467971 w 9642298"/>
              <a:gd name="connsiteY3530" fmla="*/ 1302889 h 4853104"/>
              <a:gd name="connsiteX3531" fmla="*/ 5471265 w 9642298"/>
              <a:gd name="connsiteY3531" fmla="*/ 1309928 h 4853104"/>
              <a:gd name="connsiteX3532" fmla="*/ 5463124 w 9642298"/>
              <a:gd name="connsiteY3532" fmla="*/ 1335078 h 4853104"/>
              <a:gd name="connsiteX3533" fmla="*/ 5487678 w 9642298"/>
              <a:gd name="connsiteY3533" fmla="*/ 1351444 h 4853104"/>
              <a:gd name="connsiteX3534" fmla="*/ 5472819 w 9642298"/>
              <a:gd name="connsiteY3534" fmla="*/ 1362627 h 4853104"/>
              <a:gd name="connsiteX3535" fmla="*/ 5455194 w 9642298"/>
              <a:gd name="connsiteY3535" fmla="*/ 1353789 h 4853104"/>
              <a:gd name="connsiteX3536" fmla="*/ 5453400 w 9642298"/>
              <a:gd name="connsiteY3536" fmla="*/ 1399452 h 4853104"/>
              <a:gd name="connsiteX3537" fmla="*/ 5421425 w 9642298"/>
              <a:gd name="connsiteY3537" fmla="*/ 1388704 h 4853104"/>
              <a:gd name="connsiteX3538" fmla="*/ 5444185 w 9642298"/>
              <a:gd name="connsiteY3538" fmla="*/ 1358944 h 4853104"/>
              <a:gd name="connsiteX3539" fmla="*/ 5426059 w 9642298"/>
              <a:gd name="connsiteY3539" fmla="*/ 1363091 h 4853104"/>
              <a:gd name="connsiteX3540" fmla="*/ 5459801 w 9642298"/>
              <a:gd name="connsiteY3540" fmla="*/ 1328093 h 4853104"/>
              <a:gd name="connsiteX3541" fmla="*/ 5460762 w 9642298"/>
              <a:gd name="connsiteY3541" fmla="*/ 1301990 h 4853104"/>
              <a:gd name="connsiteX3542" fmla="*/ 5554502 w 9642298"/>
              <a:gd name="connsiteY3542" fmla="*/ 1301008 h 4853104"/>
              <a:gd name="connsiteX3543" fmla="*/ 5575744 w 9642298"/>
              <a:gd name="connsiteY3543" fmla="*/ 1310309 h 4853104"/>
              <a:gd name="connsiteX3544" fmla="*/ 5550380 w 9642298"/>
              <a:gd name="connsiteY3544" fmla="*/ 1313608 h 4853104"/>
              <a:gd name="connsiteX3545" fmla="*/ 5554502 w 9642298"/>
              <a:gd name="connsiteY3545" fmla="*/ 1301008 h 4853104"/>
              <a:gd name="connsiteX3546" fmla="*/ 9086302 w 9642298"/>
              <a:gd name="connsiteY3546" fmla="*/ 1294244 h 4853104"/>
              <a:gd name="connsiteX3547" fmla="*/ 9183768 w 9642298"/>
              <a:gd name="connsiteY3547" fmla="*/ 1379022 h 4853104"/>
              <a:gd name="connsiteX3548" fmla="*/ 9136710 w 9642298"/>
              <a:gd name="connsiteY3548" fmla="*/ 1385975 h 4853104"/>
              <a:gd name="connsiteX3549" fmla="*/ 9141048 w 9642298"/>
              <a:gd name="connsiteY3549" fmla="*/ 1366908 h 4853104"/>
              <a:gd name="connsiteX3550" fmla="*/ 9134378 w 9642298"/>
              <a:gd name="connsiteY3550" fmla="*/ 1352945 h 4853104"/>
              <a:gd name="connsiteX3551" fmla="*/ 9086302 w 9642298"/>
              <a:gd name="connsiteY3551" fmla="*/ 1294244 h 4853104"/>
              <a:gd name="connsiteX3552" fmla="*/ 745539 w 9642298"/>
              <a:gd name="connsiteY3552" fmla="*/ 1286196 h 4853104"/>
              <a:gd name="connsiteX3553" fmla="*/ 759869 w 9642298"/>
              <a:gd name="connsiteY3553" fmla="*/ 1288023 h 4853104"/>
              <a:gd name="connsiteX3554" fmla="*/ 766272 w 9642298"/>
              <a:gd name="connsiteY3554" fmla="*/ 1308591 h 4853104"/>
              <a:gd name="connsiteX3555" fmla="*/ 748863 w 9642298"/>
              <a:gd name="connsiteY3555" fmla="*/ 1293236 h 4853104"/>
              <a:gd name="connsiteX3556" fmla="*/ 741175 w 9642298"/>
              <a:gd name="connsiteY3556" fmla="*/ 1305318 h 4853104"/>
              <a:gd name="connsiteX3557" fmla="*/ 745539 w 9642298"/>
              <a:gd name="connsiteY3557" fmla="*/ 1286196 h 4853104"/>
              <a:gd name="connsiteX3558" fmla="*/ 5841132 w 9642298"/>
              <a:gd name="connsiteY3558" fmla="*/ 1280432 h 4853104"/>
              <a:gd name="connsiteX3559" fmla="*/ 5856911 w 9642298"/>
              <a:gd name="connsiteY3559" fmla="*/ 1300956 h 4853104"/>
              <a:gd name="connsiteX3560" fmla="*/ 5832297 w 9642298"/>
              <a:gd name="connsiteY3560" fmla="*/ 1284616 h 4853104"/>
              <a:gd name="connsiteX3561" fmla="*/ 5841132 w 9642298"/>
              <a:gd name="connsiteY3561" fmla="*/ 1280432 h 4853104"/>
              <a:gd name="connsiteX3562" fmla="*/ 1253371 w 9642298"/>
              <a:gd name="connsiteY3562" fmla="*/ 1280034 h 4853104"/>
              <a:gd name="connsiteX3563" fmla="*/ 1237461 w 9642298"/>
              <a:gd name="connsiteY3563" fmla="*/ 1317377 h 4853104"/>
              <a:gd name="connsiteX3564" fmla="*/ 1252328 w 9642298"/>
              <a:gd name="connsiteY3564" fmla="*/ 1306137 h 4853104"/>
              <a:gd name="connsiteX3565" fmla="*/ 1251307 w 9642298"/>
              <a:gd name="connsiteY3565" fmla="*/ 1332214 h 4853104"/>
              <a:gd name="connsiteX3566" fmla="*/ 1222943 w 9642298"/>
              <a:gd name="connsiteY3566" fmla="*/ 1322013 h 4853104"/>
              <a:gd name="connsiteX3567" fmla="*/ 1214507 w 9642298"/>
              <a:gd name="connsiteY3567" fmla="*/ 1353764 h 4853104"/>
              <a:gd name="connsiteX3568" fmla="*/ 1207061 w 9642298"/>
              <a:gd name="connsiteY3568" fmla="*/ 1359382 h 4853104"/>
              <a:gd name="connsiteX3569" fmla="*/ 1224523 w 9642298"/>
              <a:gd name="connsiteY3569" fmla="*/ 1374712 h 4853104"/>
              <a:gd name="connsiteX3570" fmla="*/ 1181241 w 9642298"/>
              <a:gd name="connsiteY3570" fmla="*/ 1375669 h 4853104"/>
              <a:gd name="connsiteX3571" fmla="*/ 1177892 w 9642298"/>
              <a:gd name="connsiteY3571" fmla="*/ 1368629 h 4853104"/>
              <a:gd name="connsiteX3572" fmla="*/ 1174571 w 9642298"/>
              <a:gd name="connsiteY3572" fmla="*/ 1361728 h 4853104"/>
              <a:gd name="connsiteX3573" fmla="*/ 1189677 w 9642298"/>
              <a:gd name="connsiteY3573" fmla="*/ 1343973 h 4853104"/>
              <a:gd name="connsiteX3574" fmla="*/ 1183035 w 9642298"/>
              <a:gd name="connsiteY3574" fmla="*/ 1329952 h 4853104"/>
              <a:gd name="connsiteX3575" fmla="*/ 1191474 w 9642298"/>
              <a:gd name="connsiteY3575" fmla="*/ 1298227 h 4853104"/>
              <a:gd name="connsiteX3576" fmla="*/ 1253371 w 9642298"/>
              <a:gd name="connsiteY3576" fmla="*/ 1280034 h 4853104"/>
              <a:gd name="connsiteX3577" fmla="*/ 5234927 w 9642298"/>
              <a:gd name="connsiteY3577" fmla="*/ 1279132 h 4853104"/>
              <a:gd name="connsiteX3578" fmla="*/ 5248239 w 9642298"/>
              <a:gd name="connsiteY3578" fmla="*/ 1307173 h 4853104"/>
              <a:gd name="connsiteX3579" fmla="*/ 5277923 w 9642298"/>
              <a:gd name="connsiteY3579" fmla="*/ 1284724 h 4853104"/>
              <a:gd name="connsiteX3580" fmla="*/ 5244142 w 9642298"/>
              <a:gd name="connsiteY3580" fmla="*/ 1319719 h 4853104"/>
              <a:gd name="connsiteX3581" fmla="*/ 5234927 w 9642298"/>
              <a:gd name="connsiteY3581" fmla="*/ 1279132 h 4853104"/>
              <a:gd name="connsiteX3582" fmla="*/ 5472276 w 9642298"/>
              <a:gd name="connsiteY3582" fmla="*/ 1277835 h 4853104"/>
              <a:gd name="connsiteX3583" fmla="*/ 5480550 w 9642298"/>
              <a:gd name="connsiteY3583" fmla="*/ 1279200 h 4853104"/>
              <a:gd name="connsiteX3584" fmla="*/ 5493611 w 9642298"/>
              <a:gd name="connsiteY3584" fmla="*/ 1293072 h 4853104"/>
              <a:gd name="connsiteX3585" fmla="*/ 5465225 w 9642298"/>
              <a:gd name="connsiteY3585" fmla="*/ 1282760 h 4853104"/>
              <a:gd name="connsiteX3586" fmla="*/ 5472276 w 9642298"/>
              <a:gd name="connsiteY3586" fmla="*/ 1277835 h 4853104"/>
              <a:gd name="connsiteX3587" fmla="*/ 5659423 w 9642298"/>
              <a:gd name="connsiteY3587" fmla="*/ 1275899 h 4853104"/>
              <a:gd name="connsiteX3588" fmla="*/ 5663181 w 9642298"/>
              <a:gd name="connsiteY3588" fmla="*/ 1282379 h 4853104"/>
              <a:gd name="connsiteX3589" fmla="*/ 5655253 w 9642298"/>
              <a:gd name="connsiteY3589" fmla="*/ 1301036 h 4853104"/>
              <a:gd name="connsiteX3590" fmla="*/ 5636880 w 9642298"/>
              <a:gd name="connsiteY3590" fmla="*/ 1311758 h 4853104"/>
              <a:gd name="connsiteX3591" fmla="*/ 5630454 w 9642298"/>
              <a:gd name="connsiteY3591" fmla="*/ 1291245 h 4853104"/>
              <a:gd name="connsiteX3592" fmla="*/ 5648154 w 9642298"/>
              <a:gd name="connsiteY3592" fmla="*/ 1300054 h 4853104"/>
              <a:gd name="connsiteX3593" fmla="*/ 5655343 w 9642298"/>
              <a:gd name="connsiteY3593" fmla="*/ 1281858 h 4853104"/>
              <a:gd name="connsiteX3594" fmla="*/ 5659423 w 9642298"/>
              <a:gd name="connsiteY3594" fmla="*/ 1275899 h 4853104"/>
              <a:gd name="connsiteX3595" fmla="*/ 1397658 w 9642298"/>
              <a:gd name="connsiteY3595" fmla="*/ 1272502 h 4853104"/>
              <a:gd name="connsiteX3596" fmla="*/ 1396640 w 9642298"/>
              <a:gd name="connsiteY3596" fmla="*/ 1298608 h 4853104"/>
              <a:gd name="connsiteX3597" fmla="*/ 1411960 w 9642298"/>
              <a:gd name="connsiteY3597" fmla="*/ 1274332 h 4853104"/>
              <a:gd name="connsiteX3598" fmla="*/ 1397658 w 9642298"/>
              <a:gd name="connsiteY3598" fmla="*/ 1272502 h 4853104"/>
              <a:gd name="connsiteX3599" fmla="*/ 5458551 w 9642298"/>
              <a:gd name="connsiteY3599" fmla="*/ 1268876 h 4853104"/>
              <a:gd name="connsiteX3600" fmla="*/ 5442936 w 9642298"/>
              <a:gd name="connsiteY3600" fmla="*/ 1299644 h 4853104"/>
              <a:gd name="connsiteX3601" fmla="*/ 5458551 w 9642298"/>
              <a:gd name="connsiteY3601" fmla="*/ 1268876 h 4853104"/>
              <a:gd name="connsiteX3602" fmla="*/ 1063013 w 9642298"/>
              <a:gd name="connsiteY3602" fmla="*/ 1268441 h 4853104"/>
              <a:gd name="connsiteX3603" fmla="*/ 1101906 w 9642298"/>
              <a:gd name="connsiteY3603" fmla="*/ 1286609 h 4853104"/>
              <a:gd name="connsiteX3604" fmla="*/ 1079165 w 9642298"/>
              <a:gd name="connsiteY3604" fmla="*/ 1316475 h 4853104"/>
              <a:gd name="connsiteX3605" fmla="*/ 1063013 w 9642298"/>
              <a:gd name="connsiteY3605" fmla="*/ 1268441 h 4853104"/>
              <a:gd name="connsiteX3606" fmla="*/ 1426824 w 9642298"/>
              <a:gd name="connsiteY3606" fmla="*/ 1263229 h 4853104"/>
              <a:gd name="connsiteX3607" fmla="*/ 1413782 w 9642298"/>
              <a:gd name="connsiteY3607" fmla="*/ 1320647 h 4853104"/>
              <a:gd name="connsiteX3608" fmla="*/ 1472654 w 9642298"/>
              <a:gd name="connsiteY3608" fmla="*/ 1288843 h 4853104"/>
              <a:gd name="connsiteX3609" fmla="*/ 1442948 w 9642298"/>
              <a:gd name="connsiteY3609" fmla="*/ 1311237 h 4853104"/>
              <a:gd name="connsiteX3610" fmla="*/ 1431191 w 9642298"/>
              <a:gd name="connsiteY3610" fmla="*/ 1336031 h 4853104"/>
              <a:gd name="connsiteX3611" fmla="*/ 1473377 w 9642298"/>
              <a:gd name="connsiteY3611" fmla="*/ 1361126 h 4853104"/>
              <a:gd name="connsiteX3612" fmla="*/ 1419406 w 9642298"/>
              <a:gd name="connsiteY3612" fmla="*/ 1360637 h 4853104"/>
              <a:gd name="connsiteX3613" fmla="*/ 1425058 w 9642298"/>
              <a:gd name="connsiteY3613" fmla="*/ 1400789 h 4853104"/>
              <a:gd name="connsiteX3614" fmla="*/ 1403577 w 9642298"/>
              <a:gd name="connsiteY3614" fmla="*/ 1398115 h 4853104"/>
              <a:gd name="connsiteX3615" fmla="*/ 1435049 w 9642298"/>
              <a:gd name="connsiteY3615" fmla="*/ 1421737 h 4853104"/>
              <a:gd name="connsiteX3616" fmla="*/ 1436306 w 9642298"/>
              <a:gd name="connsiteY3616" fmla="*/ 1389114 h 4853104"/>
              <a:gd name="connsiteX3617" fmla="*/ 1481065 w 9642298"/>
              <a:gd name="connsiteY3617" fmla="*/ 1440830 h 4853104"/>
              <a:gd name="connsiteX3618" fmla="*/ 1438609 w 9642298"/>
              <a:gd name="connsiteY3618" fmla="*/ 1422202 h 4853104"/>
              <a:gd name="connsiteX3619" fmla="*/ 1427094 w 9642298"/>
              <a:gd name="connsiteY3619" fmla="*/ 1440395 h 4853104"/>
              <a:gd name="connsiteX3620" fmla="*/ 1435460 w 9642298"/>
              <a:gd name="connsiteY3620" fmla="*/ 1467317 h 4853104"/>
              <a:gd name="connsiteX3621" fmla="*/ 1433252 w 9642298"/>
              <a:gd name="connsiteY3621" fmla="*/ 1467426 h 4853104"/>
              <a:gd name="connsiteX3622" fmla="*/ 1439869 w 9642298"/>
              <a:gd name="connsiteY3622" fmla="*/ 1481501 h 4853104"/>
              <a:gd name="connsiteX3623" fmla="*/ 1435460 w 9642298"/>
              <a:gd name="connsiteY3623" fmla="*/ 1467317 h 4853104"/>
              <a:gd name="connsiteX3624" fmla="*/ 1477805 w 9642298"/>
              <a:gd name="connsiteY3624" fmla="*/ 1465215 h 4853104"/>
              <a:gd name="connsiteX3625" fmla="*/ 1505383 w 9642298"/>
              <a:gd name="connsiteY3625" fmla="*/ 1463717 h 4853104"/>
              <a:gd name="connsiteX3626" fmla="*/ 1506910 w 9642298"/>
              <a:gd name="connsiteY3626" fmla="*/ 1424464 h 4853104"/>
              <a:gd name="connsiteX3627" fmla="*/ 1535811 w 9642298"/>
              <a:gd name="connsiteY3627" fmla="*/ 1421737 h 4853104"/>
              <a:gd name="connsiteX3628" fmla="*/ 1544514 w 9642298"/>
              <a:gd name="connsiteY3628" fmla="*/ 1383549 h 4853104"/>
              <a:gd name="connsiteX3629" fmla="*/ 1517919 w 9642298"/>
              <a:gd name="connsiteY3629" fmla="*/ 1419363 h 4853104"/>
              <a:gd name="connsiteX3630" fmla="*/ 1503830 w 9642298"/>
              <a:gd name="connsiteY3630" fmla="*/ 1411044 h 4853104"/>
              <a:gd name="connsiteX3631" fmla="*/ 1512266 w 9642298"/>
              <a:gd name="connsiteY3631" fmla="*/ 1379320 h 4853104"/>
              <a:gd name="connsiteX3632" fmla="*/ 1511518 w 9642298"/>
              <a:gd name="connsiteY3632" fmla="*/ 1398933 h 4853104"/>
              <a:gd name="connsiteX3633" fmla="*/ 1526141 w 9642298"/>
              <a:gd name="connsiteY3633" fmla="*/ 1394214 h 4853104"/>
              <a:gd name="connsiteX3634" fmla="*/ 1520196 w 9642298"/>
              <a:gd name="connsiteY3634" fmla="*/ 1360691 h 4853104"/>
              <a:gd name="connsiteX3635" fmla="*/ 1538381 w 9642298"/>
              <a:gd name="connsiteY3635" fmla="*/ 1356490 h 4853104"/>
              <a:gd name="connsiteX3636" fmla="*/ 1518186 w 9642298"/>
              <a:gd name="connsiteY3636" fmla="*/ 1321002 h 4853104"/>
              <a:gd name="connsiteX3637" fmla="*/ 1496410 w 9642298"/>
              <a:gd name="connsiteY3637" fmla="*/ 1324711 h 4853104"/>
              <a:gd name="connsiteX3638" fmla="*/ 1511248 w 9642298"/>
              <a:gd name="connsiteY3638" fmla="*/ 1313528 h 4853104"/>
              <a:gd name="connsiteX3639" fmla="*/ 1512266 w 9642298"/>
              <a:gd name="connsiteY3639" fmla="*/ 1287425 h 4853104"/>
              <a:gd name="connsiteX3640" fmla="*/ 1483368 w 9642298"/>
              <a:gd name="connsiteY3640" fmla="*/ 1290234 h 4853104"/>
              <a:gd name="connsiteX3641" fmla="*/ 1477772 w 9642298"/>
              <a:gd name="connsiteY3641" fmla="*/ 1276517 h 4853104"/>
              <a:gd name="connsiteX3642" fmla="*/ 1478311 w 9642298"/>
              <a:gd name="connsiteY3642" fmla="*/ 1270234 h 4853104"/>
              <a:gd name="connsiteX3643" fmla="*/ 1484169 w 9642298"/>
              <a:gd name="connsiteY3643" fmla="*/ 1270675 h 4853104"/>
              <a:gd name="connsiteX3644" fmla="*/ 1478315 w 9642298"/>
              <a:gd name="connsiteY3644" fmla="*/ 1270183 h 4853104"/>
              <a:gd name="connsiteX3645" fmla="*/ 1478311 w 9642298"/>
              <a:gd name="connsiteY3645" fmla="*/ 1270234 h 4853104"/>
              <a:gd name="connsiteX3646" fmla="*/ 1454845 w 9642298"/>
              <a:gd name="connsiteY3646" fmla="*/ 1268466 h 4853104"/>
              <a:gd name="connsiteX3647" fmla="*/ 1429397 w 9642298"/>
              <a:gd name="connsiteY3647" fmla="*/ 1289742 h 4853104"/>
              <a:gd name="connsiteX3648" fmla="*/ 1426824 w 9642298"/>
              <a:gd name="connsiteY3648" fmla="*/ 1263229 h 4853104"/>
              <a:gd name="connsiteX3649" fmla="*/ 5348549 w 9642298"/>
              <a:gd name="connsiteY3649" fmla="*/ 1228288 h 4853104"/>
              <a:gd name="connsiteX3650" fmla="*/ 5391269 w 9642298"/>
              <a:gd name="connsiteY3650" fmla="*/ 1240428 h 4853104"/>
              <a:gd name="connsiteX3651" fmla="*/ 5348549 w 9642298"/>
              <a:gd name="connsiteY3651" fmla="*/ 1228288 h 4853104"/>
              <a:gd name="connsiteX3652" fmla="*/ 1511223 w 9642298"/>
              <a:gd name="connsiteY3652" fmla="*/ 1221630 h 4853104"/>
              <a:gd name="connsiteX3653" fmla="*/ 1489501 w 9642298"/>
              <a:gd name="connsiteY3653" fmla="*/ 1225396 h 4853104"/>
              <a:gd name="connsiteX3654" fmla="*/ 1470565 w 9642298"/>
              <a:gd name="connsiteY3654" fmla="*/ 1249154 h 4853104"/>
              <a:gd name="connsiteX3655" fmla="*/ 1498445 w 9642298"/>
              <a:gd name="connsiteY3655" fmla="*/ 1272476 h 4853104"/>
              <a:gd name="connsiteX3656" fmla="*/ 1524802 w 9642298"/>
              <a:gd name="connsiteY3656" fmla="*/ 1243100 h 4853104"/>
              <a:gd name="connsiteX3657" fmla="*/ 1511223 w 9642298"/>
              <a:gd name="connsiteY3657" fmla="*/ 1221630 h 4853104"/>
              <a:gd name="connsiteX3658" fmla="*/ 6683237 w 9642298"/>
              <a:gd name="connsiteY3658" fmla="*/ 1216029 h 4853104"/>
              <a:gd name="connsiteX3659" fmla="*/ 6698577 w 9642298"/>
              <a:gd name="connsiteY3659" fmla="*/ 1226570 h 4853104"/>
              <a:gd name="connsiteX3660" fmla="*/ 6662530 w 9642298"/>
              <a:gd name="connsiteY3660" fmla="*/ 1228506 h 4853104"/>
              <a:gd name="connsiteX3661" fmla="*/ 6683237 w 9642298"/>
              <a:gd name="connsiteY3661" fmla="*/ 1216029 h 4853104"/>
              <a:gd name="connsiteX3662" fmla="*/ 5292543 w 9642298"/>
              <a:gd name="connsiteY3662" fmla="*/ 1188245 h 4853104"/>
              <a:gd name="connsiteX3663" fmla="*/ 5298113 w 9642298"/>
              <a:gd name="connsiteY3663" fmla="*/ 1228343 h 4853104"/>
              <a:gd name="connsiteX3664" fmla="*/ 5276655 w 9642298"/>
              <a:gd name="connsiteY3664" fmla="*/ 1225479 h 4853104"/>
              <a:gd name="connsiteX3665" fmla="*/ 5292543 w 9642298"/>
              <a:gd name="connsiteY3665" fmla="*/ 1188245 h 4853104"/>
              <a:gd name="connsiteX3666" fmla="*/ 5479774 w 9642298"/>
              <a:gd name="connsiteY3666" fmla="*/ 1186280 h 4853104"/>
              <a:gd name="connsiteX3667" fmla="*/ 5503560 w 9642298"/>
              <a:gd name="connsiteY3667" fmla="*/ 1222149 h 4853104"/>
              <a:gd name="connsiteX3668" fmla="*/ 5479774 w 9642298"/>
              <a:gd name="connsiteY3668" fmla="*/ 1186280 h 4853104"/>
              <a:gd name="connsiteX3669" fmla="*/ 1455217 w 9642298"/>
              <a:gd name="connsiteY3669" fmla="*/ 1181589 h 4853104"/>
              <a:gd name="connsiteX3670" fmla="*/ 1447315 w 9642298"/>
              <a:gd name="connsiteY3670" fmla="*/ 1200272 h 4853104"/>
              <a:gd name="connsiteX3671" fmla="*/ 1408183 w 9642298"/>
              <a:gd name="connsiteY3671" fmla="*/ 1188571 h 4853104"/>
              <a:gd name="connsiteX3672" fmla="*/ 1421976 w 9642298"/>
              <a:gd name="connsiteY3672" fmla="*/ 1203491 h 4853104"/>
              <a:gd name="connsiteX3673" fmla="*/ 1385122 w 9642298"/>
              <a:gd name="connsiteY3673" fmla="*/ 1224958 h 4853104"/>
              <a:gd name="connsiteX3674" fmla="*/ 1394362 w 9642298"/>
              <a:gd name="connsiteY3674" fmla="*/ 1265575 h 4853104"/>
              <a:gd name="connsiteX3675" fmla="*/ 1416113 w 9642298"/>
              <a:gd name="connsiteY3675" fmla="*/ 1261812 h 4853104"/>
              <a:gd name="connsiteX3676" fmla="*/ 1406389 w 9642298"/>
              <a:gd name="connsiteY3676" fmla="*/ 1234371 h 4853104"/>
              <a:gd name="connsiteX3677" fmla="*/ 1463197 w 9642298"/>
              <a:gd name="connsiteY3677" fmla="*/ 1254827 h 4853104"/>
              <a:gd name="connsiteX3678" fmla="*/ 1421470 w 9642298"/>
              <a:gd name="connsiteY3678" fmla="*/ 1216613 h 4853104"/>
              <a:gd name="connsiteX3679" fmla="*/ 1483126 w 9642298"/>
              <a:gd name="connsiteY3679" fmla="*/ 1204938 h 4853104"/>
              <a:gd name="connsiteX3680" fmla="*/ 1455217 w 9642298"/>
              <a:gd name="connsiteY3680" fmla="*/ 1181589 h 4853104"/>
              <a:gd name="connsiteX3681" fmla="*/ 804118 w 9642298"/>
              <a:gd name="connsiteY3681" fmla="*/ 1169069 h 4853104"/>
              <a:gd name="connsiteX3682" fmla="*/ 859132 w 9642298"/>
              <a:gd name="connsiteY3682" fmla="*/ 1235325 h 4853104"/>
              <a:gd name="connsiteX3683" fmla="*/ 779342 w 9642298"/>
              <a:gd name="connsiteY3683" fmla="*/ 1251256 h 4853104"/>
              <a:gd name="connsiteX3684" fmla="*/ 769351 w 9642298"/>
              <a:gd name="connsiteY3684" fmla="*/ 1230170 h 4853104"/>
              <a:gd name="connsiteX3685" fmla="*/ 765763 w 9642298"/>
              <a:gd name="connsiteY3685" fmla="*/ 1229735 h 4853104"/>
              <a:gd name="connsiteX3686" fmla="*/ 770369 w 9642298"/>
              <a:gd name="connsiteY3686" fmla="*/ 1204147 h 4853104"/>
              <a:gd name="connsiteX3687" fmla="*/ 780360 w 9642298"/>
              <a:gd name="connsiteY3687" fmla="*/ 1225070 h 4853104"/>
              <a:gd name="connsiteX3688" fmla="*/ 791850 w 9642298"/>
              <a:gd name="connsiteY3688" fmla="*/ 1206876 h 4853104"/>
              <a:gd name="connsiteX3689" fmla="*/ 778538 w 9642298"/>
              <a:gd name="connsiteY3689" fmla="*/ 1178915 h 4853104"/>
              <a:gd name="connsiteX3690" fmla="*/ 804118 w 9642298"/>
              <a:gd name="connsiteY3690" fmla="*/ 1169069 h 4853104"/>
              <a:gd name="connsiteX3691" fmla="*/ 1230586 w 9642298"/>
              <a:gd name="connsiteY3691" fmla="*/ 1144464 h 4853104"/>
              <a:gd name="connsiteX3692" fmla="*/ 1247210 w 9642298"/>
              <a:gd name="connsiteY3692" fmla="*/ 1161051 h 4853104"/>
              <a:gd name="connsiteX3693" fmla="*/ 1235720 w 9642298"/>
              <a:gd name="connsiteY3693" fmla="*/ 1179273 h 4853104"/>
              <a:gd name="connsiteX3694" fmla="*/ 1225729 w 9642298"/>
              <a:gd name="connsiteY3694" fmla="*/ 1158241 h 4853104"/>
              <a:gd name="connsiteX3695" fmla="*/ 1230586 w 9642298"/>
              <a:gd name="connsiteY3695" fmla="*/ 1144464 h 4853104"/>
              <a:gd name="connsiteX3696" fmla="*/ 1197632 w 9642298"/>
              <a:gd name="connsiteY3696" fmla="*/ 1141546 h 4853104"/>
              <a:gd name="connsiteX3697" fmla="*/ 1218579 w 9642298"/>
              <a:gd name="connsiteY3697" fmla="*/ 1157339 h 4853104"/>
              <a:gd name="connsiteX3698" fmla="*/ 1179152 w 9642298"/>
              <a:gd name="connsiteY3698" fmla="*/ 1152210 h 4853104"/>
              <a:gd name="connsiteX3699" fmla="*/ 1197632 w 9642298"/>
              <a:gd name="connsiteY3699" fmla="*/ 1141546 h 4853104"/>
              <a:gd name="connsiteX3700" fmla="*/ 895213 w 9642298"/>
              <a:gd name="connsiteY3700" fmla="*/ 1141546 h 4853104"/>
              <a:gd name="connsiteX3701" fmla="*/ 915890 w 9642298"/>
              <a:gd name="connsiteY3701" fmla="*/ 1164023 h 4853104"/>
              <a:gd name="connsiteX3702" fmla="*/ 895213 w 9642298"/>
              <a:gd name="connsiteY3702" fmla="*/ 1141546 h 4853104"/>
              <a:gd name="connsiteX3703" fmla="*/ 1294806 w 9642298"/>
              <a:gd name="connsiteY3703" fmla="*/ 1141082 h 4853104"/>
              <a:gd name="connsiteX3704" fmla="*/ 1311465 w 9642298"/>
              <a:gd name="connsiteY3704" fmla="*/ 1175968 h 4853104"/>
              <a:gd name="connsiteX3705" fmla="*/ 1276405 w 9642298"/>
              <a:gd name="connsiteY3705" fmla="*/ 1151775 h 4853104"/>
              <a:gd name="connsiteX3706" fmla="*/ 1294806 w 9642298"/>
              <a:gd name="connsiteY3706" fmla="*/ 1141082 h 4853104"/>
              <a:gd name="connsiteX3707" fmla="*/ 1089612 w 9642298"/>
              <a:gd name="connsiteY3707" fmla="*/ 1140563 h 4853104"/>
              <a:gd name="connsiteX3708" fmla="*/ 1121351 w 9642298"/>
              <a:gd name="connsiteY3708" fmla="*/ 1157857 h 4853104"/>
              <a:gd name="connsiteX3709" fmla="*/ 1089612 w 9642298"/>
              <a:gd name="connsiteY3709" fmla="*/ 1140563 h 4853104"/>
              <a:gd name="connsiteX3710" fmla="*/ 1036176 w 9642298"/>
              <a:gd name="connsiteY3710" fmla="*/ 1127035 h 4853104"/>
              <a:gd name="connsiteX3711" fmla="*/ 1050238 w 9642298"/>
              <a:gd name="connsiteY3711" fmla="*/ 1135437 h 4853104"/>
              <a:gd name="connsiteX3712" fmla="*/ 1049462 w 9642298"/>
              <a:gd name="connsiteY3712" fmla="*/ 1155077 h 4853104"/>
              <a:gd name="connsiteX3713" fmla="*/ 1036176 w 9642298"/>
              <a:gd name="connsiteY3713" fmla="*/ 1127035 h 4853104"/>
              <a:gd name="connsiteX3714" fmla="*/ 1072256 w 9642298"/>
              <a:gd name="connsiteY3714" fmla="*/ 1125288 h 4853104"/>
              <a:gd name="connsiteX3715" fmla="*/ 1085782 w 9642298"/>
              <a:gd name="connsiteY3715" fmla="*/ 1146646 h 4853104"/>
              <a:gd name="connsiteX3716" fmla="*/ 1064543 w 9642298"/>
              <a:gd name="connsiteY3716" fmla="*/ 1137290 h 4853104"/>
              <a:gd name="connsiteX3717" fmla="*/ 1072256 w 9642298"/>
              <a:gd name="connsiteY3717" fmla="*/ 1125288 h 4853104"/>
              <a:gd name="connsiteX3718" fmla="*/ 5547026 w 9642298"/>
              <a:gd name="connsiteY3718" fmla="*/ 1122808 h 4853104"/>
              <a:gd name="connsiteX3719" fmla="*/ 5578767 w 9642298"/>
              <a:gd name="connsiteY3719" fmla="*/ 1140074 h 4853104"/>
              <a:gd name="connsiteX3720" fmla="*/ 5547026 w 9642298"/>
              <a:gd name="connsiteY3720" fmla="*/ 1122808 h 4853104"/>
              <a:gd name="connsiteX3721" fmla="*/ 5482558 w 9642298"/>
              <a:gd name="connsiteY3721" fmla="*/ 1114460 h 4853104"/>
              <a:gd name="connsiteX3722" fmla="*/ 5506847 w 9642298"/>
              <a:gd name="connsiteY3722" fmla="*/ 1137319 h 4853104"/>
              <a:gd name="connsiteX3723" fmla="*/ 5413000 w 9642298"/>
              <a:gd name="connsiteY3723" fmla="*/ 1144819 h 4853104"/>
              <a:gd name="connsiteX3724" fmla="*/ 5406358 w 9642298"/>
              <a:gd name="connsiteY3724" fmla="*/ 1130827 h 4853104"/>
              <a:gd name="connsiteX3725" fmla="*/ 5453419 w 9642298"/>
              <a:gd name="connsiteY3725" fmla="*/ 1123845 h 4853104"/>
              <a:gd name="connsiteX3726" fmla="*/ 5449317 w 9642298"/>
              <a:gd name="connsiteY3726" fmla="*/ 1136419 h 4853104"/>
              <a:gd name="connsiteX3727" fmla="*/ 5482558 w 9642298"/>
              <a:gd name="connsiteY3727" fmla="*/ 1114460 h 4853104"/>
              <a:gd name="connsiteX3728" fmla="*/ 1004411 w 9642298"/>
              <a:gd name="connsiteY3728" fmla="*/ 1109795 h 4853104"/>
              <a:gd name="connsiteX3729" fmla="*/ 1024928 w 9642298"/>
              <a:gd name="connsiteY3729" fmla="*/ 1138736 h 4853104"/>
              <a:gd name="connsiteX3730" fmla="*/ 1004411 w 9642298"/>
              <a:gd name="connsiteY3730" fmla="*/ 1109795 h 4853104"/>
              <a:gd name="connsiteX3731" fmla="*/ 5263691 w 9642298"/>
              <a:gd name="connsiteY3731" fmla="*/ 1097451 h 4853104"/>
              <a:gd name="connsiteX3732" fmla="*/ 5256439 w 9642298"/>
              <a:gd name="connsiteY3732" fmla="*/ 1098174 h 4853104"/>
              <a:gd name="connsiteX3733" fmla="*/ 5255635 w 9642298"/>
              <a:gd name="connsiteY3733" fmla="*/ 1117788 h 4853104"/>
              <a:gd name="connsiteX3734" fmla="*/ 5265868 w 9642298"/>
              <a:gd name="connsiteY3734" fmla="*/ 1132216 h 4853104"/>
              <a:gd name="connsiteX3735" fmla="*/ 5280493 w 9642298"/>
              <a:gd name="connsiteY3735" fmla="*/ 1127579 h 4853104"/>
              <a:gd name="connsiteX3736" fmla="*/ 5269993 w 9642298"/>
              <a:gd name="connsiteY3736" fmla="*/ 1119641 h 4853104"/>
              <a:gd name="connsiteX3737" fmla="*/ 5263691 w 9642298"/>
              <a:gd name="connsiteY3737" fmla="*/ 1097451 h 4853104"/>
              <a:gd name="connsiteX3738" fmla="*/ 979848 w 9642298"/>
              <a:gd name="connsiteY3738" fmla="*/ 1093538 h 4853104"/>
              <a:gd name="connsiteX3739" fmla="*/ 987027 w 9642298"/>
              <a:gd name="connsiteY3739" fmla="*/ 1094411 h 4853104"/>
              <a:gd name="connsiteX3740" fmla="*/ 981162 w 9642298"/>
              <a:gd name="connsiteY3740" fmla="*/ 1152757 h 4853104"/>
              <a:gd name="connsiteX3741" fmla="*/ 976019 w 9642298"/>
              <a:gd name="connsiteY3741" fmla="*/ 1099649 h 4853104"/>
              <a:gd name="connsiteX3742" fmla="*/ 979848 w 9642298"/>
              <a:gd name="connsiteY3742" fmla="*/ 1093538 h 4853104"/>
              <a:gd name="connsiteX3743" fmla="*/ 5541007 w 9642298"/>
              <a:gd name="connsiteY3743" fmla="*/ 1080608 h 4853104"/>
              <a:gd name="connsiteX3744" fmla="*/ 5555256 w 9642298"/>
              <a:gd name="connsiteY3744" fmla="*/ 1097630 h 4853104"/>
              <a:gd name="connsiteX3745" fmla="*/ 5519659 w 9642298"/>
              <a:gd name="connsiteY3745" fmla="*/ 1086418 h 4853104"/>
              <a:gd name="connsiteX3746" fmla="*/ 5541007 w 9642298"/>
              <a:gd name="connsiteY3746" fmla="*/ 1080608 h 4853104"/>
              <a:gd name="connsiteX3747" fmla="*/ 5361568 w 9642298"/>
              <a:gd name="connsiteY3747" fmla="*/ 1079053 h 4853104"/>
              <a:gd name="connsiteX3748" fmla="*/ 5360067 w 9642298"/>
              <a:gd name="connsiteY3748" fmla="*/ 1118252 h 4853104"/>
              <a:gd name="connsiteX3749" fmla="*/ 5381548 w 9642298"/>
              <a:gd name="connsiteY3749" fmla="*/ 1120978 h 4853104"/>
              <a:gd name="connsiteX3750" fmla="*/ 5361568 w 9642298"/>
              <a:gd name="connsiteY3750" fmla="*/ 1079053 h 4853104"/>
              <a:gd name="connsiteX3751" fmla="*/ 5563158 w 9642298"/>
              <a:gd name="connsiteY3751" fmla="*/ 1078973 h 4853104"/>
              <a:gd name="connsiteX3752" fmla="*/ 5579793 w 9642298"/>
              <a:gd name="connsiteY3752" fmla="*/ 1113996 h 4853104"/>
              <a:gd name="connsiteX3753" fmla="*/ 5563158 w 9642298"/>
              <a:gd name="connsiteY3753" fmla="*/ 1078973 h 4853104"/>
              <a:gd name="connsiteX3754" fmla="*/ 1355343 w 9642298"/>
              <a:gd name="connsiteY3754" fmla="*/ 1072790 h 4853104"/>
              <a:gd name="connsiteX3755" fmla="*/ 1346983 w 9642298"/>
              <a:gd name="connsiteY3755" fmla="*/ 1095339 h 4853104"/>
              <a:gd name="connsiteX3756" fmla="*/ 1365410 w 9642298"/>
              <a:gd name="connsiteY3756" fmla="*/ 1084591 h 4853104"/>
              <a:gd name="connsiteX3757" fmla="*/ 1355343 w 9642298"/>
              <a:gd name="connsiteY3757" fmla="*/ 1072790 h 4853104"/>
              <a:gd name="connsiteX3758" fmla="*/ 5311481 w 9642298"/>
              <a:gd name="connsiteY3758" fmla="*/ 1072481 h 4853104"/>
              <a:gd name="connsiteX3759" fmla="*/ 5300473 w 9642298"/>
              <a:gd name="connsiteY3759" fmla="*/ 1077607 h 4853104"/>
              <a:gd name="connsiteX3760" fmla="*/ 5303045 w 9642298"/>
              <a:gd name="connsiteY3760" fmla="*/ 1104231 h 4853104"/>
              <a:gd name="connsiteX3761" fmla="*/ 5278215 w 9642298"/>
              <a:gd name="connsiteY3761" fmla="*/ 1094466 h 4853104"/>
              <a:gd name="connsiteX3762" fmla="*/ 5299187 w 9642298"/>
              <a:gd name="connsiteY3762" fmla="*/ 1110368 h 4853104"/>
              <a:gd name="connsiteX3763" fmla="*/ 5287965 w 9642298"/>
              <a:gd name="connsiteY3763" fmla="*/ 1122015 h 4853104"/>
              <a:gd name="connsiteX3764" fmla="*/ 5320454 w 9642298"/>
              <a:gd name="connsiteY3764" fmla="*/ 1119641 h 4853104"/>
              <a:gd name="connsiteX3765" fmla="*/ 5342124 w 9642298"/>
              <a:gd name="connsiteY3765" fmla="*/ 1115904 h 4853104"/>
              <a:gd name="connsiteX3766" fmla="*/ 5346516 w 9642298"/>
              <a:gd name="connsiteY3766" fmla="*/ 1096757 h 4853104"/>
              <a:gd name="connsiteX3767" fmla="*/ 5329104 w 9642298"/>
              <a:gd name="connsiteY3767" fmla="*/ 1081372 h 4853104"/>
              <a:gd name="connsiteX3768" fmla="*/ 5314268 w 9642298"/>
              <a:gd name="connsiteY3768" fmla="*/ 1092530 h 4853104"/>
              <a:gd name="connsiteX3769" fmla="*/ 5311481 w 9642298"/>
              <a:gd name="connsiteY3769" fmla="*/ 1072481 h 4853104"/>
              <a:gd name="connsiteX3770" fmla="*/ 5484327 w 9642298"/>
              <a:gd name="connsiteY3770" fmla="*/ 1068798 h 4853104"/>
              <a:gd name="connsiteX3771" fmla="*/ 5518881 w 9642298"/>
              <a:gd name="connsiteY3771" fmla="*/ 1106141 h 4853104"/>
              <a:gd name="connsiteX3772" fmla="*/ 5532971 w 9642298"/>
              <a:gd name="connsiteY3772" fmla="*/ 1114460 h 4853104"/>
              <a:gd name="connsiteX3773" fmla="*/ 5535783 w 9642298"/>
              <a:gd name="connsiteY3773" fmla="*/ 1134481 h 4853104"/>
              <a:gd name="connsiteX3774" fmla="*/ 5510686 w 9642298"/>
              <a:gd name="connsiteY3774" fmla="*/ 1131236 h 4853104"/>
              <a:gd name="connsiteX3775" fmla="*/ 5479751 w 9642298"/>
              <a:gd name="connsiteY3775" fmla="*/ 1094437 h 4853104"/>
              <a:gd name="connsiteX3776" fmla="*/ 5484327 w 9642298"/>
              <a:gd name="connsiteY3776" fmla="*/ 1068798 h 4853104"/>
              <a:gd name="connsiteX3777" fmla="*/ 1323683 w 9642298"/>
              <a:gd name="connsiteY3777" fmla="*/ 1053318 h 4853104"/>
              <a:gd name="connsiteX3778" fmla="*/ 1316020 w 9642298"/>
              <a:gd name="connsiteY3778" fmla="*/ 1058485 h 4853104"/>
              <a:gd name="connsiteX3779" fmla="*/ 1326008 w 9642298"/>
              <a:gd name="connsiteY3779" fmla="*/ 1079437 h 4853104"/>
              <a:gd name="connsiteX3780" fmla="*/ 1334180 w 9642298"/>
              <a:gd name="connsiteY3780" fmla="*/ 1054284 h 4853104"/>
              <a:gd name="connsiteX3781" fmla="*/ 1323683 w 9642298"/>
              <a:gd name="connsiteY3781" fmla="*/ 1053318 h 4853104"/>
              <a:gd name="connsiteX3782" fmla="*/ 5438359 w 9642298"/>
              <a:gd name="connsiteY3782" fmla="*/ 1049568 h 4853104"/>
              <a:gd name="connsiteX3783" fmla="*/ 5448026 w 9642298"/>
              <a:gd name="connsiteY3783" fmla="*/ 1077146 h 4853104"/>
              <a:gd name="connsiteX3784" fmla="*/ 5462409 w 9642298"/>
              <a:gd name="connsiteY3784" fmla="*/ 1078973 h 4853104"/>
              <a:gd name="connsiteX3785" fmla="*/ 5459302 w 9642298"/>
              <a:gd name="connsiteY3785" fmla="*/ 1065441 h 4853104"/>
              <a:gd name="connsiteX3786" fmla="*/ 5438359 w 9642298"/>
              <a:gd name="connsiteY3786" fmla="*/ 1049568 h 4853104"/>
              <a:gd name="connsiteX3787" fmla="*/ 5528649 w 9642298"/>
              <a:gd name="connsiteY3787" fmla="*/ 1041658 h 4853104"/>
              <a:gd name="connsiteX3788" fmla="*/ 5541904 w 9642298"/>
              <a:gd name="connsiteY3788" fmla="*/ 1069671 h 4853104"/>
              <a:gd name="connsiteX3789" fmla="*/ 5516622 w 9642298"/>
              <a:gd name="connsiteY3789" fmla="*/ 1072973 h 4853104"/>
              <a:gd name="connsiteX3790" fmla="*/ 5527898 w 9642298"/>
              <a:gd name="connsiteY3790" fmla="*/ 1061272 h 4853104"/>
              <a:gd name="connsiteX3791" fmla="*/ 5528649 w 9642298"/>
              <a:gd name="connsiteY3791" fmla="*/ 1041658 h 4853104"/>
              <a:gd name="connsiteX3792" fmla="*/ 5593851 w 9642298"/>
              <a:gd name="connsiteY3792" fmla="*/ 1030472 h 4853104"/>
              <a:gd name="connsiteX3793" fmla="*/ 5603816 w 9642298"/>
              <a:gd name="connsiteY3793" fmla="*/ 1051504 h 4853104"/>
              <a:gd name="connsiteX3794" fmla="*/ 5550624 w 9642298"/>
              <a:gd name="connsiteY3794" fmla="*/ 1031426 h 4853104"/>
              <a:gd name="connsiteX3795" fmla="*/ 5593851 w 9642298"/>
              <a:gd name="connsiteY3795" fmla="*/ 1030472 h 4853104"/>
              <a:gd name="connsiteX3796" fmla="*/ 5640918 w 9642298"/>
              <a:gd name="connsiteY3796" fmla="*/ 1023465 h 4853104"/>
              <a:gd name="connsiteX3797" fmla="*/ 5654253 w 9642298"/>
              <a:gd name="connsiteY3797" fmla="*/ 1051478 h 4853104"/>
              <a:gd name="connsiteX3798" fmla="*/ 5648119 w 9642298"/>
              <a:gd name="connsiteY3798" fmla="*/ 1024364 h 4853104"/>
              <a:gd name="connsiteX3799" fmla="*/ 5649882 w 9642298"/>
              <a:gd name="connsiteY3799" fmla="*/ 1070682 h 4853104"/>
              <a:gd name="connsiteX3800" fmla="*/ 5622011 w 9642298"/>
              <a:gd name="connsiteY3800" fmla="*/ 1047277 h 4853104"/>
              <a:gd name="connsiteX3801" fmla="*/ 5640918 w 9642298"/>
              <a:gd name="connsiteY3801" fmla="*/ 1023465 h 4853104"/>
              <a:gd name="connsiteX3802" fmla="*/ 5133338 w 9642298"/>
              <a:gd name="connsiteY3802" fmla="*/ 1023135 h 4853104"/>
              <a:gd name="connsiteX3803" fmla="*/ 5100340 w 9642298"/>
              <a:gd name="connsiteY3803" fmla="*/ 1038519 h 4853104"/>
              <a:gd name="connsiteX3804" fmla="*/ 5135161 w 9642298"/>
              <a:gd name="connsiteY3804" fmla="*/ 1069262 h 4853104"/>
              <a:gd name="connsiteX3805" fmla="*/ 5133338 w 9642298"/>
              <a:gd name="connsiteY3805" fmla="*/ 1023135 h 4853104"/>
              <a:gd name="connsiteX3806" fmla="*/ 5687738 w 9642298"/>
              <a:gd name="connsiteY3806" fmla="*/ 1023026 h 4853104"/>
              <a:gd name="connsiteX3807" fmla="*/ 5691084 w 9642298"/>
              <a:gd name="connsiteY3807" fmla="*/ 1029928 h 4853104"/>
              <a:gd name="connsiteX3808" fmla="*/ 5690575 w 9642298"/>
              <a:gd name="connsiteY3808" fmla="*/ 1043021 h 4853104"/>
              <a:gd name="connsiteX3809" fmla="*/ 5665984 w 9642298"/>
              <a:gd name="connsiteY3809" fmla="*/ 1026709 h 4853104"/>
              <a:gd name="connsiteX3810" fmla="*/ 5687738 w 9642298"/>
              <a:gd name="connsiteY3810" fmla="*/ 1023026 h 4853104"/>
              <a:gd name="connsiteX3811" fmla="*/ 5727387 w 9642298"/>
              <a:gd name="connsiteY3811" fmla="*/ 1021638 h 4853104"/>
              <a:gd name="connsiteX3812" fmla="*/ 5705149 w 9642298"/>
              <a:gd name="connsiteY3812" fmla="*/ 1038356 h 4853104"/>
              <a:gd name="connsiteX3813" fmla="*/ 5727387 w 9642298"/>
              <a:gd name="connsiteY3813" fmla="*/ 1021638 h 4853104"/>
              <a:gd name="connsiteX3814" fmla="*/ 5083226 w 9642298"/>
              <a:gd name="connsiteY3814" fmla="*/ 1016560 h 4853104"/>
              <a:gd name="connsiteX3815" fmla="*/ 5067853 w 9642298"/>
              <a:gd name="connsiteY3815" fmla="*/ 1040893 h 4853104"/>
              <a:gd name="connsiteX3816" fmla="*/ 5083226 w 9642298"/>
              <a:gd name="connsiteY3816" fmla="*/ 1016560 h 4853104"/>
              <a:gd name="connsiteX3817" fmla="*/ 1433981 w 9642298"/>
              <a:gd name="connsiteY3817" fmla="*/ 1000866 h 4853104"/>
              <a:gd name="connsiteX3818" fmla="*/ 1422193 w 9642298"/>
              <a:gd name="connsiteY3818" fmla="*/ 1013207 h 4853104"/>
              <a:gd name="connsiteX3819" fmla="*/ 1440620 w 9642298"/>
              <a:gd name="connsiteY3819" fmla="*/ 1002513 h 4853104"/>
              <a:gd name="connsiteX3820" fmla="*/ 1433981 w 9642298"/>
              <a:gd name="connsiteY3820" fmla="*/ 1000866 h 4853104"/>
              <a:gd name="connsiteX3821" fmla="*/ 5494340 w 9642298"/>
              <a:gd name="connsiteY3821" fmla="*/ 997906 h 4853104"/>
              <a:gd name="connsiteX3822" fmla="*/ 5536309 w 9642298"/>
              <a:gd name="connsiteY3822" fmla="*/ 1029547 h 4853104"/>
              <a:gd name="connsiteX3823" fmla="*/ 5494340 w 9642298"/>
              <a:gd name="connsiteY3823" fmla="*/ 997906 h 4853104"/>
              <a:gd name="connsiteX3824" fmla="*/ 929978 w 9642298"/>
              <a:gd name="connsiteY3824" fmla="*/ 988521 h 4853104"/>
              <a:gd name="connsiteX3825" fmla="*/ 943262 w 9642298"/>
              <a:gd name="connsiteY3825" fmla="*/ 1016563 h 4853104"/>
              <a:gd name="connsiteX3826" fmla="*/ 911014 w 9642298"/>
              <a:gd name="connsiteY3826" fmla="*/ 1012307 h 4853104"/>
              <a:gd name="connsiteX3827" fmla="*/ 929978 w 9642298"/>
              <a:gd name="connsiteY3827" fmla="*/ 988521 h 4853104"/>
              <a:gd name="connsiteX3828" fmla="*/ 5412513 w 9642298"/>
              <a:gd name="connsiteY3828" fmla="*/ 974065 h 4853104"/>
              <a:gd name="connsiteX3829" fmla="*/ 5451316 w 9642298"/>
              <a:gd name="connsiteY3829" fmla="*/ 992287 h 4853104"/>
              <a:gd name="connsiteX3830" fmla="*/ 5412513 w 9642298"/>
              <a:gd name="connsiteY3830" fmla="*/ 974065 h 4853104"/>
              <a:gd name="connsiteX3831" fmla="*/ 4963404 w 9642298"/>
              <a:gd name="connsiteY3831" fmla="*/ 971997 h 4853104"/>
              <a:gd name="connsiteX3832" fmla="*/ 4972926 w 9642298"/>
              <a:gd name="connsiteY3832" fmla="*/ 982573 h 4853104"/>
              <a:gd name="connsiteX3833" fmla="*/ 4954504 w 9642298"/>
              <a:gd name="connsiteY3833" fmla="*/ 993295 h 4853104"/>
              <a:gd name="connsiteX3834" fmla="*/ 4963404 w 9642298"/>
              <a:gd name="connsiteY3834" fmla="*/ 971997 h 4853104"/>
              <a:gd name="connsiteX3835" fmla="*/ 5255612 w 9642298"/>
              <a:gd name="connsiteY3835" fmla="*/ 959929 h 4853104"/>
              <a:gd name="connsiteX3836" fmla="*/ 5265146 w 9642298"/>
              <a:gd name="connsiteY3836" fmla="*/ 968091 h 4853104"/>
              <a:gd name="connsiteX3837" fmla="*/ 5249741 w 9642298"/>
              <a:gd name="connsiteY3837" fmla="*/ 992284 h 4853104"/>
              <a:gd name="connsiteX3838" fmla="*/ 5228527 w 9642298"/>
              <a:gd name="connsiteY3838" fmla="*/ 982928 h 4853104"/>
              <a:gd name="connsiteX3839" fmla="*/ 5255612 w 9642298"/>
              <a:gd name="connsiteY3839" fmla="*/ 959929 h 4853104"/>
              <a:gd name="connsiteX3840" fmla="*/ 41918 w 9642298"/>
              <a:gd name="connsiteY3840" fmla="*/ 958460 h 4853104"/>
              <a:gd name="connsiteX3841" fmla="*/ 47329 w 9642298"/>
              <a:gd name="connsiteY3841" fmla="*/ 1005076 h 4853104"/>
              <a:gd name="connsiteX3842" fmla="*/ 0 w 9642298"/>
              <a:gd name="connsiteY3842" fmla="*/ 1018608 h 4853104"/>
              <a:gd name="connsiteX3843" fmla="*/ 41918 w 9642298"/>
              <a:gd name="connsiteY3843" fmla="*/ 958460 h 4853104"/>
              <a:gd name="connsiteX3844" fmla="*/ 5215246 w 9642298"/>
              <a:gd name="connsiteY3844" fmla="*/ 955053 h 4853104"/>
              <a:gd name="connsiteX3845" fmla="*/ 5232897 w 9642298"/>
              <a:gd name="connsiteY3845" fmla="*/ 963919 h 4853104"/>
              <a:gd name="connsiteX3846" fmla="*/ 5215246 w 9642298"/>
              <a:gd name="connsiteY3846" fmla="*/ 955053 h 4853104"/>
              <a:gd name="connsiteX3847" fmla="*/ 74943 w 9642298"/>
              <a:gd name="connsiteY3847" fmla="*/ 943051 h 4853104"/>
              <a:gd name="connsiteX3848" fmla="*/ 103093 w 9642298"/>
              <a:gd name="connsiteY3848" fmla="*/ 959852 h 4853104"/>
              <a:gd name="connsiteX3849" fmla="*/ 87746 w 9642298"/>
              <a:gd name="connsiteY3849" fmla="*/ 984077 h 4853104"/>
              <a:gd name="connsiteX3850" fmla="*/ 70632 w 9642298"/>
              <a:gd name="connsiteY3850" fmla="*/ 962117 h 4853104"/>
              <a:gd name="connsiteX3851" fmla="*/ 79844 w 9642298"/>
              <a:gd name="connsiteY3851" fmla="*/ 1002760 h 4853104"/>
              <a:gd name="connsiteX3852" fmla="*/ 58096 w 9642298"/>
              <a:gd name="connsiteY3852" fmla="*/ 1006497 h 4853104"/>
              <a:gd name="connsiteX3853" fmla="*/ 74943 w 9642298"/>
              <a:gd name="connsiteY3853" fmla="*/ 943051 h 4853104"/>
              <a:gd name="connsiteX3854" fmla="*/ 223838 w 9642298"/>
              <a:gd name="connsiteY3854" fmla="*/ 909908 h 4853104"/>
              <a:gd name="connsiteX3855" fmla="*/ 233826 w 9642298"/>
              <a:gd name="connsiteY3855" fmla="*/ 930911 h 4853104"/>
              <a:gd name="connsiteX3856" fmla="*/ 255577 w 9642298"/>
              <a:gd name="connsiteY3856" fmla="*/ 927120 h 4853104"/>
              <a:gd name="connsiteX3857" fmla="*/ 215185 w 9642298"/>
              <a:gd name="connsiteY3857" fmla="*/ 948125 h 4853104"/>
              <a:gd name="connsiteX3858" fmla="*/ 223838 w 9642298"/>
              <a:gd name="connsiteY3858" fmla="*/ 909908 h 4853104"/>
              <a:gd name="connsiteX3859" fmla="*/ 1311653 w 9642298"/>
              <a:gd name="connsiteY3859" fmla="*/ 893814 h 4853104"/>
              <a:gd name="connsiteX3860" fmla="*/ 1357722 w 9642298"/>
              <a:gd name="connsiteY3860" fmla="*/ 912881 h 4853104"/>
              <a:gd name="connsiteX3861" fmla="*/ 1316071 w 9642298"/>
              <a:gd name="connsiteY3861" fmla="*/ 966507 h 4853104"/>
              <a:gd name="connsiteX3862" fmla="*/ 1277394 w 9642298"/>
              <a:gd name="connsiteY3862" fmla="*/ 941851 h 4853104"/>
              <a:gd name="connsiteX3863" fmla="*/ 1309108 w 9642298"/>
              <a:gd name="connsiteY3863" fmla="*/ 959062 h 4853104"/>
              <a:gd name="connsiteX3864" fmla="*/ 1311653 w 9642298"/>
              <a:gd name="connsiteY3864" fmla="*/ 893814 h 4853104"/>
              <a:gd name="connsiteX3865" fmla="*/ 4714031 w 9642298"/>
              <a:gd name="connsiteY3865" fmla="*/ 883284 h 4853104"/>
              <a:gd name="connsiteX3866" fmla="*/ 4721182 w 9642298"/>
              <a:gd name="connsiteY3866" fmla="*/ 884266 h 4853104"/>
              <a:gd name="connsiteX3867" fmla="*/ 4749330 w 9642298"/>
              <a:gd name="connsiteY3867" fmla="*/ 901014 h 4853104"/>
              <a:gd name="connsiteX3868" fmla="*/ 4745528 w 9642298"/>
              <a:gd name="connsiteY3868" fmla="*/ 907070 h 4853104"/>
              <a:gd name="connsiteX3869" fmla="*/ 4756000 w 9642298"/>
              <a:gd name="connsiteY3869" fmla="*/ 914980 h 4853104"/>
              <a:gd name="connsiteX3870" fmla="*/ 4709666 w 9642298"/>
              <a:gd name="connsiteY3870" fmla="*/ 902434 h 4853104"/>
              <a:gd name="connsiteX3871" fmla="*/ 4714031 w 9642298"/>
              <a:gd name="connsiteY3871" fmla="*/ 883284 h 4853104"/>
              <a:gd name="connsiteX3872" fmla="*/ 1818018 w 9642298"/>
              <a:gd name="connsiteY3872" fmla="*/ 846806 h 4853104"/>
              <a:gd name="connsiteX3873" fmla="*/ 1808527 w 9642298"/>
              <a:gd name="connsiteY3873" fmla="*/ 892803 h 4853104"/>
              <a:gd name="connsiteX3874" fmla="*/ 1811823 w 9642298"/>
              <a:gd name="connsiteY3874" fmla="*/ 899788 h 4853104"/>
              <a:gd name="connsiteX3875" fmla="*/ 1811314 w 9642298"/>
              <a:gd name="connsiteY3875" fmla="*/ 912827 h 4853104"/>
              <a:gd name="connsiteX3876" fmla="*/ 1834080 w 9642298"/>
              <a:gd name="connsiteY3876" fmla="*/ 882983 h 4853104"/>
              <a:gd name="connsiteX3877" fmla="*/ 1834856 w 9642298"/>
              <a:gd name="connsiteY3877" fmla="*/ 863344 h 4853104"/>
              <a:gd name="connsiteX3878" fmla="*/ 1818018 w 9642298"/>
              <a:gd name="connsiteY3878" fmla="*/ 846806 h 4853104"/>
              <a:gd name="connsiteX3879" fmla="*/ 322570 w 9642298"/>
              <a:gd name="connsiteY3879" fmla="*/ 836196 h 4853104"/>
              <a:gd name="connsiteX3880" fmla="*/ 330545 w 9642298"/>
              <a:gd name="connsiteY3880" fmla="*/ 851591 h 4853104"/>
              <a:gd name="connsiteX3881" fmla="*/ 309334 w 9642298"/>
              <a:gd name="connsiteY3881" fmla="*/ 842261 h 4853104"/>
              <a:gd name="connsiteX3882" fmla="*/ 322570 w 9642298"/>
              <a:gd name="connsiteY3882" fmla="*/ 836196 h 4853104"/>
              <a:gd name="connsiteX3883" fmla="*/ 1174718 w 9642298"/>
              <a:gd name="connsiteY3883" fmla="*/ 832017 h 4853104"/>
              <a:gd name="connsiteX3884" fmla="*/ 1191687 w 9642298"/>
              <a:gd name="connsiteY3884" fmla="*/ 832249 h 4853104"/>
              <a:gd name="connsiteX3885" fmla="*/ 1209096 w 9642298"/>
              <a:gd name="connsiteY3885" fmla="*/ 847688 h 4853104"/>
              <a:gd name="connsiteX3886" fmla="*/ 1194499 w 9642298"/>
              <a:gd name="connsiteY3886" fmla="*/ 852298 h 4853104"/>
              <a:gd name="connsiteX3887" fmla="*/ 1174718 w 9642298"/>
              <a:gd name="connsiteY3887" fmla="*/ 832017 h 4853104"/>
              <a:gd name="connsiteX3888" fmla="*/ 1224177 w 9642298"/>
              <a:gd name="connsiteY3888" fmla="*/ 829849 h 4853104"/>
              <a:gd name="connsiteX3889" fmla="*/ 1280209 w 9642298"/>
              <a:gd name="connsiteY3889" fmla="*/ 870056 h 4853104"/>
              <a:gd name="connsiteX3890" fmla="*/ 1219062 w 9642298"/>
              <a:gd name="connsiteY3890" fmla="*/ 868665 h 4853104"/>
              <a:gd name="connsiteX3891" fmla="*/ 1224177 w 9642298"/>
              <a:gd name="connsiteY3891" fmla="*/ 829849 h 4853104"/>
              <a:gd name="connsiteX3892" fmla="*/ 1105443 w 9642298"/>
              <a:gd name="connsiteY3892" fmla="*/ 827613 h 4853104"/>
              <a:gd name="connsiteX3893" fmla="*/ 1118806 w 9642298"/>
              <a:gd name="connsiteY3893" fmla="*/ 855626 h 4853104"/>
              <a:gd name="connsiteX3894" fmla="*/ 1105443 w 9642298"/>
              <a:gd name="connsiteY3894" fmla="*/ 827613 h 4853104"/>
              <a:gd name="connsiteX3895" fmla="*/ 4867490 w 9642298"/>
              <a:gd name="connsiteY3895" fmla="*/ 820683 h 4853104"/>
              <a:gd name="connsiteX3896" fmla="*/ 4877740 w 9642298"/>
              <a:gd name="connsiteY3896" fmla="*/ 838962 h 4853104"/>
              <a:gd name="connsiteX3897" fmla="*/ 4853193 w 9642298"/>
              <a:gd name="connsiteY3897" fmla="*/ 822596 h 4853104"/>
              <a:gd name="connsiteX3898" fmla="*/ 4867490 w 9642298"/>
              <a:gd name="connsiteY3898" fmla="*/ 820683 h 4853104"/>
              <a:gd name="connsiteX3899" fmla="*/ 4693683 w 9642298"/>
              <a:gd name="connsiteY3899" fmla="*/ 819302 h 4853104"/>
              <a:gd name="connsiteX3900" fmla="*/ 4690488 w 9642298"/>
              <a:gd name="connsiteY3900" fmla="*/ 840869 h 4853104"/>
              <a:gd name="connsiteX3901" fmla="*/ 4772635 w 9642298"/>
              <a:gd name="connsiteY3901" fmla="*/ 858080 h 4853104"/>
              <a:gd name="connsiteX3902" fmla="*/ 4758064 w 9642298"/>
              <a:gd name="connsiteY3902" fmla="*/ 862774 h 4853104"/>
              <a:gd name="connsiteX3903" fmla="*/ 4714810 w 9642298"/>
              <a:gd name="connsiteY3903" fmla="*/ 863753 h 4853104"/>
              <a:gd name="connsiteX3904" fmla="*/ 4682829 w 9642298"/>
              <a:gd name="connsiteY3904" fmla="*/ 852980 h 4853104"/>
              <a:gd name="connsiteX3905" fmla="*/ 4676910 w 9642298"/>
              <a:gd name="connsiteY3905" fmla="*/ 819402 h 4853104"/>
              <a:gd name="connsiteX3906" fmla="*/ 4693683 w 9642298"/>
              <a:gd name="connsiteY3906" fmla="*/ 819302 h 4853104"/>
              <a:gd name="connsiteX3907" fmla="*/ 1429878 w 9642298"/>
              <a:gd name="connsiteY3907" fmla="*/ 817275 h 4853104"/>
              <a:gd name="connsiteX3908" fmla="*/ 1411479 w 9642298"/>
              <a:gd name="connsiteY3908" fmla="*/ 828048 h 4853104"/>
              <a:gd name="connsiteX3909" fmla="*/ 1435985 w 9642298"/>
              <a:gd name="connsiteY3909" fmla="*/ 844360 h 4853104"/>
              <a:gd name="connsiteX3910" fmla="*/ 1451091 w 9642298"/>
              <a:gd name="connsiteY3910" fmla="*/ 826656 h 4853104"/>
              <a:gd name="connsiteX3911" fmla="*/ 1432690 w 9642298"/>
              <a:gd name="connsiteY3911" fmla="*/ 837350 h 4853104"/>
              <a:gd name="connsiteX3912" fmla="*/ 1429878 w 9642298"/>
              <a:gd name="connsiteY3912" fmla="*/ 817275 h 4853104"/>
              <a:gd name="connsiteX3913" fmla="*/ 4771165 w 9642298"/>
              <a:gd name="connsiteY3913" fmla="*/ 814019 h 4853104"/>
              <a:gd name="connsiteX3914" fmla="*/ 4777213 w 9642298"/>
              <a:gd name="connsiteY3914" fmla="*/ 832441 h 4853104"/>
              <a:gd name="connsiteX3915" fmla="*/ 4759832 w 9642298"/>
              <a:gd name="connsiteY3915" fmla="*/ 817057 h 4853104"/>
              <a:gd name="connsiteX3916" fmla="*/ 4771165 w 9642298"/>
              <a:gd name="connsiteY3916" fmla="*/ 814019 h 4853104"/>
              <a:gd name="connsiteX3917" fmla="*/ 1040531 w 9642298"/>
              <a:gd name="connsiteY3917" fmla="*/ 806009 h 4853104"/>
              <a:gd name="connsiteX3918" fmla="*/ 1051979 w 9642298"/>
              <a:gd name="connsiteY3918" fmla="*/ 814082 h 4853104"/>
              <a:gd name="connsiteX3919" fmla="*/ 1026935 w 9642298"/>
              <a:gd name="connsiteY3919" fmla="*/ 810863 h 4853104"/>
              <a:gd name="connsiteX3920" fmla="*/ 1040531 w 9642298"/>
              <a:gd name="connsiteY3920" fmla="*/ 806009 h 4853104"/>
              <a:gd name="connsiteX3921" fmla="*/ 5188865 w 9642298"/>
              <a:gd name="connsiteY3921" fmla="*/ 800662 h 4853104"/>
              <a:gd name="connsiteX3922" fmla="*/ 5212384 w 9642298"/>
              <a:gd name="connsiteY3922" fmla="*/ 843106 h 4853104"/>
              <a:gd name="connsiteX3923" fmla="*/ 5188865 w 9642298"/>
              <a:gd name="connsiteY3923" fmla="*/ 800662 h 4853104"/>
              <a:gd name="connsiteX3924" fmla="*/ 1013061 w 9642298"/>
              <a:gd name="connsiteY3924" fmla="*/ 795971 h 4853104"/>
              <a:gd name="connsiteX3925" fmla="*/ 1007704 w 9642298"/>
              <a:gd name="connsiteY3925" fmla="*/ 841196 h 4853104"/>
              <a:gd name="connsiteX3926" fmla="*/ 1013061 w 9642298"/>
              <a:gd name="connsiteY3926" fmla="*/ 795971 h 4853104"/>
              <a:gd name="connsiteX3927" fmla="*/ 215749 w 9642298"/>
              <a:gd name="connsiteY3927" fmla="*/ 787398 h 4853104"/>
              <a:gd name="connsiteX3928" fmla="*/ 258872 w 9642298"/>
              <a:gd name="connsiteY3928" fmla="*/ 842261 h 4853104"/>
              <a:gd name="connsiteX3929" fmla="*/ 113807 w 9642298"/>
              <a:gd name="connsiteY3929" fmla="*/ 961190 h 4853104"/>
              <a:gd name="connsiteX3930" fmla="*/ 122004 w 9642298"/>
              <a:gd name="connsiteY3930" fmla="*/ 936066 h 4853104"/>
              <a:gd name="connsiteX3931" fmla="*/ 89781 w 9642298"/>
              <a:gd name="connsiteY3931" fmla="*/ 931865 h 4853104"/>
              <a:gd name="connsiteX3932" fmla="*/ 124307 w 9642298"/>
              <a:gd name="connsiteY3932" fmla="*/ 877310 h 4853104"/>
              <a:gd name="connsiteX3933" fmla="*/ 118683 w 9642298"/>
              <a:gd name="connsiteY3933" fmla="*/ 837158 h 4853104"/>
              <a:gd name="connsiteX3934" fmla="*/ 195706 w 9642298"/>
              <a:gd name="connsiteY3934" fmla="*/ 789250 h 4853104"/>
              <a:gd name="connsiteX3935" fmla="*/ 215749 w 9642298"/>
              <a:gd name="connsiteY3935" fmla="*/ 787398 h 4853104"/>
              <a:gd name="connsiteX3936" fmla="*/ 7536636 w 9642298"/>
              <a:gd name="connsiteY3936" fmla="*/ 784296 h 4853104"/>
              <a:gd name="connsiteX3937" fmla="*/ 7535854 w 9642298"/>
              <a:gd name="connsiteY3937" fmla="*/ 803798 h 4853104"/>
              <a:gd name="connsiteX3938" fmla="*/ 7514646 w 9642298"/>
              <a:gd name="connsiteY3938" fmla="*/ 794496 h 4853104"/>
              <a:gd name="connsiteX3939" fmla="*/ 7536636 w 9642298"/>
              <a:gd name="connsiteY3939" fmla="*/ 784296 h 4853104"/>
              <a:gd name="connsiteX3940" fmla="*/ 4844248 w 9642298"/>
              <a:gd name="connsiteY3940" fmla="*/ 775541 h 4853104"/>
              <a:gd name="connsiteX3941" fmla="*/ 4839643 w 9642298"/>
              <a:gd name="connsiteY3941" fmla="*/ 801209 h 4853104"/>
              <a:gd name="connsiteX3942" fmla="*/ 4825821 w 9642298"/>
              <a:gd name="connsiteY3942" fmla="*/ 786235 h 4853104"/>
              <a:gd name="connsiteX3943" fmla="*/ 4836294 w 9642298"/>
              <a:gd name="connsiteY3943" fmla="*/ 794173 h 4853104"/>
              <a:gd name="connsiteX3944" fmla="*/ 4844248 w 9642298"/>
              <a:gd name="connsiteY3944" fmla="*/ 775541 h 4853104"/>
              <a:gd name="connsiteX3945" fmla="*/ 1856337 w 9642298"/>
              <a:gd name="connsiteY3945" fmla="*/ 774258 h 4853104"/>
              <a:gd name="connsiteX3946" fmla="*/ 1840722 w 9642298"/>
              <a:gd name="connsiteY3946" fmla="*/ 805026 h 4853104"/>
              <a:gd name="connsiteX3947" fmla="*/ 1858910 w 9642298"/>
              <a:gd name="connsiteY3947" fmla="*/ 800880 h 4853104"/>
              <a:gd name="connsiteX3948" fmla="*/ 1856337 w 9642298"/>
              <a:gd name="connsiteY3948" fmla="*/ 774258 h 4853104"/>
              <a:gd name="connsiteX3949" fmla="*/ 1442414 w 9642298"/>
              <a:gd name="connsiteY3949" fmla="*/ 773004 h 4853104"/>
              <a:gd name="connsiteX3950" fmla="*/ 1449056 w 9642298"/>
              <a:gd name="connsiteY3950" fmla="*/ 786996 h 4853104"/>
              <a:gd name="connsiteX3951" fmla="*/ 1437808 w 9642298"/>
              <a:gd name="connsiteY3951" fmla="*/ 798672 h 4853104"/>
              <a:gd name="connsiteX3952" fmla="*/ 1455484 w 9642298"/>
              <a:gd name="connsiteY3952" fmla="*/ 807426 h 4853104"/>
              <a:gd name="connsiteX3953" fmla="*/ 1442414 w 9642298"/>
              <a:gd name="connsiteY3953" fmla="*/ 773004 h 4853104"/>
              <a:gd name="connsiteX3954" fmla="*/ 5118278 w 9642298"/>
              <a:gd name="connsiteY3954" fmla="*/ 765149 h 4853104"/>
              <a:gd name="connsiteX3955" fmla="*/ 5120528 w 9642298"/>
              <a:gd name="connsiteY3955" fmla="*/ 798262 h 4853104"/>
              <a:gd name="connsiteX3956" fmla="*/ 5118278 w 9642298"/>
              <a:gd name="connsiteY3956" fmla="*/ 765149 h 4853104"/>
              <a:gd name="connsiteX3957" fmla="*/ 5244637 w 9642298"/>
              <a:gd name="connsiteY3957" fmla="*/ 755329 h 4853104"/>
              <a:gd name="connsiteX3958" fmla="*/ 5259451 w 9642298"/>
              <a:gd name="connsiteY3958" fmla="*/ 836067 h 4853104"/>
              <a:gd name="connsiteX3959" fmla="*/ 5244637 w 9642298"/>
              <a:gd name="connsiteY3959" fmla="*/ 755329 h 4853104"/>
              <a:gd name="connsiteX3960" fmla="*/ 1500751 w 9642298"/>
              <a:gd name="connsiteY3960" fmla="*/ 754292 h 4853104"/>
              <a:gd name="connsiteX3961" fmla="*/ 1521214 w 9642298"/>
              <a:gd name="connsiteY3961" fmla="*/ 783233 h 4853104"/>
              <a:gd name="connsiteX3962" fmla="*/ 1500751 w 9642298"/>
              <a:gd name="connsiteY3962" fmla="*/ 754292 h 4853104"/>
              <a:gd name="connsiteX3963" fmla="*/ 1425691 w 9642298"/>
              <a:gd name="connsiteY3963" fmla="*/ 753150 h 4853104"/>
              <a:gd name="connsiteX3964" fmla="*/ 1409390 w 9642298"/>
              <a:gd name="connsiteY3964" fmla="*/ 788359 h 4853104"/>
              <a:gd name="connsiteX3965" fmla="*/ 1431914 w 9642298"/>
              <a:gd name="connsiteY3965" fmla="*/ 765066 h 4853104"/>
              <a:gd name="connsiteX3966" fmla="*/ 1425691 w 9642298"/>
              <a:gd name="connsiteY3966" fmla="*/ 753150 h 4853104"/>
              <a:gd name="connsiteX3967" fmla="*/ 1821544 w 9642298"/>
              <a:gd name="connsiteY3967" fmla="*/ 743490 h 4853104"/>
              <a:gd name="connsiteX3968" fmla="*/ 1827947 w 9642298"/>
              <a:gd name="connsiteY3968" fmla="*/ 764003 h 4853104"/>
              <a:gd name="connsiteX3969" fmla="*/ 1806438 w 9642298"/>
              <a:gd name="connsiteY3969" fmla="*/ 761194 h 4853104"/>
              <a:gd name="connsiteX3970" fmla="*/ 1821544 w 9642298"/>
              <a:gd name="connsiteY3970" fmla="*/ 743490 h 4853104"/>
              <a:gd name="connsiteX3971" fmla="*/ 4820462 w 9642298"/>
              <a:gd name="connsiteY3971" fmla="*/ 739616 h 4853104"/>
              <a:gd name="connsiteX3972" fmla="*/ 4815614 w 9642298"/>
              <a:gd name="connsiteY3972" fmla="*/ 771830 h 4853104"/>
              <a:gd name="connsiteX3973" fmla="*/ 4812827 w 9642298"/>
              <a:gd name="connsiteY3973" fmla="*/ 751701 h 4853104"/>
              <a:gd name="connsiteX3974" fmla="*/ 4797187 w 9642298"/>
              <a:gd name="connsiteY3974" fmla="*/ 782523 h 4853104"/>
              <a:gd name="connsiteX3975" fmla="*/ 4783617 w 9642298"/>
              <a:gd name="connsiteY3975" fmla="*/ 761056 h 4853104"/>
              <a:gd name="connsiteX3976" fmla="*/ 4820462 w 9642298"/>
              <a:gd name="connsiteY3976" fmla="*/ 739616 h 4853104"/>
              <a:gd name="connsiteX3977" fmla="*/ 389363 w 9642298"/>
              <a:gd name="connsiteY3977" fmla="*/ 727997 h 4853104"/>
              <a:gd name="connsiteX3978" fmla="*/ 453058 w 9642298"/>
              <a:gd name="connsiteY3978" fmla="*/ 755956 h 4853104"/>
              <a:gd name="connsiteX3979" fmla="*/ 434684 w 9642298"/>
              <a:gd name="connsiteY3979" fmla="*/ 766675 h 4853104"/>
              <a:gd name="connsiteX3980" fmla="*/ 440817 w 9642298"/>
              <a:gd name="connsiteY3980" fmla="*/ 793680 h 4853104"/>
              <a:gd name="connsiteX3981" fmla="*/ 429327 w 9642298"/>
              <a:gd name="connsiteY3981" fmla="*/ 811928 h 4853104"/>
              <a:gd name="connsiteX3982" fmla="*/ 392712 w 9642298"/>
              <a:gd name="connsiteY3982" fmla="*/ 826851 h 4853104"/>
              <a:gd name="connsiteX3983" fmla="*/ 379158 w 9642298"/>
              <a:gd name="connsiteY3983" fmla="*/ 805382 h 4853104"/>
              <a:gd name="connsiteX3984" fmla="*/ 337698 w 9642298"/>
              <a:gd name="connsiteY3984" fmla="*/ 852573 h 4853104"/>
              <a:gd name="connsiteX3985" fmla="*/ 351224 w 9642298"/>
              <a:gd name="connsiteY3985" fmla="*/ 782088 h 4853104"/>
              <a:gd name="connsiteX3986" fmla="*/ 380660 w 9642298"/>
              <a:gd name="connsiteY3986" fmla="*/ 766214 h 4853104"/>
              <a:gd name="connsiteX3987" fmla="*/ 363571 w 9642298"/>
              <a:gd name="connsiteY3987" fmla="*/ 744255 h 4853104"/>
              <a:gd name="connsiteX3988" fmla="*/ 389363 w 9642298"/>
              <a:gd name="connsiteY3988" fmla="*/ 727997 h 4853104"/>
              <a:gd name="connsiteX3989" fmla="*/ 1768324 w 9642298"/>
              <a:gd name="connsiteY3989" fmla="*/ 723470 h 4853104"/>
              <a:gd name="connsiteX3990" fmla="*/ 1782145 w 9642298"/>
              <a:gd name="connsiteY3990" fmla="*/ 738364 h 4853104"/>
              <a:gd name="connsiteX3991" fmla="*/ 1770146 w 9642298"/>
              <a:gd name="connsiteY3991" fmla="*/ 769622 h 4853104"/>
              <a:gd name="connsiteX3992" fmla="*/ 1760664 w 9642298"/>
              <a:gd name="connsiteY3992" fmla="*/ 735498 h 4853104"/>
              <a:gd name="connsiteX3993" fmla="*/ 1768324 w 9642298"/>
              <a:gd name="connsiteY3993" fmla="*/ 723470 h 4853104"/>
              <a:gd name="connsiteX3994" fmla="*/ 1466827 w 9642298"/>
              <a:gd name="connsiteY3994" fmla="*/ 716680 h 4853104"/>
              <a:gd name="connsiteX3995" fmla="*/ 1458299 w 9642298"/>
              <a:gd name="connsiteY3995" fmla="*/ 735715 h 4853104"/>
              <a:gd name="connsiteX3996" fmla="*/ 1480260 w 9642298"/>
              <a:gd name="connsiteY3996" fmla="*/ 725323 h 4853104"/>
              <a:gd name="connsiteX3997" fmla="*/ 1466827 w 9642298"/>
              <a:gd name="connsiteY3997" fmla="*/ 716680 h 4853104"/>
              <a:gd name="connsiteX3998" fmla="*/ 1575157 w 9642298"/>
              <a:gd name="connsiteY3998" fmla="*/ 691774 h 4853104"/>
              <a:gd name="connsiteX3999" fmla="*/ 1584855 w 9642298"/>
              <a:gd name="connsiteY3999" fmla="*/ 719294 h 4853104"/>
              <a:gd name="connsiteX4000" fmla="*/ 1575157 w 9642298"/>
              <a:gd name="connsiteY4000" fmla="*/ 691774 h 4853104"/>
              <a:gd name="connsiteX4001" fmla="*/ 1815411 w 9642298"/>
              <a:gd name="connsiteY4001" fmla="*/ 676487 h 4853104"/>
              <a:gd name="connsiteX4002" fmla="*/ 1805448 w 9642298"/>
              <a:gd name="connsiteY4002" fmla="*/ 695454 h 4853104"/>
              <a:gd name="connsiteX4003" fmla="*/ 1827143 w 9642298"/>
              <a:gd name="connsiteY4003" fmla="*/ 691745 h 4853104"/>
              <a:gd name="connsiteX4004" fmla="*/ 1815411 w 9642298"/>
              <a:gd name="connsiteY4004" fmla="*/ 676487 h 4853104"/>
              <a:gd name="connsiteX4005" fmla="*/ 1373795 w 9642298"/>
              <a:gd name="connsiteY4005" fmla="*/ 665817 h 4853104"/>
              <a:gd name="connsiteX4006" fmla="*/ 1388418 w 9642298"/>
              <a:gd name="connsiteY4006" fmla="*/ 680671 h 4853104"/>
              <a:gd name="connsiteX4007" fmla="*/ 1359516 w 9642298"/>
              <a:gd name="connsiteY4007" fmla="*/ 683426 h 4853104"/>
              <a:gd name="connsiteX4008" fmla="*/ 1373795 w 9642298"/>
              <a:gd name="connsiteY4008" fmla="*/ 665817 h 4853104"/>
              <a:gd name="connsiteX4009" fmla="*/ 1721268 w 9642298"/>
              <a:gd name="connsiteY4009" fmla="*/ 638583 h 4853104"/>
              <a:gd name="connsiteX4010" fmla="*/ 1759407 w 9642298"/>
              <a:gd name="connsiteY4010" fmla="*/ 676361 h 4853104"/>
              <a:gd name="connsiteX4011" fmla="*/ 1723571 w 9642298"/>
              <a:gd name="connsiteY4011" fmla="*/ 671779 h 4853104"/>
              <a:gd name="connsiteX4012" fmla="*/ 1721268 w 9642298"/>
              <a:gd name="connsiteY4012" fmla="*/ 638583 h 4853104"/>
              <a:gd name="connsiteX4013" fmla="*/ 1675101 w 9642298"/>
              <a:gd name="connsiteY4013" fmla="*/ 633789 h 4853104"/>
              <a:gd name="connsiteX4014" fmla="*/ 1681062 w 9642298"/>
              <a:gd name="connsiteY4014" fmla="*/ 653065 h 4853104"/>
              <a:gd name="connsiteX4015" fmla="*/ 1622244 w 9642298"/>
              <a:gd name="connsiteY4015" fmla="*/ 684789 h 4853104"/>
              <a:gd name="connsiteX4016" fmla="*/ 1648063 w 9642298"/>
              <a:gd name="connsiteY4016" fmla="*/ 668449 h 4853104"/>
              <a:gd name="connsiteX4017" fmla="*/ 1675101 w 9642298"/>
              <a:gd name="connsiteY4017" fmla="*/ 633789 h 4853104"/>
              <a:gd name="connsiteX4018" fmla="*/ 5209817 w 9642298"/>
              <a:gd name="connsiteY4018" fmla="*/ 632689 h 4853104"/>
              <a:gd name="connsiteX4019" fmla="*/ 5234868 w 9642298"/>
              <a:gd name="connsiteY4019" fmla="*/ 635962 h 4853104"/>
              <a:gd name="connsiteX4020" fmla="*/ 5237711 w 9642298"/>
              <a:gd name="connsiteY4020" fmla="*/ 655983 h 4853104"/>
              <a:gd name="connsiteX4021" fmla="*/ 5209817 w 9642298"/>
              <a:gd name="connsiteY4021" fmla="*/ 632689 h 4853104"/>
              <a:gd name="connsiteX4022" fmla="*/ 1613861 w 9642298"/>
              <a:gd name="connsiteY4022" fmla="*/ 624616 h 4853104"/>
              <a:gd name="connsiteX4023" fmla="*/ 1627120 w 9642298"/>
              <a:gd name="connsiteY4023" fmla="*/ 652575 h 4853104"/>
              <a:gd name="connsiteX4024" fmla="*/ 1612309 w 9642298"/>
              <a:gd name="connsiteY4024" fmla="*/ 663786 h 4853104"/>
              <a:gd name="connsiteX4025" fmla="*/ 1622809 w 9642298"/>
              <a:gd name="connsiteY4025" fmla="*/ 671696 h 4853104"/>
              <a:gd name="connsiteX4026" fmla="*/ 1614637 w 9642298"/>
              <a:gd name="connsiteY4026" fmla="*/ 696929 h 4853104"/>
              <a:gd name="connsiteX4027" fmla="*/ 1590558 w 9642298"/>
              <a:gd name="connsiteY4027" fmla="*/ 667495 h 4853104"/>
              <a:gd name="connsiteX4028" fmla="*/ 1592889 w 9642298"/>
              <a:gd name="connsiteY4028" fmla="*/ 700692 h 4853104"/>
              <a:gd name="connsiteX4029" fmla="*/ 1603845 w 9642298"/>
              <a:gd name="connsiteY4029" fmla="*/ 695508 h 4853104"/>
              <a:gd name="connsiteX4030" fmla="*/ 1616648 w 9642298"/>
              <a:gd name="connsiteY4030" fmla="*/ 736563 h 4853104"/>
              <a:gd name="connsiteX4031" fmla="*/ 1599292 w 9642298"/>
              <a:gd name="connsiteY4031" fmla="*/ 721150 h 4853104"/>
              <a:gd name="connsiteX4032" fmla="*/ 1572615 w 9642298"/>
              <a:gd name="connsiteY4032" fmla="*/ 757127 h 4853104"/>
              <a:gd name="connsiteX4033" fmla="*/ 1582819 w 9642298"/>
              <a:gd name="connsiteY4033" fmla="*/ 771586 h 4853104"/>
              <a:gd name="connsiteX4034" fmla="*/ 1564176 w 9642298"/>
              <a:gd name="connsiteY4034" fmla="*/ 788852 h 4853104"/>
              <a:gd name="connsiteX4035" fmla="*/ 1569024 w 9642298"/>
              <a:gd name="connsiteY4035" fmla="*/ 756666 h 4853104"/>
              <a:gd name="connsiteX4036" fmla="*/ 1557292 w 9642298"/>
              <a:gd name="connsiteY4036" fmla="*/ 781352 h 4853104"/>
              <a:gd name="connsiteX4037" fmla="*/ 1535786 w 9642298"/>
              <a:gd name="connsiteY4037" fmla="*/ 778543 h 4853104"/>
              <a:gd name="connsiteX4038" fmla="*/ 1548052 w 9642298"/>
              <a:gd name="connsiteY4038" fmla="*/ 740764 h 4853104"/>
              <a:gd name="connsiteX4039" fmla="*/ 1562140 w 9642298"/>
              <a:gd name="connsiteY4039" fmla="*/ 749192 h 4853104"/>
              <a:gd name="connsiteX4040" fmla="*/ 1576979 w 9642298"/>
              <a:gd name="connsiteY4040" fmla="*/ 737980 h 4853104"/>
              <a:gd name="connsiteX4041" fmla="*/ 1581346 w 9642298"/>
              <a:gd name="connsiteY4041" fmla="*/ 718859 h 4853104"/>
              <a:gd name="connsiteX4042" fmla="*/ 1556783 w 9642298"/>
              <a:gd name="connsiteY4042" fmla="*/ 702547 h 4853104"/>
              <a:gd name="connsiteX4043" fmla="*/ 1557801 w 9642298"/>
              <a:gd name="connsiteY4043" fmla="*/ 676416 h 4853104"/>
              <a:gd name="connsiteX4044" fmla="*/ 1583891 w 9642298"/>
              <a:gd name="connsiteY4044" fmla="*/ 653557 h 4853104"/>
              <a:gd name="connsiteX4045" fmla="*/ 1579819 w 9642298"/>
              <a:gd name="connsiteY4045" fmla="*/ 666160 h 4853104"/>
              <a:gd name="connsiteX4046" fmla="*/ 1613861 w 9642298"/>
              <a:gd name="connsiteY4046" fmla="*/ 624616 h 4853104"/>
              <a:gd name="connsiteX4047" fmla="*/ 1406752 w 9642298"/>
              <a:gd name="connsiteY4047" fmla="*/ 622531 h 4853104"/>
              <a:gd name="connsiteX4048" fmla="*/ 1426051 w 9642298"/>
              <a:gd name="connsiteY4048" fmla="*/ 639539 h 4853104"/>
              <a:gd name="connsiteX4049" fmla="*/ 1383036 w 9642298"/>
              <a:gd name="connsiteY4049" fmla="*/ 633918 h 4853104"/>
              <a:gd name="connsiteX4050" fmla="*/ 1406752 w 9642298"/>
              <a:gd name="connsiteY4050" fmla="*/ 622531 h 4853104"/>
              <a:gd name="connsiteX4051" fmla="*/ 1646804 w 9642298"/>
              <a:gd name="connsiteY4051" fmla="*/ 609312 h 4853104"/>
              <a:gd name="connsiteX4052" fmla="*/ 1649323 w 9642298"/>
              <a:gd name="connsiteY4052" fmla="*/ 635745 h 4853104"/>
              <a:gd name="connsiteX4053" fmla="*/ 1646804 w 9642298"/>
              <a:gd name="connsiteY4053" fmla="*/ 609312 h 4853104"/>
              <a:gd name="connsiteX4054" fmla="*/ 1644796 w 9642298"/>
              <a:gd name="connsiteY4054" fmla="*/ 569569 h 4853104"/>
              <a:gd name="connsiteX4055" fmla="*/ 1661910 w 9642298"/>
              <a:gd name="connsiteY4055" fmla="*/ 591528 h 4853104"/>
              <a:gd name="connsiteX4056" fmla="*/ 1665231 w 9642298"/>
              <a:gd name="connsiteY4056" fmla="*/ 598510 h 4853104"/>
              <a:gd name="connsiteX4057" fmla="*/ 1654492 w 9642298"/>
              <a:gd name="connsiteY4057" fmla="*/ 597064 h 4853104"/>
              <a:gd name="connsiteX4058" fmla="*/ 1644796 w 9642298"/>
              <a:gd name="connsiteY4058" fmla="*/ 569569 h 4853104"/>
              <a:gd name="connsiteX4059" fmla="*/ 5865253 w 9642298"/>
              <a:gd name="connsiteY4059" fmla="*/ 564207 h 4853104"/>
              <a:gd name="connsiteX4060" fmla="*/ 5867596 w 9642298"/>
              <a:gd name="connsiteY4060" fmla="*/ 567252 h 4853104"/>
              <a:gd name="connsiteX4061" fmla="*/ 5856348 w 9642298"/>
              <a:gd name="connsiteY4061" fmla="*/ 578899 h 4853104"/>
              <a:gd name="connsiteX4062" fmla="*/ 5831220 w 9642298"/>
              <a:gd name="connsiteY4062" fmla="*/ 575683 h 4853104"/>
              <a:gd name="connsiteX4063" fmla="*/ 5850986 w 9642298"/>
              <a:gd name="connsiteY4063" fmla="*/ 566261 h 4853104"/>
              <a:gd name="connsiteX4064" fmla="*/ 5865253 w 9642298"/>
              <a:gd name="connsiteY4064" fmla="*/ 564207 h 4853104"/>
              <a:gd name="connsiteX4065" fmla="*/ 5930058 w 9642298"/>
              <a:gd name="connsiteY4065" fmla="*/ 547470 h 4853104"/>
              <a:gd name="connsiteX4066" fmla="*/ 5943318 w 9642298"/>
              <a:gd name="connsiteY4066" fmla="*/ 564062 h 4853104"/>
              <a:gd name="connsiteX4067" fmla="*/ 5918003 w 9642298"/>
              <a:gd name="connsiteY4067" fmla="*/ 567252 h 4853104"/>
              <a:gd name="connsiteX4068" fmla="*/ 5930058 w 9642298"/>
              <a:gd name="connsiteY4068" fmla="*/ 547470 h 4853104"/>
              <a:gd name="connsiteX4069" fmla="*/ 6003421 w 9642298"/>
              <a:gd name="connsiteY4069" fmla="*/ 535121 h 4853104"/>
              <a:gd name="connsiteX4070" fmla="*/ 6015973 w 9642298"/>
              <a:gd name="connsiteY4070" fmla="*/ 547146 h 4853104"/>
              <a:gd name="connsiteX4071" fmla="*/ 5993955 w 9642298"/>
              <a:gd name="connsiteY4071" fmla="*/ 557484 h 4853104"/>
              <a:gd name="connsiteX4072" fmla="*/ 6003421 w 9642298"/>
              <a:gd name="connsiteY4072" fmla="*/ 535121 h 4853104"/>
              <a:gd name="connsiteX4073" fmla="*/ 1739934 w 9642298"/>
              <a:gd name="connsiteY4073" fmla="*/ 529474 h 4853104"/>
              <a:gd name="connsiteX4074" fmla="*/ 1720998 w 9642298"/>
              <a:gd name="connsiteY4074" fmla="*/ 553257 h 4853104"/>
              <a:gd name="connsiteX4075" fmla="*/ 1738193 w 9642298"/>
              <a:gd name="connsiteY4075" fmla="*/ 575216 h 4853104"/>
              <a:gd name="connsiteX4076" fmla="*/ 1739934 w 9642298"/>
              <a:gd name="connsiteY4076" fmla="*/ 529474 h 4853104"/>
              <a:gd name="connsiteX4077" fmla="*/ 1656283 w 9642298"/>
              <a:gd name="connsiteY4077" fmla="*/ 522967 h 4853104"/>
              <a:gd name="connsiteX4078" fmla="*/ 1667804 w 9642298"/>
              <a:gd name="connsiteY4078" fmla="*/ 533211 h 4853104"/>
              <a:gd name="connsiteX4079" fmla="*/ 1653420 w 9642298"/>
              <a:gd name="connsiteY4079" fmla="*/ 531329 h 4853104"/>
              <a:gd name="connsiteX4080" fmla="*/ 1645788 w 9642298"/>
              <a:gd name="connsiteY4080" fmla="*/ 543495 h 4853104"/>
              <a:gd name="connsiteX4081" fmla="*/ 1656283 w 9642298"/>
              <a:gd name="connsiteY4081" fmla="*/ 522967 h 4853104"/>
              <a:gd name="connsiteX4082" fmla="*/ 6520220 w 9642298"/>
              <a:gd name="connsiteY4082" fmla="*/ 448650 h 4853104"/>
              <a:gd name="connsiteX4083" fmla="*/ 6458590 w 9642298"/>
              <a:gd name="connsiteY4083" fmla="*/ 460380 h 4853104"/>
              <a:gd name="connsiteX4084" fmla="*/ 6520220 w 9642298"/>
              <a:gd name="connsiteY4084" fmla="*/ 448650 h 4853104"/>
              <a:gd name="connsiteX4085" fmla="*/ 5869873 w 9642298"/>
              <a:gd name="connsiteY4085" fmla="*/ 408352 h 4853104"/>
              <a:gd name="connsiteX4086" fmla="*/ 5905678 w 9642298"/>
              <a:gd name="connsiteY4086" fmla="*/ 421236 h 4853104"/>
              <a:gd name="connsiteX4087" fmla="*/ 5833281 w 9642298"/>
              <a:gd name="connsiteY4087" fmla="*/ 431574 h 4853104"/>
              <a:gd name="connsiteX4088" fmla="*/ 5869873 w 9642298"/>
              <a:gd name="connsiteY4088" fmla="*/ 408352 h 4853104"/>
              <a:gd name="connsiteX4089" fmla="*/ 4882025 w 9642298"/>
              <a:gd name="connsiteY4089" fmla="*/ 360435 h 4853104"/>
              <a:gd name="connsiteX4090" fmla="*/ 4910443 w 9642298"/>
              <a:gd name="connsiteY4090" fmla="*/ 370690 h 4853104"/>
              <a:gd name="connsiteX4091" fmla="*/ 4882025 w 9642298"/>
              <a:gd name="connsiteY4091" fmla="*/ 360435 h 4853104"/>
              <a:gd name="connsiteX4092" fmla="*/ 1776788 w 9642298"/>
              <a:gd name="connsiteY4092" fmla="*/ 324157 h 4853104"/>
              <a:gd name="connsiteX4093" fmla="*/ 1775745 w 9642298"/>
              <a:gd name="connsiteY4093" fmla="*/ 350398 h 4853104"/>
              <a:gd name="connsiteX4094" fmla="*/ 1790581 w 9642298"/>
              <a:gd name="connsiteY4094" fmla="*/ 339132 h 4853104"/>
              <a:gd name="connsiteX4095" fmla="*/ 1776788 w 9642298"/>
              <a:gd name="connsiteY4095" fmla="*/ 324157 h 4853104"/>
              <a:gd name="connsiteX4096" fmla="*/ 1616566 w 9642298"/>
              <a:gd name="connsiteY4096" fmla="*/ 277215 h 4853104"/>
              <a:gd name="connsiteX4097" fmla="*/ 1622724 w 9642298"/>
              <a:gd name="connsiteY4097" fmla="*/ 304137 h 4853104"/>
              <a:gd name="connsiteX4098" fmla="*/ 1604297 w 9642298"/>
              <a:gd name="connsiteY4098" fmla="*/ 314939 h 4853104"/>
              <a:gd name="connsiteX4099" fmla="*/ 1616566 w 9642298"/>
              <a:gd name="connsiteY4099" fmla="*/ 277215 h 4853104"/>
              <a:gd name="connsiteX4100" fmla="*/ 1631509 w 9642298"/>
              <a:gd name="connsiteY4100" fmla="*/ 273899 h 4853104"/>
              <a:gd name="connsiteX4101" fmla="*/ 1637805 w 9642298"/>
              <a:gd name="connsiteY4101" fmla="*/ 286462 h 4853104"/>
              <a:gd name="connsiteX4102" fmla="*/ 1620154 w 9642298"/>
              <a:gd name="connsiteY4102" fmla="*/ 277624 h 4853104"/>
              <a:gd name="connsiteX4103" fmla="*/ 1631509 w 9642298"/>
              <a:gd name="connsiteY4103" fmla="*/ 273899 h 4853104"/>
              <a:gd name="connsiteX4104" fmla="*/ 1073193 w 9642298"/>
              <a:gd name="connsiteY4104" fmla="*/ 272057 h 4853104"/>
              <a:gd name="connsiteX4105" fmla="*/ 1093414 w 9642298"/>
              <a:gd name="connsiteY4105" fmla="*/ 307625 h 4853104"/>
              <a:gd name="connsiteX4106" fmla="*/ 1088780 w 9642298"/>
              <a:gd name="connsiteY4106" fmla="*/ 333213 h 4853104"/>
              <a:gd name="connsiteX4107" fmla="*/ 1070594 w 9642298"/>
              <a:gd name="connsiteY4107" fmla="*/ 337439 h 4853104"/>
              <a:gd name="connsiteX4108" fmla="*/ 1056318 w 9642298"/>
              <a:gd name="connsiteY4108" fmla="*/ 335532 h 4853104"/>
              <a:gd name="connsiteX4109" fmla="*/ 1057873 w 9642298"/>
              <a:gd name="connsiteY4109" fmla="*/ 296388 h 4853104"/>
              <a:gd name="connsiteX4110" fmla="*/ 1073193 w 9642298"/>
              <a:gd name="connsiteY4110" fmla="*/ 272057 h 4853104"/>
              <a:gd name="connsiteX4111" fmla="*/ 1871389 w 9642298"/>
              <a:gd name="connsiteY4111" fmla="*/ 256884 h 4853104"/>
              <a:gd name="connsiteX4112" fmla="*/ 1883242 w 9642298"/>
              <a:gd name="connsiteY4112" fmla="*/ 260442 h 4853104"/>
              <a:gd name="connsiteX4113" fmla="*/ 1886228 w 9642298"/>
              <a:gd name="connsiteY4113" fmla="*/ 285941 h 4853104"/>
              <a:gd name="connsiteX4114" fmla="*/ 1868605 w 9642298"/>
              <a:gd name="connsiteY4114" fmla="*/ 277077 h 4853104"/>
              <a:gd name="connsiteX4115" fmla="*/ 1871873 w 9642298"/>
              <a:gd name="connsiteY4115" fmla="*/ 284088 h 4853104"/>
              <a:gd name="connsiteX4116" fmla="*/ 1861935 w 9642298"/>
              <a:gd name="connsiteY4116" fmla="*/ 263028 h 4853104"/>
              <a:gd name="connsiteX4117" fmla="*/ 1871389 w 9642298"/>
              <a:gd name="connsiteY4117" fmla="*/ 256884 h 4853104"/>
              <a:gd name="connsiteX4118" fmla="*/ 4503283 w 9642298"/>
              <a:gd name="connsiteY4118" fmla="*/ 230831 h 4853104"/>
              <a:gd name="connsiteX4119" fmla="*/ 4523141 w 9642298"/>
              <a:gd name="connsiteY4119" fmla="*/ 241561 h 4853104"/>
              <a:gd name="connsiteX4120" fmla="*/ 4498072 w 9642298"/>
              <a:gd name="connsiteY4120" fmla="*/ 238234 h 4853104"/>
              <a:gd name="connsiteX4121" fmla="*/ 4490170 w 9642298"/>
              <a:gd name="connsiteY4121" fmla="*/ 257000 h 4853104"/>
              <a:gd name="connsiteX4122" fmla="*/ 4461991 w 9642298"/>
              <a:gd name="connsiteY4122" fmla="*/ 240144 h 4853104"/>
              <a:gd name="connsiteX4123" fmla="*/ 4483526 w 9642298"/>
              <a:gd name="connsiteY4123" fmla="*/ 242953 h 4853104"/>
              <a:gd name="connsiteX4124" fmla="*/ 4503283 w 9642298"/>
              <a:gd name="connsiteY4124" fmla="*/ 230831 h 4853104"/>
              <a:gd name="connsiteX4125" fmla="*/ 3947183 w 9642298"/>
              <a:gd name="connsiteY4125" fmla="*/ 229346 h 4853104"/>
              <a:gd name="connsiteX4126" fmla="*/ 3957966 w 9642298"/>
              <a:gd name="connsiteY4126" fmla="*/ 240198 h 4853104"/>
              <a:gd name="connsiteX4127" fmla="*/ 3936781 w 9642298"/>
              <a:gd name="connsiteY4127" fmla="*/ 230954 h 4853104"/>
              <a:gd name="connsiteX4128" fmla="*/ 3947183 w 9642298"/>
              <a:gd name="connsiteY4128" fmla="*/ 229346 h 4853104"/>
              <a:gd name="connsiteX4129" fmla="*/ 4527266 w 9642298"/>
              <a:gd name="connsiteY4129" fmla="*/ 228932 h 4853104"/>
              <a:gd name="connsiteX4130" fmla="*/ 4555631 w 9642298"/>
              <a:gd name="connsiteY4130" fmla="*/ 239161 h 4853104"/>
              <a:gd name="connsiteX4131" fmla="*/ 4527266 w 9642298"/>
              <a:gd name="connsiteY4131" fmla="*/ 228932 h 4853104"/>
              <a:gd name="connsiteX4132" fmla="*/ 4580501 w 9642298"/>
              <a:gd name="connsiteY4132" fmla="*/ 222660 h 4853104"/>
              <a:gd name="connsiteX4133" fmla="*/ 4591951 w 9642298"/>
              <a:gd name="connsiteY4133" fmla="*/ 230816 h 4853104"/>
              <a:gd name="connsiteX4134" fmla="*/ 4566882 w 9642298"/>
              <a:gd name="connsiteY4134" fmla="*/ 227514 h 4853104"/>
              <a:gd name="connsiteX4135" fmla="*/ 4580501 w 9642298"/>
              <a:gd name="connsiteY4135" fmla="*/ 222660 h 4853104"/>
              <a:gd name="connsiteX4136" fmla="*/ 1746897 w 9642298"/>
              <a:gd name="connsiteY4136" fmla="*/ 216349 h 4853104"/>
              <a:gd name="connsiteX4137" fmla="*/ 1742172 w 9642298"/>
              <a:gd name="connsiteY4137" fmla="*/ 217540 h 4853104"/>
              <a:gd name="connsiteX4138" fmla="*/ 1730185 w 9642298"/>
              <a:gd name="connsiteY4138" fmla="*/ 226340 h 4853104"/>
              <a:gd name="connsiteX4139" fmla="*/ 1744835 w 9642298"/>
              <a:gd name="connsiteY4139" fmla="*/ 313493 h 4853104"/>
              <a:gd name="connsiteX4140" fmla="*/ 1779867 w 9642298"/>
              <a:gd name="connsiteY4140" fmla="*/ 245842 h 4853104"/>
              <a:gd name="connsiteX4141" fmla="*/ 1747889 w 9642298"/>
              <a:gd name="connsiteY4141" fmla="*/ 235207 h 4853104"/>
              <a:gd name="connsiteX4142" fmla="*/ 1744782 w 9642298"/>
              <a:gd name="connsiteY4142" fmla="*/ 221650 h 4853104"/>
              <a:gd name="connsiteX4143" fmla="*/ 1746897 w 9642298"/>
              <a:gd name="connsiteY4143" fmla="*/ 216349 h 4853104"/>
              <a:gd name="connsiteX4144" fmla="*/ 4984885 w 9642298"/>
              <a:gd name="connsiteY4144" fmla="*/ 216223 h 4853104"/>
              <a:gd name="connsiteX4145" fmla="*/ 4987185 w 9642298"/>
              <a:gd name="connsiteY4145" fmla="*/ 249365 h 4853104"/>
              <a:gd name="connsiteX4146" fmla="*/ 4929626 w 9642298"/>
              <a:gd name="connsiteY4146" fmla="*/ 248411 h 4853104"/>
              <a:gd name="connsiteX4147" fmla="*/ 4916286 w 9642298"/>
              <a:gd name="connsiteY4147" fmla="*/ 220369 h 4853104"/>
              <a:gd name="connsiteX4148" fmla="*/ 4984885 w 9642298"/>
              <a:gd name="connsiteY4148" fmla="*/ 216223 h 4853104"/>
              <a:gd name="connsiteX4149" fmla="*/ 3969779 w 9642298"/>
              <a:gd name="connsiteY4149" fmla="*/ 215541 h 4853104"/>
              <a:gd name="connsiteX4150" fmla="*/ 4044481 w 9642298"/>
              <a:gd name="connsiteY4150" fmla="*/ 238371 h 4853104"/>
              <a:gd name="connsiteX4151" fmla="*/ 4036551 w 9642298"/>
              <a:gd name="connsiteY4151" fmla="*/ 257028 h 4853104"/>
              <a:gd name="connsiteX4152" fmla="*/ 3969779 w 9642298"/>
              <a:gd name="connsiteY4152" fmla="*/ 215541 h 4853104"/>
              <a:gd name="connsiteX4153" fmla="*/ 4857127 w 9642298"/>
              <a:gd name="connsiteY4153" fmla="*/ 214751 h 4853104"/>
              <a:gd name="connsiteX4154" fmla="*/ 4868977 w 9642298"/>
              <a:gd name="connsiteY4154" fmla="*/ 233924 h 4853104"/>
              <a:gd name="connsiteX4155" fmla="*/ 4847252 w 9642298"/>
              <a:gd name="connsiteY4155" fmla="*/ 237741 h 4853104"/>
              <a:gd name="connsiteX4156" fmla="*/ 4857127 w 9642298"/>
              <a:gd name="connsiteY4156" fmla="*/ 214751 h 4853104"/>
              <a:gd name="connsiteX4157" fmla="*/ 3461708 w 9642298"/>
              <a:gd name="connsiteY4157" fmla="*/ 211171 h 4853104"/>
              <a:gd name="connsiteX4158" fmla="*/ 3509009 w 9642298"/>
              <a:gd name="connsiteY4158" fmla="*/ 214722 h 4853104"/>
              <a:gd name="connsiteX4159" fmla="*/ 3511849 w 9642298"/>
              <a:gd name="connsiteY4159" fmla="*/ 234797 h 4853104"/>
              <a:gd name="connsiteX4160" fmla="*/ 3415372 w 9642298"/>
              <a:gd name="connsiteY4160" fmla="*/ 215679 h 4853104"/>
              <a:gd name="connsiteX4161" fmla="*/ 3461708 w 9642298"/>
              <a:gd name="connsiteY4161" fmla="*/ 211171 h 4853104"/>
              <a:gd name="connsiteX4162" fmla="*/ 3829563 w 9642298"/>
              <a:gd name="connsiteY4162" fmla="*/ 210438 h 4853104"/>
              <a:gd name="connsiteX4163" fmla="*/ 3908630 w 9642298"/>
              <a:gd name="connsiteY4163" fmla="*/ 214092 h 4853104"/>
              <a:gd name="connsiteX4164" fmla="*/ 3901721 w 9642298"/>
              <a:gd name="connsiteY4164" fmla="*/ 298544 h 4853104"/>
              <a:gd name="connsiteX4165" fmla="*/ 3805806 w 9642298"/>
              <a:gd name="connsiteY4165" fmla="*/ 266356 h 4853104"/>
              <a:gd name="connsiteX4166" fmla="*/ 3813224 w 9642298"/>
              <a:gd name="connsiteY4166" fmla="*/ 260820 h 4853104"/>
              <a:gd name="connsiteX4167" fmla="*/ 3737987 w 9642298"/>
              <a:gd name="connsiteY4167" fmla="*/ 250971 h 4853104"/>
              <a:gd name="connsiteX4168" fmla="*/ 3742112 w 9642298"/>
              <a:gd name="connsiteY4168" fmla="*/ 238397 h 4853104"/>
              <a:gd name="connsiteX4169" fmla="*/ 3663072 w 9642298"/>
              <a:gd name="connsiteY4169" fmla="*/ 234660 h 4853104"/>
              <a:gd name="connsiteX4170" fmla="*/ 3714203 w 9642298"/>
              <a:gd name="connsiteY4170" fmla="*/ 215103 h 4853104"/>
              <a:gd name="connsiteX4171" fmla="*/ 3829563 w 9642298"/>
              <a:gd name="connsiteY4171" fmla="*/ 210438 h 4853104"/>
              <a:gd name="connsiteX4172" fmla="*/ 2144884 w 9642298"/>
              <a:gd name="connsiteY4172" fmla="*/ 208010 h 4853104"/>
              <a:gd name="connsiteX4173" fmla="*/ 2212192 w 9642298"/>
              <a:gd name="connsiteY4173" fmla="*/ 236489 h 4853104"/>
              <a:gd name="connsiteX4174" fmla="*/ 2144884 w 9642298"/>
              <a:gd name="connsiteY4174" fmla="*/ 208010 h 4853104"/>
              <a:gd name="connsiteX4175" fmla="*/ 3656883 w 9642298"/>
              <a:gd name="connsiteY4175" fmla="*/ 207686 h 4853104"/>
              <a:gd name="connsiteX4176" fmla="*/ 3655623 w 9642298"/>
              <a:gd name="connsiteY4176" fmla="*/ 240364 h 4853104"/>
              <a:gd name="connsiteX4177" fmla="*/ 3630020 w 9642298"/>
              <a:gd name="connsiteY4177" fmla="*/ 250184 h 4853104"/>
              <a:gd name="connsiteX4178" fmla="*/ 3598545 w 9642298"/>
              <a:gd name="connsiteY4178" fmla="*/ 226343 h 4853104"/>
              <a:gd name="connsiteX4179" fmla="*/ 3653053 w 9642298"/>
              <a:gd name="connsiteY4179" fmla="*/ 213794 h 4853104"/>
              <a:gd name="connsiteX4180" fmla="*/ 3656883 w 9642298"/>
              <a:gd name="connsiteY4180" fmla="*/ 207686 h 4853104"/>
              <a:gd name="connsiteX4181" fmla="*/ 4657704 w 9642298"/>
              <a:gd name="connsiteY4181" fmla="*/ 206512 h 4853104"/>
              <a:gd name="connsiteX4182" fmla="*/ 4664373 w 9642298"/>
              <a:gd name="connsiteY4182" fmla="*/ 220558 h 4853104"/>
              <a:gd name="connsiteX4183" fmla="*/ 4634696 w 9642298"/>
              <a:gd name="connsiteY4183" fmla="*/ 242873 h 4853104"/>
              <a:gd name="connsiteX4184" fmla="*/ 4595834 w 9642298"/>
              <a:gd name="connsiteY4184" fmla="*/ 224679 h 4853104"/>
              <a:gd name="connsiteX4185" fmla="*/ 4657704 w 9642298"/>
              <a:gd name="connsiteY4185" fmla="*/ 206512 h 4853104"/>
              <a:gd name="connsiteX4186" fmla="*/ 4740576 w 9642298"/>
              <a:gd name="connsiteY4186" fmla="*/ 204166 h 4853104"/>
              <a:gd name="connsiteX4187" fmla="*/ 4775636 w 9642298"/>
              <a:gd name="connsiteY4187" fmla="*/ 228388 h 4853104"/>
              <a:gd name="connsiteX4188" fmla="*/ 4774137 w 9642298"/>
              <a:gd name="connsiteY4188" fmla="*/ 267558 h 4853104"/>
              <a:gd name="connsiteX4189" fmla="*/ 4663330 w 9642298"/>
              <a:gd name="connsiteY4189" fmla="*/ 246556 h 4853104"/>
              <a:gd name="connsiteX4190" fmla="*/ 4693785 w 9642298"/>
              <a:gd name="connsiteY4190" fmla="*/ 204602 h 4853104"/>
              <a:gd name="connsiteX4191" fmla="*/ 4704498 w 9642298"/>
              <a:gd name="connsiteY4191" fmla="*/ 206022 h 4853104"/>
              <a:gd name="connsiteX4192" fmla="*/ 4728577 w 9642298"/>
              <a:gd name="connsiteY4192" fmla="*/ 235427 h 4853104"/>
              <a:gd name="connsiteX4193" fmla="*/ 4740576 w 9642298"/>
              <a:gd name="connsiteY4193" fmla="*/ 204166 h 4853104"/>
              <a:gd name="connsiteX4194" fmla="*/ 3865733 w 9642298"/>
              <a:gd name="connsiteY4194" fmla="*/ 202551 h 4853104"/>
              <a:gd name="connsiteX4195" fmla="*/ 3890470 w 9642298"/>
              <a:gd name="connsiteY4195" fmla="*/ 218376 h 4853104"/>
              <a:gd name="connsiteX4196" fmla="*/ 3840034 w 9642298"/>
              <a:gd name="connsiteY4196" fmla="*/ 218376 h 4853104"/>
              <a:gd name="connsiteX4197" fmla="*/ 3865733 w 9642298"/>
              <a:gd name="connsiteY4197" fmla="*/ 202551 h 4853104"/>
              <a:gd name="connsiteX4198" fmla="*/ 1792324 w 9642298"/>
              <a:gd name="connsiteY4198" fmla="*/ 201517 h 4853104"/>
              <a:gd name="connsiteX4199" fmla="*/ 1808260 w 9642298"/>
              <a:gd name="connsiteY4199" fmla="*/ 256100 h 4853104"/>
              <a:gd name="connsiteX4200" fmla="*/ 1792324 w 9642298"/>
              <a:gd name="connsiteY4200" fmla="*/ 201517 h 4853104"/>
              <a:gd name="connsiteX4201" fmla="*/ 1830080 w 9642298"/>
              <a:gd name="connsiteY4201" fmla="*/ 199630 h 4853104"/>
              <a:gd name="connsiteX4202" fmla="*/ 1820742 w 9642298"/>
              <a:gd name="connsiteY4202" fmla="*/ 211775 h 4853104"/>
              <a:gd name="connsiteX4203" fmla="*/ 1835581 w 9642298"/>
              <a:gd name="connsiteY4203" fmla="*/ 292487 h 4853104"/>
              <a:gd name="connsiteX4204" fmla="*/ 1884971 w 9642298"/>
              <a:gd name="connsiteY4204" fmla="*/ 318539 h 4853104"/>
              <a:gd name="connsiteX4205" fmla="*/ 1914112 w 9642298"/>
              <a:gd name="connsiteY4205" fmla="*/ 309263 h 4853104"/>
              <a:gd name="connsiteX4206" fmla="*/ 1893433 w 9642298"/>
              <a:gd name="connsiteY4206" fmla="*/ 286814 h 4853104"/>
              <a:gd name="connsiteX4207" fmla="*/ 1930236 w 9642298"/>
              <a:gd name="connsiteY4207" fmla="*/ 265373 h 4853104"/>
              <a:gd name="connsiteX4208" fmla="*/ 1835581 w 9642298"/>
              <a:gd name="connsiteY4208" fmla="*/ 200564 h 4853104"/>
              <a:gd name="connsiteX4209" fmla="*/ 1830080 w 9642298"/>
              <a:gd name="connsiteY4209" fmla="*/ 199630 h 4853104"/>
              <a:gd name="connsiteX4210" fmla="*/ 3520527 w 9642298"/>
              <a:gd name="connsiteY4210" fmla="*/ 196529 h 4853104"/>
              <a:gd name="connsiteX4211" fmla="*/ 3519776 w 9642298"/>
              <a:gd name="connsiteY4211" fmla="*/ 216088 h 4853104"/>
              <a:gd name="connsiteX4212" fmla="*/ 3540748 w 9642298"/>
              <a:gd name="connsiteY4212" fmla="*/ 232016 h 4853104"/>
              <a:gd name="connsiteX4213" fmla="*/ 3515142 w 9642298"/>
              <a:gd name="connsiteY4213" fmla="*/ 241782 h 4853104"/>
              <a:gd name="connsiteX4214" fmla="*/ 3520527 w 9642298"/>
              <a:gd name="connsiteY4214" fmla="*/ 196529 h 4853104"/>
              <a:gd name="connsiteX4215" fmla="*/ 3156162 w 9642298"/>
              <a:gd name="connsiteY4215" fmla="*/ 182766 h 4853104"/>
              <a:gd name="connsiteX4216" fmla="*/ 3168287 w 9642298"/>
              <a:gd name="connsiteY4216" fmla="*/ 183545 h 4853104"/>
              <a:gd name="connsiteX4217" fmla="*/ 3156027 w 9642298"/>
              <a:gd name="connsiteY4217" fmla="*/ 183012 h 4853104"/>
              <a:gd name="connsiteX4218" fmla="*/ 3092808 w 9642298"/>
              <a:gd name="connsiteY4218" fmla="*/ 180271 h 4853104"/>
              <a:gd name="connsiteX4219" fmla="*/ 3156027 w 9642298"/>
              <a:gd name="connsiteY4219" fmla="*/ 183012 h 4853104"/>
              <a:gd name="connsiteX4220" fmla="*/ 3149886 w 9642298"/>
              <a:gd name="connsiteY4220" fmla="*/ 194264 h 4853104"/>
              <a:gd name="connsiteX4221" fmla="*/ 3274941 w 9642298"/>
              <a:gd name="connsiteY4221" fmla="*/ 217122 h 4853104"/>
              <a:gd name="connsiteX4222" fmla="*/ 3297173 w 9642298"/>
              <a:gd name="connsiteY4222" fmla="*/ 200292 h 4853104"/>
              <a:gd name="connsiteX4223" fmla="*/ 3368310 w 9642298"/>
              <a:gd name="connsiteY4223" fmla="*/ 222741 h 4853104"/>
              <a:gd name="connsiteX4224" fmla="*/ 3407709 w 9642298"/>
              <a:gd name="connsiteY4224" fmla="*/ 227789 h 4853104"/>
              <a:gd name="connsiteX4225" fmla="*/ 3317126 w 9642298"/>
              <a:gd name="connsiteY4225" fmla="*/ 242271 h 4853104"/>
              <a:gd name="connsiteX4226" fmla="*/ 3330706 w 9642298"/>
              <a:gd name="connsiteY4226" fmla="*/ 263767 h 4853104"/>
              <a:gd name="connsiteX4227" fmla="*/ 3291841 w 9642298"/>
              <a:gd name="connsiteY4227" fmla="*/ 245573 h 4853104"/>
              <a:gd name="connsiteX4228" fmla="*/ 3116592 w 9642298"/>
              <a:gd name="connsiteY4228" fmla="*/ 216194 h 4853104"/>
              <a:gd name="connsiteX4229" fmla="*/ 3092808 w 9642298"/>
              <a:gd name="connsiteY4229" fmla="*/ 180271 h 4853104"/>
              <a:gd name="connsiteX4230" fmla="*/ 3051283 w 9642298"/>
              <a:gd name="connsiteY4230" fmla="*/ 162066 h 4853104"/>
              <a:gd name="connsiteX4231" fmla="*/ 3061041 w 9642298"/>
              <a:gd name="connsiteY4231" fmla="*/ 163031 h 4853104"/>
              <a:gd name="connsiteX4232" fmla="*/ 3059995 w 9642298"/>
              <a:gd name="connsiteY4232" fmla="*/ 189135 h 4853104"/>
              <a:gd name="connsiteX4233" fmla="*/ 3088896 w 9642298"/>
              <a:gd name="connsiteY4233" fmla="*/ 186297 h 4853104"/>
              <a:gd name="connsiteX4234" fmla="*/ 3070253 w 9642298"/>
              <a:gd name="connsiteY4234" fmla="*/ 203591 h 4853104"/>
              <a:gd name="connsiteX4235" fmla="*/ 3042372 w 9642298"/>
              <a:gd name="connsiteY4235" fmla="*/ 180268 h 4853104"/>
              <a:gd name="connsiteX4236" fmla="*/ 3051283 w 9642298"/>
              <a:gd name="connsiteY4236" fmla="*/ 162066 h 4853104"/>
              <a:gd name="connsiteX4237" fmla="*/ 1754773 w 9642298"/>
              <a:gd name="connsiteY4237" fmla="*/ 150729 h 4853104"/>
              <a:gd name="connsiteX4238" fmla="*/ 1732969 w 9642298"/>
              <a:gd name="connsiteY4238" fmla="*/ 154437 h 4853104"/>
              <a:gd name="connsiteX4239" fmla="*/ 1756514 w 9642298"/>
              <a:gd name="connsiteY4239" fmla="*/ 196855 h 4853104"/>
              <a:gd name="connsiteX4240" fmla="*/ 1754773 w 9642298"/>
              <a:gd name="connsiteY4240" fmla="*/ 150729 h 4853104"/>
              <a:gd name="connsiteX4241" fmla="*/ 1890019 w 9642298"/>
              <a:gd name="connsiteY4241" fmla="*/ 146109 h 4853104"/>
              <a:gd name="connsiteX4242" fmla="*/ 1877283 w 9642298"/>
              <a:gd name="connsiteY4242" fmla="*/ 146992 h 4853104"/>
              <a:gd name="connsiteX4243" fmla="*/ 1898255 w 9642298"/>
              <a:gd name="connsiteY4243" fmla="*/ 162840 h 4853104"/>
              <a:gd name="connsiteX4244" fmla="*/ 1890019 w 9642298"/>
              <a:gd name="connsiteY4244" fmla="*/ 146109 h 4853104"/>
              <a:gd name="connsiteX4245" fmla="*/ 1830705 w 9642298"/>
              <a:gd name="connsiteY4245" fmla="*/ 140963 h 4853104"/>
              <a:gd name="connsiteX4246" fmla="*/ 1854731 w 9642298"/>
              <a:gd name="connsiteY4246" fmla="*/ 170205 h 4853104"/>
              <a:gd name="connsiteX4247" fmla="*/ 1830705 w 9642298"/>
              <a:gd name="connsiteY4247" fmla="*/ 140963 h 4853104"/>
              <a:gd name="connsiteX4248" fmla="*/ 2075540 w 9642298"/>
              <a:gd name="connsiteY4248" fmla="*/ 139927 h 4853104"/>
              <a:gd name="connsiteX4249" fmla="*/ 2089895 w 9642298"/>
              <a:gd name="connsiteY4249" fmla="*/ 141782 h 4853104"/>
              <a:gd name="connsiteX4250" fmla="*/ 2075540 w 9642298"/>
              <a:gd name="connsiteY4250" fmla="*/ 139927 h 4853104"/>
              <a:gd name="connsiteX4251" fmla="*/ 2114042 w 9642298"/>
              <a:gd name="connsiteY4251" fmla="*/ 128120 h 4853104"/>
              <a:gd name="connsiteX4252" fmla="*/ 2097316 w 9642298"/>
              <a:gd name="connsiteY4252" fmla="*/ 136107 h 4853104"/>
              <a:gd name="connsiteX4253" fmla="*/ 2122090 w 9642298"/>
              <a:gd name="connsiteY4253" fmla="*/ 145926 h 4853104"/>
              <a:gd name="connsiteX4254" fmla="*/ 2114042 w 9642298"/>
              <a:gd name="connsiteY4254" fmla="*/ 128120 h 4853104"/>
              <a:gd name="connsiteX4255" fmla="*/ 1307741 w 9642298"/>
              <a:gd name="connsiteY4255" fmla="*/ 126212 h 4853104"/>
              <a:gd name="connsiteX4256" fmla="*/ 1315640 w 9642298"/>
              <a:gd name="connsiteY4256" fmla="*/ 129480 h 4853104"/>
              <a:gd name="connsiteX4257" fmla="*/ 1326464 w 9642298"/>
              <a:gd name="connsiteY4257" fmla="*/ 147510 h 4853104"/>
              <a:gd name="connsiteX4258" fmla="*/ 1301904 w 9642298"/>
              <a:gd name="connsiteY4258" fmla="*/ 131252 h 4853104"/>
              <a:gd name="connsiteX4259" fmla="*/ 1307741 w 9642298"/>
              <a:gd name="connsiteY4259" fmla="*/ 126212 h 4853104"/>
              <a:gd name="connsiteX4260" fmla="*/ 2961780 w 9642298"/>
              <a:gd name="connsiteY4260" fmla="*/ 123861 h 4853104"/>
              <a:gd name="connsiteX4261" fmla="*/ 3035730 w 9642298"/>
              <a:gd name="connsiteY4261" fmla="*/ 166222 h 4853104"/>
              <a:gd name="connsiteX4262" fmla="*/ 3037285 w 9642298"/>
              <a:gd name="connsiteY4262" fmla="*/ 218949 h 4853104"/>
              <a:gd name="connsiteX4263" fmla="*/ 2967674 w 9642298"/>
              <a:gd name="connsiteY4263" fmla="*/ 157413 h 4853104"/>
              <a:gd name="connsiteX4264" fmla="*/ 2952619 w 9642298"/>
              <a:gd name="connsiteY4264" fmla="*/ 175197 h 4853104"/>
              <a:gd name="connsiteX4265" fmla="*/ 2966653 w 9642298"/>
              <a:gd name="connsiteY4265" fmla="*/ 183545 h 4853104"/>
              <a:gd name="connsiteX4266" fmla="*/ 2948522 w 9642298"/>
              <a:gd name="connsiteY4266" fmla="*/ 187746 h 4853104"/>
              <a:gd name="connsiteX4267" fmla="*/ 2961780 w 9642298"/>
              <a:gd name="connsiteY4267" fmla="*/ 123861 h 4853104"/>
              <a:gd name="connsiteX4268" fmla="*/ 2835893 w 9642298"/>
              <a:gd name="connsiteY4268" fmla="*/ 120617 h 4853104"/>
              <a:gd name="connsiteX4269" fmla="*/ 2850223 w 9642298"/>
              <a:gd name="connsiteY4269" fmla="*/ 122418 h 4853104"/>
              <a:gd name="connsiteX4270" fmla="*/ 2849205 w 9642298"/>
              <a:gd name="connsiteY4270" fmla="*/ 148658 h 4853104"/>
              <a:gd name="connsiteX4271" fmla="*/ 2835893 w 9642298"/>
              <a:gd name="connsiteY4271" fmla="*/ 120617 h 4853104"/>
              <a:gd name="connsiteX4272" fmla="*/ 2803670 w 9642298"/>
              <a:gd name="connsiteY4272" fmla="*/ 116387 h 4853104"/>
              <a:gd name="connsiteX4273" fmla="*/ 2780879 w 9642298"/>
              <a:gd name="connsiteY4273" fmla="*/ 146281 h 4853104"/>
              <a:gd name="connsiteX4274" fmla="*/ 2803670 w 9642298"/>
              <a:gd name="connsiteY4274" fmla="*/ 116387 h 4853104"/>
              <a:gd name="connsiteX4275" fmla="*/ 2574906 w 9642298"/>
              <a:gd name="connsiteY4275" fmla="*/ 111173 h 4853104"/>
              <a:gd name="connsiteX4276" fmla="*/ 2562693 w 9642298"/>
              <a:gd name="connsiteY4276" fmla="*/ 111367 h 4853104"/>
              <a:gd name="connsiteX4277" fmla="*/ 2558863 w 9642298"/>
              <a:gd name="connsiteY4277" fmla="*/ 117423 h 4853104"/>
              <a:gd name="connsiteX4278" fmla="*/ 2554229 w 9642298"/>
              <a:gd name="connsiteY4278" fmla="*/ 143063 h 4853104"/>
              <a:gd name="connsiteX4279" fmla="*/ 2589798 w 9642298"/>
              <a:gd name="connsiteY4279" fmla="*/ 154220 h 4853104"/>
              <a:gd name="connsiteX4280" fmla="*/ 2574906 w 9642298"/>
              <a:gd name="connsiteY4280" fmla="*/ 111173 h 4853104"/>
              <a:gd name="connsiteX4281" fmla="*/ 2463249 w 9642298"/>
              <a:gd name="connsiteY4281" fmla="*/ 107690 h 4853104"/>
              <a:gd name="connsiteX4282" fmla="*/ 2447573 w 9642298"/>
              <a:gd name="connsiteY4282" fmla="*/ 109540 h 4853104"/>
              <a:gd name="connsiteX4283" fmla="*/ 2515069 w 9642298"/>
              <a:gd name="connsiteY4283" fmla="*/ 131390 h 4853104"/>
              <a:gd name="connsiteX4284" fmla="*/ 2463249 w 9642298"/>
              <a:gd name="connsiteY4284" fmla="*/ 107690 h 4853104"/>
              <a:gd name="connsiteX4285" fmla="*/ 1723996 w 9642298"/>
              <a:gd name="connsiteY4285" fmla="*/ 107303 h 4853104"/>
              <a:gd name="connsiteX4286" fmla="*/ 1719390 w 9642298"/>
              <a:gd name="connsiteY4286" fmla="*/ 132971 h 4853104"/>
              <a:gd name="connsiteX4287" fmla="*/ 1733478 w 9642298"/>
              <a:gd name="connsiteY4287" fmla="*/ 141344 h 4853104"/>
              <a:gd name="connsiteX4288" fmla="*/ 1734763 w 9642298"/>
              <a:gd name="connsiteY4288" fmla="*/ 108749 h 4853104"/>
              <a:gd name="connsiteX4289" fmla="*/ 1723996 w 9642298"/>
              <a:gd name="connsiteY4289" fmla="*/ 107303 h 4853104"/>
              <a:gd name="connsiteX4290" fmla="*/ 1951849 w 9642298"/>
              <a:gd name="connsiteY4290" fmla="*/ 91054 h 4853104"/>
              <a:gd name="connsiteX4291" fmla="*/ 1943548 w 9642298"/>
              <a:gd name="connsiteY4291" fmla="*/ 109568 h 4853104"/>
              <a:gd name="connsiteX4292" fmla="*/ 1961680 w 9642298"/>
              <a:gd name="connsiteY4292" fmla="*/ 105393 h 4853104"/>
              <a:gd name="connsiteX4293" fmla="*/ 1951849 w 9642298"/>
              <a:gd name="connsiteY4293" fmla="*/ 91054 h 4853104"/>
              <a:gd name="connsiteX4294" fmla="*/ 1904897 w 9642298"/>
              <a:gd name="connsiteY4294" fmla="*/ 84880 h 4853104"/>
              <a:gd name="connsiteX4295" fmla="*/ 1903879 w 9642298"/>
              <a:gd name="connsiteY4295" fmla="*/ 111012 h 4853104"/>
              <a:gd name="connsiteX4296" fmla="*/ 1896675 w 9642298"/>
              <a:gd name="connsiteY4296" fmla="*/ 110112 h 4853104"/>
              <a:gd name="connsiteX4297" fmla="*/ 1904897 w 9642298"/>
              <a:gd name="connsiteY4297" fmla="*/ 84880 h 4853104"/>
              <a:gd name="connsiteX4298" fmla="*/ 2408933 w 9642298"/>
              <a:gd name="connsiteY4298" fmla="*/ 78485 h 4853104"/>
              <a:gd name="connsiteX4299" fmla="*/ 2398158 w 9642298"/>
              <a:gd name="connsiteY4299" fmla="*/ 83436 h 4853104"/>
              <a:gd name="connsiteX4300" fmla="*/ 2415834 w 9642298"/>
              <a:gd name="connsiteY4300" fmla="*/ 92274 h 4853104"/>
              <a:gd name="connsiteX4301" fmla="*/ 2408933 w 9642298"/>
              <a:gd name="connsiteY4301" fmla="*/ 78485 h 4853104"/>
              <a:gd name="connsiteX4302" fmla="*/ 1768538 w 9642298"/>
              <a:gd name="connsiteY4302" fmla="*/ 73751 h 4853104"/>
              <a:gd name="connsiteX4303" fmla="*/ 1753727 w 9642298"/>
              <a:gd name="connsiteY4303" fmla="*/ 84880 h 4853104"/>
              <a:gd name="connsiteX4304" fmla="*/ 1774432 w 9642298"/>
              <a:gd name="connsiteY4304" fmla="*/ 107303 h 4853104"/>
              <a:gd name="connsiteX4305" fmla="*/ 1768538 w 9642298"/>
              <a:gd name="connsiteY4305" fmla="*/ 73751 h 4853104"/>
              <a:gd name="connsiteX4306" fmla="*/ 1772593 w 9642298"/>
              <a:gd name="connsiteY4306" fmla="*/ 48021 h 4853104"/>
              <a:gd name="connsiteX4307" fmla="*/ 1772363 w 9642298"/>
              <a:gd name="connsiteY4307" fmla="*/ 49785 h 4853104"/>
              <a:gd name="connsiteX4308" fmla="*/ 1769395 w 9642298"/>
              <a:gd name="connsiteY4308" fmla="*/ 54140 h 4853104"/>
              <a:gd name="connsiteX4309" fmla="*/ 1780593 w 9642298"/>
              <a:gd name="connsiteY4309" fmla="*/ 42519 h 4853104"/>
              <a:gd name="connsiteX4310" fmla="*/ 1818223 w 9642298"/>
              <a:gd name="connsiteY4310" fmla="*/ 93365 h 4853104"/>
              <a:gd name="connsiteX4311" fmla="*/ 1812036 w 9642298"/>
              <a:gd name="connsiteY4311" fmla="*/ 66306 h 4853104"/>
              <a:gd name="connsiteX4312" fmla="*/ 1780593 w 9642298"/>
              <a:gd name="connsiteY4312" fmla="*/ 42519 h 4853104"/>
              <a:gd name="connsiteX4313" fmla="*/ 1773442 w 9642298"/>
              <a:gd name="connsiteY4313" fmla="*/ 41482 h 4853104"/>
              <a:gd name="connsiteX4314" fmla="*/ 1773405 w 9642298"/>
              <a:gd name="connsiteY4314" fmla="*/ 46465 h 4853104"/>
              <a:gd name="connsiteX4315" fmla="*/ 1772593 w 9642298"/>
              <a:gd name="connsiteY4315" fmla="*/ 48021 h 4853104"/>
              <a:gd name="connsiteX4316" fmla="*/ 1665475 w 9642298"/>
              <a:gd name="connsiteY4316" fmla="*/ 40666 h 4853104"/>
              <a:gd name="connsiteX4317" fmla="*/ 1690277 w 9642298"/>
              <a:gd name="connsiteY4317" fmla="*/ 50432 h 4853104"/>
              <a:gd name="connsiteX4318" fmla="*/ 1667002 w 9642298"/>
              <a:gd name="connsiteY4318" fmla="*/ 93365 h 4853104"/>
              <a:gd name="connsiteX4319" fmla="*/ 1657039 w 9642298"/>
              <a:gd name="connsiteY4319" fmla="*/ 72362 h 4853104"/>
              <a:gd name="connsiteX4320" fmla="*/ 1665475 w 9642298"/>
              <a:gd name="connsiteY4320" fmla="*/ 40666 h 4853104"/>
              <a:gd name="connsiteX4321" fmla="*/ 1811072 w 9642298"/>
              <a:gd name="connsiteY4321" fmla="*/ 485 h 4853104"/>
              <a:gd name="connsiteX4322" fmla="*/ 1824331 w 9642298"/>
              <a:gd name="connsiteY4322" fmla="*/ 28444 h 4853104"/>
              <a:gd name="connsiteX4323" fmla="*/ 1931574 w 9642298"/>
              <a:gd name="connsiteY4323" fmla="*/ 48903 h 4853104"/>
              <a:gd name="connsiteX4324" fmla="*/ 1924156 w 9642298"/>
              <a:gd name="connsiteY4324" fmla="*/ 54576 h 4853104"/>
              <a:gd name="connsiteX4325" fmla="*/ 2017259 w 9642298"/>
              <a:gd name="connsiteY4325" fmla="*/ 66552 h 4853104"/>
              <a:gd name="connsiteX4326" fmla="*/ 2021865 w 9642298"/>
              <a:gd name="connsiteY4326" fmla="*/ 40993 h 4853104"/>
              <a:gd name="connsiteX4327" fmla="*/ 2029044 w 9642298"/>
              <a:gd name="connsiteY4327" fmla="*/ 41892 h 4853104"/>
              <a:gd name="connsiteX4328" fmla="*/ 2025962 w 9642298"/>
              <a:gd name="connsiteY4328" fmla="*/ 28335 h 4853104"/>
              <a:gd name="connsiteX4329" fmla="*/ 2012141 w 9642298"/>
              <a:gd name="connsiteY4329" fmla="*/ 13444 h 4853104"/>
              <a:gd name="connsiteX4330" fmla="*/ 2163364 w 9642298"/>
              <a:gd name="connsiteY4330" fmla="*/ 13389 h 4853104"/>
              <a:gd name="connsiteX4331" fmla="*/ 2188650 w 9642298"/>
              <a:gd name="connsiteY4331" fmla="*/ 10167 h 4853104"/>
              <a:gd name="connsiteX4332" fmla="*/ 2180776 w 9642298"/>
              <a:gd name="connsiteY4332" fmla="*/ 28773 h 4853104"/>
              <a:gd name="connsiteX4333" fmla="*/ 2197890 w 9642298"/>
              <a:gd name="connsiteY4333" fmla="*/ 50730 h 4853104"/>
              <a:gd name="connsiteX4334" fmla="*/ 2248031 w 9642298"/>
              <a:gd name="connsiteY4334" fmla="*/ 57276 h 4853104"/>
              <a:gd name="connsiteX4335" fmla="*/ 2352409 w 9642298"/>
              <a:gd name="connsiteY4335" fmla="*/ 57660 h 4853104"/>
              <a:gd name="connsiteX4336" fmla="*/ 2473688 w 9642298"/>
              <a:gd name="connsiteY4336" fmla="*/ 86547 h 4853104"/>
              <a:gd name="connsiteX4337" fmla="*/ 2481348 w 9642298"/>
              <a:gd name="connsiteY4337" fmla="*/ 74433 h 4853104"/>
              <a:gd name="connsiteX4338" fmla="*/ 2501811 w 9642298"/>
              <a:gd name="connsiteY4338" fmla="*/ 103431 h 4853104"/>
              <a:gd name="connsiteX4339" fmla="*/ 2513303 w 9642298"/>
              <a:gd name="connsiteY4339" fmla="*/ 85209 h 4853104"/>
              <a:gd name="connsiteX4340" fmla="*/ 2526641 w 9642298"/>
              <a:gd name="connsiteY4340" fmla="*/ 113139 h 4853104"/>
              <a:gd name="connsiteX4341" fmla="*/ 2549407 w 9642298"/>
              <a:gd name="connsiteY4341" fmla="*/ 83328 h 4853104"/>
              <a:gd name="connsiteX4342" fmla="*/ 2578308 w 9642298"/>
              <a:gd name="connsiteY4342" fmla="*/ 80518 h 4853104"/>
              <a:gd name="connsiteX4343" fmla="*/ 2744880 w 9642298"/>
              <a:gd name="connsiteY4343" fmla="*/ 148108 h 4853104"/>
              <a:gd name="connsiteX4344" fmla="*/ 2725941 w 9642298"/>
              <a:gd name="connsiteY4344" fmla="*/ 171923 h 4853104"/>
              <a:gd name="connsiteX4345" fmla="*/ 2681160 w 9642298"/>
              <a:gd name="connsiteY4345" fmla="*/ 120124 h 4853104"/>
              <a:gd name="connsiteX4346" fmla="*/ 2634877 w 9642298"/>
              <a:gd name="connsiteY4346" fmla="*/ 107521 h 4853104"/>
              <a:gd name="connsiteX4347" fmla="*/ 2609510 w 9642298"/>
              <a:gd name="connsiteY4347" fmla="*/ 110823 h 4853104"/>
              <a:gd name="connsiteX4348" fmla="*/ 2601583 w 9642298"/>
              <a:gd name="connsiteY4348" fmla="*/ 129560 h 4853104"/>
              <a:gd name="connsiteX4349" fmla="*/ 2682954 w 9642298"/>
              <a:gd name="connsiteY4349" fmla="*/ 166359 h 4853104"/>
              <a:gd name="connsiteX4350" fmla="*/ 2582138 w 9642298"/>
              <a:gd name="connsiteY4350" fmla="*/ 166359 h 4853104"/>
              <a:gd name="connsiteX4351" fmla="*/ 2573969 w 9642298"/>
              <a:gd name="connsiteY4351" fmla="*/ 191509 h 4853104"/>
              <a:gd name="connsiteX4352" fmla="*/ 2477009 w 9642298"/>
              <a:gd name="connsiteY4352" fmla="*/ 185480 h 4853104"/>
              <a:gd name="connsiteX4353" fmla="*/ 2409220 w 9642298"/>
              <a:gd name="connsiteY4353" fmla="*/ 170096 h 4853104"/>
              <a:gd name="connsiteX4354" fmla="*/ 2362909 w 9642298"/>
              <a:gd name="connsiteY4354" fmla="*/ 157522 h 4853104"/>
              <a:gd name="connsiteX4355" fmla="*/ 2373167 w 9642298"/>
              <a:gd name="connsiteY4355" fmla="*/ 171978 h 4853104"/>
              <a:gd name="connsiteX4356" fmla="*/ 2336820 w 9642298"/>
              <a:gd name="connsiteY4356" fmla="*/ 180434 h 4853104"/>
              <a:gd name="connsiteX4357" fmla="*/ 2255958 w 9642298"/>
              <a:gd name="connsiteY4357" fmla="*/ 130542 h 4853104"/>
              <a:gd name="connsiteX4358" fmla="*/ 2247280 w 9642298"/>
              <a:gd name="connsiteY4358" fmla="*/ 168813 h 4853104"/>
              <a:gd name="connsiteX4359" fmla="*/ 2205336 w 9642298"/>
              <a:gd name="connsiteY4359" fmla="*/ 137009 h 4853104"/>
              <a:gd name="connsiteX4360" fmla="*/ 2099406 w 9642298"/>
              <a:gd name="connsiteY4360" fmla="*/ 175850 h 4853104"/>
              <a:gd name="connsiteX4361" fmla="*/ 2276691 w 9642298"/>
              <a:gd name="connsiteY4361" fmla="*/ 244754 h 4853104"/>
              <a:gd name="connsiteX4362" fmla="*/ 2219880 w 9642298"/>
              <a:gd name="connsiteY4362" fmla="*/ 224321 h 4853104"/>
              <a:gd name="connsiteX4363" fmla="*/ 2189426 w 9642298"/>
              <a:gd name="connsiteY4363" fmla="*/ 266221 h 4853104"/>
              <a:gd name="connsiteX4364" fmla="*/ 2283600 w 9642298"/>
              <a:gd name="connsiteY4364" fmla="*/ 252309 h 4853104"/>
              <a:gd name="connsiteX4365" fmla="*/ 2267743 w 9642298"/>
              <a:gd name="connsiteY4365" fmla="*/ 289569 h 4853104"/>
              <a:gd name="connsiteX4366" fmla="*/ 2339364 w 9642298"/>
              <a:gd name="connsiteY4366" fmla="*/ 298899 h 4853104"/>
              <a:gd name="connsiteX4367" fmla="*/ 2344212 w 9642298"/>
              <a:gd name="connsiteY4367" fmla="*/ 266656 h 4853104"/>
              <a:gd name="connsiteX4368" fmla="*/ 2426843 w 9642298"/>
              <a:gd name="connsiteY4368" fmla="*/ 270857 h 4853104"/>
              <a:gd name="connsiteX4369" fmla="*/ 2463697 w 9642298"/>
              <a:gd name="connsiteY4369" fmla="*/ 249336 h 4853104"/>
              <a:gd name="connsiteX4370" fmla="*/ 2491848 w 9642298"/>
              <a:gd name="connsiteY4370" fmla="*/ 266138 h 4853104"/>
              <a:gd name="connsiteX4371" fmla="*/ 2517696 w 9642298"/>
              <a:gd name="connsiteY4371" fmla="*/ 249800 h 4853104"/>
              <a:gd name="connsiteX4372" fmla="*/ 2567566 w 9642298"/>
              <a:gd name="connsiteY4372" fmla="*/ 262919 h 4853104"/>
              <a:gd name="connsiteX4373" fmla="*/ 2597269 w 9642298"/>
              <a:gd name="connsiteY4373" fmla="*/ 240499 h 4853104"/>
              <a:gd name="connsiteX4374" fmla="*/ 2628716 w 9642298"/>
              <a:gd name="connsiteY4374" fmla="*/ 264228 h 4853104"/>
              <a:gd name="connsiteX4375" fmla="*/ 2651482 w 9642298"/>
              <a:gd name="connsiteY4375" fmla="*/ 234416 h 4853104"/>
              <a:gd name="connsiteX4376" fmla="*/ 2747692 w 9642298"/>
              <a:gd name="connsiteY4376" fmla="*/ 260084 h 4853104"/>
              <a:gd name="connsiteX4377" fmla="*/ 2750504 w 9642298"/>
              <a:gd name="connsiteY4377" fmla="*/ 280050 h 4853104"/>
              <a:gd name="connsiteX4378" fmla="*/ 2822392 w 9642298"/>
              <a:gd name="connsiteY4378" fmla="*/ 282805 h 4853104"/>
              <a:gd name="connsiteX4379" fmla="*/ 2865382 w 9642298"/>
              <a:gd name="connsiteY4379" fmla="*/ 288398 h 4853104"/>
              <a:gd name="connsiteX4380" fmla="*/ 2922969 w 9642298"/>
              <a:gd name="connsiteY4380" fmla="*/ 289351 h 4853104"/>
              <a:gd name="connsiteX4381" fmla="*/ 2936225 w 9642298"/>
              <a:gd name="connsiteY4381" fmla="*/ 317310 h 4853104"/>
              <a:gd name="connsiteX4382" fmla="*/ 2951573 w 9642298"/>
              <a:gd name="connsiteY4382" fmla="*/ 293034 h 4853104"/>
              <a:gd name="connsiteX4383" fmla="*/ 3011462 w 9642298"/>
              <a:gd name="connsiteY4383" fmla="*/ 327130 h 4853104"/>
              <a:gd name="connsiteX4384" fmla="*/ 3115574 w 9642298"/>
              <a:gd name="connsiteY4384" fmla="*/ 334086 h 4853104"/>
              <a:gd name="connsiteX4385" fmla="*/ 3123529 w 9642298"/>
              <a:gd name="connsiteY4385" fmla="*/ 315374 h 4853104"/>
              <a:gd name="connsiteX4386" fmla="*/ 3125804 w 9642298"/>
              <a:gd name="connsiteY4386" fmla="*/ 348542 h 4853104"/>
              <a:gd name="connsiteX4387" fmla="*/ 3158831 w 9642298"/>
              <a:gd name="connsiteY4387" fmla="*/ 333158 h 4853104"/>
              <a:gd name="connsiteX4388" fmla="*/ 3161376 w 9642298"/>
              <a:gd name="connsiteY4388" fmla="*/ 359754 h 4853104"/>
              <a:gd name="connsiteX4389" fmla="*/ 3211783 w 9642298"/>
              <a:gd name="connsiteY4389" fmla="*/ 359754 h 4853104"/>
              <a:gd name="connsiteX4390" fmla="*/ 3326417 w 9642298"/>
              <a:gd name="connsiteY4390" fmla="*/ 374674 h 4853104"/>
              <a:gd name="connsiteX4391" fmla="*/ 3384221 w 9642298"/>
              <a:gd name="connsiteY4391" fmla="*/ 369001 h 4853104"/>
              <a:gd name="connsiteX4392" fmla="*/ 3410549 w 9642298"/>
              <a:gd name="connsiteY4392" fmla="*/ 339596 h 4853104"/>
              <a:gd name="connsiteX4393" fmla="*/ 3460744 w 9642298"/>
              <a:gd name="connsiteY4393" fmla="*/ 346171 h 4853104"/>
              <a:gd name="connsiteX4394" fmla="*/ 3546934 w 9642298"/>
              <a:gd name="connsiteY4394" fmla="*/ 350807 h 4853104"/>
              <a:gd name="connsiteX4395" fmla="*/ 3536943 w 9642298"/>
              <a:gd name="connsiteY4395" fmla="*/ 329802 h 4853104"/>
              <a:gd name="connsiteX4396" fmla="*/ 3560994 w 9642298"/>
              <a:gd name="connsiteY4396" fmla="*/ 359235 h 4853104"/>
              <a:gd name="connsiteX4397" fmla="*/ 3594502 w 9642298"/>
              <a:gd name="connsiteY4397" fmla="*/ 330704 h 4853104"/>
              <a:gd name="connsiteX4398" fmla="*/ 3629081 w 9642298"/>
              <a:gd name="connsiteY4398" fmla="*/ 367936 h 4853104"/>
              <a:gd name="connsiteX4399" fmla="*/ 3647750 w 9642298"/>
              <a:gd name="connsiteY4399" fmla="*/ 350724 h 4853104"/>
              <a:gd name="connsiteX4400" fmla="*/ 3668454 w 9642298"/>
              <a:gd name="connsiteY4400" fmla="*/ 373148 h 4853104"/>
              <a:gd name="connsiteX4401" fmla="*/ 3669202 w 9642298"/>
              <a:gd name="connsiteY4401" fmla="*/ 353508 h 4853104"/>
              <a:gd name="connsiteX4402" fmla="*/ 3766672 w 9642298"/>
              <a:gd name="connsiteY4402" fmla="*/ 346497 h 4853104"/>
              <a:gd name="connsiteX4403" fmla="*/ 3776396 w 9642298"/>
              <a:gd name="connsiteY4403" fmla="*/ 374018 h 4853104"/>
              <a:gd name="connsiteX4404" fmla="*/ 3817589 w 9642298"/>
              <a:gd name="connsiteY4404" fmla="*/ 333485 h 4853104"/>
              <a:gd name="connsiteX4405" fmla="*/ 3801974 w 9642298"/>
              <a:gd name="connsiteY4405" fmla="*/ 364256 h 4853104"/>
              <a:gd name="connsiteX4406" fmla="*/ 3823187 w 9642298"/>
              <a:gd name="connsiteY4406" fmla="*/ 373557 h 4853104"/>
              <a:gd name="connsiteX4407" fmla="*/ 3835240 w 9642298"/>
              <a:gd name="connsiteY4407" fmla="*/ 342377 h 4853104"/>
              <a:gd name="connsiteX4408" fmla="*/ 3844722 w 9642298"/>
              <a:gd name="connsiteY4408" fmla="*/ 376421 h 4853104"/>
              <a:gd name="connsiteX4409" fmla="*/ 3849569 w 9642298"/>
              <a:gd name="connsiteY4409" fmla="*/ 344232 h 4853104"/>
              <a:gd name="connsiteX4410" fmla="*/ 4049649 w 9642298"/>
              <a:gd name="connsiteY4410" fmla="*/ 383322 h 4853104"/>
              <a:gd name="connsiteX4411" fmla="*/ 4160937 w 9642298"/>
              <a:gd name="connsiteY4411" fmla="*/ 391203 h 4853104"/>
              <a:gd name="connsiteX4412" fmla="*/ 4275545 w 9642298"/>
              <a:gd name="connsiteY4412" fmla="*/ 406098 h 4853104"/>
              <a:gd name="connsiteX4413" fmla="*/ 4301151 w 9642298"/>
              <a:gd name="connsiteY4413" fmla="*/ 396332 h 4853104"/>
              <a:gd name="connsiteX4414" fmla="*/ 4304205 w 9642298"/>
              <a:gd name="connsiteY4414" fmla="*/ 409806 h 4853104"/>
              <a:gd name="connsiteX4415" fmla="*/ 4323141 w 9642298"/>
              <a:gd name="connsiteY4415" fmla="*/ 386103 h 4853104"/>
              <a:gd name="connsiteX4416" fmla="*/ 4336962 w 9642298"/>
              <a:gd name="connsiteY4416" fmla="*/ 400997 h 4853104"/>
              <a:gd name="connsiteX4417" fmla="*/ 4398353 w 9642298"/>
              <a:gd name="connsiteY4417" fmla="*/ 395869 h 4853104"/>
              <a:gd name="connsiteX4418" fmla="*/ 4543415 w 9642298"/>
              <a:gd name="connsiteY4418" fmla="*/ 460652 h 4853104"/>
              <a:gd name="connsiteX4419" fmla="*/ 4515265 w 9642298"/>
              <a:gd name="connsiteY4419" fmla="*/ 443793 h 4853104"/>
              <a:gd name="connsiteX4420" fmla="*/ 4613536 w 9642298"/>
              <a:gd name="connsiteY4420" fmla="*/ 509178 h 4853104"/>
              <a:gd name="connsiteX4421" fmla="*/ 4609143 w 9642298"/>
              <a:gd name="connsiteY4421" fmla="*/ 528271 h 4853104"/>
              <a:gd name="connsiteX4422" fmla="*/ 4666972 w 9642298"/>
              <a:gd name="connsiteY4422" fmla="*/ 522707 h 4853104"/>
              <a:gd name="connsiteX4423" fmla="*/ 4770600 w 9642298"/>
              <a:gd name="connsiteY4423" fmla="*/ 542701 h 4853104"/>
              <a:gd name="connsiteX4424" fmla="*/ 4781342 w 9642298"/>
              <a:gd name="connsiteY4424" fmla="*/ 544093 h 4853104"/>
              <a:gd name="connsiteX4425" fmla="*/ 4790020 w 9642298"/>
              <a:gd name="connsiteY4425" fmla="*/ 505877 h 4853104"/>
              <a:gd name="connsiteX4426" fmla="*/ 4849881 w 9642298"/>
              <a:gd name="connsiteY4426" fmla="*/ 539838 h 4853104"/>
              <a:gd name="connsiteX4427" fmla="*/ 4915637 w 9642298"/>
              <a:gd name="connsiteY4427" fmla="*/ 515562 h 4853104"/>
              <a:gd name="connsiteX4428" fmla="*/ 4968589 w 9642298"/>
              <a:gd name="connsiteY4428" fmla="*/ 542212 h 4853104"/>
              <a:gd name="connsiteX4429" fmla="*/ 4964008 w 9642298"/>
              <a:gd name="connsiteY4429" fmla="*/ 567851 h 4853104"/>
              <a:gd name="connsiteX4430" fmla="*/ 4977562 w 9642298"/>
              <a:gd name="connsiteY4430" fmla="*/ 589318 h 4853104"/>
              <a:gd name="connsiteX4431" fmla="*/ 5013612 w 9642298"/>
              <a:gd name="connsiteY4431" fmla="*/ 587410 h 4853104"/>
              <a:gd name="connsiteX4432" fmla="*/ 5014416 w 9642298"/>
              <a:gd name="connsiteY4432" fmla="*/ 567851 h 4853104"/>
              <a:gd name="connsiteX4433" fmla="*/ 5066593 w 9642298"/>
              <a:gd name="connsiteY4433" fmla="*/ 613923 h 4853104"/>
              <a:gd name="connsiteX4434" fmla="*/ 5084002 w 9642298"/>
              <a:gd name="connsiteY4434" fmla="*/ 629307 h 4853104"/>
              <a:gd name="connsiteX4435" fmla="*/ 5068416 w 9642298"/>
              <a:gd name="connsiteY4435" fmla="*/ 660212 h 4853104"/>
              <a:gd name="connsiteX4436" fmla="*/ 5061987 w 9642298"/>
              <a:gd name="connsiteY4436" fmla="*/ 639645 h 4853104"/>
              <a:gd name="connsiteX4437" fmla="*/ 5024379 w 9642298"/>
              <a:gd name="connsiteY4437" fmla="*/ 680671 h 4853104"/>
              <a:gd name="connsiteX4438" fmla="*/ 5045351 w 9642298"/>
              <a:gd name="connsiteY4438" fmla="*/ 696519 h 4853104"/>
              <a:gd name="connsiteX4439" fmla="*/ 4974000 w 9642298"/>
              <a:gd name="connsiteY4439" fmla="*/ 680725 h 4853104"/>
              <a:gd name="connsiteX4440" fmla="*/ 4961973 w 9642298"/>
              <a:gd name="connsiteY4440" fmla="*/ 711983 h 4853104"/>
              <a:gd name="connsiteX4441" fmla="*/ 4934331 w 9642298"/>
              <a:gd name="connsiteY4441" fmla="*/ 682089 h 4853104"/>
              <a:gd name="connsiteX4442" fmla="*/ 4860890 w 9642298"/>
              <a:gd name="connsiteY4442" fmla="*/ 718475 h 4853104"/>
              <a:gd name="connsiteX4443" fmla="*/ 4821545 w 9642298"/>
              <a:gd name="connsiteY4443" fmla="*/ 713375 h 4853104"/>
              <a:gd name="connsiteX4444" fmla="*/ 4804349 w 9642298"/>
              <a:gd name="connsiteY4444" fmla="*/ 691470 h 4853104"/>
              <a:gd name="connsiteX4445" fmla="*/ 4795696 w 9642298"/>
              <a:gd name="connsiteY4445" fmla="*/ 729741 h 4853104"/>
              <a:gd name="connsiteX4446" fmla="*/ 4778822 w 9642298"/>
              <a:gd name="connsiteY4446" fmla="*/ 701236 h 4853104"/>
              <a:gd name="connsiteX4447" fmla="*/ 4748101 w 9642298"/>
              <a:gd name="connsiteY4447" fmla="*/ 749762 h 4853104"/>
              <a:gd name="connsiteX4448" fmla="*/ 4771350 w 9642298"/>
              <a:gd name="connsiteY4448" fmla="*/ 798698 h 4853104"/>
              <a:gd name="connsiteX4449" fmla="*/ 4684918 w 9642298"/>
              <a:gd name="connsiteY4449" fmla="*/ 800636 h 4853104"/>
              <a:gd name="connsiteX4450" fmla="*/ 4682078 w 9642298"/>
              <a:gd name="connsiteY4450" fmla="*/ 780667 h 4853104"/>
              <a:gd name="connsiteX4451" fmla="*/ 4662124 w 9642298"/>
              <a:gd name="connsiteY4451" fmla="*/ 830531 h 4853104"/>
              <a:gd name="connsiteX4452" fmla="*/ 4676426 w 9642298"/>
              <a:gd name="connsiteY4452" fmla="*/ 832441 h 4853104"/>
              <a:gd name="connsiteX4453" fmla="*/ 4631161 w 9642298"/>
              <a:gd name="connsiteY4453" fmla="*/ 885549 h 4853104"/>
              <a:gd name="connsiteX4454" fmla="*/ 4705862 w 9642298"/>
              <a:gd name="connsiteY4454" fmla="*/ 908408 h 4853104"/>
              <a:gd name="connsiteX4455" fmla="*/ 4697451 w 9642298"/>
              <a:gd name="connsiteY4455" fmla="*/ 940130 h 4853104"/>
              <a:gd name="connsiteX4456" fmla="*/ 4779305 w 9642298"/>
              <a:gd name="connsiteY4456" fmla="*/ 963861 h 4853104"/>
              <a:gd name="connsiteX4457" fmla="*/ 4746307 w 9642298"/>
              <a:gd name="connsiteY4457" fmla="*/ 979328 h 4853104"/>
              <a:gd name="connsiteX4458" fmla="*/ 4904656 w 9642298"/>
              <a:gd name="connsiteY4458" fmla="*/ 980148 h 4853104"/>
              <a:gd name="connsiteX4459" fmla="*/ 4898253 w 9642298"/>
              <a:gd name="connsiteY4459" fmla="*/ 959635 h 4853104"/>
              <a:gd name="connsiteX4460" fmla="*/ 4933099 w 9642298"/>
              <a:gd name="connsiteY4460" fmla="*/ 990431 h 4853104"/>
              <a:gd name="connsiteX4461" fmla="*/ 4937467 w 9642298"/>
              <a:gd name="connsiteY4461" fmla="*/ 971364 h 4853104"/>
              <a:gd name="connsiteX4462" fmla="*/ 4948152 w 9642298"/>
              <a:gd name="connsiteY4462" fmla="*/ 972673 h 4853104"/>
              <a:gd name="connsiteX4463" fmla="*/ 4936420 w 9642298"/>
              <a:gd name="connsiteY4463" fmla="*/ 997384 h 4853104"/>
              <a:gd name="connsiteX4464" fmla="*/ 5014444 w 9642298"/>
              <a:gd name="connsiteY4464" fmla="*/ 1027228 h 4853104"/>
              <a:gd name="connsiteX4465" fmla="*/ 5047949 w 9642298"/>
              <a:gd name="connsiteY4465" fmla="*/ 998776 h 4853104"/>
              <a:gd name="connsiteX4466" fmla="*/ 5056631 w 9642298"/>
              <a:gd name="connsiteY4466" fmla="*/ 1052512 h 4853104"/>
              <a:gd name="connsiteX4467" fmla="*/ 5059709 w 9642298"/>
              <a:gd name="connsiteY4467" fmla="*/ 974062 h 4853104"/>
              <a:gd name="connsiteX4468" fmla="*/ 5067611 w 9642298"/>
              <a:gd name="connsiteY4468" fmla="*/ 955325 h 4853104"/>
              <a:gd name="connsiteX4469" fmla="*/ 5105992 w 9642298"/>
              <a:gd name="connsiteY4469" fmla="*/ 986611 h 4853104"/>
              <a:gd name="connsiteX4470" fmla="*/ 5130552 w 9642298"/>
              <a:gd name="connsiteY4470" fmla="*/ 1002977 h 4853104"/>
              <a:gd name="connsiteX4471" fmla="*/ 5151285 w 9642298"/>
              <a:gd name="connsiteY4471" fmla="*/ 1025317 h 4853104"/>
              <a:gd name="connsiteX4472" fmla="*/ 5142340 w 9642298"/>
              <a:gd name="connsiteY4472" fmla="*/ 978183 h 4853104"/>
              <a:gd name="connsiteX4473" fmla="*/ 5174318 w 9642298"/>
              <a:gd name="connsiteY4473" fmla="*/ 988956 h 4853104"/>
              <a:gd name="connsiteX4474" fmla="*/ 5172794 w 9642298"/>
              <a:gd name="connsiteY4474" fmla="*/ 1028127 h 4853104"/>
              <a:gd name="connsiteX4475" fmla="*/ 5159240 w 9642298"/>
              <a:gd name="connsiteY4475" fmla="*/ 1006686 h 4853104"/>
              <a:gd name="connsiteX4476" fmla="*/ 5172043 w 9642298"/>
              <a:gd name="connsiteY4476" fmla="*/ 1047766 h 4853104"/>
              <a:gd name="connsiteX4477" fmla="*/ 5188648 w 9642298"/>
              <a:gd name="connsiteY4477" fmla="*/ 990812 h 4853104"/>
              <a:gd name="connsiteX4478" fmla="*/ 5223950 w 9642298"/>
              <a:gd name="connsiteY4478" fmla="*/ 1008516 h 4853104"/>
              <a:gd name="connsiteX4479" fmla="*/ 5190203 w 9642298"/>
              <a:gd name="connsiteY4479" fmla="*/ 1043511 h 4853104"/>
              <a:gd name="connsiteX4480" fmla="*/ 5201988 w 9642298"/>
              <a:gd name="connsiteY4480" fmla="*/ 1018771 h 4853104"/>
              <a:gd name="connsiteX4481" fmla="*/ 5227807 w 9642298"/>
              <a:gd name="connsiteY4481" fmla="*/ 1002488 h 4853104"/>
              <a:gd name="connsiteX4482" fmla="*/ 5233218 w 9642298"/>
              <a:gd name="connsiteY4482" fmla="*/ 1049104 h 4853104"/>
              <a:gd name="connsiteX4483" fmla="*/ 5241629 w 9642298"/>
              <a:gd name="connsiteY4483" fmla="*/ 1017325 h 4853104"/>
              <a:gd name="connsiteX4484" fmla="*/ 5256439 w 9642298"/>
              <a:gd name="connsiteY4484" fmla="*/ 1006168 h 4853104"/>
              <a:gd name="connsiteX4485" fmla="*/ 5254404 w 9642298"/>
              <a:gd name="connsiteY4485" fmla="*/ 1058405 h 4853104"/>
              <a:gd name="connsiteX4486" fmla="*/ 5266217 w 9642298"/>
              <a:gd name="connsiteY4486" fmla="*/ 1033720 h 4853104"/>
              <a:gd name="connsiteX4487" fmla="*/ 5301224 w 9642298"/>
              <a:gd name="connsiteY4487" fmla="*/ 1057941 h 4853104"/>
              <a:gd name="connsiteX4488" fmla="*/ 5338587 w 9642298"/>
              <a:gd name="connsiteY4488" fmla="*/ 1023407 h 4853104"/>
              <a:gd name="connsiteX4489" fmla="*/ 5341131 w 9642298"/>
              <a:gd name="connsiteY4489" fmla="*/ 1050032 h 4853104"/>
              <a:gd name="connsiteX4490" fmla="*/ 5352944 w 9642298"/>
              <a:gd name="connsiteY4490" fmla="*/ 1025289 h 4853104"/>
              <a:gd name="connsiteX4491" fmla="*/ 5358782 w 9642298"/>
              <a:gd name="connsiteY4491" fmla="*/ 1058869 h 4853104"/>
              <a:gd name="connsiteX4492" fmla="*/ 5362612 w 9642298"/>
              <a:gd name="connsiteY4492" fmla="*/ 1052812 h 4853104"/>
              <a:gd name="connsiteX4493" fmla="*/ 5356237 w 9642298"/>
              <a:gd name="connsiteY4493" fmla="*/ 1032299 h 4853104"/>
              <a:gd name="connsiteX4494" fmla="*/ 5439644 w 9642298"/>
              <a:gd name="connsiteY4494" fmla="*/ 1016889 h 4853104"/>
              <a:gd name="connsiteX4495" fmla="*/ 5475212 w 9642298"/>
              <a:gd name="connsiteY4495" fmla="*/ 1028101 h 4853104"/>
              <a:gd name="connsiteX4496" fmla="*/ 5481106 w 9642298"/>
              <a:gd name="connsiteY4496" fmla="*/ 1061650 h 4853104"/>
              <a:gd name="connsiteX4497" fmla="*/ 5472668 w 9642298"/>
              <a:gd name="connsiteY4497" fmla="*/ 1093374 h 4853104"/>
              <a:gd name="connsiteX4498" fmla="*/ 5439911 w 9642298"/>
              <a:gd name="connsiteY4498" fmla="*/ 1102321 h 4853104"/>
              <a:gd name="connsiteX4499" fmla="*/ 5423011 w 9642298"/>
              <a:gd name="connsiteY4499" fmla="*/ 1073789 h 4853104"/>
              <a:gd name="connsiteX4500" fmla="*/ 5407421 w 9642298"/>
              <a:gd name="connsiteY4500" fmla="*/ 1104586 h 4853104"/>
              <a:gd name="connsiteX4501" fmla="*/ 5379245 w 9642298"/>
              <a:gd name="connsiteY4501" fmla="*/ 1087810 h 4853104"/>
              <a:gd name="connsiteX4502" fmla="*/ 5399708 w 9642298"/>
              <a:gd name="connsiteY4502" fmla="*/ 1116751 h 4853104"/>
              <a:gd name="connsiteX4503" fmla="*/ 5395397 w 9642298"/>
              <a:gd name="connsiteY4503" fmla="*/ 1135818 h 4853104"/>
              <a:gd name="connsiteX4504" fmla="*/ 5313008 w 9642298"/>
              <a:gd name="connsiteY4504" fmla="*/ 1125205 h 4853104"/>
              <a:gd name="connsiteX4505" fmla="*/ 5315044 w 9642298"/>
              <a:gd name="connsiteY4505" fmla="*/ 1164813 h 4853104"/>
              <a:gd name="connsiteX4506" fmla="*/ 5267958 w 9642298"/>
              <a:gd name="connsiteY4506" fmla="*/ 1171795 h 4853104"/>
              <a:gd name="connsiteX4507" fmla="*/ 5282046 w 9642298"/>
              <a:gd name="connsiteY4507" fmla="*/ 1180223 h 4853104"/>
              <a:gd name="connsiteX4508" fmla="*/ 5266939 w 9642298"/>
              <a:gd name="connsiteY4508" fmla="*/ 1197901 h 4853104"/>
              <a:gd name="connsiteX4509" fmla="*/ 5262814 w 9642298"/>
              <a:gd name="connsiteY4509" fmla="*/ 1210447 h 4853104"/>
              <a:gd name="connsiteX4510" fmla="*/ 5257216 w 9642298"/>
              <a:gd name="connsiteY4510" fmla="*/ 1170432 h 4853104"/>
              <a:gd name="connsiteX4511" fmla="*/ 5164355 w 9642298"/>
              <a:gd name="connsiteY4511" fmla="*/ 1243673 h 4853104"/>
              <a:gd name="connsiteX4512" fmla="*/ 5211442 w 9642298"/>
              <a:gd name="connsiteY4512" fmla="*/ 1236688 h 4853104"/>
              <a:gd name="connsiteX4513" fmla="*/ 5213745 w 9642298"/>
              <a:gd name="connsiteY4513" fmla="*/ 1269776 h 4853104"/>
              <a:gd name="connsiteX4514" fmla="*/ 5151819 w 9642298"/>
              <a:gd name="connsiteY4514" fmla="*/ 1287943 h 4853104"/>
              <a:gd name="connsiteX4515" fmla="*/ 5147455 w 9642298"/>
              <a:gd name="connsiteY4515" fmla="*/ 1307090 h 4853104"/>
              <a:gd name="connsiteX4516" fmla="*/ 5140785 w 9642298"/>
              <a:gd name="connsiteY4516" fmla="*/ 1293069 h 4853104"/>
              <a:gd name="connsiteX4517" fmla="*/ 5136499 w 9642298"/>
              <a:gd name="connsiteY4517" fmla="*/ 1312219 h 4853104"/>
              <a:gd name="connsiteX4518" fmla="*/ 5118823 w 9642298"/>
              <a:gd name="connsiteY4518" fmla="*/ 1303327 h 4853104"/>
              <a:gd name="connsiteX4519" fmla="*/ 5134731 w 9642298"/>
              <a:gd name="connsiteY4519" fmla="*/ 1357882 h 4853104"/>
              <a:gd name="connsiteX4520" fmla="*/ 5153641 w 9642298"/>
              <a:gd name="connsiteY4520" fmla="*/ 1334204 h 4853104"/>
              <a:gd name="connsiteX4521" fmla="*/ 5145419 w 9642298"/>
              <a:gd name="connsiteY4521" fmla="*/ 1359354 h 4853104"/>
              <a:gd name="connsiteX4522" fmla="*/ 5170221 w 9642298"/>
              <a:gd name="connsiteY4522" fmla="*/ 1369090 h 4853104"/>
              <a:gd name="connsiteX4523" fmla="*/ 5178927 w 9642298"/>
              <a:gd name="connsiteY4523" fmla="*/ 1330877 h 4853104"/>
              <a:gd name="connsiteX4524" fmla="*/ 5176891 w 9642298"/>
              <a:gd name="connsiteY4524" fmla="*/ 1383140 h 4853104"/>
              <a:gd name="connsiteX4525" fmla="*/ 5217066 w 9642298"/>
              <a:gd name="connsiteY4525" fmla="*/ 1368629 h 4853104"/>
              <a:gd name="connsiteX4526" fmla="*/ 5210907 w 9642298"/>
              <a:gd name="connsiteY4526" fmla="*/ 1341570 h 4853104"/>
              <a:gd name="connsiteX4527" fmla="*/ 5220896 w 9642298"/>
              <a:gd name="connsiteY4527" fmla="*/ 1362573 h 4853104"/>
              <a:gd name="connsiteX4528" fmla="*/ 5234958 w 9642298"/>
              <a:gd name="connsiteY4528" fmla="*/ 1370975 h 4853104"/>
              <a:gd name="connsiteX4529" fmla="*/ 5216557 w 9642298"/>
              <a:gd name="connsiteY4529" fmla="*/ 1381722 h 4853104"/>
              <a:gd name="connsiteX4530" fmla="*/ 5241361 w 9642298"/>
              <a:gd name="connsiteY4530" fmla="*/ 1391542 h 4853104"/>
              <a:gd name="connsiteX4531" fmla="*/ 5250065 w 9642298"/>
              <a:gd name="connsiteY4531" fmla="*/ 1353300 h 4853104"/>
              <a:gd name="connsiteX4532" fmla="*/ 5247495 w 9642298"/>
              <a:gd name="connsiteY4532" fmla="*/ 1326676 h 4853104"/>
              <a:gd name="connsiteX4533" fmla="*/ 5257458 w 9642298"/>
              <a:gd name="connsiteY4533" fmla="*/ 1347652 h 4853104"/>
              <a:gd name="connsiteX4534" fmla="*/ 5250307 w 9642298"/>
              <a:gd name="connsiteY4534" fmla="*/ 1346779 h 4853104"/>
              <a:gd name="connsiteX4535" fmla="*/ 5256682 w 9642298"/>
              <a:gd name="connsiteY4535" fmla="*/ 1367238 h 4853104"/>
              <a:gd name="connsiteX4536" fmla="*/ 5275375 w 9642298"/>
              <a:gd name="connsiteY4536" fmla="*/ 1349972 h 4853104"/>
              <a:gd name="connsiteX4537" fmla="*/ 5265092 w 9642298"/>
              <a:gd name="connsiteY4537" fmla="*/ 1335542 h 4853104"/>
              <a:gd name="connsiteX4538" fmla="*/ 5301170 w 9642298"/>
              <a:gd name="connsiteY4538" fmla="*/ 1333660 h 4853104"/>
              <a:gd name="connsiteX4539" fmla="*/ 5283519 w 9642298"/>
              <a:gd name="connsiteY4539" fmla="*/ 1324848 h 4853104"/>
              <a:gd name="connsiteX4540" fmla="*/ 5323668 w 9642298"/>
              <a:gd name="connsiteY4540" fmla="*/ 1310363 h 4853104"/>
              <a:gd name="connsiteX4541" fmla="*/ 5329829 w 9642298"/>
              <a:gd name="connsiteY4541" fmla="*/ 1337423 h 4853104"/>
              <a:gd name="connsiteX4542" fmla="*/ 5351845 w 9642298"/>
              <a:gd name="connsiteY4542" fmla="*/ 1327168 h 4853104"/>
              <a:gd name="connsiteX4543" fmla="*/ 5356692 w 9642298"/>
              <a:gd name="connsiteY4543" fmla="*/ 1294954 h 4853104"/>
              <a:gd name="connsiteX4544" fmla="*/ 5377397 w 9642298"/>
              <a:gd name="connsiteY4544" fmla="*/ 1317348 h 4853104"/>
              <a:gd name="connsiteX4545" fmla="*/ 5369737 w 9642298"/>
              <a:gd name="connsiteY4545" fmla="*/ 1329485 h 4853104"/>
              <a:gd name="connsiteX4546" fmla="*/ 5391219 w 9642298"/>
              <a:gd name="connsiteY4546" fmla="*/ 1332240 h 4853104"/>
              <a:gd name="connsiteX4547" fmla="*/ 5372308 w 9642298"/>
              <a:gd name="connsiteY4547" fmla="*/ 1356080 h 4853104"/>
              <a:gd name="connsiteX4548" fmla="*/ 5375120 w 9642298"/>
              <a:gd name="connsiteY4548" fmla="*/ 1376101 h 4853104"/>
              <a:gd name="connsiteX4549" fmla="*/ 5397618 w 9642298"/>
              <a:gd name="connsiteY4549" fmla="*/ 1352753 h 4853104"/>
              <a:gd name="connsiteX4550" fmla="*/ 5391969 w 9642298"/>
              <a:gd name="connsiteY4550" fmla="*/ 1404552 h 4853104"/>
              <a:gd name="connsiteX4551" fmla="*/ 5367434 w 9642298"/>
              <a:gd name="connsiteY4551" fmla="*/ 1388132 h 4853104"/>
              <a:gd name="connsiteX4552" fmla="*/ 5359238 w 9642298"/>
              <a:gd name="connsiteY4552" fmla="*/ 1413444 h 4853104"/>
              <a:gd name="connsiteX4553" fmla="*/ 5353372 w 9642298"/>
              <a:gd name="connsiteY4553" fmla="*/ 1379893 h 4853104"/>
              <a:gd name="connsiteX4554" fmla="*/ 5365398 w 9642298"/>
              <a:gd name="connsiteY4554" fmla="*/ 1440449 h 4853104"/>
              <a:gd name="connsiteX4555" fmla="*/ 5343594 w 9642298"/>
              <a:gd name="connsiteY4555" fmla="*/ 1444212 h 4853104"/>
              <a:gd name="connsiteX4556" fmla="*/ 5331863 w 9642298"/>
              <a:gd name="connsiteY4556" fmla="*/ 1468955 h 4853104"/>
              <a:gd name="connsiteX4557" fmla="*/ 5370514 w 9642298"/>
              <a:gd name="connsiteY4557" fmla="*/ 1493641 h 4853104"/>
              <a:gd name="connsiteX4558" fmla="*/ 5316489 w 9642298"/>
              <a:gd name="connsiteY4558" fmla="*/ 1493122 h 4853104"/>
              <a:gd name="connsiteX4559" fmla="*/ 5383263 w 9642298"/>
              <a:gd name="connsiteY4559" fmla="*/ 1534692 h 4853104"/>
              <a:gd name="connsiteX4560" fmla="*/ 5391432 w 9642298"/>
              <a:gd name="connsiteY4560" fmla="*/ 1509489 h 4853104"/>
              <a:gd name="connsiteX4561" fmla="*/ 5426492 w 9642298"/>
              <a:gd name="connsiteY4561" fmla="*/ 1533764 h 4853104"/>
              <a:gd name="connsiteX4562" fmla="*/ 5429074 w 9642298"/>
              <a:gd name="connsiteY4562" fmla="*/ 1530617 h 4853104"/>
              <a:gd name="connsiteX4563" fmla="*/ 5424583 w 9642298"/>
              <a:gd name="connsiteY4563" fmla="*/ 1541517 h 4853104"/>
              <a:gd name="connsiteX4564" fmla="*/ 5403968 w 9642298"/>
              <a:gd name="connsiteY4564" fmla="*/ 1557087 h 4853104"/>
              <a:gd name="connsiteX4565" fmla="*/ 5408574 w 9642298"/>
              <a:gd name="connsiteY4565" fmla="*/ 1531445 h 4853104"/>
              <a:gd name="connsiteX4566" fmla="*/ 5335935 w 9642298"/>
              <a:gd name="connsiteY4566" fmla="*/ 1548195 h 4853104"/>
              <a:gd name="connsiteX4567" fmla="*/ 5260699 w 9642298"/>
              <a:gd name="connsiteY4567" fmla="*/ 1538430 h 4853104"/>
              <a:gd name="connsiteX4568" fmla="*/ 5261447 w 9642298"/>
              <a:gd name="connsiteY4568" fmla="*/ 1518870 h 4853104"/>
              <a:gd name="connsiteX4569" fmla="*/ 5228958 w 9642298"/>
              <a:gd name="connsiteY4569" fmla="*/ 1521161 h 4853104"/>
              <a:gd name="connsiteX4570" fmla="*/ 5217226 w 9642298"/>
              <a:gd name="connsiteY4570" fmla="*/ 1545930 h 4853104"/>
              <a:gd name="connsiteX4571" fmla="*/ 5211250 w 9642298"/>
              <a:gd name="connsiteY4571" fmla="*/ 1524910 h 4853104"/>
              <a:gd name="connsiteX4572" fmla="*/ 5199645 w 9642298"/>
              <a:gd name="connsiteY4572" fmla="*/ 1536992 h 4853104"/>
              <a:gd name="connsiteX4573" fmla="*/ 5199514 w 9642298"/>
              <a:gd name="connsiteY4573" fmla="*/ 1536440 h 4853104"/>
              <a:gd name="connsiteX4574" fmla="*/ 5199081 w 9642298"/>
              <a:gd name="connsiteY4574" fmla="*/ 1528630 h 4853104"/>
              <a:gd name="connsiteX4575" fmla="*/ 5196442 w 9642298"/>
              <a:gd name="connsiteY4575" fmla="*/ 1523564 h 4853104"/>
              <a:gd name="connsiteX4576" fmla="*/ 5199514 w 9642298"/>
              <a:gd name="connsiteY4576" fmla="*/ 1536440 h 4853104"/>
              <a:gd name="connsiteX4577" fmla="*/ 5199550 w 9642298"/>
              <a:gd name="connsiteY4577" fmla="*/ 1537092 h 4853104"/>
              <a:gd name="connsiteX4578" fmla="*/ 5199645 w 9642298"/>
              <a:gd name="connsiteY4578" fmla="*/ 1536992 h 4853104"/>
              <a:gd name="connsiteX4579" fmla="*/ 5201479 w 9642298"/>
              <a:gd name="connsiteY4579" fmla="*/ 1544687 h 4853104"/>
              <a:gd name="connsiteX4580" fmla="*/ 5202362 w 9642298"/>
              <a:gd name="connsiteY4580" fmla="*/ 1557196 h 4853104"/>
              <a:gd name="connsiteX4581" fmla="*/ 5188808 w 9642298"/>
              <a:gd name="connsiteY4581" fmla="*/ 1535646 h 4853104"/>
              <a:gd name="connsiteX4582" fmla="*/ 5197005 w 9642298"/>
              <a:gd name="connsiteY4582" fmla="*/ 1510442 h 4853104"/>
              <a:gd name="connsiteX4583" fmla="*/ 5168320 w 9642298"/>
              <a:gd name="connsiteY4583" fmla="*/ 1506705 h 4853104"/>
              <a:gd name="connsiteX4584" fmla="*/ 5180856 w 9642298"/>
              <a:gd name="connsiteY4584" fmla="*/ 1462463 h 4853104"/>
              <a:gd name="connsiteX4585" fmla="*/ 5175980 w 9642298"/>
              <a:gd name="connsiteY4585" fmla="*/ 1494649 h 4853104"/>
              <a:gd name="connsiteX4586" fmla="*/ 5205683 w 9642298"/>
              <a:gd name="connsiteY4586" fmla="*/ 1472200 h 4853104"/>
              <a:gd name="connsiteX4587" fmla="*/ 5229950 w 9642298"/>
              <a:gd name="connsiteY4587" fmla="*/ 1495084 h 4853104"/>
              <a:gd name="connsiteX4588" fmla="*/ 5244815 w 9642298"/>
              <a:gd name="connsiteY4588" fmla="*/ 1483901 h 4853104"/>
              <a:gd name="connsiteX4589" fmla="*/ 5242992 w 9642298"/>
              <a:gd name="connsiteY4589" fmla="*/ 1437775 h 4853104"/>
              <a:gd name="connsiteX4590" fmla="*/ 5265252 w 9642298"/>
              <a:gd name="connsiteY4590" fmla="*/ 1420947 h 4853104"/>
              <a:gd name="connsiteX4591" fmla="*/ 5258849 w 9642298"/>
              <a:gd name="connsiteY4591" fmla="*/ 1400489 h 4853104"/>
              <a:gd name="connsiteX4592" fmla="*/ 5240932 w 9642298"/>
              <a:gd name="connsiteY4592" fmla="*/ 1398115 h 4853104"/>
              <a:gd name="connsiteX4593" fmla="*/ 5250947 w 9642298"/>
              <a:gd name="connsiteY4593" fmla="*/ 1419063 h 4853104"/>
              <a:gd name="connsiteX4594" fmla="*/ 5225341 w 9642298"/>
              <a:gd name="connsiteY4594" fmla="*/ 1428937 h 4853104"/>
              <a:gd name="connsiteX4595" fmla="*/ 5175175 w 9642298"/>
              <a:gd name="connsiteY4595" fmla="*/ 1422390 h 4853104"/>
              <a:gd name="connsiteX4596" fmla="*/ 5165694 w 9642298"/>
              <a:gd name="connsiteY4596" fmla="*/ 1388349 h 4853104"/>
              <a:gd name="connsiteX4597" fmla="*/ 5133983 w 9642298"/>
              <a:gd name="connsiteY4597" fmla="*/ 1371084 h 4853104"/>
              <a:gd name="connsiteX4598" fmla="*/ 5122464 w 9642298"/>
              <a:gd name="connsiteY4598" fmla="*/ 1389306 h 4853104"/>
              <a:gd name="connsiteX4599" fmla="*/ 5139579 w 9642298"/>
              <a:gd name="connsiteY4599" fmla="*/ 1411182 h 4853104"/>
              <a:gd name="connsiteX4600" fmla="*/ 5113975 w 9642298"/>
              <a:gd name="connsiteY4600" fmla="*/ 1421027 h 4853104"/>
              <a:gd name="connsiteX4601" fmla="*/ 5127554 w 9642298"/>
              <a:gd name="connsiteY4601" fmla="*/ 1442494 h 4853104"/>
              <a:gd name="connsiteX4602" fmla="*/ 5142393 w 9642298"/>
              <a:gd name="connsiteY4602" fmla="*/ 1431311 h 4853104"/>
              <a:gd name="connsiteX4603" fmla="*/ 5153909 w 9642298"/>
              <a:gd name="connsiteY4603" fmla="*/ 1413089 h 4853104"/>
              <a:gd name="connsiteX4604" fmla="*/ 5159507 w 9642298"/>
              <a:gd name="connsiteY4604" fmla="*/ 1453161 h 4853104"/>
              <a:gd name="connsiteX4605" fmla="*/ 5098119 w 9642298"/>
              <a:gd name="connsiteY4605" fmla="*/ 1458316 h 4853104"/>
              <a:gd name="connsiteX4606" fmla="*/ 5088394 w 9642298"/>
              <a:gd name="connsiteY4606" fmla="*/ 1430793 h 4853104"/>
              <a:gd name="connsiteX4607" fmla="*/ 5026978 w 9642298"/>
              <a:gd name="connsiteY4607" fmla="*/ 1435922 h 4853104"/>
              <a:gd name="connsiteX4608" fmla="*/ 5029283 w 9642298"/>
              <a:gd name="connsiteY4608" fmla="*/ 1469064 h 4853104"/>
              <a:gd name="connsiteX4609" fmla="*/ 5058450 w 9642298"/>
              <a:gd name="connsiteY4609" fmla="*/ 1459708 h 4853104"/>
              <a:gd name="connsiteX4610" fmla="*/ 5057940 w 9642298"/>
              <a:gd name="connsiteY4610" fmla="*/ 1472744 h 4853104"/>
              <a:gd name="connsiteX4611" fmla="*/ 5048967 w 9642298"/>
              <a:gd name="connsiteY4611" fmla="*/ 1517536 h 4853104"/>
              <a:gd name="connsiteX4612" fmla="*/ 5053549 w 9642298"/>
              <a:gd name="connsiteY4612" fmla="*/ 1491839 h 4853104"/>
              <a:gd name="connsiteX4613" fmla="*/ 5074520 w 9642298"/>
              <a:gd name="connsiteY4613" fmla="*/ 1507687 h 4853104"/>
              <a:gd name="connsiteX4614" fmla="*/ 5043828 w 9642298"/>
              <a:gd name="connsiteY4614" fmla="*/ 1556242 h 4853104"/>
              <a:gd name="connsiteX4615" fmla="*/ 5034399 w 9642298"/>
              <a:gd name="connsiteY4615" fmla="*/ 1522198 h 4853104"/>
              <a:gd name="connsiteX4616" fmla="*/ 5028989 w 9642298"/>
              <a:gd name="connsiteY4616" fmla="*/ 1567451 h 4853104"/>
              <a:gd name="connsiteX4617" fmla="*/ 5019774 w 9642298"/>
              <a:gd name="connsiteY4617" fmla="*/ 1526917 h 4853104"/>
              <a:gd name="connsiteX4618" fmla="*/ 5011338 w 9642298"/>
              <a:gd name="connsiteY4618" fmla="*/ 1558613 h 4853104"/>
              <a:gd name="connsiteX4619" fmla="*/ 4992935 w 9642298"/>
              <a:gd name="connsiteY4619" fmla="*/ 1569306 h 4853104"/>
              <a:gd name="connsiteX4620" fmla="*/ 4999606 w 9642298"/>
              <a:gd name="connsiteY4620" fmla="*/ 1583411 h 4853104"/>
              <a:gd name="connsiteX4621" fmla="*/ 5047309 w 9642298"/>
              <a:gd name="connsiteY4621" fmla="*/ 1582386 h 4853104"/>
              <a:gd name="connsiteX4622" fmla="*/ 5079616 w 9642298"/>
              <a:gd name="connsiteY4622" fmla="*/ 1576188 h 4853104"/>
              <a:gd name="connsiteX4623" fmla="*/ 5077205 w 9642298"/>
              <a:gd name="connsiteY4623" fmla="*/ 1578496 h 4853104"/>
              <a:gd name="connsiteX4624" fmla="*/ 5078645 w 9642298"/>
              <a:gd name="connsiteY4624" fmla="*/ 1587065 h 4853104"/>
              <a:gd name="connsiteX4625" fmla="*/ 5100903 w 9642298"/>
              <a:gd name="connsiteY4625" fmla="*/ 1570234 h 4853104"/>
              <a:gd name="connsiteX4626" fmla="*/ 5111135 w 9642298"/>
              <a:gd name="connsiteY4626" fmla="*/ 1584691 h 4853104"/>
              <a:gd name="connsiteX4627" fmla="*/ 5106529 w 9642298"/>
              <a:gd name="connsiteY4627" fmla="*/ 1610332 h 4853104"/>
              <a:gd name="connsiteX4628" fmla="*/ 5156909 w 9642298"/>
              <a:gd name="connsiteY4628" fmla="*/ 1610332 h 4853104"/>
              <a:gd name="connsiteX4629" fmla="*/ 5166149 w 9642298"/>
              <a:gd name="connsiteY4629" fmla="*/ 1559106 h 4853104"/>
              <a:gd name="connsiteX4630" fmla="*/ 5090697 w 9642298"/>
              <a:gd name="connsiteY4630" fmla="*/ 1555778 h 4853104"/>
              <a:gd name="connsiteX4631" fmla="*/ 5120617 w 9642298"/>
              <a:gd name="connsiteY4631" fmla="*/ 1526837 h 4853104"/>
              <a:gd name="connsiteX4632" fmla="*/ 5068924 w 9642298"/>
              <a:gd name="connsiteY4632" fmla="*/ 1559541 h 4853104"/>
              <a:gd name="connsiteX4633" fmla="*/ 5099884 w 9642298"/>
              <a:gd name="connsiteY4633" fmla="*/ 1504497 h 4853104"/>
              <a:gd name="connsiteX4634" fmla="*/ 5062279 w 9642298"/>
              <a:gd name="connsiteY4634" fmla="*/ 1453651 h 4853104"/>
              <a:gd name="connsiteX4635" fmla="*/ 5114456 w 9642298"/>
              <a:gd name="connsiteY4635" fmla="*/ 1499749 h 4853104"/>
              <a:gd name="connsiteX4636" fmla="*/ 5162561 w 9642298"/>
              <a:gd name="connsiteY4636" fmla="*/ 1466635 h 4853104"/>
              <a:gd name="connsiteX4637" fmla="*/ 5157446 w 9642298"/>
              <a:gd name="connsiteY4637" fmla="*/ 1505368 h 4853104"/>
              <a:gd name="connsiteX4638" fmla="*/ 5143116 w 9642298"/>
              <a:gd name="connsiteY4638" fmla="*/ 1503515 h 4853104"/>
              <a:gd name="connsiteX4639" fmla="*/ 5163579 w 9642298"/>
              <a:gd name="connsiteY4639" fmla="*/ 1532456 h 4853104"/>
              <a:gd name="connsiteX4640" fmla="*/ 5185327 w 9642298"/>
              <a:gd name="connsiteY4640" fmla="*/ 1528719 h 4853104"/>
              <a:gd name="connsiteX4641" fmla="*/ 5176382 w 9642298"/>
              <a:gd name="connsiteY4641" fmla="*/ 1573453 h 4853104"/>
              <a:gd name="connsiteX4642" fmla="*/ 5197621 w 9642298"/>
              <a:gd name="connsiteY4642" fmla="*/ 1582809 h 4853104"/>
              <a:gd name="connsiteX4643" fmla="*/ 5212969 w 9642298"/>
              <a:gd name="connsiteY4643" fmla="*/ 1558533 h 4853104"/>
              <a:gd name="connsiteX4644" fmla="*/ 5237315 w 9642298"/>
              <a:gd name="connsiteY4644" fmla="*/ 1581363 h 4853104"/>
              <a:gd name="connsiteX4645" fmla="*/ 5234478 w 9642298"/>
              <a:gd name="connsiteY4645" fmla="*/ 1561342 h 4853104"/>
              <a:gd name="connsiteX4646" fmla="*/ 5258233 w 9642298"/>
              <a:gd name="connsiteY4646" fmla="*/ 1597239 h 4853104"/>
              <a:gd name="connsiteX4647" fmla="*/ 5298170 w 9642298"/>
              <a:gd name="connsiteY4647" fmla="*/ 1589327 h 4853104"/>
              <a:gd name="connsiteX4648" fmla="*/ 5300714 w 9642298"/>
              <a:gd name="connsiteY4648" fmla="*/ 1615923 h 4853104"/>
              <a:gd name="connsiteX4649" fmla="*/ 5329374 w 9642298"/>
              <a:gd name="connsiteY4649" fmla="*/ 1619688 h 4853104"/>
              <a:gd name="connsiteX4650" fmla="*/ 5318874 w 9642298"/>
              <a:gd name="connsiteY4650" fmla="*/ 1611776 h 4853104"/>
              <a:gd name="connsiteX4651" fmla="*/ 5334222 w 9642298"/>
              <a:gd name="connsiteY4651" fmla="*/ 1587420 h 4853104"/>
              <a:gd name="connsiteX4652" fmla="*/ 5381576 w 9642298"/>
              <a:gd name="connsiteY4652" fmla="*/ 1573943 h 4853104"/>
              <a:gd name="connsiteX4653" fmla="*/ 5371318 w 9642298"/>
              <a:gd name="connsiteY4653" fmla="*/ 1559515 h 4853104"/>
              <a:gd name="connsiteX4654" fmla="*/ 5385406 w 9642298"/>
              <a:gd name="connsiteY4654" fmla="*/ 1567806 h 4853104"/>
              <a:gd name="connsiteX4655" fmla="*/ 5412778 w 9642298"/>
              <a:gd name="connsiteY4655" fmla="*/ 1604221 h 4853104"/>
              <a:gd name="connsiteX4656" fmla="*/ 5410689 w 9642298"/>
              <a:gd name="connsiteY4656" fmla="*/ 1564587 h 4853104"/>
              <a:gd name="connsiteX4657" fmla="*/ 5432465 w 9642298"/>
              <a:gd name="connsiteY4657" fmla="*/ 1560850 h 4853104"/>
              <a:gd name="connsiteX4658" fmla="*/ 5441679 w 9642298"/>
              <a:gd name="connsiteY4658" fmla="*/ 1601412 h 4853104"/>
              <a:gd name="connsiteX4659" fmla="*/ 5429653 w 9642298"/>
              <a:gd name="connsiteY4659" fmla="*/ 1632698 h 4853104"/>
              <a:gd name="connsiteX4660" fmla="*/ 5447571 w 9642298"/>
              <a:gd name="connsiteY4660" fmla="*/ 1635098 h 4853104"/>
              <a:gd name="connsiteX4661" fmla="*/ 5448588 w 9642298"/>
              <a:gd name="connsiteY4661" fmla="*/ 1608886 h 4853104"/>
              <a:gd name="connsiteX4662" fmla="*/ 5523801 w 9642298"/>
              <a:gd name="connsiteY4662" fmla="*/ 1618677 h 4853104"/>
              <a:gd name="connsiteX4663" fmla="*/ 5541210 w 9642298"/>
              <a:gd name="connsiteY4663" fmla="*/ 1634116 h 4853104"/>
              <a:gd name="connsiteX4664" fmla="*/ 5533284 w 9642298"/>
              <a:gd name="connsiteY4664" fmla="*/ 1652748 h 4853104"/>
              <a:gd name="connsiteX4665" fmla="*/ 5566012 w 9642298"/>
              <a:gd name="connsiteY4665" fmla="*/ 1643881 h 4853104"/>
              <a:gd name="connsiteX4666" fmla="*/ 5574234 w 9642298"/>
              <a:gd name="connsiteY4666" fmla="*/ 1618677 h 4853104"/>
              <a:gd name="connsiteX4667" fmla="*/ 5580075 w 9642298"/>
              <a:gd name="connsiteY4667" fmla="*/ 1652284 h 4853104"/>
              <a:gd name="connsiteX4668" fmla="*/ 5590985 w 9642298"/>
              <a:gd name="connsiteY4668" fmla="*/ 1649944 h 4853104"/>
              <a:gd name="connsiteX4669" fmla="*/ 5599075 w 9642298"/>
              <a:gd name="connsiteY4669" fmla="*/ 1659105 h 4853104"/>
              <a:gd name="connsiteX4670" fmla="*/ 5575595 w 9642298"/>
              <a:gd name="connsiteY4670" fmla="*/ 1668452 h 4853104"/>
              <a:gd name="connsiteX4671" fmla="*/ 5438626 w 9642298"/>
              <a:gd name="connsiteY4671" fmla="*/ 1679807 h 4853104"/>
              <a:gd name="connsiteX4672" fmla="*/ 5439430 w 9642298"/>
              <a:gd name="connsiteY4672" fmla="*/ 1660248 h 4853104"/>
              <a:gd name="connsiteX4673" fmla="*/ 5399523 w 9642298"/>
              <a:gd name="connsiteY4673" fmla="*/ 1668186 h 4853104"/>
              <a:gd name="connsiteX4674" fmla="*/ 5410770 w 9642298"/>
              <a:gd name="connsiteY4674" fmla="*/ 1656485 h 4853104"/>
              <a:gd name="connsiteX4675" fmla="*/ 5368050 w 9642298"/>
              <a:gd name="connsiteY4675" fmla="*/ 1644374 h 4853104"/>
              <a:gd name="connsiteX4676" fmla="*/ 5345552 w 9642298"/>
              <a:gd name="connsiteY4676" fmla="*/ 1667776 h 4853104"/>
              <a:gd name="connsiteX4677" fmla="*/ 5342684 w 9642298"/>
              <a:gd name="connsiteY4677" fmla="*/ 1647702 h 4853104"/>
              <a:gd name="connsiteX4678" fmla="*/ 5317159 w 9642298"/>
              <a:gd name="connsiteY4678" fmla="*/ 1657467 h 4853104"/>
              <a:gd name="connsiteX4679" fmla="*/ 5341427 w 9642298"/>
              <a:gd name="connsiteY4679" fmla="*/ 1680351 h 4853104"/>
              <a:gd name="connsiteX4680" fmla="*/ 5297956 w 9642298"/>
              <a:gd name="connsiteY4680" fmla="*/ 1687800 h 4853104"/>
              <a:gd name="connsiteX4681" fmla="*/ 5287993 w 9642298"/>
              <a:gd name="connsiteY4681" fmla="*/ 1666849 h 4853104"/>
              <a:gd name="connsiteX4682" fmla="*/ 5238333 w 9642298"/>
              <a:gd name="connsiteY4682" fmla="*/ 1647209 h 4853104"/>
              <a:gd name="connsiteX4683" fmla="*/ 5215300 w 9642298"/>
              <a:gd name="connsiteY4683" fmla="*/ 1683599 h 4853104"/>
              <a:gd name="connsiteX4684" fmla="*/ 5216076 w 9642298"/>
              <a:gd name="connsiteY4684" fmla="*/ 1664068 h 4853104"/>
              <a:gd name="connsiteX4685" fmla="*/ 5193578 w 9642298"/>
              <a:gd name="connsiteY4685" fmla="*/ 1687336 h 4853104"/>
              <a:gd name="connsiteX4686" fmla="*/ 5165936 w 9642298"/>
              <a:gd name="connsiteY4686" fmla="*/ 1657521 h 4853104"/>
              <a:gd name="connsiteX4687" fmla="*/ 5172363 w 9642298"/>
              <a:gd name="connsiteY4687" fmla="*/ 1677951 h 4853104"/>
              <a:gd name="connsiteX4688" fmla="*/ 5132698 w 9642298"/>
              <a:gd name="connsiteY4688" fmla="*/ 1679369 h 4853104"/>
              <a:gd name="connsiteX4689" fmla="*/ 5139097 w 9642298"/>
              <a:gd name="connsiteY4689" fmla="*/ 1699911 h 4853104"/>
              <a:gd name="connsiteX4690" fmla="*/ 5127580 w 9642298"/>
              <a:gd name="connsiteY4690" fmla="*/ 1718158 h 4853104"/>
              <a:gd name="connsiteX4691" fmla="*/ 5106608 w 9642298"/>
              <a:gd name="connsiteY4691" fmla="*/ 1702282 h 4853104"/>
              <a:gd name="connsiteX4692" fmla="*/ 5129644 w 9642298"/>
              <a:gd name="connsiteY4692" fmla="*/ 1665841 h 4853104"/>
              <a:gd name="connsiteX4693" fmla="*/ 5115609 w 9642298"/>
              <a:gd name="connsiteY4693" fmla="*/ 1657576 h 4853104"/>
              <a:gd name="connsiteX4694" fmla="*/ 5110438 w 9642298"/>
              <a:gd name="connsiteY4694" fmla="*/ 1696199 h 4853104"/>
              <a:gd name="connsiteX4695" fmla="*/ 5088476 w 9642298"/>
              <a:gd name="connsiteY4695" fmla="*/ 1706537 h 4853104"/>
              <a:gd name="connsiteX4696" fmla="*/ 5113036 w 9642298"/>
              <a:gd name="connsiteY4696" fmla="*/ 1722769 h 4853104"/>
              <a:gd name="connsiteX4697" fmla="*/ 5122251 w 9642298"/>
              <a:gd name="connsiteY4697" fmla="*/ 1763357 h 4853104"/>
              <a:gd name="connsiteX4698" fmla="*/ 5097958 w 9642298"/>
              <a:gd name="connsiteY4698" fmla="*/ 1740498 h 4853104"/>
              <a:gd name="connsiteX4699" fmla="*/ 5102322 w 9642298"/>
              <a:gd name="connsiteY4699" fmla="*/ 1721349 h 4853104"/>
              <a:gd name="connsiteX4700" fmla="*/ 5083895 w 9642298"/>
              <a:gd name="connsiteY4700" fmla="*/ 1732179 h 4853104"/>
              <a:gd name="connsiteX4701" fmla="*/ 5081325 w 9642298"/>
              <a:gd name="connsiteY4701" fmla="*/ 1705555 h 4853104"/>
              <a:gd name="connsiteX4702" fmla="*/ 5070049 w 9642298"/>
              <a:gd name="connsiteY4702" fmla="*/ 1717176 h 4853104"/>
              <a:gd name="connsiteX4703" fmla="*/ 5118179 w 9642298"/>
              <a:gd name="connsiteY4703" fmla="*/ 1775957 h 4853104"/>
              <a:gd name="connsiteX4704" fmla="*/ 5120457 w 9642298"/>
              <a:gd name="connsiteY4704" fmla="*/ 1809074 h 4853104"/>
              <a:gd name="connsiteX4705" fmla="*/ 5128142 w 9642298"/>
              <a:gd name="connsiteY4705" fmla="*/ 1796909 h 4853104"/>
              <a:gd name="connsiteX4706" fmla="*/ 5133257 w 9642298"/>
              <a:gd name="connsiteY4706" fmla="*/ 1758228 h 4853104"/>
              <a:gd name="connsiteX4707" fmla="*/ 5200326 w 9642298"/>
              <a:gd name="connsiteY4707" fmla="*/ 1793171 h 4853104"/>
              <a:gd name="connsiteX4708" fmla="*/ 5203138 w 9642298"/>
              <a:gd name="connsiteY4708" fmla="*/ 1813246 h 4853104"/>
              <a:gd name="connsiteX4709" fmla="*/ 5246637 w 9642298"/>
              <a:gd name="connsiteY4709" fmla="*/ 1805746 h 4853104"/>
              <a:gd name="connsiteX4710" fmla="*/ 5250947 w 9642298"/>
              <a:gd name="connsiteY4710" fmla="*/ 1786705 h 4853104"/>
              <a:gd name="connsiteX4711" fmla="*/ 5325943 w 9642298"/>
              <a:gd name="connsiteY4711" fmla="*/ 1802962 h 4853104"/>
              <a:gd name="connsiteX4712" fmla="*/ 5322113 w 9642298"/>
              <a:gd name="connsiteY4712" fmla="*/ 1808936 h 4853104"/>
              <a:gd name="connsiteX4713" fmla="*/ 5341266 w 9642298"/>
              <a:gd name="connsiteY4713" fmla="*/ 1778686 h 4853104"/>
              <a:gd name="connsiteX4714" fmla="*/ 5336390 w 9642298"/>
              <a:gd name="connsiteY4714" fmla="*/ 1810818 h 4853104"/>
              <a:gd name="connsiteX4715" fmla="*/ 5350478 w 9642298"/>
              <a:gd name="connsiteY4715" fmla="*/ 1819249 h 4853104"/>
              <a:gd name="connsiteX4716" fmla="*/ 5369414 w 9642298"/>
              <a:gd name="connsiteY4716" fmla="*/ 1795462 h 4853104"/>
              <a:gd name="connsiteX4717" fmla="*/ 5448510 w 9642298"/>
              <a:gd name="connsiteY4717" fmla="*/ 1799200 h 4853104"/>
              <a:gd name="connsiteX4718" fmla="*/ 5474811 w 9642298"/>
              <a:gd name="connsiteY4718" fmla="*/ 1769795 h 4853104"/>
              <a:gd name="connsiteX4719" fmla="*/ 5455607 w 9642298"/>
              <a:gd name="connsiteY4719" fmla="*/ 1800073 h 4853104"/>
              <a:gd name="connsiteX4720" fmla="*/ 5565397 w 9642298"/>
              <a:gd name="connsiteY4720" fmla="*/ 1847208 h 4853104"/>
              <a:gd name="connsiteX4721" fmla="*/ 5559235 w 9642298"/>
              <a:gd name="connsiteY4721" fmla="*/ 1820119 h 4853104"/>
              <a:gd name="connsiteX4722" fmla="*/ 5576135 w 9642298"/>
              <a:gd name="connsiteY4722" fmla="*/ 1848571 h 4853104"/>
              <a:gd name="connsiteX4723" fmla="*/ 5634445 w 9642298"/>
              <a:gd name="connsiteY4723" fmla="*/ 1829968 h 4853104"/>
              <a:gd name="connsiteX4724" fmla="*/ 5619901 w 9642298"/>
              <a:gd name="connsiteY4724" fmla="*/ 1834604 h 4853104"/>
              <a:gd name="connsiteX4725" fmla="*/ 5670042 w 9642298"/>
              <a:gd name="connsiteY4725" fmla="*/ 1841179 h 4853104"/>
              <a:gd name="connsiteX4726" fmla="*/ 5660320 w 9642298"/>
              <a:gd name="connsiteY4726" fmla="*/ 1813573 h 4853104"/>
              <a:gd name="connsiteX4727" fmla="*/ 5645482 w 9642298"/>
              <a:gd name="connsiteY4727" fmla="*/ 1824784 h 4853104"/>
              <a:gd name="connsiteX4728" fmla="*/ 5636000 w 9642298"/>
              <a:gd name="connsiteY4728" fmla="*/ 1790743 h 4853104"/>
              <a:gd name="connsiteX4729" fmla="*/ 5653409 w 9642298"/>
              <a:gd name="connsiteY4729" fmla="*/ 1806156 h 4853104"/>
              <a:gd name="connsiteX4730" fmla="*/ 5654427 w 9642298"/>
              <a:gd name="connsiteY4730" fmla="*/ 1780078 h 4853104"/>
              <a:gd name="connsiteX4731" fmla="*/ 5674648 w 9642298"/>
              <a:gd name="connsiteY4731" fmla="*/ 1815483 h 4853104"/>
              <a:gd name="connsiteX4732" fmla="*/ 5725511 w 9642298"/>
              <a:gd name="connsiteY4732" fmla="*/ 1802364 h 4853104"/>
              <a:gd name="connsiteX4733" fmla="*/ 5708156 w 9642298"/>
              <a:gd name="connsiteY4733" fmla="*/ 1787006 h 4853104"/>
              <a:gd name="connsiteX4734" fmla="*/ 5736787 w 9642298"/>
              <a:gd name="connsiteY4734" fmla="*/ 1790743 h 4853104"/>
              <a:gd name="connsiteX4735" fmla="*/ 5729127 w 9642298"/>
              <a:gd name="connsiteY4735" fmla="*/ 1802908 h 4853104"/>
              <a:gd name="connsiteX4736" fmla="*/ 5752673 w 9642298"/>
              <a:gd name="connsiteY4736" fmla="*/ 1845352 h 4853104"/>
              <a:gd name="connsiteX4737" fmla="*/ 5699720 w 9642298"/>
              <a:gd name="connsiteY4737" fmla="*/ 1818676 h 4853104"/>
              <a:gd name="connsiteX4738" fmla="*/ 5669291 w 9642298"/>
              <a:gd name="connsiteY4738" fmla="*/ 1860681 h 4853104"/>
              <a:gd name="connsiteX4739" fmla="*/ 5701272 w 9642298"/>
              <a:gd name="connsiteY4739" fmla="*/ 1871400 h 4853104"/>
              <a:gd name="connsiteX4740" fmla="*/ 5730415 w 9642298"/>
              <a:gd name="connsiteY4740" fmla="*/ 1862099 h 4853104"/>
              <a:gd name="connsiteX4741" fmla="*/ 5711772 w 9642298"/>
              <a:gd name="connsiteY4741" fmla="*/ 1879393 h 4853104"/>
              <a:gd name="connsiteX4742" fmla="*/ 5740403 w 9642298"/>
              <a:gd name="connsiteY4742" fmla="*/ 1883105 h 4853104"/>
              <a:gd name="connsiteX4743" fmla="*/ 5704568 w 9642298"/>
              <a:gd name="connsiteY4743" fmla="*/ 1878439 h 4853104"/>
              <a:gd name="connsiteX4744" fmla="*/ 5707380 w 9642298"/>
              <a:gd name="connsiteY4744" fmla="*/ 1898514 h 4853104"/>
              <a:gd name="connsiteX4745" fmla="*/ 5594804 w 9642298"/>
              <a:gd name="connsiteY4745" fmla="*/ 1923228 h 4853104"/>
              <a:gd name="connsiteX4746" fmla="*/ 5621912 w 9642298"/>
              <a:gd name="connsiteY4746" fmla="*/ 1874293 h 4853104"/>
              <a:gd name="connsiteX4747" fmla="*/ 5615028 w 9642298"/>
              <a:gd name="connsiteY4747" fmla="*/ 1866793 h 4853104"/>
              <a:gd name="connsiteX4748" fmla="*/ 5589180 w 9642298"/>
              <a:gd name="connsiteY4748" fmla="*/ 1883105 h 4853104"/>
              <a:gd name="connsiteX4749" fmla="*/ 5576886 w 9642298"/>
              <a:gd name="connsiteY4749" fmla="*/ 1920992 h 4853104"/>
              <a:gd name="connsiteX4750" fmla="*/ 5508828 w 9642298"/>
              <a:gd name="connsiteY4750" fmla="*/ 1912017 h 4853104"/>
              <a:gd name="connsiteX4751" fmla="*/ 5515469 w 9642298"/>
              <a:gd name="connsiteY4751" fmla="*/ 1926038 h 4853104"/>
              <a:gd name="connsiteX4752" fmla="*/ 5476579 w 9642298"/>
              <a:gd name="connsiteY4752" fmla="*/ 1907899 h 4853104"/>
              <a:gd name="connsiteX4753" fmla="*/ 5451268 w 9642298"/>
              <a:gd name="connsiteY4753" fmla="*/ 1911118 h 4853104"/>
              <a:gd name="connsiteX4754" fmla="*/ 5453813 w 9642298"/>
              <a:gd name="connsiteY4754" fmla="*/ 1937630 h 4853104"/>
              <a:gd name="connsiteX4755" fmla="*/ 5415190 w 9642298"/>
              <a:gd name="connsiteY4755" fmla="*/ 1912999 h 4853104"/>
              <a:gd name="connsiteX4756" fmla="*/ 5403189 w 9642298"/>
              <a:gd name="connsiteY4756" fmla="*/ 1944286 h 4853104"/>
              <a:gd name="connsiteX4757" fmla="*/ 5401128 w 9642298"/>
              <a:gd name="connsiteY4757" fmla="*/ 1904571 h 4853104"/>
              <a:gd name="connsiteX4758" fmla="*/ 5356614 w 9642298"/>
              <a:gd name="connsiteY4758" fmla="*/ 1938257 h 4853104"/>
              <a:gd name="connsiteX4759" fmla="*/ 5346649 w 9642298"/>
              <a:gd name="connsiteY4759" fmla="*/ 1917226 h 4853104"/>
              <a:gd name="connsiteX4760" fmla="*/ 5345658 w 9642298"/>
              <a:gd name="connsiteY4760" fmla="*/ 1943386 h 4853104"/>
              <a:gd name="connsiteX4761" fmla="*/ 5320586 w 9642298"/>
              <a:gd name="connsiteY4761" fmla="*/ 1940059 h 4853104"/>
              <a:gd name="connsiteX4762" fmla="*/ 5354603 w 9642298"/>
              <a:gd name="connsiteY4762" fmla="*/ 1990441 h 4853104"/>
              <a:gd name="connsiteX4763" fmla="*/ 5358675 w 9642298"/>
              <a:gd name="connsiteY4763" fmla="*/ 1977866 h 4853104"/>
              <a:gd name="connsiteX4764" fmla="*/ 5352595 w 9642298"/>
              <a:gd name="connsiteY4764" fmla="*/ 1950861 h 4853104"/>
              <a:gd name="connsiteX4765" fmla="*/ 5381228 w 9642298"/>
              <a:gd name="connsiteY4765" fmla="*/ 1954569 h 4853104"/>
              <a:gd name="connsiteX4766" fmla="*/ 5389638 w 9642298"/>
              <a:gd name="connsiteY4766" fmla="*/ 1922765 h 4853104"/>
              <a:gd name="connsiteX4767" fmla="*/ 5406296 w 9642298"/>
              <a:gd name="connsiteY4767" fmla="*/ 1957843 h 4853104"/>
              <a:gd name="connsiteX4768" fmla="*/ 5428072 w 9642298"/>
              <a:gd name="connsiteY4768" fmla="*/ 1954080 h 4853104"/>
              <a:gd name="connsiteX4769" fmla="*/ 5428795 w 9642298"/>
              <a:gd name="connsiteY4769" fmla="*/ 1934520 h 4853104"/>
              <a:gd name="connsiteX4770" fmla="*/ 5453116 w 9642298"/>
              <a:gd name="connsiteY4770" fmla="*/ 1957379 h 4853104"/>
              <a:gd name="connsiteX4771" fmla="*/ 5472856 w 9642298"/>
              <a:gd name="connsiteY4771" fmla="*/ 1913981 h 4853104"/>
              <a:gd name="connsiteX4772" fmla="*/ 5478480 w 9642298"/>
              <a:gd name="connsiteY4772" fmla="*/ 1954080 h 4853104"/>
              <a:gd name="connsiteX4773" fmla="*/ 5521683 w 9642298"/>
              <a:gd name="connsiteY4773" fmla="*/ 1953123 h 4853104"/>
              <a:gd name="connsiteX4774" fmla="*/ 5511454 w 9642298"/>
              <a:gd name="connsiteY4774" fmla="*/ 1938667 h 4853104"/>
              <a:gd name="connsiteX4775" fmla="*/ 5525809 w 9642298"/>
              <a:gd name="connsiteY4775" fmla="*/ 1940548 h 4853104"/>
              <a:gd name="connsiteX4776" fmla="*/ 5524524 w 9642298"/>
              <a:gd name="connsiteY4776" fmla="*/ 1973227 h 4853104"/>
              <a:gd name="connsiteX4777" fmla="*/ 5420626 w 9642298"/>
              <a:gd name="connsiteY4777" fmla="*/ 1959698 h 4853104"/>
              <a:gd name="connsiteX4778" fmla="*/ 5415753 w 9642298"/>
              <a:gd name="connsiteY4778" fmla="*/ 1991913 h 4853104"/>
              <a:gd name="connsiteX4779" fmla="*/ 5405815 w 9642298"/>
              <a:gd name="connsiteY4779" fmla="*/ 1970936 h 4853104"/>
              <a:gd name="connsiteX4780" fmla="*/ 5391994 w 9642298"/>
              <a:gd name="connsiteY4780" fmla="*/ 1955987 h 4853104"/>
              <a:gd name="connsiteX4781" fmla="*/ 5373593 w 9642298"/>
              <a:gd name="connsiteY4781" fmla="*/ 1966680 h 4853104"/>
              <a:gd name="connsiteX4782" fmla="*/ 5362586 w 9642298"/>
              <a:gd name="connsiteY4782" fmla="*/ 1971863 h 4853104"/>
              <a:gd name="connsiteX4783" fmla="*/ 5390200 w 9642298"/>
              <a:gd name="connsiteY4783" fmla="*/ 2001704 h 4853104"/>
              <a:gd name="connsiteX4784" fmla="*/ 5336710 w 9642298"/>
              <a:gd name="connsiteY4784" fmla="*/ 1988147 h 4853104"/>
              <a:gd name="connsiteX4785" fmla="*/ 5307331 w 9642298"/>
              <a:gd name="connsiteY4785" fmla="*/ 2004049 h 4853104"/>
              <a:gd name="connsiteX4786" fmla="*/ 5317052 w 9642298"/>
              <a:gd name="connsiteY4786" fmla="*/ 2031547 h 4853104"/>
              <a:gd name="connsiteX4787" fmla="*/ 5275617 w 9642298"/>
              <a:gd name="connsiteY4787" fmla="*/ 1986838 h 4853104"/>
              <a:gd name="connsiteX4788" fmla="*/ 5185302 w 9642298"/>
              <a:gd name="connsiteY4788" fmla="*/ 1994751 h 4853104"/>
              <a:gd name="connsiteX4789" fmla="*/ 5153053 w 9642298"/>
              <a:gd name="connsiteY4789" fmla="*/ 1990575 h 4853104"/>
              <a:gd name="connsiteX4790" fmla="*/ 5166391 w 9642298"/>
              <a:gd name="connsiteY4790" fmla="*/ 2018508 h 4853104"/>
              <a:gd name="connsiteX4791" fmla="*/ 5142312 w 9642298"/>
              <a:gd name="connsiteY4791" fmla="*/ 1989183 h 4853104"/>
              <a:gd name="connsiteX4792" fmla="*/ 5127231 w 9642298"/>
              <a:gd name="connsiteY4792" fmla="*/ 2006887 h 4853104"/>
              <a:gd name="connsiteX4793" fmla="*/ 5109850 w 9642298"/>
              <a:gd name="connsiteY4793" fmla="*/ 1991475 h 4853104"/>
              <a:gd name="connsiteX4794" fmla="*/ 5120322 w 9642298"/>
              <a:gd name="connsiteY4794" fmla="*/ 1999413 h 4853104"/>
              <a:gd name="connsiteX4795" fmla="*/ 5108590 w 9642298"/>
              <a:gd name="connsiteY4795" fmla="*/ 2024098 h 4853104"/>
              <a:gd name="connsiteX4796" fmla="*/ 5106020 w 9642298"/>
              <a:gd name="connsiteY4796" fmla="*/ 1997477 h 4853104"/>
              <a:gd name="connsiteX4797" fmla="*/ 5056897 w 9642298"/>
              <a:gd name="connsiteY4797" fmla="*/ 2056751 h 4853104"/>
              <a:gd name="connsiteX4798" fmla="*/ 5039995 w 9642298"/>
              <a:gd name="connsiteY4798" fmla="*/ 2028328 h 4853104"/>
              <a:gd name="connsiteX4799" fmla="*/ 5058157 w 9642298"/>
              <a:gd name="connsiteY4799" fmla="*/ 2024236 h 4853104"/>
              <a:gd name="connsiteX4800" fmla="*/ 5087056 w 9642298"/>
              <a:gd name="connsiteY4800" fmla="*/ 2021372 h 4853104"/>
              <a:gd name="connsiteX4801" fmla="*/ 5087565 w 9642298"/>
              <a:gd name="connsiteY4801" fmla="*/ 2008250 h 4853104"/>
              <a:gd name="connsiteX4802" fmla="*/ 5036915 w 9642298"/>
              <a:gd name="connsiteY4802" fmla="*/ 2014825 h 4853104"/>
              <a:gd name="connsiteX4803" fmla="*/ 5047925 w 9642298"/>
              <a:gd name="connsiteY4803" fmla="*/ 2009671 h 4853104"/>
              <a:gd name="connsiteX4804" fmla="*/ 5040987 w 9642298"/>
              <a:gd name="connsiteY4804" fmla="*/ 2002222 h 4853104"/>
              <a:gd name="connsiteX4805" fmla="*/ 5025906 w 9642298"/>
              <a:gd name="connsiteY4805" fmla="*/ 2019926 h 4853104"/>
              <a:gd name="connsiteX4806" fmla="*/ 4991864 w 9642298"/>
              <a:gd name="connsiteY4806" fmla="*/ 1969681 h 4853104"/>
              <a:gd name="connsiteX4807" fmla="*/ 4970358 w 9642298"/>
              <a:gd name="connsiteY4807" fmla="*/ 1966818 h 4853104"/>
              <a:gd name="connsiteX4808" fmla="*/ 4966233 w 9642298"/>
              <a:gd name="connsiteY4808" fmla="*/ 1979392 h 4853104"/>
              <a:gd name="connsiteX4809" fmla="*/ 4972124 w 9642298"/>
              <a:gd name="connsiteY4809" fmla="*/ 2012998 h 4853104"/>
              <a:gd name="connsiteX4810" fmla="*/ 4951394 w 9642298"/>
              <a:gd name="connsiteY4810" fmla="*/ 1990575 h 4853104"/>
              <a:gd name="connsiteX4811" fmla="*/ 4959082 w 9642298"/>
              <a:gd name="connsiteY4811" fmla="*/ 1978410 h 4853104"/>
              <a:gd name="connsiteX4812" fmla="*/ 4929913 w 9642298"/>
              <a:gd name="connsiteY4812" fmla="*/ 1987795 h 4853104"/>
              <a:gd name="connsiteX4813" fmla="*/ 4934010 w 9642298"/>
              <a:gd name="connsiteY4813" fmla="*/ 1975137 h 4853104"/>
              <a:gd name="connsiteX4814" fmla="*/ 4886924 w 9642298"/>
              <a:gd name="connsiteY4814" fmla="*/ 1982230 h 4853104"/>
              <a:gd name="connsiteX4815" fmla="*/ 4914566 w 9642298"/>
              <a:gd name="connsiteY4815" fmla="*/ 2012071 h 4853104"/>
              <a:gd name="connsiteX4816" fmla="*/ 4885101 w 9642298"/>
              <a:gd name="connsiteY4816" fmla="*/ 2027864 h 4853104"/>
              <a:gd name="connsiteX4817" fmla="*/ 4883093 w 9642298"/>
              <a:gd name="connsiteY4817" fmla="*/ 1988284 h 4853104"/>
              <a:gd name="connsiteX4818" fmla="*/ 4860595 w 9642298"/>
              <a:gd name="connsiteY4818" fmla="*/ 2011578 h 4853104"/>
              <a:gd name="connsiteX4819" fmla="*/ 4858534 w 9642298"/>
              <a:gd name="connsiteY4819" fmla="*/ 1971918 h 4853104"/>
              <a:gd name="connsiteX4820" fmla="*/ 4866193 w 9642298"/>
              <a:gd name="connsiteY4820" fmla="*/ 1959779 h 4853104"/>
              <a:gd name="connsiteX4821" fmla="*/ 4884140 w 9642298"/>
              <a:gd name="connsiteY4821" fmla="*/ 1962098 h 4853104"/>
              <a:gd name="connsiteX4822" fmla="*/ 4866998 w 9642298"/>
              <a:gd name="connsiteY4822" fmla="*/ 1940276 h 4853104"/>
              <a:gd name="connsiteX4823" fmla="*/ 4877978 w 9642298"/>
              <a:gd name="connsiteY4823" fmla="*/ 1935039 h 4853104"/>
              <a:gd name="connsiteX4824" fmla="*/ 4856498 w 9642298"/>
              <a:gd name="connsiteY4824" fmla="*/ 1932312 h 4853104"/>
              <a:gd name="connsiteX4825" fmla="*/ 4857541 w 9642298"/>
              <a:gd name="connsiteY4825" fmla="*/ 1906235 h 4853104"/>
              <a:gd name="connsiteX4826" fmla="*/ 4792536 w 9642298"/>
              <a:gd name="connsiteY4826" fmla="*/ 1910871 h 4853104"/>
              <a:gd name="connsiteX4827" fmla="*/ 4783830 w 9642298"/>
              <a:gd name="connsiteY4827" fmla="*/ 1949034 h 4853104"/>
              <a:gd name="connsiteX4828" fmla="*/ 4819402 w 9642298"/>
              <a:gd name="connsiteY4828" fmla="*/ 1960297 h 4853104"/>
              <a:gd name="connsiteX4829" fmla="*/ 4758011 w 9642298"/>
              <a:gd name="connsiteY4829" fmla="*/ 1965400 h 4853104"/>
              <a:gd name="connsiteX4830" fmla="*/ 4801534 w 9642298"/>
              <a:gd name="connsiteY4830" fmla="*/ 1957926 h 4853104"/>
              <a:gd name="connsiteX4831" fmla="*/ 4809169 w 9642298"/>
              <a:gd name="connsiteY4831" fmla="*/ 2037764 h 4853104"/>
              <a:gd name="connsiteX4832" fmla="*/ 4788439 w 9642298"/>
              <a:gd name="connsiteY4832" fmla="*/ 2015315 h 4853104"/>
              <a:gd name="connsiteX4833" fmla="*/ 4802527 w 9642298"/>
              <a:gd name="connsiteY4833" fmla="*/ 2023663 h 4853104"/>
              <a:gd name="connsiteX4834" fmla="*/ 4785866 w 9642298"/>
              <a:gd name="connsiteY4834" fmla="*/ 1988720 h 4853104"/>
              <a:gd name="connsiteX4835" fmla="*/ 4756726 w 9642298"/>
              <a:gd name="connsiteY4835" fmla="*/ 1998133 h 4853104"/>
              <a:gd name="connsiteX4836" fmla="*/ 4744940 w 9642298"/>
              <a:gd name="connsiteY4836" fmla="*/ 2022790 h 4853104"/>
              <a:gd name="connsiteX4837" fmla="*/ 4762833 w 9642298"/>
              <a:gd name="connsiteY4837" fmla="*/ 2025109 h 4853104"/>
              <a:gd name="connsiteX4838" fmla="*/ 4737736 w 9642298"/>
              <a:gd name="connsiteY4838" fmla="*/ 2021890 h 4853104"/>
              <a:gd name="connsiteX4839" fmla="*/ 4740306 w 9642298"/>
              <a:gd name="connsiteY4839" fmla="*/ 2048457 h 4853104"/>
              <a:gd name="connsiteX4840" fmla="*/ 4726460 w 9642298"/>
              <a:gd name="connsiteY4840" fmla="*/ 2033537 h 4853104"/>
              <a:gd name="connsiteX4841" fmla="*/ 4706773 w 9642298"/>
              <a:gd name="connsiteY4841" fmla="*/ 1985011 h 4853104"/>
              <a:gd name="connsiteX4842" fmla="*/ 4701925 w 9642298"/>
              <a:gd name="connsiteY4842" fmla="*/ 2017199 h 4853104"/>
              <a:gd name="connsiteX4843" fmla="*/ 4687862 w 9642298"/>
              <a:gd name="connsiteY4843" fmla="*/ 2008823 h 4853104"/>
              <a:gd name="connsiteX4844" fmla="*/ 4671980 w 9642298"/>
              <a:gd name="connsiteY4844" fmla="*/ 2046166 h 4853104"/>
              <a:gd name="connsiteX4845" fmla="*/ 4651275 w 9642298"/>
              <a:gd name="connsiteY4845" fmla="*/ 2023772 h 4853104"/>
              <a:gd name="connsiteX4846" fmla="*/ 4666089 w 9642298"/>
              <a:gd name="connsiteY4846" fmla="*/ 2012506 h 4853104"/>
              <a:gd name="connsiteX4847" fmla="*/ 4644847 w 9642298"/>
              <a:gd name="connsiteY4847" fmla="*/ 2003204 h 4853104"/>
              <a:gd name="connsiteX4848" fmla="*/ 4636169 w 9642298"/>
              <a:gd name="connsiteY4848" fmla="*/ 2041421 h 4853104"/>
              <a:gd name="connsiteX4849" fmla="*/ 4626206 w 9642298"/>
              <a:gd name="connsiteY4849" fmla="*/ 2020444 h 4853104"/>
              <a:gd name="connsiteX4850" fmla="*/ 4638714 w 9642298"/>
              <a:gd name="connsiteY4850" fmla="*/ 1976199 h 4853104"/>
              <a:gd name="connsiteX4851" fmla="*/ 4598860 w 9642298"/>
              <a:gd name="connsiteY4851" fmla="*/ 1984083 h 4853104"/>
              <a:gd name="connsiteX4852" fmla="*/ 4626740 w 9642298"/>
              <a:gd name="connsiteY4852" fmla="*/ 2007380 h 4853104"/>
              <a:gd name="connsiteX4853" fmla="*/ 4572208 w 9642298"/>
              <a:gd name="connsiteY4853" fmla="*/ 2020063 h 4853104"/>
              <a:gd name="connsiteX4854" fmla="*/ 4590864 w 9642298"/>
              <a:gd name="connsiteY4854" fmla="*/ 2037562 h 4853104"/>
              <a:gd name="connsiteX4855" fmla="*/ 4596283 w 9642298"/>
              <a:gd name="connsiteY4855" fmla="*/ 2049322 h 4853104"/>
              <a:gd name="connsiteX4856" fmla="*/ 4596262 w 9642298"/>
              <a:gd name="connsiteY4856" fmla="*/ 2049305 h 4853104"/>
              <a:gd name="connsiteX4857" fmla="*/ 4591655 w 9642298"/>
              <a:gd name="connsiteY4857" fmla="*/ 2074944 h 4853104"/>
              <a:gd name="connsiteX4858" fmla="*/ 4581931 w 9642298"/>
              <a:gd name="connsiteY4858" fmla="*/ 2047395 h 4853104"/>
              <a:gd name="connsiteX4859" fmla="*/ 4565808 w 9642298"/>
              <a:gd name="connsiteY4859" fmla="*/ 2091285 h 4853104"/>
              <a:gd name="connsiteX4860" fmla="*/ 4508220 w 9642298"/>
              <a:gd name="connsiteY4860" fmla="*/ 2090357 h 4853104"/>
              <a:gd name="connsiteX4861" fmla="*/ 4522579 w 9642298"/>
              <a:gd name="connsiteY4861" fmla="*/ 2092210 h 4853104"/>
              <a:gd name="connsiteX4862" fmla="*/ 4522337 w 9642298"/>
              <a:gd name="connsiteY4862" fmla="*/ 2098756 h 4853104"/>
              <a:gd name="connsiteX4863" fmla="*/ 4533855 w 9642298"/>
              <a:gd name="connsiteY4863" fmla="*/ 2080508 h 4853104"/>
              <a:gd name="connsiteX4864" fmla="*/ 4578852 w 9642298"/>
              <a:gd name="connsiteY4864" fmla="*/ 2125816 h 4853104"/>
              <a:gd name="connsiteX4865" fmla="*/ 4590367 w 9642298"/>
              <a:gd name="connsiteY4865" fmla="*/ 2107594 h 4853104"/>
              <a:gd name="connsiteX4866" fmla="*/ 4592940 w 9642298"/>
              <a:gd name="connsiteY4866" fmla="*/ 2134189 h 4853104"/>
              <a:gd name="connsiteX4867" fmla="*/ 4574780 w 9642298"/>
              <a:gd name="connsiteY4867" fmla="*/ 2138419 h 4853104"/>
              <a:gd name="connsiteX4868" fmla="*/ 4535888 w 9642298"/>
              <a:gd name="connsiteY4868" fmla="*/ 2120223 h 4853104"/>
              <a:gd name="connsiteX4869" fmla="*/ 4538408 w 9642298"/>
              <a:gd name="connsiteY4869" fmla="*/ 2146764 h 4853104"/>
              <a:gd name="connsiteX4870" fmla="*/ 4552791 w 9642298"/>
              <a:gd name="connsiteY4870" fmla="*/ 2148648 h 4853104"/>
              <a:gd name="connsiteX4871" fmla="*/ 4527426 w 9642298"/>
              <a:gd name="connsiteY4871" fmla="*/ 2151865 h 4853104"/>
              <a:gd name="connsiteX4872" fmla="*/ 4517194 w 9642298"/>
              <a:gd name="connsiteY4872" fmla="*/ 2137383 h 4853104"/>
              <a:gd name="connsiteX4873" fmla="*/ 4511328 w 9642298"/>
              <a:gd name="connsiteY4873" fmla="*/ 2103859 h 4853104"/>
              <a:gd name="connsiteX4874" fmla="*/ 4506455 w 9642298"/>
              <a:gd name="connsiteY4874" fmla="*/ 2136019 h 4853104"/>
              <a:gd name="connsiteX4875" fmla="*/ 4483956 w 9642298"/>
              <a:gd name="connsiteY4875" fmla="*/ 2067524 h 4853104"/>
              <a:gd name="connsiteX4876" fmla="*/ 4475759 w 9642298"/>
              <a:gd name="connsiteY4876" fmla="*/ 2092728 h 4853104"/>
              <a:gd name="connsiteX4877" fmla="*/ 4482696 w 9642298"/>
              <a:gd name="connsiteY4877" fmla="*/ 2100148 h 4853104"/>
              <a:gd name="connsiteX4878" fmla="*/ 4474474 w 9642298"/>
              <a:gd name="connsiteY4878" fmla="*/ 2125435 h 4853104"/>
              <a:gd name="connsiteX4879" fmla="*/ 4450982 w 9642298"/>
              <a:gd name="connsiteY4879" fmla="*/ 2082828 h 4853104"/>
              <a:gd name="connsiteX4880" fmla="*/ 4446376 w 9642298"/>
              <a:gd name="connsiteY4880" fmla="*/ 2108576 h 4853104"/>
              <a:gd name="connsiteX4881" fmla="*/ 4449188 w 9642298"/>
              <a:gd name="connsiteY4881" fmla="*/ 2128571 h 4853104"/>
              <a:gd name="connsiteX4882" fmla="*/ 4456098 w 9642298"/>
              <a:gd name="connsiteY4882" fmla="*/ 2136099 h 4853104"/>
              <a:gd name="connsiteX4883" fmla="*/ 4470697 w 9642298"/>
              <a:gd name="connsiteY4883" fmla="*/ 2131354 h 4853104"/>
              <a:gd name="connsiteX4884" fmla="*/ 4469170 w 9642298"/>
              <a:gd name="connsiteY4884" fmla="*/ 2170605 h 4853104"/>
              <a:gd name="connsiteX4885" fmla="*/ 4438207 w 9642298"/>
              <a:gd name="connsiteY4885" fmla="*/ 2133671 h 4853104"/>
              <a:gd name="connsiteX4886" fmla="*/ 4411609 w 9642298"/>
              <a:gd name="connsiteY4886" fmla="*/ 2169706 h 4853104"/>
              <a:gd name="connsiteX4887" fmla="*/ 4426689 w 9642298"/>
              <a:gd name="connsiteY4887" fmla="*/ 2151839 h 4853104"/>
              <a:gd name="connsiteX4888" fmla="*/ 4464831 w 9642298"/>
              <a:gd name="connsiteY4888" fmla="*/ 2189671 h 4853104"/>
              <a:gd name="connsiteX4889" fmla="*/ 4460223 w 9642298"/>
              <a:gd name="connsiteY4889" fmla="*/ 2215340 h 4853104"/>
              <a:gd name="connsiteX4890" fmla="*/ 4485533 w 9642298"/>
              <a:gd name="connsiteY4890" fmla="*/ 2212012 h 4853104"/>
              <a:gd name="connsiteX4891" fmla="*/ 4519845 w 9642298"/>
              <a:gd name="connsiteY4891" fmla="*/ 2164032 h 4853104"/>
              <a:gd name="connsiteX4892" fmla="*/ 4536692 w 9642298"/>
              <a:gd name="connsiteY4892" fmla="*/ 2192481 h 4853104"/>
              <a:gd name="connsiteX4893" fmla="*/ 4555414 w 9642298"/>
              <a:gd name="connsiteY4893" fmla="*/ 2175241 h 4853104"/>
              <a:gd name="connsiteX4894" fmla="*/ 4563825 w 9642298"/>
              <a:gd name="connsiteY4894" fmla="*/ 2143491 h 4853104"/>
              <a:gd name="connsiteX4895" fmla="*/ 4577888 w 9642298"/>
              <a:gd name="connsiteY4895" fmla="*/ 2151810 h 4853104"/>
              <a:gd name="connsiteX4896" fmla="*/ 4566637 w 9642298"/>
              <a:gd name="connsiteY4896" fmla="*/ 2163514 h 4853104"/>
              <a:gd name="connsiteX4897" fmla="*/ 4587609 w 9642298"/>
              <a:gd name="connsiteY4897" fmla="*/ 2179388 h 4853104"/>
              <a:gd name="connsiteX4898" fmla="*/ 4575343 w 9642298"/>
              <a:gd name="connsiteY4898" fmla="*/ 2217195 h 4853104"/>
              <a:gd name="connsiteX4899" fmla="*/ 4593745 w 9642298"/>
              <a:gd name="connsiteY4899" fmla="*/ 2206365 h 4853104"/>
              <a:gd name="connsiteX4900" fmla="*/ 4601939 w 9642298"/>
              <a:gd name="connsiteY4900" fmla="*/ 2181215 h 4853104"/>
              <a:gd name="connsiteX4901" fmla="*/ 4637750 w 9642298"/>
              <a:gd name="connsiteY4901" fmla="*/ 2185854 h 4853104"/>
              <a:gd name="connsiteX4902" fmla="*/ 4604993 w 9642298"/>
              <a:gd name="connsiteY4902" fmla="*/ 2194800 h 4853104"/>
              <a:gd name="connsiteX4903" fmla="*/ 4565861 w 9642298"/>
              <a:gd name="connsiteY4903" fmla="*/ 2274968 h 4853104"/>
              <a:gd name="connsiteX4904" fmla="*/ 4544647 w 9642298"/>
              <a:gd name="connsiteY4904" fmla="*/ 2265638 h 4853104"/>
              <a:gd name="connsiteX4905" fmla="*/ 4545907 w 9642298"/>
              <a:gd name="connsiteY4905" fmla="*/ 2233069 h 4853104"/>
              <a:gd name="connsiteX4906" fmla="*/ 4566851 w 9642298"/>
              <a:gd name="connsiteY4906" fmla="*/ 2248891 h 4853104"/>
              <a:gd name="connsiteX4907" fmla="*/ 4581985 w 9642298"/>
              <a:gd name="connsiteY4907" fmla="*/ 2231216 h 4853104"/>
              <a:gd name="connsiteX4908" fmla="*/ 4553862 w 9642298"/>
              <a:gd name="connsiteY4908" fmla="*/ 2214386 h 4853104"/>
              <a:gd name="connsiteX4909" fmla="*/ 4534926 w 9642298"/>
              <a:gd name="connsiteY4909" fmla="*/ 2238198 h 4853104"/>
              <a:gd name="connsiteX4910" fmla="*/ 4580433 w 9642298"/>
              <a:gd name="connsiteY4910" fmla="*/ 2178543 h 4853104"/>
              <a:gd name="connsiteX4911" fmla="*/ 4516980 w 9642298"/>
              <a:gd name="connsiteY4911" fmla="*/ 2235878 h 4853104"/>
              <a:gd name="connsiteX4912" fmla="*/ 4513898 w 9642298"/>
              <a:gd name="connsiteY4912" fmla="*/ 2222350 h 4853104"/>
              <a:gd name="connsiteX4913" fmla="*/ 4506747 w 9642298"/>
              <a:gd name="connsiteY4913" fmla="*/ 2221422 h 4853104"/>
              <a:gd name="connsiteX4914" fmla="*/ 4518293 w 9642298"/>
              <a:gd name="connsiteY4914" fmla="*/ 2203229 h 4853104"/>
              <a:gd name="connsiteX4915" fmla="*/ 4488588 w 9642298"/>
              <a:gd name="connsiteY4915" fmla="*/ 2225678 h 4853104"/>
              <a:gd name="connsiteX4916" fmla="*/ 4502166 w 9642298"/>
              <a:gd name="connsiteY4916" fmla="*/ 2247090 h 4853104"/>
              <a:gd name="connsiteX4917" fmla="*/ 4487331 w 9642298"/>
              <a:gd name="connsiteY4917" fmla="*/ 2258330 h 4853104"/>
              <a:gd name="connsiteX4918" fmla="*/ 4470160 w 9642298"/>
              <a:gd name="connsiteY4918" fmla="*/ 2236371 h 4853104"/>
              <a:gd name="connsiteX4919" fmla="*/ 4446886 w 9642298"/>
              <a:gd name="connsiteY4919" fmla="*/ 2279304 h 4853104"/>
              <a:gd name="connsiteX4920" fmla="*/ 4422351 w 9642298"/>
              <a:gd name="connsiteY4920" fmla="*/ 2262967 h 4853104"/>
              <a:gd name="connsiteX4921" fmla="*/ 4410540 w 9642298"/>
              <a:gd name="connsiteY4921" fmla="*/ 2287678 h 4853104"/>
              <a:gd name="connsiteX4922" fmla="*/ 4519042 w 9642298"/>
              <a:gd name="connsiteY4922" fmla="*/ 2275487 h 4853104"/>
              <a:gd name="connsiteX4923" fmla="*/ 4565324 w 9642298"/>
              <a:gd name="connsiteY4923" fmla="*/ 2288142 h 4853104"/>
              <a:gd name="connsiteX4924" fmla="*/ 4568164 w 9642298"/>
              <a:gd name="connsiteY4924" fmla="*/ 2308111 h 4853104"/>
              <a:gd name="connsiteX4925" fmla="*/ 4548961 w 9642298"/>
              <a:gd name="connsiteY4925" fmla="*/ 2338495 h 4853104"/>
              <a:gd name="connsiteX4926" fmla="*/ 4550513 w 9642298"/>
              <a:gd name="connsiteY4926" fmla="*/ 2299353 h 4853104"/>
              <a:gd name="connsiteX4927" fmla="*/ 4525444 w 9642298"/>
              <a:gd name="connsiteY4927" fmla="*/ 2296080 h 4853104"/>
              <a:gd name="connsiteX4928" fmla="*/ 4546683 w 9642298"/>
              <a:gd name="connsiteY4928" fmla="*/ 2305381 h 4853104"/>
              <a:gd name="connsiteX4929" fmla="*/ 4505730 w 9642298"/>
              <a:gd name="connsiteY4929" fmla="*/ 2339477 h 4853104"/>
              <a:gd name="connsiteX4930" fmla="*/ 4524398 w 9642298"/>
              <a:gd name="connsiteY4930" fmla="*/ 2322186 h 4853104"/>
              <a:gd name="connsiteX4931" fmla="*/ 4414637 w 9642298"/>
              <a:gd name="connsiteY4931" fmla="*/ 2366975 h 4853104"/>
              <a:gd name="connsiteX4932" fmla="*/ 4389326 w 9642298"/>
              <a:gd name="connsiteY4932" fmla="*/ 2370274 h 4853104"/>
              <a:gd name="connsiteX4933" fmla="*/ 4400845 w 9642298"/>
              <a:gd name="connsiteY4933" fmla="*/ 2352080 h 4853104"/>
              <a:gd name="connsiteX4934" fmla="*/ 4401593 w 9642298"/>
              <a:gd name="connsiteY4934" fmla="*/ 2332469 h 4853104"/>
              <a:gd name="connsiteX4935" fmla="*/ 4380058 w 9642298"/>
              <a:gd name="connsiteY4935" fmla="*/ 2329714 h 4853104"/>
              <a:gd name="connsiteX4936" fmla="*/ 4399770 w 9642298"/>
              <a:gd name="connsiteY4936" fmla="*/ 2286289 h 4853104"/>
              <a:gd name="connsiteX4937" fmla="*/ 4326867 w 9642298"/>
              <a:gd name="connsiteY4937" fmla="*/ 2309583 h 4853104"/>
              <a:gd name="connsiteX4938" fmla="*/ 4319688 w 9642298"/>
              <a:gd name="connsiteY4938" fmla="*/ 2308709 h 4853104"/>
              <a:gd name="connsiteX4939" fmla="*/ 4318428 w 9642298"/>
              <a:gd name="connsiteY4939" fmla="*/ 2341361 h 4853104"/>
              <a:gd name="connsiteX4940" fmla="*/ 4304874 w 9642298"/>
              <a:gd name="connsiteY4940" fmla="*/ 2319920 h 4853104"/>
              <a:gd name="connsiteX4941" fmla="*/ 4279296 w 9642298"/>
              <a:gd name="connsiteY4941" fmla="*/ 2329631 h 4853104"/>
              <a:gd name="connsiteX4942" fmla="*/ 4346525 w 9642298"/>
              <a:gd name="connsiteY4942" fmla="*/ 2358135 h 4853104"/>
              <a:gd name="connsiteX4943" fmla="*/ 4353220 w 9642298"/>
              <a:gd name="connsiteY4943" fmla="*/ 2372155 h 4853104"/>
              <a:gd name="connsiteX4944" fmla="*/ 4347836 w 9642298"/>
              <a:gd name="connsiteY4944" fmla="*/ 2417382 h 4853104"/>
              <a:gd name="connsiteX4945" fmla="*/ 4358578 w 9642298"/>
              <a:gd name="connsiteY4945" fmla="*/ 2418691 h 4853104"/>
              <a:gd name="connsiteX4946" fmla="*/ 4388227 w 9642298"/>
              <a:gd name="connsiteY4946" fmla="*/ 2396351 h 4853104"/>
              <a:gd name="connsiteX4947" fmla="*/ 4369558 w 9642298"/>
              <a:gd name="connsiteY4947" fmla="*/ 2413591 h 4853104"/>
              <a:gd name="connsiteX4948" fmla="*/ 4455535 w 9642298"/>
              <a:gd name="connsiteY4948" fmla="*/ 2424802 h 4853104"/>
              <a:gd name="connsiteX4949" fmla="*/ 4471662 w 9642298"/>
              <a:gd name="connsiteY4949" fmla="*/ 2472782 h 4853104"/>
              <a:gd name="connsiteX4950" fmla="*/ 4473695 w 9642298"/>
              <a:gd name="connsiteY4950" fmla="*/ 2420547 h 4853104"/>
              <a:gd name="connsiteX4951" fmla="*/ 4490598 w 9642298"/>
              <a:gd name="connsiteY4951" fmla="*/ 2449050 h 4853104"/>
              <a:gd name="connsiteX4952" fmla="*/ 4479080 w 9642298"/>
              <a:gd name="connsiteY4952" fmla="*/ 2467189 h 4853104"/>
              <a:gd name="connsiteX4953" fmla="*/ 4499756 w 9642298"/>
              <a:gd name="connsiteY4953" fmla="*/ 2489612 h 4853104"/>
              <a:gd name="connsiteX4954" fmla="*/ 4501045 w 9642298"/>
              <a:gd name="connsiteY4954" fmla="*/ 2457042 h 4853104"/>
              <a:gd name="connsiteX4955" fmla="*/ 4526113 w 9642298"/>
              <a:gd name="connsiteY4955" fmla="*/ 2460290 h 4853104"/>
              <a:gd name="connsiteX4956" fmla="*/ 4528417 w 9642298"/>
              <a:gd name="connsiteY4956" fmla="*/ 2493404 h 4853104"/>
              <a:gd name="connsiteX4957" fmla="*/ 4554745 w 9642298"/>
              <a:gd name="connsiteY4957" fmla="*/ 2464082 h 4853104"/>
              <a:gd name="connsiteX4958" fmla="*/ 4625911 w 9642298"/>
              <a:gd name="connsiteY4958" fmla="*/ 2486284 h 4853104"/>
              <a:gd name="connsiteX4959" fmla="*/ 4637643 w 9642298"/>
              <a:gd name="connsiteY4959" fmla="*/ 2461734 h 4853104"/>
              <a:gd name="connsiteX4960" fmla="*/ 4625377 w 9642298"/>
              <a:gd name="connsiteY4960" fmla="*/ 2499432 h 4853104"/>
              <a:gd name="connsiteX4961" fmla="*/ 4654304 w 9642298"/>
              <a:gd name="connsiteY4961" fmla="*/ 2496622 h 4853104"/>
              <a:gd name="connsiteX4962" fmla="*/ 4680416 w 9642298"/>
              <a:gd name="connsiteY4962" fmla="*/ 2473735 h 4853104"/>
              <a:gd name="connsiteX4963" fmla="*/ 4682666 w 9642298"/>
              <a:gd name="connsiteY4963" fmla="*/ 2506932 h 4853104"/>
              <a:gd name="connsiteX4964" fmla="*/ 4689844 w 9642298"/>
              <a:gd name="connsiteY4964" fmla="*/ 2507780 h 4853104"/>
              <a:gd name="connsiteX4965" fmla="*/ 4684702 w 9642298"/>
              <a:gd name="connsiteY4965" fmla="*/ 2454643 h 4853104"/>
              <a:gd name="connsiteX4966" fmla="*/ 4698284 w 9642298"/>
              <a:gd name="connsiteY4966" fmla="*/ 2476110 h 4853104"/>
              <a:gd name="connsiteX4967" fmla="*/ 4693436 w 9642298"/>
              <a:gd name="connsiteY4967" fmla="*/ 2508352 h 4853104"/>
              <a:gd name="connsiteX4968" fmla="*/ 4744057 w 9642298"/>
              <a:gd name="connsiteY4968" fmla="*/ 2501752 h 4853104"/>
              <a:gd name="connsiteX4969" fmla="*/ 4764816 w 9642298"/>
              <a:gd name="connsiteY4969" fmla="*/ 2524146 h 4853104"/>
              <a:gd name="connsiteX4970" fmla="*/ 4776547 w 9642298"/>
              <a:gd name="connsiteY4970" fmla="*/ 2499432 h 4853104"/>
              <a:gd name="connsiteX4971" fmla="*/ 4779117 w 9642298"/>
              <a:gd name="connsiteY4971" fmla="*/ 2525999 h 4853104"/>
              <a:gd name="connsiteX4972" fmla="*/ 4771457 w 9642298"/>
              <a:gd name="connsiteY4972" fmla="*/ 2538221 h 4853104"/>
              <a:gd name="connsiteX4973" fmla="*/ 4835658 w 9642298"/>
              <a:gd name="connsiteY4973" fmla="*/ 2553141 h 4853104"/>
              <a:gd name="connsiteX4974" fmla="*/ 4857676 w 9642298"/>
              <a:gd name="connsiteY4974" fmla="*/ 2542829 h 4853104"/>
              <a:gd name="connsiteX4975" fmla="*/ 4879933 w 9642298"/>
              <a:gd name="connsiteY4975" fmla="*/ 2525999 h 4853104"/>
              <a:gd name="connsiteX4976" fmla="*/ 4857889 w 9642298"/>
              <a:gd name="connsiteY4976" fmla="*/ 2536311 h 4853104"/>
              <a:gd name="connsiteX4977" fmla="*/ 4848731 w 9642298"/>
              <a:gd name="connsiteY4977" fmla="*/ 2495695 h 4853104"/>
              <a:gd name="connsiteX4978" fmla="*/ 4859951 w 9642298"/>
              <a:gd name="connsiteY4978" fmla="*/ 2484019 h 4853104"/>
              <a:gd name="connsiteX4979" fmla="*/ 4861986 w 9642298"/>
              <a:gd name="connsiteY4979" fmla="*/ 2523682 h 4853104"/>
              <a:gd name="connsiteX4980" fmla="*/ 4877121 w 9642298"/>
              <a:gd name="connsiteY4980" fmla="*/ 2506007 h 4853104"/>
              <a:gd name="connsiteX4981" fmla="*/ 4870721 w 9642298"/>
              <a:gd name="connsiteY4981" fmla="*/ 2485494 h 4853104"/>
              <a:gd name="connsiteX4982" fmla="*/ 4899619 w 9642298"/>
              <a:gd name="connsiteY4982" fmla="*/ 2482685 h 4853104"/>
              <a:gd name="connsiteX4983" fmla="*/ 4881192 w 9642298"/>
              <a:gd name="connsiteY4983" fmla="*/ 2493378 h 4853104"/>
              <a:gd name="connsiteX4984" fmla="*/ 4884246 w 9642298"/>
              <a:gd name="connsiteY4984" fmla="*/ 2506906 h 4853104"/>
              <a:gd name="connsiteX4985" fmla="*/ 4904788 w 9642298"/>
              <a:gd name="connsiteY4985" fmla="*/ 2535873 h 4853104"/>
              <a:gd name="connsiteX4986" fmla="*/ 4905514 w 9642298"/>
              <a:gd name="connsiteY4986" fmla="*/ 2516262 h 4853104"/>
              <a:gd name="connsiteX4987" fmla="*/ 4915234 w 9642298"/>
              <a:gd name="connsiteY4987" fmla="*/ 2543840 h 4853104"/>
              <a:gd name="connsiteX4988" fmla="*/ 4926995 w 9642298"/>
              <a:gd name="connsiteY4988" fmla="*/ 2519017 h 4853104"/>
              <a:gd name="connsiteX4989" fmla="*/ 4951073 w 9642298"/>
              <a:gd name="connsiteY4989" fmla="*/ 2548393 h 4853104"/>
              <a:gd name="connsiteX4990" fmla="*/ 4969472 w 9642298"/>
              <a:gd name="connsiteY4990" fmla="*/ 2537729 h 4853104"/>
              <a:gd name="connsiteX4991" fmla="*/ 4966902 w 9642298"/>
              <a:gd name="connsiteY4991" fmla="*/ 2511133 h 4853104"/>
              <a:gd name="connsiteX4992" fmla="*/ 5013989 w 9642298"/>
              <a:gd name="connsiteY4992" fmla="*/ 2504151 h 4853104"/>
              <a:gd name="connsiteX4993" fmla="*/ 5012971 w 9642298"/>
              <a:gd name="connsiteY4993" fmla="*/ 2530200 h 4853104"/>
              <a:gd name="connsiteX4994" fmla="*/ 5027326 w 9642298"/>
              <a:gd name="connsiteY4994" fmla="*/ 2532027 h 4853104"/>
              <a:gd name="connsiteX4995" fmla="*/ 5031879 w 9642298"/>
              <a:gd name="connsiteY4995" fmla="*/ 2506414 h 4853104"/>
              <a:gd name="connsiteX4996" fmla="*/ 5068199 w 9642298"/>
              <a:gd name="connsiteY4996" fmla="*/ 2497985 h 4853104"/>
              <a:gd name="connsiteX4997" fmla="*/ 5050576 w 9642298"/>
              <a:gd name="connsiteY4997" fmla="*/ 2489148 h 4853104"/>
              <a:gd name="connsiteX4998" fmla="*/ 5086412 w 9642298"/>
              <a:gd name="connsiteY4998" fmla="*/ 2493839 h 4853104"/>
              <a:gd name="connsiteX4999" fmla="*/ 5085394 w 9642298"/>
              <a:gd name="connsiteY4999" fmla="*/ 2519890 h 4853104"/>
              <a:gd name="connsiteX5000" fmla="*/ 5114830 w 9642298"/>
              <a:gd name="connsiteY5000" fmla="*/ 2504097 h 4853104"/>
              <a:gd name="connsiteX5001" fmla="*/ 5095065 w 9642298"/>
              <a:gd name="connsiteY5001" fmla="*/ 2455570 h 4853104"/>
              <a:gd name="connsiteX5002" fmla="*/ 5123992 w 9642298"/>
              <a:gd name="connsiteY5002" fmla="*/ 2452761 h 4853104"/>
              <a:gd name="connsiteX5003" fmla="*/ 5126536 w 9642298"/>
              <a:gd name="connsiteY5003" fmla="*/ 2479328 h 4853104"/>
              <a:gd name="connsiteX5004" fmla="*/ 5187202 w 9642298"/>
              <a:gd name="connsiteY5004" fmla="*/ 2493839 h 4853104"/>
              <a:gd name="connsiteX5005" fmla="*/ 5168266 w 9642298"/>
              <a:gd name="connsiteY5005" fmla="*/ 2517571 h 4853104"/>
              <a:gd name="connsiteX5006" fmla="*/ 5240450 w 9642298"/>
              <a:gd name="connsiteY5006" fmla="*/ 2513833 h 4853104"/>
              <a:gd name="connsiteX5007" fmla="*/ 5221754 w 9642298"/>
              <a:gd name="connsiteY5007" fmla="*/ 2531073 h 4853104"/>
              <a:gd name="connsiteX5008" fmla="*/ 5279554 w 9642298"/>
              <a:gd name="connsiteY5008" fmla="*/ 2525535 h 4853104"/>
              <a:gd name="connsiteX5009" fmla="*/ 5286224 w 9642298"/>
              <a:gd name="connsiteY5009" fmla="*/ 2539447 h 4853104"/>
              <a:gd name="connsiteX5010" fmla="*/ 5327926 w 9642298"/>
              <a:gd name="connsiteY5010" fmla="*/ 2485821 h 4853104"/>
              <a:gd name="connsiteX5011" fmla="*/ 5300554 w 9642298"/>
              <a:gd name="connsiteY5011" fmla="*/ 2541357 h 4853104"/>
              <a:gd name="connsiteX5012" fmla="*/ 5339953 w 9642298"/>
              <a:gd name="connsiteY5012" fmla="*/ 2546486 h 4853104"/>
              <a:gd name="connsiteX5013" fmla="*/ 5324872 w 9642298"/>
              <a:gd name="connsiteY5013" fmla="*/ 2564270 h 4853104"/>
              <a:gd name="connsiteX5014" fmla="*/ 5241977 w 9642298"/>
              <a:gd name="connsiteY5014" fmla="*/ 2566561 h 4853104"/>
              <a:gd name="connsiteX5015" fmla="*/ 5262732 w 9642298"/>
              <a:gd name="connsiteY5015" fmla="*/ 2588927 h 4853104"/>
              <a:gd name="connsiteX5016" fmla="*/ 5295732 w 9642298"/>
              <a:gd name="connsiteY5016" fmla="*/ 2573488 h 4853104"/>
              <a:gd name="connsiteX5017" fmla="*/ 5291607 w 9642298"/>
              <a:gd name="connsiteY5017" fmla="*/ 2586117 h 4853104"/>
              <a:gd name="connsiteX5018" fmla="*/ 5320266 w 9642298"/>
              <a:gd name="connsiteY5018" fmla="*/ 2589883 h 4853104"/>
              <a:gd name="connsiteX5019" fmla="*/ 5308990 w 9642298"/>
              <a:gd name="connsiteY5019" fmla="*/ 2601530 h 4853104"/>
              <a:gd name="connsiteX5020" fmla="*/ 5376540 w 9642298"/>
              <a:gd name="connsiteY5020" fmla="*/ 2623435 h 4853104"/>
              <a:gd name="connsiteX5021" fmla="*/ 5435359 w 9642298"/>
              <a:gd name="connsiteY5021" fmla="*/ 2591656 h 4853104"/>
              <a:gd name="connsiteX5022" fmla="*/ 5356586 w 9642298"/>
              <a:gd name="connsiteY5022" fmla="*/ 2581455 h 4853104"/>
              <a:gd name="connsiteX5023" fmla="*/ 5339416 w 9642298"/>
              <a:gd name="connsiteY5023" fmla="*/ 2559579 h 4853104"/>
              <a:gd name="connsiteX5024" fmla="*/ 5403378 w 9642298"/>
              <a:gd name="connsiteY5024" fmla="*/ 2580963 h 4853104"/>
              <a:gd name="connsiteX5025" fmla="*/ 5407717 w 9642298"/>
              <a:gd name="connsiteY5025" fmla="*/ 2561896 h 4853104"/>
              <a:gd name="connsiteX5026" fmla="*/ 5379352 w 9642298"/>
              <a:gd name="connsiteY5026" fmla="*/ 2551612 h 4853104"/>
              <a:gd name="connsiteX5027" fmla="*/ 5391351 w 9642298"/>
              <a:gd name="connsiteY5027" fmla="*/ 2520354 h 4853104"/>
              <a:gd name="connsiteX5028" fmla="*/ 5386798 w 9642298"/>
              <a:gd name="connsiteY5028" fmla="*/ 2545993 h 4853104"/>
              <a:gd name="connsiteX5029" fmla="*/ 5415430 w 9642298"/>
              <a:gd name="connsiteY5029" fmla="*/ 2549676 h 4853104"/>
              <a:gd name="connsiteX5030" fmla="*/ 5415162 w 9642298"/>
              <a:gd name="connsiteY5030" fmla="*/ 2464380 h 4853104"/>
              <a:gd name="connsiteX5031" fmla="*/ 5404154 w 9642298"/>
              <a:gd name="connsiteY5031" fmla="*/ 2469508 h 4853104"/>
              <a:gd name="connsiteX5032" fmla="*/ 5374721 w 9642298"/>
              <a:gd name="connsiteY5032" fmla="*/ 2393487 h 4853104"/>
              <a:gd name="connsiteX5033" fmla="*/ 5406432 w 9642298"/>
              <a:gd name="connsiteY5033" fmla="*/ 2410781 h 4853104"/>
              <a:gd name="connsiteX5034" fmla="*/ 5407235 w 9642298"/>
              <a:gd name="connsiteY5034" fmla="*/ 2391168 h 4853104"/>
              <a:gd name="connsiteX5035" fmla="*/ 5420573 w 9642298"/>
              <a:gd name="connsiteY5035" fmla="*/ 2419101 h 4853104"/>
              <a:gd name="connsiteX5036" fmla="*/ 5402146 w 9642298"/>
              <a:gd name="connsiteY5036" fmla="*/ 2429848 h 4853104"/>
              <a:gd name="connsiteX5037" fmla="*/ 5408788 w 9642298"/>
              <a:gd name="connsiteY5037" fmla="*/ 2443841 h 4853104"/>
              <a:gd name="connsiteX5038" fmla="*/ 5427243 w 9642298"/>
              <a:gd name="connsiteY5038" fmla="*/ 2433067 h 4853104"/>
              <a:gd name="connsiteX5039" fmla="*/ 5430269 w 9642298"/>
              <a:gd name="connsiteY5039" fmla="*/ 2446595 h 4853104"/>
              <a:gd name="connsiteX5040" fmla="*/ 5418565 w 9642298"/>
              <a:gd name="connsiteY5040" fmla="*/ 2471390 h 4853104"/>
              <a:gd name="connsiteX5041" fmla="*/ 5451535 w 9642298"/>
              <a:gd name="connsiteY5041" fmla="*/ 2547849 h 4853104"/>
              <a:gd name="connsiteX5042" fmla="*/ 5495034 w 9642298"/>
              <a:gd name="connsiteY5042" fmla="*/ 2540349 h 4853104"/>
              <a:gd name="connsiteX5043" fmla="*/ 5492194 w 9642298"/>
              <a:gd name="connsiteY5043" fmla="*/ 2520300 h 4853104"/>
              <a:gd name="connsiteX5044" fmla="*/ 5531354 w 9642298"/>
              <a:gd name="connsiteY5044" fmla="*/ 2532001 h 4853104"/>
              <a:gd name="connsiteX5045" fmla="*/ 5513433 w 9642298"/>
              <a:gd name="connsiteY5045" fmla="*/ 2529681 h 4853104"/>
              <a:gd name="connsiteX5046" fmla="*/ 5501705 w 9642298"/>
              <a:gd name="connsiteY5046" fmla="*/ 2554341 h 4853104"/>
              <a:gd name="connsiteX5047" fmla="*/ 5542655 w 9642298"/>
              <a:gd name="connsiteY5047" fmla="*/ 2520354 h 4853104"/>
              <a:gd name="connsiteX5048" fmla="*/ 5640364 w 9642298"/>
              <a:gd name="connsiteY5048" fmla="*/ 2506769 h 4853104"/>
              <a:gd name="connsiteX5049" fmla="*/ 5639346 w 9642298"/>
              <a:gd name="connsiteY5049" fmla="*/ 2532929 h 4853104"/>
              <a:gd name="connsiteX5050" fmla="*/ 5671540 w 9642298"/>
              <a:gd name="connsiteY5050" fmla="*/ 2537018 h 4853104"/>
              <a:gd name="connsiteX5051" fmla="*/ 5675935 w 9642298"/>
              <a:gd name="connsiteY5051" fmla="*/ 2517954 h 4853104"/>
              <a:gd name="connsiteX5052" fmla="*/ 5696908 w 9642298"/>
              <a:gd name="connsiteY5052" fmla="*/ 2533828 h 4853104"/>
              <a:gd name="connsiteX5053" fmla="*/ 5712494 w 9642298"/>
              <a:gd name="connsiteY5053" fmla="*/ 2502977 h 4853104"/>
              <a:gd name="connsiteX5054" fmla="*/ 5718413 w 9642298"/>
              <a:gd name="connsiteY5054" fmla="*/ 2536558 h 4853104"/>
              <a:gd name="connsiteX5055" fmla="*/ 5688230 w 9642298"/>
              <a:gd name="connsiteY5055" fmla="*/ 2572016 h 4853104"/>
              <a:gd name="connsiteX5056" fmla="*/ 5652632 w 9642298"/>
              <a:gd name="connsiteY5056" fmla="*/ 2560833 h 4853104"/>
              <a:gd name="connsiteX5057" fmla="*/ 5700580 w 9642298"/>
              <a:gd name="connsiteY5057" fmla="*/ 2582369 h 4853104"/>
              <a:gd name="connsiteX5058" fmla="*/ 5702231 w 9642298"/>
              <a:gd name="connsiteY5058" fmla="*/ 2581289 h 4853104"/>
              <a:gd name="connsiteX5059" fmla="*/ 5701246 w 9642298"/>
              <a:gd name="connsiteY5059" fmla="*/ 2606550 h 4853104"/>
              <a:gd name="connsiteX5060" fmla="*/ 5718870 w 9642298"/>
              <a:gd name="connsiteY5060" fmla="*/ 2615413 h 4853104"/>
              <a:gd name="connsiteX5061" fmla="*/ 5669238 w 9642298"/>
              <a:gd name="connsiteY5061" fmla="*/ 2595883 h 4853104"/>
              <a:gd name="connsiteX5062" fmla="*/ 5678961 w 9642298"/>
              <a:gd name="connsiteY5062" fmla="*/ 2623380 h 4853104"/>
              <a:gd name="connsiteX5063" fmla="*/ 5651347 w 9642298"/>
              <a:gd name="connsiteY5063" fmla="*/ 2685381 h 4853104"/>
              <a:gd name="connsiteX5064" fmla="*/ 5635972 w 9642298"/>
              <a:gd name="connsiteY5064" fmla="*/ 2709711 h 4853104"/>
              <a:gd name="connsiteX5065" fmla="*/ 5625983 w 9642298"/>
              <a:gd name="connsiteY5065" fmla="*/ 2688654 h 4853104"/>
              <a:gd name="connsiteX5066" fmla="*/ 5624001 w 9642298"/>
              <a:gd name="connsiteY5066" fmla="*/ 2648994 h 4853104"/>
              <a:gd name="connsiteX5067" fmla="*/ 5595555 w 9642298"/>
              <a:gd name="connsiteY5067" fmla="*/ 2638819 h 4853104"/>
              <a:gd name="connsiteX5068" fmla="*/ 5400832 w 9642298"/>
              <a:gd name="connsiteY5068" fmla="*/ 2646265 h 4853104"/>
              <a:gd name="connsiteX5069" fmla="*/ 5429493 w 9642298"/>
              <a:gd name="connsiteY5069" fmla="*/ 2649947 h 4853104"/>
              <a:gd name="connsiteX5070" fmla="*/ 5450222 w 9642298"/>
              <a:gd name="connsiteY5070" fmla="*/ 2672371 h 4853104"/>
              <a:gd name="connsiteX5071" fmla="*/ 5449475 w 9642298"/>
              <a:gd name="connsiteY5071" fmla="*/ 2691981 h 4853104"/>
              <a:gd name="connsiteX5072" fmla="*/ 5516758 w 9642298"/>
              <a:gd name="connsiteY5072" fmla="*/ 2720376 h 4853104"/>
              <a:gd name="connsiteX5073" fmla="*/ 5508052 w 9642298"/>
              <a:gd name="connsiteY5073" fmla="*/ 2758621 h 4853104"/>
              <a:gd name="connsiteX5074" fmla="*/ 5451001 w 9642298"/>
              <a:gd name="connsiteY5074" fmla="*/ 2744654 h 4853104"/>
              <a:gd name="connsiteX5075" fmla="*/ 5448162 w 9642298"/>
              <a:gd name="connsiteY5075" fmla="*/ 2724577 h 4853104"/>
              <a:gd name="connsiteX5076" fmla="*/ 5468435 w 9642298"/>
              <a:gd name="connsiteY5076" fmla="*/ 2760010 h 4853104"/>
              <a:gd name="connsiteX5077" fmla="*/ 5427994 w 9642298"/>
              <a:gd name="connsiteY5077" fmla="*/ 2781070 h 4853104"/>
              <a:gd name="connsiteX5078" fmla="*/ 5441545 w 9642298"/>
              <a:gd name="connsiteY5078" fmla="*/ 2802536 h 4853104"/>
              <a:gd name="connsiteX5079" fmla="*/ 5466884 w 9642298"/>
              <a:gd name="connsiteY5079" fmla="*/ 2799209 h 4853104"/>
              <a:gd name="connsiteX5080" fmla="*/ 5464072 w 9642298"/>
              <a:gd name="connsiteY5080" fmla="*/ 2779160 h 4853104"/>
              <a:gd name="connsiteX5081" fmla="*/ 5485043 w 9642298"/>
              <a:gd name="connsiteY5081" fmla="*/ 2795062 h 4853104"/>
              <a:gd name="connsiteX5082" fmla="*/ 5486304 w 9642298"/>
              <a:gd name="connsiteY5082" fmla="*/ 2762355 h 4853104"/>
              <a:gd name="connsiteX5083" fmla="*/ 5527496 w 9642298"/>
              <a:gd name="connsiteY5083" fmla="*/ 2813665 h 4853104"/>
              <a:gd name="connsiteX5084" fmla="*/ 5457615 w 9642298"/>
              <a:gd name="connsiteY5084" fmla="*/ 2850625 h 4853104"/>
              <a:gd name="connsiteX5085" fmla="*/ 5452259 w 9642298"/>
              <a:gd name="connsiteY5085" fmla="*/ 2895797 h 4853104"/>
              <a:gd name="connsiteX5086" fmla="*/ 5484749 w 9642298"/>
              <a:gd name="connsiteY5086" fmla="*/ 2893478 h 4853104"/>
              <a:gd name="connsiteX5087" fmla="*/ 5481937 w 9642298"/>
              <a:gd name="connsiteY5087" fmla="*/ 2873403 h 4853104"/>
              <a:gd name="connsiteX5088" fmla="*/ 5526720 w 9642298"/>
              <a:gd name="connsiteY5088" fmla="*/ 2833250 h 4853104"/>
              <a:gd name="connsiteX5089" fmla="*/ 5543353 w 9642298"/>
              <a:gd name="connsiteY5089" fmla="*/ 2868248 h 4853104"/>
              <a:gd name="connsiteX5090" fmla="*/ 5545656 w 9642298"/>
              <a:gd name="connsiteY5090" fmla="*/ 2901333 h 4853104"/>
              <a:gd name="connsiteX5091" fmla="*/ 5552568 w 9642298"/>
              <a:gd name="connsiteY5091" fmla="*/ 2908782 h 4853104"/>
              <a:gd name="connsiteX5092" fmla="*/ 5603965 w 9642298"/>
              <a:gd name="connsiteY5092" fmla="*/ 2882650 h 4853104"/>
              <a:gd name="connsiteX5093" fmla="*/ 5601929 w 9642298"/>
              <a:gd name="connsiteY5093" fmla="*/ 2843016 h 4853104"/>
              <a:gd name="connsiteX5094" fmla="*/ 5527015 w 9642298"/>
              <a:gd name="connsiteY5094" fmla="*/ 2826729 h 4853104"/>
              <a:gd name="connsiteX5095" fmla="*/ 5535156 w 9642298"/>
              <a:gd name="connsiteY5095" fmla="*/ 2801580 h 4853104"/>
              <a:gd name="connsiteX5096" fmla="*/ 5545147 w 9642298"/>
              <a:gd name="connsiteY5096" fmla="*/ 2822557 h 4853104"/>
              <a:gd name="connsiteX5097" fmla="*/ 5546433 w 9642298"/>
              <a:gd name="connsiteY5097" fmla="*/ 2789824 h 4853104"/>
              <a:gd name="connsiteX5098" fmla="*/ 5564834 w 9642298"/>
              <a:gd name="connsiteY5098" fmla="*/ 2779131 h 4853104"/>
              <a:gd name="connsiteX5099" fmla="*/ 5550478 w 9642298"/>
              <a:gd name="connsiteY5099" fmla="*/ 2777250 h 4853104"/>
              <a:gd name="connsiteX5100" fmla="*/ 5587867 w 9642298"/>
              <a:gd name="connsiteY5100" fmla="*/ 2742716 h 4853104"/>
              <a:gd name="connsiteX5101" fmla="*/ 5576351 w 9642298"/>
              <a:gd name="connsiteY5101" fmla="*/ 2760966 h 4853104"/>
              <a:gd name="connsiteX5102" fmla="*/ 5586582 w 9642298"/>
              <a:gd name="connsiteY5102" fmla="*/ 2775339 h 4853104"/>
              <a:gd name="connsiteX5103" fmla="*/ 5598581 w 9642298"/>
              <a:gd name="connsiteY5103" fmla="*/ 2744162 h 4853104"/>
              <a:gd name="connsiteX5104" fmla="*/ 5606268 w 9642298"/>
              <a:gd name="connsiteY5104" fmla="*/ 2732051 h 4853104"/>
              <a:gd name="connsiteX5105" fmla="*/ 5619848 w 9642298"/>
              <a:gd name="connsiteY5105" fmla="*/ 2753518 h 4853104"/>
              <a:gd name="connsiteX5106" fmla="*/ 5624428 w 9642298"/>
              <a:gd name="connsiteY5106" fmla="*/ 2727879 h 4853104"/>
              <a:gd name="connsiteX5107" fmla="*/ 5720880 w 9642298"/>
              <a:gd name="connsiteY5107" fmla="*/ 2746917 h 4853104"/>
              <a:gd name="connsiteX5108" fmla="*/ 5739816 w 9642298"/>
              <a:gd name="connsiteY5108" fmla="*/ 2723105 h 4853104"/>
              <a:gd name="connsiteX5109" fmla="*/ 5726771 w 9642298"/>
              <a:gd name="connsiteY5109" fmla="*/ 2780523 h 4853104"/>
              <a:gd name="connsiteX5110" fmla="*/ 5668408 w 9642298"/>
              <a:gd name="connsiteY5110" fmla="*/ 2799180 h 4853104"/>
              <a:gd name="connsiteX5111" fmla="*/ 5697335 w 9642298"/>
              <a:gd name="connsiteY5111" fmla="*/ 2796399 h 4853104"/>
              <a:gd name="connsiteX5112" fmla="*/ 5699880 w 9642298"/>
              <a:gd name="connsiteY5112" fmla="*/ 2822995 h 4853104"/>
              <a:gd name="connsiteX5113" fmla="*/ 5825765 w 9642298"/>
              <a:gd name="connsiteY5113" fmla="*/ 2826185 h 4853104"/>
              <a:gd name="connsiteX5114" fmla="*/ 5817329 w 9642298"/>
              <a:gd name="connsiteY5114" fmla="*/ 2857853 h 4853104"/>
              <a:gd name="connsiteX5115" fmla="*/ 5774072 w 9642298"/>
              <a:gd name="connsiteY5115" fmla="*/ 2858809 h 4853104"/>
              <a:gd name="connsiteX5116" fmla="*/ 5688630 w 9642298"/>
              <a:gd name="connsiteY5116" fmla="*/ 2834722 h 4853104"/>
              <a:gd name="connsiteX5117" fmla="*/ 5657185 w 9642298"/>
              <a:gd name="connsiteY5117" fmla="*/ 2902753 h 4853104"/>
              <a:gd name="connsiteX5118" fmla="*/ 5624696 w 9642298"/>
              <a:gd name="connsiteY5118" fmla="*/ 2905099 h 4853104"/>
              <a:gd name="connsiteX5119" fmla="*/ 5641598 w 9642298"/>
              <a:gd name="connsiteY5119" fmla="*/ 2933521 h 4853104"/>
              <a:gd name="connsiteX5120" fmla="*/ 5612429 w 9642298"/>
              <a:gd name="connsiteY5120" fmla="*/ 2942823 h 4853104"/>
              <a:gd name="connsiteX5121" fmla="*/ 5607849 w 9642298"/>
              <a:gd name="connsiteY5121" fmla="*/ 2968436 h 4853104"/>
              <a:gd name="connsiteX5122" fmla="*/ 5513433 w 9642298"/>
              <a:gd name="connsiteY5122" fmla="*/ 2989029 h 4853104"/>
              <a:gd name="connsiteX5123" fmla="*/ 5555406 w 9642298"/>
              <a:gd name="connsiteY5123" fmla="*/ 3020725 h 4853104"/>
              <a:gd name="connsiteX5124" fmla="*/ 5569198 w 9642298"/>
              <a:gd name="connsiteY5124" fmla="*/ 3035703 h 4853104"/>
              <a:gd name="connsiteX5125" fmla="*/ 5567404 w 9642298"/>
              <a:gd name="connsiteY5125" fmla="*/ 3081362 h 4853104"/>
              <a:gd name="connsiteX5126" fmla="*/ 5579698 w 9642298"/>
              <a:gd name="connsiteY5126" fmla="*/ 3043584 h 4853104"/>
              <a:gd name="connsiteX5127" fmla="*/ 5596840 w 9642298"/>
              <a:gd name="connsiteY5127" fmla="*/ 3065489 h 4853104"/>
              <a:gd name="connsiteX5128" fmla="*/ 5584816 w 9642298"/>
              <a:gd name="connsiteY5128" fmla="*/ 3096692 h 4853104"/>
              <a:gd name="connsiteX5129" fmla="*/ 5574825 w 9642298"/>
              <a:gd name="connsiteY5129" fmla="*/ 3075772 h 4853104"/>
              <a:gd name="connsiteX5130" fmla="*/ 5549995 w 9642298"/>
              <a:gd name="connsiteY5130" fmla="*/ 3065924 h 4853104"/>
              <a:gd name="connsiteX5131" fmla="*/ 5481214 w 9642298"/>
              <a:gd name="connsiteY5131" fmla="*/ 3076726 h 4853104"/>
              <a:gd name="connsiteX5132" fmla="*/ 5509579 w 9642298"/>
              <a:gd name="connsiteY5132" fmla="*/ 3086984 h 4853104"/>
              <a:gd name="connsiteX5133" fmla="*/ 5536470 w 9642298"/>
              <a:gd name="connsiteY5133" fmla="*/ 3136409 h 4853104"/>
              <a:gd name="connsiteX5134" fmla="*/ 5533899 w 9642298"/>
              <a:gd name="connsiteY5134" fmla="*/ 3109788 h 4853104"/>
              <a:gd name="connsiteX5135" fmla="*/ 5565877 w 9642298"/>
              <a:gd name="connsiteY5135" fmla="*/ 3120478 h 4853104"/>
              <a:gd name="connsiteX5136" fmla="*/ 5552351 w 9642298"/>
              <a:gd name="connsiteY5136" fmla="*/ 3099095 h 4853104"/>
              <a:gd name="connsiteX5137" fmla="*/ 5607314 w 9642298"/>
              <a:gd name="connsiteY5137" fmla="*/ 3165296 h 4853104"/>
              <a:gd name="connsiteX5138" fmla="*/ 5602760 w 9642298"/>
              <a:gd name="connsiteY5138" fmla="*/ 3190935 h 4853104"/>
              <a:gd name="connsiteX5139" fmla="*/ 5684880 w 9642298"/>
              <a:gd name="connsiteY5139" fmla="*/ 3208175 h 4853104"/>
              <a:gd name="connsiteX5140" fmla="*/ 5724066 w 9642298"/>
              <a:gd name="connsiteY5140" fmla="*/ 3219905 h 4853104"/>
              <a:gd name="connsiteX5141" fmla="*/ 5701246 w 9642298"/>
              <a:gd name="connsiteY5141" fmla="*/ 3249745 h 4853104"/>
              <a:gd name="connsiteX5142" fmla="*/ 5728351 w 9642298"/>
              <a:gd name="connsiteY5142" fmla="*/ 3292627 h 4853104"/>
              <a:gd name="connsiteX5143" fmla="*/ 5761375 w 9642298"/>
              <a:gd name="connsiteY5143" fmla="*/ 3277297 h 4853104"/>
              <a:gd name="connsiteX5144" fmla="*/ 5747583 w 9642298"/>
              <a:gd name="connsiteY5144" fmla="*/ 3262320 h 4853104"/>
              <a:gd name="connsiteX5145" fmla="*/ 5889271 w 9642298"/>
              <a:gd name="connsiteY5145" fmla="*/ 3228278 h 4853104"/>
              <a:gd name="connsiteX5146" fmla="*/ 5853969 w 9642298"/>
              <a:gd name="connsiteY5146" fmla="*/ 3210495 h 4853104"/>
              <a:gd name="connsiteX5147" fmla="*/ 5905127 w 9642298"/>
              <a:gd name="connsiteY5147" fmla="*/ 3190935 h 4853104"/>
              <a:gd name="connsiteX5148" fmla="*/ 5888227 w 9642298"/>
              <a:gd name="connsiteY5148" fmla="*/ 3162458 h 4853104"/>
              <a:gd name="connsiteX5149" fmla="*/ 5853460 w 9642298"/>
              <a:gd name="connsiteY5149" fmla="*/ 3223559 h 4853104"/>
              <a:gd name="connsiteX5150" fmla="*/ 5803053 w 9642298"/>
              <a:gd name="connsiteY5150" fmla="*/ 3223642 h 4853104"/>
              <a:gd name="connsiteX5151" fmla="*/ 5789473 w 9642298"/>
              <a:gd name="connsiteY5151" fmla="*/ 3202092 h 4853104"/>
              <a:gd name="connsiteX5152" fmla="*/ 5795876 w 9642298"/>
              <a:gd name="connsiteY5152" fmla="*/ 3222686 h 4853104"/>
              <a:gd name="connsiteX5153" fmla="*/ 5686140 w 9642298"/>
              <a:gd name="connsiteY5153" fmla="*/ 3175551 h 4853104"/>
              <a:gd name="connsiteX5154" fmla="*/ 5677916 w 9642298"/>
              <a:gd name="connsiteY5154" fmla="*/ 3200729 h 4853104"/>
              <a:gd name="connsiteX5155" fmla="*/ 5664873 w 9642298"/>
              <a:gd name="connsiteY5155" fmla="*/ 3166195 h 4853104"/>
              <a:gd name="connsiteX5156" fmla="*/ 5683543 w 9642298"/>
              <a:gd name="connsiteY5156" fmla="*/ 3148901 h 4853104"/>
              <a:gd name="connsiteX5157" fmla="*/ 5704754 w 9642298"/>
              <a:gd name="connsiteY5157" fmla="*/ 3158311 h 4853104"/>
              <a:gd name="connsiteX5158" fmla="*/ 5694790 w 9642298"/>
              <a:gd name="connsiteY5158" fmla="*/ 3137283 h 4853104"/>
              <a:gd name="connsiteX5159" fmla="*/ 5702183 w 9642298"/>
              <a:gd name="connsiteY5159" fmla="*/ 3131690 h 4853104"/>
              <a:gd name="connsiteX5160" fmla="*/ 5695327 w 9642298"/>
              <a:gd name="connsiteY5160" fmla="*/ 3124244 h 4853104"/>
              <a:gd name="connsiteX5161" fmla="*/ 5741610 w 9642298"/>
              <a:gd name="connsiteY5161" fmla="*/ 3136873 h 4853104"/>
              <a:gd name="connsiteX5162" fmla="*/ 5728327 w 9642298"/>
              <a:gd name="connsiteY5162" fmla="*/ 3108857 h 4853104"/>
              <a:gd name="connsiteX5163" fmla="*/ 5678695 w 9642298"/>
              <a:gd name="connsiteY5163" fmla="*/ 3089329 h 4853104"/>
              <a:gd name="connsiteX5164" fmla="*/ 5712683 w 9642298"/>
              <a:gd name="connsiteY5164" fmla="*/ 3047759 h 4853104"/>
              <a:gd name="connsiteX5165" fmla="*/ 5694256 w 9642298"/>
              <a:gd name="connsiteY5165" fmla="*/ 3058507 h 4853104"/>
              <a:gd name="connsiteX5166" fmla="*/ 5714719 w 9642298"/>
              <a:gd name="connsiteY5166" fmla="*/ 2995496 h 4853104"/>
              <a:gd name="connsiteX5167" fmla="*/ 5704728 w 9642298"/>
              <a:gd name="connsiteY5167" fmla="*/ 2974547 h 4853104"/>
              <a:gd name="connsiteX5168" fmla="*/ 5723959 w 9642298"/>
              <a:gd name="connsiteY5168" fmla="*/ 2944240 h 4853104"/>
              <a:gd name="connsiteX5169" fmla="*/ 5753099 w 9642298"/>
              <a:gd name="connsiteY5169" fmla="*/ 2934885 h 4853104"/>
              <a:gd name="connsiteX5170" fmla="*/ 5725458 w 9642298"/>
              <a:gd name="connsiteY5170" fmla="*/ 2905016 h 4853104"/>
              <a:gd name="connsiteX5171" fmla="*/ 5874086 w 9642298"/>
              <a:gd name="connsiteY5171" fmla="*/ 2878394 h 4853104"/>
              <a:gd name="connsiteX5172" fmla="*/ 5889940 w 9642298"/>
              <a:gd name="connsiteY5172" fmla="*/ 2841134 h 4853104"/>
              <a:gd name="connsiteX5173" fmla="*/ 5867148 w 9642298"/>
              <a:gd name="connsiteY5173" fmla="*/ 2779077 h 4853104"/>
              <a:gd name="connsiteX5174" fmla="*/ 5849256 w 9642298"/>
              <a:gd name="connsiteY5174" fmla="*/ 2776731 h 4853104"/>
              <a:gd name="connsiteX5175" fmla="*/ 5837524 w 9642298"/>
              <a:gd name="connsiteY5175" fmla="*/ 2801445 h 4853104"/>
              <a:gd name="connsiteX5176" fmla="*/ 5842105 w 9642298"/>
              <a:gd name="connsiteY5176" fmla="*/ 2775803 h 4853104"/>
              <a:gd name="connsiteX5177" fmla="*/ 5795043 w 9642298"/>
              <a:gd name="connsiteY5177" fmla="*/ 2782868 h 4853104"/>
              <a:gd name="connsiteX5178" fmla="*/ 5786070 w 9642298"/>
              <a:gd name="connsiteY5178" fmla="*/ 2735708 h 4853104"/>
              <a:gd name="connsiteX5179" fmla="*/ 5842854 w 9642298"/>
              <a:gd name="connsiteY5179" fmla="*/ 2756218 h 4853104"/>
              <a:gd name="connsiteX5180" fmla="*/ 5862084 w 9642298"/>
              <a:gd name="connsiteY5180" fmla="*/ 2725860 h 4853104"/>
              <a:gd name="connsiteX5181" fmla="*/ 5847462 w 9642298"/>
              <a:gd name="connsiteY5181" fmla="*/ 2730579 h 4853104"/>
              <a:gd name="connsiteX5182" fmla="*/ 5850033 w 9642298"/>
              <a:gd name="connsiteY5182" fmla="*/ 2757120 h 4853104"/>
              <a:gd name="connsiteX5183" fmla="*/ 5875584 w 9642298"/>
              <a:gd name="connsiteY5183" fmla="*/ 2747435 h 4853104"/>
              <a:gd name="connsiteX5184" fmla="*/ 5861550 w 9642298"/>
              <a:gd name="connsiteY5184" fmla="*/ 2739007 h 4853104"/>
              <a:gd name="connsiteX5185" fmla="*/ 5873040 w 9642298"/>
              <a:gd name="connsiteY5185" fmla="*/ 2720759 h 4853104"/>
              <a:gd name="connsiteX5186" fmla="*/ 5919646 w 9642298"/>
              <a:gd name="connsiteY5186" fmla="*/ 2726759 h 4853104"/>
              <a:gd name="connsiteX5187" fmla="*/ 5920394 w 9642298"/>
              <a:gd name="connsiteY5187" fmla="*/ 2707148 h 4853104"/>
              <a:gd name="connsiteX5188" fmla="*/ 5903013 w 9642298"/>
              <a:gd name="connsiteY5188" fmla="*/ 2691873 h 4853104"/>
              <a:gd name="connsiteX5189" fmla="*/ 5943697 w 9642298"/>
              <a:gd name="connsiteY5189" fmla="*/ 2756164 h 4853104"/>
              <a:gd name="connsiteX5190" fmla="*/ 5955429 w 9642298"/>
              <a:gd name="connsiteY5190" fmla="*/ 2731453 h 4853104"/>
              <a:gd name="connsiteX5191" fmla="*/ 5982295 w 9642298"/>
              <a:gd name="connsiteY5191" fmla="*/ 2780878 h 4853104"/>
              <a:gd name="connsiteX5192" fmla="*/ 5977739 w 9642298"/>
              <a:gd name="connsiteY5192" fmla="*/ 2806546 h 4853104"/>
              <a:gd name="connsiteX5193" fmla="*/ 6061120 w 9642298"/>
              <a:gd name="connsiteY5193" fmla="*/ 2791107 h 4853104"/>
              <a:gd name="connsiteX5194" fmla="*/ 6062139 w 9642298"/>
              <a:gd name="connsiteY5194" fmla="*/ 2765001 h 4853104"/>
              <a:gd name="connsiteX5195" fmla="*/ 6101323 w 9642298"/>
              <a:gd name="connsiteY5195" fmla="*/ 2776677 h 4853104"/>
              <a:gd name="connsiteX5196" fmla="*/ 6089296 w 9642298"/>
              <a:gd name="connsiteY5196" fmla="*/ 2807883 h 4853104"/>
              <a:gd name="connsiteX5197" fmla="*/ 6113055 w 9642298"/>
              <a:gd name="connsiteY5197" fmla="*/ 2843780 h 4853104"/>
              <a:gd name="connsiteX5198" fmla="*/ 6188532 w 9642298"/>
              <a:gd name="connsiteY5198" fmla="*/ 2847053 h 4853104"/>
              <a:gd name="connsiteX5199" fmla="*/ 6162659 w 9642298"/>
              <a:gd name="connsiteY5199" fmla="*/ 2863391 h 4853104"/>
              <a:gd name="connsiteX5200" fmla="*/ 6171364 w 9642298"/>
              <a:gd name="connsiteY5200" fmla="*/ 2916992 h 4853104"/>
              <a:gd name="connsiteX5201" fmla="*/ 6203103 w 9642298"/>
              <a:gd name="connsiteY5201" fmla="*/ 2934283 h 4853104"/>
              <a:gd name="connsiteX5202" fmla="*/ 6198495 w 9642298"/>
              <a:gd name="connsiteY5202" fmla="*/ 2959954 h 4853104"/>
              <a:gd name="connsiteX5203" fmla="*/ 6119722 w 9642298"/>
              <a:gd name="connsiteY5203" fmla="*/ 2949696 h 4853104"/>
              <a:gd name="connsiteX5204" fmla="*/ 6113564 w 9642298"/>
              <a:gd name="connsiteY5204" fmla="*/ 2922636 h 4853104"/>
              <a:gd name="connsiteX5205" fmla="*/ 6095188 w 9642298"/>
              <a:gd name="connsiteY5205" fmla="*/ 2933438 h 4853104"/>
              <a:gd name="connsiteX5206" fmla="*/ 6115383 w 9642298"/>
              <a:gd name="connsiteY5206" fmla="*/ 2968846 h 4853104"/>
              <a:gd name="connsiteX5207" fmla="*/ 6075448 w 9642298"/>
              <a:gd name="connsiteY5207" fmla="*/ 2976810 h 4853104"/>
              <a:gd name="connsiteX5208" fmla="*/ 6057529 w 9642298"/>
              <a:gd name="connsiteY5208" fmla="*/ 2974410 h 4853104"/>
              <a:gd name="connsiteX5209" fmla="*/ 6024800 w 9642298"/>
              <a:gd name="connsiteY5209" fmla="*/ 2983328 h 4853104"/>
              <a:gd name="connsiteX5210" fmla="*/ 5980525 w 9642298"/>
              <a:gd name="connsiteY5210" fmla="*/ 3010307 h 4853104"/>
              <a:gd name="connsiteX5211" fmla="*/ 6037575 w 9642298"/>
              <a:gd name="connsiteY5211" fmla="*/ 3024382 h 4853104"/>
              <a:gd name="connsiteX5212" fmla="*/ 6019173 w 9642298"/>
              <a:gd name="connsiteY5212" fmla="*/ 3035101 h 4853104"/>
              <a:gd name="connsiteX5213" fmla="*/ 6009186 w 9642298"/>
              <a:gd name="connsiteY5213" fmla="*/ 3014099 h 4853104"/>
              <a:gd name="connsiteX5214" fmla="*/ 5990517 w 9642298"/>
              <a:gd name="connsiteY5214" fmla="*/ 3031364 h 4853104"/>
              <a:gd name="connsiteX5215" fmla="*/ 5982078 w 9642298"/>
              <a:gd name="connsiteY5215" fmla="*/ 3063060 h 4853104"/>
              <a:gd name="connsiteX5216" fmla="*/ 6032727 w 9642298"/>
              <a:gd name="connsiteY5216" fmla="*/ 3056488 h 4853104"/>
              <a:gd name="connsiteX5217" fmla="*/ 6010229 w 9642298"/>
              <a:gd name="connsiteY5217" fmla="*/ 3079862 h 4853104"/>
              <a:gd name="connsiteX5218" fmla="*/ 6020461 w 9642298"/>
              <a:gd name="connsiteY5218" fmla="*/ 3094321 h 4853104"/>
              <a:gd name="connsiteX5219" fmla="*/ 5991293 w 9642298"/>
              <a:gd name="connsiteY5219" fmla="*/ 3103568 h 4853104"/>
              <a:gd name="connsiteX5220" fmla="*/ 6015343 w 9642298"/>
              <a:gd name="connsiteY5220" fmla="*/ 3132944 h 4853104"/>
              <a:gd name="connsiteX5221" fmla="*/ 6048851 w 9642298"/>
              <a:gd name="connsiteY5221" fmla="*/ 3104522 h 4853104"/>
              <a:gd name="connsiteX5222" fmla="*/ 6067763 w 9642298"/>
              <a:gd name="connsiteY5222" fmla="*/ 3172604 h 4853104"/>
              <a:gd name="connsiteX5223" fmla="*/ 6010737 w 9642298"/>
              <a:gd name="connsiteY5223" fmla="*/ 3158666 h 4853104"/>
              <a:gd name="connsiteX5224" fmla="*/ 5952883 w 9642298"/>
              <a:gd name="connsiteY5224" fmla="*/ 3164285 h 4853104"/>
              <a:gd name="connsiteX5225" fmla="*/ 5973104 w 9642298"/>
              <a:gd name="connsiteY5225" fmla="*/ 3199747 h 4853104"/>
              <a:gd name="connsiteX5226" fmla="*/ 5933734 w 9642298"/>
              <a:gd name="connsiteY5226" fmla="*/ 3194618 h 4853104"/>
              <a:gd name="connsiteX5227" fmla="*/ 5940348 w 9642298"/>
              <a:gd name="connsiteY5227" fmla="*/ 3208584 h 4853104"/>
              <a:gd name="connsiteX5228" fmla="*/ 5923260 w 9642298"/>
              <a:gd name="connsiteY5228" fmla="*/ 3186682 h 4853104"/>
              <a:gd name="connsiteX5229" fmla="*/ 5914289 w 9642298"/>
              <a:gd name="connsiteY5229" fmla="*/ 3231414 h 4853104"/>
              <a:gd name="connsiteX5230" fmla="*/ 6045022 w 9642298"/>
              <a:gd name="connsiteY5230" fmla="*/ 3202473 h 4853104"/>
              <a:gd name="connsiteX5231" fmla="*/ 5973614 w 9642298"/>
              <a:gd name="connsiteY5231" fmla="*/ 3186599 h 4853104"/>
              <a:gd name="connsiteX5232" fmla="*/ 6005594 w 9642298"/>
              <a:gd name="connsiteY5232" fmla="*/ 3197401 h 4853104"/>
              <a:gd name="connsiteX5233" fmla="*/ 6038860 w 9642298"/>
              <a:gd name="connsiteY5233" fmla="*/ 3175471 h 4853104"/>
              <a:gd name="connsiteX5234" fmla="*/ 6038113 w 9642298"/>
              <a:gd name="connsiteY5234" fmla="*/ 3195027 h 4853104"/>
              <a:gd name="connsiteX5235" fmla="*/ 6063690 w 9642298"/>
              <a:gd name="connsiteY5235" fmla="*/ 3185262 h 4853104"/>
              <a:gd name="connsiteX5236" fmla="*/ 6097466 w 9642298"/>
              <a:gd name="connsiteY5236" fmla="*/ 3242136 h 4853104"/>
              <a:gd name="connsiteX5237" fmla="*/ 5995632 w 9642298"/>
              <a:gd name="connsiteY5237" fmla="*/ 3268239 h 4853104"/>
              <a:gd name="connsiteX5238" fmla="*/ 5993329 w 9642298"/>
              <a:gd name="connsiteY5238" fmla="*/ 3235151 h 4853104"/>
              <a:gd name="connsiteX5239" fmla="*/ 5981810 w 9642298"/>
              <a:gd name="connsiteY5239" fmla="*/ 3253402 h 4853104"/>
              <a:gd name="connsiteX5240" fmla="*/ 5968765 w 9642298"/>
              <a:gd name="connsiteY5240" fmla="*/ 3310711 h 4853104"/>
              <a:gd name="connsiteX5241" fmla="*/ 5995094 w 9642298"/>
              <a:gd name="connsiteY5241" fmla="*/ 3281332 h 4853104"/>
              <a:gd name="connsiteX5242" fmla="*/ 6023006 w 9642298"/>
              <a:gd name="connsiteY5242" fmla="*/ 3304709 h 4853104"/>
              <a:gd name="connsiteX5243" fmla="*/ 6016336 w 9642298"/>
              <a:gd name="connsiteY5243" fmla="*/ 3290608 h 4853104"/>
              <a:gd name="connsiteX5244" fmla="*/ 6031176 w 9642298"/>
              <a:gd name="connsiteY5244" fmla="*/ 3279451 h 4853104"/>
              <a:gd name="connsiteX5245" fmla="*/ 6037308 w 9642298"/>
              <a:gd name="connsiteY5245" fmla="*/ 3306536 h 4853104"/>
              <a:gd name="connsiteX5246" fmla="*/ 6068271 w 9642298"/>
              <a:gd name="connsiteY5246" fmla="*/ 3251463 h 4853104"/>
              <a:gd name="connsiteX5247" fmla="*/ 6067520 w 9642298"/>
              <a:gd name="connsiteY5247" fmla="*/ 3271103 h 4853104"/>
              <a:gd name="connsiteX5248" fmla="*/ 6111795 w 9642298"/>
              <a:gd name="connsiteY5248" fmla="*/ 3243963 h 4853104"/>
              <a:gd name="connsiteX5249" fmla="*/ 6139947 w 9642298"/>
              <a:gd name="connsiteY5249" fmla="*/ 3260793 h 4853104"/>
              <a:gd name="connsiteX5250" fmla="*/ 6173212 w 9642298"/>
              <a:gd name="connsiteY5250" fmla="*/ 3238834 h 4853104"/>
              <a:gd name="connsiteX5251" fmla="*/ 6180096 w 9642298"/>
              <a:gd name="connsiteY5251" fmla="*/ 3246283 h 4853104"/>
              <a:gd name="connsiteX5252" fmla="*/ 6120527 w 9642298"/>
              <a:gd name="connsiteY5252" fmla="*/ 3297618 h 4853104"/>
              <a:gd name="connsiteX5253" fmla="*/ 6123339 w 9642298"/>
              <a:gd name="connsiteY5253" fmla="*/ 3317719 h 4853104"/>
              <a:gd name="connsiteX5254" fmla="*/ 6184727 w 9642298"/>
              <a:gd name="connsiteY5254" fmla="*/ 3312510 h 4853104"/>
              <a:gd name="connsiteX5255" fmla="*/ 6214110 w 9642298"/>
              <a:gd name="connsiteY5255" fmla="*/ 3296582 h 4853104"/>
              <a:gd name="connsiteX5256" fmla="*/ 6209261 w 9642298"/>
              <a:gd name="connsiteY5256" fmla="*/ 3328850 h 4853104"/>
              <a:gd name="connsiteX5257" fmla="*/ 6180363 w 9642298"/>
              <a:gd name="connsiteY5257" fmla="*/ 3331577 h 4853104"/>
              <a:gd name="connsiteX5258" fmla="*/ 6194184 w 9642298"/>
              <a:gd name="connsiteY5258" fmla="*/ 3346551 h 4853104"/>
              <a:gd name="connsiteX5259" fmla="*/ 6169650 w 9642298"/>
              <a:gd name="connsiteY5259" fmla="*/ 3330297 h 4853104"/>
              <a:gd name="connsiteX5260" fmla="*/ 6157622 w 9642298"/>
              <a:gd name="connsiteY5260" fmla="*/ 3361474 h 4853104"/>
              <a:gd name="connsiteX5261" fmla="*/ 6147901 w 9642298"/>
              <a:gd name="connsiteY5261" fmla="*/ 3333976 h 4853104"/>
              <a:gd name="connsiteX5262" fmla="*/ 6073735 w 9642298"/>
              <a:gd name="connsiteY5262" fmla="*/ 3389977 h 4853104"/>
              <a:gd name="connsiteX5263" fmla="*/ 6206237 w 9642298"/>
              <a:gd name="connsiteY5263" fmla="*/ 3407162 h 4853104"/>
              <a:gd name="connsiteX5264" fmla="*/ 6205727 w 9642298"/>
              <a:gd name="connsiteY5264" fmla="*/ 3420255 h 4853104"/>
              <a:gd name="connsiteX5265" fmla="*/ 6216494 w 9642298"/>
              <a:gd name="connsiteY5265" fmla="*/ 3421619 h 4853104"/>
              <a:gd name="connsiteX5266" fmla="*/ 6221370 w 9642298"/>
              <a:gd name="connsiteY5266" fmla="*/ 3389513 h 4853104"/>
              <a:gd name="connsiteX5267" fmla="*/ 6250779 w 9642298"/>
              <a:gd name="connsiteY5267" fmla="*/ 3373585 h 4853104"/>
              <a:gd name="connsiteX5268" fmla="*/ 6369753 w 9642298"/>
              <a:gd name="connsiteY5268" fmla="*/ 3369329 h 4853104"/>
              <a:gd name="connsiteX5269" fmla="*/ 6467999 w 9642298"/>
              <a:gd name="connsiteY5269" fmla="*/ 3342734 h 4853104"/>
              <a:gd name="connsiteX5270" fmla="*/ 6470544 w 9642298"/>
              <a:gd name="connsiteY5270" fmla="*/ 3369329 h 4853104"/>
              <a:gd name="connsiteX5271" fmla="*/ 6543450 w 9642298"/>
              <a:gd name="connsiteY5271" fmla="*/ 3346061 h 4853104"/>
              <a:gd name="connsiteX5272" fmla="*/ 6546020 w 9642298"/>
              <a:gd name="connsiteY5272" fmla="*/ 3372603 h 4853104"/>
              <a:gd name="connsiteX5273" fmla="*/ 6561636 w 9642298"/>
              <a:gd name="connsiteY5273" fmla="*/ 3341777 h 4853104"/>
              <a:gd name="connsiteX5274" fmla="*/ 6626106 w 9642298"/>
              <a:gd name="connsiteY5274" fmla="*/ 3350180 h 4853104"/>
              <a:gd name="connsiteX5275" fmla="*/ 6612018 w 9642298"/>
              <a:gd name="connsiteY5275" fmla="*/ 3348436 h 4853104"/>
              <a:gd name="connsiteX5276" fmla="*/ 6593563 w 9642298"/>
              <a:gd name="connsiteY5276" fmla="*/ 3359129 h 4853104"/>
              <a:gd name="connsiteX5277" fmla="*/ 6592812 w 9642298"/>
              <a:gd name="connsiteY5277" fmla="*/ 3378740 h 4853104"/>
              <a:gd name="connsiteX5278" fmla="*/ 6607170 w 9642298"/>
              <a:gd name="connsiteY5278" fmla="*/ 3380595 h 4853104"/>
              <a:gd name="connsiteX5279" fmla="*/ 6553200 w 9642298"/>
              <a:gd name="connsiteY5279" fmla="*/ 3380186 h 4853104"/>
              <a:gd name="connsiteX5280" fmla="*/ 6522746 w 9642298"/>
              <a:gd name="connsiteY5280" fmla="*/ 3422111 h 4853104"/>
              <a:gd name="connsiteX5281" fmla="*/ 6530619 w 9642298"/>
              <a:gd name="connsiteY5281" fmla="*/ 3403480 h 4853104"/>
              <a:gd name="connsiteX5282" fmla="*/ 6483828 w 9642298"/>
              <a:gd name="connsiteY5282" fmla="*/ 3403918 h 4853104"/>
              <a:gd name="connsiteX5283" fmla="*/ 6475605 w 9642298"/>
              <a:gd name="connsiteY5283" fmla="*/ 3429202 h 4853104"/>
              <a:gd name="connsiteX5284" fmla="*/ 6451338 w 9642298"/>
              <a:gd name="connsiteY5284" fmla="*/ 3406289 h 4853104"/>
              <a:gd name="connsiteX5285" fmla="*/ 6442635 w 9642298"/>
              <a:gd name="connsiteY5285" fmla="*/ 3444560 h 4853104"/>
              <a:gd name="connsiteX5286" fmla="*/ 6425760 w 9642298"/>
              <a:gd name="connsiteY5286" fmla="*/ 3416109 h 4853104"/>
              <a:gd name="connsiteX5287" fmla="*/ 6411644 w 9642298"/>
              <a:gd name="connsiteY5287" fmla="*/ 3407681 h 4853104"/>
              <a:gd name="connsiteX5288" fmla="*/ 6407091 w 9642298"/>
              <a:gd name="connsiteY5288" fmla="*/ 3433323 h 4853104"/>
              <a:gd name="connsiteX5289" fmla="*/ 6360513 w 9642298"/>
              <a:gd name="connsiteY5289" fmla="*/ 3427212 h 4853104"/>
              <a:gd name="connsiteX5290" fmla="*/ 6350764 w 9642298"/>
              <a:gd name="connsiteY5290" fmla="*/ 3399742 h 4853104"/>
              <a:gd name="connsiteX5291" fmla="*/ 6300114 w 9642298"/>
              <a:gd name="connsiteY5291" fmla="*/ 3406372 h 4853104"/>
              <a:gd name="connsiteX5292" fmla="*/ 6228709 w 9642298"/>
              <a:gd name="connsiteY5292" fmla="*/ 3482367 h 4853104"/>
              <a:gd name="connsiteX5293" fmla="*/ 6225923 w 9642298"/>
              <a:gd name="connsiteY5293" fmla="*/ 3462207 h 4853104"/>
              <a:gd name="connsiteX5294" fmla="*/ 6207200 w 9642298"/>
              <a:gd name="connsiteY5294" fmla="*/ 3479584 h 4853104"/>
              <a:gd name="connsiteX5295" fmla="*/ 6219228 w 9642298"/>
              <a:gd name="connsiteY5295" fmla="*/ 3448323 h 4853104"/>
              <a:gd name="connsiteX5296" fmla="*/ 6147847 w 9642298"/>
              <a:gd name="connsiteY5296" fmla="*/ 3432504 h 4853104"/>
              <a:gd name="connsiteX5297" fmla="*/ 6161213 w 9642298"/>
              <a:gd name="connsiteY5297" fmla="*/ 3460434 h 4853104"/>
              <a:gd name="connsiteX5298" fmla="*/ 6133572 w 9642298"/>
              <a:gd name="connsiteY5298" fmla="*/ 3430594 h 4853104"/>
              <a:gd name="connsiteX5299" fmla="*/ 6139437 w 9642298"/>
              <a:gd name="connsiteY5299" fmla="*/ 3464145 h 4853104"/>
              <a:gd name="connsiteX5300" fmla="*/ 6085733 w 9642298"/>
              <a:gd name="connsiteY5300" fmla="*/ 3457106 h 4853104"/>
              <a:gd name="connsiteX5301" fmla="*/ 6092376 w 9642298"/>
              <a:gd name="connsiteY5301" fmla="*/ 3471156 h 4853104"/>
              <a:gd name="connsiteX5302" fmla="*/ 6170909 w 9642298"/>
              <a:gd name="connsiteY5302" fmla="*/ 3487957 h 4853104"/>
              <a:gd name="connsiteX5303" fmla="*/ 6081128 w 9642298"/>
              <a:gd name="connsiteY5303" fmla="*/ 3482748 h 4853104"/>
              <a:gd name="connsiteX5304" fmla="*/ 6022522 w 9642298"/>
              <a:gd name="connsiteY5304" fmla="*/ 3507978 h 4853104"/>
              <a:gd name="connsiteX5305" fmla="*/ 5892566 w 9642298"/>
              <a:gd name="connsiteY5305" fmla="*/ 3517334 h 4853104"/>
              <a:gd name="connsiteX5306" fmla="*/ 5895620 w 9642298"/>
              <a:gd name="connsiteY5306" fmla="*/ 3530810 h 4853104"/>
              <a:gd name="connsiteX5307" fmla="*/ 5874649 w 9642298"/>
              <a:gd name="connsiteY5307" fmla="*/ 3515017 h 4853104"/>
              <a:gd name="connsiteX5308" fmla="*/ 5882361 w 9642298"/>
              <a:gd name="connsiteY5308" fmla="*/ 3502961 h 4853104"/>
              <a:gd name="connsiteX5309" fmla="*/ 5835517 w 9642298"/>
              <a:gd name="connsiteY5309" fmla="*/ 3503424 h 4853104"/>
              <a:gd name="connsiteX5310" fmla="*/ 5841649 w 9642298"/>
              <a:gd name="connsiteY5310" fmla="*/ 3530481 h 4853104"/>
              <a:gd name="connsiteX5311" fmla="*/ 5798179 w 9642298"/>
              <a:gd name="connsiteY5311" fmla="*/ 3537847 h 4853104"/>
              <a:gd name="connsiteX5312" fmla="*/ 5799464 w 9642298"/>
              <a:gd name="connsiteY5312" fmla="*/ 3505252 h 4853104"/>
              <a:gd name="connsiteX5313" fmla="*/ 5784117 w 9642298"/>
              <a:gd name="connsiteY5313" fmla="*/ 3529444 h 4853104"/>
              <a:gd name="connsiteX5314" fmla="*/ 5778197 w 9642298"/>
              <a:gd name="connsiteY5314" fmla="*/ 3495950 h 4853104"/>
              <a:gd name="connsiteX5315" fmla="*/ 5731914 w 9642298"/>
              <a:gd name="connsiteY5315" fmla="*/ 3483347 h 4853104"/>
              <a:gd name="connsiteX5316" fmla="*/ 5719378 w 9642298"/>
              <a:gd name="connsiteY5316" fmla="*/ 3527592 h 4853104"/>
              <a:gd name="connsiteX5317" fmla="*/ 5680274 w 9642298"/>
              <a:gd name="connsiteY5317" fmla="*/ 3515945 h 4853104"/>
              <a:gd name="connsiteX5318" fmla="*/ 5682015 w 9642298"/>
              <a:gd name="connsiteY5318" fmla="*/ 3562071 h 4853104"/>
              <a:gd name="connsiteX5319" fmla="*/ 5667953 w 9642298"/>
              <a:gd name="connsiteY5319" fmla="*/ 3553778 h 4853104"/>
              <a:gd name="connsiteX5320" fmla="*/ 5665916 w 9642298"/>
              <a:gd name="connsiteY5320" fmla="*/ 3514060 h 4853104"/>
              <a:gd name="connsiteX5321" fmla="*/ 5551041 w 9642298"/>
              <a:gd name="connsiteY5321" fmla="*/ 3505687 h 4853104"/>
              <a:gd name="connsiteX5322" fmla="*/ 5553611 w 9642298"/>
              <a:gd name="connsiteY5322" fmla="*/ 3532311 h 4853104"/>
              <a:gd name="connsiteX5323" fmla="*/ 5535665 w 9642298"/>
              <a:gd name="connsiteY5323" fmla="*/ 3530046 h 4853104"/>
              <a:gd name="connsiteX5324" fmla="*/ 5525702 w 9642298"/>
              <a:gd name="connsiteY5324" fmla="*/ 3509014 h 4853104"/>
              <a:gd name="connsiteX5325" fmla="*/ 5516996 w 9642298"/>
              <a:gd name="connsiteY5325" fmla="*/ 3547286 h 4853104"/>
              <a:gd name="connsiteX5326" fmla="*/ 5567941 w 9642298"/>
              <a:gd name="connsiteY5326" fmla="*/ 3534138 h 4853104"/>
              <a:gd name="connsiteX5327" fmla="*/ 5628849 w 9642298"/>
              <a:gd name="connsiteY5327" fmla="*/ 3542048 h 4853104"/>
              <a:gd name="connsiteX5328" fmla="*/ 5545175 w 9642298"/>
              <a:gd name="connsiteY5328" fmla="*/ 3564007 h 4853104"/>
              <a:gd name="connsiteX5329" fmla="*/ 5475320 w 9642298"/>
              <a:gd name="connsiteY5329" fmla="*/ 3600941 h 4853104"/>
              <a:gd name="connsiteX5330" fmla="*/ 5465356 w 9642298"/>
              <a:gd name="connsiteY5330" fmla="*/ 3579935 h 4853104"/>
              <a:gd name="connsiteX5331" fmla="*/ 5470472 w 9642298"/>
              <a:gd name="connsiteY5331" fmla="*/ 3541174 h 4853104"/>
              <a:gd name="connsiteX5332" fmla="*/ 5487855 w 9642298"/>
              <a:gd name="connsiteY5332" fmla="*/ 3556587 h 4853104"/>
              <a:gd name="connsiteX5333" fmla="*/ 5500392 w 9642298"/>
              <a:gd name="connsiteY5333" fmla="*/ 3512342 h 4853104"/>
              <a:gd name="connsiteX5334" fmla="*/ 5453813 w 9642298"/>
              <a:gd name="connsiteY5334" fmla="*/ 3506288 h 4853104"/>
              <a:gd name="connsiteX5335" fmla="*/ 5435921 w 9642298"/>
              <a:gd name="connsiteY5335" fmla="*/ 3503943 h 4853104"/>
              <a:gd name="connsiteX5336" fmla="*/ 5441762 w 9642298"/>
              <a:gd name="connsiteY5336" fmla="*/ 3537520 h 4853104"/>
              <a:gd name="connsiteX5337" fmla="*/ 5425125 w 9642298"/>
              <a:gd name="connsiteY5337" fmla="*/ 3502551 h 4853104"/>
              <a:gd name="connsiteX5338" fmla="*/ 5410582 w 9642298"/>
              <a:gd name="connsiteY5338" fmla="*/ 3507187 h 4853104"/>
              <a:gd name="connsiteX5339" fmla="*/ 5408788 w 9642298"/>
              <a:gd name="connsiteY5339" fmla="*/ 3552959 h 4853104"/>
              <a:gd name="connsiteX5340" fmla="*/ 5383690 w 9642298"/>
              <a:gd name="connsiteY5340" fmla="*/ 3549740 h 4853104"/>
              <a:gd name="connsiteX5341" fmla="*/ 5389826 w 9642298"/>
              <a:gd name="connsiteY5341" fmla="*/ 3576662 h 4853104"/>
              <a:gd name="connsiteX5342" fmla="*/ 5422047 w 9642298"/>
              <a:gd name="connsiteY5342" fmla="*/ 3580946 h 4853104"/>
              <a:gd name="connsiteX5343" fmla="*/ 5434074 w 9642298"/>
              <a:gd name="connsiteY5343" fmla="*/ 3549631 h 4853104"/>
              <a:gd name="connsiteX5344" fmla="*/ 5459142 w 9642298"/>
              <a:gd name="connsiteY5344" fmla="*/ 3552933 h 4853104"/>
              <a:gd name="connsiteX5345" fmla="*/ 5425396 w 9642298"/>
              <a:gd name="connsiteY5345" fmla="*/ 3587902 h 4853104"/>
              <a:gd name="connsiteX5346" fmla="*/ 5442242 w 9642298"/>
              <a:gd name="connsiteY5346" fmla="*/ 3616351 h 4853104"/>
              <a:gd name="connsiteX5347" fmla="*/ 5406190 w 9642298"/>
              <a:gd name="connsiteY5347" fmla="*/ 3618232 h 4853104"/>
              <a:gd name="connsiteX5348" fmla="*/ 5389289 w 9642298"/>
              <a:gd name="connsiteY5348" fmla="*/ 3589755 h 4853104"/>
              <a:gd name="connsiteX5349" fmla="*/ 5410770 w 9642298"/>
              <a:gd name="connsiteY5349" fmla="*/ 3592564 h 4853104"/>
              <a:gd name="connsiteX5350" fmla="*/ 5374479 w 9642298"/>
              <a:gd name="connsiteY5350" fmla="*/ 3600941 h 4853104"/>
              <a:gd name="connsiteX5351" fmla="*/ 5382619 w 9642298"/>
              <a:gd name="connsiteY5351" fmla="*/ 3575708 h 4853104"/>
              <a:gd name="connsiteX5352" fmla="*/ 5375710 w 9642298"/>
              <a:gd name="connsiteY5352" fmla="*/ 3568288 h 4853104"/>
              <a:gd name="connsiteX5353" fmla="*/ 5338615 w 9642298"/>
              <a:gd name="connsiteY5353" fmla="*/ 3596330 h 4853104"/>
              <a:gd name="connsiteX5354" fmla="*/ 5343007 w 9642298"/>
              <a:gd name="connsiteY5354" fmla="*/ 3577180 h 4853104"/>
              <a:gd name="connsiteX5355" fmla="*/ 5332507 w 9642298"/>
              <a:gd name="connsiteY5355" fmla="*/ 3569188 h 4853104"/>
              <a:gd name="connsiteX5356" fmla="*/ 5320694 w 9642298"/>
              <a:gd name="connsiteY5356" fmla="*/ 3593985 h 4853104"/>
              <a:gd name="connsiteX5357" fmla="*/ 5330445 w 9642298"/>
              <a:gd name="connsiteY5357" fmla="*/ 3621480 h 4853104"/>
              <a:gd name="connsiteX5358" fmla="*/ 5301544 w 9642298"/>
              <a:gd name="connsiteY5358" fmla="*/ 3624289 h 4853104"/>
              <a:gd name="connsiteX5359" fmla="*/ 5284616 w 9642298"/>
              <a:gd name="connsiteY5359" fmla="*/ 3595921 h 4853104"/>
              <a:gd name="connsiteX5360" fmla="*/ 5269537 w 9642298"/>
              <a:gd name="connsiteY5360" fmla="*/ 3613541 h 4853104"/>
              <a:gd name="connsiteX5361" fmla="*/ 5226602 w 9642298"/>
              <a:gd name="connsiteY5361" fmla="*/ 3608006 h 4853104"/>
              <a:gd name="connsiteX5362" fmla="*/ 5209673 w 9642298"/>
              <a:gd name="connsiteY5362" fmla="*/ 3579583 h 4853104"/>
              <a:gd name="connsiteX5363" fmla="*/ 5242430 w 9642298"/>
              <a:gd name="connsiteY5363" fmla="*/ 3570691 h 4853104"/>
              <a:gd name="connsiteX5364" fmla="*/ 5232172 w 9642298"/>
              <a:gd name="connsiteY5364" fmla="*/ 3556206 h 4853104"/>
              <a:gd name="connsiteX5365" fmla="*/ 5249584 w 9642298"/>
              <a:gd name="connsiteY5365" fmla="*/ 3571645 h 4853104"/>
              <a:gd name="connsiteX5366" fmla="*/ 5275403 w 9642298"/>
              <a:gd name="connsiteY5366" fmla="*/ 3555250 h 4853104"/>
              <a:gd name="connsiteX5367" fmla="*/ 5272831 w 9642298"/>
              <a:gd name="connsiteY5367" fmla="*/ 3528683 h 4853104"/>
              <a:gd name="connsiteX5368" fmla="*/ 5337836 w 9642298"/>
              <a:gd name="connsiteY5368" fmla="*/ 3523963 h 4853104"/>
              <a:gd name="connsiteX5369" fmla="*/ 5360095 w 9642298"/>
              <a:gd name="connsiteY5369" fmla="*/ 3507162 h 4853104"/>
              <a:gd name="connsiteX5370" fmla="*/ 5376995 w 9642298"/>
              <a:gd name="connsiteY5370" fmla="*/ 3535610 h 4853104"/>
              <a:gd name="connsiteX5371" fmla="*/ 5385406 w 9642298"/>
              <a:gd name="connsiteY5371" fmla="*/ 3503943 h 4853104"/>
              <a:gd name="connsiteX5372" fmla="*/ 5302027 w 9642298"/>
              <a:gd name="connsiteY5372" fmla="*/ 3519353 h 4853104"/>
              <a:gd name="connsiteX5373" fmla="*/ 5255984 w 9642298"/>
              <a:gd name="connsiteY5373" fmla="*/ 3500231 h 4853104"/>
              <a:gd name="connsiteX5374" fmla="*/ 5255179 w 9642298"/>
              <a:gd name="connsiteY5374" fmla="*/ 3519845 h 4853104"/>
              <a:gd name="connsiteX5375" fmla="*/ 5227566 w 9642298"/>
              <a:gd name="connsiteY5375" fmla="*/ 3489976 h 4853104"/>
              <a:gd name="connsiteX5376" fmla="*/ 5260351 w 9642298"/>
              <a:gd name="connsiteY5376" fmla="*/ 3481165 h 4853104"/>
              <a:gd name="connsiteX5377" fmla="*/ 5202764 w 9642298"/>
              <a:gd name="connsiteY5377" fmla="*/ 3480320 h 4853104"/>
              <a:gd name="connsiteX5378" fmla="*/ 5194328 w 9642298"/>
              <a:gd name="connsiteY5378" fmla="*/ 3512016 h 4853104"/>
              <a:gd name="connsiteX5379" fmla="*/ 5176649 w 9642298"/>
              <a:gd name="connsiteY5379" fmla="*/ 3503124 h 4853104"/>
              <a:gd name="connsiteX5380" fmla="*/ 5072538 w 9642298"/>
              <a:gd name="connsiteY5380" fmla="*/ 3496142 h 4853104"/>
              <a:gd name="connsiteX5381" fmla="*/ 5032630 w 9642298"/>
              <a:gd name="connsiteY5381" fmla="*/ 3504023 h 4853104"/>
              <a:gd name="connsiteX5382" fmla="*/ 5035442 w 9642298"/>
              <a:gd name="connsiteY5382" fmla="*/ 3524018 h 4853104"/>
              <a:gd name="connsiteX5383" fmla="*/ 5013238 w 9642298"/>
              <a:gd name="connsiteY5383" fmla="*/ 3540902 h 4853104"/>
              <a:gd name="connsiteX5384" fmla="*/ 5018086 w 9642298"/>
              <a:gd name="connsiteY5384" fmla="*/ 3508717 h 4853104"/>
              <a:gd name="connsiteX5385" fmla="*/ 4991971 w 9642298"/>
              <a:gd name="connsiteY5385" fmla="*/ 3531546 h 4853104"/>
              <a:gd name="connsiteX5386" fmla="*/ 4891183 w 9642298"/>
              <a:gd name="connsiteY5386" fmla="*/ 3531601 h 4853104"/>
              <a:gd name="connsiteX5387" fmla="*/ 4793689 w 9642298"/>
              <a:gd name="connsiteY5387" fmla="*/ 3538666 h 4853104"/>
              <a:gd name="connsiteX5388" fmla="*/ 4722067 w 9642298"/>
              <a:gd name="connsiteY5388" fmla="*/ 3529336 h 4853104"/>
              <a:gd name="connsiteX5389" fmla="*/ 4721050 w 9642298"/>
              <a:gd name="connsiteY5389" fmla="*/ 3555413 h 4853104"/>
              <a:gd name="connsiteX5390" fmla="*/ 4702889 w 9642298"/>
              <a:gd name="connsiteY5390" fmla="*/ 3559643 h 4853104"/>
              <a:gd name="connsiteX5391" fmla="*/ 4671176 w 9642298"/>
              <a:gd name="connsiteY5391" fmla="*/ 3542374 h 4853104"/>
              <a:gd name="connsiteX5392" fmla="*/ 4671418 w 9642298"/>
              <a:gd name="connsiteY5392" fmla="*/ 3535828 h 4853104"/>
              <a:gd name="connsiteX5393" fmla="*/ 4662740 w 9642298"/>
              <a:gd name="connsiteY5393" fmla="*/ 3574153 h 4853104"/>
              <a:gd name="connsiteX5394" fmla="*/ 4687353 w 9642298"/>
              <a:gd name="connsiteY5394" fmla="*/ 3590382 h 4853104"/>
              <a:gd name="connsiteX5395" fmla="*/ 4692926 w 9642298"/>
              <a:gd name="connsiteY5395" fmla="*/ 3630535 h 4853104"/>
              <a:gd name="connsiteX5396" fmla="*/ 4613617 w 9642298"/>
              <a:gd name="connsiteY5396" fmla="*/ 3633318 h 4853104"/>
              <a:gd name="connsiteX5397" fmla="*/ 4632553 w 9642298"/>
              <a:gd name="connsiteY5397" fmla="*/ 3609532 h 4853104"/>
              <a:gd name="connsiteX5398" fmla="*/ 4614635 w 9642298"/>
              <a:gd name="connsiteY5398" fmla="*/ 3607267 h 4853104"/>
              <a:gd name="connsiteX5399" fmla="*/ 4622857 w 9642298"/>
              <a:gd name="connsiteY5399" fmla="*/ 3581983 h 4853104"/>
              <a:gd name="connsiteX5400" fmla="*/ 4636383 w 9642298"/>
              <a:gd name="connsiteY5400" fmla="*/ 3603449 h 4853104"/>
              <a:gd name="connsiteX5401" fmla="*/ 4648168 w 9642298"/>
              <a:gd name="connsiteY5401" fmla="*/ 3578710 h 4853104"/>
              <a:gd name="connsiteX5402" fmla="*/ 4634322 w 9642298"/>
              <a:gd name="connsiteY5402" fmla="*/ 3563844 h 4853104"/>
              <a:gd name="connsiteX5403" fmla="*/ 4656098 w 9642298"/>
              <a:gd name="connsiteY5403" fmla="*/ 3560024 h 4853104"/>
              <a:gd name="connsiteX5404" fmla="*/ 4563476 w 9642298"/>
              <a:gd name="connsiteY5404" fmla="*/ 3534874 h 4853104"/>
              <a:gd name="connsiteX5405" fmla="*/ 4488267 w 9642298"/>
              <a:gd name="connsiteY5405" fmla="*/ 3525163 h 4853104"/>
              <a:gd name="connsiteX5406" fmla="*/ 4476268 w 9642298"/>
              <a:gd name="connsiteY5406" fmla="*/ 3556369 h 4853104"/>
              <a:gd name="connsiteX5407" fmla="*/ 4515133 w 9642298"/>
              <a:gd name="connsiteY5407" fmla="*/ 3574563 h 4853104"/>
              <a:gd name="connsiteX5408" fmla="*/ 4489313 w 9642298"/>
              <a:gd name="connsiteY5408" fmla="*/ 3590846 h 4853104"/>
              <a:gd name="connsiteX5409" fmla="*/ 4472196 w 9642298"/>
              <a:gd name="connsiteY5409" fmla="*/ 3568915 h 4853104"/>
              <a:gd name="connsiteX5410" fmla="*/ 4471179 w 9642298"/>
              <a:gd name="connsiteY5410" fmla="*/ 3595156 h 4853104"/>
              <a:gd name="connsiteX5411" fmla="*/ 4492125 w 9642298"/>
              <a:gd name="connsiteY5411" fmla="*/ 3610895 h 4853104"/>
              <a:gd name="connsiteX5412" fmla="*/ 4463223 w 9642298"/>
              <a:gd name="connsiteY5412" fmla="*/ 3613733 h 4853104"/>
              <a:gd name="connsiteX5413" fmla="*/ 4412360 w 9642298"/>
              <a:gd name="connsiteY5413" fmla="*/ 3626852 h 4853104"/>
              <a:gd name="connsiteX5414" fmla="*/ 4419001 w 9642298"/>
              <a:gd name="connsiteY5414" fmla="*/ 3640793 h 4853104"/>
              <a:gd name="connsiteX5415" fmla="*/ 4451249 w 9642298"/>
              <a:gd name="connsiteY5415" fmla="*/ 3645020 h 4853104"/>
              <a:gd name="connsiteX5416" fmla="*/ 4452538 w 9642298"/>
              <a:gd name="connsiteY5416" fmla="*/ 3612341 h 4853104"/>
              <a:gd name="connsiteX5417" fmla="*/ 4462233 w 9642298"/>
              <a:gd name="connsiteY5417" fmla="*/ 3639836 h 4853104"/>
              <a:gd name="connsiteX5418" fmla="*/ 4480393 w 9642298"/>
              <a:gd name="connsiteY5418" fmla="*/ 3635609 h 4853104"/>
              <a:gd name="connsiteX5419" fmla="*/ 4386514 w 9642298"/>
              <a:gd name="connsiteY5419" fmla="*/ 3643218 h 4853104"/>
              <a:gd name="connsiteX5420" fmla="*/ 4320008 w 9642298"/>
              <a:gd name="connsiteY5420" fmla="*/ 3687082 h 4853104"/>
              <a:gd name="connsiteX5421" fmla="*/ 4287010 w 9642298"/>
              <a:gd name="connsiteY5421" fmla="*/ 3702383 h 4853104"/>
              <a:gd name="connsiteX5422" fmla="*/ 4269600 w 9642298"/>
              <a:gd name="connsiteY5422" fmla="*/ 3687025 h 4853104"/>
              <a:gd name="connsiteX5423" fmla="*/ 4241449 w 9642298"/>
              <a:gd name="connsiteY5423" fmla="*/ 3762147 h 4853104"/>
              <a:gd name="connsiteX5424" fmla="*/ 4202559 w 9642298"/>
              <a:gd name="connsiteY5424" fmla="*/ 3743928 h 4853104"/>
              <a:gd name="connsiteX5425" fmla="*/ 4209230 w 9642298"/>
              <a:gd name="connsiteY5425" fmla="*/ 3757891 h 4853104"/>
              <a:gd name="connsiteX5426" fmla="*/ 4180570 w 9642298"/>
              <a:gd name="connsiteY5426" fmla="*/ 3754211 h 4853104"/>
              <a:gd name="connsiteX5427" fmla="*/ 4186998 w 9642298"/>
              <a:gd name="connsiteY5427" fmla="*/ 3774722 h 4853104"/>
              <a:gd name="connsiteX5428" fmla="*/ 4162196 w 9642298"/>
              <a:gd name="connsiteY5428" fmla="*/ 3764847 h 4853104"/>
              <a:gd name="connsiteX5429" fmla="*/ 4150411 w 9642298"/>
              <a:gd name="connsiteY5429" fmla="*/ 3789616 h 4853104"/>
              <a:gd name="connsiteX5430" fmla="*/ 4084922 w 9642298"/>
              <a:gd name="connsiteY5430" fmla="*/ 3807374 h 4853104"/>
              <a:gd name="connsiteX5431" fmla="*/ 3860792 w 9642298"/>
              <a:gd name="connsiteY5431" fmla="*/ 3830722 h 4853104"/>
              <a:gd name="connsiteX5432" fmla="*/ 3870513 w 9642298"/>
              <a:gd name="connsiteY5432" fmla="*/ 3858217 h 4853104"/>
              <a:gd name="connsiteX5433" fmla="*/ 3885085 w 9642298"/>
              <a:gd name="connsiteY5433" fmla="*/ 3853581 h 4853104"/>
              <a:gd name="connsiteX5434" fmla="*/ 3877158 w 9642298"/>
              <a:gd name="connsiteY5434" fmla="*/ 3872158 h 4853104"/>
              <a:gd name="connsiteX5435" fmla="*/ 3905790 w 9642298"/>
              <a:gd name="connsiteY5435" fmla="*/ 3875841 h 4853104"/>
              <a:gd name="connsiteX5436" fmla="*/ 3862291 w 9642298"/>
              <a:gd name="connsiteY5436" fmla="*/ 3883366 h 4853104"/>
              <a:gd name="connsiteX5437" fmla="*/ 3853079 w 9642298"/>
              <a:gd name="connsiteY5437" fmla="*/ 3842807 h 4853104"/>
              <a:gd name="connsiteX5438" fmla="*/ 3830580 w 9642298"/>
              <a:gd name="connsiteY5438" fmla="*/ 3866130 h 4853104"/>
              <a:gd name="connsiteX5439" fmla="*/ 3825946 w 9642298"/>
              <a:gd name="connsiteY5439" fmla="*/ 3891769 h 4853104"/>
              <a:gd name="connsiteX5440" fmla="*/ 3823134 w 9642298"/>
              <a:gd name="connsiteY5440" fmla="*/ 3871720 h 4853104"/>
              <a:gd name="connsiteX5441" fmla="*/ 3792680 w 9642298"/>
              <a:gd name="connsiteY5441" fmla="*/ 3913699 h 4853104"/>
              <a:gd name="connsiteX5442" fmla="*/ 3804223 w 9642298"/>
              <a:gd name="connsiteY5442" fmla="*/ 3895535 h 4853104"/>
              <a:gd name="connsiteX5443" fmla="*/ 3771733 w 9642298"/>
              <a:gd name="connsiteY5443" fmla="*/ 3897851 h 4853104"/>
              <a:gd name="connsiteX5444" fmla="*/ 3730273 w 9642298"/>
              <a:gd name="connsiteY5444" fmla="*/ 3853062 h 4853104"/>
              <a:gd name="connsiteX5445" fmla="*/ 3736137 w 9642298"/>
              <a:gd name="connsiteY5445" fmla="*/ 3886668 h 4853104"/>
              <a:gd name="connsiteX5446" fmla="*/ 3678069 w 9642298"/>
              <a:gd name="connsiteY5446" fmla="*/ 3898779 h 4853104"/>
              <a:gd name="connsiteX5447" fmla="*/ 3702870 w 9642298"/>
              <a:gd name="connsiteY5447" fmla="*/ 3908573 h 4853104"/>
              <a:gd name="connsiteX5448" fmla="*/ 3690846 w 9642298"/>
              <a:gd name="connsiteY5448" fmla="*/ 3939777 h 4853104"/>
              <a:gd name="connsiteX5449" fmla="*/ 3658837 w 9642298"/>
              <a:gd name="connsiteY5449" fmla="*/ 3929112 h 4853104"/>
              <a:gd name="connsiteX5450" fmla="*/ 3654498 w 9642298"/>
              <a:gd name="connsiteY5450" fmla="*/ 3948259 h 4853104"/>
              <a:gd name="connsiteX5451" fmla="*/ 3668319 w 9642298"/>
              <a:gd name="connsiteY5451" fmla="*/ 3963099 h 4853104"/>
              <a:gd name="connsiteX5452" fmla="*/ 3637626 w 9642298"/>
              <a:gd name="connsiteY5452" fmla="*/ 4011625 h 4853104"/>
              <a:gd name="connsiteX5453" fmla="*/ 3642233 w 9642298"/>
              <a:gd name="connsiteY5453" fmla="*/ 3986012 h 4853104"/>
              <a:gd name="connsiteX5454" fmla="*/ 3617670 w 9642298"/>
              <a:gd name="connsiteY5454" fmla="*/ 3969700 h 4853104"/>
              <a:gd name="connsiteX5455" fmla="*/ 3591316 w 9642298"/>
              <a:gd name="connsiteY5455" fmla="*/ 3999050 h 4853104"/>
              <a:gd name="connsiteX5456" fmla="*/ 3630447 w 9642298"/>
              <a:gd name="connsiteY5456" fmla="*/ 4010697 h 4853104"/>
              <a:gd name="connsiteX5457" fmla="*/ 3611270 w 9642298"/>
              <a:gd name="connsiteY5457" fmla="*/ 4041085 h 4853104"/>
              <a:gd name="connsiteX5458" fmla="*/ 3639660 w 9642298"/>
              <a:gd name="connsiteY5458" fmla="*/ 4051259 h 4853104"/>
              <a:gd name="connsiteX5459" fmla="*/ 3602055 w 9642298"/>
              <a:gd name="connsiteY5459" fmla="*/ 4092340 h 4853104"/>
              <a:gd name="connsiteX5460" fmla="*/ 3559819 w 9642298"/>
              <a:gd name="connsiteY5460" fmla="*/ 4067190 h 4853104"/>
              <a:gd name="connsiteX5461" fmla="*/ 3555238 w 9642298"/>
              <a:gd name="connsiteY5461" fmla="*/ 4092830 h 4853104"/>
              <a:gd name="connsiteX5462" fmla="*/ 3537050 w 9642298"/>
              <a:gd name="connsiteY5462" fmla="*/ 4097056 h 4853104"/>
              <a:gd name="connsiteX5463" fmla="*/ 3534238 w 9642298"/>
              <a:gd name="connsiteY5463" fmla="*/ 4076953 h 4853104"/>
              <a:gd name="connsiteX5464" fmla="*/ 3512248 w 9642298"/>
              <a:gd name="connsiteY5464" fmla="*/ 4087265 h 4853104"/>
              <a:gd name="connsiteX5465" fmla="*/ 3507105 w 9642298"/>
              <a:gd name="connsiteY5465" fmla="*/ 4125917 h 4853104"/>
              <a:gd name="connsiteX5466" fmla="*/ 3412959 w 9642298"/>
              <a:gd name="connsiteY5466" fmla="*/ 4139938 h 4853104"/>
              <a:gd name="connsiteX5467" fmla="*/ 3408083 w 9642298"/>
              <a:gd name="connsiteY5467" fmla="*/ 4172124 h 4853104"/>
              <a:gd name="connsiteX5468" fmla="*/ 3379960 w 9642298"/>
              <a:gd name="connsiteY5468" fmla="*/ 4155322 h 4853104"/>
              <a:gd name="connsiteX5469" fmla="*/ 3386602 w 9642298"/>
              <a:gd name="connsiteY5469" fmla="*/ 4169315 h 4853104"/>
              <a:gd name="connsiteX5470" fmla="*/ 3334668 w 9642298"/>
              <a:gd name="connsiteY5470" fmla="*/ 4208539 h 4853104"/>
              <a:gd name="connsiteX5471" fmla="*/ 3291439 w 9642298"/>
              <a:gd name="connsiteY5471" fmla="*/ 4209467 h 4853104"/>
              <a:gd name="connsiteX5472" fmla="*/ 3285545 w 9642298"/>
              <a:gd name="connsiteY5472" fmla="*/ 4175861 h 4853104"/>
              <a:gd name="connsiteX5473" fmla="*/ 3168633 w 9642298"/>
              <a:gd name="connsiteY5473" fmla="*/ 4219777 h 4853104"/>
              <a:gd name="connsiteX5474" fmla="*/ 3125911 w 9642298"/>
              <a:gd name="connsiteY5474" fmla="*/ 4207640 h 4853104"/>
              <a:gd name="connsiteX5475" fmla="*/ 3114396 w 9642298"/>
              <a:gd name="connsiteY5475" fmla="*/ 4225805 h 4853104"/>
              <a:gd name="connsiteX5476" fmla="*/ 3232325 w 9642298"/>
              <a:gd name="connsiteY5476" fmla="*/ 4247764 h 4853104"/>
              <a:gd name="connsiteX5477" fmla="*/ 3212129 w 9642298"/>
              <a:gd name="connsiteY5477" fmla="*/ 4304229 h 4853104"/>
              <a:gd name="connsiteX5478" fmla="*/ 3433931 w 9642298"/>
              <a:gd name="connsiteY5478" fmla="*/ 4339579 h 4853104"/>
              <a:gd name="connsiteX5479" fmla="*/ 3676488 w 9642298"/>
              <a:gd name="connsiteY5479" fmla="*/ 4397326 h 4853104"/>
              <a:gd name="connsiteX5480" fmla="*/ 3845337 w 9642298"/>
              <a:gd name="connsiteY5480" fmla="*/ 4406164 h 4853104"/>
              <a:gd name="connsiteX5481" fmla="*/ 3736111 w 9642298"/>
              <a:gd name="connsiteY5481" fmla="*/ 4437940 h 4853104"/>
              <a:gd name="connsiteX5482" fmla="*/ 3741496 w 9642298"/>
              <a:gd name="connsiteY5482" fmla="*/ 4484639 h 4853104"/>
              <a:gd name="connsiteX5483" fmla="*/ 3688515 w 9642298"/>
              <a:gd name="connsiteY5483" fmla="*/ 4549858 h 4853104"/>
              <a:gd name="connsiteX5484" fmla="*/ 3578271 w 9642298"/>
              <a:gd name="connsiteY5484" fmla="*/ 4607686 h 4853104"/>
              <a:gd name="connsiteX5485" fmla="*/ 3560915 w 9642298"/>
              <a:gd name="connsiteY5485" fmla="*/ 4592330 h 4853104"/>
              <a:gd name="connsiteX5486" fmla="*/ 3556039 w 9642298"/>
              <a:gd name="connsiteY5486" fmla="*/ 4624599 h 4853104"/>
              <a:gd name="connsiteX5487" fmla="*/ 3526845 w 9642298"/>
              <a:gd name="connsiteY5487" fmla="*/ 4633901 h 4853104"/>
              <a:gd name="connsiteX5488" fmla="*/ 3484125 w 9642298"/>
              <a:gd name="connsiteY5488" fmla="*/ 4621790 h 4853104"/>
              <a:gd name="connsiteX5489" fmla="*/ 3483349 w 9642298"/>
              <a:gd name="connsiteY5489" fmla="*/ 4641346 h 4853104"/>
              <a:gd name="connsiteX5490" fmla="*/ 3378220 w 9642298"/>
              <a:gd name="connsiteY5490" fmla="*/ 4660551 h 4853104"/>
              <a:gd name="connsiteX5491" fmla="*/ 3373611 w 9642298"/>
              <a:gd name="connsiteY5491" fmla="*/ 4686164 h 4853104"/>
              <a:gd name="connsiteX5492" fmla="*/ 3333436 w 9642298"/>
              <a:gd name="connsiteY5492" fmla="*/ 4700675 h 4853104"/>
              <a:gd name="connsiteX5493" fmla="*/ 3157436 w 9642298"/>
              <a:gd name="connsiteY5493" fmla="*/ 4690800 h 4853104"/>
              <a:gd name="connsiteX5494" fmla="*/ 3145921 w 9642298"/>
              <a:gd name="connsiteY5494" fmla="*/ 4708994 h 4853104"/>
              <a:gd name="connsiteX5495" fmla="*/ 3046416 w 9642298"/>
              <a:gd name="connsiteY5495" fmla="*/ 4676453 h 4853104"/>
              <a:gd name="connsiteX5496" fmla="*/ 3033613 w 9642298"/>
              <a:gd name="connsiteY5496" fmla="*/ 4635372 h 4853104"/>
              <a:gd name="connsiteX5497" fmla="*/ 3025927 w 9642298"/>
              <a:gd name="connsiteY5497" fmla="*/ 4647538 h 4853104"/>
              <a:gd name="connsiteX5498" fmla="*/ 3026942 w 9642298"/>
              <a:gd name="connsiteY5498" fmla="*/ 4621380 h 4853104"/>
              <a:gd name="connsiteX5499" fmla="*/ 3012132 w 9642298"/>
              <a:gd name="connsiteY5499" fmla="*/ 4632563 h 4853104"/>
              <a:gd name="connsiteX5500" fmla="*/ 2984223 w 9642298"/>
              <a:gd name="connsiteY5500" fmla="*/ 4609324 h 4853104"/>
              <a:gd name="connsiteX5501" fmla="*/ 2912843 w 9642298"/>
              <a:gd name="connsiteY5501" fmla="*/ 4501607 h 4853104"/>
              <a:gd name="connsiteX5502" fmla="*/ 2816420 w 9642298"/>
              <a:gd name="connsiteY5502" fmla="*/ 4390559 h 4853104"/>
              <a:gd name="connsiteX5503" fmla="*/ 2798206 w 9642298"/>
              <a:gd name="connsiteY5503" fmla="*/ 4394735 h 4853104"/>
              <a:gd name="connsiteX5504" fmla="*/ 2811276 w 9642298"/>
              <a:gd name="connsiteY5504" fmla="*/ 4337342 h 4853104"/>
              <a:gd name="connsiteX5505" fmla="*/ 2800776 w 9642298"/>
              <a:gd name="connsiteY5505" fmla="*/ 4329433 h 4853104"/>
              <a:gd name="connsiteX5506" fmla="*/ 2803349 w 9642298"/>
              <a:gd name="connsiteY5506" fmla="*/ 4356028 h 4853104"/>
              <a:gd name="connsiteX5507" fmla="*/ 2775975 w 9642298"/>
              <a:gd name="connsiteY5507" fmla="*/ 4319667 h 4853104"/>
              <a:gd name="connsiteX5508" fmla="*/ 2755754 w 9642298"/>
              <a:gd name="connsiteY5508" fmla="*/ 4284180 h 4853104"/>
              <a:gd name="connsiteX5509" fmla="*/ 2791618 w 9642298"/>
              <a:gd name="connsiteY5509" fmla="*/ 4288842 h 4853104"/>
              <a:gd name="connsiteX5510" fmla="*/ 2789048 w 9642298"/>
              <a:gd name="connsiteY5510" fmla="*/ 4262303 h 4853104"/>
              <a:gd name="connsiteX5511" fmla="*/ 2720452 w 9642298"/>
              <a:gd name="connsiteY5511" fmla="*/ 4266502 h 4853104"/>
              <a:gd name="connsiteX5512" fmla="*/ 2707435 w 9642298"/>
              <a:gd name="connsiteY5512" fmla="*/ 4232025 h 4853104"/>
              <a:gd name="connsiteX5513" fmla="*/ 2705641 w 9642298"/>
              <a:gd name="connsiteY5513" fmla="*/ 4277713 h 4853104"/>
              <a:gd name="connsiteX5514" fmla="*/ 2677490 w 9642298"/>
              <a:gd name="connsiteY5514" fmla="*/ 4260912 h 4853104"/>
              <a:gd name="connsiteX5515" fmla="*/ 2676739 w 9642298"/>
              <a:gd name="connsiteY5515" fmla="*/ 4280523 h 4853104"/>
              <a:gd name="connsiteX5516" fmla="*/ 2659302 w 9642298"/>
              <a:gd name="connsiteY5516" fmla="*/ 4265139 h 4853104"/>
              <a:gd name="connsiteX5517" fmla="*/ 2613796 w 9642298"/>
              <a:gd name="connsiteY5517" fmla="*/ 4324822 h 4853104"/>
              <a:gd name="connsiteX5518" fmla="*/ 2664445 w 9642298"/>
              <a:gd name="connsiteY5518" fmla="*/ 4318304 h 4853104"/>
              <a:gd name="connsiteX5519" fmla="*/ 2643741 w 9642298"/>
              <a:gd name="connsiteY5519" fmla="*/ 4295907 h 4853104"/>
              <a:gd name="connsiteX5520" fmla="*/ 2683142 w 9642298"/>
              <a:gd name="connsiteY5520" fmla="*/ 4301090 h 4853104"/>
              <a:gd name="connsiteX5521" fmla="*/ 2761164 w 9642298"/>
              <a:gd name="connsiteY5521" fmla="*/ 4330821 h 4853104"/>
              <a:gd name="connsiteX5522" fmla="*/ 2695166 w 9642298"/>
              <a:gd name="connsiteY5522" fmla="*/ 4361730 h 4853104"/>
              <a:gd name="connsiteX5523" fmla="*/ 2713301 w 9642298"/>
              <a:gd name="connsiteY5523" fmla="*/ 4357555 h 4853104"/>
              <a:gd name="connsiteX5524" fmla="*/ 2699747 w 9642298"/>
              <a:gd name="connsiteY5524" fmla="*/ 4335979 h 4853104"/>
              <a:gd name="connsiteX5525" fmla="*/ 2663697 w 9642298"/>
              <a:gd name="connsiteY5525" fmla="*/ 4337886 h 4853104"/>
              <a:gd name="connsiteX5526" fmla="*/ 2662142 w 9642298"/>
              <a:gd name="connsiteY5526" fmla="*/ 4377085 h 4853104"/>
              <a:gd name="connsiteX5527" fmla="*/ 2629143 w 9642298"/>
              <a:gd name="connsiteY5527" fmla="*/ 4392441 h 4853104"/>
              <a:gd name="connsiteX5528" fmla="*/ 2653945 w 9642298"/>
              <a:gd name="connsiteY5528" fmla="*/ 4402315 h 4853104"/>
              <a:gd name="connsiteX5529" fmla="*/ 2652927 w 9642298"/>
              <a:gd name="connsiteY5529" fmla="*/ 4428392 h 4853104"/>
              <a:gd name="connsiteX5530" fmla="*/ 2613261 w 9642298"/>
              <a:gd name="connsiteY5530" fmla="*/ 4429784 h 4853104"/>
              <a:gd name="connsiteX5531" fmla="*/ 2616101 w 9642298"/>
              <a:gd name="connsiteY5531" fmla="*/ 4449862 h 4853104"/>
              <a:gd name="connsiteX5532" fmla="*/ 2597942 w 9642298"/>
              <a:gd name="connsiteY5532" fmla="*/ 4454117 h 4853104"/>
              <a:gd name="connsiteX5533" fmla="*/ 2609940 w 9642298"/>
              <a:gd name="connsiteY5533" fmla="*/ 4422802 h 4853104"/>
              <a:gd name="connsiteX5534" fmla="*/ 2540622 w 9642298"/>
              <a:gd name="connsiteY5534" fmla="*/ 4446669 h 4853104"/>
              <a:gd name="connsiteX5535" fmla="*/ 2551094 w 9642298"/>
              <a:gd name="connsiteY5535" fmla="*/ 4454607 h 4853104"/>
              <a:gd name="connsiteX5536" fmla="*/ 2543192 w 9642298"/>
              <a:gd name="connsiteY5536" fmla="*/ 4473264 h 4853104"/>
              <a:gd name="connsiteX5537" fmla="*/ 2511748 w 9642298"/>
              <a:gd name="connsiteY5537" fmla="*/ 4449507 h 4853104"/>
              <a:gd name="connsiteX5538" fmla="*/ 2341052 w 9642298"/>
              <a:gd name="connsiteY5538" fmla="*/ 4486332 h 4853104"/>
              <a:gd name="connsiteX5539" fmla="*/ 2347213 w 9642298"/>
              <a:gd name="connsiteY5539" fmla="*/ 4513388 h 4853104"/>
              <a:gd name="connsiteX5540" fmla="*/ 2331598 w 9642298"/>
              <a:gd name="connsiteY5540" fmla="*/ 4452287 h 4853104"/>
              <a:gd name="connsiteX5541" fmla="*/ 2313438 w 9642298"/>
              <a:gd name="connsiteY5541" fmla="*/ 4456543 h 4853104"/>
              <a:gd name="connsiteX5542" fmla="*/ 2314965 w 9642298"/>
              <a:gd name="connsiteY5542" fmla="*/ 4417292 h 4853104"/>
              <a:gd name="connsiteX5543" fmla="*/ 2297634 w 9642298"/>
              <a:gd name="connsiteY5543" fmla="*/ 4407905 h 4853104"/>
              <a:gd name="connsiteX5544" fmla="*/ 2294479 w 9642298"/>
              <a:gd name="connsiteY5544" fmla="*/ 4395001 h 4853104"/>
              <a:gd name="connsiteX5545" fmla="*/ 2308697 w 9642298"/>
              <a:gd name="connsiteY5545" fmla="*/ 4396862 h 4853104"/>
              <a:gd name="connsiteX5546" fmla="*/ 2323749 w 9642298"/>
              <a:gd name="connsiteY5546" fmla="*/ 4379184 h 4853104"/>
              <a:gd name="connsiteX5547" fmla="*/ 2299457 w 9642298"/>
              <a:gd name="connsiteY5547" fmla="*/ 4356326 h 4853104"/>
              <a:gd name="connsiteX5548" fmla="*/ 2297778 w 9642298"/>
              <a:gd name="connsiteY5548" fmla="*/ 4377483 h 4853104"/>
              <a:gd name="connsiteX5549" fmla="*/ 2294384 w 9642298"/>
              <a:gd name="connsiteY5549" fmla="*/ 4394614 h 4853104"/>
              <a:gd name="connsiteX5550" fmla="*/ 2291153 w 9642298"/>
              <a:gd name="connsiteY5550" fmla="*/ 4381395 h 4853104"/>
              <a:gd name="connsiteX5551" fmla="*/ 2304223 w 9642298"/>
              <a:gd name="connsiteY5551" fmla="*/ 4323977 h 4853104"/>
              <a:gd name="connsiteX5552" fmla="*/ 2332641 w 9642298"/>
              <a:gd name="connsiteY5552" fmla="*/ 4334287 h 4853104"/>
              <a:gd name="connsiteX5553" fmla="*/ 2341856 w 9642298"/>
              <a:gd name="connsiteY5553" fmla="*/ 4374849 h 4853104"/>
              <a:gd name="connsiteX5554" fmla="*/ 2353855 w 9642298"/>
              <a:gd name="connsiteY5554" fmla="*/ 4343671 h 4853104"/>
              <a:gd name="connsiteX5555" fmla="*/ 2318795 w 9642298"/>
              <a:gd name="connsiteY5555" fmla="*/ 4319341 h 4853104"/>
              <a:gd name="connsiteX5556" fmla="*/ 2319813 w 9642298"/>
              <a:gd name="connsiteY5556" fmla="*/ 4293235 h 4853104"/>
              <a:gd name="connsiteX5557" fmla="*/ 2365398 w 9642298"/>
              <a:gd name="connsiteY5557" fmla="*/ 4325395 h 4853104"/>
              <a:gd name="connsiteX5558" fmla="*/ 2348714 w 9642298"/>
              <a:gd name="connsiteY5558" fmla="*/ 4290425 h 4853104"/>
              <a:gd name="connsiteX5559" fmla="*/ 2470260 w 9642298"/>
              <a:gd name="connsiteY5559" fmla="*/ 4220951 h 4853104"/>
              <a:gd name="connsiteX5560" fmla="*/ 2520963 w 9642298"/>
              <a:gd name="connsiteY5560" fmla="*/ 4214376 h 4853104"/>
              <a:gd name="connsiteX5561" fmla="*/ 2509150 w 9642298"/>
              <a:gd name="connsiteY5561" fmla="*/ 4239116 h 4853104"/>
              <a:gd name="connsiteX5562" fmla="*/ 2546007 w 9642298"/>
              <a:gd name="connsiteY5562" fmla="*/ 4217649 h 4853104"/>
              <a:gd name="connsiteX5563" fmla="*/ 2570809 w 9642298"/>
              <a:gd name="connsiteY5563" fmla="*/ 4227414 h 4853104"/>
              <a:gd name="connsiteX5564" fmla="*/ 2595610 w 9642298"/>
              <a:gd name="connsiteY5564" fmla="*/ 4237180 h 4853104"/>
              <a:gd name="connsiteX5565" fmla="*/ 2592531 w 9642298"/>
              <a:gd name="connsiteY5565" fmla="*/ 4223706 h 4853104"/>
              <a:gd name="connsiteX5566" fmla="*/ 2578468 w 9642298"/>
              <a:gd name="connsiteY5566" fmla="*/ 4215278 h 4853104"/>
              <a:gd name="connsiteX5567" fmla="*/ 2593546 w 9642298"/>
              <a:gd name="connsiteY5567" fmla="*/ 4197491 h 4853104"/>
              <a:gd name="connsiteX5568" fmla="*/ 2610691 w 9642298"/>
              <a:gd name="connsiteY5568" fmla="*/ 4219422 h 4853104"/>
              <a:gd name="connsiteX5569" fmla="*/ 2592798 w 9642298"/>
              <a:gd name="connsiteY5569" fmla="*/ 4217159 h 4853104"/>
              <a:gd name="connsiteX5570" fmla="*/ 2612994 w 9642298"/>
              <a:gd name="connsiteY5570" fmla="*/ 4252592 h 4853104"/>
              <a:gd name="connsiteX5571" fmla="*/ 2580263 w 9642298"/>
              <a:gd name="connsiteY5571" fmla="*/ 4169587 h 4853104"/>
              <a:gd name="connsiteX5572" fmla="*/ 2550855 w 9642298"/>
              <a:gd name="connsiteY5572" fmla="*/ 4185463 h 4853104"/>
              <a:gd name="connsiteX5573" fmla="*/ 2552112 w 9642298"/>
              <a:gd name="connsiteY5573" fmla="*/ 4152811 h 4853104"/>
              <a:gd name="connsiteX5574" fmla="*/ 2530417 w 9642298"/>
              <a:gd name="connsiteY5574" fmla="*/ 4156522 h 4853104"/>
              <a:gd name="connsiteX5575" fmla="*/ 2542123 w 9642298"/>
              <a:gd name="connsiteY5575" fmla="*/ 4131782 h 4853104"/>
              <a:gd name="connsiteX5576" fmla="*/ 2499938 w 9642298"/>
              <a:gd name="connsiteY5576" fmla="*/ 4106604 h 4853104"/>
              <a:gd name="connsiteX5577" fmla="*/ 2495571 w 9642298"/>
              <a:gd name="connsiteY5577" fmla="*/ 4125700 h 4853104"/>
              <a:gd name="connsiteX5578" fmla="*/ 2420842 w 9642298"/>
              <a:gd name="connsiteY5578" fmla="*/ 4102950 h 4853104"/>
              <a:gd name="connsiteX5579" fmla="*/ 2409139 w 9642298"/>
              <a:gd name="connsiteY5579" fmla="*/ 4127607 h 4853104"/>
              <a:gd name="connsiteX5580" fmla="*/ 2359186 w 9642298"/>
              <a:gd name="connsiteY5580" fmla="*/ 4114543 h 4853104"/>
              <a:gd name="connsiteX5581" fmla="*/ 2459518 w 9642298"/>
              <a:gd name="connsiteY5581" fmla="*/ 4127581 h 4853104"/>
              <a:gd name="connsiteX5582" fmla="*/ 2421913 w 9642298"/>
              <a:gd name="connsiteY5582" fmla="*/ 4168633 h 4853104"/>
              <a:gd name="connsiteX5583" fmla="*/ 2404530 w 9642298"/>
              <a:gd name="connsiteY5583" fmla="*/ 4153275 h 4853104"/>
              <a:gd name="connsiteX5584" fmla="*/ 2402710 w 9642298"/>
              <a:gd name="connsiteY5584" fmla="*/ 4199020 h 4853104"/>
              <a:gd name="connsiteX5585" fmla="*/ 2375094 w 9642298"/>
              <a:gd name="connsiteY5585" fmla="*/ 4169068 h 4853104"/>
              <a:gd name="connsiteX5586" fmla="*/ 2389424 w 9642298"/>
              <a:gd name="connsiteY5586" fmla="*/ 4170950 h 4853104"/>
              <a:gd name="connsiteX5587" fmla="*/ 2353346 w 9642298"/>
              <a:gd name="connsiteY5587" fmla="*/ 4172805 h 4853104"/>
              <a:gd name="connsiteX5588" fmla="*/ 2372524 w 9642298"/>
              <a:gd name="connsiteY5588" fmla="*/ 4142581 h 4853104"/>
              <a:gd name="connsiteX5589" fmla="*/ 2340304 w 9642298"/>
              <a:gd name="connsiteY5589" fmla="*/ 4138329 h 4853104"/>
              <a:gd name="connsiteX5590" fmla="*/ 2344910 w 9642298"/>
              <a:gd name="connsiteY5590" fmla="*/ 4112578 h 4853104"/>
              <a:gd name="connsiteX5591" fmla="*/ 2281724 w 9642298"/>
              <a:gd name="connsiteY5591" fmla="*/ 4071635 h 4853104"/>
              <a:gd name="connsiteX5592" fmla="*/ 2300877 w 9642298"/>
              <a:gd name="connsiteY5592" fmla="*/ 4041302 h 4853104"/>
              <a:gd name="connsiteX5593" fmla="*/ 2242058 w 9642298"/>
              <a:gd name="connsiteY5593" fmla="*/ 4073081 h 4853104"/>
              <a:gd name="connsiteX5594" fmla="*/ 2270448 w 9642298"/>
              <a:gd name="connsiteY5594" fmla="*/ 4083256 h 4853104"/>
              <a:gd name="connsiteX5595" fmla="*/ 2238200 w 9642298"/>
              <a:gd name="connsiteY5595" fmla="*/ 4079109 h 4853104"/>
              <a:gd name="connsiteX5596" fmla="*/ 2230059 w 9642298"/>
              <a:gd name="connsiteY5596" fmla="*/ 4104285 h 4853104"/>
              <a:gd name="connsiteX5597" fmla="*/ 2227273 w 9642298"/>
              <a:gd name="connsiteY5597" fmla="*/ 4084238 h 4853104"/>
              <a:gd name="connsiteX5598" fmla="*/ 2220068 w 9642298"/>
              <a:gd name="connsiteY5598" fmla="*/ 4083365 h 4853104"/>
              <a:gd name="connsiteX5599" fmla="*/ 2214979 w 9642298"/>
              <a:gd name="connsiteY5599" fmla="*/ 4122071 h 4853104"/>
              <a:gd name="connsiteX5600" fmla="*/ 2205229 w 9642298"/>
              <a:gd name="connsiteY5600" fmla="*/ 4094519 h 4853104"/>
              <a:gd name="connsiteX5601" fmla="*/ 2219827 w 9642298"/>
              <a:gd name="connsiteY5601" fmla="*/ 4089857 h 4853104"/>
              <a:gd name="connsiteX5602" fmla="*/ 2180908 w 9642298"/>
              <a:gd name="connsiteY5602" fmla="*/ 4071664 h 4853104"/>
              <a:gd name="connsiteX5603" fmla="*/ 2154847 w 9642298"/>
              <a:gd name="connsiteY5603" fmla="*/ 4094519 h 4853104"/>
              <a:gd name="connsiteX5604" fmla="*/ 2173277 w 9642298"/>
              <a:gd name="connsiteY5604" fmla="*/ 4083829 h 4853104"/>
              <a:gd name="connsiteX5605" fmla="*/ 2128012 w 9642298"/>
              <a:gd name="connsiteY5605" fmla="*/ 4045068 h 4853104"/>
              <a:gd name="connsiteX5606" fmla="*/ 2143841 w 9642298"/>
              <a:gd name="connsiteY5606" fmla="*/ 4007808 h 4853104"/>
              <a:gd name="connsiteX5607" fmla="*/ 2138993 w 9642298"/>
              <a:gd name="connsiteY5607" fmla="*/ 4039965 h 4853104"/>
              <a:gd name="connsiteX5608" fmla="*/ 2185276 w 9642298"/>
              <a:gd name="connsiteY5608" fmla="*/ 4052540 h 4853104"/>
              <a:gd name="connsiteX5609" fmla="*/ 2201934 w 9642298"/>
              <a:gd name="connsiteY5609" fmla="*/ 3995640 h 4853104"/>
              <a:gd name="connsiteX5610" fmla="*/ 2195989 w 9642298"/>
              <a:gd name="connsiteY5610" fmla="*/ 3962036 h 4853104"/>
              <a:gd name="connsiteX5611" fmla="*/ 2204211 w 9642298"/>
              <a:gd name="connsiteY5611" fmla="*/ 3936887 h 4853104"/>
              <a:gd name="connsiteX5612" fmla="*/ 2221862 w 9642298"/>
              <a:gd name="connsiteY5612" fmla="*/ 3945750 h 4853104"/>
              <a:gd name="connsiteX5613" fmla="*/ 2253092 w 9642298"/>
              <a:gd name="connsiteY5613" fmla="*/ 3884160 h 4853104"/>
              <a:gd name="connsiteX5614" fmla="*/ 2244119 w 9642298"/>
              <a:gd name="connsiteY5614" fmla="*/ 3928920 h 4853104"/>
              <a:gd name="connsiteX5615" fmla="*/ 2262816 w 9642298"/>
              <a:gd name="connsiteY5615" fmla="*/ 3911709 h 4853104"/>
              <a:gd name="connsiteX5616" fmla="*/ 2227995 w 9642298"/>
              <a:gd name="connsiteY5616" fmla="*/ 3972756 h 4853104"/>
              <a:gd name="connsiteX5617" fmla="*/ 2257164 w 9642298"/>
              <a:gd name="connsiteY5617" fmla="*/ 3963425 h 4853104"/>
              <a:gd name="connsiteX5618" fmla="*/ 2287860 w 9642298"/>
              <a:gd name="connsiteY5618" fmla="*/ 3914899 h 4853104"/>
              <a:gd name="connsiteX5619" fmla="*/ 2269967 w 9642298"/>
              <a:gd name="connsiteY5619" fmla="*/ 3912663 h 4853104"/>
              <a:gd name="connsiteX5620" fmla="*/ 2263564 w 9642298"/>
              <a:gd name="connsiteY5620" fmla="*/ 3892069 h 4853104"/>
              <a:gd name="connsiteX5621" fmla="*/ 2268173 w 9642298"/>
              <a:gd name="connsiteY5621" fmla="*/ 3866510 h 4853104"/>
              <a:gd name="connsiteX5622" fmla="*/ 2194490 w 9642298"/>
              <a:gd name="connsiteY5622" fmla="*/ 3817440 h 4853104"/>
              <a:gd name="connsiteX5623" fmla="*/ 2258449 w 9642298"/>
              <a:gd name="connsiteY5623" fmla="*/ 3838878 h 4853104"/>
              <a:gd name="connsiteX5624" fmla="*/ 2260460 w 9642298"/>
              <a:gd name="connsiteY5624" fmla="*/ 3786669 h 4853104"/>
              <a:gd name="connsiteX5625" fmla="*/ 2282475 w 9642298"/>
              <a:gd name="connsiteY5625" fmla="*/ 3776385 h 4853104"/>
              <a:gd name="connsiteX5626" fmla="*/ 2288903 w 9642298"/>
              <a:gd name="connsiteY5626" fmla="*/ 3796927 h 4853104"/>
              <a:gd name="connsiteX5627" fmla="*/ 2289921 w 9642298"/>
              <a:gd name="connsiteY5627" fmla="*/ 3770795 h 4853104"/>
              <a:gd name="connsiteX5628" fmla="*/ 2243610 w 9642298"/>
              <a:gd name="connsiteY5628" fmla="*/ 3758275 h 4853104"/>
              <a:gd name="connsiteX5629" fmla="*/ 2251273 w 9642298"/>
              <a:gd name="connsiteY5629" fmla="*/ 3746110 h 4853104"/>
              <a:gd name="connsiteX5630" fmla="*/ 2230301 w 9642298"/>
              <a:gd name="connsiteY5630" fmla="*/ 3730233 h 4853104"/>
              <a:gd name="connsiteX5631" fmla="*/ 2163286 w 9642298"/>
              <a:gd name="connsiteY5631" fmla="*/ 3787133 h 4853104"/>
              <a:gd name="connsiteX5632" fmla="*/ 2173277 w 9642298"/>
              <a:gd name="connsiteY5632" fmla="*/ 3808139 h 4853104"/>
              <a:gd name="connsiteX5633" fmla="*/ 2147457 w 9642298"/>
              <a:gd name="connsiteY5633" fmla="*/ 3824505 h 4853104"/>
              <a:gd name="connsiteX5634" fmla="*/ 2166098 w 9642298"/>
              <a:gd name="connsiteY5634" fmla="*/ 3807182 h 4853104"/>
              <a:gd name="connsiteX5635" fmla="*/ 2143574 w 9642298"/>
              <a:gd name="connsiteY5635" fmla="*/ 3830559 h 4853104"/>
              <a:gd name="connsiteX5636" fmla="*/ 2130529 w 9642298"/>
              <a:gd name="connsiteY5636" fmla="*/ 3796054 h 4853104"/>
              <a:gd name="connsiteX5637" fmla="*/ 2121609 w 9642298"/>
              <a:gd name="connsiteY5637" fmla="*/ 3840788 h 4853104"/>
              <a:gd name="connsiteX5638" fmla="*/ 2095494 w 9642298"/>
              <a:gd name="connsiteY5638" fmla="*/ 3863647 h 4853104"/>
              <a:gd name="connsiteX5639" fmla="*/ 2089119 w 9642298"/>
              <a:gd name="connsiteY5639" fmla="*/ 3843188 h 4853104"/>
              <a:gd name="connsiteX5640" fmla="*/ 2030514 w 9642298"/>
              <a:gd name="connsiteY5640" fmla="*/ 3868338 h 4853104"/>
              <a:gd name="connsiteX5641" fmla="*/ 2033059 w 9642298"/>
              <a:gd name="connsiteY5641" fmla="*/ 3894988 h 4853104"/>
              <a:gd name="connsiteX5642" fmla="*/ 2010265 w 9642298"/>
              <a:gd name="connsiteY5642" fmla="*/ 3924828 h 4853104"/>
              <a:gd name="connsiteX5643" fmla="*/ 2024891 w 9642298"/>
              <a:gd name="connsiteY5643" fmla="*/ 3920137 h 4853104"/>
              <a:gd name="connsiteX5644" fmla="*/ 2016935 w 9642298"/>
              <a:gd name="connsiteY5644" fmla="*/ 3938849 h 4853104"/>
              <a:gd name="connsiteX5645" fmla="*/ 1994974 w 9642298"/>
              <a:gd name="connsiteY5645" fmla="*/ 3948969 h 4853104"/>
              <a:gd name="connsiteX5646" fmla="*/ 1951450 w 9642298"/>
              <a:gd name="connsiteY5646" fmla="*/ 3956527 h 4853104"/>
              <a:gd name="connsiteX5647" fmla="*/ 1968083 w 9642298"/>
              <a:gd name="connsiteY5647" fmla="*/ 3991605 h 4853104"/>
              <a:gd name="connsiteX5648" fmla="*/ 1956590 w 9642298"/>
              <a:gd name="connsiteY5648" fmla="*/ 4009744 h 4853104"/>
              <a:gd name="connsiteX5649" fmla="*/ 1967065 w 9642298"/>
              <a:gd name="connsiteY5649" fmla="*/ 4017653 h 4853104"/>
              <a:gd name="connsiteX5650" fmla="*/ 1945826 w 9642298"/>
              <a:gd name="connsiteY5650" fmla="*/ 4008323 h 4853104"/>
              <a:gd name="connsiteX5651" fmla="*/ 1919761 w 9642298"/>
              <a:gd name="connsiteY5651" fmla="*/ 3939313 h 4853104"/>
              <a:gd name="connsiteX5652" fmla="*/ 1890837 w 9642298"/>
              <a:gd name="connsiteY5652" fmla="*/ 3942068 h 4853104"/>
              <a:gd name="connsiteX5653" fmla="*/ 1881594 w 9642298"/>
              <a:gd name="connsiteY5653" fmla="*/ 3901563 h 4853104"/>
              <a:gd name="connsiteX5654" fmla="*/ 1863462 w 9642298"/>
              <a:gd name="connsiteY5654" fmla="*/ 3813838 h 4853104"/>
              <a:gd name="connsiteX5655" fmla="*/ 1867829 w 9642298"/>
              <a:gd name="connsiteY5655" fmla="*/ 3794745 h 4853104"/>
              <a:gd name="connsiteX5656" fmla="*/ 1892870 w 9642298"/>
              <a:gd name="connsiteY5656" fmla="*/ 3797964 h 4853104"/>
              <a:gd name="connsiteX5657" fmla="*/ 1874980 w 9642298"/>
              <a:gd name="connsiteY5657" fmla="*/ 3795699 h 4853104"/>
              <a:gd name="connsiteX5658" fmla="*/ 1868844 w 9642298"/>
              <a:gd name="connsiteY5658" fmla="*/ 3768668 h 4853104"/>
              <a:gd name="connsiteX5659" fmla="*/ 1891346 w 9642298"/>
              <a:gd name="connsiteY5659" fmla="*/ 3745262 h 4853104"/>
              <a:gd name="connsiteX5660" fmla="*/ 1940466 w 9642298"/>
              <a:gd name="connsiteY5660" fmla="*/ 3777940 h 4853104"/>
              <a:gd name="connsiteX5661" fmla="*/ 1937387 w 9642298"/>
              <a:gd name="connsiteY5661" fmla="*/ 3764412 h 4853104"/>
              <a:gd name="connsiteX5662" fmla="*/ 1990098 w 9642298"/>
              <a:gd name="connsiteY5662" fmla="*/ 3797500 h 4853104"/>
              <a:gd name="connsiteX5663" fmla="*/ 1994198 w 9642298"/>
              <a:gd name="connsiteY5663" fmla="*/ 3784871 h 4853104"/>
              <a:gd name="connsiteX5664" fmla="*/ 1981366 w 9642298"/>
              <a:gd name="connsiteY5664" fmla="*/ 3743845 h 4853104"/>
              <a:gd name="connsiteX5665" fmla="*/ 1962726 w 9642298"/>
              <a:gd name="connsiteY5665" fmla="*/ 3761139 h 4853104"/>
              <a:gd name="connsiteX5666" fmla="*/ 1952735 w 9642298"/>
              <a:gd name="connsiteY5666" fmla="*/ 3740136 h 4853104"/>
              <a:gd name="connsiteX5667" fmla="*/ 1964520 w 9642298"/>
              <a:gd name="connsiteY5667" fmla="*/ 3715422 h 4853104"/>
              <a:gd name="connsiteX5668" fmla="*/ 1993419 w 9642298"/>
              <a:gd name="connsiteY5668" fmla="*/ 3712638 h 4853104"/>
              <a:gd name="connsiteX5669" fmla="*/ 1976038 w 9642298"/>
              <a:gd name="connsiteY5669" fmla="*/ 3697254 h 4853104"/>
              <a:gd name="connsiteX5670" fmla="*/ 1968884 w 9642298"/>
              <a:gd name="connsiteY5670" fmla="*/ 3696272 h 4853104"/>
              <a:gd name="connsiteX5671" fmla="*/ 1940227 w 9642298"/>
              <a:gd name="connsiteY5671" fmla="*/ 3692564 h 4853104"/>
              <a:gd name="connsiteX5672" fmla="*/ 1944538 w 9642298"/>
              <a:gd name="connsiteY5672" fmla="*/ 3673417 h 4853104"/>
              <a:gd name="connsiteX5673" fmla="*/ 1925360 w 9642298"/>
              <a:gd name="connsiteY5673" fmla="*/ 3703801 h 4853104"/>
              <a:gd name="connsiteX5674" fmla="*/ 1919202 w 9642298"/>
              <a:gd name="connsiteY5674" fmla="*/ 3676716 h 4853104"/>
              <a:gd name="connsiteX5675" fmla="*/ 1900772 w 9642298"/>
              <a:gd name="connsiteY5675" fmla="*/ 3687489 h 4853104"/>
              <a:gd name="connsiteX5676" fmla="*/ 1886954 w 9642298"/>
              <a:gd name="connsiteY5676" fmla="*/ 3672569 h 4853104"/>
              <a:gd name="connsiteX5677" fmla="*/ 1852670 w 9642298"/>
              <a:gd name="connsiteY5677" fmla="*/ 3536893 h 4853104"/>
              <a:gd name="connsiteX5678" fmla="*/ 1830919 w 9642298"/>
              <a:gd name="connsiteY5678" fmla="*/ 3540602 h 4853104"/>
              <a:gd name="connsiteX5679" fmla="*/ 1825028 w 9642298"/>
              <a:gd name="connsiteY5679" fmla="*/ 3506996 h 4853104"/>
              <a:gd name="connsiteX5680" fmla="*/ 1816589 w 9642298"/>
              <a:gd name="connsiteY5680" fmla="*/ 3538720 h 4853104"/>
              <a:gd name="connsiteX5681" fmla="*/ 1810456 w 9642298"/>
              <a:gd name="connsiteY5681" fmla="*/ 3511635 h 4853104"/>
              <a:gd name="connsiteX5682" fmla="*/ 1790260 w 9642298"/>
              <a:gd name="connsiteY5682" fmla="*/ 3568125 h 4853104"/>
              <a:gd name="connsiteX5683" fmla="*/ 1795108 w 9642298"/>
              <a:gd name="connsiteY5683" fmla="*/ 3535994 h 4853104"/>
              <a:gd name="connsiteX5684" fmla="*/ 1740870 w 9642298"/>
              <a:gd name="connsiteY5684" fmla="*/ 3542019 h 4853104"/>
              <a:gd name="connsiteX5685" fmla="*/ 1721130 w 9642298"/>
              <a:gd name="connsiteY5685" fmla="*/ 3585445 h 4853104"/>
              <a:gd name="connsiteX5686" fmla="*/ 1715532 w 9642298"/>
              <a:gd name="connsiteY5686" fmla="*/ 3637164 h 4853104"/>
              <a:gd name="connsiteX5687" fmla="*/ 1729622 w 9642298"/>
              <a:gd name="connsiteY5687" fmla="*/ 3645592 h 4853104"/>
              <a:gd name="connsiteX5688" fmla="*/ 1717354 w 9642298"/>
              <a:gd name="connsiteY5688" fmla="*/ 3683345 h 4853104"/>
              <a:gd name="connsiteX5689" fmla="*/ 1731442 w 9642298"/>
              <a:gd name="connsiteY5689" fmla="*/ 3691745 h 4853104"/>
              <a:gd name="connsiteX5690" fmla="*/ 1707900 w 9642298"/>
              <a:gd name="connsiteY5690" fmla="*/ 3741199 h 4853104"/>
              <a:gd name="connsiteX5691" fmla="*/ 1693328 w 9642298"/>
              <a:gd name="connsiteY5691" fmla="*/ 3653966 h 4853104"/>
              <a:gd name="connsiteX5692" fmla="*/ 1704312 w 9642298"/>
              <a:gd name="connsiteY5692" fmla="*/ 3648840 h 4853104"/>
              <a:gd name="connsiteX5693" fmla="*/ 1656207 w 9642298"/>
              <a:gd name="connsiteY5693" fmla="*/ 3590084 h 4853104"/>
              <a:gd name="connsiteX5694" fmla="*/ 1648063 w 9642298"/>
              <a:gd name="connsiteY5694" fmla="*/ 3615343 h 4853104"/>
              <a:gd name="connsiteX5695" fmla="*/ 1615039 w 9642298"/>
              <a:gd name="connsiteY5695" fmla="*/ 3538829 h 4853104"/>
              <a:gd name="connsiteX5696" fmla="*/ 1595566 w 9642298"/>
              <a:gd name="connsiteY5696" fmla="*/ 3575708 h 4853104"/>
              <a:gd name="connsiteX5697" fmla="*/ 1605799 w 9642298"/>
              <a:gd name="connsiteY5697" fmla="*/ 3590110 h 4853104"/>
              <a:gd name="connsiteX5698" fmla="*/ 1589942 w 9642298"/>
              <a:gd name="connsiteY5698" fmla="*/ 3627370 h 4853104"/>
              <a:gd name="connsiteX5699" fmla="*/ 1558470 w 9642298"/>
              <a:gd name="connsiteY5699" fmla="*/ 3603667 h 4853104"/>
              <a:gd name="connsiteX5700" fmla="*/ 1546739 w 9642298"/>
              <a:gd name="connsiteY5700" fmla="*/ 3628327 h 4853104"/>
              <a:gd name="connsiteX5701" fmla="*/ 1578211 w 9642298"/>
              <a:gd name="connsiteY5701" fmla="*/ 3652168 h 4853104"/>
              <a:gd name="connsiteX5702" fmla="*/ 1630145 w 9642298"/>
              <a:gd name="connsiteY5702" fmla="*/ 3704838 h 4853104"/>
              <a:gd name="connsiteX5703" fmla="*/ 1587156 w 9642298"/>
              <a:gd name="connsiteY5703" fmla="*/ 3699273 h 4853104"/>
              <a:gd name="connsiteX5704" fmla="*/ 1578452 w 9642298"/>
              <a:gd name="connsiteY5704" fmla="*/ 3737516 h 4853104"/>
              <a:gd name="connsiteX5705" fmla="*/ 1521133 w 9642298"/>
              <a:gd name="connsiteY5705" fmla="*/ 3730150 h 4853104"/>
              <a:gd name="connsiteX5706" fmla="*/ 1518588 w 9642298"/>
              <a:gd name="connsiteY5706" fmla="*/ 3703529 h 4853104"/>
              <a:gd name="connsiteX5707" fmla="*/ 1507312 w 9642298"/>
              <a:gd name="connsiteY5707" fmla="*/ 3715150 h 4853104"/>
              <a:gd name="connsiteX5708" fmla="*/ 1517570 w 9642298"/>
              <a:gd name="connsiteY5708" fmla="*/ 3729606 h 4853104"/>
              <a:gd name="connsiteX5709" fmla="*/ 1491213 w 9642298"/>
              <a:gd name="connsiteY5709" fmla="*/ 3759065 h 4853104"/>
              <a:gd name="connsiteX5710" fmla="*/ 1473537 w 9642298"/>
              <a:gd name="connsiteY5710" fmla="*/ 3750174 h 4853104"/>
              <a:gd name="connsiteX5711" fmla="*/ 1480207 w 9642298"/>
              <a:gd name="connsiteY5711" fmla="*/ 3764194 h 4853104"/>
              <a:gd name="connsiteX5712" fmla="*/ 1518346 w 9642298"/>
              <a:gd name="connsiteY5712" fmla="*/ 3801973 h 4853104"/>
              <a:gd name="connsiteX5713" fmla="*/ 1468208 w 9642298"/>
              <a:gd name="connsiteY5713" fmla="*/ 3887321 h 4853104"/>
              <a:gd name="connsiteX5714" fmla="*/ 1490732 w 9642298"/>
              <a:gd name="connsiteY5714" fmla="*/ 3863973 h 4853104"/>
              <a:gd name="connsiteX5715" fmla="*/ 1508116 w 9642298"/>
              <a:gd name="connsiteY5715" fmla="*/ 3879386 h 4853104"/>
              <a:gd name="connsiteX5716" fmla="*/ 1481278 w 9642298"/>
              <a:gd name="connsiteY5716" fmla="*/ 3921829 h 4853104"/>
              <a:gd name="connsiteX5717" fmla="*/ 1490974 w 9642298"/>
              <a:gd name="connsiteY5717" fmla="*/ 3949324 h 4853104"/>
              <a:gd name="connsiteX5718" fmla="*/ 1455914 w 9642298"/>
              <a:gd name="connsiteY5718" fmla="*/ 4017000 h 4853104"/>
              <a:gd name="connsiteX5719" fmla="*/ 1438558 w 9642298"/>
              <a:gd name="connsiteY5719" fmla="*/ 4001559 h 4853104"/>
              <a:gd name="connsiteX5720" fmla="*/ 1436523 w 9642298"/>
              <a:gd name="connsiteY5720" fmla="*/ 4053851 h 4853104"/>
              <a:gd name="connsiteX5721" fmla="*/ 1420157 w 9642298"/>
              <a:gd name="connsiteY5721" fmla="*/ 4012307 h 4853104"/>
              <a:gd name="connsiteX5722" fmla="*/ 1412202 w 9642298"/>
              <a:gd name="connsiteY5722" fmla="*/ 4030993 h 4853104"/>
              <a:gd name="connsiteX5723" fmla="*/ 1429315 w 9642298"/>
              <a:gd name="connsiteY5723" fmla="*/ 4052923 h 4853104"/>
              <a:gd name="connsiteX5724" fmla="*/ 1403470 w 9642298"/>
              <a:gd name="connsiteY5724" fmla="*/ 4069290 h 4853104"/>
              <a:gd name="connsiteX5725" fmla="*/ 1401434 w 9642298"/>
              <a:gd name="connsiteY5725" fmla="*/ 4029546 h 4853104"/>
              <a:gd name="connsiteX5726" fmla="*/ 1382015 w 9642298"/>
              <a:gd name="connsiteY5726" fmla="*/ 4066480 h 4853104"/>
              <a:gd name="connsiteX5727" fmla="*/ 1382524 w 9642298"/>
              <a:gd name="connsiteY5727" fmla="*/ 3961464 h 4853104"/>
              <a:gd name="connsiteX5728" fmla="*/ 1394551 w 9642298"/>
              <a:gd name="connsiteY5728" fmla="*/ 3930312 h 4853104"/>
              <a:gd name="connsiteX5729" fmla="*/ 1377139 w 9642298"/>
              <a:gd name="connsiteY5729" fmla="*/ 3914899 h 4853104"/>
              <a:gd name="connsiteX5730" fmla="*/ 1395836 w 9642298"/>
              <a:gd name="connsiteY5730" fmla="*/ 3897634 h 4853104"/>
              <a:gd name="connsiteX5731" fmla="*/ 1426290 w 9642298"/>
              <a:gd name="connsiteY5731" fmla="*/ 3947523 h 4853104"/>
              <a:gd name="connsiteX5732" fmla="*/ 1423959 w 9642298"/>
              <a:gd name="connsiteY5732" fmla="*/ 3914435 h 4853104"/>
              <a:gd name="connsiteX5733" fmla="*/ 1441851 w 9642298"/>
              <a:gd name="connsiteY5733" fmla="*/ 3916726 h 4853104"/>
              <a:gd name="connsiteX5734" fmla="*/ 1446485 w 9642298"/>
              <a:gd name="connsiteY5734" fmla="*/ 3891061 h 4853104"/>
              <a:gd name="connsiteX5735" fmla="*/ 1447745 w 9642298"/>
              <a:gd name="connsiteY5735" fmla="*/ 3858438 h 4853104"/>
              <a:gd name="connsiteX5736" fmla="*/ 1408585 w 9642298"/>
              <a:gd name="connsiteY5736" fmla="*/ 3846762 h 4853104"/>
              <a:gd name="connsiteX5737" fmla="*/ 1425753 w 9642298"/>
              <a:gd name="connsiteY5737" fmla="*/ 3868638 h 4853104"/>
              <a:gd name="connsiteX5738" fmla="*/ 1392782 w 9642298"/>
              <a:gd name="connsiteY5738" fmla="*/ 3884077 h 4853104"/>
              <a:gd name="connsiteX5739" fmla="*/ 1382766 w 9642298"/>
              <a:gd name="connsiteY5739" fmla="*/ 3863045 h 4853104"/>
              <a:gd name="connsiteX5740" fmla="*/ 1394551 w 9642298"/>
              <a:gd name="connsiteY5740" fmla="*/ 3838388 h 4853104"/>
              <a:gd name="connsiteX5741" fmla="*/ 1383542 w 9642298"/>
              <a:gd name="connsiteY5741" fmla="*/ 3843543 h 4853104"/>
              <a:gd name="connsiteX5742" fmla="*/ 1384051 w 9642298"/>
              <a:gd name="connsiteY5742" fmla="*/ 3830422 h 4853104"/>
              <a:gd name="connsiteX5743" fmla="*/ 1388122 w 9642298"/>
              <a:gd name="connsiteY5743" fmla="*/ 3817821 h 4853104"/>
              <a:gd name="connsiteX5744" fmla="*/ 1439306 w 9642298"/>
              <a:gd name="connsiteY5744" fmla="*/ 3798262 h 4853104"/>
              <a:gd name="connsiteX5745" fmla="*/ 1407058 w 9642298"/>
              <a:gd name="connsiteY5745" fmla="*/ 3794009 h 4853104"/>
              <a:gd name="connsiteX5746" fmla="*/ 1406282 w 9642298"/>
              <a:gd name="connsiteY5746" fmla="*/ 3813703 h 4853104"/>
              <a:gd name="connsiteX5747" fmla="*/ 1381211 w 9642298"/>
              <a:gd name="connsiteY5747" fmla="*/ 3810375 h 4853104"/>
              <a:gd name="connsiteX5748" fmla="*/ 1400951 w 9642298"/>
              <a:gd name="connsiteY5748" fmla="*/ 3766949 h 4853104"/>
              <a:gd name="connsiteX5749" fmla="*/ 1450824 w 9642298"/>
              <a:gd name="connsiteY5749" fmla="*/ 3780068 h 4853104"/>
              <a:gd name="connsiteX5750" fmla="*/ 1445414 w 9642298"/>
              <a:gd name="connsiteY5750" fmla="*/ 3733372 h 4853104"/>
              <a:gd name="connsiteX5751" fmla="*/ 1473056 w 9642298"/>
              <a:gd name="connsiteY5751" fmla="*/ 3763292 h 4853104"/>
              <a:gd name="connsiteX5752" fmla="*/ 1463894 w 9642298"/>
              <a:gd name="connsiteY5752" fmla="*/ 3722679 h 4853104"/>
              <a:gd name="connsiteX5753" fmla="*/ 1482538 w 9642298"/>
              <a:gd name="connsiteY5753" fmla="*/ 3705385 h 4853104"/>
              <a:gd name="connsiteX5754" fmla="*/ 1465393 w 9642298"/>
              <a:gd name="connsiteY5754" fmla="*/ 3683480 h 4853104"/>
              <a:gd name="connsiteX5755" fmla="*/ 1463090 w 9642298"/>
              <a:gd name="connsiteY5755" fmla="*/ 3650366 h 4853104"/>
              <a:gd name="connsiteX5756" fmla="*/ 1484037 w 9642298"/>
              <a:gd name="connsiteY5756" fmla="*/ 3666214 h 4853104"/>
              <a:gd name="connsiteX5757" fmla="*/ 1497349 w 9642298"/>
              <a:gd name="connsiteY5757" fmla="*/ 3602304 h 4853104"/>
              <a:gd name="connsiteX5758" fmla="*/ 1468422 w 9642298"/>
              <a:gd name="connsiteY5758" fmla="*/ 3605113 h 4853104"/>
              <a:gd name="connsiteX5759" fmla="*/ 1476619 w 9642298"/>
              <a:gd name="connsiteY5759" fmla="*/ 3579855 h 4853104"/>
              <a:gd name="connsiteX5760" fmla="*/ 1445414 w 9642298"/>
              <a:gd name="connsiteY5760" fmla="*/ 3549631 h 4853104"/>
              <a:gd name="connsiteX5761" fmla="*/ 1450504 w 9642298"/>
              <a:gd name="connsiteY5761" fmla="*/ 3510899 h 4853104"/>
              <a:gd name="connsiteX5762" fmla="*/ 1407058 w 9642298"/>
              <a:gd name="connsiteY5762" fmla="*/ 3518316 h 4853104"/>
              <a:gd name="connsiteX5763" fmla="*/ 1408343 w 9642298"/>
              <a:gd name="connsiteY5763" fmla="*/ 3485721 h 4853104"/>
              <a:gd name="connsiteX5764" fmla="*/ 1427012 w 9642298"/>
              <a:gd name="connsiteY5764" fmla="*/ 3468481 h 4853104"/>
              <a:gd name="connsiteX5765" fmla="*/ 1387881 w 9642298"/>
              <a:gd name="connsiteY5765" fmla="*/ 3456725 h 4853104"/>
              <a:gd name="connsiteX5766" fmla="*/ 1378666 w 9642298"/>
              <a:gd name="connsiteY5766" fmla="*/ 3508089 h 4853104"/>
              <a:gd name="connsiteX5767" fmla="*/ 1364848 w 9642298"/>
              <a:gd name="connsiteY5767" fmla="*/ 3493086 h 4853104"/>
              <a:gd name="connsiteX5768" fmla="*/ 1370713 w 9642298"/>
              <a:gd name="connsiteY5768" fmla="*/ 3434821 h 4853104"/>
              <a:gd name="connsiteX5769" fmla="*/ 1350248 w 9642298"/>
              <a:gd name="connsiteY5769" fmla="*/ 3405934 h 4853104"/>
              <a:gd name="connsiteX5770" fmla="*/ 1347436 w 9642298"/>
              <a:gd name="connsiteY5770" fmla="*/ 3477811 h 4853104"/>
              <a:gd name="connsiteX5771" fmla="*/ 1318779 w 9642298"/>
              <a:gd name="connsiteY5771" fmla="*/ 3474074 h 4853104"/>
              <a:gd name="connsiteX5772" fmla="*/ 1287065 w 9642298"/>
              <a:gd name="connsiteY5772" fmla="*/ 3548623 h 4853104"/>
              <a:gd name="connsiteX5773" fmla="*/ 1280932 w 9642298"/>
              <a:gd name="connsiteY5773" fmla="*/ 3521618 h 4853104"/>
              <a:gd name="connsiteX5774" fmla="*/ 1265289 w 9642298"/>
              <a:gd name="connsiteY5774" fmla="*/ 3552469 h 4853104"/>
              <a:gd name="connsiteX5775" fmla="*/ 1279377 w 9642298"/>
              <a:gd name="connsiteY5775" fmla="*/ 3560843 h 4853104"/>
              <a:gd name="connsiteX5776" fmla="*/ 1238693 w 9642298"/>
              <a:gd name="connsiteY5776" fmla="*/ 3588366 h 4853104"/>
              <a:gd name="connsiteX5777" fmla="*/ 1288136 w 9642298"/>
              <a:gd name="connsiteY5777" fmla="*/ 3614498 h 4853104"/>
              <a:gd name="connsiteX5778" fmla="*/ 1281950 w 9642298"/>
              <a:gd name="connsiteY5778" fmla="*/ 3587410 h 4853104"/>
              <a:gd name="connsiteX5779" fmla="*/ 1310849 w 9642298"/>
              <a:gd name="connsiteY5779" fmla="*/ 3584629 h 4853104"/>
              <a:gd name="connsiteX5780" fmla="*/ 1313152 w 9642298"/>
              <a:gd name="connsiteY5780" fmla="*/ 3617825 h 4853104"/>
              <a:gd name="connsiteX5781" fmla="*/ 1302146 w 9642298"/>
              <a:gd name="connsiteY5781" fmla="*/ 3622926 h 4853104"/>
              <a:gd name="connsiteX5782" fmla="*/ 1329546 w 9642298"/>
              <a:gd name="connsiteY5782" fmla="*/ 3659258 h 4853104"/>
              <a:gd name="connsiteX5783" fmla="*/ 1311116 w 9642298"/>
              <a:gd name="connsiteY5783" fmla="*/ 3761820 h 4853104"/>
              <a:gd name="connsiteX5784" fmla="*/ 1282217 w 9642298"/>
              <a:gd name="connsiteY5784" fmla="*/ 3764713 h 4853104"/>
              <a:gd name="connsiteX5785" fmla="*/ 1266897 w 9642298"/>
              <a:gd name="connsiteY5785" fmla="*/ 3788989 h 4853104"/>
              <a:gd name="connsiteX5786" fmla="*/ 1262263 w 9642298"/>
              <a:gd name="connsiteY5786" fmla="*/ 3814631 h 4853104"/>
              <a:gd name="connsiteX5787" fmla="*/ 1275575 w 9642298"/>
              <a:gd name="connsiteY5787" fmla="*/ 3842641 h 4853104"/>
              <a:gd name="connsiteX5788" fmla="*/ 1253048 w 9642298"/>
              <a:gd name="connsiteY5788" fmla="*/ 3865855 h 4853104"/>
              <a:gd name="connsiteX5789" fmla="*/ 1251791 w 9642298"/>
              <a:gd name="connsiteY5789" fmla="*/ 3806664 h 4853104"/>
              <a:gd name="connsiteX5790" fmla="*/ 1271208 w 9642298"/>
              <a:gd name="connsiteY5790" fmla="*/ 3769813 h 4853104"/>
              <a:gd name="connsiteX5791" fmla="*/ 1257654 w 9642298"/>
              <a:gd name="connsiteY5791" fmla="*/ 3748346 h 4853104"/>
              <a:gd name="connsiteX5792" fmla="*/ 1272521 w 9642298"/>
              <a:gd name="connsiteY5792" fmla="*/ 3737189 h 4853104"/>
              <a:gd name="connsiteX5793" fmla="*/ 1275066 w 9642298"/>
              <a:gd name="connsiteY5793" fmla="*/ 3763731 h 4853104"/>
              <a:gd name="connsiteX5794" fmla="*/ 1299092 w 9642298"/>
              <a:gd name="connsiteY5794" fmla="*/ 3701238 h 4853104"/>
              <a:gd name="connsiteX5795" fmla="*/ 1254870 w 9642298"/>
              <a:gd name="connsiteY5795" fmla="*/ 3728323 h 4853104"/>
              <a:gd name="connsiteX5796" fmla="*/ 1249997 w 9642298"/>
              <a:gd name="connsiteY5796" fmla="*/ 3760537 h 4853104"/>
              <a:gd name="connsiteX5797" fmla="*/ 1232827 w 9642298"/>
              <a:gd name="connsiteY5797" fmla="*/ 3738581 h 4853104"/>
              <a:gd name="connsiteX5798" fmla="*/ 1224605 w 9642298"/>
              <a:gd name="connsiteY5798" fmla="*/ 3763785 h 4853104"/>
              <a:gd name="connsiteX5799" fmla="*/ 1222355 w 9642298"/>
              <a:gd name="connsiteY5799" fmla="*/ 3730697 h 4853104"/>
              <a:gd name="connsiteX5800" fmla="*/ 1237675 w 9642298"/>
              <a:gd name="connsiteY5800" fmla="*/ 3706421 h 4853104"/>
              <a:gd name="connsiteX5801" fmla="*/ 1197767 w 9642298"/>
              <a:gd name="connsiteY5801" fmla="*/ 3714385 h 4853104"/>
              <a:gd name="connsiteX5802" fmla="*/ 1215685 w 9642298"/>
              <a:gd name="connsiteY5802" fmla="*/ 3716731 h 4853104"/>
              <a:gd name="connsiteX5803" fmla="*/ 1213407 w 9642298"/>
              <a:gd name="connsiteY5803" fmla="*/ 3683508 h 4853104"/>
              <a:gd name="connsiteX5804" fmla="*/ 1192703 w 9642298"/>
              <a:gd name="connsiteY5804" fmla="*/ 3661194 h 4853104"/>
              <a:gd name="connsiteX5805" fmla="*/ 1215713 w 9642298"/>
              <a:gd name="connsiteY5805" fmla="*/ 3624862 h 4853104"/>
              <a:gd name="connsiteX5806" fmla="*/ 1209577 w 9642298"/>
              <a:gd name="connsiteY5806" fmla="*/ 3597722 h 4853104"/>
              <a:gd name="connsiteX5807" fmla="*/ 1194258 w 9642298"/>
              <a:gd name="connsiteY5807" fmla="*/ 3622052 h 4853104"/>
              <a:gd name="connsiteX5808" fmla="*/ 1202910 w 9642298"/>
              <a:gd name="connsiteY5808" fmla="*/ 3583810 h 4853104"/>
              <a:gd name="connsiteX5809" fmla="*/ 1221123 w 9642298"/>
              <a:gd name="connsiteY5809" fmla="*/ 3579554 h 4853104"/>
              <a:gd name="connsiteX5810" fmla="*/ 1188847 w 9642298"/>
              <a:gd name="connsiteY5810" fmla="*/ 3575382 h 4853104"/>
              <a:gd name="connsiteX5811" fmla="*/ 1204943 w 9642298"/>
              <a:gd name="connsiteY5811" fmla="*/ 3531546 h 4853104"/>
              <a:gd name="connsiteX5812" fmla="*/ 1173499 w 9642298"/>
              <a:gd name="connsiteY5812" fmla="*/ 3507677 h 4853104"/>
              <a:gd name="connsiteX5813" fmla="*/ 1150972 w 9642298"/>
              <a:gd name="connsiteY5813" fmla="*/ 3531111 h 4853104"/>
              <a:gd name="connsiteX5814" fmla="*/ 1179340 w 9642298"/>
              <a:gd name="connsiteY5814" fmla="*/ 3541312 h 4853104"/>
              <a:gd name="connsiteX5815" fmla="*/ 1177813 w 9642298"/>
              <a:gd name="connsiteY5815" fmla="*/ 3580508 h 4853104"/>
              <a:gd name="connsiteX5816" fmla="*/ 1162223 w 9642298"/>
              <a:gd name="connsiteY5816" fmla="*/ 3611333 h 4853104"/>
              <a:gd name="connsiteX5817" fmla="*/ 1097486 w 9642298"/>
              <a:gd name="connsiteY5817" fmla="*/ 3609503 h 4853104"/>
              <a:gd name="connsiteX5818" fmla="*/ 1083156 w 9642298"/>
              <a:gd name="connsiteY5818" fmla="*/ 3607676 h 4853104"/>
              <a:gd name="connsiteX5819" fmla="*/ 1084924 w 9642298"/>
              <a:gd name="connsiteY5819" fmla="*/ 3561934 h 4853104"/>
              <a:gd name="connsiteX5820" fmla="*/ 1073943 w 9642298"/>
              <a:gd name="connsiteY5820" fmla="*/ 3567034 h 4853104"/>
              <a:gd name="connsiteX5821" fmla="*/ 1061649 w 9642298"/>
              <a:gd name="connsiteY5821" fmla="*/ 3512915 h 4853104"/>
              <a:gd name="connsiteX5822" fmla="*/ 1069067 w 9642298"/>
              <a:gd name="connsiteY5822" fmla="*/ 3507296 h 4853104"/>
              <a:gd name="connsiteX5823" fmla="*/ 1032509 w 9642298"/>
              <a:gd name="connsiteY5823" fmla="*/ 3522299 h 4853104"/>
              <a:gd name="connsiteX5824" fmla="*/ 1014107 w 9642298"/>
              <a:gd name="connsiteY5824" fmla="*/ 3624836 h 4853104"/>
              <a:gd name="connsiteX5825" fmla="*/ 1033310 w 9642298"/>
              <a:gd name="connsiteY5825" fmla="*/ 3686507 h 4853104"/>
              <a:gd name="connsiteX5826" fmla="*/ 1016168 w 9642298"/>
              <a:gd name="connsiteY5826" fmla="*/ 3664550 h 4853104"/>
              <a:gd name="connsiteX5827" fmla="*/ 1014641 w 9642298"/>
              <a:gd name="connsiteY5827" fmla="*/ 3703746 h 4853104"/>
              <a:gd name="connsiteX5828" fmla="*/ 999510 w 9642298"/>
              <a:gd name="connsiteY5828" fmla="*/ 3629552 h 4853104"/>
              <a:gd name="connsiteX5829" fmla="*/ 1011534 w 9642298"/>
              <a:gd name="connsiteY5829" fmla="*/ 3598404 h 4853104"/>
              <a:gd name="connsiteX5830" fmla="*/ 990323 w 9642298"/>
              <a:gd name="connsiteY5830" fmla="*/ 3589019 h 4853104"/>
              <a:gd name="connsiteX5831" fmla="*/ 970341 w 9642298"/>
              <a:gd name="connsiteY5831" fmla="*/ 3455090 h 4853104"/>
              <a:gd name="connsiteX5832" fmla="*/ 991338 w 9642298"/>
              <a:gd name="connsiteY5832" fmla="*/ 3471018 h 4853104"/>
              <a:gd name="connsiteX5833" fmla="*/ 981859 w 9642298"/>
              <a:gd name="connsiteY5833" fmla="*/ 3436977 h 4853104"/>
              <a:gd name="connsiteX5834" fmla="*/ 993082 w 9642298"/>
              <a:gd name="connsiteY5834" fmla="*/ 3425356 h 4853104"/>
              <a:gd name="connsiteX5835" fmla="*/ 982607 w 9642298"/>
              <a:gd name="connsiteY5835" fmla="*/ 3417363 h 4853104"/>
              <a:gd name="connsiteX5836" fmla="*/ 998731 w 9642298"/>
              <a:gd name="connsiteY5836" fmla="*/ 3373585 h 4853104"/>
              <a:gd name="connsiteX5837" fmla="*/ 997446 w 9642298"/>
              <a:gd name="connsiteY5837" fmla="*/ 3314337 h 4853104"/>
              <a:gd name="connsiteX5838" fmla="*/ 974655 w 9642298"/>
              <a:gd name="connsiteY5838" fmla="*/ 3252257 h 4853104"/>
              <a:gd name="connsiteX5839" fmla="*/ 972082 w 9642298"/>
              <a:gd name="connsiteY5839" fmla="*/ 3317530 h 4853104"/>
              <a:gd name="connsiteX5840" fmla="*/ 967529 w 9642298"/>
              <a:gd name="connsiteY5840" fmla="*/ 3251354 h 4853104"/>
              <a:gd name="connsiteX5841" fmla="*/ 946262 w 9642298"/>
              <a:gd name="connsiteY5841" fmla="*/ 3241999 h 4853104"/>
              <a:gd name="connsiteX5842" fmla="*/ 936566 w 9642298"/>
              <a:gd name="connsiteY5842" fmla="*/ 3214449 h 4853104"/>
              <a:gd name="connsiteX5843" fmla="*/ 951377 w 9642298"/>
              <a:gd name="connsiteY5843" fmla="*/ 3203321 h 4853104"/>
              <a:gd name="connsiteX5844" fmla="*/ 934021 w 9642298"/>
              <a:gd name="connsiteY5844" fmla="*/ 3187908 h 4853104"/>
              <a:gd name="connsiteX5845" fmla="*/ 938360 w 9642298"/>
              <a:gd name="connsiteY5845" fmla="*/ 3076889 h 4853104"/>
              <a:gd name="connsiteX5846" fmla="*/ 960859 w 9642298"/>
              <a:gd name="connsiteY5846" fmla="*/ 3053541 h 4853104"/>
              <a:gd name="connsiteX5847" fmla="*/ 958798 w 9642298"/>
              <a:gd name="connsiteY5847" fmla="*/ 3013907 h 4853104"/>
              <a:gd name="connsiteX5848" fmla="*/ 944735 w 9642298"/>
              <a:gd name="connsiteY5848" fmla="*/ 3005559 h 4853104"/>
              <a:gd name="connsiteX5849" fmla="*/ 953708 w 9642298"/>
              <a:gd name="connsiteY5849" fmla="*/ 2960744 h 4853104"/>
              <a:gd name="connsiteX5850" fmla="*/ 924753 w 9642298"/>
              <a:gd name="connsiteY5850" fmla="*/ 2963554 h 4853104"/>
              <a:gd name="connsiteX5851" fmla="*/ 922236 w 9642298"/>
              <a:gd name="connsiteY5851" fmla="*/ 2936984 h 4853104"/>
              <a:gd name="connsiteX5852" fmla="*/ 947280 w 9642298"/>
              <a:gd name="connsiteY5852" fmla="*/ 2940148 h 4853104"/>
              <a:gd name="connsiteX5853" fmla="*/ 929871 w 9642298"/>
              <a:gd name="connsiteY5853" fmla="*/ 2924793 h 4853104"/>
              <a:gd name="connsiteX5854" fmla="*/ 916345 w 9642298"/>
              <a:gd name="connsiteY5854" fmla="*/ 2811483 h 4853104"/>
              <a:gd name="connsiteX5855" fmla="*/ 902254 w 9642298"/>
              <a:gd name="connsiteY5855" fmla="*/ 2803081 h 4853104"/>
              <a:gd name="connsiteX5856" fmla="*/ 915032 w 9642298"/>
              <a:gd name="connsiteY5856" fmla="*/ 2752209 h 4853104"/>
              <a:gd name="connsiteX5857" fmla="*/ 904799 w 9642298"/>
              <a:gd name="connsiteY5857" fmla="*/ 2737779 h 4853104"/>
              <a:gd name="connsiteX5858" fmla="*/ 886667 w 9642298"/>
              <a:gd name="connsiteY5858" fmla="*/ 2742008 h 4853104"/>
              <a:gd name="connsiteX5859" fmla="*/ 926066 w 9642298"/>
              <a:gd name="connsiteY5859" fmla="*/ 2655185 h 4853104"/>
              <a:gd name="connsiteX5860" fmla="*/ 916851 w 9642298"/>
              <a:gd name="connsiteY5860" fmla="*/ 2614569 h 4853104"/>
              <a:gd name="connsiteX5861" fmla="*/ 876676 w 9642298"/>
              <a:gd name="connsiteY5861" fmla="*/ 2629079 h 4853104"/>
              <a:gd name="connsiteX5862" fmla="*/ 858249 w 9642298"/>
              <a:gd name="connsiteY5862" fmla="*/ 2823539 h 4853104"/>
              <a:gd name="connsiteX5863" fmla="*/ 888970 w 9642298"/>
              <a:gd name="connsiteY5863" fmla="*/ 2867019 h 4853104"/>
              <a:gd name="connsiteX5864" fmla="*/ 856481 w 9642298"/>
              <a:gd name="connsiteY5864" fmla="*/ 2869230 h 4853104"/>
              <a:gd name="connsiteX5865" fmla="*/ 800449 w 9642298"/>
              <a:gd name="connsiteY5865" fmla="*/ 2829158 h 4853104"/>
              <a:gd name="connsiteX5866" fmla="*/ 785076 w 9642298"/>
              <a:gd name="connsiteY5866" fmla="*/ 2853434 h 4853104"/>
              <a:gd name="connsiteX5867" fmla="*/ 767959 w 9642298"/>
              <a:gd name="connsiteY5867" fmla="*/ 2831532 h 4853104"/>
              <a:gd name="connsiteX5868" fmla="*/ 699363 w 9642298"/>
              <a:gd name="connsiteY5868" fmla="*/ 2835787 h 4853104"/>
              <a:gd name="connsiteX5869" fmla="*/ 702445 w 9642298"/>
              <a:gd name="connsiteY5869" fmla="*/ 2849236 h 4853104"/>
              <a:gd name="connsiteX5870" fmla="*/ 595522 w 9642298"/>
              <a:gd name="connsiteY5870" fmla="*/ 2822202 h 4853104"/>
              <a:gd name="connsiteX5871" fmla="*/ 555319 w 9642298"/>
              <a:gd name="connsiteY5871" fmla="*/ 2836578 h 4853104"/>
              <a:gd name="connsiteX5872" fmla="*/ 546374 w 9642298"/>
              <a:gd name="connsiteY5872" fmla="*/ 2881421 h 4853104"/>
              <a:gd name="connsiteX5873" fmla="*/ 599833 w 9642298"/>
              <a:gd name="connsiteY5873" fmla="*/ 2619259 h 4853104"/>
              <a:gd name="connsiteX5874" fmla="*/ 731828 w 9642298"/>
              <a:gd name="connsiteY5874" fmla="*/ 2557723 h 4853104"/>
              <a:gd name="connsiteX5875" fmla="*/ 736943 w 9642298"/>
              <a:gd name="connsiteY5875" fmla="*/ 2518962 h 4853104"/>
              <a:gd name="connsiteX5876" fmla="*/ 788636 w 9642298"/>
              <a:gd name="connsiteY5876" fmla="*/ 2486284 h 4853104"/>
              <a:gd name="connsiteX5877" fmla="*/ 802965 w 9642298"/>
              <a:gd name="connsiteY5877" fmla="*/ 2488111 h 4853104"/>
              <a:gd name="connsiteX5878" fmla="*/ 783037 w 9642298"/>
              <a:gd name="connsiteY5878" fmla="*/ 2538112 h 4853104"/>
              <a:gd name="connsiteX5879" fmla="*/ 864891 w 9642298"/>
              <a:gd name="connsiteY5879" fmla="*/ 2561870 h 4853104"/>
              <a:gd name="connsiteX5880" fmla="*/ 831088 w 9642298"/>
              <a:gd name="connsiteY5880" fmla="*/ 2413127 h 4853104"/>
              <a:gd name="connsiteX5881" fmla="*/ 850828 w 9642298"/>
              <a:gd name="connsiteY5881" fmla="*/ 2369755 h 4853104"/>
              <a:gd name="connsiteX5882" fmla="*/ 864917 w 9642298"/>
              <a:gd name="connsiteY5882" fmla="*/ 2378075 h 4853104"/>
              <a:gd name="connsiteX5883" fmla="*/ 930647 w 9642298"/>
              <a:gd name="connsiteY5883" fmla="*/ 2353827 h 4853104"/>
              <a:gd name="connsiteX5884" fmla="*/ 942699 w 9642298"/>
              <a:gd name="connsiteY5884" fmla="*/ 2322621 h 4853104"/>
              <a:gd name="connsiteX5885" fmla="*/ 936566 w 9642298"/>
              <a:gd name="connsiteY5885" fmla="*/ 2295561 h 4853104"/>
              <a:gd name="connsiteX5886" fmla="*/ 940663 w 9642298"/>
              <a:gd name="connsiteY5886" fmla="*/ 2282907 h 4853104"/>
              <a:gd name="connsiteX5887" fmla="*/ 954726 w 9642298"/>
              <a:gd name="connsiteY5887" fmla="*/ 2291389 h 4853104"/>
              <a:gd name="connsiteX5888" fmla="*/ 1013837 w 9642298"/>
              <a:gd name="connsiteY5888" fmla="*/ 2161249 h 4853104"/>
              <a:gd name="connsiteX5889" fmla="*/ 981350 w 9642298"/>
              <a:gd name="connsiteY5889" fmla="*/ 2163569 h 4853104"/>
              <a:gd name="connsiteX5890" fmla="*/ 939378 w 9642298"/>
              <a:gd name="connsiteY5890" fmla="*/ 2131844 h 4853104"/>
              <a:gd name="connsiteX5891" fmla="*/ 989224 w 9642298"/>
              <a:gd name="connsiteY5891" fmla="*/ 2144911 h 4853104"/>
              <a:gd name="connsiteX5892" fmla="*/ 988234 w 9642298"/>
              <a:gd name="connsiteY5892" fmla="*/ 2079117 h 4853104"/>
              <a:gd name="connsiteX5893" fmla="*/ 1021472 w 9642298"/>
              <a:gd name="connsiteY5893" fmla="*/ 2057240 h 4853104"/>
              <a:gd name="connsiteX5894" fmla="*/ 1022731 w 9642298"/>
              <a:gd name="connsiteY5894" fmla="*/ 2024562 h 4853104"/>
              <a:gd name="connsiteX5895" fmla="*/ 995089 w 9642298"/>
              <a:gd name="connsiteY5895" fmla="*/ 1994722 h 4853104"/>
              <a:gd name="connsiteX5896" fmla="*/ 950629 w 9642298"/>
              <a:gd name="connsiteY5896" fmla="*/ 2028299 h 4853104"/>
              <a:gd name="connsiteX5897" fmla="*/ 947789 w 9642298"/>
              <a:gd name="connsiteY5897" fmla="*/ 2008224 h 4853104"/>
              <a:gd name="connsiteX5898" fmla="*/ 911202 w 9642298"/>
              <a:gd name="connsiteY5898" fmla="*/ 2023199 h 4853104"/>
              <a:gd name="connsiteX5899" fmla="*/ 914039 w 9642298"/>
              <a:gd name="connsiteY5899" fmla="*/ 1951296 h 4853104"/>
              <a:gd name="connsiteX5900" fmla="*/ 889479 w 9642298"/>
              <a:gd name="connsiteY5900" fmla="*/ 1843144 h 4853104"/>
              <a:gd name="connsiteX5901" fmla="*/ 942218 w 9642298"/>
              <a:gd name="connsiteY5901" fmla="*/ 1876283 h 4853104"/>
              <a:gd name="connsiteX5902" fmla="*/ 969295 w 9642298"/>
              <a:gd name="connsiteY5902" fmla="*/ 1827267 h 4853104"/>
              <a:gd name="connsiteX5903" fmla="*/ 1016382 w 9642298"/>
              <a:gd name="connsiteY5903" fmla="*/ 1820228 h 4853104"/>
              <a:gd name="connsiteX5904" fmla="*/ 1047615 w 9642298"/>
              <a:gd name="connsiteY5904" fmla="*/ 1850481 h 4853104"/>
              <a:gd name="connsiteX5905" fmla="*/ 1051684 w 9642298"/>
              <a:gd name="connsiteY5905" fmla="*/ 1837932 h 4853104"/>
              <a:gd name="connsiteX5906" fmla="*/ 1027928 w 9642298"/>
              <a:gd name="connsiteY5906" fmla="*/ 1801926 h 4853104"/>
              <a:gd name="connsiteX5907" fmla="*/ 1035802 w 9642298"/>
              <a:gd name="connsiteY5907" fmla="*/ 1783377 h 4853104"/>
              <a:gd name="connsiteX5908" fmla="*/ 1061166 w 9642298"/>
              <a:gd name="connsiteY5908" fmla="*/ 1780078 h 4853104"/>
              <a:gd name="connsiteX5909" fmla="*/ 1040194 w 9642298"/>
              <a:gd name="connsiteY5909" fmla="*/ 1764285 h 4853104"/>
              <a:gd name="connsiteX5910" fmla="*/ 1052463 w 9642298"/>
              <a:gd name="connsiteY5910" fmla="*/ 1726452 h 4853104"/>
              <a:gd name="connsiteX5911" fmla="*/ 1020187 w 9642298"/>
              <a:gd name="connsiteY5911" fmla="*/ 1722305 h 4853104"/>
              <a:gd name="connsiteX5912" fmla="*/ 1017670 w 9642298"/>
              <a:gd name="connsiteY5912" fmla="*/ 1695655 h 4853104"/>
              <a:gd name="connsiteX5913" fmla="*/ 935281 w 9642298"/>
              <a:gd name="connsiteY5913" fmla="*/ 1684962 h 4853104"/>
              <a:gd name="connsiteX5914" fmla="*/ 925799 w 9642298"/>
              <a:gd name="connsiteY5914" fmla="*/ 1650920 h 4853104"/>
              <a:gd name="connsiteX5915" fmla="*/ 900193 w 9642298"/>
              <a:gd name="connsiteY5915" fmla="*/ 1660740 h 4853104"/>
              <a:gd name="connsiteX5916" fmla="*/ 924995 w 9642298"/>
              <a:gd name="connsiteY5916" fmla="*/ 1670451 h 4853104"/>
              <a:gd name="connsiteX5917" fmla="*/ 927059 w 9642298"/>
              <a:gd name="connsiteY5917" fmla="*/ 1710166 h 4853104"/>
              <a:gd name="connsiteX5918" fmla="*/ 917335 w 9642298"/>
              <a:gd name="connsiteY5918" fmla="*/ 1682616 h 4853104"/>
              <a:gd name="connsiteX5919" fmla="*/ 902763 w 9642298"/>
              <a:gd name="connsiteY5919" fmla="*/ 1687253 h 4853104"/>
              <a:gd name="connsiteX5920" fmla="*/ 909191 w 9642298"/>
              <a:gd name="connsiteY5920" fmla="*/ 1707792 h 4853104"/>
              <a:gd name="connsiteX5921" fmla="*/ 893337 w 9642298"/>
              <a:gd name="connsiteY5921" fmla="*/ 1745164 h 4853104"/>
              <a:gd name="connsiteX5922" fmla="*/ 874669 w 9642298"/>
              <a:gd name="connsiteY5922" fmla="*/ 1762403 h 4853104"/>
              <a:gd name="connsiteX5923" fmla="*/ 879275 w 9642298"/>
              <a:gd name="connsiteY5923" fmla="*/ 1736790 h 4853104"/>
              <a:gd name="connsiteX5924" fmla="*/ 861837 w 9642298"/>
              <a:gd name="connsiteY5924" fmla="*/ 1721349 h 4853104"/>
              <a:gd name="connsiteX5925" fmla="*/ 843169 w 9642298"/>
              <a:gd name="connsiteY5925" fmla="*/ 1738643 h 4853104"/>
              <a:gd name="connsiteX5926" fmla="*/ 854658 w 9642298"/>
              <a:gd name="connsiteY5926" fmla="*/ 1720395 h 4853104"/>
              <a:gd name="connsiteX5927" fmla="*/ 818367 w 9642298"/>
              <a:gd name="connsiteY5927" fmla="*/ 1728823 h 4853104"/>
              <a:gd name="connsiteX5928" fmla="*/ 826268 w 9642298"/>
              <a:gd name="connsiteY5928" fmla="*/ 1710249 h 4853104"/>
              <a:gd name="connsiteX5929" fmla="*/ 801709 w 9642298"/>
              <a:gd name="connsiteY5929" fmla="*/ 1693882 h 4853104"/>
              <a:gd name="connsiteX5930" fmla="*/ 819922 w 9642298"/>
              <a:gd name="connsiteY5930" fmla="*/ 1689627 h 4853104"/>
              <a:gd name="connsiteX5931" fmla="*/ 835992 w 9642298"/>
              <a:gd name="connsiteY5931" fmla="*/ 1645874 h 4853104"/>
              <a:gd name="connsiteX5932" fmla="*/ 828330 w 9642298"/>
              <a:gd name="connsiteY5932" fmla="*/ 1657902 h 4853104"/>
              <a:gd name="connsiteX5933" fmla="*/ 841912 w 9642298"/>
              <a:gd name="connsiteY5933" fmla="*/ 1679369 h 4853104"/>
              <a:gd name="connsiteX5934" fmla="*/ 812715 w 9642298"/>
              <a:gd name="connsiteY5934" fmla="*/ 1596801 h 4853104"/>
              <a:gd name="connsiteX5935" fmla="*/ 841375 w 9642298"/>
              <a:gd name="connsiteY5935" fmla="*/ 1600539 h 4853104"/>
              <a:gd name="connsiteX5936" fmla="*/ 906326 w 9642298"/>
              <a:gd name="connsiteY5936" fmla="*/ 1503924 h 4853104"/>
              <a:gd name="connsiteX5937" fmla="*/ 889988 w 9642298"/>
              <a:gd name="connsiteY5937" fmla="*/ 1462489 h 4853104"/>
              <a:gd name="connsiteX5938" fmla="*/ 909647 w 9642298"/>
              <a:gd name="connsiteY5938" fmla="*/ 1419063 h 4853104"/>
              <a:gd name="connsiteX5939" fmla="*/ 934719 w 9642298"/>
              <a:gd name="connsiteY5939" fmla="*/ 1422365 h 4853104"/>
              <a:gd name="connsiteX5940" fmla="*/ 944201 w 9642298"/>
              <a:gd name="connsiteY5940" fmla="*/ 1456406 h 4853104"/>
              <a:gd name="connsiteX5941" fmla="*/ 963376 w 9642298"/>
              <a:gd name="connsiteY5941" fmla="*/ 1426102 h 4853104"/>
              <a:gd name="connsiteX5942" fmla="*/ 1001785 w 9642298"/>
              <a:gd name="connsiteY5942" fmla="*/ 1457305 h 4853104"/>
              <a:gd name="connsiteX5943" fmla="*/ 990509 w 9642298"/>
              <a:gd name="connsiteY5943" fmla="*/ 1469009 h 4853104"/>
              <a:gd name="connsiteX5944" fmla="*/ 1001251 w 9642298"/>
              <a:gd name="connsiteY5944" fmla="*/ 1470318 h 4853104"/>
              <a:gd name="connsiteX5945" fmla="*/ 1042418 w 9642298"/>
              <a:gd name="connsiteY5945" fmla="*/ 1521654 h 4853104"/>
              <a:gd name="connsiteX5946" fmla="*/ 1028355 w 9642298"/>
              <a:gd name="connsiteY5946" fmla="*/ 1513335 h 4853104"/>
              <a:gd name="connsiteX5947" fmla="*/ 1039873 w 9642298"/>
              <a:gd name="connsiteY5947" fmla="*/ 1495141 h 4853104"/>
              <a:gd name="connsiteX5948" fmla="*/ 1022757 w 9642298"/>
              <a:gd name="connsiteY5948" fmla="*/ 1473182 h 4853104"/>
              <a:gd name="connsiteX5949" fmla="*/ 1045016 w 9642298"/>
              <a:gd name="connsiteY5949" fmla="*/ 1456461 h 4853104"/>
              <a:gd name="connsiteX5950" fmla="*/ 1118699 w 9642298"/>
              <a:gd name="connsiteY5950" fmla="*/ 1505342 h 4853104"/>
              <a:gd name="connsiteX5951" fmla="*/ 1126654 w 9642298"/>
              <a:gd name="connsiteY5951" fmla="*/ 1486739 h 4853104"/>
              <a:gd name="connsiteX5952" fmla="*/ 1116396 w 9642298"/>
              <a:gd name="connsiteY5952" fmla="*/ 1472254 h 4853104"/>
              <a:gd name="connsiteX5953" fmla="*/ 1155019 w 9642298"/>
              <a:gd name="connsiteY5953" fmla="*/ 1496994 h 4853104"/>
              <a:gd name="connsiteX5954" fmla="*/ 1162170 w 9642298"/>
              <a:gd name="connsiteY5954" fmla="*/ 1497813 h 4853104"/>
              <a:gd name="connsiteX5955" fmla="*/ 1180110 w 9642298"/>
              <a:gd name="connsiteY5955" fmla="*/ 1496774 h 4853104"/>
              <a:gd name="connsiteX5956" fmla="*/ 1184925 w 9642298"/>
              <a:gd name="connsiteY5956" fmla="*/ 1468119 h 4853104"/>
              <a:gd name="connsiteX5957" fmla="*/ 1192798 w 9642298"/>
              <a:gd name="connsiteY5957" fmla="*/ 1473918 h 4853104"/>
              <a:gd name="connsiteX5958" fmla="*/ 1202722 w 9642298"/>
              <a:gd name="connsiteY5958" fmla="*/ 1470398 h 4853104"/>
              <a:gd name="connsiteX5959" fmla="*/ 1192489 w 9642298"/>
              <a:gd name="connsiteY5959" fmla="*/ 1455859 h 4853104"/>
              <a:gd name="connsiteX5960" fmla="*/ 1196319 w 9642298"/>
              <a:gd name="connsiteY5960" fmla="*/ 1449776 h 4853104"/>
              <a:gd name="connsiteX5961" fmla="*/ 1193026 w 9642298"/>
              <a:gd name="connsiteY5961" fmla="*/ 1442795 h 4853104"/>
              <a:gd name="connsiteX5962" fmla="*/ 1185847 w 9642298"/>
              <a:gd name="connsiteY5962" fmla="*/ 1441841 h 4853104"/>
              <a:gd name="connsiteX5963" fmla="*/ 1187534 w 9642298"/>
              <a:gd name="connsiteY5963" fmla="*/ 1453411 h 4853104"/>
              <a:gd name="connsiteX5964" fmla="*/ 1184815 w 9642298"/>
              <a:gd name="connsiteY5964" fmla="*/ 1467950 h 4853104"/>
              <a:gd name="connsiteX5965" fmla="*/ 1170502 w 9642298"/>
              <a:gd name="connsiteY5965" fmla="*/ 1455504 h 4853104"/>
              <a:gd name="connsiteX5966" fmla="*/ 1160671 w 9642298"/>
              <a:gd name="connsiteY5966" fmla="*/ 1445140 h 4853104"/>
              <a:gd name="connsiteX5967" fmla="*/ 1183142 w 9642298"/>
              <a:gd name="connsiteY5967" fmla="*/ 1421846 h 4853104"/>
              <a:gd name="connsiteX5968" fmla="*/ 1172909 w 9642298"/>
              <a:gd name="connsiteY5968" fmla="*/ 1407416 h 4853104"/>
              <a:gd name="connsiteX5969" fmla="*/ 1196963 w 9642298"/>
              <a:gd name="connsiteY5969" fmla="*/ 1436795 h 4853104"/>
              <a:gd name="connsiteX5970" fmla="*/ 1214881 w 9642298"/>
              <a:gd name="connsiteY5970" fmla="*/ 1439057 h 4853104"/>
              <a:gd name="connsiteX5971" fmla="*/ 1219487 w 9642298"/>
              <a:gd name="connsiteY5971" fmla="*/ 1413418 h 4853104"/>
              <a:gd name="connsiteX5972" fmla="*/ 1224818 w 9642298"/>
              <a:gd name="connsiteY5972" fmla="*/ 1460115 h 4853104"/>
              <a:gd name="connsiteX5973" fmla="*/ 1236362 w 9642298"/>
              <a:gd name="connsiteY5973" fmla="*/ 1441867 h 4853104"/>
              <a:gd name="connsiteX5974" fmla="*/ 1246862 w 9642298"/>
              <a:gd name="connsiteY5974" fmla="*/ 1449776 h 4853104"/>
              <a:gd name="connsiteX5975" fmla="*/ 1241747 w 9642298"/>
              <a:gd name="connsiteY5975" fmla="*/ 1488483 h 4853104"/>
              <a:gd name="connsiteX5976" fmla="*/ 1242764 w 9642298"/>
              <a:gd name="connsiteY5976" fmla="*/ 1462463 h 4853104"/>
              <a:gd name="connsiteX5977" fmla="*/ 1227388 w 9642298"/>
              <a:gd name="connsiteY5977" fmla="*/ 1486656 h 4853104"/>
              <a:gd name="connsiteX5978" fmla="*/ 1270379 w 9642298"/>
              <a:gd name="connsiteY5978" fmla="*/ 1492220 h 4853104"/>
              <a:gd name="connsiteX5979" fmla="*/ 1273486 w 9642298"/>
              <a:gd name="connsiteY5979" fmla="*/ 1505751 h 4853104"/>
              <a:gd name="connsiteX5980" fmla="*/ 1271450 w 9642298"/>
              <a:gd name="connsiteY5980" fmla="*/ 1466143 h 4853104"/>
              <a:gd name="connsiteX5981" fmla="*/ 1303164 w 9642298"/>
              <a:gd name="connsiteY5981" fmla="*/ 1483411 h 4853104"/>
              <a:gd name="connsiteX5982" fmla="*/ 1307503 w 9642298"/>
              <a:gd name="connsiteY5982" fmla="*/ 1464207 h 4853104"/>
              <a:gd name="connsiteX5983" fmla="*/ 1356355 w 9642298"/>
              <a:gd name="connsiteY5983" fmla="*/ 1503377 h 4853104"/>
              <a:gd name="connsiteX5984" fmla="*/ 1360455 w 9642298"/>
              <a:gd name="connsiteY5984" fmla="*/ 1490803 h 4853104"/>
              <a:gd name="connsiteX5985" fmla="*/ 1347652 w 9642298"/>
              <a:gd name="connsiteY5985" fmla="*/ 1449776 h 4853104"/>
              <a:gd name="connsiteX5986" fmla="*/ 1322580 w 9642298"/>
              <a:gd name="connsiteY5986" fmla="*/ 1446560 h 4853104"/>
              <a:gd name="connsiteX5987" fmla="*/ 1352230 w 9642298"/>
              <a:gd name="connsiteY5987" fmla="*/ 1424137 h 4853104"/>
              <a:gd name="connsiteX5988" fmla="*/ 1332546 w 9642298"/>
              <a:gd name="connsiteY5988" fmla="*/ 1375666 h 4853104"/>
              <a:gd name="connsiteX5989" fmla="*/ 1306215 w 9642298"/>
              <a:gd name="connsiteY5989" fmla="*/ 1405016 h 4853104"/>
              <a:gd name="connsiteX5990" fmla="*/ 1310314 w 9642298"/>
              <a:gd name="connsiteY5990" fmla="*/ 1392387 h 4853104"/>
              <a:gd name="connsiteX5991" fmla="*/ 1264004 w 9642298"/>
              <a:gd name="connsiteY5991" fmla="*/ 1379893 h 4853104"/>
              <a:gd name="connsiteX5992" fmla="*/ 1303644 w 9642298"/>
              <a:gd name="connsiteY5992" fmla="*/ 1378475 h 4853104"/>
              <a:gd name="connsiteX5993" fmla="*/ 1282914 w 9642298"/>
              <a:gd name="connsiteY5993" fmla="*/ 1356055 h 4853104"/>
              <a:gd name="connsiteX5994" fmla="*/ 1260629 w 9642298"/>
              <a:gd name="connsiteY5994" fmla="*/ 1372885 h 4853104"/>
              <a:gd name="connsiteX5995" fmla="*/ 1256290 w 9642298"/>
              <a:gd name="connsiteY5995" fmla="*/ 1300080 h 4853104"/>
              <a:gd name="connsiteX5996" fmla="*/ 1292340 w 9642298"/>
              <a:gd name="connsiteY5996" fmla="*/ 1298144 h 4853104"/>
              <a:gd name="connsiteX5997" fmla="*/ 1273674 w 9642298"/>
              <a:gd name="connsiteY5997" fmla="*/ 1315492 h 4853104"/>
              <a:gd name="connsiteX5998" fmla="*/ 1316152 w 9642298"/>
              <a:gd name="connsiteY5998" fmla="*/ 1242172 h 4853104"/>
              <a:gd name="connsiteX5999" fmla="*/ 1338651 w 9642298"/>
              <a:gd name="connsiteY5999" fmla="*/ 1218904 h 4853104"/>
              <a:gd name="connsiteX6000" fmla="*/ 1315109 w 9642298"/>
              <a:gd name="connsiteY6000" fmla="*/ 1176435 h 4853104"/>
              <a:gd name="connsiteX6001" fmla="*/ 1329197 w 9642298"/>
              <a:gd name="connsiteY6001" fmla="*/ 1184780 h 4853104"/>
              <a:gd name="connsiteX6002" fmla="*/ 1316661 w 9642298"/>
              <a:gd name="connsiteY6002" fmla="*/ 1137290 h 4853104"/>
              <a:gd name="connsiteX6003" fmla="*/ 1315643 w 9642298"/>
              <a:gd name="connsiteY6003" fmla="*/ 1163448 h 4853104"/>
              <a:gd name="connsiteX6004" fmla="*/ 1300028 w 9642298"/>
              <a:gd name="connsiteY6004" fmla="*/ 1102349 h 4853104"/>
              <a:gd name="connsiteX6005" fmla="*/ 1282377 w 9642298"/>
              <a:gd name="connsiteY6005" fmla="*/ 1093538 h 4853104"/>
              <a:gd name="connsiteX6006" fmla="*/ 1297483 w 9642298"/>
              <a:gd name="connsiteY6006" fmla="*/ 1075699 h 4853104"/>
              <a:gd name="connsiteX6007" fmla="*/ 1287225 w 9642298"/>
              <a:gd name="connsiteY6007" fmla="*/ 1061215 h 4853104"/>
              <a:gd name="connsiteX6008" fmla="*/ 1288510 w 9642298"/>
              <a:gd name="connsiteY6008" fmla="*/ 1028616 h 4853104"/>
              <a:gd name="connsiteX6009" fmla="*/ 1314600 w 9642298"/>
              <a:gd name="connsiteY6009" fmla="*/ 1005678 h 4853104"/>
              <a:gd name="connsiteX6010" fmla="*/ 1312778 w 9642298"/>
              <a:gd name="connsiteY6010" fmla="*/ 1051475 h 4853104"/>
              <a:gd name="connsiteX6011" fmla="*/ 1324805 w 9642298"/>
              <a:gd name="connsiteY6011" fmla="*/ 1020163 h 4853104"/>
              <a:gd name="connsiteX6012" fmla="*/ 1414611 w 9642298"/>
              <a:gd name="connsiteY6012" fmla="*/ 1025317 h 4853104"/>
              <a:gd name="connsiteX6013" fmla="*/ 1434540 w 9642298"/>
              <a:gd name="connsiteY6013" fmla="*/ 975374 h 4853104"/>
              <a:gd name="connsiteX6014" fmla="*/ 1421012 w 9642298"/>
              <a:gd name="connsiteY6014" fmla="*/ 953933 h 4853104"/>
              <a:gd name="connsiteX6015" fmla="*/ 1421523 w 9642298"/>
              <a:gd name="connsiteY6015" fmla="*/ 940868 h 4853104"/>
              <a:gd name="connsiteX6016" fmla="*/ 1451707 w 9642298"/>
              <a:gd name="connsiteY6016" fmla="*/ 905352 h 4853104"/>
              <a:gd name="connsiteX6017" fmla="*/ 1420531 w 9642298"/>
              <a:gd name="connsiteY6017" fmla="*/ 875128 h 4853104"/>
              <a:gd name="connsiteX6018" fmla="*/ 1387748 w 9642298"/>
              <a:gd name="connsiteY6018" fmla="*/ 883966 h 4853104"/>
              <a:gd name="connsiteX6019" fmla="*/ 1421253 w 9642298"/>
              <a:gd name="connsiteY6019" fmla="*/ 855463 h 4853104"/>
              <a:gd name="connsiteX6020" fmla="*/ 1393372 w 9642298"/>
              <a:gd name="connsiteY6020" fmla="*/ 832195 h 4853104"/>
              <a:gd name="connsiteX6021" fmla="*/ 1430682 w 9642298"/>
              <a:gd name="connsiteY6021" fmla="*/ 797690 h 4853104"/>
              <a:gd name="connsiteX6022" fmla="*/ 1369319 w 9642298"/>
              <a:gd name="connsiteY6022" fmla="*/ 802761 h 4853104"/>
              <a:gd name="connsiteX6023" fmla="*/ 1411774 w 9642298"/>
              <a:gd name="connsiteY6023" fmla="*/ 729578 h 4853104"/>
              <a:gd name="connsiteX6024" fmla="*/ 1433252 w 9642298"/>
              <a:gd name="connsiteY6024" fmla="*/ 732304 h 4853104"/>
              <a:gd name="connsiteX6025" fmla="*/ 1448091 w 9642298"/>
              <a:gd name="connsiteY6025" fmla="*/ 721150 h 4853104"/>
              <a:gd name="connsiteX6026" fmla="*/ 1450397 w 9642298"/>
              <a:gd name="connsiteY6026" fmla="*/ 754235 h 4853104"/>
              <a:gd name="connsiteX6027" fmla="*/ 1455779 w 9642298"/>
              <a:gd name="connsiteY6027" fmla="*/ 709011 h 4853104"/>
              <a:gd name="connsiteX6028" fmla="*/ 1515911 w 9642298"/>
              <a:gd name="connsiteY6028" fmla="*/ 736589 h 4853104"/>
              <a:gd name="connsiteX6029" fmla="*/ 1494402 w 9642298"/>
              <a:gd name="connsiteY6029" fmla="*/ 733725 h 4853104"/>
              <a:gd name="connsiteX6030" fmla="*/ 1470351 w 9642298"/>
              <a:gd name="connsiteY6030" fmla="*/ 796215 h 4853104"/>
              <a:gd name="connsiteX6031" fmla="*/ 1494939 w 9642298"/>
              <a:gd name="connsiteY6031" fmla="*/ 812501 h 4853104"/>
              <a:gd name="connsiteX6032" fmla="*/ 1499250 w 9642298"/>
              <a:gd name="connsiteY6032" fmla="*/ 793434 h 4853104"/>
              <a:gd name="connsiteX6033" fmla="*/ 1542507 w 9642298"/>
              <a:gd name="connsiteY6033" fmla="*/ 792561 h 4853104"/>
              <a:gd name="connsiteX6034" fmla="*/ 1624842 w 9642298"/>
              <a:gd name="connsiteY6034" fmla="*/ 803225 h 4853104"/>
              <a:gd name="connsiteX6035" fmla="*/ 1635367 w 9642298"/>
              <a:gd name="connsiteY6035" fmla="*/ 811163 h 4853104"/>
              <a:gd name="connsiteX6036" fmla="*/ 1631028 w 9642298"/>
              <a:gd name="connsiteY6036" fmla="*/ 830230 h 4853104"/>
              <a:gd name="connsiteX6037" fmla="*/ 1637940 w 9642298"/>
              <a:gd name="connsiteY6037" fmla="*/ 837733 h 4853104"/>
              <a:gd name="connsiteX6038" fmla="*/ 1656848 w 9642298"/>
              <a:gd name="connsiteY6038" fmla="*/ 813864 h 4853104"/>
              <a:gd name="connsiteX6039" fmla="*/ 1740764 w 9642298"/>
              <a:gd name="connsiteY6039" fmla="*/ 877393 h 4853104"/>
              <a:gd name="connsiteX6040" fmla="*/ 1770171 w 9642298"/>
              <a:gd name="connsiteY6040" fmla="*/ 861517 h 4853104"/>
              <a:gd name="connsiteX6041" fmla="*/ 1765835 w 9642298"/>
              <a:gd name="connsiteY6041" fmla="*/ 880612 h 4853104"/>
              <a:gd name="connsiteX6042" fmla="*/ 1783753 w 9642298"/>
              <a:gd name="connsiteY6042" fmla="*/ 882929 h 4853104"/>
              <a:gd name="connsiteX6043" fmla="*/ 1783512 w 9642298"/>
              <a:gd name="connsiteY6043" fmla="*/ 889421 h 4853104"/>
              <a:gd name="connsiteX6044" fmla="*/ 1807028 w 9642298"/>
              <a:gd name="connsiteY6044" fmla="*/ 840024 h 4853104"/>
              <a:gd name="connsiteX6045" fmla="*/ 1801618 w 9642298"/>
              <a:gd name="connsiteY6045" fmla="*/ 793405 h 4853104"/>
              <a:gd name="connsiteX6046" fmla="*/ 1853578 w 9642298"/>
              <a:gd name="connsiteY6046" fmla="*/ 754181 h 4853104"/>
              <a:gd name="connsiteX6047" fmla="*/ 1811367 w 9642298"/>
              <a:gd name="connsiteY6047" fmla="*/ 729031 h 4853104"/>
              <a:gd name="connsiteX6048" fmla="*/ 1787583 w 9642298"/>
              <a:gd name="connsiteY6048" fmla="*/ 693080 h 4853104"/>
              <a:gd name="connsiteX6049" fmla="*/ 1779414 w 9642298"/>
              <a:gd name="connsiteY6049" fmla="*/ 718312 h 4853104"/>
              <a:gd name="connsiteX6050" fmla="*/ 1776574 w 9642298"/>
              <a:gd name="connsiteY6050" fmla="*/ 698183 h 4853104"/>
              <a:gd name="connsiteX6051" fmla="*/ 1763291 w 9642298"/>
              <a:gd name="connsiteY6051" fmla="*/ 670250 h 4853104"/>
              <a:gd name="connsiteX6052" fmla="*/ 1799127 w 9642298"/>
              <a:gd name="connsiteY6052" fmla="*/ 674886 h 4853104"/>
              <a:gd name="connsiteX6053" fmla="*/ 1747701 w 9642298"/>
              <a:gd name="connsiteY6053" fmla="*/ 609203 h 4853104"/>
              <a:gd name="connsiteX6054" fmla="*/ 1707818 w 9642298"/>
              <a:gd name="connsiteY6054" fmla="*/ 617113 h 4853104"/>
              <a:gd name="connsiteX6055" fmla="*/ 1687088 w 9642298"/>
              <a:gd name="connsiteY6055" fmla="*/ 594719 h 4853104"/>
              <a:gd name="connsiteX6056" fmla="*/ 1696008 w 9642298"/>
              <a:gd name="connsiteY6056" fmla="*/ 549930 h 4853104"/>
              <a:gd name="connsiteX6057" fmla="*/ 1717756 w 9642298"/>
              <a:gd name="connsiteY6057" fmla="*/ 546138 h 4853104"/>
              <a:gd name="connsiteX6058" fmla="*/ 1667910 w 9642298"/>
              <a:gd name="connsiteY6058" fmla="*/ 533154 h 4853104"/>
              <a:gd name="connsiteX6059" fmla="*/ 1651249 w 9642298"/>
              <a:gd name="connsiteY6059" fmla="*/ 498184 h 4853104"/>
              <a:gd name="connsiteX6060" fmla="*/ 1651786 w 9642298"/>
              <a:gd name="connsiteY6060" fmla="*/ 485120 h 4853104"/>
              <a:gd name="connsiteX6061" fmla="*/ 1670455 w 9642298"/>
              <a:gd name="connsiteY6061" fmla="*/ 467855 h 4853104"/>
              <a:gd name="connsiteX6062" fmla="*/ 1675303 w 9642298"/>
              <a:gd name="connsiteY6062" fmla="*/ 435695 h 4853104"/>
              <a:gd name="connsiteX6063" fmla="*/ 1661724 w 9642298"/>
              <a:gd name="connsiteY6063" fmla="*/ 414171 h 4853104"/>
              <a:gd name="connsiteX6064" fmla="*/ 1690381 w 9642298"/>
              <a:gd name="connsiteY6064" fmla="*/ 417908 h 4853104"/>
              <a:gd name="connsiteX6065" fmla="*/ 1695257 w 9642298"/>
              <a:gd name="connsiteY6065" fmla="*/ 477617 h 4853104"/>
              <a:gd name="connsiteX6066" fmla="*/ 1743871 w 9642298"/>
              <a:gd name="connsiteY6066" fmla="*/ 431465 h 4853104"/>
              <a:gd name="connsiteX6067" fmla="*/ 1753567 w 9642298"/>
              <a:gd name="connsiteY6067" fmla="*/ 459014 h 4853104"/>
              <a:gd name="connsiteX6068" fmla="*/ 1773521 w 9642298"/>
              <a:gd name="connsiteY6068" fmla="*/ 409045 h 4853104"/>
              <a:gd name="connsiteX6069" fmla="*/ 1788601 w 9642298"/>
              <a:gd name="connsiteY6069" fmla="*/ 391341 h 4853104"/>
              <a:gd name="connsiteX6070" fmla="*/ 1759461 w 9642298"/>
              <a:gd name="connsiteY6070" fmla="*/ 400668 h 4853104"/>
              <a:gd name="connsiteX6071" fmla="*/ 1741540 w 9642298"/>
              <a:gd name="connsiteY6071" fmla="*/ 398406 h 4853104"/>
              <a:gd name="connsiteX6072" fmla="*/ 1728737 w 9642298"/>
              <a:gd name="connsiteY6072" fmla="*/ 357300 h 4853104"/>
              <a:gd name="connsiteX6073" fmla="*/ 1696517 w 9642298"/>
              <a:gd name="connsiteY6073" fmla="*/ 353098 h 4853104"/>
              <a:gd name="connsiteX6074" fmla="*/ 1698311 w 9642298"/>
              <a:gd name="connsiteY6074" fmla="*/ 307462 h 4853104"/>
              <a:gd name="connsiteX6075" fmla="*/ 1716229 w 9642298"/>
              <a:gd name="connsiteY6075" fmla="*/ 309727 h 4853104"/>
              <a:gd name="connsiteX6076" fmla="*/ 1707498 w 9642298"/>
              <a:gd name="connsiteY6076" fmla="*/ 256072 h 4853104"/>
              <a:gd name="connsiteX6077" fmla="*/ 1693168 w 9642298"/>
              <a:gd name="connsiteY6077" fmla="*/ 254219 h 4853104"/>
              <a:gd name="connsiteX6078" fmla="*/ 1695204 w 9642298"/>
              <a:gd name="connsiteY6078" fmla="*/ 202010 h 4853104"/>
              <a:gd name="connsiteX6079" fmla="*/ 1710310 w 9642298"/>
              <a:gd name="connsiteY6079" fmla="*/ 184280 h 4853104"/>
              <a:gd name="connsiteX6080" fmla="*/ 1724398 w 9642298"/>
              <a:gd name="connsiteY6080" fmla="*/ 192680 h 4853104"/>
              <a:gd name="connsiteX6081" fmla="*/ 1728950 w 9642298"/>
              <a:gd name="connsiteY6081" fmla="*/ 167067 h 4853104"/>
              <a:gd name="connsiteX6082" fmla="*/ 1709775 w 9642298"/>
              <a:gd name="connsiteY6082" fmla="*/ 105421 h 4853104"/>
              <a:gd name="connsiteX6083" fmla="*/ 1713872 w 9642298"/>
              <a:gd name="connsiteY6083" fmla="*/ 92847 h 4853104"/>
              <a:gd name="connsiteX6084" fmla="*/ 1738674 w 9642298"/>
              <a:gd name="connsiteY6084" fmla="*/ 102558 h 4853104"/>
              <a:gd name="connsiteX6085" fmla="*/ 1740735 w 9642298"/>
              <a:gd name="connsiteY6085" fmla="*/ 50403 h 4853104"/>
              <a:gd name="connsiteX6086" fmla="*/ 1726676 w 9642298"/>
              <a:gd name="connsiteY6086" fmla="*/ 42001 h 4853104"/>
              <a:gd name="connsiteX6087" fmla="*/ 1761415 w 9642298"/>
              <a:gd name="connsiteY6087" fmla="*/ 72826 h 4853104"/>
              <a:gd name="connsiteX6088" fmla="*/ 1773304 w 9642298"/>
              <a:gd name="connsiteY6088" fmla="*/ 60736 h 4853104"/>
              <a:gd name="connsiteX6089" fmla="*/ 1773405 w 9642298"/>
              <a:gd name="connsiteY6089" fmla="*/ 46465 h 4853104"/>
              <a:gd name="connsiteX6090" fmla="*/ 1782511 w 9642298"/>
              <a:gd name="connsiteY6090" fmla="*/ 29042 h 4853104"/>
              <a:gd name="connsiteX6091" fmla="*/ 1798778 w 9642298"/>
              <a:gd name="connsiteY6091" fmla="*/ 38209 h 4853104"/>
              <a:gd name="connsiteX6092" fmla="*/ 1811072 w 9642298"/>
              <a:gd name="connsiteY6092" fmla="*/ 485 h 4853104"/>
              <a:gd name="connsiteX6093" fmla="*/ 1761330 w 9642298"/>
              <a:gd name="connsiteY6093" fmla="*/ 295 h 4853104"/>
              <a:gd name="connsiteX6094" fmla="*/ 1767764 w 9642298"/>
              <a:gd name="connsiteY6094" fmla="*/ 1413 h 4853104"/>
              <a:gd name="connsiteX6095" fmla="*/ 1770067 w 9642298"/>
              <a:gd name="connsiteY6095" fmla="*/ 34501 h 4853104"/>
              <a:gd name="connsiteX6096" fmla="*/ 1752684 w 9642298"/>
              <a:gd name="connsiteY6096" fmla="*/ 19200 h 4853104"/>
              <a:gd name="connsiteX6097" fmla="*/ 1749096 w 9642298"/>
              <a:gd name="connsiteY6097" fmla="*/ 18762 h 4853104"/>
              <a:gd name="connsiteX6098" fmla="*/ 1752925 w 9642298"/>
              <a:gd name="connsiteY6098" fmla="*/ 12625 h 4853104"/>
              <a:gd name="connsiteX6099" fmla="*/ 1746014 w 9642298"/>
              <a:gd name="connsiteY6099" fmla="*/ 5205 h 4853104"/>
              <a:gd name="connsiteX6100" fmla="*/ 1761330 w 9642298"/>
              <a:gd name="connsiteY6100" fmla="*/ 295 h 4853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Lst>
            <a:rect l="l" t="t" r="r" b="b"/>
            <a:pathLst>
              <a:path w="9642298" h="4853104">
                <a:moveTo>
                  <a:pt x="4604008" y="4819713"/>
                </a:moveTo>
                <a:cubicBezTo>
                  <a:pt x="4605709" y="4819178"/>
                  <a:pt x="4607739" y="4819338"/>
                  <a:pt x="4610431" y="4820886"/>
                </a:cubicBezTo>
                <a:cubicBezTo>
                  <a:pt x="4611021" y="4836133"/>
                  <a:pt x="4608905" y="4845815"/>
                  <a:pt x="4605583" y="4853017"/>
                </a:cubicBezTo>
                <a:cubicBezTo>
                  <a:pt x="4593824" y="4853181"/>
                  <a:pt x="4588630" y="4842980"/>
                  <a:pt x="4588683" y="4824595"/>
                </a:cubicBezTo>
                <a:cubicBezTo>
                  <a:pt x="4596777" y="4829178"/>
                  <a:pt x="4598907" y="4821318"/>
                  <a:pt x="4604008" y="4819713"/>
                </a:cubicBezTo>
                <a:close/>
                <a:moveTo>
                  <a:pt x="1345695" y="4809895"/>
                </a:moveTo>
                <a:cubicBezTo>
                  <a:pt x="1357989" y="4804740"/>
                  <a:pt x="1350464" y="4830898"/>
                  <a:pt x="1351589" y="4843501"/>
                </a:cubicBezTo>
                <a:cubicBezTo>
                  <a:pt x="1340338" y="4830760"/>
                  <a:pt x="1333134" y="4872468"/>
                  <a:pt x="1333671" y="4841207"/>
                </a:cubicBezTo>
                <a:cubicBezTo>
                  <a:pt x="1334152" y="4830408"/>
                  <a:pt x="1343741" y="4838807"/>
                  <a:pt x="1344944" y="4829506"/>
                </a:cubicBezTo>
                <a:cubicBezTo>
                  <a:pt x="1345186" y="4822934"/>
                  <a:pt x="1345456" y="4816413"/>
                  <a:pt x="1345695" y="4809895"/>
                </a:cubicBezTo>
                <a:close/>
                <a:moveTo>
                  <a:pt x="2989956" y="4741429"/>
                </a:moveTo>
                <a:cubicBezTo>
                  <a:pt x="2989447" y="4750320"/>
                  <a:pt x="2991081" y="4755968"/>
                  <a:pt x="2992768" y="4761449"/>
                </a:cubicBezTo>
                <a:cubicBezTo>
                  <a:pt x="2982161" y="4751904"/>
                  <a:pt x="2979054" y="4754685"/>
                  <a:pt x="2971046" y="4765269"/>
                </a:cubicBezTo>
                <a:cubicBezTo>
                  <a:pt x="2972949" y="4748058"/>
                  <a:pt x="2981332" y="4744347"/>
                  <a:pt x="2989956" y="4741429"/>
                </a:cubicBezTo>
                <a:close/>
                <a:moveTo>
                  <a:pt x="2967864" y="4733269"/>
                </a:moveTo>
                <a:cubicBezTo>
                  <a:pt x="2968047" y="4733922"/>
                  <a:pt x="2967230" y="4735393"/>
                  <a:pt x="2964859" y="4738155"/>
                </a:cubicBezTo>
                <a:cubicBezTo>
                  <a:pt x="2953985" y="4741073"/>
                  <a:pt x="2967750" y="4752557"/>
                  <a:pt x="2963841" y="4764258"/>
                </a:cubicBezTo>
                <a:cubicBezTo>
                  <a:pt x="2954359" y="4764997"/>
                  <a:pt x="2955135" y="4749421"/>
                  <a:pt x="2954171" y="4736763"/>
                </a:cubicBezTo>
                <a:cubicBezTo>
                  <a:pt x="2956567" y="4736738"/>
                  <a:pt x="2961611" y="4734324"/>
                  <a:pt x="2964868" y="4733295"/>
                </a:cubicBezTo>
                <a:cubicBezTo>
                  <a:pt x="2966497" y="4732783"/>
                  <a:pt x="2967680" y="4732617"/>
                  <a:pt x="2967864" y="4733269"/>
                </a:cubicBezTo>
                <a:close/>
                <a:moveTo>
                  <a:pt x="1360053" y="4719850"/>
                </a:moveTo>
                <a:cubicBezTo>
                  <a:pt x="1359623" y="4730732"/>
                  <a:pt x="1359195" y="4741563"/>
                  <a:pt x="1358768" y="4752445"/>
                </a:cubicBezTo>
                <a:cubicBezTo>
                  <a:pt x="1349258" y="4753264"/>
                  <a:pt x="1350062" y="4737663"/>
                  <a:pt x="1349044" y="4725005"/>
                </a:cubicBezTo>
                <a:cubicBezTo>
                  <a:pt x="1353945" y="4725904"/>
                  <a:pt x="1356999" y="4722960"/>
                  <a:pt x="1360053" y="4719850"/>
                </a:cubicBezTo>
                <a:close/>
                <a:moveTo>
                  <a:pt x="1361608" y="4680708"/>
                </a:moveTo>
                <a:cubicBezTo>
                  <a:pt x="1362356" y="4689655"/>
                  <a:pt x="1366186" y="4693776"/>
                  <a:pt x="1364150" y="4707250"/>
                </a:cubicBezTo>
                <a:cubicBezTo>
                  <a:pt x="1346769" y="4722387"/>
                  <a:pt x="1349072" y="4687693"/>
                  <a:pt x="1361608" y="4680708"/>
                </a:cubicBezTo>
                <a:close/>
                <a:moveTo>
                  <a:pt x="2830752" y="4577158"/>
                </a:moveTo>
                <a:cubicBezTo>
                  <a:pt x="2834073" y="4575764"/>
                  <a:pt x="2838539" y="4577645"/>
                  <a:pt x="2844919" y="4584721"/>
                </a:cubicBezTo>
                <a:cubicBezTo>
                  <a:pt x="2839588" y="4587723"/>
                  <a:pt x="2835758" y="4593805"/>
                  <a:pt x="2833401" y="4602915"/>
                </a:cubicBezTo>
                <a:cubicBezTo>
                  <a:pt x="2844436" y="4640367"/>
                  <a:pt x="2859812" y="4601280"/>
                  <a:pt x="2875320" y="4634611"/>
                </a:cubicBezTo>
                <a:cubicBezTo>
                  <a:pt x="2878185" y="4620644"/>
                  <a:pt x="2866026" y="4612488"/>
                  <a:pt x="2879684" y="4615489"/>
                </a:cubicBezTo>
                <a:cubicBezTo>
                  <a:pt x="2884293" y="4624545"/>
                  <a:pt x="2880114" y="4629101"/>
                  <a:pt x="2878427" y="4648168"/>
                </a:cubicBezTo>
                <a:cubicBezTo>
                  <a:pt x="2893156" y="4631965"/>
                  <a:pt x="2889219" y="4668217"/>
                  <a:pt x="2881478" y="4661696"/>
                </a:cubicBezTo>
                <a:cubicBezTo>
                  <a:pt x="2895971" y="4685348"/>
                  <a:pt x="2910301" y="4680190"/>
                  <a:pt x="2926504" y="4706949"/>
                </a:cubicBezTo>
                <a:cubicBezTo>
                  <a:pt x="2910461" y="4721818"/>
                  <a:pt x="2913968" y="4731801"/>
                  <a:pt x="2889166" y="4741374"/>
                </a:cubicBezTo>
                <a:cubicBezTo>
                  <a:pt x="2886944" y="4759731"/>
                  <a:pt x="2914156" y="4762460"/>
                  <a:pt x="2898381" y="4781936"/>
                </a:cubicBezTo>
                <a:cubicBezTo>
                  <a:pt x="2892729" y="4759376"/>
                  <a:pt x="2857025" y="4749284"/>
                  <a:pt x="2885578" y="4740910"/>
                </a:cubicBezTo>
                <a:cubicBezTo>
                  <a:pt x="2845108" y="4745902"/>
                  <a:pt x="2849632" y="4713332"/>
                  <a:pt x="2826492" y="4687309"/>
                </a:cubicBezTo>
                <a:cubicBezTo>
                  <a:pt x="2838972" y="4690039"/>
                  <a:pt x="2849472" y="4688538"/>
                  <a:pt x="2855633" y="4677954"/>
                </a:cubicBezTo>
                <a:cubicBezTo>
                  <a:pt x="2854106" y="4638021"/>
                  <a:pt x="2827752" y="4676971"/>
                  <a:pt x="2820331" y="4660253"/>
                </a:cubicBezTo>
                <a:cubicBezTo>
                  <a:pt x="2823517" y="4657306"/>
                  <a:pt x="2829838" y="4622090"/>
                  <a:pt x="2810902" y="4626209"/>
                </a:cubicBezTo>
                <a:cubicBezTo>
                  <a:pt x="2821127" y="4615000"/>
                  <a:pt x="2820792" y="4581342"/>
                  <a:pt x="2830752" y="4577158"/>
                </a:cubicBezTo>
                <a:close/>
                <a:moveTo>
                  <a:pt x="2864606" y="4541321"/>
                </a:moveTo>
                <a:cubicBezTo>
                  <a:pt x="2885069" y="4545196"/>
                  <a:pt x="2860723" y="4585646"/>
                  <a:pt x="2855124" y="4599229"/>
                </a:cubicBezTo>
                <a:cubicBezTo>
                  <a:pt x="2852124" y="4546341"/>
                  <a:pt x="2869721" y="4580245"/>
                  <a:pt x="2864606" y="4541321"/>
                </a:cubicBezTo>
                <a:close/>
                <a:moveTo>
                  <a:pt x="2969437" y="4528664"/>
                </a:moveTo>
                <a:cubicBezTo>
                  <a:pt x="2967348" y="4543939"/>
                  <a:pt x="2970081" y="4568544"/>
                  <a:pt x="2982268" y="4569690"/>
                </a:cubicBezTo>
                <a:cubicBezTo>
                  <a:pt x="2979347" y="4553896"/>
                  <a:pt x="2982696" y="4528174"/>
                  <a:pt x="2969437" y="4528664"/>
                </a:cubicBezTo>
                <a:close/>
                <a:moveTo>
                  <a:pt x="2811091" y="4527873"/>
                </a:moveTo>
                <a:cubicBezTo>
                  <a:pt x="2811411" y="4535511"/>
                  <a:pt x="2816501" y="4535648"/>
                  <a:pt x="2821591" y="4535728"/>
                </a:cubicBezTo>
                <a:cubicBezTo>
                  <a:pt x="2821242" y="4553595"/>
                  <a:pt x="2815163" y="4548114"/>
                  <a:pt x="2820573" y="4561914"/>
                </a:cubicBezTo>
                <a:cubicBezTo>
                  <a:pt x="2812162" y="4560961"/>
                  <a:pt x="2810503" y="4549260"/>
                  <a:pt x="2799359" y="4552533"/>
                </a:cubicBezTo>
                <a:cubicBezTo>
                  <a:pt x="2799359" y="4536083"/>
                  <a:pt x="2807958" y="4537776"/>
                  <a:pt x="2811091" y="4527873"/>
                </a:cubicBezTo>
                <a:close/>
                <a:moveTo>
                  <a:pt x="2294384" y="4394614"/>
                </a:moveTo>
                <a:lnTo>
                  <a:pt x="2294479" y="4395001"/>
                </a:lnTo>
                <a:lnTo>
                  <a:pt x="2294313" y="4394978"/>
                </a:lnTo>
                <a:close/>
                <a:moveTo>
                  <a:pt x="2341696" y="4381478"/>
                </a:moveTo>
                <a:cubicBezTo>
                  <a:pt x="2340329" y="4401963"/>
                  <a:pt x="2349971" y="4405073"/>
                  <a:pt x="2358542" y="4410010"/>
                </a:cubicBezTo>
                <a:cubicBezTo>
                  <a:pt x="2357980" y="4392469"/>
                  <a:pt x="2349971" y="4386659"/>
                  <a:pt x="2341696" y="4381478"/>
                </a:cubicBezTo>
                <a:close/>
                <a:moveTo>
                  <a:pt x="2605171" y="4363228"/>
                </a:moveTo>
                <a:cubicBezTo>
                  <a:pt x="2602334" y="4401227"/>
                  <a:pt x="2615966" y="4381478"/>
                  <a:pt x="2625634" y="4392143"/>
                </a:cubicBezTo>
                <a:cubicBezTo>
                  <a:pt x="2627805" y="4368302"/>
                  <a:pt x="2613343" y="4370673"/>
                  <a:pt x="2605171" y="4363228"/>
                </a:cubicBezTo>
                <a:close/>
                <a:moveTo>
                  <a:pt x="1796233" y="4336853"/>
                </a:moveTo>
                <a:cubicBezTo>
                  <a:pt x="1799824" y="4337262"/>
                  <a:pt x="1803359" y="4337726"/>
                  <a:pt x="1806950" y="4338270"/>
                </a:cubicBezTo>
                <a:cubicBezTo>
                  <a:pt x="1808904" y="4357065"/>
                  <a:pt x="1793691" y="4375341"/>
                  <a:pt x="1788334" y="4355538"/>
                </a:cubicBezTo>
                <a:cubicBezTo>
                  <a:pt x="1794681" y="4357145"/>
                  <a:pt x="1796959" y="4350054"/>
                  <a:pt x="1796233" y="4336853"/>
                </a:cubicBezTo>
                <a:close/>
                <a:moveTo>
                  <a:pt x="3694274" y="4314567"/>
                </a:moveTo>
                <a:cubicBezTo>
                  <a:pt x="3702283" y="4346426"/>
                  <a:pt x="3708897" y="4325449"/>
                  <a:pt x="3722934" y="4318275"/>
                </a:cubicBezTo>
                <a:cubicBezTo>
                  <a:pt x="3725316" y="4336117"/>
                  <a:pt x="3735147" y="4345962"/>
                  <a:pt x="3740585" y="4327142"/>
                </a:cubicBezTo>
                <a:cubicBezTo>
                  <a:pt x="3750548" y="4370868"/>
                  <a:pt x="3721112" y="4335352"/>
                  <a:pt x="3700379" y="4341598"/>
                </a:cubicBezTo>
                <a:cubicBezTo>
                  <a:pt x="3706889" y="4357583"/>
                  <a:pt x="3699201" y="4348691"/>
                  <a:pt x="3696015" y="4360693"/>
                </a:cubicBezTo>
                <a:cubicBezTo>
                  <a:pt x="3666953" y="4352291"/>
                  <a:pt x="3627635" y="4339771"/>
                  <a:pt x="3610572" y="4336360"/>
                </a:cubicBezTo>
                <a:cubicBezTo>
                  <a:pt x="3635751" y="4314839"/>
                  <a:pt x="3681390" y="4373841"/>
                  <a:pt x="3694004" y="4321059"/>
                </a:cubicBezTo>
                <a:cubicBezTo>
                  <a:pt x="3691996" y="4320787"/>
                  <a:pt x="3690121" y="4315168"/>
                  <a:pt x="3694274" y="4314567"/>
                </a:cubicBezTo>
                <a:close/>
                <a:moveTo>
                  <a:pt x="4869264" y="4276868"/>
                </a:moveTo>
                <a:cubicBezTo>
                  <a:pt x="4886487" y="4321113"/>
                  <a:pt x="4935413" y="4271823"/>
                  <a:pt x="4962102" y="4295554"/>
                </a:cubicBezTo>
                <a:cubicBezTo>
                  <a:pt x="4938333" y="4304501"/>
                  <a:pt x="4913049" y="4310228"/>
                  <a:pt x="4885869" y="4311921"/>
                </a:cubicBezTo>
                <a:cubicBezTo>
                  <a:pt x="4886381" y="4290672"/>
                  <a:pt x="4864692" y="4304501"/>
                  <a:pt x="4869264" y="4276868"/>
                </a:cubicBezTo>
                <a:close/>
                <a:moveTo>
                  <a:pt x="4022662" y="4262189"/>
                </a:moveTo>
                <a:cubicBezTo>
                  <a:pt x="4025964" y="4262361"/>
                  <a:pt x="4028705" y="4265141"/>
                  <a:pt x="4030659" y="4272917"/>
                </a:cubicBezTo>
                <a:cubicBezTo>
                  <a:pt x="4017938" y="4283853"/>
                  <a:pt x="3994072" y="4271278"/>
                  <a:pt x="3986680" y="4293427"/>
                </a:cubicBezTo>
                <a:cubicBezTo>
                  <a:pt x="3987940" y="4281207"/>
                  <a:pt x="3983170" y="4278535"/>
                  <a:pt x="3984107" y="4266777"/>
                </a:cubicBezTo>
                <a:cubicBezTo>
                  <a:pt x="3997849" y="4284638"/>
                  <a:pt x="4012764" y="4261671"/>
                  <a:pt x="4022662" y="4262189"/>
                </a:cubicBezTo>
                <a:close/>
                <a:moveTo>
                  <a:pt x="4938859" y="4261956"/>
                </a:moveTo>
                <a:cubicBezTo>
                  <a:pt x="4941175" y="4261981"/>
                  <a:pt x="4943273" y="4262922"/>
                  <a:pt x="4945500" y="4264133"/>
                </a:cubicBezTo>
                <a:cubicBezTo>
                  <a:pt x="4949951" y="4266559"/>
                  <a:pt x="4954909" y="4270064"/>
                  <a:pt x="4963146" y="4269477"/>
                </a:cubicBezTo>
                <a:cubicBezTo>
                  <a:pt x="4960013" y="4279898"/>
                  <a:pt x="4933195" y="4276405"/>
                  <a:pt x="4930917" y="4265276"/>
                </a:cubicBezTo>
                <a:cubicBezTo>
                  <a:pt x="4934012" y="4262822"/>
                  <a:pt x="4936544" y="4261931"/>
                  <a:pt x="4938859" y="4261956"/>
                </a:cubicBezTo>
                <a:close/>
                <a:moveTo>
                  <a:pt x="5215354" y="4257787"/>
                </a:moveTo>
                <a:cubicBezTo>
                  <a:pt x="5220865" y="4258655"/>
                  <a:pt x="5226854" y="4264552"/>
                  <a:pt x="5229506" y="4271276"/>
                </a:cubicBezTo>
                <a:cubicBezTo>
                  <a:pt x="5219968" y="4270130"/>
                  <a:pt x="5209144" y="4266095"/>
                  <a:pt x="5204137" y="4274494"/>
                </a:cubicBezTo>
                <a:cubicBezTo>
                  <a:pt x="5204836" y="4261089"/>
                  <a:pt x="5209850" y="4256922"/>
                  <a:pt x="5215354" y="4257787"/>
                </a:cubicBezTo>
                <a:close/>
                <a:moveTo>
                  <a:pt x="5046513" y="4254010"/>
                </a:moveTo>
                <a:cubicBezTo>
                  <a:pt x="5064554" y="4260310"/>
                  <a:pt x="5074194" y="4252074"/>
                  <a:pt x="5078260" y="4271330"/>
                </a:cubicBezTo>
                <a:cubicBezTo>
                  <a:pt x="5064529" y="4270540"/>
                  <a:pt x="5052184" y="4267538"/>
                  <a:pt x="5046513" y="4254010"/>
                </a:cubicBezTo>
                <a:close/>
                <a:moveTo>
                  <a:pt x="5594222" y="4253168"/>
                </a:moveTo>
                <a:cubicBezTo>
                  <a:pt x="5599309" y="4253094"/>
                  <a:pt x="5603539" y="4256155"/>
                  <a:pt x="5604045" y="4267461"/>
                </a:cubicBezTo>
                <a:cubicBezTo>
                  <a:pt x="5596783" y="4262521"/>
                  <a:pt x="5580210" y="4272478"/>
                  <a:pt x="5579217" y="4257696"/>
                </a:cubicBezTo>
                <a:cubicBezTo>
                  <a:pt x="5583180" y="4256456"/>
                  <a:pt x="5589135" y="4253243"/>
                  <a:pt x="5594222" y="4253168"/>
                </a:cubicBezTo>
                <a:close/>
                <a:moveTo>
                  <a:pt x="1792378" y="4251012"/>
                </a:moveTo>
                <a:cubicBezTo>
                  <a:pt x="1792485" y="4279517"/>
                  <a:pt x="1776788" y="4274769"/>
                  <a:pt x="1769342" y="4287453"/>
                </a:cubicBezTo>
                <a:cubicBezTo>
                  <a:pt x="1771431" y="4263641"/>
                  <a:pt x="1780725" y="4254749"/>
                  <a:pt x="1792378" y="4251012"/>
                </a:cubicBezTo>
                <a:close/>
                <a:moveTo>
                  <a:pt x="4814062" y="4217214"/>
                </a:moveTo>
                <a:cubicBezTo>
                  <a:pt x="4813550" y="4226160"/>
                  <a:pt x="4815159" y="4231779"/>
                  <a:pt x="4816846" y="4237289"/>
                </a:cubicBezTo>
                <a:cubicBezTo>
                  <a:pt x="4806509" y="4237289"/>
                  <a:pt x="4798686" y="4233279"/>
                  <a:pt x="4795874" y="4221386"/>
                </a:cubicBezTo>
                <a:cubicBezTo>
                  <a:pt x="4804099" y="4224551"/>
                  <a:pt x="4809666" y="4222151"/>
                  <a:pt x="4814062" y="4217214"/>
                </a:cubicBezTo>
                <a:close/>
                <a:moveTo>
                  <a:pt x="2402283" y="4212194"/>
                </a:moveTo>
                <a:cubicBezTo>
                  <a:pt x="2406462" y="4223949"/>
                  <a:pt x="2408683" y="4238818"/>
                  <a:pt x="2419155" y="4240616"/>
                </a:cubicBezTo>
                <a:cubicBezTo>
                  <a:pt x="2436030" y="4240808"/>
                  <a:pt x="2457350" y="4207173"/>
                  <a:pt x="2466270" y="4233634"/>
                </a:cubicBezTo>
                <a:cubicBezTo>
                  <a:pt x="2442888" y="4247326"/>
                  <a:pt x="2418702" y="4258429"/>
                  <a:pt x="2396926" y="4257421"/>
                </a:cubicBezTo>
                <a:cubicBezTo>
                  <a:pt x="2392264" y="4231069"/>
                  <a:pt x="2406729" y="4245064"/>
                  <a:pt x="2408658" y="4232707"/>
                </a:cubicBezTo>
                <a:cubicBezTo>
                  <a:pt x="2401051" y="4237452"/>
                  <a:pt x="2393256" y="4213640"/>
                  <a:pt x="2402283" y="4212194"/>
                </a:cubicBezTo>
                <a:close/>
                <a:moveTo>
                  <a:pt x="3392364" y="4209550"/>
                </a:moveTo>
                <a:cubicBezTo>
                  <a:pt x="3400800" y="4214705"/>
                  <a:pt x="3418637" y="4204831"/>
                  <a:pt x="3420754" y="4219888"/>
                </a:cubicBezTo>
                <a:cubicBezTo>
                  <a:pt x="3413041" y="4229872"/>
                  <a:pt x="3395418" y="4235081"/>
                  <a:pt x="3392364" y="4209550"/>
                </a:cubicBezTo>
                <a:close/>
                <a:moveTo>
                  <a:pt x="3037189" y="4208156"/>
                </a:moveTo>
                <a:cubicBezTo>
                  <a:pt x="3030876" y="4205452"/>
                  <a:pt x="3023931" y="4208554"/>
                  <a:pt x="3024696" y="4220897"/>
                </a:cubicBezTo>
                <a:cubicBezTo>
                  <a:pt x="3037845" y="4211131"/>
                  <a:pt x="3033317" y="4226378"/>
                  <a:pt x="3045907" y="4230252"/>
                </a:cubicBezTo>
                <a:cubicBezTo>
                  <a:pt x="3049188" y="4219370"/>
                  <a:pt x="3043502" y="4210859"/>
                  <a:pt x="3037189" y="4208156"/>
                </a:cubicBezTo>
                <a:close/>
                <a:moveTo>
                  <a:pt x="6240030" y="4205704"/>
                </a:moveTo>
                <a:cubicBezTo>
                  <a:pt x="6240889" y="4221661"/>
                  <a:pt x="6232959" y="4219044"/>
                  <a:pt x="6235182" y="4237864"/>
                </a:cubicBezTo>
                <a:cubicBezTo>
                  <a:pt x="6204138" y="4234837"/>
                  <a:pt x="6224472" y="4229791"/>
                  <a:pt x="6240030" y="4205704"/>
                </a:cubicBezTo>
                <a:close/>
                <a:moveTo>
                  <a:pt x="1848047" y="4203374"/>
                </a:moveTo>
                <a:cubicBezTo>
                  <a:pt x="1849765" y="4202640"/>
                  <a:pt x="1851148" y="4203412"/>
                  <a:pt x="1851731" y="4206194"/>
                </a:cubicBezTo>
                <a:cubicBezTo>
                  <a:pt x="1846078" y="4207176"/>
                  <a:pt x="1848705" y="4220215"/>
                  <a:pt x="1850954" y="4225834"/>
                </a:cubicBezTo>
                <a:cubicBezTo>
                  <a:pt x="1845491" y="4228508"/>
                  <a:pt x="1841526" y="4234316"/>
                  <a:pt x="1836116" y="4237074"/>
                </a:cubicBezTo>
                <a:cubicBezTo>
                  <a:pt x="1834730" y="4221341"/>
                  <a:pt x="1842895" y="4205578"/>
                  <a:pt x="1848047" y="4203374"/>
                </a:cubicBezTo>
                <a:close/>
                <a:moveTo>
                  <a:pt x="2366711" y="4200930"/>
                </a:moveTo>
                <a:cubicBezTo>
                  <a:pt x="2382461" y="4213998"/>
                  <a:pt x="2376784" y="4222890"/>
                  <a:pt x="2382835" y="4248993"/>
                </a:cubicBezTo>
                <a:cubicBezTo>
                  <a:pt x="2374962" y="4236908"/>
                  <a:pt x="2366149" y="4226435"/>
                  <a:pt x="2366711" y="4200930"/>
                </a:cubicBezTo>
                <a:close/>
                <a:moveTo>
                  <a:pt x="6344923" y="4193101"/>
                </a:moveTo>
                <a:cubicBezTo>
                  <a:pt x="6351082" y="4193619"/>
                  <a:pt x="6353925" y="4199375"/>
                  <a:pt x="6355156" y="4207666"/>
                </a:cubicBezTo>
                <a:cubicBezTo>
                  <a:pt x="6343101" y="4201094"/>
                  <a:pt x="6349583" y="4233497"/>
                  <a:pt x="6336487" y="4224906"/>
                </a:cubicBezTo>
                <a:cubicBezTo>
                  <a:pt x="6334587" y="4204393"/>
                  <a:pt x="6346802" y="4213560"/>
                  <a:pt x="6344923" y="4193101"/>
                </a:cubicBezTo>
                <a:close/>
                <a:moveTo>
                  <a:pt x="6424486" y="4183828"/>
                </a:moveTo>
                <a:cubicBezTo>
                  <a:pt x="6415673" y="4212497"/>
                  <a:pt x="6435093" y="4179899"/>
                  <a:pt x="6445967" y="4186609"/>
                </a:cubicBezTo>
                <a:cubicBezTo>
                  <a:pt x="6426199" y="4227472"/>
                  <a:pt x="6387550" y="4206767"/>
                  <a:pt x="6361787" y="4221607"/>
                </a:cubicBezTo>
                <a:cubicBezTo>
                  <a:pt x="6361787" y="4185738"/>
                  <a:pt x="6376972" y="4225725"/>
                  <a:pt x="6380726" y="4197766"/>
                </a:cubicBezTo>
                <a:cubicBezTo>
                  <a:pt x="6391971" y="4194413"/>
                  <a:pt x="6386901" y="4216670"/>
                  <a:pt x="6398132" y="4213204"/>
                </a:cubicBezTo>
                <a:cubicBezTo>
                  <a:pt x="6401588" y="4181700"/>
                  <a:pt x="6418302" y="4201503"/>
                  <a:pt x="6424486" y="4183828"/>
                </a:cubicBezTo>
                <a:close/>
                <a:moveTo>
                  <a:pt x="2518955" y="4174824"/>
                </a:moveTo>
                <a:cubicBezTo>
                  <a:pt x="2526106" y="4175807"/>
                  <a:pt x="2533257" y="4176680"/>
                  <a:pt x="2540436" y="4177634"/>
                </a:cubicBezTo>
                <a:cubicBezTo>
                  <a:pt x="2540034" y="4188490"/>
                  <a:pt x="2539579" y="4199373"/>
                  <a:pt x="2539151" y="4210229"/>
                </a:cubicBezTo>
                <a:cubicBezTo>
                  <a:pt x="2531545" y="4199865"/>
                  <a:pt x="2520803" y="4194355"/>
                  <a:pt x="2518955" y="4174824"/>
                </a:cubicBezTo>
                <a:close/>
                <a:moveTo>
                  <a:pt x="2472352" y="4168770"/>
                </a:moveTo>
                <a:cubicBezTo>
                  <a:pt x="2463888" y="4200604"/>
                  <a:pt x="2488288" y="4180392"/>
                  <a:pt x="2489252" y="4197248"/>
                </a:cubicBezTo>
                <a:cubicBezTo>
                  <a:pt x="2484081" y="4198147"/>
                  <a:pt x="2482824" y="4207176"/>
                  <a:pt x="2478001" y="4208895"/>
                </a:cubicBezTo>
                <a:cubicBezTo>
                  <a:pt x="2477332" y="4171116"/>
                  <a:pt x="2451541" y="4224115"/>
                  <a:pt x="2446023" y="4198201"/>
                </a:cubicBezTo>
                <a:cubicBezTo>
                  <a:pt x="2457887" y="4194848"/>
                  <a:pt x="2459172" y="4169289"/>
                  <a:pt x="2472352" y="4168770"/>
                </a:cubicBezTo>
                <a:close/>
                <a:moveTo>
                  <a:pt x="4856228" y="4150465"/>
                </a:moveTo>
                <a:cubicBezTo>
                  <a:pt x="4855719" y="4159523"/>
                  <a:pt x="4857355" y="4165059"/>
                  <a:pt x="4859017" y="4170598"/>
                </a:cubicBezTo>
                <a:cubicBezTo>
                  <a:pt x="4850148" y="4168742"/>
                  <a:pt x="4848435" y="4156906"/>
                  <a:pt x="4841150" y="4168252"/>
                </a:cubicBezTo>
                <a:cubicBezTo>
                  <a:pt x="4840751" y="4150875"/>
                  <a:pt x="4846937" y="4147467"/>
                  <a:pt x="4856228" y="4150465"/>
                </a:cubicBezTo>
                <a:close/>
                <a:moveTo>
                  <a:pt x="2055586" y="4147438"/>
                </a:moveTo>
                <a:cubicBezTo>
                  <a:pt x="2046399" y="4157722"/>
                  <a:pt x="2028240" y="4149211"/>
                  <a:pt x="2036408" y="4177688"/>
                </a:cubicBezTo>
                <a:cubicBezTo>
                  <a:pt x="2027168" y="4191792"/>
                  <a:pt x="1998857" y="4196019"/>
                  <a:pt x="2001081" y="4160068"/>
                </a:cubicBezTo>
                <a:cubicBezTo>
                  <a:pt x="2025399" y="4148718"/>
                  <a:pt x="2028937" y="4144274"/>
                  <a:pt x="2055586" y="4147438"/>
                </a:cubicBezTo>
                <a:close/>
                <a:moveTo>
                  <a:pt x="2473876" y="4129600"/>
                </a:moveTo>
                <a:cubicBezTo>
                  <a:pt x="2482259" y="4162250"/>
                  <a:pt x="2505053" y="4134237"/>
                  <a:pt x="2515873" y="4161296"/>
                </a:cubicBezTo>
                <a:cubicBezTo>
                  <a:pt x="2501785" y="4167980"/>
                  <a:pt x="2493347" y="4160259"/>
                  <a:pt x="2472591" y="4162250"/>
                </a:cubicBezTo>
                <a:cubicBezTo>
                  <a:pt x="2473019" y="4151393"/>
                  <a:pt x="2473474" y="4140540"/>
                  <a:pt x="2473876" y="4129600"/>
                </a:cubicBezTo>
                <a:close/>
                <a:moveTo>
                  <a:pt x="2255182" y="4107695"/>
                </a:moveTo>
                <a:cubicBezTo>
                  <a:pt x="2252718" y="4119044"/>
                  <a:pt x="2252263" y="4134563"/>
                  <a:pt x="2246746" y="4139500"/>
                </a:cubicBezTo>
                <a:cubicBezTo>
                  <a:pt x="2245244" y="4125671"/>
                  <a:pt x="2241681" y="4124881"/>
                  <a:pt x="2236246" y="4131562"/>
                </a:cubicBezTo>
                <a:cubicBezTo>
                  <a:pt x="2238175" y="4114325"/>
                  <a:pt x="2246504" y="4110751"/>
                  <a:pt x="2255182" y="4107695"/>
                </a:cubicBezTo>
                <a:close/>
                <a:moveTo>
                  <a:pt x="2318072" y="4063425"/>
                </a:moveTo>
                <a:cubicBezTo>
                  <a:pt x="2306982" y="4061297"/>
                  <a:pt x="2300663" y="4069098"/>
                  <a:pt x="2292494" y="4073190"/>
                </a:cubicBezTo>
                <a:cubicBezTo>
                  <a:pt x="2301948" y="4079410"/>
                  <a:pt x="2311886" y="4086283"/>
                  <a:pt x="2320912" y="4083419"/>
                </a:cubicBezTo>
                <a:cubicBezTo>
                  <a:pt x="2319222" y="4077990"/>
                  <a:pt x="2317563" y="4072371"/>
                  <a:pt x="2318072" y="4063425"/>
                </a:cubicBezTo>
                <a:close/>
                <a:moveTo>
                  <a:pt x="1911058" y="4052502"/>
                </a:moveTo>
                <a:cubicBezTo>
                  <a:pt x="1917332" y="4058871"/>
                  <a:pt x="1921364" y="4088523"/>
                  <a:pt x="1913631" y="4096215"/>
                </a:cubicBezTo>
                <a:cubicBezTo>
                  <a:pt x="1916682" y="4072947"/>
                  <a:pt x="1903424" y="4075429"/>
                  <a:pt x="1904388" y="4055569"/>
                </a:cubicBezTo>
                <a:cubicBezTo>
                  <a:pt x="1906624" y="4050844"/>
                  <a:pt x="1908966" y="4050380"/>
                  <a:pt x="1911058" y="4052502"/>
                </a:cubicBezTo>
                <a:close/>
                <a:moveTo>
                  <a:pt x="3661998" y="4034730"/>
                </a:moveTo>
                <a:cubicBezTo>
                  <a:pt x="3662479" y="4049976"/>
                  <a:pt x="3668533" y="4063780"/>
                  <a:pt x="3657125" y="4066890"/>
                </a:cubicBezTo>
                <a:cubicBezTo>
                  <a:pt x="3657285" y="4062525"/>
                  <a:pt x="3657499" y="4058161"/>
                  <a:pt x="3657631" y="4053797"/>
                </a:cubicBezTo>
                <a:cubicBezTo>
                  <a:pt x="3652302" y="4051995"/>
                  <a:pt x="3644322" y="4054395"/>
                  <a:pt x="3643571" y="4045423"/>
                </a:cubicBezTo>
                <a:cubicBezTo>
                  <a:pt x="3650508" y="4043513"/>
                  <a:pt x="3653132" y="4032548"/>
                  <a:pt x="3661998" y="4034730"/>
                </a:cubicBezTo>
                <a:close/>
                <a:moveTo>
                  <a:pt x="2330338" y="4025672"/>
                </a:moveTo>
                <a:cubicBezTo>
                  <a:pt x="2327017" y="4045231"/>
                  <a:pt x="2333097" y="4049951"/>
                  <a:pt x="2332402" y="4065226"/>
                </a:cubicBezTo>
                <a:cubicBezTo>
                  <a:pt x="2343543" y="4065114"/>
                  <a:pt x="2339741" y="4033582"/>
                  <a:pt x="2354926" y="4041958"/>
                </a:cubicBezTo>
                <a:cubicBezTo>
                  <a:pt x="2350106" y="4031182"/>
                  <a:pt x="2341454" y="4026436"/>
                  <a:pt x="2330338" y="4025672"/>
                </a:cubicBezTo>
                <a:close/>
                <a:moveTo>
                  <a:pt x="3576558" y="4010397"/>
                </a:moveTo>
                <a:cubicBezTo>
                  <a:pt x="3572672" y="4033393"/>
                  <a:pt x="3582877" y="4043839"/>
                  <a:pt x="3590109" y="4031892"/>
                </a:cubicBezTo>
                <a:cubicBezTo>
                  <a:pt x="3591850" y="4014790"/>
                  <a:pt x="3583307" y="4013999"/>
                  <a:pt x="3576558" y="4010397"/>
                </a:cubicBezTo>
                <a:close/>
                <a:moveTo>
                  <a:pt x="6981378" y="4006788"/>
                </a:moveTo>
                <a:cubicBezTo>
                  <a:pt x="6987626" y="4007164"/>
                  <a:pt x="6992765" y="4009449"/>
                  <a:pt x="6996244" y="4015279"/>
                </a:cubicBezTo>
                <a:cubicBezTo>
                  <a:pt x="6975753" y="4021445"/>
                  <a:pt x="6931666" y="4037376"/>
                  <a:pt x="6910022" y="4010672"/>
                </a:cubicBezTo>
                <a:cubicBezTo>
                  <a:pt x="6925938" y="4018023"/>
                  <a:pt x="6944019" y="4013343"/>
                  <a:pt x="6959856" y="4009744"/>
                </a:cubicBezTo>
                <a:cubicBezTo>
                  <a:pt x="6967772" y="4007942"/>
                  <a:pt x="6975130" y="4006411"/>
                  <a:pt x="6981378" y="4006788"/>
                </a:cubicBezTo>
                <a:close/>
                <a:moveTo>
                  <a:pt x="6522194" y="3986476"/>
                </a:moveTo>
                <a:cubicBezTo>
                  <a:pt x="6522951" y="4021253"/>
                  <a:pt x="6547770" y="3994194"/>
                  <a:pt x="6553669" y="4010208"/>
                </a:cubicBezTo>
                <a:cubicBezTo>
                  <a:pt x="6539553" y="4013561"/>
                  <a:pt x="6532565" y="4031866"/>
                  <a:pt x="6520139" y="4038630"/>
                </a:cubicBezTo>
                <a:cubicBezTo>
                  <a:pt x="6519894" y="4030910"/>
                  <a:pt x="6521477" y="4020274"/>
                  <a:pt x="6517324" y="4018636"/>
                </a:cubicBezTo>
                <a:cubicBezTo>
                  <a:pt x="6511855" y="4023682"/>
                  <a:pt x="6505595" y="4026929"/>
                  <a:pt x="6505545" y="4043321"/>
                </a:cubicBezTo>
                <a:cubicBezTo>
                  <a:pt x="6502969" y="4063806"/>
                  <a:pt x="6523241" y="4048095"/>
                  <a:pt x="6518873" y="4071334"/>
                </a:cubicBezTo>
                <a:cubicBezTo>
                  <a:pt x="6458241" y="4009936"/>
                  <a:pt x="6412057" y="4155431"/>
                  <a:pt x="6355660" y="4102678"/>
                </a:cubicBezTo>
                <a:cubicBezTo>
                  <a:pt x="6355440" y="4113887"/>
                  <a:pt x="6352251" y="4119016"/>
                  <a:pt x="6347778" y="4121307"/>
                </a:cubicBezTo>
                <a:cubicBezTo>
                  <a:pt x="6336203" y="4084510"/>
                  <a:pt x="6310791" y="4144411"/>
                  <a:pt x="6301444" y="4108761"/>
                </a:cubicBezTo>
                <a:cubicBezTo>
                  <a:pt x="6301900" y="4141957"/>
                  <a:pt x="6273802" y="4122890"/>
                  <a:pt x="6265102" y="4117160"/>
                </a:cubicBezTo>
                <a:cubicBezTo>
                  <a:pt x="6240484" y="4159523"/>
                  <a:pt x="6203928" y="4121934"/>
                  <a:pt x="6173738" y="4151201"/>
                </a:cubicBezTo>
                <a:cubicBezTo>
                  <a:pt x="6170603" y="4141929"/>
                  <a:pt x="6162031" y="4141138"/>
                  <a:pt x="6160215" y="4129735"/>
                </a:cubicBezTo>
                <a:cubicBezTo>
                  <a:pt x="6160828" y="4159005"/>
                  <a:pt x="6148323" y="4149758"/>
                  <a:pt x="6156627" y="4129274"/>
                </a:cubicBezTo>
                <a:cubicBezTo>
                  <a:pt x="6150359" y="4128973"/>
                  <a:pt x="6145561" y="4126381"/>
                  <a:pt x="6142536" y="4120843"/>
                </a:cubicBezTo>
                <a:cubicBezTo>
                  <a:pt x="6139646" y="4141439"/>
                  <a:pt x="6148484" y="4141957"/>
                  <a:pt x="6141251" y="4153521"/>
                </a:cubicBezTo>
                <a:cubicBezTo>
                  <a:pt x="6131527" y="4160068"/>
                  <a:pt x="6133271" y="4120952"/>
                  <a:pt x="6130563" y="4152129"/>
                </a:cubicBezTo>
                <a:cubicBezTo>
                  <a:pt x="6120706" y="4148529"/>
                  <a:pt x="6110178" y="4129763"/>
                  <a:pt x="6117489" y="4117598"/>
                </a:cubicBezTo>
                <a:cubicBezTo>
                  <a:pt x="6124587" y="4116616"/>
                  <a:pt x="6124242" y="4127389"/>
                  <a:pt x="6127722" y="4132083"/>
                </a:cubicBezTo>
                <a:cubicBezTo>
                  <a:pt x="6128709" y="4105379"/>
                  <a:pt x="6146846" y="4073408"/>
                  <a:pt x="6154056" y="4102704"/>
                </a:cubicBezTo>
                <a:cubicBezTo>
                  <a:pt x="6174168" y="4061105"/>
                  <a:pt x="6212419" y="4024964"/>
                  <a:pt x="6253342" y="4049976"/>
                </a:cubicBezTo>
                <a:cubicBezTo>
                  <a:pt x="6274072" y="4034538"/>
                  <a:pt x="6305032" y="3997959"/>
                  <a:pt x="6326221" y="4026600"/>
                </a:cubicBezTo>
                <a:cubicBezTo>
                  <a:pt x="6329730" y="4003415"/>
                  <a:pt x="6353784" y="4023355"/>
                  <a:pt x="6362808" y="4011708"/>
                </a:cubicBezTo>
                <a:cubicBezTo>
                  <a:pt x="6362940" y="4019672"/>
                  <a:pt x="6363291" y="4027281"/>
                  <a:pt x="6369481" y="4025646"/>
                </a:cubicBezTo>
                <a:cubicBezTo>
                  <a:pt x="6419883" y="3989423"/>
                  <a:pt x="6469835" y="4016236"/>
                  <a:pt x="6522194" y="3986476"/>
                </a:cubicBezTo>
                <a:close/>
                <a:moveTo>
                  <a:pt x="6807540" y="3984892"/>
                </a:moveTo>
                <a:cubicBezTo>
                  <a:pt x="6808654" y="3984362"/>
                  <a:pt x="6809435" y="3984861"/>
                  <a:pt x="6810202" y="3985800"/>
                </a:cubicBezTo>
                <a:cubicBezTo>
                  <a:pt x="6811740" y="3987678"/>
                  <a:pt x="6813228" y="3991318"/>
                  <a:pt x="6817232" y="3992014"/>
                </a:cubicBezTo>
                <a:cubicBezTo>
                  <a:pt x="6847632" y="3997252"/>
                  <a:pt x="6804963" y="4010425"/>
                  <a:pt x="6802874" y="3990159"/>
                </a:cubicBezTo>
                <a:cubicBezTo>
                  <a:pt x="6804978" y="3986981"/>
                  <a:pt x="6806426" y="3985422"/>
                  <a:pt x="6807540" y="3984892"/>
                </a:cubicBezTo>
                <a:close/>
                <a:moveTo>
                  <a:pt x="1920714" y="3973282"/>
                </a:moveTo>
                <a:cubicBezTo>
                  <a:pt x="1925065" y="3971851"/>
                  <a:pt x="1930930" y="3973589"/>
                  <a:pt x="1936394" y="3974448"/>
                </a:cubicBezTo>
                <a:cubicBezTo>
                  <a:pt x="1941324" y="3998861"/>
                  <a:pt x="1945584" y="4015065"/>
                  <a:pt x="1944805" y="4034538"/>
                </a:cubicBezTo>
                <a:cubicBezTo>
                  <a:pt x="1935967" y="4032493"/>
                  <a:pt x="1933343" y="4043378"/>
                  <a:pt x="1926406" y="4045369"/>
                </a:cubicBezTo>
                <a:cubicBezTo>
                  <a:pt x="1933959" y="4013564"/>
                  <a:pt x="1925413" y="4040841"/>
                  <a:pt x="1916440" y="4024312"/>
                </a:cubicBezTo>
                <a:cubicBezTo>
                  <a:pt x="1919682" y="4009472"/>
                  <a:pt x="1931870" y="3995780"/>
                  <a:pt x="1914112" y="3991141"/>
                </a:cubicBezTo>
                <a:cubicBezTo>
                  <a:pt x="1913521" y="3979316"/>
                  <a:pt x="1916362" y="3974714"/>
                  <a:pt x="1920714" y="3973282"/>
                </a:cubicBezTo>
                <a:close/>
                <a:moveTo>
                  <a:pt x="8589141" y="3972947"/>
                </a:moveTo>
                <a:cubicBezTo>
                  <a:pt x="8586866" y="3987215"/>
                  <a:pt x="8603471" y="4006253"/>
                  <a:pt x="8587347" y="4018638"/>
                </a:cubicBezTo>
                <a:cubicBezTo>
                  <a:pt x="8586624" y="3970493"/>
                  <a:pt x="8565357" y="4023493"/>
                  <a:pt x="8554854" y="4021010"/>
                </a:cubicBezTo>
                <a:cubicBezTo>
                  <a:pt x="8552149" y="3975267"/>
                  <a:pt x="8586062" y="4006553"/>
                  <a:pt x="8589141" y="3972947"/>
                </a:cubicBezTo>
                <a:close/>
                <a:moveTo>
                  <a:pt x="7649642" y="3968935"/>
                </a:moveTo>
                <a:cubicBezTo>
                  <a:pt x="7655856" y="3973383"/>
                  <a:pt x="7664402" y="3974253"/>
                  <a:pt x="7667026" y="3984348"/>
                </a:cubicBezTo>
                <a:cubicBezTo>
                  <a:pt x="7659259" y="3999460"/>
                  <a:pt x="7649912" y="3994958"/>
                  <a:pt x="7649642" y="3968935"/>
                </a:cubicBezTo>
                <a:close/>
                <a:moveTo>
                  <a:pt x="3841077" y="3966046"/>
                </a:moveTo>
                <a:cubicBezTo>
                  <a:pt x="3855300" y="3971475"/>
                  <a:pt x="3872470" y="3967847"/>
                  <a:pt x="3865373" y="3988876"/>
                </a:cubicBezTo>
                <a:cubicBezTo>
                  <a:pt x="3862559" y="3963563"/>
                  <a:pt x="3852140" y="4015743"/>
                  <a:pt x="3847480" y="3986559"/>
                </a:cubicBezTo>
                <a:cubicBezTo>
                  <a:pt x="3850318" y="3985522"/>
                  <a:pt x="3851845" y="3981676"/>
                  <a:pt x="3851577" y="3973955"/>
                </a:cubicBezTo>
                <a:cubicBezTo>
                  <a:pt x="3847374" y="3972400"/>
                  <a:pt x="3841348" y="3973764"/>
                  <a:pt x="3841077" y="3966046"/>
                </a:cubicBezTo>
                <a:close/>
                <a:moveTo>
                  <a:pt x="7891642" y="3965946"/>
                </a:moveTo>
                <a:cubicBezTo>
                  <a:pt x="7901085" y="3964362"/>
                  <a:pt x="7909572" y="3966498"/>
                  <a:pt x="7908593" y="3976384"/>
                </a:cubicBezTo>
                <a:cubicBezTo>
                  <a:pt x="7896136" y="3983122"/>
                  <a:pt x="7890914" y="4005271"/>
                  <a:pt x="7875057" y="4004807"/>
                </a:cubicBezTo>
                <a:cubicBezTo>
                  <a:pt x="7822962" y="3991905"/>
                  <a:pt x="7728147" y="4003552"/>
                  <a:pt x="7670158" y="3997879"/>
                </a:cubicBezTo>
                <a:cubicBezTo>
                  <a:pt x="7670695" y="3988142"/>
                  <a:pt x="7679266" y="3987323"/>
                  <a:pt x="7674739" y="3972211"/>
                </a:cubicBezTo>
                <a:cubicBezTo>
                  <a:pt x="7743307" y="3989150"/>
                  <a:pt x="7797491" y="3957618"/>
                  <a:pt x="7868924" y="3977804"/>
                </a:cubicBezTo>
                <a:cubicBezTo>
                  <a:pt x="7871790" y="3972827"/>
                  <a:pt x="7882194" y="3967529"/>
                  <a:pt x="7891642" y="3965946"/>
                </a:cubicBezTo>
                <a:close/>
                <a:moveTo>
                  <a:pt x="1501446" y="3957234"/>
                </a:moveTo>
                <a:cubicBezTo>
                  <a:pt x="1503026" y="3981728"/>
                  <a:pt x="1488215" y="3971936"/>
                  <a:pt x="1482563" y="3981020"/>
                </a:cubicBezTo>
                <a:cubicBezTo>
                  <a:pt x="1478224" y="3950771"/>
                  <a:pt x="1496812" y="3968635"/>
                  <a:pt x="1501446" y="3957234"/>
                </a:cubicBezTo>
                <a:close/>
                <a:moveTo>
                  <a:pt x="3891994" y="3953062"/>
                </a:moveTo>
                <a:cubicBezTo>
                  <a:pt x="3898639" y="3954780"/>
                  <a:pt x="3903782" y="3958818"/>
                  <a:pt x="3905790" y="3967901"/>
                </a:cubicBezTo>
                <a:cubicBezTo>
                  <a:pt x="3892289" y="3956581"/>
                  <a:pt x="3890282" y="4005216"/>
                  <a:pt x="3880238" y="3977667"/>
                </a:cubicBezTo>
                <a:cubicBezTo>
                  <a:pt x="3885273" y="3971802"/>
                  <a:pt x="3893791" y="3973274"/>
                  <a:pt x="3895318" y="3959989"/>
                </a:cubicBezTo>
                <a:cubicBezTo>
                  <a:pt x="3893147" y="3959282"/>
                  <a:pt x="3891086" y="3958463"/>
                  <a:pt x="3891994" y="3953062"/>
                </a:cubicBezTo>
                <a:close/>
                <a:moveTo>
                  <a:pt x="8614094" y="3952628"/>
                </a:moveTo>
                <a:cubicBezTo>
                  <a:pt x="8616187" y="3952709"/>
                  <a:pt x="8617827" y="3954051"/>
                  <a:pt x="8618523" y="3957099"/>
                </a:cubicBezTo>
                <a:cubicBezTo>
                  <a:pt x="8609657" y="3959634"/>
                  <a:pt x="8609924" y="3981321"/>
                  <a:pt x="8596292" y="3973901"/>
                </a:cubicBezTo>
                <a:cubicBezTo>
                  <a:pt x="8597068" y="3966959"/>
                  <a:pt x="8601930" y="3959711"/>
                  <a:pt x="8606946" y="3955722"/>
                </a:cubicBezTo>
                <a:cubicBezTo>
                  <a:pt x="8609455" y="3953727"/>
                  <a:pt x="8612001" y="3952547"/>
                  <a:pt x="8614094" y="3952628"/>
                </a:cubicBezTo>
                <a:close/>
                <a:moveTo>
                  <a:pt x="1462221" y="3948757"/>
                </a:moveTo>
                <a:cubicBezTo>
                  <a:pt x="1457728" y="3949854"/>
                  <a:pt x="1451305" y="3954001"/>
                  <a:pt x="1444154" y="3949760"/>
                </a:cubicBezTo>
                <a:cubicBezTo>
                  <a:pt x="1445574" y="3979520"/>
                  <a:pt x="1454921" y="3961381"/>
                  <a:pt x="1468717" y="3966046"/>
                </a:cubicBezTo>
                <a:cubicBezTo>
                  <a:pt x="1469279" y="3949611"/>
                  <a:pt x="1466715" y="3947660"/>
                  <a:pt x="1462221" y="3948757"/>
                </a:cubicBezTo>
                <a:close/>
                <a:moveTo>
                  <a:pt x="2417094" y="3925346"/>
                </a:moveTo>
                <a:cubicBezTo>
                  <a:pt x="2406245" y="3936858"/>
                  <a:pt x="2430139" y="3945043"/>
                  <a:pt x="2433966" y="3953743"/>
                </a:cubicBezTo>
                <a:cubicBezTo>
                  <a:pt x="2444761" y="3942122"/>
                  <a:pt x="2420842" y="3934103"/>
                  <a:pt x="2417094" y="3925346"/>
                </a:cubicBezTo>
                <a:close/>
                <a:moveTo>
                  <a:pt x="1675655" y="3920793"/>
                </a:moveTo>
                <a:cubicBezTo>
                  <a:pt x="1670188" y="3973683"/>
                  <a:pt x="1698901" y="3935358"/>
                  <a:pt x="1702518" y="3970192"/>
                </a:cubicBezTo>
                <a:cubicBezTo>
                  <a:pt x="1687358" y="3977529"/>
                  <a:pt x="1675573" y="3948016"/>
                  <a:pt x="1666707" y="3965582"/>
                </a:cubicBezTo>
                <a:cubicBezTo>
                  <a:pt x="1667244" y="3979056"/>
                  <a:pt x="1675894" y="3979574"/>
                  <a:pt x="1676431" y="3993105"/>
                </a:cubicBezTo>
                <a:cubicBezTo>
                  <a:pt x="1665717" y="4003552"/>
                  <a:pt x="1655377" y="4014873"/>
                  <a:pt x="1642923" y="4021554"/>
                </a:cubicBezTo>
                <a:cubicBezTo>
                  <a:pt x="1628138" y="4012799"/>
                  <a:pt x="1641421" y="3995368"/>
                  <a:pt x="1629878" y="3987103"/>
                </a:cubicBezTo>
                <a:cubicBezTo>
                  <a:pt x="1609176" y="3983558"/>
                  <a:pt x="1612790" y="4031239"/>
                  <a:pt x="1598943" y="4042095"/>
                </a:cubicBezTo>
                <a:cubicBezTo>
                  <a:pt x="1593263" y="4008925"/>
                  <a:pt x="1605639" y="4020846"/>
                  <a:pt x="1608077" y="3990814"/>
                </a:cubicBezTo>
                <a:cubicBezTo>
                  <a:pt x="1594739" y="3966808"/>
                  <a:pt x="1589998" y="3998942"/>
                  <a:pt x="1579954" y="3974010"/>
                </a:cubicBezTo>
                <a:cubicBezTo>
                  <a:pt x="1594256" y="3961272"/>
                  <a:pt x="1605048" y="3966046"/>
                  <a:pt x="1630601" y="3967463"/>
                </a:cubicBezTo>
                <a:cubicBezTo>
                  <a:pt x="1629074" y="3935931"/>
                  <a:pt x="1639602" y="3929794"/>
                  <a:pt x="1653637" y="3931048"/>
                </a:cubicBezTo>
                <a:cubicBezTo>
                  <a:pt x="1652993" y="3957890"/>
                  <a:pt x="1631647" y="3941386"/>
                  <a:pt x="1633978" y="3974445"/>
                </a:cubicBezTo>
                <a:cubicBezTo>
                  <a:pt x="1652726" y="3966727"/>
                  <a:pt x="1660976" y="3937076"/>
                  <a:pt x="1675655" y="3920793"/>
                </a:cubicBezTo>
                <a:close/>
                <a:moveTo>
                  <a:pt x="2060702" y="3920612"/>
                </a:moveTo>
                <a:cubicBezTo>
                  <a:pt x="2068617" y="3924741"/>
                  <a:pt x="2076546" y="3947286"/>
                  <a:pt x="2063249" y="3951478"/>
                </a:cubicBezTo>
                <a:cubicBezTo>
                  <a:pt x="2067211" y="3930968"/>
                  <a:pt x="2051810" y="3941031"/>
                  <a:pt x="2053578" y="3923983"/>
                </a:cubicBezTo>
                <a:cubicBezTo>
                  <a:pt x="2055427" y="3919905"/>
                  <a:pt x="2058063" y="3919235"/>
                  <a:pt x="2060702" y="3920612"/>
                </a:cubicBezTo>
                <a:close/>
                <a:moveTo>
                  <a:pt x="2343245" y="3920501"/>
                </a:moveTo>
                <a:cubicBezTo>
                  <a:pt x="2345658" y="3920495"/>
                  <a:pt x="2347494" y="3922909"/>
                  <a:pt x="2348526" y="3929522"/>
                </a:cubicBezTo>
                <a:cubicBezTo>
                  <a:pt x="2333071" y="3936260"/>
                  <a:pt x="2327956" y="3957535"/>
                  <a:pt x="2312206" y="3937895"/>
                </a:cubicBezTo>
                <a:cubicBezTo>
                  <a:pt x="2323598" y="3942337"/>
                  <a:pt x="2336010" y="3920524"/>
                  <a:pt x="2343245" y="3920501"/>
                </a:cubicBezTo>
                <a:close/>
                <a:moveTo>
                  <a:pt x="2158680" y="3904862"/>
                </a:moveTo>
                <a:cubicBezTo>
                  <a:pt x="2163235" y="3914326"/>
                  <a:pt x="2163769" y="3951260"/>
                  <a:pt x="2153323" y="3950115"/>
                </a:cubicBezTo>
                <a:cubicBezTo>
                  <a:pt x="2156003" y="3924584"/>
                  <a:pt x="2147162" y="3915254"/>
                  <a:pt x="2158680" y="3904862"/>
                </a:cubicBezTo>
                <a:close/>
                <a:moveTo>
                  <a:pt x="5932747" y="3870411"/>
                </a:moveTo>
                <a:cubicBezTo>
                  <a:pt x="5941343" y="3875268"/>
                  <a:pt x="5950958" y="3878404"/>
                  <a:pt x="5949645" y="3898888"/>
                </a:cubicBezTo>
                <a:cubicBezTo>
                  <a:pt x="5937938" y="3899106"/>
                  <a:pt x="5932693" y="3888934"/>
                  <a:pt x="5932747" y="3870411"/>
                </a:cubicBezTo>
                <a:close/>
                <a:moveTo>
                  <a:pt x="2239300" y="3869294"/>
                </a:moveTo>
                <a:cubicBezTo>
                  <a:pt x="2239300" y="3897579"/>
                  <a:pt x="2222023" y="3884214"/>
                  <a:pt x="2220873" y="3880150"/>
                </a:cubicBezTo>
                <a:cubicBezTo>
                  <a:pt x="2225453" y="3873386"/>
                  <a:pt x="2228077" y="3862258"/>
                  <a:pt x="2239300" y="3869294"/>
                </a:cubicBezTo>
                <a:close/>
                <a:moveTo>
                  <a:pt x="7408429" y="3860837"/>
                </a:moveTo>
                <a:cubicBezTo>
                  <a:pt x="7414092" y="3864165"/>
                  <a:pt x="7418560" y="3873249"/>
                  <a:pt x="7411997" y="3879031"/>
                </a:cubicBezTo>
                <a:cubicBezTo>
                  <a:pt x="7410392" y="3859119"/>
                  <a:pt x="7404095" y="3884214"/>
                  <a:pt x="7397667" y="3877175"/>
                </a:cubicBezTo>
                <a:cubicBezTo>
                  <a:pt x="7395899" y="3859938"/>
                  <a:pt x="7402765" y="3857510"/>
                  <a:pt x="7408429" y="3860837"/>
                </a:cubicBezTo>
                <a:close/>
                <a:moveTo>
                  <a:pt x="2078962" y="3858160"/>
                </a:moveTo>
                <a:cubicBezTo>
                  <a:pt x="2082652" y="3857458"/>
                  <a:pt x="2084606" y="3859884"/>
                  <a:pt x="2084271" y="3875485"/>
                </a:cubicBezTo>
                <a:cubicBezTo>
                  <a:pt x="2064211" y="3858764"/>
                  <a:pt x="2045890" y="3909418"/>
                  <a:pt x="2045890" y="3936097"/>
                </a:cubicBezTo>
                <a:cubicBezTo>
                  <a:pt x="2039836" y="3929304"/>
                  <a:pt x="2028076" y="3931512"/>
                  <a:pt x="2024919" y="3920246"/>
                </a:cubicBezTo>
                <a:cubicBezTo>
                  <a:pt x="2030141" y="3897608"/>
                  <a:pt x="2057647" y="3910810"/>
                  <a:pt x="2048194" y="3877313"/>
                </a:cubicBezTo>
                <a:cubicBezTo>
                  <a:pt x="2055131" y="3875485"/>
                  <a:pt x="2063674" y="3876932"/>
                  <a:pt x="2063246" y="3859609"/>
                </a:cubicBezTo>
                <a:cubicBezTo>
                  <a:pt x="2069849" y="3862693"/>
                  <a:pt x="2075273" y="3858861"/>
                  <a:pt x="2078962" y="3858160"/>
                </a:cubicBezTo>
                <a:close/>
                <a:moveTo>
                  <a:pt x="1534206" y="3856502"/>
                </a:moveTo>
                <a:cubicBezTo>
                  <a:pt x="1541919" y="3868830"/>
                  <a:pt x="1544945" y="3888524"/>
                  <a:pt x="1542642" y="3916729"/>
                </a:cubicBezTo>
                <a:cubicBezTo>
                  <a:pt x="1537715" y="3916265"/>
                  <a:pt x="1534900" y="3912502"/>
                  <a:pt x="1532142" y="3908711"/>
                </a:cubicBezTo>
                <a:cubicBezTo>
                  <a:pt x="1532786" y="3919458"/>
                  <a:pt x="1526599" y="3925784"/>
                  <a:pt x="1524695" y="3914329"/>
                </a:cubicBezTo>
                <a:cubicBezTo>
                  <a:pt x="1534793" y="3899355"/>
                  <a:pt x="1528258" y="3864958"/>
                  <a:pt x="1534206" y="3856502"/>
                </a:cubicBezTo>
                <a:close/>
                <a:moveTo>
                  <a:pt x="5583464" y="3845740"/>
                </a:moveTo>
                <a:cubicBezTo>
                  <a:pt x="5589630" y="3848515"/>
                  <a:pt x="5594802" y="3855190"/>
                  <a:pt x="5594576" y="3865800"/>
                </a:cubicBezTo>
                <a:cubicBezTo>
                  <a:pt x="5585175" y="3860290"/>
                  <a:pt x="5572294" y="3860210"/>
                  <a:pt x="5566428" y="3849082"/>
                </a:cubicBezTo>
                <a:cubicBezTo>
                  <a:pt x="5570155" y="3844090"/>
                  <a:pt x="5577302" y="3842965"/>
                  <a:pt x="5583464" y="3845740"/>
                </a:cubicBezTo>
                <a:close/>
                <a:moveTo>
                  <a:pt x="1959118" y="3836727"/>
                </a:moveTo>
                <a:cubicBezTo>
                  <a:pt x="1950772" y="3834528"/>
                  <a:pt x="1943627" y="3837801"/>
                  <a:pt x="1940736" y="3863429"/>
                </a:cubicBezTo>
                <a:cubicBezTo>
                  <a:pt x="1950162" y="3864818"/>
                  <a:pt x="1963420" y="3860236"/>
                  <a:pt x="1957850" y="3885360"/>
                </a:cubicBezTo>
                <a:cubicBezTo>
                  <a:pt x="1968617" y="3891388"/>
                  <a:pt x="1971134" y="3880339"/>
                  <a:pt x="1979598" y="3881539"/>
                </a:cubicBezTo>
                <a:cubicBezTo>
                  <a:pt x="1977804" y="3861247"/>
                  <a:pt x="1984178" y="3858246"/>
                  <a:pt x="1984716" y="3842862"/>
                </a:cubicBezTo>
                <a:cubicBezTo>
                  <a:pt x="1977013" y="3846599"/>
                  <a:pt x="1967467" y="3838927"/>
                  <a:pt x="1959118" y="3836727"/>
                </a:cubicBezTo>
                <a:close/>
                <a:moveTo>
                  <a:pt x="5534416" y="3832440"/>
                </a:moveTo>
                <a:cubicBezTo>
                  <a:pt x="5547655" y="3832286"/>
                  <a:pt x="5559893" y="3835210"/>
                  <a:pt x="5570292" y="3843025"/>
                </a:cubicBezTo>
                <a:cubicBezTo>
                  <a:pt x="5544283" y="3871230"/>
                  <a:pt x="5506760" y="3899896"/>
                  <a:pt x="5468672" y="3862636"/>
                </a:cubicBezTo>
                <a:cubicBezTo>
                  <a:pt x="5456513" y="3874039"/>
                  <a:pt x="5480781" y="3879223"/>
                  <a:pt x="5467682" y="3888796"/>
                </a:cubicBezTo>
                <a:cubicBezTo>
                  <a:pt x="5450782" y="3866264"/>
                  <a:pt x="5412188" y="3885824"/>
                  <a:pt x="5410875" y="3868257"/>
                </a:cubicBezTo>
                <a:cubicBezTo>
                  <a:pt x="5445988" y="3861115"/>
                  <a:pt x="5494705" y="3832910"/>
                  <a:pt x="5534416" y="3832440"/>
                </a:cubicBezTo>
                <a:close/>
                <a:moveTo>
                  <a:pt x="3850267" y="3822867"/>
                </a:moveTo>
                <a:cubicBezTo>
                  <a:pt x="3832830" y="3826086"/>
                  <a:pt x="3821177" y="3841851"/>
                  <a:pt x="3799350" y="3835934"/>
                </a:cubicBezTo>
                <a:cubicBezTo>
                  <a:pt x="3798707" y="3853853"/>
                  <a:pt x="3815635" y="3853581"/>
                  <a:pt x="3820589" y="3845261"/>
                </a:cubicBezTo>
                <a:lnTo>
                  <a:pt x="3817774" y="3855445"/>
                </a:lnTo>
                <a:lnTo>
                  <a:pt x="3809313" y="3856883"/>
                </a:lnTo>
                <a:cubicBezTo>
                  <a:pt x="3812150" y="3856937"/>
                  <a:pt x="3815252" y="3857578"/>
                  <a:pt x="3817501" y="3856433"/>
                </a:cubicBezTo>
                <a:lnTo>
                  <a:pt x="3817774" y="3855445"/>
                </a:lnTo>
                <a:lnTo>
                  <a:pt x="3833505" y="3852773"/>
                </a:lnTo>
                <a:cubicBezTo>
                  <a:pt x="3841266" y="3847409"/>
                  <a:pt x="3847789" y="3837747"/>
                  <a:pt x="3850267" y="3822867"/>
                </a:cubicBezTo>
                <a:close/>
                <a:moveTo>
                  <a:pt x="2284539" y="3816129"/>
                </a:moveTo>
                <a:cubicBezTo>
                  <a:pt x="2276851" y="3814138"/>
                  <a:pt x="2281994" y="3839096"/>
                  <a:pt x="2279691" y="3848426"/>
                </a:cubicBezTo>
                <a:cubicBezTo>
                  <a:pt x="2282689" y="3845316"/>
                  <a:pt x="2285771" y="3842315"/>
                  <a:pt x="2290697" y="3843188"/>
                </a:cubicBezTo>
                <a:cubicBezTo>
                  <a:pt x="2293965" y="3825759"/>
                  <a:pt x="2284083" y="3829196"/>
                  <a:pt x="2284539" y="3816129"/>
                </a:cubicBezTo>
                <a:close/>
                <a:moveTo>
                  <a:pt x="2382031" y="3809230"/>
                </a:moveTo>
                <a:cubicBezTo>
                  <a:pt x="2381792" y="3815719"/>
                  <a:pt x="2381550" y="3822240"/>
                  <a:pt x="2381283" y="3828703"/>
                </a:cubicBezTo>
                <a:cubicBezTo>
                  <a:pt x="2389772" y="3832604"/>
                  <a:pt x="2389505" y="3817847"/>
                  <a:pt x="2399415" y="3824585"/>
                </a:cubicBezTo>
                <a:cubicBezTo>
                  <a:pt x="2396763" y="3814493"/>
                  <a:pt x="2390979" y="3809339"/>
                  <a:pt x="2382031" y="3809230"/>
                </a:cubicBezTo>
                <a:close/>
                <a:moveTo>
                  <a:pt x="1564899" y="3807921"/>
                </a:moveTo>
                <a:cubicBezTo>
                  <a:pt x="1560293" y="3850310"/>
                  <a:pt x="1562326" y="3825977"/>
                  <a:pt x="1570523" y="3848045"/>
                </a:cubicBezTo>
                <a:cubicBezTo>
                  <a:pt x="1567682" y="3849136"/>
                  <a:pt x="1566156" y="3853011"/>
                  <a:pt x="1566425" y="3860648"/>
                </a:cubicBezTo>
                <a:cubicBezTo>
                  <a:pt x="1548426" y="3861439"/>
                  <a:pt x="1549925" y="3809886"/>
                  <a:pt x="1564899" y="3807921"/>
                </a:cubicBezTo>
                <a:close/>
                <a:moveTo>
                  <a:pt x="2353641" y="3798972"/>
                </a:moveTo>
                <a:cubicBezTo>
                  <a:pt x="2355435" y="3827558"/>
                  <a:pt x="2368907" y="3810375"/>
                  <a:pt x="2377400" y="3834895"/>
                </a:cubicBezTo>
                <a:cubicBezTo>
                  <a:pt x="2374104" y="3825785"/>
                  <a:pt x="2374855" y="3810318"/>
                  <a:pt x="2371534" y="3801237"/>
                </a:cubicBezTo>
                <a:cubicBezTo>
                  <a:pt x="2365561" y="3800501"/>
                  <a:pt x="2359588" y="3799708"/>
                  <a:pt x="2353641" y="3798972"/>
                </a:cubicBezTo>
                <a:close/>
                <a:moveTo>
                  <a:pt x="4345232" y="3791317"/>
                </a:moveTo>
                <a:cubicBezTo>
                  <a:pt x="4350890" y="3793459"/>
                  <a:pt x="4356193" y="3800160"/>
                  <a:pt x="4358364" y="3810103"/>
                </a:cubicBezTo>
                <a:cubicBezTo>
                  <a:pt x="4346739" y="3798757"/>
                  <a:pt x="4335705" y="3809911"/>
                  <a:pt x="4329974" y="3799903"/>
                </a:cubicBezTo>
                <a:cubicBezTo>
                  <a:pt x="4333562" y="3791598"/>
                  <a:pt x="4339574" y="3789175"/>
                  <a:pt x="4345232" y="3791317"/>
                </a:cubicBezTo>
                <a:close/>
                <a:moveTo>
                  <a:pt x="2346917" y="3784871"/>
                </a:moveTo>
                <a:cubicBezTo>
                  <a:pt x="2332669" y="3785143"/>
                  <a:pt x="2350078" y="3808110"/>
                  <a:pt x="2335400" y="3803035"/>
                </a:cubicBezTo>
                <a:cubicBezTo>
                  <a:pt x="2333366" y="3818640"/>
                  <a:pt x="2341428" y="3818176"/>
                  <a:pt x="2337731" y="3836206"/>
                </a:cubicBezTo>
                <a:cubicBezTo>
                  <a:pt x="2335242" y="3811492"/>
                  <a:pt x="2316357" y="3812775"/>
                  <a:pt x="2306768" y="3799356"/>
                </a:cubicBezTo>
                <a:cubicBezTo>
                  <a:pt x="2312260" y="3843598"/>
                  <a:pt x="2291583" y="3827148"/>
                  <a:pt x="2301172" y="3851181"/>
                </a:cubicBezTo>
                <a:cubicBezTo>
                  <a:pt x="2301197" y="3865336"/>
                  <a:pt x="2288369" y="3852464"/>
                  <a:pt x="2283012" y="3855382"/>
                </a:cubicBezTo>
                <a:cubicBezTo>
                  <a:pt x="2282126" y="3867000"/>
                  <a:pt x="2286842" y="3869675"/>
                  <a:pt x="2285557" y="3881923"/>
                </a:cubicBezTo>
                <a:cubicBezTo>
                  <a:pt x="2293993" y="3881021"/>
                  <a:pt x="2300849" y="3871121"/>
                  <a:pt x="2307038" y="3884758"/>
                </a:cubicBezTo>
                <a:cubicBezTo>
                  <a:pt x="2303019" y="3895125"/>
                  <a:pt x="2290295" y="3887212"/>
                  <a:pt x="2288394" y="3902024"/>
                </a:cubicBezTo>
                <a:cubicBezTo>
                  <a:pt x="2296805" y="3911680"/>
                  <a:pt x="2305778" y="3906471"/>
                  <a:pt x="2320589" y="3906171"/>
                </a:cubicBezTo>
                <a:cubicBezTo>
                  <a:pt x="2310705" y="3918447"/>
                  <a:pt x="2309259" y="3948368"/>
                  <a:pt x="2290430" y="3941712"/>
                </a:cubicBezTo>
                <a:cubicBezTo>
                  <a:pt x="2286066" y="3960862"/>
                  <a:pt x="2297958" y="3954233"/>
                  <a:pt x="2304223" y="3956607"/>
                </a:cubicBezTo>
                <a:cubicBezTo>
                  <a:pt x="2305536" y="3977664"/>
                  <a:pt x="2296723" y="3975891"/>
                  <a:pt x="2302938" y="3989285"/>
                </a:cubicBezTo>
                <a:cubicBezTo>
                  <a:pt x="2293217" y="3980422"/>
                  <a:pt x="2284618" y="3979302"/>
                  <a:pt x="2274306" y="3985548"/>
                </a:cubicBezTo>
                <a:cubicBezTo>
                  <a:pt x="2275993" y="4007069"/>
                  <a:pt x="2294367" y="3992805"/>
                  <a:pt x="2283788" y="4019618"/>
                </a:cubicBezTo>
                <a:cubicBezTo>
                  <a:pt x="2295036" y="4026763"/>
                  <a:pt x="2295360" y="4011024"/>
                  <a:pt x="2298841" y="4001834"/>
                </a:cubicBezTo>
                <a:cubicBezTo>
                  <a:pt x="2303019" y="4003469"/>
                  <a:pt x="2301411" y="4014108"/>
                  <a:pt x="2301706" y="4021938"/>
                </a:cubicBezTo>
                <a:cubicBezTo>
                  <a:pt x="2309259" y="4019263"/>
                  <a:pt x="2309661" y="4012688"/>
                  <a:pt x="2306020" y="4002788"/>
                </a:cubicBezTo>
                <a:cubicBezTo>
                  <a:pt x="2313356" y="4007478"/>
                  <a:pt x="2316866" y="4022946"/>
                  <a:pt x="2323696" y="4011654"/>
                </a:cubicBezTo>
                <a:cubicBezTo>
                  <a:pt x="2325091" y="4001204"/>
                  <a:pt x="2320724" y="3999895"/>
                  <a:pt x="2320856" y="3991576"/>
                </a:cubicBezTo>
                <a:cubicBezTo>
                  <a:pt x="2339364" y="3967271"/>
                  <a:pt x="2362856" y="4004068"/>
                  <a:pt x="2388889" y="4000388"/>
                </a:cubicBezTo>
                <a:cubicBezTo>
                  <a:pt x="2386907" y="4012688"/>
                  <a:pt x="2378229" y="4010969"/>
                  <a:pt x="2380507" y="4032164"/>
                </a:cubicBezTo>
                <a:cubicBezTo>
                  <a:pt x="2391007" y="4033066"/>
                  <a:pt x="2389291" y="4008323"/>
                  <a:pt x="2402736" y="4015308"/>
                </a:cubicBezTo>
                <a:cubicBezTo>
                  <a:pt x="2397460" y="3983311"/>
                  <a:pt x="2415780" y="3992750"/>
                  <a:pt x="2425504" y="3985493"/>
                </a:cubicBezTo>
                <a:cubicBezTo>
                  <a:pt x="2425397" y="3957099"/>
                  <a:pt x="2418995" y="3938631"/>
                  <a:pt x="2402201" y="3936558"/>
                </a:cubicBezTo>
                <a:cubicBezTo>
                  <a:pt x="2402792" y="3923519"/>
                  <a:pt x="2412299" y="3929467"/>
                  <a:pt x="2410424" y="3911354"/>
                </a:cubicBezTo>
                <a:cubicBezTo>
                  <a:pt x="2369577" y="3892207"/>
                  <a:pt x="2348152" y="3913101"/>
                  <a:pt x="2313947" y="3892150"/>
                </a:cubicBezTo>
                <a:cubicBezTo>
                  <a:pt x="2330633" y="3864575"/>
                  <a:pt x="2302240" y="3866565"/>
                  <a:pt x="2316250" y="3833423"/>
                </a:cubicBezTo>
                <a:cubicBezTo>
                  <a:pt x="2325276" y="3837569"/>
                  <a:pt x="2332374" y="3844826"/>
                  <a:pt x="2336955" y="3855763"/>
                </a:cubicBezTo>
                <a:cubicBezTo>
                  <a:pt x="2348605" y="3849735"/>
                  <a:pt x="2337222" y="3829740"/>
                  <a:pt x="2355891" y="3832031"/>
                </a:cubicBezTo>
                <a:cubicBezTo>
                  <a:pt x="2354819" y="3813319"/>
                  <a:pt x="2348284" y="3803227"/>
                  <a:pt x="2346917" y="3784871"/>
                </a:cubicBezTo>
                <a:close/>
                <a:moveTo>
                  <a:pt x="1951208" y="3779387"/>
                </a:moveTo>
                <a:cubicBezTo>
                  <a:pt x="1952546" y="3803691"/>
                  <a:pt x="1966904" y="3800172"/>
                  <a:pt x="1972447" y="3788771"/>
                </a:cubicBezTo>
                <a:cubicBezTo>
                  <a:pt x="1972582" y="3774286"/>
                  <a:pt x="1957341" y="3783969"/>
                  <a:pt x="1951208" y="3779387"/>
                </a:cubicBezTo>
                <a:close/>
                <a:moveTo>
                  <a:pt x="2232213" y="3775217"/>
                </a:moveTo>
                <a:cubicBezTo>
                  <a:pt x="2240348" y="3773267"/>
                  <a:pt x="2247722" y="3774956"/>
                  <a:pt x="2249476" y="3791936"/>
                </a:cubicBezTo>
                <a:cubicBezTo>
                  <a:pt x="2244575" y="3791036"/>
                  <a:pt x="2241549" y="3793983"/>
                  <a:pt x="2238521" y="3797145"/>
                </a:cubicBezTo>
                <a:cubicBezTo>
                  <a:pt x="2231825" y="3763650"/>
                  <a:pt x="2225048" y="3802984"/>
                  <a:pt x="2223415" y="3814768"/>
                </a:cubicBezTo>
                <a:cubicBezTo>
                  <a:pt x="2221595" y="3799301"/>
                  <a:pt x="2212220" y="3795782"/>
                  <a:pt x="2210373" y="3780343"/>
                </a:cubicBezTo>
                <a:cubicBezTo>
                  <a:pt x="2215178" y="3782757"/>
                  <a:pt x="2224078" y="3777167"/>
                  <a:pt x="2232213" y="3775217"/>
                </a:cubicBezTo>
                <a:close/>
                <a:moveTo>
                  <a:pt x="1501392" y="3773442"/>
                </a:moveTo>
                <a:cubicBezTo>
                  <a:pt x="1485803" y="3782116"/>
                  <a:pt x="1485482" y="3795318"/>
                  <a:pt x="1471771" y="3795782"/>
                </a:cubicBezTo>
                <a:cubicBezTo>
                  <a:pt x="1475224" y="3816839"/>
                  <a:pt x="1488618" y="3822349"/>
                  <a:pt x="1502947" y="3826169"/>
                </a:cubicBezTo>
                <a:cubicBezTo>
                  <a:pt x="1505411" y="3803909"/>
                  <a:pt x="1503001" y="3789370"/>
                  <a:pt x="1501392" y="3773442"/>
                </a:cubicBezTo>
                <a:close/>
                <a:moveTo>
                  <a:pt x="1526970" y="3763676"/>
                </a:moveTo>
                <a:cubicBezTo>
                  <a:pt x="1529383" y="3763948"/>
                  <a:pt x="1531765" y="3764278"/>
                  <a:pt x="1534175" y="3764630"/>
                </a:cubicBezTo>
                <a:cubicBezTo>
                  <a:pt x="1533908" y="3771151"/>
                  <a:pt x="1536801" y="3772786"/>
                  <a:pt x="1537257" y="3778107"/>
                </a:cubicBezTo>
                <a:cubicBezTo>
                  <a:pt x="1533160" y="3778923"/>
                  <a:pt x="1531416" y="3784624"/>
                  <a:pt x="1529543" y="3790189"/>
                </a:cubicBezTo>
                <a:cubicBezTo>
                  <a:pt x="1531686" y="3790816"/>
                  <a:pt x="1533747" y="3791772"/>
                  <a:pt x="1532836" y="3797228"/>
                </a:cubicBezTo>
                <a:cubicBezTo>
                  <a:pt x="1530480" y="3796901"/>
                  <a:pt x="1528070" y="3796572"/>
                  <a:pt x="1525713" y="3796300"/>
                </a:cubicBezTo>
                <a:cubicBezTo>
                  <a:pt x="1523517" y="3795590"/>
                  <a:pt x="1521507" y="3794774"/>
                  <a:pt x="1522390" y="3789289"/>
                </a:cubicBezTo>
                <a:cubicBezTo>
                  <a:pt x="1533025" y="3784925"/>
                  <a:pt x="1526810" y="3780042"/>
                  <a:pt x="1526970" y="3763676"/>
                </a:cubicBezTo>
                <a:close/>
                <a:moveTo>
                  <a:pt x="6243056" y="3759859"/>
                </a:moveTo>
                <a:cubicBezTo>
                  <a:pt x="6242924" y="3768232"/>
                  <a:pt x="6247289" y="3769487"/>
                  <a:pt x="6245868" y="3779908"/>
                </a:cubicBezTo>
                <a:cubicBezTo>
                  <a:pt x="6238903" y="3776990"/>
                  <a:pt x="6238447" y="3787763"/>
                  <a:pt x="6234615" y="3791583"/>
                </a:cubicBezTo>
                <a:cubicBezTo>
                  <a:pt x="6229286" y="3780999"/>
                  <a:pt x="6235799" y="3764031"/>
                  <a:pt x="6243056" y="3759859"/>
                </a:cubicBezTo>
                <a:close/>
                <a:moveTo>
                  <a:pt x="4213059" y="3751866"/>
                </a:moveTo>
                <a:cubicBezTo>
                  <a:pt x="4219032" y="3752602"/>
                  <a:pt x="4224977" y="3753475"/>
                  <a:pt x="4230949" y="3754211"/>
                </a:cubicBezTo>
                <a:cubicBezTo>
                  <a:pt x="4234110" y="3771234"/>
                  <a:pt x="4217747" y="3781597"/>
                  <a:pt x="4216139" y="3765369"/>
                </a:cubicBezTo>
                <a:cubicBezTo>
                  <a:pt x="4218335" y="3765340"/>
                  <a:pt x="4220399" y="3764985"/>
                  <a:pt x="4219968" y="3759366"/>
                </a:cubicBezTo>
                <a:cubicBezTo>
                  <a:pt x="4217263" y="3757594"/>
                  <a:pt x="4212899" y="3758221"/>
                  <a:pt x="4213059" y="3751866"/>
                </a:cubicBezTo>
                <a:close/>
                <a:moveTo>
                  <a:pt x="5966289" y="3750036"/>
                </a:moveTo>
                <a:cubicBezTo>
                  <a:pt x="5961013" y="3765692"/>
                  <a:pt x="5973038" y="3782852"/>
                  <a:pt x="5965004" y="3782795"/>
                </a:cubicBezTo>
                <a:cubicBezTo>
                  <a:pt x="5964416" y="3773467"/>
                  <a:pt x="5957448" y="3774341"/>
                  <a:pt x="5954773" y="3768258"/>
                </a:cubicBezTo>
                <a:cubicBezTo>
                  <a:pt x="5954396" y="3808983"/>
                  <a:pt x="5942532" y="3798127"/>
                  <a:pt x="5941703" y="3825648"/>
                </a:cubicBezTo>
                <a:cubicBezTo>
                  <a:pt x="5939266" y="3795481"/>
                  <a:pt x="5901387" y="3832930"/>
                  <a:pt x="5906668" y="3801372"/>
                </a:cubicBezTo>
                <a:cubicBezTo>
                  <a:pt x="5899995" y="3801564"/>
                  <a:pt x="5903614" y="3823248"/>
                  <a:pt x="5898472" y="3826604"/>
                </a:cubicBezTo>
                <a:cubicBezTo>
                  <a:pt x="5868717" y="3820711"/>
                  <a:pt x="5833653" y="3797225"/>
                  <a:pt x="5808691" y="3821530"/>
                </a:cubicBezTo>
                <a:cubicBezTo>
                  <a:pt x="5814899" y="3798018"/>
                  <a:pt x="5816777" y="3811246"/>
                  <a:pt x="5806122" y="3794880"/>
                </a:cubicBezTo>
                <a:cubicBezTo>
                  <a:pt x="5827466" y="3806200"/>
                  <a:pt x="5857410" y="3742370"/>
                  <a:pt x="5878813" y="3778187"/>
                </a:cubicBezTo>
                <a:cubicBezTo>
                  <a:pt x="5879640" y="3770495"/>
                  <a:pt x="5878892" y="3759555"/>
                  <a:pt x="5883154" y="3758982"/>
                </a:cubicBezTo>
                <a:cubicBezTo>
                  <a:pt x="5881068" y="3787159"/>
                  <a:pt x="5896917" y="3763564"/>
                  <a:pt x="5897693" y="3754320"/>
                </a:cubicBezTo>
                <a:cubicBezTo>
                  <a:pt x="5916469" y="3767138"/>
                  <a:pt x="5944271" y="3752519"/>
                  <a:pt x="5966289" y="3750036"/>
                </a:cubicBezTo>
                <a:close/>
                <a:moveTo>
                  <a:pt x="4277949" y="3749103"/>
                </a:moveTo>
                <a:lnTo>
                  <a:pt x="4281785" y="3759555"/>
                </a:lnTo>
                <a:cubicBezTo>
                  <a:pt x="4281754" y="3769807"/>
                  <a:pt x="4281492" y="3780452"/>
                  <a:pt x="4287493" y="3781242"/>
                </a:cubicBezTo>
                <a:cubicBezTo>
                  <a:pt x="4282567" y="3780343"/>
                  <a:pt x="4279485" y="3783287"/>
                  <a:pt x="4276484" y="3786371"/>
                </a:cubicBezTo>
                <a:close/>
                <a:moveTo>
                  <a:pt x="1571032" y="3743109"/>
                </a:moveTo>
                <a:cubicBezTo>
                  <a:pt x="1588494" y="3742427"/>
                  <a:pt x="1574996" y="3797308"/>
                  <a:pt x="1591736" y="3765558"/>
                </a:cubicBezTo>
                <a:cubicBezTo>
                  <a:pt x="1589405" y="3774750"/>
                  <a:pt x="1594630" y="3799791"/>
                  <a:pt x="1586888" y="3797663"/>
                </a:cubicBezTo>
                <a:cubicBezTo>
                  <a:pt x="1576684" y="3757622"/>
                  <a:pt x="1554480" y="3797308"/>
                  <a:pt x="1540310" y="3791689"/>
                </a:cubicBezTo>
                <a:cubicBezTo>
                  <a:pt x="1542239" y="3760265"/>
                  <a:pt x="1585361" y="3785962"/>
                  <a:pt x="1571032" y="3743109"/>
                </a:cubicBezTo>
                <a:close/>
                <a:moveTo>
                  <a:pt x="4278469" y="3735852"/>
                </a:moveTo>
                <a:lnTo>
                  <a:pt x="4277949" y="3749103"/>
                </a:lnTo>
                <a:lnTo>
                  <a:pt x="4274690" y="3740219"/>
                </a:lnTo>
                <a:close/>
                <a:moveTo>
                  <a:pt x="5492872" y="3735442"/>
                </a:moveTo>
                <a:cubicBezTo>
                  <a:pt x="5497844" y="3736740"/>
                  <a:pt x="5502757" y="3744297"/>
                  <a:pt x="5501673" y="3755357"/>
                </a:cubicBezTo>
                <a:cubicBezTo>
                  <a:pt x="5495670" y="3754512"/>
                  <a:pt x="5489748" y="3753776"/>
                  <a:pt x="5483750" y="3753066"/>
                </a:cubicBezTo>
                <a:cubicBezTo>
                  <a:pt x="5482878" y="3739099"/>
                  <a:pt x="5487900" y="3734142"/>
                  <a:pt x="5492872" y="3735442"/>
                </a:cubicBezTo>
                <a:close/>
                <a:moveTo>
                  <a:pt x="4279566" y="3707976"/>
                </a:moveTo>
                <a:cubicBezTo>
                  <a:pt x="4285592" y="3714878"/>
                  <a:pt x="4297324" y="3712613"/>
                  <a:pt x="4300538" y="3723879"/>
                </a:cubicBezTo>
                <a:cubicBezTo>
                  <a:pt x="4292729" y="3726797"/>
                  <a:pt x="4288128" y="3727275"/>
                  <a:pt x="4284549" y="3728827"/>
                </a:cubicBezTo>
                <a:lnTo>
                  <a:pt x="4278469" y="3735852"/>
                </a:lnTo>
                <a:close/>
                <a:moveTo>
                  <a:pt x="4428701" y="3684336"/>
                </a:moveTo>
                <a:cubicBezTo>
                  <a:pt x="4433475" y="3682220"/>
                  <a:pt x="4438503" y="3683563"/>
                  <a:pt x="4438692" y="3689345"/>
                </a:cubicBezTo>
                <a:cubicBezTo>
                  <a:pt x="4434111" y="3696221"/>
                  <a:pt x="4431459" y="3707157"/>
                  <a:pt x="4420236" y="3700067"/>
                </a:cubicBezTo>
                <a:cubicBezTo>
                  <a:pt x="4419406" y="3692019"/>
                  <a:pt x="4423926" y="3686449"/>
                  <a:pt x="4428701" y="3684336"/>
                </a:cubicBezTo>
                <a:close/>
                <a:moveTo>
                  <a:pt x="7099888" y="3667769"/>
                </a:moveTo>
                <a:cubicBezTo>
                  <a:pt x="7109477" y="3673087"/>
                  <a:pt x="7128627" y="3663187"/>
                  <a:pt x="7131869" y="3678488"/>
                </a:cubicBezTo>
                <a:cubicBezTo>
                  <a:pt x="7119173" y="3672514"/>
                  <a:pt x="7103291" y="3695946"/>
                  <a:pt x="7099888" y="3667769"/>
                </a:cubicBezTo>
                <a:close/>
                <a:moveTo>
                  <a:pt x="7091347" y="3665940"/>
                </a:moveTo>
                <a:cubicBezTo>
                  <a:pt x="7094182" y="3668032"/>
                  <a:pt x="7096098" y="3672563"/>
                  <a:pt x="7095749" y="3680344"/>
                </a:cubicBezTo>
                <a:cubicBezTo>
                  <a:pt x="7082572" y="3669078"/>
                  <a:pt x="7088199" y="3697420"/>
                  <a:pt x="7077353" y="3691092"/>
                </a:cubicBezTo>
                <a:cubicBezTo>
                  <a:pt x="7069828" y="3680590"/>
                  <a:pt x="7074771" y="3670123"/>
                  <a:pt x="7081433" y="3666171"/>
                </a:cubicBezTo>
                <a:cubicBezTo>
                  <a:pt x="7084760" y="3664195"/>
                  <a:pt x="7088513" y="3663848"/>
                  <a:pt x="7091347" y="3665940"/>
                </a:cubicBezTo>
                <a:close/>
                <a:moveTo>
                  <a:pt x="7040659" y="3662156"/>
                </a:moveTo>
                <a:cubicBezTo>
                  <a:pt x="7048564" y="3663548"/>
                  <a:pt x="7055144" y="3668436"/>
                  <a:pt x="7056136" y="3681707"/>
                </a:cubicBezTo>
                <a:cubicBezTo>
                  <a:pt x="7051713" y="3681925"/>
                  <a:pt x="7047565" y="3682609"/>
                  <a:pt x="7048479" y="3693955"/>
                </a:cubicBezTo>
                <a:cubicBezTo>
                  <a:pt x="7037226" y="3697366"/>
                  <a:pt x="7045023" y="3670770"/>
                  <a:pt x="7031067" y="3678488"/>
                </a:cubicBezTo>
                <a:cubicBezTo>
                  <a:pt x="7031256" y="3686235"/>
                  <a:pt x="7036852" y="3694173"/>
                  <a:pt x="7030260" y="3698048"/>
                </a:cubicBezTo>
                <a:cubicBezTo>
                  <a:pt x="7010872" y="3671942"/>
                  <a:pt x="6973846" y="3694909"/>
                  <a:pt x="6948170" y="3680888"/>
                </a:cubicBezTo>
                <a:cubicBezTo>
                  <a:pt x="6962576" y="3679800"/>
                  <a:pt x="6992146" y="3666460"/>
                  <a:pt x="7017218" y="3663597"/>
                </a:cubicBezTo>
                <a:cubicBezTo>
                  <a:pt x="7023514" y="3662875"/>
                  <a:pt x="7032746" y="3660767"/>
                  <a:pt x="7040659" y="3662156"/>
                </a:cubicBezTo>
                <a:close/>
                <a:moveTo>
                  <a:pt x="1441047" y="3660596"/>
                </a:moveTo>
                <a:cubicBezTo>
                  <a:pt x="1441474" y="3668588"/>
                  <a:pt x="1444877" y="3665178"/>
                  <a:pt x="1448226" y="3661549"/>
                </a:cubicBezTo>
                <a:cubicBezTo>
                  <a:pt x="1448119" y="3680290"/>
                  <a:pt x="1455189" y="3696819"/>
                  <a:pt x="1460278" y="3722132"/>
                </a:cubicBezTo>
                <a:cubicBezTo>
                  <a:pt x="1446671" y="3727315"/>
                  <a:pt x="1454092" y="3699219"/>
                  <a:pt x="1446941" y="3694227"/>
                </a:cubicBezTo>
                <a:cubicBezTo>
                  <a:pt x="1441047" y="3698265"/>
                  <a:pt x="1446511" y="3726253"/>
                  <a:pt x="1435209" y="3718942"/>
                </a:cubicBezTo>
                <a:cubicBezTo>
                  <a:pt x="1443457" y="3688254"/>
                  <a:pt x="1438128" y="3678763"/>
                  <a:pt x="1441047" y="3660596"/>
                </a:cubicBezTo>
                <a:close/>
                <a:moveTo>
                  <a:pt x="1139646" y="3634547"/>
                </a:moveTo>
                <a:cubicBezTo>
                  <a:pt x="1136806" y="3665232"/>
                  <a:pt x="1141600" y="3681845"/>
                  <a:pt x="1151164" y="3708248"/>
                </a:cubicBezTo>
                <a:cubicBezTo>
                  <a:pt x="1145323" y="3685556"/>
                  <a:pt x="1165089" y="3682389"/>
                  <a:pt x="1166000" y="3697037"/>
                </a:cubicBezTo>
                <a:cubicBezTo>
                  <a:pt x="1161742" y="3698566"/>
                  <a:pt x="1148349" y="3715012"/>
                  <a:pt x="1157806" y="3722298"/>
                </a:cubicBezTo>
                <a:cubicBezTo>
                  <a:pt x="1166295" y="3721233"/>
                  <a:pt x="1166644" y="3703039"/>
                  <a:pt x="1173125" y="3697939"/>
                </a:cubicBezTo>
                <a:cubicBezTo>
                  <a:pt x="1173930" y="3744609"/>
                  <a:pt x="1138977" y="3748183"/>
                  <a:pt x="1147331" y="3806146"/>
                </a:cubicBezTo>
                <a:cubicBezTo>
                  <a:pt x="1142967" y="3784624"/>
                  <a:pt x="1131075" y="3774779"/>
                  <a:pt x="1120226" y="3763267"/>
                </a:cubicBezTo>
                <a:cubicBezTo>
                  <a:pt x="1133004" y="3762723"/>
                  <a:pt x="1138707" y="3765340"/>
                  <a:pt x="1141974" y="3759584"/>
                </a:cubicBezTo>
                <a:cubicBezTo>
                  <a:pt x="1128609" y="3751866"/>
                  <a:pt x="1140368" y="3732988"/>
                  <a:pt x="1140155" y="3713406"/>
                </a:cubicBezTo>
                <a:cubicBezTo>
                  <a:pt x="1132950" y="3710459"/>
                  <a:pt x="1131128" y="3699030"/>
                  <a:pt x="1126601" y="3691936"/>
                </a:cubicBezTo>
                <a:cubicBezTo>
                  <a:pt x="1122985" y="3670198"/>
                  <a:pt x="1138386" y="3688445"/>
                  <a:pt x="1134770" y="3666707"/>
                </a:cubicBezTo>
                <a:cubicBezTo>
                  <a:pt x="1128156" y="3664960"/>
                  <a:pt x="1122959" y="3660922"/>
                  <a:pt x="1120949" y="3651812"/>
                </a:cubicBezTo>
                <a:cubicBezTo>
                  <a:pt x="1129494" y="3650913"/>
                  <a:pt x="1128530" y="3629962"/>
                  <a:pt x="1139646" y="3634547"/>
                </a:cubicBezTo>
                <a:close/>
                <a:moveTo>
                  <a:pt x="1813209" y="3629074"/>
                </a:moveTo>
                <a:cubicBezTo>
                  <a:pt x="1821479" y="3630701"/>
                  <a:pt x="1829004" y="3634807"/>
                  <a:pt x="1830680" y="3639074"/>
                </a:cubicBezTo>
                <a:cubicBezTo>
                  <a:pt x="1816055" y="3641884"/>
                  <a:pt x="1800654" y="3656833"/>
                  <a:pt x="1791281" y="3633945"/>
                </a:cubicBezTo>
                <a:cubicBezTo>
                  <a:pt x="1795927" y="3628301"/>
                  <a:pt x="1804939" y="3627448"/>
                  <a:pt x="1813209" y="3629074"/>
                </a:cubicBezTo>
                <a:close/>
                <a:moveTo>
                  <a:pt x="5481469" y="3628055"/>
                </a:moveTo>
                <a:cubicBezTo>
                  <a:pt x="5481548" y="3646712"/>
                  <a:pt x="5503566" y="3681518"/>
                  <a:pt x="5495291" y="3642975"/>
                </a:cubicBezTo>
                <a:cubicBezTo>
                  <a:pt x="5507339" y="3644284"/>
                  <a:pt x="5501398" y="3674153"/>
                  <a:pt x="5508063" y="3684001"/>
                </a:cubicBezTo>
                <a:cubicBezTo>
                  <a:pt x="5496629" y="3681681"/>
                  <a:pt x="5492662" y="3667497"/>
                  <a:pt x="5483772" y="3661168"/>
                </a:cubicBezTo>
                <a:cubicBezTo>
                  <a:pt x="5496086" y="3656695"/>
                  <a:pt x="5464755" y="3639401"/>
                  <a:pt x="5481469" y="3628055"/>
                </a:cubicBezTo>
                <a:close/>
                <a:moveTo>
                  <a:pt x="1162617" y="3627219"/>
                </a:moveTo>
                <a:cubicBezTo>
                  <a:pt x="1167071" y="3627952"/>
                  <a:pt x="1170994" y="3633141"/>
                  <a:pt x="1171652" y="3645237"/>
                </a:cubicBezTo>
                <a:cubicBezTo>
                  <a:pt x="1159867" y="3636156"/>
                  <a:pt x="1156197" y="3647883"/>
                  <a:pt x="1150413" y="3635939"/>
                </a:cubicBezTo>
                <a:cubicBezTo>
                  <a:pt x="1153183" y="3630211"/>
                  <a:pt x="1158166" y="3626485"/>
                  <a:pt x="1162617" y="3627219"/>
                </a:cubicBezTo>
                <a:close/>
                <a:moveTo>
                  <a:pt x="1741382" y="3620881"/>
                </a:moveTo>
                <a:cubicBezTo>
                  <a:pt x="1749495" y="3635011"/>
                  <a:pt x="1759193" y="3611660"/>
                  <a:pt x="1766209" y="3630701"/>
                </a:cubicBezTo>
                <a:cubicBezTo>
                  <a:pt x="1756111" y="3646658"/>
                  <a:pt x="1739720" y="3630563"/>
                  <a:pt x="1741382" y="3620881"/>
                </a:cubicBezTo>
                <a:close/>
                <a:moveTo>
                  <a:pt x="4378219" y="3616276"/>
                </a:moveTo>
                <a:cubicBezTo>
                  <a:pt x="4372955" y="3618315"/>
                  <a:pt x="4367590" y="3625681"/>
                  <a:pt x="4368864" y="3634355"/>
                </a:cubicBezTo>
                <a:cubicBezTo>
                  <a:pt x="4377353" y="3638118"/>
                  <a:pt x="4377111" y="3623444"/>
                  <a:pt x="4386995" y="3630154"/>
                </a:cubicBezTo>
                <a:cubicBezTo>
                  <a:pt x="4388654" y="3617525"/>
                  <a:pt x="4383486" y="3614237"/>
                  <a:pt x="4378219" y="3616276"/>
                </a:cubicBezTo>
                <a:close/>
                <a:moveTo>
                  <a:pt x="733703" y="3614524"/>
                </a:moveTo>
                <a:cubicBezTo>
                  <a:pt x="738950" y="3625626"/>
                  <a:pt x="733326" y="3649656"/>
                  <a:pt x="728318" y="3659885"/>
                </a:cubicBezTo>
                <a:cubicBezTo>
                  <a:pt x="720979" y="3642783"/>
                  <a:pt x="710052" y="3642783"/>
                  <a:pt x="706596" y="3663568"/>
                </a:cubicBezTo>
                <a:cubicBezTo>
                  <a:pt x="699498" y="3625815"/>
                  <a:pt x="715996" y="3618616"/>
                  <a:pt x="733703" y="3614524"/>
                </a:cubicBezTo>
                <a:close/>
                <a:moveTo>
                  <a:pt x="5144016" y="3603776"/>
                </a:moveTo>
                <a:cubicBezTo>
                  <a:pt x="5142998" y="3621560"/>
                  <a:pt x="5149477" y="3617768"/>
                  <a:pt x="5143021" y="3629991"/>
                </a:cubicBezTo>
                <a:cubicBezTo>
                  <a:pt x="5132788" y="3622705"/>
                  <a:pt x="5132251" y="3622705"/>
                  <a:pt x="5121537" y="3627153"/>
                </a:cubicBezTo>
                <a:cubicBezTo>
                  <a:pt x="5121697" y="3622734"/>
                  <a:pt x="5121886" y="3618507"/>
                  <a:pt x="5122048" y="3614143"/>
                </a:cubicBezTo>
                <a:cubicBezTo>
                  <a:pt x="5122369" y="3610159"/>
                  <a:pt x="5122881" y="3606422"/>
                  <a:pt x="5125875" y="3608031"/>
                </a:cubicBezTo>
                <a:cubicBezTo>
                  <a:pt x="5128716" y="3626826"/>
                  <a:pt x="5142379" y="3610841"/>
                  <a:pt x="5144016" y="3603776"/>
                </a:cubicBezTo>
                <a:close/>
                <a:moveTo>
                  <a:pt x="766845" y="3593740"/>
                </a:moveTo>
                <a:cubicBezTo>
                  <a:pt x="769593" y="3593998"/>
                  <a:pt x="772084" y="3595944"/>
                  <a:pt x="773853" y="3600096"/>
                </a:cubicBezTo>
                <a:cubicBezTo>
                  <a:pt x="766325" y="3610216"/>
                  <a:pt x="764346" y="3631929"/>
                  <a:pt x="747766" y="3622926"/>
                </a:cubicBezTo>
                <a:cubicBezTo>
                  <a:pt x="747952" y="3612562"/>
                  <a:pt x="752707" y="3602702"/>
                  <a:pt x="758297" y="3597507"/>
                </a:cubicBezTo>
                <a:cubicBezTo>
                  <a:pt x="761092" y="3594911"/>
                  <a:pt x="764097" y="3593482"/>
                  <a:pt x="766845" y="3593740"/>
                </a:cubicBezTo>
                <a:close/>
                <a:moveTo>
                  <a:pt x="1403544" y="3592709"/>
                </a:moveTo>
                <a:cubicBezTo>
                  <a:pt x="1405228" y="3592316"/>
                  <a:pt x="1405638" y="3593303"/>
                  <a:pt x="1404005" y="3596685"/>
                </a:cubicBezTo>
                <a:cubicBezTo>
                  <a:pt x="1388525" y="3603424"/>
                  <a:pt x="1397711" y="3617963"/>
                  <a:pt x="1391415" y="3641039"/>
                </a:cubicBezTo>
                <a:cubicBezTo>
                  <a:pt x="1405531" y="3634982"/>
                  <a:pt x="1387478" y="3659424"/>
                  <a:pt x="1408799" y="3656397"/>
                </a:cubicBezTo>
                <a:cubicBezTo>
                  <a:pt x="1403870" y="3682283"/>
                  <a:pt x="1395917" y="3670361"/>
                  <a:pt x="1382445" y="3685774"/>
                </a:cubicBezTo>
                <a:cubicBezTo>
                  <a:pt x="1382445" y="3673525"/>
                  <a:pt x="1380918" y="3663625"/>
                  <a:pt x="1376337" y="3658768"/>
                </a:cubicBezTo>
                <a:cubicBezTo>
                  <a:pt x="1372372" y="3657594"/>
                  <a:pt x="1370390" y="3667497"/>
                  <a:pt x="1369158" y="3657815"/>
                </a:cubicBezTo>
                <a:cubicBezTo>
                  <a:pt x="1384318" y="3654785"/>
                  <a:pt x="1390344" y="3617934"/>
                  <a:pt x="1374782" y="3606041"/>
                </a:cubicBezTo>
                <a:cubicBezTo>
                  <a:pt x="1381974" y="3607474"/>
                  <a:pt x="1398492" y="3593885"/>
                  <a:pt x="1403544" y="3592709"/>
                </a:cubicBezTo>
                <a:close/>
                <a:moveTo>
                  <a:pt x="5461246" y="3592564"/>
                </a:moveTo>
                <a:cubicBezTo>
                  <a:pt x="5461029" y="3599085"/>
                  <a:pt x="5460762" y="3605632"/>
                  <a:pt x="5460520" y="3612150"/>
                </a:cubicBezTo>
                <a:cubicBezTo>
                  <a:pt x="5455728" y="3611577"/>
                  <a:pt x="5450934" y="3610921"/>
                  <a:pt x="5446143" y="3610322"/>
                </a:cubicBezTo>
                <a:cubicBezTo>
                  <a:pt x="5445734" y="3593002"/>
                  <a:pt x="5454309" y="3594420"/>
                  <a:pt x="5461246" y="3592564"/>
                </a:cubicBezTo>
                <a:close/>
                <a:moveTo>
                  <a:pt x="1425916" y="3586456"/>
                </a:moveTo>
                <a:cubicBezTo>
                  <a:pt x="1437299" y="3584927"/>
                  <a:pt x="1441744" y="3594202"/>
                  <a:pt x="1439281" y="3614386"/>
                </a:cubicBezTo>
                <a:cubicBezTo>
                  <a:pt x="1430308" y="3614277"/>
                  <a:pt x="1424521" y="3609177"/>
                  <a:pt x="1421844" y="3599031"/>
                </a:cubicBezTo>
                <a:cubicBezTo>
                  <a:pt x="1424684" y="3597940"/>
                  <a:pt x="1426236" y="3594174"/>
                  <a:pt x="1425916" y="3586456"/>
                </a:cubicBezTo>
                <a:close/>
                <a:moveTo>
                  <a:pt x="1623959" y="3585966"/>
                </a:moveTo>
                <a:cubicBezTo>
                  <a:pt x="1617744" y="3638994"/>
                  <a:pt x="1639439" y="3582421"/>
                  <a:pt x="1640859" y="3614389"/>
                </a:cubicBezTo>
                <a:cubicBezTo>
                  <a:pt x="1610619" y="3612863"/>
                  <a:pt x="1645226" y="3664387"/>
                  <a:pt x="1623959" y="3677890"/>
                </a:cubicBezTo>
                <a:cubicBezTo>
                  <a:pt x="1608209" y="3661959"/>
                  <a:pt x="1638289" y="3638994"/>
                  <a:pt x="1615011" y="3630727"/>
                </a:cubicBezTo>
                <a:cubicBezTo>
                  <a:pt x="1615253" y="3609970"/>
                  <a:pt x="1616431" y="3591339"/>
                  <a:pt x="1623959" y="3585966"/>
                </a:cubicBezTo>
                <a:close/>
                <a:moveTo>
                  <a:pt x="5198788" y="3584738"/>
                </a:moveTo>
                <a:cubicBezTo>
                  <a:pt x="5207924" y="3590849"/>
                  <a:pt x="5223944" y="3617960"/>
                  <a:pt x="5222552" y="3620606"/>
                </a:cubicBezTo>
                <a:cubicBezTo>
                  <a:pt x="5215022" y="3612152"/>
                  <a:pt x="5199429" y="3616299"/>
                  <a:pt x="5198254" y="3597722"/>
                </a:cubicBezTo>
                <a:cubicBezTo>
                  <a:pt x="5202615" y="3596932"/>
                  <a:pt x="5200720" y="3590795"/>
                  <a:pt x="5198788" y="3584738"/>
                </a:cubicBezTo>
                <a:close/>
                <a:moveTo>
                  <a:pt x="5189260" y="3583426"/>
                </a:moveTo>
                <a:cubicBezTo>
                  <a:pt x="5191752" y="3583872"/>
                  <a:pt x="5193916" y="3586088"/>
                  <a:pt x="5194941" y="3590766"/>
                </a:cubicBezTo>
                <a:cubicBezTo>
                  <a:pt x="5187655" y="3584082"/>
                  <a:pt x="5198850" y="3624670"/>
                  <a:pt x="5190844" y="3603366"/>
                </a:cubicBezTo>
                <a:cubicBezTo>
                  <a:pt x="5190762" y="3599331"/>
                  <a:pt x="5190599" y="3595566"/>
                  <a:pt x="5187521" y="3596330"/>
                </a:cubicBezTo>
                <a:cubicBezTo>
                  <a:pt x="5182808" y="3595838"/>
                  <a:pt x="5183822" y="3607376"/>
                  <a:pt x="5179832" y="3608467"/>
                </a:cubicBezTo>
                <a:cubicBezTo>
                  <a:pt x="5174180" y="3600597"/>
                  <a:pt x="5176933" y="3591496"/>
                  <a:pt x="5181610" y="3586699"/>
                </a:cubicBezTo>
                <a:cubicBezTo>
                  <a:pt x="5183948" y="3584301"/>
                  <a:pt x="5186768" y="3582979"/>
                  <a:pt x="5189260" y="3583426"/>
                </a:cubicBezTo>
                <a:close/>
                <a:moveTo>
                  <a:pt x="4720085" y="3581602"/>
                </a:moveTo>
                <a:cubicBezTo>
                  <a:pt x="4716522" y="3623063"/>
                  <a:pt x="4749065" y="3583838"/>
                  <a:pt x="4747727" y="3611388"/>
                </a:cubicBezTo>
                <a:cubicBezTo>
                  <a:pt x="4737334" y="3608198"/>
                  <a:pt x="4735351" y="3611388"/>
                  <a:pt x="4740067" y="3623499"/>
                </a:cubicBezTo>
                <a:cubicBezTo>
                  <a:pt x="4719818" y="3623473"/>
                  <a:pt x="4721103" y="3631955"/>
                  <a:pt x="4719067" y="3607625"/>
                </a:cubicBezTo>
                <a:cubicBezTo>
                  <a:pt x="4702861" y="3610514"/>
                  <a:pt x="4710229" y="3622107"/>
                  <a:pt x="4700157" y="3631465"/>
                </a:cubicBezTo>
                <a:cubicBezTo>
                  <a:pt x="4703157" y="3620798"/>
                  <a:pt x="4688748" y="3586347"/>
                  <a:pt x="4694265" y="3597831"/>
                </a:cubicBezTo>
                <a:cubicBezTo>
                  <a:pt x="4703587" y="3615426"/>
                  <a:pt x="4714326" y="3593002"/>
                  <a:pt x="4720085" y="3581602"/>
                </a:cubicBezTo>
                <a:close/>
                <a:moveTo>
                  <a:pt x="4857732" y="3578187"/>
                </a:moveTo>
                <a:cubicBezTo>
                  <a:pt x="4859230" y="3578644"/>
                  <a:pt x="4860260" y="3580927"/>
                  <a:pt x="4860280" y="3586702"/>
                </a:cubicBezTo>
                <a:cubicBezTo>
                  <a:pt x="4853500" y="3586456"/>
                  <a:pt x="4856931" y="3607842"/>
                  <a:pt x="4848762" y="3604841"/>
                </a:cubicBezTo>
                <a:cubicBezTo>
                  <a:pt x="4848146" y="3599661"/>
                  <a:pt x="4849161" y="3591994"/>
                  <a:pt x="4845655" y="3591313"/>
                </a:cubicBezTo>
                <a:cubicBezTo>
                  <a:pt x="4844688" y="3601050"/>
                  <a:pt x="4846001" y="3615563"/>
                  <a:pt x="4841074" y="3616981"/>
                </a:cubicBezTo>
                <a:cubicBezTo>
                  <a:pt x="4835774" y="3598950"/>
                  <a:pt x="4814394" y="3634547"/>
                  <a:pt x="4812735" y="3606668"/>
                </a:cubicBezTo>
                <a:cubicBezTo>
                  <a:pt x="4813375" y="3617445"/>
                  <a:pt x="4807189" y="3623690"/>
                  <a:pt x="4805313" y="3612316"/>
                </a:cubicBezTo>
                <a:cubicBezTo>
                  <a:pt x="4809895" y="3610216"/>
                  <a:pt x="4812920" y="3604898"/>
                  <a:pt x="4813215" y="3593713"/>
                </a:cubicBezTo>
                <a:cubicBezTo>
                  <a:pt x="4821626" y="3594586"/>
                  <a:pt x="4823288" y="3606287"/>
                  <a:pt x="4834429" y="3603014"/>
                </a:cubicBezTo>
                <a:cubicBezTo>
                  <a:pt x="4837002" y="3584056"/>
                  <a:pt x="4841341" y="3600122"/>
                  <a:pt x="4846189" y="3578303"/>
                </a:cubicBezTo>
                <a:cubicBezTo>
                  <a:pt x="4844523" y="3591866"/>
                  <a:pt x="4853236" y="3576814"/>
                  <a:pt x="4857732" y="3578187"/>
                </a:cubicBezTo>
                <a:close/>
                <a:moveTo>
                  <a:pt x="4896715" y="3572959"/>
                </a:moveTo>
                <a:cubicBezTo>
                  <a:pt x="4902528" y="3571370"/>
                  <a:pt x="4907105" y="3571384"/>
                  <a:pt x="4918345" y="3574508"/>
                </a:cubicBezTo>
                <a:cubicBezTo>
                  <a:pt x="4906262" y="3595921"/>
                  <a:pt x="4897426" y="3585391"/>
                  <a:pt x="4884598" y="3609449"/>
                </a:cubicBezTo>
                <a:cubicBezTo>
                  <a:pt x="4898762" y="3565969"/>
                  <a:pt x="4865847" y="3630480"/>
                  <a:pt x="4867690" y="3581026"/>
                </a:cubicBezTo>
                <a:cubicBezTo>
                  <a:pt x="4883856" y="3577739"/>
                  <a:pt x="4890903" y="3574548"/>
                  <a:pt x="4896715" y="3572959"/>
                </a:cubicBezTo>
                <a:close/>
                <a:moveTo>
                  <a:pt x="4148052" y="3572816"/>
                </a:moveTo>
                <a:cubicBezTo>
                  <a:pt x="4141491" y="3600067"/>
                  <a:pt x="4160990" y="3595783"/>
                  <a:pt x="4165436" y="3588203"/>
                </a:cubicBezTo>
                <a:cubicBezTo>
                  <a:pt x="4162784" y="3578108"/>
                  <a:pt x="4157053" y="3573008"/>
                  <a:pt x="4148052" y="3572816"/>
                </a:cubicBezTo>
                <a:close/>
                <a:moveTo>
                  <a:pt x="4947249" y="3571645"/>
                </a:moveTo>
                <a:cubicBezTo>
                  <a:pt x="4953376" y="3576227"/>
                  <a:pt x="4968592" y="3566544"/>
                  <a:pt x="4968463" y="3581001"/>
                </a:cubicBezTo>
                <a:cubicBezTo>
                  <a:pt x="4963561" y="3589403"/>
                  <a:pt x="4946583" y="3589620"/>
                  <a:pt x="4947249" y="3571645"/>
                </a:cubicBezTo>
                <a:close/>
                <a:moveTo>
                  <a:pt x="4445372" y="3565626"/>
                </a:moveTo>
                <a:cubicBezTo>
                  <a:pt x="4444031" y="3565590"/>
                  <a:pt x="4442278" y="3567136"/>
                  <a:pt x="4439706" y="3571315"/>
                </a:cubicBezTo>
                <a:cubicBezTo>
                  <a:pt x="4441166" y="3579924"/>
                  <a:pt x="4447386" y="3585439"/>
                  <a:pt x="4453300" y="3585634"/>
                </a:cubicBezTo>
                <a:lnTo>
                  <a:pt x="4457105" y="3579927"/>
                </a:lnTo>
                <a:lnTo>
                  <a:pt x="4457357" y="3580236"/>
                </a:lnTo>
                <a:lnTo>
                  <a:pt x="4457528" y="3579292"/>
                </a:lnTo>
                <a:lnTo>
                  <a:pt x="4465045" y="3568016"/>
                </a:lnTo>
                <a:cubicBezTo>
                  <a:pt x="4462032" y="3566420"/>
                  <a:pt x="4460291" y="3567484"/>
                  <a:pt x="4459212" y="3569942"/>
                </a:cubicBezTo>
                <a:lnTo>
                  <a:pt x="4457528" y="3579292"/>
                </a:lnTo>
                <a:lnTo>
                  <a:pt x="4457105" y="3579927"/>
                </a:lnTo>
                <a:lnTo>
                  <a:pt x="4448573" y="3569425"/>
                </a:lnTo>
                <a:cubicBezTo>
                  <a:pt x="4447645" y="3567279"/>
                  <a:pt x="4446714" y="3565662"/>
                  <a:pt x="4445372" y="3565626"/>
                </a:cubicBezTo>
                <a:close/>
                <a:moveTo>
                  <a:pt x="4997910" y="3565178"/>
                </a:moveTo>
                <a:cubicBezTo>
                  <a:pt x="4998230" y="3577590"/>
                  <a:pt x="4993299" y="3579090"/>
                  <a:pt x="4993299" y="3590792"/>
                </a:cubicBezTo>
                <a:cubicBezTo>
                  <a:pt x="4983178" y="3566324"/>
                  <a:pt x="4978544" y="3600695"/>
                  <a:pt x="4972361" y="3574918"/>
                </a:cubicBezTo>
                <a:cubicBezTo>
                  <a:pt x="4979373" y="3568589"/>
                  <a:pt x="4989575" y="3568832"/>
                  <a:pt x="4997910" y="3565178"/>
                </a:cubicBezTo>
                <a:close/>
                <a:moveTo>
                  <a:pt x="5019703" y="3561387"/>
                </a:moveTo>
                <a:cubicBezTo>
                  <a:pt x="5017962" y="3577590"/>
                  <a:pt x="5002401" y="3595457"/>
                  <a:pt x="5001251" y="3572134"/>
                </a:cubicBezTo>
                <a:cubicBezTo>
                  <a:pt x="5008162" y="3570224"/>
                  <a:pt x="5010814" y="3559259"/>
                  <a:pt x="5019703" y="3561387"/>
                </a:cubicBezTo>
                <a:close/>
                <a:moveTo>
                  <a:pt x="4353758" y="3560161"/>
                </a:moveTo>
                <a:cubicBezTo>
                  <a:pt x="4343767" y="3565098"/>
                  <a:pt x="4328928" y="3559832"/>
                  <a:pt x="4330964" y="3589973"/>
                </a:cubicBezTo>
                <a:cubicBezTo>
                  <a:pt x="4343151" y="3589701"/>
                  <a:pt x="4353274" y="3585064"/>
                  <a:pt x="4353758" y="3560161"/>
                </a:cubicBezTo>
                <a:close/>
                <a:moveTo>
                  <a:pt x="5135588" y="3543631"/>
                </a:moveTo>
                <a:cubicBezTo>
                  <a:pt x="5119571" y="3577481"/>
                  <a:pt x="5093912" y="3548431"/>
                  <a:pt x="5080062" y="3582338"/>
                </a:cubicBezTo>
                <a:cubicBezTo>
                  <a:pt x="5073046" y="3543251"/>
                  <a:pt x="5048861" y="3602358"/>
                  <a:pt x="5041201" y="3564253"/>
                </a:cubicBezTo>
                <a:cubicBezTo>
                  <a:pt x="5066405" y="3554789"/>
                  <a:pt x="5099350" y="3545049"/>
                  <a:pt x="5135588" y="3543631"/>
                </a:cubicBezTo>
                <a:close/>
                <a:moveTo>
                  <a:pt x="5737027" y="3536567"/>
                </a:moveTo>
                <a:cubicBezTo>
                  <a:pt x="5748673" y="3538557"/>
                  <a:pt x="5758909" y="3542787"/>
                  <a:pt x="5765199" y="3553314"/>
                </a:cubicBezTo>
                <a:cubicBezTo>
                  <a:pt x="5756662" y="3549522"/>
                  <a:pt x="5756927" y="3564308"/>
                  <a:pt x="5746986" y="3557544"/>
                </a:cubicBezTo>
                <a:cubicBezTo>
                  <a:pt x="5749745" y="3530785"/>
                  <a:pt x="5737102" y="3562561"/>
                  <a:pt x="5737027" y="3536567"/>
                </a:cubicBezTo>
                <a:close/>
                <a:moveTo>
                  <a:pt x="5208199" y="3526881"/>
                </a:moveTo>
                <a:cubicBezTo>
                  <a:pt x="5213258" y="3531137"/>
                  <a:pt x="5226981" y="3521618"/>
                  <a:pt x="5225856" y="3535773"/>
                </a:cubicBezTo>
                <a:cubicBezTo>
                  <a:pt x="5214794" y="3531191"/>
                  <a:pt x="5208172" y="3541613"/>
                  <a:pt x="5214304" y="3553887"/>
                </a:cubicBezTo>
                <a:cubicBezTo>
                  <a:pt x="5209274" y="3549657"/>
                  <a:pt x="5195529" y="3559179"/>
                  <a:pt x="5196676" y="3545049"/>
                </a:cubicBezTo>
                <a:cubicBezTo>
                  <a:pt x="5204421" y="3547286"/>
                  <a:pt x="5208281" y="3541174"/>
                  <a:pt x="5208199" y="3526881"/>
                </a:cubicBezTo>
                <a:close/>
                <a:moveTo>
                  <a:pt x="1584102" y="3523777"/>
                </a:moveTo>
                <a:cubicBezTo>
                  <a:pt x="1577645" y="3522921"/>
                  <a:pt x="1570146" y="3525601"/>
                  <a:pt x="1565112" y="3525736"/>
                </a:cubicBezTo>
                <a:cubicBezTo>
                  <a:pt x="1571836" y="3537194"/>
                  <a:pt x="1590181" y="3550476"/>
                  <a:pt x="1596826" y="3543030"/>
                </a:cubicBezTo>
                <a:cubicBezTo>
                  <a:pt x="1595968" y="3529023"/>
                  <a:pt x="1590558" y="3524633"/>
                  <a:pt x="1584102" y="3523777"/>
                </a:cubicBezTo>
                <a:close/>
                <a:moveTo>
                  <a:pt x="5396251" y="3498239"/>
                </a:moveTo>
                <a:cubicBezTo>
                  <a:pt x="5391224" y="3501787"/>
                  <a:pt x="5391962" y="3517499"/>
                  <a:pt x="5385032" y="3517007"/>
                </a:cubicBezTo>
                <a:cubicBezTo>
                  <a:pt x="5389584" y="3535120"/>
                  <a:pt x="5404825" y="3516818"/>
                  <a:pt x="5403698" y="3499796"/>
                </a:cubicBezTo>
                <a:cubicBezTo>
                  <a:pt x="5400243" y="3497225"/>
                  <a:pt x="5397927" y="3497056"/>
                  <a:pt x="5396251" y="3498239"/>
                </a:cubicBezTo>
                <a:close/>
                <a:moveTo>
                  <a:pt x="1465877" y="3486620"/>
                </a:moveTo>
                <a:cubicBezTo>
                  <a:pt x="1463172" y="3522299"/>
                  <a:pt x="1461271" y="3517964"/>
                  <a:pt x="1456153" y="3550940"/>
                </a:cubicBezTo>
                <a:cubicBezTo>
                  <a:pt x="1460922" y="3551541"/>
                  <a:pt x="1465717" y="3552168"/>
                  <a:pt x="1470458" y="3552821"/>
                </a:cubicBezTo>
                <a:cubicBezTo>
                  <a:pt x="1458940" y="3522027"/>
                  <a:pt x="1475038" y="3519189"/>
                  <a:pt x="1480153" y="3488504"/>
                </a:cubicBezTo>
                <a:cubicBezTo>
                  <a:pt x="1475384" y="3487849"/>
                  <a:pt x="1470618" y="3487221"/>
                  <a:pt x="1465877" y="3486620"/>
                </a:cubicBezTo>
                <a:close/>
                <a:moveTo>
                  <a:pt x="6175512" y="3462290"/>
                </a:moveTo>
                <a:cubicBezTo>
                  <a:pt x="6184649" y="3469793"/>
                  <a:pt x="6198495" y="3455471"/>
                  <a:pt x="6203902" y="3472545"/>
                </a:cubicBezTo>
                <a:cubicBezTo>
                  <a:pt x="6196805" y="3488994"/>
                  <a:pt x="6176936" y="3486949"/>
                  <a:pt x="6175512" y="3462290"/>
                </a:cubicBezTo>
                <a:close/>
                <a:moveTo>
                  <a:pt x="5962475" y="3451562"/>
                </a:moveTo>
                <a:cubicBezTo>
                  <a:pt x="5955830" y="3453160"/>
                  <a:pt x="5948784" y="3458882"/>
                  <a:pt x="5945035" y="3465128"/>
                </a:cubicBezTo>
                <a:cubicBezTo>
                  <a:pt x="5944341" y="3503178"/>
                  <a:pt x="5972061" y="3475411"/>
                  <a:pt x="5977525" y="3462753"/>
                </a:cubicBezTo>
                <a:cubicBezTo>
                  <a:pt x="5975368" y="3452498"/>
                  <a:pt x="5969123" y="3449967"/>
                  <a:pt x="5962475" y="3451562"/>
                </a:cubicBezTo>
                <a:close/>
                <a:moveTo>
                  <a:pt x="6248861" y="3427189"/>
                </a:moveTo>
                <a:cubicBezTo>
                  <a:pt x="6244390" y="3428494"/>
                  <a:pt x="6239862" y="3431536"/>
                  <a:pt x="6234359" y="3430539"/>
                </a:cubicBezTo>
                <a:cubicBezTo>
                  <a:pt x="6234067" y="3439322"/>
                  <a:pt x="6233717" y="3447968"/>
                  <a:pt x="6233369" y="3456642"/>
                </a:cubicBezTo>
                <a:cubicBezTo>
                  <a:pt x="6247753" y="3458690"/>
                  <a:pt x="6256805" y="3449443"/>
                  <a:pt x="6263018" y="3434248"/>
                </a:cubicBezTo>
                <a:cubicBezTo>
                  <a:pt x="6257740" y="3426312"/>
                  <a:pt x="6253328" y="3425883"/>
                  <a:pt x="6248861" y="3427189"/>
                </a:cubicBezTo>
                <a:close/>
                <a:moveTo>
                  <a:pt x="981357" y="3411186"/>
                </a:moveTo>
                <a:cubicBezTo>
                  <a:pt x="982097" y="3411375"/>
                  <a:pt x="982529" y="3412987"/>
                  <a:pt x="982582" y="3417228"/>
                </a:cubicBezTo>
                <a:cubicBezTo>
                  <a:pt x="976367" y="3419084"/>
                  <a:pt x="983009" y="3425768"/>
                  <a:pt x="981831" y="3436814"/>
                </a:cubicBezTo>
                <a:cubicBezTo>
                  <a:pt x="975082" y="3433160"/>
                  <a:pt x="966511" y="3432478"/>
                  <a:pt x="968252" y="3415347"/>
                </a:cubicBezTo>
                <a:cubicBezTo>
                  <a:pt x="972175" y="3420353"/>
                  <a:pt x="975704" y="3416581"/>
                  <a:pt x="978279" y="3413680"/>
                </a:cubicBezTo>
                <a:cubicBezTo>
                  <a:pt x="979567" y="3412230"/>
                  <a:pt x="980616" y="3410996"/>
                  <a:pt x="981357" y="3411186"/>
                </a:cubicBezTo>
                <a:close/>
                <a:moveTo>
                  <a:pt x="6379663" y="3396879"/>
                </a:moveTo>
                <a:cubicBezTo>
                  <a:pt x="6376958" y="3426120"/>
                  <a:pt x="6392173" y="3422601"/>
                  <a:pt x="6400421" y="3419273"/>
                </a:cubicBezTo>
                <a:cubicBezTo>
                  <a:pt x="6399001" y="3403262"/>
                  <a:pt x="6387486" y="3402990"/>
                  <a:pt x="6379663" y="3396879"/>
                </a:cubicBezTo>
                <a:close/>
                <a:moveTo>
                  <a:pt x="6027455" y="3394731"/>
                </a:moveTo>
                <a:cubicBezTo>
                  <a:pt x="6021451" y="3392652"/>
                  <a:pt x="6015183" y="3393511"/>
                  <a:pt x="6016176" y="3395624"/>
                </a:cubicBezTo>
                <a:cubicBezTo>
                  <a:pt x="6011838" y="3418809"/>
                  <a:pt x="6029915" y="3406481"/>
                  <a:pt x="6037148" y="3411472"/>
                </a:cubicBezTo>
                <a:cubicBezTo>
                  <a:pt x="6039196" y="3401830"/>
                  <a:pt x="6033459" y="3396813"/>
                  <a:pt x="6027455" y="3394731"/>
                </a:cubicBezTo>
                <a:close/>
                <a:moveTo>
                  <a:pt x="1402399" y="3360271"/>
                </a:moveTo>
                <a:cubicBezTo>
                  <a:pt x="1392059" y="3362073"/>
                  <a:pt x="1391148" y="3383677"/>
                  <a:pt x="1386567" y="3397506"/>
                </a:cubicBezTo>
                <a:cubicBezTo>
                  <a:pt x="1379363" y="3396632"/>
                  <a:pt x="1372212" y="3395679"/>
                  <a:pt x="1365033" y="3394780"/>
                </a:cubicBezTo>
                <a:cubicBezTo>
                  <a:pt x="1365061" y="3406481"/>
                  <a:pt x="1360132" y="3407927"/>
                  <a:pt x="1360427" y="3420419"/>
                </a:cubicBezTo>
                <a:cubicBezTo>
                  <a:pt x="1374034" y="3416000"/>
                  <a:pt x="1381292" y="3398325"/>
                  <a:pt x="1400577" y="3405934"/>
                </a:cubicBezTo>
                <a:cubicBezTo>
                  <a:pt x="1400737" y="3386377"/>
                  <a:pt x="1415897" y="3367746"/>
                  <a:pt x="1402399" y="3360271"/>
                </a:cubicBezTo>
                <a:close/>
                <a:moveTo>
                  <a:pt x="6866107" y="3317438"/>
                </a:moveTo>
                <a:cubicBezTo>
                  <a:pt x="6869597" y="3315382"/>
                  <a:pt x="6874473" y="3316247"/>
                  <a:pt x="6879574" y="3317610"/>
                </a:cubicBezTo>
                <a:cubicBezTo>
                  <a:pt x="6879414" y="3335941"/>
                  <a:pt x="6870092" y="3335259"/>
                  <a:pt x="6860933" y="3334796"/>
                </a:cubicBezTo>
                <a:cubicBezTo>
                  <a:pt x="6860506" y="3324472"/>
                  <a:pt x="6862615" y="3319495"/>
                  <a:pt x="6866107" y="3317438"/>
                </a:cubicBezTo>
                <a:close/>
                <a:moveTo>
                  <a:pt x="6856854" y="3315234"/>
                </a:moveTo>
                <a:cubicBezTo>
                  <a:pt x="6858572" y="3315087"/>
                  <a:pt x="6860104" y="3316745"/>
                  <a:pt x="6861462" y="3321702"/>
                </a:cubicBezTo>
                <a:cubicBezTo>
                  <a:pt x="6856400" y="3327676"/>
                  <a:pt x="6847829" y="3326233"/>
                  <a:pt x="6846330" y="3339515"/>
                </a:cubicBezTo>
                <a:cubicBezTo>
                  <a:pt x="6855304" y="3339816"/>
                  <a:pt x="6858034" y="3328415"/>
                  <a:pt x="6860390" y="3347837"/>
                </a:cubicBezTo>
                <a:cubicBezTo>
                  <a:pt x="6850858" y="3361173"/>
                  <a:pt x="6840971" y="3337851"/>
                  <a:pt x="6836100" y="3324924"/>
                </a:cubicBezTo>
                <a:cubicBezTo>
                  <a:pt x="6841952" y="3329876"/>
                  <a:pt x="6846932" y="3324114"/>
                  <a:pt x="6851133" y="3319592"/>
                </a:cubicBezTo>
                <a:cubicBezTo>
                  <a:pt x="6853234" y="3317331"/>
                  <a:pt x="6855137" y="3315380"/>
                  <a:pt x="6856854" y="3315234"/>
                </a:cubicBezTo>
                <a:close/>
                <a:moveTo>
                  <a:pt x="6311635" y="3296172"/>
                </a:moveTo>
                <a:cubicBezTo>
                  <a:pt x="6305693" y="3309646"/>
                  <a:pt x="6297522" y="3318349"/>
                  <a:pt x="6288869" y="3326095"/>
                </a:cubicBezTo>
                <a:cubicBezTo>
                  <a:pt x="6285897" y="3298300"/>
                  <a:pt x="6309065" y="3288970"/>
                  <a:pt x="6311635" y="3296172"/>
                </a:cubicBezTo>
                <a:close/>
                <a:moveTo>
                  <a:pt x="1358391" y="3288890"/>
                </a:moveTo>
                <a:cubicBezTo>
                  <a:pt x="1357910" y="3301954"/>
                  <a:pt x="1357373" y="3314938"/>
                  <a:pt x="1356864" y="3328031"/>
                </a:cubicBezTo>
                <a:cubicBezTo>
                  <a:pt x="1364606" y="3323149"/>
                  <a:pt x="1368543" y="3310219"/>
                  <a:pt x="1369133" y="3290279"/>
                </a:cubicBezTo>
                <a:cubicBezTo>
                  <a:pt x="1365542" y="3289843"/>
                  <a:pt x="1361982" y="3289351"/>
                  <a:pt x="1358391" y="3288890"/>
                </a:cubicBezTo>
                <a:close/>
                <a:moveTo>
                  <a:pt x="6067332" y="3284033"/>
                </a:moveTo>
                <a:cubicBezTo>
                  <a:pt x="6062807" y="3291072"/>
                  <a:pt x="6054397" y="3289843"/>
                  <a:pt x="6045584" y="3287879"/>
                </a:cubicBezTo>
                <a:cubicBezTo>
                  <a:pt x="6045851" y="3310139"/>
                  <a:pt x="6070279" y="3321702"/>
                  <a:pt x="6067332" y="3284033"/>
                </a:cubicBezTo>
                <a:close/>
                <a:moveTo>
                  <a:pt x="5599922" y="3269276"/>
                </a:moveTo>
                <a:cubicBezTo>
                  <a:pt x="5587493" y="3275224"/>
                  <a:pt x="5593761" y="3281441"/>
                  <a:pt x="5578146" y="3272959"/>
                </a:cubicBezTo>
                <a:cubicBezTo>
                  <a:pt x="5575334" y="3298518"/>
                  <a:pt x="5602599" y="3288205"/>
                  <a:pt x="5599922" y="3269276"/>
                </a:cubicBezTo>
                <a:close/>
                <a:moveTo>
                  <a:pt x="6114903" y="3264038"/>
                </a:moveTo>
                <a:cubicBezTo>
                  <a:pt x="6098590" y="3266767"/>
                  <a:pt x="6104993" y="3276177"/>
                  <a:pt x="6085976" y="3266876"/>
                </a:cubicBezTo>
                <a:cubicBezTo>
                  <a:pt x="6079519" y="3289351"/>
                  <a:pt x="6098002" y="3272331"/>
                  <a:pt x="6095967" y="3287799"/>
                </a:cubicBezTo>
                <a:cubicBezTo>
                  <a:pt x="6095885" y="3306482"/>
                  <a:pt x="6072824" y="3276968"/>
                  <a:pt x="6077323" y="3305173"/>
                </a:cubicBezTo>
                <a:cubicBezTo>
                  <a:pt x="6092429" y="3307246"/>
                  <a:pt x="6100893" y="3295491"/>
                  <a:pt x="6113081" y="3309784"/>
                </a:cubicBezTo>
                <a:cubicBezTo>
                  <a:pt x="6122000" y="3296390"/>
                  <a:pt x="6112894" y="3284196"/>
                  <a:pt x="6114903" y="3264038"/>
                </a:cubicBezTo>
                <a:close/>
                <a:moveTo>
                  <a:pt x="5700951" y="3262729"/>
                </a:moveTo>
                <a:cubicBezTo>
                  <a:pt x="5689889" y="3265404"/>
                  <a:pt x="5682094" y="3274869"/>
                  <a:pt x="5681507" y="3299554"/>
                </a:cubicBezTo>
                <a:cubicBezTo>
                  <a:pt x="5689889" y="3300728"/>
                  <a:pt x="5698218" y="3301791"/>
                  <a:pt x="5706575" y="3302882"/>
                </a:cubicBezTo>
                <a:cubicBezTo>
                  <a:pt x="5710298" y="3280651"/>
                  <a:pt x="5703685" y="3274786"/>
                  <a:pt x="5700951" y="3262729"/>
                </a:cubicBezTo>
                <a:close/>
                <a:moveTo>
                  <a:pt x="5881076" y="3259920"/>
                </a:moveTo>
                <a:cubicBezTo>
                  <a:pt x="5868192" y="3262537"/>
                  <a:pt x="5863533" y="3282369"/>
                  <a:pt x="5851907" y="3269221"/>
                </a:cubicBezTo>
                <a:cubicBezTo>
                  <a:pt x="5851666" y="3275797"/>
                  <a:pt x="5851398" y="3282369"/>
                  <a:pt x="5851157" y="3288915"/>
                </a:cubicBezTo>
                <a:cubicBezTo>
                  <a:pt x="5839533" y="3286077"/>
                  <a:pt x="5833025" y="3273640"/>
                  <a:pt x="5818909" y="3284689"/>
                </a:cubicBezTo>
                <a:cubicBezTo>
                  <a:pt x="5815453" y="3284033"/>
                  <a:pt x="5816471" y="3276369"/>
                  <a:pt x="5815830" y="3271157"/>
                </a:cubicBezTo>
                <a:cubicBezTo>
                  <a:pt x="5804953" y="3274104"/>
                  <a:pt x="5818720" y="3285505"/>
                  <a:pt x="5814812" y="3297289"/>
                </a:cubicBezTo>
                <a:cubicBezTo>
                  <a:pt x="5831552" y="3299417"/>
                  <a:pt x="5848263" y="3301599"/>
                  <a:pt x="5864978" y="3303781"/>
                </a:cubicBezTo>
                <a:cubicBezTo>
                  <a:pt x="5864522" y="3268594"/>
                  <a:pt x="5874862" y="3283025"/>
                  <a:pt x="5887210" y="3287005"/>
                </a:cubicBezTo>
                <a:cubicBezTo>
                  <a:pt x="5896314" y="3276261"/>
                  <a:pt x="5866451" y="3285479"/>
                  <a:pt x="5881076" y="3259920"/>
                </a:cubicBezTo>
                <a:close/>
                <a:moveTo>
                  <a:pt x="5776938" y="3252964"/>
                </a:moveTo>
                <a:cubicBezTo>
                  <a:pt x="5769573" y="3281332"/>
                  <a:pt x="5806480" y="3271186"/>
                  <a:pt x="5793570" y="3287933"/>
                </a:cubicBezTo>
                <a:cubicBezTo>
                  <a:pt x="5798714" y="3313438"/>
                  <a:pt x="5800027" y="3274568"/>
                  <a:pt x="5804821" y="3276312"/>
                </a:cubicBezTo>
                <a:cubicBezTo>
                  <a:pt x="5802141" y="3258010"/>
                  <a:pt x="5787358" y="3258966"/>
                  <a:pt x="5776938" y="3252964"/>
                </a:cubicBezTo>
                <a:close/>
                <a:moveTo>
                  <a:pt x="6191118" y="3247729"/>
                </a:moveTo>
                <a:cubicBezTo>
                  <a:pt x="6191414" y="3269605"/>
                  <a:pt x="6208849" y="3230243"/>
                  <a:pt x="6204912" y="3262566"/>
                </a:cubicBezTo>
                <a:cubicBezTo>
                  <a:pt x="6195031" y="3255885"/>
                  <a:pt x="6195297" y="3270587"/>
                  <a:pt x="6186780" y="3266822"/>
                </a:cubicBezTo>
                <a:cubicBezTo>
                  <a:pt x="6186943" y="3262515"/>
                  <a:pt x="6187103" y="3258122"/>
                  <a:pt x="6187289" y="3253729"/>
                </a:cubicBezTo>
                <a:cubicBezTo>
                  <a:pt x="6187638" y="3249802"/>
                  <a:pt x="6188118" y="3246148"/>
                  <a:pt x="6191118" y="3247729"/>
                </a:cubicBezTo>
                <a:close/>
                <a:moveTo>
                  <a:pt x="5683543" y="3247371"/>
                </a:moveTo>
                <a:cubicBezTo>
                  <a:pt x="5661122" y="3274786"/>
                  <a:pt x="5630668" y="3284743"/>
                  <a:pt x="5606268" y="3289789"/>
                </a:cubicBezTo>
                <a:cubicBezTo>
                  <a:pt x="5625955" y="3315402"/>
                  <a:pt x="5656249" y="3277813"/>
                  <a:pt x="5674380" y="3298681"/>
                </a:cubicBezTo>
                <a:cubicBezTo>
                  <a:pt x="5665355" y="3268377"/>
                  <a:pt x="5686917" y="3284033"/>
                  <a:pt x="5683543" y="3247371"/>
                </a:cubicBezTo>
                <a:close/>
                <a:moveTo>
                  <a:pt x="6040196" y="3241154"/>
                </a:moveTo>
                <a:cubicBezTo>
                  <a:pt x="6041160" y="3252637"/>
                  <a:pt x="6034252" y="3257219"/>
                  <a:pt x="6039445" y="3260848"/>
                </a:cubicBezTo>
                <a:cubicBezTo>
                  <a:pt x="6041617" y="3261504"/>
                  <a:pt x="6043624" y="3262348"/>
                  <a:pt x="6042738" y="3267775"/>
                </a:cubicBezTo>
                <a:cubicBezTo>
                  <a:pt x="6037974" y="3267177"/>
                  <a:pt x="6033181" y="3266604"/>
                  <a:pt x="6028440" y="3265894"/>
                </a:cubicBezTo>
                <a:cubicBezTo>
                  <a:pt x="6030393" y="3253594"/>
                  <a:pt x="6030849" y="3237935"/>
                  <a:pt x="6040196" y="3241154"/>
                </a:cubicBezTo>
                <a:close/>
                <a:moveTo>
                  <a:pt x="6264215" y="3236550"/>
                </a:moveTo>
                <a:cubicBezTo>
                  <a:pt x="6266886" y="3235476"/>
                  <a:pt x="6269096" y="3235684"/>
                  <a:pt x="6270729" y="3238453"/>
                </a:cubicBezTo>
                <a:cubicBezTo>
                  <a:pt x="6265507" y="3258010"/>
                  <a:pt x="6245500" y="3246664"/>
                  <a:pt x="6237438" y="3260355"/>
                </a:cubicBezTo>
                <a:cubicBezTo>
                  <a:pt x="6247941" y="3297753"/>
                  <a:pt x="6283293" y="3307163"/>
                  <a:pt x="6294729" y="3267804"/>
                </a:cubicBezTo>
                <a:cubicBezTo>
                  <a:pt x="6284817" y="3261120"/>
                  <a:pt x="6285112" y="3275794"/>
                  <a:pt x="6276595" y="3271976"/>
                </a:cubicBezTo>
                <a:cubicBezTo>
                  <a:pt x="6280239" y="3249281"/>
                  <a:pt x="6319691" y="3246062"/>
                  <a:pt x="6319585" y="3277569"/>
                </a:cubicBezTo>
                <a:cubicBezTo>
                  <a:pt x="6294220" y="3273749"/>
                  <a:pt x="6286158" y="3306210"/>
                  <a:pt x="6270917" y="3323721"/>
                </a:cubicBezTo>
                <a:cubicBezTo>
                  <a:pt x="6270675" y="3315975"/>
                  <a:pt x="6272256" y="3305310"/>
                  <a:pt x="6268105" y="3303618"/>
                </a:cubicBezTo>
                <a:cubicBezTo>
                  <a:pt x="6269258" y="3336651"/>
                  <a:pt x="6255382" y="3305310"/>
                  <a:pt x="6249195" y="3327484"/>
                </a:cubicBezTo>
                <a:cubicBezTo>
                  <a:pt x="6258382" y="3318458"/>
                  <a:pt x="6258838" y="3351079"/>
                  <a:pt x="6252007" y="3347508"/>
                </a:cubicBezTo>
                <a:cubicBezTo>
                  <a:pt x="6251473" y="3332041"/>
                  <a:pt x="6241510" y="3331439"/>
                  <a:pt x="6238723" y="3319575"/>
                </a:cubicBezTo>
                <a:cubicBezTo>
                  <a:pt x="6248205" y="3325331"/>
                  <a:pt x="6246169" y="3306946"/>
                  <a:pt x="6250241" y="3301353"/>
                </a:cubicBezTo>
                <a:cubicBezTo>
                  <a:pt x="6243115" y="3302335"/>
                  <a:pt x="6243464" y="3291616"/>
                  <a:pt x="6239983" y="3286925"/>
                </a:cubicBezTo>
                <a:cubicBezTo>
                  <a:pt x="6230850" y="3311393"/>
                  <a:pt x="6233315" y="3321293"/>
                  <a:pt x="6220296" y="3330239"/>
                </a:cubicBezTo>
                <a:cubicBezTo>
                  <a:pt x="6218986" y="3309182"/>
                  <a:pt x="6227796" y="3310981"/>
                  <a:pt x="6221581" y="3297561"/>
                </a:cubicBezTo>
                <a:cubicBezTo>
                  <a:pt x="6235936" y="3306590"/>
                  <a:pt x="6231625" y="3276312"/>
                  <a:pt x="6240491" y="3273858"/>
                </a:cubicBezTo>
                <a:cubicBezTo>
                  <a:pt x="6236929" y="3273368"/>
                  <a:pt x="6233366" y="3272904"/>
                  <a:pt x="6229834" y="3272440"/>
                </a:cubicBezTo>
                <a:cubicBezTo>
                  <a:pt x="6230152" y="3263737"/>
                  <a:pt x="6230503" y="3255009"/>
                  <a:pt x="6230850" y="3246334"/>
                </a:cubicBezTo>
                <a:cubicBezTo>
                  <a:pt x="6244046" y="3254539"/>
                  <a:pt x="6256204" y="3239773"/>
                  <a:pt x="6264215" y="3236550"/>
                </a:cubicBezTo>
                <a:close/>
                <a:moveTo>
                  <a:pt x="6425982" y="3225741"/>
                </a:moveTo>
                <a:cubicBezTo>
                  <a:pt x="6430217" y="3227376"/>
                  <a:pt x="6436220" y="3225933"/>
                  <a:pt x="6436485" y="3233679"/>
                </a:cubicBezTo>
                <a:cubicBezTo>
                  <a:pt x="6425259" y="3228960"/>
                  <a:pt x="6433887" y="3265922"/>
                  <a:pt x="6421112" y="3258010"/>
                </a:cubicBezTo>
                <a:cubicBezTo>
                  <a:pt x="6420549" y="3242709"/>
                  <a:pt x="6422667" y="3232943"/>
                  <a:pt x="6425982" y="3225741"/>
                </a:cubicBezTo>
                <a:close/>
                <a:moveTo>
                  <a:pt x="6459287" y="3219386"/>
                </a:moveTo>
                <a:cubicBezTo>
                  <a:pt x="6461655" y="3218861"/>
                  <a:pt x="6463842" y="3220191"/>
                  <a:pt x="6465609" y="3224378"/>
                </a:cubicBezTo>
                <a:cubicBezTo>
                  <a:pt x="6450531" y="3218484"/>
                  <a:pt x="6457336" y="3258720"/>
                  <a:pt x="6439550" y="3247182"/>
                </a:cubicBezTo>
                <a:cubicBezTo>
                  <a:pt x="6443449" y="3239244"/>
                  <a:pt x="6452183" y="3220964"/>
                  <a:pt x="6459287" y="3219386"/>
                </a:cubicBezTo>
                <a:close/>
                <a:moveTo>
                  <a:pt x="6152955" y="3209922"/>
                </a:moveTo>
                <a:cubicBezTo>
                  <a:pt x="6157723" y="3209784"/>
                  <a:pt x="6178912" y="3212322"/>
                  <a:pt x="6167043" y="3218404"/>
                </a:cubicBezTo>
                <a:cubicBezTo>
                  <a:pt x="6153840" y="3207548"/>
                  <a:pt x="6152741" y="3258256"/>
                  <a:pt x="6141465" y="3228115"/>
                </a:cubicBezTo>
                <a:cubicBezTo>
                  <a:pt x="6149256" y="3230297"/>
                  <a:pt x="6153089" y="3224349"/>
                  <a:pt x="6152955" y="3209922"/>
                </a:cubicBezTo>
                <a:close/>
                <a:moveTo>
                  <a:pt x="5731866" y="3207740"/>
                </a:moveTo>
                <a:cubicBezTo>
                  <a:pt x="5753561" y="3205039"/>
                  <a:pt x="5732249" y="3260876"/>
                  <a:pt x="5727024" y="3239874"/>
                </a:cubicBezTo>
                <a:cubicBezTo>
                  <a:pt x="5732457" y="3232563"/>
                  <a:pt x="5736126" y="3216004"/>
                  <a:pt x="5731866" y="3207740"/>
                </a:cubicBezTo>
                <a:close/>
                <a:moveTo>
                  <a:pt x="6657645" y="3205608"/>
                </a:moveTo>
                <a:cubicBezTo>
                  <a:pt x="6659146" y="3205601"/>
                  <a:pt x="6660210" y="3206858"/>
                  <a:pt x="6660598" y="3210328"/>
                </a:cubicBezTo>
                <a:cubicBezTo>
                  <a:pt x="6654786" y="3224977"/>
                  <a:pt x="6656234" y="3247947"/>
                  <a:pt x="6662364" y="3256483"/>
                </a:cubicBezTo>
                <a:cubicBezTo>
                  <a:pt x="6640054" y="3274405"/>
                  <a:pt x="6619208" y="3255882"/>
                  <a:pt x="6601990" y="3235507"/>
                </a:cubicBezTo>
                <a:cubicBezTo>
                  <a:pt x="6603973" y="3235862"/>
                  <a:pt x="6606251" y="3230733"/>
                  <a:pt x="6602229" y="3228989"/>
                </a:cubicBezTo>
                <a:cubicBezTo>
                  <a:pt x="6602769" y="3244207"/>
                  <a:pt x="6591600" y="3234934"/>
                  <a:pt x="6590771" y="3247208"/>
                </a:cubicBezTo>
                <a:cubicBezTo>
                  <a:pt x="6594038" y="3260275"/>
                  <a:pt x="6606895" y="3258394"/>
                  <a:pt x="6611447" y="3269577"/>
                </a:cubicBezTo>
                <a:cubicBezTo>
                  <a:pt x="6605826" y="3270559"/>
                  <a:pt x="6608396" y="3283514"/>
                  <a:pt x="6610696" y="3289187"/>
                </a:cubicBezTo>
                <a:cubicBezTo>
                  <a:pt x="6570603" y="3262784"/>
                  <a:pt x="6548880" y="3291098"/>
                  <a:pt x="6522175" y="3251380"/>
                </a:cubicBezTo>
                <a:cubicBezTo>
                  <a:pt x="6526438" y="3250974"/>
                  <a:pt x="6532295" y="3253863"/>
                  <a:pt x="6533181" y="3246254"/>
                </a:cubicBezTo>
                <a:cubicBezTo>
                  <a:pt x="6523966" y="3245707"/>
                  <a:pt x="6515938" y="3247755"/>
                  <a:pt x="6511143" y="3256509"/>
                </a:cubicBezTo>
                <a:cubicBezTo>
                  <a:pt x="6509962" y="3277131"/>
                  <a:pt x="6521266" y="3309483"/>
                  <a:pt x="6515986" y="3316247"/>
                </a:cubicBezTo>
                <a:cubicBezTo>
                  <a:pt x="6512670" y="3289351"/>
                  <a:pt x="6492663" y="3256973"/>
                  <a:pt x="6477585" y="3284961"/>
                </a:cubicBezTo>
                <a:cubicBezTo>
                  <a:pt x="6473994" y="3263331"/>
                  <a:pt x="6489395" y="3281470"/>
                  <a:pt x="6485804" y="3259866"/>
                </a:cubicBezTo>
                <a:cubicBezTo>
                  <a:pt x="6480881" y="3261174"/>
                  <a:pt x="6478597" y="3268211"/>
                  <a:pt x="6471238" y="3264502"/>
                </a:cubicBezTo>
                <a:cubicBezTo>
                  <a:pt x="6472279" y="3273941"/>
                  <a:pt x="6475094" y="3276069"/>
                  <a:pt x="6470485" y="3284058"/>
                </a:cubicBezTo>
                <a:cubicBezTo>
                  <a:pt x="6459476" y="3275112"/>
                  <a:pt x="6461377" y="3293171"/>
                  <a:pt x="6455620" y="3295270"/>
                </a:cubicBezTo>
                <a:cubicBezTo>
                  <a:pt x="6454150" y="3256730"/>
                  <a:pt x="6480658" y="3277160"/>
                  <a:pt x="6476083" y="3232262"/>
                </a:cubicBezTo>
                <a:cubicBezTo>
                  <a:pt x="6511863" y="3197181"/>
                  <a:pt x="6564602" y="3246417"/>
                  <a:pt x="6606332" y="3216440"/>
                </a:cubicBezTo>
                <a:cubicBezTo>
                  <a:pt x="6614661" y="3226397"/>
                  <a:pt x="6608098" y="3229750"/>
                  <a:pt x="6612732" y="3236953"/>
                </a:cubicBezTo>
                <a:cubicBezTo>
                  <a:pt x="6619880" y="3216085"/>
                  <a:pt x="6626179" y="3237388"/>
                  <a:pt x="6638344" y="3227159"/>
                </a:cubicBezTo>
                <a:cubicBezTo>
                  <a:pt x="6637059" y="3243362"/>
                  <a:pt x="6643054" y="3248328"/>
                  <a:pt x="6648065" y="3254682"/>
                </a:cubicBezTo>
                <a:cubicBezTo>
                  <a:pt x="6648596" y="3241698"/>
                  <a:pt x="6658163" y="3247592"/>
                  <a:pt x="6656234" y="3229478"/>
                </a:cubicBezTo>
                <a:cubicBezTo>
                  <a:pt x="6654519" y="3217940"/>
                  <a:pt x="6639275" y="3227786"/>
                  <a:pt x="6638825" y="3214094"/>
                </a:cubicBezTo>
                <a:cubicBezTo>
                  <a:pt x="6642748" y="3216044"/>
                  <a:pt x="6647804" y="3211631"/>
                  <a:pt x="6652069" y="3208470"/>
                </a:cubicBezTo>
                <a:cubicBezTo>
                  <a:pt x="6654205" y="3206887"/>
                  <a:pt x="6656143" y="3205616"/>
                  <a:pt x="6657645" y="3205608"/>
                </a:cubicBezTo>
                <a:close/>
                <a:moveTo>
                  <a:pt x="6114827" y="3181674"/>
                </a:moveTo>
                <a:cubicBezTo>
                  <a:pt x="6116069" y="3180948"/>
                  <a:pt x="6116155" y="3181786"/>
                  <a:pt x="6114359" y="3185236"/>
                </a:cubicBezTo>
                <a:cubicBezTo>
                  <a:pt x="6110611" y="3196365"/>
                  <a:pt x="6100753" y="3194291"/>
                  <a:pt x="6098989" y="3209486"/>
                </a:cubicBezTo>
                <a:cubicBezTo>
                  <a:pt x="6116564" y="3199392"/>
                  <a:pt x="6118091" y="3226016"/>
                  <a:pt x="6134825" y="3214177"/>
                </a:cubicBezTo>
                <a:cubicBezTo>
                  <a:pt x="6132073" y="3251220"/>
                  <a:pt x="6098723" y="3215758"/>
                  <a:pt x="6092052" y="3202012"/>
                </a:cubicBezTo>
                <a:cubicBezTo>
                  <a:pt x="6096977" y="3200090"/>
                  <a:pt x="6111102" y="3183850"/>
                  <a:pt x="6114827" y="3181674"/>
                </a:cubicBezTo>
                <a:close/>
                <a:moveTo>
                  <a:pt x="5590229" y="3179738"/>
                </a:moveTo>
                <a:cubicBezTo>
                  <a:pt x="5585209" y="3177644"/>
                  <a:pt x="5579659" y="3178661"/>
                  <a:pt x="5578146" y="3181170"/>
                </a:cubicBezTo>
                <a:cubicBezTo>
                  <a:pt x="5581011" y="3192983"/>
                  <a:pt x="5588778" y="3197018"/>
                  <a:pt x="5599117" y="3196963"/>
                </a:cubicBezTo>
                <a:cubicBezTo>
                  <a:pt x="5599734" y="3187035"/>
                  <a:pt x="5595245" y="3181834"/>
                  <a:pt x="5590229" y="3179738"/>
                </a:cubicBezTo>
                <a:close/>
                <a:moveTo>
                  <a:pt x="5641683" y="3143869"/>
                </a:moveTo>
                <a:cubicBezTo>
                  <a:pt x="5645108" y="3141739"/>
                  <a:pt x="5651604" y="3141627"/>
                  <a:pt x="5662323" y="3146175"/>
                </a:cubicBezTo>
                <a:cubicBezTo>
                  <a:pt x="5648724" y="3174815"/>
                  <a:pt x="5631405" y="3150261"/>
                  <a:pt x="5641683" y="3143869"/>
                </a:cubicBezTo>
                <a:close/>
                <a:moveTo>
                  <a:pt x="830335" y="3130235"/>
                </a:moveTo>
                <a:cubicBezTo>
                  <a:pt x="833448" y="3130513"/>
                  <a:pt x="836338" y="3134124"/>
                  <a:pt x="838563" y="3142546"/>
                </a:cubicBezTo>
                <a:cubicBezTo>
                  <a:pt x="834707" y="3141727"/>
                  <a:pt x="829297" y="3144373"/>
                  <a:pt x="834679" y="3148575"/>
                </a:cubicBezTo>
                <a:cubicBezTo>
                  <a:pt x="839876" y="3147675"/>
                  <a:pt x="841189" y="3138563"/>
                  <a:pt x="845983" y="3136928"/>
                </a:cubicBezTo>
                <a:cubicBezTo>
                  <a:pt x="838107" y="3169222"/>
                  <a:pt x="848821" y="3152529"/>
                  <a:pt x="851607" y="3177080"/>
                </a:cubicBezTo>
                <a:cubicBezTo>
                  <a:pt x="837598" y="3161232"/>
                  <a:pt x="826777" y="3183109"/>
                  <a:pt x="808322" y="3178034"/>
                </a:cubicBezTo>
                <a:cubicBezTo>
                  <a:pt x="809650" y="3158601"/>
                  <a:pt x="820993" y="3129405"/>
                  <a:pt x="830335" y="3130235"/>
                </a:cubicBezTo>
                <a:close/>
                <a:moveTo>
                  <a:pt x="6570482" y="3119771"/>
                </a:moveTo>
                <a:cubicBezTo>
                  <a:pt x="6570240" y="3126343"/>
                  <a:pt x="6569970" y="3132890"/>
                  <a:pt x="6569759" y="3139465"/>
                </a:cubicBezTo>
                <a:cubicBezTo>
                  <a:pt x="6548599" y="3156785"/>
                  <a:pt x="6542168" y="3145765"/>
                  <a:pt x="6525752" y="3159978"/>
                </a:cubicBezTo>
                <a:cubicBezTo>
                  <a:pt x="6531137" y="3134336"/>
                  <a:pt x="6580363" y="3131037"/>
                  <a:pt x="6570482" y="3119771"/>
                </a:cubicBezTo>
                <a:close/>
                <a:moveTo>
                  <a:pt x="5893851" y="3117205"/>
                </a:moveTo>
                <a:cubicBezTo>
                  <a:pt x="5893317" y="3144591"/>
                  <a:pt x="5912975" y="3140201"/>
                  <a:pt x="5918681" y="3127025"/>
                </a:cubicBezTo>
                <a:cubicBezTo>
                  <a:pt x="5917664" y="3112188"/>
                  <a:pt x="5901138" y="3122088"/>
                  <a:pt x="5893851" y="3117205"/>
                </a:cubicBezTo>
                <a:close/>
                <a:moveTo>
                  <a:pt x="5872571" y="3114880"/>
                </a:moveTo>
                <a:cubicBezTo>
                  <a:pt x="5869605" y="3115712"/>
                  <a:pt x="5867121" y="3117547"/>
                  <a:pt x="5864924" y="3119989"/>
                </a:cubicBezTo>
                <a:cubicBezTo>
                  <a:pt x="5864710" y="3136627"/>
                  <a:pt x="5869157" y="3146012"/>
                  <a:pt x="5878261" y="3147947"/>
                </a:cubicBezTo>
                <a:cubicBezTo>
                  <a:pt x="5881558" y="3140745"/>
                  <a:pt x="5883674" y="3131117"/>
                  <a:pt x="5883109" y="3115788"/>
                </a:cubicBezTo>
                <a:cubicBezTo>
                  <a:pt x="5878986" y="3114218"/>
                  <a:pt x="5875537" y="3114048"/>
                  <a:pt x="5872571" y="3114880"/>
                </a:cubicBezTo>
                <a:close/>
                <a:moveTo>
                  <a:pt x="6167585" y="3113388"/>
                </a:moveTo>
                <a:cubicBezTo>
                  <a:pt x="6167292" y="3122033"/>
                  <a:pt x="6173639" y="3120152"/>
                  <a:pt x="6174258" y="3127409"/>
                </a:cubicBezTo>
                <a:cubicBezTo>
                  <a:pt x="6166328" y="3130544"/>
                  <a:pt x="6151009" y="3148955"/>
                  <a:pt x="6149186" y="3124081"/>
                </a:cubicBezTo>
                <a:cubicBezTo>
                  <a:pt x="6160353" y="3131172"/>
                  <a:pt x="6163007" y="3120181"/>
                  <a:pt x="6167585" y="3113388"/>
                </a:cubicBezTo>
                <a:close/>
                <a:moveTo>
                  <a:pt x="5972989" y="3111482"/>
                </a:moveTo>
                <a:cubicBezTo>
                  <a:pt x="5970102" y="3111463"/>
                  <a:pt x="5966914" y="3112633"/>
                  <a:pt x="5963861" y="3114782"/>
                </a:cubicBezTo>
                <a:cubicBezTo>
                  <a:pt x="5957757" y="3119084"/>
                  <a:pt x="5952201" y="3127300"/>
                  <a:pt x="5950688" y="3137747"/>
                </a:cubicBezTo>
                <a:cubicBezTo>
                  <a:pt x="5961482" y="3119224"/>
                  <a:pt x="5975892" y="3149640"/>
                  <a:pt x="5980312" y="3115324"/>
                </a:cubicBezTo>
                <a:cubicBezTo>
                  <a:pt x="5978463" y="3112712"/>
                  <a:pt x="5975877" y="3111502"/>
                  <a:pt x="5972989" y="3111482"/>
                </a:cubicBezTo>
                <a:close/>
                <a:moveTo>
                  <a:pt x="4648677" y="3106268"/>
                </a:moveTo>
                <a:cubicBezTo>
                  <a:pt x="4654141" y="3120014"/>
                  <a:pt x="4648036" y="3114533"/>
                  <a:pt x="4647659" y="3132455"/>
                </a:cubicBezTo>
                <a:cubicBezTo>
                  <a:pt x="4660893" y="3134256"/>
                  <a:pt x="4672461" y="3132701"/>
                  <a:pt x="4673774" y="3109513"/>
                </a:cubicBezTo>
                <a:cubicBezTo>
                  <a:pt x="4665445" y="3123288"/>
                  <a:pt x="4661750" y="3102477"/>
                  <a:pt x="4648677" y="3106268"/>
                </a:cubicBezTo>
                <a:close/>
                <a:moveTo>
                  <a:pt x="5447296" y="3105573"/>
                </a:moveTo>
                <a:cubicBezTo>
                  <a:pt x="5441799" y="3109944"/>
                  <a:pt x="5442276" y="3126862"/>
                  <a:pt x="5439484" y="3136845"/>
                </a:cubicBezTo>
                <a:cubicBezTo>
                  <a:pt x="5442886" y="3132208"/>
                  <a:pt x="5447866" y="3130845"/>
                  <a:pt x="5454109" y="3132208"/>
                </a:cubicBezTo>
                <a:cubicBezTo>
                  <a:pt x="5454429" y="3123534"/>
                  <a:pt x="5454778" y="3114834"/>
                  <a:pt x="5455126" y="3106105"/>
                </a:cubicBezTo>
                <a:cubicBezTo>
                  <a:pt x="5451624" y="3104053"/>
                  <a:pt x="5449128" y="3104116"/>
                  <a:pt x="5447296" y="3105573"/>
                </a:cubicBezTo>
                <a:close/>
                <a:moveTo>
                  <a:pt x="5476022" y="3104831"/>
                </a:moveTo>
                <a:cubicBezTo>
                  <a:pt x="5469503" y="3105036"/>
                  <a:pt x="5463421" y="3105935"/>
                  <a:pt x="5458686" y="3106569"/>
                </a:cubicBezTo>
                <a:cubicBezTo>
                  <a:pt x="5456465" y="3134608"/>
                  <a:pt x="5469453" y="3138483"/>
                  <a:pt x="5474811" y="3154577"/>
                </a:cubicBezTo>
                <a:cubicBezTo>
                  <a:pt x="5496401" y="3144646"/>
                  <a:pt x="5508880" y="3152584"/>
                  <a:pt x="5521872" y="3147592"/>
                </a:cubicBezTo>
                <a:cubicBezTo>
                  <a:pt x="5519059" y="3109847"/>
                  <a:pt x="5495577" y="3104217"/>
                  <a:pt x="5476022" y="3104831"/>
                </a:cubicBezTo>
                <a:close/>
                <a:moveTo>
                  <a:pt x="1130294" y="3100699"/>
                </a:moveTo>
                <a:cubicBezTo>
                  <a:pt x="1123652" y="3102596"/>
                  <a:pt x="1121598" y="3114206"/>
                  <a:pt x="1113261" y="3112649"/>
                </a:cubicBezTo>
                <a:cubicBezTo>
                  <a:pt x="1117870" y="3123726"/>
                  <a:pt x="1124939" y="3130845"/>
                  <a:pt x="1133966" y="3134937"/>
                </a:cubicBezTo>
                <a:cubicBezTo>
                  <a:pt x="1137287" y="3127873"/>
                  <a:pt x="1139429" y="3118050"/>
                  <a:pt x="1138867" y="3102886"/>
                </a:cubicBezTo>
                <a:cubicBezTo>
                  <a:pt x="1135231" y="3100513"/>
                  <a:pt x="1132508" y="3100066"/>
                  <a:pt x="1130294" y="3100699"/>
                </a:cubicBezTo>
                <a:close/>
                <a:moveTo>
                  <a:pt x="5783073" y="3096174"/>
                </a:moveTo>
                <a:cubicBezTo>
                  <a:pt x="5766601" y="3106704"/>
                  <a:pt x="5766572" y="3108204"/>
                  <a:pt x="5753153" y="3125172"/>
                </a:cubicBezTo>
                <a:cubicBezTo>
                  <a:pt x="5753876" y="3147103"/>
                  <a:pt x="5768288" y="3133709"/>
                  <a:pt x="5771288" y="3120916"/>
                </a:cubicBezTo>
                <a:cubicBezTo>
                  <a:pt x="5787544" y="3157220"/>
                  <a:pt x="5811971" y="3128826"/>
                  <a:pt x="5831658" y="3141893"/>
                </a:cubicBezTo>
                <a:cubicBezTo>
                  <a:pt x="5835488" y="3113660"/>
                  <a:pt x="5844863" y="3138128"/>
                  <a:pt x="5854210" y="3118623"/>
                </a:cubicBezTo>
                <a:cubicBezTo>
                  <a:pt x="5840094" y="3096283"/>
                  <a:pt x="5799999" y="3130682"/>
                  <a:pt x="5783073" y="3096174"/>
                </a:cubicBezTo>
                <a:close/>
                <a:moveTo>
                  <a:pt x="6326991" y="3088129"/>
                </a:moveTo>
                <a:cubicBezTo>
                  <a:pt x="6332964" y="3088920"/>
                  <a:pt x="6338937" y="3089739"/>
                  <a:pt x="6344884" y="3090475"/>
                </a:cubicBezTo>
                <a:cubicBezTo>
                  <a:pt x="6343037" y="3101578"/>
                  <a:pt x="6349515" y="3107932"/>
                  <a:pt x="6344108" y="3110060"/>
                </a:cubicBezTo>
                <a:cubicBezTo>
                  <a:pt x="6343169" y="3095220"/>
                  <a:pt x="6324446" y="3108505"/>
                  <a:pt x="6326991" y="3088129"/>
                </a:cubicBezTo>
                <a:close/>
                <a:moveTo>
                  <a:pt x="4678355" y="3083874"/>
                </a:moveTo>
                <a:cubicBezTo>
                  <a:pt x="4678006" y="3092548"/>
                  <a:pt x="4677685" y="3101248"/>
                  <a:pt x="4677337" y="3109977"/>
                </a:cubicBezTo>
                <a:cubicBezTo>
                  <a:pt x="4690916" y="3116962"/>
                  <a:pt x="4692361" y="3080572"/>
                  <a:pt x="4678355" y="3083874"/>
                </a:cubicBezTo>
                <a:close/>
                <a:moveTo>
                  <a:pt x="5789962" y="3069229"/>
                </a:moveTo>
                <a:cubicBezTo>
                  <a:pt x="5782918" y="3069063"/>
                  <a:pt x="5774982" y="3072594"/>
                  <a:pt x="5773082" y="3075200"/>
                </a:cubicBezTo>
                <a:cubicBezTo>
                  <a:pt x="5775840" y="3101958"/>
                  <a:pt x="5787679" y="3076208"/>
                  <a:pt x="5801500" y="3085455"/>
                </a:cubicBezTo>
                <a:cubicBezTo>
                  <a:pt x="5803159" y="3073264"/>
                  <a:pt x="5797006" y="3069398"/>
                  <a:pt x="5789962" y="3069229"/>
                </a:cubicBezTo>
                <a:close/>
                <a:moveTo>
                  <a:pt x="3919530" y="3063879"/>
                </a:moveTo>
                <a:cubicBezTo>
                  <a:pt x="3919209" y="3072662"/>
                  <a:pt x="3918885" y="3081417"/>
                  <a:pt x="3918511" y="3090148"/>
                </a:cubicBezTo>
                <a:cubicBezTo>
                  <a:pt x="3923334" y="3090693"/>
                  <a:pt x="3928075" y="3091345"/>
                  <a:pt x="3932870" y="3091947"/>
                </a:cubicBezTo>
                <a:cubicBezTo>
                  <a:pt x="3931877" y="3077164"/>
                  <a:pt x="3927431" y="3067888"/>
                  <a:pt x="3919530" y="3063879"/>
                </a:cubicBezTo>
                <a:close/>
                <a:moveTo>
                  <a:pt x="5718513" y="3058762"/>
                </a:moveTo>
                <a:cubicBezTo>
                  <a:pt x="5717846" y="3062198"/>
                  <a:pt x="5717403" y="3080987"/>
                  <a:pt x="5708102" y="3079862"/>
                </a:cubicBezTo>
                <a:cubicBezTo>
                  <a:pt x="5693694" y="3090392"/>
                  <a:pt x="5724816" y="3074298"/>
                  <a:pt x="5711451" y="3086901"/>
                </a:cubicBezTo>
                <a:cubicBezTo>
                  <a:pt x="5716566" y="3094839"/>
                  <a:pt x="5728807" y="3079318"/>
                  <a:pt x="5736763" y="3083628"/>
                </a:cubicBezTo>
                <a:cubicBezTo>
                  <a:pt x="5736467" y="3075907"/>
                  <a:pt x="5730469" y="3077190"/>
                  <a:pt x="5726290" y="3075744"/>
                </a:cubicBezTo>
                <a:cubicBezTo>
                  <a:pt x="5722433" y="3073590"/>
                  <a:pt x="5724333" y="3062487"/>
                  <a:pt x="5719592" y="3061751"/>
                </a:cubicBezTo>
                <a:cubicBezTo>
                  <a:pt x="5718983" y="3058178"/>
                  <a:pt x="5718736" y="3057617"/>
                  <a:pt x="5718513" y="3058762"/>
                </a:cubicBezTo>
                <a:close/>
                <a:moveTo>
                  <a:pt x="4093012" y="3047186"/>
                </a:moveTo>
                <a:cubicBezTo>
                  <a:pt x="4087521" y="3059131"/>
                  <a:pt x="4078978" y="3064778"/>
                  <a:pt x="4070514" y="3070452"/>
                </a:cubicBezTo>
                <a:cubicBezTo>
                  <a:pt x="4074344" y="3099584"/>
                  <a:pt x="4088995" y="3073562"/>
                  <a:pt x="4099171" y="3074189"/>
                </a:cubicBezTo>
                <a:cubicBezTo>
                  <a:pt x="4097644" y="3064315"/>
                  <a:pt x="4094483" y="3057086"/>
                  <a:pt x="4093012" y="3047186"/>
                </a:cubicBezTo>
                <a:close/>
                <a:moveTo>
                  <a:pt x="1148568" y="3039217"/>
                </a:moveTo>
                <a:cubicBezTo>
                  <a:pt x="1144277" y="3038661"/>
                  <a:pt x="1139736" y="3044389"/>
                  <a:pt x="1140661" y="3057141"/>
                </a:cubicBezTo>
                <a:cubicBezTo>
                  <a:pt x="1145430" y="3057768"/>
                  <a:pt x="1150225" y="3058369"/>
                  <a:pt x="1154991" y="3058997"/>
                </a:cubicBezTo>
                <a:cubicBezTo>
                  <a:pt x="1156906" y="3046614"/>
                  <a:pt x="1152862" y="3039772"/>
                  <a:pt x="1148568" y="3039217"/>
                </a:cubicBezTo>
                <a:close/>
                <a:moveTo>
                  <a:pt x="4766660" y="3036330"/>
                </a:moveTo>
                <a:cubicBezTo>
                  <a:pt x="4775605" y="3036439"/>
                  <a:pt x="4781389" y="3041568"/>
                  <a:pt x="4784015" y="3051660"/>
                </a:cubicBezTo>
                <a:cubicBezTo>
                  <a:pt x="4782140" y="3050623"/>
                  <a:pt x="4782033" y="3094075"/>
                  <a:pt x="4772497" y="3069882"/>
                </a:cubicBezTo>
                <a:cubicBezTo>
                  <a:pt x="4784738" y="3059816"/>
                  <a:pt x="4769365" y="3042877"/>
                  <a:pt x="4766660" y="3036330"/>
                </a:cubicBezTo>
                <a:close/>
                <a:moveTo>
                  <a:pt x="6069852" y="3035076"/>
                </a:moveTo>
                <a:cubicBezTo>
                  <a:pt x="6071749" y="3055480"/>
                  <a:pt x="6059537" y="3046342"/>
                  <a:pt x="6061412" y="3066800"/>
                </a:cubicBezTo>
                <a:cubicBezTo>
                  <a:pt x="6057825" y="3066391"/>
                  <a:pt x="6054233" y="3065844"/>
                  <a:pt x="6050651" y="3065380"/>
                </a:cubicBezTo>
                <a:cubicBezTo>
                  <a:pt x="6053722" y="3048194"/>
                  <a:pt x="6064579" y="3047487"/>
                  <a:pt x="6069852" y="3035076"/>
                </a:cubicBezTo>
                <a:close/>
                <a:moveTo>
                  <a:pt x="4840478" y="3032054"/>
                </a:moveTo>
                <a:cubicBezTo>
                  <a:pt x="4851889" y="3033111"/>
                  <a:pt x="4864900" y="3040079"/>
                  <a:pt x="4874314" y="3043801"/>
                </a:cubicBezTo>
                <a:cubicBezTo>
                  <a:pt x="4865170" y="3038592"/>
                  <a:pt x="4861337" y="3044621"/>
                  <a:pt x="4862782" y="3061915"/>
                </a:cubicBezTo>
                <a:cubicBezTo>
                  <a:pt x="4869897" y="3071351"/>
                  <a:pt x="4905941" y="3066797"/>
                  <a:pt x="4894240" y="3085672"/>
                </a:cubicBezTo>
                <a:cubicBezTo>
                  <a:pt x="4873029" y="3080463"/>
                  <a:pt x="4849819" y="3063361"/>
                  <a:pt x="4827484" y="3044157"/>
                </a:cubicBezTo>
                <a:cubicBezTo>
                  <a:pt x="4821989" y="3058450"/>
                  <a:pt x="4835703" y="3069907"/>
                  <a:pt x="4826463" y="3070343"/>
                </a:cubicBezTo>
                <a:cubicBezTo>
                  <a:pt x="4825310" y="3061969"/>
                  <a:pt x="4822363" y="3056350"/>
                  <a:pt x="4816255" y="3055778"/>
                </a:cubicBezTo>
                <a:cubicBezTo>
                  <a:pt x="4819284" y="3035852"/>
                  <a:pt x="4829070" y="3030998"/>
                  <a:pt x="4840478" y="3032054"/>
                </a:cubicBezTo>
                <a:close/>
                <a:moveTo>
                  <a:pt x="5587820" y="3024872"/>
                </a:moveTo>
                <a:cubicBezTo>
                  <a:pt x="5608339" y="3020700"/>
                  <a:pt x="5632791" y="3037584"/>
                  <a:pt x="5633405" y="3057006"/>
                </a:cubicBezTo>
                <a:cubicBezTo>
                  <a:pt x="5623466" y="3038020"/>
                  <a:pt x="5594970" y="3048332"/>
                  <a:pt x="5587820" y="3024872"/>
                </a:cubicBezTo>
                <a:close/>
                <a:moveTo>
                  <a:pt x="6545011" y="3010533"/>
                </a:moveTo>
                <a:cubicBezTo>
                  <a:pt x="6551549" y="3009646"/>
                  <a:pt x="6557080" y="3012232"/>
                  <a:pt x="6556172" y="3026046"/>
                </a:cubicBezTo>
                <a:cubicBezTo>
                  <a:pt x="6547733" y="3021055"/>
                  <a:pt x="6529897" y="3030820"/>
                  <a:pt x="6527804" y="3015846"/>
                </a:cubicBezTo>
                <a:cubicBezTo>
                  <a:pt x="6530929" y="3015777"/>
                  <a:pt x="6538473" y="3011418"/>
                  <a:pt x="6545011" y="3010533"/>
                </a:cubicBezTo>
                <a:close/>
                <a:moveTo>
                  <a:pt x="1027284" y="3009571"/>
                </a:moveTo>
                <a:cubicBezTo>
                  <a:pt x="1027337" y="3037856"/>
                  <a:pt x="1008829" y="3027192"/>
                  <a:pt x="1007597" y="3052940"/>
                </a:cubicBezTo>
                <a:cubicBezTo>
                  <a:pt x="1021365" y="3053650"/>
                  <a:pt x="1036204" y="3052722"/>
                  <a:pt x="1035506" y="3076208"/>
                </a:cubicBezTo>
                <a:cubicBezTo>
                  <a:pt x="1046248" y="3082482"/>
                  <a:pt x="1048818" y="3071216"/>
                  <a:pt x="1057254" y="3072525"/>
                </a:cubicBezTo>
                <a:cubicBezTo>
                  <a:pt x="1053078" y="3054632"/>
                  <a:pt x="1045444" y="3042112"/>
                  <a:pt x="1037300" y="3030545"/>
                </a:cubicBezTo>
                <a:cubicBezTo>
                  <a:pt x="1040891" y="3000679"/>
                  <a:pt x="1048818" y="3042029"/>
                  <a:pt x="1051872" y="3025829"/>
                </a:cubicBezTo>
                <a:cubicBezTo>
                  <a:pt x="1055702" y="3001387"/>
                  <a:pt x="1035239" y="3015407"/>
                  <a:pt x="1027284" y="3009571"/>
                </a:cubicBezTo>
                <a:close/>
                <a:moveTo>
                  <a:pt x="5723439" y="2999879"/>
                </a:moveTo>
                <a:cubicBezTo>
                  <a:pt x="5722096" y="2999619"/>
                  <a:pt x="5721261" y="3000337"/>
                  <a:pt x="5720854" y="3001704"/>
                </a:cubicBezTo>
                <a:cubicBezTo>
                  <a:pt x="5718425" y="3009912"/>
                  <a:pt x="5731436" y="3041493"/>
                  <a:pt x="5742628" y="3025307"/>
                </a:cubicBezTo>
                <a:cubicBezTo>
                  <a:pt x="5743806" y="3011289"/>
                  <a:pt x="5730066" y="3020700"/>
                  <a:pt x="5724977" y="3016527"/>
                </a:cubicBezTo>
                <a:cubicBezTo>
                  <a:pt x="5724710" y="3008832"/>
                  <a:pt x="5726236" y="3005069"/>
                  <a:pt x="5729074" y="3003924"/>
                </a:cubicBezTo>
                <a:cubicBezTo>
                  <a:pt x="5726634" y="3001378"/>
                  <a:pt x="5724782" y="3000139"/>
                  <a:pt x="5723439" y="2999879"/>
                </a:cubicBezTo>
                <a:close/>
                <a:moveTo>
                  <a:pt x="6370709" y="2982240"/>
                </a:moveTo>
                <a:cubicBezTo>
                  <a:pt x="6371649" y="3003079"/>
                  <a:pt x="6359138" y="2995633"/>
                  <a:pt x="6362032" y="3020511"/>
                </a:cubicBezTo>
                <a:cubicBezTo>
                  <a:pt x="6355845" y="3019256"/>
                  <a:pt x="6350809" y="3020511"/>
                  <a:pt x="6347460" y="3025230"/>
                </a:cubicBezTo>
                <a:cubicBezTo>
                  <a:pt x="6353728" y="3007770"/>
                  <a:pt x="6361309" y="2993096"/>
                  <a:pt x="6370709" y="2982240"/>
                </a:cubicBezTo>
                <a:close/>
                <a:moveTo>
                  <a:pt x="6119219" y="2981674"/>
                </a:moveTo>
                <a:cubicBezTo>
                  <a:pt x="6120930" y="2981159"/>
                  <a:pt x="6123052" y="2981508"/>
                  <a:pt x="6125858" y="2983302"/>
                </a:cubicBezTo>
                <a:cubicBezTo>
                  <a:pt x="6129634" y="2993451"/>
                  <a:pt x="6129393" y="3000270"/>
                  <a:pt x="6124837" y="3009353"/>
                </a:cubicBezTo>
                <a:cubicBezTo>
                  <a:pt x="6130467" y="3010717"/>
                  <a:pt x="6137272" y="3010115"/>
                  <a:pt x="6135073" y="3023838"/>
                </a:cubicBezTo>
                <a:cubicBezTo>
                  <a:pt x="6129101" y="3023045"/>
                  <a:pt x="6123155" y="3022283"/>
                  <a:pt x="6117152" y="3021573"/>
                </a:cubicBezTo>
                <a:cubicBezTo>
                  <a:pt x="6121115" y="3000977"/>
                  <a:pt x="6108396" y="3006733"/>
                  <a:pt x="6107450" y="2993995"/>
                </a:cubicBezTo>
                <a:cubicBezTo>
                  <a:pt x="6112641" y="2992543"/>
                  <a:pt x="6114085" y="2983219"/>
                  <a:pt x="6119219" y="2981674"/>
                </a:cubicBezTo>
                <a:close/>
                <a:moveTo>
                  <a:pt x="5751284" y="2965606"/>
                </a:moveTo>
                <a:cubicBezTo>
                  <a:pt x="5746960" y="2967840"/>
                  <a:pt x="5751359" y="2983644"/>
                  <a:pt x="5743646" y="2999233"/>
                </a:cubicBezTo>
                <a:cubicBezTo>
                  <a:pt x="5748572" y="2990693"/>
                  <a:pt x="5760706" y="2997403"/>
                  <a:pt x="5765661" y="2988921"/>
                </a:cubicBezTo>
                <a:cubicBezTo>
                  <a:pt x="5765098" y="2980656"/>
                  <a:pt x="5758805" y="2981420"/>
                  <a:pt x="5758510" y="2988047"/>
                </a:cubicBezTo>
                <a:cubicBezTo>
                  <a:pt x="5754011" y="2985948"/>
                  <a:pt x="5754602" y="2967889"/>
                  <a:pt x="5759287" y="2968408"/>
                </a:cubicBezTo>
                <a:cubicBezTo>
                  <a:pt x="5755135" y="2965625"/>
                  <a:pt x="5752725" y="2964862"/>
                  <a:pt x="5751284" y="2965606"/>
                </a:cubicBezTo>
                <a:close/>
                <a:moveTo>
                  <a:pt x="6480464" y="2937505"/>
                </a:moveTo>
                <a:cubicBezTo>
                  <a:pt x="6499136" y="2938542"/>
                  <a:pt x="6509096" y="2953433"/>
                  <a:pt x="6522650" y="2962683"/>
                </a:cubicBezTo>
                <a:cubicBezTo>
                  <a:pt x="6512741" y="2955970"/>
                  <a:pt x="6513036" y="2970673"/>
                  <a:pt x="6504546" y="2966827"/>
                </a:cubicBezTo>
                <a:cubicBezTo>
                  <a:pt x="6497584" y="2943043"/>
                  <a:pt x="6484941" y="2956025"/>
                  <a:pt x="6480464" y="2937505"/>
                </a:cubicBezTo>
                <a:close/>
                <a:moveTo>
                  <a:pt x="5281399" y="2919841"/>
                </a:moveTo>
                <a:cubicBezTo>
                  <a:pt x="5275850" y="2920680"/>
                  <a:pt x="5270420" y="2926866"/>
                  <a:pt x="5270876" y="2937748"/>
                </a:cubicBezTo>
                <a:cubicBezTo>
                  <a:pt x="5279661" y="2939767"/>
                  <a:pt x="5288099" y="2940996"/>
                  <a:pt x="5292624" y="2934011"/>
                </a:cubicBezTo>
                <a:cubicBezTo>
                  <a:pt x="5292610" y="2923510"/>
                  <a:pt x="5286947" y="2919002"/>
                  <a:pt x="5281399" y="2919841"/>
                </a:cubicBezTo>
                <a:close/>
                <a:moveTo>
                  <a:pt x="5048782" y="2908945"/>
                </a:moveTo>
                <a:cubicBezTo>
                  <a:pt x="5046479" y="2936712"/>
                  <a:pt x="5061155" y="2928201"/>
                  <a:pt x="5069807" y="2924738"/>
                </a:cubicBezTo>
                <a:cubicBezTo>
                  <a:pt x="5074118" y="2901496"/>
                  <a:pt x="5056040" y="2913799"/>
                  <a:pt x="5048782" y="2908945"/>
                </a:cubicBezTo>
                <a:close/>
                <a:moveTo>
                  <a:pt x="5201176" y="2902868"/>
                </a:moveTo>
                <a:cubicBezTo>
                  <a:pt x="5195925" y="2903673"/>
                  <a:pt x="5190709" y="2910909"/>
                  <a:pt x="5192051" y="2927519"/>
                </a:cubicBezTo>
                <a:cubicBezTo>
                  <a:pt x="5205227" y="2938676"/>
                  <a:pt x="5199631" y="2910445"/>
                  <a:pt x="5210505" y="2916800"/>
                </a:cubicBezTo>
                <a:cubicBezTo>
                  <a:pt x="5211709" y="2907690"/>
                  <a:pt x="5206426" y="2902063"/>
                  <a:pt x="5201176" y="2902868"/>
                </a:cubicBezTo>
                <a:close/>
                <a:moveTo>
                  <a:pt x="5297472" y="2901797"/>
                </a:moveTo>
                <a:cubicBezTo>
                  <a:pt x="5295411" y="2934747"/>
                  <a:pt x="5315525" y="2919065"/>
                  <a:pt x="5322302" y="2911591"/>
                </a:cubicBezTo>
                <a:cubicBezTo>
                  <a:pt x="5328221" y="2904280"/>
                  <a:pt x="5308936" y="2909543"/>
                  <a:pt x="5297472" y="2901797"/>
                </a:cubicBezTo>
                <a:close/>
                <a:moveTo>
                  <a:pt x="5117617" y="2898197"/>
                </a:moveTo>
                <a:cubicBezTo>
                  <a:pt x="5114777" y="2927519"/>
                  <a:pt x="5133662" y="2918137"/>
                  <a:pt x="5142177" y="2914480"/>
                </a:cubicBezTo>
                <a:cubicBezTo>
                  <a:pt x="5146035" y="2890015"/>
                  <a:pt x="5125544" y="2904033"/>
                  <a:pt x="5117617" y="2898197"/>
                </a:cubicBezTo>
                <a:close/>
                <a:moveTo>
                  <a:pt x="5160846" y="2897269"/>
                </a:moveTo>
                <a:cubicBezTo>
                  <a:pt x="5143223" y="2907089"/>
                  <a:pt x="5146811" y="2922745"/>
                  <a:pt x="5133741" y="2946205"/>
                </a:cubicBezTo>
                <a:cubicBezTo>
                  <a:pt x="5144589" y="2952534"/>
                  <a:pt x="5141348" y="2929237"/>
                  <a:pt x="5152142" y="2935486"/>
                </a:cubicBezTo>
                <a:cubicBezTo>
                  <a:pt x="5157660" y="2938539"/>
                  <a:pt x="5148551" y="2946614"/>
                  <a:pt x="5155222" y="2949014"/>
                </a:cubicBezTo>
                <a:cubicBezTo>
                  <a:pt x="5136635" y="2980221"/>
                  <a:pt x="5125867" y="2921356"/>
                  <a:pt x="5105081" y="2942522"/>
                </a:cubicBezTo>
                <a:cubicBezTo>
                  <a:pt x="5102108" y="2952614"/>
                  <a:pt x="5121582" y="2955234"/>
                  <a:pt x="5119411" y="2944269"/>
                </a:cubicBezTo>
                <a:cubicBezTo>
                  <a:pt x="5130124" y="2967617"/>
                  <a:pt x="5085262" y="2959189"/>
                  <a:pt x="5106878" y="2988620"/>
                </a:cubicBezTo>
                <a:cubicBezTo>
                  <a:pt x="5100421" y="2988620"/>
                  <a:pt x="5099618" y="2979674"/>
                  <a:pt x="5092815" y="2980192"/>
                </a:cubicBezTo>
                <a:cubicBezTo>
                  <a:pt x="5094929" y="2975255"/>
                  <a:pt x="5096966" y="2970154"/>
                  <a:pt x="5097180" y="2961099"/>
                </a:cubicBezTo>
                <a:cubicBezTo>
                  <a:pt x="5084646" y="2962408"/>
                  <a:pt x="5069754" y="2973754"/>
                  <a:pt x="5069031" y="2944295"/>
                </a:cubicBezTo>
                <a:cubicBezTo>
                  <a:pt x="5060137" y="2958917"/>
                  <a:pt x="5057029" y="2952806"/>
                  <a:pt x="5043720" y="2947568"/>
                </a:cubicBezTo>
                <a:cubicBezTo>
                  <a:pt x="5039353" y="2972801"/>
                  <a:pt x="5062387" y="2954825"/>
                  <a:pt x="5064397" y="2969991"/>
                </a:cubicBezTo>
                <a:cubicBezTo>
                  <a:pt x="5054032" y="2988594"/>
                  <a:pt x="5044657" y="2965707"/>
                  <a:pt x="5035014" y="2985865"/>
                </a:cubicBezTo>
                <a:cubicBezTo>
                  <a:pt x="5031398" y="2964209"/>
                  <a:pt x="5046746" y="2982374"/>
                  <a:pt x="5043183" y="2960635"/>
                </a:cubicBezTo>
                <a:cubicBezTo>
                  <a:pt x="5030462" y="2959871"/>
                  <a:pt x="5026415" y="2977274"/>
                  <a:pt x="5013719" y="2976538"/>
                </a:cubicBezTo>
                <a:cubicBezTo>
                  <a:pt x="5007294" y="2998958"/>
                  <a:pt x="5025774" y="2982019"/>
                  <a:pt x="5023685" y="2997515"/>
                </a:cubicBezTo>
                <a:cubicBezTo>
                  <a:pt x="5019748" y="3014918"/>
                  <a:pt x="5011658" y="2984256"/>
                  <a:pt x="5005578" y="3001742"/>
                </a:cubicBezTo>
                <a:cubicBezTo>
                  <a:pt x="4996872" y="2995768"/>
                  <a:pt x="5018139" y="2983628"/>
                  <a:pt x="5006839" y="2969035"/>
                </a:cubicBezTo>
                <a:cubicBezTo>
                  <a:pt x="4995321" y="2984911"/>
                  <a:pt x="4997328" y="2997214"/>
                  <a:pt x="4977427" y="2984911"/>
                </a:cubicBezTo>
                <a:cubicBezTo>
                  <a:pt x="4979945" y="2991077"/>
                  <a:pt x="4980670" y="3000215"/>
                  <a:pt x="4979972" y="3011561"/>
                </a:cubicBezTo>
                <a:cubicBezTo>
                  <a:pt x="4967571" y="3014780"/>
                  <a:pt x="4974990" y="2986684"/>
                  <a:pt x="4966688" y="2983548"/>
                </a:cubicBezTo>
                <a:cubicBezTo>
                  <a:pt x="4933876" y="3034474"/>
                  <a:pt x="4897505" y="2986086"/>
                  <a:pt x="4861317" y="3009187"/>
                </a:cubicBezTo>
                <a:cubicBezTo>
                  <a:pt x="4859388" y="2989986"/>
                  <a:pt x="4830571" y="2988866"/>
                  <a:pt x="4832098" y="3018543"/>
                </a:cubicBezTo>
                <a:cubicBezTo>
                  <a:pt x="4821865" y="3000868"/>
                  <a:pt x="4825613" y="2998987"/>
                  <a:pt x="4807831" y="2995659"/>
                </a:cubicBezTo>
                <a:cubicBezTo>
                  <a:pt x="4794999" y="3045849"/>
                  <a:pt x="4729486" y="2985977"/>
                  <a:pt x="4702676" y="3014860"/>
                </a:cubicBezTo>
                <a:cubicBezTo>
                  <a:pt x="4701334" y="3032836"/>
                  <a:pt x="4707307" y="3038048"/>
                  <a:pt x="4712906" y="3029291"/>
                </a:cubicBezTo>
                <a:cubicBezTo>
                  <a:pt x="4712023" y="3034500"/>
                  <a:pt x="4709076" y="3035402"/>
                  <a:pt x="4708809" y="3041949"/>
                </a:cubicBezTo>
                <a:cubicBezTo>
                  <a:pt x="4699996" y="3016988"/>
                  <a:pt x="4660864" y="2992984"/>
                  <a:pt x="4648196" y="3027518"/>
                </a:cubicBezTo>
                <a:cubicBezTo>
                  <a:pt x="4630973" y="3001933"/>
                  <a:pt x="4613268" y="3020428"/>
                  <a:pt x="4590851" y="3020044"/>
                </a:cubicBezTo>
                <a:cubicBezTo>
                  <a:pt x="4591413" y="3033466"/>
                  <a:pt x="4600038" y="3034091"/>
                  <a:pt x="4600601" y="3047539"/>
                </a:cubicBezTo>
                <a:cubicBezTo>
                  <a:pt x="4603733" y="3034612"/>
                  <a:pt x="4616482" y="3030817"/>
                  <a:pt x="4622323" y="3043856"/>
                </a:cubicBezTo>
                <a:cubicBezTo>
                  <a:pt x="4621035" y="3055259"/>
                  <a:pt x="4615600" y="3057905"/>
                  <a:pt x="4607510" y="3055013"/>
                </a:cubicBezTo>
                <a:cubicBezTo>
                  <a:pt x="4620690" y="3072909"/>
                  <a:pt x="4642277" y="3063115"/>
                  <a:pt x="4664587" y="3069034"/>
                </a:cubicBezTo>
                <a:cubicBezTo>
                  <a:pt x="4660597" y="3059870"/>
                  <a:pt x="4663569" y="3058587"/>
                  <a:pt x="4665364" y="3049423"/>
                </a:cubicBezTo>
                <a:cubicBezTo>
                  <a:pt x="4671499" y="3062951"/>
                  <a:pt x="4679640" y="3055749"/>
                  <a:pt x="4683498" y="3045193"/>
                </a:cubicBezTo>
                <a:cubicBezTo>
                  <a:pt x="4699622" y="3075091"/>
                  <a:pt x="4770332" y="3037693"/>
                  <a:pt x="4760021" y="3114233"/>
                </a:cubicBezTo>
                <a:cubicBezTo>
                  <a:pt x="4787769" y="3112761"/>
                  <a:pt x="4796473" y="3115324"/>
                  <a:pt x="4823712" y="3142166"/>
                </a:cubicBezTo>
                <a:cubicBezTo>
                  <a:pt x="4828721" y="3131581"/>
                  <a:pt x="4838470" y="3130900"/>
                  <a:pt x="4842624" y="3118405"/>
                </a:cubicBezTo>
                <a:cubicBezTo>
                  <a:pt x="4847713" y="3148466"/>
                  <a:pt x="4886682" y="3146882"/>
                  <a:pt x="4907091" y="3126779"/>
                </a:cubicBezTo>
                <a:cubicBezTo>
                  <a:pt x="4916117" y="3126836"/>
                  <a:pt x="4915209" y="3142518"/>
                  <a:pt x="4920645" y="3148274"/>
                </a:cubicBezTo>
                <a:cubicBezTo>
                  <a:pt x="4954367" y="3146284"/>
                  <a:pt x="4994836" y="3135782"/>
                  <a:pt x="5025561" y="3135619"/>
                </a:cubicBezTo>
                <a:cubicBezTo>
                  <a:pt x="5026604" y="3110742"/>
                  <a:pt x="5047657" y="3098765"/>
                  <a:pt x="5065978" y="3114616"/>
                </a:cubicBezTo>
                <a:cubicBezTo>
                  <a:pt x="5079289" y="3102039"/>
                  <a:pt x="5128947" y="3082156"/>
                  <a:pt x="5145045" y="3118325"/>
                </a:cubicBezTo>
                <a:cubicBezTo>
                  <a:pt x="5159561" y="3122251"/>
                  <a:pt x="5144775" y="3109158"/>
                  <a:pt x="5149598" y="3092683"/>
                </a:cubicBezTo>
                <a:cubicBezTo>
                  <a:pt x="5161810" y="3102176"/>
                  <a:pt x="5190766" y="3110278"/>
                  <a:pt x="5203327" y="3099722"/>
                </a:cubicBezTo>
                <a:cubicBezTo>
                  <a:pt x="5186773" y="3072608"/>
                  <a:pt x="5222451" y="3056651"/>
                  <a:pt x="5237610" y="3051602"/>
                </a:cubicBezTo>
                <a:cubicBezTo>
                  <a:pt x="5224352" y="3031147"/>
                  <a:pt x="5204800" y="3057822"/>
                  <a:pt x="5193872" y="3065623"/>
                </a:cubicBezTo>
                <a:cubicBezTo>
                  <a:pt x="5188622" y="3057633"/>
                  <a:pt x="5187230" y="3043449"/>
                  <a:pt x="5176756" y="3043667"/>
                </a:cubicBezTo>
                <a:cubicBezTo>
                  <a:pt x="5177212" y="3049014"/>
                  <a:pt x="5180052" y="3050703"/>
                  <a:pt x="5179838" y="3057195"/>
                </a:cubicBezTo>
                <a:cubicBezTo>
                  <a:pt x="5127768" y="3029454"/>
                  <a:pt x="5081297" y="3035729"/>
                  <a:pt x="5039887" y="3045577"/>
                </a:cubicBezTo>
                <a:cubicBezTo>
                  <a:pt x="5029337" y="3035729"/>
                  <a:pt x="5007935" y="3042931"/>
                  <a:pt x="5004827" y="3021327"/>
                </a:cubicBezTo>
                <a:cubicBezTo>
                  <a:pt x="5035844" y="3010525"/>
                  <a:pt x="5079368" y="3012624"/>
                  <a:pt x="5108939" y="3028363"/>
                </a:cubicBezTo>
                <a:cubicBezTo>
                  <a:pt x="5107252" y="3022908"/>
                  <a:pt x="5105644" y="3017235"/>
                  <a:pt x="5106127" y="3008260"/>
                </a:cubicBezTo>
                <a:cubicBezTo>
                  <a:pt x="5107974" y="2999585"/>
                  <a:pt x="5141294" y="3029646"/>
                  <a:pt x="5135776" y="2985865"/>
                </a:cubicBezTo>
                <a:cubicBezTo>
                  <a:pt x="5148096" y="3022962"/>
                  <a:pt x="5160258" y="2988838"/>
                  <a:pt x="5166498" y="3029265"/>
                </a:cubicBezTo>
                <a:cubicBezTo>
                  <a:pt x="5182596" y="3032510"/>
                  <a:pt x="5199176" y="3036682"/>
                  <a:pt x="5199739" y="3007223"/>
                </a:cubicBezTo>
                <a:cubicBezTo>
                  <a:pt x="5188648" y="3002586"/>
                  <a:pt x="5185220" y="3019689"/>
                  <a:pt x="5178257" y="3004497"/>
                </a:cubicBezTo>
                <a:cubicBezTo>
                  <a:pt x="5189854" y="3000622"/>
                  <a:pt x="5197193" y="2987884"/>
                  <a:pt x="5204586" y="2975146"/>
                </a:cubicBezTo>
                <a:cubicBezTo>
                  <a:pt x="5207800" y="2980246"/>
                  <a:pt x="5201102" y="3005507"/>
                  <a:pt x="5210210" y="3015244"/>
                </a:cubicBezTo>
                <a:cubicBezTo>
                  <a:pt x="5226067" y="3013280"/>
                  <a:pt x="5233353" y="2993150"/>
                  <a:pt x="5243985" y="2980246"/>
                </a:cubicBezTo>
                <a:cubicBezTo>
                  <a:pt x="5236243" y="2965953"/>
                  <a:pt x="5222476" y="2961154"/>
                  <a:pt x="5216610" y="2943914"/>
                </a:cubicBezTo>
                <a:cubicBezTo>
                  <a:pt x="5209085" y="2939850"/>
                  <a:pt x="5209406" y="2952288"/>
                  <a:pt x="5208683" y="2962543"/>
                </a:cubicBezTo>
                <a:cubicBezTo>
                  <a:pt x="5187202" y="2941869"/>
                  <a:pt x="5186829" y="2952969"/>
                  <a:pt x="5158810" y="2949533"/>
                </a:cubicBezTo>
                <a:cubicBezTo>
                  <a:pt x="5162750" y="2923292"/>
                  <a:pt x="5168829" y="2924166"/>
                  <a:pt x="5160846" y="2897269"/>
                </a:cubicBezTo>
                <a:close/>
                <a:moveTo>
                  <a:pt x="5204612" y="2883114"/>
                </a:moveTo>
                <a:cubicBezTo>
                  <a:pt x="5209996" y="2893833"/>
                  <a:pt x="5220817" y="2912026"/>
                  <a:pt x="5229146" y="2899534"/>
                </a:cubicBezTo>
                <a:cubicBezTo>
                  <a:pt x="5224352" y="2888678"/>
                  <a:pt x="5215756" y="2883984"/>
                  <a:pt x="5204612" y="2883114"/>
                </a:cubicBezTo>
                <a:close/>
                <a:moveTo>
                  <a:pt x="5198657" y="2876181"/>
                </a:moveTo>
                <a:cubicBezTo>
                  <a:pt x="5197091" y="2874419"/>
                  <a:pt x="5194833" y="2874859"/>
                  <a:pt x="5192380" y="2876267"/>
                </a:cubicBezTo>
                <a:cubicBezTo>
                  <a:pt x="5187469" y="2879084"/>
                  <a:pt x="5181778" y="2885774"/>
                  <a:pt x="5179272" y="2886467"/>
                </a:cubicBezTo>
                <a:cubicBezTo>
                  <a:pt x="5175927" y="2906107"/>
                  <a:pt x="5182034" y="2910746"/>
                  <a:pt x="5181337" y="2926101"/>
                </a:cubicBezTo>
                <a:cubicBezTo>
                  <a:pt x="5189773" y="2917917"/>
                  <a:pt x="5185917" y="2883904"/>
                  <a:pt x="5200781" y="2889305"/>
                </a:cubicBezTo>
                <a:cubicBezTo>
                  <a:pt x="5201096" y="2881907"/>
                  <a:pt x="5200223" y="2877943"/>
                  <a:pt x="5198657" y="2876181"/>
                </a:cubicBezTo>
                <a:close/>
                <a:moveTo>
                  <a:pt x="5917878" y="2870891"/>
                </a:moveTo>
                <a:cubicBezTo>
                  <a:pt x="5913485" y="2875886"/>
                  <a:pt x="5907939" y="2878231"/>
                  <a:pt x="5899743" y="2875092"/>
                </a:cubicBezTo>
                <a:cubicBezTo>
                  <a:pt x="5894201" y="2914890"/>
                  <a:pt x="5920448" y="2902235"/>
                  <a:pt x="5927840" y="2891923"/>
                </a:cubicBezTo>
                <a:cubicBezTo>
                  <a:pt x="5929904" y="2876484"/>
                  <a:pt x="5911367" y="2893343"/>
                  <a:pt x="5917878" y="2870891"/>
                </a:cubicBezTo>
                <a:close/>
                <a:moveTo>
                  <a:pt x="5561985" y="2857475"/>
                </a:moveTo>
                <a:cubicBezTo>
                  <a:pt x="5571332" y="2874714"/>
                  <a:pt x="5584133" y="2851063"/>
                  <a:pt x="5590347" y="2867730"/>
                </a:cubicBezTo>
                <a:cubicBezTo>
                  <a:pt x="5583337" y="2883987"/>
                  <a:pt x="5563569" y="2877796"/>
                  <a:pt x="5561449" y="2870593"/>
                </a:cubicBezTo>
                <a:cubicBezTo>
                  <a:pt x="5565871" y="2869777"/>
                  <a:pt x="5563967" y="2863557"/>
                  <a:pt x="5561985" y="2857475"/>
                </a:cubicBezTo>
                <a:close/>
                <a:moveTo>
                  <a:pt x="5436162" y="2854253"/>
                </a:moveTo>
                <a:cubicBezTo>
                  <a:pt x="5418028" y="2849479"/>
                  <a:pt x="5422850" y="2899096"/>
                  <a:pt x="5442028" y="2887830"/>
                </a:cubicBezTo>
                <a:cubicBezTo>
                  <a:pt x="5443178" y="2871685"/>
                  <a:pt x="5441252" y="2860444"/>
                  <a:pt x="5436162" y="2854253"/>
                </a:cubicBezTo>
                <a:close/>
                <a:moveTo>
                  <a:pt x="5734963" y="2853709"/>
                </a:moveTo>
                <a:cubicBezTo>
                  <a:pt x="5744259" y="2859299"/>
                  <a:pt x="5752751" y="2866392"/>
                  <a:pt x="5759238" y="2876593"/>
                </a:cubicBezTo>
                <a:cubicBezTo>
                  <a:pt x="5751438" y="2887149"/>
                  <a:pt x="5729884" y="2882269"/>
                  <a:pt x="5734963" y="2853709"/>
                </a:cubicBezTo>
                <a:close/>
                <a:moveTo>
                  <a:pt x="6249207" y="2847108"/>
                </a:moveTo>
                <a:cubicBezTo>
                  <a:pt x="6254266" y="2846091"/>
                  <a:pt x="6258456" y="2846183"/>
                  <a:pt x="6260949" y="2848276"/>
                </a:cubicBezTo>
                <a:cubicBezTo>
                  <a:pt x="6264270" y="2851068"/>
                  <a:pt x="6264576" y="2857420"/>
                  <a:pt x="6259903" y="2869448"/>
                </a:cubicBezTo>
                <a:cubicBezTo>
                  <a:pt x="6237674" y="2877249"/>
                  <a:pt x="6225993" y="2883168"/>
                  <a:pt x="6202583" y="2862028"/>
                </a:cubicBezTo>
                <a:cubicBezTo>
                  <a:pt x="6211038" y="2863179"/>
                  <a:pt x="6234031" y="2850158"/>
                  <a:pt x="6249207" y="2847108"/>
                </a:cubicBezTo>
                <a:close/>
                <a:moveTo>
                  <a:pt x="6181207" y="2801303"/>
                </a:moveTo>
                <a:cubicBezTo>
                  <a:pt x="6185773" y="2803190"/>
                  <a:pt x="6205775" y="2825008"/>
                  <a:pt x="6203404" y="2842500"/>
                </a:cubicBezTo>
                <a:cubicBezTo>
                  <a:pt x="6190231" y="2840699"/>
                  <a:pt x="6190551" y="2817703"/>
                  <a:pt x="6183186" y="2806958"/>
                </a:cubicBezTo>
                <a:cubicBezTo>
                  <a:pt x="6179878" y="2802259"/>
                  <a:pt x="6179685" y="2800674"/>
                  <a:pt x="6181207" y="2801303"/>
                </a:cubicBezTo>
                <a:close/>
                <a:moveTo>
                  <a:pt x="5798626" y="2789770"/>
                </a:moveTo>
                <a:cubicBezTo>
                  <a:pt x="5800023" y="2803436"/>
                  <a:pt x="5815527" y="2793616"/>
                  <a:pt x="5805001" y="2810228"/>
                </a:cubicBezTo>
                <a:cubicBezTo>
                  <a:pt x="5807790" y="2812110"/>
                  <a:pt x="5812096" y="2811428"/>
                  <a:pt x="5811910" y="2817729"/>
                </a:cubicBezTo>
                <a:cubicBezTo>
                  <a:pt x="5801173" y="2821930"/>
                  <a:pt x="5789360" y="2796972"/>
                  <a:pt x="5798626" y="2789770"/>
                </a:cubicBezTo>
                <a:close/>
                <a:moveTo>
                  <a:pt x="5914556" y="2772066"/>
                </a:moveTo>
                <a:cubicBezTo>
                  <a:pt x="5899315" y="2782842"/>
                  <a:pt x="5881878" y="2845934"/>
                  <a:pt x="5907887" y="2849972"/>
                </a:cubicBezTo>
                <a:cubicBezTo>
                  <a:pt x="5904084" y="2816420"/>
                  <a:pt x="5938553" y="2849181"/>
                  <a:pt x="5948331" y="2828912"/>
                </a:cubicBezTo>
                <a:cubicBezTo>
                  <a:pt x="5940294" y="2812766"/>
                  <a:pt x="5943697" y="2807144"/>
                  <a:pt x="5946563" y="2782759"/>
                </a:cubicBezTo>
                <a:cubicBezTo>
                  <a:pt x="5927573" y="2780168"/>
                  <a:pt x="5923636" y="2803000"/>
                  <a:pt x="5914556" y="2772066"/>
                </a:cubicBezTo>
                <a:close/>
                <a:moveTo>
                  <a:pt x="5331730" y="2761920"/>
                </a:moveTo>
                <a:cubicBezTo>
                  <a:pt x="5310545" y="2757392"/>
                  <a:pt x="5309018" y="2796208"/>
                  <a:pt x="5330980" y="2781505"/>
                </a:cubicBezTo>
                <a:cubicBezTo>
                  <a:pt x="5331247" y="2774987"/>
                  <a:pt x="5331489" y="2768441"/>
                  <a:pt x="5331730" y="2761920"/>
                </a:cubicBezTo>
                <a:close/>
                <a:moveTo>
                  <a:pt x="6253047" y="2753103"/>
                </a:moveTo>
                <a:cubicBezTo>
                  <a:pt x="6254972" y="2754451"/>
                  <a:pt x="6256367" y="2757762"/>
                  <a:pt x="6256855" y="2764022"/>
                </a:cubicBezTo>
                <a:cubicBezTo>
                  <a:pt x="6253989" y="2765113"/>
                  <a:pt x="6252459" y="2768959"/>
                  <a:pt x="6252758" y="2776651"/>
                </a:cubicBezTo>
                <a:cubicBezTo>
                  <a:pt x="6242151" y="2752785"/>
                  <a:pt x="6242364" y="2785271"/>
                  <a:pt x="6231516" y="2767295"/>
                </a:cubicBezTo>
                <a:cubicBezTo>
                  <a:pt x="6234983" y="2764214"/>
                  <a:pt x="6240830" y="2757135"/>
                  <a:pt x="6246054" y="2753956"/>
                </a:cubicBezTo>
                <a:cubicBezTo>
                  <a:pt x="6248665" y="2752368"/>
                  <a:pt x="6251121" y="2751754"/>
                  <a:pt x="6253047" y="2753103"/>
                </a:cubicBezTo>
                <a:close/>
                <a:moveTo>
                  <a:pt x="5296187" y="2750654"/>
                </a:moveTo>
                <a:cubicBezTo>
                  <a:pt x="5304356" y="2765574"/>
                  <a:pt x="5291901" y="2779323"/>
                  <a:pt x="5298223" y="2790371"/>
                </a:cubicBezTo>
                <a:cubicBezTo>
                  <a:pt x="5307491" y="2793834"/>
                  <a:pt x="5313329" y="2740754"/>
                  <a:pt x="5296187" y="2750654"/>
                </a:cubicBezTo>
                <a:close/>
                <a:moveTo>
                  <a:pt x="5371934" y="2747464"/>
                </a:moveTo>
                <a:cubicBezTo>
                  <a:pt x="5366577" y="2756301"/>
                  <a:pt x="5386531" y="2777141"/>
                  <a:pt x="5399547" y="2777278"/>
                </a:cubicBezTo>
                <a:cubicBezTo>
                  <a:pt x="5384925" y="2808673"/>
                  <a:pt x="5355326" y="2762874"/>
                  <a:pt x="5339177" y="2756330"/>
                </a:cubicBezTo>
                <a:cubicBezTo>
                  <a:pt x="5335935" y="2776485"/>
                  <a:pt x="5338561" y="2783031"/>
                  <a:pt x="5334329" y="2788544"/>
                </a:cubicBezTo>
                <a:cubicBezTo>
                  <a:pt x="5338077" y="2808811"/>
                  <a:pt x="5349567" y="2775941"/>
                  <a:pt x="5342284" y="2769858"/>
                </a:cubicBezTo>
                <a:cubicBezTo>
                  <a:pt x="5351603" y="2803736"/>
                  <a:pt x="5385111" y="2790096"/>
                  <a:pt x="5383182" y="2827740"/>
                </a:cubicBezTo>
                <a:cubicBezTo>
                  <a:pt x="5392101" y="2818138"/>
                  <a:pt x="5404449" y="2815930"/>
                  <a:pt x="5416181" y="2812302"/>
                </a:cubicBezTo>
                <a:cubicBezTo>
                  <a:pt x="5419768" y="2830278"/>
                  <a:pt x="5437957" y="2846970"/>
                  <a:pt x="5447652" y="2836088"/>
                </a:cubicBezTo>
                <a:cubicBezTo>
                  <a:pt x="5435009" y="2793834"/>
                  <a:pt x="5412699" y="2794352"/>
                  <a:pt x="5396977" y="2750628"/>
                </a:cubicBezTo>
                <a:cubicBezTo>
                  <a:pt x="5386370" y="2755348"/>
                  <a:pt x="5376191" y="2752865"/>
                  <a:pt x="5371934" y="2747464"/>
                </a:cubicBezTo>
                <a:close/>
                <a:moveTo>
                  <a:pt x="5754362" y="2724960"/>
                </a:moveTo>
                <a:cubicBezTo>
                  <a:pt x="5760607" y="2729325"/>
                  <a:pt x="5769123" y="2730307"/>
                  <a:pt x="5771777" y="2740319"/>
                </a:cubicBezTo>
                <a:cubicBezTo>
                  <a:pt x="5758968" y="2741736"/>
                  <a:pt x="5758038" y="2767977"/>
                  <a:pt x="5742093" y="2762768"/>
                </a:cubicBezTo>
                <a:cubicBezTo>
                  <a:pt x="5742709" y="2742853"/>
                  <a:pt x="5750668" y="2738325"/>
                  <a:pt x="5754362" y="2724960"/>
                </a:cubicBezTo>
                <a:close/>
                <a:moveTo>
                  <a:pt x="5409021" y="2719476"/>
                </a:moveTo>
                <a:cubicBezTo>
                  <a:pt x="5411937" y="2734697"/>
                  <a:pt x="5427395" y="2710530"/>
                  <a:pt x="5426163" y="2741461"/>
                </a:cubicBezTo>
                <a:cubicBezTo>
                  <a:pt x="5422471" y="2753137"/>
                  <a:pt x="5396516" y="2731670"/>
                  <a:pt x="5409021" y="2719476"/>
                </a:cubicBezTo>
                <a:close/>
                <a:moveTo>
                  <a:pt x="5309496" y="2713173"/>
                </a:moveTo>
                <a:cubicBezTo>
                  <a:pt x="5304010" y="2711948"/>
                  <a:pt x="5299657" y="2712827"/>
                  <a:pt x="5297447" y="2718085"/>
                </a:cubicBezTo>
                <a:cubicBezTo>
                  <a:pt x="5314268" y="2748881"/>
                  <a:pt x="5346730" y="2725968"/>
                  <a:pt x="5361167" y="2746046"/>
                </a:cubicBezTo>
                <a:cubicBezTo>
                  <a:pt x="5355728" y="2732297"/>
                  <a:pt x="5361808" y="2737753"/>
                  <a:pt x="5362184" y="2719914"/>
                </a:cubicBezTo>
                <a:cubicBezTo>
                  <a:pt x="5352621" y="2739514"/>
                  <a:pt x="5325960" y="2716856"/>
                  <a:pt x="5309496" y="2713173"/>
                </a:cubicBezTo>
                <a:close/>
                <a:moveTo>
                  <a:pt x="5532093" y="2702620"/>
                </a:moveTo>
                <a:cubicBezTo>
                  <a:pt x="5570176" y="2701529"/>
                  <a:pt x="5532760" y="2800492"/>
                  <a:pt x="5519504" y="2746974"/>
                </a:cubicBezTo>
                <a:cubicBezTo>
                  <a:pt x="5520921" y="2738245"/>
                  <a:pt x="5538176" y="2757504"/>
                  <a:pt x="5541520" y="2736662"/>
                </a:cubicBezTo>
                <a:cubicBezTo>
                  <a:pt x="5538790" y="2724717"/>
                  <a:pt x="5533646" y="2716532"/>
                  <a:pt x="5532093" y="2702620"/>
                </a:cubicBezTo>
                <a:close/>
                <a:moveTo>
                  <a:pt x="5568127" y="2700710"/>
                </a:moveTo>
                <a:cubicBezTo>
                  <a:pt x="5577080" y="2700902"/>
                  <a:pt x="5582858" y="2706028"/>
                  <a:pt x="5585510" y="2716068"/>
                </a:cubicBezTo>
                <a:cubicBezTo>
                  <a:pt x="5583180" y="2719559"/>
                  <a:pt x="5567915" y="2729162"/>
                  <a:pt x="5567593" y="2713803"/>
                </a:cubicBezTo>
                <a:cubicBezTo>
                  <a:pt x="5571984" y="2712958"/>
                  <a:pt x="5570115" y="2706876"/>
                  <a:pt x="5568127" y="2700710"/>
                </a:cubicBezTo>
                <a:close/>
                <a:moveTo>
                  <a:pt x="7159404" y="2697655"/>
                </a:moveTo>
                <a:cubicBezTo>
                  <a:pt x="7164468" y="2701856"/>
                  <a:pt x="7178233" y="2692417"/>
                  <a:pt x="7177055" y="2706438"/>
                </a:cubicBezTo>
                <a:cubicBezTo>
                  <a:pt x="7171375" y="2716066"/>
                  <a:pt x="7157689" y="2726733"/>
                  <a:pt x="7159404" y="2697655"/>
                </a:cubicBezTo>
                <a:close/>
                <a:moveTo>
                  <a:pt x="5793927" y="2696856"/>
                </a:moveTo>
                <a:cubicBezTo>
                  <a:pt x="5800606" y="2693932"/>
                  <a:pt x="5807526" y="2694464"/>
                  <a:pt x="5809385" y="2699293"/>
                </a:cubicBezTo>
                <a:cubicBezTo>
                  <a:pt x="5797844" y="2700956"/>
                  <a:pt x="5793582" y="2717924"/>
                  <a:pt x="5779957" y="2715141"/>
                </a:cubicBezTo>
                <a:cubicBezTo>
                  <a:pt x="5780821" y="2706154"/>
                  <a:pt x="5787252" y="2699777"/>
                  <a:pt x="5793927" y="2696856"/>
                </a:cubicBezTo>
                <a:close/>
                <a:moveTo>
                  <a:pt x="5670725" y="2696738"/>
                </a:moveTo>
                <a:cubicBezTo>
                  <a:pt x="5675038" y="2695031"/>
                  <a:pt x="5678121" y="2695664"/>
                  <a:pt x="5679448" y="2708620"/>
                </a:cubicBezTo>
                <a:cubicBezTo>
                  <a:pt x="5670340" y="2712194"/>
                  <a:pt x="5657722" y="2716014"/>
                  <a:pt x="5654613" y="2698909"/>
                </a:cubicBezTo>
                <a:cubicBezTo>
                  <a:pt x="5660866" y="2702497"/>
                  <a:pt x="5666412" y="2698445"/>
                  <a:pt x="5670725" y="2696738"/>
                </a:cubicBezTo>
                <a:close/>
                <a:moveTo>
                  <a:pt x="7312981" y="2690315"/>
                </a:moveTo>
                <a:cubicBezTo>
                  <a:pt x="7318630" y="2690060"/>
                  <a:pt x="7324080" y="2692311"/>
                  <a:pt x="7324927" y="2699456"/>
                </a:cubicBezTo>
                <a:cubicBezTo>
                  <a:pt x="7321656" y="2705183"/>
                  <a:pt x="7301542" y="2710338"/>
                  <a:pt x="7299855" y="2696208"/>
                </a:cubicBezTo>
                <a:cubicBezTo>
                  <a:pt x="7301489" y="2693333"/>
                  <a:pt x="7307335" y="2690570"/>
                  <a:pt x="7312981" y="2690315"/>
                </a:cubicBezTo>
                <a:close/>
                <a:moveTo>
                  <a:pt x="5251940" y="2685844"/>
                </a:moveTo>
                <a:cubicBezTo>
                  <a:pt x="5252100" y="2702403"/>
                  <a:pt x="5261423" y="2714293"/>
                  <a:pt x="5269324" y="2701257"/>
                </a:cubicBezTo>
                <a:cubicBezTo>
                  <a:pt x="5273848" y="2679842"/>
                  <a:pt x="5258611" y="2689607"/>
                  <a:pt x="5251940" y="2685844"/>
                </a:cubicBezTo>
                <a:close/>
                <a:moveTo>
                  <a:pt x="6277968" y="2684440"/>
                </a:moveTo>
                <a:cubicBezTo>
                  <a:pt x="6281091" y="2685483"/>
                  <a:pt x="6282621" y="2688635"/>
                  <a:pt x="6281147" y="2694957"/>
                </a:cubicBezTo>
                <a:cubicBezTo>
                  <a:pt x="6274474" y="2681509"/>
                  <a:pt x="6258005" y="2707311"/>
                  <a:pt x="6244828" y="2703385"/>
                </a:cubicBezTo>
                <a:cubicBezTo>
                  <a:pt x="6244868" y="2699238"/>
                  <a:pt x="6255420" y="2690810"/>
                  <a:pt x="6265226" y="2686578"/>
                </a:cubicBezTo>
                <a:cubicBezTo>
                  <a:pt x="6270127" y="2684463"/>
                  <a:pt x="6274844" y="2683397"/>
                  <a:pt x="6277968" y="2684440"/>
                </a:cubicBezTo>
                <a:close/>
                <a:moveTo>
                  <a:pt x="5737327" y="2683522"/>
                </a:moveTo>
                <a:cubicBezTo>
                  <a:pt x="5739296" y="2684502"/>
                  <a:pt x="5740818" y="2686718"/>
                  <a:pt x="5741328" y="2690426"/>
                </a:cubicBezTo>
                <a:cubicBezTo>
                  <a:pt x="5733697" y="2701775"/>
                  <a:pt x="5734765" y="2713422"/>
                  <a:pt x="5722908" y="2701120"/>
                </a:cubicBezTo>
                <a:cubicBezTo>
                  <a:pt x="5721969" y="2692884"/>
                  <a:pt x="5726068" y="2686500"/>
                  <a:pt x="5730652" y="2684032"/>
                </a:cubicBezTo>
                <a:cubicBezTo>
                  <a:pt x="5732945" y="2682797"/>
                  <a:pt x="5735359" y="2682542"/>
                  <a:pt x="5737327" y="2683522"/>
                </a:cubicBezTo>
                <a:close/>
                <a:moveTo>
                  <a:pt x="7052208" y="2677116"/>
                </a:moveTo>
                <a:cubicBezTo>
                  <a:pt x="7058850" y="2678863"/>
                  <a:pt x="7064021" y="2682926"/>
                  <a:pt x="7066060" y="2691956"/>
                </a:cubicBezTo>
                <a:cubicBezTo>
                  <a:pt x="7059924" y="2693373"/>
                  <a:pt x="7049610" y="2698637"/>
                  <a:pt x="7044571" y="2689227"/>
                </a:cubicBezTo>
                <a:cubicBezTo>
                  <a:pt x="7048617" y="2688299"/>
                  <a:pt x="7050389" y="2682709"/>
                  <a:pt x="7052208" y="2677116"/>
                </a:cubicBezTo>
                <a:close/>
                <a:moveTo>
                  <a:pt x="7087126" y="2675878"/>
                </a:moveTo>
                <a:cubicBezTo>
                  <a:pt x="7089370" y="2676857"/>
                  <a:pt x="7091091" y="2678936"/>
                  <a:pt x="7091666" y="2682270"/>
                </a:cubicBezTo>
                <a:cubicBezTo>
                  <a:pt x="7084031" y="2684971"/>
                  <a:pt x="7080817" y="2697110"/>
                  <a:pt x="7069623" y="2692471"/>
                </a:cubicBezTo>
                <a:cubicBezTo>
                  <a:pt x="7069181" y="2684083"/>
                  <a:pt x="7074116" y="2678198"/>
                  <a:pt x="7079448" y="2676079"/>
                </a:cubicBezTo>
                <a:cubicBezTo>
                  <a:pt x="7082115" y="2675018"/>
                  <a:pt x="7084882" y="2674899"/>
                  <a:pt x="7087126" y="2675878"/>
                </a:cubicBezTo>
                <a:close/>
                <a:moveTo>
                  <a:pt x="5594517" y="2671360"/>
                </a:moveTo>
                <a:cubicBezTo>
                  <a:pt x="5588488" y="2699184"/>
                  <a:pt x="5607801" y="2687016"/>
                  <a:pt x="5603678" y="2711976"/>
                </a:cubicBezTo>
                <a:cubicBezTo>
                  <a:pt x="5590479" y="2700601"/>
                  <a:pt x="5601859" y="2741026"/>
                  <a:pt x="5588629" y="2729623"/>
                </a:cubicBezTo>
                <a:cubicBezTo>
                  <a:pt x="5586829" y="2709330"/>
                  <a:pt x="5593181" y="2706274"/>
                  <a:pt x="5593716" y="2690916"/>
                </a:cubicBezTo>
                <a:cubicBezTo>
                  <a:pt x="5585629" y="2692692"/>
                  <a:pt x="5573708" y="2703436"/>
                  <a:pt x="5572477" y="2681560"/>
                </a:cubicBezTo>
                <a:cubicBezTo>
                  <a:pt x="5577403" y="2673107"/>
                  <a:pt x="5589559" y="2679842"/>
                  <a:pt x="5594517" y="2671360"/>
                </a:cubicBezTo>
                <a:close/>
                <a:moveTo>
                  <a:pt x="5604431" y="2663335"/>
                </a:moveTo>
                <a:cubicBezTo>
                  <a:pt x="5606179" y="2662806"/>
                  <a:pt x="5607645" y="2664077"/>
                  <a:pt x="5609097" y="2665698"/>
                </a:cubicBezTo>
                <a:cubicBezTo>
                  <a:pt x="5612008" y="2668940"/>
                  <a:pt x="5614860" y="2673585"/>
                  <a:pt x="5619814" y="2668032"/>
                </a:cubicBezTo>
                <a:cubicBezTo>
                  <a:pt x="5615827" y="2686744"/>
                  <a:pt x="5615796" y="2687672"/>
                  <a:pt x="5618287" y="2707285"/>
                </a:cubicBezTo>
                <a:cubicBezTo>
                  <a:pt x="5600668" y="2714651"/>
                  <a:pt x="5616467" y="2669315"/>
                  <a:pt x="5601652" y="2672233"/>
                </a:cubicBezTo>
                <a:cubicBezTo>
                  <a:pt x="5601520" y="2675944"/>
                  <a:pt x="5598440" y="2679298"/>
                  <a:pt x="5598066" y="2671769"/>
                </a:cubicBezTo>
                <a:cubicBezTo>
                  <a:pt x="5600650" y="2666192"/>
                  <a:pt x="5602682" y="2663864"/>
                  <a:pt x="5604431" y="2663335"/>
                </a:cubicBezTo>
                <a:close/>
                <a:moveTo>
                  <a:pt x="5411844" y="2662611"/>
                </a:moveTo>
                <a:cubicBezTo>
                  <a:pt x="5400231" y="2660048"/>
                  <a:pt x="5385150" y="2664051"/>
                  <a:pt x="5378308" y="2676025"/>
                </a:cubicBezTo>
                <a:cubicBezTo>
                  <a:pt x="5380611" y="2700163"/>
                  <a:pt x="5388673" y="2681343"/>
                  <a:pt x="5399523" y="2685406"/>
                </a:cubicBezTo>
                <a:cubicBezTo>
                  <a:pt x="5404637" y="2687480"/>
                  <a:pt x="5400031" y="2705046"/>
                  <a:pt x="5405922" y="2705865"/>
                </a:cubicBezTo>
                <a:cubicBezTo>
                  <a:pt x="5404905" y="2720212"/>
                  <a:pt x="5390628" y="2706630"/>
                  <a:pt x="5384146" y="2709631"/>
                </a:cubicBezTo>
                <a:cubicBezTo>
                  <a:pt x="5373621" y="2719531"/>
                  <a:pt x="5384495" y="2735407"/>
                  <a:pt x="5372415" y="2734371"/>
                </a:cubicBezTo>
                <a:cubicBezTo>
                  <a:pt x="5373058" y="2748392"/>
                  <a:pt x="5388111" y="2735407"/>
                  <a:pt x="5390603" y="2730170"/>
                </a:cubicBezTo>
                <a:cubicBezTo>
                  <a:pt x="5397860" y="2756765"/>
                  <a:pt x="5415162" y="2751502"/>
                  <a:pt x="5421537" y="2767020"/>
                </a:cubicBezTo>
                <a:cubicBezTo>
                  <a:pt x="5432333" y="2763830"/>
                  <a:pt x="5428716" y="2730253"/>
                  <a:pt x="5441011" y="2730170"/>
                </a:cubicBezTo>
                <a:cubicBezTo>
                  <a:pt x="5429574" y="2715605"/>
                  <a:pt x="5414144" y="2707311"/>
                  <a:pt x="5410557" y="2680335"/>
                </a:cubicBezTo>
                <a:cubicBezTo>
                  <a:pt x="5424645" y="2688599"/>
                  <a:pt x="5428047" y="2713832"/>
                  <a:pt x="5448884" y="2711512"/>
                </a:cubicBezTo>
                <a:cubicBezTo>
                  <a:pt x="5447438" y="2701584"/>
                  <a:pt x="5444224" y="2694356"/>
                  <a:pt x="5442776" y="2684507"/>
                </a:cubicBezTo>
                <a:cubicBezTo>
                  <a:pt x="5434234" y="2680607"/>
                  <a:pt x="5434500" y="2695392"/>
                  <a:pt x="5424591" y="2688599"/>
                </a:cubicBezTo>
                <a:cubicBezTo>
                  <a:pt x="5431607" y="2674306"/>
                  <a:pt x="5423458" y="2665177"/>
                  <a:pt x="5411844" y="2662611"/>
                </a:cubicBezTo>
                <a:close/>
                <a:moveTo>
                  <a:pt x="5208019" y="2647739"/>
                </a:moveTo>
                <a:cubicBezTo>
                  <a:pt x="5198901" y="2648699"/>
                  <a:pt x="5189705" y="2654993"/>
                  <a:pt x="5187978" y="2664404"/>
                </a:cubicBezTo>
                <a:cubicBezTo>
                  <a:pt x="5204746" y="2671443"/>
                  <a:pt x="5212862" y="2660286"/>
                  <a:pt x="5227619" y="2663066"/>
                </a:cubicBezTo>
                <a:cubicBezTo>
                  <a:pt x="5226185" y="2651147"/>
                  <a:pt x="5217139" y="2646777"/>
                  <a:pt x="5208019" y="2647739"/>
                </a:cubicBezTo>
                <a:close/>
                <a:moveTo>
                  <a:pt x="8167394" y="2643998"/>
                </a:moveTo>
                <a:cubicBezTo>
                  <a:pt x="8169468" y="2644614"/>
                  <a:pt x="8171279" y="2646879"/>
                  <a:pt x="8172738" y="2652075"/>
                </a:cubicBezTo>
                <a:cubicBezTo>
                  <a:pt x="8168747" y="2658541"/>
                  <a:pt x="8146623" y="2662359"/>
                  <a:pt x="8144078" y="2648395"/>
                </a:cubicBezTo>
                <a:cubicBezTo>
                  <a:pt x="8149758" y="2652897"/>
                  <a:pt x="8155464" y="2648619"/>
                  <a:pt x="8160477" y="2645818"/>
                </a:cubicBezTo>
                <a:cubicBezTo>
                  <a:pt x="8162986" y="2644416"/>
                  <a:pt x="8165321" y="2643382"/>
                  <a:pt x="8167394" y="2643998"/>
                </a:cubicBezTo>
                <a:close/>
                <a:moveTo>
                  <a:pt x="6996207" y="2636992"/>
                </a:moveTo>
                <a:cubicBezTo>
                  <a:pt x="7007911" y="2632816"/>
                  <a:pt x="7007028" y="2648475"/>
                  <a:pt x="7009733" y="2658484"/>
                </a:cubicBezTo>
                <a:cubicBezTo>
                  <a:pt x="6997225" y="2666122"/>
                  <a:pt x="6988654" y="2661185"/>
                  <a:pt x="6996207" y="2636992"/>
                </a:cubicBezTo>
                <a:close/>
                <a:moveTo>
                  <a:pt x="5279073" y="2636937"/>
                </a:moveTo>
                <a:cubicBezTo>
                  <a:pt x="5278696" y="2643263"/>
                  <a:pt x="5274464" y="2641465"/>
                  <a:pt x="5271627" y="2642502"/>
                </a:cubicBezTo>
                <a:cubicBezTo>
                  <a:pt x="5277707" y="2663450"/>
                  <a:pt x="5285580" y="2663258"/>
                  <a:pt x="5284430" y="2683579"/>
                </a:cubicBezTo>
                <a:cubicBezTo>
                  <a:pt x="5291955" y="2687617"/>
                  <a:pt x="5291635" y="2675097"/>
                  <a:pt x="5292357" y="2664896"/>
                </a:cubicBezTo>
                <a:cubicBezTo>
                  <a:pt x="5300365" y="2672668"/>
                  <a:pt x="5303017" y="2688900"/>
                  <a:pt x="5316678" y="2687726"/>
                </a:cubicBezTo>
                <a:cubicBezTo>
                  <a:pt x="5327741" y="2631562"/>
                  <a:pt x="5352837" y="2695773"/>
                  <a:pt x="5361139" y="2654174"/>
                </a:cubicBezTo>
                <a:cubicBezTo>
                  <a:pt x="5364032" y="2655704"/>
                  <a:pt x="5364459" y="2661213"/>
                  <a:pt x="5368076" y="2661594"/>
                </a:cubicBezTo>
                <a:cubicBezTo>
                  <a:pt x="5366121" y="2671632"/>
                  <a:pt x="5356586" y="2665795"/>
                  <a:pt x="5359907" y="2686772"/>
                </a:cubicBezTo>
                <a:cubicBezTo>
                  <a:pt x="5380611" y="2690510"/>
                  <a:pt x="5372389" y="2636118"/>
                  <a:pt x="5393415" y="2658375"/>
                </a:cubicBezTo>
                <a:cubicBezTo>
                  <a:pt x="5361273" y="2621960"/>
                  <a:pt x="5317935" y="2668061"/>
                  <a:pt x="5279073" y="2636937"/>
                </a:cubicBezTo>
                <a:close/>
                <a:moveTo>
                  <a:pt x="5664328" y="2634538"/>
                </a:moveTo>
                <a:cubicBezTo>
                  <a:pt x="5675683" y="2661242"/>
                  <a:pt x="5689908" y="2665606"/>
                  <a:pt x="5702203" y="2678837"/>
                </a:cubicBezTo>
                <a:cubicBezTo>
                  <a:pt x="5689318" y="2672863"/>
                  <a:pt x="5682943" y="2680664"/>
                  <a:pt x="5676624" y="2688574"/>
                </a:cubicBezTo>
                <a:cubicBezTo>
                  <a:pt x="5674102" y="2668035"/>
                  <a:pt x="5671344" y="2647877"/>
                  <a:pt x="5664328" y="2634538"/>
                </a:cubicBezTo>
                <a:close/>
                <a:moveTo>
                  <a:pt x="6935294" y="2629025"/>
                </a:moveTo>
                <a:cubicBezTo>
                  <a:pt x="6943569" y="2665085"/>
                  <a:pt x="6975201" y="2664157"/>
                  <a:pt x="6979085" y="2706927"/>
                </a:cubicBezTo>
                <a:cubicBezTo>
                  <a:pt x="6970514" y="2697354"/>
                  <a:pt x="6963442" y="2724167"/>
                  <a:pt x="6961167" y="2704665"/>
                </a:cubicBezTo>
                <a:cubicBezTo>
                  <a:pt x="6981601" y="2684942"/>
                  <a:pt x="6923025" y="2656001"/>
                  <a:pt x="6935294" y="2629025"/>
                </a:cubicBezTo>
                <a:close/>
                <a:moveTo>
                  <a:pt x="6273468" y="2615224"/>
                </a:moveTo>
                <a:cubicBezTo>
                  <a:pt x="6279573" y="2619861"/>
                  <a:pt x="6294786" y="2610124"/>
                  <a:pt x="6294676" y="2624609"/>
                </a:cubicBezTo>
                <a:cubicBezTo>
                  <a:pt x="6280374" y="2671360"/>
                  <a:pt x="6249440" y="2622427"/>
                  <a:pt x="6233290" y="2629709"/>
                </a:cubicBezTo>
                <a:cubicBezTo>
                  <a:pt x="6245930" y="2597358"/>
                  <a:pt x="6266663" y="2652894"/>
                  <a:pt x="6283698" y="2629709"/>
                </a:cubicBezTo>
                <a:cubicBezTo>
                  <a:pt x="6283104" y="2607449"/>
                  <a:pt x="6269101" y="2645340"/>
                  <a:pt x="6273468" y="2615224"/>
                </a:cubicBezTo>
                <a:close/>
                <a:moveTo>
                  <a:pt x="5894580" y="2611249"/>
                </a:moveTo>
                <a:cubicBezTo>
                  <a:pt x="5897659" y="2612210"/>
                  <a:pt x="5900498" y="2614891"/>
                  <a:pt x="5902501" y="2619534"/>
                </a:cubicBezTo>
                <a:cubicBezTo>
                  <a:pt x="5889429" y="2617896"/>
                  <a:pt x="5885708" y="2635955"/>
                  <a:pt x="5876411" y="2642393"/>
                </a:cubicBezTo>
                <a:cubicBezTo>
                  <a:pt x="5874767" y="2628100"/>
                  <a:pt x="5879285" y="2617739"/>
                  <a:pt x="5885219" y="2613277"/>
                </a:cubicBezTo>
                <a:cubicBezTo>
                  <a:pt x="5888183" y="2611045"/>
                  <a:pt x="5891501" y="2610287"/>
                  <a:pt x="5894580" y="2611249"/>
                </a:cubicBezTo>
                <a:close/>
                <a:moveTo>
                  <a:pt x="5262654" y="2595422"/>
                </a:moveTo>
                <a:cubicBezTo>
                  <a:pt x="5253841" y="2600359"/>
                  <a:pt x="5252126" y="2620434"/>
                  <a:pt x="5236806" y="2611785"/>
                </a:cubicBezTo>
                <a:cubicBezTo>
                  <a:pt x="5237476" y="2652593"/>
                  <a:pt x="5265118" y="2624744"/>
                  <a:pt x="5262654" y="2595422"/>
                </a:cubicBezTo>
                <a:close/>
                <a:moveTo>
                  <a:pt x="6569473" y="2594657"/>
                </a:moveTo>
                <a:cubicBezTo>
                  <a:pt x="6580079" y="2618715"/>
                  <a:pt x="6598318" y="2603331"/>
                  <a:pt x="6604237" y="2625480"/>
                </a:cubicBezTo>
                <a:cubicBezTo>
                  <a:pt x="6592345" y="2619752"/>
                  <a:pt x="6570679" y="2629543"/>
                  <a:pt x="6565106" y="2613750"/>
                </a:cubicBezTo>
                <a:cubicBezTo>
                  <a:pt x="6569340" y="2613260"/>
                  <a:pt x="6569444" y="2603987"/>
                  <a:pt x="6569473" y="2594657"/>
                </a:cubicBezTo>
                <a:close/>
                <a:moveTo>
                  <a:pt x="1187697" y="2590619"/>
                </a:moveTo>
                <a:cubicBezTo>
                  <a:pt x="1193937" y="2595147"/>
                  <a:pt x="1202480" y="2595966"/>
                  <a:pt x="1205106" y="2606032"/>
                </a:cubicBezTo>
                <a:cubicBezTo>
                  <a:pt x="1200739" y="2606275"/>
                  <a:pt x="1196563" y="2606957"/>
                  <a:pt x="1197472" y="2618197"/>
                </a:cubicBezTo>
                <a:cubicBezTo>
                  <a:pt x="1187936" y="2618933"/>
                  <a:pt x="1186035" y="2607641"/>
                  <a:pt x="1187697" y="2590619"/>
                </a:cubicBezTo>
                <a:close/>
                <a:moveTo>
                  <a:pt x="5287552" y="2589399"/>
                </a:moveTo>
                <a:cubicBezTo>
                  <a:pt x="5279133" y="2585628"/>
                  <a:pt x="5271197" y="2589379"/>
                  <a:pt x="5269296" y="2609385"/>
                </a:cubicBezTo>
                <a:cubicBezTo>
                  <a:pt x="5285232" y="2602458"/>
                  <a:pt x="5289197" y="2613941"/>
                  <a:pt x="5308723" y="2614543"/>
                </a:cubicBezTo>
                <a:cubicBezTo>
                  <a:pt x="5304879" y="2604462"/>
                  <a:pt x="5295974" y="2593171"/>
                  <a:pt x="5287552" y="2589399"/>
                </a:cubicBezTo>
                <a:close/>
                <a:moveTo>
                  <a:pt x="5534363" y="2584597"/>
                </a:moveTo>
                <a:cubicBezTo>
                  <a:pt x="5522783" y="2585819"/>
                  <a:pt x="5510607" y="2591398"/>
                  <a:pt x="5503926" y="2593947"/>
                </a:cubicBezTo>
                <a:cubicBezTo>
                  <a:pt x="5515255" y="2633280"/>
                  <a:pt x="5536416" y="2593838"/>
                  <a:pt x="5561246" y="2601367"/>
                </a:cubicBezTo>
                <a:cubicBezTo>
                  <a:pt x="5556933" y="2586501"/>
                  <a:pt x="5545946" y="2583371"/>
                  <a:pt x="5534363" y="2584597"/>
                </a:cubicBezTo>
                <a:close/>
                <a:moveTo>
                  <a:pt x="972054" y="2582383"/>
                </a:moveTo>
                <a:cubicBezTo>
                  <a:pt x="953118" y="2621659"/>
                  <a:pt x="965895" y="2647548"/>
                  <a:pt x="946234" y="2690535"/>
                </a:cubicBezTo>
                <a:cubicBezTo>
                  <a:pt x="962707" y="2684971"/>
                  <a:pt x="953118" y="2720459"/>
                  <a:pt x="970527" y="2713422"/>
                </a:cubicBezTo>
                <a:cubicBezTo>
                  <a:pt x="965226" y="2692254"/>
                  <a:pt x="964101" y="2677935"/>
                  <a:pt x="972565" y="2661130"/>
                </a:cubicBezTo>
                <a:cubicBezTo>
                  <a:pt x="984081" y="2669395"/>
                  <a:pt x="987590" y="2682981"/>
                  <a:pt x="997606" y="2664404"/>
                </a:cubicBezTo>
                <a:cubicBezTo>
                  <a:pt x="994983" y="2635027"/>
                  <a:pt x="981752" y="2654286"/>
                  <a:pt x="973313" y="2641574"/>
                </a:cubicBezTo>
                <a:cubicBezTo>
                  <a:pt x="974331" y="2624852"/>
                  <a:pt x="987081" y="2632816"/>
                  <a:pt x="992010" y="2624280"/>
                </a:cubicBezTo>
                <a:cubicBezTo>
                  <a:pt x="990053" y="2602893"/>
                  <a:pt x="983465" y="2588846"/>
                  <a:pt x="972054" y="2582383"/>
                </a:cubicBezTo>
                <a:close/>
                <a:moveTo>
                  <a:pt x="6518291" y="2581753"/>
                </a:moveTo>
                <a:cubicBezTo>
                  <a:pt x="6524736" y="2581306"/>
                  <a:pt x="6531522" y="2582996"/>
                  <a:pt x="6537199" y="2590510"/>
                </a:cubicBezTo>
                <a:cubicBezTo>
                  <a:pt x="6531977" y="2591438"/>
                  <a:pt x="6511675" y="2602592"/>
                  <a:pt x="6501388" y="2585819"/>
                </a:cubicBezTo>
                <a:cubicBezTo>
                  <a:pt x="6505727" y="2584783"/>
                  <a:pt x="6511841" y="2582200"/>
                  <a:pt x="6518291" y="2581753"/>
                </a:cubicBezTo>
                <a:close/>
                <a:moveTo>
                  <a:pt x="5655658" y="2580854"/>
                </a:moveTo>
                <a:cubicBezTo>
                  <a:pt x="5642104" y="2592830"/>
                  <a:pt x="5640071" y="2585301"/>
                  <a:pt x="5619580" y="2582681"/>
                </a:cubicBezTo>
                <a:cubicBezTo>
                  <a:pt x="5628689" y="2600548"/>
                  <a:pt x="5631393" y="2591438"/>
                  <a:pt x="5618295" y="2615359"/>
                </a:cubicBezTo>
                <a:cubicBezTo>
                  <a:pt x="5622098" y="2636416"/>
                  <a:pt x="5625581" y="2619723"/>
                  <a:pt x="5635680" y="2630772"/>
                </a:cubicBezTo>
                <a:cubicBezTo>
                  <a:pt x="5639616" y="2599786"/>
                  <a:pt x="5642453" y="2610585"/>
                  <a:pt x="5658178" y="2607449"/>
                </a:cubicBezTo>
                <a:cubicBezTo>
                  <a:pt x="5660268" y="2594001"/>
                  <a:pt x="5656409" y="2589800"/>
                  <a:pt x="5655658" y="2580854"/>
                </a:cubicBezTo>
                <a:close/>
                <a:moveTo>
                  <a:pt x="6411616" y="2580636"/>
                </a:moveTo>
                <a:cubicBezTo>
                  <a:pt x="6416944" y="2582492"/>
                  <a:pt x="6424928" y="2580063"/>
                  <a:pt x="6425701" y="2589093"/>
                </a:cubicBezTo>
                <a:cubicBezTo>
                  <a:pt x="6406658" y="2609523"/>
                  <a:pt x="6435402" y="2598557"/>
                  <a:pt x="6435427" y="2616588"/>
                </a:cubicBezTo>
                <a:cubicBezTo>
                  <a:pt x="6419357" y="2617461"/>
                  <a:pt x="6408885" y="2609551"/>
                  <a:pt x="6411616" y="2580636"/>
                </a:cubicBezTo>
                <a:close/>
                <a:moveTo>
                  <a:pt x="5702264" y="2580418"/>
                </a:moveTo>
                <a:lnTo>
                  <a:pt x="5703038" y="2580759"/>
                </a:lnTo>
                <a:lnTo>
                  <a:pt x="5702231" y="2581289"/>
                </a:lnTo>
                <a:close/>
                <a:moveTo>
                  <a:pt x="5475804" y="2577171"/>
                </a:moveTo>
                <a:cubicBezTo>
                  <a:pt x="5469051" y="2580364"/>
                  <a:pt x="5480893" y="2605184"/>
                  <a:pt x="5489088" y="2605130"/>
                </a:cubicBezTo>
                <a:cubicBezTo>
                  <a:pt x="5489436" y="2580089"/>
                  <a:pt x="5492141" y="2603139"/>
                  <a:pt x="5500096" y="2599975"/>
                </a:cubicBezTo>
                <a:cubicBezTo>
                  <a:pt x="5494928" y="2560859"/>
                  <a:pt x="5482765" y="2604723"/>
                  <a:pt x="5475804" y="2577171"/>
                </a:cubicBezTo>
                <a:close/>
                <a:moveTo>
                  <a:pt x="5447502" y="2576839"/>
                </a:moveTo>
                <a:cubicBezTo>
                  <a:pt x="5444570" y="2576226"/>
                  <a:pt x="5441868" y="2576829"/>
                  <a:pt x="5439726" y="2579107"/>
                </a:cubicBezTo>
                <a:cubicBezTo>
                  <a:pt x="5446047" y="2616479"/>
                  <a:pt x="5456704" y="2592776"/>
                  <a:pt x="5471195" y="2602839"/>
                </a:cubicBezTo>
                <a:cubicBezTo>
                  <a:pt x="5467158" y="2591464"/>
                  <a:pt x="5456296" y="2578678"/>
                  <a:pt x="5447502" y="2576839"/>
                </a:cubicBezTo>
                <a:close/>
                <a:moveTo>
                  <a:pt x="7265017" y="2573491"/>
                </a:moveTo>
                <a:cubicBezTo>
                  <a:pt x="7265630" y="2578674"/>
                  <a:pt x="7264612" y="2586421"/>
                  <a:pt x="7268124" y="2587102"/>
                </a:cubicBezTo>
                <a:cubicBezTo>
                  <a:pt x="7269089" y="2582028"/>
                  <a:pt x="7271417" y="2579846"/>
                  <a:pt x="7275520" y="2581429"/>
                </a:cubicBezTo>
                <a:cubicBezTo>
                  <a:pt x="7275972" y="2598749"/>
                  <a:pt x="7267402" y="2597332"/>
                  <a:pt x="7260408" y="2599187"/>
                </a:cubicBezTo>
                <a:cubicBezTo>
                  <a:pt x="7260627" y="2582792"/>
                  <a:pt x="7254410" y="2577855"/>
                  <a:pt x="7265017" y="2573491"/>
                </a:cubicBezTo>
                <a:close/>
                <a:moveTo>
                  <a:pt x="5763572" y="2572202"/>
                </a:moveTo>
                <a:cubicBezTo>
                  <a:pt x="5771122" y="2575060"/>
                  <a:pt x="5777458" y="2582031"/>
                  <a:pt x="5777444" y="2596650"/>
                </a:cubicBezTo>
                <a:cubicBezTo>
                  <a:pt x="5766783" y="2586965"/>
                  <a:pt x="5751812" y="2584047"/>
                  <a:pt x="5742380" y="2572429"/>
                </a:cubicBezTo>
                <a:cubicBezTo>
                  <a:pt x="5747246" y="2570602"/>
                  <a:pt x="5756016" y="2569344"/>
                  <a:pt x="5763572" y="2572202"/>
                </a:cubicBezTo>
                <a:close/>
                <a:moveTo>
                  <a:pt x="5235040" y="2565498"/>
                </a:moveTo>
                <a:cubicBezTo>
                  <a:pt x="5228531" y="2570733"/>
                  <a:pt x="5226306" y="2584972"/>
                  <a:pt x="5226334" y="2603821"/>
                </a:cubicBezTo>
                <a:cubicBezTo>
                  <a:pt x="5223950" y="2603520"/>
                  <a:pt x="5221540" y="2603222"/>
                  <a:pt x="5219155" y="2602893"/>
                </a:cubicBezTo>
                <a:cubicBezTo>
                  <a:pt x="5213987" y="2599348"/>
                  <a:pt x="5220950" y="2594657"/>
                  <a:pt x="5219931" y="2583308"/>
                </a:cubicBezTo>
                <a:cubicBezTo>
                  <a:pt x="5213022" y="2585138"/>
                  <a:pt x="5212755" y="2601095"/>
                  <a:pt x="5201532" y="2594001"/>
                </a:cubicBezTo>
                <a:cubicBezTo>
                  <a:pt x="5202148" y="2601204"/>
                  <a:pt x="5208469" y="2599402"/>
                  <a:pt x="5208146" y="2608022"/>
                </a:cubicBezTo>
                <a:cubicBezTo>
                  <a:pt x="5204024" y="2622043"/>
                  <a:pt x="5196496" y="2590373"/>
                  <a:pt x="5183373" y="2598285"/>
                </a:cubicBezTo>
                <a:cubicBezTo>
                  <a:pt x="5197247" y="2632708"/>
                  <a:pt x="5219717" y="2625563"/>
                  <a:pt x="5233029" y="2617816"/>
                </a:cubicBezTo>
                <a:cubicBezTo>
                  <a:pt x="5223978" y="2592065"/>
                  <a:pt x="5240984" y="2581535"/>
                  <a:pt x="5235040" y="2565498"/>
                </a:cubicBezTo>
                <a:close/>
                <a:moveTo>
                  <a:pt x="4777885" y="2565169"/>
                </a:moveTo>
                <a:cubicBezTo>
                  <a:pt x="4769421" y="2569233"/>
                  <a:pt x="4772770" y="2605184"/>
                  <a:pt x="4783751" y="2598749"/>
                </a:cubicBezTo>
                <a:cubicBezTo>
                  <a:pt x="4789912" y="2574691"/>
                  <a:pt x="4774405" y="2584946"/>
                  <a:pt x="4777885" y="2565169"/>
                </a:cubicBezTo>
                <a:close/>
                <a:moveTo>
                  <a:pt x="5911949" y="2561735"/>
                </a:moveTo>
                <a:cubicBezTo>
                  <a:pt x="5907450" y="2599351"/>
                  <a:pt x="5930753" y="2574828"/>
                  <a:pt x="5940129" y="2578457"/>
                </a:cubicBezTo>
                <a:cubicBezTo>
                  <a:pt x="5934206" y="2556306"/>
                  <a:pt x="5923737" y="2577011"/>
                  <a:pt x="5911949" y="2561735"/>
                </a:cubicBezTo>
                <a:close/>
                <a:moveTo>
                  <a:pt x="5624162" y="2557013"/>
                </a:moveTo>
                <a:cubicBezTo>
                  <a:pt x="5611305" y="2553660"/>
                  <a:pt x="5606429" y="2566916"/>
                  <a:pt x="5594992" y="2566452"/>
                </a:cubicBezTo>
                <a:cubicBezTo>
                  <a:pt x="5595609" y="2573597"/>
                  <a:pt x="5601929" y="2571744"/>
                  <a:pt x="5601635" y="2580418"/>
                </a:cubicBezTo>
                <a:cubicBezTo>
                  <a:pt x="5591244" y="2587672"/>
                  <a:pt x="5566279" y="2591029"/>
                  <a:pt x="5575038" y="2616341"/>
                </a:cubicBezTo>
                <a:cubicBezTo>
                  <a:pt x="5582457" y="2615442"/>
                  <a:pt x="5582834" y="2599703"/>
                  <a:pt x="5586770" y="2591573"/>
                </a:cubicBezTo>
                <a:cubicBezTo>
                  <a:pt x="5596466" y="2602813"/>
                  <a:pt x="5601555" y="2591355"/>
                  <a:pt x="5615189" y="2601885"/>
                </a:cubicBezTo>
                <a:cubicBezTo>
                  <a:pt x="5619232" y="2579516"/>
                  <a:pt x="5610582" y="2578726"/>
                  <a:pt x="5604955" y="2587400"/>
                </a:cubicBezTo>
                <a:cubicBezTo>
                  <a:pt x="5603375" y="2560424"/>
                  <a:pt x="5628233" y="2589202"/>
                  <a:pt x="5624162" y="2557013"/>
                </a:cubicBezTo>
                <a:close/>
                <a:moveTo>
                  <a:pt x="4756700" y="2555813"/>
                </a:moveTo>
                <a:cubicBezTo>
                  <a:pt x="4755440" y="2570052"/>
                  <a:pt x="4758761" y="2577008"/>
                  <a:pt x="4766635" y="2576816"/>
                </a:cubicBezTo>
                <a:cubicBezTo>
                  <a:pt x="4743306" y="2577225"/>
                  <a:pt x="4751984" y="2564215"/>
                  <a:pt x="4724156" y="2558213"/>
                </a:cubicBezTo>
                <a:cubicBezTo>
                  <a:pt x="4724128" y="2569971"/>
                  <a:pt x="4719202" y="2571335"/>
                  <a:pt x="4719548" y="2583855"/>
                </a:cubicBezTo>
                <a:cubicBezTo>
                  <a:pt x="4737092" y="2574553"/>
                  <a:pt x="4751824" y="2608323"/>
                  <a:pt x="4769447" y="2596865"/>
                </a:cubicBezTo>
                <a:cubicBezTo>
                  <a:pt x="4769581" y="2576217"/>
                  <a:pt x="4768457" y="2557669"/>
                  <a:pt x="4756700" y="2555813"/>
                </a:cubicBezTo>
                <a:close/>
                <a:moveTo>
                  <a:pt x="5645909" y="2553359"/>
                </a:moveTo>
                <a:cubicBezTo>
                  <a:pt x="5633751" y="2548995"/>
                  <a:pt x="5625418" y="2552703"/>
                  <a:pt x="5627026" y="2577091"/>
                </a:cubicBezTo>
                <a:cubicBezTo>
                  <a:pt x="5631501" y="2570189"/>
                  <a:pt x="5639937" y="2571335"/>
                  <a:pt x="5648721" y="2573379"/>
                </a:cubicBezTo>
                <a:cubicBezTo>
                  <a:pt x="5647062" y="2567844"/>
                  <a:pt x="5645429" y="2562305"/>
                  <a:pt x="5645909" y="2553359"/>
                </a:cubicBezTo>
                <a:close/>
                <a:moveTo>
                  <a:pt x="6017891" y="2551655"/>
                </a:moveTo>
                <a:cubicBezTo>
                  <a:pt x="6009158" y="2552394"/>
                  <a:pt x="6000460" y="2557781"/>
                  <a:pt x="5994578" y="2565825"/>
                </a:cubicBezTo>
                <a:cubicBezTo>
                  <a:pt x="6002588" y="2578399"/>
                  <a:pt x="6024362" y="2570272"/>
                  <a:pt x="6041425" y="2565389"/>
                </a:cubicBezTo>
                <a:cubicBezTo>
                  <a:pt x="6035399" y="2554834"/>
                  <a:pt x="6026628" y="2550919"/>
                  <a:pt x="6017891" y="2551655"/>
                </a:cubicBezTo>
                <a:close/>
                <a:moveTo>
                  <a:pt x="7144062" y="2538084"/>
                </a:moveTo>
                <a:cubicBezTo>
                  <a:pt x="7150116" y="2544902"/>
                  <a:pt x="7161850" y="2542640"/>
                  <a:pt x="7165011" y="2553960"/>
                </a:cubicBezTo>
                <a:cubicBezTo>
                  <a:pt x="7159199" y="2563287"/>
                  <a:pt x="7140021" y="2562334"/>
                  <a:pt x="7144062" y="2538084"/>
                </a:cubicBezTo>
                <a:close/>
                <a:moveTo>
                  <a:pt x="3151759" y="2537511"/>
                </a:moveTo>
                <a:cubicBezTo>
                  <a:pt x="3148089" y="2555567"/>
                  <a:pt x="3156151" y="2555132"/>
                  <a:pt x="3154036" y="2570679"/>
                </a:cubicBezTo>
                <a:cubicBezTo>
                  <a:pt x="3164722" y="2571472"/>
                  <a:pt x="3165206" y="2532929"/>
                  <a:pt x="3151759" y="2537511"/>
                </a:cubicBezTo>
                <a:close/>
                <a:moveTo>
                  <a:pt x="1117870" y="2535684"/>
                </a:moveTo>
                <a:cubicBezTo>
                  <a:pt x="1113716" y="2550575"/>
                  <a:pt x="1110342" y="2566916"/>
                  <a:pt x="1108655" y="2586936"/>
                </a:cubicBezTo>
                <a:cubicBezTo>
                  <a:pt x="1105174" y="2582274"/>
                  <a:pt x="1105548" y="2571472"/>
                  <a:pt x="1098397" y="2572454"/>
                </a:cubicBezTo>
                <a:cubicBezTo>
                  <a:pt x="1108334" y="2606960"/>
                  <a:pt x="1086747" y="2606221"/>
                  <a:pt x="1085138" y="2636416"/>
                </a:cubicBezTo>
                <a:cubicBezTo>
                  <a:pt x="1128128" y="2622097"/>
                  <a:pt x="1192357" y="2665140"/>
                  <a:pt x="1212524" y="2600548"/>
                </a:cubicBezTo>
                <a:cubicBezTo>
                  <a:pt x="1222836" y="2610531"/>
                  <a:pt x="1230442" y="2609551"/>
                  <a:pt x="1237863" y="2597166"/>
                </a:cubicBezTo>
                <a:cubicBezTo>
                  <a:pt x="1248414" y="2602867"/>
                  <a:pt x="1233870" y="2610751"/>
                  <a:pt x="1236845" y="2623380"/>
                </a:cubicBezTo>
                <a:cubicBezTo>
                  <a:pt x="1249460" y="2614569"/>
                  <a:pt x="1261540" y="2604586"/>
                  <a:pt x="1267299" y="2581401"/>
                </a:cubicBezTo>
                <a:cubicBezTo>
                  <a:pt x="1230040" y="2581481"/>
                  <a:pt x="1217532" y="2568308"/>
                  <a:pt x="1191820" y="2578073"/>
                </a:cubicBezTo>
                <a:cubicBezTo>
                  <a:pt x="1192703" y="2570544"/>
                  <a:pt x="1198543" y="2573434"/>
                  <a:pt x="1202829" y="2572915"/>
                </a:cubicBezTo>
                <a:cubicBezTo>
                  <a:pt x="1179258" y="2508189"/>
                  <a:pt x="1161956" y="2569725"/>
                  <a:pt x="1117870" y="2535684"/>
                </a:cubicBezTo>
                <a:close/>
                <a:moveTo>
                  <a:pt x="5956446" y="2533507"/>
                </a:moveTo>
                <a:cubicBezTo>
                  <a:pt x="5949647" y="2533376"/>
                  <a:pt x="5943165" y="2539123"/>
                  <a:pt x="5944732" y="2552789"/>
                </a:cubicBezTo>
                <a:cubicBezTo>
                  <a:pt x="5952156" y="2568580"/>
                  <a:pt x="5962680" y="2554670"/>
                  <a:pt x="5970042" y="2549516"/>
                </a:cubicBezTo>
                <a:cubicBezTo>
                  <a:pt x="5970355" y="2539656"/>
                  <a:pt x="5963243" y="2533639"/>
                  <a:pt x="5956446" y="2533507"/>
                </a:cubicBezTo>
                <a:close/>
                <a:moveTo>
                  <a:pt x="5736521" y="2532437"/>
                </a:moveTo>
                <a:cubicBezTo>
                  <a:pt x="5739869" y="2541520"/>
                  <a:pt x="5739093" y="2556850"/>
                  <a:pt x="5742415" y="2565988"/>
                </a:cubicBezTo>
                <a:cubicBezTo>
                  <a:pt x="5728942" y="2558814"/>
                  <a:pt x="5728002" y="2578019"/>
                  <a:pt x="5723478" y="2589800"/>
                </a:cubicBezTo>
                <a:cubicBezTo>
                  <a:pt x="5717919" y="2591438"/>
                  <a:pt x="5715402" y="2588254"/>
                  <a:pt x="5712879" y="2585078"/>
                </a:cubicBezTo>
                <a:lnTo>
                  <a:pt x="5703038" y="2580759"/>
                </a:lnTo>
                <a:lnTo>
                  <a:pt x="5722362" y="2568107"/>
                </a:lnTo>
                <a:cubicBezTo>
                  <a:pt x="5726346" y="2560495"/>
                  <a:pt x="5726040" y="2550005"/>
                  <a:pt x="5718413" y="2536558"/>
                </a:cubicBezTo>
                <a:cubicBezTo>
                  <a:pt x="5726610" y="2539693"/>
                  <a:pt x="5732182" y="2537294"/>
                  <a:pt x="5736521" y="2532437"/>
                </a:cubicBezTo>
                <a:close/>
                <a:moveTo>
                  <a:pt x="6111281" y="2528510"/>
                </a:moveTo>
                <a:cubicBezTo>
                  <a:pt x="6100432" y="2522210"/>
                  <a:pt x="6105999" y="2550550"/>
                  <a:pt x="6092854" y="2539232"/>
                </a:cubicBezTo>
                <a:cubicBezTo>
                  <a:pt x="6095556" y="2574310"/>
                  <a:pt x="6116449" y="2567872"/>
                  <a:pt x="6127401" y="2576572"/>
                </a:cubicBezTo>
                <a:cubicBezTo>
                  <a:pt x="6131313" y="2545887"/>
                  <a:pt x="6103803" y="2564817"/>
                  <a:pt x="6111281" y="2528510"/>
                </a:cubicBezTo>
                <a:close/>
                <a:moveTo>
                  <a:pt x="5603671" y="2528126"/>
                </a:moveTo>
                <a:cubicBezTo>
                  <a:pt x="5586234" y="2526709"/>
                  <a:pt x="5588350" y="2566615"/>
                  <a:pt x="5569896" y="2563070"/>
                </a:cubicBezTo>
                <a:cubicBezTo>
                  <a:pt x="5570379" y="2572643"/>
                  <a:pt x="5580502" y="2566833"/>
                  <a:pt x="5580153" y="2577635"/>
                </a:cubicBezTo>
                <a:cubicBezTo>
                  <a:pt x="5595743" y="2568279"/>
                  <a:pt x="5584653" y="2536746"/>
                  <a:pt x="5610312" y="2542176"/>
                </a:cubicBezTo>
                <a:cubicBezTo>
                  <a:pt x="5608973" y="2536174"/>
                  <a:pt x="5607660" y="2530120"/>
                  <a:pt x="5603671" y="2528126"/>
                </a:cubicBezTo>
                <a:close/>
                <a:moveTo>
                  <a:pt x="7716882" y="2527256"/>
                </a:moveTo>
                <a:cubicBezTo>
                  <a:pt x="7716185" y="2539421"/>
                  <a:pt x="7719104" y="2541386"/>
                  <a:pt x="7723791" y="2534705"/>
                </a:cubicBezTo>
                <a:cubicBezTo>
                  <a:pt x="7723524" y="2541222"/>
                  <a:pt x="7723282" y="2547769"/>
                  <a:pt x="7722987" y="2554261"/>
                </a:cubicBezTo>
                <a:cubicBezTo>
                  <a:pt x="7712757" y="2547033"/>
                  <a:pt x="7712248" y="2546950"/>
                  <a:pt x="7701506" y="2551452"/>
                </a:cubicBezTo>
                <a:cubicBezTo>
                  <a:pt x="7702631" y="2534922"/>
                  <a:pt x="7707693" y="2526847"/>
                  <a:pt x="7716882" y="2527256"/>
                </a:cubicBezTo>
                <a:close/>
                <a:moveTo>
                  <a:pt x="6550500" y="2526546"/>
                </a:moveTo>
                <a:cubicBezTo>
                  <a:pt x="6551152" y="2545968"/>
                  <a:pt x="6566866" y="2541494"/>
                  <a:pt x="6570969" y="2555487"/>
                </a:cubicBezTo>
                <a:cubicBezTo>
                  <a:pt x="6558835" y="2549270"/>
                  <a:pt x="6548225" y="2582437"/>
                  <a:pt x="6538476" y="2557806"/>
                </a:cubicBezTo>
                <a:cubicBezTo>
                  <a:pt x="6553126" y="2569863"/>
                  <a:pt x="6540382" y="2524092"/>
                  <a:pt x="6550500" y="2526546"/>
                </a:cubicBezTo>
                <a:close/>
                <a:moveTo>
                  <a:pt x="7644960" y="2524475"/>
                </a:moveTo>
                <a:cubicBezTo>
                  <a:pt x="7648067" y="2552898"/>
                  <a:pt x="7615608" y="2547033"/>
                  <a:pt x="7616010" y="2527339"/>
                </a:cubicBezTo>
                <a:cubicBezTo>
                  <a:pt x="7629348" y="2534049"/>
                  <a:pt x="7633473" y="2521528"/>
                  <a:pt x="7644960" y="2524475"/>
                </a:cubicBezTo>
                <a:close/>
                <a:moveTo>
                  <a:pt x="6871141" y="2523777"/>
                </a:moveTo>
                <a:cubicBezTo>
                  <a:pt x="6878848" y="2518032"/>
                  <a:pt x="6893204" y="2542795"/>
                  <a:pt x="6884408" y="2550220"/>
                </a:cubicBezTo>
                <a:cubicBezTo>
                  <a:pt x="6885530" y="2536200"/>
                  <a:pt x="6871816" y="2545638"/>
                  <a:pt x="6866757" y="2541466"/>
                </a:cubicBezTo>
                <a:cubicBezTo>
                  <a:pt x="6866743" y="2530999"/>
                  <a:pt x="6868571" y="2525692"/>
                  <a:pt x="6871141" y="2523777"/>
                </a:cubicBezTo>
                <a:close/>
                <a:moveTo>
                  <a:pt x="6753600" y="2520807"/>
                </a:moveTo>
                <a:cubicBezTo>
                  <a:pt x="6754984" y="2519603"/>
                  <a:pt x="6756809" y="2519325"/>
                  <a:pt x="6759513" y="2520901"/>
                </a:cubicBezTo>
                <a:cubicBezTo>
                  <a:pt x="6759302" y="2527448"/>
                  <a:pt x="6759035" y="2533966"/>
                  <a:pt x="6758793" y="2540429"/>
                </a:cubicBezTo>
                <a:cubicBezTo>
                  <a:pt x="6747652" y="2535738"/>
                  <a:pt x="6743527" y="2554015"/>
                  <a:pt x="6741114" y="2531620"/>
                </a:cubicBezTo>
                <a:cubicBezTo>
                  <a:pt x="6749249" y="2536367"/>
                  <a:pt x="6749446" y="2524419"/>
                  <a:pt x="6753600" y="2520807"/>
                </a:cubicBezTo>
                <a:close/>
                <a:moveTo>
                  <a:pt x="6522135" y="2516316"/>
                </a:moveTo>
                <a:cubicBezTo>
                  <a:pt x="6518125" y="2536884"/>
                  <a:pt x="6533549" y="2526792"/>
                  <a:pt x="6531840" y="2543814"/>
                </a:cubicBezTo>
                <a:cubicBezTo>
                  <a:pt x="6516781" y="2560289"/>
                  <a:pt x="6512932" y="2545369"/>
                  <a:pt x="6496032" y="2539258"/>
                </a:cubicBezTo>
                <a:cubicBezTo>
                  <a:pt x="6495017" y="2544140"/>
                  <a:pt x="6495388" y="2552050"/>
                  <a:pt x="6491906" y="2551778"/>
                </a:cubicBezTo>
                <a:cubicBezTo>
                  <a:pt x="6492607" y="2540486"/>
                  <a:pt x="6491881" y="2531320"/>
                  <a:pt x="6489333" y="2525157"/>
                </a:cubicBezTo>
                <a:cubicBezTo>
                  <a:pt x="6504549" y="2521609"/>
                  <a:pt x="6505756" y="2540131"/>
                  <a:pt x="6517510" y="2541984"/>
                </a:cubicBezTo>
                <a:cubicBezTo>
                  <a:pt x="6517006" y="2532548"/>
                  <a:pt x="6512049" y="2530229"/>
                  <a:pt x="6511110" y="2521474"/>
                </a:cubicBezTo>
                <a:cubicBezTo>
                  <a:pt x="6513489" y="2521800"/>
                  <a:pt x="6515848" y="2522018"/>
                  <a:pt x="6518232" y="2522428"/>
                </a:cubicBezTo>
                <a:cubicBezTo>
                  <a:pt x="6518632" y="2518364"/>
                  <a:pt x="6519093" y="2514736"/>
                  <a:pt x="6522135" y="2516316"/>
                </a:cubicBezTo>
                <a:close/>
                <a:moveTo>
                  <a:pt x="5780722" y="2511843"/>
                </a:moveTo>
                <a:cubicBezTo>
                  <a:pt x="5780348" y="2529681"/>
                  <a:pt x="5774213" y="2524172"/>
                  <a:pt x="5779707" y="2537921"/>
                </a:cubicBezTo>
                <a:cubicBezTo>
                  <a:pt x="5770467" y="2537812"/>
                  <a:pt x="5755920" y="2562689"/>
                  <a:pt x="5750536" y="2547222"/>
                </a:cubicBezTo>
                <a:cubicBezTo>
                  <a:pt x="5764193" y="2539994"/>
                  <a:pt x="5740004" y="2544902"/>
                  <a:pt x="5743865" y="2533284"/>
                </a:cubicBezTo>
                <a:cubicBezTo>
                  <a:pt x="5756160" y="2529656"/>
                  <a:pt x="5769688" y="2532545"/>
                  <a:pt x="5780722" y="2511843"/>
                </a:cubicBezTo>
                <a:close/>
                <a:moveTo>
                  <a:pt x="1038425" y="2510220"/>
                </a:moveTo>
                <a:cubicBezTo>
                  <a:pt x="1031454" y="2511230"/>
                  <a:pt x="1024497" y="2514701"/>
                  <a:pt x="1017588" y="2522617"/>
                </a:cubicBezTo>
                <a:cubicBezTo>
                  <a:pt x="1016812" y="2544493"/>
                  <a:pt x="1015901" y="2566151"/>
                  <a:pt x="1001731" y="2559905"/>
                </a:cubicBezTo>
                <a:cubicBezTo>
                  <a:pt x="1007355" y="2583090"/>
                  <a:pt x="1000019" y="2591246"/>
                  <a:pt x="999428" y="2618715"/>
                </a:cubicBezTo>
                <a:cubicBezTo>
                  <a:pt x="1009982" y="2614978"/>
                  <a:pt x="1013545" y="2596564"/>
                  <a:pt x="1022222" y="2588846"/>
                </a:cubicBezTo>
                <a:cubicBezTo>
                  <a:pt x="1036097" y="2616069"/>
                  <a:pt x="1055247" y="2595611"/>
                  <a:pt x="1060817" y="2613561"/>
                </a:cubicBezTo>
                <a:cubicBezTo>
                  <a:pt x="1071050" y="2609113"/>
                  <a:pt x="1073730" y="2588846"/>
                  <a:pt x="1076944" y="2569725"/>
                </a:cubicBezTo>
                <a:cubicBezTo>
                  <a:pt x="1089128" y="2586472"/>
                  <a:pt x="1097620" y="2583254"/>
                  <a:pt x="1102789" y="2553359"/>
                </a:cubicBezTo>
                <a:cubicBezTo>
                  <a:pt x="1098343" y="2544275"/>
                  <a:pt x="1089798" y="2542966"/>
                  <a:pt x="1088217" y="2558024"/>
                </a:cubicBezTo>
                <a:cubicBezTo>
                  <a:pt x="1078336" y="2541466"/>
                  <a:pt x="1105252" y="2542611"/>
                  <a:pt x="1100728" y="2513725"/>
                </a:cubicBezTo>
                <a:cubicBezTo>
                  <a:pt x="1080377" y="2526265"/>
                  <a:pt x="1059335" y="2507184"/>
                  <a:pt x="1038425" y="2510220"/>
                </a:cubicBezTo>
                <a:close/>
                <a:moveTo>
                  <a:pt x="6263775" y="2502075"/>
                </a:moveTo>
                <a:cubicBezTo>
                  <a:pt x="6257415" y="2501253"/>
                  <a:pt x="6249595" y="2504727"/>
                  <a:pt x="6245308" y="2506554"/>
                </a:cubicBezTo>
                <a:cubicBezTo>
                  <a:pt x="6245200" y="2529656"/>
                  <a:pt x="6270616" y="2541059"/>
                  <a:pt x="6273482" y="2523356"/>
                </a:cubicBezTo>
                <a:cubicBezTo>
                  <a:pt x="6275037" y="2508011"/>
                  <a:pt x="6270133" y="2502897"/>
                  <a:pt x="6263775" y="2502075"/>
                </a:cubicBezTo>
                <a:close/>
                <a:moveTo>
                  <a:pt x="5737991" y="2499678"/>
                </a:moveTo>
                <a:cubicBezTo>
                  <a:pt x="5744121" y="2504206"/>
                  <a:pt x="5759342" y="2494523"/>
                  <a:pt x="5759205" y="2509008"/>
                </a:cubicBezTo>
                <a:cubicBezTo>
                  <a:pt x="5751056" y="2504289"/>
                  <a:pt x="5738980" y="2534702"/>
                  <a:pt x="5737991" y="2499678"/>
                </a:cubicBezTo>
                <a:close/>
                <a:moveTo>
                  <a:pt x="4816502" y="2498040"/>
                </a:moveTo>
                <a:cubicBezTo>
                  <a:pt x="4831690" y="2508733"/>
                  <a:pt x="4832520" y="2528398"/>
                  <a:pt x="4848166" y="2515251"/>
                </a:cubicBezTo>
                <a:cubicBezTo>
                  <a:pt x="4850924" y="2523218"/>
                  <a:pt x="4852209" y="2533364"/>
                  <a:pt x="4850469" y="2548367"/>
                </a:cubicBezTo>
                <a:cubicBezTo>
                  <a:pt x="4836833" y="2553577"/>
                  <a:pt x="4845781" y="2523189"/>
                  <a:pt x="4833299" y="2526463"/>
                </a:cubicBezTo>
                <a:cubicBezTo>
                  <a:pt x="4833299" y="2542803"/>
                  <a:pt x="4827031" y="2546076"/>
                  <a:pt x="4821567" y="2551148"/>
                </a:cubicBezTo>
                <a:cubicBezTo>
                  <a:pt x="4823414" y="2533991"/>
                  <a:pt x="4801261" y="2554639"/>
                  <a:pt x="4808038" y="2529681"/>
                </a:cubicBezTo>
                <a:cubicBezTo>
                  <a:pt x="4818243" y="2538519"/>
                  <a:pt x="4821151" y="2535274"/>
                  <a:pt x="4826443" y="2518962"/>
                </a:cubicBezTo>
                <a:cubicBezTo>
                  <a:pt x="4821407" y="2514653"/>
                  <a:pt x="4818083" y="2507668"/>
                  <a:pt x="4816502" y="2498040"/>
                </a:cubicBezTo>
                <a:close/>
                <a:moveTo>
                  <a:pt x="4791400" y="2494821"/>
                </a:moveTo>
                <a:cubicBezTo>
                  <a:pt x="4800162" y="2493131"/>
                  <a:pt x="4798767" y="2507613"/>
                  <a:pt x="4809079" y="2503604"/>
                </a:cubicBezTo>
                <a:cubicBezTo>
                  <a:pt x="4809318" y="2536202"/>
                  <a:pt x="4798205" y="2505870"/>
                  <a:pt x="4793976" y="2521308"/>
                </a:cubicBezTo>
                <a:cubicBezTo>
                  <a:pt x="4792283" y="2536257"/>
                  <a:pt x="4804042" y="2530011"/>
                  <a:pt x="4803961" y="2542311"/>
                </a:cubicBezTo>
                <a:cubicBezTo>
                  <a:pt x="4782624" y="2544739"/>
                  <a:pt x="4796172" y="2505431"/>
                  <a:pt x="4791400" y="2494821"/>
                </a:cubicBezTo>
                <a:close/>
                <a:moveTo>
                  <a:pt x="5273688" y="2491903"/>
                </a:moveTo>
                <a:cubicBezTo>
                  <a:pt x="5290965" y="2487049"/>
                  <a:pt x="5290161" y="2510861"/>
                  <a:pt x="5297767" y="2521254"/>
                </a:cubicBezTo>
                <a:cubicBezTo>
                  <a:pt x="5288741" y="2516726"/>
                  <a:pt x="5285555" y="2510999"/>
                  <a:pt x="5279554" y="2525535"/>
                </a:cubicBezTo>
                <a:cubicBezTo>
                  <a:pt x="5274464" y="2519289"/>
                  <a:pt x="5275215" y="2503796"/>
                  <a:pt x="5273688" y="2491903"/>
                </a:cubicBezTo>
                <a:close/>
                <a:moveTo>
                  <a:pt x="6962390" y="2488249"/>
                </a:moveTo>
                <a:cubicBezTo>
                  <a:pt x="6961080" y="2501233"/>
                  <a:pt x="6977330" y="2516729"/>
                  <a:pt x="6964423" y="2527883"/>
                </a:cubicBezTo>
                <a:cubicBezTo>
                  <a:pt x="6957328" y="2487349"/>
                  <a:pt x="6911743" y="2504017"/>
                  <a:pt x="6899983" y="2519484"/>
                </a:cubicBezTo>
                <a:cubicBezTo>
                  <a:pt x="6900489" y="2496270"/>
                  <a:pt x="6887585" y="2531783"/>
                  <a:pt x="6889475" y="2511545"/>
                </a:cubicBezTo>
                <a:cubicBezTo>
                  <a:pt x="6913804" y="2466510"/>
                  <a:pt x="6952776" y="2503143"/>
                  <a:pt x="6962390" y="2488249"/>
                </a:cubicBezTo>
                <a:close/>
                <a:moveTo>
                  <a:pt x="7344127" y="2485276"/>
                </a:moveTo>
                <a:cubicBezTo>
                  <a:pt x="7344256" y="2532603"/>
                  <a:pt x="7319699" y="2488931"/>
                  <a:pt x="7303679" y="2506308"/>
                </a:cubicBezTo>
                <a:cubicBezTo>
                  <a:pt x="7310512" y="2469646"/>
                  <a:pt x="7328107" y="2498615"/>
                  <a:pt x="7344127" y="2485276"/>
                </a:cubicBezTo>
                <a:close/>
                <a:moveTo>
                  <a:pt x="6469166" y="2482687"/>
                </a:moveTo>
                <a:cubicBezTo>
                  <a:pt x="6470970" y="2481765"/>
                  <a:pt x="6473285" y="2481920"/>
                  <a:pt x="6476559" y="2484102"/>
                </a:cubicBezTo>
                <a:cubicBezTo>
                  <a:pt x="6480338" y="2513318"/>
                  <a:pt x="6462178" y="2496187"/>
                  <a:pt x="6464318" y="2521938"/>
                </a:cubicBezTo>
                <a:cubicBezTo>
                  <a:pt x="6472945" y="2536039"/>
                  <a:pt x="6481058" y="2517299"/>
                  <a:pt x="6485537" y="2531265"/>
                </a:cubicBezTo>
                <a:cubicBezTo>
                  <a:pt x="6473083" y="2524392"/>
                  <a:pt x="6470620" y="2574662"/>
                  <a:pt x="6466359" y="2561515"/>
                </a:cubicBezTo>
                <a:cubicBezTo>
                  <a:pt x="6469143" y="2538739"/>
                  <a:pt x="6464588" y="2527528"/>
                  <a:pt x="6457139" y="2521010"/>
                </a:cubicBezTo>
                <a:cubicBezTo>
                  <a:pt x="6449940" y="2532657"/>
                  <a:pt x="6440081" y="2531019"/>
                  <a:pt x="6435363" y="2524719"/>
                </a:cubicBezTo>
                <a:cubicBezTo>
                  <a:pt x="6441501" y="2513808"/>
                  <a:pt x="6465367" y="2519238"/>
                  <a:pt x="6454566" y="2494440"/>
                </a:cubicBezTo>
                <a:cubicBezTo>
                  <a:pt x="6462928" y="2497920"/>
                  <a:pt x="6463752" y="2485455"/>
                  <a:pt x="6469166" y="2482687"/>
                </a:cubicBezTo>
                <a:close/>
                <a:moveTo>
                  <a:pt x="765797" y="2482112"/>
                </a:moveTo>
                <a:cubicBezTo>
                  <a:pt x="771280" y="2482120"/>
                  <a:pt x="775886" y="2485686"/>
                  <a:pt x="773771" y="2497441"/>
                </a:cubicBezTo>
                <a:cubicBezTo>
                  <a:pt x="767610" y="2492859"/>
                  <a:pt x="752397" y="2502679"/>
                  <a:pt x="752558" y="2488140"/>
                </a:cubicBezTo>
                <a:cubicBezTo>
                  <a:pt x="753950" y="2485657"/>
                  <a:pt x="760313" y="2482106"/>
                  <a:pt x="765797" y="2482112"/>
                </a:cubicBezTo>
                <a:close/>
                <a:moveTo>
                  <a:pt x="7481693" y="2481786"/>
                </a:moveTo>
                <a:cubicBezTo>
                  <a:pt x="7485123" y="2482064"/>
                  <a:pt x="7487635" y="2484784"/>
                  <a:pt x="7487910" y="2490866"/>
                </a:cubicBezTo>
                <a:cubicBezTo>
                  <a:pt x="7474117" y="2490185"/>
                  <a:pt x="7466291" y="2502024"/>
                  <a:pt x="7461581" y="2520271"/>
                </a:cubicBezTo>
                <a:cubicBezTo>
                  <a:pt x="7455755" y="2508146"/>
                  <a:pt x="7462062" y="2494712"/>
                  <a:pt x="7469964" y="2487352"/>
                </a:cubicBezTo>
                <a:cubicBezTo>
                  <a:pt x="7473915" y="2483671"/>
                  <a:pt x="7478263" y="2481508"/>
                  <a:pt x="7481693" y="2481786"/>
                </a:cubicBezTo>
                <a:close/>
                <a:moveTo>
                  <a:pt x="7219657" y="2481204"/>
                </a:moveTo>
                <a:cubicBezTo>
                  <a:pt x="7221867" y="2482108"/>
                  <a:pt x="7223760" y="2484547"/>
                  <a:pt x="7225140" y="2489586"/>
                </a:cubicBezTo>
                <a:cubicBezTo>
                  <a:pt x="7214932" y="2494303"/>
                  <a:pt x="7202908" y="2510426"/>
                  <a:pt x="7196511" y="2485821"/>
                </a:cubicBezTo>
                <a:cubicBezTo>
                  <a:pt x="7201193" y="2488343"/>
                  <a:pt x="7206975" y="2484245"/>
                  <a:pt x="7212267" y="2482037"/>
                </a:cubicBezTo>
                <a:cubicBezTo>
                  <a:pt x="7214918" y="2480932"/>
                  <a:pt x="7217446" y="2480300"/>
                  <a:pt x="7219657" y="2481204"/>
                </a:cubicBezTo>
                <a:close/>
                <a:moveTo>
                  <a:pt x="5439959" y="2480557"/>
                </a:moveTo>
                <a:cubicBezTo>
                  <a:pt x="5440864" y="2495477"/>
                  <a:pt x="5459643" y="2482275"/>
                  <a:pt x="5457072" y="2502516"/>
                </a:cubicBezTo>
                <a:cubicBezTo>
                  <a:pt x="5447855" y="2501969"/>
                  <a:pt x="5450993" y="2527365"/>
                  <a:pt x="5441750" y="2526847"/>
                </a:cubicBezTo>
                <a:cubicBezTo>
                  <a:pt x="5442017" y="2518144"/>
                  <a:pt x="5435674" y="2520028"/>
                  <a:pt x="5435058" y="2512825"/>
                </a:cubicBezTo>
                <a:cubicBezTo>
                  <a:pt x="5443173" y="2515718"/>
                  <a:pt x="5448636" y="2512989"/>
                  <a:pt x="5449947" y="2501643"/>
                </a:cubicBezTo>
                <a:cubicBezTo>
                  <a:pt x="5442847" y="2503742"/>
                  <a:pt x="5432296" y="2481648"/>
                  <a:pt x="5439959" y="2480557"/>
                </a:cubicBezTo>
                <a:close/>
                <a:moveTo>
                  <a:pt x="7229217" y="2476957"/>
                </a:moveTo>
                <a:cubicBezTo>
                  <a:pt x="7249599" y="2489477"/>
                  <a:pt x="7255813" y="2496433"/>
                  <a:pt x="7279361" y="2483529"/>
                </a:cubicBezTo>
                <a:cubicBezTo>
                  <a:pt x="7279892" y="2512934"/>
                  <a:pt x="7262374" y="2504289"/>
                  <a:pt x="7253029" y="2512854"/>
                </a:cubicBezTo>
                <a:cubicBezTo>
                  <a:pt x="7244779" y="2481731"/>
                  <a:pt x="7223110" y="2537623"/>
                  <a:pt x="7198764" y="2518937"/>
                </a:cubicBezTo>
                <a:cubicBezTo>
                  <a:pt x="7202537" y="2489804"/>
                  <a:pt x="7240443" y="2516617"/>
                  <a:pt x="7229217" y="2476957"/>
                </a:cubicBezTo>
                <a:close/>
                <a:moveTo>
                  <a:pt x="6167278" y="2476711"/>
                </a:moveTo>
                <a:cubicBezTo>
                  <a:pt x="6166446" y="2484323"/>
                  <a:pt x="6167197" y="2495368"/>
                  <a:pt x="6162937" y="2495915"/>
                </a:cubicBezTo>
                <a:cubicBezTo>
                  <a:pt x="6158868" y="2478784"/>
                  <a:pt x="6150482" y="2511408"/>
                  <a:pt x="6140950" y="2506170"/>
                </a:cubicBezTo>
                <a:cubicBezTo>
                  <a:pt x="6147432" y="2483667"/>
                  <a:pt x="6128920" y="2500577"/>
                  <a:pt x="6130959" y="2485139"/>
                </a:cubicBezTo>
                <a:cubicBezTo>
                  <a:pt x="6148044" y="2492831"/>
                  <a:pt x="6156537" y="2482412"/>
                  <a:pt x="6167278" y="2476711"/>
                </a:cubicBezTo>
                <a:close/>
                <a:moveTo>
                  <a:pt x="6882982" y="2476298"/>
                </a:moveTo>
                <a:cubicBezTo>
                  <a:pt x="6888359" y="2472948"/>
                  <a:pt x="6892582" y="2474365"/>
                  <a:pt x="6893828" y="2492478"/>
                </a:cubicBezTo>
                <a:cubicBezTo>
                  <a:pt x="6881641" y="2481594"/>
                  <a:pt x="6870176" y="2507754"/>
                  <a:pt x="6865199" y="2488741"/>
                </a:cubicBezTo>
                <a:cubicBezTo>
                  <a:pt x="6871065" y="2487773"/>
                  <a:pt x="6877597" y="2479649"/>
                  <a:pt x="6882982" y="2476298"/>
                </a:cubicBezTo>
                <a:close/>
                <a:moveTo>
                  <a:pt x="6053025" y="2476295"/>
                </a:moveTo>
                <a:cubicBezTo>
                  <a:pt x="6054866" y="2475253"/>
                  <a:pt x="6056826" y="2476685"/>
                  <a:pt x="6059023" y="2482332"/>
                </a:cubicBezTo>
                <a:cubicBezTo>
                  <a:pt x="6055406" y="2488850"/>
                  <a:pt x="6045738" y="2482604"/>
                  <a:pt x="6047504" y="2500471"/>
                </a:cubicBezTo>
                <a:cubicBezTo>
                  <a:pt x="6059774" y="2502762"/>
                  <a:pt x="6073085" y="2507181"/>
                  <a:pt x="6076698" y="2491170"/>
                </a:cubicBezTo>
                <a:cubicBezTo>
                  <a:pt x="6079432" y="2501124"/>
                  <a:pt x="6081228" y="2512499"/>
                  <a:pt x="6090202" y="2512553"/>
                </a:cubicBezTo>
                <a:cubicBezTo>
                  <a:pt x="6102255" y="2509200"/>
                  <a:pt x="6108839" y="2499489"/>
                  <a:pt x="6109161" y="2488822"/>
                </a:cubicBezTo>
                <a:cubicBezTo>
                  <a:pt x="6104397" y="2499761"/>
                  <a:pt x="6135464" y="2481702"/>
                  <a:pt x="6123226" y="2497253"/>
                </a:cubicBezTo>
                <a:cubicBezTo>
                  <a:pt x="6082460" y="2538794"/>
                  <a:pt x="6200606" y="2536257"/>
                  <a:pt x="6192089" y="2486422"/>
                </a:cubicBezTo>
                <a:cubicBezTo>
                  <a:pt x="6201860" y="2491359"/>
                  <a:pt x="6200151" y="2514435"/>
                  <a:pt x="6212551" y="2515417"/>
                </a:cubicBezTo>
                <a:cubicBezTo>
                  <a:pt x="6219647" y="2499707"/>
                  <a:pt x="6235180" y="2501697"/>
                  <a:pt x="6239145" y="2479385"/>
                </a:cubicBezTo>
                <a:cubicBezTo>
                  <a:pt x="6259422" y="2481568"/>
                  <a:pt x="6270349" y="2502599"/>
                  <a:pt x="6282376" y="2478483"/>
                </a:cubicBezTo>
                <a:cubicBezTo>
                  <a:pt x="6288563" y="2490869"/>
                  <a:pt x="6280101" y="2497307"/>
                  <a:pt x="6277500" y="2510727"/>
                </a:cubicBezTo>
                <a:cubicBezTo>
                  <a:pt x="6286395" y="2518636"/>
                  <a:pt x="6296357" y="2532740"/>
                  <a:pt x="6302572" y="2513945"/>
                </a:cubicBezTo>
                <a:cubicBezTo>
                  <a:pt x="6294482" y="2504698"/>
                  <a:pt x="6282593" y="2493759"/>
                  <a:pt x="6296706" y="2480314"/>
                </a:cubicBezTo>
                <a:cubicBezTo>
                  <a:pt x="6302867" y="2497470"/>
                  <a:pt x="6334283" y="2483776"/>
                  <a:pt x="6336372" y="2478976"/>
                </a:cubicBezTo>
                <a:cubicBezTo>
                  <a:pt x="6346630" y="2485903"/>
                  <a:pt x="6333400" y="2499707"/>
                  <a:pt x="6335087" y="2511626"/>
                </a:cubicBezTo>
                <a:cubicBezTo>
                  <a:pt x="6345477" y="2515635"/>
                  <a:pt x="6348961" y="2530558"/>
                  <a:pt x="6355522" y="2540541"/>
                </a:cubicBezTo>
                <a:cubicBezTo>
                  <a:pt x="6360558" y="2534647"/>
                  <a:pt x="6366744" y="2531211"/>
                  <a:pt x="6370628" y="2522837"/>
                </a:cubicBezTo>
                <a:cubicBezTo>
                  <a:pt x="6365032" y="2511216"/>
                  <a:pt x="6355094" y="2506500"/>
                  <a:pt x="6350165" y="2493925"/>
                </a:cubicBezTo>
                <a:cubicBezTo>
                  <a:pt x="6362619" y="2508080"/>
                  <a:pt x="6369933" y="2483884"/>
                  <a:pt x="6382413" y="2498097"/>
                </a:cubicBezTo>
                <a:cubicBezTo>
                  <a:pt x="6386727" y="2513536"/>
                  <a:pt x="6372208" y="2521445"/>
                  <a:pt x="6381395" y="2524229"/>
                </a:cubicBezTo>
                <a:cubicBezTo>
                  <a:pt x="6398779" y="2521746"/>
                  <a:pt x="6401861" y="2506224"/>
                  <a:pt x="6414127" y="2515337"/>
                </a:cubicBezTo>
                <a:cubicBezTo>
                  <a:pt x="6413778" y="2524092"/>
                  <a:pt x="6413457" y="2532820"/>
                  <a:pt x="6413109" y="2541494"/>
                </a:cubicBezTo>
                <a:cubicBezTo>
                  <a:pt x="6395191" y="2543894"/>
                  <a:pt x="6390076" y="2541248"/>
                  <a:pt x="6377056" y="2543267"/>
                </a:cubicBezTo>
                <a:cubicBezTo>
                  <a:pt x="6376066" y="2553007"/>
                  <a:pt x="6377405" y="2567600"/>
                  <a:pt x="6372450" y="2568963"/>
                </a:cubicBezTo>
                <a:cubicBezTo>
                  <a:pt x="6364762" y="2549705"/>
                  <a:pt x="6334176" y="2543568"/>
                  <a:pt x="6332300" y="2583448"/>
                </a:cubicBezTo>
                <a:cubicBezTo>
                  <a:pt x="6350221" y="2591604"/>
                  <a:pt x="6359059" y="2584757"/>
                  <a:pt x="6382413" y="2589995"/>
                </a:cubicBezTo>
                <a:cubicBezTo>
                  <a:pt x="6385548" y="2603904"/>
                  <a:pt x="6393959" y="2624718"/>
                  <a:pt x="6377593" y="2622126"/>
                </a:cubicBezTo>
                <a:cubicBezTo>
                  <a:pt x="6376016" y="2614869"/>
                  <a:pt x="6373819" y="2597930"/>
                  <a:pt x="6360718" y="2593678"/>
                </a:cubicBezTo>
                <a:cubicBezTo>
                  <a:pt x="6346605" y="2610044"/>
                  <a:pt x="6318403" y="2607343"/>
                  <a:pt x="6299330" y="2598749"/>
                </a:cubicBezTo>
                <a:cubicBezTo>
                  <a:pt x="6306829" y="2588849"/>
                  <a:pt x="6303857" y="2599923"/>
                  <a:pt x="6313660" y="2600576"/>
                </a:cubicBezTo>
                <a:cubicBezTo>
                  <a:pt x="6313820" y="2591684"/>
                  <a:pt x="6315912" y="2586584"/>
                  <a:pt x="6317999" y="2581538"/>
                </a:cubicBezTo>
                <a:cubicBezTo>
                  <a:pt x="6305440" y="2567655"/>
                  <a:pt x="6286260" y="2562580"/>
                  <a:pt x="6269120" y="2542342"/>
                </a:cubicBezTo>
                <a:cubicBezTo>
                  <a:pt x="6248658" y="2541824"/>
                  <a:pt x="6258994" y="2576464"/>
                  <a:pt x="6235368" y="2577391"/>
                </a:cubicBezTo>
                <a:cubicBezTo>
                  <a:pt x="6233201" y="2537402"/>
                  <a:pt x="6214239" y="2544742"/>
                  <a:pt x="6193399" y="2545612"/>
                </a:cubicBezTo>
                <a:cubicBezTo>
                  <a:pt x="6193130" y="2552188"/>
                  <a:pt x="6192893" y="2558734"/>
                  <a:pt x="6192652" y="2565281"/>
                </a:cubicBezTo>
                <a:cubicBezTo>
                  <a:pt x="6179151" y="2546787"/>
                  <a:pt x="6170606" y="2572726"/>
                  <a:pt x="6154028" y="2540486"/>
                </a:cubicBezTo>
                <a:cubicBezTo>
                  <a:pt x="6153815" y="2549487"/>
                  <a:pt x="6151779" y="2554696"/>
                  <a:pt x="6149661" y="2559688"/>
                </a:cubicBezTo>
                <a:cubicBezTo>
                  <a:pt x="6157082" y="2578182"/>
                  <a:pt x="6214774" y="2592231"/>
                  <a:pt x="6207195" y="2560590"/>
                </a:cubicBezTo>
                <a:cubicBezTo>
                  <a:pt x="6232100" y="2584130"/>
                  <a:pt x="6248416" y="2602733"/>
                  <a:pt x="6278358" y="2582956"/>
                </a:cubicBezTo>
                <a:cubicBezTo>
                  <a:pt x="6274446" y="2594631"/>
                  <a:pt x="6288242" y="2606143"/>
                  <a:pt x="6277340" y="2609033"/>
                </a:cubicBezTo>
                <a:cubicBezTo>
                  <a:pt x="6262206" y="2597466"/>
                  <a:pt x="6243082" y="2594058"/>
                  <a:pt x="6230523" y="2609526"/>
                </a:cubicBezTo>
                <a:cubicBezTo>
                  <a:pt x="6224789" y="2573872"/>
                  <a:pt x="6192060" y="2586338"/>
                  <a:pt x="6183647" y="2610124"/>
                </a:cubicBezTo>
                <a:cubicBezTo>
                  <a:pt x="6192598" y="2610370"/>
                  <a:pt x="6201088" y="2611135"/>
                  <a:pt x="6201032" y="2625563"/>
                </a:cubicBezTo>
                <a:cubicBezTo>
                  <a:pt x="6180326" y="2644901"/>
                  <a:pt x="6173122" y="2652213"/>
                  <a:pt x="6154510" y="2619454"/>
                </a:cubicBezTo>
                <a:cubicBezTo>
                  <a:pt x="6166829" y="2614680"/>
                  <a:pt x="6178183" y="2642639"/>
                  <a:pt x="6186732" y="2623655"/>
                </a:cubicBezTo>
                <a:cubicBezTo>
                  <a:pt x="6185096" y="2613944"/>
                  <a:pt x="6181750" y="2606934"/>
                  <a:pt x="6176738" y="2602704"/>
                </a:cubicBezTo>
                <a:cubicBezTo>
                  <a:pt x="6167872" y="2617272"/>
                  <a:pt x="6164796" y="2611052"/>
                  <a:pt x="6151402" y="2605923"/>
                </a:cubicBezTo>
                <a:cubicBezTo>
                  <a:pt x="6153758" y="2634429"/>
                  <a:pt x="6136723" y="2622155"/>
                  <a:pt x="6132199" y="2636201"/>
                </a:cubicBezTo>
                <a:cubicBezTo>
                  <a:pt x="6124056" y="2622100"/>
                  <a:pt x="6139350" y="2609116"/>
                  <a:pt x="6126334" y="2602678"/>
                </a:cubicBezTo>
                <a:cubicBezTo>
                  <a:pt x="6110502" y="2608460"/>
                  <a:pt x="6100756" y="2584728"/>
                  <a:pt x="6086425" y="2610588"/>
                </a:cubicBezTo>
                <a:cubicBezTo>
                  <a:pt x="6091430" y="2621089"/>
                  <a:pt x="6101073" y="2624228"/>
                  <a:pt x="6103325" y="2639065"/>
                </a:cubicBezTo>
                <a:cubicBezTo>
                  <a:pt x="6090466" y="2640975"/>
                  <a:pt x="6095423" y="2614815"/>
                  <a:pt x="6082592" y="2616590"/>
                </a:cubicBezTo>
                <a:cubicBezTo>
                  <a:pt x="6082994" y="2633993"/>
                  <a:pt x="6074449" y="2632493"/>
                  <a:pt x="6067487" y="2634346"/>
                </a:cubicBezTo>
                <a:cubicBezTo>
                  <a:pt x="6050373" y="2610534"/>
                  <a:pt x="6018096" y="2625972"/>
                  <a:pt x="6004275" y="2593377"/>
                </a:cubicBezTo>
                <a:cubicBezTo>
                  <a:pt x="5999990" y="2605459"/>
                  <a:pt x="5987458" y="2600304"/>
                  <a:pt x="5982044" y="2610070"/>
                </a:cubicBezTo>
                <a:cubicBezTo>
                  <a:pt x="5990267" y="2609334"/>
                  <a:pt x="5995463" y="2613426"/>
                  <a:pt x="5995837" y="2625018"/>
                </a:cubicBezTo>
                <a:cubicBezTo>
                  <a:pt x="5976203" y="2599351"/>
                  <a:pt x="5943022" y="2629927"/>
                  <a:pt x="5946987" y="2585903"/>
                </a:cubicBezTo>
                <a:cubicBezTo>
                  <a:pt x="5932385" y="2581266"/>
                  <a:pt x="5921968" y="2622289"/>
                  <a:pt x="5910395" y="2600823"/>
                </a:cubicBezTo>
                <a:cubicBezTo>
                  <a:pt x="5913238" y="2599651"/>
                  <a:pt x="5917495" y="2601504"/>
                  <a:pt x="5917840" y="2595150"/>
                </a:cubicBezTo>
                <a:cubicBezTo>
                  <a:pt x="5911010" y="2595777"/>
                  <a:pt x="5910212" y="2586885"/>
                  <a:pt x="5903783" y="2586885"/>
                </a:cubicBezTo>
                <a:cubicBezTo>
                  <a:pt x="5898854" y="2615170"/>
                  <a:pt x="5867757" y="2575919"/>
                  <a:pt x="5856184" y="2606905"/>
                </a:cubicBezTo>
                <a:cubicBezTo>
                  <a:pt x="5861491" y="2580092"/>
                  <a:pt x="5841509" y="2593239"/>
                  <a:pt x="5839284" y="2578428"/>
                </a:cubicBezTo>
                <a:cubicBezTo>
                  <a:pt x="5861969" y="2565335"/>
                  <a:pt x="5888916" y="2558187"/>
                  <a:pt x="5912433" y="2548534"/>
                </a:cubicBezTo>
                <a:cubicBezTo>
                  <a:pt x="5889318" y="2533694"/>
                  <a:pt x="5873998" y="2535822"/>
                  <a:pt x="5848205" y="2533639"/>
                </a:cubicBezTo>
                <a:cubicBezTo>
                  <a:pt x="5847161" y="2544768"/>
                  <a:pt x="5867517" y="2561982"/>
                  <a:pt x="5850777" y="2560235"/>
                </a:cubicBezTo>
                <a:cubicBezTo>
                  <a:pt x="5840249" y="2518473"/>
                  <a:pt x="5813089" y="2560344"/>
                  <a:pt x="5797796" y="2533639"/>
                </a:cubicBezTo>
                <a:cubicBezTo>
                  <a:pt x="5814162" y="2527966"/>
                  <a:pt x="5837597" y="2537159"/>
                  <a:pt x="5838747" y="2499624"/>
                </a:cubicBezTo>
                <a:cubicBezTo>
                  <a:pt x="5838964" y="2532247"/>
                  <a:pt x="5851230" y="2495342"/>
                  <a:pt x="5856932" y="2495397"/>
                </a:cubicBezTo>
                <a:cubicBezTo>
                  <a:pt x="5859050" y="2534321"/>
                  <a:pt x="5887389" y="2504126"/>
                  <a:pt x="5906297" y="2521528"/>
                </a:cubicBezTo>
                <a:cubicBezTo>
                  <a:pt x="5908524" y="2494034"/>
                  <a:pt x="5916476" y="2508627"/>
                  <a:pt x="5931639" y="2518255"/>
                </a:cubicBezTo>
                <a:cubicBezTo>
                  <a:pt x="5928717" y="2486150"/>
                  <a:pt x="5947038" y="2498750"/>
                  <a:pt x="5951084" y="2481430"/>
                </a:cubicBezTo>
                <a:cubicBezTo>
                  <a:pt x="5970042" y="2553305"/>
                  <a:pt x="6017987" y="2489205"/>
                  <a:pt x="6030365" y="2478595"/>
                </a:cubicBezTo>
                <a:cubicBezTo>
                  <a:pt x="6023884" y="2477776"/>
                  <a:pt x="6035880" y="2497579"/>
                  <a:pt x="6036495" y="2505543"/>
                </a:cubicBezTo>
                <a:cubicBezTo>
                  <a:pt x="6043048" y="2504827"/>
                  <a:pt x="6047499" y="2479426"/>
                  <a:pt x="6053025" y="2476295"/>
                </a:cubicBezTo>
                <a:close/>
                <a:moveTo>
                  <a:pt x="6620505" y="2474236"/>
                </a:moveTo>
                <a:cubicBezTo>
                  <a:pt x="6626604" y="2473721"/>
                  <a:pt x="6632731" y="2476178"/>
                  <a:pt x="6631578" y="2477991"/>
                </a:cubicBezTo>
                <a:cubicBezTo>
                  <a:pt x="6625015" y="2482957"/>
                  <a:pt x="6621773" y="2494984"/>
                  <a:pt x="6609619" y="2488303"/>
                </a:cubicBezTo>
                <a:cubicBezTo>
                  <a:pt x="6608346" y="2478237"/>
                  <a:pt x="6614414" y="2474752"/>
                  <a:pt x="6620505" y="2474236"/>
                </a:cubicBezTo>
                <a:close/>
                <a:moveTo>
                  <a:pt x="5036974" y="2474119"/>
                </a:moveTo>
                <a:lnTo>
                  <a:pt x="5036957" y="2474202"/>
                </a:lnTo>
                <a:lnTo>
                  <a:pt x="5036938" y="2474179"/>
                </a:lnTo>
                <a:close/>
                <a:moveTo>
                  <a:pt x="7355341" y="2473655"/>
                </a:moveTo>
                <a:cubicBezTo>
                  <a:pt x="7360268" y="2495560"/>
                  <a:pt x="7377677" y="2475620"/>
                  <a:pt x="7387614" y="2477828"/>
                </a:cubicBezTo>
                <a:cubicBezTo>
                  <a:pt x="7386009" y="2490540"/>
                  <a:pt x="7391950" y="2491439"/>
                  <a:pt x="7394014" y="2498341"/>
                </a:cubicBezTo>
                <a:cubicBezTo>
                  <a:pt x="7380089" y="2498696"/>
                  <a:pt x="7399023" y="2546457"/>
                  <a:pt x="7374572" y="2535246"/>
                </a:cubicBezTo>
                <a:cubicBezTo>
                  <a:pt x="7372669" y="2514762"/>
                  <a:pt x="7384884" y="2523983"/>
                  <a:pt x="7382980" y="2503524"/>
                </a:cubicBezTo>
                <a:cubicBezTo>
                  <a:pt x="7370765" y="2496622"/>
                  <a:pt x="7368839" y="2511462"/>
                  <a:pt x="7357669" y="2506797"/>
                </a:cubicBezTo>
                <a:cubicBezTo>
                  <a:pt x="7353811" y="2503796"/>
                  <a:pt x="7345052" y="2478919"/>
                  <a:pt x="7355341" y="2473655"/>
                </a:cubicBezTo>
                <a:close/>
                <a:moveTo>
                  <a:pt x="4929000" y="2473274"/>
                </a:moveTo>
                <a:cubicBezTo>
                  <a:pt x="4929930" y="2477421"/>
                  <a:pt x="4936957" y="2499569"/>
                  <a:pt x="4927981" y="2499460"/>
                </a:cubicBezTo>
                <a:cubicBezTo>
                  <a:pt x="4922782" y="2475620"/>
                  <a:pt x="4920162" y="2514819"/>
                  <a:pt x="4913143" y="2510589"/>
                </a:cubicBezTo>
                <a:cubicBezTo>
                  <a:pt x="4916064" y="2493131"/>
                  <a:pt x="4921440" y="2480912"/>
                  <a:pt x="4929000" y="2473274"/>
                </a:cubicBezTo>
                <a:close/>
                <a:moveTo>
                  <a:pt x="6512850" y="2472882"/>
                </a:moveTo>
                <a:cubicBezTo>
                  <a:pt x="6520558" y="2471542"/>
                  <a:pt x="6527610" y="2473248"/>
                  <a:pt x="6534171" y="2485059"/>
                </a:cubicBezTo>
                <a:cubicBezTo>
                  <a:pt x="6521984" y="2485766"/>
                  <a:pt x="6497395" y="2496897"/>
                  <a:pt x="6487596" y="2478976"/>
                </a:cubicBezTo>
                <a:cubicBezTo>
                  <a:pt x="6496780" y="2478606"/>
                  <a:pt x="6505143" y="2474222"/>
                  <a:pt x="6512850" y="2472882"/>
                </a:cubicBezTo>
                <a:close/>
                <a:moveTo>
                  <a:pt x="7423855" y="2469514"/>
                </a:moveTo>
                <a:lnTo>
                  <a:pt x="7423414" y="2482550"/>
                </a:lnTo>
                <a:cubicBezTo>
                  <a:pt x="7430405" y="2485331"/>
                  <a:pt x="7430888" y="2474666"/>
                  <a:pt x="7434690" y="2470849"/>
                </a:cubicBezTo>
                <a:cubicBezTo>
                  <a:pt x="7432334" y="2480121"/>
                  <a:pt x="7437555" y="2505079"/>
                  <a:pt x="7429814" y="2503063"/>
                </a:cubicBezTo>
                <a:cubicBezTo>
                  <a:pt x="7423068" y="2475840"/>
                  <a:pt x="7402467" y="2508516"/>
                  <a:pt x="7398317" y="2479248"/>
                </a:cubicBezTo>
                <a:cubicBezTo>
                  <a:pt x="7403407" y="2479331"/>
                  <a:pt x="7409500" y="2481533"/>
                  <a:pt x="7414477" y="2481387"/>
                </a:cubicBezTo>
                <a:close/>
                <a:moveTo>
                  <a:pt x="7423861" y="2469359"/>
                </a:moveTo>
                <a:lnTo>
                  <a:pt x="7423923" y="2469428"/>
                </a:lnTo>
                <a:lnTo>
                  <a:pt x="7423855" y="2469514"/>
                </a:lnTo>
                <a:close/>
                <a:moveTo>
                  <a:pt x="4993759" y="2468122"/>
                </a:moveTo>
                <a:cubicBezTo>
                  <a:pt x="4994855" y="2469987"/>
                  <a:pt x="4995936" y="2474347"/>
                  <a:pt x="4997050" y="2482140"/>
                </a:cubicBezTo>
                <a:cubicBezTo>
                  <a:pt x="4999217" y="2482767"/>
                  <a:pt x="5001253" y="2483641"/>
                  <a:pt x="5000401" y="2489151"/>
                </a:cubicBezTo>
                <a:cubicBezTo>
                  <a:pt x="4990427" y="2482412"/>
                  <a:pt x="4990725" y="2497115"/>
                  <a:pt x="4982239" y="2493269"/>
                </a:cubicBezTo>
                <a:cubicBezTo>
                  <a:pt x="4985453" y="2484011"/>
                  <a:pt x="4988043" y="2473432"/>
                  <a:pt x="4990382" y="2469067"/>
                </a:cubicBezTo>
                <a:cubicBezTo>
                  <a:pt x="4991554" y="2466885"/>
                  <a:pt x="4992664" y="2466257"/>
                  <a:pt x="4993759" y="2468122"/>
                </a:cubicBezTo>
                <a:close/>
                <a:moveTo>
                  <a:pt x="5030054" y="2466728"/>
                </a:moveTo>
                <a:lnTo>
                  <a:pt x="5036938" y="2474179"/>
                </a:lnTo>
                <a:lnTo>
                  <a:pt x="5035206" y="2476920"/>
                </a:lnTo>
                <a:cubicBezTo>
                  <a:pt x="5029458" y="2481095"/>
                  <a:pt x="5025074" y="2480081"/>
                  <a:pt x="5030054" y="2466728"/>
                </a:cubicBezTo>
                <a:close/>
                <a:moveTo>
                  <a:pt x="4954878" y="2456908"/>
                </a:moveTo>
                <a:cubicBezTo>
                  <a:pt x="4954743" y="2473220"/>
                  <a:pt x="4954290" y="2488713"/>
                  <a:pt x="4946414" y="2488632"/>
                </a:cubicBezTo>
                <a:cubicBezTo>
                  <a:pt x="4946173" y="2480912"/>
                  <a:pt x="4947730" y="2470193"/>
                  <a:pt x="4943574" y="2468555"/>
                </a:cubicBezTo>
                <a:cubicBezTo>
                  <a:pt x="4939451" y="2467028"/>
                  <a:pt x="4933425" y="2468391"/>
                  <a:pt x="4933130" y="2460728"/>
                </a:cubicBezTo>
                <a:cubicBezTo>
                  <a:pt x="4941541" y="2461928"/>
                  <a:pt x="4944114" y="2450797"/>
                  <a:pt x="4954878" y="2456908"/>
                </a:cubicBezTo>
                <a:close/>
                <a:moveTo>
                  <a:pt x="7410102" y="2454454"/>
                </a:moveTo>
                <a:cubicBezTo>
                  <a:pt x="7416170" y="2453841"/>
                  <a:pt x="7421325" y="2457993"/>
                  <a:pt x="7424049" y="2463735"/>
                </a:cubicBezTo>
                <a:lnTo>
                  <a:pt x="7423861" y="2469359"/>
                </a:lnTo>
                <a:close/>
                <a:moveTo>
                  <a:pt x="800348" y="2451180"/>
                </a:moveTo>
                <a:cubicBezTo>
                  <a:pt x="806624" y="2451521"/>
                  <a:pt x="811123" y="2455095"/>
                  <a:pt x="807549" y="2462527"/>
                </a:cubicBezTo>
                <a:cubicBezTo>
                  <a:pt x="802968" y="2461490"/>
                  <a:pt x="802887" y="2453414"/>
                  <a:pt x="797049" y="2454617"/>
                </a:cubicBezTo>
                <a:cubicBezTo>
                  <a:pt x="800665" y="2464517"/>
                  <a:pt x="800288" y="2471063"/>
                  <a:pt x="792682" y="2473684"/>
                </a:cubicBezTo>
                <a:cubicBezTo>
                  <a:pt x="793084" y="2462962"/>
                  <a:pt x="782908" y="2468747"/>
                  <a:pt x="782477" y="2459225"/>
                </a:cubicBezTo>
                <a:cubicBezTo>
                  <a:pt x="786012" y="2453729"/>
                  <a:pt x="794068" y="2450840"/>
                  <a:pt x="800348" y="2451180"/>
                </a:cubicBezTo>
                <a:close/>
                <a:moveTo>
                  <a:pt x="6672273" y="2450551"/>
                </a:moveTo>
                <a:cubicBezTo>
                  <a:pt x="6669782" y="2480474"/>
                  <a:pt x="6649589" y="2473492"/>
                  <a:pt x="6635152" y="2478509"/>
                </a:cubicBezTo>
                <a:cubicBezTo>
                  <a:pt x="6640481" y="2454204"/>
                  <a:pt x="6659285" y="2458543"/>
                  <a:pt x="6672273" y="2450551"/>
                </a:cubicBezTo>
                <a:close/>
                <a:moveTo>
                  <a:pt x="5005424" y="2450470"/>
                </a:moveTo>
                <a:cubicBezTo>
                  <a:pt x="5015663" y="2451507"/>
                  <a:pt x="5017294" y="2492751"/>
                  <a:pt x="5007516" y="2489996"/>
                </a:cubicBezTo>
                <a:cubicBezTo>
                  <a:pt x="5010887" y="2470356"/>
                  <a:pt x="5002103" y="2470055"/>
                  <a:pt x="5005424" y="2450470"/>
                </a:cubicBezTo>
                <a:close/>
                <a:moveTo>
                  <a:pt x="5045238" y="2448942"/>
                </a:moveTo>
                <a:cubicBezTo>
                  <a:pt x="5046503" y="2449043"/>
                  <a:pt x="5047657" y="2451063"/>
                  <a:pt x="5048473" y="2455951"/>
                </a:cubicBezTo>
                <a:lnTo>
                  <a:pt x="5036974" y="2474119"/>
                </a:lnTo>
                <a:lnTo>
                  <a:pt x="5041330" y="2453446"/>
                </a:lnTo>
                <a:cubicBezTo>
                  <a:pt x="5042594" y="2450659"/>
                  <a:pt x="5043972" y="2448841"/>
                  <a:pt x="5045238" y="2448942"/>
                </a:cubicBezTo>
                <a:close/>
                <a:moveTo>
                  <a:pt x="7746850" y="2448116"/>
                </a:moveTo>
                <a:cubicBezTo>
                  <a:pt x="7754020" y="2449548"/>
                  <a:pt x="7760524" y="2453403"/>
                  <a:pt x="7766230" y="2461435"/>
                </a:cubicBezTo>
                <a:cubicBezTo>
                  <a:pt x="7748284" y="2454125"/>
                  <a:pt x="7758219" y="2477581"/>
                  <a:pt x="7761596" y="2487129"/>
                </a:cubicBezTo>
                <a:cubicBezTo>
                  <a:pt x="7755356" y="2485821"/>
                  <a:pt x="7750398" y="2487129"/>
                  <a:pt x="7746971" y="2491820"/>
                </a:cubicBezTo>
                <a:cubicBezTo>
                  <a:pt x="7738883" y="2480912"/>
                  <a:pt x="7744507" y="2463807"/>
                  <a:pt x="7741080" y="2458217"/>
                </a:cubicBezTo>
                <a:cubicBezTo>
                  <a:pt x="7727233" y="2465281"/>
                  <a:pt x="7729323" y="2479738"/>
                  <a:pt x="7717858" y="2501070"/>
                </a:cubicBezTo>
                <a:cubicBezTo>
                  <a:pt x="7705696" y="2486911"/>
                  <a:pt x="7701703" y="2502024"/>
                  <a:pt x="7688900" y="2503879"/>
                </a:cubicBezTo>
                <a:cubicBezTo>
                  <a:pt x="7689463" y="2466754"/>
                  <a:pt x="7662785" y="2498888"/>
                  <a:pt x="7653894" y="2479683"/>
                </a:cubicBezTo>
                <a:cubicBezTo>
                  <a:pt x="7653359" y="2488002"/>
                  <a:pt x="7648939" y="2488057"/>
                  <a:pt x="7649501" y="2498805"/>
                </a:cubicBezTo>
                <a:cubicBezTo>
                  <a:pt x="7638976" y="2488412"/>
                  <a:pt x="7625265" y="2494658"/>
                  <a:pt x="7613480" y="2500660"/>
                </a:cubicBezTo>
                <a:cubicBezTo>
                  <a:pt x="7612003" y="2492722"/>
                  <a:pt x="7610212" y="2485331"/>
                  <a:pt x="7607051" y="2480119"/>
                </a:cubicBezTo>
                <a:cubicBezTo>
                  <a:pt x="7564211" y="2511462"/>
                  <a:pt x="7523850" y="2489638"/>
                  <a:pt x="7494279" y="2511405"/>
                </a:cubicBezTo>
                <a:cubicBezTo>
                  <a:pt x="7494465" y="2506986"/>
                  <a:pt x="7494650" y="2502760"/>
                  <a:pt x="7494791" y="2498341"/>
                </a:cubicBezTo>
                <a:cubicBezTo>
                  <a:pt x="7495781" y="2493404"/>
                  <a:pt x="7495407" y="2485520"/>
                  <a:pt x="7498885" y="2485740"/>
                </a:cubicBezTo>
                <a:cubicBezTo>
                  <a:pt x="7566005" y="2470628"/>
                  <a:pt x="7609970" y="2449187"/>
                  <a:pt x="7694552" y="2452134"/>
                </a:cubicBezTo>
                <a:cubicBezTo>
                  <a:pt x="7699560" y="2462661"/>
                  <a:pt x="7699937" y="2480474"/>
                  <a:pt x="7707622" y="2486665"/>
                </a:cubicBezTo>
                <a:cubicBezTo>
                  <a:pt x="7701703" y="2450551"/>
                  <a:pt x="7738507" y="2483040"/>
                  <a:pt x="7723457" y="2449325"/>
                </a:cubicBezTo>
                <a:cubicBezTo>
                  <a:pt x="7731836" y="2447675"/>
                  <a:pt x="7739676" y="2446684"/>
                  <a:pt x="7746850" y="2448116"/>
                </a:cubicBezTo>
                <a:close/>
                <a:moveTo>
                  <a:pt x="5491589" y="2447962"/>
                </a:moveTo>
                <a:cubicBezTo>
                  <a:pt x="5489928" y="2464929"/>
                  <a:pt x="5491803" y="2476275"/>
                  <a:pt x="5501367" y="2475565"/>
                </a:cubicBezTo>
                <a:cubicBezTo>
                  <a:pt x="5500458" y="2471310"/>
                  <a:pt x="5493415" y="2449190"/>
                  <a:pt x="5502390" y="2449325"/>
                </a:cubicBezTo>
                <a:cubicBezTo>
                  <a:pt x="5500776" y="2462063"/>
                  <a:pt x="5506670" y="2462965"/>
                  <a:pt x="5508786" y="2469921"/>
                </a:cubicBezTo>
                <a:cubicBezTo>
                  <a:pt x="5498608" y="2469729"/>
                  <a:pt x="5503054" y="2500388"/>
                  <a:pt x="5489824" y="2493733"/>
                </a:cubicBezTo>
                <a:cubicBezTo>
                  <a:pt x="5489664" y="2482630"/>
                  <a:pt x="5483421" y="2462747"/>
                  <a:pt x="5491589" y="2447962"/>
                </a:cubicBezTo>
                <a:close/>
                <a:moveTo>
                  <a:pt x="7875026" y="2442804"/>
                </a:moveTo>
                <a:cubicBezTo>
                  <a:pt x="7870257" y="2466616"/>
                  <a:pt x="7881722" y="2464844"/>
                  <a:pt x="7884480" y="2476791"/>
                </a:cubicBezTo>
                <a:cubicBezTo>
                  <a:pt x="7872214" y="2465717"/>
                  <a:pt x="7865249" y="2464434"/>
                  <a:pt x="7856329" y="2460044"/>
                </a:cubicBezTo>
                <a:cubicBezTo>
                  <a:pt x="7855767" y="2440075"/>
                  <a:pt x="7868516" y="2447933"/>
                  <a:pt x="7875026" y="2442804"/>
                </a:cubicBezTo>
                <a:close/>
                <a:moveTo>
                  <a:pt x="4891177" y="2442726"/>
                </a:moveTo>
                <a:cubicBezTo>
                  <a:pt x="4893548" y="2442793"/>
                  <a:pt x="4895773" y="2444777"/>
                  <a:pt x="4897513" y="2449462"/>
                </a:cubicBezTo>
                <a:cubicBezTo>
                  <a:pt x="4889372" y="2455871"/>
                  <a:pt x="4884744" y="2469783"/>
                  <a:pt x="4875045" y="2472784"/>
                </a:cubicBezTo>
                <a:cubicBezTo>
                  <a:pt x="4875436" y="2463987"/>
                  <a:pt x="4879309" y="2453471"/>
                  <a:pt x="4883966" y="2447498"/>
                </a:cubicBezTo>
                <a:cubicBezTo>
                  <a:pt x="4886290" y="2444511"/>
                  <a:pt x="4888806" y="2442659"/>
                  <a:pt x="4891177" y="2442726"/>
                </a:cubicBezTo>
                <a:close/>
                <a:moveTo>
                  <a:pt x="8166602" y="2441415"/>
                </a:moveTo>
                <a:cubicBezTo>
                  <a:pt x="8191350" y="2446925"/>
                  <a:pt x="8207100" y="2448944"/>
                  <a:pt x="8215992" y="2467438"/>
                </a:cubicBezTo>
                <a:cubicBezTo>
                  <a:pt x="8196252" y="2453500"/>
                  <a:pt x="8164271" y="2493295"/>
                  <a:pt x="8166602" y="2441415"/>
                </a:cubicBezTo>
                <a:close/>
                <a:moveTo>
                  <a:pt x="5531531" y="2440049"/>
                </a:moveTo>
                <a:cubicBezTo>
                  <a:pt x="5527513" y="2447386"/>
                  <a:pt x="5541708" y="2509197"/>
                  <a:pt x="5521836" y="2504369"/>
                </a:cubicBezTo>
                <a:cubicBezTo>
                  <a:pt x="5528075" y="2485983"/>
                  <a:pt x="5519664" y="2443297"/>
                  <a:pt x="5531531" y="2440049"/>
                </a:cubicBezTo>
                <a:close/>
                <a:moveTo>
                  <a:pt x="4401244" y="2437486"/>
                </a:moveTo>
                <a:cubicBezTo>
                  <a:pt x="4390398" y="2447661"/>
                  <a:pt x="4372424" y="2442833"/>
                  <a:pt x="4374381" y="2479930"/>
                </a:cubicBezTo>
                <a:cubicBezTo>
                  <a:pt x="4383166" y="2452243"/>
                  <a:pt x="4399585" y="2482330"/>
                  <a:pt x="4401244" y="2437486"/>
                </a:cubicBezTo>
                <a:close/>
                <a:moveTo>
                  <a:pt x="4343462" y="2435400"/>
                </a:moveTo>
                <a:cubicBezTo>
                  <a:pt x="4341852" y="2434380"/>
                  <a:pt x="4339616" y="2434347"/>
                  <a:pt x="4336562" y="2435602"/>
                </a:cubicBezTo>
                <a:cubicBezTo>
                  <a:pt x="4337524" y="2448314"/>
                  <a:pt x="4336722" y="2463807"/>
                  <a:pt x="4346230" y="2463125"/>
                </a:cubicBezTo>
                <a:cubicBezTo>
                  <a:pt x="4347496" y="2450401"/>
                  <a:pt x="4348294" y="2438459"/>
                  <a:pt x="4343462" y="2435400"/>
                </a:cubicBezTo>
                <a:close/>
                <a:moveTo>
                  <a:pt x="7918499" y="2435330"/>
                </a:moveTo>
                <a:cubicBezTo>
                  <a:pt x="7928088" y="2440647"/>
                  <a:pt x="7934756" y="2450467"/>
                  <a:pt x="7938988" y="2464242"/>
                </a:cubicBezTo>
                <a:cubicBezTo>
                  <a:pt x="7936125" y="2465281"/>
                  <a:pt x="7934595" y="2469153"/>
                  <a:pt x="7934865" y="2476737"/>
                </a:cubicBezTo>
                <a:cubicBezTo>
                  <a:pt x="7929562" y="2474990"/>
                  <a:pt x="7921528" y="2477392"/>
                  <a:pt x="7920777" y="2468498"/>
                </a:cubicBezTo>
                <a:cubicBezTo>
                  <a:pt x="7946248" y="2469179"/>
                  <a:pt x="7913733" y="2456796"/>
                  <a:pt x="7918499" y="2435330"/>
                </a:cubicBezTo>
                <a:close/>
                <a:moveTo>
                  <a:pt x="6698096" y="2434187"/>
                </a:moveTo>
                <a:cubicBezTo>
                  <a:pt x="6710978" y="2458492"/>
                  <a:pt x="6748473" y="2426194"/>
                  <a:pt x="6751316" y="2454207"/>
                </a:cubicBezTo>
                <a:cubicBezTo>
                  <a:pt x="6716172" y="2455164"/>
                  <a:pt x="6713121" y="2461272"/>
                  <a:pt x="6675085" y="2470603"/>
                </a:cubicBezTo>
                <a:cubicBezTo>
                  <a:pt x="6676773" y="2437623"/>
                  <a:pt x="6681252" y="2435332"/>
                  <a:pt x="6693512" y="2459800"/>
                </a:cubicBezTo>
                <a:cubicBezTo>
                  <a:pt x="6693195" y="2447360"/>
                  <a:pt x="6698124" y="2446026"/>
                  <a:pt x="6698096" y="2434187"/>
                </a:cubicBezTo>
                <a:close/>
                <a:moveTo>
                  <a:pt x="5071013" y="2432632"/>
                </a:moveTo>
                <a:cubicBezTo>
                  <a:pt x="5079958" y="2432850"/>
                  <a:pt x="5085743" y="2437978"/>
                  <a:pt x="5088422" y="2448045"/>
                </a:cubicBezTo>
                <a:cubicBezTo>
                  <a:pt x="5081325" y="2447197"/>
                  <a:pt x="5083150" y="2465256"/>
                  <a:pt x="5073586" y="2459254"/>
                </a:cubicBezTo>
                <a:cubicBezTo>
                  <a:pt x="5072811" y="2450281"/>
                  <a:pt x="5068978" y="2446106"/>
                  <a:pt x="5071013" y="2432632"/>
                </a:cubicBezTo>
                <a:close/>
                <a:moveTo>
                  <a:pt x="4613859" y="2432306"/>
                </a:moveTo>
                <a:cubicBezTo>
                  <a:pt x="4626099" y="2425814"/>
                  <a:pt x="4620878" y="2477584"/>
                  <a:pt x="4615653" y="2478458"/>
                </a:cubicBezTo>
                <a:cubicBezTo>
                  <a:pt x="4612656" y="2454918"/>
                  <a:pt x="4597147" y="2499297"/>
                  <a:pt x="4594172" y="2475620"/>
                </a:cubicBezTo>
                <a:cubicBezTo>
                  <a:pt x="4598404" y="2475156"/>
                  <a:pt x="4598486" y="2465883"/>
                  <a:pt x="4598511" y="2456553"/>
                </a:cubicBezTo>
                <a:cubicBezTo>
                  <a:pt x="4610218" y="2474420"/>
                  <a:pt x="4621226" y="2451235"/>
                  <a:pt x="4613859" y="2432306"/>
                </a:cubicBezTo>
                <a:close/>
                <a:moveTo>
                  <a:pt x="4405102" y="2431429"/>
                </a:moveTo>
                <a:cubicBezTo>
                  <a:pt x="4406601" y="2449433"/>
                  <a:pt x="4413915" y="2458271"/>
                  <a:pt x="4425593" y="2460290"/>
                </a:cubicBezTo>
                <a:cubicBezTo>
                  <a:pt x="4425913" y="2451696"/>
                  <a:pt x="4426287" y="2442913"/>
                  <a:pt x="4426583" y="2434238"/>
                </a:cubicBezTo>
                <a:cubicBezTo>
                  <a:pt x="4419432" y="2433256"/>
                  <a:pt x="4412227" y="2432411"/>
                  <a:pt x="4405102" y="2431429"/>
                </a:cubicBezTo>
                <a:close/>
                <a:moveTo>
                  <a:pt x="7421876" y="2429765"/>
                </a:moveTo>
                <a:cubicBezTo>
                  <a:pt x="7432215" y="2429765"/>
                  <a:pt x="7440002" y="2433803"/>
                  <a:pt x="7442842" y="2445696"/>
                </a:cubicBezTo>
                <a:cubicBezTo>
                  <a:pt x="7435640" y="2440705"/>
                  <a:pt x="7417565" y="2452979"/>
                  <a:pt x="7421876" y="2429765"/>
                </a:cubicBezTo>
                <a:close/>
                <a:moveTo>
                  <a:pt x="4923595" y="2426684"/>
                </a:moveTo>
                <a:cubicBezTo>
                  <a:pt x="4923274" y="2435304"/>
                  <a:pt x="4922922" y="2444033"/>
                  <a:pt x="4922577" y="2452816"/>
                </a:cubicBezTo>
                <a:cubicBezTo>
                  <a:pt x="4916630" y="2451971"/>
                  <a:pt x="4910682" y="2451232"/>
                  <a:pt x="4904681" y="2450470"/>
                </a:cubicBezTo>
                <a:cubicBezTo>
                  <a:pt x="4903106" y="2425948"/>
                  <a:pt x="4911461" y="2422320"/>
                  <a:pt x="4923595" y="2426684"/>
                </a:cubicBezTo>
                <a:close/>
                <a:moveTo>
                  <a:pt x="8158676" y="2426058"/>
                </a:moveTo>
                <a:cubicBezTo>
                  <a:pt x="8160600" y="2426962"/>
                  <a:pt x="8162238" y="2429448"/>
                  <a:pt x="8163295" y="2434350"/>
                </a:cubicBezTo>
                <a:cubicBezTo>
                  <a:pt x="8158554" y="2433803"/>
                  <a:pt x="8159572" y="2445287"/>
                  <a:pt x="8155635" y="2446432"/>
                </a:cubicBezTo>
                <a:cubicBezTo>
                  <a:pt x="8155126" y="2439041"/>
                  <a:pt x="8152072" y="2435713"/>
                  <a:pt x="8148993" y="2432440"/>
                </a:cubicBezTo>
                <a:cubicBezTo>
                  <a:pt x="8149634" y="2443188"/>
                  <a:pt x="8143448" y="2449433"/>
                  <a:pt x="8141547" y="2438059"/>
                </a:cubicBezTo>
                <a:cubicBezTo>
                  <a:pt x="8143555" y="2435931"/>
                  <a:pt x="8147933" y="2430100"/>
                  <a:pt x="8152339" y="2427254"/>
                </a:cubicBezTo>
                <a:cubicBezTo>
                  <a:pt x="8154542" y="2425830"/>
                  <a:pt x="8156753" y="2425153"/>
                  <a:pt x="8158676" y="2426058"/>
                </a:cubicBezTo>
                <a:close/>
                <a:moveTo>
                  <a:pt x="6018147" y="2424502"/>
                </a:moveTo>
                <a:cubicBezTo>
                  <a:pt x="6025379" y="2429413"/>
                  <a:pt x="6043404" y="2417165"/>
                  <a:pt x="6039122" y="2440404"/>
                </a:cubicBezTo>
                <a:cubicBezTo>
                  <a:pt x="6025461" y="2441934"/>
                  <a:pt x="6022461" y="2446461"/>
                  <a:pt x="6018147" y="2424502"/>
                </a:cubicBezTo>
                <a:close/>
                <a:moveTo>
                  <a:pt x="5435086" y="2420902"/>
                </a:moveTo>
                <a:cubicBezTo>
                  <a:pt x="5449871" y="2416592"/>
                  <a:pt x="5451668" y="2420137"/>
                  <a:pt x="5459648" y="2437294"/>
                </a:cubicBezTo>
                <a:cubicBezTo>
                  <a:pt x="5454207" y="2442234"/>
                  <a:pt x="5447945" y="2445504"/>
                  <a:pt x="5447914" y="2461928"/>
                </a:cubicBezTo>
                <a:cubicBezTo>
                  <a:pt x="5449899" y="2462171"/>
                  <a:pt x="5451746" y="2467819"/>
                  <a:pt x="5447649" y="2468472"/>
                </a:cubicBezTo>
                <a:cubicBezTo>
                  <a:pt x="5446578" y="2457126"/>
                  <a:pt x="5442962" y="2469211"/>
                  <a:pt x="5436907" y="2467137"/>
                </a:cubicBezTo>
                <a:cubicBezTo>
                  <a:pt x="5446578" y="2440433"/>
                  <a:pt x="5442855" y="2443460"/>
                  <a:pt x="5435086" y="2420902"/>
                </a:cubicBezTo>
                <a:close/>
                <a:moveTo>
                  <a:pt x="4510018" y="2418746"/>
                </a:moveTo>
                <a:cubicBezTo>
                  <a:pt x="4515962" y="2425647"/>
                  <a:pt x="4529249" y="2421011"/>
                  <a:pt x="4527106" y="2440705"/>
                </a:cubicBezTo>
                <a:cubicBezTo>
                  <a:pt x="4516795" y="2440651"/>
                  <a:pt x="4507551" y="2439012"/>
                  <a:pt x="4510018" y="2418746"/>
                </a:cubicBezTo>
                <a:close/>
                <a:moveTo>
                  <a:pt x="5060977" y="2411735"/>
                </a:moveTo>
                <a:cubicBezTo>
                  <a:pt x="5059693" y="2423929"/>
                  <a:pt x="5064462" y="2426629"/>
                  <a:pt x="5063554" y="2438248"/>
                </a:cubicBezTo>
                <a:cubicBezTo>
                  <a:pt x="5050191" y="2433122"/>
                  <a:pt x="5047146" y="2426927"/>
                  <a:pt x="5038223" y="2441467"/>
                </a:cubicBezTo>
                <a:cubicBezTo>
                  <a:pt x="5040174" y="2419808"/>
                  <a:pt x="5051178" y="2417082"/>
                  <a:pt x="5060977" y="2411735"/>
                </a:cubicBezTo>
                <a:close/>
                <a:moveTo>
                  <a:pt x="4549898" y="2410807"/>
                </a:moveTo>
                <a:cubicBezTo>
                  <a:pt x="4549039" y="2422947"/>
                  <a:pt x="4553325" y="2451914"/>
                  <a:pt x="4551720" y="2457042"/>
                </a:cubicBezTo>
                <a:cubicBezTo>
                  <a:pt x="4551236" y="2449050"/>
                  <a:pt x="4547861" y="2452460"/>
                  <a:pt x="4544540" y="2456115"/>
                </a:cubicBezTo>
                <a:cubicBezTo>
                  <a:pt x="4538728" y="2443975"/>
                  <a:pt x="4542156" y="2415200"/>
                  <a:pt x="4549898" y="2410807"/>
                </a:cubicBezTo>
                <a:close/>
                <a:moveTo>
                  <a:pt x="5959140" y="2408307"/>
                </a:moveTo>
                <a:cubicBezTo>
                  <a:pt x="5966538" y="2409301"/>
                  <a:pt x="5974461" y="2414315"/>
                  <a:pt x="5975154" y="2418937"/>
                </a:cubicBezTo>
                <a:cubicBezTo>
                  <a:pt x="5963263" y="2429714"/>
                  <a:pt x="5960206" y="2415338"/>
                  <a:pt x="5946253" y="2421775"/>
                </a:cubicBezTo>
                <a:cubicBezTo>
                  <a:pt x="5944861" y="2410332"/>
                  <a:pt x="5951737" y="2407311"/>
                  <a:pt x="5959140" y="2408307"/>
                </a:cubicBezTo>
                <a:close/>
                <a:moveTo>
                  <a:pt x="6180804" y="2406389"/>
                </a:moveTo>
                <a:cubicBezTo>
                  <a:pt x="6195295" y="2414001"/>
                  <a:pt x="6209195" y="2404206"/>
                  <a:pt x="6208980" y="2423027"/>
                </a:cubicBezTo>
                <a:cubicBezTo>
                  <a:pt x="6195561" y="2416836"/>
                  <a:pt x="6183161" y="2431483"/>
                  <a:pt x="6190041" y="2446922"/>
                </a:cubicBezTo>
                <a:cubicBezTo>
                  <a:pt x="6168533" y="2439748"/>
                  <a:pt x="6195961" y="2423491"/>
                  <a:pt x="6180804" y="2406389"/>
                </a:cubicBezTo>
                <a:close/>
                <a:moveTo>
                  <a:pt x="5529948" y="2403731"/>
                </a:moveTo>
                <a:cubicBezTo>
                  <a:pt x="5538176" y="2401915"/>
                  <a:pt x="5546685" y="2403416"/>
                  <a:pt x="5543351" y="2415335"/>
                </a:cubicBezTo>
                <a:cubicBezTo>
                  <a:pt x="5534993" y="2429003"/>
                  <a:pt x="5531298" y="2408299"/>
                  <a:pt x="5518253" y="2412007"/>
                </a:cubicBezTo>
                <a:cubicBezTo>
                  <a:pt x="5513779" y="2410673"/>
                  <a:pt x="5521723" y="2405544"/>
                  <a:pt x="5529948" y="2403731"/>
                </a:cubicBezTo>
                <a:close/>
                <a:moveTo>
                  <a:pt x="4575478" y="2401045"/>
                </a:moveTo>
                <a:cubicBezTo>
                  <a:pt x="4585629" y="2401400"/>
                  <a:pt x="4583725" y="2420576"/>
                  <a:pt x="4588762" y="2429003"/>
                </a:cubicBezTo>
                <a:cubicBezTo>
                  <a:pt x="4583861" y="2428130"/>
                  <a:pt x="4580781" y="2431105"/>
                  <a:pt x="4577806" y="2434158"/>
                </a:cubicBezTo>
                <a:cubicBezTo>
                  <a:pt x="4581476" y="2416103"/>
                  <a:pt x="4573414" y="2416566"/>
                  <a:pt x="4575478" y="2401045"/>
                </a:cubicBezTo>
                <a:close/>
                <a:moveTo>
                  <a:pt x="6839835" y="2400088"/>
                </a:moveTo>
                <a:cubicBezTo>
                  <a:pt x="6839646" y="2416781"/>
                  <a:pt x="6844070" y="2426083"/>
                  <a:pt x="6853178" y="2428102"/>
                </a:cubicBezTo>
                <a:cubicBezTo>
                  <a:pt x="6853338" y="2416672"/>
                  <a:pt x="6854730" y="2407835"/>
                  <a:pt x="6857781" y="2402434"/>
                </a:cubicBezTo>
                <a:cubicBezTo>
                  <a:pt x="6866864" y="2404398"/>
                  <a:pt x="6871278" y="2413783"/>
                  <a:pt x="6871039" y="2430367"/>
                </a:cubicBezTo>
                <a:cubicBezTo>
                  <a:pt x="6836404" y="2444794"/>
                  <a:pt x="6807961" y="2433176"/>
                  <a:pt x="6773089" y="2450525"/>
                </a:cubicBezTo>
                <a:cubicBezTo>
                  <a:pt x="6782090" y="2431103"/>
                  <a:pt x="6767249" y="2431212"/>
                  <a:pt x="6774110" y="2424419"/>
                </a:cubicBezTo>
                <a:cubicBezTo>
                  <a:pt x="6804080" y="2439204"/>
                  <a:pt x="6820764" y="2435848"/>
                  <a:pt x="6839835" y="2400088"/>
                </a:cubicBezTo>
                <a:close/>
                <a:moveTo>
                  <a:pt x="4453181" y="2398316"/>
                </a:moveTo>
                <a:cubicBezTo>
                  <a:pt x="4454011" y="2418829"/>
                  <a:pt x="4444717" y="2418147"/>
                  <a:pt x="4434513" y="2415527"/>
                </a:cubicBezTo>
                <a:cubicBezTo>
                  <a:pt x="4433951" y="2395506"/>
                  <a:pt x="4446725" y="2403470"/>
                  <a:pt x="4453181" y="2398316"/>
                </a:cubicBezTo>
                <a:close/>
                <a:moveTo>
                  <a:pt x="4993667" y="2397113"/>
                </a:moveTo>
                <a:cubicBezTo>
                  <a:pt x="4998909" y="2396984"/>
                  <a:pt x="5003618" y="2398897"/>
                  <a:pt x="5007288" y="2404699"/>
                </a:cubicBezTo>
                <a:cubicBezTo>
                  <a:pt x="4995610" y="2420137"/>
                  <a:pt x="4967707" y="2401535"/>
                  <a:pt x="4959698" y="2424694"/>
                </a:cubicBezTo>
                <a:cubicBezTo>
                  <a:pt x="4950668" y="2424639"/>
                  <a:pt x="4948883" y="2413264"/>
                  <a:pt x="4946119" y="2403307"/>
                </a:cubicBezTo>
                <a:cubicBezTo>
                  <a:pt x="4957530" y="2416237"/>
                  <a:pt x="4977959" y="2397497"/>
                  <a:pt x="4993667" y="2397113"/>
                </a:cubicBezTo>
                <a:close/>
                <a:moveTo>
                  <a:pt x="5342455" y="2395724"/>
                </a:moveTo>
                <a:cubicBezTo>
                  <a:pt x="5347787" y="2397605"/>
                  <a:pt x="5355770" y="2395122"/>
                  <a:pt x="5356543" y="2404206"/>
                </a:cubicBezTo>
                <a:cubicBezTo>
                  <a:pt x="5350065" y="2412336"/>
                  <a:pt x="5334638" y="2442340"/>
                  <a:pt x="5330966" y="2413917"/>
                </a:cubicBezTo>
                <a:cubicBezTo>
                  <a:pt x="5340102" y="2419101"/>
                  <a:pt x="5343957" y="2412990"/>
                  <a:pt x="5342455" y="2395724"/>
                </a:cubicBezTo>
                <a:close/>
                <a:moveTo>
                  <a:pt x="8406049" y="2393734"/>
                </a:moveTo>
                <a:cubicBezTo>
                  <a:pt x="8405782" y="2416672"/>
                  <a:pt x="8392655" y="2412609"/>
                  <a:pt x="8386874" y="2424012"/>
                </a:cubicBezTo>
                <a:cubicBezTo>
                  <a:pt x="8389174" y="2405326"/>
                  <a:pt x="8395577" y="2395260"/>
                  <a:pt x="8406049" y="2393734"/>
                </a:cubicBezTo>
                <a:close/>
                <a:moveTo>
                  <a:pt x="4917774" y="2393052"/>
                </a:moveTo>
                <a:cubicBezTo>
                  <a:pt x="4924497" y="2396735"/>
                  <a:pt x="4933069" y="2397362"/>
                  <a:pt x="4931327" y="2414464"/>
                </a:cubicBezTo>
                <a:cubicBezTo>
                  <a:pt x="4924739" y="2425458"/>
                  <a:pt x="4917372" y="2410701"/>
                  <a:pt x="4917774" y="2393052"/>
                </a:cubicBezTo>
                <a:close/>
                <a:moveTo>
                  <a:pt x="4633571" y="2388960"/>
                </a:moveTo>
                <a:cubicBezTo>
                  <a:pt x="4634322" y="2397852"/>
                  <a:pt x="4638152" y="2402027"/>
                  <a:pt x="4636116" y="2415501"/>
                </a:cubicBezTo>
                <a:cubicBezTo>
                  <a:pt x="4625163" y="2428185"/>
                  <a:pt x="4618600" y="2406417"/>
                  <a:pt x="4610538" y="2425266"/>
                </a:cubicBezTo>
                <a:cubicBezTo>
                  <a:pt x="4621974" y="2405490"/>
                  <a:pt x="4615628" y="2392425"/>
                  <a:pt x="4633571" y="2388960"/>
                </a:cubicBezTo>
                <a:close/>
                <a:moveTo>
                  <a:pt x="5425620" y="2386915"/>
                </a:moveTo>
                <a:cubicBezTo>
                  <a:pt x="5425384" y="2414247"/>
                  <a:pt x="5439199" y="2381242"/>
                  <a:pt x="5443002" y="2402271"/>
                </a:cubicBezTo>
                <a:cubicBezTo>
                  <a:pt x="5435904" y="2401400"/>
                  <a:pt x="5437780" y="2419456"/>
                  <a:pt x="5428163" y="2413511"/>
                </a:cubicBezTo>
                <a:cubicBezTo>
                  <a:pt x="5433550" y="2397717"/>
                  <a:pt x="5412123" y="2395452"/>
                  <a:pt x="5425620" y="2386915"/>
                </a:cubicBezTo>
                <a:close/>
                <a:moveTo>
                  <a:pt x="5465340" y="2385400"/>
                </a:moveTo>
                <a:lnTo>
                  <a:pt x="5464918" y="2398846"/>
                </a:lnTo>
                <a:cubicBezTo>
                  <a:pt x="5464350" y="2404713"/>
                  <a:pt x="5462617" y="2408150"/>
                  <a:pt x="5457370" y="2404152"/>
                </a:cubicBezTo>
                <a:close/>
                <a:moveTo>
                  <a:pt x="5038828" y="2383635"/>
                </a:moveTo>
                <a:cubicBezTo>
                  <a:pt x="5040995" y="2383398"/>
                  <a:pt x="5042799" y="2384861"/>
                  <a:pt x="5043897" y="2389696"/>
                </a:cubicBezTo>
                <a:cubicBezTo>
                  <a:pt x="5036373" y="2395043"/>
                  <a:pt x="5029216" y="2401234"/>
                  <a:pt x="5021663" y="2406580"/>
                </a:cubicBezTo>
                <a:cubicBezTo>
                  <a:pt x="5028707" y="2389776"/>
                  <a:pt x="5006371" y="2391823"/>
                  <a:pt x="5018826" y="2386503"/>
                </a:cubicBezTo>
                <a:cubicBezTo>
                  <a:pt x="5022563" y="2400354"/>
                  <a:pt x="5032326" y="2384346"/>
                  <a:pt x="5038828" y="2383635"/>
                </a:cubicBezTo>
                <a:close/>
                <a:moveTo>
                  <a:pt x="5144918" y="2383204"/>
                </a:moveTo>
                <a:cubicBezTo>
                  <a:pt x="5150919" y="2383914"/>
                  <a:pt x="5156895" y="2384704"/>
                  <a:pt x="5162839" y="2385495"/>
                </a:cubicBezTo>
                <a:cubicBezTo>
                  <a:pt x="5161743" y="2402079"/>
                  <a:pt x="5156605" y="2410209"/>
                  <a:pt x="5147492" y="2409745"/>
                </a:cubicBezTo>
                <a:cubicBezTo>
                  <a:pt x="5146690" y="2400824"/>
                  <a:pt x="5142913" y="2396623"/>
                  <a:pt x="5144918" y="2383204"/>
                </a:cubicBezTo>
                <a:close/>
                <a:moveTo>
                  <a:pt x="4422792" y="2381485"/>
                </a:moveTo>
                <a:cubicBezTo>
                  <a:pt x="4425512" y="2380506"/>
                  <a:pt x="4428424" y="2382190"/>
                  <a:pt x="4431968" y="2388960"/>
                </a:cubicBezTo>
                <a:cubicBezTo>
                  <a:pt x="4417289" y="2386013"/>
                  <a:pt x="4401461" y="2433122"/>
                  <a:pt x="4392060" y="2396844"/>
                </a:cubicBezTo>
                <a:cubicBezTo>
                  <a:pt x="4408269" y="2411348"/>
                  <a:pt x="4414643" y="2384427"/>
                  <a:pt x="4422792" y="2381485"/>
                </a:cubicBezTo>
                <a:close/>
                <a:moveTo>
                  <a:pt x="5465540" y="2378948"/>
                </a:moveTo>
                <a:lnTo>
                  <a:pt x="5467463" y="2380403"/>
                </a:lnTo>
                <a:lnTo>
                  <a:pt x="5465340" y="2385400"/>
                </a:lnTo>
                <a:close/>
                <a:moveTo>
                  <a:pt x="4684532" y="2375137"/>
                </a:moveTo>
                <a:lnTo>
                  <a:pt x="4684434" y="2375838"/>
                </a:lnTo>
                <a:lnTo>
                  <a:pt x="4684403" y="2375514"/>
                </a:lnTo>
                <a:close/>
                <a:moveTo>
                  <a:pt x="5674530" y="2373275"/>
                </a:moveTo>
                <a:cubicBezTo>
                  <a:pt x="5682806" y="2392204"/>
                  <a:pt x="5690623" y="2376465"/>
                  <a:pt x="5699092" y="2389642"/>
                </a:cubicBezTo>
                <a:cubicBezTo>
                  <a:pt x="5690544" y="2402434"/>
                  <a:pt x="5675328" y="2391168"/>
                  <a:pt x="5674530" y="2373275"/>
                </a:cubicBezTo>
                <a:close/>
                <a:moveTo>
                  <a:pt x="5530761" y="2367765"/>
                </a:moveTo>
                <a:cubicBezTo>
                  <a:pt x="5534245" y="2387680"/>
                  <a:pt x="5514584" y="2393788"/>
                  <a:pt x="5512365" y="2378350"/>
                </a:cubicBezTo>
                <a:cubicBezTo>
                  <a:pt x="5519274" y="2376605"/>
                  <a:pt x="5521869" y="2365586"/>
                  <a:pt x="5530761" y="2367765"/>
                </a:cubicBezTo>
                <a:close/>
                <a:moveTo>
                  <a:pt x="8407089" y="2367602"/>
                </a:moveTo>
                <a:cubicBezTo>
                  <a:pt x="8422358" y="2378622"/>
                  <a:pt x="8429484" y="2364412"/>
                  <a:pt x="8435696" y="2371310"/>
                </a:cubicBezTo>
                <a:cubicBezTo>
                  <a:pt x="8426374" y="2368120"/>
                  <a:pt x="8431919" y="2396242"/>
                  <a:pt x="8420668" y="2389097"/>
                </a:cubicBezTo>
                <a:cubicBezTo>
                  <a:pt x="8420056" y="2383831"/>
                  <a:pt x="8421073" y="2376168"/>
                  <a:pt x="8417589" y="2375512"/>
                </a:cubicBezTo>
                <a:cubicBezTo>
                  <a:pt x="8412128" y="2382141"/>
                  <a:pt x="8408566" y="2381405"/>
                  <a:pt x="8407089" y="2367602"/>
                </a:cubicBezTo>
                <a:close/>
                <a:moveTo>
                  <a:pt x="6079031" y="2367079"/>
                </a:moveTo>
                <a:cubicBezTo>
                  <a:pt x="6080427" y="2365897"/>
                  <a:pt x="6082343" y="2365810"/>
                  <a:pt x="6085162" y="2367631"/>
                </a:cubicBezTo>
                <a:cubicBezTo>
                  <a:pt x="6089021" y="2388416"/>
                  <a:pt x="6073535" y="2403310"/>
                  <a:pt x="6070052" y="2385334"/>
                </a:cubicBezTo>
                <a:cubicBezTo>
                  <a:pt x="6075317" y="2384024"/>
                  <a:pt x="6074840" y="2370625"/>
                  <a:pt x="6079031" y="2367079"/>
                </a:cubicBezTo>
                <a:close/>
                <a:moveTo>
                  <a:pt x="5473225" y="2366838"/>
                </a:moveTo>
                <a:cubicBezTo>
                  <a:pt x="5473762" y="2382330"/>
                  <a:pt x="5483697" y="2382877"/>
                  <a:pt x="5486483" y="2394771"/>
                </a:cubicBezTo>
                <a:lnTo>
                  <a:pt x="5467463" y="2380403"/>
                </a:lnTo>
                <a:close/>
                <a:moveTo>
                  <a:pt x="5116838" y="2366457"/>
                </a:moveTo>
                <a:cubicBezTo>
                  <a:pt x="5122810" y="2367221"/>
                  <a:pt x="5128783" y="2367983"/>
                  <a:pt x="5134734" y="2368747"/>
                </a:cubicBezTo>
                <a:cubicBezTo>
                  <a:pt x="5136204" y="2378622"/>
                  <a:pt x="5139367" y="2385904"/>
                  <a:pt x="5140863" y="2395861"/>
                </a:cubicBezTo>
                <a:cubicBezTo>
                  <a:pt x="5130957" y="2389097"/>
                  <a:pt x="5131246" y="2403825"/>
                  <a:pt x="5122757" y="2400008"/>
                </a:cubicBezTo>
                <a:cubicBezTo>
                  <a:pt x="5119118" y="2378375"/>
                  <a:pt x="5134517" y="2396515"/>
                  <a:pt x="5130875" y="2374830"/>
                </a:cubicBezTo>
                <a:cubicBezTo>
                  <a:pt x="5125597" y="2373029"/>
                  <a:pt x="5117611" y="2375457"/>
                  <a:pt x="5116838" y="2366457"/>
                </a:cubicBezTo>
                <a:close/>
                <a:moveTo>
                  <a:pt x="4820285" y="2365617"/>
                </a:moveTo>
                <a:cubicBezTo>
                  <a:pt x="4827298" y="2365795"/>
                  <a:pt x="4833448" y="2369690"/>
                  <a:pt x="4831772" y="2381924"/>
                </a:cubicBezTo>
                <a:cubicBezTo>
                  <a:pt x="4822745" y="2365148"/>
                  <a:pt x="4810907" y="2390870"/>
                  <a:pt x="4803407" y="2371611"/>
                </a:cubicBezTo>
                <a:cubicBezTo>
                  <a:pt x="4805308" y="2368979"/>
                  <a:pt x="4813243" y="2365440"/>
                  <a:pt x="4820285" y="2365617"/>
                </a:cubicBezTo>
                <a:close/>
                <a:moveTo>
                  <a:pt x="5250104" y="2364083"/>
                </a:moveTo>
                <a:cubicBezTo>
                  <a:pt x="5258729" y="2372865"/>
                  <a:pt x="5260202" y="2392995"/>
                  <a:pt x="5266470" y="2405490"/>
                </a:cubicBezTo>
                <a:cubicBezTo>
                  <a:pt x="5261701" y="2404917"/>
                  <a:pt x="5256931" y="2404261"/>
                  <a:pt x="5252143" y="2403634"/>
                </a:cubicBezTo>
                <a:cubicBezTo>
                  <a:pt x="5253237" y="2387568"/>
                  <a:pt x="5253931" y="2372267"/>
                  <a:pt x="5250104" y="2364083"/>
                </a:cubicBezTo>
                <a:close/>
                <a:moveTo>
                  <a:pt x="4688559" y="2363263"/>
                </a:moveTo>
                <a:lnTo>
                  <a:pt x="4684532" y="2375137"/>
                </a:lnTo>
                <a:lnTo>
                  <a:pt x="4685573" y="2367608"/>
                </a:lnTo>
                <a:cubicBezTo>
                  <a:pt x="4686042" y="2365051"/>
                  <a:pt x="4686819" y="2363142"/>
                  <a:pt x="4688559" y="2363263"/>
                </a:cubicBezTo>
                <a:close/>
                <a:moveTo>
                  <a:pt x="7212033" y="2363154"/>
                </a:moveTo>
                <a:cubicBezTo>
                  <a:pt x="7223309" y="2365826"/>
                  <a:pt x="7233247" y="2370492"/>
                  <a:pt x="7232496" y="2392096"/>
                </a:cubicBezTo>
                <a:cubicBezTo>
                  <a:pt x="7221569" y="2375512"/>
                  <a:pt x="7213695" y="2392041"/>
                  <a:pt x="7212033" y="2363154"/>
                </a:cubicBezTo>
                <a:close/>
                <a:moveTo>
                  <a:pt x="4533773" y="2362828"/>
                </a:moveTo>
                <a:cubicBezTo>
                  <a:pt x="4557478" y="2360889"/>
                  <a:pt x="4555040" y="2363727"/>
                  <a:pt x="4565487" y="2380094"/>
                </a:cubicBezTo>
                <a:cubicBezTo>
                  <a:pt x="4565672" y="2385194"/>
                  <a:pt x="4527907" y="2366620"/>
                  <a:pt x="4533773" y="2362828"/>
                </a:cubicBezTo>
                <a:close/>
                <a:moveTo>
                  <a:pt x="5623138" y="2361831"/>
                </a:moveTo>
                <a:cubicBezTo>
                  <a:pt x="5625871" y="2362456"/>
                  <a:pt x="5627803" y="2365987"/>
                  <a:pt x="5627732" y="2373793"/>
                </a:cubicBezTo>
                <a:cubicBezTo>
                  <a:pt x="5612815" y="2363644"/>
                  <a:pt x="5617263" y="2394278"/>
                  <a:pt x="5608774" y="2397497"/>
                </a:cubicBezTo>
                <a:cubicBezTo>
                  <a:pt x="5599452" y="2384220"/>
                  <a:pt x="5614930" y="2359956"/>
                  <a:pt x="5623138" y="2361831"/>
                </a:cubicBezTo>
                <a:close/>
                <a:moveTo>
                  <a:pt x="7035825" y="2359910"/>
                </a:moveTo>
                <a:cubicBezTo>
                  <a:pt x="7034087" y="2374859"/>
                  <a:pt x="7035454" y="2385060"/>
                  <a:pt x="7038156" y="2393052"/>
                </a:cubicBezTo>
                <a:cubicBezTo>
                  <a:pt x="7027178" y="2384106"/>
                  <a:pt x="7029051" y="2402162"/>
                  <a:pt x="7023267" y="2404181"/>
                </a:cubicBezTo>
                <a:cubicBezTo>
                  <a:pt x="7016622" y="2388115"/>
                  <a:pt x="7033044" y="2377803"/>
                  <a:pt x="7035825" y="2359910"/>
                </a:cubicBezTo>
                <a:close/>
                <a:moveTo>
                  <a:pt x="4625166" y="2358630"/>
                </a:moveTo>
                <a:cubicBezTo>
                  <a:pt x="4630182" y="2360709"/>
                  <a:pt x="4634670" y="2365884"/>
                  <a:pt x="4634055" y="2375812"/>
                </a:cubicBezTo>
                <a:cubicBezTo>
                  <a:pt x="4624921" y="2373931"/>
                  <a:pt x="4617152" y="2369922"/>
                  <a:pt x="4613083" y="2360019"/>
                </a:cubicBezTo>
                <a:cubicBezTo>
                  <a:pt x="4614595" y="2357564"/>
                  <a:pt x="4620146" y="2356548"/>
                  <a:pt x="4625166" y="2358630"/>
                </a:cubicBezTo>
                <a:close/>
                <a:moveTo>
                  <a:pt x="7014356" y="2357181"/>
                </a:moveTo>
                <a:cubicBezTo>
                  <a:pt x="7013259" y="2373166"/>
                  <a:pt x="7012562" y="2388522"/>
                  <a:pt x="7016392" y="2396761"/>
                </a:cubicBezTo>
                <a:cubicBezTo>
                  <a:pt x="7009991" y="2389642"/>
                  <a:pt x="7003642" y="2414791"/>
                  <a:pt x="7002093" y="2394934"/>
                </a:cubicBezTo>
                <a:cubicBezTo>
                  <a:pt x="7012615" y="2392643"/>
                  <a:pt x="6997000" y="2383994"/>
                  <a:pt x="6999275" y="2374884"/>
                </a:cubicBezTo>
                <a:cubicBezTo>
                  <a:pt x="7006614" y="2373793"/>
                  <a:pt x="7009319" y="2363071"/>
                  <a:pt x="7014356" y="2357181"/>
                </a:cubicBezTo>
                <a:close/>
                <a:moveTo>
                  <a:pt x="5495223" y="2356582"/>
                </a:moveTo>
                <a:cubicBezTo>
                  <a:pt x="5495839" y="2361766"/>
                  <a:pt x="5494849" y="2369429"/>
                  <a:pt x="5498302" y="2370111"/>
                </a:cubicBezTo>
                <a:cubicBezTo>
                  <a:pt x="5500096" y="2362038"/>
                  <a:pt x="5503445" y="2357347"/>
                  <a:pt x="5509553" y="2358438"/>
                </a:cubicBezTo>
                <a:cubicBezTo>
                  <a:pt x="5507948" y="2375704"/>
                  <a:pt x="5499027" y="2413837"/>
                  <a:pt x="5494202" y="2382660"/>
                </a:cubicBezTo>
                <a:cubicBezTo>
                  <a:pt x="5507916" y="2381757"/>
                  <a:pt x="5500312" y="2365721"/>
                  <a:pt x="5490856" y="2375649"/>
                </a:cubicBezTo>
                <a:cubicBezTo>
                  <a:pt x="5491742" y="2368066"/>
                  <a:pt x="5490963" y="2357127"/>
                  <a:pt x="5495223" y="2356582"/>
                </a:cubicBezTo>
                <a:close/>
                <a:moveTo>
                  <a:pt x="5419741" y="2353280"/>
                </a:moveTo>
                <a:cubicBezTo>
                  <a:pt x="5428871" y="2355162"/>
                  <a:pt x="5436668" y="2359200"/>
                  <a:pt x="5440710" y="2369128"/>
                </a:cubicBezTo>
                <a:cubicBezTo>
                  <a:pt x="5431900" y="2376465"/>
                  <a:pt x="5434070" y="2367356"/>
                  <a:pt x="5422553" y="2373275"/>
                </a:cubicBezTo>
                <a:cubicBezTo>
                  <a:pt x="5423033" y="2364355"/>
                  <a:pt x="5421427" y="2358736"/>
                  <a:pt x="5419741" y="2353280"/>
                </a:cubicBezTo>
                <a:close/>
                <a:moveTo>
                  <a:pt x="5005736" y="2352026"/>
                </a:moveTo>
                <a:cubicBezTo>
                  <a:pt x="5007611" y="2372402"/>
                  <a:pt x="4995393" y="2363209"/>
                  <a:pt x="4997317" y="2383694"/>
                </a:cubicBezTo>
                <a:cubicBezTo>
                  <a:pt x="4987944" y="2389369"/>
                  <a:pt x="4982267" y="2359609"/>
                  <a:pt x="4991156" y="2356608"/>
                </a:cubicBezTo>
                <a:cubicBezTo>
                  <a:pt x="4990725" y="2388278"/>
                  <a:pt x="5002575" y="2356227"/>
                  <a:pt x="5005736" y="2352026"/>
                </a:cubicBezTo>
                <a:close/>
                <a:moveTo>
                  <a:pt x="5153077" y="2351514"/>
                </a:moveTo>
                <a:cubicBezTo>
                  <a:pt x="5156119" y="2350976"/>
                  <a:pt x="5159596" y="2351683"/>
                  <a:pt x="5162837" y="2353395"/>
                </a:cubicBezTo>
                <a:cubicBezTo>
                  <a:pt x="5169313" y="2356823"/>
                  <a:pt x="5174855" y="2364274"/>
                  <a:pt x="5174104" y="2373848"/>
                </a:cubicBezTo>
                <a:cubicBezTo>
                  <a:pt x="5158374" y="2373086"/>
                  <a:pt x="5151600" y="2377287"/>
                  <a:pt x="5145920" y="2357101"/>
                </a:cubicBezTo>
                <a:cubicBezTo>
                  <a:pt x="5147425" y="2353835"/>
                  <a:pt x="5150034" y="2352052"/>
                  <a:pt x="5153077" y="2351514"/>
                </a:cubicBezTo>
                <a:close/>
                <a:moveTo>
                  <a:pt x="5394671" y="2350036"/>
                </a:moveTo>
                <a:cubicBezTo>
                  <a:pt x="5392900" y="2367058"/>
                  <a:pt x="5408326" y="2356883"/>
                  <a:pt x="5404390" y="2377530"/>
                </a:cubicBezTo>
                <a:cubicBezTo>
                  <a:pt x="5396811" y="2387514"/>
                  <a:pt x="5399862" y="2376359"/>
                  <a:pt x="5390088" y="2375678"/>
                </a:cubicBezTo>
                <a:cubicBezTo>
                  <a:pt x="5390251" y="2366674"/>
                  <a:pt x="5392313" y="2361548"/>
                  <a:pt x="5394427" y="2356554"/>
                </a:cubicBezTo>
                <a:cubicBezTo>
                  <a:pt x="5392391" y="2356365"/>
                  <a:pt x="5390546" y="2350772"/>
                  <a:pt x="5394671" y="2350036"/>
                </a:cubicBezTo>
                <a:close/>
                <a:moveTo>
                  <a:pt x="5236325" y="2349108"/>
                </a:moveTo>
                <a:cubicBezTo>
                  <a:pt x="5232470" y="2369538"/>
                  <a:pt x="5241145" y="2370030"/>
                  <a:pt x="5242191" y="2382714"/>
                </a:cubicBezTo>
                <a:cubicBezTo>
                  <a:pt x="5230808" y="2382330"/>
                  <a:pt x="5220575" y="2380148"/>
                  <a:pt x="5217656" y="2366457"/>
                </a:cubicBezTo>
                <a:cubicBezTo>
                  <a:pt x="5230780" y="2382359"/>
                  <a:pt x="5229064" y="2361900"/>
                  <a:pt x="5236325" y="2349108"/>
                </a:cubicBezTo>
                <a:close/>
                <a:moveTo>
                  <a:pt x="4689283" y="2343653"/>
                </a:moveTo>
                <a:cubicBezTo>
                  <a:pt x="4690379" y="2351181"/>
                  <a:pt x="4686054" y="2355866"/>
                  <a:pt x="4683012" y="2360351"/>
                </a:cubicBezTo>
                <a:lnTo>
                  <a:pt x="4684403" y="2375514"/>
                </a:lnTo>
                <a:lnTo>
                  <a:pt x="4682224" y="2381944"/>
                </a:lnTo>
                <a:cubicBezTo>
                  <a:pt x="4675481" y="2390229"/>
                  <a:pt x="4667279" y="2372777"/>
                  <a:pt x="4655507" y="2378647"/>
                </a:cubicBezTo>
                <a:cubicBezTo>
                  <a:pt x="4656604" y="2361955"/>
                  <a:pt x="4663007" y="2356637"/>
                  <a:pt x="4667559" y="2347416"/>
                </a:cubicBezTo>
                <a:cubicBezTo>
                  <a:pt x="4671364" y="2376356"/>
                  <a:pt x="4682345" y="2348862"/>
                  <a:pt x="4689283" y="2343653"/>
                </a:cubicBezTo>
                <a:close/>
                <a:moveTo>
                  <a:pt x="4962977" y="2339861"/>
                </a:moveTo>
                <a:cubicBezTo>
                  <a:pt x="4969332" y="2342180"/>
                  <a:pt x="4981190" y="2335634"/>
                  <a:pt x="4976828" y="2354864"/>
                </a:cubicBezTo>
                <a:cubicBezTo>
                  <a:pt x="4974520" y="2362582"/>
                  <a:pt x="4963118" y="2348180"/>
                  <a:pt x="4965046" y="2379467"/>
                </a:cubicBezTo>
                <a:cubicBezTo>
                  <a:pt x="4970108" y="2379632"/>
                  <a:pt x="4978707" y="2382740"/>
                  <a:pt x="4971955" y="2386969"/>
                </a:cubicBezTo>
                <a:cubicBezTo>
                  <a:pt x="4967001" y="2386560"/>
                  <a:pt x="4964219" y="2382877"/>
                  <a:pt x="4961455" y="2379031"/>
                </a:cubicBezTo>
                <a:cubicBezTo>
                  <a:pt x="4960497" y="2358272"/>
                  <a:pt x="4970271" y="2354592"/>
                  <a:pt x="4962977" y="2339861"/>
                </a:cubicBezTo>
                <a:close/>
                <a:moveTo>
                  <a:pt x="4383596" y="2336834"/>
                </a:moveTo>
                <a:cubicBezTo>
                  <a:pt x="4391740" y="2350855"/>
                  <a:pt x="4376471" y="2367003"/>
                  <a:pt x="4385390" y="2382932"/>
                </a:cubicBezTo>
                <a:cubicBezTo>
                  <a:pt x="4373419" y="2360729"/>
                  <a:pt x="4362596" y="2404917"/>
                  <a:pt x="4357000" y="2372622"/>
                </a:cubicBezTo>
                <a:cubicBezTo>
                  <a:pt x="4375132" y="2363075"/>
                  <a:pt x="4375801" y="2360783"/>
                  <a:pt x="4383596" y="2336834"/>
                </a:cubicBezTo>
                <a:close/>
                <a:moveTo>
                  <a:pt x="6306191" y="2330723"/>
                </a:moveTo>
                <a:cubicBezTo>
                  <a:pt x="6305873" y="2339397"/>
                  <a:pt x="6305522" y="2348180"/>
                  <a:pt x="6305176" y="2356826"/>
                </a:cubicBezTo>
                <a:cubicBezTo>
                  <a:pt x="6269658" y="2362281"/>
                  <a:pt x="6296307" y="2354698"/>
                  <a:pt x="6306191" y="2330723"/>
                </a:cubicBezTo>
                <a:close/>
                <a:moveTo>
                  <a:pt x="4434271" y="2330150"/>
                </a:moveTo>
                <a:cubicBezTo>
                  <a:pt x="4443778" y="2329414"/>
                  <a:pt x="4445654" y="2340760"/>
                  <a:pt x="4443966" y="2357728"/>
                </a:cubicBezTo>
                <a:cubicBezTo>
                  <a:pt x="4437752" y="2353252"/>
                  <a:pt x="4429235" y="2352381"/>
                  <a:pt x="4426583" y="2342344"/>
                </a:cubicBezTo>
                <a:cubicBezTo>
                  <a:pt x="4430950" y="2342123"/>
                  <a:pt x="4435154" y="2341416"/>
                  <a:pt x="4434271" y="2330150"/>
                </a:cubicBezTo>
                <a:close/>
                <a:moveTo>
                  <a:pt x="5683480" y="2328515"/>
                </a:moveTo>
                <a:cubicBezTo>
                  <a:pt x="5698375" y="2328678"/>
                  <a:pt x="5687235" y="2354483"/>
                  <a:pt x="5693235" y="2356010"/>
                </a:cubicBezTo>
                <a:cubicBezTo>
                  <a:pt x="5698617" y="2336888"/>
                  <a:pt x="5713940" y="2338363"/>
                  <a:pt x="5726501" y="2334133"/>
                </a:cubicBezTo>
                <a:cubicBezTo>
                  <a:pt x="5719002" y="2353827"/>
                  <a:pt x="5689650" y="2364821"/>
                  <a:pt x="5682195" y="2361138"/>
                </a:cubicBezTo>
                <a:cubicBezTo>
                  <a:pt x="5694329" y="2356256"/>
                  <a:pt x="5678745" y="2347745"/>
                  <a:pt x="5679387" y="2341118"/>
                </a:cubicBezTo>
                <a:cubicBezTo>
                  <a:pt x="5682223" y="2340027"/>
                  <a:pt x="5683778" y="2336181"/>
                  <a:pt x="5683480" y="2328515"/>
                </a:cubicBezTo>
                <a:close/>
                <a:moveTo>
                  <a:pt x="4268717" y="2328377"/>
                </a:moveTo>
                <a:cubicBezTo>
                  <a:pt x="4261538" y="2335823"/>
                  <a:pt x="4276670" y="2342942"/>
                  <a:pt x="4267430" y="2361001"/>
                </a:cubicBezTo>
                <a:cubicBezTo>
                  <a:pt x="4272224" y="2361628"/>
                  <a:pt x="4277019" y="2362255"/>
                  <a:pt x="4281787" y="2362908"/>
                </a:cubicBezTo>
                <a:cubicBezTo>
                  <a:pt x="4282297" y="2343707"/>
                  <a:pt x="4271555" y="2342178"/>
                  <a:pt x="4268717" y="2328377"/>
                </a:cubicBezTo>
                <a:close/>
                <a:moveTo>
                  <a:pt x="4470295" y="2328323"/>
                </a:moveTo>
                <a:cubicBezTo>
                  <a:pt x="4452430" y="2345752"/>
                  <a:pt x="4470081" y="2357917"/>
                  <a:pt x="4464696" y="2380094"/>
                </a:cubicBezTo>
                <a:cubicBezTo>
                  <a:pt x="4448199" y="2377121"/>
                  <a:pt x="4453797" y="2320986"/>
                  <a:pt x="4470295" y="2328323"/>
                </a:cubicBezTo>
                <a:close/>
                <a:moveTo>
                  <a:pt x="5471225" y="2327077"/>
                </a:moveTo>
                <a:lnTo>
                  <a:pt x="5482066" y="2331043"/>
                </a:lnTo>
                <a:cubicBezTo>
                  <a:pt x="5486033" y="2330949"/>
                  <a:pt x="5489864" y="2332183"/>
                  <a:pt x="5492141" y="2342997"/>
                </a:cubicBezTo>
                <a:cubicBezTo>
                  <a:pt x="5486834" y="2345889"/>
                  <a:pt x="5473955" y="2332931"/>
                  <a:pt x="5474009" y="2347144"/>
                </a:cubicBezTo>
                <a:cubicBezTo>
                  <a:pt x="5473903" y="2354179"/>
                  <a:pt x="5471675" y="2363564"/>
                  <a:pt x="5470176" y="2353252"/>
                </a:cubicBezTo>
                <a:close/>
                <a:moveTo>
                  <a:pt x="5471217" y="2327063"/>
                </a:moveTo>
                <a:lnTo>
                  <a:pt x="5471225" y="2327069"/>
                </a:lnTo>
                <a:lnTo>
                  <a:pt x="5471225" y="2327077"/>
                </a:lnTo>
                <a:lnTo>
                  <a:pt x="5471197" y="2327069"/>
                </a:lnTo>
                <a:close/>
                <a:moveTo>
                  <a:pt x="4123427" y="2323893"/>
                </a:moveTo>
                <a:cubicBezTo>
                  <a:pt x="4117044" y="2326536"/>
                  <a:pt x="4110902" y="2335333"/>
                  <a:pt x="4113155" y="2347444"/>
                </a:cubicBezTo>
                <a:cubicBezTo>
                  <a:pt x="4126278" y="2356173"/>
                  <a:pt x="4124026" y="2332578"/>
                  <a:pt x="4135170" y="2337269"/>
                </a:cubicBezTo>
                <a:cubicBezTo>
                  <a:pt x="4136441" y="2324763"/>
                  <a:pt x="4129813" y="2321252"/>
                  <a:pt x="4123427" y="2323893"/>
                </a:cubicBezTo>
                <a:close/>
                <a:moveTo>
                  <a:pt x="5647697" y="2323766"/>
                </a:moveTo>
                <a:lnTo>
                  <a:pt x="5647689" y="2323804"/>
                </a:lnTo>
                <a:lnTo>
                  <a:pt x="5647672" y="2323792"/>
                </a:lnTo>
                <a:lnTo>
                  <a:pt x="5647678" y="2323769"/>
                </a:lnTo>
                <a:close/>
                <a:moveTo>
                  <a:pt x="4734746" y="2323695"/>
                </a:moveTo>
                <a:cubicBezTo>
                  <a:pt x="4740025" y="2321667"/>
                  <a:pt x="4745207" y="2324955"/>
                  <a:pt x="4743546" y="2337544"/>
                </a:cubicBezTo>
                <a:cubicBezTo>
                  <a:pt x="4733661" y="2330860"/>
                  <a:pt x="4733903" y="2345537"/>
                  <a:pt x="4725389" y="2341716"/>
                </a:cubicBezTo>
                <a:cubicBezTo>
                  <a:pt x="4724100" y="2333056"/>
                  <a:pt x="4729472" y="2325720"/>
                  <a:pt x="4734746" y="2323695"/>
                </a:cubicBezTo>
                <a:close/>
                <a:moveTo>
                  <a:pt x="6963903" y="2314021"/>
                </a:moveTo>
                <a:lnTo>
                  <a:pt x="6957815" y="2330095"/>
                </a:lnTo>
                <a:cubicBezTo>
                  <a:pt x="6972572" y="2323168"/>
                  <a:pt x="6967353" y="2329334"/>
                  <a:pt x="6964190" y="2350583"/>
                </a:cubicBezTo>
                <a:cubicBezTo>
                  <a:pt x="6972682" y="2349626"/>
                  <a:pt x="6971745" y="2328787"/>
                  <a:pt x="6982856" y="2333369"/>
                </a:cubicBezTo>
                <a:cubicBezTo>
                  <a:pt x="6978759" y="2358928"/>
                  <a:pt x="6984813" y="2384595"/>
                  <a:pt x="6995906" y="2367794"/>
                </a:cubicBezTo>
                <a:cubicBezTo>
                  <a:pt x="6992177" y="2390435"/>
                  <a:pt x="6984998" y="2388035"/>
                  <a:pt x="6994376" y="2407044"/>
                </a:cubicBezTo>
                <a:cubicBezTo>
                  <a:pt x="6987335" y="2413319"/>
                  <a:pt x="6977580" y="2414109"/>
                  <a:pt x="6975466" y="2430859"/>
                </a:cubicBezTo>
                <a:cubicBezTo>
                  <a:pt x="6977423" y="2431077"/>
                  <a:pt x="6979318" y="2436612"/>
                  <a:pt x="6975196" y="2437351"/>
                </a:cubicBezTo>
                <a:cubicBezTo>
                  <a:pt x="6969310" y="2430341"/>
                  <a:pt x="6968798" y="2414791"/>
                  <a:pt x="6961864" y="2409281"/>
                </a:cubicBezTo>
                <a:cubicBezTo>
                  <a:pt x="6943783" y="2423139"/>
                  <a:pt x="6917800" y="2420303"/>
                  <a:pt x="6903046" y="2441060"/>
                </a:cubicBezTo>
                <a:cubicBezTo>
                  <a:pt x="6900740" y="2419702"/>
                  <a:pt x="6912873" y="2428757"/>
                  <a:pt x="6914831" y="2416374"/>
                </a:cubicBezTo>
                <a:cubicBezTo>
                  <a:pt x="6912657" y="2415693"/>
                  <a:pt x="6910652" y="2414819"/>
                  <a:pt x="6911482" y="2409364"/>
                </a:cubicBezTo>
                <a:cubicBezTo>
                  <a:pt x="6901867" y="2412692"/>
                  <a:pt x="6902748" y="2438142"/>
                  <a:pt x="6892332" y="2439697"/>
                </a:cubicBezTo>
                <a:cubicBezTo>
                  <a:pt x="6892515" y="2412311"/>
                  <a:pt x="6878753" y="2445315"/>
                  <a:pt x="6874895" y="2424339"/>
                </a:cubicBezTo>
                <a:cubicBezTo>
                  <a:pt x="6883921" y="2414791"/>
                  <a:pt x="6901091" y="2422758"/>
                  <a:pt x="6904598" y="2401890"/>
                </a:cubicBezTo>
                <a:cubicBezTo>
                  <a:pt x="6896668" y="2402792"/>
                  <a:pt x="6882931" y="2411684"/>
                  <a:pt x="6876180" y="2391660"/>
                </a:cubicBezTo>
                <a:cubicBezTo>
                  <a:pt x="6885046" y="2393762"/>
                  <a:pt x="6891207" y="2390272"/>
                  <a:pt x="6894607" y="2380941"/>
                </a:cubicBezTo>
                <a:cubicBezTo>
                  <a:pt x="6883654" y="2370411"/>
                  <a:pt x="6872381" y="2394281"/>
                  <a:pt x="6869538" y="2377722"/>
                </a:cubicBezTo>
                <a:cubicBezTo>
                  <a:pt x="6883024" y="2370168"/>
                  <a:pt x="6904733" y="2352948"/>
                  <a:pt x="6925612" y="2337292"/>
                </a:cubicBezTo>
                <a:close/>
                <a:moveTo>
                  <a:pt x="6976723" y="2306229"/>
                </a:moveTo>
                <a:lnTo>
                  <a:pt x="6963903" y="2314021"/>
                </a:lnTo>
                <a:lnTo>
                  <a:pt x="6964521" y="2312395"/>
                </a:lnTo>
                <a:cubicBezTo>
                  <a:pt x="6968723" y="2310642"/>
                  <a:pt x="6973846" y="2310811"/>
                  <a:pt x="6976723" y="2306229"/>
                </a:cubicBezTo>
                <a:close/>
                <a:moveTo>
                  <a:pt x="6930179" y="2300226"/>
                </a:moveTo>
                <a:cubicBezTo>
                  <a:pt x="6930316" y="2321613"/>
                  <a:pt x="6924690" y="2331158"/>
                  <a:pt x="6914564" y="2331049"/>
                </a:cubicBezTo>
                <a:cubicBezTo>
                  <a:pt x="6919040" y="2319239"/>
                  <a:pt x="6920809" y="2301673"/>
                  <a:pt x="6930179" y="2300226"/>
                </a:cubicBezTo>
                <a:close/>
                <a:moveTo>
                  <a:pt x="6001444" y="2297689"/>
                </a:moveTo>
                <a:cubicBezTo>
                  <a:pt x="5989687" y="2314903"/>
                  <a:pt x="6017858" y="2324423"/>
                  <a:pt x="6026030" y="2314030"/>
                </a:cubicBezTo>
                <a:cubicBezTo>
                  <a:pt x="6019924" y="2297062"/>
                  <a:pt x="6007338" y="2320493"/>
                  <a:pt x="6001444" y="2297689"/>
                </a:cubicBezTo>
                <a:close/>
                <a:moveTo>
                  <a:pt x="5537172" y="2296326"/>
                </a:moveTo>
                <a:cubicBezTo>
                  <a:pt x="5537409" y="2337813"/>
                  <a:pt x="5555782" y="2312610"/>
                  <a:pt x="5575786" y="2321066"/>
                </a:cubicBezTo>
                <a:cubicBezTo>
                  <a:pt x="5571341" y="2299462"/>
                  <a:pt x="5547026" y="2309310"/>
                  <a:pt x="5537172" y="2296326"/>
                </a:cubicBezTo>
                <a:close/>
                <a:moveTo>
                  <a:pt x="5508513" y="2292615"/>
                </a:moveTo>
                <a:cubicBezTo>
                  <a:pt x="5497202" y="2300908"/>
                  <a:pt x="5494632" y="2288714"/>
                  <a:pt x="5486758" y="2296326"/>
                </a:cubicBezTo>
                <a:cubicBezTo>
                  <a:pt x="5490451" y="2319156"/>
                  <a:pt x="5507278" y="2323085"/>
                  <a:pt x="5508513" y="2292615"/>
                </a:cubicBezTo>
                <a:close/>
                <a:moveTo>
                  <a:pt x="4342544" y="2291180"/>
                </a:moveTo>
                <a:cubicBezTo>
                  <a:pt x="4337626" y="2291724"/>
                  <a:pt x="4332488" y="2294703"/>
                  <a:pt x="4331150" y="2297117"/>
                </a:cubicBezTo>
                <a:cubicBezTo>
                  <a:pt x="4333910" y="2306991"/>
                  <a:pt x="4332997" y="2322784"/>
                  <a:pt x="4344732" y="2318529"/>
                </a:cubicBezTo>
                <a:cubicBezTo>
                  <a:pt x="4339934" y="2308299"/>
                  <a:pt x="4342749" y="2297472"/>
                  <a:pt x="4352630" y="2299872"/>
                </a:cubicBezTo>
                <a:cubicBezTo>
                  <a:pt x="4352161" y="2292535"/>
                  <a:pt x="4347462" y="2290639"/>
                  <a:pt x="4342544" y="2291180"/>
                </a:cubicBezTo>
                <a:close/>
                <a:moveTo>
                  <a:pt x="6098961" y="2290599"/>
                </a:moveTo>
                <a:cubicBezTo>
                  <a:pt x="6102311" y="2305218"/>
                  <a:pt x="6116958" y="2282388"/>
                  <a:pt x="6119934" y="2306447"/>
                </a:cubicBezTo>
                <a:cubicBezTo>
                  <a:pt x="6109462" y="2308821"/>
                  <a:pt x="6125049" y="2317412"/>
                  <a:pt x="6122770" y="2326579"/>
                </a:cubicBezTo>
                <a:cubicBezTo>
                  <a:pt x="6109166" y="2331679"/>
                  <a:pt x="6116587" y="2303583"/>
                  <a:pt x="6109462" y="2298591"/>
                </a:cubicBezTo>
                <a:cubicBezTo>
                  <a:pt x="6101047" y="2295754"/>
                  <a:pt x="6094383" y="2331977"/>
                  <a:pt x="6087446" y="2308847"/>
                </a:cubicBezTo>
                <a:cubicBezTo>
                  <a:pt x="6095638" y="2311931"/>
                  <a:pt x="6092184" y="2290516"/>
                  <a:pt x="6098961" y="2290599"/>
                </a:cubicBezTo>
                <a:close/>
                <a:moveTo>
                  <a:pt x="4306617" y="2280779"/>
                </a:moveTo>
                <a:cubicBezTo>
                  <a:pt x="4297591" y="2305436"/>
                  <a:pt x="4284841" y="2304072"/>
                  <a:pt x="4270270" y="2289207"/>
                </a:cubicBezTo>
                <a:cubicBezTo>
                  <a:pt x="4278922" y="2328486"/>
                  <a:pt x="4295688" y="2303391"/>
                  <a:pt x="4312241" y="2320957"/>
                </a:cubicBezTo>
                <a:cubicBezTo>
                  <a:pt x="4317784" y="2316020"/>
                  <a:pt x="4320570" y="2305410"/>
                  <a:pt x="4320650" y="2289207"/>
                </a:cubicBezTo>
                <a:cubicBezTo>
                  <a:pt x="4314196" y="2289207"/>
                  <a:pt x="4313391" y="2280152"/>
                  <a:pt x="4306617" y="2280779"/>
                </a:cubicBezTo>
                <a:close/>
                <a:moveTo>
                  <a:pt x="7488084" y="2280659"/>
                </a:moveTo>
                <a:cubicBezTo>
                  <a:pt x="7490853" y="2280981"/>
                  <a:pt x="7493436" y="2283144"/>
                  <a:pt x="7495772" y="2288525"/>
                </a:cubicBezTo>
                <a:cubicBezTo>
                  <a:pt x="7484524" y="2286398"/>
                  <a:pt x="7467835" y="2309173"/>
                  <a:pt x="7459750" y="2290352"/>
                </a:cubicBezTo>
                <a:cubicBezTo>
                  <a:pt x="7466446" y="2293654"/>
                  <a:pt x="7473113" y="2287815"/>
                  <a:pt x="7479280" y="2283843"/>
                </a:cubicBezTo>
                <a:cubicBezTo>
                  <a:pt x="7482361" y="2281857"/>
                  <a:pt x="7485315" y="2280337"/>
                  <a:pt x="7488084" y="2280659"/>
                </a:cubicBezTo>
                <a:close/>
                <a:moveTo>
                  <a:pt x="6016550" y="2279906"/>
                </a:moveTo>
                <a:cubicBezTo>
                  <a:pt x="6018561" y="2326604"/>
                  <a:pt x="6056051" y="2283614"/>
                  <a:pt x="6062588" y="2298972"/>
                </a:cubicBezTo>
                <a:cubicBezTo>
                  <a:pt x="6055729" y="2315201"/>
                  <a:pt x="6032939" y="2297935"/>
                  <a:pt x="6032671" y="2327968"/>
                </a:cubicBezTo>
                <a:cubicBezTo>
                  <a:pt x="6036819" y="2344580"/>
                  <a:pt x="6043914" y="2317575"/>
                  <a:pt x="6046754" y="2336287"/>
                </a:cubicBezTo>
                <a:cubicBezTo>
                  <a:pt x="6027981" y="2334732"/>
                  <a:pt x="6005009" y="2343761"/>
                  <a:pt x="5993298" y="2322839"/>
                </a:cubicBezTo>
                <a:cubicBezTo>
                  <a:pt x="5995522" y="2341688"/>
                  <a:pt x="5987564" y="2339125"/>
                  <a:pt x="5988425" y="2355082"/>
                </a:cubicBezTo>
                <a:cubicBezTo>
                  <a:pt x="5981619" y="2355654"/>
                  <a:pt x="5980846" y="2346654"/>
                  <a:pt x="5974361" y="2346654"/>
                </a:cubicBezTo>
                <a:cubicBezTo>
                  <a:pt x="5980768" y="2310485"/>
                  <a:pt x="5988425" y="2311438"/>
                  <a:pt x="5987648" y="2282715"/>
                </a:cubicBezTo>
                <a:cubicBezTo>
                  <a:pt x="6004551" y="2282360"/>
                  <a:pt x="6007579" y="2296927"/>
                  <a:pt x="6016550" y="2279906"/>
                </a:cubicBezTo>
                <a:close/>
                <a:moveTo>
                  <a:pt x="6873413" y="2279633"/>
                </a:moveTo>
                <a:cubicBezTo>
                  <a:pt x="6887391" y="2286151"/>
                  <a:pt x="6913506" y="2273577"/>
                  <a:pt x="6915863" y="2298400"/>
                </a:cubicBezTo>
                <a:cubicBezTo>
                  <a:pt x="6897841" y="2301046"/>
                  <a:pt x="6895774" y="2293462"/>
                  <a:pt x="6879785" y="2300226"/>
                </a:cubicBezTo>
                <a:cubicBezTo>
                  <a:pt x="6881365" y="2287572"/>
                  <a:pt x="6875421" y="2286615"/>
                  <a:pt x="6873413" y="2279633"/>
                </a:cubicBezTo>
                <a:close/>
                <a:moveTo>
                  <a:pt x="6362228" y="2278952"/>
                </a:moveTo>
                <a:cubicBezTo>
                  <a:pt x="6369486" y="2283726"/>
                  <a:pt x="6386066" y="2273906"/>
                  <a:pt x="6387033" y="2288746"/>
                </a:cubicBezTo>
                <a:cubicBezTo>
                  <a:pt x="6383470" y="2288199"/>
                  <a:pt x="6379848" y="2287789"/>
                  <a:pt x="6376319" y="2287300"/>
                </a:cubicBezTo>
                <a:cubicBezTo>
                  <a:pt x="6379879" y="2301238"/>
                  <a:pt x="6369464" y="2317713"/>
                  <a:pt x="6368612" y="2299436"/>
                </a:cubicBezTo>
                <a:cubicBezTo>
                  <a:pt x="6370830" y="2299356"/>
                  <a:pt x="6372892" y="2299084"/>
                  <a:pt x="6372458" y="2293382"/>
                </a:cubicBezTo>
                <a:cubicBezTo>
                  <a:pt x="6366272" y="2292999"/>
                  <a:pt x="6363460" y="2287162"/>
                  <a:pt x="6362228" y="2278952"/>
                </a:cubicBezTo>
                <a:close/>
                <a:moveTo>
                  <a:pt x="4724345" y="2276005"/>
                </a:moveTo>
                <a:cubicBezTo>
                  <a:pt x="4722121" y="2306638"/>
                  <a:pt x="4716255" y="2329606"/>
                  <a:pt x="4710524" y="2352983"/>
                </a:cubicBezTo>
                <a:cubicBezTo>
                  <a:pt x="4710845" y="2332086"/>
                  <a:pt x="4698044" y="2331897"/>
                  <a:pt x="4697750" y="2311957"/>
                </a:cubicBezTo>
                <a:cubicBezTo>
                  <a:pt x="4716069" y="2336888"/>
                  <a:pt x="4712614" y="2284980"/>
                  <a:pt x="4724345" y="2276005"/>
                </a:cubicBezTo>
                <a:close/>
                <a:moveTo>
                  <a:pt x="6208620" y="2274310"/>
                </a:moveTo>
                <a:cubicBezTo>
                  <a:pt x="6214475" y="2273897"/>
                  <a:pt x="6219892" y="2275965"/>
                  <a:pt x="6221511" y="2286861"/>
                </a:cubicBezTo>
                <a:cubicBezTo>
                  <a:pt x="6199813" y="2293187"/>
                  <a:pt x="6232303" y="2296297"/>
                  <a:pt x="6223786" y="2319946"/>
                </a:cubicBezTo>
                <a:cubicBezTo>
                  <a:pt x="6217628" y="2326413"/>
                  <a:pt x="6182756" y="2327149"/>
                  <a:pt x="6192075" y="2302681"/>
                </a:cubicBezTo>
                <a:cubicBezTo>
                  <a:pt x="6192452" y="2318257"/>
                  <a:pt x="6207769" y="2308738"/>
                  <a:pt x="6206698" y="2297935"/>
                </a:cubicBezTo>
                <a:cubicBezTo>
                  <a:pt x="6202119" y="2290951"/>
                  <a:pt x="6196281" y="2285905"/>
                  <a:pt x="6193087" y="2276632"/>
                </a:cubicBezTo>
                <a:cubicBezTo>
                  <a:pt x="6196467" y="2277614"/>
                  <a:pt x="6202763" y="2274722"/>
                  <a:pt x="6208620" y="2274310"/>
                </a:cubicBezTo>
                <a:close/>
                <a:moveTo>
                  <a:pt x="6137902" y="2271821"/>
                </a:moveTo>
                <a:cubicBezTo>
                  <a:pt x="6140003" y="2271463"/>
                  <a:pt x="6141276" y="2273496"/>
                  <a:pt x="6142468" y="2283207"/>
                </a:cubicBezTo>
                <a:cubicBezTo>
                  <a:pt x="6133222" y="2282580"/>
                  <a:pt x="6136335" y="2307947"/>
                  <a:pt x="6127087" y="2307375"/>
                </a:cubicBezTo>
                <a:cubicBezTo>
                  <a:pt x="6127520" y="2296518"/>
                  <a:pt x="6127944" y="2285690"/>
                  <a:pt x="6128349" y="2274779"/>
                </a:cubicBezTo>
                <a:cubicBezTo>
                  <a:pt x="6132862" y="2274928"/>
                  <a:pt x="6135796" y="2272179"/>
                  <a:pt x="6137902" y="2271821"/>
                </a:cubicBezTo>
                <a:close/>
                <a:moveTo>
                  <a:pt x="6034735" y="2270449"/>
                </a:moveTo>
                <a:cubicBezTo>
                  <a:pt x="6040722" y="2268485"/>
                  <a:pt x="6047227" y="2270538"/>
                  <a:pt x="6049074" y="2277614"/>
                </a:cubicBezTo>
                <a:cubicBezTo>
                  <a:pt x="6038866" y="2277368"/>
                  <a:pt x="6033669" y="2287626"/>
                  <a:pt x="6023498" y="2287380"/>
                </a:cubicBezTo>
                <a:cubicBezTo>
                  <a:pt x="6023282" y="2278393"/>
                  <a:pt x="6028751" y="2272411"/>
                  <a:pt x="6034735" y="2270449"/>
                </a:cubicBezTo>
                <a:close/>
                <a:moveTo>
                  <a:pt x="7115112" y="2265257"/>
                </a:moveTo>
                <a:cubicBezTo>
                  <a:pt x="7117547" y="2289616"/>
                  <a:pt x="7108361" y="2325785"/>
                  <a:pt x="7102607" y="2309557"/>
                </a:cubicBezTo>
                <a:cubicBezTo>
                  <a:pt x="7119960" y="2306856"/>
                  <a:pt x="7098564" y="2266675"/>
                  <a:pt x="7115112" y="2265257"/>
                </a:cubicBezTo>
                <a:close/>
                <a:moveTo>
                  <a:pt x="5794000" y="2264166"/>
                </a:moveTo>
                <a:cubicBezTo>
                  <a:pt x="5791669" y="2307944"/>
                  <a:pt x="5807447" y="2286260"/>
                  <a:pt x="5821372" y="2300527"/>
                </a:cubicBezTo>
                <a:cubicBezTo>
                  <a:pt x="5821690" y="2312939"/>
                  <a:pt x="5816788" y="2314436"/>
                  <a:pt x="5816788" y="2326141"/>
                </a:cubicBezTo>
                <a:cubicBezTo>
                  <a:pt x="5809612" y="2325238"/>
                  <a:pt x="5802436" y="2324256"/>
                  <a:pt x="5795308" y="2323331"/>
                </a:cubicBezTo>
                <a:cubicBezTo>
                  <a:pt x="5793949" y="2297199"/>
                  <a:pt x="5769654" y="2312120"/>
                  <a:pt x="5766890" y="2313047"/>
                </a:cubicBezTo>
                <a:cubicBezTo>
                  <a:pt x="5767671" y="2322020"/>
                  <a:pt x="5771498" y="2326221"/>
                  <a:pt x="5769469" y="2339723"/>
                </a:cubicBezTo>
                <a:cubicBezTo>
                  <a:pt x="5760728" y="2341170"/>
                  <a:pt x="5762130" y="2326713"/>
                  <a:pt x="5751817" y="2330831"/>
                </a:cubicBezTo>
                <a:cubicBezTo>
                  <a:pt x="5748193" y="2309090"/>
                  <a:pt x="5763603" y="2327366"/>
                  <a:pt x="5760031" y="2305628"/>
                </a:cubicBezTo>
                <a:cubicBezTo>
                  <a:pt x="5749663" y="2309720"/>
                  <a:pt x="5751056" y="2295235"/>
                  <a:pt x="5742349" y="2296736"/>
                </a:cubicBezTo>
                <a:cubicBezTo>
                  <a:pt x="5727791" y="2333122"/>
                  <a:pt x="5698994" y="2327667"/>
                  <a:pt x="5684023" y="2315502"/>
                </a:cubicBezTo>
                <a:cubicBezTo>
                  <a:pt x="5694388" y="2273221"/>
                  <a:pt x="5770402" y="2304236"/>
                  <a:pt x="5746907" y="2271122"/>
                </a:cubicBezTo>
                <a:cubicBezTo>
                  <a:pt x="5764210" y="2258874"/>
                  <a:pt x="5785320" y="2282388"/>
                  <a:pt x="5794000" y="2264166"/>
                </a:cubicBezTo>
                <a:close/>
                <a:moveTo>
                  <a:pt x="5814064" y="2257729"/>
                </a:moveTo>
                <a:cubicBezTo>
                  <a:pt x="5821480" y="2258676"/>
                  <a:pt x="5828697" y="2264782"/>
                  <a:pt x="5826003" y="2274805"/>
                </a:cubicBezTo>
                <a:cubicBezTo>
                  <a:pt x="5812908" y="2278622"/>
                  <a:pt x="5809239" y="2257838"/>
                  <a:pt x="5800937" y="2271586"/>
                </a:cubicBezTo>
                <a:cubicBezTo>
                  <a:pt x="5799034" y="2260991"/>
                  <a:pt x="5806646" y="2256781"/>
                  <a:pt x="5814064" y="2257729"/>
                </a:cubicBezTo>
                <a:close/>
                <a:moveTo>
                  <a:pt x="4588495" y="2251809"/>
                </a:moveTo>
                <a:cubicBezTo>
                  <a:pt x="4600255" y="2267056"/>
                  <a:pt x="4585843" y="2276031"/>
                  <a:pt x="4590826" y="2284897"/>
                </a:cubicBezTo>
                <a:cubicBezTo>
                  <a:pt x="4596905" y="2267875"/>
                  <a:pt x="4605904" y="2297254"/>
                  <a:pt x="4611823" y="2300745"/>
                </a:cubicBezTo>
                <a:cubicBezTo>
                  <a:pt x="4639198" y="2295289"/>
                  <a:pt x="4657198" y="2280888"/>
                  <a:pt x="4680099" y="2303062"/>
                </a:cubicBezTo>
                <a:cubicBezTo>
                  <a:pt x="4684007" y="2291389"/>
                  <a:pt x="4670214" y="2279851"/>
                  <a:pt x="4681088" y="2276987"/>
                </a:cubicBezTo>
                <a:cubicBezTo>
                  <a:pt x="4676721" y="2300144"/>
                  <a:pt x="4696999" y="2284625"/>
                  <a:pt x="4694400" y="2304972"/>
                </a:cubicBezTo>
                <a:cubicBezTo>
                  <a:pt x="4676536" y="2294416"/>
                  <a:pt x="4690356" y="2301046"/>
                  <a:pt x="4690062" y="2324067"/>
                </a:cubicBezTo>
                <a:cubicBezTo>
                  <a:pt x="4680177" y="2319293"/>
                  <a:pt x="4671795" y="2312011"/>
                  <a:pt x="4661938" y="2307317"/>
                </a:cubicBezTo>
                <a:cubicBezTo>
                  <a:pt x="4656311" y="2314328"/>
                  <a:pt x="4655375" y="2331241"/>
                  <a:pt x="4649883" y="2338549"/>
                </a:cubicBezTo>
                <a:cubicBezTo>
                  <a:pt x="4647581" y="2318801"/>
                  <a:pt x="4643964" y="2352980"/>
                  <a:pt x="4635340" y="2343269"/>
                </a:cubicBezTo>
                <a:cubicBezTo>
                  <a:pt x="4633090" y="2324368"/>
                  <a:pt x="4641045" y="2326931"/>
                  <a:pt x="4640188" y="2311000"/>
                </a:cubicBezTo>
                <a:cubicBezTo>
                  <a:pt x="4636571" y="2310591"/>
                  <a:pt x="4636091" y="2305218"/>
                  <a:pt x="4633304" y="2303554"/>
                </a:cubicBezTo>
                <a:cubicBezTo>
                  <a:pt x="4630439" y="2318746"/>
                  <a:pt x="4627306" y="2333340"/>
                  <a:pt x="4617663" y="2334268"/>
                </a:cubicBezTo>
                <a:cubicBezTo>
                  <a:pt x="4616699" y="2322922"/>
                  <a:pt x="4623636" y="2318282"/>
                  <a:pt x="4618412" y="2314712"/>
                </a:cubicBezTo>
                <a:cubicBezTo>
                  <a:pt x="4616108" y="2326467"/>
                  <a:pt x="4587370" y="2296953"/>
                  <a:pt x="4599771" y="2332005"/>
                </a:cubicBezTo>
                <a:cubicBezTo>
                  <a:pt x="4593396" y="2332604"/>
                  <a:pt x="4582120" y="2323111"/>
                  <a:pt x="4584960" y="2343269"/>
                </a:cubicBezTo>
                <a:cubicBezTo>
                  <a:pt x="4574809" y="2325021"/>
                  <a:pt x="4562756" y="2366457"/>
                  <a:pt x="4556514" y="2332959"/>
                </a:cubicBezTo>
                <a:cubicBezTo>
                  <a:pt x="4578717" y="2314628"/>
                  <a:pt x="4577969" y="2291524"/>
                  <a:pt x="4588495" y="2251809"/>
                </a:cubicBezTo>
                <a:close/>
                <a:moveTo>
                  <a:pt x="5132237" y="2251305"/>
                </a:moveTo>
                <a:lnTo>
                  <a:pt x="5138581" y="2253802"/>
                </a:lnTo>
                <a:lnTo>
                  <a:pt x="5132967" y="2254599"/>
                </a:lnTo>
                <a:close/>
                <a:moveTo>
                  <a:pt x="5148855" y="2249724"/>
                </a:moveTo>
                <a:cubicBezTo>
                  <a:pt x="5151147" y="2249842"/>
                  <a:pt x="5152851" y="2252233"/>
                  <a:pt x="5153332" y="2259610"/>
                </a:cubicBezTo>
                <a:lnTo>
                  <a:pt x="5138581" y="2253802"/>
                </a:lnTo>
                <a:lnTo>
                  <a:pt x="5140821" y="2253484"/>
                </a:lnTo>
                <a:cubicBezTo>
                  <a:pt x="5143675" y="2251766"/>
                  <a:pt x="5146560" y="2249610"/>
                  <a:pt x="5148855" y="2249724"/>
                </a:cubicBezTo>
                <a:close/>
                <a:moveTo>
                  <a:pt x="5963868" y="2246818"/>
                </a:moveTo>
                <a:cubicBezTo>
                  <a:pt x="5957383" y="2269350"/>
                  <a:pt x="5975838" y="2252356"/>
                  <a:pt x="5973828" y="2267766"/>
                </a:cubicBezTo>
                <a:cubicBezTo>
                  <a:pt x="5969199" y="2281624"/>
                  <a:pt x="5946672" y="2257812"/>
                  <a:pt x="5951335" y="2291143"/>
                </a:cubicBezTo>
                <a:cubicBezTo>
                  <a:pt x="5956230" y="2289696"/>
                  <a:pt x="5958564" y="2282740"/>
                  <a:pt x="5965872" y="2286478"/>
                </a:cubicBezTo>
                <a:cubicBezTo>
                  <a:pt x="5967990" y="2314603"/>
                  <a:pt x="5962340" y="2319402"/>
                  <a:pt x="5970990" y="2339614"/>
                </a:cubicBezTo>
                <a:cubicBezTo>
                  <a:pt x="5955029" y="2344552"/>
                  <a:pt x="5960119" y="2316075"/>
                  <a:pt x="5946694" y="2316865"/>
                </a:cubicBezTo>
                <a:cubicBezTo>
                  <a:pt x="5947583" y="2339832"/>
                  <a:pt x="5957942" y="2351290"/>
                  <a:pt x="5941557" y="2355491"/>
                </a:cubicBezTo>
                <a:cubicBezTo>
                  <a:pt x="5942414" y="2329657"/>
                  <a:pt x="5935767" y="2315774"/>
                  <a:pt x="5921629" y="2313592"/>
                </a:cubicBezTo>
                <a:cubicBezTo>
                  <a:pt x="5929426" y="2345044"/>
                  <a:pt x="5896343" y="2322186"/>
                  <a:pt x="5888601" y="2328921"/>
                </a:cubicBezTo>
                <a:cubicBezTo>
                  <a:pt x="5888461" y="2345371"/>
                  <a:pt x="5894679" y="2350308"/>
                  <a:pt x="5884001" y="2354618"/>
                </a:cubicBezTo>
                <a:cubicBezTo>
                  <a:pt x="5885848" y="2337407"/>
                  <a:pt x="5863721" y="2358135"/>
                  <a:pt x="5870500" y="2333151"/>
                </a:cubicBezTo>
                <a:cubicBezTo>
                  <a:pt x="5877407" y="2327830"/>
                  <a:pt x="5881692" y="2354263"/>
                  <a:pt x="5884803" y="2334978"/>
                </a:cubicBezTo>
                <a:cubicBezTo>
                  <a:pt x="5870447" y="2310238"/>
                  <a:pt x="5840364" y="2316730"/>
                  <a:pt x="5831366" y="2321447"/>
                </a:cubicBezTo>
                <a:cubicBezTo>
                  <a:pt x="5822471" y="2279115"/>
                  <a:pt x="5871679" y="2299900"/>
                  <a:pt x="5886059" y="2302380"/>
                </a:cubicBezTo>
                <a:cubicBezTo>
                  <a:pt x="5886302" y="2297961"/>
                  <a:pt x="5886436" y="2293734"/>
                  <a:pt x="5886596" y="2289316"/>
                </a:cubicBezTo>
                <a:cubicBezTo>
                  <a:pt x="5874946" y="2293380"/>
                  <a:pt x="5875936" y="2277614"/>
                  <a:pt x="5869159" y="2273903"/>
                </a:cubicBezTo>
                <a:cubicBezTo>
                  <a:pt x="5862248" y="2275813"/>
                  <a:pt x="5859652" y="2286833"/>
                  <a:pt x="5850754" y="2284625"/>
                </a:cubicBezTo>
                <a:cubicBezTo>
                  <a:pt x="5850299" y="2262502"/>
                  <a:pt x="5866670" y="2275730"/>
                  <a:pt x="5872992" y="2267795"/>
                </a:cubicBezTo>
                <a:cubicBezTo>
                  <a:pt x="5880332" y="2274585"/>
                  <a:pt x="5882812" y="2289044"/>
                  <a:pt x="5893747" y="2290215"/>
                </a:cubicBezTo>
                <a:cubicBezTo>
                  <a:pt x="5902765" y="2263021"/>
                  <a:pt x="5916057" y="2286561"/>
                  <a:pt x="5930579" y="2268722"/>
                </a:cubicBezTo>
                <a:cubicBezTo>
                  <a:pt x="5929369" y="2282933"/>
                  <a:pt x="5932659" y="2289917"/>
                  <a:pt x="5940565" y="2289751"/>
                </a:cubicBezTo>
                <a:cubicBezTo>
                  <a:pt x="5940803" y="2283204"/>
                  <a:pt x="5943807" y="2282360"/>
                  <a:pt x="5944636" y="2277122"/>
                </a:cubicBezTo>
                <a:cubicBezTo>
                  <a:pt x="5938501" y="2276687"/>
                  <a:pt x="5935661" y="2270985"/>
                  <a:pt x="5934435" y="2262694"/>
                </a:cubicBezTo>
                <a:cubicBezTo>
                  <a:pt x="5949914" y="2269321"/>
                  <a:pt x="5958988" y="2262419"/>
                  <a:pt x="5963868" y="2246818"/>
                </a:cubicBezTo>
                <a:close/>
                <a:moveTo>
                  <a:pt x="6062020" y="2243103"/>
                </a:moveTo>
                <a:cubicBezTo>
                  <a:pt x="6065414" y="2244140"/>
                  <a:pt x="6068445" y="2247339"/>
                  <a:pt x="6071566" y="2254266"/>
                </a:cubicBezTo>
                <a:cubicBezTo>
                  <a:pt x="6060290" y="2247064"/>
                  <a:pt x="6063452" y="2270197"/>
                  <a:pt x="6056486" y="2271996"/>
                </a:cubicBezTo>
                <a:cubicBezTo>
                  <a:pt x="6061388" y="2251947"/>
                  <a:pt x="6051506" y="2255358"/>
                  <a:pt x="6050331" y="2244910"/>
                </a:cubicBezTo>
                <a:cubicBezTo>
                  <a:pt x="6054880" y="2243192"/>
                  <a:pt x="6058628" y="2242067"/>
                  <a:pt x="6062020" y="2243103"/>
                </a:cubicBezTo>
                <a:close/>
                <a:moveTo>
                  <a:pt x="6993600" y="2242863"/>
                </a:moveTo>
                <a:cubicBezTo>
                  <a:pt x="7002767" y="2244744"/>
                  <a:pt x="7010506" y="2248728"/>
                  <a:pt x="7014600" y="2258711"/>
                </a:cubicBezTo>
                <a:cubicBezTo>
                  <a:pt x="7003378" y="2251674"/>
                  <a:pt x="7003113" y="2267603"/>
                  <a:pt x="6996148" y="2269459"/>
                </a:cubicBezTo>
                <a:cubicBezTo>
                  <a:pt x="6996868" y="2258167"/>
                  <a:pt x="6996148" y="2249028"/>
                  <a:pt x="6993600" y="2242863"/>
                </a:cubicBezTo>
                <a:close/>
                <a:moveTo>
                  <a:pt x="6151411" y="2238418"/>
                </a:moveTo>
                <a:cubicBezTo>
                  <a:pt x="6176988" y="2242700"/>
                  <a:pt x="6193301" y="2251483"/>
                  <a:pt x="6216148" y="2240246"/>
                </a:cubicBezTo>
                <a:cubicBezTo>
                  <a:pt x="6215263" y="2248894"/>
                  <a:pt x="6227264" y="2266105"/>
                  <a:pt x="6218694" y="2266841"/>
                </a:cubicBezTo>
                <a:cubicBezTo>
                  <a:pt x="6206399" y="2243710"/>
                  <a:pt x="6188076" y="2264115"/>
                  <a:pt x="6171364" y="2280343"/>
                </a:cubicBezTo>
                <a:cubicBezTo>
                  <a:pt x="6170535" y="2264441"/>
                  <a:pt x="6178434" y="2267033"/>
                  <a:pt x="6176213" y="2248129"/>
                </a:cubicBezTo>
                <a:cubicBezTo>
                  <a:pt x="6169596" y="2262886"/>
                  <a:pt x="6155856" y="2257895"/>
                  <a:pt x="6151411" y="2238418"/>
                </a:cubicBezTo>
                <a:close/>
                <a:moveTo>
                  <a:pt x="6261020" y="2236993"/>
                </a:moveTo>
                <a:cubicBezTo>
                  <a:pt x="6265202" y="2237720"/>
                  <a:pt x="6268478" y="2240874"/>
                  <a:pt x="6269866" y="2247256"/>
                </a:cubicBezTo>
                <a:cubicBezTo>
                  <a:pt x="6260654" y="2242101"/>
                  <a:pt x="6256824" y="2248238"/>
                  <a:pt x="6258325" y="2265424"/>
                </a:cubicBezTo>
                <a:cubicBezTo>
                  <a:pt x="6244560" y="2240873"/>
                  <a:pt x="6236493" y="2296054"/>
                  <a:pt x="6225591" y="2274316"/>
                </a:cubicBezTo>
                <a:cubicBezTo>
                  <a:pt x="6227050" y="2261088"/>
                  <a:pt x="6236733" y="2247940"/>
                  <a:pt x="6246746" y="2241291"/>
                </a:cubicBezTo>
                <a:cubicBezTo>
                  <a:pt x="6251753" y="2237966"/>
                  <a:pt x="6256839" y="2236266"/>
                  <a:pt x="6261020" y="2236993"/>
                </a:cubicBezTo>
                <a:close/>
                <a:moveTo>
                  <a:pt x="5129037" y="2236780"/>
                </a:moveTo>
                <a:lnTo>
                  <a:pt x="5132237" y="2251305"/>
                </a:lnTo>
                <a:lnTo>
                  <a:pt x="5103663" y="2240053"/>
                </a:lnTo>
                <a:cubicBezTo>
                  <a:pt x="5117378" y="2245890"/>
                  <a:pt x="5118232" y="2247336"/>
                  <a:pt x="5129037" y="2236780"/>
                </a:cubicBezTo>
                <a:close/>
                <a:moveTo>
                  <a:pt x="6932210" y="2234941"/>
                </a:moveTo>
                <a:cubicBezTo>
                  <a:pt x="6933245" y="2235965"/>
                  <a:pt x="6934494" y="2238186"/>
                  <a:pt x="6936039" y="2241964"/>
                </a:cubicBezTo>
                <a:cubicBezTo>
                  <a:pt x="6925328" y="2252849"/>
                  <a:pt x="6937810" y="2270415"/>
                  <a:pt x="6927122" y="2286753"/>
                </a:cubicBezTo>
                <a:cubicBezTo>
                  <a:pt x="6929023" y="2272869"/>
                  <a:pt x="6902829" y="2272952"/>
                  <a:pt x="6913543" y="2265315"/>
                </a:cubicBezTo>
                <a:cubicBezTo>
                  <a:pt x="6926118" y="2277219"/>
                  <a:pt x="6925525" y="2241133"/>
                  <a:pt x="6929661" y="2235093"/>
                </a:cubicBezTo>
                <a:cubicBezTo>
                  <a:pt x="6930353" y="2234087"/>
                  <a:pt x="6931175" y="2233916"/>
                  <a:pt x="6932210" y="2234941"/>
                </a:cubicBezTo>
                <a:close/>
                <a:moveTo>
                  <a:pt x="6393573" y="2233389"/>
                </a:moveTo>
                <a:cubicBezTo>
                  <a:pt x="6398414" y="2234239"/>
                  <a:pt x="6403018" y="2236173"/>
                  <a:pt x="6406942" y="2238825"/>
                </a:cubicBezTo>
                <a:cubicBezTo>
                  <a:pt x="6399982" y="2259473"/>
                  <a:pt x="6382615" y="2258382"/>
                  <a:pt x="6373198" y="2273768"/>
                </a:cubicBezTo>
                <a:cubicBezTo>
                  <a:pt x="6362541" y="2251428"/>
                  <a:pt x="6384069" y="2260701"/>
                  <a:pt x="6388568" y="2249490"/>
                </a:cubicBezTo>
                <a:cubicBezTo>
                  <a:pt x="6384947" y="2249026"/>
                  <a:pt x="6384463" y="2243708"/>
                  <a:pt x="6381623" y="2242044"/>
                </a:cubicBezTo>
                <a:cubicBezTo>
                  <a:pt x="6372368" y="2248482"/>
                  <a:pt x="6368620" y="2266592"/>
                  <a:pt x="6355547" y="2264957"/>
                </a:cubicBezTo>
                <a:cubicBezTo>
                  <a:pt x="6360111" y="2247024"/>
                  <a:pt x="6369039" y="2237837"/>
                  <a:pt x="6378785" y="2234461"/>
                </a:cubicBezTo>
                <a:cubicBezTo>
                  <a:pt x="6383656" y="2232774"/>
                  <a:pt x="6388733" y="2232539"/>
                  <a:pt x="6393573" y="2233389"/>
                </a:cubicBezTo>
                <a:close/>
                <a:moveTo>
                  <a:pt x="6461225" y="2232745"/>
                </a:moveTo>
                <a:cubicBezTo>
                  <a:pt x="6477754" y="2230234"/>
                  <a:pt x="6467276" y="2266294"/>
                  <a:pt x="6462993" y="2278923"/>
                </a:cubicBezTo>
                <a:cubicBezTo>
                  <a:pt x="6454023" y="2262995"/>
                  <a:pt x="6469371" y="2246846"/>
                  <a:pt x="6461225" y="2232745"/>
                </a:cubicBezTo>
                <a:close/>
                <a:moveTo>
                  <a:pt x="5542727" y="2232526"/>
                </a:moveTo>
                <a:cubicBezTo>
                  <a:pt x="5549045" y="2233659"/>
                  <a:pt x="5553740" y="2249683"/>
                  <a:pt x="5556555" y="2259584"/>
                </a:cubicBezTo>
                <a:cubicBezTo>
                  <a:pt x="5542495" y="2263376"/>
                  <a:pt x="5541530" y="2246546"/>
                  <a:pt x="5535878" y="2237135"/>
                </a:cubicBezTo>
                <a:cubicBezTo>
                  <a:pt x="5538335" y="2233425"/>
                  <a:pt x="5540622" y="2232148"/>
                  <a:pt x="5542727" y="2232526"/>
                </a:cubicBezTo>
                <a:close/>
                <a:moveTo>
                  <a:pt x="5240866" y="2231597"/>
                </a:moveTo>
                <a:cubicBezTo>
                  <a:pt x="5252011" y="2232333"/>
                  <a:pt x="5260612" y="2237135"/>
                  <a:pt x="5265461" y="2247855"/>
                </a:cubicBezTo>
                <a:cubicBezTo>
                  <a:pt x="5255362" y="2245480"/>
                  <a:pt x="5240684" y="2250417"/>
                  <a:pt x="5240866" y="2231597"/>
                </a:cubicBezTo>
                <a:close/>
                <a:moveTo>
                  <a:pt x="6587337" y="2229443"/>
                </a:moveTo>
                <a:cubicBezTo>
                  <a:pt x="6604850" y="2226823"/>
                  <a:pt x="6602446" y="2275512"/>
                  <a:pt x="6589157" y="2275595"/>
                </a:cubicBezTo>
                <a:cubicBezTo>
                  <a:pt x="6586876" y="2256829"/>
                  <a:pt x="6594840" y="2259338"/>
                  <a:pt x="6594007" y="2243407"/>
                </a:cubicBezTo>
                <a:cubicBezTo>
                  <a:pt x="6589637" y="2242044"/>
                  <a:pt x="6585594" y="2240434"/>
                  <a:pt x="6587337" y="2229443"/>
                </a:cubicBezTo>
                <a:close/>
                <a:moveTo>
                  <a:pt x="5514673" y="2227805"/>
                </a:moveTo>
                <a:cubicBezTo>
                  <a:pt x="5516412" y="2252737"/>
                  <a:pt x="5495465" y="2229796"/>
                  <a:pt x="5499027" y="2258628"/>
                </a:cubicBezTo>
                <a:cubicBezTo>
                  <a:pt x="5506204" y="2259556"/>
                  <a:pt x="5513405" y="2260484"/>
                  <a:pt x="5520531" y="2261383"/>
                </a:cubicBezTo>
                <a:cubicBezTo>
                  <a:pt x="5520135" y="2246325"/>
                  <a:pt x="5522384" y="2236915"/>
                  <a:pt x="5528702" y="2236153"/>
                </a:cubicBezTo>
                <a:cubicBezTo>
                  <a:pt x="5523269" y="2298236"/>
                  <a:pt x="5591353" y="2249899"/>
                  <a:pt x="5609047" y="2299136"/>
                </a:cubicBezTo>
                <a:cubicBezTo>
                  <a:pt x="5607551" y="2289207"/>
                  <a:pt x="5604395" y="2281979"/>
                  <a:pt x="5602889" y="2272130"/>
                </a:cubicBezTo>
                <a:cubicBezTo>
                  <a:pt x="5609857" y="2274914"/>
                  <a:pt x="5610363" y="2264192"/>
                  <a:pt x="5614142" y="2260429"/>
                </a:cubicBezTo>
                <a:cubicBezTo>
                  <a:pt x="5622606" y="2270275"/>
                  <a:pt x="5606963" y="2279304"/>
                  <a:pt x="5616716" y="2287051"/>
                </a:cubicBezTo>
                <a:cubicBezTo>
                  <a:pt x="5631687" y="2289971"/>
                  <a:pt x="5625472" y="2284705"/>
                  <a:pt x="5620809" y="2274476"/>
                </a:cubicBezTo>
                <a:cubicBezTo>
                  <a:pt x="5635805" y="2271231"/>
                  <a:pt x="5626301" y="2306610"/>
                  <a:pt x="5641304" y="2303308"/>
                </a:cubicBezTo>
                <a:cubicBezTo>
                  <a:pt x="5640069" y="2261629"/>
                  <a:pt x="5660310" y="2308927"/>
                  <a:pt x="5663796" y="2280094"/>
                </a:cubicBezTo>
                <a:cubicBezTo>
                  <a:pt x="5671535" y="2307701"/>
                  <a:pt x="5681394" y="2280613"/>
                  <a:pt x="5696047" y="2284215"/>
                </a:cubicBezTo>
                <a:cubicBezTo>
                  <a:pt x="5700465" y="2312392"/>
                  <a:pt x="5677457" y="2282795"/>
                  <a:pt x="5677344" y="2301452"/>
                </a:cubicBezTo>
                <a:cubicBezTo>
                  <a:pt x="5682094" y="2302217"/>
                  <a:pt x="5680187" y="2313346"/>
                  <a:pt x="5684023" y="2315502"/>
                </a:cubicBezTo>
                <a:cubicBezTo>
                  <a:pt x="5679338" y="2331487"/>
                  <a:pt x="5676599" y="2351725"/>
                  <a:pt x="5667890" y="2359283"/>
                </a:cubicBezTo>
                <a:cubicBezTo>
                  <a:pt x="5669367" y="2316564"/>
                  <a:pt x="5656350" y="2364111"/>
                  <a:pt x="5646924" y="2343432"/>
                </a:cubicBezTo>
                <a:cubicBezTo>
                  <a:pt x="5650592" y="2353335"/>
                  <a:pt x="5650166" y="2359856"/>
                  <a:pt x="5642561" y="2362582"/>
                </a:cubicBezTo>
                <a:cubicBezTo>
                  <a:pt x="5644244" y="2347662"/>
                  <a:pt x="5632515" y="2353962"/>
                  <a:pt x="5632626" y="2341579"/>
                </a:cubicBezTo>
                <a:cubicBezTo>
                  <a:pt x="5636092" y="2340640"/>
                  <a:pt x="5639965" y="2340528"/>
                  <a:pt x="5642925" y="2338484"/>
                </a:cubicBezTo>
                <a:lnTo>
                  <a:pt x="5647689" y="2323804"/>
                </a:lnTo>
                <a:lnTo>
                  <a:pt x="5661738" y="2332304"/>
                </a:lnTo>
                <a:cubicBezTo>
                  <a:pt x="5663153" y="2321831"/>
                  <a:pt x="5658814" y="2320519"/>
                  <a:pt x="5658924" y="2312174"/>
                </a:cubicBezTo>
                <a:cubicBezTo>
                  <a:pt x="5659241" y="2305819"/>
                  <a:pt x="5663473" y="2307672"/>
                  <a:pt x="5666339" y="2306581"/>
                </a:cubicBezTo>
                <a:cubicBezTo>
                  <a:pt x="5664275" y="2297976"/>
                  <a:pt x="5658451" y="2296189"/>
                  <a:pt x="5653719" y="2299600"/>
                </a:cubicBezTo>
                <a:lnTo>
                  <a:pt x="5647678" y="2323769"/>
                </a:lnTo>
                <a:lnTo>
                  <a:pt x="5599618" y="2326490"/>
                </a:lnTo>
                <a:cubicBezTo>
                  <a:pt x="5583914" y="2333792"/>
                  <a:pt x="5567227" y="2345631"/>
                  <a:pt x="5545633" y="2356445"/>
                </a:cubicBezTo>
                <a:cubicBezTo>
                  <a:pt x="5551493" y="2381950"/>
                  <a:pt x="5574741" y="2348206"/>
                  <a:pt x="5574290" y="2360208"/>
                </a:cubicBezTo>
                <a:cubicBezTo>
                  <a:pt x="5568583" y="2361219"/>
                  <a:pt x="5571209" y="2374148"/>
                  <a:pt x="5573509" y="2379876"/>
                </a:cubicBezTo>
                <a:cubicBezTo>
                  <a:pt x="5554390" y="2374312"/>
                  <a:pt x="5545687" y="2388167"/>
                  <a:pt x="5534380" y="2368201"/>
                </a:cubicBezTo>
                <a:cubicBezTo>
                  <a:pt x="5538769" y="2367928"/>
                  <a:pt x="5542932" y="2367327"/>
                  <a:pt x="5542042" y="2356035"/>
                </a:cubicBezTo>
                <a:cubicBezTo>
                  <a:pt x="5530201" y="2346926"/>
                  <a:pt x="5526562" y="2358653"/>
                  <a:pt x="5520806" y="2346708"/>
                </a:cubicBezTo>
                <a:cubicBezTo>
                  <a:pt x="5528148" y="2320167"/>
                  <a:pt x="5518608" y="2312870"/>
                  <a:pt x="5505802" y="2313403"/>
                </a:cubicBezTo>
                <a:lnTo>
                  <a:pt x="5471217" y="2327063"/>
                </a:lnTo>
                <a:lnTo>
                  <a:pt x="5459890" y="2320522"/>
                </a:lnTo>
                <a:cubicBezTo>
                  <a:pt x="5457782" y="2315694"/>
                  <a:pt x="5455945" y="2310416"/>
                  <a:pt x="5450226" y="2311272"/>
                </a:cubicBezTo>
                <a:cubicBezTo>
                  <a:pt x="5447309" y="2336069"/>
                  <a:pt x="5434881" y="2344987"/>
                  <a:pt x="5424142" y="2334159"/>
                </a:cubicBezTo>
                <a:cubicBezTo>
                  <a:pt x="5421461" y="2302463"/>
                  <a:pt x="5445833" y="2327968"/>
                  <a:pt x="5446904" y="2304319"/>
                </a:cubicBezTo>
                <a:cubicBezTo>
                  <a:pt x="5432869" y="2298480"/>
                  <a:pt x="5425106" y="2327149"/>
                  <a:pt x="5414420" y="2306690"/>
                </a:cubicBezTo>
                <a:cubicBezTo>
                  <a:pt x="5421678" y="2321204"/>
                  <a:pt x="5413155" y="2327776"/>
                  <a:pt x="5409569" y="2338850"/>
                </a:cubicBezTo>
                <a:cubicBezTo>
                  <a:pt x="5381126" y="2319431"/>
                  <a:pt x="5365185" y="2335414"/>
                  <a:pt x="5342020" y="2316893"/>
                </a:cubicBezTo>
                <a:cubicBezTo>
                  <a:pt x="5341589" y="2329878"/>
                  <a:pt x="5351502" y="2326439"/>
                  <a:pt x="5348155" y="2343950"/>
                </a:cubicBezTo>
                <a:cubicBezTo>
                  <a:pt x="5299055" y="2329139"/>
                  <a:pt x="5247863" y="2341416"/>
                  <a:pt x="5197947" y="2317847"/>
                </a:cubicBezTo>
                <a:cubicBezTo>
                  <a:pt x="5199741" y="2343707"/>
                  <a:pt x="5167808" y="2317303"/>
                  <a:pt x="5182332" y="2348670"/>
                </a:cubicBezTo>
                <a:cubicBezTo>
                  <a:pt x="5169656" y="2309090"/>
                  <a:pt x="5145787" y="2355027"/>
                  <a:pt x="5125830" y="2321610"/>
                </a:cubicBezTo>
                <a:cubicBezTo>
                  <a:pt x="5129576" y="2321776"/>
                  <a:pt x="5128940" y="2313620"/>
                  <a:pt x="5122481" y="2314628"/>
                </a:cubicBezTo>
                <a:cubicBezTo>
                  <a:pt x="5119186" y="2332140"/>
                  <a:pt x="5129095" y="2328675"/>
                  <a:pt x="5128611" y="2341688"/>
                </a:cubicBezTo>
                <a:cubicBezTo>
                  <a:pt x="5122457" y="2337052"/>
                  <a:pt x="5107291" y="2346843"/>
                  <a:pt x="5107398" y="2332332"/>
                </a:cubicBezTo>
                <a:cubicBezTo>
                  <a:pt x="5111788" y="2332140"/>
                  <a:pt x="5115944" y="2331513"/>
                  <a:pt x="5115060" y="2320247"/>
                </a:cubicBezTo>
                <a:cubicBezTo>
                  <a:pt x="5089603" y="2318583"/>
                  <a:pt x="5071067" y="2331375"/>
                  <a:pt x="5052879" y="2344907"/>
                </a:cubicBezTo>
                <a:cubicBezTo>
                  <a:pt x="5063486" y="2354589"/>
                  <a:pt x="5066624" y="2351808"/>
                  <a:pt x="5074607" y="2341279"/>
                </a:cubicBezTo>
                <a:cubicBezTo>
                  <a:pt x="5074928" y="2353661"/>
                  <a:pt x="5070021" y="2355108"/>
                  <a:pt x="5069999" y="2366892"/>
                </a:cubicBezTo>
                <a:cubicBezTo>
                  <a:pt x="5037807" y="2346951"/>
                  <a:pt x="5028125" y="2308792"/>
                  <a:pt x="4989449" y="2310401"/>
                </a:cubicBezTo>
                <a:cubicBezTo>
                  <a:pt x="4985886" y="2284052"/>
                  <a:pt x="5000505" y="2296000"/>
                  <a:pt x="5001450" y="2279195"/>
                </a:cubicBezTo>
                <a:cubicBezTo>
                  <a:pt x="5012110" y="2280724"/>
                  <a:pt x="5012969" y="2297718"/>
                  <a:pt x="5022175" y="2301590"/>
                </a:cubicBezTo>
                <a:cubicBezTo>
                  <a:pt x="5046971" y="2274012"/>
                  <a:pt x="5091853" y="2304700"/>
                  <a:pt x="5115541" y="2307183"/>
                </a:cubicBezTo>
                <a:cubicBezTo>
                  <a:pt x="5114417" y="2296707"/>
                  <a:pt x="5104501" y="2300118"/>
                  <a:pt x="5109431" y="2280123"/>
                </a:cubicBezTo>
                <a:cubicBezTo>
                  <a:pt x="5119959" y="2279851"/>
                  <a:pt x="5121297" y="2294061"/>
                  <a:pt x="5126554" y="2302054"/>
                </a:cubicBezTo>
                <a:cubicBezTo>
                  <a:pt x="5132045" y="2268831"/>
                  <a:pt x="5169953" y="2303746"/>
                  <a:pt x="5177965" y="2275867"/>
                </a:cubicBezTo>
                <a:cubicBezTo>
                  <a:pt x="5165640" y="2276687"/>
                  <a:pt x="5164350" y="2236207"/>
                  <a:pt x="5179272" y="2243218"/>
                </a:cubicBezTo>
                <a:cubicBezTo>
                  <a:pt x="5168081" y="2292016"/>
                  <a:pt x="5234067" y="2291469"/>
                  <a:pt x="5252950" y="2292234"/>
                </a:cubicBezTo>
                <a:cubicBezTo>
                  <a:pt x="5251321" y="2308709"/>
                  <a:pt x="5282985" y="2289751"/>
                  <a:pt x="5288235" y="2309909"/>
                </a:cubicBezTo>
                <a:cubicBezTo>
                  <a:pt x="5292310" y="2304319"/>
                  <a:pt x="5290321" y="2285988"/>
                  <a:pt x="5299781" y="2291744"/>
                </a:cubicBezTo>
                <a:cubicBezTo>
                  <a:pt x="5294876" y="2313483"/>
                  <a:pt x="5323640" y="2313755"/>
                  <a:pt x="5334329" y="2329059"/>
                </a:cubicBezTo>
                <a:cubicBezTo>
                  <a:pt x="5334863" y="2320711"/>
                  <a:pt x="5339261" y="2320631"/>
                  <a:pt x="5338721" y="2309855"/>
                </a:cubicBezTo>
                <a:cubicBezTo>
                  <a:pt x="5328410" y="2309855"/>
                  <a:pt x="5319116" y="2308165"/>
                  <a:pt x="5321557" y="2288033"/>
                </a:cubicBezTo>
                <a:cubicBezTo>
                  <a:pt x="5332029" y="2302369"/>
                  <a:pt x="5350695" y="2297498"/>
                  <a:pt x="5369085" y="2292177"/>
                </a:cubicBezTo>
                <a:lnTo>
                  <a:pt x="5383946" y="2288798"/>
                </a:lnTo>
                <a:lnTo>
                  <a:pt x="5367485" y="2281252"/>
                </a:lnTo>
                <a:cubicBezTo>
                  <a:pt x="5363042" y="2274622"/>
                  <a:pt x="5361431" y="2266036"/>
                  <a:pt x="5365742" y="2260948"/>
                </a:cubicBezTo>
                <a:cubicBezTo>
                  <a:pt x="5368638" y="2279797"/>
                  <a:pt x="5381036" y="2261139"/>
                  <a:pt x="5387222" y="2263731"/>
                </a:cubicBezTo>
                <a:lnTo>
                  <a:pt x="5386263" y="2288270"/>
                </a:lnTo>
                <a:lnTo>
                  <a:pt x="5395397" y="2286194"/>
                </a:lnTo>
                <a:cubicBezTo>
                  <a:pt x="5403392" y="2285650"/>
                  <a:pt x="5410253" y="2287337"/>
                  <a:pt x="5414927" y="2293597"/>
                </a:cubicBezTo>
                <a:cubicBezTo>
                  <a:pt x="5413214" y="2273196"/>
                  <a:pt x="5412887" y="2280724"/>
                  <a:pt x="5416183" y="2260919"/>
                </a:cubicBezTo>
                <a:cubicBezTo>
                  <a:pt x="5424622" y="2261901"/>
                  <a:pt x="5426337" y="2273548"/>
                  <a:pt x="5437423" y="2270195"/>
                </a:cubicBezTo>
                <a:cubicBezTo>
                  <a:pt x="5435842" y="2245810"/>
                  <a:pt x="5444224" y="2242098"/>
                  <a:pt x="5456358" y="2246491"/>
                </a:cubicBezTo>
                <a:cubicBezTo>
                  <a:pt x="5448645" y="2261984"/>
                  <a:pt x="5447734" y="2258439"/>
                  <a:pt x="5440479" y="2283723"/>
                </a:cubicBezTo>
                <a:cubicBezTo>
                  <a:pt x="5446393" y="2286724"/>
                  <a:pt x="5456257" y="2294608"/>
                  <a:pt x="5461963" y="2286615"/>
                </a:cubicBezTo>
                <a:cubicBezTo>
                  <a:pt x="5446826" y="2256091"/>
                  <a:pt x="5470710" y="2283479"/>
                  <a:pt x="5463242" y="2253937"/>
                </a:cubicBezTo>
                <a:cubicBezTo>
                  <a:pt x="5481720" y="2248046"/>
                  <a:pt x="5497630" y="2236752"/>
                  <a:pt x="5514673" y="2227805"/>
                </a:cubicBezTo>
                <a:close/>
                <a:moveTo>
                  <a:pt x="6313879" y="2226660"/>
                </a:moveTo>
                <a:cubicBezTo>
                  <a:pt x="6332792" y="2221259"/>
                  <a:pt x="6332711" y="2245947"/>
                  <a:pt x="6341521" y="2256529"/>
                </a:cubicBezTo>
                <a:cubicBezTo>
                  <a:pt x="6337663" y="2260784"/>
                  <a:pt x="6315892" y="2256311"/>
                  <a:pt x="6309540" y="2245864"/>
                </a:cubicBezTo>
                <a:cubicBezTo>
                  <a:pt x="6313747" y="2245263"/>
                  <a:pt x="6313854" y="2235935"/>
                  <a:pt x="6313879" y="2226660"/>
                </a:cubicBezTo>
                <a:close/>
                <a:moveTo>
                  <a:pt x="4454205" y="2221945"/>
                </a:moveTo>
                <a:cubicBezTo>
                  <a:pt x="4447892" y="2228114"/>
                  <a:pt x="4448881" y="2249662"/>
                  <a:pt x="4437592" y="2245263"/>
                </a:cubicBezTo>
                <a:cubicBezTo>
                  <a:pt x="4444205" y="2261111"/>
                  <a:pt x="4464885" y="2246546"/>
                  <a:pt x="4463678" y="2222433"/>
                </a:cubicBezTo>
                <a:cubicBezTo>
                  <a:pt x="4459226" y="2219541"/>
                  <a:pt x="4456310" y="2219889"/>
                  <a:pt x="4454205" y="2221945"/>
                </a:cubicBezTo>
                <a:close/>
                <a:moveTo>
                  <a:pt x="4600521" y="2220497"/>
                </a:moveTo>
                <a:cubicBezTo>
                  <a:pt x="4612548" y="2222023"/>
                  <a:pt x="4614691" y="2238991"/>
                  <a:pt x="4620984" y="2249467"/>
                </a:cubicBezTo>
                <a:cubicBezTo>
                  <a:pt x="4614663" y="2256829"/>
                  <a:pt x="4599771" y="2282334"/>
                  <a:pt x="4595674" y="2252766"/>
                </a:cubicBezTo>
                <a:cubicBezTo>
                  <a:pt x="4616271" y="2258384"/>
                  <a:pt x="4601351" y="2233318"/>
                  <a:pt x="4600521" y="2220497"/>
                </a:cubicBezTo>
                <a:close/>
                <a:moveTo>
                  <a:pt x="4860195" y="2208358"/>
                </a:moveTo>
                <a:cubicBezTo>
                  <a:pt x="4872132" y="2221204"/>
                  <a:pt x="4887025" y="2211167"/>
                  <a:pt x="4888844" y="2212066"/>
                </a:cubicBezTo>
                <a:cubicBezTo>
                  <a:pt x="4888555" y="2218670"/>
                  <a:pt x="4885607" y="2219486"/>
                  <a:pt x="4884699" y="2224695"/>
                </a:cubicBezTo>
                <a:cubicBezTo>
                  <a:pt x="4887452" y="2226471"/>
                  <a:pt x="4891769" y="2225789"/>
                  <a:pt x="4891631" y="2232198"/>
                </a:cubicBezTo>
                <a:cubicBezTo>
                  <a:pt x="4875698" y="2231898"/>
                  <a:pt x="4861483" y="2242181"/>
                  <a:pt x="4860195" y="2208358"/>
                </a:cubicBezTo>
                <a:close/>
                <a:moveTo>
                  <a:pt x="6609856" y="2206092"/>
                </a:moveTo>
                <a:cubicBezTo>
                  <a:pt x="6618879" y="2210156"/>
                  <a:pt x="6625949" y="2217439"/>
                  <a:pt x="6630614" y="2228458"/>
                </a:cubicBezTo>
                <a:cubicBezTo>
                  <a:pt x="6619335" y="2233424"/>
                  <a:pt x="6634011" y="2246462"/>
                  <a:pt x="6633184" y="2255083"/>
                </a:cubicBezTo>
                <a:cubicBezTo>
                  <a:pt x="6628389" y="2254481"/>
                  <a:pt x="6623589" y="2253828"/>
                  <a:pt x="6618823" y="2253172"/>
                </a:cubicBezTo>
                <a:cubicBezTo>
                  <a:pt x="6617968" y="2237270"/>
                  <a:pt x="6625898" y="2239807"/>
                  <a:pt x="6623699" y="2221041"/>
                </a:cubicBezTo>
                <a:cubicBezTo>
                  <a:pt x="6617352" y="2218747"/>
                  <a:pt x="6605489" y="2225297"/>
                  <a:pt x="6609856" y="2206092"/>
                </a:cubicBezTo>
                <a:close/>
                <a:moveTo>
                  <a:pt x="4848632" y="2192510"/>
                </a:moveTo>
                <a:cubicBezTo>
                  <a:pt x="4854091" y="2192515"/>
                  <a:pt x="4858699" y="2196098"/>
                  <a:pt x="4856596" y="2207922"/>
                </a:cubicBezTo>
                <a:cubicBezTo>
                  <a:pt x="4848188" y="2194173"/>
                  <a:pt x="4841493" y="2215941"/>
                  <a:pt x="4835360" y="2198538"/>
                </a:cubicBezTo>
                <a:cubicBezTo>
                  <a:pt x="4836774" y="2196069"/>
                  <a:pt x="4843144" y="2192504"/>
                  <a:pt x="4848632" y="2192510"/>
                </a:cubicBezTo>
                <a:close/>
                <a:moveTo>
                  <a:pt x="4670400" y="2183698"/>
                </a:moveTo>
                <a:cubicBezTo>
                  <a:pt x="4676372" y="2190545"/>
                  <a:pt x="4689631" y="2185989"/>
                  <a:pt x="4687513" y="2205603"/>
                </a:cubicBezTo>
                <a:cubicBezTo>
                  <a:pt x="4682534" y="2214031"/>
                  <a:pt x="4671738" y="2210047"/>
                  <a:pt x="4662203" y="2208876"/>
                </a:cubicBezTo>
                <a:cubicBezTo>
                  <a:pt x="4658587" y="2187189"/>
                  <a:pt x="4673988" y="2205411"/>
                  <a:pt x="4670400" y="2183698"/>
                </a:cubicBezTo>
                <a:close/>
                <a:moveTo>
                  <a:pt x="5059251" y="2181736"/>
                </a:moveTo>
                <a:cubicBezTo>
                  <a:pt x="5059544" y="2191502"/>
                  <a:pt x="5067687" y="2188827"/>
                  <a:pt x="5073342" y="2190110"/>
                </a:cubicBezTo>
                <a:cubicBezTo>
                  <a:pt x="5076635" y="2199165"/>
                  <a:pt x="5075910" y="2214632"/>
                  <a:pt x="5079205" y="2223662"/>
                </a:cubicBezTo>
                <a:cubicBezTo>
                  <a:pt x="5074411" y="2223060"/>
                  <a:pt x="5069670" y="2222407"/>
                  <a:pt x="5064903" y="2221806"/>
                </a:cubicBezTo>
                <a:cubicBezTo>
                  <a:pt x="5063910" y="2210376"/>
                  <a:pt x="5070876" y="2205766"/>
                  <a:pt x="5065651" y="2202249"/>
                </a:cubicBezTo>
                <a:cubicBezTo>
                  <a:pt x="5063241" y="2201894"/>
                  <a:pt x="5060857" y="2201622"/>
                  <a:pt x="5058475" y="2201293"/>
                </a:cubicBezTo>
                <a:cubicBezTo>
                  <a:pt x="5064633" y="2213595"/>
                  <a:pt x="5058044" y="2223988"/>
                  <a:pt x="5046983" y="2219460"/>
                </a:cubicBezTo>
                <a:cubicBezTo>
                  <a:pt x="5049448" y="2203475"/>
                  <a:pt x="5054805" y="2193546"/>
                  <a:pt x="5059251" y="2181736"/>
                </a:cubicBezTo>
                <a:close/>
                <a:moveTo>
                  <a:pt x="4900261" y="2176126"/>
                </a:moveTo>
                <a:cubicBezTo>
                  <a:pt x="4905463" y="2177781"/>
                  <a:pt x="4912018" y="2182255"/>
                  <a:pt x="4918995" y="2176662"/>
                </a:cubicBezTo>
                <a:cubicBezTo>
                  <a:pt x="4920251" y="2205276"/>
                  <a:pt x="4901672" y="2191991"/>
                  <a:pt x="4889592" y="2192484"/>
                </a:cubicBezTo>
                <a:cubicBezTo>
                  <a:pt x="4891181" y="2175628"/>
                  <a:pt x="4895047" y="2174468"/>
                  <a:pt x="4900261" y="2176126"/>
                </a:cubicBezTo>
                <a:close/>
                <a:moveTo>
                  <a:pt x="4428731" y="2173609"/>
                </a:moveTo>
                <a:cubicBezTo>
                  <a:pt x="4425202" y="2175092"/>
                  <a:pt x="4421212" y="2180330"/>
                  <a:pt x="4418386" y="2183752"/>
                </a:cubicBezTo>
                <a:cubicBezTo>
                  <a:pt x="4418735" y="2199165"/>
                  <a:pt x="4433975" y="2189534"/>
                  <a:pt x="4436306" y="2185989"/>
                </a:cubicBezTo>
                <a:cubicBezTo>
                  <a:pt x="4435328" y="2174397"/>
                  <a:pt x="4432261" y="2172125"/>
                  <a:pt x="4428731" y="2173609"/>
                </a:cubicBezTo>
                <a:close/>
                <a:moveTo>
                  <a:pt x="4653489" y="2169917"/>
                </a:moveTo>
                <a:cubicBezTo>
                  <a:pt x="4659100" y="2173353"/>
                  <a:pt x="4663991" y="2186685"/>
                  <a:pt x="4655511" y="2194909"/>
                </a:cubicBezTo>
                <a:cubicBezTo>
                  <a:pt x="4655243" y="2187217"/>
                  <a:pt x="4650153" y="2187028"/>
                  <a:pt x="4645038" y="2186917"/>
                </a:cubicBezTo>
                <a:cubicBezTo>
                  <a:pt x="4644630" y="2177569"/>
                  <a:pt x="4646023" y="2172481"/>
                  <a:pt x="4648106" y="2170335"/>
                </a:cubicBezTo>
                <a:cubicBezTo>
                  <a:pt x="4649668" y="2168726"/>
                  <a:pt x="4651619" y="2168772"/>
                  <a:pt x="4653489" y="2169917"/>
                </a:cubicBezTo>
                <a:close/>
                <a:moveTo>
                  <a:pt x="5142607" y="2166352"/>
                </a:moveTo>
                <a:cubicBezTo>
                  <a:pt x="5145017" y="2166624"/>
                  <a:pt x="5147398" y="2166925"/>
                  <a:pt x="5149817" y="2167306"/>
                </a:cubicBezTo>
                <a:cubicBezTo>
                  <a:pt x="5153135" y="2186536"/>
                  <a:pt x="5157258" y="2204403"/>
                  <a:pt x="5165887" y="2215314"/>
                </a:cubicBezTo>
                <a:cubicBezTo>
                  <a:pt x="5170519" y="2190247"/>
                  <a:pt x="5184399" y="2222298"/>
                  <a:pt x="5186676" y="2237654"/>
                </a:cubicBezTo>
                <a:cubicBezTo>
                  <a:pt x="5168668" y="2230835"/>
                  <a:pt x="5158630" y="2203286"/>
                  <a:pt x="5150832" y="2232963"/>
                </a:cubicBezTo>
                <a:cubicBezTo>
                  <a:pt x="5146172" y="2213813"/>
                  <a:pt x="5150669" y="2180210"/>
                  <a:pt x="5142607" y="2166352"/>
                </a:cubicBezTo>
                <a:close/>
                <a:moveTo>
                  <a:pt x="9352448" y="2164093"/>
                </a:moveTo>
                <a:cubicBezTo>
                  <a:pt x="9358287" y="2164161"/>
                  <a:pt x="9362841" y="2165942"/>
                  <a:pt x="9365218" y="2170524"/>
                </a:cubicBezTo>
                <a:cubicBezTo>
                  <a:pt x="9340711" y="2171014"/>
                  <a:pt x="9311194" y="2198157"/>
                  <a:pt x="9289204" y="2180370"/>
                </a:cubicBezTo>
                <a:cubicBezTo>
                  <a:pt x="9300292" y="2179525"/>
                  <a:pt x="9316919" y="2172481"/>
                  <a:pt x="9331963" y="2167941"/>
                </a:cubicBezTo>
                <a:cubicBezTo>
                  <a:pt x="9339484" y="2165670"/>
                  <a:pt x="9346609" y="2164025"/>
                  <a:pt x="9352448" y="2164093"/>
                </a:cubicBezTo>
                <a:close/>
                <a:moveTo>
                  <a:pt x="9387722" y="2147145"/>
                </a:moveTo>
                <a:cubicBezTo>
                  <a:pt x="9400095" y="2167741"/>
                  <a:pt x="9373955" y="2186181"/>
                  <a:pt x="9372912" y="2158411"/>
                </a:cubicBezTo>
                <a:cubicBezTo>
                  <a:pt x="9382500" y="2164439"/>
                  <a:pt x="9380625" y="2146329"/>
                  <a:pt x="9387722" y="2147145"/>
                </a:cubicBezTo>
                <a:close/>
                <a:moveTo>
                  <a:pt x="4521113" y="2146352"/>
                </a:moveTo>
                <a:cubicBezTo>
                  <a:pt x="4522643" y="2147277"/>
                  <a:pt x="4523681" y="2150530"/>
                  <a:pt x="4523783" y="2158030"/>
                </a:cubicBezTo>
                <a:cubicBezTo>
                  <a:pt x="4511783" y="2159342"/>
                  <a:pt x="4497024" y="2175516"/>
                  <a:pt x="4506104" y="2149221"/>
                </a:cubicBezTo>
                <a:cubicBezTo>
                  <a:pt x="4507509" y="2161782"/>
                  <a:pt x="4516524" y="2143580"/>
                  <a:pt x="4521113" y="2146352"/>
                </a:cubicBezTo>
                <a:close/>
                <a:moveTo>
                  <a:pt x="5240591" y="2146191"/>
                </a:moveTo>
                <a:cubicBezTo>
                  <a:pt x="5230763" y="2165530"/>
                  <a:pt x="5233280" y="2211001"/>
                  <a:pt x="5219633" y="2222212"/>
                </a:cubicBezTo>
                <a:cubicBezTo>
                  <a:pt x="5220336" y="2210947"/>
                  <a:pt x="5219611" y="2201754"/>
                  <a:pt x="5217072" y="2195700"/>
                </a:cubicBezTo>
                <a:cubicBezTo>
                  <a:pt x="5231989" y="2200010"/>
                  <a:pt x="5220443" y="2174777"/>
                  <a:pt x="5221919" y="2163540"/>
                </a:cubicBezTo>
                <a:cubicBezTo>
                  <a:pt x="5229506" y="2160676"/>
                  <a:pt x="5234028" y="2151237"/>
                  <a:pt x="5240591" y="2146191"/>
                </a:cubicBezTo>
                <a:close/>
                <a:moveTo>
                  <a:pt x="9430138" y="2142078"/>
                </a:moveTo>
                <a:cubicBezTo>
                  <a:pt x="9433277" y="2141990"/>
                  <a:pt x="9436033" y="2143348"/>
                  <a:pt x="9438156" y="2147145"/>
                </a:cubicBezTo>
                <a:cubicBezTo>
                  <a:pt x="9428246" y="2152601"/>
                  <a:pt x="9409094" y="2175187"/>
                  <a:pt x="9398248" y="2155138"/>
                </a:cubicBezTo>
                <a:cubicBezTo>
                  <a:pt x="9404648" y="2155467"/>
                  <a:pt x="9412504" y="2149671"/>
                  <a:pt x="9419818" y="2145690"/>
                </a:cubicBezTo>
                <a:cubicBezTo>
                  <a:pt x="9423477" y="2143701"/>
                  <a:pt x="9426999" y="2142166"/>
                  <a:pt x="9430138" y="2142078"/>
                </a:cubicBezTo>
                <a:close/>
                <a:moveTo>
                  <a:pt x="4742924" y="2141956"/>
                </a:moveTo>
                <a:cubicBezTo>
                  <a:pt x="4735329" y="2139653"/>
                  <a:pt x="4727770" y="2145647"/>
                  <a:pt x="4728707" y="2164986"/>
                </a:cubicBezTo>
                <a:cubicBezTo>
                  <a:pt x="4746678" y="2156641"/>
                  <a:pt x="4738669" y="2158715"/>
                  <a:pt x="4757338" y="2168698"/>
                </a:cubicBezTo>
                <a:cubicBezTo>
                  <a:pt x="4758142" y="2154854"/>
                  <a:pt x="4750516" y="2144258"/>
                  <a:pt x="4742924" y="2141956"/>
                </a:cubicBezTo>
                <a:close/>
                <a:moveTo>
                  <a:pt x="773746" y="2130017"/>
                </a:moveTo>
                <a:cubicBezTo>
                  <a:pt x="784699" y="2141417"/>
                  <a:pt x="789386" y="2134298"/>
                  <a:pt x="802406" y="2133700"/>
                </a:cubicBezTo>
                <a:cubicBezTo>
                  <a:pt x="799029" y="2161441"/>
                  <a:pt x="824556" y="2143600"/>
                  <a:pt x="818769" y="2175132"/>
                </a:cubicBezTo>
                <a:cubicBezTo>
                  <a:pt x="803421" y="2161630"/>
                  <a:pt x="784915" y="2136999"/>
                  <a:pt x="772244" y="2169133"/>
                </a:cubicBezTo>
                <a:cubicBezTo>
                  <a:pt x="767827" y="2158657"/>
                  <a:pt x="772191" y="2140790"/>
                  <a:pt x="773746" y="2130017"/>
                </a:cubicBezTo>
                <a:close/>
                <a:moveTo>
                  <a:pt x="4973512" y="2129333"/>
                </a:moveTo>
                <a:cubicBezTo>
                  <a:pt x="4980513" y="2133921"/>
                  <a:pt x="4989086" y="2152731"/>
                  <a:pt x="4984530" y="2158929"/>
                </a:cubicBezTo>
                <a:cubicBezTo>
                  <a:pt x="4993447" y="2158984"/>
                  <a:pt x="4995182" y="2170524"/>
                  <a:pt x="5001886" y="2174313"/>
                </a:cubicBezTo>
                <a:cubicBezTo>
                  <a:pt x="5004434" y="2150011"/>
                  <a:pt x="5017499" y="2181189"/>
                  <a:pt x="5009844" y="2155656"/>
                </a:cubicBezTo>
                <a:cubicBezTo>
                  <a:pt x="5019694" y="2174041"/>
                  <a:pt x="5033991" y="2147391"/>
                  <a:pt x="5041819" y="2166487"/>
                </a:cubicBezTo>
                <a:cubicBezTo>
                  <a:pt x="5039637" y="2166512"/>
                  <a:pt x="5037494" y="2166842"/>
                  <a:pt x="5037950" y="2172460"/>
                </a:cubicBezTo>
                <a:cubicBezTo>
                  <a:pt x="5037632" y="2176415"/>
                  <a:pt x="5037149" y="2180178"/>
                  <a:pt x="5034123" y="2178543"/>
                </a:cubicBezTo>
                <a:cubicBezTo>
                  <a:pt x="5033830" y="2170906"/>
                  <a:pt x="5028747" y="2170768"/>
                  <a:pt x="5023634" y="2170605"/>
                </a:cubicBezTo>
                <a:cubicBezTo>
                  <a:pt x="5028850" y="2193028"/>
                  <a:pt x="5023336" y="2194692"/>
                  <a:pt x="5015440" y="2195783"/>
                </a:cubicBezTo>
                <a:cubicBezTo>
                  <a:pt x="5018092" y="2209993"/>
                  <a:pt x="5014014" y="2234816"/>
                  <a:pt x="5028479" y="2230314"/>
                </a:cubicBezTo>
                <a:cubicBezTo>
                  <a:pt x="5020634" y="2256228"/>
                  <a:pt x="5003309" y="2262093"/>
                  <a:pt x="4990605" y="2277886"/>
                </a:cubicBezTo>
                <a:cubicBezTo>
                  <a:pt x="4992935" y="2247528"/>
                  <a:pt x="5012040" y="2252245"/>
                  <a:pt x="5014388" y="2221969"/>
                </a:cubicBezTo>
                <a:cubicBezTo>
                  <a:pt x="4999929" y="2226468"/>
                  <a:pt x="5014371" y="2185253"/>
                  <a:pt x="5001352" y="2187435"/>
                </a:cubicBezTo>
                <a:cubicBezTo>
                  <a:pt x="4984609" y="2185525"/>
                  <a:pt x="4998535" y="2215122"/>
                  <a:pt x="4985970" y="2211631"/>
                </a:cubicBezTo>
                <a:cubicBezTo>
                  <a:pt x="4973339" y="2209285"/>
                  <a:pt x="4994469" y="2191035"/>
                  <a:pt x="4983190" y="2191607"/>
                </a:cubicBezTo>
                <a:cubicBezTo>
                  <a:pt x="4976972" y="2212447"/>
                  <a:pt x="4974942" y="2176879"/>
                  <a:pt x="4965511" y="2182715"/>
                </a:cubicBezTo>
                <a:cubicBezTo>
                  <a:pt x="4964309" y="2186561"/>
                  <a:pt x="4955638" y="2206774"/>
                  <a:pt x="4964492" y="2208822"/>
                </a:cubicBezTo>
                <a:cubicBezTo>
                  <a:pt x="4971486" y="2211794"/>
                  <a:pt x="4971973" y="2200963"/>
                  <a:pt x="4975766" y="2197200"/>
                </a:cubicBezTo>
                <a:cubicBezTo>
                  <a:pt x="4975048" y="2208521"/>
                  <a:pt x="4975766" y="2217685"/>
                  <a:pt x="4978341" y="2223741"/>
                </a:cubicBezTo>
                <a:cubicBezTo>
                  <a:pt x="4964791" y="2221012"/>
                  <a:pt x="4940062" y="2226004"/>
                  <a:pt x="4929191" y="2191089"/>
                </a:cubicBezTo>
                <a:cubicBezTo>
                  <a:pt x="4938262" y="2176252"/>
                  <a:pt x="4935486" y="2201728"/>
                  <a:pt x="4946881" y="2199981"/>
                </a:cubicBezTo>
                <a:cubicBezTo>
                  <a:pt x="4958070" y="2174342"/>
                  <a:pt x="4952977" y="2163623"/>
                  <a:pt x="4936876" y="2179033"/>
                </a:cubicBezTo>
                <a:cubicBezTo>
                  <a:pt x="4938298" y="2152139"/>
                  <a:pt x="4956222" y="2158603"/>
                  <a:pt x="4962220" y="2175705"/>
                </a:cubicBezTo>
                <a:cubicBezTo>
                  <a:pt x="4962493" y="2164413"/>
                  <a:pt x="4965645" y="2159367"/>
                  <a:pt x="4970147" y="2157022"/>
                </a:cubicBezTo>
                <a:cubicBezTo>
                  <a:pt x="4970442" y="2164768"/>
                  <a:pt x="4968831" y="2175516"/>
                  <a:pt x="4972987" y="2177125"/>
                </a:cubicBezTo>
                <a:cubicBezTo>
                  <a:pt x="4979120" y="2178271"/>
                  <a:pt x="4982362" y="2173280"/>
                  <a:pt x="4984230" y="2165476"/>
                </a:cubicBezTo>
                <a:cubicBezTo>
                  <a:pt x="4977995" y="2154866"/>
                  <a:pt x="4972453" y="2143136"/>
                  <a:pt x="4967580" y="2130481"/>
                </a:cubicBezTo>
                <a:cubicBezTo>
                  <a:pt x="4969020" y="2127855"/>
                  <a:pt x="4971179" y="2127804"/>
                  <a:pt x="4973512" y="2129333"/>
                </a:cubicBezTo>
                <a:close/>
                <a:moveTo>
                  <a:pt x="4604107" y="2129172"/>
                </a:moveTo>
                <a:cubicBezTo>
                  <a:pt x="4607161" y="2136429"/>
                  <a:pt x="4619348" y="2176006"/>
                  <a:pt x="4613350" y="2169680"/>
                </a:cubicBezTo>
                <a:cubicBezTo>
                  <a:pt x="4610456" y="2150856"/>
                  <a:pt x="4596796" y="2166896"/>
                  <a:pt x="4595137" y="2173961"/>
                </a:cubicBezTo>
                <a:cubicBezTo>
                  <a:pt x="4596742" y="2161195"/>
                  <a:pt x="4590851" y="2160324"/>
                  <a:pt x="4588762" y="2153394"/>
                </a:cubicBezTo>
                <a:cubicBezTo>
                  <a:pt x="4595536" y="2141910"/>
                  <a:pt x="4599501" y="2163732"/>
                  <a:pt x="4603573" y="2142182"/>
                </a:cubicBezTo>
                <a:cubicBezTo>
                  <a:pt x="4604295" y="2134874"/>
                  <a:pt x="4598803" y="2131325"/>
                  <a:pt x="4604107" y="2129172"/>
                </a:cubicBezTo>
                <a:close/>
                <a:moveTo>
                  <a:pt x="5029025" y="2125381"/>
                </a:moveTo>
                <a:cubicBezTo>
                  <a:pt x="5042256" y="2121589"/>
                  <a:pt x="5053742" y="2147311"/>
                  <a:pt x="5038774" y="2152821"/>
                </a:cubicBezTo>
                <a:cubicBezTo>
                  <a:pt x="5042758" y="2132308"/>
                  <a:pt x="5027335" y="2142319"/>
                  <a:pt x="5029025" y="2125381"/>
                </a:cubicBezTo>
                <a:close/>
                <a:moveTo>
                  <a:pt x="5392824" y="2120063"/>
                </a:moveTo>
                <a:cubicBezTo>
                  <a:pt x="5396117" y="2129146"/>
                  <a:pt x="5395391" y="2144639"/>
                  <a:pt x="5398740" y="2153668"/>
                </a:cubicBezTo>
                <a:cubicBezTo>
                  <a:pt x="5391615" y="2154651"/>
                  <a:pt x="5391967" y="2143875"/>
                  <a:pt x="5388513" y="2139212"/>
                </a:cubicBezTo>
                <a:cubicBezTo>
                  <a:pt x="5388857" y="2160023"/>
                  <a:pt x="5376107" y="2180645"/>
                  <a:pt x="5365691" y="2169078"/>
                </a:cubicBezTo>
                <a:cubicBezTo>
                  <a:pt x="5375089" y="2153396"/>
                  <a:pt x="5385294" y="2139619"/>
                  <a:pt x="5392824" y="2120063"/>
                </a:cubicBezTo>
                <a:close/>
                <a:moveTo>
                  <a:pt x="9478811" y="2119707"/>
                </a:moveTo>
                <a:cubicBezTo>
                  <a:pt x="9478328" y="2128628"/>
                  <a:pt x="9479961" y="2134164"/>
                  <a:pt x="9481623" y="2139702"/>
                </a:cubicBezTo>
                <a:cubicBezTo>
                  <a:pt x="9473187" y="2138393"/>
                  <a:pt x="9470668" y="2149576"/>
                  <a:pt x="9459901" y="2143465"/>
                </a:cubicBezTo>
                <a:cubicBezTo>
                  <a:pt x="9460168" y="2122817"/>
                  <a:pt x="9474900" y="2132663"/>
                  <a:pt x="9478811" y="2119707"/>
                </a:cubicBezTo>
                <a:close/>
                <a:moveTo>
                  <a:pt x="833200" y="2119390"/>
                </a:moveTo>
                <a:cubicBezTo>
                  <a:pt x="844240" y="2123041"/>
                  <a:pt x="854445" y="2135951"/>
                  <a:pt x="855651" y="2153666"/>
                </a:cubicBezTo>
                <a:cubicBezTo>
                  <a:pt x="864652" y="2151048"/>
                  <a:pt x="881417" y="2128353"/>
                  <a:pt x="888383" y="2144883"/>
                </a:cubicBezTo>
                <a:cubicBezTo>
                  <a:pt x="881176" y="2162586"/>
                  <a:pt x="908230" y="2178517"/>
                  <a:pt x="922934" y="2182200"/>
                </a:cubicBezTo>
                <a:cubicBezTo>
                  <a:pt x="923923" y="2172435"/>
                  <a:pt x="922613" y="2157895"/>
                  <a:pt x="927514" y="2156504"/>
                </a:cubicBezTo>
                <a:cubicBezTo>
                  <a:pt x="924888" y="2210185"/>
                  <a:pt x="976367" y="2184299"/>
                  <a:pt x="983037" y="2209612"/>
                </a:cubicBezTo>
                <a:cubicBezTo>
                  <a:pt x="924970" y="2205875"/>
                  <a:pt x="878310" y="2156641"/>
                  <a:pt x="822627" y="2169107"/>
                </a:cubicBezTo>
                <a:cubicBezTo>
                  <a:pt x="817939" y="2145157"/>
                  <a:pt x="834921" y="2166704"/>
                  <a:pt x="834170" y="2150911"/>
                </a:cubicBezTo>
                <a:cubicBezTo>
                  <a:pt x="808994" y="2155330"/>
                  <a:pt x="826375" y="2126827"/>
                  <a:pt x="805727" y="2140656"/>
                </a:cubicBezTo>
                <a:cubicBezTo>
                  <a:pt x="810279" y="2121345"/>
                  <a:pt x="822157" y="2115738"/>
                  <a:pt x="833200" y="2119390"/>
                </a:cubicBezTo>
                <a:close/>
                <a:moveTo>
                  <a:pt x="4341863" y="2114687"/>
                </a:moveTo>
                <a:cubicBezTo>
                  <a:pt x="4346820" y="2139891"/>
                  <a:pt x="4363372" y="2134599"/>
                  <a:pt x="4370042" y="2131489"/>
                </a:cubicBezTo>
                <a:cubicBezTo>
                  <a:pt x="4370042" y="2111059"/>
                  <a:pt x="4352630" y="2118178"/>
                  <a:pt x="4341863" y="2114687"/>
                </a:cubicBezTo>
                <a:close/>
                <a:moveTo>
                  <a:pt x="4392021" y="2114100"/>
                </a:moveTo>
                <a:cubicBezTo>
                  <a:pt x="4387009" y="2117659"/>
                  <a:pt x="4387751" y="2133365"/>
                  <a:pt x="4380781" y="2132852"/>
                </a:cubicBezTo>
                <a:cubicBezTo>
                  <a:pt x="4383461" y="2143027"/>
                  <a:pt x="4391925" y="2143791"/>
                  <a:pt x="4398190" y="2148293"/>
                </a:cubicBezTo>
                <a:cubicBezTo>
                  <a:pt x="4405398" y="2136781"/>
                  <a:pt x="4396477" y="2136208"/>
                  <a:pt x="4399450" y="2115641"/>
                </a:cubicBezTo>
                <a:cubicBezTo>
                  <a:pt x="4396002" y="2113077"/>
                  <a:pt x="4393692" y="2112914"/>
                  <a:pt x="4392021" y="2114100"/>
                </a:cubicBezTo>
                <a:close/>
                <a:moveTo>
                  <a:pt x="4662420" y="2110432"/>
                </a:moveTo>
                <a:cubicBezTo>
                  <a:pt x="4664911" y="2129009"/>
                  <a:pt x="4674845" y="2135799"/>
                  <a:pt x="4674981" y="2157947"/>
                </a:cubicBezTo>
                <a:cubicBezTo>
                  <a:pt x="4670211" y="2157429"/>
                  <a:pt x="4665417" y="2156776"/>
                  <a:pt x="4660650" y="2156148"/>
                </a:cubicBezTo>
                <a:cubicBezTo>
                  <a:pt x="4659071" y="2146409"/>
                  <a:pt x="4666142" y="2122952"/>
                  <a:pt x="4658347" y="2123061"/>
                </a:cubicBezTo>
                <a:cubicBezTo>
                  <a:pt x="4659874" y="2128545"/>
                  <a:pt x="4632930" y="2135472"/>
                  <a:pt x="4629688" y="2119324"/>
                </a:cubicBezTo>
                <a:cubicBezTo>
                  <a:pt x="4642223" y="2105520"/>
                  <a:pt x="4657945" y="2130535"/>
                  <a:pt x="4662420" y="2110432"/>
                </a:cubicBezTo>
                <a:close/>
                <a:moveTo>
                  <a:pt x="4482618" y="2106749"/>
                </a:moveTo>
                <a:cubicBezTo>
                  <a:pt x="4503882" y="2112041"/>
                  <a:pt x="4480233" y="2148319"/>
                  <a:pt x="4473375" y="2158030"/>
                </a:cubicBezTo>
                <a:cubicBezTo>
                  <a:pt x="4464322" y="2134599"/>
                  <a:pt x="4493168" y="2135799"/>
                  <a:pt x="4482618" y="2106749"/>
                </a:cubicBezTo>
                <a:close/>
                <a:moveTo>
                  <a:pt x="5692172" y="2106477"/>
                </a:moveTo>
                <a:cubicBezTo>
                  <a:pt x="5703532" y="2103258"/>
                  <a:pt x="5707629" y="2142675"/>
                  <a:pt x="5701393" y="2147094"/>
                </a:cubicBezTo>
                <a:cubicBezTo>
                  <a:pt x="5698471" y="2133290"/>
                  <a:pt x="5695071" y="2120280"/>
                  <a:pt x="5692172" y="2106477"/>
                </a:cubicBezTo>
                <a:close/>
                <a:moveTo>
                  <a:pt x="5581146" y="2100397"/>
                </a:moveTo>
                <a:cubicBezTo>
                  <a:pt x="5584304" y="2099163"/>
                  <a:pt x="5587689" y="2100666"/>
                  <a:pt x="5591353" y="2106531"/>
                </a:cubicBezTo>
                <a:cubicBezTo>
                  <a:pt x="5577476" y="2121016"/>
                  <a:pt x="5599171" y="2130343"/>
                  <a:pt x="5600833" y="2140573"/>
                </a:cubicBezTo>
                <a:cubicBezTo>
                  <a:pt x="5580370" y="2143737"/>
                  <a:pt x="5567651" y="2128954"/>
                  <a:pt x="5557585" y="2141475"/>
                </a:cubicBezTo>
                <a:cubicBezTo>
                  <a:pt x="5564263" y="2132411"/>
                  <a:pt x="5571678" y="2104094"/>
                  <a:pt x="5581146" y="2100397"/>
                </a:cubicBezTo>
                <a:close/>
                <a:moveTo>
                  <a:pt x="4832047" y="2099630"/>
                </a:moveTo>
                <a:cubicBezTo>
                  <a:pt x="4826474" y="2128900"/>
                  <a:pt x="4843832" y="2121970"/>
                  <a:pt x="4844822" y="2140656"/>
                </a:cubicBezTo>
                <a:cubicBezTo>
                  <a:pt x="4822672" y="2136483"/>
                  <a:pt x="4808823" y="2163021"/>
                  <a:pt x="4798323" y="2134628"/>
                </a:cubicBezTo>
                <a:cubicBezTo>
                  <a:pt x="4809734" y="2137600"/>
                  <a:pt x="4813884" y="2125134"/>
                  <a:pt x="4827199" y="2131844"/>
                </a:cubicBezTo>
                <a:cubicBezTo>
                  <a:pt x="4829503" y="2122680"/>
                  <a:pt x="4824306" y="2097530"/>
                  <a:pt x="4832047" y="2099630"/>
                </a:cubicBezTo>
                <a:close/>
                <a:moveTo>
                  <a:pt x="4864548" y="2097313"/>
                </a:moveTo>
                <a:cubicBezTo>
                  <a:pt x="4862673" y="2108361"/>
                  <a:pt x="4869168" y="2114742"/>
                  <a:pt x="4863741" y="2116924"/>
                </a:cubicBezTo>
                <a:cubicBezTo>
                  <a:pt x="4859886" y="2098132"/>
                  <a:pt x="4855545" y="2136563"/>
                  <a:pt x="4845345" y="2127700"/>
                </a:cubicBezTo>
                <a:cubicBezTo>
                  <a:pt x="4845618" y="2104679"/>
                  <a:pt x="4858758" y="2108714"/>
                  <a:pt x="4864548" y="2097313"/>
                </a:cubicBezTo>
                <a:close/>
                <a:moveTo>
                  <a:pt x="4706186" y="2096411"/>
                </a:moveTo>
                <a:cubicBezTo>
                  <a:pt x="4702865" y="2113923"/>
                  <a:pt x="4712799" y="2110458"/>
                  <a:pt x="4712346" y="2123470"/>
                </a:cubicBezTo>
                <a:cubicBezTo>
                  <a:pt x="4707203" y="2131380"/>
                  <a:pt x="4698686" y="2130398"/>
                  <a:pt x="4698255" y="2115042"/>
                </a:cubicBezTo>
                <a:cubicBezTo>
                  <a:pt x="4704203" y="2115750"/>
                  <a:pt x="4700988" y="2097175"/>
                  <a:pt x="4706186" y="2096411"/>
                </a:cubicBezTo>
                <a:close/>
                <a:moveTo>
                  <a:pt x="4803455" y="2095921"/>
                </a:moveTo>
                <a:cubicBezTo>
                  <a:pt x="4801045" y="2128516"/>
                  <a:pt x="4792126" y="2147474"/>
                  <a:pt x="4779410" y="2158440"/>
                </a:cubicBezTo>
                <a:cubicBezTo>
                  <a:pt x="4786133" y="2159994"/>
                  <a:pt x="4781071" y="2180344"/>
                  <a:pt x="4789373" y="2179445"/>
                </a:cubicBezTo>
                <a:cubicBezTo>
                  <a:pt x="4795955" y="2174370"/>
                  <a:pt x="4800482" y="2164986"/>
                  <a:pt x="4808036" y="2162177"/>
                </a:cubicBezTo>
                <a:cubicBezTo>
                  <a:pt x="4807366" y="2173526"/>
                  <a:pt x="4808064" y="2182581"/>
                  <a:pt x="4810608" y="2188773"/>
                </a:cubicBezTo>
                <a:cubicBezTo>
                  <a:pt x="4800294" y="2192782"/>
                  <a:pt x="4801689" y="2178297"/>
                  <a:pt x="4792958" y="2179906"/>
                </a:cubicBezTo>
                <a:cubicBezTo>
                  <a:pt x="4793413" y="2189400"/>
                  <a:pt x="4798368" y="2191719"/>
                  <a:pt x="4799304" y="2200502"/>
                </a:cubicBezTo>
                <a:cubicBezTo>
                  <a:pt x="4786051" y="2203065"/>
                  <a:pt x="4786133" y="2184571"/>
                  <a:pt x="4774750" y="2184081"/>
                </a:cubicBezTo>
                <a:cubicBezTo>
                  <a:pt x="4774750" y="2196301"/>
                  <a:pt x="4776249" y="2206204"/>
                  <a:pt x="4780855" y="2211141"/>
                </a:cubicBezTo>
                <a:cubicBezTo>
                  <a:pt x="4801981" y="2199738"/>
                  <a:pt x="4816097" y="2259367"/>
                  <a:pt x="4833805" y="2237734"/>
                </a:cubicBezTo>
                <a:cubicBezTo>
                  <a:pt x="4826679" y="2264112"/>
                  <a:pt x="4810232" y="2243544"/>
                  <a:pt x="4800803" y="2253121"/>
                </a:cubicBezTo>
                <a:cubicBezTo>
                  <a:pt x="4794805" y="2248318"/>
                  <a:pt x="4802330" y="2222187"/>
                  <a:pt x="4794965" y="2219569"/>
                </a:cubicBezTo>
                <a:cubicBezTo>
                  <a:pt x="4791378" y="2219077"/>
                  <a:pt x="4787792" y="2218696"/>
                  <a:pt x="4784204" y="2218123"/>
                </a:cubicBezTo>
                <a:cubicBezTo>
                  <a:pt x="4779944" y="2245372"/>
                  <a:pt x="4786401" y="2255521"/>
                  <a:pt x="4793171" y="2265312"/>
                </a:cubicBezTo>
                <a:cubicBezTo>
                  <a:pt x="4783133" y="2279333"/>
                  <a:pt x="4780321" y="2244799"/>
                  <a:pt x="4768856" y="2242453"/>
                </a:cubicBezTo>
                <a:cubicBezTo>
                  <a:pt x="4763204" y="2249438"/>
                  <a:pt x="4752597" y="2245973"/>
                  <a:pt x="4753483" y="2266675"/>
                </a:cubicBezTo>
                <a:cubicBezTo>
                  <a:pt x="4759427" y="2279797"/>
                  <a:pt x="4761947" y="2298208"/>
                  <a:pt x="4769849" y="2308165"/>
                </a:cubicBezTo>
                <a:cubicBezTo>
                  <a:pt x="4771615" y="2293190"/>
                  <a:pt x="4770276" y="2283044"/>
                  <a:pt x="4767571" y="2275077"/>
                </a:cubicBezTo>
                <a:cubicBezTo>
                  <a:pt x="4789133" y="2273087"/>
                  <a:pt x="4771910" y="2296953"/>
                  <a:pt x="4784471" y="2303554"/>
                </a:cubicBezTo>
                <a:cubicBezTo>
                  <a:pt x="4797696" y="2305519"/>
                  <a:pt x="4805598" y="2296134"/>
                  <a:pt x="4813876" y="2287626"/>
                </a:cubicBezTo>
                <a:cubicBezTo>
                  <a:pt x="4814143" y="2295373"/>
                  <a:pt x="4812563" y="2306120"/>
                  <a:pt x="4816688" y="2307675"/>
                </a:cubicBezTo>
                <a:cubicBezTo>
                  <a:pt x="4855044" y="2276904"/>
                  <a:pt x="4912001" y="2299926"/>
                  <a:pt x="4951512" y="2266185"/>
                </a:cubicBezTo>
                <a:cubicBezTo>
                  <a:pt x="4951217" y="2258493"/>
                  <a:pt x="4946130" y="2258384"/>
                  <a:pt x="4941012" y="2258247"/>
                </a:cubicBezTo>
                <a:cubicBezTo>
                  <a:pt x="4941980" y="2246165"/>
                  <a:pt x="4944232" y="2236780"/>
                  <a:pt x="4949209" y="2233072"/>
                </a:cubicBezTo>
                <a:cubicBezTo>
                  <a:pt x="4957409" y="2250747"/>
                  <a:pt x="4959447" y="2278216"/>
                  <a:pt x="4964557" y="2300719"/>
                </a:cubicBezTo>
                <a:cubicBezTo>
                  <a:pt x="4982686" y="2304210"/>
                  <a:pt x="4966185" y="2278789"/>
                  <a:pt x="4979931" y="2276440"/>
                </a:cubicBezTo>
                <a:cubicBezTo>
                  <a:pt x="4987798" y="2292835"/>
                  <a:pt x="4978080" y="2308466"/>
                  <a:pt x="4977891" y="2328649"/>
                </a:cubicBezTo>
                <a:cubicBezTo>
                  <a:pt x="4971914" y="2318013"/>
                  <a:pt x="4964883" y="2318237"/>
                  <a:pt x="4958489" y="2317979"/>
                </a:cubicBezTo>
                <a:lnTo>
                  <a:pt x="4942843" y="2304405"/>
                </a:lnTo>
                <a:lnTo>
                  <a:pt x="4942851" y="2304391"/>
                </a:lnTo>
                <a:lnTo>
                  <a:pt x="4950612" y="2299559"/>
                </a:lnTo>
                <a:cubicBezTo>
                  <a:pt x="4953259" y="2298073"/>
                  <a:pt x="4955241" y="2295166"/>
                  <a:pt x="4954353" y="2286206"/>
                </a:cubicBezTo>
                <a:lnTo>
                  <a:pt x="4942851" y="2304391"/>
                </a:lnTo>
                <a:lnTo>
                  <a:pt x="4942843" y="2304399"/>
                </a:lnTo>
                <a:lnTo>
                  <a:pt x="4942843" y="2304405"/>
                </a:lnTo>
                <a:lnTo>
                  <a:pt x="4931313" y="2322621"/>
                </a:lnTo>
                <a:cubicBezTo>
                  <a:pt x="4917653" y="2314164"/>
                  <a:pt x="4900939" y="2312529"/>
                  <a:pt x="4895497" y="2317985"/>
                </a:cubicBezTo>
                <a:cubicBezTo>
                  <a:pt x="4887787" y="2330342"/>
                  <a:pt x="4896625" y="2330940"/>
                  <a:pt x="4898076" y="2344580"/>
                </a:cubicBezTo>
                <a:cubicBezTo>
                  <a:pt x="4883102" y="2347745"/>
                  <a:pt x="4892558" y="2312392"/>
                  <a:pt x="4877641" y="2315585"/>
                </a:cubicBezTo>
                <a:cubicBezTo>
                  <a:pt x="4876617" y="2327779"/>
                  <a:pt x="4874396" y="2337132"/>
                  <a:pt x="4869422" y="2340814"/>
                </a:cubicBezTo>
                <a:cubicBezTo>
                  <a:pt x="4873676" y="2296217"/>
                  <a:pt x="4842404" y="2369128"/>
                  <a:pt x="4837447" y="2330095"/>
                </a:cubicBezTo>
                <a:cubicBezTo>
                  <a:pt x="4842376" y="2321613"/>
                  <a:pt x="4855100" y="2329468"/>
                  <a:pt x="4856146" y="2312775"/>
                </a:cubicBezTo>
                <a:cubicBezTo>
                  <a:pt x="4835787" y="2307646"/>
                  <a:pt x="4827750" y="2328486"/>
                  <a:pt x="4815456" y="2340296"/>
                </a:cubicBezTo>
                <a:cubicBezTo>
                  <a:pt x="4815215" y="2332550"/>
                  <a:pt x="4816795" y="2321885"/>
                  <a:pt x="4812644" y="2320304"/>
                </a:cubicBezTo>
                <a:cubicBezTo>
                  <a:pt x="4798849" y="2347063"/>
                  <a:pt x="4779036" y="2314356"/>
                  <a:pt x="4747403" y="2331513"/>
                </a:cubicBezTo>
                <a:cubicBezTo>
                  <a:pt x="4748475" y="2300908"/>
                  <a:pt x="4737733" y="2317767"/>
                  <a:pt x="4726432" y="2315665"/>
                </a:cubicBezTo>
                <a:cubicBezTo>
                  <a:pt x="4724613" y="2295344"/>
                  <a:pt x="4733394" y="2297254"/>
                  <a:pt x="4731572" y="2276959"/>
                </a:cubicBezTo>
                <a:cubicBezTo>
                  <a:pt x="4746787" y="2289562"/>
                  <a:pt x="4737733" y="2274041"/>
                  <a:pt x="4746894" y="2252711"/>
                </a:cubicBezTo>
                <a:cubicBezTo>
                  <a:pt x="4724156" y="2241691"/>
                  <a:pt x="4714326" y="2210322"/>
                  <a:pt x="4699060" y="2187409"/>
                </a:cubicBezTo>
                <a:cubicBezTo>
                  <a:pt x="4715611" y="2187217"/>
                  <a:pt x="4734063" y="2209967"/>
                  <a:pt x="4745876" y="2186917"/>
                </a:cubicBezTo>
                <a:cubicBezTo>
                  <a:pt x="4732697" y="2182088"/>
                  <a:pt x="4721718" y="2160132"/>
                  <a:pt x="4709852" y="2188773"/>
                </a:cubicBezTo>
                <a:cubicBezTo>
                  <a:pt x="4713578" y="2152194"/>
                  <a:pt x="4688132" y="2161850"/>
                  <a:pt x="4679106" y="2145401"/>
                </a:cubicBezTo>
                <a:cubicBezTo>
                  <a:pt x="4691186" y="2110870"/>
                  <a:pt x="4712104" y="2184245"/>
                  <a:pt x="4725926" y="2144937"/>
                </a:cubicBezTo>
                <a:cubicBezTo>
                  <a:pt x="4721558" y="2143657"/>
                  <a:pt x="4717540" y="2141801"/>
                  <a:pt x="4719309" y="2130890"/>
                </a:cubicBezTo>
                <a:cubicBezTo>
                  <a:pt x="4736287" y="2125080"/>
                  <a:pt x="4770223" y="2147775"/>
                  <a:pt x="4778125" y="2099194"/>
                </a:cubicBezTo>
                <a:cubicBezTo>
                  <a:pt x="4788088" y="2123144"/>
                  <a:pt x="4794912" y="2122898"/>
                  <a:pt x="4803455" y="2095921"/>
                </a:cubicBezTo>
                <a:close/>
                <a:moveTo>
                  <a:pt x="5123924" y="2091694"/>
                </a:moveTo>
                <a:cubicBezTo>
                  <a:pt x="5134585" y="2093221"/>
                  <a:pt x="5145782" y="2093931"/>
                  <a:pt x="5144634" y="2114089"/>
                </a:cubicBezTo>
                <a:cubicBezTo>
                  <a:pt x="5138979" y="2104570"/>
                  <a:pt x="5121756" y="2113516"/>
                  <a:pt x="5123924" y="2091694"/>
                </a:cubicBezTo>
                <a:close/>
                <a:moveTo>
                  <a:pt x="5023120" y="2091694"/>
                </a:moveTo>
                <a:cubicBezTo>
                  <a:pt x="5017175" y="2107379"/>
                  <a:pt x="5013671" y="2128273"/>
                  <a:pt x="5003464" y="2135120"/>
                </a:cubicBezTo>
                <a:cubicBezTo>
                  <a:pt x="5006597" y="2113516"/>
                  <a:pt x="5010992" y="2094395"/>
                  <a:pt x="5023120" y="2091694"/>
                </a:cubicBezTo>
                <a:close/>
                <a:moveTo>
                  <a:pt x="4443778" y="2088555"/>
                </a:moveTo>
                <a:cubicBezTo>
                  <a:pt x="4424949" y="2090901"/>
                  <a:pt x="4427171" y="2137245"/>
                  <a:pt x="4446003" y="2121723"/>
                </a:cubicBezTo>
                <a:cubicBezTo>
                  <a:pt x="4443297" y="2113733"/>
                  <a:pt x="4441930" y="2103613"/>
                  <a:pt x="4443778" y="2088555"/>
                </a:cubicBezTo>
                <a:close/>
                <a:moveTo>
                  <a:pt x="5091741" y="2087519"/>
                </a:moveTo>
                <a:cubicBezTo>
                  <a:pt x="5091260" y="2096494"/>
                  <a:pt x="5092894" y="2102113"/>
                  <a:pt x="5094555" y="2107568"/>
                </a:cubicBezTo>
                <a:cubicBezTo>
                  <a:pt x="5084646" y="2100804"/>
                  <a:pt x="5084942" y="2115561"/>
                  <a:pt x="5076396" y="2111795"/>
                </a:cubicBezTo>
                <a:cubicBezTo>
                  <a:pt x="5078513" y="2097393"/>
                  <a:pt x="5083653" y="2089346"/>
                  <a:pt x="5091741" y="2087519"/>
                </a:cubicBezTo>
                <a:close/>
                <a:moveTo>
                  <a:pt x="799323" y="2086442"/>
                </a:moveTo>
                <a:cubicBezTo>
                  <a:pt x="801948" y="2091511"/>
                  <a:pt x="796916" y="2108624"/>
                  <a:pt x="803424" y="2107539"/>
                </a:cubicBezTo>
                <a:cubicBezTo>
                  <a:pt x="803798" y="2103585"/>
                  <a:pt x="804281" y="2099876"/>
                  <a:pt x="807254" y="2101457"/>
                </a:cubicBezTo>
                <a:cubicBezTo>
                  <a:pt x="807093" y="2105850"/>
                  <a:pt x="806933" y="2110186"/>
                  <a:pt x="806745" y="2114550"/>
                </a:cubicBezTo>
                <a:cubicBezTo>
                  <a:pt x="803157" y="2114086"/>
                  <a:pt x="802246" y="2119324"/>
                  <a:pt x="799324" y="2120114"/>
                </a:cubicBezTo>
                <a:cubicBezTo>
                  <a:pt x="798281" y="2107485"/>
                  <a:pt x="792255" y="2102711"/>
                  <a:pt x="793433" y="2086508"/>
                </a:cubicBezTo>
                <a:cubicBezTo>
                  <a:pt x="796721" y="2084401"/>
                  <a:pt x="798447" y="2084752"/>
                  <a:pt x="799323" y="2086442"/>
                </a:cubicBezTo>
                <a:close/>
                <a:moveTo>
                  <a:pt x="4670642" y="2085282"/>
                </a:moveTo>
                <a:cubicBezTo>
                  <a:pt x="4677444" y="2108467"/>
                  <a:pt x="4692283" y="2080864"/>
                  <a:pt x="4691076" y="2114140"/>
                </a:cubicBezTo>
                <a:cubicBezTo>
                  <a:pt x="4682800" y="2111059"/>
                  <a:pt x="4676828" y="2099492"/>
                  <a:pt x="4669595" y="2111331"/>
                </a:cubicBezTo>
                <a:cubicBezTo>
                  <a:pt x="4675113" y="2097147"/>
                  <a:pt x="4661320" y="2085583"/>
                  <a:pt x="4670642" y="2085282"/>
                </a:cubicBezTo>
                <a:close/>
                <a:moveTo>
                  <a:pt x="4919258" y="2078246"/>
                </a:moveTo>
                <a:cubicBezTo>
                  <a:pt x="4926061" y="2077648"/>
                  <a:pt x="4926890" y="2086594"/>
                  <a:pt x="4933321" y="2086594"/>
                </a:cubicBezTo>
                <a:cubicBezTo>
                  <a:pt x="4933400" y="2106125"/>
                  <a:pt x="4920917" y="2135309"/>
                  <a:pt x="4917492" y="2123934"/>
                </a:cubicBezTo>
                <a:cubicBezTo>
                  <a:pt x="4920993" y="2112508"/>
                  <a:pt x="4927408" y="2107133"/>
                  <a:pt x="4929492" y="2092593"/>
                </a:cubicBezTo>
                <a:cubicBezTo>
                  <a:pt x="4923864" y="2091393"/>
                  <a:pt x="4917009" y="2091912"/>
                  <a:pt x="4919258" y="2078246"/>
                </a:cubicBezTo>
                <a:close/>
                <a:moveTo>
                  <a:pt x="9637651" y="2076989"/>
                </a:moveTo>
                <a:cubicBezTo>
                  <a:pt x="9639951" y="2077500"/>
                  <a:pt x="9641656" y="2078976"/>
                  <a:pt x="9642298" y="2081929"/>
                </a:cubicBezTo>
                <a:cubicBezTo>
                  <a:pt x="9635521" y="2084629"/>
                  <a:pt x="9615916" y="2096359"/>
                  <a:pt x="9613402" y="2084629"/>
                </a:cubicBezTo>
                <a:cubicBezTo>
                  <a:pt x="9616788" y="2083280"/>
                  <a:pt x="9623370" y="2079652"/>
                  <a:pt x="9629427" y="2077839"/>
                </a:cubicBezTo>
                <a:cubicBezTo>
                  <a:pt x="9632455" y="2076931"/>
                  <a:pt x="9635351" y="2076478"/>
                  <a:pt x="9637651" y="2076989"/>
                </a:cubicBezTo>
                <a:close/>
                <a:moveTo>
                  <a:pt x="5857357" y="2068270"/>
                </a:moveTo>
                <a:cubicBezTo>
                  <a:pt x="5857660" y="2066535"/>
                  <a:pt x="5858178" y="2066482"/>
                  <a:pt x="5859269" y="2069162"/>
                </a:cubicBezTo>
                <a:cubicBezTo>
                  <a:pt x="5858949" y="2103642"/>
                  <a:pt x="5889055" y="2083865"/>
                  <a:pt x="5883054" y="2105088"/>
                </a:cubicBezTo>
                <a:cubicBezTo>
                  <a:pt x="5876757" y="2099850"/>
                  <a:pt x="5864359" y="2097886"/>
                  <a:pt x="5850805" y="2100887"/>
                </a:cubicBezTo>
                <a:cubicBezTo>
                  <a:pt x="5857476" y="2093807"/>
                  <a:pt x="5856447" y="2073473"/>
                  <a:pt x="5857357" y="2068270"/>
                </a:cubicBezTo>
                <a:close/>
                <a:moveTo>
                  <a:pt x="5075088" y="2052495"/>
                </a:moveTo>
                <a:cubicBezTo>
                  <a:pt x="5091322" y="2077155"/>
                  <a:pt x="5118134" y="2047395"/>
                  <a:pt x="5139028" y="2073936"/>
                </a:cubicBezTo>
                <a:cubicBezTo>
                  <a:pt x="5121773" y="2065316"/>
                  <a:pt x="5084970" y="2092210"/>
                  <a:pt x="5075088" y="2052495"/>
                </a:cubicBezTo>
                <a:close/>
                <a:moveTo>
                  <a:pt x="5471042" y="2051012"/>
                </a:moveTo>
                <a:cubicBezTo>
                  <a:pt x="5472614" y="2052189"/>
                  <a:pt x="5473722" y="2056189"/>
                  <a:pt x="5474183" y="2065041"/>
                </a:cubicBezTo>
                <a:cubicBezTo>
                  <a:pt x="5465051" y="2058440"/>
                  <a:pt x="5453774" y="2082281"/>
                  <a:pt x="5449118" y="2061823"/>
                </a:cubicBezTo>
                <a:cubicBezTo>
                  <a:pt x="5457410" y="2069331"/>
                  <a:pt x="5466326" y="2047472"/>
                  <a:pt x="5471042" y="2051012"/>
                </a:cubicBezTo>
                <a:close/>
                <a:moveTo>
                  <a:pt x="4596283" y="2049322"/>
                </a:moveTo>
                <a:lnTo>
                  <a:pt x="4596289" y="2049326"/>
                </a:lnTo>
                <a:lnTo>
                  <a:pt x="4596287" y="2049331"/>
                </a:lnTo>
                <a:close/>
                <a:moveTo>
                  <a:pt x="4477955" y="2040493"/>
                </a:moveTo>
                <a:cubicBezTo>
                  <a:pt x="4465341" y="2053148"/>
                  <a:pt x="4461938" y="2041229"/>
                  <a:pt x="4448787" y="2049878"/>
                </a:cubicBezTo>
                <a:cubicBezTo>
                  <a:pt x="4446804" y="2065288"/>
                  <a:pt x="4465259" y="2048377"/>
                  <a:pt x="4458777" y="2070852"/>
                </a:cubicBezTo>
                <a:cubicBezTo>
                  <a:pt x="4464055" y="2058386"/>
                  <a:pt x="4474955" y="2057650"/>
                  <a:pt x="4477955" y="2040493"/>
                </a:cubicBezTo>
                <a:close/>
                <a:moveTo>
                  <a:pt x="5184047" y="2039753"/>
                </a:moveTo>
                <a:cubicBezTo>
                  <a:pt x="5185757" y="2039235"/>
                  <a:pt x="5187875" y="2039580"/>
                  <a:pt x="5190675" y="2041367"/>
                </a:cubicBezTo>
                <a:cubicBezTo>
                  <a:pt x="5194162" y="2061224"/>
                  <a:pt x="5174501" y="2067444"/>
                  <a:pt x="5172245" y="2052005"/>
                </a:cubicBezTo>
                <a:cubicBezTo>
                  <a:pt x="5177453" y="2050614"/>
                  <a:pt x="5178916" y="2041305"/>
                  <a:pt x="5184047" y="2039753"/>
                </a:cubicBezTo>
                <a:close/>
                <a:moveTo>
                  <a:pt x="5629990" y="2039376"/>
                </a:moveTo>
                <a:cubicBezTo>
                  <a:pt x="5628922" y="2055960"/>
                  <a:pt x="5623776" y="2064007"/>
                  <a:pt x="5614697" y="2063598"/>
                </a:cubicBezTo>
                <a:cubicBezTo>
                  <a:pt x="5612424" y="2038202"/>
                  <a:pt x="5586522" y="2074263"/>
                  <a:pt x="5579128" y="2052332"/>
                </a:cubicBezTo>
                <a:cubicBezTo>
                  <a:pt x="5598575" y="2045187"/>
                  <a:pt x="5616467" y="2042131"/>
                  <a:pt x="5629990" y="2039376"/>
                </a:cubicBezTo>
                <a:close/>
                <a:moveTo>
                  <a:pt x="4546548" y="2036318"/>
                </a:moveTo>
                <a:cubicBezTo>
                  <a:pt x="4539614" y="2038228"/>
                  <a:pt x="4539319" y="2054050"/>
                  <a:pt x="4528121" y="2047040"/>
                </a:cubicBezTo>
                <a:cubicBezTo>
                  <a:pt x="4533211" y="2055413"/>
                  <a:pt x="4536130" y="2066980"/>
                  <a:pt x="4545238" y="2068945"/>
                </a:cubicBezTo>
                <a:cubicBezTo>
                  <a:pt x="4552468" y="2057324"/>
                  <a:pt x="4543576" y="2056831"/>
                  <a:pt x="4546548" y="2036318"/>
                </a:cubicBezTo>
                <a:close/>
                <a:moveTo>
                  <a:pt x="4579038" y="2033947"/>
                </a:moveTo>
                <a:cubicBezTo>
                  <a:pt x="4569744" y="2042621"/>
                  <a:pt x="4555148" y="2040221"/>
                  <a:pt x="4552684" y="2063323"/>
                </a:cubicBezTo>
                <a:cubicBezTo>
                  <a:pt x="4568431" y="2068260"/>
                  <a:pt x="4575799" y="2055388"/>
                  <a:pt x="4579038" y="2033947"/>
                </a:cubicBezTo>
                <a:close/>
                <a:moveTo>
                  <a:pt x="4611367" y="2031681"/>
                </a:moveTo>
                <a:cubicBezTo>
                  <a:pt x="4612357" y="2063160"/>
                  <a:pt x="4615814" y="2041556"/>
                  <a:pt x="4625431" y="2040029"/>
                </a:cubicBezTo>
                <a:cubicBezTo>
                  <a:pt x="4624224" y="2054159"/>
                  <a:pt x="4627573" y="2061141"/>
                  <a:pt x="4635394" y="2061006"/>
                </a:cubicBezTo>
                <a:cubicBezTo>
                  <a:pt x="4644367" y="2048649"/>
                  <a:pt x="4641715" y="2052467"/>
                  <a:pt x="4654087" y="2043766"/>
                </a:cubicBezTo>
                <a:cubicBezTo>
                  <a:pt x="4650204" y="2066215"/>
                  <a:pt x="4637724" y="2070551"/>
                  <a:pt x="4630787" y="2086645"/>
                </a:cubicBezTo>
                <a:cubicBezTo>
                  <a:pt x="4634133" y="2065015"/>
                  <a:pt x="4624278" y="2064280"/>
                  <a:pt x="4621305" y="2052633"/>
                </a:cubicBezTo>
                <a:cubicBezTo>
                  <a:pt x="4612841" y="2053612"/>
                  <a:pt x="4612520" y="2071780"/>
                  <a:pt x="4605957" y="2076854"/>
                </a:cubicBezTo>
                <a:cubicBezTo>
                  <a:pt x="4606801" y="2068343"/>
                  <a:pt x="4606740" y="2061285"/>
                  <a:pt x="4605287" y="2056440"/>
                </a:cubicBezTo>
                <a:lnTo>
                  <a:pt x="4596289" y="2049326"/>
                </a:lnTo>
                <a:lnTo>
                  <a:pt x="4601778" y="2036201"/>
                </a:lnTo>
                <a:cubicBezTo>
                  <a:pt x="4604002" y="2032644"/>
                  <a:pt x="4606908" y="2030523"/>
                  <a:pt x="4611367" y="2031681"/>
                </a:cubicBezTo>
                <a:close/>
                <a:moveTo>
                  <a:pt x="6109185" y="2029445"/>
                </a:moveTo>
                <a:cubicBezTo>
                  <a:pt x="6107571" y="2042157"/>
                  <a:pt x="6113521" y="2043028"/>
                  <a:pt x="6115583" y="2050012"/>
                </a:cubicBezTo>
                <a:cubicBezTo>
                  <a:pt x="6112315" y="2055685"/>
                  <a:pt x="6092204" y="2060949"/>
                  <a:pt x="6090511" y="2046711"/>
                </a:cubicBezTo>
                <a:cubicBezTo>
                  <a:pt x="6103606" y="2055330"/>
                  <a:pt x="6102617" y="2034491"/>
                  <a:pt x="6109185" y="2029445"/>
                </a:cubicBezTo>
                <a:close/>
                <a:moveTo>
                  <a:pt x="5123168" y="2019382"/>
                </a:moveTo>
                <a:cubicBezTo>
                  <a:pt x="5128474" y="2027838"/>
                  <a:pt x="5150812" y="2040493"/>
                  <a:pt x="5139807" y="2054377"/>
                </a:cubicBezTo>
                <a:cubicBezTo>
                  <a:pt x="5139534" y="2044640"/>
                  <a:pt x="5131395" y="2047286"/>
                  <a:pt x="5125769" y="2045977"/>
                </a:cubicBezTo>
                <a:cubicBezTo>
                  <a:pt x="5126435" y="2034628"/>
                  <a:pt x="5125769" y="2025547"/>
                  <a:pt x="5123168" y="2019382"/>
                </a:cubicBezTo>
                <a:close/>
                <a:moveTo>
                  <a:pt x="4878555" y="2013846"/>
                </a:moveTo>
                <a:cubicBezTo>
                  <a:pt x="4871567" y="2040112"/>
                  <a:pt x="4884449" y="2066081"/>
                  <a:pt x="4875721" y="2085666"/>
                </a:cubicBezTo>
                <a:cubicBezTo>
                  <a:pt x="4874137" y="2065780"/>
                  <a:pt x="4867841" y="2090958"/>
                  <a:pt x="4861452" y="2083784"/>
                </a:cubicBezTo>
                <a:cubicBezTo>
                  <a:pt x="4863705" y="2063489"/>
                  <a:pt x="4877036" y="2045267"/>
                  <a:pt x="4863485" y="2031547"/>
                </a:cubicBezTo>
                <a:cubicBezTo>
                  <a:pt x="4872824" y="2034686"/>
                  <a:pt x="4867251" y="2006644"/>
                  <a:pt x="4878555" y="2013846"/>
                </a:cubicBezTo>
                <a:close/>
                <a:moveTo>
                  <a:pt x="5581379" y="1993688"/>
                </a:moveTo>
                <a:cubicBezTo>
                  <a:pt x="5581864" y="2003044"/>
                  <a:pt x="5586815" y="2005444"/>
                  <a:pt x="5587785" y="2014118"/>
                </a:cubicBezTo>
                <a:cubicBezTo>
                  <a:pt x="5572516" y="2003015"/>
                  <a:pt x="5566619" y="2011226"/>
                  <a:pt x="5551671" y="2016028"/>
                </a:cubicBezTo>
                <a:cubicBezTo>
                  <a:pt x="5555211" y="1995215"/>
                  <a:pt x="5565891" y="1989404"/>
                  <a:pt x="5581379" y="1993688"/>
                </a:cubicBezTo>
                <a:close/>
                <a:moveTo>
                  <a:pt x="5430437" y="1987113"/>
                </a:moveTo>
                <a:cubicBezTo>
                  <a:pt x="5429954" y="1996168"/>
                  <a:pt x="5431584" y="2001761"/>
                  <a:pt x="5433249" y="2007271"/>
                </a:cubicBezTo>
                <a:cubicBezTo>
                  <a:pt x="5428857" y="2007351"/>
                  <a:pt x="5424709" y="2008036"/>
                  <a:pt x="5425592" y="2019382"/>
                </a:cubicBezTo>
                <a:cubicBezTo>
                  <a:pt x="5418970" y="2017526"/>
                  <a:pt x="5413776" y="2013437"/>
                  <a:pt x="5411738" y="2004407"/>
                </a:cubicBezTo>
                <a:cubicBezTo>
                  <a:pt x="5419347" y="2001543"/>
                  <a:pt x="5423877" y="1992188"/>
                  <a:pt x="5430437" y="1987113"/>
                </a:cubicBezTo>
                <a:close/>
                <a:moveTo>
                  <a:pt x="5509646" y="1983528"/>
                </a:moveTo>
                <a:cubicBezTo>
                  <a:pt x="5515177" y="1983173"/>
                  <a:pt x="5520092" y="1983792"/>
                  <a:pt x="5524069" y="1986240"/>
                </a:cubicBezTo>
                <a:cubicBezTo>
                  <a:pt x="5502911" y="1974593"/>
                  <a:pt x="5504946" y="2012016"/>
                  <a:pt x="5490535" y="2014662"/>
                </a:cubicBezTo>
                <a:cubicBezTo>
                  <a:pt x="5482979" y="2004215"/>
                  <a:pt x="5495681" y="1999307"/>
                  <a:pt x="5487715" y="1994587"/>
                </a:cubicBezTo>
                <a:cubicBezTo>
                  <a:pt x="5471146" y="1987004"/>
                  <a:pt x="5463914" y="2014854"/>
                  <a:pt x="5451407" y="2002990"/>
                </a:cubicBezTo>
                <a:cubicBezTo>
                  <a:pt x="5455801" y="2002142"/>
                  <a:pt x="5453892" y="1996088"/>
                  <a:pt x="5451913" y="1989922"/>
                </a:cubicBezTo>
                <a:cubicBezTo>
                  <a:pt x="5470915" y="1994424"/>
                  <a:pt x="5493053" y="1984594"/>
                  <a:pt x="5509646" y="1983528"/>
                </a:cubicBezTo>
                <a:close/>
                <a:moveTo>
                  <a:pt x="4687246" y="1982432"/>
                </a:moveTo>
                <a:cubicBezTo>
                  <a:pt x="4683402" y="1984941"/>
                  <a:pt x="4683137" y="1994960"/>
                  <a:pt x="4677793" y="1994284"/>
                </a:cubicBezTo>
                <a:cubicBezTo>
                  <a:pt x="4676640" y="2008413"/>
                  <a:pt x="4690382" y="1998923"/>
                  <a:pt x="4695472" y="2003096"/>
                </a:cubicBezTo>
                <a:cubicBezTo>
                  <a:pt x="4696863" y="1992703"/>
                  <a:pt x="4692496" y="1991394"/>
                  <a:pt x="4692603" y="1983101"/>
                </a:cubicBezTo>
                <a:cubicBezTo>
                  <a:pt x="4690206" y="1981594"/>
                  <a:pt x="4688527" y="1981596"/>
                  <a:pt x="4687246" y="1982432"/>
                </a:cubicBezTo>
                <a:close/>
                <a:moveTo>
                  <a:pt x="5535040" y="1981085"/>
                </a:moveTo>
                <a:cubicBezTo>
                  <a:pt x="5538904" y="2002033"/>
                  <a:pt x="5555827" y="1967282"/>
                  <a:pt x="5556038" y="1996961"/>
                </a:cubicBezTo>
                <a:cubicBezTo>
                  <a:pt x="5548139" y="2007354"/>
                  <a:pt x="5523773" y="1996469"/>
                  <a:pt x="5535040" y="1981085"/>
                </a:cubicBezTo>
                <a:close/>
                <a:moveTo>
                  <a:pt x="5805262" y="1976826"/>
                </a:moveTo>
                <a:cubicBezTo>
                  <a:pt x="5816209" y="1972299"/>
                  <a:pt x="5833163" y="2007895"/>
                  <a:pt x="5818541" y="2004759"/>
                </a:cubicBezTo>
                <a:cubicBezTo>
                  <a:pt x="5825210" y="1977972"/>
                  <a:pt x="5798620" y="2003668"/>
                  <a:pt x="5805262" y="1976826"/>
                </a:cubicBezTo>
                <a:close/>
                <a:moveTo>
                  <a:pt x="5628967" y="1973582"/>
                </a:moveTo>
                <a:cubicBezTo>
                  <a:pt x="5629529" y="1989103"/>
                  <a:pt x="5644312" y="1981930"/>
                  <a:pt x="5646135" y="1995512"/>
                </a:cubicBezTo>
                <a:cubicBezTo>
                  <a:pt x="5630626" y="1999605"/>
                  <a:pt x="5621867" y="1980074"/>
                  <a:pt x="5606226" y="2003451"/>
                </a:cubicBezTo>
                <a:cubicBezTo>
                  <a:pt x="5609283" y="1983974"/>
                  <a:pt x="5623371" y="1987603"/>
                  <a:pt x="5628967" y="1973582"/>
                </a:cubicBezTo>
                <a:close/>
                <a:moveTo>
                  <a:pt x="6072329" y="1959017"/>
                </a:moveTo>
                <a:cubicBezTo>
                  <a:pt x="6071926" y="1969790"/>
                  <a:pt x="6082078" y="1963980"/>
                  <a:pt x="6082536" y="1973499"/>
                </a:cubicBezTo>
                <a:cubicBezTo>
                  <a:pt x="6071204" y="1962290"/>
                  <a:pt x="6070754" y="2008769"/>
                  <a:pt x="6064113" y="1984166"/>
                </a:cubicBezTo>
                <a:cubicBezTo>
                  <a:pt x="6073645" y="1990111"/>
                  <a:pt x="6062771" y="1953069"/>
                  <a:pt x="6072329" y="1959017"/>
                </a:cubicBezTo>
                <a:close/>
                <a:moveTo>
                  <a:pt x="4601281" y="1951863"/>
                </a:moveTo>
                <a:cubicBezTo>
                  <a:pt x="4596554" y="1955271"/>
                  <a:pt x="4591962" y="1961866"/>
                  <a:pt x="4592350" y="1970037"/>
                </a:cubicBezTo>
                <a:cubicBezTo>
                  <a:pt x="4605395" y="1978791"/>
                  <a:pt x="4604430" y="1957843"/>
                  <a:pt x="4611019" y="1952797"/>
                </a:cubicBezTo>
                <a:cubicBezTo>
                  <a:pt x="4610870" y="1948229"/>
                  <a:pt x="4606011" y="1948452"/>
                  <a:pt x="4601281" y="1951863"/>
                </a:cubicBezTo>
                <a:close/>
                <a:moveTo>
                  <a:pt x="5569075" y="1939569"/>
                </a:moveTo>
                <a:cubicBezTo>
                  <a:pt x="5577485" y="1976148"/>
                  <a:pt x="5595378" y="1964120"/>
                  <a:pt x="5603656" y="1976829"/>
                </a:cubicBezTo>
                <a:cubicBezTo>
                  <a:pt x="5595108" y="1977811"/>
                  <a:pt x="5600279" y="2007517"/>
                  <a:pt x="5588305" y="2001163"/>
                </a:cubicBezTo>
                <a:cubicBezTo>
                  <a:pt x="5593531" y="1972385"/>
                  <a:pt x="5574569" y="1982013"/>
                  <a:pt x="5567821" y="1972164"/>
                </a:cubicBezTo>
                <a:cubicBezTo>
                  <a:pt x="5571113" y="1952499"/>
                  <a:pt x="5570815" y="1959999"/>
                  <a:pt x="5569075" y="1939569"/>
                </a:cubicBezTo>
                <a:close/>
                <a:moveTo>
                  <a:pt x="4906745" y="1938721"/>
                </a:moveTo>
                <a:cubicBezTo>
                  <a:pt x="4898708" y="1947504"/>
                  <a:pt x="4908672" y="1955062"/>
                  <a:pt x="4901923" y="1970936"/>
                </a:cubicBezTo>
                <a:cubicBezTo>
                  <a:pt x="4909931" y="1957654"/>
                  <a:pt x="4911967" y="1975518"/>
                  <a:pt x="4923403" y="1973719"/>
                </a:cubicBezTo>
                <a:cubicBezTo>
                  <a:pt x="4924289" y="1951897"/>
                  <a:pt x="4909664" y="1954515"/>
                  <a:pt x="4906745" y="1938721"/>
                </a:cubicBezTo>
                <a:close/>
                <a:moveTo>
                  <a:pt x="5104788" y="1938286"/>
                </a:moveTo>
                <a:cubicBezTo>
                  <a:pt x="5109153" y="1957871"/>
                  <a:pt x="5107252" y="1945978"/>
                  <a:pt x="5097367" y="1943850"/>
                </a:cubicBezTo>
                <a:cubicBezTo>
                  <a:pt x="5097342" y="1958198"/>
                  <a:pt x="5105857" y="1959043"/>
                  <a:pt x="5114751" y="1959234"/>
                </a:cubicBezTo>
                <a:cubicBezTo>
                  <a:pt x="5114993" y="1952714"/>
                  <a:pt x="5115285" y="1946113"/>
                  <a:pt x="5115499" y="1939675"/>
                </a:cubicBezTo>
                <a:cubicBezTo>
                  <a:pt x="5111965" y="1939185"/>
                  <a:pt x="5108376" y="1938776"/>
                  <a:pt x="5104788" y="1938286"/>
                </a:cubicBezTo>
                <a:close/>
                <a:moveTo>
                  <a:pt x="5828528" y="1933867"/>
                </a:moveTo>
                <a:cubicBezTo>
                  <a:pt x="5830404" y="1954297"/>
                  <a:pt x="5818192" y="1945133"/>
                  <a:pt x="5820092" y="1965563"/>
                </a:cubicBezTo>
                <a:cubicBezTo>
                  <a:pt x="5815003" y="1961417"/>
                  <a:pt x="5801269" y="1970801"/>
                  <a:pt x="5802448" y="1956754"/>
                </a:cubicBezTo>
                <a:cubicBezTo>
                  <a:pt x="5819848" y="1967473"/>
                  <a:pt x="5816687" y="1934958"/>
                  <a:pt x="5828528" y="1933867"/>
                </a:cubicBezTo>
                <a:close/>
                <a:moveTo>
                  <a:pt x="4849670" y="1924812"/>
                </a:moveTo>
                <a:cubicBezTo>
                  <a:pt x="4850686" y="1952800"/>
                  <a:pt x="4838824" y="1953808"/>
                  <a:pt x="4830276" y="1961663"/>
                </a:cubicBezTo>
                <a:cubicBezTo>
                  <a:pt x="4829258" y="1933650"/>
                  <a:pt x="4841071" y="1932533"/>
                  <a:pt x="4849670" y="1924812"/>
                </a:cubicBezTo>
                <a:close/>
                <a:moveTo>
                  <a:pt x="4481833" y="1923902"/>
                </a:moveTo>
                <a:cubicBezTo>
                  <a:pt x="4476105" y="1921845"/>
                  <a:pt x="4466519" y="1947539"/>
                  <a:pt x="4470053" y="1967282"/>
                </a:cubicBezTo>
                <a:cubicBezTo>
                  <a:pt x="4478197" y="1963218"/>
                  <a:pt x="4470911" y="1926774"/>
                  <a:pt x="4485643" y="1936459"/>
                </a:cubicBezTo>
                <a:cubicBezTo>
                  <a:pt x="4485221" y="1928358"/>
                  <a:pt x="4483743" y="1924589"/>
                  <a:pt x="4481833" y="1923902"/>
                </a:cubicBezTo>
                <a:close/>
                <a:moveTo>
                  <a:pt x="4889604" y="1916819"/>
                </a:moveTo>
                <a:cubicBezTo>
                  <a:pt x="4876933" y="1927676"/>
                  <a:pt x="4900772" y="1963736"/>
                  <a:pt x="4900128" y="1924755"/>
                </a:cubicBezTo>
                <a:cubicBezTo>
                  <a:pt x="4895014" y="1924620"/>
                  <a:pt x="4889924" y="1924537"/>
                  <a:pt x="4889604" y="1916819"/>
                </a:cubicBezTo>
                <a:close/>
                <a:moveTo>
                  <a:pt x="6102491" y="1916151"/>
                </a:moveTo>
                <a:cubicBezTo>
                  <a:pt x="6103981" y="1916722"/>
                  <a:pt x="6105222" y="1918927"/>
                  <a:pt x="6106132" y="1924022"/>
                </a:cubicBezTo>
                <a:cubicBezTo>
                  <a:pt x="6094990" y="1919494"/>
                  <a:pt x="6095955" y="1940334"/>
                  <a:pt x="6087437" y="1941370"/>
                </a:cubicBezTo>
                <a:cubicBezTo>
                  <a:pt x="6087922" y="1932341"/>
                  <a:pt x="6086313" y="1926722"/>
                  <a:pt x="6084625" y="1921212"/>
                </a:cubicBezTo>
                <a:cubicBezTo>
                  <a:pt x="6089085" y="1925356"/>
                  <a:pt x="6093548" y="1920966"/>
                  <a:pt x="6097358" y="1918085"/>
                </a:cubicBezTo>
                <a:cubicBezTo>
                  <a:pt x="6099262" y="1916643"/>
                  <a:pt x="6101001" y="1915580"/>
                  <a:pt x="6102491" y="1916151"/>
                </a:cubicBezTo>
                <a:close/>
                <a:moveTo>
                  <a:pt x="4753002" y="1912180"/>
                </a:moveTo>
                <a:cubicBezTo>
                  <a:pt x="4745744" y="1915728"/>
                  <a:pt x="4742744" y="1928412"/>
                  <a:pt x="4740950" y="1943386"/>
                </a:cubicBezTo>
                <a:cubicBezTo>
                  <a:pt x="4749332" y="1944532"/>
                  <a:pt x="4757718" y="1945569"/>
                  <a:pt x="4766019" y="1946631"/>
                </a:cubicBezTo>
                <a:cubicBezTo>
                  <a:pt x="4772233" y="1931356"/>
                  <a:pt x="4754610" y="1925929"/>
                  <a:pt x="4755519" y="1938776"/>
                </a:cubicBezTo>
                <a:cubicBezTo>
                  <a:pt x="4745744" y="1931058"/>
                  <a:pt x="4761413" y="1922054"/>
                  <a:pt x="4753002" y="1912180"/>
                </a:cubicBezTo>
                <a:close/>
                <a:moveTo>
                  <a:pt x="5282341" y="1908827"/>
                </a:moveTo>
                <a:cubicBezTo>
                  <a:pt x="5278002" y="1931957"/>
                  <a:pt x="5296080" y="1919738"/>
                  <a:pt x="5303312" y="1924620"/>
                </a:cubicBezTo>
                <a:cubicBezTo>
                  <a:pt x="5302081" y="1899605"/>
                  <a:pt x="5293536" y="1921127"/>
                  <a:pt x="5282341" y="1908827"/>
                </a:cubicBezTo>
                <a:close/>
                <a:moveTo>
                  <a:pt x="4958438" y="1906126"/>
                </a:moveTo>
                <a:cubicBezTo>
                  <a:pt x="4961787" y="1931330"/>
                  <a:pt x="4940143" y="1925328"/>
                  <a:pt x="4918021" y="1927046"/>
                </a:cubicBezTo>
                <a:cubicBezTo>
                  <a:pt x="4919708" y="1932584"/>
                  <a:pt x="4921343" y="1938257"/>
                  <a:pt x="4920833" y="1947149"/>
                </a:cubicBezTo>
                <a:cubicBezTo>
                  <a:pt x="4932056" y="1954243"/>
                  <a:pt x="4932323" y="1938257"/>
                  <a:pt x="4939235" y="1936402"/>
                </a:cubicBezTo>
                <a:cubicBezTo>
                  <a:pt x="4937011" y="1960188"/>
                  <a:pt x="4957207" y="1934220"/>
                  <a:pt x="4959723" y="1965371"/>
                </a:cubicBezTo>
                <a:cubicBezTo>
                  <a:pt x="4963742" y="1960626"/>
                  <a:pt x="4977107" y="1921018"/>
                  <a:pt x="4978150" y="1954598"/>
                </a:cubicBezTo>
                <a:cubicBezTo>
                  <a:pt x="4983614" y="1951897"/>
                  <a:pt x="4987553" y="1946113"/>
                  <a:pt x="4993017" y="1943358"/>
                </a:cubicBezTo>
                <a:cubicBezTo>
                  <a:pt x="4989910" y="1917581"/>
                  <a:pt x="4967892" y="1921837"/>
                  <a:pt x="4958438" y="1906126"/>
                </a:cubicBezTo>
                <a:close/>
                <a:moveTo>
                  <a:pt x="5052103" y="1905089"/>
                </a:moveTo>
                <a:cubicBezTo>
                  <a:pt x="5039809" y="1909508"/>
                  <a:pt x="5051085" y="1919709"/>
                  <a:pt x="5043906" y="1930376"/>
                </a:cubicBezTo>
                <a:cubicBezTo>
                  <a:pt x="5038360" y="1918672"/>
                  <a:pt x="5023041" y="1922384"/>
                  <a:pt x="5011900" y="1919600"/>
                </a:cubicBezTo>
                <a:cubicBezTo>
                  <a:pt x="5030648" y="1959289"/>
                  <a:pt x="5050120" y="1937550"/>
                  <a:pt x="5068978" y="1933621"/>
                </a:cubicBezTo>
                <a:cubicBezTo>
                  <a:pt x="5072431" y="1909755"/>
                  <a:pt x="5054111" y="1920419"/>
                  <a:pt x="5052103" y="1905089"/>
                </a:cubicBezTo>
                <a:close/>
                <a:moveTo>
                  <a:pt x="4728944" y="1903272"/>
                </a:moveTo>
                <a:cubicBezTo>
                  <a:pt x="4727008" y="1903517"/>
                  <a:pt x="4725261" y="1905014"/>
                  <a:pt x="4724317" y="1908443"/>
                </a:cubicBezTo>
                <a:cubicBezTo>
                  <a:pt x="4722736" y="1923200"/>
                  <a:pt x="4724236" y="1933131"/>
                  <a:pt x="4730478" y="1935586"/>
                </a:cubicBezTo>
                <a:cubicBezTo>
                  <a:pt x="4726538" y="1945569"/>
                  <a:pt x="4720327" y="1949332"/>
                  <a:pt x="4715906" y="1940168"/>
                </a:cubicBezTo>
                <a:cubicBezTo>
                  <a:pt x="4715934" y="1930866"/>
                  <a:pt x="4716013" y="1921673"/>
                  <a:pt x="4720274" y="1921018"/>
                </a:cubicBezTo>
                <a:cubicBezTo>
                  <a:pt x="4720298" y="1903589"/>
                  <a:pt x="4687168" y="1933131"/>
                  <a:pt x="4705435" y="1932284"/>
                </a:cubicBezTo>
                <a:cubicBezTo>
                  <a:pt x="4702459" y="1946196"/>
                  <a:pt x="4686605" y="1930021"/>
                  <a:pt x="4691881" y="1910846"/>
                </a:cubicBezTo>
                <a:cubicBezTo>
                  <a:pt x="4688827" y="1913927"/>
                  <a:pt x="4685747" y="1916845"/>
                  <a:pt x="4680847" y="1915946"/>
                </a:cubicBezTo>
                <a:cubicBezTo>
                  <a:pt x="4678703" y="1954134"/>
                  <a:pt x="4686335" y="1929775"/>
                  <a:pt x="4685989" y="1969134"/>
                </a:cubicBezTo>
                <a:cubicBezTo>
                  <a:pt x="4703424" y="1973582"/>
                  <a:pt x="4717728" y="1958390"/>
                  <a:pt x="4737120" y="1949440"/>
                </a:cubicBezTo>
                <a:cubicBezTo>
                  <a:pt x="4738110" y="1937630"/>
                  <a:pt x="4726325" y="1901925"/>
                  <a:pt x="4734842" y="1916436"/>
                </a:cubicBezTo>
                <a:cubicBezTo>
                  <a:pt x="4739783" y="1914188"/>
                  <a:pt x="4738096" y="1908758"/>
                  <a:pt x="4734701" y="1905608"/>
                </a:cubicBezTo>
                <a:cubicBezTo>
                  <a:pt x="4733004" y="1904033"/>
                  <a:pt x="4730880" y="1903027"/>
                  <a:pt x="4728944" y="1903272"/>
                </a:cubicBezTo>
                <a:close/>
                <a:moveTo>
                  <a:pt x="5117297" y="1893907"/>
                </a:moveTo>
                <a:cubicBezTo>
                  <a:pt x="5110278" y="1895651"/>
                  <a:pt x="5115823" y="1923747"/>
                  <a:pt x="5102190" y="1911662"/>
                </a:cubicBezTo>
                <a:cubicBezTo>
                  <a:pt x="5116492" y="1895542"/>
                  <a:pt x="5100393" y="1888096"/>
                  <a:pt x="5095065" y="1910680"/>
                </a:cubicBezTo>
                <a:cubicBezTo>
                  <a:pt x="5100823" y="1934603"/>
                  <a:pt x="5115823" y="1931794"/>
                  <a:pt x="5127018" y="1921401"/>
                </a:cubicBezTo>
                <a:cubicBezTo>
                  <a:pt x="5128733" y="1904379"/>
                  <a:pt x="5113303" y="1914500"/>
                  <a:pt x="5117297" y="1893907"/>
                </a:cubicBezTo>
                <a:close/>
                <a:moveTo>
                  <a:pt x="5193068" y="1890742"/>
                </a:moveTo>
                <a:cubicBezTo>
                  <a:pt x="5193228" y="1909889"/>
                  <a:pt x="5184177" y="1909617"/>
                  <a:pt x="5184390" y="1928902"/>
                </a:cubicBezTo>
                <a:cubicBezTo>
                  <a:pt x="5178069" y="1914362"/>
                  <a:pt x="5172737" y="1898271"/>
                  <a:pt x="5160553" y="1892979"/>
                </a:cubicBezTo>
                <a:cubicBezTo>
                  <a:pt x="5158062" y="1928710"/>
                  <a:pt x="5178766" y="1924892"/>
                  <a:pt x="5161891" y="1952253"/>
                </a:cubicBezTo>
                <a:cubicBezTo>
                  <a:pt x="5165800" y="1958307"/>
                  <a:pt x="5171104" y="1962070"/>
                  <a:pt x="5179489" y="1961062"/>
                </a:cubicBezTo>
                <a:cubicBezTo>
                  <a:pt x="5180425" y="1949469"/>
                  <a:pt x="5175659" y="1946823"/>
                  <a:pt x="5176944" y="1934603"/>
                </a:cubicBezTo>
                <a:cubicBezTo>
                  <a:pt x="5186961" y="1940769"/>
                  <a:pt x="5191381" y="1976010"/>
                  <a:pt x="5204826" y="1957843"/>
                </a:cubicBezTo>
                <a:cubicBezTo>
                  <a:pt x="5187954" y="1949332"/>
                  <a:pt x="5205897" y="1923827"/>
                  <a:pt x="5187658" y="1935912"/>
                </a:cubicBezTo>
                <a:cubicBezTo>
                  <a:pt x="5191943" y="1914253"/>
                  <a:pt x="5209673" y="1920829"/>
                  <a:pt x="5214307" y="1899961"/>
                </a:cubicBezTo>
                <a:cubicBezTo>
                  <a:pt x="5214414" y="1885504"/>
                  <a:pt x="5199230" y="1895270"/>
                  <a:pt x="5193068" y="1890742"/>
                </a:cubicBezTo>
                <a:close/>
                <a:moveTo>
                  <a:pt x="5145862" y="1890391"/>
                </a:moveTo>
                <a:cubicBezTo>
                  <a:pt x="5140320" y="1892864"/>
                  <a:pt x="5139668" y="1905532"/>
                  <a:pt x="5134705" y="1909316"/>
                </a:cubicBezTo>
                <a:cubicBezTo>
                  <a:pt x="5134491" y="1918755"/>
                  <a:pt x="5156855" y="1922137"/>
                  <a:pt x="5144668" y="1930348"/>
                </a:cubicBezTo>
                <a:cubicBezTo>
                  <a:pt x="5145445" y="1939294"/>
                  <a:pt x="5153427" y="1936866"/>
                  <a:pt x="5158757" y="1938721"/>
                </a:cubicBezTo>
                <a:cubicBezTo>
                  <a:pt x="5153990" y="1916519"/>
                  <a:pt x="5154552" y="1909262"/>
                  <a:pt x="5153374" y="1892022"/>
                </a:cubicBezTo>
                <a:cubicBezTo>
                  <a:pt x="5150099" y="1889874"/>
                  <a:pt x="5147709" y="1889566"/>
                  <a:pt x="5145862" y="1890391"/>
                </a:cubicBezTo>
                <a:close/>
                <a:moveTo>
                  <a:pt x="5044468" y="1884774"/>
                </a:moveTo>
                <a:cubicBezTo>
                  <a:pt x="5031851" y="1884903"/>
                  <a:pt x="5017082" y="1902864"/>
                  <a:pt x="5006034" y="1885968"/>
                </a:cubicBezTo>
                <a:cubicBezTo>
                  <a:pt x="5014605" y="1919027"/>
                  <a:pt x="5041308" y="1890851"/>
                  <a:pt x="5056146" y="1892541"/>
                </a:cubicBezTo>
                <a:cubicBezTo>
                  <a:pt x="5052637" y="1886670"/>
                  <a:pt x="5048673" y="1884731"/>
                  <a:pt x="5044468" y="1884774"/>
                </a:cubicBezTo>
                <a:close/>
                <a:moveTo>
                  <a:pt x="5806523" y="1876979"/>
                </a:moveTo>
                <a:cubicBezTo>
                  <a:pt x="5807984" y="1876515"/>
                  <a:pt x="5809930" y="1877069"/>
                  <a:pt x="5812680" y="1879313"/>
                </a:cubicBezTo>
                <a:cubicBezTo>
                  <a:pt x="5812925" y="1887085"/>
                  <a:pt x="5811294" y="1897724"/>
                  <a:pt x="5815473" y="1899388"/>
                </a:cubicBezTo>
                <a:cubicBezTo>
                  <a:pt x="5819652" y="1900917"/>
                  <a:pt x="5825705" y="1899580"/>
                  <a:pt x="5825970" y="1907326"/>
                </a:cubicBezTo>
                <a:cubicBezTo>
                  <a:pt x="5814722" y="1915236"/>
                  <a:pt x="5807003" y="1901762"/>
                  <a:pt x="5797822" y="1890496"/>
                </a:cubicBezTo>
                <a:cubicBezTo>
                  <a:pt x="5802120" y="1888921"/>
                  <a:pt x="5802139" y="1878370"/>
                  <a:pt x="5806523" y="1876979"/>
                </a:cubicBezTo>
                <a:close/>
                <a:moveTo>
                  <a:pt x="5474703" y="1868239"/>
                </a:moveTo>
                <a:cubicBezTo>
                  <a:pt x="5470365" y="1891424"/>
                  <a:pt x="5488499" y="1879150"/>
                  <a:pt x="5495675" y="1884004"/>
                </a:cubicBezTo>
                <a:cubicBezTo>
                  <a:pt x="5495945" y="1867311"/>
                  <a:pt x="5484186" y="1869547"/>
                  <a:pt x="5474703" y="1868239"/>
                </a:cubicBezTo>
                <a:close/>
                <a:moveTo>
                  <a:pt x="7069597" y="1865484"/>
                </a:moveTo>
                <a:cubicBezTo>
                  <a:pt x="7069111" y="1878494"/>
                  <a:pt x="7079023" y="1875057"/>
                  <a:pt x="7075730" y="1892569"/>
                </a:cubicBezTo>
                <a:cubicBezTo>
                  <a:pt x="7066113" y="1874840"/>
                  <a:pt x="7027943" y="1911665"/>
                  <a:pt x="7029687" y="1873422"/>
                </a:cubicBezTo>
                <a:cubicBezTo>
                  <a:pt x="7050150" y="1870066"/>
                  <a:pt x="7057542" y="1881905"/>
                  <a:pt x="7069597" y="1865484"/>
                </a:cubicBezTo>
                <a:close/>
                <a:moveTo>
                  <a:pt x="7085282" y="1862827"/>
                </a:moveTo>
                <a:cubicBezTo>
                  <a:pt x="7086644" y="1862515"/>
                  <a:pt x="7088495" y="1864063"/>
                  <a:pt x="7091092" y="1868319"/>
                </a:cubicBezTo>
                <a:cubicBezTo>
                  <a:pt x="7081638" y="1877729"/>
                  <a:pt x="7111662" y="1876094"/>
                  <a:pt x="7111800" y="1890714"/>
                </a:cubicBezTo>
                <a:cubicBezTo>
                  <a:pt x="7097225" y="1883623"/>
                  <a:pt x="7093021" y="1898297"/>
                  <a:pt x="7079307" y="1892979"/>
                </a:cubicBezTo>
                <a:cubicBezTo>
                  <a:pt x="7081520" y="1881438"/>
                  <a:pt x="7081198" y="1863762"/>
                  <a:pt x="7085282" y="1862827"/>
                </a:cubicBezTo>
                <a:close/>
                <a:moveTo>
                  <a:pt x="864436" y="1853706"/>
                </a:moveTo>
                <a:cubicBezTo>
                  <a:pt x="867046" y="1854266"/>
                  <a:pt x="869339" y="1856393"/>
                  <a:pt x="870732" y="1860355"/>
                </a:cubicBezTo>
                <a:cubicBezTo>
                  <a:pt x="858171" y="1857517"/>
                  <a:pt x="858064" y="1880868"/>
                  <a:pt x="848205" y="1883623"/>
                </a:cubicBezTo>
                <a:cubicBezTo>
                  <a:pt x="846692" y="1870828"/>
                  <a:pt x="850930" y="1861051"/>
                  <a:pt x="856244" y="1856452"/>
                </a:cubicBezTo>
                <a:cubicBezTo>
                  <a:pt x="858902" y="1854151"/>
                  <a:pt x="861827" y="1853145"/>
                  <a:pt x="864436" y="1853706"/>
                </a:cubicBezTo>
                <a:close/>
                <a:moveTo>
                  <a:pt x="5540487" y="1851348"/>
                </a:moveTo>
                <a:cubicBezTo>
                  <a:pt x="5529954" y="1851177"/>
                  <a:pt x="5519114" y="1856154"/>
                  <a:pt x="5514586" y="1860246"/>
                </a:cubicBezTo>
                <a:cubicBezTo>
                  <a:pt x="5521872" y="1889350"/>
                  <a:pt x="5558246" y="1871838"/>
                  <a:pt x="5564538" y="1873365"/>
                </a:cubicBezTo>
                <a:cubicBezTo>
                  <a:pt x="5561243" y="1856850"/>
                  <a:pt x="5551018" y="1851523"/>
                  <a:pt x="5540487" y="1851348"/>
                </a:cubicBezTo>
                <a:close/>
                <a:moveTo>
                  <a:pt x="5933169" y="1835970"/>
                </a:moveTo>
                <a:cubicBezTo>
                  <a:pt x="5938256" y="1840171"/>
                  <a:pt x="5951942" y="1830652"/>
                  <a:pt x="5950819" y="1844808"/>
                </a:cubicBezTo>
                <a:cubicBezTo>
                  <a:pt x="5948834" y="1844453"/>
                  <a:pt x="5946534" y="1849527"/>
                  <a:pt x="5950575" y="1851354"/>
                </a:cubicBezTo>
                <a:cubicBezTo>
                  <a:pt x="5953283" y="1853127"/>
                  <a:pt x="5957650" y="1852336"/>
                  <a:pt x="5957487" y="1858800"/>
                </a:cubicBezTo>
                <a:cubicBezTo>
                  <a:pt x="5933838" y="1857437"/>
                  <a:pt x="5941579" y="1878196"/>
                  <a:pt x="5923951" y="1887197"/>
                </a:cubicBezTo>
                <a:cubicBezTo>
                  <a:pt x="5921490" y="1858473"/>
                  <a:pt x="5929392" y="1851463"/>
                  <a:pt x="5933169" y="1835970"/>
                </a:cubicBezTo>
                <a:close/>
                <a:moveTo>
                  <a:pt x="6059254" y="1829637"/>
                </a:moveTo>
                <a:cubicBezTo>
                  <a:pt x="6061129" y="1830889"/>
                  <a:pt x="6062419" y="1833997"/>
                  <a:pt x="6062607" y="1839650"/>
                </a:cubicBezTo>
                <a:cubicBezTo>
                  <a:pt x="6054973" y="1842405"/>
                  <a:pt x="6051736" y="1854490"/>
                  <a:pt x="6040590" y="1849825"/>
                </a:cubicBezTo>
                <a:cubicBezTo>
                  <a:pt x="6042024" y="1842488"/>
                  <a:pt x="6047342" y="1834292"/>
                  <a:pt x="6052394" y="1830755"/>
                </a:cubicBezTo>
                <a:cubicBezTo>
                  <a:pt x="6054920" y="1828987"/>
                  <a:pt x="6057379" y="1828384"/>
                  <a:pt x="6059254" y="1829637"/>
                </a:cubicBezTo>
                <a:close/>
                <a:moveTo>
                  <a:pt x="5908074" y="1821537"/>
                </a:moveTo>
                <a:cubicBezTo>
                  <a:pt x="5910801" y="1821154"/>
                  <a:pt x="5913296" y="1822520"/>
                  <a:pt x="5915492" y="1826995"/>
                </a:cubicBezTo>
                <a:cubicBezTo>
                  <a:pt x="5913426" y="1846606"/>
                  <a:pt x="5887504" y="1852608"/>
                  <a:pt x="5879172" y="1835449"/>
                </a:cubicBezTo>
                <a:cubicBezTo>
                  <a:pt x="5886155" y="1838189"/>
                  <a:pt x="5893022" y="1831603"/>
                  <a:pt x="5899270" y="1826568"/>
                </a:cubicBezTo>
                <a:cubicBezTo>
                  <a:pt x="5902390" y="1824050"/>
                  <a:pt x="5905348" y="1821919"/>
                  <a:pt x="5908074" y="1821537"/>
                </a:cubicBezTo>
                <a:close/>
                <a:moveTo>
                  <a:pt x="5609778" y="1820174"/>
                </a:moveTo>
                <a:cubicBezTo>
                  <a:pt x="5610205" y="1825767"/>
                  <a:pt x="5608144" y="1826122"/>
                  <a:pt x="5605948" y="1826147"/>
                </a:cubicBezTo>
                <a:cubicBezTo>
                  <a:pt x="5611038" y="1834550"/>
                  <a:pt x="5609080" y="1853863"/>
                  <a:pt x="5619260" y="1854135"/>
                </a:cubicBezTo>
                <a:cubicBezTo>
                  <a:pt x="5618669" y="1831631"/>
                  <a:pt x="5609911" y="1844616"/>
                  <a:pt x="5616957" y="1821047"/>
                </a:cubicBezTo>
                <a:cubicBezTo>
                  <a:pt x="5614544" y="1820775"/>
                  <a:pt x="5612188" y="1820449"/>
                  <a:pt x="5609778" y="1820174"/>
                </a:cubicBezTo>
                <a:close/>
                <a:moveTo>
                  <a:pt x="5890674" y="1787762"/>
                </a:moveTo>
                <a:lnTo>
                  <a:pt x="5871938" y="1834578"/>
                </a:lnTo>
                <a:cubicBezTo>
                  <a:pt x="5858786" y="1806619"/>
                  <a:pt x="5853803" y="1844782"/>
                  <a:pt x="5843275" y="1830815"/>
                </a:cubicBezTo>
                <a:cubicBezTo>
                  <a:pt x="5860502" y="1821514"/>
                  <a:pt x="5832640" y="1811557"/>
                  <a:pt x="5834088" y="1790282"/>
                </a:cubicBezTo>
                <a:cubicBezTo>
                  <a:pt x="5852970" y="1787825"/>
                  <a:pt x="5859615" y="1783080"/>
                  <a:pt x="5869691" y="1801465"/>
                </a:cubicBezTo>
                <a:close/>
                <a:moveTo>
                  <a:pt x="927157" y="1785152"/>
                </a:moveTo>
                <a:cubicBezTo>
                  <a:pt x="928499" y="1784916"/>
                  <a:pt x="929827" y="1786177"/>
                  <a:pt x="931049" y="1789405"/>
                </a:cubicBezTo>
                <a:cubicBezTo>
                  <a:pt x="921755" y="1798653"/>
                  <a:pt x="927810" y="1834959"/>
                  <a:pt x="928746" y="1848190"/>
                </a:cubicBezTo>
                <a:cubicBezTo>
                  <a:pt x="907702" y="1861768"/>
                  <a:pt x="917763" y="1786801"/>
                  <a:pt x="927157" y="1785152"/>
                </a:cubicBezTo>
                <a:close/>
                <a:moveTo>
                  <a:pt x="5891911" y="1784660"/>
                </a:moveTo>
                <a:lnTo>
                  <a:pt x="5893384" y="1785989"/>
                </a:lnTo>
                <a:lnTo>
                  <a:pt x="5890674" y="1787762"/>
                </a:lnTo>
                <a:close/>
                <a:moveTo>
                  <a:pt x="5586199" y="1777733"/>
                </a:moveTo>
                <a:cubicBezTo>
                  <a:pt x="5592225" y="1784497"/>
                  <a:pt x="5603988" y="1782235"/>
                  <a:pt x="5607174" y="1793555"/>
                </a:cubicBezTo>
                <a:cubicBezTo>
                  <a:pt x="5600501" y="1791207"/>
                  <a:pt x="5599008" y="1799881"/>
                  <a:pt x="5592606" y="1798217"/>
                </a:cubicBezTo>
                <a:cubicBezTo>
                  <a:pt x="5592014" y="1793037"/>
                  <a:pt x="5593032" y="1785316"/>
                  <a:pt x="5589548" y="1784606"/>
                </a:cubicBezTo>
                <a:cubicBezTo>
                  <a:pt x="5588528" y="1789597"/>
                  <a:pt x="5588935" y="1797564"/>
                  <a:pt x="5585451" y="1797264"/>
                </a:cubicBezTo>
                <a:cubicBezTo>
                  <a:pt x="5585721" y="1790772"/>
                  <a:pt x="5585966" y="1784225"/>
                  <a:pt x="5586199" y="1777733"/>
                </a:cubicBezTo>
                <a:close/>
                <a:moveTo>
                  <a:pt x="5561153" y="1774460"/>
                </a:moveTo>
                <a:cubicBezTo>
                  <a:pt x="5560807" y="1785207"/>
                  <a:pt x="5570955" y="1779368"/>
                  <a:pt x="5571383" y="1788945"/>
                </a:cubicBezTo>
                <a:cubicBezTo>
                  <a:pt x="5567176" y="1789380"/>
                  <a:pt x="5561282" y="1786407"/>
                  <a:pt x="5560402" y="1794016"/>
                </a:cubicBezTo>
                <a:cubicBezTo>
                  <a:pt x="5560908" y="1802338"/>
                  <a:pt x="5565463" y="1808120"/>
                  <a:pt x="5556305" y="1806591"/>
                </a:cubicBezTo>
                <a:cubicBezTo>
                  <a:pt x="5551429" y="1809157"/>
                  <a:pt x="5557241" y="1776696"/>
                  <a:pt x="5561153" y="1774460"/>
                </a:cubicBezTo>
                <a:close/>
                <a:moveTo>
                  <a:pt x="5744841" y="1772060"/>
                </a:moveTo>
                <a:cubicBezTo>
                  <a:pt x="5757211" y="1768841"/>
                  <a:pt x="5749767" y="1796909"/>
                  <a:pt x="5758127" y="1800073"/>
                </a:cubicBezTo>
                <a:cubicBezTo>
                  <a:pt x="5768274" y="1774105"/>
                  <a:pt x="5782392" y="1798572"/>
                  <a:pt x="5790139" y="1810738"/>
                </a:cubicBezTo>
                <a:cubicBezTo>
                  <a:pt x="5794180" y="1809864"/>
                  <a:pt x="5795975" y="1804191"/>
                  <a:pt x="5797796" y="1798653"/>
                </a:cubicBezTo>
                <a:cubicBezTo>
                  <a:pt x="5795544" y="1787934"/>
                  <a:pt x="5780171" y="1797917"/>
                  <a:pt x="5784217" y="1777215"/>
                </a:cubicBezTo>
                <a:cubicBezTo>
                  <a:pt x="5808161" y="1787579"/>
                  <a:pt x="5813546" y="1780923"/>
                  <a:pt x="5831060" y="1776696"/>
                </a:cubicBezTo>
                <a:cubicBezTo>
                  <a:pt x="5813675" y="1802828"/>
                  <a:pt x="5837625" y="1814094"/>
                  <a:pt x="5828756" y="1835478"/>
                </a:cubicBezTo>
                <a:cubicBezTo>
                  <a:pt x="5823349" y="1813246"/>
                  <a:pt x="5811021" y="1872683"/>
                  <a:pt x="5803209" y="1845297"/>
                </a:cubicBezTo>
                <a:cubicBezTo>
                  <a:pt x="5810943" y="1835097"/>
                  <a:pt x="5789892" y="1818074"/>
                  <a:pt x="5778644" y="1828985"/>
                </a:cubicBezTo>
                <a:cubicBezTo>
                  <a:pt x="5770208" y="1819111"/>
                  <a:pt x="5783517" y="1805253"/>
                  <a:pt x="5776071" y="1802418"/>
                </a:cubicBezTo>
                <a:cubicBezTo>
                  <a:pt x="5761798" y="1791971"/>
                  <a:pt x="5757509" y="1813547"/>
                  <a:pt x="5764288" y="1827104"/>
                </a:cubicBezTo>
                <a:cubicBezTo>
                  <a:pt x="5754456" y="1814094"/>
                  <a:pt x="5744757" y="1800755"/>
                  <a:pt x="5744841" y="1772060"/>
                </a:cubicBezTo>
                <a:close/>
                <a:moveTo>
                  <a:pt x="4894211" y="1761788"/>
                </a:moveTo>
                <a:cubicBezTo>
                  <a:pt x="4888740" y="1763308"/>
                  <a:pt x="4882116" y="1782293"/>
                  <a:pt x="4880147" y="1790906"/>
                </a:cubicBezTo>
                <a:cubicBezTo>
                  <a:pt x="4890675" y="1791805"/>
                  <a:pt x="4891451" y="1772277"/>
                  <a:pt x="4899083" y="1767120"/>
                </a:cubicBezTo>
                <a:cubicBezTo>
                  <a:pt x="4897730" y="1762715"/>
                  <a:pt x="4896034" y="1761281"/>
                  <a:pt x="4894211" y="1761788"/>
                </a:cubicBezTo>
                <a:close/>
                <a:moveTo>
                  <a:pt x="4867076" y="1756375"/>
                </a:moveTo>
                <a:cubicBezTo>
                  <a:pt x="4855853" y="1754001"/>
                  <a:pt x="4854141" y="1771513"/>
                  <a:pt x="4851489" y="1787198"/>
                </a:cubicBezTo>
                <a:cubicBezTo>
                  <a:pt x="4856230" y="1787770"/>
                  <a:pt x="4861025" y="1788423"/>
                  <a:pt x="4865819" y="1789079"/>
                </a:cubicBezTo>
                <a:cubicBezTo>
                  <a:pt x="4859605" y="1775714"/>
                  <a:pt x="4866059" y="1772521"/>
                  <a:pt x="4867076" y="1756375"/>
                </a:cubicBezTo>
                <a:close/>
                <a:moveTo>
                  <a:pt x="4964773" y="1742844"/>
                </a:moveTo>
                <a:cubicBezTo>
                  <a:pt x="4960859" y="1761802"/>
                  <a:pt x="4978802" y="1777023"/>
                  <a:pt x="4970364" y="1782913"/>
                </a:cubicBezTo>
                <a:cubicBezTo>
                  <a:pt x="4957996" y="1763712"/>
                  <a:pt x="4932703" y="1764938"/>
                  <a:pt x="4921508" y="1743743"/>
                </a:cubicBezTo>
                <a:cubicBezTo>
                  <a:pt x="4940441" y="1741890"/>
                  <a:pt x="4953790" y="1766221"/>
                  <a:pt x="4964773" y="1742844"/>
                </a:cubicBezTo>
                <a:close/>
                <a:moveTo>
                  <a:pt x="5278210" y="1736970"/>
                </a:moveTo>
                <a:cubicBezTo>
                  <a:pt x="5283848" y="1738064"/>
                  <a:pt x="5288764" y="1742572"/>
                  <a:pt x="5288418" y="1752065"/>
                </a:cubicBezTo>
                <a:cubicBezTo>
                  <a:pt x="5279467" y="1736163"/>
                  <a:pt x="5269819" y="1759485"/>
                  <a:pt x="5263607" y="1742354"/>
                </a:cubicBezTo>
                <a:cubicBezTo>
                  <a:pt x="5266194" y="1738193"/>
                  <a:pt x="5272569" y="1735876"/>
                  <a:pt x="5278210" y="1736970"/>
                </a:cubicBezTo>
                <a:close/>
                <a:moveTo>
                  <a:pt x="5245025" y="1734081"/>
                </a:moveTo>
                <a:lnTo>
                  <a:pt x="5252337" y="1736965"/>
                </a:lnTo>
                <a:cubicBezTo>
                  <a:pt x="5254294" y="1741074"/>
                  <a:pt x="5254041" y="1746189"/>
                  <a:pt x="5249032" y="1746939"/>
                </a:cubicBezTo>
                <a:close/>
                <a:moveTo>
                  <a:pt x="6311494" y="1734061"/>
                </a:moveTo>
                <a:cubicBezTo>
                  <a:pt x="6312968" y="1742054"/>
                  <a:pt x="6314737" y="1749473"/>
                  <a:pt x="6317894" y="1754654"/>
                </a:cubicBezTo>
                <a:cubicBezTo>
                  <a:pt x="6315994" y="1738262"/>
                  <a:pt x="6336428" y="1739897"/>
                  <a:pt x="6343205" y="1751381"/>
                </a:cubicBezTo>
                <a:cubicBezTo>
                  <a:pt x="6334100" y="1746280"/>
                  <a:pt x="6330242" y="1752337"/>
                  <a:pt x="6331687" y="1769548"/>
                </a:cubicBezTo>
                <a:cubicBezTo>
                  <a:pt x="6348003" y="1772713"/>
                  <a:pt x="6345562" y="1776805"/>
                  <a:pt x="6360378" y="1773257"/>
                </a:cubicBezTo>
                <a:cubicBezTo>
                  <a:pt x="6357589" y="1800236"/>
                  <a:pt x="6380655" y="1786241"/>
                  <a:pt x="6380625" y="1808747"/>
                </a:cubicBezTo>
                <a:cubicBezTo>
                  <a:pt x="6363322" y="1782833"/>
                  <a:pt x="6334505" y="1807736"/>
                  <a:pt x="6325076" y="1755527"/>
                </a:cubicBezTo>
                <a:cubicBezTo>
                  <a:pt x="6312141" y="1747672"/>
                  <a:pt x="6304079" y="1786215"/>
                  <a:pt x="6295907" y="1764912"/>
                </a:cubicBezTo>
                <a:cubicBezTo>
                  <a:pt x="6300142" y="1764339"/>
                  <a:pt x="6300221" y="1755063"/>
                  <a:pt x="6300275" y="1745817"/>
                </a:cubicBezTo>
                <a:cubicBezTo>
                  <a:pt x="6316640" y="1753563"/>
                  <a:pt x="6304425" y="1735971"/>
                  <a:pt x="6311494" y="1734061"/>
                </a:cubicBezTo>
                <a:close/>
                <a:moveTo>
                  <a:pt x="5195568" y="1733434"/>
                </a:moveTo>
                <a:cubicBezTo>
                  <a:pt x="5205880" y="1731990"/>
                  <a:pt x="5222889" y="1750837"/>
                  <a:pt x="5212446" y="1761856"/>
                </a:cubicBezTo>
                <a:cubicBezTo>
                  <a:pt x="5215497" y="1738700"/>
                  <a:pt x="5191094" y="1758992"/>
                  <a:pt x="5195568" y="1733434"/>
                </a:cubicBezTo>
                <a:close/>
                <a:moveTo>
                  <a:pt x="5244142" y="1731237"/>
                </a:moveTo>
                <a:lnTo>
                  <a:pt x="5245025" y="1734081"/>
                </a:lnTo>
                <a:lnTo>
                  <a:pt x="5242360" y="1733027"/>
                </a:lnTo>
                <a:close/>
                <a:moveTo>
                  <a:pt x="4817740" y="1730269"/>
                </a:moveTo>
                <a:cubicBezTo>
                  <a:pt x="4806570" y="1725604"/>
                  <a:pt x="4804617" y="1740390"/>
                  <a:pt x="4792376" y="1733542"/>
                </a:cubicBezTo>
                <a:cubicBezTo>
                  <a:pt x="4789856" y="1753892"/>
                  <a:pt x="4796473" y="1759728"/>
                  <a:pt x="4797974" y="1773641"/>
                </a:cubicBezTo>
                <a:cubicBezTo>
                  <a:pt x="4803972" y="1774377"/>
                  <a:pt x="4809920" y="1775167"/>
                  <a:pt x="4815893" y="1775986"/>
                </a:cubicBezTo>
                <a:cubicBezTo>
                  <a:pt x="4820392" y="1758638"/>
                  <a:pt x="4820794" y="1748654"/>
                  <a:pt x="4817740" y="1730269"/>
                </a:cubicBezTo>
                <a:close/>
                <a:moveTo>
                  <a:pt x="4767794" y="1724241"/>
                </a:moveTo>
                <a:cubicBezTo>
                  <a:pt x="4764828" y="1725073"/>
                  <a:pt x="4762351" y="1726914"/>
                  <a:pt x="4760181" y="1729370"/>
                </a:cubicBezTo>
                <a:cubicBezTo>
                  <a:pt x="4759538" y="1753809"/>
                  <a:pt x="4774109" y="1731632"/>
                  <a:pt x="4773948" y="1744290"/>
                </a:cubicBezTo>
                <a:cubicBezTo>
                  <a:pt x="4778181" y="1743717"/>
                  <a:pt x="4777455" y="1732807"/>
                  <a:pt x="4778341" y="1725169"/>
                </a:cubicBezTo>
                <a:cubicBezTo>
                  <a:pt x="4774216" y="1723586"/>
                  <a:pt x="4770760" y="1723409"/>
                  <a:pt x="4767794" y="1724241"/>
                </a:cubicBezTo>
                <a:close/>
                <a:moveTo>
                  <a:pt x="6268980" y="1715487"/>
                </a:moveTo>
                <a:cubicBezTo>
                  <a:pt x="6278437" y="1752228"/>
                  <a:pt x="6281701" y="1737663"/>
                  <a:pt x="6273639" y="1781742"/>
                </a:cubicBezTo>
                <a:cubicBezTo>
                  <a:pt x="6263249" y="1778878"/>
                  <a:pt x="6231989" y="1764205"/>
                  <a:pt x="6237291" y="1790144"/>
                </a:cubicBezTo>
                <a:cubicBezTo>
                  <a:pt x="6240051" y="1771487"/>
                  <a:pt x="6242519" y="1800838"/>
                  <a:pt x="6247716" y="1798192"/>
                </a:cubicBezTo>
                <a:cubicBezTo>
                  <a:pt x="6263249" y="1794973"/>
                  <a:pt x="6262284" y="1800972"/>
                  <a:pt x="6276640" y="1795299"/>
                </a:cubicBezTo>
                <a:cubicBezTo>
                  <a:pt x="6275059" y="1807957"/>
                  <a:pt x="6280953" y="1808911"/>
                  <a:pt x="6283040" y="1815758"/>
                </a:cubicBezTo>
                <a:cubicBezTo>
                  <a:pt x="6276238" y="1815675"/>
                  <a:pt x="6279665" y="1837090"/>
                  <a:pt x="6271522" y="1834006"/>
                </a:cubicBezTo>
                <a:cubicBezTo>
                  <a:pt x="6272191" y="1795462"/>
                  <a:pt x="6238797" y="1838235"/>
                  <a:pt x="6222135" y="1807903"/>
                </a:cubicBezTo>
                <a:cubicBezTo>
                  <a:pt x="6222728" y="1773887"/>
                  <a:pt x="6169210" y="1768921"/>
                  <a:pt x="6154318" y="1792544"/>
                </a:cubicBezTo>
                <a:cubicBezTo>
                  <a:pt x="6170012" y="1798217"/>
                  <a:pt x="6179416" y="1795654"/>
                  <a:pt x="6186327" y="1803183"/>
                </a:cubicBezTo>
                <a:cubicBezTo>
                  <a:pt x="6180436" y="1802610"/>
                  <a:pt x="6183619" y="1821104"/>
                  <a:pt x="6178369" y="1821840"/>
                </a:cubicBezTo>
                <a:cubicBezTo>
                  <a:pt x="6173198" y="1819687"/>
                  <a:pt x="6153995" y="1815758"/>
                  <a:pt x="6157692" y="1799500"/>
                </a:cubicBezTo>
                <a:cubicBezTo>
                  <a:pt x="6150030" y="1817694"/>
                  <a:pt x="6139319" y="1802610"/>
                  <a:pt x="6132083" y="1809266"/>
                </a:cubicBezTo>
                <a:cubicBezTo>
                  <a:pt x="6137311" y="1790116"/>
                  <a:pt x="6121508" y="1773858"/>
                  <a:pt x="6118532" y="1787934"/>
                </a:cubicBezTo>
                <a:cubicBezTo>
                  <a:pt x="6121263" y="1789652"/>
                  <a:pt x="6125600" y="1789025"/>
                  <a:pt x="6125416" y="1795273"/>
                </a:cubicBezTo>
                <a:cubicBezTo>
                  <a:pt x="6086521" y="1833596"/>
                  <a:pt x="6043351" y="1769196"/>
                  <a:pt x="6009314" y="1819630"/>
                </a:cubicBezTo>
                <a:cubicBezTo>
                  <a:pt x="6000508" y="1810085"/>
                  <a:pt x="6013895" y="1788071"/>
                  <a:pt x="6007009" y="1786490"/>
                </a:cubicBezTo>
                <a:cubicBezTo>
                  <a:pt x="5989282" y="1821185"/>
                  <a:pt x="5956072" y="1770505"/>
                  <a:pt x="5930517" y="1809429"/>
                </a:cubicBezTo>
                <a:cubicBezTo>
                  <a:pt x="5930247" y="1801628"/>
                  <a:pt x="5931884" y="1790909"/>
                  <a:pt x="5927700" y="1789325"/>
                </a:cubicBezTo>
                <a:cubicBezTo>
                  <a:pt x="5925227" y="1798040"/>
                  <a:pt x="5915859" y="1800236"/>
                  <a:pt x="5907321" y="1798572"/>
                </a:cubicBezTo>
                <a:lnTo>
                  <a:pt x="5893384" y="1785989"/>
                </a:lnTo>
                <a:lnTo>
                  <a:pt x="5901578" y="1780645"/>
                </a:lnTo>
                <a:cubicBezTo>
                  <a:pt x="5934932" y="1771100"/>
                  <a:pt x="5971454" y="1789176"/>
                  <a:pt x="6000103" y="1778987"/>
                </a:cubicBezTo>
                <a:cubicBezTo>
                  <a:pt x="6001146" y="1762839"/>
                  <a:pt x="6007603" y="1759703"/>
                  <a:pt x="6001388" y="1746392"/>
                </a:cubicBezTo>
                <a:cubicBezTo>
                  <a:pt x="6014217" y="1764585"/>
                  <a:pt x="6033869" y="1774706"/>
                  <a:pt x="6047690" y="1758967"/>
                </a:cubicBezTo>
                <a:cubicBezTo>
                  <a:pt x="6046455" y="1777243"/>
                  <a:pt x="6055724" y="1778933"/>
                  <a:pt x="6064832" y="1780923"/>
                </a:cubicBezTo>
                <a:cubicBezTo>
                  <a:pt x="6064967" y="1772549"/>
                  <a:pt x="6060602" y="1771215"/>
                  <a:pt x="6062020" y="1760822"/>
                </a:cubicBezTo>
                <a:cubicBezTo>
                  <a:pt x="6066949" y="1761175"/>
                  <a:pt x="6069737" y="1764912"/>
                  <a:pt x="6072490" y="1768812"/>
                </a:cubicBezTo>
                <a:cubicBezTo>
                  <a:pt x="6072762" y="1762240"/>
                  <a:pt x="6069897" y="1760656"/>
                  <a:pt x="6069469" y="1755201"/>
                </a:cubicBezTo>
                <a:cubicBezTo>
                  <a:pt x="6079370" y="1765705"/>
                  <a:pt x="6088315" y="1739791"/>
                  <a:pt x="6090944" y="1757984"/>
                </a:cubicBezTo>
                <a:cubicBezTo>
                  <a:pt x="6086606" y="1760711"/>
                  <a:pt x="6082561" y="1763984"/>
                  <a:pt x="6079693" y="1769714"/>
                </a:cubicBezTo>
                <a:cubicBezTo>
                  <a:pt x="6086498" y="1769113"/>
                  <a:pt x="6087300" y="1778059"/>
                  <a:pt x="6093756" y="1778059"/>
                </a:cubicBezTo>
                <a:cubicBezTo>
                  <a:pt x="6089546" y="1752721"/>
                  <a:pt x="6104090" y="1766877"/>
                  <a:pt x="6102189" y="1746309"/>
                </a:cubicBezTo>
                <a:cubicBezTo>
                  <a:pt x="6114413" y="1765923"/>
                  <a:pt x="6120028" y="1768185"/>
                  <a:pt x="6137764" y="1757549"/>
                </a:cubicBezTo>
                <a:cubicBezTo>
                  <a:pt x="6136156" y="1772277"/>
                  <a:pt x="6137655" y="1782235"/>
                  <a:pt x="6143868" y="1784551"/>
                </a:cubicBezTo>
                <a:cubicBezTo>
                  <a:pt x="6135194" y="1753239"/>
                  <a:pt x="6169987" y="1760903"/>
                  <a:pt x="6176632" y="1775688"/>
                </a:cubicBezTo>
                <a:cubicBezTo>
                  <a:pt x="6177163" y="1766713"/>
                  <a:pt x="6175503" y="1761094"/>
                  <a:pt x="6173813" y="1755556"/>
                </a:cubicBezTo>
                <a:cubicBezTo>
                  <a:pt x="6197038" y="1763494"/>
                  <a:pt x="6220178" y="1762541"/>
                  <a:pt x="6239041" y="1744428"/>
                </a:cubicBezTo>
                <a:cubicBezTo>
                  <a:pt x="6235611" y="1773477"/>
                  <a:pt x="6260999" y="1765949"/>
                  <a:pt x="6270777" y="1761722"/>
                </a:cubicBezTo>
                <a:cubicBezTo>
                  <a:pt x="6269354" y="1753758"/>
                  <a:pt x="6267529" y="1746392"/>
                  <a:pt x="6264375" y="1741209"/>
                </a:cubicBezTo>
                <a:cubicBezTo>
                  <a:pt x="6269410" y="1760084"/>
                  <a:pt x="6248224" y="1757303"/>
                  <a:pt x="6249808" y="1745900"/>
                </a:cubicBezTo>
                <a:cubicBezTo>
                  <a:pt x="6269621" y="1752203"/>
                  <a:pt x="6263705" y="1725687"/>
                  <a:pt x="6268980" y="1715487"/>
                </a:cubicBezTo>
                <a:close/>
                <a:moveTo>
                  <a:pt x="5148065" y="1714544"/>
                </a:moveTo>
                <a:cubicBezTo>
                  <a:pt x="5149291" y="1713387"/>
                  <a:pt x="5150759" y="1714925"/>
                  <a:pt x="5152792" y="1721349"/>
                </a:cubicBezTo>
                <a:cubicBezTo>
                  <a:pt x="5148428" y="1722222"/>
                  <a:pt x="5150331" y="1728279"/>
                  <a:pt x="5152258" y="1734445"/>
                </a:cubicBezTo>
                <a:cubicBezTo>
                  <a:pt x="5146156" y="1733296"/>
                  <a:pt x="5142908" y="1738179"/>
                  <a:pt x="5141035" y="1746091"/>
                </a:cubicBezTo>
                <a:cubicBezTo>
                  <a:pt x="5143228" y="1746690"/>
                  <a:pt x="5145236" y="1747592"/>
                  <a:pt x="5144407" y="1753128"/>
                </a:cubicBezTo>
                <a:cubicBezTo>
                  <a:pt x="5141997" y="1752747"/>
                  <a:pt x="5139584" y="1752446"/>
                  <a:pt x="5137202" y="1752174"/>
                </a:cubicBezTo>
                <a:cubicBezTo>
                  <a:pt x="5137473" y="1745627"/>
                  <a:pt x="5134607" y="1744018"/>
                  <a:pt x="5134124" y="1738563"/>
                </a:cubicBezTo>
                <a:cubicBezTo>
                  <a:pt x="5142779" y="1745742"/>
                  <a:pt x="5144376" y="1718018"/>
                  <a:pt x="5148065" y="1714544"/>
                </a:cubicBezTo>
                <a:close/>
                <a:moveTo>
                  <a:pt x="5329638" y="1711477"/>
                </a:moveTo>
                <a:cubicBezTo>
                  <a:pt x="5339202" y="1716795"/>
                  <a:pt x="5345872" y="1726644"/>
                  <a:pt x="5350132" y="1740447"/>
                </a:cubicBezTo>
                <a:cubicBezTo>
                  <a:pt x="5338856" y="1737827"/>
                  <a:pt x="5328944" y="1733027"/>
                  <a:pt x="5329638" y="1711477"/>
                </a:cubicBezTo>
                <a:close/>
                <a:moveTo>
                  <a:pt x="959442" y="1707794"/>
                </a:moveTo>
                <a:cubicBezTo>
                  <a:pt x="963137" y="1728308"/>
                  <a:pt x="969028" y="1729997"/>
                  <a:pt x="977093" y="1716661"/>
                </a:cubicBezTo>
                <a:cubicBezTo>
                  <a:pt x="978485" y="1730544"/>
                  <a:pt x="982421" y="1742082"/>
                  <a:pt x="972217" y="1748820"/>
                </a:cubicBezTo>
                <a:cubicBezTo>
                  <a:pt x="972189" y="1734553"/>
                  <a:pt x="963753" y="1733654"/>
                  <a:pt x="954808" y="1733408"/>
                </a:cubicBezTo>
                <a:cubicBezTo>
                  <a:pt x="955826" y="1723697"/>
                  <a:pt x="954459" y="1709212"/>
                  <a:pt x="959442" y="1707794"/>
                </a:cubicBezTo>
                <a:close/>
                <a:moveTo>
                  <a:pt x="5236252" y="1705884"/>
                </a:moveTo>
                <a:cubicBezTo>
                  <a:pt x="5245869" y="1705449"/>
                  <a:pt x="5267944" y="1716443"/>
                  <a:pt x="5256965" y="1728308"/>
                </a:cubicBezTo>
                <a:cubicBezTo>
                  <a:pt x="5257955" y="1723001"/>
                  <a:pt x="5254606" y="1722723"/>
                  <a:pt x="5250869" y="1724499"/>
                </a:cubicBezTo>
                <a:lnTo>
                  <a:pt x="5244142" y="1731237"/>
                </a:lnTo>
                <a:close/>
                <a:moveTo>
                  <a:pt x="4992081" y="1697095"/>
                </a:moveTo>
                <a:lnTo>
                  <a:pt x="4993844" y="1698819"/>
                </a:lnTo>
                <a:cubicBezTo>
                  <a:pt x="4992266" y="1702474"/>
                  <a:pt x="4989963" y="1706649"/>
                  <a:pt x="4995000" y="1707330"/>
                </a:cubicBezTo>
                <a:close/>
                <a:moveTo>
                  <a:pt x="8793200" y="1693911"/>
                </a:moveTo>
                <a:cubicBezTo>
                  <a:pt x="8800177" y="1693580"/>
                  <a:pt x="8806460" y="1694600"/>
                  <a:pt x="8811294" y="1698167"/>
                </a:cubicBezTo>
                <a:cubicBezTo>
                  <a:pt x="8786385" y="1693636"/>
                  <a:pt x="8745702" y="1750702"/>
                  <a:pt x="8731965" y="1701002"/>
                </a:cubicBezTo>
                <a:cubicBezTo>
                  <a:pt x="8740707" y="1705692"/>
                  <a:pt x="8755707" y="1701417"/>
                  <a:pt x="8770936" y="1697754"/>
                </a:cubicBezTo>
                <a:cubicBezTo>
                  <a:pt x="8778549" y="1695922"/>
                  <a:pt x="8786222" y="1694241"/>
                  <a:pt x="8793200" y="1693911"/>
                </a:cubicBezTo>
                <a:close/>
                <a:moveTo>
                  <a:pt x="4970465" y="1691099"/>
                </a:moveTo>
                <a:cubicBezTo>
                  <a:pt x="4966635" y="1715839"/>
                  <a:pt x="4986614" y="1718513"/>
                  <a:pt x="4984767" y="1692954"/>
                </a:cubicBezTo>
                <a:cubicBezTo>
                  <a:pt x="4979998" y="1692382"/>
                  <a:pt x="4975206" y="1691726"/>
                  <a:pt x="4970465" y="1691099"/>
                </a:cubicBezTo>
                <a:close/>
                <a:moveTo>
                  <a:pt x="4934893" y="1679942"/>
                </a:moveTo>
                <a:cubicBezTo>
                  <a:pt x="4934655" y="1696637"/>
                  <a:pt x="4946358" y="1694372"/>
                  <a:pt x="4955868" y="1695764"/>
                </a:cubicBezTo>
                <a:cubicBezTo>
                  <a:pt x="4960179" y="1672579"/>
                  <a:pt x="4942100" y="1684824"/>
                  <a:pt x="4934893" y="1679942"/>
                </a:cubicBezTo>
                <a:close/>
                <a:moveTo>
                  <a:pt x="5766718" y="1670889"/>
                </a:moveTo>
                <a:cubicBezTo>
                  <a:pt x="5772606" y="1673859"/>
                  <a:pt x="5777100" y="1682900"/>
                  <a:pt x="5769683" y="1690033"/>
                </a:cubicBezTo>
                <a:cubicBezTo>
                  <a:pt x="5769789" y="1673696"/>
                  <a:pt x="5757624" y="1686517"/>
                  <a:pt x="5755377" y="1688181"/>
                </a:cubicBezTo>
                <a:cubicBezTo>
                  <a:pt x="5753541" y="1671021"/>
                  <a:pt x="5760827" y="1667920"/>
                  <a:pt x="5766718" y="1670889"/>
                </a:cubicBezTo>
                <a:close/>
                <a:moveTo>
                  <a:pt x="8926452" y="1669524"/>
                </a:moveTo>
                <a:cubicBezTo>
                  <a:pt x="8928943" y="1670986"/>
                  <a:pt x="8931462" y="1674495"/>
                  <a:pt x="8934375" y="1681362"/>
                </a:cubicBezTo>
                <a:cubicBezTo>
                  <a:pt x="8926822" y="1677759"/>
                  <a:pt x="8904939" y="1691345"/>
                  <a:pt x="8894948" y="1676205"/>
                </a:cubicBezTo>
                <a:cubicBezTo>
                  <a:pt x="8906157" y="1678181"/>
                  <a:pt x="8913102" y="1672605"/>
                  <a:pt x="8918701" y="1669964"/>
                </a:cubicBezTo>
                <a:cubicBezTo>
                  <a:pt x="8921499" y="1668645"/>
                  <a:pt x="8923961" y="1668061"/>
                  <a:pt x="8926452" y="1669524"/>
                </a:cubicBezTo>
                <a:close/>
                <a:moveTo>
                  <a:pt x="5092981" y="1661922"/>
                </a:moveTo>
                <a:cubicBezTo>
                  <a:pt x="5087534" y="1663262"/>
                  <a:pt x="5088168" y="1684901"/>
                  <a:pt x="5082020" y="1692408"/>
                </a:cubicBezTo>
                <a:cubicBezTo>
                  <a:pt x="5083521" y="1708531"/>
                  <a:pt x="5088316" y="1673725"/>
                  <a:pt x="5100126" y="1688235"/>
                </a:cubicBezTo>
                <a:cubicBezTo>
                  <a:pt x="5097877" y="1682616"/>
                  <a:pt x="5095279" y="1669604"/>
                  <a:pt x="5100931" y="1668624"/>
                </a:cubicBezTo>
                <a:cubicBezTo>
                  <a:pt x="5097287" y="1663285"/>
                  <a:pt x="5094796" y="1661476"/>
                  <a:pt x="5092981" y="1661922"/>
                </a:cubicBezTo>
                <a:close/>
                <a:moveTo>
                  <a:pt x="5601595" y="1658103"/>
                </a:moveTo>
                <a:lnTo>
                  <a:pt x="5601314" y="1661640"/>
                </a:lnTo>
                <a:lnTo>
                  <a:pt x="5599075" y="1659105"/>
                </a:lnTo>
                <a:close/>
                <a:moveTo>
                  <a:pt x="5381671" y="1655753"/>
                </a:moveTo>
                <a:cubicBezTo>
                  <a:pt x="5383863" y="1656964"/>
                  <a:pt x="5386223" y="1660249"/>
                  <a:pt x="5388988" y="1666768"/>
                </a:cubicBezTo>
                <a:cubicBezTo>
                  <a:pt x="5379751" y="1664369"/>
                  <a:pt x="5364189" y="1684526"/>
                  <a:pt x="5360092" y="1669578"/>
                </a:cubicBezTo>
                <a:cubicBezTo>
                  <a:pt x="5366721" y="1667968"/>
                  <a:pt x="5371178" y="1660746"/>
                  <a:pt x="5375361" y="1657186"/>
                </a:cubicBezTo>
                <a:cubicBezTo>
                  <a:pt x="5377455" y="1655406"/>
                  <a:pt x="5379479" y="1654542"/>
                  <a:pt x="5381671" y="1655753"/>
                </a:cubicBezTo>
                <a:close/>
                <a:moveTo>
                  <a:pt x="5886808" y="1639546"/>
                </a:moveTo>
                <a:cubicBezTo>
                  <a:pt x="5896371" y="1640854"/>
                  <a:pt x="5905929" y="1642083"/>
                  <a:pt x="5915461" y="1643309"/>
                </a:cubicBezTo>
                <a:cubicBezTo>
                  <a:pt x="5913673" y="1666960"/>
                  <a:pt x="5884986" y="1667533"/>
                  <a:pt x="5886808" y="1639546"/>
                </a:cubicBezTo>
                <a:close/>
                <a:moveTo>
                  <a:pt x="5964452" y="1634263"/>
                </a:moveTo>
                <a:cubicBezTo>
                  <a:pt x="5969093" y="1633471"/>
                  <a:pt x="5973985" y="1634126"/>
                  <a:pt x="5978832" y="1635811"/>
                </a:cubicBezTo>
                <a:cubicBezTo>
                  <a:pt x="5988528" y="1639185"/>
                  <a:pt x="5998052" y="1646679"/>
                  <a:pt x="6005057" y="1654958"/>
                </a:cubicBezTo>
                <a:cubicBezTo>
                  <a:pt x="5991745" y="1648166"/>
                  <a:pt x="5987648" y="1660660"/>
                  <a:pt x="5976156" y="1657742"/>
                </a:cubicBezTo>
                <a:cubicBezTo>
                  <a:pt x="5981886" y="1629591"/>
                  <a:pt x="5954462" y="1666525"/>
                  <a:pt x="5951568" y="1641401"/>
                </a:cubicBezTo>
                <a:cubicBezTo>
                  <a:pt x="5955417" y="1637296"/>
                  <a:pt x="5959810" y="1635056"/>
                  <a:pt x="5964452" y="1634263"/>
                </a:cubicBezTo>
                <a:close/>
                <a:moveTo>
                  <a:pt x="6092261" y="1633463"/>
                </a:moveTo>
                <a:cubicBezTo>
                  <a:pt x="6104714" y="1639382"/>
                  <a:pt x="6122129" y="1633872"/>
                  <a:pt x="6127028" y="1664260"/>
                </a:cubicBezTo>
                <a:cubicBezTo>
                  <a:pt x="6120894" y="1645385"/>
                  <a:pt x="6094675" y="1658232"/>
                  <a:pt x="6092261" y="1633463"/>
                </a:cubicBezTo>
                <a:close/>
                <a:moveTo>
                  <a:pt x="6142969" y="1626888"/>
                </a:moveTo>
                <a:cubicBezTo>
                  <a:pt x="6145966" y="1633082"/>
                  <a:pt x="6153466" y="1629425"/>
                  <a:pt x="6164182" y="1636218"/>
                </a:cubicBezTo>
                <a:cubicBezTo>
                  <a:pt x="6163834" y="1644947"/>
                  <a:pt x="6163513" y="1653621"/>
                  <a:pt x="6163162" y="1662375"/>
                </a:cubicBezTo>
                <a:cubicBezTo>
                  <a:pt x="6153092" y="1659921"/>
                  <a:pt x="6138363" y="1664804"/>
                  <a:pt x="6138604" y="1645983"/>
                </a:cubicBezTo>
                <a:cubicBezTo>
                  <a:pt x="6151270" y="1646966"/>
                  <a:pt x="6131828" y="1623397"/>
                  <a:pt x="6142969" y="1626888"/>
                </a:cubicBezTo>
                <a:close/>
                <a:moveTo>
                  <a:pt x="5761327" y="1624505"/>
                </a:moveTo>
                <a:lnTo>
                  <a:pt x="5760057" y="1637925"/>
                </a:lnTo>
                <a:cubicBezTo>
                  <a:pt x="5759109" y="1641808"/>
                  <a:pt x="5757315" y="1643907"/>
                  <a:pt x="5753563" y="1641862"/>
                </a:cubicBezTo>
                <a:close/>
                <a:moveTo>
                  <a:pt x="5761443" y="1623288"/>
                </a:moveTo>
                <a:lnTo>
                  <a:pt x="5761673" y="1623738"/>
                </a:lnTo>
                <a:lnTo>
                  <a:pt x="5761327" y="1624505"/>
                </a:lnTo>
                <a:close/>
                <a:moveTo>
                  <a:pt x="5606403" y="1622824"/>
                </a:moveTo>
                <a:cubicBezTo>
                  <a:pt x="5613473" y="1644838"/>
                  <a:pt x="5645749" y="1625006"/>
                  <a:pt x="5651721" y="1661640"/>
                </a:cubicBezTo>
                <a:cubicBezTo>
                  <a:pt x="5658926" y="1650892"/>
                  <a:pt x="5648213" y="1641920"/>
                  <a:pt x="5656623" y="1629371"/>
                </a:cubicBezTo>
                <a:cubicBezTo>
                  <a:pt x="5668810" y="1669661"/>
                  <a:pt x="5694388" y="1641510"/>
                  <a:pt x="5716192" y="1669959"/>
                </a:cubicBezTo>
                <a:cubicBezTo>
                  <a:pt x="5686835" y="1653429"/>
                  <a:pt x="5645051" y="1694126"/>
                  <a:pt x="5619769" y="1650866"/>
                </a:cubicBezTo>
                <a:lnTo>
                  <a:pt x="5601595" y="1658103"/>
                </a:lnTo>
                <a:lnTo>
                  <a:pt x="5602805" y="1642908"/>
                </a:lnTo>
                <a:cubicBezTo>
                  <a:pt x="5601536" y="1634909"/>
                  <a:pt x="5600616" y="1626684"/>
                  <a:pt x="5606403" y="1622824"/>
                </a:cubicBezTo>
                <a:close/>
                <a:moveTo>
                  <a:pt x="6053089" y="1621787"/>
                </a:moveTo>
                <a:cubicBezTo>
                  <a:pt x="6051644" y="1648630"/>
                  <a:pt x="6081105" y="1626616"/>
                  <a:pt x="6084590" y="1645574"/>
                </a:cubicBezTo>
                <a:cubicBezTo>
                  <a:pt x="6063859" y="1653893"/>
                  <a:pt x="6027140" y="1662103"/>
                  <a:pt x="6013184" y="1629726"/>
                </a:cubicBezTo>
                <a:cubicBezTo>
                  <a:pt x="6024137" y="1610848"/>
                  <a:pt x="6034982" y="1644045"/>
                  <a:pt x="6048778" y="1640909"/>
                </a:cubicBezTo>
                <a:cubicBezTo>
                  <a:pt x="6049634" y="1633354"/>
                  <a:pt x="6048886" y="1622251"/>
                  <a:pt x="6053089" y="1621787"/>
                </a:cubicBezTo>
                <a:close/>
                <a:moveTo>
                  <a:pt x="5293800" y="1620156"/>
                </a:moveTo>
                <a:cubicBezTo>
                  <a:pt x="5292489" y="1619368"/>
                  <a:pt x="5290975" y="1620275"/>
                  <a:pt x="5289472" y="1621925"/>
                </a:cubicBezTo>
                <a:cubicBezTo>
                  <a:pt x="5286463" y="1625227"/>
                  <a:pt x="5283505" y="1631501"/>
                  <a:pt x="5282312" y="1633137"/>
                </a:cubicBezTo>
                <a:cubicBezTo>
                  <a:pt x="5284964" y="1643309"/>
                  <a:pt x="5293456" y="1644073"/>
                  <a:pt x="5299721" y="1648575"/>
                </a:cubicBezTo>
                <a:cubicBezTo>
                  <a:pt x="5299831" y="1642272"/>
                  <a:pt x="5295518" y="1642902"/>
                  <a:pt x="5292812" y="1641072"/>
                </a:cubicBezTo>
                <a:cubicBezTo>
                  <a:pt x="5292517" y="1633434"/>
                  <a:pt x="5294045" y="1629563"/>
                  <a:pt x="5296909" y="1628552"/>
                </a:cubicBezTo>
                <a:cubicBezTo>
                  <a:pt x="5296219" y="1623424"/>
                  <a:pt x="5295111" y="1620943"/>
                  <a:pt x="5293800" y="1620156"/>
                </a:cubicBezTo>
                <a:close/>
                <a:moveTo>
                  <a:pt x="5743811" y="1614396"/>
                </a:moveTo>
                <a:cubicBezTo>
                  <a:pt x="5747776" y="1634689"/>
                  <a:pt x="5741432" y="1641238"/>
                  <a:pt x="5749202" y="1661012"/>
                </a:cubicBezTo>
                <a:cubicBezTo>
                  <a:pt x="5743604" y="1667914"/>
                  <a:pt x="5739877" y="1667450"/>
                  <a:pt x="5734848" y="1659185"/>
                </a:cubicBezTo>
                <a:cubicBezTo>
                  <a:pt x="5734121" y="1667040"/>
                  <a:pt x="5733160" y="1674486"/>
                  <a:pt x="5727134" y="1671325"/>
                </a:cubicBezTo>
                <a:cubicBezTo>
                  <a:pt x="5733401" y="1641456"/>
                  <a:pt x="5736050" y="1647839"/>
                  <a:pt x="5721538" y="1631198"/>
                </a:cubicBezTo>
                <a:cubicBezTo>
                  <a:pt x="5731363" y="1629889"/>
                  <a:pt x="5735058" y="1630244"/>
                  <a:pt x="5743811" y="1614396"/>
                </a:cubicBezTo>
                <a:close/>
                <a:moveTo>
                  <a:pt x="5931861" y="1614096"/>
                </a:moveTo>
                <a:cubicBezTo>
                  <a:pt x="5936729" y="1612558"/>
                  <a:pt x="5941892" y="1611641"/>
                  <a:pt x="5949003" y="1614806"/>
                </a:cubicBezTo>
                <a:cubicBezTo>
                  <a:pt x="5949535" y="1624299"/>
                  <a:pt x="5954464" y="1626619"/>
                  <a:pt x="5955401" y="1635373"/>
                </a:cubicBezTo>
                <a:cubicBezTo>
                  <a:pt x="5937485" y="1624245"/>
                  <a:pt x="5930787" y="1625937"/>
                  <a:pt x="5916513" y="1617125"/>
                </a:cubicBezTo>
                <a:cubicBezTo>
                  <a:pt x="5922429" y="1617793"/>
                  <a:pt x="5926999" y="1615633"/>
                  <a:pt x="5931861" y="1614096"/>
                </a:cubicBezTo>
                <a:close/>
                <a:moveTo>
                  <a:pt x="5783570" y="1612747"/>
                </a:moveTo>
                <a:cubicBezTo>
                  <a:pt x="5797749" y="1614121"/>
                  <a:pt x="5814070" y="1621321"/>
                  <a:pt x="5826448" y="1618595"/>
                </a:cubicBezTo>
                <a:cubicBezTo>
                  <a:pt x="5822185" y="1615977"/>
                  <a:pt x="5813346" y="1635863"/>
                  <a:pt x="5822109" y="1637716"/>
                </a:cubicBezTo>
                <a:cubicBezTo>
                  <a:pt x="5837802" y="1617561"/>
                  <a:pt x="5862874" y="1652748"/>
                  <a:pt x="5879158" y="1651737"/>
                </a:cubicBezTo>
                <a:cubicBezTo>
                  <a:pt x="5859556" y="1656840"/>
                  <a:pt x="5830893" y="1663684"/>
                  <a:pt x="5818279" y="1643773"/>
                </a:cubicBezTo>
                <a:cubicBezTo>
                  <a:pt x="5812998" y="1660139"/>
                  <a:pt x="5806039" y="1654821"/>
                  <a:pt x="5796531" y="1647401"/>
                </a:cubicBezTo>
                <a:cubicBezTo>
                  <a:pt x="5795805" y="1658830"/>
                  <a:pt x="5796531" y="1667914"/>
                  <a:pt x="5799076" y="1674077"/>
                </a:cubicBezTo>
                <a:cubicBezTo>
                  <a:pt x="5792193" y="1666631"/>
                  <a:pt x="5784000" y="1661196"/>
                  <a:pt x="5776929" y="1653990"/>
                </a:cubicBezTo>
                <a:lnTo>
                  <a:pt x="5761673" y="1623738"/>
                </a:lnTo>
                <a:lnTo>
                  <a:pt x="5764674" y="1617025"/>
                </a:lnTo>
                <a:cubicBezTo>
                  <a:pt x="5769929" y="1612830"/>
                  <a:pt x="5776484" y="1612059"/>
                  <a:pt x="5783570" y="1612747"/>
                </a:cubicBezTo>
                <a:close/>
                <a:moveTo>
                  <a:pt x="6125976" y="1598494"/>
                </a:moveTo>
                <a:cubicBezTo>
                  <a:pt x="6131043" y="1634717"/>
                  <a:pt x="6162299" y="1592248"/>
                  <a:pt x="6172079" y="1617644"/>
                </a:cubicBezTo>
                <a:cubicBezTo>
                  <a:pt x="6154960" y="1614588"/>
                  <a:pt x="6139828" y="1615625"/>
                  <a:pt x="6131899" y="1632100"/>
                </a:cubicBezTo>
                <a:cubicBezTo>
                  <a:pt x="6130452" y="1593474"/>
                  <a:pt x="6119981" y="1642793"/>
                  <a:pt x="6114759" y="1610195"/>
                </a:cubicBezTo>
                <a:cubicBezTo>
                  <a:pt x="6121718" y="1613033"/>
                  <a:pt x="6122180" y="1602257"/>
                  <a:pt x="6125976" y="1598494"/>
                </a:cubicBezTo>
                <a:close/>
                <a:moveTo>
                  <a:pt x="4948663" y="1598351"/>
                </a:moveTo>
                <a:cubicBezTo>
                  <a:pt x="4941394" y="1599482"/>
                  <a:pt x="4932255" y="1604072"/>
                  <a:pt x="4923617" y="1599639"/>
                </a:cubicBezTo>
                <a:cubicBezTo>
                  <a:pt x="4933152" y="1620751"/>
                  <a:pt x="4943357" y="1607850"/>
                  <a:pt x="4962482" y="1617807"/>
                </a:cubicBezTo>
                <a:cubicBezTo>
                  <a:pt x="4961329" y="1599545"/>
                  <a:pt x="4955932" y="1597219"/>
                  <a:pt x="4948663" y="1598351"/>
                </a:cubicBezTo>
                <a:close/>
                <a:moveTo>
                  <a:pt x="5427858" y="1593064"/>
                </a:moveTo>
                <a:cubicBezTo>
                  <a:pt x="5417466" y="1592846"/>
                  <a:pt x="5418002" y="1622962"/>
                  <a:pt x="5430429" y="1619605"/>
                </a:cubicBezTo>
                <a:cubicBezTo>
                  <a:pt x="5430137" y="1611968"/>
                  <a:pt x="5431688" y="1608041"/>
                  <a:pt x="5434529" y="1606948"/>
                </a:cubicBezTo>
                <a:cubicBezTo>
                  <a:pt x="5433913" y="1599828"/>
                  <a:pt x="5427591" y="1601658"/>
                  <a:pt x="5427858" y="1593064"/>
                </a:cubicBezTo>
                <a:close/>
                <a:moveTo>
                  <a:pt x="945064" y="1589493"/>
                </a:moveTo>
                <a:cubicBezTo>
                  <a:pt x="940750" y="1590544"/>
                  <a:pt x="935467" y="1594184"/>
                  <a:pt x="927942" y="1592165"/>
                </a:cubicBezTo>
                <a:cubicBezTo>
                  <a:pt x="935762" y="1610032"/>
                  <a:pt x="945753" y="1617042"/>
                  <a:pt x="956360" y="1602366"/>
                </a:cubicBezTo>
                <a:cubicBezTo>
                  <a:pt x="952716" y="1589983"/>
                  <a:pt x="949375" y="1588442"/>
                  <a:pt x="945064" y="1589493"/>
                </a:cubicBezTo>
                <a:close/>
                <a:moveTo>
                  <a:pt x="4967358" y="1585647"/>
                </a:moveTo>
                <a:cubicBezTo>
                  <a:pt x="4966151" y="1610032"/>
                  <a:pt x="4971643" y="1623752"/>
                  <a:pt x="4979891" y="1633217"/>
                </a:cubicBezTo>
                <a:cubicBezTo>
                  <a:pt x="4966554" y="1634634"/>
                  <a:pt x="4956644" y="1639274"/>
                  <a:pt x="4943091" y="1654629"/>
                </a:cubicBezTo>
                <a:cubicBezTo>
                  <a:pt x="4933259" y="1646937"/>
                  <a:pt x="4948956" y="1637908"/>
                  <a:pt x="4940520" y="1628116"/>
                </a:cubicBezTo>
                <a:cubicBezTo>
                  <a:pt x="4929618" y="1626369"/>
                  <a:pt x="4926055" y="1640064"/>
                  <a:pt x="4918235" y="1644838"/>
                </a:cubicBezTo>
                <a:cubicBezTo>
                  <a:pt x="4929939" y="1656785"/>
                  <a:pt x="4945475" y="1682316"/>
                  <a:pt x="4953804" y="1656049"/>
                </a:cubicBezTo>
                <a:cubicBezTo>
                  <a:pt x="4962482" y="1658584"/>
                  <a:pt x="4965831" y="1684360"/>
                  <a:pt x="4971750" y="1658340"/>
                </a:cubicBezTo>
                <a:cubicBezTo>
                  <a:pt x="4972206" y="1673097"/>
                  <a:pt x="4980482" y="1676548"/>
                  <a:pt x="4987413" y="1680706"/>
                </a:cubicBezTo>
                <a:lnTo>
                  <a:pt x="4992081" y="1697095"/>
                </a:lnTo>
                <a:lnTo>
                  <a:pt x="4988329" y="1693419"/>
                </a:lnTo>
                <a:cubicBezTo>
                  <a:pt x="4990551" y="1714559"/>
                  <a:pt x="4981901" y="1712840"/>
                  <a:pt x="4979891" y="1725086"/>
                </a:cubicBezTo>
                <a:cubicBezTo>
                  <a:pt x="4960770" y="1713058"/>
                  <a:pt x="4934199" y="1715922"/>
                  <a:pt x="4918207" y="1736761"/>
                </a:cubicBezTo>
                <a:cubicBezTo>
                  <a:pt x="4914056" y="1735152"/>
                  <a:pt x="4915690" y="1724404"/>
                  <a:pt x="4915369" y="1716658"/>
                </a:cubicBezTo>
                <a:cubicBezTo>
                  <a:pt x="4877067" y="1729779"/>
                  <a:pt x="4853658" y="1709567"/>
                  <a:pt x="4827866" y="1744616"/>
                </a:cubicBezTo>
                <a:cubicBezTo>
                  <a:pt x="4822641" y="1775468"/>
                  <a:pt x="4840666" y="1769357"/>
                  <a:pt x="4844283" y="1786187"/>
                </a:cubicBezTo>
                <a:cubicBezTo>
                  <a:pt x="4856925" y="1773449"/>
                  <a:pt x="4835419" y="1763984"/>
                  <a:pt x="4830917" y="1758119"/>
                </a:cubicBezTo>
                <a:cubicBezTo>
                  <a:pt x="4841257" y="1736105"/>
                  <a:pt x="4863649" y="1783432"/>
                  <a:pt x="4860623" y="1735833"/>
                </a:cubicBezTo>
                <a:cubicBezTo>
                  <a:pt x="4869354" y="1734224"/>
                  <a:pt x="4867960" y="1748735"/>
                  <a:pt x="4878274" y="1744645"/>
                </a:cubicBezTo>
                <a:cubicBezTo>
                  <a:pt x="4887461" y="1747400"/>
                  <a:pt x="4872970" y="1755255"/>
                  <a:pt x="4877256" y="1770777"/>
                </a:cubicBezTo>
                <a:cubicBezTo>
                  <a:pt x="4889896" y="1750318"/>
                  <a:pt x="4894743" y="1744917"/>
                  <a:pt x="4917431" y="1756292"/>
                </a:cubicBezTo>
                <a:cubicBezTo>
                  <a:pt x="4914886" y="1774540"/>
                  <a:pt x="4906262" y="1779886"/>
                  <a:pt x="4898253" y="1786679"/>
                </a:cubicBezTo>
                <a:cubicBezTo>
                  <a:pt x="4905165" y="1797344"/>
                  <a:pt x="4922172" y="1810738"/>
                  <a:pt x="4926885" y="1790388"/>
                </a:cubicBezTo>
                <a:cubicBezTo>
                  <a:pt x="4934331" y="1793143"/>
                  <a:pt x="4921019" y="1807138"/>
                  <a:pt x="4929457" y="1816875"/>
                </a:cubicBezTo>
                <a:cubicBezTo>
                  <a:pt x="4942286" y="1807000"/>
                  <a:pt x="4955812" y="1809375"/>
                  <a:pt x="4970142" y="1789405"/>
                </a:cubicBezTo>
                <a:cubicBezTo>
                  <a:pt x="4979837" y="1799091"/>
                  <a:pt x="4958303" y="1801436"/>
                  <a:pt x="4961706" y="1821101"/>
                </a:cubicBezTo>
                <a:cubicBezTo>
                  <a:pt x="4964785" y="1833897"/>
                  <a:pt x="4968938" y="1789789"/>
                  <a:pt x="4983937" y="1804300"/>
                </a:cubicBezTo>
                <a:cubicBezTo>
                  <a:pt x="4983051" y="1795543"/>
                  <a:pt x="4978044" y="1793226"/>
                  <a:pt x="4977562" y="1783733"/>
                </a:cubicBezTo>
                <a:cubicBezTo>
                  <a:pt x="4982489" y="1767174"/>
                  <a:pt x="4988597" y="1816164"/>
                  <a:pt x="4998777" y="1793117"/>
                </a:cubicBezTo>
                <a:cubicBezTo>
                  <a:pt x="4992533" y="1763792"/>
                  <a:pt x="4981311" y="1754846"/>
                  <a:pt x="4968081" y="1749717"/>
                </a:cubicBezTo>
                <a:cubicBezTo>
                  <a:pt x="4979705" y="1737990"/>
                  <a:pt x="4987981" y="1755610"/>
                  <a:pt x="5004105" y="1747919"/>
                </a:cubicBezTo>
                <a:cubicBezTo>
                  <a:pt x="5000891" y="1767094"/>
                  <a:pt x="4991195" y="1779451"/>
                  <a:pt x="5006945" y="1767913"/>
                </a:cubicBezTo>
                <a:cubicBezTo>
                  <a:pt x="5006863" y="1784171"/>
                  <a:pt x="5006354" y="1799664"/>
                  <a:pt x="4998535" y="1799664"/>
                </a:cubicBezTo>
                <a:cubicBezTo>
                  <a:pt x="5015648" y="1792842"/>
                  <a:pt x="5031156" y="1825194"/>
                  <a:pt x="5048647" y="1806156"/>
                </a:cubicBezTo>
                <a:cubicBezTo>
                  <a:pt x="5043504" y="1778114"/>
                  <a:pt x="5019880" y="1812155"/>
                  <a:pt x="5013612" y="1781905"/>
                </a:cubicBezTo>
                <a:cubicBezTo>
                  <a:pt x="5016506" y="1766249"/>
                  <a:pt x="5030380" y="1783051"/>
                  <a:pt x="5031238" y="1790714"/>
                </a:cubicBezTo>
                <a:cubicBezTo>
                  <a:pt x="5034292" y="1792352"/>
                  <a:pt x="5034719" y="1788589"/>
                  <a:pt x="5035121" y="1784660"/>
                </a:cubicBezTo>
                <a:cubicBezTo>
                  <a:pt x="5034666" y="1779067"/>
                  <a:pt x="5036755" y="1778658"/>
                  <a:pt x="5038952" y="1778578"/>
                </a:cubicBezTo>
                <a:cubicBezTo>
                  <a:pt x="5033889" y="1768211"/>
                  <a:pt x="5023631" y="1766029"/>
                  <a:pt x="5014391" y="1762266"/>
                </a:cubicBezTo>
                <a:cubicBezTo>
                  <a:pt x="5014470" y="1745980"/>
                  <a:pt x="5020819" y="1742790"/>
                  <a:pt x="5022827" y="1730596"/>
                </a:cubicBezTo>
                <a:cubicBezTo>
                  <a:pt x="5026469" y="1759537"/>
                  <a:pt x="5043720" y="1767040"/>
                  <a:pt x="5060674" y="1774786"/>
                </a:cubicBezTo>
                <a:cubicBezTo>
                  <a:pt x="5061183" y="1792352"/>
                  <a:pt x="5040880" y="1766166"/>
                  <a:pt x="5045593" y="1792599"/>
                </a:cubicBezTo>
                <a:cubicBezTo>
                  <a:pt x="5055531" y="1799308"/>
                  <a:pt x="5055236" y="1784606"/>
                  <a:pt x="5063753" y="1788315"/>
                </a:cubicBezTo>
                <a:cubicBezTo>
                  <a:pt x="5061824" y="1800809"/>
                  <a:pt x="5049693" y="1791725"/>
                  <a:pt x="5052021" y="1813109"/>
                </a:cubicBezTo>
                <a:cubicBezTo>
                  <a:pt x="5061931" y="1819821"/>
                  <a:pt x="5061639" y="1805064"/>
                  <a:pt x="5070128" y="1808911"/>
                </a:cubicBezTo>
                <a:cubicBezTo>
                  <a:pt x="5068334" y="1794807"/>
                  <a:pt x="5061824" y="1778658"/>
                  <a:pt x="5068092" y="1769248"/>
                </a:cubicBezTo>
                <a:cubicBezTo>
                  <a:pt x="5077226" y="1771186"/>
                  <a:pt x="5074360" y="1792080"/>
                  <a:pt x="5073744" y="1809400"/>
                </a:cubicBezTo>
                <a:cubicBezTo>
                  <a:pt x="5084885" y="1806101"/>
                  <a:pt x="5083814" y="1822029"/>
                  <a:pt x="5094983" y="1818702"/>
                </a:cubicBezTo>
                <a:cubicBezTo>
                  <a:pt x="5096189" y="1807628"/>
                  <a:pt x="5089573" y="1801027"/>
                  <a:pt x="5095762" y="1799116"/>
                </a:cubicBezTo>
                <a:cubicBezTo>
                  <a:pt x="5095869" y="1782724"/>
                  <a:pt x="5083707" y="1795680"/>
                  <a:pt x="5081432" y="1797290"/>
                </a:cubicBezTo>
                <a:cubicBezTo>
                  <a:pt x="5085610" y="1781768"/>
                  <a:pt x="5083172" y="1783486"/>
                  <a:pt x="5086547" y="1758583"/>
                </a:cubicBezTo>
                <a:cubicBezTo>
                  <a:pt x="5070719" y="1769577"/>
                  <a:pt x="5061799" y="1737852"/>
                  <a:pt x="5059681" y="1709212"/>
                </a:cubicBezTo>
                <a:cubicBezTo>
                  <a:pt x="5055210" y="1720939"/>
                  <a:pt x="5049825" y="1730816"/>
                  <a:pt x="5047416" y="1746908"/>
                </a:cubicBezTo>
                <a:cubicBezTo>
                  <a:pt x="5026469" y="1753454"/>
                  <a:pt x="5034694" y="1713931"/>
                  <a:pt x="5012355" y="1722606"/>
                </a:cubicBezTo>
                <a:cubicBezTo>
                  <a:pt x="5016962" y="1713522"/>
                  <a:pt x="5016588" y="1693908"/>
                  <a:pt x="5027704" y="1698327"/>
                </a:cubicBezTo>
                <a:cubicBezTo>
                  <a:pt x="5014042" y="1672224"/>
                  <a:pt x="5005980" y="1748107"/>
                  <a:pt x="4990874" y="1719796"/>
                </a:cubicBezTo>
                <a:cubicBezTo>
                  <a:pt x="5000436" y="1695546"/>
                  <a:pt x="5029764" y="1648655"/>
                  <a:pt x="5049184" y="1701136"/>
                </a:cubicBezTo>
                <a:cubicBezTo>
                  <a:pt x="5059869" y="1693063"/>
                  <a:pt x="5067451" y="1678307"/>
                  <a:pt x="5072459" y="1658177"/>
                </a:cubicBezTo>
                <a:cubicBezTo>
                  <a:pt x="5049021" y="1679369"/>
                  <a:pt x="5015730" y="1646284"/>
                  <a:pt x="5016694" y="1611641"/>
                </a:cubicBezTo>
                <a:cubicBezTo>
                  <a:pt x="5007693" y="1628062"/>
                  <a:pt x="4997997" y="1642982"/>
                  <a:pt x="4982920" y="1646582"/>
                </a:cubicBezTo>
                <a:cubicBezTo>
                  <a:pt x="4990497" y="1620124"/>
                  <a:pt x="5006568" y="1611532"/>
                  <a:pt x="5020819" y="1599147"/>
                </a:cubicBezTo>
                <a:cubicBezTo>
                  <a:pt x="5019532" y="1583519"/>
                  <a:pt x="5004051" y="1592930"/>
                  <a:pt x="5013398" y="1604711"/>
                </a:cubicBezTo>
                <a:cubicBezTo>
                  <a:pt x="5002418" y="1605859"/>
                  <a:pt x="4995855" y="1585209"/>
                  <a:pt x="4991676" y="1608531"/>
                </a:cubicBezTo>
                <a:cubicBezTo>
                  <a:pt x="4987500" y="1606893"/>
                  <a:pt x="4989106" y="1596229"/>
                  <a:pt x="4988838" y="1588482"/>
                </a:cubicBezTo>
                <a:cubicBezTo>
                  <a:pt x="4978125" y="1592930"/>
                  <a:pt x="4977616" y="1592846"/>
                  <a:pt x="4967358" y="1585647"/>
                </a:cubicBezTo>
                <a:close/>
                <a:moveTo>
                  <a:pt x="1000406" y="1583191"/>
                </a:moveTo>
                <a:cubicBezTo>
                  <a:pt x="997602" y="1582819"/>
                  <a:pt x="994408" y="1583859"/>
                  <a:pt x="991189" y="1585575"/>
                </a:cubicBezTo>
                <a:cubicBezTo>
                  <a:pt x="984750" y="1589009"/>
                  <a:pt x="978215" y="1595152"/>
                  <a:pt x="974520" y="1598139"/>
                </a:cubicBezTo>
                <a:cubicBezTo>
                  <a:pt x="974331" y="1628062"/>
                  <a:pt x="998275" y="1606295"/>
                  <a:pt x="1003180" y="1601876"/>
                </a:cubicBezTo>
                <a:cubicBezTo>
                  <a:pt x="999001" y="1623480"/>
                  <a:pt x="986145" y="1618677"/>
                  <a:pt x="998090" y="1640582"/>
                </a:cubicBezTo>
                <a:cubicBezTo>
                  <a:pt x="983518" y="1652802"/>
                  <a:pt x="960297" y="1621842"/>
                  <a:pt x="957378" y="1668160"/>
                </a:cubicBezTo>
                <a:cubicBezTo>
                  <a:pt x="980841" y="1674214"/>
                  <a:pt x="1008882" y="1690852"/>
                  <a:pt x="1026480" y="1650837"/>
                </a:cubicBezTo>
                <a:cubicBezTo>
                  <a:pt x="1032908" y="1645657"/>
                  <a:pt x="1045686" y="1653621"/>
                  <a:pt x="1045123" y="1633598"/>
                </a:cubicBezTo>
                <a:cubicBezTo>
                  <a:pt x="1035695" y="1632564"/>
                  <a:pt x="1022945" y="1624651"/>
                  <a:pt x="1026480" y="1650837"/>
                </a:cubicBezTo>
                <a:cubicBezTo>
                  <a:pt x="1024444" y="1635700"/>
                  <a:pt x="1011748" y="1637280"/>
                  <a:pt x="1005724" y="1628443"/>
                </a:cubicBezTo>
                <a:cubicBezTo>
                  <a:pt x="1020909" y="1614342"/>
                  <a:pt x="1041319" y="1603213"/>
                  <a:pt x="1056132" y="1628388"/>
                </a:cubicBezTo>
                <a:cubicBezTo>
                  <a:pt x="1064594" y="1590008"/>
                  <a:pt x="1022678" y="1586492"/>
                  <a:pt x="1010089" y="1609430"/>
                </a:cubicBezTo>
                <a:cubicBezTo>
                  <a:pt x="1005643" y="1610768"/>
                  <a:pt x="998492" y="1588920"/>
                  <a:pt x="1007277" y="1589273"/>
                </a:cubicBezTo>
                <a:cubicBezTo>
                  <a:pt x="1005622" y="1585345"/>
                  <a:pt x="1003210" y="1583562"/>
                  <a:pt x="1000406" y="1583191"/>
                </a:cubicBezTo>
                <a:close/>
                <a:moveTo>
                  <a:pt x="6306886" y="1576045"/>
                </a:moveTo>
                <a:cubicBezTo>
                  <a:pt x="6307473" y="1598004"/>
                  <a:pt x="6286178" y="1610006"/>
                  <a:pt x="6284893" y="1586300"/>
                </a:cubicBezTo>
                <a:cubicBezTo>
                  <a:pt x="6289822" y="1577818"/>
                  <a:pt x="6301981" y="1584501"/>
                  <a:pt x="6306886" y="1576045"/>
                </a:cubicBezTo>
                <a:close/>
                <a:moveTo>
                  <a:pt x="5081553" y="1574333"/>
                </a:moveTo>
                <a:cubicBezTo>
                  <a:pt x="5083197" y="1573540"/>
                  <a:pt x="5084913" y="1573535"/>
                  <a:pt x="5086333" y="1574899"/>
                </a:cubicBezTo>
                <a:lnTo>
                  <a:pt x="5079616" y="1576188"/>
                </a:lnTo>
                <a:close/>
                <a:moveTo>
                  <a:pt x="5122611" y="1573044"/>
                </a:moveTo>
                <a:cubicBezTo>
                  <a:pt x="5126868" y="1590475"/>
                  <a:pt x="5144497" y="1577245"/>
                  <a:pt x="5151279" y="1576726"/>
                </a:cubicBezTo>
                <a:cubicBezTo>
                  <a:pt x="5148330" y="1598849"/>
                  <a:pt x="5132872" y="1594648"/>
                  <a:pt x="5124911" y="1606160"/>
                </a:cubicBezTo>
                <a:cubicBezTo>
                  <a:pt x="5127700" y="1582236"/>
                  <a:pt x="5131637" y="1590447"/>
                  <a:pt x="5118269" y="1592139"/>
                </a:cubicBezTo>
                <a:cubicBezTo>
                  <a:pt x="5118426" y="1587746"/>
                  <a:pt x="5118615" y="1583382"/>
                  <a:pt x="5118775" y="1579075"/>
                </a:cubicBezTo>
                <a:cubicBezTo>
                  <a:pt x="5119127" y="1575063"/>
                  <a:pt x="5119608" y="1571434"/>
                  <a:pt x="5122611" y="1573044"/>
                </a:cubicBezTo>
                <a:close/>
                <a:moveTo>
                  <a:pt x="8247683" y="1565844"/>
                </a:moveTo>
                <a:cubicBezTo>
                  <a:pt x="8262710" y="1570781"/>
                  <a:pt x="8286975" y="1560853"/>
                  <a:pt x="8286306" y="1590475"/>
                </a:cubicBezTo>
                <a:cubicBezTo>
                  <a:pt x="8275243" y="1586303"/>
                  <a:pt x="8252691" y="1604986"/>
                  <a:pt x="8247683" y="1565844"/>
                </a:cubicBezTo>
                <a:close/>
                <a:moveTo>
                  <a:pt x="8305520" y="1560251"/>
                </a:moveTo>
                <a:cubicBezTo>
                  <a:pt x="8306271" y="1569172"/>
                  <a:pt x="8310126" y="1573399"/>
                  <a:pt x="8308090" y="1586818"/>
                </a:cubicBezTo>
                <a:cubicBezTo>
                  <a:pt x="8303698" y="1591810"/>
                  <a:pt x="8298127" y="1594158"/>
                  <a:pt x="8289905" y="1590939"/>
                </a:cubicBezTo>
                <a:cubicBezTo>
                  <a:pt x="8291457" y="1573018"/>
                  <a:pt x="8302011" y="1574055"/>
                  <a:pt x="8305520" y="1560251"/>
                </a:cubicBezTo>
                <a:close/>
                <a:moveTo>
                  <a:pt x="8906730" y="1559570"/>
                </a:moveTo>
                <a:cubicBezTo>
                  <a:pt x="8918999" y="1564699"/>
                  <a:pt x="8941068" y="1554306"/>
                  <a:pt x="8942032" y="1577354"/>
                </a:cubicBezTo>
                <a:cubicBezTo>
                  <a:pt x="8928720" y="1560523"/>
                  <a:pt x="8912222" y="1586709"/>
                  <a:pt x="8906730" y="1559570"/>
                </a:cubicBezTo>
                <a:close/>
                <a:moveTo>
                  <a:pt x="8012884" y="1556089"/>
                </a:moveTo>
                <a:cubicBezTo>
                  <a:pt x="8015179" y="1555642"/>
                  <a:pt x="8017631" y="1556209"/>
                  <a:pt x="8020007" y="1557459"/>
                </a:cubicBezTo>
                <a:cubicBezTo>
                  <a:pt x="8024756" y="1559959"/>
                  <a:pt x="8029205" y="1565188"/>
                  <a:pt x="8031480" y="1570509"/>
                </a:cubicBezTo>
                <a:cubicBezTo>
                  <a:pt x="8024222" y="1565707"/>
                  <a:pt x="8007668" y="1575472"/>
                  <a:pt x="8006703" y="1560798"/>
                </a:cubicBezTo>
                <a:cubicBezTo>
                  <a:pt x="8008451" y="1557995"/>
                  <a:pt x="8010589" y="1556535"/>
                  <a:pt x="8012884" y="1556089"/>
                </a:cubicBezTo>
                <a:close/>
                <a:moveTo>
                  <a:pt x="8838919" y="1544266"/>
                </a:moveTo>
                <a:cubicBezTo>
                  <a:pt x="8851964" y="1549913"/>
                  <a:pt x="8891844" y="1534065"/>
                  <a:pt x="8895702" y="1564696"/>
                </a:cubicBezTo>
                <a:cubicBezTo>
                  <a:pt x="8874007" y="1562213"/>
                  <a:pt x="8851641" y="1560879"/>
                  <a:pt x="8838919" y="1544266"/>
                </a:cubicBezTo>
                <a:close/>
                <a:moveTo>
                  <a:pt x="8331340" y="1543885"/>
                </a:moveTo>
                <a:cubicBezTo>
                  <a:pt x="8335518" y="1555970"/>
                  <a:pt x="8366107" y="1557852"/>
                  <a:pt x="8355366" y="1573235"/>
                </a:cubicBezTo>
                <a:cubicBezTo>
                  <a:pt x="8347706" y="1567099"/>
                  <a:pt x="8337045" y="1566308"/>
                  <a:pt x="8331340" y="1543885"/>
                </a:cubicBezTo>
                <a:close/>
                <a:moveTo>
                  <a:pt x="8414173" y="1541511"/>
                </a:moveTo>
                <a:cubicBezTo>
                  <a:pt x="8424352" y="1570861"/>
                  <a:pt x="8460000" y="1553487"/>
                  <a:pt x="8477623" y="1575990"/>
                </a:cubicBezTo>
                <a:cubicBezTo>
                  <a:pt x="8464418" y="1571869"/>
                  <a:pt x="8453226" y="1571869"/>
                  <a:pt x="8451775" y="1592357"/>
                </a:cubicBezTo>
                <a:cubicBezTo>
                  <a:pt x="8428984" y="1585372"/>
                  <a:pt x="8425502" y="1577654"/>
                  <a:pt x="8405200" y="1586329"/>
                </a:cubicBezTo>
                <a:cubicBezTo>
                  <a:pt x="8402978" y="1559704"/>
                  <a:pt x="8403943" y="1554303"/>
                  <a:pt x="8414173" y="1541511"/>
                </a:cubicBezTo>
                <a:close/>
                <a:moveTo>
                  <a:pt x="764478" y="1538103"/>
                </a:moveTo>
                <a:cubicBezTo>
                  <a:pt x="773049" y="1542960"/>
                  <a:pt x="782691" y="1546067"/>
                  <a:pt x="781378" y="1566554"/>
                </a:cubicBezTo>
                <a:cubicBezTo>
                  <a:pt x="774924" y="1575965"/>
                  <a:pt x="760701" y="1563144"/>
                  <a:pt x="764478" y="1538103"/>
                </a:cubicBezTo>
                <a:close/>
                <a:moveTo>
                  <a:pt x="5430297" y="1527653"/>
                </a:moveTo>
                <a:lnTo>
                  <a:pt x="5431042" y="1528220"/>
                </a:lnTo>
                <a:lnTo>
                  <a:pt x="5429074" y="1530617"/>
                </a:lnTo>
                <a:close/>
                <a:moveTo>
                  <a:pt x="1065041" y="1519311"/>
                </a:moveTo>
                <a:cubicBezTo>
                  <a:pt x="1060418" y="1520336"/>
                  <a:pt x="1055851" y="1526428"/>
                  <a:pt x="1056132" y="1536628"/>
                </a:cubicBezTo>
                <a:cubicBezTo>
                  <a:pt x="1064355" y="1539738"/>
                  <a:pt x="1069950" y="1537338"/>
                  <a:pt x="1074292" y="1532373"/>
                </a:cubicBezTo>
                <a:cubicBezTo>
                  <a:pt x="1074346" y="1522321"/>
                  <a:pt x="1069664" y="1518283"/>
                  <a:pt x="1065041" y="1519311"/>
                </a:cubicBezTo>
                <a:close/>
                <a:moveTo>
                  <a:pt x="5463163" y="1518844"/>
                </a:moveTo>
                <a:cubicBezTo>
                  <a:pt x="5470927" y="1524981"/>
                  <a:pt x="5482445" y="1525119"/>
                  <a:pt x="5483890" y="1541322"/>
                </a:cubicBezTo>
                <a:cubicBezTo>
                  <a:pt x="5473604" y="1526428"/>
                  <a:pt x="5462787" y="1550623"/>
                  <a:pt x="5463163" y="1518844"/>
                </a:cubicBezTo>
                <a:close/>
                <a:moveTo>
                  <a:pt x="744399" y="1517896"/>
                </a:moveTo>
                <a:cubicBezTo>
                  <a:pt x="745748" y="1517905"/>
                  <a:pt x="747041" y="1518949"/>
                  <a:pt x="748514" y="1520236"/>
                </a:cubicBezTo>
                <a:cubicBezTo>
                  <a:pt x="751458" y="1522811"/>
                  <a:pt x="755128" y="1526356"/>
                  <a:pt x="761424" y="1524543"/>
                </a:cubicBezTo>
                <a:cubicBezTo>
                  <a:pt x="761157" y="1531064"/>
                  <a:pt x="760915" y="1537610"/>
                  <a:pt x="760673" y="1544103"/>
                </a:cubicBezTo>
                <a:cubicBezTo>
                  <a:pt x="748674" y="1544701"/>
                  <a:pt x="747684" y="1527871"/>
                  <a:pt x="739943" y="1521762"/>
                </a:cubicBezTo>
                <a:cubicBezTo>
                  <a:pt x="741643" y="1518912"/>
                  <a:pt x="743049" y="1517886"/>
                  <a:pt x="744399" y="1517896"/>
                </a:cubicBezTo>
                <a:close/>
                <a:moveTo>
                  <a:pt x="5440071" y="1517218"/>
                </a:moveTo>
                <a:cubicBezTo>
                  <a:pt x="5446247" y="1517951"/>
                  <a:pt x="5452753" y="1522636"/>
                  <a:pt x="5455661" y="1524380"/>
                </a:cubicBezTo>
                <a:cubicBezTo>
                  <a:pt x="5452365" y="1529810"/>
                  <a:pt x="5453412" y="1573344"/>
                  <a:pt x="5443662" y="1555669"/>
                </a:cubicBezTo>
                <a:cubicBezTo>
                  <a:pt x="5450866" y="1558559"/>
                  <a:pt x="5443662" y="1536711"/>
                  <a:pt x="5440822" y="1535646"/>
                </a:cubicBezTo>
                <a:lnTo>
                  <a:pt x="5431042" y="1528220"/>
                </a:lnTo>
                <a:close/>
                <a:moveTo>
                  <a:pt x="5840535" y="1513922"/>
                </a:moveTo>
                <a:cubicBezTo>
                  <a:pt x="5851883" y="1520251"/>
                  <a:pt x="5839104" y="1574281"/>
                  <a:pt x="5832842" y="1547238"/>
                </a:cubicBezTo>
                <a:cubicBezTo>
                  <a:pt x="5850847" y="1546938"/>
                  <a:pt x="5832415" y="1526725"/>
                  <a:pt x="5834105" y="1514506"/>
                </a:cubicBezTo>
                <a:cubicBezTo>
                  <a:pt x="5836800" y="1513088"/>
                  <a:pt x="5838914" y="1513018"/>
                  <a:pt x="5840535" y="1513922"/>
                </a:cubicBezTo>
                <a:close/>
                <a:moveTo>
                  <a:pt x="491202" y="1513260"/>
                </a:moveTo>
                <a:cubicBezTo>
                  <a:pt x="509565" y="1511937"/>
                  <a:pt x="527980" y="1537843"/>
                  <a:pt x="534991" y="1514726"/>
                </a:cubicBezTo>
                <a:cubicBezTo>
                  <a:pt x="537724" y="1560306"/>
                  <a:pt x="564910" y="1535511"/>
                  <a:pt x="572596" y="1565569"/>
                </a:cubicBezTo>
                <a:cubicBezTo>
                  <a:pt x="581675" y="1550051"/>
                  <a:pt x="569328" y="1533329"/>
                  <a:pt x="581273" y="1527272"/>
                </a:cubicBezTo>
                <a:cubicBezTo>
                  <a:pt x="596970" y="1537313"/>
                  <a:pt x="593784" y="1576998"/>
                  <a:pt x="615318" y="1577654"/>
                </a:cubicBezTo>
                <a:cubicBezTo>
                  <a:pt x="615881" y="1564670"/>
                  <a:pt x="625441" y="1570698"/>
                  <a:pt x="623512" y="1552559"/>
                </a:cubicBezTo>
                <a:cubicBezTo>
                  <a:pt x="638860" y="1562843"/>
                  <a:pt x="639369" y="1556543"/>
                  <a:pt x="652414" y="1549721"/>
                </a:cubicBezTo>
                <a:cubicBezTo>
                  <a:pt x="661145" y="1593611"/>
                  <a:pt x="715518" y="1553215"/>
                  <a:pt x="725883" y="1605204"/>
                </a:cubicBezTo>
                <a:cubicBezTo>
                  <a:pt x="696981" y="1589928"/>
                  <a:pt x="629271" y="1556898"/>
                  <a:pt x="614030" y="1610416"/>
                </a:cubicBezTo>
                <a:cubicBezTo>
                  <a:pt x="618344" y="1619663"/>
                  <a:pt x="617810" y="1635344"/>
                  <a:pt x="609424" y="1636029"/>
                </a:cubicBezTo>
                <a:cubicBezTo>
                  <a:pt x="606694" y="1626181"/>
                  <a:pt x="607577" y="1610416"/>
                  <a:pt x="595873" y="1614614"/>
                </a:cubicBezTo>
                <a:cubicBezTo>
                  <a:pt x="576909" y="1693092"/>
                  <a:pt x="506306" y="1626699"/>
                  <a:pt x="481237" y="1599722"/>
                </a:cubicBezTo>
                <a:cubicBezTo>
                  <a:pt x="480379" y="1607305"/>
                  <a:pt x="481130" y="1618297"/>
                  <a:pt x="476870" y="1618789"/>
                </a:cubicBezTo>
                <a:cubicBezTo>
                  <a:pt x="472449" y="1593121"/>
                  <a:pt x="455844" y="1586709"/>
                  <a:pt x="450274" y="1562814"/>
                </a:cubicBezTo>
                <a:cubicBezTo>
                  <a:pt x="457557" y="1550787"/>
                  <a:pt x="463290" y="1553350"/>
                  <a:pt x="472022" y="1559080"/>
                </a:cubicBezTo>
                <a:cubicBezTo>
                  <a:pt x="472449" y="1548249"/>
                  <a:pt x="472879" y="1537338"/>
                  <a:pt x="473281" y="1526482"/>
                </a:cubicBezTo>
                <a:cubicBezTo>
                  <a:pt x="478964" y="1517166"/>
                  <a:pt x="485081" y="1513701"/>
                  <a:pt x="491202" y="1513260"/>
                </a:cubicBezTo>
                <a:close/>
                <a:moveTo>
                  <a:pt x="4847673" y="1513063"/>
                </a:moveTo>
                <a:cubicBezTo>
                  <a:pt x="4845176" y="1511926"/>
                  <a:pt x="4842868" y="1511784"/>
                  <a:pt x="4840992" y="1513257"/>
                </a:cubicBezTo>
                <a:cubicBezTo>
                  <a:pt x="4838492" y="1515222"/>
                  <a:pt x="4836763" y="1520059"/>
                  <a:pt x="4836380" y="1529237"/>
                </a:cubicBezTo>
                <a:cubicBezTo>
                  <a:pt x="4852747" y="1533054"/>
                  <a:pt x="4853416" y="1538455"/>
                  <a:pt x="4868603" y="1533409"/>
                </a:cubicBezTo>
                <a:cubicBezTo>
                  <a:pt x="4864341" y="1528839"/>
                  <a:pt x="4855161" y="1516473"/>
                  <a:pt x="4847673" y="1513063"/>
                </a:cubicBezTo>
                <a:close/>
                <a:moveTo>
                  <a:pt x="5549893" y="1510416"/>
                </a:moveTo>
                <a:cubicBezTo>
                  <a:pt x="5561226" y="1508807"/>
                  <a:pt x="5564167" y="1520482"/>
                  <a:pt x="5567011" y="1532376"/>
                </a:cubicBezTo>
                <a:cubicBezTo>
                  <a:pt x="5556696" y="1532267"/>
                  <a:pt x="5547431" y="1530603"/>
                  <a:pt x="5549893" y="1510416"/>
                </a:cubicBezTo>
                <a:close/>
                <a:moveTo>
                  <a:pt x="6035972" y="1508016"/>
                </a:moveTo>
                <a:cubicBezTo>
                  <a:pt x="6047114" y="1508807"/>
                  <a:pt x="6055738" y="1513526"/>
                  <a:pt x="6060564" y="1524300"/>
                </a:cubicBezTo>
                <a:cubicBezTo>
                  <a:pt x="6049473" y="1532046"/>
                  <a:pt x="6038281" y="1529128"/>
                  <a:pt x="6035972" y="1508016"/>
                </a:cubicBezTo>
                <a:close/>
                <a:moveTo>
                  <a:pt x="5773202" y="1506650"/>
                </a:moveTo>
                <a:cubicBezTo>
                  <a:pt x="5768462" y="1530437"/>
                  <a:pt x="5786250" y="1518681"/>
                  <a:pt x="5782710" y="1540692"/>
                </a:cubicBezTo>
                <a:cubicBezTo>
                  <a:pt x="5776574" y="1536110"/>
                  <a:pt x="5761365" y="1545904"/>
                  <a:pt x="5761415" y="1531336"/>
                </a:cubicBezTo>
                <a:cubicBezTo>
                  <a:pt x="5768892" y="1530571"/>
                  <a:pt x="5765756" y="1507550"/>
                  <a:pt x="5773202" y="1506650"/>
                </a:cubicBezTo>
                <a:close/>
                <a:moveTo>
                  <a:pt x="5798180" y="1502712"/>
                </a:moveTo>
                <a:cubicBezTo>
                  <a:pt x="5800031" y="1501891"/>
                  <a:pt x="5802426" y="1502205"/>
                  <a:pt x="5805701" y="1504360"/>
                </a:cubicBezTo>
                <a:cubicBezTo>
                  <a:pt x="5804708" y="1514042"/>
                  <a:pt x="5806047" y="1528610"/>
                  <a:pt x="5801121" y="1529973"/>
                </a:cubicBezTo>
                <a:cubicBezTo>
                  <a:pt x="5800502" y="1524764"/>
                  <a:pt x="5801550" y="1517098"/>
                  <a:pt x="5798008" y="1516470"/>
                </a:cubicBezTo>
                <a:cubicBezTo>
                  <a:pt x="5794419" y="1515242"/>
                  <a:pt x="5789706" y="1543665"/>
                  <a:pt x="5787029" y="1521654"/>
                </a:cubicBezTo>
                <a:cubicBezTo>
                  <a:pt x="5791952" y="1517848"/>
                  <a:pt x="5792624" y="1505174"/>
                  <a:pt x="5798180" y="1502712"/>
                </a:cubicBezTo>
                <a:close/>
                <a:moveTo>
                  <a:pt x="4855559" y="1498933"/>
                </a:moveTo>
                <a:cubicBezTo>
                  <a:pt x="4857701" y="1517997"/>
                  <a:pt x="4879399" y="1506161"/>
                  <a:pt x="4875782" y="1534392"/>
                </a:cubicBezTo>
                <a:cubicBezTo>
                  <a:pt x="4884246" y="1528610"/>
                  <a:pt x="4897558" y="1533029"/>
                  <a:pt x="4904923" y="1525036"/>
                </a:cubicBezTo>
                <a:cubicBezTo>
                  <a:pt x="4896217" y="1506241"/>
                  <a:pt x="4874334" y="1513988"/>
                  <a:pt x="4855559" y="1498933"/>
                </a:cubicBezTo>
                <a:close/>
                <a:moveTo>
                  <a:pt x="1526487" y="1497146"/>
                </a:moveTo>
                <a:cubicBezTo>
                  <a:pt x="1522111" y="1494027"/>
                  <a:pt x="1517356" y="1493775"/>
                  <a:pt x="1514865" y="1497784"/>
                </a:cubicBezTo>
                <a:cubicBezTo>
                  <a:pt x="1512536" y="1525634"/>
                  <a:pt x="1527187" y="1517098"/>
                  <a:pt x="1535837" y="1513690"/>
                </a:cubicBezTo>
                <a:cubicBezTo>
                  <a:pt x="1534858" y="1506244"/>
                  <a:pt x="1530862" y="1500262"/>
                  <a:pt x="1526487" y="1497146"/>
                </a:cubicBezTo>
                <a:close/>
                <a:moveTo>
                  <a:pt x="5741262" y="1495903"/>
                </a:moveTo>
                <a:cubicBezTo>
                  <a:pt x="5740561" y="1507249"/>
                  <a:pt x="5741286" y="1516333"/>
                  <a:pt x="5743828" y="1522579"/>
                </a:cubicBezTo>
                <a:cubicBezTo>
                  <a:pt x="5737133" y="1520179"/>
                  <a:pt x="5735634" y="1528853"/>
                  <a:pt x="5729257" y="1527164"/>
                </a:cubicBezTo>
                <a:cubicBezTo>
                  <a:pt x="5728323" y="1506433"/>
                  <a:pt x="5734749" y="1501058"/>
                  <a:pt x="5741262" y="1495903"/>
                </a:cubicBezTo>
                <a:close/>
                <a:moveTo>
                  <a:pt x="1202604" y="1483486"/>
                </a:moveTo>
                <a:cubicBezTo>
                  <a:pt x="1197691" y="1483930"/>
                  <a:pt x="1193037" y="1489863"/>
                  <a:pt x="1194283" y="1502068"/>
                </a:cubicBezTo>
                <a:cubicBezTo>
                  <a:pt x="1202803" y="1505831"/>
                  <a:pt x="1202533" y="1491183"/>
                  <a:pt x="1212471" y="1497839"/>
                </a:cubicBezTo>
                <a:cubicBezTo>
                  <a:pt x="1212685" y="1488088"/>
                  <a:pt x="1207516" y="1483042"/>
                  <a:pt x="1202604" y="1483486"/>
                </a:cubicBezTo>
                <a:close/>
                <a:moveTo>
                  <a:pt x="5878661" y="1480983"/>
                </a:moveTo>
                <a:cubicBezTo>
                  <a:pt x="5896149" y="1487993"/>
                  <a:pt x="5917553" y="1488947"/>
                  <a:pt x="5920337" y="1519225"/>
                </a:cubicBezTo>
                <a:cubicBezTo>
                  <a:pt x="5904480" y="1522089"/>
                  <a:pt x="5900918" y="1481556"/>
                  <a:pt x="5891919" y="1508970"/>
                </a:cubicBezTo>
                <a:cubicBezTo>
                  <a:pt x="5891438" y="1493532"/>
                  <a:pt x="5881450" y="1492930"/>
                  <a:pt x="5878661" y="1480983"/>
                </a:cubicBezTo>
                <a:close/>
                <a:moveTo>
                  <a:pt x="5756330" y="1478202"/>
                </a:moveTo>
                <a:cubicBezTo>
                  <a:pt x="5763352" y="1480986"/>
                  <a:pt x="5765382" y="1534449"/>
                  <a:pt x="5755049" y="1510852"/>
                </a:cubicBezTo>
                <a:cubicBezTo>
                  <a:pt x="5757245" y="1510771"/>
                  <a:pt x="5759306" y="1510416"/>
                  <a:pt x="5758901" y="1504826"/>
                </a:cubicBezTo>
                <a:cubicBezTo>
                  <a:pt x="5754725" y="1503243"/>
                  <a:pt x="5748671" y="1504606"/>
                  <a:pt x="5748401" y="1496914"/>
                </a:cubicBezTo>
                <a:cubicBezTo>
                  <a:pt x="5754297" y="1497487"/>
                  <a:pt x="5751134" y="1478992"/>
                  <a:pt x="5756330" y="1478202"/>
                </a:cubicBezTo>
                <a:close/>
                <a:moveTo>
                  <a:pt x="5683413" y="1477025"/>
                </a:moveTo>
                <a:cubicBezTo>
                  <a:pt x="5687434" y="1478016"/>
                  <a:pt x="5692270" y="1481816"/>
                  <a:pt x="5705664" y="1484749"/>
                </a:cubicBezTo>
                <a:cubicBezTo>
                  <a:pt x="5709413" y="1519497"/>
                  <a:pt x="5719291" y="1506161"/>
                  <a:pt x="5732257" y="1540746"/>
                </a:cubicBezTo>
                <a:cubicBezTo>
                  <a:pt x="5709840" y="1521545"/>
                  <a:pt x="5699076" y="1527545"/>
                  <a:pt x="5678289" y="1540257"/>
                </a:cubicBezTo>
                <a:cubicBezTo>
                  <a:pt x="5678796" y="1531310"/>
                  <a:pt x="5677136" y="1525634"/>
                  <a:pt x="5675469" y="1520182"/>
                </a:cubicBezTo>
                <a:cubicBezTo>
                  <a:pt x="5687395" y="1513635"/>
                  <a:pt x="5677375" y="1541648"/>
                  <a:pt x="5689321" y="1535156"/>
                </a:cubicBezTo>
                <a:cubicBezTo>
                  <a:pt x="5688790" y="1521680"/>
                  <a:pt x="5680114" y="1520998"/>
                  <a:pt x="5679575" y="1507661"/>
                </a:cubicBezTo>
                <a:cubicBezTo>
                  <a:pt x="5692513" y="1503787"/>
                  <a:pt x="5700307" y="1529346"/>
                  <a:pt x="5704911" y="1504305"/>
                </a:cubicBezTo>
                <a:cubicBezTo>
                  <a:pt x="5693204" y="1482566"/>
                  <a:pt x="5670250" y="1515651"/>
                  <a:pt x="5666043" y="1486138"/>
                </a:cubicBezTo>
                <a:cubicBezTo>
                  <a:pt x="5676180" y="1477844"/>
                  <a:pt x="5679392" y="1476031"/>
                  <a:pt x="5683413" y="1477025"/>
                </a:cubicBezTo>
                <a:close/>
                <a:moveTo>
                  <a:pt x="5025692" y="1475146"/>
                </a:moveTo>
                <a:cubicBezTo>
                  <a:pt x="5003863" y="1495522"/>
                  <a:pt x="5015139" y="1499614"/>
                  <a:pt x="4991650" y="1516608"/>
                </a:cubicBezTo>
                <a:cubicBezTo>
                  <a:pt x="5012113" y="1521954"/>
                  <a:pt x="5028479" y="1518627"/>
                  <a:pt x="5025692" y="1475146"/>
                </a:cubicBezTo>
                <a:close/>
                <a:moveTo>
                  <a:pt x="5853845" y="1471217"/>
                </a:moveTo>
                <a:cubicBezTo>
                  <a:pt x="5854382" y="1486710"/>
                  <a:pt x="5869218" y="1479511"/>
                  <a:pt x="5870987" y="1493065"/>
                </a:cubicBezTo>
                <a:cubicBezTo>
                  <a:pt x="5868121" y="1494213"/>
                  <a:pt x="5866594" y="1498031"/>
                  <a:pt x="5866862" y="1505697"/>
                </a:cubicBezTo>
                <a:cubicBezTo>
                  <a:pt x="5849132" y="1491292"/>
                  <a:pt x="5865875" y="1510580"/>
                  <a:pt x="5851998" y="1516906"/>
                </a:cubicBezTo>
                <a:cubicBezTo>
                  <a:pt x="5843263" y="1498140"/>
                  <a:pt x="5853707" y="1484502"/>
                  <a:pt x="5834881" y="1494949"/>
                </a:cubicBezTo>
                <a:cubicBezTo>
                  <a:pt x="5835145" y="1474299"/>
                  <a:pt x="5849931" y="1484173"/>
                  <a:pt x="5853845" y="1471217"/>
                </a:cubicBezTo>
                <a:close/>
                <a:moveTo>
                  <a:pt x="1184815" y="1467950"/>
                </a:moveTo>
                <a:lnTo>
                  <a:pt x="1184936" y="1468053"/>
                </a:lnTo>
                <a:lnTo>
                  <a:pt x="1184925" y="1468119"/>
                </a:lnTo>
                <a:lnTo>
                  <a:pt x="1184801" y="1468027"/>
                </a:lnTo>
                <a:close/>
                <a:moveTo>
                  <a:pt x="1364901" y="1465163"/>
                </a:moveTo>
                <a:cubicBezTo>
                  <a:pt x="1356732" y="1468818"/>
                  <a:pt x="1361740" y="1502206"/>
                  <a:pt x="1370820" y="1498741"/>
                </a:cubicBezTo>
                <a:cubicBezTo>
                  <a:pt x="1371166" y="1490092"/>
                  <a:pt x="1371515" y="1481338"/>
                  <a:pt x="1371838" y="1472609"/>
                </a:cubicBezTo>
                <a:cubicBezTo>
                  <a:pt x="1367660" y="1473127"/>
                  <a:pt x="1365517" y="1470398"/>
                  <a:pt x="1364901" y="1465163"/>
                </a:cubicBezTo>
                <a:close/>
                <a:moveTo>
                  <a:pt x="5400507" y="1464754"/>
                </a:moveTo>
                <a:cubicBezTo>
                  <a:pt x="5397427" y="1500024"/>
                  <a:pt x="5374580" y="1487148"/>
                  <a:pt x="5368014" y="1467125"/>
                </a:cubicBezTo>
                <a:cubicBezTo>
                  <a:pt x="5382240" y="1473428"/>
                  <a:pt x="5388694" y="1463500"/>
                  <a:pt x="5400507" y="1464754"/>
                </a:cubicBezTo>
                <a:close/>
                <a:moveTo>
                  <a:pt x="6001739" y="1464127"/>
                </a:moveTo>
                <a:cubicBezTo>
                  <a:pt x="5998016" y="1482237"/>
                  <a:pt x="6006078" y="1481773"/>
                  <a:pt x="6004017" y="1497266"/>
                </a:cubicBezTo>
                <a:cubicBezTo>
                  <a:pt x="5990599" y="1501877"/>
                  <a:pt x="5991053" y="1463388"/>
                  <a:pt x="6001739" y="1464127"/>
                </a:cubicBezTo>
                <a:close/>
                <a:moveTo>
                  <a:pt x="6131400" y="1461317"/>
                </a:moveTo>
                <a:cubicBezTo>
                  <a:pt x="6140323" y="1481994"/>
                  <a:pt x="6169568" y="1470481"/>
                  <a:pt x="6176960" y="1493532"/>
                </a:cubicBezTo>
                <a:cubicBezTo>
                  <a:pt x="6159655" y="1493532"/>
                  <a:pt x="6138602" y="1500514"/>
                  <a:pt x="6119609" y="1486032"/>
                </a:cubicBezTo>
                <a:cubicBezTo>
                  <a:pt x="6110476" y="1492578"/>
                  <a:pt x="6127275" y="1514317"/>
                  <a:pt x="6111463" y="1511261"/>
                </a:cubicBezTo>
                <a:cubicBezTo>
                  <a:pt x="6111820" y="1496559"/>
                  <a:pt x="6093607" y="1476785"/>
                  <a:pt x="6100944" y="1503323"/>
                </a:cubicBezTo>
                <a:cubicBezTo>
                  <a:pt x="6087795" y="1511779"/>
                  <a:pt x="6099659" y="1480874"/>
                  <a:pt x="6091007" y="1482320"/>
                </a:cubicBezTo>
                <a:cubicBezTo>
                  <a:pt x="6082542" y="1511316"/>
                  <a:pt x="6075846" y="1466146"/>
                  <a:pt x="6068965" y="1492658"/>
                </a:cubicBezTo>
                <a:cubicBezTo>
                  <a:pt x="6070250" y="1480384"/>
                  <a:pt x="6065487" y="1477684"/>
                  <a:pt x="6066398" y="1465982"/>
                </a:cubicBezTo>
                <a:cubicBezTo>
                  <a:pt x="6094088" y="1468574"/>
                  <a:pt x="6114016" y="1483277"/>
                  <a:pt x="6131400" y="1461317"/>
                </a:cubicBezTo>
                <a:close/>
                <a:moveTo>
                  <a:pt x="5807500" y="1458617"/>
                </a:moveTo>
                <a:cubicBezTo>
                  <a:pt x="5818934" y="1456790"/>
                  <a:pt x="5820914" y="1474657"/>
                  <a:pt x="5828976" y="1461372"/>
                </a:cubicBezTo>
                <a:cubicBezTo>
                  <a:pt x="5827724" y="1473620"/>
                  <a:pt x="5832462" y="1476321"/>
                  <a:pt x="5831523" y="1487996"/>
                </a:cubicBezTo>
                <a:cubicBezTo>
                  <a:pt x="5819848" y="1475965"/>
                  <a:pt x="5815181" y="1513690"/>
                  <a:pt x="5809832" y="1491650"/>
                </a:cubicBezTo>
                <a:cubicBezTo>
                  <a:pt x="5813737" y="1485785"/>
                  <a:pt x="5817565" y="1479731"/>
                  <a:pt x="5821347" y="1473483"/>
                </a:cubicBezTo>
                <a:cubicBezTo>
                  <a:pt x="5813065" y="1474276"/>
                  <a:pt x="5807931" y="1470184"/>
                  <a:pt x="5807500" y="1458617"/>
                </a:cubicBezTo>
                <a:close/>
                <a:moveTo>
                  <a:pt x="8598069" y="1458194"/>
                </a:moveTo>
                <a:cubicBezTo>
                  <a:pt x="8601647" y="1457112"/>
                  <a:pt x="8605800" y="1457340"/>
                  <a:pt x="8609654" y="1458368"/>
                </a:cubicBezTo>
                <a:cubicBezTo>
                  <a:pt x="8617362" y="1460424"/>
                  <a:pt x="8623872" y="1465682"/>
                  <a:pt x="8622182" y="1470075"/>
                </a:cubicBezTo>
                <a:cubicBezTo>
                  <a:pt x="8607396" y="1470481"/>
                  <a:pt x="8598398" y="1475639"/>
                  <a:pt x="8589931" y="1465874"/>
                </a:cubicBezTo>
                <a:cubicBezTo>
                  <a:pt x="8591486" y="1461665"/>
                  <a:pt x="8594490" y="1459275"/>
                  <a:pt x="8598069" y="1458194"/>
                </a:cubicBezTo>
                <a:close/>
                <a:moveTo>
                  <a:pt x="5587510" y="1456087"/>
                </a:moveTo>
                <a:cubicBezTo>
                  <a:pt x="5592890" y="1457154"/>
                  <a:pt x="5594398" y="1475659"/>
                  <a:pt x="5597709" y="1483821"/>
                </a:cubicBezTo>
                <a:cubicBezTo>
                  <a:pt x="5630252" y="1487776"/>
                  <a:pt x="5637730" y="1470891"/>
                  <a:pt x="5658614" y="1491730"/>
                </a:cubicBezTo>
                <a:cubicBezTo>
                  <a:pt x="5652458" y="1496069"/>
                  <a:pt x="5668205" y="1516991"/>
                  <a:pt x="5671662" y="1526264"/>
                </a:cubicBezTo>
                <a:cubicBezTo>
                  <a:pt x="5651491" y="1532267"/>
                  <a:pt x="5639205" y="1484640"/>
                  <a:pt x="5625140" y="1520182"/>
                </a:cubicBezTo>
                <a:cubicBezTo>
                  <a:pt x="5635746" y="1525855"/>
                  <a:pt x="5636099" y="1540420"/>
                  <a:pt x="5631273" y="1547241"/>
                </a:cubicBezTo>
                <a:cubicBezTo>
                  <a:pt x="5626239" y="1538922"/>
                  <a:pt x="5621790" y="1529483"/>
                  <a:pt x="5617935" y="1519282"/>
                </a:cubicBezTo>
                <a:cubicBezTo>
                  <a:pt x="5602642" y="1512979"/>
                  <a:pt x="5597416" y="1527957"/>
                  <a:pt x="5588525" y="1535156"/>
                </a:cubicBezTo>
                <a:cubicBezTo>
                  <a:pt x="5588258" y="1525282"/>
                  <a:pt x="5590750" y="1511235"/>
                  <a:pt x="5585954" y="1508561"/>
                </a:cubicBezTo>
                <a:cubicBezTo>
                  <a:pt x="5579793" y="1508125"/>
                  <a:pt x="5577120" y="1550051"/>
                  <a:pt x="5570899" y="1526236"/>
                </a:cubicBezTo>
                <a:cubicBezTo>
                  <a:pt x="5578857" y="1515162"/>
                  <a:pt x="5554027" y="1504279"/>
                  <a:pt x="5554486" y="1484749"/>
                </a:cubicBezTo>
                <a:cubicBezTo>
                  <a:pt x="5568115" y="1496942"/>
                  <a:pt x="5562545" y="1468792"/>
                  <a:pt x="5569620" y="1466965"/>
                </a:cubicBezTo>
                <a:cubicBezTo>
                  <a:pt x="5572617" y="1492303"/>
                  <a:pt x="5583841" y="1466527"/>
                  <a:pt x="5586705" y="1488975"/>
                </a:cubicBezTo>
                <a:cubicBezTo>
                  <a:pt x="5587003" y="1482374"/>
                  <a:pt x="5589945" y="1481584"/>
                  <a:pt x="5590834" y="1476375"/>
                </a:cubicBezTo>
                <a:cubicBezTo>
                  <a:pt x="5586731" y="1472609"/>
                  <a:pt x="5582982" y="1468408"/>
                  <a:pt x="5580629" y="1461862"/>
                </a:cubicBezTo>
                <a:cubicBezTo>
                  <a:pt x="5583493" y="1457313"/>
                  <a:pt x="5585716" y="1455731"/>
                  <a:pt x="5587510" y="1456087"/>
                </a:cubicBezTo>
                <a:close/>
                <a:moveTo>
                  <a:pt x="6538397" y="1455235"/>
                </a:moveTo>
                <a:cubicBezTo>
                  <a:pt x="6537461" y="1466802"/>
                  <a:pt x="6541372" y="1470974"/>
                  <a:pt x="6548627" y="1469637"/>
                </a:cubicBezTo>
                <a:cubicBezTo>
                  <a:pt x="6548385" y="1476157"/>
                  <a:pt x="6548118" y="1482704"/>
                  <a:pt x="6547876" y="1489250"/>
                </a:cubicBezTo>
                <a:cubicBezTo>
                  <a:pt x="6537542" y="1492713"/>
                  <a:pt x="6527498" y="1465000"/>
                  <a:pt x="6538397" y="1455235"/>
                </a:cubicBezTo>
                <a:close/>
                <a:moveTo>
                  <a:pt x="1208694" y="1449009"/>
                </a:moveTo>
                <a:cubicBezTo>
                  <a:pt x="1204080" y="1452839"/>
                  <a:pt x="1201956" y="1468347"/>
                  <a:pt x="1217052" y="1472228"/>
                </a:cubicBezTo>
                <a:cubicBezTo>
                  <a:pt x="1217240" y="1459594"/>
                  <a:pt x="1215657" y="1452844"/>
                  <a:pt x="1213593" y="1449934"/>
                </a:cubicBezTo>
                <a:cubicBezTo>
                  <a:pt x="1212047" y="1447753"/>
                  <a:pt x="1210232" y="1447732"/>
                  <a:pt x="1208694" y="1449009"/>
                </a:cubicBezTo>
                <a:close/>
                <a:moveTo>
                  <a:pt x="5779108" y="1448359"/>
                </a:moveTo>
                <a:cubicBezTo>
                  <a:pt x="5781891" y="1474683"/>
                  <a:pt x="5790035" y="1448141"/>
                  <a:pt x="5800589" y="1451142"/>
                </a:cubicBezTo>
                <a:cubicBezTo>
                  <a:pt x="5794937" y="1472225"/>
                  <a:pt x="5778062" y="1469691"/>
                  <a:pt x="5777072" y="1500648"/>
                </a:cubicBezTo>
                <a:cubicBezTo>
                  <a:pt x="5777527" y="1487664"/>
                  <a:pt x="5767641" y="1491020"/>
                  <a:pt x="5770909" y="1473591"/>
                </a:cubicBezTo>
                <a:cubicBezTo>
                  <a:pt x="5777311" y="1475255"/>
                  <a:pt x="5779588" y="1468162"/>
                  <a:pt x="5778863" y="1454931"/>
                </a:cubicBezTo>
                <a:cubicBezTo>
                  <a:pt x="5776884" y="1454579"/>
                  <a:pt x="5774982" y="1449040"/>
                  <a:pt x="5779108" y="1448359"/>
                </a:cubicBezTo>
                <a:close/>
                <a:moveTo>
                  <a:pt x="6051308" y="1445857"/>
                </a:moveTo>
                <a:cubicBezTo>
                  <a:pt x="6056069" y="1446220"/>
                  <a:pt x="6061174" y="1448161"/>
                  <a:pt x="6066935" y="1452915"/>
                </a:cubicBezTo>
                <a:cubicBezTo>
                  <a:pt x="6062943" y="1471655"/>
                  <a:pt x="6062911" y="1472609"/>
                  <a:pt x="6065381" y="1492111"/>
                </a:cubicBezTo>
                <a:cubicBezTo>
                  <a:pt x="6059407" y="1491430"/>
                  <a:pt x="6053483" y="1490611"/>
                  <a:pt x="6047485" y="1489820"/>
                </a:cubicBezTo>
                <a:cubicBezTo>
                  <a:pt x="6041993" y="1472337"/>
                  <a:pt x="6052470" y="1467480"/>
                  <a:pt x="6045154" y="1456678"/>
                </a:cubicBezTo>
                <a:cubicBezTo>
                  <a:pt x="6038833" y="1457471"/>
                  <a:pt x="6036611" y="1466853"/>
                  <a:pt x="6036991" y="1481911"/>
                </a:cubicBezTo>
                <a:cubicBezTo>
                  <a:pt x="6026487" y="1473972"/>
                  <a:pt x="6011196" y="1473617"/>
                  <a:pt x="6009374" y="1451962"/>
                </a:cubicBezTo>
                <a:cubicBezTo>
                  <a:pt x="6020354" y="1455916"/>
                  <a:pt x="6028984" y="1451400"/>
                  <a:pt x="6037747" y="1448276"/>
                </a:cubicBezTo>
                <a:cubicBezTo>
                  <a:pt x="6042131" y="1446712"/>
                  <a:pt x="6046547" y="1445495"/>
                  <a:pt x="6051308" y="1445857"/>
                </a:cubicBezTo>
                <a:close/>
                <a:moveTo>
                  <a:pt x="5181978" y="1436303"/>
                </a:moveTo>
                <a:cubicBezTo>
                  <a:pt x="5183370" y="1450051"/>
                  <a:pt x="5198858" y="1440120"/>
                  <a:pt x="5188380" y="1456816"/>
                </a:cubicBezTo>
                <a:cubicBezTo>
                  <a:pt x="5192557" y="1458451"/>
                  <a:pt x="5198583" y="1457088"/>
                  <a:pt x="5198880" y="1464754"/>
                </a:cubicBezTo>
                <a:cubicBezTo>
                  <a:pt x="5190225" y="1483219"/>
                  <a:pt x="5174180" y="1442686"/>
                  <a:pt x="5181978" y="1436303"/>
                </a:cubicBezTo>
                <a:close/>
                <a:moveTo>
                  <a:pt x="5466456" y="1433986"/>
                </a:moveTo>
                <a:cubicBezTo>
                  <a:pt x="5471785" y="1435759"/>
                  <a:pt x="5479796" y="1433359"/>
                  <a:pt x="5480544" y="1442359"/>
                </a:cubicBezTo>
                <a:cubicBezTo>
                  <a:pt x="5458582" y="1442222"/>
                  <a:pt x="5500042" y="1458588"/>
                  <a:pt x="5483111" y="1468901"/>
                </a:cubicBezTo>
                <a:cubicBezTo>
                  <a:pt x="5482285" y="1452534"/>
                  <a:pt x="5469218" y="1466799"/>
                  <a:pt x="5471839" y="1480602"/>
                </a:cubicBezTo>
                <a:cubicBezTo>
                  <a:pt x="5490397" y="1481911"/>
                  <a:pt x="5496055" y="1456108"/>
                  <a:pt x="5512497" y="1453107"/>
                </a:cubicBezTo>
                <a:cubicBezTo>
                  <a:pt x="5510708" y="1487913"/>
                  <a:pt x="5535237" y="1484777"/>
                  <a:pt x="5544238" y="1470401"/>
                </a:cubicBezTo>
                <a:cubicBezTo>
                  <a:pt x="5549970" y="1484531"/>
                  <a:pt x="5541052" y="1482784"/>
                  <a:pt x="5546786" y="1496914"/>
                </a:cubicBezTo>
                <a:cubicBezTo>
                  <a:pt x="5527423" y="1498523"/>
                  <a:pt x="5529352" y="1544950"/>
                  <a:pt x="5515610" y="1558479"/>
                </a:cubicBezTo>
                <a:cubicBezTo>
                  <a:pt x="5515264" y="1538513"/>
                  <a:pt x="5530797" y="1515654"/>
                  <a:pt x="5524796" y="1507226"/>
                </a:cubicBezTo>
                <a:cubicBezTo>
                  <a:pt x="5507301" y="1543558"/>
                  <a:pt x="5501275" y="1504935"/>
                  <a:pt x="5478508" y="1494568"/>
                </a:cubicBezTo>
                <a:cubicBezTo>
                  <a:pt x="5463323" y="1520700"/>
                  <a:pt x="5457247" y="1493858"/>
                  <a:pt x="5445482" y="1510007"/>
                </a:cubicBezTo>
                <a:cubicBezTo>
                  <a:pt x="5447093" y="1497269"/>
                  <a:pt x="5441173" y="1496315"/>
                  <a:pt x="5439082" y="1489414"/>
                </a:cubicBezTo>
                <a:cubicBezTo>
                  <a:pt x="5443454" y="1489276"/>
                  <a:pt x="5447624" y="1488620"/>
                  <a:pt x="5446797" y="1477412"/>
                </a:cubicBezTo>
                <a:cubicBezTo>
                  <a:pt x="5455318" y="1482704"/>
                  <a:pt x="5464660" y="1492959"/>
                  <a:pt x="5465171" y="1466635"/>
                </a:cubicBezTo>
                <a:cubicBezTo>
                  <a:pt x="5447546" y="1475530"/>
                  <a:pt x="5470741" y="1458918"/>
                  <a:pt x="5466456" y="1433986"/>
                </a:cubicBezTo>
                <a:close/>
                <a:moveTo>
                  <a:pt x="5257724" y="1433084"/>
                </a:moveTo>
                <a:cubicBezTo>
                  <a:pt x="5263430" y="1456134"/>
                  <a:pt x="5272752" y="1430847"/>
                  <a:pt x="5271036" y="1461042"/>
                </a:cubicBezTo>
                <a:cubicBezTo>
                  <a:pt x="5286812" y="1466226"/>
                  <a:pt x="5289250" y="1454416"/>
                  <a:pt x="5299697" y="1464725"/>
                </a:cubicBezTo>
                <a:cubicBezTo>
                  <a:pt x="5297767" y="1427356"/>
                  <a:pt x="5275137" y="1432101"/>
                  <a:pt x="5257724" y="1433084"/>
                </a:cubicBezTo>
                <a:close/>
                <a:moveTo>
                  <a:pt x="5934934" y="1422637"/>
                </a:moveTo>
                <a:cubicBezTo>
                  <a:pt x="5943744" y="1427164"/>
                  <a:pt x="5949158" y="1436904"/>
                  <a:pt x="5955667" y="1444977"/>
                </a:cubicBezTo>
                <a:cubicBezTo>
                  <a:pt x="5944763" y="1443886"/>
                  <a:pt x="5931906" y="1445850"/>
                  <a:pt x="5934934" y="1422637"/>
                </a:cubicBezTo>
                <a:close/>
                <a:moveTo>
                  <a:pt x="1044862" y="1417460"/>
                </a:moveTo>
                <a:cubicBezTo>
                  <a:pt x="1049328" y="1416260"/>
                  <a:pt x="1054818" y="1417221"/>
                  <a:pt x="1060710" y="1419063"/>
                </a:cubicBezTo>
                <a:cubicBezTo>
                  <a:pt x="1060390" y="1427737"/>
                  <a:pt x="1060041" y="1436440"/>
                  <a:pt x="1059692" y="1445166"/>
                </a:cubicBezTo>
                <a:cubicBezTo>
                  <a:pt x="1050452" y="1441348"/>
                  <a:pt x="1040194" y="1439304"/>
                  <a:pt x="1035158" y="1428828"/>
                </a:cubicBezTo>
                <a:cubicBezTo>
                  <a:pt x="1036954" y="1422022"/>
                  <a:pt x="1040396" y="1418660"/>
                  <a:pt x="1044862" y="1417460"/>
                </a:cubicBezTo>
                <a:close/>
                <a:moveTo>
                  <a:pt x="6108330" y="1405835"/>
                </a:moveTo>
                <a:cubicBezTo>
                  <a:pt x="6109107" y="1423046"/>
                  <a:pt x="6118272" y="1426864"/>
                  <a:pt x="6117543" y="1446423"/>
                </a:cubicBezTo>
                <a:cubicBezTo>
                  <a:pt x="6106615" y="1445332"/>
                  <a:pt x="6099546" y="1438130"/>
                  <a:pt x="6096815" y="1424083"/>
                </a:cubicBezTo>
                <a:cubicBezTo>
                  <a:pt x="6103612" y="1424192"/>
                  <a:pt x="6100165" y="1402725"/>
                  <a:pt x="6108330" y="1405835"/>
                </a:cubicBezTo>
                <a:close/>
                <a:moveTo>
                  <a:pt x="5836399" y="1404726"/>
                </a:moveTo>
                <a:cubicBezTo>
                  <a:pt x="5837351" y="1405205"/>
                  <a:pt x="5837039" y="1406681"/>
                  <a:pt x="5834622" y="1409655"/>
                </a:cubicBezTo>
                <a:cubicBezTo>
                  <a:pt x="5822007" y="1409844"/>
                  <a:pt x="5842687" y="1435160"/>
                  <a:pt x="5829989" y="1435269"/>
                </a:cubicBezTo>
                <a:cubicBezTo>
                  <a:pt x="5830227" y="1430930"/>
                  <a:pt x="5830337" y="1426620"/>
                  <a:pt x="5830528" y="1422230"/>
                </a:cubicBezTo>
                <a:cubicBezTo>
                  <a:pt x="5825250" y="1420457"/>
                  <a:pt x="5817238" y="1422938"/>
                  <a:pt x="5816487" y="1413882"/>
                </a:cubicBezTo>
                <a:cubicBezTo>
                  <a:pt x="5818381" y="1411849"/>
                  <a:pt x="5825328" y="1407820"/>
                  <a:pt x="5830599" y="1405784"/>
                </a:cubicBezTo>
                <a:cubicBezTo>
                  <a:pt x="5833234" y="1404767"/>
                  <a:pt x="5835448" y="1404248"/>
                  <a:pt x="5836399" y="1404726"/>
                </a:cubicBezTo>
                <a:close/>
                <a:moveTo>
                  <a:pt x="5432634" y="1404263"/>
                </a:moveTo>
                <a:cubicBezTo>
                  <a:pt x="5435469" y="1404518"/>
                  <a:pt x="5438322" y="1406266"/>
                  <a:pt x="5441095" y="1408736"/>
                </a:cubicBezTo>
                <a:cubicBezTo>
                  <a:pt x="5446637" y="1413676"/>
                  <a:pt x="5451859" y="1421506"/>
                  <a:pt x="5455982" y="1426048"/>
                </a:cubicBezTo>
                <a:cubicBezTo>
                  <a:pt x="5448029" y="1435541"/>
                  <a:pt x="5435336" y="1413255"/>
                  <a:pt x="5424276" y="1408753"/>
                </a:cubicBezTo>
                <a:cubicBezTo>
                  <a:pt x="5426980" y="1405248"/>
                  <a:pt x="5429798" y="1404009"/>
                  <a:pt x="5432634" y="1404263"/>
                </a:cubicBezTo>
                <a:close/>
                <a:moveTo>
                  <a:pt x="5788075" y="1403570"/>
                </a:moveTo>
                <a:cubicBezTo>
                  <a:pt x="5792200" y="1405151"/>
                  <a:pt x="5798281" y="1403842"/>
                  <a:pt x="5798522" y="1411588"/>
                </a:cubicBezTo>
                <a:cubicBezTo>
                  <a:pt x="5790086" y="1412516"/>
                  <a:pt x="5789762" y="1430629"/>
                  <a:pt x="5783228" y="1435756"/>
                </a:cubicBezTo>
                <a:cubicBezTo>
                  <a:pt x="5782665" y="1420455"/>
                  <a:pt x="5784755" y="1410772"/>
                  <a:pt x="5788075" y="1403570"/>
                </a:cubicBezTo>
                <a:close/>
                <a:moveTo>
                  <a:pt x="5676546" y="1402207"/>
                </a:moveTo>
                <a:cubicBezTo>
                  <a:pt x="5685522" y="1406270"/>
                  <a:pt x="5692644" y="1413473"/>
                  <a:pt x="5697250" y="1424547"/>
                </a:cubicBezTo>
                <a:cubicBezTo>
                  <a:pt x="5692484" y="1424083"/>
                  <a:pt x="5693503" y="1435650"/>
                  <a:pt x="5689591" y="1436767"/>
                </a:cubicBezTo>
                <a:cubicBezTo>
                  <a:pt x="5689915" y="1417837"/>
                  <a:pt x="5674775" y="1423373"/>
                  <a:pt x="5676546" y="1402207"/>
                </a:cubicBezTo>
                <a:close/>
                <a:moveTo>
                  <a:pt x="5269777" y="1401771"/>
                </a:moveTo>
                <a:cubicBezTo>
                  <a:pt x="5272563" y="1413745"/>
                  <a:pt x="5277009" y="1423072"/>
                  <a:pt x="5283063" y="1429839"/>
                </a:cubicBezTo>
                <a:cubicBezTo>
                  <a:pt x="5291393" y="1426128"/>
                  <a:pt x="5301572" y="1426374"/>
                  <a:pt x="5308669" y="1420019"/>
                </a:cubicBezTo>
                <a:cubicBezTo>
                  <a:pt x="5303928" y="1389114"/>
                  <a:pt x="5296454" y="1424083"/>
                  <a:pt x="5283597" y="1416692"/>
                </a:cubicBezTo>
                <a:cubicBezTo>
                  <a:pt x="5305053" y="1406981"/>
                  <a:pt x="5279419" y="1395577"/>
                  <a:pt x="5269777" y="1401771"/>
                </a:cubicBezTo>
                <a:close/>
                <a:moveTo>
                  <a:pt x="8077588" y="1398309"/>
                </a:moveTo>
                <a:cubicBezTo>
                  <a:pt x="8082984" y="1398905"/>
                  <a:pt x="8088822" y="1405357"/>
                  <a:pt x="8087981" y="1413745"/>
                </a:cubicBezTo>
                <a:cubicBezTo>
                  <a:pt x="8079782" y="1410661"/>
                  <a:pt x="8074186" y="1413063"/>
                  <a:pt x="8069844" y="1418000"/>
                </a:cubicBezTo>
                <a:cubicBezTo>
                  <a:pt x="8067234" y="1402969"/>
                  <a:pt x="8072189" y="1397711"/>
                  <a:pt x="8077588" y="1398309"/>
                </a:cubicBezTo>
                <a:close/>
                <a:moveTo>
                  <a:pt x="1042592" y="1397897"/>
                </a:moveTo>
                <a:cubicBezTo>
                  <a:pt x="1044539" y="1397136"/>
                  <a:pt x="1046226" y="1396952"/>
                  <a:pt x="1047514" y="1398066"/>
                </a:cubicBezTo>
                <a:cubicBezTo>
                  <a:pt x="1049229" y="1399552"/>
                  <a:pt x="1050238" y="1403344"/>
                  <a:pt x="1050213" y="1411153"/>
                </a:cubicBezTo>
                <a:cubicBezTo>
                  <a:pt x="1032804" y="1402671"/>
                  <a:pt x="1025650" y="1415927"/>
                  <a:pt x="1017214" y="1426537"/>
                </a:cubicBezTo>
                <a:cubicBezTo>
                  <a:pt x="1016919" y="1414017"/>
                  <a:pt x="1021820" y="1412599"/>
                  <a:pt x="1021795" y="1400898"/>
                </a:cubicBezTo>
                <a:cubicBezTo>
                  <a:pt x="1028574" y="1407664"/>
                  <a:pt x="1036752" y="1400181"/>
                  <a:pt x="1042592" y="1397897"/>
                </a:cubicBezTo>
                <a:close/>
                <a:moveTo>
                  <a:pt x="5478767" y="1396153"/>
                </a:moveTo>
                <a:cubicBezTo>
                  <a:pt x="5491758" y="1400354"/>
                  <a:pt x="5504131" y="1437451"/>
                  <a:pt x="5502044" y="1445114"/>
                </a:cubicBezTo>
                <a:cubicBezTo>
                  <a:pt x="5501774" y="1437451"/>
                  <a:pt x="5496657" y="1437342"/>
                  <a:pt x="5491568" y="1437205"/>
                </a:cubicBezTo>
                <a:cubicBezTo>
                  <a:pt x="5496016" y="1409710"/>
                  <a:pt x="5478045" y="1417703"/>
                  <a:pt x="5478767" y="1396153"/>
                </a:cubicBezTo>
                <a:close/>
                <a:moveTo>
                  <a:pt x="7851400" y="1389632"/>
                </a:moveTo>
                <a:cubicBezTo>
                  <a:pt x="7872560" y="1410446"/>
                  <a:pt x="7922059" y="1368629"/>
                  <a:pt x="7922540" y="1412001"/>
                </a:cubicBezTo>
                <a:cubicBezTo>
                  <a:pt x="7892542" y="1399042"/>
                  <a:pt x="7841622" y="1418602"/>
                  <a:pt x="7799977" y="1415764"/>
                </a:cubicBezTo>
                <a:cubicBezTo>
                  <a:pt x="7780287" y="1414455"/>
                  <a:pt x="7758216" y="1396723"/>
                  <a:pt x="7749299" y="1422227"/>
                </a:cubicBezTo>
                <a:cubicBezTo>
                  <a:pt x="7754228" y="1420864"/>
                  <a:pt x="7756529" y="1413882"/>
                  <a:pt x="7763893" y="1417591"/>
                </a:cubicBezTo>
                <a:cubicBezTo>
                  <a:pt x="7759394" y="1458671"/>
                  <a:pt x="7736870" y="1415137"/>
                  <a:pt x="7730869" y="1433029"/>
                </a:cubicBezTo>
                <a:cubicBezTo>
                  <a:pt x="7743028" y="1437259"/>
                  <a:pt x="7734753" y="1451223"/>
                  <a:pt x="7748523" y="1441841"/>
                </a:cubicBezTo>
                <a:cubicBezTo>
                  <a:pt x="7748947" y="1459215"/>
                  <a:pt x="7740405" y="1457715"/>
                  <a:pt x="7733442" y="1459545"/>
                </a:cubicBezTo>
                <a:cubicBezTo>
                  <a:pt x="7728248" y="1448279"/>
                  <a:pt x="7706230" y="1443067"/>
                  <a:pt x="7701191" y="1455369"/>
                </a:cubicBezTo>
                <a:cubicBezTo>
                  <a:pt x="7695730" y="1441569"/>
                  <a:pt x="7701835" y="1447133"/>
                  <a:pt x="7702212" y="1429266"/>
                </a:cubicBezTo>
                <a:cubicBezTo>
                  <a:pt x="7712549" y="1434040"/>
                  <a:pt x="7737913" y="1434504"/>
                  <a:pt x="7724444" y="1412436"/>
                </a:cubicBezTo>
                <a:cubicBezTo>
                  <a:pt x="7716916" y="1443777"/>
                  <a:pt x="7693669" y="1410254"/>
                  <a:pt x="7684347" y="1427001"/>
                </a:cubicBezTo>
                <a:cubicBezTo>
                  <a:pt x="7688982" y="1431913"/>
                  <a:pt x="7690478" y="1441812"/>
                  <a:pt x="7690478" y="1454006"/>
                </a:cubicBezTo>
                <a:cubicBezTo>
                  <a:pt x="7676929" y="1448522"/>
                  <a:pt x="7679255" y="1452832"/>
                  <a:pt x="7673336" y="1432130"/>
                </a:cubicBezTo>
                <a:cubicBezTo>
                  <a:pt x="7662971" y="1440504"/>
                  <a:pt x="7679764" y="1462271"/>
                  <a:pt x="7665113" y="1457254"/>
                </a:cubicBezTo>
                <a:cubicBezTo>
                  <a:pt x="7652445" y="1456297"/>
                  <a:pt x="7668381" y="1437067"/>
                  <a:pt x="7647735" y="1441950"/>
                </a:cubicBezTo>
                <a:cubicBezTo>
                  <a:pt x="7653596" y="1461561"/>
                  <a:pt x="7610718" y="1458396"/>
                  <a:pt x="7608575" y="1430249"/>
                </a:cubicBezTo>
                <a:cubicBezTo>
                  <a:pt x="7624913" y="1430438"/>
                  <a:pt x="7630430" y="1423482"/>
                  <a:pt x="7640582" y="1441051"/>
                </a:cubicBezTo>
                <a:cubicBezTo>
                  <a:pt x="7691847" y="1390150"/>
                  <a:pt x="7766492" y="1385786"/>
                  <a:pt x="7828873" y="1413009"/>
                </a:cubicBezTo>
                <a:cubicBezTo>
                  <a:pt x="7833695" y="1399535"/>
                  <a:pt x="7845000" y="1399753"/>
                  <a:pt x="7851400" y="1389632"/>
                </a:cubicBezTo>
                <a:close/>
                <a:moveTo>
                  <a:pt x="7948591" y="1389114"/>
                </a:moveTo>
                <a:cubicBezTo>
                  <a:pt x="7956866" y="1392361"/>
                  <a:pt x="7963750" y="1397814"/>
                  <a:pt x="7965732" y="1411018"/>
                </a:cubicBezTo>
                <a:cubicBezTo>
                  <a:pt x="7954082" y="1415137"/>
                  <a:pt x="7955072" y="1399314"/>
                  <a:pt x="7948377" y="1395686"/>
                </a:cubicBezTo>
                <a:cubicBezTo>
                  <a:pt x="7948779" y="1410635"/>
                  <a:pt x="7946555" y="1420019"/>
                  <a:pt x="7940155" y="1420838"/>
                </a:cubicBezTo>
                <a:cubicBezTo>
                  <a:pt x="7939859" y="1413063"/>
                  <a:pt x="7934823" y="1412980"/>
                  <a:pt x="7929655" y="1412926"/>
                </a:cubicBezTo>
                <a:cubicBezTo>
                  <a:pt x="7929975" y="1392250"/>
                  <a:pt x="7939724" y="1391651"/>
                  <a:pt x="7948591" y="1389114"/>
                </a:cubicBezTo>
                <a:close/>
                <a:moveTo>
                  <a:pt x="5857121" y="1386250"/>
                </a:moveTo>
                <a:cubicBezTo>
                  <a:pt x="5874232" y="1399314"/>
                  <a:pt x="5884707" y="1386631"/>
                  <a:pt x="5895792" y="1411018"/>
                </a:cubicBezTo>
                <a:cubicBezTo>
                  <a:pt x="5886523" y="1427766"/>
                  <a:pt x="5873298" y="1395305"/>
                  <a:pt x="5863282" y="1413335"/>
                </a:cubicBezTo>
                <a:cubicBezTo>
                  <a:pt x="5866604" y="1395878"/>
                  <a:pt x="5856693" y="1399260"/>
                  <a:pt x="5857121" y="1386250"/>
                </a:cubicBezTo>
                <a:close/>
                <a:moveTo>
                  <a:pt x="1486534" y="1384260"/>
                </a:moveTo>
                <a:cubicBezTo>
                  <a:pt x="1488581" y="1385230"/>
                  <a:pt x="1489903" y="1388670"/>
                  <a:pt x="1490038" y="1396179"/>
                </a:cubicBezTo>
                <a:cubicBezTo>
                  <a:pt x="1490279" y="1416692"/>
                  <a:pt x="1480317" y="1378149"/>
                  <a:pt x="1479003" y="1401279"/>
                </a:cubicBezTo>
                <a:cubicBezTo>
                  <a:pt x="1484065" y="1409598"/>
                  <a:pt x="1487065" y="1421274"/>
                  <a:pt x="1496171" y="1423184"/>
                </a:cubicBezTo>
                <a:cubicBezTo>
                  <a:pt x="1497163" y="1418192"/>
                  <a:pt x="1496761" y="1410254"/>
                  <a:pt x="1500242" y="1410609"/>
                </a:cubicBezTo>
                <a:cubicBezTo>
                  <a:pt x="1495046" y="1426294"/>
                  <a:pt x="1501314" y="1431257"/>
                  <a:pt x="1495662" y="1436222"/>
                </a:cubicBezTo>
                <a:cubicBezTo>
                  <a:pt x="1485966" y="1420864"/>
                  <a:pt x="1468290" y="1418109"/>
                  <a:pt x="1461111" y="1399017"/>
                </a:cubicBezTo>
                <a:cubicBezTo>
                  <a:pt x="1467738" y="1400652"/>
                  <a:pt x="1480395" y="1381344"/>
                  <a:pt x="1486534" y="1384260"/>
                </a:cubicBezTo>
                <a:close/>
                <a:moveTo>
                  <a:pt x="6391572" y="1381256"/>
                </a:moveTo>
                <a:cubicBezTo>
                  <a:pt x="6398087" y="1379200"/>
                  <a:pt x="6403410" y="1379964"/>
                  <a:pt x="6404133" y="1391788"/>
                </a:cubicBezTo>
                <a:cubicBezTo>
                  <a:pt x="6394333" y="1388160"/>
                  <a:pt x="6378209" y="1407253"/>
                  <a:pt x="6371860" y="1387642"/>
                </a:cubicBezTo>
                <a:cubicBezTo>
                  <a:pt x="6377349" y="1388186"/>
                  <a:pt x="6385056" y="1383312"/>
                  <a:pt x="6391572" y="1381256"/>
                </a:cubicBezTo>
                <a:close/>
                <a:moveTo>
                  <a:pt x="1224202" y="1381233"/>
                </a:moveTo>
                <a:cubicBezTo>
                  <a:pt x="1234140" y="1375669"/>
                  <a:pt x="1248549" y="1383415"/>
                  <a:pt x="1252112" y="1404581"/>
                </a:cubicBezTo>
                <a:cubicBezTo>
                  <a:pt x="1239525" y="1408072"/>
                  <a:pt x="1237273" y="1395308"/>
                  <a:pt x="1231086" y="1388653"/>
                </a:cubicBezTo>
                <a:cubicBezTo>
                  <a:pt x="1224658" y="1400898"/>
                  <a:pt x="1231086" y="1397052"/>
                  <a:pt x="1230068" y="1414864"/>
                </a:cubicBezTo>
                <a:cubicBezTo>
                  <a:pt x="1217774" y="1419993"/>
                  <a:pt x="1225327" y="1393807"/>
                  <a:pt x="1224202" y="1381233"/>
                </a:cubicBezTo>
                <a:close/>
                <a:moveTo>
                  <a:pt x="5622985" y="1381009"/>
                </a:moveTo>
                <a:cubicBezTo>
                  <a:pt x="5625465" y="1381298"/>
                  <a:pt x="5627922" y="1383773"/>
                  <a:pt x="5630198" y="1389603"/>
                </a:cubicBezTo>
                <a:cubicBezTo>
                  <a:pt x="5616324" y="1379841"/>
                  <a:pt x="5611608" y="1425228"/>
                  <a:pt x="5604351" y="1405890"/>
                </a:cubicBezTo>
                <a:cubicBezTo>
                  <a:pt x="5606718" y="1401265"/>
                  <a:pt x="5610905" y="1391365"/>
                  <a:pt x="5615639" y="1385534"/>
                </a:cubicBezTo>
                <a:cubicBezTo>
                  <a:pt x="5618003" y="1382619"/>
                  <a:pt x="5620505" y="1380721"/>
                  <a:pt x="5622985" y="1381009"/>
                </a:cubicBezTo>
                <a:close/>
                <a:moveTo>
                  <a:pt x="5940308" y="1377438"/>
                </a:moveTo>
                <a:cubicBezTo>
                  <a:pt x="5949472" y="1397734"/>
                  <a:pt x="5957155" y="1392522"/>
                  <a:pt x="5968221" y="1400732"/>
                </a:cubicBezTo>
                <a:cubicBezTo>
                  <a:pt x="5955763" y="1420755"/>
                  <a:pt x="5934176" y="1379784"/>
                  <a:pt x="5921344" y="1401225"/>
                </a:cubicBezTo>
                <a:cubicBezTo>
                  <a:pt x="5915205" y="1425254"/>
                  <a:pt x="5930750" y="1415082"/>
                  <a:pt x="5927263" y="1434802"/>
                </a:cubicBezTo>
                <a:cubicBezTo>
                  <a:pt x="5921775" y="1443668"/>
                  <a:pt x="5901578" y="1429455"/>
                  <a:pt x="5917003" y="1420317"/>
                </a:cubicBezTo>
                <a:cubicBezTo>
                  <a:pt x="5909697" y="1418109"/>
                  <a:pt x="5892797" y="1450269"/>
                  <a:pt x="5891931" y="1417098"/>
                </a:cubicBezTo>
                <a:cubicBezTo>
                  <a:pt x="5908541" y="1426809"/>
                  <a:pt x="5921105" y="1407035"/>
                  <a:pt x="5907310" y="1392768"/>
                </a:cubicBezTo>
                <a:cubicBezTo>
                  <a:pt x="5912292" y="1374955"/>
                  <a:pt x="5940842" y="1406734"/>
                  <a:pt x="5940308" y="1377438"/>
                </a:cubicBezTo>
                <a:close/>
                <a:moveTo>
                  <a:pt x="6490230" y="1372318"/>
                </a:moveTo>
                <a:cubicBezTo>
                  <a:pt x="6491712" y="1371281"/>
                  <a:pt x="6492199" y="1372132"/>
                  <a:pt x="6491083" y="1376811"/>
                </a:cubicBezTo>
                <a:cubicBezTo>
                  <a:pt x="6486100" y="1380523"/>
                  <a:pt x="6483873" y="1389904"/>
                  <a:pt x="6482888" y="1402015"/>
                </a:cubicBezTo>
                <a:cubicBezTo>
                  <a:pt x="6477366" y="1397980"/>
                  <a:pt x="6459234" y="1383031"/>
                  <a:pt x="6465746" y="1380113"/>
                </a:cubicBezTo>
                <a:cubicBezTo>
                  <a:pt x="6472276" y="1395497"/>
                  <a:pt x="6485779" y="1375422"/>
                  <a:pt x="6490230" y="1372318"/>
                </a:cubicBezTo>
                <a:close/>
                <a:moveTo>
                  <a:pt x="6502117" y="1371711"/>
                </a:moveTo>
                <a:cubicBezTo>
                  <a:pt x="6506537" y="1381694"/>
                  <a:pt x="6517324" y="1391050"/>
                  <a:pt x="6523322" y="1381041"/>
                </a:cubicBezTo>
                <a:cubicBezTo>
                  <a:pt x="6523136" y="1385377"/>
                  <a:pt x="6523007" y="1389741"/>
                  <a:pt x="6522788" y="1394131"/>
                </a:cubicBezTo>
                <a:cubicBezTo>
                  <a:pt x="6522448" y="1398115"/>
                  <a:pt x="6522014" y="1401714"/>
                  <a:pt x="6518955" y="1400162"/>
                </a:cubicBezTo>
                <a:cubicBezTo>
                  <a:pt x="6513685" y="1376293"/>
                  <a:pt x="6512341" y="1418192"/>
                  <a:pt x="6500829" y="1404360"/>
                </a:cubicBezTo>
                <a:cubicBezTo>
                  <a:pt x="6506130" y="1388676"/>
                  <a:pt x="6491400" y="1375857"/>
                  <a:pt x="6502117" y="1371711"/>
                </a:cubicBezTo>
                <a:close/>
                <a:moveTo>
                  <a:pt x="856299" y="1366619"/>
                </a:moveTo>
                <a:cubicBezTo>
                  <a:pt x="865089" y="1367220"/>
                  <a:pt x="873904" y="1370157"/>
                  <a:pt x="882382" y="1376212"/>
                </a:cubicBezTo>
                <a:cubicBezTo>
                  <a:pt x="845393" y="1369039"/>
                  <a:pt x="812985" y="1409108"/>
                  <a:pt x="787727" y="1403218"/>
                </a:cubicBezTo>
                <a:cubicBezTo>
                  <a:pt x="798441" y="1390437"/>
                  <a:pt x="813626" y="1377630"/>
                  <a:pt x="830374" y="1371046"/>
                </a:cubicBezTo>
                <a:cubicBezTo>
                  <a:pt x="838747" y="1367754"/>
                  <a:pt x="847510" y="1366018"/>
                  <a:pt x="856299" y="1366619"/>
                </a:cubicBezTo>
                <a:close/>
                <a:moveTo>
                  <a:pt x="1098852" y="1364892"/>
                </a:moveTo>
                <a:cubicBezTo>
                  <a:pt x="1111976" y="1366965"/>
                  <a:pt x="1127484" y="1379102"/>
                  <a:pt x="1120094" y="1374277"/>
                </a:cubicBezTo>
                <a:cubicBezTo>
                  <a:pt x="1107879" y="1378558"/>
                  <a:pt x="1116368" y="1388432"/>
                  <a:pt x="1119076" y="1400408"/>
                </a:cubicBezTo>
                <a:cubicBezTo>
                  <a:pt x="1105039" y="1417290"/>
                  <a:pt x="1085220" y="1379348"/>
                  <a:pt x="1079140" y="1408398"/>
                </a:cubicBezTo>
                <a:cubicBezTo>
                  <a:pt x="1072577" y="1406600"/>
                  <a:pt x="1067380" y="1402562"/>
                  <a:pt x="1065344" y="1393452"/>
                </a:cubicBezTo>
                <a:cubicBezTo>
                  <a:pt x="1068480" y="1370156"/>
                  <a:pt x="1112566" y="1414209"/>
                  <a:pt x="1098852" y="1364892"/>
                </a:cubicBezTo>
                <a:close/>
                <a:moveTo>
                  <a:pt x="7318898" y="1359921"/>
                </a:moveTo>
                <a:cubicBezTo>
                  <a:pt x="7323706" y="1361490"/>
                  <a:pt x="7328675" y="1366310"/>
                  <a:pt x="7330269" y="1367839"/>
                </a:cubicBezTo>
                <a:cubicBezTo>
                  <a:pt x="7324564" y="1367618"/>
                  <a:pt x="7326760" y="1384068"/>
                  <a:pt x="7318993" y="1379486"/>
                </a:cubicBezTo>
                <a:cubicBezTo>
                  <a:pt x="7318377" y="1374274"/>
                  <a:pt x="7319367" y="1366582"/>
                  <a:pt x="7315914" y="1365983"/>
                </a:cubicBezTo>
                <a:cubicBezTo>
                  <a:pt x="7312323" y="1365493"/>
                  <a:pt x="7311468" y="1370728"/>
                  <a:pt x="7308496" y="1371519"/>
                </a:cubicBezTo>
                <a:cubicBezTo>
                  <a:pt x="7309444" y="1360035"/>
                  <a:pt x="7314089" y="1358351"/>
                  <a:pt x="7318898" y="1359921"/>
                </a:cubicBezTo>
                <a:close/>
                <a:moveTo>
                  <a:pt x="5483852" y="1357418"/>
                </a:moveTo>
                <a:cubicBezTo>
                  <a:pt x="5494641" y="1378529"/>
                  <a:pt x="5514843" y="1368684"/>
                  <a:pt x="5518695" y="1388160"/>
                </a:cubicBezTo>
                <a:cubicBezTo>
                  <a:pt x="5503912" y="1378395"/>
                  <a:pt x="5502573" y="1396723"/>
                  <a:pt x="5493088" y="1398034"/>
                </a:cubicBezTo>
                <a:cubicBezTo>
                  <a:pt x="5496117" y="1374766"/>
                  <a:pt x="5482884" y="1377358"/>
                  <a:pt x="5483852" y="1357418"/>
                </a:cubicBezTo>
                <a:close/>
                <a:moveTo>
                  <a:pt x="6106804" y="1353162"/>
                </a:moveTo>
                <a:cubicBezTo>
                  <a:pt x="6115760" y="1353326"/>
                  <a:pt x="6121536" y="1358455"/>
                  <a:pt x="6124210" y="1368546"/>
                </a:cubicBezTo>
                <a:cubicBezTo>
                  <a:pt x="6115347" y="1360227"/>
                  <a:pt x="6106371" y="1386196"/>
                  <a:pt x="6102704" y="1365683"/>
                </a:cubicBezTo>
                <a:cubicBezTo>
                  <a:pt x="6105570" y="1364591"/>
                  <a:pt x="6107097" y="1360774"/>
                  <a:pt x="6106804" y="1353162"/>
                </a:cubicBezTo>
                <a:close/>
                <a:moveTo>
                  <a:pt x="5606685" y="1347163"/>
                </a:moveTo>
                <a:lnTo>
                  <a:pt x="5607678" y="1348239"/>
                </a:lnTo>
                <a:lnTo>
                  <a:pt x="5609497" y="1367212"/>
                </a:lnTo>
                <a:cubicBezTo>
                  <a:pt x="5607779" y="1361782"/>
                  <a:pt x="5606173" y="1356138"/>
                  <a:pt x="5606685" y="1347163"/>
                </a:cubicBezTo>
                <a:close/>
                <a:moveTo>
                  <a:pt x="5333519" y="1346401"/>
                </a:moveTo>
                <a:cubicBezTo>
                  <a:pt x="5330896" y="1346569"/>
                  <a:pt x="5328382" y="1347612"/>
                  <a:pt x="5325783" y="1350026"/>
                </a:cubicBezTo>
                <a:cubicBezTo>
                  <a:pt x="5326829" y="1362710"/>
                  <a:pt x="5335532" y="1363145"/>
                  <a:pt x="5331649" y="1383604"/>
                </a:cubicBezTo>
                <a:cubicBezTo>
                  <a:pt x="5341159" y="1355562"/>
                  <a:pt x="5354952" y="1388922"/>
                  <a:pt x="5365185" y="1355152"/>
                </a:cubicBezTo>
                <a:cubicBezTo>
                  <a:pt x="5355205" y="1353898"/>
                  <a:pt x="5347953" y="1350204"/>
                  <a:pt x="5341899" y="1348028"/>
                </a:cubicBezTo>
                <a:cubicBezTo>
                  <a:pt x="5338870" y="1346941"/>
                  <a:pt x="5336141" y="1346233"/>
                  <a:pt x="5333519" y="1346401"/>
                </a:cubicBezTo>
                <a:close/>
                <a:moveTo>
                  <a:pt x="916185" y="1341215"/>
                </a:moveTo>
                <a:cubicBezTo>
                  <a:pt x="925105" y="1341323"/>
                  <a:pt x="933594" y="1342306"/>
                  <a:pt x="933569" y="1356570"/>
                </a:cubicBezTo>
                <a:cubicBezTo>
                  <a:pt x="928130" y="1359325"/>
                  <a:pt x="924193" y="1365110"/>
                  <a:pt x="918758" y="1367727"/>
                </a:cubicBezTo>
                <a:cubicBezTo>
                  <a:pt x="920015" y="1355562"/>
                  <a:pt x="915274" y="1352862"/>
                  <a:pt x="916185" y="1341215"/>
                </a:cubicBezTo>
                <a:close/>
                <a:moveTo>
                  <a:pt x="5606949" y="1340642"/>
                </a:moveTo>
                <a:cubicBezTo>
                  <a:pt x="5615359" y="1338188"/>
                  <a:pt x="5631191" y="1354419"/>
                  <a:pt x="5620472" y="1362111"/>
                </a:cubicBezTo>
                <a:lnTo>
                  <a:pt x="5607678" y="1348239"/>
                </a:lnTo>
                <a:close/>
                <a:moveTo>
                  <a:pt x="1161017" y="1340207"/>
                </a:moveTo>
                <a:cubicBezTo>
                  <a:pt x="1153866" y="1385133"/>
                  <a:pt x="1171008" y="1359683"/>
                  <a:pt x="1173795" y="1381233"/>
                </a:cubicBezTo>
                <a:cubicBezTo>
                  <a:pt x="1165437" y="1380139"/>
                  <a:pt x="1157134" y="1379022"/>
                  <a:pt x="1148726" y="1378014"/>
                </a:cubicBezTo>
                <a:cubicBezTo>
                  <a:pt x="1148214" y="1355700"/>
                  <a:pt x="1156009" y="1350954"/>
                  <a:pt x="1161017" y="1340207"/>
                </a:cubicBezTo>
                <a:close/>
                <a:moveTo>
                  <a:pt x="5193040" y="1339388"/>
                </a:moveTo>
                <a:cubicBezTo>
                  <a:pt x="5204313" y="1337778"/>
                  <a:pt x="5208762" y="1347108"/>
                  <a:pt x="5206293" y="1367292"/>
                </a:cubicBezTo>
                <a:cubicBezTo>
                  <a:pt x="5191884" y="1373755"/>
                  <a:pt x="5197697" y="1348279"/>
                  <a:pt x="5193040" y="1339388"/>
                </a:cubicBezTo>
                <a:close/>
                <a:moveTo>
                  <a:pt x="1251068" y="1338761"/>
                </a:moveTo>
                <a:cubicBezTo>
                  <a:pt x="1246890" y="1358973"/>
                  <a:pt x="1226534" y="1362764"/>
                  <a:pt x="1225783" y="1342088"/>
                </a:cubicBezTo>
                <a:cubicBezTo>
                  <a:pt x="1241159" y="1351553"/>
                  <a:pt x="1237514" y="1343560"/>
                  <a:pt x="1251068" y="1338761"/>
                </a:cubicBezTo>
                <a:close/>
                <a:moveTo>
                  <a:pt x="5671926" y="1335977"/>
                </a:moveTo>
                <a:cubicBezTo>
                  <a:pt x="5686976" y="1352999"/>
                  <a:pt x="5709097" y="1358944"/>
                  <a:pt x="5716684" y="1387748"/>
                </a:cubicBezTo>
                <a:cubicBezTo>
                  <a:pt x="5703024" y="1360691"/>
                  <a:pt x="5674035" y="1367209"/>
                  <a:pt x="5671926" y="1335977"/>
                </a:cubicBezTo>
                <a:close/>
                <a:moveTo>
                  <a:pt x="5657576" y="1334095"/>
                </a:moveTo>
                <a:cubicBezTo>
                  <a:pt x="5657096" y="1343070"/>
                  <a:pt x="5658704" y="1348663"/>
                  <a:pt x="5660388" y="1354116"/>
                </a:cubicBezTo>
                <a:lnTo>
                  <a:pt x="5647630" y="1342122"/>
                </a:lnTo>
                <a:close/>
                <a:moveTo>
                  <a:pt x="5636099" y="1331286"/>
                </a:moveTo>
                <a:lnTo>
                  <a:pt x="5647630" y="1342122"/>
                </a:lnTo>
                <a:lnTo>
                  <a:pt x="5646855" y="1342747"/>
                </a:lnTo>
                <a:cubicBezTo>
                  <a:pt x="5644011" y="1341269"/>
                  <a:pt x="5641160" y="1336441"/>
                  <a:pt x="5636099" y="1331286"/>
                </a:cubicBezTo>
                <a:close/>
                <a:moveTo>
                  <a:pt x="6593248" y="1330633"/>
                </a:moveTo>
                <a:cubicBezTo>
                  <a:pt x="6603034" y="1328497"/>
                  <a:pt x="6612198" y="1330794"/>
                  <a:pt x="6611329" y="1339932"/>
                </a:cubicBezTo>
                <a:cubicBezTo>
                  <a:pt x="6596757" y="1339932"/>
                  <a:pt x="6585990" y="1347979"/>
                  <a:pt x="6571447" y="1347924"/>
                </a:cubicBezTo>
                <a:cubicBezTo>
                  <a:pt x="6573055" y="1339333"/>
                  <a:pt x="6583462" y="1332767"/>
                  <a:pt x="6593248" y="1330633"/>
                </a:cubicBezTo>
                <a:close/>
                <a:moveTo>
                  <a:pt x="5510494" y="1321575"/>
                </a:moveTo>
                <a:cubicBezTo>
                  <a:pt x="5540960" y="1343560"/>
                  <a:pt x="5566934" y="1326295"/>
                  <a:pt x="5581638" y="1343887"/>
                </a:cubicBezTo>
                <a:cubicBezTo>
                  <a:pt x="5574727" y="1343697"/>
                  <a:pt x="5583537" y="1368601"/>
                  <a:pt x="5583938" y="1377029"/>
                </a:cubicBezTo>
                <a:cubicBezTo>
                  <a:pt x="5564978" y="1374629"/>
                  <a:pt x="5557025" y="1406079"/>
                  <a:pt x="5544250" y="1378475"/>
                </a:cubicBezTo>
                <a:cubicBezTo>
                  <a:pt x="5540577" y="1402261"/>
                  <a:pt x="5529063" y="1426537"/>
                  <a:pt x="5545563" y="1437666"/>
                </a:cubicBezTo>
                <a:cubicBezTo>
                  <a:pt x="5546551" y="1432674"/>
                  <a:pt x="5546128" y="1424819"/>
                  <a:pt x="5549657" y="1425091"/>
                </a:cubicBezTo>
                <a:cubicBezTo>
                  <a:pt x="5548643" y="1434776"/>
                  <a:pt x="5550006" y="1449287"/>
                  <a:pt x="5545026" y="1450704"/>
                </a:cubicBezTo>
                <a:cubicBezTo>
                  <a:pt x="5544601" y="1439112"/>
                  <a:pt x="5539456" y="1434994"/>
                  <a:pt x="5531230" y="1435784"/>
                </a:cubicBezTo>
                <a:cubicBezTo>
                  <a:pt x="5528688" y="1393587"/>
                  <a:pt x="5522170" y="1393315"/>
                  <a:pt x="5519982" y="1355616"/>
                </a:cubicBezTo>
                <a:cubicBezTo>
                  <a:pt x="5522521" y="1346888"/>
                  <a:pt x="5533804" y="1356490"/>
                  <a:pt x="5534793" y="1344351"/>
                </a:cubicBezTo>
                <a:cubicBezTo>
                  <a:pt x="5530080" y="1333414"/>
                  <a:pt x="5509800" y="1353162"/>
                  <a:pt x="5510494" y="1321575"/>
                </a:cubicBezTo>
                <a:close/>
                <a:moveTo>
                  <a:pt x="5402813" y="1314046"/>
                </a:moveTo>
                <a:cubicBezTo>
                  <a:pt x="5404662" y="1336822"/>
                  <a:pt x="5411277" y="1352151"/>
                  <a:pt x="5423275" y="1342987"/>
                </a:cubicBezTo>
                <a:cubicBezTo>
                  <a:pt x="5420520" y="1370482"/>
                  <a:pt x="5408731" y="1356381"/>
                  <a:pt x="5401499" y="1346750"/>
                </a:cubicBezTo>
                <a:cubicBezTo>
                  <a:pt x="5406802" y="1331149"/>
                  <a:pt x="5392045" y="1318328"/>
                  <a:pt x="5402813" y="1314046"/>
                </a:cubicBezTo>
                <a:close/>
                <a:moveTo>
                  <a:pt x="5489486" y="1305673"/>
                </a:moveTo>
                <a:cubicBezTo>
                  <a:pt x="5502079" y="1306220"/>
                  <a:pt x="5499910" y="1330086"/>
                  <a:pt x="5506122" y="1340642"/>
                </a:cubicBezTo>
                <a:cubicBezTo>
                  <a:pt x="5495512" y="1337042"/>
                  <a:pt x="5492563" y="1321303"/>
                  <a:pt x="5489486" y="1305673"/>
                </a:cubicBezTo>
                <a:close/>
                <a:moveTo>
                  <a:pt x="5835089" y="1304636"/>
                </a:moveTo>
                <a:cubicBezTo>
                  <a:pt x="5836135" y="1337724"/>
                  <a:pt x="5856250" y="1340671"/>
                  <a:pt x="5861448" y="1367183"/>
                </a:cubicBezTo>
                <a:cubicBezTo>
                  <a:pt x="5843336" y="1350490"/>
                  <a:pt x="5837898" y="1370812"/>
                  <a:pt x="5828205" y="1389059"/>
                </a:cubicBezTo>
                <a:cubicBezTo>
                  <a:pt x="5834013" y="1364019"/>
                  <a:pt x="5828098" y="1321383"/>
                  <a:pt x="5835089" y="1304636"/>
                </a:cubicBezTo>
                <a:close/>
                <a:moveTo>
                  <a:pt x="5215972" y="1302918"/>
                </a:moveTo>
                <a:cubicBezTo>
                  <a:pt x="5224898" y="1303135"/>
                  <a:pt x="5233393" y="1303980"/>
                  <a:pt x="5233367" y="1318302"/>
                </a:cubicBezTo>
                <a:cubicBezTo>
                  <a:pt x="5222277" y="1313720"/>
                  <a:pt x="5219006" y="1325748"/>
                  <a:pt x="5211375" y="1328585"/>
                </a:cubicBezTo>
                <a:cubicBezTo>
                  <a:pt x="5211529" y="1317239"/>
                  <a:pt x="5212952" y="1308373"/>
                  <a:pt x="5215972" y="1302918"/>
                </a:cubicBezTo>
                <a:close/>
                <a:moveTo>
                  <a:pt x="5460762" y="1301990"/>
                </a:moveTo>
                <a:cubicBezTo>
                  <a:pt x="5463175" y="1302262"/>
                  <a:pt x="5465559" y="1302646"/>
                  <a:pt x="5467971" y="1302889"/>
                </a:cubicBezTo>
                <a:cubicBezTo>
                  <a:pt x="5467971" y="1306927"/>
                  <a:pt x="5468154" y="1310664"/>
                  <a:pt x="5471265" y="1309928"/>
                </a:cubicBezTo>
                <a:cubicBezTo>
                  <a:pt x="5474856" y="1331612"/>
                  <a:pt x="5459507" y="1313419"/>
                  <a:pt x="5463124" y="1335078"/>
                </a:cubicBezTo>
                <a:cubicBezTo>
                  <a:pt x="5469228" y="1343832"/>
                  <a:pt x="5483904" y="1339058"/>
                  <a:pt x="5487678" y="1351444"/>
                </a:cubicBezTo>
                <a:cubicBezTo>
                  <a:pt x="5476703" y="1342443"/>
                  <a:pt x="5478604" y="1360554"/>
                  <a:pt x="5472819" y="1362627"/>
                </a:cubicBezTo>
                <a:cubicBezTo>
                  <a:pt x="5473995" y="1348497"/>
                  <a:pt x="5460255" y="1358045"/>
                  <a:pt x="5455194" y="1353789"/>
                </a:cubicBezTo>
                <a:cubicBezTo>
                  <a:pt x="5458276" y="1372092"/>
                  <a:pt x="5457871" y="1382158"/>
                  <a:pt x="5453400" y="1399452"/>
                </a:cubicBezTo>
                <a:cubicBezTo>
                  <a:pt x="5441536" y="1384340"/>
                  <a:pt x="5418447" y="1400325"/>
                  <a:pt x="5421425" y="1388704"/>
                </a:cubicBezTo>
                <a:cubicBezTo>
                  <a:pt x="5428685" y="1378065"/>
                  <a:pt x="5446544" y="1389767"/>
                  <a:pt x="5444185" y="1358944"/>
                </a:cubicBezTo>
                <a:cubicBezTo>
                  <a:pt x="5439899" y="1363827"/>
                  <a:pt x="5434307" y="1366255"/>
                  <a:pt x="5426059" y="1363091"/>
                </a:cubicBezTo>
                <a:cubicBezTo>
                  <a:pt x="5431224" y="1340642"/>
                  <a:pt x="5447452" y="1312738"/>
                  <a:pt x="5459801" y="1328093"/>
                </a:cubicBezTo>
                <a:cubicBezTo>
                  <a:pt x="5460762" y="1310338"/>
                  <a:pt x="5454309" y="1314155"/>
                  <a:pt x="5460762" y="1301990"/>
                </a:cubicBezTo>
                <a:close/>
                <a:moveTo>
                  <a:pt x="5554502" y="1301008"/>
                </a:moveTo>
                <a:cubicBezTo>
                  <a:pt x="5560639" y="1305590"/>
                  <a:pt x="5575880" y="1295879"/>
                  <a:pt x="5575744" y="1310309"/>
                </a:cubicBezTo>
                <a:cubicBezTo>
                  <a:pt x="5563667" y="1299834"/>
                  <a:pt x="5557666" y="1337503"/>
                  <a:pt x="5550380" y="1313608"/>
                </a:cubicBezTo>
                <a:cubicBezTo>
                  <a:pt x="5557131" y="1314837"/>
                  <a:pt x="5558180" y="1309544"/>
                  <a:pt x="5554502" y="1301008"/>
                </a:cubicBezTo>
                <a:close/>
                <a:moveTo>
                  <a:pt x="9086302" y="1294244"/>
                </a:moveTo>
                <a:cubicBezTo>
                  <a:pt x="9133254" y="1313938"/>
                  <a:pt x="9143031" y="1392960"/>
                  <a:pt x="9183768" y="1379022"/>
                </a:cubicBezTo>
                <a:cubicBezTo>
                  <a:pt x="9164964" y="1385812"/>
                  <a:pt x="9151011" y="1400761"/>
                  <a:pt x="9136710" y="1385975"/>
                </a:cubicBezTo>
                <a:cubicBezTo>
                  <a:pt x="9140942" y="1385514"/>
                  <a:pt x="9141020" y="1376212"/>
                  <a:pt x="9141048" y="1366908"/>
                </a:cubicBezTo>
                <a:cubicBezTo>
                  <a:pt x="9124092" y="1375666"/>
                  <a:pt x="9122728" y="1372719"/>
                  <a:pt x="9134378" y="1352945"/>
                </a:cubicBezTo>
                <a:cubicBezTo>
                  <a:pt x="9123907" y="1349342"/>
                  <a:pt x="9091495" y="1305126"/>
                  <a:pt x="9086302" y="1294244"/>
                </a:cubicBezTo>
                <a:close/>
                <a:moveTo>
                  <a:pt x="745539" y="1286196"/>
                </a:moveTo>
                <a:cubicBezTo>
                  <a:pt x="755344" y="1286852"/>
                  <a:pt x="752290" y="1298035"/>
                  <a:pt x="759869" y="1288023"/>
                </a:cubicBezTo>
                <a:cubicBezTo>
                  <a:pt x="758263" y="1300790"/>
                  <a:pt x="764211" y="1301635"/>
                  <a:pt x="766272" y="1308591"/>
                </a:cubicBezTo>
                <a:cubicBezTo>
                  <a:pt x="757327" y="1323239"/>
                  <a:pt x="757085" y="1297190"/>
                  <a:pt x="748863" y="1293236"/>
                </a:cubicBezTo>
                <a:cubicBezTo>
                  <a:pt x="746880" y="1295443"/>
                  <a:pt x="742299" y="1324221"/>
                  <a:pt x="741175" y="1305318"/>
                </a:cubicBezTo>
                <a:cubicBezTo>
                  <a:pt x="741709" y="1296970"/>
                  <a:pt x="746129" y="1296861"/>
                  <a:pt x="745539" y="1286196"/>
                </a:cubicBezTo>
                <a:close/>
                <a:moveTo>
                  <a:pt x="5841132" y="1280432"/>
                </a:moveTo>
                <a:cubicBezTo>
                  <a:pt x="5850791" y="1284037"/>
                  <a:pt x="5861187" y="1305968"/>
                  <a:pt x="5856911" y="1300956"/>
                </a:cubicBezTo>
                <a:cubicBezTo>
                  <a:pt x="5843891" y="1289444"/>
                  <a:pt x="5836124" y="1305183"/>
                  <a:pt x="5832297" y="1284616"/>
                </a:cubicBezTo>
                <a:cubicBezTo>
                  <a:pt x="5834777" y="1280068"/>
                  <a:pt x="5837912" y="1279232"/>
                  <a:pt x="5841132" y="1280432"/>
                </a:cubicBezTo>
                <a:close/>
                <a:moveTo>
                  <a:pt x="1253371" y="1280034"/>
                </a:moveTo>
                <a:cubicBezTo>
                  <a:pt x="1253211" y="1303273"/>
                  <a:pt x="1236069" y="1290698"/>
                  <a:pt x="1237461" y="1317377"/>
                </a:cubicBezTo>
                <a:cubicBezTo>
                  <a:pt x="1247050" y="1323322"/>
                  <a:pt x="1245228" y="1305266"/>
                  <a:pt x="1252328" y="1306137"/>
                </a:cubicBezTo>
                <a:cubicBezTo>
                  <a:pt x="1251979" y="1314868"/>
                  <a:pt x="1251631" y="1323594"/>
                  <a:pt x="1251307" y="1332214"/>
                </a:cubicBezTo>
                <a:cubicBezTo>
                  <a:pt x="1239711" y="1332188"/>
                  <a:pt x="1236603" y="1318740"/>
                  <a:pt x="1222943" y="1322013"/>
                </a:cubicBezTo>
                <a:cubicBezTo>
                  <a:pt x="1216596" y="1325149"/>
                  <a:pt x="1221978" y="1352973"/>
                  <a:pt x="1214507" y="1353764"/>
                </a:cubicBezTo>
                <a:cubicBezTo>
                  <a:pt x="1214026" y="1343617"/>
                  <a:pt x="1208641" y="1351991"/>
                  <a:pt x="1207061" y="1359382"/>
                </a:cubicBezTo>
                <a:cubicBezTo>
                  <a:pt x="1216006" y="1359465"/>
                  <a:pt x="1221793" y="1364594"/>
                  <a:pt x="1224523" y="1374712"/>
                </a:cubicBezTo>
                <a:cubicBezTo>
                  <a:pt x="1209687" y="1370840"/>
                  <a:pt x="1185982" y="1341816"/>
                  <a:pt x="1181241" y="1375669"/>
                </a:cubicBezTo>
                <a:cubicBezTo>
                  <a:pt x="1181159" y="1371685"/>
                  <a:pt x="1181027" y="1367893"/>
                  <a:pt x="1177892" y="1368629"/>
                </a:cubicBezTo>
                <a:cubicBezTo>
                  <a:pt x="1175749" y="1368002"/>
                  <a:pt x="1173716" y="1367129"/>
                  <a:pt x="1174571" y="1361728"/>
                </a:cubicBezTo>
                <a:cubicBezTo>
                  <a:pt x="1180195" y="1346100"/>
                  <a:pt x="1185313" y="1347518"/>
                  <a:pt x="1189677" y="1343973"/>
                </a:cubicBezTo>
                <a:cubicBezTo>
                  <a:pt x="1189972" y="1335353"/>
                  <a:pt x="1183597" y="1337125"/>
                  <a:pt x="1183035" y="1329952"/>
                </a:cubicBezTo>
                <a:cubicBezTo>
                  <a:pt x="1190883" y="1330006"/>
                  <a:pt x="1191367" y="1314513"/>
                  <a:pt x="1191474" y="1298227"/>
                </a:cubicBezTo>
                <a:cubicBezTo>
                  <a:pt x="1209417" y="1290916"/>
                  <a:pt x="1229826" y="1293837"/>
                  <a:pt x="1253371" y="1280034"/>
                </a:cubicBezTo>
                <a:close/>
                <a:moveTo>
                  <a:pt x="5234927" y="1279132"/>
                </a:moveTo>
                <a:cubicBezTo>
                  <a:pt x="5242295" y="1313256"/>
                  <a:pt x="5263829" y="1275394"/>
                  <a:pt x="5248239" y="1307173"/>
                </a:cubicBezTo>
                <a:cubicBezTo>
                  <a:pt x="5264690" y="1313445"/>
                  <a:pt x="5270848" y="1298198"/>
                  <a:pt x="5277923" y="1284724"/>
                </a:cubicBezTo>
                <a:cubicBezTo>
                  <a:pt x="5276477" y="1326976"/>
                  <a:pt x="5255880" y="1314482"/>
                  <a:pt x="5244142" y="1319719"/>
                </a:cubicBezTo>
                <a:cubicBezTo>
                  <a:pt x="5242719" y="1303490"/>
                  <a:pt x="5230794" y="1304009"/>
                  <a:pt x="5234927" y="1279132"/>
                </a:cubicBezTo>
                <a:close/>
                <a:moveTo>
                  <a:pt x="5472276" y="1277835"/>
                </a:moveTo>
                <a:cubicBezTo>
                  <a:pt x="5474930" y="1277349"/>
                  <a:pt x="5477787" y="1277911"/>
                  <a:pt x="5480550" y="1279200"/>
                </a:cubicBezTo>
                <a:cubicBezTo>
                  <a:pt x="5486081" y="1281778"/>
                  <a:pt x="5491230" y="1287262"/>
                  <a:pt x="5493611" y="1293072"/>
                </a:cubicBezTo>
                <a:cubicBezTo>
                  <a:pt x="5478531" y="1273596"/>
                  <a:pt x="5470416" y="1308811"/>
                  <a:pt x="5465225" y="1282760"/>
                </a:cubicBezTo>
                <a:cubicBezTo>
                  <a:pt x="5467172" y="1279854"/>
                  <a:pt x="5469622" y="1278320"/>
                  <a:pt x="5472276" y="1277835"/>
                </a:cubicBezTo>
                <a:close/>
                <a:moveTo>
                  <a:pt x="5659423" y="1275899"/>
                </a:moveTo>
                <a:cubicBezTo>
                  <a:pt x="5660756" y="1275555"/>
                  <a:pt x="5662035" y="1277284"/>
                  <a:pt x="5663181" y="1282379"/>
                </a:cubicBezTo>
                <a:cubicBezTo>
                  <a:pt x="5658595" y="1284481"/>
                  <a:pt x="5655518" y="1289799"/>
                  <a:pt x="5655253" y="1301036"/>
                </a:cubicBezTo>
                <a:cubicBezTo>
                  <a:pt x="5650293" y="1307093"/>
                  <a:pt x="5641838" y="1305673"/>
                  <a:pt x="5636880" y="1311758"/>
                </a:cubicBezTo>
                <a:cubicBezTo>
                  <a:pt x="5638435" y="1299046"/>
                  <a:pt x="5632487" y="1298118"/>
                  <a:pt x="5630454" y="1291245"/>
                </a:cubicBezTo>
                <a:cubicBezTo>
                  <a:pt x="5637283" y="1279896"/>
                  <a:pt x="5640822" y="1295418"/>
                  <a:pt x="5648154" y="1300054"/>
                </a:cubicBezTo>
                <a:cubicBezTo>
                  <a:pt x="5650015" y="1297763"/>
                  <a:pt x="5652627" y="1288250"/>
                  <a:pt x="5655343" y="1281858"/>
                </a:cubicBezTo>
                <a:cubicBezTo>
                  <a:pt x="5656704" y="1278660"/>
                  <a:pt x="5658091" y="1276243"/>
                  <a:pt x="5659423" y="1275899"/>
                </a:cubicBezTo>
                <a:close/>
                <a:moveTo>
                  <a:pt x="1397658" y="1272502"/>
                </a:moveTo>
                <a:cubicBezTo>
                  <a:pt x="1397309" y="1281259"/>
                  <a:pt x="1396989" y="1289933"/>
                  <a:pt x="1396640" y="1298608"/>
                </a:cubicBezTo>
                <a:cubicBezTo>
                  <a:pt x="1407728" y="1303135"/>
                  <a:pt x="1412843" y="1295062"/>
                  <a:pt x="1411960" y="1274332"/>
                </a:cubicBezTo>
                <a:cubicBezTo>
                  <a:pt x="1407193" y="1273759"/>
                  <a:pt x="1402452" y="1273103"/>
                  <a:pt x="1397658" y="1272502"/>
                </a:cubicBezTo>
                <a:close/>
                <a:moveTo>
                  <a:pt x="5458551" y="1268876"/>
                </a:moveTo>
                <a:cubicBezTo>
                  <a:pt x="5458683" y="1290209"/>
                  <a:pt x="5453088" y="1299728"/>
                  <a:pt x="5442936" y="1299644"/>
                </a:cubicBezTo>
                <a:cubicBezTo>
                  <a:pt x="5443929" y="1280523"/>
                  <a:pt x="5452099" y="1276460"/>
                  <a:pt x="5458551" y="1268876"/>
                </a:cubicBezTo>
                <a:close/>
                <a:moveTo>
                  <a:pt x="1063013" y="1268441"/>
                </a:moveTo>
                <a:cubicBezTo>
                  <a:pt x="1079379" y="1285707"/>
                  <a:pt x="1089691" y="1289009"/>
                  <a:pt x="1101906" y="1286609"/>
                </a:cubicBezTo>
                <a:cubicBezTo>
                  <a:pt x="1092210" y="1292119"/>
                  <a:pt x="1088861" y="1310910"/>
                  <a:pt x="1079165" y="1316475"/>
                </a:cubicBezTo>
                <a:cubicBezTo>
                  <a:pt x="1085006" y="1282680"/>
                  <a:pt x="1061621" y="1295171"/>
                  <a:pt x="1063013" y="1268441"/>
                </a:cubicBezTo>
                <a:close/>
                <a:moveTo>
                  <a:pt x="1426824" y="1263229"/>
                </a:moveTo>
                <a:cubicBezTo>
                  <a:pt x="1420050" y="1271929"/>
                  <a:pt x="1412817" y="1303516"/>
                  <a:pt x="1413782" y="1320647"/>
                </a:cubicBezTo>
                <a:cubicBezTo>
                  <a:pt x="1436975" y="1317511"/>
                  <a:pt x="1450931" y="1295008"/>
                  <a:pt x="1472654" y="1288843"/>
                </a:cubicBezTo>
                <a:cubicBezTo>
                  <a:pt x="1468582" y="1308565"/>
                  <a:pt x="1455028" y="1308319"/>
                  <a:pt x="1442948" y="1311237"/>
                </a:cubicBezTo>
                <a:cubicBezTo>
                  <a:pt x="1448870" y="1336332"/>
                  <a:pt x="1440057" y="1327222"/>
                  <a:pt x="1431191" y="1336031"/>
                </a:cubicBezTo>
                <a:cubicBezTo>
                  <a:pt x="1436227" y="1369148"/>
                  <a:pt x="1456609" y="1352289"/>
                  <a:pt x="1473377" y="1361126"/>
                </a:cubicBezTo>
                <a:cubicBezTo>
                  <a:pt x="1465528" y="1383985"/>
                  <a:pt x="1438797" y="1377685"/>
                  <a:pt x="1419406" y="1360637"/>
                </a:cubicBezTo>
                <a:cubicBezTo>
                  <a:pt x="1416889" y="1381038"/>
                  <a:pt x="1429799" y="1376840"/>
                  <a:pt x="1425058" y="1400789"/>
                </a:cubicBezTo>
                <a:cubicBezTo>
                  <a:pt x="1417021" y="1411236"/>
                  <a:pt x="1414611" y="1399887"/>
                  <a:pt x="1403577" y="1398115"/>
                </a:cubicBezTo>
                <a:cubicBezTo>
                  <a:pt x="1402506" y="1424246"/>
                  <a:pt x="1421549" y="1418599"/>
                  <a:pt x="1435049" y="1421737"/>
                </a:cubicBezTo>
                <a:cubicBezTo>
                  <a:pt x="1428084" y="1416445"/>
                  <a:pt x="1424791" y="1390640"/>
                  <a:pt x="1436306" y="1389114"/>
                </a:cubicBezTo>
                <a:cubicBezTo>
                  <a:pt x="1448308" y="1417345"/>
                  <a:pt x="1464806" y="1412571"/>
                  <a:pt x="1481065" y="1440830"/>
                </a:cubicBezTo>
                <a:cubicBezTo>
                  <a:pt x="1467244" y="1458342"/>
                  <a:pt x="1457306" y="1417428"/>
                  <a:pt x="1438609" y="1422202"/>
                </a:cubicBezTo>
                <a:cubicBezTo>
                  <a:pt x="1445332" y="1443886"/>
                  <a:pt x="1433843" y="1422829"/>
                  <a:pt x="1427094" y="1440395"/>
                </a:cubicBezTo>
                <a:lnTo>
                  <a:pt x="1435460" y="1467317"/>
                </a:lnTo>
                <a:lnTo>
                  <a:pt x="1433252" y="1467426"/>
                </a:lnTo>
                <a:cubicBezTo>
                  <a:pt x="1437192" y="1469307"/>
                  <a:pt x="1438530" y="1475473"/>
                  <a:pt x="1439869" y="1481501"/>
                </a:cubicBezTo>
                <a:lnTo>
                  <a:pt x="1435460" y="1467317"/>
                </a:lnTo>
                <a:lnTo>
                  <a:pt x="1477805" y="1465215"/>
                </a:lnTo>
                <a:cubicBezTo>
                  <a:pt x="1489152" y="1468640"/>
                  <a:pt x="1497669" y="1472188"/>
                  <a:pt x="1505383" y="1463717"/>
                </a:cubicBezTo>
                <a:cubicBezTo>
                  <a:pt x="1505892" y="1450679"/>
                  <a:pt x="1506401" y="1437585"/>
                  <a:pt x="1506910" y="1424464"/>
                </a:cubicBezTo>
                <a:cubicBezTo>
                  <a:pt x="1519071" y="1438840"/>
                  <a:pt x="1523062" y="1423590"/>
                  <a:pt x="1535811" y="1421737"/>
                </a:cubicBezTo>
                <a:cubicBezTo>
                  <a:pt x="1528042" y="1393724"/>
                  <a:pt x="1544062" y="1410555"/>
                  <a:pt x="1544514" y="1383549"/>
                </a:cubicBezTo>
                <a:cubicBezTo>
                  <a:pt x="1533587" y="1391187"/>
                  <a:pt x="1528821" y="1411780"/>
                  <a:pt x="1517919" y="1419363"/>
                </a:cubicBezTo>
                <a:cubicBezTo>
                  <a:pt x="1511437" y="1419363"/>
                  <a:pt x="1510661" y="1410497"/>
                  <a:pt x="1503830" y="1411044"/>
                </a:cubicBezTo>
                <a:cubicBezTo>
                  <a:pt x="1503909" y="1394732"/>
                  <a:pt x="1506749" y="1384177"/>
                  <a:pt x="1512266" y="1379320"/>
                </a:cubicBezTo>
                <a:cubicBezTo>
                  <a:pt x="1517463" y="1382922"/>
                  <a:pt x="1510554" y="1387504"/>
                  <a:pt x="1511518" y="1398933"/>
                </a:cubicBezTo>
                <a:cubicBezTo>
                  <a:pt x="1517890" y="1400514"/>
                  <a:pt x="1519339" y="1391894"/>
                  <a:pt x="1526141" y="1394214"/>
                </a:cubicBezTo>
                <a:cubicBezTo>
                  <a:pt x="1529515" y="1374437"/>
                  <a:pt x="1514063" y="1384721"/>
                  <a:pt x="1520196" y="1360691"/>
                </a:cubicBezTo>
                <a:cubicBezTo>
                  <a:pt x="1525365" y="1341352"/>
                  <a:pt x="1533480" y="1371983"/>
                  <a:pt x="1538381" y="1356490"/>
                </a:cubicBezTo>
                <a:cubicBezTo>
                  <a:pt x="1539158" y="1332758"/>
                  <a:pt x="1513017" y="1351607"/>
                  <a:pt x="1518186" y="1321002"/>
                </a:cubicBezTo>
                <a:cubicBezTo>
                  <a:pt x="1507393" y="1314811"/>
                  <a:pt x="1504848" y="1325994"/>
                  <a:pt x="1496410" y="1324711"/>
                </a:cubicBezTo>
                <a:cubicBezTo>
                  <a:pt x="1493572" y="1304636"/>
                  <a:pt x="1504820" y="1314210"/>
                  <a:pt x="1511248" y="1313528"/>
                </a:cubicBezTo>
                <a:cubicBezTo>
                  <a:pt x="1511572" y="1304882"/>
                  <a:pt x="1511918" y="1296154"/>
                  <a:pt x="1512266" y="1287425"/>
                </a:cubicBezTo>
                <a:cubicBezTo>
                  <a:pt x="1500107" y="1282977"/>
                  <a:pt x="1492099" y="1287425"/>
                  <a:pt x="1483368" y="1290234"/>
                </a:cubicBezTo>
                <a:cubicBezTo>
                  <a:pt x="1481560" y="1288665"/>
                  <a:pt x="1478667" y="1281934"/>
                  <a:pt x="1477772" y="1276517"/>
                </a:cubicBezTo>
                <a:lnTo>
                  <a:pt x="1478311" y="1270234"/>
                </a:lnTo>
                <a:lnTo>
                  <a:pt x="1484169" y="1270675"/>
                </a:lnTo>
                <a:cubicBezTo>
                  <a:pt x="1481076" y="1268834"/>
                  <a:pt x="1479253" y="1268940"/>
                  <a:pt x="1478315" y="1270183"/>
                </a:cubicBezTo>
                <a:lnTo>
                  <a:pt x="1478311" y="1270234"/>
                </a:lnTo>
                <a:lnTo>
                  <a:pt x="1454845" y="1268466"/>
                </a:lnTo>
                <a:cubicBezTo>
                  <a:pt x="1445226" y="1271201"/>
                  <a:pt x="1436254" y="1277850"/>
                  <a:pt x="1429397" y="1289742"/>
                </a:cubicBezTo>
                <a:cubicBezTo>
                  <a:pt x="1416914" y="1286388"/>
                  <a:pt x="1437031" y="1261728"/>
                  <a:pt x="1426824" y="1263229"/>
                </a:cubicBezTo>
                <a:close/>
                <a:moveTo>
                  <a:pt x="5348549" y="1228288"/>
                </a:moveTo>
                <a:cubicBezTo>
                  <a:pt x="5363039" y="1238736"/>
                  <a:pt x="5393173" y="1218769"/>
                  <a:pt x="5391269" y="1240428"/>
                </a:cubicBezTo>
                <a:cubicBezTo>
                  <a:pt x="5372682" y="1230688"/>
                  <a:pt x="5356102" y="1255402"/>
                  <a:pt x="5348549" y="1228288"/>
                </a:cubicBezTo>
                <a:close/>
                <a:moveTo>
                  <a:pt x="1511223" y="1221630"/>
                </a:moveTo>
                <a:cubicBezTo>
                  <a:pt x="1500858" y="1224714"/>
                  <a:pt x="1495875" y="1252645"/>
                  <a:pt x="1489501" y="1225396"/>
                </a:cubicBezTo>
                <a:cubicBezTo>
                  <a:pt x="1477341" y="1221032"/>
                  <a:pt x="1477957" y="1243564"/>
                  <a:pt x="1470565" y="1249154"/>
                </a:cubicBezTo>
                <a:cubicBezTo>
                  <a:pt x="1479912" y="1256846"/>
                  <a:pt x="1486098" y="1269558"/>
                  <a:pt x="1498445" y="1272476"/>
                </a:cubicBezTo>
                <a:cubicBezTo>
                  <a:pt x="1492152" y="1217947"/>
                  <a:pt x="1522016" y="1280987"/>
                  <a:pt x="1524802" y="1243100"/>
                </a:cubicBezTo>
                <a:cubicBezTo>
                  <a:pt x="1509376" y="1246044"/>
                  <a:pt x="1503563" y="1250846"/>
                  <a:pt x="1511223" y="1221630"/>
                </a:cubicBezTo>
                <a:close/>
                <a:moveTo>
                  <a:pt x="6683237" y="1216029"/>
                </a:moveTo>
                <a:cubicBezTo>
                  <a:pt x="6693833" y="1218182"/>
                  <a:pt x="6703534" y="1224168"/>
                  <a:pt x="6698577" y="1226570"/>
                </a:cubicBezTo>
                <a:cubicBezTo>
                  <a:pt x="6678654" y="1226433"/>
                  <a:pt x="6677768" y="1224251"/>
                  <a:pt x="6662530" y="1228506"/>
                </a:cubicBezTo>
                <a:cubicBezTo>
                  <a:pt x="6661149" y="1215562"/>
                  <a:pt x="6672642" y="1213878"/>
                  <a:pt x="6683237" y="1216029"/>
                </a:cubicBezTo>
                <a:close/>
                <a:moveTo>
                  <a:pt x="5292543" y="1188245"/>
                </a:moveTo>
                <a:cubicBezTo>
                  <a:pt x="5276199" y="1217950"/>
                  <a:pt x="5303253" y="1227933"/>
                  <a:pt x="5298113" y="1228343"/>
                </a:cubicBezTo>
                <a:cubicBezTo>
                  <a:pt x="5295459" y="1233062"/>
                  <a:pt x="5277594" y="1240210"/>
                  <a:pt x="5276655" y="1225479"/>
                </a:cubicBezTo>
                <a:cubicBezTo>
                  <a:pt x="5279121" y="1209577"/>
                  <a:pt x="5290077" y="1180607"/>
                  <a:pt x="5292543" y="1188245"/>
                </a:cubicBezTo>
                <a:close/>
                <a:moveTo>
                  <a:pt x="5479774" y="1186280"/>
                </a:moveTo>
                <a:cubicBezTo>
                  <a:pt x="5494264" y="1187861"/>
                  <a:pt x="5492256" y="1215602"/>
                  <a:pt x="5503560" y="1222149"/>
                </a:cubicBezTo>
                <a:cubicBezTo>
                  <a:pt x="5488182" y="1221985"/>
                  <a:pt x="5486067" y="1200845"/>
                  <a:pt x="5479774" y="1186280"/>
                </a:cubicBezTo>
                <a:close/>
                <a:moveTo>
                  <a:pt x="1455217" y="1181589"/>
                </a:moveTo>
                <a:cubicBezTo>
                  <a:pt x="1441075" y="1178671"/>
                  <a:pt x="1456021" y="1191736"/>
                  <a:pt x="1447315" y="1200272"/>
                </a:cubicBezTo>
                <a:cubicBezTo>
                  <a:pt x="1435263" y="1190782"/>
                  <a:pt x="1413835" y="1193563"/>
                  <a:pt x="1408183" y="1188571"/>
                </a:cubicBezTo>
                <a:cubicBezTo>
                  <a:pt x="1403791" y="1207721"/>
                  <a:pt x="1415683" y="1201229"/>
                  <a:pt x="1421976" y="1203491"/>
                </a:cubicBezTo>
                <a:cubicBezTo>
                  <a:pt x="1418548" y="1229322"/>
                  <a:pt x="1403122" y="1229786"/>
                  <a:pt x="1385122" y="1224958"/>
                </a:cubicBezTo>
                <a:cubicBezTo>
                  <a:pt x="1387293" y="1246482"/>
                  <a:pt x="1396452" y="1252536"/>
                  <a:pt x="1394362" y="1265575"/>
                </a:cubicBezTo>
                <a:cubicBezTo>
                  <a:pt x="1405399" y="1258538"/>
                  <a:pt x="1396558" y="1251035"/>
                  <a:pt x="1416113" y="1261812"/>
                </a:cubicBezTo>
                <a:cubicBezTo>
                  <a:pt x="1415551" y="1248363"/>
                  <a:pt x="1406898" y="1247736"/>
                  <a:pt x="1406389" y="1234371"/>
                </a:cubicBezTo>
                <a:cubicBezTo>
                  <a:pt x="1422834" y="1256683"/>
                  <a:pt x="1441798" y="1268576"/>
                  <a:pt x="1463197" y="1254827"/>
                </a:cubicBezTo>
                <a:cubicBezTo>
                  <a:pt x="1447208" y="1245362"/>
                  <a:pt x="1433120" y="1232896"/>
                  <a:pt x="1421470" y="1216613"/>
                </a:cubicBezTo>
                <a:cubicBezTo>
                  <a:pt x="1433978" y="1202973"/>
                  <a:pt x="1475545" y="1245090"/>
                  <a:pt x="1483126" y="1204938"/>
                </a:cubicBezTo>
                <a:cubicBezTo>
                  <a:pt x="1473857" y="1188082"/>
                  <a:pt x="1458189" y="1213122"/>
                  <a:pt x="1455217" y="1181589"/>
                </a:cubicBezTo>
                <a:close/>
                <a:moveTo>
                  <a:pt x="804118" y="1169069"/>
                </a:moveTo>
                <a:cubicBezTo>
                  <a:pt x="798868" y="1201747"/>
                  <a:pt x="850750" y="1191137"/>
                  <a:pt x="859132" y="1235325"/>
                </a:cubicBezTo>
                <a:cubicBezTo>
                  <a:pt x="828198" y="1245308"/>
                  <a:pt x="803261" y="1237561"/>
                  <a:pt x="779342" y="1251256"/>
                </a:cubicBezTo>
                <a:cubicBezTo>
                  <a:pt x="775700" y="1244600"/>
                  <a:pt x="779128" y="1226951"/>
                  <a:pt x="769351" y="1230170"/>
                </a:cubicBezTo>
                <a:cubicBezTo>
                  <a:pt x="769165" y="1233824"/>
                  <a:pt x="766111" y="1237235"/>
                  <a:pt x="765763" y="1229735"/>
                </a:cubicBezTo>
                <a:cubicBezTo>
                  <a:pt x="776370" y="1225396"/>
                  <a:pt x="770155" y="1220488"/>
                  <a:pt x="770369" y="1204147"/>
                </a:cubicBezTo>
                <a:cubicBezTo>
                  <a:pt x="783495" y="1195665"/>
                  <a:pt x="771654" y="1226570"/>
                  <a:pt x="780360" y="1225070"/>
                </a:cubicBezTo>
                <a:cubicBezTo>
                  <a:pt x="781861" y="1213995"/>
                  <a:pt x="792440" y="1235190"/>
                  <a:pt x="791850" y="1206876"/>
                </a:cubicBezTo>
                <a:cubicBezTo>
                  <a:pt x="792170" y="1190101"/>
                  <a:pt x="778245" y="1195773"/>
                  <a:pt x="778538" y="1178915"/>
                </a:cubicBezTo>
                <a:cubicBezTo>
                  <a:pt x="783762" y="1168576"/>
                  <a:pt x="798922" y="1179379"/>
                  <a:pt x="804118" y="1169069"/>
                </a:cubicBezTo>
                <a:close/>
                <a:moveTo>
                  <a:pt x="1230586" y="1144464"/>
                </a:moveTo>
                <a:cubicBezTo>
                  <a:pt x="1233218" y="1141491"/>
                  <a:pt x="1231581" y="1164957"/>
                  <a:pt x="1247210" y="1161051"/>
                </a:cubicBezTo>
                <a:cubicBezTo>
                  <a:pt x="1249004" y="1178943"/>
                  <a:pt x="1239309" y="1172780"/>
                  <a:pt x="1235720" y="1179273"/>
                </a:cubicBezTo>
                <a:cubicBezTo>
                  <a:pt x="1242202" y="1156766"/>
                  <a:pt x="1223719" y="1173734"/>
                  <a:pt x="1225729" y="1158241"/>
                </a:cubicBezTo>
                <a:cubicBezTo>
                  <a:pt x="1228353" y="1149384"/>
                  <a:pt x="1229706" y="1145455"/>
                  <a:pt x="1230586" y="1144464"/>
                </a:cubicBezTo>
                <a:close/>
                <a:moveTo>
                  <a:pt x="1197632" y="1141546"/>
                </a:moveTo>
                <a:cubicBezTo>
                  <a:pt x="1205295" y="1147273"/>
                  <a:pt x="1208292" y="1173760"/>
                  <a:pt x="1218579" y="1157339"/>
                </a:cubicBezTo>
                <a:cubicBezTo>
                  <a:pt x="1212848" y="1190670"/>
                  <a:pt x="1186893" y="1172640"/>
                  <a:pt x="1179152" y="1152210"/>
                </a:cubicBezTo>
                <a:cubicBezTo>
                  <a:pt x="1192329" y="1163422"/>
                  <a:pt x="1186758" y="1135245"/>
                  <a:pt x="1197632" y="1141546"/>
                </a:cubicBezTo>
                <a:close/>
                <a:moveTo>
                  <a:pt x="895213" y="1141546"/>
                </a:moveTo>
                <a:cubicBezTo>
                  <a:pt x="902980" y="1147683"/>
                  <a:pt x="914470" y="1147929"/>
                  <a:pt x="915890" y="1164023"/>
                </a:cubicBezTo>
                <a:cubicBezTo>
                  <a:pt x="907105" y="1159493"/>
                  <a:pt x="894274" y="1161348"/>
                  <a:pt x="895213" y="1141546"/>
                </a:cubicBezTo>
                <a:close/>
                <a:moveTo>
                  <a:pt x="1294806" y="1141082"/>
                </a:moveTo>
                <a:cubicBezTo>
                  <a:pt x="1291753" y="1166314"/>
                  <a:pt x="1308894" y="1159547"/>
                  <a:pt x="1311465" y="1175968"/>
                </a:cubicBezTo>
                <a:cubicBezTo>
                  <a:pt x="1294885" y="1170704"/>
                  <a:pt x="1289742" y="1170106"/>
                  <a:pt x="1276405" y="1151775"/>
                </a:cubicBezTo>
                <a:cubicBezTo>
                  <a:pt x="1281359" y="1145692"/>
                  <a:pt x="1289823" y="1147027"/>
                  <a:pt x="1294806" y="1141082"/>
                </a:cubicBezTo>
                <a:close/>
                <a:moveTo>
                  <a:pt x="1089612" y="1140563"/>
                </a:moveTo>
                <a:cubicBezTo>
                  <a:pt x="1101262" y="1158347"/>
                  <a:pt x="1119127" y="1129924"/>
                  <a:pt x="1121351" y="1157857"/>
                </a:cubicBezTo>
                <a:cubicBezTo>
                  <a:pt x="1109886" y="1153548"/>
                  <a:pt x="1090014" y="1162385"/>
                  <a:pt x="1089612" y="1140563"/>
                </a:cubicBezTo>
                <a:close/>
                <a:moveTo>
                  <a:pt x="1036176" y="1127035"/>
                </a:moveTo>
                <a:cubicBezTo>
                  <a:pt x="1036524" y="1142365"/>
                  <a:pt x="1045095" y="1143347"/>
                  <a:pt x="1050238" y="1135437"/>
                </a:cubicBezTo>
                <a:cubicBezTo>
                  <a:pt x="1049997" y="1141984"/>
                  <a:pt x="1049729" y="1148530"/>
                  <a:pt x="1049462" y="1155077"/>
                </a:cubicBezTo>
                <a:cubicBezTo>
                  <a:pt x="1036873" y="1162087"/>
                  <a:pt x="1025034" y="1137210"/>
                  <a:pt x="1036176" y="1127035"/>
                </a:cubicBezTo>
                <a:close/>
                <a:moveTo>
                  <a:pt x="1072256" y="1125288"/>
                </a:moveTo>
                <a:cubicBezTo>
                  <a:pt x="1065479" y="1150220"/>
                  <a:pt x="1087629" y="1129569"/>
                  <a:pt x="1085782" y="1146646"/>
                </a:cubicBezTo>
                <a:cubicBezTo>
                  <a:pt x="1079596" y="1157067"/>
                  <a:pt x="1067085" y="1150274"/>
                  <a:pt x="1064543" y="1137290"/>
                </a:cubicBezTo>
                <a:cubicBezTo>
                  <a:pt x="1069309" y="1137889"/>
                  <a:pt x="1068291" y="1126325"/>
                  <a:pt x="1072256" y="1125288"/>
                </a:cubicBezTo>
                <a:close/>
                <a:moveTo>
                  <a:pt x="5547026" y="1122808"/>
                </a:moveTo>
                <a:cubicBezTo>
                  <a:pt x="5563656" y="1131729"/>
                  <a:pt x="5569741" y="1119234"/>
                  <a:pt x="5578767" y="1140074"/>
                </a:cubicBezTo>
                <a:cubicBezTo>
                  <a:pt x="5565025" y="1139312"/>
                  <a:pt x="5552681" y="1136391"/>
                  <a:pt x="5547026" y="1122808"/>
                </a:cubicBezTo>
                <a:close/>
                <a:moveTo>
                  <a:pt x="5482558" y="1114460"/>
                </a:moveTo>
                <a:cubicBezTo>
                  <a:pt x="5490083" y="1123080"/>
                  <a:pt x="5505678" y="1118770"/>
                  <a:pt x="5506847" y="1137319"/>
                </a:cubicBezTo>
                <a:cubicBezTo>
                  <a:pt x="5465736" y="1140074"/>
                  <a:pt x="5448221" y="1152677"/>
                  <a:pt x="5413000" y="1144819"/>
                </a:cubicBezTo>
                <a:cubicBezTo>
                  <a:pt x="5412918" y="1136746"/>
                  <a:pt x="5412548" y="1129163"/>
                  <a:pt x="5406358" y="1130827"/>
                </a:cubicBezTo>
                <a:cubicBezTo>
                  <a:pt x="5412572" y="1125371"/>
                  <a:pt x="5441016" y="1121279"/>
                  <a:pt x="5453419" y="1123845"/>
                </a:cubicBezTo>
                <a:cubicBezTo>
                  <a:pt x="5449452" y="1124882"/>
                  <a:pt x="5444365" y="1133390"/>
                  <a:pt x="5449317" y="1136419"/>
                </a:cubicBezTo>
                <a:cubicBezTo>
                  <a:pt x="5462063" y="1132654"/>
                  <a:pt x="5470314" y="1119314"/>
                  <a:pt x="5482558" y="1114460"/>
                </a:cubicBezTo>
                <a:close/>
                <a:moveTo>
                  <a:pt x="1004411" y="1109795"/>
                </a:moveTo>
                <a:cubicBezTo>
                  <a:pt x="1015474" y="1112796"/>
                  <a:pt x="1017670" y="1129870"/>
                  <a:pt x="1024928" y="1138736"/>
                </a:cubicBezTo>
                <a:cubicBezTo>
                  <a:pt x="1013623" y="1136119"/>
                  <a:pt x="1003742" y="1131345"/>
                  <a:pt x="1004411" y="1109795"/>
                </a:cubicBezTo>
                <a:close/>
                <a:moveTo>
                  <a:pt x="5263691" y="1097451"/>
                </a:moveTo>
                <a:cubicBezTo>
                  <a:pt x="5262275" y="1096113"/>
                  <a:pt x="5260049" y="1096054"/>
                  <a:pt x="5256439" y="1098174"/>
                </a:cubicBezTo>
                <a:cubicBezTo>
                  <a:pt x="5256197" y="1104749"/>
                  <a:pt x="5255905" y="1111267"/>
                  <a:pt x="5255635" y="1117788"/>
                </a:cubicBezTo>
                <a:cubicBezTo>
                  <a:pt x="5262949" y="1116451"/>
                  <a:pt x="5266805" y="1120652"/>
                  <a:pt x="5265868" y="1132216"/>
                </a:cubicBezTo>
                <a:cubicBezTo>
                  <a:pt x="5273261" y="1135981"/>
                  <a:pt x="5275535" y="1128942"/>
                  <a:pt x="5280493" y="1127579"/>
                </a:cubicBezTo>
                <a:cubicBezTo>
                  <a:pt x="5280198" y="1119833"/>
                  <a:pt x="5274172" y="1121196"/>
                  <a:pt x="5269993" y="1119641"/>
                </a:cubicBezTo>
                <a:cubicBezTo>
                  <a:pt x="5264890" y="1116982"/>
                  <a:pt x="5267938" y="1101465"/>
                  <a:pt x="5263691" y="1097451"/>
                </a:cubicBezTo>
                <a:close/>
                <a:moveTo>
                  <a:pt x="979848" y="1093538"/>
                </a:moveTo>
                <a:cubicBezTo>
                  <a:pt x="982233" y="1093810"/>
                  <a:pt x="984643" y="1094136"/>
                  <a:pt x="987027" y="1094411"/>
                </a:cubicBezTo>
                <a:cubicBezTo>
                  <a:pt x="987295" y="1110886"/>
                  <a:pt x="993484" y="1143155"/>
                  <a:pt x="981162" y="1152757"/>
                </a:cubicBezTo>
                <a:cubicBezTo>
                  <a:pt x="980653" y="1122124"/>
                  <a:pt x="982180" y="1123816"/>
                  <a:pt x="976019" y="1099649"/>
                </a:cubicBezTo>
                <a:cubicBezTo>
                  <a:pt x="978215" y="1099511"/>
                  <a:pt x="980304" y="1099156"/>
                  <a:pt x="979848" y="1093538"/>
                </a:cubicBezTo>
                <a:close/>
                <a:moveTo>
                  <a:pt x="5541007" y="1080608"/>
                </a:moveTo>
                <a:cubicBezTo>
                  <a:pt x="5546871" y="1078514"/>
                  <a:pt x="5551547" y="1080227"/>
                  <a:pt x="5555256" y="1097630"/>
                </a:cubicBezTo>
                <a:cubicBezTo>
                  <a:pt x="5538013" y="1088684"/>
                  <a:pt x="5530755" y="1100439"/>
                  <a:pt x="5519659" y="1086418"/>
                </a:cubicBezTo>
                <a:cubicBezTo>
                  <a:pt x="5528098" y="1088601"/>
                  <a:pt x="5535145" y="1082701"/>
                  <a:pt x="5541007" y="1080608"/>
                </a:cubicBezTo>
                <a:close/>
                <a:moveTo>
                  <a:pt x="5361568" y="1079053"/>
                </a:moveTo>
                <a:cubicBezTo>
                  <a:pt x="5349115" y="1081100"/>
                  <a:pt x="5358487" y="1104068"/>
                  <a:pt x="5360067" y="1118252"/>
                </a:cubicBezTo>
                <a:cubicBezTo>
                  <a:pt x="5367192" y="1119097"/>
                  <a:pt x="5374372" y="1120050"/>
                  <a:pt x="5381548" y="1120978"/>
                </a:cubicBezTo>
                <a:cubicBezTo>
                  <a:pt x="5376753" y="1104068"/>
                  <a:pt x="5370567" y="1089365"/>
                  <a:pt x="5361568" y="1079053"/>
                </a:cubicBezTo>
                <a:close/>
                <a:moveTo>
                  <a:pt x="5563158" y="1078973"/>
                </a:moveTo>
                <a:cubicBezTo>
                  <a:pt x="5563267" y="1099214"/>
                  <a:pt x="5575266" y="1100714"/>
                  <a:pt x="5579793" y="1113996"/>
                </a:cubicBezTo>
                <a:cubicBezTo>
                  <a:pt x="5564635" y="1121224"/>
                  <a:pt x="5554885" y="1088601"/>
                  <a:pt x="5563158" y="1078973"/>
                </a:cubicBezTo>
                <a:close/>
                <a:moveTo>
                  <a:pt x="1355343" y="1072790"/>
                </a:moveTo>
                <a:cubicBezTo>
                  <a:pt x="1350872" y="1075923"/>
                  <a:pt x="1346688" y="1084783"/>
                  <a:pt x="1346983" y="1095339"/>
                </a:cubicBezTo>
                <a:cubicBezTo>
                  <a:pt x="1355874" y="1097492"/>
                  <a:pt x="1358473" y="1086418"/>
                  <a:pt x="1365410" y="1084591"/>
                </a:cubicBezTo>
                <a:cubicBezTo>
                  <a:pt x="1364566" y="1072249"/>
                  <a:pt x="1359811" y="1069657"/>
                  <a:pt x="1355343" y="1072790"/>
                </a:cubicBezTo>
                <a:close/>
                <a:moveTo>
                  <a:pt x="5311481" y="1072481"/>
                </a:moveTo>
                <a:cubicBezTo>
                  <a:pt x="5308456" y="1075591"/>
                  <a:pt x="5305402" y="1078589"/>
                  <a:pt x="5300473" y="1077607"/>
                </a:cubicBezTo>
                <a:cubicBezTo>
                  <a:pt x="5303045" y="1083798"/>
                  <a:pt x="5303740" y="1092910"/>
                  <a:pt x="5303045" y="1104231"/>
                </a:cubicBezTo>
                <a:cubicBezTo>
                  <a:pt x="5289197" y="1088137"/>
                  <a:pt x="5298436" y="1079680"/>
                  <a:pt x="5278215" y="1094466"/>
                </a:cubicBezTo>
                <a:cubicBezTo>
                  <a:pt x="5278002" y="1111213"/>
                  <a:pt x="5289734" y="1108950"/>
                  <a:pt x="5299187" y="1110368"/>
                </a:cubicBezTo>
                <a:cubicBezTo>
                  <a:pt x="5296348" y="1116150"/>
                  <a:pt x="5292332" y="1119423"/>
                  <a:pt x="5287965" y="1122015"/>
                </a:cubicBezTo>
                <a:cubicBezTo>
                  <a:pt x="5296454" y="1143974"/>
                  <a:pt x="5304224" y="1104858"/>
                  <a:pt x="5320454" y="1119641"/>
                </a:cubicBezTo>
                <a:cubicBezTo>
                  <a:pt x="5315284" y="1098529"/>
                  <a:pt x="5330873" y="1113369"/>
                  <a:pt x="5342124" y="1115904"/>
                </a:cubicBezTo>
                <a:cubicBezTo>
                  <a:pt x="5350425" y="1107476"/>
                  <a:pt x="5338237" y="1099348"/>
                  <a:pt x="5346516" y="1096757"/>
                </a:cubicBezTo>
                <a:cubicBezTo>
                  <a:pt x="5348819" y="1078781"/>
                  <a:pt x="5326748" y="1099348"/>
                  <a:pt x="5329104" y="1081372"/>
                </a:cubicBezTo>
                <a:cubicBezTo>
                  <a:pt x="5319515" y="1075370"/>
                  <a:pt x="5321391" y="1093509"/>
                  <a:pt x="5314268" y="1092530"/>
                </a:cubicBezTo>
                <a:cubicBezTo>
                  <a:pt x="5306313" y="1087919"/>
                  <a:pt x="5319035" y="1082927"/>
                  <a:pt x="5311481" y="1072481"/>
                </a:cubicBezTo>
                <a:close/>
                <a:moveTo>
                  <a:pt x="5484327" y="1068798"/>
                </a:moveTo>
                <a:cubicBezTo>
                  <a:pt x="5484327" y="1099429"/>
                  <a:pt x="5511701" y="1086773"/>
                  <a:pt x="5518881" y="1106141"/>
                </a:cubicBezTo>
                <a:cubicBezTo>
                  <a:pt x="5503240" y="1110832"/>
                  <a:pt x="5527131" y="1134071"/>
                  <a:pt x="5532971" y="1114460"/>
                </a:cubicBezTo>
                <a:cubicBezTo>
                  <a:pt x="5532467" y="1123432"/>
                  <a:pt x="5534096" y="1128971"/>
                  <a:pt x="5535783" y="1134481"/>
                </a:cubicBezTo>
                <a:cubicBezTo>
                  <a:pt x="5529333" y="1145228"/>
                  <a:pt x="5523996" y="1127170"/>
                  <a:pt x="5510686" y="1131236"/>
                </a:cubicBezTo>
                <a:cubicBezTo>
                  <a:pt x="5512241" y="1100276"/>
                  <a:pt x="5486950" y="1111677"/>
                  <a:pt x="5479751" y="1094437"/>
                </a:cubicBezTo>
                <a:cubicBezTo>
                  <a:pt x="5480711" y="1084783"/>
                  <a:pt x="5479430" y="1070190"/>
                  <a:pt x="5484327" y="1068798"/>
                </a:cubicBezTo>
                <a:close/>
                <a:moveTo>
                  <a:pt x="1323683" y="1053318"/>
                </a:moveTo>
                <a:cubicBezTo>
                  <a:pt x="1320720" y="1054150"/>
                  <a:pt x="1318229" y="1056004"/>
                  <a:pt x="1316020" y="1058485"/>
                </a:cubicBezTo>
                <a:cubicBezTo>
                  <a:pt x="1314358" y="1073434"/>
                  <a:pt x="1326090" y="1067079"/>
                  <a:pt x="1326008" y="1079437"/>
                </a:cubicBezTo>
                <a:cubicBezTo>
                  <a:pt x="1332383" y="1078752"/>
                  <a:pt x="1334607" y="1069262"/>
                  <a:pt x="1334180" y="1054284"/>
                </a:cubicBezTo>
                <a:cubicBezTo>
                  <a:pt x="1330081" y="1052676"/>
                  <a:pt x="1326646" y="1052486"/>
                  <a:pt x="1323683" y="1053318"/>
                </a:cubicBezTo>
                <a:close/>
                <a:moveTo>
                  <a:pt x="5438359" y="1049568"/>
                </a:moveTo>
                <a:cubicBezTo>
                  <a:pt x="5430538" y="1072890"/>
                  <a:pt x="5459249" y="1068715"/>
                  <a:pt x="5448026" y="1077146"/>
                </a:cubicBezTo>
                <a:cubicBezTo>
                  <a:pt x="5447973" y="1093538"/>
                  <a:pt x="5460107" y="1080662"/>
                  <a:pt x="5462409" y="1078973"/>
                </a:cubicBezTo>
                <a:cubicBezTo>
                  <a:pt x="5460590" y="1072669"/>
                  <a:pt x="5452767" y="1067815"/>
                  <a:pt x="5459302" y="1065441"/>
                </a:cubicBezTo>
                <a:cubicBezTo>
                  <a:pt x="5456142" y="1054204"/>
                  <a:pt x="5444357" y="1056466"/>
                  <a:pt x="5438359" y="1049568"/>
                </a:cubicBezTo>
                <a:close/>
                <a:moveTo>
                  <a:pt x="5528649" y="1041658"/>
                </a:moveTo>
                <a:cubicBezTo>
                  <a:pt x="5529187" y="1057180"/>
                  <a:pt x="5539121" y="1057724"/>
                  <a:pt x="5541904" y="1069671"/>
                </a:cubicBezTo>
                <a:cubicBezTo>
                  <a:pt x="5528008" y="1055106"/>
                  <a:pt x="5524229" y="1097495"/>
                  <a:pt x="5516622" y="1072973"/>
                </a:cubicBezTo>
                <a:cubicBezTo>
                  <a:pt x="5520961" y="1070353"/>
                  <a:pt x="5525033" y="1067025"/>
                  <a:pt x="5527898" y="1061272"/>
                </a:cubicBezTo>
                <a:cubicBezTo>
                  <a:pt x="5527660" y="1053551"/>
                  <a:pt x="5522114" y="1045696"/>
                  <a:pt x="5528649" y="1041658"/>
                </a:cubicBezTo>
                <a:close/>
                <a:moveTo>
                  <a:pt x="5593851" y="1030472"/>
                </a:moveTo>
                <a:cubicBezTo>
                  <a:pt x="5587397" y="1052950"/>
                  <a:pt x="5605852" y="1036036"/>
                  <a:pt x="5603816" y="1051504"/>
                </a:cubicBezTo>
                <a:cubicBezTo>
                  <a:pt x="5588305" y="1043156"/>
                  <a:pt x="5561980" y="1053548"/>
                  <a:pt x="5550624" y="1031426"/>
                </a:cubicBezTo>
                <a:cubicBezTo>
                  <a:pt x="5567764" y="1038164"/>
                  <a:pt x="5578346" y="1040564"/>
                  <a:pt x="5593851" y="1030472"/>
                </a:cubicBezTo>
                <a:close/>
                <a:moveTo>
                  <a:pt x="5640918" y="1023465"/>
                </a:moveTo>
                <a:cubicBezTo>
                  <a:pt x="5644745" y="1033748"/>
                  <a:pt x="5642872" y="1053007"/>
                  <a:pt x="5654253" y="1051478"/>
                </a:cubicBezTo>
                <a:cubicBezTo>
                  <a:pt x="5657520" y="1033995"/>
                  <a:pt x="5647613" y="1037402"/>
                  <a:pt x="5648119" y="1024364"/>
                </a:cubicBezTo>
                <a:cubicBezTo>
                  <a:pt x="5667059" y="1028293"/>
                  <a:pt x="5660843" y="1060315"/>
                  <a:pt x="5649882" y="1070682"/>
                </a:cubicBezTo>
                <a:cubicBezTo>
                  <a:pt x="5648199" y="1050768"/>
                  <a:pt x="5636501" y="1046896"/>
                  <a:pt x="5622011" y="1047277"/>
                </a:cubicBezTo>
                <a:cubicBezTo>
                  <a:pt x="5621121" y="1024284"/>
                  <a:pt x="5639711" y="1042205"/>
                  <a:pt x="5640918" y="1023465"/>
                </a:cubicBezTo>
                <a:close/>
                <a:moveTo>
                  <a:pt x="5133338" y="1023135"/>
                </a:moveTo>
                <a:cubicBezTo>
                  <a:pt x="5121821" y="1027090"/>
                  <a:pt x="5103341" y="1016643"/>
                  <a:pt x="5100340" y="1038519"/>
                </a:cubicBezTo>
                <a:cubicBezTo>
                  <a:pt x="5130552" y="1031592"/>
                  <a:pt x="5121073" y="1060040"/>
                  <a:pt x="5135161" y="1069262"/>
                </a:cubicBezTo>
                <a:cubicBezTo>
                  <a:pt x="5137706" y="1048886"/>
                  <a:pt x="5129590" y="1045338"/>
                  <a:pt x="5133338" y="1023135"/>
                </a:cubicBezTo>
                <a:close/>
                <a:moveTo>
                  <a:pt x="5687738" y="1023026"/>
                </a:moveTo>
                <a:cubicBezTo>
                  <a:pt x="5687819" y="1027010"/>
                  <a:pt x="5688030" y="1030773"/>
                  <a:pt x="5691084" y="1029928"/>
                </a:cubicBezTo>
                <a:cubicBezTo>
                  <a:pt x="5690873" y="1034318"/>
                  <a:pt x="5690736" y="1038657"/>
                  <a:pt x="5690575" y="1043021"/>
                </a:cubicBezTo>
                <a:cubicBezTo>
                  <a:pt x="5676757" y="1038302"/>
                  <a:pt x="5667488" y="1056524"/>
                  <a:pt x="5665984" y="1026709"/>
                </a:cubicBezTo>
                <a:cubicBezTo>
                  <a:pt x="5680531" y="1026082"/>
                  <a:pt x="5681416" y="1040865"/>
                  <a:pt x="5687738" y="1023026"/>
                </a:cubicBezTo>
                <a:close/>
                <a:moveTo>
                  <a:pt x="5727387" y="1021638"/>
                </a:moveTo>
                <a:cubicBezTo>
                  <a:pt x="5726450" y="1036692"/>
                  <a:pt x="5710239" y="1055378"/>
                  <a:pt x="5705149" y="1038356"/>
                </a:cubicBezTo>
                <a:cubicBezTo>
                  <a:pt x="5714553" y="1036967"/>
                  <a:pt x="5716698" y="1020300"/>
                  <a:pt x="5727387" y="1021638"/>
                </a:cubicBezTo>
                <a:close/>
                <a:moveTo>
                  <a:pt x="5083226" y="1016560"/>
                </a:moveTo>
                <a:cubicBezTo>
                  <a:pt x="5073986" y="1016042"/>
                  <a:pt x="5077093" y="1041357"/>
                  <a:pt x="5067853" y="1040893"/>
                </a:cubicBezTo>
                <a:cubicBezTo>
                  <a:pt x="5073932" y="1062277"/>
                  <a:pt x="5093484" y="1031317"/>
                  <a:pt x="5083226" y="1016560"/>
                </a:cubicBezTo>
                <a:close/>
                <a:moveTo>
                  <a:pt x="1433981" y="1000866"/>
                </a:moveTo>
                <a:cubicBezTo>
                  <a:pt x="1428846" y="1002410"/>
                  <a:pt x="1427396" y="1011774"/>
                  <a:pt x="1422193" y="1013207"/>
                </a:cubicBezTo>
                <a:cubicBezTo>
                  <a:pt x="1424442" y="1028536"/>
                  <a:pt x="1444129" y="1022425"/>
                  <a:pt x="1440620" y="1002513"/>
                </a:cubicBezTo>
                <a:cubicBezTo>
                  <a:pt x="1437814" y="1000706"/>
                  <a:pt x="1435693" y="1000352"/>
                  <a:pt x="1433981" y="1000866"/>
                </a:cubicBezTo>
                <a:close/>
                <a:moveTo>
                  <a:pt x="5494340" y="997906"/>
                </a:moveTo>
                <a:cubicBezTo>
                  <a:pt x="5508667" y="1007863"/>
                  <a:pt x="5534411" y="999816"/>
                  <a:pt x="5536309" y="1029547"/>
                </a:cubicBezTo>
                <a:cubicBezTo>
                  <a:pt x="5521260" y="1001998"/>
                  <a:pt x="5503794" y="1034129"/>
                  <a:pt x="5494340" y="997906"/>
                </a:cubicBezTo>
                <a:close/>
                <a:moveTo>
                  <a:pt x="929978" y="988521"/>
                </a:moveTo>
                <a:cubicBezTo>
                  <a:pt x="933780" y="998859"/>
                  <a:pt x="944549" y="998149"/>
                  <a:pt x="943262" y="1016563"/>
                </a:cubicBezTo>
                <a:cubicBezTo>
                  <a:pt x="928156" y="1017382"/>
                  <a:pt x="918406" y="1023874"/>
                  <a:pt x="911014" y="1012307"/>
                </a:cubicBezTo>
                <a:cubicBezTo>
                  <a:pt x="918460" y="1006715"/>
                  <a:pt x="917816" y="984266"/>
                  <a:pt x="929978" y="988521"/>
                </a:cubicBezTo>
                <a:close/>
                <a:moveTo>
                  <a:pt x="5412513" y="974065"/>
                </a:moveTo>
                <a:cubicBezTo>
                  <a:pt x="5427347" y="989996"/>
                  <a:pt x="5444972" y="970900"/>
                  <a:pt x="5451316" y="992287"/>
                </a:cubicBezTo>
                <a:cubicBezTo>
                  <a:pt x="5434036" y="983366"/>
                  <a:pt x="5414788" y="1010644"/>
                  <a:pt x="5412513" y="974065"/>
                </a:cubicBezTo>
                <a:close/>
                <a:moveTo>
                  <a:pt x="4963404" y="971997"/>
                </a:moveTo>
                <a:cubicBezTo>
                  <a:pt x="4967985" y="969139"/>
                  <a:pt x="4972672" y="971594"/>
                  <a:pt x="4972926" y="982573"/>
                </a:cubicBezTo>
                <a:cubicBezTo>
                  <a:pt x="4962079" y="976302"/>
                  <a:pt x="4965316" y="999595"/>
                  <a:pt x="4954504" y="993295"/>
                </a:cubicBezTo>
                <a:cubicBezTo>
                  <a:pt x="4954341" y="983023"/>
                  <a:pt x="4958821" y="974855"/>
                  <a:pt x="4963404" y="971997"/>
                </a:cubicBezTo>
                <a:close/>
                <a:moveTo>
                  <a:pt x="5255612" y="959929"/>
                </a:moveTo>
                <a:cubicBezTo>
                  <a:pt x="5258672" y="959655"/>
                  <a:pt x="5261821" y="961817"/>
                  <a:pt x="5265146" y="968091"/>
                </a:cubicBezTo>
                <a:cubicBezTo>
                  <a:pt x="5253518" y="964354"/>
                  <a:pt x="5241519" y="975073"/>
                  <a:pt x="5249741" y="992284"/>
                </a:cubicBezTo>
                <a:cubicBezTo>
                  <a:pt x="5241117" y="978129"/>
                  <a:pt x="5233027" y="996949"/>
                  <a:pt x="5228527" y="982928"/>
                </a:cubicBezTo>
                <a:cubicBezTo>
                  <a:pt x="5238111" y="983501"/>
                  <a:pt x="5246443" y="960754"/>
                  <a:pt x="5255612" y="959929"/>
                </a:cubicBezTo>
                <a:close/>
                <a:moveTo>
                  <a:pt x="41918" y="958460"/>
                </a:moveTo>
                <a:cubicBezTo>
                  <a:pt x="44944" y="972728"/>
                  <a:pt x="39722" y="987430"/>
                  <a:pt x="47329" y="1005076"/>
                </a:cubicBezTo>
                <a:cubicBezTo>
                  <a:pt x="27695" y="996949"/>
                  <a:pt x="13259" y="1036881"/>
                  <a:pt x="0" y="1018608"/>
                </a:cubicBezTo>
                <a:cubicBezTo>
                  <a:pt x="8009" y="986038"/>
                  <a:pt x="23570" y="969317"/>
                  <a:pt x="41918" y="958460"/>
                </a:cubicBezTo>
                <a:close/>
                <a:moveTo>
                  <a:pt x="5215246" y="955053"/>
                </a:moveTo>
                <a:cubicBezTo>
                  <a:pt x="5220305" y="959282"/>
                  <a:pt x="5234073" y="949760"/>
                  <a:pt x="5232897" y="963919"/>
                </a:cubicBezTo>
                <a:cubicBezTo>
                  <a:pt x="5224402" y="967601"/>
                  <a:pt x="5215193" y="987759"/>
                  <a:pt x="5215246" y="955053"/>
                </a:cubicBezTo>
                <a:close/>
                <a:moveTo>
                  <a:pt x="74943" y="943051"/>
                </a:moveTo>
                <a:cubicBezTo>
                  <a:pt x="80862" y="954179"/>
                  <a:pt x="93718" y="954262"/>
                  <a:pt x="103093" y="959852"/>
                </a:cubicBezTo>
                <a:cubicBezTo>
                  <a:pt x="100976" y="974228"/>
                  <a:pt x="95836" y="982330"/>
                  <a:pt x="87746" y="984077"/>
                </a:cubicBezTo>
                <a:cubicBezTo>
                  <a:pt x="81641" y="977418"/>
                  <a:pt x="84211" y="957017"/>
                  <a:pt x="70632" y="962117"/>
                </a:cubicBezTo>
                <a:cubicBezTo>
                  <a:pt x="65702" y="988438"/>
                  <a:pt x="73202" y="994850"/>
                  <a:pt x="79844" y="1002760"/>
                </a:cubicBezTo>
                <a:cubicBezTo>
                  <a:pt x="69051" y="996597"/>
                  <a:pt x="68888" y="1012688"/>
                  <a:pt x="58096" y="1006497"/>
                </a:cubicBezTo>
                <a:cubicBezTo>
                  <a:pt x="58310" y="974065"/>
                  <a:pt x="69774" y="965173"/>
                  <a:pt x="74943" y="943051"/>
                </a:cubicBezTo>
                <a:close/>
                <a:moveTo>
                  <a:pt x="223838" y="909908"/>
                </a:moveTo>
                <a:cubicBezTo>
                  <a:pt x="227077" y="917002"/>
                  <a:pt x="230426" y="924038"/>
                  <a:pt x="233826" y="930911"/>
                </a:cubicBezTo>
                <a:cubicBezTo>
                  <a:pt x="234470" y="918938"/>
                  <a:pt x="260343" y="905845"/>
                  <a:pt x="255577" y="927120"/>
                </a:cubicBezTo>
                <a:cubicBezTo>
                  <a:pt x="238595" y="926713"/>
                  <a:pt x="229088" y="942123"/>
                  <a:pt x="215185" y="948125"/>
                </a:cubicBezTo>
                <a:cubicBezTo>
                  <a:pt x="212078" y="929849"/>
                  <a:pt x="214060" y="917274"/>
                  <a:pt x="223838" y="909908"/>
                </a:cubicBezTo>
                <a:close/>
                <a:moveTo>
                  <a:pt x="1311653" y="893814"/>
                </a:moveTo>
                <a:cubicBezTo>
                  <a:pt x="1325606" y="897987"/>
                  <a:pt x="1344705" y="892013"/>
                  <a:pt x="1357722" y="912881"/>
                </a:cubicBezTo>
                <a:cubicBezTo>
                  <a:pt x="1320919" y="888714"/>
                  <a:pt x="1314358" y="920791"/>
                  <a:pt x="1316071" y="966507"/>
                </a:cubicBezTo>
                <a:cubicBezTo>
                  <a:pt x="1298369" y="958243"/>
                  <a:pt x="1272308" y="967461"/>
                  <a:pt x="1277394" y="941851"/>
                </a:cubicBezTo>
                <a:cubicBezTo>
                  <a:pt x="1284680" y="950986"/>
                  <a:pt x="1302359" y="939777"/>
                  <a:pt x="1309108" y="959062"/>
                </a:cubicBezTo>
                <a:cubicBezTo>
                  <a:pt x="1316715" y="945313"/>
                  <a:pt x="1314170" y="910372"/>
                  <a:pt x="1311653" y="893814"/>
                </a:cubicBezTo>
                <a:close/>
                <a:moveTo>
                  <a:pt x="4714031" y="883284"/>
                </a:moveTo>
                <a:cubicBezTo>
                  <a:pt x="4716415" y="883665"/>
                  <a:pt x="4718825" y="883940"/>
                  <a:pt x="4721182" y="884266"/>
                </a:cubicBezTo>
                <a:cubicBezTo>
                  <a:pt x="4715290" y="922563"/>
                  <a:pt x="4743410" y="890541"/>
                  <a:pt x="4749330" y="901014"/>
                </a:cubicBezTo>
                <a:cubicBezTo>
                  <a:pt x="4747161" y="901097"/>
                  <a:pt x="4745073" y="901452"/>
                  <a:pt x="4745528" y="907070"/>
                </a:cubicBezTo>
                <a:cubicBezTo>
                  <a:pt x="4749678" y="908706"/>
                  <a:pt x="4755733" y="907259"/>
                  <a:pt x="4756000" y="914980"/>
                </a:cubicBezTo>
                <a:cubicBezTo>
                  <a:pt x="4742072" y="924227"/>
                  <a:pt x="4726513" y="906334"/>
                  <a:pt x="4709666" y="902434"/>
                </a:cubicBezTo>
                <a:cubicBezTo>
                  <a:pt x="4709880" y="893430"/>
                  <a:pt x="4711916" y="888330"/>
                  <a:pt x="4714031" y="883284"/>
                </a:cubicBezTo>
                <a:close/>
                <a:moveTo>
                  <a:pt x="1818018" y="846806"/>
                </a:moveTo>
                <a:cubicBezTo>
                  <a:pt x="1806584" y="848776"/>
                  <a:pt x="1809371" y="895730"/>
                  <a:pt x="1808527" y="892803"/>
                </a:cubicBezTo>
                <a:cubicBezTo>
                  <a:pt x="1807616" y="898204"/>
                  <a:pt x="1809652" y="899132"/>
                  <a:pt x="1811823" y="899788"/>
                </a:cubicBezTo>
                <a:cubicBezTo>
                  <a:pt x="1811688" y="904152"/>
                  <a:pt x="1811474" y="908462"/>
                  <a:pt x="1811314" y="912827"/>
                </a:cubicBezTo>
                <a:cubicBezTo>
                  <a:pt x="1821010" y="907317"/>
                  <a:pt x="1824412" y="888496"/>
                  <a:pt x="1834080" y="882983"/>
                </a:cubicBezTo>
                <a:cubicBezTo>
                  <a:pt x="1834535" y="873410"/>
                  <a:pt x="1819831" y="860371"/>
                  <a:pt x="1834856" y="863344"/>
                </a:cubicBezTo>
                <a:cubicBezTo>
                  <a:pt x="1827221" y="850491"/>
                  <a:pt x="1821831" y="846150"/>
                  <a:pt x="1818018" y="846806"/>
                </a:cubicBezTo>
                <a:close/>
                <a:moveTo>
                  <a:pt x="322570" y="836196"/>
                </a:moveTo>
                <a:cubicBezTo>
                  <a:pt x="328062" y="836198"/>
                  <a:pt x="332673" y="839778"/>
                  <a:pt x="330545" y="851591"/>
                </a:cubicBezTo>
                <a:cubicBezTo>
                  <a:pt x="324547" y="861628"/>
                  <a:pt x="313726" y="852273"/>
                  <a:pt x="309334" y="842261"/>
                </a:cubicBezTo>
                <a:cubicBezTo>
                  <a:pt x="310712" y="839764"/>
                  <a:pt x="317081" y="836193"/>
                  <a:pt x="322570" y="836196"/>
                </a:cubicBezTo>
                <a:close/>
                <a:moveTo>
                  <a:pt x="1174718" y="832017"/>
                </a:moveTo>
                <a:cubicBezTo>
                  <a:pt x="1176718" y="832022"/>
                  <a:pt x="1181810" y="832269"/>
                  <a:pt x="1191687" y="832249"/>
                </a:cubicBezTo>
                <a:cubicBezTo>
                  <a:pt x="1197688" y="834159"/>
                  <a:pt x="1219970" y="857671"/>
                  <a:pt x="1209096" y="847688"/>
                </a:cubicBezTo>
                <a:cubicBezTo>
                  <a:pt x="1202882" y="846325"/>
                  <a:pt x="1197902" y="847688"/>
                  <a:pt x="1194499" y="852298"/>
                </a:cubicBezTo>
                <a:cubicBezTo>
                  <a:pt x="1190543" y="834173"/>
                  <a:pt x="1168716" y="832003"/>
                  <a:pt x="1174718" y="832017"/>
                </a:cubicBezTo>
                <a:close/>
                <a:moveTo>
                  <a:pt x="1224177" y="829849"/>
                </a:moveTo>
                <a:cubicBezTo>
                  <a:pt x="1235934" y="855491"/>
                  <a:pt x="1273621" y="826003"/>
                  <a:pt x="1280209" y="870056"/>
                </a:cubicBezTo>
                <a:cubicBezTo>
                  <a:pt x="1260818" y="858301"/>
                  <a:pt x="1238372" y="874638"/>
                  <a:pt x="1219062" y="868665"/>
                </a:cubicBezTo>
                <a:cubicBezTo>
                  <a:pt x="1219194" y="852490"/>
                  <a:pt x="1219757" y="837106"/>
                  <a:pt x="1224177" y="829849"/>
                </a:cubicBezTo>
                <a:close/>
                <a:moveTo>
                  <a:pt x="1105443" y="827613"/>
                </a:moveTo>
                <a:cubicBezTo>
                  <a:pt x="1109487" y="837625"/>
                  <a:pt x="1119450" y="838277"/>
                  <a:pt x="1118806" y="855626"/>
                </a:cubicBezTo>
                <a:cubicBezTo>
                  <a:pt x="1111441" y="854317"/>
                  <a:pt x="1092534" y="840706"/>
                  <a:pt x="1105443" y="827613"/>
                </a:cubicBezTo>
                <a:close/>
                <a:moveTo>
                  <a:pt x="4867490" y="820683"/>
                </a:moveTo>
                <a:cubicBezTo>
                  <a:pt x="4873041" y="823217"/>
                  <a:pt x="4877914" y="829113"/>
                  <a:pt x="4877740" y="838962"/>
                </a:cubicBezTo>
                <a:cubicBezTo>
                  <a:pt x="4866384" y="838524"/>
                  <a:pt x="4856110" y="836342"/>
                  <a:pt x="4853193" y="822596"/>
                </a:cubicBezTo>
                <a:cubicBezTo>
                  <a:pt x="4855727" y="818982"/>
                  <a:pt x="4861950" y="818148"/>
                  <a:pt x="4867490" y="820683"/>
                </a:cubicBezTo>
                <a:close/>
                <a:moveTo>
                  <a:pt x="4693683" y="819302"/>
                </a:moveTo>
                <a:cubicBezTo>
                  <a:pt x="4696824" y="822893"/>
                  <a:pt x="4696635" y="830093"/>
                  <a:pt x="4690488" y="840869"/>
                </a:cubicBezTo>
                <a:cubicBezTo>
                  <a:pt x="4714728" y="843598"/>
                  <a:pt x="4752279" y="822567"/>
                  <a:pt x="4772635" y="858080"/>
                </a:cubicBezTo>
                <a:cubicBezTo>
                  <a:pt x="4765912" y="855763"/>
                  <a:pt x="4764413" y="864383"/>
                  <a:pt x="4758064" y="862774"/>
                </a:cubicBezTo>
                <a:cubicBezTo>
                  <a:pt x="4756778" y="849352"/>
                  <a:pt x="4720782" y="837052"/>
                  <a:pt x="4714810" y="863753"/>
                </a:cubicBezTo>
                <a:cubicBezTo>
                  <a:pt x="4700640" y="865609"/>
                  <a:pt x="4693354" y="838143"/>
                  <a:pt x="4682829" y="852980"/>
                </a:cubicBezTo>
                <a:cubicBezTo>
                  <a:pt x="4678167" y="839288"/>
                  <a:pt x="4687435" y="830585"/>
                  <a:pt x="4676910" y="819402"/>
                </a:cubicBezTo>
                <a:cubicBezTo>
                  <a:pt x="4684074" y="815734"/>
                  <a:pt x="4690542" y="815714"/>
                  <a:pt x="4693683" y="819302"/>
                </a:cubicBezTo>
                <a:close/>
                <a:moveTo>
                  <a:pt x="1429878" y="817275"/>
                </a:moveTo>
                <a:cubicBezTo>
                  <a:pt x="1420986" y="815118"/>
                  <a:pt x="1418360" y="826112"/>
                  <a:pt x="1411479" y="828048"/>
                </a:cubicBezTo>
                <a:cubicBezTo>
                  <a:pt x="1410888" y="852516"/>
                  <a:pt x="1447475" y="836121"/>
                  <a:pt x="1435985" y="844360"/>
                </a:cubicBezTo>
                <a:cubicBezTo>
                  <a:pt x="1438772" y="860755"/>
                  <a:pt x="1450450" y="837788"/>
                  <a:pt x="1451091" y="826656"/>
                </a:cubicBezTo>
                <a:cubicBezTo>
                  <a:pt x="1448012" y="819457"/>
                  <a:pt x="1432878" y="818283"/>
                  <a:pt x="1432690" y="837350"/>
                </a:cubicBezTo>
                <a:cubicBezTo>
                  <a:pt x="1428514" y="835740"/>
                  <a:pt x="1430148" y="824993"/>
                  <a:pt x="1429878" y="817275"/>
                </a:cubicBezTo>
                <a:close/>
                <a:moveTo>
                  <a:pt x="4771165" y="814019"/>
                </a:moveTo>
                <a:cubicBezTo>
                  <a:pt x="4775012" y="816607"/>
                  <a:pt x="4777979" y="822770"/>
                  <a:pt x="4777213" y="832441"/>
                </a:cubicBezTo>
                <a:cubicBezTo>
                  <a:pt x="4768322" y="832249"/>
                  <a:pt x="4762484" y="827069"/>
                  <a:pt x="4759832" y="817057"/>
                </a:cubicBezTo>
                <a:cubicBezTo>
                  <a:pt x="4762591" y="812421"/>
                  <a:pt x="4767318" y="811433"/>
                  <a:pt x="4771165" y="814019"/>
                </a:cubicBezTo>
                <a:close/>
                <a:moveTo>
                  <a:pt x="1040531" y="806009"/>
                </a:moveTo>
                <a:cubicBezTo>
                  <a:pt x="1045556" y="804439"/>
                  <a:pt x="1050224" y="805026"/>
                  <a:pt x="1051979" y="814082"/>
                </a:cubicBezTo>
                <a:cubicBezTo>
                  <a:pt x="1045632" y="813237"/>
                  <a:pt x="1030470" y="828950"/>
                  <a:pt x="1026935" y="810863"/>
                </a:cubicBezTo>
                <a:cubicBezTo>
                  <a:pt x="1030121" y="811298"/>
                  <a:pt x="1035506" y="807575"/>
                  <a:pt x="1040531" y="806009"/>
                </a:cubicBezTo>
                <a:close/>
                <a:moveTo>
                  <a:pt x="5188865" y="800662"/>
                </a:moveTo>
                <a:cubicBezTo>
                  <a:pt x="5188966" y="826957"/>
                  <a:pt x="5210154" y="820030"/>
                  <a:pt x="5212384" y="843106"/>
                </a:cubicBezTo>
                <a:cubicBezTo>
                  <a:pt x="5201853" y="836940"/>
                  <a:pt x="5179028" y="818555"/>
                  <a:pt x="5188865" y="800662"/>
                </a:cubicBezTo>
                <a:close/>
                <a:moveTo>
                  <a:pt x="1013061" y="795971"/>
                </a:moveTo>
                <a:cubicBezTo>
                  <a:pt x="1014079" y="816785"/>
                  <a:pt x="1005775" y="818174"/>
                  <a:pt x="1007704" y="841196"/>
                </a:cubicBezTo>
                <a:cubicBezTo>
                  <a:pt x="988313" y="839589"/>
                  <a:pt x="1003821" y="799053"/>
                  <a:pt x="1013061" y="795971"/>
                </a:cubicBezTo>
                <a:close/>
                <a:moveTo>
                  <a:pt x="215749" y="787398"/>
                </a:moveTo>
                <a:cubicBezTo>
                  <a:pt x="234964" y="789451"/>
                  <a:pt x="251108" y="804352"/>
                  <a:pt x="258872" y="842261"/>
                </a:cubicBezTo>
                <a:cubicBezTo>
                  <a:pt x="230319" y="923520"/>
                  <a:pt x="157039" y="910753"/>
                  <a:pt x="113807" y="961190"/>
                </a:cubicBezTo>
                <a:cubicBezTo>
                  <a:pt x="111934" y="943048"/>
                  <a:pt x="121442" y="949021"/>
                  <a:pt x="122004" y="936066"/>
                </a:cubicBezTo>
                <a:cubicBezTo>
                  <a:pt x="113059" y="918119"/>
                  <a:pt x="102987" y="937538"/>
                  <a:pt x="89781" y="931865"/>
                </a:cubicBezTo>
                <a:cubicBezTo>
                  <a:pt x="98783" y="908325"/>
                  <a:pt x="111532" y="892803"/>
                  <a:pt x="124307" y="877310"/>
                </a:cubicBezTo>
                <a:cubicBezTo>
                  <a:pt x="122783" y="863344"/>
                  <a:pt x="116166" y="857453"/>
                  <a:pt x="118683" y="837158"/>
                </a:cubicBezTo>
                <a:cubicBezTo>
                  <a:pt x="138274" y="820422"/>
                  <a:pt x="168146" y="796427"/>
                  <a:pt x="195706" y="789250"/>
                </a:cubicBezTo>
                <a:cubicBezTo>
                  <a:pt x="202597" y="787456"/>
                  <a:pt x="209344" y="786713"/>
                  <a:pt x="215749" y="787398"/>
                </a:cubicBezTo>
                <a:close/>
                <a:moveTo>
                  <a:pt x="7536636" y="784296"/>
                </a:moveTo>
                <a:cubicBezTo>
                  <a:pt x="7536369" y="790734"/>
                  <a:pt x="7536099" y="797226"/>
                  <a:pt x="7535854" y="803798"/>
                </a:cubicBezTo>
                <a:cubicBezTo>
                  <a:pt x="7527795" y="805654"/>
                  <a:pt x="7515853" y="816347"/>
                  <a:pt x="7514646" y="794496"/>
                </a:cubicBezTo>
                <a:cubicBezTo>
                  <a:pt x="7522253" y="791687"/>
                  <a:pt x="7525464" y="779576"/>
                  <a:pt x="7536636" y="784296"/>
                </a:cubicBezTo>
                <a:close/>
                <a:moveTo>
                  <a:pt x="4844248" y="775541"/>
                </a:moveTo>
                <a:cubicBezTo>
                  <a:pt x="4844057" y="786887"/>
                  <a:pt x="4842693" y="795782"/>
                  <a:pt x="4839643" y="801209"/>
                </a:cubicBezTo>
                <a:cubicBezTo>
                  <a:pt x="4833293" y="798889"/>
                  <a:pt x="4821454" y="805382"/>
                  <a:pt x="4825821" y="786235"/>
                </a:cubicBezTo>
                <a:cubicBezTo>
                  <a:pt x="4830776" y="786615"/>
                  <a:pt x="4833532" y="790327"/>
                  <a:pt x="4836294" y="794173"/>
                </a:cubicBezTo>
                <a:cubicBezTo>
                  <a:pt x="4838380" y="786698"/>
                  <a:pt x="4840714" y="779851"/>
                  <a:pt x="4844248" y="775541"/>
                </a:cubicBezTo>
                <a:close/>
                <a:moveTo>
                  <a:pt x="1856337" y="774258"/>
                </a:moveTo>
                <a:cubicBezTo>
                  <a:pt x="1849883" y="781896"/>
                  <a:pt x="1841740" y="785877"/>
                  <a:pt x="1840722" y="805026"/>
                </a:cubicBezTo>
                <a:cubicBezTo>
                  <a:pt x="1851598" y="817384"/>
                  <a:pt x="1856337" y="782606"/>
                  <a:pt x="1858910" y="800880"/>
                </a:cubicBezTo>
                <a:cubicBezTo>
                  <a:pt x="1869702" y="796570"/>
                  <a:pt x="1850954" y="790052"/>
                  <a:pt x="1856337" y="774258"/>
                </a:cubicBezTo>
                <a:close/>
                <a:moveTo>
                  <a:pt x="1442414" y="773004"/>
                </a:moveTo>
                <a:cubicBezTo>
                  <a:pt x="1440645" y="783915"/>
                  <a:pt x="1444691" y="785688"/>
                  <a:pt x="1449056" y="786996"/>
                </a:cubicBezTo>
                <a:cubicBezTo>
                  <a:pt x="1446190" y="792724"/>
                  <a:pt x="1442146" y="795997"/>
                  <a:pt x="1437808" y="798672"/>
                </a:cubicBezTo>
                <a:cubicBezTo>
                  <a:pt x="1437512" y="815282"/>
                  <a:pt x="1450557" y="815829"/>
                  <a:pt x="1455484" y="807426"/>
                </a:cubicBezTo>
                <a:cubicBezTo>
                  <a:pt x="1450208" y="797389"/>
                  <a:pt x="1453957" y="773084"/>
                  <a:pt x="1442414" y="773004"/>
                </a:cubicBezTo>
                <a:close/>
                <a:moveTo>
                  <a:pt x="5118278" y="765149"/>
                </a:moveTo>
                <a:cubicBezTo>
                  <a:pt x="5116137" y="780750"/>
                  <a:pt x="5124171" y="780206"/>
                  <a:pt x="5120528" y="798262"/>
                </a:cubicBezTo>
                <a:cubicBezTo>
                  <a:pt x="5105880" y="800281"/>
                  <a:pt x="5110244" y="769948"/>
                  <a:pt x="5118278" y="765149"/>
                </a:cubicBezTo>
                <a:close/>
                <a:moveTo>
                  <a:pt x="5244637" y="755329"/>
                </a:moveTo>
                <a:cubicBezTo>
                  <a:pt x="5265699" y="750280"/>
                  <a:pt x="5260981" y="845697"/>
                  <a:pt x="5259451" y="836067"/>
                </a:cubicBezTo>
                <a:cubicBezTo>
                  <a:pt x="5254977" y="808409"/>
                  <a:pt x="5255809" y="772348"/>
                  <a:pt x="5244637" y="755329"/>
                </a:cubicBezTo>
                <a:close/>
                <a:moveTo>
                  <a:pt x="1500751" y="754292"/>
                </a:moveTo>
                <a:cubicBezTo>
                  <a:pt x="1503321" y="781570"/>
                  <a:pt x="1518188" y="754020"/>
                  <a:pt x="1521214" y="783233"/>
                </a:cubicBezTo>
                <a:cubicBezTo>
                  <a:pt x="1507447" y="788279"/>
                  <a:pt x="1487197" y="772131"/>
                  <a:pt x="1500751" y="754292"/>
                </a:cubicBezTo>
                <a:close/>
                <a:moveTo>
                  <a:pt x="1425691" y="753150"/>
                </a:moveTo>
                <a:cubicBezTo>
                  <a:pt x="1416971" y="751915"/>
                  <a:pt x="1403462" y="777947"/>
                  <a:pt x="1409390" y="788359"/>
                </a:cubicBezTo>
                <a:cubicBezTo>
                  <a:pt x="1420638" y="788497"/>
                  <a:pt x="1424735" y="773494"/>
                  <a:pt x="1431914" y="765066"/>
                </a:cubicBezTo>
                <a:cubicBezTo>
                  <a:pt x="1430969" y="757004"/>
                  <a:pt x="1428595" y="753562"/>
                  <a:pt x="1425691" y="753150"/>
                </a:cubicBezTo>
                <a:close/>
                <a:moveTo>
                  <a:pt x="1821544" y="743490"/>
                </a:moveTo>
                <a:cubicBezTo>
                  <a:pt x="1826499" y="745890"/>
                  <a:pt x="1825081" y="758385"/>
                  <a:pt x="1827947" y="764003"/>
                </a:cubicBezTo>
                <a:cubicBezTo>
                  <a:pt x="1822939" y="772623"/>
                  <a:pt x="1808072" y="785006"/>
                  <a:pt x="1806438" y="761194"/>
                </a:cubicBezTo>
                <a:cubicBezTo>
                  <a:pt x="1815760" y="764410"/>
                  <a:pt x="1810268" y="736179"/>
                  <a:pt x="1821544" y="743490"/>
                </a:cubicBezTo>
                <a:close/>
                <a:moveTo>
                  <a:pt x="4820462" y="739616"/>
                </a:moveTo>
                <a:cubicBezTo>
                  <a:pt x="4824672" y="747909"/>
                  <a:pt x="4821025" y="764410"/>
                  <a:pt x="4815614" y="771830"/>
                </a:cubicBezTo>
                <a:cubicBezTo>
                  <a:pt x="4815347" y="763946"/>
                  <a:pt x="4816928" y="753281"/>
                  <a:pt x="4812827" y="751701"/>
                </a:cubicBezTo>
                <a:cubicBezTo>
                  <a:pt x="4808142" y="763184"/>
                  <a:pt x="4802544" y="772620"/>
                  <a:pt x="4797187" y="782523"/>
                </a:cubicBezTo>
                <a:cubicBezTo>
                  <a:pt x="4799411" y="764628"/>
                  <a:pt x="4784018" y="774613"/>
                  <a:pt x="4783617" y="761056"/>
                </a:cubicBezTo>
                <a:cubicBezTo>
                  <a:pt x="4799920" y="762391"/>
                  <a:pt x="4808542" y="747554"/>
                  <a:pt x="4820462" y="739616"/>
                </a:cubicBezTo>
                <a:close/>
                <a:moveTo>
                  <a:pt x="389363" y="727997"/>
                </a:moveTo>
                <a:cubicBezTo>
                  <a:pt x="417781" y="729661"/>
                  <a:pt x="434200" y="738361"/>
                  <a:pt x="453058" y="755956"/>
                </a:cubicBezTo>
                <a:cubicBezTo>
                  <a:pt x="450459" y="766896"/>
                  <a:pt x="436104" y="753284"/>
                  <a:pt x="434684" y="766675"/>
                </a:cubicBezTo>
                <a:cubicBezTo>
                  <a:pt x="434200" y="779659"/>
                  <a:pt x="444166" y="776223"/>
                  <a:pt x="440817" y="793680"/>
                </a:cubicBezTo>
                <a:cubicBezTo>
                  <a:pt x="431363" y="787953"/>
                  <a:pt x="433399" y="806255"/>
                  <a:pt x="429327" y="811928"/>
                </a:cubicBezTo>
                <a:cubicBezTo>
                  <a:pt x="408007" y="796272"/>
                  <a:pt x="406775" y="813646"/>
                  <a:pt x="392712" y="826851"/>
                </a:cubicBezTo>
                <a:cubicBezTo>
                  <a:pt x="385480" y="823984"/>
                  <a:pt x="386391" y="808248"/>
                  <a:pt x="379158" y="805382"/>
                </a:cubicBezTo>
                <a:cubicBezTo>
                  <a:pt x="364482" y="819185"/>
                  <a:pt x="355751" y="845643"/>
                  <a:pt x="337698" y="852573"/>
                </a:cubicBezTo>
                <a:cubicBezTo>
                  <a:pt x="336171" y="812993"/>
                  <a:pt x="347608" y="821504"/>
                  <a:pt x="351224" y="782088"/>
                </a:cubicBezTo>
                <a:cubicBezTo>
                  <a:pt x="362044" y="778869"/>
                  <a:pt x="376642" y="783588"/>
                  <a:pt x="380660" y="766214"/>
                </a:cubicBezTo>
                <a:cubicBezTo>
                  <a:pt x="368124" y="769705"/>
                  <a:pt x="365177" y="758138"/>
                  <a:pt x="363571" y="744255"/>
                </a:cubicBezTo>
                <a:cubicBezTo>
                  <a:pt x="376748" y="748510"/>
                  <a:pt x="387946" y="748510"/>
                  <a:pt x="389363" y="727997"/>
                </a:cubicBezTo>
                <a:close/>
                <a:moveTo>
                  <a:pt x="1768324" y="723470"/>
                </a:moveTo>
                <a:cubicBezTo>
                  <a:pt x="1765085" y="740844"/>
                  <a:pt x="1785412" y="720987"/>
                  <a:pt x="1782145" y="738364"/>
                </a:cubicBezTo>
                <a:cubicBezTo>
                  <a:pt x="1768645" y="737872"/>
                  <a:pt x="1765594" y="748427"/>
                  <a:pt x="1770146" y="769622"/>
                </a:cubicBezTo>
                <a:cubicBezTo>
                  <a:pt x="1760130" y="767440"/>
                  <a:pt x="1746416" y="739891"/>
                  <a:pt x="1760664" y="735498"/>
                </a:cubicBezTo>
                <a:cubicBezTo>
                  <a:pt x="1765217" y="767549"/>
                  <a:pt x="1764145" y="725953"/>
                  <a:pt x="1768324" y="723470"/>
                </a:cubicBezTo>
                <a:close/>
                <a:moveTo>
                  <a:pt x="1466827" y="716680"/>
                </a:moveTo>
                <a:cubicBezTo>
                  <a:pt x="1461217" y="718218"/>
                  <a:pt x="1456423" y="724369"/>
                  <a:pt x="1458299" y="735715"/>
                </a:cubicBezTo>
                <a:cubicBezTo>
                  <a:pt x="1470430" y="742399"/>
                  <a:pt x="1473644" y="730369"/>
                  <a:pt x="1480260" y="725323"/>
                </a:cubicBezTo>
                <a:cubicBezTo>
                  <a:pt x="1478866" y="718218"/>
                  <a:pt x="1472437" y="715142"/>
                  <a:pt x="1466827" y="716680"/>
                </a:cubicBezTo>
                <a:close/>
                <a:moveTo>
                  <a:pt x="1575157" y="691774"/>
                </a:moveTo>
                <a:cubicBezTo>
                  <a:pt x="1571195" y="712284"/>
                  <a:pt x="1583916" y="706531"/>
                  <a:pt x="1584855" y="719294"/>
                </a:cubicBezTo>
                <a:cubicBezTo>
                  <a:pt x="1594765" y="712966"/>
                  <a:pt x="1586568" y="684709"/>
                  <a:pt x="1575157" y="691774"/>
                </a:cubicBezTo>
                <a:close/>
                <a:moveTo>
                  <a:pt x="1815411" y="676487"/>
                </a:moveTo>
                <a:cubicBezTo>
                  <a:pt x="1809531" y="676625"/>
                  <a:pt x="1803946" y="682470"/>
                  <a:pt x="1805448" y="695454"/>
                </a:cubicBezTo>
                <a:cubicBezTo>
                  <a:pt x="1819187" y="700145"/>
                  <a:pt x="1817902" y="704266"/>
                  <a:pt x="1827143" y="691745"/>
                </a:cubicBezTo>
                <a:cubicBezTo>
                  <a:pt x="1827463" y="681911"/>
                  <a:pt x="1821291" y="676347"/>
                  <a:pt x="1815411" y="676487"/>
                </a:cubicBezTo>
                <a:close/>
                <a:moveTo>
                  <a:pt x="1373795" y="665817"/>
                </a:moveTo>
                <a:cubicBezTo>
                  <a:pt x="1380856" y="664920"/>
                  <a:pt x="1387973" y="669434"/>
                  <a:pt x="1388418" y="680671"/>
                </a:cubicBezTo>
                <a:cubicBezTo>
                  <a:pt x="1376230" y="676172"/>
                  <a:pt x="1368222" y="680617"/>
                  <a:pt x="1359516" y="683426"/>
                </a:cubicBezTo>
                <a:cubicBezTo>
                  <a:pt x="1359730" y="673019"/>
                  <a:pt x="1366734" y="666713"/>
                  <a:pt x="1373795" y="665817"/>
                </a:cubicBezTo>
                <a:close/>
                <a:moveTo>
                  <a:pt x="1721268" y="638583"/>
                </a:moveTo>
                <a:cubicBezTo>
                  <a:pt x="1732544" y="653503"/>
                  <a:pt x="1755122" y="650476"/>
                  <a:pt x="1759407" y="676361"/>
                </a:cubicBezTo>
                <a:cubicBezTo>
                  <a:pt x="1743497" y="667088"/>
                  <a:pt x="1734470" y="641421"/>
                  <a:pt x="1723571" y="671779"/>
                </a:cubicBezTo>
                <a:cubicBezTo>
                  <a:pt x="1728070" y="655576"/>
                  <a:pt x="1709053" y="646847"/>
                  <a:pt x="1721268" y="638583"/>
                </a:cubicBezTo>
                <a:close/>
                <a:moveTo>
                  <a:pt x="1675101" y="633789"/>
                </a:moveTo>
                <a:cubicBezTo>
                  <a:pt x="1677963" y="635736"/>
                  <a:pt x="1680157" y="641527"/>
                  <a:pt x="1681062" y="653065"/>
                </a:cubicBezTo>
                <a:cubicBezTo>
                  <a:pt x="1663439" y="663239"/>
                  <a:pt x="1637001" y="692043"/>
                  <a:pt x="1622244" y="684789"/>
                </a:cubicBezTo>
                <a:cubicBezTo>
                  <a:pt x="1639492" y="683807"/>
                  <a:pt x="1635047" y="637543"/>
                  <a:pt x="1648063" y="668449"/>
                </a:cubicBezTo>
                <a:cubicBezTo>
                  <a:pt x="1651899" y="656664"/>
                  <a:pt x="1666510" y="627944"/>
                  <a:pt x="1675101" y="633789"/>
                </a:cubicBezTo>
                <a:close/>
                <a:moveTo>
                  <a:pt x="5209817" y="632689"/>
                </a:moveTo>
                <a:cubicBezTo>
                  <a:pt x="5213357" y="650882"/>
                  <a:pt x="5228494" y="635089"/>
                  <a:pt x="5234868" y="635962"/>
                </a:cubicBezTo>
                <a:cubicBezTo>
                  <a:pt x="5234362" y="644909"/>
                  <a:pt x="5236024" y="650502"/>
                  <a:pt x="5237711" y="655983"/>
                </a:cubicBezTo>
                <a:cubicBezTo>
                  <a:pt x="5226033" y="646217"/>
                  <a:pt x="5201333" y="658139"/>
                  <a:pt x="5209817" y="632689"/>
                </a:cubicBezTo>
                <a:close/>
                <a:moveTo>
                  <a:pt x="1613861" y="624616"/>
                </a:moveTo>
                <a:cubicBezTo>
                  <a:pt x="1623987" y="624888"/>
                  <a:pt x="1622111" y="644256"/>
                  <a:pt x="1627120" y="652575"/>
                </a:cubicBezTo>
                <a:cubicBezTo>
                  <a:pt x="1624575" y="661332"/>
                  <a:pt x="1613299" y="651756"/>
                  <a:pt x="1612309" y="663786"/>
                </a:cubicBezTo>
                <a:cubicBezTo>
                  <a:pt x="1612604" y="671478"/>
                  <a:pt x="1617691" y="671616"/>
                  <a:pt x="1622809" y="671696"/>
                </a:cubicBezTo>
                <a:cubicBezTo>
                  <a:pt x="1621844" y="683807"/>
                  <a:pt x="1619567" y="693300"/>
                  <a:pt x="1614637" y="696929"/>
                </a:cubicBezTo>
                <a:cubicBezTo>
                  <a:pt x="1617961" y="666023"/>
                  <a:pt x="1599157" y="688773"/>
                  <a:pt x="1590558" y="667495"/>
                </a:cubicBezTo>
                <a:cubicBezTo>
                  <a:pt x="1588041" y="683944"/>
                  <a:pt x="1584934" y="689755"/>
                  <a:pt x="1592889" y="700692"/>
                </a:cubicBezTo>
                <a:cubicBezTo>
                  <a:pt x="1597470" y="700912"/>
                  <a:pt x="1598139" y="692919"/>
                  <a:pt x="1603845" y="695508"/>
                </a:cubicBezTo>
                <a:cubicBezTo>
                  <a:pt x="1592757" y="722923"/>
                  <a:pt x="1614637" y="714031"/>
                  <a:pt x="1616648" y="736563"/>
                </a:cubicBezTo>
                <a:cubicBezTo>
                  <a:pt x="1609013" y="749218"/>
                  <a:pt x="1604326" y="730125"/>
                  <a:pt x="1599292" y="721150"/>
                </a:cubicBezTo>
                <a:cubicBezTo>
                  <a:pt x="1587184" y="726551"/>
                  <a:pt x="1577488" y="736672"/>
                  <a:pt x="1572615" y="757127"/>
                </a:cubicBezTo>
                <a:cubicBezTo>
                  <a:pt x="1578773" y="757537"/>
                  <a:pt x="1581613" y="763293"/>
                  <a:pt x="1582819" y="771586"/>
                </a:cubicBezTo>
                <a:cubicBezTo>
                  <a:pt x="1577007" y="778133"/>
                  <a:pt x="1574569" y="791879"/>
                  <a:pt x="1564176" y="788852"/>
                </a:cubicBezTo>
                <a:cubicBezTo>
                  <a:pt x="1563346" y="772950"/>
                  <a:pt x="1571273" y="775541"/>
                  <a:pt x="1569024" y="756666"/>
                </a:cubicBezTo>
                <a:cubicBezTo>
                  <a:pt x="1559677" y="775513"/>
                  <a:pt x="1552337" y="749874"/>
                  <a:pt x="1557292" y="781352"/>
                </a:cubicBezTo>
                <a:cubicBezTo>
                  <a:pt x="1548828" y="782306"/>
                  <a:pt x="1542000" y="792234"/>
                  <a:pt x="1535786" y="778543"/>
                </a:cubicBezTo>
                <a:cubicBezTo>
                  <a:pt x="1539883" y="765939"/>
                  <a:pt x="1543820" y="753038"/>
                  <a:pt x="1548052" y="740764"/>
                </a:cubicBezTo>
                <a:cubicBezTo>
                  <a:pt x="1548322" y="750501"/>
                  <a:pt x="1556491" y="747909"/>
                  <a:pt x="1562140" y="749192"/>
                </a:cubicBezTo>
                <a:cubicBezTo>
                  <a:pt x="1559303" y="729034"/>
                  <a:pt x="1570551" y="738608"/>
                  <a:pt x="1576979" y="737980"/>
                </a:cubicBezTo>
                <a:cubicBezTo>
                  <a:pt x="1577167" y="728951"/>
                  <a:pt x="1579203" y="723879"/>
                  <a:pt x="1581346" y="718859"/>
                </a:cubicBezTo>
                <a:cubicBezTo>
                  <a:pt x="1570177" y="718069"/>
                  <a:pt x="1561552" y="713321"/>
                  <a:pt x="1556783" y="702547"/>
                </a:cubicBezTo>
                <a:cubicBezTo>
                  <a:pt x="1568141" y="699466"/>
                  <a:pt x="1563588" y="683426"/>
                  <a:pt x="1557801" y="676416"/>
                </a:cubicBezTo>
                <a:cubicBezTo>
                  <a:pt x="1567500" y="675270"/>
                  <a:pt x="1575373" y="633863"/>
                  <a:pt x="1583891" y="653557"/>
                </a:cubicBezTo>
                <a:cubicBezTo>
                  <a:pt x="1579926" y="654622"/>
                  <a:pt x="1574864" y="663214"/>
                  <a:pt x="1579819" y="666160"/>
                </a:cubicBezTo>
                <a:cubicBezTo>
                  <a:pt x="1593024" y="655112"/>
                  <a:pt x="1623023" y="661633"/>
                  <a:pt x="1613861" y="624616"/>
                </a:cubicBezTo>
                <a:close/>
                <a:moveTo>
                  <a:pt x="1406752" y="622531"/>
                </a:moveTo>
                <a:cubicBezTo>
                  <a:pt x="1416214" y="625074"/>
                  <a:pt x="1424937" y="632351"/>
                  <a:pt x="1426051" y="639539"/>
                </a:cubicBezTo>
                <a:cubicBezTo>
                  <a:pt x="1404356" y="637901"/>
                  <a:pt x="1401114" y="630865"/>
                  <a:pt x="1383036" y="633918"/>
                </a:cubicBezTo>
                <a:cubicBezTo>
                  <a:pt x="1387093" y="622173"/>
                  <a:pt x="1397290" y="619985"/>
                  <a:pt x="1406752" y="622531"/>
                </a:cubicBezTo>
                <a:close/>
                <a:moveTo>
                  <a:pt x="1646804" y="609312"/>
                </a:moveTo>
                <a:cubicBezTo>
                  <a:pt x="1660197" y="606721"/>
                  <a:pt x="1666518" y="639319"/>
                  <a:pt x="1649323" y="635745"/>
                </a:cubicBezTo>
                <a:cubicBezTo>
                  <a:pt x="1650071" y="624507"/>
                  <a:pt x="1649348" y="615423"/>
                  <a:pt x="1646804" y="609312"/>
                </a:cubicBezTo>
                <a:close/>
                <a:moveTo>
                  <a:pt x="1644796" y="569569"/>
                </a:moveTo>
                <a:cubicBezTo>
                  <a:pt x="1665124" y="561906"/>
                  <a:pt x="1657759" y="573553"/>
                  <a:pt x="1661910" y="591528"/>
                </a:cubicBezTo>
                <a:cubicBezTo>
                  <a:pt x="1664052" y="592127"/>
                  <a:pt x="1666116" y="593029"/>
                  <a:pt x="1665231" y="598510"/>
                </a:cubicBezTo>
                <a:cubicBezTo>
                  <a:pt x="1661642" y="598020"/>
                  <a:pt x="1658026" y="597611"/>
                  <a:pt x="1654492" y="597064"/>
                </a:cubicBezTo>
                <a:cubicBezTo>
                  <a:pt x="1665447" y="568833"/>
                  <a:pt x="1632288" y="580016"/>
                  <a:pt x="1644796" y="569569"/>
                </a:cubicBezTo>
                <a:close/>
                <a:moveTo>
                  <a:pt x="5865253" y="564207"/>
                </a:moveTo>
                <a:cubicBezTo>
                  <a:pt x="5868640" y="564234"/>
                  <a:pt x="5870040" y="565110"/>
                  <a:pt x="5867596" y="567252"/>
                </a:cubicBezTo>
                <a:cubicBezTo>
                  <a:pt x="5863229" y="569844"/>
                  <a:pt x="5859210" y="573172"/>
                  <a:pt x="5856348" y="578899"/>
                </a:cubicBezTo>
                <a:cubicBezTo>
                  <a:pt x="5847962" y="577865"/>
                  <a:pt x="5839606" y="576800"/>
                  <a:pt x="5831220" y="575683"/>
                </a:cubicBezTo>
                <a:cubicBezTo>
                  <a:pt x="5828436" y="573023"/>
                  <a:pt x="5839973" y="568773"/>
                  <a:pt x="5850986" y="566261"/>
                </a:cubicBezTo>
                <a:cubicBezTo>
                  <a:pt x="5856492" y="565004"/>
                  <a:pt x="5861866" y="564181"/>
                  <a:pt x="5865253" y="564207"/>
                </a:cubicBezTo>
                <a:close/>
                <a:moveTo>
                  <a:pt x="5930058" y="547470"/>
                </a:moveTo>
                <a:cubicBezTo>
                  <a:pt x="5937381" y="546788"/>
                  <a:pt x="5944894" y="552169"/>
                  <a:pt x="5943318" y="564062"/>
                </a:cubicBezTo>
                <a:cubicBezTo>
                  <a:pt x="5931827" y="558716"/>
                  <a:pt x="5926470" y="566216"/>
                  <a:pt x="5918003" y="567252"/>
                </a:cubicBezTo>
                <a:cubicBezTo>
                  <a:pt x="5915622" y="554895"/>
                  <a:pt x="5922742" y="548151"/>
                  <a:pt x="5930058" y="547470"/>
                </a:cubicBezTo>
                <a:close/>
                <a:moveTo>
                  <a:pt x="6003421" y="535121"/>
                </a:moveTo>
                <a:cubicBezTo>
                  <a:pt x="6008763" y="534122"/>
                  <a:pt x="6014621" y="538853"/>
                  <a:pt x="6015973" y="547146"/>
                </a:cubicBezTo>
                <a:cubicBezTo>
                  <a:pt x="6002850" y="538475"/>
                  <a:pt x="6005127" y="562069"/>
                  <a:pt x="5993955" y="557484"/>
                </a:cubicBezTo>
                <a:cubicBezTo>
                  <a:pt x="5993250" y="542850"/>
                  <a:pt x="5998078" y="536121"/>
                  <a:pt x="6003421" y="535121"/>
                </a:cubicBezTo>
                <a:close/>
                <a:moveTo>
                  <a:pt x="1739934" y="529474"/>
                </a:moveTo>
                <a:cubicBezTo>
                  <a:pt x="1729434" y="528517"/>
                  <a:pt x="1728630" y="548048"/>
                  <a:pt x="1720998" y="553257"/>
                </a:cubicBezTo>
                <a:cubicBezTo>
                  <a:pt x="1718479" y="573553"/>
                  <a:pt x="1737201" y="560242"/>
                  <a:pt x="1738193" y="575216"/>
                </a:cubicBezTo>
                <a:cubicBezTo>
                  <a:pt x="1744085" y="574916"/>
                  <a:pt x="1735460" y="547421"/>
                  <a:pt x="1739934" y="529474"/>
                </a:cubicBezTo>
                <a:close/>
                <a:moveTo>
                  <a:pt x="1656283" y="522967"/>
                </a:moveTo>
                <a:cubicBezTo>
                  <a:pt x="1660852" y="524468"/>
                  <a:pt x="1665593" y="531095"/>
                  <a:pt x="1667804" y="533211"/>
                </a:cubicBezTo>
                <a:cubicBezTo>
                  <a:pt x="1662151" y="540058"/>
                  <a:pt x="1658456" y="539566"/>
                  <a:pt x="1653420" y="531329"/>
                </a:cubicBezTo>
                <a:cubicBezTo>
                  <a:pt x="1652698" y="539265"/>
                  <a:pt x="1651786" y="546630"/>
                  <a:pt x="1645788" y="543495"/>
                </a:cubicBezTo>
                <a:cubicBezTo>
                  <a:pt x="1647313" y="525095"/>
                  <a:pt x="1651713" y="521467"/>
                  <a:pt x="1656283" y="522967"/>
                </a:cubicBezTo>
                <a:close/>
                <a:moveTo>
                  <a:pt x="6520220" y="448650"/>
                </a:moveTo>
                <a:cubicBezTo>
                  <a:pt x="6511917" y="473662"/>
                  <a:pt x="6471072" y="467525"/>
                  <a:pt x="6458590" y="460380"/>
                </a:cubicBezTo>
                <a:cubicBezTo>
                  <a:pt x="6484008" y="456233"/>
                  <a:pt x="6507122" y="453725"/>
                  <a:pt x="6520220" y="448650"/>
                </a:cubicBezTo>
                <a:close/>
                <a:moveTo>
                  <a:pt x="5869873" y="408352"/>
                </a:moveTo>
                <a:cubicBezTo>
                  <a:pt x="5883354" y="406144"/>
                  <a:pt x="5896705" y="409955"/>
                  <a:pt x="5905678" y="421236"/>
                </a:cubicBezTo>
                <a:cubicBezTo>
                  <a:pt x="5872872" y="401814"/>
                  <a:pt x="5854925" y="450967"/>
                  <a:pt x="5833281" y="431574"/>
                </a:cubicBezTo>
                <a:cubicBezTo>
                  <a:pt x="5842778" y="418781"/>
                  <a:pt x="5856393" y="410557"/>
                  <a:pt x="5869873" y="408352"/>
                </a:cubicBezTo>
                <a:close/>
                <a:moveTo>
                  <a:pt x="4882025" y="360435"/>
                </a:moveTo>
                <a:cubicBezTo>
                  <a:pt x="4889654" y="363219"/>
                  <a:pt x="4920454" y="360327"/>
                  <a:pt x="4910443" y="370690"/>
                </a:cubicBezTo>
                <a:cubicBezTo>
                  <a:pt x="4902859" y="367855"/>
                  <a:pt x="4872057" y="370719"/>
                  <a:pt x="4882025" y="360435"/>
                </a:cubicBezTo>
                <a:close/>
                <a:moveTo>
                  <a:pt x="1776788" y="324157"/>
                </a:moveTo>
                <a:cubicBezTo>
                  <a:pt x="1776414" y="332966"/>
                  <a:pt x="1776065" y="341669"/>
                  <a:pt x="1775745" y="350398"/>
                </a:cubicBezTo>
                <a:cubicBezTo>
                  <a:pt x="1786993" y="359834"/>
                  <a:pt x="1779280" y="329613"/>
                  <a:pt x="1790581" y="339132"/>
                </a:cubicBezTo>
                <a:cubicBezTo>
                  <a:pt x="1788548" y="330048"/>
                  <a:pt x="1783351" y="325959"/>
                  <a:pt x="1776788" y="324157"/>
                </a:cubicBezTo>
                <a:close/>
                <a:moveTo>
                  <a:pt x="1616566" y="277215"/>
                </a:moveTo>
                <a:cubicBezTo>
                  <a:pt x="1616136" y="290116"/>
                  <a:pt x="1626048" y="286708"/>
                  <a:pt x="1622724" y="304137"/>
                </a:cubicBezTo>
                <a:cubicBezTo>
                  <a:pt x="1609576" y="292980"/>
                  <a:pt x="1615146" y="321239"/>
                  <a:pt x="1604297" y="314939"/>
                </a:cubicBezTo>
                <a:cubicBezTo>
                  <a:pt x="1598485" y="301792"/>
                  <a:pt x="1610003" y="285262"/>
                  <a:pt x="1616566" y="277215"/>
                </a:cubicBezTo>
                <a:close/>
                <a:moveTo>
                  <a:pt x="1631509" y="273899"/>
                </a:moveTo>
                <a:cubicBezTo>
                  <a:pt x="1634659" y="273632"/>
                  <a:pt x="1636962" y="276081"/>
                  <a:pt x="1637805" y="286462"/>
                </a:cubicBezTo>
                <a:cubicBezTo>
                  <a:pt x="1632904" y="294752"/>
                  <a:pt x="1619887" y="294234"/>
                  <a:pt x="1620154" y="277624"/>
                </a:cubicBezTo>
                <a:cubicBezTo>
                  <a:pt x="1624372" y="277146"/>
                  <a:pt x="1628363" y="274165"/>
                  <a:pt x="1631509" y="273899"/>
                </a:cubicBezTo>
                <a:close/>
                <a:moveTo>
                  <a:pt x="1073193" y="272057"/>
                </a:moveTo>
                <a:cubicBezTo>
                  <a:pt x="1077101" y="288340"/>
                  <a:pt x="1094218" y="283813"/>
                  <a:pt x="1093414" y="307625"/>
                </a:cubicBezTo>
                <a:cubicBezTo>
                  <a:pt x="1078817" y="303670"/>
                  <a:pt x="1093684" y="316629"/>
                  <a:pt x="1088780" y="333213"/>
                </a:cubicBezTo>
                <a:cubicBezTo>
                  <a:pt x="1078550" y="326093"/>
                  <a:pt x="1076755" y="323230"/>
                  <a:pt x="1070594" y="337439"/>
                </a:cubicBezTo>
                <a:cubicBezTo>
                  <a:pt x="1074076" y="300672"/>
                  <a:pt x="1059667" y="326420"/>
                  <a:pt x="1056318" y="335532"/>
                </a:cubicBezTo>
                <a:cubicBezTo>
                  <a:pt x="1056855" y="322465"/>
                  <a:pt x="1057364" y="309481"/>
                  <a:pt x="1057873" y="296388"/>
                </a:cubicBezTo>
                <a:cubicBezTo>
                  <a:pt x="1067406" y="297562"/>
                  <a:pt x="1067701" y="279394"/>
                  <a:pt x="1073193" y="272057"/>
                </a:cubicBezTo>
                <a:close/>
                <a:moveTo>
                  <a:pt x="1871389" y="256884"/>
                </a:moveTo>
                <a:cubicBezTo>
                  <a:pt x="1875327" y="256602"/>
                  <a:pt x="1879666" y="257936"/>
                  <a:pt x="1883242" y="260442"/>
                </a:cubicBezTo>
                <a:cubicBezTo>
                  <a:pt x="1890393" y="265451"/>
                  <a:pt x="1894490" y="275139"/>
                  <a:pt x="1886228" y="285941"/>
                </a:cubicBezTo>
                <a:cubicBezTo>
                  <a:pt x="1890407" y="266957"/>
                  <a:pt x="1868873" y="277705"/>
                  <a:pt x="1868605" y="277077"/>
                </a:cubicBezTo>
                <a:cubicBezTo>
                  <a:pt x="1870776" y="277730"/>
                  <a:pt x="1872809" y="278604"/>
                  <a:pt x="1871873" y="284088"/>
                </a:cubicBezTo>
                <a:cubicBezTo>
                  <a:pt x="1864025" y="284277"/>
                  <a:pt x="1860732" y="277266"/>
                  <a:pt x="1861935" y="263028"/>
                </a:cubicBezTo>
                <a:cubicBezTo>
                  <a:pt x="1863911" y="259066"/>
                  <a:pt x="1867450" y="257166"/>
                  <a:pt x="1871389" y="256884"/>
                </a:cubicBezTo>
                <a:close/>
                <a:moveTo>
                  <a:pt x="4503283" y="230831"/>
                </a:moveTo>
                <a:cubicBezTo>
                  <a:pt x="4509559" y="228944"/>
                  <a:pt x="4515856" y="230868"/>
                  <a:pt x="4523141" y="241561"/>
                </a:cubicBezTo>
                <a:cubicBezTo>
                  <a:pt x="4510794" y="261527"/>
                  <a:pt x="4503429" y="248325"/>
                  <a:pt x="4498072" y="238234"/>
                </a:cubicBezTo>
                <a:cubicBezTo>
                  <a:pt x="4496061" y="245734"/>
                  <a:pt x="4493677" y="252610"/>
                  <a:pt x="4490170" y="257000"/>
                </a:cubicBezTo>
                <a:cubicBezTo>
                  <a:pt x="4482510" y="243007"/>
                  <a:pt x="4471395" y="258855"/>
                  <a:pt x="4461991" y="240144"/>
                </a:cubicBezTo>
                <a:cubicBezTo>
                  <a:pt x="4407967" y="236541"/>
                  <a:pt x="4496812" y="220802"/>
                  <a:pt x="4483526" y="242953"/>
                </a:cubicBezTo>
                <a:cubicBezTo>
                  <a:pt x="4490744" y="238411"/>
                  <a:pt x="4497003" y="232715"/>
                  <a:pt x="4503283" y="230831"/>
                </a:cubicBezTo>
                <a:close/>
                <a:moveTo>
                  <a:pt x="3947183" y="229346"/>
                </a:moveTo>
                <a:cubicBezTo>
                  <a:pt x="3951391" y="231354"/>
                  <a:pt x="3955663" y="235439"/>
                  <a:pt x="3957966" y="240198"/>
                </a:cubicBezTo>
                <a:cubicBezTo>
                  <a:pt x="3951780" y="250648"/>
                  <a:pt x="3939297" y="243826"/>
                  <a:pt x="3936781" y="230954"/>
                </a:cubicBezTo>
                <a:cubicBezTo>
                  <a:pt x="3938829" y="227407"/>
                  <a:pt x="3942974" y="227338"/>
                  <a:pt x="3947183" y="229346"/>
                </a:cubicBezTo>
                <a:close/>
                <a:moveTo>
                  <a:pt x="4527266" y="228932"/>
                </a:moveTo>
                <a:cubicBezTo>
                  <a:pt x="4535649" y="234007"/>
                  <a:pt x="4553516" y="224132"/>
                  <a:pt x="4555631" y="239161"/>
                </a:cubicBezTo>
                <a:cubicBezTo>
                  <a:pt x="4544461" y="241561"/>
                  <a:pt x="4528981" y="262509"/>
                  <a:pt x="4527266" y="228932"/>
                </a:cubicBezTo>
                <a:close/>
                <a:moveTo>
                  <a:pt x="4580501" y="222660"/>
                </a:moveTo>
                <a:cubicBezTo>
                  <a:pt x="4585528" y="221097"/>
                  <a:pt x="4590196" y="221704"/>
                  <a:pt x="4591951" y="230816"/>
                </a:cubicBezTo>
                <a:cubicBezTo>
                  <a:pt x="4583782" y="238918"/>
                  <a:pt x="4571915" y="248328"/>
                  <a:pt x="4566882" y="227514"/>
                </a:cubicBezTo>
                <a:cubicBezTo>
                  <a:pt x="4570082" y="227950"/>
                  <a:pt x="4575472" y="224221"/>
                  <a:pt x="4580501" y="222660"/>
                </a:cubicBezTo>
                <a:close/>
                <a:moveTo>
                  <a:pt x="1746897" y="216349"/>
                </a:moveTo>
                <a:cubicBezTo>
                  <a:pt x="1746213" y="215846"/>
                  <a:pt x="1744388" y="216425"/>
                  <a:pt x="1742172" y="217540"/>
                </a:cubicBezTo>
                <a:cubicBezTo>
                  <a:pt x="1737744" y="219774"/>
                  <a:pt x="1731751" y="224158"/>
                  <a:pt x="1730185" y="226340"/>
                </a:cubicBezTo>
                <a:cubicBezTo>
                  <a:pt x="1736051" y="266794"/>
                  <a:pt x="1734656" y="287195"/>
                  <a:pt x="1744835" y="313493"/>
                </a:cubicBezTo>
                <a:cubicBezTo>
                  <a:pt x="1759646" y="297588"/>
                  <a:pt x="1765807" y="263520"/>
                  <a:pt x="1779867" y="245842"/>
                </a:cubicBezTo>
                <a:cubicBezTo>
                  <a:pt x="1766342" y="232013"/>
                  <a:pt x="1761629" y="221103"/>
                  <a:pt x="1747889" y="235207"/>
                </a:cubicBezTo>
                <a:cubicBezTo>
                  <a:pt x="1743843" y="232288"/>
                  <a:pt x="1739183" y="222440"/>
                  <a:pt x="1744782" y="221650"/>
                </a:cubicBezTo>
                <a:cubicBezTo>
                  <a:pt x="1747126" y="218438"/>
                  <a:pt x="1747581" y="216853"/>
                  <a:pt x="1746897" y="216349"/>
                </a:cubicBezTo>
                <a:close/>
                <a:moveTo>
                  <a:pt x="4984885" y="216223"/>
                </a:moveTo>
                <a:cubicBezTo>
                  <a:pt x="4983117" y="231252"/>
                  <a:pt x="4984483" y="241372"/>
                  <a:pt x="4987185" y="249365"/>
                </a:cubicBezTo>
                <a:cubicBezTo>
                  <a:pt x="4967746" y="256567"/>
                  <a:pt x="4950047" y="235837"/>
                  <a:pt x="4929626" y="248411"/>
                </a:cubicBezTo>
                <a:cubicBezTo>
                  <a:pt x="4932174" y="228033"/>
                  <a:pt x="4911950" y="243692"/>
                  <a:pt x="4916286" y="220369"/>
                </a:cubicBezTo>
                <a:cubicBezTo>
                  <a:pt x="4946456" y="244073"/>
                  <a:pt x="4953360" y="231933"/>
                  <a:pt x="4984885" y="216223"/>
                </a:cubicBezTo>
                <a:close/>
                <a:moveTo>
                  <a:pt x="3969779" y="215541"/>
                </a:moveTo>
                <a:cubicBezTo>
                  <a:pt x="3989357" y="257028"/>
                  <a:pt x="4028730" y="222280"/>
                  <a:pt x="4044481" y="238371"/>
                </a:cubicBezTo>
                <a:cubicBezTo>
                  <a:pt x="4039899" y="240419"/>
                  <a:pt x="4036820" y="245845"/>
                  <a:pt x="4036551" y="257028"/>
                </a:cubicBezTo>
                <a:cubicBezTo>
                  <a:pt x="4011509" y="250946"/>
                  <a:pt x="3967153" y="266250"/>
                  <a:pt x="3969779" y="215541"/>
                </a:cubicBezTo>
                <a:close/>
                <a:moveTo>
                  <a:pt x="4857127" y="214751"/>
                </a:moveTo>
                <a:cubicBezTo>
                  <a:pt x="4862842" y="214917"/>
                  <a:pt x="4868876" y="222111"/>
                  <a:pt x="4868977" y="233924"/>
                </a:cubicBezTo>
                <a:cubicBezTo>
                  <a:pt x="4860176" y="232013"/>
                  <a:pt x="4851793" y="230730"/>
                  <a:pt x="4847252" y="237741"/>
                </a:cubicBezTo>
                <a:cubicBezTo>
                  <a:pt x="4846046" y="221443"/>
                  <a:pt x="4851416" y="214582"/>
                  <a:pt x="4857127" y="214751"/>
                </a:cubicBezTo>
                <a:close/>
                <a:moveTo>
                  <a:pt x="3461708" y="211171"/>
                </a:moveTo>
                <a:cubicBezTo>
                  <a:pt x="3476479" y="212050"/>
                  <a:pt x="3491411" y="214273"/>
                  <a:pt x="3509009" y="214722"/>
                </a:cubicBezTo>
                <a:cubicBezTo>
                  <a:pt x="3508902" y="223070"/>
                  <a:pt x="3513241" y="224296"/>
                  <a:pt x="3511849" y="234797"/>
                </a:cubicBezTo>
                <a:cubicBezTo>
                  <a:pt x="3469154" y="216904"/>
                  <a:pt x="3438326" y="230980"/>
                  <a:pt x="3415372" y="215679"/>
                </a:cubicBezTo>
                <a:cubicBezTo>
                  <a:pt x="3432325" y="210753"/>
                  <a:pt x="3446937" y="210289"/>
                  <a:pt x="3461708" y="211171"/>
                </a:cubicBezTo>
                <a:close/>
                <a:moveTo>
                  <a:pt x="3829563" y="210438"/>
                </a:moveTo>
                <a:cubicBezTo>
                  <a:pt x="3850242" y="250181"/>
                  <a:pt x="3891060" y="226968"/>
                  <a:pt x="3908630" y="214092"/>
                </a:cubicBezTo>
                <a:cubicBezTo>
                  <a:pt x="3894731" y="228986"/>
                  <a:pt x="3875606" y="266112"/>
                  <a:pt x="3901721" y="298544"/>
                </a:cubicBezTo>
                <a:cubicBezTo>
                  <a:pt x="3869577" y="276204"/>
                  <a:pt x="3832535" y="275058"/>
                  <a:pt x="3805806" y="266356"/>
                </a:cubicBezTo>
                <a:cubicBezTo>
                  <a:pt x="3808644" y="265264"/>
                  <a:pt x="3812904" y="267037"/>
                  <a:pt x="3813224" y="260820"/>
                </a:cubicBezTo>
                <a:cubicBezTo>
                  <a:pt x="3787138" y="254136"/>
                  <a:pt x="3756310" y="252827"/>
                  <a:pt x="3737987" y="250971"/>
                </a:cubicBezTo>
                <a:cubicBezTo>
                  <a:pt x="3740853" y="249909"/>
                  <a:pt x="3742379" y="246063"/>
                  <a:pt x="3742112" y="238397"/>
                </a:cubicBezTo>
                <a:cubicBezTo>
                  <a:pt x="3712220" y="223259"/>
                  <a:pt x="3682008" y="272684"/>
                  <a:pt x="3663072" y="234660"/>
                </a:cubicBezTo>
                <a:cubicBezTo>
                  <a:pt x="3681873" y="216821"/>
                  <a:pt x="3708632" y="252146"/>
                  <a:pt x="3714203" y="215103"/>
                </a:cubicBezTo>
                <a:cubicBezTo>
                  <a:pt x="3748245" y="207190"/>
                  <a:pt x="3792627" y="241452"/>
                  <a:pt x="3829563" y="210438"/>
                </a:cubicBezTo>
                <a:close/>
                <a:moveTo>
                  <a:pt x="2144884" y="208010"/>
                </a:moveTo>
                <a:cubicBezTo>
                  <a:pt x="2151768" y="248927"/>
                  <a:pt x="2193256" y="246799"/>
                  <a:pt x="2212192" y="236489"/>
                </a:cubicBezTo>
                <a:cubicBezTo>
                  <a:pt x="2201827" y="200756"/>
                  <a:pt x="2168963" y="228250"/>
                  <a:pt x="2144884" y="208010"/>
                </a:cubicBezTo>
                <a:close/>
                <a:moveTo>
                  <a:pt x="3656883" y="207686"/>
                </a:moveTo>
                <a:cubicBezTo>
                  <a:pt x="3655840" y="223886"/>
                  <a:pt x="3649355" y="227025"/>
                  <a:pt x="3655623" y="240364"/>
                </a:cubicBezTo>
                <a:cubicBezTo>
                  <a:pt x="3650373" y="250565"/>
                  <a:pt x="3635242" y="239872"/>
                  <a:pt x="3630020" y="250184"/>
                </a:cubicBezTo>
                <a:cubicBezTo>
                  <a:pt x="3634705" y="201658"/>
                  <a:pt x="3600958" y="267203"/>
                  <a:pt x="3598545" y="226343"/>
                </a:cubicBezTo>
                <a:cubicBezTo>
                  <a:pt x="3623027" y="231690"/>
                  <a:pt x="3642233" y="217259"/>
                  <a:pt x="3653053" y="213794"/>
                </a:cubicBezTo>
                <a:cubicBezTo>
                  <a:pt x="3653402" y="209731"/>
                  <a:pt x="3653911" y="206076"/>
                  <a:pt x="3656883" y="207686"/>
                </a:cubicBezTo>
                <a:close/>
                <a:moveTo>
                  <a:pt x="4657704" y="206512"/>
                </a:moveTo>
                <a:cubicBezTo>
                  <a:pt x="4657411" y="215132"/>
                  <a:pt x="4663758" y="213330"/>
                  <a:pt x="4664373" y="220558"/>
                </a:cubicBezTo>
                <a:cubicBezTo>
                  <a:pt x="4657704" y="247781"/>
                  <a:pt x="4639358" y="208966"/>
                  <a:pt x="4634696" y="242873"/>
                </a:cubicBezTo>
                <a:cubicBezTo>
                  <a:pt x="4626740" y="228852"/>
                  <a:pt x="4602555" y="240499"/>
                  <a:pt x="4595834" y="224679"/>
                </a:cubicBezTo>
                <a:cubicBezTo>
                  <a:pt x="4619216" y="210003"/>
                  <a:pt x="4639785" y="232752"/>
                  <a:pt x="4657704" y="206512"/>
                </a:cubicBezTo>
                <a:close/>
                <a:moveTo>
                  <a:pt x="4740576" y="204166"/>
                </a:moveTo>
                <a:cubicBezTo>
                  <a:pt x="4737440" y="246175"/>
                  <a:pt x="4771297" y="209922"/>
                  <a:pt x="4775636" y="228388"/>
                </a:cubicBezTo>
                <a:cubicBezTo>
                  <a:pt x="4755601" y="227761"/>
                  <a:pt x="4769852" y="255531"/>
                  <a:pt x="4774137" y="267558"/>
                </a:cubicBezTo>
                <a:cubicBezTo>
                  <a:pt x="4741431" y="222497"/>
                  <a:pt x="4702299" y="255339"/>
                  <a:pt x="4663330" y="246556"/>
                </a:cubicBezTo>
                <a:cubicBezTo>
                  <a:pt x="4672677" y="223860"/>
                  <a:pt x="4677419" y="220779"/>
                  <a:pt x="4693785" y="204602"/>
                </a:cubicBezTo>
                <a:cubicBezTo>
                  <a:pt x="4692123" y="232071"/>
                  <a:pt x="4701604" y="210112"/>
                  <a:pt x="4704498" y="206022"/>
                </a:cubicBezTo>
                <a:cubicBezTo>
                  <a:pt x="4703694" y="229808"/>
                  <a:pt x="4713952" y="236054"/>
                  <a:pt x="4728577" y="235427"/>
                </a:cubicBezTo>
                <a:cubicBezTo>
                  <a:pt x="4733155" y="226234"/>
                  <a:pt x="4734094" y="209295"/>
                  <a:pt x="4740576" y="204166"/>
                </a:cubicBezTo>
                <a:close/>
                <a:moveTo>
                  <a:pt x="3865733" y="202551"/>
                </a:moveTo>
                <a:cubicBezTo>
                  <a:pt x="3876849" y="201683"/>
                  <a:pt x="3887805" y="206088"/>
                  <a:pt x="3890470" y="218376"/>
                </a:cubicBezTo>
                <a:cubicBezTo>
                  <a:pt x="3878176" y="208691"/>
                  <a:pt x="3855944" y="214719"/>
                  <a:pt x="3840034" y="218376"/>
                </a:cubicBezTo>
                <a:cubicBezTo>
                  <a:pt x="3843341" y="209564"/>
                  <a:pt x="3854617" y="203422"/>
                  <a:pt x="3865733" y="202551"/>
                </a:cubicBezTo>
                <a:close/>
                <a:moveTo>
                  <a:pt x="1792324" y="201517"/>
                </a:moveTo>
                <a:cubicBezTo>
                  <a:pt x="1790930" y="230404"/>
                  <a:pt x="1790769" y="257108"/>
                  <a:pt x="1808260" y="256100"/>
                </a:cubicBezTo>
                <a:cubicBezTo>
                  <a:pt x="1793100" y="240825"/>
                  <a:pt x="1818251" y="199665"/>
                  <a:pt x="1792324" y="201517"/>
                </a:cubicBezTo>
                <a:close/>
                <a:moveTo>
                  <a:pt x="1830080" y="199630"/>
                </a:moveTo>
                <a:cubicBezTo>
                  <a:pt x="1826959" y="203679"/>
                  <a:pt x="1829200" y="218936"/>
                  <a:pt x="1820742" y="211775"/>
                </a:cubicBezTo>
                <a:cubicBezTo>
                  <a:pt x="1825402" y="244998"/>
                  <a:pt x="1829662" y="258910"/>
                  <a:pt x="1835581" y="292487"/>
                </a:cubicBezTo>
                <a:cubicBezTo>
                  <a:pt x="1854649" y="269657"/>
                  <a:pt x="1870934" y="311637"/>
                  <a:pt x="1884971" y="318539"/>
                </a:cubicBezTo>
                <a:cubicBezTo>
                  <a:pt x="1895871" y="317992"/>
                  <a:pt x="1898522" y="299990"/>
                  <a:pt x="1914112" y="309263"/>
                </a:cubicBezTo>
                <a:cubicBezTo>
                  <a:pt x="1914539" y="277513"/>
                  <a:pt x="1903719" y="301625"/>
                  <a:pt x="1893433" y="286814"/>
                </a:cubicBezTo>
                <a:cubicBezTo>
                  <a:pt x="1899301" y="241999"/>
                  <a:pt x="1918479" y="279749"/>
                  <a:pt x="1930236" y="265373"/>
                </a:cubicBezTo>
                <a:cubicBezTo>
                  <a:pt x="1900077" y="217720"/>
                  <a:pt x="1855212" y="257275"/>
                  <a:pt x="1835581" y="200564"/>
                </a:cubicBezTo>
                <a:cubicBezTo>
                  <a:pt x="1832755" y="198177"/>
                  <a:pt x="1831120" y="198281"/>
                  <a:pt x="1830080" y="199630"/>
                </a:cubicBezTo>
                <a:close/>
                <a:moveTo>
                  <a:pt x="3520527" y="196529"/>
                </a:moveTo>
                <a:cubicBezTo>
                  <a:pt x="3520310" y="203021"/>
                  <a:pt x="3520043" y="209539"/>
                  <a:pt x="3519776" y="216088"/>
                </a:cubicBezTo>
                <a:cubicBezTo>
                  <a:pt x="3529041" y="228334"/>
                  <a:pt x="3536918" y="207875"/>
                  <a:pt x="3540748" y="232016"/>
                </a:cubicBezTo>
                <a:cubicBezTo>
                  <a:pt x="3537160" y="245602"/>
                  <a:pt x="3526952" y="245410"/>
                  <a:pt x="3515142" y="241782"/>
                </a:cubicBezTo>
                <a:cubicBezTo>
                  <a:pt x="3517793" y="228471"/>
                  <a:pt x="3512408" y="198247"/>
                  <a:pt x="3520527" y="196529"/>
                </a:cubicBezTo>
                <a:close/>
                <a:moveTo>
                  <a:pt x="3156162" y="182766"/>
                </a:moveTo>
                <a:cubicBezTo>
                  <a:pt x="3159528" y="181600"/>
                  <a:pt x="3163867" y="182479"/>
                  <a:pt x="3168287" y="183545"/>
                </a:cubicBezTo>
                <a:lnTo>
                  <a:pt x="3156027" y="183012"/>
                </a:lnTo>
                <a:close/>
                <a:moveTo>
                  <a:pt x="3092808" y="180271"/>
                </a:moveTo>
                <a:lnTo>
                  <a:pt x="3156027" y="183012"/>
                </a:lnTo>
                <a:lnTo>
                  <a:pt x="3149886" y="194264"/>
                </a:lnTo>
                <a:cubicBezTo>
                  <a:pt x="3188722" y="197428"/>
                  <a:pt x="3231712" y="180844"/>
                  <a:pt x="3274941" y="217122"/>
                </a:cubicBezTo>
                <a:cubicBezTo>
                  <a:pt x="3285011" y="204003"/>
                  <a:pt x="3295350" y="218405"/>
                  <a:pt x="3297173" y="200292"/>
                </a:cubicBezTo>
                <a:cubicBezTo>
                  <a:pt x="3322430" y="216632"/>
                  <a:pt x="3346025" y="192983"/>
                  <a:pt x="3368310" y="222741"/>
                </a:cubicBezTo>
                <a:cubicBezTo>
                  <a:pt x="3369542" y="204221"/>
                  <a:pt x="3420273" y="208422"/>
                  <a:pt x="3407709" y="227789"/>
                </a:cubicBezTo>
                <a:cubicBezTo>
                  <a:pt x="3380042" y="240691"/>
                  <a:pt x="3340857" y="197428"/>
                  <a:pt x="3317126" y="242271"/>
                </a:cubicBezTo>
                <a:cubicBezTo>
                  <a:pt x="3321679" y="249365"/>
                  <a:pt x="3327520" y="254437"/>
                  <a:pt x="3330706" y="263767"/>
                </a:cubicBezTo>
                <a:cubicBezTo>
                  <a:pt x="3320287" y="259294"/>
                  <a:pt x="3286591" y="216140"/>
                  <a:pt x="3291841" y="245573"/>
                </a:cubicBezTo>
                <a:cubicBezTo>
                  <a:pt x="3241031" y="206729"/>
                  <a:pt x="3165686" y="224433"/>
                  <a:pt x="3116592" y="216194"/>
                </a:cubicBezTo>
                <a:cubicBezTo>
                  <a:pt x="3102959" y="179753"/>
                  <a:pt x="3101674" y="229153"/>
                  <a:pt x="3092808" y="180271"/>
                </a:cubicBezTo>
                <a:close/>
                <a:moveTo>
                  <a:pt x="3051283" y="162066"/>
                </a:moveTo>
                <a:cubicBezTo>
                  <a:pt x="3056004" y="158653"/>
                  <a:pt x="3060866" y="158435"/>
                  <a:pt x="3061041" y="163031"/>
                </a:cubicBezTo>
                <a:cubicBezTo>
                  <a:pt x="3054584" y="168186"/>
                  <a:pt x="3050220" y="185724"/>
                  <a:pt x="3059995" y="189135"/>
                </a:cubicBezTo>
                <a:cubicBezTo>
                  <a:pt x="3067576" y="181878"/>
                  <a:pt x="3089914" y="148902"/>
                  <a:pt x="3088896" y="186297"/>
                </a:cubicBezTo>
                <a:cubicBezTo>
                  <a:pt x="3079468" y="185260"/>
                  <a:pt x="3066718" y="177350"/>
                  <a:pt x="3070253" y="203591"/>
                </a:cubicBezTo>
                <a:cubicBezTo>
                  <a:pt x="3055147" y="204954"/>
                  <a:pt x="3052684" y="186463"/>
                  <a:pt x="3042372" y="180268"/>
                </a:cubicBezTo>
                <a:cubicBezTo>
                  <a:pt x="3041984" y="172084"/>
                  <a:pt x="3046565" y="165477"/>
                  <a:pt x="3051283" y="162066"/>
                </a:cubicBezTo>
                <a:close/>
                <a:moveTo>
                  <a:pt x="1754773" y="150729"/>
                </a:moveTo>
                <a:cubicBezTo>
                  <a:pt x="1743978" y="144537"/>
                  <a:pt x="1741433" y="155692"/>
                  <a:pt x="1732969" y="154437"/>
                </a:cubicBezTo>
                <a:cubicBezTo>
                  <a:pt x="1739209" y="171076"/>
                  <a:pt x="1753539" y="175088"/>
                  <a:pt x="1756514" y="196855"/>
                </a:cubicBezTo>
                <a:cubicBezTo>
                  <a:pt x="1763960" y="192491"/>
                  <a:pt x="1755628" y="162129"/>
                  <a:pt x="1754773" y="150729"/>
                </a:cubicBezTo>
                <a:close/>
                <a:moveTo>
                  <a:pt x="1890019" y="146109"/>
                </a:moveTo>
                <a:cubicBezTo>
                  <a:pt x="1886530" y="143664"/>
                  <a:pt x="1882292" y="144155"/>
                  <a:pt x="1877283" y="146992"/>
                </a:cubicBezTo>
                <a:cubicBezTo>
                  <a:pt x="1877041" y="163630"/>
                  <a:pt x="1888773" y="161448"/>
                  <a:pt x="1898255" y="162840"/>
                </a:cubicBezTo>
                <a:cubicBezTo>
                  <a:pt x="1896246" y="153933"/>
                  <a:pt x="1893507" y="148553"/>
                  <a:pt x="1890019" y="146109"/>
                </a:cubicBezTo>
                <a:close/>
                <a:moveTo>
                  <a:pt x="1830705" y="140963"/>
                </a:moveTo>
                <a:cubicBezTo>
                  <a:pt x="1819724" y="156674"/>
                  <a:pt x="1839946" y="175059"/>
                  <a:pt x="1854731" y="170205"/>
                </a:cubicBezTo>
                <a:cubicBezTo>
                  <a:pt x="1856632" y="144973"/>
                  <a:pt x="1832955" y="159813"/>
                  <a:pt x="1830705" y="140963"/>
                </a:cubicBezTo>
                <a:close/>
                <a:moveTo>
                  <a:pt x="2075540" y="139927"/>
                </a:moveTo>
                <a:cubicBezTo>
                  <a:pt x="2071764" y="164667"/>
                  <a:pt x="2091718" y="167258"/>
                  <a:pt x="2089895" y="141782"/>
                </a:cubicBezTo>
                <a:cubicBezTo>
                  <a:pt x="2085129" y="141155"/>
                  <a:pt x="2080335" y="140554"/>
                  <a:pt x="2075540" y="139927"/>
                </a:cubicBezTo>
                <a:close/>
                <a:moveTo>
                  <a:pt x="2114042" y="128120"/>
                </a:moveTo>
                <a:cubicBezTo>
                  <a:pt x="2108626" y="129259"/>
                  <a:pt x="2101762" y="134703"/>
                  <a:pt x="2097316" y="136107"/>
                </a:cubicBezTo>
                <a:cubicBezTo>
                  <a:pt x="2098360" y="158722"/>
                  <a:pt x="2114138" y="148383"/>
                  <a:pt x="2122090" y="145926"/>
                </a:cubicBezTo>
                <a:cubicBezTo>
                  <a:pt x="2123428" y="130133"/>
                  <a:pt x="2119458" y="126977"/>
                  <a:pt x="2114042" y="128120"/>
                </a:cubicBezTo>
                <a:close/>
                <a:moveTo>
                  <a:pt x="1307741" y="126212"/>
                </a:moveTo>
                <a:cubicBezTo>
                  <a:pt x="1310185" y="126103"/>
                  <a:pt x="1312973" y="127379"/>
                  <a:pt x="1315640" y="129480"/>
                </a:cubicBezTo>
                <a:cubicBezTo>
                  <a:pt x="1320972" y="133678"/>
                  <a:pt x="1325820" y="141181"/>
                  <a:pt x="1326464" y="147510"/>
                </a:cubicBezTo>
                <a:cubicBezTo>
                  <a:pt x="1315910" y="134580"/>
                  <a:pt x="1300832" y="151900"/>
                  <a:pt x="1301904" y="131252"/>
                </a:cubicBezTo>
                <a:cubicBezTo>
                  <a:pt x="1303196" y="127815"/>
                  <a:pt x="1305297" y="126321"/>
                  <a:pt x="1307741" y="126212"/>
                </a:cubicBezTo>
                <a:close/>
                <a:moveTo>
                  <a:pt x="2961780" y="123861"/>
                </a:moveTo>
                <a:cubicBezTo>
                  <a:pt x="2965155" y="184607"/>
                  <a:pt x="3019232" y="174761"/>
                  <a:pt x="3035730" y="166222"/>
                </a:cubicBezTo>
                <a:cubicBezTo>
                  <a:pt x="3015053" y="177241"/>
                  <a:pt x="3034366" y="195764"/>
                  <a:pt x="3037285" y="218949"/>
                </a:cubicBezTo>
                <a:cubicBezTo>
                  <a:pt x="3011974" y="201274"/>
                  <a:pt x="2981278" y="204301"/>
                  <a:pt x="2967674" y="157413"/>
                </a:cubicBezTo>
                <a:cubicBezTo>
                  <a:pt x="2966198" y="170752"/>
                  <a:pt x="2954120" y="161912"/>
                  <a:pt x="2952619" y="175197"/>
                </a:cubicBezTo>
                <a:cubicBezTo>
                  <a:pt x="2957897" y="176969"/>
                  <a:pt x="2965905" y="174598"/>
                  <a:pt x="2966653" y="183545"/>
                </a:cubicBezTo>
                <a:cubicBezTo>
                  <a:pt x="2956772" y="176835"/>
                  <a:pt x="2957039" y="191592"/>
                  <a:pt x="2948522" y="187746"/>
                </a:cubicBezTo>
                <a:cubicBezTo>
                  <a:pt x="2958406" y="152693"/>
                  <a:pt x="2961862" y="156267"/>
                  <a:pt x="2961780" y="123861"/>
                </a:cubicBezTo>
                <a:close/>
                <a:moveTo>
                  <a:pt x="2835893" y="120617"/>
                </a:moveTo>
                <a:cubicBezTo>
                  <a:pt x="2840662" y="121189"/>
                  <a:pt x="2845453" y="121845"/>
                  <a:pt x="2850223" y="122418"/>
                </a:cubicBezTo>
                <a:cubicBezTo>
                  <a:pt x="2849902" y="131172"/>
                  <a:pt x="2849553" y="139930"/>
                  <a:pt x="2849205" y="148658"/>
                </a:cubicBezTo>
                <a:cubicBezTo>
                  <a:pt x="2840099" y="146639"/>
                  <a:pt x="2835679" y="137309"/>
                  <a:pt x="2835893" y="120617"/>
                </a:cubicBezTo>
                <a:close/>
                <a:moveTo>
                  <a:pt x="2803670" y="116387"/>
                </a:moveTo>
                <a:cubicBezTo>
                  <a:pt x="2805011" y="140909"/>
                  <a:pt x="2783823" y="154274"/>
                  <a:pt x="2780879" y="146281"/>
                </a:cubicBezTo>
                <a:cubicBezTo>
                  <a:pt x="2790575" y="140663"/>
                  <a:pt x="2793949" y="121951"/>
                  <a:pt x="2803670" y="116387"/>
                </a:cubicBezTo>
                <a:close/>
                <a:moveTo>
                  <a:pt x="2574906" y="111173"/>
                </a:moveTo>
                <a:cubicBezTo>
                  <a:pt x="2569982" y="109950"/>
                  <a:pt x="2565425" y="109989"/>
                  <a:pt x="2562693" y="111367"/>
                </a:cubicBezTo>
                <a:cubicBezTo>
                  <a:pt x="2566762" y="109293"/>
                  <a:pt x="2564274" y="140253"/>
                  <a:pt x="2558863" y="117423"/>
                </a:cubicBezTo>
                <a:cubicBezTo>
                  <a:pt x="2553183" y="122332"/>
                  <a:pt x="2559426" y="127381"/>
                  <a:pt x="2554229" y="143063"/>
                </a:cubicBezTo>
                <a:cubicBezTo>
                  <a:pt x="2571157" y="143309"/>
                  <a:pt x="2583477" y="124815"/>
                  <a:pt x="2589798" y="154220"/>
                </a:cubicBezTo>
                <a:cubicBezTo>
                  <a:pt x="2607756" y="129874"/>
                  <a:pt x="2589678" y="114843"/>
                  <a:pt x="2574906" y="111173"/>
                </a:cubicBezTo>
                <a:close/>
                <a:moveTo>
                  <a:pt x="2463249" y="107690"/>
                </a:moveTo>
                <a:cubicBezTo>
                  <a:pt x="2457707" y="106592"/>
                  <a:pt x="2452421" y="106907"/>
                  <a:pt x="2447573" y="109540"/>
                </a:cubicBezTo>
                <a:cubicBezTo>
                  <a:pt x="2458368" y="142109"/>
                  <a:pt x="2499749" y="157848"/>
                  <a:pt x="2515069" y="131390"/>
                </a:cubicBezTo>
                <a:cubicBezTo>
                  <a:pt x="2498799" y="127011"/>
                  <a:pt x="2479875" y="110986"/>
                  <a:pt x="2463249" y="107690"/>
                </a:cubicBezTo>
                <a:close/>
                <a:moveTo>
                  <a:pt x="1723996" y="107303"/>
                </a:moveTo>
                <a:cubicBezTo>
                  <a:pt x="1721828" y="119606"/>
                  <a:pt x="1733933" y="136900"/>
                  <a:pt x="1719390" y="132971"/>
                </a:cubicBezTo>
                <a:cubicBezTo>
                  <a:pt x="1720194" y="141971"/>
                  <a:pt x="1728174" y="139517"/>
                  <a:pt x="1733478" y="141344"/>
                </a:cubicBezTo>
                <a:cubicBezTo>
                  <a:pt x="1727263" y="128034"/>
                  <a:pt x="1733748" y="125007"/>
                  <a:pt x="1734763" y="108749"/>
                </a:cubicBezTo>
                <a:cubicBezTo>
                  <a:pt x="1731175" y="108257"/>
                  <a:pt x="1727612" y="107850"/>
                  <a:pt x="1723996" y="107303"/>
                </a:cubicBezTo>
                <a:close/>
                <a:moveTo>
                  <a:pt x="1951849" y="91054"/>
                </a:moveTo>
                <a:cubicBezTo>
                  <a:pt x="1946942" y="91469"/>
                  <a:pt x="1942288" y="97363"/>
                  <a:pt x="1943548" y="109568"/>
                </a:cubicBezTo>
                <a:cubicBezTo>
                  <a:pt x="1951368" y="126670"/>
                  <a:pt x="1950592" y="100676"/>
                  <a:pt x="1961680" y="105393"/>
                </a:cubicBezTo>
                <a:cubicBezTo>
                  <a:pt x="1961921" y="95696"/>
                  <a:pt x="1956759" y="90636"/>
                  <a:pt x="1951849" y="91054"/>
                </a:cubicBezTo>
                <a:close/>
                <a:moveTo>
                  <a:pt x="1904897" y="84880"/>
                </a:moveTo>
                <a:cubicBezTo>
                  <a:pt x="1904523" y="102775"/>
                  <a:pt x="1898415" y="97266"/>
                  <a:pt x="1903879" y="111012"/>
                </a:cubicBezTo>
                <a:cubicBezTo>
                  <a:pt x="1901497" y="110714"/>
                  <a:pt x="1899085" y="110413"/>
                  <a:pt x="1896675" y="110112"/>
                </a:cubicBezTo>
                <a:cubicBezTo>
                  <a:pt x="1890275" y="133924"/>
                  <a:pt x="1933422" y="89737"/>
                  <a:pt x="1904897" y="84880"/>
                </a:cubicBezTo>
                <a:close/>
                <a:moveTo>
                  <a:pt x="2408933" y="78485"/>
                </a:moveTo>
                <a:cubicBezTo>
                  <a:pt x="2405095" y="77314"/>
                  <a:pt x="2400607" y="79264"/>
                  <a:pt x="2398158" y="83436"/>
                </a:cubicBezTo>
                <a:cubicBezTo>
                  <a:pt x="2400970" y="95192"/>
                  <a:pt x="2410050" y="101902"/>
                  <a:pt x="2415834" y="92274"/>
                </a:cubicBezTo>
                <a:cubicBezTo>
                  <a:pt x="2415966" y="83955"/>
                  <a:pt x="2412774" y="79659"/>
                  <a:pt x="2408933" y="78485"/>
                </a:cubicBezTo>
                <a:close/>
                <a:moveTo>
                  <a:pt x="1768538" y="73751"/>
                </a:moveTo>
                <a:cubicBezTo>
                  <a:pt x="1761387" y="72935"/>
                  <a:pt x="1763291" y="91045"/>
                  <a:pt x="1753727" y="84880"/>
                </a:cubicBezTo>
                <a:cubicBezTo>
                  <a:pt x="1760183" y="93093"/>
                  <a:pt x="1765647" y="102801"/>
                  <a:pt x="1774432" y="107303"/>
                </a:cubicBezTo>
                <a:cubicBezTo>
                  <a:pt x="1777888" y="87526"/>
                  <a:pt x="1762405" y="97729"/>
                  <a:pt x="1768538" y="73751"/>
                </a:cubicBezTo>
                <a:close/>
                <a:moveTo>
                  <a:pt x="1772593" y="48021"/>
                </a:moveTo>
                <a:lnTo>
                  <a:pt x="1772363" y="49785"/>
                </a:lnTo>
                <a:cubicBezTo>
                  <a:pt x="1771908" y="52360"/>
                  <a:pt x="1771137" y="54276"/>
                  <a:pt x="1769395" y="54140"/>
                </a:cubicBezTo>
                <a:close/>
                <a:moveTo>
                  <a:pt x="1780593" y="42519"/>
                </a:moveTo>
                <a:cubicBezTo>
                  <a:pt x="1779575" y="78391"/>
                  <a:pt x="1807591" y="95656"/>
                  <a:pt x="1818223" y="93365"/>
                </a:cubicBezTo>
                <a:cubicBezTo>
                  <a:pt x="1818518" y="76535"/>
                  <a:pt x="1801860" y="81881"/>
                  <a:pt x="1812036" y="66306"/>
                </a:cubicBezTo>
                <a:cubicBezTo>
                  <a:pt x="1806786" y="75006"/>
                  <a:pt x="1785038" y="53295"/>
                  <a:pt x="1780593" y="42519"/>
                </a:cubicBezTo>
                <a:close/>
                <a:moveTo>
                  <a:pt x="1773442" y="41482"/>
                </a:moveTo>
                <a:lnTo>
                  <a:pt x="1773405" y="46465"/>
                </a:lnTo>
                <a:lnTo>
                  <a:pt x="1772593" y="48021"/>
                </a:lnTo>
                <a:close/>
                <a:moveTo>
                  <a:pt x="1665475" y="40666"/>
                </a:moveTo>
                <a:cubicBezTo>
                  <a:pt x="1666173" y="72116"/>
                  <a:pt x="1688162" y="34421"/>
                  <a:pt x="1690277" y="50432"/>
                </a:cubicBezTo>
                <a:cubicBezTo>
                  <a:pt x="1675812" y="58559"/>
                  <a:pt x="1665636" y="69089"/>
                  <a:pt x="1667002" y="93365"/>
                </a:cubicBezTo>
                <a:cubicBezTo>
                  <a:pt x="1667109" y="80982"/>
                  <a:pt x="1655352" y="87282"/>
                  <a:pt x="1657039" y="72362"/>
                </a:cubicBezTo>
                <a:cubicBezTo>
                  <a:pt x="1665554" y="66117"/>
                  <a:pt x="1652939" y="46394"/>
                  <a:pt x="1665475" y="40666"/>
                </a:cubicBezTo>
                <a:close/>
                <a:moveTo>
                  <a:pt x="1811072" y="485"/>
                </a:moveTo>
                <a:cubicBezTo>
                  <a:pt x="1824302" y="-4123"/>
                  <a:pt x="1812919" y="30136"/>
                  <a:pt x="1824331" y="28444"/>
                </a:cubicBezTo>
                <a:cubicBezTo>
                  <a:pt x="1844366" y="-1614"/>
                  <a:pt x="1895924" y="13143"/>
                  <a:pt x="1931574" y="48903"/>
                </a:cubicBezTo>
                <a:cubicBezTo>
                  <a:pt x="1929645" y="46912"/>
                  <a:pt x="1923780" y="50566"/>
                  <a:pt x="1924156" y="54576"/>
                </a:cubicBezTo>
                <a:cubicBezTo>
                  <a:pt x="1956084" y="58233"/>
                  <a:pt x="1996579" y="3048"/>
                  <a:pt x="2017259" y="66552"/>
                </a:cubicBezTo>
                <a:cubicBezTo>
                  <a:pt x="2026417" y="59103"/>
                  <a:pt x="2011553" y="45984"/>
                  <a:pt x="2021865" y="40993"/>
                </a:cubicBezTo>
                <a:cubicBezTo>
                  <a:pt x="2021651" y="47565"/>
                  <a:pt x="2027837" y="50048"/>
                  <a:pt x="2029044" y="41892"/>
                </a:cubicBezTo>
                <a:cubicBezTo>
                  <a:pt x="2026257" y="40145"/>
                  <a:pt x="2025079" y="35864"/>
                  <a:pt x="2025962" y="28335"/>
                </a:cubicBezTo>
                <a:cubicBezTo>
                  <a:pt x="2016696" y="30546"/>
                  <a:pt x="2011632" y="37665"/>
                  <a:pt x="2012141" y="13444"/>
                </a:cubicBezTo>
                <a:cubicBezTo>
                  <a:pt x="2060862" y="11124"/>
                  <a:pt x="2121367" y="13850"/>
                  <a:pt x="2163364" y="13389"/>
                </a:cubicBezTo>
                <a:cubicBezTo>
                  <a:pt x="2172900" y="13306"/>
                  <a:pt x="2182087" y="34501"/>
                  <a:pt x="2188650" y="10167"/>
                </a:cubicBezTo>
                <a:cubicBezTo>
                  <a:pt x="2189240" y="23097"/>
                  <a:pt x="2183321" y="22390"/>
                  <a:pt x="2180776" y="28773"/>
                </a:cubicBezTo>
                <a:cubicBezTo>
                  <a:pt x="2186884" y="35483"/>
                  <a:pt x="2190579" y="45984"/>
                  <a:pt x="2197890" y="50730"/>
                </a:cubicBezTo>
                <a:cubicBezTo>
                  <a:pt x="2204479" y="25199"/>
                  <a:pt x="2231665" y="39684"/>
                  <a:pt x="2248031" y="57276"/>
                </a:cubicBezTo>
                <a:cubicBezTo>
                  <a:pt x="2291583" y="37227"/>
                  <a:pt x="2322732" y="87199"/>
                  <a:pt x="2352409" y="57660"/>
                </a:cubicBezTo>
                <a:cubicBezTo>
                  <a:pt x="2378738" y="82400"/>
                  <a:pt x="2444654" y="37038"/>
                  <a:pt x="2473688" y="86547"/>
                </a:cubicBezTo>
                <a:cubicBezTo>
                  <a:pt x="2478108" y="86435"/>
                  <a:pt x="2482259" y="85727"/>
                  <a:pt x="2481348" y="74433"/>
                </a:cubicBezTo>
                <a:cubicBezTo>
                  <a:pt x="2496322" y="71160"/>
                  <a:pt x="2486865" y="106647"/>
                  <a:pt x="2501811" y="103431"/>
                </a:cubicBezTo>
                <a:cubicBezTo>
                  <a:pt x="2510008" y="106484"/>
                  <a:pt x="2506526" y="85046"/>
                  <a:pt x="2513303" y="85209"/>
                </a:cubicBezTo>
                <a:cubicBezTo>
                  <a:pt x="2522811" y="101985"/>
                  <a:pt x="2531595" y="101521"/>
                  <a:pt x="2526641" y="113139"/>
                </a:cubicBezTo>
                <a:cubicBezTo>
                  <a:pt x="2536336" y="107604"/>
                  <a:pt x="2539739" y="88783"/>
                  <a:pt x="2549407" y="83328"/>
                </a:cubicBezTo>
                <a:cubicBezTo>
                  <a:pt x="2554977" y="115677"/>
                  <a:pt x="2570539" y="86000"/>
                  <a:pt x="2578308" y="80518"/>
                </a:cubicBezTo>
                <a:cubicBezTo>
                  <a:pt x="2623573" y="108340"/>
                  <a:pt x="2687428" y="98901"/>
                  <a:pt x="2744880" y="148108"/>
                </a:cubicBezTo>
                <a:cubicBezTo>
                  <a:pt x="2733173" y="151900"/>
                  <a:pt x="2710756" y="144592"/>
                  <a:pt x="2725941" y="171923"/>
                </a:cubicBezTo>
                <a:cubicBezTo>
                  <a:pt x="2712308" y="138916"/>
                  <a:pt x="2691418" y="154274"/>
                  <a:pt x="2681160" y="120124"/>
                </a:cubicBezTo>
                <a:cubicBezTo>
                  <a:pt x="2668545" y="141155"/>
                  <a:pt x="2646716" y="125224"/>
                  <a:pt x="2634877" y="107521"/>
                </a:cubicBezTo>
                <a:cubicBezTo>
                  <a:pt x="2624054" y="118214"/>
                  <a:pt x="2623252" y="116687"/>
                  <a:pt x="2609510" y="110823"/>
                </a:cubicBezTo>
                <a:cubicBezTo>
                  <a:pt x="2610129" y="123833"/>
                  <a:pt x="2604181" y="123180"/>
                  <a:pt x="2601583" y="129560"/>
                </a:cubicBezTo>
                <a:cubicBezTo>
                  <a:pt x="2621377" y="171459"/>
                  <a:pt x="2649983" y="145190"/>
                  <a:pt x="2682954" y="166359"/>
                </a:cubicBezTo>
                <a:cubicBezTo>
                  <a:pt x="2642590" y="187279"/>
                  <a:pt x="2620494" y="175005"/>
                  <a:pt x="2582138" y="166359"/>
                </a:cubicBezTo>
                <a:cubicBezTo>
                  <a:pt x="2582540" y="181388"/>
                  <a:pt x="2580316" y="190773"/>
                  <a:pt x="2573969" y="191509"/>
                </a:cubicBezTo>
                <a:cubicBezTo>
                  <a:pt x="2559156" y="147455"/>
                  <a:pt x="2493079" y="163220"/>
                  <a:pt x="2477009" y="185480"/>
                </a:cubicBezTo>
                <a:cubicBezTo>
                  <a:pt x="2452182" y="167886"/>
                  <a:pt x="2427512" y="136052"/>
                  <a:pt x="2409220" y="170096"/>
                </a:cubicBezTo>
                <a:cubicBezTo>
                  <a:pt x="2414228" y="154712"/>
                  <a:pt x="2366256" y="122552"/>
                  <a:pt x="2362909" y="157522"/>
                </a:cubicBezTo>
                <a:cubicBezTo>
                  <a:pt x="2362507" y="168349"/>
                  <a:pt x="2372684" y="162485"/>
                  <a:pt x="2373167" y="171978"/>
                </a:cubicBezTo>
                <a:cubicBezTo>
                  <a:pt x="2363309" y="179561"/>
                  <a:pt x="2346141" y="146611"/>
                  <a:pt x="2336820" y="180434"/>
                </a:cubicBezTo>
                <a:cubicBezTo>
                  <a:pt x="2326885" y="127816"/>
                  <a:pt x="2276128" y="183353"/>
                  <a:pt x="2255958" y="130542"/>
                </a:cubicBezTo>
                <a:cubicBezTo>
                  <a:pt x="2246209" y="137853"/>
                  <a:pt x="2244147" y="150537"/>
                  <a:pt x="2247280" y="168813"/>
                </a:cubicBezTo>
                <a:cubicBezTo>
                  <a:pt x="2231988" y="152393"/>
                  <a:pt x="2228184" y="156021"/>
                  <a:pt x="2205336" y="137009"/>
                </a:cubicBezTo>
                <a:cubicBezTo>
                  <a:pt x="2187205" y="201517"/>
                  <a:pt x="2118555" y="120614"/>
                  <a:pt x="2099406" y="175850"/>
                </a:cubicBezTo>
                <a:cubicBezTo>
                  <a:pt x="2142314" y="192053"/>
                  <a:pt x="2222773" y="198327"/>
                  <a:pt x="2276691" y="244754"/>
                </a:cubicBezTo>
                <a:cubicBezTo>
                  <a:pt x="2256121" y="230350"/>
                  <a:pt x="2232871" y="263821"/>
                  <a:pt x="2219880" y="224321"/>
                </a:cubicBezTo>
                <a:cubicBezTo>
                  <a:pt x="2221837" y="263738"/>
                  <a:pt x="2192078" y="236378"/>
                  <a:pt x="2189426" y="266221"/>
                </a:cubicBezTo>
                <a:cubicBezTo>
                  <a:pt x="2218648" y="257329"/>
                  <a:pt x="2270288" y="302579"/>
                  <a:pt x="2283600" y="252309"/>
                </a:cubicBezTo>
                <a:cubicBezTo>
                  <a:pt x="2283333" y="275247"/>
                  <a:pt x="2270665" y="272166"/>
                  <a:pt x="2267743" y="289569"/>
                </a:cubicBezTo>
                <a:cubicBezTo>
                  <a:pt x="2294741" y="300534"/>
                  <a:pt x="2313733" y="247208"/>
                  <a:pt x="2339364" y="298899"/>
                </a:cubicBezTo>
                <a:cubicBezTo>
                  <a:pt x="2336178" y="277839"/>
                  <a:pt x="2338347" y="281359"/>
                  <a:pt x="2344212" y="266656"/>
                </a:cubicBezTo>
                <a:cubicBezTo>
                  <a:pt x="2373702" y="279832"/>
                  <a:pt x="2409032" y="273993"/>
                  <a:pt x="2426843" y="270857"/>
                </a:cubicBezTo>
                <a:cubicBezTo>
                  <a:pt x="2438923" y="268758"/>
                  <a:pt x="2451858" y="247372"/>
                  <a:pt x="2463697" y="249336"/>
                </a:cubicBezTo>
                <a:cubicBezTo>
                  <a:pt x="2474464" y="251301"/>
                  <a:pt x="2480974" y="265703"/>
                  <a:pt x="2491848" y="266138"/>
                </a:cubicBezTo>
                <a:cubicBezTo>
                  <a:pt x="2500070" y="266493"/>
                  <a:pt x="2527979" y="247426"/>
                  <a:pt x="2517696" y="249800"/>
                </a:cubicBezTo>
                <a:cubicBezTo>
                  <a:pt x="2533283" y="246117"/>
                  <a:pt x="2555005" y="237715"/>
                  <a:pt x="2567566" y="262919"/>
                </a:cubicBezTo>
                <a:cubicBezTo>
                  <a:pt x="2567139" y="233597"/>
                  <a:pt x="2598476" y="271347"/>
                  <a:pt x="2597269" y="240499"/>
                </a:cubicBezTo>
                <a:cubicBezTo>
                  <a:pt x="2610289" y="244316"/>
                  <a:pt x="2610691" y="268294"/>
                  <a:pt x="2628716" y="264228"/>
                </a:cubicBezTo>
                <a:cubicBezTo>
                  <a:pt x="2632867" y="247071"/>
                  <a:pt x="2638921" y="233843"/>
                  <a:pt x="2651482" y="234416"/>
                </a:cubicBezTo>
                <a:cubicBezTo>
                  <a:pt x="2679444" y="247807"/>
                  <a:pt x="2705773" y="278850"/>
                  <a:pt x="2747692" y="260084"/>
                </a:cubicBezTo>
                <a:cubicBezTo>
                  <a:pt x="2747959" y="267802"/>
                  <a:pt x="2746325" y="278466"/>
                  <a:pt x="2750504" y="280050"/>
                </a:cubicBezTo>
                <a:cubicBezTo>
                  <a:pt x="2780021" y="286270"/>
                  <a:pt x="2804446" y="327620"/>
                  <a:pt x="2822392" y="282805"/>
                </a:cubicBezTo>
                <a:cubicBezTo>
                  <a:pt x="2833829" y="321947"/>
                  <a:pt x="2850971" y="287169"/>
                  <a:pt x="2865382" y="288398"/>
                </a:cubicBezTo>
                <a:cubicBezTo>
                  <a:pt x="2882684" y="289979"/>
                  <a:pt x="2921226" y="334685"/>
                  <a:pt x="2922969" y="289351"/>
                </a:cubicBezTo>
                <a:cubicBezTo>
                  <a:pt x="2928002" y="297754"/>
                  <a:pt x="2926102" y="317093"/>
                  <a:pt x="2936225" y="317310"/>
                </a:cubicBezTo>
                <a:cubicBezTo>
                  <a:pt x="2935342" y="296663"/>
                  <a:pt x="2945949" y="300125"/>
                  <a:pt x="2951573" y="293034"/>
                </a:cubicBezTo>
                <a:cubicBezTo>
                  <a:pt x="2960520" y="343333"/>
                  <a:pt x="2999087" y="302989"/>
                  <a:pt x="3011462" y="327130"/>
                </a:cubicBezTo>
                <a:cubicBezTo>
                  <a:pt x="3044917" y="287060"/>
                  <a:pt x="3079842" y="352689"/>
                  <a:pt x="3115574" y="334086"/>
                </a:cubicBezTo>
                <a:cubicBezTo>
                  <a:pt x="3116322" y="323885"/>
                  <a:pt x="3116001" y="311445"/>
                  <a:pt x="3123529" y="315374"/>
                </a:cubicBezTo>
                <a:cubicBezTo>
                  <a:pt x="3121842" y="330486"/>
                  <a:pt x="3114795" y="342568"/>
                  <a:pt x="3125804" y="348542"/>
                </a:cubicBezTo>
                <a:cubicBezTo>
                  <a:pt x="3141928" y="354190"/>
                  <a:pt x="3147794" y="338204"/>
                  <a:pt x="3158831" y="333158"/>
                </a:cubicBezTo>
                <a:cubicBezTo>
                  <a:pt x="3157706" y="349441"/>
                  <a:pt x="3151168" y="352715"/>
                  <a:pt x="3161376" y="359754"/>
                </a:cubicBezTo>
                <a:cubicBezTo>
                  <a:pt x="3170267" y="353534"/>
                  <a:pt x="3209694" y="331194"/>
                  <a:pt x="3211783" y="359754"/>
                </a:cubicBezTo>
                <a:cubicBezTo>
                  <a:pt x="3257878" y="363056"/>
                  <a:pt x="3292243" y="355825"/>
                  <a:pt x="3326417" y="374674"/>
                </a:cubicBezTo>
                <a:cubicBezTo>
                  <a:pt x="3332525" y="344450"/>
                  <a:pt x="3365819" y="374239"/>
                  <a:pt x="3384221" y="369001"/>
                </a:cubicBezTo>
                <a:cubicBezTo>
                  <a:pt x="3394746" y="366054"/>
                  <a:pt x="3398790" y="344424"/>
                  <a:pt x="3410549" y="339596"/>
                </a:cubicBezTo>
                <a:cubicBezTo>
                  <a:pt x="3420808" y="335504"/>
                  <a:pt x="3443573" y="348952"/>
                  <a:pt x="3460744" y="346171"/>
                </a:cubicBezTo>
                <a:cubicBezTo>
                  <a:pt x="3497865" y="340005"/>
                  <a:pt x="3508606" y="354462"/>
                  <a:pt x="3546934" y="350807"/>
                </a:cubicBezTo>
                <a:cubicBezTo>
                  <a:pt x="3547013" y="338450"/>
                  <a:pt x="3535281" y="344725"/>
                  <a:pt x="3536943" y="329802"/>
                </a:cubicBezTo>
                <a:cubicBezTo>
                  <a:pt x="3549372" y="332668"/>
                  <a:pt x="3549693" y="354679"/>
                  <a:pt x="3560994" y="359235"/>
                </a:cubicBezTo>
                <a:cubicBezTo>
                  <a:pt x="3568600" y="339814"/>
                  <a:pt x="3604493" y="366518"/>
                  <a:pt x="3594502" y="330704"/>
                </a:cubicBezTo>
                <a:cubicBezTo>
                  <a:pt x="3614779" y="329258"/>
                  <a:pt x="3611188" y="365564"/>
                  <a:pt x="3629081" y="367936"/>
                </a:cubicBezTo>
                <a:cubicBezTo>
                  <a:pt x="3637598" y="367145"/>
                  <a:pt x="3636606" y="346197"/>
                  <a:pt x="3647750" y="350724"/>
                </a:cubicBezTo>
                <a:cubicBezTo>
                  <a:pt x="3650241" y="365209"/>
                  <a:pt x="3655623" y="375055"/>
                  <a:pt x="3668454" y="373148"/>
                </a:cubicBezTo>
                <a:cubicBezTo>
                  <a:pt x="3670195" y="363981"/>
                  <a:pt x="3673195" y="362646"/>
                  <a:pt x="3669202" y="353508"/>
                </a:cubicBezTo>
                <a:cubicBezTo>
                  <a:pt x="3714495" y="390141"/>
                  <a:pt x="3723550" y="346360"/>
                  <a:pt x="3766672" y="346497"/>
                </a:cubicBezTo>
                <a:cubicBezTo>
                  <a:pt x="3765038" y="363408"/>
                  <a:pt x="3764234" y="378984"/>
                  <a:pt x="3776396" y="374018"/>
                </a:cubicBezTo>
                <a:cubicBezTo>
                  <a:pt x="3772966" y="349988"/>
                  <a:pt x="3804198" y="344834"/>
                  <a:pt x="3817589" y="333485"/>
                </a:cubicBezTo>
                <a:cubicBezTo>
                  <a:pt x="3819329" y="358362"/>
                  <a:pt x="3798386" y="335449"/>
                  <a:pt x="3801974" y="364256"/>
                </a:cubicBezTo>
                <a:cubicBezTo>
                  <a:pt x="3814749" y="357927"/>
                  <a:pt x="3818660" y="346251"/>
                  <a:pt x="3823187" y="373557"/>
                </a:cubicBezTo>
                <a:cubicBezTo>
                  <a:pt x="3827875" y="360490"/>
                  <a:pt x="3822490" y="348814"/>
                  <a:pt x="3835240" y="342377"/>
                </a:cubicBezTo>
                <a:cubicBezTo>
                  <a:pt x="3833794" y="360899"/>
                  <a:pt x="3833392" y="377893"/>
                  <a:pt x="3844722" y="376421"/>
                </a:cubicBezTo>
                <a:cubicBezTo>
                  <a:pt x="3842472" y="357572"/>
                  <a:pt x="3850452" y="360080"/>
                  <a:pt x="3849569" y="344232"/>
                </a:cubicBezTo>
                <a:cubicBezTo>
                  <a:pt x="3901985" y="390359"/>
                  <a:pt x="3976447" y="346005"/>
                  <a:pt x="4049649" y="383322"/>
                </a:cubicBezTo>
                <a:cubicBezTo>
                  <a:pt x="4082645" y="377947"/>
                  <a:pt x="4133778" y="352935"/>
                  <a:pt x="4160937" y="391203"/>
                </a:cubicBezTo>
                <a:cubicBezTo>
                  <a:pt x="4202855" y="375192"/>
                  <a:pt x="4232156" y="397260"/>
                  <a:pt x="4275545" y="406098"/>
                </a:cubicBezTo>
                <a:cubicBezTo>
                  <a:pt x="4283742" y="391914"/>
                  <a:pt x="4291697" y="384522"/>
                  <a:pt x="4301151" y="396332"/>
                </a:cubicBezTo>
                <a:cubicBezTo>
                  <a:pt x="4295580" y="397177"/>
                  <a:pt x="4300214" y="407026"/>
                  <a:pt x="4304205" y="409806"/>
                </a:cubicBezTo>
                <a:cubicBezTo>
                  <a:pt x="4310366" y="401542"/>
                  <a:pt x="4316285" y="392842"/>
                  <a:pt x="4323141" y="386103"/>
                </a:cubicBezTo>
                <a:cubicBezTo>
                  <a:pt x="4325152" y="395187"/>
                  <a:pt x="4330348" y="399225"/>
                  <a:pt x="4336962" y="400997"/>
                </a:cubicBezTo>
                <a:cubicBezTo>
                  <a:pt x="4350650" y="348325"/>
                  <a:pt x="4371085" y="443032"/>
                  <a:pt x="4398353" y="395869"/>
                </a:cubicBezTo>
                <a:cubicBezTo>
                  <a:pt x="4435663" y="451786"/>
                  <a:pt x="4514703" y="384193"/>
                  <a:pt x="4543415" y="460652"/>
                </a:cubicBezTo>
                <a:cubicBezTo>
                  <a:pt x="4528096" y="468127"/>
                  <a:pt x="4527320" y="421344"/>
                  <a:pt x="4515265" y="443793"/>
                </a:cubicBezTo>
                <a:cubicBezTo>
                  <a:pt x="4537283" y="515287"/>
                  <a:pt x="4571300" y="474619"/>
                  <a:pt x="4613536" y="509178"/>
                </a:cubicBezTo>
                <a:cubicBezTo>
                  <a:pt x="4613350" y="518234"/>
                  <a:pt x="4611286" y="523254"/>
                  <a:pt x="4609143" y="528271"/>
                </a:cubicBezTo>
                <a:cubicBezTo>
                  <a:pt x="4623125" y="548458"/>
                  <a:pt x="4656928" y="549766"/>
                  <a:pt x="4666972" y="522707"/>
                </a:cubicBezTo>
                <a:cubicBezTo>
                  <a:pt x="4687570" y="566625"/>
                  <a:pt x="4738939" y="526773"/>
                  <a:pt x="4770600" y="542701"/>
                </a:cubicBezTo>
                <a:cubicBezTo>
                  <a:pt x="4773116" y="517415"/>
                  <a:pt x="4780431" y="521670"/>
                  <a:pt x="4781342" y="544093"/>
                </a:cubicBezTo>
                <a:cubicBezTo>
                  <a:pt x="4785090" y="533128"/>
                  <a:pt x="4783858" y="511687"/>
                  <a:pt x="4790020" y="505877"/>
                </a:cubicBezTo>
                <a:cubicBezTo>
                  <a:pt x="4798936" y="548947"/>
                  <a:pt x="4838257" y="492540"/>
                  <a:pt x="4849881" y="539838"/>
                </a:cubicBezTo>
                <a:cubicBezTo>
                  <a:pt x="4868817" y="505249"/>
                  <a:pt x="4895708" y="529691"/>
                  <a:pt x="4915637" y="515562"/>
                </a:cubicBezTo>
                <a:cubicBezTo>
                  <a:pt x="4920940" y="547229"/>
                  <a:pt x="4953028" y="544010"/>
                  <a:pt x="4968589" y="542212"/>
                </a:cubicBezTo>
                <a:cubicBezTo>
                  <a:pt x="4968910" y="554649"/>
                  <a:pt x="4964037" y="556041"/>
                  <a:pt x="4964008" y="567851"/>
                </a:cubicBezTo>
                <a:cubicBezTo>
                  <a:pt x="4975740" y="563595"/>
                  <a:pt x="4970757" y="585718"/>
                  <a:pt x="4977562" y="589318"/>
                </a:cubicBezTo>
                <a:cubicBezTo>
                  <a:pt x="4998051" y="601566"/>
                  <a:pt x="4999577" y="569569"/>
                  <a:pt x="5013612" y="587410"/>
                </a:cubicBezTo>
                <a:cubicBezTo>
                  <a:pt x="5009088" y="585718"/>
                  <a:pt x="5010562" y="546986"/>
                  <a:pt x="5014416" y="567851"/>
                </a:cubicBezTo>
                <a:cubicBezTo>
                  <a:pt x="5012836" y="612451"/>
                  <a:pt x="5046049" y="623362"/>
                  <a:pt x="5066593" y="613923"/>
                </a:cubicBezTo>
                <a:cubicBezTo>
                  <a:pt x="5063058" y="640653"/>
                  <a:pt x="5079449" y="608768"/>
                  <a:pt x="5084002" y="629307"/>
                </a:cubicBezTo>
                <a:cubicBezTo>
                  <a:pt x="5083038" y="648457"/>
                  <a:pt x="5074841" y="652575"/>
                  <a:pt x="5068416" y="660212"/>
                </a:cubicBezTo>
                <a:cubicBezTo>
                  <a:pt x="5066967" y="652303"/>
                  <a:pt x="5065173" y="644828"/>
                  <a:pt x="5061987" y="639645"/>
                </a:cubicBezTo>
                <a:cubicBezTo>
                  <a:pt x="5047416" y="648975"/>
                  <a:pt x="5038952" y="671341"/>
                  <a:pt x="5024379" y="680671"/>
                </a:cubicBezTo>
                <a:cubicBezTo>
                  <a:pt x="5033862" y="682006"/>
                  <a:pt x="5045621" y="679769"/>
                  <a:pt x="5045351" y="696519"/>
                </a:cubicBezTo>
                <a:cubicBezTo>
                  <a:pt x="5012676" y="691771"/>
                  <a:pt x="5005151" y="685090"/>
                  <a:pt x="4974000" y="680725"/>
                </a:cubicBezTo>
                <a:cubicBezTo>
                  <a:pt x="4974882" y="701373"/>
                  <a:pt x="4963688" y="696708"/>
                  <a:pt x="4961973" y="711983"/>
                </a:cubicBezTo>
                <a:cubicBezTo>
                  <a:pt x="4949518" y="707129"/>
                  <a:pt x="4945421" y="689208"/>
                  <a:pt x="4934331" y="682089"/>
                </a:cubicBezTo>
                <a:cubicBezTo>
                  <a:pt x="4919816" y="711683"/>
                  <a:pt x="4883710" y="686181"/>
                  <a:pt x="4860890" y="718475"/>
                </a:cubicBezTo>
                <a:cubicBezTo>
                  <a:pt x="4846749" y="707238"/>
                  <a:pt x="4828802" y="675459"/>
                  <a:pt x="4821545" y="713375"/>
                </a:cubicBezTo>
                <a:cubicBezTo>
                  <a:pt x="4810161" y="714985"/>
                  <a:pt x="4812732" y="694580"/>
                  <a:pt x="4804349" y="691470"/>
                </a:cubicBezTo>
                <a:cubicBezTo>
                  <a:pt x="4797142" y="695099"/>
                  <a:pt x="4803840" y="728052"/>
                  <a:pt x="4795696" y="729741"/>
                </a:cubicBezTo>
                <a:cubicBezTo>
                  <a:pt x="4795106" y="711548"/>
                  <a:pt x="4785279" y="720795"/>
                  <a:pt x="4778822" y="701236"/>
                </a:cubicBezTo>
                <a:cubicBezTo>
                  <a:pt x="4771753" y="724068"/>
                  <a:pt x="4753055" y="722404"/>
                  <a:pt x="4748101" y="749762"/>
                </a:cubicBezTo>
                <a:cubicBezTo>
                  <a:pt x="4758171" y="758574"/>
                  <a:pt x="4784581" y="773468"/>
                  <a:pt x="4771350" y="798698"/>
                </a:cubicBezTo>
                <a:cubicBezTo>
                  <a:pt x="4753216" y="722840"/>
                  <a:pt x="4696220" y="739071"/>
                  <a:pt x="4684918" y="800636"/>
                </a:cubicBezTo>
                <a:cubicBezTo>
                  <a:pt x="4672275" y="798317"/>
                  <a:pt x="4693354" y="780040"/>
                  <a:pt x="4682078" y="780667"/>
                </a:cubicBezTo>
                <a:cubicBezTo>
                  <a:pt x="4671283" y="788497"/>
                  <a:pt x="4662256" y="800253"/>
                  <a:pt x="4662124" y="830531"/>
                </a:cubicBezTo>
                <a:cubicBezTo>
                  <a:pt x="4666919" y="831184"/>
                  <a:pt x="4671713" y="831760"/>
                  <a:pt x="4676426" y="832441"/>
                </a:cubicBezTo>
                <a:cubicBezTo>
                  <a:pt x="4676935" y="896160"/>
                  <a:pt x="4652991" y="880475"/>
                  <a:pt x="4631161" y="885549"/>
                </a:cubicBezTo>
                <a:cubicBezTo>
                  <a:pt x="4642491" y="941140"/>
                  <a:pt x="4671845" y="912254"/>
                  <a:pt x="4705862" y="908408"/>
                </a:cubicBezTo>
                <a:cubicBezTo>
                  <a:pt x="4710870" y="931510"/>
                  <a:pt x="4704684" y="928019"/>
                  <a:pt x="4697451" y="940130"/>
                </a:cubicBezTo>
                <a:cubicBezTo>
                  <a:pt x="4721128" y="977665"/>
                  <a:pt x="4758494" y="910644"/>
                  <a:pt x="4779305" y="963861"/>
                </a:cubicBezTo>
                <a:cubicBezTo>
                  <a:pt x="4770037" y="965445"/>
                  <a:pt x="4759698" y="970027"/>
                  <a:pt x="4746307" y="979328"/>
                </a:cubicBezTo>
                <a:cubicBezTo>
                  <a:pt x="4810454" y="981536"/>
                  <a:pt x="4840883" y="968146"/>
                  <a:pt x="4904656" y="980148"/>
                </a:cubicBezTo>
                <a:cubicBezTo>
                  <a:pt x="4904172" y="970734"/>
                  <a:pt x="4899192" y="968389"/>
                  <a:pt x="4898253" y="959635"/>
                </a:cubicBezTo>
                <a:cubicBezTo>
                  <a:pt x="4913359" y="964434"/>
                  <a:pt x="4916868" y="987401"/>
                  <a:pt x="4933099" y="990431"/>
                </a:cubicBezTo>
                <a:cubicBezTo>
                  <a:pt x="4933957" y="982794"/>
                  <a:pt x="4933181" y="971825"/>
                  <a:pt x="4937467" y="971364"/>
                </a:cubicBezTo>
                <a:cubicBezTo>
                  <a:pt x="4937975" y="981591"/>
                  <a:pt x="4945098" y="976817"/>
                  <a:pt x="4948152" y="972673"/>
                </a:cubicBezTo>
                <a:cubicBezTo>
                  <a:pt x="4950483" y="994111"/>
                  <a:pt x="4936018" y="980148"/>
                  <a:pt x="4936420" y="997384"/>
                </a:cubicBezTo>
                <a:cubicBezTo>
                  <a:pt x="4957847" y="1027964"/>
                  <a:pt x="4985596" y="1000440"/>
                  <a:pt x="5014444" y="1027228"/>
                </a:cubicBezTo>
                <a:cubicBezTo>
                  <a:pt x="5021272" y="1008679"/>
                  <a:pt x="5038414" y="1011760"/>
                  <a:pt x="5047949" y="998776"/>
                </a:cubicBezTo>
                <a:cubicBezTo>
                  <a:pt x="5051566" y="1028155"/>
                  <a:pt x="5042756" y="1039284"/>
                  <a:pt x="5056631" y="1052512"/>
                </a:cubicBezTo>
                <a:cubicBezTo>
                  <a:pt x="5064557" y="1023980"/>
                  <a:pt x="5081941" y="996514"/>
                  <a:pt x="5059709" y="974062"/>
                </a:cubicBezTo>
                <a:cubicBezTo>
                  <a:pt x="5065628" y="974746"/>
                  <a:pt x="5062415" y="956198"/>
                  <a:pt x="5067611" y="955325"/>
                </a:cubicBezTo>
                <a:cubicBezTo>
                  <a:pt x="5065361" y="989584"/>
                  <a:pt x="5088128" y="984266"/>
                  <a:pt x="5105992" y="986611"/>
                </a:cubicBezTo>
                <a:cubicBezTo>
                  <a:pt x="5102137" y="1014979"/>
                  <a:pt x="5128117" y="1020054"/>
                  <a:pt x="5130552" y="1002977"/>
                </a:cubicBezTo>
                <a:cubicBezTo>
                  <a:pt x="5133044" y="1017325"/>
                  <a:pt x="5138510" y="1027199"/>
                  <a:pt x="5151285" y="1025317"/>
                </a:cubicBezTo>
                <a:cubicBezTo>
                  <a:pt x="5166419" y="993186"/>
                  <a:pt x="5142927" y="990540"/>
                  <a:pt x="5142340" y="978183"/>
                </a:cubicBezTo>
                <a:cubicBezTo>
                  <a:pt x="5151900" y="983447"/>
                  <a:pt x="5171078" y="973601"/>
                  <a:pt x="5174318" y="988956"/>
                </a:cubicBezTo>
                <a:cubicBezTo>
                  <a:pt x="5152516" y="994630"/>
                  <a:pt x="5191620" y="1001397"/>
                  <a:pt x="5172794" y="1028127"/>
                </a:cubicBezTo>
                <a:cubicBezTo>
                  <a:pt x="5165348" y="1028863"/>
                  <a:pt x="5170327" y="1012880"/>
                  <a:pt x="5159240" y="1006686"/>
                </a:cubicBezTo>
                <a:cubicBezTo>
                  <a:pt x="5156453" y="1031400"/>
                  <a:pt x="5162803" y="1041876"/>
                  <a:pt x="5172043" y="1047766"/>
                </a:cubicBezTo>
                <a:cubicBezTo>
                  <a:pt x="5184953" y="1041191"/>
                  <a:pt x="5186185" y="999240"/>
                  <a:pt x="5188648" y="990812"/>
                </a:cubicBezTo>
                <a:cubicBezTo>
                  <a:pt x="5197058" y="1001886"/>
                  <a:pt x="5213852" y="978237"/>
                  <a:pt x="5223950" y="1008516"/>
                </a:cubicBezTo>
                <a:cubicBezTo>
                  <a:pt x="5207184" y="989065"/>
                  <a:pt x="5181283" y="1013098"/>
                  <a:pt x="5190203" y="1043511"/>
                </a:cubicBezTo>
                <a:cubicBezTo>
                  <a:pt x="5204960" y="1047194"/>
                  <a:pt x="5195962" y="1018771"/>
                  <a:pt x="5201988" y="1018771"/>
                </a:cubicBezTo>
                <a:cubicBezTo>
                  <a:pt x="5208897" y="1027500"/>
                  <a:pt x="5234478" y="1043620"/>
                  <a:pt x="5227807" y="1002488"/>
                </a:cubicBezTo>
                <a:cubicBezTo>
                  <a:pt x="5242779" y="1013805"/>
                  <a:pt x="5240369" y="1028482"/>
                  <a:pt x="5233218" y="1049104"/>
                </a:cubicBezTo>
                <a:cubicBezTo>
                  <a:pt x="5249929" y="1053958"/>
                  <a:pt x="5248591" y="1028863"/>
                  <a:pt x="5241629" y="1017325"/>
                </a:cubicBezTo>
                <a:cubicBezTo>
                  <a:pt x="5251243" y="1023353"/>
                  <a:pt x="5249342" y="1005297"/>
                  <a:pt x="5256439" y="1006168"/>
                </a:cubicBezTo>
                <a:cubicBezTo>
                  <a:pt x="5263804" y="1025945"/>
                  <a:pt x="5249128" y="1041793"/>
                  <a:pt x="5254404" y="1058405"/>
                </a:cubicBezTo>
                <a:cubicBezTo>
                  <a:pt x="5261849" y="1057586"/>
                  <a:pt x="5262223" y="1041930"/>
                  <a:pt x="5266217" y="1033720"/>
                </a:cubicBezTo>
                <a:cubicBezTo>
                  <a:pt x="5278910" y="1040183"/>
                  <a:pt x="5283331" y="1059714"/>
                  <a:pt x="5301224" y="1057941"/>
                </a:cubicBezTo>
                <a:cubicBezTo>
                  <a:pt x="5309982" y="1014679"/>
                  <a:pt x="5323640" y="1060642"/>
                  <a:pt x="5338587" y="1023407"/>
                </a:cubicBezTo>
                <a:cubicBezTo>
                  <a:pt x="5337490" y="1039748"/>
                  <a:pt x="5330954" y="1042967"/>
                  <a:pt x="5341131" y="1050032"/>
                </a:cubicBezTo>
                <a:cubicBezTo>
                  <a:pt x="5348578" y="1049184"/>
                  <a:pt x="5345470" y="1026162"/>
                  <a:pt x="5352944" y="1025289"/>
                </a:cubicBezTo>
                <a:cubicBezTo>
                  <a:pt x="5351766" y="1041492"/>
                  <a:pt x="5351016" y="1056930"/>
                  <a:pt x="5358782" y="1058869"/>
                </a:cubicBezTo>
                <a:cubicBezTo>
                  <a:pt x="5359130" y="1054940"/>
                  <a:pt x="5359665" y="1051286"/>
                  <a:pt x="5362612" y="1052812"/>
                </a:cubicBezTo>
                <a:cubicBezTo>
                  <a:pt x="5362747" y="1042448"/>
                  <a:pt x="5353692" y="1046538"/>
                  <a:pt x="5356237" y="1032299"/>
                </a:cubicBezTo>
                <a:cubicBezTo>
                  <a:pt x="5400377" y="1057340"/>
                  <a:pt x="5409485" y="1061269"/>
                  <a:pt x="5439644" y="1016889"/>
                </a:cubicBezTo>
                <a:cubicBezTo>
                  <a:pt x="5444064" y="1045558"/>
                  <a:pt x="5464982" y="1037700"/>
                  <a:pt x="5475212" y="1028101"/>
                </a:cubicBezTo>
                <a:cubicBezTo>
                  <a:pt x="5471329" y="1048531"/>
                  <a:pt x="5480061" y="1049049"/>
                  <a:pt x="5481106" y="1061650"/>
                </a:cubicBezTo>
                <a:cubicBezTo>
                  <a:pt x="5463990" y="1053059"/>
                  <a:pt x="5472052" y="1079517"/>
                  <a:pt x="5472668" y="1093374"/>
                </a:cubicBezTo>
                <a:cubicBezTo>
                  <a:pt x="5459302" y="1101585"/>
                  <a:pt x="5454134" y="1090482"/>
                  <a:pt x="5439911" y="1102321"/>
                </a:cubicBezTo>
                <a:cubicBezTo>
                  <a:pt x="5441491" y="1081398"/>
                  <a:pt x="5427752" y="1084671"/>
                  <a:pt x="5423011" y="1073789"/>
                </a:cubicBezTo>
                <a:cubicBezTo>
                  <a:pt x="5420010" y="1088572"/>
                  <a:pt x="5413020" y="1095118"/>
                  <a:pt x="5407421" y="1104586"/>
                </a:cubicBezTo>
                <a:cubicBezTo>
                  <a:pt x="5406673" y="1088981"/>
                  <a:pt x="5382031" y="1079900"/>
                  <a:pt x="5379245" y="1087810"/>
                </a:cubicBezTo>
                <a:cubicBezTo>
                  <a:pt x="5381978" y="1103956"/>
                  <a:pt x="5405467" y="1087237"/>
                  <a:pt x="5399708" y="1116751"/>
                </a:cubicBezTo>
                <a:cubicBezTo>
                  <a:pt x="5383826" y="1101777"/>
                  <a:pt x="5384228" y="1124059"/>
                  <a:pt x="5395397" y="1135818"/>
                </a:cubicBezTo>
                <a:cubicBezTo>
                  <a:pt x="5349783" y="1136116"/>
                  <a:pt x="5352112" y="1137562"/>
                  <a:pt x="5313008" y="1125205"/>
                </a:cubicBezTo>
                <a:cubicBezTo>
                  <a:pt x="5310571" y="1140346"/>
                  <a:pt x="5320750" y="1153957"/>
                  <a:pt x="5315044" y="1164813"/>
                </a:cubicBezTo>
                <a:cubicBezTo>
                  <a:pt x="5310115" y="1128315"/>
                  <a:pt x="5284858" y="1170160"/>
                  <a:pt x="5267958" y="1171795"/>
                </a:cubicBezTo>
                <a:cubicBezTo>
                  <a:pt x="5273261" y="1173651"/>
                  <a:pt x="5281294" y="1171197"/>
                  <a:pt x="5282046" y="1180223"/>
                </a:cubicBezTo>
                <a:cubicBezTo>
                  <a:pt x="5276286" y="1199345"/>
                  <a:pt x="5271973" y="1177196"/>
                  <a:pt x="5266939" y="1197901"/>
                </a:cubicBezTo>
                <a:cubicBezTo>
                  <a:pt x="5272375" y="1200218"/>
                  <a:pt x="5267018" y="1208758"/>
                  <a:pt x="5262814" y="1210447"/>
                </a:cubicBezTo>
                <a:cubicBezTo>
                  <a:pt x="5257806" y="1189582"/>
                  <a:pt x="5260725" y="1184808"/>
                  <a:pt x="5257216" y="1170432"/>
                </a:cubicBezTo>
                <a:cubicBezTo>
                  <a:pt x="5226120" y="1172013"/>
                  <a:pt x="5177802" y="1183087"/>
                  <a:pt x="5164355" y="1243673"/>
                </a:cubicBezTo>
                <a:cubicBezTo>
                  <a:pt x="5179892" y="1225751"/>
                  <a:pt x="5192773" y="1262384"/>
                  <a:pt x="5211442" y="1236688"/>
                </a:cubicBezTo>
                <a:cubicBezTo>
                  <a:pt x="5209380" y="1252181"/>
                  <a:pt x="5217468" y="1251717"/>
                  <a:pt x="5213745" y="1269776"/>
                </a:cubicBezTo>
                <a:cubicBezTo>
                  <a:pt x="5191406" y="1278040"/>
                  <a:pt x="5176514" y="1275449"/>
                  <a:pt x="5151819" y="1287943"/>
                </a:cubicBezTo>
                <a:cubicBezTo>
                  <a:pt x="5155489" y="1297872"/>
                  <a:pt x="5155062" y="1304390"/>
                  <a:pt x="5147455" y="1307090"/>
                </a:cubicBezTo>
                <a:cubicBezTo>
                  <a:pt x="5147373" y="1299072"/>
                  <a:pt x="5146999" y="1291489"/>
                  <a:pt x="5140785" y="1293069"/>
                </a:cubicBezTo>
                <a:cubicBezTo>
                  <a:pt x="5144483" y="1302998"/>
                  <a:pt x="5144052" y="1309490"/>
                  <a:pt x="5136499" y="1312219"/>
                </a:cubicBezTo>
                <a:cubicBezTo>
                  <a:pt x="5138723" y="1299644"/>
                  <a:pt x="5120857" y="1289060"/>
                  <a:pt x="5118823" y="1303327"/>
                </a:cubicBezTo>
                <a:cubicBezTo>
                  <a:pt x="5139849" y="1310418"/>
                  <a:pt x="5120671" y="1343941"/>
                  <a:pt x="5134731" y="1357882"/>
                </a:cubicBezTo>
                <a:cubicBezTo>
                  <a:pt x="5151391" y="1360336"/>
                  <a:pt x="5145365" y="1320647"/>
                  <a:pt x="5153641" y="1334204"/>
                </a:cubicBezTo>
                <a:cubicBezTo>
                  <a:pt x="5148605" y="1337941"/>
                  <a:pt x="5155973" y="1354471"/>
                  <a:pt x="5145419" y="1359354"/>
                </a:cubicBezTo>
                <a:cubicBezTo>
                  <a:pt x="5150936" y="1363472"/>
                  <a:pt x="5163632" y="1386931"/>
                  <a:pt x="5170221" y="1369090"/>
                </a:cubicBezTo>
                <a:cubicBezTo>
                  <a:pt x="5163096" y="1354199"/>
                  <a:pt x="5170327" y="1333414"/>
                  <a:pt x="5178927" y="1330877"/>
                </a:cubicBezTo>
                <a:cubicBezTo>
                  <a:pt x="5169847" y="1352343"/>
                  <a:pt x="5174186" y="1369801"/>
                  <a:pt x="5176891" y="1383140"/>
                </a:cubicBezTo>
                <a:cubicBezTo>
                  <a:pt x="5193256" y="1384557"/>
                  <a:pt x="5213666" y="1394486"/>
                  <a:pt x="5217066" y="1368629"/>
                </a:cubicBezTo>
                <a:cubicBezTo>
                  <a:pt x="5212406" y="1363692"/>
                  <a:pt x="5210933" y="1353789"/>
                  <a:pt x="5210907" y="1341570"/>
                </a:cubicBezTo>
                <a:cubicBezTo>
                  <a:pt x="5224031" y="1333113"/>
                  <a:pt x="5212192" y="1364044"/>
                  <a:pt x="5220896" y="1362573"/>
                </a:cubicBezTo>
                <a:cubicBezTo>
                  <a:pt x="5226199" y="1364400"/>
                  <a:pt x="5234208" y="1361917"/>
                  <a:pt x="5234958" y="1370975"/>
                </a:cubicBezTo>
                <a:cubicBezTo>
                  <a:pt x="5227217" y="1385949"/>
                  <a:pt x="5220067" y="1357990"/>
                  <a:pt x="5216557" y="1381722"/>
                </a:cubicBezTo>
                <a:cubicBezTo>
                  <a:pt x="5229200" y="1378094"/>
                  <a:pt x="5229922" y="1393206"/>
                  <a:pt x="5241361" y="1391542"/>
                </a:cubicBezTo>
                <a:cubicBezTo>
                  <a:pt x="5241173" y="1372284"/>
                  <a:pt x="5250225" y="1372501"/>
                  <a:pt x="5250065" y="1353300"/>
                </a:cubicBezTo>
                <a:cubicBezTo>
                  <a:pt x="5239216" y="1356791"/>
                  <a:pt x="5246904" y="1327795"/>
                  <a:pt x="5247495" y="1326676"/>
                </a:cubicBezTo>
                <a:cubicBezTo>
                  <a:pt x="5246423" y="1337452"/>
                  <a:pt x="5272752" y="1334614"/>
                  <a:pt x="5257458" y="1347652"/>
                </a:cubicBezTo>
                <a:cubicBezTo>
                  <a:pt x="5257671" y="1341160"/>
                  <a:pt x="5251484" y="1338623"/>
                  <a:pt x="5250307" y="1346779"/>
                </a:cubicBezTo>
                <a:cubicBezTo>
                  <a:pt x="5256226" y="1347652"/>
                  <a:pt x="5251592" y="1365110"/>
                  <a:pt x="5256682" y="1367238"/>
                </a:cubicBezTo>
                <a:cubicBezTo>
                  <a:pt x="5262358" y="1360310"/>
                  <a:pt x="5271680" y="1361046"/>
                  <a:pt x="5275375" y="1349972"/>
                </a:cubicBezTo>
                <a:cubicBezTo>
                  <a:pt x="5275752" y="1339224"/>
                  <a:pt x="5265573" y="1345006"/>
                  <a:pt x="5265092" y="1335542"/>
                </a:cubicBezTo>
                <a:cubicBezTo>
                  <a:pt x="5274571" y="1313336"/>
                  <a:pt x="5295785" y="1387914"/>
                  <a:pt x="5301170" y="1333660"/>
                </a:cubicBezTo>
                <a:cubicBezTo>
                  <a:pt x="5296108" y="1329459"/>
                  <a:pt x="5282366" y="1338978"/>
                  <a:pt x="5283519" y="1324848"/>
                </a:cubicBezTo>
                <a:cubicBezTo>
                  <a:pt x="5296080" y="1305071"/>
                  <a:pt x="5308427" y="1326538"/>
                  <a:pt x="5323668" y="1310363"/>
                </a:cubicBezTo>
                <a:cubicBezTo>
                  <a:pt x="5322089" y="1325203"/>
                  <a:pt x="5323615" y="1335049"/>
                  <a:pt x="5329829" y="1337423"/>
                </a:cubicBezTo>
                <a:cubicBezTo>
                  <a:pt x="5330499" y="1318139"/>
                  <a:pt x="5345068" y="1312821"/>
                  <a:pt x="5351845" y="1327168"/>
                </a:cubicBezTo>
                <a:cubicBezTo>
                  <a:pt x="5360202" y="1314593"/>
                  <a:pt x="5349542" y="1305618"/>
                  <a:pt x="5356692" y="1294954"/>
                </a:cubicBezTo>
                <a:cubicBezTo>
                  <a:pt x="5357871" y="1312629"/>
                  <a:pt x="5377316" y="1311455"/>
                  <a:pt x="5377397" y="1317348"/>
                </a:cubicBezTo>
                <a:cubicBezTo>
                  <a:pt x="5373005" y="1317483"/>
                  <a:pt x="5368880" y="1318139"/>
                  <a:pt x="5369737" y="1329485"/>
                </a:cubicBezTo>
                <a:cubicBezTo>
                  <a:pt x="5375604" y="1342498"/>
                  <a:pt x="5379031" y="1325395"/>
                  <a:pt x="5391219" y="1332240"/>
                </a:cubicBezTo>
                <a:cubicBezTo>
                  <a:pt x="5392799" y="1356762"/>
                  <a:pt x="5375468" y="1341541"/>
                  <a:pt x="5372308" y="1356080"/>
                </a:cubicBezTo>
                <a:cubicBezTo>
                  <a:pt x="5393201" y="1351879"/>
                  <a:pt x="5375148" y="1376212"/>
                  <a:pt x="5375120" y="1376101"/>
                </a:cubicBezTo>
                <a:cubicBezTo>
                  <a:pt x="5382673" y="1402152"/>
                  <a:pt x="5395397" y="1367865"/>
                  <a:pt x="5397618" y="1352753"/>
                </a:cubicBezTo>
                <a:cubicBezTo>
                  <a:pt x="5392585" y="1377985"/>
                  <a:pt x="5406620" y="1399589"/>
                  <a:pt x="5391969" y="1404552"/>
                </a:cubicBezTo>
                <a:cubicBezTo>
                  <a:pt x="5387897" y="1376785"/>
                  <a:pt x="5378227" y="1414481"/>
                  <a:pt x="5367434" y="1388132"/>
                </a:cubicBezTo>
                <a:cubicBezTo>
                  <a:pt x="5367862" y="1403269"/>
                  <a:pt x="5365584" y="1412625"/>
                  <a:pt x="5359238" y="1413444"/>
                </a:cubicBezTo>
                <a:cubicBezTo>
                  <a:pt x="5351069" y="1399260"/>
                  <a:pt x="5366363" y="1386304"/>
                  <a:pt x="5353372" y="1379893"/>
                </a:cubicBezTo>
                <a:cubicBezTo>
                  <a:pt x="5323320" y="1387421"/>
                  <a:pt x="5342391" y="1445687"/>
                  <a:pt x="5365398" y="1440449"/>
                </a:cubicBezTo>
                <a:cubicBezTo>
                  <a:pt x="5356077" y="1453078"/>
                  <a:pt x="5357390" y="1448797"/>
                  <a:pt x="5343594" y="1444212"/>
                </a:cubicBezTo>
                <a:cubicBezTo>
                  <a:pt x="5354763" y="1466962"/>
                  <a:pt x="5336204" y="1458617"/>
                  <a:pt x="5331863" y="1468955"/>
                </a:cubicBezTo>
                <a:cubicBezTo>
                  <a:pt x="5340355" y="1484147"/>
                  <a:pt x="5368371" y="1468437"/>
                  <a:pt x="5370514" y="1493641"/>
                </a:cubicBezTo>
                <a:cubicBezTo>
                  <a:pt x="5347666" y="1492275"/>
                  <a:pt x="5327150" y="1485129"/>
                  <a:pt x="5316489" y="1493122"/>
                </a:cubicBezTo>
                <a:cubicBezTo>
                  <a:pt x="5329613" y="1529074"/>
                  <a:pt x="5358059" y="1511997"/>
                  <a:pt x="5383263" y="1534692"/>
                </a:cubicBezTo>
                <a:cubicBezTo>
                  <a:pt x="5382861" y="1519663"/>
                  <a:pt x="5385111" y="1510279"/>
                  <a:pt x="5391432" y="1509489"/>
                </a:cubicBezTo>
                <a:cubicBezTo>
                  <a:pt x="5399441" y="1523426"/>
                  <a:pt x="5418082" y="1520425"/>
                  <a:pt x="5426492" y="1533764"/>
                </a:cubicBezTo>
                <a:lnTo>
                  <a:pt x="5429074" y="1530617"/>
                </a:lnTo>
                <a:lnTo>
                  <a:pt x="5424583" y="1541517"/>
                </a:lnTo>
                <a:cubicBezTo>
                  <a:pt x="5418002" y="1548003"/>
                  <a:pt x="5409412" y="1537570"/>
                  <a:pt x="5403968" y="1557087"/>
                </a:cubicBezTo>
                <a:cubicBezTo>
                  <a:pt x="5403673" y="1544647"/>
                  <a:pt x="5408574" y="1543175"/>
                  <a:pt x="5408574" y="1531445"/>
                </a:cubicBezTo>
                <a:cubicBezTo>
                  <a:pt x="5370058" y="1547785"/>
                  <a:pt x="5360120" y="1540801"/>
                  <a:pt x="5335935" y="1548195"/>
                </a:cubicBezTo>
                <a:cubicBezTo>
                  <a:pt x="5317482" y="1524380"/>
                  <a:pt x="5279582" y="1513798"/>
                  <a:pt x="5260699" y="1538430"/>
                </a:cubicBezTo>
                <a:cubicBezTo>
                  <a:pt x="5259735" y="1527000"/>
                  <a:pt x="5266697" y="1522361"/>
                  <a:pt x="5261447" y="1518870"/>
                </a:cubicBezTo>
                <a:cubicBezTo>
                  <a:pt x="5253599" y="1540967"/>
                  <a:pt x="5243316" y="1521327"/>
                  <a:pt x="5228958" y="1521161"/>
                </a:cubicBezTo>
                <a:cubicBezTo>
                  <a:pt x="5226978" y="1533464"/>
                  <a:pt x="5226630" y="1549149"/>
                  <a:pt x="5217226" y="1545930"/>
                </a:cubicBezTo>
                <a:cubicBezTo>
                  <a:pt x="5220252" y="1530274"/>
                  <a:pt x="5216228" y="1524824"/>
                  <a:pt x="5211250" y="1524910"/>
                </a:cubicBezTo>
                <a:lnTo>
                  <a:pt x="5199645" y="1536992"/>
                </a:lnTo>
                <a:lnTo>
                  <a:pt x="5199514" y="1536440"/>
                </a:lnTo>
                <a:lnTo>
                  <a:pt x="5199081" y="1528630"/>
                </a:lnTo>
                <a:cubicBezTo>
                  <a:pt x="5198820" y="1525971"/>
                  <a:pt x="5198197" y="1523877"/>
                  <a:pt x="5196442" y="1523564"/>
                </a:cubicBezTo>
                <a:lnTo>
                  <a:pt x="5199514" y="1536440"/>
                </a:lnTo>
                <a:lnTo>
                  <a:pt x="5199550" y="1537092"/>
                </a:lnTo>
                <a:lnTo>
                  <a:pt x="5199645" y="1536992"/>
                </a:lnTo>
                <a:lnTo>
                  <a:pt x="5201479" y="1544687"/>
                </a:lnTo>
                <a:cubicBezTo>
                  <a:pt x="5204859" y="1549870"/>
                  <a:pt x="5207544" y="1553622"/>
                  <a:pt x="5202362" y="1557196"/>
                </a:cubicBezTo>
                <a:cubicBezTo>
                  <a:pt x="5201906" y="1543501"/>
                  <a:pt x="5186559" y="1553513"/>
                  <a:pt x="5188808" y="1535646"/>
                </a:cubicBezTo>
                <a:cubicBezTo>
                  <a:pt x="5193738" y="1531992"/>
                  <a:pt x="5196016" y="1522553"/>
                  <a:pt x="5197005" y="1510442"/>
                </a:cubicBezTo>
                <a:cubicBezTo>
                  <a:pt x="5187444" y="1509214"/>
                  <a:pt x="5177855" y="1507905"/>
                  <a:pt x="5168320" y="1506705"/>
                </a:cubicBezTo>
                <a:cubicBezTo>
                  <a:pt x="5174801" y="1484202"/>
                  <a:pt x="5166017" y="1470453"/>
                  <a:pt x="5180856" y="1462463"/>
                </a:cubicBezTo>
                <a:cubicBezTo>
                  <a:pt x="5181711" y="1478311"/>
                  <a:pt x="5173755" y="1475745"/>
                  <a:pt x="5175980" y="1494649"/>
                </a:cubicBezTo>
                <a:cubicBezTo>
                  <a:pt x="5187014" y="1493666"/>
                  <a:pt x="5207558" y="1500485"/>
                  <a:pt x="5205683" y="1472200"/>
                </a:cubicBezTo>
                <a:cubicBezTo>
                  <a:pt x="5203914" y="1492358"/>
                  <a:pt x="5246583" y="1460444"/>
                  <a:pt x="5229950" y="1495084"/>
                </a:cubicBezTo>
                <a:cubicBezTo>
                  <a:pt x="5236674" y="1495084"/>
                  <a:pt x="5242109" y="1492358"/>
                  <a:pt x="5244815" y="1483901"/>
                </a:cubicBezTo>
                <a:cubicBezTo>
                  <a:pt x="5247708" y="1463036"/>
                  <a:pt x="5243557" y="1453187"/>
                  <a:pt x="5242992" y="1437775"/>
                </a:cubicBezTo>
                <a:cubicBezTo>
                  <a:pt x="5252047" y="1435592"/>
                  <a:pt x="5258208" y="1427273"/>
                  <a:pt x="5265252" y="1420947"/>
                </a:cubicBezTo>
                <a:cubicBezTo>
                  <a:pt x="5259333" y="1420045"/>
                  <a:pt x="5263939" y="1402562"/>
                  <a:pt x="5258849" y="1400489"/>
                </a:cubicBezTo>
                <a:cubicBezTo>
                  <a:pt x="5249609" y="1407742"/>
                  <a:pt x="5244708" y="1379374"/>
                  <a:pt x="5240932" y="1398115"/>
                </a:cubicBezTo>
                <a:cubicBezTo>
                  <a:pt x="5240852" y="1410497"/>
                  <a:pt x="5252581" y="1404197"/>
                  <a:pt x="5250947" y="1419063"/>
                </a:cubicBezTo>
                <a:cubicBezTo>
                  <a:pt x="5239806" y="1416964"/>
                  <a:pt x="5239860" y="1438293"/>
                  <a:pt x="5225341" y="1428937"/>
                </a:cubicBezTo>
                <a:cubicBezTo>
                  <a:pt x="5220333" y="1393177"/>
                  <a:pt x="5167757" y="1379185"/>
                  <a:pt x="5175175" y="1422390"/>
                </a:cubicBezTo>
                <a:cubicBezTo>
                  <a:pt x="5160016" y="1407416"/>
                  <a:pt x="5150804" y="1409352"/>
                  <a:pt x="5165694" y="1388349"/>
                </a:cubicBezTo>
                <a:cubicBezTo>
                  <a:pt x="5151794" y="1399970"/>
                  <a:pt x="5129267" y="1388896"/>
                  <a:pt x="5133983" y="1371084"/>
                </a:cubicBezTo>
                <a:cubicBezTo>
                  <a:pt x="5133097" y="1383386"/>
                  <a:pt x="5121956" y="1374028"/>
                  <a:pt x="5122464" y="1389306"/>
                </a:cubicBezTo>
                <a:cubicBezTo>
                  <a:pt x="5124419" y="1402533"/>
                  <a:pt x="5143974" y="1387994"/>
                  <a:pt x="5139579" y="1411182"/>
                </a:cubicBezTo>
                <a:cubicBezTo>
                  <a:pt x="5138375" y="1429865"/>
                  <a:pt x="5115233" y="1402424"/>
                  <a:pt x="5113975" y="1421027"/>
                </a:cubicBezTo>
                <a:cubicBezTo>
                  <a:pt x="5123455" y="1420346"/>
                  <a:pt x="5115823" y="1446750"/>
                  <a:pt x="5127554" y="1442494"/>
                </a:cubicBezTo>
                <a:cubicBezTo>
                  <a:pt x="5120109" y="1422557"/>
                  <a:pt x="5133581" y="1421520"/>
                  <a:pt x="5142393" y="1431311"/>
                </a:cubicBezTo>
                <a:cubicBezTo>
                  <a:pt x="5136232" y="1418928"/>
                  <a:pt x="5142821" y="1408536"/>
                  <a:pt x="5153909" y="1413089"/>
                </a:cubicBezTo>
                <a:cubicBezTo>
                  <a:pt x="5143276" y="1433685"/>
                  <a:pt x="5147132" y="1440993"/>
                  <a:pt x="5159507" y="1453161"/>
                </a:cubicBezTo>
                <a:cubicBezTo>
                  <a:pt x="5138268" y="1450515"/>
                  <a:pt x="5116866" y="1458780"/>
                  <a:pt x="5098119" y="1458316"/>
                </a:cubicBezTo>
                <a:cubicBezTo>
                  <a:pt x="5105294" y="1456243"/>
                  <a:pt x="5086896" y="1444078"/>
                  <a:pt x="5088394" y="1430793"/>
                </a:cubicBezTo>
                <a:cubicBezTo>
                  <a:pt x="5061424" y="1418874"/>
                  <a:pt x="5053951" y="1447895"/>
                  <a:pt x="5026978" y="1435922"/>
                </a:cubicBezTo>
                <a:cubicBezTo>
                  <a:pt x="5036541" y="1446967"/>
                  <a:pt x="5019720" y="1461836"/>
                  <a:pt x="5029283" y="1469064"/>
                </a:cubicBezTo>
                <a:cubicBezTo>
                  <a:pt x="5029042" y="1449232"/>
                  <a:pt x="5057727" y="1454087"/>
                  <a:pt x="5058450" y="1459708"/>
                </a:cubicBezTo>
                <a:cubicBezTo>
                  <a:pt x="5054032" y="1460524"/>
                  <a:pt x="5055958" y="1466661"/>
                  <a:pt x="5057940" y="1472744"/>
                </a:cubicBezTo>
                <a:cubicBezTo>
                  <a:pt x="5024461" y="1448740"/>
                  <a:pt x="5015595" y="1526536"/>
                  <a:pt x="5048967" y="1517536"/>
                </a:cubicBezTo>
                <a:cubicBezTo>
                  <a:pt x="5049130" y="1506106"/>
                  <a:pt x="5050576" y="1497295"/>
                  <a:pt x="5053549" y="1491839"/>
                </a:cubicBezTo>
                <a:cubicBezTo>
                  <a:pt x="5060806" y="1496885"/>
                  <a:pt x="5078887" y="1484582"/>
                  <a:pt x="5074520" y="1507687"/>
                </a:cubicBezTo>
                <a:cubicBezTo>
                  <a:pt x="5047013" y="1493967"/>
                  <a:pt x="5064183" y="1539357"/>
                  <a:pt x="5043828" y="1556242"/>
                </a:cubicBezTo>
                <a:cubicBezTo>
                  <a:pt x="5039620" y="1552803"/>
                  <a:pt x="5045863" y="1528363"/>
                  <a:pt x="5034399" y="1522198"/>
                </a:cubicBezTo>
                <a:cubicBezTo>
                  <a:pt x="5026013" y="1537966"/>
                  <a:pt x="5036221" y="1559733"/>
                  <a:pt x="5028989" y="1567451"/>
                </a:cubicBezTo>
                <a:cubicBezTo>
                  <a:pt x="5016078" y="1558232"/>
                  <a:pt x="5023952" y="1539329"/>
                  <a:pt x="5019774" y="1526917"/>
                </a:cubicBezTo>
                <a:cubicBezTo>
                  <a:pt x="5005899" y="1528936"/>
                  <a:pt x="4994516" y="1548032"/>
                  <a:pt x="5011338" y="1558613"/>
                </a:cubicBezTo>
                <a:cubicBezTo>
                  <a:pt x="5002471" y="1556460"/>
                  <a:pt x="4996338" y="1560031"/>
                  <a:pt x="4992935" y="1569306"/>
                </a:cubicBezTo>
                <a:cubicBezTo>
                  <a:pt x="4997651" y="1569988"/>
                  <a:pt x="4995747" y="1581171"/>
                  <a:pt x="4999606" y="1583411"/>
                </a:cubicBezTo>
                <a:cubicBezTo>
                  <a:pt x="5017994" y="1584092"/>
                  <a:pt x="5033374" y="1583778"/>
                  <a:pt x="5047309" y="1582386"/>
                </a:cubicBezTo>
                <a:lnTo>
                  <a:pt x="5079616" y="1576188"/>
                </a:lnTo>
                <a:lnTo>
                  <a:pt x="5077205" y="1578496"/>
                </a:lnTo>
                <a:cubicBezTo>
                  <a:pt x="5074942" y="1582072"/>
                  <a:pt x="5074440" y="1586478"/>
                  <a:pt x="5078645" y="1587065"/>
                </a:cubicBezTo>
                <a:cubicBezTo>
                  <a:pt x="5088422" y="1586463"/>
                  <a:pt x="5095869" y="1580873"/>
                  <a:pt x="5100903" y="1570234"/>
                </a:cubicBezTo>
                <a:cubicBezTo>
                  <a:pt x="5098867" y="1596638"/>
                  <a:pt x="5101625" y="1585183"/>
                  <a:pt x="5111135" y="1584691"/>
                </a:cubicBezTo>
                <a:cubicBezTo>
                  <a:pt x="5111431" y="1597211"/>
                  <a:pt x="5106555" y="1598657"/>
                  <a:pt x="5106529" y="1610332"/>
                </a:cubicBezTo>
                <a:cubicBezTo>
                  <a:pt x="5128839" y="1612432"/>
                  <a:pt x="5145981" y="1632180"/>
                  <a:pt x="5156909" y="1610332"/>
                </a:cubicBezTo>
                <a:cubicBezTo>
                  <a:pt x="5146063" y="1591538"/>
                  <a:pt x="5161650" y="1568843"/>
                  <a:pt x="5166149" y="1559106"/>
                </a:cubicBezTo>
                <a:cubicBezTo>
                  <a:pt x="5142686" y="1532920"/>
                  <a:pt x="5107010" y="1568078"/>
                  <a:pt x="5090697" y="1555778"/>
                </a:cubicBezTo>
                <a:cubicBezTo>
                  <a:pt x="5097823" y="1540202"/>
                  <a:pt x="5114723" y="1545194"/>
                  <a:pt x="5120617" y="1526837"/>
                </a:cubicBezTo>
                <a:cubicBezTo>
                  <a:pt x="5094182" y="1525062"/>
                  <a:pt x="5085127" y="1558776"/>
                  <a:pt x="5068924" y="1559541"/>
                </a:cubicBezTo>
                <a:cubicBezTo>
                  <a:pt x="5071466" y="1524873"/>
                  <a:pt x="5087753" y="1519033"/>
                  <a:pt x="5099884" y="1504497"/>
                </a:cubicBezTo>
                <a:cubicBezTo>
                  <a:pt x="5106661" y="1466907"/>
                  <a:pt x="5069939" y="1491430"/>
                  <a:pt x="5062279" y="1453651"/>
                </a:cubicBezTo>
                <a:cubicBezTo>
                  <a:pt x="5080895" y="1459708"/>
                  <a:pt x="5100610" y="1471601"/>
                  <a:pt x="5114456" y="1499749"/>
                </a:cubicBezTo>
                <a:cubicBezTo>
                  <a:pt x="5128223" y="1468299"/>
                  <a:pt x="5141375" y="1475828"/>
                  <a:pt x="5162561" y="1466635"/>
                </a:cubicBezTo>
                <a:cubicBezTo>
                  <a:pt x="5153079" y="1492111"/>
                  <a:pt x="5153346" y="1470209"/>
                  <a:pt x="5157446" y="1505368"/>
                </a:cubicBezTo>
                <a:cubicBezTo>
                  <a:pt x="5148928" y="1513280"/>
                  <a:pt x="5144668" y="1486819"/>
                  <a:pt x="5143116" y="1503515"/>
                </a:cubicBezTo>
                <a:cubicBezTo>
                  <a:pt x="5145767" y="1519718"/>
                  <a:pt x="5160927" y="1516307"/>
                  <a:pt x="5163579" y="1532456"/>
                </a:cubicBezTo>
                <a:cubicBezTo>
                  <a:pt x="5171641" y="1521900"/>
                  <a:pt x="5174774" y="1519062"/>
                  <a:pt x="5185327" y="1528719"/>
                </a:cubicBezTo>
                <a:cubicBezTo>
                  <a:pt x="5184764" y="1544592"/>
                  <a:pt x="5163632" y="1552940"/>
                  <a:pt x="5176382" y="1573453"/>
                </a:cubicBezTo>
                <a:cubicBezTo>
                  <a:pt x="5191595" y="1555832"/>
                  <a:pt x="5181871" y="1575552"/>
                  <a:pt x="5197621" y="1582809"/>
                </a:cubicBezTo>
                <a:cubicBezTo>
                  <a:pt x="5209619" y="1576915"/>
                  <a:pt x="5197595" y="1560850"/>
                  <a:pt x="5212969" y="1558533"/>
                </a:cubicBezTo>
                <a:cubicBezTo>
                  <a:pt x="5210370" y="1579344"/>
                  <a:pt x="5230245" y="1596065"/>
                  <a:pt x="5237315" y="1581363"/>
                </a:cubicBezTo>
                <a:cubicBezTo>
                  <a:pt x="5235094" y="1568708"/>
                  <a:pt x="5226790" y="1575472"/>
                  <a:pt x="5234478" y="1561342"/>
                </a:cubicBezTo>
                <a:cubicBezTo>
                  <a:pt x="5243796" y="1590418"/>
                  <a:pt x="5259760" y="1568488"/>
                  <a:pt x="5258233" y="1597239"/>
                </a:cubicBezTo>
                <a:cubicBezTo>
                  <a:pt x="5274385" y="1577763"/>
                  <a:pt x="5278910" y="1606349"/>
                  <a:pt x="5298170" y="1589327"/>
                </a:cubicBezTo>
                <a:cubicBezTo>
                  <a:pt x="5302081" y="1606212"/>
                  <a:pt x="5295518" y="1609539"/>
                  <a:pt x="5300714" y="1615923"/>
                </a:cubicBezTo>
                <a:cubicBezTo>
                  <a:pt x="5310196" y="1594974"/>
                  <a:pt x="5318767" y="1643936"/>
                  <a:pt x="5329374" y="1619688"/>
                </a:cubicBezTo>
                <a:cubicBezTo>
                  <a:pt x="5325167" y="1618105"/>
                  <a:pt x="5319141" y="1619468"/>
                  <a:pt x="5318874" y="1611776"/>
                </a:cubicBezTo>
                <a:cubicBezTo>
                  <a:pt x="5339711" y="1620888"/>
                  <a:pt x="5319223" y="1587119"/>
                  <a:pt x="5334222" y="1587420"/>
                </a:cubicBezTo>
                <a:cubicBezTo>
                  <a:pt x="5341427" y="1629671"/>
                  <a:pt x="5395344" y="1634772"/>
                  <a:pt x="5381576" y="1573943"/>
                </a:cubicBezTo>
                <a:cubicBezTo>
                  <a:pt x="5374048" y="1578554"/>
                  <a:pt x="5359533" y="1565352"/>
                  <a:pt x="5371318" y="1559515"/>
                </a:cubicBezTo>
                <a:cubicBezTo>
                  <a:pt x="5371613" y="1569223"/>
                  <a:pt x="5379754" y="1566606"/>
                  <a:pt x="5385406" y="1567806"/>
                </a:cubicBezTo>
                <a:cubicBezTo>
                  <a:pt x="5391994" y="1601166"/>
                  <a:pt x="5397593" y="1620914"/>
                  <a:pt x="5412778" y="1604221"/>
                </a:cubicBezTo>
                <a:cubicBezTo>
                  <a:pt x="5410475" y="1596910"/>
                  <a:pt x="5399978" y="1572362"/>
                  <a:pt x="5410689" y="1564587"/>
                </a:cubicBezTo>
                <a:cubicBezTo>
                  <a:pt x="5411065" y="1596801"/>
                  <a:pt x="5424993" y="1558315"/>
                  <a:pt x="5432465" y="1560850"/>
                </a:cubicBezTo>
                <a:cubicBezTo>
                  <a:pt x="5427510" y="1587036"/>
                  <a:pt x="5435038" y="1593611"/>
                  <a:pt x="5441679" y="1601412"/>
                </a:cubicBezTo>
                <a:cubicBezTo>
                  <a:pt x="5439188" y="1610877"/>
                  <a:pt x="5422608" y="1626315"/>
                  <a:pt x="5429653" y="1632698"/>
                </a:cubicBezTo>
                <a:cubicBezTo>
                  <a:pt x="5438626" y="1633137"/>
                  <a:pt x="5441252" y="1621979"/>
                  <a:pt x="5447571" y="1635098"/>
                </a:cubicBezTo>
                <a:cubicBezTo>
                  <a:pt x="5447920" y="1626344"/>
                  <a:pt x="5448268" y="1617586"/>
                  <a:pt x="5448588" y="1608886"/>
                </a:cubicBezTo>
                <a:cubicBezTo>
                  <a:pt x="5475828" y="1647238"/>
                  <a:pt x="5494579" y="1625797"/>
                  <a:pt x="5523801" y="1618677"/>
                </a:cubicBezTo>
                <a:cubicBezTo>
                  <a:pt x="5526531" y="1642217"/>
                  <a:pt x="5537167" y="1619413"/>
                  <a:pt x="5541210" y="1634116"/>
                </a:cubicBezTo>
                <a:cubicBezTo>
                  <a:pt x="5537943" y="1635562"/>
                  <a:pt x="5524844" y="1649720"/>
                  <a:pt x="5533284" y="1652748"/>
                </a:cubicBezTo>
                <a:cubicBezTo>
                  <a:pt x="5548710" y="1659758"/>
                  <a:pt x="5554145" y="1622443"/>
                  <a:pt x="5566012" y="1643881"/>
                </a:cubicBezTo>
                <a:cubicBezTo>
                  <a:pt x="5565585" y="1628907"/>
                  <a:pt x="5567835" y="1619413"/>
                  <a:pt x="5574234" y="1618677"/>
                </a:cubicBezTo>
                <a:cubicBezTo>
                  <a:pt x="5573647" y="1643363"/>
                  <a:pt x="5590251" y="1625307"/>
                  <a:pt x="5580075" y="1652284"/>
                </a:cubicBezTo>
                <a:cubicBezTo>
                  <a:pt x="5584011" y="1645766"/>
                  <a:pt x="5587547" y="1646685"/>
                  <a:pt x="5590985" y="1649944"/>
                </a:cubicBezTo>
                <a:lnTo>
                  <a:pt x="5599075" y="1659105"/>
                </a:lnTo>
                <a:lnTo>
                  <a:pt x="5575595" y="1668452"/>
                </a:lnTo>
                <a:cubicBezTo>
                  <a:pt x="5531258" y="1674323"/>
                  <a:pt x="5486216" y="1653315"/>
                  <a:pt x="5438626" y="1679807"/>
                </a:cubicBezTo>
                <a:cubicBezTo>
                  <a:pt x="5437661" y="1668487"/>
                  <a:pt x="5444598" y="1663742"/>
                  <a:pt x="5439430" y="1660248"/>
                </a:cubicBezTo>
                <a:cubicBezTo>
                  <a:pt x="5423332" y="1656158"/>
                  <a:pt x="5414305" y="1680025"/>
                  <a:pt x="5399523" y="1668186"/>
                </a:cubicBezTo>
                <a:cubicBezTo>
                  <a:pt x="5397540" y="1637335"/>
                  <a:pt x="5411144" y="1674080"/>
                  <a:pt x="5410770" y="1656485"/>
                </a:cubicBezTo>
                <a:cubicBezTo>
                  <a:pt x="5399253" y="1632970"/>
                  <a:pt x="5385353" y="1646419"/>
                  <a:pt x="5368050" y="1644374"/>
                </a:cubicBezTo>
                <a:cubicBezTo>
                  <a:pt x="5369577" y="1666957"/>
                  <a:pt x="5351204" y="1683679"/>
                  <a:pt x="5345552" y="1667776"/>
                </a:cubicBezTo>
                <a:cubicBezTo>
                  <a:pt x="5354308" y="1668160"/>
                  <a:pt x="5347132" y="1646310"/>
                  <a:pt x="5342684" y="1647702"/>
                </a:cubicBezTo>
                <a:cubicBezTo>
                  <a:pt x="5331784" y="1660494"/>
                  <a:pt x="5322569" y="1633162"/>
                  <a:pt x="5317159" y="1657467"/>
                </a:cubicBezTo>
                <a:cubicBezTo>
                  <a:pt x="5328570" y="1659867"/>
                  <a:pt x="5344801" y="1654603"/>
                  <a:pt x="5341427" y="1680351"/>
                </a:cubicBezTo>
                <a:cubicBezTo>
                  <a:pt x="5318821" y="1679887"/>
                  <a:pt x="5308695" y="1674080"/>
                  <a:pt x="5297956" y="1687800"/>
                </a:cubicBezTo>
                <a:cubicBezTo>
                  <a:pt x="5299160" y="1673616"/>
                  <a:pt x="5295838" y="1666685"/>
                  <a:pt x="5287993" y="1666849"/>
                </a:cubicBezTo>
                <a:cubicBezTo>
                  <a:pt x="5274813" y="1701491"/>
                  <a:pt x="5248406" y="1657793"/>
                  <a:pt x="5238333" y="1647209"/>
                </a:cubicBezTo>
                <a:cubicBezTo>
                  <a:pt x="5232951" y="1664148"/>
                  <a:pt x="5223736" y="1672989"/>
                  <a:pt x="5215300" y="1683599"/>
                </a:cubicBezTo>
                <a:cubicBezTo>
                  <a:pt x="5214361" y="1672250"/>
                  <a:pt x="5221298" y="1667559"/>
                  <a:pt x="5216076" y="1664068"/>
                </a:cubicBezTo>
                <a:cubicBezTo>
                  <a:pt x="5204826" y="1663930"/>
                  <a:pt x="5200781" y="1678988"/>
                  <a:pt x="5193578" y="1687336"/>
                </a:cubicBezTo>
                <a:cubicBezTo>
                  <a:pt x="5193898" y="1651794"/>
                  <a:pt x="5182326" y="1673561"/>
                  <a:pt x="5165936" y="1657521"/>
                </a:cubicBezTo>
                <a:cubicBezTo>
                  <a:pt x="5166472" y="1666877"/>
                  <a:pt x="5171399" y="1669277"/>
                  <a:pt x="5172363" y="1677951"/>
                </a:cubicBezTo>
                <a:cubicBezTo>
                  <a:pt x="5160123" y="1680514"/>
                  <a:pt x="5139418" y="1665296"/>
                  <a:pt x="5132698" y="1679369"/>
                </a:cubicBezTo>
                <a:cubicBezTo>
                  <a:pt x="5131117" y="1692110"/>
                  <a:pt x="5137062" y="1693009"/>
                  <a:pt x="5139097" y="1699911"/>
                </a:cubicBezTo>
                <a:cubicBezTo>
                  <a:pt x="5135482" y="1706457"/>
                  <a:pt x="5125839" y="1700266"/>
                  <a:pt x="5127580" y="1718158"/>
                </a:cubicBezTo>
                <a:cubicBezTo>
                  <a:pt x="5121528" y="1711340"/>
                  <a:pt x="5109769" y="1713576"/>
                  <a:pt x="5106608" y="1702282"/>
                </a:cubicBezTo>
                <a:cubicBezTo>
                  <a:pt x="5113438" y="1688344"/>
                  <a:pt x="5127608" y="1689928"/>
                  <a:pt x="5129644" y="1665841"/>
                </a:cubicBezTo>
                <a:cubicBezTo>
                  <a:pt x="5116008" y="1673779"/>
                  <a:pt x="5122892" y="1679042"/>
                  <a:pt x="5115609" y="1657576"/>
                </a:cubicBezTo>
                <a:cubicBezTo>
                  <a:pt x="5112876" y="1676643"/>
                  <a:pt x="5095681" y="1678905"/>
                  <a:pt x="5110438" y="1696199"/>
                </a:cubicBezTo>
                <a:cubicBezTo>
                  <a:pt x="5100984" y="1695108"/>
                  <a:pt x="5089494" y="1689873"/>
                  <a:pt x="5088476" y="1706537"/>
                </a:cubicBezTo>
                <a:cubicBezTo>
                  <a:pt x="5096243" y="1712594"/>
                  <a:pt x="5101895" y="1722033"/>
                  <a:pt x="5113036" y="1722769"/>
                </a:cubicBezTo>
                <a:cubicBezTo>
                  <a:pt x="5104009" y="1746908"/>
                  <a:pt x="5113385" y="1752583"/>
                  <a:pt x="5122251" y="1763357"/>
                </a:cubicBezTo>
                <a:cubicBezTo>
                  <a:pt x="5110491" y="1772057"/>
                  <a:pt x="5104251" y="1756346"/>
                  <a:pt x="5097958" y="1740498"/>
                </a:cubicBezTo>
                <a:cubicBezTo>
                  <a:pt x="5105564" y="1737852"/>
                  <a:pt x="5105938" y="1731277"/>
                  <a:pt x="5102322" y="1721349"/>
                </a:cubicBezTo>
                <a:cubicBezTo>
                  <a:pt x="5094797" y="1729914"/>
                  <a:pt x="5090057" y="1713004"/>
                  <a:pt x="5083895" y="1732179"/>
                </a:cubicBezTo>
                <a:cubicBezTo>
                  <a:pt x="5083628" y="1722305"/>
                  <a:pt x="5086119" y="1708201"/>
                  <a:pt x="5081325" y="1705555"/>
                </a:cubicBezTo>
                <a:cubicBezTo>
                  <a:pt x="5076983" y="1708092"/>
                  <a:pt x="5072915" y="1711420"/>
                  <a:pt x="5070049" y="1717176"/>
                </a:cubicBezTo>
                <a:cubicBezTo>
                  <a:pt x="5078325" y="1758036"/>
                  <a:pt x="5095734" y="1770556"/>
                  <a:pt x="5118179" y="1775957"/>
                </a:cubicBezTo>
                <a:cubicBezTo>
                  <a:pt x="5119759" y="1785723"/>
                  <a:pt x="5112687" y="1809183"/>
                  <a:pt x="5120457" y="1809074"/>
                </a:cubicBezTo>
                <a:cubicBezTo>
                  <a:pt x="5120857" y="1800425"/>
                  <a:pt x="5126964" y="1803919"/>
                  <a:pt x="5128142" y="1796909"/>
                </a:cubicBezTo>
                <a:cubicBezTo>
                  <a:pt x="5132214" y="1774213"/>
                  <a:pt x="5120294" y="1762128"/>
                  <a:pt x="5133257" y="1758228"/>
                </a:cubicBezTo>
                <a:cubicBezTo>
                  <a:pt x="5136044" y="1828413"/>
                  <a:pt x="5184230" y="1805337"/>
                  <a:pt x="5200326" y="1793171"/>
                </a:cubicBezTo>
                <a:cubicBezTo>
                  <a:pt x="5211602" y="1792624"/>
                  <a:pt x="5190442" y="1810846"/>
                  <a:pt x="5203138" y="1813246"/>
                </a:cubicBezTo>
                <a:cubicBezTo>
                  <a:pt x="5218190" y="1810056"/>
                  <a:pt x="5236593" y="1796227"/>
                  <a:pt x="5246637" y="1805746"/>
                </a:cubicBezTo>
                <a:cubicBezTo>
                  <a:pt x="5247467" y="1798217"/>
                  <a:pt x="5246716" y="1787060"/>
                  <a:pt x="5250947" y="1786705"/>
                </a:cubicBezTo>
                <a:cubicBezTo>
                  <a:pt x="5260216" y="1835970"/>
                  <a:pt x="5313543" y="1779995"/>
                  <a:pt x="5325943" y="1802962"/>
                </a:cubicBezTo>
                <a:cubicBezTo>
                  <a:pt x="5322113" y="1802118"/>
                  <a:pt x="5316703" y="1804818"/>
                  <a:pt x="5322113" y="1808936"/>
                </a:cubicBezTo>
                <a:cubicBezTo>
                  <a:pt x="5334461" y="1811502"/>
                  <a:pt x="5329104" y="1776668"/>
                  <a:pt x="5341266" y="1778686"/>
                </a:cubicBezTo>
                <a:cubicBezTo>
                  <a:pt x="5343729" y="1794317"/>
                  <a:pt x="5327659" y="1805145"/>
                  <a:pt x="5336390" y="1810818"/>
                </a:cubicBezTo>
                <a:cubicBezTo>
                  <a:pt x="5345175" y="1788996"/>
                  <a:pt x="5341053" y="1811854"/>
                  <a:pt x="5350478" y="1819249"/>
                </a:cubicBezTo>
                <a:cubicBezTo>
                  <a:pt x="5357575" y="1805500"/>
                  <a:pt x="5370648" y="1809400"/>
                  <a:pt x="5369414" y="1795462"/>
                </a:cubicBezTo>
                <a:cubicBezTo>
                  <a:pt x="5394191" y="1843170"/>
                  <a:pt x="5426306" y="1789434"/>
                  <a:pt x="5448510" y="1799200"/>
                </a:cubicBezTo>
                <a:cubicBezTo>
                  <a:pt x="5450358" y="1774921"/>
                  <a:pt x="5464203" y="1775740"/>
                  <a:pt x="5474811" y="1769795"/>
                </a:cubicBezTo>
                <a:cubicBezTo>
                  <a:pt x="5475241" y="1794208"/>
                  <a:pt x="5457106" y="1779640"/>
                  <a:pt x="5455607" y="1800073"/>
                </a:cubicBezTo>
                <a:cubicBezTo>
                  <a:pt x="5489650" y="1792490"/>
                  <a:pt x="5534138" y="1826339"/>
                  <a:pt x="5565397" y="1847208"/>
                </a:cubicBezTo>
                <a:cubicBezTo>
                  <a:pt x="5568663" y="1829667"/>
                  <a:pt x="5558754" y="1833104"/>
                  <a:pt x="5559235" y="1820119"/>
                </a:cubicBezTo>
                <a:cubicBezTo>
                  <a:pt x="5572896" y="1816984"/>
                  <a:pt x="5566065" y="1846088"/>
                  <a:pt x="5576135" y="1848571"/>
                </a:cubicBezTo>
                <a:cubicBezTo>
                  <a:pt x="5594618" y="1822439"/>
                  <a:pt x="5617438" y="1785668"/>
                  <a:pt x="5634445" y="1829968"/>
                </a:cubicBezTo>
                <a:cubicBezTo>
                  <a:pt x="5629063" y="1830377"/>
                  <a:pt x="5621350" y="1825875"/>
                  <a:pt x="5619901" y="1834604"/>
                </a:cubicBezTo>
                <a:cubicBezTo>
                  <a:pt x="5629464" y="1835449"/>
                  <a:pt x="5656089" y="1871048"/>
                  <a:pt x="5670042" y="1841179"/>
                </a:cubicBezTo>
                <a:cubicBezTo>
                  <a:pt x="5666802" y="1831932"/>
                  <a:pt x="5667579" y="1816385"/>
                  <a:pt x="5660320" y="1813573"/>
                </a:cubicBezTo>
                <a:cubicBezTo>
                  <a:pt x="5657616" y="1822084"/>
                  <a:pt x="5652202" y="1824784"/>
                  <a:pt x="5645482" y="1824784"/>
                </a:cubicBezTo>
                <a:cubicBezTo>
                  <a:pt x="5647999" y="1804546"/>
                  <a:pt x="5636534" y="1806290"/>
                  <a:pt x="5636000" y="1790743"/>
                </a:cubicBezTo>
                <a:cubicBezTo>
                  <a:pt x="5649928" y="1783077"/>
                  <a:pt x="5642186" y="1809592"/>
                  <a:pt x="5653409" y="1806156"/>
                </a:cubicBezTo>
                <a:cubicBezTo>
                  <a:pt x="5654427" y="1788423"/>
                  <a:pt x="5647999" y="1792243"/>
                  <a:pt x="5654427" y="1780078"/>
                </a:cubicBezTo>
                <a:cubicBezTo>
                  <a:pt x="5658765" y="1795216"/>
                  <a:pt x="5682147" y="1800534"/>
                  <a:pt x="5674648" y="1815483"/>
                </a:cubicBezTo>
                <a:cubicBezTo>
                  <a:pt x="5685176" y="1787825"/>
                  <a:pt x="5711559" y="1831795"/>
                  <a:pt x="5725511" y="1802364"/>
                </a:cubicBezTo>
                <a:cubicBezTo>
                  <a:pt x="5722781" y="1785697"/>
                  <a:pt x="5706361" y="1817556"/>
                  <a:pt x="5708156" y="1787006"/>
                </a:cubicBezTo>
                <a:cubicBezTo>
                  <a:pt x="5714851" y="1783515"/>
                  <a:pt x="5728031" y="1784878"/>
                  <a:pt x="5736787" y="1790743"/>
                </a:cubicBezTo>
                <a:cubicBezTo>
                  <a:pt x="5738289" y="1819684"/>
                  <a:pt x="5729878" y="1784577"/>
                  <a:pt x="5729127" y="1802908"/>
                </a:cubicBezTo>
                <a:cubicBezTo>
                  <a:pt x="5725297" y="1831660"/>
                  <a:pt x="5762262" y="1827785"/>
                  <a:pt x="5752673" y="1845352"/>
                </a:cubicBezTo>
                <a:cubicBezTo>
                  <a:pt x="5733199" y="1817502"/>
                  <a:pt x="5701994" y="1844862"/>
                  <a:pt x="5699720" y="1818676"/>
                </a:cubicBezTo>
                <a:cubicBezTo>
                  <a:pt x="5691014" y="1835750"/>
                  <a:pt x="5675104" y="1837714"/>
                  <a:pt x="5669291" y="1860681"/>
                </a:cubicBezTo>
                <a:cubicBezTo>
                  <a:pt x="5682258" y="1861309"/>
                  <a:pt x="5679417" y="1864335"/>
                  <a:pt x="5701272" y="1871400"/>
                </a:cubicBezTo>
                <a:cubicBezTo>
                  <a:pt x="5704728" y="1851898"/>
                  <a:pt x="5732234" y="1809263"/>
                  <a:pt x="5730415" y="1862099"/>
                </a:cubicBezTo>
                <a:cubicBezTo>
                  <a:pt x="5718253" y="1855335"/>
                  <a:pt x="5714423" y="1866191"/>
                  <a:pt x="5711772" y="1879393"/>
                </a:cubicBezTo>
                <a:cubicBezTo>
                  <a:pt x="5724468" y="1865183"/>
                  <a:pt x="5726906" y="1901407"/>
                  <a:pt x="5740403" y="1883105"/>
                </a:cubicBezTo>
                <a:cubicBezTo>
                  <a:pt x="5737137" y="1911962"/>
                  <a:pt x="5709255" y="1886784"/>
                  <a:pt x="5704568" y="1878439"/>
                </a:cubicBezTo>
                <a:cubicBezTo>
                  <a:pt x="5704460" y="1886842"/>
                  <a:pt x="5708799" y="1888067"/>
                  <a:pt x="5707380" y="1898514"/>
                </a:cubicBezTo>
                <a:cubicBezTo>
                  <a:pt x="5662784" y="1881630"/>
                  <a:pt x="5633160" y="1901816"/>
                  <a:pt x="5594804" y="1923228"/>
                </a:cubicBezTo>
                <a:cubicBezTo>
                  <a:pt x="5595501" y="1889376"/>
                  <a:pt x="5619662" y="1904760"/>
                  <a:pt x="5621912" y="1874293"/>
                </a:cubicBezTo>
                <a:cubicBezTo>
                  <a:pt x="5618321" y="1873803"/>
                  <a:pt x="5617840" y="1868402"/>
                  <a:pt x="5615028" y="1866793"/>
                </a:cubicBezTo>
                <a:cubicBezTo>
                  <a:pt x="5613580" y="1887303"/>
                  <a:pt x="5602410" y="1887303"/>
                  <a:pt x="5589180" y="1883105"/>
                </a:cubicBezTo>
                <a:cubicBezTo>
                  <a:pt x="5589635" y="1905362"/>
                  <a:pt x="5581895" y="1910161"/>
                  <a:pt x="5576886" y="1920992"/>
                </a:cubicBezTo>
                <a:cubicBezTo>
                  <a:pt x="5562343" y="1876065"/>
                  <a:pt x="5529720" y="1900971"/>
                  <a:pt x="5508828" y="1912017"/>
                </a:cubicBezTo>
                <a:cubicBezTo>
                  <a:pt x="5508532" y="1920691"/>
                  <a:pt x="5514853" y="1918864"/>
                  <a:pt x="5515469" y="1926038"/>
                </a:cubicBezTo>
                <a:cubicBezTo>
                  <a:pt x="5492785" y="1932856"/>
                  <a:pt x="5479768" y="1929366"/>
                  <a:pt x="5476579" y="1907899"/>
                </a:cubicBezTo>
                <a:cubicBezTo>
                  <a:pt x="5477490" y="1921427"/>
                  <a:pt x="5454803" y="1890605"/>
                  <a:pt x="5451268" y="1911118"/>
                </a:cubicBezTo>
                <a:cubicBezTo>
                  <a:pt x="5453090" y="1915482"/>
                  <a:pt x="5465062" y="1932722"/>
                  <a:pt x="5453813" y="1937630"/>
                </a:cubicBezTo>
                <a:cubicBezTo>
                  <a:pt x="5448535" y="1917472"/>
                  <a:pt x="5431500" y="1915863"/>
                  <a:pt x="5415190" y="1912999"/>
                </a:cubicBezTo>
                <a:cubicBezTo>
                  <a:pt x="5413394" y="1928057"/>
                  <a:pt x="5410421" y="1940657"/>
                  <a:pt x="5403189" y="1944286"/>
                </a:cubicBezTo>
                <a:cubicBezTo>
                  <a:pt x="5393333" y="1932776"/>
                  <a:pt x="5411842" y="1914746"/>
                  <a:pt x="5401128" y="1904571"/>
                </a:cubicBezTo>
                <a:cubicBezTo>
                  <a:pt x="5391620" y="1930047"/>
                  <a:pt x="5369335" y="1905717"/>
                  <a:pt x="5356614" y="1938257"/>
                </a:cubicBezTo>
                <a:cubicBezTo>
                  <a:pt x="5359426" y="1921510"/>
                  <a:pt x="5356130" y="1914526"/>
                  <a:pt x="5346649" y="1917226"/>
                </a:cubicBezTo>
                <a:cubicBezTo>
                  <a:pt x="5347478" y="1924838"/>
                  <a:pt x="5351951" y="1961279"/>
                  <a:pt x="5345658" y="1943386"/>
                </a:cubicBezTo>
                <a:cubicBezTo>
                  <a:pt x="5349489" y="1920064"/>
                  <a:pt x="5319169" y="1924047"/>
                  <a:pt x="5320586" y="1940059"/>
                </a:cubicBezTo>
                <a:cubicBezTo>
                  <a:pt x="5349595" y="1939294"/>
                  <a:pt x="5331140" y="1979200"/>
                  <a:pt x="5354603" y="1990441"/>
                </a:cubicBezTo>
                <a:cubicBezTo>
                  <a:pt x="5354845" y="1983948"/>
                  <a:pt x="5357792" y="1983046"/>
                  <a:pt x="5358675" y="1977866"/>
                </a:cubicBezTo>
                <a:cubicBezTo>
                  <a:pt x="5359156" y="1964853"/>
                  <a:pt x="5349246" y="1968290"/>
                  <a:pt x="5352595" y="1950861"/>
                </a:cubicBezTo>
                <a:cubicBezTo>
                  <a:pt x="5369389" y="1949632"/>
                  <a:pt x="5369147" y="1933567"/>
                  <a:pt x="5381228" y="1954569"/>
                </a:cubicBezTo>
                <a:cubicBezTo>
                  <a:pt x="5388083" y="1941505"/>
                  <a:pt x="5394112" y="1944804"/>
                  <a:pt x="5389638" y="1922765"/>
                </a:cubicBezTo>
                <a:cubicBezTo>
                  <a:pt x="5403057" y="1922109"/>
                  <a:pt x="5395073" y="1955171"/>
                  <a:pt x="5406296" y="1957843"/>
                </a:cubicBezTo>
                <a:cubicBezTo>
                  <a:pt x="5414735" y="1959071"/>
                  <a:pt x="5417280" y="1947943"/>
                  <a:pt x="5428072" y="1954080"/>
                </a:cubicBezTo>
                <a:cubicBezTo>
                  <a:pt x="5428314" y="1947533"/>
                  <a:pt x="5428556" y="1941012"/>
                  <a:pt x="5428795" y="1934520"/>
                </a:cubicBezTo>
                <a:cubicBezTo>
                  <a:pt x="5446929" y="1949251"/>
                  <a:pt x="5437206" y="1933349"/>
                  <a:pt x="5453116" y="1957379"/>
                </a:cubicBezTo>
                <a:cubicBezTo>
                  <a:pt x="5467606" y="1950531"/>
                  <a:pt x="5471357" y="1931929"/>
                  <a:pt x="5472856" y="1913981"/>
                </a:cubicBezTo>
                <a:cubicBezTo>
                  <a:pt x="5479740" y="1919437"/>
                  <a:pt x="5470526" y="1950259"/>
                  <a:pt x="5478480" y="1954080"/>
                </a:cubicBezTo>
                <a:cubicBezTo>
                  <a:pt x="5498569" y="1954707"/>
                  <a:pt x="5506951" y="1968536"/>
                  <a:pt x="5521683" y="1953123"/>
                </a:cubicBezTo>
                <a:cubicBezTo>
                  <a:pt x="5522057" y="1942350"/>
                  <a:pt x="5511909" y="1948186"/>
                  <a:pt x="5511454" y="1938667"/>
                </a:cubicBezTo>
                <a:cubicBezTo>
                  <a:pt x="5516220" y="1939323"/>
                  <a:pt x="5521015" y="1939976"/>
                  <a:pt x="5525809" y="1940548"/>
                </a:cubicBezTo>
                <a:cubicBezTo>
                  <a:pt x="5527147" y="1961608"/>
                  <a:pt x="5518281" y="1959890"/>
                  <a:pt x="5524524" y="1973227"/>
                </a:cubicBezTo>
                <a:cubicBezTo>
                  <a:pt x="5486624" y="1950531"/>
                  <a:pt x="5453653" y="1988828"/>
                  <a:pt x="5420626" y="1959698"/>
                </a:cubicBezTo>
                <a:cubicBezTo>
                  <a:pt x="5417334" y="1966872"/>
                  <a:pt x="5415216" y="1976529"/>
                  <a:pt x="5415753" y="1991913"/>
                </a:cubicBezTo>
                <a:cubicBezTo>
                  <a:pt x="5398664" y="1984931"/>
                  <a:pt x="5383451" y="1979530"/>
                  <a:pt x="5405815" y="1970936"/>
                </a:cubicBezTo>
                <a:cubicBezTo>
                  <a:pt x="5400647" y="1966818"/>
                  <a:pt x="5397137" y="1960108"/>
                  <a:pt x="5391994" y="1955987"/>
                </a:cubicBezTo>
                <a:cubicBezTo>
                  <a:pt x="5390788" y="1984684"/>
                  <a:pt x="5371076" y="1986348"/>
                  <a:pt x="5373593" y="1966680"/>
                </a:cubicBezTo>
                <a:cubicBezTo>
                  <a:pt x="5372282" y="1989785"/>
                  <a:pt x="5362292" y="1951296"/>
                  <a:pt x="5362586" y="1971863"/>
                </a:cubicBezTo>
                <a:cubicBezTo>
                  <a:pt x="5356586" y="1992213"/>
                  <a:pt x="5380156" y="1989567"/>
                  <a:pt x="5390200" y="2001704"/>
                </a:cubicBezTo>
                <a:cubicBezTo>
                  <a:pt x="5377155" y="2019599"/>
                  <a:pt x="5353318" y="1994175"/>
                  <a:pt x="5336710" y="1988147"/>
                </a:cubicBezTo>
                <a:cubicBezTo>
                  <a:pt x="5349115" y="2017744"/>
                  <a:pt x="5310463" y="1985283"/>
                  <a:pt x="5307331" y="2004049"/>
                </a:cubicBezTo>
                <a:cubicBezTo>
                  <a:pt x="5307114" y="2015289"/>
                  <a:pt x="5330097" y="2020198"/>
                  <a:pt x="5317052" y="2031547"/>
                </a:cubicBezTo>
                <a:cubicBezTo>
                  <a:pt x="5304088" y="2009805"/>
                  <a:pt x="5286573" y="2019244"/>
                  <a:pt x="5275617" y="1986838"/>
                </a:cubicBezTo>
                <a:cubicBezTo>
                  <a:pt x="5252688" y="2029201"/>
                  <a:pt x="5215193" y="1940030"/>
                  <a:pt x="5185302" y="1994751"/>
                </a:cubicBezTo>
                <a:cubicBezTo>
                  <a:pt x="5181016" y="1974346"/>
                  <a:pt x="5162294" y="1982858"/>
                  <a:pt x="5153053" y="1990575"/>
                </a:cubicBezTo>
                <a:cubicBezTo>
                  <a:pt x="5153909" y="2005550"/>
                  <a:pt x="5174211" y="1989839"/>
                  <a:pt x="5166391" y="2018508"/>
                </a:cubicBezTo>
                <a:cubicBezTo>
                  <a:pt x="5154471" y="2014825"/>
                  <a:pt x="5146732" y="2004705"/>
                  <a:pt x="5142312" y="1989183"/>
                </a:cubicBezTo>
                <a:cubicBezTo>
                  <a:pt x="5134947" y="1990166"/>
                  <a:pt x="5134598" y="2005879"/>
                  <a:pt x="5127231" y="2006887"/>
                </a:cubicBezTo>
                <a:cubicBezTo>
                  <a:pt x="5127821" y="1994968"/>
                  <a:pt x="5110089" y="1981846"/>
                  <a:pt x="5109850" y="1991475"/>
                </a:cubicBezTo>
                <a:cubicBezTo>
                  <a:pt x="5110117" y="1999195"/>
                  <a:pt x="5115207" y="1999304"/>
                  <a:pt x="5120322" y="1999413"/>
                </a:cubicBezTo>
                <a:cubicBezTo>
                  <a:pt x="5120294" y="2015862"/>
                  <a:pt x="5114000" y="2019190"/>
                  <a:pt x="5108590" y="2024098"/>
                </a:cubicBezTo>
                <a:cubicBezTo>
                  <a:pt x="5108348" y="2014224"/>
                  <a:pt x="5110786" y="2000177"/>
                  <a:pt x="5106020" y="1997477"/>
                </a:cubicBezTo>
                <a:cubicBezTo>
                  <a:pt x="5099268" y="2026664"/>
                  <a:pt x="5077788" y="2039674"/>
                  <a:pt x="5056897" y="2056751"/>
                </a:cubicBezTo>
                <a:cubicBezTo>
                  <a:pt x="5058182" y="2023743"/>
                  <a:pt x="5035388" y="2066625"/>
                  <a:pt x="5039995" y="2028328"/>
                </a:cubicBezTo>
                <a:cubicBezTo>
                  <a:pt x="5052744" y="2028191"/>
                  <a:pt x="5072136" y="2048976"/>
                  <a:pt x="5058157" y="2024236"/>
                </a:cubicBezTo>
                <a:cubicBezTo>
                  <a:pt x="5068814" y="2009453"/>
                  <a:pt x="5079610" y="2036209"/>
                  <a:pt x="5087056" y="2021372"/>
                </a:cubicBezTo>
                <a:cubicBezTo>
                  <a:pt x="5087245" y="2017008"/>
                  <a:pt x="5087405" y="2012615"/>
                  <a:pt x="5087565" y="2008250"/>
                </a:cubicBezTo>
                <a:cubicBezTo>
                  <a:pt x="5069138" y="2002740"/>
                  <a:pt x="5053441" y="2039838"/>
                  <a:pt x="5036915" y="2014825"/>
                </a:cubicBezTo>
                <a:cubicBezTo>
                  <a:pt x="5041176" y="2014390"/>
                  <a:pt x="5047066" y="2017280"/>
                  <a:pt x="5047925" y="2009671"/>
                </a:cubicBezTo>
                <a:cubicBezTo>
                  <a:pt x="5044308" y="2009207"/>
                  <a:pt x="5043828" y="2003806"/>
                  <a:pt x="5040987" y="2002222"/>
                </a:cubicBezTo>
                <a:cubicBezTo>
                  <a:pt x="5033968" y="2003969"/>
                  <a:pt x="5037183" y="2027182"/>
                  <a:pt x="5025906" y="2019926"/>
                </a:cubicBezTo>
                <a:cubicBezTo>
                  <a:pt x="5038121" y="1985203"/>
                  <a:pt x="4989024" y="2019490"/>
                  <a:pt x="4991864" y="1969681"/>
                </a:cubicBezTo>
                <a:cubicBezTo>
                  <a:pt x="4983588" y="1993058"/>
                  <a:pt x="4985464" y="1964581"/>
                  <a:pt x="4970358" y="1966818"/>
                </a:cubicBezTo>
                <a:cubicBezTo>
                  <a:pt x="4970088" y="1973364"/>
                  <a:pt x="4967142" y="1974155"/>
                  <a:pt x="4966233" y="1979392"/>
                </a:cubicBezTo>
                <a:cubicBezTo>
                  <a:pt x="4965589" y="1991394"/>
                  <a:pt x="4983749" y="2003940"/>
                  <a:pt x="4972124" y="2012998"/>
                </a:cubicBezTo>
                <a:cubicBezTo>
                  <a:pt x="4970704" y="1996875"/>
                  <a:pt x="4948821" y="2012998"/>
                  <a:pt x="4951394" y="1990575"/>
                </a:cubicBezTo>
                <a:cubicBezTo>
                  <a:pt x="4957071" y="1996059"/>
                  <a:pt x="4967464" y="1979639"/>
                  <a:pt x="4959082" y="1978410"/>
                </a:cubicBezTo>
                <a:cubicBezTo>
                  <a:pt x="4945823" y="1969928"/>
                  <a:pt x="4941403" y="2016080"/>
                  <a:pt x="4929913" y="1987795"/>
                </a:cubicBezTo>
                <a:cubicBezTo>
                  <a:pt x="4933822" y="1986812"/>
                  <a:pt x="4938912" y="1978138"/>
                  <a:pt x="4934010" y="1975137"/>
                </a:cubicBezTo>
                <a:cubicBezTo>
                  <a:pt x="4915449" y="1994149"/>
                  <a:pt x="4904977" y="1978983"/>
                  <a:pt x="4886924" y="1982230"/>
                </a:cubicBezTo>
                <a:cubicBezTo>
                  <a:pt x="4896139" y="1992130"/>
                  <a:pt x="4911376" y="1992540"/>
                  <a:pt x="4914566" y="2012071"/>
                </a:cubicBezTo>
                <a:cubicBezTo>
                  <a:pt x="4899057" y="2005441"/>
                  <a:pt x="4890005" y="2012288"/>
                  <a:pt x="4885101" y="2027864"/>
                </a:cubicBezTo>
                <a:cubicBezTo>
                  <a:pt x="4882880" y="2004433"/>
                  <a:pt x="4895629" y="1995487"/>
                  <a:pt x="4883093" y="1988284"/>
                </a:cubicBezTo>
                <a:cubicBezTo>
                  <a:pt x="4881139" y="2007706"/>
                  <a:pt x="4863111" y="1993330"/>
                  <a:pt x="4860595" y="2011578"/>
                </a:cubicBezTo>
                <a:cubicBezTo>
                  <a:pt x="4867720" y="1989266"/>
                  <a:pt x="4849881" y="1976311"/>
                  <a:pt x="4858534" y="1971918"/>
                </a:cubicBezTo>
                <a:cubicBezTo>
                  <a:pt x="4867906" y="1996223"/>
                  <a:pt x="4861506" y="1955852"/>
                  <a:pt x="4866193" y="1959779"/>
                </a:cubicBezTo>
                <a:cubicBezTo>
                  <a:pt x="4864183" y="1970254"/>
                  <a:pt x="4885318" y="1972955"/>
                  <a:pt x="4884140" y="1962098"/>
                </a:cubicBezTo>
                <a:cubicBezTo>
                  <a:pt x="4874897" y="1963871"/>
                  <a:pt x="4858719" y="1945895"/>
                  <a:pt x="4866998" y="1940276"/>
                </a:cubicBezTo>
                <a:cubicBezTo>
                  <a:pt x="4866756" y="1956262"/>
                  <a:pt x="4878783" y="1943140"/>
                  <a:pt x="4877978" y="1935039"/>
                </a:cubicBezTo>
                <a:cubicBezTo>
                  <a:pt x="4871013" y="1919872"/>
                  <a:pt x="4867639" y="1937003"/>
                  <a:pt x="4856498" y="1932312"/>
                </a:cubicBezTo>
                <a:cubicBezTo>
                  <a:pt x="4853550" y="1919709"/>
                  <a:pt x="4868069" y="1911854"/>
                  <a:pt x="4857541" y="1906235"/>
                </a:cubicBezTo>
                <a:cubicBezTo>
                  <a:pt x="4836195" y="1908990"/>
                  <a:pt x="4819587" y="1927321"/>
                  <a:pt x="4792536" y="1910871"/>
                </a:cubicBezTo>
                <a:cubicBezTo>
                  <a:pt x="4804186" y="1928492"/>
                  <a:pt x="4772742" y="1934440"/>
                  <a:pt x="4783830" y="1949034"/>
                </a:cubicBezTo>
                <a:cubicBezTo>
                  <a:pt x="4793743" y="1940004"/>
                  <a:pt x="4814045" y="1933157"/>
                  <a:pt x="4819402" y="1960297"/>
                </a:cubicBezTo>
                <a:cubicBezTo>
                  <a:pt x="4801805" y="1950995"/>
                  <a:pt x="4771215" y="1945377"/>
                  <a:pt x="4758011" y="1965400"/>
                </a:cubicBezTo>
                <a:cubicBezTo>
                  <a:pt x="4779946" y="1975111"/>
                  <a:pt x="4784955" y="1970228"/>
                  <a:pt x="4801534" y="1957926"/>
                </a:cubicBezTo>
                <a:cubicBezTo>
                  <a:pt x="4799206" y="1993330"/>
                  <a:pt x="4805794" y="2000968"/>
                  <a:pt x="4809169" y="2037764"/>
                </a:cubicBezTo>
                <a:cubicBezTo>
                  <a:pt x="4797625" y="2041201"/>
                  <a:pt x="4784126" y="2016653"/>
                  <a:pt x="4788439" y="2015315"/>
                </a:cubicBezTo>
                <a:cubicBezTo>
                  <a:pt x="4797758" y="2007869"/>
                  <a:pt x="4798669" y="2042592"/>
                  <a:pt x="4802527" y="2023663"/>
                </a:cubicBezTo>
                <a:cubicBezTo>
                  <a:pt x="4801697" y="2004651"/>
                  <a:pt x="4796152" y="1992921"/>
                  <a:pt x="4785866" y="1988720"/>
                </a:cubicBezTo>
                <a:cubicBezTo>
                  <a:pt x="4777109" y="2009425"/>
                  <a:pt x="4770814" y="1991449"/>
                  <a:pt x="4756726" y="1998133"/>
                </a:cubicBezTo>
                <a:cubicBezTo>
                  <a:pt x="4761359" y="2024373"/>
                  <a:pt x="4746869" y="2010324"/>
                  <a:pt x="4744940" y="2022790"/>
                </a:cubicBezTo>
                <a:cubicBezTo>
                  <a:pt x="4751315" y="2035883"/>
                  <a:pt x="4753888" y="2024617"/>
                  <a:pt x="4762833" y="2025109"/>
                </a:cubicBezTo>
                <a:cubicBezTo>
                  <a:pt x="4758252" y="2065751"/>
                  <a:pt x="4748528" y="2023881"/>
                  <a:pt x="4737736" y="2021890"/>
                </a:cubicBezTo>
                <a:cubicBezTo>
                  <a:pt x="4737038" y="2033182"/>
                  <a:pt x="4737736" y="2042266"/>
                  <a:pt x="4740306" y="2048457"/>
                </a:cubicBezTo>
                <a:cubicBezTo>
                  <a:pt x="4733692" y="2046713"/>
                  <a:pt x="4728495" y="2042621"/>
                  <a:pt x="4726460" y="2033537"/>
                </a:cubicBezTo>
                <a:cubicBezTo>
                  <a:pt x="4742772" y="2026827"/>
                  <a:pt x="4725762" y="1975927"/>
                  <a:pt x="4706773" y="1985011"/>
                </a:cubicBezTo>
                <a:cubicBezTo>
                  <a:pt x="4700936" y="1999688"/>
                  <a:pt x="4698764" y="1996139"/>
                  <a:pt x="4701925" y="2017199"/>
                </a:cubicBezTo>
                <a:cubicBezTo>
                  <a:pt x="4695095" y="2017827"/>
                  <a:pt x="4694344" y="2008823"/>
                  <a:pt x="4687862" y="2008823"/>
                </a:cubicBezTo>
                <a:cubicBezTo>
                  <a:pt x="4687890" y="2032475"/>
                  <a:pt x="4672998" y="2024700"/>
                  <a:pt x="4671980" y="2046166"/>
                </a:cubicBezTo>
                <a:cubicBezTo>
                  <a:pt x="4658668" y="2036702"/>
                  <a:pt x="4654866" y="2044422"/>
                  <a:pt x="4651275" y="2023772"/>
                </a:cubicBezTo>
                <a:cubicBezTo>
                  <a:pt x="4655240" y="2005060"/>
                  <a:pt x="4664508" y="2023554"/>
                  <a:pt x="4666089" y="2012506"/>
                </a:cubicBezTo>
                <a:cubicBezTo>
                  <a:pt x="4665659" y="2002388"/>
                  <a:pt x="4649346" y="1986867"/>
                  <a:pt x="4644847" y="2003204"/>
                </a:cubicBezTo>
                <a:cubicBezTo>
                  <a:pt x="4644313" y="2024290"/>
                  <a:pt x="4652695" y="2038557"/>
                  <a:pt x="4636169" y="2041421"/>
                </a:cubicBezTo>
                <a:cubicBezTo>
                  <a:pt x="4645676" y="2007924"/>
                  <a:pt x="4631001" y="2036564"/>
                  <a:pt x="4626206" y="2020444"/>
                </a:cubicBezTo>
                <a:cubicBezTo>
                  <a:pt x="4632097" y="2009396"/>
                  <a:pt x="4639867" y="2002059"/>
                  <a:pt x="4638714" y="1976199"/>
                </a:cubicBezTo>
                <a:cubicBezTo>
                  <a:pt x="4618009" y="1971099"/>
                  <a:pt x="4609413" y="1984874"/>
                  <a:pt x="4598860" y="1984083"/>
                </a:cubicBezTo>
                <a:cubicBezTo>
                  <a:pt x="4607833" y="1992293"/>
                  <a:pt x="4622643" y="1991420"/>
                  <a:pt x="4626740" y="2007380"/>
                </a:cubicBezTo>
                <a:cubicBezTo>
                  <a:pt x="4609976" y="2029800"/>
                  <a:pt x="4585306" y="1991641"/>
                  <a:pt x="4572208" y="2020063"/>
                </a:cubicBezTo>
                <a:cubicBezTo>
                  <a:pt x="4584623" y="2008136"/>
                  <a:pt x="4586642" y="2023950"/>
                  <a:pt x="4590864" y="2037562"/>
                </a:cubicBezTo>
                <a:lnTo>
                  <a:pt x="4596283" y="2049322"/>
                </a:lnTo>
                <a:lnTo>
                  <a:pt x="4596262" y="2049305"/>
                </a:lnTo>
                <a:cubicBezTo>
                  <a:pt x="4587128" y="2056885"/>
                  <a:pt x="4601939" y="2069898"/>
                  <a:pt x="4591655" y="2074944"/>
                </a:cubicBezTo>
                <a:cubicBezTo>
                  <a:pt x="4592913" y="2058715"/>
                  <a:pt x="4586940" y="2053833"/>
                  <a:pt x="4581931" y="2047395"/>
                </a:cubicBezTo>
                <a:cubicBezTo>
                  <a:pt x="4579468" y="2067687"/>
                  <a:pt x="4559647" y="2074807"/>
                  <a:pt x="4565808" y="2091285"/>
                </a:cubicBezTo>
                <a:cubicBezTo>
                  <a:pt x="4549388" y="2080508"/>
                  <a:pt x="4526302" y="2050912"/>
                  <a:pt x="4508220" y="2090357"/>
                </a:cubicBezTo>
                <a:cubicBezTo>
                  <a:pt x="4514649" y="2097502"/>
                  <a:pt x="4520998" y="2072327"/>
                  <a:pt x="4522579" y="2092210"/>
                </a:cubicBezTo>
                <a:cubicBezTo>
                  <a:pt x="4520597" y="2091992"/>
                  <a:pt x="4518293" y="2097012"/>
                  <a:pt x="4522337" y="2098756"/>
                </a:cubicBezTo>
                <a:cubicBezTo>
                  <a:pt x="4530801" y="2102384"/>
                  <a:pt x="4521508" y="2068753"/>
                  <a:pt x="4533855" y="2080508"/>
                </a:cubicBezTo>
                <a:cubicBezTo>
                  <a:pt x="4537578" y="2113459"/>
                  <a:pt x="4564978" y="2108931"/>
                  <a:pt x="4578852" y="2125816"/>
                </a:cubicBezTo>
                <a:cubicBezTo>
                  <a:pt x="4577056" y="2107869"/>
                  <a:pt x="4586779" y="2114060"/>
                  <a:pt x="4590367" y="2107594"/>
                </a:cubicBezTo>
                <a:cubicBezTo>
                  <a:pt x="4584986" y="2123307"/>
                  <a:pt x="4606438" y="2125569"/>
                  <a:pt x="4592940" y="2134189"/>
                </a:cubicBezTo>
                <a:cubicBezTo>
                  <a:pt x="4587370" y="2109722"/>
                  <a:pt x="4582601" y="2144447"/>
                  <a:pt x="4574780" y="2138419"/>
                </a:cubicBezTo>
                <a:cubicBezTo>
                  <a:pt x="4572610" y="2107459"/>
                  <a:pt x="4550299" y="2145238"/>
                  <a:pt x="4535888" y="2120223"/>
                </a:cubicBezTo>
                <a:cubicBezTo>
                  <a:pt x="4536104" y="2130071"/>
                  <a:pt x="4533692" y="2144147"/>
                  <a:pt x="4538408" y="2146764"/>
                </a:cubicBezTo>
                <a:cubicBezTo>
                  <a:pt x="4540710" y="2145129"/>
                  <a:pt x="4552844" y="2132308"/>
                  <a:pt x="4552791" y="2148648"/>
                </a:cubicBezTo>
                <a:cubicBezTo>
                  <a:pt x="4544245" y="2149628"/>
                  <a:pt x="4538942" y="2157265"/>
                  <a:pt x="4527426" y="2151865"/>
                </a:cubicBezTo>
                <a:cubicBezTo>
                  <a:pt x="4528363" y="2140300"/>
                  <a:pt x="4524505" y="2136237"/>
                  <a:pt x="4517194" y="2137383"/>
                </a:cubicBezTo>
                <a:cubicBezTo>
                  <a:pt x="4522070" y="2118805"/>
                  <a:pt x="4520273" y="2113513"/>
                  <a:pt x="4511328" y="2103859"/>
                </a:cubicBezTo>
                <a:cubicBezTo>
                  <a:pt x="4508705" y="2124206"/>
                  <a:pt x="4518720" y="2131652"/>
                  <a:pt x="4506455" y="2136019"/>
                </a:cubicBezTo>
                <a:cubicBezTo>
                  <a:pt x="4502330" y="2107923"/>
                  <a:pt x="4492873" y="2088146"/>
                  <a:pt x="4483956" y="2067524"/>
                </a:cubicBezTo>
                <a:cubicBezTo>
                  <a:pt x="4487277" y="2088581"/>
                  <a:pt x="4477714" y="2082636"/>
                  <a:pt x="4475759" y="2092728"/>
                </a:cubicBezTo>
                <a:cubicBezTo>
                  <a:pt x="4478517" y="2094584"/>
                  <a:pt x="4482828" y="2093765"/>
                  <a:pt x="4482696" y="2100148"/>
                </a:cubicBezTo>
                <a:cubicBezTo>
                  <a:pt x="4466142" y="2091173"/>
                  <a:pt x="4487729" y="2122898"/>
                  <a:pt x="4474474" y="2125435"/>
                </a:cubicBezTo>
                <a:cubicBezTo>
                  <a:pt x="4471018" y="2080809"/>
                  <a:pt x="4463198" y="2113241"/>
                  <a:pt x="4450982" y="2082828"/>
                </a:cubicBezTo>
                <a:cubicBezTo>
                  <a:pt x="4453153" y="2104295"/>
                  <a:pt x="4453502" y="2096849"/>
                  <a:pt x="4446376" y="2108576"/>
                </a:cubicBezTo>
                <a:cubicBezTo>
                  <a:pt x="4465366" y="2111849"/>
                  <a:pt x="4449216" y="2110160"/>
                  <a:pt x="4449188" y="2128571"/>
                </a:cubicBezTo>
                <a:cubicBezTo>
                  <a:pt x="4452804" y="2129118"/>
                  <a:pt x="4453286" y="2134544"/>
                  <a:pt x="4456098" y="2136099"/>
                </a:cubicBezTo>
                <a:cubicBezTo>
                  <a:pt x="4451089" y="2117116"/>
                  <a:pt x="4472303" y="2120005"/>
                  <a:pt x="4470697" y="2131354"/>
                </a:cubicBezTo>
                <a:cubicBezTo>
                  <a:pt x="4462607" y="2133207"/>
                  <a:pt x="4466519" y="2165642"/>
                  <a:pt x="4469170" y="2170605"/>
                </a:cubicBezTo>
                <a:cubicBezTo>
                  <a:pt x="4453716" y="2156721"/>
                  <a:pt x="4443618" y="2156065"/>
                  <a:pt x="4438207" y="2133671"/>
                </a:cubicBezTo>
                <a:cubicBezTo>
                  <a:pt x="4422030" y="2137354"/>
                  <a:pt x="4406522" y="2140490"/>
                  <a:pt x="4411609" y="2169706"/>
                </a:cubicBezTo>
                <a:cubicBezTo>
                  <a:pt x="4420528" y="2171942"/>
                  <a:pt x="4420877" y="2156174"/>
                  <a:pt x="4426689" y="2151839"/>
                </a:cubicBezTo>
                <a:cubicBezTo>
                  <a:pt x="4441019" y="2169760"/>
                  <a:pt x="4456286" y="2176716"/>
                  <a:pt x="4464831" y="2189671"/>
                </a:cubicBezTo>
                <a:cubicBezTo>
                  <a:pt x="4455268" y="2177942"/>
                  <a:pt x="4453823" y="2216568"/>
                  <a:pt x="4460223" y="2215340"/>
                </a:cubicBezTo>
                <a:cubicBezTo>
                  <a:pt x="4471285" y="2207839"/>
                  <a:pt x="4487355" y="2188744"/>
                  <a:pt x="4485533" y="2212012"/>
                </a:cubicBezTo>
                <a:cubicBezTo>
                  <a:pt x="4492901" y="2175951"/>
                  <a:pt x="4516204" y="2193818"/>
                  <a:pt x="4519845" y="2164032"/>
                </a:cubicBezTo>
                <a:cubicBezTo>
                  <a:pt x="4532435" y="2162503"/>
                  <a:pt x="4531712" y="2182034"/>
                  <a:pt x="4536692" y="2192481"/>
                </a:cubicBezTo>
                <a:cubicBezTo>
                  <a:pt x="4537738" y="2175759"/>
                  <a:pt x="4550459" y="2183698"/>
                  <a:pt x="4555414" y="2175241"/>
                </a:cubicBezTo>
                <a:cubicBezTo>
                  <a:pt x="4548961" y="2162394"/>
                  <a:pt x="4559298" y="2153474"/>
                  <a:pt x="4563825" y="2143491"/>
                </a:cubicBezTo>
                <a:cubicBezTo>
                  <a:pt x="4563476" y="2163649"/>
                  <a:pt x="4589217" y="2134490"/>
                  <a:pt x="4577888" y="2151810"/>
                </a:cubicBezTo>
                <a:cubicBezTo>
                  <a:pt x="4573549" y="2154485"/>
                  <a:pt x="4569530" y="2157784"/>
                  <a:pt x="4566637" y="2163514"/>
                </a:cubicBezTo>
                <a:cubicBezTo>
                  <a:pt x="4578048" y="2161796"/>
                  <a:pt x="4580298" y="2174669"/>
                  <a:pt x="4587609" y="2179388"/>
                </a:cubicBezTo>
                <a:cubicBezTo>
                  <a:pt x="4588146" y="2201648"/>
                  <a:pt x="4571353" y="2187598"/>
                  <a:pt x="4575343" y="2217195"/>
                </a:cubicBezTo>
                <a:cubicBezTo>
                  <a:pt x="4581850" y="2214386"/>
                  <a:pt x="4590342" y="2215749"/>
                  <a:pt x="4593745" y="2206365"/>
                </a:cubicBezTo>
                <a:cubicBezTo>
                  <a:pt x="4585334" y="2201482"/>
                  <a:pt x="4603573" y="2195018"/>
                  <a:pt x="4601939" y="2181215"/>
                </a:cubicBezTo>
                <a:cubicBezTo>
                  <a:pt x="4616938" y="2191473"/>
                  <a:pt x="4619671" y="2183045"/>
                  <a:pt x="4637750" y="2185854"/>
                </a:cubicBezTo>
                <a:cubicBezTo>
                  <a:pt x="4636920" y="2220440"/>
                  <a:pt x="4621519" y="2187707"/>
                  <a:pt x="4604993" y="2194800"/>
                </a:cubicBezTo>
                <a:cubicBezTo>
                  <a:pt x="4603011" y="2244718"/>
                  <a:pt x="4573201" y="2236262"/>
                  <a:pt x="4565861" y="2274968"/>
                </a:cubicBezTo>
                <a:cubicBezTo>
                  <a:pt x="4554023" y="2267302"/>
                  <a:pt x="4556621" y="2243980"/>
                  <a:pt x="4544647" y="2265638"/>
                </a:cubicBezTo>
                <a:cubicBezTo>
                  <a:pt x="4545077" y="2254810"/>
                  <a:pt x="4545505" y="2243900"/>
                  <a:pt x="4545907" y="2233069"/>
                </a:cubicBezTo>
                <a:cubicBezTo>
                  <a:pt x="4557318" y="2231296"/>
                  <a:pt x="4553219" y="2254154"/>
                  <a:pt x="4566851" y="2248891"/>
                </a:cubicBezTo>
                <a:cubicBezTo>
                  <a:pt x="4571915" y="2242943"/>
                  <a:pt x="4580458" y="2244418"/>
                  <a:pt x="4581985" y="2231216"/>
                </a:cubicBezTo>
                <a:cubicBezTo>
                  <a:pt x="4572342" y="2227860"/>
                  <a:pt x="4569609" y="2219950"/>
                  <a:pt x="4553862" y="2214386"/>
                </a:cubicBezTo>
                <a:cubicBezTo>
                  <a:pt x="4554692" y="2237379"/>
                  <a:pt x="4536076" y="2219458"/>
                  <a:pt x="4534926" y="2238198"/>
                </a:cubicBezTo>
                <a:cubicBezTo>
                  <a:pt x="4541298" y="2191553"/>
                  <a:pt x="4566558" y="2216594"/>
                  <a:pt x="4580433" y="2178543"/>
                </a:cubicBezTo>
                <a:cubicBezTo>
                  <a:pt x="4561711" y="2186616"/>
                  <a:pt x="4536344" y="2190218"/>
                  <a:pt x="4516980" y="2235878"/>
                </a:cubicBezTo>
                <a:cubicBezTo>
                  <a:pt x="4510310" y="2233424"/>
                  <a:pt x="4519471" y="2225406"/>
                  <a:pt x="4513898" y="2222350"/>
                </a:cubicBezTo>
                <a:cubicBezTo>
                  <a:pt x="4513631" y="2228925"/>
                  <a:pt x="4507338" y="2229770"/>
                  <a:pt x="4506747" y="2221422"/>
                </a:cubicBezTo>
                <a:cubicBezTo>
                  <a:pt x="4513631" y="2225460"/>
                  <a:pt x="4525765" y="2206201"/>
                  <a:pt x="4518293" y="2203229"/>
                </a:cubicBezTo>
                <a:cubicBezTo>
                  <a:pt x="4508705" y="2211356"/>
                  <a:pt x="4495176" y="2211138"/>
                  <a:pt x="4488588" y="2225678"/>
                </a:cubicBezTo>
                <a:cubicBezTo>
                  <a:pt x="4489071" y="2239263"/>
                  <a:pt x="4501685" y="2233507"/>
                  <a:pt x="4502166" y="2247090"/>
                </a:cubicBezTo>
                <a:cubicBezTo>
                  <a:pt x="4496731" y="2249736"/>
                  <a:pt x="4492741" y="2255546"/>
                  <a:pt x="4487331" y="2258330"/>
                </a:cubicBezTo>
                <a:cubicBezTo>
                  <a:pt x="4487491" y="2245237"/>
                  <a:pt x="4478999" y="2214984"/>
                  <a:pt x="4470160" y="2236371"/>
                </a:cubicBezTo>
                <a:cubicBezTo>
                  <a:pt x="4491267" y="2248673"/>
                  <a:pt x="4434485" y="2245999"/>
                  <a:pt x="4446886" y="2279304"/>
                </a:cubicBezTo>
                <a:cubicBezTo>
                  <a:pt x="4437617" y="2275458"/>
                  <a:pt x="4437699" y="2257047"/>
                  <a:pt x="4422351" y="2262967"/>
                </a:cubicBezTo>
                <a:cubicBezTo>
                  <a:pt x="4429850" y="2291415"/>
                  <a:pt x="4417048" y="2274041"/>
                  <a:pt x="4410540" y="2287678"/>
                </a:cubicBezTo>
                <a:cubicBezTo>
                  <a:pt x="4449402" y="2302655"/>
                  <a:pt x="4505544" y="2318666"/>
                  <a:pt x="4519042" y="2275487"/>
                </a:cubicBezTo>
                <a:cubicBezTo>
                  <a:pt x="4541971" y="2283915"/>
                  <a:pt x="4551584" y="2280040"/>
                  <a:pt x="4565324" y="2288142"/>
                </a:cubicBezTo>
                <a:cubicBezTo>
                  <a:pt x="4564843" y="2297117"/>
                  <a:pt x="4566451" y="2302735"/>
                  <a:pt x="4568164" y="2308111"/>
                </a:cubicBezTo>
                <a:cubicBezTo>
                  <a:pt x="4555816" y="2305765"/>
                  <a:pt x="4558924" y="2335877"/>
                  <a:pt x="4548961" y="2338495"/>
                </a:cubicBezTo>
                <a:cubicBezTo>
                  <a:pt x="4552200" y="2319431"/>
                  <a:pt x="4554557" y="2306856"/>
                  <a:pt x="4550513" y="2299353"/>
                </a:cubicBezTo>
                <a:cubicBezTo>
                  <a:pt x="4540924" y="2303500"/>
                  <a:pt x="4531631" y="2277013"/>
                  <a:pt x="4525444" y="2296080"/>
                </a:cubicBezTo>
                <a:cubicBezTo>
                  <a:pt x="4529381" y="2304153"/>
                  <a:pt x="4537817" y="2305109"/>
                  <a:pt x="4546683" y="2305381"/>
                </a:cubicBezTo>
                <a:cubicBezTo>
                  <a:pt x="4541245" y="2329603"/>
                  <a:pt x="4520301" y="2358080"/>
                  <a:pt x="4505730" y="2339477"/>
                </a:cubicBezTo>
                <a:cubicBezTo>
                  <a:pt x="4514916" y="2339915"/>
                  <a:pt x="4524184" y="2340651"/>
                  <a:pt x="4524398" y="2322186"/>
                </a:cubicBezTo>
                <a:cubicBezTo>
                  <a:pt x="4477312" y="2325431"/>
                  <a:pt x="4420368" y="2287706"/>
                  <a:pt x="4414637" y="2366975"/>
                </a:cubicBezTo>
                <a:cubicBezTo>
                  <a:pt x="4408744" y="2341470"/>
                  <a:pt x="4398485" y="2402652"/>
                  <a:pt x="4389326" y="2370274"/>
                </a:cubicBezTo>
                <a:cubicBezTo>
                  <a:pt x="4392943" y="2363756"/>
                  <a:pt x="4402586" y="2370002"/>
                  <a:pt x="4400845" y="2352080"/>
                </a:cubicBezTo>
                <a:cubicBezTo>
                  <a:pt x="4383702" y="2347144"/>
                  <a:pt x="4405155" y="2350254"/>
                  <a:pt x="4401593" y="2332469"/>
                </a:cubicBezTo>
                <a:cubicBezTo>
                  <a:pt x="4394442" y="2331568"/>
                  <a:pt x="4387237" y="2330585"/>
                  <a:pt x="4380058" y="2329714"/>
                </a:cubicBezTo>
                <a:cubicBezTo>
                  <a:pt x="4380140" y="2301535"/>
                  <a:pt x="4397791" y="2310427"/>
                  <a:pt x="4399770" y="2286289"/>
                </a:cubicBezTo>
                <a:cubicBezTo>
                  <a:pt x="4373577" y="2303881"/>
                  <a:pt x="4329999" y="2380148"/>
                  <a:pt x="4326867" y="2309583"/>
                </a:cubicBezTo>
                <a:cubicBezTo>
                  <a:pt x="4324482" y="2309365"/>
                  <a:pt x="4322069" y="2308981"/>
                  <a:pt x="4319688" y="2308709"/>
                </a:cubicBezTo>
                <a:cubicBezTo>
                  <a:pt x="4314438" y="2324285"/>
                  <a:pt x="4329169" y="2337215"/>
                  <a:pt x="4318428" y="2341361"/>
                </a:cubicBezTo>
                <a:cubicBezTo>
                  <a:pt x="4315669" y="2331350"/>
                  <a:pt x="4313875" y="2319949"/>
                  <a:pt x="4304874" y="2319920"/>
                </a:cubicBezTo>
                <a:cubicBezTo>
                  <a:pt x="4304179" y="2348916"/>
                  <a:pt x="4287678" y="2312200"/>
                  <a:pt x="4279296" y="2329631"/>
                </a:cubicBezTo>
                <a:cubicBezTo>
                  <a:pt x="4292099" y="2360947"/>
                  <a:pt x="4321453" y="2361273"/>
                  <a:pt x="4346525" y="2358135"/>
                </a:cubicBezTo>
                <a:cubicBezTo>
                  <a:pt x="4347034" y="2365529"/>
                  <a:pt x="4350142" y="2368828"/>
                  <a:pt x="4353220" y="2372155"/>
                </a:cubicBezTo>
                <a:cubicBezTo>
                  <a:pt x="4358820" y="2398671"/>
                  <a:pt x="4337553" y="2404126"/>
                  <a:pt x="4347836" y="2417382"/>
                </a:cubicBezTo>
                <a:cubicBezTo>
                  <a:pt x="4355684" y="2405381"/>
                  <a:pt x="4351722" y="2404833"/>
                  <a:pt x="4358578" y="2418691"/>
                </a:cubicBezTo>
                <a:cubicBezTo>
                  <a:pt x="4363453" y="2400715"/>
                  <a:pt x="4374139" y="2394905"/>
                  <a:pt x="4388227" y="2396351"/>
                </a:cubicBezTo>
                <a:cubicBezTo>
                  <a:pt x="4388629" y="2431784"/>
                  <a:pt x="4375559" y="2395122"/>
                  <a:pt x="4369558" y="2413591"/>
                </a:cubicBezTo>
                <a:cubicBezTo>
                  <a:pt x="4404245" y="2450496"/>
                  <a:pt x="4420799" y="2408708"/>
                  <a:pt x="4455535" y="2424802"/>
                </a:cubicBezTo>
                <a:cubicBezTo>
                  <a:pt x="4459287" y="2454834"/>
                  <a:pt x="4475062" y="2442014"/>
                  <a:pt x="4471662" y="2472782"/>
                </a:cubicBezTo>
                <a:cubicBezTo>
                  <a:pt x="4476535" y="2448234"/>
                  <a:pt x="4488936" y="2433749"/>
                  <a:pt x="4473695" y="2420547"/>
                </a:cubicBezTo>
                <a:cubicBezTo>
                  <a:pt x="4485964" y="2415965"/>
                  <a:pt x="4498845" y="2441412"/>
                  <a:pt x="4490598" y="2449050"/>
                </a:cubicBezTo>
                <a:cubicBezTo>
                  <a:pt x="4485266" y="2443540"/>
                  <a:pt x="4497991" y="2466427"/>
                  <a:pt x="4479080" y="2467189"/>
                </a:cubicBezTo>
                <a:cubicBezTo>
                  <a:pt x="4483661" y="2478320"/>
                  <a:pt x="4490730" y="2485494"/>
                  <a:pt x="4499756" y="2489612"/>
                </a:cubicBezTo>
                <a:cubicBezTo>
                  <a:pt x="4506989" y="2478074"/>
                  <a:pt x="4498097" y="2477555"/>
                  <a:pt x="4501045" y="2457042"/>
                </a:cubicBezTo>
                <a:cubicBezTo>
                  <a:pt x="4515479" y="2455324"/>
                  <a:pt x="4511972" y="2454834"/>
                  <a:pt x="4526113" y="2460290"/>
                </a:cubicBezTo>
                <a:cubicBezTo>
                  <a:pt x="4534657" y="2469128"/>
                  <a:pt x="4517838" y="2483939"/>
                  <a:pt x="4528417" y="2493404"/>
                </a:cubicBezTo>
                <a:cubicBezTo>
                  <a:pt x="4535834" y="2480746"/>
                  <a:pt x="4544380" y="2470353"/>
                  <a:pt x="4554745" y="2464082"/>
                </a:cubicBezTo>
                <a:cubicBezTo>
                  <a:pt x="4570655" y="2506688"/>
                  <a:pt x="4601939" y="2483066"/>
                  <a:pt x="4625911" y="2486284"/>
                </a:cubicBezTo>
                <a:cubicBezTo>
                  <a:pt x="4624572" y="2470955"/>
                  <a:pt x="4633439" y="2442040"/>
                  <a:pt x="4637643" y="2461734"/>
                </a:cubicBezTo>
                <a:cubicBezTo>
                  <a:pt x="4631589" y="2470081"/>
                  <a:pt x="4627627" y="2482957"/>
                  <a:pt x="4625377" y="2499432"/>
                </a:cubicBezTo>
                <a:cubicBezTo>
                  <a:pt x="4638739" y="2489640"/>
                  <a:pt x="4641444" y="2479520"/>
                  <a:pt x="4654304" y="2496622"/>
                </a:cubicBezTo>
                <a:cubicBezTo>
                  <a:pt x="4655159" y="2462143"/>
                  <a:pt x="4672515" y="2498888"/>
                  <a:pt x="4680416" y="2473735"/>
                </a:cubicBezTo>
                <a:cubicBezTo>
                  <a:pt x="4681943" y="2483501"/>
                  <a:pt x="4674873" y="2506986"/>
                  <a:pt x="4682666" y="2506932"/>
                </a:cubicBezTo>
                <a:cubicBezTo>
                  <a:pt x="4685050" y="2507207"/>
                  <a:pt x="4687460" y="2507505"/>
                  <a:pt x="4689844" y="2507780"/>
                </a:cubicBezTo>
                <a:cubicBezTo>
                  <a:pt x="4691721" y="2484403"/>
                  <a:pt x="4684434" y="2475537"/>
                  <a:pt x="4684702" y="2454643"/>
                </a:cubicBezTo>
                <a:cubicBezTo>
                  <a:pt x="4698683" y="2446788"/>
                  <a:pt x="4684274" y="2483910"/>
                  <a:pt x="4698284" y="2476110"/>
                </a:cubicBezTo>
                <a:cubicBezTo>
                  <a:pt x="4700479" y="2494958"/>
                  <a:pt x="4692524" y="2492338"/>
                  <a:pt x="4693436" y="2508352"/>
                </a:cubicBezTo>
                <a:cubicBezTo>
                  <a:pt x="4709236" y="2503933"/>
                  <a:pt x="4726862" y="2529492"/>
                  <a:pt x="4744057" y="2501752"/>
                </a:cubicBezTo>
                <a:cubicBezTo>
                  <a:pt x="4746681" y="2527365"/>
                  <a:pt x="4758039" y="2515798"/>
                  <a:pt x="4764816" y="2524146"/>
                </a:cubicBezTo>
                <a:cubicBezTo>
                  <a:pt x="4770681" y="2520108"/>
                  <a:pt x="4765243" y="2492095"/>
                  <a:pt x="4776547" y="2499432"/>
                </a:cubicBezTo>
                <a:cubicBezTo>
                  <a:pt x="4775259" y="2511706"/>
                  <a:pt x="4780029" y="2514381"/>
                  <a:pt x="4779117" y="2525999"/>
                </a:cubicBezTo>
                <a:cubicBezTo>
                  <a:pt x="4774697" y="2526219"/>
                  <a:pt x="4770546" y="2526901"/>
                  <a:pt x="4771457" y="2538221"/>
                </a:cubicBezTo>
                <a:cubicBezTo>
                  <a:pt x="4780993" y="2585083"/>
                  <a:pt x="4816427" y="2555323"/>
                  <a:pt x="4835658" y="2553141"/>
                </a:cubicBezTo>
                <a:cubicBezTo>
                  <a:pt x="4840452" y="2552540"/>
                  <a:pt x="4869247" y="2587237"/>
                  <a:pt x="4857676" y="2542829"/>
                </a:cubicBezTo>
                <a:cubicBezTo>
                  <a:pt x="4866834" y="2550767"/>
                  <a:pt x="4880602" y="2556223"/>
                  <a:pt x="4879933" y="2525999"/>
                </a:cubicBezTo>
                <a:cubicBezTo>
                  <a:pt x="4872298" y="2528837"/>
                  <a:pt x="4869087" y="2540893"/>
                  <a:pt x="4857889" y="2536311"/>
                </a:cubicBezTo>
                <a:cubicBezTo>
                  <a:pt x="4858640" y="2516752"/>
                  <a:pt x="4849479" y="2512880"/>
                  <a:pt x="4848731" y="2495695"/>
                </a:cubicBezTo>
                <a:cubicBezTo>
                  <a:pt x="4864720" y="2502705"/>
                  <a:pt x="4843909" y="2477037"/>
                  <a:pt x="4859951" y="2484019"/>
                </a:cubicBezTo>
                <a:cubicBezTo>
                  <a:pt x="4870881" y="2487811"/>
                  <a:pt x="4849240" y="2516044"/>
                  <a:pt x="4861986" y="2523682"/>
                </a:cubicBezTo>
                <a:cubicBezTo>
                  <a:pt x="4867023" y="2517734"/>
                  <a:pt x="4875568" y="2519289"/>
                  <a:pt x="4877121" y="2506007"/>
                </a:cubicBezTo>
                <a:cubicBezTo>
                  <a:pt x="4872112" y="2503659"/>
                  <a:pt x="4873558" y="2491084"/>
                  <a:pt x="4870721" y="2485494"/>
                </a:cubicBezTo>
                <a:cubicBezTo>
                  <a:pt x="4877495" y="2482710"/>
                  <a:pt x="4897050" y="2471038"/>
                  <a:pt x="4899619" y="2482685"/>
                </a:cubicBezTo>
                <a:cubicBezTo>
                  <a:pt x="4896993" y="2493676"/>
                  <a:pt x="4882638" y="2479984"/>
                  <a:pt x="4881192" y="2493378"/>
                </a:cubicBezTo>
                <a:cubicBezTo>
                  <a:pt x="4880253" y="2505732"/>
                  <a:pt x="4886924" y="2547494"/>
                  <a:pt x="4884246" y="2506906"/>
                </a:cubicBezTo>
                <a:cubicBezTo>
                  <a:pt x="4897505" y="2506414"/>
                  <a:pt x="4886094" y="2544876"/>
                  <a:pt x="4904788" y="2535873"/>
                </a:cubicBezTo>
                <a:cubicBezTo>
                  <a:pt x="4906582" y="2524745"/>
                  <a:pt x="4900047" y="2518390"/>
                  <a:pt x="4905514" y="2516262"/>
                </a:cubicBezTo>
                <a:cubicBezTo>
                  <a:pt x="4917242" y="2517027"/>
                  <a:pt x="4903638" y="2533201"/>
                  <a:pt x="4915234" y="2543840"/>
                </a:cubicBezTo>
                <a:cubicBezTo>
                  <a:pt x="4924503" y="2535901"/>
                  <a:pt x="4924475" y="2526437"/>
                  <a:pt x="4926995" y="2519017"/>
                </a:cubicBezTo>
                <a:cubicBezTo>
                  <a:pt x="4939100" y="2539146"/>
                  <a:pt x="4970411" y="2509169"/>
                  <a:pt x="4951073" y="2548393"/>
                </a:cubicBezTo>
                <a:cubicBezTo>
                  <a:pt x="4957555" y="2545667"/>
                  <a:pt x="4966044" y="2547030"/>
                  <a:pt x="4969472" y="2537729"/>
                </a:cubicBezTo>
                <a:cubicBezTo>
                  <a:pt x="4959267" y="2530664"/>
                  <a:pt x="4965831" y="2527390"/>
                  <a:pt x="4966902" y="2511133"/>
                </a:cubicBezTo>
                <a:cubicBezTo>
                  <a:pt x="4986721" y="2517516"/>
                  <a:pt x="4998883" y="2507696"/>
                  <a:pt x="5013989" y="2504151"/>
                </a:cubicBezTo>
                <a:cubicBezTo>
                  <a:pt x="5018353" y="2519590"/>
                  <a:pt x="5003785" y="2527419"/>
                  <a:pt x="5012971" y="2530200"/>
                </a:cubicBezTo>
                <a:cubicBezTo>
                  <a:pt x="5014523" y="2513533"/>
                  <a:pt x="5018784" y="2539965"/>
                  <a:pt x="5027326" y="2532027"/>
                </a:cubicBezTo>
                <a:cubicBezTo>
                  <a:pt x="5028319" y="2522428"/>
                  <a:pt x="5026978" y="2507834"/>
                  <a:pt x="5031879" y="2506414"/>
                </a:cubicBezTo>
                <a:cubicBezTo>
                  <a:pt x="5046611" y="2509005"/>
                  <a:pt x="5064074" y="2522207"/>
                  <a:pt x="5068199" y="2497985"/>
                </a:cubicBezTo>
                <a:cubicBezTo>
                  <a:pt x="5063166" y="2493785"/>
                  <a:pt x="5049451" y="2503278"/>
                  <a:pt x="5050576" y="2489148"/>
                </a:cubicBezTo>
                <a:cubicBezTo>
                  <a:pt x="5065710" y="2471281"/>
                  <a:pt x="5074495" y="2508871"/>
                  <a:pt x="5086412" y="2493839"/>
                </a:cubicBezTo>
                <a:cubicBezTo>
                  <a:pt x="5086066" y="2502513"/>
                  <a:pt x="5085743" y="2511271"/>
                  <a:pt x="5085394" y="2519890"/>
                </a:cubicBezTo>
                <a:cubicBezTo>
                  <a:pt x="5100154" y="2519807"/>
                  <a:pt x="5111858" y="2546185"/>
                  <a:pt x="5114830" y="2504097"/>
                </a:cubicBezTo>
                <a:cubicBezTo>
                  <a:pt x="5099618" y="2516671"/>
                  <a:pt x="5086949" y="2479792"/>
                  <a:pt x="5095065" y="2455570"/>
                </a:cubicBezTo>
                <a:cubicBezTo>
                  <a:pt x="5105430" y="2456143"/>
                  <a:pt x="5118421" y="2462171"/>
                  <a:pt x="5123992" y="2452761"/>
                </a:cubicBezTo>
                <a:cubicBezTo>
                  <a:pt x="5132456" y="2462661"/>
                  <a:pt x="5116787" y="2471611"/>
                  <a:pt x="5126536" y="2479328"/>
                </a:cubicBezTo>
                <a:cubicBezTo>
                  <a:pt x="5139339" y="2469700"/>
                  <a:pt x="5170488" y="2508407"/>
                  <a:pt x="5187202" y="2493839"/>
                </a:cubicBezTo>
                <a:cubicBezTo>
                  <a:pt x="5183291" y="2506823"/>
                  <a:pt x="5168508" y="2496977"/>
                  <a:pt x="5168266" y="2517571"/>
                </a:cubicBezTo>
                <a:cubicBezTo>
                  <a:pt x="5192559" y="2541847"/>
                  <a:pt x="5223227" y="2502215"/>
                  <a:pt x="5240450" y="2513833"/>
                </a:cubicBezTo>
                <a:cubicBezTo>
                  <a:pt x="5234798" y="2520764"/>
                  <a:pt x="5225451" y="2519999"/>
                  <a:pt x="5221754" y="2531073"/>
                </a:cubicBezTo>
                <a:cubicBezTo>
                  <a:pt x="5238201" y="2541684"/>
                  <a:pt x="5254457" y="2522153"/>
                  <a:pt x="5279554" y="2525535"/>
                </a:cubicBezTo>
                <a:cubicBezTo>
                  <a:pt x="5284323" y="2526165"/>
                  <a:pt x="5282420" y="2537373"/>
                  <a:pt x="5286224" y="2539447"/>
                </a:cubicBezTo>
                <a:cubicBezTo>
                  <a:pt x="5301518" y="2539175"/>
                  <a:pt x="5322007" y="2507559"/>
                  <a:pt x="5327926" y="2485821"/>
                </a:cubicBezTo>
                <a:cubicBezTo>
                  <a:pt x="5330738" y="2529355"/>
                  <a:pt x="5310382" y="2524255"/>
                  <a:pt x="5300554" y="2541357"/>
                </a:cubicBezTo>
                <a:cubicBezTo>
                  <a:pt x="5318472" y="2558786"/>
                  <a:pt x="5324819" y="2524664"/>
                  <a:pt x="5339953" y="2546486"/>
                </a:cubicBezTo>
                <a:cubicBezTo>
                  <a:pt x="5336899" y="2556523"/>
                  <a:pt x="5322544" y="2542695"/>
                  <a:pt x="5324872" y="2564270"/>
                </a:cubicBezTo>
                <a:cubicBezTo>
                  <a:pt x="5295329" y="2550441"/>
                  <a:pt x="5263993" y="2530936"/>
                  <a:pt x="5241977" y="2566561"/>
                </a:cubicBezTo>
                <a:cubicBezTo>
                  <a:pt x="5266270" y="2556085"/>
                  <a:pt x="5250573" y="2571799"/>
                  <a:pt x="5262732" y="2588927"/>
                </a:cubicBezTo>
                <a:cubicBezTo>
                  <a:pt x="5273610" y="2587947"/>
                  <a:pt x="5291474" y="2565034"/>
                  <a:pt x="5295732" y="2573488"/>
                </a:cubicBezTo>
                <a:cubicBezTo>
                  <a:pt x="5292866" y="2574634"/>
                  <a:pt x="5291367" y="2578480"/>
                  <a:pt x="5291607" y="2586117"/>
                </a:cubicBezTo>
                <a:cubicBezTo>
                  <a:pt x="5302266" y="2602266"/>
                  <a:pt x="5323078" y="2572781"/>
                  <a:pt x="5320266" y="2589883"/>
                </a:cubicBezTo>
                <a:cubicBezTo>
                  <a:pt x="5314105" y="2588709"/>
                  <a:pt x="5310891" y="2593755"/>
                  <a:pt x="5308990" y="2601530"/>
                </a:cubicBezTo>
                <a:cubicBezTo>
                  <a:pt x="5340408" y="2619506"/>
                  <a:pt x="5358301" y="2591518"/>
                  <a:pt x="5376540" y="2623435"/>
                </a:cubicBezTo>
                <a:cubicBezTo>
                  <a:pt x="5380611" y="2580227"/>
                  <a:pt x="5431048" y="2634371"/>
                  <a:pt x="5435359" y="2591656"/>
                </a:cubicBezTo>
                <a:cubicBezTo>
                  <a:pt x="5399868" y="2586965"/>
                  <a:pt x="5381388" y="2592446"/>
                  <a:pt x="5356586" y="2581455"/>
                </a:cubicBezTo>
                <a:cubicBezTo>
                  <a:pt x="5363095" y="2565687"/>
                  <a:pt x="5345416" y="2568388"/>
                  <a:pt x="5339416" y="2559579"/>
                </a:cubicBezTo>
                <a:cubicBezTo>
                  <a:pt x="5359049" y="2529764"/>
                  <a:pt x="5385941" y="2569233"/>
                  <a:pt x="5403378" y="2580963"/>
                </a:cubicBezTo>
                <a:cubicBezTo>
                  <a:pt x="5403914" y="2572589"/>
                  <a:pt x="5408360" y="2572480"/>
                  <a:pt x="5407717" y="2561896"/>
                </a:cubicBezTo>
                <a:cubicBezTo>
                  <a:pt x="5394244" y="2564759"/>
                  <a:pt x="5392824" y="2548639"/>
                  <a:pt x="5379352" y="2551612"/>
                </a:cubicBezTo>
                <a:cubicBezTo>
                  <a:pt x="5383129" y="2540647"/>
                  <a:pt x="5380611" y="2516534"/>
                  <a:pt x="5391351" y="2520354"/>
                </a:cubicBezTo>
                <a:cubicBezTo>
                  <a:pt x="5391674" y="2532737"/>
                  <a:pt x="5386772" y="2534238"/>
                  <a:pt x="5386798" y="2545993"/>
                </a:cubicBezTo>
                <a:cubicBezTo>
                  <a:pt x="5396308" y="2547168"/>
                  <a:pt x="5405869" y="2548448"/>
                  <a:pt x="5415430" y="2549676"/>
                </a:cubicBezTo>
                <a:cubicBezTo>
                  <a:pt x="5424111" y="2506170"/>
                  <a:pt x="5415860" y="2507834"/>
                  <a:pt x="5415162" y="2464380"/>
                </a:cubicBezTo>
                <a:cubicBezTo>
                  <a:pt x="5410582" y="2464162"/>
                  <a:pt x="5409859" y="2472126"/>
                  <a:pt x="5404154" y="2469508"/>
                </a:cubicBezTo>
                <a:cubicBezTo>
                  <a:pt x="5407717" y="2423027"/>
                  <a:pt x="5386826" y="2415172"/>
                  <a:pt x="5374721" y="2393487"/>
                </a:cubicBezTo>
                <a:cubicBezTo>
                  <a:pt x="5387684" y="2375976"/>
                  <a:pt x="5386852" y="2419728"/>
                  <a:pt x="5406432" y="2410781"/>
                </a:cubicBezTo>
                <a:cubicBezTo>
                  <a:pt x="5406218" y="2402926"/>
                  <a:pt x="5400647" y="2395151"/>
                  <a:pt x="5407235" y="2391168"/>
                </a:cubicBezTo>
                <a:cubicBezTo>
                  <a:pt x="5404637" y="2411518"/>
                  <a:pt x="5424912" y="2395804"/>
                  <a:pt x="5420573" y="2419101"/>
                </a:cubicBezTo>
                <a:cubicBezTo>
                  <a:pt x="5411653" y="2416999"/>
                  <a:pt x="5405548" y="2420627"/>
                  <a:pt x="5402146" y="2429848"/>
                </a:cubicBezTo>
                <a:cubicBezTo>
                  <a:pt x="5406887" y="2430585"/>
                  <a:pt x="5404986" y="2441713"/>
                  <a:pt x="5408788" y="2443841"/>
                </a:cubicBezTo>
                <a:cubicBezTo>
                  <a:pt x="5420010" y="2450906"/>
                  <a:pt x="5420278" y="2435058"/>
                  <a:pt x="5427243" y="2433067"/>
                </a:cubicBezTo>
                <a:cubicBezTo>
                  <a:pt x="5427831" y="2438305"/>
                  <a:pt x="5426815" y="2446077"/>
                  <a:pt x="5430269" y="2446595"/>
                </a:cubicBezTo>
                <a:cubicBezTo>
                  <a:pt x="5431233" y="2472865"/>
                  <a:pt x="5417868" y="2438004"/>
                  <a:pt x="5418565" y="2471390"/>
                </a:cubicBezTo>
                <a:cubicBezTo>
                  <a:pt x="5432653" y="2513315"/>
                  <a:pt x="5418188" y="2562251"/>
                  <a:pt x="5451535" y="2547849"/>
                </a:cubicBezTo>
                <a:cubicBezTo>
                  <a:pt x="5461231" y="2514899"/>
                  <a:pt x="5475643" y="2532136"/>
                  <a:pt x="5495034" y="2540349"/>
                </a:cubicBezTo>
                <a:cubicBezTo>
                  <a:pt x="5495543" y="2531374"/>
                  <a:pt x="5493909" y="2525864"/>
                  <a:pt x="5492194" y="2520300"/>
                </a:cubicBezTo>
                <a:cubicBezTo>
                  <a:pt x="5500150" y="2518799"/>
                  <a:pt x="5531247" y="2504286"/>
                  <a:pt x="5531354" y="2532001"/>
                </a:cubicBezTo>
                <a:cubicBezTo>
                  <a:pt x="5530283" y="2546457"/>
                  <a:pt x="5522676" y="2522316"/>
                  <a:pt x="5513433" y="2529681"/>
                </a:cubicBezTo>
                <a:cubicBezTo>
                  <a:pt x="5515793" y="2550985"/>
                  <a:pt x="5501303" y="2537018"/>
                  <a:pt x="5501705" y="2554341"/>
                </a:cubicBezTo>
                <a:cubicBezTo>
                  <a:pt x="5532425" y="2565006"/>
                  <a:pt x="5537245" y="2552268"/>
                  <a:pt x="5542655" y="2520354"/>
                </a:cubicBezTo>
                <a:cubicBezTo>
                  <a:pt x="5576163" y="2523983"/>
                  <a:pt x="5593626" y="2507588"/>
                  <a:pt x="5640364" y="2506769"/>
                </a:cubicBezTo>
                <a:cubicBezTo>
                  <a:pt x="5644703" y="2522262"/>
                  <a:pt x="5630160" y="2530120"/>
                  <a:pt x="5639346" y="2532929"/>
                </a:cubicBezTo>
                <a:cubicBezTo>
                  <a:pt x="5651747" y="2523055"/>
                  <a:pt x="5655096" y="2538276"/>
                  <a:pt x="5671540" y="2537018"/>
                </a:cubicBezTo>
                <a:cubicBezTo>
                  <a:pt x="5667953" y="2527144"/>
                  <a:pt x="5668327" y="2520655"/>
                  <a:pt x="5675935" y="2517954"/>
                </a:cubicBezTo>
                <a:cubicBezTo>
                  <a:pt x="5686917" y="2541412"/>
                  <a:pt x="5694174" y="2497249"/>
                  <a:pt x="5696908" y="2533828"/>
                </a:cubicBezTo>
                <a:cubicBezTo>
                  <a:pt x="5706095" y="2532001"/>
                  <a:pt x="5707836" y="2514489"/>
                  <a:pt x="5712494" y="2502977"/>
                </a:cubicBezTo>
                <a:cubicBezTo>
                  <a:pt x="5715816" y="2512089"/>
                  <a:pt x="5715067" y="2527608"/>
                  <a:pt x="5718413" y="2536558"/>
                </a:cubicBezTo>
                <a:cubicBezTo>
                  <a:pt x="5703871" y="2541357"/>
                  <a:pt x="5686621" y="2553849"/>
                  <a:pt x="5688230" y="2572016"/>
                </a:cubicBezTo>
                <a:cubicBezTo>
                  <a:pt x="5681051" y="2564679"/>
                  <a:pt x="5657802" y="2551094"/>
                  <a:pt x="5652632" y="2560833"/>
                </a:cubicBezTo>
                <a:cubicBezTo>
                  <a:pt x="5657452" y="2578838"/>
                  <a:pt x="5681526" y="2586215"/>
                  <a:pt x="5700580" y="2582369"/>
                </a:cubicBezTo>
                <a:lnTo>
                  <a:pt x="5702231" y="2581289"/>
                </a:lnTo>
                <a:lnTo>
                  <a:pt x="5701246" y="2606550"/>
                </a:lnTo>
                <a:cubicBezTo>
                  <a:pt x="5712362" y="2611324"/>
                  <a:pt x="5716459" y="2593019"/>
                  <a:pt x="5718870" y="2615413"/>
                </a:cubicBezTo>
                <a:cubicBezTo>
                  <a:pt x="5704031" y="2639008"/>
                  <a:pt x="5695032" y="2568605"/>
                  <a:pt x="5669238" y="2595883"/>
                </a:cubicBezTo>
                <a:cubicBezTo>
                  <a:pt x="5688416" y="2593320"/>
                  <a:pt x="5671971" y="2613286"/>
                  <a:pt x="5678961" y="2623380"/>
                </a:cubicBezTo>
                <a:cubicBezTo>
                  <a:pt x="5657534" y="2617132"/>
                  <a:pt x="5607073" y="2682408"/>
                  <a:pt x="5651347" y="2685381"/>
                </a:cubicBezTo>
                <a:cubicBezTo>
                  <a:pt x="5652981" y="2707583"/>
                  <a:pt x="5644357" y="2708431"/>
                  <a:pt x="5635972" y="2709711"/>
                </a:cubicBezTo>
                <a:cubicBezTo>
                  <a:pt x="5638812" y="2692935"/>
                  <a:pt x="5635491" y="2686008"/>
                  <a:pt x="5625983" y="2688654"/>
                </a:cubicBezTo>
                <a:cubicBezTo>
                  <a:pt x="5624400" y="2676924"/>
                  <a:pt x="5631821" y="2650875"/>
                  <a:pt x="5624001" y="2648994"/>
                </a:cubicBezTo>
                <a:cubicBezTo>
                  <a:pt x="5614117" y="2652920"/>
                  <a:pt x="5602278" y="2658702"/>
                  <a:pt x="5595555" y="2638819"/>
                </a:cubicBezTo>
                <a:cubicBezTo>
                  <a:pt x="5535451" y="2666368"/>
                  <a:pt x="5465008" y="2641545"/>
                  <a:pt x="5400832" y="2646265"/>
                </a:cubicBezTo>
                <a:cubicBezTo>
                  <a:pt x="5414921" y="2652894"/>
                  <a:pt x="5415056" y="2652894"/>
                  <a:pt x="5429493" y="2649947"/>
                </a:cubicBezTo>
                <a:cubicBezTo>
                  <a:pt x="5427617" y="2687889"/>
                  <a:pt x="5447492" y="2667296"/>
                  <a:pt x="5450222" y="2672371"/>
                </a:cubicBezTo>
                <a:cubicBezTo>
                  <a:pt x="5439858" y="2677551"/>
                  <a:pt x="5461366" y="2680063"/>
                  <a:pt x="5449475" y="2691981"/>
                </a:cubicBezTo>
                <a:cubicBezTo>
                  <a:pt x="5477330" y="2699264"/>
                  <a:pt x="5500096" y="2688353"/>
                  <a:pt x="5516758" y="2720376"/>
                </a:cubicBezTo>
                <a:cubicBezTo>
                  <a:pt x="5488714" y="2717812"/>
                  <a:pt x="5526479" y="2762275"/>
                  <a:pt x="5508052" y="2758621"/>
                </a:cubicBezTo>
                <a:cubicBezTo>
                  <a:pt x="5496077" y="2718193"/>
                  <a:pt x="5471035" y="2724413"/>
                  <a:pt x="5451001" y="2744654"/>
                </a:cubicBezTo>
                <a:cubicBezTo>
                  <a:pt x="5450732" y="2736934"/>
                  <a:pt x="5452311" y="2726240"/>
                  <a:pt x="5448162" y="2724577"/>
                </a:cubicBezTo>
                <a:cubicBezTo>
                  <a:pt x="5436002" y="2746917"/>
                  <a:pt x="5461420" y="2748936"/>
                  <a:pt x="5468435" y="2760010"/>
                </a:cubicBezTo>
                <a:cubicBezTo>
                  <a:pt x="5455205" y="2767676"/>
                  <a:pt x="5442562" y="2776296"/>
                  <a:pt x="5427994" y="2781070"/>
                </a:cubicBezTo>
                <a:cubicBezTo>
                  <a:pt x="5430752" y="2790998"/>
                  <a:pt x="5432547" y="2802428"/>
                  <a:pt x="5441545" y="2802536"/>
                </a:cubicBezTo>
                <a:cubicBezTo>
                  <a:pt x="5455126" y="2797734"/>
                  <a:pt x="5451457" y="2789770"/>
                  <a:pt x="5466884" y="2799209"/>
                </a:cubicBezTo>
                <a:cubicBezTo>
                  <a:pt x="5467392" y="2790288"/>
                  <a:pt x="5465731" y="2784724"/>
                  <a:pt x="5464072" y="2779160"/>
                </a:cubicBezTo>
                <a:cubicBezTo>
                  <a:pt x="5474597" y="2778833"/>
                  <a:pt x="5474464" y="2795363"/>
                  <a:pt x="5485043" y="2795062"/>
                </a:cubicBezTo>
                <a:cubicBezTo>
                  <a:pt x="5485445" y="2784151"/>
                  <a:pt x="5485873" y="2773240"/>
                  <a:pt x="5486304" y="2762355"/>
                </a:cubicBezTo>
                <a:cubicBezTo>
                  <a:pt x="5494604" y="2788106"/>
                  <a:pt x="5509579" y="2803164"/>
                  <a:pt x="5527496" y="2813665"/>
                </a:cubicBezTo>
                <a:cubicBezTo>
                  <a:pt x="5504033" y="2822966"/>
                  <a:pt x="5476444" y="2875940"/>
                  <a:pt x="5457615" y="2850625"/>
                </a:cubicBezTo>
                <a:cubicBezTo>
                  <a:pt x="5455902" y="2861673"/>
                  <a:pt x="5445214" y="2889468"/>
                  <a:pt x="5452259" y="2895797"/>
                </a:cubicBezTo>
                <a:cubicBezTo>
                  <a:pt x="5467581" y="2882186"/>
                  <a:pt x="5467901" y="2875422"/>
                  <a:pt x="5484749" y="2893478"/>
                </a:cubicBezTo>
                <a:cubicBezTo>
                  <a:pt x="5484855" y="2885104"/>
                  <a:pt x="5480490" y="2883850"/>
                  <a:pt x="5481937" y="2873403"/>
                </a:cubicBezTo>
                <a:cubicBezTo>
                  <a:pt x="5510703" y="2876868"/>
                  <a:pt x="5495836" y="2828803"/>
                  <a:pt x="5526720" y="2833250"/>
                </a:cubicBezTo>
                <a:cubicBezTo>
                  <a:pt x="5532451" y="2844596"/>
                  <a:pt x="5534782" y="2861372"/>
                  <a:pt x="5543353" y="2868248"/>
                </a:cubicBezTo>
                <a:cubicBezTo>
                  <a:pt x="5534461" y="2871275"/>
                  <a:pt x="5541584" y="2898715"/>
                  <a:pt x="5545656" y="2901333"/>
                </a:cubicBezTo>
                <a:cubicBezTo>
                  <a:pt x="5552914" y="2888732"/>
                  <a:pt x="5559371" y="2885130"/>
                  <a:pt x="5552568" y="2908782"/>
                </a:cubicBezTo>
                <a:cubicBezTo>
                  <a:pt x="5567137" y="2894761"/>
                  <a:pt x="5594858" y="2908263"/>
                  <a:pt x="5603965" y="2882650"/>
                </a:cubicBezTo>
                <a:cubicBezTo>
                  <a:pt x="5604716" y="2867266"/>
                  <a:pt x="5598555" y="2862655"/>
                  <a:pt x="5601929" y="2843016"/>
                </a:cubicBezTo>
                <a:cubicBezTo>
                  <a:pt x="5583635" y="2822995"/>
                  <a:pt x="5550558" y="2831724"/>
                  <a:pt x="5527015" y="2826729"/>
                </a:cubicBezTo>
                <a:cubicBezTo>
                  <a:pt x="5527952" y="2814619"/>
                  <a:pt x="5530173" y="2805237"/>
                  <a:pt x="5535156" y="2801580"/>
                </a:cubicBezTo>
                <a:cubicBezTo>
                  <a:pt x="5533952" y="2815738"/>
                  <a:pt x="5537298" y="2822720"/>
                  <a:pt x="5545147" y="2822557"/>
                </a:cubicBezTo>
                <a:cubicBezTo>
                  <a:pt x="5548899" y="2807800"/>
                  <a:pt x="5548977" y="2805455"/>
                  <a:pt x="5546433" y="2789824"/>
                </a:cubicBezTo>
                <a:cubicBezTo>
                  <a:pt x="5555245" y="2792061"/>
                  <a:pt x="5563762" y="2793370"/>
                  <a:pt x="5564834" y="2779131"/>
                </a:cubicBezTo>
                <a:cubicBezTo>
                  <a:pt x="5560067" y="2778558"/>
                  <a:pt x="5555273" y="2777905"/>
                  <a:pt x="5550478" y="2777250"/>
                </a:cubicBezTo>
                <a:cubicBezTo>
                  <a:pt x="5550745" y="2744600"/>
                  <a:pt x="5579003" y="2733907"/>
                  <a:pt x="5587867" y="2742716"/>
                </a:cubicBezTo>
                <a:cubicBezTo>
                  <a:pt x="5582563" y="2745800"/>
                  <a:pt x="5578733" y="2751799"/>
                  <a:pt x="5576351" y="2760966"/>
                </a:cubicBezTo>
                <a:cubicBezTo>
                  <a:pt x="5581385" y="2763203"/>
                  <a:pt x="5581947" y="2772504"/>
                  <a:pt x="5586582" y="2775339"/>
                </a:cubicBezTo>
                <a:cubicBezTo>
                  <a:pt x="5600698" y="2771849"/>
                  <a:pt x="5591966" y="2753137"/>
                  <a:pt x="5598581" y="2744162"/>
                </a:cubicBezTo>
                <a:cubicBezTo>
                  <a:pt x="5605304" y="2762819"/>
                  <a:pt x="5602332" y="2729651"/>
                  <a:pt x="5606268" y="2732051"/>
                </a:cubicBezTo>
                <a:cubicBezTo>
                  <a:pt x="5609027" y="2741980"/>
                  <a:pt x="5610822" y="2753463"/>
                  <a:pt x="5619848" y="2753518"/>
                </a:cubicBezTo>
                <a:cubicBezTo>
                  <a:pt x="5620813" y="2743835"/>
                  <a:pt x="5619499" y="2729187"/>
                  <a:pt x="5624428" y="2727879"/>
                </a:cubicBezTo>
                <a:cubicBezTo>
                  <a:pt x="5656303" y="2782487"/>
                  <a:pt x="5681962" y="2697738"/>
                  <a:pt x="5720880" y="2746917"/>
                </a:cubicBezTo>
                <a:cubicBezTo>
                  <a:pt x="5722969" y="2730195"/>
                  <a:pt x="5732798" y="2729542"/>
                  <a:pt x="5739816" y="2723105"/>
                </a:cubicBezTo>
                <a:cubicBezTo>
                  <a:pt x="5737940" y="2747489"/>
                  <a:pt x="5729796" y="2758538"/>
                  <a:pt x="5726771" y="2780523"/>
                </a:cubicBezTo>
                <a:cubicBezTo>
                  <a:pt x="5711237" y="2777169"/>
                  <a:pt x="5678132" y="2769938"/>
                  <a:pt x="5668408" y="2799180"/>
                </a:cubicBezTo>
                <a:cubicBezTo>
                  <a:pt x="5675855" y="2801362"/>
                  <a:pt x="5690049" y="2816282"/>
                  <a:pt x="5697335" y="2796399"/>
                </a:cubicBezTo>
                <a:cubicBezTo>
                  <a:pt x="5697577" y="2806191"/>
                  <a:pt x="5695085" y="2820375"/>
                  <a:pt x="5699880" y="2822995"/>
                </a:cubicBezTo>
                <a:cubicBezTo>
                  <a:pt x="5739575" y="2813092"/>
                  <a:pt x="5792071" y="2846970"/>
                  <a:pt x="5825765" y="2826185"/>
                </a:cubicBezTo>
                <a:cubicBezTo>
                  <a:pt x="5818268" y="2826950"/>
                  <a:pt x="5823678" y="2854717"/>
                  <a:pt x="5817329" y="2857853"/>
                </a:cubicBezTo>
                <a:cubicBezTo>
                  <a:pt x="5805194" y="2830550"/>
                  <a:pt x="5786956" y="2836360"/>
                  <a:pt x="5774072" y="2858809"/>
                </a:cubicBezTo>
                <a:cubicBezTo>
                  <a:pt x="5751654" y="2834860"/>
                  <a:pt x="5711772" y="2842305"/>
                  <a:pt x="5688630" y="2834722"/>
                </a:cubicBezTo>
                <a:cubicBezTo>
                  <a:pt x="5686059" y="2871003"/>
                  <a:pt x="5653088" y="2875175"/>
                  <a:pt x="5657185" y="2902753"/>
                </a:cubicBezTo>
                <a:cubicBezTo>
                  <a:pt x="5647302" y="2905508"/>
                  <a:pt x="5629063" y="2890668"/>
                  <a:pt x="5624696" y="2905099"/>
                </a:cubicBezTo>
                <a:cubicBezTo>
                  <a:pt x="5634579" y="2907825"/>
                  <a:pt x="5634017" y="2927084"/>
                  <a:pt x="5641598" y="2933521"/>
                </a:cubicBezTo>
                <a:cubicBezTo>
                  <a:pt x="5632597" y="2938212"/>
                  <a:pt x="5625475" y="2946614"/>
                  <a:pt x="5612429" y="2942823"/>
                </a:cubicBezTo>
                <a:cubicBezTo>
                  <a:pt x="5612216" y="2959244"/>
                  <a:pt x="5618455" y="2964181"/>
                  <a:pt x="5607849" y="2968436"/>
                </a:cubicBezTo>
                <a:cubicBezTo>
                  <a:pt x="5578548" y="2963336"/>
                  <a:pt x="5544236" y="2950243"/>
                  <a:pt x="5513433" y="2989029"/>
                </a:cubicBezTo>
                <a:cubicBezTo>
                  <a:pt x="5516782" y="3027054"/>
                  <a:pt x="5543353" y="3007687"/>
                  <a:pt x="5555406" y="3020725"/>
                </a:cubicBezTo>
                <a:cubicBezTo>
                  <a:pt x="5541342" y="3031854"/>
                  <a:pt x="5572494" y="3021381"/>
                  <a:pt x="5569198" y="3035703"/>
                </a:cubicBezTo>
                <a:cubicBezTo>
                  <a:pt x="5559371" y="3035812"/>
                  <a:pt x="5559210" y="3075200"/>
                  <a:pt x="5567404" y="3081362"/>
                </a:cubicBezTo>
                <a:cubicBezTo>
                  <a:pt x="5575334" y="3076780"/>
                  <a:pt x="5580744" y="3066989"/>
                  <a:pt x="5579698" y="3043584"/>
                </a:cubicBezTo>
                <a:cubicBezTo>
                  <a:pt x="5588778" y="3045548"/>
                  <a:pt x="5598099" y="3047212"/>
                  <a:pt x="5596840" y="3065489"/>
                </a:cubicBezTo>
                <a:cubicBezTo>
                  <a:pt x="5576807" y="3051359"/>
                  <a:pt x="5591672" y="3099559"/>
                  <a:pt x="5584816" y="3096692"/>
                </a:cubicBezTo>
                <a:cubicBezTo>
                  <a:pt x="5583182" y="3087093"/>
                  <a:pt x="5579833" y="3080137"/>
                  <a:pt x="5574825" y="3075772"/>
                </a:cubicBezTo>
                <a:cubicBezTo>
                  <a:pt x="5572306" y="3113852"/>
                  <a:pt x="5555434" y="3076972"/>
                  <a:pt x="5549995" y="3065924"/>
                </a:cubicBezTo>
                <a:cubicBezTo>
                  <a:pt x="5538184" y="3084255"/>
                  <a:pt x="5500284" y="3037120"/>
                  <a:pt x="5481214" y="3076726"/>
                </a:cubicBezTo>
                <a:cubicBezTo>
                  <a:pt x="5491204" y="3085893"/>
                  <a:pt x="5499640" y="3092875"/>
                  <a:pt x="5509579" y="3086984"/>
                </a:cubicBezTo>
                <a:cubicBezTo>
                  <a:pt x="5511909" y="3113932"/>
                  <a:pt x="5522140" y="3128417"/>
                  <a:pt x="5536470" y="3136409"/>
                </a:cubicBezTo>
                <a:cubicBezTo>
                  <a:pt x="5544182" y="3124027"/>
                  <a:pt x="5535369" y="3123425"/>
                  <a:pt x="5533899" y="3109788"/>
                </a:cubicBezTo>
                <a:cubicBezTo>
                  <a:pt x="5543968" y="3113906"/>
                  <a:pt x="5556611" y="3152475"/>
                  <a:pt x="5565877" y="3120478"/>
                </a:cubicBezTo>
                <a:cubicBezTo>
                  <a:pt x="5559584" y="3119662"/>
                  <a:pt x="5545389" y="3100784"/>
                  <a:pt x="5552351" y="3099095"/>
                </a:cubicBezTo>
                <a:cubicBezTo>
                  <a:pt x="5571369" y="3120478"/>
                  <a:pt x="5588778" y="3161693"/>
                  <a:pt x="5607314" y="3165296"/>
                </a:cubicBezTo>
                <a:cubicBezTo>
                  <a:pt x="5607179" y="3176671"/>
                  <a:pt x="5605734" y="3185480"/>
                  <a:pt x="5602760" y="3190935"/>
                </a:cubicBezTo>
                <a:cubicBezTo>
                  <a:pt x="5634875" y="3205174"/>
                  <a:pt x="5668596" y="3244398"/>
                  <a:pt x="5684880" y="3208175"/>
                </a:cubicBezTo>
                <a:cubicBezTo>
                  <a:pt x="5696772" y="3213902"/>
                  <a:pt x="5718468" y="3204083"/>
                  <a:pt x="5724066" y="3219905"/>
                </a:cubicBezTo>
                <a:cubicBezTo>
                  <a:pt x="5711316" y="3223943"/>
                  <a:pt x="5709764" y="3255693"/>
                  <a:pt x="5701246" y="3249745"/>
                </a:cubicBezTo>
                <a:cubicBezTo>
                  <a:pt x="5712978" y="3259728"/>
                  <a:pt x="5721389" y="3275086"/>
                  <a:pt x="5728351" y="3292627"/>
                </a:cubicBezTo>
                <a:cubicBezTo>
                  <a:pt x="5732798" y="3273669"/>
                  <a:pt x="5754117" y="3290144"/>
                  <a:pt x="5761375" y="3277297"/>
                </a:cubicBezTo>
                <a:cubicBezTo>
                  <a:pt x="5764565" y="3259782"/>
                  <a:pt x="5744287" y="3279751"/>
                  <a:pt x="5747583" y="3262320"/>
                </a:cubicBezTo>
                <a:cubicBezTo>
                  <a:pt x="5786419" y="3222605"/>
                  <a:pt x="5850783" y="3264038"/>
                  <a:pt x="5889271" y="3228278"/>
                </a:cubicBezTo>
                <a:cubicBezTo>
                  <a:pt x="5881984" y="3208258"/>
                  <a:pt x="5857290" y="3243118"/>
                  <a:pt x="5853969" y="3210495"/>
                </a:cubicBezTo>
                <a:cubicBezTo>
                  <a:pt x="5868192" y="3196637"/>
                  <a:pt x="5886085" y="3206565"/>
                  <a:pt x="5905127" y="3190935"/>
                </a:cubicBezTo>
                <a:cubicBezTo>
                  <a:pt x="5908555" y="3167043"/>
                  <a:pt x="5900575" y="3161287"/>
                  <a:pt x="5888227" y="3162458"/>
                </a:cubicBezTo>
                <a:cubicBezTo>
                  <a:pt x="5886700" y="3201084"/>
                  <a:pt x="5839453" y="3175225"/>
                  <a:pt x="5853460" y="3223559"/>
                </a:cubicBezTo>
                <a:cubicBezTo>
                  <a:pt x="5836933" y="3206620"/>
                  <a:pt x="5816471" y="3200675"/>
                  <a:pt x="5803053" y="3223642"/>
                </a:cubicBezTo>
                <a:cubicBezTo>
                  <a:pt x="5796222" y="3220014"/>
                  <a:pt x="5801232" y="3197837"/>
                  <a:pt x="5789473" y="3202092"/>
                </a:cubicBezTo>
                <a:cubicBezTo>
                  <a:pt x="5787920" y="3214830"/>
                  <a:pt x="5793812" y="3215704"/>
                  <a:pt x="5795876" y="3222686"/>
                </a:cubicBezTo>
                <a:cubicBezTo>
                  <a:pt x="5777581" y="3191917"/>
                  <a:pt x="5710352" y="3209484"/>
                  <a:pt x="5686140" y="3175551"/>
                </a:cubicBezTo>
                <a:cubicBezTo>
                  <a:pt x="5685176" y="3187582"/>
                  <a:pt x="5682926" y="3197018"/>
                  <a:pt x="5677916" y="3200729"/>
                </a:cubicBezTo>
                <a:cubicBezTo>
                  <a:pt x="5676097" y="3185262"/>
                  <a:pt x="5666721" y="3181717"/>
                  <a:pt x="5664873" y="3166195"/>
                </a:cubicBezTo>
                <a:cubicBezTo>
                  <a:pt x="5677943" y="3174789"/>
                  <a:pt x="5676954" y="3154004"/>
                  <a:pt x="5683543" y="3148901"/>
                </a:cubicBezTo>
                <a:cubicBezTo>
                  <a:pt x="5684453" y="3158394"/>
                  <a:pt x="5700923" y="3173587"/>
                  <a:pt x="5704754" y="3158311"/>
                </a:cubicBezTo>
                <a:cubicBezTo>
                  <a:pt x="5706469" y="3143337"/>
                  <a:pt x="5694711" y="3149611"/>
                  <a:pt x="5694790" y="3137283"/>
                </a:cubicBezTo>
                <a:cubicBezTo>
                  <a:pt x="5697655" y="3136134"/>
                  <a:pt x="5701862" y="3138073"/>
                  <a:pt x="5702183" y="3131690"/>
                </a:cubicBezTo>
                <a:cubicBezTo>
                  <a:pt x="5699506" y="3129834"/>
                  <a:pt x="5695167" y="3130599"/>
                  <a:pt x="5695327" y="3124244"/>
                </a:cubicBezTo>
                <a:cubicBezTo>
                  <a:pt x="5711451" y="3124407"/>
                  <a:pt x="5730227" y="3167888"/>
                  <a:pt x="5741610" y="3136873"/>
                </a:cubicBezTo>
                <a:cubicBezTo>
                  <a:pt x="5728031" y="3141945"/>
                  <a:pt x="5735449" y="3113932"/>
                  <a:pt x="5728327" y="3108857"/>
                </a:cubicBezTo>
                <a:cubicBezTo>
                  <a:pt x="5711237" y="3122116"/>
                  <a:pt x="5685444" y="3096557"/>
                  <a:pt x="5678695" y="3089329"/>
                </a:cubicBezTo>
                <a:cubicBezTo>
                  <a:pt x="5701193" y="3098932"/>
                  <a:pt x="5698325" y="3055259"/>
                  <a:pt x="5712683" y="3047759"/>
                </a:cubicBezTo>
                <a:cubicBezTo>
                  <a:pt x="5699532" y="3036548"/>
                  <a:pt x="5705102" y="3064861"/>
                  <a:pt x="5694256" y="3058507"/>
                </a:cubicBezTo>
                <a:cubicBezTo>
                  <a:pt x="5692836" y="3020072"/>
                  <a:pt x="5704137" y="3008534"/>
                  <a:pt x="5714719" y="2995496"/>
                </a:cubicBezTo>
                <a:cubicBezTo>
                  <a:pt x="5704942" y="2998715"/>
                  <a:pt x="5708344" y="2981148"/>
                  <a:pt x="5704728" y="2974547"/>
                </a:cubicBezTo>
                <a:cubicBezTo>
                  <a:pt x="5714505" y="2965435"/>
                  <a:pt x="5734271" y="2977300"/>
                  <a:pt x="5723959" y="2944240"/>
                </a:cubicBezTo>
                <a:cubicBezTo>
                  <a:pt x="5734833" y="2943587"/>
                  <a:pt x="5751494" y="2955126"/>
                  <a:pt x="5753099" y="2934885"/>
                </a:cubicBezTo>
                <a:cubicBezTo>
                  <a:pt x="5746700" y="2920400"/>
                  <a:pt x="5723155" y="2933249"/>
                  <a:pt x="5725458" y="2905016"/>
                </a:cubicBezTo>
                <a:cubicBezTo>
                  <a:pt x="5785402" y="2989657"/>
                  <a:pt x="5815990" y="2816746"/>
                  <a:pt x="5874086" y="2878394"/>
                </a:cubicBezTo>
                <a:cubicBezTo>
                  <a:pt x="5870548" y="2847380"/>
                  <a:pt x="5883245" y="2850544"/>
                  <a:pt x="5889940" y="2841134"/>
                </a:cubicBezTo>
                <a:cubicBezTo>
                  <a:pt x="5884746" y="2816612"/>
                  <a:pt x="5876040" y="2797734"/>
                  <a:pt x="5867148" y="2779077"/>
                </a:cubicBezTo>
                <a:cubicBezTo>
                  <a:pt x="5859863" y="2790426"/>
                  <a:pt x="5858175" y="2778613"/>
                  <a:pt x="5849256" y="2776731"/>
                </a:cubicBezTo>
                <a:cubicBezTo>
                  <a:pt x="5838731" y="2786660"/>
                  <a:pt x="5849605" y="2802508"/>
                  <a:pt x="5837524" y="2801445"/>
                </a:cubicBezTo>
                <a:cubicBezTo>
                  <a:pt x="5837684" y="2790016"/>
                  <a:pt x="5839105" y="2781259"/>
                  <a:pt x="5842105" y="2775803"/>
                </a:cubicBezTo>
                <a:cubicBezTo>
                  <a:pt x="5825953" y="2769993"/>
                  <a:pt x="5820275" y="2778805"/>
                  <a:pt x="5795043" y="2782868"/>
                </a:cubicBezTo>
                <a:cubicBezTo>
                  <a:pt x="5790010" y="2760010"/>
                  <a:pt x="5779938" y="2759274"/>
                  <a:pt x="5786070" y="2735708"/>
                </a:cubicBezTo>
                <a:cubicBezTo>
                  <a:pt x="5810232" y="2747653"/>
                  <a:pt x="5820596" y="2723351"/>
                  <a:pt x="5842854" y="2756218"/>
                </a:cubicBezTo>
                <a:cubicBezTo>
                  <a:pt x="5834606" y="2741682"/>
                  <a:pt x="5856086" y="2689035"/>
                  <a:pt x="5862084" y="2725860"/>
                </a:cubicBezTo>
                <a:cubicBezTo>
                  <a:pt x="5856674" y="2726295"/>
                  <a:pt x="5848935" y="2721850"/>
                  <a:pt x="5847462" y="2730579"/>
                </a:cubicBezTo>
                <a:cubicBezTo>
                  <a:pt x="5847701" y="2740425"/>
                  <a:pt x="5845237" y="2754500"/>
                  <a:pt x="5850033" y="2757120"/>
                </a:cubicBezTo>
                <a:cubicBezTo>
                  <a:pt x="5864843" y="2752401"/>
                  <a:pt x="5874192" y="2780222"/>
                  <a:pt x="5875584" y="2747435"/>
                </a:cubicBezTo>
                <a:cubicBezTo>
                  <a:pt x="5870524" y="2755210"/>
                  <a:pt x="5861977" y="2754202"/>
                  <a:pt x="5861550" y="2739007"/>
                </a:cubicBezTo>
                <a:cubicBezTo>
                  <a:pt x="5874247" y="2739906"/>
                  <a:pt x="5861629" y="2726925"/>
                  <a:pt x="5873040" y="2720759"/>
                </a:cubicBezTo>
                <a:cubicBezTo>
                  <a:pt x="5881290" y="2739145"/>
                  <a:pt x="5909894" y="2744546"/>
                  <a:pt x="5919646" y="2726759"/>
                </a:cubicBezTo>
                <a:cubicBezTo>
                  <a:pt x="5919885" y="2720187"/>
                  <a:pt x="5920126" y="2713720"/>
                  <a:pt x="5920394" y="2707148"/>
                </a:cubicBezTo>
                <a:cubicBezTo>
                  <a:pt x="5903922" y="2718795"/>
                  <a:pt x="5896289" y="2661050"/>
                  <a:pt x="5903013" y="2691873"/>
                </a:cubicBezTo>
                <a:cubicBezTo>
                  <a:pt x="5929876" y="2677605"/>
                  <a:pt x="5940188" y="2735817"/>
                  <a:pt x="5943697" y="2756164"/>
                </a:cubicBezTo>
                <a:cubicBezTo>
                  <a:pt x="5953446" y="2760202"/>
                  <a:pt x="5947982" y="2732269"/>
                  <a:pt x="5955429" y="2731453"/>
                </a:cubicBezTo>
                <a:cubicBezTo>
                  <a:pt x="5955830" y="2761485"/>
                  <a:pt x="5973670" y="2763856"/>
                  <a:pt x="5982295" y="2780878"/>
                </a:cubicBezTo>
                <a:cubicBezTo>
                  <a:pt x="5976695" y="2777358"/>
                  <a:pt x="5969356" y="2803573"/>
                  <a:pt x="5977739" y="2806546"/>
                </a:cubicBezTo>
                <a:cubicBezTo>
                  <a:pt x="6000372" y="2795907"/>
                  <a:pt x="6043174" y="2814756"/>
                  <a:pt x="6061120" y="2791107"/>
                </a:cubicBezTo>
                <a:cubicBezTo>
                  <a:pt x="6058468" y="2779160"/>
                  <a:pt x="6049951" y="2769366"/>
                  <a:pt x="6062139" y="2765001"/>
                </a:cubicBezTo>
                <a:cubicBezTo>
                  <a:pt x="6061843" y="2809928"/>
                  <a:pt x="6093073" y="2756218"/>
                  <a:pt x="6101323" y="2776677"/>
                </a:cubicBezTo>
                <a:cubicBezTo>
                  <a:pt x="6103090" y="2799263"/>
                  <a:pt x="6086378" y="2783060"/>
                  <a:pt x="6089296" y="2807883"/>
                </a:cubicBezTo>
                <a:cubicBezTo>
                  <a:pt x="6107429" y="2803628"/>
                  <a:pt x="6100707" y="2838789"/>
                  <a:pt x="6113055" y="2843780"/>
                </a:cubicBezTo>
                <a:cubicBezTo>
                  <a:pt x="6128642" y="2821904"/>
                  <a:pt x="6174550" y="2832486"/>
                  <a:pt x="6188532" y="2847053"/>
                </a:cubicBezTo>
                <a:cubicBezTo>
                  <a:pt x="6181595" y="2868821"/>
                  <a:pt x="6168926" y="2837368"/>
                  <a:pt x="6162659" y="2863391"/>
                </a:cubicBezTo>
                <a:cubicBezTo>
                  <a:pt x="6168229" y="2877002"/>
                  <a:pt x="6165203" y="2904334"/>
                  <a:pt x="6171364" y="2916992"/>
                </a:cubicBezTo>
                <a:cubicBezTo>
                  <a:pt x="6178032" y="2909572"/>
                  <a:pt x="6196352" y="2922883"/>
                  <a:pt x="6203103" y="2934283"/>
                </a:cubicBezTo>
                <a:cubicBezTo>
                  <a:pt x="6189282" y="2938539"/>
                  <a:pt x="6184407" y="2948224"/>
                  <a:pt x="6198495" y="2959954"/>
                </a:cubicBezTo>
                <a:cubicBezTo>
                  <a:pt x="6168310" y="2968900"/>
                  <a:pt x="6151998" y="2943450"/>
                  <a:pt x="6119722" y="2949696"/>
                </a:cubicBezTo>
                <a:cubicBezTo>
                  <a:pt x="6119697" y="2937476"/>
                  <a:pt x="6118195" y="2927548"/>
                  <a:pt x="6113564" y="2922636"/>
                </a:cubicBezTo>
                <a:cubicBezTo>
                  <a:pt x="6110966" y="2933630"/>
                  <a:pt x="6096582" y="2919964"/>
                  <a:pt x="6095188" y="2933438"/>
                </a:cubicBezTo>
                <a:cubicBezTo>
                  <a:pt x="6094814" y="2956380"/>
                  <a:pt x="6116750" y="2944160"/>
                  <a:pt x="6115383" y="2968846"/>
                </a:cubicBezTo>
                <a:cubicBezTo>
                  <a:pt x="6104858" y="2972718"/>
                  <a:pt x="6073226" y="2942714"/>
                  <a:pt x="6075448" y="2976810"/>
                </a:cubicBezTo>
                <a:cubicBezTo>
                  <a:pt x="6069450" y="2976019"/>
                  <a:pt x="6063530" y="2975200"/>
                  <a:pt x="6057529" y="2974410"/>
                </a:cubicBezTo>
                <a:cubicBezTo>
                  <a:pt x="6060931" y="2928965"/>
                  <a:pt x="6012855" y="2947296"/>
                  <a:pt x="6024800" y="2983328"/>
                </a:cubicBezTo>
                <a:cubicBezTo>
                  <a:pt x="6007765" y="2987557"/>
                  <a:pt x="5981785" y="2973073"/>
                  <a:pt x="5980525" y="3010307"/>
                </a:cubicBezTo>
                <a:cubicBezTo>
                  <a:pt x="6002918" y="2998468"/>
                  <a:pt x="6020220" y="3003761"/>
                  <a:pt x="6037575" y="3024382"/>
                </a:cubicBezTo>
                <a:cubicBezTo>
                  <a:pt x="6030638" y="3026264"/>
                  <a:pt x="6030397" y="3042112"/>
                  <a:pt x="6019173" y="3035101"/>
                </a:cubicBezTo>
                <a:cubicBezTo>
                  <a:pt x="6022334" y="3017836"/>
                  <a:pt x="6012264" y="3021490"/>
                  <a:pt x="6009186" y="3014099"/>
                </a:cubicBezTo>
                <a:cubicBezTo>
                  <a:pt x="6007442" y="3029211"/>
                  <a:pt x="5993329" y="3018354"/>
                  <a:pt x="5990517" y="3031364"/>
                </a:cubicBezTo>
                <a:cubicBezTo>
                  <a:pt x="5992766" y="3052559"/>
                  <a:pt x="5984088" y="3050812"/>
                  <a:pt x="5982078" y="3063060"/>
                </a:cubicBezTo>
                <a:cubicBezTo>
                  <a:pt x="5998202" y="3084283"/>
                  <a:pt x="6017596" y="3060005"/>
                  <a:pt x="6032727" y="3056488"/>
                </a:cubicBezTo>
                <a:cubicBezTo>
                  <a:pt x="6033664" y="3082047"/>
                  <a:pt x="6011756" y="3059486"/>
                  <a:pt x="6010229" y="3079862"/>
                </a:cubicBezTo>
                <a:cubicBezTo>
                  <a:pt x="6009855" y="3090664"/>
                  <a:pt x="6020006" y="3084856"/>
                  <a:pt x="6020461" y="3094321"/>
                </a:cubicBezTo>
                <a:cubicBezTo>
                  <a:pt x="6016148" y="3108806"/>
                  <a:pt x="5995016" y="3087829"/>
                  <a:pt x="5991293" y="3103568"/>
                </a:cubicBezTo>
                <a:cubicBezTo>
                  <a:pt x="5999597" y="3112950"/>
                  <a:pt x="6015104" y="3110933"/>
                  <a:pt x="6015343" y="3132944"/>
                </a:cubicBezTo>
                <a:cubicBezTo>
                  <a:pt x="6028040" y="3126698"/>
                  <a:pt x="6038351" y="3115407"/>
                  <a:pt x="6048851" y="3104522"/>
                </a:cubicBezTo>
                <a:cubicBezTo>
                  <a:pt x="6040711" y="3127351"/>
                  <a:pt x="6065645" y="3133846"/>
                  <a:pt x="6067763" y="3172604"/>
                </a:cubicBezTo>
                <a:cubicBezTo>
                  <a:pt x="6051314" y="3146201"/>
                  <a:pt x="6027452" y="3112677"/>
                  <a:pt x="6010737" y="3158666"/>
                </a:cubicBezTo>
                <a:cubicBezTo>
                  <a:pt x="5993275" y="3148274"/>
                  <a:pt x="5964722" y="3143010"/>
                  <a:pt x="5952883" y="3164285"/>
                </a:cubicBezTo>
                <a:cubicBezTo>
                  <a:pt x="5961885" y="3172524"/>
                  <a:pt x="5969491" y="3183051"/>
                  <a:pt x="5973104" y="3199747"/>
                </a:cubicBezTo>
                <a:cubicBezTo>
                  <a:pt x="5964668" y="3226643"/>
                  <a:pt x="5945652" y="3177298"/>
                  <a:pt x="5933734" y="3194618"/>
                </a:cubicBezTo>
                <a:cubicBezTo>
                  <a:pt x="5938019" y="3195846"/>
                  <a:pt x="5942144" y="3197619"/>
                  <a:pt x="5940348" y="3208584"/>
                </a:cubicBezTo>
                <a:cubicBezTo>
                  <a:pt x="5929851" y="3208856"/>
                  <a:pt x="5928484" y="3194672"/>
                  <a:pt x="5923260" y="3186682"/>
                </a:cubicBezTo>
                <a:cubicBezTo>
                  <a:pt x="5916485" y="3189492"/>
                  <a:pt x="5904110" y="3216385"/>
                  <a:pt x="5914289" y="3231414"/>
                </a:cubicBezTo>
                <a:cubicBezTo>
                  <a:pt x="5959526" y="3211202"/>
                  <a:pt x="5998365" y="3237525"/>
                  <a:pt x="6045022" y="3202473"/>
                </a:cubicBezTo>
                <a:cubicBezTo>
                  <a:pt x="6017408" y="3187198"/>
                  <a:pt x="5985427" y="3233897"/>
                  <a:pt x="5973614" y="3186599"/>
                </a:cubicBezTo>
                <a:cubicBezTo>
                  <a:pt x="5989794" y="3206102"/>
                  <a:pt x="5997479" y="3169388"/>
                  <a:pt x="6005594" y="3197401"/>
                </a:cubicBezTo>
                <a:cubicBezTo>
                  <a:pt x="6021185" y="3188180"/>
                  <a:pt x="6024531" y="3159457"/>
                  <a:pt x="6038860" y="3175471"/>
                </a:cubicBezTo>
                <a:cubicBezTo>
                  <a:pt x="6026566" y="3168022"/>
                  <a:pt x="6034468" y="3191892"/>
                  <a:pt x="6038113" y="3195027"/>
                </a:cubicBezTo>
                <a:cubicBezTo>
                  <a:pt x="6049709" y="3188862"/>
                  <a:pt x="6048556" y="3188535"/>
                  <a:pt x="6063690" y="3185262"/>
                </a:cubicBezTo>
                <a:cubicBezTo>
                  <a:pt x="6064975" y="3219959"/>
                  <a:pt x="6097438" y="3205366"/>
                  <a:pt x="6097466" y="3242136"/>
                </a:cubicBezTo>
                <a:cubicBezTo>
                  <a:pt x="6063932" y="3200755"/>
                  <a:pt x="6025202" y="3243010"/>
                  <a:pt x="5995632" y="3268239"/>
                </a:cubicBezTo>
                <a:cubicBezTo>
                  <a:pt x="5986071" y="3257194"/>
                  <a:pt x="6002918" y="3242408"/>
                  <a:pt x="5993329" y="3235151"/>
                </a:cubicBezTo>
                <a:cubicBezTo>
                  <a:pt x="5988051" y="3238207"/>
                  <a:pt x="5984220" y="3244235"/>
                  <a:pt x="5981810" y="3253402"/>
                </a:cubicBezTo>
                <a:cubicBezTo>
                  <a:pt x="5991157" y="3286980"/>
                  <a:pt x="5978864" y="3277595"/>
                  <a:pt x="5968765" y="3310711"/>
                </a:cubicBezTo>
                <a:cubicBezTo>
                  <a:pt x="5988535" y="3323913"/>
                  <a:pt x="5981678" y="3281441"/>
                  <a:pt x="5995094" y="3281332"/>
                </a:cubicBezTo>
                <a:cubicBezTo>
                  <a:pt x="6004014" y="3286135"/>
                  <a:pt x="6016977" y="3315703"/>
                  <a:pt x="6023006" y="3304709"/>
                </a:cubicBezTo>
                <a:cubicBezTo>
                  <a:pt x="6023299" y="3296063"/>
                  <a:pt x="6016977" y="3297862"/>
                  <a:pt x="6016336" y="3290608"/>
                </a:cubicBezTo>
                <a:cubicBezTo>
                  <a:pt x="6021772" y="3287933"/>
                  <a:pt x="6025712" y="3282097"/>
                  <a:pt x="6031176" y="3279451"/>
                </a:cubicBezTo>
                <a:cubicBezTo>
                  <a:pt x="6029595" y="3294208"/>
                  <a:pt x="6031094" y="3304110"/>
                  <a:pt x="6037308" y="3306536"/>
                </a:cubicBezTo>
                <a:cubicBezTo>
                  <a:pt x="6041003" y="3274159"/>
                  <a:pt x="6049762" y="3252500"/>
                  <a:pt x="6068271" y="3251463"/>
                </a:cubicBezTo>
                <a:cubicBezTo>
                  <a:pt x="6069236" y="3262838"/>
                  <a:pt x="6062352" y="3267475"/>
                  <a:pt x="6067520" y="3271103"/>
                </a:cubicBezTo>
                <a:cubicBezTo>
                  <a:pt x="6080295" y="3257766"/>
                  <a:pt x="6100654" y="3260630"/>
                  <a:pt x="6111795" y="3243963"/>
                </a:cubicBezTo>
                <a:cubicBezTo>
                  <a:pt x="6117686" y="3266057"/>
                  <a:pt x="6128186" y="3245355"/>
                  <a:pt x="6139947" y="3260793"/>
                </a:cubicBezTo>
                <a:cubicBezTo>
                  <a:pt x="6140295" y="3230841"/>
                  <a:pt x="6171818" y="3266604"/>
                  <a:pt x="6173212" y="3238834"/>
                </a:cubicBezTo>
                <a:cubicBezTo>
                  <a:pt x="6173799" y="3244018"/>
                  <a:pt x="6175889" y="3246772"/>
                  <a:pt x="6180096" y="3246283"/>
                </a:cubicBezTo>
                <a:cubicBezTo>
                  <a:pt x="6182720" y="3310654"/>
                  <a:pt x="6131535" y="3261910"/>
                  <a:pt x="6120527" y="3297618"/>
                </a:cubicBezTo>
                <a:cubicBezTo>
                  <a:pt x="6140801" y="3295654"/>
                  <a:pt x="6133358" y="3312702"/>
                  <a:pt x="6123339" y="3317719"/>
                </a:cubicBezTo>
                <a:cubicBezTo>
                  <a:pt x="6150444" y="3353562"/>
                  <a:pt x="6183256" y="3271839"/>
                  <a:pt x="6184727" y="3312510"/>
                </a:cubicBezTo>
                <a:cubicBezTo>
                  <a:pt x="6193836" y="3311639"/>
                  <a:pt x="6218235" y="3279560"/>
                  <a:pt x="6214110" y="3296582"/>
                </a:cubicBezTo>
                <a:cubicBezTo>
                  <a:pt x="6197131" y="3305282"/>
                  <a:pt x="6210764" y="3301410"/>
                  <a:pt x="6209261" y="3328850"/>
                </a:cubicBezTo>
                <a:cubicBezTo>
                  <a:pt x="6205218" y="3342215"/>
                  <a:pt x="6187301" y="3311911"/>
                  <a:pt x="6180363" y="3331577"/>
                </a:cubicBezTo>
                <a:cubicBezTo>
                  <a:pt x="6180334" y="3340744"/>
                  <a:pt x="6205994" y="3339025"/>
                  <a:pt x="6194184" y="3346551"/>
                </a:cubicBezTo>
                <a:cubicBezTo>
                  <a:pt x="6178569" y="3340142"/>
                  <a:pt x="6179451" y="3345735"/>
                  <a:pt x="6169650" y="3330297"/>
                </a:cubicBezTo>
                <a:cubicBezTo>
                  <a:pt x="6164025" y="3337250"/>
                  <a:pt x="6163060" y="3354217"/>
                  <a:pt x="6157622" y="3361474"/>
                </a:cubicBezTo>
                <a:cubicBezTo>
                  <a:pt x="6152105" y="3355936"/>
                  <a:pt x="6159687" y="3329612"/>
                  <a:pt x="6147901" y="3333976"/>
                </a:cubicBezTo>
                <a:cubicBezTo>
                  <a:pt x="6140373" y="3403454"/>
                  <a:pt x="6094895" y="3358937"/>
                  <a:pt x="6073735" y="3389977"/>
                </a:cubicBezTo>
                <a:cubicBezTo>
                  <a:pt x="6123207" y="3415590"/>
                  <a:pt x="6171041" y="3399662"/>
                  <a:pt x="6206237" y="3407162"/>
                </a:cubicBezTo>
                <a:cubicBezTo>
                  <a:pt x="6202620" y="3406862"/>
                  <a:pt x="6201335" y="3418099"/>
                  <a:pt x="6205727" y="3420255"/>
                </a:cubicBezTo>
                <a:cubicBezTo>
                  <a:pt x="6209315" y="3420691"/>
                  <a:pt x="6212906" y="3421129"/>
                  <a:pt x="6216494" y="3421619"/>
                </a:cubicBezTo>
                <a:cubicBezTo>
                  <a:pt x="6215960" y="3406372"/>
                  <a:pt x="6218021" y="3396607"/>
                  <a:pt x="6221370" y="3389513"/>
                </a:cubicBezTo>
                <a:cubicBezTo>
                  <a:pt x="6234842" y="3406046"/>
                  <a:pt x="6237253" y="3376039"/>
                  <a:pt x="6250779" y="3373585"/>
                </a:cubicBezTo>
                <a:cubicBezTo>
                  <a:pt x="6277374" y="3392325"/>
                  <a:pt x="6346881" y="3384333"/>
                  <a:pt x="6369753" y="3369329"/>
                </a:cubicBezTo>
                <a:cubicBezTo>
                  <a:pt x="6387404" y="3368293"/>
                  <a:pt x="6448821" y="3385203"/>
                  <a:pt x="6467999" y="3342734"/>
                </a:cubicBezTo>
                <a:cubicBezTo>
                  <a:pt x="6468241" y="3352582"/>
                  <a:pt x="6465775" y="3366738"/>
                  <a:pt x="6470544" y="3369329"/>
                </a:cubicBezTo>
                <a:cubicBezTo>
                  <a:pt x="6488917" y="3360793"/>
                  <a:pt x="6543369" y="3345598"/>
                  <a:pt x="6543450" y="3346061"/>
                </a:cubicBezTo>
                <a:cubicBezTo>
                  <a:pt x="6545351" y="3354627"/>
                  <a:pt x="6539969" y="3370910"/>
                  <a:pt x="6546020" y="3372603"/>
                </a:cubicBezTo>
                <a:cubicBezTo>
                  <a:pt x="6553413" y="3366930"/>
                  <a:pt x="6555182" y="3349363"/>
                  <a:pt x="6561636" y="3341777"/>
                </a:cubicBezTo>
                <a:cubicBezTo>
                  <a:pt x="6578485" y="3384659"/>
                  <a:pt x="6603526" y="3320122"/>
                  <a:pt x="6626106" y="3350180"/>
                </a:cubicBezTo>
                <a:cubicBezTo>
                  <a:pt x="6621070" y="3382067"/>
                  <a:pt x="6610171" y="3358419"/>
                  <a:pt x="6612018" y="3348436"/>
                </a:cubicBezTo>
                <a:cubicBezTo>
                  <a:pt x="6605483" y="3351190"/>
                  <a:pt x="6596991" y="3349744"/>
                  <a:pt x="6593563" y="3359129"/>
                </a:cubicBezTo>
                <a:cubicBezTo>
                  <a:pt x="6608722" y="3359945"/>
                  <a:pt x="6593135" y="3369112"/>
                  <a:pt x="6592812" y="3378740"/>
                </a:cubicBezTo>
                <a:cubicBezTo>
                  <a:pt x="6597848" y="3387033"/>
                  <a:pt x="6601546" y="3387414"/>
                  <a:pt x="6607170" y="3380595"/>
                </a:cubicBezTo>
                <a:cubicBezTo>
                  <a:pt x="6605430" y="3432011"/>
                  <a:pt x="6569056" y="3381549"/>
                  <a:pt x="6553200" y="3380186"/>
                </a:cubicBezTo>
                <a:cubicBezTo>
                  <a:pt x="6535762" y="3378849"/>
                  <a:pt x="6542432" y="3428194"/>
                  <a:pt x="6522746" y="3422111"/>
                </a:cubicBezTo>
                <a:cubicBezTo>
                  <a:pt x="6522183" y="3409153"/>
                  <a:pt x="6528102" y="3409837"/>
                  <a:pt x="6530619" y="3403480"/>
                </a:cubicBezTo>
                <a:cubicBezTo>
                  <a:pt x="6514897" y="3393170"/>
                  <a:pt x="6495025" y="3377732"/>
                  <a:pt x="6483828" y="3403918"/>
                </a:cubicBezTo>
                <a:cubicBezTo>
                  <a:pt x="6496228" y="3409645"/>
                  <a:pt x="6485970" y="3431602"/>
                  <a:pt x="6475605" y="3429202"/>
                </a:cubicBezTo>
                <a:cubicBezTo>
                  <a:pt x="6469391" y="3412999"/>
                  <a:pt x="6463123" y="3421238"/>
                  <a:pt x="6451338" y="3406289"/>
                </a:cubicBezTo>
                <a:cubicBezTo>
                  <a:pt x="6460016" y="3438148"/>
                  <a:pt x="6429564" y="3409453"/>
                  <a:pt x="6442635" y="3444560"/>
                </a:cubicBezTo>
                <a:cubicBezTo>
                  <a:pt x="6423966" y="3441994"/>
                  <a:pt x="6436848" y="3425112"/>
                  <a:pt x="6425760" y="3416109"/>
                </a:cubicBezTo>
                <a:cubicBezTo>
                  <a:pt x="6415420" y="3442023"/>
                  <a:pt x="6425841" y="3411034"/>
                  <a:pt x="6411644" y="3407681"/>
                </a:cubicBezTo>
                <a:cubicBezTo>
                  <a:pt x="6409152" y="3420748"/>
                  <a:pt x="6400396" y="3419027"/>
                  <a:pt x="6407091" y="3433323"/>
                </a:cubicBezTo>
                <a:cubicBezTo>
                  <a:pt x="6386895" y="3436049"/>
                  <a:pt x="6375968" y="3414637"/>
                  <a:pt x="6360513" y="3427212"/>
                </a:cubicBezTo>
                <a:cubicBezTo>
                  <a:pt x="6357274" y="3418048"/>
                  <a:pt x="6355398" y="3406698"/>
                  <a:pt x="6350764" y="3399742"/>
                </a:cubicBezTo>
                <a:cubicBezTo>
                  <a:pt x="6336007" y="3406426"/>
                  <a:pt x="6321246" y="3412999"/>
                  <a:pt x="6300114" y="3406372"/>
                </a:cubicBezTo>
                <a:cubicBezTo>
                  <a:pt x="6300196" y="3456178"/>
                  <a:pt x="6246492" y="3447040"/>
                  <a:pt x="6228709" y="3482367"/>
                </a:cubicBezTo>
                <a:cubicBezTo>
                  <a:pt x="6228439" y="3474538"/>
                  <a:pt x="6230074" y="3463899"/>
                  <a:pt x="6225923" y="3462207"/>
                </a:cubicBezTo>
                <a:cubicBezTo>
                  <a:pt x="6216388" y="3462971"/>
                  <a:pt x="6216843" y="3499879"/>
                  <a:pt x="6207200" y="3479584"/>
                </a:cubicBezTo>
                <a:cubicBezTo>
                  <a:pt x="6205432" y="3456889"/>
                  <a:pt x="6222093" y="3473175"/>
                  <a:pt x="6219228" y="3448323"/>
                </a:cubicBezTo>
                <a:cubicBezTo>
                  <a:pt x="6200263" y="3439377"/>
                  <a:pt x="6168389" y="3418509"/>
                  <a:pt x="6147847" y="3432504"/>
                </a:cubicBezTo>
                <a:cubicBezTo>
                  <a:pt x="6160085" y="3425957"/>
                  <a:pt x="6167399" y="3458034"/>
                  <a:pt x="6161213" y="3460434"/>
                </a:cubicBezTo>
                <a:cubicBezTo>
                  <a:pt x="6152696" y="3449360"/>
                  <a:pt x="6147578" y="3432802"/>
                  <a:pt x="6133572" y="3430594"/>
                </a:cubicBezTo>
                <a:cubicBezTo>
                  <a:pt x="6136893" y="3439569"/>
                  <a:pt x="6136142" y="3455116"/>
                  <a:pt x="6139437" y="3464145"/>
                </a:cubicBezTo>
                <a:cubicBezTo>
                  <a:pt x="6119804" y="3470692"/>
                  <a:pt x="6099876" y="3451107"/>
                  <a:pt x="6085733" y="3457106"/>
                </a:cubicBezTo>
                <a:cubicBezTo>
                  <a:pt x="6086190" y="3464609"/>
                  <a:pt x="6089322" y="3467799"/>
                  <a:pt x="6092376" y="3471156"/>
                </a:cubicBezTo>
                <a:cubicBezTo>
                  <a:pt x="6117526" y="3480320"/>
                  <a:pt x="6158426" y="3453260"/>
                  <a:pt x="6170909" y="3487957"/>
                </a:cubicBezTo>
                <a:cubicBezTo>
                  <a:pt x="6145542" y="3475082"/>
                  <a:pt x="6112599" y="3505197"/>
                  <a:pt x="6081128" y="3482748"/>
                </a:cubicBezTo>
                <a:cubicBezTo>
                  <a:pt x="6081020" y="3519055"/>
                  <a:pt x="6033610" y="3465563"/>
                  <a:pt x="6022522" y="3507978"/>
                </a:cubicBezTo>
                <a:cubicBezTo>
                  <a:pt x="5986232" y="3474672"/>
                  <a:pt x="5920180" y="3492459"/>
                  <a:pt x="5892566" y="3517334"/>
                </a:cubicBezTo>
                <a:cubicBezTo>
                  <a:pt x="5895296" y="3519164"/>
                  <a:pt x="5896503" y="3523362"/>
                  <a:pt x="5895620" y="3530810"/>
                </a:cubicBezTo>
                <a:cubicBezTo>
                  <a:pt x="5886512" y="3529038"/>
                  <a:pt x="5878746" y="3524917"/>
                  <a:pt x="5874649" y="3515017"/>
                </a:cubicBezTo>
                <a:cubicBezTo>
                  <a:pt x="5879066" y="3514799"/>
                  <a:pt x="5883245" y="3514252"/>
                  <a:pt x="5882361" y="3502961"/>
                </a:cubicBezTo>
                <a:cubicBezTo>
                  <a:pt x="5857425" y="3499850"/>
                  <a:pt x="5850407" y="3508253"/>
                  <a:pt x="5835517" y="3503424"/>
                </a:cubicBezTo>
                <a:cubicBezTo>
                  <a:pt x="5837015" y="3513244"/>
                  <a:pt x="5840176" y="3520498"/>
                  <a:pt x="5841649" y="3530481"/>
                </a:cubicBezTo>
                <a:cubicBezTo>
                  <a:pt x="5820464" y="3518889"/>
                  <a:pt x="5819365" y="3549496"/>
                  <a:pt x="5798179" y="3537847"/>
                </a:cubicBezTo>
                <a:cubicBezTo>
                  <a:pt x="5800830" y="3520034"/>
                  <a:pt x="5810498" y="3520908"/>
                  <a:pt x="5799464" y="3505252"/>
                </a:cubicBezTo>
                <a:cubicBezTo>
                  <a:pt x="5799329" y="3523746"/>
                  <a:pt x="5788668" y="3520309"/>
                  <a:pt x="5784117" y="3529444"/>
                </a:cubicBezTo>
                <a:cubicBezTo>
                  <a:pt x="5777553" y="3518754"/>
                  <a:pt x="5791455" y="3502877"/>
                  <a:pt x="5778197" y="3495950"/>
                </a:cubicBezTo>
                <a:cubicBezTo>
                  <a:pt x="5754976" y="3497940"/>
                  <a:pt x="5755136" y="3490386"/>
                  <a:pt x="5731914" y="3483347"/>
                </a:cubicBezTo>
                <a:cubicBezTo>
                  <a:pt x="5732932" y="3508960"/>
                  <a:pt x="5709522" y="3504868"/>
                  <a:pt x="5719378" y="3527592"/>
                </a:cubicBezTo>
                <a:cubicBezTo>
                  <a:pt x="5697228" y="3528737"/>
                  <a:pt x="5691444" y="3543987"/>
                  <a:pt x="5680274" y="3515945"/>
                </a:cubicBezTo>
                <a:cubicBezTo>
                  <a:pt x="5685016" y="3536401"/>
                  <a:pt x="5671810" y="3540848"/>
                  <a:pt x="5682015" y="3562071"/>
                </a:cubicBezTo>
                <a:cubicBezTo>
                  <a:pt x="5675210" y="3562724"/>
                  <a:pt x="5674409" y="3553778"/>
                  <a:pt x="5667953" y="3553778"/>
                </a:cubicBezTo>
                <a:cubicBezTo>
                  <a:pt x="5670095" y="3539376"/>
                  <a:pt x="5677569" y="3519381"/>
                  <a:pt x="5665916" y="3514060"/>
                </a:cubicBezTo>
                <a:cubicBezTo>
                  <a:pt x="5626383" y="3522981"/>
                  <a:pt x="5576993" y="3542976"/>
                  <a:pt x="5551041" y="3505687"/>
                </a:cubicBezTo>
                <a:cubicBezTo>
                  <a:pt x="5550344" y="3517036"/>
                  <a:pt x="5551041" y="3526120"/>
                  <a:pt x="5553611" y="3532311"/>
                </a:cubicBezTo>
                <a:cubicBezTo>
                  <a:pt x="5547610" y="3531492"/>
                  <a:pt x="5541666" y="3530702"/>
                  <a:pt x="5535665" y="3530046"/>
                </a:cubicBezTo>
                <a:cubicBezTo>
                  <a:pt x="5538506" y="3513299"/>
                  <a:pt x="5535131" y="3506314"/>
                  <a:pt x="5525702" y="3509014"/>
                </a:cubicBezTo>
                <a:cubicBezTo>
                  <a:pt x="5533497" y="3537082"/>
                  <a:pt x="5517452" y="3520280"/>
                  <a:pt x="5516996" y="3547286"/>
                </a:cubicBezTo>
                <a:cubicBezTo>
                  <a:pt x="5532611" y="3566189"/>
                  <a:pt x="5547262" y="3540413"/>
                  <a:pt x="5567941" y="3534138"/>
                </a:cubicBezTo>
                <a:cubicBezTo>
                  <a:pt x="5574957" y="3573225"/>
                  <a:pt x="5622232" y="3561905"/>
                  <a:pt x="5628849" y="3542048"/>
                </a:cubicBezTo>
                <a:cubicBezTo>
                  <a:pt x="5612964" y="3582745"/>
                  <a:pt x="5560360" y="3577209"/>
                  <a:pt x="5545175" y="3564007"/>
                </a:cubicBezTo>
                <a:cubicBezTo>
                  <a:pt x="5522862" y="3578437"/>
                  <a:pt x="5503310" y="3598567"/>
                  <a:pt x="5475320" y="3600941"/>
                </a:cubicBezTo>
                <a:cubicBezTo>
                  <a:pt x="5478455" y="3583727"/>
                  <a:pt x="5468383" y="3587272"/>
                  <a:pt x="5465356" y="3579935"/>
                </a:cubicBezTo>
                <a:cubicBezTo>
                  <a:pt x="5463535" y="3559668"/>
                  <a:pt x="5472294" y="3561470"/>
                  <a:pt x="5470472" y="3541174"/>
                </a:cubicBezTo>
                <a:cubicBezTo>
                  <a:pt x="5484346" y="3533537"/>
                  <a:pt x="5476604" y="3560052"/>
                  <a:pt x="5487855" y="3556587"/>
                </a:cubicBezTo>
                <a:cubicBezTo>
                  <a:pt x="5483944" y="3524782"/>
                  <a:pt x="5503470" y="3542320"/>
                  <a:pt x="5500392" y="3512342"/>
                </a:cubicBezTo>
                <a:cubicBezTo>
                  <a:pt x="5483221" y="3515753"/>
                  <a:pt x="5458554" y="3541529"/>
                  <a:pt x="5453813" y="3506288"/>
                </a:cubicBezTo>
                <a:cubicBezTo>
                  <a:pt x="5447812" y="3505524"/>
                  <a:pt x="5441894" y="3504705"/>
                  <a:pt x="5435921" y="3503943"/>
                </a:cubicBezTo>
                <a:cubicBezTo>
                  <a:pt x="5439216" y="3512915"/>
                  <a:pt x="5438465" y="3528491"/>
                  <a:pt x="5441762" y="3537520"/>
                </a:cubicBezTo>
                <a:cubicBezTo>
                  <a:pt x="5421323" y="3538365"/>
                  <a:pt x="5446286" y="3503150"/>
                  <a:pt x="5425125" y="3502551"/>
                </a:cubicBezTo>
                <a:cubicBezTo>
                  <a:pt x="5417974" y="3513190"/>
                  <a:pt x="5416476" y="3528846"/>
                  <a:pt x="5410582" y="3507187"/>
                </a:cubicBezTo>
                <a:cubicBezTo>
                  <a:pt x="5398825" y="3527918"/>
                  <a:pt x="5416824" y="3543248"/>
                  <a:pt x="5408788" y="3552959"/>
                </a:cubicBezTo>
                <a:cubicBezTo>
                  <a:pt x="5408709" y="3542131"/>
                  <a:pt x="5384602" y="3538966"/>
                  <a:pt x="5383690" y="3549740"/>
                </a:cubicBezTo>
                <a:cubicBezTo>
                  <a:pt x="5382138" y="3564497"/>
                  <a:pt x="5383612" y="3574400"/>
                  <a:pt x="5389826" y="3576662"/>
                </a:cubicBezTo>
                <a:cubicBezTo>
                  <a:pt x="5385246" y="3542867"/>
                  <a:pt x="5411091" y="3582255"/>
                  <a:pt x="5422047" y="3580946"/>
                </a:cubicBezTo>
                <a:cubicBezTo>
                  <a:pt x="5426627" y="3571645"/>
                  <a:pt x="5427563" y="3554786"/>
                  <a:pt x="5434074" y="3549631"/>
                </a:cubicBezTo>
                <a:cubicBezTo>
                  <a:pt x="5434287" y="3581464"/>
                  <a:pt x="5453867" y="3554978"/>
                  <a:pt x="5459142" y="3552933"/>
                </a:cubicBezTo>
                <a:cubicBezTo>
                  <a:pt x="5454589" y="3594721"/>
                  <a:pt x="5434206" y="3583810"/>
                  <a:pt x="5425396" y="3587902"/>
                </a:cubicBezTo>
                <a:cubicBezTo>
                  <a:pt x="5424563" y="3608140"/>
                  <a:pt x="5437743" y="3593793"/>
                  <a:pt x="5442242" y="3616351"/>
                </a:cubicBezTo>
                <a:cubicBezTo>
                  <a:pt x="5427671" y="3609097"/>
                  <a:pt x="5413048" y="3589265"/>
                  <a:pt x="5406190" y="3618232"/>
                </a:cubicBezTo>
                <a:cubicBezTo>
                  <a:pt x="5405199" y="3601376"/>
                  <a:pt x="5380800" y="3621534"/>
                  <a:pt x="5389289" y="3589755"/>
                </a:cubicBezTo>
                <a:cubicBezTo>
                  <a:pt x="5399978" y="3581954"/>
                  <a:pt x="5406752" y="3609887"/>
                  <a:pt x="5410770" y="3592564"/>
                </a:cubicBezTo>
                <a:cubicBezTo>
                  <a:pt x="5397646" y="3561770"/>
                  <a:pt x="5387655" y="3593902"/>
                  <a:pt x="5374479" y="3600941"/>
                </a:cubicBezTo>
                <a:cubicBezTo>
                  <a:pt x="5370862" y="3579254"/>
                  <a:pt x="5386210" y="3597447"/>
                  <a:pt x="5382619" y="3575708"/>
                </a:cubicBezTo>
                <a:cubicBezTo>
                  <a:pt x="5379031" y="3575382"/>
                  <a:pt x="5378576" y="3569926"/>
                  <a:pt x="5375710" y="3568288"/>
                </a:cubicBezTo>
                <a:cubicBezTo>
                  <a:pt x="5356319" y="3564033"/>
                  <a:pt x="5353183" y="3578329"/>
                  <a:pt x="5338615" y="3596330"/>
                </a:cubicBezTo>
                <a:cubicBezTo>
                  <a:pt x="5328381" y="3591310"/>
                  <a:pt x="5344505" y="3586811"/>
                  <a:pt x="5343007" y="3577180"/>
                </a:cubicBezTo>
                <a:cubicBezTo>
                  <a:pt x="5338077" y="3576854"/>
                  <a:pt x="5335240" y="3573036"/>
                  <a:pt x="5332507" y="3569188"/>
                </a:cubicBezTo>
                <a:cubicBezTo>
                  <a:pt x="5327015" y="3574262"/>
                  <a:pt x="5320775" y="3577535"/>
                  <a:pt x="5320694" y="3593985"/>
                </a:cubicBezTo>
                <a:cubicBezTo>
                  <a:pt x="5318981" y="3611004"/>
                  <a:pt x="5334436" y="3600912"/>
                  <a:pt x="5330445" y="3621480"/>
                </a:cubicBezTo>
                <a:cubicBezTo>
                  <a:pt x="5316678" y="3614498"/>
                  <a:pt x="5312126" y="3612313"/>
                  <a:pt x="5301544" y="3624289"/>
                </a:cubicBezTo>
                <a:cubicBezTo>
                  <a:pt x="5294205" y="3617579"/>
                  <a:pt x="5296429" y="3595649"/>
                  <a:pt x="5284616" y="3595921"/>
                </a:cubicBezTo>
                <a:cubicBezTo>
                  <a:pt x="5277251" y="3596874"/>
                  <a:pt x="5276902" y="3612588"/>
                  <a:pt x="5269537" y="3613541"/>
                </a:cubicBezTo>
                <a:cubicBezTo>
                  <a:pt x="5264476" y="3603312"/>
                  <a:pt x="5243394" y="3593249"/>
                  <a:pt x="5226602" y="3608006"/>
                </a:cubicBezTo>
                <a:cubicBezTo>
                  <a:pt x="5223227" y="3594830"/>
                  <a:pt x="5215083" y="3589374"/>
                  <a:pt x="5209673" y="3579583"/>
                </a:cubicBezTo>
                <a:cubicBezTo>
                  <a:pt x="5227487" y="3575273"/>
                  <a:pt x="5234798" y="3591012"/>
                  <a:pt x="5242430" y="3570691"/>
                </a:cubicBezTo>
                <a:cubicBezTo>
                  <a:pt x="5238307" y="3566925"/>
                  <a:pt x="5234584" y="3562644"/>
                  <a:pt x="5232172" y="3556206"/>
                </a:cubicBezTo>
                <a:cubicBezTo>
                  <a:pt x="5241119" y="3556369"/>
                  <a:pt x="5242914" y="3567879"/>
                  <a:pt x="5249584" y="3571645"/>
                </a:cubicBezTo>
                <a:cubicBezTo>
                  <a:pt x="5246957" y="3530919"/>
                  <a:pt x="5272001" y="3569379"/>
                  <a:pt x="5275403" y="3555250"/>
                </a:cubicBezTo>
                <a:cubicBezTo>
                  <a:pt x="5274624" y="3546275"/>
                  <a:pt x="5270823" y="3542157"/>
                  <a:pt x="5272831" y="3528683"/>
                </a:cubicBezTo>
                <a:cubicBezTo>
                  <a:pt x="5292784" y="3548130"/>
                  <a:pt x="5324256" y="3560024"/>
                  <a:pt x="5337836" y="3523963"/>
                </a:cubicBezTo>
                <a:cubicBezTo>
                  <a:pt x="5332720" y="3562097"/>
                  <a:pt x="5375496" y="3536784"/>
                  <a:pt x="5360095" y="3507162"/>
                </a:cubicBezTo>
                <a:cubicBezTo>
                  <a:pt x="5378764" y="3509725"/>
                  <a:pt x="5365933" y="3526635"/>
                  <a:pt x="5376995" y="3535610"/>
                </a:cubicBezTo>
                <a:cubicBezTo>
                  <a:pt x="5379003" y="3523445"/>
                  <a:pt x="5385353" y="3520226"/>
                  <a:pt x="5385406" y="3503943"/>
                </a:cubicBezTo>
                <a:cubicBezTo>
                  <a:pt x="5353532" y="3466219"/>
                  <a:pt x="5332695" y="3491148"/>
                  <a:pt x="5302027" y="3519353"/>
                </a:cubicBezTo>
                <a:cubicBezTo>
                  <a:pt x="5279582" y="3498324"/>
                  <a:pt x="5270179" y="3511225"/>
                  <a:pt x="5255984" y="3500231"/>
                </a:cubicBezTo>
                <a:cubicBezTo>
                  <a:pt x="5255717" y="3506778"/>
                  <a:pt x="5255449" y="3513324"/>
                  <a:pt x="5255179" y="3519845"/>
                </a:cubicBezTo>
                <a:cubicBezTo>
                  <a:pt x="5253574" y="3501652"/>
                  <a:pt x="5215700" y="3509232"/>
                  <a:pt x="5227566" y="3489976"/>
                </a:cubicBezTo>
                <a:cubicBezTo>
                  <a:pt x="5234770" y="3507133"/>
                  <a:pt x="5257995" y="3497777"/>
                  <a:pt x="5260351" y="3481165"/>
                </a:cubicBezTo>
                <a:cubicBezTo>
                  <a:pt x="5237717" y="3473719"/>
                  <a:pt x="5225369" y="3487740"/>
                  <a:pt x="5202764" y="3480320"/>
                </a:cubicBezTo>
                <a:cubicBezTo>
                  <a:pt x="5207210" y="3502305"/>
                  <a:pt x="5201183" y="3499031"/>
                  <a:pt x="5194328" y="3512016"/>
                </a:cubicBezTo>
                <a:cubicBezTo>
                  <a:pt x="5196927" y="3473802"/>
                  <a:pt x="5172282" y="3483347"/>
                  <a:pt x="5176649" y="3503124"/>
                </a:cubicBezTo>
                <a:cubicBezTo>
                  <a:pt x="5145473" y="3494177"/>
                  <a:pt x="5109181" y="3520226"/>
                  <a:pt x="5072538" y="3496142"/>
                </a:cubicBezTo>
                <a:cubicBezTo>
                  <a:pt x="5064611" y="3521183"/>
                  <a:pt x="5043906" y="3520498"/>
                  <a:pt x="5032630" y="3504023"/>
                </a:cubicBezTo>
                <a:cubicBezTo>
                  <a:pt x="5032149" y="3513027"/>
                  <a:pt x="5033754" y="3518645"/>
                  <a:pt x="5035442" y="3524018"/>
                </a:cubicBezTo>
                <a:cubicBezTo>
                  <a:pt x="5021087" y="3515126"/>
                  <a:pt x="5017524" y="3528820"/>
                  <a:pt x="5013238" y="3540902"/>
                </a:cubicBezTo>
                <a:cubicBezTo>
                  <a:pt x="4999848" y="3521646"/>
                  <a:pt x="5028291" y="3518863"/>
                  <a:pt x="5018086" y="3508717"/>
                </a:cubicBezTo>
                <a:cubicBezTo>
                  <a:pt x="5008526" y="3514444"/>
                  <a:pt x="4995989" y="3514060"/>
                  <a:pt x="4991971" y="3531546"/>
                </a:cubicBezTo>
                <a:cubicBezTo>
                  <a:pt x="4966902" y="3530974"/>
                  <a:pt x="4912611" y="3507597"/>
                  <a:pt x="4891183" y="3531601"/>
                </a:cubicBezTo>
                <a:cubicBezTo>
                  <a:pt x="4870048" y="3508717"/>
                  <a:pt x="4748905" y="3496222"/>
                  <a:pt x="4793689" y="3538666"/>
                </a:cubicBezTo>
                <a:cubicBezTo>
                  <a:pt x="4768539" y="3541993"/>
                  <a:pt x="4738163" y="3529172"/>
                  <a:pt x="4722067" y="3529336"/>
                </a:cubicBezTo>
                <a:cubicBezTo>
                  <a:pt x="4739530" y="3533866"/>
                  <a:pt x="4715102" y="3532638"/>
                  <a:pt x="4721050" y="3555413"/>
                </a:cubicBezTo>
                <a:cubicBezTo>
                  <a:pt x="4710816" y="3548322"/>
                  <a:pt x="4709022" y="3545484"/>
                  <a:pt x="4702889" y="3559643"/>
                </a:cubicBezTo>
                <a:cubicBezTo>
                  <a:pt x="4702434" y="3528929"/>
                  <a:pt x="4678113" y="3567552"/>
                  <a:pt x="4671176" y="3542374"/>
                </a:cubicBezTo>
                <a:cubicBezTo>
                  <a:pt x="4673158" y="3542649"/>
                  <a:pt x="4675461" y="3537546"/>
                  <a:pt x="4671418" y="3535828"/>
                </a:cubicBezTo>
                <a:cubicBezTo>
                  <a:pt x="4668820" y="3553259"/>
                  <a:pt x="4667936" y="3551704"/>
                  <a:pt x="4662740" y="3574153"/>
                </a:cubicBezTo>
                <a:cubicBezTo>
                  <a:pt x="4671097" y="3591992"/>
                  <a:pt x="4674578" y="3579471"/>
                  <a:pt x="4687353" y="3590382"/>
                </a:cubicBezTo>
                <a:cubicBezTo>
                  <a:pt x="4679747" y="3612424"/>
                  <a:pt x="4689203" y="3612204"/>
                  <a:pt x="4692926" y="3630535"/>
                </a:cubicBezTo>
                <a:cubicBezTo>
                  <a:pt x="4646428" y="3614796"/>
                  <a:pt x="4653685" y="3624289"/>
                  <a:pt x="4613617" y="3633318"/>
                </a:cubicBezTo>
                <a:cubicBezTo>
                  <a:pt x="4612278" y="3609231"/>
                  <a:pt x="4631001" y="3627508"/>
                  <a:pt x="4632553" y="3609532"/>
                </a:cubicBezTo>
                <a:cubicBezTo>
                  <a:pt x="4626608" y="3608742"/>
                  <a:pt x="4620636" y="3607951"/>
                  <a:pt x="4614635" y="3607267"/>
                </a:cubicBezTo>
                <a:cubicBezTo>
                  <a:pt x="4615625" y="3595102"/>
                  <a:pt x="4617878" y="3585691"/>
                  <a:pt x="4622857" y="3581983"/>
                </a:cubicBezTo>
                <a:cubicBezTo>
                  <a:pt x="4620956" y="3606096"/>
                  <a:pt x="4634133" y="3579308"/>
                  <a:pt x="4636383" y="3603449"/>
                </a:cubicBezTo>
                <a:cubicBezTo>
                  <a:pt x="4641903" y="3598484"/>
                  <a:pt x="4650471" y="3600067"/>
                  <a:pt x="4648168" y="3578710"/>
                </a:cubicBezTo>
                <a:cubicBezTo>
                  <a:pt x="4641875" y="3576361"/>
                  <a:pt x="4629955" y="3582965"/>
                  <a:pt x="4634322" y="3563844"/>
                </a:cubicBezTo>
                <a:cubicBezTo>
                  <a:pt x="4643267" y="3570035"/>
                  <a:pt x="4650393" y="3575654"/>
                  <a:pt x="4656098" y="3560024"/>
                </a:cubicBezTo>
                <a:cubicBezTo>
                  <a:pt x="4637240" y="3535066"/>
                  <a:pt x="4590128" y="3562478"/>
                  <a:pt x="4563476" y="3534874"/>
                </a:cubicBezTo>
                <a:cubicBezTo>
                  <a:pt x="4551826" y="3556149"/>
                  <a:pt x="4485025" y="3560516"/>
                  <a:pt x="4488267" y="3525163"/>
                </a:cubicBezTo>
                <a:cubicBezTo>
                  <a:pt x="4480312" y="3539539"/>
                  <a:pt x="4482696" y="3535338"/>
                  <a:pt x="4476268" y="3556369"/>
                </a:cubicBezTo>
                <a:cubicBezTo>
                  <a:pt x="4487893" y="3564551"/>
                  <a:pt x="4515802" y="3546985"/>
                  <a:pt x="4515133" y="3574563"/>
                </a:cubicBezTo>
                <a:cubicBezTo>
                  <a:pt x="4498767" y="3567907"/>
                  <a:pt x="4474955" y="3557541"/>
                  <a:pt x="4489313" y="3590846"/>
                </a:cubicBezTo>
                <a:cubicBezTo>
                  <a:pt x="4479133" y="3590657"/>
                  <a:pt x="4481731" y="3570224"/>
                  <a:pt x="4472196" y="3568915"/>
                </a:cubicBezTo>
                <a:cubicBezTo>
                  <a:pt x="4471876" y="3577644"/>
                  <a:pt x="4471527" y="3586427"/>
                  <a:pt x="4471179" y="3595156"/>
                </a:cubicBezTo>
                <a:cubicBezTo>
                  <a:pt x="4479080" y="3595457"/>
                  <a:pt x="4506131" y="3596167"/>
                  <a:pt x="4492125" y="3610895"/>
                </a:cubicBezTo>
                <a:cubicBezTo>
                  <a:pt x="4486099" y="3591803"/>
                  <a:pt x="4469142" y="3609151"/>
                  <a:pt x="4463223" y="3613733"/>
                </a:cubicBezTo>
                <a:cubicBezTo>
                  <a:pt x="4457464" y="3599795"/>
                  <a:pt x="4417984" y="3590820"/>
                  <a:pt x="4412360" y="3626852"/>
                </a:cubicBezTo>
                <a:cubicBezTo>
                  <a:pt x="4412815" y="3634246"/>
                  <a:pt x="4415923" y="3637491"/>
                  <a:pt x="4419001" y="3640793"/>
                </a:cubicBezTo>
                <a:cubicBezTo>
                  <a:pt x="4430975" y="3640300"/>
                  <a:pt x="4448385" y="3623690"/>
                  <a:pt x="4451249" y="3645020"/>
                </a:cubicBezTo>
                <a:cubicBezTo>
                  <a:pt x="4456179" y="3637001"/>
                  <a:pt x="4456795" y="3621563"/>
                  <a:pt x="4452538" y="3612341"/>
                </a:cubicBezTo>
                <a:cubicBezTo>
                  <a:pt x="4470402" y="3611932"/>
                  <a:pt x="4453794" y="3632118"/>
                  <a:pt x="4462233" y="3639836"/>
                </a:cubicBezTo>
                <a:cubicBezTo>
                  <a:pt x="4467857" y="3627124"/>
                  <a:pt x="4474367" y="3613868"/>
                  <a:pt x="4480393" y="3635609"/>
                </a:cubicBezTo>
                <a:cubicBezTo>
                  <a:pt x="4470481" y="3655220"/>
                  <a:pt x="4406871" y="3668368"/>
                  <a:pt x="4386514" y="3643218"/>
                </a:cubicBezTo>
                <a:cubicBezTo>
                  <a:pt x="4371327" y="3668368"/>
                  <a:pt x="4327241" y="3619080"/>
                  <a:pt x="4320008" y="3687082"/>
                </a:cubicBezTo>
                <a:cubicBezTo>
                  <a:pt x="4310633" y="3679851"/>
                  <a:pt x="4292071" y="3680888"/>
                  <a:pt x="4287010" y="3702383"/>
                </a:cubicBezTo>
                <a:cubicBezTo>
                  <a:pt x="4275787" y="3705765"/>
                  <a:pt x="4280823" y="3683589"/>
                  <a:pt x="4269600" y="3687025"/>
                </a:cubicBezTo>
                <a:cubicBezTo>
                  <a:pt x="4248280" y="3699056"/>
                  <a:pt x="4252323" y="3724640"/>
                  <a:pt x="4241449" y="3762147"/>
                </a:cubicBezTo>
                <a:cubicBezTo>
                  <a:pt x="4243165" y="3725952"/>
                  <a:pt x="4213647" y="3729088"/>
                  <a:pt x="4202559" y="3743928"/>
                </a:cubicBezTo>
                <a:cubicBezTo>
                  <a:pt x="4202265" y="3752573"/>
                  <a:pt x="4208639" y="3750746"/>
                  <a:pt x="4209230" y="3757891"/>
                </a:cubicBezTo>
                <a:cubicBezTo>
                  <a:pt x="4195996" y="3778487"/>
                  <a:pt x="4191632" y="3721888"/>
                  <a:pt x="4180570" y="3754211"/>
                </a:cubicBezTo>
                <a:cubicBezTo>
                  <a:pt x="4172426" y="3774341"/>
                  <a:pt x="4200552" y="3765993"/>
                  <a:pt x="4186998" y="3774722"/>
                </a:cubicBezTo>
                <a:cubicBezTo>
                  <a:pt x="4175159" y="3757920"/>
                  <a:pt x="4169533" y="3793763"/>
                  <a:pt x="4162196" y="3764847"/>
                </a:cubicBezTo>
                <a:cubicBezTo>
                  <a:pt x="4155875" y="3768204"/>
                  <a:pt x="4155526" y="3783888"/>
                  <a:pt x="4150411" y="3789616"/>
                </a:cubicBezTo>
                <a:cubicBezTo>
                  <a:pt x="4143097" y="3762531"/>
                  <a:pt x="4076566" y="3760211"/>
                  <a:pt x="4084922" y="3807374"/>
                </a:cubicBezTo>
                <a:cubicBezTo>
                  <a:pt x="4018095" y="3777150"/>
                  <a:pt x="3922395" y="3834814"/>
                  <a:pt x="3860792" y="3830722"/>
                </a:cubicBezTo>
                <a:cubicBezTo>
                  <a:pt x="3861810" y="3843326"/>
                  <a:pt x="3860981" y="3858982"/>
                  <a:pt x="3870513" y="3858217"/>
                </a:cubicBezTo>
                <a:cubicBezTo>
                  <a:pt x="3871613" y="3849680"/>
                  <a:pt x="3876970" y="3829033"/>
                  <a:pt x="3885085" y="3853581"/>
                </a:cubicBezTo>
                <a:cubicBezTo>
                  <a:pt x="3878685" y="3851834"/>
                  <a:pt x="3876489" y="3858982"/>
                  <a:pt x="3877158" y="3872158"/>
                </a:cubicBezTo>
                <a:cubicBezTo>
                  <a:pt x="3888459" y="3881213"/>
                  <a:pt x="3899950" y="3855136"/>
                  <a:pt x="3905790" y="3875841"/>
                </a:cubicBezTo>
                <a:cubicBezTo>
                  <a:pt x="3895236" y="3877149"/>
                  <a:pt x="3870435" y="3883504"/>
                  <a:pt x="3862291" y="3883366"/>
                </a:cubicBezTo>
                <a:cubicBezTo>
                  <a:pt x="3860443" y="3876522"/>
                  <a:pt x="3862345" y="3853091"/>
                  <a:pt x="3853079" y="3842807"/>
                </a:cubicBezTo>
                <a:cubicBezTo>
                  <a:pt x="3857283" y="3890815"/>
                  <a:pt x="3838212" y="3846052"/>
                  <a:pt x="3830580" y="3866130"/>
                </a:cubicBezTo>
                <a:cubicBezTo>
                  <a:pt x="3841212" y="3876602"/>
                  <a:pt x="3831410" y="3905162"/>
                  <a:pt x="3825946" y="3891769"/>
                </a:cubicBezTo>
                <a:cubicBezTo>
                  <a:pt x="3834731" y="3892233"/>
                  <a:pt x="3827526" y="3870302"/>
                  <a:pt x="3823134" y="3871720"/>
                </a:cubicBezTo>
                <a:cubicBezTo>
                  <a:pt x="3808320" y="3877396"/>
                  <a:pt x="3803768" y="3940023"/>
                  <a:pt x="3792680" y="3913699"/>
                </a:cubicBezTo>
                <a:cubicBezTo>
                  <a:pt x="3791850" y="3897906"/>
                  <a:pt x="3808830" y="3919455"/>
                  <a:pt x="3804223" y="3895535"/>
                </a:cubicBezTo>
                <a:cubicBezTo>
                  <a:pt x="3800902" y="3868721"/>
                  <a:pt x="3782073" y="3896597"/>
                  <a:pt x="3771733" y="3897851"/>
                </a:cubicBezTo>
                <a:cubicBezTo>
                  <a:pt x="3767555" y="3858438"/>
                  <a:pt x="3750523" y="3845261"/>
                  <a:pt x="3730273" y="3853062"/>
                </a:cubicBezTo>
                <a:cubicBezTo>
                  <a:pt x="3745832" y="3856281"/>
                  <a:pt x="3736353" y="3865311"/>
                  <a:pt x="3736137" y="3886668"/>
                </a:cubicBezTo>
                <a:cubicBezTo>
                  <a:pt x="3714093" y="3885932"/>
                  <a:pt x="3698318" y="3877040"/>
                  <a:pt x="3678069" y="3898779"/>
                </a:cubicBezTo>
                <a:cubicBezTo>
                  <a:pt x="3684764" y="3900990"/>
                  <a:pt x="3713638" y="3898997"/>
                  <a:pt x="3702870" y="3908573"/>
                </a:cubicBezTo>
                <a:cubicBezTo>
                  <a:pt x="3683667" y="3898862"/>
                  <a:pt x="3681499" y="3925103"/>
                  <a:pt x="3690846" y="3939777"/>
                </a:cubicBezTo>
                <a:cubicBezTo>
                  <a:pt x="3674267" y="3925237"/>
                  <a:pt x="3673328" y="3951398"/>
                  <a:pt x="3658837" y="3929112"/>
                </a:cubicBezTo>
                <a:cubicBezTo>
                  <a:pt x="3658328" y="3937403"/>
                  <a:pt x="3653936" y="3937540"/>
                  <a:pt x="3654498" y="3948259"/>
                </a:cubicBezTo>
                <a:cubicBezTo>
                  <a:pt x="3654929" y="3959797"/>
                  <a:pt x="3660069" y="3963835"/>
                  <a:pt x="3668319" y="3963099"/>
                </a:cubicBezTo>
                <a:cubicBezTo>
                  <a:pt x="3655840" y="3990267"/>
                  <a:pt x="3651338" y="3992939"/>
                  <a:pt x="3637626" y="4011625"/>
                </a:cubicBezTo>
                <a:cubicBezTo>
                  <a:pt x="3633501" y="3994740"/>
                  <a:pt x="3652598" y="3993022"/>
                  <a:pt x="3642233" y="3986012"/>
                </a:cubicBezTo>
                <a:cubicBezTo>
                  <a:pt x="3627073" y="3991550"/>
                  <a:pt x="3628786" y="3970436"/>
                  <a:pt x="3617670" y="3969700"/>
                </a:cubicBezTo>
                <a:cubicBezTo>
                  <a:pt x="3618958" y="4000743"/>
                  <a:pt x="3599029" y="3987020"/>
                  <a:pt x="3591316" y="3999050"/>
                </a:cubicBezTo>
                <a:cubicBezTo>
                  <a:pt x="3606340" y="4028619"/>
                  <a:pt x="3623268" y="3976874"/>
                  <a:pt x="3630447" y="4010697"/>
                </a:cubicBezTo>
                <a:cubicBezTo>
                  <a:pt x="3620830" y="4009280"/>
                  <a:pt x="3608002" y="4017762"/>
                  <a:pt x="3611270" y="4041085"/>
                </a:cubicBezTo>
                <a:cubicBezTo>
                  <a:pt x="3619680" y="4046105"/>
                  <a:pt x="3637570" y="4036147"/>
                  <a:pt x="3639660" y="4051259"/>
                </a:cubicBezTo>
                <a:cubicBezTo>
                  <a:pt x="3621528" y="4061326"/>
                  <a:pt x="3607412" y="4048124"/>
                  <a:pt x="3602055" y="4092340"/>
                </a:cubicBezTo>
                <a:cubicBezTo>
                  <a:pt x="3597182" y="4063178"/>
                  <a:pt x="3572942" y="4090321"/>
                  <a:pt x="3559819" y="4067190"/>
                </a:cubicBezTo>
                <a:cubicBezTo>
                  <a:pt x="3553067" y="4079653"/>
                  <a:pt x="3562015" y="4080255"/>
                  <a:pt x="3555238" y="4092830"/>
                </a:cubicBezTo>
                <a:cubicBezTo>
                  <a:pt x="3544417" y="4080498"/>
                  <a:pt x="3539623" y="4115087"/>
                  <a:pt x="3537050" y="4097056"/>
                </a:cubicBezTo>
                <a:cubicBezTo>
                  <a:pt x="3545863" y="4097412"/>
                  <a:pt x="3538658" y="4075535"/>
                  <a:pt x="3534238" y="4076953"/>
                </a:cubicBezTo>
                <a:cubicBezTo>
                  <a:pt x="3533195" y="4093566"/>
                  <a:pt x="3521730" y="4088382"/>
                  <a:pt x="3512248" y="4087265"/>
                </a:cubicBezTo>
                <a:cubicBezTo>
                  <a:pt x="3514042" y="4107503"/>
                  <a:pt x="3505311" y="4105622"/>
                  <a:pt x="3507105" y="4125917"/>
                </a:cubicBezTo>
                <a:cubicBezTo>
                  <a:pt x="3471215" y="4102486"/>
                  <a:pt x="3446279" y="4150629"/>
                  <a:pt x="3412959" y="4139938"/>
                </a:cubicBezTo>
                <a:cubicBezTo>
                  <a:pt x="3410628" y="4149240"/>
                  <a:pt x="3415853" y="4174197"/>
                  <a:pt x="3408083" y="4172124"/>
                </a:cubicBezTo>
                <a:cubicBezTo>
                  <a:pt x="3401737" y="4152158"/>
                  <a:pt x="3390969" y="4145448"/>
                  <a:pt x="3379960" y="4155322"/>
                </a:cubicBezTo>
                <a:cubicBezTo>
                  <a:pt x="3379665" y="4163997"/>
                  <a:pt x="3386015" y="4162058"/>
                  <a:pt x="3386602" y="4169315"/>
                </a:cubicBezTo>
                <a:cubicBezTo>
                  <a:pt x="3370827" y="4182433"/>
                  <a:pt x="3317365" y="4162768"/>
                  <a:pt x="3334668" y="4208539"/>
                </a:cubicBezTo>
                <a:cubicBezTo>
                  <a:pt x="3322081" y="4187726"/>
                  <a:pt x="3290393" y="4171551"/>
                  <a:pt x="3291439" y="4209467"/>
                </a:cubicBezTo>
                <a:cubicBezTo>
                  <a:pt x="3280163" y="4203577"/>
                  <a:pt x="3290179" y="4179515"/>
                  <a:pt x="3285545" y="4175861"/>
                </a:cubicBezTo>
                <a:cubicBezTo>
                  <a:pt x="3246790" y="4230252"/>
                  <a:pt x="3205676" y="4181643"/>
                  <a:pt x="3168633" y="4219777"/>
                </a:cubicBezTo>
                <a:cubicBezTo>
                  <a:pt x="3168687" y="4190426"/>
                  <a:pt x="3133734" y="4251364"/>
                  <a:pt x="3125911" y="4207640"/>
                </a:cubicBezTo>
                <a:cubicBezTo>
                  <a:pt x="3120607" y="4210641"/>
                  <a:pt x="3116752" y="4216641"/>
                  <a:pt x="3114396" y="4225805"/>
                </a:cubicBezTo>
                <a:cubicBezTo>
                  <a:pt x="3162284" y="4253875"/>
                  <a:pt x="3185907" y="4248663"/>
                  <a:pt x="3232325" y="4247764"/>
                </a:cubicBezTo>
                <a:cubicBezTo>
                  <a:pt x="3233450" y="4283114"/>
                  <a:pt x="3213471" y="4274031"/>
                  <a:pt x="3212129" y="4304229"/>
                </a:cubicBezTo>
                <a:cubicBezTo>
                  <a:pt x="3291841" y="4355427"/>
                  <a:pt x="3361480" y="4382403"/>
                  <a:pt x="3433931" y="4339579"/>
                </a:cubicBezTo>
                <a:cubicBezTo>
                  <a:pt x="3515676" y="4361701"/>
                  <a:pt x="3601602" y="4324057"/>
                  <a:pt x="3676488" y="4397326"/>
                </a:cubicBezTo>
                <a:cubicBezTo>
                  <a:pt x="3723739" y="4401253"/>
                  <a:pt x="3790324" y="4418928"/>
                  <a:pt x="3845337" y="4406164"/>
                </a:cubicBezTo>
                <a:cubicBezTo>
                  <a:pt x="3821525" y="4455263"/>
                  <a:pt x="3763913" y="4393644"/>
                  <a:pt x="3736111" y="4437940"/>
                </a:cubicBezTo>
                <a:cubicBezTo>
                  <a:pt x="3738093" y="4453135"/>
                  <a:pt x="3738012" y="4471709"/>
                  <a:pt x="3741496" y="4484639"/>
                </a:cubicBezTo>
                <a:cubicBezTo>
                  <a:pt x="3719666" y="4497569"/>
                  <a:pt x="3699631" y="4514371"/>
                  <a:pt x="3688515" y="4549858"/>
                </a:cubicBezTo>
                <a:cubicBezTo>
                  <a:pt x="3648661" y="4537613"/>
                  <a:pt x="3605215" y="4570099"/>
                  <a:pt x="3578271" y="4607686"/>
                </a:cubicBezTo>
                <a:cubicBezTo>
                  <a:pt x="3567076" y="4611180"/>
                  <a:pt x="3572110" y="4588920"/>
                  <a:pt x="3560915" y="4592330"/>
                </a:cubicBezTo>
                <a:cubicBezTo>
                  <a:pt x="3561719" y="4608259"/>
                  <a:pt x="3553764" y="4605779"/>
                  <a:pt x="3556039" y="4624599"/>
                </a:cubicBezTo>
                <a:cubicBezTo>
                  <a:pt x="3545489" y="4613743"/>
                  <a:pt x="3531881" y="4614725"/>
                  <a:pt x="3526845" y="4633901"/>
                </a:cubicBezTo>
                <a:cubicBezTo>
                  <a:pt x="3505660" y="4607878"/>
                  <a:pt x="3505848" y="4647019"/>
                  <a:pt x="3484125" y="4621790"/>
                </a:cubicBezTo>
                <a:cubicBezTo>
                  <a:pt x="3483858" y="4628362"/>
                  <a:pt x="3483642" y="4634854"/>
                  <a:pt x="3483349" y="4641346"/>
                </a:cubicBezTo>
                <a:cubicBezTo>
                  <a:pt x="3443545" y="4634774"/>
                  <a:pt x="3415451" y="4684635"/>
                  <a:pt x="3378220" y="4660551"/>
                </a:cubicBezTo>
                <a:cubicBezTo>
                  <a:pt x="3378515" y="4672933"/>
                  <a:pt x="3373611" y="4674380"/>
                  <a:pt x="3373611" y="4686164"/>
                </a:cubicBezTo>
                <a:cubicBezTo>
                  <a:pt x="3352051" y="4689108"/>
                  <a:pt x="3342651" y="4673807"/>
                  <a:pt x="3333436" y="4700675"/>
                </a:cubicBezTo>
                <a:cubicBezTo>
                  <a:pt x="3272958" y="4680379"/>
                  <a:pt x="3221451" y="4742165"/>
                  <a:pt x="3157436" y="4690800"/>
                </a:cubicBezTo>
                <a:cubicBezTo>
                  <a:pt x="3155026" y="4699964"/>
                  <a:pt x="3151224" y="4706047"/>
                  <a:pt x="3145921" y="4708994"/>
                </a:cubicBezTo>
                <a:cubicBezTo>
                  <a:pt x="3122134" y="4685889"/>
                  <a:pt x="3070925" y="4690199"/>
                  <a:pt x="3046416" y="4676453"/>
                </a:cubicBezTo>
                <a:cubicBezTo>
                  <a:pt x="3041301" y="4664096"/>
                  <a:pt x="3037549" y="4649557"/>
                  <a:pt x="3033613" y="4635372"/>
                </a:cubicBezTo>
                <a:cubicBezTo>
                  <a:pt x="3023543" y="4634147"/>
                  <a:pt x="3041436" y="4654331"/>
                  <a:pt x="3025927" y="4647538"/>
                </a:cubicBezTo>
                <a:cubicBezTo>
                  <a:pt x="3012185" y="4639820"/>
                  <a:pt x="3038728" y="4625063"/>
                  <a:pt x="3026942" y="4621380"/>
                </a:cubicBezTo>
                <a:cubicBezTo>
                  <a:pt x="3024265" y="4629863"/>
                  <a:pt x="3018830" y="4632537"/>
                  <a:pt x="3012132" y="4632563"/>
                </a:cubicBezTo>
                <a:cubicBezTo>
                  <a:pt x="3015613" y="4604550"/>
                  <a:pt x="2996168" y="4612895"/>
                  <a:pt x="2984223" y="4609324"/>
                </a:cubicBezTo>
                <a:cubicBezTo>
                  <a:pt x="2968152" y="4561124"/>
                  <a:pt x="2928379" y="4550405"/>
                  <a:pt x="2912843" y="4501607"/>
                </a:cubicBezTo>
                <a:cubicBezTo>
                  <a:pt x="2863667" y="4505754"/>
                  <a:pt x="2839776" y="4451334"/>
                  <a:pt x="2816420" y="4390559"/>
                </a:cubicBezTo>
                <a:cubicBezTo>
                  <a:pt x="2811251" y="4409901"/>
                  <a:pt x="2803136" y="4379213"/>
                  <a:pt x="2798206" y="4394735"/>
                </a:cubicBezTo>
                <a:cubicBezTo>
                  <a:pt x="2807207" y="4369857"/>
                  <a:pt x="2810340" y="4376676"/>
                  <a:pt x="2811276" y="4337342"/>
                </a:cubicBezTo>
                <a:cubicBezTo>
                  <a:pt x="2806724" y="4336389"/>
                  <a:pt x="2806670" y="4328341"/>
                  <a:pt x="2800776" y="4329433"/>
                </a:cubicBezTo>
                <a:cubicBezTo>
                  <a:pt x="2799491" y="4341678"/>
                  <a:pt x="2804286" y="4344407"/>
                  <a:pt x="2803349" y="4356028"/>
                </a:cubicBezTo>
                <a:cubicBezTo>
                  <a:pt x="2789528" y="4329433"/>
                  <a:pt x="2787546" y="4329350"/>
                  <a:pt x="2775975" y="4319667"/>
                </a:cubicBezTo>
                <a:cubicBezTo>
                  <a:pt x="2797537" y="4307336"/>
                  <a:pt x="2760146" y="4277470"/>
                  <a:pt x="2755754" y="4284180"/>
                </a:cubicBezTo>
                <a:cubicBezTo>
                  <a:pt x="2764485" y="4264566"/>
                  <a:pt x="2781840" y="4276840"/>
                  <a:pt x="2791618" y="4288842"/>
                </a:cubicBezTo>
                <a:cubicBezTo>
                  <a:pt x="2791351" y="4279025"/>
                  <a:pt x="2793814" y="4264895"/>
                  <a:pt x="2789048" y="4262303"/>
                </a:cubicBezTo>
                <a:cubicBezTo>
                  <a:pt x="2766574" y="4258483"/>
                  <a:pt x="2747315" y="4275669"/>
                  <a:pt x="2720452" y="4266502"/>
                </a:cubicBezTo>
                <a:cubicBezTo>
                  <a:pt x="2713756" y="4250545"/>
                  <a:pt x="2728379" y="4230934"/>
                  <a:pt x="2707435" y="4232025"/>
                </a:cubicBezTo>
                <a:cubicBezTo>
                  <a:pt x="2708158" y="4258403"/>
                  <a:pt x="2691471" y="4261756"/>
                  <a:pt x="2705641" y="4277713"/>
                </a:cubicBezTo>
                <a:cubicBezTo>
                  <a:pt x="2689008" y="4283607"/>
                  <a:pt x="2692247" y="4257910"/>
                  <a:pt x="2677490" y="4260912"/>
                </a:cubicBezTo>
                <a:cubicBezTo>
                  <a:pt x="2677248" y="4267432"/>
                  <a:pt x="2676981" y="4274005"/>
                  <a:pt x="2676739" y="4280523"/>
                </a:cubicBezTo>
                <a:cubicBezTo>
                  <a:pt x="2665491" y="4283988"/>
                  <a:pt x="2670525" y="4261731"/>
                  <a:pt x="2659302" y="4265139"/>
                </a:cubicBezTo>
                <a:cubicBezTo>
                  <a:pt x="2643125" y="4282842"/>
                  <a:pt x="2627403" y="4301637"/>
                  <a:pt x="2613796" y="4324822"/>
                </a:cubicBezTo>
                <a:cubicBezTo>
                  <a:pt x="2633322" y="4314922"/>
                  <a:pt x="2651777" y="4344653"/>
                  <a:pt x="2664445" y="4318304"/>
                </a:cubicBezTo>
                <a:cubicBezTo>
                  <a:pt x="2656704" y="4312247"/>
                  <a:pt x="2645189" y="4312055"/>
                  <a:pt x="2643741" y="4295907"/>
                </a:cubicBezTo>
                <a:cubicBezTo>
                  <a:pt x="2661875" y="4279678"/>
                  <a:pt x="2666054" y="4331586"/>
                  <a:pt x="2683142" y="4301090"/>
                </a:cubicBezTo>
                <a:cubicBezTo>
                  <a:pt x="2712095" y="4337998"/>
                  <a:pt x="2746165" y="4284752"/>
                  <a:pt x="2761164" y="4330821"/>
                </a:cubicBezTo>
                <a:cubicBezTo>
                  <a:pt x="2731379" y="4333688"/>
                  <a:pt x="2704407" y="4407553"/>
                  <a:pt x="2695166" y="4361730"/>
                </a:cubicBezTo>
                <a:cubicBezTo>
                  <a:pt x="2696077" y="4376375"/>
                  <a:pt x="2714558" y="4370510"/>
                  <a:pt x="2713301" y="4357555"/>
                </a:cubicBezTo>
                <a:cubicBezTo>
                  <a:pt x="2710542" y="4347517"/>
                  <a:pt x="2708774" y="4336114"/>
                  <a:pt x="2699747" y="4335979"/>
                </a:cubicBezTo>
                <a:cubicBezTo>
                  <a:pt x="2686115" y="4362709"/>
                  <a:pt x="2686196" y="4339224"/>
                  <a:pt x="2663697" y="4337886"/>
                </a:cubicBezTo>
                <a:cubicBezTo>
                  <a:pt x="2673418" y="4357391"/>
                  <a:pt x="2644143" y="4358700"/>
                  <a:pt x="2662142" y="4377085"/>
                </a:cubicBezTo>
                <a:cubicBezTo>
                  <a:pt x="2653706" y="4388706"/>
                  <a:pt x="2630966" y="4354908"/>
                  <a:pt x="2629143" y="4392441"/>
                </a:cubicBezTo>
                <a:cubicBezTo>
                  <a:pt x="2636429" y="4397352"/>
                  <a:pt x="2652981" y="4387478"/>
                  <a:pt x="2653945" y="4402315"/>
                </a:cubicBezTo>
                <a:cubicBezTo>
                  <a:pt x="2642000" y="4402836"/>
                  <a:pt x="2667097" y="4424303"/>
                  <a:pt x="2652927" y="4428392"/>
                </a:cubicBezTo>
                <a:cubicBezTo>
                  <a:pt x="2636348" y="4400789"/>
                  <a:pt x="2629894" y="4451881"/>
                  <a:pt x="2613261" y="4429784"/>
                </a:cubicBezTo>
                <a:cubicBezTo>
                  <a:pt x="2613154" y="4438132"/>
                  <a:pt x="2617521" y="4439415"/>
                  <a:pt x="2616101" y="4449862"/>
                </a:cubicBezTo>
                <a:cubicBezTo>
                  <a:pt x="2605171" y="4441133"/>
                  <a:pt x="2606780" y="4445552"/>
                  <a:pt x="2597942" y="4454117"/>
                </a:cubicBezTo>
                <a:cubicBezTo>
                  <a:pt x="2595073" y="4429186"/>
                  <a:pt x="2611788" y="4445497"/>
                  <a:pt x="2609940" y="4422802"/>
                </a:cubicBezTo>
                <a:cubicBezTo>
                  <a:pt x="2570862" y="4416118"/>
                  <a:pt x="2560657" y="4404635"/>
                  <a:pt x="2540622" y="4446669"/>
                </a:cubicBezTo>
                <a:cubicBezTo>
                  <a:pt x="2544775" y="4448169"/>
                  <a:pt x="2550855" y="4446806"/>
                  <a:pt x="2551094" y="4454607"/>
                </a:cubicBezTo>
                <a:cubicBezTo>
                  <a:pt x="2546516" y="4456652"/>
                  <a:pt x="2543462" y="4462081"/>
                  <a:pt x="2543192" y="4473264"/>
                </a:cubicBezTo>
                <a:cubicBezTo>
                  <a:pt x="2526078" y="4475802"/>
                  <a:pt x="2519999" y="4460853"/>
                  <a:pt x="2511748" y="4449507"/>
                </a:cubicBezTo>
                <a:cubicBezTo>
                  <a:pt x="2466804" y="4472528"/>
                  <a:pt x="2407718" y="4513852"/>
                  <a:pt x="2341052" y="4486332"/>
                </a:cubicBezTo>
                <a:cubicBezTo>
                  <a:pt x="2340652" y="4499396"/>
                  <a:pt x="2350534" y="4495931"/>
                  <a:pt x="2347213" y="4513388"/>
                </a:cubicBezTo>
                <a:cubicBezTo>
                  <a:pt x="2329804" y="4506842"/>
                  <a:pt x="2316250" y="4475802"/>
                  <a:pt x="2331598" y="4452287"/>
                </a:cubicBezTo>
                <a:cubicBezTo>
                  <a:pt x="2323052" y="4448524"/>
                  <a:pt x="2323347" y="4463198"/>
                  <a:pt x="2313438" y="4456543"/>
                </a:cubicBezTo>
                <a:cubicBezTo>
                  <a:pt x="2313947" y="4443424"/>
                  <a:pt x="2314456" y="4430357"/>
                  <a:pt x="2314965" y="4417292"/>
                </a:cubicBezTo>
                <a:cubicBezTo>
                  <a:pt x="2306970" y="4417662"/>
                  <a:pt x="2301400" y="4414211"/>
                  <a:pt x="2297634" y="4407905"/>
                </a:cubicBezTo>
                <a:lnTo>
                  <a:pt x="2294479" y="4395001"/>
                </a:lnTo>
                <a:lnTo>
                  <a:pt x="2308697" y="4396862"/>
                </a:lnTo>
                <a:cubicBezTo>
                  <a:pt x="2306312" y="4375393"/>
                  <a:pt x="2320696" y="4389225"/>
                  <a:pt x="2323749" y="4379184"/>
                </a:cubicBezTo>
                <a:cubicBezTo>
                  <a:pt x="2311911" y="4379459"/>
                  <a:pt x="2318581" y="4356547"/>
                  <a:pt x="2299457" y="4356326"/>
                </a:cubicBezTo>
                <a:cubicBezTo>
                  <a:pt x="2300368" y="4366475"/>
                  <a:pt x="2299223" y="4372286"/>
                  <a:pt x="2297778" y="4377483"/>
                </a:cubicBezTo>
                <a:lnTo>
                  <a:pt x="2294384" y="4394614"/>
                </a:lnTo>
                <a:lnTo>
                  <a:pt x="2291153" y="4381395"/>
                </a:lnTo>
                <a:cubicBezTo>
                  <a:pt x="2298813" y="4369230"/>
                  <a:pt x="2292840" y="4328450"/>
                  <a:pt x="2304223" y="4323977"/>
                </a:cubicBezTo>
                <a:cubicBezTo>
                  <a:pt x="2313306" y="4344679"/>
                  <a:pt x="2320026" y="4344900"/>
                  <a:pt x="2332641" y="4334287"/>
                </a:cubicBezTo>
                <a:cubicBezTo>
                  <a:pt x="2332990" y="4352154"/>
                  <a:pt x="2325704" y="4382022"/>
                  <a:pt x="2341856" y="4374849"/>
                </a:cubicBezTo>
                <a:cubicBezTo>
                  <a:pt x="2332858" y="4338571"/>
                  <a:pt x="2339873" y="4351254"/>
                  <a:pt x="2353855" y="4343671"/>
                </a:cubicBezTo>
                <a:cubicBezTo>
                  <a:pt x="2351498" y="4314238"/>
                  <a:pt x="2332295" y="4297218"/>
                  <a:pt x="2318795" y="4319341"/>
                </a:cubicBezTo>
                <a:cubicBezTo>
                  <a:pt x="2319143" y="4310721"/>
                  <a:pt x="2319464" y="4301964"/>
                  <a:pt x="2319813" y="4293235"/>
                </a:cubicBezTo>
                <a:cubicBezTo>
                  <a:pt x="2340919" y="4297436"/>
                  <a:pt x="2350641" y="4301826"/>
                  <a:pt x="2365398" y="4325395"/>
                </a:cubicBezTo>
                <a:cubicBezTo>
                  <a:pt x="2363041" y="4308647"/>
                  <a:pt x="2353613" y="4303109"/>
                  <a:pt x="2348714" y="4290425"/>
                </a:cubicBezTo>
                <a:cubicBezTo>
                  <a:pt x="2382889" y="4282596"/>
                  <a:pt x="2474787" y="4308974"/>
                  <a:pt x="2470260" y="4220951"/>
                </a:cubicBezTo>
                <a:cubicBezTo>
                  <a:pt x="2485285" y="4209739"/>
                  <a:pt x="2501839" y="4198093"/>
                  <a:pt x="2520963" y="4214376"/>
                </a:cubicBezTo>
                <a:cubicBezTo>
                  <a:pt x="2523266" y="4235708"/>
                  <a:pt x="2511104" y="4226761"/>
                  <a:pt x="2509150" y="4239116"/>
                </a:cubicBezTo>
                <a:cubicBezTo>
                  <a:pt x="2524686" y="4253818"/>
                  <a:pt x="2538907" y="4248964"/>
                  <a:pt x="2546007" y="4217649"/>
                </a:cubicBezTo>
                <a:cubicBezTo>
                  <a:pt x="2544185" y="4242280"/>
                  <a:pt x="2567488" y="4245499"/>
                  <a:pt x="2570809" y="4227414"/>
                </a:cubicBezTo>
                <a:cubicBezTo>
                  <a:pt x="2572710" y="4251582"/>
                  <a:pt x="2589663" y="4254611"/>
                  <a:pt x="2595610" y="4237180"/>
                </a:cubicBezTo>
                <a:cubicBezTo>
                  <a:pt x="2592933" y="4235353"/>
                  <a:pt x="2591674" y="4231180"/>
                  <a:pt x="2592531" y="4223706"/>
                </a:cubicBezTo>
                <a:cubicBezTo>
                  <a:pt x="2587200" y="4221824"/>
                  <a:pt x="2579219" y="4224279"/>
                  <a:pt x="2578468" y="4215278"/>
                </a:cubicBezTo>
                <a:cubicBezTo>
                  <a:pt x="2589368" y="4210830"/>
                  <a:pt x="2591969" y="4206793"/>
                  <a:pt x="2593546" y="4197491"/>
                </a:cubicBezTo>
                <a:cubicBezTo>
                  <a:pt x="2599921" y="4207394"/>
                  <a:pt x="2605655" y="4198582"/>
                  <a:pt x="2610691" y="4219422"/>
                </a:cubicBezTo>
                <a:cubicBezTo>
                  <a:pt x="2604153" y="4222532"/>
                  <a:pt x="2596575" y="4198448"/>
                  <a:pt x="2592798" y="4217159"/>
                </a:cubicBezTo>
                <a:cubicBezTo>
                  <a:pt x="2598209" y="4230905"/>
                  <a:pt x="2601209" y="4248746"/>
                  <a:pt x="2612994" y="4252592"/>
                </a:cubicBezTo>
                <a:cubicBezTo>
                  <a:pt x="2634582" y="4207122"/>
                  <a:pt x="2621832" y="4189799"/>
                  <a:pt x="2580263" y="4169587"/>
                </a:cubicBezTo>
                <a:cubicBezTo>
                  <a:pt x="2571318" y="4187044"/>
                  <a:pt x="2565612" y="4195501"/>
                  <a:pt x="2550855" y="4185463"/>
                </a:cubicBezTo>
                <a:cubicBezTo>
                  <a:pt x="2546783" y="4168633"/>
                  <a:pt x="2562398" y="4159687"/>
                  <a:pt x="2552112" y="4152811"/>
                </a:cubicBezTo>
                <a:cubicBezTo>
                  <a:pt x="2541479" y="4149976"/>
                  <a:pt x="2538988" y="4175317"/>
                  <a:pt x="2530417" y="4156522"/>
                </a:cubicBezTo>
                <a:cubicBezTo>
                  <a:pt x="2526078" y="4130989"/>
                  <a:pt x="2546409" y="4157341"/>
                  <a:pt x="2542123" y="4131782"/>
                </a:cubicBezTo>
                <a:cubicBezTo>
                  <a:pt x="2530068" y="4100822"/>
                  <a:pt x="2516141" y="4127581"/>
                  <a:pt x="2499938" y="4106604"/>
                </a:cubicBezTo>
                <a:cubicBezTo>
                  <a:pt x="2499052" y="4114242"/>
                  <a:pt x="2499831" y="4125236"/>
                  <a:pt x="2495571" y="4125700"/>
                </a:cubicBezTo>
                <a:cubicBezTo>
                  <a:pt x="2477144" y="4100029"/>
                  <a:pt x="2455289" y="4113096"/>
                  <a:pt x="2420842" y="4102950"/>
                </a:cubicBezTo>
                <a:cubicBezTo>
                  <a:pt x="2423201" y="4124225"/>
                  <a:pt x="2408708" y="4110258"/>
                  <a:pt x="2409139" y="4127607"/>
                </a:cubicBezTo>
                <a:cubicBezTo>
                  <a:pt x="2390174" y="4107532"/>
                  <a:pt x="2367380" y="4120216"/>
                  <a:pt x="2359186" y="4114543"/>
                </a:cubicBezTo>
                <a:cubicBezTo>
                  <a:pt x="2388060" y="4151502"/>
                  <a:pt x="2433513" y="4152321"/>
                  <a:pt x="2459518" y="4127581"/>
                </a:cubicBezTo>
                <a:cubicBezTo>
                  <a:pt x="2451698" y="4151176"/>
                  <a:pt x="2430915" y="4147519"/>
                  <a:pt x="2421913" y="4168633"/>
                </a:cubicBezTo>
                <a:cubicBezTo>
                  <a:pt x="2410691" y="4172124"/>
                  <a:pt x="2415702" y="4149812"/>
                  <a:pt x="2404530" y="4153275"/>
                </a:cubicBezTo>
                <a:cubicBezTo>
                  <a:pt x="2397834" y="4174524"/>
                  <a:pt x="2387736" y="4183771"/>
                  <a:pt x="2402710" y="4199020"/>
                </a:cubicBezTo>
                <a:cubicBezTo>
                  <a:pt x="2388569" y="4196893"/>
                  <a:pt x="2385355" y="4199184"/>
                  <a:pt x="2375094" y="4169068"/>
                </a:cubicBezTo>
                <a:cubicBezTo>
                  <a:pt x="2382006" y="4163805"/>
                  <a:pt x="2386291" y="4190128"/>
                  <a:pt x="2389424" y="4170950"/>
                </a:cubicBezTo>
                <a:cubicBezTo>
                  <a:pt x="2384683" y="4142009"/>
                  <a:pt x="2364194" y="4171170"/>
                  <a:pt x="2353346" y="4172805"/>
                </a:cubicBezTo>
                <a:cubicBezTo>
                  <a:pt x="2355008" y="4152785"/>
                  <a:pt x="2369256" y="4159140"/>
                  <a:pt x="2372524" y="4142581"/>
                </a:cubicBezTo>
                <a:cubicBezTo>
                  <a:pt x="2357578" y="4146238"/>
                  <a:pt x="2357176" y="4143320"/>
                  <a:pt x="2340304" y="4138329"/>
                </a:cubicBezTo>
                <a:cubicBezTo>
                  <a:pt x="2340517" y="4126980"/>
                  <a:pt x="2341884" y="4118142"/>
                  <a:pt x="2344910" y="4112578"/>
                </a:cubicBezTo>
                <a:cubicBezTo>
                  <a:pt x="2323001" y="4089828"/>
                  <a:pt x="2290163" y="4104067"/>
                  <a:pt x="2281724" y="4071635"/>
                </a:cubicBezTo>
                <a:cubicBezTo>
                  <a:pt x="2286010" y="4057070"/>
                  <a:pt x="2296349" y="4055297"/>
                  <a:pt x="2300877" y="4041302"/>
                </a:cubicBezTo>
                <a:cubicBezTo>
                  <a:pt x="2283386" y="4036093"/>
                  <a:pt x="2260913" y="4076137"/>
                  <a:pt x="2242058" y="4073081"/>
                </a:cubicBezTo>
                <a:cubicBezTo>
                  <a:pt x="2246878" y="4083855"/>
                  <a:pt x="2260136" y="4081209"/>
                  <a:pt x="2270448" y="4083256"/>
                </a:cubicBezTo>
                <a:cubicBezTo>
                  <a:pt x="2257808" y="4117979"/>
                  <a:pt x="2246425" y="4091383"/>
                  <a:pt x="2238200" y="4079109"/>
                </a:cubicBezTo>
                <a:cubicBezTo>
                  <a:pt x="2231426" y="4089364"/>
                  <a:pt x="2231853" y="4117189"/>
                  <a:pt x="2230059" y="4104285"/>
                </a:cubicBezTo>
                <a:cubicBezTo>
                  <a:pt x="2217389" y="4101859"/>
                  <a:pt x="2238495" y="4083691"/>
                  <a:pt x="2227273" y="4084238"/>
                </a:cubicBezTo>
                <a:cubicBezTo>
                  <a:pt x="2224863" y="4083963"/>
                  <a:pt x="2222478" y="4083666"/>
                  <a:pt x="2220068" y="4083365"/>
                </a:cubicBezTo>
                <a:cubicBezTo>
                  <a:pt x="2223926" y="4090811"/>
                  <a:pt x="2220175" y="4113560"/>
                  <a:pt x="2214979" y="4122071"/>
                </a:cubicBezTo>
                <a:cubicBezTo>
                  <a:pt x="2214444" y="4108569"/>
                  <a:pt x="2205767" y="4108022"/>
                  <a:pt x="2205229" y="4094519"/>
                </a:cubicBezTo>
                <a:cubicBezTo>
                  <a:pt x="2214174" y="4096484"/>
                  <a:pt x="2215943" y="4108431"/>
                  <a:pt x="2219827" y="4089857"/>
                </a:cubicBezTo>
                <a:cubicBezTo>
                  <a:pt x="2204585" y="4078508"/>
                  <a:pt x="2196900" y="4091684"/>
                  <a:pt x="2180908" y="4071664"/>
                </a:cubicBezTo>
                <a:cubicBezTo>
                  <a:pt x="2181766" y="4095040"/>
                  <a:pt x="2163072" y="4113723"/>
                  <a:pt x="2154847" y="4094519"/>
                </a:cubicBezTo>
                <a:cubicBezTo>
                  <a:pt x="2163660" y="4096676"/>
                  <a:pt x="2172177" y="4097984"/>
                  <a:pt x="2173277" y="4083829"/>
                </a:cubicBezTo>
                <a:cubicBezTo>
                  <a:pt x="2159000" y="4088084"/>
                  <a:pt x="2140466" y="4062225"/>
                  <a:pt x="2128012" y="4045068"/>
                </a:cubicBezTo>
                <a:cubicBezTo>
                  <a:pt x="2127393" y="4020325"/>
                  <a:pt x="2136743" y="4016316"/>
                  <a:pt x="2143841" y="4007808"/>
                </a:cubicBezTo>
                <a:cubicBezTo>
                  <a:pt x="2144777" y="4028536"/>
                  <a:pt x="2130796" y="4023409"/>
                  <a:pt x="2138993" y="4039965"/>
                </a:cubicBezTo>
                <a:cubicBezTo>
                  <a:pt x="2157555" y="4034212"/>
                  <a:pt x="2168643" y="4026356"/>
                  <a:pt x="2185276" y="4052540"/>
                </a:cubicBezTo>
                <a:cubicBezTo>
                  <a:pt x="2195292" y="4039939"/>
                  <a:pt x="2191732" y="3987868"/>
                  <a:pt x="2201934" y="3995640"/>
                </a:cubicBezTo>
                <a:cubicBezTo>
                  <a:pt x="2194516" y="3992968"/>
                  <a:pt x="2202041" y="3966836"/>
                  <a:pt x="2195989" y="3962036"/>
                </a:cubicBezTo>
                <a:cubicBezTo>
                  <a:pt x="2207077" y="3966618"/>
                  <a:pt x="2209461" y="3947334"/>
                  <a:pt x="2204211" y="3936887"/>
                </a:cubicBezTo>
                <a:cubicBezTo>
                  <a:pt x="2215139" y="3945696"/>
                  <a:pt x="2213694" y="3936203"/>
                  <a:pt x="2221862" y="3945750"/>
                </a:cubicBezTo>
                <a:cubicBezTo>
                  <a:pt x="2229120" y="3918556"/>
                  <a:pt x="2236701" y="3892150"/>
                  <a:pt x="2253092" y="3884160"/>
                </a:cubicBezTo>
                <a:cubicBezTo>
                  <a:pt x="2252879" y="3900661"/>
                  <a:pt x="2236488" y="3919264"/>
                  <a:pt x="2244119" y="3928920"/>
                </a:cubicBezTo>
                <a:cubicBezTo>
                  <a:pt x="2253736" y="3930232"/>
                  <a:pt x="2252718" y="3909364"/>
                  <a:pt x="2262816" y="3911709"/>
                </a:cubicBezTo>
                <a:cubicBezTo>
                  <a:pt x="2266191" y="3946352"/>
                  <a:pt x="2221353" y="3942560"/>
                  <a:pt x="2227995" y="3972756"/>
                </a:cubicBezTo>
                <a:cubicBezTo>
                  <a:pt x="2239780" y="3973981"/>
                  <a:pt x="2242432" y="3955980"/>
                  <a:pt x="2257164" y="3963425"/>
                </a:cubicBezTo>
                <a:cubicBezTo>
                  <a:pt x="2255452" y="3935959"/>
                  <a:pt x="2278350" y="3937677"/>
                  <a:pt x="2287860" y="3914899"/>
                </a:cubicBezTo>
                <a:cubicBezTo>
                  <a:pt x="2281674" y="3910183"/>
                  <a:pt x="2272245" y="3932139"/>
                  <a:pt x="2269967" y="3912663"/>
                </a:cubicBezTo>
                <a:cubicBezTo>
                  <a:pt x="2283977" y="3903198"/>
                  <a:pt x="2262603" y="3900878"/>
                  <a:pt x="2263564" y="3892069"/>
                </a:cubicBezTo>
                <a:cubicBezTo>
                  <a:pt x="2263351" y="3887622"/>
                  <a:pt x="2272672" y="3871473"/>
                  <a:pt x="2268173" y="3866510"/>
                </a:cubicBezTo>
                <a:cubicBezTo>
                  <a:pt x="2241816" y="3868203"/>
                  <a:pt x="2210828" y="3838961"/>
                  <a:pt x="2194490" y="3817440"/>
                </a:cubicBezTo>
                <a:cubicBezTo>
                  <a:pt x="2208497" y="3812065"/>
                  <a:pt x="2246450" y="3858546"/>
                  <a:pt x="2258449" y="3838878"/>
                </a:cubicBezTo>
                <a:cubicBezTo>
                  <a:pt x="2262628" y="3839560"/>
                  <a:pt x="2261450" y="3788634"/>
                  <a:pt x="2260460" y="3786669"/>
                </a:cubicBezTo>
                <a:cubicBezTo>
                  <a:pt x="2268789" y="3812692"/>
                  <a:pt x="2273235" y="3771803"/>
                  <a:pt x="2282475" y="3776385"/>
                </a:cubicBezTo>
                <a:cubicBezTo>
                  <a:pt x="2282422" y="3786724"/>
                  <a:pt x="2281136" y="3798972"/>
                  <a:pt x="2288903" y="3796927"/>
                </a:cubicBezTo>
                <a:cubicBezTo>
                  <a:pt x="2289252" y="3788198"/>
                  <a:pt x="2289572" y="3779470"/>
                  <a:pt x="2289921" y="3770795"/>
                </a:cubicBezTo>
                <a:cubicBezTo>
                  <a:pt x="2270423" y="3758793"/>
                  <a:pt x="2252128" y="3767548"/>
                  <a:pt x="2243610" y="3758275"/>
                </a:cubicBezTo>
                <a:cubicBezTo>
                  <a:pt x="2247682" y="3757456"/>
                  <a:pt x="2249451" y="3751729"/>
                  <a:pt x="2251273" y="3746110"/>
                </a:cubicBezTo>
                <a:cubicBezTo>
                  <a:pt x="2240371" y="3737954"/>
                  <a:pt x="2239058" y="3756365"/>
                  <a:pt x="2230301" y="3730233"/>
                </a:cubicBezTo>
                <a:cubicBezTo>
                  <a:pt x="2221058" y="3790598"/>
                  <a:pt x="2182464" y="3746519"/>
                  <a:pt x="2163286" y="3787133"/>
                </a:cubicBezTo>
                <a:cubicBezTo>
                  <a:pt x="2179114" y="3792944"/>
                  <a:pt x="2172124" y="3821312"/>
                  <a:pt x="2173277" y="3808139"/>
                </a:cubicBezTo>
                <a:cubicBezTo>
                  <a:pt x="2168884" y="3794799"/>
                  <a:pt x="2146386" y="3802927"/>
                  <a:pt x="2147457" y="3824505"/>
                </a:cubicBezTo>
                <a:cubicBezTo>
                  <a:pt x="2161250" y="3834760"/>
                  <a:pt x="2156829" y="3806584"/>
                  <a:pt x="2166098" y="3807182"/>
                </a:cubicBezTo>
                <a:cubicBezTo>
                  <a:pt x="2164813" y="3834159"/>
                  <a:pt x="2153455" y="3839915"/>
                  <a:pt x="2143574" y="3830559"/>
                </a:cubicBezTo>
                <a:cubicBezTo>
                  <a:pt x="2147240" y="3806337"/>
                  <a:pt x="2140787" y="3798181"/>
                  <a:pt x="2130529" y="3796054"/>
                </a:cubicBezTo>
                <a:cubicBezTo>
                  <a:pt x="2130287" y="3816730"/>
                  <a:pt x="2120164" y="3816592"/>
                  <a:pt x="2121609" y="3840788"/>
                </a:cubicBezTo>
                <a:cubicBezTo>
                  <a:pt x="2094397" y="3832251"/>
                  <a:pt x="2103531" y="3858191"/>
                  <a:pt x="2095494" y="3863647"/>
                </a:cubicBezTo>
                <a:cubicBezTo>
                  <a:pt x="2078594" y="3867192"/>
                  <a:pt x="2101065" y="3847444"/>
                  <a:pt x="2089119" y="3843188"/>
                </a:cubicBezTo>
                <a:cubicBezTo>
                  <a:pt x="2063567" y="3840952"/>
                  <a:pt x="2051087" y="3880723"/>
                  <a:pt x="2030514" y="3868338"/>
                </a:cubicBezTo>
                <a:cubicBezTo>
                  <a:pt x="2029792" y="3879684"/>
                  <a:pt x="2030514" y="3888713"/>
                  <a:pt x="2033059" y="3894988"/>
                </a:cubicBezTo>
                <a:cubicBezTo>
                  <a:pt x="2020310" y="3889804"/>
                  <a:pt x="2006008" y="3917574"/>
                  <a:pt x="2010265" y="3924828"/>
                </a:cubicBezTo>
                <a:cubicBezTo>
                  <a:pt x="2018918" y="3934593"/>
                  <a:pt x="2020149" y="3895589"/>
                  <a:pt x="2024891" y="3920137"/>
                </a:cubicBezTo>
                <a:cubicBezTo>
                  <a:pt x="2020256" y="3922210"/>
                  <a:pt x="2017231" y="3927640"/>
                  <a:pt x="2016935" y="3938849"/>
                </a:cubicBezTo>
                <a:cubicBezTo>
                  <a:pt x="2005606" y="3926629"/>
                  <a:pt x="1999554" y="3930856"/>
                  <a:pt x="1994974" y="3948969"/>
                </a:cubicBezTo>
                <a:cubicBezTo>
                  <a:pt x="1990418" y="3930804"/>
                  <a:pt x="1961413" y="3943895"/>
                  <a:pt x="1951450" y="3956527"/>
                </a:cubicBezTo>
                <a:cubicBezTo>
                  <a:pt x="1950111" y="3979139"/>
                  <a:pt x="1966634" y="3973466"/>
                  <a:pt x="1968083" y="3991605"/>
                </a:cubicBezTo>
                <a:cubicBezTo>
                  <a:pt x="1960313" y="3989339"/>
                  <a:pt x="1956483" y="3995313"/>
                  <a:pt x="1956590" y="4009744"/>
                </a:cubicBezTo>
                <a:cubicBezTo>
                  <a:pt x="1960743" y="4011244"/>
                  <a:pt x="1966797" y="4009907"/>
                  <a:pt x="1967065" y="4017653"/>
                </a:cubicBezTo>
                <a:cubicBezTo>
                  <a:pt x="1958198" y="4017327"/>
                  <a:pt x="1949762" y="4016453"/>
                  <a:pt x="1945826" y="4008323"/>
                </a:cubicBezTo>
                <a:cubicBezTo>
                  <a:pt x="1961171" y="3955052"/>
                  <a:pt x="1924342" y="3964763"/>
                  <a:pt x="1919761" y="3939313"/>
                </a:cubicBezTo>
                <a:cubicBezTo>
                  <a:pt x="1909157" y="3951177"/>
                  <a:pt x="1904605" y="3949132"/>
                  <a:pt x="1890837" y="3942068"/>
                </a:cubicBezTo>
                <a:cubicBezTo>
                  <a:pt x="1897105" y="3922374"/>
                  <a:pt x="1892147" y="3909799"/>
                  <a:pt x="1881594" y="3901563"/>
                </a:cubicBezTo>
                <a:cubicBezTo>
                  <a:pt x="1884757" y="3855136"/>
                  <a:pt x="1880523" y="3810919"/>
                  <a:pt x="1863462" y="3813838"/>
                </a:cubicBezTo>
                <a:cubicBezTo>
                  <a:pt x="1867669" y="3813265"/>
                  <a:pt x="1867801" y="3804018"/>
                  <a:pt x="1867829" y="3794745"/>
                </a:cubicBezTo>
                <a:cubicBezTo>
                  <a:pt x="1874176" y="3795481"/>
                  <a:pt x="1887943" y="3815037"/>
                  <a:pt x="1892870" y="3797964"/>
                </a:cubicBezTo>
                <a:cubicBezTo>
                  <a:pt x="1886577" y="3784842"/>
                  <a:pt x="1886256" y="3801045"/>
                  <a:pt x="1874980" y="3795699"/>
                </a:cubicBezTo>
                <a:cubicBezTo>
                  <a:pt x="1880230" y="3775077"/>
                  <a:pt x="1863569" y="3789181"/>
                  <a:pt x="1868844" y="3768668"/>
                </a:cubicBezTo>
                <a:cubicBezTo>
                  <a:pt x="1880177" y="3768914"/>
                  <a:pt x="1890381" y="3766732"/>
                  <a:pt x="1891346" y="3745262"/>
                </a:cubicBezTo>
                <a:cubicBezTo>
                  <a:pt x="1912773" y="3757376"/>
                  <a:pt x="1917888" y="3780532"/>
                  <a:pt x="1940466" y="3777940"/>
                </a:cubicBezTo>
                <a:cubicBezTo>
                  <a:pt x="1940761" y="3771394"/>
                  <a:pt x="1937870" y="3769813"/>
                  <a:pt x="1937387" y="3764412"/>
                </a:cubicBezTo>
                <a:cubicBezTo>
                  <a:pt x="1954208" y="3773003"/>
                  <a:pt x="1973144" y="3767439"/>
                  <a:pt x="1990098" y="3797500"/>
                </a:cubicBezTo>
                <a:cubicBezTo>
                  <a:pt x="1990340" y="3790953"/>
                  <a:pt x="1993286" y="3790106"/>
                  <a:pt x="1994198" y="3784871"/>
                </a:cubicBezTo>
                <a:cubicBezTo>
                  <a:pt x="1988973" y="3750554"/>
                  <a:pt x="1984555" y="3773442"/>
                  <a:pt x="1981366" y="3743845"/>
                </a:cubicBezTo>
                <a:cubicBezTo>
                  <a:pt x="1971134" y="3768287"/>
                  <a:pt x="1970760" y="3729388"/>
                  <a:pt x="1962726" y="3761139"/>
                </a:cubicBezTo>
                <a:cubicBezTo>
                  <a:pt x="1962779" y="3748756"/>
                  <a:pt x="1951047" y="3755139"/>
                  <a:pt x="1952735" y="3740136"/>
                </a:cubicBezTo>
                <a:cubicBezTo>
                  <a:pt x="1959298" y="3734326"/>
                  <a:pt x="1972393" y="3731353"/>
                  <a:pt x="1964520" y="3715422"/>
                </a:cubicBezTo>
                <a:cubicBezTo>
                  <a:pt x="1979305" y="3715912"/>
                  <a:pt x="1986107" y="3732444"/>
                  <a:pt x="1993419" y="3712638"/>
                </a:cubicBezTo>
                <a:cubicBezTo>
                  <a:pt x="1981794" y="3716676"/>
                  <a:pt x="1980109" y="3705193"/>
                  <a:pt x="1976038" y="3697254"/>
                </a:cubicBezTo>
                <a:cubicBezTo>
                  <a:pt x="1971482" y="3713621"/>
                  <a:pt x="1954262" y="3710239"/>
                  <a:pt x="1968884" y="3696272"/>
                </a:cubicBezTo>
                <a:cubicBezTo>
                  <a:pt x="1953859" y="3700473"/>
                  <a:pt x="1946976" y="3699193"/>
                  <a:pt x="1940227" y="3692564"/>
                </a:cubicBezTo>
                <a:cubicBezTo>
                  <a:pt x="1944484" y="3695155"/>
                  <a:pt x="1953297" y="3675244"/>
                  <a:pt x="1944538" y="3673417"/>
                </a:cubicBezTo>
                <a:cubicBezTo>
                  <a:pt x="1933422" y="3673634"/>
                  <a:pt x="1932674" y="3695565"/>
                  <a:pt x="1925360" y="3703801"/>
                </a:cubicBezTo>
                <a:cubicBezTo>
                  <a:pt x="1919041" y="3691444"/>
                  <a:pt x="1931040" y="3684161"/>
                  <a:pt x="1919202" y="3676716"/>
                </a:cubicBezTo>
                <a:cubicBezTo>
                  <a:pt x="1929058" y="3696736"/>
                  <a:pt x="1910065" y="3687572"/>
                  <a:pt x="1900772" y="3687489"/>
                </a:cubicBezTo>
                <a:cubicBezTo>
                  <a:pt x="1904363" y="3658413"/>
                  <a:pt x="1895362" y="3671695"/>
                  <a:pt x="1886954" y="3672569"/>
                </a:cubicBezTo>
                <a:cubicBezTo>
                  <a:pt x="1882587" y="3626826"/>
                  <a:pt x="1875194" y="3563598"/>
                  <a:pt x="1852670" y="3536893"/>
                </a:cubicBezTo>
                <a:cubicBezTo>
                  <a:pt x="1843669" y="3542211"/>
                  <a:pt x="1844928" y="3537984"/>
                  <a:pt x="1830919" y="3540602"/>
                </a:cubicBezTo>
                <a:cubicBezTo>
                  <a:pt x="1824865" y="3535802"/>
                  <a:pt x="1832364" y="3509670"/>
                  <a:pt x="1825028" y="3506996"/>
                </a:cubicBezTo>
                <a:cubicBezTo>
                  <a:pt x="1824921" y="3523253"/>
                  <a:pt x="1822134" y="3533866"/>
                  <a:pt x="1816589" y="3538720"/>
                </a:cubicBezTo>
                <a:cubicBezTo>
                  <a:pt x="1811795" y="3534055"/>
                  <a:pt x="1817045" y="3513488"/>
                  <a:pt x="1810456" y="3511635"/>
                </a:cubicBezTo>
                <a:cubicBezTo>
                  <a:pt x="1795941" y="3529528"/>
                  <a:pt x="1807804" y="3558878"/>
                  <a:pt x="1790260" y="3568125"/>
                </a:cubicBezTo>
                <a:cubicBezTo>
                  <a:pt x="1789431" y="3552194"/>
                  <a:pt x="1797333" y="3554786"/>
                  <a:pt x="1795108" y="3535994"/>
                </a:cubicBezTo>
                <a:cubicBezTo>
                  <a:pt x="1772129" y="3539674"/>
                  <a:pt x="1760076" y="3526664"/>
                  <a:pt x="1740870" y="3542019"/>
                </a:cubicBezTo>
                <a:cubicBezTo>
                  <a:pt x="1743629" y="3576063"/>
                  <a:pt x="1731096" y="3578028"/>
                  <a:pt x="1721130" y="3585445"/>
                </a:cubicBezTo>
                <a:cubicBezTo>
                  <a:pt x="1725871" y="3631927"/>
                  <a:pt x="1729406" y="3602384"/>
                  <a:pt x="1715532" y="3637164"/>
                </a:cubicBezTo>
                <a:cubicBezTo>
                  <a:pt x="1720863" y="3638937"/>
                  <a:pt x="1728872" y="3636617"/>
                  <a:pt x="1729622" y="3645592"/>
                </a:cubicBezTo>
                <a:cubicBezTo>
                  <a:pt x="1721667" y="3650094"/>
                  <a:pt x="1716336" y="3660049"/>
                  <a:pt x="1717354" y="3683345"/>
                </a:cubicBezTo>
                <a:cubicBezTo>
                  <a:pt x="1722657" y="3685252"/>
                  <a:pt x="1730694" y="3682798"/>
                  <a:pt x="1731442" y="3691745"/>
                </a:cubicBezTo>
                <a:cubicBezTo>
                  <a:pt x="1713470" y="3687025"/>
                  <a:pt x="1725416" y="3745128"/>
                  <a:pt x="1707900" y="3741199"/>
                </a:cubicBezTo>
                <a:cubicBezTo>
                  <a:pt x="1715773" y="3718449"/>
                  <a:pt x="1705487" y="3678706"/>
                  <a:pt x="1693328" y="3653966"/>
                </a:cubicBezTo>
                <a:cubicBezTo>
                  <a:pt x="1697588" y="3653531"/>
                  <a:pt x="1703454" y="3656477"/>
                  <a:pt x="1704312" y="3648840"/>
                </a:cubicBezTo>
                <a:cubicBezTo>
                  <a:pt x="1681141" y="3640601"/>
                  <a:pt x="1686284" y="3587518"/>
                  <a:pt x="1656207" y="3590084"/>
                </a:cubicBezTo>
                <a:cubicBezTo>
                  <a:pt x="1651089" y="3593492"/>
                  <a:pt x="1654680" y="3615179"/>
                  <a:pt x="1648063" y="3615343"/>
                </a:cubicBezTo>
                <a:cubicBezTo>
                  <a:pt x="1643913" y="3578953"/>
                  <a:pt x="1629957" y="3558005"/>
                  <a:pt x="1615039" y="3538829"/>
                </a:cubicBezTo>
                <a:cubicBezTo>
                  <a:pt x="1606440" y="3546684"/>
                  <a:pt x="1602478" y="3564225"/>
                  <a:pt x="1595566" y="3575708"/>
                </a:cubicBezTo>
                <a:cubicBezTo>
                  <a:pt x="1599745" y="3579391"/>
                  <a:pt x="1603440" y="3583727"/>
                  <a:pt x="1605799" y="3590110"/>
                </a:cubicBezTo>
                <a:cubicBezTo>
                  <a:pt x="1586514" y="3581081"/>
                  <a:pt x="1578531" y="3610214"/>
                  <a:pt x="1589942" y="3627370"/>
                </a:cubicBezTo>
                <a:cubicBezTo>
                  <a:pt x="1574139" y="3627917"/>
                  <a:pt x="1572291" y="3606368"/>
                  <a:pt x="1558470" y="3603667"/>
                </a:cubicBezTo>
                <a:cubicBezTo>
                  <a:pt x="1560773" y="3624971"/>
                  <a:pt x="1548668" y="3615941"/>
                  <a:pt x="1546739" y="3628327"/>
                </a:cubicBezTo>
                <a:cubicBezTo>
                  <a:pt x="1551505" y="3660596"/>
                  <a:pt x="1572398" y="3641119"/>
                  <a:pt x="1578211" y="3652168"/>
                </a:cubicBezTo>
                <a:cubicBezTo>
                  <a:pt x="1565863" y="3692237"/>
                  <a:pt x="1621681" y="3677208"/>
                  <a:pt x="1630145" y="3704838"/>
                </a:cubicBezTo>
                <a:cubicBezTo>
                  <a:pt x="1623180" y="3755411"/>
                  <a:pt x="1607377" y="3697936"/>
                  <a:pt x="1587156" y="3699273"/>
                </a:cubicBezTo>
                <a:cubicBezTo>
                  <a:pt x="1578531" y="3701785"/>
                  <a:pt x="1571299" y="3722596"/>
                  <a:pt x="1578452" y="3737516"/>
                </a:cubicBezTo>
                <a:cubicBezTo>
                  <a:pt x="1556862" y="3723632"/>
                  <a:pt x="1539990" y="3702521"/>
                  <a:pt x="1521133" y="3730150"/>
                </a:cubicBezTo>
                <a:cubicBezTo>
                  <a:pt x="1512697" y="3720276"/>
                  <a:pt x="1528365" y="3711249"/>
                  <a:pt x="1518588" y="3703529"/>
                </a:cubicBezTo>
                <a:cubicBezTo>
                  <a:pt x="1514249" y="3706066"/>
                  <a:pt x="1510152" y="3709394"/>
                  <a:pt x="1507312" y="3715150"/>
                </a:cubicBezTo>
                <a:cubicBezTo>
                  <a:pt x="1513498" y="3715640"/>
                  <a:pt x="1516285" y="3721396"/>
                  <a:pt x="1517570" y="3729606"/>
                </a:cubicBezTo>
                <a:cubicBezTo>
                  <a:pt x="1507795" y="3730208"/>
                  <a:pt x="1496919" y="3733698"/>
                  <a:pt x="1491213" y="3759065"/>
                </a:cubicBezTo>
                <a:cubicBezTo>
                  <a:pt x="1493437" y="3746408"/>
                  <a:pt x="1475573" y="3735826"/>
                  <a:pt x="1473537" y="3750174"/>
                </a:cubicBezTo>
                <a:cubicBezTo>
                  <a:pt x="1478303" y="3750855"/>
                  <a:pt x="1476402" y="3762067"/>
                  <a:pt x="1480207" y="3764194"/>
                </a:cubicBezTo>
                <a:cubicBezTo>
                  <a:pt x="1500481" y="3764822"/>
                  <a:pt x="1517677" y="3770303"/>
                  <a:pt x="1518346" y="3801973"/>
                </a:cubicBezTo>
                <a:cubicBezTo>
                  <a:pt x="1502706" y="3832632"/>
                  <a:pt x="1488241" y="3865800"/>
                  <a:pt x="1468208" y="3887321"/>
                </a:cubicBezTo>
                <a:cubicBezTo>
                  <a:pt x="1484599" y="3892178"/>
                  <a:pt x="1490707" y="3875322"/>
                  <a:pt x="1490732" y="3863973"/>
                </a:cubicBezTo>
                <a:cubicBezTo>
                  <a:pt x="1494509" y="3885005"/>
                  <a:pt x="1508330" y="3851971"/>
                  <a:pt x="1508116" y="3879386"/>
                </a:cubicBezTo>
                <a:cubicBezTo>
                  <a:pt x="1498713" y="3892588"/>
                  <a:pt x="1483983" y="3894552"/>
                  <a:pt x="1481278" y="3921829"/>
                </a:cubicBezTo>
                <a:cubicBezTo>
                  <a:pt x="1477288" y="3942368"/>
                  <a:pt x="1490009" y="3936532"/>
                  <a:pt x="1490974" y="3949324"/>
                </a:cubicBezTo>
                <a:cubicBezTo>
                  <a:pt x="1474768" y="3961681"/>
                  <a:pt x="1452109" y="3984210"/>
                  <a:pt x="1455914" y="4017000"/>
                </a:cubicBezTo>
                <a:cubicBezTo>
                  <a:pt x="1444717" y="4020382"/>
                  <a:pt x="1449753" y="3998151"/>
                  <a:pt x="1438558" y="4001559"/>
                </a:cubicBezTo>
                <a:cubicBezTo>
                  <a:pt x="1432664" y="4023790"/>
                  <a:pt x="1446966" y="4044684"/>
                  <a:pt x="1436523" y="4053851"/>
                </a:cubicBezTo>
                <a:cubicBezTo>
                  <a:pt x="1430924" y="4040185"/>
                  <a:pt x="1429425" y="4020108"/>
                  <a:pt x="1420157" y="4012307"/>
                </a:cubicBezTo>
                <a:cubicBezTo>
                  <a:pt x="1418925" y="4021528"/>
                  <a:pt x="1413782" y="4022536"/>
                  <a:pt x="1412202" y="4030993"/>
                </a:cubicBezTo>
                <a:cubicBezTo>
                  <a:pt x="1414156" y="4044220"/>
                  <a:pt x="1433711" y="4029738"/>
                  <a:pt x="1429315" y="4052923"/>
                </a:cubicBezTo>
                <a:cubicBezTo>
                  <a:pt x="1420879" y="4058734"/>
                  <a:pt x="1415843" y="4071664"/>
                  <a:pt x="1403470" y="4069290"/>
                </a:cubicBezTo>
                <a:cubicBezTo>
                  <a:pt x="1406308" y="4050959"/>
                  <a:pt x="1418014" y="4037837"/>
                  <a:pt x="1401434" y="4029546"/>
                </a:cubicBezTo>
                <a:cubicBezTo>
                  <a:pt x="1394177" y="4040294"/>
                  <a:pt x="1389247" y="4055813"/>
                  <a:pt x="1382015" y="4066480"/>
                </a:cubicBezTo>
                <a:cubicBezTo>
                  <a:pt x="1392326" y="4030446"/>
                  <a:pt x="1392194" y="3994549"/>
                  <a:pt x="1382524" y="3961464"/>
                </a:cubicBezTo>
                <a:cubicBezTo>
                  <a:pt x="1393319" y="3965364"/>
                  <a:pt x="1390799" y="3941168"/>
                  <a:pt x="1394551" y="3930312"/>
                </a:cubicBezTo>
                <a:cubicBezTo>
                  <a:pt x="1387881" y="3926437"/>
                  <a:pt x="1372614" y="3936314"/>
                  <a:pt x="1377139" y="3914899"/>
                </a:cubicBezTo>
                <a:cubicBezTo>
                  <a:pt x="1390400" y="3910944"/>
                  <a:pt x="1386756" y="3915529"/>
                  <a:pt x="1395836" y="3897634"/>
                </a:cubicBezTo>
                <a:cubicBezTo>
                  <a:pt x="1391069" y="3933995"/>
                  <a:pt x="1413085" y="3978483"/>
                  <a:pt x="1426290" y="3947523"/>
                </a:cubicBezTo>
                <a:cubicBezTo>
                  <a:pt x="1421523" y="3938932"/>
                  <a:pt x="1419085" y="3921555"/>
                  <a:pt x="1423959" y="3914435"/>
                </a:cubicBezTo>
                <a:cubicBezTo>
                  <a:pt x="1434540" y="3913946"/>
                  <a:pt x="1436253" y="3942231"/>
                  <a:pt x="1441851" y="3916726"/>
                </a:cubicBezTo>
                <a:cubicBezTo>
                  <a:pt x="1424628" y="3912992"/>
                  <a:pt x="1443699" y="3896216"/>
                  <a:pt x="1446485" y="3891061"/>
                </a:cubicBezTo>
                <a:cubicBezTo>
                  <a:pt x="1446888" y="3880122"/>
                  <a:pt x="1447315" y="3869320"/>
                  <a:pt x="1447745" y="3858438"/>
                </a:cubicBezTo>
                <a:cubicBezTo>
                  <a:pt x="1434110" y="3859282"/>
                  <a:pt x="1417854" y="3832549"/>
                  <a:pt x="1408585" y="3846762"/>
                </a:cubicBezTo>
                <a:cubicBezTo>
                  <a:pt x="1409496" y="3861682"/>
                  <a:pt x="1428244" y="3848426"/>
                  <a:pt x="1425753" y="3868638"/>
                </a:cubicBezTo>
                <a:cubicBezTo>
                  <a:pt x="1412682" y="3885005"/>
                  <a:pt x="1404730" y="3868091"/>
                  <a:pt x="1392782" y="3884077"/>
                </a:cubicBezTo>
                <a:cubicBezTo>
                  <a:pt x="1387748" y="3879712"/>
                  <a:pt x="1384399" y="3872811"/>
                  <a:pt x="1382766" y="3863045"/>
                </a:cubicBezTo>
                <a:cubicBezTo>
                  <a:pt x="1385898" y="3853171"/>
                  <a:pt x="1394497" y="3854835"/>
                  <a:pt x="1394551" y="3838388"/>
                </a:cubicBezTo>
                <a:cubicBezTo>
                  <a:pt x="1389970" y="3838171"/>
                  <a:pt x="1389247" y="3846052"/>
                  <a:pt x="1383542" y="3843543"/>
                </a:cubicBezTo>
                <a:cubicBezTo>
                  <a:pt x="1383730" y="3839179"/>
                  <a:pt x="1383890" y="3834869"/>
                  <a:pt x="1384051" y="3830422"/>
                </a:cubicBezTo>
                <a:cubicBezTo>
                  <a:pt x="1385069" y="3825567"/>
                  <a:pt x="1384641" y="3817629"/>
                  <a:pt x="1388122" y="3817821"/>
                </a:cubicBezTo>
                <a:cubicBezTo>
                  <a:pt x="1410461" y="3825321"/>
                  <a:pt x="1431379" y="3823385"/>
                  <a:pt x="1439306" y="3798262"/>
                </a:cubicBezTo>
                <a:cubicBezTo>
                  <a:pt x="1423182" y="3814385"/>
                  <a:pt x="1427279" y="3797116"/>
                  <a:pt x="1407058" y="3794009"/>
                </a:cubicBezTo>
                <a:cubicBezTo>
                  <a:pt x="1406817" y="3800581"/>
                  <a:pt x="1406549" y="3807156"/>
                  <a:pt x="1406282" y="3813703"/>
                </a:cubicBezTo>
                <a:cubicBezTo>
                  <a:pt x="1395355" y="3803173"/>
                  <a:pt x="1394390" y="3810619"/>
                  <a:pt x="1381211" y="3810375"/>
                </a:cubicBezTo>
                <a:cubicBezTo>
                  <a:pt x="1392568" y="3792863"/>
                  <a:pt x="1400951" y="3796354"/>
                  <a:pt x="1400951" y="3766949"/>
                </a:cubicBezTo>
                <a:cubicBezTo>
                  <a:pt x="1413113" y="3787706"/>
                  <a:pt x="1434672" y="3780670"/>
                  <a:pt x="1450824" y="3780068"/>
                </a:cubicBezTo>
                <a:cubicBezTo>
                  <a:pt x="1430600" y="3784951"/>
                  <a:pt x="1445361" y="3731052"/>
                  <a:pt x="1445414" y="3733372"/>
                </a:cubicBezTo>
                <a:cubicBezTo>
                  <a:pt x="1461296" y="3743464"/>
                  <a:pt x="1452163" y="3791417"/>
                  <a:pt x="1473056" y="3763292"/>
                </a:cubicBezTo>
                <a:cubicBezTo>
                  <a:pt x="1463709" y="3759612"/>
                  <a:pt x="1460787" y="3745864"/>
                  <a:pt x="1463894" y="3722679"/>
                </a:cubicBezTo>
                <a:cubicBezTo>
                  <a:pt x="1475708" y="3728761"/>
                  <a:pt x="1476082" y="3710731"/>
                  <a:pt x="1482538" y="3705385"/>
                </a:cubicBezTo>
                <a:cubicBezTo>
                  <a:pt x="1473377" y="3703474"/>
                  <a:pt x="1470458" y="3691773"/>
                  <a:pt x="1465393" y="3683480"/>
                </a:cubicBezTo>
                <a:cubicBezTo>
                  <a:pt x="1478975" y="3671833"/>
                  <a:pt x="1449109" y="3664714"/>
                  <a:pt x="1463090" y="3650366"/>
                </a:cubicBezTo>
                <a:cubicBezTo>
                  <a:pt x="1473109" y="3663350"/>
                  <a:pt x="1474875" y="3660842"/>
                  <a:pt x="1484037" y="3666214"/>
                </a:cubicBezTo>
                <a:cubicBezTo>
                  <a:pt x="1484813" y="3635827"/>
                  <a:pt x="1513206" y="3625870"/>
                  <a:pt x="1497349" y="3602304"/>
                </a:cubicBezTo>
                <a:cubicBezTo>
                  <a:pt x="1486849" y="3610895"/>
                  <a:pt x="1482724" y="3598103"/>
                  <a:pt x="1468422" y="3605113"/>
                </a:cubicBezTo>
                <a:cubicBezTo>
                  <a:pt x="1466493" y="3586920"/>
                  <a:pt x="1476056" y="3592865"/>
                  <a:pt x="1476619" y="3579855"/>
                </a:cubicBezTo>
                <a:cubicBezTo>
                  <a:pt x="1465610" y="3570771"/>
                  <a:pt x="1452618" y="3564769"/>
                  <a:pt x="1445414" y="3549631"/>
                </a:cubicBezTo>
                <a:cubicBezTo>
                  <a:pt x="1449885" y="3546441"/>
                  <a:pt x="1454359" y="3508278"/>
                  <a:pt x="1450504" y="3510899"/>
                </a:cubicBezTo>
                <a:cubicBezTo>
                  <a:pt x="1441609" y="3544502"/>
                  <a:pt x="1419164" y="3507869"/>
                  <a:pt x="1407058" y="3518316"/>
                </a:cubicBezTo>
                <a:cubicBezTo>
                  <a:pt x="1418548" y="3516898"/>
                  <a:pt x="1415255" y="3490984"/>
                  <a:pt x="1408343" y="3485721"/>
                </a:cubicBezTo>
                <a:cubicBezTo>
                  <a:pt x="1417826" y="3486757"/>
                  <a:pt x="1430550" y="3494667"/>
                  <a:pt x="1427012" y="3468481"/>
                </a:cubicBezTo>
                <a:cubicBezTo>
                  <a:pt x="1413700" y="3478464"/>
                  <a:pt x="1399103" y="3466900"/>
                  <a:pt x="1387881" y="3456725"/>
                </a:cubicBezTo>
                <a:cubicBezTo>
                  <a:pt x="1384051" y="3472327"/>
                  <a:pt x="1378399" y="3484003"/>
                  <a:pt x="1378666" y="3508089"/>
                </a:cubicBezTo>
                <a:cubicBezTo>
                  <a:pt x="1372052" y="3506314"/>
                  <a:pt x="1366855" y="3502196"/>
                  <a:pt x="1364848" y="3493086"/>
                </a:cubicBezTo>
                <a:cubicBezTo>
                  <a:pt x="1380434" y="3486757"/>
                  <a:pt x="1365756" y="3460709"/>
                  <a:pt x="1370713" y="3434821"/>
                </a:cubicBezTo>
                <a:cubicBezTo>
                  <a:pt x="1358124" y="3434357"/>
                  <a:pt x="1359811" y="3411255"/>
                  <a:pt x="1350248" y="3405934"/>
                </a:cubicBezTo>
                <a:cubicBezTo>
                  <a:pt x="1349820" y="3437575"/>
                  <a:pt x="1337206" y="3458853"/>
                  <a:pt x="1347436" y="3477811"/>
                </a:cubicBezTo>
                <a:cubicBezTo>
                  <a:pt x="1334419" y="3478438"/>
                  <a:pt x="1329788" y="3485503"/>
                  <a:pt x="1318779" y="3474074"/>
                </a:cubicBezTo>
                <a:cubicBezTo>
                  <a:pt x="1313714" y="3510489"/>
                  <a:pt x="1303403" y="3535911"/>
                  <a:pt x="1287065" y="3548623"/>
                </a:cubicBezTo>
                <a:cubicBezTo>
                  <a:pt x="1280744" y="3536266"/>
                  <a:pt x="1292770" y="3529172"/>
                  <a:pt x="1280932" y="3521618"/>
                </a:cubicBezTo>
                <a:cubicBezTo>
                  <a:pt x="1276781" y="3534221"/>
                  <a:pt x="1264726" y="3529857"/>
                  <a:pt x="1265289" y="3552469"/>
                </a:cubicBezTo>
                <a:cubicBezTo>
                  <a:pt x="1274397" y="3561278"/>
                  <a:pt x="1281494" y="3534356"/>
                  <a:pt x="1279377" y="3560843"/>
                </a:cubicBezTo>
                <a:cubicBezTo>
                  <a:pt x="1258352" y="3563351"/>
                  <a:pt x="1250638" y="3582991"/>
                  <a:pt x="1238693" y="3588366"/>
                </a:cubicBezTo>
                <a:cubicBezTo>
                  <a:pt x="1250531" y="3600285"/>
                  <a:pt x="1273404" y="3646357"/>
                  <a:pt x="1288136" y="3614498"/>
                </a:cubicBezTo>
                <a:cubicBezTo>
                  <a:pt x="1288538" y="3601485"/>
                  <a:pt x="1278629" y="3604921"/>
                  <a:pt x="1281950" y="3587410"/>
                </a:cubicBezTo>
                <a:cubicBezTo>
                  <a:pt x="1293547" y="3581247"/>
                  <a:pt x="1297511" y="3593575"/>
                  <a:pt x="1310849" y="3584629"/>
                </a:cubicBezTo>
                <a:cubicBezTo>
                  <a:pt x="1313582" y="3592619"/>
                  <a:pt x="1314895" y="3602768"/>
                  <a:pt x="1313152" y="3617825"/>
                </a:cubicBezTo>
                <a:cubicBezTo>
                  <a:pt x="1308920" y="3618232"/>
                  <a:pt x="1303054" y="3615314"/>
                  <a:pt x="1302146" y="3622926"/>
                </a:cubicBezTo>
                <a:cubicBezTo>
                  <a:pt x="1300565" y="3652001"/>
                  <a:pt x="1315081" y="3655604"/>
                  <a:pt x="1329546" y="3659258"/>
                </a:cubicBezTo>
                <a:cubicBezTo>
                  <a:pt x="1309538" y="3677615"/>
                  <a:pt x="1308759" y="3728733"/>
                  <a:pt x="1311116" y="3761820"/>
                </a:cubicBezTo>
                <a:cubicBezTo>
                  <a:pt x="1302385" y="3764767"/>
                  <a:pt x="1294430" y="3769157"/>
                  <a:pt x="1282217" y="3764713"/>
                </a:cubicBezTo>
                <a:cubicBezTo>
                  <a:pt x="1294806" y="3791117"/>
                  <a:pt x="1271048" y="3777096"/>
                  <a:pt x="1266897" y="3788989"/>
                </a:cubicBezTo>
                <a:cubicBezTo>
                  <a:pt x="1277985" y="3803119"/>
                  <a:pt x="1270699" y="3806609"/>
                  <a:pt x="1262263" y="3814631"/>
                </a:cubicBezTo>
                <a:cubicBezTo>
                  <a:pt x="1261968" y="3831458"/>
                  <a:pt x="1275896" y="3825785"/>
                  <a:pt x="1275575" y="3842641"/>
                </a:cubicBezTo>
                <a:cubicBezTo>
                  <a:pt x="1268987" y="3852326"/>
                  <a:pt x="1258219" y="3853309"/>
                  <a:pt x="1253048" y="3865855"/>
                </a:cubicBezTo>
                <a:cubicBezTo>
                  <a:pt x="1256878" y="3833778"/>
                  <a:pt x="1257308" y="3831458"/>
                  <a:pt x="1251791" y="3806664"/>
                </a:cubicBezTo>
                <a:cubicBezTo>
                  <a:pt x="1265129" y="3803829"/>
                  <a:pt x="1262317" y="3762912"/>
                  <a:pt x="1271208" y="3769813"/>
                </a:cubicBezTo>
                <a:cubicBezTo>
                  <a:pt x="1273458" y="3751946"/>
                  <a:pt x="1258138" y="3762038"/>
                  <a:pt x="1257654" y="3748346"/>
                </a:cubicBezTo>
                <a:cubicBezTo>
                  <a:pt x="1263146" y="3745646"/>
                  <a:pt x="1267111" y="3739890"/>
                  <a:pt x="1272521" y="3737189"/>
                </a:cubicBezTo>
                <a:cubicBezTo>
                  <a:pt x="1272735" y="3746955"/>
                  <a:pt x="1270272" y="3761056"/>
                  <a:pt x="1275066" y="3763731"/>
                </a:cubicBezTo>
                <a:cubicBezTo>
                  <a:pt x="1283530" y="3743928"/>
                  <a:pt x="1293358" y="3726851"/>
                  <a:pt x="1299092" y="3701238"/>
                </a:cubicBezTo>
                <a:cubicBezTo>
                  <a:pt x="1274931" y="3690464"/>
                  <a:pt x="1277825" y="3736534"/>
                  <a:pt x="1254870" y="3728323"/>
                </a:cubicBezTo>
                <a:cubicBezTo>
                  <a:pt x="1261031" y="3740763"/>
                  <a:pt x="1252539" y="3747147"/>
                  <a:pt x="1249997" y="3760537"/>
                </a:cubicBezTo>
                <a:cubicBezTo>
                  <a:pt x="1237540" y="3763785"/>
                  <a:pt x="1246488" y="3733372"/>
                  <a:pt x="1232827" y="3738581"/>
                </a:cubicBezTo>
                <a:cubicBezTo>
                  <a:pt x="1222138" y="3743163"/>
                  <a:pt x="1230870" y="3762502"/>
                  <a:pt x="1224605" y="3763785"/>
                </a:cubicBezTo>
                <a:cubicBezTo>
                  <a:pt x="1217291" y="3749108"/>
                  <a:pt x="1228567" y="3743026"/>
                  <a:pt x="1222355" y="3730697"/>
                </a:cubicBezTo>
                <a:cubicBezTo>
                  <a:pt x="1233443" y="3735170"/>
                  <a:pt x="1238532" y="3727069"/>
                  <a:pt x="1237675" y="3706421"/>
                </a:cubicBezTo>
                <a:cubicBezTo>
                  <a:pt x="1221686" y="3696873"/>
                  <a:pt x="1207463" y="3756666"/>
                  <a:pt x="1197767" y="3714385"/>
                </a:cubicBezTo>
                <a:cubicBezTo>
                  <a:pt x="1203765" y="3715121"/>
                  <a:pt x="1209766" y="3715886"/>
                  <a:pt x="1215685" y="3716731"/>
                </a:cubicBezTo>
                <a:cubicBezTo>
                  <a:pt x="1214695" y="3695920"/>
                  <a:pt x="1225167" y="3691117"/>
                  <a:pt x="1213407" y="3683508"/>
                </a:cubicBezTo>
                <a:cubicBezTo>
                  <a:pt x="1205373" y="3709531"/>
                  <a:pt x="1202747" y="3667469"/>
                  <a:pt x="1192703" y="3661194"/>
                </a:cubicBezTo>
                <a:cubicBezTo>
                  <a:pt x="1202854" y="3641311"/>
                  <a:pt x="1206149" y="3648485"/>
                  <a:pt x="1215713" y="3624862"/>
                </a:cubicBezTo>
                <a:cubicBezTo>
                  <a:pt x="1205829" y="3628189"/>
                  <a:pt x="1219487" y="3594337"/>
                  <a:pt x="1209577" y="3597722"/>
                </a:cubicBezTo>
                <a:cubicBezTo>
                  <a:pt x="1203605" y="3600039"/>
                  <a:pt x="1201704" y="3646303"/>
                  <a:pt x="1194258" y="3622052"/>
                </a:cubicBezTo>
                <a:cubicBezTo>
                  <a:pt x="1204195" y="3609612"/>
                  <a:pt x="1197205" y="3594692"/>
                  <a:pt x="1202910" y="3583810"/>
                </a:cubicBezTo>
                <a:cubicBezTo>
                  <a:pt x="1214318" y="3581954"/>
                  <a:pt x="1216970" y="3601075"/>
                  <a:pt x="1221123" y="3579554"/>
                </a:cubicBezTo>
                <a:cubicBezTo>
                  <a:pt x="1212713" y="3556478"/>
                  <a:pt x="1191069" y="3587163"/>
                  <a:pt x="1188847" y="3575382"/>
                </a:cubicBezTo>
                <a:cubicBezTo>
                  <a:pt x="1195304" y="3563134"/>
                  <a:pt x="1202803" y="3552821"/>
                  <a:pt x="1204943" y="3531546"/>
                </a:cubicBezTo>
                <a:cubicBezTo>
                  <a:pt x="1191631" y="3528056"/>
                  <a:pt x="1187936" y="3509398"/>
                  <a:pt x="1173499" y="3507677"/>
                </a:cubicBezTo>
                <a:cubicBezTo>
                  <a:pt x="1179525" y="3544067"/>
                  <a:pt x="1153652" y="3513161"/>
                  <a:pt x="1150972" y="3531111"/>
                </a:cubicBezTo>
                <a:cubicBezTo>
                  <a:pt x="1153734" y="3557870"/>
                  <a:pt x="1165572" y="3532093"/>
                  <a:pt x="1179340" y="3541312"/>
                </a:cubicBezTo>
                <a:cubicBezTo>
                  <a:pt x="1173367" y="3560379"/>
                  <a:pt x="1170983" y="3558632"/>
                  <a:pt x="1177813" y="3580508"/>
                </a:cubicBezTo>
                <a:cubicBezTo>
                  <a:pt x="1163134" y="3561716"/>
                  <a:pt x="1155714" y="3585583"/>
                  <a:pt x="1162223" y="3611333"/>
                </a:cubicBezTo>
                <a:cubicBezTo>
                  <a:pt x="1144359" y="3577071"/>
                  <a:pt x="1126843" y="3625271"/>
                  <a:pt x="1097486" y="3609503"/>
                </a:cubicBezTo>
                <a:cubicBezTo>
                  <a:pt x="1100967" y="3572681"/>
                  <a:pt x="1086530" y="3598458"/>
                  <a:pt x="1083156" y="3607676"/>
                </a:cubicBezTo>
                <a:cubicBezTo>
                  <a:pt x="1083611" y="3595975"/>
                  <a:pt x="1094300" y="3570880"/>
                  <a:pt x="1084924" y="3561934"/>
                </a:cubicBezTo>
                <a:cubicBezTo>
                  <a:pt x="1080344" y="3561633"/>
                  <a:pt x="1079646" y="3569571"/>
                  <a:pt x="1073943" y="3567034"/>
                </a:cubicBezTo>
                <a:cubicBezTo>
                  <a:pt x="1074050" y="3542294"/>
                  <a:pt x="1061514" y="3537629"/>
                  <a:pt x="1061649" y="3512915"/>
                </a:cubicBezTo>
                <a:cubicBezTo>
                  <a:pt x="1064515" y="3511881"/>
                  <a:pt x="1068747" y="3513654"/>
                  <a:pt x="1069067" y="3507296"/>
                </a:cubicBezTo>
                <a:cubicBezTo>
                  <a:pt x="1057496" y="3513571"/>
                  <a:pt x="1041774" y="3511116"/>
                  <a:pt x="1032509" y="3522299"/>
                </a:cubicBezTo>
                <a:cubicBezTo>
                  <a:pt x="1039471" y="3555170"/>
                  <a:pt x="1031089" y="3614306"/>
                  <a:pt x="1014107" y="3624836"/>
                </a:cubicBezTo>
                <a:cubicBezTo>
                  <a:pt x="1019517" y="3643084"/>
                  <a:pt x="1044373" y="3662477"/>
                  <a:pt x="1033310" y="3686507"/>
                </a:cubicBezTo>
                <a:cubicBezTo>
                  <a:pt x="1030470" y="3674616"/>
                  <a:pt x="1027579" y="3662912"/>
                  <a:pt x="1016168" y="3664550"/>
                </a:cubicBezTo>
                <a:cubicBezTo>
                  <a:pt x="1014748" y="3675897"/>
                  <a:pt x="1024981" y="3698374"/>
                  <a:pt x="1014641" y="3703746"/>
                </a:cubicBezTo>
                <a:cubicBezTo>
                  <a:pt x="998439" y="3683016"/>
                  <a:pt x="1010839" y="3652875"/>
                  <a:pt x="999510" y="3629552"/>
                </a:cubicBezTo>
                <a:cubicBezTo>
                  <a:pt x="1006045" y="3624424"/>
                  <a:pt x="1012445" y="3619051"/>
                  <a:pt x="1011534" y="3598404"/>
                </a:cubicBezTo>
                <a:cubicBezTo>
                  <a:pt x="1000393" y="3601622"/>
                  <a:pt x="998787" y="3589973"/>
                  <a:pt x="990323" y="3589019"/>
                </a:cubicBezTo>
                <a:cubicBezTo>
                  <a:pt x="982447" y="3546332"/>
                  <a:pt x="985127" y="3486949"/>
                  <a:pt x="970341" y="3455090"/>
                </a:cubicBezTo>
                <a:cubicBezTo>
                  <a:pt x="983091" y="3452988"/>
                  <a:pt x="980948" y="3487493"/>
                  <a:pt x="991338" y="3471018"/>
                </a:cubicBezTo>
                <a:cubicBezTo>
                  <a:pt x="991957" y="3453587"/>
                  <a:pt x="980546" y="3455388"/>
                  <a:pt x="981859" y="3436977"/>
                </a:cubicBezTo>
                <a:cubicBezTo>
                  <a:pt x="987483" y="3437114"/>
                  <a:pt x="994207" y="3439460"/>
                  <a:pt x="993082" y="3425356"/>
                </a:cubicBezTo>
                <a:cubicBezTo>
                  <a:pt x="988957" y="3423692"/>
                  <a:pt x="982902" y="3425084"/>
                  <a:pt x="982607" y="3417363"/>
                </a:cubicBezTo>
                <a:cubicBezTo>
                  <a:pt x="986786" y="3400181"/>
                  <a:pt x="995947" y="3393580"/>
                  <a:pt x="998731" y="3373585"/>
                </a:cubicBezTo>
                <a:cubicBezTo>
                  <a:pt x="971921" y="3368565"/>
                  <a:pt x="978108" y="3321158"/>
                  <a:pt x="997446" y="3314337"/>
                </a:cubicBezTo>
                <a:cubicBezTo>
                  <a:pt x="994100" y="3287524"/>
                  <a:pt x="985419" y="3278606"/>
                  <a:pt x="974655" y="3252257"/>
                </a:cubicBezTo>
                <a:cubicBezTo>
                  <a:pt x="961450" y="3279096"/>
                  <a:pt x="973342" y="3290253"/>
                  <a:pt x="972082" y="3317530"/>
                </a:cubicBezTo>
                <a:cubicBezTo>
                  <a:pt x="944333" y="3329724"/>
                  <a:pt x="954940" y="3232153"/>
                  <a:pt x="967529" y="3251354"/>
                </a:cubicBezTo>
                <a:cubicBezTo>
                  <a:pt x="963109" y="3234498"/>
                  <a:pt x="955609" y="3238207"/>
                  <a:pt x="946262" y="3241999"/>
                </a:cubicBezTo>
                <a:cubicBezTo>
                  <a:pt x="950280" y="3221405"/>
                  <a:pt x="934826" y="3231497"/>
                  <a:pt x="936566" y="3214449"/>
                </a:cubicBezTo>
                <a:cubicBezTo>
                  <a:pt x="944656" y="3217393"/>
                  <a:pt x="950092" y="3214721"/>
                  <a:pt x="951377" y="3203321"/>
                </a:cubicBezTo>
                <a:cubicBezTo>
                  <a:pt x="946959" y="3196010"/>
                  <a:pt x="938442" y="3195191"/>
                  <a:pt x="934021" y="3187908"/>
                </a:cubicBezTo>
                <a:cubicBezTo>
                  <a:pt x="941414" y="3141756"/>
                  <a:pt x="936592" y="3131719"/>
                  <a:pt x="938360" y="3076889"/>
                </a:cubicBezTo>
                <a:cubicBezTo>
                  <a:pt x="945432" y="3068352"/>
                  <a:pt x="957324" y="3069661"/>
                  <a:pt x="960859" y="3053541"/>
                </a:cubicBezTo>
                <a:cubicBezTo>
                  <a:pt x="955047" y="3038976"/>
                  <a:pt x="953548" y="3033246"/>
                  <a:pt x="958798" y="3013907"/>
                </a:cubicBezTo>
                <a:cubicBezTo>
                  <a:pt x="952530" y="3013606"/>
                  <a:pt x="947682" y="3011043"/>
                  <a:pt x="944735" y="3005559"/>
                </a:cubicBezTo>
                <a:cubicBezTo>
                  <a:pt x="941681" y="2977984"/>
                  <a:pt x="953253" y="2981040"/>
                  <a:pt x="953708" y="2960744"/>
                </a:cubicBezTo>
                <a:cubicBezTo>
                  <a:pt x="943343" y="2960197"/>
                  <a:pt x="930352" y="2954143"/>
                  <a:pt x="924753" y="2963554"/>
                </a:cubicBezTo>
                <a:cubicBezTo>
                  <a:pt x="926066" y="2951305"/>
                  <a:pt x="921300" y="2948633"/>
                  <a:pt x="922236" y="2936984"/>
                </a:cubicBezTo>
                <a:cubicBezTo>
                  <a:pt x="933647" y="2929784"/>
                  <a:pt x="941307" y="2958834"/>
                  <a:pt x="947280" y="2940148"/>
                </a:cubicBezTo>
                <a:cubicBezTo>
                  <a:pt x="948807" y="2920864"/>
                  <a:pt x="935413" y="2915546"/>
                  <a:pt x="929871" y="2924793"/>
                </a:cubicBezTo>
                <a:cubicBezTo>
                  <a:pt x="924351" y="2886441"/>
                  <a:pt x="877666" y="2846426"/>
                  <a:pt x="916345" y="2811483"/>
                </a:cubicBezTo>
                <a:cubicBezTo>
                  <a:pt x="911576" y="2808757"/>
                  <a:pt x="909835" y="2801228"/>
                  <a:pt x="902254" y="2803081"/>
                </a:cubicBezTo>
                <a:cubicBezTo>
                  <a:pt x="908497" y="2774386"/>
                  <a:pt x="905525" y="2768521"/>
                  <a:pt x="915032" y="2752209"/>
                </a:cubicBezTo>
                <a:cubicBezTo>
                  <a:pt x="909996" y="2749947"/>
                  <a:pt x="909433" y="2740671"/>
                  <a:pt x="904799" y="2737779"/>
                </a:cubicBezTo>
                <a:cubicBezTo>
                  <a:pt x="894890" y="2730989"/>
                  <a:pt x="895157" y="2745691"/>
                  <a:pt x="886667" y="2742008"/>
                </a:cubicBezTo>
                <a:cubicBezTo>
                  <a:pt x="871213" y="2693892"/>
                  <a:pt x="894246" y="2605213"/>
                  <a:pt x="926066" y="2655185"/>
                </a:cubicBezTo>
                <a:cubicBezTo>
                  <a:pt x="927031" y="2635299"/>
                  <a:pt x="924084" y="2621550"/>
                  <a:pt x="916851" y="2614569"/>
                </a:cubicBezTo>
                <a:cubicBezTo>
                  <a:pt x="903835" y="2620296"/>
                  <a:pt x="892907" y="2630225"/>
                  <a:pt x="876676" y="2629079"/>
                </a:cubicBezTo>
                <a:cubicBezTo>
                  <a:pt x="846838" y="2687508"/>
                  <a:pt x="823375" y="2763449"/>
                  <a:pt x="858249" y="2823539"/>
                </a:cubicBezTo>
                <a:cubicBezTo>
                  <a:pt x="871106" y="2845662"/>
                  <a:pt x="884443" y="2829132"/>
                  <a:pt x="888970" y="2867019"/>
                </a:cubicBezTo>
                <a:cubicBezTo>
                  <a:pt x="872793" y="2862927"/>
                  <a:pt x="867892" y="2854528"/>
                  <a:pt x="856481" y="2869230"/>
                </a:cubicBezTo>
                <a:cubicBezTo>
                  <a:pt x="863044" y="2816039"/>
                  <a:pt x="811910" y="2853955"/>
                  <a:pt x="800449" y="2829158"/>
                </a:cubicBezTo>
                <a:cubicBezTo>
                  <a:pt x="794771" y="2836114"/>
                  <a:pt x="795145" y="2855837"/>
                  <a:pt x="785076" y="2853434"/>
                </a:cubicBezTo>
                <a:cubicBezTo>
                  <a:pt x="777762" y="2848689"/>
                  <a:pt x="774038" y="2838187"/>
                  <a:pt x="767959" y="2831532"/>
                </a:cubicBezTo>
                <a:cubicBezTo>
                  <a:pt x="753494" y="2849863"/>
                  <a:pt x="730945" y="2829977"/>
                  <a:pt x="699363" y="2835787"/>
                </a:cubicBezTo>
                <a:cubicBezTo>
                  <a:pt x="699096" y="2842225"/>
                  <a:pt x="701961" y="2843860"/>
                  <a:pt x="702445" y="2849236"/>
                </a:cubicBezTo>
                <a:cubicBezTo>
                  <a:pt x="665268" y="2831394"/>
                  <a:pt x="628093" y="2866936"/>
                  <a:pt x="595522" y="2822202"/>
                </a:cubicBezTo>
                <a:cubicBezTo>
                  <a:pt x="580843" y="2824304"/>
                  <a:pt x="573560" y="2842005"/>
                  <a:pt x="555319" y="2836578"/>
                </a:cubicBezTo>
                <a:cubicBezTo>
                  <a:pt x="554863" y="2856899"/>
                  <a:pt x="549748" y="2867292"/>
                  <a:pt x="546374" y="2881421"/>
                </a:cubicBezTo>
                <a:cubicBezTo>
                  <a:pt x="498938" y="2799481"/>
                  <a:pt x="528801" y="2619887"/>
                  <a:pt x="599833" y="2619259"/>
                </a:cubicBezTo>
                <a:cubicBezTo>
                  <a:pt x="637333" y="2570435"/>
                  <a:pt x="680883" y="2546729"/>
                  <a:pt x="731828" y="2557723"/>
                </a:cubicBezTo>
                <a:cubicBezTo>
                  <a:pt x="737719" y="2538929"/>
                  <a:pt x="729792" y="2535111"/>
                  <a:pt x="736943" y="2518962"/>
                </a:cubicBezTo>
                <a:cubicBezTo>
                  <a:pt x="763620" y="2527992"/>
                  <a:pt x="778538" y="2512115"/>
                  <a:pt x="788636" y="2486284"/>
                </a:cubicBezTo>
                <a:cubicBezTo>
                  <a:pt x="790244" y="2506142"/>
                  <a:pt x="796512" y="2481046"/>
                  <a:pt x="802965" y="2488111"/>
                </a:cubicBezTo>
                <a:cubicBezTo>
                  <a:pt x="797502" y="2498178"/>
                  <a:pt x="788849" y="2511869"/>
                  <a:pt x="783037" y="2538112"/>
                </a:cubicBezTo>
                <a:cubicBezTo>
                  <a:pt x="821207" y="2538221"/>
                  <a:pt x="831330" y="2581100"/>
                  <a:pt x="864891" y="2561870"/>
                </a:cubicBezTo>
                <a:cubicBezTo>
                  <a:pt x="858303" y="2504858"/>
                  <a:pt x="828839" y="2484128"/>
                  <a:pt x="831088" y="2413127"/>
                </a:cubicBezTo>
                <a:cubicBezTo>
                  <a:pt x="835455" y="2393842"/>
                  <a:pt x="850668" y="2397688"/>
                  <a:pt x="850828" y="2369755"/>
                </a:cubicBezTo>
                <a:cubicBezTo>
                  <a:pt x="857071" y="2370002"/>
                  <a:pt x="861891" y="2372648"/>
                  <a:pt x="864917" y="2378075"/>
                </a:cubicBezTo>
                <a:cubicBezTo>
                  <a:pt x="876972" y="2333477"/>
                  <a:pt x="902524" y="2335522"/>
                  <a:pt x="930647" y="2353827"/>
                </a:cubicBezTo>
                <a:cubicBezTo>
                  <a:pt x="935253" y="2332032"/>
                  <a:pt x="932441" y="2322839"/>
                  <a:pt x="942699" y="2322621"/>
                </a:cubicBezTo>
                <a:cubicBezTo>
                  <a:pt x="947949" y="2302054"/>
                  <a:pt x="931288" y="2316100"/>
                  <a:pt x="936566" y="2295561"/>
                </a:cubicBezTo>
                <a:cubicBezTo>
                  <a:pt x="939432" y="2294416"/>
                  <a:pt x="940959" y="2290570"/>
                  <a:pt x="940663" y="2282907"/>
                </a:cubicBezTo>
                <a:cubicBezTo>
                  <a:pt x="946959" y="2283259"/>
                  <a:pt x="951726" y="2285850"/>
                  <a:pt x="954726" y="2291389"/>
                </a:cubicBezTo>
                <a:cubicBezTo>
                  <a:pt x="969697" y="2239317"/>
                  <a:pt x="1052246" y="2239452"/>
                  <a:pt x="1013837" y="2161249"/>
                </a:cubicBezTo>
                <a:cubicBezTo>
                  <a:pt x="1002536" y="2161031"/>
                  <a:pt x="987750" y="2153394"/>
                  <a:pt x="981350" y="2163569"/>
                </a:cubicBezTo>
                <a:cubicBezTo>
                  <a:pt x="977357" y="2123989"/>
                  <a:pt x="950921" y="2157892"/>
                  <a:pt x="939378" y="2131844"/>
                </a:cubicBezTo>
                <a:cubicBezTo>
                  <a:pt x="964717" y="2133754"/>
                  <a:pt x="973100" y="2116815"/>
                  <a:pt x="989224" y="2144911"/>
                </a:cubicBezTo>
                <a:cubicBezTo>
                  <a:pt x="986330" y="2103831"/>
                  <a:pt x="1006312" y="2096302"/>
                  <a:pt x="988234" y="2079117"/>
                </a:cubicBezTo>
                <a:cubicBezTo>
                  <a:pt x="1006419" y="2074752"/>
                  <a:pt x="1013114" y="2068945"/>
                  <a:pt x="1021472" y="2057240"/>
                </a:cubicBezTo>
                <a:cubicBezTo>
                  <a:pt x="1011185" y="2050284"/>
                  <a:pt x="1026775" y="2041367"/>
                  <a:pt x="1022731" y="2024562"/>
                </a:cubicBezTo>
                <a:cubicBezTo>
                  <a:pt x="1004304" y="2029173"/>
                  <a:pt x="1001169" y="2009616"/>
                  <a:pt x="995089" y="1994722"/>
                </a:cubicBezTo>
                <a:cubicBezTo>
                  <a:pt x="987134" y="2020335"/>
                  <a:pt x="969323" y="2025109"/>
                  <a:pt x="950629" y="2028299"/>
                </a:cubicBezTo>
                <a:cubicBezTo>
                  <a:pt x="950359" y="2020473"/>
                  <a:pt x="951968" y="2009805"/>
                  <a:pt x="947789" y="2008224"/>
                </a:cubicBezTo>
                <a:cubicBezTo>
                  <a:pt x="939567" y="2021561"/>
                  <a:pt x="929415" y="2030865"/>
                  <a:pt x="911202" y="2023199"/>
                </a:cubicBezTo>
                <a:cubicBezTo>
                  <a:pt x="914950" y="1990549"/>
                  <a:pt x="905817" y="1974535"/>
                  <a:pt x="914039" y="1951296"/>
                </a:cubicBezTo>
                <a:cubicBezTo>
                  <a:pt x="881713" y="1931167"/>
                  <a:pt x="920549" y="1869573"/>
                  <a:pt x="889479" y="1843144"/>
                </a:cubicBezTo>
                <a:cubicBezTo>
                  <a:pt x="905525" y="1882039"/>
                  <a:pt x="930942" y="1837660"/>
                  <a:pt x="942218" y="1876283"/>
                </a:cubicBezTo>
                <a:cubicBezTo>
                  <a:pt x="950117" y="1857571"/>
                  <a:pt x="957243" y="1837170"/>
                  <a:pt x="969295" y="1827267"/>
                </a:cubicBezTo>
                <a:cubicBezTo>
                  <a:pt x="969430" y="1880158"/>
                  <a:pt x="1011242" y="1852225"/>
                  <a:pt x="1016382" y="1820228"/>
                </a:cubicBezTo>
                <a:cubicBezTo>
                  <a:pt x="1027661" y="1828905"/>
                  <a:pt x="1037061" y="1840661"/>
                  <a:pt x="1047615" y="1850481"/>
                </a:cubicBezTo>
                <a:cubicBezTo>
                  <a:pt x="1047828" y="1843960"/>
                  <a:pt x="1050801" y="1843115"/>
                  <a:pt x="1051684" y="1837932"/>
                </a:cubicBezTo>
                <a:cubicBezTo>
                  <a:pt x="1047935" y="1811528"/>
                  <a:pt x="1037784" y="1804626"/>
                  <a:pt x="1027928" y="1801926"/>
                </a:cubicBezTo>
                <a:cubicBezTo>
                  <a:pt x="1034303" y="1803673"/>
                  <a:pt x="1036524" y="1796662"/>
                  <a:pt x="1035802" y="1783377"/>
                </a:cubicBezTo>
                <a:cubicBezTo>
                  <a:pt x="1043490" y="1787879"/>
                  <a:pt x="1058354" y="1802143"/>
                  <a:pt x="1061166" y="1780078"/>
                </a:cubicBezTo>
                <a:cubicBezTo>
                  <a:pt x="1052516" y="1770095"/>
                  <a:pt x="1034382" y="1779259"/>
                  <a:pt x="1040194" y="1764285"/>
                </a:cubicBezTo>
                <a:cubicBezTo>
                  <a:pt x="1059023" y="1779451"/>
                  <a:pt x="1037463" y="1741644"/>
                  <a:pt x="1052463" y="1726452"/>
                </a:cubicBezTo>
                <a:cubicBezTo>
                  <a:pt x="1044159" y="1709865"/>
                  <a:pt x="1031409" y="1723668"/>
                  <a:pt x="1020187" y="1722305"/>
                </a:cubicBezTo>
                <a:cubicBezTo>
                  <a:pt x="1016275" y="1705366"/>
                  <a:pt x="1022813" y="1702093"/>
                  <a:pt x="1017670" y="1695655"/>
                </a:cubicBezTo>
                <a:cubicBezTo>
                  <a:pt x="981001" y="1698791"/>
                  <a:pt x="958474" y="1682508"/>
                  <a:pt x="935281" y="1684962"/>
                </a:cubicBezTo>
                <a:cubicBezTo>
                  <a:pt x="949530" y="1680598"/>
                  <a:pt x="935762" y="1653048"/>
                  <a:pt x="925799" y="1650920"/>
                </a:cubicBezTo>
                <a:cubicBezTo>
                  <a:pt x="921407" y="1677462"/>
                  <a:pt x="908176" y="1641699"/>
                  <a:pt x="900193" y="1660740"/>
                </a:cubicBezTo>
                <a:cubicBezTo>
                  <a:pt x="907853" y="1677516"/>
                  <a:pt x="911362" y="1672195"/>
                  <a:pt x="924995" y="1670451"/>
                </a:cubicBezTo>
                <a:cubicBezTo>
                  <a:pt x="929362" y="1690635"/>
                  <a:pt x="921218" y="1692327"/>
                  <a:pt x="927059" y="1710166"/>
                </a:cubicBezTo>
                <a:cubicBezTo>
                  <a:pt x="912541" y="1718785"/>
                  <a:pt x="926870" y="1681797"/>
                  <a:pt x="917335" y="1682616"/>
                </a:cubicBezTo>
                <a:cubicBezTo>
                  <a:pt x="911950" y="1682997"/>
                  <a:pt x="904211" y="1678524"/>
                  <a:pt x="902763" y="1687253"/>
                </a:cubicBezTo>
                <a:cubicBezTo>
                  <a:pt x="902684" y="1697591"/>
                  <a:pt x="911683" y="1693553"/>
                  <a:pt x="909191" y="1707792"/>
                </a:cubicBezTo>
                <a:cubicBezTo>
                  <a:pt x="891515" y="1705856"/>
                  <a:pt x="890953" y="1718894"/>
                  <a:pt x="893337" y="1745164"/>
                </a:cubicBezTo>
                <a:cubicBezTo>
                  <a:pt x="882944" y="1746172"/>
                  <a:pt x="884657" y="1750018"/>
                  <a:pt x="874669" y="1762403"/>
                </a:cubicBezTo>
                <a:cubicBezTo>
                  <a:pt x="874345" y="1749883"/>
                  <a:pt x="879246" y="1748517"/>
                  <a:pt x="879275" y="1736790"/>
                </a:cubicBezTo>
                <a:cubicBezTo>
                  <a:pt x="874829" y="1729450"/>
                  <a:pt x="866311" y="1728634"/>
                  <a:pt x="861837" y="1721349"/>
                </a:cubicBezTo>
                <a:cubicBezTo>
                  <a:pt x="870383" y="1732426"/>
                  <a:pt x="849088" y="1759674"/>
                  <a:pt x="843169" y="1738643"/>
                </a:cubicBezTo>
                <a:cubicBezTo>
                  <a:pt x="847080" y="1732698"/>
                  <a:pt x="850882" y="1726641"/>
                  <a:pt x="854658" y="1720395"/>
                </a:cubicBezTo>
                <a:cubicBezTo>
                  <a:pt x="835135" y="1717259"/>
                  <a:pt x="829618" y="1748818"/>
                  <a:pt x="818367" y="1728823"/>
                </a:cubicBezTo>
                <a:cubicBezTo>
                  <a:pt x="823428" y="1727841"/>
                  <a:pt x="822976" y="1715048"/>
                  <a:pt x="826268" y="1710249"/>
                </a:cubicBezTo>
                <a:cubicBezTo>
                  <a:pt x="818018" y="1722494"/>
                  <a:pt x="803905" y="1709538"/>
                  <a:pt x="801709" y="1693882"/>
                </a:cubicBezTo>
                <a:cubicBezTo>
                  <a:pt x="810010" y="1696938"/>
                  <a:pt x="816598" y="1709756"/>
                  <a:pt x="819922" y="1689627"/>
                </a:cubicBezTo>
                <a:cubicBezTo>
                  <a:pt x="803581" y="1673696"/>
                  <a:pt x="829294" y="1610630"/>
                  <a:pt x="835992" y="1645874"/>
                </a:cubicBezTo>
                <a:cubicBezTo>
                  <a:pt x="807091" y="1639655"/>
                  <a:pt x="833903" y="1704166"/>
                  <a:pt x="828330" y="1657902"/>
                </a:cubicBezTo>
                <a:cubicBezTo>
                  <a:pt x="840061" y="1653647"/>
                  <a:pt x="832401" y="1680108"/>
                  <a:pt x="841912" y="1679369"/>
                </a:cubicBezTo>
                <a:cubicBezTo>
                  <a:pt x="853910" y="1609075"/>
                  <a:pt x="821449" y="1642982"/>
                  <a:pt x="812715" y="1596801"/>
                </a:cubicBezTo>
                <a:cubicBezTo>
                  <a:pt x="820937" y="1609731"/>
                  <a:pt x="831974" y="1617452"/>
                  <a:pt x="841375" y="1600539"/>
                </a:cubicBezTo>
                <a:cubicBezTo>
                  <a:pt x="848151" y="1536683"/>
                  <a:pt x="878445" y="1502094"/>
                  <a:pt x="906326" y="1503924"/>
                </a:cubicBezTo>
                <a:cubicBezTo>
                  <a:pt x="889775" y="1507687"/>
                  <a:pt x="892693" y="1480628"/>
                  <a:pt x="889988" y="1462489"/>
                </a:cubicBezTo>
                <a:cubicBezTo>
                  <a:pt x="905657" y="1466309"/>
                  <a:pt x="904585" y="1449914"/>
                  <a:pt x="909647" y="1419063"/>
                </a:cubicBezTo>
                <a:cubicBezTo>
                  <a:pt x="919424" y="1432348"/>
                  <a:pt x="923361" y="1435538"/>
                  <a:pt x="934719" y="1422365"/>
                </a:cubicBezTo>
                <a:cubicBezTo>
                  <a:pt x="939378" y="1431365"/>
                  <a:pt x="935039" y="1454525"/>
                  <a:pt x="944201" y="1456406"/>
                </a:cubicBezTo>
                <a:cubicBezTo>
                  <a:pt x="953922" y="1453187"/>
                  <a:pt x="972672" y="1447652"/>
                  <a:pt x="963376" y="1426102"/>
                </a:cubicBezTo>
                <a:cubicBezTo>
                  <a:pt x="977332" y="1435704"/>
                  <a:pt x="997741" y="1421546"/>
                  <a:pt x="1001785" y="1457305"/>
                </a:cubicBezTo>
                <a:cubicBezTo>
                  <a:pt x="997421" y="1459926"/>
                  <a:pt x="993377" y="1463253"/>
                  <a:pt x="990509" y="1469009"/>
                </a:cubicBezTo>
                <a:cubicBezTo>
                  <a:pt x="994100" y="1469445"/>
                  <a:pt x="997713" y="1469880"/>
                  <a:pt x="1001251" y="1470318"/>
                </a:cubicBezTo>
                <a:cubicBezTo>
                  <a:pt x="977385" y="1518297"/>
                  <a:pt x="1027444" y="1570724"/>
                  <a:pt x="1042418" y="1521654"/>
                </a:cubicBezTo>
                <a:cubicBezTo>
                  <a:pt x="1037677" y="1521980"/>
                  <a:pt x="1016463" y="1519308"/>
                  <a:pt x="1028355" y="1513335"/>
                </a:cubicBezTo>
                <a:cubicBezTo>
                  <a:pt x="1037517" y="1518435"/>
                  <a:pt x="1041347" y="1512378"/>
                  <a:pt x="1039873" y="1495141"/>
                </a:cubicBezTo>
                <a:cubicBezTo>
                  <a:pt x="1033847" y="1504849"/>
                  <a:pt x="1023533" y="1489849"/>
                  <a:pt x="1022757" y="1473182"/>
                </a:cubicBezTo>
                <a:cubicBezTo>
                  <a:pt x="1036901" y="1481773"/>
                  <a:pt x="1039069" y="1465135"/>
                  <a:pt x="1045016" y="1456461"/>
                </a:cubicBezTo>
                <a:cubicBezTo>
                  <a:pt x="1061247" y="1487421"/>
                  <a:pt x="1095048" y="1475937"/>
                  <a:pt x="1118699" y="1505342"/>
                </a:cubicBezTo>
                <a:cubicBezTo>
                  <a:pt x="1119906" y="1496178"/>
                  <a:pt x="1125021" y="1495141"/>
                  <a:pt x="1126654" y="1486739"/>
                </a:cubicBezTo>
                <a:cubicBezTo>
                  <a:pt x="1121030" y="1485430"/>
                  <a:pt x="1114172" y="1485948"/>
                  <a:pt x="1116396" y="1472254"/>
                </a:cubicBezTo>
                <a:cubicBezTo>
                  <a:pt x="1136699" y="1468680"/>
                  <a:pt x="1138653" y="1494159"/>
                  <a:pt x="1155019" y="1496994"/>
                </a:cubicBezTo>
                <a:cubicBezTo>
                  <a:pt x="1158152" y="1477572"/>
                  <a:pt x="1170285" y="1470289"/>
                  <a:pt x="1162170" y="1497813"/>
                </a:cubicBezTo>
                <a:cubicBezTo>
                  <a:pt x="1169723" y="1500788"/>
                  <a:pt x="1176011" y="1501086"/>
                  <a:pt x="1180110" y="1496774"/>
                </a:cubicBezTo>
                <a:lnTo>
                  <a:pt x="1184925" y="1468119"/>
                </a:lnTo>
                <a:lnTo>
                  <a:pt x="1192798" y="1473918"/>
                </a:lnTo>
                <a:cubicBezTo>
                  <a:pt x="1195368" y="1472807"/>
                  <a:pt x="1198262" y="1470126"/>
                  <a:pt x="1202722" y="1470398"/>
                </a:cubicBezTo>
                <a:cubicBezTo>
                  <a:pt x="1201462" y="1462079"/>
                  <a:pt x="1198650" y="1456269"/>
                  <a:pt x="1192489" y="1455859"/>
                </a:cubicBezTo>
                <a:cubicBezTo>
                  <a:pt x="1192061" y="1450269"/>
                  <a:pt x="1194123" y="1449860"/>
                  <a:pt x="1196319" y="1449776"/>
                </a:cubicBezTo>
                <a:cubicBezTo>
                  <a:pt x="1197205" y="1444378"/>
                  <a:pt x="1195194" y="1443476"/>
                  <a:pt x="1193026" y="1442795"/>
                </a:cubicBezTo>
                <a:cubicBezTo>
                  <a:pt x="1190641" y="1442494"/>
                  <a:pt x="1188231" y="1442196"/>
                  <a:pt x="1185847" y="1441841"/>
                </a:cubicBezTo>
                <a:cubicBezTo>
                  <a:pt x="1188577" y="1448714"/>
                  <a:pt x="1188425" y="1450807"/>
                  <a:pt x="1187534" y="1453411"/>
                </a:cubicBezTo>
                <a:lnTo>
                  <a:pt x="1184815" y="1467950"/>
                </a:lnTo>
                <a:lnTo>
                  <a:pt x="1170502" y="1455504"/>
                </a:lnTo>
                <a:cubicBezTo>
                  <a:pt x="1168725" y="1452692"/>
                  <a:pt x="1167715" y="1450243"/>
                  <a:pt x="1160671" y="1445140"/>
                </a:cubicBezTo>
                <a:cubicBezTo>
                  <a:pt x="1170207" y="1441678"/>
                  <a:pt x="1173660" y="1425392"/>
                  <a:pt x="1183142" y="1421846"/>
                </a:cubicBezTo>
                <a:cubicBezTo>
                  <a:pt x="1183519" y="1411099"/>
                  <a:pt x="1173393" y="1416909"/>
                  <a:pt x="1172909" y="1407416"/>
                </a:cubicBezTo>
                <a:cubicBezTo>
                  <a:pt x="1188954" y="1385022"/>
                  <a:pt x="1187239" y="1430166"/>
                  <a:pt x="1196963" y="1436795"/>
                </a:cubicBezTo>
                <a:cubicBezTo>
                  <a:pt x="1202963" y="1437477"/>
                  <a:pt x="1208908" y="1438321"/>
                  <a:pt x="1214881" y="1439057"/>
                </a:cubicBezTo>
                <a:cubicBezTo>
                  <a:pt x="1215927" y="1429375"/>
                  <a:pt x="1214560" y="1414781"/>
                  <a:pt x="1219487" y="1413418"/>
                </a:cubicBezTo>
                <a:cubicBezTo>
                  <a:pt x="1220131" y="1438321"/>
                  <a:pt x="1220668" y="1448224"/>
                  <a:pt x="1224818" y="1460115"/>
                </a:cubicBezTo>
                <a:cubicBezTo>
                  <a:pt x="1233041" y="1463199"/>
                  <a:pt x="1229587" y="1441732"/>
                  <a:pt x="1236362" y="1441867"/>
                </a:cubicBezTo>
                <a:cubicBezTo>
                  <a:pt x="1236657" y="1449587"/>
                  <a:pt x="1241747" y="1449722"/>
                  <a:pt x="1246862" y="1449776"/>
                </a:cubicBezTo>
                <a:cubicBezTo>
                  <a:pt x="1249032" y="1465135"/>
                  <a:pt x="1258728" y="1492358"/>
                  <a:pt x="1241747" y="1488483"/>
                </a:cubicBezTo>
                <a:cubicBezTo>
                  <a:pt x="1237380" y="1472964"/>
                  <a:pt x="1251951" y="1465218"/>
                  <a:pt x="1242764" y="1462463"/>
                </a:cubicBezTo>
                <a:cubicBezTo>
                  <a:pt x="1231649" y="1457932"/>
                  <a:pt x="1231969" y="1477546"/>
                  <a:pt x="1227388" y="1486656"/>
                </a:cubicBezTo>
                <a:cubicBezTo>
                  <a:pt x="1234942" y="1504443"/>
                  <a:pt x="1261782" y="1484528"/>
                  <a:pt x="1270379" y="1492220"/>
                </a:cubicBezTo>
                <a:cubicBezTo>
                  <a:pt x="1265396" y="1492220"/>
                  <a:pt x="1265958" y="1508423"/>
                  <a:pt x="1273486" y="1505751"/>
                </a:cubicBezTo>
                <a:cubicBezTo>
                  <a:pt x="1276832" y="1486083"/>
                  <a:pt x="1268047" y="1485728"/>
                  <a:pt x="1271450" y="1466143"/>
                </a:cubicBezTo>
                <a:cubicBezTo>
                  <a:pt x="1288029" y="1462380"/>
                  <a:pt x="1291297" y="1479645"/>
                  <a:pt x="1303164" y="1483411"/>
                </a:cubicBezTo>
                <a:cubicBezTo>
                  <a:pt x="1303673" y="1475092"/>
                  <a:pt x="1308090" y="1474955"/>
                  <a:pt x="1307503" y="1464207"/>
                </a:cubicBezTo>
                <a:cubicBezTo>
                  <a:pt x="1296280" y="1452915"/>
                  <a:pt x="1344652" y="1491349"/>
                  <a:pt x="1356355" y="1503377"/>
                </a:cubicBezTo>
                <a:cubicBezTo>
                  <a:pt x="1356597" y="1496859"/>
                  <a:pt x="1359569" y="1496012"/>
                  <a:pt x="1360455" y="1490803"/>
                </a:cubicBezTo>
                <a:cubicBezTo>
                  <a:pt x="1353062" y="1482128"/>
                  <a:pt x="1353195" y="1461398"/>
                  <a:pt x="1347652" y="1449776"/>
                </a:cubicBezTo>
                <a:cubicBezTo>
                  <a:pt x="1338544" y="1443204"/>
                  <a:pt x="1327215" y="1466936"/>
                  <a:pt x="1322580" y="1446560"/>
                </a:cubicBezTo>
                <a:cubicBezTo>
                  <a:pt x="1337259" y="1449124"/>
                  <a:pt x="1345133" y="1437394"/>
                  <a:pt x="1352230" y="1424137"/>
                </a:cubicBezTo>
                <a:cubicBezTo>
                  <a:pt x="1335597" y="1425037"/>
                  <a:pt x="1345456" y="1392224"/>
                  <a:pt x="1332546" y="1375666"/>
                </a:cubicBezTo>
                <a:cubicBezTo>
                  <a:pt x="1324456" y="1380686"/>
                  <a:pt x="1302492" y="1421082"/>
                  <a:pt x="1306215" y="1405016"/>
                </a:cubicBezTo>
                <a:cubicBezTo>
                  <a:pt x="1309055" y="1403925"/>
                  <a:pt x="1310582" y="1400025"/>
                  <a:pt x="1310314" y="1392387"/>
                </a:cubicBezTo>
                <a:cubicBezTo>
                  <a:pt x="1290307" y="1387476"/>
                  <a:pt x="1274343" y="1416417"/>
                  <a:pt x="1264004" y="1379893"/>
                </a:cubicBezTo>
                <a:cubicBezTo>
                  <a:pt x="1276137" y="1384231"/>
                  <a:pt x="1290895" y="1388896"/>
                  <a:pt x="1303644" y="1378475"/>
                </a:cubicBezTo>
                <a:cubicBezTo>
                  <a:pt x="1300914" y="1364319"/>
                  <a:pt x="1293867" y="1357200"/>
                  <a:pt x="1282914" y="1356055"/>
                </a:cubicBezTo>
                <a:cubicBezTo>
                  <a:pt x="1275387" y="1361373"/>
                  <a:pt x="1268208" y="1367484"/>
                  <a:pt x="1260629" y="1372885"/>
                </a:cubicBezTo>
                <a:cubicBezTo>
                  <a:pt x="1252486" y="1352506"/>
                  <a:pt x="1268745" y="1316747"/>
                  <a:pt x="1256290" y="1300080"/>
                </a:cubicBezTo>
                <a:cubicBezTo>
                  <a:pt x="1265612" y="1298090"/>
                  <a:pt x="1285538" y="1282078"/>
                  <a:pt x="1292340" y="1298144"/>
                </a:cubicBezTo>
                <a:cubicBezTo>
                  <a:pt x="1283182" y="1297709"/>
                  <a:pt x="1279377" y="1308511"/>
                  <a:pt x="1273674" y="1315492"/>
                </a:cubicBezTo>
                <a:cubicBezTo>
                  <a:pt x="1306538" y="1358918"/>
                  <a:pt x="1317170" y="1270703"/>
                  <a:pt x="1316152" y="1242172"/>
                </a:cubicBezTo>
                <a:cubicBezTo>
                  <a:pt x="1325339" y="1238051"/>
                  <a:pt x="1333348" y="1231233"/>
                  <a:pt x="1338651" y="1218904"/>
                </a:cubicBezTo>
                <a:cubicBezTo>
                  <a:pt x="1339669" y="1190753"/>
                  <a:pt x="1312080" y="1207830"/>
                  <a:pt x="1315109" y="1176435"/>
                </a:cubicBezTo>
                <a:cubicBezTo>
                  <a:pt x="1324428" y="1168986"/>
                  <a:pt x="1325339" y="1203712"/>
                  <a:pt x="1329197" y="1184780"/>
                </a:cubicBezTo>
                <a:cubicBezTo>
                  <a:pt x="1314223" y="1173379"/>
                  <a:pt x="1335651" y="1142282"/>
                  <a:pt x="1316661" y="1137290"/>
                </a:cubicBezTo>
                <a:cubicBezTo>
                  <a:pt x="1316341" y="1145964"/>
                  <a:pt x="1315992" y="1154722"/>
                  <a:pt x="1315643" y="1163448"/>
                </a:cubicBezTo>
                <a:cubicBezTo>
                  <a:pt x="1295931" y="1165930"/>
                  <a:pt x="1313689" y="1109222"/>
                  <a:pt x="1300028" y="1102349"/>
                </a:cubicBezTo>
                <a:cubicBezTo>
                  <a:pt x="1296387" y="1105921"/>
                  <a:pt x="1281520" y="1114131"/>
                  <a:pt x="1282377" y="1093538"/>
                </a:cubicBezTo>
                <a:cubicBezTo>
                  <a:pt x="1281922" y="1075997"/>
                  <a:pt x="1302199" y="1102183"/>
                  <a:pt x="1297483" y="1075699"/>
                </a:cubicBezTo>
                <a:cubicBezTo>
                  <a:pt x="1297860" y="1064897"/>
                  <a:pt x="1287709" y="1070788"/>
                  <a:pt x="1287225" y="1061215"/>
                </a:cubicBezTo>
                <a:cubicBezTo>
                  <a:pt x="1297914" y="1057122"/>
                  <a:pt x="1283207" y="1044247"/>
                  <a:pt x="1288510" y="1028616"/>
                </a:cubicBezTo>
                <a:cubicBezTo>
                  <a:pt x="1297807" y="1027173"/>
                  <a:pt x="1310528" y="1033365"/>
                  <a:pt x="1314600" y="1005678"/>
                </a:cubicBezTo>
                <a:cubicBezTo>
                  <a:pt x="1312322" y="1041492"/>
                  <a:pt x="1323812" y="1027772"/>
                  <a:pt x="1312778" y="1051475"/>
                </a:cubicBezTo>
                <a:cubicBezTo>
                  <a:pt x="1319153" y="1044112"/>
                  <a:pt x="1331821" y="1034837"/>
                  <a:pt x="1324805" y="1020163"/>
                </a:cubicBezTo>
                <a:cubicBezTo>
                  <a:pt x="1358768" y="1027528"/>
                  <a:pt x="1386677" y="1012525"/>
                  <a:pt x="1414611" y="1025317"/>
                </a:cubicBezTo>
                <a:cubicBezTo>
                  <a:pt x="1419726" y="1005486"/>
                  <a:pt x="1431191" y="998968"/>
                  <a:pt x="1434540" y="975374"/>
                </a:cubicBezTo>
                <a:cubicBezTo>
                  <a:pt x="1436790" y="957561"/>
                  <a:pt x="1421442" y="967516"/>
                  <a:pt x="1421012" y="953933"/>
                </a:cubicBezTo>
                <a:cubicBezTo>
                  <a:pt x="1425407" y="953168"/>
                  <a:pt x="1423503" y="946951"/>
                  <a:pt x="1421523" y="940868"/>
                </a:cubicBezTo>
                <a:cubicBezTo>
                  <a:pt x="1434754" y="935739"/>
                  <a:pt x="1442335" y="918637"/>
                  <a:pt x="1451707" y="905352"/>
                </a:cubicBezTo>
                <a:cubicBezTo>
                  <a:pt x="1429611" y="921773"/>
                  <a:pt x="1438772" y="879656"/>
                  <a:pt x="1420531" y="875128"/>
                </a:cubicBezTo>
                <a:cubicBezTo>
                  <a:pt x="1421762" y="899353"/>
                  <a:pt x="1393665" y="898342"/>
                  <a:pt x="1387748" y="883966"/>
                </a:cubicBezTo>
                <a:cubicBezTo>
                  <a:pt x="1401114" y="864982"/>
                  <a:pt x="1417530" y="883966"/>
                  <a:pt x="1421253" y="855463"/>
                </a:cubicBezTo>
                <a:cubicBezTo>
                  <a:pt x="1410860" y="857098"/>
                  <a:pt x="1394739" y="856144"/>
                  <a:pt x="1393372" y="832195"/>
                </a:cubicBezTo>
                <a:cubicBezTo>
                  <a:pt x="1412255" y="834185"/>
                  <a:pt x="1419299" y="811355"/>
                  <a:pt x="1430682" y="797690"/>
                </a:cubicBezTo>
                <a:cubicBezTo>
                  <a:pt x="1423289" y="792289"/>
                  <a:pt x="1375693" y="829523"/>
                  <a:pt x="1369319" y="802761"/>
                </a:cubicBezTo>
                <a:cubicBezTo>
                  <a:pt x="1394309" y="791498"/>
                  <a:pt x="1406122" y="765830"/>
                  <a:pt x="1411774" y="729578"/>
                </a:cubicBezTo>
                <a:cubicBezTo>
                  <a:pt x="1422406" y="721723"/>
                  <a:pt x="1429290" y="749762"/>
                  <a:pt x="1433252" y="732304"/>
                </a:cubicBezTo>
                <a:cubicBezTo>
                  <a:pt x="1415843" y="734925"/>
                  <a:pt x="1446109" y="699328"/>
                  <a:pt x="1448091" y="721150"/>
                </a:cubicBezTo>
                <a:cubicBezTo>
                  <a:pt x="1437993" y="719403"/>
                  <a:pt x="1440136" y="753800"/>
                  <a:pt x="1450397" y="754235"/>
                </a:cubicBezTo>
                <a:cubicBezTo>
                  <a:pt x="1443727" y="740380"/>
                  <a:pt x="1452753" y="723278"/>
                  <a:pt x="1455779" y="709011"/>
                </a:cubicBezTo>
                <a:cubicBezTo>
                  <a:pt x="1480207" y="711193"/>
                  <a:pt x="1502090" y="717493"/>
                  <a:pt x="1515911" y="736589"/>
                </a:cubicBezTo>
                <a:cubicBezTo>
                  <a:pt x="1504713" y="731895"/>
                  <a:pt x="1501314" y="748946"/>
                  <a:pt x="1494402" y="733725"/>
                </a:cubicBezTo>
                <a:cubicBezTo>
                  <a:pt x="1482830" y="760455"/>
                  <a:pt x="1487760" y="779794"/>
                  <a:pt x="1470351" y="796215"/>
                </a:cubicBezTo>
                <a:cubicBezTo>
                  <a:pt x="1485991" y="802572"/>
                  <a:pt x="1485108" y="797062"/>
                  <a:pt x="1494939" y="812501"/>
                </a:cubicBezTo>
                <a:cubicBezTo>
                  <a:pt x="1497776" y="798617"/>
                  <a:pt x="1485589" y="790461"/>
                  <a:pt x="1499250" y="793434"/>
                </a:cubicBezTo>
                <a:cubicBezTo>
                  <a:pt x="1508195" y="824420"/>
                  <a:pt x="1530963" y="811000"/>
                  <a:pt x="1542507" y="792561"/>
                </a:cubicBezTo>
                <a:cubicBezTo>
                  <a:pt x="1560880" y="806172"/>
                  <a:pt x="1621976" y="857072"/>
                  <a:pt x="1624842" y="803225"/>
                </a:cubicBezTo>
                <a:cubicBezTo>
                  <a:pt x="1629797" y="803609"/>
                  <a:pt x="1632609" y="807317"/>
                  <a:pt x="1635367" y="811163"/>
                </a:cubicBezTo>
                <a:cubicBezTo>
                  <a:pt x="1647287" y="819675"/>
                  <a:pt x="1625323" y="811899"/>
                  <a:pt x="1631028" y="830230"/>
                </a:cubicBezTo>
                <a:cubicBezTo>
                  <a:pt x="1634616" y="830749"/>
                  <a:pt x="1635072" y="836121"/>
                  <a:pt x="1637940" y="837733"/>
                </a:cubicBezTo>
                <a:cubicBezTo>
                  <a:pt x="1642091" y="829331"/>
                  <a:pt x="1652965" y="799462"/>
                  <a:pt x="1656848" y="813864"/>
                </a:cubicBezTo>
                <a:cubicBezTo>
                  <a:pt x="1663437" y="844443"/>
                  <a:pt x="1720568" y="847988"/>
                  <a:pt x="1740764" y="877393"/>
                </a:cubicBezTo>
                <a:cubicBezTo>
                  <a:pt x="1743764" y="862035"/>
                  <a:pt x="1766477" y="851834"/>
                  <a:pt x="1770171" y="861517"/>
                </a:cubicBezTo>
                <a:cubicBezTo>
                  <a:pt x="1767306" y="861846"/>
                  <a:pt x="1758468" y="881620"/>
                  <a:pt x="1765835" y="880612"/>
                </a:cubicBezTo>
                <a:cubicBezTo>
                  <a:pt x="1774378" y="890240"/>
                  <a:pt x="1781448" y="863372"/>
                  <a:pt x="1783753" y="882929"/>
                </a:cubicBezTo>
                <a:cubicBezTo>
                  <a:pt x="1781743" y="882631"/>
                  <a:pt x="1779468" y="887703"/>
                  <a:pt x="1783512" y="889421"/>
                </a:cubicBezTo>
                <a:cubicBezTo>
                  <a:pt x="1797333" y="885575"/>
                  <a:pt x="1799664" y="857482"/>
                  <a:pt x="1807028" y="840024"/>
                </a:cubicBezTo>
                <a:cubicBezTo>
                  <a:pt x="1809598" y="821121"/>
                  <a:pt x="1790421" y="805599"/>
                  <a:pt x="1801618" y="793405"/>
                </a:cubicBezTo>
                <a:cubicBezTo>
                  <a:pt x="1809438" y="814955"/>
                  <a:pt x="1843857" y="775241"/>
                  <a:pt x="1853578" y="754181"/>
                </a:cubicBezTo>
                <a:cubicBezTo>
                  <a:pt x="1839063" y="748290"/>
                  <a:pt x="1828858" y="710594"/>
                  <a:pt x="1811367" y="729031"/>
                </a:cubicBezTo>
                <a:cubicBezTo>
                  <a:pt x="1806651" y="700583"/>
                  <a:pt x="1801590" y="696407"/>
                  <a:pt x="1787583" y="693080"/>
                </a:cubicBezTo>
                <a:cubicBezTo>
                  <a:pt x="1793742" y="705491"/>
                  <a:pt x="1785868" y="713212"/>
                  <a:pt x="1779414" y="718312"/>
                </a:cubicBezTo>
                <a:cubicBezTo>
                  <a:pt x="1784395" y="688744"/>
                  <a:pt x="1779760" y="680287"/>
                  <a:pt x="1776574" y="698183"/>
                </a:cubicBezTo>
                <a:cubicBezTo>
                  <a:pt x="1777620" y="667767"/>
                  <a:pt x="1761415" y="693191"/>
                  <a:pt x="1763291" y="670250"/>
                </a:cubicBezTo>
                <a:cubicBezTo>
                  <a:pt x="1782173" y="657947"/>
                  <a:pt x="1784234" y="690680"/>
                  <a:pt x="1799127" y="674886"/>
                </a:cubicBezTo>
                <a:cubicBezTo>
                  <a:pt x="1782066" y="645155"/>
                  <a:pt x="1753941" y="661822"/>
                  <a:pt x="1747701" y="609203"/>
                </a:cubicBezTo>
                <a:cubicBezTo>
                  <a:pt x="1726569" y="605985"/>
                  <a:pt x="1719766" y="610022"/>
                  <a:pt x="1707818" y="617113"/>
                </a:cubicBezTo>
                <a:cubicBezTo>
                  <a:pt x="1718614" y="596712"/>
                  <a:pt x="1689687" y="600913"/>
                  <a:pt x="1687088" y="594719"/>
                </a:cubicBezTo>
                <a:cubicBezTo>
                  <a:pt x="1684571" y="568232"/>
                  <a:pt x="1698525" y="576445"/>
                  <a:pt x="1696008" y="549930"/>
                </a:cubicBezTo>
                <a:cubicBezTo>
                  <a:pt x="1703881" y="553830"/>
                  <a:pt x="1714837" y="567441"/>
                  <a:pt x="1717756" y="546138"/>
                </a:cubicBezTo>
                <a:cubicBezTo>
                  <a:pt x="1698311" y="532690"/>
                  <a:pt x="1683230" y="549494"/>
                  <a:pt x="1667910" y="533154"/>
                </a:cubicBezTo>
                <a:cubicBezTo>
                  <a:pt x="1675598" y="524425"/>
                  <a:pt x="1655535" y="508168"/>
                  <a:pt x="1651249" y="498184"/>
                </a:cubicBezTo>
                <a:cubicBezTo>
                  <a:pt x="1655644" y="497423"/>
                  <a:pt x="1653741" y="491148"/>
                  <a:pt x="1651786" y="485120"/>
                </a:cubicBezTo>
                <a:cubicBezTo>
                  <a:pt x="1659902" y="483402"/>
                  <a:pt x="1663706" y="472571"/>
                  <a:pt x="1670455" y="467855"/>
                </a:cubicBezTo>
                <a:cubicBezTo>
                  <a:pt x="1655670" y="457161"/>
                  <a:pt x="1674445" y="453069"/>
                  <a:pt x="1675303" y="435695"/>
                </a:cubicBezTo>
                <a:cubicBezTo>
                  <a:pt x="1673054" y="424918"/>
                  <a:pt x="1657680" y="434876"/>
                  <a:pt x="1661724" y="414171"/>
                </a:cubicBezTo>
                <a:cubicBezTo>
                  <a:pt x="1668982" y="408690"/>
                  <a:pt x="1689712" y="395433"/>
                  <a:pt x="1690381" y="417908"/>
                </a:cubicBezTo>
                <a:cubicBezTo>
                  <a:pt x="1671794" y="418209"/>
                  <a:pt x="1686284" y="462399"/>
                  <a:pt x="1695257" y="477617"/>
                </a:cubicBezTo>
                <a:cubicBezTo>
                  <a:pt x="1706480" y="445812"/>
                  <a:pt x="1736183" y="479745"/>
                  <a:pt x="1743871" y="431465"/>
                </a:cubicBezTo>
                <a:cubicBezTo>
                  <a:pt x="1747110" y="440686"/>
                  <a:pt x="1748986" y="451978"/>
                  <a:pt x="1753567" y="459014"/>
                </a:cubicBezTo>
                <a:cubicBezTo>
                  <a:pt x="1771083" y="449658"/>
                  <a:pt x="1783138" y="441777"/>
                  <a:pt x="1773521" y="409045"/>
                </a:cubicBezTo>
                <a:cubicBezTo>
                  <a:pt x="1782440" y="411307"/>
                  <a:pt x="1785120" y="400559"/>
                  <a:pt x="1788601" y="391341"/>
                </a:cubicBezTo>
                <a:cubicBezTo>
                  <a:pt x="1784181" y="384139"/>
                  <a:pt x="1761201" y="380622"/>
                  <a:pt x="1759461" y="400668"/>
                </a:cubicBezTo>
                <a:cubicBezTo>
                  <a:pt x="1750541" y="398870"/>
                  <a:pt x="1748854" y="386977"/>
                  <a:pt x="1741540" y="398406"/>
                </a:cubicBezTo>
                <a:cubicBezTo>
                  <a:pt x="1736450" y="386023"/>
                  <a:pt x="1732702" y="371538"/>
                  <a:pt x="1728737" y="357300"/>
                </a:cubicBezTo>
                <a:cubicBezTo>
                  <a:pt x="1710203" y="368265"/>
                  <a:pt x="1711328" y="344859"/>
                  <a:pt x="1696517" y="353098"/>
                </a:cubicBezTo>
                <a:cubicBezTo>
                  <a:pt x="1697133" y="337903"/>
                  <a:pt x="1697720" y="322657"/>
                  <a:pt x="1698311" y="307462"/>
                </a:cubicBezTo>
                <a:cubicBezTo>
                  <a:pt x="1707526" y="300125"/>
                  <a:pt x="1712399" y="328548"/>
                  <a:pt x="1716229" y="309727"/>
                </a:cubicBezTo>
                <a:cubicBezTo>
                  <a:pt x="1705330" y="300070"/>
                  <a:pt x="1698392" y="272249"/>
                  <a:pt x="1707498" y="256072"/>
                </a:cubicBezTo>
                <a:cubicBezTo>
                  <a:pt x="1702490" y="247861"/>
                  <a:pt x="1698766" y="247398"/>
                  <a:pt x="1693168" y="254219"/>
                </a:cubicBezTo>
                <a:cubicBezTo>
                  <a:pt x="1700426" y="238915"/>
                  <a:pt x="1705141" y="218076"/>
                  <a:pt x="1695204" y="202010"/>
                </a:cubicBezTo>
                <a:cubicBezTo>
                  <a:pt x="1704525" y="205066"/>
                  <a:pt x="1710712" y="201575"/>
                  <a:pt x="1710310" y="184280"/>
                </a:cubicBezTo>
                <a:cubicBezTo>
                  <a:pt x="1717115" y="183679"/>
                  <a:pt x="1717916" y="192680"/>
                  <a:pt x="1724398" y="192680"/>
                </a:cubicBezTo>
                <a:cubicBezTo>
                  <a:pt x="1724558" y="181225"/>
                  <a:pt x="1725978" y="172496"/>
                  <a:pt x="1728950" y="167067"/>
                </a:cubicBezTo>
                <a:cubicBezTo>
                  <a:pt x="1717300" y="161230"/>
                  <a:pt x="1716791" y="134145"/>
                  <a:pt x="1709775" y="105421"/>
                </a:cubicBezTo>
                <a:cubicBezTo>
                  <a:pt x="1712613" y="104356"/>
                  <a:pt x="1714168" y="100539"/>
                  <a:pt x="1713872" y="92847"/>
                </a:cubicBezTo>
                <a:cubicBezTo>
                  <a:pt x="1727210" y="112650"/>
                  <a:pt x="1731228" y="73562"/>
                  <a:pt x="1738674" y="102558"/>
                </a:cubicBezTo>
                <a:cubicBezTo>
                  <a:pt x="1746416" y="75933"/>
                  <a:pt x="1742771" y="69169"/>
                  <a:pt x="1740735" y="50403"/>
                </a:cubicBezTo>
                <a:cubicBezTo>
                  <a:pt x="1735649" y="58204"/>
                  <a:pt x="1727078" y="57250"/>
                  <a:pt x="1726676" y="42001"/>
                </a:cubicBezTo>
                <a:cubicBezTo>
                  <a:pt x="1740468" y="45738"/>
                  <a:pt x="1752951" y="48084"/>
                  <a:pt x="1761415" y="72826"/>
                </a:cubicBezTo>
                <a:cubicBezTo>
                  <a:pt x="1763636" y="70043"/>
                  <a:pt x="1769449" y="65985"/>
                  <a:pt x="1773304" y="60736"/>
                </a:cubicBezTo>
                <a:lnTo>
                  <a:pt x="1773405" y="46465"/>
                </a:lnTo>
                <a:lnTo>
                  <a:pt x="1782511" y="29042"/>
                </a:lnTo>
                <a:cubicBezTo>
                  <a:pt x="1787884" y="26646"/>
                  <a:pt x="1793781" y="29959"/>
                  <a:pt x="1798778" y="38209"/>
                </a:cubicBezTo>
                <a:cubicBezTo>
                  <a:pt x="1796770" y="11834"/>
                  <a:pt x="1821600" y="23452"/>
                  <a:pt x="1811072" y="485"/>
                </a:cubicBezTo>
                <a:close/>
                <a:moveTo>
                  <a:pt x="1761330" y="295"/>
                </a:moveTo>
                <a:cubicBezTo>
                  <a:pt x="1763031" y="-255"/>
                  <a:pt x="1765066" y="-114"/>
                  <a:pt x="1767764" y="1413"/>
                </a:cubicBezTo>
                <a:cubicBezTo>
                  <a:pt x="1766024" y="16390"/>
                  <a:pt x="1767362" y="26562"/>
                  <a:pt x="1770067" y="34501"/>
                </a:cubicBezTo>
                <a:cubicBezTo>
                  <a:pt x="1758845" y="37992"/>
                  <a:pt x="1763881" y="15706"/>
                  <a:pt x="1752684" y="19200"/>
                </a:cubicBezTo>
                <a:cubicBezTo>
                  <a:pt x="1752551" y="22854"/>
                  <a:pt x="1749470" y="26236"/>
                  <a:pt x="1749096" y="18762"/>
                </a:cubicBezTo>
                <a:cubicBezTo>
                  <a:pt x="1751292" y="18598"/>
                  <a:pt x="1753353" y="18243"/>
                  <a:pt x="1752925" y="12625"/>
                </a:cubicBezTo>
                <a:cubicBezTo>
                  <a:pt x="1750192" y="10743"/>
                  <a:pt x="1745828" y="11508"/>
                  <a:pt x="1746014" y="5205"/>
                </a:cubicBezTo>
                <a:cubicBezTo>
                  <a:pt x="1754110" y="9829"/>
                  <a:pt x="1756224" y="1948"/>
                  <a:pt x="1761330" y="295"/>
                </a:cubicBezTo>
                <a:close/>
              </a:path>
            </a:pathLst>
          </a:custGeom>
        </p:spPr>
        <p:txBody>
          <a:bodyPr wrap="square">
            <a:noAutofit/>
          </a:bodyPr>
          <a:lstStyle/>
          <a:p>
            <a:endParaRPr lang="en-US"/>
          </a:p>
        </p:txBody>
      </p:sp>
    </p:spTree>
    <p:extLst>
      <p:ext uri="{BB962C8B-B14F-4D97-AF65-F5344CB8AC3E}">
        <p14:creationId xmlns:p14="http://schemas.microsoft.com/office/powerpoint/2010/main" val="15477545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1"/>
                                        </p:tgtEl>
                                        <p:attrNameLst>
                                          <p:attrName>style.visibility</p:attrName>
                                        </p:attrNameLst>
                                      </p:cBhvr>
                                      <p:to>
                                        <p:strVal val="visible"/>
                                      </p:to>
                                    </p:set>
                                    <p:anim calcmode="lin" valueType="num">
                                      <p:cBhvr>
                                        <p:cTn id="7" dur="250" fill="hold"/>
                                        <p:tgtEl>
                                          <p:spTgt spid="11"/>
                                        </p:tgtEl>
                                        <p:attrNameLst>
                                          <p:attrName>ppt_w</p:attrName>
                                        </p:attrNameLst>
                                      </p:cBhvr>
                                      <p:tavLst>
                                        <p:tav tm="0">
                                          <p:val>
                                            <p:strVal val="2/3*#ppt_w"/>
                                          </p:val>
                                        </p:tav>
                                        <p:tav tm="100000">
                                          <p:val>
                                            <p:strVal val="#ppt_w"/>
                                          </p:val>
                                        </p:tav>
                                      </p:tavLst>
                                    </p:anim>
                                    <p:anim calcmode="lin" valueType="num">
                                      <p:cBhvr>
                                        <p:cTn id="8" dur="250" fill="hold"/>
                                        <p:tgtEl>
                                          <p:spTgt spid="11"/>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1.25E-6 -4.5679E-6 L -1.25E-6 0.07238 " pathEditMode="relative" rAng="0" ptsTypes="AA">
                                      <p:cBhvr>
                                        <p:cTn id="10" dur="500" spd="-100000" fill="hold"/>
                                        <p:tgtEl>
                                          <p:spTgt spid="11"/>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 grpId="1"/>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Saeed Faal 10">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170B6EF-9A02-4CBC-BD41-5DA9F2FF2FFA}"/>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377736B3-E4E0-10E8-DDC8-55781EE2591A}"/>
              </a:ext>
            </a:extLst>
          </p:cNvPr>
          <p:cNvSpPr>
            <a:spLocks noGrp="1"/>
          </p:cNvSpPr>
          <p:nvPr>
            <p:ph type="pic" sz="quarter" idx="10"/>
          </p:nvPr>
        </p:nvSpPr>
        <p:spPr>
          <a:xfrm>
            <a:off x="4510047" y="462262"/>
            <a:ext cx="7434584" cy="5900100"/>
          </a:xfrm>
          <a:custGeom>
            <a:avLst/>
            <a:gdLst>
              <a:gd name="connsiteX0" fmla="*/ 6640652 w 7434584"/>
              <a:gd name="connsiteY0" fmla="*/ 5866916 h 5900100"/>
              <a:gd name="connsiteX1" fmla="*/ 6651933 w 7434584"/>
              <a:gd name="connsiteY1" fmla="*/ 5869358 h 5900100"/>
              <a:gd name="connsiteX2" fmla="*/ 6635088 w 7434584"/>
              <a:gd name="connsiteY2" fmla="*/ 5874966 h 5900100"/>
              <a:gd name="connsiteX3" fmla="*/ 6640652 w 7434584"/>
              <a:gd name="connsiteY3" fmla="*/ 5866916 h 5900100"/>
              <a:gd name="connsiteX4" fmla="*/ 6539079 w 7434584"/>
              <a:gd name="connsiteY4" fmla="*/ 5672562 h 5900100"/>
              <a:gd name="connsiteX5" fmla="*/ 6545838 w 7434584"/>
              <a:gd name="connsiteY5" fmla="*/ 5674702 h 5900100"/>
              <a:gd name="connsiteX6" fmla="*/ 6534160 w 7434584"/>
              <a:gd name="connsiteY6" fmla="*/ 5680655 h 5900100"/>
              <a:gd name="connsiteX7" fmla="*/ 6539079 w 7434584"/>
              <a:gd name="connsiteY7" fmla="*/ 5672562 h 5900100"/>
              <a:gd name="connsiteX8" fmla="*/ 5637640 w 7434584"/>
              <a:gd name="connsiteY8" fmla="*/ 5554618 h 5900100"/>
              <a:gd name="connsiteX9" fmla="*/ 5628514 w 7434584"/>
              <a:gd name="connsiteY9" fmla="*/ 5556984 h 5900100"/>
              <a:gd name="connsiteX10" fmla="*/ 5636632 w 7434584"/>
              <a:gd name="connsiteY10" fmla="*/ 5564915 h 5900100"/>
              <a:gd name="connsiteX11" fmla="*/ 5706973 w 7434584"/>
              <a:gd name="connsiteY11" fmla="*/ 5570108 h 5900100"/>
              <a:gd name="connsiteX12" fmla="*/ 6099456 w 7434584"/>
              <a:gd name="connsiteY12" fmla="*/ 5609085 h 5900100"/>
              <a:gd name="connsiteX13" fmla="*/ 6157567 w 7434584"/>
              <a:gd name="connsiteY13" fmla="*/ 5612892 h 5900100"/>
              <a:gd name="connsiteX14" fmla="*/ 6151811 w 7434584"/>
              <a:gd name="connsiteY14" fmla="*/ 5611513 h 5900100"/>
              <a:gd name="connsiteX15" fmla="*/ 6145782 w 7434584"/>
              <a:gd name="connsiteY15" fmla="*/ 5608882 h 5900100"/>
              <a:gd name="connsiteX16" fmla="*/ 6162674 w 7434584"/>
              <a:gd name="connsiteY16" fmla="*/ 5603846 h 5900100"/>
              <a:gd name="connsiteX17" fmla="*/ 6448542 w 7434584"/>
              <a:gd name="connsiteY17" fmla="*/ 5603355 h 5900100"/>
              <a:gd name="connsiteX18" fmla="*/ 6505543 w 7434584"/>
              <a:gd name="connsiteY18" fmla="*/ 5596958 h 5900100"/>
              <a:gd name="connsiteX19" fmla="*/ 6471633 w 7434584"/>
              <a:gd name="connsiteY19" fmla="*/ 5598848 h 5900100"/>
              <a:gd name="connsiteX20" fmla="*/ 6334699 w 7434584"/>
              <a:gd name="connsiteY20" fmla="*/ 5597641 h 5900100"/>
              <a:gd name="connsiteX21" fmla="*/ 6041235 w 7434584"/>
              <a:gd name="connsiteY21" fmla="*/ 5577945 h 5900100"/>
              <a:gd name="connsiteX22" fmla="*/ 5841943 w 7434584"/>
              <a:gd name="connsiteY22" fmla="*/ 5571310 h 5900100"/>
              <a:gd name="connsiteX23" fmla="*/ 5797115 w 7434584"/>
              <a:gd name="connsiteY23" fmla="*/ 5566404 h 5900100"/>
              <a:gd name="connsiteX24" fmla="*/ 5766129 w 7434584"/>
              <a:gd name="connsiteY24" fmla="*/ 5562898 h 5900100"/>
              <a:gd name="connsiteX25" fmla="*/ 5741512 w 7434584"/>
              <a:gd name="connsiteY25" fmla="*/ 5561264 h 5900100"/>
              <a:gd name="connsiteX26" fmla="*/ 5561512 w 7434584"/>
              <a:gd name="connsiteY26" fmla="*/ 5544709 h 5900100"/>
              <a:gd name="connsiteX27" fmla="*/ 5543767 w 7434584"/>
              <a:gd name="connsiteY27" fmla="*/ 5545820 h 5900100"/>
              <a:gd name="connsiteX28" fmla="*/ 5538044 w 7434584"/>
              <a:gd name="connsiteY28" fmla="*/ 5546412 h 5900100"/>
              <a:gd name="connsiteX29" fmla="*/ 5536499 w 7434584"/>
              <a:gd name="connsiteY29" fmla="*/ 5547748 h 5900100"/>
              <a:gd name="connsiteX30" fmla="*/ 5535025 w 7434584"/>
              <a:gd name="connsiteY30" fmla="*/ 5546724 h 5900100"/>
              <a:gd name="connsiteX31" fmla="*/ 5509541 w 7434584"/>
              <a:gd name="connsiteY31" fmla="*/ 5549365 h 5900100"/>
              <a:gd name="connsiteX32" fmla="*/ 5495120 w 7434584"/>
              <a:gd name="connsiteY32" fmla="*/ 5548029 h 5900100"/>
              <a:gd name="connsiteX33" fmla="*/ 5501746 w 7434584"/>
              <a:gd name="connsiteY33" fmla="*/ 5554310 h 5900100"/>
              <a:gd name="connsiteX34" fmla="*/ 5514918 w 7434584"/>
              <a:gd name="connsiteY34" fmla="*/ 5557307 h 5900100"/>
              <a:gd name="connsiteX35" fmla="*/ 5570814 w 7434584"/>
              <a:gd name="connsiteY35" fmla="*/ 5554131 h 5900100"/>
              <a:gd name="connsiteX36" fmla="*/ 5584604 w 7434584"/>
              <a:gd name="connsiteY36" fmla="*/ 5551871 h 5900100"/>
              <a:gd name="connsiteX37" fmla="*/ 5574159 w 7434584"/>
              <a:gd name="connsiteY37" fmla="*/ 5551355 h 5900100"/>
              <a:gd name="connsiteX38" fmla="*/ 5558478 w 7434584"/>
              <a:gd name="connsiteY38" fmla="*/ 5545584 h 5900100"/>
              <a:gd name="connsiteX39" fmla="*/ 5580685 w 7434584"/>
              <a:gd name="connsiteY39" fmla="*/ 5543505 h 5900100"/>
              <a:gd name="connsiteX40" fmla="*/ 5580473 w 7434584"/>
              <a:gd name="connsiteY40" fmla="*/ 5543521 h 5900100"/>
              <a:gd name="connsiteX41" fmla="*/ 5580756 w 7434584"/>
              <a:gd name="connsiteY41" fmla="*/ 5543523 h 5900100"/>
              <a:gd name="connsiteX42" fmla="*/ 5397133 w 7434584"/>
              <a:gd name="connsiteY42" fmla="*/ 5527976 h 5900100"/>
              <a:gd name="connsiteX43" fmla="*/ 5381000 w 7434584"/>
              <a:gd name="connsiteY43" fmla="*/ 5531631 h 5900100"/>
              <a:gd name="connsiteX44" fmla="*/ 5404540 w 7434584"/>
              <a:gd name="connsiteY44" fmla="*/ 5536054 h 5900100"/>
              <a:gd name="connsiteX45" fmla="*/ 5455652 w 7434584"/>
              <a:gd name="connsiteY45" fmla="*/ 5531902 h 5900100"/>
              <a:gd name="connsiteX46" fmla="*/ 5397133 w 7434584"/>
              <a:gd name="connsiteY46" fmla="*/ 5527976 h 5900100"/>
              <a:gd name="connsiteX47" fmla="*/ 7028521 w 7434584"/>
              <a:gd name="connsiteY47" fmla="*/ 5496247 h 5900100"/>
              <a:gd name="connsiteX48" fmla="*/ 7017313 w 7434584"/>
              <a:gd name="connsiteY48" fmla="*/ 5500607 h 5900100"/>
              <a:gd name="connsiteX49" fmla="*/ 7008573 w 7434584"/>
              <a:gd name="connsiteY49" fmla="*/ 5500060 h 5900100"/>
              <a:gd name="connsiteX50" fmla="*/ 7028521 w 7434584"/>
              <a:gd name="connsiteY50" fmla="*/ 5496247 h 5900100"/>
              <a:gd name="connsiteX51" fmla="*/ 7032297 w 7434584"/>
              <a:gd name="connsiteY51" fmla="*/ 5492549 h 5900100"/>
              <a:gd name="connsiteX52" fmla="*/ 7036029 w 7434584"/>
              <a:gd name="connsiteY52" fmla="*/ 5494139 h 5900100"/>
              <a:gd name="connsiteX53" fmla="*/ 7030981 w 7434584"/>
              <a:gd name="connsiteY53" fmla="*/ 5497473 h 5900100"/>
              <a:gd name="connsiteX54" fmla="*/ 7028521 w 7434584"/>
              <a:gd name="connsiteY54" fmla="*/ 5496247 h 5900100"/>
              <a:gd name="connsiteX55" fmla="*/ 7032297 w 7434584"/>
              <a:gd name="connsiteY55" fmla="*/ 5492549 h 5900100"/>
              <a:gd name="connsiteX56" fmla="*/ 7039804 w 7434584"/>
              <a:gd name="connsiteY56" fmla="*/ 5490440 h 5900100"/>
              <a:gd name="connsiteX57" fmla="*/ 7043537 w 7434584"/>
              <a:gd name="connsiteY57" fmla="*/ 5492030 h 5900100"/>
              <a:gd name="connsiteX58" fmla="*/ 7038487 w 7434584"/>
              <a:gd name="connsiteY58" fmla="*/ 5495368 h 5900100"/>
              <a:gd name="connsiteX59" fmla="*/ 7036029 w 7434584"/>
              <a:gd name="connsiteY59" fmla="*/ 5494139 h 5900100"/>
              <a:gd name="connsiteX60" fmla="*/ 7039804 w 7434584"/>
              <a:gd name="connsiteY60" fmla="*/ 5490440 h 5900100"/>
              <a:gd name="connsiteX61" fmla="*/ 7133128 w 7434584"/>
              <a:gd name="connsiteY61" fmla="*/ 5443745 h 5900100"/>
              <a:gd name="connsiteX62" fmla="*/ 7124981 w 7434584"/>
              <a:gd name="connsiteY62" fmla="*/ 5445908 h 5900100"/>
              <a:gd name="connsiteX63" fmla="*/ 7122934 w 7434584"/>
              <a:gd name="connsiteY63" fmla="*/ 5445588 h 5900100"/>
              <a:gd name="connsiteX64" fmla="*/ 6951565 w 7434584"/>
              <a:gd name="connsiteY64" fmla="*/ 5419709 h 5900100"/>
              <a:gd name="connsiteX65" fmla="*/ 6955388 w 7434584"/>
              <a:gd name="connsiteY65" fmla="*/ 5420648 h 5900100"/>
              <a:gd name="connsiteX66" fmla="*/ 6949814 w 7434584"/>
              <a:gd name="connsiteY66" fmla="*/ 5423952 h 5900100"/>
              <a:gd name="connsiteX67" fmla="*/ 6943442 w 7434584"/>
              <a:gd name="connsiteY67" fmla="*/ 5423664 h 5900100"/>
              <a:gd name="connsiteX68" fmla="*/ 6944659 w 7434584"/>
              <a:gd name="connsiteY68" fmla="*/ 5421074 h 5900100"/>
              <a:gd name="connsiteX69" fmla="*/ 6951565 w 7434584"/>
              <a:gd name="connsiteY69" fmla="*/ 5419709 h 5900100"/>
              <a:gd name="connsiteX70" fmla="*/ 4629394 w 7434584"/>
              <a:gd name="connsiteY70" fmla="*/ 5378188 h 5900100"/>
              <a:gd name="connsiteX71" fmla="*/ 4619960 w 7434584"/>
              <a:gd name="connsiteY71" fmla="*/ 5385976 h 5900100"/>
              <a:gd name="connsiteX72" fmla="*/ 4636802 w 7434584"/>
              <a:gd name="connsiteY72" fmla="*/ 5380369 h 5900100"/>
              <a:gd name="connsiteX73" fmla="*/ 4629394 w 7434584"/>
              <a:gd name="connsiteY73" fmla="*/ 5378188 h 5900100"/>
              <a:gd name="connsiteX74" fmla="*/ 4604014 w 7434584"/>
              <a:gd name="connsiteY74" fmla="*/ 5366799 h 5900100"/>
              <a:gd name="connsiteX75" fmla="*/ 4584305 w 7434584"/>
              <a:gd name="connsiteY75" fmla="*/ 5376846 h 5900100"/>
              <a:gd name="connsiteX76" fmla="*/ 4611477 w 7434584"/>
              <a:gd name="connsiteY76" fmla="*/ 5371931 h 5900100"/>
              <a:gd name="connsiteX77" fmla="*/ 4604014 w 7434584"/>
              <a:gd name="connsiteY77" fmla="*/ 5366799 h 5900100"/>
              <a:gd name="connsiteX78" fmla="*/ 6849728 w 7434584"/>
              <a:gd name="connsiteY78" fmla="*/ 5359975 h 5900100"/>
              <a:gd name="connsiteX79" fmla="*/ 6847923 w 7434584"/>
              <a:gd name="connsiteY79" fmla="*/ 5361805 h 5900100"/>
              <a:gd name="connsiteX80" fmla="*/ 6848381 w 7434584"/>
              <a:gd name="connsiteY80" fmla="*/ 5361340 h 5900100"/>
              <a:gd name="connsiteX81" fmla="*/ 6849728 w 7434584"/>
              <a:gd name="connsiteY81" fmla="*/ 5359975 h 5900100"/>
              <a:gd name="connsiteX82" fmla="*/ 4543025 w 7434584"/>
              <a:gd name="connsiteY82" fmla="*/ 5358914 h 5900100"/>
              <a:gd name="connsiteX83" fmla="*/ 4537462 w 7434584"/>
              <a:gd name="connsiteY83" fmla="*/ 5366964 h 5900100"/>
              <a:gd name="connsiteX84" fmla="*/ 4554305 w 7434584"/>
              <a:gd name="connsiteY84" fmla="*/ 5361356 h 5900100"/>
              <a:gd name="connsiteX85" fmla="*/ 4543025 w 7434584"/>
              <a:gd name="connsiteY85" fmla="*/ 5358914 h 5900100"/>
              <a:gd name="connsiteX86" fmla="*/ 4515935 w 7434584"/>
              <a:gd name="connsiteY86" fmla="*/ 5348831 h 5900100"/>
              <a:gd name="connsiteX87" fmla="*/ 4495784 w 7434584"/>
              <a:gd name="connsiteY87" fmla="*/ 5357429 h 5900100"/>
              <a:gd name="connsiteX88" fmla="*/ 4501692 w 7434584"/>
              <a:gd name="connsiteY88" fmla="*/ 5359614 h 5900100"/>
              <a:gd name="connsiteX89" fmla="*/ 4518652 w 7434584"/>
              <a:gd name="connsiteY89" fmla="*/ 5352226 h 5900100"/>
              <a:gd name="connsiteX90" fmla="*/ 4515935 w 7434584"/>
              <a:gd name="connsiteY90" fmla="*/ 5348831 h 5900100"/>
              <a:gd name="connsiteX91" fmla="*/ 4464136 w 7434584"/>
              <a:gd name="connsiteY91" fmla="*/ 5337985 h 5900100"/>
              <a:gd name="connsiteX92" fmla="*/ 4448945 w 7434584"/>
              <a:gd name="connsiteY92" fmla="*/ 5347544 h 5900100"/>
              <a:gd name="connsiteX93" fmla="*/ 4466871 w 7434584"/>
              <a:gd name="connsiteY93" fmla="*/ 5340889 h 5900100"/>
              <a:gd name="connsiteX94" fmla="*/ 4464136 w 7434584"/>
              <a:gd name="connsiteY94" fmla="*/ 5337985 h 5900100"/>
              <a:gd name="connsiteX95" fmla="*/ 4422761 w 7434584"/>
              <a:gd name="connsiteY95" fmla="*/ 5326558 h 5900100"/>
              <a:gd name="connsiteX96" fmla="*/ 4402326 w 7434584"/>
              <a:gd name="connsiteY96" fmla="*/ 5336557 h 5900100"/>
              <a:gd name="connsiteX97" fmla="*/ 4430355 w 7434584"/>
              <a:gd name="connsiteY97" fmla="*/ 5331701 h 5900100"/>
              <a:gd name="connsiteX98" fmla="*/ 4422761 w 7434584"/>
              <a:gd name="connsiteY98" fmla="*/ 5326558 h 5900100"/>
              <a:gd name="connsiteX99" fmla="*/ 4386004 w 7434584"/>
              <a:gd name="connsiteY99" fmla="*/ 5320300 h 5900100"/>
              <a:gd name="connsiteX100" fmla="*/ 4383025 w 7434584"/>
              <a:gd name="connsiteY100" fmla="*/ 5328521 h 5900100"/>
              <a:gd name="connsiteX101" fmla="*/ 4394702 w 7434584"/>
              <a:gd name="connsiteY101" fmla="*/ 5322569 h 5900100"/>
              <a:gd name="connsiteX102" fmla="*/ 4386004 w 7434584"/>
              <a:gd name="connsiteY102" fmla="*/ 5320300 h 5900100"/>
              <a:gd name="connsiteX103" fmla="*/ 4301871 w 7434584"/>
              <a:gd name="connsiteY103" fmla="*/ 5300758 h 5900100"/>
              <a:gd name="connsiteX104" fmla="*/ 4294501 w 7434584"/>
              <a:gd name="connsiteY104" fmla="*/ 5309107 h 5900100"/>
              <a:gd name="connsiteX105" fmla="*/ 4307042 w 7434584"/>
              <a:gd name="connsiteY105" fmla="*/ 5303211 h 5900100"/>
              <a:gd name="connsiteX106" fmla="*/ 4301871 w 7434584"/>
              <a:gd name="connsiteY106" fmla="*/ 5300758 h 5900100"/>
              <a:gd name="connsiteX107" fmla="*/ 3481267 w 7434584"/>
              <a:gd name="connsiteY107" fmla="*/ 5291787 h 5900100"/>
              <a:gd name="connsiteX108" fmla="*/ 3561675 w 7434584"/>
              <a:gd name="connsiteY108" fmla="*/ 5320322 h 5900100"/>
              <a:gd name="connsiteX109" fmla="*/ 3540803 w 7434584"/>
              <a:gd name="connsiteY109" fmla="*/ 5319915 h 5900100"/>
              <a:gd name="connsiteX110" fmla="*/ 3510325 w 7434584"/>
              <a:gd name="connsiteY110" fmla="*/ 5308267 h 5900100"/>
              <a:gd name="connsiteX111" fmla="*/ 3481267 w 7434584"/>
              <a:gd name="connsiteY111" fmla="*/ 5291787 h 5900100"/>
              <a:gd name="connsiteX112" fmla="*/ 3476614 w 7434584"/>
              <a:gd name="connsiteY112" fmla="*/ 5285912 h 5900100"/>
              <a:gd name="connsiteX113" fmla="*/ 3481267 w 7434584"/>
              <a:gd name="connsiteY113" fmla="*/ 5291787 h 5900100"/>
              <a:gd name="connsiteX114" fmla="*/ 3475494 w 7434584"/>
              <a:gd name="connsiteY114" fmla="*/ 5293013 h 5900100"/>
              <a:gd name="connsiteX115" fmla="*/ 3470842 w 7434584"/>
              <a:gd name="connsiteY115" fmla="*/ 5287139 h 5900100"/>
              <a:gd name="connsiteX116" fmla="*/ 3476614 w 7434584"/>
              <a:gd name="connsiteY116" fmla="*/ 5285912 h 5900100"/>
              <a:gd name="connsiteX117" fmla="*/ 3448756 w 7434584"/>
              <a:gd name="connsiteY117" fmla="*/ 5276869 h 5900100"/>
              <a:gd name="connsiteX118" fmla="*/ 3456945 w 7434584"/>
              <a:gd name="connsiteY118" fmla="*/ 5277001 h 5900100"/>
              <a:gd name="connsiteX119" fmla="*/ 3447262 w 7434584"/>
              <a:gd name="connsiteY119" fmla="*/ 5287323 h 5900100"/>
              <a:gd name="connsiteX120" fmla="*/ 3448756 w 7434584"/>
              <a:gd name="connsiteY120" fmla="*/ 5276869 h 5900100"/>
              <a:gd name="connsiteX121" fmla="*/ 3086997 w 7434584"/>
              <a:gd name="connsiteY121" fmla="*/ 5245424 h 5900100"/>
              <a:gd name="connsiteX122" fmla="*/ 3092192 w 7434584"/>
              <a:gd name="connsiteY122" fmla="*/ 5248186 h 5900100"/>
              <a:gd name="connsiteX123" fmla="*/ 3087551 w 7434584"/>
              <a:gd name="connsiteY123" fmla="*/ 5247840 h 5900100"/>
              <a:gd name="connsiteX124" fmla="*/ 7087466 w 7434584"/>
              <a:gd name="connsiteY124" fmla="*/ 5238057 h 5900100"/>
              <a:gd name="connsiteX125" fmla="*/ 7096096 w 7434584"/>
              <a:gd name="connsiteY125" fmla="*/ 5239363 h 5900100"/>
              <a:gd name="connsiteX126" fmla="*/ 7091661 w 7434584"/>
              <a:gd name="connsiteY126" fmla="*/ 5239637 h 5900100"/>
              <a:gd name="connsiteX127" fmla="*/ 7089777 w 7434584"/>
              <a:gd name="connsiteY127" fmla="*/ 5239037 h 5900100"/>
              <a:gd name="connsiteX128" fmla="*/ 7087466 w 7434584"/>
              <a:gd name="connsiteY128" fmla="*/ 5238057 h 5900100"/>
              <a:gd name="connsiteX129" fmla="*/ 3067397 w 7434584"/>
              <a:gd name="connsiteY129" fmla="*/ 5235003 h 5900100"/>
              <a:gd name="connsiteX130" fmla="*/ 3077562 w 7434584"/>
              <a:gd name="connsiteY130" fmla="*/ 5240407 h 5900100"/>
              <a:gd name="connsiteX131" fmla="*/ 3071629 w 7434584"/>
              <a:gd name="connsiteY131" fmla="*/ 5239664 h 5900100"/>
              <a:gd name="connsiteX132" fmla="*/ 3047952 w 7434584"/>
              <a:gd name="connsiteY132" fmla="*/ 5224664 h 5900100"/>
              <a:gd name="connsiteX133" fmla="*/ 3061714 w 7434584"/>
              <a:gd name="connsiteY133" fmla="*/ 5231983 h 5900100"/>
              <a:gd name="connsiteX134" fmla="*/ 3040601 w 7434584"/>
              <a:gd name="connsiteY134" fmla="*/ 5224947 h 5900100"/>
              <a:gd name="connsiteX135" fmla="*/ 3165289 w 7434584"/>
              <a:gd name="connsiteY135" fmla="*/ 5223549 h 5900100"/>
              <a:gd name="connsiteX136" fmla="*/ 3309825 w 7434584"/>
              <a:gd name="connsiteY136" fmla="*/ 5279655 h 5900100"/>
              <a:gd name="connsiteX137" fmla="*/ 3357193 w 7434584"/>
              <a:gd name="connsiteY137" fmla="*/ 5295627 h 5900100"/>
              <a:gd name="connsiteX138" fmla="*/ 3389044 w 7434584"/>
              <a:gd name="connsiteY138" fmla="*/ 5309845 h 5900100"/>
              <a:gd name="connsiteX139" fmla="*/ 3479614 w 7434584"/>
              <a:gd name="connsiteY139" fmla="*/ 5343340 h 5900100"/>
              <a:gd name="connsiteX140" fmla="*/ 3479688 w 7434584"/>
              <a:gd name="connsiteY140" fmla="*/ 5343607 h 5900100"/>
              <a:gd name="connsiteX141" fmla="*/ 3482383 w 7434584"/>
              <a:gd name="connsiteY141" fmla="*/ 5344363 h 5900100"/>
              <a:gd name="connsiteX142" fmla="*/ 3524910 w 7434584"/>
              <a:gd name="connsiteY142" fmla="*/ 5360092 h 5900100"/>
              <a:gd name="connsiteX143" fmla="*/ 3525126 w 7434584"/>
              <a:gd name="connsiteY143" fmla="*/ 5360781 h 5900100"/>
              <a:gd name="connsiteX144" fmla="*/ 3531414 w 7434584"/>
              <a:gd name="connsiteY144" fmla="*/ 5362499 h 5900100"/>
              <a:gd name="connsiteX145" fmla="*/ 3537986 w 7434584"/>
              <a:gd name="connsiteY145" fmla="*/ 5364927 h 5900100"/>
              <a:gd name="connsiteX146" fmla="*/ 3841104 w 7434584"/>
              <a:gd name="connsiteY146" fmla="*/ 5470247 h 5900100"/>
              <a:gd name="connsiteX147" fmla="*/ 3869579 w 7434584"/>
              <a:gd name="connsiteY147" fmla="*/ 5488644 h 5900100"/>
              <a:gd name="connsiteX148" fmla="*/ 3871934 w 7434584"/>
              <a:gd name="connsiteY148" fmla="*/ 5493280 h 5900100"/>
              <a:gd name="connsiteX149" fmla="*/ 3773526 w 7434584"/>
              <a:gd name="connsiteY149" fmla="*/ 5465961 h 5900100"/>
              <a:gd name="connsiteX150" fmla="*/ 3631475 w 7434584"/>
              <a:gd name="connsiteY150" fmla="*/ 5424982 h 5900100"/>
              <a:gd name="connsiteX151" fmla="*/ 3596219 w 7434584"/>
              <a:gd name="connsiteY151" fmla="*/ 5410673 h 5900100"/>
              <a:gd name="connsiteX152" fmla="*/ 3542785 w 7434584"/>
              <a:gd name="connsiteY152" fmla="*/ 5389022 h 5900100"/>
              <a:gd name="connsiteX153" fmla="*/ 3215201 w 7434584"/>
              <a:gd name="connsiteY153" fmla="*/ 5249711 h 5900100"/>
              <a:gd name="connsiteX154" fmla="*/ 2996199 w 7434584"/>
              <a:gd name="connsiteY154" fmla="*/ 5207369 h 5900100"/>
              <a:gd name="connsiteX155" fmla="*/ 3021869 w 7434584"/>
              <a:gd name="connsiteY155" fmla="*/ 5210797 h 5900100"/>
              <a:gd name="connsiteX156" fmla="*/ 3026190 w 7434584"/>
              <a:gd name="connsiteY156" fmla="*/ 5213092 h 5900100"/>
              <a:gd name="connsiteX157" fmla="*/ 3040601 w 7434584"/>
              <a:gd name="connsiteY157" fmla="*/ 5224947 h 5900100"/>
              <a:gd name="connsiteX158" fmla="*/ 3015870 w 7434584"/>
              <a:gd name="connsiteY158" fmla="*/ 5218936 h 5900100"/>
              <a:gd name="connsiteX159" fmla="*/ 2996199 w 7434584"/>
              <a:gd name="connsiteY159" fmla="*/ 5207369 h 5900100"/>
              <a:gd name="connsiteX160" fmla="*/ 3889218 w 7434584"/>
              <a:gd name="connsiteY160" fmla="*/ 5194109 h 5900100"/>
              <a:gd name="connsiteX161" fmla="*/ 3889015 w 7434584"/>
              <a:gd name="connsiteY161" fmla="*/ 5194617 h 5900100"/>
              <a:gd name="connsiteX162" fmla="*/ 3906057 w 7434584"/>
              <a:gd name="connsiteY162" fmla="*/ 5198809 h 5900100"/>
              <a:gd name="connsiteX163" fmla="*/ 4092144 w 7434584"/>
              <a:gd name="connsiteY163" fmla="*/ 5258045 h 5900100"/>
              <a:gd name="connsiteX164" fmla="*/ 4269177 w 7434584"/>
              <a:gd name="connsiteY164" fmla="*/ 5300668 h 5900100"/>
              <a:gd name="connsiteX165" fmla="*/ 4281941 w 7434584"/>
              <a:gd name="connsiteY165" fmla="*/ 5293664 h 5900100"/>
              <a:gd name="connsiteX166" fmla="*/ 4177930 w 7434584"/>
              <a:gd name="connsiteY166" fmla="*/ 5273210 h 5900100"/>
              <a:gd name="connsiteX167" fmla="*/ 3979352 w 7434584"/>
              <a:gd name="connsiteY167" fmla="*/ 5211591 h 5900100"/>
              <a:gd name="connsiteX168" fmla="*/ 3907575 w 7434584"/>
              <a:gd name="connsiteY168" fmla="*/ 5197790 h 5900100"/>
              <a:gd name="connsiteX169" fmla="*/ 2970194 w 7434584"/>
              <a:gd name="connsiteY169" fmla="*/ 5190462 h 5900100"/>
              <a:gd name="connsiteX170" fmla="*/ 2977386 w 7434584"/>
              <a:gd name="connsiteY170" fmla="*/ 5192630 h 5900100"/>
              <a:gd name="connsiteX171" fmla="*/ 2964847 w 7434584"/>
              <a:gd name="connsiteY171" fmla="*/ 5198526 h 5900100"/>
              <a:gd name="connsiteX172" fmla="*/ 2970194 w 7434584"/>
              <a:gd name="connsiteY172" fmla="*/ 5190462 h 5900100"/>
              <a:gd name="connsiteX173" fmla="*/ 3541993 w 7434584"/>
              <a:gd name="connsiteY173" fmla="*/ 5185225 h 5900100"/>
              <a:gd name="connsiteX174" fmla="*/ 3535039 w 7434584"/>
              <a:gd name="connsiteY174" fmla="*/ 5201508 h 5900100"/>
              <a:gd name="connsiteX175" fmla="*/ 3536871 w 7434584"/>
              <a:gd name="connsiteY175" fmla="*/ 5202148 h 5900100"/>
              <a:gd name="connsiteX176" fmla="*/ 3422176 w 7434584"/>
              <a:gd name="connsiteY176" fmla="*/ 5134804 h 5900100"/>
              <a:gd name="connsiteX177" fmla="*/ 3420825 w 7434584"/>
              <a:gd name="connsiteY177" fmla="*/ 5143741 h 5900100"/>
              <a:gd name="connsiteX178" fmla="*/ 3421512 w 7434584"/>
              <a:gd name="connsiteY178" fmla="*/ 5136635 h 5900100"/>
              <a:gd name="connsiteX179" fmla="*/ 7066468 w 7434584"/>
              <a:gd name="connsiteY179" fmla="*/ 5069990 h 5900100"/>
              <a:gd name="connsiteX180" fmla="*/ 7085858 w 7434584"/>
              <a:gd name="connsiteY180" fmla="*/ 5074530 h 5900100"/>
              <a:gd name="connsiteX181" fmla="*/ 7080967 w 7434584"/>
              <a:gd name="connsiteY181" fmla="*/ 5075659 h 5900100"/>
              <a:gd name="connsiteX182" fmla="*/ 7066468 w 7434584"/>
              <a:gd name="connsiteY182" fmla="*/ 5069990 h 5900100"/>
              <a:gd name="connsiteX183" fmla="*/ 2652594 w 7434584"/>
              <a:gd name="connsiteY183" fmla="*/ 5020802 h 5900100"/>
              <a:gd name="connsiteX184" fmla="*/ 2654413 w 7434584"/>
              <a:gd name="connsiteY184" fmla="*/ 5027015 h 5900100"/>
              <a:gd name="connsiteX185" fmla="*/ 2644242 w 7434584"/>
              <a:gd name="connsiteY185" fmla="*/ 5022384 h 5900100"/>
              <a:gd name="connsiteX186" fmla="*/ 2645451 w 7434584"/>
              <a:gd name="connsiteY186" fmla="*/ 5010891 h 5900100"/>
              <a:gd name="connsiteX187" fmla="*/ 2780995 w 7434584"/>
              <a:gd name="connsiteY187" fmla="*/ 5069067 h 5900100"/>
              <a:gd name="connsiteX188" fmla="*/ 2822330 w 7434584"/>
              <a:gd name="connsiteY188" fmla="*/ 5094736 h 5900100"/>
              <a:gd name="connsiteX189" fmla="*/ 2810570 w 7434584"/>
              <a:gd name="connsiteY189" fmla="*/ 5088507 h 5900100"/>
              <a:gd name="connsiteX190" fmla="*/ 2779748 w 7434584"/>
              <a:gd name="connsiteY190" fmla="*/ 5074926 h 5900100"/>
              <a:gd name="connsiteX191" fmla="*/ 2751714 w 7434584"/>
              <a:gd name="connsiteY191" fmla="*/ 5079784 h 5900100"/>
              <a:gd name="connsiteX192" fmla="*/ 2759586 w 7434584"/>
              <a:gd name="connsiteY192" fmla="*/ 5066836 h 5900100"/>
              <a:gd name="connsiteX193" fmla="*/ 2724779 w 7434584"/>
              <a:gd name="connsiteY193" fmla="*/ 5062448 h 5900100"/>
              <a:gd name="connsiteX194" fmla="*/ 2718934 w 7434584"/>
              <a:gd name="connsiteY194" fmla="*/ 5063516 h 5900100"/>
              <a:gd name="connsiteX195" fmla="*/ 2716264 w 7434584"/>
              <a:gd name="connsiteY195" fmla="*/ 5062040 h 5900100"/>
              <a:gd name="connsiteX196" fmla="*/ 2715436 w 7434584"/>
              <a:gd name="connsiteY196" fmla="*/ 5056573 h 5900100"/>
              <a:gd name="connsiteX197" fmla="*/ 2714319 w 7434584"/>
              <a:gd name="connsiteY197" fmla="*/ 5049199 h 5900100"/>
              <a:gd name="connsiteX198" fmla="*/ 2704038 w 7434584"/>
              <a:gd name="connsiteY198" fmla="*/ 5055300 h 5900100"/>
              <a:gd name="connsiteX199" fmla="*/ 2696713 w 7434584"/>
              <a:gd name="connsiteY199" fmla="*/ 5051261 h 5900100"/>
              <a:gd name="connsiteX200" fmla="*/ 2692883 w 7434584"/>
              <a:gd name="connsiteY200" fmla="*/ 5047902 h 5900100"/>
              <a:gd name="connsiteX201" fmla="*/ 2683828 w 7434584"/>
              <a:gd name="connsiteY201" fmla="*/ 5040416 h 5900100"/>
              <a:gd name="connsiteX202" fmla="*/ 2658104 w 7434584"/>
              <a:gd name="connsiteY202" fmla="*/ 5028698 h 5900100"/>
              <a:gd name="connsiteX203" fmla="*/ 2656130 w 7434584"/>
              <a:gd name="connsiteY203" fmla="*/ 5021958 h 5900100"/>
              <a:gd name="connsiteX204" fmla="*/ 2652594 w 7434584"/>
              <a:gd name="connsiteY204" fmla="*/ 5020802 h 5900100"/>
              <a:gd name="connsiteX205" fmla="*/ 6783070 w 7434584"/>
              <a:gd name="connsiteY205" fmla="*/ 4999595 h 5900100"/>
              <a:gd name="connsiteX206" fmla="*/ 6783121 w 7434584"/>
              <a:gd name="connsiteY206" fmla="*/ 4999958 h 5900100"/>
              <a:gd name="connsiteX207" fmla="*/ 6783186 w 7434584"/>
              <a:gd name="connsiteY207" fmla="*/ 5000415 h 5900100"/>
              <a:gd name="connsiteX208" fmla="*/ 6783377 w 7434584"/>
              <a:gd name="connsiteY208" fmla="*/ 5001783 h 5900100"/>
              <a:gd name="connsiteX209" fmla="*/ 6783530 w 7434584"/>
              <a:gd name="connsiteY209" fmla="*/ 5002877 h 5900100"/>
              <a:gd name="connsiteX210" fmla="*/ 6783700 w 7434584"/>
              <a:gd name="connsiteY210" fmla="*/ 5002992 h 5900100"/>
              <a:gd name="connsiteX211" fmla="*/ 6802251 w 7434584"/>
              <a:gd name="connsiteY211" fmla="*/ 5000785 h 5900100"/>
              <a:gd name="connsiteX212" fmla="*/ 6798317 w 7434584"/>
              <a:gd name="connsiteY212" fmla="*/ 5000369 h 5900100"/>
              <a:gd name="connsiteX213" fmla="*/ 6783530 w 7434584"/>
              <a:gd name="connsiteY213" fmla="*/ 5002877 h 5900100"/>
              <a:gd name="connsiteX214" fmla="*/ 6783186 w 7434584"/>
              <a:gd name="connsiteY214" fmla="*/ 5000415 h 5900100"/>
              <a:gd name="connsiteX215" fmla="*/ 6863398 w 7434584"/>
              <a:gd name="connsiteY215" fmla="*/ 4970753 h 5900100"/>
              <a:gd name="connsiteX216" fmla="*/ 6863595 w 7434584"/>
              <a:gd name="connsiteY216" fmla="*/ 4971240 h 5900100"/>
              <a:gd name="connsiteX217" fmla="*/ 6864065 w 7434584"/>
              <a:gd name="connsiteY217" fmla="*/ 4972410 h 5900100"/>
              <a:gd name="connsiteX218" fmla="*/ 6865181 w 7434584"/>
              <a:gd name="connsiteY218" fmla="*/ 4975175 h 5900100"/>
              <a:gd name="connsiteX219" fmla="*/ 6863595 w 7434584"/>
              <a:gd name="connsiteY219" fmla="*/ 4971240 h 5900100"/>
              <a:gd name="connsiteX220" fmla="*/ 6863427 w 7434584"/>
              <a:gd name="connsiteY220" fmla="*/ 4970818 h 5900100"/>
              <a:gd name="connsiteX221" fmla="*/ 6863398 w 7434584"/>
              <a:gd name="connsiteY221" fmla="*/ 4970753 h 5900100"/>
              <a:gd name="connsiteX222" fmla="*/ 6810776 w 7434584"/>
              <a:gd name="connsiteY222" fmla="*/ 4955094 h 5900100"/>
              <a:gd name="connsiteX223" fmla="*/ 6806555 w 7434584"/>
              <a:gd name="connsiteY223" fmla="*/ 4957702 h 5900100"/>
              <a:gd name="connsiteX224" fmla="*/ 6806558 w 7434584"/>
              <a:gd name="connsiteY224" fmla="*/ 4957703 h 5900100"/>
              <a:gd name="connsiteX225" fmla="*/ 7161933 w 7434584"/>
              <a:gd name="connsiteY225" fmla="*/ 4933478 h 5900100"/>
              <a:gd name="connsiteX226" fmla="*/ 7186248 w 7434584"/>
              <a:gd name="connsiteY226" fmla="*/ 4937359 h 5900100"/>
              <a:gd name="connsiteX227" fmla="*/ 7211334 w 7434584"/>
              <a:gd name="connsiteY227" fmla="*/ 4942803 h 5900100"/>
              <a:gd name="connsiteX228" fmla="*/ 7203579 w 7434584"/>
              <a:gd name="connsiteY228" fmla="*/ 4945335 h 5900100"/>
              <a:gd name="connsiteX229" fmla="*/ 7197020 w 7434584"/>
              <a:gd name="connsiteY229" fmla="*/ 4946909 h 5900100"/>
              <a:gd name="connsiteX230" fmla="*/ 7144110 w 7434584"/>
              <a:gd name="connsiteY230" fmla="*/ 4940028 h 5900100"/>
              <a:gd name="connsiteX231" fmla="*/ 7149661 w 7434584"/>
              <a:gd name="connsiteY231" fmla="*/ 4938327 h 5900100"/>
              <a:gd name="connsiteX232" fmla="*/ 7047285 w 7434584"/>
              <a:gd name="connsiteY232" fmla="*/ 4917807 h 5900100"/>
              <a:gd name="connsiteX233" fmla="*/ 7110809 w 7434584"/>
              <a:gd name="connsiteY233" fmla="*/ 4925321 h 5900100"/>
              <a:gd name="connsiteX234" fmla="*/ 7120456 w 7434584"/>
              <a:gd name="connsiteY234" fmla="*/ 4926860 h 5900100"/>
              <a:gd name="connsiteX235" fmla="*/ 7113983 w 7434584"/>
              <a:gd name="connsiteY235" fmla="*/ 4928782 h 5900100"/>
              <a:gd name="connsiteX236" fmla="*/ 7096678 w 7434584"/>
              <a:gd name="connsiteY236" fmla="*/ 4934305 h 5900100"/>
              <a:gd name="connsiteX237" fmla="*/ 7097090 w 7434584"/>
              <a:gd name="connsiteY237" fmla="*/ 4935014 h 5900100"/>
              <a:gd name="connsiteX238" fmla="*/ 7066157 w 7434584"/>
              <a:gd name="connsiteY238" fmla="*/ 4931923 h 5900100"/>
              <a:gd name="connsiteX239" fmla="*/ 7001765 w 7434584"/>
              <a:gd name="connsiteY239" fmla="*/ 4932597 h 5900100"/>
              <a:gd name="connsiteX240" fmla="*/ 6988388 w 7434584"/>
              <a:gd name="connsiteY240" fmla="*/ 4930521 h 5900100"/>
              <a:gd name="connsiteX241" fmla="*/ 7022087 w 7434584"/>
              <a:gd name="connsiteY241" fmla="*/ 4924644 h 5900100"/>
              <a:gd name="connsiteX242" fmla="*/ 6928576 w 7434584"/>
              <a:gd name="connsiteY242" fmla="*/ 4912693 h 5900100"/>
              <a:gd name="connsiteX243" fmla="*/ 6927104 w 7434584"/>
              <a:gd name="connsiteY243" fmla="*/ 4912989 h 5900100"/>
              <a:gd name="connsiteX244" fmla="*/ 6921737 w 7434584"/>
              <a:gd name="connsiteY244" fmla="*/ 4915543 h 5900100"/>
              <a:gd name="connsiteX245" fmla="*/ 6920946 w 7434584"/>
              <a:gd name="connsiteY245" fmla="*/ 4917777 h 5900100"/>
              <a:gd name="connsiteX246" fmla="*/ 6933302 w 7434584"/>
              <a:gd name="connsiteY246" fmla="*/ 4917412 h 5900100"/>
              <a:gd name="connsiteX247" fmla="*/ 6932401 w 7434584"/>
              <a:gd name="connsiteY247" fmla="*/ 4912827 h 5900100"/>
              <a:gd name="connsiteX248" fmla="*/ 7084551 w 7434584"/>
              <a:gd name="connsiteY248" fmla="*/ 4887876 h 5900100"/>
              <a:gd name="connsiteX249" fmla="*/ 7073345 w 7434584"/>
              <a:gd name="connsiteY249" fmla="*/ 4892236 h 5900100"/>
              <a:gd name="connsiteX250" fmla="*/ 7064602 w 7434584"/>
              <a:gd name="connsiteY250" fmla="*/ 4891690 h 5900100"/>
              <a:gd name="connsiteX251" fmla="*/ 7084551 w 7434584"/>
              <a:gd name="connsiteY251" fmla="*/ 4887876 h 5900100"/>
              <a:gd name="connsiteX252" fmla="*/ 7088326 w 7434584"/>
              <a:gd name="connsiteY252" fmla="*/ 4884177 h 5900100"/>
              <a:gd name="connsiteX253" fmla="*/ 7092059 w 7434584"/>
              <a:gd name="connsiteY253" fmla="*/ 4885767 h 5900100"/>
              <a:gd name="connsiteX254" fmla="*/ 7087010 w 7434584"/>
              <a:gd name="connsiteY254" fmla="*/ 4889102 h 5900100"/>
              <a:gd name="connsiteX255" fmla="*/ 7084551 w 7434584"/>
              <a:gd name="connsiteY255" fmla="*/ 4887876 h 5900100"/>
              <a:gd name="connsiteX256" fmla="*/ 7088326 w 7434584"/>
              <a:gd name="connsiteY256" fmla="*/ 4884177 h 5900100"/>
              <a:gd name="connsiteX257" fmla="*/ 7095833 w 7434584"/>
              <a:gd name="connsiteY257" fmla="*/ 4882069 h 5900100"/>
              <a:gd name="connsiteX258" fmla="*/ 7099567 w 7434584"/>
              <a:gd name="connsiteY258" fmla="*/ 4883657 h 5900100"/>
              <a:gd name="connsiteX259" fmla="*/ 7094516 w 7434584"/>
              <a:gd name="connsiteY259" fmla="*/ 4886996 h 5900100"/>
              <a:gd name="connsiteX260" fmla="*/ 7092059 w 7434584"/>
              <a:gd name="connsiteY260" fmla="*/ 4885767 h 5900100"/>
              <a:gd name="connsiteX261" fmla="*/ 7095833 w 7434584"/>
              <a:gd name="connsiteY261" fmla="*/ 4882069 h 5900100"/>
              <a:gd name="connsiteX262" fmla="*/ 6817182 w 7434584"/>
              <a:gd name="connsiteY262" fmla="*/ 4853672 h 5900100"/>
              <a:gd name="connsiteX263" fmla="*/ 6800498 w 7434584"/>
              <a:gd name="connsiteY263" fmla="*/ 4856562 h 5900100"/>
              <a:gd name="connsiteX264" fmla="*/ 6802972 w 7434584"/>
              <a:gd name="connsiteY264" fmla="*/ 4856570 h 5900100"/>
              <a:gd name="connsiteX265" fmla="*/ 6816744 w 7434584"/>
              <a:gd name="connsiteY265" fmla="*/ 4853794 h 5900100"/>
              <a:gd name="connsiteX266" fmla="*/ 4903774 w 7434584"/>
              <a:gd name="connsiteY266" fmla="*/ 4849120 h 5900100"/>
              <a:gd name="connsiteX267" fmla="*/ 4890094 w 7434584"/>
              <a:gd name="connsiteY267" fmla="*/ 4857654 h 5900100"/>
              <a:gd name="connsiteX268" fmla="*/ 4916895 w 7434584"/>
              <a:gd name="connsiteY268" fmla="*/ 4856767 h 5900100"/>
              <a:gd name="connsiteX269" fmla="*/ 5119123 w 7434584"/>
              <a:gd name="connsiteY269" fmla="*/ 4905801 h 5900100"/>
              <a:gd name="connsiteX270" fmla="*/ 5311504 w 7434584"/>
              <a:gd name="connsiteY270" fmla="*/ 4940994 h 5900100"/>
              <a:gd name="connsiteX271" fmla="*/ 5312757 w 7434584"/>
              <a:gd name="connsiteY271" fmla="*/ 4932601 h 5900100"/>
              <a:gd name="connsiteX272" fmla="*/ 5138006 w 7434584"/>
              <a:gd name="connsiteY272" fmla="*/ 4896595 h 5900100"/>
              <a:gd name="connsiteX273" fmla="*/ 4916895 w 7434584"/>
              <a:gd name="connsiteY273" fmla="*/ 4856767 h 5900100"/>
              <a:gd name="connsiteX274" fmla="*/ 4903774 w 7434584"/>
              <a:gd name="connsiteY274" fmla="*/ 4849120 h 5900100"/>
              <a:gd name="connsiteX275" fmla="*/ 2626351 w 7434584"/>
              <a:gd name="connsiteY275" fmla="*/ 4845286 h 5900100"/>
              <a:gd name="connsiteX276" fmla="*/ 2705268 w 7434584"/>
              <a:gd name="connsiteY276" fmla="*/ 4883289 h 5900100"/>
              <a:gd name="connsiteX277" fmla="*/ 2706584 w 7434584"/>
              <a:gd name="connsiteY277" fmla="*/ 4874936 h 5900100"/>
              <a:gd name="connsiteX278" fmla="*/ 2718018 w 7434584"/>
              <a:gd name="connsiteY278" fmla="*/ 4879938 h 5900100"/>
              <a:gd name="connsiteX279" fmla="*/ 2735805 w 7434584"/>
              <a:gd name="connsiteY279" fmla="*/ 4889604 h 5900100"/>
              <a:gd name="connsiteX280" fmla="*/ 2781113 w 7434584"/>
              <a:gd name="connsiteY280" fmla="*/ 4917180 h 5900100"/>
              <a:gd name="connsiteX281" fmla="*/ 2771775 w 7434584"/>
              <a:gd name="connsiteY281" fmla="*/ 4914197 h 5900100"/>
              <a:gd name="connsiteX282" fmla="*/ 2626351 w 7434584"/>
              <a:gd name="connsiteY282" fmla="*/ 4845286 h 5900100"/>
              <a:gd name="connsiteX283" fmla="*/ 6888385 w 7434584"/>
              <a:gd name="connsiteY283" fmla="*/ 4843790 h 5900100"/>
              <a:gd name="connsiteX284" fmla="*/ 6872131 w 7434584"/>
              <a:gd name="connsiteY284" fmla="*/ 4843849 h 5900100"/>
              <a:gd name="connsiteX285" fmla="*/ 6865625 w 7434584"/>
              <a:gd name="connsiteY285" fmla="*/ 4844482 h 5900100"/>
              <a:gd name="connsiteX286" fmla="*/ 6861461 w 7434584"/>
              <a:gd name="connsiteY286" fmla="*/ 4845341 h 5900100"/>
              <a:gd name="connsiteX287" fmla="*/ 6858941 w 7434584"/>
              <a:gd name="connsiteY287" fmla="*/ 4847051 h 5900100"/>
              <a:gd name="connsiteX288" fmla="*/ 6862693 w 7434584"/>
              <a:gd name="connsiteY288" fmla="*/ 4849596 h 5900100"/>
              <a:gd name="connsiteX289" fmla="*/ 7189158 w 7434584"/>
              <a:gd name="connsiteY289" fmla="*/ 4835372 h 5900100"/>
              <a:gd name="connsiteX290" fmla="*/ 7181010 w 7434584"/>
              <a:gd name="connsiteY290" fmla="*/ 4837534 h 5900100"/>
              <a:gd name="connsiteX291" fmla="*/ 7178962 w 7434584"/>
              <a:gd name="connsiteY291" fmla="*/ 4837217 h 5900100"/>
              <a:gd name="connsiteX292" fmla="*/ 7007594 w 7434584"/>
              <a:gd name="connsiteY292" fmla="*/ 4811336 h 5900100"/>
              <a:gd name="connsiteX293" fmla="*/ 7011417 w 7434584"/>
              <a:gd name="connsiteY293" fmla="*/ 4812275 h 5900100"/>
              <a:gd name="connsiteX294" fmla="*/ 7005843 w 7434584"/>
              <a:gd name="connsiteY294" fmla="*/ 4815580 h 5900100"/>
              <a:gd name="connsiteX295" fmla="*/ 6999472 w 7434584"/>
              <a:gd name="connsiteY295" fmla="*/ 4815293 h 5900100"/>
              <a:gd name="connsiteX296" fmla="*/ 7000689 w 7434584"/>
              <a:gd name="connsiteY296" fmla="*/ 4812701 h 5900100"/>
              <a:gd name="connsiteX297" fmla="*/ 7007594 w 7434584"/>
              <a:gd name="connsiteY297" fmla="*/ 4811336 h 5900100"/>
              <a:gd name="connsiteX298" fmla="*/ 4736655 w 7434584"/>
              <a:gd name="connsiteY298" fmla="*/ 4807595 h 5900100"/>
              <a:gd name="connsiteX299" fmla="*/ 4738626 w 7434584"/>
              <a:gd name="connsiteY299" fmla="*/ 4809604 h 5900100"/>
              <a:gd name="connsiteX300" fmla="*/ 4742284 w 7434584"/>
              <a:gd name="connsiteY300" fmla="*/ 4813333 h 5900100"/>
              <a:gd name="connsiteX301" fmla="*/ 4746104 w 7434584"/>
              <a:gd name="connsiteY301" fmla="*/ 4817231 h 5900100"/>
              <a:gd name="connsiteX302" fmla="*/ 4742955 w 7434584"/>
              <a:gd name="connsiteY302" fmla="*/ 4814018 h 5900100"/>
              <a:gd name="connsiteX303" fmla="*/ 4742284 w 7434584"/>
              <a:gd name="connsiteY303" fmla="*/ 4813333 h 5900100"/>
              <a:gd name="connsiteX304" fmla="*/ 4739675 w 7434584"/>
              <a:gd name="connsiteY304" fmla="*/ 4810673 h 5900100"/>
              <a:gd name="connsiteX305" fmla="*/ 4738626 w 7434584"/>
              <a:gd name="connsiteY305" fmla="*/ 4809604 h 5900100"/>
              <a:gd name="connsiteX306" fmla="*/ 4737705 w 7434584"/>
              <a:gd name="connsiteY306" fmla="*/ 4808665 h 5900100"/>
              <a:gd name="connsiteX307" fmla="*/ 4736655 w 7434584"/>
              <a:gd name="connsiteY307" fmla="*/ 4807595 h 5900100"/>
              <a:gd name="connsiteX308" fmla="*/ 4685348 w 7434584"/>
              <a:gd name="connsiteY308" fmla="*/ 4798553 h 5900100"/>
              <a:gd name="connsiteX309" fmla="*/ 4666040 w 7434584"/>
              <a:gd name="connsiteY309" fmla="*/ 4801680 h 5900100"/>
              <a:gd name="connsiteX310" fmla="*/ 4668962 w 7434584"/>
              <a:gd name="connsiteY310" fmla="*/ 4802981 h 5900100"/>
              <a:gd name="connsiteX311" fmla="*/ 4676851 w 7434584"/>
              <a:gd name="connsiteY311" fmla="*/ 4803879 h 5900100"/>
              <a:gd name="connsiteX312" fmla="*/ 4706864 w 7434584"/>
              <a:gd name="connsiteY312" fmla="*/ 4799997 h 5900100"/>
              <a:gd name="connsiteX313" fmla="*/ 6846791 w 7434584"/>
              <a:gd name="connsiteY313" fmla="*/ 4741117 h 5900100"/>
              <a:gd name="connsiteX314" fmla="*/ 6847424 w 7434584"/>
              <a:gd name="connsiteY314" fmla="*/ 4742622 h 5900100"/>
              <a:gd name="connsiteX315" fmla="*/ 6846822 w 7434584"/>
              <a:gd name="connsiteY315" fmla="*/ 4741179 h 5900100"/>
              <a:gd name="connsiteX316" fmla="*/ 6846791 w 7434584"/>
              <a:gd name="connsiteY316" fmla="*/ 4741117 h 5900100"/>
              <a:gd name="connsiteX317" fmla="*/ 4438120 w 7434584"/>
              <a:gd name="connsiteY317" fmla="*/ 4739107 h 5900100"/>
              <a:gd name="connsiteX318" fmla="*/ 4437316 w 7434584"/>
              <a:gd name="connsiteY318" fmla="*/ 4743094 h 5900100"/>
              <a:gd name="connsiteX319" fmla="*/ 4468577 w 7434584"/>
              <a:gd name="connsiteY319" fmla="*/ 4749193 h 5900100"/>
              <a:gd name="connsiteX320" fmla="*/ 4622156 w 7434584"/>
              <a:gd name="connsiteY320" fmla="*/ 4787577 h 5900100"/>
              <a:gd name="connsiteX321" fmla="*/ 4468577 w 7434584"/>
              <a:gd name="connsiteY321" fmla="*/ 4749193 h 5900100"/>
              <a:gd name="connsiteX322" fmla="*/ 4392812 w 7434584"/>
              <a:gd name="connsiteY322" fmla="*/ 4724101 h 5900100"/>
              <a:gd name="connsiteX323" fmla="*/ 4390909 w 7434584"/>
              <a:gd name="connsiteY323" fmla="*/ 4734042 h 5900100"/>
              <a:gd name="connsiteX324" fmla="*/ 4403693 w 7434584"/>
              <a:gd name="connsiteY324" fmla="*/ 4736537 h 5900100"/>
              <a:gd name="connsiteX325" fmla="*/ 4405298 w 7434584"/>
              <a:gd name="connsiteY325" fmla="*/ 4728235 h 5900100"/>
              <a:gd name="connsiteX326" fmla="*/ 6942039 w 7434584"/>
              <a:gd name="connsiteY326" fmla="*/ 4710217 h 5900100"/>
              <a:gd name="connsiteX327" fmla="*/ 6932272 w 7434584"/>
              <a:gd name="connsiteY327" fmla="*/ 4712288 h 5900100"/>
              <a:gd name="connsiteX328" fmla="*/ 6951902 w 7434584"/>
              <a:gd name="connsiteY328" fmla="*/ 4712569 h 5900100"/>
              <a:gd name="connsiteX329" fmla="*/ 6976207 w 7434584"/>
              <a:gd name="connsiteY329" fmla="*/ 4714164 h 5900100"/>
              <a:gd name="connsiteX330" fmla="*/ 6984151 w 7434584"/>
              <a:gd name="connsiteY330" fmla="*/ 4715794 h 5900100"/>
              <a:gd name="connsiteX331" fmla="*/ 6989052 w 7434584"/>
              <a:gd name="connsiteY331" fmla="*/ 4714818 h 5900100"/>
              <a:gd name="connsiteX332" fmla="*/ 6967725 w 7434584"/>
              <a:gd name="connsiteY332" fmla="*/ 4712687 h 5900100"/>
              <a:gd name="connsiteX333" fmla="*/ 1943510 w 7434584"/>
              <a:gd name="connsiteY333" fmla="*/ 4707679 h 5900100"/>
              <a:gd name="connsiteX334" fmla="*/ 2011290 w 7434584"/>
              <a:gd name="connsiteY334" fmla="*/ 4731375 h 5900100"/>
              <a:gd name="connsiteX335" fmla="*/ 2579162 w 7434584"/>
              <a:gd name="connsiteY335" fmla="*/ 4982435 h 5900100"/>
              <a:gd name="connsiteX336" fmla="*/ 2643885 w 7434584"/>
              <a:gd name="connsiteY336" fmla="*/ 5010217 h 5900100"/>
              <a:gd name="connsiteX337" fmla="*/ 2638700 w 7434584"/>
              <a:gd name="connsiteY337" fmla="*/ 5010666 h 5900100"/>
              <a:gd name="connsiteX338" fmla="*/ 2641280 w 7434584"/>
              <a:gd name="connsiteY338" fmla="*/ 5021033 h 5900100"/>
              <a:gd name="connsiteX339" fmla="*/ 2502035 w 7434584"/>
              <a:gd name="connsiteY339" fmla="*/ 4957606 h 5900100"/>
              <a:gd name="connsiteX340" fmla="*/ 1968261 w 7434584"/>
              <a:gd name="connsiteY340" fmla="*/ 4728487 h 5900100"/>
              <a:gd name="connsiteX341" fmla="*/ 1943510 w 7434584"/>
              <a:gd name="connsiteY341" fmla="*/ 4707679 h 5900100"/>
              <a:gd name="connsiteX342" fmla="*/ 4311325 w 7434584"/>
              <a:gd name="connsiteY342" fmla="*/ 4706812 h 5900100"/>
              <a:gd name="connsiteX343" fmla="*/ 4310153 w 7434584"/>
              <a:gd name="connsiteY343" fmla="*/ 4709390 h 5900100"/>
              <a:gd name="connsiteX344" fmla="*/ 4311203 w 7434584"/>
              <a:gd name="connsiteY344" fmla="*/ 4709739 h 5900100"/>
              <a:gd name="connsiteX345" fmla="*/ 4311844 w 7434584"/>
              <a:gd name="connsiteY345" fmla="*/ 4706916 h 5900100"/>
              <a:gd name="connsiteX346" fmla="*/ 6882174 w 7434584"/>
              <a:gd name="connsiteY346" fmla="*/ 4701414 h 5900100"/>
              <a:gd name="connsiteX347" fmla="*/ 6877282 w 7434584"/>
              <a:gd name="connsiteY347" fmla="*/ 4704165 h 5900100"/>
              <a:gd name="connsiteX348" fmla="*/ 6882356 w 7434584"/>
              <a:gd name="connsiteY348" fmla="*/ 4707894 h 5900100"/>
              <a:gd name="connsiteX349" fmla="*/ 6893637 w 7434584"/>
              <a:gd name="connsiteY349" fmla="*/ 4710582 h 5900100"/>
              <a:gd name="connsiteX350" fmla="*/ 6911545 w 7434584"/>
              <a:gd name="connsiteY350" fmla="*/ 4708011 h 5900100"/>
              <a:gd name="connsiteX351" fmla="*/ 6910436 w 7434584"/>
              <a:gd name="connsiteY351" fmla="*/ 4707618 h 5900100"/>
              <a:gd name="connsiteX352" fmla="*/ 6882174 w 7434584"/>
              <a:gd name="connsiteY352" fmla="*/ 4701414 h 5900100"/>
              <a:gd name="connsiteX353" fmla="*/ 7143495 w 7434584"/>
              <a:gd name="connsiteY353" fmla="*/ 4629685 h 5900100"/>
              <a:gd name="connsiteX354" fmla="*/ 7152125 w 7434584"/>
              <a:gd name="connsiteY354" fmla="*/ 4630991 h 5900100"/>
              <a:gd name="connsiteX355" fmla="*/ 7147688 w 7434584"/>
              <a:gd name="connsiteY355" fmla="*/ 4631265 h 5900100"/>
              <a:gd name="connsiteX356" fmla="*/ 7145808 w 7434584"/>
              <a:gd name="connsiteY356" fmla="*/ 4630664 h 5900100"/>
              <a:gd name="connsiteX357" fmla="*/ 7143495 w 7434584"/>
              <a:gd name="connsiteY357" fmla="*/ 4629685 h 5900100"/>
              <a:gd name="connsiteX358" fmla="*/ 2206801 w 7434584"/>
              <a:gd name="connsiteY358" fmla="*/ 4616751 h 5900100"/>
              <a:gd name="connsiteX359" fmla="*/ 2216478 w 7434584"/>
              <a:gd name="connsiteY359" fmla="*/ 4625194 h 5900100"/>
              <a:gd name="connsiteX360" fmla="*/ 2258730 w 7434584"/>
              <a:gd name="connsiteY360" fmla="*/ 4644068 h 5900100"/>
              <a:gd name="connsiteX361" fmla="*/ 2314768 w 7434584"/>
              <a:gd name="connsiteY361" fmla="*/ 4673920 h 5900100"/>
              <a:gd name="connsiteX362" fmla="*/ 2429798 w 7434584"/>
              <a:gd name="connsiteY362" fmla="*/ 4717378 h 5900100"/>
              <a:gd name="connsiteX363" fmla="*/ 2514252 w 7434584"/>
              <a:gd name="connsiteY363" fmla="*/ 4752699 h 5900100"/>
              <a:gd name="connsiteX364" fmla="*/ 2547210 w 7434584"/>
              <a:gd name="connsiteY364" fmla="*/ 4765944 h 5900100"/>
              <a:gd name="connsiteX365" fmla="*/ 2405985 w 7434584"/>
              <a:gd name="connsiteY365" fmla="*/ 4701775 h 5900100"/>
              <a:gd name="connsiteX366" fmla="*/ 2392833 w 7434584"/>
              <a:gd name="connsiteY366" fmla="*/ 4696842 h 5900100"/>
              <a:gd name="connsiteX367" fmla="*/ 2224847 w 7434584"/>
              <a:gd name="connsiteY367" fmla="*/ 4623710 h 5900100"/>
              <a:gd name="connsiteX368" fmla="*/ 2206801 w 7434584"/>
              <a:gd name="connsiteY368" fmla="*/ 4616751 h 5900100"/>
              <a:gd name="connsiteX369" fmla="*/ 6985471 w 7434584"/>
              <a:gd name="connsiteY369" fmla="*/ 4586597 h 5900100"/>
              <a:gd name="connsiteX370" fmla="*/ 6975293 w 7434584"/>
              <a:gd name="connsiteY370" fmla="*/ 4587096 h 5900100"/>
              <a:gd name="connsiteX371" fmla="*/ 6990921 w 7434584"/>
              <a:gd name="connsiteY371" fmla="*/ 4587422 h 5900100"/>
              <a:gd name="connsiteX372" fmla="*/ 6995250 w 7434584"/>
              <a:gd name="connsiteY372" fmla="*/ 4586997 h 5900100"/>
              <a:gd name="connsiteX373" fmla="*/ 6985471 w 7434584"/>
              <a:gd name="connsiteY373" fmla="*/ 4586597 h 5900100"/>
              <a:gd name="connsiteX374" fmla="*/ 5307532 w 7434584"/>
              <a:gd name="connsiteY374" fmla="*/ 4583153 h 5900100"/>
              <a:gd name="connsiteX375" fmla="*/ 5291253 w 7434584"/>
              <a:gd name="connsiteY375" fmla="*/ 4585848 h 5900100"/>
              <a:gd name="connsiteX376" fmla="*/ 5294933 w 7434584"/>
              <a:gd name="connsiteY376" fmla="*/ 4587043 h 5900100"/>
              <a:gd name="connsiteX377" fmla="*/ 5303075 w 7434584"/>
              <a:gd name="connsiteY377" fmla="*/ 4587906 h 5900100"/>
              <a:gd name="connsiteX378" fmla="*/ 5329046 w 7434584"/>
              <a:gd name="connsiteY378" fmla="*/ 4584595 h 5900100"/>
              <a:gd name="connsiteX379" fmla="*/ 5307532 w 7434584"/>
              <a:gd name="connsiteY379" fmla="*/ 4583153 h 5900100"/>
              <a:gd name="connsiteX380" fmla="*/ 6959364 w 7434584"/>
              <a:gd name="connsiteY380" fmla="*/ 4581991 h 5900100"/>
              <a:gd name="connsiteX381" fmla="*/ 6961570 w 7434584"/>
              <a:gd name="connsiteY381" fmla="*/ 4582969 h 5900100"/>
              <a:gd name="connsiteX382" fmla="*/ 6958896 w 7434584"/>
              <a:gd name="connsiteY382" fmla="*/ 4582888 h 5900100"/>
              <a:gd name="connsiteX383" fmla="*/ 5255525 w 7434584"/>
              <a:gd name="connsiteY383" fmla="*/ 4572922 h 5900100"/>
              <a:gd name="connsiteX384" fmla="*/ 5236342 w 7434584"/>
              <a:gd name="connsiteY384" fmla="*/ 4575425 h 5900100"/>
              <a:gd name="connsiteX385" fmla="*/ 5239296 w 7434584"/>
              <a:gd name="connsiteY385" fmla="*/ 4576572 h 5900100"/>
              <a:gd name="connsiteX386" fmla="*/ 5247197 w 7434584"/>
              <a:gd name="connsiteY386" fmla="*/ 4577417 h 5900100"/>
              <a:gd name="connsiteX387" fmla="*/ 5277039 w 7434584"/>
              <a:gd name="connsiteY387" fmla="*/ 4574366 h 5900100"/>
              <a:gd name="connsiteX388" fmla="*/ 6923141 w 7434584"/>
              <a:gd name="connsiteY388" fmla="*/ 4572528 h 5900100"/>
              <a:gd name="connsiteX389" fmla="*/ 6910451 w 7434584"/>
              <a:gd name="connsiteY389" fmla="*/ 4576225 h 5900100"/>
              <a:gd name="connsiteX390" fmla="*/ 6912940 w 7434584"/>
              <a:gd name="connsiteY390" fmla="*/ 4578367 h 5900100"/>
              <a:gd name="connsiteX391" fmla="*/ 6936393 w 7434584"/>
              <a:gd name="connsiteY391" fmla="*/ 4573523 h 5900100"/>
              <a:gd name="connsiteX392" fmla="*/ 5211200 w 7434584"/>
              <a:gd name="connsiteY392" fmla="*/ 4558104 h 5900100"/>
              <a:gd name="connsiteX393" fmla="*/ 5186675 w 7434584"/>
              <a:gd name="connsiteY393" fmla="*/ 4568300 h 5900100"/>
              <a:gd name="connsiteX394" fmla="*/ 5193471 w 7434584"/>
              <a:gd name="connsiteY394" fmla="*/ 4570549 h 5900100"/>
              <a:gd name="connsiteX395" fmla="*/ 5219871 w 7434584"/>
              <a:gd name="connsiteY395" fmla="*/ 4563791 h 5900100"/>
              <a:gd name="connsiteX396" fmla="*/ 5211200 w 7434584"/>
              <a:gd name="connsiteY396" fmla="*/ 4558104 h 5900100"/>
              <a:gd name="connsiteX397" fmla="*/ 2005633 w 7434584"/>
              <a:gd name="connsiteY397" fmla="*/ 4547932 h 5900100"/>
              <a:gd name="connsiteX398" fmla="*/ 2036738 w 7434584"/>
              <a:gd name="connsiteY398" fmla="*/ 4561890 h 5900100"/>
              <a:gd name="connsiteX399" fmla="*/ 2020192 w 7434584"/>
              <a:gd name="connsiteY399" fmla="*/ 4557808 h 5900100"/>
              <a:gd name="connsiteX400" fmla="*/ 2005633 w 7434584"/>
              <a:gd name="connsiteY400" fmla="*/ 4547932 h 5900100"/>
              <a:gd name="connsiteX401" fmla="*/ 1993312 w 7434584"/>
              <a:gd name="connsiteY401" fmla="*/ 4540894 h 5900100"/>
              <a:gd name="connsiteX402" fmla="*/ 1996690 w 7434584"/>
              <a:gd name="connsiteY402" fmla="*/ 4541173 h 5900100"/>
              <a:gd name="connsiteX403" fmla="*/ 1994630 w 7434584"/>
              <a:gd name="connsiteY403" fmla="*/ 4543926 h 5900100"/>
              <a:gd name="connsiteX404" fmla="*/ 1991912 w 7434584"/>
              <a:gd name="connsiteY404" fmla="*/ 4545166 h 5900100"/>
              <a:gd name="connsiteX405" fmla="*/ 1993312 w 7434584"/>
              <a:gd name="connsiteY405" fmla="*/ 4540894 h 5900100"/>
              <a:gd name="connsiteX406" fmla="*/ 1518777 w 7434584"/>
              <a:gd name="connsiteY406" fmla="*/ 4477331 h 5900100"/>
              <a:gd name="connsiteX407" fmla="*/ 1515800 w 7434584"/>
              <a:gd name="connsiteY407" fmla="*/ 4477961 h 5900100"/>
              <a:gd name="connsiteX408" fmla="*/ 1517121 w 7434584"/>
              <a:gd name="connsiteY408" fmla="*/ 4477680 h 5900100"/>
              <a:gd name="connsiteX409" fmla="*/ 4833696 w 7434584"/>
              <a:gd name="connsiteY409" fmla="*/ 4476547 h 5900100"/>
              <a:gd name="connsiteX410" fmla="*/ 4808411 w 7434584"/>
              <a:gd name="connsiteY410" fmla="*/ 4489419 h 5900100"/>
              <a:gd name="connsiteX411" fmla="*/ 4972854 w 7434584"/>
              <a:gd name="connsiteY411" fmla="*/ 4525877 h 5900100"/>
              <a:gd name="connsiteX412" fmla="*/ 5088114 w 7434584"/>
              <a:gd name="connsiteY412" fmla="*/ 4552089 h 5900100"/>
              <a:gd name="connsiteX413" fmla="*/ 5109568 w 7434584"/>
              <a:gd name="connsiteY413" fmla="*/ 4548528 h 5900100"/>
              <a:gd name="connsiteX414" fmla="*/ 4981582 w 7434584"/>
              <a:gd name="connsiteY414" fmla="*/ 4512985 h 5900100"/>
              <a:gd name="connsiteX415" fmla="*/ 1527721 w 7434584"/>
              <a:gd name="connsiteY415" fmla="*/ 4475447 h 5900100"/>
              <a:gd name="connsiteX416" fmla="*/ 1523745 w 7434584"/>
              <a:gd name="connsiteY416" fmla="*/ 4476286 h 5900100"/>
              <a:gd name="connsiteX417" fmla="*/ 1518777 w 7434584"/>
              <a:gd name="connsiteY417" fmla="*/ 4477331 h 5900100"/>
              <a:gd name="connsiteX418" fmla="*/ 7122498 w 7434584"/>
              <a:gd name="connsiteY418" fmla="*/ 4461619 h 5900100"/>
              <a:gd name="connsiteX419" fmla="*/ 7141886 w 7434584"/>
              <a:gd name="connsiteY419" fmla="*/ 4466157 h 5900100"/>
              <a:gd name="connsiteX420" fmla="*/ 7136997 w 7434584"/>
              <a:gd name="connsiteY420" fmla="*/ 4467287 h 5900100"/>
              <a:gd name="connsiteX421" fmla="*/ 7122498 w 7434584"/>
              <a:gd name="connsiteY421" fmla="*/ 4461619 h 5900100"/>
              <a:gd name="connsiteX422" fmla="*/ 1517246 w 7434584"/>
              <a:gd name="connsiteY422" fmla="*/ 4419716 h 5900100"/>
              <a:gd name="connsiteX423" fmla="*/ 1783711 w 7434584"/>
              <a:gd name="connsiteY423" fmla="*/ 4520701 h 5900100"/>
              <a:gd name="connsiteX424" fmla="*/ 1783711 w 7434584"/>
              <a:gd name="connsiteY424" fmla="*/ 4520701 h 5900100"/>
              <a:gd name="connsiteX425" fmla="*/ 1853418 w 7434584"/>
              <a:gd name="connsiteY425" fmla="*/ 4525380 h 5900100"/>
              <a:gd name="connsiteX426" fmla="*/ 1886090 w 7434584"/>
              <a:gd name="connsiteY426" fmla="*/ 4525046 h 5900100"/>
              <a:gd name="connsiteX427" fmla="*/ 1906762 w 7434584"/>
              <a:gd name="connsiteY427" fmla="*/ 4527879 h 5900100"/>
              <a:gd name="connsiteX428" fmla="*/ 1898800 w 7434584"/>
              <a:gd name="connsiteY428" fmla="*/ 4523343 h 5900100"/>
              <a:gd name="connsiteX429" fmla="*/ 1844447 w 7434584"/>
              <a:gd name="connsiteY429" fmla="*/ 4487981 h 5900100"/>
              <a:gd name="connsiteX430" fmla="*/ 1806979 w 7434584"/>
              <a:gd name="connsiteY430" fmla="*/ 4461249 h 5900100"/>
              <a:gd name="connsiteX431" fmla="*/ 1811013 w 7434584"/>
              <a:gd name="connsiteY431" fmla="*/ 4462746 h 5900100"/>
              <a:gd name="connsiteX432" fmla="*/ 1841872 w 7434584"/>
              <a:gd name="connsiteY432" fmla="*/ 4478226 h 5900100"/>
              <a:gd name="connsiteX433" fmla="*/ 1844993 w 7434584"/>
              <a:gd name="connsiteY433" fmla="*/ 4479435 h 5900100"/>
              <a:gd name="connsiteX434" fmla="*/ 1860151 w 7434584"/>
              <a:gd name="connsiteY434" fmla="*/ 4490233 h 5900100"/>
              <a:gd name="connsiteX435" fmla="*/ 1910764 w 7434584"/>
              <a:gd name="connsiteY435" fmla="*/ 4522064 h 5900100"/>
              <a:gd name="connsiteX436" fmla="*/ 1928305 w 7434584"/>
              <a:gd name="connsiteY436" fmla="*/ 4531818 h 5900100"/>
              <a:gd name="connsiteX437" fmla="*/ 1968094 w 7434584"/>
              <a:gd name="connsiteY437" fmla="*/ 4543799 h 5900100"/>
              <a:gd name="connsiteX438" fmla="*/ 2105377 w 7434584"/>
              <a:gd name="connsiteY438" fmla="*/ 4611917 h 5900100"/>
              <a:gd name="connsiteX439" fmla="*/ 2606106 w 7434584"/>
              <a:gd name="connsiteY439" fmla="*/ 4830981 h 5900100"/>
              <a:gd name="connsiteX440" fmla="*/ 2602031 w 7434584"/>
              <a:gd name="connsiteY440" fmla="*/ 4830500 h 5900100"/>
              <a:gd name="connsiteX441" fmla="*/ 2621881 w 7434584"/>
              <a:gd name="connsiteY441" fmla="*/ 4850048 h 5900100"/>
              <a:gd name="connsiteX442" fmla="*/ 2625343 w 7434584"/>
              <a:gd name="connsiteY442" fmla="*/ 4879178 h 5900100"/>
              <a:gd name="connsiteX443" fmla="*/ 2705000 w 7434584"/>
              <a:gd name="connsiteY443" fmla="*/ 4932145 h 5900100"/>
              <a:gd name="connsiteX444" fmla="*/ 3243250 w 7434584"/>
              <a:gd name="connsiteY444" fmla="*/ 5244766 h 5900100"/>
              <a:gd name="connsiteX445" fmla="*/ 3270012 w 7434584"/>
              <a:gd name="connsiteY445" fmla="*/ 5256713 h 5900100"/>
              <a:gd name="connsiteX446" fmla="*/ 3160551 w 7434584"/>
              <a:gd name="connsiteY446" fmla="*/ 5221064 h 5900100"/>
              <a:gd name="connsiteX447" fmla="*/ 3069921 w 7434584"/>
              <a:gd name="connsiteY447" fmla="*/ 5173557 h 5900100"/>
              <a:gd name="connsiteX448" fmla="*/ 2659082 w 7434584"/>
              <a:gd name="connsiteY448" fmla="*/ 4932500 h 5900100"/>
              <a:gd name="connsiteX449" fmla="*/ 2500014 w 7434584"/>
              <a:gd name="connsiteY449" fmla="*/ 4840743 h 5900100"/>
              <a:gd name="connsiteX450" fmla="*/ 2518866 w 7434584"/>
              <a:gd name="connsiteY450" fmla="*/ 4870543 h 5900100"/>
              <a:gd name="connsiteX451" fmla="*/ 2560307 w 7434584"/>
              <a:gd name="connsiteY451" fmla="*/ 4898589 h 5900100"/>
              <a:gd name="connsiteX452" fmla="*/ 2710178 w 7434584"/>
              <a:gd name="connsiteY452" fmla="*/ 5025089 h 5900100"/>
              <a:gd name="connsiteX453" fmla="*/ 2713977 w 7434584"/>
              <a:gd name="connsiteY453" fmla="*/ 5027451 h 5900100"/>
              <a:gd name="connsiteX454" fmla="*/ 2328531 w 7434584"/>
              <a:gd name="connsiteY454" fmla="*/ 4859351 h 5900100"/>
              <a:gd name="connsiteX455" fmla="*/ 1527721 w 7434584"/>
              <a:gd name="connsiteY455" fmla="*/ 4475447 h 5900100"/>
              <a:gd name="connsiteX456" fmla="*/ 1583310 w 7434584"/>
              <a:gd name="connsiteY456" fmla="*/ 4493777 h 5900100"/>
              <a:gd name="connsiteX457" fmla="*/ 1624990 w 7434584"/>
              <a:gd name="connsiteY457" fmla="*/ 4503311 h 5900100"/>
              <a:gd name="connsiteX458" fmla="*/ 1517246 w 7434584"/>
              <a:gd name="connsiteY458" fmla="*/ 4419716 h 5900100"/>
              <a:gd name="connsiteX459" fmla="*/ 4956624 w 7434584"/>
              <a:gd name="connsiteY459" fmla="*/ 4409522 h 5900100"/>
              <a:gd name="connsiteX460" fmla="*/ 4939329 w 7434584"/>
              <a:gd name="connsiteY460" fmla="*/ 4422771 h 5900100"/>
              <a:gd name="connsiteX461" fmla="*/ 4927548 w 7434584"/>
              <a:gd name="connsiteY461" fmla="*/ 4428770 h 5900100"/>
              <a:gd name="connsiteX462" fmla="*/ 4959039 w 7434584"/>
              <a:gd name="connsiteY462" fmla="*/ 4435112 h 5900100"/>
              <a:gd name="connsiteX463" fmla="*/ 5271004 w 7434584"/>
              <a:gd name="connsiteY463" fmla="*/ 4491986 h 5900100"/>
              <a:gd name="connsiteX464" fmla="*/ 5354510 w 7434584"/>
              <a:gd name="connsiteY464" fmla="*/ 4504645 h 5900100"/>
              <a:gd name="connsiteX465" fmla="*/ 5354846 w 7434584"/>
              <a:gd name="connsiteY465" fmla="*/ 4501489 h 5900100"/>
              <a:gd name="connsiteX466" fmla="*/ 5353934 w 7434584"/>
              <a:gd name="connsiteY466" fmla="*/ 4498975 h 5900100"/>
              <a:gd name="connsiteX467" fmla="*/ 5260895 w 7434584"/>
              <a:gd name="connsiteY467" fmla="*/ 4482796 h 5900100"/>
              <a:gd name="connsiteX468" fmla="*/ 4982629 w 7434584"/>
              <a:gd name="connsiteY468" fmla="*/ 4416408 h 5900100"/>
              <a:gd name="connsiteX469" fmla="*/ 4983617 w 7434584"/>
              <a:gd name="connsiteY469" fmla="*/ 4388841 h 5900100"/>
              <a:gd name="connsiteX470" fmla="*/ 4968294 w 7434584"/>
              <a:gd name="connsiteY470" fmla="*/ 4400582 h 5900100"/>
              <a:gd name="connsiteX471" fmla="*/ 5176530 w 7434584"/>
              <a:gd name="connsiteY471" fmla="*/ 4443953 h 5900100"/>
              <a:gd name="connsiteX472" fmla="*/ 5354206 w 7434584"/>
              <a:gd name="connsiteY472" fmla="*/ 4475636 h 5900100"/>
              <a:gd name="connsiteX473" fmla="*/ 5355466 w 7434584"/>
              <a:gd name="connsiteY473" fmla="*/ 4470510 h 5900100"/>
              <a:gd name="connsiteX474" fmla="*/ 5271373 w 7434584"/>
              <a:gd name="connsiteY474" fmla="*/ 4455528 h 5900100"/>
              <a:gd name="connsiteX475" fmla="*/ 6741707 w 7434584"/>
              <a:gd name="connsiteY475" fmla="*/ 4368153 h 5900100"/>
              <a:gd name="connsiteX476" fmla="*/ 6737010 w 7434584"/>
              <a:gd name="connsiteY476" fmla="*/ 4368977 h 5900100"/>
              <a:gd name="connsiteX477" fmla="*/ 6733311 w 7434584"/>
              <a:gd name="connsiteY477" fmla="*/ 4368686 h 5900100"/>
              <a:gd name="connsiteX478" fmla="*/ 6732423 w 7434584"/>
              <a:gd name="connsiteY478" fmla="*/ 4373892 h 5900100"/>
              <a:gd name="connsiteX479" fmla="*/ 6728825 w 7434584"/>
              <a:gd name="connsiteY479" fmla="*/ 4374561 h 5900100"/>
              <a:gd name="connsiteX480" fmla="*/ 6732605 w 7434584"/>
              <a:gd name="connsiteY480" fmla="*/ 4374248 h 5900100"/>
              <a:gd name="connsiteX481" fmla="*/ 6732423 w 7434584"/>
              <a:gd name="connsiteY481" fmla="*/ 4373892 h 5900100"/>
              <a:gd name="connsiteX482" fmla="*/ 6762539 w 7434584"/>
              <a:gd name="connsiteY482" fmla="*/ 4364497 h 5900100"/>
              <a:gd name="connsiteX483" fmla="*/ 6743155 w 7434584"/>
              <a:gd name="connsiteY483" fmla="*/ 4367899 h 5900100"/>
              <a:gd name="connsiteX484" fmla="*/ 6740520 w 7434584"/>
              <a:gd name="connsiteY484" fmla="*/ 4373590 h 5900100"/>
              <a:gd name="connsiteX485" fmla="*/ 6743913 w 7434584"/>
              <a:gd name="connsiteY485" fmla="*/ 4373310 h 5900100"/>
              <a:gd name="connsiteX486" fmla="*/ 6781648 w 7434584"/>
              <a:gd name="connsiteY486" fmla="*/ 4364812 h 5900100"/>
              <a:gd name="connsiteX487" fmla="*/ 6762539 w 7434584"/>
              <a:gd name="connsiteY487" fmla="*/ 4364497 h 5900100"/>
              <a:gd name="connsiteX488" fmla="*/ 6919427 w 7434584"/>
              <a:gd name="connsiteY488" fmla="*/ 4362380 h 5900100"/>
              <a:gd name="connsiteX489" fmla="*/ 6920015 w 7434584"/>
              <a:gd name="connsiteY489" fmla="*/ 4363829 h 5900100"/>
              <a:gd name="connsiteX490" fmla="*/ 6920095 w 7434584"/>
              <a:gd name="connsiteY490" fmla="*/ 4364039 h 5900100"/>
              <a:gd name="connsiteX491" fmla="*/ 6921209 w 7434584"/>
              <a:gd name="connsiteY491" fmla="*/ 4366804 h 5900100"/>
              <a:gd name="connsiteX492" fmla="*/ 6920015 w 7434584"/>
              <a:gd name="connsiteY492" fmla="*/ 4363829 h 5900100"/>
              <a:gd name="connsiteX493" fmla="*/ 6919455 w 7434584"/>
              <a:gd name="connsiteY493" fmla="*/ 4362448 h 5900100"/>
              <a:gd name="connsiteX494" fmla="*/ 6919427 w 7434584"/>
              <a:gd name="connsiteY494" fmla="*/ 4362380 h 5900100"/>
              <a:gd name="connsiteX495" fmla="*/ 1715333 w 7434584"/>
              <a:gd name="connsiteY495" fmla="*/ 4358255 h 5900100"/>
              <a:gd name="connsiteX496" fmla="*/ 1715452 w 7434584"/>
              <a:gd name="connsiteY496" fmla="*/ 4358328 h 5900100"/>
              <a:gd name="connsiteX497" fmla="*/ 1715445 w 7434584"/>
              <a:gd name="connsiteY497" fmla="*/ 4358345 h 5900100"/>
              <a:gd name="connsiteX498" fmla="*/ 6802829 w 7434584"/>
              <a:gd name="connsiteY498" fmla="*/ 4355988 h 5900100"/>
              <a:gd name="connsiteX499" fmla="*/ 6802371 w 7434584"/>
              <a:gd name="connsiteY499" fmla="*/ 4360130 h 5900100"/>
              <a:gd name="connsiteX500" fmla="*/ 6804997 w 7434584"/>
              <a:gd name="connsiteY500" fmla="*/ 4361964 h 5900100"/>
              <a:gd name="connsiteX501" fmla="*/ 6802829 w 7434584"/>
              <a:gd name="connsiteY501" fmla="*/ 4355988 h 5900100"/>
              <a:gd name="connsiteX502" fmla="*/ 1716772 w 7434584"/>
              <a:gd name="connsiteY502" fmla="*/ 4354482 h 5900100"/>
              <a:gd name="connsiteX503" fmla="*/ 1744261 w 7434584"/>
              <a:gd name="connsiteY503" fmla="*/ 4374386 h 5900100"/>
              <a:gd name="connsiteX504" fmla="*/ 1730430 w 7434584"/>
              <a:gd name="connsiteY504" fmla="*/ 4367281 h 5900100"/>
              <a:gd name="connsiteX505" fmla="*/ 1715452 w 7434584"/>
              <a:gd name="connsiteY505" fmla="*/ 4358328 h 5900100"/>
              <a:gd name="connsiteX506" fmla="*/ 6695306 w 7434584"/>
              <a:gd name="connsiteY506" fmla="*/ 4354292 h 5900100"/>
              <a:gd name="connsiteX507" fmla="*/ 6694657 w 7434584"/>
              <a:gd name="connsiteY507" fmla="*/ 4354706 h 5900100"/>
              <a:gd name="connsiteX508" fmla="*/ 6698896 w 7434584"/>
              <a:gd name="connsiteY508" fmla="*/ 4359273 h 5900100"/>
              <a:gd name="connsiteX509" fmla="*/ 6712623 w 7434584"/>
              <a:gd name="connsiteY509" fmla="*/ 4359976 h 5900100"/>
              <a:gd name="connsiteX510" fmla="*/ 6717121 w 7434584"/>
              <a:gd name="connsiteY510" fmla="*/ 4358799 h 5900100"/>
              <a:gd name="connsiteX511" fmla="*/ 6705782 w 7434584"/>
              <a:gd name="connsiteY511" fmla="*/ 4356104 h 5900100"/>
              <a:gd name="connsiteX512" fmla="*/ 6700772 w 7434584"/>
              <a:gd name="connsiteY512" fmla="*/ 4354591 h 5900100"/>
              <a:gd name="connsiteX513" fmla="*/ 1685671 w 7434584"/>
              <a:gd name="connsiteY513" fmla="*/ 4340525 h 5900100"/>
              <a:gd name="connsiteX514" fmla="*/ 1704162 w 7434584"/>
              <a:gd name="connsiteY514" fmla="*/ 4349521 h 5900100"/>
              <a:gd name="connsiteX515" fmla="*/ 1715333 w 7434584"/>
              <a:gd name="connsiteY515" fmla="*/ 4358255 h 5900100"/>
              <a:gd name="connsiteX516" fmla="*/ 6878981 w 7434584"/>
              <a:gd name="connsiteY516" fmla="*/ 4328266 h 5900100"/>
              <a:gd name="connsiteX517" fmla="*/ 6873869 w 7434584"/>
              <a:gd name="connsiteY517" fmla="*/ 4328581 h 5900100"/>
              <a:gd name="connsiteX518" fmla="*/ 6873105 w 7434584"/>
              <a:gd name="connsiteY518" fmla="*/ 4332661 h 5900100"/>
              <a:gd name="connsiteX519" fmla="*/ 6876543 w 7434584"/>
              <a:gd name="connsiteY519" fmla="*/ 4332863 h 5900100"/>
              <a:gd name="connsiteX520" fmla="*/ 6880450 w 7434584"/>
              <a:gd name="connsiteY520" fmla="*/ 4331603 h 5900100"/>
              <a:gd name="connsiteX521" fmla="*/ 6878981 w 7434584"/>
              <a:gd name="connsiteY521" fmla="*/ 4328266 h 5900100"/>
              <a:gd name="connsiteX522" fmla="*/ 7008785 w 7434584"/>
              <a:gd name="connsiteY522" fmla="*/ 4327543 h 5900100"/>
              <a:gd name="connsiteX523" fmla="*/ 7010689 w 7434584"/>
              <a:gd name="connsiteY523" fmla="*/ 4328436 h 5900100"/>
              <a:gd name="connsiteX524" fmla="*/ 7013333 w 7434584"/>
              <a:gd name="connsiteY524" fmla="*/ 4331782 h 5900100"/>
              <a:gd name="connsiteX525" fmla="*/ 6966488 w 7434584"/>
              <a:gd name="connsiteY525" fmla="*/ 4335051 h 5900100"/>
              <a:gd name="connsiteX526" fmla="*/ 6961600 w 7434584"/>
              <a:gd name="connsiteY526" fmla="*/ 4334576 h 5900100"/>
              <a:gd name="connsiteX527" fmla="*/ 7217964 w 7434584"/>
              <a:gd name="connsiteY527" fmla="*/ 4325106 h 5900100"/>
              <a:gd name="connsiteX528" fmla="*/ 7242279 w 7434584"/>
              <a:gd name="connsiteY528" fmla="*/ 4328986 h 5900100"/>
              <a:gd name="connsiteX529" fmla="*/ 7267363 w 7434584"/>
              <a:gd name="connsiteY529" fmla="*/ 4334430 h 5900100"/>
              <a:gd name="connsiteX530" fmla="*/ 7259610 w 7434584"/>
              <a:gd name="connsiteY530" fmla="*/ 4336964 h 5900100"/>
              <a:gd name="connsiteX531" fmla="*/ 7253051 w 7434584"/>
              <a:gd name="connsiteY531" fmla="*/ 4338540 h 5900100"/>
              <a:gd name="connsiteX532" fmla="*/ 7200139 w 7434584"/>
              <a:gd name="connsiteY532" fmla="*/ 4331656 h 5900100"/>
              <a:gd name="connsiteX533" fmla="*/ 7205691 w 7434584"/>
              <a:gd name="connsiteY533" fmla="*/ 4329956 h 5900100"/>
              <a:gd name="connsiteX534" fmla="*/ 7103317 w 7434584"/>
              <a:gd name="connsiteY534" fmla="*/ 4309436 h 5900100"/>
              <a:gd name="connsiteX535" fmla="*/ 7166838 w 7434584"/>
              <a:gd name="connsiteY535" fmla="*/ 4316951 h 5900100"/>
              <a:gd name="connsiteX536" fmla="*/ 7176483 w 7434584"/>
              <a:gd name="connsiteY536" fmla="*/ 4318488 h 5900100"/>
              <a:gd name="connsiteX537" fmla="*/ 7170011 w 7434584"/>
              <a:gd name="connsiteY537" fmla="*/ 4320410 h 5900100"/>
              <a:gd name="connsiteX538" fmla="*/ 7152708 w 7434584"/>
              <a:gd name="connsiteY538" fmla="*/ 4325934 h 5900100"/>
              <a:gd name="connsiteX539" fmla="*/ 7153118 w 7434584"/>
              <a:gd name="connsiteY539" fmla="*/ 4326643 h 5900100"/>
              <a:gd name="connsiteX540" fmla="*/ 7122187 w 7434584"/>
              <a:gd name="connsiteY540" fmla="*/ 4323550 h 5900100"/>
              <a:gd name="connsiteX541" fmla="*/ 7057796 w 7434584"/>
              <a:gd name="connsiteY541" fmla="*/ 4324225 h 5900100"/>
              <a:gd name="connsiteX542" fmla="*/ 7044420 w 7434584"/>
              <a:gd name="connsiteY542" fmla="*/ 4322150 h 5900100"/>
              <a:gd name="connsiteX543" fmla="*/ 7078116 w 7434584"/>
              <a:gd name="connsiteY543" fmla="*/ 4316273 h 5900100"/>
              <a:gd name="connsiteX544" fmla="*/ 1607443 w 7434584"/>
              <a:gd name="connsiteY544" fmla="*/ 4292894 h 5900100"/>
              <a:gd name="connsiteX545" fmla="*/ 1604393 w 7434584"/>
              <a:gd name="connsiteY545" fmla="*/ 4296246 h 5900100"/>
              <a:gd name="connsiteX546" fmla="*/ 1614173 w 7434584"/>
              <a:gd name="connsiteY546" fmla="*/ 4301249 h 5900100"/>
              <a:gd name="connsiteX547" fmla="*/ 1614667 w 7434584"/>
              <a:gd name="connsiteY547" fmla="*/ 4299141 h 5900100"/>
              <a:gd name="connsiteX548" fmla="*/ 1607443 w 7434584"/>
              <a:gd name="connsiteY548" fmla="*/ 4292894 h 5900100"/>
              <a:gd name="connsiteX549" fmla="*/ 6763604 w 7434584"/>
              <a:gd name="connsiteY549" fmla="*/ 4255038 h 5900100"/>
              <a:gd name="connsiteX550" fmla="*/ 6754313 w 7434584"/>
              <a:gd name="connsiteY550" fmla="*/ 4255942 h 5900100"/>
              <a:gd name="connsiteX551" fmla="*/ 6755292 w 7434584"/>
              <a:gd name="connsiteY551" fmla="*/ 4256204 h 5900100"/>
              <a:gd name="connsiteX552" fmla="*/ 6765276 w 7434584"/>
              <a:gd name="connsiteY552" fmla="*/ 4255136 h 5900100"/>
              <a:gd name="connsiteX553" fmla="*/ 1740261 w 7434584"/>
              <a:gd name="connsiteY553" fmla="*/ 4251996 h 5900100"/>
              <a:gd name="connsiteX554" fmla="*/ 1757836 w 7434584"/>
              <a:gd name="connsiteY554" fmla="*/ 4263279 h 5900100"/>
              <a:gd name="connsiteX555" fmla="*/ 1763257 w 7434584"/>
              <a:gd name="connsiteY555" fmla="*/ 4265307 h 5900100"/>
              <a:gd name="connsiteX556" fmla="*/ 1759970 w 7434584"/>
              <a:gd name="connsiteY556" fmla="*/ 4262007 h 5900100"/>
              <a:gd name="connsiteX557" fmla="*/ 1756823 w 7434584"/>
              <a:gd name="connsiteY557" fmla="*/ 4260226 h 5900100"/>
              <a:gd name="connsiteX558" fmla="*/ 1631994 w 7434584"/>
              <a:gd name="connsiteY558" fmla="*/ 4238734 h 5900100"/>
              <a:gd name="connsiteX559" fmla="*/ 1640941 w 7434584"/>
              <a:gd name="connsiteY559" fmla="*/ 4245494 h 5900100"/>
              <a:gd name="connsiteX560" fmla="*/ 1636025 w 7434584"/>
              <a:gd name="connsiteY560" fmla="*/ 4243689 h 5900100"/>
              <a:gd name="connsiteX561" fmla="*/ 1631994 w 7434584"/>
              <a:gd name="connsiteY561" fmla="*/ 4238734 h 5900100"/>
              <a:gd name="connsiteX562" fmla="*/ 1497414 w 7434584"/>
              <a:gd name="connsiteY562" fmla="*/ 4214833 h 5900100"/>
              <a:gd name="connsiteX563" fmla="*/ 1511565 w 7434584"/>
              <a:gd name="connsiteY563" fmla="*/ 4225505 h 5900100"/>
              <a:gd name="connsiteX564" fmla="*/ 1504236 w 7434584"/>
              <a:gd name="connsiteY564" fmla="*/ 4222617 h 5900100"/>
              <a:gd name="connsiteX565" fmla="*/ 1497414 w 7434584"/>
              <a:gd name="connsiteY565" fmla="*/ 4214833 h 5900100"/>
              <a:gd name="connsiteX566" fmla="*/ 5195294 w 7434584"/>
              <a:gd name="connsiteY566" fmla="*/ 4211678 h 5900100"/>
              <a:gd name="connsiteX567" fmla="*/ 5195090 w 7434584"/>
              <a:gd name="connsiteY567" fmla="*/ 4211896 h 5900100"/>
              <a:gd name="connsiteX568" fmla="*/ 5209686 w 7434584"/>
              <a:gd name="connsiteY568" fmla="*/ 4214983 h 5900100"/>
              <a:gd name="connsiteX569" fmla="*/ 5250612 w 7434584"/>
              <a:gd name="connsiteY569" fmla="*/ 4229160 h 5900100"/>
              <a:gd name="connsiteX570" fmla="*/ 5299928 w 7434584"/>
              <a:gd name="connsiteY570" fmla="*/ 4242360 h 5900100"/>
              <a:gd name="connsiteX571" fmla="*/ 5333861 w 7434584"/>
              <a:gd name="connsiteY571" fmla="*/ 4243532 h 5900100"/>
              <a:gd name="connsiteX572" fmla="*/ 5241528 w 7434584"/>
              <a:gd name="connsiteY572" fmla="*/ 4217119 h 5900100"/>
              <a:gd name="connsiteX573" fmla="*/ 5209686 w 7434584"/>
              <a:gd name="connsiteY573" fmla="*/ 4214983 h 5900100"/>
              <a:gd name="connsiteX574" fmla="*/ 1492431 w 7434584"/>
              <a:gd name="connsiteY574" fmla="*/ 4210275 h 5900100"/>
              <a:gd name="connsiteX575" fmla="*/ 1497414 w 7434584"/>
              <a:gd name="connsiteY575" fmla="*/ 4214833 h 5900100"/>
              <a:gd name="connsiteX576" fmla="*/ 1494808 w 7434584"/>
              <a:gd name="connsiteY576" fmla="*/ 4214887 h 5900100"/>
              <a:gd name="connsiteX577" fmla="*/ 1492431 w 7434584"/>
              <a:gd name="connsiteY577" fmla="*/ 4210275 h 5900100"/>
              <a:gd name="connsiteX578" fmla="*/ 1487441 w 7434584"/>
              <a:gd name="connsiteY578" fmla="*/ 4205714 h 5900100"/>
              <a:gd name="connsiteX579" fmla="*/ 1492431 w 7434584"/>
              <a:gd name="connsiteY579" fmla="*/ 4210275 h 5900100"/>
              <a:gd name="connsiteX580" fmla="*/ 1489822 w 7434584"/>
              <a:gd name="connsiteY580" fmla="*/ 4210327 h 5900100"/>
              <a:gd name="connsiteX581" fmla="*/ 1487441 w 7434584"/>
              <a:gd name="connsiteY581" fmla="*/ 4205714 h 5900100"/>
              <a:gd name="connsiteX582" fmla="*/ 1594712 w 7434584"/>
              <a:gd name="connsiteY582" fmla="*/ 4181725 h 5900100"/>
              <a:gd name="connsiteX583" fmla="*/ 1603144 w 7434584"/>
              <a:gd name="connsiteY583" fmla="*/ 4186155 h 5900100"/>
              <a:gd name="connsiteX584" fmla="*/ 1602813 w 7434584"/>
              <a:gd name="connsiteY584" fmla="*/ 4188706 h 5900100"/>
              <a:gd name="connsiteX585" fmla="*/ 1597528 w 7434584"/>
              <a:gd name="connsiteY585" fmla="*/ 4186513 h 5900100"/>
              <a:gd name="connsiteX586" fmla="*/ 1594712 w 7434584"/>
              <a:gd name="connsiteY586" fmla="*/ 4181725 h 5900100"/>
              <a:gd name="connsiteX587" fmla="*/ 1439684 w 7434584"/>
              <a:gd name="connsiteY587" fmla="*/ 4132662 h 5900100"/>
              <a:gd name="connsiteX588" fmla="*/ 1446969 w 7434584"/>
              <a:gd name="connsiteY588" fmla="*/ 4138031 h 5900100"/>
              <a:gd name="connsiteX589" fmla="*/ 1445155 w 7434584"/>
              <a:gd name="connsiteY589" fmla="*/ 4137507 h 5900100"/>
              <a:gd name="connsiteX590" fmla="*/ 3562956 w 7434584"/>
              <a:gd name="connsiteY590" fmla="*/ 4112104 h 5900100"/>
              <a:gd name="connsiteX591" fmla="*/ 3559129 w 7434584"/>
              <a:gd name="connsiteY591" fmla="*/ 4126330 h 5900100"/>
              <a:gd name="connsiteX592" fmla="*/ 3573432 w 7434584"/>
              <a:gd name="connsiteY592" fmla="*/ 4131750 h 5900100"/>
              <a:gd name="connsiteX593" fmla="*/ 3578053 w 7434584"/>
              <a:gd name="connsiteY593" fmla="*/ 4117299 h 5900100"/>
              <a:gd name="connsiteX594" fmla="*/ 1553904 w 7434584"/>
              <a:gd name="connsiteY594" fmla="*/ 4080793 h 5900100"/>
              <a:gd name="connsiteX595" fmla="*/ 1542220 w 7434584"/>
              <a:gd name="connsiteY595" fmla="*/ 4086745 h 5900100"/>
              <a:gd name="connsiteX596" fmla="*/ 1553904 w 7434584"/>
              <a:gd name="connsiteY596" fmla="*/ 4080793 h 5900100"/>
              <a:gd name="connsiteX597" fmla="*/ 1514047 w 7434584"/>
              <a:gd name="connsiteY597" fmla="*/ 4036565 h 5900100"/>
              <a:gd name="connsiteX598" fmla="*/ 1560886 w 7434584"/>
              <a:gd name="connsiteY598" fmla="*/ 4046448 h 5900100"/>
              <a:gd name="connsiteX599" fmla="*/ 1567416 w 7434584"/>
              <a:gd name="connsiteY599" fmla="*/ 4047394 h 5900100"/>
              <a:gd name="connsiteX600" fmla="*/ 1563743 w 7434584"/>
              <a:gd name="connsiteY600" fmla="*/ 4046002 h 5900100"/>
              <a:gd name="connsiteX601" fmla="*/ 1560886 w 7434584"/>
              <a:gd name="connsiteY601" fmla="*/ 4046448 h 5900100"/>
              <a:gd name="connsiteX602" fmla="*/ 1514047 w 7434584"/>
              <a:gd name="connsiteY602" fmla="*/ 4036565 h 5900100"/>
              <a:gd name="connsiteX603" fmla="*/ 3362565 w 7434584"/>
              <a:gd name="connsiteY603" fmla="*/ 4036233 h 5900100"/>
              <a:gd name="connsiteX604" fmla="*/ 3360437 w 7434584"/>
              <a:gd name="connsiteY604" fmla="*/ 4042430 h 5900100"/>
              <a:gd name="connsiteX605" fmla="*/ 3351253 w 7434584"/>
              <a:gd name="connsiteY605" fmla="*/ 4050107 h 5900100"/>
              <a:gd name="connsiteX606" fmla="*/ 3350878 w 7434584"/>
              <a:gd name="connsiteY606" fmla="*/ 4050863 h 5900100"/>
              <a:gd name="connsiteX607" fmla="*/ 3425273 w 7434584"/>
              <a:gd name="connsiteY607" fmla="*/ 4077196 h 5900100"/>
              <a:gd name="connsiteX608" fmla="*/ 3457815 w 7434584"/>
              <a:gd name="connsiteY608" fmla="*/ 4089040 h 5900100"/>
              <a:gd name="connsiteX609" fmla="*/ 3461746 w 7434584"/>
              <a:gd name="connsiteY609" fmla="*/ 4075757 h 5900100"/>
              <a:gd name="connsiteX610" fmla="*/ 1573159 w 7434584"/>
              <a:gd name="connsiteY610" fmla="*/ 3981966 h 5900100"/>
              <a:gd name="connsiteX611" fmla="*/ 1580779 w 7434584"/>
              <a:gd name="connsiteY611" fmla="*/ 3984199 h 5900100"/>
              <a:gd name="connsiteX612" fmla="*/ 1578419 w 7434584"/>
              <a:gd name="connsiteY612" fmla="*/ 3984109 h 5900100"/>
              <a:gd name="connsiteX613" fmla="*/ 1576597 w 7434584"/>
              <a:gd name="connsiteY613" fmla="*/ 3983877 h 5900100"/>
              <a:gd name="connsiteX614" fmla="*/ 3452300 w 7434584"/>
              <a:gd name="connsiteY614" fmla="*/ 3957177 h 5900100"/>
              <a:gd name="connsiteX615" fmla="*/ 3450597 w 7434584"/>
              <a:gd name="connsiteY615" fmla="*/ 3959459 h 5900100"/>
              <a:gd name="connsiteX616" fmla="*/ 3451270 w 7434584"/>
              <a:gd name="connsiteY616" fmla="*/ 3958556 h 5900100"/>
              <a:gd name="connsiteX617" fmla="*/ 3474873 w 7434584"/>
              <a:gd name="connsiteY617" fmla="*/ 3956898 h 5900100"/>
              <a:gd name="connsiteX618" fmla="*/ 3479828 w 7434584"/>
              <a:gd name="connsiteY618" fmla="*/ 3958410 h 5900100"/>
              <a:gd name="connsiteX619" fmla="*/ 3481991 w 7434584"/>
              <a:gd name="connsiteY619" fmla="*/ 3959774 h 5900100"/>
              <a:gd name="connsiteX620" fmla="*/ 3459984 w 7434584"/>
              <a:gd name="connsiteY620" fmla="*/ 3965036 h 5900100"/>
              <a:gd name="connsiteX621" fmla="*/ 3470067 w 7434584"/>
              <a:gd name="connsiteY621" fmla="*/ 3957292 h 5900100"/>
              <a:gd name="connsiteX622" fmla="*/ 3453769 w 7434584"/>
              <a:gd name="connsiteY622" fmla="*/ 3955211 h 5900100"/>
              <a:gd name="connsiteX623" fmla="*/ 3452535 w 7434584"/>
              <a:gd name="connsiteY623" fmla="*/ 3956865 h 5900100"/>
              <a:gd name="connsiteX624" fmla="*/ 3452300 w 7434584"/>
              <a:gd name="connsiteY624" fmla="*/ 3957177 h 5900100"/>
              <a:gd name="connsiteX625" fmla="*/ 3456666 w 7434584"/>
              <a:gd name="connsiteY625" fmla="*/ 3951336 h 5900100"/>
              <a:gd name="connsiteX626" fmla="*/ 3454643 w 7434584"/>
              <a:gd name="connsiteY626" fmla="*/ 3954044 h 5900100"/>
              <a:gd name="connsiteX627" fmla="*/ 3453769 w 7434584"/>
              <a:gd name="connsiteY627" fmla="*/ 3955211 h 5900100"/>
              <a:gd name="connsiteX628" fmla="*/ 3411545 w 7434584"/>
              <a:gd name="connsiteY628" fmla="*/ 3940129 h 5900100"/>
              <a:gd name="connsiteX629" fmla="*/ 3407442 w 7434584"/>
              <a:gd name="connsiteY629" fmla="*/ 3949178 h 5900100"/>
              <a:gd name="connsiteX630" fmla="*/ 3402893 w 7434584"/>
              <a:gd name="connsiteY630" fmla="*/ 3961476 h 5900100"/>
              <a:gd name="connsiteX631" fmla="*/ 3394767 w 7434584"/>
              <a:gd name="connsiteY631" fmla="*/ 3971457 h 5900100"/>
              <a:gd name="connsiteX632" fmla="*/ 3482768 w 7434584"/>
              <a:gd name="connsiteY632" fmla="*/ 4004682 h 5900100"/>
              <a:gd name="connsiteX633" fmla="*/ 3484467 w 7434584"/>
              <a:gd name="connsiteY633" fmla="*/ 3998950 h 5900100"/>
              <a:gd name="connsiteX634" fmla="*/ 3493869 w 7434584"/>
              <a:gd name="connsiteY634" fmla="*/ 3970464 h 5900100"/>
              <a:gd name="connsiteX635" fmla="*/ 3484450 w 7434584"/>
              <a:gd name="connsiteY635" fmla="*/ 3973417 h 5900100"/>
              <a:gd name="connsiteX636" fmla="*/ 3490445 w 7434584"/>
              <a:gd name="connsiteY636" fmla="*/ 3965398 h 5900100"/>
              <a:gd name="connsiteX637" fmla="*/ 3495208 w 7434584"/>
              <a:gd name="connsiteY637" fmla="*/ 3966400 h 5900100"/>
              <a:gd name="connsiteX638" fmla="*/ 3496196 w 7434584"/>
              <a:gd name="connsiteY638" fmla="*/ 3963410 h 5900100"/>
              <a:gd name="connsiteX639" fmla="*/ 3479828 w 7434584"/>
              <a:gd name="connsiteY639" fmla="*/ 3958410 h 5900100"/>
              <a:gd name="connsiteX640" fmla="*/ 3477134 w 7434584"/>
              <a:gd name="connsiteY640" fmla="*/ 3956713 h 5900100"/>
              <a:gd name="connsiteX641" fmla="*/ 3474873 w 7434584"/>
              <a:gd name="connsiteY641" fmla="*/ 3956898 h 5900100"/>
              <a:gd name="connsiteX642" fmla="*/ 3456666 w 7434584"/>
              <a:gd name="connsiteY642" fmla="*/ 3951336 h 5900100"/>
              <a:gd name="connsiteX643" fmla="*/ 3445366 w 7434584"/>
              <a:gd name="connsiteY643" fmla="*/ 3944158 h 5900100"/>
              <a:gd name="connsiteX644" fmla="*/ 3431753 w 7434584"/>
              <a:gd name="connsiteY644" fmla="*/ 3942536 h 5900100"/>
              <a:gd name="connsiteX645" fmla="*/ 3431881 w 7434584"/>
              <a:gd name="connsiteY645" fmla="*/ 3943042 h 5900100"/>
              <a:gd name="connsiteX646" fmla="*/ 3419659 w 7434584"/>
              <a:gd name="connsiteY646" fmla="*/ 3948855 h 5900100"/>
              <a:gd name="connsiteX647" fmla="*/ 3425258 w 7434584"/>
              <a:gd name="connsiteY647" fmla="*/ 3941762 h 5900100"/>
              <a:gd name="connsiteX648" fmla="*/ 3418140 w 7434584"/>
              <a:gd name="connsiteY648" fmla="*/ 3926863 h 5900100"/>
              <a:gd name="connsiteX649" fmla="*/ 3416144 w 7434584"/>
              <a:gd name="connsiteY649" fmla="*/ 3930697 h 5900100"/>
              <a:gd name="connsiteX650" fmla="*/ 3425535 w 7434584"/>
              <a:gd name="connsiteY650" fmla="*/ 3931561 h 5900100"/>
              <a:gd name="connsiteX651" fmla="*/ 1558950 w 7434584"/>
              <a:gd name="connsiteY651" fmla="*/ 3899584 h 5900100"/>
              <a:gd name="connsiteX652" fmla="*/ 1559083 w 7434584"/>
              <a:gd name="connsiteY652" fmla="*/ 3900119 h 5900100"/>
              <a:gd name="connsiteX653" fmla="*/ 1558338 w 7434584"/>
              <a:gd name="connsiteY653" fmla="*/ 3900291 h 5900100"/>
              <a:gd name="connsiteX654" fmla="*/ 1558950 w 7434584"/>
              <a:gd name="connsiteY654" fmla="*/ 3899584 h 5900100"/>
              <a:gd name="connsiteX655" fmla="*/ 3453342 w 7434584"/>
              <a:gd name="connsiteY655" fmla="*/ 3870631 h 5900100"/>
              <a:gd name="connsiteX656" fmla="*/ 3445966 w 7434584"/>
              <a:gd name="connsiteY656" fmla="*/ 3876953 h 5900100"/>
              <a:gd name="connsiteX657" fmla="*/ 3489105 w 7434584"/>
              <a:gd name="connsiteY657" fmla="*/ 3895475 h 5900100"/>
              <a:gd name="connsiteX658" fmla="*/ 3484277 w 7434584"/>
              <a:gd name="connsiteY658" fmla="*/ 3882684 h 5900100"/>
              <a:gd name="connsiteX659" fmla="*/ 1946873 w 7434584"/>
              <a:gd name="connsiteY659" fmla="*/ 3841890 h 5900100"/>
              <a:gd name="connsiteX660" fmla="*/ 1945804 w 7434584"/>
              <a:gd name="connsiteY660" fmla="*/ 3841895 h 5900100"/>
              <a:gd name="connsiteX661" fmla="*/ 1945962 w 7434584"/>
              <a:gd name="connsiteY661" fmla="*/ 3842592 h 5900100"/>
              <a:gd name="connsiteX662" fmla="*/ 1949694 w 7434584"/>
              <a:gd name="connsiteY662" fmla="*/ 3845684 h 5900100"/>
              <a:gd name="connsiteX663" fmla="*/ 1950759 w 7434584"/>
              <a:gd name="connsiteY663" fmla="*/ 3845318 h 5900100"/>
              <a:gd name="connsiteX664" fmla="*/ 1950838 w 7434584"/>
              <a:gd name="connsiteY664" fmla="*/ 3844094 h 5900100"/>
              <a:gd name="connsiteX665" fmla="*/ 1946873 w 7434584"/>
              <a:gd name="connsiteY665" fmla="*/ 3841890 h 5900100"/>
              <a:gd name="connsiteX666" fmla="*/ 1870693 w 7434584"/>
              <a:gd name="connsiteY666" fmla="*/ 3781011 h 5900100"/>
              <a:gd name="connsiteX667" fmla="*/ 1867643 w 7434584"/>
              <a:gd name="connsiteY667" fmla="*/ 3784365 h 5900100"/>
              <a:gd name="connsiteX668" fmla="*/ 1877420 w 7434584"/>
              <a:gd name="connsiteY668" fmla="*/ 3789366 h 5900100"/>
              <a:gd name="connsiteX669" fmla="*/ 1877915 w 7434584"/>
              <a:gd name="connsiteY669" fmla="*/ 3787259 h 5900100"/>
              <a:gd name="connsiteX670" fmla="*/ 1874881 w 7434584"/>
              <a:gd name="connsiteY670" fmla="*/ 3783158 h 5900100"/>
              <a:gd name="connsiteX671" fmla="*/ 1873844 w 7434584"/>
              <a:gd name="connsiteY671" fmla="*/ 3782360 h 5900100"/>
              <a:gd name="connsiteX672" fmla="*/ 1995839 w 7434584"/>
              <a:gd name="connsiteY672" fmla="*/ 3778970 h 5900100"/>
              <a:gd name="connsiteX673" fmla="*/ 2003577 w 7434584"/>
              <a:gd name="connsiteY673" fmla="*/ 3784939 h 5900100"/>
              <a:gd name="connsiteX674" fmla="*/ 2005574 w 7434584"/>
              <a:gd name="connsiteY674" fmla="*/ 3785877 h 5900100"/>
              <a:gd name="connsiteX675" fmla="*/ 1996437 w 7434584"/>
              <a:gd name="connsiteY675" fmla="*/ 3779258 h 5900100"/>
              <a:gd name="connsiteX676" fmla="*/ 1920542 w 7434584"/>
              <a:gd name="connsiteY676" fmla="*/ 3742992 h 5900100"/>
              <a:gd name="connsiteX677" fmla="*/ 1927770 w 7434584"/>
              <a:gd name="connsiteY677" fmla="*/ 3748713 h 5900100"/>
              <a:gd name="connsiteX678" fmla="*/ 1938536 w 7434584"/>
              <a:gd name="connsiteY678" fmla="*/ 3751592 h 5900100"/>
              <a:gd name="connsiteX679" fmla="*/ 1879045 w 7434584"/>
              <a:gd name="connsiteY679" fmla="*/ 3722969 h 5900100"/>
              <a:gd name="connsiteX680" fmla="*/ 1890094 w 7434584"/>
              <a:gd name="connsiteY680" fmla="*/ 3731285 h 5900100"/>
              <a:gd name="connsiteX681" fmla="*/ 1906657 w 7434584"/>
              <a:gd name="connsiteY681" fmla="*/ 3744381 h 5900100"/>
              <a:gd name="connsiteX682" fmla="*/ 1914885 w 7434584"/>
              <a:gd name="connsiteY682" fmla="*/ 3745736 h 5900100"/>
              <a:gd name="connsiteX683" fmla="*/ 1917589 w 7434584"/>
              <a:gd name="connsiteY683" fmla="*/ 3746334 h 5900100"/>
              <a:gd name="connsiteX684" fmla="*/ 1912606 w 7434584"/>
              <a:gd name="connsiteY684" fmla="*/ 3741950 h 5900100"/>
              <a:gd name="connsiteX685" fmla="*/ 1907242 w 7434584"/>
              <a:gd name="connsiteY685" fmla="*/ 3736636 h 5900100"/>
              <a:gd name="connsiteX686" fmla="*/ 1898453 w 7434584"/>
              <a:gd name="connsiteY686" fmla="*/ 3732436 h 5900100"/>
              <a:gd name="connsiteX687" fmla="*/ 1711947 w 7434584"/>
              <a:gd name="connsiteY687" fmla="*/ 3720710 h 5900100"/>
              <a:gd name="connsiteX688" fmla="*/ 1720505 w 7434584"/>
              <a:gd name="connsiteY688" fmla="*/ 3723145 h 5900100"/>
              <a:gd name="connsiteX689" fmla="*/ 1775533 w 7434584"/>
              <a:gd name="connsiteY689" fmla="*/ 3741277 h 5900100"/>
              <a:gd name="connsiteX690" fmla="*/ 1792389 w 7434584"/>
              <a:gd name="connsiteY690" fmla="*/ 3756386 h 5900100"/>
              <a:gd name="connsiteX691" fmla="*/ 1816580 w 7434584"/>
              <a:gd name="connsiteY691" fmla="*/ 3773958 h 5900100"/>
              <a:gd name="connsiteX692" fmla="*/ 1804742 w 7434584"/>
              <a:gd name="connsiteY692" fmla="*/ 3770537 h 5900100"/>
              <a:gd name="connsiteX693" fmla="*/ 1753161 w 7434584"/>
              <a:gd name="connsiteY693" fmla="*/ 3745472 h 5900100"/>
              <a:gd name="connsiteX694" fmla="*/ 1726653 w 7434584"/>
              <a:gd name="connsiteY694" fmla="*/ 3736185 h 5900100"/>
              <a:gd name="connsiteX695" fmla="*/ 1727341 w 7434584"/>
              <a:gd name="connsiteY695" fmla="*/ 3735770 h 5900100"/>
              <a:gd name="connsiteX696" fmla="*/ 1716190 w 7434584"/>
              <a:gd name="connsiteY696" fmla="*/ 3724725 h 5900100"/>
              <a:gd name="connsiteX697" fmla="*/ 1862252 w 7434584"/>
              <a:gd name="connsiteY697" fmla="*/ 3705308 h 5900100"/>
              <a:gd name="connsiteX698" fmla="*/ 1858865 w 7434584"/>
              <a:gd name="connsiteY698" fmla="*/ 3707781 h 5900100"/>
              <a:gd name="connsiteX699" fmla="*/ 1861472 w 7434584"/>
              <a:gd name="connsiteY699" fmla="*/ 3705878 h 5900100"/>
              <a:gd name="connsiteX700" fmla="*/ 1862252 w 7434584"/>
              <a:gd name="connsiteY700" fmla="*/ 3705308 h 5900100"/>
              <a:gd name="connsiteX701" fmla="*/ 1760661 w 7434584"/>
              <a:gd name="connsiteY701" fmla="*/ 3702949 h 5900100"/>
              <a:gd name="connsiteX702" fmla="*/ 1774812 w 7434584"/>
              <a:gd name="connsiteY702" fmla="*/ 3713623 h 5900100"/>
              <a:gd name="connsiteX703" fmla="*/ 1767485 w 7434584"/>
              <a:gd name="connsiteY703" fmla="*/ 3710736 h 5900100"/>
              <a:gd name="connsiteX704" fmla="*/ 1760661 w 7434584"/>
              <a:gd name="connsiteY704" fmla="*/ 3702949 h 5900100"/>
              <a:gd name="connsiteX705" fmla="*/ 1630587 w 7434584"/>
              <a:gd name="connsiteY705" fmla="*/ 3698958 h 5900100"/>
              <a:gd name="connsiteX706" fmla="*/ 1653575 w 7434584"/>
              <a:gd name="connsiteY706" fmla="*/ 3704122 h 5900100"/>
              <a:gd name="connsiteX707" fmla="*/ 1675145 w 7434584"/>
              <a:gd name="connsiteY707" fmla="*/ 3710251 h 5900100"/>
              <a:gd name="connsiteX708" fmla="*/ 1682583 w 7434584"/>
              <a:gd name="connsiteY708" fmla="*/ 3718833 h 5900100"/>
              <a:gd name="connsiteX709" fmla="*/ 1686198 w 7434584"/>
              <a:gd name="connsiteY709" fmla="*/ 3722318 h 5900100"/>
              <a:gd name="connsiteX710" fmla="*/ 1640047 w 7434584"/>
              <a:gd name="connsiteY710" fmla="*/ 3707719 h 5900100"/>
              <a:gd name="connsiteX711" fmla="*/ 1635555 w 7434584"/>
              <a:gd name="connsiteY711" fmla="*/ 3703955 h 5900100"/>
              <a:gd name="connsiteX712" fmla="*/ 1755678 w 7434584"/>
              <a:gd name="connsiteY712" fmla="*/ 3698391 h 5900100"/>
              <a:gd name="connsiteX713" fmla="*/ 1760661 w 7434584"/>
              <a:gd name="connsiteY713" fmla="*/ 3702949 h 5900100"/>
              <a:gd name="connsiteX714" fmla="*/ 1758055 w 7434584"/>
              <a:gd name="connsiteY714" fmla="*/ 3703004 h 5900100"/>
              <a:gd name="connsiteX715" fmla="*/ 1755678 w 7434584"/>
              <a:gd name="connsiteY715" fmla="*/ 3698391 h 5900100"/>
              <a:gd name="connsiteX716" fmla="*/ 1750689 w 7434584"/>
              <a:gd name="connsiteY716" fmla="*/ 3693831 h 5900100"/>
              <a:gd name="connsiteX717" fmla="*/ 1755678 w 7434584"/>
              <a:gd name="connsiteY717" fmla="*/ 3698391 h 5900100"/>
              <a:gd name="connsiteX718" fmla="*/ 1753071 w 7434584"/>
              <a:gd name="connsiteY718" fmla="*/ 3698447 h 5900100"/>
              <a:gd name="connsiteX719" fmla="*/ 1750689 w 7434584"/>
              <a:gd name="connsiteY719" fmla="*/ 3693831 h 5900100"/>
              <a:gd name="connsiteX720" fmla="*/ 1857959 w 7434584"/>
              <a:gd name="connsiteY720" fmla="*/ 3669842 h 5900100"/>
              <a:gd name="connsiteX721" fmla="*/ 1866389 w 7434584"/>
              <a:gd name="connsiteY721" fmla="*/ 3674272 h 5900100"/>
              <a:gd name="connsiteX722" fmla="*/ 1866060 w 7434584"/>
              <a:gd name="connsiteY722" fmla="*/ 3676826 h 5900100"/>
              <a:gd name="connsiteX723" fmla="*/ 1860775 w 7434584"/>
              <a:gd name="connsiteY723" fmla="*/ 3674629 h 5900100"/>
              <a:gd name="connsiteX724" fmla="*/ 1857959 w 7434584"/>
              <a:gd name="connsiteY724" fmla="*/ 3669842 h 5900100"/>
              <a:gd name="connsiteX725" fmla="*/ 1802924 w 7434584"/>
              <a:gd name="connsiteY725" fmla="*/ 3665469 h 5900100"/>
              <a:gd name="connsiteX726" fmla="*/ 1803157 w 7434584"/>
              <a:gd name="connsiteY726" fmla="*/ 3665725 h 5900100"/>
              <a:gd name="connsiteX727" fmla="*/ 1804012 w 7434584"/>
              <a:gd name="connsiteY727" fmla="*/ 3666714 h 5900100"/>
              <a:gd name="connsiteX728" fmla="*/ 1820306 w 7434584"/>
              <a:gd name="connsiteY728" fmla="*/ 3678900 h 5900100"/>
              <a:gd name="connsiteX729" fmla="*/ 1813961 w 7434584"/>
              <a:gd name="connsiteY729" fmla="*/ 3669132 h 5900100"/>
              <a:gd name="connsiteX730" fmla="*/ 1807857 w 7434584"/>
              <a:gd name="connsiteY730" fmla="*/ 3667552 h 5900100"/>
              <a:gd name="connsiteX731" fmla="*/ 5093857 w 7434584"/>
              <a:gd name="connsiteY731" fmla="*/ 3635427 h 5900100"/>
              <a:gd name="connsiteX732" fmla="*/ 5087602 w 7434584"/>
              <a:gd name="connsiteY732" fmla="*/ 3640159 h 5900100"/>
              <a:gd name="connsiteX733" fmla="*/ 5086959 w 7434584"/>
              <a:gd name="connsiteY733" fmla="*/ 3641760 h 5900100"/>
              <a:gd name="connsiteX734" fmla="*/ 5091561 w 7434584"/>
              <a:gd name="connsiteY734" fmla="*/ 3643191 h 5900100"/>
              <a:gd name="connsiteX735" fmla="*/ 5093512 w 7434584"/>
              <a:gd name="connsiteY735" fmla="*/ 3641813 h 5900100"/>
              <a:gd name="connsiteX736" fmla="*/ 5096028 w 7434584"/>
              <a:gd name="connsiteY736" fmla="*/ 3637527 h 5900100"/>
              <a:gd name="connsiteX737" fmla="*/ 5093857 w 7434584"/>
              <a:gd name="connsiteY737" fmla="*/ 3635427 h 5900100"/>
              <a:gd name="connsiteX738" fmla="*/ 5067133 w 7434584"/>
              <a:gd name="connsiteY738" fmla="*/ 3635333 h 5900100"/>
              <a:gd name="connsiteX739" fmla="*/ 5066928 w 7434584"/>
              <a:gd name="connsiteY739" fmla="*/ 3635533 h 5900100"/>
              <a:gd name="connsiteX740" fmla="*/ 5074185 w 7434584"/>
              <a:gd name="connsiteY740" fmla="*/ 3637789 h 5900100"/>
              <a:gd name="connsiteX741" fmla="*/ 5074220 w 7434584"/>
              <a:gd name="connsiteY741" fmla="*/ 3637765 h 5900100"/>
              <a:gd name="connsiteX742" fmla="*/ 5067133 w 7434584"/>
              <a:gd name="connsiteY742" fmla="*/ 3635333 h 5900100"/>
              <a:gd name="connsiteX743" fmla="*/ 1702930 w 7434584"/>
              <a:gd name="connsiteY743" fmla="*/ 3620780 h 5900100"/>
              <a:gd name="connsiteX744" fmla="*/ 1710216 w 7434584"/>
              <a:gd name="connsiteY744" fmla="*/ 3626150 h 5900100"/>
              <a:gd name="connsiteX745" fmla="*/ 1708404 w 7434584"/>
              <a:gd name="connsiteY745" fmla="*/ 3625626 h 5900100"/>
              <a:gd name="connsiteX746" fmla="*/ 1836021 w 7434584"/>
              <a:gd name="connsiteY746" fmla="*/ 3537540 h 5900100"/>
              <a:gd name="connsiteX747" fmla="*/ 1837682 w 7434584"/>
              <a:gd name="connsiteY747" fmla="*/ 3538412 h 5900100"/>
              <a:gd name="connsiteX748" fmla="*/ 1845416 w 7434584"/>
              <a:gd name="connsiteY748" fmla="*/ 3541623 h 5900100"/>
              <a:gd name="connsiteX749" fmla="*/ 1845423 w 7434584"/>
              <a:gd name="connsiteY749" fmla="*/ 3541097 h 5900100"/>
              <a:gd name="connsiteX750" fmla="*/ 5770809 w 7434584"/>
              <a:gd name="connsiteY750" fmla="*/ 3515136 h 5900100"/>
              <a:gd name="connsiteX751" fmla="*/ 5724314 w 7434584"/>
              <a:gd name="connsiteY751" fmla="*/ 3530409 h 5900100"/>
              <a:gd name="connsiteX752" fmla="*/ 5712681 w 7434584"/>
              <a:gd name="connsiteY752" fmla="*/ 3539099 h 5900100"/>
              <a:gd name="connsiteX753" fmla="*/ 5732095 w 7434584"/>
              <a:gd name="connsiteY753" fmla="*/ 3535643 h 5900100"/>
              <a:gd name="connsiteX754" fmla="*/ 5770809 w 7434584"/>
              <a:gd name="connsiteY754" fmla="*/ 3515136 h 5900100"/>
              <a:gd name="connsiteX755" fmla="*/ 5876099 w 7434584"/>
              <a:gd name="connsiteY755" fmla="*/ 3492179 h 5900100"/>
              <a:gd name="connsiteX756" fmla="*/ 5867847 w 7434584"/>
              <a:gd name="connsiteY756" fmla="*/ 3495080 h 5900100"/>
              <a:gd name="connsiteX757" fmla="*/ 5854206 w 7434584"/>
              <a:gd name="connsiteY757" fmla="*/ 3494711 h 5900100"/>
              <a:gd name="connsiteX758" fmla="*/ 5856348 w 7434584"/>
              <a:gd name="connsiteY758" fmla="*/ 3492899 h 5900100"/>
              <a:gd name="connsiteX759" fmla="*/ 5842824 w 7434584"/>
              <a:gd name="connsiteY759" fmla="*/ 3499707 h 5900100"/>
              <a:gd name="connsiteX760" fmla="*/ 5838521 w 7434584"/>
              <a:gd name="connsiteY760" fmla="*/ 3502123 h 5900100"/>
              <a:gd name="connsiteX761" fmla="*/ 5837654 w 7434584"/>
              <a:gd name="connsiteY761" fmla="*/ 3503888 h 5900100"/>
              <a:gd name="connsiteX762" fmla="*/ 5836251 w 7434584"/>
              <a:gd name="connsiteY762" fmla="*/ 3503398 h 5900100"/>
              <a:gd name="connsiteX763" fmla="*/ 5817091 w 7434584"/>
              <a:gd name="connsiteY763" fmla="*/ 3514163 h 5900100"/>
              <a:gd name="connsiteX764" fmla="*/ 5805541 w 7434584"/>
              <a:gd name="connsiteY764" fmla="*/ 3517577 h 5900100"/>
              <a:gd name="connsiteX765" fmla="*/ 5812265 w 7434584"/>
              <a:gd name="connsiteY765" fmla="*/ 3521367 h 5900100"/>
              <a:gd name="connsiteX766" fmla="*/ 5823260 w 7434584"/>
              <a:gd name="connsiteY766" fmla="*/ 3519927 h 5900100"/>
              <a:gd name="connsiteX767" fmla="*/ 5865939 w 7434584"/>
              <a:gd name="connsiteY767" fmla="*/ 3498789 h 5900100"/>
              <a:gd name="connsiteX768" fmla="*/ 5871019 w 7434584"/>
              <a:gd name="connsiteY768" fmla="*/ 3485534 h 5900100"/>
              <a:gd name="connsiteX769" fmla="*/ 5870959 w 7434584"/>
              <a:gd name="connsiteY769" fmla="*/ 3485542 h 5900100"/>
              <a:gd name="connsiteX770" fmla="*/ 5870798 w 7434584"/>
              <a:gd name="connsiteY770" fmla="*/ 3485625 h 5900100"/>
              <a:gd name="connsiteX771" fmla="*/ 1836406 w 7434584"/>
              <a:gd name="connsiteY771" fmla="*/ 3470084 h 5900100"/>
              <a:gd name="connsiteX772" fmla="*/ 1844029 w 7434584"/>
              <a:gd name="connsiteY772" fmla="*/ 3472319 h 5900100"/>
              <a:gd name="connsiteX773" fmla="*/ 1841666 w 7434584"/>
              <a:gd name="connsiteY773" fmla="*/ 3472225 h 5900100"/>
              <a:gd name="connsiteX774" fmla="*/ 1839845 w 7434584"/>
              <a:gd name="connsiteY774" fmla="*/ 3471994 h 5900100"/>
              <a:gd name="connsiteX775" fmla="*/ 2380093 w 7434584"/>
              <a:gd name="connsiteY775" fmla="*/ 3465777 h 5900100"/>
              <a:gd name="connsiteX776" fmla="*/ 2382241 w 7434584"/>
              <a:gd name="connsiteY776" fmla="*/ 3467163 h 5900100"/>
              <a:gd name="connsiteX777" fmla="*/ 2400377 w 7434584"/>
              <a:gd name="connsiteY777" fmla="*/ 3476499 h 5900100"/>
              <a:gd name="connsiteX778" fmla="*/ 2416750 w 7434584"/>
              <a:gd name="connsiteY778" fmla="*/ 3482047 h 5900100"/>
              <a:gd name="connsiteX779" fmla="*/ 2417083 w 7434584"/>
              <a:gd name="connsiteY779" fmla="*/ 3481892 h 5900100"/>
              <a:gd name="connsiteX780" fmla="*/ 2383214 w 7434584"/>
              <a:gd name="connsiteY780" fmla="*/ 3467296 h 5900100"/>
              <a:gd name="connsiteX781" fmla="*/ 6785650 w 7434584"/>
              <a:gd name="connsiteY781" fmla="*/ 3446082 h 5900100"/>
              <a:gd name="connsiteX782" fmla="*/ 6773951 w 7434584"/>
              <a:gd name="connsiteY782" fmla="*/ 3456850 h 5900100"/>
              <a:gd name="connsiteX783" fmla="*/ 6785650 w 7434584"/>
              <a:gd name="connsiteY783" fmla="*/ 3446082 h 5900100"/>
              <a:gd name="connsiteX784" fmla="*/ 2210123 w 7434584"/>
              <a:gd name="connsiteY784" fmla="*/ 3330010 h 5900100"/>
              <a:gd name="connsiteX785" fmla="*/ 2207246 w 7434584"/>
              <a:gd name="connsiteY785" fmla="*/ 3332142 h 5900100"/>
              <a:gd name="connsiteX786" fmla="*/ 2208379 w 7434584"/>
              <a:gd name="connsiteY786" fmla="*/ 3333271 h 5900100"/>
              <a:gd name="connsiteX787" fmla="*/ 2212866 w 7434584"/>
              <a:gd name="connsiteY787" fmla="*/ 3335215 h 5900100"/>
              <a:gd name="connsiteX788" fmla="*/ 2214082 w 7434584"/>
              <a:gd name="connsiteY788" fmla="*/ 3332212 h 5900100"/>
              <a:gd name="connsiteX789" fmla="*/ 2210123 w 7434584"/>
              <a:gd name="connsiteY789" fmla="*/ 3330010 h 5900100"/>
              <a:gd name="connsiteX790" fmla="*/ 6652339 w 7434584"/>
              <a:gd name="connsiteY790" fmla="*/ 3294332 h 5900100"/>
              <a:gd name="connsiteX791" fmla="*/ 6654446 w 7434584"/>
              <a:gd name="connsiteY791" fmla="*/ 3296454 h 5900100"/>
              <a:gd name="connsiteX792" fmla="*/ 6646851 w 7434584"/>
              <a:gd name="connsiteY792" fmla="*/ 3305872 h 5900100"/>
              <a:gd name="connsiteX793" fmla="*/ 6652339 w 7434584"/>
              <a:gd name="connsiteY793" fmla="*/ 3294332 h 5900100"/>
              <a:gd name="connsiteX794" fmla="*/ 6603659 w 7434584"/>
              <a:gd name="connsiteY794" fmla="*/ 3236020 h 5900100"/>
              <a:gd name="connsiteX795" fmla="*/ 6577758 w 7434584"/>
              <a:gd name="connsiteY795" fmla="*/ 3248810 h 5900100"/>
              <a:gd name="connsiteX796" fmla="*/ 6470952 w 7434584"/>
              <a:gd name="connsiteY796" fmla="*/ 3292094 h 5900100"/>
              <a:gd name="connsiteX797" fmla="*/ 6237777 w 7434584"/>
              <a:gd name="connsiteY797" fmla="*/ 3368684 h 5900100"/>
              <a:gd name="connsiteX798" fmla="*/ 6081113 w 7434584"/>
              <a:gd name="connsiteY798" fmla="*/ 3427068 h 5900100"/>
              <a:gd name="connsiteX799" fmla="*/ 6045021 w 7434584"/>
              <a:gd name="connsiteY799" fmla="*/ 3436973 h 5900100"/>
              <a:gd name="connsiteX800" fmla="*/ 6020044 w 7434584"/>
              <a:gd name="connsiteY800" fmla="*/ 3443711 h 5900100"/>
              <a:gd name="connsiteX801" fmla="*/ 6000488 w 7434584"/>
              <a:gd name="connsiteY801" fmla="*/ 3450153 h 5900100"/>
              <a:gd name="connsiteX802" fmla="*/ 5918037 w 7434584"/>
              <a:gd name="connsiteY802" fmla="*/ 3477570 h 5900100"/>
              <a:gd name="connsiteX803" fmla="*/ 5911530 w 7434584"/>
              <a:gd name="connsiteY803" fmla="*/ 3482768 h 5900100"/>
              <a:gd name="connsiteX804" fmla="*/ 5919828 w 7434584"/>
              <a:gd name="connsiteY804" fmla="*/ 3487633 h 5900100"/>
              <a:gd name="connsiteX805" fmla="*/ 5975837 w 7434584"/>
              <a:gd name="connsiteY805" fmla="*/ 3469721 h 5900100"/>
              <a:gd name="connsiteX806" fmla="*/ 6290848 w 7434584"/>
              <a:gd name="connsiteY806" fmla="*/ 3379237 h 5900100"/>
              <a:gd name="connsiteX807" fmla="*/ 6336998 w 7434584"/>
              <a:gd name="connsiteY807" fmla="*/ 3363983 h 5900100"/>
              <a:gd name="connsiteX808" fmla="*/ 6332176 w 7434584"/>
              <a:gd name="connsiteY808" fmla="*/ 3364547 h 5900100"/>
              <a:gd name="connsiteX809" fmla="*/ 6326829 w 7434584"/>
              <a:gd name="connsiteY809" fmla="*/ 3364015 h 5900100"/>
              <a:gd name="connsiteX810" fmla="*/ 6338708 w 7434584"/>
              <a:gd name="connsiteY810" fmla="*/ 3353773 h 5900100"/>
              <a:gd name="connsiteX811" fmla="*/ 6560925 w 7434584"/>
              <a:gd name="connsiteY811" fmla="*/ 3260562 h 5900100"/>
              <a:gd name="connsiteX812" fmla="*/ 2350663 w 7434584"/>
              <a:gd name="connsiteY812" fmla="*/ 3209745 h 5900100"/>
              <a:gd name="connsiteX813" fmla="*/ 2359160 w 7434584"/>
              <a:gd name="connsiteY813" fmla="*/ 3215439 h 5900100"/>
              <a:gd name="connsiteX814" fmla="*/ 2360597 w 7434584"/>
              <a:gd name="connsiteY814" fmla="*/ 3214303 h 5900100"/>
              <a:gd name="connsiteX815" fmla="*/ 2360623 w 7434584"/>
              <a:gd name="connsiteY815" fmla="*/ 3214281 h 5900100"/>
              <a:gd name="connsiteX816" fmla="*/ 2353141 w 7434584"/>
              <a:gd name="connsiteY816" fmla="*/ 3210923 h 5900100"/>
              <a:gd name="connsiteX817" fmla="*/ 2105546 w 7434584"/>
              <a:gd name="connsiteY817" fmla="*/ 3204272 h 5900100"/>
              <a:gd name="connsiteX818" fmla="*/ 2098690 w 7434584"/>
              <a:gd name="connsiteY818" fmla="*/ 3212233 h 5900100"/>
              <a:gd name="connsiteX819" fmla="*/ 2110371 w 7434584"/>
              <a:gd name="connsiteY819" fmla="*/ 3206280 h 5900100"/>
              <a:gd name="connsiteX820" fmla="*/ 2105546 w 7434584"/>
              <a:gd name="connsiteY820" fmla="*/ 3204272 h 5900100"/>
              <a:gd name="connsiteX821" fmla="*/ 2090629 w 7434584"/>
              <a:gd name="connsiteY821" fmla="*/ 3196111 h 5900100"/>
              <a:gd name="connsiteX822" fmla="*/ 2083689 w 7434584"/>
              <a:gd name="connsiteY822" fmla="*/ 3204489 h 5900100"/>
              <a:gd name="connsiteX823" fmla="*/ 2095370 w 7434584"/>
              <a:gd name="connsiteY823" fmla="*/ 3198535 h 5900100"/>
              <a:gd name="connsiteX824" fmla="*/ 2090629 w 7434584"/>
              <a:gd name="connsiteY824" fmla="*/ 3196111 h 5900100"/>
              <a:gd name="connsiteX825" fmla="*/ 1893833 w 7434584"/>
              <a:gd name="connsiteY825" fmla="*/ 3187077 h 5900100"/>
              <a:gd name="connsiteX826" fmla="*/ 1916822 w 7434584"/>
              <a:gd name="connsiteY826" fmla="*/ 3192237 h 5900100"/>
              <a:gd name="connsiteX827" fmla="*/ 1938393 w 7434584"/>
              <a:gd name="connsiteY827" fmla="*/ 3198370 h 5900100"/>
              <a:gd name="connsiteX828" fmla="*/ 1945830 w 7434584"/>
              <a:gd name="connsiteY828" fmla="*/ 3206953 h 5900100"/>
              <a:gd name="connsiteX829" fmla="*/ 1949446 w 7434584"/>
              <a:gd name="connsiteY829" fmla="*/ 3210436 h 5900100"/>
              <a:gd name="connsiteX830" fmla="*/ 1903295 w 7434584"/>
              <a:gd name="connsiteY830" fmla="*/ 3195840 h 5900100"/>
              <a:gd name="connsiteX831" fmla="*/ 1898804 w 7434584"/>
              <a:gd name="connsiteY831" fmla="*/ 3192071 h 5900100"/>
              <a:gd name="connsiteX832" fmla="*/ 2042483 w 7434584"/>
              <a:gd name="connsiteY832" fmla="*/ 3166911 h 5900100"/>
              <a:gd name="connsiteX833" fmla="*/ 2030802 w 7434584"/>
              <a:gd name="connsiteY833" fmla="*/ 3172864 h 5900100"/>
              <a:gd name="connsiteX834" fmla="*/ 2031866 w 7434584"/>
              <a:gd name="connsiteY834" fmla="*/ 3175672 h 5900100"/>
              <a:gd name="connsiteX835" fmla="*/ 2042483 w 7434584"/>
              <a:gd name="connsiteY835" fmla="*/ 3166911 h 5900100"/>
              <a:gd name="connsiteX836" fmla="*/ 1930458 w 7434584"/>
              <a:gd name="connsiteY836" fmla="*/ 3115570 h 5900100"/>
              <a:gd name="connsiteX837" fmla="*/ 1959190 w 7434584"/>
              <a:gd name="connsiteY837" fmla="*/ 3129751 h 5900100"/>
              <a:gd name="connsiteX838" fmla="*/ 1964475 w 7434584"/>
              <a:gd name="connsiteY838" fmla="*/ 3132717 h 5900100"/>
              <a:gd name="connsiteX839" fmla="*/ 1950950 w 7434584"/>
              <a:gd name="connsiteY839" fmla="*/ 3126377 h 5900100"/>
              <a:gd name="connsiteX840" fmla="*/ 4674841 w 7434584"/>
              <a:gd name="connsiteY840" fmla="*/ 3106201 h 5900100"/>
              <a:gd name="connsiteX841" fmla="*/ 4674411 w 7434584"/>
              <a:gd name="connsiteY841" fmla="*/ 3106271 h 5900100"/>
              <a:gd name="connsiteX842" fmla="*/ 4674144 w 7434584"/>
              <a:gd name="connsiteY842" fmla="*/ 3109089 h 5900100"/>
              <a:gd name="connsiteX843" fmla="*/ 4675048 w 7434584"/>
              <a:gd name="connsiteY843" fmla="*/ 3109078 h 5900100"/>
              <a:gd name="connsiteX844" fmla="*/ 1911102 w 7434584"/>
              <a:gd name="connsiteY844" fmla="*/ 3106014 h 5900100"/>
              <a:gd name="connsiteX845" fmla="*/ 1927403 w 7434584"/>
              <a:gd name="connsiteY845" fmla="*/ 3114059 h 5900100"/>
              <a:gd name="connsiteX846" fmla="*/ 1913841 w 7434584"/>
              <a:gd name="connsiteY846" fmla="*/ 3108865 h 5900100"/>
              <a:gd name="connsiteX847" fmla="*/ 4752859 w 7434584"/>
              <a:gd name="connsiteY847" fmla="*/ 3096039 h 5900100"/>
              <a:gd name="connsiteX848" fmla="*/ 4742114 w 7434584"/>
              <a:gd name="connsiteY848" fmla="*/ 3096181 h 5900100"/>
              <a:gd name="connsiteX849" fmla="*/ 4743121 w 7434584"/>
              <a:gd name="connsiteY849" fmla="*/ 3106196 h 5900100"/>
              <a:gd name="connsiteX850" fmla="*/ 4753688 w 7434584"/>
              <a:gd name="connsiteY850" fmla="*/ 3104408 h 5900100"/>
              <a:gd name="connsiteX851" fmla="*/ 4936368 w 7434584"/>
              <a:gd name="connsiteY851" fmla="*/ 3081790 h 5900100"/>
              <a:gd name="connsiteX852" fmla="*/ 4807317 w 7434584"/>
              <a:gd name="connsiteY852" fmla="*/ 3095324 h 5900100"/>
              <a:gd name="connsiteX853" fmla="*/ 4781106 w 7434584"/>
              <a:gd name="connsiteY853" fmla="*/ 3095669 h 5900100"/>
              <a:gd name="connsiteX854" fmla="*/ 4781479 w 7434584"/>
              <a:gd name="connsiteY854" fmla="*/ 3099700 h 5900100"/>
              <a:gd name="connsiteX855" fmla="*/ 4807317 w 7434584"/>
              <a:gd name="connsiteY855" fmla="*/ 3095324 h 5900100"/>
              <a:gd name="connsiteX856" fmla="*/ 4936368 w 7434584"/>
              <a:gd name="connsiteY856" fmla="*/ 3081790 h 5900100"/>
              <a:gd name="connsiteX857" fmla="*/ 5005358 w 7434584"/>
              <a:gd name="connsiteY857" fmla="*/ 3066051 h 5900100"/>
              <a:gd name="connsiteX858" fmla="*/ 4988262 w 7434584"/>
              <a:gd name="connsiteY858" fmla="*/ 3071666 h 5900100"/>
              <a:gd name="connsiteX859" fmla="*/ 4974026 w 7434584"/>
              <a:gd name="connsiteY859" fmla="*/ 3080886 h 5900100"/>
              <a:gd name="connsiteX860" fmla="*/ 4976625 w 7434584"/>
              <a:gd name="connsiteY860" fmla="*/ 3081168 h 5900100"/>
              <a:gd name="connsiteX861" fmla="*/ 4982986 w 7434584"/>
              <a:gd name="connsiteY861" fmla="*/ 3079458 h 5900100"/>
              <a:gd name="connsiteX862" fmla="*/ 5005358 w 7434584"/>
              <a:gd name="connsiteY862" fmla="*/ 3066051 h 5900100"/>
              <a:gd name="connsiteX863" fmla="*/ 5030429 w 7434584"/>
              <a:gd name="connsiteY863" fmla="*/ 3063569 h 5900100"/>
              <a:gd name="connsiteX864" fmla="*/ 5031514 w 7434584"/>
              <a:gd name="connsiteY864" fmla="*/ 3064240 h 5900100"/>
              <a:gd name="connsiteX865" fmla="*/ 5032465 w 7434584"/>
              <a:gd name="connsiteY865" fmla="*/ 3064828 h 5900100"/>
              <a:gd name="connsiteX866" fmla="*/ 5036242 w 7434584"/>
              <a:gd name="connsiteY866" fmla="*/ 3067169 h 5900100"/>
              <a:gd name="connsiteX867" fmla="*/ 5040189 w 7434584"/>
              <a:gd name="connsiteY867" fmla="*/ 3069614 h 5900100"/>
              <a:gd name="connsiteX868" fmla="*/ 5036936 w 7434584"/>
              <a:gd name="connsiteY868" fmla="*/ 3067597 h 5900100"/>
              <a:gd name="connsiteX869" fmla="*/ 5036242 w 7434584"/>
              <a:gd name="connsiteY869" fmla="*/ 3067169 h 5900100"/>
              <a:gd name="connsiteX870" fmla="*/ 5033548 w 7434584"/>
              <a:gd name="connsiteY870" fmla="*/ 3065499 h 5900100"/>
              <a:gd name="connsiteX871" fmla="*/ 5032465 w 7434584"/>
              <a:gd name="connsiteY871" fmla="*/ 3064828 h 5900100"/>
              <a:gd name="connsiteX872" fmla="*/ 1793551 w 7434584"/>
              <a:gd name="connsiteY872" fmla="*/ 3045429 h 5900100"/>
              <a:gd name="connsiteX873" fmla="*/ 1811471 w 7434584"/>
              <a:gd name="connsiteY873" fmla="*/ 3051407 h 5900100"/>
              <a:gd name="connsiteX874" fmla="*/ 1854047 w 7434584"/>
              <a:gd name="connsiteY874" fmla="*/ 3075619 h 5900100"/>
              <a:gd name="connsiteX875" fmla="*/ 1815462 w 7434584"/>
              <a:gd name="connsiteY875" fmla="*/ 3060711 h 5900100"/>
              <a:gd name="connsiteX876" fmla="*/ 5509773 w 7434584"/>
              <a:gd name="connsiteY876" fmla="*/ 2994853 h 5900100"/>
              <a:gd name="connsiteX877" fmla="*/ 5364850 w 7434584"/>
              <a:gd name="connsiteY877" fmla="*/ 3017504 h 5900100"/>
              <a:gd name="connsiteX878" fmla="*/ 5182914 w 7434584"/>
              <a:gd name="connsiteY878" fmla="*/ 3051585 h 5900100"/>
              <a:gd name="connsiteX879" fmla="*/ 5162291 w 7434584"/>
              <a:gd name="connsiteY879" fmla="*/ 3061118 h 5900100"/>
              <a:gd name="connsiteX880" fmla="*/ 5182914 w 7434584"/>
              <a:gd name="connsiteY880" fmla="*/ 3051585 h 5900100"/>
              <a:gd name="connsiteX881" fmla="*/ 5352466 w 7434584"/>
              <a:gd name="connsiteY881" fmla="*/ 3032337 h 5900100"/>
              <a:gd name="connsiteX882" fmla="*/ 5510898 w 7434584"/>
              <a:gd name="connsiteY882" fmla="*/ 3003194 h 5900100"/>
              <a:gd name="connsiteX883" fmla="*/ 6985228 w 7434584"/>
              <a:gd name="connsiteY883" fmla="*/ 2971123 h 5900100"/>
              <a:gd name="connsiteX884" fmla="*/ 6977601 w 7434584"/>
              <a:gd name="connsiteY884" fmla="*/ 2978882 h 5900100"/>
              <a:gd name="connsiteX885" fmla="*/ 6970667 w 7434584"/>
              <a:gd name="connsiteY885" fmla="*/ 2981201 h 5900100"/>
              <a:gd name="connsiteX886" fmla="*/ 6985228 w 7434584"/>
              <a:gd name="connsiteY886" fmla="*/ 2971123 h 5900100"/>
              <a:gd name="connsiteX887" fmla="*/ 6987240 w 7434584"/>
              <a:gd name="connsiteY887" fmla="*/ 2966402 h 5900100"/>
              <a:gd name="connsiteX888" fmla="*/ 6990540 w 7434584"/>
              <a:gd name="connsiteY888" fmla="*/ 2966694 h 5900100"/>
              <a:gd name="connsiteX889" fmla="*/ 6987448 w 7434584"/>
              <a:gd name="connsiteY889" fmla="*/ 2971484 h 5900100"/>
              <a:gd name="connsiteX890" fmla="*/ 6985228 w 7434584"/>
              <a:gd name="connsiteY890" fmla="*/ 2971123 h 5900100"/>
              <a:gd name="connsiteX891" fmla="*/ 6987240 w 7434584"/>
              <a:gd name="connsiteY891" fmla="*/ 2966402 h 5900100"/>
              <a:gd name="connsiteX892" fmla="*/ 6992551 w 7434584"/>
              <a:gd name="connsiteY892" fmla="*/ 2961973 h 5900100"/>
              <a:gd name="connsiteX893" fmla="*/ 6995852 w 7434584"/>
              <a:gd name="connsiteY893" fmla="*/ 2962263 h 5900100"/>
              <a:gd name="connsiteX894" fmla="*/ 6992760 w 7434584"/>
              <a:gd name="connsiteY894" fmla="*/ 2967059 h 5900100"/>
              <a:gd name="connsiteX895" fmla="*/ 6990540 w 7434584"/>
              <a:gd name="connsiteY895" fmla="*/ 2966694 h 5900100"/>
              <a:gd name="connsiteX896" fmla="*/ 6992551 w 7434584"/>
              <a:gd name="connsiteY896" fmla="*/ 2961973 h 5900100"/>
              <a:gd name="connsiteX897" fmla="*/ 6909439 w 7434584"/>
              <a:gd name="connsiteY897" fmla="*/ 2923371 h 5900100"/>
              <a:gd name="connsiteX898" fmla="*/ 6905929 w 7434584"/>
              <a:gd name="connsiteY898" fmla="*/ 2928303 h 5900100"/>
              <a:gd name="connsiteX899" fmla="*/ 6900901 w 7434584"/>
              <a:gd name="connsiteY899" fmla="*/ 2930099 h 5900100"/>
              <a:gd name="connsiteX900" fmla="*/ 6901200 w 7434584"/>
              <a:gd name="connsiteY900" fmla="*/ 2927254 h 5900100"/>
              <a:gd name="connsiteX901" fmla="*/ 6909439 w 7434584"/>
              <a:gd name="connsiteY901" fmla="*/ 2923371 h 5900100"/>
              <a:gd name="connsiteX902" fmla="*/ 6812084 w 7434584"/>
              <a:gd name="connsiteY902" fmla="*/ 2900285 h 5900100"/>
              <a:gd name="connsiteX903" fmla="*/ 6811137 w 7434584"/>
              <a:gd name="connsiteY903" fmla="*/ 2902601 h 5900100"/>
              <a:gd name="connsiteX904" fmla="*/ 6811377 w 7434584"/>
              <a:gd name="connsiteY904" fmla="*/ 2902013 h 5900100"/>
              <a:gd name="connsiteX905" fmla="*/ 6812084 w 7434584"/>
              <a:gd name="connsiteY905" fmla="*/ 2900285 h 5900100"/>
              <a:gd name="connsiteX906" fmla="*/ 7053458 w 7434584"/>
              <a:gd name="connsiteY906" fmla="*/ 2887543 h 5900100"/>
              <a:gd name="connsiteX907" fmla="*/ 7047661 w 7434584"/>
              <a:gd name="connsiteY907" fmla="*/ 2892231 h 5900100"/>
              <a:gd name="connsiteX908" fmla="*/ 7045989 w 7434584"/>
              <a:gd name="connsiteY908" fmla="*/ 2892593 h 5900100"/>
              <a:gd name="connsiteX909" fmla="*/ 1727321 w 7434584"/>
              <a:gd name="connsiteY909" fmla="*/ 2880736 h 5900100"/>
              <a:gd name="connsiteX910" fmla="*/ 1713222 w 7434584"/>
              <a:gd name="connsiteY910" fmla="*/ 2883107 h 5900100"/>
              <a:gd name="connsiteX911" fmla="*/ 1727321 w 7434584"/>
              <a:gd name="connsiteY911" fmla="*/ 2880736 h 5900100"/>
              <a:gd name="connsiteX912" fmla="*/ 2456727 w 7434584"/>
              <a:gd name="connsiteY912" fmla="*/ 2803801 h 5900100"/>
              <a:gd name="connsiteX913" fmla="*/ 2458237 w 7434584"/>
              <a:gd name="connsiteY913" fmla="*/ 2804088 h 5900100"/>
              <a:gd name="connsiteX914" fmla="*/ 2465056 w 7434584"/>
              <a:gd name="connsiteY914" fmla="*/ 2804613 h 5900100"/>
              <a:gd name="connsiteX915" fmla="*/ 2464929 w 7434584"/>
              <a:gd name="connsiteY915" fmla="*/ 2804116 h 5900100"/>
              <a:gd name="connsiteX916" fmla="*/ 3943601 w 7434584"/>
              <a:gd name="connsiteY916" fmla="*/ 2786771 h 5900100"/>
              <a:gd name="connsiteX917" fmla="*/ 3944183 w 7434584"/>
              <a:gd name="connsiteY917" fmla="*/ 2801463 h 5900100"/>
              <a:gd name="connsiteX918" fmla="*/ 3956663 w 7434584"/>
              <a:gd name="connsiteY918" fmla="*/ 2801946 h 5900100"/>
              <a:gd name="connsiteX919" fmla="*/ 3956642 w 7434584"/>
              <a:gd name="connsiteY919" fmla="*/ 2786785 h 5900100"/>
              <a:gd name="connsiteX920" fmla="*/ 3768765 w 7434584"/>
              <a:gd name="connsiteY920" fmla="*/ 2780050 h 5900100"/>
              <a:gd name="connsiteX921" fmla="*/ 3768660 w 7434584"/>
              <a:gd name="connsiteY921" fmla="*/ 2786599 h 5900100"/>
              <a:gd name="connsiteX922" fmla="*/ 3763438 w 7434584"/>
              <a:gd name="connsiteY922" fmla="*/ 2796837 h 5900100"/>
              <a:gd name="connsiteX923" fmla="*/ 3763335 w 7434584"/>
              <a:gd name="connsiteY923" fmla="*/ 2797673 h 5900100"/>
              <a:gd name="connsiteX924" fmla="*/ 3827783 w 7434584"/>
              <a:gd name="connsiteY924" fmla="*/ 2798435 h 5900100"/>
              <a:gd name="connsiteX925" fmla="*/ 3856057 w 7434584"/>
              <a:gd name="connsiteY925" fmla="*/ 2799076 h 5900100"/>
              <a:gd name="connsiteX926" fmla="*/ 3855793 w 7434584"/>
              <a:gd name="connsiteY926" fmla="*/ 2785240 h 5900100"/>
              <a:gd name="connsiteX927" fmla="*/ 1600306 w 7434584"/>
              <a:gd name="connsiteY927" fmla="*/ 2756426 h 5900100"/>
              <a:gd name="connsiteX928" fmla="*/ 1596238 w 7434584"/>
              <a:gd name="connsiteY928" fmla="*/ 2756867 h 5900100"/>
              <a:gd name="connsiteX929" fmla="*/ 1596493 w 7434584"/>
              <a:gd name="connsiteY929" fmla="*/ 2756839 h 5900100"/>
              <a:gd name="connsiteX930" fmla="*/ 1609005 w 7434584"/>
              <a:gd name="connsiteY930" fmla="*/ 2755481 h 5900100"/>
              <a:gd name="connsiteX931" fmla="*/ 1602308 w 7434584"/>
              <a:gd name="connsiteY931" fmla="*/ 2756209 h 5900100"/>
              <a:gd name="connsiteX932" fmla="*/ 1600306 w 7434584"/>
              <a:gd name="connsiteY932" fmla="*/ 2756426 h 5900100"/>
              <a:gd name="connsiteX933" fmla="*/ 1612423 w 7434584"/>
              <a:gd name="connsiteY933" fmla="*/ 2755111 h 5900100"/>
              <a:gd name="connsiteX934" fmla="*/ 1609133 w 7434584"/>
              <a:gd name="connsiteY934" fmla="*/ 2755468 h 5900100"/>
              <a:gd name="connsiteX935" fmla="*/ 1609005 w 7434584"/>
              <a:gd name="connsiteY935" fmla="*/ 2755481 h 5900100"/>
              <a:gd name="connsiteX936" fmla="*/ 2446642 w 7434584"/>
              <a:gd name="connsiteY936" fmla="*/ 2739536 h 5900100"/>
              <a:gd name="connsiteX937" fmla="*/ 2444780 w 7434584"/>
              <a:gd name="connsiteY937" fmla="*/ 2740214 h 5900100"/>
              <a:gd name="connsiteX938" fmla="*/ 2443307 w 7434584"/>
              <a:gd name="connsiteY938" fmla="*/ 2740587 h 5900100"/>
              <a:gd name="connsiteX939" fmla="*/ 2440154 w 7434584"/>
              <a:gd name="connsiteY939" fmla="*/ 2739897 h 5900100"/>
              <a:gd name="connsiteX940" fmla="*/ 2446642 w 7434584"/>
              <a:gd name="connsiteY940" fmla="*/ 2739536 h 5900100"/>
              <a:gd name="connsiteX941" fmla="*/ 1577252 w 7434584"/>
              <a:gd name="connsiteY941" fmla="*/ 2737169 h 5900100"/>
              <a:gd name="connsiteX942" fmla="*/ 1588448 w 7434584"/>
              <a:gd name="connsiteY942" fmla="*/ 2740023 h 5900100"/>
              <a:gd name="connsiteX943" fmla="*/ 1571605 w 7434584"/>
              <a:gd name="connsiteY943" fmla="*/ 2745633 h 5900100"/>
              <a:gd name="connsiteX944" fmla="*/ 1577252 w 7434584"/>
              <a:gd name="connsiteY944" fmla="*/ 2737169 h 5900100"/>
              <a:gd name="connsiteX945" fmla="*/ 6973534 w 7434584"/>
              <a:gd name="connsiteY945" fmla="*/ 2706313 h 5900100"/>
              <a:gd name="connsiteX946" fmla="*/ 6970153 w 7434584"/>
              <a:gd name="connsiteY946" fmla="*/ 2708012 h 5900100"/>
              <a:gd name="connsiteX947" fmla="*/ 6968538 w 7434584"/>
              <a:gd name="connsiteY947" fmla="*/ 2708055 h 5900100"/>
              <a:gd name="connsiteX948" fmla="*/ 6966496 w 7434584"/>
              <a:gd name="connsiteY948" fmla="*/ 2707878 h 5900100"/>
              <a:gd name="connsiteX949" fmla="*/ 6973534 w 7434584"/>
              <a:gd name="connsiteY949" fmla="*/ 2706313 h 5900100"/>
              <a:gd name="connsiteX950" fmla="*/ 1964241 w 7434584"/>
              <a:gd name="connsiteY950" fmla="*/ 2702360 h 5900100"/>
              <a:gd name="connsiteX951" fmla="*/ 1964711 w 7434584"/>
              <a:gd name="connsiteY951" fmla="*/ 2710920 h 5900100"/>
              <a:gd name="connsiteX952" fmla="*/ 1964241 w 7434584"/>
              <a:gd name="connsiteY952" fmla="*/ 2702360 h 5900100"/>
              <a:gd name="connsiteX953" fmla="*/ 5255673 w 7434584"/>
              <a:gd name="connsiteY953" fmla="*/ 2697631 h 5900100"/>
              <a:gd name="connsiteX954" fmla="*/ 5147240 w 7434584"/>
              <a:gd name="connsiteY954" fmla="*/ 2705549 h 5900100"/>
              <a:gd name="connsiteX955" fmla="*/ 5023104 w 7434584"/>
              <a:gd name="connsiteY955" fmla="*/ 2719076 h 5900100"/>
              <a:gd name="connsiteX956" fmla="*/ 5006658 w 7434584"/>
              <a:gd name="connsiteY956" fmla="*/ 2739451 h 5900100"/>
              <a:gd name="connsiteX957" fmla="*/ 5143676 w 7434584"/>
              <a:gd name="connsiteY957" fmla="*/ 2720569 h 5900100"/>
              <a:gd name="connsiteX958" fmla="*/ 5239878 w 7434584"/>
              <a:gd name="connsiteY958" fmla="*/ 2707959 h 5900100"/>
              <a:gd name="connsiteX959" fmla="*/ 5255673 w 7434584"/>
              <a:gd name="connsiteY959" fmla="*/ 2697631 h 5900100"/>
              <a:gd name="connsiteX960" fmla="*/ 3818786 w 7434584"/>
              <a:gd name="connsiteY960" fmla="*/ 2676187 h 5900100"/>
              <a:gd name="connsiteX961" fmla="*/ 3818032 w 7434584"/>
              <a:gd name="connsiteY961" fmla="*/ 2678897 h 5900100"/>
              <a:gd name="connsiteX962" fmla="*/ 3818330 w 7434584"/>
              <a:gd name="connsiteY962" fmla="*/ 2677825 h 5900100"/>
              <a:gd name="connsiteX963" fmla="*/ 3819437 w 7434584"/>
              <a:gd name="connsiteY963" fmla="*/ 2673853 h 5900100"/>
              <a:gd name="connsiteX964" fmla="*/ 3818890 w 7434584"/>
              <a:gd name="connsiteY964" fmla="*/ 2675816 h 5900100"/>
              <a:gd name="connsiteX965" fmla="*/ 3818786 w 7434584"/>
              <a:gd name="connsiteY965" fmla="*/ 2676187 h 5900100"/>
              <a:gd name="connsiteX966" fmla="*/ 5337115 w 7434584"/>
              <a:gd name="connsiteY966" fmla="*/ 2673712 h 5900100"/>
              <a:gd name="connsiteX967" fmla="*/ 5320592 w 7434584"/>
              <a:gd name="connsiteY967" fmla="*/ 2691310 h 5900100"/>
              <a:gd name="connsiteX968" fmla="*/ 5326438 w 7434584"/>
              <a:gd name="connsiteY968" fmla="*/ 2691231 h 5900100"/>
              <a:gd name="connsiteX969" fmla="*/ 5345281 w 7434584"/>
              <a:gd name="connsiteY969" fmla="*/ 2676277 h 5900100"/>
              <a:gd name="connsiteX970" fmla="*/ 5337115 w 7434584"/>
              <a:gd name="connsiteY970" fmla="*/ 2673712 h 5900100"/>
              <a:gd name="connsiteX971" fmla="*/ 3820720 w 7434584"/>
              <a:gd name="connsiteY971" fmla="*/ 2669248 h 5900100"/>
              <a:gd name="connsiteX972" fmla="*/ 3819824 w 7434584"/>
              <a:gd name="connsiteY972" fmla="*/ 2672466 h 5900100"/>
              <a:gd name="connsiteX973" fmla="*/ 3819437 w 7434584"/>
              <a:gd name="connsiteY973" fmla="*/ 2673853 h 5900100"/>
              <a:gd name="connsiteX974" fmla="*/ 3840505 w 7434584"/>
              <a:gd name="connsiteY974" fmla="*/ 2668422 h 5900100"/>
              <a:gd name="connsiteX975" fmla="*/ 3842528 w 7434584"/>
              <a:gd name="connsiteY975" fmla="*/ 2669010 h 5900100"/>
              <a:gd name="connsiteX976" fmla="*/ 3826728 w 7434584"/>
              <a:gd name="connsiteY976" fmla="*/ 2681125 h 5900100"/>
              <a:gd name="connsiteX977" fmla="*/ 3832633 w 7434584"/>
              <a:gd name="connsiteY977" fmla="*/ 2670532 h 5900100"/>
              <a:gd name="connsiteX978" fmla="*/ 3836273 w 7434584"/>
              <a:gd name="connsiteY978" fmla="*/ 2668600 h 5900100"/>
              <a:gd name="connsiteX979" fmla="*/ 3794566 w 7434584"/>
              <a:gd name="connsiteY979" fmla="*/ 2668176 h 5900100"/>
              <a:gd name="connsiteX980" fmla="*/ 3798809 w 7434584"/>
              <a:gd name="connsiteY980" fmla="*/ 2668370 h 5900100"/>
              <a:gd name="connsiteX981" fmla="*/ 3791317 w 7434584"/>
              <a:gd name="connsiteY981" fmla="*/ 2678908 h 5900100"/>
              <a:gd name="connsiteX982" fmla="*/ 3794566 w 7434584"/>
              <a:gd name="connsiteY982" fmla="*/ 2668176 h 5900100"/>
              <a:gd name="connsiteX983" fmla="*/ 5392391 w 7434584"/>
              <a:gd name="connsiteY983" fmla="*/ 2667727 h 5900100"/>
              <a:gd name="connsiteX984" fmla="*/ 5375297 w 7434584"/>
              <a:gd name="connsiteY984" fmla="*/ 2673343 h 5900100"/>
              <a:gd name="connsiteX985" fmla="*/ 5361003 w 7434584"/>
              <a:gd name="connsiteY985" fmla="*/ 2681933 h 5900100"/>
              <a:gd name="connsiteX986" fmla="*/ 5363587 w 7434584"/>
              <a:gd name="connsiteY986" fmla="*/ 2682058 h 5900100"/>
              <a:gd name="connsiteX987" fmla="*/ 5369943 w 7434584"/>
              <a:gd name="connsiteY987" fmla="*/ 2680294 h 5900100"/>
              <a:gd name="connsiteX988" fmla="*/ 5392391 w 7434584"/>
              <a:gd name="connsiteY988" fmla="*/ 2667727 h 5900100"/>
              <a:gd name="connsiteX989" fmla="*/ 1797193 w 7434584"/>
              <a:gd name="connsiteY989" fmla="*/ 2666570 h 5900100"/>
              <a:gd name="connsiteX990" fmla="*/ 1806642 w 7434584"/>
              <a:gd name="connsiteY990" fmla="*/ 2671072 h 5900100"/>
              <a:gd name="connsiteX991" fmla="*/ 1802521 w 7434584"/>
              <a:gd name="connsiteY991" fmla="*/ 2673854 h 5900100"/>
              <a:gd name="connsiteX992" fmla="*/ 1792097 w 7434584"/>
              <a:gd name="connsiteY992" fmla="*/ 2669472 h 5900100"/>
              <a:gd name="connsiteX993" fmla="*/ 1796398 w 7434584"/>
              <a:gd name="connsiteY993" fmla="*/ 2668445 h 5900100"/>
              <a:gd name="connsiteX994" fmla="*/ 5435399 w 7434584"/>
              <a:gd name="connsiteY994" fmla="*/ 2660526 h 5900100"/>
              <a:gd name="connsiteX995" fmla="*/ 5418304 w 7434584"/>
              <a:gd name="connsiteY995" fmla="*/ 2666142 h 5900100"/>
              <a:gd name="connsiteX996" fmla="*/ 5406318 w 7434584"/>
              <a:gd name="connsiteY996" fmla="*/ 2673972 h 5900100"/>
              <a:gd name="connsiteX997" fmla="*/ 5409478 w 7434584"/>
              <a:gd name="connsiteY997" fmla="*/ 2673908 h 5900100"/>
              <a:gd name="connsiteX998" fmla="*/ 5416027 w 7434584"/>
              <a:gd name="connsiteY998" fmla="*/ 2672083 h 5900100"/>
              <a:gd name="connsiteX999" fmla="*/ 5435399 w 7434584"/>
              <a:gd name="connsiteY999" fmla="*/ 2660526 h 5900100"/>
              <a:gd name="connsiteX1000" fmla="*/ 3784635 w 7434584"/>
              <a:gd name="connsiteY1000" fmla="*/ 2658609 h 5900100"/>
              <a:gd name="connsiteX1001" fmla="*/ 3783298 w 7434584"/>
              <a:gd name="connsiteY1001" fmla="*/ 2668234 h 5900100"/>
              <a:gd name="connsiteX1002" fmla="*/ 3781433 w 7434584"/>
              <a:gd name="connsiteY1002" fmla="*/ 2696282 h 5900100"/>
              <a:gd name="connsiteX1003" fmla="*/ 3777609 w 7434584"/>
              <a:gd name="connsiteY1003" fmla="*/ 2708356 h 5900100"/>
              <a:gd name="connsiteX1004" fmla="*/ 3854365 w 7434584"/>
              <a:gd name="connsiteY1004" fmla="*/ 2711218 h 5900100"/>
              <a:gd name="connsiteX1005" fmla="*/ 3854252 w 7434584"/>
              <a:gd name="connsiteY1005" fmla="*/ 2705247 h 5900100"/>
              <a:gd name="connsiteX1006" fmla="*/ 3854440 w 7434584"/>
              <a:gd name="connsiteY1006" fmla="*/ 2675264 h 5900100"/>
              <a:gd name="connsiteX1007" fmla="*/ 3847854 w 7434584"/>
              <a:gd name="connsiteY1007" fmla="*/ 2681111 h 5900100"/>
              <a:gd name="connsiteX1008" fmla="*/ 3850510 w 7434584"/>
              <a:gd name="connsiteY1008" fmla="*/ 2671585 h 5900100"/>
              <a:gd name="connsiteX1009" fmla="*/ 3854465 w 7434584"/>
              <a:gd name="connsiteY1009" fmla="*/ 2670986 h 5900100"/>
              <a:gd name="connsiteX1010" fmla="*/ 3854486 w 7434584"/>
              <a:gd name="connsiteY1010" fmla="*/ 2667838 h 5900100"/>
              <a:gd name="connsiteX1011" fmla="*/ 3840505 w 7434584"/>
              <a:gd name="connsiteY1011" fmla="*/ 2668422 h 5900100"/>
              <a:gd name="connsiteX1012" fmla="*/ 3837985 w 7434584"/>
              <a:gd name="connsiteY1012" fmla="*/ 2667691 h 5900100"/>
              <a:gd name="connsiteX1013" fmla="*/ 3836273 w 7434584"/>
              <a:gd name="connsiteY1013" fmla="*/ 2668600 h 5900100"/>
              <a:gd name="connsiteX1014" fmla="*/ 3820720 w 7434584"/>
              <a:gd name="connsiteY1014" fmla="*/ 2669248 h 5900100"/>
              <a:gd name="connsiteX1015" fmla="*/ 1617890 w 7434584"/>
              <a:gd name="connsiteY1015" fmla="*/ 2651041 h 5900100"/>
              <a:gd name="connsiteX1016" fmla="*/ 1605349 w 7434584"/>
              <a:gd name="connsiteY1016" fmla="*/ 2656936 h 5900100"/>
              <a:gd name="connsiteX1017" fmla="*/ 1617890 w 7434584"/>
              <a:gd name="connsiteY1017" fmla="*/ 2651041 h 5900100"/>
              <a:gd name="connsiteX1018" fmla="*/ 1721375 w 7434584"/>
              <a:gd name="connsiteY1018" fmla="*/ 2607593 h 5900100"/>
              <a:gd name="connsiteX1019" fmla="*/ 1729127 w 7434584"/>
              <a:gd name="connsiteY1019" fmla="*/ 2610217 h 5900100"/>
              <a:gd name="connsiteX1020" fmla="*/ 1725238 w 7434584"/>
              <a:gd name="connsiteY1020" fmla="*/ 2612586 h 5900100"/>
              <a:gd name="connsiteX1021" fmla="*/ 1718959 w 7434584"/>
              <a:gd name="connsiteY1021" fmla="*/ 2609578 h 5900100"/>
              <a:gd name="connsiteX1022" fmla="*/ 1701323 w 7434584"/>
              <a:gd name="connsiteY1022" fmla="*/ 2598946 h 5900100"/>
              <a:gd name="connsiteX1023" fmla="*/ 1709190 w 7434584"/>
              <a:gd name="connsiteY1023" fmla="*/ 2601018 h 5900100"/>
              <a:gd name="connsiteX1024" fmla="*/ 1705853 w 7434584"/>
              <a:gd name="connsiteY1024" fmla="*/ 2603371 h 5900100"/>
              <a:gd name="connsiteX1025" fmla="*/ 1699601 w 7434584"/>
              <a:gd name="connsiteY1025" fmla="*/ 2600440 h 5900100"/>
              <a:gd name="connsiteX1026" fmla="*/ 3797949 w 7434584"/>
              <a:gd name="connsiteY1026" fmla="*/ 2594020 h 5900100"/>
              <a:gd name="connsiteX1027" fmla="*/ 3793793 w 7434584"/>
              <a:gd name="connsiteY1027" fmla="*/ 2602389 h 5900100"/>
              <a:gd name="connsiteX1028" fmla="*/ 3831979 w 7434584"/>
              <a:gd name="connsiteY1028" fmla="*/ 2605907 h 5900100"/>
              <a:gd name="connsiteX1029" fmla="*/ 3825024 w 7434584"/>
              <a:gd name="connsiteY1029" fmla="*/ 2595379 h 5900100"/>
              <a:gd name="connsiteX1030" fmla="*/ 1681189 w 7434584"/>
              <a:gd name="connsiteY1030" fmla="*/ 2590718 h 5900100"/>
              <a:gd name="connsiteX1031" fmla="*/ 1689025 w 7434584"/>
              <a:gd name="connsiteY1031" fmla="*/ 2592928 h 5900100"/>
              <a:gd name="connsiteX1032" fmla="*/ 1686656 w 7434584"/>
              <a:gd name="connsiteY1032" fmla="*/ 2594375 h 5900100"/>
              <a:gd name="connsiteX1033" fmla="*/ 1680314 w 7434584"/>
              <a:gd name="connsiteY1033" fmla="*/ 2591404 h 5900100"/>
              <a:gd name="connsiteX1034" fmla="*/ 6685316 w 7434584"/>
              <a:gd name="connsiteY1034" fmla="*/ 2576071 h 5900100"/>
              <a:gd name="connsiteX1035" fmla="*/ 6682153 w 7434584"/>
              <a:gd name="connsiteY1035" fmla="*/ 2576953 h 5900100"/>
              <a:gd name="connsiteX1036" fmla="*/ 6671279 w 7434584"/>
              <a:gd name="connsiteY1036" fmla="*/ 2584123 h 5900100"/>
              <a:gd name="connsiteX1037" fmla="*/ 6670396 w 7434584"/>
              <a:gd name="connsiteY1037" fmla="*/ 2581907 h 5900100"/>
              <a:gd name="connsiteX1038" fmla="*/ 6670231 w 7434584"/>
              <a:gd name="connsiteY1038" fmla="*/ 2581495 h 5900100"/>
              <a:gd name="connsiteX1039" fmla="*/ 6670100 w 7434584"/>
              <a:gd name="connsiteY1039" fmla="*/ 2581169 h 5900100"/>
              <a:gd name="connsiteX1040" fmla="*/ 6670396 w 7434584"/>
              <a:gd name="connsiteY1040" fmla="*/ 2581907 h 5900100"/>
              <a:gd name="connsiteX1041" fmla="*/ 6670886 w 7434584"/>
              <a:gd name="connsiteY1041" fmla="*/ 2583138 h 5900100"/>
              <a:gd name="connsiteX1042" fmla="*/ 6671279 w 7434584"/>
              <a:gd name="connsiteY1042" fmla="*/ 2584123 h 5900100"/>
              <a:gd name="connsiteX1043" fmla="*/ 6671440 w 7434584"/>
              <a:gd name="connsiteY1043" fmla="*/ 2584177 h 5900100"/>
              <a:gd name="connsiteX1044" fmla="*/ 5433341 w 7434584"/>
              <a:gd name="connsiteY1044" fmla="*/ 2571497 h 5900100"/>
              <a:gd name="connsiteX1045" fmla="*/ 5356931 w 7434584"/>
              <a:gd name="connsiteY1045" fmla="*/ 2586385 h 5900100"/>
              <a:gd name="connsiteX1046" fmla="*/ 5123898 w 7434584"/>
              <a:gd name="connsiteY1046" fmla="*/ 2613894 h 5900100"/>
              <a:gd name="connsiteX1047" fmla="*/ 5101950 w 7434584"/>
              <a:gd name="connsiteY1047" fmla="*/ 2615822 h 5900100"/>
              <a:gd name="connsiteX1048" fmla="*/ 5091812 w 7434584"/>
              <a:gd name="connsiteY1048" fmla="*/ 2633959 h 5900100"/>
              <a:gd name="connsiteX1049" fmla="*/ 5084149 w 7434584"/>
              <a:gd name="connsiteY1049" fmla="*/ 2643453 h 5900100"/>
              <a:gd name="connsiteX1050" fmla="*/ 5110229 w 7434584"/>
              <a:gd name="connsiteY1050" fmla="*/ 2639233 h 5900100"/>
              <a:gd name="connsiteX1051" fmla="*/ 5367092 w 7434584"/>
              <a:gd name="connsiteY1051" fmla="*/ 2591794 h 5900100"/>
              <a:gd name="connsiteX1052" fmla="*/ 5435207 w 7434584"/>
              <a:gd name="connsiteY1052" fmla="*/ 2576671 h 5900100"/>
              <a:gd name="connsiteX1053" fmla="*/ 5434678 w 7434584"/>
              <a:gd name="connsiteY1053" fmla="*/ 2573578 h 5900100"/>
              <a:gd name="connsiteX1054" fmla="*/ 2861942 w 7434584"/>
              <a:gd name="connsiteY1054" fmla="*/ 2559432 h 5900100"/>
              <a:gd name="connsiteX1055" fmla="*/ 2863960 w 7434584"/>
              <a:gd name="connsiteY1055" fmla="*/ 2560044 h 5900100"/>
              <a:gd name="connsiteX1056" fmla="*/ 2880401 w 7434584"/>
              <a:gd name="connsiteY1056" fmla="*/ 2562988 h 5900100"/>
              <a:gd name="connsiteX1057" fmla="*/ 2894523 w 7434584"/>
              <a:gd name="connsiteY1057" fmla="*/ 2562921 h 5900100"/>
              <a:gd name="connsiteX1058" fmla="*/ 2894743 w 7434584"/>
              <a:gd name="connsiteY1058" fmla="*/ 2562667 h 5900100"/>
              <a:gd name="connsiteX1059" fmla="*/ 2864750 w 7434584"/>
              <a:gd name="connsiteY1059" fmla="*/ 2559855 h 5900100"/>
              <a:gd name="connsiteX1060" fmla="*/ 6920897 w 7434584"/>
              <a:gd name="connsiteY1060" fmla="*/ 2550620 h 5900100"/>
              <a:gd name="connsiteX1061" fmla="*/ 6924344 w 7434584"/>
              <a:gd name="connsiteY1061" fmla="*/ 2553784 h 5900100"/>
              <a:gd name="connsiteX1062" fmla="*/ 6920822 w 7434584"/>
              <a:gd name="connsiteY1062" fmla="*/ 2556439 h 5900100"/>
              <a:gd name="connsiteX1063" fmla="*/ 6908128 w 7434584"/>
              <a:gd name="connsiteY1063" fmla="*/ 2555784 h 5900100"/>
              <a:gd name="connsiteX1064" fmla="*/ 6920897 w 7434584"/>
              <a:gd name="connsiteY1064" fmla="*/ 2550620 h 5900100"/>
              <a:gd name="connsiteX1065" fmla="*/ 5427413 w 7434584"/>
              <a:gd name="connsiteY1065" fmla="*/ 2544086 h 5900100"/>
              <a:gd name="connsiteX1066" fmla="*/ 5358260 w 7434584"/>
              <a:gd name="connsiteY1066" fmla="*/ 2557204 h 5900100"/>
              <a:gd name="connsiteX1067" fmla="*/ 5117771 w 7434584"/>
              <a:gd name="connsiteY1067" fmla="*/ 2587508 h 5900100"/>
              <a:gd name="connsiteX1068" fmla="*/ 5108789 w 7434584"/>
              <a:gd name="connsiteY1068" fmla="*/ 2603582 h 5900100"/>
              <a:gd name="connsiteX1069" fmla="*/ 5281597 w 7434584"/>
              <a:gd name="connsiteY1069" fmla="*/ 2577029 h 5900100"/>
              <a:gd name="connsiteX1070" fmla="*/ 5427715 w 7434584"/>
              <a:gd name="connsiteY1070" fmla="*/ 2549341 h 5900100"/>
              <a:gd name="connsiteX1071" fmla="*/ 6680519 w 7434584"/>
              <a:gd name="connsiteY1071" fmla="*/ 2530104 h 5900100"/>
              <a:gd name="connsiteX1072" fmla="*/ 6677889 w 7434584"/>
              <a:gd name="connsiteY1072" fmla="*/ 2533940 h 5900100"/>
              <a:gd name="connsiteX1073" fmla="*/ 6677890 w 7434584"/>
              <a:gd name="connsiteY1073" fmla="*/ 2533940 h 5900100"/>
              <a:gd name="connsiteX1074" fmla="*/ 6725364 w 7434584"/>
              <a:gd name="connsiteY1074" fmla="*/ 2527837 h 5900100"/>
              <a:gd name="connsiteX1075" fmla="*/ 6725639 w 7434584"/>
              <a:gd name="connsiteY1075" fmla="*/ 2528233 h 5900100"/>
              <a:gd name="connsiteX1076" fmla="*/ 6726296 w 7434584"/>
              <a:gd name="connsiteY1076" fmla="*/ 2529187 h 5900100"/>
              <a:gd name="connsiteX1077" fmla="*/ 6727856 w 7434584"/>
              <a:gd name="connsiteY1077" fmla="*/ 2531441 h 5900100"/>
              <a:gd name="connsiteX1078" fmla="*/ 6725639 w 7434584"/>
              <a:gd name="connsiteY1078" fmla="*/ 2528233 h 5900100"/>
              <a:gd name="connsiteX1079" fmla="*/ 6725402 w 7434584"/>
              <a:gd name="connsiteY1079" fmla="*/ 2527889 h 5900100"/>
              <a:gd name="connsiteX1080" fmla="*/ 6725364 w 7434584"/>
              <a:gd name="connsiteY1080" fmla="*/ 2527837 h 5900100"/>
              <a:gd name="connsiteX1081" fmla="*/ 2695786 w 7434584"/>
              <a:gd name="connsiteY1081" fmla="*/ 2486207 h 5900100"/>
              <a:gd name="connsiteX1082" fmla="*/ 2694082 w 7434584"/>
              <a:gd name="connsiteY1082" fmla="*/ 2489156 h 5900100"/>
              <a:gd name="connsiteX1083" fmla="*/ 2695245 w 7434584"/>
              <a:gd name="connsiteY1083" fmla="*/ 2489857 h 5900100"/>
              <a:gd name="connsiteX1084" fmla="*/ 2699222 w 7434584"/>
              <a:gd name="connsiteY1084" fmla="*/ 2490238 h 5900100"/>
              <a:gd name="connsiteX1085" fmla="*/ 2699416 w 7434584"/>
              <a:gd name="connsiteY1085" fmla="*/ 2487004 h 5900100"/>
              <a:gd name="connsiteX1086" fmla="*/ 2695786 w 7434584"/>
              <a:gd name="connsiteY1086" fmla="*/ 2486207 h 5900100"/>
              <a:gd name="connsiteX1087" fmla="*/ 6764545 w 7434584"/>
              <a:gd name="connsiteY1087" fmla="*/ 2450681 h 5900100"/>
              <a:gd name="connsiteX1088" fmla="*/ 6761536 w 7434584"/>
              <a:gd name="connsiteY1088" fmla="*/ 2451794 h 5900100"/>
              <a:gd name="connsiteX1089" fmla="*/ 6760464 w 7434584"/>
              <a:gd name="connsiteY1089" fmla="*/ 2452552 h 5900100"/>
              <a:gd name="connsiteX1090" fmla="*/ 6756929 w 7434584"/>
              <a:gd name="connsiteY1090" fmla="*/ 2456709 h 5900100"/>
              <a:gd name="connsiteX1091" fmla="*/ 6756872 w 7434584"/>
              <a:gd name="connsiteY1091" fmla="*/ 2459078 h 5900100"/>
              <a:gd name="connsiteX1092" fmla="*/ 6766391 w 7434584"/>
              <a:gd name="connsiteY1092" fmla="*/ 2454723 h 5900100"/>
              <a:gd name="connsiteX1093" fmla="*/ 6764545 w 7434584"/>
              <a:gd name="connsiteY1093" fmla="*/ 2450681 h 5900100"/>
              <a:gd name="connsiteX1094" fmla="*/ 2451516 w 7434584"/>
              <a:gd name="connsiteY1094" fmla="*/ 2449900 h 5900100"/>
              <a:gd name="connsiteX1095" fmla="*/ 2459447 w 7434584"/>
              <a:gd name="connsiteY1095" fmla="*/ 2455603 h 5900100"/>
              <a:gd name="connsiteX1096" fmla="*/ 2463131 w 7434584"/>
              <a:gd name="connsiteY1096" fmla="*/ 2457723 h 5900100"/>
              <a:gd name="connsiteX1097" fmla="*/ 2423585 w 7434584"/>
              <a:gd name="connsiteY1097" fmla="*/ 2458896 h 5900100"/>
              <a:gd name="connsiteX1098" fmla="*/ 2419148 w 7434584"/>
              <a:gd name="connsiteY1098" fmla="*/ 2456789 h 5900100"/>
              <a:gd name="connsiteX1099" fmla="*/ 2414034 w 7434584"/>
              <a:gd name="connsiteY1099" fmla="*/ 2453680 h 5900100"/>
              <a:gd name="connsiteX1100" fmla="*/ 2433205 w 7434584"/>
              <a:gd name="connsiteY1100" fmla="*/ 2451101 h 5900100"/>
              <a:gd name="connsiteX1101" fmla="*/ 6660134 w 7434584"/>
              <a:gd name="connsiteY1101" fmla="*/ 2432132 h 5900100"/>
              <a:gd name="connsiteX1102" fmla="*/ 6647880 w 7434584"/>
              <a:gd name="connsiteY1102" fmla="*/ 2440276 h 5900100"/>
              <a:gd name="connsiteX1103" fmla="*/ 6649807 w 7434584"/>
              <a:gd name="connsiteY1103" fmla="*/ 2439480 h 5900100"/>
              <a:gd name="connsiteX1104" fmla="*/ 6659824 w 7434584"/>
              <a:gd name="connsiteY1104" fmla="*/ 2432389 h 5900100"/>
              <a:gd name="connsiteX1105" fmla="*/ 6914318 w 7434584"/>
              <a:gd name="connsiteY1105" fmla="*/ 2402937 h 5900100"/>
              <a:gd name="connsiteX1106" fmla="*/ 6909764 w 7434584"/>
              <a:gd name="connsiteY1106" fmla="*/ 2406854 h 5900100"/>
              <a:gd name="connsiteX1107" fmla="*/ 6897687 w 7434584"/>
              <a:gd name="connsiteY1107" fmla="*/ 2417691 h 5900100"/>
              <a:gd name="connsiteX1108" fmla="*/ 6898184 w 7434584"/>
              <a:gd name="connsiteY1108" fmla="*/ 2418226 h 5900100"/>
              <a:gd name="connsiteX1109" fmla="*/ 6873352 w 7434584"/>
              <a:gd name="connsiteY1109" fmla="*/ 2425341 h 5900100"/>
              <a:gd name="connsiteX1110" fmla="*/ 6823439 w 7434584"/>
              <a:gd name="connsiteY1110" fmla="*/ 2446869 h 5900100"/>
              <a:gd name="connsiteX1111" fmla="*/ 6812515 w 7434584"/>
              <a:gd name="connsiteY1111" fmla="*/ 2449246 h 5900100"/>
              <a:gd name="connsiteX1112" fmla="*/ 6837255 w 7434584"/>
              <a:gd name="connsiteY1112" fmla="*/ 2432757 h 5900100"/>
              <a:gd name="connsiteX1113" fmla="*/ 6855144 w 7434584"/>
              <a:gd name="connsiteY1113" fmla="*/ 2418117 h 5900100"/>
              <a:gd name="connsiteX1114" fmla="*/ 6906430 w 7434584"/>
              <a:gd name="connsiteY1114" fmla="*/ 2404612 h 5900100"/>
              <a:gd name="connsiteX1115" fmla="*/ 2582999 w 7434584"/>
              <a:gd name="connsiteY1115" fmla="*/ 2401250 h 5900100"/>
              <a:gd name="connsiteX1116" fmla="*/ 2579659 w 7434584"/>
              <a:gd name="connsiteY1116" fmla="*/ 2411001 h 5900100"/>
              <a:gd name="connsiteX1117" fmla="*/ 2587254 w 7434584"/>
              <a:gd name="connsiteY1117" fmla="*/ 2401583 h 5900100"/>
              <a:gd name="connsiteX1118" fmla="*/ 2582999 w 7434584"/>
              <a:gd name="connsiteY1118" fmla="*/ 2401250 h 5900100"/>
              <a:gd name="connsiteX1119" fmla="*/ 6713041 w 7434584"/>
              <a:gd name="connsiteY1119" fmla="*/ 2399686 h 5900100"/>
              <a:gd name="connsiteX1120" fmla="*/ 6700414 w 7434584"/>
              <a:gd name="connsiteY1120" fmla="*/ 2405015 h 5900100"/>
              <a:gd name="connsiteX1121" fmla="*/ 6695513 w 7434584"/>
              <a:gd name="connsiteY1121" fmla="*/ 2407723 h 5900100"/>
              <a:gd name="connsiteX1122" fmla="*/ 6692488 w 7434584"/>
              <a:gd name="connsiteY1122" fmla="*/ 2409888 h 5900100"/>
              <a:gd name="connsiteX1123" fmla="*/ 6690957 w 7434584"/>
              <a:gd name="connsiteY1123" fmla="*/ 2412323 h 5900100"/>
              <a:gd name="connsiteX1124" fmla="*/ 6694511 w 7434584"/>
              <a:gd name="connsiteY1124" fmla="*/ 2413510 h 5900100"/>
              <a:gd name="connsiteX1125" fmla="*/ 2572076 w 7434584"/>
              <a:gd name="connsiteY1125" fmla="*/ 2396344 h 5900100"/>
              <a:gd name="connsiteX1126" fmla="*/ 2566054 w 7434584"/>
              <a:gd name="connsiteY1126" fmla="*/ 2408547 h 5900100"/>
              <a:gd name="connsiteX1127" fmla="*/ 2573650 w 7434584"/>
              <a:gd name="connsiteY1127" fmla="*/ 2399127 h 5900100"/>
              <a:gd name="connsiteX1128" fmla="*/ 2572076 w 7434584"/>
              <a:gd name="connsiteY1128" fmla="*/ 2396344 h 5900100"/>
              <a:gd name="connsiteX1129" fmla="*/ 6988988 w 7434584"/>
              <a:gd name="connsiteY1129" fmla="*/ 2388526 h 5900100"/>
              <a:gd name="connsiteX1130" fmla="*/ 6983590 w 7434584"/>
              <a:gd name="connsiteY1130" fmla="*/ 2393437 h 5900100"/>
              <a:gd name="connsiteX1131" fmla="*/ 6978883 w 7434584"/>
              <a:gd name="connsiteY1131" fmla="*/ 2397053 h 5900100"/>
              <a:gd name="connsiteX1132" fmla="*/ 6936008 w 7434584"/>
              <a:gd name="connsiteY1132" fmla="*/ 2407713 h 5900100"/>
              <a:gd name="connsiteX1133" fmla="*/ 6939902 w 7434584"/>
              <a:gd name="connsiteY1133" fmla="*/ 2404304 h 5900100"/>
              <a:gd name="connsiteX1134" fmla="*/ 6948233 w 7434584"/>
              <a:gd name="connsiteY1134" fmla="*/ 2395737 h 5900100"/>
              <a:gd name="connsiteX1135" fmla="*/ 6968115 w 7434584"/>
              <a:gd name="connsiteY1135" fmla="*/ 2391517 h 5900100"/>
              <a:gd name="connsiteX1136" fmla="*/ 2524606 w 7434584"/>
              <a:gd name="connsiteY1136" fmla="*/ 2386385 h 5900100"/>
              <a:gd name="connsiteX1137" fmla="*/ 2517009 w 7434584"/>
              <a:gd name="connsiteY1137" fmla="*/ 2395802 h 5900100"/>
              <a:gd name="connsiteX1138" fmla="*/ 2518539 w 7434584"/>
              <a:gd name="connsiteY1138" fmla="*/ 2398112 h 5900100"/>
              <a:gd name="connsiteX1139" fmla="*/ 2524606 w 7434584"/>
              <a:gd name="connsiteY1139" fmla="*/ 2386385 h 5900100"/>
              <a:gd name="connsiteX1140" fmla="*/ 6876642 w 7434584"/>
              <a:gd name="connsiteY1140" fmla="*/ 2377726 h 5900100"/>
              <a:gd name="connsiteX1141" fmla="*/ 6869016 w 7434584"/>
              <a:gd name="connsiteY1141" fmla="*/ 2385485 h 5900100"/>
              <a:gd name="connsiteX1142" fmla="*/ 6862080 w 7434584"/>
              <a:gd name="connsiteY1142" fmla="*/ 2387804 h 5900100"/>
              <a:gd name="connsiteX1143" fmla="*/ 6876642 w 7434584"/>
              <a:gd name="connsiteY1143" fmla="*/ 2377726 h 5900100"/>
              <a:gd name="connsiteX1144" fmla="*/ 2424634 w 7434584"/>
              <a:gd name="connsiteY1144" fmla="*/ 2374186 h 5900100"/>
              <a:gd name="connsiteX1145" fmla="*/ 2450528 w 7434584"/>
              <a:gd name="connsiteY1145" fmla="*/ 2378274 h 5900100"/>
              <a:gd name="connsiteX1146" fmla="*/ 2455381 w 7434584"/>
              <a:gd name="connsiteY1146" fmla="*/ 2379363 h 5900100"/>
              <a:gd name="connsiteX1147" fmla="*/ 2443276 w 7434584"/>
              <a:gd name="connsiteY1147" fmla="*/ 2377756 h 5900100"/>
              <a:gd name="connsiteX1148" fmla="*/ 6878652 w 7434584"/>
              <a:gd name="connsiteY1148" fmla="*/ 2373005 h 5900100"/>
              <a:gd name="connsiteX1149" fmla="*/ 6881953 w 7434584"/>
              <a:gd name="connsiteY1149" fmla="*/ 2373295 h 5900100"/>
              <a:gd name="connsiteX1150" fmla="*/ 6878860 w 7434584"/>
              <a:gd name="connsiteY1150" fmla="*/ 2378087 h 5900100"/>
              <a:gd name="connsiteX1151" fmla="*/ 6876642 w 7434584"/>
              <a:gd name="connsiteY1151" fmla="*/ 2377726 h 5900100"/>
              <a:gd name="connsiteX1152" fmla="*/ 6878652 w 7434584"/>
              <a:gd name="connsiteY1152" fmla="*/ 2373005 h 5900100"/>
              <a:gd name="connsiteX1153" fmla="*/ 2407190 w 7434584"/>
              <a:gd name="connsiteY1153" fmla="*/ 2371432 h 5900100"/>
              <a:gd name="connsiteX1154" fmla="*/ 2421881 w 7434584"/>
              <a:gd name="connsiteY1154" fmla="*/ 2373749 h 5900100"/>
              <a:gd name="connsiteX1155" fmla="*/ 2410033 w 7434584"/>
              <a:gd name="connsiteY1155" fmla="*/ 2373238 h 5900100"/>
              <a:gd name="connsiteX1156" fmla="*/ 6883964 w 7434584"/>
              <a:gd name="connsiteY1156" fmla="*/ 2368574 h 5900100"/>
              <a:gd name="connsiteX1157" fmla="*/ 6887266 w 7434584"/>
              <a:gd name="connsiteY1157" fmla="*/ 2368865 h 5900100"/>
              <a:gd name="connsiteX1158" fmla="*/ 6884172 w 7434584"/>
              <a:gd name="connsiteY1158" fmla="*/ 2373661 h 5900100"/>
              <a:gd name="connsiteX1159" fmla="*/ 6881953 w 7434584"/>
              <a:gd name="connsiteY1159" fmla="*/ 2373295 h 5900100"/>
              <a:gd name="connsiteX1160" fmla="*/ 6883964 w 7434584"/>
              <a:gd name="connsiteY1160" fmla="*/ 2368574 h 5900100"/>
              <a:gd name="connsiteX1161" fmla="*/ 2316041 w 7434584"/>
              <a:gd name="connsiteY1161" fmla="*/ 2352124 h 5900100"/>
              <a:gd name="connsiteX1162" fmla="*/ 2355211 w 7434584"/>
              <a:gd name="connsiteY1162" fmla="*/ 2361204 h 5900100"/>
              <a:gd name="connsiteX1163" fmla="*/ 2321472 w 7434584"/>
              <a:gd name="connsiteY1163" fmla="*/ 2359626 h 5900100"/>
              <a:gd name="connsiteX1164" fmla="*/ 2300608 w 7434584"/>
              <a:gd name="connsiteY1164" fmla="*/ 2352286 h 5900100"/>
              <a:gd name="connsiteX1165" fmla="*/ 5359941 w 7434584"/>
              <a:gd name="connsiteY1165" fmla="*/ 2332209 h 5900100"/>
              <a:gd name="connsiteX1166" fmla="*/ 5275417 w 7434584"/>
              <a:gd name="connsiteY1166" fmla="*/ 2341470 h 5900100"/>
              <a:gd name="connsiteX1167" fmla="*/ 5250117 w 7434584"/>
              <a:gd name="connsiteY1167" fmla="*/ 2349780 h 5900100"/>
              <a:gd name="connsiteX1168" fmla="*/ 5238096 w 7434584"/>
              <a:gd name="connsiteY1168" fmla="*/ 2351325 h 5900100"/>
              <a:gd name="connsiteX1169" fmla="*/ 5237993 w 7434584"/>
              <a:gd name="connsiteY1169" fmla="*/ 2351597 h 5900100"/>
              <a:gd name="connsiteX1170" fmla="*/ 5250117 w 7434584"/>
              <a:gd name="connsiteY1170" fmla="*/ 2349780 h 5900100"/>
              <a:gd name="connsiteX1171" fmla="*/ 5285494 w 7434584"/>
              <a:gd name="connsiteY1171" fmla="*/ 2349907 h 5900100"/>
              <a:gd name="connsiteX1172" fmla="*/ 5327152 w 7434584"/>
              <a:gd name="connsiteY1172" fmla="*/ 2346387 h 5900100"/>
              <a:gd name="connsiteX1173" fmla="*/ 5353837 w 7434584"/>
              <a:gd name="connsiteY1173" fmla="*/ 2336486 h 5900100"/>
              <a:gd name="connsiteX1174" fmla="*/ 5359941 w 7434584"/>
              <a:gd name="connsiteY1174" fmla="*/ 2332209 h 5900100"/>
              <a:gd name="connsiteX1175" fmla="*/ 6800851 w 7434584"/>
              <a:gd name="connsiteY1175" fmla="*/ 2329972 h 5900100"/>
              <a:gd name="connsiteX1176" fmla="*/ 6797342 w 7434584"/>
              <a:gd name="connsiteY1176" fmla="*/ 2334906 h 5900100"/>
              <a:gd name="connsiteX1177" fmla="*/ 6792315 w 7434584"/>
              <a:gd name="connsiteY1177" fmla="*/ 2336701 h 5900100"/>
              <a:gd name="connsiteX1178" fmla="*/ 6792613 w 7434584"/>
              <a:gd name="connsiteY1178" fmla="*/ 2333855 h 5900100"/>
              <a:gd name="connsiteX1179" fmla="*/ 6800851 w 7434584"/>
              <a:gd name="connsiteY1179" fmla="*/ 2329972 h 5900100"/>
              <a:gd name="connsiteX1180" fmla="*/ 2775014 w 7434584"/>
              <a:gd name="connsiteY1180" fmla="*/ 2326900 h 5900100"/>
              <a:gd name="connsiteX1181" fmla="*/ 2826965 w 7434584"/>
              <a:gd name="connsiteY1181" fmla="*/ 2343884 h 5900100"/>
              <a:gd name="connsiteX1182" fmla="*/ 2848115 w 7434584"/>
              <a:gd name="connsiteY1182" fmla="*/ 2349084 h 5900100"/>
              <a:gd name="connsiteX1183" fmla="*/ 2928444 w 7434584"/>
              <a:gd name="connsiteY1183" fmla="*/ 2361051 h 5900100"/>
              <a:gd name="connsiteX1184" fmla="*/ 2974882 w 7434584"/>
              <a:gd name="connsiteY1184" fmla="*/ 2367025 h 5900100"/>
              <a:gd name="connsiteX1185" fmla="*/ 3017715 w 7434584"/>
              <a:gd name="connsiteY1185" fmla="*/ 2366181 h 5900100"/>
              <a:gd name="connsiteX1186" fmla="*/ 2869085 w 7434584"/>
              <a:gd name="connsiteY1186" fmla="*/ 2340310 h 5900100"/>
              <a:gd name="connsiteX1187" fmla="*/ 2841049 w 7434584"/>
              <a:gd name="connsiteY1187" fmla="*/ 2334368 h 5900100"/>
              <a:gd name="connsiteX1188" fmla="*/ 2777236 w 7434584"/>
              <a:gd name="connsiteY1188" fmla="*/ 2327210 h 5900100"/>
              <a:gd name="connsiteX1189" fmla="*/ 6655011 w 7434584"/>
              <a:gd name="connsiteY1189" fmla="*/ 2316103 h 5900100"/>
              <a:gd name="connsiteX1190" fmla="*/ 6655878 w 7434584"/>
              <a:gd name="connsiteY1190" fmla="*/ 2317321 h 5900100"/>
              <a:gd name="connsiteX1191" fmla="*/ 6655879 w 7434584"/>
              <a:gd name="connsiteY1191" fmla="*/ 2317321 h 5900100"/>
              <a:gd name="connsiteX1192" fmla="*/ 6655050 w 7434584"/>
              <a:gd name="connsiteY1192" fmla="*/ 2316152 h 5900100"/>
              <a:gd name="connsiteX1193" fmla="*/ 6655011 w 7434584"/>
              <a:gd name="connsiteY1193" fmla="*/ 2316103 h 5900100"/>
              <a:gd name="connsiteX1194" fmla="*/ 6944870 w 7434584"/>
              <a:gd name="connsiteY1194" fmla="*/ 2294144 h 5900100"/>
              <a:gd name="connsiteX1195" fmla="*/ 6939073 w 7434584"/>
              <a:gd name="connsiteY1195" fmla="*/ 2298832 h 5900100"/>
              <a:gd name="connsiteX1196" fmla="*/ 6937401 w 7434584"/>
              <a:gd name="connsiteY1196" fmla="*/ 2299197 h 5900100"/>
              <a:gd name="connsiteX1197" fmla="*/ 6696134 w 7434584"/>
              <a:gd name="connsiteY1197" fmla="*/ 2263781 h 5900100"/>
              <a:gd name="connsiteX1198" fmla="*/ 6669483 w 7434584"/>
              <a:gd name="connsiteY1198" fmla="*/ 2271272 h 5900100"/>
              <a:gd name="connsiteX1199" fmla="*/ 6674363 w 7434584"/>
              <a:gd name="connsiteY1199" fmla="*/ 2273151 h 5900100"/>
              <a:gd name="connsiteX1200" fmla="*/ 6683809 w 7434584"/>
              <a:gd name="connsiteY1200" fmla="*/ 2272033 h 5900100"/>
              <a:gd name="connsiteX1201" fmla="*/ 6697094 w 7434584"/>
              <a:gd name="connsiteY1201" fmla="*/ 2263792 h 5900100"/>
              <a:gd name="connsiteX1202" fmla="*/ 6759080 w 7434584"/>
              <a:gd name="connsiteY1202" fmla="*/ 2245083 h 5900100"/>
              <a:gd name="connsiteX1203" fmla="*/ 6741960 w 7434584"/>
              <a:gd name="connsiteY1203" fmla="*/ 2249987 h 5900100"/>
              <a:gd name="connsiteX1204" fmla="*/ 6721364 w 7434584"/>
              <a:gd name="connsiteY1204" fmla="*/ 2255985 h 5900100"/>
              <a:gd name="connsiteX1205" fmla="*/ 6714285 w 7434584"/>
              <a:gd name="connsiteY1205" fmla="*/ 2261111 h 5900100"/>
              <a:gd name="connsiteX1206" fmla="*/ 6729623 w 7434584"/>
              <a:gd name="connsiteY1206" fmla="*/ 2255009 h 5900100"/>
              <a:gd name="connsiteX1207" fmla="*/ 6748926 w 7434584"/>
              <a:gd name="connsiteY1207" fmla="*/ 2248632 h 5900100"/>
              <a:gd name="connsiteX1208" fmla="*/ 6755512 w 7434584"/>
              <a:gd name="connsiteY1208" fmla="*/ 2247596 h 5900100"/>
              <a:gd name="connsiteX1209" fmla="*/ 2207903 w 7434584"/>
              <a:gd name="connsiteY1209" fmla="*/ 2218055 h 5900100"/>
              <a:gd name="connsiteX1210" fmla="*/ 2197530 w 7434584"/>
              <a:gd name="connsiteY1210" fmla="*/ 2224870 h 5900100"/>
              <a:gd name="connsiteX1211" fmla="*/ 2207903 w 7434584"/>
              <a:gd name="connsiteY1211" fmla="*/ 2218055 h 5900100"/>
              <a:gd name="connsiteX1212" fmla="*/ 6702766 w 7434584"/>
              <a:gd name="connsiteY1212" fmla="*/ 2129124 h 5900100"/>
              <a:gd name="connsiteX1213" fmla="*/ 6704727 w 7434584"/>
              <a:gd name="connsiteY1213" fmla="*/ 2129334 h 5900100"/>
              <a:gd name="connsiteX1214" fmla="*/ 6702627 w 7434584"/>
              <a:gd name="connsiteY1214" fmla="*/ 2130125 h 5900100"/>
              <a:gd name="connsiteX1215" fmla="*/ 6682783 w 7434584"/>
              <a:gd name="connsiteY1215" fmla="*/ 2128571 h 5900100"/>
              <a:gd name="connsiteX1216" fmla="*/ 6672227 w 7434584"/>
              <a:gd name="connsiteY1216" fmla="*/ 2131930 h 5900100"/>
              <a:gd name="connsiteX1217" fmla="*/ 6663281 w 7434584"/>
              <a:gd name="connsiteY1217" fmla="*/ 2139542 h 5900100"/>
              <a:gd name="connsiteX1218" fmla="*/ 6665753 w 7434584"/>
              <a:gd name="connsiteY1218" fmla="*/ 2140760 h 5900100"/>
              <a:gd name="connsiteX1219" fmla="*/ 372706 w 7434584"/>
              <a:gd name="connsiteY1219" fmla="*/ 2127609 h 5900100"/>
              <a:gd name="connsiteX1220" fmla="*/ 367037 w 7434584"/>
              <a:gd name="connsiteY1220" fmla="*/ 2130918 h 5900100"/>
              <a:gd name="connsiteX1221" fmla="*/ 354928 w 7434584"/>
              <a:gd name="connsiteY1221" fmla="*/ 2139274 h 5900100"/>
              <a:gd name="connsiteX1222" fmla="*/ 325714 w 7434584"/>
              <a:gd name="connsiteY1222" fmla="*/ 2142972 h 5900100"/>
              <a:gd name="connsiteX1223" fmla="*/ 295016 w 7434584"/>
              <a:gd name="connsiteY1223" fmla="*/ 2145410 h 5900100"/>
              <a:gd name="connsiteX1224" fmla="*/ 302871 w 7434584"/>
              <a:gd name="connsiteY1224" fmla="*/ 2140637 h 5900100"/>
              <a:gd name="connsiteX1225" fmla="*/ 309735 w 7434584"/>
              <a:gd name="connsiteY1225" fmla="*/ 2137141 h 5900100"/>
              <a:gd name="connsiteX1226" fmla="*/ 6731930 w 7434584"/>
              <a:gd name="connsiteY1226" fmla="*/ 2122215 h 5900100"/>
              <a:gd name="connsiteX1227" fmla="*/ 6724224 w 7434584"/>
              <a:gd name="connsiteY1227" fmla="*/ 2125010 h 5900100"/>
              <a:gd name="connsiteX1228" fmla="*/ 6716432 w 7434584"/>
              <a:gd name="connsiteY1228" fmla="*/ 2128784 h 5900100"/>
              <a:gd name="connsiteX1229" fmla="*/ 6728668 w 7434584"/>
              <a:gd name="connsiteY1229" fmla="*/ 2124023 h 5900100"/>
              <a:gd name="connsiteX1230" fmla="*/ 6729263 w 7434584"/>
              <a:gd name="connsiteY1230" fmla="*/ 2119643 h 5900100"/>
              <a:gd name="connsiteX1231" fmla="*/ 6718530 w 7434584"/>
              <a:gd name="connsiteY1231" fmla="*/ 2119709 h 5900100"/>
              <a:gd name="connsiteX1232" fmla="*/ 6707736 w 7434584"/>
              <a:gd name="connsiteY1232" fmla="*/ 2122472 h 5900100"/>
              <a:gd name="connsiteX1233" fmla="*/ 6689447 w 7434584"/>
              <a:gd name="connsiteY1233" fmla="*/ 2126450 h 5900100"/>
              <a:gd name="connsiteX1234" fmla="*/ 6687850 w 7434584"/>
              <a:gd name="connsiteY1234" fmla="*/ 2126961 h 5900100"/>
              <a:gd name="connsiteX1235" fmla="*/ 6672069 w 7434584"/>
              <a:gd name="connsiteY1235" fmla="*/ 2142421 h 5900100"/>
              <a:gd name="connsiteX1236" fmla="*/ 6683282 w 7434584"/>
              <a:gd name="connsiteY1236" fmla="*/ 2139967 h 5900100"/>
              <a:gd name="connsiteX1237" fmla="*/ 6690692 w 7434584"/>
              <a:gd name="connsiteY1237" fmla="*/ 2134620 h 5900100"/>
              <a:gd name="connsiteX1238" fmla="*/ 6702627 w 7434584"/>
              <a:gd name="connsiteY1238" fmla="*/ 2130125 h 5900100"/>
              <a:gd name="connsiteX1239" fmla="*/ 6702096 w 7434584"/>
              <a:gd name="connsiteY1239" fmla="*/ 2133926 h 5900100"/>
              <a:gd name="connsiteX1240" fmla="*/ 6700781 w 7434584"/>
              <a:gd name="connsiteY1240" fmla="*/ 2134740 h 5900100"/>
              <a:gd name="connsiteX1241" fmla="*/ 6701911 w 7434584"/>
              <a:gd name="connsiteY1241" fmla="*/ 2134376 h 5900100"/>
              <a:gd name="connsiteX1242" fmla="*/ 6702096 w 7434584"/>
              <a:gd name="connsiteY1242" fmla="*/ 2133926 h 5900100"/>
              <a:gd name="connsiteX1243" fmla="*/ 6727609 w 7434584"/>
              <a:gd name="connsiteY1243" fmla="*/ 2120173 h 5900100"/>
              <a:gd name="connsiteX1244" fmla="*/ 6745747 w 7434584"/>
              <a:gd name="connsiteY1244" fmla="*/ 2119540 h 5900100"/>
              <a:gd name="connsiteX1245" fmla="*/ 6736531 w 7434584"/>
              <a:gd name="connsiteY1245" fmla="*/ 2119598 h 5900100"/>
              <a:gd name="connsiteX1246" fmla="*/ 6734663 w 7434584"/>
              <a:gd name="connsiteY1246" fmla="*/ 2122426 h 5900100"/>
              <a:gd name="connsiteX1247" fmla="*/ 6743964 w 7434584"/>
              <a:gd name="connsiteY1247" fmla="*/ 2120143 h 5900100"/>
              <a:gd name="connsiteX1248" fmla="*/ 7329450 w 7434584"/>
              <a:gd name="connsiteY1248" fmla="*/ 2106664 h 5900100"/>
              <a:gd name="connsiteX1249" fmla="*/ 7337826 w 7434584"/>
              <a:gd name="connsiteY1249" fmla="*/ 2107568 h 5900100"/>
              <a:gd name="connsiteX1250" fmla="*/ 7337097 w 7434584"/>
              <a:gd name="connsiteY1250" fmla="*/ 2108487 h 5900100"/>
              <a:gd name="connsiteX1251" fmla="*/ 7327308 w 7434584"/>
              <a:gd name="connsiteY1251" fmla="*/ 2108764 h 5900100"/>
              <a:gd name="connsiteX1252" fmla="*/ 7304084 w 7434584"/>
              <a:gd name="connsiteY1252" fmla="*/ 2103929 h 5900100"/>
              <a:gd name="connsiteX1253" fmla="*/ 7312345 w 7434584"/>
              <a:gd name="connsiteY1253" fmla="*/ 2104820 h 5900100"/>
              <a:gd name="connsiteX1254" fmla="*/ 7310962 w 7434584"/>
              <a:gd name="connsiteY1254" fmla="*/ 2106768 h 5900100"/>
              <a:gd name="connsiteX1255" fmla="*/ 7301193 w 7434584"/>
              <a:gd name="connsiteY1255" fmla="*/ 2107185 h 5900100"/>
              <a:gd name="connsiteX1256" fmla="*/ 7278421 w 7434584"/>
              <a:gd name="connsiteY1256" fmla="*/ 2101040 h 5900100"/>
              <a:gd name="connsiteX1257" fmla="*/ 7286743 w 7434584"/>
              <a:gd name="connsiteY1257" fmla="*/ 2101998 h 5900100"/>
              <a:gd name="connsiteX1258" fmla="*/ 7284759 w 7434584"/>
              <a:gd name="connsiteY1258" fmla="*/ 2104624 h 5900100"/>
              <a:gd name="connsiteX1259" fmla="*/ 7274906 w 7434584"/>
              <a:gd name="connsiteY1259" fmla="*/ 2104481 h 5900100"/>
              <a:gd name="connsiteX1260" fmla="*/ 553863 w 7434584"/>
              <a:gd name="connsiteY1260" fmla="*/ 2089308 h 5900100"/>
              <a:gd name="connsiteX1261" fmla="*/ 517736 w 7434584"/>
              <a:gd name="connsiteY1261" fmla="*/ 2105159 h 5900100"/>
              <a:gd name="connsiteX1262" fmla="*/ 491662 w 7434584"/>
              <a:gd name="connsiteY1262" fmla="*/ 2119341 h 5900100"/>
              <a:gd name="connsiteX1263" fmla="*/ 416357 w 7434584"/>
              <a:gd name="connsiteY1263" fmla="*/ 2131497 h 5900100"/>
              <a:gd name="connsiteX1264" fmla="*/ 404768 w 7434584"/>
              <a:gd name="connsiteY1264" fmla="*/ 2132966 h 5900100"/>
              <a:gd name="connsiteX1265" fmla="*/ 411399 w 7434584"/>
              <a:gd name="connsiteY1265" fmla="*/ 2129165 h 5900100"/>
              <a:gd name="connsiteX1266" fmla="*/ 428979 w 7434584"/>
              <a:gd name="connsiteY1266" fmla="*/ 2118637 h 5900100"/>
              <a:gd name="connsiteX1267" fmla="*/ 428239 w 7434584"/>
              <a:gd name="connsiteY1267" fmla="*/ 2118086 h 5900100"/>
              <a:gd name="connsiteX1268" fmla="*/ 464689 w 7434584"/>
              <a:gd name="connsiteY1268" fmla="*/ 2111625 h 5900100"/>
              <a:gd name="connsiteX1269" fmla="*/ 537814 w 7434584"/>
              <a:gd name="connsiteY1269" fmla="*/ 2091397 h 5900100"/>
              <a:gd name="connsiteX1270" fmla="*/ 6967401 w 7434584"/>
              <a:gd name="connsiteY1270" fmla="*/ 2080143 h 5900100"/>
              <a:gd name="connsiteX1271" fmla="*/ 6971251 w 7434584"/>
              <a:gd name="connsiteY1271" fmla="*/ 2088161 h 5900100"/>
              <a:gd name="connsiteX1272" fmla="*/ 6967401 w 7434584"/>
              <a:gd name="connsiteY1272" fmla="*/ 2080143 h 5900100"/>
              <a:gd name="connsiteX1273" fmla="*/ 7166607 w 7434584"/>
              <a:gd name="connsiteY1273" fmla="*/ 2066145 h 5900100"/>
              <a:gd name="connsiteX1274" fmla="*/ 7180185 w 7434584"/>
              <a:gd name="connsiteY1274" fmla="*/ 2067150 h 5900100"/>
              <a:gd name="connsiteX1275" fmla="*/ 7175682 w 7434584"/>
              <a:gd name="connsiteY1275" fmla="*/ 2069438 h 5900100"/>
              <a:gd name="connsiteX1276" fmla="*/ 7175502 w 7434584"/>
              <a:gd name="connsiteY1276" fmla="*/ 2071466 h 5900100"/>
              <a:gd name="connsiteX1277" fmla="*/ 7162989 w 7434584"/>
              <a:gd name="connsiteY1277" fmla="*/ 2070049 h 5900100"/>
              <a:gd name="connsiteX1278" fmla="*/ 910147 w 7434584"/>
              <a:gd name="connsiteY1278" fmla="*/ 2064181 h 5900100"/>
              <a:gd name="connsiteX1279" fmla="*/ 908930 w 7434584"/>
              <a:gd name="connsiteY1279" fmla="*/ 2064229 h 5900100"/>
              <a:gd name="connsiteX1280" fmla="*/ 897966 w 7434584"/>
              <a:gd name="connsiteY1280" fmla="*/ 2068284 h 5900100"/>
              <a:gd name="connsiteX1281" fmla="*/ 899909 w 7434584"/>
              <a:gd name="connsiteY1281" fmla="*/ 2067868 h 5900100"/>
              <a:gd name="connsiteX1282" fmla="*/ 643438 w 7434584"/>
              <a:gd name="connsiteY1282" fmla="*/ 2052274 h 5900100"/>
              <a:gd name="connsiteX1283" fmla="*/ 592386 w 7434584"/>
              <a:gd name="connsiteY1283" fmla="*/ 2073329 h 5900100"/>
              <a:gd name="connsiteX1284" fmla="*/ 589872 w 7434584"/>
              <a:gd name="connsiteY1284" fmla="*/ 2073056 h 5900100"/>
              <a:gd name="connsiteX1285" fmla="*/ 585562 w 7434584"/>
              <a:gd name="connsiteY1285" fmla="*/ 2070670 h 5900100"/>
              <a:gd name="connsiteX1286" fmla="*/ 637686 w 7434584"/>
              <a:gd name="connsiteY1286" fmla="*/ 2053306 h 5900100"/>
              <a:gd name="connsiteX1287" fmla="*/ 745040 w 7434584"/>
              <a:gd name="connsiteY1287" fmla="*/ 2027181 h 5900100"/>
              <a:gd name="connsiteX1288" fmla="*/ 741043 w 7434584"/>
              <a:gd name="connsiteY1288" fmla="*/ 2028035 h 5900100"/>
              <a:gd name="connsiteX1289" fmla="*/ 737078 w 7434584"/>
              <a:gd name="connsiteY1289" fmla="*/ 2030425 h 5900100"/>
              <a:gd name="connsiteX1290" fmla="*/ 740045 w 7434584"/>
              <a:gd name="connsiteY1290" fmla="*/ 2033158 h 5900100"/>
              <a:gd name="connsiteX1291" fmla="*/ 745748 w 7434584"/>
              <a:gd name="connsiteY1291" fmla="*/ 2031303 h 5900100"/>
              <a:gd name="connsiteX1292" fmla="*/ 745040 w 7434584"/>
              <a:gd name="connsiteY1292" fmla="*/ 2027181 h 5900100"/>
              <a:gd name="connsiteX1293" fmla="*/ 7397878 w 7434584"/>
              <a:gd name="connsiteY1293" fmla="*/ 2022299 h 5900100"/>
              <a:gd name="connsiteX1294" fmla="*/ 7385869 w 7434584"/>
              <a:gd name="connsiteY1294" fmla="*/ 2031733 h 5900100"/>
              <a:gd name="connsiteX1295" fmla="*/ 7397878 w 7434584"/>
              <a:gd name="connsiteY1295" fmla="*/ 2022299 h 5900100"/>
              <a:gd name="connsiteX1296" fmla="*/ 676989 w 7434584"/>
              <a:gd name="connsiteY1296" fmla="*/ 2009268 h 5900100"/>
              <a:gd name="connsiteX1297" fmla="*/ 679502 w 7434584"/>
              <a:gd name="connsiteY1297" fmla="*/ 2011739 h 5900100"/>
              <a:gd name="connsiteX1298" fmla="*/ 680674 w 7434584"/>
              <a:gd name="connsiteY1298" fmla="*/ 2012886 h 5900100"/>
              <a:gd name="connsiteX1299" fmla="*/ 680733 w 7434584"/>
              <a:gd name="connsiteY1299" fmla="*/ 2012942 h 5900100"/>
              <a:gd name="connsiteX1300" fmla="*/ 679502 w 7434584"/>
              <a:gd name="connsiteY1300" fmla="*/ 2011739 h 5900100"/>
              <a:gd name="connsiteX1301" fmla="*/ 679328 w 7434584"/>
              <a:gd name="connsiteY1301" fmla="*/ 2011563 h 5900100"/>
              <a:gd name="connsiteX1302" fmla="*/ 676989 w 7434584"/>
              <a:gd name="connsiteY1302" fmla="*/ 2009268 h 5900100"/>
              <a:gd name="connsiteX1303" fmla="*/ 392127 w 7434584"/>
              <a:gd name="connsiteY1303" fmla="*/ 1979117 h 5900100"/>
              <a:gd name="connsiteX1304" fmla="*/ 410848 w 7434584"/>
              <a:gd name="connsiteY1304" fmla="*/ 1980110 h 5900100"/>
              <a:gd name="connsiteX1305" fmla="*/ 386994 w 7434584"/>
              <a:gd name="connsiteY1305" fmla="*/ 1981681 h 5900100"/>
              <a:gd name="connsiteX1306" fmla="*/ 392127 w 7434584"/>
              <a:gd name="connsiteY1306" fmla="*/ 1979117 h 5900100"/>
              <a:gd name="connsiteX1307" fmla="*/ 811311 w 7434584"/>
              <a:gd name="connsiteY1307" fmla="*/ 1978534 h 5900100"/>
              <a:gd name="connsiteX1308" fmla="*/ 816096 w 7434584"/>
              <a:gd name="connsiteY1308" fmla="*/ 1983570 h 5900100"/>
              <a:gd name="connsiteX1309" fmla="*/ 815014 w 7434584"/>
              <a:gd name="connsiteY1309" fmla="*/ 1979483 h 5900100"/>
              <a:gd name="connsiteX1310" fmla="*/ 811311 w 7434584"/>
              <a:gd name="connsiteY1310" fmla="*/ 1978534 h 5900100"/>
              <a:gd name="connsiteX1311" fmla="*/ 933278 w 7434584"/>
              <a:gd name="connsiteY1311" fmla="*/ 1948828 h 5900100"/>
              <a:gd name="connsiteX1312" fmla="*/ 917360 w 7434584"/>
              <a:gd name="connsiteY1312" fmla="*/ 1952333 h 5900100"/>
              <a:gd name="connsiteX1313" fmla="*/ 912690 w 7434584"/>
              <a:gd name="connsiteY1313" fmla="*/ 1954823 h 5900100"/>
              <a:gd name="connsiteX1314" fmla="*/ 926657 w 7434584"/>
              <a:gd name="connsiteY1314" fmla="*/ 1953942 h 5900100"/>
              <a:gd name="connsiteX1315" fmla="*/ 932952 w 7434584"/>
              <a:gd name="connsiteY1315" fmla="*/ 1953862 h 5900100"/>
              <a:gd name="connsiteX1316" fmla="*/ 939298 w 7434584"/>
              <a:gd name="connsiteY1316" fmla="*/ 1952484 h 5900100"/>
              <a:gd name="connsiteX1317" fmla="*/ 939878 w 7434584"/>
              <a:gd name="connsiteY1317" fmla="*/ 1951892 h 5900100"/>
              <a:gd name="connsiteX1318" fmla="*/ 880291 w 7434584"/>
              <a:gd name="connsiteY1318" fmla="*/ 1947840 h 5900100"/>
              <a:gd name="connsiteX1319" fmla="*/ 876533 w 7434584"/>
              <a:gd name="connsiteY1319" fmla="*/ 1949140 h 5900100"/>
              <a:gd name="connsiteX1320" fmla="*/ 836818 w 7434584"/>
              <a:gd name="connsiteY1320" fmla="*/ 1968717 h 5900100"/>
              <a:gd name="connsiteX1321" fmla="*/ 858718 w 7434584"/>
              <a:gd name="connsiteY1321" fmla="*/ 1963206 h 5900100"/>
              <a:gd name="connsiteX1322" fmla="*/ 879494 w 7434584"/>
              <a:gd name="connsiteY1322" fmla="*/ 1954068 h 5900100"/>
              <a:gd name="connsiteX1323" fmla="*/ 893243 w 7434584"/>
              <a:gd name="connsiteY1323" fmla="*/ 1943358 h 5900100"/>
              <a:gd name="connsiteX1324" fmla="*/ 889058 w 7434584"/>
              <a:gd name="connsiteY1324" fmla="*/ 1944807 h 5900100"/>
              <a:gd name="connsiteX1325" fmla="*/ 889403 w 7434584"/>
              <a:gd name="connsiteY1325" fmla="*/ 1945090 h 5900100"/>
              <a:gd name="connsiteX1326" fmla="*/ 881045 w 7434584"/>
              <a:gd name="connsiteY1326" fmla="*/ 1953384 h 5900100"/>
              <a:gd name="connsiteX1327" fmla="*/ 886080 w 7434584"/>
              <a:gd name="connsiteY1327" fmla="*/ 1951170 h 5900100"/>
              <a:gd name="connsiteX1328" fmla="*/ 890408 w 7434584"/>
              <a:gd name="connsiteY1328" fmla="*/ 1950322 h 5900100"/>
              <a:gd name="connsiteX1329" fmla="*/ 889403 w 7434584"/>
              <a:gd name="connsiteY1329" fmla="*/ 1945090 h 5900100"/>
              <a:gd name="connsiteX1330" fmla="*/ 7355538 w 7434584"/>
              <a:gd name="connsiteY1330" fmla="*/ 1929477 h 5900100"/>
              <a:gd name="connsiteX1331" fmla="*/ 7351785 w 7434584"/>
              <a:gd name="connsiteY1331" fmla="*/ 1930869 h 5900100"/>
              <a:gd name="connsiteX1332" fmla="*/ 7355397 w 7434584"/>
              <a:gd name="connsiteY1332" fmla="*/ 1929529 h 5900100"/>
              <a:gd name="connsiteX1333" fmla="*/ 7401977 w 7434584"/>
              <a:gd name="connsiteY1333" fmla="*/ 1927489 h 5900100"/>
              <a:gd name="connsiteX1334" fmla="*/ 7384955 w 7434584"/>
              <a:gd name="connsiteY1334" fmla="*/ 1937959 h 5900100"/>
              <a:gd name="connsiteX1335" fmla="*/ 7365085 w 7434584"/>
              <a:gd name="connsiteY1335" fmla="*/ 1925931 h 5900100"/>
              <a:gd name="connsiteX1336" fmla="*/ 7355538 w 7434584"/>
              <a:gd name="connsiteY1336" fmla="*/ 1929477 h 5900100"/>
              <a:gd name="connsiteX1337" fmla="*/ 7362889 w 7434584"/>
              <a:gd name="connsiteY1337" fmla="*/ 1926746 h 5900100"/>
              <a:gd name="connsiteX1338" fmla="*/ 7369550 w 7434584"/>
              <a:gd name="connsiteY1338" fmla="*/ 1924272 h 5900100"/>
              <a:gd name="connsiteX1339" fmla="*/ 7369272 w 7434584"/>
              <a:gd name="connsiteY1339" fmla="*/ 1924377 h 5900100"/>
              <a:gd name="connsiteX1340" fmla="*/ 7365085 w 7434584"/>
              <a:gd name="connsiteY1340" fmla="*/ 1925931 h 5900100"/>
              <a:gd name="connsiteX1341" fmla="*/ 7187320 w 7434584"/>
              <a:gd name="connsiteY1341" fmla="*/ 1839520 h 5900100"/>
              <a:gd name="connsiteX1342" fmla="*/ 7172170 w 7434584"/>
              <a:gd name="connsiteY1342" fmla="*/ 1846068 h 5900100"/>
              <a:gd name="connsiteX1343" fmla="*/ 7187320 w 7434584"/>
              <a:gd name="connsiteY1343" fmla="*/ 1839520 h 5900100"/>
              <a:gd name="connsiteX1344" fmla="*/ 316421 w 7434584"/>
              <a:gd name="connsiteY1344" fmla="*/ 1826062 h 5900100"/>
              <a:gd name="connsiteX1345" fmla="*/ 318796 w 7434584"/>
              <a:gd name="connsiteY1345" fmla="*/ 1826064 h 5900100"/>
              <a:gd name="connsiteX1346" fmla="*/ 321812 w 7434584"/>
              <a:gd name="connsiteY1346" fmla="*/ 1826293 h 5900100"/>
              <a:gd name="connsiteX1347" fmla="*/ 311471 w 7434584"/>
              <a:gd name="connsiteY1347" fmla="*/ 1827673 h 5900100"/>
              <a:gd name="connsiteX1348" fmla="*/ 530011 w 7434584"/>
              <a:gd name="connsiteY1348" fmla="*/ 1815730 h 5900100"/>
              <a:gd name="connsiteX1349" fmla="*/ 512073 w 7434584"/>
              <a:gd name="connsiteY1349" fmla="*/ 1820172 h 5900100"/>
              <a:gd name="connsiteX1350" fmla="*/ 507304 w 7434584"/>
              <a:gd name="connsiteY1350" fmla="*/ 1821894 h 5900100"/>
              <a:gd name="connsiteX1351" fmla="*/ 518604 w 7434584"/>
              <a:gd name="connsiteY1351" fmla="*/ 1819302 h 5900100"/>
              <a:gd name="connsiteX1352" fmla="*/ 550329 w 7434584"/>
              <a:gd name="connsiteY1352" fmla="*/ 1814754 h 5900100"/>
              <a:gd name="connsiteX1353" fmla="*/ 550143 w 7434584"/>
              <a:gd name="connsiteY1353" fmla="*/ 1815752 h 5900100"/>
              <a:gd name="connsiteX1354" fmla="*/ 547250 w 7434584"/>
              <a:gd name="connsiteY1354" fmla="*/ 1815490 h 5900100"/>
              <a:gd name="connsiteX1355" fmla="*/ 604455 w 7434584"/>
              <a:gd name="connsiteY1355" fmla="*/ 1805086 h 5900100"/>
              <a:gd name="connsiteX1356" fmla="*/ 579603 w 7434584"/>
              <a:gd name="connsiteY1356" fmla="*/ 1816837 h 5900100"/>
              <a:gd name="connsiteX1357" fmla="*/ 595091 w 7434584"/>
              <a:gd name="connsiteY1357" fmla="*/ 1813755 h 5900100"/>
              <a:gd name="connsiteX1358" fmla="*/ 608123 w 7434584"/>
              <a:gd name="connsiteY1358" fmla="*/ 1806372 h 5900100"/>
              <a:gd name="connsiteX1359" fmla="*/ 6952246 w 7434584"/>
              <a:gd name="connsiteY1359" fmla="*/ 1698846 h 5900100"/>
              <a:gd name="connsiteX1360" fmla="*/ 7001996 w 7434584"/>
              <a:gd name="connsiteY1360" fmla="*/ 1701320 h 5900100"/>
              <a:gd name="connsiteX1361" fmla="*/ 7032888 w 7434584"/>
              <a:gd name="connsiteY1361" fmla="*/ 1709223 h 5900100"/>
              <a:gd name="connsiteX1362" fmla="*/ 7010148 w 7434584"/>
              <a:gd name="connsiteY1362" fmla="*/ 1708975 h 5900100"/>
              <a:gd name="connsiteX1363" fmla="*/ 6853749 w 7434584"/>
              <a:gd name="connsiteY1363" fmla="*/ 1684516 h 5900100"/>
              <a:gd name="connsiteX1364" fmla="*/ 6871218 w 7434584"/>
              <a:gd name="connsiteY1364" fmla="*/ 1685342 h 5900100"/>
              <a:gd name="connsiteX1365" fmla="*/ 6875444 w 7434584"/>
              <a:gd name="connsiteY1365" fmla="*/ 1687226 h 5900100"/>
              <a:gd name="connsiteX1366" fmla="*/ 530545 w 7434584"/>
              <a:gd name="connsiteY1366" fmla="*/ 1683310 h 5900100"/>
              <a:gd name="connsiteX1367" fmla="*/ 508063 w 7434584"/>
              <a:gd name="connsiteY1367" fmla="*/ 1689012 h 5900100"/>
              <a:gd name="connsiteX1368" fmla="*/ 479744 w 7434584"/>
              <a:gd name="connsiteY1368" fmla="*/ 1694884 h 5900100"/>
              <a:gd name="connsiteX1369" fmla="*/ 470059 w 7434584"/>
              <a:gd name="connsiteY1369" fmla="*/ 1695746 h 5900100"/>
              <a:gd name="connsiteX1370" fmla="*/ 464852 w 7434584"/>
              <a:gd name="connsiteY1370" fmla="*/ 1698167 h 5900100"/>
              <a:gd name="connsiteX1371" fmla="*/ 489983 w 7434584"/>
              <a:gd name="connsiteY1371" fmla="*/ 1693712 h 5900100"/>
              <a:gd name="connsiteX1372" fmla="*/ 520215 w 7434584"/>
              <a:gd name="connsiteY1372" fmla="*/ 1688254 h 5900100"/>
              <a:gd name="connsiteX1373" fmla="*/ 6804270 w 7434584"/>
              <a:gd name="connsiteY1373" fmla="*/ 1678006 h 5900100"/>
              <a:gd name="connsiteX1374" fmla="*/ 6822141 w 7434584"/>
              <a:gd name="connsiteY1374" fmla="*/ 1679936 h 5900100"/>
              <a:gd name="connsiteX1375" fmla="*/ 6849682 w 7434584"/>
              <a:gd name="connsiteY1375" fmla="*/ 1684005 h 5900100"/>
              <a:gd name="connsiteX1376" fmla="*/ 6811444 w 7434584"/>
              <a:gd name="connsiteY1376" fmla="*/ 1679225 h 5900100"/>
              <a:gd name="connsiteX1377" fmla="*/ 5975857 w 7434584"/>
              <a:gd name="connsiteY1377" fmla="*/ 1676272 h 5900100"/>
              <a:gd name="connsiteX1378" fmla="*/ 6195397 w 7434584"/>
              <a:gd name="connsiteY1378" fmla="*/ 1706118 h 5900100"/>
              <a:gd name="connsiteX1379" fmla="*/ 6236831 w 7434584"/>
              <a:gd name="connsiteY1379" fmla="*/ 1712812 h 5900100"/>
              <a:gd name="connsiteX1380" fmla="*/ 6331009 w 7434584"/>
              <a:gd name="connsiteY1380" fmla="*/ 1721672 h 5900100"/>
              <a:gd name="connsiteX1381" fmla="*/ 6334290 w 7434584"/>
              <a:gd name="connsiteY1381" fmla="*/ 1722042 h 5900100"/>
              <a:gd name="connsiteX1382" fmla="*/ 6257396 w 7434584"/>
              <a:gd name="connsiteY1382" fmla="*/ 1703658 h 5900100"/>
              <a:gd name="connsiteX1383" fmla="*/ 6226125 w 7434584"/>
              <a:gd name="connsiteY1383" fmla="*/ 1697891 h 5900100"/>
              <a:gd name="connsiteX1384" fmla="*/ 6107511 w 7434584"/>
              <a:gd name="connsiteY1384" fmla="*/ 1683778 h 5900100"/>
              <a:gd name="connsiteX1385" fmla="*/ 6038960 w 7434584"/>
              <a:gd name="connsiteY1385" fmla="*/ 1676564 h 5900100"/>
              <a:gd name="connsiteX1386" fmla="*/ 589135 w 7434584"/>
              <a:gd name="connsiteY1386" fmla="*/ 1672316 h 5900100"/>
              <a:gd name="connsiteX1387" fmla="*/ 575237 w 7434584"/>
              <a:gd name="connsiteY1387" fmla="*/ 1673185 h 5900100"/>
              <a:gd name="connsiteX1388" fmla="*/ 555824 w 7434584"/>
              <a:gd name="connsiteY1388" fmla="*/ 1681083 h 5900100"/>
              <a:gd name="connsiteX1389" fmla="*/ 557240 w 7434584"/>
              <a:gd name="connsiteY1389" fmla="*/ 1681119 h 5900100"/>
              <a:gd name="connsiteX1390" fmla="*/ 596364 w 7434584"/>
              <a:gd name="connsiteY1390" fmla="*/ 1674326 h 5900100"/>
              <a:gd name="connsiteX1391" fmla="*/ 589135 w 7434584"/>
              <a:gd name="connsiteY1391" fmla="*/ 1672316 h 5900100"/>
              <a:gd name="connsiteX1392" fmla="*/ 6710824 w 7434584"/>
              <a:gd name="connsiteY1392" fmla="*/ 1657558 h 5900100"/>
              <a:gd name="connsiteX1393" fmla="*/ 6702118 w 7434584"/>
              <a:gd name="connsiteY1393" fmla="*/ 1669139 h 5900100"/>
              <a:gd name="connsiteX1394" fmla="*/ 6713125 w 7434584"/>
              <a:gd name="connsiteY1394" fmla="*/ 1659911 h 5900100"/>
              <a:gd name="connsiteX1395" fmla="*/ 6710824 w 7434584"/>
              <a:gd name="connsiteY1395" fmla="*/ 1657558 h 5900100"/>
              <a:gd name="connsiteX1396" fmla="*/ 6640598 w 7434584"/>
              <a:gd name="connsiteY1396" fmla="*/ 1645850 h 5900100"/>
              <a:gd name="connsiteX1397" fmla="*/ 6629592 w 7434584"/>
              <a:gd name="connsiteY1397" fmla="*/ 1655079 h 5900100"/>
              <a:gd name="connsiteX1398" fmla="*/ 6640598 w 7434584"/>
              <a:gd name="connsiteY1398" fmla="*/ 1645850 h 5900100"/>
              <a:gd name="connsiteX1399" fmla="*/ 6620502 w 7434584"/>
              <a:gd name="connsiteY1399" fmla="*/ 1643032 h 5900100"/>
              <a:gd name="connsiteX1400" fmla="*/ 6609494 w 7434584"/>
              <a:gd name="connsiteY1400" fmla="*/ 1652259 h 5900100"/>
              <a:gd name="connsiteX1401" fmla="*/ 6620502 w 7434584"/>
              <a:gd name="connsiteY1401" fmla="*/ 1643032 h 5900100"/>
              <a:gd name="connsiteX1402" fmla="*/ 200995 w 7434584"/>
              <a:gd name="connsiteY1402" fmla="*/ 1639257 h 5900100"/>
              <a:gd name="connsiteX1403" fmla="*/ 190090 w 7434584"/>
              <a:gd name="connsiteY1403" fmla="*/ 1644117 h 5900100"/>
              <a:gd name="connsiteX1404" fmla="*/ 198538 w 7434584"/>
              <a:gd name="connsiteY1404" fmla="*/ 1639577 h 5900100"/>
              <a:gd name="connsiteX1405" fmla="*/ 2704263 w 7434584"/>
              <a:gd name="connsiteY1405" fmla="*/ 1631920 h 5900100"/>
              <a:gd name="connsiteX1406" fmla="*/ 2686434 w 7434584"/>
              <a:gd name="connsiteY1406" fmla="*/ 1633417 h 5900100"/>
              <a:gd name="connsiteX1407" fmla="*/ 2634297 w 7434584"/>
              <a:gd name="connsiteY1407" fmla="*/ 1632351 h 5900100"/>
              <a:gd name="connsiteX1408" fmla="*/ 2572978 w 7434584"/>
              <a:gd name="connsiteY1408" fmla="*/ 1634768 h 5900100"/>
              <a:gd name="connsiteX1409" fmla="*/ 2533851 w 7434584"/>
              <a:gd name="connsiteY1409" fmla="*/ 1643972 h 5900100"/>
              <a:gd name="connsiteX1410" fmla="*/ 2649315 w 7434584"/>
              <a:gd name="connsiteY1410" fmla="*/ 1641065 h 5900100"/>
              <a:gd name="connsiteX1411" fmla="*/ 2686434 w 7434584"/>
              <a:gd name="connsiteY1411" fmla="*/ 1633417 h 5900100"/>
              <a:gd name="connsiteX1412" fmla="*/ 2704117 w 7434584"/>
              <a:gd name="connsiteY1412" fmla="*/ 1632189 h 5900100"/>
              <a:gd name="connsiteX1413" fmla="*/ 615496 w 7434584"/>
              <a:gd name="connsiteY1413" fmla="*/ 1628587 h 5900100"/>
              <a:gd name="connsiteX1414" fmla="*/ 616740 w 7434584"/>
              <a:gd name="connsiteY1414" fmla="*/ 1629780 h 5900100"/>
              <a:gd name="connsiteX1415" fmla="*/ 616799 w 7434584"/>
              <a:gd name="connsiteY1415" fmla="*/ 1629830 h 5900100"/>
              <a:gd name="connsiteX1416" fmla="*/ 615497 w 7434584"/>
              <a:gd name="connsiteY1416" fmla="*/ 1628587 h 5900100"/>
              <a:gd name="connsiteX1417" fmla="*/ 414054 w 7434584"/>
              <a:gd name="connsiteY1417" fmla="*/ 1605562 h 5900100"/>
              <a:gd name="connsiteX1418" fmla="*/ 413672 w 7434584"/>
              <a:gd name="connsiteY1418" fmla="*/ 1608404 h 5900100"/>
              <a:gd name="connsiteX1419" fmla="*/ 401609 w 7434584"/>
              <a:gd name="connsiteY1419" fmla="*/ 1612072 h 5900100"/>
              <a:gd name="connsiteX1420" fmla="*/ 406681 w 7434584"/>
              <a:gd name="connsiteY1420" fmla="*/ 1607226 h 5900100"/>
              <a:gd name="connsiteX1421" fmla="*/ 414054 w 7434584"/>
              <a:gd name="connsiteY1421" fmla="*/ 1605562 h 5900100"/>
              <a:gd name="connsiteX1422" fmla="*/ 6849545 w 7434584"/>
              <a:gd name="connsiteY1422" fmla="*/ 1599227 h 5900100"/>
              <a:gd name="connsiteX1423" fmla="*/ 6856124 w 7434584"/>
              <a:gd name="connsiteY1423" fmla="*/ 1601454 h 5900100"/>
              <a:gd name="connsiteX1424" fmla="*/ 6863722 w 7434584"/>
              <a:gd name="connsiteY1424" fmla="*/ 1604702 h 5900100"/>
              <a:gd name="connsiteX1425" fmla="*/ 6835524 w 7434584"/>
              <a:gd name="connsiteY1425" fmla="*/ 1606776 h 5900100"/>
              <a:gd name="connsiteX1426" fmla="*/ 6808563 w 7434584"/>
              <a:gd name="connsiteY1426" fmla="*/ 1607491 h 5900100"/>
              <a:gd name="connsiteX1427" fmla="*/ 6796763 w 7434584"/>
              <a:gd name="connsiteY1427" fmla="*/ 1601572 h 5900100"/>
              <a:gd name="connsiteX1428" fmla="*/ 6791291 w 7434584"/>
              <a:gd name="connsiteY1428" fmla="*/ 1599351 h 5900100"/>
              <a:gd name="connsiteX1429" fmla="*/ 277955 w 7434584"/>
              <a:gd name="connsiteY1429" fmla="*/ 1566121 h 5900100"/>
              <a:gd name="connsiteX1430" fmla="*/ 281231 w 7434584"/>
              <a:gd name="connsiteY1430" fmla="*/ 1566546 h 5900100"/>
              <a:gd name="connsiteX1431" fmla="*/ 273491 w 7434584"/>
              <a:gd name="connsiteY1431" fmla="*/ 1570841 h 5900100"/>
              <a:gd name="connsiteX1432" fmla="*/ 277955 w 7434584"/>
              <a:gd name="connsiteY1432" fmla="*/ 1566121 h 5900100"/>
              <a:gd name="connsiteX1433" fmla="*/ 285693 w 7434584"/>
              <a:gd name="connsiteY1433" fmla="*/ 1561831 h 5900100"/>
              <a:gd name="connsiteX1434" fmla="*/ 288971 w 7434584"/>
              <a:gd name="connsiteY1434" fmla="*/ 1562252 h 5900100"/>
              <a:gd name="connsiteX1435" fmla="*/ 281231 w 7434584"/>
              <a:gd name="connsiteY1435" fmla="*/ 1566546 h 5900100"/>
              <a:gd name="connsiteX1436" fmla="*/ 285693 w 7434584"/>
              <a:gd name="connsiteY1436" fmla="*/ 1561831 h 5900100"/>
              <a:gd name="connsiteX1437" fmla="*/ 6442733 w 7434584"/>
              <a:gd name="connsiteY1437" fmla="*/ 1560530 h 5900100"/>
              <a:gd name="connsiteX1438" fmla="*/ 6442511 w 7434584"/>
              <a:gd name="connsiteY1438" fmla="*/ 1563763 h 5900100"/>
              <a:gd name="connsiteX1439" fmla="*/ 6447877 w 7434584"/>
              <a:gd name="connsiteY1439" fmla="*/ 1564657 h 5900100"/>
              <a:gd name="connsiteX1440" fmla="*/ 6450328 w 7434584"/>
              <a:gd name="connsiteY1440" fmla="*/ 1561750 h 5900100"/>
              <a:gd name="connsiteX1441" fmla="*/ 6448601 w 7434584"/>
              <a:gd name="connsiteY1441" fmla="*/ 1561018 h 5900100"/>
              <a:gd name="connsiteX1442" fmla="*/ 310230 w 7434584"/>
              <a:gd name="connsiteY1442" fmla="*/ 1552549 h 5900100"/>
              <a:gd name="connsiteX1443" fmla="*/ 288971 w 7434584"/>
              <a:gd name="connsiteY1443" fmla="*/ 1562252 h 5900100"/>
              <a:gd name="connsiteX1444" fmla="*/ 300054 w 7434584"/>
              <a:gd name="connsiteY1444" fmla="*/ 1554687 h 5900100"/>
              <a:gd name="connsiteX1445" fmla="*/ 310230 w 7434584"/>
              <a:gd name="connsiteY1445" fmla="*/ 1552549 h 5900100"/>
              <a:gd name="connsiteX1446" fmla="*/ 556653 w 7434584"/>
              <a:gd name="connsiteY1446" fmla="*/ 1531262 h 5900100"/>
              <a:gd name="connsiteX1447" fmla="*/ 529620 w 7434584"/>
              <a:gd name="connsiteY1447" fmla="*/ 1544611 h 5900100"/>
              <a:gd name="connsiteX1448" fmla="*/ 548123 w 7434584"/>
              <a:gd name="connsiteY1448" fmla="*/ 1539611 h 5900100"/>
              <a:gd name="connsiteX1449" fmla="*/ 555293 w 7434584"/>
              <a:gd name="connsiteY1449" fmla="*/ 1537029 h 5900100"/>
              <a:gd name="connsiteX1450" fmla="*/ 559706 w 7434584"/>
              <a:gd name="connsiteY1450" fmla="*/ 1534943 h 5900100"/>
              <a:gd name="connsiteX1451" fmla="*/ 561915 w 7434584"/>
              <a:gd name="connsiteY1451" fmla="*/ 1532546 h 5900100"/>
              <a:gd name="connsiteX1452" fmla="*/ 200889 w 7434584"/>
              <a:gd name="connsiteY1452" fmla="*/ 1530654 h 5900100"/>
              <a:gd name="connsiteX1453" fmla="*/ 195220 w 7434584"/>
              <a:gd name="connsiteY1453" fmla="*/ 1533964 h 5900100"/>
              <a:gd name="connsiteX1454" fmla="*/ 183113 w 7434584"/>
              <a:gd name="connsiteY1454" fmla="*/ 1542320 h 5900100"/>
              <a:gd name="connsiteX1455" fmla="*/ 153898 w 7434584"/>
              <a:gd name="connsiteY1455" fmla="*/ 1546016 h 5900100"/>
              <a:gd name="connsiteX1456" fmla="*/ 123198 w 7434584"/>
              <a:gd name="connsiteY1456" fmla="*/ 1548456 h 5900100"/>
              <a:gd name="connsiteX1457" fmla="*/ 131055 w 7434584"/>
              <a:gd name="connsiteY1457" fmla="*/ 1543683 h 5900100"/>
              <a:gd name="connsiteX1458" fmla="*/ 137921 w 7434584"/>
              <a:gd name="connsiteY1458" fmla="*/ 1540188 h 5900100"/>
              <a:gd name="connsiteX1459" fmla="*/ 624838 w 7434584"/>
              <a:gd name="connsiteY1459" fmla="*/ 1505704 h 5900100"/>
              <a:gd name="connsiteX1460" fmla="*/ 622016 w 7434584"/>
              <a:gd name="connsiteY1460" fmla="*/ 1506450 h 5900100"/>
              <a:gd name="connsiteX1461" fmla="*/ 607395 w 7434584"/>
              <a:gd name="connsiteY1461" fmla="*/ 1513284 h 5900100"/>
              <a:gd name="connsiteX1462" fmla="*/ 606943 w 7434584"/>
              <a:gd name="connsiteY1462" fmla="*/ 1513533 h 5900100"/>
              <a:gd name="connsiteX1463" fmla="*/ 382049 w 7434584"/>
              <a:gd name="connsiteY1463" fmla="*/ 1492353 h 5900100"/>
              <a:gd name="connsiteX1464" fmla="*/ 345919 w 7434584"/>
              <a:gd name="connsiteY1464" fmla="*/ 1508205 h 5900100"/>
              <a:gd name="connsiteX1465" fmla="*/ 319848 w 7434584"/>
              <a:gd name="connsiteY1465" fmla="*/ 1522386 h 5900100"/>
              <a:gd name="connsiteX1466" fmla="*/ 244538 w 7434584"/>
              <a:gd name="connsiteY1466" fmla="*/ 1534545 h 5900100"/>
              <a:gd name="connsiteX1467" fmla="*/ 232948 w 7434584"/>
              <a:gd name="connsiteY1467" fmla="*/ 1536012 h 5900100"/>
              <a:gd name="connsiteX1468" fmla="*/ 239581 w 7434584"/>
              <a:gd name="connsiteY1468" fmla="*/ 1532211 h 5900100"/>
              <a:gd name="connsiteX1469" fmla="*/ 257162 w 7434584"/>
              <a:gd name="connsiteY1469" fmla="*/ 1521683 h 5900100"/>
              <a:gd name="connsiteX1470" fmla="*/ 256420 w 7434584"/>
              <a:gd name="connsiteY1470" fmla="*/ 1521134 h 5900100"/>
              <a:gd name="connsiteX1471" fmla="*/ 292872 w 7434584"/>
              <a:gd name="connsiteY1471" fmla="*/ 1514671 h 5900100"/>
              <a:gd name="connsiteX1472" fmla="*/ 365999 w 7434584"/>
              <a:gd name="connsiteY1472" fmla="*/ 1494443 h 5900100"/>
              <a:gd name="connsiteX1473" fmla="*/ 463849 w 7434584"/>
              <a:gd name="connsiteY1473" fmla="*/ 1483988 h 5900100"/>
              <a:gd name="connsiteX1474" fmla="*/ 449908 w 7434584"/>
              <a:gd name="connsiteY1474" fmla="*/ 1488095 h 5900100"/>
              <a:gd name="connsiteX1475" fmla="*/ 452711 w 7434584"/>
              <a:gd name="connsiteY1475" fmla="*/ 1492191 h 5900100"/>
              <a:gd name="connsiteX1476" fmla="*/ 457122 w 7434584"/>
              <a:gd name="connsiteY1476" fmla="*/ 1491155 h 5900100"/>
              <a:gd name="connsiteX1477" fmla="*/ 458685 w 7434584"/>
              <a:gd name="connsiteY1477" fmla="*/ 1490426 h 5900100"/>
              <a:gd name="connsiteX1478" fmla="*/ 463813 w 7434584"/>
              <a:gd name="connsiteY1478" fmla="*/ 1486359 h 5900100"/>
              <a:gd name="connsiteX1479" fmla="*/ 463849 w 7434584"/>
              <a:gd name="connsiteY1479" fmla="*/ 1483988 h 5900100"/>
              <a:gd name="connsiteX1480" fmla="*/ 6153484 w 7434584"/>
              <a:gd name="connsiteY1480" fmla="*/ 1482580 h 5900100"/>
              <a:gd name="connsiteX1481" fmla="*/ 6153165 w 7434584"/>
              <a:gd name="connsiteY1481" fmla="*/ 1482828 h 5900100"/>
              <a:gd name="connsiteX1482" fmla="*/ 6197420 w 7434584"/>
              <a:gd name="connsiteY1482" fmla="*/ 1486440 h 5900100"/>
              <a:gd name="connsiteX1483" fmla="*/ 6201566 w 7434584"/>
              <a:gd name="connsiteY1483" fmla="*/ 1486938 h 5900100"/>
              <a:gd name="connsiteX1484" fmla="*/ 6198580 w 7434584"/>
              <a:gd name="connsiteY1484" fmla="*/ 1486271 h 5900100"/>
              <a:gd name="connsiteX1485" fmla="*/ 6174294 w 7434584"/>
              <a:gd name="connsiteY1485" fmla="*/ 1482887 h 5900100"/>
              <a:gd name="connsiteX1486" fmla="*/ 6153484 w 7434584"/>
              <a:gd name="connsiteY1486" fmla="*/ 1482580 h 5900100"/>
              <a:gd name="connsiteX1487" fmla="*/ 4771160 w 7434584"/>
              <a:gd name="connsiteY1487" fmla="*/ 1414654 h 5900100"/>
              <a:gd name="connsiteX1488" fmla="*/ 4781618 w 7434584"/>
              <a:gd name="connsiteY1488" fmla="*/ 1425378 h 5900100"/>
              <a:gd name="connsiteX1489" fmla="*/ 4821543 w 7434584"/>
              <a:gd name="connsiteY1489" fmla="*/ 1427459 h 5900100"/>
              <a:gd name="connsiteX1490" fmla="*/ 4827502 w 7434584"/>
              <a:gd name="connsiteY1490" fmla="*/ 1419189 h 5900100"/>
              <a:gd name="connsiteX1491" fmla="*/ 505170 w 7434584"/>
              <a:gd name="connsiteY1491" fmla="*/ 1412313 h 5900100"/>
              <a:gd name="connsiteX1492" fmla="*/ 508502 w 7434584"/>
              <a:gd name="connsiteY1492" fmla="*/ 1415584 h 5900100"/>
              <a:gd name="connsiteX1493" fmla="*/ 508856 w 7434584"/>
              <a:gd name="connsiteY1493" fmla="*/ 1415934 h 5900100"/>
              <a:gd name="connsiteX1494" fmla="*/ 508915 w 7434584"/>
              <a:gd name="connsiteY1494" fmla="*/ 1415988 h 5900100"/>
              <a:gd name="connsiteX1495" fmla="*/ 508502 w 7434584"/>
              <a:gd name="connsiteY1495" fmla="*/ 1415584 h 5900100"/>
              <a:gd name="connsiteX1496" fmla="*/ 507513 w 7434584"/>
              <a:gd name="connsiteY1496" fmla="*/ 1414611 h 5900100"/>
              <a:gd name="connsiteX1497" fmla="*/ 505170 w 7434584"/>
              <a:gd name="connsiteY1497" fmla="*/ 1412313 h 5900100"/>
              <a:gd name="connsiteX1498" fmla="*/ 578752 w 7434584"/>
              <a:gd name="connsiteY1498" fmla="*/ 1411138 h 5900100"/>
              <a:gd name="connsiteX1499" fmla="*/ 574955 w 7434584"/>
              <a:gd name="connsiteY1499" fmla="*/ 1414909 h 5900100"/>
              <a:gd name="connsiteX1500" fmla="*/ 578755 w 7434584"/>
              <a:gd name="connsiteY1500" fmla="*/ 1411138 h 5900100"/>
              <a:gd name="connsiteX1501" fmla="*/ 2889652 w 7434584"/>
              <a:gd name="connsiteY1501" fmla="*/ 1383080 h 5900100"/>
              <a:gd name="connsiteX1502" fmla="*/ 2635522 w 7434584"/>
              <a:gd name="connsiteY1502" fmla="*/ 1405074 h 5900100"/>
              <a:gd name="connsiteX1503" fmla="*/ 2420750 w 7434584"/>
              <a:gd name="connsiteY1503" fmla="*/ 1428913 h 5900100"/>
              <a:gd name="connsiteX1504" fmla="*/ 2421299 w 7434584"/>
              <a:gd name="connsiteY1504" fmla="*/ 1434183 h 5900100"/>
              <a:gd name="connsiteX1505" fmla="*/ 2522944 w 7434584"/>
              <a:gd name="connsiteY1505" fmla="*/ 1422886 h 5900100"/>
              <a:gd name="connsiteX1506" fmla="*/ 2876734 w 7434584"/>
              <a:gd name="connsiteY1506" fmla="*/ 1398932 h 5900100"/>
              <a:gd name="connsiteX1507" fmla="*/ 220311 w 7434584"/>
              <a:gd name="connsiteY1507" fmla="*/ 1382164 h 5900100"/>
              <a:gd name="connsiteX1508" fmla="*/ 239031 w 7434584"/>
              <a:gd name="connsiteY1508" fmla="*/ 1383156 h 5900100"/>
              <a:gd name="connsiteX1509" fmla="*/ 215174 w 7434584"/>
              <a:gd name="connsiteY1509" fmla="*/ 1384728 h 5900100"/>
              <a:gd name="connsiteX1510" fmla="*/ 220311 w 7434584"/>
              <a:gd name="connsiteY1510" fmla="*/ 1382164 h 5900100"/>
              <a:gd name="connsiteX1511" fmla="*/ 587259 w 7434584"/>
              <a:gd name="connsiteY1511" fmla="*/ 1361016 h 5900100"/>
              <a:gd name="connsiteX1512" fmla="*/ 566971 w 7434584"/>
              <a:gd name="connsiteY1512" fmla="*/ 1368761 h 5900100"/>
              <a:gd name="connsiteX1513" fmla="*/ 571615 w 7434584"/>
              <a:gd name="connsiteY1513" fmla="*/ 1367963 h 5900100"/>
              <a:gd name="connsiteX1514" fmla="*/ 587497 w 7434584"/>
              <a:gd name="connsiteY1514" fmla="*/ 1361073 h 5900100"/>
              <a:gd name="connsiteX1515" fmla="*/ 588095 w 7434584"/>
              <a:gd name="connsiteY1515" fmla="*/ 1362070 h 5900100"/>
              <a:gd name="connsiteX1516" fmla="*/ 588842 w 7434584"/>
              <a:gd name="connsiteY1516" fmla="*/ 1363316 h 5900100"/>
              <a:gd name="connsiteX1517" fmla="*/ 589292 w 7434584"/>
              <a:gd name="connsiteY1517" fmla="*/ 1364063 h 5900100"/>
              <a:gd name="connsiteX1518" fmla="*/ 589094 w 7434584"/>
              <a:gd name="connsiteY1518" fmla="*/ 1363733 h 5900100"/>
              <a:gd name="connsiteX1519" fmla="*/ 588842 w 7434584"/>
              <a:gd name="connsiteY1519" fmla="*/ 1363316 h 5900100"/>
              <a:gd name="connsiteX1520" fmla="*/ 587497 w 7434584"/>
              <a:gd name="connsiteY1520" fmla="*/ 1361073 h 5900100"/>
              <a:gd name="connsiteX1521" fmla="*/ 4788293 w 7434584"/>
              <a:gd name="connsiteY1521" fmla="*/ 1346964 h 5900100"/>
              <a:gd name="connsiteX1522" fmla="*/ 4786492 w 7434584"/>
              <a:gd name="connsiteY1522" fmla="*/ 1351540 h 5900100"/>
              <a:gd name="connsiteX1523" fmla="*/ 4787749 w 7434584"/>
              <a:gd name="connsiteY1523" fmla="*/ 1348343 h 5900100"/>
              <a:gd name="connsiteX1524" fmla="*/ 4789204 w 7434584"/>
              <a:gd name="connsiteY1524" fmla="*/ 1344644 h 5900100"/>
              <a:gd name="connsiteX1525" fmla="*/ 4788293 w 7434584"/>
              <a:gd name="connsiteY1525" fmla="*/ 1346964 h 5900100"/>
              <a:gd name="connsiteX1526" fmla="*/ 4789058 w 7434584"/>
              <a:gd name="connsiteY1526" fmla="*/ 1345013 h 5900100"/>
              <a:gd name="connsiteX1527" fmla="*/ 2925169 w 7434584"/>
              <a:gd name="connsiteY1527" fmla="*/ 1343817 h 5900100"/>
              <a:gd name="connsiteX1528" fmla="*/ 2886822 w 7434584"/>
              <a:gd name="connsiteY1528" fmla="*/ 1347350 h 5900100"/>
              <a:gd name="connsiteX1529" fmla="*/ 2509242 w 7434584"/>
              <a:gd name="connsiteY1529" fmla="*/ 1388022 h 5900100"/>
              <a:gd name="connsiteX1530" fmla="*/ 2409165 w 7434584"/>
              <a:gd name="connsiteY1530" fmla="*/ 1401354 h 5900100"/>
              <a:gd name="connsiteX1531" fmla="*/ 2410006 w 7434584"/>
              <a:gd name="connsiteY1531" fmla="*/ 1404464 h 5900100"/>
              <a:gd name="connsiteX1532" fmla="*/ 2412018 w 7434584"/>
              <a:gd name="connsiteY1532" fmla="*/ 1406583 h 5900100"/>
              <a:gd name="connsiteX1533" fmla="*/ 2524323 w 7434584"/>
              <a:gd name="connsiteY1533" fmla="*/ 1393708 h 5900100"/>
              <a:gd name="connsiteX1534" fmla="*/ 2867180 w 7434584"/>
              <a:gd name="connsiteY1534" fmla="*/ 1372354 h 5900100"/>
              <a:gd name="connsiteX1535" fmla="*/ 2899488 w 7434584"/>
              <a:gd name="connsiteY1535" fmla="*/ 1371008 h 5900100"/>
              <a:gd name="connsiteX1536" fmla="*/ 2914066 w 7434584"/>
              <a:gd name="connsiteY1536" fmla="*/ 1353119 h 5900100"/>
              <a:gd name="connsiteX1537" fmla="*/ 4829629 w 7434584"/>
              <a:gd name="connsiteY1537" fmla="*/ 1342649 h 5900100"/>
              <a:gd name="connsiteX1538" fmla="*/ 4818799 w 7434584"/>
              <a:gd name="connsiteY1538" fmla="*/ 1353001 h 5900100"/>
              <a:gd name="connsiteX1539" fmla="*/ 4829629 w 7434584"/>
              <a:gd name="connsiteY1539" fmla="*/ 1342649 h 5900100"/>
              <a:gd name="connsiteX1540" fmla="*/ 4790262 w 7434584"/>
              <a:gd name="connsiteY1540" fmla="*/ 1341951 h 5900100"/>
              <a:gd name="connsiteX1541" fmla="*/ 4789844 w 7434584"/>
              <a:gd name="connsiteY1541" fmla="*/ 1343016 h 5900100"/>
              <a:gd name="connsiteX1542" fmla="*/ 4789204 w 7434584"/>
              <a:gd name="connsiteY1542" fmla="*/ 1344644 h 5900100"/>
              <a:gd name="connsiteX1543" fmla="*/ 4777403 w 7434584"/>
              <a:gd name="connsiteY1543" fmla="*/ 1339490 h 5900100"/>
              <a:gd name="connsiteX1544" fmla="*/ 4768912 w 7434584"/>
              <a:gd name="connsiteY1544" fmla="*/ 1349938 h 5900100"/>
              <a:gd name="connsiteX1545" fmla="*/ 4763587 w 7434584"/>
              <a:gd name="connsiteY1545" fmla="*/ 1351776 h 5900100"/>
              <a:gd name="connsiteX1546" fmla="*/ 4757354 w 7434584"/>
              <a:gd name="connsiteY1546" fmla="*/ 1351841 h 5900100"/>
              <a:gd name="connsiteX1547" fmla="*/ 4754360 w 7434584"/>
              <a:gd name="connsiteY1547" fmla="*/ 1351199 h 5900100"/>
              <a:gd name="connsiteX1548" fmla="*/ 4777403 w 7434584"/>
              <a:gd name="connsiteY1548" fmla="*/ 1339490 h 5900100"/>
              <a:gd name="connsiteX1549" fmla="*/ 6814881 w 7434584"/>
              <a:gd name="connsiteY1549" fmla="*/ 1316693 h 5900100"/>
              <a:gd name="connsiteX1550" fmla="*/ 6819540 w 7434584"/>
              <a:gd name="connsiteY1550" fmla="*/ 1317468 h 5900100"/>
              <a:gd name="connsiteX1551" fmla="*/ 6809986 w 7434584"/>
              <a:gd name="connsiteY1551" fmla="*/ 1317657 h 5900100"/>
              <a:gd name="connsiteX1552" fmla="*/ 6812716 w 7434584"/>
              <a:gd name="connsiteY1552" fmla="*/ 1317027 h 5900100"/>
              <a:gd name="connsiteX1553" fmla="*/ 4736077 w 7434584"/>
              <a:gd name="connsiteY1553" fmla="*/ 1308628 h 5900100"/>
              <a:gd name="connsiteX1554" fmla="*/ 4736362 w 7434584"/>
              <a:gd name="connsiteY1554" fmla="*/ 1314609 h 5900100"/>
              <a:gd name="connsiteX1555" fmla="*/ 4736682 w 7434584"/>
              <a:gd name="connsiteY1555" fmla="*/ 1344622 h 5900100"/>
              <a:gd name="connsiteX1556" fmla="*/ 4746272 w 7434584"/>
              <a:gd name="connsiteY1556" fmla="*/ 1338943 h 5900100"/>
              <a:gd name="connsiteX1557" fmla="*/ 4742547 w 7434584"/>
              <a:gd name="connsiteY1557" fmla="*/ 1348410 h 5900100"/>
              <a:gd name="connsiteX1558" fmla="*/ 4736730 w 7434584"/>
              <a:gd name="connsiteY1558" fmla="*/ 1348903 h 5900100"/>
              <a:gd name="connsiteX1559" fmla="*/ 4736762 w 7434584"/>
              <a:gd name="connsiteY1559" fmla="*/ 1352054 h 5900100"/>
              <a:gd name="connsiteX1560" fmla="*/ 4757354 w 7434584"/>
              <a:gd name="connsiteY1560" fmla="*/ 1351841 h 5900100"/>
              <a:gd name="connsiteX1561" fmla="*/ 4761082 w 7434584"/>
              <a:gd name="connsiteY1561" fmla="*/ 1352640 h 5900100"/>
              <a:gd name="connsiteX1562" fmla="*/ 4763587 w 7434584"/>
              <a:gd name="connsiteY1562" fmla="*/ 1351776 h 5900100"/>
              <a:gd name="connsiteX1563" fmla="*/ 4786492 w 7434584"/>
              <a:gd name="connsiteY1563" fmla="*/ 1351540 h 5900100"/>
              <a:gd name="connsiteX1564" fmla="*/ 4839881 w 7434584"/>
              <a:gd name="connsiteY1564" fmla="*/ 1363149 h 5900100"/>
              <a:gd name="connsiteX1565" fmla="*/ 4841659 w 7434584"/>
              <a:gd name="connsiteY1565" fmla="*/ 1353549 h 5900100"/>
              <a:gd name="connsiteX1566" fmla="*/ 4843850 w 7434584"/>
              <a:gd name="connsiteY1566" fmla="*/ 1325519 h 5900100"/>
              <a:gd name="connsiteX1567" fmla="*/ 4849245 w 7434584"/>
              <a:gd name="connsiteY1567" fmla="*/ 1313532 h 5900100"/>
              <a:gd name="connsiteX1568" fmla="*/ 2445147 w 7434584"/>
              <a:gd name="connsiteY1568" fmla="*/ 1304690 h 5900100"/>
              <a:gd name="connsiteX1569" fmla="*/ 2435533 w 7434584"/>
              <a:gd name="connsiteY1569" fmla="*/ 1306343 h 5900100"/>
              <a:gd name="connsiteX1570" fmla="*/ 2407215 w 7434584"/>
              <a:gd name="connsiteY1570" fmla="*/ 1317399 h 5900100"/>
              <a:gd name="connsiteX1571" fmla="*/ 2432294 w 7434584"/>
              <a:gd name="connsiteY1571" fmla="*/ 1312230 h 5900100"/>
              <a:gd name="connsiteX1572" fmla="*/ 2449803 w 7434584"/>
              <a:gd name="connsiteY1572" fmla="*/ 1304710 h 5900100"/>
              <a:gd name="connsiteX1573" fmla="*/ 2445147 w 7434584"/>
              <a:gd name="connsiteY1573" fmla="*/ 1304690 h 5900100"/>
              <a:gd name="connsiteX1574" fmla="*/ 2512612 w 7434584"/>
              <a:gd name="connsiteY1574" fmla="*/ 1297749 h 5900100"/>
              <a:gd name="connsiteX1575" fmla="*/ 2503280 w 7434584"/>
              <a:gd name="connsiteY1575" fmla="*/ 1299347 h 5900100"/>
              <a:gd name="connsiteX1576" fmla="*/ 2470451 w 7434584"/>
              <a:gd name="connsiteY1576" fmla="*/ 1311331 h 5900100"/>
              <a:gd name="connsiteX1577" fmla="*/ 2495529 w 7434584"/>
              <a:gd name="connsiteY1577" fmla="*/ 1306164 h 5900100"/>
              <a:gd name="connsiteX1578" fmla="*/ 2516423 w 7434584"/>
              <a:gd name="connsiteY1578" fmla="*/ 1297943 h 5900100"/>
              <a:gd name="connsiteX1579" fmla="*/ 2512612 w 7434584"/>
              <a:gd name="connsiteY1579" fmla="*/ 1297749 h 5900100"/>
              <a:gd name="connsiteX1580" fmla="*/ 2567173 w 7434584"/>
              <a:gd name="connsiteY1580" fmla="*/ 1289552 h 5900100"/>
              <a:gd name="connsiteX1581" fmla="*/ 2539702 w 7434584"/>
              <a:gd name="connsiteY1581" fmla="*/ 1304024 h 5900100"/>
              <a:gd name="connsiteX1582" fmla="*/ 2575788 w 7434584"/>
              <a:gd name="connsiteY1582" fmla="*/ 1289629 h 5900100"/>
              <a:gd name="connsiteX1583" fmla="*/ 2567173 w 7434584"/>
              <a:gd name="connsiteY1583" fmla="*/ 1289552 h 5900100"/>
              <a:gd name="connsiteX1584" fmla="*/ 6781558 w 7434584"/>
              <a:gd name="connsiteY1584" fmla="*/ 1252016 h 5900100"/>
              <a:gd name="connsiteX1585" fmla="*/ 6781755 w 7434584"/>
              <a:gd name="connsiteY1585" fmla="*/ 1252518 h 5900100"/>
              <a:gd name="connsiteX1586" fmla="*/ 6793848 w 7434584"/>
              <a:gd name="connsiteY1586" fmla="*/ 1253051 h 5900100"/>
              <a:gd name="connsiteX1587" fmla="*/ 6791616 w 7434584"/>
              <a:gd name="connsiteY1587" fmla="*/ 1252724 h 5900100"/>
              <a:gd name="connsiteX1588" fmla="*/ 3037455 w 7434584"/>
              <a:gd name="connsiteY1588" fmla="*/ 1249769 h 5900100"/>
              <a:gd name="connsiteX1589" fmla="*/ 2835916 w 7434584"/>
              <a:gd name="connsiteY1589" fmla="*/ 1265033 h 5900100"/>
              <a:gd name="connsiteX1590" fmla="*/ 2694399 w 7434584"/>
              <a:gd name="connsiteY1590" fmla="*/ 1275104 h 5900100"/>
              <a:gd name="connsiteX1591" fmla="*/ 2671327 w 7434584"/>
              <a:gd name="connsiteY1591" fmla="*/ 1285024 h 5900100"/>
              <a:gd name="connsiteX1592" fmla="*/ 2830963 w 7434584"/>
              <a:gd name="connsiteY1592" fmla="*/ 1279976 h 5900100"/>
              <a:gd name="connsiteX1593" fmla="*/ 3013624 w 7434584"/>
              <a:gd name="connsiteY1593" fmla="*/ 1269729 h 5900100"/>
              <a:gd name="connsiteX1594" fmla="*/ 144602 w 7434584"/>
              <a:gd name="connsiteY1594" fmla="*/ 1229108 h 5900100"/>
              <a:gd name="connsiteX1595" fmla="*/ 146980 w 7434584"/>
              <a:gd name="connsiteY1595" fmla="*/ 1229108 h 5900100"/>
              <a:gd name="connsiteX1596" fmla="*/ 149993 w 7434584"/>
              <a:gd name="connsiteY1596" fmla="*/ 1229339 h 5900100"/>
              <a:gd name="connsiteX1597" fmla="*/ 139653 w 7434584"/>
              <a:gd name="connsiteY1597" fmla="*/ 1230719 h 5900100"/>
              <a:gd name="connsiteX1598" fmla="*/ 4731837 w 7434584"/>
              <a:gd name="connsiteY1598" fmla="*/ 1220627 h 5900100"/>
              <a:gd name="connsiteX1599" fmla="*/ 4732503 w 7434584"/>
              <a:gd name="connsiteY1599" fmla="*/ 1234485 h 5900100"/>
              <a:gd name="connsiteX1600" fmla="*/ 4860852 w 7434584"/>
              <a:gd name="connsiteY1600" fmla="*/ 1241992 h 5900100"/>
              <a:gd name="connsiteX1601" fmla="*/ 4860876 w 7434584"/>
              <a:gd name="connsiteY1601" fmla="*/ 1235438 h 5900100"/>
              <a:gd name="connsiteX1602" fmla="*/ 4868368 w 7434584"/>
              <a:gd name="connsiteY1602" fmla="*/ 1225327 h 5900100"/>
              <a:gd name="connsiteX1603" fmla="*/ 4868503 w 7434584"/>
              <a:gd name="connsiteY1603" fmla="*/ 1224493 h 5900100"/>
              <a:gd name="connsiteX1604" fmla="*/ 4773514 w 7434584"/>
              <a:gd name="connsiteY1604" fmla="*/ 1222019 h 5900100"/>
              <a:gd name="connsiteX1605" fmla="*/ 4583523 w 7434584"/>
              <a:gd name="connsiteY1605" fmla="*/ 1215081 h 5900100"/>
              <a:gd name="connsiteX1606" fmla="*/ 4583854 w 7434584"/>
              <a:gd name="connsiteY1606" fmla="*/ 1230260 h 5900100"/>
              <a:gd name="connsiteX1607" fmla="*/ 4603073 w 7434584"/>
              <a:gd name="connsiteY1607" fmla="*/ 1230621 h 5900100"/>
              <a:gd name="connsiteX1608" fmla="*/ 4601924 w 7434584"/>
              <a:gd name="connsiteY1608" fmla="*/ 1215896 h 5900100"/>
              <a:gd name="connsiteX1609" fmla="*/ 6905169 w 7434584"/>
              <a:gd name="connsiteY1609" fmla="*/ 1130269 h 5900100"/>
              <a:gd name="connsiteX1610" fmla="*/ 6913286 w 7434584"/>
              <a:gd name="connsiteY1610" fmla="*/ 1133224 h 5900100"/>
              <a:gd name="connsiteX1611" fmla="*/ 6902902 w 7434584"/>
              <a:gd name="connsiteY1611" fmla="*/ 1130321 h 5900100"/>
              <a:gd name="connsiteX1612" fmla="*/ 6705655 w 7434584"/>
              <a:gd name="connsiteY1612" fmla="*/ 1129417 h 5900100"/>
              <a:gd name="connsiteX1613" fmla="*/ 6712528 w 7434584"/>
              <a:gd name="connsiteY1613" fmla="*/ 1129904 h 5900100"/>
              <a:gd name="connsiteX1614" fmla="*/ 6717594 w 7434584"/>
              <a:gd name="connsiteY1614" fmla="*/ 1133610 h 5900100"/>
              <a:gd name="connsiteX1615" fmla="*/ 6706269 w 7434584"/>
              <a:gd name="connsiteY1615" fmla="*/ 1131951 h 5900100"/>
              <a:gd name="connsiteX1616" fmla="*/ 6705655 w 7434584"/>
              <a:gd name="connsiteY1616" fmla="*/ 1129417 h 5900100"/>
              <a:gd name="connsiteX1617" fmla="*/ 6756996 w 7434584"/>
              <a:gd name="connsiteY1617" fmla="*/ 1113524 h 5900100"/>
              <a:gd name="connsiteX1618" fmla="*/ 6768012 w 7434584"/>
              <a:gd name="connsiteY1618" fmla="*/ 1120904 h 5900100"/>
              <a:gd name="connsiteX1619" fmla="*/ 6775582 w 7434584"/>
              <a:gd name="connsiteY1619" fmla="*/ 1120554 h 5900100"/>
              <a:gd name="connsiteX1620" fmla="*/ 6782010 w 7434584"/>
              <a:gd name="connsiteY1620" fmla="*/ 1121039 h 5900100"/>
              <a:gd name="connsiteX1621" fmla="*/ 6781646 w 7434584"/>
              <a:gd name="connsiteY1621" fmla="*/ 1120867 h 5900100"/>
              <a:gd name="connsiteX1622" fmla="*/ 6780289 w 7434584"/>
              <a:gd name="connsiteY1622" fmla="*/ 1120184 h 5900100"/>
              <a:gd name="connsiteX1623" fmla="*/ 6701864 w 7434584"/>
              <a:gd name="connsiteY1623" fmla="*/ 1097721 h 5900100"/>
              <a:gd name="connsiteX1624" fmla="*/ 6699629 w 7434584"/>
              <a:gd name="connsiteY1624" fmla="*/ 1100328 h 5900100"/>
              <a:gd name="connsiteX1625" fmla="*/ 6698962 w 7434584"/>
              <a:gd name="connsiteY1625" fmla="*/ 1101109 h 5900100"/>
              <a:gd name="connsiteX1626" fmla="*/ 6607477 w 7434584"/>
              <a:gd name="connsiteY1626" fmla="*/ 1079662 h 5900100"/>
              <a:gd name="connsiteX1627" fmla="*/ 6594091 w 7434584"/>
              <a:gd name="connsiteY1627" fmla="*/ 1080193 h 5900100"/>
              <a:gd name="connsiteX1628" fmla="*/ 6617929 w 7434584"/>
              <a:gd name="connsiteY1628" fmla="*/ 1082916 h 5900100"/>
              <a:gd name="connsiteX1629" fmla="*/ 6633217 w 7434584"/>
              <a:gd name="connsiteY1629" fmla="*/ 1077369 h 5900100"/>
              <a:gd name="connsiteX1630" fmla="*/ 6623315 w 7434584"/>
              <a:gd name="connsiteY1630" fmla="*/ 1078580 h 5900100"/>
              <a:gd name="connsiteX1631" fmla="*/ 6620001 w 7434584"/>
              <a:gd name="connsiteY1631" fmla="*/ 1078833 h 5900100"/>
              <a:gd name="connsiteX1632" fmla="*/ 6627378 w 7434584"/>
              <a:gd name="connsiteY1632" fmla="*/ 1081496 h 5900100"/>
              <a:gd name="connsiteX1633" fmla="*/ 6635549 w 7434584"/>
              <a:gd name="connsiteY1633" fmla="*/ 1084930 h 5900100"/>
              <a:gd name="connsiteX1634" fmla="*/ 6647194 w 7434584"/>
              <a:gd name="connsiteY1634" fmla="*/ 1086260 h 5900100"/>
              <a:gd name="connsiteX1635" fmla="*/ 6672982 w 7434584"/>
              <a:gd name="connsiteY1635" fmla="*/ 1089381 h 5900100"/>
              <a:gd name="connsiteX1636" fmla="*/ 6657167 w 7434584"/>
              <a:gd name="connsiteY1636" fmla="*/ 1084815 h 5900100"/>
              <a:gd name="connsiteX1637" fmla="*/ 6826054 w 7434584"/>
              <a:gd name="connsiteY1637" fmla="*/ 1074441 h 5900100"/>
              <a:gd name="connsiteX1638" fmla="*/ 6830555 w 7434584"/>
              <a:gd name="connsiteY1638" fmla="*/ 1078117 h 5900100"/>
              <a:gd name="connsiteX1639" fmla="*/ 6823103 w 7434584"/>
              <a:gd name="connsiteY1639" fmla="*/ 1075287 h 5900100"/>
              <a:gd name="connsiteX1640" fmla="*/ 6826054 w 7434584"/>
              <a:gd name="connsiteY1640" fmla="*/ 1074441 h 5900100"/>
              <a:gd name="connsiteX1641" fmla="*/ 6818608 w 7434584"/>
              <a:gd name="connsiteY1641" fmla="*/ 1071613 h 5900100"/>
              <a:gd name="connsiteX1642" fmla="*/ 6823103 w 7434584"/>
              <a:gd name="connsiteY1642" fmla="*/ 1075287 h 5900100"/>
              <a:gd name="connsiteX1643" fmla="*/ 6815659 w 7434584"/>
              <a:gd name="connsiteY1643" fmla="*/ 1072458 h 5900100"/>
              <a:gd name="connsiteX1644" fmla="*/ 6818608 w 7434584"/>
              <a:gd name="connsiteY1644" fmla="*/ 1071613 h 5900100"/>
              <a:gd name="connsiteX1645" fmla="*/ 6504405 w 7434584"/>
              <a:gd name="connsiteY1645" fmla="*/ 1067901 h 5900100"/>
              <a:gd name="connsiteX1646" fmla="*/ 6517384 w 7434584"/>
              <a:gd name="connsiteY1646" fmla="*/ 1071432 h 5900100"/>
              <a:gd name="connsiteX1647" fmla="*/ 6518177 w 7434584"/>
              <a:gd name="connsiteY1647" fmla="*/ 1071523 h 5900100"/>
              <a:gd name="connsiteX1648" fmla="*/ 6507044 w 7434584"/>
              <a:gd name="connsiteY1648" fmla="*/ 1068188 h 5900100"/>
              <a:gd name="connsiteX1649" fmla="*/ 6795396 w 7434584"/>
              <a:gd name="connsiteY1649" fmla="*/ 1066587 h 5900100"/>
              <a:gd name="connsiteX1650" fmla="*/ 6804864 w 7434584"/>
              <a:gd name="connsiteY1650" fmla="*/ 1067111 h 5900100"/>
              <a:gd name="connsiteX1651" fmla="*/ 6815659 w 7434584"/>
              <a:gd name="connsiteY1651" fmla="*/ 1072458 h 5900100"/>
              <a:gd name="connsiteX1652" fmla="*/ 6795396 w 7434584"/>
              <a:gd name="connsiteY1652" fmla="*/ 1066587 h 5900100"/>
              <a:gd name="connsiteX1653" fmla="*/ 29177 w 7434584"/>
              <a:gd name="connsiteY1653" fmla="*/ 1042304 h 5900100"/>
              <a:gd name="connsiteX1654" fmla="*/ 18272 w 7434584"/>
              <a:gd name="connsiteY1654" fmla="*/ 1047162 h 5900100"/>
              <a:gd name="connsiteX1655" fmla="*/ 26720 w 7434584"/>
              <a:gd name="connsiteY1655" fmla="*/ 1042623 h 5900100"/>
              <a:gd name="connsiteX1656" fmla="*/ 375064 w 7434584"/>
              <a:gd name="connsiteY1656" fmla="*/ 1038522 h 5900100"/>
              <a:gd name="connsiteX1657" fmla="*/ 374722 w 7434584"/>
              <a:gd name="connsiteY1657" fmla="*/ 1039104 h 5900100"/>
              <a:gd name="connsiteX1658" fmla="*/ 373715 w 7434584"/>
              <a:gd name="connsiteY1658" fmla="*/ 1040815 h 5900100"/>
              <a:gd name="connsiteX1659" fmla="*/ 6951276 w 7434584"/>
              <a:gd name="connsiteY1659" fmla="*/ 1031225 h 5900100"/>
              <a:gd name="connsiteX1660" fmla="*/ 6957854 w 7434584"/>
              <a:gd name="connsiteY1660" fmla="*/ 1033448 h 5900100"/>
              <a:gd name="connsiteX1661" fmla="*/ 6965451 w 7434584"/>
              <a:gd name="connsiteY1661" fmla="*/ 1036700 h 5900100"/>
              <a:gd name="connsiteX1662" fmla="*/ 6937251 w 7434584"/>
              <a:gd name="connsiteY1662" fmla="*/ 1038769 h 5900100"/>
              <a:gd name="connsiteX1663" fmla="*/ 6910293 w 7434584"/>
              <a:gd name="connsiteY1663" fmla="*/ 1039488 h 5900100"/>
              <a:gd name="connsiteX1664" fmla="*/ 6898491 w 7434584"/>
              <a:gd name="connsiteY1664" fmla="*/ 1033569 h 5900100"/>
              <a:gd name="connsiteX1665" fmla="*/ 6893022 w 7434584"/>
              <a:gd name="connsiteY1665" fmla="*/ 1031346 h 5900100"/>
              <a:gd name="connsiteX1666" fmla="*/ 6649111 w 7434584"/>
              <a:gd name="connsiteY1666" fmla="*/ 1025596 h 5900100"/>
              <a:gd name="connsiteX1667" fmla="*/ 6649363 w 7434584"/>
              <a:gd name="connsiteY1667" fmla="*/ 1027755 h 5900100"/>
              <a:gd name="connsiteX1668" fmla="*/ 6654410 w 7434584"/>
              <a:gd name="connsiteY1668" fmla="*/ 1030742 h 5900100"/>
              <a:gd name="connsiteX1669" fmla="*/ 6655901 w 7434584"/>
              <a:gd name="connsiteY1669" fmla="*/ 1031188 h 5900100"/>
              <a:gd name="connsiteX1670" fmla="*/ 6660015 w 7434584"/>
              <a:gd name="connsiteY1670" fmla="*/ 1031515 h 5900100"/>
              <a:gd name="connsiteX1671" fmla="*/ 6662192 w 7434584"/>
              <a:gd name="connsiteY1671" fmla="*/ 1027389 h 5900100"/>
              <a:gd name="connsiteX1672" fmla="*/ 6649111 w 7434584"/>
              <a:gd name="connsiteY1672" fmla="*/ 1025596 h 5900100"/>
              <a:gd name="connsiteX1673" fmla="*/ 6739237 w 7434584"/>
              <a:gd name="connsiteY1673" fmla="*/ 1021439 h 5900100"/>
              <a:gd name="connsiteX1674" fmla="*/ 6807734 w 7434584"/>
              <a:gd name="connsiteY1674" fmla="*/ 1029644 h 5900100"/>
              <a:gd name="connsiteX1675" fmla="*/ 6841543 w 7434584"/>
              <a:gd name="connsiteY1675" fmla="*/ 1030433 h 5900100"/>
              <a:gd name="connsiteX1676" fmla="*/ 6840920 w 7434584"/>
              <a:gd name="connsiteY1676" fmla="*/ 1031038 h 5900100"/>
              <a:gd name="connsiteX1677" fmla="*/ 6857908 w 7434584"/>
              <a:gd name="connsiteY1677" fmla="*/ 1038174 h 5900100"/>
              <a:gd name="connsiteX1678" fmla="*/ 6864298 w 7434584"/>
              <a:gd name="connsiteY1678" fmla="*/ 1040710 h 5900100"/>
              <a:gd name="connsiteX1679" fmla="*/ 6853602 w 7434584"/>
              <a:gd name="connsiteY1679" fmla="*/ 1040993 h 5900100"/>
              <a:gd name="connsiteX1680" fmla="*/ 6783861 w 7434584"/>
              <a:gd name="connsiteY1680" fmla="*/ 1040446 h 5900100"/>
              <a:gd name="connsiteX1681" fmla="*/ 6758798 w 7434584"/>
              <a:gd name="connsiteY1681" fmla="*/ 1031171 h 5900100"/>
              <a:gd name="connsiteX1682" fmla="*/ 6724421 w 7434584"/>
              <a:gd name="connsiteY1682" fmla="*/ 1021779 h 5900100"/>
              <a:gd name="connsiteX1683" fmla="*/ 242237 w 7434584"/>
              <a:gd name="connsiteY1683" fmla="*/ 1008609 h 5900100"/>
              <a:gd name="connsiteX1684" fmla="*/ 241854 w 7434584"/>
              <a:gd name="connsiteY1684" fmla="*/ 1011448 h 5900100"/>
              <a:gd name="connsiteX1685" fmla="*/ 229790 w 7434584"/>
              <a:gd name="connsiteY1685" fmla="*/ 1015117 h 5900100"/>
              <a:gd name="connsiteX1686" fmla="*/ 234864 w 7434584"/>
              <a:gd name="connsiteY1686" fmla="*/ 1010273 h 5900100"/>
              <a:gd name="connsiteX1687" fmla="*/ 242237 w 7434584"/>
              <a:gd name="connsiteY1687" fmla="*/ 1008609 h 5900100"/>
              <a:gd name="connsiteX1688" fmla="*/ 6544924 w 7434584"/>
              <a:gd name="connsiteY1688" fmla="*/ 993896 h 5900100"/>
              <a:gd name="connsiteX1689" fmla="*/ 6543852 w 7434584"/>
              <a:gd name="connsiteY1689" fmla="*/ 994569 h 5900100"/>
              <a:gd name="connsiteX1690" fmla="*/ 6544236 w 7434584"/>
              <a:gd name="connsiteY1690" fmla="*/ 995760 h 5900100"/>
              <a:gd name="connsiteX1691" fmla="*/ 6549609 w 7434584"/>
              <a:gd name="connsiteY1691" fmla="*/ 996654 h 5900100"/>
              <a:gd name="connsiteX1692" fmla="*/ 6550826 w 7434584"/>
              <a:gd name="connsiteY1692" fmla="*/ 996324 h 5900100"/>
              <a:gd name="connsiteX1693" fmla="*/ 6550374 w 7434584"/>
              <a:gd name="connsiteY1693" fmla="*/ 995707 h 5900100"/>
              <a:gd name="connsiteX1694" fmla="*/ 106136 w 7434584"/>
              <a:gd name="connsiteY1694" fmla="*/ 969167 h 5900100"/>
              <a:gd name="connsiteX1695" fmla="*/ 109415 w 7434584"/>
              <a:gd name="connsiteY1695" fmla="*/ 969592 h 5900100"/>
              <a:gd name="connsiteX1696" fmla="*/ 101675 w 7434584"/>
              <a:gd name="connsiteY1696" fmla="*/ 973886 h 5900100"/>
              <a:gd name="connsiteX1697" fmla="*/ 106136 w 7434584"/>
              <a:gd name="connsiteY1697" fmla="*/ 969167 h 5900100"/>
              <a:gd name="connsiteX1698" fmla="*/ 113876 w 7434584"/>
              <a:gd name="connsiteY1698" fmla="*/ 964878 h 5900100"/>
              <a:gd name="connsiteX1699" fmla="*/ 117154 w 7434584"/>
              <a:gd name="connsiteY1699" fmla="*/ 965298 h 5900100"/>
              <a:gd name="connsiteX1700" fmla="*/ 109415 w 7434584"/>
              <a:gd name="connsiteY1700" fmla="*/ 969592 h 5900100"/>
              <a:gd name="connsiteX1701" fmla="*/ 113876 w 7434584"/>
              <a:gd name="connsiteY1701" fmla="*/ 964878 h 5900100"/>
              <a:gd name="connsiteX1702" fmla="*/ 138413 w 7434584"/>
              <a:gd name="connsiteY1702" fmla="*/ 955596 h 5900100"/>
              <a:gd name="connsiteX1703" fmla="*/ 117154 w 7434584"/>
              <a:gd name="connsiteY1703" fmla="*/ 965298 h 5900100"/>
              <a:gd name="connsiteX1704" fmla="*/ 128239 w 7434584"/>
              <a:gd name="connsiteY1704" fmla="*/ 957733 h 5900100"/>
              <a:gd name="connsiteX1705" fmla="*/ 138413 w 7434584"/>
              <a:gd name="connsiteY1705" fmla="*/ 955596 h 5900100"/>
              <a:gd name="connsiteX1706" fmla="*/ 2801712 w 7434584"/>
              <a:gd name="connsiteY1706" fmla="*/ 923604 h 5900100"/>
              <a:gd name="connsiteX1707" fmla="*/ 2771511 w 7434584"/>
              <a:gd name="connsiteY1707" fmla="*/ 932601 h 5900100"/>
              <a:gd name="connsiteX1708" fmla="*/ 2522036 w 7434584"/>
              <a:gd name="connsiteY1708" fmla="*/ 947369 h 5900100"/>
              <a:gd name="connsiteX1709" fmla="*/ 2289144 w 7434584"/>
              <a:gd name="connsiteY1709" fmla="*/ 972337 h 5900100"/>
              <a:gd name="connsiteX1710" fmla="*/ 2290968 w 7434584"/>
              <a:gd name="connsiteY1710" fmla="*/ 980718 h 5900100"/>
              <a:gd name="connsiteX1711" fmla="*/ 2504080 w 7434584"/>
              <a:gd name="connsiteY1711" fmla="*/ 961889 h 5900100"/>
              <a:gd name="connsiteX1712" fmla="*/ 2771511 w 7434584"/>
              <a:gd name="connsiteY1712" fmla="*/ 932601 h 5900100"/>
              <a:gd name="connsiteX1713" fmla="*/ 2801712 w 7434584"/>
              <a:gd name="connsiteY1713" fmla="*/ 923604 h 5900100"/>
              <a:gd name="connsiteX1714" fmla="*/ 2981478 w 7434584"/>
              <a:gd name="connsiteY1714" fmla="*/ 918341 h 5900100"/>
              <a:gd name="connsiteX1715" fmla="*/ 2986312 w 7434584"/>
              <a:gd name="connsiteY1715" fmla="*/ 920446 h 5900100"/>
              <a:gd name="connsiteX1716" fmla="*/ 2987342 w 7434584"/>
              <a:gd name="connsiteY1716" fmla="*/ 920894 h 5900100"/>
              <a:gd name="connsiteX1717" fmla="*/ 2992955 w 7434584"/>
              <a:gd name="connsiteY1717" fmla="*/ 923337 h 5900100"/>
              <a:gd name="connsiteX1718" fmla="*/ 2995979 w 7434584"/>
              <a:gd name="connsiteY1718" fmla="*/ 924652 h 5900100"/>
              <a:gd name="connsiteX1719" fmla="*/ 2994367 w 7434584"/>
              <a:gd name="connsiteY1719" fmla="*/ 923951 h 5900100"/>
              <a:gd name="connsiteX1720" fmla="*/ 2992955 w 7434584"/>
              <a:gd name="connsiteY1720" fmla="*/ 923337 h 5900100"/>
              <a:gd name="connsiteX1721" fmla="*/ 2991346 w 7434584"/>
              <a:gd name="connsiteY1721" fmla="*/ 922636 h 5900100"/>
              <a:gd name="connsiteX1722" fmla="*/ 2987342 w 7434584"/>
              <a:gd name="connsiteY1722" fmla="*/ 920894 h 5900100"/>
              <a:gd name="connsiteX1723" fmla="*/ 3074918 w 7434584"/>
              <a:gd name="connsiteY1723" fmla="*/ 908461 h 5900100"/>
              <a:gd name="connsiteX1724" fmla="*/ 3065578 w 7434584"/>
              <a:gd name="connsiteY1724" fmla="*/ 910005 h 5900100"/>
              <a:gd name="connsiteX1725" fmla="*/ 3032876 w 7434584"/>
              <a:gd name="connsiteY1725" fmla="*/ 922833 h 5900100"/>
              <a:gd name="connsiteX1726" fmla="*/ 3057957 w 7434584"/>
              <a:gd name="connsiteY1726" fmla="*/ 917665 h 5900100"/>
              <a:gd name="connsiteX1727" fmla="*/ 3078752 w 7434584"/>
              <a:gd name="connsiteY1727" fmla="*/ 908813 h 5900100"/>
              <a:gd name="connsiteX1728" fmla="*/ 3074918 w 7434584"/>
              <a:gd name="connsiteY1728" fmla="*/ 908461 h 5900100"/>
              <a:gd name="connsiteX1729" fmla="*/ 3362124 w 7434584"/>
              <a:gd name="connsiteY1729" fmla="*/ 895090 h 5900100"/>
              <a:gd name="connsiteX1730" fmla="*/ 3324134 w 7434584"/>
              <a:gd name="connsiteY1730" fmla="*/ 898785 h 5900100"/>
              <a:gd name="connsiteX1731" fmla="*/ 3134229 w 7434584"/>
              <a:gd name="connsiteY1731" fmla="*/ 908908 h 5900100"/>
              <a:gd name="connsiteX1732" fmla="*/ 3324134 w 7434584"/>
              <a:gd name="connsiteY1732" fmla="*/ 898785 h 5900100"/>
              <a:gd name="connsiteX1733" fmla="*/ 3362754 w 7434584"/>
              <a:gd name="connsiteY1733" fmla="*/ 899136 h 5900100"/>
              <a:gd name="connsiteX1734" fmla="*/ 3418521 w 7434584"/>
              <a:gd name="connsiteY1734" fmla="*/ 889604 h 5900100"/>
              <a:gd name="connsiteX1735" fmla="*/ 3402984 w 7434584"/>
              <a:gd name="connsiteY1735" fmla="*/ 891114 h 5900100"/>
              <a:gd name="connsiteX1736" fmla="*/ 3404372 w 7434584"/>
              <a:gd name="connsiteY1736" fmla="*/ 899515 h 5900100"/>
              <a:gd name="connsiteX1737" fmla="*/ 3420203 w 7434584"/>
              <a:gd name="connsiteY1737" fmla="*/ 899658 h 5900100"/>
              <a:gd name="connsiteX1738" fmla="*/ 3518778 w 7434584"/>
              <a:gd name="connsiteY1738" fmla="*/ 888527 h 5900100"/>
              <a:gd name="connsiteX1739" fmla="*/ 3519140 w 7434584"/>
              <a:gd name="connsiteY1739" fmla="*/ 891412 h 5900100"/>
              <a:gd name="connsiteX1740" fmla="*/ 3519772 w 7434584"/>
              <a:gd name="connsiteY1740" fmla="*/ 891354 h 5900100"/>
              <a:gd name="connsiteX1741" fmla="*/ 3520110 w 7434584"/>
              <a:gd name="connsiteY1741" fmla="*/ 888540 h 5900100"/>
              <a:gd name="connsiteX1742" fmla="*/ 6969800 w 7434584"/>
              <a:gd name="connsiteY1742" fmla="*/ 822810 h 5900100"/>
              <a:gd name="connsiteX1743" fmla="*/ 6969377 w 7434584"/>
              <a:gd name="connsiteY1743" fmla="*/ 823670 h 5900100"/>
              <a:gd name="connsiteX1744" fmla="*/ 6969017 w 7434584"/>
              <a:gd name="connsiteY1744" fmla="*/ 823201 h 5900100"/>
              <a:gd name="connsiteX1745" fmla="*/ 6916611 w 7434584"/>
              <a:gd name="connsiteY1745" fmla="*/ 748688 h 5900100"/>
              <a:gd name="connsiteX1746" fmla="*/ 6921268 w 7434584"/>
              <a:gd name="connsiteY1746" fmla="*/ 749464 h 5900100"/>
              <a:gd name="connsiteX1747" fmla="*/ 6911719 w 7434584"/>
              <a:gd name="connsiteY1747" fmla="*/ 749653 h 5900100"/>
              <a:gd name="connsiteX1748" fmla="*/ 6914444 w 7434584"/>
              <a:gd name="connsiteY1748" fmla="*/ 749021 h 5900100"/>
              <a:gd name="connsiteX1749" fmla="*/ 6967488 w 7434584"/>
              <a:gd name="connsiteY1749" fmla="*/ 679440 h 5900100"/>
              <a:gd name="connsiteX1750" fmla="*/ 6910276 w 7434584"/>
              <a:gd name="connsiteY1750" fmla="*/ 684265 h 5900100"/>
              <a:gd name="connsiteX1751" fmla="*/ 6902469 w 7434584"/>
              <a:gd name="connsiteY1751" fmla="*/ 685350 h 5900100"/>
              <a:gd name="connsiteX1752" fmla="*/ 6907193 w 7434584"/>
              <a:gd name="connsiteY1752" fmla="*/ 685559 h 5900100"/>
              <a:gd name="connsiteX1753" fmla="*/ 6910276 w 7434584"/>
              <a:gd name="connsiteY1753" fmla="*/ 684265 h 5900100"/>
              <a:gd name="connsiteX1754" fmla="*/ 6967488 w 7434584"/>
              <a:gd name="connsiteY1754" fmla="*/ 679440 h 5900100"/>
              <a:gd name="connsiteX1755" fmla="*/ 6915940 w 7434584"/>
              <a:gd name="connsiteY1755" fmla="*/ 640175 h 5900100"/>
              <a:gd name="connsiteX1756" fmla="*/ 6904930 w 7434584"/>
              <a:gd name="connsiteY1756" fmla="*/ 649403 h 5900100"/>
              <a:gd name="connsiteX1757" fmla="*/ 6915940 w 7434584"/>
              <a:gd name="connsiteY1757" fmla="*/ 640175 h 5900100"/>
              <a:gd name="connsiteX1758" fmla="*/ 609144 w 7434584"/>
              <a:gd name="connsiteY1758" fmla="*/ 639155 h 5900100"/>
              <a:gd name="connsiteX1759" fmla="*/ 598139 w 7434584"/>
              <a:gd name="connsiteY1759" fmla="*/ 648381 h 5900100"/>
              <a:gd name="connsiteX1760" fmla="*/ 7006902 w 7434584"/>
              <a:gd name="connsiteY1760" fmla="*/ 562266 h 5900100"/>
              <a:gd name="connsiteX1761" fmla="*/ 7015013 w 7434584"/>
              <a:gd name="connsiteY1761" fmla="*/ 565220 h 5900100"/>
              <a:gd name="connsiteX1762" fmla="*/ 7004631 w 7434584"/>
              <a:gd name="connsiteY1762" fmla="*/ 562318 h 5900100"/>
              <a:gd name="connsiteX1763" fmla="*/ 6807384 w 7434584"/>
              <a:gd name="connsiteY1763" fmla="*/ 561414 h 5900100"/>
              <a:gd name="connsiteX1764" fmla="*/ 6814257 w 7434584"/>
              <a:gd name="connsiteY1764" fmla="*/ 561898 h 5900100"/>
              <a:gd name="connsiteX1765" fmla="*/ 6819322 w 7434584"/>
              <a:gd name="connsiteY1765" fmla="*/ 565604 h 5900100"/>
              <a:gd name="connsiteX1766" fmla="*/ 6807993 w 7434584"/>
              <a:gd name="connsiteY1766" fmla="*/ 563947 h 5900100"/>
              <a:gd name="connsiteX1767" fmla="*/ 6807384 w 7434584"/>
              <a:gd name="connsiteY1767" fmla="*/ 561414 h 5900100"/>
              <a:gd name="connsiteX1768" fmla="*/ 6594850 w 7434584"/>
              <a:gd name="connsiteY1768" fmla="*/ 537196 h 5900100"/>
              <a:gd name="connsiteX1769" fmla="*/ 6599877 w 7434584"/>
              <a:gd name="connsiteY1769" fmla="*/ 539343 h 5900100"/>
              <a:gd name="connsiteX1770" fmla="*/ 6604151 w 7434584"/>
              <a:gd name="connsiteY1770" fmla="*/ 540083 h 5900100"/>
              <a:gd name="connsiteX1771" fmla="*/ 6626216 w 7434584"/>
              <a:gd name="connsiteY1771" fmla="*/ 542891 h 5900100"/>
              <a:gd name="connsiteX1772" fmla="*/ 6601814 w 7434584"/>
              <a:gd name="connsiteY1772" fmla="*/ 537480 h 5900100"/>
              <a:gd name="connsiteX1773" fmla="*/ 6594850 w 7434584"/>
              <a:gd name="connsiteY1773" fmla="*/ 537196 h 5900100"/>
              <a:gd name="connsiteX1774" fmla="*/ 6741931 w 7434584"/>
              <a:gd name="connsiteY1774" fmla="*/ 518880 h 5900100"/>
              <a:gd name="connsiteX1775" fmla="*/ 6748233 w 7434584"/>
              <a:gd name="connsiteY1775" fmla="*/ 519105 h 5900100"/>
              <a:gd name="connsiteX1776" fmla="*/ 6754746 w 7434584"/>
              <a:gd name="connsiteY1776" fmla="*/ 522602 h 5900100"/>
              <a:gd name="connsiteX1777" fmla="*/ 6741931 w 7434584"/>
              <a:gd name="connsiteY1777" fmla="*/ 518880 h 5900100"/>
              <a:gd name="connsiteX1778" fmla="*/ 6927784 w 7434584"/>
              <a:gd name="connsiteY1778" fmla="*/ 506437 h 5900100"/>
              <a:gd name="connsiteX1779" fmla="*/ 6932284 w 7434584"/>
              <a:gd name="connsiteY1779" fmla="*/ 510111 h 5900100"/>
              <a:gd name="connsiteX1780" fmla="*/ 6924831 w 7434584"/>
              <a:gd name="connsiteY1780" fmla="*/ 507282 h 5900100"/>
              <a:gd name="connsiteX1781" fmla="*/ 6927784 w 7434584"/>
              <a:gd name="connsiteY1781" fmla="*/ 506437 h 5900100"/>
              <a:gd name="connsiteX1782" fmla="*/ 6920336 w 7434584"/>
              <a:gd name="connsiteY1782" fmla="*/ 503608 h 5900100"/>
              <a:gd name="connsiteX1783" fmla="*/ 6924831 w 7434584"/>
              <a:gd name="connsiteY1783" fmla="*/ 507282 h 5900100"/>
              <a:gd name="connsiteX1784" fmla="*/ 6917386 w 7434584"/>
              <a:gd name="connsiteY1784" fmla="*/ 504452 h 5900100"/>
              <a:gd name="connsiteX1785" fmla="*/ 6920336 w 7434584"/>
              <a:gd name="connsiteY1785" fmla="*/ 503608 h 5900100"/>
              <a:gd name="connsiteX1786" fmla="*/ 6897124 w 7434584"/>
              <a:gd name="connsiteY1786" fmla="*/ 498583 h 5900100"/>
              <a:gd name="connsiteX1787" fmla="*/ 6906595 w 7434584"/>
              <a:gd name="connsiteY1787" fmla="*/ 499107 h 5900100"/>
              <a:gd name="connsiteX1788" fmla="*/ 6917386 w 7434584"/>
              <a:gd name="connsiteY1788" fmla="*/ 504452 h 5900100"/>
              <a:gd name="connsiteX1789" fmla="*/ 6897124 w 7434584"/>
              <a:gd name="connsiteY1789" fmla="*/ 498583 h 5900100"/>
              <a:gd name="connsiteX1790" fmla="*/ 418843 w 7434584"/>
              <a:gd name="connsiteY1790" fmla="*/ 484632 h 5900100"/>
              <a:gd name="connsiteX1791" fmla="*/ 401817 w 7434584"/>
              <a:gd name="connsiteY1791" fmla="*/ 495101 h 5900100"/>
              <a:gd name="connsiteX1792" fmla="*/ 1749189 w 7434584"/>
              <a:gd name="connsiteY1792" fmla="*/ 479804 h 5900100"/>
              <a:gd name="connsiteX1793" fmla="*/ 1748866 w 7434584"/>
              <a:gd name="connsiteY1793" fmla="*/ 479889 h 5900100"/>
              <a:gd name="connsiteX1794" fmla="*/ 1748954 w 7434584"/>
              <a:gd name="connsiteY1794" fmla="*/ 479883 h 5900100"/>
              <a:gd name="connsiteX1795" fmla="*/ 1676898 w 7434584"/>
              <a:gd name="connsiteY1795" fmla="*/ 476492 h 5900100"/>
              <a:gd name="connsiteX1796" fmla="*/ 1594717 w 7434584"/>
              <a:gd name="connsiteY1796" fmla="*/ 492937 h 5900100"/>
              <a:gd name="connsiteX1797" fmla="*/ 1132303 w 7434584"/>
              <a:gd name="connsiteY1797" fmla="*/ 575159 h 5900100"/>
              <a:gd name="connsiteX1798" fmla="*/ 1064598 w 7434584"/>
              <a:gd name="connsiteY1798" fmla="*/ 589205 h 5900100"/>
              <a:gd name="connsiteX1799" fmla="*/ 1071695 w 7434584"/>
              <a:gd name="connsiteY1799" fmla="*/ 588769 h 5900100"/>
              <a:gd name="connsiteX1800" fmla="*/ 1079583 w 7434584"/>
              <a:gd name="connsiteY1800" fmla="*/ 589443 h 5900100"/>
              <a:gd name="connsiteX1801" fmla="*/ 1062282 w 7434584"/>
              <a:gd name="connsiteY1801" fmla="*/ 599381 h 5900100"/>
              <a:gd name="connsiteX1802" fmla="*/ 736668 w 7434584"/>
              <a:gd name="connsiteY1802" fmla="*/ 686797 h 5900100"/>
              <a:gd name="connsiteX1803" fmla="*/ 674182 w 7434584"/>
              <a:gd name="connsiteY1803" fmla="*/ 710233 h 5900100"/>
              <a:gd name="connsiteX1804" fmla="*/ 712097 w 7434584"/>
              <a:gd name="connsiteY1804" fmla="*/ 698116 h 5900100"/>
              <a:gd name="connsiteX1805" fmla="*/ 868629 w 7434584"/>
              <a:gd name="connsiteY1805" fmla="*/ 657618 h 5900100"/>
              <a:gd name="connsiteX1806" fmla="*/ 1210721 w 7434584"/>
              <a:gd name="connsiteY1806" fmla="*/ 587133 h 5900100"/>
              <a:gd name="connsiteX1807" fmla="*/ 1440426 w 7434584"/>
              <a:gd name="connsiteY1807" fmla="*/ 532843 h 5900100"/>
              <a:gd name="connsiteX1808" fmla="*/ 1493416 w 7434584"/>
              <a:gd name="connsiteY1808" fmla="*/ 523884 h 5900100"/>
              <a:gd name="connsiteX1809" fmla="*/ 1530090 w 7434584"/>
              <a:gd name="connsiteY1809" fmla="*/ 517803 h 5900100"/>
              <a:gd name="connsiteX1810" fmla="*/ 1558779 w 7434584"/>
              <a:gd name="connsiteY1810" fmla="*/ 511873 h 5900100"/>
              <a:gd name="connsiteX1811" fmla="*/ 1679737 w 7434584"/>
              <a:gd name="connsiteY1811" fmla="*/ 486614 h 5900100"/>
              <a:gd name="connsiteX1812" fmla="*/ 1689221 w 7434584"/>
              <a:gd name="connsiteY1812" fmla="*/ 481583 h 5900100"/>
              <a:gd name="connsiteX1813" fmla="*/ 1676898 w 7434584"/>
              <a:gd name="connsiteY1813" fmla="*/ 476492 h 5900100"/>
              <a:gd name="connsiteX1814" fmla="*/ 6750839 w 7434584"/>
              <a:gd name="connsiteY1814" fmla="*/ 457591 h 5900100"/>
              <a:gd name="connsiteX1815" fmla="*/ 6751094 w 7434584"/>
              <a:gd name="connsiteY1815" fmla="*/ 459751 h 5900100"/>
              <a:gd name="connsiteX1816" fmla="*/ 6763924 w 7434584"/>
              <a:gd name="connsiteY1816" fmla="*/ 459385 h 5900100"/>
              <a:gd name="connsiteX1817" fmla="*/ 6750839 w 7434584"/>
              <a:gd name="connsiteY1817" fmla="*/ 457591 h 5900100"/>
              <a:gd name="connsiteX1818" fmla="*/ 1834735 w 7434584"/>
              <a:gd name="connsiteY1818" fmla="*/ 445575 h 5900100"/>
              <a:gd name="connsiteX1819" fmla="*/ 1818561 w 7434584"/>
              <a:gd name="connsiteY1819" fmla="*/ 446725 h 5900100"/>
              <a:gd name="connsiteX1820" fmla="*/ 1756088 w 7434584"/>
              <a:gd name="connsiteY1820" fmla="*/ 466753 h 5900100"/>
              <a:gd name="connsiteX1821" fmla="*/ 1741246 w 7434584"/>
              <a:gd name="connsiteY1821" fmla="*/ 473101 h 5900100"/>
              <a:gd name="connsiteX1822" fmla="*/ 1753350 w 7434584"/>
              <a:gd name="connsiteY1822" fmla="*/ 470416 h 5900100"/>
              <a:gd name="connsiteX1823" fmla="*/ 1773458 w 7434584"/>
              <a:gd name="connsiteY1823" fmla="*/ 471148 h 5900100"/>
              <a:gd name="connsiteX1824" fmla="*/ 1770339 w 7434584"/>
              <a:gd name="connsiteY1824" fmla="*/ 472905 h 5900100"/>
              <a:gd name="connsiteX1825" fmla="*/ 1790133 w 7434584"/>
              <a:gd name="connsiteY1825" fmla="*/ 466449 h 5900100"/>
              <a:gd name="connsiteX1826" fmla="*/ 1796426 w 7434584"/>
              <a:gd name="connsiteY1826" fmla="*/ 464144 h 5900100"/>
              <a:gd name="connsiteX1827" fmla="*/ 1797669 w 7434584"/>
              <a:gd name="connsiteY1827" fmla="*/ 462400 h 5900100"/>
              <a:gd name="connsiteX1828" fmla="*/ 1799745 w 7434584"/>
              <a:gd name="connsiteY1828" fmla="*/ 462928 h 5900100"/>
              <a:gd name="connsiteX1829" fmla="*/ 1827767 w 7434584"/>
              <a:gd name="connsiteY1829" fmla="*/ 452659 h 5900100"/>
              <a:gd name="connsiteX1830" fmla="*/ 1844720 w 7434584"/>
              <a:gd name="connsiteY1830" fmla="*/ 449547 h 5900100"/>
              <a:gd name="connsiteX1831" fmla="*/ 1834735 w 7434584"/>
              <a:gd name="connsiteY1831" fmla="*/ 445575 h 5900100"/>
              <a:gd name="connsiteX1832" fmla="*/ 6613464 w 7434584"/>
              <a:gd name="connsiteY1832" fmla="*/ 434019 h 5900100"/>
              <a:gd name="connsiteX1833" fmla="*/ 6654139 w 7434584"/>
              <a:gd name="connsiteY1833" fmla="*/ 441899 h 5900100"/>
              <a:gd name="connsiteX1834" fmla="*/ 6629578 w 7434584"/>
              <a:gd name="connsiteY1834" fmla="*/ 438949 h 5900100"/>
              <a:gd name="connsiteX1835" fmla="*/ 6613301 w 7434584"/>
              <a:gd name="connsiteY1835" fmla="*/ 433969 h 5900100"/>
              <a:gd name="connsiteX1836" fmla="*/ 6613464 w 7434584"/>
              <a:gd name="connsiteY1836" fmla="*/ 434019 h 5900100"/>
              <a:gd name="connsiteX1837" fmla="*/ 6613300 w 7434584"/>
              <a:gd name="connsiteY1837" fmla="*/ 433987 h 5900100"/>
              <a:gd name="connsiteX1838" fmla="*/ 1981135 w 7434584"/>
              <a:gd name="connsiteY1838" fmla="*/ 430467 h 5900100"/>
              <a:gd name="connsiteX1839" fmla="*/ 1952593 w 7434584"/>
              <a:gd name="connsiteY1839" fmla="*/ 433411 h 5900100"/>
              <a:gd name="connsiteX1840" fmla="*/ 1895950 w 7434584"/>
              <a:gd name="connsiteY1840" fmla="*/ 452915 h 5900100"/>
              <a:gd name="connsiteX1841" fmla="*/ 1964163 w 7434584"/>
              <a:gd name="connsiteY1841" fmla="*/ 438858 h 5900100"/>
              <a:gd name="connsiteX1842" fmla="*/ 1981135 w 7434584"/>
              <a:gd name="connsiteY1842" fmla="*/ 430467 h 5900100"/>
              <a:gd name="connsiteX1843" fmla="*/ 6574245 w 7434584"/>
              <a:gd name="connsiteY1843" fmla="*/ 427443 h 5900100"/>
              <a:gd name="connsiteX1844" fmla="*/ 6592761 w 7434584"/>
              <a:gd name="connsiteY1844" fmla="*/ 430009 h 5900100"/>
              <a:gd name="connsiteX1845" fmla="*/ 6613300 w 7434584"/>
              <a:gd name="connsiteY1845" fmla="*/ 433987 h 5900100"/>
              <a:gd name="connsiteX1846" fmla="*/ 6613285 w 7434584"/>
              <a:gd name="connsiteY1846" fmla="*/ 438056 h 5900100"/>
              <a:gd name="connsiteX1847" fmla="*/ 6574245 w 7434584"/>
              <a:gd name="connsiteY1847" fmla="*/ 427443 h 5900100"/>
              <a:gd name="connsiteX1848" fmla="*/ 6225838 w 7434584"/>
              <a:gd name="connsiteY1848" fmla="*/ 339976 h 5900100"/>
              <a:gd name="connsiteX1849" fmla="*/ 6221940 w 7434584"/>
              <a:gd name="connsiteY1849" fmla="*/ 345236 h 5900100"/>
              <a:gd name="connsiteX1850" fmla="*/ 6223222 w 7434584"/>
              <a:gd name="connsiteY1850" fmla="*/ 341985 h 5900100"/>
              <a:gd name="connsiteX1851" fmla="*/ 6225838 w 7434584"/>
              <a:gd name="connsiteY1851" fmla="*/ 339976 h 5900100"/>
              <a:gd name="connsiteX1852" fmla="*/ 2904921 w 7434584"/>
              <a:gd name="connsiteY1852" fmla="*/ 337834 h 5900100"/>
              <a:gd name="connsiteX1853" fmla="*/ 2887899 w 7434584"/>
              <a:gd name="connsiteY1853" fmla="*/ 348302 h 5900100"/>
              <a:gd name="connsiteX1854" fmla="*/ 2904921 w 7434584"/>
              <a:gd name="connsiteY1854" fmla="*/ 337834 h 5900100"/>
              <a:gd name="connsiteX1855" fmla="*/ 6188710 w 7434584"/>
              <a:gd name="connsiteY1855" fmla="*/ 336526 h 5900100"/>
              <a:gd name="connsiteX1856" fmla="*/ 6209128 w 7434584"/>
              <a:gd name="connsiteY1856" fmla="*/ 341514 h 5900100"/>
              <a:gd name="connsiteX1857" fmla="*/ 6168272 w 7434584"/>
              <a:gd name="connsiteY1857" fmla="*/ 337669 h 5900100"/>
              <a:gd name="connsiteX1858" fmla="*/ 6188710 w 7434584"/>
              <a:gd name="connsiteY1858" fmla="*/ 336526 h 5900100"/>
              <a:gd name="connsiteX1859" fmla="*/ 2949094 w 7434584"/>
              <a:gd name="connsiteY1859" fmla="*/ 335693 h 5900100"/>
              <a:gd name="connsiteX1860" fmla="*/ 2920031 w 7434584"/>
              <a:gd name="connsiteY1860" fmla="*/ 348641 h 5900100"/>
              <a:gd name="connsiteX1861" fmla="*/ 2949094 w 7434584"/>
              <a:gd name="connsiteY1861" fmla="*/ 335693 h 5900100"/>
              <a:gd name="connsiteX1862" fmla="*/ 3006310 w 7434584"/>
              <a:gd name="connsiteY1862" fmla="*/ 330865 h 5900100"/>
              <a:gd name="connsiteX1863" fmla="*/ 2989285 w 7434584"/>
              <a:gd name="connsiteY1863" fmla="*/ 341334 h 5900100"/>
              <a:gd name="connsiteX1864" fmla="*/ 3006310 w 7434584"/>
              <a:gd name="connsiteY1864" fmla="*/ 330865 h 5900100"/>
              <a:gd name="connsiteX1865" fmla="*/ 3049924 w 7434584"/>
              <a:gd name="connsiteY1865" fmla="*/ 326991 h 5900100"/>
              <a:gd name="connsiteX1866" fmla="*/ 3033458 w 7434584"/>
              <a:gd name="connsiteY1866" fmla="*/ 339192 h 5900100"/>
              <a:gd name="connsiteX1867" fmla="*/ 3057504 w 7434584"/>
              <a:gd name="connsiteY1867" fmla="*/ 327278 h 5900100"/>
              <a:gd name="connsiteX1868" fmla="*/ 3049924 w 7434584"/>
              <a:gd name="connsiteY1868" fmla="*/ 326991 h 5900100"/>
              <a:gd name="connsiteX1869" fmla="*/ 3114716 w 7434584"/>
              <a:gd name="connsiteY1869" fmla="*/ 322452 h 5900100"/>
              <a:gd name="connsiteX1870" fmla="*/ 3096863 w 7434584"/>
              <a:gd name="connsiteY1870" fmla="*/ 334249 h 5900100"/>
              <a:gd name="connsiteX1871" fmla="*/ 3114716 w 7434584"/>
              <a:gd name="connsiteY1871" fmla="*/ 322452 h 5900100"/>
              <a:gd name="connsiteX1872" fmla="*/ 3197215 w 7434584"/>
              <a:gd name="connsiteY1872" fmla="*/ 320536 h 5900100"/>
              <a:gd name="connsiteX1873" fmla="*/ 3186212 w 7434584"/>
              <a:gd name="connsiteY1873" fmla="*/ 329761 h 5900100"/>
              <a:gd name="connsiteX1874" fmla="*/ 3197215 w 7434584"/>
              <a:gd name="connsiteY1874" fmla="*/ 320536 h 5900100"/>
              <a:gd name="connsiteX1875" fmla="*/ 3172103 w 7434584"/>
              <a:gd name="connsiteY1875" fmla="*/ 318747 h 5900100"/>
              <a:gd name="connsiteX1876" fmla="*/ 3142039 w 7434584"/>
              <a:gd name="connsiteY1876" fmla="*/ 331901 h 5900100"/>
              <a:gd name="connsiteX1877" fmla="*/ 3172103 w 7434584"/>
              <a:gd name="connsiteY1877" fmla="*/ 318747 h 5900100"/>
              <a:gd name="connsiteX1878" fmla="*/ 3305625 w 7434584"/>
              <a:gd name="connsiteY1878" fmla="*/ 312117 h 5900100"/>
              <a:gd name="connsiteX1879" fmla="*/ 3293616 w 7434584"/>
              <a:gd name="connsiteY1879" fmla="*/ 321552 h 5900100"/>
              <a:gd name="connsiteX1880" fmla="*/ 3305625 w 7434584"/>
              <a:gd name="connsiteY1880" fmla="*/ 312117 h 5900100"/>
              <a:gd name="connsiteX1881" fmla="*/ 5507437 w 7434584"/>
              <a:gd name="connsiteY1881" fmla="*/ 298423 h 5900100"/>
              <a:gd name="connsiteX1882" fmla="*/ 5693249 w 7434584"/>
              <a:gd name="connsiteY1882" fmla="*/ 316636 h 5900100"/>
              <a:gd name="connsiteX1883" fmla="*/ 5710149 w 7434584"/>
              <a:gd name="connsiteY1883" fmla="*/ 317338 h 5900100"/>
              <a:gd name="connsiteX1884" fmla="*/ 5929933 w 7434584"/>
              <a:gd name="connsiteY1884" fmla="*/ 335955 h 5900100"/>
              <a:gd name="connsiteX1885" fmla="*/ 5938897 w 7434584"/>
              <a:gd name="connsiteY1885" fmla="*/ 331995 h 5900100"/>
              <a:gd name="connsiteX1886" fmla="*/ 5883431 w 7434584"/>
              <a:gd name="connsiteY1886" fmla="*/ 326855 h 5900100"/>
              <a:gd name="connsiteX1887" fmla="*/ 5808000 w 7434584"/>
              <a:gd name="connsiteY1887" fmla="*/ 315443 h 5900100"/>
              <a:gd name="connsiteX1888" fmla="*/ 5660065 w 7434584"/>
              <a:gd name="connsiteY1888" fmla="*/ 309005 h 5900100"/>
              <a:gd name="connsiteX1889" fmla="*/ 5550130 w 7434584"/>
              <a:gd name="connsiteY1889" fmla="*/ 301024 h 5900100"/>
              <a:gd name="connsiteX1890" fmla="*/ 3812114 w 7434584"/>
              <a:gd name="connsiteY1890" fmla="*/ 297920 h 5900100"/>
              <a:gd name="connsiteX1891" fmla="*/ 3791065 w 7434584"/>
              <a:gd name="connsiteY1891" fmla="*/ 299107 h 5900100"/>
              <a:gd name="connsiteX1892" fmla="*/ 3556035 w 7434584"/>
              <a:gd name="connsiteY1892" fmla="*/ 299243 h 5900100"/>
              <a:gd name="connsiteX1893" fmla="*/ 3337757 w 7434584"/>
              <a:gd name="connsiteY1893" fmla="*/ 312459 h 5900100"/>
              <a:gd name="connsiteX1894" fmla="*/ 3325923 w 7434584"/>
              <a:gd name="connsiteY1894" fmla="*/ 323018 h 5900100"/>
              <a:gd name="connsiteX1895" fmla="*/ 3452389 w 7434584"/>
              <a:gd name="connsiteY1895" fmla="*/ 310880 h 5900100"/>
              <a:gd name="connsiteX1896" fmla="*/ 3702580 w 7434584"/>
              <a:gd name="connsiteY1896" fmla="*/ 309217 h 5900100"/>
              <a:gd name="connsiteX1897" fmla="*/ 3789731 w 7434584"/>
              <a:gd name="connsiteY1897" fmla="*/ 300541 h 5900100"/>
              <a:gd name="connsiteX1898" fmla="*/ 3812078 w 7434584"/>
              <a:gd name="connsiteY1898" fmla="*/ 298467 h 5900100"/>
              <a:gd name="connsiteX1899" fmla="*/ 6791351 w 7434584"/>
              <a:gd name="connsiteY1899" fmla="*/ 260732 h 5900100"/>
              <a:gd name="connsiteX1900" fmla="*/ 6781888 w 7434584"/>
              <a:gd name="connsiteY1900" fmla="*/ 265247 h 5900100"/>
              <a:gd name="connsiteX1901" fmla="*/ 6786094 w 7434584"/>
              <a:gd name="connsiteY1901" fmla="*/ 263238 h 5900100"/>
              <a:gd name="connsiteX1902" fmla="*/ 6794500 w 7434584"/>
              <a:gd name="connsiteY1902" fmla="*/ 259224 h 5900100"/>
              <a:gd name="connsiteX1903" fmla="*/ 6793103 w 7434584"/>
              <a:gd name="connsiteY1903" fmla="*/ 259894 h 5900100"/>
              <a:gd name="connsiteX1904" fmla="*/ 6791351 w 7434584"/>
              <a:gd name="connsiteY1904" fmla="*/ 260732 h 5900100"/>
              <a:gd name="connsiteX1905" fmla="*/ 5182269 w 7434584"/>
              <a:gd name="connsiteY1905" fmla="*/ 225405 h 5900100"/>
              <a:gd name="connsiteX1906" fmla="*/ 5194067 w 7434584"/>
              <a:gd name="connsiteY1906" fmla="*/ 225408 h 5900100"/>
              <a:gd name="connsiteX1907" fmla="*/ 5386502 w 7434584"/>
              <a:gd name="connsiteY1907" fmla="*/ 246864 h 5900100"/>
              <a:gd name="connsiteX1908" fmla="*/ 5281840 w 7434584"/>
              <a:gd name="connsiteY1908" fmla="*/ 234641 h 5900100"/>
              <a:gd name="connsiteX1909" fmla="*/ 5283576 w 7434584"/>
              <a:gd name="connsiteY1909" fmla="*/ 243005 h 5900100"/>
              <a:gd name="connsiteX1910" fmla="*/ 5268605 w 7434584"/>
              <a:gd name="connsiteY1910" fmla="*/ 241714 h 5900100"/>
              <a:gd name="connsiteX1911" fmla="*/ 5244590 w 7434584"/>
              <a:gd name="connsiteY1911" fmla="*/ 237910 h 5900100"/>
              <a:gd name="connsiteX1912" fmla="*/ 5182269 w 7434584"/>
              <a:gd name="connsiteY1912" fmla="*/ 225405 h 5900100"/>
              <a:gd name="connsiteX1913" fmla="*/ 4365420 w 7434584"/>
              <a:gd name="connsiteY1913" fmla="*/ 204014 h 5900100"/>
              <a:gd name="connsiteX1914" fmla="*/ 4367389 w 7434584"/>
              <a:gd name="connsiteY1914" fmla="*/ 210997 h 5900100"/>
              <a:gd name="connsiteX1915" fmla="*/ 4367342 w 7434584"/>
              <a:gd name="connsiteY1915" fmla="*/ 212944 h 5900100"/>
              <a:gd name="connsiteX1916" fmla="*/ 4210535 w 7434584"/>
              <a:gd name="connsiteY1916" fmla="*/ 183636 h 5900100"/>
              <a:gd name="connsiteX1917" fmla="*/ 4211254 w 7434584"/>
              <a:gd name="connsiteY1917" fmla="*/ 201324 h 5900100"/>
              <a:gd name="connsiteX1918" fmla="*/ 4212872 w 7434584"/>
              <a:gd name="connsiteY1918" fmla="*/ 183689 h 5900100"/>
              <a:gd name="connsiteX1919" fmla="*/ 5312704 w 7434584"/>
              <a:gd name="connsiteY1919" fmla="*/ 85094 h 5900100"/>
              <a:gd name="connsiteX1920" fmla="*/ 5309810 w 7434584"/>
              <a:gd name="connsiteY1920" fmla="*/ 90349 h 5900100"/>
              <a:gd name="connsiteX1921" fmla="*/ 5301406 w 7434584"/>
              <a:gd name="connsiteY1921" fmla="*/ 83879 h 5900100"/>
              <a:gd name="connsiteX1922" fmla="*/ 5484676 w 7434584"/>
              <a:gd name="connsiteY1922" fmla="*/ 101986 h 5900100"/>
              <a:gd name="connsiteX1923" fmla="*/ 6181776 w 7434584"/>
              <a:gd name="connsiteY1923" fmla="*/ 158038 h 5900100"/>
              <a:gd name="connsiteX1924" fmla="*/ 6131618 w 7434584"/>
              <a:gd name="connsiteY1924" fmla="*/ 168372 h 5900100"/>
              <a:gd name="connsiteX1925" fmla="*/ 5387155 w 7434584"/>
              <a:gd name="connsiteY1925" fmla="*/ 101778 h 5900100"/>
              <a:gd name="connsiteX1926" fmla="*/ 5302628 w 7434584"/>
              <a:gd name="connsiteY1926" fmla="*/ 94982 h 5900100"/>
              <a:gd name="connsiteX1927" fmla="*/ 5308362 w 7434584"/>
              <a:gd name="connsiteY1927" fmla="*/ 92975 h 5900100"/>
              <a:gd name="connsiteX1928" fmla="*/ 5284122 w 7434584"/>
              <a:gd name="connsiteY1928" fmla="*/ 82171 h 5900100"/>
              <a:gd name="connsiteX1929" fmla="*/ 5297507 w 7434584"/>
              <a:gd name="connsiteY1929" fmla="*/ 83493 h 5900100"/>
              <a:gd name="connsiteX1930" fmla="*/ 5288601 w 7434584"/>
              <a:gd name="connsiteY1930" fmla="*/ 87540 h 5900100"/>
              <a:gd name="connsiteX1931" fmla="*/ 4245287 w 7434584"/>
              <a:gd name="connsiteY1931" fmla="*/ 78353 h 5900100"/>
              <a:gd name="connsiteX1932" fmla="*/ 4252865 w 7434584"/>
              <a:gd name="connsiteY1932" fmla="*/ 82537 h 5900100"/>
              <a:gd name="connsiteX1933" fmla="*/ 4239183 w 7434584"/>
              <a:gd name="connsiteY1933" fmla="*/ 81278 h 5900100"/>
              <a:gd name="connsiteX1934" fmla="*/ 4245287 w 7434584"/>
              <a:gd name="connsiteY1934" fmla="*/ 78353 h 5900100"/>
              <a:gd name="connsiteX1935" fmla="*/ 4279669 w 7434584"/>
              <a:gd name="connsiteY1935" fmla="*/ 75190 h 5900100"/>
              <a:gd name="connsiteX1936" fmla="*/ 4272630 w 7434584"/>
              <a:gd name="connsiteY1936" fmla="*/ 87974 h 5900100"/>
              <a:gd name="connsiteX1937" fmla="*/ 4279669 w 7434584"/>
              <a:gd name="connsiteY1937" fmla="*/ 75190 h 5900100"/>
              <a:gd name="connsiteX1938" fmla="*/ 4160434 w 7434584"/>
              <a:gd name="connsiteY1938" fmla="*/ 72573 h 5900100"/>
              <a:gd name="connsiteX1939" fmla="*/ 4199680 w 7434584"/>
              <a:gd name="connsiteY1939" fmla="*/ 74407 h 5900100"/>
              <a:gd name="connsiteX1940" fmla="*/ 4239183 w 7434584"/>
              <a:gd name="connsiteY1940" fmla="*/ 81278 h 5900100"/>
              <a:gd name="connsiteX1941" fmla="*/ 4136487 w 7434584"/>
              <a:gd name="connsiteY1941" fmla="*/ 78534 h 5900100"/>
              <a:gd name="connsiteX1942" fmla="*/ 4160434 w 7434584"/>
              <a:gd name="connsiteY1942" fmla="*/ 72573 h 5900100"/>
              <a:gd name="connsiteX1943" fmla="*/ 5152785 w 7434584"/>
              <a:gd name="connsiteY1943" fmla="*/ 61466 h 5900100"/>
              <a:gd name="connsiteX1944" fmla="*/ 5148829 w 7434584"/>
              <a:gd name="connsiteY1944" fmla="*/ 76202 h 5900100"/>
              <a:gd name="connsiteX1945" fmla="*/ 5190199 w 7434584"/>
              <a:gd name="connsiteY1945" fmla="*/ 69799 h 5900100"/>
              <a:gd name="connsiteX1946" fmla="*/ 5196446 w 7434584"/>
              <a:gd name="connsiteY1946" fmla="*/ 67003 h 5900100"/>
              <a:gd name="connsiteX1947" fmla="*/ 5200061 w 7434584"/>
              <a:gd name="connsiteY1947" fmla="*/ 67596 h 5900100"/>
              <a:gd name="connsiteX1948" fmla="*/ 5203123 w 7434584"/>
              <a:gd name="connsiteY1948" fmla="*/ 72557 h 5900100"/>
              <a:gd name="connsiteX1949" fmla="*/ 5207253 w 7434584"/>
              <a:gd name="connsiteY1949" fmla="*/ 79245 h 5900100"/>
              <a:gd name="connsiteX1950" fmla="*/ 5216607 w 7434584"/>
              <a:gd name="connsiteY1950" fmla="*/ 70303 h 5900100"/>
              <a:gd name="connsiteX1951" fmla="*/ 5226519 w 7434584"/>
              <a:gd name="connsiteY1951" fmla="*/ 71925 h 5900100"/>
              <a:gd name="connsiteX1952" fmla="*/ 5232186 w 7434584"/>
              <a:gd name="connsiteY1952" fmla="*/ 73962 h 5900100"/>
              <a:gd name="connsiteX1953" fmla="*/ 5245405 w 7434584"/>
              <a:gd name="connsiteY1953" fmla="*/ 78344 h 5900100"/>
              <a:gd name="connsiteX1954" fmla="*/ 5279262 w 7434584"/>
              <a:gd name="connsiteY1954" fmla="*/ 81690 h 5900100"/>
              <a:gd name="connsiteX1955" fmla="*/ 5284123 w 7434584"/>
              <a:gd name="connsiteY1955" fmla="*/ 87514 h 5900100"/>
              <a:gd name="connsiteX1956" fmla="*/ 5288601 w 7434584"/>
              <a:gd name="connsiteY1956" fmla="*/ 87540 h 5900100"/>
              <a:gd name="connsiteX1957" fmla="*/ 5300581 w 7434584"/>
              <a:gd name="connsiteY1957" fmla="*/ 94815 h 5900100"/>
              <a:gd name="connsiteX1958" fmla="*/ 5123565 w 7434584"/>
              <a:gd name="connsiteY1958" fmla="*/ 80587 h 5900100"/>
              <a:gd name="connsiteX1959" fmla="*/ 5066511 w 7434584"/>
              <a:gd name="connsiteY1959" fmla="*/ 68691 h 5900100"/>
              <a:gd name="connsiteX1960" fmla="*/ 5082326 w 7434584"/>
              <a:gd name="connsiteY1960" fmla="*/ 71052 h 5900100"/>
              <a:gd name="connsiteX1961" fmla="*/ 5122716 w 7434584"/>
              <a:gd name="connsiteY1961" fmla="*/ 74622 h 5900100"/>
              <a:gd name="connsiteX1962" fmla="*/ 5152785 w 7434584"/>
              <a:gd name="connsiteY1962" fmla="*/ 61466 h 5900100"/>
              <a:gd name="connsiteX1963" fmla="*/ 3104709 w 7434584"/>
              <a:gd name="connsiteY1963" fmla="*/ 61048 h 5900100"/>
              <a:gd name="connsiteX1964" fmla="*/ 3691101 w 7434584"/>
              <a:gd name="connsiteY1964" fmla="*/ 91230 h 5900100"/>
              <a:gd name="connsiteX1965" fmla="*/ 4084290 w 7434584"/>
              <a:gd name="connsiteY1965" fmla="*/ 92837 h 5900100"/>
              <a:gd name="connsiteX1966" fmla="*/ 5093361 w 7434584"/>
              <a:gd name="connsiteY1966" fmla="*/ 213667 h 5900100"/>
              <a:gd name="connsiteX1967" fmla="*/ 5168629 w 7434584"/>
              <a:gd name="connsiteY1967" fmla="*/ 233860 h 5900100"/>
              <a:gd name="connsiteX1968" fmla="*/ 4777769 w 7434584"/>
              <a:gd name="connsiteY1968" fmla="*/ 207412 h 5900100"/>
              <a:gd name="connsiteX1969" fmla="*/ 4337817 w 7434584"/>
              <a:gd name="connsiteY1969" fmla="*/ 186456 h 5900100"/>
              <a:gd name="connsiteX1970" fmla="*/ 4216976 w 7434584"/>
              <a:gd name="connsiteY1970" fmla="*/ 183778 h 5900100"/>
              <a:gd name="connsiteX1971" fmla="*/ 4218144 w 7434584"/>
              <a:gd name="connsiteY1971" fmla="*/ 187385 h 5900100"/>
              <a:gd name="connsiteX1972" fmla="*/ 4220316 w 7434584"/>
              <a:gd name="connsiteY1972" fmla="*/ 193002 h 5900100"/>
              <a:gd name="connsiteX1973" fmla="*/ 4219227 w 7434584"/>
              <a:gd name="connsiteY1973" fmla="*/ 227421 h 5900100"/>
              <a:gd name="connsiteX1974" fmla="*/ 4279258 w 7434584"/>
              <a:gd name="connsiteY1974" fmla="*/ 228162 h 5900100"/>
              <a:gd name="connsiteX1975" fmla="*/ 4279665 w 7434584"/>
              <a:gd name="connsiteY1975" fmla="*/ 218442 h 5900100"/>
              <a:gd name="connsiteX1976" fmla="*/ 4280030 w 7434584"/>
              <a:gd name="connsiteY1976" fmla="*/ 209920 h 5900100"/>
              <a:gd name="connsiteX1977" fmla="*/ 4283590 w 7434584"/>
              <a:gd name="connsiteY1977" fmla="*/ 218143 h 5900100"/>
              <a:gd name="connsiteX1978" fmla="*/ 4285057 w 7434584"/>
              <a:gd name="connsiteY1978" fmla="*/ 220857 h 5900100"/>
              <a:gd name="connsiteX1979" fmla="*/ 4284951 w 7434584"/>
              <a:gd name="connsiteY1979" fmla="*/ 228231 h 5900100"/>
              <a:gd name="connsiteX1980" fmla="*/ 4364380 w 7434584"/>
              <a:gd name="connsiteY1980" fmla="*/ 229209 h 5900100"/>
              <a:gd name="connsiteX1981" fmla="*/ 4365176 w 7434584"/>
              <a:gd name="connsiteY1981" fmla="*/ 227838 h 5900100"/>
              <a:gd name="connsiteX1982" fmla="*/ 4365576 w 7434584"/>
              <a:gd name="connsiteY1982" fmla="*/ 229225 h 5900100"/>
              <a:gd name="connsiteX1983" fmla="*/ 4381238 w 7434584"/>
              <a:gd name="connsiteY1983" fmla="*/ 229418 h 5900100"/>
              <a:gd name="connsiteX1984" fmla="*/ 4377897 w 7434584"/>
              <a:gd name="connsiteY1984" fmla="*/ 213526 h 5900100"/>
              <a:gd name="connsiteX1985" fmla="*/ 4382302 w 7434584"/>
              <a:gd name="connsiteY1985" fmla="*/ 229431 h 5900100"/>
              <a:gd name="connsiteX1986" fmla="*/ 4472900 w 7434584"/>
              <a:gd name="connsiteY1986" fmla="*/ 230548 h 5900100"/>
              <a:gd name="connsiteX1987" fmla="*/ 4749204 w 7434584"/>
              <a:gd name="connsiteY1987" fmla="*/ 230462 h 5900100"/>
              <a:gd name="connsiteX1988" fmla="*/ 5330025 w 7434584"/>
              <a:gd name="connsiteY1988" fmla="*/ 281034 h 5900100"/>
              <a:gd name="connsiteX1989" fmla="*/ 5338333 w 7434584"/>
              <a:gd name="connsiteY1989" fmla="*/ 281849 h 5900100"/>
              <a:gd name="connsiteX1990" fmla="*/ 5339823 w 7434584"/>
              <a:gd name="connsiteY1990" fmla="*/ 281228 h 5900100"/>
              <a:gd name="connsiteX1991" fmla="*/ 5340592 w 7434584"/>
              <a:gd name="connsiteY1991" fmla="*/ 282069 h 5900100"/>
              <a:gd name="connsiteX1992" fmla="*/ 5365940 w 7434584"/>
              <a:gd name="connsiteY1992" fmla="*/ 284554 h 5900100"/>
              <a:gd name="connsiteX1993" fmla="*/ 5365166 w 7434584"/>
              <a:gd name="connsiteY1993" fmla="*/ 283798 h 5900100"/>
              <a:gd name="connsiteX1994" fmla="*/ 5380946 w 7434584"/>
              <a:gd name="connsiteY1994" fmla="*/ 282332 h 5900100"/>
              <a:gd name="connsiteX1995" fmla="*/ 5440293 w 7434584"/>
              <a:gd name="connsiteY1995" fmla="*/ 286301 h 5900100"/>
              <a:gd name="connsiteX1996" fmla="*/ 5677103 w 7434584"/>
              <a:gd name="connsiteY1996" fmla="*/ 298891 h 5900100"/>
              <a:gd name="connsiteX1997" fmla="*/ 5989015 w 7434584"/>
              <a:gd name="connsiteY1997" fmla="*/ 331472 h 5900100"/>
              <a:gd name="connsiteX1998" fmla="*/ 6146183 w 7434584"/>
              <a:gd name="connsiteY1998" fmla="*/ 342400 h 5900100"/>
              <a:gd name="connsiteX1999" fmla="*/ 6539668 w 7434584"/>
              <a:gd name="connsiteY1999" fmla="*/ 420129 h 5900100"/>
              <a:gd name="connsiteX2000" fmla="*/ 6597948 w 7434584"/>
              <a:gd name="connsiteY2000" fmla="*/ 440049 h 5900100"/>
              <a:gd name="connsiteX2001" fmla="*/ 6614277 w 7434584"/>
              <a:gd name="connsiteY2001" fmla="*/ 441410 h 5900100"/>
              <a:gd name="connsiteX2002" fmla="*/ 6614537 w 7434584"/>
              <a:gd name="connsiteY2002" fmla="*/ 442297 h 5900100"/>
              <a:gd name="connsiteX2003" fmla="*/ 6617150 w 7434584"/>
              <a:gd name="connsiteY2003" fmla="*/ 441650 h 5900100"/>
              <a:gd name="connsiteX2004" fmla="*/ 6614277 w 7434584"/>
              <a:gd name="connsiteY2004" fmla="*/ 441410 h 5900100"/>
              <a:gd name="connsiteX2005" fmla="*/ 6613285 w 7434584"/>
              <a:gd name="connsiteY2005" fmla="*/ 438056 h 5900100"/>
              <a:gd name="connsiteX2006" fmla="*/ 6666954 w 7434584"/>
              <a:gd name="connsiteY2006" fmla="*/ 445622 h 5900100"/>
              <a:gd name="connsiteX2007" fmla="*/ 6655940 w 7434584"/>
              <a:gd name="connsiteY2007" fmla="*/ 439473 h 5900100"/>
              <a:gd name="connsiteX2008" fmla="*/ 6652102 w 7434584"/>
              <a:gd name="connsiteY2008" fmla="*/ 427703 h 5900100"/>
              <a:gd name="connsiteX2009" fmla="*/ 6609793 w 7434584"/>
              <a:gd name="connsiteY2009" fmla="*/ 413621 h 5900100"/>
              <a:gd name="connsiteX2010" fmla="*/ 6540975 w 7434584"/>
              <a:gd name="connsiteY2010" fmla="*/ 392482 h 5900100"/>
              <a:gd name="connsiteX2011" fmla="*/ 6481127 w 7434584"/>
              <a:gd name="connsiteY2011" fmla="*/ 374822 h 5900100"/>
              <a:gd name="connsiteX2012" fmla="*/ 6496414 w 7434584"/>
              <a:gd name="connsiteY2012" fmla="*/ 377569 h 5900100"/>
              <a:gd name="connsiteX2013" fmla="*/ 6573813 w 7434584"/>
              <a:gd name="connsiteY2013" fmla="*/ 400723 h 5900100"/>
              <a:gd name="connsiteX2014" fmla="*/ 6734739 w 7434584"/>
              <a:gd name="connsiteY2014" fmla="*/ 444535 h 5900100"/>
              <a:gd name="connsiteX2015" fmla="*/ 6819290 w 7434584"/>
              <a:gd name="connsiteY2015" fmla="*/ 471606 h 5900100"/>
              <a:gd name="connsiteX2016" fmla="*/ 6897124 w 7434584"/>
              <a:gd name="connsiteY2016" fmla="*/ 498583 h 5900100"/>
              <a:gd name="connsiteX2017" fmla="*/ 6804746 w 7434584"/>
              <a:gd name="connsiteY2017" fmla="*/ 471402 h 5900100"/>
              <a:gd name="connsiteX2018" fmla="*/ 6773455 w 7434584"/>
              <a:gd name="connsiteY2018" fmla="*/ 463469 h 5900100"/>
              <a:gd name="connsiteX2019" fmla="*/ 6799053 w 7434584"/>
              <a:gd name="connsiteY2019" fmla="*/ 479087 h 5900100"/>
              <a:gd name="connsiteX2020" fmla="*/ 7004046 w 7434584"/>
              <a:gd name="connsiteY2020" fmla="*/ 546811 h 5900100"/>
              <a:gd name="connsiteX2021" fmla="*/ 6812132 w 7434584"/>
              <a:gd name="connsiteY2021" fmla="*/ 491258 h 5900100"/>
              <a:gd name="connsiteX2022" fmla="*/ 6797221 w 7434584"/>
              <a:gd name="connsiteY2022" fmla="*/ 490369 h 5900100"/>
              <a:gd name="connsiteX2023" fmla="*/ 6810334 w 7434584"/>
              <a:gd name="connsiteY2023" fmla="*/ 493685 h 5900100"/>
              <a:gd name="connsiteX2024" fmla="*/ 6915473 w 7434584"/>
              <a:gd name="connsiteY2024" fmla="*/ 528982 h 5900100"/>
              <a:gd name="connsiteX2025" fmla="*/ 6982401 w 7434584"/>
              <a:gd name="connsiteY2025" fmla="*/ 553345 h 5900100"/>
              <a:gd name="connsiteX2026" fmla="*/ 6972282 w 7434584"/>
              <a:gd name="connsiteY2026" fmla="*/ 553111 h 5900100"/>
              <a:gd name="connsiteX2027" fmla="*/ 6971836 w 7434584"/>
              <a:gd name="connsiteY2027" fmla="*/ 553151 h 5900100"/>
              <a:gd name="connsiteX2028" fmla="*/ 6968823 w 7434584"/>
              <a:gd name="connsiteY2028" fmla="*/ 552311 h 5900100"/>
              <a:gd name="connsiteX2029" fmla="*/ 6921147 w 7434584"/>
              <a:gd name="connsiteY2029" fmla="*/ 537337 h 5900100"/>
              <a:gd name="connsiteX2030" fmla="*/ 6952112 w 7434584"/>
              <a:gd name="connsiteY2030" fmla="*/ 553847 h 5900100"/>
              <a:gd name="connsiteX2031" fmla="*/ 6955542 w 7434584"/>
              <a:gd name="connsiteY2031" fmla="*/ 554840 h 5900100"/>
              <a:gd name="connsiteX2032" fmla="*/ 6951803 w 7434584"/>
              <a:gd name="connsiteY2032" fmla="*/ 559010 h 5900100"/>
              <a:gd name="connsiteX2033" fmla="*/ 6963543 w 7434584"/>
              <a:gd name="connsiteY2033" fmla="*/ 561223 h 5900100"/>
              <a:gd name="connsiteX2034" fmla="*/ 6977878 w 7434584"/>
              <a:gd name="connsiteY2034" fmla="*/ 561874 h 5900100"/>
              <a:gd name="connsiteX2035" fmla="*/ 6987272 w 7434584"/>
              <a:gd name="connsiteY2035" fmla="*/ 565375 h 5900100"/>
              <a:gd name="connsiteX2036" fmla="*/ 6955667 w 7434584"/>
              <a:gd name="connsiteY2036" fmla="*/ 561254 h 5900100"/>
              <a:gd name="connsiteX2037" fmla="*/ 6775102 w 7434584"/>
              <a:gd name="connsiteY2037" fmla="*/ 503272 h 5900100"/>
              <a:gd name="connsiteX2038" fmla="*/ 6702968 w 7434584"/>
              <a:gd name="connsiteY2038" fmla="*/ 487407 h 5900100"/>
              <a:gd name="connsiteX2039" fmla="*/ 6712499 w 7434584"/>
              <a:gd name="connsiteY2039" fmla="*/ 491494 h 5900100"/>
              <a:gd name="connsiteX2040" fmla="*/ 6859988 w 7434584"/>
              <a:gd name="connsiteY2040" fmla="*/ 539882 h 5900100"/>
              <a:gd name="connsiteX2041" fmla="*/ 6915708 w 7434584"/>
              <a:gd name="connsiteY2041" fmla="*/ 557559 h 5900100"/>
              <a:gd name="connsiteX2042" fmla="*/ 6882013 w 7434584"/>
              <a:gd name="connsiteY2042" fmla="*/ 552179 h 5900100"/>
              <a:gd name="connsiteX2043" fmla="*/ 6715736 w 7434584"/>
              <a:gd name="connsiteY2043" fmla="*/ 503390 h 5900100"/>
              <a:gd name="connsiteX2044" fmla="*/ 6649270 w 7434584"/>
              <a:gd name="connsiteY2044" fmla="*/ 488017 h 5900100"/>
              <a:gd name="connsiteX2045" fmla="*/ 6695759 w 7434584"/>
              <a:gd name="connsiteY2045" fmla="*/ 501204 h 5900100"/>
              <a:gd name="connsiteX2046" fmla="*/ 6741931 w 7434584"/>
              <a:gd name="connsiteY2046" fmla="*/ 518880 h 5900100"/>
              <a:gd name="connsiteX2047" fmla="*/ 6658487 w 7434584"/>
              <a:gd name="connsiteY2047" fmla="*/ 496592 h 5900100"/>
              <a:gd name="connsiteX2048" fmla="*/ 6630745 w 7434584"/>
              <a:gd name="connsiteY2048" fmla="*/ 496069 h 5900100"/>
              <a:gd name="connsiteX2049" fmla="*/ 6616342 w 7434584"/>
              <a:gd name="connsiteY2049" fmla="*/ 493158 h 5900100"/>
              <a:gd name="connsiteX2050" fmla="*/ 6615868 w 7434584"/>
              <a:gd name="connsiteY2050" fmla="*/ 492882 h 5900100"/>
              <a:gd name="connsiteX2051" fmla="*/ 6613053 w 7434584"/>
              <a:gd name="connsiteY2051" fmla="*/ 492494 h 5900100"/>
              <a:gd name="connsiteX2052" fmla="*/ 6582194 w 7434584"/>
              <a:gd name="connsiteY2052" fmla="*/ 486257 h 5900100"/>
              <a:gd name="connsiteX2053" fmla="*/ 6534769 w 7434584"/>
              <a:gd name="connsiteY2053" fmla="*/ 474420 h 5900100"/>
              <a:gd name="connsiteX2054" fmla="*/ 6519857 w 7434584"/>
              <a:gd name="connsiteY2054" fmla="*/ 473531 h 5900100"/>
              <a:gd name="connsiteX2055" fmla="*/ 6543987 w 7434584"/>
              <a:gd name="connsiteY2055" fmla="*/ 482996 h 5900100"/>
              <a:gd name="connsiteX2056" fmla="*/ 6567518 w 7434584"/>
              <a:gd name="connsiteY2056" fmla="*/ 489396 h 5900100"/>
              <a:gd name="connsiteX2057" fmla="*/ 6597078 w 7434584"/>
              <a:gd name="connsiteY2057" fmla="*/ 490279 h 5900100"/>
              <a:gd name="connsiteX2058" fmla="*/ 6613053 w 7434584"/>
              <a:gd name="connsiteY2058" fmla="*/ 492494 h 5900100"/>
              <a:gd name="connsiteX2059" fmla="*/ 6616342 w 7434584"/>
              <a:gd name="connsiteY2059" fmla="*/ 493158 h 5900100"/>
              <a:gd name="connsiteX2060" fmla="*/ 6625112 w 7434584"/>
              <a:gd name="connsiteY2060" fmla="*/ 498244 h 5900100"/>
              <a:gd name="connsiteX2061" fmla="*/ 6611138 w 7434584"/>
              <a:gd name="connsiteY2061" fmla="*/ 501258 h 5900100"/>
              <a:gd name="connsiteX2062" fmla="*/ 6647509 w 7434584"/>
              <a:gd name="connsiteY2062" fmla="*/ 511151 h 5900100"/>
              <a:gd name="connsiteX2063" fmla="*/ 6745425 w 7434584"/>
              <a:gd name="connsiteY2063" fmla="*/ 543315 h 5900100"/>
              <a:gd name="connsiteX2064" fmla="*/ 6659781 w 7434584"/>
              <a:gd name="connsiteY2064" fmla="*/ 521028 h 5900100"/>
              <a:gd name="connsiteX2065" fmla="*/ 6584464 w 7434584"/>
              <a:gd name="connsiteY2065" fmla="*/ 502099 h 5900100"/>
              <a:gd name="connsiteX2066" fmla="*/ 6569712 w 7434584"/>
              <a:gd name="connsiteY2066" fmla="*/ 502261 h 5900100"/>
              <a:gd name="connsiteX2067" fmla="*/ 6549841 w 7434584"/>
              <a:gd name="connsiteY2067" fmla="*/ 502000 h 5900100"/>
              <a:gd name="connsiteX2068" fmla="*/ 6553158 w 7434584"/>
              <a:gd name="connsiteY2068" fmla="*/ 504512 h 5900100"/>
              <a:gd name="connsiteX2069" fmla="*/ 6752516 w 7434584"/>
              <a:gd name="connsiteY2069" fmla="*/ 562893 h 5900100"/>
              <a:gd name="connsiteX2070" fmla="*/ 6771092 w 7434584"/>
              <a:gd name="connsiteY2070" fmla="*/ 571136 h 5900100"/>
              <a:gd name="connsiteX2071" fmla="*/ 6797787 w 7434584"/>
              <a:gd name="connsiteY2071" fmla="*/ 573918 h 5900100"/>
              <a:gd name="connsiteX2072" fmla="*/ 6780430 w 7434584"/>
              <a:gd name="connsiteY2072" fmla="*/ 580655 h 5900100"/>
              <a:gd name="connsiteX2073" fmla="*/ 6746427 w 7434584"/>
              <a:gd name="connsiteY2073" fmla="*/ 582809 h 5900100"/>
              <a:gd name="connsiteX2074" fmla="*/ 6765540 w 7434584"/>
              <a:gd name="connsiteY2074" fmla="*/ 588107 h 5900100"/>
              <a:gd name="connsiteX2075" fmla="*/ 6744334 w 7434584"/>
              <a:gd name="connsiteY2075" fmla="*/ 591146 h 5900100"/>
              <a:gd name="connsiteX2076" fmla="*/ 6775221 w 7434584"/>
              <a:gd name="connsiteY2076" fmla="*/ 600205 h 5900100"/>
              <a:gd name="connsiteX2077" fmla="*/ 6805915 w 7434584"/>
              <a:gd name="connsiteY2077" fmla="*/ 600097 h 5900100"/>
              <a:gd name="connsiteX2078" fmla="*/ 6826338 w 7434584"/>
              <a:gd name="connsiteY2078" fmla="*/ 606298 h 5900100"/>
              <a:gd name="connsiteX2079" fmla="*/ 6828805 w 7434584"/>
              <a:gd name="connsiteY2079" fmla="*/ 607035 h 5900100"/>
              <a:gd name="connsiteX2080" fmla="*/ 6816515 w 7434584"/>
              <a:gd name="connsiteY2080" fmla="*/ 607910 h 5900100"/>
              <a:gd name="connsiteX2081" fmla="*/ 6767934 w 7434584"/>
              <a:gd name="connsiteY2081" fmla="*/ 609386 h 5900100"/>
              <a:gd name="connsiteX2082" fmla="*/ 6711515 w 7434584"/>
              <a:gd name="connsiteY2082" fmla="*/ 607163 h 5900100"/>
              <a:gd name="connsiteX2083" fmla="*/ 6670964 w 7434584"/>
              <a:gd name="connsiteY2083" fmla="*/ 607320 h 5900100"/>
              <a:gd name="connsiteX2084" fmla="*/ 6685320 w 7434584"/>
              <a:gd name="connsiteY2084" fmla="*/ 614587 h 5900100"/>
              <a:gd name="connsiteX2085" fmla="*/ 6688677 w 7434584"/>
              <a:gd name="connsiteY2085" fmla="*/ 614866 h 5900100"/>
              <a:gd name="connsiteX2086" fmla="*/ 6741809 w 7434584"/>
              <a:gd name="connsiteY2086" fmla="*/ 618083 h 5900100"/>
              <a:gd name="connsiteX2087" fmla="*/ 6760238 w 7434584"/>
              <a:gd name="connsiteY2087" fmla="*/ 626217 h 5900100"/>
              <a:gd name="connsiteX2088" fmla="*/ 6780818 w 7434584"/>
              <a:gd name="connsiteY2088" fmla="*/ 622900 h 5900100"/>
              <a:gd name="connsiteX2089" fmla="*/ 6799673 w 7434584"/>
              <a:gd name="connsiteY2089" fmla="*/ 631222 h 5900100"/>
              <a:gd name="connsiteX2090" fmla="*/ 6851290 w 7434584"/>
              <a:gd name="connsiteY2090" fmla="*/ 629860 h 5900100"/>
              <a:gd name="connsiteX2091" fmla="*/ 6860967 w 7434584"/>
              <a:gd name="connsiteY2091" fmla="*/ 633436 h 5900100"/>
              <a:gd name="connsiteX2092" fmla="*/ 6856455 w 7434584"/>
              <a:gd name="connsiteY2092" fmla="*/ 634942 h 5900100"/>
              <a:gd name="connsiteX2093" fmla="*/ 6881786 w 7434584"/>
              <a:gd name="connsiteY2093" fmla="*/ 634471 h 5900100"/>
              <a:gd name="connsiteX2094" fmla="*/ 6896845 w 7434584"/>
              <a:gd name="connsiteY2094" fmla="*/ 637151 h 5900100"/>
              <a:gd name="connsiteX2095" fmla="*/ 6865744 w 7434584"/>
              <a:gd name="connsiteY2095" fmla="*/ 643558 h 5900100"/>
              <a:gd name="connsiteX2096" fmla="*/ 6827855 w 7434584"/>
              <a:gd name="connsiteY2096" fmla="*/ 643625 h 5900100"/>
              <a:gd name="connsiteX2097" fmla="*/ 6781931 w 7434584"/>
              <a:gd name="connsiteY2097" fmla="*/ 645442 h 5900100"/>
              <a:gd name="connsiteX2098" fmla="*/ 6775467 w 7434584"/>
              <a:gd name="connsiteY2098" fmla="*/ 649245 h 5900100"/>
              <a:gd name="connsiteX2099" fmla="*/ 6755729 w 7434584"/>
              <a:gd name="connsiteY2099" fmla="*/ 651993 h 5900100"/>
              <a:gd name="connsiteX2100" fmla="*/ 6748644 w 7434584"/>
              <a:gd name="connsiteY2100" fmla="*/ 651621 h 5900100"/>
              <a:gd name="connsiteX2101" fmla="*/ 6751146 w 7434584"/>
              <a:gd name="connsiteY2101" fmla="*/ 652088 h 5900100"/>
              <a:gd name="connsiteX2102" fmla="*/ 6759034 w 7434584"/>
              <a:gd name="connsiteY2102" fmla="*/ 652654 h 5900100"/>
              <a:gd name="connsiteX2103" fmla="*/ 6804840 w 7434584"/>
              <a:gd name="connsiteY2103" fmla="*/ 653726 h 5900100"/>
              <a:gd name="connsiteX2104" fmla="*/ 6820475 w 7434584"/>
              <a:gd name="connsiteY2104" fmla="*/ 656709 h 5900100"/>
              <a:gd name="connsiteX2105" fmla="*/ 6822130 w 7434584"/>
              <a:gd name="connsiteY2105" fmla="*/ 657109 h 5900100"/>
              <a:gd name="connsiteX2106" fmla="*/ 6843596 w 7434584"/>
              <a:gd name="connsiteY2106" fmla="*/ 658560 h 5900100"/>
              <a:gd name="connsiteX2107" fmla="*/ 6861747 w 7434584"/>
              <a:gd name="connsiteY2107" fmla="*/ 660425 h 5900100"/>
              <a:gd name="connsiteX2108" fmla="*/ 6861788 w 7434584"/>
              <a:gd name="connsiteY2108" fmla="*/ 660423 h 5900100"/>
              <a:gd name="connsiteX2109" fmla="*/ 6861814 w 7434584"/>
              <a:gd name="connsiteY2109" fmla="*/ 660432 h 5900100"/>
              <a:gd name="connsiteX2110" fmla="*/ 6926267 w 7434584"/>
              <a:gd name="connsiteY2110" fmla="*/ 667050 h 5900100"/>
              <a:gd name="connsiteX2111" fmla="*/ 6992570 w 7434584"/>
              <a:gd name="connsiteY2111" fmla="*/ 674270 h 5900100"/>
              <a:gd name="connsiteX2112" fmla="*/ 6982528 w 7434584"/>
              <a:gd name="connsiteY2112" fmla="*/ 683225 h 5900100"/>
              <a:gd name="connsiteX2113" fmla="*/ 6994729 w 7434584"/>
              <a:gd name="connsiteY2113" fmla="*/ 683094 h 5900100"/>
              <a:gd name="connsiteX2114" fmla="*/ 6997880 w 7434584"/>
              <a:gd name="connsiteY2114" fmla="*/ 685269 h 5900100"/>
              <a:gd name="connsiteX2115" fmla="*/ 7007423 w 7434584"/>
              <a:gd name="connsiteY2115" fmla="*/ 690565 h 5900100"/>
              <a:gd name="connsiteX2116" fmla="*/ 6997497 w 7434584"/>
              <a:gd name="connsiteY2116" fmla="*/ 691030 h 5900100"/>
              <a:gd name="connsiteX2117" fmla="*/ 6848560 w 7434584"/>
              <a:gd name="connsiteY2117" fmla="*/ 697809 h 5900100"/>
              <a:gd name="connsiteX2118" fmla="*/ 6825788 w 7434584"/>
              <a:gd name="connsiteY2118" fmla="*/ 698604 h 5900100"/>
              <a:gd name="connsiteX2119" fmla="*/ 6798653 w 7434584"/>
              <a:gd name="connsiteY2119" fmla="*/ 699793 h 5900100"/>
              <a:gd name="connsiteX2120" fmla="*/ 6765124 w 7434584"/>
              <a:gd name="connsiteY2120" fmla="*/ 704457 h 5900100"/>
              <a:gd name="connsiteX2121" fmla="*/ 6750197 w 7434584"/>
              <a:gd name="connsiteY2121" fmla="*/ 705674 h 5900100"/>
              <a:gd name="connsiteX2122" fmla="*/ 6758536 w 7434584"/>
              <a:gd name="connsiteY2122" fmla="*/ 707321 h 5900100"/>
              <a:gd name="connsiteX2123" fmla="*/ 6719198 w 7434584"/>
              <a:gd name="connsiteY2123" fmla="*/ 709227 h 5900100"/>
              <a:gd name="connsiteX2124" fmla="*/ 6701870 w 7434584"/>
              <a:gd name="connsiteY2124" fmla="*/ 725723 h 5900100"/>
              <a:gd name="connsiteX2125" fmla="*/ 6794417 w 7434584"/>
              <a:gd name="connsiteY2125" fmla="*/ 726110 h 5900100"/>
              <a:gd name="connsiteX2126" fmla="*/ 6857832 w 7434584"/>
              <a:gd name="connsiteY2126" fmla="*/ 733865 h 5900100"/>
              <a:gd name="connsiteX2127" fmla="*/ 6869632 w 7434584"/>
              <a:gd name="connsiteY2127" fmla="*/ 742988 h 5900100"/>
              <a:gd name="connsiteX2128" fmla="*/ 6940083 w 7434584"/>
              <a:gd name="connsiteY2128" fmla="*/ 742108 h 5900100"/>
              <a:gd name="connsiteX2129" fmla="*/ 6921268 w 7434584"/>
              <a:gd name="connsiteY2129" fmla="*/ 749464 h 5900100"/>
              <a:gd name="connsiteX2130" fmla="*/ 6922257 w 7434584"/>
              <a:gd name="connsiteY2130" fmla="*/ 747815 h 5900100"/>
              <a:gd name="connsiteX2131" fmla="*/ 6925331 w 7434584"/>
              <a:gd name="connsiteY2131" fmla="*/ 747341 h 5900100"/>
              <a:gd name="connsiteX2132" fmla="*/ 6922893 w 7434584"/>
              <a:gd name="connsiteY2132" fmla="*/ 746756 h 5900100"/>
              <a:gd name="connsiteX2133" fmla="*/ 6922257 w 7434584"/>
              <a:gd name="connsiteY2133" fmla="*/ 747815 h 5900100"/>
              <a:gd name="connsiteX2134" fmla="*/ 6916611 w 7434584"/>
              <a:gd name="connsiteY2134" fmla="*/ 748688 h 5900100"/>
              <a:gd name="connsiteX2135" fmla="*/ 6912950 w 7434584"/>
              <a:gd name="connsiteY2135" fmla="*/ 748078 h 5900100"/>
              <a:gd name="connsiteX2136" fmla="*/ 6908817 w 7434584"/>
              <a:gd name="connsiteY2136" fmla="*/ 748535 h 5900100"/>
              <a:gd name="connsiteX2137" fmla="*/ 6897041 w 7434584"/>
              <a:gd name="connsiteY2137" fmla="*/ 759647 h 5900100"/>
              <a:gd name="connsiteX2138" fmla="*/ 6862538 w 7434584"/>
              <a:gd name="connsiteY2138" fmla="*/ 761878 h 5900100"/>
              <a:gd name="connsiteX2139" fmla="*/ 6841340 w 7434584"/>
              <a:gd name="connsiteY2139" fmla="*/ 761741 h 5900100"/>
              <a:gd name="connsiteX2140" fmla="*/ 6850136 w 7434584"/>
              <a:gd name="connsiteY2140" fmla="*/ 769597 h 5900100"/>
              <a:gd name="connsiteX2141" fmla="*/ 6861009 w 7434584"/>
              <a:gd name="connsiteY2141" fmla="*/ 779336 h 5900100"/>
              <a:gd name="connsiteX2142" fmla="*/ 6862848 w 7434584"/>
              <a:gd name="connsiteY2142" fmla="*/ 780232 h 5900100"/>
              <a:gd name="connsiteX2143" fmla="*/ 6925067 w 7434584"/>
              <a:gd name="connsiteY2143" fmla="*/ 781719 h 5900100"/>
              <a:gd name="connsiteX2144" fmla="*/ 7026623 w 7434584"/>
              <a:gd name="connsiteY2144" fmla="*/ 778399 h 5900100"/>
              <a:gd name="connsiteX2145" fmla="*/ 7033144 w 7434584"/>
              <a:gd name="connsiteY2145" fmla="*/ 781635 h 5900100"/>
              <a:gd name="connsiteX2146" fmla="*/ 7048815 w 7434584"/>
              <a:gd name="connsiteY2146" fmla="*/ 788171 h 5900100"/>
              <a:gd name="connsiteX2147" fmla="*/ 7016857 w 7434584"/>
              <a:gd name="connsiteY2147" fmla="*/ 791641 h 5900100"/>
              <a:gd name="connsiteX2148" fmla="*/ 7047770 w 7434584"/>
              <a:gd name="connsiteY2148" fmla="*/ 793445 h 5900100"/>
              <a:gd name="connsiteX2149" fmla="*/ 7045787 w 7434584"/>
              <a:gd name="connsiteY2149" fmla="*/ 801599 h 5900100"/>
              <a:gd name="connsiteX2150" fmla="*/ 7041925 w 7434584"/>
              <a:gd name="connsiteY2150" fmla="*/ 798004 h 5900100"/>
              <a:gd name="connsiteX2151" fmla="*/ 7045787 w 7434584"/>
              <a:gd name="connsiteY2151" fmla="*/ 801599 h 5900100"/>
              <a:gd name="connsiteX2152" fmla="*/ 7056087 w 7434584"/>
              <a:gd name="connsiteY2152" fmla="*/ 804928 h 5900100"/>
              <a:gd name="connsiteX2153" fmla="*/ 7025991 w 7434584"/>
              <a:gd name="connsiteY2153" fmla="*/ 807219 h 5900100"/>
              <a:gd name="connsiteX2154" fmla="*/ 7016644 w 7434584"/>
              <a:gd name="connsiteY2154" fmla="*/ 806290 h 5900100"/>
              <a:gd name="connsiteX2155" fmla="*/ 7012368 w 7434584"/>
              <a:gd name="connsiteY2155" fmla="*/ 804670 h 5900100"/>
              <a:gd name="connsiteX2156" fmla="*/ 7013023 w 7434584"/>
              <a:gd name="connsiteY2156" fmla="*/ 808208 h 5900100"/>
              <a:gd name="connsiteX2157" fmla="*/ 6972756 w 7434584"/>
              <a:gd name="connsiteY2157" fmla="*/ 811271 h 5900100"/>
              <a:gd name="connsiteX2158" fmla="*/ 6961033 w 7434584"/>
              <a:gd name="connsiteY2158" fmla="*/ 808190 h 5900100"/>
              <a:gd name="connsiteX2159" fmla="*/ 6958482 w 7434584"/>
              <a:gd name="connsiteY2159" fmla="*/ 807393 h 5900100"/>
              <a:gd name="connsiteX2160" fmla="*/ 6967377 w 7434584"/>
              <a:gd name="connsiteY2160" fmla="*/ 821009 h 5900100"/>
              <a:gd name="connsiteX2161" fmla="*/ 6969017 w 7434584"/>
              <a:gd name="connsiteY2161" fmla="*/ 823201 h 5900100"/>
              <a:gd name="connsiteX2162" fmla="*/ 6966529 w 7434584"/>
              <a:gd name="connsiteY2162" fmla="*/ 824432 h 5900100"/>
              <a:gd name="connsiteX2163" fmla="*/ 6927346 w 7434584"/>
              <a:gd name="connsiteY2163" fmla="*/ 844635 h 5900100"/>
              <a:gd name="connsiteX2164" fmla="*/ 6919798 w 7434584"/>
              <a:gd name="connsiteY2164" fmla="*/ 849059 h 5900100"/>
              <a:gd name="connsiteX2165" fmla="*/ 6889737 w 7434584"/>
              <a:gd name="connsiteY2165" fmla="*/ 847228 h 5900100"/>
              <a:gd name="connsiteX2166" fmla="*/ 6855661 w 7434584"/>
              <a:gd name="connsiteY2166" fmla="*/ 850263 h 5900100"/>
              <a:gd name="connsiteX2167" fmla="*/ 6877855 w 7434584"/>
              <a:gd name="connsiteY2167" fmla="*/ 857314 h 5900100"/>
              <a:gd name="connsiteX2168" fmla="*/ 6853754 w 7434584"/>
              <a:gd name="connsiteY2168" fmla="*/ 854547 h 5900100"/>
              <a:gd name="connsiteX2169" fmla="*/ 6850156 w 7434584"/>
              <a:gd name="connsiteY2169" fmla="*/ 854132 h 5900100"/>
              <a:gd name="connsiteX2170" fmla="*/ 6813132 w 7434584"/>
              <a:gd name="connsiteY2170" fmla="*/ 849726 h 5900100"/>
              <a:gd name="connsiteX2171" fmla="*/ 6794486 w 7434584"/>
              <a:gd name="connsiteY2171" fmla="*/ 849369 h 5900100"/>
              <a:gd name="connsiteX2172" fmla="*/ 6769704 w 7434584"/>
              <a:gd name="connsiteY2172" fmla="*/ 856776 h 5900100"/>
              <a:gd name="connsiteX2173" fmla="*/ 6780421 w 7434584"/>
              <a:gd name="connsiteY2173" fmla="*/ 861505 h 5900100"/>
              <a:gd name="connsiteX2174" fmla="*/ 6731376 w 7434584"/>
              <a:gd name="connsiteY2174" fmla="*/ 864003 h 5900100"/>
              <a:gd name="connsiteX2175" fmla="*/ 6681245 w 7434584"/>
              <a:gd name="connsiteY2175" fmla="*/ 862106 h 5900100"/>
              <a:gd name="connsiteX2176" fmla="*/ 6679125 w 7434584"/>
              <a:gd name="connsiteY2176" fmla="*/ 865899 h 5900100"/>
              <a:gd name="connsiteX2177" fmla="*/ 6674905 w 7434584"/>
              <a:gd name="connsiteY2177" fmla="*/ 870297 h 5900100"/>
              <a:gd name="connsiteX2178" fmla="*/ 6688874 w 7434584"/>
              <a:gd name="connsiteY2178" fmla="*/ 873734 h 5900100"/>
              <a:gd name="connsiteX2179" fmla="*/ 6727866 w 7434584"/>
              <a:gd name="connsiteY2179" fmla="*/ 887594 h 5900100"/>
              <a:gd name="connsiteX2180" fmla="*/ 6743902 w 7434584"/>
              <a:gd name="connsiteY2180" fmla="*/ 891224 h 5900100"/>
              <a:gd name="connsiteX2181" fmla="*/ 6783963 w 7434584"/>
              <a:gd name="connsiteY2181" fmla="*/ 895444 h 5900100"/>
              <a:gd name="connsiteX2182" fmla="*/ 6827931 w 7434584"/>
              <a:gd name="connsiteY2182" fmla="*/ 900385 h 5900100"/>
              <a:gd name="connsiteX2183" fmla="*/ 6838545 w 7434584"/>
              <a:gd name="connsiteY2183" fmla="*/ 900755 h 5900100"/>
              <a:gd name="connsiteX2184" fmla="*/ 6852572 w 7434584"/>
              <a:gd name="connsiteY2184" fmla="*/ 900638 h 5900100"/>
              <a:gd name="connsiteX2185" fmla="*/ 6861681 w 7434584"/>
              <a:gd name="connsiteY2185" fmla="*/ 898749 h 5900100"/>
              <a:gd name="connsiteX2186" fmla="*/ 6866598 w 7434584"/>
              <a:gd name="connsiteY2186" fmla="*/ 900367 h 5900100"/>
              <a:gd name="connsiteX2187" fmla="*/ 6866407 w 7434584"/>
              <a:gd name="connsiteY2187" fmla="*/ 900528 h 5900100"/>
              <a:gd name="connsiteX2188" fmla="*/ 6867760 w 7434584"/>
              <a:gd name="connsiteY2188" fmla="*/ 900517 h 5900100"/>
              <a:gd name="connsiteX2189" fmla="*/ 6886153 w 7434584"/>
              <a:gd name="connsiteY2189" fmla="*/ 905009 h 5900100"/>
              <a:gd name="connsiteX2190" fmla="*/ 6882451 w 7434584"/>
              <a:gd name="connsiteY2190" fmla="*/ 906806 h 5900100"/>
              <a:gd name="connsiteX2191" fmla="*/ 6853265 w 7434584"/>
              <a:gd name="connsiteY2191" fmla="*/ 904287 h 5900100"/>
              <a:gd name="connsiteX2192" fmla="*/ 6849242 w 7434584"/>
              <a:gd name="connsiteY2192" fmla="*/ 911399 h 5900100"/>
              <a:gd name="connsiteX2193" fmla="*/ 6846637 w 7434584"/>
              <a:gd name="connsiteY2193" fmla="*/ 913824 h 5900100"/>
              <a:gd name="connsiteX2194" fmla="*/ 6830844 w 7434584"/>
              <a:gd name="connsiteY2194" fmla="*/ 914447 h 5900100"/>
              <a:gd name="connsiteX2195" fmla="*/ 6822919 w 7434584"/>
              <a:gd name="connsiteY2195" fmla="*/ 911079 h 5900100"/>
              <a:gd name="connsiteX2196" fmla="*/ 6828110 w 7434584"/>
              <a:gd name="connsiteY2196" fmla="*/ 920137 h 5900100"/>
              <a:gd name="connsiteX2197" fmla="*/ 6816582 w 7434584"/>
              <a:gd name="connsiteY2197" fmla="*/ 919337 h 5900100"/>
              <a:gd name="connsiteX2198" fmla="*/ 6716778 w 7434584"/>
              <a:gd name="connsiteY2198" fmla="*/ 908837 h 5900100"/>
              <a:gd name="connsiteX2199" fmla="*/ 6812881 w 7434584"/>
              <a:gd name="connsiteY2199" fmla="*/ 946374 h 5900100"/>
              <a:gd name="connsiteX2200" fmla="*/ 6892034 w 7434584"/>
              <a:gd name="connsiteY2200" fmla="*/ 957034 h 5900100"/>
              <a:gd name="connsiteX2201" fmla="*/ 6941642 w 7434584"/>
              <a:gd name="connsiteY2201" fmla="*/ 970231 h 5900100"/>
              <a:gd name="connsiteX2202" fmla="*/ 6942016 w 7434584"/>
              <a:gd name="connsiteY2202" fmla="*/ 972384 h 5900100"/>
              <a:gd name="connsiteX2203" fmla="*/ 6957174 w 7434584"/>
              <a:gd name="connsiteY2203" fmla="*/ 976130 h 5900100"/>
              <a:gd name="connsiteX2204" fmla="*/ 6967154 w 7434584"/>
              <a:gd name="connsiteY2204" fmla="*/ 976807 h 5900100"/>
              <a:gd name="connsiteX2205" fmla="*/ 7007686 w 7434584"/>
              <a:gd name="connsiteY2205" fmla="*/ 987225 h 5900100"/>
              <a:gd name="connsiteX2206" fmla="*/ 6996832 w 7434584"/>
              <a:gd name="connsiteY2206" fmla="*/ 995258 h 5900100"/>
              <a:gd name="connsiteX2207" fmla="*/ 6964125 w 7434584"/>
              <a:gd name="connsiteY2207" fmla="*/ 1000741 h 5900100"/>
              <a:gd name="connsiteX2208" fmla="*/ 6952461 w 7434584"/>
              <a:gd name="connsiteY2208" fmla="*/ 998875 h 5900100"/>
              <a:gd name="connsiteX2209" fmla="*/ 6835236 w 7434584"/>
              <a:gd name="connsiteY2209" fmla="*/ 990878 h 5900100"/>
              <a:gd name="connsiteX2210" fmla="*/ 6807262 w 7434584"/>
              <a:gd name="connsiteY2210" fmla="*/ 1007634 h 5900100"/>
              <a:gd name="connsiteX2211" fmla="*/ 6690990 w 7434584"/>
              <a:gd name="connsiteY2211" fmla="*/ 982142 h 5900100"/>
              <a:gd name="connsiteX2212" fmla="*/ 6692315 w 7434584"/>
              <a:gd name="connsiteY2212" fmla="*/ 995496 h 5900100"/>
              <a:gd name="connsiteX2213" fmla="*/ 6688750 w 7434584"/>
              <a:gd name="connsiteY2213" fmla="*/ 1007828 h 5900100"/>
              <a:gd name="connsiteX2214" fmla="*/ 6693828 w 7434584"/>
              <a:gd name="connsiteY2214" fmla="*/ 1009229 h 5900100"/>
              <a:gd name="connsiteX2215" fmla="*/ 6690117 w 7434584"/>
              <a:gd name="connsiteY2215" fmla="*/ 1012007 h 5900100"/>
              <a:gd name="connsiteX2216" fmla="*/ 6687852 w 7434584"/>
              <a:gd name="connsiteY2216" fmla="*/ 1012605 h 5900100"/>
              <a:gd name="connsiteX2217" fmla="*/ 6687396 w 7434584"/>
              <a:gd name="connsiteY2217" fmla="*/ 1012493 h 5900100"/>
              <a:gd name="connsiteX2218" fmla="*/ 6687065 w 7434584"/>
              <a:gd name="connsiteY2218" fmla="*/ 1013643 h 5900100"/>
              <a:gd name="connsiteX2219" fmla="*/ 6685698 w 7434584"/>
              <a:gd name="connsiteY2219" fmla="*/ 1014649 h 5900100"/>
              <a:gd name="connsiteX2220" fmla="*/ 6637520 w 7434584"/>
              <a:gd name="connsiteY2220" fmla="*/ 1011104 h 5900100"/>
              <a:gd name="connsiteX2221" fmla="*/ 6661683 w 7434584"/>
              <a:gd name="connsiteY2221" fmla="*/ 1020975 h 5900100"/>
              <a:gd name="connsiteX2222" fmla="*/ 6656611 w 7434584"/>
              <a:gd name="connsiteY2222" fmla="*/ 1020094 h 5900100"/>
              <a:gd name="connsiteX2223" fmla="*/ 6717561 w 7434584"/>
              <a:gd name="connsiteY2223" fmla="*/ 1039612 h 5900100"/>
              <a:gd name="connsiteX2224" fmla="*/ 6795396 w 7434584"/>
              <a:gd name="connsiteY2224" fmla="*/ 1066587 h 5900100"/>
              <a:gd name="connsiteX2225" fmla="*/ 6703018 w 7434584"/>
              <a:gd name="connsiteY2225" fmla="*/ 1039407 h 5900100"/>
              <a:gd name="connsiteX2226" fmla="*/ 6671726 w 7434584"/>
              <a:gd name="connsiteY2226" fmla="*/ 1031475 h 5900100"/>
              <a:gd name="connsiteX2227" fmla="*/ 6673326 w 7434584"/>
              <a:gd name="connsiteY2227" fmla="*/ 1036006 h 5900100"/>
              <a:gd name="connsiteX2228" fmla="*/ 6674491 w 7434584"/>
              <a:gd name="connsiteY2228" fmla="*/ 1036747 h 5900100"/>
              <a:gd name="connsiteX2229" fmla="*/ 6684243 w 7434584"/>
              <a:gd name="connsiteY2229" fmla="*/ 1039666 h 5900100"/>
              <a:gd name="connsiteX2230" fmla="*/ 6679927 w 7434584"/>
              <a:gd name="connsiteY2230" fmla="*/ 1039631 h 5900100"/>
              <a:gd name="connsiteX2231" fmla="*/ 6678984 w 7434584"/>
              <a:gd name="connsiteY2231" fmla="*/ 1039605 h 5900100"/>
              <a:gd name="connsiteX2232" fmla="*/ 6681051 w 7434584"/>
              <a:gd name="connsiteY2232" fmla="*/ 1040919 h 5900100"/>
              <a:gd name="connsiteX2233" fmla="*/ 6697319 w 7434584"/>
              <a:gd name="connsiteY2233" fmla="*/ 1047092 h 5900100"/>
              <a:gd name="connsiteX2234" fmla="*/ 6902314 w 7434584"/>
              <a:gd name="connsiteY2234" fmla="*/ 1114817 h 5900100"/>
              <a:gd name="connsiteX2235" fmla="*/ 6710407 w 7434584"/>
              <a:gd name="connsiteY2235" fmla="*/ 1059263 h 5900100"/>
              <a:gd name="connsiteX2236" fmla="*/ 6695489 w 7434584"/>
              <a:gd name="connsiteY2236" fmla="*/ 1058372 h 5900100"/>
              <a:gd name="connsiteX2237" fmla="*/ 6708606 w 7434584"/>
              <a:gd name="connsiteY2237" fmla="*/ 1061687 h 5900100"/>
              <a:gd name="connsiteX2238" fmla="*/ 6813743 w 7434584"/>
              <a:gd name="connsiteY2238" fmla="*/ 1096984 h 5900100"/>
              <a:gd name="connsiteX2239" fmla="*/ 6880669 w 7434584"/>
              <a:gd name="connsiteY2239" fmla="*/ 1121350 h 5900100"/>
              <a:gd name="connsiteX2240" fmla="*/ 6870551 w 7434584"/>
              <a:gd name="connsiteY2240" fmla="*/ 1121116 h 5900100"/>
              <a:gd name="connsiteX2241" fmla="*/ 6870107 w 7434584"/>
              <a:gd name="connsiteY2241" fmla="*/ 1121157 h 5900100"/>
              <a:gd name="connsiteX2242" fmla="*/ 6867095 w 7434584"/>
              <a:gd name="connsiteY2242" fmla="*/ 1120317 h 5900100"/>
              <a:gd name="connsiteX2243" fmla="*/ 6819417 w 7434584"/>
              <a:gd name="connsiteY2243" fmla="*/ 1105339 h 5900100"/>
              <a:gd name="connsiteX2244" fmla="*/ 6850384 w 7434584"/>
              <a:gd name="connsiteY2244" fmla="*/ 1121850 h 5900100"/>
              <a:gd name="connsiteX2245" fmla="*/ 6853810 w 7434584"/>
              <a:gd name="connsiteY2245" fmla="*/ 1122844 h 5900100"/>
              <a:gd name="connsiteX2246" fmla="*/ 6850075 w 7434584"/>
              <a:gd name="connsiteY2246" fmla="*/ 1127016 h 5900100"/>
              <a:gd name="connsiteX2247" fmla="*/ 6861815 w 7434584"/>
              <a:gd name="connsiteY2247" fmla="*/ 1129227 h 5900100"/>
              <a:gd name="connsiteX2248" fmla="*/ 6876147 w 7434584"/>
              <a:gd name="connsiteY2248" fmla="*/ 1129878 h 5900100"/>
              <a:gd name="connsiteX2249" fmla="*/ 6885540 w 7434584"/>
              <a:gd name="connsiteY2249" fmla="*/ 1133381 h 5900100"/>
              <a:gd name="connsiteX2250" fmla="*/ 6853939 w 7434584"/>
              <a:gd name="connsiteY2250" fmla="*/ 1129258 h 5900100"/>
              <a:gd name="connsiteX2251" fmla="*/ 6673372 w 7434584"/>
              <a:gd name="connsiteY2251" fmla="*/ 1071275 h 5900100"/>
              <a:gd name="connsiteX2252" fmla="*/ 6649221 w 7434584"/>
              <a:gd name="connsiteY2252" fmla="*/ 1063401 h 5900100"/>
              <a:gd name="connsiteX2253" fmla="*/ 6639647 w 7434584"/>
              <a:gd name="connsiteY2253" fmla="*/ 1060408 h 5900100"/>
              <a:gd name="connsiteX2254" fmla="*/ 6640101 w 7434584"/>
              <a:gd name="connsiteY2254" fmla="*/ 1061120 h 5900100"/>
              <a:gd name="connsiteX2255" fmla="*/ 6644248 w 7434584"/>
              <a:gd name="connsiteY2255" fmla="*/ 1068343 h 5900100"/>
              <a:gd name="connsiteX2256" fmla="*/ 6644879 w 7434584"/>
              <a:gd name="connsiteY2256" fmla="*/ 1070960 h 5900100"/>
              <a:gd name="connsiteX2257" fmla="*/ 6685070 w 7434584"/>
              <a:gd name="connsiteY2257" fmla="*/ 1084467 h 5900100"/>
              <a:gd name="connsiteX2258" fmla="*/ 6717135 w 7434584"/>
              <a:gd name="connsiteY2258" fmla="*/ 1094727 h 5900100"/>
              <a:gd name="connsiteX2259" fmla="*/ 6731558 w 7434584"/>
              <a:gd name="connsiteY2259" fmla="*/ 1096473 h 5900100"/>
              <a:gd name="connsiteX2260" fmla="*/ 6739754 w 7434584"/>
              <a:gd name="connsiteY2260" fmla="*/ 1101966 h 5900100"/>
              <a:gd name="connsiteX2261" fmla="*/ 6758258 w 7434584"/>
              <a:gd name="connsiteY2261" fmla="*/ 1107886 h 5900100"/>
              <a:gd name="connsiteX2262" fmla="*/ 6813979 w 7434584"/>
              <a:gd name="connsiteY2262" fmla="*/ 1125562 h 5900100"/>
              <a:gd name="connsiteX2263" fmla="*/ 6796334 w 7434584"/>
              <a:gd name="connsiteY2263" fmla="*/ 1127000 h 5900100"/>
              <a:gd name="connsiteX2264" fmla="*/ 6793122 w 7434584"/>
              <a:gd name="connsiteY2264" fmla="*/ 1125716 h 5900100"/>
              <a:gd name="connsiteX2265" fmla="*/ 6787277 w 7434584"/>
              <a:gd name="connsiteY2265" fmla="*/ 1126545 h 5900100"/>
              <a:gd name="connsiteX2266" fmla="*/ 6751350 w 7434584"/>
              <a:gd name="connsiteY2266" fmla="*/ 1127904 h 5900100"/>
              <a:gd name="connsiteX2267" fmla="*/ 6717542 w 7434584"/>
              <a:gd name="connsiteY2267" fmla="*/ 1128614 h 5900100"/>
              <a:gd name="connsiteX2268" fmla="*/ 6712623 w 7434584"/>
              <a:gd name="connsiteY2268" fmla="*/ 1128928 h 5900100"/>
              <a:gd name="connsiteX2269" fmla="*/ 6676554 w 7434584"/>
              <a:gd name="connsiteY2269" fmla="*/ 1118684 h 5900100"/>
              <a:gd name="connsiteX2270" fmla="*/ 6721795 w 7434584"/>
              <a:gd name="connsiteY2270" fmla="*/ 1122692 h 5900100"/>
              <a:gd name="connsiteX2271" fmla="*/ 6744689 w 7434584"/>
              <a:gd name="connsiteY2271" fmla="*/ 1121993 h 5900100"/>
              <a:gd name="connsiteX2272" fmla="*/ 6748868 w 7434584"/>
              <a:gd name="connsiteY2272" fmla="*/ 1121798 h 5900100"/>
              <a:gd name="connsiteX2273" fmla="*/ 6719234 w 7434584"/>
              <a:gd name="connsiteY2273" fmla="*/ 1117090 h 5900100"/>
              <a:gd name="connsiteX2274" fmla="*/ 6670595 w 7434584"/>
              <a:gd name="connsiteY2274" fmla="*/ 1107327 h 5900100"/>
              <a:gd name="connsiteX2275" fmla="*/ 6632401 w 7434584"/>
              <a:gd name="connsiteY2275" fmla="*/ 1100136 h 5900100"/>
              <a:gd name="connsiteX2276" fmla="*/ 6627637 w 7434584"/>
              <a:gd name="connsiteY2276" fmla="*/ 1102360 h 5900100"/>
              <a:gd name="connsiteX2277" fmla="*/ 6621872 w 7434584"/>
              <a:gd name="connsiteY2277" fmla="*/ 1103201 h 5900100"/>
              <a:gd name="connsiteX2278" fmla="*/ 6616289 w 7434584"/>
              <a:gd name="connsiteY2278" fmla="*/ 1101624 h 5900100"/>
              <a:gd name="connsiteX2279" fmla="*/ 6643695 w 7434584"/>
              <a:gd name="connsiteY2279" fmla="*/ 1111319 h 5900100"/>
              <a:gd name="connsiteX2280" fmla="*/ 6585679 w 7434584"/>
              <a:gd name="connsiteY2280" fmla="*/ 1097424 h 5900100"/>
              <a:gd name="connsiteX2281" fmla="*/ 6599118 w 7434584"/>
              <a:gd name="connsiteY2281" fmla="*/ 1102057 h 5900100"/>
              <a:gd name="connsiteX2282" fmla="*/ 6603908 w 7434584"/>
              <a:gd name="connsiteY2282" fmla="*/ 1103409 h 5900100"/>
              <a:gd name="connsiteX2283" fmla="*/ 6643331 w 7434584"/>
              <a:gd name="connsiteY2283" fmla="*/ 1113212 h 5900100"/>
              <a:gd name="connsiteX2284" fmla="*/ 6663169 w 7434584"/>
              <a:gd name="connsiteY2284" fmla="*/ 1118143 h 5900100"/>
              <a:gd name="connsiteX2285" fmla="*/ 6681056 w 7434584"/>
              <a:gd name="connsiteY2285" fmla="*/ 1122589 h 5900100"/>
              <a:gd name="connsiteX2286" fmla="*/ 6696199 w 7434584"/>
              <a:gd name="connsiteY2286" fmla="*/ 1129167 h 5900100"/>
              <a:gd name="connsiteX2287" fmla="*/ 6678884 w 7434584"/>
              <a:gd name="connsiteY2287" fmla="*/ 1132430 h 5900100"/>
              <a:gd name="connsiteX2288" fmla="*/ 6659760 w 7434584"/>
              <a:gd name="connsiteY2288" fmla="*/ 1134456 h 5900100"/>
              <a:gd name="connsiteX2289" fmla="*/ 6664467 w 7434584"/>
              <a:gd name="connsiteY2289" fmla="*/ 1136323 h 5900100"/>
              <a:gd name="connsiteX2290" fmla="*/ 6665652 w 7434584"/>
              <a:gd name="connsiteY2290" fmla="*/ 1144731 h 5900100"/>
              <a:gd name="connsiteX2291" fmla="*/ 6645095 w 7434584"/>
              <a:gd name="connsiteY2291" fmla="*/ 1140073 h 5900100"/>
              <a:gd name="connsiteX2292" fmla="*/ 6643042 w 7434584"/>
              <a:gd name="connsiteY2292" fmla="*/ 1141668 h 5900100"/>
              <a:gd name="connsiteX2293" fmla="*/ 6650005 w 7434584"/>
              <a:gd name="connsiteY2293" fmla="*/ 1144710 h 5900100"/>
              <a:gd name="connsiteX2294" fmla="*/ 6650863 w 7434584"/>
              <a:gd name="connsiteY2294" fmla="*/ 1144679 h 5900100"/>
              <a:gd name="connsiteX2295" fmla="*/ 6651614 w 7434584"/>
              <a:gd name="connsiteY2295" fmla="*/ 1145414 h 5900100"/>
              <a:gd name="connsiteX2296" fmla="*/ 6655770 w 7434584"/>
              <a:gd name="connsiteY2296" fmla="*/ 1147224 h 5900100"/>
              <a:gd name="connsiteX2297" fmla="*/ 6684698 w 7434584"/>
              <a:gd name="connsiteY2297" fmla="*/ 1155002 h 5900100"/>
              <a:gd name="connsiteX2298" fmla="*/ 6895265 w 7434584"/>
              <a:gd name="connsiteY2298" fmla="*/ 1206738 h 5900100"/>
              <a:gd name="connsiteX2299" fmla="*/ 6815113 w 7434584"/>
              <a:gd name="connsiteY2299" fmla="*/ 1210172 h 5900100"/>
              <a:gd name="connsiteX2300" fmla="*/ 6956161 w 7434584"/>
              <a:gd name="connsiteY2300" fmla="*/ 1240333 h 5900100"/>
              <a:gd name="connsiteX2301" fmla="*/ 6979465 w 7434584"/>
              <a:gd name="connsiteY2301" fmla="*/ 1242944 h 5900100"/>
              <a:gd name="connsiteX2302" fmla="*/ 6957614 w 7434584"/>
              <a:gd name="connsiteY2302" fmla="*/ 1242952 h 5900100"/>
              <a:gd name="connsiteX2303" fmla="*/ 6999042 w 7434584"/>
              <a:gd name="connsiteY2303" fmla="*/ 1263418 h 5900100"/>
              <a:gd name="connsiteX2304" fmla="*/ 7053545 w 7434584"/>
              <a:gd name="connsiteY2304" fmla="*/ 1288149 h 5900100"/>
              <a:gd name="connsiteX2305" fmla="*/ 7072217 w 7434584"/>
              <a:gd name="connsiteY2305" fmla="*/ 1293373 h 5900100"/>
              <a:gd name="connsiteX2306" fmla="*/ 6869506 w 7434584"/>
              <a:gd name="connsiteY2306" fmla="*/ 1264615 h 5900100"/>
              <a:gd name="connsiteX2307" fmla="*/ 6848019 w 7434584"/>
              <a:gd name="connsiteY2307" fmla="*/ 1261208 h 5900100"/>
              <a:gd name="connsiteX2308" fmla="*/ 6811034 w 7434584"/>
              <a:gd name="connsiteY2308" fmla="*/ 1262890 h 5900100"/>
              <a:gd name="connsiteX2309" fmla="*/ 6826977 w 7434584"/>
              <a:gd name="connsiteY2309" fmla="*/ 1268961 h 5900100"/>
              <a:gd name="connsiteX2310" fmla="*/ 6761412 w 7434584"/>
              <a:gd name="connsiteY2310" fmla="*/ 1269375 h 5900100"/>
              <a:gd name="connsiteX2311" fmla="*/ 6777883 w 7434584"/>
              <a:gd name="connsiteY2311" fmla="*/ 1278456 h 5900100"/>
              <a:gd name="connsiteX2312" fmla="*/ 6788665 w 7434584"/>
              <a:gd name="connsiteY2312" fmla="*/ 1297109 h 5900100"/>
              <a:gd name="connsiteX2313" fmla="*/ 6797135 w 7434584"/>
              <a:gd name="connsiteY2313" fmla="*/ 1311324 h 5900100"/>
              <a:gd name="connsiteX2314" fmla="*/ 6813489 w 7434584"/>
              <a:gd name="connsiteY2314" fmla="*/ 1309008 h 5900100"/>
              <a:gd name="connsiteX2315" fmla="*/ 6838355 w 7434584"/>
              <a:gd name="connsiteY2315" fmla="*/ 1310111 h 5900100"/>
              <a:gd name="connsiteX2316" fmla="*/ 6819540 w 7434584"/>
              <a:gd name="connsiteY2316" fmla="*/ 1317468 h 5900100"/>
              <a:gd name="connsiteX2317" fmla="*/ 6820532 w 7434584"/>
              <a:gd name="connsiteY2317" fmla="*/ 1315818 h 5900100"/>
              <a:gd name="connsiteX2318" fmla="*/ 6823599 w 7434584"/>
              <a:gd name="connsiteY2318" fmla="*/ 1315346 h 5900100"/>
              <a:gd name="connsiteX2319" fmla="*/ 6821164 w 7434584"/>
              <a:gd name="connsiteY2319" fmla="*/ 1314759 h 5900100"/>
              <a:gd name="connsiteX2320" fmla="*/ 6820532 w 7434584"/>
              <a:gd name="connsiteY2320" fmla="*/ 1315818 h 5900100"/>
              <a:gd name="connsiteX2321" fmla="*/ 6814881 w 7434584"/>
              <a:gd name="connsiteY2321" fmla="*/ 1316693 h 5900100"/>
              <a:gd name="connsiteX2322" fmla="*/ 6811222 w 7434584"/>
              <a:gd name="connsiteY2322" fmla="*/ 1316080 h 5900100"/>
              <a:gd name="connsiteX2323" fmla="*/ 6807086 w 7434584"/>
              <a:gd name="connsiteY2323" fmla="*/ 1316540 h 5900100"/>
              <a:gd name="connsiteX2324" fmla="*/ 6795308 w 7434584"/>
              <a:gd name="connsiteY2324" fmla="*/ 1327655 h 5900100"/>
              <a:gd name="connsiteX2325" fmla="*/ 6727426 w 7434584"/>
              <a:gd name="connsiteY2325" fmla="*/ 1329668 h 5900100"/>
              <a:gd name="connsiteX2326" fmla="*/ 6717565 w 7434584"/>
              <a:gd name="connsiteY2326" fmla="*/ 1337713 h 5900100"/>
              <a:gd name="connsiteX2327" fmla="*/ 6689794 w 7434584"/>
              <a:gd name="connsiteY2327" fmla="*/ 1340630 h 5900100"/>
              <a:gd name="connsiteX2328" fmla="*/ 6684609 w 7434584"/>
              <a:gd name="connsiteY2328" fmla="*/ 1340328 h 5900100"/>
              <a:gd name="connsiteX2329" fmla="*/ 6691717 w 7434584"/>
              <a:gd name="connsiteY2329" fmla="*/ 1342119 h 5900100"/>
              <a:gd name="connsiteX2330" fmla="*/ 6712085 w 7434584"/>
              <a:gd name="connsiteY2330" fmla="*/ 1347067 h 5900100"/>
              <a:gd name="connsiteX2331" fmla="*/ 6823339 w 7434584"/>
              <a:gd name="connsiteY2331" fmla="*/ 1349723 h 5900100"/>
              <a:gd name="connsiteX2332" fmla="*/ 6924895 w 7434584"/>
              <a:gd name="connsiteY2332" fmla="*/ 1346405 h 5900100"/>
              <a:gd name="connsiteX2333" fmla="*/ 6931417 w 7434584"/>
              <a:gd name="connsiteY2333" fmla="*/ 1349639 h 5900100"/>
              <a:gd name="connsiteX2334" fmla="*/ 6947087 w 7434584"/>
              <a:gd name="connsiteY2334" fmla="*/ 1356177 h 5900100"/>
              <a:gd name="connsiteX2335" fmla="*/ 6915125 w 7434584"/>
              <a:gd name="connsiteY2335" fmla="*/ 1359647 h 5900100"/>
              <a:gd name="connsiteX2336" fmla="*/ 6946038 w 7434584"/>
              <a:gd name="connsiteY2336" fmla="*/ 1361450 h 5900100"/>
              <a:gd name="connsiteX2337" fmla="*/ 6944058 w 7434584"/>
              <a:gd name="connsiteY2337" fmla="*/ 1369605 h 5900100"/>
              <a:gd name="connsiteX2338" fmla="*/ 6940194 w 7434584"/>
              <a:gd name="connsiteY2338" fmla="*/ 1366006 h 5900100"/>
              <a:gd name="connsiteX2339" fmla="*/ 6944058 w 7434584"/>
              <a:gd name="connsiteY2339" fmla="*/ 1369605 h 5900100"/>
              <a:gd name="connsiteX2340" fmla="*/ 6954360 w 7434584"/>
              <a:gd name="connsiteY2340" fmla="*/ 1372933 h 5900100"/>
              <a:gd name="connsiteX2341" fmla="*/ 6924261 w 7434584"/>
              <a:gd name="connsiteY2341" fmla="*/ 1375225 h 5900100"/>
              <a:gd name="connsiteX2342" fmla="*/ 6914917 w 7434584"/>
              <a:gd name="connsiteY2342" fmla="*/ 1374294 h 5900100"/>
              <a:gd name="connsiteX2343" fmla="*/ 6910639 w 7434584"/>
              <a:gd name="connsiteY2343" fmla="*/ 1372675 h 5900100"/>
              <a:gd name="connsiteX2344" fmla="*/ 6911295 w 7434584"/>
              <a:gd name="connsiteY2344" fmla="*/ 1376212 h 5900100"/>
              <a:gd name="connsiteX2345" fmla="*/ 6871028 w 7434584"/>
              <a:gd name="connsiteY2345" fmla="*/ 1379278 h 5900100"/>
              <a:gd name="connsiteX2346" fmla="*/ 6859303 w 7434584"/>
              <a:gd name="connsiteY2346" fmla="*/ 1376196 h 5900100"/>
              <a:gd name="connsiteX2347" fmla="*/ 6832798 w 7434584"/>
              <a:gd name="connsiteY2347" fmla="*/ 1367903 h 5900100"/>
              <a:gd name="connsiteX2348" fmla="*/ 6799705 w 7434584"/>
              <a:gd name="connsiteY2348" fmla="*/ 1362398 h 5900100"/>
              <a:gd name="connsiteX2349" fmla="*/ 6854830 w 7434584"/>
              <a:gd name="connsiteY2349" fmla="*/ 1380199 h 5900100"/>
              <a:gd name="connsiteX2350" fmla="*/ 6855423 w 7434584"/>
              <a:gd name="connsiteY2350" fmla="*/ 1380464 h 5900100"/>
              <a:gd name="connsiteX2351" fmla="*/ 6844441 w 7434584"/>
              <a:gd name="connsiteY2351" fmla="*/ 1381301 h 5900100"/>
              <a:gd name="connsiteX2352" fmla="*/ 6749560 w 7434584"/>
              <a:gd name="connsiteY2352" fmla="*/ 1382654 h 5900100"/>
              <a:gd name="connsiteX2353" fmla="*/ 6716645 w 7434584"/>
              <a:gd name="connsiteY2353" fmla="*/ 1382199 h 5900100"/>
              <a:gd name="connsiteX2354" fmla="*/ 6724094 w 7434584"/>
              <a:gd name="connsiteY2354" fmla="*/ 1383941 h 5900100"/>
              <a:gd name="connsiteX2355" fmla="*/ 6823107 w 7434584"/>
              <a:gd name="connsiteY2355" fmla="*/ 1412713 h 5900100"/>
              <a:gd name="connsiteX2356" fmla="*/ 6803396 w 7434584"/>
              <a:gd name="connsiteY2356" fmla="*/ 1411617 h 5900100"/>
              <a:gd name="connsiteX2357" fmla="*/ 6683699 w 7434584"/>
              <a:gd name="connsiteY2357" fmla="*/ 1393642 h 5900100"/>
              <a:gd name="connsiteX2358" fmla="*/ 6673207 w 7434584"/>
              <a:gd name="connsiteY2358" fmla="*/ 1392236 h 5900100"/>
              <a:gd name="connsiteX2359" fmla="*/ 6666495 w 7434584"/>
              <a:gd name="connsiteY2359" fmla="*/ 1395091 h 5900100"/>
              <a:gd name="connsiteX2360" fmla="*/ 6634441 w 7434584"/>
              <a:gd name="connsiteY2360" fmla="*/ 1387023 h 5900100"/>
              <a:gd name="connsiteX2361" fmla="*/ 6621575 w 7434584"/>
              <a:gd name="connsiteY2361" fmla="*/ 1385294 h 5900100"/>
              <a:gd name="connsiteX2362" fmla="*/ 6651214 w 7434584"/>
              <a:gd name="connsiteY2362" fmla="*/ 1396402 h 5900100"/>
              <a:gd name="connsiteX2363" fmla="*/ 6648374 w 7434584"/>
              <a:gd name="connsiteY2363" fmla="*/ 1396570 h 5900100"/>
              <a:gd name="connsiteX2364" fmla="*/ 6582041 w 7434584"/>
              <a:gd name="connsiteY2364" fmla="*/ 1403172 h 5900100"/>
              <a:gd name="connsiteX2365" fmla="*/ 6676750 w 7434584"/>
              <a:gd name="connsiteY2365" fmla="*/ 1412343 h 5900100"/>
              <a:gd name="connsiteX2366" fmla="*/ 6697505 w 7434584"/>
              <a:gd name="connsiteY2366" fmla="*/ 1415956 h 5900100"/>
              <a:gd name="connsiteX2367" fmla="*/ 6670977 w 7434584"/>
              <a:gd name="connsiteY2367" fmla="*/ 1423884 h 5900100"/>
              <a:gd name="connsiteX2368" fmla="*/ 6676039 w 7434584"/>
              <a:gd name="connsiteY2368" fmla="*/ 1424557 h 5900100"/>
              <a:gd name="connsiteX2369" fmla="*/ 6830602 w 7434584"/>
              <a:gd name="connsiteY2369" fmla="*/ 1442897 h 5900100"/>
              <a:gd name="connsiteX2370" fmla="*/ 6877349 w 7434584"/>
              <a:gd name="connsiteY2370" fmla="*/ 1450346 h 5900100"/>
              <a:gd name="connsiteX2371" fmla="*/ 6847797 w 7434584"/>
              <a:gd name="connsiteY2371" fmla="*/ 1448426 h 5900100"/>
              <a:gd name="connsiteX2372" fmla="*/ 6769319 w 7434584"/>
              <a:gd name="connsiteY2372" fmla="*/ 1441055 h 5900100"/>
              <a:gd name="connsiteX2373" fmla="*/ 6680949 w 7434584"/>
              <a:gd name="connsiteY2373" fmla="*/ 1432234 h 5900100"/>
              <a:gd name="connsiteX2374" fmla="*/ 6752333 w 7434584"/>
              <a:gd name="connsiteY2374" fmla="*/ 1463868 h 5900100"/>
              <a:gd name="connsiteX2375" fmla="*/ 6834269 w 7434584"/>
              <a:gd name="connsiteY2375" fmla="*/ 1484585 h 5900100"/>
              <a:gd name="connsiteX2376" fmla="*/ 6792876 w 7434584"/>
              <a:gd name="connsiteY2376" fmla="*/ 1484774 h 5900100"/>
              <a:gd name="connsiteX2377" fmla="*/ 6772777 w 7434584"/>
              <a:gd name="connsiteY2377" fmla="*/ 1487156 h 5900100"/>
              <a:gd name="connsiteX2378" fmla="*/ 6567769 w 7434584"/>
              <a:gd name="connsiteY2378" fmla="*/ 1474854 h 5900100"/>
              <a:gd name="connsiteX2379" fmla="*/ 6554698 w 7434584"/>
              <a:gd name="connsiteY2379" fmla="*/ 1484402 h 5900100"/>
              <a:gd name="connsiteX2380" fmla="*/ 6499244 w 7434584"/>
              <a:gd name="connsiteY2380" fmla="*/ 1479504 h 5900100"/>
              <a:gd name="connsiteX2381" fmla="*/ 6494119 w 7434584"/>
              <a:gd name="connsiteY2381" fmla="*/ 1497469 h 5900100"/>
              <a:gd name="connsiteX2382" fmla="*/ 6423416 w 7434584"/>
              <a:gd name="connsiteY2382" fmla="*/ 1498889 h 5900100"/>
              <a:gd name="connsiteX2383" fmla="*/ 6422395 w 7434584"/>
              <a:gd name="connsiteY2383" fmla="*/ 1501122 h 5900100"/>
              <a:gd name="connsiteX2384" fmla="*/ 6422206 w 7434584"/>
              <a:gd name="connsiteY2384" fmla="*/ 1501535 h 5900100"/>
              <a:gd name="connsiteX2385" fmla="*/ 6422055 w 7434584"/>
              <a:gd name="connsiteY2385" fmla="*/ 1501865 h 5900100"/>
              <a:gd name="connsiteX2386" fmla="*/ 6422395 w 7434584"/>
              <a:gd name="connsiteY2386" fmla="*/ 1501122 h 5900100"/>
              <a:gd name="connsiteX2387" fmla="*/ 6422963 w 7434584"/>
              <a:gd name="connsiteY2387" fmla="*/ 1499881 h 5900100"/>
              <a:gd name="connsiteX2388" fmla="*/ 6423416 w 7434584"/>
              <a:gd name="connsiteY2388" fmla="*/ 1498889 h 5900100"/>
              <a:gd name="connsiteX2389" fmla="*/ 6481687 w 7434584"/>
              <a:gd name="connsiteY2389" fmla="*/ 1504378 h 5900100"/>
              <a:gd name="connsiteX2390" fmla="*/ 6524249 w 7434584"/>
              <a:gd name="connsiteY2390" fmla="*/ 1513534 h 5900100"/>
              <a:gd name="connsiteX2391" fmla="*/ 6526757 w 7434584"/>
              <a:gd name="connsiteY2391" fmla="*/ 1513675 h 5900100"/>
              <a:gd name="connsiteX2392" fmla="*/ 6527645 w 7434584"/>
              <a:gd name="connsiteY2392" fmla="*/ 1511218 h 5900100"/>
              <a:gd name="connsiteX2393" fmla="*/ 6533594 w 7434584"/>
              <a:gd name="connsiteY2393" fmla="*/ 1507300 h 5900100"/>
              <a:gd name="connsiteX2394" fmla="*/ 6535894 w 7434584"/>
              <a:gd name="connsiteY2394" fmla="*/ 1509653 h 5900100"/>
              <a:gd name="connsiteX2395" fmla="*/ 6535284 w 7434584"/>
              <a:gd name="connsiteY2395" fmla="*/ 1513261 h 5900100"/>
              <a:gd name="connsiteX2396" fmla="*/ 6533787 w 7434584"/>
              <a:gd name="connsiteY2396" fmla="*/ 1514069 h 5900100"/>
              <a:gd name="connsiteX2397" fmla="*/ 6572087 w 7434584"/>
              <a:gd name="connsiteY2397" fmla="*/ 1516213 h 5900100"/>
              <a:gd name="connsiteX2398" fmla="*/ 6503549 w 7434584"/>
              <a:gd name="connsiteY2398" fmla="*/ 1526419 h 5900100"/>
              <a:gd name="connsiteX2399" fmla="*/ 6509115 w 7434584"/>
              <a:gd name="connsiteY2399" fmla="*/ 1529597 h 5900100"/>
              <a:gd name="connsiteX2400" fmla="*/ 6652922 w 7434584"/>
              <a:gd name="connsiteY2400" fmla="*/ 1557466 h 5900100"/>
              <a:gd name="connsiteX2401" fmla="*/ 6737487 w 7434584"/>
              <a:gd name="connsiteY2401" fmla="*/ 1569043 h 5900100"/>
              <a:gd name="connsiteX2402" fmla="*/ 6791569 w 7434584"/>
              <a:gd name="connsiteY2402" fmla="*/ 1574775 h 5900100"/>
              <a:gd name="connsiteX2403" fmla="*/ 6811953 w 7434584"/>
              <a:gd name="connsiteY2403" fmla="*/ 1577703 h 5900100"/>
              <a:gd name="connsiteX2404" fmla="*/ 6807906 w 7434584"/>
              <a:gd name="connsiteY2404" fmla="*/ 1590724 h 5900100"/>
              <a:gd name="connsiteX2405" fmla="*/ 6783141 w 7434584"/>
              <a:gd name="connsiteY2405" fmla="*/ 1589980 h 5900100"/>
              <a:gd name="connsiteX2406" fmla="*/ 6750950 w 7434584"/>
              <a:gd name="connsiteY2406" fmla="*/ 1584091 h 5900100"/>
              <a:gd name="connsiteX2407" fmla="*/ 6687531 w 7434584"/>
              <a:gd name="connsiteY2407" fmla="*/ 1578729 h 5900100"/>
              <a:gd name="connsiteX2408" fmla="*/ 6694203 w 7434584"/>
              <a:gd name="connsiteY2408" fmla="*/ 1582778 h 5900100"/>
              <a:gd name="connsiteX2409" fmla="*/ 6629909 w 7434584"/>
              <a:gd name="connsiteY2409" fmla="*/ 1576127 h 5900100"/>
              <a:gd name="connsiteX2410" fmla="*/ 6569976 w 7434584"/>
              <a:gd name="connsiteY2410" fmla="*/ 1571134 h 5900100"/>
              <a:gd name="connsiteX2411" fmla="*/ 6592096 w 7434584"/>
              <a:gd name="connsiteY2411" fmla="*/ 1577234 h 5900100"/>
              <a:gd name="connsiteX2412" fmla="*/ 6588389 w 7434584"/>
              <a:gd name="connsiteY2412" fmla="*/ 1580011 h 5900100"/>
              <a:gd name="connsiteX2413" fmla="*/ 6586123 w 7434584"/>
              <a:gd name="connsiteY2413" fmla="*/ 1580612 h 5900100"/>
              <a:gd name="connsiteX2414" fmla="*/ 6537667 w 7434584"/>
              <a:gd name="connsiteY2414" fmla="*/ 1568565 h 5900100"/>
              <a:gd name="connsiteX2415" fmla="*/ 6539821 w 7434584"/>
              <a:gd name="connsiteY2415" fmla="*/ 1568621 h 5900100"/>
              <a:gd name="connsiteX2416" fmla="*/ 6482934 w 7434584"/>
              <a:gd name="connsiteY2416" fmla="*/ 1563880 h 5900100"/>
              <a:gd name="connsiteX2417" fmla="*/ 6491819 w 7434584"/>
              <a:gd name="connsiteY2417" fmla="*/ 1565604 h 5900100"/>
              <a:gd name="connsiteX2418" fmla="*/ 6496546 w 7434584"/>
              <a:gd name="connsiteY2418" fmla="*/ 1566062 h 5900100"/>
              <a:gd name="connsiteX2419" fmla="*/ 6523926 w 7434584"/>
              <a:gd name="connsiteY2419" fmla="*/ 1574262 h 5900100"/>
              <a:gd name="connsiteX2420" fmla="*/ 6559954 w 7434584"/>
              <a:gd name="connsiteY2420" fmla="*/ 1588981 h 5900100"/>
              <a:gd name="connsiteX2421" fmla="*/ 6468450 w 7434584"/>
              <a:gd name="connsiteY2421" fmla="*/ 1566717 h 5900100"/>
              <a:gd name="connsiteX2422" fmla="*/ 6471705 w 7434584"/>
              <a:gd name="connsiteY2422" fmla="*/ 1574528 h 5900100"/>
              <a:gd name="connsiteX2423" fmla="*/ 6529587 w 7434584"/>
              <a:gd name="connsiteY2423" fmla="*/ 1591839 h 5900100"/>
              <a:gd name="connsiteX2424" fmla="*/ 6593912 w 7434584"/>
              <a:gd name="connsiteY2424" fmla="*/ 1598221 h 5900100"/>
              <a:gd name="connsiteX2425" fmla="*/ 6676679 w 7434584"/>
              <a:gd name="connsiteY2425" fmla="*/ 1606432 h 5900100"/>
              <a:gd name="connsiteX2426" fmla="*/ 6657068 w 7434584"/>
              <a:gd name="connsiteY2426" fmla="*/ 1599177 h 5900100"/>
              <a:gd name="connsiteX2427" fmla="*/ 6622691 w 7434584"/>
              <a:gd name="connsiteY2427" fmla="*/ 1589785 h 5900100"/>
              <a:gd name="connsiteX2428" fmla="*/ 6637512 w 7434584"/>
              <a:gd name="connsiteY2428" fmla="*/ 1589443 h 5900100"/>
              <a:gd name="connsiteX2429" fmla="*/ 6706006 w 7434584"/>
              <a:gd name="connsiteY2429" fmla="*/ 1597648 h 5900100"/>
              <a:gd name="connsiteX2430" fmla="*/ 6739815 w 7434584"/>
              <a:gd name="connsiteY2430" fmla="*/ 1598438 h 5900100"/>
              <a:gd name="connsiteX2431" fmla="*/ 6739188 w 7434584"/>
              <a:gd name="connsiteY2431" fmla="*/ 1599044 h 5900100"/>
              <a:gd name="connsiteX2432" fmla="*/ 6756176 w 7434584"/>
              <a:gd name="connsiteY2432" fmla="*/ 1606178 h 5900100"/>
              <a:gd name="connsiteX2433" fmla="*/ 6762565 w 7434584"/>
              <a:gd name="connsiteY2433" fmla="*/ 1608715 h 5900100"/>
              <a:gd name="connsiteX2434" fmla="*/ 6751871 w 7434584"/>
              <a:gd name="connsiteY2434" fmla="*/ 1608998 h 5900100"/>
              <a:gd name="connsiteX2435" fmla="*/ 6695755 w 7434584"/>
              <a:gd name="connsiteY2435" fmla="*/ 1608558 h 5900100"/>
              <a:gd name="connsiteX2436" fmla="*/ 6763721 w 7434584"/>
              <a:gd name="connsiteY2436" fmla="*/ 1617002 h 5900100"/>
              <a:gd name="connsiteX2437" fmla="*/ 6836487 w 7434584"/>
              <a:gd name="connsiteY2437" fmla="*/ 1627531 h 5900100"/>
              <a:gd name="connsiteX2438" fmla="*/ 6828481 w 7434584"/>
              <a:gd name="connsiteY2438" fmla="*/ 1633532 h 5900100"/>
              <a:gd name="connsiteX2439" fmla="*/ 6828431 w 7434584"/>
              <a:gd name="connsiteY2439" fmla="*/ 1633789 h 5900100"/>
              <a:gd name="connsiteX2440" fmla="*/ 6821516 w 7434584"/>
              <a:gd name="connsiteY2440" fmla="*/ 1631324 h 5900100"/>
              <a:gd name="connsiteX2441" fmla="*/ 6749257 w 7434584"/>
              <a:gd name="connsiteY2441" fmla="*/ 1629492 h 5900100"/>
              <a:gd name="connsiteX2442" fmla="*/ 6905369 w 7434584"/>
              <a:gd name="connsiteY2442" fmla="*/ 1660216 h 5900100"/>
              <a:gd name="connsiteX2443" fmla="*/ 6968125 w 7434584"/>
              <a:gd name="connsiteY2443" fmla="*/ 1679432 h 5900100"/>
              <a:gd name="connsiteX2444" fmla="*/ 6969321 w 7434584"/>
              <a:gd name="connsiteY2444" fmla="*/ 1679740 h 5900100"/>
              <a:gd name="connsiteX2445" fmla="*/ 6928658 w 7434584"/>
              <a:gd name="connsiteY2445" fmla="*/ 1679448 h 5900100"/>
              <a:gd name="connsiteX2446" fmla="*/ 6862957 w 7434584"/>
              <a:gd name="connsiteY2446" fmla="*/ 1671961 h 5900100"/>
              <a:gd name="connsiteX2447" fmla="*/ 6753343 w 7434584"/>
              <a:gd name="connsiteY2447" fmla="*/ 1672505 h 5900100"/>
              <a:gd name="connsiteX2448" fmla="*/ 6798178 w 7434584"/>
              <a:gd name="connsiteY2448" fmla="*/ 1677348 h 5900100"/>
              <a:gd name="connsiteX2449" fmla="*/ 6817014 w 7434584"/>
              <a:gd name="connsiteY2449" fmla="*/ 1681164 h 5900100"/>
              <a:gd name="connsiteX2450" fmla="*/ 6868174 w 7434584"/>
              <a:gd name="connsiteY2450" fmla="*/ 1710500 h 5900100"/>
              <a:gd name="connsiteX2451" fmla="*/ 6772468 w 7434584"/>
              <a:gd name="connsiteY2451" fmla="*/ 1705357 h 5900100"/>
              <a:gd name="connsiteX2452" fmla="*/ 6859435 w 7434584"/>
              <a:gd name="connsiteY2452" fmla="*/ 1730137 h 5900100"/>
              <a:gd name="connsiteX2453" fmla="*/ 6950536 w 7434584"/>
              <a:gd name="connsiteY2453" fmla="*/ 1748185 h 5900100"/>
              <a:gd name="connsiteX2454" fmla="*/ 6989879 w 7434584"/>
              <a:gd name="connsiteY2454" fmla="*/ 1769877 h 5900100"/>
              <a:gd name="connsiteX2455" fmla="*/ 7024053 w 7434584"/>
              <a:gd name="connsiteY2455" fmla="*/ 1776550 h 5900100"/>
              <a:gd name="connsiteX2456" fmla="*/ 6742198 w 7434584"/>
              <a:gd name="connsiteY2456" fmla="*/ 1756441 h 5900100"/>
              <a:gd name="connsiteX2457" fmla="*/ 6519812 w 7434584"/>
              <a:gd name="connsiteY2457" fmla="*/ 1731972 h 5900100"/>
              <a:gd name="connsiteX2458" fmla="*/ 6522198 w 7434584"/>
              <a:gd name="connsiteY2458" fmla="*/ 1736893 h 5900100"/>
              <a:gd name="connsiteX2459" fmla="*/ 6516624 w 7434584"/>
              <a:gd name="connsiteY2459" fmla="*/ 1734433 h 5900100"/>
              <a:gd name="connsiteX2460" fmla="*/ 6518403 w 7434584"/>
              <a:gd name="connsiteY2460" fmla="*/ 1731815 h 5900100"/>
              <a:gd name="connsiteX2461" fmla="*/ 6494416 w 7434584"/>
              <a:gd name="connsiteY2461" fmla="*/ 1729176 h 5900100"/>
              <a:gd name="connsiteX2462" fmla="*/ 6491348 w 7434584"/>
              <a:gd name="connsiteY2462" fmla="*/ 1729884 h 5900100"/>
              <a:gd name="connsiteX2463" fmla="*/ 6491153 w 7434584"/>
              <a:gd name="connsiteY2463" fmla="*/ 1734938 h 5900100"/>
              <a:gd name="connsiteX2464" fmla="*/ 6516624 w 7434584"/>
              <a:gd name="connsiteY2464" fmla="*/ 1734433 h 5900100"/>
              <a:gd name="connsiteX2465" fmla="*/ 6516482 w 7434584"/>
              <a:gd name="connsiteY2465" fmla="*/ 1742660 h 5900100"/>
              <a:gd name="connsiteX2466" fmla="*/ 6760027 w 7434584"/>
              <a:gd name="connsiteY2466" fmla="*/ 1770225 h 5900100"/>
              <a:gd name="connsiteX2467" fmla="*/ 7172170 w 7434584"/>
              <a:gd name="connsiteY2467" fmla="*/ 1846068 h 5900100"/>
              <a:gd name="connsiteX2468" fmla="*/ 7044501 w 7434584"/>
              <a:gd name="connsiteY2468" fmla="*/ 1850334 h 5900100"/>
              <a:gd name="connsiteX2469" fmla="*/ 7143170 w 7434584"/>
              <a:gd name="connsiteY2469" fmla="*/ 1872925 h 5900100"/>
              <a:gd name="connsiteX2470" fmla="*/ 7166539 w 7434584"/>
              <a:gd name="connsiteY2470" fmla="*/ 1897112 h 5900100"/>
              <a:gd name="connsiteX2471" fmla="*/ 7351785 w 7434584"/>
              <a:gd name="connsiteY2471" fmla="*/ 1930869 h 5900100"/>
              <a:gd name="connsiteX2472" fmla="*/ 7317408 w 7434584"/>
              <a:gd name="connsiteY2472" fmla="*/ 1933087 h 5900100"/>
              <a:gd name="connsiteX2473" fmla="*/ 7313193 w 7434584"/>
              <a:gd name="connsiteY2473" fmla="*/ 1931753 h 5900100"/>
              <a:gd name="connsiteX2474" fmla="*/ 7306466 w 7434584"/>
              <a:gd name="connsiteY2474" fmla="*/ 1932404 h 5900100"/>
              <a:gd name="connsiteX2475" fmla="*/ 7293611 w 7434584"/>
              <a:gd name="connsiteY2475" fmla="*/ 1931110 h 5900100"/>
              <a:gd name="connsiteX2476" fmla="*/ 7267424 w 7434584"/>
              <a:gd name="connsiteY2476" fmla="*/ 1927370 h 5900100"/>
              <a:gd name="connsiteX2477" fmla="*/ 7176866 w 7434584"/>
              <a:gd name="connsiteY2477" fmla="*/ 1923987 h 5900100"/>
              <a:gd name="connsiteX2478" fmla="*/ 7249397 w 7434584"/>
              <a:gd name="connsiteY2478" fmla="*/ 1938044 h 5900100"/>
              <a:gd name="connsiteX2479" fmla="*/ 7290298 w 7434584"/>
              <a:gd name="connsiteY2479" fmla="*/ 1933967 h 5900100"/>
              <a:gd name="connsiteX2480" fmla="*/ 7306466 w 7434584"/>
              <a:gd name="connsiteY2480" fmla="*/ 1932404 h 5900100"/>
              <a:gd name="connsiteX2481" fmla="*/ 7314894 w 7434584"/>
              <a:gd name="connsiteY2481" fmla="*/ 1933249 h 5900100"/>
              <a:gd name="connsiteX2482" fmla="*/ 7317408 w 7434584"/>
              <a:gd name="connsiteY2482" fmla="*/ 1933087 h 5900100"/>
              <a:gd name="connsiteX2483" fmla="*/ 7326703 w 7434584"/>
              <a:gd name="connsiteY2483" fmla="*/ 1936037 h 5900100"/>
              <a:gd name="connsiteX2484" fmla="*/ 7272446 w 7434584"/>
              <a:gd name="connsiteY2484" fmla="*/ 1952281 h 5900100"/>
              <a:gd name="connsiteX2485" fmla="*/ 7263364 w 7434584"/>
              <a:gd name="connsiteY2485" fmla="*/ 1951597 h 5900100"/>
              <a:gd name="connsiteX2486" fmla="*/ 7262190 w 7434584"/>
              <a:gd name="connsiteY2486" fmla="*/ 1951470 h 5900100"/>
              <a:gd name="connsiteX2487" fmla="*/ 7261986 w 7434584"/>
              <a:gd name="connsiteY2487" fmla="*/ 1951493 h 5900100"/>
              <a:gd name="connsiteX2488" fmla="*/ 7263364 w 7434584"/>
              <a:gd name="connsiteY2488" fmla="*/ 1951597 h 5900100"/>
              <a:gd name="connsiteX2489" fmla="*/ 7277579 w 7434584"/>
              <a:gd name="connsiteY2489" fmla="*/ 1953118 h 5900100"/>
              <a:gd name="connsiteX2490" fmla="*/ 7417648 w 7434584"/>
              <a:gd name="connsiteY2490" fmla="*/ 1989225 h 5900100"/>
              <a:gd name="connsiteX2491" fmla="*/ 7382895 w 7434584"/>
              <a:gd name="connsiteY2491" fmla="*/ 2006388 h 5900100"/>
              <a:gd name="connsiteX2492" fmla="*/ 7372873 w 7434584"/>
              <a:gd name="connsiteY2492" fmla="*/ 2006351 h 5900100"/>
              <a:gd name="connsiteX2493" fmla="*/ 7324207 w 7434584"/>
              <a:gd name="connsiteY2493" fmla="*/ 2001822 h 5900100"/>
              <a:gd name="connsiteX2494" fmla="*/ 7238105 w 7434584"/>
              <a:gd name="connsiteY2494" fmla="*/ 2003261 h 5900100"/>
              <a:gd name="connsiteX2495" fmla="*/ 7313648 w 7434584"/>
              <a:gd name="connsiteY2495" fmla="*/ 2015627 h 5900100"/>
              <a:gd name="connsiteX2496" fmla="*/ 7316885 w 7434584"/>
              <a:gd name="connsiteY2496" fmla="*/ 2015820 h 5900100"/>
              <a:gd name="connsiteX2497" fmla="*/ 7320204 w 7434584"/>
              <a:gd name="connsiteY2497" fmla="*/ 2016843 h 5900100"/>
              <a:gd name="connsiteX2498" fmla="*/ 7352706 w 7434584"/>
              <a:gd name="connsiteY2498" fmla="*/ 2024645 h 5900100"/>
              <a:gd name="connsiteX2499" fmla="*/ 7365310 w 7434584"/>
              <a:gd name="connsiteY2499" fmla="*/ 2036841 h 5900100"/>
              <a:gd name="connsiteX2500" fmla="*/ 7358001 w 7434584"/>
              <a:gd name="connsiteY2500" fmla="*/ 2038981 h 5900100"/>
              <a:gd name="connsiteX2501" fmla="*/ 7137793 w 7434584"/>
              <a:gd name="connsiteY2501" fmla="*/ 2011024 h 5900100"/>
              <a:gd name="connsiteX2502" fmla="*/ 7057640 w 7434584"/>
              <a:gd name="connsiteY2502" fmla="*/ 2014456 h 5900100"/>
              <a:gd name="connsiteX2503" fmla="*/ 7151498 w 7434584"/>
              <a:gd name="connsiteY2503" fmla="*/ 2026306 h 5900100"/>
              <a:gd name="connsiteX2504" fmla="*/ 7227023 w 7434584"/>
              <a:gd name="connsiteY2504" fmla="*/ 2038078 h 5900100"/>
              <a:gd name="connsiteX2505" fmla="*/ 7235851 w 7434584"/>
              <a:gd name="connsiteY2505" fmla="*/ 2048110 h 5900100"/>
              <a:gd name="connsiteX2506" fmla="*/ 7203014 w 7434584"/>
              <a:gd name="connsiteY2506" fmla="*/ 2046463 h 5900100"/>
              <a:gd name="connsiteX2507" fmla="*/ 6907298 w 7434584"/>
              <a:gd name="connsiteY2507" fmla="*/ 2008529 h 5900100"/>
              <a:gd name="connsiteX2508" fmla="*/ 6878271 w 7434584"/>
              <a:gd name="connsiteY2508" fmla="*/ 2028432 h 5900100"/>
              <a:gd name="connsiteX2509" fmla="*/ 6902861 w 7434584"/>
              <a:gd name="connsiteY2509" fmla="*/ 2033112 h 5900100"/>
              <a:gd name="connsiteX2510" fmla="*/ 6914269 w 7434584"/>
              <a:gd name="connsiteY2510" fmla="*/ 2034653 h 5900100"/>
              <a:gd name="connsiteX2511" fmla="*/ 6928974 w 7434584"/>
              <a:gd name="connsiteY2511" fmla="*/ 2032606 h 5900100"/>
              <a:gd name="connsiteX2512" fmla="*/ 6928701 w 7434584"/>
              <a:gd name="connsiteY2512" fmla="*/ 2036539 h 5900100"/>
              <a:gd name="connsiteX2513" fmla="*/ 6931753 w 7434584"/>
              <a:gd name="connsiteY2513" fmla="*/ 2034001 h 5900100"/>
              <a:gd name="connsiteX2514" fmla="*/ 6938578 w 7434584"/>
              <a:gd name="connsiteY2514" fmla="*/ 2031268 h 5900100"/>
              <a:gd name="connsiteX2515" fmla="*/ 6960857 w 7434584"/>
              <a:gd name="connsiteY2515" fmla="*/ 2028165 h 5900100"/>
              <a:gd name="connsiteX2516" fmla="*/ 6953477 w 7434584"/>
              <a:gd name="connsiteY2516" fmla="*/ 2033657 h 5900100"/>
              <a:gd name="connsiteX2517" fmla="*/ 6950848 w 7434584"/>
              <a:gd name="connsiteY2517" fmla="*/ 2038251 h 5900100"/>
              <a:gd name="connsiteX2518" fmla="*/ 6953477 w 7434584"/>
              <a:gd name="connsiteY2518" fmla="*/ 2033657 h 5900100"/>
              <a:gd name="connsiteX2519" fmla="*/ 6954877 w 7434584"/>
              <a:gd name="connsiteY2519" fmla="*/ 2039733 h 5900100"/>
              <a:gd name="connsiteX2520" fmla="*/ 7025962 w 7434584"/>
              <a:gd name="connsiteY2520" fmla="*/ 2047595 h 5900100"/>
              <a:gd name="connsiteX2521" fmla="*/ 7154071 w 7434584"/>
              <a:gd name="connsiteY2521" fmla="*/ 2065573 h 5900100"/>
              <a:gd name="connsiteX2522" fmla="*/ 7152670 w 7434584"/>
              <a:gd name="connsiteY2522" fmla="*/ 2068880 h 5900100"/>
              <a:gd name="connsiteX2523" fmla="*/ 7151706 w 7434584"/>
              <a:gd name="connsiteY2523" fmla="*/ 2068769 h 5900100"/>
              <a:gd name="connsiteX2524" fmla="*/ 7029149 w 7434584"/>
              <a:gd name="connsiteY2524" fmla="*/ 2063104 h 5900100"/>
              <a:gd name="connsiteX2525" fmla="*/ 7029149 w 7434584"/>
              <a:gd name="connsiteY2525" fmla="*/ 2063104 h 5900100"/>
              <a:gd name="connsiteX2526" fmla="*/ 7156100 w 7434584"/>
              <a:gd name="connsiteY2526" fmla="*/ 2086942 h 5900100"/>
              <a:gd name="connsiteX2527" fmla="*/ 7240869 w 7434584"/>
              <a:gd name="connsiteY2527" fmla="*/ 2096711 h 5900100"/>
              <a:gd name="connsiteX2528" fmla="*/ 7242743 w 7434584"/>
              <a:gd name="connsiteY2528" fmla="*/ 2097185 h 5900100"/>
              <a:gd name="connsiteX2529" fmla="*/ 7074878 w 7434584"/>
              <a:gd name="connsiteY2529" fmla="*/ 2095810 h 5900100"/>
              <a:gd name="connsiteX2530" fmla="*/ 7024686 w 7434584"/>
              <a:gd name="connsiteY2530" fmla="*/ 2099191 h 5900100"/>
              <a:gd name="connsiteX2531" fmla="*/ 7122294 w 7434584"/>
              <a:gd name="connsiteY2531" fmla="*/ 2108080 h 5900100"/>
              <a:gd name="connsiteX2532" fmla="*/ 7131465 w 7434584"/>
              <a:gd name="connsiteY2532" fmla="*/ 2114747 h 5900100"/>
              <a:gd name="connsiteX2533" fmla="*/ 7133155 w 7434584"/>
              <a:gd name="connsiteY2533" fmla="*/ 2117135 h 5900100"/>
              <a:gd name="connsiteX2534" fmla="*/ 6878019 w 7434584"/>
              <a:gd name="connsiteY2534" fmla="*/ 2118718 h 5900100"/>
              <a:gd name="connsiteX2535" fmla="*/ 6874649 w 7434584"/>
              <a:gd name="connsiteY2535" fmla="*/ 2122513 h 5900100"/>
              <a:gd name="connsiteX2536" fmla="*/ 6827332 w 7434584"/>
              <a:gd name="connsiteY2536" fmla="*/ 2129457 h 5900100"/>
              <a:gd name="connsiteX2537" fmla="*/ 6819192 w 7434584"/>
              <a:gd name="connsiteY2537" fmla="*/ 2141475 h 5900100"/>
              <a:gd name="connsiteX2538" fmla="*/ 6772990 w 7434584"/>
              <a:gd name="connsiteY2538" fmla="*/ 2161581 h 5900100"/>
              <a:gd name="connsiteX2539" fmla="*/ 6736986 w 7434584"/>
              <a:gd name="connsiteY2539" fmla="*/ 2170527 h 5900100"/>
              <a:gd name="connsiteX2540" fmla="*/ 6736936 w 7434584"/>
              <a:gd name="connsiteY2540" fmla="*/ 2170539 h 5900100"/>
              <a:gd name="connsiteX2541" fmla="*/ 6729508 w 7434584"/>
              <a:gd name="connsiteY2541" fmla="*/ 2177818 h 5900100"/>
              <a:gd name="connsiteX2542" fmla="*/ 6713463 w 7434584"/>
              <a:gd name="connsiteY2542" fmla="*/ 2190363 h 5900100"/>
              <a:gd name="connsiteX2543" fmla="*/ 6714982 w 7434584"/>
              <a:gd name="connsiteY2543" fmla="*/ 2191594 h 5900100"/>
              <a:gd name="connsiteX2544" fmla="*/ 6718645 w 7434584"/>
              <a:gd name="connsiteY2544" fmla="*/ 2193703 h 5900100"/>
              <a:gd name="connsiteX2545" fmla="*/ 6738922 w 7434584"/>
              <a:gd name="connsiteY2545" fmla="*/ 2193308 h 5900100"/>
              <a:gd name="connsiteX2546" fmla="*/ 6771510 w 7434584"/>
              <a:gd name="connsiteY2546" fmla="*/ 2190313 h 5900100"/>
              <a:gd name="connsiteX2547" fmla="*/ 6814512 w 7434584"/>
              <a:gd name="connsiteY2547" fmla="*/ 2182060 h 5900100"/>
              <a:gd name="connsiteX2548" fmla="*/ 6924509 w 7434584"/>
              <a:gd name="connsiteY2548" fmla="*/ 2161784 h 5900100"/>
              <a:gd name="connsiteX2549" fmla="*/ 6931840 w 7434584"/>
              <a:gd name="connsiteY2549" fmla="*/ 2160447 h 5900100"/>
              <a:gd name="connsiteX2550" fmla="*/ 6925132 w 7434584"/>
              <a:gd name="connsiteY2550" fmla="*/ 2167922 h 5900100"/>
              <a:gd name="connsiteX2551" fmla="*/ 6922944 w 7434584"/>
              <a:gd name="connsiteY2551" fmla="*/ 2170849 h 5900100"/>
              <a:gd name="connsiteX2552" fmla="*/ 6900181 w 7434584"/>
              <a:gd name="connsiteY2552" fmla="*/ 2176215 h 5900100"/>
              <a:gd name="connsiteX2553" fmla="*/ 6840999 w 7434584"/>
              <a:gd name="connsiteY2553" fmla="*/ 2189922 h 5900100"/>
              <a:gd name="connsiteX2554" fmla="*/ 6836942 w 7434584"/>
              <a:gd name="connsiteY2554" fmla="*/ 2212183 h 5900100"/>
              <a:gd name="connsiteX2555" fmla="*/ 6810350 w 7434584"/>
              <a:gd name="connsiteY2555" fmla="*/ 2222896 h 5900100"/>
              <a:gd name="connsiteX2556" fmla="*/ 6784959 w 7434584"/>
              <a:gd name="connsiteY2556" fmla="*/ 2237670 h 5900100"/>
              <a:gd name="connsiteX2557" fmla="*/ 6776673 w 7434584"/>
              <a:gd name="connsiteY2557" fmla="*/ 2240045 h 5900100"/>
              <a:gd name="connsiteX2558" fmla="*/ 6777044 w 7434584"/>
              <a:gd name="connsiteY2558" fmla="*/ 2240145 h 5900100"/>
              <a:gd name="connsiteX2559" fmla="*/ 6777921 w 7434584"/>
              <a:gd name="connsiteY2559" fmla="*/ 2241594 h 5900100"/>
              <a:gd name="connsiteX2560" fmla="*/ 6772520 w 7434584"/>
              <a:gd name="connsiteY2560" fmla="*/ 2246648 h 5900100"/>
              <a:gd name="connsiteX2561" fmla="*/ 6766512 w 7434584"/>
              <a:gd name="connsiteY2561" fmla="*/ 2249627 h 5900100"/>
              <a:gd name="connsiteX2562" fmla="*/ 6769720 w 7434584"/>
              <a:gd name="connsiteY2562" fmla="*/ 2251492 h 5900100"/>
              <a:gd name="connsiteX2563" fmla="*/ 6774457 w 7434584"/>
              <a:gd name="connsiteY2563" fmla="*/ 2256319 h 5900100"/>
              <a:gd name="connsiteX2564" fmla="*/ 6800514 w 7434584"/>
              <a:gd name="connsiteY2564" fmla="*/ 2250540 h 5900100"/>
              <a:gd name="connsiteX2565" fmla="*/ 6820559 w 7434584"/>
              <a:gd name="connsiteY2565" fmla="*/ 2254792 h 5900100"/>
              <a:gd name="connsiteX2566" fmla="*/ 6782494 w 7434584"/>
              <a:gd name="connsiteY2566" fmla="*/ 2262883 h 5900100"/>
              <a:gd name="connsiteX2567" fmla="*/ 6769112 w 7434584"/>
              <a:gd name="connsiteY2567" fmla="*/ 2275347 h 5900100"/>
              <a:gd name="connsiteX2568" fmla="*/ 6753774 w 7434584"/>
              <a:gd name="connsiteY2568" fmla="*/ 2275582 h 5900100"/>
              <a:gd name="connsiteX2569" fmla="*/ 6753061 w 7434584"/>
              <a:gd name="connsiteY2569" fmla="*/ 2276246 h 5900100"/>
              <a:gd name="connsiteX2570" fmla="*/ 6756314 w 7434584"/>
              <a:gd name="connsiteY2570" fmla="*/ 2275719 h 5900100"/>
              <a:gd name="connsiteX2571" fmla="*/ 6758119 w 7434584"/>
              <a:gd name="connsiteY2571" fmla="*/ 2282952 h 5900100"/>
              <a:gd name="connsiteX2572" fmla="*/ 6724675 w 7434584"/>
              <a:gd name="connsiteY2572" fmla="*/ 2296351 h 5900100"/>
              <a:gd name="connsiteX2573" fmla="*/ 6725108 w 7434584"/>
              <a:gd name="connsiteY2573" fmla="*/ 2301495 h 5900100"/>
              <a:gd name="connsiteX2574" fmla="*/ 6725212 w 7434584"/>
              <a:gd name="connsiteY2574" fmla="*/ 2303065 h 5900100"/>
              <a:gd name="connsiteX2575" fmla="*/ 6740206 w 7434584"/>
              <a:gd name="connsiteY2575" fmla="*/ 2298011 h 5900100"/>
              <a:gd name="connsiteX2576" fmla="*/ 6760434 w 7434584"/>
              <a:gd name="connsiteY2576" fmla="*/ 2292296 h 5900100"/>
              <a:gd name="connsiteX2577" fmla="*/ 6796271 w 7434584"/>
              <a:gd name="connsiteY2577" fmla="*/ 2284896 h 5900100"/>
              <a:gd name="connsiteX2578" fmla="*/ 6805366 w 7434584"/>
              <a:gd name="connsiteY2578" fmla="*/ 2283559 h 5900100"/>
              <a:gd name="connsiteX2579" fmla="*/ 6803596 w 7434584"/>
              <a:gd name="connsiteY2579" fmla="*/ 2284812 h 5900100"/>
              <a:gd name="connsiteX2580" fmla="*/ 6788935 w 7434584"/>
              <a:gd name="connsiteY2580" fmla="*/ 2295276 h 5900100"/>
              <a:gd name="connsiteX2581" fmla="*/ 6766343 w 7434584"/>
              <a:gd name="connsiteY2581" fmla="*/ 2300842 h 5900100"/>
              <a:gd name="connsiteX2582" fmla="*/ 6744155 w 7434584"/>
              <a:gd name="connsiteY2582" fmla="*/ 2316326 h 5900100"/>
              <a:gd name="connsiteX2583" fmla="*/ 6759938 w 7434584"/>
              <a:gd name="connsiteY2583" fmla="*/ 2315677 h 5900100"/>
              <a:gd name="connsiteX2584" fmla="*/ 6748409 w 7434584"/>
              <a:gd name="connsiteY2584" fmla="*/ 2323435 h 5900100"/>
              <a:gd name="connsiteX2585" fmla="*/ 6751421 w 7434584"/>
              <a:gd name="connsiteY2585" fmla="*/ 2323603 h 5900100"/>
              <a:gd name="connsiteX2586" fmla="*/ 6755479 w 7434584"/>
              <a:gd name="connsiteY2586" fmla="*/ 2322375 h 5900100"/>
              <a:gd name="connsiteX2587" fmla="*/ 6737717 w 7434584"/>
              <a:gd name="connsiteY2587" fmla="*/ 2332988 h 5900100"/>
              <a:gd name="connsiteX2588" fmla="*/ 6733036 w 7434584"/>
              <a:gd name="connsiteY2588" fmla="*/ 2333779 h 5900100"/>
              <a:gd name="connsiteX2589" fmla="*/ 6727411 w 7434584"/>
              <a:gd name="connsiteY2589" fmla="*/ 2337565 h 5900100"/>
              <a:gd name="connsiteX2590" fmla="*/ 6705425 w 7434584"/>
              <a:gd name="connsiteY2590" fmla="*/ 2352389 h 5900100"/>
              <a:gd name="connsiteX2591" fmla="*/ 6717926 w 7434584"/>
              <a:gd name="connsiteY2591" fmla="*/ 2350325 h 5900100"/>
              <a:gd name="connsiteX2592" fmla="*/ 6727421 w 7434584"/>
              <a:gd name="connsiteY2592" fmla="*/ 2348139 h 5900100"/>
              <a:gd name="connsiteX2593" fmla="*/ 6761968 w 7434584"/>
              <a:gd name="connsiteY2593" fmla="*/ 2327603 h 5900100"/>
              <a:gd name="connsiteX2594" fmla="*/ 6761594 w 7434584"/>
              <a:gd name="connsiteY2594" fmla="*/ 2336886 h 5900100"/>
              <a:gd name="connsiteX2595" fmla="*/ 6755044 w 7434584"/>
              <a:gd name="connsiteY2595" fmla="*/ 2342522 h 5900100"/>
              <a:gd name="connsiteX2596" fmla="*/ 6762077 w 7434584"/>
              <a:gd name="connsiteY2596" fmla="*/ 2341285 h 5900100"/>
              <a:gd name="connsiteX2597" fmla="*/ 6779782 w 7434584"/>
              <a:gd name="connsiteY2597" fmla="*/ 2338698 h 5900100"/>
              <a:gd name="connsiteX2598" fmla="*/ 6774868 w 7434584"/>
              <a:gd name="connsiteY2598" fmla="*/ 2341976 h 5900100"/>
              <a:gd name="connsiteX2599" fmla="*/ 6739922 w 7434584"/>
              <a:gd name="connsiteY2599" fmla="*/ 2368090 h 5900100"/>
              <a:gd name="connsiteX2600" fmla="*/ 6720772 w 7434584"/>
              <a:gd name="connsiteY2600" fmla="*/ 2377611 h 5900100"/>
              <a:gd name="connsiteX2601" fmla="*/ 6722781 w 7434584"/>
              <a:gd name="connsiteY2601" fmla="*/ 2380822 h 5900100"/>
              <a:gd name="connsiteX2602" fmla="*/ 6722895 w 7434584"/>
              <a:gd name="connsiteY2602" fmla="*/ 2380819 h 5900100"/>
              <a:gd name="connsiteX2603" fmla="*/ 6721386 w 7434584"/>
              <a:gd name="connsiteY2603" fmla="*/ 2381948 h 5900100"/>
              <a:gd name="connsiteX2604" fmla="*/ 6663852 w 7434584"/>
              <a:gd name="connsiteY2604" fmla="*/ 2421120 h 5900100"/>
              <a:gd name="connsiteX2605" fmla="*/ 6652308 w 7434584"/>
              <a:gd name="connsiteY2605" fmla="*/ 2429968 h 5900100"/>
              <a:gd name="connsiteX2606" fmla="*/ 6648622 w 7434584"/>
              <a:gd name="connsiteY2606" fmla="*/ 2433214 h 5900100"/>
              <a:gd name="connsiteX2607" fmla="*/ 6657137 w 7434584"/>
              <a:gd name="connsiteY2607" fmla="*/ 2428528 h 5900100"/>
              <a:gd name="connsiteX2608" fmla="*/ 6747797 w 7434584"/>
              <a:gd name="connsiteY2608" fmla="*/ 2367684 h 5900100"/>
              <a:gd name="connsiteX2609" fmla="*/ 6728207 w 7434584"/>
              <a:gd name="connsiteY2609" fmla="*/ 2383211 h 5900100"/>
              <a:gd name="connsiteX2610" fmla="*/ 6732221 w 7434584"/>
              <a:gd name="connsiteY2610" fmla="*/ 2380475 h 5900100"/>
              <a:gd name="connsiteX2611" fmla="*/ 6736511 w 7434584"/>
              <a:gd name="connsiteY2611" fmla="*/ 2380315 h 5900100"/>
              <a:gd name="connsiteX2612" fmla="*/ 6738112 w 7434584"/>
              <a:gd name="connsiteY2612" fmla="*/ 2380983 h 5900100"/>
              <a:gd name="connsiteX2613" fmla="*/ 6753460 w 7434584"/>
              <a:gd name="connsiteY2613" fmla="*/ 2369529 h 5900100"/>
              <a:gd name="connsiteX2614" fmla="*/ 6767857 w 7434584"/>
              <a:gd name="connsiteY2614" fmla="*/ 2358887 h 5900100"/>
              <a:gd name="connsiteX2615" fmla="*/ 6779392 w 7434584"/>
              <a:gd name="connsiteY2615" fmla="*/ 2362180 h 5900100"/>
              <a:gd name="connsiteX2616" fmla="*/ 6779262 w 7434584"/>
              <a:gd name="connsiteY2616" fmla="*/ 2365909 h 5900100"/>
              <a:gd name="connsiteX2617" fmla="*/ 6752717 w 7434584"/>
              <a:gd name="connsiteY2617" fmla="*/ 2388211 h 5900100"/>
              <a:gd name="connsiteX2618" fmla="*/ 6755885 w 7434584"/>
              <a:gd name="connsiteY2618" fmla="*/ 2388283 h 5900100"/>
              <a:gd name="connsiteX2619" fmla="*/ 6751301 w 7434584"/>
              <a:gd name="connsiteY2619" fmla="*/ 2393256 h 5900100"/>
              <a:gd name="connsiteX2620" fmla="*/ 6746678 w 7434584"/>
              <a:gd name="connsiteY2620" fmla="*/ 2394667 h 5900100"/>
              <a:gd name="connsiteX2621" fmla="*/ 6748902 w 7434584"/>
              <a:gd name="connsiteY2621" fmla="*/ 2391393 h 5900100"/>
              <a:gd name="connsiteX2622" fmla="*/ 6742256 w 7434584"/>
              <a:gd name="connsiteY2622" fmla="*/ 2396940 h 5900100"/>
              <a:gd name="connsiteX2623" fmla="*/ 6746678 w 7434584"/>
              <a:gd name="connsiteY2623" fmla="*/ 2394667 h 5900100"/>
              <a:gd name="connsiteX2624" fmla="*/ 6737559 w 7434584"/>
              <a:gd name="connsiteY2624" fmla="*/ 2402850 h 5900100"/>
              <a:gd name="connsiteX2625" fmla="*/ 6732288 w 7434584"/>
              <a:gd name="connsiteY2625" fmla="*/ 2407088 h 5900100"/>
              <a:gd name="connsiteX2626" fmla="*/ 6734743 w 7434584"/>
              <a:gd name="connsiteY2626" fmla="*/ 2406745 h 5900100"/>
              <a:gd name="connsiteX2627" fmla="*/ 6742103 w 7434584"/>
              <a:gd name="connsiteY2627" fmla="*/ 2406220 h 5900100"/>
              <a:gd name="connsiteX2628" fmla="*/ 6759285 w 7434584"/>
              <a:gd name="connsiteY2628" fmla="*/ 2393755 h 5900100"/>
              <a:gd name="connsiteX2629" fmla="*/ 6847778 w 7434584"/>
              <a:gd name="connsiteY2629" fmla="*/ 2332832 h 5900100"/>
              <a:gd name="connsiteX2630" fmla="*/ 6848739 w 7434584"/>
              <a:gd name="connsiteY2630" fmla="*/ 2331844 h 5900100"/>
              <a:gd name="connsiteX2631" fmla="*/ 6848997 w 7434584"/>
              <a:gd name="connsiteY2631" fmla="*/ 2331591 h 5900100"/>
              <a:gd name="connsiteX2632" fmla="*/ 6844294 w 7434584"/>
              <a:gd name="connsiteY2632" fmla="*/ 2333305 h 5900100"/>
              <a:gd name="connsiteX2633" fmla="*/ 6804591 w 7434584"/>
              <a:gd name="connsiteY2633" fmla="*/ 2340958 h 5900100"/>
              <a:gd name="connsiteX2634" fmla="*/ 6771538 w 7434584"/>
              <a:gd name="connsiteY2634" fmla="*/ 2353662 h 5900100"/>
              <a:gd name="connsiteX2635" fmla="*/ 6797471 w 7434584"/>
              <a:gd name="connsiteY2635" fmla="*/ 2335938 h 5900100"/>
              <a:gd name="connsiteX2636" fmla="*/ 6801109 w 7434584"/>
              <a:gd name="connsiteY2636" fmla="*/ 2335365 h 5900100"/>
              <a:gd name="connsiteX2637" fmla="*/ 6826027 w 7434584"/>
              <a:gd name="connsiteY2637" fmla="*/ 2329869 h 5900100"/>
              <a:gd name="connsiteX2638" fmla="*/ 6852544 w 7434584"/>
              <a:gd name="connsiteY2638" fmla="*/ 2324679 h 5900100"/>
              <a:gd name="connsiteX2639" fmla="*/ 6856894 w 7434584"/>
              <a:gd name="connsiteY2639" fmla="*/ 2324492 h 5900100"/>
              <a:gd name="connsiteX2640" fmla="*/ 6859184 w 7434584"/>
              <a:gd name="connsiteY2640" fmla="*/ 2322511 h 5900100"/>
              <a:gd name="connsiteX2641" fmla="*/ 6872249 w 7434584"/>
              <a:gd name="connsiteY2641" fmla="*/ 2320794 h 5900100"/>
              <a:gd name="connsiteX2642" fmla="*/ 6832299 w 7434584"/>
              <a:gd name="connsiteY2642" fmla="*/ 2350166 h 5900100"/>
              <a:gd name="connsiteX2643" fmla="*/ 6779836 w 7434584"/>
              <a:gd name="connsiteY2643" fmla="*/ 2388966 h 5900100"/>
              <a:gd name="connsiteX2644" fmla="*/ 6751064 w 7434584"/>
              <a:gd name="connsiteY2644" fmla="*/ 2410965 h 5900100"/>
              <a:gd name="connsiteX2645" fmla="*/ 6750757 w 7434584"/>
              <a:gd name="connsiteY2645" fmla="*/ 2413904 h 5900100"/>
              <a:gd name="connsiteX2646" fmla="*/ 6748132 w 7434584"/>
              <a:gd name="connsiteY2646" fmla="*/ 2422459 h 5900100"/>
              <a:gd name="connsiteX2647" fmla="*/ 6747842 w 7434584"/>
              <a:gd name="connsiteY2647" fmla="*/ 2423307 h 5900100"/>
              <a:gd name="connsiteX2648" fmla="*/ 6754707 w 7434584"/>
              <a:gd name="connsiteY2648" fmla="*/ 2418310 h 5900100"/>
              <a:gd name="connsiteX2649" fmla="*/ 6772011 w 7434584"/>
              <a:gd name="connsiteY2649" fmla="*/ 2405350 h 5900100"/>
              <a:gd name="connsiteX2650" fmla="*/ 6901434 w 7434584"/>
              <a:gd name="connsiteY2650" fmla="*/ 2309412 h 5900100"/>
              <a:gd name="connsiteX2651" fmla="*/ 6924446 w 7434584"/>
              <a:gd name="connsiteY2651" fmla="*/ 2299115 h 5900100"/>
              <a:gd name="connsiteX2652" fmla="*/ 6917744 w 7434584"/>
              <a:gd name="connsiteY2652" fmla="*/ 2304630 h 5900100"/>
              <a:gd name="connsiteX2653" fmla="*/ 6907233 w 7434584"/>
              <a:gd name="connsiteY2653" fmla="*/ 2307985 h 5900100"/>
              <a:gd name="connsiteX2654" fmla="*/ 6898727 w 7434584"/>
              <a:gd name="connsiteY2654" fmla="*/ 2312544 h 5900100"/>
              <a:gd name="connsiteX2655" fmla="*/ 6901724 w 7434584"/>
              <a:gd name="connsiteY2655" fmla="*/ 2316347 h 5900100"/>
              <a:gd name="connsiteX2656" fmla="*/ 6899259 w 7434584"/>
              <a:gd name="connsiteY2656" fmla="*/ 2318054 h 5900100"/>
              <a:gd name="connsiteX2657" fmla="*/ 6877455 w 7434584"/>
              <a:gd name="connsiteY2657" fmla="*/ 2341582 h 5900100"/>
              <a:gd name="connsiteX2658" fmla="*/ 6911648 w 7434584"/>
              <a:gd name="connsiteY2658" fmla="*/ 2316615 h 5900100"/>
              <a:gd name="connsiteX2659" fmla="*/ 6913814 w 7434584"/>
              <a:gd name="connsiteY2659" fmla="*/ 2315147 h 5900100"/>
              <a:gd name="connsiteX2660" fmla="*/ 6914144 w 7434584"/>
              <a:gd name="connsiteY2660" fmla="*/ 2315110 h 5900100"/>
              <a:gd name="connsiteX2661" fmla="*/ 6921576 w 7434584"/>
              <a:gd name="connsiteY2661" fmla="*/ 2312983 h 5900100"/>
              <a:gd name="connsiteX2662" fmla="*/ 6873775 w 7434584"/>
              <a:gd name="connsiteY2662" fmla="*/ 2351639 h 5900100"/>
              <a:gd name="connsiteX2663" fmla="*/ 6798506 w 7434584"/>
              <a:gd name="connsiteY2663" fmla="*/ 2409156 h 5900100"/>
              <a:gd name="connsiteX2664" fmla="*/ 6789053 w 7434584"/>
              <a:gd name="connsiteY2664" fmla="*/ 2415162 h 5900100"/>
              <a:gd name="connsiteX2665" fmla="*/ 6799974 w 7434584"/>
              <a:gd name="connsiteY2665" fmla="*/ 2411440 h 5900100"/>
              <a:gd name="connsiteX2666" fmla="*/ 6937890 w 7434584"/>
              <a:gd name="connsiteY2666" fmla="*/ 2316018 h 5900100"/>
              <a:gd name="connsiteX2667" fmla="*/ 6791071 w 7434584"/>
              <a:gd name="connsiteY2667" fmla="*/ 2426981 h 5900100"/>
              <a:gd name="connsiteX2668" fmla="*/ 6779464 w 7434584"/>
              <a:gd name="connsiteY2668" fmla="*/ 2436648 h 5900100"/>
              <a:gd name="connsiteX2669" fmla="*/ 6778023 w 7434584"/>
              <a:gd name="connsiteY2669" fmla="*/ 2438444 h 5900100"/>
              <a:gd name="connsiteX2670" fmla="*/ 6778714 w 7434584"/>
              <a:gd name="connsiteY2670" fmla="*/ 2438246 h 5900100"/>
              <a:gd name="connsiteX2671" fmla="*/ 6781888 w 7434584"/>
              <a:gd name="connsiteY2671" fmla="*/ 2437409 h 5900100"/>
              <a:gd name="connsiteX2672" fmla="*/ 6774885 w 7434584"/>
              <a:gd name="connsiteY2672" fmla="*/ 2442357 h 5900100"/>
              <a:gd name="connsiteX2673" fmla="*/ 6774072 w 7434584"/>
              <a:gd name="connsiteY2673" fmla="*/ 2443372 h 5900100"/>
              <a:gd name="connsiteX2674" fmla="*/ 6773162 w 7434584"/>
              <a:gd name="connsiteY2674" fmla="*/ 2448556 h 5900100"/>
              <a:gd name="connsiteX2675" fmla="*/ 6795718 w 7434584"/>
              <a:gd name="connsiteY2675" fmla="*/ 2434211 h 5900100"/>
              <a:gd name="connsiteX2676" fmla="*/ 6862080 w 7434584"/>
              <a:gd name="connsiteY2676" fmla="*/ 2387804 h 5900100"/>
              <a:gd name="connsiteX2677" fmla="*/ 6806406 w 7434584"/>
              <a:gd name="connsiteY2677" fmla="*/ 2431297 h 5900100"/>
              <a:gd name="connsiteX2678" fmla="*/ 6762716 w 7434584"/>
              <a:gd name="connsiteY2678" fmla="*/ 2463620 h 5900100"/>
              <a:gd name="connsiteX2679" fmla="*/ 6766398 w 7434584"/>
              <a:gd name="connsiteY2679" fmla="*/ 2461732 h 5900100"/>
              <a:gd name="connsiteX2680" fmla="*/ 6748470 w 7434584"/>
              <a:gd name="connsiteY2680" fmla="*/ 2477487 h 5900100"/>
              <a:gd name="connsiteX2681" fmla="*/ 6763290 w 7434584"/>
              <a:gd name="connsiteY2681" fmla="*/ 2474854 h 5900100"/>
              <a:gd name="connsiteX2682" fmla="*/ 6781307 w 7434584"/>
              <a:gd name="connsiteY2682" fmla="*/ 2468948 h 5900100"/>
              <a:gd name="connsiteX2683" fmla="*/ 6786150 w 7434584"/>
              <a:gd name="connsiteY2683" fmla="*/ 2465906 h 5900100"/>
              <a:gd name="connsiteX2684" fmla="*/ 6787854 w 7434584"/>
              <a:gd name="connsiteY2684" fmla="*/ 2466133 h 5900100"/>
              <a:gd name="connsiteX2685" fmla="*/ 6790748 w 7434584"/>
              <a:gd name="connsiteY2685" fmla="*/ 2468438 h 5900100"/>
              <a:gd name="connsiteX2686" fmla="*/ 6780556 w 7434584"/>
              <a:gd name="connsiteY2686" fmla="*/ 2475274 h 5900100"/>
              <a:gd name="connsiteX2687" fmla="*/ 6775216 w 7434584"/>
              <a:gd name="connsiteY2687" fmla="*/ 2479938 h 5900100"/>
              <a:gd name="connsiteX2688" fmla="*/ 6755679 w 7434584"/>
              <a:gd name="connsiteY2688" fmla="*/ 2495205 h 5900100"/>
              <a:gd name="connsiteX2689" fmla="*/ 6723211 w 7434584"/>
              <a:gd name="connsiteY2689" fmla="*/ 2521432 h 5900100"/>
              <a:gd name="connsiteX2690" fmla="*/ 6721749 w 7434584"/>
              <a:gd name="connsiteY2690" fmla="*/ 2522530 h 5900100"/>
              <a:gd name="connsiteX2691" fmla="*/ 6731870 w 7434584"/>
              <a:gd name="connsiteY2691" fmla="*/ 2519015 h 5900100"/>
              <a:gd name="connsiteX2692" fmla="*/ 6749829 w 7434584"/>
              <a:gd name="connsiteY2692" fmla="*/ 2515413 h 5900100"/>
              <a:gd name="connsiteX2693" fmla="*/ 6728608 w 7434584"/>
              <a:gd name="connsiteY2693" fmla="*/ 2539611 h 5900100"/>
              <a:gd name="connsiteX2694" fmla="*/ 6779648 w 7434584"/>
              <a:gd name="connsiteY2694" fmla="*/ 2537918 h 5900100"/>
              <a:gd name="connsiteX2695" fmla="*/ 6756594 w 7434584"/>
              <a:gd name="connsiteY2695" fmla="*/ 2545645 h 5900100"/>
              <a:gd name="connsiteX2696" fmla="*/ 6745682 w 7434584"/>
              <a:gd name="connsiteY2696" fmla="*/ 2555186 h 5900100"/>
              <a:gd name="connsiteX2697" fmla="*/ 6730039 w 7434584"/>
              <a:gd name="connsiteY2697" fmla="*/ 2568476 h 5900100"/>
              <a:gd name="connsiteX2698" fmla="*/ 6755010 w 7434584"/>
              <a:gd name="connsiteY2698" fmla="*/ 2554509 h 5900100"/>
              <a:gd name="connsiteX2699" fmla="*/ 6754005 w 7434584"/>
              <a:gd name="connsiteY2699" fmla="*/ 2556341 h 5900100"/>
              <a:gd name="connsiteX2700" fmla="*/ 6735994 w 7434584"/>
              <a:gd name="connsiteY2700" fmla="*/ 2577047 h 5900100"/>
              <a:gd name="connsiteX2701" fmla="*/ 6727582 w 7434584"/>
              <a:gd name="connsiteY2701" fmla="*/ 2581959 h 5900100"/>
              <a:gd name="connsiteX2702" fmla="*/ 6728540 w 7434584"/>
              <a:gd name="connsiteY2702" fmla="*/ 2587104 h 5900100"/>
              <a:gd name="connsiteX2703" fmla="*/ 6728226 w 7434584"/>
              <a:gd name="connsiteY2703" fmla="*/ 2590976 h 5900100"/>
              <a:gd name="connsiteX2704" fmla="*/ 6768740 w 7434584"/>
              <a:gd name="connsiteY2704" fmla="*/ 2575429 h 5900100"/>
              <a:gd name="connsiteX2705" fmla="*/ 6779585 w 7434584"/>
              <a:gd name="connsiteY2705" fmla="*/ 2583811 h 5900100"/>
              <a:gd name="connsiteX2706" fmla="*/ 6821282 w 7434584"/>
              <a:gd name="connsiteY2706" fmla="*/ 2577511 h 5900100"/>
              <a:gd name="connsiteX2707" fmla="*/ 6908128 w 7434584"/>
              <a:gd name="connsiteY2707" fmla="*/ 2555784 h 5900100"/>
              <a:gd name="connsiteX2708" fmla="*/ 6819372 w 7434584"/>
              <a:gd name="connsiteY2708" fmla="*/ 2592599 h 5900100"/>
              <a:gd name="connsiteX2709" fmla="*/ 6773704 w 7434584"/>
              <a:gd name="connsiteY2709" fmla="*/ 2607771 h 5900100"/>
              <a:gd name="connsiteX2710" fmla="*/ 6758841 w 7434584"/>
              <a:gd name="connsiteY2710" fmla="*/ 2613155 h 5900100"/>
              <a:gd name="connsiteX2711" fmla="*/ 6753660 w 7434584"/>
              <a:gd name="connsiteY2711" fmla="*/ 2614916 h 5900100"/>
              <a:gd name="connsiteX2712" fmla="*/ 6757685 w 7434584"/>
              <a:gd name="connsiteY2712" fmla="*/ 2625680 h 5900100"/>
              <a:gd name="connsiteX2713" fmla="*/ 6763349 w 7434584"/>
              <a:gd name="connsiteY2713" fmla="*/ 2624436 h 5900100"/>
              <a:gd name="connsiteX2714" fmla="*/ 6784319 w 7434584"/>
              <a:gd name="connsiteY2714" fmla="*/ 2620803 h 5900100"/>
              <a:gd name="connsiteX2715" fmla="*/ 6788440 w 7434584"/>
              <a:gd name="connsiteY2715" fmla="*/ 2625653 h 5900100"/>
              <a:gd name="connsiteX2716" fmla="*/ 6788579 w 7434584"/>
              <a:gd name="connsiteY2716" fmla="*/ 2625936 h 5900100"/>
              <a:gd name="connsiteX2717" fmla="*/ 6801955 w 7434584"/>
              <a:gd name="connsiteY2717" fmla="*/ 2615728 h 5900100"/>
              <a:gd name="connsiteX2718" fmla="*/ 6811387 w 7434584"/>
              <a:gd name="connsiteY2718" fmla="*/ 2611524 h 5900100"/>
              <a:gd name="connsiteX2719" fmla="*/ 6816086 w 7434584"/>
              <a:gd name="connsiteY2719" fmla="*/ 2620881 h 5900100"/>
              <a:gd name="connsiteX2720" fmla="*/ 6816944 w 7434584"/>
              <a:gd name="connsiteY2720" fmla="*/ 2622556 h 5900100"/>
              <a:gd name="connsiteX2721" fmla="*/ 6827001 w 7434584"/>
              <a:gd name="connsiteY2721" fmla="*/ 2618024 h 5900100"/>
              <a:gd name="connsiteX2722" fmla="*/ 6863238 w 7434584"/>
              <a:gd name="connsiteY2722" fmla="*/ 2611632 h 5900100"/>
              <a:gd name="connsiteX2723" fmla="*/ 6855634 w 7434584"/>
              <a:gd name="connsiteY2723" fmla="*/ 2618712 h 5900100"/>
              <a:gd name="connsiteX2724" fmla="*/ 6862829 w 7434584"/>
              <a:gd name="connsiteY2724" fmla="*/ 2630494 h 5900100"/>
              <a:gd name="connsiteX2725" fmla="*/ 6829177 w 7434584"/>
              <a:gd name="connsiteY2725" fmla="*/ 2641409 h 5900100"/>
              <a:gd name="connsiteX2726" fmla="*/ 6827095 w 7434584"/>
              <a:gd name="connsiteY2726" fmla="*/ 2642379 h 5900100"/>
              <a:gd name="connsiteX2727" fmla="*/ 6828741 w 7434584"/>
              <a:gd name="connsiteY2727" fmla="*/ 2645592 h 5900100"/>
              <a:gd name="connsiteX2728" fmla="*/ 6833529 w 7434584"/>
              <a:gd name="connsiteY2728" fmla="*/ 2654480 h 5900100"/>
              <a:gd name="connsiteX2729" fmla="*/ 6842885 w 7434584"/>
              <a:gd name="connsiteY2729" fmla="*/ 2652751 h 5900100"/>
              <a:gd name="connsiteX2730" fmla="*/ 6844987 w 7434584"/>
              <a:gd name="connsiteY2730" fmla="*/ 2652404 h 5900100"/>
              <a:gd name="connsiteX2731" fmla="*/ 6836283 w 7434584"/>
              <a:gd name="connsiteY2731" fmla="*/ 2659589 h 5900100"/>
              <a:gd name="connsiteX2732" fmla="*/ 6837920 w 7434584"/>
              <a:gd name="connsiteY2732" fmla="*/ 2662631 h 5900100"/>
              <a:gd name="connsiteX2733" fmla="*/ 6856309 w 7434584"/>
              <a:gd name="connsiteY2733" fmla="*/ 2650989 h 5900100"/>
              <a:gd name="connsiteX2734" fmla="*/ 6864036 w 7434584"/>
              <a:gd name="connsiteY2734" fmla="*/ 2653765 h 5900100"/>
              <a:gd name="connsiteX2735" fmla="*/ 6847304 w 7434584"/>
              <a:gd name="connsiteY2735" fmla="*/ 2662695 h 5900100"/>
              <a:gd name="connsiteX2736" fmla="*/ 6988069 w 7434584"/>
              <a:gd name="connsiteY2736" fmla="*/ 2632897 h 5900100"/>
              <a:gd name="connsiteX2737" fmla="*/ 6996197 w 7434584"/>
              <a:gd name="connsiteY2737" fmla="*/ 2631764 h 5900100"/>
              <a:gd name="connsiteX2738" fmla="*/ 6995776 w 7434584"/>
              <a:gd name="connsiteY2738" fmla="*/ 2632160 h 5900100"/>
              <a:gd name="connsiteX2739" fmla="*/ 6956270 w 7434584"/>
              <a:gd name="connsiteY2739" fmla="*/ 2661558 h 5900100"/>
              <a:gd name="connsiteX2740" fmla="*/ 6980295 w 7434584"/>
              <a:gd name="connsiteY2740" fmla="*/ 2649493 h 5900100"/>
              <a:gd name="connsiteX2741" fmla="*/ 6999307 w 7434584"/>
              <a:gd name="connsiteY2741" fmla="*/ 2635648 h 5900100"/>
              <a:gd name="connsiteX2742" fmla="*/ 7007749 w 7434584"/>
              <a:gd name="connsiteY2742" fmla="*/ 2630156 h 5900100"/>
              <a:gd name="connsiteX2743" fmla="*/ 7037562 w 7434584"/>
              <a:gd name="connsiteY2743" fmla="*/ 2626000 h 5900100"/>
              <a:gd name="connsiteX2744" fmla="*/ 7037291 w 7434584"/>
              <a:gd name="connsiteY2744" fmla="*/ 2629935 h 5900100"/>
              <a:gd name="connsiteX2745" fmla="*/ 7040340 w 7434584"/>
              <a:gd name="connsiteY2745" fmla="*/ 2627398 h 5900100"/>
              <a:gd name="connsiteX2746" fmla="*/ 7047163 w 7434584"/>
              <a:gd name="connsiteY2746" fmla="*/ 2624665 h 5900100"/>
              <a:gd name="connsiteX2747" fmla="*/ 7069445 w 7434584"/>
              <a:gd name="connsiteY2747" fmla="*/ 2621561 h 5900100"/>
              <a:gd name="connsiteX2748" fmla="*/ 7062065 w 7434584"/>
              <a:gd name="connsiteY2748" fmla="*/ 2627059 h 5900100"/>
              <a:gd name="connsiteX2749" fmla="*/ 7059434 w 7434584"/>
              <a:gd name="connsiteY2749" fmla="*/ 2631647 h 5900100"/>
              <a:gd name="connsiteX2750" fmla="*/ 7062065 w 7434584"/>
              <a:gd name="connsiteY2750" fmla="*/ 2627059 h 5900100"/>
              <a:gd name="connsiteX2751" fmla="*/ 7064007 w 7434584"/>
              <a:gd name="connsiteY2751" fmla="*/ 2635479 h 5900100"/>
              <a:gd name="connsiteX2752" fmla="*/ 7041366 w 7434584"/>
              <a:gd name="connsiteY2752" fmla="*/ 2643148 h 5900100"/>
              <a:gd name="connsiteX2753" fmla="*/ 7065092 w 7434584"/>
              <a:gd name="connsiteY2753" fmla="*/ 2640972 h 5900100"/>
              <a:gd name="connsiteX2754" fmla="*/ 7053946 w 7434584"/>
              <a:gd name="connsiteY2754" fmla="*/ 2650917 h 5900100"/>
              <a:gd name="connsiteX2755" fmla="*/ 7049339 w 7434584"/>
              <a:gd name="connsiteY2755" fmla="*/ 2655612 h 5900100"/>
              <a:gd name="connsiteX2756" fmla="*/ 6974414 w 7434584"/>
              <a:gd name="connsiteY2756" fmla="*/ 2670842 h 5900100"/>
              <a:gd name="connsiteX2757" fmla="*/ 6828469 w 7434584"/>
              <a:gd name="connsiteY2757" fmla="*/ 2712761 h 5900100"/>
              <a:gd name="connsiteX2758" fmla="*/ 6798035 w 7434584"/>
              <a:gd name="connsiteY2758" fmla="*/ 2719847 h 5900100"/>
              <a:gd name="connsiteX2759" fmla="*/ 6792446 w 7434584"/>
              <a:gd name="connsiteY2759" fmla="*/ 2721625 h 5900100"/>
              <a:gd name="connsiteX2760" fmla="*/ 6777355 w 7434584"/>
              <a:gd name="connsiteY2760" fmla="*/ 2732295 h 5900100"/>
              <a:gd name="connsiteX2761" fmla="*/ 6774537 w 7434584"/>
              <a:gd name="connsiteY2761" fmla="*/ 2734256 h 5900100"/>
              <a:gd name="connsiteX2762" fmla="*/ 6778616 w 7434584"/>
              <a:gd name="connsiteY2762" fmla="*/ 2736268 h 5900100"/>
              <a:gd name="connsiteX2763" fmla="*/ 6838117 w 7434584"/>
              <a:gd name="connsiteY2763" fmla="*/ 2717086 h 5900100"/>
              <a:gd name="connsiteX2764" fmla="*/ 6897295 w 7434584"/>
              <a:gd name="connsiteY2764" fmla="*/ 2703377 h 5900100"/>
              <a:gd name="connsiteX2765" fmla="*/ 6905029 w 7434584"/>
              <a:gd name="connsiteY2765" fmla="*/ 2710223 h 5900100"/>
              <a:gd name="connsiteX2766" fmla="*/ 6955100 w 7434584"/>
              <a:gd name="connsiteY2766" fmla="*/ 2699823 h 5900100"/>
              <a:gd name="connsiteX2767" fmla="*/ 6964426 w 7434584"/>
              <a:gd name="connsiteY2767" fmla="*/ 2709619 h 5900100"/>
              <a:gd name="connsiteX2768" fmla="*/ 6967499 w 7434584"/>
              <a:gd name="connsiteY2768" fmla="*/ 2709349 h 5900100"/>
              <a:gd name="connsiteX2769" fmla="*/ 6970153 w 7434584"/>
              <a:gd name="connsiteY2769" fmla="*/ 2708012 h 5900100"/>
              <a:gd name="connsiteX2770" fmla="*/ 6974360 w 7434584"/>
              <a:gd name="connsiteY2770" fmla="*/ 2707907 h 5900100"/>
              <a:gd name="connsiteX2771" fmla="*/ 6974892 w 7434584"/>
              <a:gd name="connsiteY2771" fmla="*/ 2708931 h 5900100"/>
              <a:gd name="connsiteX2772" fmla="*/ 6976648 w 7434584"/>
              <a:gd name="connsiteY2772" fmla="*/ 2707848 h 5900100"/>
              <a:gd name="connsiteX2773" fmla="*/ 6974360 w 7434584"/>
              <a:gd name="connsiteY2773" fmla="*/ 2707907 h 5900100"/>
              <a:gd name="connsiteX2774" fmla="*/ 6973534 w 7434584"/>
              <a:gd name="connsiteY2774" fmla="*/ 2706313 h 5900100"/>
              <a:gd name="connsiteX2775" fmla="*/ 6987817 w 7434584"/>
              <a:gd name="connsiteY2775" fmla="*/ 2710756 h 5900100"/>
              <a:gd name="connsiteX2776" fmla="*/ 6935920 w 7434584"/>
              <a:gd name="connsiteY2776" fmla="*/ 2722857 h 5900100"/>
              <a:gd name="connsiteX2777" fmla="*/ 6927780 w 7434584"/>
              <a:gd name="connsiteY2777" fmla="*/ 2734874 h 5900100"/>
              <a:gd name="connsiteX2778" fmla="*/ 6881577 w 7434584"/>
              <a:gd name="connsiteY2778" fmla="*/ 2754978 h 5900100"/>
              <a:gd name="connsiteX2779" fmla="*/ 6813503 w 7434584"/>
              <a:gd name="connsiteY2779" fmla="*/ 2772535 h 5900100"/>
              <a:gd name="connsiteX2780" fmla="*/ 6818886 w 7434584"/>
              <a:gd name="connsiteY2780" fmla="*/ 2781199 h 5900100"/>
              <a:gd name="connsiteX2781" fmla="*/ 6824305 w 7434584"/>
              <a:gd name="connsiteY2781" fmla="*/ 2785033 h 5900100"/>
              <a:gd name="connsiteX2782" fmla="*/ 6837407 w 7434584"/>
              <a:gd name="connsiteY2782" fmla="*/ 2780654 h 5900100"/>
              <a:gd name="connsiteX2783" fmla="*/ 6881483 w 7434584"/>
              <a:gd name="connsiteY2783" fmla="*/ 2764878 h 5900100"/>
              <a:gd name="connsiteX2784" fmla="*/ 6875998 w 7434584"/>
              <a:gd name="connsiteY2784" fmla="*/ 2779575 h 5900100"/>
              <a:gd name="connsiteX2785" fmla="*/ 6869361 w 7434584"/>
              <a:gd name="connsiteY2785" fmla="*/ 2786485 h 5900100"/>
              <a:gd name="connsiteX2786" fmla="*/ 6880097 w 7434584"/>
              <a:gd name="connsiteY2786" fmla="*/ 2783711 h 5900100"/>
              <a:gd name="connsiteX2787" fmla="*/ 6923099 w 7434584"/>
              <a:gd name="connsiteY2787" fmla="*/ 2775457 h 5900100"/>
              <a:gd name="connsiteX2788" fmla="*/ 7033096 w 7434584"/>
              <a:gd name="connsiteY2788" fmla="*/ 2755178 h 5900100"/>
              <a:gd name="connsiteX2789" fmla="*/ 7040426 w 7434584"/>
              <a:gd name="connsiteY2789" fmla="*/ 2753843 h 5900100"/>
              <a:gd name="connsiteX2790" fmla="*/ 7033720 w 7434584"/>
              <a:gd name="connsiteY2790" fmla="*/ 2761318 h 5900100"/>
              <a:gd name="connsiteX2791" fmla="*/ 7031532 w 7434584"/>
              <a:gd name="connsiteY2791" fmla="*/ 2764246 h 5900100"/>
              <a:gd name="connsiteX2792" fmla="*/ 7008768 w 7434584"/>
              <a:gd name="connsiteY2792" fmla="*/ 2769612 h 5900100"/>
              <a:gd name="connsiteX2793" fmla="*/ 6949588 w 7434584"/>
              <a:gd name="connsiteY2793" fmla="*/ 2783320 h 5900100"/>
              <a:gd name="connsiteX2794" fmla="*/ 6945529 w 7434584"/>
              <a:gd name="connsiteY2794" fmla="*/ 2805580 h 5900100"/>
              <a:gd name="connsiteX2795" fmla="*/ 6918939 w 7434584"/>
              <a:gd name="connsiteY2795" fmla="*/ 2816296 h 5900100"/>
              <a:gd name="connsiteX2796" fmla="*/ 6893547 w 7434584"/>
              <a:gd name="connsiteY2796" fmla="*/ 2831070 h 5900100"/>
              <a:gd name="connsiteX2797" fmla="*/ 6829129 w 7434584"/>
              <a:gd name="connsiteY2797" fmla="*/ 2850279 h 5900100"/>
              <a:gd name="connsiteX2798" fmla="*/ 6824050 w 7434584"/>
              <a:gd name="connsiteY2798" fmla="*/ 2854041 h 5900100"/>
              <a:gd name="connsiteX2799" fmla="*/ 6838211 w 7434584"/>
              <a:gd name="connsiteY2799" fmla="*/ 2848403 h 5900100"/>
              <a:gd name="connsiteX2800" fmla="*/ 6872198 w 7434584"/>
              <a:gd name="connsiteY2800" fmla="*/ 2841337 h 5900100"/>
              <a:gd name="connsiteX2801" fmla="*/ 6883046 w 7434584"/>
              <a:gd name="connsiteY2801" fmla="*/ 2849719 h 5900100"/>
              <a:gd name="connsiteX2802" fmla="*/ 6909102 w 7434584"/>
              <a:gd name="connsiteY2802" fmla="*/ 2843939 h 5900100"/>
              <a:gd name="connsiteX2803" fmla="*/ 6929145 w 7434584"/>
              <a:gd name="connsiteY2803" fmla="*/ 2848190 h 5900100"/>
              <a:gd name="connsiteX2804" fmla="*/ 6891083 w 7434584"/>
              <a:gd name="connsiteY2804" fmla="*/ 2856280 h 5900100"/>
              <a:gd name="connsiteX2805" fmla="*/ 6877699 w 7434584"/>
              <a:gd name="connsiteY2805" fmla="*/ 2868745 h 5900100"/>
              <a:gd name="connsiteX2806" fmla="*/ 6862362 w 7434584"/>
              <a:gd name="connsiteY2806" fmla="*/ 2868980 h 5900100"/>
              <a:gd name="connsiteX2807" fmla="*/ 6849282 w 7434584"/>
              <a:gd name="connsiteY2807" fmla="*/ 2881161 h 5900100"/>
              <a:gd name="connsiteX2808" fmla="*/ 6810378 w 7434584"/>
              <a:gd name="connsiteY2808" fmla="*/ 2894469 h 5900100"/>
              <a:gd name="connsiteX2809" fmla="*/ 6785291 w 7434584"/>
              <a:gd name="connsiteY2809" fmla="*/ 2908959 h 5900100"/>
              <a:gd name="connsiteX2810" fmla="*/ 6811137 w 7434584"/>
              <a:gd name="connsiteY2810" fmla="*/ 2902601 h 5900100"/>
              <a:gd name="connsiteX2811" fmla="*/ 6827641 w 7434584"/>
              <a:gd name="connsiteY2811" fmla="*/ 2898539 h 5900100"/>
              <a:gd name="connsiteX2812" fmla="*/ 6869023 w 7434584"/>
              <a:gd name="connsiteY2812" fmla="*/ 2885694 h 5900100"/>
              <a:gd name="connsiteX2813" fmla="*/ 6904858 w 7434584"/>
              <a:gd name="connsiteY2813" fmla="*/ 2878290 h 5900100"/>
              <a:gd name="connsiteX2814" fmla="*/ 6913953 w 7434584"/>
              <a:gd name="connsiteY2814" fmla="*/ 2876955 h 5900100"/>
              <a:gd name="connsiteX2815" fmla="*/ 6912183 w 7434584"/>
              <a:gd name="connsiteY2815" fmla="*/ 2878208 h 5900100"/>
              <a:gd name="connsiteX2816" fmla="*/ 6897523 w 7434584"/>
              <a:gd name="connsiteY2816" fmla="*/ 2888674 h 5900100"/>
              <a:gd name="connsiteX2817" fmla="*/ 6874929 w 7434584"/>
              <a:gd name="connsiteY2817" fmla="*/ 2894241 h 5900100"/>
              <a:gd name="connsiteX2818" fmla="*/ 6852741 w 7434584"/>
              <a:gd name="connsiteY2818" fmla="*/ 2909726 h 5900100"/>
              <a:gd name="connsiteX2819" fmla="*/ 6868524 w 7434584"/>
              <a:gd name="connsiteY2819" fmla="*/ 2909075 h 5900100"/>
              <a:gd name="connsiteX2820" fmla="*/ 6835999 w 7434584"/>
              <a:gd name="connsiteY2820" fmla="*/ 2930961 h 5900100"/>
              <a:gd name="connsiteX2821" fmla="*/ 6755649 w 7434584"/>
              <a:gd name="connsiteY2821" fmla="*/ 2986750 h 5900100"/>
              <a:gd name="connsiteX2822" fmla="*/ 6773350 w 7434584"/>
              <a:gd name="connsiteY2822" fmla="*/ 2980882 h 5900100"/>
              <a:gd name="connsiteX2823" fmla="*/ 6870555 w 7434584"/>
              <a:gd name="connsiteY2823" fmla="*/ 2921002 h 5900100"/>
              <a:gd name="connsiteX2824" fmla="*/ 6879112 w 7434584"/>
              <a:gd name="connsiteY2824" fmla="*/ 2921204 h 5900100"/>
              <a:gd name="connsiteX2825" fmla="*/ 6872041 w 7434584"/>
              <a:gd name="connsiteY2825" fmla="*/ 2927816 h 5900100"/>
              <a:gd name="connsiteX2826" fmla="*/ 6876666 w 7434584"/>
              <a:gd name="connsiteY2826" fmla="*/ 2923988 h 5900100"/>
              <a:gd name="connsiteX2827" fmla="*/ 6902929 w 7434584"/>
              <a:gd name="connsiteY2827" fmla="*/ 2907862 h 5900100"/>
              <a:gd name="connsiteX2828" fmla="*/ 6899677 w 7434584"/>
              <a:gd name="connsiteY2828" fmla="*/ 2915184 h 5900100"/>
              <a:gd name="connsiteX2829" fmla="*/ 6880036 w 7434584"/>
              <a:gd name="connsiteY2829" fmla="*/ 2929045 h 5900100"/>
              <a:gd name="connsiteX2830" fmla="*/ 6802219 w 7434584"/>
              <a:gd name="connsiteY2830" fmla="*/ 2983329 h 5900100"/>
              <a:gd name="connsiteX2831" fmla="*/ 6747645 w 7434584"/>
              <a:gd name="connsiteY2831" fmla="*/ 3026776 h 5900100"/>
              <a:gd name="connsiteX2832" fmla="*/ 6754097 w 7434584"/>
              <a:gd name="connsiteY2832" fmla="*/ 3028324 h 5900100"/>
              <a:gd name="connsiteX2833" fmla="*/ 6765724 w 7434584"/>
              <a:gd name="connsiteY2833" fmla="*/ 3021926 h 5900100"/>
              <a:gd name="connsiteX2834" fmla="*/ 6856382 w 7434584"/>
              <a:gd name="connsiteY2834" fmla="*/ 2961082 h 5900100"/>
              <a:gd name="connsiteX2835" fmla="*/ 6786245 w 7434584"/>
              <a:gd name="connsiteY2835" fmla="*/ 3013882 h 5900100"/>
              <a:gd name="connsiteX2836" fmla="*/ 6761754 w 7434584"/>
              <a:gd name="connsiteY2836" fmla="*/ 3030161 h 5900100"/>
              <a:gd name="connsiteX2837" fmla="*/ 6762770 w 7434584"/>
              <a:gd name="connsiteY2837" fmla="*/ 3030405 h 5900100"/>
              <a:gd name="connsiteX2838" fmla="*/ 6853958 w 7434584"/>
              <a:gd name="connsiteY2838" fmla="*/ 2981096 h 5900100"/>
              <a:gd name="connsiteX2839" fmla="*/ 6914518 w 7434584"/>
              <a:gd name="connsiteY2839" fmla="*/ 2941780 h 5900100"/>
              <a:gd name="connsiteX2840" fmla="*/ 6923166 w 7434584"/>
              <a:gd name="connsiteY2840" fmla="*/ 2939729 h 5900100"/>
              <a:gd name="connsiteX2841" fmla="*/ 6927469 w 7434584"/>
              <a:gd name="connsiteY2841" fmla="*/ 2944826 h 5900100"/>
              <a:gd name="connsiteX2842" fmla="*/ 6925899 w 7434584"/>
              <a:gd name="connsiteY2842" fmla="*/ 2947114 h 5900100"/>
              <a:gd name="connsiteX2843" fmla="*/ 6956366 w 7434584"/>
              <a:gd name="connsiteY2843" fmla="*/ 2926231 h 5900100"/>
              <a:gd name="connsiteX2844" fmla="*/ 6980838 w 7434584"/>
              <a:gd name="connsiteY2844" fmla="*/ 2914195 h 5900100"/>
              <a:gd name="connsiteX2845" fmla="*/ 6940885 w 7434584"/>
              <a:gd name="connsiteY2845" fmla="*/ 2943564 h 5900100"/>
              <a:gd name="connsiteX2846" fmla="*/ 6888423 w 7434584"/>
              <a:gd name="connsiteY2846" fmla="*/ 2982362 h 5900100"/>
              <a:gd name="connsiteX2847" fmla="*/ 6847243 w 7434584"/>
              <a:gd name="connsiteY2847" fmla="*/ 3013853 h 5900100"/>
              <a:gd name="connsiteX2848" fmla="*/ 6848907 w 7434584"/>
              <a:gd name="connsiteY2848" fmla="*/ 3020398 h 5900100"/>
              <a:gd name="connsiteX2849" fmla="*/ 6850418 w 7434584"/>
              <a:gd name="connsiteY2849" fmla="*/ 3020658 h 5900100"/>
              <a:gd name="connsiteX2850" fmla="*/ 6854357 w 7434584"/>
              <a:gd name="connsiteY2850" fmla="*/ 3018214 h 5900100"/>
              <a:gd name="connsiteX2851" fmla="*/ 6880598 w 7434584"/>
              <a:gd name="connsiteY2851" fmla="*/ 2998746 h 5900100"/>
              <a:gd name="connsiteX2852" fmla="*/ 7010022 w 7434584"/>
              <a:gd name="connsiteY2852" fmla="*/ 2902810 h 5900100"/>
              <a:gd name="connsiteX2853" fmla="*/ 7033035 w 7434584"/>
              <a:gd name="connsiteY2853" fmla="*/ 2892516 h 5900100"/>
              <a:gd name="connsiteX2854" fmla="*/ 7026330 w 7434584"/>
              <a:gd name="connsiteY2854" fmla="*/ 2898028 h 5900100"/>
              <a:gd name="connsiteX2855" fmla="*/ 7015820 w 7434584"/>
              <a:gd name="connsiteY2855" fmla="*/ 2901384 h 5900100"/>
              <a:gd name="connsiteX2856" fmla="*/ 7007314 w 7434584"/>
              <a:gd name="connsiteY2856" fmla="*/ 2905943 h 5900100"/>
              <a:gd name="connsiteX2857" fmla="*/ 7010311 w 7434584"/>
              <a:gd name="connsiteY2857" fmla="*/ 2909749 h 5900100"/>
              <a:gd name="connsiteX2858" fmla="*/ 7007846 w 7434584"/>
              <a:gd name="connsiteY2858" fmla="*/ 2911450 h 5900100"/>
              <a:gd name="connsiteX2859" fmla="*/ 6986043 w 7434584"/>
              <a:gd name="connsiteY2859" fmla="*/ 2934981 h 5900100"/>
              <a:gd name="connsiteX2860" fmla="*/ 7020235 w 7434584"/>
              <a:gd name="connsiteY2860" fmla="*/ 2910011 h 5900100"/>
              <a:gd name="connsiteX2861" fmla="*/ 7022401 w 7434584"/>
              <a:gd name="connsiteY2861" fmla="*/ 2908544 h 5900100"/>
              <a:gd name="connsiteX2862" fmla="*/ 7022731 w 7434584"/>
              <a:gd name="connsiteY2862" fmla="*/ 2908509 h 5900100"/>
              <a:gd name="connsiteX2863" fmla="*/ 7030163 w 7434584"/>
              <a:gd name="connsiteY2863" fmla="*/ 2906381 h 5900100"/>
              <a:gd name="connsiteX2864" fmla="*/ 6982363 w 7434584"/>
              <a:gd name="connsiteY2864" fmla="*/ 2945039 h 5900100"/>
              <a:gd name="connsiteX2865" fmla="*/ 6907094 w 7434584"/>
              <a:gd name="connsiteY2865" fmla="*/ 3002555 h 5900100"/>
              <a:gd name="connsiteX2866" fmla="*/ 6897642 w 7434584"/>
              <a:gd name="connsiteY2866" fmla="*/ 3008558 h 5900100"/>
              <a:gd name="connsiteX2867" fmla="*/ 6908562 w 7434584"/>
              <a:gd name="connsiteY2867" fmla="*/ 3004838 h 5900100"/>
              <a:gd name="connsiteX2868" fmla="*/ 7046477 w 7434584"/>
              <a:gd name="connsiteY2868" fmla="*/ 2909416 h 5900100"/>
              <a:gd name="connsiteX2869" fmla="*/ 6899657 w 7434584"/>
              <a:gd name="connsiteY2869" fmla="*/ 3020381 h 5900100"/>
              <a:gd name="connsiteX2870" fmla="*/ 6888050 w 7434584"/>
              <a:gd name="connsiteY2870" fmla="*/ 3030047 h 5900100"/>
              <a:gd name="connsiteX2871" fmla="*/ 6882010 w 7434584"/>
              <a:gd name="connsiteY2871" fmla="*/ 3041462 h 5900100"/>
              <a:gd name="connsiteX2872" fmla="*/ 6881958 w 7434584"/>
              <a:gd name="connsiteY2872" fmla="*/ 3041823 h 5900100"/>
              <a:gd name="connsiteX2873" fmla="*/ 6904305 w 7434584"/>
              <a:gd name="connsiteY2873" fmla="*/ 3027607 h 5900100"/>
              <a:gd name="connsiteX2874" fmla="*/ 6970667 w 7434584"/>
              <a:gd name="connsiteY2874" fmla="*/ 2981201 h 5900100"/>
              <a:gd name="connsiteX2875" fmla="*/ 6914993 w 7434584"/>
              <a:gd name="connsiteY2875" fmla="*/ 3024695 h 5900100"/>
              <a:gd name="connsiteX2876" fmla="*/ 6873226 w 7434584"/>
              <a:gd name="connsiteY2876" fmla="*/ 3055595 h 5900100"/>
              <a:gd name="connsiteX2877" fmla="*/ 6868896 w 7434584"/>
              <a:gd name="connsiteY2877" fmla="*/ 3061274 h 5900100"/>
              <a:gd name="connsiteX2878" fmla="*/ 6828497 w 7434584"/>
              <a:gd name="connsiteY2878" fmla="*/ 3096184 h 5900100"/>
              <a:gd name="connsiteX2879" fmla="*/ 6668576 w 7434584"/>
              <a:gd name="connsiteY2879" fmla="*/ 3203960 h 5900100"/>
              <a:gd name="connsiteX2880" fmla="*/ 6660505 w 7434584"/>
              <a:gd name="connsiteY2880" fmla="*/ 3207945 h 5900100"/>
              <a:gd name="connsiteX2881" fmla="*/ 6625527 w 7434584"/>
              <a:gd name="connsiteY2881" fmla="*/ 3230843 h 5900100"/>
              <a:gd name="connsiteX2882" fmla="*/ 6570885 w 7434584"/>
              <a:gd name="connsiteY2882" fmla="*/ 3263364 h 5900100"/>
              <a:gd name="connsiteX2883" fmla="*/ 6448650 w 7434584"/>
              <a:gd name="connsiteY2883" fmla="*/ 3321719 h 5900100"/>
              <a:gd name="connsiteX2884" fmla="*/ 6405139 w 7434584"/>
              <a:gd name="connsiteY2884" fmla="*/ 3341460 h 5900100"/>
              <a:gd name="connsiteX2885" fmla="*/ 6448137 w 7434584"/>
              <a:gd name="connsiteY2885" fmla="*/ 3327251 h 5900100"/>
              <a:gd name="connsiteX2886" fmla="*/ 6603570 w 7434584"/>
              <a:gd name="connsiteY2886" fmla="*/ 3263542 h 5900100"/>
              <a:gd name="connsiteX2887" fmla="*/ 6762326 w 7434584"/>
              <a:gd name="connsiteY2887" fmla="*/ 3189467 h 5900100"/>
              <a:gd name="connsiteX2888" fmla="*/ 6899349 w 7434584"/>
              <a:gd name="connsiteY2888" fmla="*/ 3108687 h 5900100"/>
              <a:gd name="connsiteX2889" fmla="*/ 6888191 w 7434584"/>
              <a:gd name="connsiteY2889" fmla="*/ 3133125 h 5900100"/>
              <a:gd name="connsiteX2890" fmla="*/ 6862047 w 7434584"/>
              <a:gd name="connsiteY2890" fmla="*/ 3178641 h 5900100"/>
              <a:gd name="connsiteX2891" fmla="*/ 6682627 w 7434584"/>
              <a:gd name="connsiteY2891" fmla="*/ 3273346 h 5900100"/>
              <a:gd name="connsiteX2892" fmla="*/ 6553171 w 7434584"/>
              <a:gd name="connsiteY2892" fmla="*/ 3336640 h 5900100"/>
              <a:gd name="connsiteX2893" fmla="*/ 6297715 w 7434584"/>
              <a:gd name="connsiteY2893" fmla="*/ 3432393 h 5900100"/>
              <a:gd name="connsiteX2894" fmla="*/ 5576233 w 7434584"/>
              <a:gd name="connsiteY2894" fmla="*/ 3636750 h 5900100"/>
              <a:gd name="connsiteX2895" fmla="*/ 5376754 w 7434584"/>
              <a:gd name="connsiteY2895" fmla="*/ 3667648 h 5900100"/>
              <a:gd name="connsiteX2896" fmla="*/ 5220635 w 7434584"/>
              <a:gd name="connsiteY2896" fmla="*/ 3683317 h 5900100"/>
              <a:gd name="connsiteX2897" fmla="*/ 5360354 w 7434584"/>
              <a:gd name="connsiteY2897" fmla="*/ 3726752 h 5900100"/>
              <a:gd name="connsiteX2898" fmla="*/ 5366904 w 7434584"/>
              <a:gd name="connsiteY2898" fmla="*/ 3725846 h 5900100"/>
              <a:gd name="connsiteX2899" fmla="*/ 5555311 w 7434584"/>
              <a:gd name="connsiteY2899" fmla="*/ 3693245 h 5900100"/>
              <a:gd name="connsiteX2900" fmla="*/ 5824511 w 7434584"/>
              <a:gd name="connsiteY2900" fmla="*/ 3625596 h 5900100"/>
              <a:gd name="connsiteX2901" fmla="*/ 6045297 w 7434584"/>
              <a:gd name="connsiteY2901" fmla="*/ 3556975 h 5900100"/>
              <a:gd name="connsiteX2902" fmla="*/ 6108405 w 7434584"/>
              <a:gd name="connsiteY2902" fmla="*/ 3530511 h 5900100"/>
              <a:gd name="connsiteX2903" fmla="*/ 6107333 w 7434584"/>
              <a:gd name="connsiteY2903" fmla="*/ 3529177 h 5900100"/>
              <a:gd name="connsiteX2904" fmla="*/ 6108537 w 7434584"/>
              <a:gd name="connsiteY2904" fmla="*/ 3525459 h 5900100"/>
              <a:gd name="connsiteX2905" fmla="*/ 6109619 w 7434584"/>
              <a:gd name="connsiteY2905" fmla="*/ 3530003 h 5900100"/>
              <a:gd name="connsiteX2906" fmla="*/ 6150667 w 7434584"/>
              <a:gd name="connsiteY2906" fmla="*/ 3512789 h 5900100"/>
              <a:gd name="connsiteX2907" fmla="*/ 6251351 w 7434584"/>
              <a:gd name="connsiteY2907" fmla="*/ 3471551 h 5900100"/>
              <a:gd name="connsiteX2908" fmla="*/ 6518035 w 7434584"/>
              <a:gd name="connsiteY2908" fmla="*/ 3383958 h 5900100"/>
              <a:gd name="connsiteX2909" fmla="*/ 6656381 w 7434584"/>
              <a:gd name="connsiteY2909" fmla="*/ 3317744 h 5900100"/>
              <a:gd name="connsiteX2910" fmla="*/ 6743953 w 7434584"/>
              <a:gd name="connsiteY2910" fmla="*/ 3273976 h 5900100"/>
              <a:gd name="connsiteX2911" fmla="*/ 6784179 w 7434584"/>
              <a:gd name="connsiteY2911" fmla="*/ 3282690 h 5900100"/>
              <a:gd name="connsiteX2912" fmla="*/ 6830067 w 7434584"/>
              <a:gd name="connsiteY2912" fmla="*/ 3260695 h 5900100"/>
              <a:gd name="connsiteX2913" fmla="*/ 6812914 w 7434584"/>
              <a:gd name="connsiteY2913" fmla="*/ 3358654 h 5900100"/>
              <a:gd name="connsiteX2914" fmla="*/ 6871184 w 7434584"/>
              <a:gd name="connsiteY2914" fmla="*/ 3325666 h 5900100"/>
              <a:gd name="connsiteX2915" fmla="*/ 6928738 w 7434584"/>
              <a:gd name="connsiteY2915" fmla="*/ 3284836 h 5900100"/>
              <a:gd name="connsiteX2916" fmla="*/ 6914802 w 7434584"/>
              <a:gd name="connsiteY2916" fmla="*/ 3325188 h 5900100"/>
              <a:gd name="connsiteX2917" fmla="*/ 6924330 w 7434584"/>
              <a:gd name="connsiteY2917" fmla="*/ 3337060 h 5900100"/>
              <a:gd name="connsiteX2918" fmla="*/ 6912633 w 7434584"/>
              <a:gd name="connsiteY2918" fmla="*/ 3347826 h 5900100"/>
              <a:gd name="connsiteX2919" fmla="*/ 6772730 w 7434584"/>
              <a:gd name="connsiteY2919" fmla="*/ 3443403 h 5900100"/>
              <a:gd name="connsiteX2920" fmla="*/ 6723991 w 7434584"/>
              <a:gd name="connsiteY2920" fmla="*/ 3488261 h 5900100"/>
              <a:gd name="connsiteX2921" fmla="*/ 6413966 w 7434584"/>
              <a:gd name="connsiteY2921" fmla="*/ 3625866 h 5900100"/>
              <a:gd name="connsiteX2922" fmla="*/ 6137066 w 7434584"/>
              <a:gd name="connsiteY2922" fmla="*/ 3723653 h 5900100"/>
              <a:gd name="connsiteX2923" fmla="*/ 5888858 w 7434584"/>
              <a:gd name="connsiteY2923" fmla="*/ 3793739 h 5900100"/>
              <a:gd name="connsiteX2924" fmla="*/ 5708382 w 7434584"/>
              <a:gd name="connsiteY2924" fmla="*/ 3834945 h 5900100"/>
              <a:gd name="connsiteX2925" fmla="*/ 6955365 w 7434584"/>
              <a:gd name="connsiteY2925" fmla="*/ 4222600 h 5900100"/>
              <a:gd name="connsiteX2926" fmla="*/ 6880888 w 7434584"/>
              <a:gd name="connsiteY2926" fmla="*/ 4236291 h 5900100"/>
              <a:gd name="connsiteX2927" fmla="*/ 6852033 w 7434584"/>
              <a:gd name="connsiteY2927" fmla="*/ 4246766 h 5900100"/>
              <a:gd name="connsiteX2928" fmla="*/ 6897386 w 7434584"/>
              <a:gd name="connsiteY2928" fmla="*/ 4238562 h 5900100"/>
              <a:gd name="connsiteX2929" fmla="*/ 6966065 w 7434584"/>
              <a:gd name="connsiteY2929" fmla="*/ 4225926 h 5900100"/>
              <a:gd name="connsiteX2930" fmla="*/ 6984487 w 7434584"/>
              <a:gd name="connsiteY2930" fmla="*/ 4231653 h 5900100"/>
              <a:gd name="connsiteX2931" fmla="*/ 6985172 w 7434584"/>
              <a:gd name="connsiteY2931" fmla="*/ 4232180 h 5900100"/>
              <a:gd name="connsiteX2932" fmla="*/ 6920891 w 7434584"/>
              <a:gd name="connsiteY2932" fmla="*/ 4242697 h 5900100"/>
              <a:gd name="connsiteX2933" fmla="*/ 6986135 w 7434584"/>
              <a:gd name="connsiteY2933" fmla="*/ 4258828 h 5900100"/>
              <a:gd name="connsiteX2934" fmla="*/ 6971545 w 7434584"/>
              <a:gd name="connsiteY2934" fmla="*/ 4279462 h 5900100"/>
              <a:gd name="connsiteX2935" fmla="*/ 6963641 w 7434584"/>
              <a:gd name="connsiteY2935" fmla="*/ 4282144 h 5900100"/>
              <a:gd name="connsiteX2936" fmla="*/ 6979342 w 7434584"/>
              <a:gd name="connsiteY2936" fmla="*/ 4292500 h 5900100"/>
              <a:gd name="connsiteX2937" fmla="*/ 7008648 w 7434584"/>
              <a:gd name="connsiteY2937" fmla="*/ 4298241 h 5900100"/>
              <a:gd name="connsiteX2938" fmla="*/ 7012581 w 7434584"/>
              <a:gd name="connsiteY2938" fmla="*/ 4298704 h 5900100"/>
              <a:gd name="connsiteX2939" fmla="*/ 6903216 w 7434584"/>
              <a:gd name="connsiteY2939" fmla="*/ 4320664 h 5900100"/>
              <a:gd name="connsiteX2940" fmla="*/ 6898218 w 7434584"/>
              <a:gd name="connsiteY2940" fmla="*/ 4328488 h 5900100"/>
              <a:gd name="connsiteX2941" fmla="*/ 6987193 w 7434584"/>
              <a:gd name="connsiteY2941" fmla="*/ 4315716 h 5900100"/>
              <a:gd name="connsiteX2942" fmla="*/ 6950603 w 7434584"/>
              <a:gd name="connsiteY2942" fmla="*/ 4326996 h 5900100"/>
              <a:gd name="connsiteX2943" fmla="*/ 6923575 w 7434584"/>
              <a:gd name="connsiteY2943" fmla="*/ 4332437 h 5900100"/>
              <a:gd name="connsiteX2944" fmla="*/ 6919160 w 7434584"/>
              <a:gd name="connsiteY2944" fmla="*/ 4332366 h 5900100"/>
              <a:gd name="connsiteX2945" fmla="*/ 6900200 w 7434584"/>
              <a:gd name="connsiteY2945" fmla="*/ 4334106 h 5900100"/>
              <a:gd name="connsiteX2946" fmla="*/ 6901888 w 7434584"/>
              <a:gd name="connsiteY2946" fmla="*/ 4336768 h 5900100"/>
              <a:gd name="connsiteX2947" fmla="*/ 6878701 w 7434584"/>
              <a:gd name="connsiteY2947" fmla="*/ 4341373 h 5900100"/>
              <a:gd name="connsiteX2948" fmla="*/ 6842016 w 7434584"/>
              <a:gd name="connsiteY2948" fmla="*/ 4352394 h 5900100"/>
              <a:gd name="connsiteX2949" fmla="*/ 6864477 w 7434584"/>
              <a:gd name="connsiteY2949" fmla="*/ 4349048 h 5900100"/>
              <a:gd name="connsiteX2950" fmla="*/ 6911213 w 7434584"/>
              <a:gd name="connsiteY2950" fmla="*/ 4342084 h 5900100"/>
              <a:gd name="connsiteX2951" fmla="*/ 6914307 w 7434584"/>
              <a:gd name="connsiteY2951" fmla="*/ 4343454 h 5900100"/>
              <a:gd name="connsiteX2952" fmla="*/ 6921251 w 7434584"/>
              <a:gd name="connsiteY2952" fmla="*/ 4347341 h 5900100"/>
              <a:gd name="connsiteX2953" fmla="*/ 6864729 w 7434584"/>
              <a:gd name="connsiteY2953" fmla="*/ 4350836 h 5900100"/>
              <a:gd name="connsiteX2954" fmla="*/ 6908145 w 7434584"/>
              <a:gd name="connsiteY2954" fmla="*/ 4355552 h 5900100"/>
              <a:gd name="connsiteX2955" fmla="*/ 6951563 w 7434584"/>
              <a:gd name="connsiteY2955" fmla="*/ 4360271 h 5900100"/>
              <a:gd name="connsiteX2956" fmla="*/ 6919581 w 7434584"/>
              <a:gd name="connsiteY2956" fmla="*/ 4374884 h 5900100"/>
              <a:gd name="connsiteX2957" fmla="*/ 6979198 w 7434584"/>
              <a:gd name="connsiteY2957" fmla="*/ 4393551 h 5900100"/>
              <a:gd name="connsiteX2958" fmla="*/ 6893951 w 7434584"/>
              <a:gd name="connsiteY2958" fmla="*/ 4395500 h 5900100"/>
              <a:gd name="connsiteX2959" fmla="*/ 6839560 w 7434584"/>
              <a:gd name="connsiteY2959" fmla="*/ 4394506 h 5900100"/>
              <a:gd name="connsiteX2960" fmla="*/ 6839215 w 7434584"/>
              <a:gd name="connsiteY2960" fmla="*/ 4392042 h 5900100"/>
              <a:gd name="connsiteX2961" fmla="*/ 6839100 w 7434584"/>
              <a:gd name="connsiteY2961" fmla="*/ 4391221 h 5900100"/>
              <a:gd name="connsiteX2962" fmla="*/ 6839151 w 7434584"/>
              <a:gd name="connsiteY2962" fmla="*/ 4391587 h 5900100"/>
              <a:gd name="connsiteX2963" fmla="*/ 6839215 w 7434584"/>
              <a:gd name="connsiteY2963" fmla="*/ 4392042 h 5900100"/>
              <a:gd name="connsiteX2964" fmla="*/ 6839406 w 7434584"/>
              <a:gd name="connsiteY2964" fmla="*/ 4393411 h 5900100"/>
              <a:gd name="connsiteX2965" fmla="*/ 6839560 w 7434584"/>
              <a:gd name="connsiteY2965" fmla="*/ 4394506 h 5900100"/>
              <a:gd name="connsiteX2966" fmla="*/ 6903442 w 7434584"/>
              <a:gd name="connsiteY2966" fmla="*/ 4404200 h 5900100"/>
              <a:gd name="connsiteX2967" fmla="*/ 6905103 w 7434584"/>
              <a:gd name="connsiteY2967" fmla="*/ 4406673 h 5900100"/>
              <a:gd name="connsiteX2968" fmla="*/ 6905447 w 7434584"/>
              <a:gd name="connsiteY2968" fmla="*/ 4411591 h 5900100"/>
              <a:gd name="connsiteX2969" fmla="*/ 6959875 w 7434584"/>
              <a:gd name="connsiteY2969" fmla="*/ 4401972 h 5900100"/>
              <a:gd name="connsiteX2970" fmla="*/ 6953313 w 7434584"/>
              <a:gd name="connsiteY2970" fmla="*/ 4410024 h 5900100"/>
              <a:gd name="connsiteX2971" fmla="*/ 6908985 w 7434584"/>
              <a:gd name="connsiteY2971" fmla="*/ 4422075 h 5900100"/>
              <a:gd name="connsiteX2972" fmla="*/ 6906506 w 7434584"/>
              <a:gd name="connsiteY2972" fmla="*/ 4422543 h 5900100"/>
              <a:gd name="connsiteX2973" fmla="*/ 6903510 w 7434584"/>
              <a:gd name="connsiteY2973" fmla="*/ 4423410 h 5900100"/>
              <a:gd name="connsiteX2974" fmla="*/ 6903403 w 7434584"/>
              <a:gd name="connsiteY2974" fmla="*/ 4423660 h 5900100"/>
              <a:gd name="connsiteX2975" fmla="*/ 6955076 w 7434584"/>
              <a:gd name="connsiteY2975" fmla="*/ 4424949 h 5900100"/>
              <a:gd name="connsiteX2976" fmla="*/ 6965069 w 7434584"/>
              <a:gd name="connsiteY2976" fmla="*/ 4437245 h 5900100"/>
              <a:gd name="connsiteX2977" fmla="*/ 7015282 w 7434584"/>
              <a:gd name="connsiteY2977" fmla="*/ 4447811 h 5900100"/>
              <a:gd name="connsiteX2978" fmla="*/ 7122498 w 7434584"/>
              <a:gd name="connsiteY2978" fmla="*/ 4461619 h 5900100"/>
              <a:gd name="connsiteX2979" fmla="*/ 7008446 w 7434584"/>
              <a:gd name="connsiteY2979" fmla="*/ 4461423 h 5900100"/>
              <a:gd name="connsiteX2980" fmla="*/ 6950917 w 7434584"/>
              <a:gd name="connsiteY2980" fmla="*/ 4457728 h 5900100"/>
              <a:gd name="connsiteX2981" fmla="*/ 6906455 w 7434584"/>
              <a:gd name="connsiteY2981" fmla="*/ 4465284 h 5900100"/>
              <a:gd name="connsiteX2982" fmla="*/ 6959218 w 7434584"/>
              <a:gd name="connsiteY2982" fmla="*/ 4474358 h 5900100"/>
              <a:gd name="connsiteX2983" fmla="*/ 6963441 w 7434584"/>
              <a:gd name="connsiteY2983" fmla="*/ 4484847 h 5900100"/>
              <a:gd name="connsiteX2984" fmla="*/ 7009493 w 7434584"/>
              <a:gd name="connsiteY2984" fmla="*/ 4488669 h 5900100"/>
              <a:gd name="connsiteX2985" fmla="*/ 7053411 w 7434584"/>
              <a:gd name="connsiteY2985" fmla="*/ 4496980 h 5900100"/>
              <a:gd name="connsiteX2986" fmla="*/ 7042438 w 7434584"/>
              <a:gd name="connsiteY2986" fmla="*/ 4500703 h 5900100"/>
              <a:gd name="connsiteX2987" fmla="*/ 7047162 w 7434584"/>
              <a:gd name="connsiteY2987" fmla="*/ 4514784 h 5900100"/>
              <a:gd name="connsiteX2988" fmla="*/ 6958697 w 7434584"/>
              <a:gd name="connsiteY2988" fmla="*/ 4513431 h 5900100"/>
              <a:gd name="connsiteX2989" fmla="*/ 7017250 w 7434584"/>
              <a:gd name="connsiteY2989" fmla="*/ 4528060 h 5900100"/>
              <a:gd name="connsiteX2990" fmla="*/ 7019789 w 7434584"/>
              <a:gd name="connsiteY2990" fmla="*/ 4528566 h 5900100"/>
              <a:gd name="connsiteX2991" fmla="*/ 6977612 w 7434584"/>
              <a:gd name="connsiteY2991" fmla="*/ 4540199 h 5900100"/>
              <a:gd name="connsiteX2992" fmla="*/ 7033332 w 7434584"/>
              <a:gd name="connsiteY2992" fmla="*/ 4531714 h 5900100"/>
              <a:gd name="connsiteX2993" fmla="*/ 7041431 w 7434584"/>
              <a:gd name="connsiteY2993" fmla="*/ 4537430 h 5900100"/>
              <a:gd name="connsiteX2994" fmla="*/ 7019321 w 7434584"/>
              <a:gd name="connsiteY2994" fmla="*/ 4539287 h 5900100"/>
              <a:gd name="connsiteX2995" fmla="*/ 7191445 w 7434584"/>
              <a:gd name="connsiteY2995" fmla="*/ 4566835 h 5900100"/>
              <a:gd name="connsiteX2996" fmla="*/ 7201201 w 7434584"/>
              <a:gd name="connsiteY2996" fmla="*/ 4568985 h 5900100"/>
              <a:gd name="connsiteX2997" fmla="*/ 7200595 w 7434584"/>
              <a:gd name="connsiteY2997" fmla="*/ 4569194 h 5900100"/>
              <a:gd name="connsiteX2998" fmla="*/ 7145845 w 7434584"/>
              <a:gd name="connsiteY2998" fmla="*/ 4581502 h 5900100"/>
              <a:gd name="connsiteX2999" fmla="*/ 7177358 w 7434584"/>
              <a:gd name="connsiteY2999" fmla="*/ 4579555 h 5900100"/>
              <a:gd name="connsiteX3000" fmla="*/ 7203613 w 7434584"/>
              <a:gd name="connsiteY3000" fmla="*/ 4573919 h 5900100"/>
              <a:gd name="connsiteX3001" fmla="*/ 7215073 w 7434584"/>
              <a:gd name="connsiteY3001" fmla="*/ 4572043 h 5900100"/>
              <a:gd name="connsiteX3002" fmla="*/ 7250865 w 7434584"/>
              <a:gd name="connsiteY3002" fmla="*/ 4579934 h 5900100"/>
              <a:gd name="connsiteX3003" fmla="*/ 7249345 w 7434584"/>
              <a:gd name="connsiteY3003" fmla="*/ 4583572 h 5900100"/>
              <a:gd name="connsiteX3004" fmla="*/ 7253656 w 7434584"/>
              <a:gd name="connsiteY3004" fmla="*/ 4582366 h 5900100"/>
              <a:gd name="connsiteX3005" fmla="*/ 7262395 w 7434584"/>
              <a:gd name="connsiteY3005" fmla="*/ 4582476 h 5900100"/>
              <a:gd name="connsiteX3006" fmla="*/ 7289144 w 7434584"/>
              <a:gd name="connsiteY3006" fmla="*/ 4588372 h 5900100"/>
              <a:gd name="connsiteX3007" fmla="*/ 7278916 w 7434584"/>
              <a:gd name="connsiteY3007" fmla="*/ 4590672 h 5900100"/>
              <a:gd name="connsiteX3008" fmla="*/ 7274465 w 7434584"/>
              <a:gd name="connsiteY3008" fmla="*/ 4594002 h 5900100"/>
              <a:gd name="connsiteX3009" fmla="*/ 7278916 w 7434584"/>
              <a:gd name="connsiteY3009" fmla="*/ 4590672 h 5900100"/>
              <a:gd name="connsiteX3010" fmla="*/ 7278584 w 7434584"/>
              <a:gd name="connsiteY3010" fmla="*/ 4599468 h 5900100"/>
              <a:gd name="connsiteX3011" fmla="*/ 7250018 w 7434584"/>
              <a:gd name="connsiteY3011" fmla="*/ 4597777 h 5900100"/>
              <a:gd name="connsiteX3012" fmla="*/ 7278158 w 7434584"/>
              <a:gd name="connsiteY3012" fmla="*/ 4605129 h 5900100"/>
              <a:gd name="connsiteX3013" fmla="*/ 7262208 w 7434584"/>
              <a:gd name="connsiteY3013" fmla="*/ 4610176 h 5900100"/>
              <a:gd name="connsiteX3014" fmla="*/ 7255434 w 7434584"/>
              <a:gd name="connsiteY3014" fmla="*/ 4612817 h 5900100"/>
              <a:gd name="connsiteX3015" fmla="*/ 7164009 w 7434584"/>
              <a:gd name="connsiteY3015" fmla="*/ 4597552 h 5900100"/>
              <a:gd name="connsiteX3016" fmla="*/ 6982174 w 7434584"/>
              <a:gd name="connsiteY3016" fmla="*/ 4579493 h 5900100"/>
              <a:gd name="connsiteX3017" fmla="*/ 6944760 w 7434584"/>
              <a:gd name="connsiteY3017" fmla="*/ 4574151 h 5900100"/>
              <a:gd name="connsiteX3018" fmla="*/ 6942754 w 7434584"/>
              <a:gd name="connsiteY3018" fmla="*/ 4574003 h 5900100"/>
              <a:gd name="connsiteX3019" fmla="*/ 6919745 w 7434584"/>
              <a:gd name="connsiteY3019" fmla="*/ 4582459 h 5900100"/>
              <a:gd name="connsiteX3020" fmla="*/ 6933482 w 7434584"/>
              <a:gd name="connsiteY3020" fmla="*/ 4584576 h 5900100"/>
              <a:gd name="connsiteX3021" fmla="*/ 6943700 w 7434584"/>
              <a:gd name="connsiteY3021" fmla="*/ 4582428 h 5900100"/>
              <a:gd name="connsiteX3022" fmla="*/ 6958896 w 7434584"/>
              <a:gd name="connsiteY3022" fmla="*/ 4582888 h 5900100"/>
              <a:gd name="connsiteX3023" fmla="*/ 6957117 w 7434584"/>
              <a:gd name="connsiteY3023" fmla="*/ 4586298 h 5900100"/>
              <a:gd name="connsiteX3024" fmla="*/ 6955345 w 7434584"/>
              <a:gd name="connsiteY3024" fmla="*/ 4586551 h 5900100"/>
              <a:gd name="connsiteX3025" fmla="*/ 6956766 w 7434584"/>
              <a:gd name="connsiteY3025" fmla="*/ 4586653 h 5900100"/>
              <a:gd name="connsiteX3026" fmla="*/ 6957117 w 7434584"/>
              <a:gd name="connsiteY3026" fmla="*/ 4586298 h 5900100"/>
              <a:gd name="connsiteX3027" fmla="*/ 7007867 w 7434584"/>
              <a:gd name="connsiteY3027" fmla="*/ 4584575 h 5900100"/>
              <a:gd name="connsiteX3028" fmla="*/ 7001684 w 7434584"/>
              <a:gd name="connsiteY3028" fmla="*/ 4586136 h 5900100"/>
              <a:gd name="connsiteX3029" fmla="*/ 6998351 w 7434584"/>
              <a:gd name="connsiteY3029" fmla="*/ 4588284 h 5900100"/>
              <a:gd name="connsiteX3030" fmla="*/ 7009819 w 7434584"/>
              <a:gd name="connsiteY3030" fmla="*/ 4589805 h 5900100"/>
              <a:gd name="connsiteX3031" fmla="*/ 7064744 w 7434584"/>
              <a:gd name="connsiteY3031" fmla="*/ 4597902 h 5900100"/>
              <a:gd name="connsiteX3032" fmla="*/ 7071603 w 7434584"/>
              <a:gd name="connsiteY3032" fmla="*/ 4607494 h 5900100"/>
              <a:gd name="connsiteX3033" fmla="*/ 7132767 w 7434584"/>
              <a:gd name="connsiteY3033" fmla="*/ 4617483 h 5900100"/>
              <a:gd name="connsiteX3034" fmla="*/ 7140566 w 7434584"/>
              <a:gd name="connsiteY3034" fmla="*/ 4630521 h 5900100"/>
              <a:gd name="connsiteX3035" fmla="*/ 7144207 w 7434584"/>
              <a:gd name="connsiteY3035" fmla="*/ 4631482 h 5900100"/>
              <a:gd name="connsiteX3036" fmla="*/ 7147688 w 7434584"/>
              <a:gd name="connsiteY3036" fmla="*/ 4631265 h 5900100"/>
              <a:gd name="connsiteX3037" fmla="*/ 7152593 w 7434584"/>
              <a:gd name="connsiteY3037" fmla="*/ 4632839 h 5900100"/>
              <a:gd name="connsiteX3038" fmla="*/ 7152895 w 7434584"/>
              <a:gd name="connsiteY3038" fmla="*/ 4634023 h 5900100"/>
              <a:gd name="connsiteX3039" fmla="*/ 7155260 w 7434584"/>
              <a:gd name="connsiteY3039" fmla="*/ 4633691 h 5900100"/>
              <a:gd name="connsiteX3040" fmla="*/ 7152593 w 7434584"/>
              <a:gd name="connsiteY3040" fmla="*/ 4632839 h 5900100"/>
              <a:gd name="connsiteX3041" fmla="*/ 7152125 w 7434584"/>
              <a:gd name="connsiteY3041" fmla="*/ 4630991 h 5900100"/>
              <a:gd name="connsiteX3042" fmla="*/ 7167303 w 7434584"/>
              <a:gd name="connsiteY3042" fmla="*/ 4640896 h 5900100"/>
              <a:gd name="connsiteX3043" fmla="*/ 7103503 w 7434584"/>
              <a:gd name="connsiteY3043" fmla="*/ 4631802 h 5900100"/>
              <a:gd name="connsiteX3044" fmla="*/ 7090396 w 7434584"/>
              <a:gd name="connsiteY3044" fmla="*/ 4640014 h 5900100"/>
              <a:gd name="connsiteX3045" fmla="*/ 7030738 w 7434584"/>
              <a:gd name="connsiteY3045" fmla="*/ 4640809 h 5900100"/>
              <a:gd name="connsiteX3046" fmla="*/ 6986307 w 7434584"/>
              <a:gd name="connsiteY3046" fmla="*/ 4635024 h 5900100"/>
              <a:gd name="connsiteX3047" fmla="*/ 6986245 w 7434584"/>
              <a:gd name="connsiteY3047" fmla="*/ 4635015 h 5900100"/>
              <a:gd name="connsiteX3048" fmla="*/ 6975414 w 7434584"/>
              <a:gd name="connsiteY3048" fmla="*/ 4638998 h 5900100"/>
              <a:gd name="connsiteX3049" fmla="*/ 6952991 w 7434584"/>
              <a:gd name="connsiteY3049" fmla="*/ 4644572 h 5900100"/>
              <a:gd name="connsiteX3050" fmla="*/ 6954373 w 7434584"/>
              <a:gd name="connsiteY3050" fmla="*/ 4646348 h 5900100"/>
              <a:gd name="connsiteX3051" fmla="*/ 6957969 w 7434584"/>
              <a:gd name="connsiteY3051" fmla="*/ 4649812 h 5900100"/>
              <a:gd name="connsiteX3052" fmla="*/ 6981570 w 7434584"/>
              <a:gd name="connsiteY3052" fmla="*/ 4657494 h 5900100"/>
              <a:gd name="connsiteX3053" fmla="*/ 7020222 w 7434584"/>
              <a:gd name="connsiteY3053" fmla="*/ 4667588 h 5900100"/>
              <a:gd name="connsiteX3054" fmla="*/ 7072545 w 7434584"/>
              <a:gd name="connsiteY3054" fmla="*/ 4676813 h 5900100"/>
              <a:gd name="connsiteX3055" fmla="*/ 7206126 w 7434584"/>
              <a:gd name="connsiteY3055" fmla="*/ 4701205 h 5900100"/>
              <a:gd name="connsiteX3056" fmla="*/ 7215024 w 7434584"/>
              <a:gd name="connsiteY3056" fmla="*/ 4702844 h 5900100"/>
              <a:gd name="connsiteX3057" fmla="*/ 7204967 w 7434584"/>
              <a:gd name="connsiteY3057" fmla="*/ 4707300 h 5900100"/>
              <a:gd name="connsiteX3058" fmla="*/ 7201537 w 7434584"/>
              <a:gd name="connsiteY3058" fmla="*/ 4709218 h 5900100"/>
              <a:gd name="connsiteX3059" fmla="*/ 7173534 w 7434584"/>
              <a:gd name="connsiteY3059" fmla="*/ 4705284 h 5900100"/>
              <a:gd name="connsiteX3060" fmla="*/ 7100807 w 7434584"/>
              <a:gd name="connsiteY3060" fmla="*/ 4694826 h 5900100"/>
              <a:gd name="connsiteX3061" fmla="*/ 7089289 w 7434584"/>
              <a:gd name="connsiteY3061" fmla="*/ 4714418 h 5900100"/>
              <a:gd name="connsiteX3062" fmla="*/ 7055216 w 7434584"/>
              <a:gd name="connsiteY3062" fmla="*/ 4714058 h 5900100"/>
              <a:gd name="connsiteX3063" fmla="*/ 7021289 w 7434584"/>
              <a:gd name="connsiteY3063" fmla="*/ 4718041 h 5900100"/>
              <a:gd name="connsiteX3064" fmla="*/ 7010966 w 7434584"/>
              <a:gd name="connsiteY3064" fmla="*/ 4717011 h 5900100"/>
              <a:gd name="connsiteX3065" fmla="*/ 7011367 w 7434584"/>
              <a:gd name="connsiteY3065" fmla="*/ 4717254 h 5900100"/>
              <a:gd name="connsiteX3066" fmla="*/ 7011938 w 7434584"/>
              <a:gd name="connsiteY3066" fmla="*/ 4718982 h 5900100"/>
              <a:gd name="connsiteX3067" fmla="*/ 7004136 w 7434584"/>
              <a:gd name="connsiteY3067" fmla="*/ 4721650 h 5900100"/>
              <a:gd name="connsiteX3068" fmla="*/ 6996266 w 7434584"/>
              <a:gd name="connsiteY3068" fmla="*/ 4722100 h 5900100"/>
              <a:gd name="connsiteX3069" fmla="*/ 6999409 w 7434584"/>
              <a:gd name="connsiteY3069" fmla="*/ 4725150 h 5900100"/>
              <a:gd name="connsiteX3070" fmla="*/ 7003417 w 7434584"/>
              <a:gd name="connsiteY3070" fmla="*/ 4731632 h 5900100"/>
              <a:gd name="connsiteX3071" fmla="*/ 7035359 w 7434584"/>
              <a:gd name="connsiteY3071" fmla="*/ 4736481 h 5900100"/>
              <a:gd name="connsiteX3072" fmla="*/ 7057267 w 7434584"/>
              <a:gd name="connsiteY3072" fmla="*/ 4748495 h 5900100"/>
              <a:gd name="connsiteX3073" fmla="*/ 7010712 w 7434584"/>
              <a:gd name="connsiteY3073" fmla="*/ 4741078 h 5900100"/>
              <a:gd name="connsiteX3074" fmla="*/ 6991399 w 7434584"/>
              <a:gd name="connsiteY3074" fmla="*/ 4747633 h 5900100"/>
              <a:gd name="connsiteX3075" fmla="*/ 6973566 w 7434584"/>
              <a:gd name="connsiteY3075" fmla="*/ 4741762 h 5900100"/>
              <a:gd name="connsiteX3076" fmla="*/ 6972537 w 7434584"/>
              <a:gd name="connsiteY3076" fmla="*/ 4742111 h 5900100"/>
              <a:gd name="connsiteX3077" fmla="*/ 6976465 w 7434584"/>
              <a:gd name="connsiteY3077" fmla="*/ 4742902 h 5900100"/>
              <a:gd name="connsiteX3078" fmla="*/ 6976340 w 7434584"/>
              <a:gd name="connsiteY3078" fmla="*/ 4750508 h 5900100"/>
              <a:gd name="connsiteX3079" fmla="*/ 6933509 w 7434584"/>
              <a:gd name="connsiteY3079" fmla="*/ 4749983 h 5900100"/>
              <a:gd name="connsiteX3080" fmla="*/ 6932434 w 7434584"/>
              <a:gd name="connsiteY3080" fmla="*/ 4755054 h 5900100"/>
              <a:gd name="connsiteX3081" fmla="*/ 6932073 w 7434584"/>
              <a:gd name="connsiteY3081" fmla="*/ 4756592 h 5900100"/>
              <a:gd name="connsiteX3082" fmla="*/ 6950984 w 7434584"/>
              <a:gd name="connsiteY3082" fmla="*/ 4757736 h 5900100"/>
              <a:gd name="connsiteX3083" fmla="*/ 6976159 w 7434584"/>
              <a:gd name="connsiteY3083" fmla="*/ 4760328 h 5900100"/>
              <a:gd name="connsiteX3084" fmla="*/ 7019921 w 7434584"/>
              <a:gd name="connsiteY3084" fmla="*/ 4767519 h 5900100"/>
              <a:gd name="connsiteX3085" fmla="*/ 7030862 w 7434584"/>
              <a:gd name="connsiteY3085" fmla="*/ 4769859 h 5900100"/>
              <a:gd name="connsiteX3086" fmla="*/ 7028429 w 7434584"/>
              <a:gd name="connsiteY3086" fmla="*/ 4770349 h 5900100"/>
              <a:gd name="connsiteX3087" fmla="*/ 7008247 w 7434584"/>
              <a:gd name="connsiteY3087" fmla="*/ 4774491 h 5900100"/>
              <a:gd name="connsiteX3088" fmla="*/ 6980382 w 7434584"/>
              <a:gd name="connsiteY3088" fmla="*/ 4770817 h 5900100"/>
              <a:gd name="connsiteX3089" fmla="*/ 6949947 w 7434584"/>
              <a:gd name="connsiteY3089" fmla="*/ 4776749 h 5900100"/>
              <a:gd name="connsiteX3090" fmla="*/ 6968421 w 7434584"/>
              <a:gd name="connsiteY3090" fmla="*/ 4782403 h 5900100"/>
              <a:gd name="connsiteX3091" fmla="*/ 6952696 w 7434584"/>
              <a:gd name="connsiteY3091" fmla="*/ 4785212 h 5900100"/>
              <a:gd name="connsiteX3092" fmla="*/ 6956132 w 7434584"/>
              <a:gd name="connsiteY3092" fmla="*/ 4786568 h 5900100"/>
              <a:gd name="connsiteX3093" fmla="*/ 6961206 w 7434584"/>
              <a:gd name="connsiteY3093" fmla="*/ 4787011 h 5900100"/>
              <a:gd name="connsiteX3094" fmla="*/ 6937388 w 7434584"/>
              <a:gd name="connsiteY3094" fmla="*/ 4790063 h 5900100"/>
              <a:gd name="connsiteX3095" fmla="*/ 6931725 w 7434584"/>
              <a:gd name="connsiteY3095" fmla="*/ 4788956 h 5900100"/>
              <a:gd name="connsiteX3096" fmla="*/ 6924053 w 7434584"/>
              <a:gd name="connsiteY3096" fmla="*/ 4790326 h 5900100"/>
              <a:gd name="connsiteX3097" fmla="*/ 6894053 w 7434584"/>
              <a:gd name="connsiteY3097" fmla="*/ 4795712 h 5900100"/>
              <a:gd name="connsiteX3098" fmla="*/ 6909160 w 7434584"/>
              <a:gd name="connsiteY3098" fmla="*/ 4798712 h 5900100"/>
              <a:gd name="connsiteX3099" fmla="*/ 6920826 w 7434584"/>
              <a:gd name="connsiteY3099" fmla="*/ 4800404 h 5900100"/>
              <a:gd name="connsiteX3100" fmla="*/ 6967120 w 7434584"/>
              <a:gd name="connsiteY3100" fmla="*/ 4794569 h 5900100"/>
              <a:gd name="connsiteX3101" fmla="*/ 6963843 w 7434584"/>
              <a:gd name="connsiteY3101" fmla="*/ 4803262 h 5900100"/>
              <a:gd name="connsiteX3102" fmla="*/ 6954531 w 7434584"/>
              <a:gd name="connsiteY3102" fmla="*/ 4806029 h 5900100"/>
              <a:gd name="connsiteX3103" fmla="*/ 6963054 w 7434584"/>
              <a:gd name="connsiteY3103" fmla="*/ 4807644 h 5900100"/>
              <a:gd name="connsiteX3104" fmla="*/ 6984348 w 7434584"/>
              <a:gd name="connsiteY3104" fmla="*/ 4812215 h 5900100"/>
              <a:gd name="connsiteX3105" fmla="*/ 6977654 w 7434584"/>
              <a:gd name="connsiteY3105" fmla="*/ 4813386 h 5900100"/>
              <a:gd name="connsiteX3106" fmla="*/ 6929188 w 7434584"/>
              <a:gd name="connsiteY3106" fmla="*/ 4824375 h 5900100"/>
              <a:gd name="connsiteX3107" fmla="*/ 6904099 w 7434584"/>
              <a:gd name="connsiteY3107" fmla="*/ 4825834 h 5900100"/>
              <a:gd name="connsiteX3108" fmla="*/ 6905441 w 7434584"/>
              <a:gd name="connsiteY3108" fmla="*/ 4829692 h 5900100"/>
              <a:gd name="connsiteX3109" fmla="*/ 6905574 w 7434584"/>
              <a:gd name="connsiteY3109" fmla="*/ 4829733 h 5900100"/>
              <a:gd name="connsiteX3110" fmla="*/ 6903481 w 7434584"/>
              <a:gd name="connsiteY3110" fmla="*/ 4830209 h 5900100"/>
              <a:gd name="connsiteX3111" fmla="*/ 6824861 w 7434584"/>
              <a:gd name="connsiteY3111" fmla="*/ 4844662 h 5900100"/>
              <a:gd name="connsiteX3112" fmla="*/ 6808783 w 7434584"/>
              <a:gd name="connsiteY3112" fmla="*/ 4848502 h 5900100"/>
              <a:gd name="connsiteX3113" fmla="*/ 6803520 w 7434584"/>
              <a:gd name="connsiteY3113" fmla="*/ 4850129 h 5900100"/>
              <a:gd name="connsiteX3114" fmla="*/ 6814815 w 7434584"/>
              <a:gd name="connsiteY3114" fmla="*/ 4849050 h 5900100"/>
              <a:gd name="connsiteX3115" fmla="*/ 6938433 w 7434584"/>
              <a:gd name="connsiteY3115" fmla="*/ 4827117 h 5900100"/>
              <a:gd name="connsiteX3116" fmla="*/ 6910992 w 7434584"/>
              <a:gd name="connsiteY3116" fmla="*/ 4834121 h 5900100"/>
              <a:gd name="connsiteX3117" fmla="*/ 6916478 w 7434584"/>
              <a:gd name="connsiteY3117" fmla="*/ 4833112 h 5900100"/>
              <a:gd name="connsiteX3118" fmla="*/ 6921495 w 7434584"/>
              <a:gd name="connsiteY3118" fmla="*/ 4834665 h 5900100"/>
              <a:gd name="connsiteX3119" fmla="*/ 6923144 w 7434584"/>
              <a:gd name="connsiteY3119" fmla="*/ 4835935 h 5900100"/>
              <a:gd name="connsiteX3120" fmla="*/ 6944424 w 7434584"/>
              <a:gd name="connsiteY3120" fmla="*/ 4831125 h 5900100"/>
              <a:gd name="connsiteX3121" fmla="*/ 6964355 w 7434584"/>
              <a:gd name="connsiteY3121" fmla="*/ 4826707 h 5900100"/>
              <a:gd name="connsiteX3122" fmla="*/ 6976704 w 7434584"/>
              <a:gd name="connsiteY3122" fmla="*/ 4834428 h 5900100"/>
              <a:gd name="connsiteX3123" fmla="*/ 6975410 w 7434584"/>
              <a:gd name="connsiteY3123" fmla="*/ 4837928 h 5900100"/>
              <a:gd name="connsiteX3124" fmla="*/ 6937842 w 7434584"/>
              <a:gd name="connsiteY3124" fmla="*/ 4848623 h 5900100"/>
              <a:gd name="connsiteX3125" fmla="*/ 6941488 w 7434584"/>
              <a:gd name="connsiteY3125" fmla="*/ 4849951 h 5900100"/>
              <a:gd name="connsiteX3126" fmla="*/ 6934657 w 7434584"/>
              <a:gd name="connsiteY3126" fmla="*/ 4852868 h 5900100"/>
              <a:gd name="connsiteX3127" fmla="*/ 6928871 w 7434584"/>
              <a:gd name="connsiteY3127" fmla="*/ 4852373 h 5900100"/>
              <a:gd name="connsiteX3128" fmla="*/ 6932450 w 7434584"/>
              <a:gd name="connsiteY3128" fmla="*/ 4850140 h 5900100"/>
              <a:gd name="connsiteX3129" fmla="*/ 6923054 w 7434584"/>
              <a:gd name="connsiteY3129" fmla="*/ 4852781 h 5900100"/>
              <a:gd name="connsiteX3130" fmla="*/ 6928871 w 7434584"/>
              <a:gd name="connsiteY3130" fmla="*/ 4852373 h 5900100"/>
              <a:gd name="connsiteX3131" fmla="*/ 6915806 w 7434584"/>
              <a:gd name="connsiteY3131" fmla="*/ 4856546 h 5900100"/>
              <a:gd name="connsiteX3132" fmla="*/ 6908404 w 7434584"/>
              <a:gd name="connsiteY3132" fmla="*/ 4858487 h 5900100"/>
              <a:gd name="connsiteX3133" fmla="*/ 6911352 w 7434584"/>
              <a:gd name="connsiteY3133" fmla="*/ 4859137 h 5900100"/>
              <a:gd name="connsiteX3134" fmla="*/ 6920034 w 7434584"/>
              <a:gd name="connsiteY3134" fmla="*/ 4861561 h 5900100"/>
              <a:gd name="connsiteX3135" fmla="*/ 6943749 w 7434584"/>
              <a:gd name="connsiteY3135" fmla="*/ 4856515 h 5900100"/>
              <a:gd name="connsiteX3136" fmla="*/ 7064881 w 7434584"/>
              <a:gd name="connsiteY3136" fmla="*/ 4833645 h 5900100"/>
              <a:gd name="connsiteX3137" fmla="*/ 7066296 w 7434584"/>
              <a:gd name="connsiteY3137" fmla="*/ 4833086 h 5900100"/>
              <a:gd name="connsiteX3138" fmla="*/ 7066673 w 7434584"/>
              <a:gd name="connsiteY3138" fmla="*/ 4832948 h 5900100"/>
              <a:gd name="connsiteX3139" fmla="*/ 7060702 w 7434584"/>
              <a:gd name="connsiteY3139" fmla="*/ 4832712 h 5900100"/>
              <a:gd name="connsiteX3140" fmla="*/ 7012383 w 7434584"/>
              <a:gd name="connsiteY3140" fmla="*/ 4824226 h 5900100"/>
              <a:gd name="connsiteX3141" fmla="*/ 6970218 w 7434584"/>
              <a:gd name="connsiteY3141" fmla="*/ 4823193 h 5900100"/>
              <a:gd name="connsiteX3142" fmla="*/ 7005677 w 7434584"/>
              <a:gd name="connsiteY3142" fmla="*/ 4816615 h 5900100"/>
              <a:gd name="connsiteX3143" fmla="*/ 7010065 w 7434584"/>
              <a:gd name="connsiteY3143" fmla="*/ 4817514 h 5900100"/>
              <a:gd name="connsiteX3144" fmla="*/ 7040602 w 7434584"/>
              <a:gd name="connsiteY3144" fmla="*/ 4822181 h 5900100"/>
              <a:gd name="connsiteX3145" fmla="*/ 7072896 w 7434584"/>
              <a:gd name="connsiteY3145" fmla="*/ 4827773 h 5900100"/>
              <a:gd name="connsiteX3146" fmla="*/ 7077992 w 7434584"/>
              <a:gd name="connsiteY3146" fmla="*/ 4829323 h 5900100"/>
              <a:gd name="connsiteX3147" fmla="*/ 7081249 w 7434584"/>
              <a:gd name="connsiteY3147" fmla="*/ 4828347 h 5900100"/>
              <a:gd name="connsiteX3148" fmla="*/ 7096904 w 7434584"/>
              <a:gd name="connsiteY3148" fmla="*/ 4831902 h 5900100"/>
              <a:gd name="connsiteX3149" fmla="*/ 7041647 w 7434584"/>
              <a:gd name="connsiteY3149" fmla="*/ 4844006 h 5900100"/>
              <a:gd name="connsiteX3150" fmla="*/ 6969013 w 7434584"/>
              <a:gd name="connsiteY3150" fmla="*/ 4860118 h 5900100"/>
              <a:gd name="connsiteX3151" fmla="*/ 6928958 w 7434584"/>
              <a:gd name="connsiteY3151" fmla="*/ 4869642 h 5900100"/>
              <a:gd name="connsiteX3152" fmla="*/ 6927702 w 7434584"/>
              <a:gd name="connsiteY3152" fmla="*/ 4872318 h 5900100"/>
              <a:gd name="connsiteX3153" fmla="*/ 6922041 w 7434584"/>
              <a:gd name="connsiteY3153" fmla="*/ 4879424 h 5900100"/>
              <a:gd name="connsiteX3154" fmla="*/ 6921447 w 7434584"/>
              <a:gd name="connsiteY3154" fmla="*/ 4880116 h 5900100"/>
              <a:gd name="connsiteX3155" fmla="*/ 6930927 w 7434584"/>
              <a:gd name="connsiteY3155" fmla="*/ 4878085 h 5900100"/>
              <a:gd name="connsiteX3156" fmla="*/ 6954934 w 7434584"/>
              <a:gd name="connsiteY3156" fmla="*/ 4872615 h 5900100"/>
              <a:gd name="connsiteX3157" fmla="*/ 7134186 w 7434584"/>
              <a:gd name="connsiteY3157" fmla="*/ 4832657 h 5900100"/>
              <a:gd name="connsiteX3158" fmla="*/ 7163986 w 7434584"/>
              <a:gd name="connsiteY3158" fmla="*/ 4831992 h 5900100"/>
              <a:gd name="connsiteX3159" fmla="*/ 7154535 w 7434584"/>
              <a:gd name="connsiteY3159" fmla="*/ 4834582 h 5900100"/>
              <a:gd name="connsiteX3160" fmla="*/ 7141337 w 7434584"/>
              <a:gd name="connsiteY3160" fmla="*/ 4833601 h 5900100"/>
              <a:gd name="connsiteX3161" fmla="*/ 7130092 w 7434584"/>
              <a:gd name="connsiteY3161" fmla="*/ 4834565 h 5900100"/>
              <a:gd name="connsiteX3162" fmla="*/ 7132396 w 7434584"/>
              <a:gd name="connsiteY3162" fmla="*/ 4839378 h 5900100"/>
              <a:gd name="connsiteX3163" fmla="*/ 7129020 w 7434584"/>
              <a:gd name="connsiteY3163" fmla="*/ 4840025 h 5900100"/>
              <a:gd name="connsiteX3164" fmla="*/ 7096565 w 7434584"/>
              <a:gd name="connsiteY3164" fmla="*/ 4853771 h 5900100"/>
              <a:gd name="connsiteX3165" fmla="*/ 7143806 w 7434584"/>
              <a:gd name="connsiteY3165" fmla="*/ 4843576 h 5900100"/>
              <a:gd name="connsiteX3166" fmla="*/ 7146762 w 7434584"/>
              <a:gd name="connsiteY3166" fmla="*/ 4843038 h 5900100"/>
              <a:gd name="connsiteX3167" fmla="*/ 7147157 w 7434584"/>
              <a:gd name="connsiteY3167" fmla="*/ 4843134 h 5900100"/>
              <a:gd name="connsiteX3168" fmla="*/ 7156415 w 7434584"/>
              <a:gd name="connsiteY3168" fmla="*/ 4844062 h 5900100"/>
              <a:gd name="connsiteX3169" fmla="*/ 7089223 w 7434584"/>
              <a:gd name="connsiteY3169" fmla="*/ 4861888 h 5900100"/>
              <a:gd name="connsiteX3170" fmla="*/ 6984447 w 7434584"/>
              <a:gd name="connsiteY3170" fmla="*/ 4886768 h 5900100"/>
              <a:gd name="connsiteX3171" fmla="*/ 6971661 w 7434584"/>
              <a:gd name="connsiteY3171" fmla="*/ 4888733 h 5900100"/>
              <a:gd name="connsiteX3172" fmla="*/ 6985448 w 7434584"/>
              <a:gd name="connsiteY3172" fmla="*/ 4889527 h 5900100"/>
              <a:gd name="connsiteX3173" fmla="*/ 7174376 w 7434584"/>
              <a:gd name="connsiteY3173" fmla="*/ 4853435 h 5900100"/>
              <a:gd name="connsiteX3174" fmla="*/ 6970378 w 7434584"/>
              <a:gd name="connsiteY3174" fmla="*/ 4900793 h 5900100"/>
              <a:gd name="connsiteX3175" fmla="*/ 6953977 w 7434584"/>
              <a:gd name="connsiteY3175" fmla="*/ 4905388 h 5900100"/>
              <a:gd name="connsiteX3176" fmla="*/ 6951757 w 7434584"/>
              <a:gd name="connsiteY3176" fmla="*/ 4906527 h 5900100"/>
              <a:gd name="connsiteX3177" fmla="*/ 6952617 w 7434584"/>
              <a:gd name="connsiteY3177" fmla="*/ 4906613 h 5900100"/>
              <a:gd name="connsiteX3178" fmla="*/ 6956550 w 7434584"/>
              <a:gd name="connsiteY3178" fmla="*/ 4907077 h 5900100"/>
              <a:gd name="connsiteX3179" fmla="*/ 6946925 w 7434584"/>
              <a:gd name="connsiteY3179" fmla="*/ 4909008 h 5900100"/>
              <a:gd name="connsiteX3180" fmla="*/ 6945673 w 7434584"/>
              <a:gd name="connsiteY3180" fmla="*/ 4909651 h 5900100"/>
              <a:gd name="connsiteX3181" fmla="*/ 6943032 w 7434584"/>
              <a:gd name="connsiteY3181" fmla="*/ 4914228 h 5900100"/>
              <a:gd name="connsiteX3182" fmla="*/ 6973543 w 7434584"/>
              <a:gd name="connsiteY3182" fmla="*/ 4909526 h 5900100"/>
              <a:gd name="connsiteX3183" fmla="*/ 7064602 w 7434584"/>
              <a:gd name="connsiteY3183" fmla="*/ 4891690 h 5900100"/>
              <a:gd name="connsiteX3184" fmla="*/ 6986813 w 7434584"/>
              <a:gd name="connsiteY3184" fmla="*/ 4910996 h 5900100"/>
              <a:gd name="connsiteX3185" fmla="*/ 6926322 w 7434584"/>
              <a:gd name="connsiteY3185" fmla="*/ 4924425 h 5900100"/>
              <a:gd name="connsiteX3186" fmla="*/ 6931163 w 7434584"/>
              <a:gd name="connsiteY3186" fmla="*/ 4924089 h 5900100"/>
              <a:gd name="connsiteX3187" fmla="*/ 6905577 w 7434584"/>
              <a:gd name="connsiteY3187" fmla="*/ 4931975 h 5900100"/>
              <a:gd name="connsiteX3188" fmla="*/ 6923545 w 7434584"/>
              <a:gd name="connsiteY3188" fmla="*/ 4935355 h 5900100"/>
              <a:gd name="connsiteX3189" fmla="*/ 6946216 w 7434584"/>
              <a:gd name="connsiteY3189" fmla="*/ 4936888 h 5900100"/>
              <a:gd name="connsiteX3190" fmla="*/ 6952756 w 7434584"/>
              <a:gd name="connsiteY3190" fmla="*/ 4935915 h 5900100"/>
              <a:gd name="connsiteX3191" fmla="*/ 6954660 w 7434584"/>
              <a:gd name="connsiteY3191" fmla="*/ 4936808 h 5900100"/>
              <a:gd name="connsiteX3192" fmla="*/ 6957305 w 7434584"/>
              <a:gd name="connsiteY3192" fmla="*/ 4940153 h 5900100"/>
              <a:gd name="connsiteX3193" fmla="*/ 6943408 w 7434584"/>
              <a:gd name="connsiteY3193" fmla="*/ 4942615 h 5900100"/>
              <a:gd name="connsiteX3194" fmla="*/ 6935797 w 7434584"/>
              <a:gd name="connsiteY3194" fmla="*/ 4944936 h 5900100"/>
              <a:gd name="connsiteX3195" fmla="*/ 6908497 w 7434584"/>
              <a:gd name="connsiteY3195" fmla="*/ 4951716 h 5900100"/>
              <a:gd name="connsiteX3196" fmla="*/ 6862868 w 7434584"/>
              <a:gd name="connsiteY3196" fmla="*/ 4963797 h 5900100"/>
              <a:gd name="connsiteX3197" fmla="*/ 6860838 w 7434584"/>
              <a:gd name="connsiteY3197" fmla="*/ 4964262 h 5900100"/>
              <a:gd name="connsiteX3198" fmla="*/ 6873634 w 7434584"/>
              <a:gd name="connsiteY3198" fmla="*/ 4964935 h 5900100"/>
              <a:gd name="connsiteX3199" fmla="*/ 6895533 w 7434584"/>
              <a:gd name="connsiteY3199" fmla="*/ 4968640 h 5900100"/>
              <a:gd name="connsiteX3200" fmla="*/ 6863549 w 7434584"/>
              <a:gd name="connsiteY3200" fmla="*/ 4983256 h 5900100"/>
              <a:gd name="connsiteX3201" fmla="*/ 6923168 w 7434584"/>
              <a:gd name="connsiteY3201" fmla="*/ 5001925 h 5900100"/>
              <a:gd name="connsiteX3202" fmla="*/ 6894106 w 7434584"/>
              <a:gd name="connsiteY3202" fmla="*/ 5000124 h 5900100"/>
              <a:gd name="connsiteX3203" fmla="*/ 6878548 w 7434584"/>
              <a:gd name="connsiteY3203" fmla="*/ 5004876 h 5900100"/>
              <a:gd name="connsiteX3204" fmla="*/ 6856362 w 7434584"/>
              <a:gd name="connsiteY3204" fmla="*/ 5011320 h 5900100"/>
              <a:gd name="connsiteX3205" fmla="*/ 6889558 w 7434584"/>
              <a:gd name="connsiteY3205" fmla="*/ 5007939 h 5900100"/>
              <a:gd name="connsiteX3206" fmla="*/ 6887831 w 7434584"/>
              <a:gd name="connsiteY3206" fmla="*/ 5009283 h 5900100"/>
              <a:gd name="connsiteX3207" fmla="*/ 6860633 w 7434584"/>
              <a:gd name="connsiteY3207" fmla="*/ 5021849 h 5900100"/>
              <a:gd name="connsiteX3208" fmla="*/ 6849388 w 7434584"/>
              <a:gd name="connsiteY3208" fmla="*/ 5023187 h 5900100"/>
              <a:gd name="connsiteX3209" fmla="*/ 6848922 w 7434584"/>
              <a:gd name="connsiteY3209" fmla="*/ 5028467 h 5900100"/>
              <a:gd name="connsiteX3210" fmla="*/ 6847371 w 7434584"/>
              <a:gd name="connsiteY3210" fmla="*/ 5032031 h 5900100"/>
              <a:gd name="connsiteX3211" fmla="*/ 6899047 w 7434584"/>
              <a:gd name="connsiteY3211" fmla="*/ 5033320 h 5900100"/>
              <a:gd name="connsiteX3212" fmla="*/ 6909037 w 7434584"/>
              <a:gd name="connsiteY3212" fmla="*/ 5045613 h 5900100"/>
              <a:gd name="connsiteX3213" fmla="*/ 6959250 w 7434584"/>
              <a:gd name="connsiteY3213" fmla="*/ 5056182 h 5900100"/>
              <a:gd name="connsiteX3214" fmla="*/ 7066468 w 7434584"/>
              <a:gd name="connsiteY3214" fmla="*/ 5069990 h 5900100"/>
              <a:gd name="connsiteX3215" fmla="*/ 6952416 w 7434584"/>
              <a:gd name="connsiteY3215" fmla="*/ 5069793 h 5900100"/>
              <a:gd name="connsiteX3216" fmla="*/ 6894888 w 7434584"/>
              <a:gd name="connsiteY3216" fmla="*/ 5066098 h 5900100"/>
              <a:gd name="connsiteX3217" fmla="*/ 6876029 w 7434584"/>
              <a:gd name="connsiteY3217" fmla="*/ 5065322 h 5900100"/>
              <a:gd name="connsiteX3218" fmla="*/ 6869490 w 7434584"/>
              <a:gd name="connsiteY3218" fmla="*/ 5064940 h 5900100"/>
              <a:gd name="connsiteX3219" fmla="*/ 6870855 w 7434584"/>
              <a:gd name="connsiteY3219" fmla="*/ 5076792 h 5900100"/>
              <a:gd name="connsiteX3220" fmla="*/ 6877794 w 7434584"/>
              <a:gd name="connsiteY3220" fmla="*/ 5077859 h 5900100"/>
              <a:gd name="connsiteX3221" fmla="*/ 6903188 w 7434584"/>
              <a:gd name="connsiteY3221" fmla="*/ 5082730 h 5900100"/>
              <a:gd name="connsiteX3222" fmla="*/ 6906474 w 7434584"/>
              <a:gd name="connsiteY3222" fmla="*/ 5088988 h 5900100"/>
              <a:gd name="connsiteX3223" fmla="*/ 6906549 w 7434584"/>
              <a:gd name="connsiteY3223" fmla="*/ 5089312 h 5900100"/>
              <a:gd name="connsiteX3224" fmla="*/ 6925164 w 7434584"/>
              <a:gd name="connsiteY3224" fmla="*/ 5084904 h 5900100"/>
              <a:gd name="connsiteX3225" fmla="*/ 6937374 w 7434584"/>
              <a:gd name="connsiteY3225" fmla="*/ 5084647 h 5900100"/>
              <a:gd name="connsiteX3226" fmla="*/ 6939949 w 7434584"/>
              <a:gd name="connsiteY3226" fmla="*/ 5095427 h 5900100"/>
              <a:gd name="connsiteX3227" fmla="*/ 6940429 w 7434584"/>
              <a:gd name="connsiteY3227" fmla="*/ 5097362 h 5900100"/>
              <a:gd name="connsiteX3228" fmla="*/ 6953463 w 7434584"/>
              <a:gd name="connsiteY3228" fmla="*/ 5097042 h 5900100"/>
              <a:gd name="connsiteX3229" fmla="*/ 6997381 w 7434584"/>
              <a:gd name="connsiteY3229" fmla="*/ 5105351 h 5900100"/>
              <a:gd name="connsiteX3230" fmla="*/ 6986407 w 7434584"/>
              <a:gd name="connsiteY3230" fmla="*/ 5109075 h 5900100"/>
              <a:gd name="connsiteX3231" fmla="*/ 6991130 w 7434584"/>
              <a:gd name="connsiteY3231" fmla="*/ 5123155 h 5900100"/>
              <a:gd name="connsiteX3232" fmla="*/ 6948819 w 7434584"/>
              <a:gd name="connsiteY3232" fmla="*/ 5120181 h 5900100"/>
              <a:gd name="connsiteX3233" fmla="*/ 6946111 w 7434584"/>
              <a:gd name="connsiteY3233" fmla="*/ 5120277 h 5900100"/>
              <a:gd name="connsiteX3234" fmla="*/ 6947033 w 7434584"/>
              <a:gd name="connsiteY3234" fmla="*/ 5123992 h 5900100"/>
              <a:gd name="connsiteX3235" fmla="*/ 6949854 w 7434584"/>
              <a:gd name="connsiteY3235" fmla="*/ 5134361 h 5900100"/>
              <a:gd name="connsiteX3236" fmla="*/ 6961218 w 7434584"/>
              <a:gd name="connsiteY3236" fmla="*/ 5136432 h 5900100"/>
              <a:gd name="connsiteX3237" fmla="*/ 6963759 w 7434584"/>
              <a:gd name="connsiteY3237" fmla="*/ 5136936 h 5900100"/>
              <a:gd name="connsiteX3238" fmla="*/ 6951478 w 7434584"/>
              <a:gd name="connsiteY3238" fmla="*/ 5140321 h 5900100"/>
              <a:gd name="connsiteX3239" fmla="*/ 6952443 w 7434584"/>
              <a:gd name="connsiteY3239" fmla="*/ 5143870 h 5900100"/>
              <a:gd name="connsiteX3240" fmla="*/ 6977303 w 7434584"/>
              <a:gd name="connsiteY3240" fmla="*/ 5140087 h 5900100"/>
              <a:gd name="connsiteX3241" fmla="*/ 6985399 w 7434584"/>
              <a:gd name="connsiteY3241" fmla="*/ 5145802 h 5900100"/>
              <a:gd name="connsiteX3242" fmla="*/ 6963289 w 7434584"/>
              <a:gd name="connsiteY3242" fmla="*/ 5147659 h 5900100"/>
              <a:gd name="connsiteX3243" fmla="*/ 7135415 w 7434584"/>
              <a:gd name="connsiteY3243" fmla="*/ 5175207 h 5900100"/>
              <a:gd name="connsiteX3244" fmla="*/ 7145174 w 7434584"/>
              <a:gd name="connsiteY3244" fmla="*/ 5177357 h 5900100"/>
              <a:gd name="connsiteX3245" fmla="*/ 7144565 w 7434584"/>
              <a:gd name="connsiteY3245" fmla="*/ 5177567 h 5900100"/>
              <a:gd name="connsiteX3246" fmla="*/ 7089814 w 7434584"/>
              <a:gd name="connsiteY3246" fmla="*/ 5189872 h 5900100"/>
              <a:gd name="connsiteX3247" fmla="*/ 7121329 w 7434584"/>
              <a:gd name="connsiteY3247" fmla="*/ 5187926 h 5900100"/>
              <a:gd name="connsiteX3248" fmla="*/ 7147585 w 7434584"/>
              <a:gd name="connsiteY3248" fmla="*/ 5182292 h 5900100"/>
              <a:gd name="connsiteX3249" fmla="*/ 7159042 w 7434584"/>
              <a:gd name="connsiteY3249" fmla="*/ 5180414 h 5900100"/>
              <a:gd name="connsiteX3250" fmla="*/ 7194837 w 7434584"/>
              <a:gd name="connsiteY3250" fmla="*/ 5188303 h 5900100"/>
              <a:gd name="connsiteX3251" fmla="*/ 7193318 w 7434584"/>
              <a:gd name="connsiteY3251" fmla="*/ 5191943 h 5900100"/>
              <a:gd name="connsiteX3252" fmla="*/ 7197627 w 7434584"/>
              <a:gd name="connsiteY3252" fmla="*/ 5190737 h 5900100"/>
              <a:gd name="connsiteX3253" fmla="*/ 7206364 w 7434584"/>
              <a:gd name="connsiteY3253" fmla="*/ 5190846 h 5900100"/>
              <a:gd name="connsiteX3254" fmla="*/ 7233116 w 7434584"/>
              <a:gd name="connsiteY3254" fmla="*/ 5196742 h 5900100"/>
              <a:gd name="connsiteX3255" fmla="*/ 7222886 w 7434584"/>
              <a:gd name="connsiteY3255" fmla="*/ 5199047 h 5900100"/>
              <a:gd name="connsiteX3256" fmla="*/ 7218434 w 7434584"/>
              <a:gd name="connsiteY3256" fmla="*/ 5202372 h 5900100"/>
              <a:gd name="connsiteX3257" fmla="*/ 7222886 w 7434584"/>
              <a:gd name="connsiteY3257" fmla="*/ 5199047 h 5900100"/>
              <a:gd name="connsiteX3258" fmla="*/ 7222556 w 7434584"/>
              <a:gd name="connsiteY3258" fmla="*/ 5207839 h 5900100"/>
              <a:gd name="connsiteX3259" fmla="*/ 7193990 w 7434584"/>
              <a:gd name="connsiteY3259" fmla="*/ 5206148 h 5900100"/>
              <a:gd name="connsiteX3260" fmla="*/ 7222129 w 7434584"/>
              <a:gd name="connsiteY3260" fmla="*/ 5213501 h 5900100"/>
              <a:gd name="connsiteX3261" fmla="*/ 7206176 w 7434584"/>
              <a:gd name="connsiteY3261" fmla="*/ 5218546 h 5900100"/>
              <a:gd name="connsiteX3262" fmla="*/ 7199404 w 7434584"/>
              <a:gd name="connsiteY3262" fmla="*/ 5221188 h 5900100"/>
              <a:gd name="connsiteX3263" fmla="*/ 7107980 w 7434584"/>
              <a:gd name="connsiteY3263" fmla="*/ 5205923 h 5900100"/>
              <a:gd name="connsiteX3264" fmla="*/ 6926143 w 7434584"/>
              <a:gd name="connsiteY3264" fmla="*/ 5187864 h 5900100"/>
              <a:gd name="connsiteX3265" fmla="*/ 6888732 w 7434584"/>
              <a:gd name="connsiteY3265" fmla="*/ 5182523 h 5900100"/>
              <a:gd name="connsiteX3266" fmla="*/ 6881715 w 7434584"/>
              <a:gd name="connsiteY3266" fmla="*/ 5181996 h 5900100"/>
              <a:gd name="connsiteX3267" fmla="*/ 6860972 w 7434584"/>
              <a:gd name="connsiteY3267" fmla="*/ 5186162 h 5900100"/>
              <a:gd name="connsiteX3268" fmla="*/ 6857109 w 7434584"/>
              <a:gd name="connsiteY3268" fmla="*/ 5186910 h 5900100"/>
              <a:gd name="connsiteX3269" fmla="*/ 6861215 w 7434584"/>
              <a:gd name="connsiteY3269" fmla="*/ 5190446 h 5900100"/>
              <a:gd name="connsiteX3270" fmla="*/ 6935990 w 7434584"/>
              <a:gd name="connsiteY3270" fmla="*/ 5195817 h 5900100"/>
              <a:gd name="connsiteX3271" fmla="*/ 7008715 w 7434584"/>
              <a:gd name="connsiteY3271" fmla="*/ 5206273 h 5900100"/>
              <a:gd name="connsiteX3272" fmla="*/ 7015573 w 7434584"/>
              <a:gd name="connsiteY3272" fmla="*/ 5215867 h 5900100"/>
              <a:gd name="connsiteX3273" fmla="*/ 7076738 w 7434584"/>
              <a:gd name="connsiteY3273" fmla="*/ 5225855 h 5900100"/>
              <a:gd name="connsiteX3274" fmla="*/ 7084536 w 7434584"/>
              <a:gd name="connsiteY3274" fmla="*/ 5238892 h 5900100"/>
              <a:gd name="connsiteX3275" fmla="*/ 7088178 w 7434584"/>
              <a:gd name="connsiteY3275" fmla="*/ 5239855 h 5900100"/>
              <a:gd name="connsiteX3276" fmla="*/ 7091661 w 7434584"/>
              <a:gd name="connsiteY3276" fmla="*/ 5239637 h 5900100"/>
              <a:gd name="connsiteX3277" fmla="*/ 7096564 w 7434584"/>
              <a:gd name="connsiteY3277" fmla="*/ 5241209 h 5900100"/>
              <a:gd name="connsiteX3278" fmla="*/ 7096866 w 7434584"/>
              <a:gd name="connsiteY3278" fmla="*/ 5242395 h 5900100"/>
              <a:gd name="connsiteX3279" fmla="*/ 7099231 w 7434584"/>
              <a:gd name="connsiteY3279" fmla="*/ 5242061 h 5900100"/>
              <a:gd name="connsiteX3280" fmla="*/ 7096564 w 7434584"/>
              <a:gd name="connsiteY3280" fmla="*/ 5241209 h 5900100"/>
              <a:gd name="connsiteX3281" fmla="*/ 7096096 w 7434584"/>
              <a:gd name="connsiteY3281" fmla="*/ 5239363 h 5900100"/>
              <a:gd name="connsiteX3282" fmla="*/ 7111273 w 7434584"/>
              <a:gd name="connsiteY3282" fmla="*/ 5249269 h 5900100"/>
              <a:gd name="connsiteX3283" fmla="*/ 7047473 w 7434584"/>
              <a:gd name="connsiteY3283" fmla="*/ 5240175 h 5900100"/>
              <a:gd name="connsiteX3284" fmla="*/ 7034367 w 7434584"/>
              <a:gd name="connsiteY3284" fmla="*/ 5248387 h 5900100"/>
              <a:gd name="connsiteX3285" fmla="*/ 6974707 w 7434584"/>
              <a:gd name="connsiteY3285" fmla="*/ 5249179 h 5900100"/>
              <a:gd name="connsiteX3286" fmla="*/ 6890504 w 7434584"/>
              <a:gd name="connsiteY3286" fmla="*/ 5238853 h 5900100"/>
              <a:gd name="connsiteX3287" fmla="*/ 6894082 w 7434584"/>
              <a:gd name="connsiteY3287" fmla="*/ 5249246 h 5900100"/>
              <a:gd name="connsiteX3288" fmla="*/ 6899184 w 7434584"/>
              <a:gd name="connsiteY3288" fmla="*/ 5255051 h 5900100"/>
              <a:gd name="connsiteX3289" fmla="*/ 6915695 w 7434584"/>
              <a:gd name="connsiteY3289" fmla="*/ 5256086 h 5900100"/>
              <a:gd name="connsiteX3290" fmla="*/ 6971567 w 7434584"/>
              <a:gd name="connsiteY3290" fmla="*/ 5258572 h 5900100"/>
              <a:gd name="connsiteX3291" fmla="*/ 6960713 w 7434584"/>
              <a:gd name="connsiteY3291" fmla="*/ 5270392 h 5900100"/>
              <a:gd name="connsiteX3292" fmla="*/ 6950911 w 7434584"/>
              <a:gd name="connsiteY3292" fmla="*/ 5274336 h 5900100"/>
              <a:gd name="connsiteX3293" fmla="*/ 6964192 w 7434584"/>
              <a:gd name="connsiteY3293" fmla="*/ 5275960 h 5900100"/>
              <a:gd name="connsiteX3294" fmla="*/ 7016515 w 7434584"/>
              <a:gd name="connsiteY3294" fmla="*/ 5285184 h 5900100"/>
              <a:gd name="connsiteX3295" fmla="*/ 7150097 w 7434584"/>
              <a:gd name="connsiteY3295" fmla="*/ 5309574 h 5900100"/>
              <a:gd name="connsiteX3296" fmla="*/ 7158994 w 7434584"/>
              <a:gd name="connsiteY3296" fmla="*/ 5311215 h 5900100"/>
              <a:gd name="connsiteX3297" fmla="*/ 7148939 w 7434584"/>
              <a:gd name="connsiteY3297" fmla="*/ 5315670 h 5900100"/>
              <a:gd name="connsiteX3298" fmla="*/ 7145508 w 7434584"/>
              <a:gd name="connsiteY3298" fmla="*/ 5317589 h 5900100"/>
              <a:gd name="connsiteX3299" fmla="*/ 7117504 w 7434584"/>
              <a:gd name="connsiteY3299" fmla="*/ 5313655 h 5900100"/>
              <a:gd name="connsiteX3300" fmla="*/ 7044778 w 7434584"/>
              <a:gd name="connsiteY3300" fmla="*/ 5303200 h 5900100"/>
              <a:gd name="connsiteX3301" fmla="*/ 7033260 w 7434584"/>
              <a:gd name="connsiteY3301" fmla="*/ 5322788 h 5900100"/>
              <a:gd name="connsiteX3302" fmla="*/ 6999187 w 7434584"/>
              <a:gd name="connsiteY3302" fmla="*/ 5322430 h 5900100"/>
              <a:gd name="connsiteX3303" fmla="*/ 6965260 w 7434584"/>
              <a:gd name="connsiteY3303" fmla="*/ 5326415 h 5900100"/>
              <a:gd name="connsiteX3304" fmla="*/ 6884783 w 7434584"/>
              <a:gd name="connsiteY3304" fmla="*/ 5319116 h 5900100"/>
              <a:gd name="connsiteX3305" fmla="*/ 6877750 w 7434584"/>
              <a:gd name="connsiteY3305" fmla="*/ 5320681 h 5900100"/>
              <a:gd name="connsiteX3306" fmla="*/ 6895875 w 7434584"/>
              <a:gd name="connsiteY3306" fmla="*/ 5320938 h 5900100"/>
              <a:gd name="connsiteX3307" fmla="*/ 6937395 w 7434584"/>
              <a:gd name="connsiteY3307" fmla="*/ 5327712 h 5900100"/>
              <a:gd name="connsiteX3308" fmla="*/ 6947388 w 7434584"/>
              <a:gd name="connsiteY3308" fmla="*/ 5340006 h 5900100"/>
              <a:gd name="connsiteX3309" fmla="*/ 6979330 w 7434584"/>
              <a:gd name="connsiteY3309" fmla="*/ 5344853 h 5900100"/>
              <a:gd name="connsiteX3310" fmla="*/ 7001236 w 7434584"/>
              <a:gd name="connsiteY3310" fmla="*/ 5356866 h 5900100"/>
              <a:gd name="connsiteX3311" fmla="*/ 6954685 w 7434584"/>
              <a:gd name="connsiteY3311" fmla="*/ 5349449 h 5900100"/>
              <a:gd name="connsiteX3312" fmla="*/ 6935368 w 7434584"/>
              <a:gd name="connsiteY3312" fmla="*/ 5356004 h 5900100"/>
              <a:gd name="connsiteX3313" fmla="*/ 6917537 w 7434584"/>
              <a:gd name="connsiteY3313" fmla="*/ 5350134 h 5900100"/>
              <a:gd name="connsiteX3314" fmla="*/ 6898660 w 7434584"/>
              <a:gd name="connsiteY3314" fmla="*/ 5356539 h 5900100"/>
              <a:gd name="connsiteX3315" fmla="*/ 6849534 w 7434584"/>
              <a:gd name="connsiteY3315" fmla="*/ 5353758 h 5900100"/>
              <a:gd name="connsiteX3316" fmla="*/ 6816047 w 7434584"/>
              <a:gd name="connsiteY3316" fmla="*/ 5357593 h 5900100"/>
              <a:gd name="connsiteX3317" fmla="*/ 6847923 w 7434584"/>
              <a:gd name="connsiteY3317" fmla="*/ 5361805 h 5900100"/>
              <a:gd name="connsiteX3318" fmla="*/ 6868277 w 7434584"/>
              <a:gd name="connsiteY3318" fmla="*/ 5364493 h 5900100"/>
              <a:gd name="connsiteX3319" fmla="*/ 6920130 w 7434584"/>
              <a:gd name="connsiteY3319" fmla="*/ 5368702 h 5900100"/>
              <a:gd name="connsiteX3320" fmla="*/ 6963893 w 7434584"/>
              <a:gd name="connsiteY3320" fmla="*/ 5375888 h 5900100"/>
              <a:gd name="connsiteX3321" fmla="*/ 6974834 w 7434584"/>
              <a:gd name="connsiteY3321" fmla="*/ 5378229 h 5900100"/>
              <a:gd name="connsiteX3322" fmla="*/ 6972399 w 7434584"/>
              <a:gd name="connsiteY3322" fmla="*/ 5378721 h 5900100"/>
              <a:gd name="connsiteX3323" fmla="*/ 6952218 w 7434584"/>
              <a:gd name="connsiteY3323" fmla="*/ 5382864 h 5900100"/>
              <a:gd name="connsiteX3324" fmla="*/ 6924352 w 7434584"/>
              <a:gd name="connsiteY3324" fmla="*/ 5379189 h 5900100"/>
              <a:gd name="connsiteX3325" fmla="*/ 6893916 w 7434584"/>
              <a:gd name="connsiteY3325" fmla="*/ 5385122 h 5900100"/>
              <a:gd name="connsiteX3326" fmla="*/ 6912391 w 7434584"/>
              <a:gd name="connsiteY3326" fmla="*/ 5390774 h 5900100"/>
              <a:gd name="connsiteX3327" fmla="*/ 6868024 w 7434584"/>
              <a:gd name="connsiteY3327" fmla="*/ 5398698 h 5900100"/>
              <a:gd name="connsiteX3328" fmla="*/ 6757894 w 7434584"/>
              <a:gd name="connsiteY3328" fmla="*/ 5419913 h 5900100"/>
              <a:gd name="connsiteX3329" fmla="*/ 6780189 w 7434584"/>
              <a:gd name="connsiteY3329" fmla="*/ 5421356 h 5900100"/>
              <a:gd name="connsiteX3330" fmla="*/ 6911089 w 7434584"/>
              <a:gd name="connsiteY3330" fmla="*/ 5402942 h 5900100"/>
              <a:gd name="connsiteX3331" fmla="*/ 6920935 w 7434584"/>
              <a:gd name="connsiteY3331" fmla="*/ 5406533 h 5900100"/>
              <a:gd name="connsiteX3332" fmla="*/ 6910722 w 7434584"/>
              <a:gd name="connsiteY3332" fmla="*/ 5410023 h 5900100"/>
              <a:gd name="connsiteX3333" fmla="*/ 6917250 w 7434584"/>
              <a:gd name="connsiteY3333" fmla="*/ 5408214 h 5900100"/>
              <a:gd name="connsiteX3334" fmla="*/ 6952601 w 7434584"/>
              <a:gd name="connsiteY3334" fmla="*/ 5403288 h 5900100"/>
              <a:gd name="connsiteX3335" fmla="*/ 6946592 w 7434584"/>
              <a:gd name="connsiteY3335" fmla="*/ 5408971 h 5900100"/>
              <a:gd name="connsiteX3336" fmla="*/ 6919603 w 7434584"/>
              <a:gd name="connsiteY3336" fmla="*/ 5414370 h 5900100"/>
              <a:gd name="connsiteX3337" fmla="*/ 6812867 w 7434584"/>
              <a:gd name="connsiteY3337" fmla="*/ 5435157 h 5900100"/>
              <a:gd name="connsiteX3338" fmla="*/ 6736366 w 7434584"/>
              <a:gd name="connsiteY3338" fmla="*/ 5454857 h 5900100"/>
              <a:gd name="connsiteX3339" fmla="*/ 6743362 w 7434584"/>
              <a:gd name="connsiteY3339" fmla="*/ 5458895 h 5900100"/>
              <a:gd name="connsiteX3340" fmla="*/ 6758785 w 7434584"/>
              <a:gd name="connsiteY3340" fmla="*/ 5457421 h 5900100"/>
              <a:gd name="connsiteX3341" fmla="*/ 6882401 w 7434584"/>
              <a:gd name="connsiteY3341" fmla="*/ 5435488 h 5900100"/>
              <a:gd name="connsiteX3342" fmla="*/ 6785012 w 7434584"/>
              <a:gd name="connsiteY3342" fmla="*/ 5457913 h 5900100"/>
              <a:gd name="connsiteX3343" fmla="*/ 6751667 w 7434584"/>
              <a:gd name="connsiteY3343" fmla="*/ 5463689 h 5900100"/>
              <a:gd name="connsiteX3344" fmla="*/ 6752768 w 7434584"/>
              <a:gd name="connsiteY3344" fmla="*/ 5464324 h 5900100"/>
              <a:gd name="connsiteX3345" fmla="*/ 6873463 w 7434584"/>
              <a:gd name="connsiteY3345" fmla="*/ 5453588 h 5900100"/>
              <a:gd name="connsiteX3346" fmla="*/ 6955632 w 7434584"/>
              <a:gd name="connsiteY3346" fmla="*/ 5440201 h 5900100"/>
              <a:gd name="connsiteX3347" fmla="*/ 6966273 w 7434584"/>
              <a:gd name="connsiteY3347" fmla="*/ 5441684 h 5900100"/>
              <a:gd name="connsiteX3348" fmla="*/ 6969695 w 7434584"/>
              <a:gd name="connsiteY3348" fmla="*/ 5448248 h 5900100"/>
              <a:gd name="connsiteX3349" fmla="*/ 6967175 w 7434584"/>
              <a:gd name="connsiteY3349" fmla="*/ 5449804 h 5900100"/>
              <a:gd name="connsiteX3350" fmla="*/ 7008852 w 7434584"/>
              <a:gd name="connsiteY3350" fmla="*/ 5442017 h 5900100"/>
              <a:gd name="connsiteX3351" fmla="*/ 7040875 w 7434584"/>
              <a:gd name="connsiteY3351" fmla="*/ 5440277 h 5900100"/>
              <a:gd name="connsiteX3352" fmla="*/ 6985616 w 7434584"/>
              <a:gd name="connsiteY3352" fmla="*/ 5452378 h 5900100"/>
              <a:gd name="connsiteX3353" fmla="*/ 6912983 w 7434584"/>
              <a:gd name="connsiteY3353" fmla="*/ 5468488 h 5900100"/>
              <a:gd name="connsiteX3354" fmla="*/ 6855652 w 7434584"/>
              <a:gd name="connsiteY3354" fmla="*/ 5482121 h 5900100"/>
              <a:gd name="connsiteX3355" fmla="*/ 6855575 w 7434584"/>
              <a:gd name="connsiteY3355" fmla="*/ 5489017 h 5900100"/>
              <a:gd name="connsiteX3356" fmla="*/ 6857246 w 7434584"/>
              <a:gd name="connsiteY3356" fmla="*/ 5489865 h 5900100"/>
              <a:gd name="connsiteX3357" fmla="*/ 6862554 w 7434584"/>
              <a:gd name="connsiteY3357" fmla="*/ 5489102 h 5900100"/>
              <a:gd name="connsiteX3358" fmla="*/ 6898905 w 7434584"/>
              <a:gd name="connsiteY3358" fmla="*/ 5480985 h 5900100"/>
              <a:gd name="connsiteX3359" fmla="*/ 7078156 w 7434584"/>
              <a:gd name="connsiteY3359" fmla="*/ 5441027 h 5900100"/>
              <a:gd name="connsiteX3360" fmla="*/ 7107957 w 7434584"/>
              <a:gd name="connsiteY3360" fmla="*/ 5440367 h 5900100"/>
              <a:gd name="connsiteX3361" fmla="*/ 7098505 w 7434584"/>
              <a:gd name="connsiteY3361" fmla="*/ 5442952 h 5900100"/>
              <a:gd name="connsiteX3362" fmla="*/ 7085307 w 7434584"/>
              <a:gd name="connsiteY3362" fmla="*/ 5441973 h 5900100"/>
              <a:gd name="connsiteX3363" fmla="*/ 7074061 w 7434584"/>
              <a:gd name="connsiteY3363" fmla="*/ 5442936 h 5900100"/>
              <a:gd name="connsiteX3364" fmla="*/ 7076366 w 7434584"/>
              <a:gd name="connsiteY3364" fmla="*/ 5447753 h 5900100"/>
              <a:gd name="connsiteX3365" fmla="*/ 7072990 w 7434584"/>
              <a:gd name="connsiteY3365" fmla="*/ 5448394 h 5900100"/>
              <a:gd name="connsiteX3366" fmla="*/ 7040536 w 7434584"/>
              <a:gd name="connsiteY3366" fmla="*/ 5462144 h 5900100"/>
              <a:gd name="connsiteX3367" fmla="*/ 7087777 w 7434584"/>
              <a:gd name="connsiteY3367" fmla="*/ 5451946 h 5900100"/>
              <a:gd name="connsiteX3368" fmla="*/ 7090734 w 7434584"/>
              <a:gd name="connsiteY3368" fmla="*/ 5451409 h 5900100"/>
              <a:gd name="connsiteX3369" fmla="*/ 7091128 w 7434584"/>
              <a:gd name="connsiteY3369" fmla="*/ 5451507 h 5900100"/>
              <a:gd name="connsiteX3370" fmla="*/ 7100385 w 7434584"/>
              <a:gd name="connsiteY3370" fmla="*/ 5452433 h 5900100"/>
              <a:gd name="connsiteX3371" fmla="*/ 7033193 w 7434584"/>
              <a:gd name="connsiteY3371" fmla="*/ 5470263 h 5900100"/>
              <a:gd name="connsiteX3372" fmla="*/ 6928418 w 7434584"/>
              <a:gd name="connsiteY3372" fmla="*/ 5495141 h 5900100"/>
              <a:gd name="connsiteX3373" fmla="*/ 6915633 w 7434584"/>
              <a:gd name="connsiteY3373" fmla="*/ 5497103 h 5900100"/>
              <a:gd name="connsiteX3374" fmla="*/ 6929419 w 7434584"/>
              <a:gd name="connsiteY3374" fmla="*/ 5497899 h 5900100"/>
              <a:gd name="connsiteX3375" fmla="*/ 7118346 w 7434584"/>
              <a:gd name="connsiteY3375" fmla="*/ 5461806 h 5900100"/>
              <a:gd name="connsiteX3376" fmla="*/ 6914346 w 7434584"/>
              <a:gd name="connsiteY3376" fmla="*/ 5509165 h 5900100"/>
              <a:gd name="connsiteX3377" fmla="*/ 6897945 w 7434584"/>
              <a:gd name="connsiteY3377" fmla="*/ 5513761 h 5900100"/>
              <a:gd name="connsiteX3378" fmla="*/ 6887454 w 7434584"/>
              <a:gd name="connsiteY3378" fmla="*/ 5522234 h 5900100"/>
              <a:gd name="connsiteX3379" fmla="*/ 6887284 w 7434584"/>
              <a:gd name="connsiteY3379" fmla="*/ 5522557 h 5900100"/>
              <a:gd name="connsiteX3380" fmla="*/ 6917514 w 7434584"/>
              <a:gd name="connsiteY3380" fmla="*/ 5517897 h 5900100"/>
              <a:gd name="connsiteX3381" fmla="*/ 7008573 w 7434584"/>
              <a:gd name="connsiteY3381" fmla="*/ 5500060 h 5900100"/>
              <a:gd name="connsiteX3382" fmla="*/ 6930783 w 7434584"/>
              <a:gd name="connsiteY3382" fmla="*/ 5519369 h 5900100"/>
              <a:gd name="connsiteX3383" fmla="*/ 6872953 w 7434584"/>
              <a:gd name="connsiteY3383" fmla="*/ 5532207 h 5900100"/>
              <a:gd name="connsiteX3384" fmla="*/ 6866200 w 7434584"/>
              <a:gd name="connsiteY3384" fmla="*/ 5535895 h 5900100"/>
              <a:gd name="connsiteX3385" fmla="*/ 6808727 w 7434584"/>
              <a:gd name="connsiteY3385" fmla="*/ 5553096 h 5900100"/>
              <a:gd name="connsiteX3386" fmla="*/ 6590534 w 7434584"/>
              <a:gd name="connsiteY3386" fmla="*/ 5592214 h 5900100"/>
              <a:gd name="connsiteX3387" fmla="*/ 6579967 w 7434584"/>
              <a:gd name="connsiteY3387" fmla="*/ 5592801 h 5900100"/>
              <a:gd name="connsiteX3388" fmla="*/ 6532450 w 7434584"/>
              <a:gd name="connsiteY3388" fmla="*/ 5600715 h 5900100"/>
              <a:gd name="connsiteX3389" fmla="*/ 6459216 w 7434584"/>
              <a:gd name="connsiteY3389" fmla="*/ 5609980 h 5900100"/>
              <a:gd name="connsiteX3390" fmla="*/ 6299800 w 7434584"/>
              <a:gd name="connsiteY3390" fmla="*/ 5616998 h 5900100"/>
              <a:gd name="connsiteX3391" fmla="*/ 6243370 w 7434584"/>
              <a:gd name="connsiteY3391" fmla="*/ 5618513 h 5900100"/>
              <a:gd name="connsiteX3392" fmla="*/ 6297511 w 7434584"/>
              <a:gd name="connsiteY3392" fmla="*/ 5622063 h 5900100"/>
              <a:gd name="connsiteX3393" fmla="*/ 6497009 w 7434584"/>
              <a:gd name="connsiteY3393" fmla="*/ 5623137 h 5900100"/>
              <a:gd name="connsiteX3394" fmla="*/ 6703530 w 7434584"/>
              <a:gd name="connsiteY3394" fmla="*/ 5615658 h 5900100"/>
              <a:gd name="connsiteX3395" fmla="*/ 6886939 w 7434584"/>
              <a:gd name="connsiteY3395" fmla="*/ 5593157 h 5900100"/>
              <a:gd name="connsiteX3396" fmla="*/ 6866533 w 7434584"/>
              <a:gd name="connsiteY3396" fmla="*/ 5612001 h 5900100"/>
              <a:gd name="connsiteX3397" fmla="*/ 6822317 w 7434584"/>
              <a:gd name="connsiteY3397" fmla="*/ 5644968 h 5900100"/>
              <a:gd name="connsiteX3398" fmla="*/ 6585550 w 7434584"/>
              <a:gd name="connsiteY3398" fmla="*/ 5663888 h 5900100"/>
              <a:gd name="connsiteX3399" fmla="*/ 6416260 w 7434584"/>
              <a:gd name="connsiteY3399" fmla="*/ 5672739 h 5900100"/>
              <a:gd name="connsiteX3400" fmla="*/ 6091124 w 7434584"/>
              <a:gd name="connsiteY3400" fmla="*/ 5662445 h 5900100"/>
              <a:gd name="connsiteX3401" fmla="*/ 5193091 w 7434584"/>
              <a:gd name="connsiteY3401" fmla="*/ 5570432 h 5900100"/>
              <a:gd name="connsiteX3402" fmla="*/ 4718092 w 7434584"/>
              <a:gd name="connsiteY3402" fmla="*/ 5461065 h 5900100"/>
              <a:gd name="connsiteX3403" fmla="*/ 4247808 w 7434584"/>
              <a:gd name="connsiteY3403" fmla="*/ 5354261 h 5900100"/>
              <a:gd name="connsiteX3404" fmla="*/ 3777750 w 7434584"/>
              <a:gd name="connsiteY3404" fmla="*/ 5246350 h 5900100"/>
              <a:gd name="connsiteX3405" fmla="*/ 3560424 w 7434584"/>
              <a:gd name="connsiteY3405" fmla="*/ 5164026 h 5900100"/>
              <a:gd name="connsiteX3406" fmla="*/ 3551971 w 7434584"/>
              <a:gd name="connsiteY3406" fmla="*/ 5185040 h 5900100"/>
              <a:gd name="connsiteX3407" fmla="*/ 3550254 w 7434584"/>
              <a:gd name="connsiteY3407" fmla="*/ 5183882 h 5900100"/>
              <a:gd name="connsiteX3408" fmla="*/ 3549926 w 7434584"/>
              <a:gd name="connsiteY3408" fmla="*/ 5187641 h 5900100"/>
              <a:gd name="connsiteX3409" fmla="*/ 3547807 w 7434584"/>
              <a:gd name="connsiteY3409" fmla="*/ 5195390 h 5900100"/>
              <a:gd name="connsiteX3410" fmla="*/ 3544078 w 7434584"/>
              <a:gd name="connsiteY3410" fmla="*/ 5204660 h 5900100"/>
              <a:gd name="connsiteX3411" fmla="*/ 3737506 w 7434584"/>
              <a:gd name="connsiteY3411" fmla="*/ 5272108 h 5900100"/>
              <a:gd name="connsiteX3412" fmla="*/ 4700311 w 7434584"/>
              <a:gd name="connsiteY3412" fmla="*/ 5522757 h 5900100"/>
              <a:gd name="connsiteX3413" fmla="*/ 5151559 w 7434584"/>
              <a:gd name="connsiteY3413" fmla="*/ 5615931 h 5900100"/>
              <a:gd name="connsiteX3414" fmla="*/ 5483999 w 7434584"/>
              <a:gd name="connsiteY3414" fmla="*/ 5658456 h 5900100"/>
              <a:gd name="connsiteX3415" fmla="*/ 5760676 w 7434584"/>
              <a:gd name="connsiteY3415" fmla="*/ 5680818 h 5900100"/>
              <a:gd name="connsiteX3416" fmla="*/ 5841858 w 7434584"/>
              <a:gd name="connsiteY3416" fmla="*/ 5680686 h 5900100"/>
              <a:gd name="connsiteX3417" fmla="*/ 5841027 w 7434584"/>
              <a:gd name="connsiteY3417" fmla="*/ 5678990 h 5900100"/>
              <a:gd name="connsiteX3418" fmla="*/ 5843559 w 7434584"/>
              <a:gd name="connsiteY3418" fmla="*/ 5675927 h 5900100"/>
              <a:gd name="connsiteX3419" fmla="*/ 5843420 w 7434584"/>
              <a:gd name="connsiteY3419" fmla="*/ 5680684 h 5900100"/>
              <a:gd name="connsiteX3420" fmla="*/ 5896224 w 7434584"/>
              <a:gd name="connsiteY3420" fmla="*/ 5680598 h 5900100"/>
              <a:gd name="connsiteX3421" fmla="*/ 6025442 w 7434584"/>
              <a:gd name="connsiteY3421" fmla="*/ 5681323 h 5900100"/>
              <a:gd name="connsiteX3422" fmla="*/ 6361080 w 7434584"/>
              <a:gd name="connsiteY3422" fmla="*/ 5703850 h 5900100"/>
              <a:gd name="connsiteX3423" fmla="*/ 6541559 w 7434584"/>
              <a:gd name="connsiteY3423" fmla="*/ 5695749 h 5900100"/>
              <a:gd name="connsiteX3424" fmla="*/ 6656369 w 7434584"/>
              <a:gd name="connsiteY3424" fmla="*/ 5688855 h 5900100"/>
              <a:gd name="connsiteX3425" fmla="*/ 6700279 w 7434584"/>
              <a:gd name="connsiteY3425" fmla="*/ 5713138 h 5900100"/>
              <a:gd name="connsiteX3426" fmla="*/ 6760152 w 7434584"/>
              <a:gd name="connsiteY3426" fmla="*/ 5710420 h 5900100"/>
              <a:gd name="connsiteX3427" fmla="*/ 6710284 w 7434584"/>
              <a:gd name="connsiteY3427" fmla="*/ 5796913 h 5900100"/>
              <a:gd name="connsiteX3428" fmla="*/ 6787861 w 7434584"/>
              <a:gd name="connsiteY3428" fmla="*/ 5788644 h 5900100"/>
              <a:gd name="connsiteX3429" fmla="*/ 6867013 w 7434584"/>
              <a:gd name="connsiteY3429" fmla="*/ 5772621 h 5900100"/>
              <a:gd name="connsiteX3430" fmla="*/ 6838515 w 7434584"/>
              <a:gd name="connsiteY3430" fmla="*/ 5805520 h 5900100"/>
              <a:gd name="connsiteX3431" fmla="*/ 6845913 w 7434584"/>
              <a:gd name="connsiteY3431" fmla="*/ 5820614 h 5900100"/>
              <a:gd name="connsiteX3432" fmla="*/ 6829070 w 7434584"/>
              <a:gd name="connsiteY3432" fmla="*/ 5826221 h 5900100"/>
              <a:gd name="connsiteX3433" fmla="*/ 6637793 w 7434584"/>
              <a:gd name="connsiteY3433" fmla="*/ 5861673 h 5900100"/>
              <a:gd name="connsiteX3434" fmla="*/ 6567614 w 7434584"/>
              <a:gd name="connsiteY3434" fmla="*/ 5885035 h 5900100"/>
              <a:gd name="connsiteX3435" fmla="*/ 6166473 w 7434584"/>
              <a:gd name="connsiteY3435" fmla="*/ 5892924 h 5900100"/>
              <a:gd name="connsiteX3436" fmla="*/ 5815884 w 7434584"/>
              <a:gd name="connsiteY3436" fmla="*/ 5876047 h 5900100"/>
              <a:gd name="connsiteX3437" fmla="*/ 5507004 w 7434584"/>
              <a:gd name="connsiteY3437" fmla="*/ 5844184 h 5900100"/>
              <a:gd name="connsiteX3438" fmla="*/ 5226727 w 7434584"/>
              <a:gd name="connsiteY3438" fmla="*/ 5803129 h 5900100"/>
              <a:gd name="connsiteX3439" fmla="*/ 5207374 w 7434584"/>
              <a:gd name="connsiteY3439" fmla="*/ 5797566 h 5900100"/>
              <a:gd name="connsiteX3440" fmla="*/ 4963410 w 7434584"/>
              <a:gd name="connsiteY3440" fmla="*/ 5730301 h 5900100"/>
              <a:gd name="connsiteX3441" fmla="*/ 4471513 w 7434584"/>
              <a:gd name="connsiteY3441" fmla="*/ 5587528 h 5900100"/>
              <a:gd name="connsiteX3442" fmla="*/ 4038192 w 7434584"/>
              <a:gd name="connsiteY3442" fmla="*/ 5438786 h 5900100"/>
              <a:gd name="connsiteX3443" fmla="*/ 4018831 w 7434584"/>
              <a:gd name="connsiteY3443" fmla="*/ 5443664 h 5900100"/>
              <a:gd name="connsiteX3444" fmla="*/ 4128029 w 7434584"/>
              <a:gd name="connsiteY3444" fmla="*/ 5482222 h 5900100"/>
              <a:gd name="connsiteX3445" fmla="*/ 4274945 w 7434584"/>
              <a:gd name="connsiteY3445" fmla="*/ 5544913 h 5900100"/>
              <a:gd name="connsiteX3446" fmla="*/ 4568794 w 7434584"/>
              <a:gd name="connsiteY3446" fmla="*/ 5630902 h 5900100"/>
              <a:gd name="connsiteX3447" fmla="*/ 4897484 w 7434584"/>
              <a:gd name="connsiteY3447" fmla="*/ 5737960 h 5900100"/>
              <a:gd name="connsiteX3448" fmla="*/ 4944454 w 7434584"/>
              <a:gd name="connsiteY3448" fmla="*/ 5752406 h 5900100"/>
              <a:gd name="connsiteX3449" fmla="*/ 4895051 w 7434584"/>
              <a:gd name="connsiteY3449" fmla="*/ 5743349 h 5900100"/>
              <a:gd name="connsiteX3450" fmla="*/ 4746829 w 7434584"/>
              <a:gd name="connsiteY3450" fmla="*/ 5711566 h 5900100"/>
              <a:gd name="connsiteX3451" fmla="*/ 4531061 w 7434584"/>
              <a:gd name="connsiteY3451" fmla="*/ 5646168 h 5900100"/>
              <a:gd name="connsiteX3452" fmla="*/ 4372775 w 7434584"/>
              <a:gd name="connsiteY3452" fmla="*/ 5597474 h 5900100"/>
              <a:gd name="connsiteX3453" fmla="*/ 3918314 w 7434584"/>
              <a:gd name="connsiteY3453" fmla="*/ 5420800 h 5900100"/>
              <a:gd name="connsiteX3454" fmla="*/ 3607594 w 7434584"/>
              <a:gd name="connsiteY3454" fmla="*/ 5319969 h 5900100"/>
              <a:gd name="connsiteX3455" fmla="*/ 2847714 w 7434584"/>
              <a:gd name="connsiteY3455" fmla="*/ 4950745 h 5900100"/>
              <a:gd name="connsiteX3456" fmla="*/ 2794630 w 7434584"/>
              <a:gd name="connsiteY3456" fmla="*/ 4912622 h 5900100"/>
              <a:gd name="connsiteX3457" fmla="*/ 3095515 w 7434584"/>
              <a:gd name="connsiteY3457" fmla="*/ 5036376 h 5900100"/>
              <a:gd name="connsiteX3458" fmla="*/ 3437026 w 7434584"/>
              <a:gd name="connsiteY3458" fmla="*/ 5167330 h 5900100"/>
              <a:gd name="connsiteX3459" fmla="*/ 3531819 w 7434584"/>
              <a:gd name="connsiteY3459" fmla="*/ 5200385 h 5900100"/>
              <a:gd name="connsiteX3460" fmla="*/ 3532055 w 7434584"/>
              <a:gd name="connsiteY3460" fmla="*/ 5196677 h 5900100"/>
              <a:gd name="connsiteX3461" fmla="*/ 3532143 w 7434584"/>
              <a:gd name="connsiteY3461" fmla="*/ 5190813 h 5900100"/>
              <a:gd name="connsiteX3462" fmla="*/ 3544076 w 7434584"/>
              <a:gd name="connsiteY3462" fmla="*/ 5158512 h 5900100"/>
              <a:gd name="connsiteX3463" fmla="*/ 3496796 w 7434584"/>
              <a:gd name="connsiteY3463" fmla="*/ 5142649 h 5900100"/>
              <a:gd name="connsiteX3464" fmla="*/ 3493347 w 7434584"/>
              <a:gd name="connsiteY3464" fmla="*/ 5151745 h 5900100"/>
              <a:gd name="connsiteX3465" fmla="*/ 3490318 w 7434584"/>
              <a:gd name="connsiteY3465" fmla="*/ 5159718 h 5900100"/>
              <a:gd name="connsiteX3466" fmla="*/ 3490144 w 7434584"/>
              <a:gd name="connsiteY3466" fmla="*/ 5151038 h 5900100"/>
              <a:gd name="connsiteX3467" fmla="*/ 3489856 w 7434584"/>
              <a:gd name="connsiteY3467" fmla="*/ 5148098 h 5900100"/>
              <a:gd name="connsiteX3468" fmla="*/ 3492311 w 7434584"/>
              <a:gd name="connsiteY3468" fmla="*/ 5141145 h 5900100"/>
              <a:gd name="connsiteX3469" fmla="*/ 3429753 w 7434584"/>
              <a:gd name="connsiteY3469" fmla="*/ 5120158 h 5900100"/>
              <a:gd name="connsiteX3470" fmla="*/ 3428682 w 7434584"/>
              <a:gd name="connsiteY3470" fmla="*/ 5121255 h 5900100"/>
              <a:gd name="connsiteX3471" fmla="*/ 3428811 w 7434584"/>
              <a:gd name="connsiteY3471" fmla="*/ 5119841 h 5900100"/>
              <a:gd name="connsiteX3472" fmla="*/ 3416476 w 7434584"/>
              <a:gd name="connsiteY3472" fmla="*/ 5115703 h 5900100"/>
              <a:gd name="connsiteX3473" fmla="*/ 3414009 w 7434584"/>
              <a:gd name="connsiteY3473" fmla="*/ 5131587 h 5900100"/>
              <a:gd name="connsiteX3474" fmla="*/ 3415638 w 7434584"/>
              <a:gd name="connsiteY3474" fmla="*/ 5115421 h 5900100"/>
              <a:gd name="connsiteX3475" fmla="*/ 3344282 w 7434584"/>
              <a:gd name="connsiteY3475" fmla="*/ 5091482 h 5900100"/>
              <a:gd name="connsiteX3476" fmla="*/ 3125541 w 7434584"/>
              <a:gd name="connsiteY3476" fmla="*/ 5021775 h 5900100"/>
              <a:gd name="connsiteX3477" fmla="*/ 2682049 w 7434584"/>
              <a:gd name="connsiteY3477" fmla="*/ 4827211 h 5900100"/>
              <a:gd name="connsiteX3478" fmla="*/ 2675735 w 7434584"/>
              <a:gd name="connsiteY3478" fmla="*/ 4824341 h 5900100"/>
              <a:gd name="connsiteX3479" fmla="*/ 2674356 w 7434584"/>
              <a:gd name="connsiteY3479" fmla="*/ 4824553 h 5900100"/>
              <a:gd name="connsiteX3480" fmla="*/ 2674018 w 7434584"/>
              <a:gd name="connsiteY3480" fmla="*/ 4823562 h 5900100"/>
              <a:gd name="connsiteX3481" fmla="*/ 2654753 w 7434584"/>
              <a:gd name="connsiteY3481" fmla="*/ 4814808 h 5900100"/>
              <a:gd name="connsiteX3482" fmla="*/ 2655122 w 7434584"/>
              <a:gd name="connsiteY3482" fmla="*/ 4815720 h 5900100"/>
              <a:gd name="connsiteX3483" fmla="*/ 2642160 w 7434584"/>
              <a:gd name="connsiteY3483" fmla="*/ 4813121 h 5900100"/>
              <a:gd name="connsiteX3484" fmla="*/ 2596459 w 7434584"/>
              <a:gd name="connsiteY3484" fmla="*/ 4794375 h 5900100"/>
              <a:gd name="connsiteX3485" fmla="*/ 2413057 w 7434584"/>
              <a:gd name="connsiteY3485" fmla="*/ 4722647 h 5900100"/>
              <a:gd name="connsiteX3486" fmla="*/ 2176638 w 7434584"/>
              <a:gd name="connsiteY3486" fmla="*/ 4613030 h 5900100"/>
              <a:gd name="connsiteX3487" fmla="*/ 2055745 w 7434584"/>
              <a:gd name="connsiteY3487" fmla="*/ 4562991 h 5900100"/>
              <a:gd name="connsiteX3488" fmla="*/ 1769278 w 7434584"/>
              <a:gd name="connsiteY3488" fmla="*/ 4390041 h 5900100"/>
              <a:gd name="connsiteX3489" fmla="*/ 1729553 w 7434584"/>
              <a:gd name="connsiteY3489" fmla="*/ 4356468 h 5900100"/>
              <a:gd name="connsiteX3490" fmla="*/ 1717067 w 7434584"/>
              <a:gd name="connsiteY3490" fmla="*/ 4351056 h 5900100"/>
              <a:gd name="connsiteX3491" fmla="*/ 1717146 w 7434584"/>
              <a:gd name="connsiteY3491" fmla="*/ 4350150 h 5900100"/>
              <a:gd name="connsiteX3492" fmla="*/ 1714869 w 7434584"/>
              <a:gd name="connsiteY3492" fmla="*/ 4350103 h 5900100"/>
              <a:gd name="connsiteX3493" fmla="*/ 1717067 w 7434584"/>
              <a:gd name="connsiteY3493" fmla="*/ 4351056 h 5900100"/>
              <a:gd name="connsiteX3494" fmla="*/ 1716772 w 7434584"/>
              <a:gd name="connsiteY3494" fmla="*/ 4354482 h 5900100"/>
              <a:gd name="connsiteX3495" fmla="*/ 1676724 w 7434584"/>
              <a:gd name="connsiteY3495" fmla="*/ 4333765 h 5900100"/>
              <a:gd name="connsiteX3496" fmla="*/ 1683464 w 7434584"/>
              <a:gd name="connsiteY3496" fmla="*/ 4342366 h 5900100"/>
              <a:gd name="connsiteX3497" fmla="*/ 1682715 w 7434584"/>
              <a:gd name="connsiteY3497" fmla="*/ 4354474 h 5900100"/>
              <a:gd name="connsiteX3498" fmla="*/ 1711676 w 7434584"/>
              <a:gd name="connsiteY3498" fmla="*/ 4378488 h 5900100"/>
              <a:gd name="connsiteX3499" fmla="*/ 1759350 w 7434584"/>
              <a:gd name="connsiteY3499" fmla="*/ 4415877 h 5900100"/>
              <a:gd name="connsiteX3500" fmla="*/ 1801043 w 7434584"/>
              <a:gd name="connsiteY3500" fmla="*/ 4447707 h 5900100"/>
              <a:gd name="connsiteX3501" fmla="*/ 1789826 w 7434584"/>
              <a:gd name="connsiteY3501" fmla="*/ 4441245 h 5900100"/>
              <a:gd name="connsiteX3502" fmla="*/ 1736007 w 7434584"/>
              <a:gd name="connsiteY3502" fmla="*/ 4399783 h 5900100"/>
              <a:gd name="connsiteX3503" fmla="*/ 1622717 w 7434584"/>
              <a:gd name="connsiteY3503" fmla="*/ 4317673 h 5900100"/>
              <a:gd name="connsiteX3504" fmla="*/ 1564498 w 7434584"/>
              <a:gd name="connsiteY3504" fmla="*/ 4270696 h 5900100"/>
              <a:gd name="connsiteX3505" fmla="*/ 1511565 w 7434584"/>
              <a:gd name="connsiteY3505" fmla="*/ 4225505 h 5900100"/>
              <a:gd name="connsiteX3506" fmla="*/ 1575945 w 7434584"/>
              <a:gd name="connsiteY3506" fmla="*/ 4274563 h 5900100"/>
              <a:gd name="connsiteX3507" fmla="*/ 1598162 w 7434584"/>
              <a:gd name="connsiteY3507" fmla="*/ 4289974 h 5900100"/>
              <a:gd name="connsiteX3508" fmla="*/ 1582924 w 7434584"/>
              <a:gd name="connsiteY3508" fmla="*/ 4268727 h 5900100"/>
              <a:gd name="connsiteX3509" fmla="*/ 1442444 w 7434584"/>
              <a:gd name="connsiteY3509" fmla="*/ 4152855 h 5900100"/>
              <a:gd name="connsiteX3510" fmla="*/ 1576486 w 7434584"/>
              <a:gd name="connsiteY3510" fmla="*/ 4253905 h 5900100"/>
              <a:gd name="connsiteX3511" fmla="*/ 1588004 w 7434584"/>
              <a:gd name="connsiteY3511" fmla="*/ 4258513 h 5900100"/>
              <a:gd name="connsiteX3512" fmla="*/ 1578690 w 7434584"/>
              <a:gd name="connsiteY3512" fmla="*/ 4252061 h 5900100"/>
              <a:gd name="connsiteX3513" fmla="*/ 1506820 w 7434584"/>
              <a:gd name="connsiteY3513" fmla="*/ 4192100 h 5900100"/>
              <a:gd name="connsiteX3514" fmla="*/ 1461679 w 7434584"/>
              <a:gd name="connsiteY3514" fmla="*/ 4152138 h 5900100"/>
              <a:gd name="connsiteX3515" fmla="*/ 1469613 w 7434584"/>
              <a:gd name="connsiteY3515" fmla="*/ 4154916 h 5900100"/>
              <a:gd name="connsiteX3516" fmla="*/ 1469980 w 7434584"/>
              <a:gd name="connsiteY3516" fmla="*/ 4154990 h 5900100"/>
              <a:gd name="connsiteX3517" fmla="*/ 1472094 w 7434584"/>
              <a:gd name="connsiteY3517" fmla="*/ 4156547 h 5900100"/>
              <a:gd name="connsiteX3518" fmla="*/ 1505017 w 7434584"/>
              <a:gd name="connsiteY3518" fmla="*/ 4182759 h 5900100"/>
              <a:gd name="connsiteX3519" fmla="*/ 1485816 w 7434584"/>
              <a:gd name="connsiteY3519" fmla="*/ 4159313 h 5900100"/>
              <a:gd name="connsiteX3520" fmla="*/ 1483420 w 7434584"/>
              <a:gd name="connsiteY3520" fmla="*/ 4157507 h 5900100"/>
              <a:gd name="connsiteX3521" fmla="*/ 1487721 w 7434584"/>
              <a:gd name="connsiteY3521" fmla="*/ 4154504 h 5900100"/>
              <a:gd name="connsiteX3522" fmla="*/ 1479141 w 7434584"/>
              <a:gd name="connsiteY3522" fmla="*/ 4149446 h 5900100"/>
              <a:gd name="connsiteX3523" fmla="*/ 1468002 w 7434584"/>
              <a:gd name="connsiteY3523" fmla="*/ 4145209 h 5900100"/>
              <a:gd name="connsiteX3524" fmla="*/ 1461693 w 7434584"/>
              <a:gd name="connsiteY3524" fmla="*/ 4139521 h 5900100"/>
              <a:gd name="connsiteX3525" fmla="*/ 1485385 w 7434584"/>
              <a:gd name="connsiteY3525" fmla="*/ 4151405 h 5900100"/>
              <a:gd name="connsiteX3526" fmla="*/ 1609662 w 7434584"/>
              <a:gd name="connsiteY3526" fmla="*/ 4251888 h 5900100"/>
              <a:gd name="connsiteX3527" fmla="*/ 1661658 w 7434584"/>
              <a:gd name="connsiteY3527" fmla="*/ 4285122 h 5900100"/>
              <a:gd name="connsiteX3528" fmla="*/ 1655429 w 7434584"/>
              <a:gd name="connsiteY3528" fmla="*/ 4278847 h 5900100"/>
              <a:gd name="connsiteX3529" fmla="*/ 1554246 w 7434584"/>
              <a:gd name="connsiteY3529" fmla="*/ 4195798 h 5900100"/>
              <a:gd name="connsiteX3530" fmla="*/ 1515826 w 7434584"/>
              <a:gd name="connsiteY3530" fmla="*/ 4164995 h 5900100"/>
              <a:gd name="connsiteX3531" fmla="*/ 1540767 w 7434584"/>
              <a:gd name="connsiteY3531" fmla="*/ 4178597 h 5900100"/>
              <a:gd name="connsiteX3532" fmla="*/ 1656693 w 7434584"/>
              <a:gd name="connsiteY3532" fmla="*/ 4266770 h 5900100"/>
              <a:gd name="connsiteX3533" fmla="*/ 1704359 w 7434584"/>
              <a:gd name="connsiteY3533" fmla="*/ 4298108 h 5900100"/>
              <a:gd name="connsiteX3534" fmla="*/ 1671802 w 7434584"/>
              <a:gd name="connsiteY3534" fmla="*/ 4273884 h 5900100"/>
              <a:gd name="connsiteX3535" fmla="*/ 1640941 w 7434584"/>
              <a:gd name="connsiteY3535" fmla="*/ 4245494 h 5900100"/>
              <a:gd name="connsiteX3536" fmla="*/ 1699822 w 7434584"/>
              <a:gd name="connsiteY3536" fmla="*/ 4287663 h 5900100"/>
              <a:gd name="connsiteX3537" fmla="*/ 1721614 w 7434584"/>
              <a:gd name="connsiteY3537" fmla="*/ 4295166 h 5900100"/>
              <a:gd name="connsiteX3538" fmla="*/ 1732079 w 7434584"/>
              <a:gd name="connsiteY3538" fmla="*/ 4301559 h 5900100"/>
              <a:gd name="connsiteX3539" fmla="*/ 1732365 w 7434584"/>
              <a:gd name="connsiteY3539" fmla="*/ 4301938 h 5900100"/>
              <a:gd name="connsiteX3540" fmla="*/ 1734467 w 7434584"/>
              <a:gd name="connsiteY3540" fmla="*/ 4303017 h 5900100"/>
              <a:gd name="connsiteX3541" fmla="*/ 1756889 w 7434584"/>
              <a:gd name="connsiteY3541" fmla="*/ 4316714 h 5900100"/>
              <a:gd name="connsiteX3542" fmla="*/ 1790621 w 7434584"/>
              <a:gd name="connsiteY3542" fmla="*/ 4339895 h 5900100"/>
              <a:gd name="connsiteX3543" fmla="*/ 1802139 w 7434584"/>
              <a:gd name="connsiteY3543" fmla="*/ 4344503 h 5900100"/>
              <a:gd name="connsiteX3544" fmla="*/ 1786083 w 7434584"/>
              <a:gd name="connsiteY3544" fmla="*/ 4329451 h 5900100"/>
              <a:gd name="connsiteX3545" fmla="*/ 1769516 w 7434584"/>
              <a:gd name="connsiteY3545" fmla="*/ 4317450 h 5900100"/>
              <a:gd name="connsiteX3546" fmla="*/ 1746401 w 7434584"/>
              <a:gd name="connsiteY3546" fmla="*/ 4309149 h 5900100"/>
              <a:gd name="connsiteX3547" fmla="*/ 1734467 w 7434584"/>
              <a:gd name="connsiteY3547" fmla="*/ 4303017 h 5900100"/>
              <a:gd name="connsiteX3548" fmla="*/ 1732079 w 7434584"/>
              <a:gd name="connsiteY3548" fmla="*/ 4301559 h 5900100"/>
              <a:gd name="connsiteX3549" fmla="*/ 1726773 w 7434584"/>
              <a:gd name="connsiteY3549" fmla="*/ 4294530 h 5900100"/>
              <a:gd name="connsiteX3550" fmla="*/ 1738803 w 7434584"/>
              <a:gd name="connsiteY3550" fmla="*/ 4295207 h 5900100"/>
              <a:gd name="connsiteX3551" fmla="*/ 1713196 w 7434584"/>
              <a:gd name="connsiteY3551" fmla="*/ 4276658 h 5900100"/>
              <a:gd name="connsiteX3552" fmla="*/ 1646035 w 7434584"/>
              <a:gd name="connsiteY3552" fmla="*/ 4221485 h 5900100"/>
              <a:gd name="connsiteX3553" fmla="*/ 1706659 w 7434584"/>
              <a:gd name="connsiteY3553" fmla="*/ 4264209 h 5900100"/>
              <a:gd name="connsiteX3554" fmla="*/ 1760188 w 7434584"/>
              <a:gd name="connsiteY3554" fmla="*/ 4301148 h 5900100"/>
              <a:gd name="connsiteX3555" fmla="*/ 1771917 w 7434584"/>
              <a:gd name="connsiteY3555" fmla="*/ 4304720 h 5900100"/>
              <a:gd name="connsiteX3556" fmla="*/ 1787563 w 7434584"/>
              <a:gd name="connsiteY3556" fmla="*/ 4309986 h 5900100"/>
              <a:gd name="connsiteX3557" fmla="*/ 1785745 w 7434584"/>
              <a:gd name="connsiteY3557" fmla="*/ 4306771 h 5900100"/>
              <a:gd name="connsiteX3558" fmla="*/ 1646720 w 7434584"/>
              <a:gd name="connsiteY3558" fmla="*/ 4201165 h 5900100"/>
              <a:gd name="connsiteX3559" fmla="*/ 1634667 w 7434584"/>
              <a:gd name="connsiteY3559" fmla="*/ 4188672 h 5900100"/>
              <a:gd name="connsiteX3560" fmla="*/ 1614432 w 7434584"/>
              <a:gd name="connsiteY3560" fmla="*/ 4179297 h 5900100"/>
              <a:gd name="connsiteX3561" fmla="*/ 1630339 w 7434584"/>
              <a:gd name="connsiteY3561" fmla="*/ 4177304 h 5900100"/>
              <a:gd name="connsiteX3562" fmla="*/ 1657948 w 7434584"/>
              <a:gd name="connsiteY3562" fmla="*/ 4183854 h 5900100"/>
              <a:gd name="connsiteX3563" fmla="*/ 1644523 w 7434584"/>
              <a:gd name="connsiteY3563" fmla="*/ 4174012 h 5900100"/>
              <a:gd name="connsiteX3564" fmla="*/ 1662285 w 7434584"/>
              <a:gd name="connsiteY3564" fmla="*/ 4176491 h 5900100"/>
              <a:gd name="connsiteX3565" fmla="*/ 1640751 w 7434584"/>
              <a:gd name="connsiteY3565" fmla="*/ 4160117 h 5900100"/>
              <a:gd name="connsiteX3566" fmla="*/ 1616420 w 7434584"/>
              <a:gd name="connsiteY3566" fmla="*/ 4152466 h 5900100"/>
              <a:gd name="connsiteX3567" fmla="*/ 1602248 w 7434584"/>
              <a:gd name="connsiteY3567" fmla="*/ 4141439 h 5900100"/>
              <a:gd name="connsiteX3568" fmla="*/ 1600533 w 7434584"/>
              <a:gd name="connsiteY3568" fmla="*/ 4140119 h 5900100"/>
              <a:gd name="connsiteX3569" fmla="*/ 1610543 w 7434584"/>
              <a:gd name="connsiteY3569" fmla="*/ 4142395 h 5900100"/>
              <a:gd name="connsiteX3570" fmla="*/ 1649472 w 7434584"/>
              <a:gd name="connsiteY3570" fmla="*/ 4153268 h 5900100"/>
              <a:gd name="connsiteX3571" fmla="*/ 1693418 w 7434584"/>
              <a:gd name="connsiteY3571" fmla="*/ 4169623 h 5900100"/>
              <a:gd name="connsiteX3572" fmla="*/ 1725567 w 7434584"/>
              <a:gd name="connsiteY3572" fmla="*/ 4179716 h 5900100"/>
              <a:gd name="connsiteX3573" fmla="*/ 1716540 w 7434584"/>
              <a:gd name="connsiteY3573" fmla="*/ 4169212 h 5900100"/>
              <a:gd name="connsiteX3574" fmla="*/ 1713972 w 7434584"/>
              <a:gd name="connsiteY3574" fmla="*/ 4168101 h 5900100"/>
              <a:gd name="connsiteX3575" fmla="*/ 1672950 w 7434584"/>
              <a:gd name="connsiteY3575" fmla="*/ 4151636 h 5900100"/>
              <a:gd name="connsiteX3576" fmla="*/ 1660979 w 7434584"/>
              <a:gd name="connsiteY3576" fmla="*/ 4139283 h 5900100"/>
              <a:gd name="connsiteX3577" fmla="*/ 1643621 w 7434584"/>
              <a:gd name="connsiteY3577" fmla="*/ 4137224 h 5900100"/>
              <a:gd name="connsiteX3578" fmla="*/ 1631374 w 7434584"/>
              <a:gd name="connsiteY3578" fmla="*/ 4124585 h 5900100"/>
              <a:gd name="connsiteX3579" fmla="*/ 1590076 w 7434584"/>
              <a:gd name="connsiteY3579" fmla="*/ 4112837 h 5900100"/>
              <a:gd name="connsiteX3580" fmla="*/ 1583567 w 7434584"/>
              <a:gd name="connsiteY3580" fmla="*/ 4107009 h 5900100"/>
              <a:gd name="connsiteX3581" fmla="*/ 1587623 w 7434584"/>
              <a:gd name="connsiteY3581" fmla="*/ 4106723 h 5900100"/>
              <a:gd name="connsiteX3582" fmla="*/ 1567421 w 7434584"/>
              <a:gd name="connsiteY3582" fmla="*/ 4100771 h 5900100"/>
              <a:gd name="connsiteX3583" fmla="*/ 1556362 w 7434584"/>
              <a:gd name="connsiteY3583" fmla="*/ 4094431 h 5900100"/>
              <a:gd name="connsiteX3584" fmla="*/ 1583042 w 7434584"/>
              <a:gd name="connsiteY3584" fmla="*/ 4096222 h 5900100"/>
              <a:gd name="connsiteX3585" fmla="*/ 1613055 w 7434584"/>
              <a:gd name="connsiteY3585" fmla="*/ 4105728 h 5900100"/>
              <a:gd name="connsiteX3586" fmla="*/ 1649992 w 7434584"/>
              <a:gd name="connsiteY3586" fmla="*/ 4115608 h 5900100"/>
              <a:gd name="connsiteX3587" fmla="*/ 1656333 w 7434584"/>
              <a:gd name="connsiteY3587" fmla="*/ 4113642 h 5900100"/>
              <a:gd name="connsiteX3588" fmla="*/ 1672840 w 7434584"/>
              <a:gd name="connsiteY3588" fmla="*/ 4116026 h 5900100"/>
              <a:gd name="connsiteX3589" fmla="*/ 1678329 w 7434584"/>
              <a:gd name="connsiteY3589" fmla="*/ 4118168 h 5900100"/>
              <a:gd name="connsiteX3590" fmla="*/ 1676498 w 7434584"/>
              <a:gd name="connsiteY3590" fmla="*/ 4117094 h 5900100"/>
              <a:gd name="connsiteX3591" fmla="*/ 1670437 w 7434584"/>
              <a:gd name="connsiteY3591" fmla="*/ 4114567 h 5900100"/>
              <a:gd name="connsiteX3592" fmla="*/ 1634523 w 7434584"/>
              <a:gd name="connsiteY3592" fmla="*/ 4101982 h 5900100"/>
              <a:gd name="connsiteX3593" fmla="*/ 1623107 w 7434584"/>
              <a:gd name="connsiteY3593" fmla="*/ 4095210 h 5900100"/>
              <a:gd name="connsiteX3594" fmla="*/ 1621925 w 7434584"/>
              <a:gd name="connsiteY3594" fmla="*/ 4094413 h 5900100"/>
              <a:gd name="connsiteX3595" fmla="*/ 1605400 w 7434584"/>
              <a:gd name="connsiteY3595" fmla="*/ 4087618 h 5900100"/>
              <a:gd name="connsiteX3596" fmla="*/ 1591632 w 7434584"/>
              <a:gd name="connsiteY3596" fmla="*/ 4081269 h 5900100"/>
              <a:gd name="connsiteX3597" fmla="*/ 1591598 w 7434584"/>
              <a:gd name="connsiteY3597" fmla="*/ 4081260 h 5900100"/>
              <a:gd name="connsiteX3598" fmla="*/ 1591581 w 7434584"/>
              <a:gd name="connsiteY3598" fmla="*/ 4081245 h 5900100"/>
              <a:gd name="connsiteX3599" fmla="*/ 1542691 w 7434584"/>
              <a:gd name="connsiteY3599" fmla="*/ 4058702 h 5900100"/>
              <a:gd name="connsiteX3600" fmla="*/ 1492529 w 7434584"/>
              <a:gd name="connsiteY3600" fmla="*/ 4035123 h 5900100"/>
              <a:gd name="connsiteX3601" fmla="*/ 1503361 w 7434584"/>
              <a:gd name="connsiteY3601" fmla="*/ 4029183 h 5900100"/>
              <a:gd name="connsiteX3602" fmla="*/ 1493660 w 7434584"/>
              <a:gd name="connsiteY3602" fmla="*/ 4026226 h 5900100"/>
              <a:gd name="connsiteX3603" fmla="*/ 1491866 w 7434584"/>
              <a:gd name="connsiteY3603" fmla="*/ 4023372 h 5900100"/>
              <a:gd name="connsiteX3604" fmla="*/ 1486014 w 7434584"/>
              <a:gd name="connsiteY3604" fmla="*/ 4015949 h 5900100"/>
              <a:gd name="connsiteX3605" fmla="*/ 1494021 w 7434584"/>
              <a:gd name="connsiteY3605" fmla="*/ 4018016 h 5900100"/>
              <a:gd name="connsiteX3606" fmla="*/ 1614097 w 7434584"/>
              <a:gd name="connsiteY3606" fmla="*/ 4049218 h 5900100"/>
              <a:gd name="connsiteX3607" fmla="*/ 1632378 w 7434584"/>
              <a:gd name="connsiteY3607" fmla="*/ 4054218 h 5900100"/>
              <a:gd name="connsiteX3608" fmla="*/ 1654239 w 7434584"/>
              <a:gd name="connsiteY3608" fmla="*/ 4059946 h 5900100"/>
              <a:gd name="connsiteX3609" fmla="*/ 1682280 w 7434584"/>
              <a:gd name="connsiteY3609" fmla="*/ 4064000 h 5900100"/>
              <a:gd name="connsiteX3610" fmla="*/ 1694488 w 7434584"/>
              <a:gd name="connsiteY3610" fmla="*/ 4066618 h 5900100"/>
              <a:gd name="connsiteX3611" fmla="*/ 1688416 w 7434584"/>
              <a:gd name="connsiteY3611" fmla="*/ 4062953 h 5900100"/>
              <a:gd name="connsiteX3612" fmla="*/ 1720168 w 7434584"/>
              <a:gd name="connsiteY3612" fmla="*/ 4071086 h 5900100"/>
              <a:gd name="connsiteX3613" fmla="*/ 1739190 w 7434584"/>
              <a:gd name="connsiteY3613" fmla="*/ 4059849 h 5900100"/>
              <a:gd name="connsiteX3614" fmla="*/ 1666058 w 7434584"/>
              <a:gd name="connsiteY3614" fmla="*/ 4036109 h 5900100"/>
              <a:gd name="connsiteX3615" fmla="*/ 1618355 w 7434584"/>
              <a:gd name="connsiteY3615" fmla="*/ 4012752 h 5900100"/>
              <a:gd name="connsiteX3616" fmla="*/ 1611950 w 7434584"/>
              <a:gd name="connsiteY3616" fmla="*/ 4001137 h 5900100"/>
              <a:gd name="connsiteX3617" fmla="*/ 1555900 w 7434584"/>
              <a:gd name="connsiteY3617" fmla="*/ 3984176 h 5900100"/>
              <a:gd name="connsiteX3618" fmla="*/ 1573159 w 7434584"/>
              <a:gd name="connsiteY3618" fmla="*/ 3981966 h 5900100"/>
              <a:gd name="connsiteX3619" fmla="*/ 1571847 w 7434584"/>
              <a:gd name="connsiteY3619" fmla="*/ 3983277 h 5900100"/>
              <a:gd name="connsiteX3620" fmla="*/ 1569261 w 7434584"/>
              <a:gd name="connsiteY3620" fmla="*/ 3982949 h 5900100"/>
              <a:gd name="connsiteX3621" fmla="*/ 1571003 w 7434584"/>
              <a:gd name="connsiteY3621" fmla="*/ 3984119 h 5900100"/>
              <a:gd name="connsiteX3622" fmla="*/ 1571847 w 7434584"/>
              <a:gd name="connsiteY3622" fmla="*/ 3983277 h 5900100"/>
              <a:gd name="connsiteX3623" fmla="*/ 1576597 w 7434584"/>
              <a:gd name="connsiteY3623" fmla="*/ 3983877 h 5900100"/>
              <a:gd name="connsiteX3624" fmla="*/ 1579298 w 7434584"/>
              <a:gd name="connsiteY3624" fmla="*/ 3985379 h 5900100"/>
              <a:gd name="connsiteX3625" fmla="*/ 1582718 w 7434584"/>
              <a:gd name="connsiteY3625" fmla="*/ 3985990 h 5900100"/>
              <a:gd name="connsiteX3626" fmla="*/ 1595613 w 7434584"/>
              <a:gd name="connsiteY3626" fmla="*/ 3978447 h 5900100"/>
              <a:gd name="connsiteX3627" fmla="*/ 1623642 w 7434584"/>
              <a:gd name="connsiteY3627" fmla="*/ 3985051 h 5900100"/>
              <a:gd name="connsiteX3628" fmla="*/ 1640378 w 7434584"/>
              <a:gd name="connsiteY3628" fmla="*/ 3990534 h 5900100"/>
              <a:gd name="connsiteX3629" fmla="*/ 1635941 w 7434584"/>
              <a:gd name="connsiteY3629" fmla="*/ 3980878 h 5900100"/>
              <a:gd name="connsiteX3630" fmla="*/ 1630469 w 7434584"/>
              <a:gd name="connsiteY3630" fmla="*/ 3968914 h 5900100"/>
              <a:gd name="connsiteX3631" fmla="*/ 1629301 w 7434584"/>
              <a:gd name="connsiteY3631" fmla="*/ 3967601 h 5900100"/>
              <a:gd name="connsiteX3632" fmla="*/ 1580529 w 7434584"/>
              <a:gd name="connsiteY3632" fmla="*/ 3950480 h 5900100"/>
              <a:gd name="connsiteX3633" fmla="*/ 1499072 w 7434584"/>
              <a:gd name="connsiteY3633" fmla="*/ 3927971 h 5900100"/>
              <a:gd name="connsiteX3634" fmla="*/ 1494951 w 7434584"/>
              <a:gd name="connsiteY3634" fmla="*/ 3923261 h 5900100"/>
              <a:gd name="connsiteX3635" fmla="*/ 1484648 w 7434584"/>
              <a:gd name="connsiteY3635" fmla="*/ 3913117 h 5900100"/>
              <a:gd name="connsiteX3636" fmla="*/ 1511063 w 7434584"/>
              <a:gd name="connsiteY3636" fmla="*/ 3917905 h 5900100"/>
              <a:gd name="connsiteX3637" fmla="*/ 1487172 w 7434584"/>
              <a:gd name="connsiteY3637" fmla="*/ 3908390 h 5900100"/>
              <a:gd name="connsiteX3638" fmla="*/ 1491365 w 7434584"/>
              <a:gd name="connsiteY3638" fmla="*/ 3901174 h 5900100"/>
              <a:gd name="connsiteX3639" fmla="*/ 1493267 w 7434584"/>
              <a:gd name="connsiteY3639" fmla="*/ 3905552 h 5900100"/>
              <a:gd name="connsiteX3640" fmla="*/ 1491365 w 7434584"/>
              <a:gd name="connsiteY3640" fmla="*/ 3901174 h 5900100"/>
              <a:gd name="connsiteX3641" fmla="*/ 1484283 w 7434584"/>
              <a:gd name="connsiteY3641" fmla="*/ 3895421 h 5900100"/>
              <a:gd name="connsiteX3642" fmla="*/ 1508844 w 7434584"/>
              <a:gd name="connsiteY3642" fmla="*/ 3900855 h 5900100"/>
              <a:gd name="connsiteX3643" fmla="*/ 1515944 w 7434584"/>
              <a:gd name="connsiteY3643" fmla="*/ 3904094 h 5900100"/>
              <a:gd name="connsiteX3644" fmla="*/ 1518807 w 7434584"/>
              <a:gd name="connsiteY3644" fmla="*/ 3906707 h 5900100"/>
              <a:gd name="connsiteX3645" fmla="*/ 1519427 w 7434584"/>
              <a:gd name="connsiteY3645" fmla="*/ 3903194 h 5900100"/>
              <a:gd name="connsiteX3646" fmla="*/ 1552286 w 7434584"/>
              <a:gd name="connsiteY3646" fmla="*/ 3910465 h 5900100"/>
              <a:gd name="connsiteX3647" fmla="*/ 1560575 w 7434584"/>
              <a:gd name="connsiteY3647" fmla="*/ 3916343 h 5900100"/>
              <a:gd name="connsiteX3648" fmla="*/ 1562338 w 7434584"/>
              <a:gd name="connsiteY3648" fmla="*/ 3917741 h 5900100"/>
              <a:gd name="connsiteX3649" fmla="*/ 1559676 w 7434584"/>
              <a:gd name="connsiteY3649" fmla="*/ 3902607 h 5900100"/>
              <a:gd name="connsiteX3650" fmla="*/ 1559083 w 7434584"/>
              <a:gd name="connsiteY3650" fmla="*/ 3900119 h 5900100"/>
              <a:gd name="connsiteX3651" fmla="*/ 1561449 w 7434584"/>
              <a:gd name="connsiteY3651" fmla="*/ 3899583 h 5900100"/>
              <a:gd name="connsiteX3652" fmla="*/ 1598965 w 7434584"/>
              <a:gd name="connsiteY3652" fmla="*/ 3890357 h 5900100"/>
              <a:gd name="connsiteX3653" fmla="*/ 1606363 w 7434584"/>
              <a:gd name="connsiteY3653" fmla="*/ 3888077 h 5900100"/>
              <a:gd name="connsiteX3654" fmla="*/ 1629569 w 7434584"/>
              <a:gd name="connsiteY3654" fmla="*/ 3897403 h 5900100"/>
              <a:gd name="connsiteX3655" fmla="*/ 1657518 w 7434584"/>
              <a:gd name="connsiteY3655" fmla="*/ 3903137 h 5900100"/>
              <a:gd name="connsiteX3656" fmla="*/ 1642218 w 7434584"/>
              <a:gd name="connsiteY3656" fmla="*/ 3890859 h 5900100"/>
              <a:gd name="connsiteX3657" fmla="*/ 1660405 w 7434584"/>
              <a:gd name="connsiteY3657" fmla="*/ 3899564 h 5900100"/>
              <a:gd name="connsiteX3658" fmla="*/ 1663120 w 7434584"/>
              <a:gd name="connsiteY3658" fmla="*/ 3900865 h 5900100"/>
              <a:gd name="connsiteX3659" fmla="*/ 1691011 w 7434584"/>
              <a:gd name="connsiteY3659" fmla="*/ 3914387 h 5900100"/>
              <a:gd name="connsiteX3660" fmla="*/ 1705655 w 7434584"/>
              <a:gd name="connsiteY3660" fmla="*/ 3919435 h 5900100"/>
              <a:gd name="connsiteX3661" fmla="*/ 1727655 w 7434584"/>
              <a:gd name="connsiteY3661" fmla="*/ 3918683 h 5900100"/>
              <a:gd name="connsiteX3662" fmla="*/ 1720693 w 7434584"/>
              <a:gd name="connsiteY3662" fmla="*/ 3911502 h 5900100"/>
              <a:gd name="connsiteX3663" fmla="*/ 1760319 w 7434584"/>
              <a:gd name="connsiteY3663" fmla="*/ 3921525 h 5900100"/>
              <a:gd name="connsiteX3664" fmla="*/ 1799391 w 7434584"/>
              <a:gd name="connsiteY3664" fmla="*/ 3935982 h 5900100"/>
              <a:gd name="connsiteX3665" fmla="*/ 1802289 w 7434584"/>
              <a:gd name="connsiteY3665" fmla="*/ 3932928 h 5900100"/>
              <a:gd name="connsiteX3666" fmla="*/ 1807045 w 7434584"/>
              <a:gd name="connsiteY3666" fmla="*/ 3929831 h 5900100"/>
              <a:gd name="connsiteX3667" fmla="*/ 1797092 w 7434584"/>
              <a:gd name="connsiteY3667" fmla="*/ 3923050 h 5900100"/>
              <a:gd name="connsiteX3668" fmla="*/ 1770687 w 7434584"/>
              <a:gd name="connsiteY3668" fmla="*/ 3900084 h 5900100"/>
              <a:gd name="connsiteX3669" fmla="*/ 1759160 w 7434584"/>
              <a:gd name="connsiteY3669" fmla="*/ 3892598 h 5900100"/>
              <a:gd name="connsiteX3670" fmla="*/ 1728806 w 7434584"/>
              <a:gd name="connsiteY3670" fmla="*/ 3878486 h 5900100"/>
              <a:gd name="connsiteX3671" fmla="*/ 1695592 w 7434584"/>
              <a:gd name="connsiteY3671" fmla="*/ 3862704 h 5900100"/>
              <a:gd name="connsiteX3672" fmla="*/ 1687310 w 7434584"/>
              <a:gd name="connsiteY3672" fmla="*/ 3859674 h 5900100"/>
              <a:gd name="connsiteX3673" fmla="*/ 1676169 w 7434584"/>
              <a:gd name="connsiteY3673" fmla="*/ 3856241 h 5900100"/>
              <a:gd name="connsiteX3674" fmla="*/ 1668350 w 7434584"/>
              <a:gd name="connsiteY3674" fmla="*/ 3855728 h 5900100"/>
              <a:gd name="connsiteX3675" fmla="*/ 1664978 w 7434584"/>
              <a:gd name="connsiteY3675" fmla="*/ 3852955 h 5900100"/>
              <a:gd name="connsiteX3676" fmla="*/ 1665182 w 7434584"/>
              <a:gd name="connsiteY3676" fmla="*/ 3852851 h 5900100"/>
              <a:gd name="connsiteX3677" fmla="*/ 1664107 w 7434584"/>
              <a:gd name="connsiteY3677" fmla="*/ 3852520 h 5900100"/>
              <a:gd name="connsiteX3678" fmla="*/ 1650993 w 7434584"/>
              <a:gd name="connsiteY3678" fmla="*/ 3843623 h 5900100"/>
              <a:gd name="connsiteX3679" fmla="*/ 1654502 w 7434584"/>
              <a:gd name="connsiteY3679" fmla="*/ 3842857 h 5900100"/>
              <a:gd name="connsiteX3680" fmla="*/ 1676794 w 7434584"/>
              <a:gd name="connsiteY3680" fmla="*/ 3852613 h 5900100"/>
              <a:gd name="connsiteX3681" fmla="*/ 1682266 w 7434584"/>
              <a:gd name="connsiteY3681" fmla="*/ 3846898 h 5900100"/>
              <a:gd name="connsiteX3682" fmla="*/ 1685108 w 7434584"/>
              <a:gd name="connsiteY3682" fmla="*/ 3845260 h 5900100"/>
              <a:gd name="connsiteX3683" fmla="*/ 1697810 w 7434584"/>
              <a:gd name="connsiteY3683" fmla="*/ 3848660 h 5900100"/>
              <a:gd name="connsiteX3684" fmla="*/ 1703000 w 7434584"/>
              <a:gd name="connsiteY3684" fmla="*/ 3853849 h 5900100"/>
              <a:gd name="connsiteX3685" fmla="*/ 1701805 w 7434584"/>
              <a:gd name="connsiteY3685" fmla="*/ 3843965 h 5900100"/>
              <a:gd name="connsiteX3686" fmla="*/ 1710672 w 7434584"/>
              <a:gd name="connsiteY3686" fmla="*/ 3847634 h 5900100"/>
              <a:gd name="connsiteX3687" fmla="*/ 1786298 w 7434584"/>
              <a:gd name="connsiteY3687" fmla="*/ 3882779 h 5900100"/>
              <a:gd name="connsiteX3688" fmla="*/ 1722300 w 7434584"/>
              <a:gd name="connsiteY3688" fmla="*/ 3822979 h 5900100"/>
              <a:gd name="connsiteX3689" fmla="*/ 1663073 w 7434584"/>
              <a:gd name="connsiteY3689" fmla="*/ 3792899 h 5900100"/>
              <a:gd name="connsiteX3690" fmla="*/ 1628051 w 7434584"/>
              <a:gd name="connsiteY3690" fmla="*/ 3767880 h 5900100"/>
              <a:gd name="connsiteX3691" fmla="*/ 1628448 w 7434584"/>
              <a:gd name="connsiteY3691" fmla="*/ 3765747 h 5900100"/>
              <a:gd name="connsiteX3692" fmla="*/ 1617653 w 7434584"/>
              <a:gd name="connsiteY3692" fmla="*/ 3758373 h 5900100"/>
              <a:gd name="connsiteX3693" fmla="*/ 1609972 w 7434584"/>
              <a:gd name="connsiteY3693" fmla="*/ 3755212 h 5900100"/>
              <a:gd name="connsiteX3694" fmla="*/ 1581239 w 7434584"/>
              <a:gd name="connsiteY3694" fmla="*/ 3735115 h 5900100"/>
              <a:gd name="connsiteX3695" fmla="*/ 1592417 w 7434584"/>
              <a:gd name="connsiteY3695" fmla="*/ 3730253 h 5900100"/>
              <a:gd name="connsiteX3696" fmla="*/ 1620069 w 7434584"/>
              <a:gd name="connsiteY3696" fmla="*/ 3733325 h 5900100"/>
              <a:gd name="connsiteX3697" fmla="*/ 1628701 w 7434584"/>
              <a:gd name="connsiteY3697" fmla="*/ 3738037 h 5900100"/>
              <a:gd name="connsiteX3698" fmla="*/ 1718920 w 7434584"/>
              <a:gd name="connsiteY3698" fmla="*/ 3775215 h 5900100"/>
              <a:gd name="connsiteX3699" fmla="*/ 1746455 w 7434584"/>
              <a:gd name="connsiteY3699" fmla="*/ 3766421 h 5900100"/>
              <a:gd name="connsiteX3700" fmla="*/ 1830292 w 7434584"/>
              <a:gd name="connsiteY3700" fmla="*/ 3819915 h 5900100"/>
              <a:gd name="connsiteX3701" fmla="*/ 1833538 w 7434584"/>
              <a:gd name="connsiteY3701" fmla="*/ 3806942 h 5900100"/>
              <a:gd name="connsiteX3702" fmla="*/ 1840328 w 7434584"/>
              <a:gd name="connsiteY3702" fmla="*/ 3796171 h 5900100"/>
              <a:gd name="connsiteX3703" fmla="*/ 1836759 w 7434584"/>
              <a:gd name="connsiteY3703" fmla="*/ 3793562 h 5900100"/>
              <a:gd name="connsiteX3704" fmla="*/ 1840590 w 7434584"/>
              <a:gd name="connsiteY3704" fmla="*/ 3791871 h 5900100"/>
              <a:gd name="connsiteX3705" fmla="*/ 1842575 w 7434584"/>
              <a:gd name="connsiteY3705" fmla="*/ 3791877 h 5900100"/>
              <a:gd name="connsiteX3706" fmla="*/ 1842900 w 7434584"/>
              <a:gd name="connsiteY3706" fmla="*/ 3792098 h 5900100"/>
              <a:gd name="connsiteX3707" fmla="*/ 1843531 w 7434584"/>
              <a:gd name="connsiteY3707" fmla="*/ 3791094 h 5900100"/>
              <a:gd name="connsiteX3708" fmla="*/ 1844937 w 7434584"/>
              <a:gd name="connsiteY3708" fmla="*/ 3790486 h 5900100"/>
              <a:gd name="connsiteX3709" fmla="*/ 1881933 w 7434584"/>
              <a:gd name="connsiteY3709" fmla="*/ 3806010 h 5900100"/>
              <a:gd name="connsiteX3710" fmla="*/ 1865982 w 7434584"/>
              <a:gd name="connsiteY3710" fmla="*/ 3790564 h 5900100"/>
              <a:gd name="connsiteX3711" fmla="*/ 1869713 w 7434584"/>
              <a:gd name="connsiteY3711" fmla="*/ 3792680 h 5900100"/>
              <a:gd name="connsiteX3712" fmla="*/ 1827746 w 7434584"/>
              <a:gd name="connsiteY3712" fmla="*/ 3758813 h 5900100"/>
              <a:gd name="connsiteX3713" fmla="*/ 1774812 w 7434584"/>
              <a:gd name="connsiteY3713" fmla="*/ 3713623 h 5900100"/>
              <a:gd name="connsiteX3714" fmla="*/ 1839192 w 7434584"/>
              <a:gd name="connsiteY3714" fmla="*/ 3762680 h 5900100"/>
              <a:gd name="connsiteX3715" fmla="*/ 1861411 w 7434584"/>
              <a:gd name="connsiteY3715" fmla="*/ 3778091 h 5900100"/>
              <a:gd name="connsiteX3716" fmla="*/ 1861601 w 7434584"/>
              <a:gd name="connsiteY3716" fmla="*/ 3773399 h 5900100"/>
              <a:gd name="connsiteX3717" fmla="*/ 1860917 w 7434584"/>
              <a:gd name="connsiteY3717" fmla="*/ 3772402 h 5900100"/>
              <a:gd name="connsiteX3718" fmla="*/ 1854137 w 7434584"/>
              <a:gd name="connsiteY3718" fmla="*/ 3767176 h 5900100"/>
              <a:gd name="connsiteX3719" fmla="*/ 1857542 w 7434584"/>
              <a:gd name="connsiteY3719" fmla="*/ 3768300 h 5900100"/>
              <a:gd name="connsiteX3720" fmla="*/ 1858280 w 7434584"/>
              <a:gd name="connsiteY3720" fmla="*/ 3768562 h 5900100"/>
              <a:gd name="connsiteX3721" fmla="*/ 1857067 w 7434584"/>
              <a:gd name="connsiteY3721" fmla="*/ 3766797 h 5900100"/>
              <a:gd name="connsiteX3722" fmla="*/ 1846174 w 7434584"/>
              <a:gd name="connsiteY3722" fmla="*/ 3756845 h 5900100"/>
              <a:gd name="connsiteX3723" fmla="*/ 1705694 w 7434584"/>
              <a:gd name="connsiteY3723" fmla="*/ 3640972 h 5900100"/>
              <a:gd name="connsiteX3724" fmla="*/ 1839731 w 7434584"/>
              <a:gd name="connsiteY3724" fmla="*/ 3742022 h 5900100"/>
              <a:gd name="connsiteX3725" fmla="*/ 1851253 w 7434584"/>
              <a:gd name="connsiteY3725" fmla="*/ 3746633 h 5900100"/>
              <a:gd name="connsiteX3726" fmla="*/ 1841936 w 7434584"/>
              <a:gd name="connsiteY3726" fmla="*/ 3740182 h 5900100"/>
              <a:gd name="connsiteX3727" fmla="*/ 1770067 w 7434584"/>
              <a:gd name="connsiteY3727" fmla="*/ 3680220 h 5900100"/>
              <a:gd name="connsiteX3728" fmla="*/ 1724929 w 7434584"/>
              <a:gd name="connsiteY3728" fmla="*/ 3640256 h 5900100"/>
              <a:gd name="connsiteX3729" fmla="*/ 1732864 w 7434584"/>
              <a:gd name="connsiteY3729" fmla="*/ 3643033 h 5900100"/>
              <a:gd name="connsiteX3730" fmla="*/ 1733228 w 7434584"/>
              <a:gd name="connsiteY3730" fmla="*/ 3643106 h 5900100"/>
              <a:gd name="connsiteX3731" fmla="*/ 1735341 w 7434584"/>
              <a:gd name="connsiteY3731" fmla="*/ 3644662 h 5900100"/>
              <a:gd name="connsiteX3732" fmla="*/ 1768264 w 7434584"/>
              <a:gd name="connsiteY3732" fmla="*/ 3670880 h 5900100"/>
              <a:gd name="connsiteX3733" fmla="*/ 1749062 w 7434584"/>
              <a:gd name="connsiteY3733" fmla="*/ 3647431 h 5900100"/>
              <a:gd name="connsiteX3734" fmla="*/ 1746671 w 7434584"/>
              <a:gd name="connsiteY3734" fmla="*/ 3645627 h 5900100"/>
              <a:gd name="connsiteX3735" fmla="*/ 1750969 w 7434584"/>
              <a:gd name="connsiteY3735" fmla="*/ 3642620 h 5900100"/>
              <a:gd name="connsiteX3736" fmla="*/ 1742388 w 7434584"/>
              <a:gd name="connsiteY3736" fmla="*/ 3637563 h 5900100"/>
              <a:gd name="connsiteX3737" fmla="*/ 1731251 w 7434584"/>
              <a:gd name="connsiteY3737" fmla="*/ 3633328 h 5900100"/>
              <a:gd name="connsiteX3738" fmla="*/ 1724944 w 7434584"/>
              <a:gd name="connsiteY3738" fmla="*/ 3627639 h 5900100"/>
              <a:gd name="connsiteX3739" fmla="*/ 1748631 w 7434584"/>
              <a:gd name="connsiteY3739" fmla="*/ 3639524 h 5900100"/>
              <a:gd name="connsiteX3740" fmla="*/ 1872911 w 7434584"/>
              <a:gd name="connsiteY3740" fmla="*/ 3740007 h 5900100"/>
              <a:gd name="connsiteX3741" fmla="*/ 1889494 w 7434584"/>
              <a:gd name="connsiteY3741" fmla="*/ 3753559 h 5900100"/>
              <a:gd name="connsiteX3742" fmla="*/ 1896111 w 7434584"/>
              <a:gd name="connsiteY3742" fmla="*/ 3758810 h 5900100"/>
              <a:gd name="connsiteX3743" fmla="*/ 1895980 w 7434584"/>
              <a:gd name="connsiteY3743" fmla="*/ 3758022 h 5900100"/>
              <a:gd name="connsiteX3744" fmla="*/ 1895021 w 7434584"/>
              <a:gd name="connsiteY3744" fmla="*/ 3750137 h 5900100"/>
              <a:gd name="connsiteX3745" fmla="*/ 1895363 w 7434584"/>
              <a:gd name="connsiteY3745" fmla="*/ 3747502 h 5900100"/>
              <a:gd name="connsiteX3746" fmla="*/ 1867895 w 7434584"/>
              <a:gd name="connsiteY3746" fmla="*/ 3724567 h 5900100"/>
              <a:gd name="connsiteX3747" fmla="*/ 1845814 w 7434584"/>
              <a:gd name="connsiteY3747" fmla="*/ 3706757 h 5900100"/>
              <a:gd name="connsiteX3748" fmla="*/ 1834958 w 7434584"/>
              <a:gd name="connsiteY3748" fmla="*/ 3701461 h 5900100"/>
              <a:gd name="connsiteX3749" fmla="*/ 1830238 w 7434584"/>
              <a:gd name="connsiteY3749" fmla="*/ 3694193 h 5900100"/>
              <a:gd name="connsiteX3750" fmla="*/ 1817494 w 7434584"/>
              <a:gd name="connsiteY3750" fmla="*/ 3683917 h 5900100"/>
              <a:gd name="connsiteX3751" fmla="*/ 1779074 w 7434584"/>
              <a:gd name="connsiteY3751" fmla="*/ 3653114 h 5900100"/>
              <a:gd name="connsiteX3752" fmla="*/ 1793504 w 7434584"/>
              <a:gd name="connsiteY3752" fmla="*/ 3656209 h 5900100"/>
              <a:gd name="connsiteX3753" fmla="*/ 1795633 w 7434584"/>
              <a:gd name="connsiteY3753" fmla="*/ 3658236 h 5900100"/>
              <a:gd name="connsiteX3754" fmla="*/ 1800526 w 7434584"/>
              <a:gd name="connsiteY3754" fmla="*/ 3658928 h 5900100"/>
              <a:gd name="connsiteX3755" fmla="*/ 1829402 w 7434584"/>
              <a:gd name="connsiteY3755" fmla="*/ 3666717 h 5900100"/>
              <a:gd name="connsiteX3756" fmla="*/ 1856391 w 7434584"/>
              <a:gd name="connsiteY3756" fmla="*/ 3674583 h 5900100"/>
              <a:gd name="connsiteX3757" fmla="*/ 1860386 w 7434584"/>
              <a:gd name="connsiteY3757" fmla="*/ 3675529 h 5900100"/>
              <a:gd name="connsiteX3758" fmla="*/ 1885643 w 7434584"/>
              <a:gd name="connsiteY3758" fmla="*/ 3694335 h 5900100"/>
              <a:gd name="connsiteX3759" fmla="*/ 1851122 w 7434584"/>
              <a:gd name="connsiteY3759" fmla="*/ 3679114 h 5900100"/>
              <a:gd name="connsiteX3760" fmla="*/ 1832773 w 7434584"/>
              <a:gd name="connsiteY3760" fmla="*/ 3673992 h 5900100"/>
              <a:gd name="connsiteX3761" fmla="*/ 1829403 w 7434584"/>
              <a:gd name="connsiteY3761" fmla="*/ 3673122 h 5900100"/>
              <a:gd name="connsiteX3762" fmla="*/ 1851346 w 7434584"/>
              <a:gd name="connsiteY3762" fmla="*/ 3685062 h 5900100"/>
              <a:gd name="connsiteX3763" fmla="*/ 1886706 w 7434584"/>
              <a:gd name="connsiteY3763" fmla="*/ 3706588 h 5900100"/>
              <a:gd name="connsiteX3764" fmla="*/ 1914626 w 7434584"/>
              <a:gd name="connsiteY3764" fmla="*/ 3723039 h 5900100"/>
              <a:gd name="connsiteX3765" fmla="*/ 1919112 w 7434584"/>
              <a:gd name="connsiteY3765" fmla="*/ 3722139 h 5900100"/>
              <a:gd name="connsiteX3766" fmla="*/ 1923947 w 7434584"/>
              <a:gd name="connsiteY3766" fmla="*/ 3722798 h 5900100"/>
              <a:gd name="connsiteX3767" fmla="*/ 1927858 w 7434584"/>
              <a:gd name="connsiteY3767" fmla="*/ 3725701 h 5900100"/>
              <a:gd name="connsiteX3768" fmla="*/ 1909284 w 7434584"/>
              <a:gd name="connsiteY3768" fmla="*/ 3709604 h 5900100"/>
              <a:gd name="connsiteX3769" fmla="*/ 1950737 w 7434584"/>
              <a:gd name="connsiteY3769" fmla="*/ 3737407 h 5900100"/>
              <a:gd name="connsiteX3770" fmla="*/ 1941590 w 7434584"/>
              <a:gd name="connsiteY3770" fmla="*/ 3729629 h 5900100"/>
              <a:gd name="connsiteX3771" fmla="*/ 1938235 w 7434584"/>
              <a:gd name="connsiteY3771" fmla="*/ 3727139 h 5900100"/>
              <a:gd name="connsiteX3772" fmla="*/ 1910180 w 7434584"/>
              <a:gd name="connsiteY3772" fmla="*/ 3707903 h 5900100"/>
              <a:gd name="connsiteX3773" fmla="*/ 1896064 w 7434584"/>
              <a:gd name="connsiteY3773" fmla="*/ 3698227 h 5900100"/>
              <a:gd name="connsiteX3774" fmla="*/ 1883335 w 7434584"/>
              <a:gd name="connsiteY3774" fmla="*/ 3689500 h 5900100"/>
              <a:gd name="connsiteX3775" fmla="*/ 1873465 w 7434584"/>
              <a:gd name="connsiteY3775" fmla="*/ 3679450 h 5900100"/>
              <a:gd name="connsiteX3776" fmla="*/ 1888220 w 7434584"/>
              <a:gd name="connsiteY3776" fmla="*/ 3680736 h 5900100"/>
              <a:gd name="connsiteX3777" fmla="*/ 1904010 w 7434584"/>
              <a:gd name="connsiteY3777" fmla="*/ 3683649 h 5900100"/>
              <a:gd name="connsiteX3778" fmla="*/ 1900885 w 7434584"/>
              <a:gd name="connsiteY3778" fmla="*/ 3680693 h 5900100"/>
              <a:gd name="connsiteX3779" fmla="*/ 1902652 w 7434584"/>
              <a:gd name="connsiteY3779" fmla="*/ 3672436 h 5900100"/>
              <a:gd name="connsiteX3780" fmla="*/ 1917425 w 7434584"/>
              <a:gd name="connsiteY3780" fmla="*/ 3682037 h 5900100"/>
              <a:gd name="connsiteX3781" fmla="*/ 1919564 w 7434584"/>
              <a:gd name="connsiteY3781" fmla="*/ 3681046 h 5900100"/>
              <a:gd name="connsiteX3782" fmla="*/ 1915030 w 7434584"/>
              <a:gd name="connsiteY3782" fmla="*/ 3676408 h 5900100"/>
              <a:gd name="connsiteX3783" fmla="*/ 1914341 w 7434584"/>
              <a:gd name="connsiteY3783" fmla="*/ 3676220 h 5900100"/>
              <a:gd name="connsiteX3784" fmla="*/ 1913984 w 7434584"/>
              <a:gd name="connsiteY3784" fmla="*/ 3675335 h 5900100"/>
              <a:gd name="connsiteX3785" fmla="*/ 1911276 w 7434584"/>
              <a:gd name="connsiteY3785" fmla="*/ 3672572 h 5900100"/>
              <a:gd name="connsiteX3786" fmla="*/ 1890879 w 7434584"/>
              <a:gd name="connsiteY3786" fmla="*/ 3657904 h 5900100"/>
              <a:gd name="connsiteX3787" fmla="*/ 1740845 w 7434584"/>
              <a:gd name="connsiteY3787" fmla="*/ 3555756 h 5900100"/>
              <a:gd name="connsiteX3788" fmla="*/ 1805396 w 7434584"/>
              <a:gd name="connsiteY3788" fmla="*/ 3572750 h 5900100"/>
              <a:gd name="connsiteX3789" fmla="*/ 1703448 w 7434584"/>
              <a:gd name="connsiteY3789" fmla="*/ 3508580 h 5900100"/>
              <a:gd name="connsiteX3790" fmla="*/ 1685841 w 7434584"/>
              <a:gd name="connsiteY3790" fmla="*/ 3500222 h 5900100"/>
              <a:gd name="connsiteX3791" fmla="*/ 1703140 w 7434584"/>
              <a:gd name="connsiteY3791" fmla="*/ 3505734 h 5900100"/>
              <a:gd name="connsiteX3792" fmla="*/ 1676930 w 7434584"/>
              <a:gd name="connsiteY3792" fmla="*/ 3475901 h 5900100"/>
              <a:gd name="connsiteX3793" fmla="*/ 1641743 w 7434584"/>
              <a:gd name="connsiteY3793" fmla="*/ 3438728 h 5900100"/>
              <a:gd name="connsiteX3794" fmla="*/ 1628644 w 7434584"/>
              <a:gd name="connsiteY3794" fmla="*/ 3429068 h 5900100"/>
              <a:gd name="connsiteX3795" fmla="*/ 1779853 w 7434584"/>
              <a:gd name="connsiteY3795" fmla="*/ 3507486 h 5900100"/>
              <a:gd name="connsiteX3796" fmla="*/ 1795765 w 7434584"/>
              <a:gd name="connsiteY3796" fmla="*/ 3516137 h 5900100"/>
              <a:gd name="connsiteX3797" fmla="*/ 1825582 w 7434584"/>
              <a:gd name="connsiteY3797" fmla="*/ 3523887 h 5900100"/>
              <a:gd name="connsiteX3798" fmla="*/ 1814916 w 7434584"/>
              <a:gd name="connsiteY3798" fmla="*/ 3514114 h 5900100"/>
              <a:gd name="connsiteX3799" fmla="*/ 1866947 w 7434584"/>
              <a:gd name="connsiteY3799" fmla="*/ 3530282 h 5900100"/>
              <a:gd name="connsiteX3800" fmla="*/ 1856831 w 7434584"/>
              <a:gd name="connsiteY3800" fmla="*/ 3517528 h 5900100"/>
              <a:gd name="connsiteX3801" fmla="*/ 1854297 w 7434584"/>
              <a:gd name="connsiteY3801" fmla="*/ 3497151 h 5900100"/>
              <a:gd name="connsiteX3802" fmla="*/ 1852165 w 7434584"/>
              <a:gd name="connsiteY3802" fmla="*/ 3481558 h 5900100"/>
              <a:gd name="connsiteX3803" fmla="*/ 1838475 w 7434584"/>
              <a:gd name="connsiteY3803" fmla="*/ 3479619 h 5900100"/>
              <a:gd name="connsiteX3804" fmla="*/ 1819147 w 7434584"/>
              <a:gd name="connsiteY3804" fmla="*/ 3472295 h 5900100"/>
              <a:gd name="connsiteX3805" fmla="*/ 1836406 w 7434584"/>
              <a:gd name="connsiteY3805" fmla="*/ 3470084 h 5900100"/>
              <a:gd name="connsiteX3806" fmla="*/ 1835091 w 7434584"/>
              <a:gd name="connsiteY3806" fmla="*/ 3471395 h 5900100"/>
              <a:gd name="connsiteX3807" fmla="*/ 1832511 w 7434584"/>
              <a:gd name="connsiteY3807" fmla="*/ 3471067 h 5900100"/>
              <a:gd name="connsiteX3808" fmla="*/ 1834250 w 7434584"/>
              <a:gd name="connsiteY3808" fmla="*/ 3472237 h 5900100"/>
              <a:gd name="connsiteX3809" fmla="*/ 1835091 w 7434584"/>
              <a:gd name="connsiteY3809" fmla="*/ 3471395 h 5900100"/>
              <a:gd name="connsiteX3810" fmla="*/ 1839845 w 7434584"/>
              <a:gd name="connsiteY3810" fmla="*/ 3471994 h 5900100"/>
              <a:gd name="connsiteX3811" fmla="*/ 1842544 w 7434584"/>
              <a:gd name="connsiteY3811" fmla="*/ 3473498 h 5900100"/>
              <a:gd name="connsiteX3812" fmla="*/ 1845966 w 7434584"/>
              <a:gd name="connsiteY3812" fmla="*/ 3474108 h 5900100"/>
              <a:gd name="connsiteX3813" fmla="*/ 1858865 w 7434584"/>
              <a:gd name="connsiteY3813" fmla="*/ 3466564 h 5900100"/>
              <a:gd name="connsiteX3814" fmla="*/ 1913245 w 7434584"/>
              <a:gd name="connsiteY3814" fmla="*/ 3481803 h 5900100"/>
              <a:gd name="connsiteX3815" fmla="*/ 1923640 w 7434584"/>
              <a:gd name="connsiteY3815" fmla="*/ 3476680 h 5900100"/>
              <a:gd name="connsiteX3816" fmla="*/ 1946560 w 7434584"/>
              <a:gd name="connsiteY3816" fmla="*/ 3480933 h 5900100"/>
              <a:gd name="connsiteX3817" fmla="*/ 1950568 w 7434584"/>
              <a:gd name="connsiteY3817" fmla="*/ 3482528 h 5900100"/>
              <a:gd name="connsiteX3818" fmla="*/ 1945516 w 7434584"/>
              <a:gd name="connsiteY3818" fmla="*/ 3479038 h 5900100"/>
              <a:gd name="connsiteX3819" fmla="*/ 1930987 w 7434584"/>
              <a:gd name="connsiteY3819" fmla="*/ 3469211 h 5900100"/>
              <a:gd name="connsiteX3820" fmla="*/ 1843776 w 7434584"/>
              <a:gd name="connsiteY3820" fmla="*/ 3438598 h 5900100"/>
              <a:gd name="connsiteX3821" fmla="*/ 1762319 w 7434584"/>
              <a:gd name="connsiteY3821" fmla="*/ 3416087 h 5900100"/>
              <a:gd name="connsiteX3822" fmla="*/ 1758197 w 7434584"/>
              <a:gd name="connsiteY3822" fmla="*/ 3411379 h 5900100"/>
              <a:gd name="connsiteX3823" fmla="*/ 1747896 w 7434584"/>
              <a:gd name="connsiteY3823" fmla="*/ 3401234 h 5900100"/>
              <a:gd name="connsiteX3824" fmla="*/ 1774313 w 7434584"/>
              <a:gd name="connsiteY3824" fmla="*/ 3406022 h 5900100"/>
              <a:gd name="connsiteX3825" fmla="*/ 1750424 w 7434584"/>
              <a:gd name="connsiteY3825" fmla="*/ 3396507 h 5900100"/>
              <a:gd name="connsiteX3826" fmla="*/ 1754613 w 7434584"/>
              <a:gd name="connsiteY3826" fmla="*/ 3389290 h 5900100"/>
              <a:gd name="connsiteX3827" fmla="*/ 1756515 w 7434584"/>
              <a:gd name="connsiteY3827" fmla="*/ 3393671 h 5900100"/>
              <a:gd name="connsiteX3828" fmla="*/ 1754613 w 7434584"/>
              <a:gd name="connsiteY3828" fmla="*/ 3389290 h 5900100"/>
              <a:gd name="connsiteX3829" fmla="*/ 1747530 w 7434584"/>
              <a:gd name="connsiteY3829" fmla="*/ 3383538 h 5900100"/>
              <a:gd name="connsiteX3830" fmla="*/ 1772092 w 7434584"/>
              <a:gd name="connsiteY3830" fmla="*/ 3388972 h 5900100"/>
              <a:gd name="connsiteX3831" fmla="*/ 1779190 w 7434584"/>
              <a:gd name="connsiteY3831" fmla="*/ 3392213 h 5900100"/>
              <a:gd name="connsiteX3832" fmla="*/ 1782055 w 7434584"/>
              <a:gd name="connsiteY3832" fmla="*/ 3394824 h 5900100"/>
              <a:gd name="connsiteX3833" fmla="*/ 1782673 w 7434584"/>
              <a:gd name="connsiteY3833" fmla="*/ 3391312 h 5900100"/>
              <a:gd name="connsiteX3834" fmla="*/ 1815533 w 7434584"/>
              <a:gd name="connsiteY3834" fmla="*/ 3398581 h 5900100"/>
              <a:gd name="connsiteX3835" fmla="*/ 1823823 w 7434584"/>
              <a:gd name="connsiteY3835" fmla="*/ 3404459 h 5900100"/>
              <a:gd name="connsiteX3836" fmla="*/ 1842135 w 7434584"/>
              <a:gd name="connsiteY3836" fmla="*/ 3419002 h 5900100"/>
              <a:gd name="connsiteX3837" fmla="*/ 1866561 w 7434584"/>
              <a:gd name="connsiteY3837" fmla="*/ 3432571 h 5900100"/>
              <a:gd name="connsiteX3838" fmla="*/ 1828652 w 7434584"/>
              <a:gd name="connsiteY3838" fmla="*/ 3401799 h 5900100"/>
              <a:gd name="connsiteX3839" fmla="*/ 1828268 w 7434584"/>
              <a:gd name="connsiteY3839" fmla="*/ 3401400 h 5900100"/>
              <a:gd name="connsiteX3840" fmla="*/ 1837230 w 7434584"/>
              <a:gd name="connsiteY3840" fmla="*/ 3403381 h 5900100"/>
              <a:gd name="connsiteX3841" fmla="*/ 1912771 w 7434584"/>
              <a:gd name="connsiteY3841" fmla="*/ 3426065 h 5900100"/>
              <a:gd name="connsiteX3842" fmla="*/ 1938678 w 7434584"/>
              <a:gd name="connsiteY3842" fmla="*/ 3434809 h 5900100"/>
              <a:gd name="connsiteX3843" fmla="*/ 1933342 w 7434584"/>
              <a:gd name="connsiteY3843" fmla="*/ 3431279 h 5900100"/>
              <a:gd name="connsiteX3844" fmla="*/ 1864223 w 7434584"/>
              <a:gd name="connsiteY3844" fmla="*/ 3379040 h 5900100"/>
              <a:gd name="connsiteX3845" fmla="*/ 1879472 w 7434584"/>
              <a:gd name="connsiteY3845" fmla="*/ 3385057 h 5900100"/>
              <a:gd name="connsiteX3846" fmla="*/ 1968439 w 7434584"/>
              <a:gd name="connsiteY3846" fmla="*/ 3432301 h 5900100"/>
              <a:gd name="connsiteX3847" fmla="*/ 1976291 w 7434584"/>
              <a:gd name="connsiteY3847" fmla="*/ 3436282 h 5900100"/>
              <a:gd name="connsiteX3848" fmla="*/ 1982523 w 7434584"/>
              <a:gd name="connsiteY3848" fmla="*/ 3435275 h 5900100"/>
              <a:gd name="connsiteX3849" fmla="*/ 2005300 w 7434584"/>
              <a:gd name="connsiteY3849" fmla="*/ 3451007 h 5900100"/>
              <a:gd name="connsiteX3850" fmla="*/ 2014928 w 7434584"/>
              <a:gd name="connsiteY3850" fmla="*/ 3455892 h 5900100"/>
              <a:gd name="connsiteX3851" fmla="*/ 1995041 w 7434584"/>
              <a:gd name="connsiteY3851" fmla="*/ 3437894 h 5900100"/>
              <a:gd name="connsiteX3852" fmla="*/ 1997343 w 7434584"/>
              <a:gd name="connsiteY3852" fmla="*/ 3438452 h 5900100"/>
              <a:gd name="connsiteX3853" fmla="*/ 2051973 w 7434584"/>
              <a:gd name="connsiteY3853" fmla="*/ 3448958 h 5900100"/>
              <a:gd name="connsiteX3854" fmla="*/ 1979955 w 7434584"/>
              <a:gd name="connsiteY3854" fmla="*/ 3416357 h 5900100"/>
              <a:gd name="connsiteX3855" fmla="*/ 1964689 w 7434584"/>
              <a:gd name="connsiteY3855" fmla="*/ 3407695 h 5900100"/>
              <a:gd name="connsiteX3856" fmla="*/ 1988238 w 7434584"/>
              <a:gd name="connsiteY3856" fmla="*/ 3406892 h 5900100"/>
              <a:gd name="connsiteX3857" fmla="*/ 1984448 w 7434584"/>
              <a:gd name="connsiteY3857" fmla="*/ 3404977 h 5900100"/>
              <a:gd name="connsiteX3858" fmla="*/ 1867999 w 7434584"/>
              <a:gd name="connsiteY3858" fmla="*/ 3348581 h 5900100"/>
              <a:gd name="connsiteX3859" fmla="*/ 1833392 w 7434584"/>
              <a:gd name="connsiteY3859" fmla="*/ 3329723 h 5900100"/>
              <a:gd name="connsiteX3860" fmla="*/ 1856167 w 7434584"/>
              <a:gd name="connsiteY3860" fmla="*/ 3339004 h 5900100"/>
              <a:gd name="connsiteX3861" fmla="*/ 1915917 w 7434584"/>
              <a:gd name="connsiteY3861" fmla="*/ 3365802 h 5900100"/>
              <a:gd name="connsiteX3862" fmla="*/ 1983030 w 7434584"/>
              <a:gd name="connsiteY3862" fmla="*/ 3396471 h 5900100"/>
              <a:gd name="connsiteX3863" fmla="*/ 1936701 w 7434584"/>
              <a:gd name="connsiteY3863" fmla="*/ 3348502 h 5900100"/>
              <a:gd name="connsiteX3864" fmla="*/ 1878507 w 7434584"/>
              <a:gd name="connsiteY3864" fmla="*/ 3308199 h 5900100"/>
              <a:gd name="connsiteX3865" fmla="*/ 1911334 w 7434584"/>
              <a:gd name="connsiteY3865" fmla="*/ 3318475 h 5900100"/>
              <a:gd name="connsiteX3866" fmla="*/ 1928009 w 7434584"/>
              <a:gd name="connsiteY3866" fmla="*/ 3321298 h 5900100"/>
              <a:gd name="connsiteX3867" fmla="*/ 2086330 w 7434584"/>
              <a:gd name="connsiteY3867" fmla="*/ 3384720 h 5900100"/>
              <a:gd name="connsiteX3868" fmla="*/ 2099748 w 7434584"/>
              <a:gd name="connsiteY3868" fmla="*/ 3378985 h 5900100"/>
              <a:gd name="connsiteX3869" fmla="*/ 2142068 w 7434584"/>
              <a:gd name="connsiteY3869" fmla="*/ 3397627 h 5900100"/>
              <a:gd name="connsiteX3870" fmla="*/ 2151904 w 7434584"/>
              <a:gd name="connsiteY3870" fmla="*/ 3381919 h 5900100"/>
              <a:gd name="connsiteX3871" fmla="*/ 2208327 w 7434584"/>
              <a:gd name="connsiteY3871" fmla="*/ 3398433 h 5900100"/>
              <a:gd name="connsiteX3872" fmla="*/ 2209854 w 7434584"/>
              <a:gd name="connsiteY3872" fmla="*/ 3396578 h 5900100"/>
              <a:gd name="connsiteX3873" fmla="*/ 2210362 w 7434584"/>
              <a:gd name="connsiteY3873" fmla="*/ 3395961 h 5900100"/>
              <a:gd name="connsiteX3874" fmla="*/ 2210136 w 7434584"/>
              <a:gd name="connsiteY3874" fmla="*/ 3396235 h 5900100"/>
              <a:gd name="connsiteX3875" fmla="*/ 2209854 w 7434584"/>
              <a:gd name="connsiteY3875" fmla="*/ 3396578 h 5900100"/>
              <a:gd name="connsiteX3876" fmla="*/ 2209005 w 7434584"/>
              <a:gd name="connsiteY3876" fmla="*/ 3397609 h 5900100"/>
              <a:gd name="connsiteX3877" fmla="*/ 2208327 w 7434584"/>
              <a:gd name="connsiteY3877" fmla="*/ 3398433 h 5900100"/>
              <a:gd name="connsiteX3878" fmla="*/ 2163967 w 7434584"/>
              <a:gd name="connsiteY3878" fmla="*/ 3378520 h 5900100"/>
              <a:gd name="connsiteX3879" fmla="*/ 2133222 w 7434584"/>
              <a:gd name="connsiteY3879" fmla="*/ 3359104 h 5900100"/>
              <a:gd name="connsiteX3880" fmla="*/ 2131282 w 7434584"/>
              <a:gd name="connsiteY3880" fmla="*/ 3358337 h 5900100"/>
              <a:gd name="connsiteX3881" fmla="*/ 2129790 w 7434584"/>
              <a:gd name="connsiteY3881" fmla="*/ 3360438 h 5900100"/>
              <a:gd name="connsiteX3882" fmla="*/ 2123819 w 7434584"/>
              <a:gd name="connsiteY3882" fmla="*/ 3362645 h 5900100"/>
              <a:gd name="connsiteX3883" fmla="*/ 2122756 w 7434584"/>
              <a:gd name="connsiteY3883" fmla="*/ 3359837 h 5900100"/>
              <a:gd name="connsiteX3884" fmla="*/ 2124399 w 7434584"/>
              <a:gd name="connsiteY3884" fmla="*/ 3356576 h 5900100"/>
              <a:gd name="connsiteX3885" fmla="*/ 2125844 w 7434584"/>
              <a:gd name="connsiteY3885" fmla="*/ 3356190 h 5900100"/>
              <a:gd name="connsiteX3886" fmla="*/ 2096217 w 7434584"/>
              <a:gd name="connsiteY3886" fmla="*/ 3344486 h 5900100"/>
              <a:gd name="connsiteX3887" fmla="*/ 2153753 w 7434584"/>
              <a:gd name="connsiteY3887" fmla="*/ 3352138 h 5900100"/>
              <a:gd name="connsiteX3888" fmla="*/ 2150369 w 7434584"/>
              <a:gd name="connsiteY3888" fmla="*/ 3347724 h 5900100"/>
              <a:gd name="connsiteX3889" fmla="*/ 2045501 w 7434584"/>
              <a:gd name="connsiteY3889" fmla="*/ 3285026 h 5900100"/>
              <a:gd name="connsiteX3890" fmla="*/ 1982286 w 7434584"/>
              <a:gd name="connsiteY3890" fmla="*/ 3252710 h 5900100"/>
              <a:gd name="connsiteX3891" fmla="*/ 1941321 w 7434584"/>
              <a:gd name="connsiteY3891" fmla="*/ 3233626 h 5900100"/>
              <a:gd name="connsiteX3892" fmla="*/ 1926127 w 7434584"/>
              <a:gd name="connsiteY3892" fmla="*/ 3225706 h 5900100"/>
              <a:gd name="connsiteX3893" fmla="*/ 1933520 w 7434584"/>
              <a:gd name="connsiteY3893" fmla="*/ 3214405 h 5900100"/>
              <a:gd name="connsiteX3894" fmla="*/ 1952883 w 7434584"/>
              <a:gd name="connsiteY3894" fmla="*/ 3221364 h 5900100"/>
              <a:gd name="connsiteX3895" fmla="*/ 1976471 w 7434584"/>
              <a:gd name="connsiteY3895" fmla="*/ 3235069 h 5900100"/>
              <a:gd name="connsiteX3896" fmla="*/ 2024946 w 7434584"/>
              <a:gd name="connsiteY3896" fmla="*/ 3256161 h 5900100"/>
              <a:gd name="connsiteX3897" fmla="*/ 2020968 w 7434584"/>
              <a:gd name="connsiteY3897" fmla="*/ 3250644 h 5900100"/>
              <a:gd name="connsiteX3898" fmla="*/ 2069722 w 7434584"/>
              <a:gd name="connsiteY3898" fmla="*/ 3273177 h 5900100"/>
              <a:gd name="connsiteX3899" fmla="*/ 2115556 w 7434584"/>
              <a:gd name="connsiteY3899" fmla="*/ 3293041 h 5900100"/>
              <a:gd name="connsiteX3900" fmla="*/ 2100008 w 7434584"/>
              <a:gd name="connsiteY3900" fmla="*/ 3281681 h 5900100"/>
              <a:gd name="connsiteX3901" fmla="*/ 2103836 w 7434584"/>
              <a:gd name="connsiteY3901" fmla="*/ 3279989 h 5900100"/>
              <a:gd name="connsiteX3902" fmla="*/ 2105823 w 7434584"/>
              <a:gd name="connsiteY3902" fmla="*/ 3279992 h 5900100"/>
              <a:gd name="connsiteX3903" fmla="*/ 2140304 w 7434584"/>
              <a:gd name="connsiteY3903" fmla="*/ 3303633 h 5900100"/>
              <a:gd name="connsiteX3904" fmla="*/ 2138617 w 7434584"/>
              <a:gd name="connsiteY3904" fmla="*/ 3303035 h 5900100"/>
              <a:gd name="connsiteX3905" fmla="*/ 2182122 w 7434584"/>
              <a:gd name="connsiteY3905" fmla="*/ 3321891 h 5900100"/>
              <a:gd name="connsiteX3906" fmla="*/ 2175643 w 7434584"/>
              <a:gd name="connsiteY3906" fmla="*/ 3318014 h 5900100"/>
              <a:gd name="connsiteX3907" fmla="*/ 2172049 w 7434584"/>
              <a:gd name="connsiteY3907" fmla="*/ 3316387 h 5900100"/>
              <a:gd name="connsiteX3908" fmla="*/ 2153014 w 7434584"/>
              <a:gd name="connsiteY3908" fmla="*/ 3301712 h 5900100"/>
              <a:gd name="connsiteX3909" fmla="*/ 2129230 w 7434584"/>
              <a:gd name="connsiteY3909" fmla="*/ 3278682 h 5900100"/>
              <a:gd name="connsiteX3910" fmla="*/ 2194499 w 7434584"/>
              <a:gd name="connsiteY3910" fmla="*/ 3322864 h 5900100"/>
              <a:gd name="connsiteX3911" fmla="*/ 2194435 w 7434584"/>
              <a:gd name="connsiteY3911" fmla="*/ 3314650 h 5900100"/>
              <a:gd name="connsiteX3912" fmla="*/ 2154186 w 7434584"/>
              <a:gd name="connsiteY3912" fmla="*/ 3283645 h 5900100"/>
              <a:gd name="connsiteX3913" fmla="*/ 2105322 w 7434584"/>
              <a:gd name="connsiteY3913" fmla="*/ 3261358 h 5900100"/>
              <a:gd name="connsiteX3914" fmla="*/ 2042447 w 7434584"/>
              <a:gd name="connsiteY3914" fmla="*/ 3232683 h 5900100"/>
              <a:gd name="connsiteX3915" fmla="*/ 2055637 w 7434584"/>
              <a:gd name="connsiteY3915" fmla="*/ 3244502 h 5900100"/>
              <a:gd name="connsiteX3916" fmla="*/ 2079828 w 7434584"/>
              <a:gd name="connsiteY3916" fmla="*/ 3262074 h 5900100"/>
              <a:gd name="connsiteX3917" fmla="*/ 2067986 w 7434584"/>
              <a:gd name="connsiteY3917" fmla="*/ 3258655 h 5900100"/>
              <a:gd name="connsiteX3918" fmla="*/ 2016408 w 7434584"/>
              <a:gd name="connsiteY3918" fmla="*/ 3233589 h 5900100"/>
              <a:gd name="connsiteX3919" fmla="*/ 1989900 w 7434584"/>
              <a:gd name="connsiteY3919" fmla="*/ 3224302 h 5900100"/>
              <a:gd name="connsiteX3920" fmla="*/ 1990591 w 7434584"/>
              <a:gd name="connsiteY3920" fmla="*/ 3223887 h 5900100"/>
              <a:gd name="connsiteX3921" fmla="*/ 1979439 w 7434584"/>
              <a:gd name="connsiteY3921" fmla="*/ 3212845 h 5900100"/>
              <a:gd name="connsiteX3922" fmla="*/ 1975198 w 7434584"/>
              <a:gd name="connsiteY3922" fmla="*/ 3208830 h 5900100"/>
              <a:gd name="connsiteX3923" fmla="*/ 1983755 w 7434584"/>
              <a:gd name="connsiteY3923" fmla="*/ 3211263 h 5900100"/>
              <a:gd name="connsiteX3924" fmla="*/ 2028032 w 7434584"/>
              <a:gd name="connsiteY3924" fmla="*/ 3225853 h 5900100"/>
              <a:gd name="connsiteX3925" fmla="*/ 1976948 w 7434584"/>
              <a:gd name="connsiteY3925" fmla="*/ 3200694 h 5900100"/>
              <a:gd name="connsiteX3926" fmla="*/ 1922736 w 7434584"/>
              <a:gd name="connsiteY3926" fmla="*/ 3172350 h 5900100"/>
              <a:gd name="connsiteX3927" fmla="*/ 1931003 w 7434584"/>
              <a:gd name="connsiteY3927" fmla="*/ 3168693 h 5900100"/>
              <a:gd name="connsiteX3928" fmla="*/ 1931126 w 7434584"/>
              <a:gd name="connsiteY3928" fmla="*/ 3168463 h 5900100"/>
              <a:gd name="connsiteX3929" fmla="*/ 1935806 w 7434584"/>
              <a:gd name="connsiteY3929" fmla="*/ 3172543 h 5900100"/>
              <a:gd name="connsiteX3930" fmla="*/ 1992415 w 7434584"/>
              <a:gd name="connsiteY3930" fmla="*/ 3192527 h 5900100"/>
              <a:gd name="connsiteX3931" fmla="*/ 1878727 w 7434584"/>
              <a:gd name="connsiteY3931" fmla="*/ 3124019 h 5900100"/>
              <a:gd name="connsiteX3932" fmla="*/ 1835230 w 7434584"/>
              <a:gd name="connsiteY3932" fmla="*/ 3089982 h 5900100"/>
              <a:gd name="connsiteX3933" fmla="*/ 1834383 w 7434584"/>
              <a:gd name="connsiteY3933" fmla="*/ 3089387 h 5900100"/>
              <a:gd name="connsiteX3934" fmla="*/ 1866477 w 7434584"/>
              <a:gd name="connsiteY3934" fmla="*/ 3099935 h 5900100"/>
              <a:gd name="connsiteX3935" fmla="*/ 1916075 w 7434584"/>
              <a:gd name="connsiteY3935" fmla="*/ 3123615 h 5900100"/>
              <a:gd name="connsiteX3936" fmla="*/ 2003017 w 7434584"/>
              <a:gd name="connsiteY3936" fmla="*/ 3150786 h 5900100"/>
              <a:gd name="connsiteX3937" fmla="*/ 1969085 w 7434584"/>
              <a:gd name="connsiteY3937" fmla="*/ 3134878 h 5900100"/>
              <a:gd name="connsiteX3938" fmla="*/ 1955403 w 7434584"/>
              <a:gd name="connsiteY3938" fmla="*/ 3126509 h 5900100"/>
              <a:gd name="connsiteX3939" fmla="*/ 1924344 w 7434584"/>
              <a:gd name="connsiteY3939" fmla="*/ 3085823 h 5900100"/>
              <a:gd name="connsiteX3940" fmla="*/ 1998448 w 7434584"/>
              <a:gd name="connsiteY3940" fmla="*/ 3114864 h 5900100"/>
              <a:gd name="connsiteX3941" fmla="*/ 1937579 w 7434584"/>
              <a:gd name="connsiteY3941" fmla="*/ 3069446 h 5900100"/>
              <a:gd name="connsiteX3942" fmla="*/ 1871271 w 7434584"/>
              <a:gd name="connsiteY3942" fmla="*/ 3029354 h 5900100"/>
              <a:gd name="connsiteX3943" fmla="*/ 1847108 w 7434584"/>
              <a:gd name="connsiteY3943" fmla="*/ 2998886 h 5900100"/>
              <a:gd name="connsiteX3944" fmla="*/ 1822203 w 7434584"/>
              <a:gd name="connsiteY3944" fmla="*/ 2983940 h 5900100"/>
              <a:gd name="connsiteX3945" fmla="*/ 2038841 w 7434584"/>
              <a:gd name="connsiteY3945" fmla="*/ 3074162 h 5900100"/>
              <a:gd name="connsiteX3946" fmla="*/ 2207004 w 7434584"/>
              <a:gd name="connsiteY3946" fmla="*/ 3153489 h 5900100"/>
              <a:gd name="connsiteX3947" fmla="*/ 2206699 w 7434584"/>
              <a:gd name="connsiteY3947" fmla="*/ 3148230 h 5900100"/>
              <a:gd name="connsiteX3948" fmla="*/ 2210319 w 7434584"/>
              <a:gd name="connsiteY3948" fmla="*/ 3151965 h 5900100"/>
              <a:gd name="connsiteX3949" fmla="*/ 2208069 w 7434584"/>
              <a:gd name="connsiteY3949" fmla="*/ 3153993 h 5900100"/>
              <a:gd name="connsiteX3950" fmla="*/ 2226207 w 7434584"/>
              <a:gd name="connsiteY3950" fmla="*/ 3162550 h 5900100"/>
              <a:gd name="connsiteX3951" fmla="*/ 2228863 w 7434584"/>
              <a:gd name="connsiteY3951" fmla="*/ 3162654 h 5900100"/>
              <a:gd name="connsiteX3952" fmla="*/ 2230644 w 7434584"/>
              <a:gd name="connsiteY3952" fmla="*/ 3157921 h 5900100"/>
              <a:gd name="connsiteX3953" fmla="*/ 2210319 w 7434584"/>
              <a:gd name="connsiteY3953" fmla="*/ 3151965 h 5900100"/>
              <a:gd name="connsiteX3954" fmla="*/ 2213078 w 7434584"/>
              <a:gd name="connsiteY3954" fmla="*/ 3144214 h 5900100"/>
              <a:gd name="connsiteX3955" fmla="*/ 2029163 w 7434584"/>
              <a:gd name="connsiteY3955" fmla="*/ 3056613 h 5900100"/>
              <a:gd name="connsiteX3956" fmla="*/ 1727321 w 7434584"/>
              <a:gd name="connsiteY3956" fmla="*/ 2880736 h 5900100"/>
              <a:gd name="connsiteX3957" fmla="*/ 1829753 w 7434584"/>
              <a:gd name="connsiteY3957" fmla="*/ 2908945 h 5900100"/>
              <a:gd name="connsiteX3958" fmla="*/ 1758917 w 7434584"/>
              <a:gd name="connsiteY3958" fmla="*/ 2862643 h 5900100"/>
              <a:gd name="connsiteX3959" fmla="*/ 1748199 w 7434584"/>
              <a:gd name="connsiteY3959" fmla="*/ 2833849 h 5900100"/>
              <a:gd name="connsiteX3960" fmla="*/ 1612423 w 7434584"/>
              <a:gd name="connsiteY3960" fmla="*/ 2755111 h 5900100"/>
              <a:gd name="connsiteX3961" fmla="*/ 1640349 w 7434584"/>
              <a:gd name="connsiteY3961" fmla="*/ 2761694 h 5900100"/>
              <a:gd name="connsiteX3962" fmla="*/ 1643256 w 7434584"/>
              <a:gd name="connsiteY3962" fmla="*/ 2764022 h 5900100"/>
              <a:gd name="connsiteX3963" fmla="*/ 1648789 w 7434584"/>
              <a:gd name="connsiteY3963" fmla="*/ 2765105 h 5900100"/>
              <a:gd name="connsiteX3964" fmla="*/ 1658550 w 7434584"/>
              <a:gd name="connsiteY3964" fmla="*/ 2769576 h 5900100"/>
              <a:gd name="connsiteX3965" fmla="*/ 1678075 w 7434584"/>
              <a:gd name="connsiteY3965" fmla="*/ 2779730 h 5900100"/>
              <a:gd name="connsiteX3966" fmla="*/ 1748669 w 7434584"/>
              <a:gd name="connsiteY3966" fmla="*/ 2805805 h 5900100"/>
              <a:gd name="connsiteX3967" fmla="*/ 1695779 w 7434584"/>
              <a:gd name="connsiteY3967" fmla="*/ 2774181 h 5900100"/>
              <a:gd name="connsiteX3968" fmla="*/ 1662090 w 7434584"/>
              <a:gd name="connsiteY3968" fmla="*/ 2767709 h 5900100"/>
              <a:gd name="connsiteX3969" fmla="*/ 1648789 w 7434584"/>
              <a:gd name="connsiteY3969" fmla="*/ 2765105 h 5900100"/>
              <a:gd name="connsiteX3970" fmla="*/ 1642391 w 7434584"/>
              <a:gd name="connsiteY3970" fmla="*/ 2762176 h 5900100"/>
              <a:gd name="connsiteX3971" fmla="*/ 1640349 w 7434584"/>
              <a:gd name="connsiteY3971" fmla="*/ 2761694 h 5900100"/>
              <a:gd name="connsiteX3972" fmla="*/ 1633939 w 7434584"/>
              <a:gd name="connsiteY3972" fmla="*/ 2756555 h 5900100"/>
              <a:gd name="connsiteX3973" fmla="*/ 1682113 w 7434584"/>
              <a:gd name="connsiteY3973" fmla="*/ 2754885 h 5900100"/>
              <a:gd name="connsiteX3974" fmla="*/ 1689082 w 7434584"/>
              <a:gd name="connsiteY3974" fmla="*/ 2757826 h 5900100"/>
              <a:gd name="connsiteX3975" fmla="*/ 1689971 w 7434584"/>
              <a:gd name="connsiteY3975" fmla="*/ 2758243 h 5900100"/>
              <a:gd name="connsiteX3976" fmla="*/ 1690140 w 7434584"/>
              <a:gd name="connsiteY3976" fmla="*/ 2758273 h 5900100"/>
              <a:gd name="connsiteX3977" fmla="*/ 1689082 w 7434584"/>
              <a:gd name="connsiteY3977" fmla="*/ 2757826 h 5900100"/>
              <a:gd name="connsiteX3978" fmla="*/ 1678319 w 7434584"/>
              <a:gd name="connsiteY3978" fmla="*/ 2752796 h 5900100"/>
              <a:gd name="connsiteX3979" fmla="*/ 1579060 w 7434584"/>
              <a:gd name="connsiteY3979" fmla="*/ 2683246 h 5900100"/>
              <a:gd name="connsiteX3980" fmla="*/ 1612092 w 7434584"/>
              <a:gd name="connsiteY3980" fmla="*/ 2675780 h 5900100"/>
              <a:gd name="connsiteX3981" fmla="*/ 1620013 w 7434584"/>
              <a:gd name="connsiteY3981" fmla="*/ 2678346 h 5900100"/>
              <a:gd name="connsiteX3982" fmla="*/ 1657077 w 7434584"/>
              <a:gd name="connsiteY3982" fmla="*/ 2694925 h 5900100"/>
              <a:gd name="connsiteX3983" fmla="*/ 1725698 w 7434584"/>
              <a:gd name="connsiteY3983" fmla="*/ 2715310 h 5900100"/>
              <a:gd name="connsiteX3984" fmla="*/ 1669877 w 7434584"/>
              <a:gd name="connsiteY3984" fmla="*/ 2684526 h 5900100"/>
              <a:gd name="connsiteX3985" fmla="*/ 1667376 w 7434584"/>
              <a:gd name="connsiteY3985" fmla="*/ 2683526 h 5900100"/>
              <a:gd name="connsiteX3986" fmla="*/ 1665079 w 7434584"/>
              <a:gd name="connsiteY3986" fmla="*/ 2681720 h 5900100"/>
              <a:gd name="connsiteX3987" fmla="*/ 1641861 w 7434584"/>
              <a:gd name="connsiteY3987" fmla="*/ 2666126 h 5900100"/>
              <a:gd name="connsiteX3988" fmla="*/ 1635807 w 7434584"/>
              <a:gd name="connsiteY3988" fmla="*/ 2651400 h 5900100"/>
              <a:gd name="connsiteX3989" fmla="*/ 1642281 w 7434584"/>
              <a:gd name="connsiteY3989" fmla="*/ 2651221 h 5900100"/>
              <a:gd name="connsiteX3990" fmla="*/ 1807598 w 7434584"/>
              <a:gd name="connsiteY3990" fmla="*/ 2733299 h 5900100"/>
              <a:gd name="connsiteX3991" fmla="*/ 1872149 w 7434584"/>
              <a:gd name="connsiteY3991" fmla="*/ 2750296 h 5900100"/>
              <a:gd name="connsiteX3992" fmla="*/ 1801665 w 7434584"/>
              <a:gd name="connsiteY3992" fmla="*/ 2715374 h 5900100"/>
              <a:gd name="connsiteX3993" fmla="*/ 1745669 w 7434584"/>
              <a:gd name="connsiteY3993" fmla="*/ 2685157 h 5900100"/>
              <a:gd name="connsiteX3994" fmla="*/ 1741908 w 7434584"/>
              <a:gd name="connsiteY3994" fmla="*/ 2673433 h 5900100"/>
              <a:gd name="connsiteX3995" fmla="*/ 1767371 w 7434584"/>
              <a:gd name="connsiteY3995" fmla="*/ 2683285 h 5900100"/>
              <a:gd name="connsiteX3996" fmla="*/ 1989248 w 7434584"/>
              <a:gd name="connsiteY3996" fmla="*/ 2793878 h 5900100"/>
              <a:gd name="connsiteX3997" fmla="*/ 2018627 w 7434584"/>
              <a:gd name="connsiteY3997" fmla="*/ 2782373 h 5900100"/>
              <a:gd name="connsiteX3998" fmla="*/ 1812261 w 7434584"/>
              <a:gd name="connsiteY3998" fmla="*/ 2677561 h 5900100"/>
              <a:gd name="connsiteX3999" fmla="*/ 1814434 w 7434584"/>
              <a:gd name="connsiteY3999" fmla="*/ 2674785 h 5900100"/>
              <a:gd name="connsiteX4000" fmla="*/ 1815160 w 7434584"/>
              <a:gd name="connsiteY4000" fmla="*/ 2675134 h 5900100"/>
              <a:gd name="connsiteX4001" fmla="*/ 1910351 w 7434584"/>
              <a:gd name="connsiteY4001" fmla="*/ 2711449 h 5900100"/>
              <a:gd name="connsiteX4002" fmla="*/ 1910351 w 7434584"/>
              <a:gd name="connsiteY4002" fmla="*/ 2711449 h 5900100"/>
              <a:gd name="connsiteX4003" fmla="*/ 1817529 w 7434584"/>
              <a:gd name="connsiteY4003" fmla="*/ 2656825 h 5900100"/>
              <a:gd name="connsiteX4004" fmla="*/ 1753570 w 7434584"/>
              <a:gd name="connsiteY4004" fmla="*/ 2626168 h 5900100"/>
              <a:gd name="connsiteX4005" fmla="*/ 1752240 w 7434584"/>
              <a:gd name="connsiteY4005" fmla="*/ 2625247 h 5900100"/>
              <a:gd name="connsiteX4006" fmla="*/ 1884675 w 7434584"/>
              <a:gd name="connsiteY4006" fmla="*/ 2668946 h 5900100"/>
              <a:gd name="connsiteX4007" fmla="*/ 1925492 w 7434584"/>
              <a:gd name="connsiteY4007" fmla="*/ 2678423 h 5900100"/>
              <a:gd name="connsiteX4008" fmla="*/ 1851087 w 7434584"/>
              <a:gd name="connsiteY4008" fmla="*/ 2645358 h 5900100"/>
              <a:gd name="connsiteX4009" fmla="*/ 1845973 w 7434584"/>
              <a:gd name="connsiteY4009" fmla="*/ 2636731 h 5900100"/>
              <a:gd name="connsiteX4010" fmla="*/ 1845404 w 7434584"/>
              <a:gd name="connsiteY4010" fmla="*/ 2634044 h 5900100"/>
              <a:gd name="connsiteX4011" fmla="*/ 2291798 w 7434584"/>
              <a:gd name="connsiteY4011" fmla="*/ 2772817 h 5900100"/>
              <a:gd name="connsiteX4012" fmla="*/ 2405523 w 7434584"/>
              <a:gd name="connsiteY4012" fmla="*/ 2793608 h 5900100"/>
              <a:gd name="connsiteX4013" fmla="*/ 2420064 w 7434584"/>
              <a:gd name="connsiteY4013" fmla="*/ 2796626 h 5900100"/>
              <a:gd name="connsiteX4014" fmla="*/ 2445193 w 7434584"/>
              <a:gd name="connsiteY4014" fmla="*/ 2794279 h 5900100"/>
              <a:gd name="connsiteX4015" fmla="*/ 2434452 w 7434584"/>
              <a:gd name="connsiteY4015" fmla="*/ 2788500 h 5900100"/>
              <a:gd name="connsiteX4016" fmla="*/ 2478965 w 7434584"/>
              <a:gd name="connsiteY4016" fmla="*/ 2786905 h 5900100"/>
              <a:gd name="connsiteX4017" fmla="*/ 2467907 w 7434584"/>
              <a:gd name="connsiteY4017" fmla="*/ 2778129 h 5900100"/>
              <a:gd name="connsiteX4018" fmla="*/ 2460840 w 7434584"/>
              <a:gd name="connsiteY4018" fmla="*/ 2759684 h 5900100"/>
              <a:gd name="connsiteX4019" fmla="*/ 2455281 w 7434584"/>
              <a:gd name="connsiteY4019" fmla="*/ 2745632 h 5900100"/>
              <a:gd name="connsiteX4020" fmla="*/ 2444148 w 7434584"/>
              <a:gd name="connsiteY4020" fmla="*/ 2748240 h 5900100"/>
              <a:gd name="connsiteX4021" fmla="*/ 2427283 w 7434584"/>
              <a:gd name="connsiteY4021" fmla="*/ 2747586 h 5900100"/>
              <a:gd name="connsiteX4022" fmla="*/ 2440154 w 7434584"/>
              <a:gd name="connsiteY4022" fmla="*/ 2739897 h 5900100"/>
              <a:gd name="connsiteX4023" fmla="*/ 2439459 w 7434584"/>
              <a:gd name="connsiteY4023" fmla="*/ 2741563 h 5900100"/>
              <a:gd name="connsiteX4024" fmla="*/ 2437371 w 7434584"/>
              <a:gd name="connsiteY4024" fmla="*/ 2742090 h 5900100"/>
              <a:gd name="connsiteX4025" fmla="*/ 2439015 w 7434584"/>
              <a:gd name="connsiteY4025" fmla="*/ 2742632 h 5900100"/>
              <a:gd name="connsiteX4026" fmla="*/ 2439459 w 7434584"/>
              <a:gd name="connsiteY4026" fmla="*/ 2741563 h 5900100"/>
              <a:gd name="connsiteX4027" fmla="*/ 2443307 w 7434584"/>
              <a:gd name="connsiteY4027" fmla="*/ 2740587 h 5900100"/>
              <a:gd name="connsiteX4028" fmla="*/ 2445782 w 7434584"/>
              <a:gd name="connsiteY4028" fmla="*/ 2741133 h 5900100"/>
              <a:gd name="connsiteX4029" fmla="*/ 2448597 w 7434584"/>
              <a:gd name="connsiteY4029" fmla="*/ 2740600 h 5900100"/>
              <a:gd name="connsiteX4030" fmla="*/ 2456741 w 7434584"/>
              <a:gd name="connsiteY4030" fmla="*/ 2729281 h 5900100"/>
              <a:gd name="connsiteX4031" fmla="*/ 2502849 w 7434584"/>
              <a:gd name="connsiteY4031" fmla="*/ 2726047 h 5900100"/>
              <a:gd name="connsiteX4032" fmla="*/ 2509651 w 7434584"/>
              <a:gd name="connsiteY4032" fmla="*/ 2717831 h 5900100"/>
              <a:gd name="connsiteX4033" fmla="*/ 2528544 w 7434584"/>
              <a:gd name="connsiteY4033" fmla="*/ 2714416 h 5900100"/>
              <a:gd name="connsiteX4034" fmla="*/ 2532059 w 7434584"/>
              <a:gd name="connsiteY4034" fmla="*/ 2714625 h 5900100"/>
              <a:gd name="connsiteX4035" fmla="*/ 2527258 w 7434584"/>
              <a:gd name="connsiteY4035" fmla="*/ 2712963 h 5900100"/>
              <a:gd name="connsiteX4036" fmla="*/ 2513498 w 7434584"/>
              <a:gd name="connsiteY4036" fmla="*/ 2708386 h 5900100"/>
              <a:gd name="connsiteX4037" fmla="*/ 2438011 w 7434584"/>
              <a:gd name="connsiteY4037" fmla="*/ 2707735 h 5900100"/>
              <a:gd name="connsiteX4038" fmla="*/ 2369027 w 7434584"/>
              <a:gd name="connsiteY4038" fmla="*/ 2712878 h 5900100"/>
              <a:gd name="connsiteX4039" fmla="*/ 2364642 w 7434584"/>
              <a:gd name="connsiteY4039" fmla="*/ 2709765 h 5900100"/>
              <a:gd name="connsiteX4040" fmla="*/ 2354093 w 7434584"/>
              <a:gd name="connsiteY4040" fmla="*/ 2703514 h 5900100"/>
              <a:gd name="connsiteX4041" fmla="*/ 2375836 w 7434584"/>
              <a:gd name="connsiteY4041" fmla="*/ 2699471 h 5900100"/>
              <a:gd name="connsiteX4042" fmla="*/ 2354876 w 7434584"/>
              <a:gd name="connsiteY4042" fmla="*/ 2698226 h 5900100"/>
              <a:gd name="connsiteX4043" fmla="*/ 2356329 w 7434584"/>
              <a:gd name="connsiteY4043" fmla="*/ 2690043 h 5900100"/>
              <a:gd name="connsiteX4044" fmla="*/ 2358905 w 7434584"/>
              <a:gd name="connsiteY4044" fmla="*/ 2693568 h 5900100"/>
              <a:gd name="connsiteX4045" fmla="*/ 2356329 w 7434584"/>
              <a:gd name="connsiteY4045" fmla="*/ 2690043 h 5900100"/>
              <a:gd name="connsiteX4046" fmla="*/ 2349381 w 7434584"/>
              <a:gd name="connsiteY4046" fmla="*/ 2686902 h 5900100"/>
              <a:gd name="connsiteX4047" fmla="*/ 2369844 w 7434584"/>
              <a:gd name="connsiteY4047" fmla="*/ 2684070 h 5900100"/>
              <a:gd name="connsiteX4048" fmla="*/ 2376175 w 7434584"/>
              <a:gd name="connsiteY4048" fmla="*/ 2684832 h 5900100"/>
              <a:gd name="connsiteX4049" fmla="*/ 2379057 w 7434584"/>
              <a:gd name="connsiteY4049" fmla="*/ 2686372 h 5900100"/>
              <a:gd name="connsiteX4050" fmla="*/ 2378660 w 7434584"/>
              <a:gd name="connsiteY4050" fmla="*/ 2682850 h 5900100"/>
              <a:gd name="connsiteX4051" fmla="*/ 2406036 w 7434584"/>
              <a:gd name="connsiteY4051" fmla="*/ 2679062 h 5900100"/>
              <a:gd name="connsiteX4052" fmla="*/ 2413953 w 7434584"/>
              <a:gd name="connsiteY4052" fmla="*/ 2681929 h 5900100"/>
              <a:gd name="connsiteX4053" fmla="*/ 2431834 w 7434584"/>
              <a:gd name="connsiteY4053" fmla="*/ 2689739 h 5900100"/>
              <a:gd name="connsiteX4054" fmla="*/ 2454226 w 7434584"/>
              <a:gd name="connsiteY4054" fmla="*/ 2694644 h 5900100"/>
              <a:gd name="connsiteX4055" fmla="*/ 2417043 w 7434584"/>
              <a:gd name="connsiteY4055" fmla="*/ 2677849 h 5900100"/>
              <a:gd name="connsiteX4056" fmla="*/ 2416645 w 7434584"/>
              <a:gd name="connsiteY4056" fmla="*/ 2677595 h 5900100"/>
              <a:gd name="connsiteX4057" fmla="*/ 2424111 w 7434584"/>
              <a:gd name="connsiteY4057" fmla="*/ 2676561 h 5900100"/>
              <a:gd name="connsiteX4058" fmla="*/ 2488538 w 7434584"/>
              <a:gd name="connsiteY4058" fmla="*/ 2673501 h 5900100"/>
              <a:gd name="connsiteX4059" fmla="*/ 2510876 w 7434584"/>
              <a:gd name="connsiteY4059" fmla="*/ 2673363 h 5900100"/>
              <a:gd name="connsiteX4060" fmla="*/ 2505842 w 7434584"/>
              <a:gd name="connsiteY4060" fmla="*/ 2671756 h 5900100"/>
              <a:gd name="connsiteX4061" fmla="*/ 2439017 w 7434584"/>
              <a:gd name="connsiteY4061" fmla="*/ 2644790 h 5900100"/>
              <a:gd name="connsiteX4062" fmla="*/ 2452383 w 7434584"/>
              <a:gd name="connsiteY4062" fmla="*/ 2645530 h 5900100"/>
              <a:gd name="connsiteX4063" fmla="*/ 2533396 w 7434584"/>
              <a:gd name="connsiteY4063" fmla="*/ 2661336 h 5900100"/>
              <a:gd name="connsiteX4064" fmla="*/ 2540499 w 7434584"/>
              <a:gd name="connsiteY4064" fmla="*/ 2662552 h 5900100"/>
              <a:gd name="connsiteX4065" fmla="*/ 2545093 w 7434584"/>
              <a:gd name="connsiteY4065" fmla="*/ 2659579 h 5900100"/>
              <a:gd name="connsiteX4066" fmla="*/ 2566744 w 7434584"/>
              <a:gd name="connsiteY4066" fmla="*/ 2667063 h 5900100"/>
              <a:gd name="connsiteX4067" fmla="*/ 2575454 w 7434584"/>
              <a:gd name="connsiteY4067" fmla="*/ 2668558 h 5900100"/>
              <a:gd name="connsiteX4068" fmla="*/ 2555484 w 7434584"/>
              <a:gd name="connsiteY4068" fmla="*/ 2657993 h 5900100"/>
              <a:gd name="connsiteX4069" fmla="*/ 2557415 w 7434584"/>
              <a:gd name="connsiteY4069" fmla="*/ 2657775 h 5900100"/>
              <a:gd name="connsiteX4070" fmla="*/ 2602533 w 7434584"/>
              <a:gd name="connsiteY4070" fmla="*/ 2649983 h 5900100"/>
              <a:gd name="connsiteX4071" fmla="*/ 2538365 w 7434584"/>
              <a:gd name="connsiteY4071" fmla="*/ 2642525 h 5900100"/>
              <a:gd name="connsiteX4072" fmla="*/ 2524324 w 7434584"/>
              <a:gd name="connsiteY4072" fmla="*/ 2639287 h 5900100"/>
              <a:gd name="connsiteX4073" fmla="*/ 2542439 w 7434584"/>
              <a:gd name="connsiteY4073" fmla="*/ 2630888 h 5900100"/>
              <a:gd name="connsiteX4074" fmla="*/ 2539013 w 7434584"/>
              <a:gd name="connsiteY4074" fmla="*/ 2630307 h 5900100"/>
              <a:gd name="connsiteX4075" fmla="*/ 2434336 w 7434584"/>
              <a:gd name="connsiteY4075" fmla="*/ 2614764 h 5900100"/>
              <a:gd name="connsiteX4076" fmla="*/ 2402703 w 7434584"/>
              <a:gd name="connsiteY4076" fmla="*/ 2608162 h 5900100"/>
              <a:gd name="connsiteX4077" fmla="*/ 2422738 w 7434584"/>
              <a:gd name="connsiteY4077" fmla="*/ 2609548 h 5900100"/>
              <a:gd name="connsiteX4078" fmla="*/ 2475912 w 7434584"/>
              <a:gd name="connsiteY4078" fmla="*/ 2615501 h 5900100"/>
              <a:gd name="connsiteX4079" fmla="*/ 2535783 w 7434584"/>
              <a:gd name="connsiteY4079" fmla="*/ 2622724 h 5900100"/>
              <a:gd name="connsiteX4080" fmla="*/ 2487752 w 7434584"/>
              <a:gd name="connsiteY4080" fmla="*/ 2592400 h 5900100"/>
              <a:gd name="connsiteX4081" fmla="*/ 2432409 w 7434584"/>
              <a:gd name="connsiteY4081" fmla="*/ 2573174 h 5900100"/>
              <a:gd name="connsiteX4082" fmla="*/ 2460511 w 7434584"/>
              <a:gd name="connsiteY4082" fmla="*/ 2572240 h 5900100"/>
              <a:gd name="connsiteX4083" fmla="*/ 2474187 w 7434584"/>
              <a:gd name="connsiteY4083" fmla="*/ 2569498 h 5900100"/>
              <a:gd name="connsiteX4084" fmla="*/ 2613188 w 7434584"/>
              <a:gd name="connsiteY4084" fmla="*/ 2578099 h 5900100"/>
              <a:gd name="connsiteX4085" fmla="*/ 2622189 w 7434584"/>
              <a:gd name="connsiteY4085" fmla="*/ 2568324 h 5900100"/>
              <a:gd name="connsiteX4086" fmla="*/ 2659768 w 7434584"/>
              <a:gd name="connsiteY4086" fmla="*/ 2572219 h 5900100"/>
              <a:gd name="connsiteX4087" fmla="*/ 2663489 w 7434584"/>
              <a:gd name="connsiteY4087" fmla="*/ 2554175 h 5900100"/>
              <a:gd name="connsiteX4088" fmla="*/ 2711504 w 7434584"/>
              <a:gd name="connsiteY4088" fmla="*/ 2551483 h 5900100"/>
              <a:gd name="connsiteX4089" fmla="*/ 2712227 w 7434584"/>
              <a:gd name="connsiteY4089" fmla="*/ 2549234 h 5900100"/>
              <a:gd name="connsiteX4090" fmla="*/ 2712468 w 7434584"/>
              <a:gd name="connsiteY4090" fmla="*/ 2548486 h 5900100"/>
              <a:gd name="connsiteX4091" fmla="*/ 2712360 w 7434584"/>
              <a:gd name="connsiteY4091" fmla="*/ 2548819 h 5900100"/>
              <a:gd name="connsiteX4092" fmla="*/ 2712227 w 7434584"/>
              <a:gd name="connsiteY4092" fmla="*/ 2549234 h 5900100"/>
              <a:gd name="connsiteX4093" fmla="*/ 2711825 w 7434584"/>
              <a:gd name="connsiteY4093" fmla="*/ 2550484 h 5900100"/>
              <a:gd name="connsiteX4094" fmla="*/ 2711504 w 7434584"/>
              <a:gd name="connsiteY4094" fmla="*/ 2551483 h 5900100"/>
              <a:gd name="connsiteX4095" fmla="*/ 2672020 w 7434584"/>
              <a:gd name="connsiteY4095" fmla="*/ 2547049 h 5900100"/>
              <a:gd name="connsiteX4096" fmla="*/ 2643252 w 7434584"/>
              <a:gd name="connsiteY4096" fmla="*/ 2538666 h 5900100"/>
              <a:gd name="connsiteX4097" fmla="*/ 2641551 w 7434584"/>
              <a:gd name="connsiteY4097" fmla="*/ 2538571 h 5900100"/>
              <a:gd name="connsiteX4098" fmla="*/ 2640916 w 7434584"/>
              <a:gd name="connsiteY4098" fmla="*/ 2541041 h 5900100"/>
              <a:gd name="connsiteX4099" fmla="*/ 2636824 w 7434584"/>
              <a:gd name="connsiteY4099" fmla="*/ 2545064 h 5900100"/>
              <a:gd name="connsiteX4100" fmla="*/ 2635295 w 7434584"/>
              <a:gd name="connsiteY4100" fmla="*/ 2542754 h 5900100"/>
              <a:gd name="connsiteX4101" fmla="*/ 2635758 w 7434584"/>
              <a:gd name="connsiteY4101" fmla="*/ 2539137 h 5900100"/>
              <a:gd name="connsiteX4102" fmla="*/ 2636785 w 7434584"/>
              <a:gd name="connsiteY4102" fmla="*/ 2538303 h 5900100"/>
              <a:gd name="connsiteX4103" fmla="*/ 2610815 w 7434584"/>
              <a:gd name="connsiteY4103" fmla="*/ 2536850 h 5900100"/>
              <a:gd name="connsiteX4104" fmla="*/ 2657478 w 7434584"/>
              <a:gd name="connsiteY4104" fmla="*/ 2525418 h 5900100"/>
              <a:gd name="connsiteX4105" fmla="*/ 2653742 w 7434584"/>
              <a:gd name="connsiteY4105" fmla="*/ 2522343 h 5900100"/>
              <a:gd name="connsiteX4106" fmla="*/ 2556496 w 7434584"/>
              <a:gd name="connsiteY4106" fmla="*/ 2497085 h 5900100"/>
              <a:gd name="connsiteX4107" fmla="*/ 2499246 w 7434584"/>
              <a:gd name="connsiteY4107" fmla="*/ 2487039 h 5900100"/>
              <a:gd name="connsiteX4108" fmla="*/ 2462611 w 7434584"/>
              <a:gd name="connsiteY4108" fmla="*/ 2482285 h 5900100"/>
              <a:gd name="connsiteX4109" fmla="*/ 2448813 w 7434584"/>
              <a:gd name="connsiteY4109" fmla="*/ 2479726 h 5900100"/>
              <a:gd name="connsiteX4110" fmla="*/ 2451736 w 7434584"/>
              <a:gd name="connsiteY4110" fmla="*/ 2466643 h 5900100"/>
              <a:gd name="connsiteX4111" fmla="*/ 2468537 w 7434584"/>
              <a:gd name="connsiteY4111" fmla="*/ 2466940 h 5900100"/>
              <a:gd name="connsiteX4112" fmla="*/ 2490310 w 7434584"/>
              <a:gd name="connsiteY4112" fmla="*/ 2472245 h 5900100"/>
              <a:gd name="connsiteX4113" fmla="*/ 2533289 w 7434584"/>
              <a:gd name="connsiteY4113" fmla="*/ 2476461 h 5900100"/>
              <a:gd name="connsiteX4114" fmla="*/ 2528815 w 7434584"/>
              <a:gd name="connsiteY4114" fmla="*/ 2472535 h 5900100"/>
              <a:gd name="connsiteX4115" fmla="*/ 2572370 w 7434584"/>
              <a:gd name="connsiteY4115" fmla="*/ 2478023 h 5900100"/>
              <a:gd name="connsiteX4116" fmla="*/ 2612988 w 7434584"/>
              <a:gd name="connsiteY4116" fmla="*/ 2481934 h 5900100"/>
              <a:gd name="connsiteX4117" fmla="*/ 2598054 w 7434584"/>
              <a:gd name="connsiteY4117" fmla="*/ 2476237 h 5900100"/>
              <a:gd name="connsiteX4118" fmla="*/ 2600608 w 7434584"/>
              <a:gd name="connsiteY4118" fmla="*/ 2473396 h 5900100"/>
              <a:gd name="connsiteX4119" fmla="*/ 2602154 w 7434584"/>
              <a:gd name="connsiteY4119" fmla="*/ 2472754 h 5900100"/>
              <a:gd name="connsiteX4120" fmla="*/ 2634885 w 7434584"/>
              <a:gd name="connsiteY4120" fmla="*/ 2483920 h 5900100"/>
              <a:gd name="connsiteX4121" fmla="*/ 2633424 w 7434584"/>
              <a:gd name="connsiteY4121" fmla="*/ 2483902 h 5900100"/>
              <a:gd name="connsiteX4122" fmla="*/ 2671977 w 7434584"/>
              <a:gd name="connsiteY4122" fmla="*/ 2487616 h 5900100"/>
              <a:gd name="connsiteX4123" fmla="*/ 2665968 w 7434584"/>
              <a:gd name="connsiteY4123" fmla="*/ 2486052 h 5900100"/>
              <a:gd name="connsiteX4124" fmla="*/ 2662766 w 7434584"/>
              <a:gd name="connsiteY4124" fmla="*/ 2485680 h 5900100"/>
              <a:gd name="connsiteX4125" fmla="*/ 2644290 w 7434584"/>
              <a:gd name="connsiteY4125" fmla="*/ 2477980 h 5900100"/>
              <a:gd name="connsiteX4126" fmla="*/ 2620032 w 7434584"/>
              <a:gd name="connsiteY4126" fmla="*/ 2463920 h 5900100"/>
              <a:gd name="connsiteX4127" fmla="*/ 2681847 w 7434584"/>
              <a:gd name="connsiteY4127" fmla="*/ 2484520 h 5900100"/>
              <a:gd name="connsiteX4128" fmla="*/ 2679743 w 7434584"/>
              <a:gd name="connsiteY4128" fmla="*/ 2476773 h 5900100"/>
              <a:gd name="connsiteX4129" fmla="*/ 2640683 w 7434584"/>
              <a:gd name="connsiteY4129" fmla="*/ 2460518 h 5900100"/>
              <a:gd name="connsiteX4130" fmla="*/ 2597104 w 7434584"/>
              <a:gd name="connsiteY4130" fmla="*/ 2455299 h 5900100"/>
              <a:gd name="connsiteX4131" fmla="*/ 2541029 w 7434584"/>
              <a:gd name="connsiteY4131" fmla="*/ 2448584 h 5900100"/>
              <a:gd name="connsiteX4132" fmla="*/ 2554244 w 7434584"/>
              <a:gd name="connsiteY4132" fmla="*/ 2455480 h 5900100"/>
              <a:gd name="connsiteX4133" fmla="*/ 2577455 w 7434584"/>
              <a:gd name="connsiteY4133" fmla="*/ 2464246 h 5900100"/>
              <a:gd name="connsiteX4134" fmla="*/ 2567388 w 7434584"/>
              <a:gd name="connsiteY4134" fmla="*/ 2464855 h 5900100"/>
              <a:gd name="connsiteX4135" fmla="*/ 2521003 w 7434584"/>
              <a:gd name="connsiteY4135" fmla="*/ 2457889 h 5900100"/>
              <a:gd name="connsiteX4136" fmla="*/ 2498063 w 7434584"/>
              <a:gd name="connsiteY4136" fmla="*/ 2457708 h 5900100"/>
              <a:gd name="connsiteX4137" fmla="*/ 2498497 w 7434584"/>
              <a:gd name="connsiteY4137" fmla="*/ 2457092 h 5900100"/>
              <a:gd name="connsiteX4138" fmla="*/ 2487060 w 7434584"/>
              <a:gd name="connsiteY4138" fmla="*/ 2450270 h 5900100"/>
              <a:gd name="connsiteX4139" fmla="*/ 2482758 w 7434584"/>
              <a:gd name="connsiteY4139" fmla="*/ 2447850 h 5900100"/>
              <a:gd name="connsiteX4140" fmla="*/ 2490021 w 7434584"/>
              <a:gd name="connsiteY4140" fmla="*/ 2447374 h 5900100"/>
              <a:gd name="connsiteX4141" fmla="*/ 2528108 w 7434584"/>
              <a:gd name="connsiteY4141" fmla="*/ 2446803 h 5900100"/>
              <a:gd name="connsiteX4142" fmla="*/ 2482085 w 7434584"/>
              <a:gd name="connsiteY4142" fmla="*/ 2439589 h 5900100"/>
              <a:gd name="connsiteX4143" fmla="*/ 2432830 w 7434584"/>
              <a:gd name="connsiteY4143" fmla="*/ 2430378 h 5900100"/>
              <a:gd name="connsiteX4144" fmla="*/ 2438345 w 7434584"/>
              <a:gd name="connsiteY4144" fmla="*/ 2424238 h 5900100"/>
              <a:gd name="connsiteX4145" fmla="*/ 2438384 w 7434584"/>
              <a:gd name="connsiteY4145" fmla="*/ 2423980 h 5900100"/>
              <a:gd name="connsiteX4146" fmla="*/ 2443044 w 7434584"/>
              <a:gd name="connsiteY4146" fmla="*/ 2426319 h 5900100"/>
              <a:gd name="connsiteX4147" fmla="*/ 2492071 w 7434584"/>
              <a:gd name="connsiteY4147" fmla="*/ 2426848 h 5900100"/>
              <a:gd name="connsiteX4148" fmla="*/ 2386512 w 7434584"/>
              <a:gd name="connsiteY4148" fmla="*/ 2398960 h 5900100"/>
              <a:gd name="connsiteX4149" fmla="*/ 2344169 w 7434584"/>
              <a:gd name="connsiteY4149" fmla="*/ 2380888 h 5900100"/>
              <a:gd name="connsiteX4150" fmla="*/ 2343362 w 7434584"/>
              <a:gd name="connsiteY4150" fmla="*/ 2380601 h 5900100"/>
              <a:gd name="connsiteX4151" fmla="*/ 2370961 w 7434584"/>
              <a:gd name="connsiteY4151" fmla="*/ 2380161 h 5900100"/>
              <a:gd name="connsiteX4152" fmla="*/ 2415460 w 7434584"/>
              <a:gd name="connsiteY4152" fmla="*/ 2386460 h 5900100"/>
              <a:gd name="connsiteX4153" fmla="*/ 2489878 w 7434584"/>
              <a:gd name="connsiteY4153" fmla="*/ 2383943 h 5900100"/>
              <a:gd name="connsiteX4154" fmla="*/ 2459507 w 7434584"/>
              <a:gd name="connsiteY4154" fmla="*/ 2379911 h 5900100"/>
              <a:gd name="connsiteX4155" fmla="*/ 2446772 w 7434584"/>
              <a:gd name="connsiteY4155" fmla="*/ 2376437 h 5900100"/>
              <a:gd name="connsiteX4156" fmla="*/ 2412439 w 7434584"/>
              <a:gd name="connsiteY4156" fmla="*/ 2348044 h 5900100"/>
              <a:gd name="connsiteX4157" fmla="*/ 2477338 w 7434584"/>
              <a:gd name="connsiteY4157" fmla="*/ 2351460 h 5900100"/>
              <a:gd name="connsiteX4158" fmla="*/ 2418636 w 7434584"/>
              <a:gd name="connsiteY4158" fmla="*/ 2328266 h 5900100"/>
              <a:gd name="connsiteX4159" fmla="*/ 2357037 w 7434584"/>
              <a:gd name="connsiteY4159" fmla="*/ 2311871 h 5900100"/>
              <a:gd name="connsiteX4160" fmla="*/ 2330621 w 7434584"/>
              <a:gd name="connsiteY4160" fmla="*/ 2290904 h 5900100"/>
              <a:gd name="connsiteX4161" fmla="*/ 2307513 w 7434584"/>
              <a:gd name="connsiteY4161" fmla="*/ 2284852 h 5900100"/>
              <a:gd name="connsiteX4162" fmla="*/ 2498575 w 7434584"/>
              <a:gd name="connsiteY4162" fmla="*/ 2299871 h 5900100"/>
              <a:gd name="connsiteX4163" fmla="*/ 2649209 w 7434584"/>
              <a:gd name="connsiteY4163" fmla="*/ 2320316 h 5900100"/>
              <a:gd name="connsiteX4164" fmla="*/ 2647656 w 7434584"/>
              <a:gd name="connsiteY4164" fmla="*/ 2315443 h 5900100"/>
              <a:gd name="connsiteX4165" fmla="*/ 2651407 w 7434584"/>
              <a:gd name="connsiteY4165" fmla="*/ 2317801 h 5900100"/>
              <a:gd name="connsiteX4166" fmla="*/ 2650164 w 7434584"/>
              <a:gd name="connsiteY4166" fmla="*/ 2320448 h 5900100"/>
              <a:gd name="connsiteX4167" fmla="*/ 2666411 w 7434584"/>
              <a:gd name="connsiteY4167" fmla="*/ 2322654 h 5900100"/>
              <a:gd name="connsiteX4168" fmla="*/ 2668503 w 7434584"/>
              <a:gd name="connsiteY4168" fmla="*/ 2321890 h 5900100"/>
              <a:gd name="connsiteX4169" fmla="*/ 2668704 w 7434584"/>
              <a:gd name="connsiteY4169" fmla="*/ 2316838 h 5900100"/>
              <a:gd name="connsiteX4170" fmla="*/ 2651407 w 7434584"/>
              <a:gd name="connsiteY4170" fmla="*/ 2317801 h 5900100"/>
              <a:gd name="connsiteX4171" fmla="*/ 2651613 w 7434584"/>
              <a:gd name="connsiteY4171" fmla="*/ 2309577 h 5900100"/>
              <a:gd name="connsiteX4172" fmla="*/ 2486658 w 7434584"/>
              <a:gd name="connsiteY4172" fmla="*/ 2286419 h 5900100"/>
              <a:gd name="connsiteX4173" fmla="*/ 2207903 w 7434584"/>
              <a:gd name="connsiteY4173" fmla="*/ 2218055 h 5900100"/>
              <a:gd name="connsiteX4174" fmla="*/ 2294627 w 7434584"/>
              <a:gd name="connsiteY4174" fmla="*/ 2211494 h 5900100"/>
              <a:gd name="connsiteX4175" fmla="*/ 2227952 w 7434584"/>
              <a:gd name="connsiteY4175" fmla="*/ 2190697 h 5900100"/>
              <a:gd name="connsiteX4176" fmla="*/ 2212414 w 7434584"/>
              <a:gd name="connsiteY4176" fmla="*/ 2166949 h 5900100"/>
              <a:gd name="connsiteX4177" fmla="*/ 2095813 w 7434584"/>
              <a:gd name="connsiteY4177" fmla="*/ 2149834 h 5900100"/>
              <a:gd name="connsiteX4178" fmla="*/ 2094884 w 7434584"/>
              <a:gd name="connsiteY4178" fmla="*/ 2148417 h 5900100"/>
              <a:gd name="connsiteX4179" fmla="*/ 693923 w 7434584"/>
              <a:gd name="connsiteY4179" fmla="*/ 2157114 h 5900100"/>
              <a:gd name="connsiteX4180" fmla="*/ 773501 w 7434584"/>
              <a:gd name="connsiteY4180" fmla="*/ 2121410 h 5900100"/>
              <a:gd name="connsiteX4181" fmla="*/ 802329 w 7434584"/>
              <a:gd name="connsiteY4181" fmla="*/ 2102649 h 5900100"/>
              <a:gd name="connsiteX4182" fmla="*/ 753818 w 7434584"/>
              <a:gd name="connsiteY4182" fmla="*/ 2124264 h 5900100"/>
              <a:gd name="connsiteX4183" fmla="*/ 680440 w 7434584"/>
              <a:gd name="connsiteY4183" fmla="*/ 2157198 h 5900100"/>
              <a:gd name="connsiteX4184" fmla="*/ 657225 w 7434584"/>
              <a:gd name="connsiteY4184" fmla="*/ 2157342 h 5900100"/>
              <a:gd name="connsiteX4185" fmla="*/ 656241 w 7434584"/>
              <a:gd name="connsiteY4185" fmla="*/ 2157048 h 5900100"/>
              <a:gd name="connsiteX4186" fmla="*/ 725429 w 7434584"/>
              <a:gd name="connsiteY4186" fmla="*/ 2127472 h 5900100"/>
              <a:gd name="connsiteX4187" fmla="*/ 644821 w 7434584"/>
              <a:gd name="connsiteY4187" fmla="*/ 2131939 h 5900100"/>
              <a:gd name="connsiteX4188" fmla="*/ 653455 w 7434584"/>
              <a:gd name="connsiteY4188" fmla="*/ 2107833 h 5900100"/>
              <a:gd name="connsiteX4189" fmla="*/ 661424 w 7434584"/>
              <a:gd name="connsiteY4189" fmla="*/ 2102873 h 5900100"/>
              <a:gd name="connsiteX4190" fmla="*/ 639519 w 7434584"/>
              <a:gd name="connsiteY4190" fmla="*/ 2097776 h 5900100"/>
              <a:gd name="connsiteX4191" fmla="*/ 603893 w 7434584"/>
              <a:gd name="connsiteY4191" fmla="*/ 2101217 h 5900100"/>
              <a:gd name="connsiteX4192" fmla="*/ 599234 w 7434584"/>
              <a:gd name="connsiteY4192" fmla="*/ 2101973 h 5900100"/>
              <a:gd name="connsiteX4193" fmla="*/ 715370 w 7434584"/>
              <a:gd name="connsiteY4193" fmla="*/ 2047777 h 5900100"/>
              <a:gd name="connsiteX4194" fmla="*/ 718034 w 7434584"/>
              <a:gd name="connsiteY4194" fmla="*/ 2038797 h 5900100"/>
              <a:gd name="connsiteX4195" fmla="*/ 621577 w 7434584"/>
              <a:gd name="connsiteY4195" fmla="*/ 2078034 h 5900100"/>
              <a:gd name="connsiteX4196" fmla="*/ 658909 w 7434584"/>
              <a:gd name="connsiteY4196" fmla="*/ 2056153 h 5900100"/>
              <a:gd name="connsiteX4197" fmla="*/ 687606 w 7434584"/>
              <a:gd name="connsiteY4197" fmla="*/ 2042746 h 5900100"/>
              <a:gd name="connsiteX4198" fmla="*/ 692664 w 7434584"/>
              <a:gd name="connsiteY4198" fmla="*/ 2041470 h 5900100"/>
              <a:gd name="connsiteX4199" fmla="*/ 713600 w 7434584"/>
              <a:gd name="connsiteY4199" fmla="*/ 2034045 h 5900100"/>
              <a:gd name="connsiteX4200" fmla="*/ 710644 w 7434584"/>
              <a:gd name="connsiteY4200" fmla="*/ 2032022 h 5900100"/>
              <a:gd name="connsiteX4201" fmla="*/ 735286 w 7434584"/>
              <a:gd name="connsiteY4201" fmla="*/ 2020580 h 5900100"/>
              <a:gd name="connsiteX4202" fmla="*/ 772826 w 7434584"/>
              <a:gd name="connsiteY4202" fmla="*/ 1998915 h 5900100"/>
              <a:gd name="connsiteX4203" fmla="*/ 748525 w 7434584"/>
              <a:gd name="connsiteY4203" fmla="*/ 2008938 h 5900100"/>
              <a:gd name="connsiteX4204" fmla="*/ 697956 w 7434584"/>
              <a:gd name="connsiteY4204" fmla="*/ 2029790 h 5900100"/>
              <a:gd name="connsiteX4205" fmla="*/ 693900 w 7434584"/>
              <a:gd name="connsiteY4205" fmla="*/ 2029425 h 5900100"/>
              <a:gd name="connsiteX4206" fmla="*/ 684479 w 7434584"/>
              <a:gd name="connsiteY4206" fmla="*/ 2027832 h 5900100"/>
              <a:gd name="connsiteX4207" fmla="*/ 747546 w 7434584"/>
              <a:gd name="connsiteY4207" fmla="*/ 2007310 h 5900100"/>
              <a:gd name="connsiteX4208" fmla="*/ 696236 w 7434584"/>
              <a:gd name="connsiteY4208" fmla="*/ 2016019 h 5900100"/>
              <a:gd name="connsiteX4209" fmla="*/ 644925 w 7434584"/>
              <a:gd name="connsiteY4209" fmla="*/ 2024727 h 5900100"/>
              <a:gd name="connsiteX4210" fmla="*/ 675714 w 7434584"/>
              <a:gd name="connsiteY4210" fmla="*/ 2001070 h 5900100"/>
              <a:gd name="connsiteX4211" fmla="*/ 600536 w 7434584"/>
              <a:gd name="connsiteY4211" fmla="*/ 2001409 h 5900100"/>
              <a:gd name="connsiteX4212" fmla="*/ 696939 w 7434584"/>
              <a:gd name="connsiteY4212" fmla="*/ 1973623 h 5900100"/>
              <a:gd name="connsiteX4213" fmla="*/ 759314 w 7434584"/>
              <a:gd name="connsiteY4213" fmla="*/ 1958027 h 5900100"/>
              <a:gd name="connsiteX4214" fmla="*/ 759912 w 7434584"/>
              <a:gd name="connsiteY4214" fmla="*/ 1959024 h 5900100"/>
              <a:gd name="connsiteX4215" fmla="*/ 760660 w 7434584"/>
              <a:gd name="connsiteY4215" fmla="*/ 1960270 h 5900100"/>
              <a:gd name="connsiteX4216" fmla="*/ 761109 w 7434584"/>
              <a:gd name="connsiteY4216" fmla="*/ 1961018 h 5900100"/>
              <a:gd name="connsiteX4217" fmla="*/ 760910 w 7434584"/>
              <a:gd name="connsiteY4217" fmla="*/ 1960685 h 5900100"/>
              <a:gd name="connsiteX4218" fmla="*/ 760660 w 7434584"/>
              <a:gd name="connsiteY4218" fmla="*/ 1960270 h 5900100"/>
              <a:gd name="connsiteX4219" fmla="*/ 759314 w 7434584"/>
              <a:gd name="connsiteY4219" fmla="*/ 1958027 h 5900100"/>
              <a:gd name="connsiteX4220" fmla="*/ 682751 w 7434584"/>
              <a:gd name="connsiteY4220" fmla="*/ 1968217 h 5900100"/>
              <a:gd name="connsiteX4221" fmla="*/ 679899 w 7434584"/>
              <a:gd name="connsiteY4221" fmla="*/ 1966364 h 5900100"/>
              <a:gd name="connsiteX4222" fmla="*/ 677603 w 7434584"/>
              <a:gd name="connsiteY4222" fmla="*/ 1961781 h 5900100"/>
              <a:gd name="connsiteX4223" fmla="*/ 619296 w 7434584"/>
              <a:gd name="connsiteY4223" fmla="*/ 1987504 h 5900100"/>
              <a:gd name="connsiteX4224" fmla="*/ 623656 w 7434584"/>
              <a:gd name="connsiteY4224" fmla="*/ 1977833 h 5900100"/>
              <a:gd name="connsiteX4225" fmla="*/ 669509 w 7434584"/>
              <a:gd name="connsiteY4225" fmla="*/ 1952863 h 5900100"/>
              <a:gd name="connsiteX4226" fmla="*/ 672152 w 7434584"/>
              <a:gd name="connsiteY4226" fmla="*/ 1951663 h 5900100"/>
              <a:gd name="connsiteX4227" fmla="*/ 675231 w 7434584"/>
              <a:gd name="connsiteY4227" fmla="*/ 1949926 h 5900100"/>
              <a:gd name="connsiteX4228" fmla="*/ 675257 w 7434584"/>
              <a:gd name="connsiteY4228" fmla="*/ 1949655 h 5900100"/>
              <a:gd name="connsiteX4229" fmla="*/ 615866 w 7434584"/>
              <a:gd name="connsiteY4229" fmla="*/ 1964143 h 5900100"/>
              <a:gd name="connsiteX4230" fmla="*/ 599713 w 7434584"/>
              <a:gd name="connsiteY4230" fmla="*/ 1955462 h 5900100"/>
              <a:gd name="connsiteX4231" fmla="*/ 538391 w 7434584"/>
              <a:gd name="connsiteY4231" fmla="*/ 1960663 h 5900100"/>
              <a:gd name="connsiteX4232" fmla="*/ 410848 w 7434584"/>
              <a:gd name="connsiteY4232" fmla="*/ 1980110 h 5900100"/>
              <a:gd name="connsiteX4233" fmla="*/ 540910 w 7434584"/>
              <a:gd name="connsiteY4233" fmla="*/ 1945609 h 5900100"/>
              <a:gd name="connsiteX4234" fmla="*/ 607909 w 7434584"/>
              <a:gd name="connsiteY4234" fmla="*/ 1931632 h 5900100"/>
              <a:gd name="connsiteX4235" fmla="*/ 655655 w 7434584"/>
              <a:gd name="connsiteY4235" fmla="*/ 1910907 h 5900100"/>
              <a:gd name="connsiteX4236" fmla="*/ 592005 w 7434584"/>
              <a:gd name="connsiteY4236" fmla="*/ 1918305 h 5900100"/>
              <a:gd name="connsiteX4237" fmla="*/ 583128 w 7434584"/>
              <a:gd name="connsiteY4237" fmla="*/ 1909591 h 5900100"/>
              <a:gd name="connsiteX4238" fmla="*/ 529162 w 7434584"/>
              <a:gd name="connsiteY4238" fmla="*/ 1919955 h 5900100"/>
              <a:gd name="connsiteX4239" fmla="*/ 475889 w 7434584"/>
              <a:gd name="connsiteY4239" fmla="*/ 1925391 h 5900100"/>
              <a:gd name="connsiteX4240" fmla="*/ 486953 w 7434584"/>
              <a:gd name="connsiteY4240" fmla="*/ 1918504 h 5900100"/>
              <a:gd name="connsiteX4241" fmla="*/ 476113 w 7434584"/>
              <a:gd name="connsiteY4241" fmla="*/ 1906519 h 5900100"/>
              <a:gd name="connsiteX4242" fmla="*/ 577462 w 7434584"/>
              <a:gd name="connsiteY4242" fmla="*/ 1880902 h 5900100"/>
              <a:gd name="connsiteX4243" fmla="*/ 505063 w 7434584"/>
              <a:gd name="connsiteY4243" fmla="*/ 1884765 h 5900100"/>
              <a:gd name="connsiteX4244" fmla="*/ 501973 w 7434584"/>
              <a:gd name="connsiteY4244" fmla="*/ 1885056 h 5900100"/>
              <a:gd name="connsiteX4245" fmla="*/ 545535 w 7434584"/>
              <a:gd name="connsiteY4245" fmla="*/ 1861138 h 5900100"/>
              <a:gd name="connsiteX4246" fmla="*/ 485317 w 7434584"/>
              <a:gd name="connsiteY4246" fmla="*/ 1886174 h 5900100"/>
              <a:gd name="connsiteX4247" fmla="*/ 473872 w 7434584"/>
              <a:gd name="connsiteY4247" fmla="*/ 1883189 h 5900100"/>
              <a:gd name="connsiteX4248" fmla="*/ 498352 w 7434584"/>
              <a:gd name="connsiteY4248" fmla="*/ 1874693 h 5900100"/>
              <a:gd name="connsiteX4249" fmla="*/ 291510 w 7434584"/>
              <a:gd name="connsiteY4249" fmla="*/ 1900787 h 5900100"/>
              <a:gd name="connsiteX4250" fmla="*/ 279557 w 7434584"/>
              <a:gd name="connsiteY4250" fmla="*/ 1901706 h 5900100"/>
              <a:gd name="connsiteX4251" fmla="*/ 280168 w 7434584"/>
              <a:gd name="connsiteY4251" fmla="*/ 1901321 h 5900100"/>
              <a:gd name="connsiteX4252" fmla="*/ 337799 w 7434584"/>
              <a:gd name="connsiteY4252" fmla="*/ 1872937 h 5900100"/>
              <a:gd name="connsiteX4253" fmla="*/ 302636 w 7434584"/>
              <a:gd name="connsiteY4253" fmla="*/ 1884377 h 5900100"/>
              <a:gd name="connsiteX4254" fmla="*/ 274897 w 7434584"/>
              <a:gd name="connsiteY4254" fmla="*/ 1897735 h 5900100"/>
              <a:gd name="connsiteX4255" fmla="*/ 262563 w 7434584"/>
              <a:gd name="connsiteY4255" fmla="*/ 1903010 h 5900100"/>
              <a:gd name="connsiteX4256" fmla="*/ 218713 w 7434584"/>
              <a:gd name="connsiteY4256" fmla="*/ 1906374 h 5900100"/>
              <a:gd name="connsiteX4257" fmla="*/ 219037 w 7434584"/>
              <a:gd name="connsiteY4257" fmla="*/ 1902443 h 5900100"/>
              <a:gd name="connsiteX4258" fmla="*/ 214591 w 7434584"/>
              <a:gd name="connsiteY4258" fmla="*/ 1904903 h 5900100"/>
              <a:gd name="connsiteX4259" fmla="*/ 204590 w 7434584"/>
              <a:gd name="connsiteY4259" fmla="*/ 1907458 h 5900100"/>
              <a:gd name="connsiteX4260" fmla="*/ 171818 w 7434584"/>
              <a:gd name="connsiteY4260" fmla="*/ 1909974 h 5900100"/>
              <a:gd name="connsiteX4261" fmla="*/ 182585 w 7434584"/>
              <a:gd name="connsiteY4261" fmla="*/ 1904670 h 5900100"/>
              <a:gd name="connsiteX4262" fmla="*/ 186368 w 7434584"/>
              <a:gd name="connsiteY4262" fmla="*/ 1900142 h 5900100"/>
              <a:gd name="connsiteX4263" fmla="*/ 182585 w 7434584"/>
              <a:gd name="connsiteY4263" fmla="*/ 1904670 h 5900100"/>
              <a:gd name="connsiteX4264" fmla="*/ 179556 w 7434584"/>
              <a:gd name="connsiteY4264" fmla="*/ 1896184 h 5900100"/>
              <a:gd name="connsiteX4265" fmla="*/ 212767 w 7434584"/>
              <a:gd name="connsiteY4265" fmla="*/ 1889108 h 5900100"/>
              <a:gd name="connsiteX4266" fmla="*/ 177849 w 7434584"/>
              <a:gd name="connsiteY4266" fmla="*/ 1890659 h 5900100"/>
              <a:gd name="connsiteX4267" fmla="*/ 194072 w 7434584"/>
              <a:gd name="connsiteY4267" fmla="*/ 1880996 h 5900100"/>
              <a:gd name="connsiteX4268" fmla="*/ 200769 w 7434584"/>
              <a:gd name="connsiteY4268" fmla="*/ 1876419 h 5900100"/>
              <a:gd name="connsiteX4269" fmla="*/ 310879 w 7434584"/>
              <a:gd name="connsiteY4269" fmla="*/ 1863163 h 5900100"/>
              <a:gd name="connsiteX4270" fmla="*/ 525115 w 7434584"/>
              <a:gd name="connsiteY4270" fmla="*/ 1825070 h 5900100"/>
              <a:gd name="connsiteX4271" fmla="*/ 569824 w 7434584"/>
              <a:gd name="connsiteY4271" fmla="*/ 1818783 h 5900100"/>
              <a:gd name="connsiteX4272" fmla="*/ 572168 w 7434584"/>
              <a:gd name="connsiteY4272" fmla="*/ 1818314 h 5900100"/>
              <a:gd name="connsiteX4273" fmla="*/ 595115 w 7434584"/>
              <a:gd name="connsiteY4273" fmla="*/ 1803255 h 5900100"/>
              <a:gd name="connsiteX4274" fmla="*/ 578640 w 7434584"/>
              <a:gd name="connsiteY4274" fmla="*/ 1805415 h 5900100"/>
              <a:gd name="connsiteX4275" fmla="*/ 567826 w 7434584"/>
              <a:gd name="connsiteY4275" fmla="*/ 1810571 h 5900100"/>
              <a:gd name="connsiteX4276" fmla="*/ 550329 w 7434584"/>
              <a:gd name="connsiteY4276" fmla="*/ 1814754 h 5900100"/>
              <a:gd name="connsiteX4277" fmla="*/ 551034 w 7434584"/>
              <a:gd name="connsiteY4277" fmla="*/ 1810963 h 5900100"/>
              <a:gd name="connsiteX4278" fmla="*/ 552956 w 7434584"/>
              <a:gd name="connsiteY4278" fmla="*/ 1810183 h 5900100"/>
              <a:gd name="connsiteX4279" fmla="*/ 551298 w 7434584"/>
              <a:gd name="connsiteY4279" fmla="*/ 1810517 h 5900100"/>
              <a:gd name="connsiteX4280" fmla="*/ 551034 w 7434584"/>
              <a:gd name="connsiteY4280" fmla="*/ 1810963 h 5900100"/>
              <a:gd name="connsiteX4281" fmla="*/ 493862 w 7434584"/>
              <a:gd name="connsiteY4281" fmla="*/ 1828040 h 5900100"/>
              <a:gd name="connsiteX4282" fmla="*/ 500304 w 7434584"/>
              <a:gd name="connsiteY4282" fmla="*/ 1824672 h 5900100"/>
              <a:gd name="connsiteX4283" fmla="*/ 503272 w 7434584"/>
              <a:gd name="connsiteY4283" fmla="*/ 1821611 h 5900100"/>
              <a:gd name="connsiteX4284" fmla="*/ 489611 w 7434584"/>
              <a:gd name="connsiteY4284" fmla="*/ 1823649 h 5900100"/>
              <a:gd name="connsiteX4285" fmla="*/ 423877 w 7434584"/>
              <a:gd name="connsiteY4285" fmla="*/ 1832636 h 5900100"/>
              <a:gd name="connsiteX4286" fmla="*/ 412344 w 7434584"/>
              <a:gd name="connsiteY4286" fmla="*/ 1825579 h 5900100"/>
              <a:gd name="connsiteX4287" fmla="*/ 338765 w 7434584"/>
              <a:gd name="connsiteY4287" fmla="*/ 1834662 h 5900100"/>
              <a:gd name="connsiteX4288" fmla="*/ 324827 w 7434584"/>
              <a:gd name="connsiteY4288" fmla="*/ 1824605 h 5900100"/>
              <a:gd name="connsiteX4289" fmla="*/ 320304 w 7434584"/>
              <a:gd name="connsiteY4289" fmla="*/ 1824796 h 5900100"/>
              <a:gd name="connsiteX4290" fmla="*/ 316421 w 7434584"/>
              <a:gd name="connsiteY4290" fmla="*/ 1826062 h 5900100"/>
              <a:gd name="connsiteX4291" fmla="*/ 310221 w 7434584"/>
              <a:gd name="connsiteY4291" fmla="*/ 1826054 h 5900100"/>
              <a:gd name="connsiteX4292" fmla="*/ 309419 w 7434584"/>
              <a:gd name="connsiteY4292" fmla="*/ 1825017 h 5900100"/>
              <a:gd name="connsiteX4293" fmla="*/ 306851 w 7434584"/>
              <a:gd name="connsiteY4293" fmla="*/ 1826053 h 5900100"/>
              <a:gd name="connsiteX4294" fmla="*/ 310221 w 7434584"/>
              <a:gd name="connsiteY4294" fmla="*/ 1826054 h 5900100"/>
              <a:gd name="connsiteX4295" fmla="*/ 311471 w 7434584"/>
              <a:gd name="connsiteY4295" fmla="*/ 1827673 h 5900100"/>
              <a:gd name="connsiteX4296" fmla="*/ 290335 w 7434584"/>
              <a:gd name="connsiteY4296" fmla="*/ 1822847 h 5900100"/>
              <a:gd name="connsiteX4297" fmla="*/ 366571 w 7434584"/>
              <a:gd name="connsiteY4297" fmla="*/ 1812111 h 5900100"/>
              <a:gd name="connsiteX4298" fmla="*/ 378328 w 7434584"/>
              <a:gd name="connsiteY4298" fmla="*/ 1800296 h 5900100"/>
              <a:gd name="connsiteX4299" fmla="*/ 446012 w 7434584"/>
              <a:gd name="connsiteY4299" fmla="*/ 1781394 h 5900100"/>
              <a:gd name="connsiteX4300" fmla="*/ 498892 w 7434584"/>
              <a:gd name="connsiteY4300" fmla="*/ 1773394 h 5900100"/>
              <a:gd name="connsiteX4301" fmla="*/ 498965 w 7434584"/>
              <a:gd name="connsiteY4301" fmla="*/ 1773383 h 5900100"/>
              <a:gd name="connsiteX4302" fmla="*/ 509766 w 7434584"/>
              <a:gd name="connsiteY4302" fmla="*/ 1766293 h 5900100"/>
              <a:gd name="connsiteX4303" fmla="*/ 533163 w 7434584"/>
              <a:gd name="connsiteY4303" fmla="*/ 1754160 h 5900100"/>
              <a:gd name="connsiteX4304" fmla="*/ 530900 w 7434584"/>
              <a:gd name="connsiteY4304" fmla="*/ 1752887 h 5900100"/>
              <a:gd name="connsiteX4305" fmla="*/ 525459 w 7434584"/>
              <a:gd name="connsiteY4305" fmla="*/ 1750678 h 5900100"/>
              <a:gd name="connsiteX4306" fmla="*/ 495586 w 7434584"/>
              <a:gd name="connsiteY4306" fmla="*/ 1750535 h 5900100"/>
              <a:gd name="connsiteX4307" fmla="*/ 447623 w 7434584"/>
              <a:gd name="connsiteY4307" fmla="*/ 1752669 h 5900100"/>
              <a:gd name="connsiteX4308" fmla="*/ 384418 w 7434584"/>
              <a:gd name="connsiteY4308" fmla="*/ 1759789 h 5900100"/>
              <a:gd name="connsiteX4309" fmla="*/ 222725 w 7434584"/>
              <a:gd name="connsiteY4309" fmla="*/ 1777169 h 5900100"/>
              <a:gd name="connsiteX4310" fmla="*/ 211949 w 7434584"/>
              <a:gd name="connsiteY4310" fmla="*/ 1778312 h 5900100"/>
              <a:gd name="connsiteX4311" fmla="*/ 221685 w 7434584"/>
              <a:gd name="connsiteY4311" fmla="*/ 1771006 h 5900100"/>
              <a:gd name="connsiteX4312" fmla="*/ 224851 w 7434584"/>
              <a:gd name="connsiteY4312" fmla="*/ 1768134 h 5900100"/>
              <a:gd name="connsiteX4313" fmla="*/ 258290 w 7434584"/>
              <a:gd name="connsiteY4313" fmla="*/ 1763367 h 5900100"/>
              <a:gd name="connsiteX4314" fmla="*/ 345228 w 7434584"/>
              <a:gd name="connsiteY4314" fmla="*/ 1751215 h 5900100"/>
              <a:gd name="connsiteX4315" fmla="*/ 350765 w 7434584"/>
              <a:gd name="connsiteY4315" fmla="*/ 1729036 h 5900100"/>
              <a:gd name="connsiteX4316" fmla="*/ 389739 w 7434584"/>
              <a:gd name="connsiteY4316" fmla="*/ 1719017 h 5900100"/>
              <a:gd name="connsiteX4317" fmla="*/ 426863 w 7434584"/>
              <a:gd name="connsiteY4317" fmla="*/ 1704901 h 5900100"/>
              <a:gd name="connsiteX4318" fmla="*/ 439026 w 7434584"/>
              <a:gd name="connsiteY4318" fmla="*/ 1702743 h 5900100"/>
              <a:gd name="connsiteX4319" fmla="*/ 438476 w 7434584"/>
              <a:gd name="connsiteY4319" fmla="*/ 1702633 h 5900100"/>
              <a:gd name="connsiteX4320" fmla="*/ 437155 w 7434584"/>
              <a:gd name="connsiteY4320" fmla="*/ 1701160 h 5900100"/>
              <a:gd name="connsiteX4321" fmla="*/ 445014 w 7434584"/>
              <a:gd name="connsiteY4321" fmla="*/ 1696244 h 5900100"/>
              <a:gd name="connsiteX4322" fmla="*/ 453808 w 7434584"/>
              <a:gd name="connsiteY4322" fmla="*/ 1693421 h 5900100"/>
              <a:gd name="connsiteX4323" fmla="*/ 449045 w 7434584"/>
              <a:gd name="connsiteY4323" fmla="*/ 1691469 h 5900100"/>
              <a:gd name="connsiteX4324" fmla="*/ 441968 w 7434584"/>
              <a:gd name="connsiteY4324" fmla="*/ 1686510 h 5900100"/>
              <a:gd name="connsiteX4325" fmla="*/ 403684 w 7434584"/>
              <a:gd name="connsiteY4325" fmla="*/ 1691603 h 5900100"/>
              <a:gd name="connsiteX4326" fmla="*/ 374062 w 7434584"/>
              <a:gd name="connsiteY4326" fmla="*/ 1686815 h 5900100"/>
              <a:gd name="connsiteX4327" fmla="*/ 429994 w 7434584"/>
              <a:gd name="connsiteY4327" fmla="*/ 1679725 h 5900100"/>
              <a:gd name="connsiteX4328" fmla="*/ 449466 w 7434584"/>
              <a:gd name="connsiteY4328" fmla="*/ 1667602 h 5900100"/>
              <a:gd name="connsiteX4329" fmla="*/ 472064 w 7434584"/>
              <a:gd name="connsiteY4329" fmla="*/ 1667775 h 5900100"/>
              <a:gd name="connsiteX4330" fmla="*/ 473101 w 7434584"/>
              <a:gd name="connsiteY4330" fmla="*/ 1667128 h 5900100"/>
              <a:gd name="connsiteX4331" fmla="*/ 468318 w 7434584"/>
              <a:gd name="connsiteY4331" fmla="*/ 1667569 h 5900100"/>
              <a:gd name="connsiteX4332" fmla="*/ 465513 w 7434584"/>
              <a:gd name="connsiteY4332" fmla="*/ 1660281 h 5900100"/>
              <a:gd name="connsiteX4333" fmla="*/ 514532 w 7434584"/>
              <a:gd name="connsiteY4333" fmla="*/ 1647754 h 5900100"/>
              <a:gd name="connsiteX4334" fmla="*/ 513793 w 7434584"/>
              <a:gd name="connsiteY4334" fmla="*/ 1642593 h 5900100"/>
              <a:gd name="connsiteX4335" fmla="*/ 513608 w 7434584"/>
              <a:gd name="connsiteY4335" fmla="*/ 1641018 h 5900100"/>
              <a:gd name="connsiteX4336" fmla="*/ 491613 w 7434584"/>
              <a:gd name="connsiteY4336" fmla="*/ 1645680 h 5900100"/>
              <a:gd name="connsiteX4337" fmla="*/ 461916 w 7434584"/>
              <a:gd name="connsiteY4337" fmla="*/ 1650864 h 5900100"/>
              <a:gd name="connsiteX4338" fmla="*/ 409254 w 7434584"/>
              <a:gd name="connsiteY4338" fmla="*/ 1657321 h 5900100"/>
              <a:gd name="connsiteX4339" fmla="*/ 395877 w 7434584"/>
              <a:gd name="connsiteY4339" fmla="*/ 1658418 h 5900100"/>
              <a:gd name="connsiteX4340" fmla="*/ 398461 w 7434584"/>
              <a:gd name="connsiteY4340" fmla="*/ 1657211 h 5900100"/>
              <a:gd name="connsiteX4341" fmla="*/ 419858 w 7434584"/>
              <a:gd name="connsiteY4341" fmla="*/ 1647124 h 5900100"/>
              <a:gd name="connsiteX4342" fmla="*/ 453039 w 7434584"/>
              <a:gd name="connsiteY4342" fmla="*/ 1642151 h 5900100"/>
              <a:gd name="connsiteX4343" fmla="*/ 485429 w 7434584"/>
              <a:gd name="connsiteY4343" fmla="*/ 1627239 h 5900100"/>
              <a:gd name="connsiteX4344" fmla="*/ 462184 w 7434584"/>
              <a:gd name="connsiteY4344" fmla="*/ 1627470 h 5900100"/>
              <a:gd name="connsiteX4345" fmla="*/ 479018 w 7434584"/>
              <a:gd name="connsiteY4345" fmla="*/ 1620009 h 5900100"/>
              <a:gd name="connsiteX4346" fmla="*/ 474577 w 7434584"/>
              <a:gd name="connsiteY4346" fmla="*/ 1619761 h 5900100"/>
              <a:gd name="connsiteX4347" fmla="*/ 468622 w 7434584"/>
              <a:gd name="connsiteY4347" fmla="*/ 1620883 h 5900100"/>
              <a:gd name="connsiteX4348" fmla="*/ 494585 w 7434584"/>
              <a:gd name="connsiteY4348" fmla="*/ 1610729 h 5900100"/>
              <a:gd name="connsiteX4349" fmla="*/ 501468 w 7434584"/>
              <a:gd name="connsiteY4349" fmla="*/ 1610062 h 5900100"/>
              <a:gd name="connsiteX4350" fmla="*/ 509680 w 7434584"/>
              <a:gd name="connsiteY4350" fmla="*/ 1606422 h 5900100"/>
              <a:gd name="connsiteX4351" fmla="*/ 541787 w 7434584"/>
              <a:gd name="connsiteY4351" fmla="*/ 1592163 h 5900100"/>
              <a:gd name="connsiteX4352" fmla="*/ 523405 w 7434584"/>
              <a:gd name="connsiteY4352" fmla="*/ 1593899 h 5900100"/>
              <a:gd name="connsiteX4353" fmla="*/ 509455 w 7434584"/>
              <a:gd name="connsiteY4353" fmla="*/ 1595834 h 5900100"/>
              <a:gd name="connsiteX4354" fmla="*/ 458954 w 7434584"/>
              <a:gd name="connsiteY4354" fmla="*/ 1615476 h 5900100"/>
              <a:gd name="connsiteX4355" fmla="*/ 459320 w 7434584"/>
              <a:gd name="connsiteY4355" fmla="*/ 1606193 h 5900100"/>
              <a:gd name="connsiteX4356" fmla="*/ 468863 w 7434584"/>
              <a:gd name="connsiteY4356" fmla="*/ 1600724 h 5900100"/>
              <a:gd name="connsiteX4357" fmla="*/ 458522 w 7434584"/>
              <a:gd name="connsiteY4357" fmla="*/ 1601776 h 5900100"/>
              <a:gd name="connsiteX4358" fmla="*/ 432483 w 7434584"/>
              <a:gd name="connsiteY4358" fmla="*/ 1603896 h 5900100"/>
              <a:gd name="connsiteX4359" fmla="*/ 439659 w 7434584"/>
              <a:gd name="connsiteY4359" fmla="*/ 1600745 h 5900100"/>
              <a:gd name="connsiteX4360" fmla="*/ 490637 w 7434584"/>
              <a:gd name="connsiteY4360" fmla="*/ 1575528 h 5900100"/>
              <a:gd name="connsiteX4361" fmla="*/ 518668 w 7434584"/>
              <a:gd name="connsiteY4361" fmla="*/ 1566506 h 5900100"/>
              <a:gd name="connsiteX4362" fmla="*/ 515644 w 7434584"/>
              <a:gd name="connsiteY4362" fmla="*/ 1563237 h 5900100"/>
              <a:gd name="connsiteX4363" fmla="*/ 515476 w 7434584"/>
              <a:gd name="connsiteY4363" fmla="*/ 1563238 h 5900100"/>
              <a:gd name="connsiteX4364" fmla="*/ 517676 w 7434584"/>
              <a:gd name="connsiteY4364" fmla="*/ 1562148 h 5900100"/>
              <a:gd name="connsiteX4365" fmla="*/ 601682 w 7434584"/>
              <a:gd name="connsiteY4365" fmla="*/ 1524458 h 5900100"/>
              <a:gd name="connsiteX4366" fmla="*/ 618518 w 7434584"/>
              <a:gd name="connsiteY4366" fmla="*/ 1515908 h 5900100"/>
              <a:gd name="connsiteX4367" fmla="*/ 623886 w 7434584"/>
              <a:gd name="connsiteY4367" fmla="*/ 1512756 h 5900100"/>
              <a:gd name="connsiteX4368" fmla="*/ 611431 w 7434584"/>
              <a:gd name="connsiteY4368" fmla="*/ 1517219 h 5900100"/>
              <a:gd name="connsiteX4369" fmla="*/ 479041 w 7434584"/>
              <a:gd name="connsiteY4369" fmla="*/ 1575726 h 5900100"/>
              <a:gd name="connsiteX4370" fmla="*/ 507601 w 7434584"/>
              <a:gd name="connsiteY4370" fmla="*/ 1560703 h 5900100"/>
              <a:gd name="connsiteX4371" fmla="*/ 501739 w 7434584"/>
              <a:gd name="connsiteY4371" fmla="*/ 1563334 h 5900100"/>
              <a:gd name="connsiteX4372" fmla="*/ 495420 w 7434584"/>
              <a:gd name="connsiteY4372" fmla="*/ 1563380 h 5900100"/>
              <a:gd name="connsiteX4373" fmla="*/ 493048 w 7434584"/>
              <a:gd name="connsiteY4373" fmla="*/ 1562670 h 5900100"/>
              <a:gd name="connsiteX4374" fmla="*/ 470659 w 7434584"/>
              <a:gd name="connsiteY4374" fmla="*/ 1573728 h 5900100"/>
              <a:gd name="connsiteX4375" fmla="*/ 449654 w 7434584"/>
              <a:gd name="connsiteY4375" fmla="*/ 1584001 h 5900100"/>
              <a:gd name="connsiteX4376" fmla="*/ 432590 w 7434584"/>
              <a:gd name="connsiteY4376" fmla="*/ 1580398 h 5900100"/>
              <a:gd name="connsiteX4377" fmla="*/ 432709 w 7434584"/>
              <a:gd name="connsiteY4377" fmla="*/ 1576668 h 5900100"/>
              <a:gd name="connsiteX4378" fmla="*/ 471382 w 7434584"/>
              <a:gd name="connsiteY4378" fmla="*/ 1555046 h 5900100"/>
              <a:gd name="connsiteX4379" fmla="*/ 466712 w 7434584"/>
              <a:gd name="connsiteY4379" fmla="*/ 1554890 h 5900100"/>
              <a:gd name="connsiteX4380" fmla="*/ 473368 w 7434584"/>
              <a:gd name="connsiteY4380" fmla="*/ 1550031 h 5900100"/>
              <a:gd name="connsiteX4381" fmla="*/ 480154 w 7434584"/>
              <a:gd name="connsiteY4381" fmla="*/ 1548742 h 5900100"/>
              <a:gd name="connsiteX4382" fmla="*/ 476940 w 7434584"/>
              <a:gd name="connsiteY4382" fmla="*/ 1551961 h 5900100"/>
              <a:gd name="connsiteX4383" fmla="*/ 486624 w 7434584"/>
              <a:gd name="connsiteY4383" fmla="*/ 1546585 h 5900100"/>
              <a:gd name="connsiteX4384" fmla="*/ 480154 w 7434584"/>
              <a:gd name="connsiteY4384" fmla="*/ 1548742 h 5900100"/>
              <a:gd name="connsiteX4385" fmla="*/ 493429 w 7434584"/>
              <a:gd name="connsiteY4385" fmla="*/ 1540792 h 5900100"/>
              <a:gd name="connsiteX4386" fmla="*/ 501111 w 7434584"/>
              <a:gd name="connsiteY4386" fmla="*/ 1536689 h 5900100"/>
              <a:gd name="connsiteX4387" fmla="*/ 497500 w 7434584"/>
              <a:gd name="connsiteY4387" fmla="*/ 1536967 h 5900100"/>
              <a:gd name="connsiteX4388" fmla="*/ 486665 w 7434584"/>
              <a:gd name="connsiteY4388" fmla="*/ 1537298 h 5900100"/>
              <a:gd name="connsiteX4389" fmla="*/ 461592 w 7434584"/>
              <a:gd name="connsiteY4389" fmla="*/ 1549321 h 5900100"/>
              <a:gd name="connsiteX4390" fmla="*/ 332396 w 7434584"/>
              <a:gd name="connsiteY4390" fmla="*/ 1607964 h 5900100"/>
              <a:gd name="connsiteX4391" fmla="*/ 331000 w 7434584"/>
              <a:gd name="connsiteY4391" fmla="*/ 1608926 h 5900100"/>
              <a:gd name="connsiteX4392" fmla="*/ 330625 w 7434584"/>
              <a:gd name="connsiteY4392" fmla="*/ 1609173 h 5900100"/>
              <a:gd name="connsiteX4393" fmla="*/ 337522 w 7434584"/>
              <a:gd name="connsiteY4393" fmla="*/ 1607582 h 5900100"/>
              <a:gd name="connsiteX4394" fmla="*/ 395879 w 7434584"/>
              <a:gd name="connsiteY4394" fmla="*/ 1600974 h 5900100"/>
              <a:gd name="connsiteX4395" fmla="*/ 444336 w 7434584"/>
              <a:gd name="connsiteY4395" fmla="*/ 1589134 h 5900100"/>
              <a:gd name="connsiteX4396" fmla="*/ 406469 w 7434584"/>
              <a:gd name="connsiteY4396" fmla="*/ 1606189 h 5900100"/>
              <a:gd name="connsiteX4397" fmla="*/ 401120 w 7434584"/>
              <a:gd name="connsiteY4397" fmla="*/ 1606667 h 5900100"/>
              <a:gd name="connsiteX4398" fmla="*/ 364510 w 7434584"/>
              <a:gd name="connsiteY4398" fmla="*/ 1611507 h 5900100"/>
              <a:gd name="connsiteX4399" fmla="*/ 325536 w 7434584"/>
              <a:gd name="connsiteY4399" fmla="*/ 1615999 h 5900100"/>
              <a:gd name="connsiteX4400" fmla="*/ 319129 w 7434584"/>
              <a:gd name="connsiteY4400" fmla="*/ 1616070 h 5900100"/>
              <a:gd name="connsiteX4401" fmla="*/ 315794 w 7434584"/>
              <a:gd name="connsiteY4401" fmla="*/ 1617992 h 5900100"/>
              <a:gd name="connsiteX4402" fmla="*/ 296576 w 7434584"/>
              <a:gd name="connsiteY4402" fmla="*/ 1619365 h 5900100"/>
              <a:gd name="connsiteX4403" fmla="*/ 354863 w 7434584"/>
              <a:gd name="connsiteY4403" fmla="*/ 1591020 h 5900100"/>
              <a:gd name="connsiteX4404" fmla="*/ 431403 w 7434584"/>
              <a:gd name="connsiteY4404" fmla="*/ 1553570 h 5900100"/>
              <a:gd name="connsiteX4405" fmla="*/ 473364 w 7434584"/>
              <a:gd name="connsiteY4405" fmla="*/ 1532309 h 5900100"/>
              <a:gd name="connsiteX4406" fmla="*/ 473760 w 7434584"/>
              <a:gd name="connsiteY4406" fmla="*/ 1529375 h 5900100"/>
              <a:gd name="connsiteX4407" fmla="*/ 477458 w 7434584"/>
              <a:gd name="connsiteY4407" fmla="*/ 1520880 h 5900100"/>
              <a:gd name="connsiteX4408" fmla="*/ 477869 w 7434584"/>
              <a:gd name="connsiteY4408" fmla="*/ 1520039 h 5900100"/>
              <a:gd name="connsiteX4409" fmla="*/ 467850 w 7434584"/>
              <a:gd name="connsiteY4409" fmla="*/ 1524859 h 5900100"/>
              <a:gd name="connsiteX4410" fmla="*/ 442609 w 7434584"/>
              <a:gd name="connsiteY4410" fmla="*/ 1537375 h 5900100"/>
              <a:gd name="connsiteX4411" fmla="*/ 253794 w 7434584"/>
              <a:gd name="connsiteY4411" fmla="*/ 1629985 h 5900100"/>
              <a:gd name="connsiteX4412" fmla="*/ 220086 w 7434584"/>
              <a:gd name="connsiteY4412" fmla="*/ 1639683 h 5900100"/>
              <a:gd name="connsiteX4413" fmla="*/ 229855 w 7434584"/>
              <a:gd name="connsiteY4413" fmla="*/ 1634339 h 5900100"/>
              <a:gd name="connsiteX4414" fmla="*/ 245277 w 7434584"/>
              <a:gd name="connsiteY4414" fmla="*/ 1631260 h 5900100"/>
              <a:gd name="connsiteX4415" fmla="*/ 257720 w 7434584"/>
              <a:gd name="connsiteY4415" fmla="*/ 1626921 h 5900100"/>
              <a:gd name="connsiteX4416" fmla="*/ 253229 w 7434584"/>
              <a:gd name="connsiteY4416" fmla="*/ 1623034 h 5900100"/>
              <a:gd name="connsiteX4417" fmla="*/ 256827 w 7434584"/>
              <a:gd name="connsiteY4417" fmla="*/ 1621390 h 5900100"/>
              <a:gd name="connsiteX4418" fmla="*/ 288490 w 7434584"/>
              <a:gd name="connsiteY4418" fmla="*/ 1598415 h 5900100"/>
              <a:gd name="connsiteX4419" fmla="*/ 238599 w 7434584"/>
              <a:gd name="connsiteY4419" fmla="*/ 1622502 h 5900100"/>
              <a:gd name="connsiteX4420" fmla="*/ 235438 w 7434584"/>
              <a:gd name="connsiteY4420" fmla="*/ 1623915 h 5900100"/>
              <a:gd name="connsiteX4421" fmla="*/ 234951 w 7434584"/>
              <a:gd name="connsiteY4421" fmla="*/ 1623943 h 5900100"/>
              <a:gd name="connsiteX4422" fmla="*/ 224039 w 7434584"/>
              <a:gd name="connsiteY4422" fmla="*/ 1625874 h 5900100"/>
              <a:gd name="connsiteX4423" fmla="*/ 293713 w 7434584"/>
              <a:gd name="connsiteY4423" fmla="*/ 1588445 h 5900100"/>
              <a:gd name="connsiteX4424" fmla="*/ 403489 w 7434584"/>
              <a:gd name="connsiteY4424" fmla="*/ 1532861 h 5900100"/>
              <a:gd name="connsiteX4425" fmla="*/ 417300 w 7434584"/>
              <a:gd name="connsiteY4425" fmla="*/ 1527099 h 5900100"/>
              <a:gd name="connsiteX4426" fmla="*/ 401281 w 7434584"/>
              <a:gd name="connsiteY4426" fmla="*/ 1530535 h 5900100"/>
              <a:gd name="connsiteX4427" fmla="*/ 199940 w 7434584"/>
              <a:gd name="connsiteY4427" fmla="*/ 1622403 h 5900100"/>
              <a:gd name="connsiteX4428" fmla="*/ 414091 w 7434584"/>
              <a:gd name="connsiteY4428" fmla="*/ 1515213 h 5900100"/>
              <a:gd name="connsiteX4429" fmla="*/ 431003 w 7434584"/>
              <a:gd name="connsiteY4429" fmla="*/ 1505844 h 5900100"/>
              <a:gd name="connsiteX4430" fmla="*/ 433091 w 7434584"/>
              <a:gd name="connsiteY4430" fmla="*/ 1504083 h 5900100"/>
              <a:gd name="connsiteX4431" fmla="*/ 432078 w 7434584"/>
              <a:gd name="connsiteY4431" fmla="*/ 1504264 h 5900100"/>
              <a:gd name="connsiteX4432" fmla="*/ 427417 w 7434584"/>
              <a:gd name="connsiteY4432" fmla="*/ 1505017 h 5900100"/>
              <a:gd name="connsiteX4433" fmla="*/ 437638 w 7434584"/>
              <a:gd name="connsiteY4433" fmla="*/ 1500249 h 5900100"/>
              <a:gd name="connsiteX4434" fmla="*/ 438817 w 7434584"/>
              <a:gd name="connsiteY4434" fmla="*/ 1499255 h 5900100"/>
              <a:gd name="connsiteX4435" fmla="*/ 440053 w 7434584"/>
              <a:gd name="connsiteY4435" fmla="*/ 1494089 h 5900100"/>
              <a:gd name="connsiteX4436" fmla="*/ 407101 w 7434584"/>
              <a:gd name="connsiteY4436" fmla="*/ 1507851 h 5900100"/>
              <a:gd name="connsiteX4437" fmla="*/ 310230 w 7434584"/>
              <a:gd name="connsiteY4437" fmla="*/ 1552549 h 5900100"/>
              <a:gd name="connsiteX4438" fmla="*/ 391408 w 7434584"/>
              <a:gd name="connsiteY4438" fmla="*/ 1510485 h 5900100"/>
              <a:gd name="connsiteX4439" fmla="*/ 455148 w 7434584"/>
              <a:gd name="connsiteY4439" fmla="*/ 1479286 h 5900100"/>
              <a:gd name="connsiteX4440" fmla="*/ 449760 w 7434584"/>
              <a:gd name="connsiteY4440" fmla="*/ 1481078 h 5900100"/>
              <a:gd name="connsiteX4441" fmla="*/ 475865 w 7434584"/>
              <a:gd name="connsiteY4441" fmla="*/ 1465780 h 5900100"/>
              <a:gd name="connsiteX4442" fmla="*/ 454078 w 7434584"/>
              <a:gd name="connsiteY4442" fmla="*/ 1468023 h 5900100"/>
              <a:gd name="connsiteX4443" fmla="*/ 427645 w 7434584"/>
              <a:gd name="connsiteY4443" fmla="*/ 1473458 h 5900100"/>
              <a:gd name="connsiteX4444" fmla="*/ 420569 w 7434584"/>
              <a:gd name="connsiteY4444" fmla="*/ 1476375 h 5900100"/>
              <a:gd name="connsiteX4445" fmla="*/ 418054 w 7434584"/>
              <a:gd name="connsiteY4445" fmla="*/ 1476102 h 5900100"/>
              <a:gd name="connsiteX4446" fmla="*/ 413744 w 7434584"/>
              <a:gd name="connsiteY4446" fmla="*/ 1473717 h 5900100"/>
              <a:gd name="connsiteX4447" fmla="*/ 428627 w 7434584"/>
              <a:gd name="connsiteY4447" fmla="*/ 1467144 h 5900100"/>
              <a:gd name="connsiteX4448" fmla="*/ 436402 w 7434584"/>
              <a:gd name="connsiteY4448" fmla="*/ 1462617 h 5900100"/>
              <a:gd name="connsiteX4449" fmla="*/ 464890 w 7434584"/>
              <a:gd name="connsiteY4449" fmla="*/ 1447851 h 5900100"/>
              <a:gd name="connsiteX4450" fmla="*/ 512214 w 7434584"/>
              <a:gd name="connsiteY4450" fmla="*/ 1422457 h 5900100"/>
              <a:gd name="connsiteX4451" fmla="*/ 514349 w 7434584"/>
              <a:gd name="connsiteY4451" fmla="*/ 1421396 h 5900100"/>
              <a:gd name="connsiteX4452" fmla="*/ 499502 w 7434584"/>
              <a:gd name="connsiteY4452" fmla="*/ 1424646 h 5900100"/>
              <a:gd name="connsiteX4453" fmla="*/ 473109 w 7434584"/>
              <a:gd name="connsiteY4453" fmla="*/ 1427776 h 5900100"/>
              <a:gd name="connsiteX4454" fmla="*/ 503900 w 7434584"/>
              <a:gd name="connsiteY4454" fmla="*/ 1404114 h 5900100"/>
              <a:gd name="connsiteX4455" fmla="*/ 428719 w 7434584"/>
              <a:gd name="connsiteY4455" fmla="*/ 1404453 h 5900100"/>
              <a:gd name="connsiteX4456" fmla="*/ 462539 w 7434584"/>
              <a:gd name="connsiteY4456" fmla="*/ 1397330 h 5900100"/>
              <a:gd name="connsiteX4457" fmla="*/ 478429 w 7434584"/>
              <a:gd name="connsiteY4457" fmla="*/ 1388068 h 5900100"/>
              <a:gd name="connsiteX4458" fmla="*/ 501219 w 7434584"/>
              <a:gd name="connsiteY4458" fmla="*/ 1375178 h 5900100"/>
              <a:gd name="connsiteX4459" fmla="*/ 464696 w 7434584"/>
              <a:gd name="connsiteY4459" fmla="*/ 1388497 h 5900100"/>
              <a:gd name="connsiteX4460" fmla="*/ 466141 w 7434584"/>
              <a:gd name="connsiteY4460" fmla="*/ 1386690 h 5900100"/>
              <a:gd name="connsiteX4461" fmla="*/ 492273 w 7434584"/>
              <a:gd name="connsiteY4461" fmla="*/ 1366440 h 5900100"/>
              <a:gd name="connsiteX4462" fmla="*/ 504569 w 7434584"/>
              <a:gd name="connsiteY4462" fmla="*/ 1361745 h 5900100"/>
              <a:gd name="connsiteX4463" fmla="*/ 503056 w 7434584"/>
              <a:gd name="connsiteY4463" fmla="*/ 1356569 h 5900100"/>
              <a:gd name="connsiteX4464" fmla="*/ 503443 w 7434584"/>
              <a:gd name="connsiteY4464" fmla="*/ 1352701 h 5900100"/>
              <a:gd name="connsiteX4465" fmla="*/ 444048 w 7434584"/>
              <a:gd name="connsiteY4465" fmla="*/ 1367189 h 5900100"/>
              <a:gd name="connsiteX4466" fmla="*/ 427899 w 7434584"/>
              <a:gd name="connsiteY4466" fmla="*/ 1358510 h 5900100"/>
              <a:gd name="connsiteX4467" fmla="*/ 366578 w 7434584"/>
              <a:gd name="connsiteY4467" fmla="*/ 1363709 h 5900100"/>
              <a:gd name="connsiteX4468" fmla="*/ 239031 w 7434584"/>
              <a:gd name="connsiteY4468" fmla="*/ 1383156 h 5900100"/>
              <a:gd name="connsiteX4469" fmla="*/ 369094 w 7434584"/>
              <a:gd name="connsiteY4469" fmla="*/ 1348656 h 5900100"/>
              <a:gd name="connsiteX4470" fmla="*/ 436090 w 7434584"/>
              <a:gd name="connsiteY4470" fmla="*/ 1334680 h 5900100"/>
              <a:gd name="connsiteX4471" fmla="*/ 457885 w 7434584"/>
              <a:gd name="connsiteY4471" fmla="*/ 1329684 h 5900100"/>
              <a:gd name="connsiteX4472" fmla="*/ 465485 w 7434584"/>
              <a:gd name="connsiteY4472" fmla="*/ 1328058 h 5900100"/>
              <a:gd name="connsiteX4473" fmla="*/ 459338 w 7434584"/>
              <a:gd name="connsiteY4473" fmla="*/ 1317176 h 5900100"/>
              <a:gd name="connsiteX4474" fmla="*/ 451017 w 7434584"/>
              <a:gd name="connsiteY4474" fmla="*/ 1318270 h 5900100"/>
              <a:gd name="connsiteX4475" fmla="*/ 420188 w 7434584"/>
              <a:gd name="connsiteY4475" fmla="*/ 1321351 h 5900100"/>
              <a:gd name="connsiteX4476" fmla="*/ 414018 w 7434584"/>
              <a:gd name="connsiteY4476" fmla="*/ 1316385 h 5900100"/>
              <a:gd name="connsiteX4477" fmla="*/ 413808 w 7434584"/>
              <a:gd name="connsiteY4477" fmla="*/ 1316099 h 5900100"/>
              <a:gd name="connsiteX4478" fmla="*/ 394299 w 7434584"/>
              <a:gd name="connsiteY4478" fmla="*/ 1325963 h 5900100"/>
              <a:gd name="connsiteX4479" fmla="*/ 380484 w 7434584"/>
              <a:gd name="connsiteY4479" fmla="*/ 1329922 h 5900100"/>
              <a:gd name="connsiteX4480" fmla="*/ 373373 w 7434584"/>
              <a:gd name="connsiteY4480" fmla="*/ 1320429 h 5900100"/>
              <a:gd name="connsiteX4481" fmla="*/ 372075 w 7434584"/>
              <a:gd name="connsiteY4481" fmla="*/ 1318730 h 5900100"/>
              <a:gd name="connsiteX4482" fmla="*/ 357345 w 7434584"/>
              <a:gd name="connsiteY4482" fmla="*/ 1323000 h 5900100"/>
              <a:gd name="connsiteX4483" fmla="*/ 304072 w 7434584"/>
              <a:gd name="connsiteY4483" fmla="*/ 1328437 h 5900100"/>
              <a:gd name="connsiteX4484" fmla="*/ 315137 w 7434584"/>
              <a:gd name="connsiteY4484" fmla="*/ 1321550 h 5900100"/>
              <a:gd name="connsiteX4485" fmla="*/ 304300 w 7434584"/>
              <a:gd name="connsiteY4485" fmla="*/ 1309564 h 5900100"/>
              <a:gd name="connsiteX4486" fmla="*/ 353674 w 7434584"/>
              <a:gd name="connsiteY4486" fmla="*/ 1299531 h 5900100"/>
              <a:gd name="connsiteX4487" fmla="*/ 356722 w 7434584"/>
              <a:gd name="connsiteY4487" fmla="*/ 1298615 h 5900100"/>
              <a:gd name="connsiteX4488" fmla="*/ 354233 w 7434584"/>
              <a:gd name="connsiteY4488" fmla="*/ 1295354 h 5900100"/>
              <a:gd name="connsiteX4489" fmla="*/ 347001 w 7434584"/>
              <a:gd name="connsiteY4489" fmla="*/ 1286329 h 5900100"/>
              <a:gd name="connsiteX4490" fmla="*/ 333247 w 7434584"/>
              <a:gd name="connsiteY4490" fmla="*/ 1287811 h 5900100"/>
              <a:gd name="connsiteX4491" fmla="*/ 330156 w 7434584"/>
              <a:gd name="connsiteY4491" fmla="*/ 1288103 h 5900100"/>
              <a:gd name="connsiteX4492" fmla="*/ 342841 w 7434584"/>
              <a:gd name="connsiteY4492" fmla="*/ 1281141 h 5900100"/>
              <a:gd name="connsiteX4493" fmla="*/ 340367 w 7434584"/>
              <a:gd name="connsiteY4493" fmla="*/ 1278052 h 5900100"/>
              <a:gd name="connsiteX4494" fmla="*/ 313500 w 7434584"/>
              <a:gd name="connsiteY4494" fmla="*/ 1289219 h 5900100"/>
              <a:gd name="connsiteX4495" fmla="*/ 302059 w 7434584"/>
              <a:gd name="connsiteY4495" fmla="*/ 1286235 h 5900100"/>
              <a:gd name="connsiteX4496" fmla="*/ 326538 w 7434584"/>
              <a:gd name="connsiteY4496" fmla="*/ 1277739 h 5900100"/>
              <a:gd name="connsiteX4497" fmla="*/ 119694 w 7434584"/>
              <a:gd name="connsiteY4497" fmla="*/ 1303833 h 5900100"/>
              <a:gd name="connsiteX4498" fmla="*/ 107738 w 7434584"/>
              <a:gd name="connsiteY4498" fmla="*/ 1304752 h 5900100"/>
              <a:gd name="connsiteX4499" fmla="*/ 108351 w 7434584"/>
              <a:gd name="connsiteY4499" fmla="*/ 1304366 h 5900100"/>
              <a:gd name="connsiteX4500" fmla="*/ 165983 w 7434584"/>
              <a:gd name="connsiteY4500" fmla="*/ 1275984 h 5900100"/>
              <a:gd name="connsiteX4501" fmla="*/ 130819 w 7434584"/>
              <a:gd name="connsiteY4501" fmla="*/ 1287424 h 5900100"/>
              <a:gd name="connsiteX4502" fmla="*/ 103078 w 7434584"/>
              <a:gd name="connsiteY4502" fmla="*/ 1300781 h 5900100"/>
              <a:gd name="connsiteX4503" fmla="*/ 90748 w 7434584"/>
              <a:gd name="connsiteY4503" fmla="*/ 1306055 h 5900100"/>
              <a:gd name="connsiteX4504" fmla="*/ 46896 w 7434584"/>
              <a:gd name="connsiteY4504" fmla="*/ 1309424 h 5900100"/>
              <a:gd name="connsiteX4505" fmla="*/ 47217 w 7434584"/>
              <a:gd name="connsiteY4505" fmla="*/ 1305491 h 5900100"/>
              <a:gd name="connsiteX4506" fmla="*/ 42774 w 7434584"/>
              <a:gd name="connsiteY4506" fmla="*/ 1307951 h 5900100"/>
              <a:gd name="connsiteX4507" fmla="*/ 32774 w 7434584"/>
              <a:gd name="connsiteY4507" fmla="*/ 1310505 h 5900100"/>
              <a:gd name="connsiteX4508" fmla="*/ 0 w 7434584"/>
              <a:gd name="connsiteY4508" fmla="*/ 1313021 h 5900100"/>
              <a:gd name="connsiteX4509" fmla="*/ 10767 w 7434584"/>
              <a:gd name="connsiteY4509" fmla="*/ 1307713 h 5900100"/>
              <a:gd name="connsiteX4510" fmla="*/ 14552 w 7434584"/>
              <a:gd name="connsiteY4510" fmla="*/ 1303189 h 5900100"/>
              <a:gd name="connsiteX4511" fmla="*/ 10767 w 7434584"/>
              <a:gd name="connsiteY4511" fmla="*/ 1307713 h 5900100"/>
              <a:gd name="connsiteX4512" fmla="*/ 7737 w 7434584"/>
              <a:gd name="connsiteY4512" fmla="*/ 1299232 h 5900100"/>
              <a:gd name="connsiteX4513" fmla="*/ 40950 w 7434584"/>
              <a:gd name="connsiteY4513" fmla="*/ 1292155 h 5900100"/>
              <a:gd name="connsiteX4514" fmla="*/ 6031 w 7434584"/>
              <a:gd name="connsiteY4514" fmla="*/ 1293704 h 5900100"/>
              <a:gd name="connsiteX4515" fmla="*/ 22258 w 7434584"/>
              <a:gd name="connsiteY4515" fmla="*/ 1284043 h 5900100"/>
              <a:gd name="connsiteX4516" fmla="*/ 28953 w 7434584"/>
              <a:gd name="connsiteY4516" fmla="*/ 1279465 h 5900100"/>
              <a:gd name="connsiteX4517" fmla="*/ 139062 w 7434584"/>
              <a:gd name="connsiteY4517" fmla="*/ 1266208 h 5900100"/>
              <a:gd name="connsiteX4518" fmla="*/ 353297 w 7434584"/>
              <a:gd name="connsiteY4518" fmla="*/ 1228116 h 5900100"/>
              <a:gd name="connsiteX4519" fmla="*/ 398006 w 7434584"/>
              <a:gd name="connsiteY4519" fmla="*/ 1221830 h 5900100"/>
              <a:gd name="connsiteX4520" fmla="*/ 406207 w 7434584"/>
              <a:gd name="connsiteY4520" fmla="*/ 1220197 h 5900100"/>
              <a:gd name="connsiteX4521" fmla="*/ 428233 w 7434584"/>
              <a:gd name="connsiteY4521" fmla="*/ 1209917 h 5900100"/>
              <a:gd name="connsiteX4522" fmla="*/ 432347 w 7434584"/>
              <a:gd name="connsiteY4522" fmla="*/ 1208029 h 5900100"/>
              <a:gd name="connsiteX4523" fmla="*/ 426297 w 7434584"/>
              <a:gd name="connsiteY4523" fmla="*/ 1205907 h 5900100"/>
              <a:gd name="connsiteX4524" fmla="*/ 338995 w 7434584"/>
              <a:gd name="connsiteY4524" fmla="*/ 1223531 h 5900100"/>
              <a:gd name="connsiteX4525" fmla="*/ 252060 w 7434584"/>
              <a:gd name="connsiteY4525" fmla="*/ 1235683 h 5900100"/>
              <a:gd name="connsiteX4526" fmla="*/ 240527 w 7434584"/>
              <a:gd name="connsiteY4526" fmla="*/ 1228624 h 5900100"/>
              <a:gd name="connsiteX4527" fmla="*/ 166947 w 7434584"/>
              <a:gd name="connsiteY4527" fmla="*/ 1237707 h 5900100"/>
              <a:gd name="connsiteX4528" fmla="*/ 153009 w 7434584"/>
              <a:gd name="connsiteY4528" fmla="*/ 1227652 h 5900100"/>
              <a:gd name="connsiteX4529" fmla="*/ 148486 w 7434584"/>
              <a:gd name="connsiteY4529" fmla="*/ 1227841 h 5900100"/>
              <a:gd name="connsiteX4530" fmla="*/ 144602 w 7434584"/>
              <a:gd name="connsiteY4530" fmla="*/ 1229108 h 5900100"/>
              <a:gd name="connsiteX4531" fmla="*/ 138404 w 7434584"/>
              <a:gd name="connsiteY4531" fmla="*/ 1229102 h 5900100"/>
              <a:gd name="connsiteX4532" fmla="*/ 137601 w 7434584"/>
              <a:gd name="connsiteY4532" fmla="*/ 1228063 h 5900100"/>
              <a:gd name="connsiteX4533" fmla="*/ 135033 w 7434584"/>
              <a:gd name="connsiteY4533" fmla="*/ 1229101 h 5900100"/>
              <a:gd name="connsiteX4534" fmla="*/ 138404 w 7434584"/>
              <a:gd name="connsiteY4534" fmla="*/ 1229102 h 5900100"/>
              <a:gd name="connsiteX4535" fmla="*/ 139653 w 7434584"/>
              <a:gd name="connsiteY4535" fmla="*/ 1230719 h 5900100"/>
              <a:gd name="connsiteX4536" fmla="*/ 118518 w 7434584"/>
              <a:gd name="connsiteY4536" fmla="*/ 1225892 h 5900100"/>
              <a:gd name="connsiteX4537" fmla="*/ 194753 w 7434584"/>
              <a:gd name="connsiteY4537" fmla="*/ 1215156 h 5900100"/>
              <a:gd name="connsiteX4538" fmla="*/ 206509 w 7434584"/>
              <a:gd name="connsiteY4538" fmla="*/ 1203342 h 5900100"/>
              <a:gd name="connsiteX4539" fmla="*/ 274197 w 7434584"/>
              <a:gd name="connsiteY4539" fmla="*/ 1184441 h 5900100"/>
              <a:gd name="connsiteX4540" fmla="*/ 374164 w 7434584"/>
              <a:gd name="connsiteY4540" fmla="*/ 1168672 h 5900100"/>
              <a:gd name="connsiteX4541" fmla="*/ 366060 w 7434584"/>
              <a:gd name="connsiteY4541" fmla="*/ 1159855 h 5900100"/>
              <a:gd name="connsiteX4542" fmla="*/ 357998 w 7434584"/>
              <a:gd name="connsiteY4542" fmla="*/ 1155873 h 5900100"/>
              <a:gd name="connsiteX4543" fmla="*/ 338778 w 7434584"/>
              <a:gd name="connsiteY4543" fmla="*/ 1159909 h 5900100"/>
              <a:gd name="connsiteX4544" fmla="*/ 274138 w 7434584"/>
              <a:gd name="connsiteY4544" fmla="*/ 1174533 h 5900100"/>
              <a:gd name="connsiteX4545" fmla="*/ 281930 w 7434584"/>
              <a:gd name="connsiteY4545" fmla="*/ 1159964 h 5900100"/>
              <a:gd name="connsiteX4546" fmla="*/ 291572 w 7434584"/>
              <a:gd name="connsiteY4546" fmla="*/ 1153223 h 5900100"/>
              <a:gd name="connsiteX4547" fmla="*/ 275808 w 7434584"/>
              <a:gd name="connsiteY4547" fmla="*/ 1155715 h 5900100"/>
              <a:gd name="connsiteX4548" fmla="*/ 212601 w 7434584"/>
              <a:gd name="connsiteY4548" fmla="*/ 1162836 h 5900100"/>
              <a:gd name="connsiteX4549" fmla="*/ 50909 w 7434584"/>
              <a:gd name="connsiteY4549" fmla="*/ 1180217 h 5900100"/>
              <a:gd name="connsiteX4550" fmla="*/ 40132 w 7434584"/>
              <a:gd name="connsiteY4550" fmla="*/ 1181359 h 5900100"/>
              <a:gd name="connsiteX4551" fmla="*/ 49867 w 7434584"/>
              <a:gd name="connsiteY4551" fmla="*/ 1174054 h 5900100"/>
              <a:gd name="connsiteX4552" fmla="*/ 53033 w 7434584"/>
              <a:gd name="connsiteY4552" fmla="*/ 1171181 h 5900100"/>
              <a:gd name="connsiteX4553" fmla="*/ 86472 w 7434584"/>
              <a:gd name="connsiteY4553" fmla="*/ 1166413 h 5900100"/>
              <a:gd name="connsiteX4554" fmla="*/ 173410 w 7434584"/>
              <a:gd name="connsiteY4554" fmla="*/ 1154260 h 5900100"/>
              <a:gd name="connsiteX4555" fmla="*/ 178948 w 7434584"/>
              <a:gd name="connsiteY4555" fmla="*/ 1132084 h 5900100"/>
              <a:gd name="connsiteX4556" fmla="*/ 217920 w 7434584"/>
              <a:gd name="connsiteY4556" fmla="*/ 1122062 h 5900100"/>
              <a:gd name="connsiteX4557" fmla="*/ 255044 w 7434584"/>
              <a:gd name="connsiteY4557" fmla="*/ 1107945 h 5900100"/>
              <a:gd name="connsiteX4558" fmla="*/ 349591 w 7434584"/>
              <a:gd name="connsiteY4558" fmla="*/ 1090425 h 5900100"/>
              <a:gd name="connsiteX4559" fmla="*/ 357001 w 7434584"/>
              <a:gd name="connsiteY4559" fmla="*/ 1086793 h 5900100"/>
              <a:gd name="connsiteX4560" fmla="*/ 336244 w 7434584"/>
              <a:gd name="connsiteY4560" fmla="*/ 1092061 h 5900100"/>
              <a:gd name="connsiteX4561" fmla="*/ 286300 w 7434584"/>
              <a:gd name="connsiteY4561" fmla="*/ 1098234 h 5900100"/>
              <a:gd name="connsiteX4562" fmla="*/ 270147 w 7434584"/>
              <a:gd name="connsiteY4562" fmla="*/ 1089553 h 5900100"/>
              <a:gd name="connsiteX4563" fmla="*/ 231867 w 7434584"/>
              <a:gd name="connsiteY4563" fmla="*/ 1094648 h 5900100"/>
              <a:gd name="connsiteX4564" fmla="*/ 202244 w 7434584"/>
              <a:gd name="connsiteY4564" fmla="*/ 1089861 h 5900100"/>
              <a:gd name="connsiteX4565" fmla="*/ 258174 w 7434584"/>
              <a:gd name="connsiteY4565" fmla="*/ 1082772 h 5900100"/>
              <a:gd name="connsiteX4566" fmla="*/ 277649 w 7434584"/>
              <a:gd name="connsiteY4566" fmla="*/ 1070648 h 5900100"/>
              <a:gd name="connsiteX4567" fmla="*/ 300246 w 7434584"/>
              <a:gd name="connsiteY4567" fmla="*/ 1070820 h 5900100"/>
              <a:gd name="connsiteX4568" fmla="*/ 319278 w 7434584"/>
              <a:gd name="connsiteY4568" fmla="*/ 1058972 h 5900100"/>
              <a:gd name="connsiteX4569" fmla="*/ 376346 w 7434584"/>
              <a:gd name="connsiteY4569" fmla="*/ 1046682 h 5900100"/>
              <a:gd name="connsiteX4570" fmla="*/ 413026 w 7434584"/>
              <a:gd name="connsiteY4570" fmla="*/ 1032842 h 5900100"/>
              <a:gd name="connsiteX4571" fmla="*/ 375064 w 7434584"/>
              <a:gd name="connsiteY4571" fmla="*/ 1038522 h 5900100"/>
              <a:gd name="connsiteX4572" fmla="*/ 350824 w 7434584"/>
              <a:gd name="connsiteY4572" fmla="*/ 1042150 h 5900100"/>
              <a:gd name="connsiteX4573" fmla="*/ 290098 w 7434584"/>
              <a:gd name="connsiteY4573" fmla="*/ 1053910 h 5900100"/>
              <a:gd name="connsiteX4574" fmla="*/ 237437 w 7434584"/>
              <a:gd name="connsiteY4574" fmla="*/ 1060371 h 5900100"/>
              <a:gd name="connsiteX4575" fmla="*/ 224060 w 7434584"/>
              <a:gd name="connsiteY4575" fmla="*/ 1061466 h 5900100"/>
              <a:gd name="connsiteX4576" fmla="*/ 226645 w 7434584"/>
              <a:gd name="connsiteY4576" fmla="*/ 1060258 h 5900100"/>
              <a:gd name="connsiteX4577" fmla="*/ 248040 w 7434584"/>
              <a:gd name="connsiteY4577" fmla="*/ 1050169 h 5900100"/>
              <a:gd name="connsiteX4578" fmla="*/ 281225 w 7434584"/>
              <a:gd name="connsiteY4578" fmla="*/ 1045197 h 5900100"/>
              <a:gd name="connsiteX4579" fmla="*/ 313613 w 7434584"/>
              <a:gd name="connsiteY4579" fmla="*/ 1030284 h 5900100"/>
              <a:gd name="connsiteX4580" fmla="*/ 290368 w 7434584"/>
              <a:gd name="connsiteY4580" fmla="*/ 1030516 h 5900100"/>
              <a:gd name="connsiteX4581" fmla="*/ 337862 w 7434584"/>
              <a:gd name="connsiteY4581" fmla="*/ 1009469 h 5900100"/>
              <a:gd name="connsiteX4582" fmla="*/ 455161 w 7434584"/>
              <a:gd name="connsiteY4582" fmla="*/ 955749 h 5900100"/>
              <a:gd name="connsiteX4583" fmla="*/ 429193 w 7434584"/>
              <a:gd name="connsiteY4583" fmla="*/ 961155 h 5900100"/>
              <a:gd name="connsiteX4584" fmla="*/ 287138 w 7434584"/>
              <a:gd name="connsiteY4584" fmla="*/ 1018522 h 5900100"/>
              <a:gd name="connsiteX4585" fmla="*/ 274525 w 7434584"/>
              <a:gd name="connsiteY4585" fmla="*/ 1018092 h 5900100"/>
              <a:gd name="connsiteX4586" fmla="*/ 284812 w 7434584"/>
              <a:gd name="connsiteY4586" fmla="*/ 1011660 h 5900100"/>
              <a:gd name="connsiteX4587" fmla="*/ 278074 w 7434584"/>
              <a:gd name="connsiteY4587" fmla="*/ 1015370 h 5900100"/>
              <a:gd name="connsiteX4588" fmla="*/ 239691 w 7434584"/>
              <a:gd name="connsiteY4588" fmla="*/ 1030817 h 5900100"/>
              <a:gd name="connsiteX4589" fmla="*/ 244338 w 7434584"/>
              <a:gd name="connsiteY4589" fmla="*/ 1023573 h 5900100"/>
              <a:gd name="connsiteX4590" fmla="*/ 273007 w 7434584"/>
              <a:gd name="connsiteY4590" fmla="*/ 1010218 h 5900100"/>
              <a:gd name="connsiteX4591" fmla="*/ 386602 w 7434584"/>
              <a:gd name="connsiteY4591" fmla="*/ 957939 h 5900100"/>
              <a:gd name="connsiteX4592" fmla="*/ 466160 w 7434584"/>
              <a:gd name="connsiteY4592" fmla="*/ 915891 h 5900100"/>
              <a:gd name="connsiteX4593" fmla="*/ 456622 w 7434584"/>
              <a:gd name="connsiteY4593" fmla="*/ 914170 h 5900100"/>
              <a:gd name="connsiteX4594" fmla="*/ 439615 w 7434584"/>
              <a:gd name="connsiteY4594" fmla="*/ 920267 h 5900100"/>
              <a:gd name="connsiteX4595" fmla="*/ 307226 w 7434584"/>
              <a:gd name="connsiteY4595" fmla="*/ 978772 h 5900100"/>
              <a:gd name="connsiteX4596" fmla="*/ 409534 w 7434584"/>
              <a:gd name="connsiteY4596" fmla="*/ 927775 h 5900100"/>
              <a:gd name="connsiteX4597" fmla="*/ 445299 w 7434584"/>
              <a:gd name="connsiteY4597" fmla="*/ 912127 h 5900100"/>
              <a:gd name="connsiteX4598" fmla="*/ 443798 w 7434584"/>
              <a:gd name="connsiteY4598" fmla="*/ 911856 h 5900100"/>
              <a:gd name="connsiteX4599" fmla="*/ 310400 w 7434584"/>
              <a:gd name="connsiteY4599" fmla="*/ 958801 h 5900100"/>
              <a:gd name="connsiteX4600" fmla="*/ 221938 w 7434584"/>
              <a:gd name="connsiteY4600" fmla="*/ 996552 h 5900100"/>
              <a:gd name="connsiteX4601" fmla="*/ 209235 w 7434584"/>
              <a:gd name="connsiteY4601" fmla="*/ 998377 h 5900100"/>
              <a:gd name="connsiteX4602" fmla="*/ 202792 w 7434584"/>
              <a:gd name="connsiteY4602" fmla="*/ 993159 h 5900100"/>
              <a:gd name="connsiteX4603" fmla="*/ 205062 w 7434584"/>
              <a:gd name="connsiteY4603" fmla="*/ 990910 h 5900100"/>
              <a:gd name="connsiteX4604" fmla="*/ 160579 w 7434584"/>
              <a:gd name="connsiteY4604" fmla="*/ 1011009 h 5900100"/>
              <a:gd name="connsiteX4605" fmla="*/ 124757 w 7434584"/>
              <a:gd name="connsiteY4605" fmla="*/ 1022408 h 5900100"/>
              <a:gd name="connsiteX4606" fmla="*/ 183048 w 7434584"/>
              <a:gd name="connsiteY4606" fmla="*/ 994066 h 5900100"/>
              <a:gd name="connsiteX4607" fmla="*/ 259587 w 7434584"/>
              <a:gd name="connsiteY4607" fmla="*/ 956617 h 5900100"/>
              <a:gd name="connsiteX4608" fmla="*/ 319645 w 7434584"/>
              <a:gd name="connsiteY4608" fmla="*/ 926185 h 5900100"/>
              <a:gd name="connsiteX4609" fmla="*/ 317063 w 7434584"/>
              <a:gd name="connsiteY4609" fmla="*/ 919587 h 5900100"/>
              <a:gd name="connsiteX4610" fmla="*/ 314830 w 7434584"/>
              <a:gd name="connsiteY4610" fmla="*/ 919288 h 5900100"/>
              <a:gd name="connsiteX4611" fmla="*/ 309076 w 7434584"/>
              <a:gd name="connsiteY4611" fmla="*/ 921630 h 5900100"/>
              <a:gd name="connsiteX4612" fmla="*/ 270792 w 7434584"/>
              <a:gd name="connsiteY4612" fmla="*/ 940423 h 5900100"/>
              <a:gd name="connsiteX4613" fmla="*/ 81977 w 7434584"/>
              <a:gd name="connsiteY4613" fmla="*/ 1033032 h 5900100"/>
              <a:gd name="connsiteX4614" fmla="*/ 48268 w 7434584"/>
              <a:gd name="connsiteY4614" fmla="*/ 1042726 h 5900100"/>
              <a:gd name="connsiteX4615" fmla="*/ 58039 w 7434584"/>
              <a:gd name="connsiteY4615" fmla="*/ 1037386 h 5900100"/>
              <a:gd name="connsiteX4616" fmla="*/ 73461 w 7434584"/>
              <a:gd name="connsiteY4616" fmla="*/ 1034305 h 5900100"/>
              <a:gd name="connsiteX4617" fmla="*/ 85904 w 7434584"/>
              <a:gd name="connsiteY4617" fmla="*/ 1029967 h 5900100"/>
              <a:gd name="connsiteX4618" fmla="*/ 81411 w 7434584"/>
              <a:gd name="connsiteY4618" fmla="*/ 1026077 h 5900100"/>
              <a:gd name="connsiteX4619" fmla="*/ 85010 w 7434584"/>
              <a:gd name="connsiteY4619" fmla="*/ 1024439 h 5900100"/>
              <a:gd name="connsiteX4620" fmla="*/ 116672 w 7434584"/>
              <a:gd name="connsiteY4620" fmla="*/ 1001460 h 5900100"/>
              <a:gd name="connsiteX4621" fmla="*/ 66782 w 7434584"/>
              <a:gd name="connsiteY4621" fmla="*/ 1025550 h 5900100"/>
              <a:gd name="connsiteX4622" fmla="*/ 63620 w 7434584"/>
              <a:gd name="connsiteY4622" fmla="*/ 1026961 h 5900100"/>
              <a:gd name="connsiteX4623" fmla="*/ 63134 w 7434584"/>
              <a:gd name="connsiteY4623" fmla="*/ 1026988 h 5900100"/>
              <a:gd name="connsiteX4624" fmla="*/ 52224 w 7434584"/>
              <a:gd name="connsiteY4624" fmla="*/ 1028921 h 5900100"/>
              <a:gd name="connsiteX4625" fmla="*/ 121896 w 7434584"/>
              <a:gd name="connsiteY4625" fmla="*/ 991488 h 5900100"/>
              <a:gd name="connsiteX4626" fmla="*/ 231671 w 7434584"/>
              <a:gd name="connsiteY4626" fmla="*/ 935906 h 5900100"/>
              <a:gd name="connsiteX4627" fmla="*/ 245481 w 7434584"/>
              <a:gd name="connsiteY4627" fmla="*/ 930147 h 5900100"/>
              <a:gd name="connsiteX4628" fmla="*/ 229462 w 7434584"/>
              <a:gd name="connsiteY4628" fmla="*/ 933582 h 5900100"/>
              <a:gd name="connsiteX4629" fmla="*/ 28123 w 7434584"/>
              <a:gd name="connsiteY4629" fmla="*/ 1025449 h 5900100"/>
              <a:gd name="connsiteX4630" fmla="*/ 242275 w 7434584"/>
              <a:gd name="connsiteY4630" fmla="*/ 918257 h 5900100"/>
              <a:gd name="connsiteX4631" fmla="*/ 259189 w 7434584"/>
              <a:gd name="connsiteY4631" fmla="*/ 908888 h 5900100"/>
              <a:gd name="connsiteX4632" fmla="*/ 267863 w 7434584"/>
              <a:gd name="connsiteY4632" fmla="*/ 897621 h 5900100"/>
              <a:gd name="connsiteX4633" fmla="*/ 267930 w 7434584"/>
              <a:gd name="connsiteY4633" fmla="*/ 897262 h 5900100"/>
              <a:gd name="connsiteX4634" fmla="*/ 235283 w 7434584"/>
              <a:gd name="connsiteY4634" fmla="*/ 910899 h 5900100"/>
              <a:gd name="connsiteX4635" fmla="*/ 138413 w 7434584"/>
              <a:gd name="connsiteY4635" fmla="*/ 955596 h 5900100"/>
              <a:gd name="connsiteX4636" fmla="*/ 219589 w 7434584"/>
              <a:gd name="connsiteY4636" fmla="*/ 913530 h 5900100"/>
              <a:gd name="connsiteX4637" fmla="*/ 280527 w 7434584"/>
              <a:gd name="connsiteY4637" fmla="*/ 883704 h 5900100"/>
              <a:gd name="connsiteX4638" fmla="*/ 286794 w 7434584"/>
              <a:gd name="connsiteY4638" fmla="*/ 878134 h 5900100"/>
              <a:gd name="connsiteX4639" fmla="*/ 345633 w 7434584"/>
              <a:gd name="connsiteY4639" fmla="*/ 844258 h 5900100"/>
              <a:gd name="connsiteX4640" fmla="*/ 579155 w 7434584"/>
              <a:gd name="connsiteY4640" fmla="*/ 740606 h 5900100"/>
              <a:gd name="connsiteX4641" fmla="*/ 590970 w 7434584"/>
              <a:gd name="connsiteY4641" fmla="*/ 736830 h 5900100"/>
              <a:gd name="connsiteX4642" fmla="*/ 642059 w 7434584"/>
              <a:gd name="connsiteY4642" fmla="*/ 714835 h 5900100"/>
              <a:gd name="connsiteX4643" fmla="*/ 721935 w 7434584"/>
              <a:gd name="connsiteY4643" fmla="*/ 683728 h 5900100"/>
              <a:gd name="connsiteX4644" fmla="*/ 900904 w 7434584"/>
              <a:gd name="connsiteY4644" fmla="*/ 628552 h 5900100"/>
              <a:gd name="connsiteX4645" fmla="*/ 964631 w 7434584"/>
              <a:gd name="connsiteY4645" fmla="*/ 609945 h 5900100"/>
              <a:gd name="connsiteX4646" fmla="*/ 901552 w 7434584"/>
              <a:gd name="connsiteY4646" fmla="*/ 623028 h 5900100"/>
              <a:gd name="connsiteX4647" fmla="*/ 673767 w 7434584"/>
              <a:gd name="connsiteY4647" fmla="*/ 682682 h 5900100"/>
              <a:gd name="connsiteX4648" fmla="*/ 441291 w 7434584"/>
              <a:gd name="connsiteY4648" fmla="*/ 752626 h 5900100"/>
              <a:gd name="connsiteX4649" fmla="*/ 240974 w 7434584"/>
              <a:gd name="connsiteY4649" fmla="*/ 829859 h 5900100"/>
              <a:gd name="connsiteX4650" fmla="*/ 256931 w 7434584"/>
              <a:gd name="connsiteY4650" fmla="*/ 805690 h 5900100"/>
              <a:gd name="connsiteX4651" fmla="*/ 294554 w 7434584"/>
              <a:gd name="connsiteY4651" fmla="*/ 760817 h 5900100"/>
              <a:gd name="connsiteX4652" fmla="*/ 557070 w 7434584"/>
              <a:gd name="connsiteY4652" fmla="*/ 670768 h 5900100"/>
              <a:gd name="connsiteX4653" fmla="*/ 746582 w 7434584"/>
              <a:gd name="connsiteY4653" fmla="*/ 610839 h 5900100"/>
              <a:gd name="connsiteX4654" fmla="*/ 1121127 w 7434584"/>
              <a:gd name="connsiteY4654" fmla="*/ 521761 h 5900100"/>
              <a:gd name="connsiteX4655" fmla="*/ 2180267 w 7434584"/>
              <a:gd name="connsiteY4655" fmla="*/ 336329 h 5900100"/>
              <a:gd name="connsiteX4656" fmla="*/ 2763992 w 7434584"/>
              <a:gd name="connsiteY4656" fmla="*/ 296105 h 5900100"/>
              <a:gd name="connsiteX4657" fmla="*/ 3341350 w 7434584"/>
              <a:gd name="connsiteY4657" fmla="*/ 254874 h 5900100"/>
              <a:gd name="connsiteX4658" fmla="*/ 3918882 w 7434584"/>
              <a:gd name="connsiteY4658" fmla="*/ 214766 h 5900100"/>
              <a:gd name="connsiteX4659" fmla="*/ 4198460 w 7434584"/>
              <a:gd name="connsiteY4659" fmla="*/ 227137 h 5900100"/>
              <a:gd name="connsiteX4660" fmla="*/ 4199953 w 7434584"/>
              <a:gd name="connsiteY4660" fmla="*/ 204536 h 5900100"/>
              <a:gd name="connsiteX4661" fmla="*/ 4202359 w 7434584"/>
              <a:gd name="connsiteY4661" fmla="*/ 205117 h 5900100"/>
              <a:gd name="connsiteX4662" fmla="*/ 4201276 w 7434584"/>
              <a:gd name="connsiteY4662" fmla="*/ 201434 h 5900100"/>
              <a:gd name="connsiteX4663" fmla="*/ 4200690 w 7434584"/>
              <a:gd name="connsiteY4663" fmla="*/ 193404 h 5900100"/>
              <a:gd name="connsiteX4664" fmla="*/ 4201350 w 7434584"/>
              <a:gd name="connsiteY4664" fmla="*/ 183433 h 5900100"/>
              <a:gd name="connsiteX4665" fmla="*/ 3954769 w 7434584"/>
              <a:gd name="connsiteY4665" fmla="*/ 177973 h 5900100"/>
              <a:gd name="connsiteX4666" fmla="*/ 2760358 w 7434584"/>
              <a:gd name="connsiteY4666" fmla="*/ 231891 h 5900100"/>
              <a:gd name="connsiteX4667" fmla="*/ 2209974 w 7434584"/>
              <a:gd name="connsiteY4667" fmla="*/ 280325 h 5900100"/>
              <a:gd name="connsiteX4668" fmla="*/ 1814615 w 7434584"/>
              <a:gd name="connsiteY4668" fmla="*/ 340903 h 5900100"/>
              <a:gd name="connsiteX4669" fmla="*/ 1490624 w 7434584"/>
              <a:gd name="connsiteY4669" fmla="*/ 403740 h 5900100"/>
              <a:gd name="connsiteX4670" fmla="*/ 1398151 w 7434584"/>
              <a:gd name="connsiteY4670" fmla="*/ 428557 h 5900100"/>
              <a:gd name="connsiteX4671" fmla="*/ 1399756 w 7434584"/>
              <a:gd name="connsiteY4671" fmla="*/ 429922 h 5900100"/>
              <a:gd name="connsiteX4672" fmla="*/ 1398056 w 7434584"/>
              <a:gd name="connsiteY4672" fmla="*/ 433612 h 5900100"/>
              <a:gd name="connsiteX4673" fmla="*/ 1396373 w 7434584"/>
              <a:gd name="connsiteY4673" fmla="*/ 429035 h 5900100"/>
              <a:gd name="connsiteX4674" fmla="*/ 1336224 w 7434584"/>
              <a:gd name="connsiteY4674" fmla="*/ 445177 h 5900100"/>
              <a:gd name="connsiteX4675" fmla="*/ 1188673 w 7434584"/>
              <a:gd name="connsiteY4675" fmla="*/ 483789 h 5900100"/>
              <a:gd name="connsiteX4676" fmla="*/ 797418 w 7434584"/>
              <a:gd name="connsiteY4676" fmla="*/ 564401 h 5900100"/>
              <a:gd name="connsiteX4677" fmla="*/ 594863 w 7434584"/>
              <a:gd name="connsiteY4677" fmla="*/ 627017 h 5900100"/>
              <a:gd name="connsiteX4678" fmla="*/ 466684 w 7434584"/>
              <a:gd name="connsiteY4678" fmla="*/ 668509 h 5900100"/>
              <a:gd name="connsiteX4679" fmla="*/ 407234 w 7434584"/>
              <a:gd name="connsiteY4679" fmla="*/ 658717 h 5900100"/>
              <a:gd name="connsiteX4680" fmla="*/ 340049 w 7434584"/>
              <a:gd name="connsiteY4680" fmla="*/ 679518 h 5900100"/>
              <a:gd name="connsiteX4681" fmla="*/ 363379 w 7434584"/>
              <a:gd name="connsiteY4681" fmla="*/ 581904 h 5900100"/>
              <a:gd name="connsiteX4682" fmla="*/ 278165 w 7434584"/>
              <a:gd name="connsiteY4682" fmla="*/ 613382 h 5900100"/>
              <a:gd name="connsiteX4683" fmla="*/ 194163 w 7434584"/>
              <a:gd name="connsiteY4683" fmla="*/ 652730 h 5900100"/>
              <a:gd name="connsiteX4684" fmla="*/ 213898 w 7434584"/>
              <a:gd name="connsiteY4684" fmla="*/ 612702 h 5900100"/>
              <a:gd name="connsiteX4685" fmla="*/ 199619 w 7434584"/>
              <a:gd name="connsiteY4685" fmla="*/ 600563 h 5900100"/>
              <a:gd name="connsiteX4686" fmla="*/ 216643 w 7434584"/>
              <a:gd name="connsiteY4686" fmla="*/ 590097 h 5900100"/>
              <a:gd name="connsiteX4687" fmla="*/ 420909 w 7434584"/>
              <a:gd name="connsiteY4687" fmla="*/ 498126 h 5900100"/>
              <a:gd name="connsiteX4688" fmla="*/ 491841 w 7434584"/>
              <a:gd name="connsiteY4688" fmla="*/ 454511 h 5900100"/>
              <a:gd name="connsiteX4689" fmla="*/ 945969 w 7434584"/>
              <a:gd name="connsiteY4689" fmla="*/ 324981 h 5900100"/>
              <a:gd name="connsiteX4690" fmla="*/ 1352076 w 7434584"/>
              <a:gd name="connsiteY4690" fmla="*/ 234436 h 5900100"/>
              <a:gd name="connsiteX4691" fmla="*/ 1716450 w 7434584"/>
              <a:gd name="connsiteY4691" fmla="*/ 170861 h 5900100"/>
              <a:gd name="connsiteX4692" fmla="*/ 2051788 w 7434584"/>
              <a:gd name="connsiteY4692" fmla="*/ 124747 h 5900100"/>
              <a:gd name="connsiteX4693" fmla="*/ 2075999 w 7434584"/>
              <a:gd name="connsiteY4693" fmla="*/ 124163 h 5900100"/>
              <a:gd name="connsiteX4694" fmla="*/ 2380103 w 7434584"/>
              <a:gd name="connsiteY4694" fmla="*/ 114079 h 5900100"/>
              <a:gd name="connsiteX4695" fmla="*/ 2996028 w 7434584"/>
              <a:gd name="connsiteY4695" fmla="*/ 100560 h 5900100"/>
              <a:gd name="connsiteX4696" fmla="*/ 3547507 w 7434584"/>
              <a:gd name="connsiteY4696" fmla="*/ 110547 h 5900100"/>
              <a:gd name="connsiteX4697" fmla="*/ 3567683 w 7434584"/>
              <a:gd name="connsiteY4697" fmla="*/ 100008 h 5900100"/>
              <a:gd name="connsiteX4698" fmla="*/ 3428293 w 7434584"/>
              <a:gd name="connsiteY4698" fmla="*/ 96467 h 5900100"/>
              <a:gd name="connsiteX4699" fmla="*/ 3236567 w 7434584"/>
              <a:gd name="connsiteY4699" fmla="*/ 81394 h 5900100"/>
              <a:gd name="connsiteX4700" fmla="*/ 2868353 w 7434584"/>
              <a:gd name="connsiteY4700" fmla="*/ 88803 h 5900100"/>
              <a:gd name="connsiteX4701" fmla="*/ 2452272 w 7434584"/>
              <a:gd name="connsiteY4701" fmla="*/ 86726 h 5900100"/>
              <a:gd name="connsiteX4702" fmla="*/ 2393145 w 7434584"/>
              <a:gd name="connsiteY4702" fmla="*/ 87243 h 5900100"/>
              <a:gd name="connsiteX4703" fmla="*/ 2452957 w 7434584"/>
              <a:gd name="connsiteY4703" fmla="*/ 80849 h 5900100"/>
              <a:gd name="connsiteX4704" fmla="*/ 2634200 w 7434584"/>
              <a:gd name="connsiteY4704" fmla="*/ 66063 h 5900100"/>
              <a:gd name="connsiteX4705" fmla="*/ 2905446 w 7434584"/>
              <a:gd name="connsiteY4705" fmla="*/ 62775 h 5900100"/>
              <a:gd name="connsiteX4706" fmla="*/ 3104709 w 7434584"/>
              <a:gd name="connsiteY4706" fmla="*/ 61048 h 5900100"/>
              <a:gd name="connsiteX4707" fmla="*/ 4493538 w 7434584"/>
              <a:gd name="connsiteY4707" fmla="*/ 50456 h 5900100"/>
              <a:gd name="connsiteX4708" fmla="*/ 4632100 w 7434584"/>
              <a:gd name="connsiteY4708" fmla="*/ 51144 h 5900100"/>
              <a:gd name="connsiteX4709" fmla="*/ 4753798 w 7434584"/>
              <a:gd name="connsiteY4709" fmla="*/ 68863 h 5900100"/>
              <a:gd name="connsiteX4710" fmla="*/ 5315414 w 7434584"/>
              <a:gd name="connsiteY4710" fmla="*/ 173685 h 5900100"/>
              <a:gd name="connsiteX4711" fmla="*/ 5532249 w 7434584"/>
              <a:gd name="connsiteY4711" fmla="*/ 212768 h 5900100"/>
              <a:gd name="connsiteX4712" fmla="*/ 5499220 w 7434584"/>
              <a:gd name="connsiteY4712" fmla="*/ 190097 h 5900100"/>
              <a:gd name="connsiteX4713" fmla="*/ 5441124 w 7434584"/>
              <a:gd name="connsiteY4713" fmla="*/ 175967 h 5900100"/>
              <a:gd name="connsiteX4714" fmla="*/ 5221311 w 7434584"/>
              <a:gd name="connsiteY4714" fmla="*/ 100969 h 5900100"/>
              <a:gd name="connsiteX4715" fmla="*/ 5216067 w 7434584"/>
              <a:gd name="connsiteY4715" fmla="*/ 99873 h 5900100"/>
              <a:gd name="connsiteX4716" fmla="*/ 5720481 w 7434584"/>
              <a:gd name="connsiteY4716" fmla="*/ 142873 h 5900100"/>
              <a:gd name="connsiteX4717" fmla="*/ 6781888 w 7434584"/>
              <a:gd name="connsiteY4717" fmla="*/ 265247 h 5900100"/>
              <a:gd name="connsiteX4718" fmla="*/ 6711432 w 7434584"/>
              <a:gd name="connsiteY4718" fmla="*/ 264683 h 5900100"/>
              <a:gd name="connsiteX4719" fmla="*/ 6660236 w 7434584"/>
              <a:gd name="connsiteY4719" fmla="*/ 268271 h 5900100"/>
              <a:gd name="connsiteX4720" fmla="*/ 6815415 w 7434584"/>
              <a:gd name="connsiteY4720" fmla="*/ 315185 h 5900100"/>
              <a:gd name="connsiteX4721" fmla="*/ 6472602 w 7434584"/>
              <a:gd name="connsiteY4721" fmla="*/ 299971 h 5900100"/>
              <a:gd name="connsiteX4722" fmla="*/ 6472602 w 7434584"/>
              <a:gd name="connsiteY4722" fmla="*/ 299971 h 5900100"/>
              <a:gd name="connsiteX4723" fmla="*/ 6391346 w 7434584"/>
              <a:gd name="connsiteY4723" fmla="*/ 316713 h 5900100"/>
              <a:gd name="connsiteX4724" fmla="*/ 6354238 w 7434584"/>
              <a:gd name="connsiteY4724" fmla="*/ 326969 h 5900100"/>
              <a:gd name="connsiteX4725" fmla="*/ 6329580 w 7434584"/>
              <a:gd name="connsiteY4725" fmla="*/ 330556 h 5900100"/>
              <a:gd name="connsiteX4726" fmla="*/ 6340414 w 7434584"/>
              <a:gd name="connsiteY4726" fmla="*/ 332458 h 5900100"/>
              <a:gd name="connsiteX4727" fmla="*/ 6416058 w 7434584"/>
              <a:gd name="connsiteY4727" fmla="*/ 349633 h 5900100"/>
              <a:gd name="connsiteX4728" fmla="*/ 6469116 w 7434584"/>
              <a:gd name="connsiteY4728" fmla="*/ 363720 h 5900100"/>
              <a:gd name="connsiteX4729" fmla="*/ 6463937 w 7434584"/>
              <a:gd name="connsiteY4729" fmla="*/ 363519 h 5900100"/>
              <a:gd name="connsiteX4730" fmla="*/ 6422771 w 7434584"/>
              <a:gd name="connsiteY4730" fmla="*/ 358149 h 5900100"/>
              <a:gd name="connsiteX4731" fmla="*/ 6418746 w 7434584"/>
              <a:gd name="connsiteY4731" fmla="*/ 357946 h 5900100"/>
              <a:gd name="connsiteX4732" fmla="*/ 6397287 w 7434584"/>
              <a:gd name="connsiteY4732" fmla="*/ 352264 h 5900100"/>
              <a:gd name="connsiteX4733" fmla="*/ 6327273 w 7434584"/>
              <a:gd name="connsiteY4733" fmla="*/ 337316 h 5900100"/>
              <a:gd name="connsiteX4734" fmla="*/ 6303503 w 7434584"/>
              <a:gd name="connsiteY4734" fmla="*/ 333353 h 5900100"/>
              <a:gd name="connsiteX4735" fmla="*/ 6253513 w 7434584"/>
              <a:gd name="connsiteY4735" fmla="*/ 334034 h 5900100"/>
              <a:gd name="connsiteX4736" fmla="*/ 6070664 w 7434584"/>
              <a:gd name="connsiteY4736" fmla="*/ 310859 h 5900100"/>
              <a:gd name="connsiteX4737" fmla="*/ 5415118 w 7434584"/>
              <a:gd name="connsiteY4737" fmla="*/ 254343 h 5900100"/>
              <a:gd name="connsiteX4738" fmla="*/ 5419948 w 7434584"/>
              <a:gd name="connsiteY4738" fmla="*/ 253561 h 5900100"/>
              <a:gd name="connsiteX4739" fmla="*/ 5389753 w 7434584"/>
              <a:gd name="connsiteY4739" fmla="*/ 240965 h 5900100"/>
              <a:gd name="connsiteX4740" fmla="*/ 5374523 w 7434584"/>
              <a:gd name="connsiteY4740" fmla="*/ 214250 h 5900100"/>
              <a:gd name="connsiteX4741" fmla="*/ 5263218 w 7434584"/>
              <a:gd name="connsiteY4741" fmla="*/ 187989 h 5900100"/>
              <a:gd name="connsiteX4742" fmla="*/ 4528667 w 7434584"/>
              <a:gd name="connsiteY4742" fmla="*/ 53705 h 5900100"/>
              <a:gd name="connsiteX4743" fmla="*/ 4863877 w 7434584"/>
              <a:gd name="connsiteY4743" fmla="*/ 13103 h 5900100"/>
              <a:gd name="connsiteX4744" fmla="*/ 4851870 w 7434584"/>
              <a:gd name="connsiteY4744" fmla="*/ 22537 h 5900100"/>
              <a:gd name="connsiteX4745" fmla="*/ 4740517 w 7434584"/>
              <a:gd name="connsiteY4745" fmla="*/ 10674 h 5900100"/>
              <a:gd name="connsiteX4746" fmla="*/ 4767304 w 7434584"/>
              <a:gd name="connsiteY4746" fmla="*/ 10960 h 5900100"/>
              <a:gd name="connsiteX4747" fmla="*/ 4759036 w 7434584"/>
              <a:gd name="connsiteY4747" fmla="*/ 13466 h 5900100"/>
              <a:gd name="connsiteX4748" fmla="*/ 4797821 w 7434584"/>
              <a:gd name="connsiteY4748" fmla="*/ 9168 h 5900100"/>
              <a:gd name="connsiteX4749" fmla="*/ 4824720 w 7434584"/>
              <a:gd name="connsiteY4749" fmla="*/ 14210 h 5900100"/>
              <a:gd name="connsiteX4750" fmla="*/ 4794135 w 7434584"/>
              <a:gd name="connsiteY4750" fmla="*/ 18750 h 5900100"/>
              <a:gd name="connsiteX4751" fmla="*/ 4788321 w 7434584"/>
              <a:gd name="connsiteY4751" fmla="*/ 17877 h 5900100"/>
              <a:gd name="connsiteX4752" fmla="*/ 4767304 w 7434584"/>
              <a:gd name="connsiteY4752" fmla="*/ 10960 h 5900100"/>
              <a:gd name="connsiteX4753" fmla="*/ 4797821 w 7434584"/>
              <a:gd name="connsiteY4753" fmla="*/ 9168 h 5900100"/>
              <a:gd name="connsiteX4754" fmla="*/ 4726241 w 7434584"/>
              <a:gd name="connsiteY4754" fmla="*/ 6368 h 5900100"/>
              <a:gd name="connsiteX4755" fmla="*/ 4732869 w 7434584"/>
              <a:gd name="connsiteY4755" fmla="*/ 9524 h 5900100"/>
              <a:gd name="connsiteX4756" fmla="*/ 4719191 w 7434584"/>
              <a:gd name="connsiteY4756" fmla="*/ 7464 h 5900100"/>
              <a:gd name="connsiteX4757" fmla="*/ 4704928 w 7434584"/>
              <a:gd name="connsiteY4757" fmla="*/ 3417 h 5900100"/>
              <a:gd name="connsiteX4758" fmla="*/ 4706495 w 7434584"/>
              <a:gd name="connsiteY4758" fmla="*/ 5552 h 5900100"/>
              <a:gd name="connsiteX4759" fmla="*/ 4699504 w 7434584"/>
              <a:gd name="connsiteY4759" fmla="*/ 4500 h 5900100"/>
              <a:gd name="connsiteX4760" fmla="*/ 4016393 w 7434584"/>
              <a:gd name="connsiteY4760" fmla="*/ 0 h 5900100"/>
              <a:gd name="connsiteX4761" fmla="*/ 4062118 w 7434584"/>
              <a:gd name="connsiteY4761" fmla="*/ 2916 h 5900100"/>
              <a:gd name="connsiteX4762" fmla="*/ 4131404 w 7434584"/>
              <a:gd name="connsiteY4762" fmla="*/ 7302 h 5900100"/>
              <a:gd name="connsiteX4763" fmla="*/ 4558720 w 7434584"/>
              <a:gd name="connsiteY4763" fmla="*/ 40460 h 5900100"/>
              <a:gd name="connsiteX4764" fmla="*/ 4625739 w 7434584"/>
              <a:gd name="connsiteY4764" fmla="*/ 50217 h 5900100"/>
              <a:gd name="connsiteX4765" fmla="*/ 4439276 w 7434584"/>
              <a:gd name="connsiteY4765" fmla="*/ 40696 h 5900100"/>
              <a:gd name="connsiteX4766" fmla="*/ 4379103 w 7434584"/>
              <a:gd name="connsiteY4766" fmla="*/ 39879 h 5900100"/>
              <a:gd name="connsiteX4767" fmla="*/ 4337294 w 7434584"/>
              <a:gd name="connsiteY4767" fmla="*/ 36014 h 5900100"/>
              <a:gd name="connsiteX4768" fmla="*/ 4221096 w 7434584"/>
              <a:gd name="connsiteY4768" fmla="*/ 31633 h 5900100"/>
              <a:gd name="connsiteX4769" fmla="*/ 4220908 w 7434584"/>
              <a:gd name="connsiteY4769" fmla="*/ 31401 h 5900100"/>
              <a:gd name="connsiteX4770" fmla="*/ 4217543 w 7434584"/>
              <a:gd name="connsiteY4770" fmla="*/ 31500 h 5900100"/>
              <a:gd name="connsiteX4771" fmla="*/ 4162982 w 7434584"/>
              <a:gd name="connsiteY4771" fmla="*/ 29442 h 5900100"/>
              <a:gd name="connsiteX4772" fmla="*/ 4162469 w 7434584"/>
              <a:gd name="connsiteY4772" fmla="*/ 28851 h 5900100"/>
              <a:gd name="connsiteX4773" fmla="*/ 4154638 w 7434584"/>
              <a:gd name="connsiteY4773" fmla="*/ 29126 h 5900100"/>
              <a:gd name="connsiteX4774" fmla="*/ 4146207 w 7434584"/>
              <a:gd name="connsiteY4774" fmla="*/ 28809 h 5900100"/>
              <a:gd name="connsiteX4775" fmla="*/ 3759943 w 7434584"/>
              <a:gd name="connsiteY4775" fmla="*/ 20612 h 5900100"/>
              <a:gd name="connsiteX4776" fmla="*/ 3720362 w 7434584"/>
              <a:gd name="connsiteY4776" fmla="*/ 11736 h 5900100"/>
              <a:gd name="connsiteX4777" fmla="*/ 3715884 w 7434584"/>
              <a:gd name="connsiteY4777" fmla="*/ 8034 h 5900100"/>
              <a:gd name="connsiteX4778" fmla="*/ 3838621 w 7434584"/>
              <a:gd name="connsiteY4778" fmla="*/ 4143 h 59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Lst>
            <a:rect l="l" t="t" r="r" b="b"/>
            <a:pathLst>
              <a:path w="7434584" h="5900100">
                <a:moveTo>
                  <a:pt x="6640652" y="5866916"/>
                </a:moveTo>
                <a:cubicBezTo>
                  <a:pt x="6644862" y="5865515"/>
                  <a:pt x="6650027" y="5865861"/>
                  <a:pt x="6651933" y="5869358"/>
                </a:cubicBezTo>
                <a:lnTo>
                  <a:pt x="6635088" y="5874966"/>
                </a:lnTo>
                <a:cubicBezTo>
                  <a:pt x="6633182" y="5871468"/>
                  <a:pt x="6636441" y="5868318"/>
                  <a:pt x="6640652" y="5866916"/>
                </a:cubicBezTo>
                <a:close/>
                <a:moveTo>
                  <a:pt x="6539079" y="5672562"/>
                </a:moveTo>
                <a:cubicBezTo>
                  <a:pt x="6542644" y="5671117"/>
                  <a:pt x="6546516" y="5671378"/>
                  <a:pt x="6545838" y="5674702"/>
                </a:cubicBezTo>
                <a:lnTo>
                  <a:pt x="6534160" y="5680655"/>
                </a:lnTo>
                <a:cubicBezTo>
                  <a:pt x="6532256" y="5677158"/>
                  <a:pt x="6535514" y="5674008"/>
                  <a:pt x="6539079" y="5672562"/>
                </a:cubicBezTo>
                <a:close/>
                <a:moveTo>
                  <a:pt x="5637640" y="5554618"/>
                </a:moveTo>
                <a:lnTo>
                  <a:pt x="5628514" y="5556984"/>
                </a:lnTo>
                <a:cubicBezTo>
                  <a:pt x="5626490" y="5560497"/>
                  <a:pt x="5630060" y="5563055"/>
                  <a:pt x="5636632" y="5564915"/>
                </a:cubicBezTo>
                <a:cubicBezTo>
                  <a:pt x="5656351" y="5570502"/>
                  <a:pt x="5703099" y="5569850"/>
                  <a:pt x="5706973" y="5570108"/>
                </a:cubicBezTo>
                <a:cubicBezTo>
                  <a:pt x="5837108" y="5582211"/>
                  <a:pt x="5967859" y="5597725"/>
                  <a:pt x="6099456" y="5609085"/>
                </a:cubicBezTo>
                <a:lnTo>
                  <a:pt x="6157567" y="5612892"/>
                </a:lnTo>
                <a:lnTo>
                  <a:pt x="6151811" y="5611513"/>
                </a:lnTo>
                <a:cubicBezTo>
                  <a:pt x="6148386" y="5610512"/>
                  <a:pt x="6146029" y="5609571"/>
                  <a:pt x="6145782" y="5608882"/>
                </a:cubicBezTo>
                <a:cubicBezTo>
                  <a:pt x="6144781" y="5606124"/>
                  <a:pt x="6160620" y="5605381"/>
                  <a:pt x="6162674" y="5603846"/>
                </a:cubicBezTo>
                <a:cubicBezTo>
                  <a:pt x="6259723" y="5603730"/>
                  <a:pt x="6352606" y="5613738"/>
                  <a:pt x="6448542" y="5603355"/>
                </a:cubicBezTo>
                <a:lnTo>
                  <a:pt x="6505543" y="5596958"/>
                </a:lnTo>
                <a:lnTo>
                  <a:pt x="6471633" y="5598848"/>
                </a:lnTo>
                <a:cubicBezTo>
                  <a:pt x="6429474" y="5599723"/>
                  <a:pt x="6384310" y="5599286"/>
                  <a:pt x="6334699" y="5597641"/>
                </a:cubicBezTo>
                <a:cubicBezTo>
                  <a:pt x="6242124" y="5598166"/>
                  <a:pt x="6131598" y="5584011"/>
                  <a:pt x="6041235" y="5577945"/>
                </a:cubicBezTo>
                <a:cubicBezTo>
                  <a:pt x="5971525" y="5573266"/>
                  <a:pt x="5916815" y="5576334"/>
                  <a:pt x="5841943" y="5571310"/>
                </a:cubicBezTo>
                <a:cubicBezTo>
                  <a:pt x="5833984" y="5570771"/>
                  <a:pt x="5817531" y="5568826"/>
                  <a:pt x="5797115" y="5566404"/>
                </a:cubicBezTo>
                <a:lnTo>
                  <a:pt x="5766129" y="5562898"/>
                </a:lnTo>
                <a:lnTo>
                  <a:pt x="5741512" y="5561264"/>
                </a:lnTo>
                <a:close/>
                <a:moveTo>
                  <a:pt x="5561512" y="5544709"/>
                </a:moveTo>
                <a:lnTo>
                  <a:pt x="5543767" y="5545820"/>
                </a:lnTo>
                <a:lnTo>
                  <a:pt x="5538044" y="5546412"/>
                </a:lnTo>
                <a:lnTo>
                  <a:pt x="5536499" y="5547748"/>
                </a:lnTo>
                <a:lnTo>
                  <a:pt x="5535025" y="5546724"/>
                </a:lnTo>
                <a:lnTo>
                  <a:pt x="5509541" y="5549365"/>
                </a:lnTo>
                <a:cubicBezTo>
                  <a:pt x="5500483" y="5550074"/>
                  <a:pt x="5494725" y="5549969"/>
                  <a:pt x="5495120" y="5548029"/>
                </a:cubicBezTo>
                <a:cubicBezTo>
                  <a:pt x="5495983" y="5550754"/>
                  <a:pt x="5498318" y="5552806"/>
                  <a:pt x="5501746" y="5554310"/>
                </a:cubicBezTo>
                <a:cubicBezTo>
                  <a:pt x="5505172" y="5555815"/>
                  <a:pt x="5509691" y="5556772"/>
                  <a:pt x="5514918" y="5557307"/>
                </a:cubicBezTo>
                <a:cubicBezTo>
                  <a:pt x="5530602" y="5558912"/>
                  <a:pt x="5552668" y="5556722"/>
                  <a:pt x="5570814" y="5554131"/>
                </a:cubicBezTo>
                <a:lnTo>
                  <a:pt x="5584604" y="5551871"/>
                </a:lnTo>
                <a:lnTo>
                  <a:pt x="5574159" y="5551355"/>
                </a:lnTo>
                <a:cubicBezTo>
                  <a:pt x="5568039" y="5550677"/>
                  <a:pt x="5556279" y="5547964"/>
                  <a:pt x="5558478" y="5545584"/>
                </a:cubicBezTo>
                <a:close/>
                <a:moveTo>
                  <a:pt x="5580685" y="5543505"/>
                </a:moveTo>
                <a:lnTo>
                  <a:pt x="5580473" y="5543521"/>
                </a:lnTo>
                <a:lnTo>
                  <a:pt x="5580756" y="5543523"/>
                </a:lnTo>
                <a:close/>
                <a:moveTo>
                  <a:pt x="5397133" y="5527976"/>
                </a:moveTo>
                <a:cubicBezTo>
                  <a:pt x="5381949" y="5528640"/>
                  <a:pt x="5378169" y="5530074"/>
                  <a:pt x="5381000" y="5531631"/>
                </a:cubicBezTo>
                <a:cubicBezTo>
                  <a:pt x="5383833" y="5533188"/>
                  <a:pt x="5393276" y="5534876"/>
                  <a:pt x="5404540" y="5536054"/>
                </a:cubicBezTo>
                <a:cubicBezTo>
                  <a:pt x="5427070" y="5538407"/>
                  <a:pt x="5456883" y="5538725"/>
                  <a:pt x="5455652" y="5531902"/>
                </a:cubicBezTo>
                <a:cubicBezTo>
                  <a:pt x="5449630" y="5531498"/>
                  <a:pt x="5397133" y="5527976"/>
                  <a:pt x="5397133" y="5527976"/>
                </a:cubicBezTo>
                <a:close/>
                <a:moveTo>
                  <a:pt x="7028521" y="5496247"/>
                </a:moveTo>
                <a:cubicBezTo>
                  <a:pt x="7023739" y="5498068"/>
                  <a:pt x="7020322" y="5499747"/>
                  <a:pt x="7017313" y="5500607"/>
                </a:cubicBezTo>
                <a:cubicBezTo>
                  <a:pt x="7014308" y="5501470"/>
                  <a:pt x="7011710" y="5501515"/>
                  <a:pt x="7008573" y="5500060"/>
                </a:cubicBezTo>
                <a:cubicBezTo>
                  <a:pt x="7014736" y="5495453"/>
                  <a:pt x="7022412" y="5493803"/>
                  <a:pt x="7028521" y="5496247"/>
                </a:cubicBezTo>
                <a:close/>
                <a:moveTo>
                  <a:pt x="7032297" y="5492549"/>
                </a:moveTo>
                <a:cubicBezTo>
                  <a:pt x="7033666" y="5491525"/>
                  <a:pt x="7035029" y="5491382"/>
                  <a:pt x="7036029" y="5494139"/>
                </a:cubicBezTo>
                <a:cubicBezTo>
                  <a:pt x="7033802" y="5495802"/>
                  <a:pt x="7032175" y="5497018"/>
                  <a:pt x="7030981" y="5497473"/>
                </a:cubicBezTo>
                <a:cubicBezTo>
                  <a:pt x="7029787" y="5497930"/>
                  <a:pt x="7029020" y="5497627"/>
                  <a:pt x="7028521" y="5496247"/>
                </a:cubicBezTo>
                <a:cubicBezTo>
                  <a:pt x="7029550" y="5495479"/>
                  <a:pt x="7030926" y="5493573"/>
                  <a:pt x="7032297" y="5492549"/>
                </a:cubicBezTo>
                <a:close/>
                <a:moveTo>
                  <a:pt x="7039804" y="5490440"/>
                </a:moveTo>
                <a:cubicBezTo>
                  <a:pt x="7041174" y="5489417"/>
                  <a:pt x="7042537" y="5489273"/>
                  <a:pt x="7043537" y="5492030"/>
                </a:cubicBezTo>
                <a:cubicBezTo>
                  <a:pt x="7041308" y="5493695"/>
                  <a:pt x="7039683" y="5494911"/>
                  <a:pt x="7038487" y="5495368"/>
                </a:cubicBezTo>
                <a:cubicBezTo>
                  <a:pt x="7037293" y="5495820"/>
                  <a:pt x="7036529" y="5495519"/>
                  <a:pt x="7036029" y="5494139"/>
                </a:cubicBezTo>
                <a:cubicBezTo>
                  <a:pt x="7037057" y="5493371"/>
                  <a:pt x="7038434" y="5491466"/>
                  <a:pt x="7039804" y="5490440"/>
                </a:cubicBezTo>
                <a:close/>
                <a:moveTo>
                  <a:pt x="7133128" y="5443745"/>
                </a:moveTo>
                <a:lnTo>
                  <a:pt x="7124981" y="5445908"/>
                </a:lnTo>
                <a:lnTo>
                  <a:pt x="7122934" y="5445588"/>
                </a:lnTo>
                <a:close/>
                <a:moveTo>
                  <a:pt x="6951565" y="5419709"/>
                </a:moveTo>
                <a:cubicBezTo>
                  <a:pt x="6953733" y="5419987"/>
                  <a:pt x="6955388" y="5420648"/>
                  <a:pt x="6955388" y="5420648"/>
                </a:cubicBezTo>
                <a:cubicBezTo>
                  <a:pt x="6954992" y="5422258"/>
                  <a:pt x="6952470" y="5423404"/>
                  <a:pt x="6949814" y="5423952"/>
                </a:cubicBezTo>
                <a:cubicBezTo>
                  <a:pt x="6947161" y="5424500"/>
                  <a:pt x="6944370" y="5424451"/>
                  <a:pt x="6943442" y="5423664"/>
                </a:cubicBezTo>
                <a:cubicBezTo>
                  <a:pt x="6942823" y="5423141"/>
                  <a:pt x="6943032" y="5422291"/>
                  <a:pt x="6944659" y="5421074"/>
                </a:cubicBezTo>
                <a:cubicBezTo>
                  <a:pt x="6946714" y="5419538"/>
                  <a:pt x="6949396" y="5419431"/>
                  <a:pt x="6951565" y="5419709"/>
                </a:cubicBezTo>
                <a:close/>
                <a:moveTo>
                  <a:pt x="4629394" y="5378188"/>
                </a:moveTo>
                <a:cubicBezTo>
                  <a:pt x="4625184" y="5379590"/>
                  <a:pt x="4620636" y="5382653"/>
                  <a:pt x="4619960" y="5385976"/>
                </a:cubicBezTo>
                <a:cubicBezTo>
                  <a:pt x="4625121" y="5386322"/>
                  <a:pt x="4642825" y="5380770"/>
                  <a:pt x="4636802" y="5380369"/>
                </a:cubicBezTo>
                <a:cubicBezTo>
                  <a:pt x="4637477" y="5377046"/>
                  <a:pt x="4633605" y="5376786"/>
                  <a:pt x="4629394" y="5378188"/>
                </a:cubicBezTo>
                <a:close/>
                <a:moveTo>
                  <a:pt x="4604014" y="5366799"/>
                </a:moveTo>
                <a:cubicBezTo>
                  <a:pt x="4595300" y="5366214"/>
                  <a:pt x="4584305" y="5376846"/>
                  <a:pt x="4584305" y="5376846"/>
                </a:cubicBezTo>
                <a:lnTo>
                  <a:pt x="4611477" y="5371931"/>
                </a:lnTo>
                <a:cubicBezTo>
                  <a:pt x="4609570" y="5368435"/>
                  <a:pt x="4606919" y="5366993"/>
                  <a:pt x="4604014" y="5366799"/>
                </a:cubicBezTo>
                <a:close/>
                <a:moveTo>
                  <a:pt x="6849728" y="5359975"/>
                </a:moveTo>
                <a:lnTo>
                  <a:pt x="6847923" y="5361805"/>
                </a:lnTo>
                <a:lnTo>
                  <a:pt x="6848381" y="5361340"/>
                </a:lnTo>
                <a:cubicBezTo>
                  <a:pt x="6849309" y="5360401"/>
                  <a:pt x="6849887" y="5359814"/>
                  <a:pt x="6849728" y="5359975"/>
                </a:cubicBezTo>
                <a:close/>
                <a:moveTo>
                  <a:pt x="4543025" y="5358914"/>
                </a:moveTo>
                <a:cubicBezTo>
                  <a:pt x="4538814" y="5360316"/>
                  <a:pt x="4535556" y="5363467"/>
                  <a:pt x="4537462" y="5366964"/>
                </a:cubicBezTo>
                <a:lnTo>
                  <a:pt x="4554305" y="5361356"/>
                </a:lnTo>
                <a:cubicBezTo>
                  <a:pt x="4552400" y="5357858"/>
                  <a:pt x="4547236" y="5357512"/>
                  <a:pt x="4543025" y="5358914"/>
                </a:cubicBezTo>
                <a:close/>
                <a:moveTo>
                  <a:pt x="4515935" y="5348831"/>
                </a:moveTo>
                <a:cubicBezTo>
                  <a:pt x="4510042" y="5347646"/>
                  <a:pt x="4496798" y="5352442"/>
                  <a:pt x="4495784" y="5357429"/>
                </a:cubicBezTo>
                <a:cubicBezTo>
                  <a:pt x="4496737" y="5359177"/>
                  <a:pt x="4498966" y="5359746"/>
                  <a:pt x="4501692" y="5359614"/>
                </a:cubicBezTo>
                <a:cubicBezTo>
                  <a:pt x="4509871" y="5359215"/>
                  <a:pt x="4522524" y="5352484"/>
                  <a:pt x="4518652" y="5352226"/>
                </a:cubicBezTo>
                <a:cubicBezTo>
                  <a:pt x="4519046" y="5350286"/>
                  <a:pt x="4517899" y="5349227"/>
                  <a:pt x="4515935" y="5348831"/>
                </a:cubicBezTo>
                <a:close/>
                <a:moveTo>
                  <a:pt x="4464136" y="5337985"/>
                </a:moveTo>
                <a:cubicBezTo>
                  <a:pt x="4458444" y="5337024"/>
                  <a:pt x="4446254" y="5341469"/>
                  <a:pt x="4448945" y="5347544"/>
                </a:cubicBezTo>
                <a:cubicBezTo>
                  <a:pt x="4454967" y="5347952"/>
                  <a:pt x="4472036" y="5341235"/>
                  <a:pt x="4466871" y="5340889"/>
                </a:cubicBezTo>
                <a:cubicBezTo>
                  <a:pt x="4467209" y="5339227"/>
                  <a:pt x="4466034" y="5338306"/>
                  <a:pt x="4464136" y="5337985"/>
                </a:cubicBezTo>
                <a:close/>
                <a:moveTo>
                  <a:pt x="4422761" y="5326558"/>
                </a:moveTo>
                <a:cubicBezTo>
                  <a:pt x="4413806" y="5325956"/>
                  <a:pt x="4402326" y="5336557"/>
                  <a:pt x="4402326" y="5336557"/>
                </a:cubicBezTo>
                <a:lnTo>
                  <a:pt x="4430355" y="5331701"/>
                </a:lnTo>
                <a:cubicBezTo>
                  <a:pt x="4428451" y="5328203"/>
                  <a:pt x="4425746" y="5326759"/>
                  <a:pt x="4422761" y="5326558"/>
                </a:cubicBezTo>
                <a:close/>
                <a:moveTo>
                  <a:pt x="4386004" y="5320300"/>
                </a:moveTo>
                <a:cubicBezTo>
                  <a:pt x="4383084" y="5321788"/>
                  <a:pt x="4381117" y="5325025"/>
                  <a:pt x="4383025" y="5328521"/>
                </a:cubicBezTo>
                <a:lnTo>
                  <a:pt x="4394702" y="5322569"/>
                </a:lnTo>
                <a:cubicBezTo>
                  <a:pt x="4392796" y="5319072"/>
                  <a:pt x="4388924" y="5318811"/>
                  <a:pt x="4386004" y="5320300"/>
                </a:cubicBezTo>
                <a:close/>
                <a:moveTo>
                  <a:pt x="4301871" y="5300758"/>
                </a:moveTo>
                <a:cubicBezTo>
                  <a:pt x="4298708" y="5302370"/>
                  <a:pt x="4295178" y="5305783"/>
                  <a:pt x="4294501" y="5309107"/>
                </a:cubicBezTo>
                <a:cubicBezTo>
                  <a:pt x="4294501" y="5309107"/>
                  <a:pt x="4312207" y="5303556"/>
                  <a:pt x="4307042" y="5303211"/>
                </a:cubicBezTo>
                <a:cubicBezTo>
                  <a:pt x="4307832" y="5299334"/>
                  <a:pt x="4305035" y="5299146"/>
                  <a:pt x="4301871" y="5300758"/>
                </a:cubicBezTo>
                <a:close/>
                <a:moveTo>
                  <a:pt x="3481267" y="5291787"/>
                </a:moveTo>
                <a:cubicBezTo>
                  <a:pt x="3507824" y="5296307"/>
                  <a:pt x="3536611" y="5306330"/>
                  <a:pt x="3561675" y="5320322"/>
                </a:cubicBezTo>
                <a:cubicBezTo>
                  <a:pt x="3554661" y="5321558"/>
                  <a:pt x="3547699" y="5321264"/>
                  <a:pt x="3540803" y="5319915"/>
                </a:cubicBezTo>
                <a:cubicBezTo>
                  <a:pt x="3530460" y="5317890"/>
                  <a:pt x="3520274" y="5313482"/>
                  <a:pt x="3510325" y="5308267"/>
                </a:cubicBezTo>
                <a:cubicBezTo>
                  <a:pt x="3500377" y="5303052"/>
                  <a:pt x="3490663" y="5297035"/>
                  <a:pt x="3481267" y="5291787"/>
                </a:cubicBezTo>
                <a:close/>
                <a:moveTo>
                  <a:pt x="3476614" y="5285912"/>
                </a:moveTo>
                <a:cubicBezTo>
                  <a:pt x="3478289" y="5287082"/>
                  <a:pt x="3479779" y="5289434"/>
                  <a:pt x="3481267" y="5291787"/>
                </a:cubicBezTo>
                <a:cubicBezTo>
                  <a:pt x="3479032" y="5294168"/>
                  <a:pt x="3477170" y="5294182"/>
                  <a:pt x="3475494" y="5293013"/>
                </a:cubicBezTo>
                <a:cubicBezTo>
                  <a:pt x="3473819" y="5291845"/>
                  <a:pt x="3472330" y="5289491"/>
                  <a:pt x="3470842" y="5287139"/>
                </a:cubicBezTo>
                <a:cubicBezTo>
                  <a:pt x="3473077" y="5284758"/>
                  <a:pt x="3474940" y="5284744"/>
                  <a:pt x="3476614" y="5285912"/>
                </a:cubicBezTo>
                <a:close/>
                <a:moveTo>
                  <a:pt x="3448756" y="5276869"/>
                </a:moveTo>
                <a:cubicBezTo>
                  <a:pt x="3451549" y="5274877"/>
                  <a:pt x="3455458" y="5274649"/>
                  <a:pt x="3456945" y="5277001"/>
                </a:cubicBezTo>
                <a:cubicBezTo>
                  <a:pt x="3459923" y="5281705"/>
                  <a:pt x="3447262" y="5287323"/>
                  <a:pt x="3447262" y="5287323"/>
                </a:cubicBezTo>
                <a:cubicBezTo>
                  <a:pt x="3444286" y="5282618"/>
                  <a:pt x="3445962" y="5278861"/>
                  <a:pt x="3448756" y="5276869"/>
                </a:cubicBezTo>
                <a:close/>
                <a:moveTo>
                  <a:pt x="3086997" y="5245424"/>
                </a:moveTo>
                <a:lnTo>
                  <a:pt x="3092192" y="5248186"/>
                </a:lnTo>
                <a:lnTo>
                  <a:pt x="3087551" y="5247840"/>
                </a:lnTo>
                <a:close/>
                <a:moveTo>
                  <a:pt x="7087466" y="5238057"/>
                </a:moveTo>
                <a:cubicBezTo>
                  <a:pt x="7087850" y="5237924"/>
                  <a:pt x="7091634" y="5238682"/>
                  <a:pt x="7096096" y="5239363"/>
                </a:cubicBezTo>
                <a:lnTo>
                  <a:pt x="7091661" y="5239637"/>
                </a:lnTo>
                <a:lnTo>
                  <a:pt x="7089777" y="5239037"/>
                </a:lnTo>
                <a:cubicBezTo>
                  <a:pt x="7087931" y="5238407"/>
                  <a:pt x="7087273" y="5238120"/>
                  <a:pt x="7087466" y="5238057"/>
                </a:cubicBezTo>
                <a:close/>
                <a:moveTo>
                  <a:pt x="3067397" y="5235003"/>
                </a:moveTo>
                <a:lnTo>
                  <a:pt x="3077562" y="5240407"/>
                </a:lnTo>
                <a:lnTo>
                  <a:pt x="3071629" y="5239664"/>
                </a:lnTo>
                <a:close/>
                <a:moveTo>
                  <a:pt x="3047952" y="5224664"/>
                </a:moveTo>
                <a:lnTo>
                  <a:pt x="3061714" y="5231983"/>
                </a:lnTo>
                <a:lnTo>
                  <a:pt x="3040601" y="5224947"/>
                </a:lnTo>
                <a:close/>
                <a:moveTo>
                  <a:pt x="3165289" y="5223549"/>
                </a:moveTo>
                <a:lnTo>
                  <a:pt x="3309825" y="5279655"/>
                </a:lnTo>
                <a:lnTo>
                  <a:pt x="3357193" y="5295627"/>
                </a:lnTo>
                <a:lnTo>
                  <a:pt x="3389044" y="5309845"/>
                </a:lnTo>
                <a:lnTo>
                  <a:pt x="3479614" y="5343340"/>
                </a:lnTo>
                <a:lnTo>
                  <a:pt x="3479688" y="5343607"/>
                </a:lnTo>
                <a:lnTo>
                  <a:pt x="3482383" y="5344363"/>
                </a:lnTo>
                <a:lnTo>
                  <a:pt x="3524910" y="5360092"/>
                </a:lnTo>
                <a:lnTo>
                  <a:pt x="3525126" y="5360781"/>
                </a:lnTo>
                <a:lnTo>
                  <a:pt x="3531414" y="5362499"/>
                </a:lnTo>
                <a:lnTo>
                  <a:pt x="3537986" y="5364927"/>
                </a:lnTo>
                <a:cubicBezTo>
                  <a:pt x="3638093" y="5399712"/>
                  <a:pt x="3739600" y="5432025"/>
                  <a:pt x="3841104" y="5470247"/>
                </a:cubicBezTo>
                <a:cubicBezTo>
                  <a:pt x="3843335" y="5473779"/>
                  <a:pt x="3862182" y="5482496"/>
                  <a:pt x="3869579" y="5488644"/>
                </a:cubicBezTo>
                <a:lnTo>
                  <a:pt x="3871934" y="5493280"/>
                </a:lnTo>
                <a:lnTo>
                  <a:pt x="3773526" y="5465961"/>
                </a:lnTo>
                <a:lnTo>
                  <a:pt x="3631475" y="5424982"/>
                </a:lnTo>
                <a:lnTo>
                  <a:pt x="3596219" y="5410673"/>
                </a:lnTo>
                <a:cubicBezTo>
                  <a:pt x="3576334" y="5402503"/>
                  <a:pt x="3558109" y="5395012"/>
                  <a:pt x="3542785" y="5389022"/>
                </a:cubicBezTo>
                <a:cubicBezTo>
                  <a:pt x="3420187" y="5341113"/>
                  <a:pt x="3329355" y="5307930"/>
                  <a:pt x="3215201" y="5249711"/>
                </a:cubicBezTo>
                <a:close/>
                <a:moveTo>
                  <a:pt x="2996199" y="5207369"/>
                </a:moveTo>
                <a:lnTo>
                  <a:pt x="3021869" y="5210797"/>
                </a:lnTo>
                <a:lnTo>
                  <a:pt x="3026190" y="5213092"/>
                </a:lnTo>
                <a:lnTo>
                  <a:pt x="3040601" y="5224947"/>
                </a:lnTo>
                <a:cubicBezTo>
                  <a:pt x="3032856" y="5224428"/>
                  <a:pt x="3023942" y="5222145"/>
                  <a:pt x="3015870" y="5218936"/>
                </a:cubicBezTo>
                <a:cubicBezTo>
                  <a:pt x="3007801" y="5215726"/>
                  <a:pt x="3000572" y="5211594"/>
                  <a:pt x="2996199" y="5207369"/>
                </a:cubicBezTo>
                <a:close/>
                <a:moveTo>
                  <a:pt x="3889218" y="5194109"/>
                </a:moveTo>
                <a:lnTo>
                  <a:pt x="3889015" y="5194617"/>
                </a:lnTo>
                <a:lnTo>
                  <a:pt x="3906057" y="5198809"/>
                </a:lnTo>
                <a:cubicBezTo>
                  <a:pt x="3954694" y="5212742"/>
                  <a:pt x="4024173" y="5236778"/>
                  <a:pt x="4092144" y="5258045"/>
                </a:cubicBezTo>
                <a:cubicBezTo>
                  <a:pt x="4160115" y="5279311"/>
                  <a:pt x="4226578" y="5297808"/>
                  <a:pt x="4269177" y="5300668"/>
                </a:cubicBezTo>
                <a:lnTo>
                  <a:pt x="4281941" y="5293664"/>
                </a:lnTo>
                <a:cubicBezTo>
                  <a:pt x="4279482" y="5280024"/>
                  <a:pt x="4199445" y="5274650"/>
                  <a:pt x="4177930" y="5273210"/>
                </a:cubicBezTo>
                <a:cubicBezTo>
                  <a:pt x="4102175" y="5246788"/>
                  <a:pt x="4051521" y="5229912"/>
                  <a:pt x="3979352" y="5211591"/>
                </a:cubicBezTo>
                <a:cubicBezTo>
                  <a:pt x="3971176" y="5211043"/>
                  <a:pt x="3933520" y="5203181"/>
                  <a:pt x="3907575" y="5197790"/>
                </a:cubicBezTo>
                <a:close/>
                <a:moveTo>
                  <a:pt x="2970194" y="5190462"/>
                </a:moveTo>
                <a:cubicBezTo>
                  <a:pt x="2973974" y="5189032"/>
                  <a:pt x="2978062" y="5189306"/>
                  <a:pt x="2977386" y="5192630"/>
                </a:cubicBezTo>
                <a:lnTo>
                  <a:pt x="2964847" y="5198526"/>
                </a:lnTo>
                <a:cubicBezTo>
                  <a:pt x="2962941" y="5195029"/>
                  <a:pt x="2966413" y="5191892"/>
                  <a:pt x="2970194" y="5190462"/>
                </a:cubicBezTo>
                <a:close/>
                <a:moveTo>
                  <a:pt x="3541993" y="5185225"/>
                </a:moveTo>
                <a:lnTo>
                  <a:pt x="3535039" y="5201508"/>
                </a:lnTo>
                <a:lnTo>
                  <a:pt x="3536871" y="5202148"/>
                </a:lnTo>
                <a:close/>
                <a:moveTo>
                  <a:pt x="3422176" y="5134804"/>
                </a:moveTo>
                <a:lnTo>
                  <a:pt x="3420825" y="5143741"/>
                </a:lnTo>
                <a:lnTo>
                  <a:pt x="3421512" y="5136635"/>
                </a:lnTo>
                <a:close/>
                <a:moveTo>
                  <a:pt x="7066468" y="5069990"/>
                </a:moveTo>
                <a:cubicBezTo>
                  <a:pt x="7082062" y="5066821"/>
                  <a:pt x="7088062" y="5072061"/>
                  <a:pt x="7085858" y="5074530"/>
                </a:cubicBezTo>
                <a:cubicBezTo>
                  <a:pt x="7085123" y="5075353"/>
                  <a:pt x="7083475" y="5075867"/>
                  <a:pt x="7080967" y="5075659"/>
                </a:cubicBezTo>
                <a:cubicBezTo>
                  <a:pt x="7077624" y="5075380"/>
                  <a:pt x="7072750" y="5073818"/>
                  <a:pt x="7066468" y="5069990"/>
                </a:cubicBezTo>
                <a:close/>
                <a:moveTo>
                  <a:pt x="2652594" y="5020802"/>
                </a:moveTo>
                <a:lnTo>
                  <a:pt x="2654413" y="5027015"/>
                </a:lnTo>
                <a:lnTo>
                  <a:pt x="2644242" y="5022384"/>
                </a:lnTo>
                <a:close/>
                <a:moveTo>
                  <a:pt x="2645451" y="5010891"/>
                </a:moveTo>
                <a:lnTo>
                  <a:pt x="2780995" y="5069067"/>
                </a:lnTo>
                <a:lnTo>
                  <a:pt x="2822330" y="5094736"/>
                </a:lnTo>
                <a:lnTo>
                  <a:pt x="2810570" y="5088507"/>
                </a:lnTo>
                <a:cubicBezTo>
                  <a:pt x="2797180" y="5081431"/>
                  <a:pt x="2784910" y="5075274"/>
                  <a:pt x="2779748" y="5074926"/>
                </a:cubicBezTo>
                <a:cubicBezTo>
                  <a:pt x="2768558" y="5074176"/>
                  <a:pt x="2756880" y="5080133"/>
                  <a:pt x="2751714" y="5079784"/>
                </a:cubicBezTo>
                <a:cubicBezTo>
                  <a:pt x="2746554" y="5079439"/>
                  <a:pt x="2759586" y="5066836"/>
                  <a:pt x="2759586" y="5066836"/>
                </a:cubicBezTo>
                <a:cubicBezTo>
                  <a:pt x="2754035" y="5055514"/>
                  <a:pt x="2735993" y="5059779"/>
                  <a:pt x="2724779" y="5062448"/>
                </a:cubicBezTo>
                <a:lnTo>
                  <a:pt x="2718934" y="5063516"/>
                </a:lnTo>
                <a:lnTo>
                  <a:pt x="2716264" y="5062040"/>
                </a:lnTo>
                <a:lnTo>
                  <a:pt x="2715436" y="5056573"/>
                </a:lnTo>
                <a:cubicBezTo>
                  <a:pt x="2716170" y="5052974"/>
                  <a:pt x="2716901" y="5049373"/>
                  <a:pt x="2714319" y="5049199"/>
                </a:cubicBezTo>
                <a:lnTo>
                  <a:pt x="2704038" y="5055300"/>
                </a:lnTo>
                <a:lnTo>
                  <a:pt x="2696713" y="5051261"/>
                </a:lnTo>
                <a:lnTo>
                  <a:pt x="2692883" y="5047902"/>
                </a:lnTo>
                <a:cubicBezTo>
                  <a:pt x="2690560" y="5045921"/>
                  <a:pt x="2688317" y="5044086"/>
                  <a:pt x="2683828" y="5040416"/>
                </a:cubicBezTo>
                <a:lnTo>
                  <a:pt x="2658104" y="5028698"/>
                </a:lnTo>
                <a:lnTo>
                  <a:pt x="2656130" y="5021958"/>
                </a:lnTo>
                <a:cubicBezTo>
                  <a:pt x="2654456" y="5020790"/>
                  <a:pt x="2652594" y="5020802"/>
                  <a:pt x="2652594" y="5020802"/>
                </a:cubicBezTo>
                <a:close/>
                <a:moveTo>
                  <a:pt x="6783070" y="4999595"/>
                </a:moveTo>
                <a:cubicBezTo>
                  <a:pt x="6783019" y="4999228"/>
                  <a:pt x="6783053" y="4999471"/>
                  <a:pt x="6783121" y="4999958"/>
                </a:cubicBezTo>
                <a:lnTo>
                  <a:pt x="6783186" y="5000415"/>
                </a:lnTo>
                <a:lnTo>
                  <a:pt x="6783377" y="5001783"/>
                </a:lnTo>
                <a:cubicBezTo>
                  <a:pt x="6783460" y="5002390"/>
                  <a:pt x="6783530" y="5002877"/>
                  <a:pt x="6783530" y="5002877"/>
                </a:cubicBezTo>
                <a:lnTo>
                  <a:pt x="6783700" y="5002992"/>
                </a:lnTo>
                <a:lnTo>
                  <a:pt x="6802251" y="5000785"/>
                </a:lnTo>
                <a:lnTo>
                  <a:pt x="6798317" y="5000369"/>
                </a:lnTo>
                <a:cubicBezTo>
                  <a:pt x="6793757" y="5000388"/>
                  <a:pt x="6788906" y="5001051"/>
                  <a:pt x="6783530" y="5002877"/>
                </a:cubicBezTo>
                <a:lnTo>
                  <a:pt x="6783186" y="5000415"/>
                </a:lnTo>
                <a:close/>
                <a:moveTo>
                  <a:pt x="6863398" y="4970753"/>
                </a:moveTo>
                <a:lnTo>
                  <a:pt x="6863595" y="4971240"/>
                </a:lnTo>
                <a:lnTo>
                  <a:pt x="6864065" y="4972410"/>
                </a:lnTo>
                <a:cubicBezTo>
                  <a:pt x="6864586" y="4973701"/>
                  <a:pt x="6865181" y="4975175"/>
                  <a:pt x="6865181" y="4975175"/>
                </a:cubicBezTo>
                <a:lnTo>
                  <a:pt x="6863595" y="4971240"/>
                </a:lnTo>
                <a:lnTo>
                  <a:pt x="6863427" y="4970818"/>
                </a:lnTo>
                <a:cubicBezTo>
                  <a:pt x="6863287" y="4970474"/>
                  <a:pt x="6863250" y="4970382"/>
                  <a:pt x="6863398" y="4970753"/>
                </a:cubicBezTo>
                <a:close/>
                <a:moveTo>
                  <a:pt x="6810776" y="4955094"/>
                </a:moveTo>
                <a:lnTo>
                  <a:pt x="6806555" y="4957702"/>
                </a:lnTo>
                <a:lnTo>
                  <a:pt x="6806558" y="4957703"/>
                </a:lnTo>
                <a:close/>
                <a:moveTo>
                  <a:pt x="7161933" y="4933478"/>
                </a:moveTo>
                <a:lnTo>
                  <a:pt x="7186248" y="4937359"/>
                </a:lnTo>
                <a:lnTo>
                  <a:pt x="7211334" y="4942803"/>
                </a:lnTo>
                <a:lnTo>
                  <a:pt x="7203579" y="4945335"/>
                </a:lnTo>
                <a:lnTo>
                  <a:pt x="7197020" y="4946909"/>
                </a:lnTo>
                <a:lnTo>
                  <a:pt x="7144110" y="4940028"/>
                </a:lnTo>
                <a:lnTo>
                  <a:pt x="7149661" y="4938327"/>
                </a:lnTo>
                <a:close/>
                <a:moveTo>
                  <a:pt x="7047285" y="4917807"/>
                </a:moveTo>
                <a:lnTo>
                  <a:pt x="7110809" y="4925321"/>
                </a:lnTo>
                <a:lnTo>
                  <a:pt x="7120456" y="4926860"/>
                </a:lnTo>
                <a:lnTo>
                  <a:pt x="7113983" y="4928782"/>
                </a:lnTo>
                <a:cubicBezTo>
                  <a:pt x="7104214" y="4931559"/>
                  <a:pt x="7098924" y="4933248"/>
                  <a:pt x="7096678" y="4934305"/>
                </a:cubicBezTo>
                <a:lnTo>
                  <a:pt x="7097090" y="4935014"/>
                </a:lnTo>
                <a:lnTo>
                  <a:pt x="7066157" y="4931923"/>
                </a:lnTo>
                <a:cubicBezTo>
                  <a:pt x="7044306" y="4931026"/>
                  <a:pt x="7022971" y="4931363"/>
                  <a:pt x="7001765" y="4932597"/>
                </a:cubicBezTo>
                <a:lnTo>
                  <a:pt x="6988388" y="4930521"/>
                </a:lnTo>
                <a:lnTo>
                  <a:pt x="7022087" y="4924644"/>
                </a:lnTo>
                <a:close/>
                <a:moveTo>
                  <a:pt x="6928576" y="4912693"/>
                </a:moveTo>
                <a:lnTo>
                  <a:pt x="6927104" y="4912989"/>
                </a:lnTo>
                <a:lnTo>
                  <a:pt x="6921737" y="4915543"/>
                </a:lnTo>
                <a:cubicBezTo>
                  <a:pt x="6920197" y="4916695"/>
                  <a:pt x="6920149" y="4917388"/>
                  <a:pt x="6920946" y="4917777"/>
                </a:cubicBezTo>
                <a:cubicBezTo>
                  <a:pt x="6923330" y="4918952"/>
                  <a:pt x="6933302" y="4917412"/>
                  <a:pt x="6933302" y="4917412"/>
                </a:cubicBezTo>
                <a:cubicBezTo>
                  <a:pt x="6935528" y="4915748"/>
                  <a:pt x="6934778" y="4913681"/>
                  <a:pt x="6932401" y="4912827"/>
                </a:cubicBezTo>
                <a:close/>
                <a:moveTo>
                  <a:pt x="7084551" y="4887876"/>
                </a:moveTo>
                <a:cubicBezTo>
                  <a:pt x="7079769" y="4889698"/>
                  <a:pt x="7076350" y="4891376"/>
                  <a:pt x="7073345" y="4892236"/>
                </a:cubicBezTo>
                <a:cubicBezTo>
                  <a:pt x="7070337" y="4893100"/>
                  <a:pt x="7067740" y="4893141"/>
                  <a:pt x="7064602" y="4891690"/>
                </a:cubicBezTo>
                <a:cubicBezTo>
                  <a:pt x="7070765" y="4887079"/>
                  <a:pt x="7078441" y="4885431"/>
                  <a:pt x="7084551" y="4887876"/>
                </a:cubicBezTo>
                <a:close/>
                <a:moveTo>
                  <a:pt x="7088326" y="4884177"/>
                </a:moveTo>
                <a:cubicBezTo>
                  <a:pt x="7089696" y="4883153"/>
                  <a:pt x="7091059" y="4883010"/>
                  <a:pt x="7092059" y="4885767"/>
                </a:cubicBezTo>
                <a:cubicBezTo>
                  <a:pt x="7089832" y="4887432"/>
                  <a:pt x="7088206" y="4888648"/>
                  <a:pt x="7087010" y="4889102"/>
                </a:cubicBezTo>
                <a:cubicBezTo>
                  <a:pt x="7085814" y="4889560"/>
                  <a:pt x="7085050" y="4889253"/>
                  <a:pt x="7084551" y="4887876"/>
                </a:cubicBezTo>
                <a:cubicBezTo>
                  <a:pt x="7085579" y="4887108"/>
                  <a:pt x="7086955" y="4885202"/>
                  <a:pt x="7088326" y="4884177"/>
                </a:cubicBezTo>
                <a:close/>
                <a:moveTo>
                  <a:pt x="7095833" y="4882069"/>
                </a:moveTo>
                <a:cubicBezTo>
                  <a:pt x="7097204" y="4881043"/>
                  <a:pt x="7098567" y="4880900"/>
                  <a:pt x="7099567" y="4883657"/>
                </a:cubicBezTo>
                <a:cubicBezTo>
                  <a:pt x="7097341" y="4885323"/>
                  <a:pt x="7095713" y="4886538"/>
                  <a:pt x="7094516" y="4886996"/>
                </a:cubicBezTo>
                <a:cubicBezTo>
                  <a:pt x="7093322" y="4887449"/>
                  <a:pt x="7092561" y="4887146"/>
                  <a:pt x="7092059" y="4885767"/>
                </a:cubicBezTo>
                <a:cubicBezTo>
                  <a:pt x="7093087" y="4884999"/>
                  <a:pt x="7094463" y="4883093"/>
                  <a:pt x="7095833" y="4882069"/>
                </a:cubicBezTo>
                <a:close/>
                <a:moveTo>
                  <a:pt x="6817182" y="4853672"/>
                </a:moveTo>
                <a:lnTo>
                  <a:pt x="6800498" y="4856562"/>
                </a:lnTo>
                <a:lnTo>
                  <a:pt x="6802972" y="4856570"/>
                </a:lnTo>
                <a:cubicBezTo>
                  <a:pt x="6806753" y="4856191"/>
                  <a:pt x="6811667" y="4855107"/>
                  <a:pt x="6816744" y="4853794"/>
                </a:cubicBezTo>
                <a:close/>
                <a:moveTo>
                  <a:pt x="4903774" y="4849120"/>
                </a:moveTo>
                <a:cubicBezTo>
                  <a:pt x="4890795" y="4846025"/>
                  <a:pt x="4880244" y="4854664"/>
                  <a:pt x="4890094" y="4857654"/>
                </a:cubicBezTo>
                <a:cubicBezTo>
                  <a:pt x="4894471" y="4858985"/>
                  <a:pt x="4902879" y="4859196"/>
                  <a:pt x="4916895" y="4856767"/>
                </a:cubicBezTo>
                <a:cubicBezTo>
                  <a:pt x="4979541" y="4874730"/>
                  <a:pt x="5047558" y="4890945"/>
                  <a:pt x="5119123" y="4905801"/>
                </a:cubicBezTo>
                <a:lnTo>
                  <a:pt x="5311504" y="4940994"/>
                </a:lnTo>
                <a:lnTo>
                  <a:pt x="5312757" y="4932601"/>
                </a:lnTo>
                <a:lnTo>
                  <a:pt x="5138006" y="4896595"/>
                </a:lnTo>
                <a:cubicBezTo>
                  <a:pt x="5065909" y="4882210"/>
                  <a:pt x="4992995" y="4868614"/>
                  <a:pt x="4916895" y="4856767"/>
                </a:cubicBezTo>
                <a:cubicBezTo>
                  <a:pt x="4912696" y="4852486"/>
                  <a:pt x="4908099" y="4850151"/>
                  <a:pt x="4903774" y="4849120"/>
                </a:cubicBezTo>
                <a:close/>
                <a:moveTo>
                  <a:pt x="2626351" y="4845286"/>
                </a:moveTo>
                <a:cubicBezTo>
                  <a:pt x="2644964" y="4849081"/>
                  <a:pt x="2709739" y="4878525"/>
                  <a:pt x="2705268" y="4883289"/>
                </a:cubicBezTo>
                <a:lnTo>
                  <a:pt x="2706584" y="4874936"/>
                </a:lnTo>
                <a:lnTo>
                  <a:pt x="2718018" y="4879938"/>
                </a:lnTo>
                <a:lnTo>
                  <a:pt x="2735805" y="4889604"/>
                </a:lnTo>
                <a:cubicBezTo>
                  <a:pt x="2762939" y="4904575"/>
                  <a:pt x="2782766" y="4916277"/>
                  <a:pt x="2781113" y="4917180"/>
                </a:cubicBezTo>
                <a:cubicBezTo>
                  <a:pt x="2780563" y="4917479"/>
                  <a:pt x="2777625" y="4916576"/>
                  <a:pt x="2771775" y="4914197"/>
                </a:cubicBezTo>
                <a:cubicBezTo>
                  <a:pt x="2754229" y="4907056"/>
                  <a:pt x="2710477" y="4886600"/>
                  <a:pt x="2626351" y="4845286"/>
                </a:cubicBezTo>
                <a:close/>
                <a:moveTo>
                  <a:pt x="6888385" y="4843790"/>
                </a:moveTo>
                <a:lnTo>
                  <a:pt x="6872131" y="4843849"/>
                </a:lnTo>
                <a:lnTo>
                  <a:pt x="6865625" y="4844482"/>
                </a:lnTo>
                <a:lnTo>
                  <a:pt x="6861461" y="4845341"/>
                </a:lnTo>
                <a:lnTo>
                  <a:pt x="6858941" y="4847051"/>
                </a:lnTo>
                <a:lnTo>
                  <a:pt x="6862693" y="4849596"/>
                </a:lnTo>
                <a:close/>
                <a:moveTo>
                  <a:pt x="7189158" y="4835372"/>
                </a:moveTo>
                <a:lnTo>
                  <a:pt x="7181010" y="4837534"/>
                </a:lnTo>
                <a:lnTo>
                  <a:pt x="7178962" y="4837217"/>
                </a:lnTo>
                <a:close/>
                <a:moveTo>
                  <a:pt x="7007594" y="4811336"/>
                </a:moveTo>
                <a:cubicBezTo>
                  <a:pt x="7009762" y="4811614"/>
                  <a:pt x="7011417" y="4812275"/>
                  <a:pt x="7011417" y="4812275"/>
                </a:cubicBezTo>
                <a:cubicBezTo>
                  <a:pt x="7011023" y="4813885"/>
                  <a:pt x="7008500" y="4815032"/>
                  <a:pt x="7005843" y="4815580"/>
                </a:cubicBezTo>
                <a:cubicBezTo>
                  <a:pt x="7003189" y="4816127"/>
                  <a:pt x="7000399" y="4816079"/>
                  <a:pt x="6999472" y="4815293"/>
                </a:cubicBezTo>
                <a:cubicBezTo>
                  <a:pt x="6998853" y="4814768"/>
                  <a:pt x="6999061" y="4813919"/>
                  <a:pt x="7000689" y="4812701"/>
                </a:cubicBezTo>
                <a:cubicBezTo>
                  <a:pt x="7002743" y="4811164"/>
                  <a:pt x="7005425" y="4811058"/>
                  <a:pt x="7007594" y="4811336"/>
                </a:cubicBezTo>
                <a:close/>
                <a:moveTo>
                  <a:pt x="4736655" y="4807595"/>
                </a:moveTo>
                <a:lnTo>
                  <a:pt x="4738626" y="4809604"/>
                </a:lnTo>
                <a:lnTo>
                  <a:pt x="4742284" y="4813333"/>
                </a:lnTo>
                <a:lnTo>
                  <a:pt x="4746104" y="4817231"/>
                </a:lnTo>
                <a:cubicBezTo>
                  <a:pt x="4746104" y="4817231"/>
                  <a:pt x="4744705" y="4815804"/>
                  <a:pt x="4742955" y="4814018"/>
                </a:cubicBezTo>
                <a:lnTo>
                  <a:pt x="4742284" y="4813333"/>
                </a:lnTo>
                <a:lnTo>
                  <a:pt x="4739675" y="4810673"/>
                </a:lnTo>
                <a:lnTo>
                  <a:pt x="4738626" y="4809604"/>
                </a:lnTo>
                <a:lnTo>
                  <a:pt x="4737705" y="4808665"/>
                </a:lnTo>
                <a:cubicBezTo>
                  <a:pt x="4736306" y="4807237"/>
                  <a:pt x="4735607" y="4806523"/>
                  <a:pt x="4736655" y="4807595"/>
                </a:cubicBezTo>
                <a:close/>
                <a:moveTo>
                  <a:pt x="4685348" y="4798553"/>
                </a:moveTo>
                <a:cubicBezTo>
                  <a:pt x="4671615" y="4799598"/>
                  <a:pt x="4666318" y="4800715"/>
                  <a:pt x="4666040" y="4801680"/>
                </a:cubicBezTo>
                <a:cubicBezTo>
                  <a:pt x="4665901" y="4802162"/>
                  <a:pt x="4667017" y="4802605"/>
                  <a:pt x="4668962" y="4802981"/>
                </a:cubicBezTo>
                <a:cubicBezTo>
                  <a:pt x="4670906" y="4803357"/>
                  <a:pt x="4673679" y="4803665"/>
                  <a:pt x="4676851" y="4803879"/>
                </a:cubicBezTo>
                <a:cubicBezTo>
                  <a:pt x="4689543" y="4804732"/>
                  <a:pt x="4708659" y="4804049"/>
                  <a:pt x="4706864" y="4799997"/>
                </a:cubicBezTo>
                <a:close/>
                <a:moveTo>
                  <a:pt x="6846791" y="4741117"/>
                </a:moveTo>
                <a:lnTo>
                  <a:pt x="6847424" y="4742622"/>
                </a:lnTo>
                <a:lnTo>
                  <a:pt x="6846822" y="4741179"/>
                </a:lnTo>
                <a:cubicBezTo>
                  <a:pt x="6846684" y="4740854"/>
                  <a:pt x="6846649" y="4740766"/>
                  <a:pt x="6846791" y="4741117"/>
                </a:cubicBezTo>
                <a:close/>
                <a:moveTo>
                  <a:pt x="4438120" y="4739107"/>
                </a:moveTo>
                <a:lnTo>
                  <a:pt x="4437316" y="4743094"/>
                </a:lnTo>
                <a:lnTo>
                  <a:pt x="4468577" y="4749193"/>
                </a:lnTo>
                <a:cubicBezTo>
                  <a:pt x="4518144" y="4767120"/>
                  <a:pt x="4563634" y="4783648"/>
                  <a:pt x="4622156" y="4787577"/>
                </a:cubicBezTo>
                <a:cubicBezTo>
                  <a:pt x="4577527" y="4771105"/>
                  <a:pt x="4527098" y="4753120"/>
                  <a:pt x="4468577" y="4749193"/>
                </a:cubicBezTo>
                <a:close/>
                <a:moveTo>
                  <a:pt x="4392812" y="4724101"/>
                </a:moveTo>
                <a:lnTo>
                  <a:pt x="4390909" y="4734042"/>
                </a:lnTo>
                <a:lnTo>
                  <a:pt x="4403693" y="4736537"/>
                </a:lnTo>
                <a:lnTo>
                  <a:pt x="4405298" y="4728235"/>
                </a:lnTo>
                <a:close/>
                <a:moveTo>
                  <a:pt x="6942039" y="4710217"/>
                </a:moveTo>
                <a:lnTo>
                  <a:pt x="6932272" y="4712288"/>
                </a:lnTo>
                <a:lnTo>
                  <a:pt x="6951902" y="4712569"/>
                </a:lnTo>
                <a:cubicBezTo>
                  <a:pt x="6960663" y="4712732"/>
                  <a:pt x="6969025" y="4713149"/>
                  <a:pt x="6976207" y="4714164"/>
                </a:cubicBezTo>
                <a:lnTo>
                  <a:pt x="6984151" y="4715794"/>
                </a:lnTo>
                <a:lnTo>
                  <a:pt x="6989052" y="4714818"/>
                </a:lnTo>
                <a:lnTo>
                  <a:pt x="6967725" y="4712687"/>
                </a:lnTo>
                <a:close/>
                <a:moveTo>
                  <a:pt x="1943510" y="4707679"/>
                </a:moveTo>
                <a:cubicBezTo>
                  <a:pt x="1954813" y="4707144"/>
                  <a:pt x="1996447" y="4721255"/>
                  <a:pt x="2011290" y="4731375"/>
                </a:cubicBezTo>
                <a:cubicBezTo>
                  <a:pt x="2202574" y="4813841"/>
                  <a:pt x="2390602" y="4899452"/>
                  <a:pt x="2579162" y="4982435"/>
                </a:cubicBezTo>
                <a:lnTo>
                  <a:pt x="2643885" y="5010217"/>
                </a:lnTo>
                <a:lnTo>
                  <a:pt x="2638700" y="5010666"/>
                </a:lnTo>
                <a:lnTo>
                  <a:pt x="2641280" y="5021033"/>
                </a:lnTo>
                <a:lnTo>
                  <a:pt x="2502035" y="4957606"/>
                </a:lnTo>
                <a:cubicBezTo>
                  <a:pt x="2319512" y="4880925"/>
                  <a:pt x="2136497" y="4818109"/>
                  <a:pt x="1968261" y="4728487"/>
                </a:cubicBezTo>
                <a:cubicBezTo>
                  <a:pt x="1940867" y="4713594"/>
                  <a:pt x="1936729" y="4708000"/>
                  <a:pt x="1943510" y="4707679"/>
                </a:cubicBezTo>
                <a:close/>
                <a:moveTo>
                  <a:pt x="4311325" y="4706812"/>
                </a:moveTo>
                <a:lnTo>
                  <a:pt x="4310153" y="4709390"/>
                </a:lnTo>
                <a:lnTo>
                  <a:pt x="4311203" y="4709739"/>
                </a:lnTo>
                <a:lnTo>
                  <a:pt x="4311844" y="4706916"/>
                </a:lnTo>
                <a:close/>
                <a:moveTo>
                  <a:pt x="6882174" y="4701414"/>
                </a:moveTo>
                <a:cubicBezTo>
                  <a:pt x="6879494" y="4701593"/>
                  <a:pt x="6877638" y="4702398"/>
                  <a:pt x="6877282" y="4704165"/>
                </a:cubicBezTo>
                <a:cubicBezTo>
                  <a:pt x="6876659" y="4705476"/>
                  <a:pt x="6878905" y="4706753"/>
                  <a:pt x="6882356" y="4707894"/>
                </a:cubicBezTo>
                <a:lnTo>
                  <a:pt x="6893637" y="4710582"/>
                </a:lnTo>
                <a:lnTo>
                  <a:pt x="6911545" y="4708011"/>
                </a:lnTo>
                <a:lnTo>
                  <a:pt x="6910436" y="4707618"/>
                </a:lnTo>
                <a:cubicBezTo>
                  <a:pt x="6905692" y="4705972"/>
                  <a:pt x="6890217" y="4700876"/>
                  <a:pt x="6882174" y="4701414"/>
                </a:cubicBezTo>
                <a:close/>
                <a:moveTo>
                  <a:pt x="7143495" y="4629685"/>
                </a:moveTo>
                <a:cubicBezTo>
                  <a:pt x="7143878" y="4629555"/>
                  <a:pt x="7147664" y="4630310"/>
                  <a:pt x="7152125" y="4630991"/>
                </a:cubicBezTo>
                <a:lnTo>
                  <a:pt x="7147688" y="4631265"/>
                </a:lnTo>
                <a:lnTo>
                  <a:pt x="7145808" y="4630664"/>
                </a:lnTo>
                <a:cubicBezTo>
                  <a:pt x="7143963" y="4630036"/>
                  <a:pt x="7143303" y="4629749"/>
                  <a:pt x="7143495" y="4629685"/>
                </a:cubicBezTo>
                <a:close/>
                <a:moveTo>
                  <a:pt x="2206801" y="4616751"/>
                </a:moveTo>
                <a:cubicBezTo>
                  <a:pt x="2202104" y="4615740"/>
                  <a:pt x="2202030" y="4617296"/>
                  <a:pt x="2216478" y="4625194"/>
                </a:cubicBezTo>
                <a:cubicBezTo>
                  <a:pt x="2230712" y="4630289"/>
                  <a:pt x="2246189" y="4637099"/>
                  <a:pt x="2258730" y="4644068"/>
                </a:cubicBezTo>
                <a:cubicBezTo>
                  <a:pt x="2282276" y="4655614"/>
                  <a:pt x="2293938" y="4662859"/>
                  <a:pt x="2314768" y="4673920"/>
                </a:cubicBezTo>
                <a:cubicBezTo>
                  <a:pt x="2349463" y="4690386"/>
                  <a:pt x="2394736" y="4701221"/>
                  <a:pt x="2429798" y="4717378"/>
                </a:cubicBezTo>
                <a:cubicBezTo>
                  <a:pt x="2458224" y="4729208"/>
                  <a:pt x="2485843" y="4740909"/>
                  <a:pt x="2514252" y="4752699"/>
                </a:cubicBezTo>
                <a:lnTo>
                  <a:pt x="2547210" y="4765944"/>
                </a:lnTo>
                <a:lnTo>
                  <a:pt x="2405985" y="4701775"/>
                </a:lnTo>
                <a:lnTo>
                  <a:pt x="2392833" y="4696842"/>
                </a:lnTo>
                <a:cubicBezTo>
                  <a:pt x="2338184" y="4671337"/>
                  <a:pt x="2285439" y="4650217"/>
                  <a:pt x="2224847" y="4623710"/>
                </a:cubicBezTo>
                <a:cubicBezTo>
                  <a:pt x="2220814" y="4621340"/>
                  <a:pt x="2211497" y="4617762"/>
                  <a:pt x="2206801" y="4616751"/>
                </a:cubicBezTo>
                <a:close/>
                <a:moveTo>
                  <a:pt x="6985471" y="4586597"/>
                </a:moveTo>
                <a:lnTo>
                  <a:pt x="6975293" y="4587096"/>
                </a:lnTo>
                <a:lnTo>
                  <a:pt x="6990921" y="4587422"/>
                </a:lnTo>
                <a:lnTo>
                  <a:pt x="6995250" y="4586997"/>
                </a:lnTo>
                <a:cubicBezTo>
                  <a:pt x="6993167" y="4586658"/>
                  <a:pt x="6989615" y="4586539"/>
                  <a:pt x="6985471" y="4586597"/>
                </a:cubicBezTo>
                <a:close/>
                <a:moveTo>
                  <a:pt x="5307532" y="4583153"/>
                </a:moveTo>
                <a:cubicBezTo>
                  <a:pt x="5295147" y="4584005"/>
                  <a:pt x="5290856" y="4584980"/>
                  <a:pt x="5291253" y="4585848"/>
                </a:cubicBezTo>
                <a:cubicBezTo>
                  <a:pt x="5291451" y="4586282"/>
                  <a:pt x="5292820" y="4586690"/>
                  <a:pt x="5294933" y="4587043"/>
                </a:cubicBezTo>
                <a:cubicBezTo>
                  <a:pt x="5297046" y="4587395"/>
                  <a:pt x="5299902" y="4587693"/>
                  <a:pt x="5303075" y="4587906"/>
                </a:cubicBezTo>
                <a:cubicBezTo>
                  <a:pt x="5315769" y="4588756"/>
                  <a:pt x="5333533" y="4588264"/>
                  <a:pt x="5329046" y="4584595"/>
                </a:cubicBezTo>
                <a:cubicBezTo>
                  <a:pt x="5329046" y="4584595"/>
                  <a:pt x="5312695" y="4583498"/>
                  <a:pt x="5307532" y="4583153"/>
                </a:cubicBezTo>
                <a:close/>
                <a:moveTo>
                  <a:pt x="6959364" y="4581991"/>
                </a:moveTo>
                <a:cubicBezTo>
                  <a:pt x="6960220" y="4581350"/>
                  <a:pt x="6961070" y="4581592"/>
                  <a:pt x="6961570" y="4582969"/>
                </a:cubicBezTo>
                <a:lnTo>
                  <a:pt x="6958896" y="4582888"/>
                </a:lnTo>
                <a:close/>
                <a:moveTo>
                  <a:pt x="5255525" y="4572922"/>
                </a:moveTo>
                <a:cubicBezTo>
                  <a:pt x="5241848" y="4573690"/>
                  <a:pt x="5236592" y="4574601"/>
                  <a:pt x="5236342" y="4575425"/>
                </a:cubicBezTo>
                <a:cubicBezTo>
                  <a:pt x="5236218" y="4575838"/>
                  <a:pt x="5237345" y="4576230"/>
                  <a:pt x="5239296" y="4576572"/>
                </a:cubicBezTo>
                <a:cubicBezTo>
                  <a:pt x="5241247" y="4576912"/>
                  <a:pt x="5244024" y="4577204"/>
                  <a:pt x="5247197" y="4577417"/>
                </a:cubicBezTo>
                <a:cubicBezTo>
                  <a:pt x="5259889" y="4578268"/>
                  <a:pt x="5278945" y="4577865"/>
                  <a:pt x="5277039" y="4574366"/>
                </a:cubicBezTo>
                <a:close/>
                <a:moveTo>
                  <a:pt x="6923141" y="4572528"/>
                </a:moveTo>
                <a:cubicBezTo>
                  <a:pt x="6916970" y="4572683"/>
                  <a:pt x="6912287" y="4573720"/>
                  <a:pt x="6910451" y="4576225"/>
                </a:cubicBezTo>
                <a:lnTo>
                  <a:pt x="6912940" y="4578367"/>
                </a:lnTo>
                <a:lnTo>
                  <a:pt x="6936393" y="4573523"/>
                </a:lnTo>
                <a:close/>
                <a:moveTo>
                  <a:pt x="5211200" y="4558104"/>
                </a:moveTo>
                <a:cubicBezTo>
                  <a:pt x="5200702" y="4557242"/>
                  <a:pt x="5186675" y="4568300"/>
                  <a:pt x="5186675" y="4568300"/>
                </a:cubicBezTo>
                <a:cubicBezTo>
                  <a:pt x="5187628" y="4570050"/>
                  <a:pt x="5190180" y="4570643"/>
                  <a:pt x="5193471" y="4570549"/>
                </a:cubicBezTo>
                <a:cubicBezTo>
                  <a:pt x="5203342" y="4570264"/>
                  <a:pt x="5219871" y="4563791"/>
                  <a:pt x="5219871" y="4563791"/>
                </a:cubicBezTo>
                <a:cubicBezTo>
                  <a:pt x="5217806" y="4560003"/>
                  <a:pt x="5214699" y="4558391"/>
                  <a:pt x="5211200" y="4558104"/>
                </a:cubicBezTo>
                <a:close/>
                <a:moveTo>
                  <a:pt x="2005633" y="4547932"/>
                </a:moveTo>
                <a:cubicBezTo>
                  <a:pt x="2016273" y="4550521"/>
                  <a:pt x="2027423" y="4555436"/>
                  <a:pt x="2036738" y="4561890"/>
                </a:cubicBezTo>
                <a:cubicBezTo>
                  <a:pt x="2030754" y="4562528"/>
                  <a:pt x="2025306" y="4560651"/>
                  <a:pt x="2020192" y="4557808"/>
                </a:cubicBezTo>
                <a:cubicBezTo>
                  <a:pt x="2015076" y="4554967"/>
                  <a:pt x="2010291" y="4551157"/>
                  <a:pt x="2005633" y="4547932"/>
                </a:cubicBezTo>
                <a:close/>
                <a:moveTo>
                  <a:pt x="1993312" y="4540894"/>
                </a:moveTo>
                <a:cubicBezTo>
                  <a:pt x="1994616" y="4540149"/>
                  <a:pt x="1996250" y="4540161"/>
                  <a:pt x="1996690" y="4541173"/>
                </a:cubicBezTo>
                <a:cubicBezTo>
                  <a:pt x="1997127" y="4542185"/>
                  <a:pt x="1995934" y="4543181"/>
                  <a:pt x="1994630" y="4543926"/>
                </a:cubicBezTo>
                <a:cubicBezTo>
                  <a:pt x="1993325" y="4544673"/>
                  <a:pt x="1991912" y="4545166"/>
                  <a:pt x="1991912" y="4545166"/>
                </a:cubicBezTo>
                <a:cubicBezTo>
                  <a:pt x="1991034" y="4543144"/>
                  <a:pt x="1992009" y="4541640"/>
                  <a:pt x="1993312" y="4540894"/>
                </a:cubicBezTo>
                <a:close/>
                <a:moveTo>
                  <a:pt x="1518777" y="4477331"/>
                </a:moveTo>
                <a:lnTo>
                  <a:pt x="1515800" y="4477961"/>
                </a:lnTo>
                <a:cubicBezTo>
                  <a:pt x="1514471" y="4478240"/>
                  <a:pt x="1515357" y="4478056"/>
                  <a:pt x="1517121" y="4477680"/>
                </a:cubicBezTo>
                <a:close/>
                <a:moveTo>
                  <a:pt x="4833696" y="4476547"/>
                </a:moveTo>
                <a:lnTo>
                  <a:pt x="4808411" y="4489419"/>
                </a:lnTo>
                <a:lnTo>
                  <a:pt x="4972854" y="4525877"/>
                </a:lnTo>
                <a:cubicBezTo>
                  <a:pt x="5004114" y="4533027"/>
                  <a:pt x="5057444" y="4549872"/>
                  <a:pt x="5088114" y="4552089"/>
                </a:cubicBezTo>
                <a:cubicBezTo>
                  <a:pt x="5098336" y="4552828"/>
                  <a:pt x="5106040" y="4551941"/>
                  <a:pt x="5109568" y="4548528"/>
                </a:cubicBezTo>
                <a:cubicBezTo>
                  <a:pt x="5109568" y="4548528"/>
                  <a:pt x="5012073" y="4521771"/>
                  <a:pt x="4981582" y="4512985"/>
                </a:cubicBezTo>
                <a:close/>
                <a:moveTo>
                  <a:pt x="1527721" y="4475447"/>
                </a:moveTo>
                <a:cubicBezTo>
                  <a:pt x="1527721" y="4475447"/>
                  <a:pt x="1525951" y="4475818"/>
                  <a:pt x="1523745" y="4476286"/>
                </a:cubicBezTo>
                <a:lnTo>
                  <a:pt x="1518777" y="4477331"/>
                </a:lnTo>
                <a:close/>
                <a:moveTo>
                  <a:pt x="7122498" y="4461619"/>
                </a:moveTo>
                <a:cubicBezTo>
                  <a:pt x="7138090" y="4458448"/>
                  <a:pt x="7144092" y="4463689"/>
                  <a:pt x="7141886" y="4466157"/>
                </a:cubicBezTo>
                <a:cubicBezTo>
                  <a:pt x="7141152" y="4466981"/>
                  <a:pt x="7139504" y="4467495"/>
                  <a:pt x="7136997" y="4467287"/>
                </a:cubicBezTo>
                <a:cubicBezTo>
                  <a:pt x="7133653" y="4467012"/>
                  <a:pt x="7128779" y="4465449"/>
                  <a:pt x="7122498" y="4461619"/>
                </a:cubicBezTo>
                <a:close/>
                <a:moveTo>
                  <a:pt x="1517246" y="4419716"/>
                </a:moveTo>
                <a:cubicBezTo>
                  <a:pt x="1608225" y="4452774"/>
                  <a:pt x="1698118" y="4486882"/>
                  <a:pt x="1783711" y="4520701"/>
                </a:cubicBezTo>
                <a:cubicBezTo>
                  <a:pt x="1784592" y="4542099"/>
                  <a:pt x="1816901" y="4516194"/>
                  <a:pt x="1783711" y="4520701"/>
                </a:cubicBezTo>
                <a:cubicBezTo>
                  <a:pt x="1801019" y="4487050"/>
                  <a:pt x="1833255" y="4517290"/>
                  <a:pt x="1853418" y="4525380"/>
                </a:cubicBezTo>
                <a:cubicBezTo>
                  <a:pt x="1863746" y="4526074"/>
                  <a:pt x="1874627" y="4525120"/>
                  <a:pt x="1886090" y="4525046"/>
                </a:cubicBezTo>
                <a:lnTo>
                  <a:pt x="1906762" y="4527879"/>
                </a:lnTo>
                <a:lnTo>
                  <a:pt x="1898800" y="4523343"/>
                </a:lnTo>
                <a:cubicBezTo>
                  <a:pt x="1879693" y="4511642"/>
                  <a:pt x="1861745" y="4499864"/>
                  <a:pt x="1844447" y="4487981"/>
                </a:cubicBezTo>
                <a:lnTo>
                  <a:pt x="1806979" y="4461249"/>
                </a:lnTo>
                <a:lnTo>
                  <a:pt x="1811013" y="4462746"/>
                </a:lnTo>
                <a:cubicBezTo>
                  <a:pt x="1820235" y="4467038"/>
                  <a:pt x="1831405" y="4473371"/>
                  <a:pt x="1841872" y="4478226"/>
                </a:cubicBezTo>
                <a:lnTo>
                  <a:pt x="1844993" y="4479435"/>
                </a:lnTo>
                <a:lnTo>
                  <a:pt x="1860151" y="4490233"/>
                </a:lnTo>
                <a:cubicBezTo>
                  <a:pt x="1877140" y="4501720"/>
                  <a:pt x="1894079" y="4512474"/>
                  <a:pt x="1910764" y="4522064"/>
                </a:cubicBezTo>
                <a:lnTo>
                  <a:pt x="1928305" y="4531818"/>
                </a:lnTo>
                <a:lnTo>
                  <a:pt x="1968094" y="4543799"/>
                </a:lnTo>
                <a:cubicBezTo>
                  <a:pt x="2013225" y="4562355"/>
                  <a:pt x="2056950" y="4592665"/>
                  <a:pt x="2105377" y="4611917"/>
                </a:cubicBezTo>
                <a:lnTo>
                  <a:pt x="2606106" y="4830981"/>
                </a:lnTo>
                <a:lnTo>
                  <a:pt x="2602031" y="4830500"/>
                </a:lnTo>
                <a:cubicBezTo>
                  <a:pt x="2606500" y="4825739"/>
                  <a:pt x="2621881" y="4850048"/>
                  <a:pt x="2621881" y="4850048"/>
                </a:cubicBezTo>
                <a:cubicBezTo>
                  <a:pt x="2630810" y="4864163"/>
                  <a:pt x="2612942" y="4859572"/>
                  <a:pt x="2625343" y="4879178"/>
                </a:cubicBezTo>
                <a:cubicBezTo>
                  <a:pt x="2638746" y="4888529"/>
                  <a:pt x="2677706" y="4912654"/>
                  <a:pt x="2705000" y="4932145"/>
                </a:cubicBezTo>
                <a:cubicBezTo>
                  <a:pt x="2873000" y="5038016"/>
                  <a:pt x="3067050" y="5163386"/>
                  <a:pt x="3243250" y="5244766"/>
                </a:cubicBezTo>
                <a:lnTo>
                  <a:pt x="3270012" y="5256713"/>
                </a:lnTo>
                <a:lnTo>
                  <a:pt x="3160551" y="5221064"/>
                </a:lnTo>
                <a:lnTo>
                  <a:pt x="3069921" y="5173557"/>
                </a:lnTo>
                <a:cubicBezTo>
                  <a:pt x="2930391" y="5096327"/>
                  <a:pt x="2804439" y="5015887"/>
                  <a:pt x="2659082" y="4932500"/>
                </a:cubicBezTo>
                <a:cubicBezTo>
                  <a:pt x="2603250" y="4893531"/>
                  <a:pt x="2567761" y="4874894"/>
                  <a:pt x="2500014" y="4840743"/>
                </a:cubicBezTo>
                <a:cubicBezTo>
                  <a:pt x="2460056" y="4826867"/>
                  <a:pt x="2483630" y="4850325"/>
                  <a:pt x="2518866" y="4870543"/>
                </a:cubicBezTo>
                <a:cubicBezTo>
                  <a:pt x="2532266" y="4879894"/>
                  <a:pt x="2537479" y="4874336"/>
                  <a:pt x="2560307" y="4898589"/>
                </a:cubicBezTo>
                <a:cubicBezTo>
                  <a:pt x="2583621" y="4947266"/>
                  <a:pt x="2654344" y="4986120"/>
                  <a:pt x="2710178" y="5025089"/>
                </a:cubicBezTo>
                <a:lnTo>
                  <a:pt x="2713977" y="5027451"/>
                </a:lnTo>
                <a:lnTo>
                  <a:pt x="2328531" y="4859351"/>
                </a:lnTo>
                <a:cubicBezTo>
                  <a:pt x="2055851" y="4737455"/>
                  <a:pt x="1786656" y="4611299"/>
                  <a:pt x="1527721" y="4475447"/>
                </a:cubicBezTo>
                <a:cubicBezTo>
                  <a:pt x="1549233" y="4476892"/>
                  <a:pt x="1564007" y="4485742"/>
                  <a:pt x="1583310" y="4493777"/>
                </a:cubicBezTo>
                <a:cubicBezTo>
                  <a:pt x="1599661" y="4494874"/>
                  <a:pt x="1652775" y="4525389"/>
                  <a:pt x="1624990" y="4503311"/>
                </a:cubicBezTo>
                <a:cubicBezTo>
                  <a:pt x="1592754" y="4473074"/>
                  <a:pt x="1512718" y="4467701"/>
                  <a:pt x="1517246" y="4419716"/>
                </a:cubicBezTo>
                <a:close/>
                <a:moveTo>
                  <a:pt x="4956624" y="4409522"/>
                </a:moveTo>
                <a:lnTo>
                  <a:pt x="4939329" y="4422771"/>
                </a:lnTo>
                <a:lnTo>
                  <a:pt x="4927548" y="4428770"/>
                </a:lnTo>
                <a:lnTo>
                  <a:pt x="4959039" y="4435112"/>
                </a:lnTo>
                <a:cubicBezTo>
                  <a:pt x="5066062" y="4455772"/>
                  <a:pt x="5169067" y="4474754"/>
                  <a:pt x="5271004" y="4491986"/>
                </a:cubicBezTo>
                <a:lnTo>
                  <a:pt x="5354510" y="4504645"/>
                </a:lnTo>
                <a:lnTo>
                  <a:pt x="5354846" y="4501489"/>
                </a:lnTo>
                <a:lnTo>
                  <a:pt x="5353934" y="4498975"/>
                </a:lnTo>
                <a:lnTo>
                  <a:pt x="5260895" y="4482796"/>
                </a:lnTo>
                <a:cubicBezTo>
                  <a:pt x="5167947" y="4463790"/>
                  <a:pt x="5079335" y="4441724"/>
                  <a:pt x="4982629" y="4416408"/>
                </a:cubicBezTo>
                <a:close/>
                <a:moveTo>
                  <a:pt x="4983617" y="4388841"/>
                </a:moveTo>
                <a:lnTo>
                  <a:pt x="4968294" y="4400582"/>
                </a:lnTo>
                <a:lnTo>
                  <a:pt x="5176530" y="4443953"/>
                </a:lnTo>
                <a:lnTo>
                  <a:pt x="5354206" y="4475636"/>
                </a:lnTo>
                <a:lnTo>
                  <a:pt x="5355466" y="4470510"/>
                </a:lnTo>
                <a:lnTo>
                  <a:pt x="5271373" y="4455528"/>
                </a:lnTo>
                <a:close/>
                <a:moveTo>
                  <a:pt x="6741707" y="4368153"/>
                </a:moveTo>
                <a:lnTo>
                  <a:pt x="6737010" y="4368977"/>
                </a:lnTo>
                <a:lnTo>
                  <a:pt x="6733311" y="4368686"/>
                </a:lnTo>
                <a:lnTo>
                  <a:pt x="6732423" y="4373892"/>
                </a:lnTo>
                <a:lnTo>
                  <a:pt x="6728825" y="4374561"/>
                </a:lnTo>
                <a:lnTo>
                  <a:pt x="6732605" y="4374248"/>
                </a:lnTo>
                <a:lnTo>
                  <a:pt x="6732423" y="4373892"/>
                </a:lnTo>
                <a:close/>
                <a:moveTo>
                  <a:pt x="6762539" y="4364497"/>
                </a:moveTo>
                <a:lnTo>
                  <a:pt x="6743155" y="4367899"/>
                </a:lnTo>
                <a:lnTo>
                  <a:pt x="6740520" y="4373590"/>
                </a:lnTo>
                <a:lnTo>
                  <a:pt x="6743913" y="4373310"/>
                </a:lnTo>
                <a:cubicBezTo>
                  <a:pt x="6757511" y="4370883"/>
                  <a:pt x="6770475" y="4367617"/>
                  <a:pt x="6781648" y="4364812"/>
                </a:cubicBezTo>
                <a:cubicBezTo>
                  <a:pt x="6775283" y="4362269"/>
                  <a:pt x="6769446" y="4362983"/>
                  <a:pt x="6762539" y="4364497"/>
                </a:cubicBezTo>
                <a:close/>
                <a:moveTo>
                  <a:pt x="6919427" y="4362380"/>
                </a:moveTo>
                <a:lnTo>
                  <a:pt x="6920015" y="4363829"/>
                </a:lnTo>
                <a:lnTo>
                  <a:pt x="6920095" y="4364039"/>
                </a:lnTo>
                <a:cubicBezTo>
                  <a:pt x="6920615" y="4365327"/>
                  <a:pt x="6921209" y="4366804"/>
                  <a:pt x="6921209" y="4366804"/>
                </a:cubicBezTo>
                <a:lnTo>
                  <a:pt x="6920015" y="4363829"/>
                </a:lnTo>
                <a:lnTo>
                  <a:pt x="6919455" y="4362448"/>
                </a:lnTo>
                <a:cubicBezTo>
                  <a:pt x="6919317" y="4362103"/>
                  <a:pt x="6919279" y="4362010"/>
                  <a:pt x="6919427" y="4362380"/>
                </a:cubicBezTo>
                <a:close/>
                <a:moveTo>
                  <a:pt x="1715333" y="4358255"/>
                </a:moveTo>
                <a:lnTo>
                  <a:pt x="1715452" y="4358328"/>
                </a:lnTo>
                <a:lnTo>
                  <a:pt x="1715445" y="4358345"/>
                </a:lnTo>
                <a:close/>
                <a:moveTo>
                  <a:pt x="6802829" y="4355988"/>
                </a:moveTo>
                <a:cubicBezTo>
                  <a:pt x="6801801" y="4356756"/>
                  <a:pt x="6801830" y="4358636"/>
                  <a:pt x="6802371" y="4360130"/>
                </a:cubicBezTo>
                <a:cubicBezTo>
                  <a:pt x="6802913" y="4361623"/>
                  <a:pt x="6803968" y="4362733"/>
                  <a:pt x="6804997" y="4361964"/>
                </a:cubicBezTo>
                <a:cubicBezTo>
                  <a:pt x="6808052" y="4363185"/>
                  <a:pt x="6802829" y="4355988"/>
                  <a:pt x="6802829" y="4355988"/>
                </a:cubicBezTo>
                <a:close/>
                <a:moveTo>
                  <a:pt x="1716772" y="4354482"/>
                </a:moveTo>
                <a:cubicBezTo>
                  <a:pt x="1731915" y="4364555"/>
                  <a:pt x="1745263" y="4373953"/>
                  <a:pt x="1744261" y="4374386"/>
                </a:cubicBezTo>
                <a:cubicBezTo>
                  <a:pt x="1743760" y="4374601"/>
                  <a:pt x="1739673" y="4372580"/>
                  <a:pt x="1730430" y="4367281"/>
                </a:cubicBezTo>
                <a:lnTo>
                  <a:pt x="1715452" y="4358328"/>
                </a:lnTo>
                <a:close/>
                <a:moveTo>
                  <a:pt x="6695306" y="4354292"/>
                </a:moveTo>
                <a:lnTo>
                  <a:pt x="6694657" y="4354706"/>
                </a:lnTo>
                <a:lnTo>
                  <a:pt x="6698896" y="4359273"/>
                </a:lnTo>
                <a:cubicBezTo>
                  <a:pt x="6703054" y="4360145"/>
                  <a:pt x="6708717" y="4360292"/>
                  <a:pt x="6712623" y="4359976"/>
                </a:cubicBezTo>
                <a:cubicBezTo>
                  <a:pt x="6715226" y="4359765"/>
                  <a:pt x="6717047" y="4359346"/>
                  <a:pt x="6717121" y="4358799"/>
                </a:cubicBezTo>
                <a:cubicBezTo>
                  <a:pt x="6717216" y="4358070"/>
                  <a:pt x="6714201" y="4357114"/>
                  <a:pt x="6705782" y="4356104"/>
                </a:cubicBezTo>
                <a:cubicBezTo>
                  <a:pt x="6705782" y="4356104"/>
                  <a:pt x="6703405" y="4355251"/>
                  <a:pt x="6700772" y="4354591"/>
                </a:cubicBezTo>
                <a:close/>
                <a:moveTo>
                  <a:pt x="1685671" y="4340525"/>
                </a:moveTo>
                <a:cubicBezTo>
                  <a:pt x="1689373" y="4341559"/>
                  <a:pt x="1697370" y="4345556"/>
                  <a:pt x="1704162" y="4349521"/>
                </a:cubicBezTo>
                <a:lnTo>
                  <a:pt x="1715333" y="4358255"/>
                </a:lnTo>
                <a:close/>
                <a:moveTo>
                  <a:pt x="6878981" y="4328266"/>
                </a:moveTo>
                <a:cubicBezTo>
                  <a:pt x="6876925" y="4329802"/>
                  <a:pt x="6875925" y="4327046"/>
                  <a:pt x="6873869" y="4328581"/>
                </a:cubicBezTo>
                <a:cubicBezTo>
                  <a:pt x="6871981" y="4330872"/>
                  <a:pt x="6872076" y="4332116"/>
                  <a:pt x="6873105" y="4332661"/>
                </a:cubicBezTo>
                <a:cubicBezTo>
                  <a:pt x="6873876" y="4333068"/>
                  <a:pt x="6875169" y="4333089"/>
                  <a:pt x="6876543" y="4332863"/>
                </a:cubicBezTo>
                <a:cubicBezTo>
                  <a:pt x="6877917" y="4332637"/>
                  <a:pt x="6879369" y="4332165"/>
                  <a:pt x="6880450" y="4331603"/>
                </a:cubicBezTo>
                <a:cubicBezTo>
                  <a:pt x="6882619" y="4330478"/>
                  <a:pt x="6883317" y="4328967"/>
                  <a:pt x="6878981" y="4328266"/>
                </a:cubicBezTo>
                <a:close/>
                <a:moveTo>
                  <a:pt x="7008785" y="4327543"/>
                </a:moveTo>
                <a:lnTo>
                  <a:pt x="7010689" y="4328436"/>
                </a:lnTo>
                <a:cubicBezTo>
                  <a:pt x="7013376" y="4330045"/>
                  <a:pt x="7014649" y="4331336"/>
                  <a:pt x="7013333" y="4331782"/>
                </a:cubicBezTo>
                <a:cubicBezTo>
                  <a:pt x="6998189" y="4336921"/>
                  <a:pt x="6982380" y="4336483"/>
                  <a:pt x="6966488" y="4335051"/>
                </a:cubicBezTo>
                <a:lnTo>
                  <a:pt x="6961600" y="4334576"/>
                </a:lnTo>
                <a:close/>
                <a:moveTo>
                  <a:pt x="7217964" y="4325106"/>
                </a:moveTo>
                <a:lnTo>
                  <a:pt x="7242279" y="4328986"/>
                </a:lnTo>
                <a:lnTo>
                  <a:pt x="7267363" y="4334430"/>
                </a:lnTo>
                <a:lnTo>
                  <a:pt x="7259610" y="4336964"/>
                </a:lnTo>
                <a:lnTo>
                  <a:pt x="7253051" y="4338540"/>
                </a:lnTo>
                <a:lnTo>
                  <a:pt x="7200139" y="4331656"/>
                </a:lnTo>
                <a:lnTo>
                  <a:pt x="7205691" y="4329956"/>
                </a:lnTo>
                <a:close/>
                <a:moveTo>
                  <a:pt x="7103317" y="4309436"/>
                </a:moveTo>
                <a:lnTo>
                  <a:pt x="7166838" y="4316951"/>
                </a:lnTo>
                <a:lnTo>
                  <a:pt x="7176483" y="4318488"/>
                </a:lnTo>
                <a:lnTo>
                  <a:pt x="7170011" y="4320410"/>
                </a:lnTo>
                <a:cubicBezTo>
                  <a:pt x="7160243" y="4323186"/>
                  <a:pt x="7154954" y="4324878"/>
                  <a:pt x="7152708" y="4325934"/>
                </a:cubicBezTo>
                <a:lnTo>
                  <a:pt x="7153118" y="4326643"/>
                </a:lnTo>
                <a:lnTo>
                  <a:pt x="7122187" y="4323550"/>
                </a:lnTo>
                <a:cubicBezTo>
                  <a:pt x="7100338" y="4322653"/>
                  <a:pt x="7079003" y="4322990"/>
                  <a:pt x="7057796" y="4324225"/>
                </a:cubicBezTo>
                <a:lnTo>
                  <a:pt x="7044420" y="4322150"/>
                </a:lnTo>
                <a:lnTo>
                  <a:pt x="7078116" y="4316273"/>
                </a:lnTo>
                <a:close/>
                <a:moveTo>
                  <a:pt x="1607443" y="4292894"/>
                </a:moveTo>
                <a:cubicBezTo>
                  <a:pt x="1605095" y="4292675"/>
                  <a:pt x="1603441" y="4294057"/>
                  <a:pt x="1604393" y="4296246"/>
                </a:cubicBezTo>
                <a:cubicBezTo>
                  <a:pt x="1604393" y="4296246"/>
                  <a:pt x="1611652" y="4301288"/>
                  <a:pt x="1614173" y="4301249"/>
                </a:cubicBezTo>
                <a:cubicBezTo>
                  <a:pt x="1615012" y="4301237"/>
                  <a:pt x="1615327" y="4300658"/>
                  <a:pt x="1614667" y="4299141"/>
                </a:cubicBezTo>
                <a:cubicBezTo>
                  <a:pt x="1612836" y="4294931"/>
                  <a:pt x="1609792" y="4293113"/>
                  <a:pt x="1607443" y="4292894"/>
                </a:cubicBezTo>
                <a:close/>
                <a:moveTo>
                  <a:pt x="6763604" y="4255038"/>
                </a:moveTo>
                <a:lnTo>
                  <a:pt x="6754313" y="4255942"/>
                </a:lnTo>
                <a:lnTo>
                  <a:pt x="6755292" y="4256204"/>
                </a:lnTo>
                <a:lnTo>
                  <a:pt x="6765276" y="4255136"/>
                </a:lnTo>
                <a:close/>
                <a:moveTo>
                  <a:pt x="1740261" y="4251996"/>
                </a:moveTo>
                <a:lnTo>
                  <a:pt x="1757836" y="4263279"/>
                </a:lnTo>
                <a:cubicBezTo>
                  <a:pt x="1761159" y="4265155"/>
                  <a:pt x="1763403" y="4266147"/>
                  <a:pt x="1763257" y="4265307"/>
                </a:cubicBezTo>
                <a:lnTo>
                  <a:pt x="1759970" y="4262007"/>
                </a:lnTo>
                <a:lnTo>
                  <a:pt x="1756823" y="4260226"/>
                </a:lnTo>
                <a:close/>
                <a:moveTo>
                  <a:pt x="1631994" y="4238734"/>
                </a:moveTo>
                <a:cubicBezTo>
                  <a:pt x="1637280" y="4237069"/>
                  <a:pt x="1638304" y="4239428"/>
                  <a:pt x="1640941" y="4245494"/>
                </a:cubicBezTo>
                <a:cubicBezTo>
                  <a:pt x="1639399" y="4245404"/>
                  <a:pt x="1637636" y="4244807"/>
                  <a:pt x="1636025" y="4243689"/>
                </a:cubicBezTo>
                <a:cubicBezTo>
                  <a:pt x="1634410" y="4242570"/>
                  <a:pt x="1632945" y="4240925"/>
                  <a:pt x="1631994" y="4238734"/>
                </a:cubicBezTo>
                <a:close/>
                <a:moveTo>
                  <a:pt x="1497414" y="4214833"/>
                </a:moveTo>
                <a:cubicBezTo>
                  <a:pt x="1503580" y="4215189"/>
                  <a:pt x="1508931" y="4219441"/>
                  <a:pt x="1511565" y="4225505"/>
                </a:cubicBezTo>
                <a:cubicBezTo>
                  <a:pt x="1508299" y="4225482"/>
                  <a:pt x="1506226" y="4224457"/>
                  <a:pt x="1504236" y="4222617"/>
                </a:cubicBezTo>
                <a:cubicBezTo>
                  <a:pt x="1502250" y="4220778"/>
                  <a:pt x="1500347" y="4218122"/>
                  <a:pt x="1497414" y="4214833"/>
                </a:cubicBezTo>
                <a:close/>
                <a:moveTo>
                  <a:pt x="5195294" y="4211678"/>
                </a:moveTo>
                <a:lnTo>
                  <a:pt x="5195090" y="4211896"/>
                </a:lnTo>
                <a:lnTo>
                  <a:pt x="5209686" y="4214983"/>
                </a:lnTo>
                <a:cubicBezTo>
                  <a:pt x="5221120" y="4218278"/>
                  <a:pt x="5235167" y="4223800"/>
                  <a:pt x="5250612" y="4229160"/>
                </a:cubicBezTo>
                <a:cubicBezTo>
                  <a:pt x="5266059" y="4234521"/>
                  <a:pt x="5282902" y="4239717"/>
                  <a:pt x="5299928" y="4242360"/>
                </a:cubicBezTo>
                <a:cubicBezTo>
                  <a:pt x="5311277" y="4244120"/>
                  <a:pt x="5322708" y="4244747"/>
                  <a:pt x="5333861" y="4243532"/>
                </a:cubicBezTo>
                <a:cubicBezTo>
                  <a:pt x="5381194" y="4246708"/>
                  <a:pt x="5261691" y="4225213"/>
                  <a:pt x="5241528" y="4217119"/>
                </a:cubicBezTo>
                <a:cubicBezTo>
                  <a:pt x="5236365" y="4216773"/>
                  <a:pt x="5220014" y="4215675"/>
                  <a:pt x="5209686" y="4214983"/>
                </a:cubicBezTo>
                <a:close/>
                <a:moveTo>
                  <a:pt x="1492431" y="4210275"/>
                </a:moveTo>
                <a:cubicBezTo>
                  <a:pt x="1496838" y="4206589"/>
                  <a:pt x="1496537" y="4212812"/>
                  <a:pt x="1497414" y="4214833"/>
                </a:cubicBezTo>
                <a:cubicBezTo>
                  <a:pt x="1496312" y="4215754"/>
                  <a:pt x="1495541" y="4215709"/>
                  <a:pt x="1494808" y="4214887"/>
                </a:cubicBezTo>
                <a:cubicBezTo>
                  <a:pt x="1494076" y="4214065"/>
                  <a:pt x="1493380" y="4212463"/>
                  <a:pt x="1492431" y="4210275"/>
                </a:cubicBezTo>
                <a:close/>
                <a:moveTo>
                  <a:pt x="1487441" y="4205714"/>
                </a:moveTo>
                <a:cubicBezTo>
                  <a:pt x="1491853" y="4202030"/>
                  <a:pt x="1491552" y="4208255"/>
                  <a:pt x="1492431" y="4210275"/>
                </a:cubicBezTo>
                <a:cubicBezTo>
                  <a:pt x="1491327" y="4211194"/>
                  <a:pt x="1490558" y="4211147"/>
                  <a:pt x="1489822" y="4210327"/>
                </a:cubicBezTo>
                <a:cubicBezTo>
                  <a:pt x="1489089" y="4209503"/>
                  <a:pt x="1488394" y="4207904"/>
                  <a:pt x="1487441" y="4205714"/>
                </a:cubicBezTo>
                <a:close/>
                <a:moveTo>
                  <a:pt x="1594712" y="4181725"/>
                </a:moveTo>
                <a:cubicBezTo>
                  <a:pt x="1594712" y="4181725"/>
                  <a:pt x="1601389" y="4182115"/>
                  <a:pt x="1603144" y="4186155"/>
                </a:cubicBezTo>
                <a:cubicBezTo>
                  <a:pt x="1603837" y="4187756"/>
                  <a:pt x="1603576" y="4188520"/>
                  <a:pt x="1602813" y="4188706"/>
                </a:cubicBezTo>
                <a:cubicBezTo>
                  <a:pt x="1601664" y="4188988"/>
                  <a:pt x="1599390" y="4187966"/>
                  <a:pt x="1597528" y="4186513"/>
                </a:cubicBezTo>
                <a:cubicBezTo>
                  <a:pt x="1595663" y="4185060"/>
                  <a:pt x="1594212" y="4183175"/>
                  <a:pt x="1594712" y="4181725"/>
                </a:cubicBezTo>
                <a:close/>
                <a:moveTo>
                  <a:pt x="1439684" y="4132662"/>
                </a:moveTo>
                <a:lnTo>
                  <a:pt x="1446969" y="4138031"/>
                </a:lnTo>
                <a:lnTo>
                  <a:pt x="1445155" y="4137507"/>
                </a:lnTo>
                <a:close/>
                <a:moveTo>
                  <a:pt x="3562956" y="4112104"/>
                </a:moveTo>
                <a:lnTo>
                  <a:pt x="3559129" y="4126330"/>
                </a:lnTo>
                <a:lnTo>
                  <a:pt x="3573432" y="4131750"/>
                </a:lnTo>
                <a:lnTo>
                  <a:pt x="3578053" y="4117299"/>
                </a:lnTo>
                <a:close/>
                <a:moveTo>
                  <a:pt x="1553904" y="4080793"/>
                </a:moveTo>
                <a:cubicBezTo>
                  <a:pt x="1559068" y="4081136"/>
                  <a:pt x="1542220" y="4086745"/>
                  <a:pt x="1542220" y="4086745"/>
                </a:cubicBezTo>
                <a:cubicBezTo>
                  <a:pt x="1543576" y="4080097"/>
                  <a:pt x="1553904" y="4080793"/>
                  <a:pt x="1553904" y="4080793"/>
                </a:cubicBezTo>
                <a:close/>
                <a:moveTo>
                  <a:pt x="1514047" y="4036565"/>
                </a:moveTo>
                <a:cubicBezTo>
                  <a:pt x="1535560" y="4038010"/>
                  <a:pt x="1550559" y="4045754"/>
                  <a:pt x="1560886" y="4046448"/>
                </a:cubicBezTo>
                <a:lnTo>
                  <a:pt x="1567416" y="4047394"/>
                </a:lnTo>
                <a:lnTo>
                  <a:pt x="1563743" y="4046002"/>
                </a:lnTo>
                <a:lnTo>
                  <a:pt x="1560886" y="4046448"/>
                </a:lnTo>
                <a:cubicBezTo>
                  <a:pt x="1546748" y="4038762"/>
                  <a:pt x="1530395" y="4037664"/>
                  <a:pt x="1514047" y="4036565"/>
                </a:cubicBezTo>
                <a:close/>
                <a:moveTo>
                  <a:pt x="3362565" y="4036233"/>
                </a:moveTo>
                <a:lnTo>
                  <a:pt x="3360437" y="4042430"/>
                </a:lnTo>
                <a:cubicBezTo>
                  <a:pt x="3358233" y="4044273"/>
                  <a:pt x="3352948" y="4045936"/>
                  <a:pt x="3351253" y="4050107"/>
                </a:cubicBezTo>
                <a:lnTo>
                  <a:pt x="3350878" y="4050863"/>
                </a:lnTo>
                <a:lnTo>
                  <a:pt x="3425273" y="4077196"/>
                </a:lnTo>
                <a:lnTo>
                  <a:pt x="3457815" y="4089040"/>
                </a:lnTo>
                <a:lnTo>
                  <a:pt x="3461746" y="4075757"/>
                </a:lnTo>
                <a:close/>
                <a:moveTo>
                  <a:pt x="1573159" y="3981966"/>
                </a:moveTo>
                <a:cubicBezTo>
                  <a:pt x="1577103" y="3983118"/>
                  <a:pt x="1580536" y="3983949"/>
                  <a:pt x="1580779" y="3984199"/>
                </a:cubicBezTo>
                <a:cubicBezTo>
                  <a:pt x="1580900" y="3984324"/>
                  <a:pt x="1580225" y="3984307"/>
                  <a:pt x="1578419" y="3984109"/>
                </a:cubicBezTo>
                <a:lnTo>
                  <a:pt x="1576597" y="3983877"/>
                </a:lnTo>
                <a:close/>
                <a:moveTo>
                  <a:pt x="3452300" y="3957177"/>
                </a:moveTo>
                <a:lnTo>
                  <a:pt x="3450597" y="3959459"/>
                </a:lnTo>
                <a:cubicBezTo>
                  <a:pt x="3449922" y="3960360"/>
                  <a:pt x="3450370" y="3959760"/>
                  <a:pt x="3451270" y="3958556"/>
                </a:cubicBezTo>
                <a:close/>
                <a:moveTo>
                  <a:pt x="3474873" y="3956898"/>
                </a:moveTo>
                <a:lnTo>
                  <a:pt x="3479828" y="3958410"/>
                </a:lnTo>
                <a:lnTo>
                  <a:pt x="3481991" y="3959774"/>
                </a:lnTo>
                <a:cubicBezTo>
                  <a:pt x="3481991" y="3959774"/>
                  <a:pt x="3465149" y="3965383"/>
                  <a:pt x="3459984" y="3965036"/>
                </a:cubicBezTo>
                <a:cubicBezTo>
                  <a:pt x="3460661" y="3961713"/>
                  <a:pt x="3465211" y="3958650"/>
                  <a:pt x="3470067" y="3957292"/>
                </a:cubicBezTo>
                <a:close/>
                <a:moveTo>
                  <a:pt x="3453769" y="3955211"/>
                </a:moveTo>
                <a:lnTo>
                  <a:pt x="3452535" y="3956865"/>
                </a:lnTo>
                <a:lnTo>
                  <a:pt x="3452300" y="3957177"/>
                </a:lnTo>
                <a:close/>
                <a:moveTo>
                  <a:pt x="3456666" y="3951336"/>
                </a:moveTo>
                <a:cubicBezTo>
                  <a:pt x="3456666" y="3951336"/>
                  <a:pt x="3455764" y="3952541"/>
                  <a:pt x="3454643" y="3954044"/>
                </a:cubicBezTo>
                <a:lnTo>
                  <a:pt x="3453769" y="3955211"/>
                </a:lnTo>
                <a:close/>
                <a:moveTo>
                  <a:pt x="3411545" y="3940129"/>
                </a:moveTo>
                <a:lnTo>
                  <a:pt x="3407442" y="3949178"/>
                </a:lnTo>
                <a:cubicBezTo>
                  <a:pt x="3406004" y="3953939"/>
                  <a:pt x="3404841" y="3958470"/>
                  <a:pt x="3402893" y="3961476"/>
                </a:cubicBezTo>
                <a:lnTo>
                  <a:pt x="3394767" y="3971457"/>
                </a:lnTo>
                <a:lnTo>
                  <a:pt x="3482768" y="4004682"/>
                </a:lnTo>
                <a:lnTo>
                  <a:pt x="3484467" y="3998950"/>
                </a:lnTo>
                <a:lnTo>
                  <a:pt x="3493869" y="3970464"/>
                </a:lnTo>
                <a:lnTo>
                  <a:pt x="3484450" y="3973417"/>
                </a:lnTo>
                <a:cubicBezTo>
                  <a:pt x="3482544" y="3969920"/>
                  <a:pt x="3486018" y="3966783"/>
                  <a:pt x="3490445" y="3965398"/>
                </a:cubicBezTo>
                <a:lnTo>
                  <a:pt x="3495208" y="3966400"/>
                </a:lnTo>
                <a:lnTo>
                  <a:pt x="3496196" y="3963410"/>
                </a:lnTo>
                <a:lnTo>
                  <a:pt x="3479828" y="3958410"/>
                </a:lnTo>
                <a:lnTo>
                  <a:pt x="3477134" y="3956713"/>
                </a:lnTo>
                <a:lnTo>
                  <a:pt x="3474873" y="3956898"/>
                </a:lnTo>
                <a:lnTo>
                  <a:pt x="3456666" y="3951336"/>
                </a:lnTo>
                <a:lnTo>
                  <a:pt x="3445366" y="3944158"/>
                </a:lnTo>
                <a:lnTo>
                  <a:pt x="3431753" y="3942536"/>
                </a:lnTo>
                <a:lnTo>
                  <a:pt x="3431881" y="3943042"/>
                </a:lnTo>
                <a:cubicBezTo>
                  <a:pt x="3429259" y="3945076"/>
                  <a:pt x="3419659" y="3948855"/>
                  <a:pt x="3419659" y="3948855"/>
                </a:cubicBezTo>
                <a:lnTo>
                  <a:pt x="3425258" y="3941762"/>
                </a:lnTo>
                <a:close/>
                <a:moveTo>
                  <a:pt x="3418140" y="3926863"/>
                </a:moveTo>
                <a:lnTo>
                  <a:pt x="3416144" y="3930697"/>
                </a:lnTo>
                <a:lnTo>
                  <a:pt x="3425535" y="3931561"/>
                </a:lnTo>
                <a:close/>
                <a:moveTo>
                  <a:pt x="1558950" y="3899584"/>
                </a:moveTo>
                <a:lnTo>
                  <a:pt x="1559083" y="3900119"/>
                </a:lnTo>
                <a:lnTo>
                  <a:pt x="1558338" y="3900291"/>
                </a:lnTo>
                <a:cubicBezTo>
                  <a:pt x="1558536" y="3899319"/>
                  <a:pt x="1558731" y="3899140"/>
                  <a:pt x="1558950" y="3899584"/>
                </a:cubicBezTo>
                <a:close/>
                <a:moveTo>
                  <a:pt x="3453342" y="3870631"/>
                </a:moveTo>
                <a:lnTo>
                  <a:pt x="3445966" y="3876953"/>
                </a:lnTo>
                <a:lnTo>
                  <a:pt x="3489105" y="3895475"/>
                </a:lnTo>
                <a:lnTo>
                  <a:pt x="3484277" y="3882684"/>
                </a:lnTo>
                <a:close/>
                <a:moveTo>
                  <a:pt x="1946873" y="3841890"/>
                </a:moveTo>
                <a:lnTo>
                  <a:pt x="1945804" y="3841895"/>
                </a:lnTo>
                <a:lnTo>
                  <a:pt x="1945962" y="3842592"/>
                </a:lnTo>
                <a:lnTo>
                  <a:pt x="1949694" y="3845684"/>
                </a:lnTo>
                <a:lnTo>
                  <a:pt x="1950759" y="3845318"/>
                </a:lnTo>
                <a:lnTo>
                  <a:pt x="1950838" y="3844094"/>
                </a:lnTo>
                <a:cubicBezTo>
                  <a:pt x="1949958" y="3842070"/>
                  <a:pt x="1947753" y="3843914"/>
                  <a:pt x="1946873" y="3841890"/>
                </a:cubicBezTo>
                <a:close/>
                <a:moveTo>
                  <a:pt x="1870693" y="3781011"/>
                </a:moveTo>
                <a:cubicBezTo>
                  <a:pt x="1868345" y="3780792"/>
                  <a:pt x="1866692" y="3782177"/>
                  <a:pt x="1867643" y="3784365"/>
                </a:cubicBezTo>
                <a:cubicBezTo>
                  <a:pt x="1867643" y="3784365"/>
                  <a:pt x="1874902" y="3789403"/>
                  <a:pt x="1877420" y="3789366"/>
                </a:cubicBezTo>
                <a:cubicBezTo>
                  <a:pt x="1878260" y="3789354"/>
                  <a:pt x="1878574" y="3788777"/>
                  <a:pt x="1877915" y="3787259"/>
                </a:cubicBezTo>
                <a:lnTo>
                  <a:pt x="1874881" y="3783158"/>
                </a:lnTo>
                <a:lnTo>
                  <a:pt x="1873844" y="3782360"/>
                </a:lnTo>
                <a:close/>
                <a:moveTo>
                  <a:pt x="1995839" y="3778970"/>
                </a:moveTo>
                <a:lnTo>
                  <a:pt x="2003577" y="3784939"/>
                </a:lnTo>
                <a:lnTo>
                  <a:pt x="2005574" y="3785877"/>
                </a:lnTo>
                <a:lnTo>
                  <a:pt x="1996437" y="3779258"/>
                </a:lnTo>
                <a:close/>
                <a:moveTo>
                  <a:pt x="1920542" y="3742992"/>
                </a:moveTo>
                <a:lnTo>
                  <a:pt x="1927770" y="3748713"/>
                </a:lnTo>
                <a:lnTo>
                  <a:pt x="1938536" y="3751592"/>
                </a:lnTo>
                <a:close/>
                <a:moveTo>
                  <a:pt x="1879045" y="3722969"/>
                </a:moveTo>
                <a:lnTo>
                  <a:pt x="1890094" y="3731285"/>
                </a:lnTo>
                <a:lnTo>
                  <a:pt x="1906657" y="3744381"/>
                </a:lnTo>
                <a:lnTo>
                  <a:pt x="1914885" y="3745736"/>
                </a:lnTo>
                <a:lnTo>
                  <a:pt x="1917589" y="3746334"/>
                </a:lnTo>
                <a:lnTo>
                  <a:pt x="1912606" y="3741950"/>
                </a:lnTo>
                <a:lnTo>
                  <a:pt x="1907242" y="3736636"/>
                </a:lnTo>
                <a:lnTo>
                  <a:pt x="1898453" y="3732436"/>
                </a:lnTo>
                <a:close/>
                <a:moveTo>
                  <a:pt x="1711947" y="3720710"/>
                </a:moveTo>
                <a:lnTo>
                  <a:pt x="1720505" y="3723145"/>
                </a:lnTo>
                <a:lnTo>
                  <a:pt x="1775533" y="3741277"/>
                </a:lnTo>
                <a:lnTo>
                  <a:pt x="1792389" y="3756386"/>
                </a:lnTo>
                <a:lnTo>
                  <a:pt x="1816580" y="3773958"/>
                </a:lnTo>
                <a:lnTo>
                  <a:pt x="1804742" y="3770537"/>
                </a:lnTo>
                <a:cubicBezTo>
                  <a:pt x="1788266" y="3761463"/>
                  <a:pt x="1771235" y="3753067"/>
                  <a:pt x="1753161" y="3745472"/>
                </a:cubicBezTo>
                <a:lnTo>
                  <a:pt x="1726653" y="3736185"/>
                </a:lnTo>
                <a:lnTo>
                  <a:pt x="1727341" y="3735770"/>
                </a:lnTo>
                <a:cubicBezTo>
                  <a:pt x="1726070" y="3734063"/>
                  <a:pt x="1722661" y="3730685"/>
                  <a:pt x="1716190" y="3724725"/>
                </a:cubicBezTo>
                <a:close/>
                <a:moveTo>
                  <a:pt x="1862252" y="3705308"/>
                </a:moveTo>
                <a:lnTo>
                  <a:pt x="1858865" y="3707781"/>
                </a:lnTo>
                <a:lnTo>
                  <a:pt x="1861472" y="3705878"/>
                </a:lnTo>
                <a:cubicBezTo>
                  <a:pt x="1862509" y="3705118"/>
                  <a:pt x="1863028" y="3704738"/>
                  <a:pt x="1862252" y="3705308"/>
                </a:cubicBezTo>
                <a:close/>
                <a:moveTo>
                  <a:pt x="1760661" y="3702949"/>
                </a:moveTo>
                <a:cubicBezTo>
                  <a:pt x="1766826" y="3703308"/>
                  <a:pt x="1772180" y="3707561"/>
                  <a:pt x="1774812" y="3713623"/>
                </a:cubicBezTo>
                <a:cubicBezTo>
                  <a:pt x="1771546" y="3713599"/>
                  <a:pt x="1769477" y="3712577"/>
                  <a:pt x="1767485" y="3710736"/>
                </a:cubicBezTo>
                <a:cubicBezTo>
                  <a:pt x="1765497" y="3708895"/>
                  <a:pt x="1763593" y="3706242"/>
                  <a:pt x="1760661" y="3702949"/>
                </a:cubicBezTo>
                <a:close/>
                <a:moveTo>
                  <a:pt x="1630587" y="3698958"/>
                </a:moveTo>
                <a:lnTo>
                  <a:pt x="1653575" y="3704122"/>
                </a:lnTo>
                <a:lnTo>
                  <a:pt x="1675145" y="3710251"/>
                </a:lnTo>
                <a:lnTo>
                  <a:pt x="1682583" y="3718833"/>
                </a:lnTo>
                <a:lnTo>
                  <a:pt x="1686198" y="3722318"/>
                </a:lnTo>
                <a:lnTo>
                  <a:pt x="1640047" y="3707719"/>
                </a:lnTo>
                <a:lnTo>
                  <a:pt x="1635555" y="3703955"/>
                </a:lnTo>
                <a:close/>
                <a:moveTo>
                  <a:pt x="1755678" y="3698391"/>
                </a:moveTo>
                <a:cubicBezTo>
                  <a:pt x="1760085" y="3694705"/>
                  <a:pt x="1759785" y="3700927"/>
                  <a:pt x="1760661" y="3702949"/>
                </a:cubicBezTo>
                <a:cubicBezTo>
                  <a:pt x="1759560" y="3703871"/>
                  <a:pt x="1758787" y="3703826"/>
                  <a:pt x="1758055" y="3703004"/>
                </a:cubicBezTo>
                <a:cubicBezTo>
                  <a:pt x="1757323" y="3702181"/>
                  <a:pt x="1756629" y="3700581"/>
                  <a:pt x="1755678" y="3698391"/>
                </a:cubicBezTo>
                <a:close/>
                <a:moveTo>
                  <a:pt x="1750689" y="3693831"/>
                </a:moveTo>
                <a:cubicBezTo>
                  <a:pt x="1755099" y="3690148"/>
                  <a:pt x="1754798" y="3696370"/>
                  <a:pt x="1755678" y="3698391"/>
                </a:cubicBezTo>
                <a:cubicBezTo>
                  <a:pt x="1754573" y="3699314"/>
                  <a:pt x="1753802" y="3699268"/>
                  <a:pt x="1753071" y="3698447"/>
                </a:cubicBezTo>
                <a:cubicBezTo>
                  <a:pt x="1752337" y="3697621"/>
                  <a:pt x="1751644" y="3696022"/>
                  <a:pt x="1750689" y="3693831"/>
                </a:cubicBezTo>
                <a:close/>
                <a:moveTo>
                  <a:pt x="1857959" y="3669842"/>
                </a:moveTo>
                <a:cubicBezTo>
                  <a:pt x="1857959" y="3669842"/>
                  <a:pt x="1864635" y="3670230"/>
                  <a:pt x="1866389" y="3674272"/>
                </a:cubicBezTo>
                <a:cubicBezTo>
                  <a:pt x="1867088" y="3675874"/>
                  <a:pt x="1866825" y="3676639"/>
                  <a:pt x="1866060" y="3676826"/>
                </a:cubicBezTo>
                <a:cubicBezTo>
                  <a:pt x="1864914" y="3677106"/>
                  <a:pt x="1862640" y="3676085"/>
                  <a:pt x="1860775" y="3674629"/>
                </a:cubicBezTo>
                <a:cubicBezTo>
                  <a:pt x="1858911" y="3673178"/>
                  <a:pt x="1857458" y="3671291"/>
                  <a:pt x="1857959" y="3669842"/>
                </a:cubicBezTo>
                <a:close/>
                <a:moveTo>
                  <a:pt x="1802924" y="3665469"/>
                </a:moveTo>
                <a:lnTo>
                  <a:pt x="1803157" y="3665725"/>
                </a:lnTo>
                <a:cubicBezTo>
                  <a:pt x="1803705" y="3666344"/>
                  <a:pt x="1804012" y="3666714"/>
                  <a:pt x="1804012" y="3666714"/>
                </a:cubicBezTo>
                <a:lnTo>
                  <a:pt x="1820306" y="3678900"/>
                </a:lnTo>
                <a:lnTo>
                  <a:pt x="1813961" y="3669132"/>
                </a:lnTo>
                <a:lnTo>
                  <a:pt x="1807857" y="3667552"/>
                </a:lnTo>
                <a:close/>
                <a:moveTo>
                  <a:pt x="5093857" y="3635427"/>
                </a:moveTo>
                <a:cubicBezTo>
                  <a:pt x="5092097" y="3635681"/>
                  <a:pt x="5089601" y="3637636"/>
                  <a:pt x="5087602" y="3640159"/>
                </a:cubicBezTo>
                <a:lnTo>
                  <a:pt x="5086959" y="3641760"/>
                </a:lnTo>
                <a:lnTo>
                  <a:pt x="5091561" y="3643191"/>
                </a:lnTo>
                <a:lnTo>
                  <a:pt x="5093512" y="3641813"/>
                </a:lnTo>
                <a:cubicBezTo>
                  <a:pt x="5096522" y="3639094"/>
                  <a:pt x="5098420" y="3636739"/>
                  <a:pt x="5096028" y="3637527"/>
                </a:cubicBezTo>
                <a:cubicBezTo>
                  <a:pt x="5095875" y="3635846"/>
                  <a:pt x="5095029" y="3635258"/>
                  <a:pt x="5093857" y="3635427"/>
                </a:cubicBezTo>
                <a:close/>
                <a:moveTo>
                  <a:pt x="5067133" y="3635333"/>
                </a:moveTo>
                <a:lnTo>
                  <a:pt x="5066928" y="3635533"/>
                </a:lnTo>
                <a:lnTo>
                  <a:pt x="5074185" y="3637789"/>
                </a:lnTo>
                <a:lnTo>
                  <a:pt x="5074220" y="3637765"/>
                </a:lnTo>
                <a:cubicBezTo>
                  <a:pt x="5071863" y="3635078"/>
                  <a:pt x="5069441" y="3634575"/>
                  <a:pt x="5067133" y="3635333"/>
                </a:cubicBezTo>
                <a:close/>
                <a:moveTo>
                  <a:pt x="1702930" y="3620780"/>
                </a:moveTo>
                <a:lnTo>
                  <a:pt x="1710216" y="3626150"/>
                </a:lnTo>
                <a:lnTo>
                  <a:pt x="1708404" y="3625626"/>
                </a:lnTo>
                <a:close/>
                <a:moveTo>
                  <a:pt x="1836021" y="3537540"/>
                </a:moveTo>
                <a:lnTo>
                  <a:pt x="1837682" y="3538412"/>
                </a:lnTo>
                <a:lnTo>
                  <a:pt x="1845416" y="3541623"/>
                </a:lnTo>
                <a:lnTo>
                  <a:pt x="1845423" y="3541097"/>
                </a:lnTo>
                <a:close/>
                <a:moveTo>
                  <a:pt x="5770809" y="3515136"/>
                </a:moveTo>
                <a:cubicBezTo>
                  <a:pt x="5766025" y="3516707"/>
                  <a:pt x="5724314" y="3530409"/>
                  <a:pt x="5724314" y="3530409"/>
                </a:cubicBezTo>
                <a:cubicBezTo>
                  <a:pt x="5712670" y="3535964"/>
                  <a:pt x="5710088" y="3538545"/>
                  <a:pt x="5712681" y="3539099"/>
                </a:cubicBezTo>
                <a:cubicBezTo>
                  <a:pt x="5715272" y="3539652"/>
                  <a:pt x="5723039" y="3538185"/>
                  <a:pt x="5732095" y="3535643"/>
                </a:cubicBezTo>
                <a:cubicBezTo>
                  <a:pt x="5750206" y="3530559"/>
                  <a:pt x="5773474" y="3521187"/>
                  <a:pt x="5770809" y="3515136"/>
                </a:cubicBezTo>
                <a:close/>
                <a:moveTo>
                  <a:pt x="5876099" y="3492179"/>
                </a:moveTo>
                <a:lnTo>
                  <a:pt x="5867847" y="3495080"/>
                </a:lnTo>
                <a:cubicBezTo>
                  <a:pt x="5862917" y="3496424"/>
                  <a:pt x="5853092" y="3497675"/>
                  <a:pt x="5854206" y="3494711"/>
                </a:cubicBezTo>
                <a:lnTo>
                  <a:pt x="5856348" y="3492899"/>
                </a:lnTo>
                <a:lnTo>
                  <a:pt x="5842824" y="3499707"/>
                </a:lnTo>
                <a:lnTo>
                  <a:pt x="5838521" y="3502123"/>
                </a:lnTo>
                <a:lnTo>
                  <a:pt x="5837654" y="3503888"/>
                </a:lnTo>
                <a:lnTo>
                  <a:pt x="5836251" y="3503398"/>
                </a:lnTo>
                <a:lnTo>
                  <a:pt x="5817091" y="3514163"/>
                </a:lnTo>
                <a:cubicBezTo>
                  <a:pt x="5810224" y="3517772"/>
                  <a:pt x="5805718" y="3519542"/>
                  <a:pt x="5805541" y="3517577"/>
                </a:cubicBezTo>
                <a:cubicBezTo>
                  <a:pt x="5806893" y="3519875"/>
                  <a:pt x="5809223" y="3521057"/>
                  <a:pt x="5812265" y="3521367"/>
                </a:cubicBezTo>
                <a:cubicBezTo>
                  <a:pt x="5815306" y="3521680"/>
                  <a:pt x="5819060" y="3521117"/>
                  <a:pt x="5823260" y="3519927"/>
                </a:cubicBezTo>
                <a:cubicBezTo>
                  <a:pt x="5835859" y="3516356"/>
                  <a:pt x="5852474" y="3507126"/>
                  <a:pt x="5865939" y="3498789"/>
                </a:cubicBezTo>
                <a:close/>
                <a:moveTo>
                  <a:pt x="5871019" y="3485534"/>
                </a:moveTo>
                <a:lnTo>
                  <a:pt x="5870959" y="3485542"/>
                </a:lnTo>
                <a:lnTo>
                  <a:pt x="5870798" y="3485625"/>
                </a:lnTo>
                <a:close/>
                <a:moveTo>
                  <a:pt x="1836406" y="3470084"/>
                </a:moveTo>
                <a:cubicBezTo>
                  <a:pt x="1840351" y="3471234"/>
                  <a:pt x="1843784" y="3472068"/>
                  <a:pt x="1844029" y="3472319"/>
                </a:cubicBezTo>
                <a:cubicBezTo>
                  <a:pt x="1844150" y="3472442"/>
                  <a:pt x="1843472" y="3472423"/>
                  <a:pt x="1841666" y="3472225"/>
                </a:cubicBezTo>
                <a:lnTo>
                  <a:pt x="1839845" y="3471994"/>
                </a:lnTo>
                <a:close/>
                <a:moveTo>
                  <a:pt x="2380093" y="3465777"/>
                </a:moveTo>
                <a:lnTo>
                  <a:pt x="2382241" y="3467163"/>
                </a:lnTo>
                <a:cubicBezTo>
                  <a:pt x="2387756" y="3470342"/>
                  <a:pt x="2394215" y="3473738"/>
                  <a:pt x="2400377" y="3476499"/>
                </a:cubicBezTo>
                <a:cubicBezTo>
                  <a:pt x="2406540" y="3479265"/>
                  <a:pt x="2412407" y="3481396"/>
                  <a:pt x="2416750" y="3482047"/>
                </a:cubicBezTo>
                <a:lnTo>
                  <a:pt x="2417083" y="3481892"/>
                </a:lnTo>
                <a:lnTo>
                  <a:pt x="2383214" y="3467296"/>
                </a:lnTo>
                <a:close/>
                <a:moveTo>
                  <a:pt x="6785650" y="3446082"/>
                </a:moveTo>
                <a:lnTo>
                  <a:pt x="6773951" y="3456850"/>
                </a:lnTo>
                <a:cubicBezTo>
                  <a:pt x="6769238" y="3451472"/>
                  <a:pt x="6780935" y="3440708"/>
                  <a:pt x="6785650" y="3446082"/>
                </a:cubicBezTo>
                <a:close/>
                <a:moveTo>
                  <a:pt x="2210123" y="3330010"/>
                </a:moveTo>
                <a:cubicBezTo>
                  <a:pt x="2206270" y="3328925"/>
                  <a:pt x="2206067" y="3330406"/>
                  <a:pt x="2207246" y="3332142"/>
                </a:cubicBezTo>
                <a:lnTo>
                  <a:pt x="2208379" y="3333271"/>
                </a:lnTo>
                <a:lnTo>
                  <a:pt x="2212866" y="3335215"/>
                </a:lnTo>
                <a:lnTo>
                  <a:pt x="2214082" y="3332212"/>
                </a:lnTo>
                <a:cubicBezTo>
                  <a:pt x="2213207" y="3330187"/>
                  <a:pt x="2211000" y="3332031"/>
                  <a:pt x="2210123" y="3330010"/>
                </a:cubicBezTo>
                <a:close/>
                <a:moveTo>
                  <a:pt x="6652339" y="3294332"/>
                </a:moveTo>
                <a:cubicBezTo>
                  <a:pt x="6653447" y="3294185"/>
                  <a:pt x="6654293" y="3294774"/>
                  <a:pt x="6654446" y="3296454"/>
                </a:cubicBezTo>
                <a:lnTo>
                  <a:pt x="6646851" y="3305872"/>
                </a:lnTo>
                <a:cubicBezTo>
                  <a:pt x="6643318" y="3301840"/>
                  <a:pt x="6649013" y="3294776"/>
                  <a:pt x="6652339" y="3294332"/>
                </a:cubicBezTo>
                <a:close/>
                <a:moveTo>
                  <a:pt x="6603659" y="3236020"/>
                </a:moveTo>
                <a:lnTo>
                  <a:pt x="6577758" y="3248810"/>
                </a:lnTo>
                <a:cubicBezTo>
                  <a:pt x="6545186" y="3263314"/>
                  <a:pt x="6509950" y="3277554"/>
                  <a:pt x="6470952" y="3292094"/>
                </a:cubicBezTo>
                <a:cubicBezTo>
                  <a:pt x="6399081" y="3322626"/>
                  <a:pt x="6309577" y="3345101"/>
                  <a:pt x="6237777" y="3368684"/>
                </a:cubicBezTo>
                <a:cubicBezTo>
                  <a:pt x="6182387" y="3386876"/>
                  <a:pt x="6140604" y="3407526"/>
                  <a:pt x="6081113" y="3427068"/>
                </a:cubicBezTo>
                <a:cubicBezTo>
                  <a:pt x="6074788" y="3429141"/>
                  <a:pt x="6061505" y="3432640"/>
                  <a:pt x="6045021" y="3436973"/>
                </a:cubicBezTo>
                <a:lnTo>
                  <a:pt x="6020044" y="3443711"/>
                </a:lnTo>
                <a:lnTo>
                  <a:pt x="6000488" y="3450153"/>
                </a:lnTo>
                <a:lnTo>
                  <a:pt x="5918037" y="3477570"/>
                </a:lnTo>
                <a:lnTo>
                  <a:pt x="5911530" y="3482768"/>
                </a:lnTo>
                <a:cubicBezTo>
                  <a:pt x="5910835" y="3486745"/>
                  <a:pt x="5914252" y="3488005"/>
                  <a:pt x="5919828" y="3487633"/>
                </a:cubicBezTo>
                <a:cubicBezTo>
                  <a:pt x="5936563" y="3486516"/>
                  <a:pt x="5972759" y="3470733"/>
                  <a:pt x="5975837" y="3469721"/>
                </a:cubicBezTo>
                <a:cubicBezTo>
                  <a:pt x="6080080" y="3438943"/>
                  <a:pt x="6185654" y="3411192"/>
                  <a:pt x="6290848" y="3379237"/>
                </a:cubicBezTo>
                <a:lnTo>
                  <a:pt x="6336998" y="3363983"/>
                </a:lnTo>
                <a:lnTo>
                  <a:pt x="6332176" y="3364547"/>
                </a:lnTo>
                <a:cubicBezTo>
                  <a:pt x="6329262" y="3364712"/>
                  <a:pt x="6327193" y="3364587"/>
                  <a:pt x="6326829" y="3364015"/>
                </a:cubicBezTo>
                <a:cubicBezTo>
                  <a:pt x="6325360" y="3361732"/>
                  <a:pt x="6337494" y="3355892"/>
                  <a:pt x="6338708" y="3353773"/>
                </a:cubicBezTo>
                <a:cubicBezTo>
                  <a:pt x="6414160" y="3322176"/>
                  <a:pt x="6488906" y="3301505"/>
                  <a:pt x="6560925" y="3260562"/>
                </a:cubicBezTo>
                <a:close/>
                <a:moveTo>
                  <a:pt x="2350663" y="3209745"/>
                </a:moveTo>
                <a:lnTo>
                  <a:pt x="2359160" y="3215439"/>
                </a:lnTo>
                <a:lnTo>
                  <a:pt x="2360597" y="3214303"/>
                </a:lnTo>
                <a:lnTo>
                  <a:pt x="2360623" y="3214281"/>
                </a:lnTo>
                <a:lnTo>
                  <a:pt x="2353141" y="3210923"/>
                </a:lnTo>
                <a:close/>
                <a:moveTo>
                  <a:pt x="2105546" y="3204272"/>
                </a:moveTo>
                <a:cubicBezTo>
                  <a:pt x="2102626" y="3205761"/>
                  <a:pt x="2099367" y="3208910"/>
                  <a:pt x="2098690" y="3212233"/>
                </a:cubicBezTo>
                <a:cubicBezTo>
                  <a:pt x="2103855" y="3212579"/>
                  <a:pt x="2115532" y="3206627"/>
                  <a:pt x="2110371" y="3206280"/>
                </a:cubicBezTo>
                <a:cubicBezTo>
                  <a:pt x="2111049" y="3202956"/>
                  <a:pt x="2108467" y="3202783"/>
                  <a:pt x="2105546" y="3204272"/>
                </a:cubicBezTo>
                <a:close/>
                <a:moveTo>
                  <a:pt x="2090629" y="3196111"/>
                </a:moveTo>
                <a:cubicBezTo>
                  <a:pt x="2087681" y="3197738"/>
                  <a:pt x="2084367" y="3201166"/>
                  <a:pt x="2083689" y="3204489"/>
                </a:cubicBezTo>
                <a:cubicBezTo>
                  <a:pt x="2088856" y="3204834"/>
                  <a:pt x="2101395" y="3198937"/>
                  <a:pt x="2095370" y="3198535"/>
                </a:cubicBezTo>
                <a:cubicBezTo>
                  <a:pt x="2096159" y="3194657"/>
                  <a:pt x="2093578" y="3194484"/>
                  <a:pt x="2090629" y="3196111"/>
                </a:cubicBezTo>
                <a:close/>
                <a:moveTo>
                  <a:pt x="1893833" y="3187077"/>
                </a:moveTo>
                <a:lnTo>
                  <a:pt x="1916822" y="3192237"/>
                </a:lnTo>
                <a:lnTo>
                  <a:pt x="1938393" y="3198370"/>
                </a:lnTo>
                <a:lnTo>
                  <a:pt x="1945830" y="3206953"/>
                </a:lnTo>
                <a:lnTo>
                  <a:pt x="1949446" y="3210436"/>
                </a:lnTo>
                <a:lnTo>
                  <a:pt x="1903295" y="3195840"/>
                </a:lnTo>
                <a:lnTo>
                  <a:pt x="1898804" y="3192071"/>
                </a:lnTo>
                <a:close/>
                <a:moveTo>
                  <a:pt x="2042483" y="3166911"/>
                </a:moveTo>
                <a:cubicBezTo>
                  <a:pt x="2042483" y="3166911"/>
                  <a:pt x="2025640" y="3172522"/>
                  <a:pt x="2030802" y="3172864"/>
                </a:cubicBezTo>
                <a:cubicBezTo>
                  <a:pt x="2030466" y="3174526"/>
                  <a:pt x="2030941" y="3175401"/>
                  <a:pt x="2031866" y="3175672"/>
                </a:cubicBezTo>
                <a:cubicBezTo>
                  <a:pt x="2034644" y="3176491"/>
                  <a:pt x="2041467" y="3171896"/>
                  <a:pt x="2042483" y="3166911"/>
                </a:cubicBezTo>
                <a:close/>
                <a:moveTo>
                  <a:pt x="1930458" y="3115570"/>
                </a:moveTo>
                <a:lnTo>
                  <a:pt x="1959190" y="3129751"/>
                </a:lnTo>
                <a:lnTo>
                  <a:pt x="1964475" y="3132717"/>
                </a:lnTo>
                <a:lnTo>
                  <a:pt x="1950950" y="3126377"/>
                </a:lnTo>
                <a:close/>
                <a:moveTo>
                  <a:pt x="4674841" y="3106201"/>
                </a:moveTo>
                <a:lnTo>
                  <a:pt x="4674411" y="3106271"/>
                </a:lnTo>
                <a:lnTo>
                  <a:pt x="4674144" y="3109089"/>
                </a:lnTo>
                <a:lnTo>
                  <a:pt x="4675048" y="3109078"/>
                </a:lnTo>
                <a:close/>
                <a:moveTo>
                  <a:pt x="1911102" y="3106014"/>
                </a:moveTo>
                <a:lnTo>
                  <a:pt x="1927403" y="3114059"/>
                </a:lnTo>
                <a:lnTo>
                  <a:pt x="1913841" y="3108865"/>
                </a:lnTo>
                <a:close/>
                <a:moveTo>
                  <a:pt x="4752859" y="3096039"/>
                </a:moveTo>
                <a:lnTo>
                  <a:pt x="4742114" y="3096181"/>
                </a:lnTo>
                <a:lnTo>
                  <a:pt x="4743121" y="3106196"/>
                </a:lnTo>
                <a:lnTo>
                  <a:pt x="4753688" y="3104408"/>
                </a:lnTo>
                <a:close/>
                <a:moveTo>
                  <a:pt x="4936368" y="3081790"/>
                </a:moveTo>
                <a:cubicBezTo>
                  <a:pt x="4897536" y="3080694"/>
                  <a:pt x="4853816" y="3080051"/>
                  <a:pt x="4807317" y="3095324"/>
                </a:cubicBezTo>
                <a:lnTo>
                  <a:pt x="4781106" y="3095669"/>
                </a:lnTo>
                <a:lnTo>
                  <a:pt x="4781479" y="3099700"/>
                </a:lnTo>
                <a:lnTo>
                  <a:pt x="4807317" y="3095324"/>
                </a:lnTo>
                <a:cubicBezTo>
                  <a:pt x="4850353" y="3096192"/>
                  <a:pt x="4889868" y="3097061"/>
                  <a:pt x="4936368" y="3081790"/>
                </a:cubicBezTo>
                <a:close/>
                <a:moveTo>
                  <a:pt x="5005358" y="3066051"/>
                </a:moveTo>
                <a:lnTo>
                  <a:pt x="4988262" y="3071666"/>
                </a:lnTo>
                <a:cubicBezTo>
                  <a:pt x="4977842" y="3077108"/>
                  <a:pt x="4974002" y="3079883"/>
                  <a:pt x="4974026" y="3080886"/>
                </a:cubicBezTo>
                <a:cubicBezTo>
                  <a:pt x="4974039" y="3081387"/>
                  <a:pt x="4975019" y="3081444"/>
                  <a:pt x="4976625" y="3081168"/>
                </a:cubicBezTo>
                <a:cubicBezTo>
                  <a:pt x="4978232" y="3080893"/>
                  <a:pt x="4980466" y="3080286"/>
                  <a:pt x="4982986" y="3079458"/>
                </a:cubicBezTo>
                <a:cubicBezTo>
                  <a:pt x="4993070" y="3076146"/>
                  <a:pt x="5007767" y="3069298"/>
                  <a:pt x="5005358" y="3066051"/>
                </a:cubicBezTo>
                <a:close/>
                <a:moveTo>
                  <a:pt x="5030429" y="3063569"/>
                </a:moveTo>
                <a:cubicBezTo>
                  <a:pt x="5029346" y="3062896"/>
                  <a:pt x="5030068" y="3063344"/>
                  <a:pt x="5031514" y="3064240"/>
                </a:cubicBezTo>
                <a:lnTo>
                  <a:pt x="5032465" y="3064828"/>
                </a:lnTo>
                <a:lnTo>
                  <a:pt x="5036242" y="3067169"/>
                </a:lnTo>
                <a:lnTo>
                  <a:pt x="5040189" y="3069614"/>
                </a:lnTo>
                <a:cubicBezTo>
                  <a:pt x="5040189" y="3069614"/>
                  <a:pt x="5038743" y="3068718"/>
                  <a:pt x="5036936" y="3067597"/>
                </a:cubicBezTo>
                <a:lnTo>
                  <a:pt x="5036242" y="3067169"/>
                </a:lnTo>
                <a:lnTo>
                  <a:pt x="5033548" y="3065499"/>
                </a:lnTo>
                <a:lnTo>
                  <a:pt x="5032465" y="3064828"/>
                </a:lnTo>
                <a:close/>
                <a:moveTo>
                  <a:pt x="1793551" y="3045429"/>
                </a:moveTo>
                <a:lnTo>
                  <a:pt x="1811471" y="3051407"/>
                </a:lnTo>
                <a:lnTo>
                  <a:pt x="1854047" y="3075619"/>
                </a:lnTo>
                <a:lnTo>
                  <a:pt x="1815462" y="3060711"/>
                </a:lnTo>
                <a:close/>
                <a:moveTo>
                  <a:pt x="5509773" y="2994853"/>
                </a:moveTo>
                <a:lnTo>
                  <a:pt x="5364850" y="3017504"/>
                </a:lnTo>
                <a:cubicBezTo>
                  <a:pt x="5305178" y="3027294"/>
                  <a:pt x="5245066" y="3038096"/>
                  <a:pt x="5182914" y="3051585"/>
                </a:cubicBezTo>
                <a:cubicBezTo>
                  <a:pt x="5165565" y="3040840"/>
                  <a:pt x="5151079" y="3061610"/>
                  <a:pt x="5162291" y="3061118"/>
                </a:cubicBezTo>
                <a:cubicBezTo>
                  <a:pt x="5166029" y="3060956"/>
                  <a:pt x="5172620" y="3058428"/>
                  <a:pt x="5182914" y="3051585"/>
                </a:cubicBezTo>
                <a:cubicBezTo>
                  <a:pt x="5236132" y="3048243"/>
                  <a:pt x="5293089" y="3041508"/>
                  <a:pt x="5352466" y="3032337"/>
                </a:cubicBezTo>
                <a:lnTo>
                  <a:pt x="5510898" y="3003194"/>
                </a:lnTo>
                <a:close/>
                <a:moveTo>
                  <a:pt x="6985228" y="2971123"/>
                </a:moveTo>
                <a:cubicBezTo>
                  <a:pt x="6981965" y="2974397"/>
                  <a:pt x="6979726" y="2977093"/>
                  <a:pt x="6977601" y="2978882"/>
                </a:cubicBezTo>
                <a:cubicBezTo>
                  <a:pt x="6975479" y="2980673"/>
                  <a:pt x="6973471" y="2981558"/>
                  <a:pt x="6970667" y="2981201"/>
                </a:cubicBezTo>
                <a:cubicBezTo>
                  <a:pt x="6974308" y="2974844"/>
                  <a:pt x="6979865" y="2970794"/>
                  <a:pt x="6985228" y="2971123"/>
                </a:cubicBezTo>
                <a:close/>
                <a:moveTo>
                  <a:pt x="6987240" y="2966402"/>
                </a:moveTo>
                <a:cubicBezTo>
                  <a:pt x="6988049" y="2964990"/>
                  <a:pt x="6989073" y="2964412"/>
                  <a:pt x="6990540" y="2966694"/>
                </a:cubicBezTo>
                <a:cubicBezTo>
                  <a:pt x="6989225" y="2968989"/>
                  <a:pt x="6988263" y="2970666"/>
                  <a:pt x="6987448" y="2971484"/>
                </a:cubicBezTo>
                <a:cubicBezTo>
                  <a:pt x="6986633" y="2972304"/>
                  <a:pt x="6985962" y="2972265"/>
                  <a:pt x="6985228" y="2971123"/>
                </a:cubicBezTo>
                <a:cubicBezTo>
                  <a:pt x="6985836" y="2970064"/>
                  <a:pt x="6986431" y="2967815"/>
                  <a:pt x="6987240" y="2966402"/>
                </a:cubicBezTo>
                <a:close/>
                <a:moveTo>
                  <a:pt x="6992551" y="2961973"/>
                </a:moveTo>
                <a:cubicBezTo>
                  <a:pt x="6993361" y="2960560"/>
                  <a:pt x="6994385" y="2959982"/>
                  <a:pt x="6995852" y="2962263"/>
                </a:cubicBezTo>
                <a:cubicBezTo>
                  <a:pt x="6994536" y="2964562"/>
                  <a:pt x="6993576" y="2966238"/>
                  <a:pt x="6992760" y="2967059"/>
                </a:cubicBezTo>
                <a:cubicBezTo>
                  <a:pt x="6991944" y="2967874"/>
                  <a:pt x="6991274" y="2967836"/>
                  <a:pt x="6990540" y="2966694"/>
                </a:cubicBezTo>
                <a:cubicBezTo>
                  <a:pt x="6991148" y="2965635"/>
                  <a:pt x="6991742" y="2963387"/>
                  <a:pt x="6992551" y="2961973"/>
                </a:cubicBezTo>
                <a:close/>
                <a:moveTo>
                  <a:pt x="6909439" y="2923371"/>
                </a:moveTo>
                <a:cubicBezTo>
                  <a:pt x="6909534" y="2925021"/>
                  <a:pt x="6907858" y="2926923"/>
                  <a:pt x="6905929" y="2928303"/>
                </a:cubicBezTo>
                <a:cubicBezTo>
                  <a:pt x="6904003" y="2929683"/>
                  <a:pt x="6901819" y="2930542"/>
                  <a:pt x="6900901" y="2930099"/>
                </a:cubicBezTo>
                <a:cubicBezTo>
                  <a:pt x="6900289" y="2929805"/>
                  <a:pt x="6900239" y="2928934"/>
                  <a:pt x="6901200" y="2927254"/>
                </a:cubicBezTo>
                <a:cubicBezTo>
                  <a:pt x="6903629" y="2923016"/>
                  <a:pt x="6909439" y="2923371"/>
                  <a:pt x="6909439" y="2923371"/>
                </a:cubicBezTo>
                <a:close/>
                <a:moveTo>
                  <a:pt x="6812084" y="2900285"/>
                </a:moveTo>
                <a:lnTo>
                  <a:pt x="6811137" y="2902601"/>
                </a:lnTo>
                <a:lnTo>
                  <a:pt x="6811377" y="2902013"/>
                </a:lnTo>
                <a:cubicBezTo>
                  <a:pt x="6811864" y="2900824"/>
                  <a:pt x="6812167" y="2900081"/>
                  <a:pt x="6812084" y="2900285"/>
                </a:cubicBezTo>
                <a:close/>
                <a:moveTo>
                  <a:pt x="7053458" y="2887543"/>
                </a:moveTo>
                <a:lnTo>
                  <a:pt x="7047661" y="2892231"/>
                </a:lnTo>
                <a:lnTo>
                  <a:pt x="7045989" y="2892593"/>
                </a:lnTo>
                <a:close/>
                <a:moveTo>
                  <a:pt x="1727321" y="2880736"/>
                </a:moveTo>
                <a:cubicBezTo>
                  <a:pt x="1718965" y="2882140"/>
                  <a:pt x="1714789" y="2882843"/>
                  <a:pt x="1713222" y="2883107"/>
                </a:cubicBezTo>
                <a:cubicBezTo>
                  <a:pt x="1708523" y="2883895"/>
                  <a:pt x="1727321" y="2880736"/>
                  <a:pt x="1727321" y="2880736"/>
                </a:cubicBezTo>
                <a:close/>
                <a:moveTo>
                  <a:pt x="2456727" y="2803801"/>
                </a:moveTo>
                <a:lnTo>
                  <a:pt x="2458237" y="2804088"/>
                </a:lnTo>
                <a:lnTo>
                  <a:pt x="2465056" y="2804613"/>
                </a:lnTo>
                <a:lnTo>
                  <a:pt x="2464929" y="2804116"/>
                </a:lnTo>
                <a:close/>
                <a:moveTo>
                  <a:pt x="3943601" y="2786771"/>
                </a:moveTo>
                <a:lnTo>
                  <a:pt x="3944183" y="2801463"/>
                </a:lnTo>
                <a:lnTo>
                  <a:pt x="3956663" y="2801946"/>
                </a:lnTo>
                <a:lnTo>
                  <a:pt x="3956642" y="2786785"/>
                </a:lnTo>
                <a:close/>
                <a:moveTo>
                  <a:pt x="3768765" y="2780050"/>
                </a:moveTo>
                <a:lnTo>
                  <a:pt x="3768660" y="2786599"/>
                </a:lnTo>
                <a:cubicBezTo>
                  <a:pt x="3767407" y="2789056"/>
                  <a:pt x="3763712" y="2792343"/>
                  <a:pt x="3763438" y="2796837"/>
                </a:cubicBezTo>
                <a:lnTo>
                  <a:pt x="3763335" y="2797673"/>
                </a:lnTo>
                <a:lnTo>
                  <a:pt x="3827783" y="2798435"/>
                </a:lnTo>
                <a:lnTo>
                  <a:pt x="3856057" y="2799076"/>
                </a:lnTo>
                <a:lnTo>
                  <a:pt x="3855793" y="2785240"/>
                </a:lnTo>
                <a:close/>
                <a:moveTo>
                  <a:pt x="1600306" y="2756426"/>
                </a:moveTo>
                <a:lnTo>
                  <a:pt x="1596238" y="2756867"/>
                </a:lnTo>
                <a:cubicBezTo>
                  <a:pt x="1594891" y="2757013"/>
                  <a:pt x="1595227" y="2756976"/>
                  <a:pt x="1596493" y="2756839"/>
                </a:cubicBezTo>
                <a:close/>
                <a:moveTo>
                  <a:pt x="1609005" y="2755481"/>
                </a:moveTo>
                <a:lnTo>
                  <a:pt x="1602308" y="2756209"/>
                </a:lnTo>
                <a:lnTo>
                  <a:pt x="1600306" y="2756426"/>
                </a:lnTo>
                <a:close/>
                <a:moveTo>
                  <a:pt x="1612423" y="2755111"/>
                </a:moveTo>
                <a:cubicBezTo>
                  <a:pt x="1612423" y="2755111"/>
                  <a:pt x="1611072" y="2755257"/>
                  <a:pt x="1609133" y="2755468"/>
                </a:cubicBezTo>
                <a:lnTo>
                  <a:pt x="1609005" y="2755481"/>
                </a:lnTo>
                <a:close/>
                <a:moveTo>
                  <a:pt x="2446642" y="2739536"/>
                </a:moveTo>
                <a:cubicBezTo>
                  <a:pt x="2446767" y="2739614"/>
                  <a:pt x="2446235" y="2739816"/>
                  <a:pt x="2444780" y="2740214"/>
                </a:cubicBezTo>
                <a:lnTo>
                  <a:pt x="2443307" y="2740587"/>
                </a:lnTo>
                <a:lnTo>
                  <a:pt x="2440154" y="2739897"/>
                </a:lnTo>
                <a:cubicBezTo>
                  <a:pt x="2443510" y="2739703"/>
                  <a:pt x="2446389" y="2739379"/>
                  <a:pt x="2446642" y="2739536"/>
                </a:cubicBezTo>
                <a:close/>
                <a:moveTo>
                  <a:pt x="1577252" y="2737169"/>
                </a:moveTo>
                <a:cubicBezTo>
                  <a:pt x="1581490" y="2735628"/>
                  <a:pt x="1586654" y="2735975"/>
                  <a:pt x="1588448" y="2740023"/>
                </a:cubicBezTo>
                <a:lnTo>
                  <a:pt x="1571605" y="2745633"/>
                </a:lnTo>
                <a:cubicBezTo>
                  <a:pt x="1569698" y="2742136"/>
                  <a:pt x="1573013" y="2738710"/>
                  <a:pt x="1577252" y="2737169"/>
                </a:cubicBezTo>
                <a:close/>
                <a:moveTo>
                  <a:pt x="6973534" y="2706313"/>
                </a:moveTo>
                <a:lnTo>
                  <a:pt x="6970153" y="2708012"/>
                </a:lnTo>
                <a:lnTo>
                  <a:pt x="6968538" y="2708055"/>
                </a:lnTo>
                <a:cubicBezTo>
                  <a:pt x="6966944" y="2708059"/>
                  <a:pt x="6966362" y="2708002"/>
                  <a:pt x="6966496" y="2707878"/>
                </a:cubicBezTo>
                <a:cubicBezTo>
                  <a:pt x="6966762" y="2707628"/>
                  <a:pt x="6969894" y="2707118"/>
                  <a:pt x="6973534" y="2706313"/>
                </a:cubicBezTo>
                <a:close/>
                <a:moveTo>
                  <a:pt x="1964241" y="2702360"/>
                </a:moveTo>
                <a:cubicBezTo>
                  <a:pt x="1964241" y="2702360"/>
                  <a:pt x="1964864" y="2713773"/>
                  <a:pt x="1964711" y="2710920"/>
                </a:cubicBezTo>
                <a:cubicBezTo>
                  <a:pt x="1964658" y="2709968"/>
                  <a:pt x="1964520" y="2707432"/>
                  <a:pt x="1964241" y="2702360"/>
                </a:cubicBezTo>
                <a:close/>
                <a:moveTo>
                  <a:pt x="5255673" y="2697631"/>
                </a:moveTo>
                <a:cubicBezTo>
                  <a:pt x="5255673" y="2697631"/>
                  <a:pt x="5173152" y="2703965"/>
                  <a:pt x="5147240" y="2705549"/>
                </a:cubicBezTo>
                <a:lnTo>
                  <a:pt x="5023104" y="2719076"/>
                </a:lnTo>
                <a:lnTo>
                  <a:pt x="5006658" y="2739451"/>
                </a:lnTo>
                <a:lnTo>
                  <a:pt x="5143676" y="2720569"/>
                </a:lnTo>
                <a:cubicBezTo>
                  <a:pt x="5169777" y="2717188"/>
                  <a:pt x="5215469" y="2715814"/>
                  <a:pt x="5239878" y="2707959"/>
                </a:cubicBezTo>
                <a:cubicBezTo>
                  <a:pt x="5248013" y="2705341"/>
                  <a:pt x="5253783" y="2702002"/>
                  <a:pt x="5255673" y="2697631"/>
                </a:cubicBezTo>
                <a:close/>
                <a:moveTo>
                  <a:pt x="3818786" y="2676187"/>
                </a:moveTo>
                <a:lnTo>
                  <a:pt x="3818032" y="2678897"/>
                </a:lnTo>
                <a:cubicBezTo>
                  <a:pt x="3817732" y="2679968"/>
                  <a:pt x="3817931" y="2679255"/>
                  <a:pt x="3818330" y="2677825"/>
                </a:cubicBezTo>
                <a:close/>
                <a:moveTo>
                  <a:pt x="3819437" y="2673853"/>
                </a:moveTo>
                <a:lnTo>
                  <a:pt x="3818890" y="2675816"/>
                </a:lnTo>
                <a:lnTo>
                  <a:pt x="3818786" y="2676187"/>
                </a:lnTo>
                <a:close/>
                <a:moveTo>
                  <a:pt x="5337115" y="2673712"/>
                </a:moveTo>
                <a:cubicBezTo>
                  <a:pt x="5328736" y="2676303"/>
                  <a:pt x="5320592" y="2691310"/>
                  <a:pt x="5320592" y="2691310"/>
                </a:cubicBezTo>
                <a:cubicBezTo>
                  <a:pt x="5321769" y="2692655"/>
                  <a:pt x="5323903" y="2692388"/>
                  <a:pt x="5326438" y="2691231"/>
                </a:cubicBezTo>
                <a:cubicBezTo>
                  <a:pt x="5334046" y="2687758"/>
                  <a:pt x="5345281" y="2676277"/>
                  <a:pt x="5345281" y="2676277"/>
                </a:cubicBezTo>
                <a:cubicBezTo>
                  <a:pt x="5342729" y="2673365"/>
                  <a:pt x="5339909" y="2672849"/>
                  <a:pt x="5337115" y="2673712"/>
                </a:cubicBezTo>
                <a:close/>
                <a:moveTo>
                  <a:pt x="3820720" y="2669248"/>
                </a:moveTo>
                <a:cubicBezTo>
                  <a:pt x="3820720" y="2669248"/>
                  <a:pt x="3820321" y="2670680"/>
                  <a:pt x="3819824" y="2672466"/>
                </a:cubicBezTo>
                <a:lnTo>
                  <a:pt x="3819437" y="2673853"/>
                </a:lnTo>
                <a:close/>
                <a:moveTo>
                  <a:pt x="3840505" y="2668422"/>
                </a:moveTo>
                <a:lnTo>
                  <a:pt x="3842528" y="2669010"/>
                </a:lnTo>
                <a:cubicBezTo>
                  <a:pt x="3842528" y="2669010"/>
                  <a:pt x="3830831" y="2679777"/>
                  <a:pt x="3826728" y="2681125"/>
                </a:cubicBezTo>
                <a:cubicBezTo>
                  <a:pt x="3826423" y="2677763"/>
                  <a:pt x="3829195" y="2673391"/>
                  <a:pt x="3832633" y="2670532"/>
                </a:cubicBezTo>
                <a:lnTo>
                  <a:pt x="3836273" y="2668600"/>
                </a:lnTo>
                <a:close/>
                <a:moveTo>
                  <a:pt x="3794566" y="2668176"/>
                </a:moveTo>
                <a:cubicBezTo>
                  <a:pt x="3796452" y="2665680"/>
                  <a:pt x="3798503" y="2665006"/>
                  <a:pt x="3798809" y="2668370"/>
                </a:cubicBezTo>
                <a:cubicBezTo>
                  <a:pt x="3802910" y="2667021"/>
                  <a:pt x="3791317" y="2678908"/>
                  <a:pt x="3791317" y="2678908"/>
                </a:cubicBezTo>
                <a:cubicBezTo>
                  <a:pt x="3790960" y="2674987"/>
                  <a:pt x="3792680" y="2670670"/>
                  <a:pt x="3794566" y="2668176"/>
                </a:cubicBezTo>
                <a:close/>
                <a:moveTo>
                  <a:pt x="5392391" y="2667727"/>
                </a:moveTo>
                <a:lnTo>
                  <a:pt x="5375297" y="2673343"/>
                </a:lnTo>
                <a:cubicBezTo>
                  <a:pt x="5364851" y="2678505"/>
                  <a:pt x="5360991" y="2681071"/>
                  <a:pt x="5361003" y="2681933"/>
                </a:cubicBezTo>
                <a:cubicBezTo>
                  <a:pt x="5361009" y="2682364"/>
                  <a:pt x="5361984" y="2682368"/>
                  <a:pt x="5363587" y="2682058"/>
                </a:cubicBezTo>
                <a:cubicBezTo>
                  <a:pt x="5365189" y="2681747"/>
                  <a:pt x="5367422" y="2681122"/>
                  <a:pt x="5369943" y="2680294"/>
                </a:cubicBezTo>
                <a:cubicBezTo>
                  <a:pt x="5380027" y="2676980"/>
                  <a:pt x="5394748" y="2670417"/>
                  <a:pt x="5392391" y="2667727"/>
                </a:cubicBezTo>
                <a:close/>
                <a:moveTo>
                  <a:pt x="1797193" y="2666570"/>
                </a:moveTo>
                <a:lnTo>
                  <a:pt x="1806642" y="2671072"/>
                </a:lnTo>
                <a:lnTo>
                  <a:pt x="1802521" y="2673854"/>
                </a:lnTo>
                <a:cubicBezTo>
                  <a:pt x="1800021" y="2674212"/>
                  <a:pt x="1796801" y="2673156"/>
                  <a:pt x="1792097" y="2669472"/>
                </a:cubicBezTo>
                <a:cubicBezTo>
                  <a:pt x="1793267" y="2671232"/>
                  <a:pt x="1794901" y="2670430"/>
                  <a:pt x="1796398" y="2668445"/>
                </a:cubicBezTo>
                <a:close/>
                <a:moveTo>
                  <a:pt x="5435399" y="2660526"/>
                </a:moveTo>
                <a:cubicBezTo>
                  <a:pt x="5435399" y="2660526"/>
                  <a:pt x="5422407" y="2664794"/>
                  <a:pt x="5418304" y="2666142"/>
                </a:cubicBezTo>
                <a:cubicBezTo>
                  <a:pt x="5408885" y="2670966"/>
                  <a:pt x="5405792" y="2673280"/>
                  <a:pt x="5406318" y="2673972"/>
                </a:cubicBezTo>
                <a:cubicBezTo>
                  <a:pt x="5406581" y="2674318"/>
                  <a:pt x="5407748" y="2674260"/>
                  <a:pt x="5409478" y="2673908"/>
                </a:cubicBezTo>
                <a:cubicBezTo>
                  <a:pt x="5411210" y="2673555"/>
                  <a:pt x="5413506" y="2672910"/>
                  <a:pt x="5416027" y="2672083"/>
                </a:cubicBezTo>
                <a:cubicBezTo>
                  <a:pt x="5426113" y="2668767"/>
                  <a:pt x="5439807" y="2662540"/>
                  <a:pt x="5435399" y="2660526"/>
                </a:cubicBezTo>
                <a:close/>
                <a:moveTo>
                  <a:pt x="3784635" y="2658609"/>
                </a:moveTo>
                <a:lnTo>
                  <a:pt x="3783298" y="2668234"/>
                </a:lnTo>
                <a:cubicBezTo>
                  <a:pt x="3780516" y="2677637"/>
                  <a:pt x="3782961" y="2689334"/>
                  <a:pt x="3781433" y="2696282"/>
                </a:cubicBezTo>
                <a:lnTo>
                  <a:pt x="3777609" y="2708356"/>
                </a:lnTo>
                <a:lnTo>
                  <a:pt x="3854365" y="2711218"/>
                </a:lnTo>
                <a:lnTo>
                  <a:pt x="3854252" y="2705247"/>
                </a:lnTo>
                <a:lnTo>
                  <a:pt x="3854440" y="2675264"/>
                </a:lnTo>
                <a:lnTo>
                  <a:pt x="3847854" y="2681111"/>
                </a:lnTo>
                <a:cubicBezTo>
                  <a:pt x="3845496" y="2678423"/>
                  <a:pt x="3847414" y="2674330"/>
                  <a:pt x="3850510" y="2671585"/>
                </a:cubicBezTo>
                <a:lnTo>
                  <a:pt x="3854465" y="2670986"/>
                </a:lnTo>
                <a:lnTo>
                  <a:pt x="3854486" y="2667838"/>
                </a:lnTo>
                <a:lnTo>
                  <a:pt x="3840505" y="2668422"/>
                </a:lnTo>
                <a:lnTo>
                  <a:pt x="3837985" y="2667691"/>
                </a:lnTo>
                <a:lnTo>
                  <a:pt x="3836273" y="2668600"/>
                </a:lnTo>
                <a:lnTo>
                  <a:pt x="3820720" y="2669248"/>
                </a:lnTo>
                <a:close/>
                <a:moveTo>
                  <a:pt x="1617890" y="2651041"/>
                </a:moveTo>
                <a:cubicBezTo>
                  <a:pt x="1616536" y="2657686"/>
                  <a:pt x="1605349" y="2656936"/>
                  <a:pt x="1605349" y="2656936"/>
                </a:cubicBezTo>
                <a:cubicBezTo>
                  <a:pt x="1600182" y="2656591"/>
                  <a:pt x="1612723" y="2650693"/>
                  <a:pt x="1617890" y="2651041"/>
                </a:cubicBezTo>
                <a:close/>
                <a:moveTo>
                  <a:pt x="1721375" y="2607593"/>
                </a:moveTo>
                <a:cubicBezTo>
                  <a:pt x="1725831" y="2606063"/>
                  <a:pt x="1729916" y="2606339"/>
                  <a:pt x="1729127" y="2610217"/>
                </a:cubicBezTo>
                <a:lnTo>
                  <a:pt x="1725238" y="2612586"/>
                </a:lnTo>
                <a:lnTo>
                  <a:pt x="1718959" y="2609578"/>
                </a:lnTo>
                <a:close/>
                <a:moveTo>
                  <a:pt x="1701323" y="2598946"/>
                </a:moveTo>
                <a:cubicBezTo>
                  <a:pt x="1705777" y="2597422"/>
                  <a:pt x="1709866" y="2597696"/>
                  <a:pt x="1709190" y="2601018"/>
                </a:cubicBezTo>
                <a:lnTo>
                  <a:pt x="1705853" y="2603371"/>
                </a:lnTo>
                <a:lnTo>
                  <a:pt x="1699601" y="2600440"/>
                </a:lnTo>
                <a:close/>
                <a:moveTo>
                  <a:pt x="3797949" y="2594020"/>
                </a:moveTo>
                <a:lnTo>
                  <a:pt x="3793793" y="2602389"/>
                </a:lnTo>
                <a:lnTo>
                  <a:pt x="3831979" y="2605907"/>
                </a:lnTo>
                <a:lnTo>
                  <a:pt x="3825024" y="2595379"/>
                </a:lnTo>
                <a:close/>
                <a:moveTo>
                  <a:pt x="1681189" y="2590718"/>
                </a:moveTo>
                <a:cubicBezTo>
                  <a:pt x="1685617" y="2589330"/>
                  <a:pt x="1689703" y="2589605"/>
                  <a:pt x="1689025" y="2592928"/>
                </a:cubicBezTo>
                <a:lnTo>
                  <a:pt x="1686656" y="2594375"/>
                </a:lnTo>
                <a:lnTo>
                  <a:pt x="1680314" y="2591404"/>
                </a:lnTo>
                <a:close/>
                <a:moveTo>
                  <a:pt x="6685316" y="2576071"/>
                </a:moveTo>
                <a:lnTo>
                  <a:pt x="6682153" y="2576953"/>
                </a:lnTo>
                <a:cubicBezTo>
                  <a:pt x="6678610" y="2578451"/>
                  <a:pt x="6675004" y="2580651"/>
                  <a:pt x="6671279" y="2584123"/>
                </a:cubicBezTo>
                <a:lnTo>
                  <a:pt x="6670396" y="2581907"/>
                </a:lnTo>
                <a:lnTo>
                  <a:pt x="6670231" y="2581495"/>
                </a:lnTo>
                <a:cubicBezTo>
                  <a:pt x="6670056" y="2581058"/>
                  <a:pt x="6669969" y="2580840"/>
                  <a:pt x="6670100" y="2581169"/>
                </a:cubicBezTo>
                <a:lnTo>
                  <a:pt x="6670396" y="2581907"/>
                </a:lnTo>
                <a:lnTo>
                  <a:pt x="6670886" y="2583138"/>
                </a:lnTo>
                <a:cubicBezTo>
                  <a:pt x="6671103" y="2583685"/>
                  <a:pt x="6671279" y="2584123"/>
                  <a:pt x="6671279" y="2584123"/>
                </a:cubicBezTo>
                <a:lnTo>
                  <a:pt x="6671440" y="2584177"/>
                </a:lnTo>
                <a:close/>
                <a:moveTo>
                  <a:pt x="5433341" y="2571497"/>
                </a:moveTo>
                <a:lnTo>
                  <a:pt x="5356931" y="2586385"/>
                </a:lnTo>
                <a:cubicBezTo>
                  <a:pt x="5279885" y="2598572"/>
                  <a:pt x="5205446" y="2606456"/>
                  <a:pt x="5123898" y="2613894"/>
                </a:cubicBezTo>
                <a:lnTo>
                  <a:pt x="5101950" y="2615822"/>
                </a:lnTo>
                <a:lnTo>
                  <a:pt x="5091812" y="2633959"/>
                </a:lnTo>
                <a:lnTo>
                  <a:pt x="5084149" y="2643453"/>
                </a:lnTo>
                <a:lnTo>
                  <a:pt x="5110229" y="2639233"/>
                </a:lnTo>
                <a:cubicBezTo>
                  <a:pt x="5198635" y="2624044"/>
                  <a:pt x="5283497" y="2608574"/>
                  <a:pt x="5367092" y="2591794"/>
                </a:cubicBezTo>
                <a:lnTo>
                  <a:pt x="5435207" y="2576671"/>
                </a:lnTo>
                <a:lnTo>
                  <a:pt x="5434678" y="2573578"/>
                </a:lnTo>
                <a:close/>
                <a:moveTo>
                  <a:pt x="2861942" y="2559432"/>
                </a:moveTo>
                <a:lnTo>
                  <a:pt x="2863960" y="2560044"/>
                </a:lnTo>
                <a:cubicBezTo>
                  <a:pt x="2869045" y="2561261"/>
                  <a:pt x="2874917" y="2562377"/>
                  <a:pt x="2880401" y="2562988"/>
                </a:cubicBezTo>
                <a:cubicBezTo>
                  <a:pt x="2885886" y="2563603"/>
                  <a:pt x="2890983" y="2563715"/>
                  <a:pt x="2894523" y="2562921"/>
                </a:cubicBezTo>
                <a:lnTo>
                  <a:pt x="2894743" y="2562667"/>
                </a:lnTo>
                <a:lnTo>
                  <a:pt x="2864750" y="2559855"/>
                </a:lnTo>
                <a:close/>
                <a:moveTo>
                  <a:pt x="6920897" y="2550620"/>
                </a:moveTo>
                <a:cubicBezTo>
                  <a:pt x="6923672" y="2550745"/>
                  <a:pt x="6924893" y="2552260"/>
                  <a:pt x="6924344" y="2553784"/>
                </a:cubicBezTo>
                <a:cubicBezTo>
                  <a:pt x="6923978" y="2554801"/>
                  <a:pt x="6922826" y="2555822"/>
                  <a:pt x="6920822" y="2556439"/>
                </a:cubicBezTo>
                <a:cubicBezTo>
                  <a:pt x="6918153" y="2557260"/>
                  <a:pt x="6913971" y="2557364"/>
                  <a:pt x="6908128" y="2555784"/>
                </a:cubicBezTo>
                <a:cubicBezTo>
                  <a:pt x="6913795" y="2551755"/>
                  <a:pt x="6918123" y="2550494"/>
                  <a:pt x="6920897" y="2550620"/>
                </a:cubicBezTo>
                <a:close/>
                <a:moveTo>
                  <a:pt x="5427413" y="2544086"/>
                </a:moveTo>
                <a:lnTo>
                  <a:pt x="5358260" y="2557204"/>
                </a:lnTo>
                <a:lnTo>
                  <a:pt x="5117771" y="2587508"/>
                </a:lnTo>
                <a:lnTo>
                  <a:pt x="5108789" y="2603582"/>
                </a:lnTo>
                <a:lnTo>
                  <a:pt x="5281597" y="2577029"/>
                </a:lnTo>
                <a:lnTo>
                  <a:pt x="5427715" y="2549341"/>
                </a:lnTo>
                <a:close/>
                <a:moveTo>
                  <a:pt x="6680519" y="2530104"/>
                </a:moveTo>
                <a:lnTo>
                  <a:pt x="6677889" y="2533940"/>
                </a:lnTo>
                <a:lnTo>
                  <a:pt x="6677890" y="2533940"/>
                </a:lnTo>
                <a:close/>
                <a:moveTo>
                  <a:pt x="6725364" y="2527837"/>
                </a:moveTo>
                <a:lnTo>
                  <a:pt x="6725639" y="2528233"/>
                </a:lnTo>
                <a:lnTo>
                  <a:pt x="6726296" y="2529187"/>
                </a:lnTo>
                <a:cubicBezTo>
                  <a:pt x="6727025" y="2530238"/>
                  <a:pt x="6727856" y="2531441"/>
                  <a:pt x="6727856" y="2531441"/>
                </a:cubicBezTo>
                <a:lnTo>
                  <a:pt x="6725639" y="2528233"/>
                </a:lnTo>
                <a:lnTo>
                  <a:pt x="6725402" y="2527889"/>
                </a:lnTo>
                <a:cubicBezTo>
                  <a:pt x="6725207" y="2527609"/>
                  <a:pt x="6725156" y="2527535"/>
                  <a:pt x="6725364" y="2527837"/>
                </a:cubicBezTo>
                <a:close/>
                <a:moveTo>
                  <a:pt x="2695786" y="2486207"/>
                </a:moveTo>
                <a:cubicBezTo>
                  <a:pt x="2692518" y="2486430"/>
                  <a:pt x="2692730" y="2487897"/>
                  <a:pt x="2694082" y="2489156"/>
                </a:cubicBezTo>
                <a:lnTo>
                  <a:pt x="2695245" y="2489857"/>
                </a:lnTo>
                <a:lnTo>
                  <a:pt x="2699222" y="2490238"/>
                </a:lnTo>
                <a:lnTo>
                  <a:pt x="2699416" y="2487004"/>
                </a:lnTo>
                <a:cubicBezTo>
                  <a:pt x="2698229" y="2485374"/>
                  <a:pt x="2696973" y="2487834"/>
                  <a:pt x="2695786" y="2486207"/>
                </a:cubicBezTo>
                <a:close/>
                <a:moveTo>
                  <a:pt x="6764545" y="2450681"/>
                </a:moveTo>
                <a:lnTo>
                  <a:pt x="6761536" y="2451794"/>
                </a:lnTo>
                <a:lnTo>
                  <a:pt x="6760464" y="2452552"/>
                </a:lnTo>
                <a:lnTo>
                  <a:pt x="6756929" y="2456709"/>
                </a:lnTo>
                <a:cubicBezTo>
                  <a:pt x="6756019" y="2458298"/>
                  <a:pt x="6756156" y="2458969"/>
                  <a:pt x="6756872" y="2459078"/>
                </a:cubicBezTo>
                <a:cubicBezTo>
                  <a:pt x="6759021" y="2459415"/>
                  <a:pt x="6766391" y="2454723"/>
                  <a:pt x="6766391" y="2454723"/>
                </a:cubicBezTo>
                <a:cubicBezTo>
                  <a:pt x="6767707" y="2452429"/>
                  <a:pt x="6766607" y="2450716"/>
                  <a:pt x="6764545" y="2450681"/>
                </a:cubicBezTo>
                <a:close/>
                <a:moveTo>
                  <a:pt x="2451516" y="2449900"/>
                </a:moveTo>
                <a:lnTo>
                  <a:pt x="2459447" y="2455603"/>
                </a:lnTo>
                <a:lnTo>
                  <a:pt x="2463131" y="2457723"/>
                </a:lnTo>
                <a:lnTo>
                  <a:pt x="2423585" y="2458896"/>
                </a:lnTo>
                <a:lnTo>
                  <a:pt x="2419148" y="2456789"/>
                </a:lnTo>
                <a:lnTo>
                  <a:pt x="2414034" y="2453680"/>
                </a:lnTo>
                <a:lnTo>
                  <a:pt x="2433205" y="2451101"/>
                </a:lnTo>
                <a:close/>
                <a:moveTo>
                  <a:pt x="6660134" y="2432132"/>
                </a:moveTo>
                <a:lnTo>
                  <a:pt x="6647880" y="2440276"/>
                </a:lnTo>
                <a:lnTo>
                  <a:pt x="6649807" y="2439480"/>
                </a:lnTo>
                <a:cubicBezTo>
                  <a:pt x="6652652" y="2437895"/>
                  <a:pt x="6656204" y="2435278"/>
                  <a:pt x="6659824" y="2432389"/>
                </a:cubicBezTo>
                <a:close/>
                <a:moveTo>
                  <a:pt x="6914318" y="2402937"/>
                </a:moveTo>
                <a:lnTo>
                  <a:pt x="6909764" y="2406854"/>
                </a:lnTo>
                <a:cubicBezTo>
                  <a:pt x="6902861" y="2412649"/>
                  <a:pt x="6899169" y="2415963"/>
                  <a:pt x="6897687" y="2417691"/>
                </a:cubicBezTo>
                <a:lnTo>
                  <a:pt x="6898184" y="2418226"/>
                </a:lnTo>
                <a:lnTo>
                  <a:pt x="6873352" y="2425341"/>
                </a:lnTo>
                <a:cubicBezTo>
                  <a:pt x="6856132" y="2431582"/>
                  <a:pt x="6839624" y="2438821"/>
                  <a:pt x="6823439" y="2446869"/>
                </a:cubicBezTo>
                <a:lnTo>
                  <a:pt x="6812515" y="2449246"/>
                </a:lnTo>
                <a:lnTo>
                  <a:pt x="6837255" y="2432757"/>
                </a:lnTo>
                <a:lnTo>
                  <a:pt x="6855144" y="2418117"/>
                </a:lnTo>
                <a:lnTo>
                  <a:pt x="6906430" y="2404612"/>
                </a:lnTo>
                <a:close/>
                <a:moveTo>
                  <a:pt x="2582999" y="2401250"/>
                </a:moveTo>
                <a:cubicBezTo>
                  <a:pt x="2581100" y="2403604"/>
                  <a:pt x="2579354" y="2407641"/>
                  <a:pt x="2579659" y="2411001"/>
                </a:cubicBezTo>
                <a:cubicBezTo>
                  <a:pt x="2583762" y="2409652"/>
                  <a:pt x="2591355" y="2400236"/>
                  <a:pt x="2587254" y="2401583"/>
                </a:cubicBezTo>
                <a:cubicBezTo>
                  <a:pt x="2586950" y="2398221"/>
                  <a:pt x="2584898" y="2398894"/>
                  <a:pt x="2582999" y="2401250"/>
                </a:cubicBezTo>
                <a:close/>
                <a:moveTo>
                  <a:pt x="6713041" y="2399686"/>
                </a:moveTo>
                <a:lnTo>
                  <a:pt x="6700414" y="2405015"/>
                </a:lnTo>
                <a:lnTo>
                  <a:pt x="6695513" y="2407723"/>
                </a:lnTo>
                <a:lnTo>
                  <a:pt x="6692488" y="2409888"/>
                </a:lnTo>
                <a:lnTo>
                  <a:pt x="6690957" y="2412323"/>
                </a:lnTo>
                <a:lnTo>
                  <a:pt x="6694511" y="2413510"/>
                </a:lnTo>
                <a:close/>
                <a:moveTo>
                  <a:pt x="2572076" y="2396344"/>
                </a:moveTo>
                <a:cubicBezTo>
                  <a:pt x="2569697" y="2396313"/>
                  <a:pt x="2565598" y="2403503"/>
                  <a:pt x="2566054" y="2408547"/>
                </a:cubicBezTo>
                <a:cubicBezTo>
                  <a:pt x="2570159" y="2407196"/>
                  <a:pt x="2578436" y="2397553"/>
                  <a:pt x="2573650" y="2399127"/>
                </a:cubicBezTo>
                <a:cubicBezTo>
                  <a:pt x="2573472" y="2397166"/>
                  <a:pt x="2572869" y="2396355"/>
                  <a:pt x="2572076" y="2396344"/>
                </a:cubicBezTo>
                <a:close/>
                <a:moveTo>
                  <a:pt x="6988988" y="2388526"/>
                </a:moveTo>
                <a:lnTo>
                  <a:pt x="6983590" y="2393437"/>
                </a:lnTo>
                <a:lnTo>
                  <a:pt x="6978883" y="2397053"/>
                </a:lnTo>
                <a:lnTo>
                  <a:pt x="6936008" y="2407713"/>
                </a:lnTo>
                <a:lnTo>
                  <a:pt x="6939902" y="2404304"/>
                </a:lnTo>
                <a:lnTo>
                  <a:pt x="6948233" y="2395737"/>
                </a:lnTo>
                <a:lnTo>
                  <a:pt x="6968115" y="2391517"/>
                </a:lnTo>
                <a:close/>
                <a:moveTo>
                  <a:pt x="2524606" y="2386385"/>
                </a:moveTo>
                <a:cubicBezTo>
                  <a:pt x="2524606" y="2386385"/>
                  <a:pt x="2512908" y="2397154"/>
                  <a:pt x="2517009" y="2395802"/>
                </a:cubicBezTo>
                <a:cubicBezTo>
                  <a:pt x="2517164" y="2397483"/>
                  <a:pt x="2517753" y="2398157"/>
                  <a:pt x="2518539" y="2398112"/>
                </a:cubicBezTo>
                <a:cubicBezTo>
                  <a:pt x="2520905" y="2397987"/>
                  <a:pt x="2525062" y="2391428"/>
                  <a:pt x="2524606" y="2386385"/>
                </a:cubicBezTo>
                <a:close/>
                <a:moveTo>
                  <a:pt x="6876642" y="2377726"/>
                </a:moveTo>
                <a:cubicBezTo>
                  <a:pt x="6873378" y="2381000"/>
                  <a:pt x="6871138" y="2383695"/>
                  <a:pt x="6869016" y="2385485"/>
                </a:cubicBezTo>
                <a:cubicBezTo>
                  <a:pt x="6866893" y="2387276"/>
                  <a:pt x="6864883" y="2388158"/>
                  <a:pt x="6862080" y="2387804"/>
                </a:cubicBezTo>
                <a:cubicBezTo>
                  <a:pt x="6865720" y="2381445"/>
                  <a:pt x="6871278" y="2377397"/>
                  <a:pt x="6876642" y="2377726"/>
                </a:cubicBezTo>
                <a:close/>
                <a:moveTo>
                  <a:pt x="2424634" y="2374186"/>
                </a:moveTo>
                <a:lnTo>
                  <a:pt x="2450528" y="2378274"/>
                </a:lnTo>
                <a:lnTo>
                  <a:pt x="2455381" y="2379363"/>
                </a:lnTo>
                <a:lnTo>
                  <a:pt x="2443276" y="2377756"/>
                </a:lnTo>
                <a:close/>
                <a:moveTo>
                  <a:pt x="6878652" y="2373005"/>
                </a:moveTo>
                <a:cubicBezTo>
                  <a:pt x="6879461" y="2371591"/>
                  <a:pt x="6880485" y="2371014"/>
                  <a:pt x="6881953" y="2373295"/>
                </a:cubicBezTo>
                <a:cubicBezTo>
                  <a:pt x="6880638" y="2375592"/>
                  <a:pt x="6879677" y="2377270"/>
                  <a:pt x="6878860" y="2378087"/>
                </a:cubicBezTo>
                <a:cubicBezTo>
                  <a:pt x="6878045" y="2378908"/>
                  <a:pt x="6877374" y="2378865"/>
                  <a:pt x="6876642" y="2377726"/>
                </a:cubicBezTo>
                <a:cubicBezTo>
                  <a:pt x="6877248" y="2376666"/>
                  <a:pt x="6877842" y="2374417"/>
                  <a:pt x="6878652" y="2373005"/>
                </a:cubicBezTo>
                <a:close/>
                <a:moveTo>
                  <a:pt x="2407190" y="2371432"/>
                </a:moveTo>
                <a:lnTo>
                  <a:pt x="2421881" y="2373749"/>
                </a:lnTo>
                <a:lnTo>
                  <a:pt x="2410033" y="2373238"/>
                </a:lnTo>
                <a:close/>
                <a:moveTo>
                  <a:pt x="6883964" y="2368574"/>
                </a:moveTo>
                <a:cubicBezTo>
                  <a:pt x="6884774" y="2367161"/>
                  <a:pt x="6885798" y="2366584"/>
                  <a:pt x="6887266" y="2368865"/>
                </a:cubicBezTo>
                <a:cubicBezTo>
                  <a:pt x="6885951" y="2371162"/>
                  <a:pt x="6884988" y="2372839"/>
                  <a:pt x="6884172" y="2373661"/>
                </a:cubicBezTo>
                <a:cubicBezTo>
                  <a:pt x="6883357" y="2374477"/>
                  <a:pt x="6882688" y="2374437"/>
                  <a:pt x="6881953" y="2373295"/>
                </a:cubicBezTo>
                <a:cubicBezTo>
                  <a:pt x="6882560" y="2372236"/>
                  <a:pt x="6883155" y="2369987"/>
                  <a:pt x="6883964" y="2368574"/>
                </a:cubicBezTo>
                <a:close/>
                <a:moveTo>
                  <a:pt x="2316041" y="2352124"/>
                </a:moveTo>
                <a:lnTo>
                  <a:pt x="2355211" y="2361204"/>
                </a:lnTo>
                <a:lnTo>
                  <a:pt x="2321472" y="2359626"/>
                </a:lnTo>
                <a:lnTo>
                  <a:pt x="2300608" y="2352286"/>
                </a:lnTo>
                <a:close/>
                <a:moveTo>
                  <a:pt x="5359941" y="2332209"/>
                </a:moveTo>
                <a:cubicBezTo>
                  <a:pt x="5347323" y="2332134"/>
                  <a:pt x="5288697" y="2342303"/>
                  <a:pt x="5275417" y="2341470"/>
                </a:cubicBezTo>
                <a:cubicBezTo>
                  <a:pt x="5271314" y="2342818"/>
                  <a:pt x="5258322" y="2347083"/>
                  <a:pt x="5250117" y="2349780"/>
                </a:cubicBezTo>
                <a:lnTo>
                  <a:pt x="5238096" y="2351325"/>
                </a:lnTo>
                <a:lnTo>
                  <a:pt x="5237993" y="2351597"/>
                </a:lnTo>
                <a:lnTo>
                  <a:pt x="5250117" y="2349780"/>
                </a:lnTo>
                <a:cubicBezTo>
                  <a:pt x="5259834" y="2349186"/>
                  <a:pt x="5272141" y="2349850"/>
                  <a:pt x="5285494" y="2349907"/>
                </a:cubicBezTo>
                <a:cubicBezTo>
                  <a:pt x="5298848" y="2349964"/>
                  <a:pt x="5313249" y="2349412"/>
                  <a:pt x="5327152" y="2346387"/>
                </a:cubicBezTo>
                <a:cubicBezTo>
                  <a:pt x="5336420" y="2344369"/>
                  <a:pt x="5345467" y="2341253"/>
                  <a:pt x="5353837" y="2336486"/>
                </a:cubicBezTo>
                <a:cubicBezTo>
                  <a:pt x="5363239" y="2333398"/>
                  <a:pt x="5364146" y="2332235"/>
                  <a:pt x="5359941" y="2332209"/>
                </a:cubicBezTo>
                <a:close/>
                <a:moveTo>
                  <a:pt x="6800851" y="2329972"/>
                </a:moveTo>
                <a:cubicBezTo>
                  <a:pt x="6800947" y="2331623"/>
                  <a:pt x="6799272" y="2333525"/>
                  <a:pt x="6797342" y="2334906"/>
                </a:cubicBezTo>
                <a:cubicBezTo>
                  <a:pt x="6795414" y="2336284"/>
                  <a:pt x="6793232" y="2337143"/>
                  <a:pt x="6792315" y="2336701"/>
                </a:cubicBezTo>
                <a:cubicBezTo>
                  <a:pt x="6791702" y="2336406"/>
                  <a:pt x="6791652" y="2335535"/>
                  <a:pt x="6792613" y="2333855"/>
                </a:cubicBezTo>
                <a:cubicBezTo>
                  <a:pt x="6795040" y="2329617"/>
                  <a:pt x="6800851" y="2329972"/>
                  <a:pt x="6800851" y="2329972"/>
                </a:cubicBezTo>
                <a:close/>
                <a:moveTo>
                  <a:pt x="2775014" y="2326900"/>
                </a:moveTo>
                <a:lnTo>
                  <a:pt x="2826965" y="2343884"/>
                </a:lnTo>
                <a:lnTo>
                  <a:pt x="2848115" y="2349084"/>
                </a:lnTo>
                <a:lnTo>
                  <a:pt x="2928444" y="2361051"/>
                </a:lnTo>
                <a:lnTo>
                  <a:pt x="2974882" y="2367025"/>
                </a:lnTo>
                <a:lnTo>
                  <a:pt x="3017715" y="2366181"/>
                </a:lnTo>
                <a:cubicBezTo>
                  <a:pt x="2968128" y="2353100"/>
                  <a:pt x="2919763" y="2349118"/>
                  <a:pt x="2869085" y="2340310"/>
                </a:cubicBezTo>
                <a:lnTo>
                  <a:pt x="2841049" y="2334368"/>
                </a:lnTo>
                <a:lnTo>
                  <a:pt x="2777236" y="2327210"/>
                </a:lnTo>
                <a:close/>
                <a:moveTo>
                  <a:pt x="6655011" y="2316103"/>
                </a:moveTo>
                <a:lnTo>
                  <a:pt x="6655878" y="2317321"/>
                </a:lnTo>
                <a:lnTo>
                  <a:pt x="6655879" y="2317321"/>
                </a:lnTo>
                <a:lnTo>
                  <a:pt x="6655050" y="2316152"/>
                </a:lnTo>
                <a:cubicBezTo>
                  <a:pt x="6654861" y="2315889"/>
                  <a:pt x="6654813" y="2315817"/>
                  <a:pt x="6655011" y="2316103"/>
                </a:cubicBezTo>
                <a:close/>
                <a:moveTo>
                  <a:pt x="6944870" y="2294144"/>
                </a:moveTo>
                <a:lnTo>
                  <a:pt x="6939073" y="2298832"/>
                </a:lnTo>
                <a:lnTo>
                  <a:pt x="6937401" y="2299197"/>
                </a:lnTo>
                <a:close/>
                <a:moveTo>
                  <a:pt x="6696134" y="2263781"/>
                </a:moveTo>
                <a:cubicBezTo>
                  <a:pt x="6690664" y="2263758"/>
                  <a:pt x="6668825" y="2264125"/>
                  <a:pt x="6669483" y="2271272"/>
                </a:cubicBezTo>
                <a:cubicBezTo>
                  <a:pt x="6669327" y="2272713"/>
                  <a:pt x="6671394" y="2273192"/>
                  <a:pt x="6674363" y="2273151"/>
                </a:cubicBezTo>
                <a:lnTo>
                  <a:pt x="6683809" y="2272033"/>
                </a:lnTo>
                <a:lnTo>
                  <a:pt x="6697094" y="2263792"/>
                </a:lnTo>
                <a:close/>
                <a:moveTo>
                  <a:pt x="6759080" y="2245083"/>
                </a:moveTo>
                <a:lnTo>
                  <a:pt x="6741960" y="2249987"/>
                </a:lnTo>
                <a:lnTo>
                  <a:pt x="6721364" y="2255985"/>
                </a:lnTo>
                <a:lnTo>
                  <a:pt x="6714285" y="2261111"/>
                </a:lnTo>
                <a:lnTo>
                  <a:pt x="6729623" y="2255009"/>
                </a:lnTo>
                <a:cubicBezTo>
                  <a:pt x="6736478" y="2252321"/>
                  <a:pt x="6743086" y="2250001"/>
                  <a:pt x="6748926" y="2248632"/>
                </a:cubicBezTo>
                <a:lnTo>
                  <a:pt x="6755512" y="2247596"/>
                </a:lnTo>
                <a:close/>
                <a:moveTo>
                  <a:pt x="2207903" y="2218055"/>
                </a:moveTo>
                <a:cubicBezTo>
                  <a:pt x="2201755" y="2222092"/>
                  <a:pt x="2198682" y="2224113"/>
                  <a:pt x="2197530" y="2224870"/>
                </a:cubicBezTo>
                <a:cubicBezTo>
                  <a:pt x="2194073" y="2227141"/>
                  <a:pt x="2207903" y="2218055"/>
                  <a:pt x="2207903" y="2218055"/>
                </a:cubicBezTo>
                <a:close/>
                <a:moveTo>
                  <a:pt x="6702766" y="2129124"/>
                </a:moveTo>
                <a:cubicBezTo>
                  <a:pt x="6703272" y="2128241"/>
                  <a:pt x="6703994" y="2128194"/>
                  <a:pt x="6704727" y="2129334"/>
                </a:cubicBezTo>
                <a:lnTo>
                  <a:pt x="6702627" y="2130125"/>
                </a:lnTo>
                <a:close/>
                <a:moveTo>
                  <a:pt x="6682783" y="2128571"/>
                </a:moveTo>
                <a:lnTo>
                  <a:pt x="6672227" y="2131930"/>
                </a:lnTo>
                <a:cubicBezTo>
                  <a:pt x="6667465" y="2134078"/>
                  <a:pt x="6664082" y="2136578"/>
                  <a:pt x="6663281" y="2139542"/>
                </a:cubicBezTo>
                <a:lnTo>
                  <a:pt x="6665753" y="2140760"/>
                </a:lnTo>
                <a:close/>
                <a:moveTo>
                  <a:pt x="372706" y="2127609"/>
                </a:moveTo>
                <a:lnTo>
                  <a:pt x="367037" y="2130918"/>
                </a:lnTo>
                <a:lnTo>
                  <a:pt x="354928" y="2139274"/>
                </a:lnTo>
                <a:lnTo>
                  <a:pt x="325714" y="2142972"/>
                </a:lnTo>
                <a:lnTo>
                  <a:pt x="295016" y="2145410"/>
                </a:lnTo>
                <a:lnTo>
                  <a:pt x="302871" y="2140637"/>
                </a:lnTo>
                <a:lnTo>
                  <a:pt x="309735" y="2137141"/>
                </a:lnTo>
                <a:close/>
                <a:moveTo>
                  <a:pt x="6731930" y="2122215"/>
                </a:moveTo>
                <a:cubicBezTo>
                  <a:pt x="6730224" y="2122571"/>
                  <a:pt x="6727433" y="2123611"/>
                  <a:pt x="6724224" y="2125010"/>
                </a:cubicBezTo>
                <a:lnTo>
                  <a:pt x="6716432" y="2128784"/>
                </a:lnTo>
                <a:lnTo>
                  <a:pt x="6728668" y="2124023"/>
                </a:lnTo>
                <a:close/>
                <a:moveTo>
                  <a:pt x="6729263" y="2119643"/>
                </a:moveTo>
                <a:lnTo>
                  <a:pt x="6718530" y="2119709"/>
                </a:lnTo>
                <a:lnTo>
                  <a:pt x="6707736" y="2122472"/>
                </a:lnTo>
                <a:cubicBezTo>
                  <a:pt x="6702263" y="2123618"/>
                  <a:pt x="6695767" y="2124909"/>
                  <a:pt x="6689447" y="2126450"/>
                </a:cubicBezTo>
                <a:lnTo>
                  <a:pt x="6687850" y="2126961"/>
                </a:lnTo>
                <a:lnTo>
                  <a:pt x="6672069" y="2142421"/>
                </a:lnTo>
                <a:lnTo>
                  <a:pt x="6683282" y="2139967"/>
                </a:lnTo>
                <a:lnTo>
                  <a:pt x="6690692" y="2134620"/>
                </a:lnTo>
                <a:lnTo>
                  <a:pt x="6702627" y="2130125"/>
                </a:lnTo>
                <a:lnTo>
                  <a:pt x="6702096" y="2133926"/>
                </a:lnTo>
                <a:lnTo>
                  <a:pt x="6700781" y="2134740"/>
                </a:lnTo>
                <a:lnTo>
                  <a:pt x="6701911" y="2134376"/>
                </a:lnTo>
                <a:lnTo>
                  <a:pt x="6702096" y="2133926"/>
                </a:lnTo>
                <a:cubicBezTo>
                  <a:pt x="6710820" y="2128792"/>
                  <a:pt x="6720213" y="2123698"/>
                  <a:pt x="6727609" y="2120173"/>
                </a:cubicBezTo>
                <a:close/>
                <a:moveTo>
                  <a:pt x="6745747" y="2119540"/>
                </a:moveTo>
                <a:lnTo>
                  <a:pt x="6736531" y="2119598"/>
                </a:lnTo>
                <a:lnTo>
                  <a:pt x="6734663" y="2122426"/>
                </a:lnTo>
                <a:lnTo>
                  <a:pt x="6743964" y="2120143"/>
                </a:lnTo>
                <a:close/>
                <a:moveTo>
                  <a:pt x="7329450" y="2106664"/>
                </a:moveTo>
                <a:lnTo>
                  <a:pt x="7337826" y="2107568"/>
                </a:lnTo>
                <a:lnTo>
                  <a:pt x="7337097" y="2108487"/>
                </a:lnTo>
                <a:cubicBezTo>
                  <a:pt x="7332587" y="2111157"/>
                  <a:pt x="7327824" y="2112137"/>
                  <a:pt x="7327308" y="2108764"/>
                </a:cubicBezTo>
                <a:close/>
                <a:moveTo>
                  <a:pt x="7304084" y="2103929"/>
                </a:moveTo>
                <a:lnTo>
                  <a:pt x="7312345" y="2104820"/>
                </a:lnTo>
                <a:lnTo>
                  <a:pt x="7310962" y="2106768"/>
                </a:lnTo>
                <a:cubicBezTo>
                  <a:pt x="7306476" y="2109576"/>
                  <a:pt x="7301711" y="2110559"/>
                  <a:pt x="7301193" y="2107185"/>
                </a:cubicBezTo>
                <a:close/>
                <a:moveTo>
                  <a:pt x="7278421" y="2101040"/>
                </a:moveTo>
                <a:lnTo>
                  <a:pt x="7286743" y="2101998"/>
                </a:lnTo>
                <a:lnTo>
                  <a:pt x="7284759" y="2104624"/>
                </a:lnTo>
                <a:cubicBezTo>
                  <a:pt x="7280273" y="2107438"/>
                  <a:pt x="7275510" y="2108418"/>
                  <a:pt x="7274906" y="2104481"/>
                </a:cubicBezTo>
                <a:close/>
                <a:moveTo>
                  <a:pt x="553863" y="2089308"/>
                </a:moveTo>
                <a:lnTo>
                  <a:pt x="517736" y="2105159"/>
                </a:lnTo>
                <a:lnTo>
                  <a:pt x="491662" y="2119341"/>
                </a:lnTo>
                <a:lnTo>
                  <a:pt x="416357" y="2131497"/>
                </a:lnTo>
                <a:lnTo>
                  <a:pt x="404768" y="2132966"/>
                </a:lnTo>
                <a:lnTo>
                  <a:pt x="411399" y="2129165"/>
                </a:lnTo>
                <a:cubicBezTo>
                  <a:pt x="421457" y="2123548"/>
                  <a:pt x="426830" y="2120326"/>
                  <a:pt x="428979" y="2118637"/>
                </a:cubicBezTo>
                <a:lnTo>
                  <a:pt x="428239" y="2118086"/>
                </a:lnTo>
                <a:lnTo>
                  <a:pt x="464689" y="2111625"/>
                </a:lnTo>
                <a:cubicBezTo>
                  <a:pt x="489938" y="2105836"/>
                  <a:pt x="514123" y="2099025"/>
                  <a:pt x="537814" y="2091397"/>
                </a:cubicBezTo>
                <a:close/>
                <a:moveTo>
                  <a:pt x="6967401" y="2080143"/>
                </a:moveTo>
                <a:cubicBezTo>
                  <a:pt x="6967828" y="2081035"/>
                  <a:pt x="6968969" y="2083410"/>
                  <a:pt x="6971251" y="2088161"/>
                </a:cubicBezTo>
                <a:cubicBezTo>
                  <a:pt x="6971251" y="2088161"/>
                  <a:pt x="6966120" y="2077471"/>
                  <a:pt x="6967401" y="2080143"/>
                </a:cubicBezTo>
                <a:close/>
                <a:moveTo>
                  <a:pt x="7166607" y="2066145"/>
                </a:moveTo>
                <a:cubicBezTo>
                  <a:pt x="7169317" y="2065043"/>
                  <a:pt x="7173397" y="2065070"/>
                  <a:pt x="7180185" y="2067150"/>
                </a:cubicBezTo>
                <a:cubicBezTo>
                  <a:pt x="7178171" y="2065829"/>
                  <a:pt x="7176618" y="2067091"/>
                  <a:pt x="7175682" y="2069438"/>
                </a:cubicBezTo>
                <a:lnTo>
                  <a:pt x="7175502" y="2071466"/>
                </a:lnTo>
                <a:lnTo>
                  <a:pt x="7162989" y="2070049"/>
                </a:lnTo>
                <a:close/>
                <a:moveTo>
                  <a:pt x="910147" y="2064181"/>
                </a:moveTo>
                <a:lnTo>
                  <a:pt x="908930" y="2064229"/>
                </a:lnTo>
                <a:lnTo>
                  <a:pt x="897966" y="2068284"/>
                </a:lnTo>
                <a:lnTo>
                  <a:pt x="899909" y="2067868"/>
                </a:lnTo>
                <a:close/>
                <a:moveTo>
                  <a:pt x="643438" y="2052274"/>
                </a:moveTo>
                <a:lnTo>
                  <a:pt x="592386" y="2073329"/>
                </a:lnTo>
                <a:lnTo>
                  <a:pt x="589872" y="2073056"/>
                </a:lnTo>
                <a:cubicBezTo>
                  <a:pt x="586184" y="2072340"/>
                  <a:pt x="584232" y="2071496"/>
                  <a:pt x="585562" y="2070670"/>
                </a:cubicBezTo>
                <a:cubicBezTo>
                  <a:pt x="600831" y="2061166"/>
                  <a:pt x="619018" y="2056775"/>
                  <a:pt x="637686" y="2053306"/>
                </a:cubicBezTo>
                <a:close/>
                <a:moveTo>
                  <a:pt x="745040" y="2027181"/>
                </a:moveTo>
                <a:cubicBezTo>
                  <a:pt x="744004" y="2027028"/>
                  <a:pt x="742521" y="2027402"/>
                  <a:pt x="741043" y="2028035"/>
                </a:cubicBezTo>
                <a:cubicBezTo>
                  <a:pt x="739564" y="2028668"/>
                  <a:pt x="738093" y="2029559"/>
                  <a:pt x="737078" y="2030425"/>
                </a:cubicBezTo>
                <a:cubicBezTo>
                  <a:pt x="735042" y="2032157"/>
                  <a:pt x="734831" y="2033809"/>
                  <a:pt x="740045" y="2033158"/>
                </a:cubicBezTo>
                <a:cubicBezTo>
                  <a:pt x="741793" y="2031068"/>
                  <a:pt x="744001" y="2033392"/>
                  <a:pt x="745748" y="2031303"/>
                </a:cubicBezTo>
                <a:cubicBezTo>
                  <a:pt x="747014" y="2028545"/>
                  <a:pt x="746423" y="2027389"/>
                  <a:pt x="745040" y="2027181"/>
                </a:cubicBezTo>
                <a:close/>
                <a:moveTo>
                  <a:pt x="7397878" y="2022299"/>
                </a:moveTo>
                <a:cubicBezTo>
                  <a:pt x="7403902" y="2021057"/>
                  <a:pt x="7391893" y="2030494"/>
                  <a:pt x="7385869" y="2031733"/>
                </a:cubicBezTo>
                <a:cubicBezTo>
                  <a:pt x="7384840" y="2024987"/>
                  <a:pt x="7397878" y="2022299"/>
                  <a:pt x="7397878" y="2022299"/>
                </a:cubicBezTo>
                <a:close/>
                <a:moveTo>
                  <a:pt x="676989" y="2009268"/>
                </a:moveTo>
                <a:lnTo>
                  <a:pt x="679502" y="2011739"/>
                </a:lnTo>
                <a:lnTo>
                  <a:pt x="680674" y="2012886"/>
                </a:lnTo>
                <a:cubicBezTo>
                  <a:pt x="680966" y="2013173"/>
                  <a:pt x="681045" y="2013249"/>
                  <a:pt x="680733" y="2012942"/>
                </a:cubicBezTo>
                <a:lnTo>
                  <a:pt x="679502" y="2011739"/>
                </a:lnTo>
                <a:lnTo>
                  <a:pt x="679328" y="2011563"/>
                </a:lnTo>
                <a:cubicBezTo>
                  <a:pt x="678236" y="2010494"/>
                  <a:pt x="676989" y="2009268"/>
                  <a:pt x="676989" y="2009268"/>
                </a:cubicBezTo>
                <a:close/>
                <a:moveTo>
                  <a:pt x="392127" y="1979117"/>
                </a:moveTo>
                <a:cubicBezTo>
                  <a:pt x="396046" y="1978363"/>
                  <a:pt x="402206" y="1978371"/>
                  <a:pt x="410848" y="1980110"/>
                </a:cubicBezTo>
                <a:cubicBezTo>
                  <a:pt x="394307" y="1987876"/>
                  <a:pt x="385436" y="1984705"/>
                  <a:pt x="386994" y="1981681"/>
                </a:cubicBezTo>
                <a:cubicBezTo>
                  <a:pt x="387511" y="1980673"/>
                  <a:pt x="389190" y="1979682"/>
                  <a:pt x="392127" y="1979117"/>
                </a:cubicBezTo>
                <a:close/>
                <a:moveTo>
                  <a:pt x="811311" y="1978534"/>
                </a:moveTo>
                <a:cubicBezTo>
                  <a:pt x="807356" y="1978299"/>
                  <a:pt x="816096" y="1983570"/>
                  <a:pt x="816096" y="1983570"/>
                </a:cubicBezTo>
                <a:cubicBezTo>
                  <a:pt x="816970" y="1982526"/>
                  <a:pt x="816209" y="1980743"/>
                  <a:pt x="815014" y="1979483"/>
                </a:cubicBezTo>
                <a:cubicBezTo>
                  <a:pt x="813819" y="1978225"/>
                  <a:pt x="812185" y="1977488"/>
                  <a:pt x="811311" y="1978534"/>
                </a:cubicBezTo>
                <a:close/>
                <a:moveTo>
                  <a:pt x="933278" y="1948828"/>
                </a:moveTo>
                <a:cubicBezTo>
                  <a:pt x="928201" y="1949262"/>
                  <a:pt x="921688" y="1950843"/>
                  <a:pt x="917360" y="1952333"/>
                </a:cubicBezTo>
                <a:cubicBezTo>
                  <a:pt x="914475" y="1953326"/>
                  <a:pt x="912562" y="1954279"/>
                  <a:pt x="912690" y="1954823"/>
                </a:cubicBezTo>
                <a:cubicBezTo>
                  <a:pt x="912863" y="1955546"/>
                  <a:pt x="916670" y="1955542"/>
                  <a:pt x="926657" y="1953942"/>
                </a:cubicBezTo>
                <a:cubicBezTo>
                  <a:pt x="926657" y="1953942"/>
                  <a:pt x="929696" y="1954033"/>
                  <a:pt x="932952" y="1953862"/>
                </a:cubicBezTo>
                <a:lnTo>
                  <a:pt x="939298" y="1952484"/>
                </a:lnTo>
                <a:lnTo>
                  <a:pt x="939878" y="1951892"/>
                </a:lnTo>
                <a:close/>
                <a:moveTo>
                  <a:pt x="880291" y="1947840"/>
                </a:moveTo>
                <a:lnTo>
                  <a:pt x="876533" y="1949140"/>
                </a:lnTo>
                <a:cubicBezTo>
                  <a:pt x="861976" y="1955589"/>
                  <a:pt x="848465" y="1962645"/>
                  <a:pt x="836818" y="1968717"/>
                </a:cubicBezTo>
                <a:cubicBezTo>
                  <a:pt x="845058" y="1969206"/>
                  <a:pt x="851433" y="1966750"/>
                  <a:pt x="858718" y="1963206"/>
                </a:cubicBezTo>
                <a:lnTo>
                  <a:pt x="879494" y="1954068"/>
                </a:lnTo>
                <a:close/>
                <a:moveTo>
                  <a:pt x="893243" y="1943358"/>
                </a:moveTo>
                <a:lnTo>
                  <a:pt x="889058" y="1944807"/>
                </a:lnTo>
                <a:lnTo>
                  <a:pt x="889403" y="1945090"/>
                </a:lnTo>
                <a:lnTo>
                  <a:pt x="881045" y="1953384"/>
                </a:lnTo>
                <a:lnTo>
                  <a:pt x="886080" y="1951170"/>
                </a:lnTo>
                <a:lnTo>
                  <a:pt x="890408" y="1950322"/>
                </a:lnTo>
                <a:lnTo>
                  <a:pt x="889403" y="1945090"/>
                </a:lnTo>
                <a:close/>
                <a:moveTo>
                  <a:pt x="7355538" y="1929477"/>
                </a:moveTo>
                <a:lnTo>
                  <a:pt x="7351785" y="1930869"/>
                </a:lnTo>
                <a:cubicBezTo>
                  <a:pt x="7351785" y="1930869"/>
                  <a:pt x="7353268" y="1930319"/>
                  <a:pt x="7355397" y="1929529"/>
                </a:cubicBezTo>
                <a:close/>
                <a:moveTo>
                  <a:pt x="7401977" y="1927489"/>
                </a:moveTo>
                <a:cubicBezTo>
                  <a:pt x="7409031" y="1932995"/>
                  <a:pt x="7392180" y="1944587"/>
                  <a:pt x="7384955" y="1937959"/>
                </a:cubicBezTo>
                <a:close/>
                <a:moveTo>
                  <a:pt x="7365085" y="1925931"/>
                </a:moveTo>
                <a:lnTo>
                  <a:pt x="7355538" y="1929477"/>
                </a:lnTo>
                <a:lnTo>
                  <a:pt x="7362889" y="1926746"/>
                </a:lnTo>
                <a:close/>
                <a:moveTo>
                  <a:pt x="7369550" y="1924272"/>
                </a:moveTo>
                <a:cubicBezTo>
                  <a:pt x="7371031" y="1923724"/>
                  <a:pt x="7370661" y="1923861"/>
                  <a:pt x="7369272" y="1924377"/>
                </a:cubicBezTo>
                <a:lnTo>
                  <a:pt x="7365085" y="1925931"/>
                </a:lnTo>
                <a:close/>
                <a:moveTo>
                  <a:pt x="7187320" y="1839520"/>
                </a:moveTo>
                <a:cubicBezTo>
                  <a:pt x="7192370" y="1837338"/>
                  <a:pt x="7172170" y="1846068"/>
                  <a:pt x="7172170" y="1846068"/>
                </a:cubicBezTo>
                <a:cubicBezTo>
                  <a:pt x="7181149" y="1842188"/>
                  <a:pt x="7185637" y="1840247"/>
                  <a:pt x="7187320" y="1839520"/>
                </a:cubicBezTo>
                <a:close/>
                <a:moveTo>
                  <a:pt x="316421" y="1826062"/>
                </a:moveTo>
                <a:lnTo>
                  <a:pt x="318796" y="1826064"/>
                </a:lnTo>
                <a:cubicBezTo>
                  <a:pt x="321143" y="1826101"/>
                  <a:pt x="322005" y="1826173"/>
                  <a:pt x="321812" y="1826293"/>
                </a:cubicBezTo>
                <a:cubicBezTo>
                  <a:pt x="321426" y="1826534"/>
                  <a:pt x="316818" y="1826965"/>
                  <a:pt x="311471" y="1827673"/>
                </a:cubicBezTo>
                <a:close/>
                <a:moveTo>
                  <a:pt x="530011" y="1815730"/>
                </a:moveTo>
                <a:lnTo>
                  <a:pt x="512073" y="1820172"/>
                </a:lnTo>
                <a:lnTo>
                  <a:pt x="507304" y="1821894"/>
                </a:lnTo>
                <a:cubicBezTo>
                  <a:pt x="509809" y="1821584"/>
                  <a:pt x="513903" y="1820617"/>
                  <a:pt x="518604" y="1819302"/>
                </a:cubicBezTo>
                <a:close/>
                <a:moveTo>
                  <a:pt x="550329" y="1814754"/>
                </a:moveTo>
                <a:lnTo>
                  <a:pt x="550143" y="1815752"/>
                </a:lnTo>
                <a:cubicBezTo>
                  <a:pt x="549415" y="1816623"/>
                  <a:pt x="548353" y="1816651"/>
                  <a:pt x="547250" y="1815490"/>
                </a:cubicBezTo>
                <a:close/>
                <a:moveTo>
                  <a:pt x="604455" y="1805086"/>
                </a:moveTo>
                <a:lnTo>
                  <a:pt x="579603" y="1816837"/>
                </a:lnTo>
                <a:lnTo>
                  <a:pt x="595091" y="1813755"/>
                </a:lnTo>
                <a:cubicBezTo>
                  <a:pt x="602066" y="1811731"/>
                  <a:pt x="607001" y="1809317"/>
                  <a:pt x="608123" y="1806372"/>
                </a:cubicBezTo>
                <a:close/>
                <a:moveTo>
                  <a:pt x="6952246" y="1698846"/>
                </a:moveTo>
                <a:lnTo>
                  <a:pt x="7001996" y="1701320"/>
                </a:lnTo>
                <a:lnTo>
                  <a:pt x="7032888" y="1709223"/>
                </a:lnTo>
                <a:lnTo>
                  <a:pt x="7010148" y="1708975"/>
                </a:lnTo>
                <a:close/>
                <a:moveTo>
                  <a:pt x="6853749" y="1684516"/>
                </a:moveTo>
                <a:lnTo>
                  <a:pt x="6871218" y="1685342"/>
                </a:lnTo>
                <a:lnTo>
                  <a:pt x="6875444" y="1687226"/>
                </a:lnTo>
                <a:close/>
                <a:moveTo>
                  <a:pt x="530545" y="1683310"/>
                </a:moveTo>
                <a:lnTo>
                  <a:pt x="508063" y="1689012"/>
                </a:lnTo>
                <a:cubicBezTo>
                  <a:pt x="498015" y="1691521"/>
                  <a:pt x="488323" y="1693668"/>
                  <a:pt x="479744" y="1694884"/>
                </a:cubicBezTo>
                <a:lnTo>
                  <a:pt x="470059" y="1695746"/>
                </a:lnTo>
                <a:lnTo>
                  <a:pt x="464852" y="1698167"/>
                </a:lnTo>
                <a:lnTo>
                  <a:pt x="489983" y="1693712"/>
                </a:lnTo>
                <a:lnTo>
                  <a:pt x="520215" y="1688254"/>
                </a:lnTo>
                <a:close/>
                <a:moveTo>
                  <a:pt x="6804270" y="1678006"/>
                </a:moveTo>
                <a:lnTo>
                  <a:pt x="6822141" y="1679936"/>
                </a:lnTo>
                <a:lnTo>
                  <a:pt x="6849682" y="1684005"/>
                </a:lnTo>
                <a:lnTo>
                  <a:pt x="6811444" y="1679225"/>
                </a:lnTo>
                <a:close/>
                <a:moveTo>
                  <a:pt x="5975857" y="1676272"/>
                </a:moveTo>
                <a:cubicBezTo>
                  <a:pt x="6049189" y="1690684"/>
                  <a:pt x="6120540" y="1695955"/>
                  <a:pt x="6195397" y="1706118"/>
                </a:cubicBezTo>
                <a:lnTo>
                  <a:pt x="6236831" y="1712812"/>
                </a:lnTo>
                <a:lnTo>
                  <a:pt x="6331009" y="1721672"/>
                </a:lnTo>
                <a:lnTo>
                  <a:pt x="6334290" y="1722042"/>
                </a:lnTo>
                <a:lnTo>
                  <a:pt x="6257396" y="1703658"/>
                </a:lnTo>
                <a:lnTo>
                  <a:pt x="6226125" y="1697891"/>
                </a:lnTo>
                <a:lnTo>
                  <a:pt x="6107511" y="1683778"/>
                </a:lnTo>
                <a:lnTo>
                  <a:pt x="6038960" y="1676564"/>
                </a:lnTo>
                <a:close/>
                <a:moveTo>
                  <a:pt x="589135" y="1672316"/>
                </a:moveTo>
                <a:lnTo>
                  <a:pt x="575237" y="1673185"/>
                </a:lnTo>
                <a:lnTo>
                  <a:pt x="555824" y="1681083"/>
                </a:lnTo>
                <a:lnTo>
                  <a:pt x="557240" y="1681119"/>
                </a:lnTo>
                <a:cubicBezTo>
                  <a:pt x="565299" y="1681286"/>
                  <a:pt x="597476" y="1681500"/>
                  <a:pt x="596364" y="1674326"/>
                </a:cubicBezTo>
                <a:cubicBezTo>
                  <a:pt x="596565" y="1672888"/>
                  <a:pt x="593511" y="1672354"/>
                  <a:pt x="589135" y="1672316"/>
                </a:cubicBezTo>
                <a:close/>
                <a:moveTo>
                  <a:pt x="6710824" y="1657558"/>
                </a:moveTo>
                <a:cubicBezTo>
                  <a:pt x="6707341" y="1657622"/>
                  <a:pt x="6701346" y="1664077"/>
                  <a:pt x="6702118" y="1669139"/>
                </a:cubicBezTo>
                <a:cubicBezTo>
                  <a:pt x="6702118" y="1669139"/>
                  <a:pt x="6719142" y="1658667"/>
                  <a:pt x="6713125" y="1659911"/>
                </a:cubicBezTo>
                <a:cubicBezTo>
                  <a:pt x="6712864" y="1658225"/>
                  <a:pt x="6711983" y="1657535"/>
                  <a:pt x="6710824" y="1657558"/>
                </a:cubicBezTo>
                <a:close/>
                <a:moveTo>
                  <a:pt x="6640598" y="1645850"/>
                </a:moveTo>
                <a:cubicBezTo>
                  <a:pt x="6634577" y="1647093"/>
                  <a:pt x="6622569" y="1656528"/>
                  <a:pt x="6629592" y="1655079"/>
                </a:cubicBezTo>
                <a:cubicBezTo>
                  <a:pt x="6630798" y="1662950"/>
                  <a:pt x="6641628" y="1652600"/>
                  <a:pt x="6640598" y="1645850"/>
                </a:cubicBezTo>
                <a:close/>
                <a:moveTo>
                  <a:pt x="6620502" y="1643032"/>
                </a:moveTo>
                <a:cubicBezTo>
                  <a:pt x="6614482" y="1644273"/>
                  <a:pt x="6603479" y="1653499"/>
                  <a:pt x="6609494" y="1652259"/>
                </a:cubicBezTo>
                <a:cubicBezTo>
                  <a:pt x="6610526" y="1659008"/>
                  <a:pt x="6621533" y="1649778"/>
                  <a:pt x="6620502" y="1643032"/>
                </a:cubicBezTo>
                <a:close/>
                <a:moveTo>
                  <a:pt x="200995" y="1639257"/>
                </a:moveTo>
                <a:lnTo>
                  <a:pt x="190090" y="1644117"/>
                </a:lnTo>
                <a:lnTo>
                  <a:pt x="198538" y="1639577"/>
                </a:lnTo>
                <a:close/>
                <a:moveTo>
                  <a:pt x="2704263" y="1631920"/>
                </a:moveTo>
                <a:lnTo>
                  <a:pt x="2686434" y="1633417"/>
                </a:lnTo>
                <a:cubicBezTo>
                  <a:pt x="2672124" y="1633754"/>
                  <a:pt x="2653976" y="1632762"/>
                  <a:pt x="2634297" y="1632351"/>
                </a:cubicBezTo>
                <a:cubicBezTo>
                  <a:pt x="2614616" y="1631939"/>
                  <a:pt x="2593407" y="1632109"/>
                  <a:pt x="2572978" y="1634768"/>
                </a:cubicBezTo>
                <a:cubicBezTo>
                  <a:pt x="2559362" y="1636541"/>
                  <a:pt x="2546090" y="1639422"/>
                  <a:pt x="2533851" y="1643972"/>
                </a:cubicBezTo>
                <a:cubicBezTo>
                  <a:pt x="2478675" y="1655340"/>
                  <a:pt x="2623201" y="1639483"/>
                  <a:pt x="2649315" y="1641065"/>
                </a:cubicBezTo>
                <a:cubicBezTo>
                  <a:pt x="2655334" y="1639824"/>
                  <a:pt x="2674394" y="1635898"/>
                  <a:pt x="2686434" y="1633417"/>
                </a:cubicBezTo>
                <a:lnTo>
                  <a:pt x="2704117" y="1632189"/>
                </a:lnTo>
                <a:close/>
                <a:moveTo>
                  <a:pt x="615496" y="1628587"/>
                </a:moveTo>
                <a:lnTo>
                  <a:pt x="616740" y="1629780"/>
                </a:lnTo>
                <a:cubicBezTo>
                  <a:pt x="617024" y="1630047"/>
                  <a:pt x="617097" y="1630121"/>
                  <a:pt x="616799" y="1629830"/>
                </a:cubicBezTo>
                <a:lnTo>
                  <a:pt x="615497" y="1628587"/>
                </a:lnTo>
                <a:close/>
                <a:moveTo>
                  <a:pt x="414054" y="1605562"/>
                </a:moveTo>
                <a:cubicBezTo>
                  <a:pt x="414963" y="1605874"/>
                  <a:pt x="415054" y="1606747"/>
                  <a:pt x="413672" y="1608404"/>
                </a:cubicBezTo>
                <a:cubicBezTo>
                  <a:pt x="410178" y="1612582"/>
                  <a:pt x="401609" y="1612072"/>
                  <a:pt x="401609" y="1612072"/>
                </a:cubicBezTo>
                <a:cubicBezTo>
                  <a:pt x="401434" y="1610417"/>
                  <a:pt x="403864" y="1608556"/>
                  <a:pt x="406681" y="1607226"/>
                </a:cubicBezTo>
                <a:cubicBezTo>
                  <a:pt x="409494" y="1605897"/>
                  <a:pt x="412693" y="1605095"/>
                  <a:pt x="414054" y="1605562"/>
                </a:cubicBezTo>
                <a:close/>
                <a:moveTo>
                  <a:pt x="6849545" y="1599227"/>
                </a:moveTo>
                <a:lnTo>
                  <a:pt x="6856124" y="1601454"/>
                </a:lnTo>
                <a:lnTo>
                  <a:pt x="6863722" y="1604702"/>
                </a:lnTo>
                <a:lnTo>
                  <a:pt x="6835524" y="1606776"/>
                </a:lnTo>
                <a:lnTo>
                  <a:pt x="6808563" y="1607491"/>
                </a:lnTo>
                <a:lnTo>
                  <a:pt x="6796763" y="1601572"/>
                </a:lnTo>
                <a:lnTo>
                  <a:pt x="6791291" y="1599351"/>
                </a:lnTo>
                <a:close/>
                <a:moveTo>
                  <a:pt x="277955" y="1566121"/>
                </a:moveTo>
                <a:cubicBezTo>
                  <a:pt x="279139" y="1565327"/>
                  <a:pt x="280126" y="1565384"/>
                  <a:pt x="281231" y="1566546"/>
                </a:cubicBezTo>
                <a:cubicBezTo>
                  <a:pt x="279484" y="1568635"/>
                  <a:pt x="277906" y="1575487"/>
                  <a:pt x="273491" y="1570841"/>
                </a:cubicBezTo>
                <a:cubicBezTo>
                  <a:pt x="275383" y="1568576"/>
                  <a:pt x="276768" y="1566923"/>
                  <a:pt x="277955" y="1566121"/>
                </a:cubicBezTo>
                <a:close/>
                <a:moveTo>
                  <a:pt x="285693" y="1561831"/>
                </a:moveTo>
                <a:cubicBezTo>
                  <a:pt x="286880" y="1561031"/>
                  <a:pt x="287868" y="1561091"/>
                  <a:pt x="288971" y="1562252"/>
                </a:cubicBezTo>
                <a:cubicBezTo>
                  <a:pt x="287224" y="1564341"/>
                  <a:pt x="285647" y="1571194"/>
                  <a:pt x="281231" y="1566546"/>
                </a:cubicBezTo>
                <a:cubicBezTo>
                  <a:pt x="283124" y="1564281"/>
                  <a:pt x="284506" y="1562628"/>
                  <a:pt x="285693" y="1561831"/>
                </a:cubicBezTo>
                <a:close/>
                <a:moveTo>
                  <a:pt x="6442733" y="1560530"/>
                </a:moveTo>
                <a:lnTo>
                  <a:pt x="6442511" y="1563763"/>
                </a:lnTo>
                <a:cubicBezTo>
                  <a:pt x="6444293" y="1565426"/>
                  <a:pt x="6446094" y="1562997"/>
                  <a:pt x="6447877" y="1564657"/>
                </a:cubicBezTo>
                <a:cubicBezTo>
                  <a:pt x="6452687" y="1564520"/>
                  <a:pt x="6452346" y="1563046"/>
                  <a:pt x="6450328" y="1561750"/>
                </a:cubicBezTo>
                <a:lnTo>
                  <a:pt x="6448601" y="1561018"/>
                </a:lnTo>
                <a:close/>
                <a:moveTo>
                  <a:pt x="310230" y="1552549"/>
                </a:moveTo>
                <a:cubicBezTo>
                  <a:pt x="304992" y="1558818"/>
                  <a:pt x="296882" y="1562724"/>
                  <a:pt x="288971" y="1562252"/>
                </a:cubicBezTo>
                <a:cubicBezTo>
                  <a:pt x="293715" y="1559061"/>
                  <a:pt x="296962" y="1556421"/>
                  <a:pt x="300054" y="1554687"/>
                </a:cubicBezTo>
                <a:cubicBezTo>
                  <a:pt x="303148" y="1552949"/>
                  <a:pt x="306091" y="1552120"/>
                  <a:pt x="310230" y="1552549"/>
                </a:cubicBezTo>
                <a:close/>
                <a:moveTo>
                  <a:pt x="556653" y="1531262"/>
                </a:moveTo>
                <a:lnTo>
                  <a:pt x="529620" y="1544611"/>
                </a:lnTo>
                <a:lnTo>
                  <a:pt x="548123" y="1539611"/>
                </a:lnTo>
                <a:lnTo>
                  <a:pt x="555293" y="1537029"/>
                </a:lnTo>
                <a:lnTo>
                  <a:pt x="559706" y="1534943"/>
                </a:lnTo>
                <a:lnTo>
                  <a:pt x="561915" y="1532546"/>
                </a:lnTo>
                <a:close/>
                <a:moveTo>
                  <a:pt x="200889" y="1530654"/>
                </a:moveTo>
                <a:lnTo>
                  <a:pt x="195220" y="1533964"/>
                </a:lnTo>
                <a:lnTo>
                  <a:pt x="183113" y="1542320"/>
                </a:lnTo>
                <a:lnTo>
                  <a:pt x="153898" y="1546016"/>
                </a:lnTo>
                <a:lnTo>
                  <a:pt x="123198" y="1548456"/>
                </a:lnTo>
                <a:lnTo>
                  <a:pt x="131055" y="1543683"/>
                </a:lnTo>
                <a:lnTo>
                  <a:pt x="137921" y="1540188"/>
                </a:lnTo>
                <a:close/>
                <a:moveTo>
                  <a:pt x="624838" y="1505704"/>
                </a:moveTo>
                <a:lnTo>
                  <a:pt x="622016" y="1506450"/>
                </a:lnTo>
                <a:cubicBezTo>
                  <a:pt x="617853" y="1507961"/>
                  <a:pt x="612672" y="1510488"/>
                  <a:pt x="607395" y="1513284"/>
                </a:cubicBezTo>
                <a:lnTo>
                  <a:pt x="606943" y="1513533"/>
                </a:lnTo>
                <a:close/>
                <a:moveTo>
                  <a:pt x="382049" y="1492353"/>
                </a:moveTo>
                <a:lnTo>
                  <a:pt x="345919" y="1508205"/>
                </a:lnTo>
                <a:lnTo>
                  <a:pt x="319848" y="1522386"/>
                </a:lnTo>
                <a:lnTo>
                  <a:pt x="244538" y="1534545"/>
                </a:lnTo>
                <a:lnTo>
                  <a:pt x="232948" y="1536012"/>
                </a:lnTo>
                <a:lnTo>
                  <a:pt x="239581" y="1532211"/>
                </a:lnTo>
                <a:cubicBezTo>
                  <a:pt x="249639" y="1526594"/>
                  <a:pt x="255014" y="1523374"/>
                  <a:pt x="257162" y="1521683"/>
                </a:cubicBezTo>
                <a:lnTo>
                  <a:pt x="256420" y="1521134"/>
                </a:lnTo>
                <a:lnTo>
                  <a:pt x="292872" y="1514671"/>
                </a:lnTo>
                <a:cubicBezTo>
                  <a:pt x="318124" y="1508880"/>
                  <a:pt x="342307" y="1502070"/>
                  <a:pt x="365999" y="1494443"/>
                </a:cubicBezTo>
                <a:close/>
                <a:moveTo>
                  <a:pt x="463849" y="1483988"/>
                </a:moveTo>
                <a:cubicBezTo>
                  <a:pt x="460676" y="1483593"/>
                  <a:pt x="449908" y="1488095"/>
                  <a:pt x="449908" y="1488095"/>
                </a:cubicBezTo>
                <a:cubicBezTo>
                  <a:pt x="448017" y="1490357"/>
                  <a:pt x="449671" y="1492100"/>
                  <a:pt x="452711" y="1492191"/>
                </a:cubicBezTo>
                <a:lnTo>
                  <a:pt x="457122" y="1491155"/>
                </a:lnTo>
                <a:lnTo>
                  <a:pt x="458685" y="1490426"/>
                </a:lnTo>
                <a:lnTo>
                  <a:pt x="463813" y="1486359"/>
                </a:lnTo>
                <a:cubicBezTo>
                  <a:pt x="465122" y="1484791"/>
                  <a:pt x="464907" y="1484116"/>
                  <a:pt x="463849" y="1483988"/>
                </a:cubicBezTo>
                <a:close/>
                <a:moveTo>
                  <a:pt x="6153484" y="1482580"/>
                </a:moveTo>
                <a:lnTo>
                  <a:pt x="6153165" y="1482828"/>
                </a:lnTo>
                <a:lnTo>
                  <a:pt x="6197420" y="1486440"/>
                </a:lnTo>
                <a:lnTo>
                  <a:pt x="6201566" y="1486938"/>
                </a:lnTo>
                <a:lnTo>
                  <a:pt x="6198580" y="1486271"/>
                </a:lnTo>
                <a:cubicBezTo>
                  <a:pt x="6191063" y="1484918"/>
                  <a:pt x="6182388" y="1483645"/>
                  <a:pt x="6174294" y="1482887"/>
                </a:cubicBezTo>
                <a:cubicBezTo>
                  <a:pt x="6166200" y="1482126"/>
                  <a:pt x="6158686" y="1481879"/>
                  <a:pt x="6153484" y="1482580"/>
                </a:cubicBezTo>
                <a:close/>
                <a:moveTo>
                  <a:pt x="4771160" y="1414654"/>
                </a:moveTo>
                <a:lnTo>
                  <a:pt x="4781618" y="1425378"/>
                </a:lnTo>
                <a:lnTo>
                  <a:pt x="4821543" y="1427459"/>
                </a:lnTo>
                <a:lnTo>
                  <a:pt x="4827502" y="1419189"/>
                </a:lnTo>
                <a:close/>
                <a:moveTo>
                  <a:pt x="505170" y="1412313"/>
                </a:moveTo>
                <a:lnTo>
                  <a:pt x="508502" y="1415584"/>
                </a:lnTo>
                <a:lnTo>
                  <a:pt x="508856" y="1415934"/>
                </a:lnTo>
                <a:cubicBezTo>
                  <a:pt x="509150" y="1416220"/>
                  <a:pt x="509227" y="1416295"/>
                  <a:pt x="508915" y="1415988"/>
                </a:cubicBezTo>
                <a:lnTo>
                  <a:pt x="508502" y="1415584"/>
                </a:lnTo>
                <a:lnTo>
                  <a:pt x="507513" y="1414611"/>
                </a:lnTo>
                <a:cubicBezTo>
                  <a:pt x="506418" y="1413539"/>
                  <a:pt x="505170" y="1412313"/>
                  <a:pt x="505170" y="1412313"/>
                </a:cubicBezTo>
                <a:close/>
                <a:moveTo>
                  <a:pt x="578752" y="1411138"/>
                </a:moveTo>
                <a:lnTo>
                  <a:pt x="574955" y="1414909"/>
                </a:lnTo>
                <a:lnTo>
                  <a:pt x="578755" y="1411138"/>
                </a:lnTo>
                <a:close/>
                <a:moveTo>
                  <a:pt x="2889652" y="1383080"/>
                </a:moveTo>
                <a:lnTo>
                  <a:pt x="2635522" y="1405074"/>
                </a:lnTo>
                <a:lnTo>
                  <a:pt x="2420750" y="1428913"/>
                </a:lnTo>
                <a:lnTo>
                  <a:pt x="2421299" y="1434183"/>
                </a:lnTo>
                <a:lnTo>
                  <a:pt x="2522944" y="1422886"/>
                </a:lnTo>
                <a:lnTo>
                  <a:pt x="2876734" y="1398932"/>
                </a:lnTo>
                <a:close/>
                <a:moveTo>
                  <a:pt x="220311" y="1382164"/>
                </a:moveTo>
                <a:cubicBezTo>
                  <a:pt x="224229" y="1381412"/>
                  <a:pt x="230390" y="1381419"/>
                  <a:pt x="239031" y="1383156"/>
                </a:cubicBezTo>
                <a:cubicBezTo>
                  <a:pt x="222488" y="1390921"/>
                  <a:pt x="213619" y="1387751"/>
                  <a:pt x="215174" y="1384728"/>
                </a:cubicBezTo>
                <a:cubicBezTo>
                  <a:pt x="215694" y="1383719"/>
                  <a:pt x="217371" y="1382727"/>
                  <a:pt x="220311" y="1382164"/>
                </a:cubicBezTo>
                <a:close/>
                <a:moveTo>
                  <a:pt x="587259" y="1361016"/>
                </a:moveTo>
                <a:lnTo>
                  <a:pt x="566971" y="1368761"/>
                </a:lnTo>
                <a:lnTo>
                  <a:pt x="571615" y="1367963"/>
                </a:lnTo>
                <a:cubicBezTo>
                  <a:pt x="576805" y="1366557"/>
                  <a:pt x="582077" y="1364450"/>
                  <a:pt x="587497" y="1361073"/>
                </a:cubicBezTo>
                <a:cubicBezTo>
                  <a:pt x="587497" y="1361073"/>
                  <a:pt x="587765" y="1361516"/>
                  <a:pt x="588095" y="1362070"/>
                </a:cubicBezTo>
                <a:lnTo>
                  <a:pt x="588842" y="1363316"/>
                </a:lnTo>
                <a:lnTo>
                  <a:pt x="589292" y="1364063"/>
                </a:lnTo>
                <a:cubicBezTo>
                  <a:pt x="589492" y="1364396"/>
                  <a:pt x="589360" y="1364176"/>
                  <a:pt x="589094" y="1363733"/>
                </a:cubicBezTo>
                <a:lnTo>
                  <a:pt x="588842" y="1363316"/>
                </a:lnTo>
                <a:lnTo>
                  <a:pt x="587497" y="1361073"/>
                </a:lnTo>
                <a:close/>
                <a:moveTo>
                  <a:pt x="4788293" y="1346964"/>
                </a:moveTo>
                <a:lnTo>
                  <a:pt x="4786492" y="1351540"/>
                </a:lnTo>
                <a:cubicBezTo>
                  <a:pt x="4786492" y="1351540"/>
                  <a:pt x="4787051" y="1350116"/>
                  <a:pt x="4787749" y="1348343"/>
                </a:cubicBezTo>
                <a:close/>
                <a:moveTo>
                  <a:pt x="4789204" y="1344644"/>
                </a:moveTo>
                <a:lnTo>
                  <a:pt x="4788293" y="1346964"/>
                </a:lnTo>
                <a:lnTo>
                  <a:pt x="4789058" y="1345013"/>
                </a:lnTo>
                <a:close/>
                <a:moveTo>
                  <a:pt x="2925169" y="1343817"/>
                </a:moveTo>
                <a:lnTo>
                  <a:pt x="2886822" y="1347350"/>
                </a:lnTo>
                <a:cubicBezTo>
                  <a:pt x="2756845" y="1360208"/>
                  <a:pt x="2632096" y="1373443"/>
                  <a:pt x="2509242" y="1388022"/>
                </a:cubicBezTo>
                <a:lnTo>
                  <a:pt x="2409165" y="1401354"/>
                </a:lnTo>
                <a:lnTo>
                  <a:pt x="2410006" y="1404464"/>
                </a:lnTo>
                <a:lnTo>
                  <a:pt x="2412018" y="1406583"/>
                </a:lnTo>
                <a:lnTo>
                  <a:pt x="2524323" y="1393708"/>
                </a:lnTo>
                <a:cubicBezTo>
                  <a:pt x="2637619" y="1383553"/>
                  <a:pt x="2747159" y="1377636"/>
                  <a:pt x="2867180" y="1372354"/>
                </a:cubicBezTo>
                <a:lnTo>
                  <a:pt x="2899488" y="1371008"/>
                </a:lnTo>
                <a:lnTo>
                  <a:pt x="2914066" y="1353119"/>
                </a:lnTo>
                <a:close/>
                <a:moveTo>
                  <a:pt x="4829629" y="1342649"/>
                </a:moveTo>
                <a:cubicBezTo>
                  <a:pt x="4830837" y="1350520"/>
                  <a:pt x="4819832" y="1359751"/>
                  <a:pt x="4818799" y="1353001"/>
                </a:cubicBezTo>
                <a:cubicBezTo>
                  <a:pt x="4812782" y="1354242"/>
                  <a:pt x="4829629" y="1342649"/>
                  <a:pt x="4829629" y="1342649"/>
                </a:cubicBezTo>
                <a:close/>
                <a:moveTo>
                  <a:pt x="4790262" y="1341951"/>
                </a:moveTo>
                <a:cubicBezTo>
                  <a:pt x="4790682" y="1340887"/>
                  <a:pt x="4790403" y="1341595"/>
                  <a:pt x="4789844" y="1343016"/>
                </a:cubicBezTo>
                <a:lnTo>
                  <a:pt x="4789204" y="1344644"/>
                </a:lnTo>
                <a:close/>
                <a:moveTo>
                  <a:pt x="4777403" y="1339490"/>
                </a:moveTo>
                <a:cubicBezTo>
                  <a:pt x="4777918" y="1342864"/>
                  <a:pt x="4773920" y="1347166"/>
                  <a:pt x="4768912" y="1349938"/>
                </a:cubicBezTo>
                <a:lnTo>
                  <a:pt x="4763587" y="1351776"/>
                </a:lnTo>
                <a:lnTo>
                  <a:pt x="4757354" y="1351841"/>
                </a:lnTo>
                <a:lnTo>
                  <a:pt x="4754360" y="1351199"/>
                </a:lnTo>
                <a:cubicBezTo>
                  <a:pt x="4754360" y="1351199"/>
                  <a:pt x="4771383" y="1340730"/>
                  <a:pt x="4777403" y="1339490"/>
                </a:cubicBezTo>
                <a:close/>
                <a:moveTo>
                  <a:pt x="6814881" y="1316693"/>
                </a:moveTo>
                <a:lnTo>
                  <a:pt x="6819540" y="1317468"/>
                </a:lnTo>
                <a:cubicBezTo>
                  <a:pt x="6814599" y="1317572"/>
                  <a:pt x="6810363" y="1317820"/>
                  <a:pt x="6809986" y="1317657"/>
                </a:cubicBezTo>
                <a:cubicBezTo>
                  <a:pt x="6809801" y="1317575"/>
                  <a:pt x="6810581" y="1317387"/>
                  <a:pt x="6812716" y="1317027"/>
                </a:cubicBezTo>
                <a:close/>
                <a:moveTo>
                  <a:pt x="4736077" y="1308628"/>
                </a:moveTo>
                <a:lnTo>
                  <a:pt x="4736362" y="1314609"/>
                </a:lnTo>
                <a:lnTo>
                  <a:pt x="4736682" y="1344622"/>
                </a:lnTo>
                <a:lnTo>
                  <a:pt x="4746272" y="1338943"/>
                </a:lnTo>
                <a:cubicBezTo>
                  <a:pt x="4749799" y="1341697"/>
                  <a:pt x="4747055" y="1345743"/>
                  <a:pt x="4742547" y="1348410"/>
                </a:cubicBezTo>
                <a:lnTo>
                  <a:pt x="4736730" y="1348903"/>
                </a:lnTo>
                <a:lnTo>
                  <a:pt x="4736762" y="1352054"/>
                </a:lnTo>
                <a:lnTo>
                  <a:pt x="4757354" y="1351841"/>
                </a:lnTo>
                <a:lnTo>
                  <a:pt x="4761082" y="1352640"/>
                </a:lnTo>
                <a:lnTo>
                  <a:pt x="4763587" y="1351776"/>
                </a:lnTo>
                <a:lnTo>
                  <a:pt x="4786492" y="1351540"/>
                </a:lnTo>
                <a:lnTo>
                  <a:pt x="4839881" y="1363149"/>
                </a:lnTo>
                <a:lnTo>
                  <a:pt x="4841659" y="1353549"/>
                </a:lnTo>
                <a:cubicBezTo>
                  <a:pt x="4845571" y="1344209"/>
                  <a:pt x="4841736" y="1332435"/>
                  <a:pt x="4843850" y="1325519"/>
                </a:cubicBezTo>
                <a:lnTo>
                  <a:pt x="4849245" y="1313532"/>
                </a:lnTo>
                <a:close/>
                <a:moveTo>
                  <a:pt x="2445147" y="1304690"/>
                </a:moveTo>
                <a:cubicBezTo>
                  <a:pt x="2442603" y="1304997"/>
                  <a:pt x="2439232" y="1305583"/>
                  <a:pt x="2435533" y="1306343"/>
                </a:cubicBezTo>
                <a:cubicBezTo>
                  <a:pt x="2420735" y="1309394"/>
                  <a:pt x="2400679" y="1315266"/>
                  <a:pt x="2407215" y="1317399"/>
                </a:cubicBezTo>
                <a:cubicBezTo>
                  <a:pt x="2407215" y="1317399"/>
                  <a:pt x="2426276" y="1313471"/>
                  <a:pt x="2432294" y="1312230"/>
                </a:cubicBezTo>
                <a:cubicBezTo>
                  <a:pt x="2446079" y="1307651"/>
                  <a:pt x="2450591" y="1305417"/>
                  <a:pt x="2449803" y="1304710"/>
                </a:cubicBezTo>
                <a:cubicBezTo>
                  <a:pt x="2449409" y="1304356"/>
                  <a:pt x="2447691" y="1304384"/>
                  <a:pt x="2445147" y="1304690"/>
                </a:cubicBezTo>
                <a:close/>
                <a:moveTo>
                  <a:pt x="2512612" y="1297749"/>
                </a:moveTo>
                <a:cubicBezTo>
                  <a:pt x="2510256" y="1298018"/>
                  <a:pt x="2506979" y="1298585"/>
                  <a:pt x="2503280" y="1299347"/>
                </a:cubicBezTo>
                <a:cubicBezTo>
                  <a:pt x="2488486" y="1302396"/>
                  <a:pt x="2466923" y="1308575"/>
                  <a:pt x="2470451" y="1311331"/>
                </a:cubicBezTo>
                <a:lnTo>
                  <a:pt x="2495529" y="1306164"/>
                </a:lnTo>
                <a:cubicBezTo>
                  <a:pt x="2510820" y="1301273"/>
                  <a:pt x="2516457" y="1298806"/>
                  <a:pt x="2516423" y="1297943"/>
                </a:cubicBezTo>
                <a:cubicBezTo>
                  <a:pt x="2516405" y="1297512"/>
                  <a:pt x="2514968" y="1297481"/>
                  <a:pt x="2512612" y="1297749"/>
                </a:cubicBezTo>
                <a:close/>
                <a:moveTo>
                  <a:pt x="2567173" y="1289552"/>
                </a:moveTo>
                <a:cubicBezTo>
                  <a:pt x="2556033" y="1292826"/>
                  <a:pt x="2539702" y="1304024"/>
                  <a:pt x="2539702" y="1304024"/>
                </a:cubicBezTo>
                <a:cubicBezTo>
                  <a:pt x="2554983" y="1315954"/>
                  <a:pt x="2575788" y="1289629"/>
                  <a:pt x="2575788" y="1289629"/>
                </a:cubicBezTo>
                <a:cubicBezTo>
                  <a:pt x="2574026" y="1288251"/>
                  <a:pt x="2570887" y="1288461"/>
                  <a:pt x="2567173" y="1289552"/>
                </a:cubicBezTo>
                <a:close/>
                <a:moveTo>
                  <a:pt x="6781558" y="1252016"/>
                </a:moveTo>
                <a:lnTo>
                  <a:pt x="6781755" y="1252518"/>
                </a:lnTo>
                <a:lnTo>
                  <a:pt x="6793848" y="1253051"/>
                </a:lnTo>
                <a:lnTo>
                  <a:pt x="6791616" y="1252724"/>
                </a:lnTo>
                <a:close/>
                <a:moveTo>
                  <a:pt x="3037455" y="1249769"/>
                </a:moveTo>
                <a:lnTo>
                  <a:pt x="2835916" y="1265033"/>
                </a:lnTo>
                <a:cubicBezTo>
                  <a:pt x="2797519" y="1267725"/>
                  <a:pt x="2730212" y="1267888"/>
                  <a:pt x="2694399" y="1275104"/>
                </a:cubicBezTo>
                <a:cubicBezTo>
                  <a:pt x="2682464" y="1277509"/>
                  <a:pt x="2674026" y="1280697"/>
                  <a:pt x="2671327" y="1285024"/>
                </a:cubicBezTo>
                <a:cubicBezTo>
                  <a:pt x="2671327" y="1285024"/>
                  <a:pt x="2792808" y="1280874"/>
                  <a:pt x="2830963" y="1279976"/>
                </a:cubicBezTo>
                <a:lnTo>
                  <a:pt x="3013624" y="1269729"/>
                </a:lnTo>
                <a:close/>
                <a:moveTo>
                  <a:pt x="144602" y="1229108"/>
                </a:moveTo>
                <a:lnTo>
                  <a:pt x="146980" y="1229108"/>
                </a:lnTo>
                <a:cubicBezTo>
                  <a:pt x="149329" y="1229147"/>
                  <a:pt x="150189" y="1229220"/>
                  <a:pt x="149993" y="1229339"/>
                </a:cubicBezTo>
                <a:cubicBezTo>
                  <a:pt x="149608" y="1229582"/>
                  <a:pt x="145002" y="1230010"/>
                  <a:pt x="139653" y="1230719"/>
                </a:cubicBezTo>
                <a:close/>
                <a:moveTo>
                  <a:pt x="4731837" y="1220627"/>
                </a:moveTo>
                <a:lnTo>
                  <a:pt x="4732503" y="1234485"/>
                </a:lnTo>
                <a:lnTo>
                  <a:pt x="4860852" y="1241992"/>
                </a:lnTo>
                <a:lnTo>
                  <a:pt x="4860876" y="1235438"/>
                </a:lnTo>
                <a:cubicBezTo>
                  <a:pt x="4862675" y="1233011"/>
                  <a:pt x="4868052" y="1229819"/>
                  <a:pt x="4868368" y="1225327"/>
                </a:cubicBezTo>
                <a:lnTo>
                  <a:pt x="4868503" y="1224493"/>
                </a:lnTo>
                <a:lnTo>
                  <a:pt x="4773514" y="1222019"/>
                </a:lnTo>
                <a:close/>
                <a:moveTo>
                  <a:pt x="4583523" y="1215081"/>
                </a:moveTo>
                <a:lnTo>
                  <a:pt x="4583854" y="1230260"/>
                </a:lnTo>
                <a:lnTo>
                  <a:pt x="4603073" y="1230621"/>
                </a:lnTo>
                <a:lnTo>
                  <a:pt x="4601924" y="1215896"/>
                </a:lnTo>
                <a:close/>
                <a:moveTo>
                  <a:pt x="6905169" y="1130269"/>
                </a:moveTo>
                <a:lnTo>
                  <a:pt x="6913286" y="1133224"/>
                </a:lnTo>
                <a:lnTo>
                  <a:pt x="6902902" y="1130321"/>
                </a:lnTo>
                <a:close/>
                <a:moveTo>
                  <a:pt x="6705655" y="1129417"/>
                </a:moveTo>
                <a:cubicBezTo>
                  <a:pt x="6706853" y="1128802"/>
                  <a:pt x="6709840" y="1129083"/>
                  <a:pt x="6712528" y="1129904"/>
                </a:cubicBezTo>
                <a:cubicBezTo>
                  <a:pt x="6715216" y="1130720"/>
                  <a:pt x="6717603" y="1132076"/>
                  <a:pt x="6717594" y="1133610"/>
                </a:cubicBezTo>
                <a:cubicBezTo>
                  <a:pt x="6717594" y="1133610"/>
                  <a:pt x="6709833" y="1135270"/>
                  <a:pt x="6706269" y="1131951"/>
                </a:cubicBezTo>
                <a:cubicBezTo>
                  <a:pt x="6704853" y="1130637"/>
                  <a:pt x="6704856" y="1129828"/>
                  <a:pt x="6705655" y="1129417"/>
                </a:cubicBezTo>
                <a:close/>
                <a:moveTo>
                  <a:pt x="6756996" y="1113524"/>
                </a:moveTo>
                <a:lnTo>
                  <a:pt x="6768012" y="1120904"/>
                </a:lnTo>
                <a:lnTo>
                  <a:pt x="6775582" y="1120554"/>
                </a:lnTo>
                <a:lnTo>
                  <a:pt x="6782010" y="1121039"/>
                </a:lnTo>
                <a:lnTo>
                  <a:pt x="6781646" y="1120867"/>
                </a:lnTo>
                <a:cubicBezTo>
                  <a:pt x="6780781" y="1120442"/>
                  <a:pt x="6780289" y="1120184"/>
                  <a:pt x="6780289" y="1120184"/>
                </a:cubicBezTo>
                <a:close/>
                <a:moveTo>
                  <a:pt x="6701864" y="1097721"/>
                </a:moveTo>
                <a:lnTo>
                  <a:pt x="6699629" y="1100328"/>
                </a:lnTo>
                <a:cubicBezTo>
                  <a:pt x="6698743" y="1101368"/>
                  <a:pt x="6698298" y="1101888"/>
                  <a:pt x="6698962" y="1101109"/>
                </a:cubicBezTo>
                <a:close/>
                <a:moveTo>
                  <a:pt x="6607477" y="1079662"/>
                </a:moveTo>
                <a:lnTo>
                  <a:pt x="6594091" y="1080193"/>
                </a:lnTo>
                <a:lnTo>
                  <a:pt x="6617929" y="1082916"/>
                </a:lnTo>
                <a:close/>
                <a:moveTo>
                  <a:pt x="6633217" y="1077369"/>
                </a:moveTo>
                <a:lnTo>
                  <a:pt x="6623315" y="1078580"/>
                </a:lnTo>
                <a:lnTo>
                  <a:pt x="6620001" y="1078833"/>
                </a:lnTo>
                <a:lnTo>
                  <a:pt x="6627378" y="1081496"/>
                </a:lnTo>
                <a:lnTo>
                  <a:pt x="6635549" y="1084930"/>
                </a:lnTo>
                <a:lnTo>
                  <a:pt x="6647194" y="1086260"/>
                </a:lnTo>
                <a:lnTo>
                  <a:pt x="6672982" y="1089381"/>
                </a:lnTo>
                <a:lnTo>
                  <a:pt x="6657167" y="1084815"/>
                </a:lnTo>
                <a:close/>
                <a:moveTo>
                  <a:pt x="6826054" y="1074441"/>
                </a:moveTo>
                <a:cubicBezTo>
                  <a:pt x="6827210" y="1075005"/>
                  <a:pt x="6828618" y="1076318"/>
                  <a:pt x="6830555" y="1078117"/>
                </a:cubicBezTo>
                <a:cubicBezTo>
                  <a:pt x="6826956" y="1082969"/>
                  <a:pt x="6824890" y="1076946"/>
                  <a:pt x="6823103" y="1075287"/>
                </a:cubicBezTo>
                <a:cubicBezTo>
                  <a:pt x="6824005" y="1074071"/>
                  <a:pt x="6824901" y="1073881"/>
                  <a:pt x="6826054" y="1074441"/>
                </a:cubicBezTo>
                <a:close/>
                <a:moveTo>
                  <a:pt x="6818608" y="1071613"/>
                </a:moveTo>
                <a:cubicBezTo>
                  <a:pt x="6819762" y="1072175"/>
                  <a:pt x="6821172" y="1073489"/>
                  <a:pt x="6823103" y="1075287"/>
                </a:cubicBezTo>
                <a:cubicBezTo>
                  <a:pt x="6819510" y="1080141"/>
                  <a:pt x="6817440" y="1074118"/>
                  <a:pt x="6815659" y="1072458"/>
                </a:cubicBezTo>
                <a:cubicBezTo>
                  <a:pt x="6816557" y="1071243"/>
                  <a:pt x="6817454" y="1071051"/>
                  <a:pt x="6818608" y="1071613"/>
                </a:cubicBezTo>
                <a:close/>
                <a:moveTo>
                  <a:pt x="6504405" y="1067901"/>
                </a:moveTo>
                <a:lnTo>
                  <a:pt x="6517384" y="1071432"/>
                </a:lnTo>
                <a:lnTo>
                  <a:pt x="6518177" y="1071523"/>
                </a:lnTo>
                <a:lnTo>
                  <a:pt x="6507044" y="1068188"/>
                </a:lnTo>
                <a:close/>
                <a:moveTo>
                  <a:pt x="6795396" y="1066587"/>
                </a:moveTo>
                <a:cubicBezTo>
                  <a:pt x="6799128" y="1065616"/>
                  <a:pt x="6801882" y="1065962"/>
                  <a:pt x="6804864" y="1067111"/>
                </a:cubicBezTo>
                <a:cubicBezTo>
                  <a:pt x="6807844" y="1068260"/>
                  <a:pt x="6811042" y="1070212"/>
                  <a:pt x="6815659" y="1072458"/>
                </a:cubicBezTo>
                <a:cubicBezTo>
                  <a:pt x="6808494" y="1073991"/>
                  <a:pt x="6800744" y="1071565"/>
                  <a:pt x="6795396" y="1066587"/>
                </a:cubicBezTo>
                <a:close/>
                <a:moveTo>
                  <a:pt x="29177" y="1042304"/>
                </a:moveTo>
                <a:lnTo>
                  <a:pt x="18272" y="1047162"/>
                </a:lnTo>
                <a:lnTo>
                  <a:pt x="26720" y="1042623"/>
                </a:lnTo>
                <a:close/>
                <a:moveTo>
                  <a:pt x="375064" y="1038522"/>
                </a:moveTo>
                <a:lnTo>
                  <a:pt x="374722" y="1039104"/>
                </a:lnTo>
                <a:cubicBezTo>
                  <a:pt x="374028" y="1040281"/>
                  <a:pt x="373596" y="1041016"/>
                  <a:pt x="373715" y="1040815"/>
                </a:cubicBezTo>
                <a:close/>
                <a:moveTo>
                  <a:pt x="6951276" y="1031225"/>
                </a:moveTo>
                <a:lnTo>
                  <a:pt x="6957854" y="1033448"/>
                </a:lnTo>
                <a:lnTo>
                  <a:pt x="6965451" y="1036700"/>
                </a:lnTo>
                <a:lnTo>
                  <a:pt x="6937251" y="1038769"/>
                </a:lnTo>
                <a:lnTo>
                  <a:pt x="6910293" y="1039488"/>
                </a:lnTo>
                <a:lnTo>
                  <a:pt x="6898491" y="1033569"/>
                </a:lnTo>
                <a:lnTo>
                  <a:pt x="6893022" y="1031346"/>
                </a:lnTo>
                <a:close/>
                <a:moveTo>
                  <a:pt x="6649111" y="1025596"/>
                </a:moveTo>
                <a:cubicBezTo>
                  <a:pt x="6648159" y="1025864"/>
                  <a:pt x="6648025" y="1026508"/>
                  <a:pt x="6649363" y="1027755"/>
                </a:cubicBezTo>
                <a:lnTo>
                  <a:pt x="6654410" y="1030742"/>
                </a:lnTo>
                <a:lnTo>
                  <a:pt x="6655901" y="1031188"/>
                </a:lnTo>
                <a:lnTo>
                  <a:pt x="6660015" y="1031515"/>
                </a:lnTo>
                <a:cubicBezTo>
                  <a:pt x="6662775" y="1031010"/>
                  <a:pt x="6664124" y="1029187"/>
                  <a:pt x="6662192" y="1027389"/>
                </a:cubicBezTo>
                <a:cubicBezTo>
                  <a:pt x="6662192" y="1027389"/>
                  <a:pt x="6651967" y="1024795"/>
                  <a:pt x="6649111" y="1025596"/>
                </a:cubicBezTo>
                <a:close/>
                <a:moveTo>
                  <a:pt x="6739237" y="1021439"/>
                </a:moveTo>
                <a:cubicBezTo>
                  <a:pt x="6761531" y="1025078"/>
                  <a:pt x="6784192" y="1027901"/>
                  <a:pt x="6807734" y="1029644"/>
                </a:cubicBezTo>
                <a:lnTo>
                  <a:pt x="6841543" y="1030433"/>
                </a:lnTo>
                <a:lnTo>
                  <a:pt x="6840920" y="1031038"/>
                </a:lnTo>
                <a:cubicBezTo>
                  <a:pt x="6843030" y="1032278"/>
                  <a:pt x="6848222" y="1034462"/>
                  <a:pt x="6857908" y="1038174"/>
                </a:cubicBezTo>
                <a:lnTo>
                  <a:pt x="6864298" y="1040710"/>
                </a:lnTo>
                <a:lnTo>
                  <a:pt x="6853602" y="1040993"/>
                </a:lnTo>
                <a:lnTo>
                  <a:pt x="6783861" y="1040446"/>
                </a:lnTo>
                <a:lnTo>
                  <a:pt x="6758798" y="1031171"/>
                </a:lnTo>
                <a:lnTo>
                  <a:pt x="6724421" y="1021779"/>
                </a:lnTo>
                <a:close/>
                <a:moveTo>
                  <a:pt x="242237" y="1008609"/>
                </a:moveTo>
                <a:cubicBezTo>
                  <a:pt x="243146" y="1008920"/>
                  <a:pt x="243236" y="1009793"/>
                  <a:pt x="241854" y="1011448"/>
                </a:cubicBezTo>
                <a:cubicBezTo>
                  <a:pt x="238360" y="1015627"/>
                  <a:pt x="229790" y="1015117"/>
                  <a:pt x="229790" y="1015117"/>
                </a:cubicBezTo>
                <a:cubicBezTo>
                  <a:pt x="229618" y="1013463"/>
                  <a:pt x="232048" y="1011603"/>
                  <a:pt x="234864" y="1010273"/>
                </a:cubicBezTo>
                <a:cubicBezTo>
                  <a:pt x="237675" y="1008943"/>
                  <a:pt x="240875" y="1008141"/>
                  <a:pt x="242237" y="1008609"/>
                </a:cubicBezTo>
                <a:close/>
                <a:moveTo>
                  <a:pt x="6544924" y="993896"/>
                </a:moveTo>
                <a:lnTo>
                  <a:pt x="6543852" y="994569"/>
                </a:lnTo>
                <a:lnTo>
                  <a:pt x="6544236" y="995760"/>
                </a:lnTo>
                <a:cubicBezTo>
                  <a:pt x="6546023" y="997421"/>
                  <a:pt x="6547822" y="994992"/>
                  <a:pt x="6549609" y="996654"/>
                </a:cubicBezTo>
                <a:lnTo>
                  <a:pt x="6550826" y="996324"/>
                </a:lnTo>
                <a:lnTo>
                  <a:pt x="6550374" y="995707"/>
                </a:lnTo>
                <a:close/>
                <a:moveTo>
                  <a:pt x="106136" y="969167"/>
                </a:moveTo>
                <a:cubicBezTo>
                  <a:pt x="107322" y="968373"/>
                  <a:pt x="108310" y="968429"/>
                  <a:pt x="109415" y="969592"/>
                </a:cubicBezTo>
                <a:cubicBezTo>
                  <a:pt x="107667" y="971681"/>
                  <a:pt x="106089" y="978533"/>
                  <a:pt x="101675" y="973886"/>
                </a:cubicBezTo>
                <a:cubicBezTo>
                  <a:pt x="103570" y="971620"/>
                  <a:pt x="104951" y="969967"/>
                  <a:pt x="106136" y="969167"/>
                </a:cubicBezTo>
                <a:close/>
                <a:moveTo>
                  <a:pt x="113876" y="964878"/>
                </a:moveTo>
                <a:cubicBezTo>
                  <a:pt x="115061" y="964079"/>
                  <a:pt x="116051" y="964136"/>
                  <a:pt x="117154" y="965298"/>
                </a:cubicBezTo>
                <a:cubicBezTo>
                  <a:pt x="115405" y="967388"/>
                  <a:pt x="113829" y="974240"/>
                  <a:pt x="109415" y="969592"/>
                </a:cubicBezTo>
                <a:cubicBezTo>
                  <a:pt x="111309" y="967329"/>
                  <a:pt x="112691" y="965675"/>
                  <a:pt x="113876" y="964878"/>
                </a:cubicBezTo>
                <a:close/>
                <a:moveTo>
                  <a:pt x="138413" y="955596"/>
                </a:moveTo>
                <a:cubicBezTo>
                  <a:pt x="133172" y="961863"/>
                  <a:pt x="125065" y="965770"/>
                  <a:pt x="117154" y="965298"/>
                </a:cubicBezTo>
                <a:cubicBezTo>
                  <a:pt x="121898" y="962108"/>
                  <a:pt x="125144" y="959468"/>
                  <a:pt x="128239" y="957733"/>
                </a:cubicBezTo>
                <a:cubicBezTo>
                  <a:pt x="131331" y="955997"/>
                  <a:pt x="134274" y="955164"/>
                  <a:pt x="138413" y="955596"/>
                </a:cubicBezTo>
                <a:close/>
                <a:moveTo>
                  <a:pt x="2801712" y="923604"/>
                </a:moveTo>
                <a:cubicBezTo>
                  <a:pt x="2796207" y="923667"/>
                  <a:pt x="2786544" y="926023"/>
                  <a:pt x="2771511" y="932601"/>
                </a:cubicBezTo>
                <a:cubicBezTo>
                  <a:pt x="2693153" y="934532"/>
                  <a:pt x="2609352" y="939763"/>
                  <a:pt x="2522036" y="947369"/>
                </a:cubicBezTo>
                <a:lnTo>
                  <a:pt x="2289144" y="972337"/>
                </a:lnTo>
                <a:lnTo>
                  <a:pt x="2290968" y="980718"/>
                </a:lnTo>
                <a:lnTo>
                  <a:pt x="2504080" y="961889"/>
                </a:lnTo>
                <a:cubicBezTo>
                  <a:pt x="2591822" y="953672"/>
                  <a:pt x="2680189" y="944455"/>
                  <a:pt x="2771511" y="932601"/>
                </a:cubicBezTo>
                <a:cubicBezTo>
                  <a:pt x="2797291" y="943818"/>
                  <a:pt x="2818225" y="923409"/>
                  <a:pt x="2801712" y="923604"/>
                </a:cubicBezTo>
                <a:close/>
                <a:moveTo>
                  <a:pt x="2981478" y="918341"/>
                </a:moveTo>
                <a:cubicBezTo>
                  <a:pt x="2981478" y="918341"/>
                  <a:pt x="2983626" y="919276"/>
                  <a:pt x="2986312" y="920446"/>
                </a:cubicBezTo>
                <a:lnTo>
                  <a:pt x="2987342" y="920894"/>
                </a:lnTo>
                <a:lnTo>
                  <a:pt x="2992955" y="923337"/>
                </a:lnTo>
                <a:lnTo>
                  <a:pt x="2995979" y="924652"/>
                </a:lnTo>
                <a:cubicBezTo>
                  <a:pt x="2997589" y="925354"/>
                  <a:pt x="2996517" y="924887"/>
                  <a:pt x="2994367" y="923951"/>
                </a:cubicBezTo>
                <a:lnTo>
                  <a:pt x="2992955" y="923337"/>
                </a:lnTo>
                <a:lnTo>
                  <a:pt x="2991346" y="922636"/>
                </a:lnTo>
                <a:lnTo>
                  <a:pt x="2987342" y="920894"/>
                </a:lnTo>
                <a:close/>
                <a:moveTo>
                  <a:pt x="3074918" y="908461"/>
                </a:moveTo>
                <a:cubicBezTo>
                  <a:pt x="3072556" y="908694"/>
                  <a:pt x="3069277" y="909243"/>
                  <a:pt x="3065578" y="910005"/>
                </a:cubicBezTo>
                <a:cubicBezTo>
                  <a:pt x="3050783" y="913052"/>
                  <a:pt x="3029262" y="919517"/>
                  <a:pt x="3032876" y="922833"/>
                </a:cubicBezTo>
                <a:lnTo>
                  <a:pt x="3057957" y="917665"/>
                </a:lnTo>
                <a:cubicBezTo>
                  <a:pt x="3073204" y="912493"/>
                  <a:pt x="3078808" y="909817"/>
                  <a:pt x="3078752" y="908813"/>
                </a:cubicBezTo>
                <a:cubicBezTo>
                  <a:pt x="3078724" y="908311"/>
                  <a:pt x="3077279" y="908228"/>
                  <a:pt x="3074918" y="908461"/>
                </a:cubicBezTo>
                <a:close/>
                <a:moveTo>
                  <a:pt x="3362124" y="895090"/>
                </a:moveTo>
                <a:lnTo>
                  <a:pt x="3324134" y="898785"/>
                </a:lnTo>
                <a:cubicBezTo>
                  <a:pt x="3260698" y="896772"/>
                  <a:pt x="3202450" y="894854"/>
                  <a:pt x="3134229" y="908908"/>
                </a:cubicBezTo>
                <a:cubicBezTo>
                  <a:pt x="3191474" y="911036"/>
                  <a:pt x="3255916" y="912841"/>
                  <a:pt x="3324134" y="898785"/>
                </a:cubicBezTo>
                <a:lnTo>
                  <a:pt x="3362754" y="899136"/>
                </a:lnTo>
                <a:close/>
                <a:moveTo>
                  <a:pt x="3418521" y="889604"/>
                </a:moveTo>
                <a:lnTo>
                  <a:pt x="3402984" y="891114"/>
                </a:lnTo>
                <a:lnTo>
                  <a:pt x="3404372" y="899515"/>
                </a:lnTo>
                <a:lnTo>
                  <a:pt x="3420203" y="899658"/>
                </a:lnTo>
                <a:close/>
                <a:moveTo>
                  <a:pt x="3518778" y="888527"/>
                </a:moveTo>
                <a:lnTo>
                  <a:pt x="3519140" y="891412"/>
                </a:lnTo>
                <a:lnTo>
                  <a:pt x="3519772" y="891354"/>
                </a:lnTo>
                <a:lnTo>
                  <a:pt x="3520110" y="888540"/>
                </a:lnTo>
                <a:close/>
                <a:moveTo>
                  <a:pt x="6969800" y="822810"/>
                </a:moveTo>
                <a:cubicBezTo>
                  <a:pt x="6969951" y="823796"/>
                  <a:pt x="6969798" y="824027"/>
                  <a:pt x="6969377" y="823670"/>
                </a:cubicBezTo>
                <a:lnTo>
                  <a:pt x="6969017" y="823201"/>
                </a:lnTo>
                <a:close/>
                <a:moveTo>
                  <a:pt x="6916611" y="748688"/>
                </a:moveTo>
                <a:lnTo>
                  <a:pt x="6921268" y="749464"/>
                </a:lnTo>
                <a:cubicBezTo>
                  <a:pt x="6916327" y="749565"/>
                  <a:pt x="6912094" y="749817"/>
                  <a:pt x="6911719" y="749653"/>
                </a:cubicBezTo>
                <a:cubicBezTo>
                  <a:pt x="6911533" y="749570"/>
                  <a:pt x="6912309" y="749382"/>
                  <a:pt x="6914444" y="749021"/>
                </a:cubicBezTo>
                <a:close/>
                <a:moveTo>
                  <a:pt x="6967488" y="679440"/>
                </a:moveTo>
                <a:cubicBezTo>
                  <a:pt x="6942410" y="684605"/>
                  <a:pt x="6922316" y="681786"/>
                  <a:pt x="6910276" y="684265"/>
                </a:cubicBezTo>
                <a:lnTo>
                  <a:pt x="6902469" y="685350"/>
                </a:lnTo>
                <a:lnTo>
                  <a:pt x="6907193" y="685559"/>
                </a:lnTo>
                <a:lnTo>
                  <a:pt x="6910276" y="684265"/>
                </a:lnTo>
                <a:cubicBezTo>
                  <a:pt x="6929367" y="687291"/>
                  <a:pt x="6948430" y="683365"/>
                  <a:pt x="6967488" y="679440"/>
                </a:cubicBezTo>
                <a:close/>
                <a:moveTo>
                  <a:pt x="6915940" y="640175"/>
                </a:moveTo>
                <a:cubicBezTo>
                  <a:pt x="6916970" y="646925"/>
                  <a:pt x="6904930" y="649403"/>
                  <a:pt x="6904930" y="649403"/>
                </a:cubicBezTo>
                <a:cubicBezTo>
                  <a:pt x="6898911" y="650647"/>
                  <a:pt x="6915940" y="640175"/>
                  <a:pt x="6915940" y="640175"/>
                </a:cubicBezTo>
                <a:close/>
                <a:moveTo>
                  <a:pt x="609144" y="639155"/>
                </a:moveTo>
                <a:cubicBezTo>
                  <a:pt x="616194" y="644662"/>
                  <a:pt x="599172" y="655130"/>
                  <a:pt x="598139" y="648381"/>
                </a:cubicBezTo>
                <a:close/>
                <a:moveTo>
                  <a:pt x="7006902" y="562266"/>
                </a:moveTo>
                <a:lnTo>
                  <a:pt x="7015013" y="565220"/>
                </a:lnTo>
                <a:lnTo>
                  <a:pt x="7004631" y="562318"/>
                </a:lnTo>
                <a:close/>
                <a:moveTo>
                  <a:pt x="6807384" y="561414"/>
                </a:moveTo>
                <a:cubicBezTo>
                  <a:pt x="6808584" y="560797"/>
                  <a:pt x="6811573" y="561079"/>
                  <a:pt x="6814257" y="561898"/>
                </a:cubicBezTo>
                <a:cubicBezTo>
                  <a:pt x="6816946" y="562715"/>
                  <a:pt x="6819328" y="564070"/>
                  <a:pt x="6819322" y="565604"/>
                </a:cubicBezTo>
                <a:cubicBezTo>
                  <a:pt x="6819322" y="565604"/>
                  <a:pt x="6811561" y="567264"/>
                  <a:pt x="6807993" y="563947"/>
                </a:cubicBezTo>
                <a:cubicBezTo>
                  <a:pt x="6806585" y="562632"/>
                  <a:pt x="6806586" y="561824"/>
                  <a:pt x="6807384" y="561414"/>
                </a:cubicBezTo>
                <a:close/>
                <a:moveTo>
                  <a:pt x="6594850" y="537196"/>
                </a:moveTo>
                <a:lnTo>
                  <a:pt x="6599877" y="539343"/>
                </a:lnTo>
                <a:lnTo>
                  <a:pt x="6604151" y="540083"/>
                </a:lnTo>
                <a:lnTo>
                  <a:pt x="6626216" y="542891"/>
                </a:lnTo>
                <a:lnTo>
                  <a:pt x="6601814" y="537480"/>
                </a:lnTo>
                <a:cubicBezTo>
                  <a:pt x="6597301" y="536704"/>
                  <a:pt x="6594359" y="536441"/>
                  <a:pt x="6594850" y="537196"/>
                </a:cubicBezTo>
                <a:close/>
                <a:moveTo>
                  <a:pt x="6741931" y="518880"/>
                </a:moveTo>
                <a:cubicBezTo>
                  <a:pt x="6743722" y="518496"/>
                  <a:pt x="6745962" y="518530"/>
                  <a:pt x="6748233" y="519105"/>
                </a:cubicBezTo>
                <a:cubicBezTo>
                  <a:pt x="6750506" y="519680"/>
                  <a:pt x="6752813" y="520803"/>
                  <a:pt x="6754746" y="522602"/>
                </a:cubicBezTo>
                <a:cubicBezTo>
                  <a:pt x="6749366" y="525796"/>
                  <a:pt x="6747286" y="523860"/>
                  <a:pt x="6741931" y="518880"/>
                </a:cubicBezTo>
                <a:close/>
                <a:moveTo>
                  <a:pt x="6927784" y="506437"/>
                </a:moveTo>
                <a:cubicBezTo>
                  <a:pt x="6928939" y="507001"/>
                  <a:pt x="6930351" y="508314"/>
                  <a:pt x="6932284" y="510111"/>
                </a:cubicBezTo>
                <a:cubicBezTo>
                  <a:pt x="6928685" y="514965"/>
                  <a:pt x="6926617" y="508939"/>
                  <a:pt x="6924831" y="507282"/>
                </a:cubicBezTo>
                <a:cubicBezTo>
                  <a:pt x="6925734" y="506069"/>
                  <a:pt x="6926630" y="505880"/>
                  <a:pt x="6927784" y="506437"/>
                </a:cubicBezTo>
                <a:close/>
                <a:moveTo>
                  <a:pt x="6920336" y="503608"/>
                </a:moveTo>
                <a:cubicBezTo>
                  <a:pt x="6921489" y="504169"/>
                  <a:pt x="6922901" y="505484"/>
                  <a:pt x="6924831" y="507282"/>
                </a:cubicBezTo>
                <a:cubicBezTo>
                  <a:pt x="6921237" y="512135"/>
                  <a:pt x="6919168" y="506112"/>
                  <a:pt x="6917386" y="504452"/>
                </a:cubicBezTo>
                <a:cubicBezTo>
                  <a:pt x="6918287" y="503238"/>
                  <a:pt x="6919182" y="503046"/>
                  <a:pt x="6920336" y="503608"/>
                </a:cubicBezTo>
                <a:close/>
                <a:moveTo>
                  <a:pt x="6897124" y="498583"/>
                </a:moveTo>
                <a:cubicBezTo>
                  <a:pt x="6900856" y="497612"/>
                  <a:pt x="6903615" y="497958"/>
                  <a:pt x="6906595" y="499107"/>
                </a:cubicBezTo>
                <a:cubicBezTo>
                  <a:pt x="6909572" y="500256"/>
                  <a:pt x="6912770" y="502208"/>
                  <a:pt x="6917386" y="504452"/>
                </a:cubicBezTo>
                <a:cubicBezTo>
                  <a:pt x="6910221" y="505988"/>
                  <a:pt x="6902475" y="503563"/>
                  <a:pt x="6897124" y="498583"/>
                </a:cubicBezTo>
                <a:close/>
                <a:moveTo>
                  <a:pt x="418843" y="484632"/>
                </a:moveTo>
                <a:cubicBezTo>
                  <a:pt x="425896" y="490140"/>
                  <a:pt x="408872" y="500606"/>
                  <a:pt x="401817" y="495101"/>
                </a:cubicBezTo>
                <a:close/>
                <a:moveTo>
                  <a:pt x="1749189" y="479804"/>
                </a:moveTo>
                <a:lnTo>
                  <a:pt x="1748866" y="479889"/>
                </a:lnTo>
                <a:lnTo>
                  <a:pt x="1748954" y="479883"/>
                </a:lnTo>
                <a:close/>
                <a:moveTo>
                  <a:pt x="1676898" y="476492"/>
                </a:moveTo>
                <a:cubicBezTo>
                  <a:pt x="1652258" y="477165"/>
                  <a:pt x="1599233" y="492005"/>
                  <a:pt x="1594717" y="492937"/>
                </a:cubicBezTo>
                <a:cubicBezTo>
                  <a:pt x="1441713" y="520981"/>
                  <a:pt x="1286686" y="545962"/>
                  <a:pt x="1132303" y="575159"/>
                </a:cubicBezTo>
                <a:lnTo>
                  <a:pt x="1064598" y="589205"/>
                </a:lnTo>
                <a:lnTo>
                  <a:pt x="1071695" y="588769"/>
                </a:lnTo>
                <a:cubicBezTo>
                  <a:pt x="1075985" y="588681"/>
                  <a:pt x="1079035" y="588861"/>
                  <a:pt x="1079583" y="589443"/>
                </a:cubicBezTo>
                <a:cubicBezTo>
                  <a:pt x="1081793" y="591768"/>
                  <a:pt x="1064029" y="597293"/>
                  <a:pt x="1062282" y="599381"/>
                </a:cubicBezTo>
                <a:cubicBezTo>
                  <a:pt x="951720" y="629010"/>
                  <a:pt x="841983" y="647721"/>
                  <a:pt x="736668" y="686797"/>
                </a:cubicBezTo>
                <a:lnTo>
                  <a:pt x="674182" y="710233"/>
                </a:lnTo>
                <a:lnTo>
                  <a:pt x="712097" y="698116"/>
                </a:lnTo>
                <a:cubicBezTo>
                  <a:pt x="759807" y="684460"/>
                  <a:pt x="811449" y="671140"/>
                  <a:pt x="868629" y="657618"/>
                </a:cubicBezTo>
                <a:cubicBezTo>
                  <a:pt x="973934" y="628961"/>
                  <a:pt x="1105384" y="608836"/>
                  <a:pt x="1210721" y="587133"/>
                </a:cubicBezTo>
                <a:cubicBezTo>
                  <a:pt x="1291983" y="570391"/>
                  <a:pt x="1353148" y="550827"/>
                  <a:pt x="1440426" y="532843"/>
                </a:cubicBezTo>
                <a:cubicBezTo>
                  <a:pt x="1449705" y="530935"/>
                  <a:pt x="1469210" y="527786"/>
                  <a:pt x="1493416" y="523884"/>
                </a:cubicBezTo>
                <a:lnTo>
                  <a:pt x="1530090" y="517803"/>
                </a:lnTo>
                <a:lnTo>
                  <a:pt x="1558779" y="511873"/>
                </a:lnTo>
                <a:lnTo>
                  <a:pt x="1679737" y="486614"/>
                </a:lnTo>
                <a:lnTo>
                  <a:pt x="1689221" y="481583"/>
                </a:lnTo>
                <a:cubicBezTo>
                  <a:pt x="1690168" y="477619"/>
                  <a:pt x="1685108" y="476267"/>
                  <a:pt x="1676898" y="476492"/>
                </a:cubicBezTo>
                <a:close/>
                <a:moveTo>
                  <a:pt x="6750839" y="457591"/>
                </a:moveTo>
                <a:cubicBezTo>
                  <a:pt x="6749888" y="457858"/>
                  <a:pt x="6749754" y="458506"/>
                  <a:pt x="6751094" y="459751"/>
                </a:cubicBezTo>
                <a:cubicBezTo>
                  <a:pt x="6758527" y="466663"/>
                  <a:pt x="6767790" y="462981"/>
                  <a:pt x="6763924" y="459385"/>
                </a:cubicBezTo>
                <a:cubicBezTo>
                  <a:pt x="6763924" y="459385"/>
                  <a:pt x="6753697" y="456788"/>
                  <a:pt x="6750839" y="457591"/>
                </a:cubicBezTo>
                <a:close/>
                <a:moveTo>
                  <a:pt x="1834735" y="445575"/>
                </a:moveTo>
                <a:cubicBezTo>
                  <a:pt x="1830248" y="445182"/>
                  <a:pt x="1824727" y="445645"/>
                  <a:pt x="1818561" y="446725"/>
                </a:cubicBezTo>
                <a:cubicBezTo>
                  <a:pt x="1800065" y="449966"/>
                  <a:pt x="1775764" y="458764"/>
                  <a:pt x="1756088" y="466753"/>
                </a:cubicBezTo>
                <a:lnTo>
                  <a:pt x="1741246" y="473101"/>
                </a:lnTo>
                <a:lnTo>
                  <a:pt x="1753350" y="470416"/>
                </a:lnTo>
                <a:cubicBezTo>
                  <a:pt x="1760589" y="469202"/>
                  <a:pt x="1775042" y="468210"/>
                  <a:pt x="1773458" y="471148"/>
                </a:cubicBezTo>
                <a:lnTo>
                  <a:pt x="1770339" y="472905"/>
                </a:lnTo>
                <a:lnTo>
                  <a:pt x="1790133" y="466449"/>
                </a:lnTo>
                <a:lnTo>
                  <a:pt x="1796426" y="464144"/>
                </a:lnTo>
                <a:lnTo>
                  <a:pt x="1797669" y="462400"/>
                </a:lnTo>
                <a:lnTo>
                  <a:pt x="1799745" y="462928"/>
                </a:lnTo>
                <a:lnTo>
                  <a:pt x="1827767" y="452659"/>
                </a:lnTo>
                <a:cubicBezTo>
                  <a:pt x="1837815" y="449228"/>
                  <a:pt x="1844419" y="447577"/>
                  <a:pt x="1844720" y="449547"/>
                </a:cubicBezTo>
                <a:cubicBezTo>
                  <a:pt x="1842682" y="447212"/>
                  <a:pt x="1839224" y="445967"/>
                  <a:pt x="1834735" y="445575"/>
                </a:cubicBezTo>
                <a:close/>
                <a:moveTo>
                  <a:pt x="6613464" y="434019"/>
                </a:moveTo>
                <a:lnTo>
                  <a:pt x="6654139" y="441899"/>
                </a:lnTo>
                <a:cubicBezTo>
                  <a:pt x="6649518" y="442039"/>
                  <a:pt x="6638855" y="440662"/>
                  <a:pt x="6629578" y="438949"/>
                </a:cubicBezTo>
                <a:close/>
                <a:moveTo>
                  <a:pt x="6613301" y="433969"/>
                </a:moveTo>
                <a:lnTo>
                  <a:pt x="6613464" y="434019"/>
                </a:lnTo>
                <a:lnTo>
                  <a:pt x="6613300" y="433987"/>
                </a:lnTo>
                <a:close/>
                <a:moveTo>
                  <a:pt x="1981135" y="430467"/>
                </a:moveTo>
                <a:cubicBezTo>
                  <a:pt x="1977304" y="429844"/>
                  <a:pt x="1965887" y="431108"/>
                  <a:pt x="1952593" y="433411"/>
                </a:cubicBezTo>
                <a:cubicBezTo>
                  <a:pt x="1926005" y="438021"/>
                  <a:pt x="1891902" y="446786"/>
                  <a:pt x="1895950" y="452915"/>
                </a:cubicBezTo>
                <a:cubicBezTo>
                  <a:pt x="1902968" y="451468"/>
                  <a:pt x="1964163" y="438858"/>
                  <a:pt x="1964163" y="438858"/>
                </a:cubicBezTo>
                <a:cubicBezTo>
                  <a:pt x="1981213" y="433606"/>
                  <a:pt x="1984965" y="431091"/>
                  <a:pt x="1981135" y="430467"/>
                </a:cubicBezTo>
                <a:close/>
                <a:moveTo>
                  <a:pt x="6574245" y="427443"/>
                </a:moveTo>
                <a:cubicBezTo>
                  <a:pt x="6574733" y="427085"/>
                  <a:pt x="6580174" y="427769"/>
                  <a:pt x="6592761" y="430009"/>
                </a:cubicBezTo>
                <a:lnTo>
                  <a:pt x="6613300" y="433987"/>
                </a:lnTo>
                <a:lnTo>
                  <a:pt x="6613285" y="438056"/>
                </a:lnTo>
                <a:cubicBezTo>
                  <a:pt x="6592125" y="433059"/>
                  <a:pt x="6573271" y="428160"/>
                  <a:pt x="6574245" y="427443"/>
                </a:cubicBezTo>
                <a:close/>
                <a:moveTo>
                  <a:pt x="6225838" y="339976"/>
                </a:moveTo>
                <a:cubicBezTo>
                  <a:pt x="6229407" y="343297"/>
                  <a:pt x="6223727" y="346896"/>
                  <a:pt x="6221940" y="345236"/>
                </a:cubicBezTo>
                <a:cubicBezTo>
                  <a:pt x="6221050" y="344404"/>
                  <a:pt x="6222024" y="343091"/>
                  <a:pt x="6223222" y="341985"/>
                </a:cubicBezTo>
                <a:cubicBezTo>
                  <a:pt x="6224419" y="340876"/>
                  <a:pt x="6225838" y="339976"/>
                  <a:pt x="6225838" y="339976"/>
                </a:cubicBezTo>
                <a:close/>
                <a:moveTo>
                  <a:pt x="2904921" y="337834"/>
                </a:moveTo>
                <a:cubicBezTo>
                  <a:pt x="2898905" y="339074"/>
                  <a:pt x="2880878" y="349751"/>
                  <a:pt x="2887899" y="348302"/>
                </a:cubicBezTo>
                <a:cubicBezTo>
                  <a:pt x="2888933" y="355048"/>
                  <a:pt x="2905956" y="344581"/>
                  <a:pt x="2904921" y="337834"/>
                </a:cubicBezTo>
                <a:close/>
                <a:moveTo>
                  <a:pt x="6188710" y="336526"/>
                </a:moveTo>
                <a:cubicBezTo>
                  <a:pt x="6195642" y="337679"/>
                  <a:pt x="6202571" y="339856"/>
                  <a:pt x="6209128" y="341514"/>
                </a:cubicBezTo>
                <a:cubicBezTo>
                  <a:pt x="6196001" y="342281"/>
                  <a:pt x="6181388" y="340987"/>
                  <a:pt x="6168272" y="337669"/>
                </a:cubicBezTo>
                <a:cubicBezTo>
                  <a:pt x="6174844" y="335240"/>
                  <a:pt x="6181781" y="335372"/>
                  <a:pt x="6188710" y="336526"/>
                </a:cubicBezTo>
                <a:close/>
                <a:moveTo>
                  <a:pt x="2949094" y="335693"/>
                </a:moveTo>
                <a:lnTo>
                  <a:pt x="2920031" y="348641"/>
                </a:lnTo>
                <a:cubicBezTo>
                  <a:pt x="2934138" y="359655"/>
                  <a:pt x="2949094" y="335693"/>
                  <a:pt x="2949094" y="335693"/>
                </a:cubicBezTo>
                <a:close/>
                <a:moveTo>
                  <a:pt x="3006310" y="330865"/>
                </a:moveTo>
                <a:lnTo>
                  <a:pt x="2989285" y="341334"/>
                </a:lnTo>
                <a:cubicBezTo>
                  <a:pt x="2996338" y="346841"/>
                  <a:pt x="3013363" y="336373"/>
                  <a:pt x="3006310" y="330865"/>
                </a:cubicBezTo>
                <a:close/>
                <a:moveTo>
                  <a:pt x="3049924" y="326991"/>
                </a:moveTo>
                <a:cubicBezTo>
                  <a:pt x="3040757" y="329859"/>
                  <a:pt x="3028945" y="340124"/>
                  <a:pt x="3033458" y="339192"/>
                </a:cubicBezTo>
                <a:cubicBezTo>
                  <a:pt x="3034663" y="347065"/>
                  <a:pt x="3058538" y="334026"/>
                  <a:pt x="3057504" y="327278"/>
                </a:cubicBezTo>
                <a:cubicBezTo>
                  <a:pt x="3055741" y="325901"/>
                  <a:pt x="3052980" y="326036"/>
                  <a:pt x="3049924" y="326991"/>
                </a:cubicBezTo>
                <a:close/>
                <a:moveTo>
                  <a:pt x="3114716" y="322452"/>
                </a:moveTo>
                <a:cubicBezTo>
                  <a:pt x="3107695" y="323896"/>
                  <a:pt x="3090843" y="335490"/>
                  <a:pt x="3096863" y="334249"/>
                </a:cubicBezTo>
                <a:cubicBezTo>
                  <a:pt x="3097897" y="340997"/>
                  <a:pt x="3121942" y="329083"/>
                  <a:pt x="3114716" y="322452"/>
                </a:cubicBezTo>
                <a:close/>
                <a:moveTo>
                  <a:pt x="3197215" y="320536"/>
                </a:moveTo>
                <a:lnTo>
                  <a:pt x="3186212" y="329761"/>
                </a:lnTo>
                <a:cubicBezTo>
                  <a:pt x="3193265" y="335271"/>
                  <a:pt x="3204270" y="326042"/>
                  <a:pt x="3197215" y="320536"/>
                </a:cubicBezTo>
                <a:close/>
                <a:moveTo>
                  <a:pt x="3172103" y="318747"/>
                </a:moveTo>
                <a:lnTo>
                  <a:pt x="3142039" y="331901"/>
                </a:lnTo>
                <a:cubicBezTo>
                  <a:pt x="3156146" y="342917"/>
                  <a:pt x="3172103" y="318747"/>
                  <a:pt x="3172103" y="318747"/>
                </a:cubicBezTo>
                <a:close/>
                <a:moveTo>
                  <a:pt x="3305625" y="312117"/>
                </a:moveTo>
                <a:cubicBezTo>
                  <a:pt x="3305625" y="312117"/>
                  <a:pt x="3287598" y="322793"/>
                  <a:pt x="3293616" y="321552"/>
                </a:cubicBezTo>
                <a:cubicBezTo>
                  <a:pt x="3294822" y="329425"/>
                  <a:pt x="3306658" y="318866"/>
                  <a:pt x="3305625" y="312117"/>
                </a:cubicBezTo>
                <a:close/>
                <a:moveTo>
                  <a:pt x="5507437" y="298423"/>
                </a:moveTo>
                <a:lnTo>
                  <a:pt x="5693249" y="316636"/>
                </a:lnTo>
                <a:lnTo>
                  <a:pt x="5710149" y="317338"/>
                </a:lnTo>
                <a:cubicBezTo>
                  <a:pt x="5782314" y="325027"/>
                  <a:pt x="5850610" y="329118"/>
                  <a:pt x="5929933" y="335955"/>
                </a:cubicBezTo>
                <a:cubicBezTo>
                  <a:pt x="5940964" y="338018"/>
                  <a:pt x="5977954" y="338264"/>
                  <a:pt x="5938897" y="331995"/>
                </a:cubicBezTo>
                <a:cubicBezTo>
                  <a:pt x="5920702" y="331467"/>
                  <a:pt x="5900425" y="329683"/>
                  <a:pt x="5883431" y="326855"/>
                </a:cubicBezTo>
                <a:cubicBezTo>
                  <a:pt x="5852123" y="323010"/>
                  <a:pt x="5836025" y="319652"/>
                  <a:pt x="5808000" y="315443"/>
                </a:cubicBezTo>
                <a:cubicBezTo>
                  <a:pt x="5762080" y="310301"/>
                  <a:pt x="5706285" y="313743"/>
                  <a:pt x="5660065" y="309005"/>
                </a:cubicBezTo>
                <a:cubicBezTo>
                  <a:pt x="5623083" y="306374"/>
                  <a:pt x="5587074" y="303621"/>
                  <a:pt x="5550130" y="301024"/>
                </a:cubicBezTo>
                <a:close/>
                <a:moveTo>
                  <a:pt x="3812114" y="297920"/>
                </a:moveTo>
                <a:lnTo>
                  <a:pt x="3791065" y="299107"/>
                </a:lnTo>
                <a:cubicBezTo>
                  <a:pt x="3730237" y="300620"/>
                  <a:pt x="3641739" y="298841"/>
                  <a:pt x="3556035" y="299243"/>
                </a:cubicBezTo>
                <a:cubicBezTo>
                  <a:pt x="3470329" y="299645"/>
                  <a:pt x="3387416" y="302227"/>
                  <a:pt x="3337757" y="312459"/>
                </a:cubicBezTo>
                <a:lnTo>
                  <a:pt x="3325923" y="323018"/>
                </a:lnTo>
                <a:cubicBezTo>
                  <a:pt x="3334010" y="335272"/>
                  <a:pt x="3427310" y="316050"/>
                  <a:pt x="3452389" y="310880"/>
                </a:cubicBezTo>
                <a:cubicBezTo>
                  <a:pt x="3548963" y="313025"/>
                  <a:pt x="3613230" y="313704"/>
                  <a:pt x="3702580" y="309217"/>
                </a:cubicBezTo>
                <a:cubicBezTo>
                  <a:pt x="3712111" y="307252"/>
                  <a:pt x="3758072" y="303294"/>
                  <a:pt x="3789731" y="300541"/>
                </a:cubicBezTo>
                <a:lnTo>
                  <a:pt x="3812078" y="298467"/>
                </a:lnTo>
                <a:close/>
                <a:moveTo>
                  <a:pt x="6791351" y="260732"/>
                </a:moveTo>
                <a:lnTo>
                  <a:pt x="6781888" y="265247"/>
                </a:lnTo>
                <a:cubicBezTo>
                  <a:pt x="6781888" y="265247"/>
                  <a:pt x="6783762" y="264355"/>
                  <a:pt x="6786094" y="263238"/>
                </a:cubicBezTo>
                <a:close/>
                <a:moveTo>
                  <a:pt x="6794500" y="259224"/>
                </a:moveTo>
                <a:cubicBezTo>
                  <a:pt x="6795906" y="258555"/>
                  <a:pt x="6794968" y="259000"/>
                  <a:pt x="6793103" y="259894"/>
                </a:cubicBezTo>
                <a:lnTo>
                  <a:pt x="6791351" y="260732"/>
                </a:lnTo>
                <a:close/>
                <a:moveTo>
                  <a:pt x="5182269" y="225405"/>
                </a:moveTo>
                <a:cubicBezTo>
                  <a:pt x="5182781" y="224951"/>
                  <a:pt x="5186478" y="224919"/>
                  <a:pt x="5194067" y="225408"/>
                </a:cubicBezTo>
                <a:cubicBezTo>
                  <a:pt x="5216830" y="226878"/>
                  <a:pt x="5274620" y="233070"/>
                  <a:pt x="5386502" y="246864"/>
                </a:cubicBezTo>
                <a:cubicBezTo>
                  <a:pt x="5363820" y="248907"/>
                  <a:pt x="5278588" y="240542"/>
                  <a:pt x="5281840" y="234641"/>
                </a:cubicBezTo>
                <a:lnTo>
                  <a:pt x="5283576" y="243005"/>
                </a:lnTo>
                <a:lnTo>
                  <a:pt x="5268605" y="241714"/>
                </a:lnTo>
                <a:lnTo>
                  <a:pt x="5244590" y="237910"/>
                </a:lnTo>
                <a:cubicBezTo>
                  <a:pt x="5207866" y="231893"/>
                  <a:pt x="5180735" y="226768"/>
                  <a:pt x="5182269" y="225405"/>
                </a:cubicBezTo>
                <a:close/>
                <a:moveTo>
                  <a:pt x="4365420" y="204014"/>
                </a:moveTo>
                <a:lnTo>
                  <a:pt x="4367389" y="210997"/>
                </a:lnTo>
                <a:lnTo>
                  <a:pt x="4367342" y="212944"/>
                </a:lnTo>
                <a:close/>
                <a:moveTo>
                  <a:pt x="4210535" y="183636"/>
                </a:moveTo>
                <a:lnTo>
                  <a:pt x="4211254" y="201324"/>
                </a:lnTo>
                <a:lnTo>
                  <a:pt x="4212872" y="183689"/>
                </a:lnTo>
                <a:close/>
                <a:moveTo>
                  <a:pt x="5312704" y="85094"/>
                </a:moveTo>
                <a:cubicBezTo>
                  <a:pt x="5313668" y="83343"/>
                  <a:pt x="5311416" y="87430"/>
                  <a:pt x="5309810" y="90349"/>
                </a:cubicBezTo>
                <a:close/>
                <a:moveTo>
                  <a:pt x="5301406" y="83879"/>
                </a:moveTo>
                <a:lnTo>
                  <a:pt x="5484676" y="101986"/>
                </a:lnTo>
                <a:cubicBezTo>
                  <a:pt x="5722402" y="119565"/>
                  <a:pt x="5955320" y="123777"/>
                  <a:pt x="6181776" y="158038"/>
                </a:cubicBezTo>
                <a:cubicBezTo>
                  <a:pt x="6280421" y="173674"/>
                  <a:pt x="6164958" y="176582"/>
                  <a:pt x="6131618" y="168372"/>
                </a:cubicBezTo>
                <a:cubicBezTo>
                  <a:pt x="5881665" y="147944"/>
                  <a:pt x="5634206" y="123527"/>
                  <a:pt x="5387155" y="101778"/>
                </a:cubicBezTo>
                <a:lnTo>
                  <a:pt x="5302628" y="94982"/>
                </a:lnTo>
                <a:lnTo>
                  <a:pt x="5308362" y="92975"/>
                </a:lnTo>
                <a:close/>
                <a:moveTo>
                  <a:pt x="5284122" y="82171"/>
                </a:moveTo>
                <a:lnTo>
                  <a:pt x="5297507" y="83493"/>
                </a:lnTo>
                <a:lnTo>
                  <a:pt x="5288601" y="87540"/>
                </a:lnTo>
                <a:close/>
                <a:moveTo>
                  <a:pt x="4245287" y="78353"/>
                </a:moveTo>
                <a:cubicBezTo>
                  <a:pt x="4247650" y="78957"/>
                  <a:pt x="4250258" y="80747"/>
                  <a:pt x="4252865" y="82537"/>
                </a:cubicBezTo>
                <a:cubicBezTo>
                  <a:pt x="4249615" y="88437"/>
                  <a:pt x="4244399" y="84857"/>
                  <a:pt x="4239183" y="81278"/>
                </a:cubicBezTo>
                <a:cubicBezTo>
                  <a:pt x="4240808" y="78328"/>
                  <a:pt x="4242925" y="77748"/>
                  <a:pt x="4245287" y="78353"/>
                </a:cubicBezTo>
                <a:close/>
                <a:moveTo>
                  <a:pt x="4279669" y="75190"/>
                </a:moveTo>
                <a:cubicBezTo>
                  <a:pt x="4290099" y="82349"/>
                  <a:pt x="4277843" y="91553"/>
                  <a:pt x="4272630" y="87974"/>
                </a:cubicBezTo>
                <a:cubicBezTo>
                  <a:pt x="4267414" y="84395"/>
                  <a:pt x="4279669" y="75190"/>
                  <a:pt x="4279669" y="75190"/>
                </a:cubicBezTo>
                <a:close/>
                <a:moveTo>
                  <a:pt x="4160434" y="72573"/>
                </a:moveTo>
                <a:cubicBezTo>
                  <a:pt x="4173006" y="71358"/>
                  <a:pt x="4186322" y="72462"/>
                  <a:pt x="4199680" y="74407"/>
                </a:cubicBezTo>
                <a:cubicBezTo>
                  <a:pt x="4213039" y="76352"/>
                  <a:pt x="4226441" y="79134"/>
                  <a:pt x="4239183" y="81278"/>
                </a:cubicBezTo>
                <a:cubicBezTo>
                  <a:pt x="4207166" y="85046"/>
                  <a:pt x="4170474" y="84248"/>
                  <a:pt x="4136487" y="78534"/>
                </a:cubicBezTo>
                <a:cubicBezTo>
                  <a:pt x="4144002" y="75222"/>
                  <a:pt x="4152051" y="73384"/>
                  <a:pt x="4160434" y="72573"/>
                </a:cubicBezTo>
                <a:close/>
                <a:moveTo>
                  <a:pt x="5152785" y="61466"/>
                </a:moveTo>
                <a:cubicBezTo>
                  <a:pt x="5158799" y="60225"/>
                  <a:pt x="5148829" y="76202"/>
                  <a:pt x="5148829" y="76202"/>
                </a:cubicBezTo>
                <a:cubicBezTo>
                  <a:pt x="5159542" y="85305"/>
                  <a:pt x="5178451" y="75753"/>
                  <a:pt x="5190199" y="69799"/>
                </a:cubicBezTo>
                <a:lnTo>
                  <a:pt x="5196446" y="67003"/>
                </a:lnTo>
                <a:lnTo>
                  <a:pt x="5200061" y="67596"/>
                </a:lnTo>
                <a:lnTo>
                  <a:pt x="5203123" y="72557"/>
                </a:lnTo>
                <a:cubicBezTo>
                  <a:pt x="5203681" y="76210"/>
                  <a:pt x="5204242" y="79865"/>
                  <a:pt x="5207253" y="79245"/>
                </a:cubicBezTo>
                <a:lnTo>
                  <a:pt x="5216607" y="70303"/>
                </a:lnTo>
                <a:lnTo>
                  <a:pt x="5226519" y="71925"/>
                </a:lnTo>
                <a:lnTo>
                  <a:pt x="5232186" y="73962"/>
                </a:lnTo>
                <a:cubicBezTo>
                  <a:pt x="5235599" y="75144"/>
                  <a:pt x="5238867" y="76211"/>
                  <a:pt x="5245405" y="78344"/>
                </a:cubicBezTo>
                <a:lnTo>
                  <a:pt x="5279262" y="81690"/>
                </a:lnTo>
                <a:lnTo>
                  <a:pt x="5284123" y="87514"/>
                </a:lnTo>
                <a:cubicBezTo>
                  <a:pt x="5286484" y="88119"/>
                  <a:pt x="5288601" y="87540"/>
                  <a:pt x="5288601" y="87540"/>
                </a:cubicBezTo>
                <a:lnTo>
                  <a:pt x="5300581" y="94815"/>
                </a:lnTo>
                <a:lnTo>
                  <a:pt x="5123565" y="80587"/>
                </a:lnTo>
                <a:lnTo>
                  <a:pt x="5066511" y="68691"/>
                </a:lnTo>
                <a:lnTo>
                  <a:pt x="5082326" y="71052"/>
                </a:lnTo>
                <a:cubicBezTo>
                  <a:pt x="5100330" y="73724"/>
                  <a:pt x="5116698" y="75861"/>
                  <a:pt x="5122716" y="74622"/>
                </a:cubicBezTo>
                <a:cubicBezTo>
                  <a:pt x="5135760" y="71934"/>
                  <a:pt x="5146762" y="62705"/>
                  <a:pt x="5152785" y="61466"/>
                </a:cubicBezTo>
                <a:close/>
                <a:moveTo>
                  <a:pt x="3104709" y="61048"/>
                </a:moveTo>
                <a:cubicBezTo>
                  <a:pt x="3303829" y="64473"/>
                  <a:pt x="3501713" y="81148"/>
                  <a:pt x="3691101" y="91230"/>
                </a:cubicBezTo>
                <a:cubicBezTo>
                  <a:pt x="3816812" y="93512"/>
                  <a:pt x="3950118" y="92877"/>
                  <a:pt x="4084290" y="92837"/>
                </a:cubicBezTo>
                <a:cubicBezTo>
                  <a:pt x="4413985" y="100993"/>
                  <a:pt x="4752968" y="157523"/>
                  <a:pt x="5093361" y="213667"/>
                </a:cubicBezTo>
                <a:lnTo>
                  <a:pt x="5168629" y="233860"/>
                </a:lnTo>
                <a:lnTo>
                  <a:pt x="4777769" y="207412"/>
                </a:lnTo>
                <a:cubicBezTo>
                  <a:pt x="4632731" y="198924"/>
                  <a:pt x="4486365" y="191812"/>
                  <a:pt x="4337817" y="186456"/>
                </a:cubicBezTo>
                <a:lnTo>
                  <a:pt x="4216976" y="183778"/>
                </a:lnTo>
                <a:lnTo>
                  <a:pt x="4218144" y="187385"/>
                </a:lnTo>
                <a:lnTo>
                  <a:pt x="4220316" y="193002"/>
                </a:lnTo>
                <a:lnTo>
                  <a:pt x="4219227" y="227421"/>
                </a:lnTo>
                <a:lnTo>
                  <a:pt x="4279258" y="228162"/>
                </a:lnTo>
                <a:lnTo>
                  <a:pt x="4279665" y="218442"/>
                </a:lnTo>
                <a:lnTo>
                  <a:pt x="4280030" y="209920"/>
                </a:lnTo>
                <a:lnTo>
                  <a:pt x="4283590" y="218143"/>
                </a:lnTo>
                <a:lnTo>
                  <a:pt x="4285057" y="220857"/>
                </a:lnTo>
                <a:lnTo>
                  <a:pt x="4284951" y="228231"/>
                </a:lnTo>
                <a:lnTo>
                  <a:pt x="4364380" y="229209"/>
                </a:lnTo>
                <a:lnTo>
                  <a:pt x="4365176" y="227838"/>
                </a:lnTo>
                <a:lnTo>
                  <a:pt x="4365576" y="229225"/>
                </a:lnTo>
                <a:lnTo>
                  <a:pt x="4381238" y="229418"/>
                </a:lnTo>
                <a:lnTo>
                  <a:pt x="4377897" y="213526"/>
                </a:lnTo>
                <a:lnTo>
                  <a:pt x="4382302" y="229431"/>
                </a:lnTo>
                <a:lnTo>
                  <a:pt x="4472900" y="230548"/>
                </a:lnTo>
                <a:cubicBezTo>
                  <a:pt x="4576323" y="230119"/>
                  <a:pt x="4658822" y="228204"/>
                  <a:pt x="4749204" y="230462"/>
                </a:cubicBezTo>
                <a:cubicBezTo>
                  <a:pt x="4949835" y="243071"/>
                  <a:pt x="5140241" y="261553"/>
                  <a:pt x="5330025" y="281034"/>
                </a:cubicBezTo>
                <a:lnTo>
                  <a:pt x="5338333" y="281849"/>
                </a:lnTo>
                <a:lnTo>
                  <a:pt x="5339823" y="281228"/>
                </a:lnTo>
                <a:lnTo>
                  <a:pt x="5340592" y="282069"/>
                </a:lnTo>
                <a:lnTo>
                  <a:pt x="5365940" y="284554"/>
                </a:lnTo>
                <a:lnTo>
                  <a:pt x="5365166" y="283798"/>
                </a:lnTo>
                <a:cubicBezTo>
                  <a:pt x="5369086" y="282745"/>
                  <a:pt x="5376471" y="282270"/>
                  <a:pt x="5380946" y="282332"/>
                </a:cubicBezTo>
                <a:cubicBezTo>
                  <a:pt x="5399441" y="282457"/>
                  <a:pt x="5421800" y="286177"/>
                  <a:pt x="5440293" y="286301"/>
                </a:cubicBezTo>
                <a:cubicBezTo>
                  <a:pt x="5525299" y="289537"/>
                  <a:pt x="5601044" y="296461"/>
                  <a:pt x="5677103" y="298891"/>
                </a:cubicBezTo>
                <a:cubicBezTo>
                  <a:pt x="5784187" y="301487"/>
                  <a:pt x="5889126" y="319170"/>
                  <a:pt x="5989015" y="331472"/>
                </a:cubicBezTo>
                <a:cubicBezTo>
                  <a:pt x="6039114" y="335718"/>
                  <a:pt x="6092500" y="338921"/>
                  <a:pt x="6146183" y="342400"/>
                </a:cubicBezTo>
                <a:cubicBezTo>
                  <a:pt x="6277393" y="354460"/>
                  <a:pt x="6408232" y="387359"/>
                  <a:pt x="6539668" y="420129"/>
                </a:cubicBezTo>
                <a:cubicBezTo>
                  <a:pt x="6560228" y="426958"/>
                  <a:pt x="6578933" y="436289"/>
                  <a:pt x="6597948" y="440049"/>
                </a:cubicBezTo>
                <a:lnTo>
                  <a:pt x="6614277" y="441410"/>
                </a:lnTo>
                <a:lnTo>
                  <a:pt x="6614537" y="442297"/>
                </a:lnTo>
                <a:cubicBezTo>
                  <a:pt x="6615282" y="442986"/>
                  <a:pt x="6616252" y="442866"/>
                  <a:pt x="6617150" y="441650"/>
                </a:cubicBezTo>
                <a:lnTo>
                  <a:pt x="6614277" y="441410"/>
                </a:lnTo>
                <a:lnTo>
                  <a:pt x="6613285" y="438056"/>
                </a:lnTo>
                <a:cubicBezTo>
                  <a:pt x="6637426" y="443434"/>
                  <a:pt x="6665152" y="448049"/>
                  <a:pt x="6666954" y="445622"/>
                </a:cubicBezTo>
                <a:cubicBezTo>
                  <a:pt x="6665152" y="448049"/>
                  <a:pt x="6655940" y="439473"/>
                  <a:pt x="6655940" y="439473"/>
                </a:cubicBezTo>
                <a:cubicBezTo>
                  <a:pt x="6650588" y="434492"/>
                  <a:pt x="6659536" y="434618"/>
                  <a:pt x="6652102" y="427703"/>
                </a:cubicBezTo>
                <a:cubicBezTo>
                  <a:pt x="6644952" y="425149"/>
                  <a:pt x="6624389" y="419004"/>
                  <a:pt x="6609793" y="413621"/>
                </a:cubicBezTo>
                <a:cubicBezTo>
                  <a:pt x="6587596" y="406805"/>
                  <a:pt x="6564520" y="399644"/>
                  <a:pt x="6540975" y="392482"/>
                </a:cubicBezTo>
                <a:lnTo>
                  <a:pt x="6481127" y="374822"/>
                </a:lnTo>
                <a:lnTo>
                  <a:pt x="6496414" y="377569"/>
                </a:lnTo>
                <a:cubicBezTo>
                  <a:pt x="6522934" y="384307"/>
                  <a:pt x="6548785" y="392471"/>
                  <a:pt x="6573813" y="400723"/>
                </a:cubicBezTo>
                <a:cubicBezTo>
                  <a:pt x="6623570" y="417636"/>
                  <a:pt x="6680806" y="428519"/>
                  <a:pt x="6734739" y="444535"/>
                </a:cubicBezTo>
                <a:cubicBezTo>
                  <a:pt x="6763196" y="454266"/>
                  <a:pt x="6791800" y="462944"/>
                  <a:pt x="6819290" y="471606"/>
                </a:cubicBezTo>
                <a:cubicBezTo>
                  <a:pt x="6846775" y="480268"/>
                  <a:pt x="6873144" y="488913"/>
                  <a:pt x="6897124" y="498583"/>
                </a:cubicBezTo>
                <a:cubicBezTo>
                  <a:pt x="6867315" y="492032"/>
                  <a:pt x="6834538" y="482037"/>
                  <a:pt x="6804746" y="471402"/>
                </a:cubicBezTo>
                <a:lnTo>
                  <a:pt x="6773455" y="463469"/>
                </a:lnTo>
                <a:cubicBezTo>
                  <a:pt x="6769558" y="468728"/>
                  <a:pt x="6793687" y="478193"/>
                  <a:pt x="6799053" y="479087"/>
                </a:cubicBezTo>
                <a:cubicBezTo>
                  <a:pt x="6865785" y="502910"/>
                  <a:pt x="6947166" y="519175"/>
                  <a:pt x="7004046" y="546811"/>
                </a:cubicBezTo>
                <a:cubicBezTo>
                  <a:pt x="6943226" y="536694"/>
                  <a:pt x="6873234" y="505739"/>
                  <a:pt x="6812132" y="491258"/>
                </a:cubicBezTo>
                <a:cubicBezTo>
                  <a:pt x="6830613" y="495468"/>
                  <a:pt x="6797537" y="485876"/>
                  <a:pt x="6797221" y="490369"/>
                </a:cubicBezTo>
                <a:cubicBezTo>
                  <a:pt x="6797192" y="498542"/>
                  <a:pt x="6810334" y="493685"/>
                  <a:pt x="6810334" y="493685"/>
                </a:cubicBezTo>
                <a:cubicBezTo>
                  <a:pt x="6846387" y="506044"/>
                  <a:pt x="6881396" y="517433"/>
                  <a:pt x="6915473" y="528982"/>
                </a:cubicBezTo>
                <a:lnTo>
                  <a:pt x="6982401" y="553345"/>
                </a:lnTo>
                <a:lnTo>
                  <a:pt x="6972282" y="553111"/>
                </a:lnTo>
                <a:lnTo>
                  <a:pt x="6971836" y="553151"/>
                </a:lnTo>
                <a:lnTo>
                  <a:pt x="6968823" y="552311"/>
                </a:lnTo>
                <a:cubicBezTo>
                  <a:pt x="6961376" y="549482"/>
                  <a:pt x="6922947" y="534910"/>
                  <a:pt x="6921147" y="537337"/>
                </a:cubicBezTo>
                <a:cubicBezTo>
                  <a:pt x="6915453" y="545023"/>
                  <a:pt x="6955682" y="557164"/>
                  <a:pt x="6952112" y="553847"/>
                </a:cubicBezTo>
                <a:lnTo>
                  <a:pt x="6955542" y="554840"/>
                </a:lnTo>
                <a:lnTo>
                  <a:pt x="6951803" y="559010"/>
                </a:lnTo>
                <a:cubicBezTo>
                  <a:pt x="6953577" y="560068"/>
                  <a:pt x="6957960" y="560757"/>
                  <a:pt x="6963543" y="561223"/>
                </a:cubicBezTo>
                <a:lnTo>
                  <a:pt x="6977878" y="561874"/>
                </a:lnTo>
                <a:lnTo>
                  <a:pt x="6987272" y="565375"/>
                </a:lnTo>
                <a:cubicBezTo>
                  <a:pt x="6990823" y="572781"/>
                  <a:pt x="6955667" y="561254"/>
                  <a:pt x="6955667" y="561254"/>
                </a:cubicBezTo>
                <a:cubicBezTo>
                  <a:pt x="6889521" y="537981"/>
                  <a:pt x="6830222" y="521075"/>
                  <a:pt x="6775102" y="503272"/>
                </a:cubicBezTo>
                <a:cubicBezTo>
                  <a:pt x="6769735" y="502380"/>
                  <a:pt x="6706880" y="478064"/>
                  <a:pt x="6702968" y="487407"/>
                </a:cubicBezTo>
                <a:cubicBezTo>
                  <a:pt x="6701154" y="493921"/>
                  <a:pt x="6745260" y="505577"/>
                  <a:pt x="6712499" y="491494"/>
                </a:cubicBezTo>
                <a:cubicBezTo>
                  <a:pt x="6764038" y="510062"/>
                  <a:pt x="6809931" y="523377"/>
                  <a:pt x="6859988" y="539882"/>
                </a:cubicBezTo>
                <a:cubicBezTo>
                  <a:pt x="6861767" y="541542"/>
                  <a:pt x="6913640" y="551535"/>
                  <a:pt x="6915708" y="557559"/>
                </a:cubicBezTo>
                <a:cubicBezTo>
                  <a:pt x="6913577" y="568561"/>
                  <a:pt x="6882013" y="552179"/>
                  <a:pt x="6882013" y="552179"/>
                </a:cubicBezTo>
                <a:cubicBezTo>
                  <a:pt x="6815566" y="532718"/>
                  <a:pt x="6778606" y="523616"/>
                  <a:pt x="6715736" y="503390"/>
                </a:cubicBezTo>
                <a:cubicBezTo>
                  <a:pt x="6710368" y="502500"/>
                  <a:pt x="6651385" y="481097"/>
                  <a:pt x="6649270" y="488017"/>
                </a:cubicBezTo>
                <a:cubicBezTo>
                  <a:pt x="6651338" y="494040"/>
                  <a:pt x="6701123" y="502097"/>
                  <a:pt x="6695759" y="501204"/>
                </a:cubicBezTo>
                <a:cubicBezTo>
                  <a:pt x="6712141" y="508244"/>
                  <a:pt x="6723172" y="510305"/>
                  <a:pt x="6741931" y="518880"/>
                </a:cubicBezTo>
                <a:cubicBezTo>
                  <a:pt x="6712409" y="516694"/>
                  <a:pt x="6686212" y="501203"/>
                  <a:pt x="6658487" y="496592"/>
                </a:cubicBezTo>
                <a:cubicBezTo>
                  <a:pt x="6651338" y="494040"/>
                  <a:pt x="6641777" y="498128"/>
                  <a:pt x="6630745" y="496069"/>
                </a:cubicBezTo>
                <a:lnTo>
                  <a:pt x="6616342" y="493158"/>
                </a:lnTo>
                <a:lnTo>
                  <a:pt x="6615868" y="492882"/>
                </a:lnTo>
                <a:lnTo>
                  <a:pt x="6613053" y="492494"/>
                </a:lnTo>
                <a:lnTo>
                  <a:pt x="6582194" y="486257"/>
                </a:lnTo>
                <a:cubicBezTo>
                  <a:pt x="6565319" y="481660"/>
                  <a:pt x="6548633" y="476726"/>
                  <a:pt x="6534769" y="474420"/>
                </a:cubicBezTo>
                <a:cubicBezTo>
                  <a:pt x="6544015" y="474823"/>
                  <a:pt x="6521656" y="471102"/>
                  <a:pt x="6519857" y="473531"/>
                </a:cubicBezTo>
                <a:cubicBezTo>
                  <a:pt x="6514162" y="481213"/>
                  <a:pt x="6542203" y="481336"/>
                  <a:pt x="6543987" y="482996"/>
                </a:cubicBezTo>
                <a:lnTo>
                  <a:pt x="6567518" y="489396"/>
                </a:lnTo>
                <a:lnTo>
                  <a:pt x="6597078" y="490279"/>
                </a:lnTo>
                <a:lnTo>
                  <a:pt x="6613053" y="492494"/>
                </a:lnTo>
                <a:lnTo>
                  <a:pt x="6616342" y="493158"/>
                </a:lnTo>
                <a:lnTo>
                  <a:pt x="6625112" y="498244"/>
                </a:lnTo>
                <a:lnTo>
                  <a:pt x="6611138" y="501258"/>
                </a:lnTo>
                <a:lnTo>
                  <a:pt x="6647509" y="511151"/>
                </a:lnTo>
                <a:cubicBezTo>
                  <a:pt x="6681222" y="520820"/>
                  <a:pt x="6713996" y="531157"/>
                  <a:pt x="6745425" y="543315"/>
                </a:cubicBezTo>
                <a:cubicBezTo>
                  <a:pt x="6713074" y="538839"/>
                  <a:pt x="6686335" y="529848"/>
                  <a:pt x="6659781" y="521028"/>
                </a:cubicBezTo>
                <a:lnTo>
                  <a:pt x="6584464" y="502099"/>
                </a:lnTo>
                <a:lnTo>
                  <a:pt x="6569712" y="502261"/>
                </a:lnTo>
                <a:lnTo>
                  <a:pt x="6549841" y="502000"/>
                </a:lnTo>
                <a:lnTo>
                  <a:pt x="6553158" y="504512"/>
                </a:lnTo>
                <a:cubicBezTo>
                  <a:pt x="6625272" y="525142"/>
                  <a:pt x="6687860" y="541007"/>
                  <a:pt x="6752516" y="562893"/>
                </a:cubicBezTo>
                <a:lnTo>
                  <a:pt x="6771092" y="571136"/>
                </a:lnTo>
                <a:lnTo>
                  <a:pt x="6797787" y="573918"/>
                </a:lnTo>
                <a:cubicBezTo>
                  <a:pt x="6818791" y="576964"/>
                  <a:pt x="6805477" y="578867"/>
                  <a:pt x="6780430" y="580655"/>
                </a:cubicBezTo>
                <a:lnTo>
                  <a:pt x="6746427" y="582809"/>
                </a:lnTo>
                <a:lnTo>
                  <a:pt x="6765540" y="588107"/>
                </a:lnTo>
                <a:lnTo>
                  <a:pt x="6744334" y="591146"/>
                </a:lnTo>
                <a:cubicBezTo>
                  <a:pt x="6716292" y="602913"/>
                  <a:pt x="6752074" y="602389"/>
                  <a:pt x="6775221" y="600205"/>
                </a:cubicBezTo>
                <a:lnTo>
                  <a:pt x="6805915" y="600097"/>
                </a:lnTo>
                <a:lnTo>
                  <a:pt x="6826338" y="606298"/>
                </a:lnTo>
                <a:lnTo>
                  <a:pt x="6828805" y="607035"/>
                </a:lnTo>
                <a:lnTo>
                  <a:pt x="6816515" y="607910"/>
                </a:lnTo>
                <a:cubicBezTo>
                  <a:pt x="6799967" y="609169"/>
                  <a:pt x="6783577" y="610094"/>
                  <a:pt x="6767934" y="609386"/>
                </a:cubicBezTo>
                <a:cubicBezTo>
                  <a:pt x="6750256" y="609742"/>
                  <a:pt x="6730978" y="608251"/>
                  <a:pt x="6711515" y="607163"/>
                </a:cubicBezTo>
                <a:lnTo>
                  <a:pt x="6670964" y="607320"/>
                </a:lnTo>
                <a:lnTo>
                  <a:pt x="6685320" y="614587"/>
                </a:lnTo>
                <a:lnTo>
                  <a:pt x="6688677" y="614866"/>
                </a:lnTo>
                <a:cubicBezTo>
                  <a:pt x="6710089" y="616483"/>
                  <a:pt x="6734747" y="618883"/>
                  <a:pt x="6741809" y="618083"/>
                </a:cubicBezTo>
                <a:cubicBezTo>
                  <a:pt x="6746949" y="620355"/>
                  <a:pt x="6757665" y="625082"/>
                  <a:pt x="6760238" y="626217"/>
                </a:cubicBezTo>
                <a:cubicBezTo>
                  <a:pt x="6769443" y="626365"/>
                  <a:pt x="6773933" y="624430"/>
                  <a:pt x="6780818" y="622900"/>
                </a:cubicBezTo>
                <a:cubicBezTo>
                  <a:pt x="6783387" y="624033"/>
                  <a:pt x="6789796" y="631426"/>
                  <a:pt x="6799673" y="631222"/>
                </a:cubicBezTo>
                <a:cubicBezTo>
                  <a:pt x="6808880" y="631368"/>
                  <a:pt x="6833513" y="625929"/>
                  <a:pt x="6851290" y="629860"/>
                </a:cubicBezTo>
                <a:cubicBezTo>
                  <a:pt x="6858679" y="631162"/>
                  <a:pt x="6861317" y="632369"/>
                  <a:pt x="6860967" y="633436"/>
                </a:cubicBezTo>
                <a:lnTo>
                  <a:pt x="6856455" y="634942"/>
                </a:lnTo>
                <a:lnTo>
                  <a:pt x="6881786" y="634471"/>
                </a:lnTo>
                <a:cubicBezTo>
                  <a:pt x="6889289" y="634718"/>
                  <a:pt x="6895038" y="635491"/>
                  <a:pt x="6896845" y="637151"/>
                </a:cubicBezTo>
                <a:cubicBezTo>
                  <a:pt x="6904930" y="649403"/>
                  <a:pt x="6865744" y="643558"/>
                  <a:pt x="6865744" y="643558"/>
                </a:cubicBezTo>
                <a:cubicBezTo>
                  <a:pt x="6857670" y="643190"/>
                  <a:pt x="6843646" y="643253"/>
                  <a:pt x="6827855" y="643625"/>
                </a:cubicBezTo>
                <a:lnTo>
                  <a:pt x="6781931" y="645442"/>
                </a:lnTo>
                <a:lnTo>
                  <a:pt x="6775467" y="649245"/>
                </a:lnTo>
                <a:cubicBezTo>
                  <a:pt x="6770487" y="651124"/>
                  <a:pt x="6763661" y="651907"/>
                  <a:pt x="6755729" y="651993"/>
                </a:cubicBezTo>
                <a:lnTo>
                  <a:pt x="6748644" y="651621"/>
                </a:lnTo>
                <a:lnTo>
                  <a:pt x="6751146" y="652088"/>
                </a:lnTo>
                <a:lnTo>
                  <a:pt x="6759034" y="652654"/>
                </a:lnTo>
                <a:lnTo>
                  <a:pt x="6804840" y="653726"/>
                </a:lnTo>
                <a:cubicBezTo>
                  <a:pt x="6809655" y="653893"/>
                  <a:pt x="6814743" y="655160"/>
                  <a:pt x="6820475" y="656709"/>
                </a:cubicBezTo>
                <a:lnTo>
                  <a:pt x="6822130" y="657109"/>
                </a:lnTo>
                <a:lnTo>
                  <a:pt x="6843596" y="658560"/>
                </a:lnTo>
                <a:lnTo>
                  <a:pt x="6861747" y="660425"/>
                </a:lnTo>
                <a:lnTo>
                  <a:pt x="6861788" y="660423"/>
                </a:lnTo>
                <a:lnTo>
                  <a:pt x="6861814" y="660432"/>
                </a:lnTo>
                <a:lnTo>
                  <a:pt x="6926267" y="667050"/>
                </a:lnTo>
                <a:cubicBezTo>
                  <a:pt x="6940342" y="671110"/>
                  <a:pt x="6992570" y="674270"/>
                  <a:pt x="6992570" y="674270"/>
                </a:cubicBezTo>
                <a:lnTo>
                  <a:pt x="6982528" y="683225"/>
                </a:lnTo>
                <a:lnTo>
                  <a:pt x="6994729" y="683094"/>
                </a:lnTo>
                <a:lnTo>
                  <a:pt x="6997880" y="685269"/>
                </a:lnTo>
                <a:lnTo>
                  <a:pt x="7007423" y="690565"/>
                </a:lnTo>
                <a:lnTo>
                  <a:pt x="6997497" y="691030"/>
                </a:lnTo>
                <a:cubicBezTo>
                  <a:pt x="6949996" y="692822"/>
                  <a:pt x="6901259" y="694639"/>
                  <a:pt x="6848560" y="697809"/>
                </a:cubicBezTo>
                <a:cubicBezTo>
                  <a:pt x="6843957" y="697733"/>
                  <a:pt x="6835932" y="698109"/>
                  <a:pt x="6825788" y="698604"/>
                </a:cubicBezTo>
                <a:lnTo>
                  <a:pt x="6798653" y="699793"/>
                </a:lnTo>
                <a:lnTo>
                  <a:pt x="6765124" y="704457"/>
                </a:lnTo>
                <a:lnTo>
                  <a:pt x="6750197" y="705674"/>
                </a:lnTo>
                <a:lnTo>
                  <a:pt x="6758536" y="707321"/>
                </a:lnTo>
                <a:cubicBezTo>
                  <a:pt x="6757585" y="708921"/>
                  <a:pt x="6724174" y="708488"/>
                  <a:pt x="6719198" y="709227"/>
                </a:cubicBezTo>
                <a:cubicBezTo>
                  <a:pt x="6714709" y="711163"/>
                  <a:pt x="6700790" y="721329"/>
                  <a:pt x="6701870" y="725723"/>
                </a:cubicBezTo>
                <a:cubicBezTo>
                  <a:pt x="6704442" y="726857"/>
                  <a:pt x="6784779" y="725772"/>
                  <a:pt x="6794417" y="726110"/>
                </a:cubicBezTo>
                <a:cubicBezTo>
                  <a:pt x="6818392" y="728863"/>
                  <a:pt x="6840484" y="730125"/>
                  <a:pt x="6857832" y="733865"/>
                </a:cubicBezTo>
                <a:cubicBezTo>
                  <a:pt x="6860403" y="735002"/>
                  <a:pt x="6867057" y="741851"/>
                  <a:pt x="6869632" y="742988"/>
                </a:cubicBezTo>
                <a:cubicBezTo>
                  <a:pt x="6895120" y="750322"/>
                  <a:pt x="6942229" y="730659"/>
                  <a:pt x="6940083" y="742108"/>
                </a:cubicBezTo>
                <a:cubicBezTo>
                  <a:pt x="6940083" y="742108"/>
                  <a:pt x="6929392" y="745218"/>
                  <a:pt x="6921268" y="749464"/>
                </a:cubicBezTo>
                <a:lnTo>
                  <a:pt x="6922257" y="747815"/>
                </a:lnTo>
                <a:lnTo>
                  <a:pt x="6925331" y="747341"/>
                </a:lnTo>
                <a:cubicBezTo>
                  <a:pt x="6924045" y="746775"/>
                  <a:pt x="6923402" y="746490"/>
                  <a:pt x="6922893" y="746756"/>
                </a:cubicBezTo>
                <a:lnTo>
                  <a:pt x="6922257" y="747815"/>
                </a:lnTo>
                <a:lnTo>
                  <a:pt x="6916611" y="748688"/>
                </a:lnTo>
                <a:lnTo>
                  <a:pt x="6912950" y="748078"/>
                </a:lnTo>
                <a:cubicBezTo>
                  <a:pt x="6910538" y="748153"/>
                  <a:pt x="6908817" y="748535"/>
                  <a:pt x="6908817" y="748535"/>
                </a:cubicBezTo>
                <a:cubicBezTo>
                  <a:pt x="6908817" y="748535"/>
                  <a:pt x="6904350" y="758307"/>
                  <a:pt x="6897041" y="759647"/>
                </a:cubicBezTo>
                <a:cubicBezTo>
                  <a:pt x="6889446" y="762169"/>
                  <a:pt x="6875899" y="762227"/>
                  <a:pt x="6862538" y="761878"/>
                </a:cubicBezTo>
                <a:lnTo>
                  <a:pt x="6841340" y="761741"/>
                </a:lnTo>
                <a:lnTo>
                  <a:pt x="6850136" y="769597"/>
                </a:lnTo>
                <a:cubicBezTo>
                  <a:pt x="6853484" y="772893"/>
                  <a:pt x="6857066" y="776398"/>
                  <a:pt x="6861009" y="779336"/>
                </a:cubicBezTo>
                <a:lnTo>
                  <a:pt x="6862848" y="780232"/>
                </a:lnTo>
                <a:lnTo>
                  <a:pt x="6925067" y="781719"/>
                </a:lnTo>
                <a:lnTo>
                  <a:pt x="7026623" y="778399"/>
                </a:lnTo>
                <a:lnTo>
                  <a:pt x="7033144" y="781635"/>
                </a:lnTo>
                <a:lnTo>
                  <a:pt x="7048815" y="788171"/>
                </a:lnTo>
                <a:lnTo>
                  <a:pt x="7016857" y="791641"/>
                </a:lnTo>
                <a:lnTo>
                  <a:pt x="7047770" y="793445"/>
                </a:lnTo>
                <a:lnTo>
                  <a:pt x="7045787" y="801599"/>
                </a:lnTo>
                <a:cubicBezTo>
                  <a:pt x="7043710" y="799662"/>
                  <a:pt x="7041925" y="798004"/>
                  <a:pt x="7041925" y="798004"/>
                </a:cubicBezTo>
                <a:cubicBezTo>
                  <a:pt x="7041893" y="806855"/>
                  <a:pt x="7043689" y="804428"/>
                  <a:pt x="7045787" y="801599"/>
                </a:cubicBezTo>
                <a:lnTo>
                  <a:pt x="7056087" y="804928"/>
                </a:lnTo>
                <a:lnTo>
                  <a:pt x="7025991" y="807219"/>
                </a:lnTo>
                <a:lnTo>
                  <a:pt x="7016644" y="806290"/>
                </a:lnTo>
                <a:cubicBezTo>
                  <a:pt x="7013649" y="805821"/>
                  <a:pt x="7011917" y="805277"/>
                  <a:pt x="7012368" y="804670"/>
                </a:cubicBezTo>
                <a:lnTo>
                  <a:pt x="7013023" y="808208"/>
                </a:lnTo>
                <a:lnTo>
                  <a:pt x="6972756" y="811271"/>
                </a:lnTo>
                <a:lnTo>
                  <a:pt x="6961033" y="808190"/>
                </a:lnTo>
                <a:lnTo>
                  <a:pt x="6958482" y="807393"/>
                </a:lnTo>
                <a:lnTo>
                  <a:pt x="6967377" y="821009"/>
                </a:lnTo>
                <a:lnTo>
                  <a:pt x="6969017" y="823201"/>
                </a:lnTo>
                <a:lnTo>
                  <a:pt x="6966529" y="824432"/>
                </a:lnTo>
                <a:cubicBezTo>
                  <a:pt x="6959285" y="828034"/>
                  <a:pt x="6941423" y="836988"/>
                  <a:pt x="6927346" y="844635"/>
                </a:cubicBezTo>
                <a:lnTo>
                  <a:pt x="6919798" y="849059"/>
                </a:lnTo>
                <a:lnTo>
                  <a:pt x="6889737" y="847228"/>
                </a:lnTo>
                <a:cubicBezTo>
                  <a:pt x="6874501" y="846974"/>
                  <a:pt x="6862193" y="847749"/>
                  <a:pt x="6855661" y="850263"/>
                </a:cubicBezTo>
                <a:lnTo>
                  <a:pt x="6877855" y="857314"/>
                </a:lnTo>
                <a:lnTo>
                  <a:pt x="6853754" y="854547"/>
                </a:lnTo>
                <a:lnTo>
                  <a:pt x="6850156" y="854132"/>
                </a:lnTo>
                <a:cubicBezTo>
                  <a:pt x="6838268" y="852523"/>
                  <a:pt x="6825782" y="850815"/>
                  <a:pt x="6813132" y="849726"/>
                </a:cubicBezTo>
                <a:lnTo>
                  <a:pt x="6794486" y="849369"/>
                </a:lnTo>
                <a:lnTo>
                  <a:pt x="6769704" y="856776"/>
                </a:lnTo>
                <a:cubicBezTo>
                  <a:pt x="6756842" y="863498"/>
                  <a:pt x="6787708" y="852324"/>
                  <a:pt x="6780421" y="861505"/>
                </a:cubicBezTo>
                <a:cubicBezTo>
                  <a:pt x="6773130" y="870684"/>
                  <a:pt x="6745070" y="862215"/>
                  <a:pt x="6731376" y="864003"/>
                </a:cubicBezTo>
                <a:cubicBezTo>
                  <a:pt x="6716347" y="861939"/>
                  <a:pt x="6698999" y="858197"/>
                  <a:pt x="6681245" y="862106"/>
                </a:cubicBezTo>
                <a:cubicBezTo>
                  <a:pt x="6681245" y="862106"/>
                  <a:pt x="6680438" y="863870"/>
                  <a:pt x="6679125" y="865899"/>
                </a:cubicBezTo>
                <a:lnTo>
                  <a:pt x="6674905" y="870297"/>
                </a:lnTo>
                <a:lnTo>
                  <a:pt x="6688874" y="873734"/>
                </a:lnTo>
                <a:cubicBezTo>
                  <a:pt x="6702534" y="878460"/>
                  <a:pt x="6714392" y="883266"/>
                  <a:pt x="6727866" y="887594"/>
                </a:cubicBezTo>
                <a:lnTo>
                  <a:pt x="6743902" y="891224"/>
                </a:lnTo>
                <a:lnTo>
                  <a:pt x="6783963" y="895444"/>
                </a:lnTo>
                <a:lnTo>
                  <a:pt x="6827931" y="900385"/>
                </a:lnTo>
                <a:lnTo>
                  <a:pt x="6838545" y="900755"/>
                </a:lnTo>
                <a:lnTo>
                  <a:pt x="6852572" y="900638"/>
                </a:lnTo>
                <a:lnTo>
                  <a:pt x="6861681" y="898749"/>
                </a:lnTo>
                <a:cubicBezTo>
                  <a:pt x="6864410" y="898850"/>
                  <a:pt x="6866033" y="899520"/>
                  <a:pt x="6866598" y="900367"/>
                </a:cubicBezTo>
                <a:lnTo>
                  <a:pt x="6866407" y="900528"/>
                </a:lnTo>
                <a:lnTo>
                  <a:pt x="6867760" y="900517"/>
                </a:lnTo>
                <a:cubicBezTo>
                  <a:pt x="6876094" y="900991"/>
                  <a:pt x="6882629" y="902256"/>
                  <a:pt x="6886153" y="905009"/>
                </a:cubicBezTo>
                <a:lnTo>
                  <a:pt x="6882451" y="906806"/>
                </a:lnTo>
                <a:lnTo>
                  <a:pt x="6853265" y="904287"/>
                </a:lnTo>
                <a:cubicBezTo>
                  <a:pt x="6853265" y="904287"/>
                  <a:pt x="6851772" y="907647"/>
                  <a:pt x="6849242" y="911399"/>
                </a:cubicBezTo>
                <a:lnTo>
                  <a:pt x="6846637" y="913824"/>
                </a:lnTo>
                <a:lnTo>
                  <a:pt x="6830844" y="914447"/>
                </a:lnTo>
                <a:cubicBezTo>
                  <a:pt x="6825068" y="914116"/>
                  <a:pt x="6821676" y="913075"/>
                  <a:pt x="6822919" y="911079"/>
                </a:cubicBezTo>
                <a:lnTo>
                  <a:pt x="6828110" y="920137"/>
                </a:lnTo>
                <a:lnTo>
                  <a:pt x="6816582" y="919337"/>
                </a:lnTo>
                <a:cubicBezTo>
                  <a:pt x="6784857" y="916687"/>
                  <a:pt x="6731889" y="911375"/>
                  <a:pt x="6716778" y="908837"/>
                </a:cubicBezTo>
                <a:cubicBezTo>
                  <a:pt x="6614178" y="916624"/>
                  <a:pt x="6781757" y="936939"/>
                  <a:pt x="6812881" y="946374"/>
                </a:cubicBezTo>
                <a:cubicBezTo>
                  <a:pt x="6842870" y="950682"/>
                  <a:pt x="6869770" y="953607"/>
                  <a:pt x="6892034" y="957034"/>
                </a:cubicBezTo>
                <a:lnTo>
                  <a:pt x="6941642" y="970231"/>
                </a:lnTo>
                <a:lnTo>
                  <a:pt x="6942016" y="972384"/>
                </a:lnTo>
                <a:cubicBezTo>
                  <a:pt x="6943824" y="974046"/>
                  <a:pt x="6949574" y="975252"/>
                  <a:pt x="6957174" y="976130"/>
                </a:cubicBezTo>
                <a:lnTo>
                  <a:pt x="6967154" y="976807"/>
                </a:lnTo>
                <a:lnTo>
                  <a:pt x="7007686" y="987225"/>
                </a:lnTo>
                <a:lnTo>
                  <a:pt x="6996832" y="995258"/>
                </a:lnTo>
                <a:lnTo>
                  <a:pt x="6964125" y="1000741"/>
                </a:lnTo>
                <a:lnTo>
                  <a:pt x="6952461" y="998875"/>
                </a:lnTo>
                <a:cubicBezTo>
                  <a:pt x="6911713" y="993140"/>
                  <a:pt x="6869610" y="977650"/>
                  <a:pt x="6835236" y="990878"/>
                </a:cubicBezTo>
                <a:cubicBezTo>
                  <a:pt x="6824225" y="1000252"/>
                  <a:pt x="6821465" y="1006453"/>
                  <a:pt x="6807262" y="1007634"/>
                </a:cubicBezTo>
                <a:cubicBezTo>
                  <a:pt x="6770621" y="1010599"/>
                  <a:pt x="6733122" y="982203"/>
                  <a:pt x="6690990" y="982142"/>
                </a:cubicBezTo>
                <a:cubicBezTo>
                  <a:pt x="6693047" y="983276"/>
                  <a:pt x="6693229" y="988986"/>
                  <a:pt x="6692315" y="995496"/>
                </a:cubicBezTo>
                <a:lnTo>
                  <a:pt x="6688750" y="1007828"/>
                </a:lnTo>
                <a:lnTo>
                  <a:pt x="6693828" y="1009229"/>
                </a:lnTo>
                <a:cubicBezTo>
                  <a:pt x="6695112" y="1009797"/>
                  <a:pt x="6693411" y="1010841"/>
                  <a:pt x="6690117" y="1012007"/>
                </a:cubicBezTo>
                <a:lnTo>
                  <a:pt x="6687852" y="1012605"/>
                </a:lnTo>
                <a:lnTo>
                  <a:pt x="6687396" y="1012493"/>
                </a:lnTo>
                <a:lnTo>
                  <a:pt x="6687065" y="1013643"/>
                </a:lnTo>
                <a:lnTo>
                  <a:pt x="6685698" y="1014649"/>
                </a:lnTo>
                <a:lnTo>
                  <a:pt x="6637520" y="1011104"/>
                </a:lnTo>
                <a:lnTo>
                  <a:pt x="6661683" y="1020975"/>
                </a:lnTo>
                <a:lnTo>
                  <a:pt x="6656611" y="1020094"/>
                </a:lnTo>
                <a:lnTo>
                  <a:pt x="6717561" y="1039612"/>
                </a:lnTo>
                <a:cubicBezTo>
                  <a:pt x="6745048" y="1048273"/>
                  <a:pt x="6771416" y="1056920"/>
                  <a:pt x="6795396" y="1066587"/>
                </a:cubicBezTo>
                <a:cubicBezTo>
                  <a:pt x="6765590" y="1060038"/>
                  <a:pt x="6732811" y="1050042"/>
                  <a:pt x="6703018" y="1039407"/>
                </a:cubicBezTo>
                <a:lnTo>
                  <a:pt x="6671726" y="1031475"/>
                </a:lnTo>
                <a:cubicBezTo>
                  <a:pt x="6670748" y="1032789"/>
                  <a:pt x="6671526" y="1034367"/>
                  <a:pt x="6673326" y="1036006"/>
                </a:cubicBezTo>
                <a:lnTo>
                  <a:pt x="6674491" y="1036747"/>
                </a:lnTo>
                <a:lnTo>
                  <a:pt x="6684243" y="1039666"/>
                </a:lnTo>
                <a:lnTo>
                  <a:pt x="6679927" y="1039631"/>
                </a:lnTo>
                <a:lnTo>
                  <a:pt x="6678984" y="1039605"/>
                </a:lnTo>
                <a:lnTo>
                  <a:pt x="6681051" y="1040919"/>
                </a:lnTo>
                <a:cubicBezTo>
                  <a:pt x="6687266" y="1044055"/>
                  <a:pt x="6694641" y="1046645"/>
                  <a:pt x="6697319" y="1047092"/>
                </a:cubicBezTo>
                <a:cubicBezTo>
                  <a:pt x="6764056" y="1070915"/>
                  <a:pt x="6845434" y="1087180"/>
                  <a:pt x="6902314" y="1114817"/>
                </a:cubicBezTo>
                <a:cubicBezTo>
                  <a:pt x="6841495" y="1104697"/>
                  <a:pt x="6771506" y="1073745"/>
                  <a:pt x="6710407" y="1059263"/>
                </a:cubicBezTo>
                <a:cubicBezTo>
                  <a:pt x="6728885" y="1063474"/>
                  <a:pt x="6695806" y="1053880"/>
                  <a:pt x="6695489" y="1058372"/>
                </a:cubicBezTo>
                <a:cubicBezTo>
                  <a:pt x="6695464" y="1066546"/>
                  <a:pt x="6708606" y="1061687"/>
                  <a:pt x="6708606" y="1061687"/>
                </a:cubicBezTo>
                <a:cubicBezTo>
                  <a:pt x="6744655" y="1074048"/>
                  <a:pt x="6779668" y="1085439"/>
                  <a:pt x="6813743" y="1096984"/>
                </a:cubicBezTo>
                <a:lnTo>
                  <a:pt x="6880669" y="1121350"/>
                </a:lnTo>
                <a:lnTo>
                  <a:pt x="6870551" y="1121116"/>
                </a:lnTo>
                <a:lnTo>
                  <a:pt x="6870107" y="1121157"/>
                </a:lnTo>
                <a:lnTo>
                  <a:pt x="6867095" y="1120317"/>
                </a:lnTo>
                <a:cubicBezTo>
                  <a:pt x="6859643" y="1117485"/>
                  <a:pt x="6821216" y="1102915"/>
                  <a:pt x="6819417" y="1105339"/>
                </a:cubicBezTo>
                <a:cubicBezTo>
                  <a:pt x="6813723" y="1113027"/>
                  <a:pt x="6853950" y="1125169"/>
                  <a:pt x="6850384" y="1121850"/>
                </a:cubicBezTo>
                <a:lnTo>
                  <a:pt x="6853810" y="1122844"/>
                </a:lnTo>
                <a:lnTo>
                  <a:pt x="6850075" y="1127016"/>
                </a:lnTo>
                <a:cubicBezTo>
                  <a:pt x="6851846" y="1128071"/>
                  <a:pt x="6856232" y="1128762"/>
                  <a:pt x="6861815" y="1129227"/>
                </a:cubicBezTo>
                <a:lnTo>
                  <a:pt x="6876147" y="1129878"/>
                </a:lnTo>
                <a:lnTo>
                  <a:pt x="6885540" y="1133381"/>
                </a:lnTo>
                <a:cubicBezTo>
                  <a:pt x="6889096" y="1140786"/>
                  <a:pt x="6853939" y="1129258"/>
                  <a:pt x="6853939" y="1129258"/>
                </a:cubicBezTo>
                <a:cubicBezTo>
                  <a:pt x="6787797" y="1105986"/>
                  <a:pt x="6728494" y="1089079"/>
                  <a:pt x="6673372" y="1071275"/>
                </a:cubicBezTo>
                <a:cubicBezTo>
                  <a:pt x="6671359" y="1070940"/>
                  <a:pt x="6661262" y="1067311"/>
                  <a:pt x="6649221" y="1063401"/>
                </a:cubicBezTo>
                <a:lnTo>
                  <a:pt x="6639647" y="1060408"/>
                </a:lnTo>
                <a:lnTo>
                  <a:pt x="6640101" y="1061120"/>
                </a:lnTo>
                <a:cubicBezTo>
                  <a:pt x="6641630" y="1063547"/>
                  <a:pt x="6643184" y="1066133"/>
                  <a:pt x="6644248" y="1068343"/>
                </a:cubicBezTo>
                <a:lnTo>
                  <a:pt x="6644879" y="1070960"/>
                </a:lnTo>
                <a:lnTo>
                  <a:pt x="6685070" y="1084467"/>
                </a:lnTo>
                <a:lnTo>
                  <a:pt x="6717135" y="1094727"/>
                </a:lnTo>
                <a:lnTo>
                  <a:pt x="6731558" y="1096473"/>
                </a:lnTo>
                <a:lnTo>
                  <a:pt x="6739754" y="1101966"/>
                </a:lnTo>
                <a:lnTo>
                  <a:pt x="6758258" y="1107886"/>
                </a:lnTo>
                <a:cubicBezTo>
                  <a:pt x="6760041" y="1109548"/>
                  <a:pt x="6811908" y="1119541"/>
                  <a:pt x="6813979" y="1125562"/>
                </a:cubicBezTo>
                <a:cubicBezTo>
                  <a:pt x="6812916" y="1131065"/>
                  <a:pt x="6804492" y="1129721"/>
                  <a:pt x="6796334" y="1127000"/>
                </a:cubicBezTo>
                <a:lnTo>
                  <a:pt x="6793122" y="1125716"/>
                </a:lnTo>
                <a:lnTo>
                  <a:pt x="6787277" y="1126545"/>
                </a:lnTo>
                <a:cubicBezTo>
                  <a:pt x="6774810" y="1127452"/>
                  <a:pt x="6755080" y="1127349"/>
                  <a:pt x="6751350" y="1127904"/>
                </a:cubicBezTo>
                <a:cubicBezTo>
                  <a:pt x="6737695" y="1127914"/>
                  <a:pt x="6726949" y="1128187"/>
                  <a:pt x="6717542" y="1128614"/>
                </a:cubicBezTo>
                <a:lnTo>
                  <a:pt x="6712623" y="1128928"/>
                </a:lnTo>
                <a:lnTo>
                  <a:pt x="6676554" y="1118684"/>
                </a:lnTo>
                <a:lnTo>
                  <a:pt x="6721795" y="1122692"/>
                </a:lnTo>
                <a:cubicBezTo>
                  <a:pt x="6726213" y="1123172"/>
                  <a:pt x="6734785" y="1122643"/>
                  <a:pt x="6744689" y="1121993"/>
                </a:cubicBezTo>
                <a:lnTo>
                  <a:pt x="6748868" y="1121798"/>
                </a:lnTo>
                <a:lnTo>
                  <a:pt x="6719234" y="1117090"/>
                </a:lnTo>
                <a:cubicBezTo>
                  <a:pt x="6694742" y="1112596"/>
                  <a:pt x="6670595" y="1107327"/>
                  <a:pt x="6670595" y="1107327"/>
                </a:cubicBezTo>
                <a:lnTo>
                  <a:pt x="6632401" y="1100136"/>
                </a:lnTo>
                <a:lnTo>
                  <a:pt x="6627637" y="1102360"/>
                </a:lnTo>
                <a:lnTo>
                  <a:pt x="6621872" y="1103201"/>
                </a:lnTo>
                <a:lnTo>
                  <a:pt x="6616289" y="1101624"/>
                </a:lnTo>
                <a:lnTo>
                  <a:pt x="6643695" y="1111319"/>
                </a:lnTo>
                <a:lnTo>
                  <a:pt x="6585679" y="1097424"/>
                </a:lnTo>
                <a:lnTo>
                  <a:pt x="6599118" y="1102057"/>
                </a:lnTo>
                <a:lnTo>
                  <a:pt x="6603908" y="1103409"/>
                </a:lnTo>
                <a:lnTo>
                  <a:pt x="6643331" y="1113212"/>
                </a:lnTo>
                <a:lnTo>
                  <a:pt x="6663169" y="1118143"/>
                </a:lnTo>
                <a:lnTo>
                  <a:pt x="6681056" y="1122589"/>
                </a:lnTo>
                <a:cubicBezTo>
                  <a:pt x="6690853" y="1125337"/>
                  <a:pt x="6696889" y="1127617"/>
                  <a:pt x="6696199" y="1129167"/>
                </a:cubicBezTo>
                <a:cubicBezTo>
                  <a:pt x="6695508" y="1130715"/>
                  <a:pt x="6688063" y="1131602"/>
                  <a:pt x="6678884" y="1132430"/>
                </a:cubicBezTo>
                <a:lnTo>
                  <a:pt x="6659760" y="1134456"/>
                </a:lnTo>
                <a:lnTo>
                  <a:pt x="6664467" y="1136323"/>
                </a:lnTo>
                <a:cubicBezTo>
                  <a:pt x="6679028" y="1142696"/>
                  <a:pt x="6692031" y="1150313"/>
                  <a:pt x="6665652" y="1144731"/>
                </a:cubicBezTo>
                <a:lnTo>
                  <a:pt x="6645095" y="1140073"/>
                </a:lnTo>
                <a:lnTo>
                  <a:pt x="6643042" y="1141668"/>
                </a:lnTo>
                <a:lnTo>
                  <a:pt x="6650005" y="1144710"/>
                </a:lnTo>
                <a:lnTo>
                  <a:pt x="6650863" y="1144679"/>
                </a:lnTo>
                <a:lnTo>
                  <a:pt x="6651614" y="1145414"/>
                </a:lnTo>
                <a:lnTo>
                  <a:pt x="6655770" y="1147224"/>
                </a:lnTo>
                <a:cubicBezTo>
                  <a:pt x="6662505" y="1149423"/>
                  <a:pt x="6671937" y="1151991"/>
                  <a:pt x="6684698" y="1155002"/>
                </a:cubicBezTo>
                <a:cubicBezTo>
                  <a:pt x="6752897" y="1175869"/>
                  <a:pt x="6832136" y="1171934"/>
                  <a:pt x="6895265" y="1206738"/>
                </a:cubicBezTo>
                <a:cubicBezTo>
                  <a:pt x="6906244" y="1212793"/>
                  <a:pt x="6818300" y="1220939"/>
                  <a:pt x="6815113" y="1210172"/>
                </a:cubicBezTo>
                <a:cubicBezTo>
                  <a:pt x="6819549" y="1225168"/>
                  <a:pt x="6905146" y="1234952"/>
                  <a:pt x="6956161" y="1240333"/>
                </a:cubicBezTo>
                <a:lnTo>
                  <a:pt x="6979465" y="1242944"/>
                </a:lnTo>
                <a:lnTo>
                  <a:pt x="6957614" y="1242952"/>
                </a:lnTo>
                <a:cubicBezTo>
                  <a:pt x="6861043" y="1240806"/>
                  <a:pt x="6993021" y="1264658"/>
                  <a:pt x="6999042" y="1263418"/>
                </a:cubicBezTo>
                <a:cubicBezTo>
                  <a:pt x="7018133" y="1266444"/>
                  <a:pt x="7040299" y="1282759"/>
                  <a:pt x="7053545" y="1288149"/>
                </a:cubicBezTo>
                <a:lnTo>
                  <a:pt x="7072217" y="1293373"/>
                </a:lnTo>
                <a:lnTo>
                  <a:pt x="6869506" y="1264615"/>
                </a:lnTo>
                <a:lnTo>
                  <a:pt x="6848019" y="1261208"/>
                </a:lnTo>
                <a:lnTo>
                  <a:pt x="6811034" y="1262890"/>
                </a:lnTo>
                <a:lnTo>
                  <a:pt x="6826977" y="1268961"/>
                </a:lnTo>
                <a:cubicBezTo>
                  <a:pt x="6830616" y="1273743"/>
                  <a:pt x="6778251" y="1266108"/>
                  <a:pt x="6761412" y="1269375"/>
                </a:cubicBezTo>
                <a:cubicBezTo>
                  <a:pt x="6766902" y="1272402"/>
                  <a:pt x="6772395" y="1275427"/>
                  <a:pt x="6777883" y="1278456"/>
                </a:cubicBezTo>
                <a:cubicBezTo>
                  <a:pt x="6775138" y="1276941"/>
                  <a:pt x="6781759" y="1286384"/>
                  <a:pt x="6788665" y="1297109"/>
                </a:cubicBezTo>
                <a:lnTo>
                  <a:pt x="6797135" y="1311324"/>
                </a:lnTo>
                <a:lnTo>
                  <a:pt x="6813489" y="1309008"/>
                </a:lnTo>
                <a:cubicBezTo>
                  <a:pt x="6828185" y="1306442"/>
                  <a:pt x="6839427" y="1304387"/>
                  <a:pt x="6838355" y="1310111"/>
                </a:cubicBezTo>
                <a:cubicBezTo>
                  <a:pt x="6838355" y="1310111"/>
                  <a:pt x="6827663" y="1313224"/>
                  <a:pt x="6819540" y="1317468"/>
                </a:cubicBezTo>
                <a:lnTo>
                  <a:pt x="6820532" y="1315818"/>
                </a:lnTo>
                <a:lnTo>
                  <a:pt x="6823599" y="1315346"/>
                </a:lnTo>
                <a:cubicBezTo>
                  <a:pt x="6822313" y="1314777"/>
                  <a:pt x="6821670" y="1314495"/>
                  <a:pt x="6821164" y="1314759"/>
                </a:cubicBezTo>
                <a:lnTo>
                  <a:pt x="6820532" y="1315818"/>
                </a:lnTo>
                <a:lnTo>
                  <a:pt x="6814881" y="1316693"/>
                </a:lnTo>
                <a:lnTo>
                  <a:pt x="6811222" y="1316080"/>
                </a:lnTo>
                <a:cubicBezTo>
                  <a:pt x="6808806" y="1316157"/>
                  <a:pt x="6807086" y="1316540"/>
                  <a:pt x="6807086" y="1316540"/>
                </a:cubicBezTo>
                <a:cubicBezTo>
                  <a:pt x="6807086" y="1316540"/>
                  <a:pt x="6802618" y="1326310"/>
                  <a:pt x="6795308" y="1327655"/>
                </a:cubicBezTo>
                <a:cubicBezTo>
                  <a:pt x="6780129" y="1332698"/>
                  <a:pt x="6741120" y="1327882"/>
                  <a:pt x="6727426" y="1329668"/>
                </a:cubicBezTo>
                <a:cubicBezTo>
                  <a:pt x="6724854" y="1328530"/>
                  <a:pt x="6721624" y="1335589"/>
                  <a:pt x="6717565" y="1337713"/>
                </a:cubicBezTo>
                <a:cubicBezTo>
                  <a:pt x="6710347" y="1340400"/>
                  <a:pt x="6700502" y="1340915"/>
                  <a:pt x="6689794" y="1340630"/>
                </a:cubicBezTo>
                <a:lnTo>
                  <a:pt x="6684609" y="1340328"/>
                </a:lnTo>
                <a:lnTo>
                  <a:pt x="6691717" y="1342119"/>
                </a:lnTo>
                <a:lnTo>
                  <a:pt x="6712085" y="1347067"/>
                </a:lnTo>
                <a:lnTo>
                  <a:pt x="6823339" y="1349723"/>
                </a:lnTo>
                <a:lnTo>
                  <a:pt x="6924895" y="1346405"/>
                </a:lnTo>
                <a:lnTo>
                  <a:pt x="6931417" y="1349639"/>
                </a:lnTo>
                <a:lnTo>
                  <a:pt x="6947087" y="1356177"/>
                </a:lnTo>
                <a:lnTo>
                  <a:pt x="6915125" y="1359647"/>
                </a:lnTo>
                <a:lnTo>
                  <a:pt x="6946038" y="1361450"/>
                </a:lnTo>
                <a:lnTo>
                  <a:pt x="6944058" y="1369605"/>
                </a:lnTo>
                <a:cubicBezTo>
                  <a:pt x="6941978" y="1367665"/>
                  <a:pt x="6940194" y="1366006"/>
                  <a:pt x="6940194" y="1366006"/>
                </a:cubicBezTo>
                <a:cubicBezTo>
                  <a:pt x="6940164" y="1374861"/>
                  <a:pt x="6941961" y="1372434"/>
                  <a:pt x="6944058" y="1369605"/>
                </a:cubicBezTo>
                <a:lnTo>
                  <a:pt x="6954360" y="1372933"/>
                </a:lnTo>
                <a:lnTo>
                  <a:pt x="6924261" y="1375225"/>
                </a:lnTo>
                <a:lnTo>
                  <a:pt x="6914917" y="1374294"/>
                </a:lnTo>
                <a:cubicBezTo>
                  <a:pt x="6911920" y="1373828"/>
                  <a:pt x="6910190" y="1373283"/>
                  <a:pt x="6910639" y="1372675"/>
                </a:cubicBezTo>
                <a:lnTo>
                  <a:pt x="6911295" y="1376212"/>
                </a:lnTo>
                <a:lnTo>
                  <a:pt x="6871028" y="1379278"/>
                </a:lnTo>
                <a:lnTo>
                  <a:pt x="6859303" y="1376196"/>
                </a:lnTo>
                <a:cubicBezTo>
                  <a:pt x="6851887" y="1374088"/>
                  <a:pt x="6843451" y="1371493"/>
                  <a:pt x="6832798" y="1367903"/>
                </a:cubicBezTo>
                <a:cubicBezTo>
                  <a:pt x="6827431" y="1367012"/>
                  <a:pt x="6783042" y="1350991"/>
                  <a:pt x="6799705" y="1362398"/>
                </a:cubicBezTo>
                <a:cubicBezTo>
                  <a:pt x="6812506" y="1370207"/>
                  <a:pt x="6845895" y="1375989"/>
                  <a:pt x="6854830" y="1380199"/>
                </a:cubicBezTo>
                <a:lnTo>
                  <a:pt x="6855423" y="1380464"/>
                </a:lnTo>
                <a:lnTo>
                  <a:pt x="6844441" y="1381301"/>
                </a:lnTo>
                <a:cubicBezTo>
                  <a:pt x="6812202" y="1385343"/>
                  <a:pt x="6780974" y="1383794"/>
                  <a:pt x="6749560" y="1382654"/>
                </a:cubicBezTo>
                <a:lnTo>
                  <a:pt x="6716645" y="1382199"/>
                </a:lnTo>
                <a:lnTo>
                  <a:pt x="6724094" y="1383941"/>
                </a:lnTo>
                <a:lnTo>
                  <a:pt x="6823107" y="1412713"/>
                </a:lnTo>
                <a:lnTo>
                  <a:pt x="6803396" y="1411617"/>
                </a:lnTo>
                <a:cubicBezTo>
                  <a:pt x="6764122" y="1405207"/>
                  <a:pt x="6723091" y="1399157"/>
                  <a:pt x="6683699" y="1393642"/>
                </a:cubicBezTo>
                <a:lnTo>
                  <a:pt x="6673207" y="1392236"/>
                </a:lnTo>
                <a:lnTo>
                  <a:pt x="6666495" y="1395091"/>
                </a:lnTo>
                <a:lnTo>
                  <a:pt x="6634441" y="1387023"/>
                </a:lnTo>
                <a:lnTo>
                  <a:pt x="6621575" y="1385294"/>
                </a:lnTo>
                <a:lnTo>
                  <a:pt x="6651214" y="1396402"/>
                </a:lnTo>
                <a:lnTo>
                  <a:pt x="6648374" y="1396570"/>
                </a:lnTo>
                <a:cubicBezTo>
                  <a:pt x="6626029" y="1397383"/>
                  <a:pt x="6591688" y="1398132"/>
                  <a:pt x="6582041" y="1403172"/>
                </a:cubicBezTo>
                <a:cubicBezTo>
                  <a:pt x="6622313" y="1413112"/>
                  <a:pt x="6640316" y="1408661"/>
                  <a:pt x="6676750" y="1412343"/>
                </a:cubicBezTo>
                <a:cubicBezTo>
                  <a:pt x="6701815" y="1413290"/>
                  <a:pt x="6703851" y="1414190"/>
                  <a:pt x="6697505" y="1415956"/>
                </a:cubicBezTo>
                <a:lnTo>
                  <a:pt x="6670977" y="1423884"/>
                </a:lnTo>
                <a:lnTo>
                  <a:pt x="6676039" y="1424557"/>
                </a:lnTo>
                <a:cubicBezTo>
                  <a:pt x="6727124" y="1430678"/>
                  <a:pt x="6776765" y="1435691"/>
                  <a:pt x="6830602" y="1442897"/>
                </a:cubicBezTo>
                <a:lnTo>
                  <a:pt x="6877349" y="1450346"/>
                </a:lnTo>
                <a:lnTo>
                  <a:pt x="6847797" y="1448426"/>
                </a:lnTo>
                <a:cubicBezTo>
                  <a:pt x="6826444" y="1446806"/>
                  <a:pt x="6801371" y="1444570"/>
                  <a:pt x="6769319" y="1441055"/>
                </a:cubicBezTo>
                <a:cubicBezTo>
                  <a:pt x="6735440" y="1437820"/>
                  <a:pt x="6709341" y="1432443"/>
                  <a:pt x="6680949" y="1432234"/>
                </a:cubicBezTo>
                <a:cubicBezTo>
                  <a:pt x="6616365" y="1436526"/>
                  <a:pt x="6726696" y="1457457"/>
                  <a:pt x="6752333" y="1463868"/>
                </a:cubicBezTo>
                <a:cubicBezTo>
                  <a:pt x="6792164" y="1469097"/>
                  <a:pt x="6837056" y="1462955"/>
                  <a:pt x="6834269" y="1484585"/>
                </a:cubicBezTo>
                <a:cubicBezTo>
                  <a:pt x="6835648" y="1481485"/>
                  <a:pt x="6815839" y="1482470"/>
                  <a:pt x="6792876" y="1484774"/>
                </a:cubicBezTo>
                <a:lnTo>
                  <a:pt x="6772777" y="1487156"/>
                </a:lnTo>
                <a:lnTo>
                  <a:pt x="6567769" y="1474854"/>
                </a:lnTo>
                <a:lnTo>
                  <a:pt x="6554698" y="1484402"/>
                </a:lnTo>
                <a:cubicBezTo>
                  <a:pt x="6536941" y="1488308"/>
                  <a:pt x="6519573" y="1476729"/>
                  <a:pt x="6499244" y="1479504"/>
                </a:cubicBezTo>
                <a:cubicBezTo>
                  <a:pt x="6501813" y="1480638"/>
                  <a:pt x="6497123" y="1498791"/>
                  <a:pt x="6494119" y="1497469"/>
                </a:cubicBezTo>
                <a:cubicBezTo>
                  <a:pt x="6484260" y="1505514"/>
                  <a:pt x="6433682" y="1483195"/>
                  <a:pt x="6423416" y="1498889"/>
                </a:cubicBezTo>
                <a:lnTo>
                  <a:pt x="6422395" y="1501122"/>
                </a:lnTo>
                <a:lnTo>
                  <a:pt x="6422206" y="1501535"/>
                </a:lnTo>
                <a:cubicBezTo>
                  <a:pt x="6422004" y="1501979"/>
                  <a:pt x="6421903" y="1502200"/>
                  <a:pt x="6422055" y="1501865"/>
                </a:cubicBezTo>
                <a:lnTo>
                  <a:pt x="6422395" y="1501122"/>
                </a:lnTo>
                <a:lnTo>
                  <a:pt x="6422963" y="1499881"/>
                </a:lnTo>
                <a:cubicBezTo>
                  <a:pt x="6423214" y="1499329"/>
                  <a:pt x="6423416" y="1498889"/>
                  <a:pt x="6423416" y="1498889"/>
                </a:cubicBezTo>
                <a:cubicBezTo>
                  <a:pt x="6444420" y="1508158"/>
                  <a:pt x="6461342" y="1499313"/>
                  <a:pt x="6481687" y="1504378"/>
                </a:cubicBezTo>
                <a:cubicBezTo>
                  <a:pt x="6495721" y="1508612"/>
                  <a:pt x="6509546" y="1511613"/>
                  <a:pt x="6524249" y="1513534"/>
                </a:cubicBezTo>
                <a:lnTo>
                  <a:pt x="6526757" y="1513675"/>
                </a:lnTo>
                <a:lnTo>
                  <a:pt x="6527645" y="1511218"/>
                </a:lnTo>
                <a:cubicBezTo>
                  <a:pt x="6529483" y="1508963"/>
                  <a:pt x="6531852" y="1507334"/>
                  <a:pt x="6533594" y="1507300"/>
                </a:cubicBezTo>
                <a:cubicBezTo>
                  <a:pt x="6534752" y="1507276"/>
                  <a:pt x="6535636" y="1507966"/>
                  <a:pt x="6535894" y="1509653"/>
                </a:cubicBezTo>
                <a:cubicBezTo>
                  <a:pt x="6539404" y="1508929"/>
                  <a:pt x="6538160" y="1510925"/>
                  <a:pt x="6535284" y="1513261"/>
                </a:cubicBezTo>
                <a:lnTo>
                  <a:pt x="6533787" y="1514069"/>
                </a:lnTo>
                <a:lnTo>
                  <a:pt x="6572087" y="1516213"/>
                </a:lnTo>
                <a:cubicBezTo>
                  <a:pt x="6629935" y="1521511"/>
                  <a:pt x="6505037" y="1523160"/>
                  <a:pt x="6503549" y="1526419"/>
                </a:cubicBezTo>
                <a:lnTo>
                  <a:pt x="6509115" y="1529597"/>
                </a:lnTo>
                <a:lnTo>
                  <a:pt x="6652922" y="1557466"/>
                </a:lnTo>
                <a:cubicBezTo>
                  <a:pt x="6680073" y="1565794"/>
                  <a:pt x="6704149" y="1560830"/>
                  <a:pt x="6737487" y="1569043"/>
                </a:cubicBezTo>
                <a:cubicBezTo>
                  <a:pt x="6750545" y="1569834"/>
                  <a:pt x="6770217" y="1572016"/>
                  <a:pt x="6791569" y="1574775"/>
                </a:cubicBezTo>
                <a:lnTo>
                  <a:pt x="6811953" y="1577703"/>
                </a:lnTo>
                <a:lnTo>
                  <a:pt x="6807906" y="1590724"/>
                </a:lnTo>
                <a:lnTo>
                  <a:pt x="6783141" y="1589980"/>
                </a:lnTo>
                <a:lnTo>
                  <a:pt x="6750950" y="1584091"/>
                </a:lnTo>
                <a:cubicBezTo>
                  <a:pt x="6720621" y="1579273"/>
                  <a:pt x="6688911" y="1575631"/>
                  <a:pt x="6687531" y="1578729"/>
                </a:cubicBezTo>
                <a:lnTo>
                  <a:pt x="6694203" y="1582778"/>
                </a:lnTo>
                <a:lnTo>
                  <a:pt x="6629909" y="1576127"/>
                </a:lnTo>
                <a:lnTo>
                  <a:pt x="6569976" y="1571134"/>
                </a:lnTo>
                <a:lnTo>
                  <a:pt x="6592096" y="1577234"/>
                </a:lnTo>
                <a:cubicBezTo>
                  <a:pt x="6593383" y="1577801"/>
                  <a:pt x="6591681" y="1578846"/>
                  <a:pt x="6588389" y="1580011"/>
                </a:cubicBezTo>
                <a:lnTo>
                  <a:pt x="6586123" y="1580612"/>
                </a:lnTo>
                <a:lnTo>
                  <a:pt x="6537667" y="1568565"/>
                </a:lnTo>
                <a:lnTo>
                  <a:pt x="6539821" y="1568621"/>
                </a:lnTo>
                <a:lnTo>
                  <a:pt x="6482934" y="1563880"/>
                </a:lnTo>
                <a:lnTo>
                  <a:pt x="6491819" y="1565604"/>
                </a:lnTo>
                <a:lnTo>
                  <a:pt x="6496546" y="1566062"/>
                </a:lnTo>
                <a:lnTo>
                  <a:pt x="6523926" y="1574262"/>
                </a:lnTo>
                <a:cubicBezTo>
                  <a:pt x="6536015" y="1578326"/>
                  <a:pt x="6548045" y="1583025"/>
                  <a:pt x="6559954" y="1588981"/>
                </a:cubicBezTo>
                <a:cubicBezTo>
                  <a:pt x="6528646" y="1585137"/>
                  <a:pt x="6499449" y="1574372"/>
                  <a:pt x="6468450" y="1566717"/>
                </a:cubicBezTo>
                <a:cubicBezTo>
                  <a:pt x="6444309" y="1561337"/>
                  <a:pt x="6462473" y="1570039"/>
                  <a:pt x="6471705" y="1574528"/>
                </a:cubicBezTo>
                <a:lnTo>
                  <a:pt x="6529587" y="1591839"/>
                </a:lnTo>
                <a:lnTo>
                  <a:pt x="6593912" y="1598221"/>
                </a:lnTo>
                <a:lnTo>
                  <a:pt x="6676679" y="1606432"/>
                </a:lnTo>
                <a:lnTo>
                  <a:pt x="6657068" y="1599177"/>
                </a:lnTo>
                <a:lnTo>
                  <a:pt x="6622691" y="1589785"/>
                </a:lnTo>
                <a:lnTo>
                  <a:pt x="6637512" y="1589443"/>
                </a:lnTo>
                <a:cubicBezTo>
                  <a:pt x="6659803" y="1593081"/>
                  <a:pt x="6682461" y="1595904"/>
                  <a:pt x="6706006" y="1597648"/>
                </a:cubicBezTo>
                <a:lnTo>
                  <a:pt x="6739815" y="1598438"/>
                </a:lnTo>
                <a:lnTo>
                  <a:pt x="6739188" y="1599044"/>
                </a:lnTo>
                <a:cubicBezTo>
                  <a:pt x="6741305" y="1600280"/>
                  <a:pt x="6746494" y="1602467"/>
                  <a:pt x="6756176" y="1606178"/>
                </a:cubicBezTo>
                <a:lnTo>
                  <a:pt x="6762565" y="1608715"/>
                </a:lnTo>
                <a:lnTo>
                  <a:pt x="6751871" y="1608998"/>
                </a:lnTo>
                <a:lnTo>
                  <a:pt x="6695755" y="1608558"/>
                </a:lnTo>
                <a:lnTo>
                  <a:pt x="6763721" y="1617002"/>
                </a:lnTo>
                <a:cubicBezTo>
                  <a:pt x="6788880" y="1619069"/>
                  <a:pt x="6813280" y="1621291"/>
                  <a:pt x="6836487" y="1627531"/>
                </a:cubicBezTo>
                <a:cubicBezTo>
                  <a:pt x="6836487" y="1627531"/>
                  <a:pt x="6831979" y="1630200"/>
                  <a:pt x="6828481" y="1633532"/>
                </a:cubicBezTo>
                <a:lnTo>
                  <a:pt x="6828431" y="1633789"/>
                </a:lnTo>
                <a:lnTo>
                  <a:pt x="6821516" y="1631324"/>
                </a:lnTo>
                <a:cubicBezTo>
                  <a:pt x="6798982" y="1627226"/>
                  <a:pt x="6747209" y="1622573"/>
                  <a:pt x="6749257" y="1629492"/>
                </a:cubicBezTo>
                <a:cubicBezTo>
                  <a:pt x="6754720" y="1647950"/>
                  <a:pt x="6856862" y="1641195"/>
                  <a:pt x="6905369" y="1660216"/>
                </a:cubicBezTo>
                <a:cubicBezTo>
                  <a:pt x="6933174" y="1668789"/>
                  <a:pt x="6943213" y="1672637"/>
                  <a:pt x="6968125" y="1679432"/>
                </a:cubicBezTo>
                <a:lnTo>
                  <a:pt x="6969321" y="1679740"/>
                </a:lnTo>
                <a:lnTo>
                  <a:pt x="6928658" y="1679448"/>
                </a:lnTo>
                <a:cubicBezTo>
                  <a:pt x="6906791" y="1677722"/>
                  <a:pt x="6885649" y="1674828"/>
                  <a:pt x="6862957" y="1671961"/>
                </a:cubicBezTo>
                <a:cubicBezTo>
                  <a:pt x="6829791" y="1664875"/>
                  <a:pt x="6661898" y="1656542"/>
                  <a:pt x="6753343" y="1672505"/>
                </a:cubicBezTo>
                <a:lnTo>
                  <a:pt x="6798178" y="1677348"/>
                </a:lnTo>
                <a:lnTo>
                  <a:pt x="6817014" y="1681164"/>
                </a:lnTo>
                <a:cubicBezTo>
                  <a:pt x="6864955" y="1691129"/>
                  <a:pt x="6948030" y="1710288"/>
                  <a:pt x="6868174" y="1710500"/>
                </a:cubicBezTo>
                <a:cubicBezTo>
                  <a:pt x="6848945" y="1707623"/>
                  <a:pt x="6797213" y="1695835"/>
                  <a:pt x="6772468" y="1705357"/>
                </a:cubicBezTo>
                <a:cubicBezTo>
                  <a:pt x="6740851" y="1712381"/>
                  <a:pt x="6820060" y="1723874"/>
                  <a:pt x="6859435" y="1730137"/>
                </a:cubicBezTo>
                <a:cubicBezTo>
                  <a:pt x="6893779" y="1732338"/>
                  <a:pt x="6933150" y="1738602"/>
                  <a:pt x="6950536" y="1748185"/>
                </a:cubicBezTo>
                <a:cubicBezTo>
                  <a:pt x="6964275" y="1748039"/>
                  <a:pt x="6973411" y="1760797"/>
                  <a:pt x="6989879" y="1769877"/>
                </a:cubicBezTo>
                <a:lnTo>
                  <a:pt x="7024053" y="1776550"/>
                </a:lnTo>
                <a:lnTo>
                  <a:pt x="6742198" y="1756441"/>
                </a:lnTo>
                <a:lnTo>
                  <a:pt x="6519812" y="1731972"/>
                </a:lnTo>
                <a:lnTo>
                  <a:pt x="6522198" y="1736893"/>
                </a:lnTo>
                <a:cubicBezTo>
                  <a:pt x="6522198" y="1736893"/>
                  <a:pt x="6519625" y="1735757"/>
                  <a:pt x="6516624" y="1734433"/>
                </a:cubicBezTo>
                <a:lnTo>
                  <a:pt x="6518403" y="1731815"/>
                </a:lnTo>
                <a:lnTo>
                  <a:pt x="6494416" y="1729176"/>
                </a:lnTo>
                <a:lnTo>
                  <a:pt x="6491348" y="1729884"/>
                </a:lnTo>
                <a:cubicBezTo>
                  <a:pt x="6490165" y="1730829"/>
                  <a:pt x="6489861" y="1732407"/>
                  <a:pt x="6491153" y="1734938"/>
                </a:cubicBezTo>
                <a:cubicBezTo>
                  <a:pt x="6491153" y="1734938"/>
                  <a:pt x="6507420" y="1734286"/>
                  <a:pt x="6516624" y="1734433"/>
                </a:cubicBezTo>
                <a:lnTo>
                  <a:pt x="6516482" y="1742660"/>
                </a:lnTo>
                <a:lnTo>
                  <a:pt x="6760027" y="1770225"/>
                </a:lnTo>
                <a:cubicBezTo>
                  <a:pt x="6900889" y="1789869"/>
                  <a:pt x="7038939" y="1814067"/>
                  <a:pt x="7172170" y="1846068"/>
                </a:cubicBezTo>
                <a:cubicBezTo>
                  <a:pt x="7136118" y="1867417"/>
                  <a:pt x="7058246" y="1818497"/>
                  <a:pt x="7044501" y="1850334"/>
                </a:cubicBezTo>
                <a:cubicBezTo>
                  <a:pt x="7037475" y="1851780"/>
                  <a:pt x="7143170" y="1872925"/>
                  <a:pt x="7143170" y="1872925"/>
                </a:cubicBezTo>
                <a:cubicBezTo>
                  <a:pt x="7164472" y="1883616"/>
                  <a:pt x="7159490" y="1891606"/>
                  <a:pt x="7166539" y="1897112"/>
                </a:cubicBezTo>
                <a:cubicBezTo>
                  <a:pt x="7227028" y="1913652"/>
                  <a:pt x="7325316" y="1886441"/>
                  <a:pt x="7351785" y="1930869"/>
                </a:cubicBezTo>
                <a:lnTo>
                  <a:pt x="7317408" y="1933087"/>
                </a:lnTo>
                <a:lnTo>
                  <a:pt x="7313193" y="1931753"/>
                </a:lnTo>
                <a:lnTo>
                  <a:pt x="7306466" y="1932404"/>
                </a:lnTo>
                <a:lnTo>
                  <a:pt x="7293611" y="1931110"/>
                </a:lnTo>
                <a:cubicBezTo>
                  <a:pt x="7285827" y="1930104"/>
                  <a:pt x="7277219" y="1928832"/>
                  <a:pt x="7267424" y="1927370"/>
                </a:cubicBezTo>
                <a:cubicBezTo>
                  <a:pt x="7261405" y="1928610"/>
                  <a:pt x="7193860" y="1906563"/>
                  <a:pt x="7176866" y="1923987"/>
                </a:cubicBezTo>
                <a:cubicBezTo>
                  <a:pt x="7176866" y="1923987"/>
                  <a:pt x="7231339" y="1941765"/>
                  <a:pt x="7249397" y="1938044"/>
                </a:cubicBezTo>
                <a:cubicBezTo>
                  <a:pt x="7256433" y="1940074"/>
                  <a:pt x="7273740" y="1936508"/>
                  <a:pt x="7290298" y="1933967"/>
                </a:cubicBezTo>
                <a:lnTo>
                  <a:pt x="7306466" y="1932404"/>
                </a:lnTo>
                <a:lnTo>
                  <a:pt x="7314894" y="1933249"/>
                </a:lnTo>
                <a:lnTo>
                  <a:pt x="7317408" y="1933087"/>
                </a:lnTo>
                <a:lnTo>
                  <a:pt x="7326703" y="1936037"/>
                </a:lnTo>
                <a:cubicBezTo>
                  <a:pt x="7345718" y="1954596"/>
                  <a:pt x="7296267" y="1953728"/>
                  <a:pt x="7272446" y="1952281"/>
                </a:cubicBezTo>
                <a:lnTo>
                  <a:pt x="7263364" y="1951597"/>
                </a:lnTo>
                <a:lnTo>
                  <a:pt x="7262190" y="1951470"/>
                </a:lnTo>
                <a:cubicBezTo>
                  <a:pt x="7259843" y="1951248"/>
                  <a:pt x="7260024" y="1951307"/>
                  <a:pt x="7261986" y="1951493"/>
                </a:cubicBezTo>
                <a:lnTo>
                  <a:pt x="7263364" y="1951597"/>
                </a:lnTo>
                <a:lnTo>
                  <a:pt x="7277579" y="1953118"/>
                </a:lnTo>
                <a:cubicBezTo>
                  <a:pt x="7324993" y="1965391"/>
                  <a:pt x="7370202" y="1969997"/>
                  <a:pt x="7417648" y="1989225"/>
                </a:cubicBezTo>
                <a:cubicBezTo>
                  <a:pt x="7455449" y="2002897"/>
                  <a:pt x="7423834" y="2005929"/>
                  <a:pt x="7382895" y="2006388"/>
                </a:cubicBezTo>
                <a:lnTo>
                  <a:pt x="7372873" y="2006351"/>
                </a:lnTo>
                <a:lnTo>
                  <a:pt x="7324207" y="2001822"/>
                </a:lnTo>
                <a:cubicBezTo>
                  <a:pt x="7324207" y="2001822"/>
                  <a:pt x="7235863" y="1977573"/>
                  <a:pt x="7238105" y="2003261"/>
                </a:cubicBezTo>
                <a:cubicBezTo>
                  <a:pt x="7242672" y="2009642"/>
                  <a:pt x="7278388" y="2013243"/>
                  <a:pt x="7313648" y="2015627"/>
                </a:cubicBezTo>
                <a:lnTo>
                  <a:pt x="7316885" y="2015820"/>
                </a:lnTo>
                <a:lnTo>
                  <a:pt x="7320204" y="2016843"/>
                </a:lnTo>
                <a:cubicBezTo>
                  <a:pt x="7334576" y="2021133"/>
                  <a:pt x="7349694" y="2025267"/>
                  <a:pt x="7352706" y="2024645"/>
                </a:cubicBezTo>
                <a:cubicBezTo>
                  <a:pt x="7378822" y="2026227"/>
                  <a:pt x="7376589" y="2031908"/>
                  <a:pt x="7365310" y="2036841"/>
                </a:cubicBezTo>
                <a:lnTo>
                  <a:pt x="7358001" y="2038981"/>
                </a:lnTo>
                <a:lnTo>
                  <a:pt x="7137793" y="2011024"/>
                </a:lnTo>
                <a:cubicBezTo>
                  <a:pt x="7137793" y="2011024"/>
                  <a:pt x="7043926" y="1999175"/>
                  <a:pt x="7057640" y="2014456"/>
                </a:cubicBezTo>
                <a:cubicBezTo>
                  <a:pt x="7075021" y="2024040"/>
                  <a:pt x="7125866" y="2019896"/>
                  <a:pt x="7151498" y="2026306"/>
                </a:cubicBezTo>
                <a:cubicBezTo>
                  <a:pt x="7143265" y="2021764"/>
                  <a:pt x="7201218" y="2026928"/>
                  <a:pt x="7227023" y="2038078"/>
                </a:cubicBezTo>
                <a:lnTo>
                  <a:pt x="7235851" y="2048110"/>
                </a:lnTo>
                <a:lnTo>
                  <a:pt x="7203014" y="2046463"/>
                </a:lnTo>
                <a:cubicBezTo>
                  <a:pt x="7102749" y="2034166"/>
                  <a:pt x="6978825" y="2004232"/>
                  <a:pt x="6907298" y="2008529"/>
                </a:cubicBezTo>
                <a:cubicBezTo>
                  <a:pt x="6845072" y="2014389"/>
                  <a:pt x="6827042" y="2025064"/>
                  <a:pt x="6878271" y="2028432"/>
                </a:cubicBezTo>
                <a:cubicBezTo>
                  <a:pt x="6884198" y="2029966"/>
                  <a:pt x="6892619" y="2031529"/>
                  <a:pt x="6902861" y="2033112"/>
                </a:cubicBezTo>
                <a:lnTo>
                  <a:pt x="6914269" y="2034653"/>
                </a:lnTo>
                <a:lnTo>
                  <a:pt x="6928974" y="2032606"/>
                </a:lnTo>
                <a:lnTo>
                  <a:pt x="6928701" y="2036539"/>
                </a:lnTo>
                <a:cubicBezTo>
                  <a:pt x="6928335" y="2035968"/>
                  <a:pt x="6929578" y="2035061"/>
                  <a:pt x="6931753" y="2034001"/>
                </a:cubicBezTo>
                <a:lnTo>
                  <a:pt x="6938578" y="2031268"/>
                </a:lnTo>
                <a:lnTo>
                  <a:pt x="6960857" y="2028165"/>
                </a:lnTo>
                <a:lnTo>
                  <a:pt x="6953477" y="2033657"/>
                </a:lnTo>
                <a:cubicBezTo>
                  <a:pt x="6951766" y="2030997"/>
                  <a:pt x="6950298" y="2028715"/>
                  <a:pt x="6950848" y="2038251"/>
                </a:cubicBezTo>
                <a:cubicBezTo>
                  <a:pt x="6950848" y="2038251"/>
                  <a:pt x="6952060" y="2036132"/>
                  <a:pt x="6953477" y="2033657"/>
                </a:cubicBezTo>
                <a:lnTo>
                  <a:pt x="6954877" y="2039733"/>
                </a:lnTo>
                <a:lnTo>
                  <a:pt x="7025962" y="2047595"/>
                </a:lnTo>
                <a:cubicBezTo>
                  <a:pt x="7086323" y="2054010"/>
                  <a:pt x="7143419" y="2060227"/>
                  <a:pt x="7154071" y="2065573"/>
                </a:cubicBezTo>
                <a:lnTo>
                  <a:pt x="7152670" y="2068880"/>
                </a:lnTo>
                <a:lnTo>
                  <a:pt x="7151706" y="2068769"/>
                </a:lnTo>
                <a:cubicBezTo>
                  <a:pt x="7109290" y="2064976"/>
                  <a:pt x="7068078" y="2062684"/>
                  <a:pt x="7029149" y="2063104"/>
                </a:cubicBezTo>
                <a:cubicBezTo>
                  <a:pt x="7015381" y="2078680"/>
                  <a:pt x="7029149" y="2063104"/>
                  <a:pt x="7029149" y="2063104"/>
                </a:cubicBezTo>
                <a:cubicBezTo>
                  <a:pt x="7068630" y="2072965"/>
                  <a:pt x="7111378" y="2080605"/>
                  <a:pt x="7156100" y="2086942"/>
                </a:cubicBezTo>
                <a:lnTo>
                  <a:pt x="7240869" y="2096711"/>
                </a:lnTo>
                <a:lnTo>
                  <a:pt x="7242743" y="2097185"/>
                </a:lnTo>
                <a:cubicBezTo>
                  <a:pt x="7170415" y="2091207"/>
                  <a:pt x="7094971" y="2098630"/>
                  <a:pt x="7074878" y="2095810"/>
                </a:cubicBezTo>
                <a:cubicBezTo>
                  <a:pt x="7055785" y="2092782"/>
                  <a:pt x="6952158" y="2085132"/>
                  <a:pt x="7024686" y="2099191"/>
                </a:cubicBezTo>
                <a:cubicBezTo>
                  <a:pt x="7056821" y="2099531"/>
                  <a:pt x="7100994" y="2097389"/>
                  <a:pt x="7122294" y="2108080"/>
                </a:cubicBezTo>
                <a:cubicBezTo>
                  <a:pt x="7125562" y="2109148"/>
                  <a:pt x="7128658" y="2111627"/>
                  <a:pt x="7131465" y="2114747"/>
                </a:cubicBezTo>
                <a:lnTo>
                  <a:pt x="7133155" y="2117135"/>
                </a:lnTo>
                <a:lnTo>
                  <a:pt x="6878019" y="2118718"/>
                </a:lnTo>
                <a:lnTo>
                  <a:pt x="6874649" y="2122513"/>
                </a:lnTo>
                <a:cubicBezTo>
                  <a:pt x="6864665" y="2124637"/>
                  <a:pt x="6841074" y="2119989"/>
                  <a:pt x="6827332" y="2129457"/>
                </a:cubicBezTo>
                <a:cubicBezTo>
                  <a:pt x="6825508" y="2131158"/>
                  <a:pt x="6821018" y="2139776"/>
                  <a:pt x="6819192" y="2141475"/>
                </a:cubicBezTo>
                <a:cubicBezTo>
                  <a:pt x="6806649" y="2148720"/>
                  <a:pt x="6790471" y="2154175"/>
                  <a:pt x="6772990" y="2161581"/>
                </a:cubicBezTo>
                <a:cubicBezTo>
                  <a:pt x="6769455" y="2162656"/>
                  <a:pt x="6752893" y="2166618"/>
                  <a:pt x="6736986" y="2170527"/>
                </a:cubicBezTo>
                <a:lnTo>
                  <a:pt x="6736936" y="2170539"/>
                </a:lnTo>
                <a:lnTo>
                  <a:pt x="6729508" y="2177818"/>
                </a:lnTo>
                <a:lnTo>
                  <a:pt x="6713463" y="2190363"/>
                </a:lnTo>
                <a:lnTo>
                  <a:pt x="6714982" y="2191594"/>
                </a:lnTo>
                <a:cubicBezTo>
                  <a:pt x="6716471" y="2192633"/>
                  <a:pt x="6717791" y="2193392"/>
                  <a:pt x="6718645" y="2193703"/>
                </a:cubicBezTo>
                <a:cubicBezTo>
                  <a:pt x="6723586" y="2193542"/>
                  <a:pt x="6765602" y="2181768"/>
                  <a:pt x="6738922" y="2193308"/>
                </a:cubicBezTo>
                <a:cubicBezTo>
                  <a:pt x="6710505" y="2205719"/>
                  <a:pt x="6764441" y="2192459"/>
                  <a:pt x="6771510" y="2190313"/>
                </a:cubicBezTo>
                <a:cubicBezTo>
                  <a:pt x="6790801" y="2186396"/>
                  <a:pt x="6807747" y="2183921"/>
                  <a:pt x="6814512" y="2182060"/>
                </a:cubicBezTo>
                <a:cubicBezTo>
                  <a:pt x="6853480" y="2175712"/>
                  <a:pt x="6889449" y="2168648"/>
                  <a:pt x="6924509" y="2161784"/>
                </a:cubicBezTo>
                <a:lnTo>
                  <a:pt x="6931840" y="2160447"/>
                </a:lnTo>
                <a:lnTo>
                  <a:pt x="6925132" y="2167922"/>
                </a:lnTo>
                <a:lnTo>
                  <a:pt x="6922944" y="2170849"/>
                </a:lnTo>
                <a:lnTo>
                  <a:pt x="6900181" y="2176215"/>
                </a:lnTo>
                <a:cubicBezTo>
                  <a:pt x="6886133" y="2179682"/>
                  <a:pt x="6850429" y="2181142"/>
                  <a:pt x="6840999" y="2189922"/>
                </a:cubicBezTo>
                <a:cubicBezTo>
                  <a:pt x="6837350" y="2193320"/>
                  <a:pt x="6841217" y="2203026"/>
                  <a:pt x="6836942" y="2212183"/>
                </a:cubicBezTo>
                <a:cubicBezTo>
                  <a:pt x="6830627" y="2222498"/>
                  <a:pt x="6824184" y="2218887"/>
                  <a:pt x="6810350" y="2222896"/>
                </a:cubicBezTo>
                <a:cubicBezTo>
                  <a:pt x="6799632" y="2228443"/>
                  <a:pt x="6792028" y="2235526"/>
                  <a:pt x="6784959" y="2237670"/>
                </a:cubicBezTo>
                <a:lnTo>
                  <a:pt x="6776673" y="2240045"/>
                </a:lnTo>
                <a:lnTo>
                  <a:pt x="6777044" y="2240145"/>
                </a:lnTo>
                <a:cubicBezTo>
                  <a:pt x="6777667" y="2240501"/>
                  <a:pt x="6777989" y="2240978"/>
                  <a:pt x="6777921" y="2241594"/>
                </a:cubicBezTo>
                <a:cubicBezTo>
                  <a:pt x="6777764" y="2243033"/>
                  <a:pt x="6775678" y="2244793"/>
                  <a:pt x="6772520" y="2246648"/>
                </a:cubicBezTo>
                <a:lnTo>
                  <a:pt x="6766512" y="2249627"/>
                </a:lnTo>
                <a:lnTo>
                  <a:pt x="6769720" y="2251492"/>
                </a:lnTo>
                <a:cubicBezTo>
                  <a:pt x="6771423" y="2253417"/>
                  <a:pt x="6772900" y="2255552"/>
                  <a:pt x="6774457" y="2256319"/>
                </a:cubicBezTo>
                <a:cubicBezTo>
                  <a:pt x="6779701" y="2255873"/>
                  <a:pt x="6790117" y="2250610"/>
                  <a:pt x="6800514" y="2250540"/>
                </a:cubicBezTo>
                <a:cubicBezTo>
                  <a:pt x="6807582" y="2248392"/>
                  <a:pt x="6841995" y="2243700"/>
                  <a:pt x="6820559" y="2254792"/>
                </a:cubicBezTo>
                <a:cubicBezTo>
                  <a:pt x="6807710" y="2262320"/>
                  <a:pt x="6789260" y="2261020"/>
                  <a:pt x="6782494" y="2262883"/>
                </a:cubicBezTo>
                <a:cubicBezTo>
                  <a:pt x="6775212" y="2264491"/>
                  <a:pt x="6770936" y="2273647"/>
                  <a:pt x="6769112" y="2275347"/>
                </a:cubicBezTo>
                <a:cubicBezTo>
                  <a:pt x="6763957" y="2274971"/>
                  <a:pt x="6760539" y="2273720"/>
                  <a:pt x="6753774" y="2275582"/>
                </a:cubicBezTo>
                <a:lnTo>
                  <a:pt x="6753061" y="2276246"/>
                </a:lnTo>
                <a:lnTo>
                  <a:pt x="6756314" y="2275719"/>
                </a:lnTo>
                <a:cubicBezTo>
                  <a:pt x="6766736" y="2274928"/>
                  <a:pt x="6758119" y="2282952"/>
                  <a:pt x="6758119" y="2282952"/>
                </a:cubicBezTo>
                <a:cubicBezTo>
                  <a:pt x="6750515" y="2290033"/>
                  <a:pt x="6728324" y="2292955"/>
                  <a:pt x="6724675" y="2296351"/>
                </a:cubicBezTo>
                <a:cubicBezTo>
                  <a:pt x="6724675" y="2296351"/>
                  <a:pt x="6724863" y="2298396"/>
                  <a:pt x="6725108" y="2301495"/>
                </a:cubicBezTo>
                <a:lnTo>
                  <a:pt x="6725212" y="2303065"/>
                </a:lnTo>
                <a:lnTo>
                  <a:pt x="6740206" y="2298011"/>
                </a:lnTo>
                <a:cubicBezTo>
                  <a:pt x="6747140" y="2295758"/>
                  <a:pt x="6753922" y="2293741"/>
                  <a:pt x="6760434" y="2292296"/>
                </a:cubicBezTo>
                <a:cubicBezTo>
                  <a:pt x="6771906" y="2288640"/>
                  <a:pt x="6784021" y="2286597"/>
                  <a:pt x="6796271" y="2284896"/>
                </a:cubicBezTo>
                <a:lnTo>
                  <a:pt x="6805366" y="2283559"/>
                </a:lnTo>
                <a:lnTo>
                  <a:pt x="6803596" y="2284812"/>
                </a:lnTo>
                <a:lnTo>
                  <a:pt x="6788935" y="2295276"/>
                </a:lnTo>
                <a:lnTo>
                  <a:pt x="6766343" y="2300842"/>
                </a:lnTo>
                <a:cubicBezTo>
                  <a:pt x="6749181" y="2302778"/>
                  <a:pt x="6722821" y="2308842"/>
                  <a:pt x="6744155" y="2316326"/>
                </a:cubicBezTo>
                <a:lnTo>
                  <a:pt x="6759938" y="2315677"/>
                </a:lnTo>
                <a:lnTo>
                  <a:pt x="6748409" y="2323435"/>
                </a:lnTo>
                <a:lnTo>
                  <a:pt x="6751421" y="2323603"/>
                </a:lnTo>
                <a:cubicBezTo>
                  <a:pt x="6754173" y="2323546"/>
                  <a:pt x="6755802" y="2323183"/>
                  <a:pt x="6755479" y="2322375"/>
                </a:cubicBezTo>
                <a:cubicBezTo>
                  <a:pt x="6757010" y="2330929"/>
                  <a:pt x="6748164" y="2331681"/>
                  <a:pt x="6737717" y="2332988"/>
                </a:cubicBezTo>
                <a:lnTo>
                  <a:pt x="6733036" y="2333779"/>
                </a:lnTo>
                <a:lnTo>
                  <a:pt x="6727411" y="2337565"/>
                </a:lnTo>
                <a:lnTo>
                  <a:pt x="6705425" y="2352389"/>
                </a:lnTo>
                <a:lnTo>
                  <a:pt x="6717926" y="2350325"/>
                </a:lnTo>
                <a:lnTo>
                  <a:pt x="6727421" y="2348139"/>
                </a:lnTo>
                <a:lnTo>
                  <a:pt x="6761968" y="2327603"/>
                </a:lnTo>
                <a:cubicBezTo>
                  <a:pt x="6781046" y="2316705"/>
                  <a:pt x="6771930" y="2327322"/>
                  <a:pt x="6761594" y="2336886"/>
                </a:cubicBezTo>
                <a:lnTo>
                  <a:pt x="6755044" y="2342522"/>
                </a:lnTo>
                <a:lnTo>
                  <a:pt x="6762077" y="2341285"/>
                </a:lnTo>
                <a:lnTo>
                  <a:pt x="6779782" y="2338698"/>
                </a:lnTo>
                <a:lnTo>
                  <a:pt x="6774868" y="2341976"/>
                </a:lnTo>
                <a:lnTo>
                  <a:pt x="6739922" y="2368090"/>
                </a:lnTo>
                <a:lnTo>
                  <a:pt x="6720772" y="2377611"/>
                </a:lnTo>
                <a:cubicBezTo>
                  <a:pt x="6708390" y="2382119"/>
                  <a:pt x="6713991" y="2381525"/>
                  <a:pt x="6722781" y="2380822"/>
                </a:cubicBezTo>
                <a:lnTo>
                  <a:pt x="6722895" y="2380819"/>
                </a:lnTo>
                <a:lnTo>
                  <a:pt x="6721386" y="2381948"/>
                </a:lnTo>
                <a:cubicBezTo>
                  <a:pt x="6703210" y="2395003"/>
                  <a:pt x="6684358" y="2407930"/>
                  <a:pt x="6663852" y="2421120"/>
                </a:cubicBezTo>
                <a:cubicBezTo>
                  <a:pt x="6663143" y="2422358"/>
                  <a:pt x="6657453" y="2426032"/>
                  <a:pt x="6652308" y="2429968"/>
                </a:cubicBezTo>
                <a:lnTo>
                  <a:pt x="6648622" y="2433214"/>
                </a:lnTo>
                <a:lnTo>
                  <a:pt x="6657137" y="2428528"/>
                </a:lnTo>
                <a:cubicBezTo>
                  <a:pt x="6687071" y="2408746"/>
                  <a:pt x="6712489" y="2383905"/>
                  <a:pt x="6747797" y="2367684"/>
                </a:cubicBezTo>
                <a:lnTo>
                  <a:pt x="6728207" y="2383211"/>
                </a:lnTo>
                <a:lnTo>
                  <a:pt x="6732221" y="2380475"/>
                </a:lnTo>
                <a:lnTo>
                  <a:pt x="6736511" y="2380315"/>
                </a:lnTo>
                <a:lnTo>
                  <a:pt x="6738112" y="2380983"/>
                </a:lnTo>
                <a:lnTo>
                  <a:pt x="6753460" y="2369529"/>
                </a:lnTo>
                <a:lnTo>
                  <a:pt x="6767857" y="2358887"/>
                </a:lnTo>
                <a:lnTo>
                  <a:pt x="6779392" y="2362180"/>
                </a:lnTo>
                <a:lnTo>
                  <a:pt x="6779262" y="2365909"/>
                </a:lnTo>
                <a:lnTo>
                  <a:pt x="6752717" y="2388211"/>
                </a:lnTo>
                <a:lnTo>
                  <a:pt x="6755885" y="2388283"/>
                </a:lnTo>
                <a:cubicBezTo>
                  <a:pt x="6754570" y="2390579"/>
                  <a:pt x="6752940" y="2392216"/>
                  <a:pt x="6751301" y="2393256"/>
                </a:cubicBezTo>
                <a:cubicBezTo>
                  <a:pt x="6749664" y="2394301"/>
                  <a:pt x="6748019" y="2394749"/>
                  <a:pt x="6746678" y="2394667"/>
                </a:cubicBezTo>
                <a:lnTo>
                  <a:pt x="6748902" y="2391393"/>
                </a:lnTo>
                <a:lnTo>
                  <a:pt x="6742256" y="2396940"/>
                </a:lnTo>
                <a:lnTo>
                  <a:pt x="6746678" y="2394667"/>
                </a:lnTo>
                <a:cubicBezTo>
                  <a:pt x="6743354" y="2397847"/>
                  <a:pt x="6740361" y="2400499"/>
                  <a:pt x="6737559" y="2402850"/>
                </a:cubicBezTo>
                <a:lnTo>
                  <a:pt x="6732288" y="2407088"/>
                </a:lnTo>
                <a:lnTo>
                  <a:pt x="6734743" y="2406745"/>
                </a:lnTo>
                <a:lnTo>
                  <a:pt x="6742103" y="2406220"/>
                </a:lnTo>
                <a:lnTo>
                  <a:pt x="6759285" y="2393755"/>
                </a:lnTo>
                <a:cubicBezTo>
                  <a:pt x="6788030" y="2373401"/>
                  <a:pt x="6811974" y="2357792"/>
                  <a:pt x="6847778" y="2332832"/>
                </a:cubicBezTo>
                <a:cubicBezTo>
                  <a:pt x="6847778" y="2332832"/>
                  <a:pt x="6848127" y="2332465"/>
                  <a:pt x="6848739" y="2331844"/>
                </a:cubicBezTo>
                <a:lnTo>
                  <a:pt x="6848997" y="2331591"/>
                </a:lnTo>
                <a:lnTo>
                  <a:pt x="6844294" y="2333305"/>
                </a:lnTo>
                <a:cubicBezTo>
                  <a:pt x="6829947" y="2336893"/>
                  <a:pt x="6811031" y="2338288"/>
                  <a:pt x="6804591" y="2340958"/>
                </a:cubicBezTo>
                <a:lnTo>
                  <a:pt x="6771538" y="2353662"/>
                </a:lnTo>
                <a:lnTo>
                  <a:pt x="6797471" y="2335938"/>
                </a:lnTo>
                <a:lnTo>
                  <a:pt x="6801109" y="2335365"/>
                </a:lnTo>
                <a:cubicBezTo>
                  <a:pt x="6808055" y="2334084"/>
                  <a:pt x="6815978" y="2332387"/>
                  <a:pt x="6826027" y="2329869"/>
                </a:cubicBezTo>
                <a:cubicBezTo>
                  <a:pt x="6828806" y="2329778"/>
                  <a:pt x="6843316" y="2326012"/>
                  <a:pt x="6852544" y="2324679"/>
                </a:cubicBezTo>
                <a:lnTo>
                  <a:pt x="6856894" y="2324492"/>
                </a:lnTo>
                <a:lnTo>
                  <a:pt x="6859184" y="2322511"/>
                </a:lnTo>
                <a:cubicBezTo>
                  <a:pt x="6865023" y="2318070"/>
                  <a:pt x="6871140" y="2315062"/>
                  <a:pt x="6872249" y="2320794"/>
                </a:cubicBezTo>
                <a:cubicBezTo>
                  <a:pt x="6871086" y="2327670"/>
                  <a:pt x="6833514" y="2348047"/>
                  <a:pt x="6832299" y="2350166"/>
                </a:cubicBezTo>
                <a:cubicBezTo>
                  <a:pt x="6814373" y="2363697"/>
                  <a:pt x="6797166" y="2376177"/>
                  <a:pt x="6779836" y="2388966"/>
                </a:cubicBezTo>
                <a:lnTo>
                  <a:pt x="6751064" y="2410965"/>
                </a:lnTo>
                <a:lnTo>
                  <a:pt x="6750757" y="2413904"/>
                </a:lnTo>
                <a:cubicBezTo>
                  <a:pt x="6750104" y="2416487"/>
                  <a:pt x="6749112" y="2419559"/>
                  <a:pt x="6748132" y="2422459"/>
                </a:cubicBezTo>
                <a:lnTo>
                  <a:pt x="6747842" y="2423307"/>
                </a:lnTo>
                <a:lnTo>
                  <a:pt x="6754707" y="2418310"/>
                </a:lnTo>
                <a:cubicBezTo>
                  <a:pt x="6763336" y="2411864"/>
                  <a:pt x="6770551" y="2406081"/>
                  <a:pt x="6772011" y="2405350"/>
                </a:cubicBezTo>
                <a:cubicBezTo>
                  <a:pt x="6811515" y="2375952"/>
                  <a:pt x="6854147" y="2346743"/>
                  <a:pt x="6901434" y="2309412"/>
                </a:cubicBezTo>
                <a:cubicBezTo>
                  <a:pt x="6901434" y="2309412"/>
                  <a:pt x="6926620" y="2290474"/>
                  <a:pt x="6924446" y="2299115"/>
                </a:cubicBezTo>
                <a:lnTo>
                  <a:pt x="6917744" y="2304630"/>
                </a:lnTo>
                <a:lnTo>
                  <a:pt x="6907233" y="2307985"/>
                </a:lnTo>
                <a:cubicBezTo>
                  <a:pt x="6903153" y="2309521"/>
                  <a:pt x="6899966" y="2311078"/>
                  <a:pt x="6898727" y="2312544"/>
                </a:cubicBezTo>
                <a:lnTo>
                  <a:pt x="6901724" y="2316347"/>
                </a:lnTo>
                <a:lnTo>
                  <a:pt x="6899259" y="2318054"/>
                </a:lnTo>
                <a:cubicBezTo>
                  <a:pt x="6901689" y="2313816"/>
                  <a:pt x="6872809" y="2334356"/>
                  <a:pt x="6877455" y="2341582"/>
                </a:cubicBezTo>
                <a:cubicBezTo>
                  <a:pt x="6878922" y="2343868"/>
                  <a:pt x="6906335" y="2321045"/>
                  <a:pt x="6911648" y="2316615"/>
                </a:cubicBezTo>
                <a:lnTo>
                  <a:pt x="6913814" y="2315147"/>
                </a:lnTo>
                <a:lnTo>
                  <a:pt x="6914144" y="2315110"/>
                </a:lnTo>
                <a:lnTo>
                  <a:pt x="6921576" y="2312983"/>
                </a:lnTo>
                <a:lnTo>
                  <a:pt x="6873775" y="2351639"/>
                </a:lnTo>
                <a:cubicBezTo>
                  <a:pt x="6849386" y="2370399"/>
                  <a:pt x="6824302" y="2389160"/>
                  <a:pt x="6798506" y="2409156"/>
                </a:cubicBezTo>
                <a:cubicBezTo>
                  <a:pt x="6798506" y="2409156"/>
                  <a:pt x="6788548" y="2406357"/>
                  <a:pt x="6789053" y="2415162"/>
                </a:cubicBezTo>
                <a:cubicBezTo>
                  <a:pt x="6789553" y="2419944"/>
                  <a:pt x="6813322" y="2403479"/>
                  <a:pt x="6799974" y="2411440"/>
                </a:cubicBezTo>
                <a:cubicBezTo>
                  <a:pt x="6844075" y="2384516"/>
                  <a:pt x="6893738" y="2338189"/>
                  <a:pt x="6937890" y="2316018"/>
                </a:cubicBezTo>
                <a:cubicBezTo>
                  <a:pt x="6897678" y="2356341"/>
                  <a:pt x="6838762" y="2388945"/>
                  <a:pt x="6791071" y="2426981"/>
                </a:cubicBezTo>
                <a:cubicBezTo>
                  <a:pt x="6789124" y="2427960"/>
                  <a:pt x="6783851" y="2432117"/>
                  <a:pt x="6779464" y="2436648"/>
                </a:cubicBezTo>
                <a:lnTo>
                  <a:pt x="6778023" y="2438444"/>
                </a:lnTo>
                <a:lnTo>
                  <a:pt x="6778714" y="2438246"/>
                </a:lnTo>
                <a:lnTo>
                  <a:pt x="6781888" y="2437409"/>
                </a:lnTo>
                <a:lnTo>
                  <a:pt x="6774885" y="2442357"/>
                </a:lnTo>
                <a:lnTo>
                  <a:pt x="6774072" y="2443372"/>
                </a:lnTo>
                <a:cubicBezTo>
                  <a:pt x="6772846" y="2445477"/>
                  <a:pt x="6772367" y="2447317"/>
                  <a:pt x="6773162" y="2448556"/>
                </a:cubicBezTo>
                <a:lnTo>
                  <a:pt x="6795718" y="2434211"/>
                </a:lnTo>
                <a:cubicBezTo>
                  <a:pt x="6817009" y="2417229"/>
                  <a:pt x="6840534" y="2400384"/>
                  <a:pt x="6862080" y="2387804"/>
                </a:cubicBezTo>
                <a:cubicBezTo>
                  <a:pt x="6845009" y="2402667"/>
                  <a:pt x="6826119" y="2416872"/>
                  <a:pt x="6806406" y="2431297"/>
                </a:cubicBezTo>
                <a:lnTo>
                  <a:pt x="6762716" y="2463620"/>
                </a:lnTo>
                <a:lnTo>
                  <a:pt x="6766398" y="2461732"/>
                </a:lnTo>
                <a:lnTo>
                  <a:pt x="6748470" y="2477487"/>
                </a:lnTo>
                <a:lnTo>
                  <a:pt x="6763290" y="2474854"/>
                </a:lnTo>
                <a:lnTo>
                  <a:pt x="6781307" y="2468948"/>
                </a:lnTo>
                <a:lnTo>
                  <a:pt x="6786150" y="2465906"/>
                </a:lnTo>
                <a:lnTo>
                  <a:pt x="6787854" y="2466133"/>
                </a:lnTo>
                <a:cubicBezTo>
                  <a:pt x="6790345" y="2466783"/>
                  <a:pt x="6791659" y="2467589"/>
                  <a:pt x="6790748" y="2468438"/>
                </a:cubicBezTo>
                <a:lnTo>
                  <a:pt x="6780556" y="2475274"/>
                </a:lnTo>
                <a:lnTo>
                  <a:pt x="6775216" y="2479938"/>
                </a:lnTo>
                <a:cubicBezTo>
                  <a:pt x="6770428" y="2483828"/>
                  <a:pt x="6764016" y="2488838"/>
                  <a:pt x="6755679" y="2495205"/>
                </a:cubicBezTo>
                <a:cubicBezTo>
                  <a:pt x="6743679" y="2505610"/>
                  <a:pt x="6733117" y="2513920"/>
                  <a:pt x="6723211" y="2521432"/>
                </a:cubicBezTo>
                <a:lnTo>
                  <a:pt x="6721749" y="2522530"/>
                </a:lnTo>
                <a:lnTo>
                  <a:pt x="6731870" y="2519015"/>
                </a:lnTo>
                <a:cubicBezTo>
                  <a:pt x="6740447" y="2516204"/>
                  <a:pt x="6749183" y="2513797"/>
                  <a:pt x="6749829" y="2515413"/>
                </a:cubicBezTo>
                <a:lnTo>
                  <a:pt x="6728608" y="2539611"/>
                </a:lnTo>
                <a:cubicBezTo>
                  <a:pt x="6729898" y="2542844"/>
                  <a:pt x="6821897" y="2521492"/>
                  <a:pt x="6779648" y="2537918"/>
                </a:cubicBezTo>
                <a:lnTo>
                  <a:pt x="6756594" y="2545645"/>
                </a:lnTo>
                <a:lnTo>
                  <a:pt x="6745682" y="2555186"/>
                </a:lnTo>
                <a:cubicBezTo>
                  <a:pt x="6740583" y="2559352"/>
                  <a:pt x="6734958" y="2563918"/>
                  <a:pt x="6730039" y="2568476"/>
                </a:cubicBezTo>
                <a:lnTo>
                  <a:pt x="6755010" y="2554509"/>
                </a:lnTo>
                <a:lnTo>
                  <a:pt x="6754005" y="2556341"/>
                </a:lnTo>
                <a:cubicBezTo>
                  <a:pt x="6747968" y="2566034"/>
                  <a:pt x="6742801" y="2571907"/>
                  <a:pt x="6735994" y="2577047"/>
                </a:cubicBezTo>
                <a:lnTo>
                  <a:pt x="6727582" y="2581959"/>
                </a:lnTo>
                <a:lnTo>
                  <a:pt x="6728540" y="2587104"/>
                </a:lnTo>
                <a:cubicBezTo>
                  <a:pt x="6728741" y="2589065"/>
                  <a:pt x="6728682" y="2590553"/>
                  <a:pt x="6728226" y="2590976"/>
                </a:cubicBezTo>
                <a:cubicBezTo>
                  <a:pt x="6743348" y="2590203"/>
                  <a:pt x="6755443" y="2574504"/>
                  <a:pt x="6768740" y="2575429"/>
                </a:cubicBezTo>
                <a:cubicBezTo>
                  <a:pt x="6773893" y="2575805"/>
                  <a:pt x="6775182" y="2579040"/>
                  <a:pt x="6779585" y="2583811"/>
                </a:cubicBezTo>
                <a:cubicBezTo>
                  <a:pt x="6792562" y="2590211"/>
                  <a:pt x="6806931" y="2581266"/>
                  <a:pt x="6821282" y="2577511"/>
                </a:cubicBezTo>
                <a:cubicBezTo>
                  <a:pt x="6852278" y="2571566"/>
                  <a:pt x="6877670" y="2556793"/>
                  <a:pt x="6908128" y="2555784"/>
                </a:cubicBezTo>
                <a:cubicBezTo>
                  <a:pt x="6875973" y="2572420"/>
                  <a:pt x="6851740" y="2576502"/>
                  <a:pt x="6819372" y="2592599"/>
                </a:cubicBezTo>
                <a:cubicBezTo>
                  <a:pt x="6811767" y="2599678"/>
                  <a:pt x="6794820" y="2602155"/>
                  <a:pt x="6773704" y="2607771"/>
                </a:cubicBezTo>
                <a:cubicBezTo>
                  <a:pt x="6771023" y="2609157"/>
                  <a:pt x="6765315" y="2611053"/>
                  <a:pt x="6758841" y="2613155"/>
                </a:cubicBezTo>
                <a:lnTo>
                  <a:pt x="6753660" y="2614916"/>
                </a:lnTo>
                <a:lnTo>
                  <a:pt x="6757685" y="2625680"/>
                </a:lnTo>
                <a:lnTo>
                  <a:pt x="6763349" y="2624436"/>
                </a:lnTo>
                <a:cubicBezTo>
                  <a:pt x="6772637" y="2622626"/>
                  <a:pt x="6781697" y="2621029"/>
                  <a:pt x="6784319" y="2620803"/>
                </a:cubicBezTo>
                <a:cubicBezTo>
                  <a:pt x="6785874" y="2621573"/>
                  <a:pt x="6787352" y="2623708"/>
                  <a:pt x="6788440" y="2625653"/>
                </a:cubicBezTo>
                <a:lnTo>
                  <a:pt x="6788579" y="2625936"/>
                </a:lnTo>
                <a:lnTo>
                  <a:pt x="6801955" y="2615728"/>
                </a:lnTo>
                <a:lnTo>
                  <a:pt x="6811387" y="2611524"/>
                </a:lnTo>
                <a:lnTo>
                  <a:pt x="6816086" y="2620881"/>
                </a:lnTo>
                <a:lnTo>
                  <a:pt x="6816944" y="2622556"/>
                </a:lnTo>
                <a:lnTo>
                  <a:pt x="6827001" y="2618024"/>
                </a:lnTo>
                <a:cubicBezTo>
                  <a:pt x="6837183" y="2617412"/>
                  <a:pt x="6857330" y="2603086"/>
                  <a:pt x="6863238" y="2611632"/>
                </a:cubicBezTo>
                <a:cubicBezTo>
                  <a:pt x="6869145" y="2620177"/>
                  <a:pt x="6845772" y="2613850"/>
                  <a:pt x="6855634" y="2618712"/>
                </a:cubicBezTo>
                <a:cubicBezTo>
                  <a:pt x="6868610" y="2625112"/>
                  <a:pt x="6899604" y="2619168"/>
                  <a:pt x="6862829" y="2630494"/>
                </a:cubicBezTo>
                <a:cubicBezTo>
                  <a:pt x="6849534" y="2635850"/>
                  <a:pt x="6839510" y="2638165"/>
                  <a:pt x="6829177" y="2641409"/>
                </a:cubicBezTo>
                <a:lnTo>
                  <a:pt x="6827095" y="2642379"/>
                </a:lnTo>
                <a:lnTo>
                  <a:pt x="6828741" y="2645592"/>
                </a:lnTo>
                <a:lnTo>
                  <a:pt x="6833529" y="2654480"/>
                </a:lnTo>
                <a:lnTo>
                  <a:pt x="6842885" y="2652751"/>
                </a:lnTo>
                <a:lnTo>
                  <a:pt x="6844987" y="2652404"/>
                </a:lnTo>
                <a:lnTo>
                  <a:pt x="6836283" y="2659589"/>
                </a:lnTo>
                <a:lnTo>
                  <a:pt x="6837920" y="2662631"/>
                </a:lnTo>
                <a:lnTo>
                  <a:pt x="6856309" y="2650989"/>
                </a:lnTo>
                <a:lnTo>
                  <a:pt x="6864036" y="2653765"/>
                </a:lnTo>
                <a:cubicBezTo>
                  <a:pt x="6867085" y="2656611"/>
                  <a:pt x="6855504" y="2658940"/>
                  <a:pt x="6847304" y="2662695"/>
                </a:cubicBezTo>
                <a:cubicBezTo>
                  <a:pt x="6896518" y="2662704"/>
                  <a:pt x="6940144" y="2636127"/>
                  <a:pt x="6988069" y="2632897"/>
                </a:cubicBezTo>
                <a:lnTo>
                  <a:pt x="6996197" y="2631764"/>
                </a:lnTo>
                <a:lnTo>
                  <a:pt x="6995776" y="2632160"/>
                </a:lnTo>
                <a:cubicBezTo>
                  <a:pt x="6989452" y="2638357"/>
                  <a:pt x="6965227" y="2650770"/>
                  <a:pt x="6956270" y="2661558"/>
                </a:cubicBezTo>
                <a:cubicBezTo>
                  <a:pt x="6944687" y="2676936"/>
                  <a:pt x="6976399" y="2651448"/>
                  <a:pt x="6980295" y="2649493"/>
                </a:cubicBezTo>
                <a:cubicBezTo>
                  <a:pt x="6987920" y="2643654"/>
                  <a:pt x="6993974" y="2639292"/>
                  <a:pt x="6999307" y="2635648"/>
                </a:cubicBezTo>
                <a:lnTo>
                  <a:pt x="7007749" y="2630156"/>
                </a:lnTo>
                <a:lnTo>
                  <a:pt x="7037562" y="2626000"/>
                </a:lnTo>
                <a:lnTo>
                  <a:pt x="7037291" y="2629935"/>
                </a:lnTo>
                <a:cubicBezTo>
                  <a:pt x="7036921" y="2629367"/>
                  <a:pt x="7038165" y="2628458"/>
                  <a:pt x="7040340" y="2627398"/>
                </a:cubicBezTo>
                <a:lnTo>
                  <a:pt x="7047163" y="2624665"/>
                </a:lnTo>
                <a:lnTo>
                  <a:pt x="7069445" y="2621561"/>
                </a:lnTo>
                <a:lnTo>
                  <a:pt x="7062065" y="2627059"/>
                </a:lnTo>
                <a:cubicBezTo>
                  <a:pt x="7060351" y="2624396"/>
                  <a:pt x="7058884" y="2622113"/>
                  <a:pt x="7059434" y="2631647"/>
                </a:cubicBezTo>
                <a:cubicBezTo>
                  <a:pt x="7059434" y="2631647"/>
                  <a:pt x="7060649" y="2629530"/>
                  <a:pt x="7062065" y="2627059"/>
                </a:cubicBezTo>
                <a:lnTo>
                  <a:pt x="7064007" y="2635479"/>
                </a:lnTo>
                <a:lnTo>
                  <a:pt x="7041366" y="2643148"/>
                </a:lnTo>
                <a:lnTo>
                  <a:pt x="7065092" y="2640972"/>
                </a:lnTo>
                <a:lnTo>
                  <a:pt x="7053946" y="2650917"/>
                </a:lnTo>
                <a:lnTo>
                  <a:pt x="7049339" y="2655612"/>
                </a:lnTo>
                <a:lnTo>
                  <a:pt x="6974414" y="2670842"/>
                </a:lnTo>
                <a:cubicBezTo>
                  <a:pt x="6925537" y="2681888"/>
                  <a:pt x="6877026" y="2694901"/>
                  <a:pt x="6828469" y="2712761"/>
                </a:cubicBezTo>
                <a:cubicBezTo>
                  <a:pt x="6824024" y="2714686"/>
                  <a:pt x="6810673" y="2716766"/>
                  <a:pt x="6798035" y="2719847"/>
                </a:cubicBezTo>
                <a:lnTo>
                  <a:pt x="6792446" y="2721625"/>
                </a:lnTo>
                <a:lnTo>
                  <a:pt x="6777355" y="2732295"/>
                </a:lnTo>
                <a:lnTo>
                  <a:pt x="6774537" y="2734256"/>
                </a:lnTo>
                <a:lnTo>
                  <a:pt x="6778616" y="2736268"/>
                </a:lnTo>
                <a:cubicBezTo>
                  <a:pt x="6802542" y="2732471"/>
                  <a:pt x="6822155" y="2723077"/>
                  <a:pt x="6838117" y="2717086"/>
                </a:cubicBezTo>
                <a:cubicBezTo>
                  <a:pt x="6855278" y="2715150"/>
                  <a:pt x="6882711" y="2699218"/>
                  <a:pt x="6897295" y="2703377"/>
                </a:cubicBezTo>
                <a:cubicBezTo>
                  <a:pt x="6900410" y="2704913"/>
                  <a:pt x="6903202" y="2711924"/>
                  <a:pt x="6905029" y="2710223"/>
                </a:cubicBezTo>
                <a:cubicBezTo>
                  <a:pt x="6915212" y="2709615"/>
                  <a:pt x="6943629" y="2697198"/>
                  <a:pt x="6955100" y="2699823"/>
                </a:cubicBezTo>
                <a:cubicBezTo>
                  <a:pt x="6960560" y="2699915"/>
                  <a:pt x="6964426" y="2709619"/>
                  <a:pt x="6964426" y="2709619"/>
                </a:cubicBezTo>
                <a:cubicBezTo>
                  <a:pt x="6964426" y="2709619"/>
                  <a:pt x="6965714" y="2709713"/>
                  <a:pt x="6967499" y="2709349"/>
                </a:cubicBezTo>
                <a:lnTo>
                  <a:pt x="6970153" y="2708012"/>
                </a:lnTo>
                <a:lnTo>
                  <a:pt x="6974360" y="2707907"/>
                </a:lnTo>
                <a:lnTo>
                  <a:pt x="6974892" y="2708931"/>
                </a:lnTo>
                <a:cubicBezTo>
                  <a:pt x="6975280" y="2709125"/>
                  <a:pt x="6975736" y="2708698"/>
                  <a:pt x="6976648" y="2707848"/>
                </a:cubicBezTo>
                <a:lnTo>
                  <a:pt x="6974360" y="2707907"/>
                </a:lnTo>
                <a:lnTo>
                  <a:pt x="6973534" y="2706313"/>
                </a:lnTo>
                <a:cubicBezTo>
                  <a:pt x="6979762" y="2709384"/>
                  <a:pt x="6987817" y="2710756"/>
                  <a:pt x="6987817" y="2710756"/>
                </a:cubicBezTo>
                <a:cubicBezTo>
                  <a:pt x="6990073" y="2722703"/>
                  <a:pt x="6954243" y="2710230"/>
                  <a:pt x="6935920" y="2722857"/>
                </a:cubicBezTo>
                <a:cubicBezTo>
                  <a:pt x="6934096" y="2724557"/>
                  <a:pt x="6929605" y="2733172"/>
                  <a:pt x="6927780" y="2734874"/>
                </a:cubicBezTo>
                <a:cubicBezTo>
                  <a:pt x="6915237" y="2742119"/>
                  <a:pt x="6899059" y="2747570"/>
                  <a:pt x="6881577" y="2754978"/>
                </a:cubicBezTo>
                <a:cubicBezTo>
                  <a:pt x="6874509" y="2757127"/>
                  <a:pt x="6815326" y="2770833"/>
                  <a:pt x="6813503" y="2772535"/>
                </a:cubicBezTo>
                <a:cubicBezTo>
                  <a:pt x="6813235" y="2775002"/>
                  <a:pt x="6815813" y="2778329"/>
                  <a:pt x="6818886" y="2781199"/>
                </a:cubicBezTo>
                <a:lnTo>
                  <a:pt x="6824305" y="2785033"/>
                </a:lnTo>
                <a:lnTo>
                  <a:pt x="6837407" y="2780654"/>
                </a:lnTo>
                <a:cubicBezTo>
                  <a:pt x="6857765" y="2771228"/>
                  <a:pt x="6878479" y="2758940"/>
                  <a:pt x="6881483" y="2764878"/>
                </a:cubicBezTo>
                <a:cubicBezTo>
                  <a:pt x="6883865" y="2767847"/>
                  <a:pt x="6881018" y="2773326"/>
                  <a:pt x="6875998" y="2779575"/>
                </a:cubicBezTo>
                <a:lnTo>
                  <a:pt x="6869361" y="2786485"/>
                </a:lnTo>
                <a:lnTo>
                  <a:pt x="6880097" y="2783711"/>
                </a:lnTo>
                <a:cubicBezTo>
                  <a:pt x="6899389" y="2779792"/>
                  <a:pt x="6916336" y="2777319"/>
                  <a:pt x="6923099" y="2775457"/>
                </a:cubicBezTo>
                <a:cubicBezTo>
                  <a:pt x="6962068" y="2769112"/>
                  <a:pt x="6998037" y="2762044"/>
                  <a:pt x="7033096" y="2755178"/>
                </a:cubicBezTo>
                <a:lnTo>
                  <a:pt x="7040426" y="2753843"/>
                </a:lnTo>
                <a:lnTo>
                  <a:pt x="7033720" y="2761318"/>
                </a:lnTo>
                <a:lnTo>
                  <a:pt x="7031532" y="2764246"/>
                </a:lnTo>
                <a:lnTo>
                  <a:pt x="7008768" y="2769612"/>
                </a:lnTo>
                <a:cubicBezTo>
                  <a:pt x="6994719" y="2773082"/>
                  <a:pt x="6959016" y="2774538"/>
                  <a:pt x="6949588" y="2783320"/>
                </a:cubicBezTo>
                <a:cubicBezTo>
                  <a:pt x="6945938" y="2786719"/>
                  <a:pt x="6949806" y="2796423"/>
                  <a:pt x="6945529" y="2805580"/>
                </a:cubicBezTo>
                <a:cubicBezTo>
                  <a:pt x="6939214" y="2815896"/>
                  <a:pt x="6932770" y="2812285"/>
                  <a:pt x="6918939" y="2816296"/>
                </a:cubicBezTo>
                <a:cubicBezTo>
                  <a:pt x="6908219" y="2821841"/>
                  <a:pt x="6900615" y="2828922"/>
                  <a:pt x="6893547" y="2831070"/>
                </a:cubicBezTo>
                <a:lnTo>
                  <a:pt x="6829129" y="2850279"/>
                </a:lnTo>
                <a:lnTo>
                  <a:pt x="6824050" y="2854041"/>
                </a:lnTo>
                <a:lnTo>
                  <a:pt x="6838211" y="2848403"/>
                </a:lnTo>
                <a:cubicBezTo>
                  <a:pt x="6851918" y="2843033"/>
                  <a:pt x="6864646" y="2839130"/>
                  <a:pt x="6872198" y="2841337"/>
                </a:cubicBezTo>
                <a:cubicBezTo>
                  <a:pt x="6877139" y="2841174"/>
                  <a:pt x="6879931" y="2848183"/>
                  <a:pt x="6883046" y="2849719"/>
                </a:cubicBezTo>
                <a:cubicBezTo>
                  <a:pt x="6888288" y="2849272"/>
                  <a:pt x="6898704" y="2844008"/>
                  <a:pt x="6909102" y="2843939"/>
                </a:cubicBezTo>
                <a:cubicBezTo>
                  <a:pt x="6916170" y="2841791"/>
                  <a:pt x="6950584" y="2837099"/>
                  <a:pt x="6929145" y="2848190"/>
                </a:cubicBezTo>
                <a:cubicBezTo>
                  <a:pt x="6916298" y="2855720"/>
                  <a:pt x="6897847" y="2854417"/>
                  <a:pt x="6891083" y="2856280"/>
                </a:cubicBezTo>
                <a:cubicBezTo>
                  <a:pt x="6883798" y="2857888"/>
                  <a:pt x="6879524" y="2867044"/>
                  <a:pt x="6877699" y="2868745"/>
                </a:cubicBezTo>
                <a:cubicBezTo>
                  <a:pt x="6872544" y="2868369"/>
                  <a:pt x="6869126" y="2867115"/>
                  <a:pt x="6862362" y="2868980"/>
                </a:cubicBezTo>
                <a:cubicBezTo>
                  <a:pt x="6860536" y="2870678"/>
                  <a:pt x="6852933" y="2877758"/>
                  <a:pt x="6849282" y="2881161"/>
                </a:cubicBezTo>
                <a:cubicBezTo>
                  <a:pt x="6844038" y="2881606"/>
                  <a:pt x="6826036" y="2888759"/>
                  <a:pt x="6810378" y="2894469"/>
                </a:cubicBezTo>
                <a:cubicBezTo>
                  <a:pt x="6794721" y="2900177"/>
                  <a:pt x="6755817" y="2913484"/>
                  <a:pt x="6785291" y="2908959"/>
                </a:cubicBezTo>
                <a:lnTo>
                  <a:pt x="6811137" y="2902601"/>
                </a:lnTo>
                <a:lnTo>
                  <a:pt x="6827641" y="2898539"/>
                </a:lnTo>
                <a:cubicBezTo>
                  <a:pt x="6841897" y="2893765"/>
                  <a:pt x="6855995" y="2888586"/>
                  <a:pt x="6869023" y="2885694"/>
                </a:cubicBezTo>
                <a:cubicBezTo>
                  <a:pt x="6880492" y="2882037"/>
                  <a:pt x="6892608" y="2879997"/>
                  <a:pt x="6904858" y="2878290"/>
                </a:cubicBezTo>
                <a:lnTo>
                  <a:pt x="6913953" y="2876955"/>
                </a:lnTo>
                <a:lnTo>
                  <a:pt x="6912183" y="2878208"/>
                </a:lnTo>
                <a:lnTo>
                  <a:pt x="6897523" y="2888674"/>
                </a:lnTo>
                <a:lnTo>
                  <a:pt x="6874929" y="2894241"/>
                </a:lnTo>
                <a:cubicBezTo>
                  <a:pt x="6857768" y="2896174"/>
                  <a:pt x="6831408" y="2902238"/>
                  <a:pt x="6852741" y="2909726"/>
                </a:cubicBezTo>
                <a:lnTo>
                  <a:pt x="6868524" y="2909075"/>
                </a:lnTo>
                <a:lnTo>
                  <a:pt x="6835999" y="2930961"/>
                </a:lnTo>
                <a:cubicBezTo>
                  <a:pt x="6808764" y="2949133"/>
                  <a:pt x="6780836" y="2967814"/>
                  <a:pt x="6755649" y="2986750"/>
                </a:cubicBezTo>
                <a:cubicBezTo>
                  <a:pt x="6729249" y="3007807"/>
                  <a:pt x="6763896" y="2986887"/>
                  <a:pt x="6773350" y="2980882"/>
                </a:cubicBezTo>
                <a:cubicBezTo>
                  <a:pt x="6806327" y="2958033"/>
                  <a:pt x="6840006" y="2939614"/>
                  <a:pt x="6870555" y="2921002"/>
                </a:cubicBezTo>
                <a:cubicBezTo>
                  <a:pt x="6883276" y="2913734"/>
                  <a:pt x="6883463" y="2916032"/>
                  <a:pt x="6879112" y="2921204"/>
                </a:cubicBezTo>
                <a:lnTo>
                  <a:pt x="6872041" y="2927816"/>
                </a:lnTo>
                <a:lnTo>
                  <a:pt x="6876666" y="2923988"/>
                </a:lnTo>
                <a:cubicBezTo>
                  <a:pt x="6888252" y="2912971"/>
                  <a:pt x="6898216" y="2902485"/>
                  <a:pt x="6902929" y="2907862"/>
                </a:cubicBezTo>
                <a:lnTo>
                  <a:pt x="6899677" y="2915184"/>
                </a:lnTo>
                <a:lnTo>
                  <a:pt x="6880036" y="2929045"/>
                </a:lnTo>
                <a:cubicBezTo>
                  <a:pt x="6853622" y="2946837"/>
                  <a:pt x="6827597" y="2964247"/>
                  <a:pt x="6802219" y="2983329"/>
                </a:cubicBezTo>
                <a:cubicBezTo>
                  <a:pt x="6778640" y="2996418"/>
                  <a:pt x="6745749" y="3018051"/>
                  <a:pt x="6747645" y="3026776"/>
                </a:cubicBezTo>
                <a:lnTo>
                  <a:pt x="6754097" y="3028324"/>
                </a:lnTo>
                <a:lnTo>
                  <a:pt x="6765724" y="3021926"/>
                </a:lnTo>
                <a:cubicBezTo>
                  <a:pt x="6795659" y="3002140"/>
                  <a:pt x="6821075" y="2977298"/>
                  <a:pt x="6856382" y="2961082"/>
                </a:cubicBezTo>
                <a:cubicBezTo>
                  <a:pt x="6833980" y="2980007"/>
                  <a:pt x="6810476" y="2997218"/>
                  <a:pt x="6786245" y="3013882"/>
                </a:cubicBezTo>
                <a:lnTo>
                  <a:pt x="6761754" y="3030161"/>
                </a:lnTo>
                <a:lnTo>
                  <a:pt x="6762770" y="3030405"/>
                </a:lnTo>
                <a:cubicBezTo>
                  <a:pt x="6793673" y="3022695"/>
                  <a:pt x="6826175" y="2994716"/>
                  <a:pt x="6853958" y="2981096"/>
                </a:cubicBezTo>
                <a:lnTo>
                  <a:pt x="6914518" y="2941780"/>
                </a:lnTo>
                <a:lnTo>
                  <a:pt x="6923166" y="2939729"/>
                </a:lnTo>
                <a:cubicBezTo>
                  <a:pt x="6926492" y="2940007"/>
                  <a:pt x="6928275" y="2941479"/>
                  <a:pt x="6927469" y="2944826"/>
                </a:cubicBezTo>
                <a:lnTo>
                  <a:pt x="6925899" y="2947114"/>
                </a:lnTo>
                <a:lnTo>
                  <a:pt x="6956366" y="2926231"/>
                </a:lnTo>
                <a:cubicBezTo>
                  <a:pt x="6956366" y="2926231"/>
                  <a:pt x="6978618" y="2902724"/>
                  <a:pt x="6980838" y="2914195"/>
                </a:cubicBezTo>
                <a:cubicBezTo>
                  <a:pt x="6979674" y="2921066"/>
                  <a:pt x="6942101" y="2941444"/>
                  <a:pt x="6940885" y="2943564"/>
                </a:cubicBezTo>
                <a:cubicBezTo>
                  <a:pt x="6922958" y="2957096"/>
                  <a:pt x="6905752" y="2969572"/>
                  <a:pt x="6888423" y="2982362"/>
                </a:cubicBezTo>
                <a:lnTo>
                  <a:pt x="6847243" y="3013853"/>
                </a:lnTo>
                <a:lnTo>
                  <a:pt x="6848907" y="3020398"/>
                </a:lnTo>
                <a:lnTo>
                  <a:pt x="6850418" y="3020658"/>
                </a:lnTo>
                <a:lnTo>
                  <a:pt x="6854357" y="3018214"/>
                </a:lnTo>
                <a:cubicBezTo>
                  <a:pt x="6866475" y="3009675"/>
                  <a:pt x="6878650" y="2999724"/>
                  <a:pt x="6880598" y="2998746"/>
                </a:cubicBezTo>
                <a:cubicBezTo>
                  <a:pt x="6920102" y="2969348"/>
                  <a:pt x="6962734" y="2940142"/>
                  <a:pt x="7010022" y="2902810"/>
                </a:cubicBezTo>
                <a:cubicBezTo>
                  <a:pt x="7010022" y="2902810"/>
                  <a:pt x="7035209" y="2883875"/>
                  <a:pt x="7033035" y="2892516"/>
                </a:cubicBezTo>
                <a:lnTo>
                  <a:pt x="7026330" y="2898028"/>
                </a:lnTo>
                <a:lnTo>
                  <a:pt x="7015820" y="2901384"/>
                </a:lnTo>
                <a:cubicBezTo>
                  <a:pt x="7011739" y="2902918"/>
                  <a:pt x="7008554" y="2904476"/>
                  <a:pt x="7007314" y="2905943"/>
                </a:cubicBezTo>
                <a:lnTo>
                  <a:pt x="7010311" y="2909749"/>
                </a:lnTo>
                <a:lnTo>
                  <a:pt x="7007846" y="2911450"/>
                </a:lnTo>
                <a:cubicBezTo>
                  <a:pt x="7010275" y="2907212"/>
                  <a:pt x="6981395" y="2927755"/>
                  <a:pt x="6986043" y="2934981"/>
                </a:cubicBezTo>
                <a:cubicBezTo>
                  <a:pt x="6987511" y="2937264"/>
                  <a:pt x="7014921" y="2914441"/>
                  <a:pt x="7020235" y="2910011"/>
                </a:cubicBezTo>
                <a:lnTo>
                  <a:pt x="7022401" y="2908544"/>
                </a:lnTo>
                <a:lnTo>
                  <a:pt x="7022731" y="2908509"/>
                </a:lnTo>
                <a:lnTo>
                  <a:pt x="7030163" y="2906381"/>
                </a:lnTo>
                <a:lnTo>
                  <a:pt x="6982363" y="2945039"/>
                </a:lnTo>
                <a:cubicBezTo>
                  <a:pt x="6957973" y="2963798"/>
                  <a:pt x="6932889" y="2982557"/>
                  <a:pt x="6907094" y="3002555"/>
                </a:cubicBezTo>
                <a:cubicBezTo>
                  <a:pt x="6907094" y="3002555"/>
                  <a:pt x="6897135" y="2999754"/>
                  <a:pt x="6897642" y="3008558"/>
                </a:cubicBezTo>
                <a:cubicBezTo>
                  <a:pt x="6898139" y="3013341"/>
                  <a:pt x="6921909" y="2996877"/>
                  <a:pt x="6908562" y="3004838"/>
                </a:cubicBezTo>
                <a:cubicBezTo>
                  <a:pt x="6952662" y="2977912"/>
                  <a:pt x="7002326" y="2931588"/>
                  <a:pt x="7046477" y="2909416"/>
                </a:cubicBezTo>
                <a:cubicBezTo>
                  <a:pt x="7006265" y="2949741"/>
                  <a:pt x="6947349" y="2982344"/>
                  <a:pt x="6899657" y="3020381"/>
                </a:cubicBezTo>
                <a:cubicBezTo>
                  <a:pt x="6897709" y="3021357"/>
                  <a:pt x="6892440" y="3025515"/>
                  <a:pt x="6888050" y="3030047"/>
                </a:cubicBezTo>
                <a:lnTo>
                  <a:pt x="6882010" y="3041462"/>
                </a:lnTo>
                <a:lnTo>
                  <a:pt x="6881958" y="3041823"/>
                </a:lnTo>
                <a:lnTo>
                  <a:pt x="6904305" y="3027607"/>
                </a:lnTo>
                <a:cubicBezTo>
                  <a:pt x="6925597" y="3010629"/>
                  <a:pt x="6949122" y="2993781"/>
                  <a:pt x="6970667" y="2981201"/>
                </a:cubicBezTo>
                <a:cubicBezTo>
                  <a:pt x="6953595" y="2996065"/>
                  <a:pt x="6934705" y="3010268"/>
                  <a:pt x="6914993" y="3024695"/>
                </a:cubicBezTo>
                <a:lnTo>
                  <a:pt x="6873226" y="3055595"/>
                </a:lnTo>
                <a:lnTo>
                  <a:pt x="6868896" y="3061274"/>
                </a:lnTo>
                <a:cubicBezTo>
                  <a:pt x="6857874" y="3072686"/>
                  <a:pt x="6842587" y="3084630"/>
                  <a:pt x="6828497" y="3096184"/>
                </a:cubicBezTo>
                <a:cubicBezTo>
                  <a:pt x="6775640" y="3138356"/>
                  <a:pt x="6725251" y="3172795"/>
                  <a:pt x="6668576" y="3203960"/>
                </a:cubicBezTo>
                <a:lnTo>
                  <a:pt x="6660505" y="3207945"/>
                </a:lnTo>
                <a:lnTo>
                  <a:pt x="6625527" y="3230843"/>
                </a:lnTo>
                <a:cubicBezTo>
                  <a:pt x="6607992" y="3241883"/>
                  <a:pt x="6589926" y="3252732"/>
                  <a:pt x="6570885" y="3263364"/>
                </a:cubicBezTo>
                <a:cubicBezTo>
                  <a:pt x="6527998" y="3288165"/>
                  <a:pt x="6494268" y="3301832"/>
                  <a:pt x="6448650" y="3321719"/>
                </a:cubicBezTo>
                <a:lnTo>
                  <a:pt x="6405139" y="3341460"/>
                </a:lnTo>
                <a:lnTo>
                  <a:pt x="6448137" y="3327251"/>
                </a:lnTo>
                <a:cubicBezTo>
                  <a:pt x="6500330" y="3308270"/>
                  <a:pt x="6552210" y="3287334"/>
                  <a:pt x="6603570" y="3263542"/>
                </a:cubicBezTo>
                <a:cubicBezTo>
                  <a:pt x="6670554" y="3233460"/>
                  <a:pt x="6715829" y="3204741"/>
                  <a:pt x="6762326" y="3189467"/>
                </a:cubicBezTo>
                <a:cubicBezTo>
                  <a:pt x="6788311" y="3180932"/>
                  <a:pt x="6885135" y="3099508"/>
                  <a:pt x="6899349" y="3108687"/>
                </a:cubicBezTo>
                <a:cubicBezTo>
                  <a:pt x="6914175" y="3124589"/>
                  <a:pt x="6896469" y="3123481"/>
                  <a:pt x="6888191" y="3133125"/>
                </a:cubicBezTo>
                <a:cubicBezTo>
                  <a:pt x="6877205" y="3151735"/>
                  <a:pt x="6870936" y="3175719"/>
                  <a:pt x="6862047" y="3178641"/>
                </a:cubicBezTo>
                <a:cubicBezTo>
                  <a:pt x="6822095" y="3219458"/>
                  <a:pt x="6754398" y="3241694"/>
                  <a:pt x="6682627" y="3273346"/>
                </a:cubicBezTo>
                <a:cubicBezTo>
                  <a:pt x="6640915" y="3287046"/>
                  <a:pt x="6594956" y="3315991"/>
                  <a:pt x="6553171" y="3336640"/>
                </a:cubicBezTo>
                <a:cubicBezTo>
                  <a:pt x="6466965" y="3372168"/>
                  <a:pt x="6381764" y="3403760"/>
                  <a:pt x="6297715" y="3432393"/>
                </a:cubicBezTo>
                <a:cubicBezTo>
                  <a:pt x="6045567" y="3518298"/>
                  <a:pt x="5803776" y="3577590"/>
                  <a:pt x="5576233" y="3636750"/>
                </a:cubicBezTo>
                <a:cubicBezTo>
                  <a:pt x="5509926" y="3651028"/>
                  <a:pt x="5443160" y="3660263"/>
                  <a:pt x="5376754" y="3667648"/>
                </a:cubicBezTo>
                <a:lnTo>
                  <a:pt x="5220635" y="3683317"/>
                </a:lnTo>
                <a:lnTo>
                  <a:pt x="5360354" y="3726752"/>
                </a:lnTo>
                <a:lnTo>
                  <a:pt x="5366904" y="3725846"/>
                </a:lnTo>
                <a:cubicBezTo>
                  <a:pt x="5429819" y="3716866"/>
                  <a:pt x="5493159" y="3706736"/>
                  <a:pt x="5555311" y="3693245"/>
                </a:cubicBezTo>
                <a:cubicBezTo>
                  <a:pt x="5644816" y="3670770"/>
                  <a:pt x="5738496" y="3639999"/>
                  <a:pt x="5824511" y="3625596"/>
                </a:cubicBezTo>
                <a:cubicBezTo>
                  <a:pt x="5899671" y="3611873"/>
                  <a:pt x="5973712" y="3585824"/>
                  <a:pt x="6045297" y="3556975"/>
                </a:cubicBezTo>
                <a:lnTo>
                  <a:pt x="6108405" y="3530511"/>
                </a:lnTo>
                <a:lnTo>
                  <a:pt x="6107333" y="3529177"/>
                </a:lnTo>
                <a:cubicBezTo>
                  <a:pt x="6106867" y="3527365"/>
                  <a:pt x="6107097" y="3525552"/>
                  <a:pt x="6108537" y="3525459"/>
                </a:cubicBezTo>
                <a:lnTo>
                  <a:pt x="6109619" y="3530003"/>
                </a:lnTo>
                <a:lnTo>
                  <a:pt x="6150667" y="3512789"/>
                </a:lnTo>
                <a:cubicBezTo>
                  <a:pt x="6185064" y="3498157"/>
                  <a:pt x="6218682" y="3484012"/>
                  <a:pt x="6251351" y="3471551"/>
                </a:cubicBezTo>
                <a:cubicBezTo>
                  <a:pt x="6343737" y="3434281"/>
                  <a:pt x="6438641" y="3416958"/>
                  <a:pt x="6518035" y="3383958"/>
                </a:cubicBezTo>
                <a:cubicBezTo>
                  <a:pt x="6560504" y="3363083"/>
                  <a:pt x="6606391" y="3341086"/>
                  <a:pt x="6656381" y="3317744"/>
                </a:cubicBezTo>
                <a:cubicBezTo>
                  <a:pt x="6689858" y="3298669"/>
                  <a:pt x="6722144" y="3274217"/>
                  <a:pt x="6743953" y="3273976"/>
                </a:cubicBezTo>
                <a:cubicBezTo>
                  <a:pt x="6756944" y="3269709"/>
                  <a:pt x="6762371" y="3282931"/>
                  <a:pt x="6784179" y="3282690"/>
                </a:cubicBezTo>
                <a:cubicBezTo>
                  <a:pt x="6801275" y="3277074"/>
                  <a:pt x="6817045" y="3256893"/>
                  <a:pt x="6830067" y="3260695"/>
                </a:cubicBezTo>
                <a:cubicBezTo>
                  <a:pt x="6894885" y="3253253"/>
                  <a:pt x="6858801" y="3336657"/>
                  <a:pt x="6812914" y="3358654"/>
                </a:cubicBezTo>
                <a:cubicBezTo>
                  <a:pt x="6834111" y="3351690"/>
                  <a:pt x="6850597" y="3339352"/>
                  <a:pt x="6871184" y="3325666"/>
                </a:cubicBezTo>
                <a:cubicBezTo>
                  <a:pt x="6887668" y="3313326"/>
                  <a:pt x="6923953" y="3286405"/>
                  <a:pt x="6928738" y="3284836"/>
                </a:cubicBezTo>
                <a:cubicBezTo>
                  <a:pt x="6941658" y="3287515"/>
                  <a:pt x="6918292" y="3317116"/>
                  <a:pt x="6914802" y="3325188"/>
                </a:cubicBezTo>
                <a:cubicBezTo>
                  <a:pt x="6903744" y="3350746"/>
                  <a:pt x="6940102" y="3316879"/>
                  <a:pt x="6924330" y="3337060"/>
                </a:cubicBezTo>
                <a:cubicBezTo>
                  <a:pt x="6920839" y="3345133"/>
                  <a:pt x="6912633" y="3347826"/>
                  <a:pt x="6912633" y="3347826"/>
                </a:cubicBezTo>
                <a:cubicBezTo>
                  <a:pt x="6863179" y="3384841"/>
                  <a:pt x="6817395" y="3407959"/>
                  <a:pt x="6772730" y="3443403"/>
                </a:cubicBezTo>
                <a:cubicBezTo>
                  <a:pt x="6755634" y="3449018"/>
                  <a:pt x="6744578" y="3474576"/>
                  <a:pt x="6723991" y="3488261"/>
                </a:cubicBezTo>
                <a:cubicBezTo>
                  <a:pt x="6634149" y="3553546"/>
                  <a:pt x="6523447" y="3582981"/>
                  <a:pt x="6413966" y="3625866"/>
                </a:cubicBezTo>
                <a:cubicBezTo>
                  <a:pt x="6323311" y="3661846"/>
                  <a:pt x="6230773" y="3694311"/>
                  <a:pt x="6137066" y="3723653"/>
                </a:cubicBezTo>
                <a:cubicBezTo>
                  <a:pt x="6055070" y="3749326"/>
                  <a:pt x="5972175" y="3772601"/>
                  <a:pt x="5888858" y="3793739"/>
                </a:cubicBezTo>
                <a:lnTo>
                  <a:pt x="5708382" y="3834945"/>
                </a:lnTo>
                <a:lnTo>
                  <a:pt x="6955365" y="4222600"/>
                </a:lnTo>
                <a:lnTo>
                  <a:pt x="6880888" y="4236291"/>
                </a:lnTo>
                <a:cubicBezTo>
                  <a:pt x="6878490" y="4238082"/>
                  <a:pt x="6850032" y="4241249"/>
                  <a:pt x="6852033" y="4246766"/>
                </a:cubicBezTo>
                <a:cubicBezTo>
                  <a:pt x="6854200" y="4252740"/>
                  <a:pt x="6890054" y="4239953"/>
                  <a:pt x="6897386" y="4238562"/>
                </a:cubicBezTo>
                <a:lnTo>
                  <a:pt x="6966065" y="4225926"/>
                </a:lnTo>
                <a:lnTo>
                  <a:pt x="6984487" y="4231653"/>
                </a:lnTo>
                <a:lnTo>
                  <a:pt x="6985172" y="4232180"/>
                </a:lnTo>
                <a:cubicBezTo>
                  <a:pt x="6986258" y="4239966"/>
                  <a:pt x="6890497" y="4229170"/>
                  <a:pt x="6920891" y="4242697"/>
                </a:cubicBezTo>
                <a:cubicBezTo>
                  <a:pt x="6929733" y="4243460"/>
                  <a:pt x="6985130" y="4251641"/>
                  <a:pt x="6986135" y="4258828"/>
                </a:cubicBezTo>
                <a:cubicBezTo>
                  <a:pt x="6986720" y="4263022"/>
                  <a:pt x="6968910" y="4280357"/>
                  <a:pt x="6971545" y="4279462"/>
                </a:cubicBezTo>
                <a:cubicBezTo>
                  <a:pt x="6968910" y="4280357"/>
                  <a:pt x="6966275" y="4281250"/>
                  <a:pt x="6963641" y="4282144"/>
                </a:cubicBezTo>
                <a:cubicBezTo>
                  <a:pt x="6972631" y="4287249"/>
                  <a:pt x="7010281" y="4290159"/>
                  <a:pt x="6979342" y="4292500"/>
                </a:cubicBezTo>
                <a:cubicBezTo>
                  <a:pt x="6944828" y="4292291"/>
                  <a:pt x="6991404" y="4296564"/>
                  <a:pt x="7008648" y="4298241"/>
                </a:cubicBezTo>
                <a:lnTo>
                  <a:pt x="7012581" y="4298704"/>
                </a:lnTo>
                <a:lnTo>
                  <a:pt x="6903216" y="4320664"/>
                </a:lnTo>
                <a:cubicBezTo>
                  <a:pt x="6893654" y="4324306"/>
                  <a:pt x="6874870" y="4331342"/>
                  <a:pt x="6898218" y="4328488"/>
                </a:cubicBezTo>
                <a:cubicBezTo>
                  <a:pt x="6928389" y="4324045"/>
                  <a:pt x="6957736" y="4316124"/>
                  <a:pt x="6987193" y="4315716"/>
                </a:cubicBezTo>
                <a:cubicBezTo>
                  <a:pt x="6974812" y="4320592"/>
                  <a:pt x="6962652" y="4324133"/>
                  <a:pt x="6950603" y="4326996"/>
                </a:cubicBezTo>
                <a:lnTo>
                  <a:pt x="6923575" y="4332437"/>
                </a:lnTo>
                <a:lnTo>
                  <a:pt x="6919160" y="4332366"/>
                </a:lnTo>
                <a:cubicBezTo>
                  <a:pt x="6907772" y="4332308"/>
                  <a:pt x="6902178" y="4332991"/>
                  <a:pt x="6900200" y="4334106"/>
                </a:cubicBezTo>
                <a:lnTo>
                  <a:pt x="6901888" y="4336768"/>
                </a:lnTo>
                <a:lnTo>
                  <a:pt x="6878701" y="4341373"/>
                </a:lnTo>
                <a:cubicBezTo>
                  <a:pt x="6866629" y="4344182"/>
                  <a:pt x="6854441" y="4347634"/>
                  <a:pt x="6842016" y="4352394"/>
                </a:cubicBezTo>
                <a:lnTo>
                  <a:pt x="6864477" y="4349048"/>
                </a:lnTo>
                <a:lnTo>
                  <a:pt x="6911213" y="4342084"/>
                </a:lnTo>
                <a:lnTo>
                  <a:pt x="6914307" y="4343454"/>
                </a:lnTo>
                <a:cubicBezTo>
                  <a:pt x="6918084" y="4345044"/>
                  <a:pt x="6921125" y="4346444"/>
                  <a:pt x="6921251" y="4347341"/>
                </a:cubicBezTo>
                <a:cubicBezTo>
                  <a:pt x="6921752" y="4350934"/>
                  <a:pt x="6875699" y="4347111"/>
                  <a:pt x="6864729" y="4350836"/>
                </a:cubicBezTo>
                <a:cubicBezTo>
                  <a:pt x="6879923" y="4357600"/>
                  <a:pt x="6887762" y="4351177"/>
                  <a:pt x="6908145" y="4355552"/>
                </a:cubicBezTo>
                <a:cubicBezTo>
                  <a:pt x="6908145" y="4355552"/>
                  <a:pt x="6951061" y="4356677"/>
                  <a:pt x="6951563" y="4360271"/>
                </a:cubicBezTo>
                <a:lnTo>
                  <a:pt x="6919581" y="4374884"/>
                </a:lnTo>
                <a:cubicBezTo>
                  <a:pt x="6920081" y="4378479"/>
                  <a:pt x="7033153" y="4394693"/>
                  <a:pt x="6979198" y="4393551"/>
                </a:cubicBezTo>
                <a:cubicBezTo>
                  <a:pt x="6947343" y="4389306"/>
                  <a:pt x="6921670" y="4389859"/>
                  <a:pt x="6893951" y="4395500"/>
                </a:cubicBezTo>
                <a:cubicBezTo>
                  <a:pt x="6874135" y="4398458"/>
                  <a:pt x="6861069" y="4387207"/>
                  <a:pt x="6839560" y="4394506"/>
                </a:cubicBezTo>
                <a:lnTo>
                  <a:pt x="6839215" y="4392042"/>
                </a:lnTo>
                <a:lnTo>
                  <a:pt x="6839100" y="4391221"/>
                </a:lnTo>
                <a:cubicBezTo>
                  <a:pt x="6839049" y="4390857"/>
                  <a:pt x="6839085" y="4391099"/>
                  <a:pt x="6839151" y="4391587"/>
                </a:cubicBezTo>
                <a:lnTo>
                  <a:pt x="6839215" y="4392042"/>
                </a:lnTo>
                <a:lnTo>
                  <a:pt x="6839406" y="4393411"/>
                </a:lnTo>
                <a:cubicBezTo>
                  <a:pt x="6839492" y="4394018"/>
                  <a:pt x="6839560" y="4394506"/>
                  <a:pt x="6839560" y="4394506"/>
                </a:cubicBezTo>
                <a:cubicBezTo>
                  <a:pt x="6844787" y="4412181"/>
                  <a:pt x="6896586" y="4394606"/>
                  <a:pt x="6903442" y="4404200"/>
                </a:cubicBezTo>
                <a:cubicBezTo>
                  <a:pt x="6904210" y="4403939"/>
                  <a:pt x="6904757" y="4404967"/>
                  <a:pt x="6905103" y="4406673"/>
                </a:cubicBezTo>
                <a:lnTo>
                  <a:pt x="6905447" y="4411591"/>
                </a:lnTo>
                <a:lnTo>
                  <a:pt x="6959875" y="4401972"/>
                </a:lnTo>
                <a:lnTo>
                  <a:pt x="6953313" y="4410024"/>
                </a:lnTo>
                <a:lnTo>
                  <a:pt x="6908985" y="4422075"/>
                </a:lnTo>
                <a:lnTo>
                  <a:pt x="6906506" y="4422543"/>
                </a:lnTo>
                <a:lnTo>
                  <a:pt x="6903510" y="4423410"/>
                </a:lnTo>
                <a:lnTo>
                  <a:pt x="6903403" y="4423660"/>
                </a:lnTo>
                <a:cubicBezTo>
                  <a:pt x="6921150" y="4428931"/>
                  <a:pt x="6939961" y="4418784"/>
                  <a:pt x="6955076" y="4424949"/>
                </a:cubicBezTo>
                <a:cubicBezTo>
                  <a:pt x="6960929" y="4427353"/>
                  <a:pt x="6961433" y="4430947"/>
                  <a:pt x="6965069" y="4437245"/>
                </a:cubicBezTo>
                <a:cubicBezTo>
                  <a:pt x="6978134" y="4448495"/>
                  <a:pt x="6997512" y="4445683"/>
                  <a:pt x="7015282" y="4447811"/>
                </a:cubicBezTo>
                <a:cubicBezTo>
                  <a:pt x="7052992" y="4454463"/>
                  <a:pt x="7086919" y="4450479"/>
                  <a:pt x="7122498" y="4461619"/>
                </a:cubicBezTo>
                <a:cubicBezTo>
                  <a:pt x="7080169" y="4464690"/>
                  <a:pt x="7050860" y="4458950"/>
                  <a:pt x="7008446" y="4461423"/>
                </a:cubicBezTo>
                <a:cubicBezTo>
                  <a:pt x="6997472" y="4465145"/>
                  <a:pt x="6977089" y="4460767"/>
                  <a:pt x="6950917" y="4457728"/>
                </a:cubicBezTo>
                <a:cubicBezTo>
                  <a:pt x="6936807" y="4458752"/>
                  <a:pt x="6864084" y="4448294"/>
                  <a:pt x="6906455" y="4465284"/>
                </a:cubicBezTo>
                <a:cubicBezTo>
                  <a:pt x="6915297" y="4466048"/>
                  <a:pt x="6953010" y="4472702"/>
                  <a:pt x="6959218" y="4474358"/>
                </a:cubicBezTo>
                <a:cubicBezTo>
                  <a:pt x="6962352" y="4477060"/>
                  <a:pt x="6963441" y="4484847"/>
                  <a:pt x="6963441" y="4484847"/>
                </a:cubicBezTo>
                <a:cubicBezTo>
                  <a:pt x="6978554" y="4491012"/>
                  <a:pt x="6995299" y="4489093"/>
                  <a:pt x="7009493" y="4488669"/>
                </a:cubicBezTo>
                <a:cubicBezTo>
                  <a:pt x="7021471" y="4492133"/>
                  <a:pt x="7049188" y="4486493"/>
                  <a:pt x="7053411" y="4496980"/>
                </a:cubicBezTo>
                <a:cubicBezTo>
                  <a:pt x="7057634" y="4507467"/>
                  <a:pt x="7032507" y="4492153"/>
                  <a:pt x="7042438" y="4500703"/>
                </a:cubicBezTo>
                <a:cubicBezTo>
                  <a:pt x="7055502" y="4511953"/>
                  <a:pt x="7093213" y="4518608"/>
                  <a:pt x="7047162" y="4514784"/>
                </a:cubicBezTo>
                <a:cubicBezTo>
                  <a:pt x="7013089" y="4514427"/>
                  <a:pt x="6997890" y="4507663"/>
                  <a:pt x="6958697" y="4513431"/>
                </a:cubicBezTo>
                <a:cubicBezTo>
                  <a:pt x="6966143" y="4519844"/>
                  <a:pt x="6997154" y="4524616"/>
                  <a:pt x="7017250" y="4528060"/>
                </a:cubicBezTo>
                <a:lnTo>
                  <a:pt x="7019789" y="4528566"/>
                </a:lnTo>
                <a:lnTo>
                  <a:pt x="6977612" y="4540199"/>
                </a:lnTo>
                <a:lnTo>
                  <a:pt x="7033332" y="4531714"/>
                </a:lnTo>
                <a:lnTo>
                  <a:pt x="7041431" y="4537430"/>
                </a:lnTo>
                <a:cubicBezTo>
                  <a:pt x="7044090" y="4541353"/>
                  <a:pt x="7029964" y="4538967"/>
                  <a:pt x="7019321" y="4539287"/>
                </a:cubicBezTo>
                <a:cubicBezTo>
                  <a:pt x="7076304" y="4558850"/>
                  <a:pt x="7134960" y="4550867"/>
                  <a:pt x="7191445" y="4566835"/>
                </a:cubicBezTo>
                <a:lnTo>
                  <a:pt x="7201201" y="4568985"/>
                </a:lnTo>
                <a:lnTo>
                  <a:pt x="7200595" y="4569194"/>
                </a:lnTo>
                <a:cubicBezTo>
                  <a:pt x="7191374" y="4572583"/>
                  <a:pt x="7159521" y="4574782"/>
                  <a:pt x="7145845" y="4581502"/>
                </a:cubicBezTo>
                <a:cubicBezTo>
                  <a:pt x="7127719" y="4591545"/>
                  <a:pt x="7172249" y="4579871"/>
                  <a:pt x="7177358" y="4579555"/>
                </a:cubicBezTo>
                <a:cubicBezTo>
                  <a:pt x="7187977" y="4577021"/>
                  <a:pt x="7196323" y="4575274"/>
                  <a:pt x="7203613" y="4573919"/>
                </a:cubicBezTo>
                <a:lnTo>
                  <a:pt x="7215073" y="4572043"/>
                </a:lnTo>
                <a:lnTo>
                  <a:pt x="7250865" y="4579934"/>
                </a:lnTo>
                <a:lnTo>
                  <a:pt x="7249345" y="4583572"/>
                </a:lnTo>
                <a:cubicBezTo>
                  <a:pt x="7249096" y="4582883"/>
                  <a:pt x="7250812" y="4582512"/>
                  <a:pt x="7253656" y="4582366"/>
                </a:cubicBezTo>
                <a:lnTo>
                  <a:pt x="7262395" y="4582476"/>
                </a:lnTo>
                <a:lnTo>
                  <a:pt x="7289144" y="4588372"/>
                </a:lnTo>
                <a:lnTo>
                  <a:pt x="7278916" y="4590672"/>
                </a:lnTo>
                <a:cubicBezTo>
                  <a:pt x="7277749" y="4587457"/>
                  <a:pt x="7276749" y="4584700"/>
                  <a:pt x="7274465" y="4594002"/>
                </a:cubicBezTo>
                <a:cubicBezTo>
                  <a:pt x="7274465" y="4594002"/>
                  <a:pt x="7276517" y="4592467"/>
                  <a:pt x="7278916" y="4590672"/>
                </a:cubicBezTo>
                <a:lnTo>
                  <a:pt x="7278584" y="4599468"/>
                </a:lnTo>
                <a:lnTo>
                  <a:pt x="7250018" y="4597777"/>
                </a:lnTo>
                <a:lnTo>
                  <a:pt x="7278158" y="4605129"/>
                </a:lnTo>
                <a:lnTo>
                  <a:pt x="7262208" y="4610176"/>
                </a:lnTo>
                <a:lnTo>
                  <a:pt x="7255434" y="4612817"/>
                </a:lnTo>
                <a:lnTo>
                  <a:pt x="7164009" y="4597552"/>
                </a:lnTo>
                <a:cubicBezTo>
                  <a:pt x="7104028" y="4588651"/>
                  <a:pt x="7043872" y="4581772"/>
                  <a:pt x="6982174" y="4579493"/>
                </a:cubicBezTo>
                <a:cubicBezTo>
                  <a:pt x="6976434" y="4579559"/>
                  <a:pt x="6960340" y="4576235"/>
                  <a:pt x="6944760" y="4574151"/>
                </a:cubicBezTo>
                <a:lnTo>
                  <a:pt x="6942754" y="4574003"/>
                </a:lnTo>
                <a:lnTo>
                  <a:pt x="6919745" y="4582459"/>
                </a:lnTo>
                <a:lnTo>
                  <a:pt x="6933482" y="4584576"/>
                </a:lnTo>
                <a:lnTo>
                  <a:pt x="6943700" y="4582428"/>
                </a:lnTo>
                <a:lnTo>
                  <a:pt x="6958896" y="4582888"/>
                </a:lnTo>
                <a:lnTo>
                  <a:pt x="6957117" y="4586298"/>
                </a:lnTo>
                <a:lnTo>
                  <a:pt x="6955345" y="4586551"/>
                </a:lnTo>
                <a:lnTo>
                  <a:pt x="6956766" y="4586653"/>
                </a:lnTo>
                <a:lnTo>
                  <a:pt x="6957117" y="4586298"/>
                </a:lnTo>
                <a:cubicBezTo>
                  <a:pt x="6980466" y="4583449"/>
                  <a:pt x="7006868" y="4581820"/>
                  <a:pt x="7007867" y="4584575"/>
                </a:cubicBezTo>
                <a:cubicBezTo>
                  <a:pt x="7007367" y="4583196"/>
                  <a:pt x="7004465" y="4584494"/>
                  <a:pt x="7001684" y="4586136"/>
                </a:cubicBezTo>
                <a:lnTo>
                  <a:pt x="6998351" y="4588284"/>
                </a:lnTo>
                <a:lnTo>
                  <a:pt x="7009819" y="4589805"/>
                </a:lnTo>
                <a:cubicBezTo>
                  <a:pt x="7029494" y="4591159"/>
                  <a:pt x="7053032" y="4590585"/>
                  <a:pt x="7064744" y="4597902"/>
                </a:cubicBezTo>
                <a:cubicBezTo>
                  <a:pt x="7067881" y="4600602"/>
                  <a:pt x="7068969" y="4608390"/>
                  <a:pt x="7071603" y="4607494"/>
                </a:cubicBezTo>
                <a:cubicBezTo>
                  <a:pt x="7083580" y="4610960"/>
                  <a:pt x="7120288" y="4610424"/>
                  <a:pt x="7132767" y="4617483"/>
                </a:cubicBezTo>
                <a:cubicBezTo>
                  <a:pt x="7139060" y="4619741"/>
                  <a:pt x="7140566" y="4630521"/>
                  <a:pt x="7140566" y="4630521"/>
                </a:cubicBezTo>
                <a:cubicBezTo>
                  <a:pt x="7140566" y="4630521"/>
                  <a:pt x="7142030" y="4631122"/>
                  <a:pt x="7144207" y="4631482"/>
                </a:cubicBezTo>
                <a:lnTo>
                  <a:pt x="7147688" y="4631265"/>
                </a:lnTo>
                <a:lnTo>
                  <a:pt x="7152593" y="4632839"/>
                </a:lnTo>
                <a:lnTo>
                  <a:pt x="7152895" y="4634023"/>
                </a:lnTo>
                <a:cubicBezTo>
                  <a:pt x="7153285" y="4634360"/>
                  <a:pt x="7153944" y="4634138"/>
                  <a:pt x="7155260" y="4633691"/>
                </a:cubicBezTo>
                <a:lnTo>
                  <a:pt x="7152593" y="4632839"/>
                </a:lnTo>
                <a:lnTo>
                  <a:pt x="7152125" y="4630991"/>
                </a:lnTo>
                <a:cubicBezTo>
                  <a:pt x="7158399" y="4636390"/>
                  <a:pt x="7167303" y="4640896"/>
                  <a:pt x="7167303" y="4640896"/>
                </a:cubicBezTo>
                <a:cubicBezTo>
                  <a:pt x="7166256" y="4653173"/>
                  <a:pt x="7128587" y="4627058"/>
                  <a:pt x="7103503" y="4631802"/>
                </a:cubicBezTo>
                <a:cubicBezTo>
                  <a:pt x="7100870" y="4632697"/>
                  <a:pt x="7093030" y="4639122"/>
                  <a:pt x="7090396" y="4640014"/>
                </a:cubicBezTo>
                <a:cubicBezTo>
                  <a:pt x="7073652" y="4641931"/>
                  <a:pt x="7053248" y="4640700"/>
                  <a:pt x="7030738" y="4640809"/>
                </a:cubicBezTo>
                <a:cubicBezTo>
                  <a:pt x="7026314" y="4640427"/>
                  <a:pt x="7005923" y="4637621"/>
                  <a:pt x="6986307" y="4635024"/>
                </a:cubicBezTo>
                <a:lnTo>
                  <a:pt x="6986245" y="4635015"/>
                </a:lnTo>
                <a:lnTo>
                  <a:pt x="6975414" y="4638998"/>
                </a:lnTo>
                <a:lnTo>
                  <a:pt x="6952991" y="4644572"/>
                </a:lnTo>
                <a:lnTo>
                  <a:pt x="6954373" y="4646348"/>
                </a:lnTo>
                <a:cubicBezTo>
                  <a:pt x="6955780" y="4647929"/>
                  <a:pt x="6957076" y="4649177"/>
                  <a:pt x="6957969" y="4649812"/>
                </a:cubicBezTo>
                <a:cubicBezTo>
                  <a:pt x="6963740" y="4651622"/>
                  <a:pt x="7016000" y="4657101"/>
                  <a:pt x="6981570" y="4657494"/>
                </a:cubicBezTo>
                <a:cubicBezTo>
                  <a:pt x="6944863" y="4658023"/>
                  <a:pt x="7011380" y="4666824"/>
                  <a:pt x="7020222" y="4667588"/>
                </a:cubicBezTo>
                <a:cubicBezTo>
                  <a:pt x="7043761" y="4671522"/>
                  <a:pt x="7064140" y="4675897"/>
                  <a:pt x="7072545" y="4676813"/>
                </a:cubicBezTo>
                <a:cubicBezTo>
                  <a:pt x="7119611" y="4686250"/>
                  <a:pt x="7163425" y="4693814"/>
                  <a:pt x="7206126" y="4701205"/>
                </a:cubicBezTo>
                <a:lnTo>
                  <a:pt x="7215024" y="4702844"/>
                </a:lnTo>
                <a:lnTo>
                  <a:pt x="7204967" y="4707300"/>
                </a:lnTo>
                <a:lnTo>
                  <a:pt x="7201537" y="4709218"/>
                </a:lnTo>
                <a:lnTo>
                  <a:pt x="7173534" y="4705284"/>
                </a:lnTo>
                <a:cubicBezTo>
                  <a:pt x="7156206" y="4703006"/>
                  <a:pt x="7114416" y="4690210"/>
                  <a:pt x="7100807" y="4694826"/>
                </a:cubicBezTo>
                <a:cubicBezTo>
                  <a:pt x="7095541" y="4696613"/>
                  <a:pt x="7097045" y="4707395"/>
                  <a:pt x="7089289" y="4714418"/>
                </a:cubicBezTo>
                <a:cubicBezTo>
                  <a:pt x="7078818" y="4721735"/>
                  <a:pt x="7072463" y="4715735"/>
                  <a:pt x="7055216" y="4714058"/>
                </a:cubicBezTo>
                <a:cubicBezTo>
                  <a:pt x="7041107" y="4715082"/>
                  <a:pt x="7030131" y="4718806"/>
                  <a:pt x="7021289" y="4718041"/>
                </a:cubicBezTo>
                <a:lnTo>
                  <a:pt x="7010966" y="4717011"/>
                </a:lnTo>
                <a:lnTo>
                  <a:pt x="7011367" y="4717254"/>
                </a:lnTo>
                <a:cubicBezTo>
                  <a:pt x="7011979" y="4717840"/>
                  <a:pt x="7012205" y="4718423"/>
                  <a:pt x="7011938" y="4718982"/>
                </a:cubicBezTo>
                <a:cubicBezTo>
                  <a:pt x="7011316" y="4720291"/>
                  <a:pt x="7008360" y="4721138"/>
                  <a:pt x="7004136" y="4721650"/>
                </a:cubicBezTo>
                <a:lnTo>
                  <a:pt x="6996266" y="4722100"/>
                </a:lnTo>
                <a:lnTo>
                  <a:pt x="6999409" y="4725150"/>
                </a:lnTo>
                <a:cubicBezTo>
                  <a:pt x="7000792" y="4727662"/>
                  <a:pt x="7001849" y="4730283"/>
                  <a:pt x="7003417" y="4731632"/>
                </a:cubicBezTo>
                <a:cubicBezTo>
                  <a:pt x="7009624" y="4733291"/>
                  <a:pt x="7023298" y="4732416"/>
                  <a:pt x="7035359" y="4736481"/>
                </a:cubicBezTo>
                <a:cubicBezTo>
                  <a:pt x="7044201" y="4737243"/>
                  <a:pt x="7085487" y="4746447"/>
                  <a:pt x="7057267" y="4748495"/>
                </a:cubicBezTo>
                <a:cubicBezTo>
                  <a:pt x="7040083" y="4750560"/>
                  <a:pt x="7019117" y="4741991"/>
                  <a:pt x="7010712" y="4741078"/>
                </a:cubicBezTo>
                <a:cubicBezTo>
                  <a:pt x="7001787" y="4739716"/>
                  <a:pt x="6994032" y="4746738"/>
                  <a:pt x="6991399" y="4747633"/>
                </a:cubicBezTo>
                <a:cubicBezTo>
                  <a:pt x="6985544" y="4745227"/>
                  <a:pt x="6981969" y="4742675"/>
                  <a:pt x="6973566" y="4741762"/>
                </a:cubicBezTo>
                <a:lnTo>
                  <a:pt x="6972537" y="4742111"/>
                </a:lnTo>
                <a:lnTo>
                  <a:pt x="6976465" y="4742902"/>
                </a:lnTo>
                <a:cubicBezTo>
                  <a:pt x="6988775" y="4746289"/>
                  <a:pt x="6976340" y="4750508"/>
                  <a:pt x="6976340" y="4750508"/>
                </a:cubicBezTo>
                <a:cubicBezTo>
                  <a:pt x="6965365" y="4754232"/>
                  <a:pt x="6938775" y="4748199"/>
                  <a:pt x="6933509" y="4749983"/>
                </a:cubicBezTo>
                <a:cubicBezTo>
                  <a:pt x="6933509" y="4749983"/>
                  <a:pt x="6933100" y="4752006"/>
                  <a:pt x="6932434" y="4755054"/>
                </a:cubicBezTo>
                <a:lnTo>
                  <a:pt x="6932073" y="4756592"/>
                </a:lnTo>
                <a:lnTo>
                  <a:pt x="6950984" y="4757736"/>
                </a:lnTo>
                <a:cubicBezTo>
                  <a:pt x="6959704" y="4758345"/>
                  <a:pt x="6968175" y="4759119"/>
                  <a:pt x="6976159" y="4760328"/>
                </a:cubicBezTo>
                <a:cubicBezTo>
                  <a:pt x="6990562" y="4761404"/>
                  <a:pt x="7005216" y="4764272"/>
                  <a:pt x="7019921" y="4767519"/>
                </a:cubicBezTo>
                <a:lnTo>
                  <a:pt x="7030862" y="4769859"/>
                </a:lnTo>
                <a:lnTo>
                  <a:pt x="7028429" y="4770349"/>
                </a:lnTo>
                <a:lnTo>
                  <a:pt x="7008247" y="4774491"/>
                </a:lnTo>
                <a:lnTo>
                  <a:pt x="6980382" y="4770817"/>
                </a:lnTo>
                <a:cubicBezTo>
                  <a:pt x="6959916" y="4765842"/>
                  <a:pt x="6927536" y="4761144"/>
                  <a:pt x="6949947" y="4776749"/>
                </a:cubicBezTo>
                <a:lnTo>
                  <a:pt x="6968421" y="4782403"/>
                </a:lnTo>
                <a:lnTo>
                  <a:pt x="6952696" y="4785212"/>
                </a:lnTo>
                <a:lnTo>
                  <a:pt x="6956132" y="4786568"/>
                </a:lnTo>
                <a:cubicBezTo>
                  <a:pt x="6959335" y="4787607"/>
                  <a:pt x="6961333" y="4787909"/>
                  <a:pt x="6961206" y="4787011"/>
                </a:cubicBezTo>
                <a:cubicBezTo>
                  <a:pt x="6960359" y="4795767"/>
                  <a:pt x="6949885" y="4792968"/>
                  <a:pt x="6937388" y="4790063"/>
                </a:cubicBezTo>
                <a:lnTo>
                  <a:pt x="6931725" y="4788956"/>
                </a:lnTo>
                <a:lnTo>
                  <a:pt x="6924053" y="4790326"/>
                </a:lnTo>
                <a:lnTo>
                  <a:pt x="6894053" y="4795712"/>
                </a:lnTo>
                <a:lnTo>
                  <a:pt x="6909160" y="4798712"/>
                </a:lnTo>
                <a:lnTo>
                  <a:pt x="6920826" y="4800404"/>
                </a:lnTo>
                <a:lnTo>
                  <a:pt x="6967120" y="4794569"/>
                </a:lnTo>
                <a:cubicBezTo>
                  <a:pt x="6992549" y="4791769"/>
                  <a:pt x="6978740" y="4798259"/>
                  <a:pt x="6963843" y="4803262"/>
                </a:cubicBezTo>
                <a:lnTo>
                  <a:pt x="6954531" y="4806029"/>
                </a:lnTo>
                <a:lnTo>
                  <a:pt x="6963054" y="4807644"/>
                </a:lnTo>
                <a:lnTo>
                  <a:pt x="6984348" y="4812215"/>
                </a:lnTo>
                <a:lnTo>
                  <a:pt x="6977654" y="4813386"/>
                </a:lnTo>
                <a:lnTo>
                  <a:pt x="6929188" y="4824375"/>
                </a:lnTo>
                <a:lnTo>
                  <a:pt x="6904099" y="4825834"/>
                </a:lnTo>
                <a:cubicBezTo>
                  <a:pt x="6888379" y="4825208"/>
                  <a:pt x="6895046" y="4826868"/>
                  <a:pt x="6905441" y="4829692"/>
                </a:cubicBezTo>
                <a:lnTo>
                  <a:pt x="6905574" y="4829733"/>
                </a:lnTo>
                <a:lnTo>
                  <a:pt x="6903481" y="4830209"/>
                </a:lnTo>
                <a:cubicBezTo>
                  <a:pt x="6878434" y="4835424"/>
                  <a:pt x="6852646" y="4840245"/>
                  <a:pt x="6824861" y="4844662"/>
                </a:cubicBezTo>
                <a:cubicBezTo>
                  <a:pt x="6823661" y="4845559"/>
                  <a:pt x="6815947" y="4846798"/>
                  <a:pt x="6808783" y="4848502"/>
                </a:cubicBezTo>
                <a:lnTo>
                  <a:pt x="6803520" y="4850129"/>
                </a:lnTo>
                <a:lnTo>
                  <a:pt x="6814815" y="4849050"/>
                </a:lnTo>
                <a:cubicBezTo>
                  <a:pt x="6855537" y="4842100"/>
                  <a:pt x="6892580" y="4828538"/>
                  <a:pt x="6938433" y="4827117"/>
                </a:cubicBezTo>
                <a:lnTo>
                  <a:pt x="6910992" y="4834121"/>
                </a:lnTo>
                <a:lnTo>
                  <a:pt x="6916478" y="4833112"/>
                </a:lnTo>
                <a:lnTo>
                  <a:pt x="6921495" y="4834665"/>
                </a:lnTo>
                <a:lnTo>
                  <a:pt x="6923144" y="4835935"/>
                </a:lnTo>
                <a:lnTo>
                  <a:pt x="6944424" y="4831125"/>
                </a:lnTo>
                <a:lnTo>
                  <a:pt x="6964355" y="4826707"/>
                </a:lnTo>
                <a:lnTo>
                  <a:pt x="6976704" y="4834428"/>
                </a:lnTo>
                <a:lnTo>
                  <a:pt x="6975410" y="4837928"/>
                </a:lnTo>
                <a:lnTo>
                  <a:pt x="6937842" y="4848623"/>
                </a:lnTo>
                <a:lnTo>
                  <a:pt x="6941488" y="4849951"/>
                </a:lnTo>
                <a:cubicBezTo>
                  <a:pt x="6939262" y="4851616"/>
                  <a:pt x="6936873" y="4852529"/>
                  <a:pt x="6934657" y="4852868"/>
                </a:cubicBezTo>
                <a:cubicBezTo>
                  <a:pt x="6932442" y="4853212"/>
                  <a:pt x="6930399" y="4852985"/>
                  <a:pt x="6928871" y="4852373"/>
                </a:cubicBezTo>
                <a:lnTo>
                  <a:pt x="6932450" y="4850140"/>
                </a:lnTo>
                <a:lnTo>
                  <a:pt x="6923054" y="4852781"/>
                </a:lnTo>
                <a:lnTo>
                  <a:pt x="6928871" y="4852373"/>
                </a:lnTo>
                <a:cubicBezTo>
                  <a:pt x="6924048" y="4854082"/>
                  <a:pt x="6919770" y="4855419"/>
                  <a:pt x="6915806" y="4856546"/>
                </a:cubicBezTo>
                <a:lnTo>
                  <a:pt x="6908404" y="4858487"/>
                </a:lnTo>
                <a:lnTo>
                  <a:pt x="6911352" y="4859137"/>
                </a:lnTo>
                <a:lnTo>
                  <a:pt x="6920034" y="4861561"/>
                </a:lnTo>
                <a:lnTo>
                  <a:pt x="6943749" y="4856515"/>
                </a:lnTo>
                <a:cubicBezTo>
                  <a:pt x="6983268" y="4848549"/>
                  <a:pt x="7015776" y="4843194"/>
                  <a:pt x="7064881" y="4833645"/>
                </a:cubicBezTo>
                <a:cubicBezTo>
                  <a:pt x="7064881" y="4833645"/>
                  <a:pt x="7065397" y="4833434"/>
                  <a:pt x="7066296" y="4833086"/>
                </a:cubicBezTo>
                <a:lnTo>
                  <a:pt x="7066673" y="4832948"/>
                </a:lnTo>
                <a:lnTo>
                  <a:pt x="7060702" y="4832712"/>
                </a:lnTo>
                <a:cubicBezTo>
                  <a:pt x="7042989" y="4830428"/>
                  <a:pt x="7020658" y="4824242"/>
                  <a:pt x="7012383" y="4824226"/>
                </a:cubicBezTo>
                <a:lnTo>
                  <a:pt x="6970218" y="4823193"/>
                </a:lnTo>
                <a:lnTo>
                  <a:pt x="7005677" y="4816615"/>
                </a:lnTo>
                <a:lnTo>
                  <a:pt x="7010065" y="4817514"/>
                </a:lnTo>
                <a:cubicBezTo>
                  <a:pt x="7018499" y="4819055"/>
                  <a:pt x="7028195" y="4820585"/>
                  <a:pt x="7040602" y="4822181"/>
                </a:cubicBezTo>
                <a:cubicBezTo>
                  <a:pt x="7043847" y="4823197"/>
                  <a:pt x="7061803" y="4825376"/>
                  <a:pt x="7072896" y="4827773"/>
                </a:cubicBezTo>
                <a:lnTo>
                  <a:pt x="7077992" y="4829323"/>
                </a:lnTo>
                <a:lnTo>
                  <a:pt x="7081249" y="4828347"/>
                </a:lnTo>
                <a:cubicBezTo>
                  <a:pt x="7089371" y="4826436"/>
                  <a:pt x="7097376" y="4826000"/>
                  <a:pt x="7096904" y="4831902"/>
                </a:cubicBezTo>
                <a:cubicBezTo>
                  <a:pt x="7093451" y="4837989"/>
                  <a:pt x="7043703" y="4842469"/>
                  <a:pt x="7041647" y="4844006"/>
                </a:cubicBezTo>
                <a:cubicBezTo>
                  <a:pt x="7016745" y="4849771"/>
                  <a:pt x="6992997" y="4854822"/>
                  <a:pt x="6969013" y="4860118"/>
                </a:cubicBezTo>
                <a:lnTo>
                  <a:pt x="6928958" y="4869642"/>
                </a:lnTo>
                <a:lnTo>
                  <a:pt x="6927702" y="4872318"/>
                </a:lnTo>
                <a:cubicBezTo>
                  <a:pt x="6926154" y="4874520"/>
                  <a:pt x="6924065" y="4877051"/>
                  <a:pt x="6922041" y="4879424"/>
                </a:cubicBezTo>
                <a:lnTo>
                  <a:pt x="6921447" y="4880116"/>
                </a:lnTo>
                <a:lnTo>
                  <a:pt x="6930927" y="4878085"/>
                </a:lnTo>
                <a:cubicBezTo>
                  <a:pt x="6942893" y="4875374"/>
                  <a:pt x="6953019" y="4872732"/>
                  <a:pt x="6954934" y="4872615"/>
                </a:cubicBezTo>
                <a:cubicBezTo>
                  <a:pt x="7009681" y="4860309"/>
                  <a:pt x="7067995" y="4849427"/>
                  <a:pt x="7134186" y="4832657"/>
                </a:cubicBezTo>
                <a:cubicBezTo>
                  <a:pt x="7134186" y="4832657"/>
                  <a:pt x="7169151" y="4824624"/>
                  <a:pt x="7163986" y="4831992"/>
                </a:cubicBezTo>
                <a:lnTo>
                  <a:pt x="7154535" y="4834582"/>
                </a:lnTo>
                <a:lnTo>
                  <a:pt x="7141337" y="4833601"/>
                </a:lnTo>
                <a:cubicBezTo>
                  <a:pt x="7136142" y="4833442"/>
                  <a:pt x="7131975" y="4833660"/>
                  <a:pt x="7130092" y="4834565"/>
                </a:cubicBezTo>
                <a:lnTo>
                  <a:pt x="7132396" y="4839378"/>
                </a:lnTo>
                <a:lnTo>
                  <a:pt x="7129020" y="4840025"/>
                </a:lnTo>
                <a:cubicBezTo>
                  <a:pt x="7133131" y="4836952"/>
                  <a:pt x="7093398" y="4845042"/>
                  <a:pt x="7096565" y="4853771"/>
                </a:cubicBezTo>
                <a:cubicBezTo>
                  <a:pt x="7097564" y="4856531"/>
                  <a:pt x="7136297" y="4845684"/>
                  <a:pt x="7143806" y="4843576"/>
                </a:cubicBezTo>
                <a:lnTo>
                  <a:pt x="7146762" y="4843038"/>
                </a:lnTo>
                <a:lnTo>
                  <a:pt x="7147157" y="4843134"/>
                </a:lnTo>
                <a:lnTo>
                  <a:pt x="7156415" y="4844062"/>
                </a:lnTo>
                <a:lnTo>
                  <a:pt x="7089223" y="4861888"/>
                </a:lnTo>
                <a:cubicBezTo>
                  <a:pt x="7055235" y="4870067"/>
                  <a:pt x="7020442" y="4877970"/>
                  <a:pt x="6984447" y="4886768"/>
                </a:cubicBezTo>
                <a:cubicBezTo>
                  <a:pt x="6984447" y="4886768"/>
                  <a:pt x="6973773" y="4880146"/>
                  <a:pt x="6971661" y="4888733"/>
                </a:cubicBezTo>
                <a:cubicBezTo>
                  <a:pt x="6970774" y="4893487"/>
                  <a:pt x="7003342" y="4887247"/>
                  <a:pt x="6985448" y="4889527"/>
                </a:cubicBezTo>
                <a:cubicBezTo>
                  <a:pt x="7044760" y="4881404"/>
                  <a:pt x="7116459" y="4857009"/>
                  <a:pt x="7174376" y="4853435"/>
                </a:cubicBezTo>
                <a:cubicBezTo>
                  <a:pt x="7115460" y="4875864"/>
                  <a:pt x="7037252" y="4883511"/>
                  <a:pt x="6970378" y="4900793"/>
                </a:cubicBezTo>
                <a:cubicBezTo>
                  <a:pt x="6967824" y="4900951"/>
                  <a:pt x="6960444" y="4902817"/>
                  <a:pt x="6953977" y="4905388"/>
                </a:cubicBezTo>
                <a:lnTo>
                  <a:pt x="6951757" y="4906527"/>
                </a:lnTo>
                <a:lnTo>
                  <a:pt x="6952617" y="4906613"/>
                </a:lnTo>
                <a:lnTo>
                  <a:pt x="6956550" y="4907077"/>
                </a:lnTo>
                <a:lnTo>
                  <a:pt x="6946925" y="4909008"/>
                </a:lnTo>
                <a:lnTo>
                  <a:pt x="6945673" y="4909651"/>
                </a:lnTo>
                <a:cubicBezTo>
                  <a:pt x="6943608" y="4911169"/>
                  <a:pt x="6942490" y="4912732"/>
                  <a:pt x="6943032" y="4914228"/>
                </a:cubicBezTo>
                <a:lnTo>
                  <a:pt x="6973543" y="4909526"/>
                </a:lnTo>
                <a:cubicBezTo>
                  <a:pt x="7003399" y="4901810"/>
                  <a:pt x="7035800" y="4895112"/>
                  <a:pt x="7064602" y="4891690"/>
                </a:cubicBezTo>
                <a:cubicBezTo>
                  <a:pt x="7040282" y="4899064"/>
                  <a:pt x="7014058" y="4905089"/>
                  <a:pt x="6986813" y="4910996"/>
                </a:cubicBezTo>
                <a:lnTo>
                  <a:pt x="6926322" y="4924425"/>
                </a:lnTo>
                <a:lnTo>
                  <a:pt x="6931163" y="4924089"/>
                </a:lnTo>
                <a:lnTo>
                  <a:pt x="6905577" y="4931975"/>
                </a:lnTo>
                <a:lnTo>
                  <a:pt x="6923545" y="4935355"/>
                </a:lnTo>
                <a:lnTo>
                  <a:pt x="6946216" y="4936888"/>
                </a:lnTo>
                <a:lnTo>
                  <a:pt x="6952756" y="4935915"/>
                </a:lnTo>
                <a:lnTo>
                  <a:pt x="6954660" y="4936808"/>
                </a:lnTo>
                <a:cubicBezTo>
                  <a:pt x="6957345" y="4938417"/>
                  <a:pt x="6958619" y="4939706"/>
                  <a:pt x="6957305" y="4940153"/>
                </a:cubicBezTo>
                <a:lnTo>
                  <a:pt x="6943408" y="4942615"/>
                </a:lnTo>
                <a:lnTo>
                  <a:pt x="6935797" y="4944936"/>
                </a:lnTo>
                <a:cubicBezTo>
                  <a:pt x="6929060" y="4946738"/>
                  <a:pt x="6920102" y="4948964"/>
                  <a:pt x="6908497" y="4951716"/>
                </a:cubicBezTo>
                <a:cubicBezTo>
                  <a:pt x="6891416" y="4956858"/>
                  <a:pt x="6876640" y="4960576"/>
                  <a:pt x="6862868" y="4963797"/>
                </a:cubicBezTo>
                <a:lnTo>
                  <a:pt x="6860838" y="4964262"/>
                </a:lnTo>
                <a:lnTo>
                  <a:pt x="6873634" y="4964935"/>
                </a:lnTo>
                <a:cubicBezTo>
                  <a:pt x="6884428" y="4965666"/>
                  <a:pt x="6895280" y="4966844"/>
                  <a:pt x="6895533" y="4968640"/>
                </a:cubicBezTo>
                <a:lnTo>
                  <a:pt x="6863549" y="4983256"/>
                </a:lnTo>
                <a:cubicBezTo>
                  <a:pt x="6864051" y="4986850"/>
                  <a:pt x="6977123" y="5003065"/>
                  <a:pt x="6923168" y="5001925"/>
                </a:cubicBezTo>
                <a:lnTo>
                  <a:pt x="6894106" y="5000124"/>
                </a:lnTo>
                <a:lnTo>
                  <a:pt x="6878548" y="5004876"/>
                </a:lnTo>
                <a:cubicBezTo>
                  <a:pt x="6871369" y="5006819"/>
                  <a:pt x="6863457" y="5008934"/>
                  <a:pt x="6856362" y="5011320"/>
                </a:cubicBezTo>
                <a:lnTo>
                  <a:pt x="6889558" y="5007939"/>
                </a:lnTo>
                <a:lnTo>
                  <a:pt x="6887831" y="5009283"/>
                </a:lnTo>
                <a:cubicBezTo>
                  <a:pt x="6877873" y="5016119"/>
                  <a:pt x="6870091" y="5019659"/>
                  <a:pt x="6860633" y="5021849"/>
                </a:cubicBezTo>
                <a:lnTo>
                  <a:pt x="6849388" y="5023187"/>
                </a:lnTo>
                <a:lnTo>
                  <a:pt x="6848922" y="5028467"/>
                </a:lnTo>
                <a:cubicBezTo>
                  <a:pt x="6848553" y="5030416"/>
                  <a:pt x="6848030" y="5031810"/>
                  <a:pt x="6847371" y="5032031"/>
                </a:cubicBezTo>
                <a:cubicBezTo>
                  <a:pt x="6865119" y="5037304"/>
                  <a:pt x="6883934" y="5027156"/>
                  <a:pt x="6899047" y="5033320"/>
                </a:cubicBezTo>
                <a:cubicBezTo>
                  <a:pt x="6904899" y="5035725"/>
                  <a:pt x="6905400" y="5039319"/>
                  <a:pt x="6909037" y="5045613"/>
                </a:cubicBezTo>
                <a:cubicBezTo>
                  <a:pt x="6922104" y="5056866"/>
                  <a:pt x="6941483" y="5054054"/>
                  <a:pt x="6959250" y="5056182"/>
                </a:cubicBezTo>
                <a:cubicBezTo>
                  <a:pt x="6996963" y="5062833"/>
                  <a:pt x="7030890" y="5058851"/>
                  <a:pt x="7066468" y="5069990"/>
                </a:cubicBezTo>
                <a:cubicBezTo>
                  <a:pt x="7024139" y="5073062"/>
                  <a:pt x="6994829" y="5067321"/>
                  <a:pt x="6952416" y="5069793"/>
                </a:cubicBezTo>
                <a:cubicBezTo>
                  <a:pt x="6941443" y="5073515"/>
                  <a:pt x="6921060" y="5069139"/>
                  <a:pt x="6894888" y="5066098"/>
                </a:cubicBezTo>
                <a:cubicBezTo>
                  <a:pt x="6891360" y="5066354"/>
                  <a:pt x="6884170" y="5065893"/>
                  <a:pt x="6876029" y="5065322"/>
                </a:cubicBezTo>
                <a:lnTo>
                  <a:pt x="6869490" y="5064940"/>
                </a:lnTo>
                <a:lnTo>
                  <a:pt x="6870855" y="5076792"/>
                </a:lnTo>
                <a:lnTo>
                  <a:pt x="6877794" y="5077859"/>
                </a:lnTo>
                <a:cubicBezTo>
                  <a:pt x="6889103" y="5079825"/>
                  <a:pt x="6900082" y="5081903"/>
                  <a:pt x="6903188" y="5082730"/>
                </a:cubicBezTo>
                <a:cubicBezTo>
                  <a:pt x="6904754" y="5084081"/>
                  <a:pt x="6905811" y="5086703"/>
                  <a:pt x="6906474" y="5088988"/>
                </a:cubicBezTo>
                <a:lnTo>
                  <a:pt x="6906549" y="5089312"/>
                </a:lnTo>
                <a:lnTo>
                  <a:pt x="6925164" y="5084904"/>
                </a:lnTo>
                <a:lnTo>
                  <a:pt x="6937374" y="5084647"/>
                </a:lnTo>
                <a:lnTo>
                  <a:pt x="6939949" y="5095427"/>
                </a:lnTo>
                <a:lnTo>
                  <a:pt x="6940429" y="5097362"/>
                </a:lnTo>
                <a:lnTo>
                  <a:pt x="6953463" y="5097042"/>
                </a:lnTo>
                <a:cubicBezTo>
                  <a:pt x="6965440" y="5100505"/>
                  <a:pt x="6993158" y="5094864"/>
                  <a:pt x="6997381" y="5105351"/>
                </a:cubicBezTo>
                <a:cubicBezTo>
                  <a:pt x="7001604" y="5115838"/>
                  <a:pt x="6976477" y="5100525"/>
                  <a:pt x="6986407" y="5109075"/>
                </a:cubicBezTo>
                <a:cubicBezTo>
                  <a:pt x="6999472" y="5120326"/>
                  <a:pt x="7037183" y="5126979"/>
                  <a:pt x="6991130" y="5123155"/>
                </a:cubicBezTo>
                <a:cubicBezTo>
                  <a:pt x="6974095" y="5122975"/>
                  <a:pt x="6961778" y="5121198"/>
                  <a:pt x="6948819" y="5120181"/>
                </a:cubicBezTo>
                <a:lnTo>
                  <a:pt x="6946111" y="5120277"/>
                </a:lnTo>
                <a:lnTo>
                  <a:pt x="6947033" y="5123992"/>
                </a:lnTo>
                <a:lnTo>
                  <a:pt x="6949854" y="5134361"/>
                </a:lnTo>
                <a:lnTo>
                  <a:pt x="6961218" y="5136432"/>
                </a:lnTo>
                <a:lnTo>
                  <a:pt x="6963759" y="5136936"/>
                </a:lnTo>
                <a:lnTo>
                  <a:pt x="6951478" y="5140321"/>
                </a:lnTo>
                <a:lnTo>
                  <a:pt x="6952443" y="5143870"/>
                </a:lnTo>
                <a:lnTo>
                  <a:pt x="6977303" y="5140087"/>
                </a:lnTo>
                <a:lnTo>
                  <a:pt x="6985399" y="5145802"/>
                </a:lnTo>
                <a:cubicBezTo>
                  <a:pt x="6988058" y="5149724"/>
                  <a:pt x="6973935" y="5147340"/>
                  <a:pt x="6963289" y="5147659"/>
                </a:cubicBezTo>
                <a:cubicBezTo>
                  <a:pt x="7020274" y="5167223"/>
                  <a:pt x="7078929" y="5159240"/>
                  <a:pt x="7135415" y="5175207"/>
                </a:cubicBezTo>
                <a:lnTo>
                  <a:pt x="7145174" y="5177357"/>
                </a:lnTo>
                <a:lnTo>
                  <a:pt x="7144565" y="5177567"/>
                </a:lnTo>
                <a:cubicBezTo>
                  <a:pt x="7135344" y="5180957"/>
                  <a:pt x="7103490" y="5183156"/>
                  <a:pt x="7089814" y="5189872"/>
                </a:cubicBezTo>
                <a:cubicBezTo>
                  <a:pt x="7071691" y="5199918"/>
                  <a:pt x="7116220" y="5188240"/>
                  <a:pt x="7121329" y="5187926"/>
                </a:cubicBezTo>
                <a:cubicBezTo>
                  <a:pt x="7131948" y="5185394"/>
                  <a:pt x="7140294" y="5183644"/>
                  <a:pt x="7147585" y="5182292"/>
                </a:cubicBezTo>
                <a:lnTo>
                  <a:pt x="7159042" y="5180414"/>
                </a:lnTo>
                <a:lnTo>
                  <a:pt x="7194837" y="5188303"/>
                </a:lnTo>
                <a:lnTo>
                  <a:pt x="7193318" y="5191943"/>
                </a:lnTo>
                <a:cubicBezTo>
                  <a:pt x="7193065" y="5191255"/>
                  <a:pt x="7194783" y="5190883"/>
                  <a:pt x="7197627" y="5190737"/>
                </a:cubicBezTo>
                <a:lnTo>
                  <a:pt x="7206364" y="5190846"/>
                </a:lnTo>
                <a:lnTo>
                  <a:pt x="7233116" y="5196742"/>
                </a:lnTo>
                <a:lnTo>
                  <a:pt x="7222886" y="5199047"/>
                </a:lnTo>
                <a:cubicBezTo>
                  <a:pt x="7221717" y="5195829"/>
                  <a:pt x="7220718" y="5193072"/>
                  <a:pt x="7218434" y="5202372"/>
                </a:cubicBezTo>
                <a:cubicBezTo>
                  <a:pt x="7218434" y="5202372"/>
                  <a:pt x="7220490" y="5200838"/>
                  <a:pt x="7222886" y="5199047"/>
                </a:cubicBezTo>
                <a:lnTo>
                  <a:pt x="7222556" y="5207839"/>
                </a:lnTo>
                <a:lnTo>
                  <a:pt x="7193990" y="5206148"/>
                </a:lnTo>
                <a:lnTo>
                  <a:pt x="7222129" y="5213501"/>
                </a:lnTo>
                <a:lnTo>
                  <a:pt x="7206176" y="5218546"/>
                </a:lnTo>
                <a:lnTo>
                  <a:pt x="7199404" y="5221188"/>
                </a:lnTo>
                <a:lnTo>
                  <a:pt x="7107980" y="5205923"/>
                </a:lnTo>
                <a:cubicBezTo>
                  <a:pt x="7047999" y="5197025"/>
                  <a:pt x="6987840" y="5190145"/>
                  <a:pt x="6926143" y="5187864"/>
                </a:cubicBezTo>
                <a:cubicBezTo>
                  <a:pt x="6920406" y="5187932"/>
                  <a:pt x="6904309" y="5184609"/>
                  <a:pt x="6888732" y="5182523"/>
                </a:cubicBezTo>
                <a:lnTo>
                  <a:pt x="6881715" y="5181996"/>
                </a:lnTo>
                <a:lnTo>
                  <a:pt x="6860972" y="5186162"/>
                </a:lnTo>
                <a:lnTo>
                  <a:pt x="6857109" y="5186910"/>
                </a:lnTo>
                <a:lnTo>
                  <a:pt x="6861215" y="5190446"/>
                </a:lnTo>
                <a:cubicBezTo>
                  <a:pt x="6890084" y="5196337"/>
                  <a:pt x="6915672" y="5195182"/>
                  <a:pt x="6935990" y="5195817"/>
                </a:cubicBezTo>
                <a:cubicBezTo>
                  <a:pt x="6956454" y="5200793"/>
                  <a:pt x="6993100" y="5196517"/>
                  <a:pt x="7008715" y="5206273"/>
                </a:cubicBezTo>
                <a:cubicBezTo>
                  <a:pt x="7011851" y="5208973"/>
                  <a:pt x="7012936" y="5216761"/>
                  <a:pt x="7015573" y="5215867"/>
                </a:cubicBezTo>
                <a:cubicBezTo>
                  <a:pt x="7027551" y="5219334"/>
                  <a:pt x="7064259" y="5218797"/>
                  <a:pt x="7076738" y="5225855"/>
                </a:cubicBezTo>
                <a:cubicBezTo>
                  <a:pt x="7083031" y="5228113"/>
                  <a:pt x="7084536" y="5238892"/>
                  <a:pt x="7084536" y="5238892"/>
                </a:cubicBezTo>
                <a:cubicBezTo>
                  <a:pt x="7084536" y="5238892"/>
                  <a:pt x="7085999" y="5239494"/>
                  <a:pt x="7088178" y="5239855"/>
                </a:cubicBezTo>
                <a:lnTo>
                  <a:pt x="7091661" y="5239637"/>
                </a:lnTo>
                <a:lnTo>
                  <a:pt x="7096564" y="5241209"/>
                </a:lnTo>
                <a:lnTo>
                  <a:pt x="7096866" y="5242395"/>
                </a:lnTo>
                <a:cubicBezTo>
                  <a:pt x="7097256" y="5242734"/>
                  <a:pt x="7097914" y="5242509"/>
                  <a:pt x="7099231" y="5242061"/>
                </a:cubicBezTo>
                <a:lnTo>
                  <a:pt x="7096564" y="5241209"/>
                </a:lnTo>
                <a:lnTo>
                  <a:pt x="7096096" y="5239363"/>
                </a:lnTo>
                <a:cubicBezTo>
                  <a:pt x="7102368" y="5244762"/>
                  <a:pt x="7111273" y="5249269"/>
                  <a:pt x="7111273" y="5249269"/>
                </a:cubicBezTo>
                <a:cubicBezTo>
                  <a:pt x="7110227" y="5261545"/>
                  <a:pt x="7072558" y="5235428"/>
                  <a:pt x="7047473" y="5240175"/>
                </a:cubicBezTo>
                <a:cubicBezTo>
                  <a:pt x="7044840" y="5241069"/>
                  <a:pt x="7037001" y="5247492"/>
                  <a:pt x="7034367" y="5248387"/>
                </a:cubicBezTo>
                <a:cubicBezTo>
                  <a:pt x="7017623" y="5250304"/>
                  <a:pt x="6997220" y="5249070"/>
                  <a:pt x="6974707" y="5249179"/>
                </a:cubicBezTo>
                <a:cubicBezTo>
                  <a:pt x="6965865" y="5248418"/>
                  <a:pt x="6893137" y="5237957"/>
                  <a:pt x="6890504" y="5238853"/>
                </a:cubicBezTo>
                <a:cubicBezTo>
                  <a:pt x="6889438" y="5241098"/>
                  <a:pt x="6891404" y="5245291"/>
                  <a:pt x="6894082" y="5249246"/>
                </a:cubicBezTo>
                <a:lnTo>
                  <a:pt x="6899184" y="5255051"/>
                </a:lnTo>
                <a:lnTo>
                  <a:pt x="6915695" y="5256086"/>
                </a:lnTo>
                <a:cubicBezTo>
                  <a:pt x="6942158" y="5255196"/>
                  <a:pt x="6969907" y="5251722"/>
                  <a:pt x="6971567" y="5258572"/>
                </a:cubicBezTo>
                <a:cubicBezTo>
                  <a:pt x="6973416" y="5262347"/>
                  <a:pt x="6968441" y="5266434"/>
                  <a:pt x="6960713" y="5270392"/>
                </a:cubicBezTo>
                <a:lnTo>
                  <a:pt x="6950911" y="5274336"/>
                </a:lnTo>
                <a:lnTo>
                  <a:pt x="6964192" y="5275960"/>
                </a:lnTo>
                <a:cubicBezTo>
                  <a:pt x="6987732" y="5279892"/>
                  <a:pt x="7008113" y="5284271"/>
                  <a:pt x="7016515" y="5285184"/>
                </a:cubicBezTo>
                <a:cubicBezTo>
                  <a:pt x="7063582" y="5294623"/>
                  <a:pt x="7107397" y="5302183"/>
                  <a:pt x="7150097" y="5309574"/>
                </a:cubicBezTo>
                <a:lnTo>
                  <a:pt x="7158994" y="5311215"/>
                </a:lnTo>
                <a:lnTo>
                  <a:pt x="7148939" y="5315670"/>
                </a:lnTo>
                <a:lnTo>
                  <a:pt x="7145508" y="5317589"/>
                </a:lnTo>
                <a:lnTo>
                  <a:pt x="7117504" y="5313655"/>
                </a:lnTo>
                <a:cubicBezTo>
                  <a:pt x="7100174" y="5311379"/>
                  <a:pt x="7058387" y="5298580"/>
                  <a:pt x="7044778" y="5303200"/>
                </a:cubicBezTo>
                <a:cubicBezTo>
                  <a:pt x="7039511" y="5304985"/>
                  <a:pt x="7041017" y="5315766"/>
                  <a:pt x="7033260" y="5322788"/>
                </a:cubicBezTo>
                <a:cubicBezTo>
                  <a:pt x="7022788" y="5330106"/>
                  <a:pt x="7016433" y="5324107"/>
                  <a:pt x="6999187" y="5322430"/>
                </a:cubicBezTo>
                <a:cubicBezTo>
                  <a:pt x="6985077" y="5323454"/>
                  <a:pt x="6974103" y="5327178"/>
                  <a:pt x="6965260" y="5326415"/>
                </a:cubicBezTo>
                <a:lnTo>
                  <a:pt x="6884783" y="5319116"/>
                </a:lnTo>
                <a:lnTo>
                  <a:pt x="6877750" y="5320681"/>
                </a:lnTo>
                <a:lnTo>
                  <a:pt x="6895875" y="5320938"/>
                </a:lnTo>
                <a:cubicBezTo>
                  <a:pt x="6913392" y="5321269"/>
                  <a:pt x="6929326" y="5322609"/>
                  <a:pt x="6937395" y="5327712"/>
                </a:cubicBezTo>
                <a:cubicBezTo>
                  <a:pt x="6943166" y="5329518"/>
                  <a:pt x="6944252" y="5337305"/>
                  <a:pt x="6947388" y="5340006"/>
                </a:cubicBezTo>
                <a:cubicBezTo>
                  <a:pt x="6953595" y="5341663"/>
                  <a:pt x="6967268" y="5340788"/>
                  <a:pt x="6979330" y="5344853"/>
                </a:cubicBezTo>
                <a:cubicBezTo>
                  <a:pt x="6988172" y="5345616"/>
                  <a:pt x="7029458" y="5354820"/>
                  <a:pt x="7001236" y="5356866"/>
                </a:cubicBezTo>
                <a:cubicBezTo>
                  <a:pt x="6984053" y="5358934"/>
                  <a:pt x="6963087" y="5350362"/>
                  <a:pt x="6954685" y="5349449"/>
                </a:cubicBezTo>
                <a:cubicBezTo>
                  <a:pt x="6945757" y="5348087"/>
                  <a:pt x="6938002" y="5355108"/>
                  <a:pt x="6935368" y="5356004"/>
                </a:cubicBezTo>
                <a:cubicBezTo>
                  <a:pt x="6929514" y="5353598"/>
                  <a:pt x="6925941" y="5351045"/>
                  <a:pt x="6917537" y="5350134"/>
                </a:cubicBezTo>
                <a:cubicBezTo>
                  <a:pt x="6914903" y="5351026"/>
                  <a:pt x="6903930" y="5354749"/>
                  <a:pt x="6898660" y="5356539"/>
                </a:cubicBezTo>
                <a:cubicBezTo>
                  <a:pt x="6892452" y="5354880"/>
                  <a:pt x="6869415" y="5354541"/>
                  <a:pt x="6849534" y="5353758"/>
                </a:cubicBezTo>
                <a:cubicBezTo>
                  <a:pt x="6829656" y="5352973"/>
                  <a:pt x="6780530" y="5350192"/>
                  <a:pt x="6816047" y="5357593"/>
                </a:cubicBezTo>
                <a:lnTo>
                  <a:pt x="6847923" y="5361805"/>
                </a:lnTo>
                <a:lnTo>
                  <a:pt x="6868277" y="5364493"/>
                </a:lnTo>
                <a:cubicBezTo>
                  <a:pt x="6886249" y="5365610"/>
                  <a:pt x="6904158" y="5366278"/>
                  <a:pt x="6920130" y="5368702"/>
                </a:cubicBezTo>
                <a:cubicBezTo>
                  <a:pt x="6934531" y="5369775"/>
                  <a:pt x="6949186" y="5372645"/>
                  <a:pt x="6963893" y="5375888"/>
                </a:cubicBezTo>
                <a:lnTo>
                  <a:pt x="6974834" y="5378229"/>
                </a:lnTo>
                <a:lnTo>
                  <a:pt x="6972399" y="5378721"/>
                </a:lnTo>
                <a:lnTo>
                  <a:pt x="6952218" y="5382864"/>
                </a:lnTo>
                <a:lnTo>
                  <a:pt x="6924352" y="5379189"/>
                </a:lnTo>
                <a:cubicBezTo>
                  <a:pt x="6903888" y="5374211"/>
                  <a:pt x="6871507" y="5369514"/>
                  <a:pt x="6893916" y="5385122"/>
                </a:cubicBezTo>
                <a:lnTo>
                  <a:pt x="6912391" y="5390774"/>
                </a:lnTo>
                <a:lnTo>
                  <a:pt x="6868024" y="5398698"/>
                </a:lnTo>
                <a:cubicBezTo>
                  <a:pt x="6830921" y="5405185"/>
                  <a:pt x="6792859" y="5411883"/>
                  <a:pt x="6757894" y="5419913"/>
                </a:cubicBezTo>
                <a:cubicBezTo>
                  <a:pt x="6720875" y="5429480"/>
                  <a:pt x="6767402" y="5423320"/>
                  <a:pt x="6780189" y="5421356"/>
                </a:cubicBezTo>
                <a:cubicBezTo>
                  <a:pt x="6825373" y="5412696"/>
                  <a:pt x="6870013" y="5408531"/>
                  <a:pt x="6911089" y="5402942"/>
                </a:cubicBezTo>
                <a:cubicBezTo>
                  <a:pt x="6928045" y="5401074"/>
                  <a:pt x="6927558" y="5403337"/>
                  <a:pt x="6920935" y="5406533"/>
                </a:cubicBezTo>
                <a:lnTo>
                  <a:pt x="6910722" y="5410023"/>
                </a:lnTo>
                <a:lnTo>
                  <a:pt x="6917250" y="5408214"/>
                </a:lnTo>
                <a:cubicBezTo>
                  <a:pt x="6934041" y="5402324"/>
                  <a:pt x="6948790" y="5396295"/>
                  <a:pt x="6952601" y="5403288"/>
                </a:cubicBezTo>
                <a:lnTo>
                  <a:pt x="6946592" y="5408971"/>
                </a:lnTo>
                <a:lnTo>
                  <a:pt x="6919603" y="5414370"/>
                </a:lnTo>
                <a:cubicBezTo>
                  <a:pt x="6883567" y="5420822"/>
                  <a:pt x="6848098" y="5427066"/>
                  <a:pt x="6812867" y="5435157"/>
                </a:cubicBezTo>
                <a:cubicBezTo>
                  <a:pt x="6781555" y="5438257"/>
                  <a:pt x="6736842" y="5445794"/>
                  <a:pt x="6736366" y="5454857"/>
                </a:cubicBezTo>
                <a:lnTo>
                  <a:pt x="6743362" y="5458895"/>
                </a:lnTo>
                <a:lnTo>
                  <a:pt x="6758785" y="5457421"/>
                </a:lnTo>
                <a:cubicBezTo>
                  <a:pt x="6799509" y="5450469"/>
                  <a:pt x="6836549" y="5436906"/>
                  <a:pt x="6882401" y="5435488"/>
                </a:cubicBezTo>
                <a:cubicBezTo>
                  <a:pt x="6850663" y="5444613"/>
                  <a:pt x="6818174" y="5451667"/>
                  <a:pt x="6785012" y="5457913"/>
                </a:cubicBezTo>
                <a:lnTo>
                  <a:pt x="6751667" y="5463689"/>
                </a:lnTo>
                <a:lnTo>
                  <a:pt x="6752768" y="5464324"/>
                </a:lnTo>
                <a:cubicBezTo>
                  <a:pt x="6790913" y="5469259"/>
                  <a:pt x="6837119" y="5455522"/>
                  <a:pt x="6873463" y="5453588"/>
                </a:cubicBezTo>
                <a:lnTo>
                  <a:pt x="6955632" y="5440201"/>
                </a:lnTo>
                <a:lnTo>
                  <a:pt x="6966273" y="5441684"/>
                </a:lnTo>
                <a:cubicBezTo>
                  <a:pt x="6970040" y="5443270"/>
                  <a:pt x="6971654" y="5445379"/>
                  <a:pt x="6969695" y="5448248"/>
                </a:cubicBezTo>
                <a:lnTo>
                  <a:pt x="6967175" y="5449804"/>
                </a:lnTo>
                <a:lnTo>
                  <a:pt x="7008852" y="5442017"/>
                </a:lnTo>
                <a:cubicBezTo>
                  <a:pt x="7008852" y="5442017"/>
                  <a:pt x="7041819" y="5428469"/>
                  <a:pt x="7040875" y="5440277"/>
                </a:cubicBezTo>
                <a:cubicBezTo>
                  <a:pt x="7037422" y="5446359"/>
                  <a:pt x="6987673" y="5450841"/>
                  <a:pt x="6985616" y="5452378"/>
                </a:cubicBezTo>
                <a:cubicBezTo>
                  <a:pt x="6960712" y="5458143"/>
                  <a:pt x="6936968" y="5463191"/>
                  <a:pt x="6912983" y="5468488"/>
                </a:cubicBezTo>
                <a:lnTo>
                  <a:pt x="6855652" y="5482121"/>
                </a:lnTo>
                <a:lnTo>
                  <a:pt x="6855575" y="5489017"/>
                </a:lnTo>
                <a:lnTo>
                  <a:pt x="6857246" y="5489865"/>
                </a:lnTo>
                <a:lnTo>
                  <a:pt x="6862554" y="5489102"/>
                </a:lnTo>
                <a:cubicBezTo>
                  <a:pt x="6879202" y="5485783"/>
                  <a:pt x="6896349" y="5481143"/>
                  <a:pt x="6898905" y="5480985"/>
                </a:cubicBezTo>
                <a:cubicBezTo>
                  <a:pt x="6953653" y="5468680"/>
                  <a:pt x="7011964" y="5457799"/>
                  <a:pt x="7078156" y="5441027"/>
                </a:cubicBezTo>
                <a:cubicBezTo>
                  <a:pt x="7078156" y="5441027"/>
                  <a:pt x="7113121" y="5432999"/>
                  <a:pt x="7107957" y="5440367"/>
                </a:cubicBezTo>
                <a:lnTo>
                  <a:pt x="7098505" y="5442952"/>
                </a:lnTo>
                <a:lnTo>
                  <a:pt x="7085307" y="5441973"/>
                </a:lnTo>
                <a:cubicBezTo>
                  <a:pt x="7080111" y="5441814"/>
                  <a:pt x="7075946" y="5442033"/>
                  <a:pt x="7074061" y="5442936"/>
                </a:cubicBezTo>
                <a:lnTo>
                  <a:pt x="7076366" y="5447753"/>
                </a:lnTo>
                <a:lnTo>
                  <a:pt x="7072990" y="5448394"/>
                </a:lnTo>
                <a:cubicBezTo>
                  <a:pt x="7077101" y="5445322"/>
                  <a:pt x="7037367" y="5453414"/>
                  <a:pt x="7040536" y="5462144"/>
                </a:cubicBezTo>
                <a:cubicBezTo>
                  <a:pt x="7041536" y="5464902"/>
                  <a:pt x="7080267" y="5454054"/>
                  <a:pt x="7087777" y="5451946"/>
                </a:cubicBezTo>
                <a:lnTo>
                  <a:pt x="7090734" y="5451409"/>
                </a:lnTo>
                <a:lnTo>
                  <a:pt x="7091128" y="5451507"/>
                </a:lnTo>
                <a:lnTo>
                  <a:pt x="7100385" y="5452433"/>
                </a:lnTo>
                <a:lnTo>
                  <a:pt x="7033193" y="5470263"/>
                </a:lnTo>
                <a:cubicBezTo>
                  <a:pt x="6999205" y="5478440"/>
                  <a:pt x="6964413" y="5486342"/>
                  <a:pt x="6928418" y="5495141"/>
                </a:cubicBezTo>
                <a:cubicBezTo>
                  <a:pt x="6928418" y="5495141"/>
                  <a:pt x="6917744" y="5488516"/>
                  <a:pt x="6915633" y="5497103"/>
                </a:cubicBezTo>
                <a:cubicBezTo>
                  <a:pt x="6914746" y="5501857"/>
                  <a:pt x="6947313" y="5495619"/>
                  <a:pt x="6929419" y="5497899"/>
                </a:cubicBezTo>
                <a:cubicBezTo>
                  <a:pt x="6988732" y="5489774"/>
                  <a:pt x="7060429" y="5465382"/>
                  <a:pt x="7118346" y="5461806"/>
                </a:cubicBezTo>
                <a:cubicBezTo>
                  <a:pt x="7059430" y="5484238"/>
                  <a:pt x="6981222" y="5491885"/>
                  <a:pt x="6914346" y="5509165"/>
                </a:cubicBezTo>
                <a:cubicBezTo>
                  <a:pt x="6911792" y="5509322"/>
                  <a:pt x="6904417" y="5511188"/>
                  <a:pt x="6897945" y="5513761"/>
                </a:cubicBezTo>
                <a:lnTo>
                  <a:pt x="6887454" y="5522234"/>
                </a:lnTo>
                <a:lnTo>
                  <a:pt x="6887284" y="5522557"/>
                </a:lnTo>
                <a:lnTo>
                  <a:pt x="6917514" y="5517897"/>
                </a:lnTo>
                <a:cubicBezTo>
                  <a:pt x="6947370" y="5510185"/>
                  <a:pt x="6979771" y="5503483"/>
                  <a:pt x="7008573" y="5500060"/>
                </a:cubicBezTo>
                <a:cubicBezTo>
                  <a:pt x="6984252" y="5507436"/>
                  <a:pt x="6958027" y="5513458"/>
                  <a:pt x="6930783" y="5519369"/>
                </a:cubicBezTo>
                <a:lnTo>
                  <a:pt x="6872953" y="5532207"/>
                </a:lnTo>
                <a:lnTo>
                  <a:pt x="6866200" y="5535895"/>
                </a:lnTo>
                <a:cubicBezTo>
                  <a:pt x="6849942" y="5542385"/>
                  <a:pt x="6828581" y="5547688"/>
                  <a:pt x="6808727" y="5553096"/>
                </a:cubicBezTo>
                <a:cubicBezTo>
                  <a:pt x="6734603" y="5572264"/>
                  <a:pt x="6665705" y="5585047"/>
                  <a:pt x="6590534" y="5592214"/>
                </a:cubicBezTo>
                <a:lnTo>
                  <a:pt x="6579967" y="5592801"/>
                </a:lnTo>
                <a:lnTo>
                  <a:pt x="6532450" y="5600715"/>
                </a:lnTo>
                <a:cubicBezTo>
                  <a:pt x="6508764" y="5604263"/>
                  <a:pt x="6484521" y="5607419"/>
                  <a:pt x="6459216" y="5609980"/>
                </a:cubicBezTo>
                <a:cubicBezTo>
                  <a:pt x="6401959" y="5616564"/>
                  <a:pt x="6358716" y="5616179"/>
                  <a:pt x="6299800" y="5616998"/>
                </a:cubicBezTo>
                <a:lnTo>
                  <a:pt x="6243370" y="5618513"/>
                </a:lnTo>
                <a:lnTo>
                  <a:pt x="6297511" y="5622063"/>
                </a:lnTo>
                <a:cubicBezTo>
                  <a:pt x="6363761" y="5624721"/>
                  <a:pt x="6430251" y="5625393"/>
                  <a:pt x="6497009" y="5623137"/>
                </a:cubicBezTo>
                <a:cubicBezTo>
                  <a:pt x="6583787" y="5621098"/>
                  <a:pt x="6645011" y="5611731"/>
                  <a:pt x="6703530" y="5615658"/>
                </a:cubicBezTo>
                <a:cubicBezTo>
                  <a:pt x="6736235" y="5617853"/>
                  <a:pt x="6873293" y="5578766"/>
                  <a:pt x="6886939" y="5593157"/>
                </a:cubicBezTo>
                <a:cubicBezTo>
                  <a:pt x="6899237" y="5614195"/>
                  <a:pt x="6879072" y="5606105"/>
                  <a:pt x="6866533" y="5612001"/>
                </a:cubicBezTo>
                <a:cubicBezTo>
                  <a:pt x="6848112" y="5625362"/>
                  <a:pt x="6833506" y="5645717"/>
                  <a:pt x="6822317" y="5644968"/>
                </a:cubicBezTo>
                <a:cubicBezTo>
                  <a:pt x="6763552" y="5667974"/>
                  <a:pt x="6678352" y="5662257"/>
                  <a:pt x="6585550" y="5663888"/>
                </a:cubicBezTo>
                <a:cubicBezTo>
                  <a:pt x="6533053" y="5660364"/>
                  <a:pt x="6470969" y="5669675"/>
                  <a:pt x="6416260" y="5672739"/>
                </a:cubicBezTo>
                <a:cubicBezTo>
                  <a:pt x="6305554" y="5672328"/>
                  <a:pt x="6197219" y="5668567"/>
                  <a:pt x="6091124" y="5662445"/>
                </a:cubicBezTo>
                <a:cubicBezTo>
                  <a:pt x="5772837" y="5644085"/>
                  <a:pt x="5474694" y="5604490"/>
                  <a:pt x="5193091" y="5570432"/>
                </a:cubicBezTo>
                <a:cubicBezTo>
                  <a:pt x="5030782" y="5544940"/>
                  <a:pt x="4872532" y="5499503"/>
                  <a:pt x="4718092" y="5461065"/>
                </a:cubicBezTo>
                <a:cubicBezTo>
                  <a:pt x="4556910" y="5430031"/>
                  <a:pt x="4402474" y="5391590"/>
                  <a:pt x="4247808" y="5354261"/>
                </a:cubicBezTo>
                <a:cubicBezTo>
                  <a:pt x="4099885" y="5309519"/>
                  <a:pt x="3936000" y="5291781"/>
                  <a:pt x="3777750" y="5246350"/>
                </a:cubicBezTo>
                <a:lnTo>
                  <a:pt x="3560424" y="5164026"/>
                </a:lnTo>
                <a:lnTo>
                  <a:pt x="3551971" y="5185040"/>
                </a:lnTo>
                <a:lnTo>
                  <a:pt x="3550254" y="5183882"/>
                </a:lnTo>
                <a:cubicBezTo>
                  <a:pt x="3550706" y="5183627"/>
                  <a:pt x="3550513" y="5185124"/>
                  <a:pt x="3549926" y="5187641"/>
                </a:cubicBezTo>
                <a:lnTo>
                  <a:pt x="3547807" y="5195390"/>
                </a:lnTo>
                <a:lnTo>
                  <a:pt x="3544078" y="5204660"/>
                </a:lnTo>
                <a:lnTo>
                  <a:pt x="3737506" y="5272108"/>
                </a:lnTo>
                <a:cubicBezTo>
                  <a:pt x="4045003" y="5368655"/>
                  <a:pt x="4371648" y="5443428"/>
                  <a:pt x="4700311" y="5522757"/>
                </a:cubicBezTo>
                <a:cubicBezTo>
                  <a:pt x="4845774" y="5553859"/>
                  <a:pt x="4999354" y="5592241"/>
                  <a:pt x="5151559" y="5615931"/>
                </a:cubicBezTo>
                <a:cubicBezTo>
                  <a:pt x="5262084" y="5630086"/>
                  <a:pt x="5379987" y="5637999"/>
                  <a:pt x="5483999" y="5658456"/>
                </a:cubicBezTo>
                <a:cubicBezTo>
                  <a:pt x="5575234" y="5675248"/>
                  <a:pt x="5668948" y="5679854"/>
                  <a:pt x="5760676" y="5680818"/>
                </a:cubicBezTo>
                <a:lnTo>
                  <a:pt x="5841858" y="5680686"/>
                </a:lnTo>
                <a:lnTo>
                  <a:pt x="5841027" y="5678990"/>
                </a:lnTo>
                <a:cubicBezTo>
                  <a:pt x="5841041" y="5677079"/>
                  <a:pt x="5841863" y="5675443"/>
                  <a:pt x="5843559" y="5675927"/>
                </a:cubicBezTo>
                <a:lnTo>
                  <a:pt x="5843420" y="5680684"/>
                </a:lnTo>
                <a:lnTo>
                  <a:pt x="5896224" y="5680598"/>
                </a:lnTo>
                <a:cubicBezTo>
                  <a:pt x="5940536" y="5680327"/>
                  <a:pt x="5983797" y="5680211"/>
                  <a:pt x="6025442" y="5681323"/>
                </a:cubicBezTo>
                <a:cubicBezTo>
                  <a:pt x="6143837" y="5682531"/>
                  <a:pt x="6259037" y="5703738"/>
                  <a:pt x="6361080" y="5703850"/>
                </a:cubicBezTo>
                <a:cubicBezTo>
                  <a:pt x="6416651" y="5700841"/>
                  <a:pt x="6476522" y="5698122"/>
                  <a:pt x="6541559" y="5695749"/>
                </a:cubicBezTo>
                <a:cubicBezTo>
                  <a:pt x="6586166" y="5690881"/>
                  <a:pt x="6631041" y="5680419"/>
                  <a:pt x="6656369" y="5688855"/>
                </a:cubicBezTo>
                <a:cubicBezTo>
                  <a:pt x="6672719" y="5689953"/>
                  <a:pt x="6674952" y="5704702"/>
                  <a:pt x="6700279" y="5713138"/>
                </a:cubicBezTo>
                <a:cubicBezTo>
                  <a:pt x="6721795" y="5714583"/>
                  <a:pt x="6746238" y="5701625"/>
                  <a:pt x="6760152" y="5710420"/>
                </a:cubicBezTo>
                <a:cubicBezTo>
                  <a:pt x="6837487" y="5729087"/>
                  <a:pt x="6770156" y="5794193"/>
                  <a:pt x="6710284" y="5796913"/>
                </a:cubicBezTo>
                <a:cubicBezTo>
                  <a:pt x="6736962" y="5798702"/>
                  <a:pt x="6759832" y="5793500"/>
                  <a:pt x="6787861" y="5788644"/>
                </a:cubicBezTo>
                <a:cubicBezTo>
                  <a:pt x="6810729" y="5783440"/>
                  <a:pt x="6860991" y="5772214"/>
                  <a:pt x="6867013" y="5772621"/>
                </a:cubicBezTo>
                <a:cubicBezTo>
                  <a:pt x="6881153" y="5780306"/>
                  <a:pt x="6845029" y="5799217"/>
                  <a:pt x="6838515" y="5805520"/>
                </a:cubicBezTo>
                <a:cubicBezTo>
                  <a:pt x="6817882" y="5825471"/>
                  <a:pt x="6870357" y="5807657"/>
                  <a:pt x="6845913" y="5820614"/>
                </a:cubicBezTo>
                <a:cubicBezTo>
                  <a:pt x="6839397" y="5826916"/>
                  <a:pt x="6829070" y="5826221"/>
                  <a:pt x="6829070" y="5826221"/>
                </a:cubicBezTo>
                <a:cubicBezTo>
                  <a:pt x="6760467" y="5841829"/>
                  <a:pt x="6700369" y="5845658"/>
                  <a:pt x="6637793" y="5861673"/>
                </a:cubicBezTo>
                <a:cubicBezTo>
                  <a:pt x="6616277" y="5860227"/>
                  <a:pt x="6595646" y="5880180"/>
                  <a:pt x="6567614" y="5885035"/>
                </a:cubicBezTo>
                <a:cubicBezTo>
                  <a:pt x="6443585" y="5911523"/>
                  <a:pt x="6306381" y="5895576"/>
                  <a:pt x="6166473" y="5892924"/>
                </a:cubicBezTo>
                <a:cubicBezTo>
                  <a:pt x="6050478" y="5891175"/>
                  <a:pt x="5933380" y="5885331"/>
                  <a:pt x="5815884" y="5876047"/>
                </a:cubicBezTo>
                <a:cubicBezTo>
                  <a:pt x="5713073" y="5867920"/>
                  <a:pt x="5609957" y="5857154"/>
                  <a:pt x="5507004" y="5844184"/>
                </a:cubicBezTo>
                <a:lnTo>
                  <a:pt x="5226727" y="5803129"/>
                </a:lnTo>
                <a:lnTo>
                  <a:pt x="5207374" y="5797566"/>
                </a:lnTo>
                <a:cubicBezTo>
                  <a:pt x="5126528" y="5776718"/>
                  <a:pt x="5046055" y="5756456"/>
                  <a:pt x="4963410" y="5730301"/>
                </a:cubicBezTo>
                <a:cubicBezTo>
                  <a:pt x="4805316" y="5687392"/>
                  <a:pt x="4644246" y="5639779"/>
                  <a:pt x="4471513" y="5587528"/>
                </a:cubicBezTo>
                <a:cubicBezTo>
                  <a:pt x="4329804" y="5535036"/>
                  <a:pt x="4194545" y="5492740"/>
                  <a:pt x="4038192" y="5438786"/>
                </a:cubicBezTo>
                <a:cubicBezTo>
                  <a:pt x="4016848" y="5428706"/>
                  <a:pt x="3942889" y="5410365"/>
                  <a:pt x="4018831" y="5443664"/>
                </a:cubicBezTo>
                <a:cubicBezTo>
                  <a:pt x="4055065" y="5453627"/>
                  <a:pt x="4095022" y="5467505"/>
                  <a:pt x="4128029" y="5482222"/>
                </a:cubicBezTo>
                <a:cubicBezTo>
                  <a:pt x="4189326" y="5506175"/>
                  <a:pt x="4220348" y="5521698"/>
                  <a:pt x="4274945" y="5544913"/>
                </a:cubicBezTo>
                <a:cubicBezTo>
                  <a:pt x="4365031" y="5578891"/>
                  <a:pt x="4477960" y="5597721"/>
                  <a:pt x="4568794" y="5630902"/>
                </a:cubicBezTo>
                <a:cubicBezTo>
                  <a:pt x="4678426" y="5666699"/>
                  <a:pt x="4783593" y="5702087"/>
                  <a:pt x="4897484" y="5737960"/>
                </a:cubicBezTo>
                <a:lnTo>
                  <a:pt x="4944454" y="5752406"/>
                </a:lnTo>
                <a:lnTo>
                  <a:pt x="4895051" y="5743349"/>
                </a:lnTo>
                <a:lnTo>
                  <a:pt x="4746829" y="5711566"/>
                </a:lnTo>
                <a:lnTo>
                  <a:pt x="4531061" y="5646168"/>
                </a:lnTo>
                <a:cubicBezTo>
                  <a:pt x="4477701" y="5631803"/>
                  <a:pt x="4424947" y="5615318"/>
                  <a:pt x="4372775" y="5597474"/>
                </a:cubicBezTo>
                <a:cubicBezTo>
                  <a:pt x="4216258" y="5543938"/>
                  <a:pt x="4064984" y="5478176"/>
                  <a:pt x="3918314" y="5420800"/>
                </a:cubicBezTo>
                <a:cubicBezTo>
                  <a:pt x="3819540" y="5386888"/>
                  <a:pt x="3713814" y="5353819"/>
                  <a:pt x="3607594" y="5319969"/>
                </a:cubicBezTo>
                <a:cubicBezTo>
                  <a:pt x="3349242" y="5228977"/>
                  <a:pt x="3099097" y="5089857"/>
                  <a:pt x="2847714" y="4950745"/>
                </a:cubicBezTo>
                <a:lnTo>
                  <a:pt x="2794630" y="4912622"/>
                </a:lnTo>
                <a:lnTo>
                  <a:pt x="3095515" y="5036376"/>
                </a:lnTo>
                <a:cubicBezTo>
                  <a:pt x="3207592" y="5081043"/>
                  <a:pt x="3321163" y="5124742"/>
                  <a:pt x="3437026" y="5167330"/>
                </a:cubicBezTo>
                <a:lnTo>
                  <a:pt x="3531819" y="5200385"/>
                </a:lnTo>
                <a:lnTo>
                  <a:pt x="3532055" y="5196677"/>
                </a:lnTo>
                <a:lnTo>
                  <a:pt x="3532143" y="5190813"/>
                </a:lnTo>
                <a:lnTo>
                  <a:pt x="3544076" y="5158512"/>
                </a:lnTo>
                <a:lnTo>
                  <a:pt x="3496796" y="5142649"/>
                </a:lnTo>
                <a:lnTo>
                  <a:pt x="3493347" y="5151745"/>
                </a:lnTo>
                <a:lnTo>
                  <a:pt x="3490318" y="5159718"/>
                </a:lnTo>
                <a:lnTo>
                  <a:pt x="3490144" y="5151038"/>
                </a:lnTo>
                <a:lnTo>
                  <a:pt x="3489856" y="5148098"/>
                </a:lnTo>
                <a:lnTo>
                  <a:pt x="3492311" y="5141145"/>
                </a:lnTo>
                <a:lnTo>
                  <a:pt x="3429753" y="5120158"/>
                </a:lnTo>
                <a:lnTo>
                  <a:pt x="3428682" y="5121255"/>
                </a:lnTo>
                <a:lnTo>
                  <a:pt x="3428811" y="5119841"/>
                </a:lnTo>
                <a:lnTo>
                  <a:pt x="3416476" y="5115703"/>
                </a:lnTo>
                <a:lnTo>
                  <a:pt x="3414009" y="5131587"/>
                </a:lnTo>
                <a:lnTo>
                  <a:pt x="3415638" y="5115421"/>
                </a:lnTo>
                <a:lnTo>
                  <a:pt x="3344282" y="5091482"/>
                </a:lnTo>
                <a:cubicBezTo>
                  <a:pt x="3262278" y="5065766"/>
                  <a:pt x="3196359" y="5046741"/>
                  <a:pt x="3125541" y="5021775"/>
                </a:cubicBezTo>
                <a:cubicBezTo>
                  <a:pt x="2970784" y="4959167"/>
                  <a:pt x="2826010" y="4893583"/>
                  <a:pt x="2682049" y="4827211"/>
                </a:cubicBezTo>
                <a:lnTo>
                  <a:pt x="2675735" y="4824341"/>
                </a:lnTo>
                <a:lnTo>
                  <a:pt x="2674356" y="4824553"/>
                </a:lnTo>
                <a:lnTo>
                  <a:pt x="2674018" y="4823562"/>
                </a:lnTo>
                <a:lnTo>
                  <a:pt x="2654753" y="4814808"/>
                </a:lnTo>
                <a:lnTo>
                  <a:pt x="2655122" y="4815720"/>
                </a:lnTo>
                <a:cubicBezTo>
                  <a:pt x="2651680" y="4815727"/>
                  <a:pt x="2645683" y="4814310"/>
                  <a:pt x="2642160" y="4813121"/>
                </a:cubicBezTo>
                <a:cubicBezTo>
                  <a:pt x="2627560" y="4808332"/>
                  <a:pt x="2611057" y="4799163"/>
                  <a:pt x="2596459" y="4794375"/>
                </a:cubicBezTo>
                <a:cubicBezTo>
                  <a:pt x="2530212" y="4769842"/>
                  <a:pt x="2472482" y="4744158"/>
                  <a:pt x="2413057" y="4722647"/>
                </a:cubicBezTo>
                <a:cubicBezTo>
                  <a:pt x="2329128" y="4693144"/>
                  <a:pt x="2251750" y="4649902"/>
                  <a:pt x="2176638" y="4613030"/>
                </a:cubicBezTo>
                <a:cubicBezTo>
                  <a:pt x="2138347" y="4596358"/>
                  <a:pt x="2097119" y="4579843"/>
                  <a:pt x="2055745" y="4562991"/>
                </a:cubicBezTo>
                <a:cubicBezTo>
                  <a:pt x="1955762" y="4518437"/>
                  <a:pt x="1862778" y="4454253"/>
                  <a:pt x="1769278" y="4390041"/>
                </a:cubicBezTo>
                <a:cubicBezTo>
                  <a:pt x="1755201" y="4378385"/>
                  <a:pt x="1743396" y="4364829"/>
                  <a:pt x="1729553" y="4356468"/>
                </a:cubicBezTo>
                <a:lnTo>
                  <a:pt x="1717067" y="4351056"/>
                </a:lnTo>
                <a:lnTo>
                  <a:pt x="1717146" y="4350150"/>
                </a:lnTo>
                <a:cubicBezTo>
                  <a:pt x="1716778" y="4349310"/>
                  <a:pt x="1715971" y="4349180"/>
                  <a:pt x="1714869" y="4350103"/>
                </a:cubicBezTo>
                <a:lnTo>
                  <a:pt x="1717067" y="4351056"/>
                </a:lnTo>
                <a:lnTo>
                  <a:pt x="1716772" y="4354482"/>
                </a:lnTo>
                <a:cubicBezTo>
                  <a:pt x="1699393" y="4343293"/>
                  <a:pt x="1678931" y="4331923"/>
                  <a:pt x="1676724" y="4333765"/>
                </a:cubicBezTo>
                <a:cubicBezTo>
                  <a:pt x="1678931" y="4331923"/>
                  <a:pt x="1683464" y="4342366"/>
                  <a:pt x="1683464" y="4342366"/>
                </a:cubicBezTo>
                <a:cubicBezTo>
                  <a:pt x="1686098" y="4348431"/>
                  <a:pt x="1679057" y="4346052"/>
                  <a:pt x="1682715" y="4354474"/>
                </a:cubicBezTo>
                <a:cubicBezTo>
                  <a:pt x="1687554" y="4358698"/>
                  <a:pt x="1701853" y="4369708"/>
                  <a:pt x="1711676" y="4378488"/>
                </a:cubicBezTo>
                <a:cubicBezTo>
                  <a:pt x="1727054" y="4390545"/>
                  <a:pt x="1743016" y="4403152"/>
                  <a:pt x="1759350" y="4415877"/>
                </a:cubicBezTo>
                <a:lnTo>
                  <a:pt x="1801043" y="4447707"/>
                </a:lnTo>
                <a:lnTo>
                  <a:pt x="1789826" y="4441245"/>
                </a:lnTo>
                <a:cubicBezTo>
                  <a:pt x="1771001" y="4428171"/>
                  <a:pt x="1753164" y="4413915"/>
                  <a:pt x="1736007" y="4399783"/>
                </a:cubicBezTo>
                <a:cubicBezTo>
                  <a:pt x="1702062" y="4371209"/>
                  <a:pt x="1660257" y="4346452"/>
                  <a:pt x="1622717" y="4317673"/>
                </a:cubicBezTo>
                <a:cubicBezTo>
                  <a:pt x="1603323" y="4301275"/>
                  <a:pt x="1583472" y="4285837"/>
                  <a:pt x="1564498" y="4270696"/>
                </a:cubicBezTo>
                <a:cubicBezTo>
                  <a:pt x="1545529" y="4255557"/>
                  <a:pt x="1527437" y="4240714"/>
                  <a:pt x="1511565" y="4225505"/>
                </a:cubicBezTo>
                <a:cubicBezTo>
                  <a:pt x="1533053" y="4239234"/>
                  <a:pt x="1555784" y="4256972"/>
                  <a:pt x="1575945" y="4274563"/>
                </a:cubicBezTo>
                <a:lnTo>
                  <a:pt x="1598162" y="4289974"/>
                </a:lnTo>
                <a:cubicBezTo>
                  <a:pt x="1602938" y="4285982"/>
                  <a:pt x="1586884" y="4270929"/>
                  <a:pt x="1582924" y="4268727"/>
                </a:cubicBezTo>
                <a:cubicBezTo>
                  <a:pt x="1537764" y="4229325"/>
                  <a:pt x="1478577" y="4193377"/>
                  <a:pt x="1442444" y="4152855"/>
                </a:cubicBezTo>
                <a:cubicBezTo>
                  <a:pt x="1487332" y="4177792"/>
                  <a:pt x="1532777" y="4224767"/>
                  <a:pt x="1576486" y="4253905"/>
                </a:cubicBezTo>
                <a:cubicBezTo>
                  <a:pt x="1563211" y="4245252"/>
                  <a:pt x="1586308" y="4262685"/>
                  <a:pt x="1588004" y="4258513"/>
                </a:cubicBezTo>
                <a:cubicBezTo>
                  <a:pt x="1590655" y="4250784"/>
                  <a:pt x="1578690" y="4252061"/>
                  <a:pt x="1578690" y="4252061"/>
                </a:cubicBezTo>
                <a:cubicBezTo>
                  <a:pt x="1554127" y="4231259"/>
                  <a:pt x="1530079" y="4211638"/>
                  <a:pt x="1506820" y="4192100"/>
                </a:cubicBezTo>
                <a:lnTo>
                  <a:pt x="1461679" y="4152138"/>
                </a:lnTo>
                <a:lnTo>
                  <a:pt x="1469613" y="4154916"/>
                </a:lnTo>
                <a:lnTo>
                  <a:pt x="1469980" y="4154990"/>
                </a:lnTo>
                <a:lnTo>
                  <a:pt x="1472094" y="4156547"/>
                </a:lnTo>
                <a:cubicBezTo>
                  <a:pt x="1477079" y="4161105"/>
                  <a:pt x="1502810" y="4184602"/>
                  <a:pt x="1505017" y="4182759"/>
                </a:cubicBezTo>
                <a:cubicBezTo>
                  <a:pt x="1511995" y="4176924"/>
                  <a:pt x="1484057" y="4155273"/>
                  <a:pt x="1485816" y="4159313"/>
                </a:cubicBezTo>
                <a:lnTo>
                  <a:pt x="1483420" y="4157507"/>
                </a:lnTo>
                <a:lnTo>
                  <a:pt x="1487721" y="4154504"/>
                </a:lnTo>
                <a:cubicBezTo>
                  <a:pt x="1486658" y="4153055"/>
                  <a:pt x="1483411" y="4151296"/>
                  <a:pt x="1479141" y="4149446"/>
                </a:cubicBezTo>
                <a:lnTo>
                  <a:pt x="1468002" y="4145209"/>
                </a:lnTo>
                <a:lnTo>
                  <a:pt x="1461693" y="4139521"/>
                </a:lnTo>
                <a:cubicBezTo>
                  <a:pt x="1461264" y="4131616"/>
                  <a:pt x="1485385" y="4151405"/>
                  <a:pt x="1485385" y="4151405"/>
                </a:cubicBezTo>
                <a:cubicBezTo>
                  <a:pt x="1530257" y="4190139"/>
                  <a:pt x="1571758" y="4221117"/>
                  <a:pt x="1609662" y="4251888"/>
                </a:cubicBezTo>
                <a:cubicBezTo>
                  <a:pt x="1613625" y="4254087"/>
                  <a:pt x="1655555" y="4292976"/>
                  <a:pt x="1661658" y="4285122"/>
                </a:cubicBezTo>
                <a:cubicBezTo>
                  <a:pt x="1665189" y="4279414"/>
                  <a:pt x="1634025" y="4257243"/>
                  <a:pt x="1655429" y="4278847"/>
                </a:cubicBezTo>
                <a:cubicBezTo>
                  <a:pt x="1620605" y="4248256"/>
                  <a:pt x="1588561" y="4224063"/>
                  <a:pt x="1554246" y="4195798"/>
                </a:cubicBezTo>
                <a:cubicBezTo>
                  <a:pt x="1553372" y="4193777"/>
                  <a:pt x="1515526" y="4171218"/>
                  <a:pt x="1515826" y="4164995"/>
                </a:cubicBezTo>
                <a:cubicBezTo>
                  <a:pt x="1521052" y="4155121"/>
                  <a:pt x="1540767" y="4178597"/>
                  <a:pt x="1540767" y="4178597"/>
                </a:cubicBezTo>
                <a:cubicBezTo>
                  <a:pt x="1587105" y="4213798"/>
                  <a:pt x="1613433" y="4231749"/>
                  <a:pt x="1656693" y="4266770"/>
                </a:cubicBezTo>
                <a:cubicBezTo>
                  <a:pt x="1660656" y="4268968"/>
                  <a:pt x="1700460" y="4304122"/>
                  <a:pt x="1704359" y="4298108"/>
                </a:cubicBezTo>
                <a:cubicBezTo>
                  <a:pt x="1704661" y="4291885"/>
                  <a:pt x="1667844" y="4271684"/>
                  <a:pt x="1671802" y="4273884"/>
                </a:cubicBezTo>
                <a:cubicBezTo>
                  <a:pt x="1661099" y="4263085"/>
                  <a:pt x="1653031" y="4258347"/>
                  <a:pt x="1640941" y="4245494"/>
                </a:cubicBezTo>
                <a:cubicBezTo>
                  <a:pt x="1663606" y="4255019"/>
                  <a:pt x="1679360" y="4276297"/>
                  <a:pt x="1699822" y="4287663"/>
                </a:cubicBezTo>
                <a:cubicBezTo>
                  <a:pt x="1704661" y="4291885"/>
                  <a:pt x="1713543" y="4290431"/>
                  <a:pt x="1721614" y="4295166"/>
                </a:cubicBezTo>
                <a:lnTo>
                  <a:pt x="1732079" y="4301559"/>
                </a:lnTo>
                <a:lnTo>
                  <a:pt x="1732365" y="4301938"/>
                </a:lnTo>
                <a:lnTo>
                  <a:pt x="1734467" y="4303017"/>
                </a:lnTo>
                <a:lnTo>
                  <a:pt x="1756889" y="4316714"/>
                </a:lnTo>
                <a:cubicBezTo>
                  <a:pt x="1768767" y="4325327"/>
                  <a:pt x="1780389" y="4334212"/>
                  <a:pt x="1790621" y="4339895"/>
                </a:cubicBezTo>
                <a:cubicBezTo>
                  <a:pt x="1783432" y="4337180"/>
                  <a:pt x="1799934" y="4346348"/>
                  <a:pt x="1802139" y="4344503"/>
                </a:cubicBezTo>
                <a:cubicBezTo>
                  <a:pt x="1809120" y="4338672"/>
                  <a:pt x="1786962" y="4331473"/>
                  <a:pt x="1786083" y="4329451"/>
                </a:cubicBezTo>
                <a:lnTo>
                  <a:pt x="1769516" y="4317450"/>
                </a:lnTo>
                <a:lnTo>
                  <a:pt x="1746401" y="4309149"/>
                </a:lnTo>
                <a:lnTo>
                  <a:pt x="1734467" y="4303017"/>
                </a:lnTo>
                <a:lnTo>
                  <a:pt x="1732079" y="4301559"/>
                </a:lnTo>
                <a:lnTo>
                  <a:pt x="1726773" y="4294530"/>
                </a:lnTo>
                <a:lnTo>
                  <a:pt x="1738803" y="4295207"/>
                </a:lnTo>
                <a:lnTo>
                  <a:pt x="1713196" y="4276658"/>
                </a:lnTo>
                <a:cubicBezTo>
                  <a:pt x="1689620" y="4258991"/>
                  <a:pt x="1667002" y="4240931"/>
                  <a:pt x="1646035" y="4221485"/>
                </a:cubicBezTo>
                <a:cubicBezTo>
                  <a:pt x="1670203" y="4233892"/>
                  <a:pt x="1688478" y="4249155"/>
                  <a:pt x="1706659" y="4264209"/>
                </a:cubicBezTo>
                <a:lnTo>
                  <a:pt x="1760188" y="4301148"/>
                </a:lnTo>
                <a:lnTo>
                  <a:pt x="1771917" y="4304720"/>
                </a:lnTo>
                <a:lnTo>
                  <a:pt x="1787563" y="4309986"/>
                </a:lnTo>
                <a:lnTo>
                  <a:pt x="1785745" y="4306771"/>
                </a:lnTo>
                <a:cubicBezTo>
                  <a:pt x="1735299" y="4269032"/>
                  <a:pt x="1690859" y="4238209"/>
                  <a:pt x="1646720" y="4201165"/>
                </a:cubicBezTo>
                <a:lnTo>
                  <a:pt x="1634667" y="4188672"/>
                </a:lnTo>
                <a:lnTo>
                  <a:pt x="1614432" y="4179297"/>
                </a:lnTo>
                <a:cubicBezTo>
                  <a:pt x="1598785" y="4171108"/>
                  <a:pt x="1609937" y="4172670"/>
                  <a:pt x="1630339" y="4177304"/>
                </a:cubicBezTo>
                <a:lnTo>
                  <a:pt x="1657948" y="4183854"/>
                </a:lnTo>
                <a:lnTo>
                  <a:pt x="1644523" y="4174012"/>
                </a:lnTo>
                <a:lnTo>
                  <a:pt x="1662285" y="4176491"/>
                </a:lnTo>
                <a:cubicBezTo>
                  <a:pt x="1688269" y="4172439"/>
                  <a:pt x="1659777" y="4163896"/>
                  <a:pt x="1640751" y="4160117"/>
                </a:cubicBezTo>
                <a:lnTo>
                  <a:pt x="1616420" y="4152466"/>
                </a:lnTo>
                <a:lnTo>
                  <a:pt x="1602248" y="4141439"/>
                </a:lnTo>
                <a:lnTo>
                  <a:pt x="1600533" y="4140119"/>
                </a:lnTo>
                <a:lnTo>
                  <a:pt x="1610543" y="4142395"/>
                </a:lnTo>
                <a:cubicBezTo>
                  <a:pt x="1624047" y="4145382"/>
                  <a:pt x="1637318" y="4148647"/>
                  <a:pt x="1649472" y="4153268"/>
                </a:cubicBezTo>
                <a:cubicBezTo>
                  <a:pt x="1663581" y="4157396"/>
                  <a:pt x="1678360" y="4163677"/>
                  <a:pt x="1693418" y="4169623"/>
                </a:cubicBezTo>
                <a:lnTo>
                  <a:pt x="1725567" y="4179716"/>
                </a:lnTo>
                <a:lnTo>
                  <a:pt x="1716540" y="4169212"/>
                </a:lnTo>
                <a:lnTo>
                  <a:pt x="1713972" y="4168101"/>
                </a:lnTo>
                <a:cubicBezTo>
                  <a:pt x="1697544" y="4161162"/>
                  <a:pt x="1678798" y="4152663"/>
                  <a:pt x="1672950" y="4151636"/>
                </a:cubicBezTo>
                <a:cubicBezTo>
                  <a:pt x="1669612" y="4148188"/>
                  <a:pt x="1662650" y="4141007"/>
                  <a:pt x="1660979" y="4139283"/>
                </a:cubicBezTo>
                <a:cubicBezTo>
                  <a:pt x="1653739" y="4136817"/>
                  <a:pt x="1649564" y="4137515"/>
                  <a:pt x="1643621" y="4137224"/>
                </a:cubicBezTo>
                <a:cubicBezTo>
                  <a:pt x="1641952" y="4135503"/>
                  <a:pt x="1639257" y="4126886"/>
                  <a:pt x="1631374" y="4124585"/>
                </a:cubicBezTo>
                <a:cubicBezTo>
                  <a:pt x="1624132" y="4122122"/>
                  <a:pt x="1602884" y="4121048"/>
                  <a:pt x="1590076" y="4112837"/>
                </a:cubicBezTo>
                <a:cubicBezTo>
                  <a:pt x="1584647" y="4109739"/>
                  <a:pt x="1582947" y="4107930"/>
                  <a:pt x="1583567" y="4107009"/>
                </a:cubicBezTo>
                <a:lnTo>
                  <a:pt x="1587623" y="4106723"/>
                </a:lnTo>
                <a:lnTo>
                  <a:pt x="1567421" y="4100771"/>
                </a:lnTo>
                <a:cubicBezTo>
                  <a:pt x="1561561" y="4098642"/>
                  <a:pt x="1557259" y="4096458"/>
                  <a:pt x="1556362" y="4094431"/>
                </a:cubicBezTo>
                <a:cubicBezTo>
                  <a:pt x="1553904" y="4080793"/>
                  <a:pt x="1583042" y="4096222"/>
                  <a:pt x="1583042" y="4096222"/>
                </a:cubicBezTo>
                <a:cubicBezTo>
                  <a:pt x="1589315" y="4098609"/>
                  <a:pt x="1600436" y="4102093"/>
                  <a:pt x="1613055" y="4105728"/>
                </a:cubicBezTo>
                <a:lnTo>
                  <a:pt x="1649992" y="4115608"/>
                </a:lnTo>
                <a:lnTo>
                  <a:pt x="1656333" y="4113642"/>
                </a:lnTo>
                <a:cubicBezTo>
                  <a:pt x="1660878" y="4113121"/>
                  <a:pt x="1666533" y="4114105"/>
                  <a:pt x="1672840" y="4116026"/>
                </a:cubicBezTo>
                <a:lnTo>
                  <a:pt x="1678329" y="4118168"/>
                </a:lnTo>
                <a:lnTo>
                  <a:pt x="1676498" y="4117094"/>
                </a:lnTo>
                <a:lnTo>
                  <a:pt x="1670437" y="4114567"/>
                </a:lnTo>
                <a:lnTo>
                  <a:pt x="1634523" y="4101982"/>
                </a:lnTo>
                <a:cubicBezTo>
                  <a:pt x="1630764" y="4100608"/>
                  <a:pt x="1627145" y="4098123"/>
                  <a:pt x="1623107" y="4095210"/>
                </a:cubicBezTo>
                <a:lnTo>
                  <a:pt x="1621925" y="4094413"/>
                </a:lnTo>
                <a:lnTo>
                  <a:pt x="1605400" y="4087618"/>
                </a:lnTo>
                <a:lnTo>
                  <a:pt x="1591632" y="4081269"/>
                </a:lnTo>
                <a:lnTo>
                  <a:pt x="1591598" y="4081260"/>
                </a:lnTo>
                <a:lnTo>
                  <a:pt x="1591581" y="4081245"/>
                </a:lnTo>
                <a:lnTo>
                  <a:pt x="1542691" y="4058702"/>
                </a:lnTo>
                <a:cubicBezTo>
                  <a:pt x="1532856" y="4051305"/>
                  <a:pt x="1492529" y="4035123"/>
                  <a:pt x="1492529" y="4035123"/>
                </a:cubicBezTo>
                <a:lnTo>
                  <a:pt x="1503361" y="4029183"/>
                </a:lnTo>
                <a:lnTo>
                  <a:pt x="1493660" y="4026226"/>
                </a:lnTo>
                <a:lnTo>
                  <a:pt x="1491866" y="4023372"/>
                </a:lnTo>
                <a:lnTo>
                  <a:pt x="1486014" y="4015949"/>
                </a:lnTo>
                <a:lnTo>
                  <a:pt x="1494021" y="4018016"/>
                </a:lnTo>
                <a:cubicBezTo>
                  <a:pt x="1532199" y="4028317"/>
                  <a:pt x="1571362" y="4038907"/>
                  <a:pt x="1614097" y="4049218"/>
                </a:cubicBezTo>
                <a:cubicBezTo>
                  <a:pt x="1617715" y="4050452"/>
                  <a:pt x="1624189" y="4052124"/>
                  <a:pt x="1632378" y="4054218"/>
                </a:cubicBezTo>
                <a:lnTo>
                  <a:pt x="1654239" y="4059946"/>
                </a:lnTo>
                <a:lnTo>
                  <a:pt x="1682280" y="4064000"/>
                </a:lnTo>
                <a:lnTo>
                  <a:pt x="1694488" y="4066618"/>
                </a:lnTo>
                <a:lnTo>
                  <a:pt x="1688416" y="4062953"/>
                </a:lnTo>
                <a:cubicBezTo>
                  <a:pt x="1689684" y="4061680"/>
                  <a:pt x="1715993" y="4070528"/>
                  <a:pt x="1720168" y="4071086"/>
                </a:cubicBezTo>
                <a:cubicBezTo>
                  <a:pt x="1724344" y="4070387"/>
                  <a:pt x="1738633" y="4064281"/>
                  <a:pt x="1739190" y="4059849"/>
                </a:cubicBezTo>
                <a:cubicBezTo>
                  <a:pt x="1737521" y="4058127"/>
                  <a:pt x="1673578" y="4038862"/>
                  <a:pt x="1666058" y="4036109"/>
                </a:cubicBezTo>
                <a:cubicBezTo>
                  <a:pt x="1647965" y="4027447"/>
                  <a:pt x="1630885" y="4020673"/>
                  <a:pt x="1618355" y="4012752"/>
                </a:cubicBezTo>
                <a:cubicBezTo>
                  <a:pt x="1616686" y="4011026"/>
                  <a:pt x="1613623" y="4002863"/>
                  <a:pt x="1611950" y="4001137"/>
                </a:cubicBezTo>
                <a:cubicBezTo>
                  <a:pt x="1594134" y="3987757"/>
                  <a:pt x="1550518" y="3994469"/>
                  <a:pt x="1555900" y="3984176"/>
                </a:cubicBezTo>
                <a:cubicBezTo>
                  <a:pt x="1555900" y="3984176"/>
                  <a:pt x="1565363" y="3983932"/>
                  <a:pt x="1573159" y="3981966"/>
                </a:cubicBezTo>
                <a:lnTo>
                  <a:pt x="1571847" y="3983277"/>
                </a:lnTo>
                <a:lnTo>
                  <a:pt x="1569261" y="3982949"/>
                </a:lnTo>
                <a:cubicBezTo>
                  <a:pt x="1570096" y="3983809"/>
                  <a:pt x="1570513" y="3984242"/>
                  <a:pt x="1571003" y="3984119"/>
                </a:cubicBezTo>
                <a:lnTo>
                  <a:pt x="1571847" y="3983277"/>
                </a:lnTo>
                <a:lnTo>
                  <a:pt x="1576597" y="3983877"/>
                </a:lnTo>
                <a:lnTo>
                  <a:pt x="1579298" y="3985379"/>
                </a:lnTo>
                <a:cubicBezTo>
                  <a:pt x="1581231" y="3985917"/>
                  <a:pt x="1582718" y="3985990"/>
                  <a:pt x="1582718" y="3985990"/>
                </a:cubicBezTo>
                <a:cubicBezTo>
                  <a:pt x="1582718" y="3985990"/>
                  <a:pt x="1589396" y="3977870"/>
                  <a:pt x="1595613" y="3978447"/>
                </a:cubicBezTo>
                <a:cubicBezTo>
                  <a:pt x="1602436" y="3977979"/>
                  <a:pt x="1613178" y="3981345"/>
                  <a:pt x="1623642" y="3985051"/>
                </a:cubicBezTo>
                <a:lnTo>
                  <a:pt x="1640378" y="3990534"/>
                </a:lnTo>
                <a:lnTo>
                  <a:pt x="1635941" y="3980878"/>
                </a:lnTo>
                <a:cubicBezTo>
                  <a:pt x="1634352" y="3976912"/>
                  <a:pt x="1632646" y="3972691"/>
                  <a:pt x="1630469" y="3968914"/>
                </a:cubicBezTo>
                <a:lnTo>
                  <a:pt x="1629301" y="3967601"/>
                </a:lnTo>
                <a:lnTo>
                  <a:pt x="1580529" y="3950480"/>
                </a:lnTo>
                <a:lnTo>
                  <a:pt x="1499072" y="3927971"/>
                </a:lnTo>
                <a:lnTo>
                  <a:pt x="1494951" y="3923261"/>
                </a:lnTo>
                <a:lnTo>
                  <a:pt x="1484648" y="3913117"/>
                </a:lnTo>
                <a:lnTo>
                  <a:pt x="1511063" y="3917905"/>
                </a:lnTo>
                <a:lnTo>
                  <a:pt x="1487172" y="3908390"/>
                </a:lnTo>
                <a:lnTo>
                  <a:pt x="1491365" y="3901174"/>
                </a:lnTo>
                <a:cubicBezTo>
                  <a:pt x="1492388" y="3903531"/>
                  <a:pt x="1493267" y="3905552"/>
                  <a:pt x="1493267" y="3905552"/>
                </a:cubicBezTo>
                <a:cubicBezTo>
                  <a:pt x="1496139" y="3897182"/>
                  <a:pt x="1493937" y="3899026"/>
                  <a:pt x="1491365" y="3901174"/>
                </a:cubicBezTo>
                <a:lnTo>
                  <a:pt x="1484283" y="3895421"/>
                </a:lnTo>
                <a:lnTo>
                  <a:pt x="1508844" y="3900855"/>
                </a:lnTo>
                <a:lnTo>
                  <a:pt x="1515944" y="3904094"/>
                </a:lnTo>
                <a:cubicBezTo>
                  <a:pt x="1518163" y="3905295"/>
                  <a:pt x="1519359" y="3906247"/>
                  <a:pt x="1518807" y="3906707"/>
                </a:cubicBezTo>
                <a:lnTo>
                  <a:pt x="1519427" y="3903194"/>
                </a:lnTo>
                <a:lnTo>
                  <a:pt x="1552286" y="3910465"/>
                </a:lnTo>
                <a:lnTo>
                  <a:pt x="1560575" y="3916343"/>
                </a:lnTo>
                <a:lnTo>
                  <a:pt x="1562338" y="3917741"/>
                </a:lnTo>
                <a:lnTo>
                  <a:pt x="1559676" y="3902607"/>
                </a:lnTo>
                <a:lnTo>
                  <a:pt x="1559083" y="3900119"/>
                </a:lnTo>
                <a:lnTo>
                  <a:pt x="1561449" y="3899583"/>
                </a:lnTo>
                <a:cubicBezTo>
                  <a:pt x="1568343" y="3898003"/>
                  <a:pt x="1585361" y="3894040"/>
                  <a:pt x="1598965" y="3890357"/>
                </a:cubicBezTo>
                <a:lnTo>
                  <a:pt x="1606363" y="3888077"/>
                </a:lnTo>
                <a:lnTo>
                  <a:pt x="1629569" y="3897403"/>
                </a:lnTo>
                <a:cubicBezTo>
                  <a:pt x="1641547" y="3901491"/>
                  <a:pt x="1651539" y="3903867"/>
                  <a:pt x="1657518" y="3903137"/>
                </a:cubicBezTo>
                <a:lnTo>
                  <a:pt x="1642218" y="3890859"/>
                </a:lnTo>
                <a:lnTo>
                  <a:pt x="1660405" y="3899564"/>
                </a:lnTo>
                <a:lnTo>
                  <a:pt x="1663120" y="3900865"/>
                </a:lnTo>
                <a:cubicBezTo>
                  <a:pt x="1672013" y="3905391"/>
                  <a:pt x="1681347" y="3910162"/>
                  <a:pt x="1691011" y="3914387"/>
                </a:cubicBezTo>
                <a:lnTo>
                  <a:pt x="1705655" y="3919435"/>
                </a:lnTo>
                <a:lnTo>
                  <a:pt x="1727655" y="3918683"/>
                </a:lnTo>
                <a:cubicBezTo>
                  <a:pt x="1739997" y="3915571"/>
                  <a:pt x="1711971" y="3918350"/>
                  <a:pt x="1720693" y="3911502"/>
                </a:cubicBezTo>
                <a:cubicBezTo>
                  <a:pt x="1729417" y="3904655"/>
                  <a:pt x="1748904" y="3919758"/>
                  <a:pt x="1760319" y="3921525"/>
                </a:cubicBezTo>
                <a:cubicBezTo>
                  <a:pt x="1771550" y="3927275"/>
                  <a:pt x="1784080" y="3935197"/>
                  <a:pt x="1799391" y="3935982"/>
                </a:cubicBezTo>
                <a:cubicBezTo>
                  <a:pt x="1799391" y="3935982"/>
                  <a:pt x="1800596" y="3934516"/>
                  <a:pt x="1802289" y="3932928"/>
                </a:cubicBezTo>
                <a:lnTo>
                  <a:pt x="1807045" y="3929831"/>
                </a:lnTo>
                <a:lnTo>
                  <a:pt x="1797092" y="3923050"/>
                </a:lnTo>
                <a:cubicBezTo>
                  <a:pt x="1787800" y="3915127"/>
                  <a:pt x="1779960" y="3907584"/>
                  <a:pt x="1770687" y="3900084"/>
                </a:cubicBezTo>
                <a:lnTo>
                  <a:pt x="1759160" y="3892598"/>
                </a:lnTo>
                <a:lnTo>
                  <a:pt x="1728806" y="3878486"/>
                </a:lnTo>
                <a:lnTo>
                  <a:pt x="1695592" y="3862704"/>
                </a:lnTo>
                <a:lnTo>
                  <a:pt x="1687310" y="3859674"/>
                </a:lnTo>
                <a:lnTo>
                  <a:pt x="1676169" y="3856241"/>
                </a:lnTo>
                <a:lnTo>
                  <a:pt x="1668350" y="3855728"/>
                </a:lnTo>
                <a:cubicBezTo>
                  <a:pt x="1666224" y="3854943"/>
                  <a:pt x="1665154" y="3853900"/>
                  <a:pt x="1664978" y="3852955"/>
                </a:cubicBezTo>
                <a:lnTo>
                  <a:pt x="1665182" y="3852851"/>
                </a:lnTo>
                <a:lnTo>
                  <a:pt x="1664107" y="3852520"/>
                </a:lnTo>
                <a:cubicBezTo>
                  <a:pt x="1657662" y="3849966"/>
                  <a:pt x="1652896" y="3847119"/>
                  <a:pt x="1650993" y="3843623"/>
                </a:cubicBezTo>
                <a:lnTo>
                  <a:pt x="1654502" y="3842857"/>
                </a:lnTo>
                <a:lnTo>
                  <a:pt x="1676794" y="3852613"/>
                </a:lnTo>
                <a:cubicBezTo>
                  <a:pt x="1676794" y="3852613"/>
                  <a:pt x="1679057" y="3849809"/>
                  <a:pt x="1682266" y="3846898"/>
                </a:cubicBezTo>
                <a:lnTo>
                  <a:pt x="1685108" y="3845260"/>
                </a:lnTo>
                <a:lnTo>
                  <a:pt x="1697810" y="3848660"/>
                </a:lnTo>
                <a:cubicBezTo>
                  <a:pt x="1702276" y="3850431"/>
                  <a:pt x="1704627" y="3852274"/>
                  <a:pt x="1703000" y="3853849"/>
                </a:cubicBezTo>
                <a:lnTo>
                  <a:pt x="1701805" y="3843965"/>
                </a:lnTo>
                <a:lnTo>
                  <a:pt x="1710672" y="3847634"/>
                </a:lnTo>
                <a:cubicBezTo>
                  <a:pt x="1734933" y="3858156"/>
                  <a:pt x="1775151" y="3876561"/>
                  <a:pt x="1786298" y="3882779"/>
                </a:cubicBezTo>
                <a:cubicBezTo>
                  <a:pt x="1870018" y="3901324"/>
                  <a:pt x="1743901" y="3839771"/>
                  <a:pt x="1722300" y="3822979"/>
                </a:cubicBezTo>
                <a:cubicBezTo>
                  <a:pt x="1699947" y="3811329"/>
                  <a:pt x="1679594" y="3801766"/>
                  <a:pt x="1663073" y="3792899"/>
                </a:cubicBezTo>
                <a:lnTo>
                  <a:pt x="1628051" y="3767880"/>
                </a:lnTo>
                <a:lnTo>
                  <a:pt x="1628448" y="3765747"/>
                </a:lnTo>
                <a:cubicBezTo>
                  <a:pt x="1627550" y="3763717"/>
                  <a:pt x="1623388" y="3761124"/>
                  <a:pt x="1617653" y="3758373"/>
                </a:cubicBezTo>
                <a:lnTo>
                  <a:pt x="1609972" y="3755212"/>
                </a:lnTo>
                <a:lnTo>
                  <a:pt x="1581239" y="3735115"/>
                </a:lnTo>
                <a:lnTo>
                  <a:pt x="1592417" y="3730253"/>
                </a:lnTo>
                <a:lnTo>
                  <a:pt x="1620069" y="3733325"/>
                </a:lnTo>
                <a:lnTo>
                  <a:pt x="1628701" y="3738037"/>
                </a:lnTo>
                <a:cubicBezTo>
                  <a:pt x="1659112" y="3753756"/>
                  <a:pt x="1687456" y="3779051"/>
                  <a:pt x="1718920" y="3775215"/>
                </a:cubicBezTo>
                <a:cubicBezTo>
                  <a:pt x="1730652" y="3769123"/>
                  <a:pt x="1734832" y="3763952"/>
                  <a:pt x="1746455" y="3766421"/>
                </a:cubicBezTo>
                <a:cubicBezTo>
                  <a:pt x="1776413" y="3772870"/>
                  <a:pt x="1796961" y="3809216"/>
                  <a:pt x="1830292" y="3819915"/>
                </a:cubicBezTo>
                <a:cubicBezTo>
                  <a:pt x="1829028" y="3818323"/>
                  <a:pt x="1830721" y="3812872"/>
                  <a:pt x="1833538" y="3806942"/>
                </a:cubicBezTo>
                <a:lnTo>
                  <a:pt x="1840328" y="3796171"/>
                </a:lnTo>
                <a:lnTo>
                  <a:pt x="1836759" y="3793562"/>
                </a:lnTo>
                <a:cubicBezTo>
                  <a:pt x="1835925" y="3792701"/>
                  <a:pt x="1837607" y="3792142"/>
                  <a:pt x="1840590" y="3791871"/>
                </a:cubicBezTo>
                <a:lnTo>
                  <a:pt x="1842575" y="3791877"/>
                </a:lnTo>
                <a:lnTo>
                  <a:pt x="1842900" y="3792098"/>
                </a:lnTo>
                <a:lnTo>
                  <a:pt x="1843531" y="3791094"/>
                </a:lnTo>
                <a:lnTo>
                  <a:pt x="1844937" y="3790486"/>
                </a:lnTo>
                <a:lnTo>
                  <a:pt x="1881933" y="3806010"/>
                </a:lnTo>
                <a:lnTo>
                  <a:pt x="1865982" y="3790564"/>
                </a:lnTo>
                <a:lnTo>
                  <a:pt x="1869713" y="3792680"/>
                </a:lnTo>
                <a:lnTo>
                  <a:pt x="1827746" y="3758813"/>
                </a:lnTo>
                <a:cubicBezTo>
                  <a:pt x="1808774" y="3743673"/>
                  <a:pt x="1790684" y="3728829"/>
                  <a:pt x="1774812" y="3713623"/>
                </a:cubicBezTo>
                <a:cubicBezTo>
                  <a:pt x="1796299" y="3727350"/>
                  <a:pt x="1819031" y="3745090"/>
                  <a:pt x="1839192" y="3762680"/>
                </a:cubicBezTo>
                <a:lnTo>
                  <a:pt x="1861411" y="3778091"/>
                </a:lnTo>
                <a:cubicBezTo>
                  <a:pt x="1862607" y="3777094"/>
                  <a:pt x="1862498" y="3775404"/>
                  <a:pt x="1861601" y="3773399"/>
                </a:cubicBezTo>
                <a:lnTo>
                  <a:pt x="1860917" y="3772402"/>
                </a:lnTo>
                <a:lnTo>
                  <a:pt x="1854137" y="3767176"/>
                </a:lnTo>
                <a:lnTo>
                  <a:pt x="1857542" y="3768300"/>
                </a:lnTo>
                <a:lnTo>
                  <a:pt x="1858280" y="3768562"/>
                </a:lnTo>
                <a:lnTo>
                  <a:pt x="1857067" y="3766797"/>
                </a:lnTo>
                <a:cubicBezTo>
                  <a:pt x="1853156" y="3762260"/>
                  <a:pt x="1848151" y="3757945"/>
                  <a:pt x="1846174" y="3756845"/>
                </a:cubicBezTo>
                <a:cubicBezTo>
                  <a:pt x="1801012" y="3717442"/>
                  <a:pt x="1741827" y="3681495"/>
                  <a:pt x="1705694" y="3640972"/>
                </a:cubicBezTo>
                <a:cubicBezTo>
                  <a:pt x="1750581" y="3665911"/>
                  <a:pt x="1796025" y="3712882"/>
                  <a:pt x="1839731" y="3742022"/>
                </a:cubicBezTo>
                <a:cubicBezTo>
                  <a:pt x="1826459" y="3733368"/>
                  <a:pt x="1849557" y="3750804"/>
                  <a:pt x="1851253" y="3746633"/>
                </a:cubicBezTo>
                <a:cubicBezTo>
                  <a:pt x="1853903" y="3738902"/>
                  <a:pt x="1841936" y="3740182"/>
                  <a:pt x="1841936" y="3740182"/>
                </a:cubicBezTo>
                <a:cubicBezTo>
                  <a:pt x="1817377" y="3719378"/>
                  <a:pt x="1793327" y="3699754"/>
                  <a:pt x="1770067" y="3680220"/>
                </a:cubicBezTo>
                <a:lnTo>
                  <a:pt x="1724929" y="3640256"/>
                </a:lnTo>
                <a:lnTo>
                  <a:pt x="1732864" y="3643033"/>
                </a:lnTo>
                <a:lnTo>
                  <a:pt x="1733228" y="3643106"/>
                </a:lnTo>
                <a:lnTo>
                  <a:pt x="1735341" y="3644662"/>
                </a:lnTo>
                <a:cubicBezTo>
                  <a:pt x="1740329" y="3649224"/>
                  <a:pt x="1766059" y="3672720"/>
                  <a:pt x="1768264" y="3670880"/>
                </a:cubicBezTo>
                <a:cubicBezTo>
                  <a:pt x="1775244" y="3665042"/>
                  <a:pt x="1747307" y="3643390"/>
                  <a:pt x="1749062" y="3647431"/>
                </a:cubicBezTo>
                <a:lnTo>
                  <a:pt x="1746671" y="3645627"/>
                </a:lnTo>
                <a:lnTo>
                  <a:pt x="1750969" y="3642620"/>
                </a:lnTo>
                <a:cubicBezTo>
                  <a:pt x="1749906" y="3641175"/>
                  <a:pt x="1746658" y="3639413"/>
                  <a:pt x="1742388" y="3637563"/>
                </a:cubicBezTo>
                <a:lnTo>
                  <a:pt x="1731251" y="3633328"/>
                </a:lnTo>
                <a:lnTo>
                  <a:pt x="1724944" y="3627639"/>
                </a:lnTo>
                <a:cubicBezTo>
                  <a:pt x="1724511" y="3619732"/>
                  <a:pt x="1748631" y="3639524"/>
                  <a:pt x="1748631" y="3639524"/>
                </a:cubicBezTo>
                <a:cubicBezTo>
                  <a:pt x="1793501" y="3678254"/>
                  <a:pt x="1835005" y="3709234"/>
                  <a:pt x="1872911" y="3740007"/>
                </a:cubicBezTo>
                <a:cubicBezTo>
                  <a:pt x="1874396" y="3740832"/>
                  <a:pt x="1881220" y="3746817"/>
                  <a:pt x="1889494" y="3753559"/>
                </a:cubicBezTo>
                <a:lnTo>
                  <a:pt x="1896111" y="3758810"/>
                </a:lnTo>
                <a:lnTo>
                  <a:pt x="1895980" y="3758022"/>
                </a:lnTo>
                <a:cubicBezTo>
                  <a:pt x="1895551" y="3755338"/>
                  <a:pt x="1895151" y="3752498"/>
                  <a:pt x="1895021" y="3750137"/>
                </a:cubicBezTo>
                <a:lnTo>
                  <a:pt x="1895363" y="3747502"/>
                </a:lnTo>
                <a:lnTo>
                  <a:pt x="1867895" y="3724567"/>
                </a:lnTo>
                <a:lnTo>
                  <a:pt x="1845814" y="3706757"/>
                </a:lnTo>
                <a:lnTo>
                  <a:pt x="1834958" y="3701461"/>
                </a:lnTo>
                <a:lnTo>
                  <a:pt x="1830238" y="3694193"/>
                </a:lnTo>
                <a:lnTo>
                  <a:pt x="1817494" y="3683917"/>
                </a:lnTo>
                <a:cubicBezTo>
                  <a:pt x="1816618" y="3681894"/>
                  <a:pt x="1778776" y="3659336"/>
                  <a:pt x="1779074" y="3653114"/>
                </a:cubicBezTo>
                <a:cubicBezTo>
                  <a:pt x="1781686" y="3648174"/>
                  <a:pt x="1787922" y="3651573"/>
                  <a:pt x="1793504" y="3656209"/>
                </a:cubicBezTo>
                <a:lnTo>
                  <a:pt x="1795633" y="3658236"/>
                </a:lnTo>
                <a:lnTo>
                  <a:pt x="1800526" y="3658928"/>
                </a:lnTo>
                <a:cubicBezTo>
                  <a:pt x="1810687" y="3661219"/>
                  <a:pt x="1826271" y="3666300"/>
                  <a:pt x="1829402" y="3666717"/>
                </a:cubicBezTo>
                <a:cubicBezTo>
                  <a:pt x="1840215" y="3670156"/>
                  <a:pt x="1848808" y="3672611"/>
                  <a:pt x="1856391" y="3674583"/>
                </a:cubicBezTo>
                <a:lnTo>
                  <a:pt x="1860386" y="3675529"/>
                </a:lnTo>
                <a:lnTo>
                  <a:pt x="1885643" y="3694335"/>
                </a:lnTo>
                <a:lnTo>
                  <a:pt x="1851122" y="3679114"/>
                </a:lnTo>
                <a:cubicBezTo>
                  <a:pt x="1847777" y="3677543"/>
                  <a:pt x="1840823" y="3675878"/>
                  <a:pt x="1832773" y="3673992"/>
                </a:cubicBezTo>
                <a:lnTo>
                  <a:pt x="1829403" y="3673122"/>
                </a:lnTo>
                <a:lnTo>
                  <a:pt x="1851346" y="3685062"/>
                </a:lnTo>
                <a:cubicBezTo>
                  <a:pt x="1869287" y="3695502"/>
                  <a:pt x="1886706" y="3706588"/>
                  <a:pt x="1886706" y="3706588"/>
                </a:cubicBezTo>
                <a:lnTo>
                  <a:pt x="1914626" y="3723039"/>
                </a:lnTo>
                <a:lnTo>
                  <a:pt x="1919112" y="3722139"/>
                </a:lnTo>
                <a:lnTo>
                  <a:pt x="1923947" y="3722798"/>
                </a:lnTo>
                <a:lnTo>
                  <a:pt x="1927858" y="3725701"/>
                </a:lnTo>
                <a:lnTo>
                  <a:pt x="1909284" y="3709604"/>
                </a:lnTo>
                <a:lnTo>
                  <a:pt x="1950737" y="3737407"/>
                </a:lnTo>
                <a:lnTo>
                  <a:pt x="1941590" y="3729629"/>
                </a:lnTo>
                <a:lnTo>
                  <a:pt x="1938235" y="3727139"/>
                </a:lnTo>
                <a:lnTo>
                  <a:pt x="1910180" y="3707903"/>
                </a:lnTo>
                <a:lnTo>
                  <a:pt x="1896064" y="3698227"/>
                </a:lnTo>
                <a:lnTo>
                  <a:pt x="1883335" y="3689500"/>
                </a:lnTo>
                <a:cubicBezTo>
                  <a:pt x="1876465" y="3684426"/>
                  <a:pt x="1872419" y="3680743"/>
                  <a:pt x="1873465" y="3679450"/>
                </a:cubicBezTo>
                <a:cubicBezTo>
                  <a:pt x="1874510" y="3678160"/>
                  <a:pt x="1880688" y="3679201"/>
                  <a:pt x="1888220" y="3680736"/>
                </a:cubicBezTo>
                <a:lnTo>
                  <a:pt x="1904010" y="3683649"/>
                </a:lnTo>
                <a:lnTo>
                  <a:pt x="1900885" y="3680693"/>
                </a:lnTo>
                <a:cubicBezTo>
                  <a:pt x="1891409" y="3670983"/>
                  <a:pt x="1883567" y="3660490"/>
                  <a:pt x="1902652" y="3672436"/>
                </a:cubicBezTo>
                <a:lnTo>
                  <a:pt x="1917425" y="3682037"/>
                </a:lnTo>
                <a:lnTo>
                  <a:pt x="1919564" y="3681046"/>
                </a:lnTo>
                <a:lnTo>
                  <a:pt x="1915030" y="3676408"/>
                </a:lnTo>
                <a:lnTo>
                  <a:pt x="1914341" y="3676220"/>
                </a:lnTo>
                <a:lnTo>
                  <a:pt x="1913984" y="3675335"/>
                </a:lnTo>
                <a:lnTo>
                  <a:pt x="1911276" y="3672572"/>
                </a:lnTo>
                <a:cubicBezTo>
                  <a:pt x="1906652" y="3668789"/>
                  <a:pt x="1900011" y="3663977"/>
                  <a:pt x="1890879" y="3657904"/>
                </a:cubicBezTo>
                <a:cubicBezTo>
                  <a:pt x="1843607" y="3620930"/>
                  <a:pt x="1779618" y="3604640"/>
                  <a:pt x="1740845" y="3555756"/>
                </a:cubicBezTo>
                <a:cubicBezTo>
                  <a:pt x="1734102" y="3547253"/>
                  <a:pt x="1806336" y="3561755"/>
                  <a:pt x="1805396" y="3572750"/>
                </a:cubicBezTo>
                <a:cubicBezTo>
                  <a:pt x="1806707" y="3557437"/>
                  <a:pt x="1742098" y="3526558"/>
                  <a:pt x="1703448" y="3508580"/>
                </a:cubicBezTo>
                <a:lnTo>
                  <a:pt x="1685841" y="3500222"/>
                </a:lnTo>
                <a:lnTo>
                  <a:pt x="1703140" y="3505734"/>
                </a:lnTo>
                <a:cubicBezTo>
                  <a:pt x="1778892" y="3532156"/>
                  <a:pt x="1682095" y="3476248"/>
                  <a:pt x="1676930" y="3475901"/>
                </a:cubicBezTo>
                <a:cubicBezTo>
                  <a:pt x="1662791" y="3468214"/>
                  <a:pt x="1650494" y="3447176"/>
                  <a:pt x="1641743" y="3438728"/>
                </a:cubicBezTo>
                <a:lnTo>
                  <a:pt x="1628644" y="3429068"/>
                </a:lnTo>
                <a:lnTo>
                  <a:pt x="1779853" y="3507486"/>
                </a:lnTo>
                <a:lnTo>
                  <a:pt x="1795765" y="3516137"/>
                </a:lnTo>
                <a:lnTo>
                  <a:pt x="1825582" y="3523887"/>
                </a:lnTo>
                <a:lnTo>
                  <a:pt x="1814916" y="3514114"/>
                </a:lnTo>
                <a:cubicBezTo>
                  <a:pt x="1813574" y="3508669"/>
                  <a:pt x="1852567" y="3529121"/>
                  <a:pt x="1866947" y="3530282"/>
                </a:cubicBezTo>
                <a:cubicBezTo>
                  <a:pt x="1863576" y="3526030"/>
                  <a:pt x="1860201" y="3521780"/>
                  <a:pt x="1856831" y="3517528"/>
                </a:cubicBezTo>
                <a:cubicBezTo>
                  <a:pt x="1858517" y="3519655"/>
                  <a:pt x="1856312" y="3509045"/>
                  <a:pt x="1854297" y="3497151"/>
                </a:cubicBezTo>
                <a:lnTo>
                  <a:pt x="1852165" y="3481558"/>
                </a:lnTo>
                <a:lnTo>
                  <a:pt x="1838475" y="3479619"/>
                </a:lnTo>
                <a:cubicBezTo>
                  <a:pt x="1826016" y="3478336"/>
                  <a:pt x="1816456" y="3477441"/>
                  <a:pt x="1819147" y="3472295"/>
                </a:cubicBezTo>
                <a:cubicBezTo>
                  <a:pt x="1819147" y="3472295"/>
                  <a:pt x="1828611" y="3472049"/>
                  <a:pt x="1836406" y="3470084"/>
                </a:cubicBezTo>
                <a:lnTo>
                  <a:pt x="1835091" y="3471395"/>
                </a:lnTo>
                <a:lnTo>
                  <a:pt x="1832511" y="3471067"/>
                </a:lnTo>
                <a:cubicBezTo>
                  <a:pt x="1833345" y="3471930"/>
                  <a:pt x="1833764" y="3472360"/>
                  <a:pt x="1834250" y="3472237"/>
                </a:cubicBezTo>
                <a:lnTo>
                  <a:pt x="1835091" y="3471395"/>
                </a:lnTo>
                <a:lnTo>
                  <a:pt x="1839845" y="3471994"/>
                </a:lnTo>
                <a:lnTo>
                  <a:pt x="1842544" y="3473498"/>
                </a:lnTo>
                <a:cubicBezTo>
                  <a:pt x="1844482" y="3474036"/>
                  <a:pt x="1845966" y="3474108"/>
                  <a:pt x="1845966" y="3474108"/>
                </a:cubicBezTo>
                <a:cubicBezTo>
                  <a:pt x="1845966" y="3474108"/>
                  <a:pt x="1852647" y="3465990"/>
                  <a:pt x="1858865" y="3466564"/>
                </a:cubicBezTo>
                <a:cubicBezTo>
                  <a:pt x="1872502" y="3465624"/>
                  <a:pt x="1901831" y="3480035"/>
                  <a:pt x="1913245" y="3481803"/>
                </a:cubicBezTo>
                <a:cubicBezTo>
                  <a:pt x="1914915" y="3483530"/>
                  <a:pt x="1919742" y="3477665"/>
                  <a:pt x="1923640" y="3476680"/>
                </a:cubicBezTo>
                <a:cubicBezTo>
                  <a:pt x="1930217" y="3475959"/>
                  <a:pt x="1938176" y="3477958"/>
                  <a:pt x="1946560" y="3480933"/>
                </a:cubicBezTo>
                <a:lnTo>
                  <a:pt x="1950568" y="3482528"/>
                </a:lnTo>
                <a:lnTo>
                  <a:pt x="1945516" y="3479038"/>
                </a:lnTo>
                <a:lnTo>
                  <a:pt x="1930987" y="3469211"/>
                </a:lnTo>
                <a:lnTo>
                  <a:pt x="1843776" y="3438598"/>
                </a:lnTo>
                <a:lnTo>
                  <a:pt x="1762319" y="3416087"/>
                </a:lnTo>
                <a:lnTo>
                  <a:pt x="1758197" y="3411379"/>
                </a:lnTo>
                <a:lnTo>
                  <a:pt x="1747896" y="3401234"/>
                </a:lnTo>
                <a:lnTo>
                  <a:pt x="1774313" y="3406022"/>
                </a:lnTo>
                <a:lnTo>
                  <a:pt x="1750424" y="3396507"/>
                </a:lnTo>
                <a:lnTo>
                  <a:pt x="1754613" y="3389290"/>
                </a:lnTo>
                <a:cubicBezTo>
                  <a:pt x="1755637" y="3391651"/>
                  <a:pt x="1756515" y="3393671"/>
                  <a:pt x="1756515" y="3393671"/>
                </a:cubicBezTo>
                <a:cubicBezTo>
                  <a:pt x="1759387" y="3385300"/>
                  <a:pt x="1757183" y="3387142"/>
                  <a:pt x="1754613" y="3389290"/>
                </a:cubicBezTo>
                <a:lnTo>
                  <a:pt x="1747530" y="3383538"/>
                </a:lnTo>
                <a:lnTo>
                  <a:pt x="1772092" y="3388972"/>
                </a:lnTo>
                <a:lnTo>
                  <a:pt x="1779190" y="3392213"/>
                </a:lnTo>
                <a:cubicBezTo>
                  <a:pt x="1781412" y="3393410"/>
                  <a:pt x="1782606" y="3394363"/>
                  <a:pt x="1782055" y="3394824"/>
                </a:cubicBezTo>
                <a:lnTo>
                  <a:pt x="1782673" y="3391312"/>
                </a:lnTo>
                <a:lnTo>
                  <a:pt x="1815533" y="3398581"/>
                </a:lnTo>
                <a:lnTo>
                  <a:pt x="1823823" y="3404459"/>
                </a:lnTo>
                <a:cubicBezTo>
                  <a:pt x="1829015" y="3408327"/>
                  <a:pt x="1834859" y="3412915"/>
                  <a:pt x="1842135" y="3419002"/>
                </a:cubicBezTo>
                <a:cubicBezTo>
                  <a:pt x="1846097" y="3421201"/>
                  <a:pt x="1876081" y="3447575"/>
                  <a:pt x="1866561" y="3432571"/>
                </a:cubicBezTo>
                <a:cubicBezTo>
                  <a:pt x="1858940" y="3421948"/>
                  <a:pt x="1834370" y="3408041"/>
                  <a:pt x="1828652" y="3401799"/>
                </a:cubicBezTo>
                <a:lnTo>
                  <a:pt x="1828268" y="3401400"/>
                </a:lnTo>
                <a:lnTo>
                  <a:pt x="1837230" y="3403381"/>
                </a:lnTo>
                <a:cubicBezTo>
                  <a:pt x="1864050" y="3407698"/>
                  <a:pt x="1888271" y="3417052"/>
                  <a:pt x="1912771" y="3426065"/>
                </a:cubicBezTo>
                <a:lnTo>
                  <a:pt x="1938678" y="3434809"/>
                </a:lnTo>
                <a:lnTo>
                  <a:pt x="1933342" y="3431279"/>
                </a:lnTo>
                <a:lnTo>
                  <a:pt x="1864223" y="3379040"/>
                </a:lnTo>
                <a:lnTo>
                  <a:pt x="1879472" y="3385057"/>
                </a:lnTo>
                <a:cubicBezTo>
                  <a:pt x="1908498" y="3401042"/>
                  <a:pt x="1939031" y="3417132"/>
                  <a:pt x="1968439" y="3432301"/>
                </a:cubicBezTo>
                <a:lnTo>
                  <a:pt x="1976291" y="3436282"/>
                </a:lnTo>
                <a:lnTo>
                  <a:pt x="1982523" y="3435275"/>
                </a:lnTo>
                <a:lnTo>
                  <a:pt x="2005300" y="3451007"/>
                </a:lnTo>
                <a:lnTo>
                  <a:pt x="2014928" y="3455892"/>
                </a:lnTo>
                <a:lnTo>
                  <a:pt x="1995041" y="3437894"/>
                </a:lnTo>
                <a:lnTo>
                  <a:pt x="1997343" y="3438452"/>
                </a:lnTo>
                <a:cubicBezTo>
                  <a:pt x="2015292" y="3443326"/>
                  <a:pt x="2042715" y="3451291"/>
                  <a:pt x="2051973" y="3448958"/>
                </a:cubicBezTo>
                <a:cubicBezTo>
                  <a:pt x="2023292" y="3429378"/>
                  <a:pt x="2007611" y="3429043"/>
                  <a:pt x="1979955" y="3416357"/>
                </a:cubicBezTo>
                <a:cubicBezTo>
                  <a:pt x="1960419" y="3409129"/>
                  <a:pt x="1959096" y="3407763"/>
                  <a:pt x="1964689" y="3407695"/>
                </a:cubicBezTo>
                <a:lnTo>
                  <a:pt x="1988238" y="3406892"/>
                </a:lnTo>
                <a:lnTo>
                  <a:pt x="1984448" y="3404977"/>
                </a:lnTo>
                <a:cubicBezTo>
                  <a:pt x="1945979" y="3386280"/>
                  <a:pt x="1908297" y="3368999"/>
                  <a:pt x="1867999" y="3348581"/>
                </a:cubicBezTo>
                <a:lnTo>
                  <a:pt x="1833392" y="3329723"/>
                </a:lnTo>
                <a:lnTo>
                  <a:pt x="1856167" y="3339004"/>
                </a:lnTo>
                <a:cubicBezTo>
                  <a:pt x="1872548" y="3345931"/>
                  <a:pt x="1891676" y="3354380"/>
                  <a:pt x="1915917" y="3365802"/>
                </a:cubicBezTo>
                <a:cubicBezTo>
                  <a:pt x="1941695" y="3377421"/>
                  <a:pt x="1960622" y="3389101"/>
                  <a:pt x="1983030" y="3396471"/>
                </a:cubicBezTo>
                <a:cubicBezTo>
                  <a:pt x="2035533" y="3408720"/>
                  <a:pt x="1954932" y="3361044"/>
                  <a:pt x="1936701" y="3348502"/>
                </a:cubicBezTo>
                <a:cubicBezTo>
                  <a:pt x="1906853" y="3333492"/>
                  <a:pt x="1869343" y="3327966"/>
                  <a:pt x="1878507" y="3308199"/>
                </a:cubicBezTo>
                <a:cubicBezTo>
                  <a:pt x="1876419" y="3310784"/>
                  <a:pt x="1892415" y="3314856"/>
                  <a:pt x="1911334" y="3318475"/>
                </a:cubicBezTo>
                <a:lnTo>
                  <a:pt x="1928009" y="3321298"/>
                </a:lnTo>
                <a:lnTo>
                  <a:pt x="2086330" y="3384720"/>
                </a:lnTo>
                <a:lnTo>
                  <a:pt x="2099748" y="3378985"/>
                </a:lnTo>
                <a:cubicBezTo>
                  <a:pt x="2115060" y="3379774"/>
                  <a:pt x="2125084" y="3395119"/>
                  <a:pt x="2142068" y="3397627"/>
                </a:cubicBezTo>
                <a:cubicBezTo>
                  <a:pt x="2140400" y="3395905"/>
                  <a:pt x="2149952" y="3379909"/>
                  <a:pt x="2151904" y="3381919"/>
                </a:cubicBezTo>
                <a:cubicBezTo>
                  <a:pt x="2162296" y="3376795"/>
                  <a:pt x="2195152" y="3410694"/>
                  <a:pt x="2208327" y="3398433"/>
                </a:cubicBezTo>
                <a:lnTo>
                  <a:pt x="2209854" y="3396578"/>
                </a:lnTo>
                <a:lnTo>
                  <a:pt x="2210362" y="3395961"/>
                </a:lnTo>
                <a:cubicBezTo>
                  <a:pt x="2210590" y="3395682"/>
                  <a:pt x="2210440" y="3395865"/>
                  <a:pt x="2210136" y="3396235"/>
                </a:cubicBezTo>
                <a:lnTo>
                  <a:pt x="2209854" y="3396578"/>
                </a:lnTo>
                <a:lnTo>
                  <a:pt x="2209005" y="3397609"/>
                </a:lnTo>
                <a:cubicBezTo>
                  <a:pt x="2208629" y="3398068"/>
                  <a:pt x="2208327" y="3398433"/>
                  <a:pt x="2208327" y="3398433"/>
                </a:cubicBezTo>
                <a:cubicBezTo>
                  <a:pt x="2194683" y="3384355"/>
                  <a:pt x="2178442" y="3388453"/>
                  <a:pt x="2163967" y="3378520"/>
                </a:cubicBezTo>
                <a:cubicBezTo>
                  <a:pt x="2154220" y="3370968"/>
                  <a:pt x="2144243" y="3364637"/>
                  <a:pt x="2133222" y="3359104"/>
                </a:cubicBezTo>
                <a:lnTo>
                  <a:pt x="2131282" y="3358337"/>
                </a:lnTo>
                <a:lnTo>
                  <a:pt x="2129790" y="3360438"/>
                </a:lnTo>
                <a:cubicBezTo>
                  <a:pt x="2127609" y="3362109"/>
                  <a:pt x="2125210" y="3363053"/>
                  <a:pt x="2123819" y="3362645"/>
                </a:cubicBezTo>
                <a:cubicBezTo>
                  <a:pt x="2122896" y="3362375"/>
                  <a:pt x="2122418" y="3361499"/>
                  <a:pt x="2122756" y="3359837"/>
                </a:cubicBezTo>
                <a:cubicBezTo>
                  <a:pt x="2119744" y="3359635"/>
                  <a:pt x="2121372" y="3358060"/>
                  <a:pt x="2124399" y="3356576"/>
                </a:cubicBezTo>
                <a:lnTo>
                  <a:pt x="2125844" y="3356190"/>
                </a:lnTo>
                <a:lnTo>
                  <a:pt x="2096217" y="3344486"/>
                </a:lnTo>
                <a:cubicBezTo>
                  <a:pt x="2052132" y="3324860"/>
                  <a:pt x="2151526" y="3354846"/>
                  <a:pt x="2153753" y="3352138"/>
                </a:cubicBezTo>
                <a:lnTo>
                  <a:pt x="2150369" y="3347724"/>
                </a:lnTo>
                <a:lnTo>
                  <a:pt x="2045501" y="3285026"/>
                </a:lnTo>
                <a:cubicBezTo>
                  <a:pt x="2026689" y="3270286"/>
                  <a:pt x="2006034" y="3268903"/>
                  <a:pt x="1982286" y="3252710"/>
                </a:cubicBezTo>
                <a:cubicBezTo>
                  <a:pt x="1972205" y="3248664"/>
                  <a:pt x="1957334" y="3241630"/>
                  <a:pt x="1941321" y="3233626"/>
                </a:cubicBezTo>
                <a:lnTo>
                  <a:pt x="1926127" y="3225706"/>
                </a:lnTo>
                <a:lnTo>
                  <a:pt x="1933520" y="3214405"/>
                </a:lnTo>
                <a:lnTo>
                  <a:pt x="1952883" y="3221364"/>
                </a:lnTo>
                <a:lnTo>
                  <a:pt x="1976471" y="3235069"/>
                </a:lnTo>
                <a:cubicBezTo>
                  <a:pt x="1998929" y="3247288"/>
                  <a:pt x="2022857" y="3258744"/>
                  <a:pt x="2024946" y="3256161"/>
                </a:cubicBezTo>
                <a:lnTo>
                  <a:pt x="2020968" y="3250644"/>
                </a:lnTo>
                <a:lnTo>
                  <a:pt x="2069722" y="3273177"/>
                </a:lnTo>
                <a:lnTo>
                  <a:pt x="2115556" y="3293041"/>
                </a:lnTo>
                <a:lnTo>
                  <a:pt x="2100008" y="3281681"/>
                </a:lnTo>
                <a:cubicBezTo>
                  <a:pt x="2099172" y="3280819"/>
                  <a:pt x="2100855" y="3280259"/>
                  <a:pt x="2103836" y="3279989"/>
                </a:cubicBezTo>
                <a:lnTo>
                  <a:pt x="2105823" y="3279992"/>
                </a:lnTo>
                <a:lnTo>
                  <a:pt x="2140304" y="3303633"/>
                </a:lnTo>
                <a:lnTo>
                  <a:pt x="2138617" y="3303035"/>
                </a:lnTo>
                <a:lnTo>
                  <a:pt x="2182122" y="3321891"/>
                </a:lnTo>
                <a:lnTo>
                  <a:pt x="2175643" y="3318014"/>
                </a:lnTo>
                <a:lnTo>
                  <a:pt x="2172049" y="3316387"/>
                </a:lnTo>
                <a:lnTo>
                  <a:pt x="2153014" y="3301712"/>
                </a:lnTo>
                <a:cubicBezTo>
                  <a:pt x="2144751" y="3294812"/>
                  <a:pt x="2136741" y="3287326"/>
                  <a:pt x="2129230" y="3278682"/>
                </a:cubicBezTo>
                <a:cubicBezTo>
                  <a:pt x="2152775" y="3290227"/>
                  <a:pt x="2172425" y="3307790"/>
                  <a:pt x="2194499" y="3322864"/>
                </a:cubicBezTo>
                <a:cubicBezTo>
                  <a:pt x="2211878" y="3334053"/>
                  <a:pt x="2200299" y="3321229"/>
                  <a:pt x="2194435" y="3314650"/>
                </a:cubicBezTo>
                <a:lnTo>
                  <a:pt x="2154186" y="3283645"/>
                </a:lnTo>
                <a:lnTo>
                  <a:pt x="2105322" y="3261358"/>
                </a:lnTo>
                <a:lnTo>
                  <a:pt x="2042447" y="3232683"/>
                </a:lnTo>
                <a:lnTo>
                  <a:pt x="2055637" y="3244502"/>
                </a:lnTo>
                <a:lnTo>
                  <a:pt x="2079828" y="3262074"/>
                </a:lnTo>
                <a:lnTo>
                  <a:pt x="2067986" y="3258655"/>
                </a:lnTo>
                <a:cubicBezTo>
                  <a:pt x="2051512" y="3249581"/>
                  <a:pt x="2034484" y="3241187"/>
                  <a:pt x="2016408" y="3233589"/>
                </a:cubicBezTo>
                <a:lnTo>
                  <a:pt x="1989900" y="3224302"/>
                </a:lnTo>
                <a:lnTo>
                  <a:pt x="1990591" y="3223887"/>
                </a:lnTo>
                <a:cubicBezTo>
                  <a:pt x="1989313" y="3222182"/>
                  <a:pt x="1985909" y="3218802"/>
                  <a:pt x="1979439" y="3212845"/>
                </a:cubicBezTo>
                <a:lnTo>
                  <a:pt x="1975198" y="3208830"/>
                </a:lnTo>
                <a:lnTo>
                  <a:pt x="1983755" y="3211263"/>
                </a:lnTo>
                <a:lnTo>
                  <a:pt x="2028032" y="3225853"/>
                </a:lnTo>
                <a:lnTo>
                  <a:pt x="1976948" y="3200694"/>
                </a:lnTo>
                <a:cubicBezTo>
                  <a:pt x="1957698" y="3192384"/>
                  <a:pt x="1939099" y="3184118"/>
                  <a:pt x="1922736" y="3172350"/>
                </a:cubicBezTo>
                <a:cubicBezTo>
                  <a:pt x="1922736" y="3172350"/>
                  <a:pt x="1927164" y="3170964"/>
                  <a:pt x="1931003" y="3168693"/>
                </a:cubicBezTo>
                <a:lnTo>
                  <a:pt x="1931126" y="3168463"/>
                </a:lnTo>
                <a:lnTo>
                  <a:pt x="1935806" y="3172543"/>
                </a:lnTo>
                <a:cubicBezTo>
                  <a:pt x="1952326" y="3182112"/>
                  <a:pt x="1991812" y="3199592"/>
                  <a:pt x="1992415" y="3192527"/>
                </a:cubicBezTo>
                <a:cubicBezTo>
                  <a:pt x="1994029" y="3173678"/>
                  <a:pt x="1911004" y="3154273"/>
                  <a:pt x="1878727" y="3124019"/>
                </a:cubicBezTo>
                <a:cubicBezTo>
                  <a:pt x="1859473" y="3108882"/>
                  <a:pt x="1852765" y="3102705"/>
                  <a:pt x="1835230" y="3089982"/>
                </a:cubicBezTo>
                <a:lnTo>
                  <a:pt x="1834383" y="3089387"/>
                </a:lnTo>
                <a:lnTo>
                  <a:pt x="1866477" y="3099935"/>
                </a:lnTo>
                <a:cubicBezTo>
                  <a:pt x="1883231" y="3107092"/>
                  <a:pt x="1899036" y="3115171"/>
                  <a:pt x="1916075" y="3123615"/>
                </a:cubicBezTo>
                <a:cubicBezTo>
                  <a:pt x="1940049" y="3138698"/>
                  <a:pt x="2070267" y="3188990"/>
                  <a:pt x="2003017" y="3150786"/>
                </a:cubicBezTo>
                <a:lnTo>
                  <a:pt x="1969085" y="3134878"/>
                </a:lnTo>
                <a:lnTo>
                  <a:pt x="1955403" y="3126509"/>
                </a:lnTo>
                <a:cubicBezTo>
                  <a:pt x="1920661" y="3104969"/>
                  <a:pt x="1861064" y="3065854"/>
                  <a:pt x="1924344" y="3085823"/>
                </a:cubicBezTo>
                <a:cubicBezTo>
                  <a:pt x="1938640" y="3093402"/>
                  <a:pt x="1975797" y="3117626"/>
                  <a:pt x="1998448" y="3114864"/>
                </a:cubicBezTo>
                <a:cubicBezTo>
                  <a:pt x="2025734" y="3116202"/>
                  <a:pt x="1966732" y="3085318"/>
                  <a:pt x="1937579" y="3069446"/>
                </a:cubicBezTo>
                <a:cubicBezTo>
                  <a:pt x="1911102" y="3058688"/>
                  <a:pt x="1881951" y="3042815"/>
                  <a:pt x="1871271" y="3029354"/>
                </a:cubicBezTo>
                <a:cubicBezTo>
                  <a:pt x="1860350" y="3026022"/>
                  <a:pt x="1857221" y="3011641"/>
                  <a:pt x="1847108" y="2998886"/>
                </a:cubicBezTo>
                <a:lnTo>
                  <a:pt x="1822203" y="2983940"/>
                </a:lnTo>
                <a:lnTo>
                  <a:pt x="2038841" y="3074162"/>
                </a:lnTo>
                <a:lnTo>
                  <a:pt x="2207004" y="3153489"/>
                </a:lnTo>
                <a:lnTo>
                  <a:pt x="2206699" y="3148230"/>
                </a:lnTo>
                <a:cubicBezTo>
                  <a:pt x="2206699" y="3148230"/>
                  <a:pt x="2208369" y="3149954"/>
                  <a:pt x="2210319" y="3151965"/>
                </a:cubicBezTo>
                <a:lnTo>
                  <a:pt x="2208069" y="3153993"/>
                </a:lnTo>
                <a:lnTo>
                  <a:pt x="2226207" y="3162550"/>
                </a:lnTo>
                <a:lnTo>
                  <a:pt x="2228863" y="3162654"/>
                </a:lnTo>
                <a:cubicBezTo>
                  <a:pt x="2230105" y="3162059"/>
                  <a:pt x="2230852" y="3160642"/>
                  <a:pt x="2230644" y="3157921"/>
                </a:cubicBezTo>
                <a:cubicBezTo>
                  <a:pt x="2230644" y="3157921"/>
                  <a:pt x="2217557" y="3154429"/>
                  <a:pt x="2210319" y="3151965"/>
                </a:cubicBezTo>
                <a:lnTo>
                  <a:pt x="2213078" y="3144214"/>
                </a:lnTo>
                <a:lnTo>
                  <a:pt x="2029163" y="3056613"/>
                </a:lnTo>
                <a:cubicBezTo>
                  <a:pt x="1923980" y="3002443"/>
                  <a:pt x="1822488" y="2944673"/>
                  <a:pt x="1727321" y="2880736"/>
                </a:cubicBezTo>
                <a:cubicBezTo>
                  <a:pt x="1762726" y="2869637"/>
                  <a:pt x="1808630" y="2935603"/>
                  <a:pt x="1829753" y="2908945"/>
                </a:cubicBezTo>
                <a:cubicBezTo>
                  <a:pt x="1835778" y="2909351"/>
                  <a:pt x="1758917" y="2862643"/>
                  <a:pt x="1758917" y="2862643"/>
                </a:cubicBezTo>
                <a:cubicBezTo>
                  <a:pt x="1745493" y="2847143"/>
                  <a:pt x="1752008" y="2840840"/>
                  <a:pt x="1748199" y="2833849"/>
                </a:cubicBezTo>
                <a:cubicBezTo>
                  <a:pt x="1705638" y="2802917"/>
                  <a:pt x="1619082" y="2803844"/>
                  <a:pt x="1612423" y="2755111"/>
                </a:cubicBezTo>
                <a:lnTo>
                  <a:pt x="1640349" y="2761694"/>
                </a:lnTo>
                <a:lnTo>
                  <a:pt x="1643256" y="2764022"/>
                </a:lnTo>
                <a:lnTo>
                  <a:pt x="1648789" y="2765105"/>
                </a:lnTo>
                <a:lnTo>
                  <a:pt x="1658550" y="2769576"/>
                </a:lnTo>
                <a:cubicBezTo>
                  <a:pt x="1664387" y="2772494"/>
                  <a:pt x="1670792" y="2775872"/>
                  <a:pt x="1678075" y="2779730"/>
                </a:cubicBezTo>
                <a:cubicBezTo>
                  <a:pt x="1683238" y="2780077"/>
                  <a:pt x="1729612" y="2818003"/>
                  <a:pt x="1748669" y="2805805"/>
                </a:cubicBezTo>
                <a:cubicBezTo>
                  <a:pt x="1748669" y="2805805"/>
                  <a:pt x="1711269" y="2775220"/>
                  <a:pt x="1695779" y="2774181"/>
                </a:cubicBezTo>
                <a:cubicBezTo>
                  <a:pt x="1690862" y="2770482"/>
                  <a:pt x="1676016" y="2769486"/>
                  <a:pt x="1662090" y="2767709"/>
                </a:cubicBezTo>
                <a:lnTo>
                  <a:pt x="1648789" y="2765105"/>
                </a:lnTo>
                <a:lnTo>
                  <a:pt x="1642391" y="2762176"/>
                </a:lnTo>
                <a:lnTo>
                  <a:pt x="1640349" y="2761694"/>
                </a:lnTo>
                <a:lnTo>
                  <a:pt x="1633939" y="2756555"/>
                </a:lnTo>
                <a:cubicBezTo>
                  <a:pt x="1624859" y="2734188"/>
                  <a:pt x="1663723" y="2747499"/>
                  <a:pt x="1682113" y="2754885"/>
                </a:cubicBezTo>
                <a:lnTo>
                  <a:pt x="1689082" y="2757826"/>
                </a:lnTo>
                <a:lnTo>
                  <a:pt x="1689971" y="2758243"/>
                </a:lnTo>
                <a:cubicBezTo>
                  <a:pt x="1691758" y="2759046"/>
                  <a:pt x="1691634" y="2758945"/>
                  <a:pt x="1690140" y="2758273"/>
                </a:cubicBezTo>
                <a:lnTo>
                  <a:pt x="1689082" y="2757826"/>
                </a:lnTo>
                <a:lnTo>
                  <a:pt x="1678319" y="2752796"/>
                </a:lnTo>
                <a:cubicBezTo>
                  <a:pt x="1644736" y="2729206"/>
                  <a:pt x="1610433" y="2713427"/>
                  <a:pt x="1579060" y="2683246"/>
                </a:cubicBezTo>
                <a:cubicBezTo>
                  <a:pt x="1553536" y="2660759"/>
                  <a:pt x="1579537" y="2665874"/>
                  <a:pt x="1612092" y="2675780"/>
                </a:cubicBezTo>
                <a:lnTo>
                  <a:pt x="1620013" y="2678346"/>
                </a:lnTo>
                <a:lnTo>
                  <a:pt x="1657077" y="2694925"/>
                </a:lnTo>
                <a:cubicBezTo>
                  <a:pt x="1657077" y="2694925"/>
                  <a:pt x="1719208" y="2740188"/>
                  <a:pt x="1725698" y="2715310"/>
                </a:cubicBezTo>
                <a:cubicBezTo>
                  <a:pt x="1724134" y="2708117"/>
                  <a:pt x="1697021" y="2695688"/>
                  <a:pt x="1669877" y="2684526"/>
                </a:cubicBezTo>
                <a:lnTo>
                  <a:pt x="1667376" y="2683526"/>
                </a:lnTo>
                <a:lnTo>
                  <a:pt x="1665079" y="2681720"/>
                </a:lnTo>
                <a:cubicBezTo>
                  <a:pt x="1655082" y="2674029"/>
                  <a:pt x="1644445" y="2666298"/>
                  <a:pt x="1641861" y="2666126"/>
                </a:cubicBezTo>
                <a:cubicBezTo>
                  <a:pt x="1621697" y="2658033"/>
                  <a:pt x="1625292" y="2653220"/>
                  <a:pt x="1635807" y="2651400"/>
                </a:cubicBezTo>
                <a:lnTo>
                  <a:pt x="1642281" y="2651221"/>
                </a:lnTo>
                <a:lnTo>
                  <a:pt x="1807598" y="2733299"/>
                </a:lnTo>
                <a:cubicBezTo>
                  <a:pt x="1807598" y="2733299"/>
                  <a:pt x="1878089" y="2768223"/>
                  <a:pt x="1872149" y="2750296"/>
                </a:cubicBezTo>
                <a:cubicBezTo>
                  <a:pt x="1861473" y="2736835"/>
                  <a:pt x="1819893" y="2727915"/>
                  <a:pt x="1801665" y="2715374"/>
                </a:cubicBezTo>
                <a:cubicBezTo>
                  <a:pt x="1806723" y="2721752"/>
                  <a:pt x="1762508" y="2702227"/>
                  <a:pt x="1745669" y="2685157"/>
                </a:cubicBezTo>
                <a:lnTo>
                  <a:pt x="1741908" y="2673433"/>
                </a:lnTo>
                <a:lnTo>
                  <a:pt x="1767371" y="2683285"/>
                </a:lnTo>
                <a:cubicBezTo>
                  <a:pt x="1842782" y="2720248"/>
                  <a:pt x="1931246" y="2779878"/>
                  <a:pt x="1989248" y="2793878"/>
                </a:cubicBezTo>
                <a:cubicBezTo>
                  <a:pt x="2040389" y="2804049"/>
                  <a:pt x="2058095" y="2798500"/>
                  <a:pt x="2018627" y="2782373"/>
                </a:cubicBezTo>
                <a:cubicBezTo>
                  <a:pt x="1985045" y="2758784"/>
                  <a:pt x="1825685" y="2693061"/>
                  <a:pt x="1812261" y="2677561"/>
                </a:cubicBezTo>
                <a:lnTo>
                  <a:pt x="1814434" y="2674785"/>
                </a:lnTo>
                <a:lnTo>
                  <a:pt x="1815160" y="2675134"/>
                </a:lnTo>
                <a:cubicBezTo>
                  <a:pt x="1847516" y="2689436"/>
                  <a:pt x="1879400" y="2702015"/>
                  <a:pt x="1910351" y="2711449"/>
                </a:cubicBezTo>
                <a:cubicBezTo>
                  <a:pt x="1910351" y="2711449"/>
                  <a:pt x="1926260" y="2700186"/>
                  <a:pt x="1910351" y="2711449"/>
                </a:cubicBezTo>
                <a:cubicBezTo>
                  <a:pt x="1882271" y="2692145"/>
                  <a:pt x="1850891" y="2674118"/>
                  <a:pt x="1817529" y="2656825"/>
                </a:cubicBezTo>
                <a:lnTo>
                  <a:pt x="1753570" y="2626168"/>
                </a:lnTo>
                <a:lnTo>
                  <a:pt x="1752240" y="2625247"/>
                </a:lnTo>
                <a:cubicBezTo>
                  <a:pt x="1807569" y="2649172"/>
                  <a:pt x="1869676" y="2661202"/>
                  <a:pt x="1884675" y="2668946"/>
                </a:cubicBezTo>
                <a:cubicBezTo>
                  <a:pt x="1898814" y="2676634"/>
                  <a:pt x="1978380" y="2710048"/>
                  <a:pt x="1925492" y="2678423"/>
                </a:cubicBezTo>
                <a:cubicBezTo>
                  <a:pt x="1900165" y="2669985"/>
                  <a:pt x="1864509" y="2660855"/>
                  <a:pt x="1851087" y="2645358"/>
                </a:cubicBezTo>
                <a:cubicBezTo>
                  <a:pt x="1848844" y="2643522"/>
                  <a:pt x="1847191" y="2640392"/>
                  <a:pt x="1845973" y="2636731"/>
                </a:cubicBezTo>
                <a:lnTo>
                  <a:pt x="1845404" y="2634044"/>
                </a:lnTo>
                <a:lnTo>
                  <a:pt x="2291798" y="2772817"/>
                </a:lnTo>
                <a:lnTo>
                  <a:pt x="2405523" y="2793608"/>
                </a:lnTo>
                <a:lnTo>
                  <a:pt x="2420064" y="2796626"/>
                </a:lnTo>
                <a:lnTo>
                  <a:pt x="2445193" y="2794279"/>
                </a:lnTo>
                <a:lnTo>
                  <a:pt x="2434452" y="2788500"/>
                </a:lnTo>
                <a:cubicBezTo>
                  <a:pt x="2432046" y="2783786"/>
                  <a:pt x="2467491" y="2790473"/>
                  <a:pt x="2478965" y="2786905"/>
                </a:cubicBezTo>
                <a:cubicBezTo>
                  <a:pt x="2475280" y="2783979"/>
                  <a:pt x="2471592" y="2781055"/>
                  <a:pt x="2467907" y="2778129"/>
                </a:cubicBezTo>
                <a:cubicBezTo>
                  <a:pt x="2469750" y="2779592"/>
                  <a:pt x="2465382" y="2770276"/>
                  <a:pt x="2460840" y="2759684"/>
                </a:cubicBezTo>
                <a:lnTo>
                  <a:pt x="2455281" y="2745632"/>
                </a:lnTo>
                <a:lnTo>
                  <a:pt x="2444148" y="2748240"/>
                </a:lnTo>
                <a:cubicBezTo>
                  <a:pt x="2434137" y="2751070"/>
                  <a:pt x="2426478" y="2753325"/>
                  <a:pt x="2427283" y="2747586"/>
                </a:cubicBezTo>
                <a:cubicBezTo>
                  <a:pt x="2427283" y="2747586"/>
                  <a:pt x="2434583" y="2744283"/>
                  <a:pt x="2440154" y="2739897"/>
                </a:cubicBezTo>
                <a:lnTo>
                  <a:pt x="2439459" y="2741563"/>
                </a:lnTo>
                <a:lnTo>
                  <a:pt x="2437371" y="2742090"/>
                </a:lnTo>
                <a:cubicBezTo>
                  <a:pt x="2438235" y="2742636"/>
                  <a:pt x="2438669" y="2742905"/>
                  <a:pt x="2439015" y="2742632"/>
                </a:cubicBezTo>
                <a:lnTo>
                  <a:pt x="2439459" y="2741563"/>
                </a:lnTo>
                <a:lnTo>
                  <a:pt x="2443307" y="2740587"/>
                </a:lnTo>
                <a:lnTo>
                  <a:pt x="2445782" y="2741133"/>
                </a:lnTo>
                <a:cubicBezTo>
                  <a:pt x="2447423" y="2741013"/>
                  <a:pt x="2448597" y="2740600"/>
                  <a:pt x="2448597" y="2740600"/>
                </a:cubicBezTo>
                <a:cubicBezTo>
                  <a:pt x="2448597" y="2740600"/>
                  <a:pt x="2451761" y="2730756"/>
                  <a:pt x="2456741" y="2729281"/>
                </a:cubicBezTo>
                <a:cubicBezTo>
                  <a:pt x="2467113" y="2723969"/>
                  <a:pt x="2493529" y="2728079"/>
                  <a:pt x="2502849" y="2726047"/>
                </a:cubicBezTo>
                <a:cubicBezTo>
                  <a:pt x="2504580" y="2727138"/>
                  <a:pt x="2506867" y="2720026"/>
                  <a:pt x="2509651" y="2717831"/>
                </a:cubicBezTo>
                <a:cubicBezTo>
                  <a:pt x="2514587" y="2715016"/>
                  <a:pt x="2521278" y="2714324"/>
                  <a:pt x="2528544" y="2714416"/>
                </a:cubicBezTo>
                <a:lnTo>
                  <a:pt x="2532059" y="2714625"/>
                </a:lnTo>
                <a:lnTo>
                  <a:pt x="2527258" y="2712963"/>
                </a:lnTo>
                <a:lnTo>
                  <a:pt x="2513498" y="2708386"/>
                </a:lnTo>
                <a:lnTo>
                  <a:pt x="2438011" y="2707735"/>
                </a:lnTo>
                <a:lnTo>
                  <a:pt x="2369027" y="2712878"/>
                </a:lnTo>
                <a:lnTo>
                  <a:pt x="2364642" y="2709765"/>
                </a:lnTo>
                <a:lnTo>
                  <a:pt x="2354093" y="2703514"/>
                </a:lnTo>
                <a:lnTo>
                  <a:pt x="2375836" y="2699471"/>
                </a:lnTo>
                <a:lnTo>
                  <a:pt x="2354876" y="2698226"/>
                </a:lnTo>
                <a:lnTo>
                  <a:pt x="2356329" y="2690043"/>
                </a:lnTo>
                <a:cubicBezTo>
                  <a:pt x="2357715" y="2691942"/>
                  <a:pt x="2358905" y="2693568"/>
                  <a:pt x="2358905" y="2693568"/>
                </a:cubicBezTo>
                <a:cubicBezTo>
                  <a:pt x="2359045" y="2684720"/>
                  <a:pt x="2357792" y="2687177"/>
                  <a:pt x="2356329" y="2690043"/>
                </a:cubicBezTo>
                <a:lnTo>
                  <a:pt x="2349381" y="2686902"/>
                </a:lnTo>
                <a:lnTo>
                  <a:pt x="2369844" y="2684070"/>
                </a:lnTo>
                <a:lnTo>
                  <a:pt x="2376175" y="2684832"/>
                </a:lnTo>
                <a:cubicBezTo>
                  <a:pt x="2378203" y="2685243"/>
                  <a:pt x="2379371" y="2685757"/>
                  <a:pt x="2379057" y="2686372"/>
                </a:cubicBezTo>
                <a:lnTo>
                  <a:pt x="2378660" y="2682850"/>
                </a:lnTo>
                <a:lnTo>
                  <a:pt x="2406036" y="2679062"/>
                </a:lnTo>
                <a:lnTo>
                  <a:pt x="2413953" y="2681929"/>
                </a:lnTo>
                <a:cubicBezTo>
                  <a:pt x="2418959" y="2683902"/>
                  <a:pt x="2424652" y="2686344"/>
                  <a:pt x="2431834" y="2689739"/>
                </a:cubicBezTo>
                <a:cubicBezTo>
                  <a:pt x="2435465" y="2690533"/>
                  <a:pt x="2465383" y="2705742"/>
                  <a:pt x="2454226" y="2694644"/>
                </a:cubicBezTo>
                <a:cubicBezTo>
                  <a:pt x="2445641" y="2687072"/>
                  <a:pt x="2423053" y="2681895"/>
                  <a:pt x="2417043" y="2677849"/>
                </a:cubicBezTo>
                <a:lnTo>
                  <a:pt x="2416645" y="2677595"/>
                </a:lnTo>
                <a:lnTo>
                  <a:pt x="2424111" y="2676561"/>
                </a:lnTo>
                <a:cubicBezTo>
                  <a:pt x="2446051" y="2671942"/>
                  <a:pt x="2467229" y="2672927"/>
                  <a:pt x="2488538" y="2673501"/>
                </a:cubicBezTo>
                <a:lnTo>
                  <a:pt x="2510876" y="2673363"/>
                </a:lnTo>
                <a:lnTo>
                  <a:pt x="2505842" y="2671756"/>
                </a:lnTo>
                <a:lnTo>
                  <a:pt x="2439017" y="2644790"/>
                </a:lnTo>
                <a:lnTo>
                  <a:pt x="2452383" y="2645530"/>
                </a:lnTo>
                <a:cubicBezTo>
                  <a:pt x="2478957" y="2651228"/>
                  <a:pt x="2506729" y="2656534"/>
                  <a:pt x="2533396" y="2661336"/>
                </a:cubicBezTo>
                <a:lnTo>
                  <a:pt x="2540499" y="2662552"/>
                </a:lnTo>
                <a:lnTo>
                  <a:pt x="2545093" y="2659579"/>
                </a:lnTo>
                <a:lnTo>
                  <a:pt x="2566744" y="2667063"/>
                </a:lnTo>
                <a:lnTo>
                  <a:pt x="2575454" y="2668558"/>
                </a:lnTo>
                <a:lnTo>
                  <a:pt x="2555484" y="2657993"/>
                </a:lnTo>
                <a:lnTo>
                  <a:pt x="2557415" y="2657775"/>
                </a:lnTo>
                <a:cubicBezTo>
                  <a:pt x="2572594" y="2656559"/>
                  <a:pt x="2595916" y="2655193"/>
                  <a:pt x="2602533" y="2649983"/>
                </a:cubicBezTo>
                <a:cubicBezTo>
                  <a:pt x="2575328" y="2640775"/>
                  <a:pt x="2563047" y="2645547"/>
                  <a:pt x="2538365" y="2642525"/>
                </a:cubicBezTo>
                <a:cubicBezTo>
                  <a:pt x="2521362" y="2642029"/>
                  <a:pt x="2519992" y="2641166"/>
                  <a:pt x="2524324" y="2639287"/>
                </a:cubicBezTo>
                <a:lnTo>
                  <a:pt x="2542439" y="2630888"/>
                </a:lnTo>
                <a:lnTo>
                  <a:pt x="2539013" y="2630307"/>
                </a:lnTo>
                <a:cubicBezTo>
                  <a:pt x="2504416" y="2625110"/>
                  <a:pt x="2470786" y="2620995"/>
                  <a:pt x="2434336" y="2614764"/>
                </a:cubicBezTo>
                <a:lnTo>
                  <a:pt x="2402703" y="2608162"/>
                </a:lnTo>
                <a:lnTo>
                  <a:pt x="2422738" y="2609548"/>
                </a:lnTo>
                <a:cubicBezTo>
                  <a:pt x="2437212" y="2610783"/>
                  <a:pt x="2454202" y="2612566"/>
                  <a:pt x="2475912" y="2615501"/>
                </a:cubicBezTo>
                <a:cubicBezTo>
                  <a:pt x="2498867" y="2618124"/>
                  <a:pt x="2516511" y="2623026"/>
                  <a:pt x="2535783" y="2622724"/>
                </a:cubicBezTo>
                <a:cubicBezTo>
                  <a:pt x="2579681" y="2617272"/>
                  <a:pt x="2505068" y="2598344"/>
                  <a:pt x="2487752" y="2592400"/>
                </a:cubicBezTo>
                <a:cubicBezTo>
                  <a:pt x="2460782" y="2587892"/>
                  <a:pt x="2430225" y="2594837"/>
                  <a:pt x="2432409" y="2573174"/>
                </a:cubicBezTo>
                <a:cubicBezTo>
                  <a:pt x="2431431" y="2576296"/>
                  <a:pt x="2444891" y="2574956"/>
                  <a:pt x="2460511" y="2572240"/>
                </a:cubicBezTo>
                <a:lnTo>
                  <a:pt x="2474187" y="2569498"/>
                </a:lnTo>
                <a:lnTo>
                  <a:pt x="2613188" y="2578099"/>
                </a:lnTo>
                <a:lnTo>
                  <a:pt x="2622189" y="2568324"/>
                </a:lnTo>
                <a:cubicBezTo>
                  <a:pt x="2634296" y="2564101"/>
                  <a:pt x="2645930" y="2575358"/>
                  <a:pt x="2659768" y="2572219"/>
                </a:cubicBezTo>
                <a:cubicBezTo>
                  <a:pt x="2658040" y="2571133"/>
                  <a:pt x="2661467" y="2552909"/>
                  <a:pt x="2663489" y="2554175"/>
                </a:cubicBezTo>
                <a:cubicBezTo>
                  <a:pt x="2670290" y="2545960"/>
                  <a:pt x="2704323" y="2567351"/>
                  <a:pt x="2711504" y="2551483"/>
                </a:cubicBezTo>
                <a:lnTo>
                  <a:pt x="2712227" y="2549234"/>
                </a:lnTo>
                <a:lnTo>
                  <a:pt x="2712468" y="2548486"/>
                </a:lnTo>
                <a:cubicBezTo>
                  <a:pt x="2712575" y="2548149"/>
                  <a:pt x="2712504" y="2548372"/>
                  <a:pt x="2712360" y="2548819"/>
                </a:cubicBezTo>
                <a:lnTo>
                  <a:pt x="2712227" y="2549234"/>
                </a:lnTo>
                <a:lnTo>
                  <a:pt x="2711825" y="2550484"/>
                </a:lnTo>
                <a:cubicBezTo>
                  <a:pt x="2711647" y="2551041"/>
                  <a:pt x="2711504" y="2551483"/>
                  <a:pt x="2711504" y="2551483"/>
                </a:cubicBezTo>
                <a:cubicBezTo>
                  <a:pt x="2697370" y="2542600"/>
                  <a:pt x="2685763" y="2551743"/>
                  <a:pt x="2672020" y="2547049"/>
                </a:cubicBezTo>
                <a:cubicBezTo>
                  <a:pt x="2662551" y="2543071"/>
                  <a:pt x="2653207" y="2540321"/>
                  <a:pt x="2643252" y="2538666"/>
                </a:cubicBezTo>
                <a:lnTo>
                  <a:pt x="2641551" y="2538571"/>
                </a:lnTo>
                <a:lnTo>
                  <a:pt x="2640916" y="2541041"/>
                </a:lnTo>
                <a:cubicBezTo>
                  <a:pt x="2639638" y="2543327"/>
                  <a:pt x="2638008" y="2544998"/>
                  <a:pt x="2636824" y="2545064"/>
                </a:cubicBezTo>
                <a:cubicBezTo>
                  <a:pt x="2636039" y="2545108"/>
                  <a:pt x="2635447" y="2544435"/>
                  <a:pt x="2635295" y="2542754"/>
                </a:cubicBezTo>
                <a:cubicBezTo>
                  <a:pt x="2632902" y="2543541"/>
                  <a:pt x="2633773" y="2541524"/>
                  <a:pt x="2635758" y="2539137"/>
                </a:cubicBezTo>
                <a:lnTo>
                  <a:pt x="2636785" y="2538303"/>
                </a:lnTo>
                <a:lnTo>
                  <a:pt x="2610815" y="2536850"/>
                </a:lnTo>
                <a:cubicBezTo>
                  <a:pt x="2571616" y="2532598"/>
                  <a:pt x="2656423" y="2528701"/>
                  <a:pt x="2657478" y="2525418"/>
                </a:cubicBezTo>
                <a:lnTo>
                  <a:pt x="2653742" y="2522343"/>
                </a:lnTo>
                <a:lnTo>
                  <a:pt x="2556496" y="2497085"/>
                </a:lnTo>
                <a:cubicBezTo>
                  <a:pt x="2538178" y="2489251"/>
                  <a:pt x="2521767" y="2494645"/>
                  <a:pt x="2499246" y="2487039"/>
                </a:cubicBezTo>
                <a:cubicBezTo>
                  <a:pt x="2490394" y="2486484"/>
                  <a:pt x="2477068" y="2484658"/>
                  <a:pt x="2462611" y="2482285"/>
                </a:cubicBezTo>
                <a:lnTo>
                  <a:pt x="2448813" y="2479726"/>
                </a:lnTo>
                <a:lnTo>
                  <a:pt x="2451736" y="2466643"/>
                </a:lnTo>
                <a:lnTo>
                  <a:pt x="2468537" y="2466940"/>
                </a:lnTo>
                <a:lnTo>
                  <a:pt x="2490310" y="2472245"/>
                </a:lnTo>
                <a:cubicBezTo>
                  <a:pt x="2510834" y="2476513"/>
                  <a:pt x="2532311" y="2479581"/>
                  <a:pt x="2533289" y="2476461"/>
                </a:cubicBezTo>
                <a:lnTo>
                  <a:pt x="2528815" y="2472535"/>
                </a:lnTo>
                <a:lnTo>
                  <a:pt x="2572370" y="2478023"/>
                </a:lnTo>
                <a:lnTo>
                  <a:pt x="2612988" y="2481934"/>
                </a:lnTo>
                <a:lnTo>
                  <a:pt x="2598054" y="2476237"/>
                </a:lnTo>
                <a:cubicBezTo>
                  <a:pt x="2597188" y="2475693"/>
                  <a:pt x="2598357" y="2474618"/>
                  <a:pt x="2600608" y="2473396"/>
                </a:cubicBezTo>
                <a:lnTo>
                  <a:pt x="2602154" y="2472754"/>
                </a:lnTo>
                <a:lnTo>
                  <a:pt x="2634885" y="2483920"/>
                </a:lnTo>
                <a:lnTo>
                  <a:pt x="2633424" y="2483902"/>
                </a:lnTo>
                <a:lnTo>
                  <a:pt x="2671977" y="2487616"/>
                </a:lnTo>
                <a:lnTo>
                  <a:pt x="2665968" y="2486052"/>
                </a:lnTo>
                <a:lnTo>
                  <a:pt x="2662766" y="2485680"/>
                </a:lnTo>
                <a:lnTo>
                  <a:pt x="2644290" y="2477980"/>
                </a:lnTo>
                <a:cubicBezTo>
                  <a:pt x="2636138" y="2474136"/>
                  <a:pt x="2628036" y="2469657"/>
                  <a:pt x="2620032" y="2463920"/>
                </a:cubicBezTo>
                <a:cubicBezTo>
                  <a:pt x="2641232" y="2467198"/>
                  <a:pt x="2660907" y="2477429"/>
                  <a:pt x="2681847" y="2484520"/>
                </a:cubicBezTo>
                <a:cubicBezTo>
                  <a:pt x="2698162" y="2489461"/>
                  <a:pt x="2685949" y="2481092"/>
                  <a:pt x="2679743" y="2476773"/>
                </a:cubicBezTo>
                <a:lnTo>
                  <a:pt x="2640683" y="2460518"/>
                </a:lnTo>
                <a:lnTo>
                  <a:pt x="2597104" y="2455299"/>
                </a:lnTo>
                <a:lnTo>
                  <a:pt x="2541029" y="2448584"/>
                </a:lnTo>
                <a:lnTo>
                  <a:pt x="2554244" y="2455480"/>
                </a:lnTo>
                <a:lnTo>
                  <a:pt x="2577455" y="2464246"/>
                </a:lnTo>
                <a:lnTo>
                  <a:pt x="2567388" y="2464855"/>
                </a:lnTo>
                <a:cubicBezTo>
                  <a:pt x="2552305" y="2461621"/>
                  <a:pt x="2536962" y="2459208"/>
                  <a:pt x="2521003" y="2457889"/>
                </a:cubicBezTo>
                <a:lnTo>
                  <a:pt x="2498063" y="2457708"/>
                </a:lnTo>
                <a:lnTo>
                  <a:pt x="2498497" y="2457092"/>
                </a:lnTo>
                <a:cubicBezTo>
                  <a:pt x="2497076" y="2455895"/>
                  <a:pt x="2493583" y="2453804"/>
                  <a:pt x="2487060" y="2450270"/>
                </a:cubicBezTo>
                <a:lnTo>
                  <a:pt x="2482758" y="2447850"/>
                </a:lnTo>
                <a:lnTo>
                  <a:pt x="2490021" y="2447374"/>
                </a:lnTo>
                <a:lnTo>
                  <a:pt x="2528108" y="2446803"/>
                </a:lnTo>
                <a:lnTo>
                  <a:pt x="2482085" y="2439589"/>
                </a:lnTo>
                <a:cubicBezTo>
                  <a:pt x="2465033" y="2437977"/>
                  <a:pt x="2448500" y="2436195"/>
                  <a:pt x="2432830" y="2430378"/>
                </a:cubicBezTo>
                <a:cubicBezTo>
                  <a:pt x="2432830" y="2430378"/>
                  <a:pt x="2435928" y="2427631"/>
                  <a:pt x="2438345" y="2424238"/>
                </a:cubicBezTo>
                <a:lnTo>
                  <a:pt x="2438384" y="2423980"/>
                </a:lnTo>
                <a:lnTo>
                  <a:pt x="2443044" y="2426319"/>
                </a:lnTo>
                <a:cubicBezTo>
                  <a:pt x="2458287" y="2430009"/>
                  <a:pt x="2493369" y="2433725"/>
                  <a:pt x="2492071" y="2426848"/>
                </a:cubicBezTo>
                <a:cubicBezTo>
                  <a:pt x="2488612" y="2408503"/>
                  <a:pt x="2419183" y="2417092"/>
                  <a:pt x="2386512" y="2398960"/>
                </a:cubicBezTo>
                <a:cubicBezTo>
                  <a:pt x="2367752" y="2390893"/>
                  <a:pt x="2360989" y="2387229"/>
                  <a:pt x="2344169" y="2380888"/>
                </a:cubicBezTo>
                <a:lnTo>
                  <a:pt x="2343362" y="2380601"/>
                </a:lnTo>
                <a:lnTo>
                  <a:pt x="2370961" y="2380161"/>
                </a:lnTo>
                <a:cubicBezTo>
                  <a:pt x="2385782" y="2381493"/>
                  <a:pt x="2400094" y="2384004"/>
                  <a:pt x="2415460" y="2386460"/>
                </a:cubicBezTo>
                <a:cubicBezTo>
                  <a:pt x="2437879" y="2392943"/>
                  <a:pt x="2551739" y="2398246"/>
                  <a:pt x="2489878" y="2383943"/>
                </a:cubicBezTo>
                <a:lnTo>
                  <a:pt x="2459507" y="2379911"/>
                </a:lnTo>
                <a:lnTo>
                  <a:pt x="2446772" y="2376437"/>
                </a:lnTo>
                <a:cubicBezTo>
                  <a:pt x="2414363" y="2367343"/>
                  <a:pt x="2358227" y="2349694"/>
                  <a:pt x="2412439" y="2348044"/>
                </a:cubicBezTo>
                <a:cubicBezTo>
                  <a:pt x="2425453" y="2350573"/>
                  <a:pt x="2460412" y="2361421"/>
                  <a:pt x="2477338" y="2351460"/>
                </a:cubicBezTo>
                <a:cubicBezTo>
                  <a:pt x="2498896" y="2343873"/>
                  <a:pt x="2445280" y="2333814"/>
                  <a:pt x="2418636" y="2328266"/>
                </a:cubicBezTo>
                <a:cubicBezTo>
                  <a:pt x="2395352" y="2326685"/>
                  <a:pt x="2368709" y="2321134"/>
                  <a:pt x="2357037" y="2311871"/>
                </a:cubicBezTo>
                <a:cubicBezTo>
                  <a:pt x="2347708" y="2312264"/>
                  <a:pt x="2341678" y="2299681"/>
                  <a:pt x="2330621" y="2290904"/>
                </a:cubicBezTo>
                <a:lnTo>
                  <a:pt x="2307513" y="2284852"/>
                </a:lnTo>
                <a:lnTo>
                  <a:pt x="2498575" y="2299871"/>
                </a:lnTo>
                <a:lnTo>
                  <a:pt x="2649209" y="2320316"/>
                </a:lnTo>
                <a:lnTo>
                  <a:pt x="2647656" y="2315443"/>
                </a:lnTo>
                <a:cubicBezTo>
                  <a:pt x="2647656" y="2315443"/>
                  <a:pt x="2649386" y="2316533"/>
                  <a:pt x="2651407" y="2317801"/>
                </a:cubicBezTo>
                <a:lnTo>
                  <a:pt x="2650164" y="2320448"/>
                </a:lnTo>
                <a:lnTo>
                  <a:pt x="2666411" y="2322654"/>
                </a:lnTo>
                <a:lnTo>
                  <a:pt x="2668503" y="2321890"/>
                </a:lnTo>
                <a:cubicBezTo>
                  <a:pt x="2669320" y="2320925"/>
                  <a:pt x="2669546" y="2319344"/>
                  <a:pt x="2668704" y="2316838"/>
                </a:cubicBezTo>
                <a:cubicBezTo>
                  <a:pt x="2668704" y="2316838"/>
                  <a:pt x="2657651" y="2317782"/>
                  <a:pt x="2651407" y="2317801"/>
                </a:cubicBezTo>
                <a:lnTo>
                  <a:pt x="2651613" y="2309577"/>
                </a:lnTo>
                <a:lnTo>
                  <a:pt x="2486658" y="2286419"/>
                </a:lnTo>
                <a:cubicBezTo>
                  <a:pt x="2391301" y="2269325"/>
                  <a:pt x="2297913" y="2247632"/>
                  <a:pt x="2207903" y="2218055"/>
                </a:cubicBezTo>
                <a:cubicBezTo>
                  <a:pt x="2232665" y="2196073"/>
                  <a:pt x="2284867" y="2243554"/>
                  <a:pt x="2294627" y="2211494"/>
                </a:cubicBezTo>
                <a:cubicBezTo>
                  <a:pt x="2299416" y="2209922"/>
                  <a:pt x="2227952" y="2190697"/>
                  <a:pt x="2227952" y="2190697"/>
                </a:cubicBezTo>
                <a:cubicBezTo>
                  <a:pt x="2213634" y="2180398"/>
                  <a:pt x="2217125" y="2172324"/>
                  <a:pt x="2212414" y="2166949"/>
                </a:cubicBezTo>
                <a:cubicBezTo>
                  <a:pt x="2176680" y="2153441"/>
                  <a:pt x="2120848" y="2173924"/>
                  <a:pt x="2095813" y="2149834"/>
                </a:cubicBezTo>
                <a:lnTo>
                  <a:pt x="2094884" y="2148417"/>
                </a:lnTo>
                <a:lnTo>
                  <a:pt x="693923" y="2157114"/>
                </a:lnTo>
                <a:lnTo>
                  <a:pt x="773501" y="2121410"/>
                </a:lnTo>
                <a:cubicBezTo>
                  <a:pt x="775542" y="2118974"/>
                  <a:pt x="806746" y="2107299"/>
                  <a:pt x="802329" y="2102649"/>
                </a:cubicBezTo>
                <a:cubicBezTo>
                  <a:pt x="797546" y="2097614"/>
                  <a:pt x="761636" y="2120707"/>
                  <a:pt x="753818" y="2124264"/>
                </a:cubicBezTo>
                <a:lnTo>
                  <a:pt x="680440" y="2157198"/>
                </a:lnTo>
                <a:lnTo>
                  <a:pt x="657225" y="2157342"/>
                </a:lnTo>
                <a:lnTo>
                  <a:pt x="656241" y="2157048"/>
                </a:lnTo>
                <a:cubicBezTo>
                  <a:pt x="651986" y="2149957"/>
                  <a:pt x="765309" y="2131121"/>
                  <a:pt x="725429" y="2127472"/>
                </a:cubicBezTo>
                <a:cubicBezTo>
                  <a:pt x="715055" y="2129434"/>
                  <a:pt x="648750" y="2138485"/>
                  <a:pt x="644821" y="2131939"/>
                </a:cubicBezTo>
                <a:cubicBezTo>
                  <a:pt x="642528" y="2128120"/>
                  <a:pt x="656112" y="2106178"/>
                  <a:pt x="653455" y="2107833"/>
                </a:cubicBezTo>
                <a:cubicBezTo>
                  <a:pt x="656112" y="2106178"/>
                  <a:pt x="658768" y="2104526"/>
                  <a:pt x="661424" y="2102873"/>
                </a:cubicBezTo>
                <a:cubicBezTo>
                  <a:pt x="649202" y="2100741"/>
                  <a:pt x="605164" y="2109418"/>
                  <a:pt x="639519" y="2097776"/>
                </a:cubicBezTo>
                <a:cubicBezTo>
                  <a:pt x="678934" y="2087479"/>
                  <a:pt x="624197" y="2097571"/>
                  <a:pt x="603893" y="2101217"/>
                </a:cubicBezTo>
                <a:lnTo>
                  <a:pt x="599234" y="2101973"/>
                </a:lnTo>
                <a:lnTo>
                  <a:pt x="715370" y="2047777"/>
                </a:lnTo>
                <a:cubicBezTo>
                  <a:pt x="724857" y="2041396"/>
                  <a:pt x="743539" y="2028977"/>
                  <a:pt x="718034" y="2038797"/>
                </a:cubicBezTo>
                <a:cubicBezTo>
                  <a:pt x="685370" y="2052209"/>
                  <a:pt x="654992" y="2068686"/>
                  <a:pt x="621577" y="2078034"/>
                </a:cubicBezTo>
                <a:cubicBezTo>
                  <a:pt x="633799" y="2069621"/>
                  <a:pt x="646285" y="2062546"/>
                  <a:pt x="658909" y="2056153"/>
                </a:cubicBezTo>
                <a:lnTo>
                  <a:pt x="687606" y="2042746"/>
                </a:lnTo>
                <a:lnTo>
                  <a:pt x="692664" y="2041470"/>
                </a:lnTo>
                <a:cubicBezTo>
                  <a:pt x="705666" y="2038062"/>
                  <a:pt x="711777" y="2035709"/>
                  <a:pt x="713600" y="2034045"/>
                </a:cubicBezTo>
                <a:lnTo>
                  <a:pt x="710644" y="2032022"/>
                </a:lnTo>
                <a:lnTo>
                  <a:pt x="735286" y="2020580"/>
                </a:lnTo>
                <a:cubicBezTo>
                  <a:pt x="747957" y="2014230"/>
                  <a:pt x="760510" y="2007232"/>
                  <a:pt x="772826" y="1998915"/>
                </a:cubicBezTo>
                <a:lnTo>
                  <a:pt x="748525" y="2008938"/>
                </a:lnTo>
                <a:lnTo>
                  <a:pt x="697956" y="2029790"/>
                </a:lnTo>
                <a:lnTo>
                  <a:pt x="693900" y="2029425"/>
                </a:lnTo>
                <a:cubicBezTo>
                  <a:pt x="688978" y="2029058"/>
                  <a:pt x="684971" y="2028649"/>
                  <a:pt x="684479" y="2027832"/>
                </a:cubicBezTo>
                <a:cubicBezTo>
                  <a:pt x="682517" y="2024560"/>
                  <a:pt x="736484" y="2014195"/>
                  <a:pt x="747546" y="2007310"/>
                </a:cubicBezTo>
                <a:cubicBezTo>
                  <a:pt x="727609" y="2005483"/>
                  <a:pt x="721161" y="2013990"/>
                  <a:pt x="696236" y="2016019"/>
                </a:cubicBezTo>
                <a:cubicBezTo>
                  <a:pt x="696236" y="2016019"/>
                  <a:pt x="646891" y="2028001"/>
                  <a:pt x="644925" y="2024727"/>
                </a:cubicBezTo>
                <a:lnTo>
                  <a:pt x="675714" y="2001070"/>
                </a:lnTo>
                <a:cubicBezTo>
                  <a:pt x="673750" y="1997795"/>
                  <a:pt x="538602" y="2016731"/>
                  <a:pt x="600536" y="2001409"/>
                </a:cubicBezTo>
                <a:cubicBezTo>
                  <a:pt x="638487" y="1995766"/>
                  <a:pt x="667532" y="1987431"/>
                  <a:pt x="696939" y="1973623"/>
                </a:cubicBezTo>
                <a:cubicBezTo>
                  <a:pt x="718376" y="1964776"/>
                  <a:pt x="737627" y="1971526"/>
                  <a:pt x="759314" y="1958027"/>
                </a:cubicBezTo>
                <a:cubicBezTo>
                  <a:pt x="759314" y="1958027"/>
                  <a:pt x="759580" y="1958472"/>
                  <a:pt x="759912" y="1959024"/>
                </a:cubicBezTo>
                <a:lnTo>
                  <a:pt x="760660" y="1960270"/>
                </a:lnTo>
                <a:lnTo>
                  <a:pt x="761109" y="1961018"/>
                </a:lnTo>
                <a:cubicBezTo>
                  <a:pt x="761308" y="1961351"/>
                  <a:pt x="761176" y="1961130"/>
                  <a:pt x="760910" y="1960685"/>
                </a:cubicBezTo>
                <a:lnTo>
                  <a:pt x="760660" y="1960270"/>
                </a:lnTo>
                <a:lnTo>
                  <a:pt x="759314" y="1958027"/>
                </a:lnTo>
                <a:cubicBezTo>
                  <a:pt x="746508" y="1942769"/>
                  <a:pt x="694283" y="1975276"/>
                  <a:pt x="682751" y="1968217"/>
                </a:cubicBezTo>
                <a:cubicBezTo>
                  <a:pt x="681976" y="1968698"/>
                  <a:pt x="680954" y="1967885"/>
                  <a:pt x="679899" y="1966364"/>
                </a:cubicBezTo>
                <a:lnTo>
                  <a:pt x="677603" y="1961781"/>
                </a:lnTo>
                <a:lnTo>
                  <a:pt x="619296" y="1987504"/>
                </a:lnTo>
                <a:lnTo>
                  <a:pt x="623656" y="1977833"/>
                </a:lnTo>
                <a:lnTo>
                  <a:pt x="669509" y="1952863"/>
                </a:lnTo>
                <a:lnTo>
                  <a:pt x="672152" y="1951663"/>
                </a:lnTo>
                <a:lnTo>
                  <a:pt x="675231" y="1949926"/>
                </a:lnTo>
                <a:lnTo>
                  <a:pt x="675257" y="1949655"/>
                </a:lnTo>
                <a:cubicBezTo>
                  <a:pt x="652988" y="1950028"/>
                  <a:pt x="635480" y="1965422"/>
                  <a:pt x="615866" y="1964143"/>
                </a:cubicBezTo>
                <a:cubicBezTo>
                  <a:pt x="608263" y="1963631"/>
                  <a:pt x="606298" y="1960359"/>
                  <a:pt x="599713" y="1955462"/>
                </a:cubicBezTo>
                <a:cubicBezTo>
                  <a:pt x="580465" y="1948711"/>
                  <a:pt x="559469" y="1957286"/>
                  <a:pt x="538391" y="1960663"/>
                </a:cubicBezTo>
                <a:cubicBezTo>
                  <a:pt x="492837" y="1965791"/>
                  <a:pt x="455714" y="1979907"/>
                  <a:pt x="410848" y="1980110"/>
                </a:cubicBezTo>
                <a:cubicBezTo>
                  <a:pt x="457901" y="1964309"/>
                  <a:pt x="493528" y="1960866"/>
                  <a:pt x="540910" y="1945609"/>
                </a:cubicBezTo>
                <a:cubicBezTo>
                  <a:pt x="551974" y="1938722"/>
                  <a:pt x="576902" y="1936695"/>
                  <a:pt x="607909" y="1931632"/>
                </a:cubicBezTo>
                <a:cubicBezTo>
                  <a:pt x="623592" y="1926364"/>
                  <a:pt x="710528" y="1914215"/>
                  <a:pt x="655655" y="1910907"/>
                </a:cubicBezTo>
                <a:cubicBezTo>
                  <a:pt x="645280" y="1912868"/>
                  <a:pt x="599722" y="1917996"/>
                  <a:pt x="592005" y="1918305"/>
                </a:cubicBezTo>
                <a:cubicBezTo>
                  <a:pt x="587386" y="1916683"/>
                  <a:pt x="583128" y="1909591"/>
                  <a:pt x="583128" y="1909591"/>
                </a:cubicBezTo>
                <a:cubicBezTo>
                  <a:pt x="563517" y="1908312"/>
                  <a:pt x="545175" y="1915233"/>
                  <a:pt x="529162" y="1919955"/>
                </a:cubicBezTo>
                <a:cubicBezTo>
                  <a:pt x="514169" y="1920297"/>
                  <a:pt x="484764" y="1934103"/>
                  <a:pt x="475889" y="1925391"/>
                </a:cubicBezTo>
                <a:cubicBezTo>
                  <a:pt x="467013" y="1916679"/>
                  <a:pt x="501583" y="1923633"/>
                  <a:pt x="486953" y="1918504"/>
                </a:cubicBezTo>
                <a:cubicBezTo>
                  <a:pt x="467704" y="1911754"/>
                  <a:pt x="422148" y="1916881"/>
                  <a:pt x="476113" y="1906519"/>
                </a:cubicBezTo>
                <a:cubicBezTo>
                  <a:pt x="515086" y="1896497"/>
                  <a:pt x="535028" y="1898322"/>
                  <a:pt x="577462" y="1880902"/>
                </a:cubicBezTo>
                <a:cubicBezTo>
                  <a:pt x="566491" y="1877054"/>
                  <a:pt x="529299" y="1881937"/>
                  <a:pt x="505063" y="1884765"/>
                </a:cubicBezTo>
                <a:lnTo>
                  <a:pt x="501973" y="1885056"/>
                </a:lnTo>
                <a:lnTo>
                  <a:pt x="545535" y="1861138"/>
                </a:lnTo>
                <a:lnTo>
                  <a:pt x="485317" y="1886174"/>
                </a:lnTo>
                <a:lnTo>
                  <a:pt x="473872" y="1883189"/>
                </a:lnTo>
                <a:cubicBezTo>
                  <a:pt x="469323" y="1880259"/>
                  <a:pt x="486346" y="1878236"/>
                  <a:pt x="498352" y="1874693"/>
                </a:cubicBezTo>
                <a:cubicBezTo>
                  <a:pt x="425829" y="1873378"/>
                  <a:pt x="362071" y="1898827"/>
                  <a:pt x="291510" y="1900787"/>
                </a:cubicBezTo>
                <a:lnTo>
                  <a:pt x="279557" y="1901706"/>
                </a:lnTo>
                <a:lnTo>
                  <a:pt x="280168" y="1901321"/>
                </a:lnTo>
                <a:cubicBezTo>
                  <a:pt x="289364" y="1895286"/>
                  <a:pt x="324816" y="1883502"/>
                  <a:pt x="337799" y="1872937"/>
                </a:cubicBezTo>
                <a:cubicBezTo>
                  <a:pt x="354566" y="1857850"/>
                  <a:pt x="308338" y="1882523"/>
                  <a:pt x="302636" y="1884377"/>
                </a:cubicBezTo>
                <a:cubicBezTo>
                  <a:pt x="291515" y="1890023"/>
                  <a:pt x="282681" y="1894227"/>
                  <a:pt x="274897" y="1897735"/>
                </a:cubicBezTo>
                <a:lnTo>
                  <a:pt x="262563" y="1903010"/>
                </a:lnTo>
                <a:lnTo>
                  <a:pt x="218713" y="1906374"/>
                </a:lnTo>
                <a:lnTo>
                  <a:pt x="219037" y="1902443"/>
                </a:lnTo>
                <a:cubicBezTo>
                  <a:pt x="219589" y="1903025"/>
                  <a:pt x="217776" y="1903900"/>
                  <a:pt x="214591" y="1904903"/>
                </a:cubicBezTo>
                <a:lnTo>
                  <a:pt x="204590" y="1907458"/>
                </a:lnTo>
                <a:lnTo>
                  <a:pt x="171818" y="1909974"/>
                </a:lnTo>
                <a:lnTo>
                  <a:pt x="182585" y="1904670"/>
                </a:lnTo>
                <a:cubicBezTo>
                  <a:pt x="185159" y="1907379"/>
                  <a:pt x="187368" y="1909703"/>
                  <a:pt x="186368" y="1900142"/>
                </a:cubicBezTo>
                <a:cubicBezTo>
                  <a:pt x="186368" y="1900142"/>
                  <a:pt x="184624" y="1902230"/>
                  <a:pt x="182585" y="1904670"/>
                </a:cubicBezTo>
                <a:lnTo>
                  <a:pt x="179556" y="1896184"/>
                </a:lnTo>
                <a:lnTo>
                  <a:pt x="212767" y="1889108"/>
                </a:lnTo>
                <a:lnTo>
                  <a:pt x="177849" y="1890659"/>
                </a:lnTo>
                <a:lnTo>
                  <a:pt x="194072" y="1880996"/>
                </a:lnTo>
                <a:lnTo>
                  <a:pt x="200769" y="1876419"/>
                </a:lnTo>
                <a:lnTo>
                  <a:pt x="310879" y="1863163"/>
                </a:lnTo>
                <a:cubicBezTo>
                  <a:pt x="382688" y="1853403"/>
                  <a:pt x="453914" y="1841664"/>
                  <a:pt x="525115" y="1825070"/>
                </a:cubicBezTo>
                <a:cubicBezTo>
                  <a:pt x="531630" y="1823262"/>
                  <a:pt x="551259" y="1821535"/>
                  <a:pt x="569824" y="1818783"/>
                </a:cubicBezTo>
                <a:lnTo>
                  <a:pt x="572168" y="1818314"/>
                </a:lnTo>
                <a:lnTo>
                  <a:pt x="595115" y="1803255"/>
                </a:lnTo>
                <a:lnTo>
                  <a:pt x="578640" y="1805415"/>
                </a:lnTo>
                <a:lnTo>
                  <a:pt x="567826" y="1810571"/>
                </a:lnTo>
                <a:lnTo>
                  <a:pt x="550329" y="1814754"/>
                </a:lnTo>
                <a:lnTo>
                  <a:pt x="551034" y="1810963"/>
                </a:lnTo>
                <a:lnTo>
                  <a:pt x="552956" y="1810183"/>
                </a:lnTo>
                <a:lnTo>
                  <a:pt x="551298" y="1810517"/>
                </a:lnTo>
                <a:lnTo>
                  <a:pt x="551034" y="1810963"/>
                </a:lnTo>
                <a:cubicBezTo>
                  <a:pt x="525528" y="1820780"/>
                  <a:pt x="496070" y="1830364"/>
                  <a:pt x="493862" y="1828040"/>
                </a:cubicBezTo>
                <a:cubicBezTo>
                  <a:pt x="494967" y="1829203"/>
                  <a:pt x="497772" y="1827084"/>
                  <a:pt x="500304" y="1824672"/>
                </a:cubicBezTo>
                <a:lnTo>
                  <a:pt x="503272" y="1821611"/>
                </a:lnTo>
                <a:lnTo>
                  <a:pt x="489611" y="1823649"/>
                </a:lnTo>
                <a:cubicBezTo>
                  <a:pt x="466664" y="1828342"/>
                  <a:pt x="440060" y="1836049"/>
                  <a:pt x="423877" y="1832636"/>
                </a:cubicBezTo>
                <a:cubicBezTo>
                  <a:pt x="419255" y="1831016"/>
                  <a:pt x="415000" y="1823925"/>
                  <a:pt x="412344" y="1825579"/>
                </a:cubicBezTo>
                <a:cubicBezTo>
                  <a:pt x="397351" y="1825919"/>
                  <a:pt x="355721" y="1837594"/>
                  <a:pt x="338765" y="1834662"/>
                </a:cubicBezTo>
                <a:cubicBezTo>
                  <a:pt x="330719" y="1834423"/>
                  <a:pt x="324827" y="1824605"/>
                  <a:pt x="324827" y="1824605"/>
                </a:cubicBezTo>
                <a:cubicBezTo>
                  <a:pt x="324827" y="1824605"/>
                  <a:pt x="322925" y="1824478"/>
                  <a:pt x="320304" y="1824796"/>
                </a:cubicBezTo>
                <a:lnTo>
                  <a:pt x="316421" y="1826062"/>
                </a:lnTo>
                <a:lnTo>
                  <a:pt x="310221" y="1826054"/>
                </a:lnTo>
                <a:lnTo>
                  <a:pt x="309419" y="1825017"/>
                </a:lnTo>
                <a:cubicBezTo>
                  <a:pt x="308843" y="1824814"/>
                  <a:pt x="308178" y="1825227"/>
                  <a:pt x="306851" y="1826053"/>
                </a:cubicBezTo>
                <a:lnTo>
                  <a:pt x="310221" y="1826054"/>
                </a:lnTo>
                <a:lnTo>
                  <a:pt x="311471" y="1827673"/>
                </a:lnTo>
                <a:cubicBezTo>
                  <a:pt x="302229" y="1824435"/>
                  <a:pt x="290335" y="1822847"/>
                  <a:pt x="290335" y="1822847"/>
                </a:cubicBezTo>
                <a:cubicBezTo>
                  <a:pt x="286772" y="1810827"/>
                  <a:pt x="339821" y="1824263"/>
                  <a:pt x="366571" y="1812111"/>
                </a:cubicBezTo>
                <a:cubicBezTo>
                  <a:pt x="369227" y="1810457"/>
                  <a:pt x="375671" y="1801948"/>
                  <a:pt x="378328" y="1800296"/>
                </a:cubicBezTo>
                <a:cubicBezTo>
                  <a:pt x="396670" y="1793376"/>
                  <a:pt x="420399" y="1788345"/>
                  <a:pt x="446012" y="1781394"/>
                </a:cubicBezTo>
                <a:cubicBezTo>
                  <a:pt x="451202" y="1780412"/>
                  <a:pt x="475529" y="1776886"/>
                  <a:pt x="498892" y="1773394"/>
                </a:cubicBezTo>
                <a:lnTo>
                  <a:pt x="498965" y="1773383"/>
                </a:lnTo>
                <a:lnTo>
                  <a:pt x="509766" y="1766293"/>
                </a:lnTo>
                <a:lnTo>
                  <a:pt x="533163" y="1754160"/>
                </a:lnTo>
                <a:lnTo>
                  <a:pt x="530900" y="1752887"/>
                </a:lnTo>
                <a:cubicBezTo>
                  <a:pt x="528684" y="1751808"/>
                  <a:pt x="526725" y="1751012"/>
                  <a:pt x="525459" y="1750678"/>
                </a:cubicBezTo>
                <a:cubicBezTo>
                  <a:pt x="518182" y="1750709"/>
                  <a:pt x="456498" y="1761381"/>
                  <a:pt x="495586" y="1750535"/>
                </a:cubicBezTo>
                <a:cubicBezTo>
                  <a:pt x="537216" y="1738865"/>
                  <a:pt x="457997" y="1750708"/>
                  <a:pt x="447623" y="1752669"/>
                </a:cubicBezTo>
                <a:cubicBezTo>
                  <a:pt x="419273" y="1756078"/>
                  <a:pt x="394350" y="1758106"/>
                  <a:pt x="384418" y="1759789"/>
                </a:cubicBezTo>
                <a:cubicBezTo>
                  <a:pt x="327120" y="1765109"/>
                  <a:pt x="274255" y="1771226"/>
                  <a:pt x="222725" y="1777169"/>
                </a:cubicBezTo>
                <a:lnTo>
                  <a:pt x="211949" y="1778312"/>
                </a:lnTo>
                <a:lnTo>
                  <a:pt x="221685" y="1771006"/>
                </a:lnTo>
                <a:lnTo>
                  <a:pt x="224851" y="1768134"/>
                </a:lnTo>
                <a:lnTo>
                  <a:pt x="258290" y="1763367"/>
                </a:lnTo>
                <a:cubicBezTo>
                  <a:pt x="278922" y="1760268"/>
                  <a:pt x="331506" y="1759754"/>
                  <a:pt x="345228" y="1751215"/>
                </a:cubicBezTo>
                <a:cubicBezTo>
                  <a:pt x="350539" y="1747910"/>
                  <a:pt x="344647" y="1738091"/>
                  <a:pt x="350765" y="1729036"/>
                </a:cubicBezTo>
                <a:cubicBezTo>
                  <a:pt x="359866" y="1718878"/>
                  <a:pt x="369432" y="1722664"/>
                  <a:pt x="389739" y="1719017"/>
                </a:cubicBezTo>
                <a:cubicBezTo>
                  <a:pt x="405423" y="1713749"/>
                  <a:pt x="416489" y="1706860"/>
                  <a:pt x="426863" y="1704901"/>
                </a:cubicBezTo>
                <a:lnTo>
                  <a:pt x="439026" y="1702743"/>
                </a:lnTo>
                <a:lnTo>
                  <a:pt x="438476" y="1702633"/>
                </a:lnTo>
                <a:cubicBezTo>
                  <a:pt x="437552" y="1702260"/>
                  <a:pt x="437067" y="1701774"/>
                  <a:pt x="437155" y="1701160"/>
                </a:cubicBezTo>
                <a:cubicBezTo>
                  <a:pt x="437358" y="1699722"/>
                  <a:pt x="440399" y="1698017"/>
                  <a:pt x="445014" y="1696244"/>
                </a:cubicBezTo>
                <a:lnTo>
                  <a:pt x="453808" y="1693421"/>
                </a:lnTo>
                <a:lnTo>
                  <a:pt x="449045" y="1691469"/>
                </a:lnTo>
                <a:cubicBezTo>
                  <a:pt x="446496" y="1689496"/>
                  <a:pt x="444277" y="1687319"/>
                  <a:pt x="441968" y="1686510"/>
                </a:cubicBezTo>
                <a:cubicBezTo>
                  <a:pt x="434248" y="1686817"/>
                  <a:pt x="419004" y="1691810"/>
                  <a:pt x="403684" y="1691603"/>
                </a:cubicBezTo>
                <a:cubicBezTo>
                  <a:pt x="393311" y="1693566"/>
                  <a:pt x="342692" y="1697350"/>
                  <a:pt x="374062" y="1686815"/>
                </a:cubicBezTo>
                <a:cubicBezTo>
                  <a:pt x="392845" y="1679619"/>
                  <a:pt x="420061" y="1681411"/>
                  <a:pt x="429994" y="1679725"/>
                </a:cubicBezTo>
                <a:cubicBezTo>
                  <a:pt x="440693" y="1678308"/>
                  <a:pt x="446811" y="1669256"/>
                  <a:pt x="449466" y="1667602"/>
                </a:cubicBezTo>
                <a:cubicBezTo>
                  <a:pt x="457070" y="1668115"/>
                  <a:pt x="462132" y="1669459"/>
                  <a:pt x="472064" y="1667775"/>
                </a:cubicBezTo>
                <a:lnTo>
                  <a:pt x="473101" y="1667128"/>
                </a:lnTo>
                <a:lnTo>
                  <a:pt x="468318" y="1667569"/>
                </a:lnTo>
                <a:cubicBezTo>
                  <a:pt x="452975" y="1668085"/>
                  <a:pt x="465513" y="1660281"/>
                  <a:pt x="465513" y="1660281"/>
                </a:cubicBezTo>
                <a:cubicBezTo>
                  <a:pt x="476580" y="1653393"/>
                  <a:pt x="509221" y="1651057"/>
                  <a:pt x="514532" y="1647754"/>
                </a:cubicBezTo>
                <a:cubicBezTo>
                  <a:pt x="514532" y="1647754"/>
                  <a:pt x="514214" y="1645702"/>
                  <a:pt x="513793" y="1642593"/>
                </a:cubicBezTo>
                <a:lnTo>
                  <a:pt x="513608" y="1641018"/>
                </a:lnTo>
                <a:lnTo>
                  <a:pt x="491613" y="1645680"/>
                </a:lnTo>
                <a:cubicBezTo>
                  <a:pt x="481438" y="1647751"/>
                  <a:pt x="471484" y="1649590"/>
                  <a:pt x="461916" y="1650864"/>
                </a:cubicBezTo>
                <a:cubicBezTo>
                  <a:pt x="445084" y="1654220"/>
                  <a:pt x="427272" y="1655943"/>
                  <a:pt x="409254" y="1657321"/>
                </a:cubicBezTo>
                <a:lnTo>
                  <a:pt x="395877" y="1658418"/>
                </a:lnTo>
                <a:lnTo>
                  <a:pt x="398461" y="1657211"/>
                </a:lnTo>
                <a:lnTo>
                  <a:pt x="419858" y="1647124"/>
                </a:lnTo>
                <a:lnTo>
                  <a:pt x="453039" y="1642151"/>
                </a:lnTo>
                <a:cubicBezTo>
                  <a:pt x="478292" y="1640669"/>
                  <a:pt x="517016" y="1635298"/>
                  <a:pt x="485429" y="1627239"/>
                </a:cubicBezTo>
                <a:lnTo>
                  <a:pt x="462184" y="1627470"/>
                </a:lnTo>
                <a:lnTo>
                  <a:pt x="479018" y="1620009"/>
                </a:lnTo>
                <a:lnTo>
                  <a:pt x="474577" y="1619761"/>
                </a:lnTo>
                <a:cubicBezTo>
                  <a:pt x="470522" y="1619745"/>
                  <a:pt x="468131" y="1620066"/>
                  <a:pt x="468622" y="1620883"/>
                </a:cubicBezTo>
                <a:cubicBezTo>
                  <a:pt x="466194" y="1612279"/>
                  <a:pt x="479216" y="1611760"/>
                  <a:pt x="494585" y="1610729"/>
                </a:cubicBezTo>
                <a:lnTo>
                  <a:pt x="501468" y="1610062"/>
                </a:lnTo>
                <a:lnTo>
                  <a:pt x="509680" y="1606422"/>
                </a:lnTo>
                <a:lnTo>
                  <a:pt x="541787" y="1592163"/>
                </a:lnTo>
                <a:lnTo>
                  <a:pt x="523405" y="1593899"/>
                </a:lnTo>
                <a:lnTo>
                  <a:pt x="509455" y="1595834"/>
                </a:lnTo>
                <a:lnTo>
                  <a:pt x="458954" y="1615476"/>
                </a:lnTo>
                <a:cubicBezTo>
                  <a:pt x="431057" y="1625881"/>
                  <a:pt x="444280" y="1615493"/>
                  <a:pt x="459320" y="1606193"/>
                </a:cubicBezTo>
                <a:lnTo>
                  <a:pt x="468863" y="1600724"/>
                </a:lnTo>
                <a:lnTo>
                  <a:pt x="458522" y="1601776"/>
                </a:lnTo>
                <a:lnTo>
                  <a:pt x="432483" y="1603896"/>
                </a:lnTo>
                <a:lnTo>
                  <a:pt x="439659" y="1600745"/>
                </a:lnTo>
                <a:lnTo>
                  <a:pt x="490637" y="1575528"/>
                </a:lnTo>
                <a:lnTo>
                  <a:pt x="518668" y="1566506"/>
                </a:lnTo>
                <a:cubicBezTo>
                  <a:pt x="536826" y="1562322"/>
                  <a:pt x="528584" y="1562767"/>
                  <a:pt x="515644" y="1563237"/>
                </a:cubicBezTo>
                <a:lnTo>
                  <a:pt x="515476" y="1563238"/>
                </a:lnTo>
                <a:lnTo>
                  <a:pt x="517676" y="1562148"/>
                </a:lnTo>
                <a:cubicBezTo>
                  <a:pt x="544203" y="1549559"/>
                  <a:pt x="571726" y="1537119"/>
                  <a:pt x="601682" y="1524458"/>
                </a:cubicBezTo>
                <a:cubicBezTo>
                  <a:pt x="602702" y="1523238"/>
                  <a:pt x="611014" y="1519711"/>
                  <a:pt x="618518" y="1515908"/>
                </a:cubicBezTo>
                <a:lnTo>
                  <a:pt x="623886" y="1512756"/>
                </a:lnTo>
                <a:lnTo>
                  <a:pt x="611431" y="1517219"/>
                </a:lnTo>
                <a:cubicBezTo>
                  <a:pt x="567713" y="1536231"/>
                  <a:pt x="530749" y="1560425"/>
                  <a:pt x="479041" y="1575726"/>
                </a:cubicBezTo>
                <a:lnTo>
                  <a:pt x="507601" y="1560703"/>
                </a:lnTo>
                <a:lnTo>
                  <a:pt x="501739" y="1563334"/>
                </a:lnTo>
                <a:lnTo>
                  <a:pt x="495420" y="1563380"/>
                </a:lnTo>
                <a:lnTo>
                  <a:pt x="493048" y="1562670"/>
                </a:lnTo>
                <a:lnTo>
                  <a:pt x="470659" y="1573728"/>
                </a:lnTo>
                <a:lnTo>
                  <a:pt x="449654" y="1584001"/>
                </a:lnTo>
                <a:lnTo>
                  <a:pt x="432590" y="1580398"/>
                </a:lnTo>
                <a:lnTo>
                  <a:pt x="432709" y="1576668"/>
                </a:lnTo>
                <a:lnTo>
                  <a:pt x="471382" y="1555046"/>
                </a:lnTo>
                <a:lnTo>
                  <a:pt x="466712" y="1554890"/>
                </a:lnTo>
                <a:cubicBezTo>
                  <a:pt x="468604" y="1552625"/>
                  <a:pt x="470974" y="1551029"/>
                  <a:pt x="473368" y="1550031"/>
                </a:cubicBezTo>
                <a:cubicBezTo>
                  <a:pt x="475759" y="1549030"/>
                  <a:pt x="478175" y="1548625"/>
                  <a:pt x="480154" y="1548742"/>
                </a:cubicBezTo>
                <a:lnTo>
                  <a:pt x="476940" y="1551961"/>
                </a:lnTo>
                <a:lnTo>
                  <a:pt x="486624" y="1546585"/>
                </a:lnTo>
                <a:lnTo>
                  <a:pt x="480154" y="1548742"/>
                </a:lnTo>
                <a:cubicBezTo>
                  <a:pt x="484989" y="1545647"/>
                  <a:pt x="489346" y="1543072"/>
                  <a:pt x="493429" y="1540792"/>
                </a:cubicBezTo>
                <a:lnTo>
                  <a:pt x="501111" y="1536689"/>
                </a:lnTo>
                <a:lnTo>
                  <a:pt x="497500" y="1536967"/>
                </a:lnTo>
                <a:lnTo>
                  <a:pt x="486665" y="1537298"/>
                </a:lnTo>
                <a:lnTo>
                  <a:pt x="461592" y="1549321"/>
                </a:lnTo>
                <a:cubicBezTo>
                  <a:pt x="419639" y="1568934"/>
                  <a:pt x="384664" y="1583925"/>
                  <a:pt x="332396" y="1607964"/>
                </a:cubicBezTo>
                <a:cubicBezTo>
                  <a:pt x="332396" y="1607964"/>
                  <a:pt x="331892" y="1608322"/>
                  <a:pt x="331000" y="1608926"/>
                </a:cubicBezTo>
                <a:lnTo>
                  <a:pt x="330625" y="1609173"/>
                </a:lnTo>
                <a:lnTo>
                  <a:pt x="337522" y="1607582"/>
                </a:lnTo>
                <a:cubicBezTo>
                  <a:pt x="358594" y="1604371"/>
                  <a:pt x="386440" y="1603476"/>
                  <a:pt x="395879" y="1600974"/>
                </a:cubicBezTo>
                <a:lnTo>
                  <a:pt x="444336" y="1589134"/>
                </a:lnTo>
                <a:lnTo>
                  <a:pt x="406469" y="1606189"/>
                </a:lnTo>
                <a:lnTo>
                  <a:pt x="401120" y="1606667"/>
                </a:lnTo>
                <a:cubicBezTo>
                  <a:pt x="390911" y="1607764"/>
                  <a:pt x="379268" y="1609253"/>
                  <a:pt x="364510" y="1611507"/>
                </a:cubicBezTo>
                <a:cubicBezTo>
                  <a:pt x="360416" y="1611525"/>
                  <a:pt x="339109" y="1614909"/>
                  <a:pt x="325536" y="1615999"/>
                </a:cubicBezTo>
                <a:lnTo>
                  <a:pt x="319129" y="1616070"/>
                </a:lnTo>
                <a:lnTo>
                  <a:pt x="315794" y="1617992"/>
                </a:lnTo>
                <a:cubicBezTo>
                  <a:pt x="307278" y="1622284"/>
                  <a:pt x="298324" y="1625133"/>
                  <a:pt x="296576" y="1619365"/>
                </a:cubicBezTo>
                <a:cubicBezTo>
                  <a:pt x="298153" y="1612512"/>
                  <a:pt x="353115" y="1593110"/>
                  <a:pt x="354863" y="1591020"/>
                </a:cubicBezTo>
                <a:cubicBezTo>
                  <a:pt x="381012" y="1577951"/>
                  <a:pt x="406121" y="1565913"/>
                  <a:pt x="431403" y="1553570"/>
                </a:cubicBezTo>
                <a:lnTo>
                  <a:pt x="473364" y="1532309"/>
                </a:lnTo>
                <a:lnTo>
                  <a:pt x="473760" y="1529375"/>
                </a:lnTo>
                <a:cubicBezTo>
                  <a:pt x="474670" y="1526806"/>
                  <a:pt x="476071" y="1523757"/>
                  <a:pt x="477458" y="1520880"/>
                </a:cubicBezTo>
                <a:lnTo>
                  <a:pt x="477869" y="1520039"/>
                </a:lnTo>
                <a:lnTo>
                  <a:pt x="467850" y="1524859"/>
                </a:lnTo>
                <a:cubicBezTo>
                  <a:pt x="455262" y="1531083"/>
                  <a:pt x="444745" y="1536681"/>
                  <a:pt x="442609" y="1537375"/>
                </a:cubicBezTo>
                <a:cubicBezTo>
                  <a:pt x="384979" y="1565758"/>
                  <a:pt x="322735" y="1593867"/>
                  <a:pt x="253794" y="1629985"/>
                </a:cubicBezTo>
                <a:cubicBezTo>
                  <a:pt x="253794" y="1629985"/>
                  <a:pt x="217054" y="1648276"/>
                  <a:pt x="220086" y="1639683"/>
                </a:cubicBezTo>
                <a:lnTo>
                  <a:pt x="229855" y="1634339"/>
                </a:lnTo>
                <a:lnTo>
                  <a:pt x="245277" y="1631260"/>
                </a:lnTo>
                <a:cubicBezTo>
                  <a:pt x="251259" y="1629831"/>
                  <a:pt x="255923" y="1628356"/>
                  <a:pt x="257720" y="1626921"/>
                </a:cubicBezTo>
                <a:lnTo>
                  <a:pt x="253229" y="1623034"/>
                </a:lnTo>
                <a:lnTo>
                  <a:pt x="256827" y="1621390"/>
                </a:lnTo>
                <a:cubicBezTo>
                  <a:pt x="253331" y="1625569"/>
                  <a:pt x="295481" y="1605773"/>
                  <a:pt x="288490" y="1598415"/>
                </a:cubicBezTo>
                <a:cubicBezTo>
                  <a:pt x="286283" y="1596088"/>
                  <a:pt x="246340" y="1618209"/>
                  <a:pt x="238599" y="1622502"/>
                </a:cubicBezTo>
                <a:lnTo>
                  <a:pt x="235438" y="1623915"/>
                </a:lnTo>
                <a:lnTo>
                  <a:pt x="234951" y="1623943"/>
                </a:lnTo>
                <a:lnTo>
                  <a:pt x="224039" y="1625874"/>
                </a:lnTo>
                <a:lnTo>
                  <a:pt x="293713" y="1588445"/>
                </a:lnTo>
                <a:cubicBezTo>
                  <a:pt x="329282" y="1570311"/>
                  <a:pt x="365873" y="1552195"/>
                  <a:pt x="403489" y="1532861"/>
                </a:cubicBezTo>
                <a:cubicBezTo>
                  <a:pt x="403489" y="1532861"/>
                  <a:pt x="418220" y="1535927"/>
                  <a:pt x="417300" y="1527099"/>
                </a:cubicBezTo>
                <a:cubicBezTo>
                  <a:pt x="416470" y="1522298"/>
                  <a:pt x="381770" y="1538151"/>
                  <a:pt x="401281" y="1530535"/>
                </a:cubicBezTo>
                <a:cubicBezTo>
                  <a:pt x="336827" y="1556319"/>
                  <a:pt x="264563" y="1601380"/>
                  <a:pt x="199940" y="1622403"/>
                </a:cubicBezTo>
                <a:cubicBezTo>
                  <a:pt x="258397" y="1583103"/>
                  <a:pt x="344569" y="1552026"/>
                  <a:pt x="414091" y="1515213"/>
                </a:cubicBezTo>
                <a:cubicBezTo>
                  <a:pt x="416941" y="1514285"/>
                  <a:pt x="424629" y="1510263"/>
                  <a:pt x="431003" y="1505844"/>
                </a:cubicBezTo>
                <a:lnTo>
                  <a:pt x="433091" y="1504083"/>
                </a:lnTo>
                <a:lnTo>
                  <a:pt x="432078" y="1504264"/>
                </a:lnTo>
                <a:lnTo>
                  <a:pt x="427417" y="1505017"/>
                </a:lnTo>
                <a:lnTo>
                  <a:pt x="437638" y="1500249"/>
                </a:lnTo>
                <a:lnTo>
                  <a:pt x="438817" y="1499255"/>
                </a:lnTo>
                <a:cubicBezTo>
                  <a:pt x="440582" y="1497181"/>
                  <a:pt x="441250" y="1495350"/>
                  <a:pt x="440053" y="1494089"/>
                </a:cubicBezTo>
                <a:lnTo>
                  <a:pt x="407101" y="1507851"/>
                </a:lnTo>
                <a:cubicBezTo>
                  <a:pt x="376061" y="1524287"/>
                  <a:pt x="341730" y="1540526"/>
                  <a:pt x="310230" y="1552549"/>
                </a:cubicBezTo>
                <a:cubicBezTo>
                  <a:pt x="335090" y="1538123"/>
                  <a:pt x="362645" y="1524403"/>
                  <a:pt x="391408" y="1510485"/>
                </a:cubicBezTo>
                <a:lnTo>
                  <a:pt x="455148" y="1479286"/>
                </a:lnTo>
                <a:lnTo>
                  <a:pt x="449760" y="1481078"/>
                </a:lnTo>
                <a:lnTo>
                  <a:pt x="475865" y="1465780"/>
                </a:lnTo>
                <a:lnTo>
                  <a:pt x="454078" y="1468023"/>
                </a:lnTo>
                <a:lnTo>
                  <a:pt x="427645" y="1473458"/>
                </a:lnTo>
                <a:lnTo>
                  <a:pt x="420569" y="1476375"/>
                </a:lnTo>
                <a:lnTo>
                  <a:pt x="418054" y="1476102"/>
                </a:lnTo>
                <a:cubicBezTo>
                  <a:pt x="414369" y="1475385"/>
                  <a:pt x="412417" y="1474543"/>
                  <a:pt x="413744" y="1473717"/>
                </a:cubicBezTo>
                <a:lnTo>
                  <a:pt x="428627" y="1467144"/>
                </a:lnTo>
                <a:lnTo>
                  <a:pt x="436402" y="1462617"/>
                </a:lnTo>
                <a:cubicBezTo>
                  <a:pt x="443383" y="1458850"/>
                  <a:pt x="452731" y="1454004"/>
                  <a:pt x="464890" y="1447851"/>
                </a:cubicBezTo>
                <a:cubicBezTo>
                  <a:pt x="482366" y="1437753"/>
                  <a:pt x="497766" y="1429715"/>
                  <a:pt x="512214" y="1422457"/>
                </a:cubicBezTo>
                <a:lnTo>
                  <a:pt x="514349" y="1421396"/>
                </a:lnTo>
                <a:lnTo>
                  <a:pt x="499502" y="1424646"/>
                </a:lnTo>
                <a:cubicBezTo>
                  <a:pt x="486919" y="1427233"/>
                  <a:pt x="474093" y="1429411"/>
                  <a:pt x="473109" y="1427776"/>
                </a:cubicBezTo>
                <a:lnTo>
                  <a:pt x="503900" y="1404114"/>
                </a:lnTo>
                <a:cubicBezTo>
                  <a:pt x="501934" y="1400842"/>
                  <a:pt x="366785" y="1419776"/>
                  <a:pt x="428719" y="1404453"/>
                </a:cubicBezTo>
                <a:lnTo>
                  <a:pt x="462539" y="1397330"/>
                </a:lnTo>
                <a:lnTo>
                  <a:pt x="478429" y="1388068"/>
                </a:lnTo>
                <a:cubicBezTo>
                  <a:pt x="485859" y="1384033"/>
                  <a:pt x="494059" y="1379610"/>
                  <a:pt x="501219" y="1375178"/>
                </a:cubicBezTo>
                <a:lnTo>
                  <a:pt x="464696" y="1388497"/>
                </a:lnTo>
                <a:lnTo>
                  <a:pt x="466141" y="1386690"/>
                </a:lnTo>
                <a:cubicBezTo>
                  <a:pt x="474844" y="1377147"/>
                  <a:pt x="482341" y="1371404"/>
                  <a:pt x="492273" y="1366440"/>
                </a:cubicBezTo>
                <a:lnTo>
                  <a:pt x="504569" y="1361745"/>
                </a:lnTo>
                <a:lnTo>
                  <a:pt x="503056" y="1356569"/>
                </a:lnTo>
                <a:cubicBezTo>
                  <a:pt x="502720" y="1354600"/>
                  <a:pt x="502778" y="1353112"/>
                  <a:pt x="503443" y="1352701"/>
                </a:cubicBezTo>
                <a:cubicBezTo>
                  <a:pt x="481174" y="1353073"/>
                  <a:pt x="463661" y="1368469"/>
                  <a:pt x="444048" y="1367189"/>
                </a:cubicBezTo>
                <a:cubicBezTo>
                  <a:pt x="436447" y="1366677"/>
                  <a:pt x="434484" y="1363404"/>
                  <a:pt x="427899" y="1358510"/>
                </a:cubicBezTo>
                <a:cubicBezTo>
                  <a:pt x="408648" y="1351758"/>
                  <a:pt x="387651" y="1360332"/>
                  <a:pt x="366578" y="1363709"/>
                </a:cubicBezTo>
                <a:cubicBezTo>
                  <a:pt x="321019" y="1368839"/>
                  <a:pt x="283896" y="1382955"/>
                  <a:pt x="239031" y="1383156"/>
                </a:cubicBezTo>
                <a:cubicBezTo>
                  <a:pt x="286085" y="1367354"/>
                  <a:pt x="321715" y="1363912"/>
                  <a:pt x="369094" y="1348656"/>
                </a:cubicBezTo>
                <a:cubicBezTo>
                  <a:pt x="380159" y="1341770"/>
                  <a:pt x="405084" y="1339741"/>
                  <a:pt x="436090" y="1334680"/>
                </a:cubicBezTo>
                <a:cubicBezTo>
                  <a:pt x="440011" y="1333363"/>
                  <a:pt x="448386" y="1331615"/>
                  <a:pt x="457885" y="1329684"/>
                </a:cubicBezTo>
                <a:lnTo>
                  <a:pt x="465485" y="1328058"/>
                </a:lnTo>
                <a:lnTo>
                  <a:pt x="459338" y="1317176"/>
                </a:lnTo>
                <a:lnTo>
                  <a:pt x="451017" y="1318270"/>
                </a:lnTo>
                <a:cubicBezTo>
                  <a:pt x="437366" y="1319836"/>
                  <a:pt x="424047" y="1321194"/>
                  <a:pt x="420188" y="1321351"/>
                </a:cubicBezTo>
                <a:cubicBezTo>
                  <a:pt x="417879" y="1320539"/>
                  <a:pt x="415660" y="1318362"/>
                  <a:pt x="414018" y="1316385"/>
                </a:cubicBezTo>
                <a:lnTo>
                  <a:pt x="413808" y="1316099"/>
                </a:lnTo>
                <a:lnTo>
                  <a:pt x="394299" y="1325963"/>
                </a:lnTo>
                <a:lnTo>
                  <a:pt x="380484" y="1329922"/>
                </a:lnTo>
                <a:lnTo>
                  <a:pt x="373373" y="1320429"/>
                </a:lnTo>
                <a:lnTo>
                  <a:pt x="372075" y="1318730"/>
                </a:lnTo>
                <a:lnTo>
                  <a:pt x="357345" y="1323000"/>
                </a:lnTo>
                <a:cubicBezTo>
                  <a:pt x="342354" y="1323342"/>
                  <a:pt x="312948" y="1337149"/>
                  <a:pt x="304072" y="1328437"/>
                </a:cubicBezTo>
                <a:cubicBezTo>
                  <a:pt x="295197" y="1319725"/>
                  <a:pt x="329765" y="1326680"/>
                  <a:pt x="315137" y="1321550"/>
                </a:cubicBezTo>
                <a:cubicBezTo>
                  <a:pt x="295888" y="1314799"/>
                  <a:pt x="250331" y="1319926"/>
                  <a:pt x="304300" y="1309564"/>
                </a:cubicBezTo>
                <a:cubicBezTo>
                  <a:pt x="323785" y="1304555"/>
                  <a:pt x="338511" y="1302503"/>
                  <a:pt x="353674" y="1299531"/>
                </a:cubicBezTo>
                <a:lnTo>
                  <a:pt x="356722" y="1298615"/>
                </a:lnTo>
                <a:lnTo>
                  <a:pt x="354233" y="1295354"/>
                </a:lnTo>
                <a:lnTo>
                  <a:pt x="347001" y="1286329"/>
                </a:lnTo>
                <a:lnTo>
                  <a:pt x="333247" y="1287811"/>
                </a:lnTo>
                <a:lnTo>
                  <a:pt x="330156" y="1288103"/>
                </a:lnTo>
                <a:lnTo>
                  <a:pt x="342841" y="1281141"/>
                </a:lnTo>
                <a:lnTo>
                  <a:pt x="340367" y="1278052"/>
                </a:lnTo>
                <a:lnTo>
                  <a:pt x="313500" y="1289219"/>
                </a:lnTo>
                <a:lnTo>
                  <a:pt x="302059" y="1286235"/>
                </a:lnTo>
                <a:cubicBezTo>
                  <a:pt x="297509" y="1283304"/>
                  <a:pt x="314528" y="1281280"/>
                  <a:pt x="326538" y="1277739"/>
                </a:cubicBezTo>
                <a:cubicBezTo>
                  <a:pt x="254013" y="1276423"/>
                  <a:pt x="190254" y="1301872"/>
                  <a:pt x="119694" y="1303833"/>
                </a:cubicBezTo>
                <a:lnTo>
                  <a:pt x="107738" y="1304752"/>
                </a:lnTo>
                <a:lnTo>
                  <a:pt x="108351" y="1304366"/>
                </a:lnTo>
                <a:cubicBezTo>
                  <a:pt x="117547" y="1298330"/>
                  <a:pt x="152999" y="1286546"/>
                  <a:pt x="165983" y="1275984"/>
                </a:cubicBezTo>
                <a:cubicBezTo>
                  <a:pt x="182748" y="1260896"/>
                  <a:pt x="136521" y="1285571"/>
                  <a:pt x="130819" y="1287424"/>
                </a:cubicBezTo>
                <a:cubicBezTo>
                  <a:pt x="119698" y="1293068"/>
                  <a:pt x="110864" y="1297274"/>
                  <a:pt x="103078" y="1300781"/>
                </a:cubicBezTo>
                <a:lnTo>
                  <a:pt x="90748" y="1306055"/>
                </a:lnTo>
                <a:lnTo>
                  <a:pt x="46896" y="1309424"/>
                </a:lnTo>
                <a:lnTo>
                  <a:pt x="47217" y="1305491"/>
                </a:lnTo>
                <a:cubicBezTo>
                  <a:pt x="47774" y="1306070"/>
                  <a:pt x="45960" y="1306947"/>
                  <a:pt x="42774" y="1307951"/>
                </a:cubicBezTo>
                <a:lnTo>
                  <a:pt x="32774" y="1310505"/>
                </a:lnTo>
                <a:lnTo>
                  <a:pt x="0" y="1313021"/>
                </a:lnTo>
                <a:lnTo>
                  <a:pt x="10767" y="1307713"/>
                </a:lnTo>
                <a:cubicBezTo>
                  <a:pt x="13346" y="1310425"/>
                  <a:pt x="15552" y="1312749"/>
                  <a:pt x="14552" y="1303189"/>
                </a:cubicBezTo>
                <a:cubicBezTo>
                  <a:pt x="14552" y="1303189"/>
                  <a:pt x="12804" y="1305277"/>
                  <a:pt x="10767" y="1307713"/>
                </a:cubicBezTo>
                <a:lnTo>
                  <a:pt x="7737" y="1299232"/>
                </a:lnTo>
                <a:lnTo>
                  <a:pt x="40950" y="1292155"/>
                </a:lnTo>
                <a:lnTo>
                  <a:pt x="6031" y="1293704"/>
                </a:lnTo>
                <a:lnTo>
                  <a:pt x="22258" y="1284043"/>
                </a:lnTo>
                <a:lnTo>
                  <a:pt x="28953" y="1279465"/>
                </a:lnTo>
                <a:lnTo>
                  <a:pt x="139062" y="1266208"/>
                </a:lnTo>
                <a:cubicBezTo>
                  <a:pt x="210870" y="1256447"/>
                  <a:pt x="282098" y="1244708"/>
                  <a:pt x="353297" y="1228116"/>
                </a:cubicBezTo>
                <a:cubicBezTo>
                  <a:pt x="359811" y="1226307"/>
                  <a:pt x="379444" y="1224579"/>
                  <a:pt x="398006" y="1221830"/>
                </a:cubicBezTo>
                <a:lnTo>
                  <a:pt x="406207" y="1220197"/>
                </a:lnTo>
                <a:lnTo>
                  <a:pt x="428233" y="1209917"/>
                </a:lnTo>
                <a:lnTo>
                  <a:pt x="432347" y="1208029"/>
                </a:lnTo>
                <a:lnTo>
                  <a:pt x="426297" y="1205907"/>
                </a:lnTo>
                <a:cubicBezTo>
                  <a:pt x="391112" y="1209073"/>
                  <a:pt x="362398" y="1217956"/>
                  <a:pt x="338995" y="1223531"/>
                </a:cubicBezTo>
                <a:cubicBezTo>
                  <a:pt x="313744" y="1225012"/>
                  <a:pt x="273635" y="1240235"/>
                  <a:pt x="252060" y="1235683"/>
                </a:cubicBezTo>
                <a:cubicBezTo>
                  <a:pt x="247440" y="1234063"/>
                  <a:pt x="243186" y="1226970"/>
                  <a:pt x="240527" y="1228624"/>
                </a:cubicBezTo>
                <a:cubicBezTo>
                  <a:pt x="225534" y="1228963"/>
                  <a:pt x="183904" y="1240639"/>
                  <a:pt x="166947" y="1237707"/>
                </a:cubicBezTo>
                <a:cubicBezTo>
                  <a:pt x="158900" y="1237469"/>
                  <a:pt x="153009" y="1227652"/>
                  <a:pt x="153009" y="1227652"/>
                </a:cubicBezTo>
                <a:cubicBezTo>
                  <a:pt x="153009" y="1227652"/>
                  <a:pt x="151110" y="1227523"/>
                  <a:pt x="148486" y="1227841"/>
                </a:cubicBezTo>
                <a:lnTo>
                  <a:pt x="144602" y="1229108"/>
                </a:lnTo>
                <a:lnTo>
                  <a:pt x="138404" y="1229102"/>
                </a:lnTo>
                <a:lnTo>
                  <a:pt x="137601" y="1228063"/>
                </a:lnTo>
                <a:cubicBezTo>
                  <a:pt x="137024" y="1227858"/>
                  <a:pt x="136361" y="1228273"/>
                  <a:pt x="135033" y="1229101"/>
                </a:cubicBezTo>
                <a:lnTo>
                  <a:pt x="138404" y="1229102"/>
                </a:lnTo>
                <a:lnTo>
                  <a:pt x="139653" y="1230719"/>
                </a:lnTo>
                <a:cubicBezTo>
                  <a:pt x="130413" y="1227480"/>
                  <a:pt x="118518" y="1225892"/>
                  <a:pt x="118518" y="1225892"/>
                </a:cubicBezTo>
                <a:cubicBezTo>
                  <a:pt x="114954" y="1213872"/>
                  <a:pt x="168003" y="1227311"/>
                  <a:pt x="194753" y="1215156"/>
                </a:cubicBezTo>
                <a:cubicBezTo>
                  <a:pt x="197409" y="1213502"/>
                  <a:pt x="203854" y="1204997"/>
                  <a:pt x="206509" y="1203342"/>
                </a:cubicBezTo>
                <a:cubicBezTo>
                  <a:pt x="224849" y="1196422"/>
                  <a:pt x="248581" y="1191393"/>
                  <a:pt x="274197" y="1184441"/>
                </a:cubicBezTo>
                <a:cubicBezTo>
                  <a:pt x="284571" y="1182478"/>
                  <a:pt x="371511" y="1170328"/>
                  <a:pt x="374164" y="1168672"/>
                </a:cubicBezTo>
                <a:cubicBezTo>
                  <a:pt x="374510" y="1166209"/>
                  <a:pt x="370645" y="1162810"/>
                  <a:pt x="366060" y="1159855"/>
                </a:cubicBezTo>
                <a:lnTo>
                  <a:pt x="357998" y="1155873"/>
                </a:lnTo>
                <a:lnTo>
                  <a:pt x="338778" y="1159909"/>
                </a:lnTo>
                <a:cubicBezTo>
                  <a:pt x="308964" y="1168805"/>
                  <a:pt x="278683" y="1180557"/>
                  <a:pt x="274138" y="1174533"/>
                </a:cubicBezTo>
                <a:cubicBezTo>
                  <a:pt x="270568" y="1171496"/>
                  <a:pt x="274655" y="1166087"/>
                  <a:pt x="281930" y="1159964"/>
                </a:cubicBezTo>
                <a:lnTo>
                  <a:pt x="291572" y="1153223"/>
                </a:lnTo>
                <a:lnTo>
                  <a:pt x="275808" y="1155715"/>
                </a:lnTo>
                <a:cubicBezTo>
                  <a:pt x="247456" y="1159126"/>
                  <a:pt x="222531" y="1161151"/>
                  <a:pt x="212601" y="1162836"/>
                </a:cubicBezTo>
                <a:cubicBezTo>
                  <a:pt x="155302" y="1168155"/>
                  <a:pt x="102437" y="1174275"/>
                  <a:pt x="50909" y="1180217"/>
                </a:cubicBezTo>
                <a:lnTo>
                  <a:pt x="40132" y="1181359"/>
                </a:lnTo>
                <a:lnTo>
                  <a:pt x="49867" y="1174054"/>
                </a:lnTo>
                <a:lnTo>
                  <a:pt x="53033" y="1171181"/>
                </a:lnTo>
                <a:lnTo>
                  <a:pt x="86472" y="1166413"/>
                </a:lnTo>
                <a:cubicBezTo>
                  <a:pt x="107106" y="1163313"/>
                  <a:pt x="159691" y="1162803"/>
                  <a:pt x="173410" y="1154260"/>
                </a:cubicBezTo>
                <a:cubicBezTo>
                  <a:pt x="178721" y="1150955"/>
                  <a:pt x="172829" y="1141137"/>
                  <a:pt x="178948" y="1132084"/>
                </a:cubicBezTo>
                <a:cubicBezTo>
                  <a:pt x="188049" y="1121923"/>
                  <a:pt x="197617" y="1125709"/>
                  <a:pt x="217920" y="1122062"/>
                </a:cubicBezTo>
                <a:cubicBezTo>
                  <a:pt x="233605" y="1116794"/>
                  <a:pt x="244671" y="1109908"/>
                  <a:pt x="255044" y="1107945"/>
                </a:cubicBezTo>
                <a:lnTo>
                  <a:pt x="349591" y="1090425"/>
                </a:lnTo>
                <a:lnTo>
                  <a:pt x="357001" y="1086793"/>
                </a:lnTo>
                <a:lnTo>
                  <a:pt x="336244" y="1092061"/>
                </a:lnTo>
                <a:cubicBezTo>
                  <a:pt x="316152" y="1097074"/>
                  <a:pt x="297472" y="1100643"/>
                  <a:pt x="286300" y="1098234"/>
                </a:cubicBezTo>
                <a:cubicBezTo>
                  <a:pt x="279022" y="1098266"/>
                  <a:pt x="274769" y="1091174"/>
                  <a:pt x="270147" y="1089553"/>
                </a:cubicBezTo>
                <a:cubicBezTo>
                  <a:pt x="262432" y="1089862"/>
                  <a:pt x="247186" y="1094855"/>
                  <a:pt x="231867" y="1094648"/>
                </a:cubicBezTo>
                <a:cubicBezTo>
                  <a:pt x="221493" y="1096611"/>
                  <a:pt x="170874" y="1100395"/>
                  <a:pt x="202244" y="1089861"/>
                </a:cubicBezTo>
                <a:cubicBezTo>
                  <a:pt x="221027" y="1082663"/>
                  <a:pt x="248243" y="1084457"/>
                  <a:pt x="258174" y="1082772"/>
                </a:cubicBezTo>
                <a:cubicBezTo>
                  <a:pt x="268877" y="1081355"/>
                  <a:pt x="274994" y="1072303"/>
                  <a:pt x="277649" y="1070648"/>
                </a:cubicBezTo>
                <a:cubicBezTo>
                  <a:pt x="285253" y="1071161"/>
                  <a:pt x="290316" y="1072508"/>
                  <a:pt x="300246" y="1070820"/>
                </a:cubicBezTo>
                <a:cubicBezTo>
                  <a:pt x="302903" y="1069169"/>
                  <a:pt x="313967" y="1062283"/>
                  <a:pt x="319278" y="1058972"/>
                </a:cubicBezTo>
                <a:cubicBezTo>
                  <a:pt x="326997" y="1058666"/>
                  <a:pt x="353383" y="1051983"/>
                  <a:pt x="376346" y="1046682"/>
                </a:cubicBezTo>
                <a:cubicBezTo>
                  <a:pt x="399304" y="1041384"/>
                  <a:pt x="456371" y="1029094"/>
                  <a:pt x="413026" y="1032842"/>
                </a:cubicBezTo>
                <a:lnTo>
                  <a:pt x="375064" y="1038522"/>
                </a:lnTo>
                <a:lnTo>
                  <a:pt x="350824" y="1042150"/>
                </a:lnTo>
                <a:cubicBezTo>
                  <a:pt x="329910" y="1046551"/>
                  <a:pt x="309240" y="1051361"/>
                  <a:pt x="290098" y="1053910"/>
                </a:cubicBezTo>
                <a:cubicBezTo>
                  <a:pt x="273268" y="1057267"/>
                  <a:pt x="255455" y="1058988"/>
                  <a:pt x="237437" y="1060371"/>
                </a:cubicBezTo>
                <a:lnTo>
                  <a:pt x="224060" y="1061466"/>
                </a:lnTo>
                <a:lnTo>
                  <a:pt x="226645" y="1060258"/>
                </a:lnTo>
                <a:lnTo>
                  <a:pt x="248040" y="1050169"/>
                </a:lnTo>
                <a:lnTo>
                  <a:pt x="281225" y="1045197"/>
                </a:lnTo>
                <a:cubicBezTo>
                  <a:pt x="306475" y="1043718"/>
                  <a:pt x="345200" y="1038346"/>
                  <a:pt x="313613" y="1030284"/>
                </a:cubicBezTo>
                <a:lnTo>
                  <a:pt x="290368" y="1030516"/>
                </a:lnTo>
                <a:lnTo>
                  <a:pt x="337862" y="1009469"/>
                </a:lnTo>
                <a:cubicBezTo>
                  <a:pt x="377636" y="991999"/>
                  <a:pt x="418421" y="974038"/>
                  <a:pt x="455161" y="955749"/>
                </a:cubicBezTo>
                <a:cubicBezTo>
                  <a:pt x="493645" y="935370"/>
                  <a:pt x="443004" y="955393"/>
                  <a:pt x="429193" y="961155"/>
                </a:cubicBezTo>
                <a:cubicBezTo>
                  <a:pt x="381050" y="983153"/>
                  <a:pt x="331787" y="1000700"/>
                  <a:pt x="287138" y="1018522"/>
                </a:cubicBezTo>
                <a:cubicBezTo>
                  <a:pt x="268537" y="1025460"/>
                  <a:pt x="268215" y="1023154"/>
                  <a:pt x="274525" y="1018092"/>
                </a:cubicBezTo>
                <a:lnTo>
                  <a:pt x="284812" y="1011660"/>
                </a:lnTo>
                <a:lnTo>
                  <a:pt x="278074" y="1015370"/>
                </a:lnTo>
                <a:cubicBezTo>
                  <a:pt x="261219" y="1026092"/>
                  <a:pt x="246744" y="1036325"/>
                  <a:pt x="239691" y="1030817"/>
                </a:cubicBezTo>
                <a:lnTo>
                  <a:pt x="244338" y="1023573"/>
                </a:lnTo>
                <a:lnTo>
                  <a:pt x="273007" y="1010218"/>
                </a:lnTo>
                <a:cubicBezTo>
                  <a:pt x="311579" y="993107"/>
                  <a:pt x="349583" y="976368"/>
                  <a:pt x="386602" y="957939"/>
                </a:cubicBezTo>
                <a:cubicBezTo>
                  <a:pt x="421088" y="945461"/>
                  <a:pt x="469128" y="924676"/>
                  <a:pt x="466160" y="915891"/>
                </a:cubicBezTo>
                <a:lnTo>
                  <a:pt x="456622" y="914170"/>
                </a:lnTo>
                <a:lnTo>
                  <a:pt x="439615" y="920267"/>
                </a:lnTo>
                <a:cubicBezTo>
                  <a:pt x="395895" y="939280"/>
                  <a:pt x="358934" y="963475"/>
                  <a:pt x="307226" y="978772"/>
                </a:cubicBezTo>
                <a:cubicBezTo>
                  <a:pt x="339863" y="960421"/>
                  <a:pt x="374158" y="943814"/>
                  <a:pt x="409534" y="927775"/>
                </a:cubicBezTo>
                <a:lnTo>
                  <a:pt x="445299" y="912127"/>
                </a:lnTo>
                <a:lnTo>
                  <a:pt x="443798" y="911856"/>
                </a:lnTo>
                <a:cubicBezTo>
                  <a:pt x="398412" y="918754"/>
                  <a:pt x="351072" y="945902"/>
                  <a:pt x="310400" y="958801"/>
                </a:cubicBezTo>
                <a:lnTo>
                  <a:pt x="221938" y="996552"/>
                </a:lnTo>
                <a:lnTo>
                  <a:pt x="209235" y="998377"/>
                </a:lnTo>
                <a:cubicBezTo>
                  <a:pt x="204329" y="998009"/>
                  <a:pt x="201672" y="996490"/>
                  <a:pt x="202792" y="993159"/>
                </a:cubicBezTo>
                <a:lnTo>
                  <a:pt x="205062" y="990910"/>
                </a:lnTo>
                <a:lnTo>
                  <a:pt x="160579" y="1011009"/>
                </a:lnTo>
                <a:cubicBezTo>
                  <a:pt x="160579" y="1011009"/>
                  <a:pt x="128255" y="1033951"/>
                  <a:pt x="124757" y="1022408"/>
                </a:cubicBezTo>
                <a:cubicBezTo>
                  <a:pt x="126335" y="1015560"/>
                  <a:pt x="181299" y="996156"/>
                  <a:pt x="183048" y="994066"/>
                </a:cubicBezTo>
                <a:cubicBezTo>
                  <a:pt x="209197" y="980995"/>
                  <a:pt x="234305" y="968962"/>
                  <a:pt x="259587" y="956617"/>
                </a:cubicBezTo>
                <a:lnTo>
                  <a:pt x="319645" y="926185"/>
                </a:lnTo>
                <a:lnTo>
                  <a:pt x="317063" y="919587"/>
                </a:lnTo>
                <a:lnTo>
                  <a:pt x="314830" y="919288"/>
                </a:lnTo>
                <a:lnTo>
                  <a:pt x="309076" y="921630"/>
                </a:lnTo>
                <a:cubicBezTo>
                  <a:pt x="291387" y="929856"/>
                  <a:pt x="273643" y="939495"/>
                  <a:pt x="270792" y="940423"/>
                </a:cubicBezTo>
                <a:cubicBezTo>
                  <a:pt x="213161" y="968805"/>
                  <a:pt x="150918" y="996912"/>
                  <a:pt x="81977" y="1033032"/>
                </a:cubicBezTo>
                <a:cubicBezTo>
                  <a:pt x="81977" y="1033032"/>
                  <a:pt x="45236" y="1051320"/>
                  <a:pt x="48268" y="1042726"/>
                </a:cubicBezTo>
                <a:lnTo>
                  <a:pt x="58039" y="1037386"/>
                </a:lnTo>
                <a:lnTo>
                  <a:pt x="73461" y="1034305"/>
                </a:lnTo>
                <a:cubicBezTo>
                  <a:pt x="79444" y="1032877"/>
                  <a:pt x="84106" y="1031402"/>
                  <a:pt x="85904" y="1029967"/>
                </a:cubicBezTo>
                <a:lnTo>
                  <a:pt x="81411" y="1026077"/>
                </a:lnTo>
                <a:lnTo>
                  <a:pt x="85010" y="1024439"/>
                </a:lnTo>
                <a:cubicBezTo>
                  <a:pt x="81516" y="1028617"/>
                  <a:pt x="123666" y="1008818"/>
                  <a:pt x="116672" y="1001460"/>
                </a:cubicBezTo>
                <a:cubicBezTo>
                  <a:pt x="114465" y="999135"/>
                  <a:pt x="74524" y="1021256"/>
                  <a:pt x="66782" y="1025550"/>
                </a:cubicBezTo>
                <a:lnTo>
                  <a:pt x="63620" y="1026961"/>
                </a:lnTo>
                <a:lnTo>
                  <a:pt x="63134" y="1026988"/>
                </a:lnTo>
                <a:lnTo>
                  <a:pt x="52224" y="1028921"/>
                </a:lnTo>
                <a:lnTo>
                  <a:pt x="121896" y="991488"/>
                </a:lnTo>
                <a:cubicBezTo>
                  <a:pt x="157464" y="973356"/>
                  <a:pt x="194056" y="955242"/>
                  <a:pt x="231671" y="935906"/>
                </a:cubicBezTo>
                <a:cubicBezTo>
                  <a:pt x="231671" y="935906"/>
                  <a:pt x="246403" y="938975"/>
                  <a:pt x="245481" y="930147"/>
                </a:cubicBezTo>
                <a:cubicBezTo>
                  <a:pt x="244653" y="925346"/>
                  <a:pt x="209952" y="941197"/>
                  <a:pt x="229462" y="933582"/>
                </a:cubicBezTo>
                <a:cubicBezTo>
                  <a:pt x="165009" y="959367"/>
                  <a:pt x="92746" y="1004425"/>
                  <a:pt x="28123" y="1025449"/>
                </a:cubicBezTo>
                <a:cubicBezTo>
                  <a:pt x="86579" y="986147"/>
                  <a:pt x="172751" y="955071"/>
                  <a:pt x="242275" y="918257"/>
                </a:cubicBezTo>
                <a:cubicBezTo>
                  <a:pt x="245126" y="917331"/>
                  <a:pt x="252809" y="913309"/>
                  <a:pt x="259189" y="908888"/>
                </a:cubicBezTo>
                <a:lnTo>
                  <a:pt x="267863" y="897621"/>
                </a:lnTo>
                <a:lnTo>
                  <a:pt x="267930" y="897262"/>
                </a:lnTo>
                <a:lnTo>
                  <a:pt x="235283" y="910899"/>
                </a:lnTo>
                <a:cubicBezTo>
                  <a:pt x="204244" y="927331"/>
                  <a:pt x="169912" y="943573"/>
                  <a:pt x="138413" y="955596"/>
                </a:cubicBezTo>
                <a:cubicBezTo>
                  <a:pt x="163274" y="941168"/>
                  <a:pt x="190829" y="927451"/>
                  <a:pt x="219589" y="913530"/>
                </a:cubicBezTo>
                <a:lnTo>
                  <a:pt x="280527" y="883704"/>
                </a:lnTo>
                <a:lnTo>
                  <a:pt x="286794" y="878134"/>
                </a:lnTo>
                <a:cubicBezTo>
                  <a:pt x="302810" y="867002"/>
                  <a:pt x="325099" y="855451"/>
                  <a:pt x="345633" y="844258"/>
                </a:cubicBezTo>
                <a:cubicBezTo>
                  <a:pt x="422688" y="803441"/>
                  <a:pt x="496258" y="770300"/>
                  <a:pt x="579155" y="740606"/>
                </a:cubicBezTo>
                <a:lnTo>
                  <a:pt x="590970" y="736830"/>
                </a:lnTo>
                <a:lnTo>
                  <a:pt x="642059" y="714835"/>
                </a:lnTo>
                <a:cubicBezTo>
                  <a:pt x="667681" y="704248"/>
                  <a:pt x="694087" y="693867"/>
                  <a:pt x="721935" y="683728"/>
                </a:cubicBezTo>
                <a:cubicBezTo>
                  <a:pt x="784641" y="660037"/>
                  <a:pt x="834075" y="647251"/>
                  <a:pt x="900904" y="628552"/>
                </a:cubicBezTo>
                <a:lnTo>
                  <a:pt x="964631" y="609945"/>
                </a:lnTo>
                <a:lnTo>
                  <a:pt x="901552" y="623028"/>
                </a:lnTo>
                <a:cubicBezTo>
                  <a:pt x="825016" y="640645"/>
                  <a:pt x="748977" y="660227"/>
                  <a:pt x="673767" y="682682"/>
                </a:cubicBezTo>
                <a:cubicBezTo>
                  <a:pt x="575655" y="711020"/>
                  <a:pt x="509506" y="738569"/>
                  <a:pt x="441291" y="752626"/>
                </a:cubicBezTo>
                <a:cubicBezTo>
                  <a:pt x="403167" y="760481"/>
                  <a:pt x="262102" y="839427"/>
                  <a:pt x="240974" y="829859"/>
                </a:cubicBezTo>
                <a:cubicBezTo>
                  <a:pt x="218809" y="813546"/>
                  <a:pt x="244924" y="815125"/>
                  <a:pt x="256931" y="805690"/>
                </a:cubicBezTo>
                <a:cubicBezTo>
                  <a:pt x="272750" y="787351"/>
                  <a:pt x="281512" y="763505"/>
                  <a:pt x="294554" y="760817"/>
                </a:cubicBezTo>
                <a:cubicBezTo>
                  <a:pt x="352616" y="721013"/>
                  <a:pt x="451934" y="700550"/>
                  <a:pt x="557070" y="670768"/>
                </a:cubicBezTo>
                <a:cubicBezTo>
                  <a:pt x="618265" y="658160"/>
                  <a:pt x="685415" y="630402"/>
                  <a:pt x="746582" y="610839"/>
                </a:cubicBezTo>
                <a:cubicBezTo>
                  <a:pt x="872912" y="577560"/>
                  <a:pt x="997841" y="548194"/>
                  <a:pt x="1121127" y="521761"/>
                </a:cubicBezTo>
                <a:cubicBezTo>
                  <a:pt x="1490994" y="442453"/>
                  <a:pt x="1846128" y="389514"/>
                  <a:pt x="2180267" y="336329"/>
                </a:cubicBezTo>
                <a:cubicBezTo>
                  <a:pt x="2375125" y="311260"/>
                  <a:pt x="2573085" y="306439"/>
                  <a:pt x="2763992" y="296105"/>
                </a:cubicBezTo>
                <a:cubicBezTo>
                  <a:pt x="2959712" y="276662"/>
                  <a:pt x="3150616" y="266333"/>
                  <a:pt x="3341350" y="254874"/>
                </a:cubicBezTo>
                <a:cubicBezTo>
                  <a:pt x="3527272" y="252531"/>
                  <a:pt x="3720923" y="219593"/>
                  <a:pt x="3918882" y="214766"/>
                </a:cubicBezTo>
                <a:lnTo>
                  <a:pt x="4198460" y="227137"/>
                </a:lnTo>
                <a:lnTo>
                  <a:pt x="4199953" y="204536"/>
                </a:lnTo>
                <a:lnTo>
                  <a:pt x="4202359" y="205117"/>
                </a:lnTo>
                <a:cubicBezTo>
                  <a:pt x="4201943" y="205498"/>
                  <a:pt x="4201582" y="204012"/>
                  <a:pt x="4201276" y="201434"/>
                </a:cubicBezTo>
                <a:lnTo>
                  <a:pt x="4200690" y="193404"/>
                </a:lnTo>
                <a:lnTo>
                  <a:pt x="4201350" y="183433"/>
                </a:lnTo>
                <a:lnTo>
                  <a:pt x="3954769" y="177973"/>
                </a:lnTo>
                <a:cubicBezTo>
                  <a:pt x="3566912" y="179469"/>
                  <a:pt x="3165667" y="207545"/>
                  <a:pt x="2760358" y="231891"/>
                </a:cubicBezTo>
                <a:cubicBezTo>
                  <a:pt x="2582524" y="246488"/>
                  <a:pt x="2392620" y="256613"/>
                  <a:pt x="2209974" y="280325"/>
                </a:cubicBezTo>
                <a:cubicBezTo>
                  <a:pt x="2078524" y="300449"/>
                  <a:pt x="1941085" y="328767"/>
                  <a:pt x="1814615" y="340903"/>
                </a:cubicBezTo>
                <a:cubicBezTo>
                  <a:pt x="1704130" y="352646"/>
                  <a:pt x="1595540" y="376759"/>
                  <a:pt x="1490624" y="403740"/>
                </a:cubicBezTo>
                <a:lnTo>
                  <a:pt x="1398151" y="428557"/>
                </a:lnTo>
                <a:lnTo>
                  <a:pt x="1399756" y="429922"/>
                </a:lnTo>
                <a:cubicBezTo>
                  <a:pt x="1400481" y="431748"/>
                  <a:pt x="1400176" y="433557"/>
                  <a:pt x="1398056" y="433612"/>
                </a:cubicBezTo>
                <a:lnTo>
                  <a:pt x="1396373" y="429035"/>
                </a:lnTo>
                <a:lnTo>
                  <a:pt x="1336224" y="445177"/>
                </a:lnTo>
                <a:cubicBezTo>
                  <a:pt x="1285827" y="458913"/>
                  <a:pt x="1236567" y="472182"/>
                  <a:pt x="1188673" y="483789"/>
                </a:cubicBezTo>
                <a:cubicBezTo>
                  <a:pt x="1053270" y="518648"/>
                  <a:pt x="913761" y="533471"/>
                  <a:pt x="797418" y="564401"/>
                </a:cubicBezTo>
                <a:cubicBezTo>
                  <a:pt x="735250" y="584172"/>
                  <a:pt x="668068" y="604974"/>
                  <a:pt x="594863" y="627017"/>
                </a:cubicBezTo>
                <a:cubicBezTo>
                  <a:pt x="545910" y="645225"/>
                  <a:pt x="498819" y="668847"/>
                  <a:pt x="466684" y="668509"/>
                </a:cubicBezTo>
                <a:cubicBezTo>
                  <a:pt x="447625" y="672435"/>
                  <a:pt x="439366" y="659055"/>
                  <a:pt x="407234" y="658717"/>
                </a:cubicBezTo>
                <a:cubicBezTo>
                  <a:pt x="382152" y="663884"/>
                  <a:pt x="359313" y="683670"/>
                  <a:pt x="340049" y="679518"/>
                </a:cubicBezTo>
                <a:cubicBezTo>
                  <a:pt x="244680" y="685247"/>
                  <a:pt x="296194" y="602707"/>
                  <a:pt x="363379" y="581904"/>
                </a:cubicBezTo>
                <a:cubicBezTo>
                  <a:pt x="332279" y="588313"/>
                  <a:pt x="308230" y="600227"/>
                  <a:pt x="278165" y="613382"/>
                </a:cubicBezTo>
                <a:cubicBezTo>
                  <a:pt x="254119" y="625298"/>
                  <a:pt x="201185" y="651286"/>
                  <a:pt x="194163" y="652730"/>
                </a:cubicBezTo>
                <a:cubicBezTo>
                  <a:pt x="175071" y="649705"/>
                  <a:pt x="208914" y="620691"/>
                  <a:pt x="213898" y="612702"/>
                </a:cubicBezTo>
                <a:cubicBezTo>
                  <a:pt x="229685" y="587409"/>
                  <a:pt x="176780" y="620349"/>
                  <a:pt x="199619" y="600563"/>
                </a:cubicBezTo>
                <a:cubicBezTo>
                  <a:pt x="204604" y="592575"/>
                  <a:pt x="216643" y="590097"/>
                  <a:pt x="216643" y="590097"/>
                </a:cubicBezTo>
                <a:cubicBezTo>
                  <a:pt x="288783" y="554353"/>
                  <a:pt x="355794" y="532423"/>
                  <a:pt x="420909" y="498126"/>
                </a:cubicBezTo>
                <a:cubicBezTo>
                  <a:pt x="445990" y="492958"/>
                  <a:pt x="461775" y="467665"/>
                  <a:pt x="491841" y="454511"/>
                </a:cubicBezTo>
                <a:cubicBezTo>
                  <a:pt x="622938" y="391538"/>
                  <a:pt x="785487" y="365007"/>
                  <a:pt x="945969" y="324981"/>
                </a:cubicBezTo>
                <a:cubicBezTo>
                  <a:pt x="1078846" y="291368"/>
                  <a:pt x="1214566" y="261323"/>
                  <a:pt x="1352076" y="234436"/>
                </a:cubicBezTo>
                <a:cubicBezTo>
                  <a:pt x="1472397" y="210912"/>
                  <a:pt x="1594089" y="189811"/>
                  <a:pt x="1716450" y="170861"/>
                </a:cubicBezTo>
                <a:lnTo>
                  <a:pt x="2051788" y="124747"/>
                </a:lnTo>
                <a:lnTo>
                  <a:pt x="2075999" y="124163"/>
                </a:lnTo>
                <a:cubicBezTo>
                  <a:pt x="2176215" y="119448"/>
                  <a:pt x="2275780" y="114285"/>
                  <a:pt x="2380103" y="114079"/>
                </a:cubicBezTo>
                <a:cubicBezTo>
                  <a:pt x="2576906" y="106895"/>
                  <a:pt x="2778923" y="103290"/>
                  <a:pt x="2996028" y="100560"/>
                </a:cubicBezTo>
                <a:cubicBezTo>
                  <a:pt x="3177869" y="107495"/>
                  <a:pt x="3348409" y="106672"/>
                  <a:pt x="3547507" y="110547"/>
                </a:cubicBezTo>
                <a:cubicBezTo>
                  <a:pt x="3575737" y="113663"/>
                  <a:pt x="3667134" y="108652"/>
                  <a:pt x="3567683" y="100008"/>
                </a:cubicBezTo>
                <a:cubicBezTo>
                  <a:pt x="3522528" y="101532"/>
                  <a:pt x="3471612" y="100456"/>
                  <a:pt x="3428293" y="96467"/>
                </a:cubicBezTo>
                <a:cubicBezTo>
                  <a:pt x="3349153" y="92278"/>
                  <a:pt x="3307785" y="86917"/>
                  <a:pt x="3236567" y="81394"/>
                </a:cubicBezTo>
                <a:cubicBezTo>
                  <a:pt x="3120733" y="76406"/>
                  <a:pt x="2984732" y="92804"/>
                  <a:pt x="2868353" y="88803"/>
                </a:cubicBezTo>
                <a:cubicBezTo>
                  <a:pt x="2729540" y="88027"/>
                  <a:pt x="2595971" y="86280"/>
                  <a:pt x="2452272" y="86726"/>
                </a:cubicBezTo>
                <a:lnTo>
                  <a:pt x="2393145" y="87243"/>
                </a:lnTo>
                <a:lnTo>
                  <a:pt x="2452957" y="80849"/>
                </a:lnTo>
                <a:lnTo>
                  <a:pt x="2634200" y="66063"/>
                </a:lnTo>
                <a:lnTo>
                  <a:pt x="2905446" y="62775"/>
                </a:lnTo>
                <a:cubicBezTo>
                  <a:pt x="2971825" y="60237"/>
                  <a:pt x="3038335" y="59906"/>
                  <a:pt x="3104709" y="61048"/>
                </a:cubicBezTo>
                <a:close/>
                <a:moveTo>
                  <a:pt x="4493538" y="50456"/>
                </a:moveTo>
                <a:lnTo>
                  <a:pt x="4632100" y="51144"/>
                </a:lnTo>
                <a:lnTo>
                  <a:pt x="4753798" y="68863"/>
                </a:lnTo>
                <a:cubicBezTo>
                  <a:pt x="4942737" y="100042"/>
                  <a:pt x="5117447" y="138409"/>
                  <a:pt x="5315414" y="173685"/>
                </a:cubicBezTo>
                <a:cubicBezTo>
                  <a:pt x="5394142" y="193850"/>
                  <a:pt x="5441808" y="200820"/>
                  <a:pt x="5532249" y="212768"/>
                </a:cubicBezTo>
                <a:cubicBezTo>
                  <a:pt x="5583165" y="213842"/>
                  <a:pt x="5547211" y="198651"/>
                  <a:pt x="5499220" y="190097"/>
                </a:cubicBezTo>
                <a:cubicBezTo>
                  <a:pt x="5480325" y="185258"/>
                  <a:pt x="5476536" y="192141"/>
                  <a:pt x="5441124" y="175967"/>
                </a:cubicBezTo>
                <a:cubicBezTo>
                  <a:pt x="5395697" y="136658"/>
                  <a:pt x="5300042" y="121132"/>
                  <a:pt x="5221311" y="100969"/>
                </a:cubicBezTo>
                <a:lnTo>
                  <a:pt x="5216067" y="99873"/>
                </a:lnTo>
                <a:lnTo>
                  <a:pt x="5720481" y="142873"/>
                </a:lnTo>
                <a:cubicBezTo>
                  <a:pt x="6078477" y="176130"/>
                  <a:pt x="6434151" y="214506"/>
                  <a:pt x="6781888" y="265247"/>
                </a:cubicBezTo>
                <a:cubicBezTo>
                  <a:pt x="6756811" y="270413"/>
                  <a:pt x="6736544" y="266470"/>
                  <a:pt x="6711432" y="264683"/>
                </a:cubicBezTo>
                <a:cubicBezTo>
                  <a:pt x="6692371" y="268610"/>
                  <a:pt x="6620017" y="255678"/>
                  <a:pt x="6660236" y="268271"/>
                </a:cubicBezTo>
                <a:cubicBezTo>
                  <a:pt x="6708689" y="287289"/>
                  <a:pt x="6801986" y="268068"/>
                  <a:pt x="6815415" y="315185"/>
                </a:cubicBezTo>
                <a:cubicBezTo>
                  <a:pt x="6698920" y="311346"/>
                  <a:pt x="6583256" y="306174"/>
                  <a:pt x="6472602" y="299971"/>
                </a:cubicBezTo>
                <a:cubicBezTo>
                  <a:pt x="6463311" y="279842"/>
                  <a:pt x="6436522" y="314362"/>
                  <a:pt x="6472602" y="299971"/>
                </a:cubicBezTo>
                <a:cubicBezTo>
                  <a:pt x="6465913" y="337313"/>
                  <a:pt x="6417459" y="318292"/>
                  <a:pt x="6391346" y="316713"/>
                </a:cubicBezTo>
                <a:cubicBezTo>
                  <a:pt x="6379306" y="319193"/>
                  <a:pt x="6367275" y="323411"/>
                  <a:pt x="6354238" y="326969"/>
                </a:cubicBezTo>
                <a:lnTo>
                  <a:pt x="6329580" y="330556"/>
                </a:lnTo>
                <a:lnTo>
                  <a:pt x="6340414" y="332458"/>
                </a:lnTo>
                <a:cubicBezTo>
                  <a:pt x="6366722" y="337800"/>
                  <a:pt x="6391740" y="343567"/>
                  <a:pt x="6416058" y="349633"/>
                </a:cubicBezTo>
                <a:lnTo>
                  <a:pt x="6469116" y="363720"/>
                </a:lnTo>
                <a:lnTo>
                  <a:pt x="6463937" y="363519"/>
                </a:lnTo>
                <a:cubicBezTo>
                  <a:pt x="6451766" y="362233"/>
                  <a:pt x="6436582" y="359593"/>
                  <a:pt x="6422771" y="358149"/>
                </a:cubicBezTo>
                <a:lnTo>
                  <a:pt x="6418746" y="357946"/>
                </a:lnTo>
                <a:lnTo>
                  <a:pt x="6397287" y="352264"/>
                </a:lnTo>
                <a:cubicBezTo>
                  <a:pt x="6373476" y="346481"/>
                  <a:pt x="6350004" y="341382"/>
                  <a:pt x="6327273" y="337316"/>
                </a:cubicBezTo>
                <a:lnTo>
                  <a:pt x="6303503" y="333353"/>
                </a:lnTo>
                <a:lnTo>
                  <a:pt x="6253513" y="334034"/>
                </a:lnTo>
                <a:cubicBezTo>
                  <a:pt x="6194889" y="330073"/>
                  <a:pt x="6133313" y="314481"/>
                  <a:pt x="6070664" y="310859"/>
                </a:cubicBezTo>
                <a:lnTo>
                  <a:pt x="5415118" y="254343"/>
                </a:lnTo>
                <a:lnTo>
                  <a:pt x="5419948" y="253561"/>
                </a:lnTo>
                <a:cubicBezTo>
                  <a:pt x="5416699" y="259458"/>
                  <a:pt x="5389753" y="240965"/>
                  <a:pt x="5389753" y="240965"/>
                </a:cubicBezTo>
                <a:cubicBezTo>
                  <a:pt x="5374108" y="230226"/>
                  <a:pt x="5396250" y="229168"/>
                  <a:pt x="5374523" y="214250"/>
                </a:cubicBezTo>
                <a:cubicBezTo>
                  <a:pt x="5355625" y="209414"/>
                  <a:pt x="5301876" y="198267"/>
                  <a:pt x="5263218" y="187989"/>
                </a:cubicBezTo>
                <a:cubicBezTo>
                  <a:pt x="5030735" y="138169"/>
                  <a:pt x="4761009" y="77686"/>
                  <a:pt x="4528667" y="53705"/>
                </a:cubicBezTo>
                <a:close/>
                <a:moveTo>
                  <a:pt x="4863877" y="13103"/>
                </a:moveTo>
                <a:cubicBezTo>
                  <a:pt x="4870933" y="18612"/>
                  <a:pt x="4852905" y="29285"/>
                  <a:pt x="4851870" y="22537"/>
                </a:cubicBezTo>
                <a:close/>
                <a:moveTo>
                  <a:pt x="4740517" y="10674"/>
                </a:moveTo>
                <a:lnTo>
                  <a:pt x="4767304" y="10960"/>
                </a:lnTo>
                <a:lnTo>
                  <a:pt x="4759036" y="13466"/>
                </a:lnTo>
                <a:close/>
                <a:moveTo>
                  <a:pt x="4797821" y="9168"/>
                </a:moveTo>
                <a:cubicBezTo>
                  <a:pt x="4808259" y="9773"/>
                  <a:pt x="4818100" y="11514"/>
                  <a:pt x="4824720" y="14210"/>
                </a:cubicBezTo>
                <a:lnTo>
                  <a:pt x="4794135" y="18750"/>
                </a:lnTo>
                <a:lnTo>
                  <a:pt x="4788321" y="17877"/>
                </a:lnTo>
                <a:lnTo>
                  <a:pt x="4767304" y="10960"/>
                </a:lnTo>
                <a:cubicBezTo>
                  <a:pt x="4776333" y="9099"/>
                  <a:pt x="4787377" y="8563"/>
                  <a:pt x="4797821" y="9168"/>
                </a:cubicBezTo>
                <a:close/>
                <a:moveTo>
                  <a:pt x="4726241" y="6368"/>
                </a:moveTo>
                <a:lnTo>
                  <a:pt x="4732869" y="9524"/>
                </a:lnTo>
                <a:lnTo>
                  <a:pt x="4719191" y="7464"/>
                </a:lnTo>
                <a:close/>
                <a:moveTo>
                  <a:pt x="4704928" y="3417"/>
                </a:moveTo>
                <a:lnTo>
                  <a:pt x="4706495" y="5552"/>
                </a:lnTo>
                <a:lnTo>
                  <a:pt x="4699504" y="4500"/>
                </a:lnTo>
                <a:close/>
                <a:moveTo>
                  <a:pt x="4016393" y="0"/>
                </a:moveTo>
                <a:lnTo>
                  <a:pt x="4062118" y="2916"/>
                </a:lnTo>
                <a:cubicBezTo>
                  <a:pt x="4087945" y="4655"/>
                  <a:pt x="4111617" y="6253"/>
                  <a:pt x="4131404" y="7302"/>
                </a:cubicBezTo>
                <a:cubicBezTo>
                  <a:pt x="4289688" y="15681"/>
                  <a:pt x="4406065" y="19685"/>
                  <a:pt x="4558720" y="40460"/>
                </a:cubicBezTo>
                <a:lnTo>
                  <a:pt x="4625739" y="50217"/>
                </a:lnTo>
                <a:lnTo>
                  <a:pt x="4439276" y="40696"/>
                </a:lnTo>
                <a:lnTo>
                  <a:pt x="4379103" y="39879"/>
                </a:lnTo>
                <a:lnTo>
                  <a:pt x="4337294" y="36014"/>
                </a:lnTo>
                <a:lnTo>
                  <a:pt x="4221096" y="31633"/>
                </a:lnTo>
                <a:lnTo>
                  <a:pt x="4220908" y="31401"/>
                </a:lnTo>
                <a:lnTo>
                  <a:pt x="4217543" y="31500"/>
                </a:lnTo>
                <a:lnTo>
                  <a:pt x="4162982" y="29442"/>
                </a:lnTo>
                <a:lnTo>
                  <a:pt x="4162469" y="28851"/>
                </a:lnTo>
                <a:lnTo>
                  <a:pt x="4154638" y="29126"/>
                </a:lnTo>
                <a:lnTo>
                  <a:pt x="4146207" y="28809"/>
                </a:lnTo>
                <a:cubicBezTo>
                  <a:pt x="4018638" y="26100"/>
                  <a:pt x="3890433" y="26173"/>
                  <a:pt x="3759943" y="20612"/>
                </a:cubicBezTo>
                <a:cubicBezTo>
                  <a:pt x="3756031" y="17924"/>
                  <a:pt x="3731175" y="15347"/>
                  <a:pt x="3720362" y="11736"/>
                </a:cubicBezTo>
                <a:lnTo>
                  <a:pt x="3715884" y="8034"/>
                </a:lnTo>
                <a:lnTo>
                  <a:pt x="3838621" y="4143"/>
                </a:lnTo>
                <a:close/>
              </a:path>
            </a:pathLst>
          </a:custGeom>
        </p:spPr>
        <p:txBody>
          <a:bodyPr wrap="square">
            <a:noAutofit/>
          </a:bodyPr>
          <a:lstStyle/>
          <a:p>
            <a:endParaRPr lang="en-US"/>
          </a:p>
        </p:txBody>
      </p:sp>
    </p:spTree>
    <p:extLst>
      <p:ext uri="{BB962C8B-B14F-4D97-AF65-F5344CB8AC3E}">
        <p14:creationId xmlns:p14="http://schemas.microsoft.com/office/powerpoint/2010/main" val="256200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1.25E-6 -4.5679E-6 L -1.25E-6 0.07238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Saeed Faal 11">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FE4A790F-078F-9FB5-CD02-F36A3597D6CD}"/>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10ED0B92-2066-1F0F-BFEC-71E5AE21C4A4}"/>
              </a:ext>
            </a:extLst>
          </p:cNvPr>
          <p:cNvSpPr>
            <a:spLocks noGrp="1"/>
          </p:cNvSpPr>
          <p:nvPr>
            <p:ph type="pic" sz="quarter" idx="10"/>
          </p:nvPr>
        </p:nvSpPr>
        <p:spPr>
          <a:xfrm>
            <a:off x="266700" y="317172"/>
            <a:ext cx="5865219" cy="6223656"/>
          </a:xfrm>
          <a:custGeom>
            <a:avLst/>
            <a:gdLst>
              <a:gd name="connsiteX0" fmla="*/ 1812353 w 5865219"/>
              <a:gd name="connsiteY0" fmla="*/ 5090558 h 6223656"/>
              <a:gd name="connsiteX1" fmla="*/ 1820158 w 5865219"/>
              <a:gd name="connsiteY1" fmla="*/ 5098511 h 6223656"/>
              <a:gd name="connsiteX2" fmla="*/ 1830575 w 5865219"/>
              <a:gd name="connsiteY2" fmla="*/ 5091115 h 6223656"/>
              <a:gd name="connsiteX3" fmla="*/ 1903268 w 5865219"/>
              <a:gd name="connsiteY3" fmla="*/ 5024187 h 6223656"/>
              <a:gd name="connsiteX4" fmla="*/ 1899804 w 5865219"/>
              <a:gd name="connsiteY4" fmla="*/ 5025203 h 6223656"/>
              <a:gd name="connsiteX5" fmla="*/ 1903347 w 5865219"/>
              <a:gd name="connsiteY5" fmla="*/ 5029885 h 6223656"/>
              <a:gd name="connsiteX6" fmla="*/ 1910804 w 5865219"/>
              <a:gd name="connsiteY6" fmla="*/ 5029173 h 6223656"/>
              <a:gd name="connsiteX7" fmla="*/ 1930514 w 5865219"/>
              <a:gd name="connsiteY7" fmla="*/ 5018803 h 6223656"/>
              <a:gd name="connsiteX8" fmla="*/ 1921281 w 5865219"/>
              <a:gd name="connsiteY8" fmla="*/ 5020062 h 6223656"/>
              <a:gd name="connsiteX9" fmla="*/ 1927879 w 5865219"/>
              <a:gd name="connsiteY9" fmla="*/ 5024217 h 6223656"/>
              <a:gd name="connsiteX10" fmla="*/ 1931244 w 5865219"/>
              <a:gd name="connsiteY10" fmla="*/ 5019840 h 6223656"/>
              <a:gd name="connsiteX11" fmla="*/ 1930514 w 5865219"/>
              <a:gd name="connsiteY11" fmla="*/ 5018803 h 6223656"/>
              <a:gd name="connsiteX12" fmla="*/ 1929542 w 5865219"/>
              <a:gd name="connsiteY12" fmla="*/ 5001951 h 6223656"/>
              <a:gd name="connsiteX13" fmla="*/ 1928119 w 5865219"/>
              <a:gd name="connsiteY13" fmla="*/ 5002338 h 6223656"/>
              <a:gd name="connsiteX14" fmla="*/ 1931606 w 5865219"/>
              <a:gd name="connsiteY14" fmla="*/ 5003276 h 6223656"/>
              <a:gd name="connsiteX15" fmla="*/ 2046268 w 5865219"/>
              <a:gd name="connsiteY15" fmla="*/ 4925718 h 6223656"/>
              <a:gd name="connsiteX16" fmla="*/ 2045341 w 5865219"/>
              <a:gd name="connsiteY16" fmla="*/ 4927341 h 6223656"/>
              <a:gd name="connsiteX17" fmla="*/ 2047012 w 5865219"/>
              <a:gd name="connsiteY17" fmla="*/ 4931619 h 6223656"/>
              <a:gd name="connsiteX18" fmla="*/ 2052883 w 5865219"/>
              <a:gd name="connsiteY18" fmla="*/ 4929473 h 6223656"/>
              <a:gd name="connsiteX19" fmla="*/ 1013598 w 5865219"/>
              <a:gd name="connsiteY19" fmla="*/ 4921425 h 6223656"/>
              <a:gd name="connsiteX20" fmla="*/ 1020648 w 5865219"/>
              <a:gd name="connsiteY20" fmla="*/ 4923353 h 6223656"/>
              <a:gd name="connsiteX21" fmla="*/ 1015184 w 5865219"/>
              <a:gd name="connsiteY21" fmla="*/ 4927803 h 6223656"/>
              <a:gd name="connsiteX22" fmla="*/ 1001592 w 5865219"/>
              <a:gd name="connsiteY22" fmla="*/ 4921716 h 6223656"/>
              <a:gd name="connsiteX23" fmla="*/ 1013598 w 5865219"/>
              <a:gd name="connsiteY23" fmla="*/ 4921425 h 6223656"/>
              <a:gd name="connsiteX24" fmla="*/ 1043284 w 5865219"/>
              <a:gd name="connsiteY24" fmla="*/ 4897768 h 6223656"/>
              <a:gd name="connsiteX25" fmla="*/ 1048964 w 5865219"/>
              <a:gd name="connsiteY25" fmla="*/ 4900491 h 6223656"/>
              <a:gd name="connsiteX26" fmla="*/ 1044995 w 5865219"/>
              <a:gd name="connsiteY26" fmla="*/ 4898590 h 6223656"/>
              <a:gd name="connsiteX27" fmla="*/ 1040190 w 5865219"/>
              <a:gd name="connsiteY27" fmla="*/ 4896286 h 6223656"/>
              <a:gd name="connsiteX28" fmla="*/ 1040861 w 5865219"/>
              <a:gd name="connsiteY28" fmla="*/ 4896607 h 6223656"/>
              <a:gd name="connsiteX29" fmla="*/ 1043284 w 5865219"/>
              <a:gd name="connsiteY29" fmla="*/ 4897768 h 6223656"/>
              <a:gd name="connsiteX30" fmla="*/ 1037057 w 5865219"/>
              <a:gd name="connsiteY30" fmla="*/ 4894785 h 6223656"/>
              <a:gd name="connsiteX31" fmla="*/ 1038381 w 5865219"/>
              <a:gd name="connsiteY31" fmla="*/ 4895419 h 6223656"/>
              <a:gd name="connsiteX32" fmla="*/ 1040190 w 5865219"/>
              <a:gd name="connsiteY32" fmla="*/ 4896286 h 6223656"/>
              <a:gd name="connsiteX33" fmla="*/ 2093335 w 5865219"/>
              <a:gd name="connsiteY33" fmla="*/ 4891941 h 6223656"/>
              <a:gd name="connsiteX34" fmla="*/ 2088814 w 5865219"/>
              <a:gd name="connsiteY34" fmla="*/ 4895978 h 6223656"/>
              <a:gd name="connsiteX35" fmla="*/ 2100544 w 5865219"/>
              <a:gd name="connsiteY35" fmla="*/ 4897126 h 6223656"/>
              <a:gd name="connsiteX36" fmla="*/ 2096111 w 5865219"/>
              <a:gd name="connsiteY36" fmla="*/ 4892786 h 6223656"/>
              <a:gd name="connsiteX37" fmla="*/ 1078114 w 5865219"/>
              <a:gd name="connsiteY37" fmla="*/ 4878706 h 6223656"/>
              <a:gd name="connsiteX38" fmla="*/ 1075936 w 5865219"/>
              <a:gd name="connsiteY38" fmla="*/ 4881261 h 6223656"/>
              <a:gd name="connsiteX39" fmla="*/ 1070165 w 5865219"/>
              <a:gd name="connsiteY39" fmla="*/ 4885374 h 6223656"/>
              <a:gd name="connsiteX40" fmla="*/ 1063666 w 5865219"/>
              <a:gd name="connsiteY40" fmla="*/ 4887361 h 6223656"/>
              <a:gd name="connsiteX41" fmla="*/ 1046671 w 5865219"/>
              <a:gd name="connsiteY41" fmla="*/ 4884071 h 6223656"/>
              <a:gd name="connsiteX42" fmla="*/ 1078114 w 5865219"/>
              <a:gd name="connsiteY42" fmla="*/ 4878706 h 6223656"/>
              <a:gd name="connsiteX43" fmla="*/ 1100654 w 5865219"/>
              <a:gd name="connsiteY43" fmla="*/ 4859883 h 6223656"/>
              <a:gd name="connsiteX44" fmla="*/ 1086482 w 5865219"/>
              <a:gd name="connsiteY44" fmla="*/ 4868414 h 6223656"/>
              <a:gd name="connsiteX45" fmla="*/ 1074721 w 5865219"/>
              <a:gd name="connsiteY45" fmla="*/ 4862778 h 6223656"/>
              <a:gd name="connsiteX46" fmla="*/ 1123195 w 5865219"/>
              <a:gd name="connsiteY46" fmla="*/ 4841060 h 6223656"/>
              <a:gd name="connsiteX47" fmla="*/ 1109020 w 5865219"/>
              <a:gd name="connsiteY47" fmla="*/ 4849590 h 6223656"/>
              <a:gd name="connsiteX48" fmla="*/ 1097261 w 5865219"/>
              <a:gd name="connsiteY48" fmla="*/ 4843955 h 6223656"/>
              <a:gd name="connsiteX49" fmla="*/ 1125578 w 5865219"/>
              <a:gd name="connsiteY49" fmla="*/ 4821092 h 6223656"/>
              <a:gd name="connsiteX50" fmla="*/ 1145734 w 5865219"/>
              <a:gd name="connsiteY50" fmla="*/ 4822237 h 6223656"/>
              <a:gd name="connsiteX51" fmla="*/ 1137241 w 5865219"/>
              <a:gd name="connsiteY51" fmla="*/ 4828041 h 6223656"/>
              <a:gd name="connsiteX52" fmla="*/ 1125578 w 5865219"/>
              <a:gd name="connsiteY52" fmla="*/ 4821092 h 6223656"/>
              <a:gd name="connsiteX53" fmla="*/ 1588489 w 5865219"/>
              <a:gd name="connsiteY53" fmla="*/ 4810333 h 6223656"/>
              <a:gd name="connsiteX54" fmla="*/ 1555546 w 5865219"/>
              <a:gd name="connsiteY54" fmla="*/ 4834836 h 6223656"/>
              <a:gd name="connsiteX55" fmla="*/ 1344684 w 5865219"/>
              <a:gd name="connsiteY55" fmla="*/ 4999743 h 6223656"/>
              <a:gd name="connsiteX56" fmla="*/ 1228160 w 5865219"/>
              <a:gd name="connsiteY56" fmla="*/ 5096881 h 6223656"/>
              <a:gd name="connsiteX57" fmla="*/ 1237188 w 5865219"/>
              <a:gd name="connsiteY57" fmla="*/ 5102353 h 6223656"/>
              <a:gd name="connsiteX58" fmla="*/ 1359030 w 5865219"/>
              <a:gd name="connsiteY58" fmla="*/ 5003745 h 6223656"/>
              <a:gd name="connsiteX59" fmla="*/ 1573171 w 5865219"/>
              <a:gd name="connsiteY59" fmla="*/ 4839393 h 6223656"/>
              <a:gd name="connsiteX60" fmla="*/ 1600981 w 5865219"/>
              <a:gd name="connsiteY60" fmla="*/ 4818913 h 6223656"/>
              <a:gd name="connsiteX61" fmla="*/ 1607741 w 5865219"/>
              <a:gd name="connsiteY61" fmla="*/ 4796013 h 6223656"/>
              <a:gd name="connsiteX62" fmla="*/ 1600356 w 5865219"/>
              <a:gd name="connsiteY62" fmla="*/ 4801506 h 6223656"/>
              <a:gd name="connsiteX63" fmla="*/ 1613514 w 5865219"/>
              <a:gd name="connsiteY63" fmla="*/ 4809682 h 6223656"/>
              <a:gd name="connsiteX64" fmla="*/ 1620640 w 5865219"/>
              <a:gd name="connsiteY64" fmla="*/ 4804435 h 6223656"/>
              <a:gd name="connsiteX65" fmla="*/ 1611082 w 5865219"/>
              <a:gd name="connsiteY65" fmla="*/ 4798310 h 6223656"/>
              <a:gd name="connsiteX66" fmla="*/ 1172949 w 5865219"/>
              <a:gd name="connsiteY66" fmla="*/ 4779074 h 6223656"/>
              <a:gd name="connsiteX67" fmla="*/ 1170376 w 5865219"/>
              <a:gd name="connsiteY67" fmla="*/ 4779737 h 6223656"/>
              <a:gd name="connsiteX68" fmla="*/ 1171180 w 5865219"/>
              <a:gd name="connsiteY68" fmla="*/ 4779529 h 6223656"/>
              <a:gd name="connsiteX69" fmla="*/ 1174674 w 5865219"/>
              <a:gd name="connsiteY69" fmla="*/ 4778630 h 6223656"/>
              <a:gd name="connsiteX70" fmla="*/ 1172949 w 5865219"/>
              <a:gd name="connsiteY70" fmla="*/ 4779074 h 6223656"/>
              <a:gd name="connsiteX71" fmla="*/ 1173325 w 5865219"/>
              <a:gd name="connsiteY71" fmla="*/ 4778977 h 6223656"/>
              <a:gd name="connsiteX72" fmla="*/ 1182400 w 5865219"/>
              <a:gd name="connsiteY72" fmla="*/ 4776640 h 6223656"/>
              <a:gd name="connsiteX73" fmla="*/ 1174674 w 5865219"/>
              <a:gd name="connsiteY73" fmla="*/ 4778630 h 6223656"/>
              <a:gd name="connsiteX74" fmla="*/ 1177347 w 5865219"/>
              <a:gd name="connsiteY74" fmla="*/ 4777941 h 6223656"/>
              <a:gd name="connsiteX75" fmla="*/ 1190486 w 5865219"/>
              <a:gd name="connsiteY75" fmla="*/ 4774559 h 6223656"/>
              <a:gd name="connsiteX76" fmla="*/ 1184050 w 5865219"/>
              <a:gd name="connsiteY76" fmla="*/ 4776216 h 6223656"/>
              <a:gd name="connsiteX77" fmla="*/ 1182400 w 5865219"/>
              <a:gd name="connsiteY77" fmla="*/ 4776640 h 6223656"/>
              <a:gd name="connsiteX78" fmla="*/ 1219637 w 5865219"/>
              <a:gd name="connsiteY78" fmla="*/ 4752774 h 6223656"/>
              <a:gd name="connsiteX79" fmla="*/ 1190486 w 5865219"/>
              <a:gd name="connsiteY79" fmla="*/ 4774559 h 6223656"/>
              <a:gd name="connsiteX80" fmla="*/ 1219637 w 5865219"/>
              <a:gd name="connsiteY80" fmla="*/ 4752774 h 6223656"/>
              <a:gd name="connsiteX81" fmla="*/ 1361628 w 5865219"/>
              <a:gd name="connsiteY81" fmla="*/ 4739879 h 6223656"/>
              <a:gd name="connsiteX82" fmla="*/ 1333058 w 5865219"/>
              <a:gd name="connsiteY82" fmla="*/ 4762812 h 6223656"/>
              <a:gd name="connsiteX83" fmla="*/ 1153959 w 5865219"/>
              <a:gd name="connsiteY83" fmla="*/ 4913599 h 6223656"/>
              <a:gd name="connsiteX84" fmla="*/ 1071034 w 5865219"/>
              <a:gd name="connsiteY84" fmla="*/ 4985979 h 6223656"/>
              <a:gd name="connsiteX85" fmla="*/ 1083786 w 5865219"/>
              <a:gd name="connsiteY85" fmla="*/ 4989089 h 6223656"/>
              <a:gd name="connsiteX86" fmla="*/ 1200818 w 5865219"/>
              <a:gd name="connsiteY86" fmla="*/ 4893148 h 6223656"/>
              <a:gd name="connsiteX87" fmla="*/ 1378597 w 5865219"/>
              <a:gd name="connsiteY87" fmla="*/ 4749978 h 6223656"/>
              <a:gd name="connsiteX88" fmla="*/ 1248787 w 5865219"/>
              <a:gd name="connsiteY88" fmla="*/ 4730990 h 6223656"/>
              <a:gd name="connsiteX89" fmla="*/ 1219637 w 5865219"/>
              <a:gd name="connsiteY89" fmla="*/ 4752774 h 6223656"/>
              <a:gd name="connsiteX90" fmla="*/ 1248787 w 5865219"/>
              <a:gd name="connsiteY90" fmla="*/ 4730990 h 6223656"/>
              <a:gd name="connsiteX91" fmla="*/ 1699002 w 5865219"/>
              <a:gd name="connsiteY91" fmla="*/ 4728131 h 6223656"/>
              <a:gd name="connsiteX92" fmla="*/ 1661098 w 5865219"/>
              <a:gd name="connsiteY92" fmla="*/ 4756324 h 6223656"/>
              <a:gd name="connsiteX93" fmla="*/ 1675035 w 5865219"/>
              <a:gd name="connsiteY93" fmla="*/ 4764374 h 6223656"/>
              <a:gd name="connsiteX94" fmla="*/ 1713515 w 5865219"/>
              <a:gd name="connsiteY94" fmla="*/ 4736035 h 6223656"/>
              <a:gd name="connsiteX95" fmla="*/ 1417436 w 5865219"/>
              <a:gd name="connsiteY95" fmla="*/ 4695081 h 6223656"/>
              <a:gd name="connsiteX96" fmla="*/ 1367009 w 5865219"/>
              <a:gd name="connsiteY96" fmla="*/ 4735559 h 6223656"/>
              <a:gd name="connsiteX97" fmla="*/ 1372564 w 5865219"/>
              <a:gd name="connsiteY97" fmla="*/ 4740180 h 6223656"/>
              <a:gd name="connsiteX98" fmla="*/ 1380793 w 5865219"/>
              <a:gd name="connsiteY98" fmla="*/ 4747724 h 6223656"/>
              <a:gd name="connsiteX99" fmla="*/ 1380943 w 5865219"/>
              <a:gd name="connsiteY99" fmla="*/ 4748088 h 6223656"/>
              <a:gd name="connsiteX100" fmla="*/ 1391208 w 5865219"/>
              <a:gd name="connsiteY100" fmla="*/ 4739822 h 6223656"/>
              <a:gd name="connsiteX101" fmla="*/ 1434517 w 5865219"/>
              <a:gd name="connsiteY101" fmla="*/ 4705912 h 6223656"/>
              <a:gd name="connsiteX102" fmla="*/ 1746957 w 5865219"/>
              <a:gd name="connsiteY102" fmla="*/ 4692461 h 6223656"/>
              <a:gd name="connsiteX103" fmla="*/ 1738073 w 5865219"/>
              <a:gd name="connsiteY103" fmla="*/ 4699069 h 6223656"/>
              <a:gd name="connsiteX104" fmla="*/ 1752060 w 5865219"/>
              <a:gd name="connsiteY104" fmla="*/ 4707648 h 6223656"/>
              <a:gd name="connsiteX105" fmla="*/ 1760804 w 5865219"/>
              <a:gd name="connsiteY105" fmla="*/ 4701209 h 6223656"/>
              <a:gd name="connsiteX106" fmla="*/ 1251213 w 5865219"/>
              <a:gd name="connsiteY106" fmla="*/ 4674081 h 6223656"/>
              <a:gd name="connsiteX107" fmla="*/ 957945 w 5865219"/>
              <a:gd name="connsiteY107" fmla="*/ 4909846 h 6223656"/>
              <a:gd name="connsiteX108" fmla="*/ 973457 w 5865219"/>
              <a:gd name="connsiteY108" fmla="*/ 4916524 h 6223656"/>
              <a:gd name="connsiteX109" fmla="*/ 1000180 w 5865219"/>
              <a:gd name="connsiteY109" fmla="*/ 4939118 h 6223656"/>
              <a:gd name="connsiteX110" fmla="*/ 1010274 w 5865219"/>
              <a:gd name="connsiteY110" fmla="*/ 4946165 h 6223656"/>
              <a:gd name="connsiteX111" fmla="*/ 1048964 w 5865219"/>
              <a:gd name="connsiteY111" fmla="*/ 4900491 h 6223656"/>
              <a:gd name="connsiteX112" fmla="*/ 1070165 w 5865219"/>
              <a:gd name="connsiteY112" fmla="*/ 4885374 h 6223656"/>
              <a:gd name="connsiteX113" fmla="*/ 1073225 w 5865219"/>
              <a:gd name="connsiteY113" fmla="*/ 4884439 h 6223656"/>
              <a:gd name="connsiteX114" fmla="*/ 1075936 w 5865219"/>
              <a:gd name="connsiteY114" fmla="*/ 4881261 h 6223656"/>
              <a:gd name="connsiteX115" fmla="*/ 1175209 w 5865219"/>
              <a:gd name="connsiteY115" fmla="*/ 4810482 h 6223656"/>
              <a:gd name="connsiteX116" fmla="*/ 1284040 w 5865219"/>
              <a:gd name="connsiteY116" fmla="*/ 4715194 h 6223656"/>
              <a:gd name="connsiteX117" fmla="*/ 1304294 w 5865219"/>
              <a:gd name="connsiteY117" fmla="*/ 4708299 h 6223656"/>
              <a:gd name="connsiteX118" fmla="*/ 1306253 w 5865219"/>
              <a:gd name="connsiteY118" fmla="*/ 4706922 h 6223656"/>
              <a:gd name="connsiteX119" fmla="*/ 1297835 w 5865219"/>
              <a:gd name="connsiteY119" fmla="*/ 4701911 h 6223656"/>
              <a:gd name="connsiteX120" fmla="*/ 1290918 w 5865219"/>
              <a:gd name="connsiteY120" fmla="*/ 4703933 h 6223656"/>
              <a:gd name="connsiteX121" fmla="*/ 1284040 w 5865219"/>
              <a:gd name="connsiteY121" fmla="*/ 4715194 h 6223656"/>
              <a:gd name="connsiteX122" fmla="*/ 1248787 w 5865219"/>
              <a:gd name="connsiteY122" fmla="*/ 4730990 h 6223656"/>
              <a:gd name="connsiteX123" fmla="*/ 1277290 w 5865219"/>
              <a:gd name="connsiteY123" fmla="*/ 4697317 h 6223656"/>
              <a:gd name="connsiteX124" fmla="*/ 1283341 w 5865219"/>
              <a:gd name="connsiteY124" fmla="*/ 4693286 h 6223656"/>
              <a:gd name="connsiteX125" fmla="*/ 1261671 w 5865219"/>
              <a:gd name="connsiteY125" fmla="*/ 4680387 h 6223656"/>
              <a:gd name="connsiteX126" fmla="*/ 1309906 w 5865219"/>
              <a:gd name="connsiteY126" fmla="*/ 4626897 h 6223656"/>
              <a:gd name="connsiteX127" fmla="*/ 1263842 w 5865219"/>
              <a:gd name="connsiteY127" fmla="*/ 4663929 h 6223656"/>
              <a:gd name="connsiteX128" fmla="*/ 1295965 w 5865219"/>
              <a:gd name="connsiteY128" fmla="*/ 4684876 h 6223656"/>
              <a:gd name="connsiteX129" fmla="*/ 1300516 w 5865219"/>
              <a:gd name="connsiteY129" fmla="*/ 4681845 h 6223656"/>
              <a:gd name="connsiteX130" fmla="*/ 1328793 w 5865219"/>
              <a:gd name="connsiteY130" fmla="*/ 4667516 h 6223656"/>
              <a:gd name="connsiteX131" fmla="*/ 1333795 w 5865219"/>
              <a:gd name="connsiteY131" fmla="*/ 4673997 h 6223656"/>
              <a:gd name="connsiteX132" fmla="*/ 1312088 w 5865219"/>
              <a:gd name="connsiteY132" fmla="*/ 4693902 h 6223656"/>
              <a:gd name="connsiteX133" fmla="*/ 1310990 w 5865219"/>
              <a:gd name="connsiteY133" fmla="*/ 4694673 h 6223656"/>
              <a:gd name="connsiteX134" fmla="*/ 1312233 w 5865219"/>
              <a:gd name="connsiteY134" fmla="*/ 4695484 h 6223656"/>
              <a:gd name="connsiteX135" fmla="*/ 1312088 w 5865219"/>
              <a:gd name="connsiteY135" fmla="*/ 4693902 h 6223656"/>
              <a:gd name="connsiteX136" fmla="*/ 1333795 w 5865219"/>
              <a:gd name="connsiteY136" fmla="*/ 4673997 h 6223656"/>
              <a:gd name="connsiteX137" fmla="*/ 1353036 w 5865219"/>
              <a:gd name="connsiteY137" fmla="*/ 4664831 h 6223656"/>
              <a:gd name="connsiteX138" fmla="*/ 1362758 w 5865219"/>
              <a:gd name="connsiteY138" fmla="*/ 4660410 h 6223656"/>
              <a:gd name="connsiteX139" fmla="*/ 1355261 w 5865219"/>
              <a:gd name="connsiteY139" fmla="*/ 4655656 h 6223656"/>
              <a:gd name="connsiteX140" fmla="*/ 1346282 w 5865219"/>
              <a:gd name="connsiteY140" fmla="*/ 4659680 h 6223656"/>
              <a:gd name="connsiteX141" fmla="*/ 1328793 w 5865219"/>
              <a:gd name="connsiteY141" fmla="*/ 4667516 h 6223656"/>
              <a:gd name="connsiteX142" fmla="*/ 1339013 w 5865219"/>
              <a:gd name="connsiteY142" fmla="*/ 4655303 h 6223656"/>
              <a:gd name="connsiteX143" fmla="*/ 1349375 w 5865219"/>
              <a:gd name="connsiteY143" fmla="*/ 4651924 h 6223656"/>
              <a:gd name="connsiteX144" fmla="*/ 1508858 w 5865219"/>
              <a:gd name="connsiteY144" fmla="*/ 4624748 h 6223656"/>
              <a:gd name="connsiteX145" fmla="*/ 1478480 w 5865219"/>
              <a:gd name="connsiteY145" fmla="*/ 4648044 h 6223656"/>
              <a:gd name="connsiteX146" fmla="*/ 1495501 w 5865219"/>
              <a:gd name="connsiteY146" fmla="*/ 4658161 h 6223656"/>
              <a:gd name="connsiteX147" fmla="*/ 1526169 w 5865219"/>
              <a:gd name="connsiteY147" fmla="*/ 4634148 h 6223656"/>
              <a:gd name="connsiteX148" fmla="*/ 1152854 w 5865219"/>
              <a:gd name="connsiteY148" fmla="*/ 4614758 h 6223656"/>
              <a:gd name="connsiteX149" fmla="*/ 1067199 w 5865219"/>
              <a:gd name="connsiteY149" fmla="*/ 4685867 h 6223656"/>
              <a:gd name="connsiteX150" fmla="*/ 946657 w 5865219"/>
              <a:gd name="connsiteY150" fmla="*/ 4780656 h 6223656"/>
              <a:gd name="connsiteX151" fmla="*/ 861784 w 5865219"/>
              <a:gd name="connsiteY151" fmla="*/ 4846318 h 6223656"/>
              <a:gd name="connsiteX152" fmla="*/ 862644 w 5865219"/>
              <a:gd name="connsiteY152" fmla="*/ 4846942 h 6223656"/>
              <a:gd name="connsiteX153" fmla="*/ 878427 w 5865219"/>
              <a:gd name="connsiteY153" fmla="*/ 4850608 h 6223656"/>
              <a:gd name="connsiteX154" fmla="*/ 884226 w 5865219"/>
              <a:gd name="connsiteY154" fmla="*/ 4856217 h 6223656"/>
              <a:gd name="connsiteX155" fmla="*/ 1026184 w 5865219"/>
              <a:gd name="connsiteY155" fmla="*/ 4738191 h 6223656"/>
              <a:gd name="connsiteX156" fmla="*/ 1170582 w 5865219"/>
              <a:gd name="connsiteY156" fmla="*/ 4625451 h 6223656"/>
              <a:gd name="connsiteX157" fmla="*/ 1441353 w 5865219"/>
              <a:gd name="connsiteY157" fmla="*/ 4587293 h 6223656"/>
              <a:gd name="connsiteX158" fmla="*/ 1440693 w 5865219"/>
              <a:gd name="connsiteY158" fmla="*/ 4588942 h 6223656"/>
              <a:gd name="connsiteX159" fmla="*/ 1445994 w 5865219"/>
              <a:gd name="connsiteY159" fmla="*/ 4589960 h 6223656"/>
              <a:gd name="connsiteX160" fmla="*/ 1565824 w 5865219"/>
              <a:gd name="connsiteY160" fmla="*/ 4584571 h 6223656"/>
              <a:gd name="connsiteX161" fmla="*/ 1560813 w 5865219"/>
              <a:gd name="connsiteY161" fmla="*/ 4587945 h 6223656"/>
              <a:gd name="connsiteX162" fmla="*/ 1574338 w 5865219"/>
              <a:gd name="connsiteY162" fmla="*/ 4596432 h 6223656"/>
              <a:gd name="connsiteX163" fmla="*/ 1580030 w 5865219"/>
              <a:gd name="connsiteY163" fmla="*/ 4591976 h 6223656"/>
              <a:gd name="connsiteX164" fmla="*/ 1574588 w 5865219"/>
              <a:gd name="connsiteY164" fmla="*/ 4589236 h 6223656"/>
              <a:gd name="connsiteX165" fmla="*/ 1212459 w 5865219"/>
              <a:gd name="connsiteY165" fmla="*/ 4565652 h 6223656"/>
              <a:gd name="connsiteX166" fmla="*/ 1204601 w 5865219"/>
              <a:gd name="connsiteY166" fmla="*/ 4571800 h 6223656"/>
              <a:gd name="connsiteX167" fmla="*/ 1168509 w 5865219"/>
              <a:gd name="connsiteY167" fmla="*/ 4601762 h 6223656"/>
              <a:gd name="connsiteX168" fmla="*/ 1186171 w 5865219"/>
              <a:gd name="connsiteY168" fmla="*/ 4613279 h 6223656"/>
              <a:gd name="connsiteX169" fmla="*/ 1226224 w 5865219"/>
              <a:gd name="connsiteY169" fmla="*/ 4582008 h 6223656"/>
              <a:gd name="connsiteX170" fmla="*/ 1231888 w 5865219"/>
              <a:gd name="connsiteY170" fmla="*/ 4577801 h 6223656"/>
              <a:gd name="connsiteX171" fmla="*/ 1396759 w 5865219"/>
              <a:gd name="connsiteY171" fmla="*/ 4561673 h 6223656"/>
              <a:gd name="connsiteX172" fmla="*/ 1369509 w 5865219"/>
              <a:gd name="connsiteY172" fmla="*/ 4581877 h 6223656"/>
              <a:gd name="connsiteX173" fmla="*/ 1406068 w 5865219"/>
              <a:gd name="connsiteY173" fmla="*/ 4604234 h 6223656"/>
              <a:gd name="connsiteX174" fmla="*/ 1418286 w 5865219"/>
              <a:gd name="connsiteY174" fmla="*/ 4596405 h 6223656"/>
              <a:gd name="connsiteX175" fmla="*/ 1436532 w 5865219"/>
              <a:gd name="connsiteY175" fmla="*/ 4584523 h 6223656"/>
              <a:gd name="connsiteX176" fmla="*/ 1495477 w 5865219"/>
              <a:gd name="connsiteY176" fmla="*/ 4546519 h 6223656"/>
              <a:gd name="connsiteX177" fmla="*/ 1494047 w 5865219"/>
              <a:gd name="connsiteY177" fmla="*/ 4546853 h 6223656"/>
              <a:gd name="connsiteX178" fmla="*/ 1496511 w 5865219"/>
              <a:gd name="connsiteY178" fmla="*/ 4548259 h 6223656"/>
              <a:gd name="connsiteX179" fmla="*/ 1506651 w 5865219"/>
              <a:gd name="connsiteY179" fmla="*/ 4554484 h 6223656"/>
              <a:gd name="connsiteX180" fmla="*/ 1508210 w 5865219"/>
              <a:gd name="connsiteY180" fmla="*/ 4553453 h 6223656"/>
              <a:gd name="connsiteX181" fmla="*/ 1498717 w 5865219"/>
              <a:gd name="connsiteY181" fmla="*/ 4548281 h 6223656"/>
              <a:gd name="connsiteX182" fmla="*/ 1467065 w 5865219"/>
              <a:gd name="connsiteY182" fmla="*/ 4531252 h 6223656"/>
              <a:gd name="connsiteX183" fmla="*/ 1481526 w 5865219"/>
              <a:gd name="connsiteY183" fmla="*/ 4539710 h 6223656"/>
              <a:gd name="connsiteX184" fmla="*/ 1485908 w 5865219"/>
              <a:gd name="connsiteY184" fmla="*/ 4542210 h 6223656"/>
              <a:gd name="connsiteX185" fmla="*/ 1487133 w 5865219"/>
              <a:gd name="connsiteY185" fmla="*/ 4541980 h 6223656"/>
              <a:gd name="connsiteX186" fmla="*/ 1477988 w 5865219"/>
              <a:gd name="connsiteY186" fmla="*/ 4537005 h 6223656"/>
              <a:gd name="connsiteX187" fmla="*/ 1467065 w 5865219"/>
              <a:gd name="connsiteY187" fmla="*/ 4531252 h 6223656"/>
              <a:gd name="connsiteX188" fmla="*/ 1295012 w 5865219"/>
              <a:gd name="connsiteY188" fmla="*/ 4501066 h 6223656"/>
              <a:gd name="connsiteX189" fmla="*/ 1269721 w 5865219"/>
              <a:gd name="connsiteY189" fmla="*/ 4520853 h 6223656"/>
              <a:gd name="connsiteX190" fmla="*/ 1291028 w 5865219"/>
              <a:gd name="connsiteY190" fmla="*/ 4533884 h 6223656"/>
              <a:gd name="connsiteX191" fmla="*/ 1316236 w 5865219"/>
              <a:gd name="connsiteY191" fmla="*/ 4515163 h 6223656"/>
              <a:gd name="connsiteX192" fmla="*/ 2161866 w 5865219"/>
              <a:gd name="connsiteY192" fmla="*/ 4401675 h 6223656"/>
              <a:gd name="connsiteX193" fmla="*/ 2156237 w 5865219"/>
              <a:gd name="connsiteY193" fmla="*/ 4405505 h 6223656"/>
              <a:gd name="connsiteX194" fmla="*/ 2160469 w 5865219"/>
              <a:gd name="connsiteY194" fmla="*/ 4408370 h 6223656"/>
              <a:gd name="connsiteX195" fmla="*/ 2169723 w 5865219"/>
              <a:gd name="connsiteY195" fmla="*/ 4413883 h 6223656"/>
              <a:gd name="connsiteX196" fmla="*/ 2176268 w 5865219"/>
              <a:gd name="connsiteY196" fmla="*/ 4409398 h 6223656"/>
              <a:gd name="connsiteX197" fmla="*/ 2171642 w 5865219"/>
              <a:gd name="connsiteY197" fmla="*/ 4406858 h 6223656"/>
              <a:gd name="connsiteX198" fmla="*/ 1913581 w 5865219"/>
              <a:gd name="connsiteY198" fmla="*/ 4249117 h 6223656"/>
              <a:gd name="connsiteX199" fmla="*/ 1908310 w 5865219"/>
              <a:gd name="connsiteY199" fmla="*/ 4252801 h 6223656"/>
              <a:gd name="connsiteX200" fmla="*/ 1902687 w 5865219"/>
              <a:gd name="connsiteY200" fmla="*/ 4256721 h 6223656"/>
              <a:gd name="connsiteX201" fmla="*/ 1903842 w 5865219"/>
              <a:gd name="connsiteY201" fmla="*/ 4257398 h 6223656"/>
              <a:gd name="connsiteX202" fmla="*/ 1918440 w 5865219"/>
              <a:gd name="connsiteY202" fmla="*/ 4265874 h 6223656"/>
              <a:gd name="connsiteX203" fmla="*/ 1922643 w 5865219"/>
              <a:gd name="connsiteY203" fmla="*/ 4262940 h 6223656"/>
              <a:gd name="connsiteX204" fmla="*/ 1928886 w 5865219"/>
              <a:gd name="connsiteY204" fmla="*/ 4258686 h 6223656"/>
              <a:gd name="connsiteX205" fmla="*/ 2420886 w 5865219"/>
              <a:gd name="connsiteY205" fmla="*/ 4230294 h 6223656"/>
              <a:gd name="connsiteX206" fmla="*/ 2404160 w 5865219"/>
              <a:gd name="connsiteY206" fmla="*/ 4241242 h 6223656"/>
              <a:gd name="connsiteX207" fmla="*/ 2416308 w 5865219"/>
              <a:gd name="connsiteY207" fmla="*/ 4248353 h 6223656"/>
              <a:gd name="connsiteX208" fmla="*/ 2432915 w 5865219"/>
              <a:gd name="connsiteY208" fmla="*/ 4237321 h 6223656"/>
              <a:gd name="connsiteX209" fmla="*/ 1873100 w 5865219"/>
              <a:gd name="connsiteY209" fmla="*/ 4223854 h 6223656"/>
              <a:gd name="connsiteX210" fmla="*/ 1860953 w 5865219"/>
              <a:gd name="connsiteY210" fmla="*/ 4232243 h 6223656"/>
              <a:gd name="connsiteX211" fmla="*/ 1889100 w 5865219"/>
              <a:gd name="connsiteY211" fmla="*/ 4248752 h 6223656"/>
              <a:gd name="connsiteX212" fmla="*/ 1900829 w 5865219"/>
              <a:gd name="connsiteY212" fmla="*/ 4241144 h 6223656"/>
              <a:gd name="connsiteX213" fmla="*/ 1875944 w 5865219"/>
              <a:gd name="connsiteY213" fmla="*/ 4225584 h 6223656"/>
              <a:gd name="connsiteX214" fmla="*/ 2494842 w 5865219"/>
              <a:gd name="connsiteY214" fmla="*/ 4182429 h 6223656"/>
              <a:gd name="connsiteX215" fmla="*/ 2471069 w 5865219"/>
              <a:gd name="connsiteY215" fmla="*/ 4197446 h 6223656"/>
              <a:gd name="connsiteX216" fmla="*/ 2468099 w 5865219"/>
              <a:gd name="connsiteY216" fmla="*/ 4199389 h 6223656"/>
              <a:gd name="connsiteX217" fmla="*/ 2479574 w 5865219"/>
              <a:gd name="connsiteY217" fmla="*/ 4206323 h 6223656"/>
              <a:gd name="connsiteX218" fmla="*/ 2488176 w 5865219"/>
              <a:gd name="connsiteY218" fmla="*/ 4200608 h 6223656"/>
              <a:gd name="connsiteX219" fmla="*/ 2506168 w 5865219"/>
              <a:gd name="connsiteY219" fmla="*/ 4188985 h 6223656"/>
              <a:gd name="connsiteX220" fmla="*/ 2509773 w 5865219"/>
              <a:gd name="connsiteY220" fmla="*/ 4172998 h 6223656"/>
              <a:gd name="connsiteX221" fmla="*/ 2495853 w 5865219"/>
              <a:gd name="connsiteY221" fmla="*/ 4181791 h 6223656"/>
              <a:gd name="connsiteX222" fmla="*/ 2507199 w 5865219"/>
              <a:gd name="connsiteY222" fmla="*/ 4188319 h 6223656"/>
              <a:gd name="connsiteX223" fmla="*/ 2520885 w 5865219"/>
              <a:gd name="connsiteY223" fmla="*/ 4179477 h 6223656"/>
              <a:gd name="connsiteX224" fmla="*/ 1769303 w 5865219"/>
              <a:gd name="connsiteY224" fmla="*/ 4160676 h 6223656"/>
              <a:gd name="connsiteX225" fmla="*/ 1755266 w 5865219"/>
              <a:gd name="connsiteY225" fmla="*/ 4170262 h 6223656"/>
              <a:gd name="connsiteX226" fmla="*/ 1779955 w 5865219"/>
              <a:gd name="connsiteY226" fmla="*/ 4184741 h 6223656"/>
              <a:gd name="connsiteX227" fmla="*/ 1793521 w 5865219"/>
              <a:gd name="connsiteY227" fmla="*/ 4175416 h 6223656"/>
              <a:gd name="connsiteX228" fmla="*/ 2160132 w 5865219"/>
              <a:gd name="connsiteY228" fmla="*/ 4077984 h 6223656"/>
              <a:gd name="connsiteX229" fmla="*/ 2144178 w 5865219"/>
              <a:gd name="connsiteY229" fmla="*/ 4088863 h 6223656"/>
              <a:gd name="connsiteX230" fmla="*/ 2161313 w 5865219"/>
              <a:gd name="connsiteY230" fmla="*/ 4099098 h 6223656"/>
              <a:gd name="connsiteX231" fmla="*/ 2163089 w 5865219"/>
              <a:gd name="connsiteY231" fmla="*/ 4100138 h 6223656"/>
              <a:gd name="connsiteX232" fmla="*/ 2179511 w 5865219"/>
              <a:gd name="connsiteY232" fmla="*/ 4089303 h 6223656"/>
              <a:gd name="connsiteX233" fmla="*/ 2676402 w 5865219"/>
              <a:gd name="connsiteY233" fmla="*/ 4067746 h 6223656"/>
              <a:gd name="connsiteX234" fmla="*/ 2667968 w 5865219"/>
              <a:gd name="connsiteY234" fmla="*/ 4073073 h 6223656"/>
              <a:gd name="connsiteX235" fmla="*/ 2677365 w 5865219"/>
              <a:gd name="connsiteY235" fmla="*/ 4078390 h 6223656"/>
              <a:gd name="connsiteX236" fmla="*/ 2685589 w 5865219"/>
              <a:gd name="connsiteY236" fmla="*/ 4073078 h 6223656"/>
              <a:gd name="connsiteX237" fmla="*/ 2118799 w 5865219"/>
              <a:gd name="connsiteY237" fmla="*/ 4053840 h 6223656"/>
              <a:gd name="connsiteX238" fmla="*/ 2103420 w 5865219"/>
              <a:gd name="connsiteY238" fmla="*/ 4064518 h 6223656"/>
              <a:gd name="connsiteX239" fmla="*/ 2139709 w 5865219"/>
              <a:gd name="connsiteY239" fmla="*/ 4086194 h 6223656"/>
              <a:gd name="connsiteX240" fmla="*/ 2151168 w 5865219"/>
              <a:gd name="connsiteY240" fmla="*/ 4078760 h 6223656"/>
              <a:gd name="connsiteX241" fmla="*/ 2156010 w 5865219"/>
              <a:gd name="connsiteY241" fmla="*/ 4075576 h 6223656"/>
              <a:gd name="connsiteX242" fmla="*/ 2230674 w 5865219"/>
              <a:gd name="connsiteY242" fmla="*/ 4029881 h 6223656"/>
              <a:gd name="connsiteX243" fmla="*/ 2210333 w 5865219"/>
              <a:gd name="connsiteY243" fmla="*/ 4043751 h 6223656"/>
              <a:gd name="connsiteX244" fmla="*/ 2230320 w 5865219"/>
              <a:gd name="connsiteY244" fmla="*/ 4055782 h 6223656"/>
              <a:gd name="connsiteX245" fmla="*/ 2251440 w 5865219"/>
              <a:gd name="connsiteY245" fmla="*/ 4041849 h 6223656"/>
              <a:gd name="connsiteX246" fmla="*/ 2247070 w 5865219"/>
              <a:gd name="connsiteY246" fmla="*/ 4018700 h 6223656"/>
              <a:gd name="connsiteX247" fmla="*/ 2236193 w 5865219"/>
              <a:gd name="connsiteY247" fmla="*/ 4026117 h 6223656"/>
              <a:gd name="connsiteX248" fmla="*/ 2256552 w 5865219"/>
              <a:gd name="connsiteY248" fmla="*/ 4038476 h 6223656"/>
              <a:gd name="connsiteX249" fmla="*/ 2267794 w 5865219"/>
              <a:gd name="connsiteY249" fmla="*/ 4031060 h 6223656"/>
              <a:gd name="connsiteX250" fmla="*/ 2188399 w 5865219"/>
              <a:gd name="connsiteY250" fmla="*/ 4005516 h 6223656"/>
              <a:gd name="connsiteX251" fmla="*/ 2169091 w 5865219"/>
              <a:gd name="connsiteY251" fmla="*/ 4018922 h 6223656"/>
              <a:gd name="connsiteX252" fmla="*/ 2207239 w 5865219"/>
              <a:gd name="connsiteY252" fmla="*/ 4041888 h 6223656"/>
              <a:gd name="connsiteX253" fmla="*/ 2227914 w 5865219"/>
              <a:gd name="connsiteY253" fmla="*/ 4028290 h 6223656"/>
              <a:gd name="connsiteX254" fmla="*/ 2205295 w 5865219"/>
              <a:gd name="connsiteY254" fmla="*/ 3993785 h 6223656"/>
              <a:gd name="connsiteX255" fmla="*/ 2194864 w 5865219"/>
              <a:gd name="connsiteY255" fmla="*/ 4001028 h 6223656"/>
              <a:gd name="connsiteX256" fmla="*/ 2233606 w 5865219"/>
              <a:gd name="connsiteY256" fmla="*/ 4024546 h 6223656"/>
              <a:gd name="connsiteX257" fmla="*/ 2244671 w 5865219"/>
              <a:gd name="connsiteY257" fmla="*/ 4017270 h 6223656"/>
              <a:gd name="connsiteX258" fmla="*/ 2017422 w 5865219"/>
              <a:gd name="connsiteY258" fmla="*/ 3993247 h 6223656"/>
              <a:gd name="connsiteX259" fmla="*/ 2001632 w 5865219"/>
              <a:gd name="connsiteY259" fmla="*/ 4003721 h 6223656"/>
              <a:gd name="connsiteX260" fmla="*/ 2026311 w 5865219"/>
              <a:gd name="connsiteY260" fmla="*/ 4018462 h 6223656"/>
              <a:gd name="connsiteX261" fmla="*/ 2041987 w 5865219"/>
              <a:gd name="connsiteY261" fmla="*/ 4007985 h 6223656"/>
              <a:gd name="connsiteX262" fmla="*/ 2087016 w 5865219"/>
              <a:gd name="connsiteY262" fmla="*/ 3947085 h 6223656"/>
              <a:gd name="connsiteX263" fmla="*/ 2069290 w 5865219"/>
              <a:gd name="connsiteY263" fmla="*/ 3958843 h 6223656"/>
              <a:gd name="connsiteX264" fmla="*/ 2093656 w 5865219"/>
              <a:gd name="connsiteY264" fmla="*/ 3973511 h 6223656"/>
              <a:gd name="connsiteX265" fmla="*/ 2112018 w 5865219"/>
              <a:gd name="connsiteY265" fmla="*/ 3961495 h 6223656"/>
              <a:gd name="connsiteX266" fmla="*/ 2106132 w 5865219"/>
              <a:gd name="connsiteY266" fmla="*/ 3934406 h 6223656"/>
              <a:gd name="connsiteX267" fmla="*/ 2096069 w 5865219"/>
              <a:gd name="connsiteY267" fmla="*/ 3941080 h 6223656"/>
              <a:gd name="connsiteX268" fmla="*/ 2118623 w 5865219"/>
              <a:gd name="connsiteY268" fmla="*/ 3954744 h 6223656"/>
              <a:gd name="connsiteX269" fmla="*/ 2120548 w 5865219"/>
              <a:gd name="connsiteY269" fmla="*/ 3955912 h 6223656"/>
              <a:gd name="connsiteX270" fmla="*/ 2130679 w 5865219"/>
              <a:gd name="connsiteY270" fmla="*/ 3949283 h 6223656"/>
              <a:gd name="connsiteX271" fmla="*/ 2129767 w 5865219"/>
              <a:gd name="connsiteY271" fmla="*/ 3948739 h 6223656"/>
              <a:gd name="connsiteX272" fmla="*/ 2409518 w 5865219"/>
              <a:gd name="connsiteY272" fmla="*/ 3912829 h 6223656"/>
              <a:gd name="connsiteX273" fmla="*/ 2400802 w 5865219"/>
              <a:gd name="connsiteY273" fmla="*/ 3918469 h 6223656"/>
              <a:gd name="connsiteX274" fmla="*/ 2422798 w 5865219"/>
              <a:gd name="connsiteY274" fmla="*/ 3931226 h 6223656"/>
              <a:gd name="connsiteX275" fmla="*/ 2431537 w 5865219"/>
              <a:gd name="connsiteY275" fmla="*/ 3925655 h 6223656"/>
              <a:gd name="connsiteX276" fmla="*/ 2412113 w 5865219"/>
              <a:gd name="connsiteY276" fmla="*/ 3914383 h 6223656"/>
              <a:gd name="connsiteX277" fmla="*/ 2364934 w 5865219"/>
              <a:gd name="connsiteY277" fmla="*/ 3886135 h 6223656"/>
              <a:gd name="connsiteX278" fmla="*/ 2356130 w 5865219"/>
              <a:gd name="connsiteY278" fmla="*/ 3891939 h 6223656"/>
              <a:gd name="connsiteX279" fmla="*/ 2395095 w 5865219"/>
              <a:gd name="connsiteY279" fmla="*/ 3915159 h 6223656"/>
              <a:gd name="connsiteX280" fmla="*/ 2398496 w 5865219"/>
              <a:gd name="connsiteY280" fmla="*/ 3917131 h 6223656"/>
              <a:gd name="connsiteX281" fmla="*/ 2407241 w 5865219"/>
              <a:gd name="connsiteY281" fmla="*/ 3911466 h 6223656"/>
              <a:gd name="connsiteX282" fmla="*/ 3795212 w 5865219"/>
              <a:gd name="connsiteY282" fmla="*/ 3838353 h 6223656"/>
              <a:gd name="connsiteX283" fmla="*/ 3745506 w 5865219"/>
              <a:gd name="connsiteY283" fmla="*/ 3848657 h 6223656"/>
              <a:gd name="connsiteX284" fmla="*/ 3749415 w 5865219"/>
              <a:gd name="connsiteY284" fmla="*/ 3848402 h 6223656"/>
              <a:gd name="connsiteX285" fmla="*/ 3794363 w 5865219"/>
              <a:gd name="connsiteY285" fmla="*/ 3839167 h 6223656"/>
              <a:gd name="connsiteX286" fmla="*/ 2268700 w 5865219"/>
              <a:gd name="connsiteY286" fmla="*/ 3828516 h 6223656"/>
              <a:gd name="connsiteX287" fmla="*/ 2259534 w 5865219"/>
              <a:gd name="connsiteY287" fmla="*/ 3834378 h 6223656"/>
              <a:gd name="connsiteX288" fmla="*/ 2283991 w 5865219"/>
              <a:gd name="connsiteY288" fmla="*/ 3848952 h 6223656"/>
              <a:gd name="connsiteX289" fmla="*/ 2292993 w 5865219"/>
              <a:gd name="connsiteY289" fmla="*/ 3843061 h 6223656"/>
              <a:gd name="connsiteX290" fmla="*/ 3384939 w 5865219"/>
              <a:gd name="connsiteY290" fmla="*/ 3639376 h 6223656"/>
              <a:gd name="connsiteX291" fmla="*/ 3371275 w 5865219"/>
              <a:gd name="connsiteY291" fmla="*/ 3644731 h 6223656"/>
              <a:gd name="connsiteX292" fmla="*/ 3327301 w 5865219"/>
              <a:gd name="connsiteY292" fmla="*/ 3663003 h 6223656"/>
              <a:gd name="connsiteX293" fmla="*/ 3222134 w 5865219"/>
              <a:gd name="connsiteY293" fmla="*/ 3737731 h 6223656"/>
              <a:gd name="connsiteX294" fmla="*/ 3099451 w 5865219"/>
              <a:gd name="connsiteY294" fmla="*/ 3810592 h 6223656"/>
              <a:gd name="connsiteX295" fmla="*/ 3102440 w 5865219"/>
              <a:gd name="connsiteY295" fmla="*/ 3812319 h 6223656"/>
              <a:gd name="connsiteX296" fmla="*/ 3222134 w 5865219"/>
              <a:gd name="connsiteY296" fmla="*/ 3737731 h 6223656"/>
              <a:gd name="connsiteX297" fmla="*/ 3262893 w 5865219"/>
              <a:gd name="connsiteY297" fmla="*/ 3719466 h 6223656"/>
              <a:gd name="connsiteX298" fmla="*/ 3384939 w 5865219"/>
              <a:gd name="connsiteY298" fmla="*/ 3639376 h 6223656"/>
              <a:gd name="connsiteX299" fmla="*/ 1886016 w 5865219"/>
              <a:gd name="connsiteY299" fmla="*/ 3594528 h 6223656"/>
              <a:gd name="connsiteX300" fmla="*/ 1876392 w 5865219"/>
              <a:gd name="connsiteY300" fmla="*/ 3600149 h 6223656"/>
              <a:gd name="connsiteX301" fmla="*/ 1876243 w 5865219"/>
              <a:gd name="connsiteY301" fmla="*/ 3600251 h 6223656"/>
              <a:gd name="connsiteX302" fmla="*/ 1889001 w 5865219"/>
              <a:gd name="connsiteY302" fmla="*/ 3608338 h 6223656"/>
              <a:gd name="connsiteX303" fmla="*/ 1893809 w 5865219"/>
              <a:gd name="connsiteY303" fmla="*/ 3605430 h 6223656"/>
              <a:gd name="connsiteX304" fmla="*/ 1898392 w 5865219"/>
              <a:gd name="connsiteY304" fmla="*/ 3602319 h 6223656"/>
              <a:gd name="connsiteX305" fmla="*/ 2928789 w 5865219"/>
              <a:gd name="connsiteY305" fmla="*/ 3428640 h 6223656"/>
              <a:gd name="connsiteX306" fmla="*/ 2898896 w 5865219"/>
              <a:gd name="connsiteY306" fmla="*/ 3435560 h 6223656"/>
              <a:gd name="connsiteX307" fmla="*/ 2760323 w 5865219"/>
              <a:gd name="connsiteY307" fmla="*/ 3521574 h 6223656"/>
              <a:gd name="connsiteX308" fmla="*/ 2685883 w 5865219"/>
              <a:gd name="connsiteY308" fmla="*/ 3566826 h 6223656"/>
              <a:gd name="connsiteX309" fmla="*/ 2704911 w 5865219"/>
              <a:gd name="connsiteY309" fmla="*/ 3578077 h 6223656"/>
              <a:gd name="connsiteX310" fmla="*/ 2778041 w 5865219"/>
              <a:gd name="connsiteY310" fmla="*/ 3531082 h 6223656"/>
              <a:gd name="connsiteX311" fmla="*/ 2928789 w 5865219"/>
              <a:gd name="connsiteY311" fmla="*/ 3428640 h 6223656"/>
              <a:gd name="connsiteX312" fmla="*/ 3285305 w 5865219"/>
              <a:gd name="connsiteY312" fmla="*/ 3384520 h 6223656"/>
              <a:gd name="connsiteX313" fmla="*/ 3067452 w 5865219"/>
              <a:gd name="connsiteY313" fmla="*/ 3507717 h 6223656"/>
              <a:gd name="connsiteX314" fmla="*/ 2926992 w 5865219"/>
              <a:gd name="connsiteY314" fmla="*/ 3590693 h 6223656"/>
              <a:gd name="connsiteX315" fmla="*/ 2827916 w 5865219"/>
              <a:gd name="connsiteY315" fmla="*/ 3650811 h 6223656"/>
              <a:gd name="connsiteX316" fmla="*/ 2844322 w 5865219"/>
              <a:gd name="connsiteY316" fmla="*/ 3660513 h 6223656"/>
              <a:gd name="connsiteX317" fmla="*/ 2966647 w 5865219"/>
              <a:gd name="connsiteY317" fmla="*/ 3582445 h 6223656"/>
              <a:gd name="connsiteX318" fmla="*/ 3186332 w 5865219"/>
              <a:gd name="connsiteY318" fmla="*/ 3447702 h 6223656"/>
              <a:gd name="connsiteX319" fmla="*/ 3289447 w 5865219"/>
              <a:gd name="connsiteY319" fmla="*/ 3389412 h 6223656"/>
              <a:gd name="connsiteX320" fmla="*/ 3066170 w 5865219"/>
              <a:gd name="connsiteY320" fmla="*/ 3356905 h 6223656"/>
              <a:gd name="connsiteX321" fmla="*/ 3028236 w 5865219"/>
              <a:gd name="connsiteY321" fmla="*/ 3362861 h 6223656"/>
              <a:gd name="connsiteX322" fmla="*/ 3020406 w 5865219"/>
              <a:gd name="connsiteY322" fmla="*/ 3368688 h 6223656"/>
              <a:gd name="connsiteX323" fmla="*/ 3041982 w 5865219"/>
              <a:gd name="connsiteY323" fmla="*/ 3370469 h 6223656"/>
              <a:gd name="connsiteX324" fmla="*/ 3066170 w 5865219"/>
              <a:gd name="connsiteY324" fmla="*/ 3356905 h 6223656"/>
              <a:gd name="connsiteX325" fmla="*/ 3271620 w 5865219"/>
              <a:gd name="connsiteY325" fmla="*/ 3353120 h 6223656"/>
              <a:gd name="connsiteX326" fmla="*/ 3168153 w 5865219"/>
              <a:gd name="connsiteY326" fmla="*/ 3408618 h 6223656"/>
              <a:gd name="connsiteX327" fmla="*/ 2979079 w 5865219"/>
              <a:gd name="connsiteY327" fmla="*/ 3515101 h 6223656"/>
              <a:gd name="connsiteX328" fmla="*/ 2786329 w 5865219"/>
              <a:gd name="connsiteY328" fmla="*/ 3626220 h 6223656"/>
              <a:gd name="connsiteX329" fmla="*/ 2814128 w 5865219"/>
              <a:gd name="connsiteY329" fmla="*/ 3642658 h 6223656"/>
              <a:gd name="connsiteX330" fmla="*/ 2826297 w 5865219"/>
              <a:gd name="connsiteY330" fmla="*/ 3634586 h 6223656"/>
              <a:gd name="connsiteX331" fmla="*/ 3159341 w 5865219"/>
              <a:gd name="connsiteY331" fmla="*/ 3423585 h 6223656"/>
              <a:gd name="connsiteX332" fmla="*/ 3273616 w 5865219"/>
              <a:gd name="connsiteY332" fmla="*/ 3359517 h 6223656"/>
              <a:gd name="connsiteX333" fmla="*/ 3273593 w 5865219"/>
              <a:gd name="connsiteY333" fmla="*/ 3356353 h 6223656"/>
              <a:gd name="connsiteX334" fmla="*/ 2321231 w 5865219"/>
              <a:gd name="connsiteY334" fmla="*/ 3321407 h 6223656"/>
              <a:gd name="connsiteX335" fmla="*/ 2315973 w 5865219"/>
              <a:gd name="connsiteY335" fmla="*/ 3331693 h 6223656"/>
              <a:gd name="connsiteX336" fmla="*/ 2315118 w 5865219"/>
              <a:gd name="connsiteY336" fmla="*/ 3333371 h 6223656"/>
              <a:gd name="connsiteX337" fmla="*/ 2314364 w 5865219"/>
              <a:gd name="connsiteY337" fmla="*/ 3334842 h 6223656"/>
              <a:gd name="connsiteX338" fmla="*/ 2313514 w 5865219"/>
              <a:gd name="connsiteY338" fmla="*/ 3336505 h 6223656"/>
              <a:gd name="connsiteX339" fmla="*/ 2313184 w 5865219"/>
              <a:gd name="connsiteY339" fmla="*/ 3337152 h 6223656"/>
              <a:gd name="connsiteX340" fmla="*/ 2313506 w 5865219"/>
              <a:gd name="connsiteY340" fmla="*/ 3336523 h 6223656"/>
              <a:gd name="connsiteX341" fmla="*/ 2313514 w 5865219"/>
              <a:gd name="connsiteY341" fmla="*/ 3336505 h 6223656"/>
              <a:gd name="connsiteX342" fmla="*/ 2315118 w 5865219"/>
              <a:gd name="connsiteY342" fmla="*/ 3333371 h 6223656"/>
              <a:gd name="connsiteX343" fmla="*/ 2318657 w 5865219"/>
              <a:gd name="connsiteY343" fmla="*/ 3326446 h 6223656"/>
              <a:gd name="connsiteX344" fmla="*/ 2321231 w 5865219"/>
              <a:gd name="connsiteY344" fmla="*/ 3321407 h 6223656"/>
              <a:gd name="connsiteX345" fmla="*/ 3132353 w 5865219"/>
              <a:gd name="connsiteY345" fmla="*/ 3315663 h 6223656"/>
              <a:gd name="connsiteX346" fmla="*/ 3095424 w 5865219"/>
              <a:gd name="connsiteY346" fmla="*/ 3328530 h 6223656"/>
              <a:gd name="connsiteX347" fmla="*/ 3082143 w 5865219"/>
              <a:gd name="connsiteY347" fmla="*/ 3336117 h 6223656"/>
              <a:gd name="connsiteX348" fmla="*/ 3108540 w 5865219"/>
              <a:gd name="connsiteY348" fmla="*/ 3329195 h 6223656"/>
              <a:gd name="connsiteX349" fmla="*/ 3136081 w 5865219"/>
              <a:gd name="connsiteY349" fmla="*/ 3316856 h 6223656"/>
              <a:gd name="connsiteX350" fmla="*/ 3132353 w 5865219"/>
              <a:gd name="connsiteY350" fmla="*/ 3315663 h 6223656"/>
              <a:gd name="connsiteX351" fmla="*/ 3197823 w 5865219"/>
              <a:gd name="connsiteY351" fmla="*/ 3277604 h 6223656"/>
              <a:gd name="connsiteX352" fmla="*/ 3163683 w 5865219"/>
              <a:gd name="connsiteY352" fmla="*/ 3289222 h 6223656"/>
              <a:gd name="connsiteX353" fmla="*/ 3149163 w 5865219"/>
              <a:gd name="connsiteY353" fmla="*/ 3297363 h 6223656"/>
              <a:gd name="connsiteX354" fmla="*/ 3171840 w 5865219"/>
              <a:gd name="connsiteY354" fmla="*/ 3292109 h 6223656"/>
              <a:gd name="connsiteX355" fmla="*/ 3199382 w 5865219"/>
              <a:gd name="connsiteY355" fmla="*/ 3279769 h 6223656"/>
              <a:gd name="connsiteX356" fmla="*/ 3197823 w 5865219"/>
              <a:gd name="connsiteY356" fmla="*/ 3277604 h 6223656"/>
              <a:gd name="connsiteX357" fmla="*/ 5230167 w 5865219"/>
              <a:gd name="connsiteY357" fmla="*/ 3171811 h 6223656"/>
              <a:gd name="connsiteX358" fmla="*/ 5217064 w 5865219"/>
              <a:gd name="connsiteY358" fmla="*/ 3174080 h 6223656"/>
              <a:gd name="connsiteX359" fmla="*/ 5216178 w 5865219"/>
              <a:gd name="connsiteY359" fmla="*/ 3178635 h 6223656"/>
              <a:gd name="connsiteX360" fmla="*/ 5217771 w 5865219"/>
              <a:gd name="connsiteY360" fmla="*/ 3178788 h 6223656"/>
              <a:gd name="connsiteX361" fmla="*/ 5234715 w 5865219"/>
              <a:gd name="connsiteY361" fmla="*/ 3173307 h 6223656"/>
              <a:gd name="connsiteX362" fmla="*/ 5311517 w 5865219"/>
              <a:gd name="connsiteY362" fmla="*/ 3149708 h 6223656"/>
              <a:gd name="connsiteX363" fmla="*/ 5292034 w 5865219"/>
              <a:gd name="connsiteY363" fmla="*/ 3151665 h 6223656"/>
              <a:gd name="connsiteX364" fmla="*/ 5284119 w 5865219"/>
              <a:gd name="connsiteY364" fmla="*/ 3157327 h 6223656"/>
              <a:gd name="connsiteX365" fmla="*/ 5293556 w 5865219"/>
              <a:gd name="connsiteY365" fmla="*/ 3154275 h 6223656"/>
              <a:gd name="connsiteX366" fmla="*/ 5712045 w 5865219"/>
              <a:gd name="connsiteY366" fmla="*/ 3090372 h 6223656"/>
              <a:gd name="connsiteX367" fmla="*/ 5709623 w 5865219"/>
              <a:gd name="connsiteY367" fmla="*/ 3092532 h 6223656"/>
              <a:gd name="connsiteX368" fmla="*/ 5708573 w 5865219"/>
              <a:gd name="connsiteY368" fmla="*/ 3091798 h 6223656"/>
              <a:gd name="connsiteX369" fmla="*/ 5660304 w 5865219"/>
              <a:gd name="connsiteY369" fmla="*/ 3011502 h 6223656"/>
              <a:gd name="connsiteX370" fmla="*/ 5665047 w 5865219"/>
              <a:gd name="connsiteY370" fmla="*/ 3013664 h 6223656"/>
              <a:gd name="connsiteX371" fmla="*/ 5662906 w 5865219"/>
              <a:gd name="connsiteY371" fmla="*/ 3014575 h 6223656"/>
              <a:gd name="connsiteX372" fmla="*/ 5658161 w 5865219"/>
              <a:gd name="connsiteY372" fmla="*/ 3012413 h 6223656"/>
              <a:gd name="connsiteX373" fmla="*/ 5660304 w 5865219"/>
              <a:gd name="connsiteY373" fmla="*/ 3011502 h 6223656"/>
              <a:gd name="connsiteX374" fmla="*/ 5668886 w 5865219"/>
              <a:gd name="connsiteY374" fmla="*/ 3009110 h 6223656"/>
              <a:gd name="connsiteX375" fmla="*/ 5668852 w 5865219"/>
              <a:gd name="connsiteY375" fmla="*/ 3009784 h 6223656"/>
              <a:gd name="connsiteX376" fmla="*/ 5670279 w 5865219"/>
              <a:gd name="connsiteY376" fmla="*/ 3009335 h 6223656"/>
              <a:gd name="connsiteX377" fmla="*/ 5675929 w 5865219"/>
              <a:gd name="connsiteY377" fmla="*/ 3012170 h 6223656"/>
              <a:gd name="connsiteX378" fmla="*/ 5673295 w 5865219"/>
              <a:gd name="connsiteY378" fmla="*/ 3014726 h 6223656"/>
              <a:gd name="connsiteX379" fmla="*/ 5665047 w 5865219"/>
              <a:gd name="connsiteY379" fmla="*/ 3013664 h 6223656"/>
              <a:gd name="connsiteX380" fmla="*/ 5698848 w 5865219"/>
              <a:gd name="connsiteY380" fmla="*/ 2953681 h 6223656"/>
              <a:gd name="connsiteX381" fmla="*/ 5696736 w 5865219"/>
              <a:gd name="connsiteY381" fmla="*/ 2958743 h 6223656"/>
              <a:gd name="connsiteX382" fmla="*/ 5657175 w 5865219"/>
              <a:gd name="connsiteY382" fmla="*/ 2966588 h 6223656"/>
              <a:gd name="connsiteX383" fmla="*/ 5651255 w 5865219"/>
              <a:gd name="connsiteY383" fmla="*/ 2967278 h 6223656"/>
              <a:gd name="connsiteX384" fmla="*/ 5664213 w 5865219"/>
              <a:gd name="connsiteY384" fmla="*/ 2960496 h 6223656"/>
              <a:gd name="connsiteX385" fmla="*/ 5673799 w 5865219"/>
              <a:gd name="connsiteY385" fmla="*/ 2955246 h 6223656"/>
              <a:gd name="connsiteX386" fmla="*/ 5684663 w 5865219"/>
              <a:gd name="connsiteY386" fmla="*/ 2953734 h 6223656"/>
              <a:gd name="connsiteX387" fmla="*/ 5698848 w 5865219"/>
              <a:gd name="connsiteY387" fmla="*/ 2953681 h 6223656"/>
              <a:gd name="connsiteX388" fmla="*/ 5707995 w 5865219"/>
              <a:gd name="connsiteY388" fmla="*/ 2918135 h 6223656"/>
              <a:gd name="connsiteX389" fmla="*/ 5712133 w 5865219"/>
              <a:gd name="connsiteY389" fmla="*/ 2918616 h 6223656"/>
              <a:gd name="connsiteX390" fmla="*/ 5709260 w 5865219"/>
              <a:gd name="connsiteY390" fmla="*/ 2924136 h 6223656"/>
              <a:gd name="connsiteX391" fmla="*/ 5699312 w 5865219"/>
              <a:gd name="connsiteY391" fmla="*/ 2931478 h 6223656"/>
              <a:gd name="connsiteX392" fmla="*/ 5643027 w 5865219"/>
              <a:gd name="connsiteY392" fmla="*/ 2942935 h 6223656"/>
              <a:gd name="connsiteX393" fmla="*/ 5644022 w 5865219"/>
              <a:gd name="connsiteY393" fmla="*/ 2942472 h 6223656"/>
              <a:gd name="connsiteX394" fmla="*/ 5653914 w 5865219"/>
              <a:gd name="connsiteY394" fmla="*/ 2937687 h 6223656"/>
              <a:gd name="connsiteX395" fmla="*/ 5668900 w 5865219"/>
              <a:gd name="connsiteY395" fmla="*/ 2931153 h 6223656"/>
              <a:gd name="connsiteX396" fmla="*/ 5700597 w 5865219"/>
              <a:gd name="connsiteY396" fmla="*/ 2919654 h 6223656"/>
              <a:gd name="connsiteX397" fmla="*/ 5707995 w 5865219"/>
              <a:gd name="connsiteY397" fmla="*/ 2918135 h 6223656"/>
              <a:gd name="connsiteX398" fmla="*/ 5244632 w 5865219"/>
              <a:gd name="connsiteY398" fmla="*/ 2914677 h 6223656"/>
              <a:gd name="connsiteX399" fmla="*/ 5231012 w 5865219"/>
              <a:gd name="connsiteY399" fmla="*/ 2918531 h 6223656"/>
              <a:gd name="connsiteX400" fmla="*/ 5229851 w 5865219"/>
              <a:gd name="connsiteY400" fmla="*/ 2919307 h 6223656"/>
              <a:gd name="connsiteX401" fmla="*/ 5242487 w 5865219"/>
              <a:gd name="connsiteY401" fmla="*/ 2915619 h 6223656"/>
              <a:gd name="connsiteX402" fmla="*/ 3003340 w 5865219"/>
              <a:gd name="connsiteY402" fmla="*/ 2904667 h 6223656"/>
              <a:gd name="connsiteX403" fmla="*/ 2767887 w 5865219"/>
              <a:gd name="connsiteY403" fmla="*/ 3039010 h 6223656"/>
              <a:gd name="connsiteX404" fmla="*/ 2526231 w 5865219"/>
              <a:gd name="connsiteY404" fmla="*/ 3193203 h 6223656"/>
              <a:gd name="connsiteX405" fmla="*/ 2497536 w 5865219"/>
              <a:gd name="connsiteY405" fmla="*/ 3213599 h 6223656"/>
              <a:gd name="connsiteX406" fmla="*/ 2526231 w 5865219"/>
              <a:gd name="connsiteY406" fmla="*/ 3193203 h 6223656"/>
              <a:gd name="connsiteX407" fmla="*/ 2797145 w 5865219"/>
              <a:gd name="connsiteY407" fmla="*/ 3039463 h 6223656"/>
              <a:gd name="connsiteX408" fmla="*/ 3009056 w 5865219"/>
              <a:gd name="connsiteY408" fmla="*/ 2913077 h 6223656"/>
              <a:gd name="connsiteX409" fmla="*/ 5581051 w 5865219"/>
              <a:gd name="connsiteY409" fmla="*/ 2903574 h 6223656"/>
              <a:gd name="connsiteX410" fmla="*/ 5589785 w 5865219"/>
              <a:gd name="connsiteY410" fmla="*/ 2908048 h 6223656"/>
              <a:gd name="connsiteX411" fmla="*/ 5581354 w 5865219"/>
              <a:gd name="connsiteY411" fmla="*/ 2908821 h 6223656"/>
              <a:gd name="connsiteX412" fmla="*/ 5581051 w 5865219"/>
              <a:gd name="connsiteY412" fmla="*/ 2903574 h 6223656"/>
              <a:gd name="connsiteX413" fmla="*/ 1152853 w 5865219"/>
              <a:gd name="connsiteY413" fmla="*/ 2833617 h 6223656"/>
              <a:gd name="connsiteX414" fmla="*/ 1067198 w 5865219"/>
              <a:gd name="connsiteY414" fmla="*/ 2904725 h 6223656"/>
              <a:gd name="connsiteX415" fmla="*/ 946656 w 5865219"/>
              <a:gd name="connsiteY415" fmla="*/ 2999514 h 6223656"/>
              <a:gd name="connsiteX416" fmla="*/ 861783 w 5865219"/>
              <a:gd name="connsiteY416" fmla="*/ 3065176 h 6223656"/>
              <a:gd name="connsiteX417" fmla="*/ 862643 w 5865219"/>
              <a:gd name="connsiteY417" fmla="*/ 3065801 h 6223656"/>
              <a:gd name="connsiteX418" fmla="*/ 864695 w 5865219"/>
              <a:gd name="connsiteY418" fmla="*/ 3066278 h 6223656"/>
              <a:gd name="connsiteX419" fmla="*/ 996463 w 5865219"/>
              <a:gd name="connsiteY419" fmla="*/ 2975531 h 6223656"/>
              <a:gd name="connsiteX420" fmla="*/ 1026540 w 5865219"/>
              <a:gd name="connsiteY420" fmla="*/ 2956772 h 6223656"/>
              <a:gd name="connsiteX421" fmla="*/ 1170581 w 5865219"/>
              <a:gd name="connsiteY421" fmla="*/ 2844309 h 6223656"/>
              <a:gd name="connsiteX422" fmla="*/ 5131096 w 5865219"/>
              <a:gd name="connsiteY422" fmla="*/ 2827156 h 6223656"/>
              <a:gd name="connsiteX423" fmla="*/ 5124622 w 5865219"/>
              <a:gd name="connsiteY423" fmla="*/ 2828144 h 6223656"/>
              <a:gd name="connsiteX424" fmla="*/ 5106943 w 5865219"/>
              <a:gd name="connsiteY424" fmla="*/ 2835780 h 6223656"/>
              <a:gd name="connsiteX425" fmla="*/ 5103598 w 5865219"/>
              <a:gd name="connsiteY425" fmla="*/ 2842825 h 6223656"/>
              <a:gd name="connsiteX426" fmla="*/ 5104648 w 5865219"/>
              <a:gd name="connsiteY426" fmla="*/ 2842946 h 6223656"/>
              <a:gd name="connsiteX427" fmla="*/ 5111678 w 5865219"/>
              <a:gd name="connsiteY427" fmla="*/ 2839883 h 6223656"/>
              <a:gd name="connsiteX428" fmla="*/ 5117522 w 5865219"/>
              <a:gd name="connsiteY428" fmla="*/ 2835742 h 6223656"/>
              <a:gd name="connsiteX429" fmla="*/ 5131096 w 5865219"/>
              <a:gd name="connsiteY429" fmla="*/ 2827156 h 6223656"/>
              <a:gd name="connsiteX430" fmla="*/ 1570393 w 5865219"/>
              <a:gd name="connsiteY430" fmla="*/ 2805862 h 6223656"/>
              <a:gd name="connsiteX431" fmla="*/ 1564889 w 5865219"/>
              <a:gd name="connsiteY431" fmla="*/ 2809362 h 6223656"/>
              <a:gd name="connsiteX432" fmla="*/ 1574337 w 5865219"/>
              <a:gd name="connsiteY432" fmla="*/ 2815291 h 6223656"/>
              <a:gd name="connsiteX433" fmla="*/ 1580030 w 5865219"/>
              <a:gd name="connsiteY433" fmla="*/ 2810834 h 6223656"/>
              <a:gd name="connsiteX434" fmla="*/ 1574587 w 5865219"/>
              <a:gd name="connsiteY434" fmla="*/ 2808095 h 6223656"/>
              <a:gd name="connsiteX435" fmla="*/ 5143923 w 5865219"/>
              <a:gd name="connsiteY435" fmla="*/ 2802754 h 6223656"/>
              <a:gd name="connsiteX436" fmla="*/ 5138810 w 5865219"/>
              <a:gd name="connsiteY436" fmla="*/ 2804310 h 6223656"/>
              <a:gd name="connsiteX437" fmla="*/ 5143859 w 5865219"/>
              <a:gd name="connsiteY437" fmla="*/ 2803228 h 6223656"/>
              <a:gd name="connsiteX438" fmla="*/ 5147551 w 5865219"/>
              <a:gd name="connsiteY438" fmla="*/ 2808390 h 6223656"/>
              <a:gd name="connsiteX439" fmla="*/ 5152262 w 5865219"/>
              <a:gd name="connsiteY439" fmla="*/ 2806223 h 6223656"/>
              <a:gd name="connsiteX440" fmla="*/ 5158831 w 5865219"/>
              <a:gd name="connsiteY440" fmla="*/ 2804755 h 6223656"/>
              <a:gd name="connsiteX441" fmla="*/ 5143859 w 5865219"/>
              <a:gd name="connsiteY441" fmla="*/ 2803228 h 6223656"/>
              <a:gd name="connsiteX442" fmla="*/ 5212882 w 5865219"/>
              <a:gd name="connsiteY442" fmla="*/ 2788330 h 6223656"/>
              <a:gd name="connsiteX443" fmla="*/ 5159223 w 5865219"/>
              <a:gd name="connsiteY443" fmla="*/ 2798095 h 6223656"/>
              <a:gd name="connsiteX444" fmla="*/ 5154633 w 5865219"/>
              <a:gd name="connsiteY444" fmla="*/ 2799494 h 6223656"/>
              <a:gd name="connsiteX445" fmla="*/ 5160853 w 5865219"/>
              <a:gd name="connsiteY445" fmla="*/ 2804303 h 6223656"/>
              <a:gd name="connsiteX446" fmla="*/ 5187953 w 5865219"/>
              <a:gd name="connsiteY446" fmla="*/ 2798251 h 6223656"/>
              <a:gd name="connsiteX447" fmla="*/ 5212882 w 5865219"/>
              <a:gd name="connsiteY447" fmla="*/ 2788330 h 6223656"/>
              <a:gd name="connsiteX448" fmla="*/ 1212458 w 5865219"/>
              <a:gd name="connsiteY448" fmla="*/ 2784511 h 6223656"/>
              <a:gd name="connsiteX449" fmla="*/ 1204600 w 5865219"/>
              <a:gd name="connsiteY449" fmla="*/ 2790658 h 6223656"/>
              <a:gd name="connsiteX450" fmla="*/ 1168509 w 5865219"/>
              <a:gd name="connsiteY450" fmla="*/ 2820620 h 6223656"/>
              <a:gd name="connsiteX451" fmla="*/ 1186170 w 5865219"/>
              <a:gd name="connsiteY451" fmla="*/ 2832138 h 6223656"/>
              <a:gd name="connsiteX452" fmla="*/ 1226223 w 5865219"/>
              <a:gd name="connsiteY452" fmla="*/ 2800866 h 6223656"/>
              <a:gd name="connsiteX453" fmla="*/ 1231888 w 5865219"/>
              <a:gd name="connsiteY453" fmla="*/ 2796660 h 6223656"/>
              <a:gd name="connsiteX454" fmla="*/ 5244914 w 5865219"/>
              <a:gd name="connsiteY454" fmla="*/ 2779695 h 6223656"/>
              <a:gd name="connsiteX455" fmla="*/ 5242358 w 5865219"/>
              <a:gd name="connsiteY455" fmla="*/ 2782987 h 6223656"/>
              <a:gd name="connsiteX456" fmla="*/ 5244970 w 5865219"/>
              <a:gd name="connsiteY456" fmla="*/ 2787217 h 6223656"/>
              <a:gd name="connsiteX457" fmla="*/ 5244914 w 5865219"/>
              <a:gd name="connsiteY457" fmla="*/ 2779695 h 6223656"/>
              <a:gd name="connsiteX458" fmla="*/ 5358701 w 5865219"/>
              <a:gd name="connsiteY458" fmla="*/ 2774573 h 6223656"/>
              <a:gd name="connsiteX459" fmla="*/ 5352959 w 5865219"/>
              <a:gd name="connsiteY459" fmla="*/ 2775177 h 6223656"/>
              <a:gd name="connsiteX460" fmla="*/ 5348544 w 5865219"/>
              <a:gd name="connsiteY460" fmla="*/ 2777119 h 6223656"/>
              <a:gd name="connsiteX461" fmla="*/ 5351527 w 5865219"/>
              <a:gd name="connsiteY461" fmla="*/ 2781128 h 6223656"/>
              <a:gd name="connsiteX462" fmla="*/ 5358392 w 5865219"/>
              <a:gd name="connsiteY462" fmla="*/ 2778906 h 6223656"/>
              <a:gd name="connsiteX463" fmla="*/ 5358701 w 5865219"/>
              <a:gd name="connsiteY463" fmla="*/ 2774573 h 6223656"/>
              <a:gd name="connsiteX464" fmla="*/ 5742871 w 5865219"/>
              <a:gd name="connsiteY464" fmla="*/ 2763495 h 6223656"/>
              <a:gd name="connsiteX465" fmla="*/ 5748669 w 5865219"/>
              <a:gd name="connsiteY465" fmla="*/ 2764235 h 6223656"/>
              <a:gd name="connsiteX466" fmla="*/ 5699661 w 5865219"/>
              <a:gd name="connsiteY466" fmla="*/ 2793086 h 6223656"/>
              <a:gd name="connsiteX467" fmla="*/ 5661842 w 5865219"/>
              <a:gd name="connsiteY467" fmla="*/ 2813420 h 6223656"/>
              <a:gd name="connsiteX468" fmla="*/ 5656517 w 5865219"/>
              <a:gd name="connsiteY468" fmla="*/ 2816590 h 6223656"/>
              <a:gd name="connsiteX469" fmla="*/ 5606777 w 5865219"/>
              <a:gd name="connsiteY469" fmla="*/ 2827278 h 6223656"/>
              <a:gd name="connsiteX470" fmla="*/ 5661623 w 5865219"/>
              <a:gd name="connsiteY470" fmla="*/ 2805027 h 6223656"/>
              <a:gd name="connsiteX471" fmla="*/ 5720932 w 5865219"/>
              <a:gd name="connsiteY471" fmla="*/ 2771667 h 6223656"/>
              <a:gd name="connsiteX472" fmla="*/ 5740116 w 5865219"/>
              <a:gd name="connsiteY472" fmla="*/ 2763603 h 6223656"/>
              <a:gd name="connsiteX473" fmla="*/ 5536563 w 5865219"/>
              <a:gd name="connsiteY473" fmla="*/ 2728019 h 6223656"/>
              <a:gd name="connsiteX474" fmla="*/ 5535143 w 5865219"/>
              <a:gd name="connsiteY474" fmla="*/ 2732393 h 6223656"/>
              <a:gd name="connsiteX475" fmla="*/ 5536563 w 5865219"/>
              <a:gd name="connsiteY475" fmla="*/ 2728019 h 6223656"/>
              <a:gd name="connsiteX476" fmla="*/ 5554298 w 5865219"/>
              <a:gd name="connsiteY476" fmla="*/ 2723967 h 6223656"/>
              <a:gd name="connsiteX477" fmla="*/ 5552878 w 5865219"/>
              <a:gd name="connsiteY477" fmla="*/ 2728099 h 6223656"/>
              <a:gd name="connsiteX478" fmla="*/ 5554298 w 5865219"/>
              <a:gd name="connsiteY478" fmla="*/ 2723967 h 6223656"/>
              <a:gd name="connsiteX479" fmla="*/ 1295011 w 5865219"/>
              <a:gd name="connsiteY479" fmla="*/ 2719925 h 6223656"/>
              <a:gd name="connsiteX480" fmla="*/ 1269720 w 5865219"/>
              <a:gd name="connsiteY480" fmla="*/ 2739711 h 6223656"/>
              <a:gd name="connsiteX481" fmla="*/ 1291027 w 5865219"/>
              <a:gd name="connsiteY481" fmla="*/ 2752742 h 6223656"/>
              <a:gd name="connsiteX482" fmla="*/ 1316236 w 5865219"/>
              <a:gd name="connsiteY482" fmla="*/ 2734022 h 6223656"/>
              <a:gd name="connsiteX483" fmla="*/ 5395115 w 5865219"/>
              <a:gd name="connsiteY483" fmla="*/ 2716225 h 6223656"/>
              <a:gd name="connsiteX484" fmla="*/ 5394986 w 5865219"/>
              <a:gd name="connsiteY484" fmla="*/ 2720026 h 6223656"/>
              <a:gd name="connsiteX485" fmla="*/ 5394924 w 5865219"/>
              <a:gd name="connsiteY485" fmla="*/ 2721885 h 6223656"/>
              <a:gd name="connsiteX486" fmla="*/ 5394928 w 5865219"/>
              <a:gd name="connsiteY486" fmla="*/ 2721797 h 6223656"/>
              <a:gd name="connsiteX487" fmla="*/ 5394986 w 5865219"/>
              <a:gd name="connsiteY487" fmla="*/ 2720026 h 6223656"/>
              <a:gd name="connsiteX488" fmla="*/ 5394995 w 5865219"/>
              <a:gd name="connsiteY488" fmla="*/ 2719763 h 6223656"/>
              <a:gd name="connsiteX489" fmla="*/ 5395115 w 5865219"/>
              <a:gd name="connsiteY489" fmla="*/ 2716225 h 6223656"/>
              <a:gd name="connsiteX490" fmla="*/ 5533045 w 5865219"/>
              <a:gd name="connsiteY490" fmla="*/ 2707768 h 6223656"/>
              <a:gd name="connsiteX491" fmla="*/ 5531198 w 5865219"/>
              <a:gd name="connsiteY491" fmla="*/ 2712699 h 6223656"/>
              <a:gd name="connsiteX492" fmla="*/ 5529136 w 5865219"/>
              <a:gd name="connsiteY492" fmla="*/ 2714614 h 6223656"/>
              <a:gd name="connsiteX493" fmla="*/ 5463781 w 5865219"/>
              <a:gd name="connsiteY493" fmla="*/ 2730694 h 6223656"/>
              <a:gd name="connsiteX494" fmla="*/ 5469966 w 5865219"/>
              <a:gd name="connsiteY494" fmla="*/ 2727731 h 6223656"/>
              <a:gd name="connsiteX495" fmla="*/ 5533045 w 5865219"/>
              <a:gd name="connsiteY495" fmla="*/ 2707768 h 6223656"/>
              <a:gd name="connsiteX496" fmla="*/ 5753664 w 5865219"/>
              <a:gd name="connsiteY496" fmla="*/ 2640302 h 6223656"/>
              <a:gd name="connsiteX497" fmla="*/ 5741750 w 5865219"/>
              <a:gd name="connsiteY497" fmla="*/ 2646792 h 6223656"/>
              <a:gd name="connsiteX498" fmla="*/ 5662013 w 5865219"/>
              <a:gd name="connsiteY498" fmla="*/ 2686730 h 6223656"/>
              <a:gd name="connsiteX499" fmla="*/ 5625614 w 5865219"/>
              <a:gd name="connsiteY499" fmla="*/ 2692000 h 6223656"/>
              <a:gd name="connsiteX500" fmla="*/ 5578527 w 5865219"/>
              <a:gd name="connsiteY500" fmla="*/ 2702562 h 6223656"/>
              <a:gd name="connsiteX501" fmla="*/ 5595079 w 5865219"/>
              <a:gd name="connsiteY501" fmla="*/ 2693620 h 6223656"/>
              <a:gd name="connsiteX502" fmla="*/ 5679930 w 5865219"/>
              <a:gd name="connsiteY502" fmla="*/ 2662067 h 6223656"/>
              <a:gd name="connsiteX503" fmla="*/ 5719036 w 5865219"/>
              <a:gd name="connsiteY503" fmla="*/ 2643231 h 6223656"/>
              <a:gd name="connsiteX504" fmla="*/ 5718842 w 5865219"/>
              <a:gd name="connsiteY504" fmla="*/ 2644200 h 6223656"/>
              <a:gd name="connsiteX505" fmla="*/ 5744235 w 5865219"/>
              <a:gd name="connsiteY505" fmla="*/ 2641477 h 6223656"/>
              <a:gd name="connsiteX506" fmla="*/ 5865219 w 5865219"/>
              <a:gd name="connsiteY506" fmla="*/ 2577572 h 6223656"/>
              <a:gd name="connsiteX507" fmla="*/ 5834936 w 5865219"/>
              <a:gd name="connsiteY507" fmla="*/ 2596012 h 6223656"/>
              <a:gd name="connsiteX508" fmla="*/ 5804902 w 5865219"/>
              <a:gd name="connsiteY508" fmla="*/ 2612378 h 6223656"/>
              <a:gd name="connsiteX509" fmla="*/ 5786438 w 5865219"/>
              <a:gd name="connsiteY509" fmla="*/ 2613309 h 6223656"/>
              <a:gd name="connsiteX510" fmla="*/ 5778325 w 5865219"/>
              <a:gd name="connsiteY510" fmla="*/ 2614260 h 6223656"/>
              <a:gd name="connsiteX511" fmla="*/ 5844439 w 5865219"/>
              <a:gd name="connsiteY511" fmla="*/ 2580322 h 6223656"/>
              <a:gd name="connsiteX512" fmla="*/ 5853812 w 5865219"/>
              <a:gd name="connsiteY512" fmla="*/ 2578730 h 6223656"/>
              <a:gd name="connsiteX513" fmla="*/ 5636563 w 5865219"/>
              <a:gd name="connsiteY513" fmla="*/ 2498582 h 6223656"/>
              <a:gd name="connsiteX514" fmla="*/ 5613314 w 5865219"/>
              <a:gd name="connsiteY514" fmla="*/ 2513189 h 6223656"/>
              <a:gd name="connsiteX515" fmla="*/ 5629596 w 5865219"/>
              <a:gd name="connsiteY515" fmla="*/ 2499818 h 6223656"/>
              <a:gd name="connsiteX516" fmla="*/ 5636563 w 5865219"/>
              <a:gd name="connsiteY516" fmla="*/ 2498582 h 6223656"/>
              <a:gd name="connsiteX517" fmla="*/ 5314694 w 5865219"/>
              <a:gd name="connsiteY517" fmla="*/ 2485946 h 6223656"/>
              <a:gd name="connsiteX518" fmla="*/ 5281553 w 5865219"/>
              <a:gd name="connsiteY518" fmla="*/ 2492483 h 6223656"/>
              <a:gd name="connsiteX519" fmla="*/ 5279328 w 5865219"/>
              <a:gd name="connsiteY519" fmla="*/ 2496039 h 6223656"/>
              <a:gd name="connsiteX520" fmla="*/ 5286846 w 5865219"/>
              <a:gd name="connsiteY520" fmla="*/ 2496615 h 6223656"/>
              <a:gd name="connsiteX521" fmla="*/ 5297779 w 5865219"/>
              <a:gd name="connsiteY521" fmla="*/ 2493661 h 6223656"/>
              <a:gd name="connsiteX522" fmla="*/ 5343157 w 5865219"/>
              <a:gd name="connsiteY522" fmla="*/ 2463148 h 6223656"/>
              <a:gd name="connsiteX523" fmla="*/ 5340736 w 5865219"/>
              <a:gd name="connsiteY523" fmla="*/ 2465309 h 6223656"/>
              <a:gd name="connsiteX524" fmla="*/ 5339684 w 5865219"/>
              <a:gd name="connsiteY524" fmla="*/ 2464577 h 6223656"/>
              <a:gd name="connsiteX525" fmla="*/ 1873099 w 5865219"/>
              <a:gd name="connsiteY525" fmla="*/ 2442712 h 6223656"/>
              <a:gd name="connsiteX526" fmla="*/ 1860952 w 5865219"/>
              <a:gd name="connsiteY526" fmla="*/ 2451102 h 6223656"/>
              <a:gd name="connsiteX527" fmla="*/ 1889099 w 5865219"/>
              <a:gd name="connsiteY527" fmla="*/ 2467610 h 6223656"/>
              <a:gd name="connsiteX528" fmla="*/ 1900828 w 5865219"/>
              <a:gd name="connsiteY528" fmla="*/ 2460003 h 6223656"/>
              <a:gd name="connsiteX529" fmla="*/ 1875943 w 5865219"/>
              <a:gd name="connsiteY529" fmla="*/ 2444443 h 6223656"/>
              <a:gd name="connsiteX530" fmla="*/ 5385412 w 5865219"/>
              <a:gd name="connsiteY530" fmla="*/ 2441926 h 6223656"/>
              <a:gd name="connsiteX531" fmla="*/ 5379523 w 5865219"/>
              <a:gd name="connsiteY531" fmla="*/ 2443639 h 6223656"/>
              <a:gd name="connsiteX532" fmla="*/ 5359167 w 5865219"/>
              <a:gd name="connsiteY532" fmla="*/ 2451827 h 6223656"/>
              <a:gd name="connsiteX533" fmla="*/ 5372769 w 5865219"/>
              <a:gd name="connsiteY533" fmla="*/ 2447260 h 6223656"/>
              <a:gd name="connsiteX534" fmla="*/ 5385412 w 5865219"/>
              <a:gd name="connsiteY534" fmla="*/ 2441926 h 6223656"/>
              <a:gd name="connsiteX535" fmla="*/ 1769302 w 5865219"/>
              <a:gd name="connsiteY535" fmla="*/ 2379535 h 6223656"/>
              <a:gd name="connsiteX536" fmla="*/ 1755265 w 5865219"/>
              <a:gd name="connsiteY536" fmla="*/ 2389121 h 6223656"/>
              <a:gd name="connsiteX537" fmla="*/ 1779954 w 5865219"/>
              <a:gd name="connsiteY537" fmla="*/ 2403599 h 6223656"/>
              <a:gd name="connsiteX538" fmla="*/ 1793520 w 5865219"/>
              <a:gd name="connsiteY538" fmla="*/ 2394275 h 6223656"/>
              <a:gd name="connsiteX539" fmla="*/ 5216789 w 5865219"/>
              <a:gd name="connsiteY539" fmla="*/ 2353539 h 6223656"/>
              <a:gd name="connsiteX540" fmla="*/ 5192034 w 5865219"/>
              <a:gd name="connsiteY540" fmla="*/ 2359745 h 6223656"/>
              <a:gd name="connsiteX541" fmla="*/ 5178527 w 5865219"/>
              <a:gd name="connsiteY541" fmla="*/ 2368296 h 6223656"/>
              <a:gd name="connsiteX542" fmla="*/ 5173677 w 5865219"/>
              <a:gd name="connsiteY542" fmla="*/ 2374854 h 6223656"/>
              <a:gd name="connsiteX543" fmla="*/ 5181434 w 5865219"/>
              <a:gd name="connsiteY543" fmla="*/ 2375366 h 6223656"/>
              <a:gd name="connsiteX544" fmla="*/ 5215523 w 5865219"/>
              <a:gd name="connsiteY544" fmla="*/ 2354516 h 6223656"/>
              <a:gd name="connsiteX545" fmla="*/ 5115814 w 5865219"/>
              <a:gd name="connsiteY545" fmla="*/ 2348401 h 6223656"/>
              <a:gd name="connsiteX546" fmla="*/ 5115813 w 5865219"/>
              <a:gd name="connsiteY546" fmla="*/ 2348401 h 6223656"/>
              <a:gd name="connsiteX547" fmla="*/ 5115717 w 5865219"/>
              <a:gd name="connsiteY547" fmla="*/ 2350340 h 6223656"/>
              <a:gd name="connsiteX548" fmla="*/ 5115722 w 5865219"/>
              <a:gd name="connsiteY548" fmla="*/ 2350256 h 6223656"/>
              <a:gd name="connsiteX549" fmla="*/ 5667868 w 5865219"/>
              <a:gd name="connsiteY549" fmla="*/ 2329419 h 6223656"/>
              <a:gd name="connsiteX550" fmla="*/ 5667601 w 5865219"/>
              <a:gd name="connsiteY550" fmla="*/ 2334789 h 6223656"/>
              <a:gd name="connsiteX551" fmla="*/ 5667868 w 5865219"/>
              <a:gd name="connsiteY551" fmla="*/ 2329419 h 6223656"/>
              <a:gd name="connsiteX552" fmla="*/ 5569984 w 5865219"/>
              <a:gd name="connsiteY552" fmla="*/ 2315898 h 6223656"/>
              <a:gd name="connsiteX553" fmla="*/ 5559287 w 5865219"/>
              <a:gd name="connsiteY553" fmla="*/ 2321634 h 6223656"/>
              <a:gd name="connsiteX554" fmla="*/ 5561849 w 5865219"/>
              <a:gd name="connsiteY554" fmla="*/ 2319418 h 6223656"/>
              <a:gd name="connsiteX555" fmla="*/ 5564025 w 5865219"/>
              <a:gd name="connsiteY555" fmla="*/ 2317826 h 6223656"/>
              <a:gd name="connsiteX556" fmla="*/ 5315224 w 5865219"/>
              <a:gd name="connsiteY556" fmla="*/ 2307350 h 6223656"/>
              <a:gd name="connsiteX557" fmla="*/ 5308316 w 5865219"/>
              <a:gd name="connsiteY557" fmla="*/ 2308755 h 6223656"/>
              <a:gd name="connsiteX558" fmla="*/ 5298680 w 5865219"/>
              <a:gd name="connsiteY558" fmla="*/ 2314494 h 6223656"/>
              <a:gd name="connsiteX559" fmla="*/ 5267551 w 5865219"/>
              <a:gd name="connsiteY559" fmla="*/ 2328398 h 6223656"/>
              <a:gd name="connsiteX560" fmla="*/ 5241916 w 5865219"/>
              <a:gd name="connsiteY560" fmla="*/ 2338540 h 6223656"/>
              <a:gd name="connsiteX561" fmla="*/ 5255743 w 5865219"/>
              <a:gd name="connsiteY561" fmla="*/ 2335874 h 6223656"/>
              <a:gd name="connsiteX562" fmla="*/ 5288263 w 5865219"/>
              <a:gd name="connsiteY562" fmla="*/ 2320335 h 6223656"/>
              <a:gd name="connsiteX563" fmla="*/ 2160131 w 5865219"/>
              <a:gd name="connsiteY563" fmla="*/ 2296842 h 6223656"/>
              <a:gd name="connsiteX564" fmla="*/ 2144177 w 5865219"/>
              <a:gd name="connsiteY564" fmla="*/ 2307722 h 6223656"/>
              <a:gd name="connsiteX565" fmla="*/ 2161312 w 5865219"/>
              <a:gd name="connsiteY565" fmla="*/ 2317957 h 6223656"/>
              <a:gd name="connsiteX566" fmla="*/ 2163088 w 5865219"/>
              <a:gd name="connsiteY566" fmla="*/ 2318997 h 6223656"/>
              <a:gd name="connsiteX567" fmla="*/ 2179511 w 5865219"/>
              <a:gd name="connsiteY567" fmla="*/ 2308162 h 6223656"/>
              <a:gd name="connsiteX568" fmla="*/ 2118798 w 5865219"/>
              <a:gd name="connsiteY568" fmla="*/ 2272698 h 6223656"/>
              <a:gd name="connsiteX569" fmla="*/ 2103419 w 5865219"/>
              <a:gd name="connsiteY569" fmla="*/ 2283376 h 6223656"/>
              <a:gd name="connsiteX570" fmla="*/ 2139708 w 5865219"/>
              <a:gd name="connsiteY570" fmla="*/ 2305052 h 6223656"/>
              <a:gd name="connsiteX571" fmla="*/ 2151168 w 5865219"/>
              <a:gd name="connsiteY571" fmla="*/ 2297618 h 6223656"/>
              <a:gd name="connsiteX572" fmla="*/ 2156009 w 5865219"/>
              <a:gd name="connsiteY572" fmla="*/ 2294435 h 6223656"/>
              <a:gd name="connsiteX573" fmla="*/ 2230673 w 5865219"/>
              <a:gd name="connsiteY573" fmla="*/ 2248740 h 6223656"/>
              <a:gd name="connsiteX574" fmla="*/ 2210333 w 5865219"/>
              <a:gd name="connsiteY574" fmla="*/ 2262609 h 6223656"/>
              <a:gd name="connsiteX575" fmla="*/ 2230319 w 5865219"/>
              <a:gd name="connsiteY575" fmla="*/ 2274640 h 6223656"/>
              <a:gd name="connsiteX576" fmla="*/ 2251440 w 5865219"/>
              <a:gd name="connsiteY576" fmla="*/ 2260707 h 6223656"/>
              <a:gd name="connsiteX577" fmla="*/ 5022201 w 5865219"/>
              <a:gd name="connsiteY577" fmla="*/ 2243940 h 6223656"/>
              <a:gd name="connsiteX578" fmla="*/ 5021569 w 5865219"/>
              <a:gd name="connsiteY578" fmla="*/ 2244028 h 6223656"/>
              <a:gd name="connsiteX579" fmla="*/ 5002145 w 5865219"/>
              <a:gd name="connsiteY579" fmla="*/ 2247943 h 6223656"/>
              <a:gd name="connsiteX580" fmla="*/ 4998898 w 5865219"/>
              <a:gd name="connsiteY580" fmla="*/ 2249192 h 6223656"/>
              <a:gd name="connsiteX581" fmla="*/ 2247070 w 5865219"/>
              <a:gd name="connsiteY581" fmla="*/ 2237559 h 6223656"/>
              <a:gd name="connsiteX582" fmla="*/ 2236192 w 5865219"/>
              <a:gd name="connsiteY582" fmla="*/ 2244976 h 6223656"/>
              <a:gd name="connsiteX583" fmla="*/ 2256552 w 5865219"/>
              <a:gd name="connsiteY583" fmla="*/ 2257334 h 6223656"/>
              <a:gd name="connsiteX584" fmla="*/ 2267793 w 5865219"/>
              <a:gd name="connsiteY584" fmla="*/ 2249919 h 6223656"/>
              <a:gd name="connsiteX585" fmla="*/ 2188398 w 5865219"/>
              <a:gd name="connsiteY585" fmla="*/ 2224374 h 6223656"/>
              <a:gd name="connsiteX586" fmla="*/ 2169090 w 5865219"/>
              <a:gd name="connsiteY586" fmla="*/ 2237781 h 6223656"/>
              <a:gd name="connsiteX587" fmla="*/ 2207238 w 5865219"/>
              <a:gd name="connsiteY587" fmla="*/ 2260746 h 6223656"/>
              <a:gd name="connsiteX588" fmla="*/ 2227913 w 5865219"/>
              <a:gd name="connsiteY588" fmla="*/ 2247148 h 6223656"/>
              <a:gd name="connsiteX589" fmla="*/ 5120472 w 5865219"/>
              <a:gd name="connsiteY589" fmla="*/ 2218892 h 6223656"/>
              <a:gd name="connsiteX590" fmla="*/ 5083927 w 5865219"/>
              <a:gd name="connsiteY590" fmla="*/ 2225519 h 6223656"/>
              <a:gd name="connsiteX591" fmla="*/ 5080236 w 5865219"/>
              <a:gd name="connsiteY591" fmla="*/ 2230139 h 6223656"/>
              <a:gd name="connsiteX592" fmla="*/ 5084373 w 5865219"/>
              <a:gd name="connsiteY592" fmla="*/ 2230721 h 6223656"/>
              <a:gd name="connsiteX593" fmla="*/ 5090258 w 5865219"/>
              <a:gd name="connsiteY593" fmla="*/ 2229556 h 6223656"/>
              <a:gd name="connsiteX594" fmla="*/ 5099104 w 5865219"/>
              <a:gd name="connsiteY594" fmla="*/ 2226979 h 6223656"/>
              <a:gd name="connsiteX595" fmla="*/ 2205294 w 5865219"/>
              <a:gd name="connsiteY595" fmla="*/ 2212644 h 6223656"/>
              <a:gd name="connsiteX596" fmla="*/ 2194863 w 5865219"/>
              <a:gd name="connsiteY596" fmla="*/ 2219887 h 6223656"/>
              <a:gd name="connsiteX597" fmla="*/ 2233605 w 5865219"/>
              <a:gd name="connsiteY597" fmla="*/ 2243405 h 6223656"/>
              <a:gd name="connsiteX598" fmla="*/ 2244671 w 5865219"/>
              <a:gd name="connsiteY598" fmla="*/ 2236128 h 6223656"/>
              <a:gd name="connsiteX599" fmla="*/ 2017421 w 5865219"/>
              <a:gd name="connsiteY599" fmla="*/ 2212105 h 6223656"/>
              <a:gd name="connsiteX600" fmla="*/ 2001631 w 5865219"/>
              <a:gd name="connsiteY600" fmla="*/ 2222580 h 6223656"/>
              <a:gd name="connsiteX601" fmla="*/ 2026310 w 5865219"/>
              <a:gd name="connsiteY601" fmla="*/ 2237320 h 6223656"/>
              <a:gd name="connsiteX602" fmla="*/ 2041986 w 5865219"/>
              <a:gd name="connsiteY602" fmla="*/ 2226844 h 6223656"/>
              <a:gd name="connsiteX603" fmla="*/ 5288350 w 5865219"/>
              <a:gd name="connsiteY603" fmla="*/ 2190397 h 6223656"/>
              <a:gd name="connsiteX604" fmla="*/ 5297272 w 5865219"/>
              <a:gd name="connsiteY604" fmla="*/ 2191163 h 6223656"/>
              <a:gd name="connsiteX605" fmla="*/ 5282981 w 5865219"/>
              <a:gd name="connsiteY605" fmla="*/ 2196082 h 6223656"/>
              <a:gd name="connsiteX606" fmla="*/ 5280124 w 5865219"/>
              <a:gd name="connsiteY606" fmla="*/ 2193901 h 6223656"/>
              <a:gd name="connsiteX607" fmla="*/ 5288350 w 5865219"/>
              <a:gd name="connsiteY607" fmla="*/ 2190397 h 6223656"/>
              <a:gd name="connsiteX608" fmla="*/ 2087016 w 5865219"/>
              <a:gd name="connsiteY608" fmla="*/ 2165944 h 6223656"/>
              <a:gd name="connsiteX609" fmla="*/ 2069289 w 5865219"/>
              <a:gd name="connsiteY609" fmla="*/ 2177701 h 6223656"/>
              <a:gd name="connsiteX610" fmla="*/ 2093656 w 5865219"/>
              <a:gd name="connsiteY610" fmla="*/ 2192369 h 6223656"/>
              <a:gd name="connsiteX611" fmla="*/ 2112017 w 5865219"/>
              <a:gd name="connsiteY611" fmla="*/ 2180354 h 6223656"/>
              <a:gd name="connsiteX612" fmla="*/ 2106131 w 5865219"/>
              <a:gd name="connsiteY612" fmla="*/ 2153265 h 6223656"/>
              <a:gd name="connsiteX613" fmla="*/ 2096069 w 5865219"/>
              <a:gd name="connsiteY613" fmla="*/ 2159938 h 6223656"/>
              <a:gd name="connsiteX614" fmla="*/ 2118622 w 5865219"/>
              <a:gd name="connsiteY614" fmla="*/ 2173603 h 6223656"/>
              <a:gd name="connsiteX615" fmla="*/ 2120547 w 5865219"/>
              <a:gd name="connsiteY615" fmla="*/ 2174771 h 6223656"/>
              <a:gd name="connsiteX616" fmla="*/ 2130678 w 5865219"/>
              <a:gd name="connsiteY616" fmla="*/ 2168141 h 6223656"/>
              <a:gd name="connsiteX617" fmla="*/ 2129767 w 5865219"/>
              <a:gd name="connsiteY617" fmla="*/ 2167597 h 6223656"/>
              <a:gd name="connsiteX618" fmla="*/ 2409517 w 5865219"/>
              <a:gd name="connsiteY618" fmla="*/ 2131687 h 6223656"/>
              <a:gd name="connsiteX619" fmla="*/ 2400801 w 5865219"/>
              <a:gd name="connsiteY619" fmla="*/ 2137327 h 6223656"/>
              <a:gd name="connsiteX620" fmla="*/ 2422797 w 5865219"/>
              <a:gd name="connsiteY620" fmla="*/ 2150085 h 6223656"/>
              <a:gd name="connsiteX621" fmla="*/ 2431536 w 5865219"/>
              <a:gd name="connsiteY621" fmla="*/ 2144513 h 6223656"/>
              <a:gd name="connsiteX622" fmla="*/ 2412112 w 5865219"/>
              <a:gd name="connsiteY622" fmla="*/ 2133241 h 6223656"/>
              <a:gd name="connsiteX623" fmla="*/ 5143691 w 5865219"/>
              <a:gd name="connsiteY623" fmla="*/ 2117075 h 6223656"/>
              <a:gd name="connsiteX624" fmla="*/ 5127294 w 5865219"/>
              <a:gd name="connsiteY624" fmla="*/ 2122873 h 6223656"/>
              <a:gd name="connsiteX625" fmla="*/ 5129420 w 5865219"/>
              <a:gd name="connsiteY625" fmla="*/ 2124885 h 6223656"/>
              <a:gd name="connsiteX626" fmla="*/ 5137704 w 5865219"/>
              <a:gd name="connsiteY626" fmla="*/ 2124946 h 6223656"/>
              <a:gd name="connsiteX627" fmla="*/ 5139779 w 5865219"/>
              <a:gd name="connsiteY627" fmla="*/ 2124526 h 6223656"/>
              <a:gd name="connsiteX628" fmla="*/ 5144735 w 5865219"/>
              <a:gd name="connsiteY628" fmla="*/ 2122462 h 6223656"/>
              <a:gd name="connsiteX629" fmla="*/ 5143691 w 5865219"/>
              <a:gd name="connsiteY629" fmla="*/ 2117075 h 6223656"/>
              <a:gd name="connsiteX630" fmla="*/ 2364933 w 5865219"/>
              <a:gd name="connsiteY630" fmla="*/ 2104994 h 6223656"/>
              <a:gd name="connsiteX631" fmla="*/ 2356129 w 5865219"/>
              <a:gd name="connsiteY631" fmla="*/ 2110798 h 6223656"/>
              <a:gd name="connsiteX632" fmla="*/ 2395094 w 5865219"/>
              <a:gd name="connsiteY632" fmla="*/ 2134018 h 6223656"/>
              <a:gd name="connsiteX633" fmla="*/ 2398495 w 5865219"/>
              <a:gd name="connsiteY633" fmla="*/ 2135990 h 6223656"/>
              <a:gd name="connsiteX634" fmla="*/ 2407241 w 5865219"/>
              <a:gd name="connsiteY634" fmla="*/ 2130325 h 6223656"/>
              <a:gd name="connsiteX635" fmla="*/ 5167673 w 5865219"/>
              <a:gd name="connsiteY635" fmla="*/ 2100795 h 6223656"/>
              <a:gd name="connsiteX636" fmla="*/ 5166254 w 5865219"/>
              <a:gd name="connsiteY636" fmla="*/ 2105170 h 6223656"/>
              <a:gd name="connsiteX637" fmla="*/ 5167673 w 5865219"/>
              <a:gd name="connsiteY637" fmla="*/ 2100795 h 6223656"/>
              <a:gd name="connsiteX638" fmla="*/ 5185410 w 5865219"/>
              <a:gd name="connsiteY638" fmla="*/ 2096744 h 6223656"/>
              <a:gd name="connsiteX639" fmla="*/ 5183989 w 5865219"/>
              <a:gd name="connsiteY639" fmla="*/ 2100875 h 6223656"/>
              <a:gd name="connsiteX640" fmla="*/ 5185410 w 5865219"/>
              <a:gd name="connsiteY640" fmla="*/ 2096744 h 6223656"/>
              <a:gd name="connsiteX641" fmla="*/ 4931188 w 5865219"/>
              <a:gd name="connsiteY641" fmla="*/ 2092962 h 6223656"/>
              <a:gd name="connsiteX642" fmla="*/ 4905763 w 5865219"/>
              <a:gd name="connsiteY642" fmla="*/ 2099886 h 6223656"/>
              <a:gd name="connsiteX643" fmla="*/ 4905598 w 5865219"/>
              <a:gd name="connsiteY643" fmla="*/ 2100095 h 6223656"/>
              <a:gd name="connsiteX644" fmla="*/ 4905928 w 5865219"/>
              <a:gd name="connsiteY644" fmla="*/ 2101351 h 6223656"/>
              <a:gd name="connsiteX645" fmla="*/ 4906341 w 5865219"/>
              <a:gd name="connsiteY645" fmla="*/ 2102920 h 6223656"/>
              <a:gd name="connsiteX646" fmla="*/ 4906478 w 5865219"/>
              <a:gd name="connsiteY646" fmla="*/ 2103444 h 6223656"/>
              <a:gd name="connsiteX647" fmla="*/ 4906590 w 5865219"/>
              <a:gd name="connsiteY647" fmla="*/ 2103862 h 6223656"/>
              <a:gd name="connsiteX648" fmla="*/ 4906341 w 5865219"/>
              <a:gd name="connsiteY648" fmla="*/ 2102920 h 6223656"/>
              <a:gd name="connsiteX649" fmla="*/ 4905598 w 5865219"/>
              <a:gd name="connsiteY649" fmla="*/ 2100095 h 6223656"/>
              <a:gd name="connsiteX650" fmla="*/ 4926225 w 5865219"/>
              <a:gd name="connsiteY650" fmla="*/ 2095383 h 6223656"/>
              <a:gd name="connsiteX651" fmla="*/ 5026227 w 5865219"/>
              <a:gd name="connsiteY651" fmla="*/ 2089003 h 6223656"/>
              <a:gd name="connsiteX652" fmla="*/ 5026107 w 5865219"/>
              <a:gd name="connsiteY652" fmla="*/ 2092540 h 6223656"/>
              <a:gd name="connsiteX653" fmla="*/ 5026057 w 5865219"/>
              <a:gd name="connsiteY653" fmla="*/ 2094036 h 6223656"/>
              <a:gd name="connsiteX654" fmla="*/ 5026034 w 5865219"/>
              <a:gd name="connsiteY654" fmla="*/ 2094662 h 6223656"/>
              <a:gd name="connsiteX655" fmla="*/ 5026040 w 5865219"/>
              <a:gd name="connsiteY655" fmla="*/ 2094574 h 6223656"/>
              <a:gd name="connsiteX656" fmla="*/ 5026057 w 5865219"/>
              <a:gd name="connsiteY656" fmla="*/ 2094036 h 6223656"/>
              <a:gd name="connsiteX657" fmla="*/ 5519374 w 5865219"/>
              <a:gd name="connsiteY657" fmla="*/ 2077185 h 6223656"/>
              <a:gd name="connsiteX658" fmla="*/ 5505097 w 5865219"/>
              <a:gd name="connsiteY658" fmla="*/ 2080309 h 6223656"/>
              <a:gd name="connsiteX659" fmla="*/ 5507631 w 5865219"/>
              <a:gd name="connsiteY659" fmla="*/ 2078941 h 6223656"/>
              <a:gd name="connsiteX660" fmla="*/ 5356573 w 5865219"/>
              <a:gd name="connsiteY660" fmla="*/ 2073070 h 6223656"/>
              <a:gd name="connsiteX661" fmla="*/ 5328534 w 5865219"/>
              <a:gd name="connsiteY661" fmla="*/ 2078962 h 6223656"/>
              <a:gd name="connsiteX662" fmla="*/ 5339743 w 5865219"/>
              <a:gd name="connsiteY662" fmla="*/ 2073989 h 6223656"/>
              <a:gd name="connsiteX663" fmla="*/ 5356573 w 5865219"/>
              <a:gd name="connsiteY663" fmla="*/ 2073070 h 6223656"/>
              <a:gd name="connsiteX664" fmla="*/ 5359204 w 5865219"/>
              <a:gd name="connsiteY664" fmla="*/ 2070513 h 6223656"/>
              <a:gd name="connsiteX665" fmla="*/ 5367451 w 5865219"/>
              <a:gd name="connsiteY665" fmla="*/ 2071577 h 6223656"/>
              <a:gd name="connsiteX666" fmla="*/ 5363322 w 5865219"/>
              <a:gd name="connsiteY666" fmla="*/ 2075161 h 6223656"/>
              <a:gd name="connsiteX667" fmla="*/ 5356573 w 5865219"/>
              <a:gd name="connsiteY667" fmla="*/ 2073070 h 6223656"/>
              <a:gd name="connsiteX668" fmla="*/ 5359204 w 5865219"/>
              <a:gd name="connsiteY668" fmla="*/ 2070513 h 6223656"/>
              <a:gd name="connsiteX669" fmla="*/ 5370081 w 5865219"/>
              <a:gd name="connsiteY669" fmla="*/ 2069021 h 6223656"/>
              <a:gd name="connsiteX670" fmla="*/ 5378328 w 5865219"/>
              <a:gd name="connsiteY670" fmla="*/ 2070084 h 6223656"/>
              <a:gd name="connsiteX671" fmla="*/ 5374200 w 5865219"/>
              <a:gd name="connsiteY671" fmla="*/ 2073668 h 6223656"/>
              <a:gd name="connsiteX672" fmla="*/ 5367451 w 5865219"/>
              <a:gd name="connsiteY672" fmla="*/ 2071577 h 6223656"/>
              <a:gd name="connsiteX673" fmla="*/ 5370081 w 5865219"/>
              <a:gd name="connsiteY673" fmla="*/ 2069021 h 6223656"/>
              <a:gd name="connsiteX674" fmla="*/ 126450 w 5865219"/>
              <a:gd name="connsiteY674" fmla="*/ 2067281 h 6223656"/>
              <a:gd name="connsiteX675" fmla="*/ 89010 w 5865219"/>
              <a:gd name="connsiteY675" fmla="*/ 2098052 h 6223656"/>
              <a:gd name="connsiteX676" fmla="*/ 112827 w 5865219"/>
              <a:gd name="connsiteY676" fmla="*/ 2118593 h 6223656"/>
              <a:gd name="connsiteX677" fmla="*/ 152126 w 5865219"/>
              <a:gd name="connsiteY677" fmla="*/ 2088933 h 6223656"/>
              <a:gd name="connsiteX678" fmla="*/ 5492622 w 5865219"/>
              <a:gd name="connsiteY678" fmla="*/ 2061009 h 6223656"/>
              <a:gd name="connsiteX679" fmla="*/ 5491202 w 5865219"/>
              <a:gd name="connsiteY679" fmla="*/ 2065140 h 6223656"/>
              <a:gd name="connsiteX680" fmla="*/ 5492622 w 5865219"/>
              <a:gd name="connsiteY680" fmla="*/ 2061009 h 6223656"/>
              <a:gd name="connsiteX681" fmla="*/ 2268699 w 5865219"/>
              <a:gd name="connsiteY681" fmla="*/ 2047374 h 6223656"/>
              <a:gd name="connsiteX682" fmla="*/ 2259533 w 5865219"/>
              <a:gd name="connsiteY682" fmla="*/ 2053236 h 6223656"/>
              <a:gd name="connsiteX683" fmla="*/ 2283990 w 5865219"/>
              <a:gd name="connsiteY683" fmla="*/ 2067811 h 6223656"/>
              <a:gd name="connsiteX684" fmla="*/ 2292992 w 5865219"/>
              <a:gd name="connsiteY684" fmla="*/ 2061919 h 6223656"/>
              <a:gd name="connsiteX685" fmla="*/ 180017 w 5865219"/>
              <a:gd name="connsiteY685" fmla="*/ 2023255 h 6223656"/>
              <a:gd name="connsiteX686" fmla="*/ 139398 w 5865219"/>
              <a:gd name="connsiteY686" fmla="*/ 2056639 h 6223656"/>
              <a:gd name="connsiteX687" fmla="*/ 152324 w 5865219"/>
              <a:gd name="connsiteY687" fmla="*/ 2067888 h 6223656"/>
              <a:gd name="connsiteX688" fmla="*/ 165460 w 5865219"/>
              <a:gd name="connsiteY688" fmla="*/ 2079142 h 6223656"/>
              <a:gd name="connsiteX689" fmla="*/ 209229 w 5865219"/>
              <a:gd name="connsiteY689" fmla="*/ 2047234 h 6223656"/>
              <a:gd name="connsiteX690" fmla="*/ 183532 w 5865219"/>
              <a:gd name="connsiteY690" fmla="*/ 2026577 h 6223656"/>
              <a:gd name="connsiteX691" fmla="*/ 5384777 w 5865219"/>
              <a:gd name="connsiteY691" fmla="*/ 2013080 h 6223656"/>
              <a:gd name="connsiteX692" fmla="*/ 5372862 w 5865219"/>
              <a:gd name="connsiteY692" fmla="*/ 2019572 h 6223656"/>
              <a:gd name="connsiteX693" fmla="*/ 5293123 w 5865219"/>
              <a:gd name="connsiteY693" fmla="*/ 2059508 h 6223656"/>
              <a:gd name="connsiteX694" fmla="*/ 5256727 w 5865219"/>
              <a:gd name="connsiteY694" fmla="*/ 2064778 h 6223656"/>
              <a:gd name="connsiteX695" fmla="*/ 5209636 w 5865219"/>
              <a:gd name="connsiteY695" fmla="*/ 2075338 h 6223656"/>
              <a:gd name="connsiteX696" fmla="*/ 5226190 w 5865219"/>
              <a:gd name="connsiteY696" fmla="*/ 2066397 h 6223656"/>
              <a:gd name="connsiteX697" fmla="*/ 5311043 w 5865219"/>
              <a:gd name="connsiteY697" fmla="*/ 2034845 h 6223656"/>
              <a:gd name="connsiteX698" fmla="*/ 5350147 w 5865219"/>
              <a:gd name="connsiteY698" fmla="*/ 2016009 h 6223656"/>
              <a:gd name="connsiteX699" fmla="*/ 5349954 w 5865219"/>
              <a:gd name="connsiteY699" fmla="*/ 2016977 h 6223656"/>
              <a:gd name="connsiteX700" fmla="*/ 5375347 w 5865219"/>
              <a:gd name="connsiteY700" fmla="*/ 2014252 h 6223656"/>
              <a:gd name="connsiteX701" fmla="*/ 208462 w 5865219"/>
              <a:gd name="connsiteY701" fmla="*/ 1999876 h 6223656"/>
              <a:gd name="connsiteX702" fmla="*/ 189296 w 5865219"/>
              <a:gd name="connsiteY702" fmla="*/ 2015629 h 6223656"/>
              <a:gd name="connsiteX703" fmla="*/ 221746 w 5865219"/>
              <a:gd name="connsiteY703" fmla="*/ 2038179 h 6223656"/>
              <a:gd name="connsiteX704" fmla="*/ 241572 w 5865219"/>
              <a:gd name="connsiteY704" fmla="*/ 2023961 h 6223656"/>
              <a:gd name="connsiteX705" fmla="*/ 1637194 w 5865219"/>
              <a:gd name="connsiteY705" fmla="*/ 1980210 h 6223656"/>
              <a:gd name="connsiteX706" fmla="*/ 1621651 w 5865219"/>
              <a:gd name="connsiteY706" fmla="*/ 1990400 h 6223656"/>
              <a:gd name="connsiteX707" fmla="*/ 1635867 w 5865219"/>
              <a:gd name="connsiteY707" fmla="*/ 1999385 h 6223656"/>
              <a:gd name="connsiteX708" fmla="*/ 1650413 w 5865219"/>
              <a:gd name="connsiteY708" fmla="*/ 1988580 h 6223656"/>
              <a:gd name="connsiteX709" fmla="*/ 5496332 w 5865219"/>
              <a:gd name="connsiteY709" fmla="*/ 1950349 h 6223656"/>
              <a:gd name="connsiteX710" fmla="*/ 5466047 w 5865219"/>
              <a:gd name="connsiteY710" fmla="*/ 1968789 h 6223656"/>
              <a:gd name="connsiteX711" fmla="*/ 5436015 w 5865219"/>
              <a:gd name="connsiteY711" fmla="*/ 1985157 h 6223656"/>
              <a:gd name="connsiteX712" fmla="*/ 5417550 w 5865219"/>
              <a:gd name="connsiteY712" fmla="*/ 1986086 h 6223656"/>
              <a:gd name="connsiteX713" fmla="*/ 5409436 w 5865219"/>
              <a:gd name="connsiteY713" fmla="*/ 1987038 h 6223656"/>
              <a:gd name="connsiteX714" fmla="*/ 5475550 w 5865219"/>
              <a:gd name="connsiteY714" fmla="*/ 1953100 h 6223656"/>
              <a:gd name="connsiteX715" fmla="*/ 5484923 w 5865219"/>
              <a:gd name="connsiteY715" fmla="*/ 1951506 h 6223656"/>
              <a:gd name="connsiteX716" fmla="*/ 61385 w 5865219"/>
              <a:gd name="connsiteY716" fmla="*/ 1928876 h 6223656"/>
              <a:gd name="connsiteX717" fmla="*/ 91787 w 5865219"/>
              <a:gd name="connsiteY717" fmla="*/ 1953817 h 6223656"/>
              <a:gd name="connsiteX718" fmla="*/ 105146 w 5865219"/>
              <a:gd name="connsiteY718" fmla="*/ 1966436 h 6223656"/>
              <a:gd name="connsiteX719" fmla="*/ 74220 w 5865219"/>
              <a:gd name="connsiteY719" fmla="*/ 1945395 h 6223656"/>
              <a:gd name="connsiteX720" fmla="*/ 57236 w 5865219"/>
              <a:gd name="connsiteY720" fmla="*/ 1932954 h 6223656"/>
              <a:gd name="connsiteX721" fmla="*/ 1728154 w 5865219"/>
              <a:gd name="connsiteY721" fmla="*/ 1922919 h 6223656"/>
              <a:gd name="connsiteX722" fmla="*/ 1713022 w 5865219"/>
              <a:gd name="connsiteY722" fmla="*/ 1932148 h 6223656"/>
              <a:gd name="connsiteX723" fmla="*/ 1689537 w 5865219"/>
              <a:gd name="connsiteY723" fmla="*/ 1946473 h 6223656"/>
              <a:gd name="connsiteX724" fmla="*/ 1698855 w 5865219"/>
              <a:gd name="connsiteY724" fmla="*/ 1952366 h 6223656"/>
              <a:gd name="connsiteX725" fmla="*/ 1722103 w 5865219"/>
              <a:gd name="connsiteY725" fmla="*/ 1934843 h 6223656"/>
              <a:gd name="connsiteX726" fmla="*/ 1718222 w 5865219"/>
              <a:gd name="connsiteY726" fmla="*/ 1933693 h 6223656"/>
              <a:gd name="connsiteX727" fmla="*/ 1715240 w 5865219"/>
              <a:gd name="connsiteY727" fmla="*/ 1932807 h 6223656"/>
              <a:gd name="connsiteX728" fmla="*/ 1722103 w 5865219"/>
              <a:gd name="connsiteY728" fmla="*/ 1934842 h 6223656"/>
              <a:gd name="connsiteX729" fmla="*/ 1731133 w 5865219"/>
              <a:gd name="connsiteY729" fmla="*/ 1928037 h 6223656"/>
              <a:gd name="connsiteX730" fmla="*/ 1733566 w 5865219"/>
              <a:gd name="connsiteY730" fmla="*/ 1926182 h 6223656"/>
              <a:gd name="connsiteX731" fmla="*/ 1728286 w 5865219"/>
              <a:gd name="connsiteY731" fmla="*/ 1922998 h 6223656"/>
              <a:gd name="connsiteX732" fmla="*/ 1772658 w 5865219"/>
              <a:gd name="connsiteY732" fmla="*/ 1895773 h 6223656"/>
              <a:gd name="connsiteX733" fmla="*/ 1765714 w 5865219"/>
              <a:gd name="connsiteY733" fmla="*/ 1900009 h 6223656"/>
              <a:gd name="connsiteX734" fmla="*/ 1766982 w 5865219"/>
              <a:gd name="connsiteY734" fmla="*/ 1900718 h 6223656"/>
              <a:gd name="connsiteX735" fmla="*/ 1773082 w 5865219"/>
              <a:gd name="connsiteY735" fmla="*/ 1896069 h 6223656"/>
              <a:gd name="connsiteX736" fmla="*/ 5267675 w 5865219"/>
              <a:gd name="connsiteY736" fmla="*/ 1871359 h 6223656"/>
              <a:gd name="connsiteX737" fmla="*/ 5244426 w 5865219"/>
              <a:gd name="connsiteY737" fmla="*/ 1885966 h 6223656"/>
              <a:gd name="connsiteX738" fmla="*/ 5260708 w 5865219"/>
              <a:gd name="connsiteY738" fmla="*/ 1872594 h 6223656"/>
              <a:gd name="connsiteX739" fmla="*/ 5267675 w 5865219"/>
              <a:gd name="connsiteY739" fmla="*/ 1871359 h 6223656"/>
              <a:gd name="connsiteX740" fmla="*/ 3384938 w 5865219"/>
              <a:gd name="connsiteY740" fmla="*/ 1858235 h 6223656"/>
              <a:gd name="connsiteX741" fmla="*/ 3371275 w 5865219"/>
              <a:gd name="connsiteY741" fmla="*/ 1863590 h 6223656"/>
              <a:gd name="connsiteX742" fmla="*/ 3327300 w 5865219"/>
              <a:gd name="connsiteY742" fmla="*/ 1881862 h 6223656"/>
              <a:gd name="connsiteX743" fmla="*/ 3268973 w 5865219"/>
              <a:gd name="connsiteY743" fmla="*/ 1920801 h 6223656"/>
              <a:gd name="connsiteX744" fmla="*/ 3229629 w 5865219"/>
              <a:gd name="connsiteY744" fmla="*/ 1950862 h 6223656"/>
              <a:gd name="connsiteX745" fmla="*/ 3234301 w 5865219"/>
              <a:gd name="connsiteY745" fmla="*/ 1949435 h 6223656"/>
              <a:gd name="connsiteX746" fmla="*/ 3244152 w 5865219"/>
              <a:gd name="connsiteY746" fmla="*/ 1946722 h 6223656"/>
              <a:gd name="connsiteX747" fmla="*/ 3244992 w 5865219"/>
              <a:gd name="connsiteY747" fmla="*/ 1946346 h 6223656"/>
              <a:gd name="connsiteX748" fmla="*/ 3262892 w 5865219"/>
              <a:gd name="connsiteY748" fmla="*/ 1938325 h 6223656"/>
              <a:gd name="connsiteX749" fmla="*/ 3384938 w 5865219"/>
              <a:gd name="connsiteY749" fmla="*/ 1858235 h 6223656"/>
              <a:gd name="connsiteX750" fmla="*/ 1886015 w 5865219"/>
              <a:gd name="connsiteY750" fmla="*/ 1813387 h 6223656"/>
              <a:gd name="connsiteX751" fmla="*/ 1876391 w 5865219"/>
              <a:gd name="connsiteY751" fmla="*/ 1819008 h 6223656"/>
              <a:gd name="connsiteX752" fmla="*/ 1876242 w 5865219"/>
              <a:gd name="connsiteY752" fmla="*/ 1819109 h 6223656"/>
              <a:gd name="connsiteX753" fmla="*/ 1889000 w 5865219"/>
              <a:gd name="connsiteY753" fmla="*/ 1827197 h 6223656"/>
              <a:gd name="connsiteX754" fmla="*/ 1893808 w 5865219"/>
              <a:gd name="connsiteY754" fmla="*/ 1824289 h 6223656"/>
              <a:gd name="connsiteX755" fmla="*/ 1898391 w 5865219"/>
              <a:gd name="connsiteY755" fmla="*/ 1821178 h 6223656"/>
              <a:gd name="connsiteX756" fmla="*/ 2928789 w 5865219"/>
              <a:gd name="connsiteY756" fmla="*/ 1647499 h 6223656"/>
              <a:gd name="connsiteX757" fmla="*/ 2898895 w 5865219"/>
              <a:gd name="connsiteY757" fmla="*/ 1654419 h 6223656"/>
              <a:gd name="connsiteX758" fmla="*/ 2760322 w 5865219"/>
              <a:gd name="connsiteY758" fmla="*/ 1740432 h 6223656"/>
              <a:gd name="connsiteX759" fmla="*/ 2685882 w 5865219"/>
              <a:gd name="connsiteY759" fmla="*/ 1785685 h 6223656"/>
              <a:gd name="connsiteX760" fmla="*/ 2704910 w 5865219"/>
              <a:gd name="connsiteY760" fmla="*/ 1796935 h 6223656"/>
              <a:gd name="connsiteX761" fmla="*/ 2778040 w 5865219"/>
              <a:gd name="connsiteY761" fmla="*/ 1749941 h 6223656"/>
              <a:gd name="connsiteX762" fmla="*/ 2928789 w 5865219"/>
              <a:gd name="connsiteY762" fmla="*/ 1647499 h 6223656"/>
              <a:gd name="connsiteX763" fmla="*/ 3285305 w 5865219"/>
              <a:gd name="connsiteY763" fmla="*/ 1603378 h 6223656"/>
              <a:gd name="connsiteX764" fmla="*/ 3067452 w 5865219"/>
              <a:gd name="connsiteY764" fmla="*/ 1726576 h 6223656"/>
              <a:gd name="connsiteX765" fmla="*/ 2926991 w 5865219"/>
              <a:gd name="connsiteY765" fmla="*/ 1809552 h 6223656"/>
              <a:gd name="connsiteX766" fmla="*/ 2827916 w 5865219"/>
              <a:gd name="connsiteY766" fmla="*/ 1869669 h 6223656"/>
              <a:gd name="connsiteX767" fmla="*/ 2844321 w 5865219"/>
              <a:gd name="connsiteY767" fmla="*/ 1879371 h 6223656"/>
              <a:gd name="connsiteX768" fmla="*/ 2966647 w 5865219"/>
              <a:gd name="connsiteY768" fmla="*/ 1801304 h 6223656"/>
              <a:gd name="connsiteX769" fmla="*/ 3186331 w 5865219"/>
              <a:gd name="connsiteY769" fmla="*/ 1666561 h 6223656"/>
              <a:gd name="connsiteX770" fmla="*/ 3289446 w 5865219"/>
              <a:gd name="connsiteY770" fmla="*/ 1608271 h 6223656"/>
              <a:gd name="connsiteX771" fmla="*/ 3066169 w 5865219"/>
              <a:gd name="connsiteY771" fmla="*/ 1575763 h 6223656"/>
              <a:gd name="connsiteX772" fmla="*/ 3028235 w 5865219"/>
              <a:gd name="connsiteY772" fmla="*/ 1581720 h 6223656"/>
              <a:gd name="connsiteX773" fmla="*/ 3020406 w 5865219"/>
              <a:gd name="connsiteY773" fmla="*/ 1587546 h 6223656"/>
              <a:gd name="connsiteX774" fmla="*/ 3041981 w 5865219"/>
              <a:gd name="connsiteY774" fmla="*/ 1589327 h 6223656"/>
              <a:gd name="connsiteX775" fmla="*/ 3066169 w 5865219"/>
              <a:gd name="connsiteY775" fmla="*/ 1575763 h 6223656"/>
              <a:gd name="connsiteX776" fmla="*/ 3271619 w 5865219"/>
              <a:gd name="connsiteY776" fmla="*/ 1571979 h 6223656"/>
              <a:gd name="connsiteX777" fmla="*/ 3168152 w 5865219"/>
              <a:gd name="connsiteY777" fmla="*/ 1627477 h 6223656"/>
              <a:gd name="connsiteX778" fmla="*/ 2979079 w 5865219"/>
              <a:gd name="connsiteY778" fmla="*/ 1733960 h 6223656"/>
              <a:gd name="connsiteX779" fmla="*/ 2786328 w 5865219"/>
              <a:gd name="connsiteY779" fmla="*/ 1845079 h 6223656"/>
              <a:gd name="connsiteX780" fmla="*/ 2814127 w 5865219"/>
              <a:gd name="connsiteY780" fmla="*/ 1861517 h 6223656"/>
              <a:gd name="connsiteX781" fmla="*/ 2826296 w 5865219"/>
              <a:gd name="connsiteY781" fmla="*/ 1853445 h 6223656"/>
              <a:gd name="connsiteX782" fmla="*/ 3159340 w 5865219"/>
              <a:gd name="connsiteY782" fmla="*/ 1642444 h 6223656"/>
              <a:gd name="connsiteX783" fmla="*/ 3273615 w 5865219"/>
              <a:gd name="connsiteY783" fmla="*/ 1578376 h 6223656"/>
              <a:gd name="connsiteX784" fmla="*/ 3273592 w 5865219"/>
              <a:gd name="connsiteY784" fmla="*/ 1575212 h 6223656"/>
              <a:gd name="connsiteX785" fmla="*/ 2321231 w 5865219"/>
              <a:gd name="connsiteY785" fmla="*/ 1540265 h 6223656"/>
              <a:gd name="connsiteX786" fmla="*/ 2315972 w 5865219"/>
              <a:gd name="connsiteY786" fmla="*/ 1550551 h 6223656"/>
              <a:gd name="connsiteX787" fmla="*/ 2315117 w 5865219"/>
              <a:gd name="connsiteY787" fmla="*/ 1552229 h 6223656"/>
              <a:gd name="connsiteX788" fmla="*/ 2314363 w 5865219"/>
              <a:gd name="connsiteY788" fmla="*/ 1553701 h 6223656"/>
              <a:gd name="connsiteX789" fmla="*/ 2313514 w 5865219"/>
              <a:gd name="connsiteY789" fmla="*/ 1555364 h 6223656"/>
              <a:gd name="connsiteX790" fmla="*/ 2313183 w 5865219"/>
              <a:gd name="connsiteY790" fmla="*/ 1556011 h 6223656"/>
              <a:gd name="connsiteX791" fmla="*/ 2313505 w 5865219"/>
              <a:gd name="connsiteY791" fmla="*/ 1555381 h 6223656"/>
              <a:gd name="connsiteX792" fmla="*/ 2313514 w 5865219"/>
              <a:gd name="connsiteY792" fmla="*/ 1555364 h 6223656"/>
              <a:gd name="connsiteX793" fmla="*/ 2315117 w 5865219"/>
              <a:gd name="connsiteY793" fmla="*/ 1552229 h 6223656"/>
              <a:gd name="connsiteX794" fmla="*/ 2318657 w 5865219"/>
              <a:gd name="connsiteY794" fmla="*/ 1545304 h 6223656"/>
              <a:gd name="connsiteX795" fmla="*/ 2321231 w 5865219"/>
              <a:gd name="connsiteY795" fmla="*/ 1540265 h 6223656"/>
              <a:gd name="connsiteX796" fmla="*/ 3132351 w 5865219"/>
              <a:gd name="connsiteY796" fmla="*/ 1534523 h 6223656"/>
              <a:gd name="connsiteX797" fmla="*/ 3095423 w 5865219"/>
              <a:gd name="connsiteY797" fmla="*/ 1547389 h 6223656"/>
              <a:gd name="connsiteX798" fmla="*/ 3082142 w 5865219"/>
              <a:gd name="connsiteY798" fmla="*/ 1554975 h 6223656"/>
              <a:gd name="connsiteX799" fmla="*/ 3108539 w 5865219"/>
              <a:gd name="connsiteY799" fmla="*/ 1548054 h 6223656"/>
              <a:gd name="connsiteX800" fmla="*/ 3136080 w 5865219"/>
              <a:gd name="connsiteY800" fmla="*/ 1535715 h 6223656"/>
              <a:gd name="connsiteX801" fmla="*/ 3132351 w 5865219"/>
              <a:gd name="connsiteY801" fmla="*/ 1534523 h 6223656"/>
              <a:gd name="connsiteX802" fmla="*/ 3197822 w 5865219"/>
              <a:gd name="connsiteY802" fmla="*/ 1496463 h 6223656"/>
              <a:gd name="connsiteX803" fmla="*/ 3163682 w 5865219"/>
              <a:gd name="connsiteY803" fmla="*/ 1508081 h 6223656"/>
              <a:gd name="connsiteX804" fmla="*/ 3149162 w 5865219"/>
              <a:gd name="connsiteY804" fmla="*/ 1516222 h 6223656"/>
              <a:gd name="connsiteX805" fmla="*/ 3171839 w 5865219"/>
              <a:gd name="connsiteY805" fmla="*/ 1510968 h 6223656"/>
              <a:gd name="connsiteX806" fmla="*/ 3199381 w 5865219"/>
              <a:gd name="connsiteY806" fmla="*/ 1498627 h 6223656"/>
              <a:gd name="connsiteX807" fmla="*/ 3197822 w 5865219"/>
              <a:gd name="connsiteY807" fmla="*/ 1496463 h 6223656"/>
              <a:gd name="connsiteX808" fmla="*/ 5230166 w 5865219"/>
              <a:gd name="connsiteY808" fmla="*/ 1390670 h 6223656"/>
              <a:gd name="connsiteX809" fmla="*/ 5217063 w 5865219"/>
              <a:gd name="connsiteY809" fmla="*/ 1392939 h 6223656"/>
              <a:gd name="connsiteX810" fmla="*/ 5216178 w 5865219"/>
              <a:gd name="connsiteY810" fmla="*/ 1397493 h 6223656"/>
              <a:gd name="connsiteX811" fmla="*/ 5217771 w 5865219"/>
              <a:gd name="connsiteY811" fmla="*/ 1397647 h 6223656"/>
              <a:gd name="connsiteX812" fmla="*/ 5234715 w 5865219"/>
              <a:gd name="connsiteY812" fmla="*/ 1392165 h 6223656"/>
              <a:gd name="connsiteX813" fmla="*/ 5311516 w 5865219"/>
              <a:gd name="connsiteY813" fmla="*/ 1368567 h 6223656"/>
              <a:gd name="connsiteX814" fmla="*/ 5292033 w 5865219"/>
              <a:gd name="connsiteY814" fmla="*/ 1370524 h 6223656"/>
              <a:gd name="connsiteX815" fmla="*/ 5284118 w 5865219"/>
              <a:gd name="connsiteY815" fmla="*/ 1376186 h 6223656"/>
              <a:gd name="connsiteX816" fmla="*/ 5293555 w 5865219"/>
              <a:gd name="connsiteY816" fmla="*/ 1373134 h 6223656"/>
              <a:gd name="connsiteX817" fmla="*/ 5712044 w 5865219"/>
              <a:gd name="connsiteY817" fmla="*/ 1309230 h 6223656"/>
              <a:gd name="connsiteX818" fmla="*/ 5709622 w 5865219"/>
              <a:gd name="connsiteY818" fmla="*/ 1311390 h 6223656"/>
              <a:gd name="connsiteX819" fmla="*/ 5708573 w 5865219"/>
              <a:gd name="connsiteY819" fmla="*/ 1310656 h 6223656"/>
              <a:gd name="connsiteX820" fmla="*/ 5660303 w 5865219"/>
              <a:gd name="connsiteY820" fmla="*/ 1230361 h 6223656"/>
              <a:gd name="connsiteX821" fmla="*/ 5665047 w 5865219"/>
              <a:gd name="connsiteY821" fmla="*/ 1232522 h 6223656"/>
              <a:gd name="connsiteX822" fmla="*/ 5662905 w 5865219"/>
              <a:gd name="connsiteY822" fmla="*/ 1233433 h 6223656"/>
              <a:gd name="connsiteX823" fmla="*/ 5658160 w 5865219"/>
              <a:gd name="connsiteY823" fmla="*/ 1231271 h 6223656"/>
              <a:gd name="connsiteX824" fmla="*/ 5660303 w 5865219"/>
              <a:gd name="connsiteY824" fmla="*/ 1230361 h 6223656"/>
              <a:gd name="connsiteX825" fmla="*/ 5668885 w 5865219"/>
              <a:gd name="connsiteY825" fmla="*/ 1227969 h 6223656"/>
              <a:gd name="connsiteX826" fmla="*/ 5668851 w 5865219"/>
              <a:gd name="connsiteY826" fmla="*/ 1228643 h 6223656"/>
              <a:gd name="connsiteX827" fmla="*/ 5670278 w 5865219"/>
              <a:gd name="connsiteY827" fmla="*/ 1228193 h 6223656"/>
              <a:gd name="connsiteX828" fmla="*/ 5675928 w 5865219"/>
              <a:gd name="connsiteY828" fmla="*/ 1231029 h 6223656"/>
              <a:gd name="connsiteX829" fmla="*/ 5673295 w 5865219"/>
              <a:gd name="connsiteY829" fmla="*/ 1233585 h 6223656"/>
              <a:gd name="connsiteX830" fmla="*/ 5665047 w 5865219"/>
              <a:gd name="connsiteY830" fmla="*/ 1232522 h 6223656"/>
              <a:gd name="connsiteX831" fmla="*/ 5698847 w 5865219"/>
              <a:gd name="connsiteY831" fmla="*/ 1172539 h 6223656"/>
              <a:gd name="connsiteX832" fmla="*/ 5696736 w 5865219"/>
              <a:gd name="connsiteY832" fmla="*/ 1177601 h 6223656"/>
              <a:gd name="connsiteX833" fmla="*/ 5657174 w 5865219"/>
              <a:gd name="connsiteY833" fmla="*/ 1185446 h 6223656"/>
              <a:gd name="connsiteX834" fmla="*/ 5651254 w 5865219"/>
              <a:gd name="connsiteY834" fmla="*/ 1186136 h 6223656"/>
              <a:gd name="connsiteX835" fmla="*/ 5664213 w 5865219"/>
              <a:gd name="connsiteY835" fmla="*/ 1179355 h 6223656"/>
              <a:gd name="connsiteX836" fmla="*/ 5673798 w 5865219"/>
              <a:gd name="connsiteY836" fmla="*/ 1174104 h 6223656"/>
              <a:gd name="connsiteX837" fmla="*/ 5684662 w 5865219"/>
              <a:gd name="connsiteY837" fmla="*/ 1172593 h 6223656"/>
              <a:gd name="connsiteX838" fmla="*/ 5698847 w 5865219"/>
              <a:gd name="connsiteY838" fmla="*/ 1172539 h 6223656"/>
              <a:gd name="connsiteX839" fmla="*/ 5707995 w 5865219"/>
              <a:gd name="connsiteY839" fmla="*/ 1136994 h 6223656"/>
              <a:gd name="connsiteX840" fmla="*/ 5712132 w 5865219"/>
              <a:gd name="connsiteY840" fmla="*/ 1137474 h 6223656"/>
              <a:gd name="connsiteX841" fmla="*/ 5709259 w 5865219"/>
              <a:gd name="connsiteY841" fmla="*/ 1142994 h 6223656"/>
              <a:gd name="connsiteX842" fmla="*/ 5699311 w 5865219"/>
              <a:gd name="connsiteY842" fmla="*/ 1150336 h 6223656"/>
              <a:gd name="connsiteX843" fmla="*/ 5643026 w 5865219"/>
              <a:gd name="connsiteY843" fmla="*/ 1161793 h 6223656"/>
              <a:gd name="connsiteX844" fmla="*/ 5644021 w 5865219"/>
              <a:gd name="connsiteY844" fmla="*/ 1161331 h 6223656"/>
              <a:gd name="connsiteX845" fmla="*/ 5653913 w 5865219"/>
              <a:gd name="connsiteY845" fmla="*/ 1156545 h 6223656"/>
              <a:gd name="connsiteX846" fmla="*/ 5668899 w 5865219"/>
              <a:gd name="connsiteY846" fmla="*/ 1150012 h 6223656"/>
              <a:gd name="connsiteX847" fmla="*/ 5700597 w 5865219"/>
              <a:gd name="connsiteY847" fmla="*/ 1138512 h 6223656"/>
              <a:gd name="connsiteX848" fmla="*/ 5707995 w 5865219"/>
              <a:gd name="connsiteY848" fmla="*/ 1136994 h 6223656"/>
              <a:gd name="connsiteX849" fmla="*/ 5244631 w 5865219"/>
              <a:gd name="connsiteY849" fmla="*/ 1133536 h 6223656"/>
              <a:gd name="connsiteX850" fmla="*/ 5231011 w 5865219"/>
              <a:gd name="connsiteY850" fmla="*/ 1137390 h 6223656"/>
              <a:gd name="connsiteX851" fmla="*/ 5229850 w 5865219"/>
              <a:gd name="connsiteY851" fmla="*/ 1138165 h 6223656"/>
              <a:gd name="connsiteX852" fmla="*/ 5242487 w 5865219"/>
              <a:gd name="connsiteY852" fmla="*/ 1134477 h 6223656"/>
              <a:gd name="connsiteX853" fmla="*/ 3003339 w 5865219"/>
              <a:gd name="connsiteY853" fmla="*/ 1123525 h 6223656"/>
              <a:gd name="connsiteX854" fmla="*/ 2767886 w 5865219"/>
              <a:gd name="connsiteY854" fmla="*/ 1257869 h 6223656"/>
              <a:gd name="connsiteX855" fmla="*/ 2526231 w 5865219"/>
              <a:gd name="connsiteY855" fmla="*/ 1412062 h 6223656"/>
              <a:gd name="connsiteX856" fmla="*/ 2497535 w 5865219"/>
              <a:gd name="connsiteY856" fmla="*/ 1432458 h 6223656"/>
              <a:gd name="connsiteX857" fmla="*/ 2526231 w 5865219"/>
              <a:gd name="connsiteY857" fmla="*/ 1412062 h 6223656"/>
              <a:gd name="connsiteX858" fmla="*/ 2797144 w 5865219"/>
              <a:gd name="connsiteY858" fmla="*/ 1258321 h 6223656"/>
              <a:gd name="connsiteX859" fmla="*/ 3009055 w 5865219"/>
              <a:gd name="connsiteY859" fmla="*/ 1131936 h 6223656"/>
              <a:gd name="connsiteX860" fmla="*/ 5581050 w 5865219"/>
              <a:gd name="connsiteY860" fmla="*/ 1122432 h 6223656"/>
              <a:gd name="connsiteX861" fmla="*/ 5589784 w 5865219"/>
              <a:gd name="connsiteY861" fmla="*/ 1126906 h 6223656"/>
              <a:gd name="connsiteX862" fmla="*/ 5581353 w 5865219"/>
              <a:gd name="connsiteY862" fmla="*/ 1127680 h 6223656"/>
              <a:gd name="connsiteX863" fmla="*/ 5581050 w 5865219"/>
              <a:gd name="connsiteY863" fmla="*/ 1122432 h 6223656"/>
              <a:gd name="connsiteX864" fmla="*/ 1692460 w 5865219"/>
              <a:gd name="connsiteY864" fmla="*/ 1114683 h 6223656"/>
              <a:gd name="connsiteX865" fmla="*/ 1673706 w 5865219"/>
              <a:gd name="connsiteY865" fmla="*/ 1117998 h 6223656"/>
              <a:gd name="connsiteX866" fmla="*/ 1688675 w 5865219"/>
              <a:gd name="connsiteY866" fmla="*/ 1123467 h 6223656"/>
              <a:gd name="connsiteX867" fmla="*/ 1700474 w 5865219"/>
              <a:gd name="connsiteY867" fmla="*/ 1116181 h 6223656"/>
              <a:gd name="connsiteX868" fmla="*/ 1692460 w 5865219"/>
              <a:gd name="connsiteY868" fmla="*/ 1114683 h 6223656"/>
              <a:gd name="connsiteX869" fmla="*/ 1755971 w 5865219"/>
              <a:gd name="connsiteY869" fmla="*/ 1076075 h 6223656"/>
              <a:gd name="connsiteX870" fmla="*/ 1737088 w 5865219"/>
              <a:gd name="connsiteY870" fmla="*/ 1078556 h 6223656"/>
              <a:gd name="connsiteX871" fmla="*/ 1730397 w 5865219"/>
              <a:gd name="connsiteY871" fmla="*/ 1083872 h 6223656"/>
              <a:gd name="connsiteX872" fmla="*/ 1738413 w 5865219"/>
              <a:gd name="connsiteY872" fmla="*/ 1086755 h 6223656"/>
              <a:gd name="connsiteX873" fmla="*/ 1762939 w 5865219"/>
              <a:gd name="connsiteY873" fmla="*/ 1078013 h 6223656"/>
              <a:gd name="connsiteX874" fmla="*/ 1755971 w 5865219"/>
              <a:gd name="connsiteY874" fmla="*/ 1076075 h 6223656"/>
              <a:gd name="connsiteX875" fmla="*/ 1805309 w 5865219"/>
              <a:gd name="connsiteY875" fmla="*/ 1050305 h 6223656"/>
              <a:gd name="connsiteX876" fmla="*/ 1780477 w 5865219"/>
              <a:gd name="connsiteY876" fmla="*/ 1052709 h 6223656"/>
              <a:gd name="connsiteX877" fmla="*/ 1791687 w 5865219"/>
              <a:gd name="connsiteY877" fmla="*/ 1058590 h 6223656"/>
              <a:gd name="connsiteX878" fmla="*/ 1805309 w 5865219"/>
              <a:gd name="connsiteY878" fmla="*/ 1050305 h 6223656"/>
              <a:gd name="connsiteX879" fmla="*/ 5131095 w 5865219"/>
              <a:gd name="connsiteY879" fmla="*/ 1046014 h 6223656"/>
              <a:gd name="connsiteX880" fmla="*/ 5124621 w 5865219"/>
              <a:gd name="connsiteY880" fmla="*/ 1047002 h 6223656"/>
              <a:gd name="connsiteX881" fmla="*/ 5106943 w 5865219"/>
              <a:gd name="connsiteY881" fmla="*/ 1054639 h 6223656"/>
              <a:gd name="connsiteX882" fmla="*/ 5103597 w 5865219"/>
              <a:gd name="connsiteY882" fmla="*/ 1061683 h 6223656"/>
              <a:gd name="connsiteX883" fmla="*/ 5104647 w 5865219"/>
              <a:gd name="connsiteY883" fmla="*/ 1061805 h 6223656"/>
              <a:gd name="connsiteX884" fmla="*/ 5111677 w 5865219"/>
              <a:gd name="connsiteY884" fmla="*/ 1058741 h 6223656"/>
              <a:gd name="connsiteX885" fmla="*/ 5117521 w 5865219"/>
              <a:gd name="connsiteY885" fmla="*/ 1054601 h 6223656"/>
              <a:gd name="connsiteX886" fmla="*/ 5131095 w 5865219"/>
              <a:gd name="connsiteY886" fmla="*/ 1046014 h 6223656"/>
              <a:gd name="connsiteX887" fmla="*/ 5143922 w 5865219"/>
              <a:gd name="connsiteY887" fmla="*/ 1021612 h 6223656"/>
              <a:gd name="connsiteX888" fmla="*/ 5138809 w 5865219"/>
              <a:gd name="connsiteY888" fmla="*/ 1023168 h 6223656"/>
              <a:gd name="connsiteX889" fmla="*/ 5143858 w 5865219"/>
              <a:gd name="connsiteY889" fmla="*/ 1022086 h 6223656"/>
              <a:gd name="connsiteX890" fmla="*/ 5147550 w 5865219"/>
              <a:gd name="connsiteY890" fmla="*/ 1027249 h 6223656"/>
              <a:gd name="connsiteX891" fmla="*/ 5152261 w 5865219"/>
              <a:gd name="connsiteY891" fmla="*/ 1025081 h 6223656"/>
              <a:gd name="connsiteX892" fmla="*/ 5158830 w 5865219"/>
              <a:gd name="connsiteY892" fmla="*/ 1023614 h 6223656"/>
              <a:gd name="connsiteX893" fmla="*/ 5143858 w 5865219"/>
              <a:gd name="connsiteY893" fmla="*/ 1022086 h 6223656"/>
              <a:gd name="connsiteX894" fmla="*/ 1875220 w 5865219"/>
              <a:gd name="connsiteY894" fmla="*/ 1010256 h 6223656"/>
              <a:gd name="connsiteX895" fmla="*/ 1837170 w 5865219"/>
              <a:gd name="connsiteY895" fmla="*/ 1018584 h 6223656"/>
              <a:gd name="connsiteX896" fmla="*/ 1854989 w 5865219"/>
              <a:gd name="connsiteY896" fmla="*/ 1021503 h 6223656"/>
              <a:gd name="connsiteX897" fmla="*/ 1875220 w 5865219"/>
              <a:gd name="connsiteY897" fmla="*/ 1010256 h 6223656"/>
              <a:gd name="connsiteX898" fmla="*/ 5212881 w 5865219"/>
              <a:gd name="connsiteY898" fmla="*/ 1007188 h 6223656"/>
              <a:gd name="connsiteX899" fmla="*/ 5159222 w 5865219"/>
              <a:gd name="connsiteY899" fmla="*/ 1016953 h 6223656"/>
              <a:gd name="connsiteX900" fmla="*/ 5154632 w 5865219"/>
              <a:gd name="connsiteY900" fmla="*/ 1018352 h 6223656"/>
              <a:gd name="connsiteX901" fmla="*/ 5160852 w 5865219"/>
              <a:gd name="connsiteY901" fmla="*/ 1023162 h 6223656"/>
              <a:gd name="connsiteX902" fmla="*/ 5187952 w 5865219"/>
              <a:gd name="connsiteY902" fmla="*/ 1017109 h 6223656"/>
              <a:gd name="connsiteX903" fmla="*/ 5212881 w 5865219"/>
              <a:gd name="connsiteY903" fmla="*/ 1007188 h 6223656"/>
              <a:gd name="connsiteX904" fmla="*/ 5244914 w 5865219"/>
              <a:gd name="connsiteY904" fmla="*/ 998553 h 6223656"/>
              <a:gd name="connsiteX905" fmla="*/ 5242357 w 5865219"/>
              <a:gd name="connsiteY905" fmla="*/ 1001846 h 6223656"/>
              <a:gd name="connsiteX906" fmla="*/ 5244970 w 5865219"/>
              <a:gd name="connsiteY906" fmla="*/ 1006075 h 6223656"/>
              <a:gd name="connsiteX907" fmla="*/ 5244914 w 5865219"/>
              <a:gd name="connsiteY907" fmla="*/ 998553 h 6223656"/>
              <a:gd name="connsiteX908" fmla="*/ 5358701 w 5865219"/>
              <a:gd name="connsiteY908" fmla="*/ 993432 h 6223656"/>
              <a:gd name="connsiteX909" fmla="*/ 5352959 w 5865219"/>
              <a:gd name="connsiteY909" fmla="*/ 994036 h 6223656"/>
              <a:gd name="connsiteX910" fmla="*/ 5348543 w 5865219"/>
              <a:gd name="connsiteY910" fmla="*/ 995977 h 6223656"/>
              <a:gd name="connsiteX911" fmla="*/ 5351526 w 5865219"/>
              <a:gd name="connsiteY911" fmla="*/ 999986 h 6223656"/>
              <a:gd name="connsiteX912" fmla="*/ 5358391 w 5865219"/>
              <a:gd name="connsiteY912" fmla="*/ 997764 h 6223656"/>
              <a:gd name="connsiteX913" fmla="*/ 5358701 w 5865219"/>
              <a:gd name="connsiteY913" fmla="*/ 993432 h 6223656"/>
              <a:gd name="connsiteX914" fmla="*/ 1904674 w 5865219"/>
              <a:gd name="connsiteY914" fmla="*/ 986973 h 6223656"/>
              <a:gd name="connsiteX915" fmla="*/ 1879538 w 5865219"/>
              <a:gd name="connsiteY915" fmla="*/ 990874 h 6223656"/>
              <a:gd name="connsiteX916" fmla="*/ 1895705 w 5865219"/>
              <a:gd name="connsiteY916" fmla="*/ 994534 h 6223656"/>
              <a:gd name="connsiteX917" fmla="*/ 1904371 w 5865219"/>
              <a:gd name="connsiteY917" fmla="*/ 988472 h 6223656"/>
              <a:gd name="connsiteX918" fmla="*/ 1904674 w 5865219"/>
              <a:gd name="connsiteY918" fmla="*/ 986973 h 6223656"/>
              <a:gd name="connsiteX919" fmla="*/ 5742870 w 5865219"/>
              <a:gd name="connsiteY919" fmla="*/ 982354 h 6223656"/>
              <a:gd name="connsiteX920" fmla="*/ 5748668 w 5865219"/>
              <a:gd name="connsiteY920" fmla="*/ 983094 h 6223656"/>
              <a:gd name="connsiteX921" fmla="*/ 5699661 w 5865219"/>
              <a:gd name="connsiteY921" fmla="*/ 1011945 h 6223656"/>
              <a:gd name="connsiteX922" fmla="*/ 5661841 w 5865219"/>
              <a:gd name="connsiteY922" fmla="*/ 1032279 h 6223656"/>
              <a:gd name="connsiteX923" fmla="*/ 5656516 w 5865219"/>
              <a:gd name="connsiteY923" fmla="*/ 1035448 h 6223656"/>
              <a:gd name="connsiteX924" fmla="*/ 5606776 w 5865219"/>
              <a:gd name="connsiteY924" fmla="*/ 1046137 h 6223656"/>
              <a:gd name="connsiteX925" fmla="*/ 5661623 w 5865219"/>
              <a:gd name="connsiteY925" fmla="*/ 1023886 h 6223656"/>
              <a:gd name="connsiteX926" fmla="*/ 5720931 w 5865219"/>
              <a:gd name="connsiteY926" fmla="*/ 990525 h 6223656"/>
              <a:gd name="connsiteX927" fmla="*/ 5740115 w 5865219"/>
              <a:gd name="connsiteY927" fmla="*/ 982461 h 6223656"/>
              <a:gd name="connsiteX928" fmla="*/ 5536562 w 5865219"/>
              <a:gd name="connsiteY928" fmla="*/ 946877 h 6223656"/>
              <a:gd name="connsiteX929" fmla="*/ 5535142 w 5865219"/>
              <a:gd name="connsiteY929" fmla="*/ 951251 h 6223656"/>
              <a:gd name="connsiteX930" fmla="*/ 5536562 w 5865219"/>
              <a:gd name="connsiteY930" fmla="*/ 946877 h 6223656"/>
              <a:gd name="connsiteX931" fmla="*/ 5554298 w 5865219"/>
              <a:gd name="connsiteY931" fmla="*/ 942825 h 6223656"/>
              <a:gd name="connsiteX932" fmla="*/ 5552877 w 5865219"/>
              <a:gd name="connsiteY932" fmla="*/ 946957 h 6223656"/>
              <a:gd name="connsiteX933" fmla="*/ 5554298 w 5865219"/>
              <a:gd name="connsiteY933" fmla="*/ 942825 h 6223656"/>
              <a:gd name="connsiteX934" fmla="*/ 5395114 w 5865219"/>
              <a:gd name="connsiteY934" fmla="*/ 935084 h 6223656"/>
              <a:gd name="connsiteX935" fmla="*/ 5394985 w 5865219"/>
              <a:gd name="connsiteY935" fmla="*/ 938885 h 6223656"/>
              <a:gd name="connsiteX936" fmla="*/ 5394923 w 5865219"/>
              <a:gd name="connsiteY936" fmla="*/ 940744 h 6223656"/>
              <a:gd name="connsiteX937" fmla="*/ 5394927 w 5865219"/>
              <a:gd name="connsiteY937" fmla="*/ 940655 h 6223656"/>
              <a:gd name="connsiteX938" fmla="*/ 5394985 w 5865219"/>
              <a:gd name="connsiteY938" fmla="*/ 938885 h 6223656"/>
              <a:gd name="connsiteX939" fmla="*/ 5394994 w 5865219"/>
              <a:gd name="connsiteY939" fmla="*/ 938621 h 6223656"/>
              <a:gd name="connsiteX940" fmla="*/ 5395114 w 5865219"/>
              <a:gd name="connsiteY940" fmla="*/ 935084 h 6223656"/>
              <a:gd name="connsiteX941" fmla="*/ 5533045 w 5865219"/>
              <a:gd name="connsiteY941" fmla="*/ 926626 h 6223656"/>
              <a:gd name="connsiteX942" fmla="*/ 5531197 w 5865219"/>
              <a:gd name="connsiteY942" fmla="*/ 931557 h 6223656"/>
              <a:gd name="connsiteX943" fmla="*/ 5529135 w 5865219"/>
              <a:gd name="connsiteY943" fmla="*/ 933472 h 6223656"/>
              <a:gd name="connsiteX944" fmla="*/ 5463781 w 5865219"/>
              <a:gd name="connsiteY944" fmla="*/ 949553 h 6223656"/>
              <a:gd name="connsiteX945" fmla="*/ 5469966 w 5865219"/>
              <a:gd name="connsiteY945" fmla="*/ 946589 h 6223656"/>
              <a:gd name="connsiteX946" fmla="*/ 5533045 w 5865219"/>
              <a:gd name="connsiteY946" fmla="*/ 926626 h 6223656"/>
              <a:gd name="connsiteX947" fmla="*/ 5753664 w 5865219"/>
              <a:gd name="connsiteY947" fmla="*/ 859160 h 6223656"/>
              <a:gd name="connsiteX948" fmla="*/ 5741749 w 5865219"/>
              <a:gd name="connsiteY948" fmla="*/ 865651 h 6223656"/>
              <a:gd name="connsiteX949" fmla="*/ 5662012 w 5865219"/>
              <a:gd name="connsiteY949" fmla="*/ 905588 h 6223656"/>
              <a:gd name="connsiteX950" fmla="*/ 5625613 w 5865219"/>
              <a:gd name="connsiteY950" fmla="*/ 910858 h 6223656"/>
              <a:gd name="connsiteX951" fmla="*/ 5578526 w 5865219"/>
              <a:gd name="connsiteY951" fmla="*/ 921420 h 6223656"/>
              <a:gd name="connsiteX952" fmla="*/ 5595078 w 5865219"/>
              <a:gd name="connsiteY952" fmla="*/ 912478 h 6223656"/>
              <a:gd name="connsiteX953" fmla="*/ 5679929 w 5865219"/>
              <a:gd name="connsiteY953" fmla="*/ 880925 h 6223656"/>
              <a:gd name="connsiteX954" fmla="*/ 5719035 w 5865219"/>
              <a:gd name="connsiteY954" fmla="*/ 862090 h 6223656"/>
              <a:gd name="connsiteX955" fmla="*/ 5718841 w 5865219"/>
              <a:gd name="connsiteY955" fmla="*/ 863058 h 6223656"/>
              <a:gd name="connsiteX956" fmla="*/ 5744234 w 5865219"/>
              <a:gd name="connsiteY956" fmla="*/ 860335 h 6223656"/>
              <a:gd name="connsiteX957" fmla="*/ 5865218 w 5865219"/>
              <a:gd name="connsiteY957" fmla="*/ 796431 h 6223656"/>
              <a:gd name="connsiteX958" fmla="*/ 5834935 w 5865219"/>
              <a:gd name="connsiteY958" fmla="*/ 814871 h 6223656"/>
              <a:gd name="connsiteX959" fmla="*/ 5804901 w 5865219"/>
              <a:gd name="connsiteY959" fmla="*/ 831236 h 6223656"/>
              <a:gd name="connsiteX960" fmla="*/ 5786437 w 5865219"/>
              <a:gd name="connsiteY960" fmla="*/ 832167 h 6223656"/>
              <a:gd name="connsiteX961" fmla="*/ 5778324 w 5865219"/>
              <a:gd name="connsiteY961" fmla="*/ 833119 h 6223656"/>
              <a:gd name="connsiteX962" fmla="*/ 5844438 w 5865219"/>
              <a:gd name="connsiteY962" fmla="*/ 799181 h 6223656"/>
              <a:gd name="connsiteX963" fmla="*/ 5853812 w 5865219"/>
              <a:gd name="connsiteY963" fmla="*/ 797588 h 6223656"/>
              <a:gd name="connsiteX964" fmla="*/ 5636562 w 5865219"/>
              <a:gd name="connsiteY964" fmla="*/ 717440 h 6223656"/>
              <a:gd name="connsiteX965" fmla="*/ 5613313 w 5865219"/>
              <a:gd name="connsiteY965" fmla="*/ 732048 h 6223656"/>
              <a:gd name="connsiteX966" fmla="*/ 5629595 w 5865219"/>
              <a:gd name="connsiteY966" fmla="*/ 718676 h 6223656"/>
              <a:gd name="connsiteX967" fmla="*/ 5636562 w 5865219"/>
              <a:gd name="connsiteY967" fmla="*/ 717440 h 6223656"/>
              <a:gd name="connsiteX968" fmla="*/ 5314693 w 5865219"/>
              <a:gd name="connsiteY968" fmla="*/ 704805 h 6223656"/>
              <a:gd name="connsiteX969" fmla="*/ 5281552 w 5865219"/>
              <a:gd name="connsiteY969" fmla="*/ 711341 h 6223656"/>
              <a:gd name="connsiteX970" fmla="*/ 5279327 w 5865219"/>
              <a:gd name="connsiteY970" fmla="*/ 714898 h 6223656"/>
              <a:gd name="connsiteX971" fmla="*/ 5286845 w 5865219"/>
              <a:gd name="connsiteY971" fmla="*/ 715474 h 6223656"/>
              <a:gd name="connsiteX972" fmla="*/ 5297778 w 5865219"/>
              <a:gd name="connsiteY972" fmla="*/ 712519 h 6223656"/>
              <a:gd name="connsiteX973" fmla="*/ 5343156 w 5865219"/>
              <a:gd name="connsiteY973" fmla="*/ 682007 h 6223656"/>
              <a:gd name="connsiteX974" fmla="*/ 5340735 w 5865219"/>
              <a:gd name="connsiteY974" fmla="*/ 684168 h 6223656"/>
              <a:gd name="connsiteX975" fmla="*/ 5339683 w 5865219"/>
              <a:gd name="connsiteY975" fmla="*/ 683436 h 6223656"/>
              <a:gd name="connsiteX976" fmla="*/ 5385411 w 5865219"/>
              <a:gd name="connsiteY976" fmla="*/ 660784 h 6223656"/>
              <a:gd name="connsiteX977" fmla="*/ 5379522 w 5865219"/>
              <a:gd name="connsiteY977" fmla="*/ 662497 h 6223656"/>
              <a:gd name="connsiteX978" fmla="*/ 5359166 w 5865219"/>
              <a:gd name="connsiteY978" fmla="*/ 670685 h 6223656"/>
              <a:gd name="connsiteX979" fmla="*/ 5372768 w 5865219"/>
              <a:gd name="connsiteY979" fmla="*/ 666118 h 6223656"/>
              <a:gd name="connsiteX980" fmla="*/ 5385411 w 5865219"/>
              <a:gd name="connsiteY980" fmla="*/ 660784 h 6223656"/>
              <a:gd name="connsiteX981" fmla="*/ 5216788 w 5865219"/>
              <a:gd name="connsiteY981" fmla="*/ 572397 h 6223656"/>
              <a:gd name="connsiteX982" fmla="*/ 5192033 w 5865219"/>
              <a:gd name="connsiteY982" fmla="*/ 578604 h 6223656"/>
              <a:gd name="connsiteX983" fmla="*/ 5178526 w 5865219"/>
              <a:gd name="connsiteY983" fmla="*/ 587154 h 6223656"/>
              <a:gd name="connsiteX984" fmla="*/ 5173676 w 5865219"/>
              <a:gd name="connsiteY984" fmla="*/ 593713 h 6223656"/>
              <a:gd name="connsiteX985" fmla="*/ 5181433 w 5865219"/>
              <a:gd name="connsiteY985" fmla="*/ 594225 h 6223656"/>
              <a:gd name="connsiteX986" fmla="*/ 5215522 w 5865219"/>
              <a:gd name="connsiteY986" fmla="*/ 573374 h 6223656"/>
              <a:gd name="connsiteX987" fmla="*/ 5115813 w 5865219"/>
              <a:gd name="connsiteY987" fmla="*/ 567259 h 6223656"/>
              <a:gd name="connsiteX988" fmla="*/ 5115812 w 5865219"/>
              <a:gd name="connsiteY988" fmla="*/ 567260 h 6223656"/>
              <a:gd name="connsiteX989" fmla="*/ 5115716 w 5865219"/>
              <a:gd name="connsiteY989" fmla="*/ 569199 h 6223656"/>
              <a:gd name="connsiteX990" fmla="*/ 5115721 w 5865219"/>
              <a:gd name="connsiteY990" fmla="*/ 569114 h 6223656"/>
              <a:gd name="connsiteX991" fmla="*/ 5667867 w 5865219"/>
              <a:gd name="connsiteY991" fmla="*/ 548278 h 6223656"/>
              <a:gd name="connsiteX992" fmla="*/ 5667600 w 5865219"/>
              <a:gd name="connsiteY992" fmla="*/ 553647 h 6223656"/>
              <a:gd name="connsiteX993" fmla="*/ 5667867 w 5865219"/>
              <a:gd name="connsiteY993" fmla="*/ 548278 h 6223656"/>
              <a:gd name="connsiteX994" fmla="*/ 5569983 w 5865219"/>
              <a:gd name="connsiteY994" fmla="*/ 534757 h 6223656"/>
              <a:gd name="connsiteX995" fmla="*/ 5559286 w 5865219"/>
              <a:gd name="connsiteY995" fmla="*/ 540492 h 6223656"/>
              <a:gd name="connsiteX996" fmla="*/ 5561848 w 5865219"/>
              <a:gd name="connsiteY996" fmla="*/ 538277 h 6223656"/>
              <a:gd name="connsiteX997" fmla="*/ 5564024 w 5865219"/>
              <a:gd name="connsiteY997" fmla="*/ 536685 h 6223656"/>
              <a:gd name="connsiteX998" fmla="*/ 5315223 w 5865219"/>
              <a:gd name="connsiteY998" fmla="*/ 526209 h 6223656"/>
              <a:gd name="connsiteX999" fmla="*/ 5308316 w 5865219"/>
              <a:gd name="connsiteY999" fmla="*/ 527614 h 6223656"/>
              <a:gd name="connsiteX1000" fmla="*/ 5298679 w 5865219"/>
              <a:gd name="connsiteY1000" fmla="*/ 533353 h 6223656"/>
              <a:gd name="connsiteX1001" fmla="*/ 5267550 w 5865219"/>
              <a:gd name="connsiteY1001" fmla="*/ 547256 h 6223656"/>
              <a:gd name="connsiteX1002" fmla="*/ 5241915 w 5865219"/>
              <a:gd name="connsiteY1002" fmla="*/ 557398 h 6223656"/>
              <a:gd name="connsiteX1003" fmla="*/ 5255742 w 5865219"/>
              <a:gd name="connsiteY1003" fmla="*/ 554732 h 6223656"/>
              <a:gd name="connsiteX1004" fmla="*/ 5288262 w 5865219"/>
              <a:gd name="connsiteY1004" fmla="*/ 539193 h 6223656"/>
              <a:gd name="connsiteX1005" fmla="*/ 5022200 w 5865219"/>
              <a:gd name="connsiteY1005" fmla="*/ 462799 h 6223656"/>
              <a:gd name="connsiteX1006" fmla="*/ 5021568 w 5865219"/>
              <a:gd name="connsiteY1006" fmla="*/ 462887 h 6223656"/>
              <a:gd name="connsiteX1007" fmla="*/ 5002144 w 5865219"/>
              <a:gd name="connsiteY1007" fmla="*/ 466801 h 6223656"/>
              <a:gd name="connsiteX1008" fmla="*/ 4998898 w 5865219"/>
              <a:gd name="connsiteY1008" fmla="*/ 468050 h 6223656"/>
              <a:gd name="connsiteX1009" fmla="*/ 5120471 w 5865219"/>
              <a:gd name="connsiteY1009" fmla="*/ 437751 h 6223656"/>
              <a:gd name="connsiteX1010" fmla="*/ 5083926 w 5865219"/>
              <a:gd name="connsiteY1010" fmla="*/ 444377 h 6223656"/>
              <a:gd name="connsiteX1011" fmla="*/ 5080236 w 5865219"/>
              <a:gd name="connsiteY1011" fmla="*/ 448998 h 6223656"/>
              <a:gd name="connsiteX1012" fmla="*/ 5084372 w 5865219"/>
              <a:gd name="connsiteY1012" fmla="*/ 449579 h 6223656"/>
              <a:gd name="connsiteX1013" fmla="*/ 5090257 w 5865219"/>
              <a:gd name="connsiteY1013" fmla="*/ 448414 h 6223656"/>
              <a:gd name="connsiteX1014" fmla="*/ 5099103 w 5865219"/>
              <a:gd name="connsiteY1014" fmla="*/ 445838 h 6223656"/>
              <a:gd name="connsiteX1015" fmla="*/ 2901125 w 5865219"/>
              <a:gd name="connsiteY1015" fmla="*/ 412572 h 6223656"/>
              <a:gd name="connsiteX1016" fmla="*/ 2859142 w 5865219"/>
              <a:gd name="connsiteY1016" fmla="*/ 425655 h 6223656"/>
              <a:gd name="connsiteX1017" fmla="*/ 2836588 w 5865219"/>
              <a:gd name="connsiteY1017" fmla="*/ 435915 h 6223656"/>
              <a:gd name="connsiteX1018" fmla="*/ 2810604 w 5865219"/>
              <a:gd name="connsiteY1018" fmla="*/ 454151 h 6223656"/>
              <a:gd name="connsiteX1019" fmla="*/ 2830784 w 5865219"/>
              <a:gd name="connsiteY1019" fmla="*/ 448329 h 6223656"/>
              <a:gd name="connsiteX1020" fmla="*/ 2905695 w 5865219"/>
              <a:gd name="connsiteY1020" fmla="*/ 414763 h 6223656"/>
              <a:gd name="connsiteX1021" fmla="*/ 2901125 w 5865219"/>
              <a:gd name="connsiteY1021" fmla="*/ 412572 h 6223656"/>
              <a:gd name="connsiteX1022" fmla="*/ 5288349 w 5865219"/>
              <a:gd name="connsiteY1022" fmla="*/ 409255 h 6223656"/>
              <a:gd name="connsiteX1023" fmla="*/ 5297271 w 5865219"/>
              <a:gd name="connsiteY1023" fmla="*/ 410021 h 6223656"/>
              <a:gd name="connsiteX1024" fmla="*/ 5282980 w 5865219"/>
              <a:gd name="connsiteY1024" fmla="*/ 414940 h 6223656"/>
              <a:gd name="connsiteX1025" fmla="*/ 5280124 w 5865219"/>
              <a:gd name="connsiteY1025" fmla="*/ 412760 h 6223656"/>
              <a:gd name="connsiteX1026" fmla="*/ 5288349 w 5865219"/>
              <a:gd name="connsiteY1026" fmla="*/ 409255 h 6223656"/>
              <a:gd name="connsiteX1027" fmla="*/ 3064276 w 5865219"/>
              <a:gd name="connsiteY1027" fmla="*/ 339533 h 6223656"/>
              <a:gd name="connsiteX1028" fmla="*/ 3063907 w 5865219"/>
              <a:gd name="connsiteY1028" fmla="*/ 339676 h 6223656"/>
              <a:gd name="connsiteX1029" fmla="*/ 3064190 w 5865219"/>
              <a:gd name="connsiteY1029" fmla="*/ 339586 h 6223656"/>
              <a:gd name="connsiteX1030" fmla="*/ 5143690 w 5865219"/>
              <a:gd name="connsiteY1030" fmla="*/ 335933 h 6223656"/>
              <a:gd name="connsiteX1031" fmla="*/ 5127293 w 5865219"/>
              <a:gd name="connsiteY1031" fmla="*/ 341731 h 6223656"/>
              <a:gd name="connsiteX1032" fmla="*/ 5129420 w 5865219"/>
              <a:gd name="connsiteY1032" fmla="*/ 343743 h 6223656"/>
              <a:gd name="connsiteX1033" fmla="*/ 5137703 w 5865219"/>
              <a:gd name="connsiteY1033" fmla="*/ 343804 h 6223656"/>
              <a:gd name="connsiteX1034" fmla="*/ 5139778 w 5865219"/>
              <a:gd name="connsiteY1034" fmla="*/ 343384 h 6223656"/>
              <a:gd name="connsiteX1035" fmla="*/ 5144734 w 5865219"/>
              <a:gd name="connsiteY1035" fmla="*/ 341321 h 6223656"/>
              <a:gd name="connsiteX1036" fmla="*/ 5143690 w 5865219"/>
              <a:gd name="connsiteY1036" fmla="*/ 335933 h 6223656"/>
              <a:gd name="connsiteX1037" fmla="*/ 3065275 w 5865219"/>
              <a:gd name="connsiteY1037" fmla="*/ 328612 h 6223656"/>
              <a:gd name="connsiteX1038" fmla="*/ 3046076 w 5865219"/>
              <a:gd name="connsiteY1038" fmla="*/ 333093 h 6223656"/>
              <a:gd name="connsiteX1039" fmla="*/ 2971162 w 5865219"/>
              <a:gd name="connsiteY1039" fmla="*/ 357690 h 6223656"/>
              <a:gd name="connsiteX1040" fmla="*/ 2949674 w 5865219"/>
              <a:gd name="connsiteY1040" fmla="*/ 377609 h 6223656"/>
              <a:gd name="connsiteX1041" fmla="*/ 2967957 w 5865219"/>
              <a:gd name="connsiteY1041" fmla="*/ 368938 h 6223656"/>
              <a:gd name="connsiteX1042" fmla="*/ 3002690 w 5865219"/>
              <a:gd name="connsiteY1042" fmla="*/ 359010 h 6223656"/>
              <a:gd name="connsiteX1043" fmla="*/ 3004130 w 5865219"/>
              <a:gd name="connsiteY1043" fmla="*/ 357169 h 6223656"/>
              <a:gd name="connsiteX1044" fmla="*/ 3006807 w 5865219"/>
              <a:gd name="connsiteY1044" fmla="*/ 357832 h 6223656"/>
              <a:gd name="connsiteX1045" fmla="*/ 3014606 w 5865219"/>
              <a:gd name="connsiteY1045" fmla="*/ 355602 h 6223656"/>
              <a:gd name="connsiteX1046" fmla="*/ 3038439 w 5865219"/>
              <a:gd name="connsiteY1046" fmla="*/ 347903 h 6223656"/>
              <a:gd name="connsiteX1047" fmla="*/ 3034030 w 5865219"/>
              <a:gd name="connsiteY1047" fmla="*/ 348482 h 6223656"/>
              <a:gd name="connsiteX1048" fmla="*/ 3051817 w 5865219"/>
              <a:gd name="connsiteY1048" fmla="*/ 334402 h 6223656"/>
              <a:gd name="connsiteX1049" fmla="*/ 5167672 w 5865219"/>
              <a:gd name="connsiteY1049" fmla="*/ 319654 h 6223656"/>
              <a:gd name="connsiteX1050" fmla="*/ 5166253 w 5865219"/>
              <a:gd name="connsiteY1050" fmla="*/ 324029 h 6223656"/>
              <a:gd name="connsiteX1051" fmla="*/ 5167672 w 5865219"/>
              <a:gd name="connsiteY1051" fmla="*/ 319654 h 6223656"/>
              <a:gd name="connsiteX1052" fmla="*/ 5185409 w 5865219"/>
              <a:gd name="connsiteY1052" fmla="*/ 315603 h 6223656"/>
              <a:gd name="connsiteX1053" fmla="*/ 5183989 w 5865219"/>
              <a:gd name="connsiteY1053" fmla="*/ 319733 h 6223656"/>
              <a:gd name="connsiteX1054" fmla="*/ 5185409 w 5865219"/>
              <a:gd name="connsiteY1054" fmla="*/ 315603 h 6223656"/>
              <a:gd name="connsiteX1055" fmla="*/ 4931187 w 5865219"/>
              <a:gd name="connsiteY1055" fmla="*/ 311820 h 6223656"/>
              <a:gd name="connsiteX1056" fmla="*/ 4905762 w 5865219"/>
              <a:gd name="connsiteY1056" fmla="*/ 318745 h 6223656"/>
              <a:gd name="connsiteX1057" fmla="*/ 4905597 w 5865219"/>
              <a:gd name="connsiteY1057" fmla="*/ 318953 h 6223656"/>
              <a:gd name="connsiteX1058" fmla="*/ 4905927 w 5865219"/>
              <a:gd name="connsiteY1058" fmla="*/ 320210 h 6223656"/>
              <a:gd name="connsiteX1059" fmla="*/ 4906341 w 5865219"/>
              <a:gd name="connsiteY1059" fmla="*/ 321779 h 6223656"/>
              <a:gd name="connsiteX1060" fmla="*/ 4906477 w 5865219"/>
              <a:gd name="connsiteY1060" fmla="*/ 322302 h 6223656"/>
              <a:gd name="connsiteX1061" fmla="*/ 4906589 w 5865219"/>
              <a:gd name="connsiteY1061" fmla="*/ 322721 h 6223656"/>
              <a:gd name="connsiteX1062" fmla="*/ 4906341 w 5865219"/>
              <a:gd name="connsiteY1062" fmla="*/ 321779 h 6223656"/>
              <a:gd name="connsiteX1063" fmla="*/ 4905597 w 5865219"/>
              <a:gd name="connsiteY1063" fmla="*/ 318953 h 6223656"/>
              <a:gd name="connsiteX1064" fmla="*/ 4926224 w 5865219"/>
              <a:gd name="connsiteY1064" fmla="*/ 314241 h 6223656"/>
              <a:gd name="connsiteX1065" fmla="*/ 5026226 w 5865219"/>
              <a:gd name="connsiteY1065" fmla="*/ 307862 h 6223656"/>
              <a:gd name="connsiteX1066" fmla="*/ 5026106 w 5865219"/>
              <a:gd name="connsiteY1066" fmla="*/ 311398 h 6223656"/>
              <a:gd name="connsiteX1067" fmla="*/ 5026056 w 5865219"/>
              <a:gd name="connsiteY1067" fmla="*/ 312894 h 6223656"/>
              <a:gd name="connsiteX1068" fmla="*/ 5026033 w 5865219"/>
              <a:gd name="connsiteY1068" fmla="*/ 313521 h 6223656"/>
              <a:gd name="connsiteX1069" fmla="*/ 5026039 w 5865219"/>
              <a:gd name="connsiteY1069" fmla="*/ 313433 h 6223656"/>
              <a:gd name="connsiteX1070" fmla="*/ 5026056 w 5865219"/>
              <a:gd name="connsiteY1070" fmla="*/ 312894 h 6223656"/>
              <a:gd name="connsiteX1071" fmla="*/ 5519373 w 5865219"/>
              <a:gd name="connsiteY1071" fmla="*/ 296043 h 6223656"/>
              <a:gd name="connsiteX1072" fmla="*/ 5505097 w 5865219"/>
              <a:gd name="connsiteY1072" fmla="*/ 299167 h 6223656"/>
              <a:gd name="connsiteX1073" fmla="*/ 5507630 w 5865219"/>
              <a:gd name="connsiteY1073" fmla="*/ 297799 h 6223656"/>
              <a:gd name="connsiteX1074" fmla="*/ 5356572 w 5865219"/>
              <a:gd name="connsiteY1074" fmla="*/ 291928 h 6223656"/>
              <a:gd name="connsiteX1075" fmla="*/ 5328533 w 5865219"/>
              <a:gd name="connsiteY1075" fmla="*/ 297820 h 6223656"/>
              <a:gd name="connsiteX1076" fmla="*/ 5339742 w 5865219"/>
              <a:gd name="connsiteY1076" fmla="*/ 292847 h 6223656"/>
              <a:gd name="connsiteX1077" fmla="*/ 5356572 w 5865219"/>
              <a:gd name="connsiteY1077" fmla="*/ 291928 h 6223656"/>
              <a:gd name="connsiteX1078" fmla="*/ 5359203 w 5865219"/>
              <a:gd name="connsiteY1078" fmla="*/ 289372 h 6223656"/>
              <a:gd name="connsiteX1079" fmla="*/ 5367450 w 5865219"/>
              <a:gd name="connsiteY1079" fmla="*/ 290436 h 6223656"/>
              <a:gd name="connsiteX1080" fmla="*/ 5363321 w 5865219"/>
              <a:gd name="connsiteY1080" fmla="*/ 294019 h 6223656"/>
              <a:gd name="connsiteX1081" fmla="*/ 5356572 w 5865219"/>
              <a:gd name="connsiteY1081" fmla="*/ 291928 h 6223656"/>
              <a:gd name="connsiteX1082" fmla="*/ 5359203 w 5865219"/>
              <a:gd name="connsiteY1082" fmla="*/ 289372 h 6223656"/>
              <a:gd name="connsiteX1083" fmla="*/ 5370080 w 5865219"/>
              <a:gd name="connsiteY1083" fmla="*/ 287880 h 6223656"/>
              <a:gd name="connsiteX1084" fmla="*/ 5378327 w 5865219"/>
              <a:gd name="connsiteY1084" fmla="*/ 288943 h 6223656"/>
              <a:gd name="connsiteX1085" fmla="*/ 5374200 w 5865219"/>
              <a:gd name="connsiteY1085" fmla="*/ 292527 h 6223656"/>
              <a:gd name="connsiteX1086" fmla="*/ 5367450 w 5865219"/>
              <a:gd name="connsiteY1086" fmla="*/ 290436 h 6223656"/>
              <a:gd name="connsiteX1087" fmla="*/ 5370080 w 5865219"/>
              <a:gd name="connsiteY1087" fmla="*/ 287880 h 6223656"/>
              <a:gd name="connsiteX1088" fmla="*/ 5492621 w 5865219"/>
              <a:gd name="connsiteY1088" fmla="*/ 279867 h 6223656"/>
              <a:gd name="connsiteX1089" fmla="*/ 5491202 w 5865219"/>
              <a:gd name="connsiteY1089" fmla="*/ 283999 h 6223656"/>
              <a:gd name="connsiteX1090" fmla="*/ 5492621 w 5865219"/>
              <a:gd name="connsiteY1090" fmla="*/ 279867 h 6223656"/>
              <a:gd name="connsiteX1091" fmla="*/ 5384776 w 5865219"/>
              <a:gd name="connsiteY1091" fmla="*/ 231938 h 6223656"/>
              <a:gd name="connsiteX1092" fmla="*/ 5372861 w 5865219"/>
              <a:gd name="connsiteY1092" fmla="*/ 238430 h 6223656"/>
              <a:gd name="connsiteX1093" fmla="*/ 5293122 w 5865219"/>
              <a:gd name="connsiteY1093" fmla="*/ 278367 h 6223656"/>
              <a:gd name="connsiteX1094" fmla="*/ 5256726 w 5865219"/>
              <a:gd name="connsiteY1094" fmla="*/ 283637 h 6223656"/>
              <a:gd name="connsiteX1095" fmla="*/ 5209636 w 5865219"/>
              <a:gd name="connsiteY1095" fmla="*/ 294197 h 6223656"/>
              <a:gd name="connsiteX1096" fmla="*/ 5226189 w 5865219"/>
              <a:gd name="connsiteY1096" fmla="*/ 285255 h 6223656"/>
              <a:gd name="connsiteX1097" fmla="*/ 5311042 w 5865219"/>
              <a:gd name="connsiteY1097" fmla="*/ 253703 h 6223656"/>
              <a:gd name="connsiteX1098" fmla="*/ 5350147 w 5865219"/>
              <a:gd name="connsiteY1098" fmla="*/ 234867 h 6223656"/>
              <a:gd name="connsiteX1099" fmla="*/ 5349953 w 5865219"/>
              <a:gd name="connsiteY1099" fmla="*/ 235835 h 6223656"/>
              <a:gd name="connsiteX1100" fmla="*/ 5375346 w 5865219"/>
              <a:gd name="connsiteY1100" fmla="*/ 233111 h 6223656"/>
              <a:gd name="connsiteX1101" fmla="*/ 5496331 w 5865219"/>
              <a:gd name="connsiteY1101" fmla="*/ 169208 h 6223656"/>
              <a:gd name="connsiteX1102" fmla="*/ 5466046 w 5865219"/>
              <a:gd name="connsiteY1102" fmla="*/ 187648 h 6223656"/>
              <a:gd name="connsiteX1103" fmla="*/ 5436015 w 5865219"/>
              <a:gd name="connsiteY1103" fmla="*/ 204016 h 6223656"/>
              <a:gd name="connsiteX1104" fmla="*/ 5417549 w 5865219"/>
              <a:gd name="connsiteY1104" fmla="*/ 204945 h 6223656"/>
              <a:gd name="connsiteX1105" fmla="*/ 5409435 w 5865219"/>
              <a:gd name="connsiteY1105" fmla="*/ 205896 h 6223656"/>
              <a:gd name="connsiteX1106" fmla="*/ 5475550 w 5865219"/>
              <a:gd name="connsiteY1106" fmla="*/ 171959 h 6223656"/>
              <a:gd name="connsiteX1107" fmla="*/ 5484922 w 5865219"/>
              <a:gd name="connsiteY1107" fmla="*/ 170365 h 6223656"/>
              <a:gd name="connsiteX1108" fmla="*/ 5267674 w 5865219"/>
              <a:gd name="connsiteY1108" fmla="*/ 90217 h 6223656"/>
              <a:gd name="connsiteX1109" fmla="*/ 5244425 w 5865219"/>
              <a:gd name="connsiteY1109" fmla="*/ 104824 h 6223656"/>
              <a:gd name="connsiteX1110" fmla="*/ 5260707 w 5865219"/>
              <a:gd name="connsiteY1110" fmla="*/ 91453 h 6223656"/>
              <a:gd name="connsiteX1111" fmla="*/ 5267674 w 5865219"/>
              <a:gd name="connsiteY1111" fmla="*/ 90217 h 6223656"/>
              <a:gd name="connsiteX1112" fmla="*/ 3930273 w 5865219"/>
              <a:gd name="connsiteY1112" fmla="*/ 0 h 6223656"/>
              <a:gd name="connsiteX1113" fmla="*/ 4930797 w 5865219"/>
              <a:gd name="connsiteY1113" fmla="*/ 0 h 6223656"/>
              <a:gd name="connsiteX1114" fmla="*/ 4929756 w 5865219"/>
              <a:gd name="connsiteY1114" fmla="*/ 6045 h 6223656"/>
              <a:gd name="connsiteX1115" fmla="*/ 4931462 w 5865219"/>
              <a:gd name="connsiteY1115" fmla="*/ 11143 h 6223656"/>
              <a:gd name="connsiteX1116" fmla="*/ 4948012 w 5865219"/>
              <a:gd name="connsiteY1116" fmla="*/ 3399 h 6223656"/>
              <a:gd name="connsiteX1117" fmla="*/ 4954666 w 5865219"/>
              <a:gd name="connsiteY1117" fmla="*/ 0 h 6223656"/>
              <a:gd name="connsiteX1118" fmla="*/ 5085069 w 5865219"/>
              <a:gd name="connsiteY1118" fmla="*/ 0 h 6223656"/>
              <a:gd name="connsiteX1119" fmla="*/ 5060516 w 5865219"/>
              <a:gd name="connsiteY1119" fmla="*/ 11859 h 6223656"/>
              <a:gd name="connsiteX1120" fmla="*/ 5012063 w 5865219"/>
              <a:gd name="connsiteY1120" fmla="*/ 34700 h 6223656"/>
              <a:gd name="connsiteX1121" fmla="*/ 4916516 w 5865219"/>
              <a:gd name="connsiteY1121" fmla="*/ 77968 h 6223656"/>
              <a:gd name="connsiteX1122" fmla="*/ 4912843 w 5865219"/>
              <a:gd name="connsiteY1122" fmla="*/ 83836 h 6223656"/>
              <a:gd name="connsiteX1123" fmla="*/ 4918278 w 5865219"/>
              <a:gd name="connsiteY1123" fmla="*/ 82704 h 6223656"/>
              <a:gd name="connsiteX1124" fmla="*/ 4947527 w 5865219"/>
              <a:gd name="connsiteY1124" fmla="*/ 76793 h 6223656"/>
              <a:gd name="connsiteX1125" fmla="*/ 4956482 w 5865219"/>
              <a:gd name="connsiteY1125" fmla="*/ 72710 h 6223656"/>
              <a:gd name="connsiteX1126" fmla="*/ 5003000 w 5865219"/>
              <a:gd name="connsiteY1126" fmla="*/ 48199 h 6223656"/>
              <a:gd name="connsiteX1127" fmla="*/ 5109516 w 5865219"/>
              <a:gd name="connsiteY1127" fmla="*/ 0 h 6223656"/>
              <a:gd name="connsiteX1128" fmla="*/ 5205144 w 5865219"/>
              <a:gd name="connsiteY1128" fmla="*/ 0 h 6223656"/>
              <a:gd name="connsiteX1129" fmla="*/ 5177156 w 5865219"/>
              <a:gd name="connsiteY1129" fmla="*/ 13363 h 6223656"/>
              <a:gd name="connsiteX1130" fmla="*/ 5071277 w 5865219"/>
              <a:gd name="connsiteY1130" fmla="*/ 72888 h 6223656"/>
              <a:gd name="connsiteX1131" fmla="*/ 5101206 w 5865219"/>
              <a:gd name="connsiteY1131" fmla="*/ 63803 h 6223656"/>
              <a:gd name="connsiteX1132" fmla="*/ 5093347 w 5865219"/>
              <a:gd name="connsiteY1132" fmla="*/ 74021 h 6223656"/>
              <a:gd name="connsiteX1133" fmla="*/ 5058881 w 5865219"/>
              <a:gd name="connsiteY1133" fmla="*/ 82406 h 6223656"/>
              <a:gd name="connsiteX1134" fmla="*/ 5059334 w 5865219"/>
              <a:gd name="connsiteY1134" fmla="*/ 86711 h 6223656"/>
              <a:gd name="connsiteX1135" fmla="*/ 5077099 w 5865219"/>
              <a:gd name="connsiteY1135" fmla="*/ 84201 h 6223656"/>
              <a:gd name="connsiteX1136" fmla="*/ 5074009 w 5865219"/>
              <a:gd name="connsiteY1136" fmla="*/ 86020 h 6223656"/>
              <a:gd name="connsiteX1137" fmla="*/ 5060100 w 5865219"/>
              <a:gd name="connsiteY1137" fmla="*/ 93947 h 6223656"/>
              <a:gd name="connsiteX1138" fmla="*/ 5061429 w 5865219"/>
              <a:gd name="connsiteY1138" fmla="*/ 106529 h 6223656"/>
              <a:gd name="connsiteX1139" fmla="*/ 5062023 w 5865219"/>
              <a:gd name="connsiteY1139" fmla="*/ 110994 h 6223656"/>
              <a:gd name="connsiteX1140" fmla="*/ 5065625 w 5865219"/>
              <a:gd name="connsiteY1140" fmla="*/ 109740 h 6223656"/>
              <a:gd name="connsiteX1141" fmla="*/ 5119721 w 5865219"/>
              <a:gd name="connsiteY1141" fmla="*/ 85325 h 6223656"/>
              <a:gd name="connsiteX1142" fmla="*/ 5120356 w 5865219"/>
              <a:gd name="connsiteY1142" fmla="*/ 102860 h 6223656"/>
              <a:gd name="connsiteX1143" fmla="*/ 5136571 w 5865219"/>
              <a:gd name="connsiteY1143" fmla="*/ 101369 h 6223656"/>
              <a:gd name="connsiteX1144" fmla="*/ 5082951 w 5865219"/>
              <a:gd name="connsiteY1144" fmla="*/ 132337 h 6223656"/>
              <a:gd name="connsiteX1145" fmla="*/ 5065687 w 5865219"/>
              <a:gd name="connsiteY1145" fmla="*/ 138525 h 6223656"/>
              <a:gd name="connsiteX1146" fmla="*/ 5065996 w 5865219"/>
              <a:gd name="connsiteY1146" fmla="*/ 140851 h 6223656"/>
              <a:gd name="connsiteX1147" fmla="*/ 5067848 w 5865219"/>
              <a:gd name="connsiteY1147" fmla="*/ 153754 h 6223656"/>
              <a:gd name="connsiteX1148" fmla="*/ 5051698 w 5865219"/>
              <a:gd name="connsiteY1148" fmla="*/ 159598 h 6223656"/>
              <a:gd name="connsiteX1149" fmla="*/ 5025118 w 5865219"/>
              <a:gd name="connsiteY1149" fmla="*/ 164178 h 6223656"/>
              <a:gd name="connsiteX1150" fmla="*/ 5025182 w 5865219"/>
              <a:gd name="connsiteY1150" fmla="*/ 164568 h 6223656"/>
              <a:gd name="connsiteX1151" fmla="*/ 5023904 w 5865219"/>
              <a:gd name="connsiteY1151" fmla="*/ 172955 h 6223656"/>
              <a:gd name="connsiteX1152" fmla="*/ 4992935 w 5865219"/>
              <a:gd name="connsiteY1152" fmla="*/ 190933 h 6223656"/>
              <a:gd name="connsiteX1153" fmla="*/ 4984343 w 5865219"/>
              <a:gd name="connsiteY1153" fmla="*/ 195559 h 6223656"/>
              <a:gd name="connsiteX1154" fmla="*/ 4988308 w 5865219"/>
              <a:gd name="connsiteY1154" fmla="*/ 209010 h 6223656"/>
              <a:gd name="connsiteX1155" fmla="*/ 4996706 w 5865219"/>
              <a:gd name="connsiteY1155" fmla="*/ 205320 h 6223656"/>
              <a:gd name="connsiteX1156" fmla="*/ 5021084 w 5865219"/>
              <a:gd name="connsiteY1156" fmla="*/ 195030 h 6223656"/>
              <a:gd name="connsiteX1157" fmla="*/ 5094806 w 5865219"/>
              <a:gd name="connsiteY1157" fmla="*/ 162213 h 6223656"/>
              <a:gd name="connsiteX1158" fmla="*/ 5244425 w 5865219"/>
              <a:gd name="connsiteY1158" fmla="*/ 104824 h 6223656"/>
              <a:gd name="connsiteX1159" fmla="*/ 5110387 w 5865219"/>
              <a:gd name="connsiteY1159" fmla="*/ 173449 h 6223656"/>
              <a:gd name="connsiteX1160" fmla="*/ 5049605 w 5865219"/>
              <a:gd name="connsiteY1160" fmla="*/ 210002 h 6223656"/>
              <a:gd name="connsiteX1161" fmla="*/ 5042457 w 5865219"/>
              <a:gd name="connsiteY1161" fmla="*/ 228255 h 6223656"/>
              <a:gd name="connsiteX1162" fmla="*/ 4975248 w 5865219"/>
              <a:gd name="connsiteY1162" fmla="*/ 255545 h 6223656"/>
              <a:gd name="connsiteX1163" fmla="*/ 4979012 w 5865219"/>
              <a:gd name="connsiteY1163" fmla="*/ 258607 h 6223656"/>
              <a:gd name="connsiteX1164" fmla="*/ 4982189 w 5865219"/>
              <a:gd name="connsiteY1164" fmla="*/ 264061 h 6223656"/>
              <a:gd name="connsiteX1165" fmla="*/ 4997601 w 5865219"/>
              <a:gd name="connsiteY1165" fmla="*/ 259866 h 6223656"/>
              <a:gd name="connsiteX1166" fmla="*/ 5039402 w 5865219"/>
              <a:gd name="connsiteY1166" fmla="*/ 259766 h 6223656"/>
              <a:gd name="connsiteX1167" fmla="*/ 5042322 w 5865219"/>
              <a:gd name="connsiteY1167" fmla="*/ 260349 h 6223656"/>
              <a:gd name="connsiteX1168" fmla="*/ 4997105 w 5865219"/>
              <a:gd name="connsiteY1168" fmla="*/ 273346 h 6223656"/>
              <a:gd name="connsiteX1169" fmla="*/ 5029356 w 5865219"/>
              <a:gd name="connsiteY1169" fmla="*/ 269165 h 6223656"/>
              <a:gd name="connsiteX1170" fmla="*/ 5052085 w 5865219"/>
              <a:gd name="connsiteY1170" fmla="*/ 266486 h 6223656"/>
              <a:gd name="connsiteX1171" fmla="*/ 5089361 w 5865219"/>
              <a:gd name="connsiteY1171" fmla="*/ 249980 h 6223656"/>
              <a:gd name="connsiteX1172" fmla="*/ 5020162 w 5865219"/>
              <a:gd name="connsiteY1172" fmla="*/ 299974 h 6223656"/>
              <a:gd name="connsiteX1173" fmla="*/ 5069240 w 5865219"/>
              <a:gd name="connsiteY1173" fmla="*/ 299686 h 6223656"/>
              <a:gd name="connsiteX1174" fmla="*/ 5042296 w 5865219"/>
              <a:gd name="connsiteY1174" fmla="*/ 314653 h 6223656"/>
              <a:gd name="connsiteX1175" fmla="*/ 5025824 w 5865219"/>
              <a:gd name="connsiteY1175" fmla="*/ 321794 h 6223656"/>
              <a:gd name="connsiteX1176" fmla="*/ 5028716 w 5865219"/>
              <a:gd name="connsiteY1176" fmla="*/ 321279 h 6223656"/>
              <a:gd name="connsiteX1177" fmla="*/ 5094475 w 5865219"/>
              <a:gd name="connsiteY1177" fmla="*/ 311416 h 6223656"/>
              <a:gd name="connsiteX1178" fmla="*/ 5133604 w 5865219"/>
              <a:gd name="connsiteY1178" fmla="*/ 305032 h 6223656"/>
              <a:gd name="connsiteX1179" fmla="*/ 5144721 w 5865219"/>
              <a:gd name="connsiteY1179" fmla="*/ 303719 h 6223656"/>
              <a:gd name="connsiteX1180" fmla="*/ 5164156 w 5865219"/>
              <a:gd name="connsiteY1180" fmla="*/ 299404 h 6223656"/>
              <a:gd name="connsiteX1181" fmla="*/ 5162309 w 5865219"/>
              <a:gd name="connsiteY1181" fmla="*/ 304334 h 6223656"/>
              <a:gd name="connsiteX1182" fmla="*/ 5160246 w 5865219"/>
              <a:gd name="connsiteY1182" fmla="*/ 306249 h 6223656"/>
              <a:gd name="connsiteX1183" fmla="*/ 5151189 w 5865219"/>
              <a:gd name="connsiteY1183" fmla="*/ 308478 h 6223656"/>
              <a:gd name="connsiteX1184" fmla="*/ 5122170 w 5865219"/>
              <a:gd name="connsiteY1184" fmla="*/ 321494 h 6223656"/>
              <a:gd name="connsiteX1185" fmla="*/ 5100225 w 5865219"/>
              <a:gd name="connsiteY1185" fmla="*/ 334143 h 6223656"/>
              <a:gd name="connsiteX1186" fmla="*/ 5137641 w 5865219"/>
              <a:gd name="connsiteY1186" fmla="*/ 329814 h 6223656"/>
              <a:gd name="connsiteX1187" fmla="*/ 5131121 w 5865219"/>
              <a:gd name="connsiteY1187" fmla="*/ 331876 h 6223656"/>
              <a:gd name="connsiteX1188" fmla="*/ 5217048 w 5865219"/>
              <a:gd name="connsiteY1188" fmla="*/ 316017 h 6223656"/>
              <a:gd name="connsiteX1189" fmla="*/ 5328533 w 5865219"/>
              <a:gd name="connsiteY1189" fmla="*/ 297820 h 6223656"/>
              <a:gd name="connsiteX1190" fmla="*/ 5200344 w 5865219"/>
              <a:gd name="connsiteY1190" fmla="*/ 324255 h 6223656"/>
              <a:gd name="connsiteX1191" fmla="*/ 5158008 w 5865219"/>
              <a:gd name="connsiteY1191" fmla="*/ 334484 h 6223656"/>
              <a:gd name="connsiteX1192" fmla="*/ 5163696 w 5865219"/>
              <a:gd name="connsiteY1192" fmla="*/ 338089 h 6223656"/>
              <a:gd name="connsiteX1193" fmla="*/ 5165652 w 5865219"/>
              <a:gd name="connsiteY1193" fmla="*/ 338155 h 6223656"/>
              <a:gd name="connsiteX1194" fmla="*/ 5179227 w 5865219"/>
              <a:gd name="connsiteY1194" fmla="*/ 335411 h 6223656"/>
              <a:gd name="connsiteX1195" fmla="*/ 5174291 w 5865219"/>
              <a:gd name="connsiteY1195" fmla="*/ 337883 h 6223656"/>
              <a:gd name="connsiteX1196" fmla="*/ 5173199 w 5865219"/>
              <a:gd name="connsiteY1196" fmla="*/ 338405 h 6223656"/>
              <a:gd name="connsiteX1197" fmla="*/ 5176665 w 5865219"/>
              <a:gd name="connsiteY1197" fmla="*/ 338520 h 6223656"/>
              <a:gd name="connsiteX1198" fmla="*/ 5200427 w 5865219"/>
              <a:gd name="connsiteY1198" fmla="*/ 335248 h 6223656"/>
              <a:gd name="connsiteX1199" fmla="*/ 5491202 w 5865219"/>
              <a:gd name="connsiteY1199" fmla="*/ 283999 h 6223656"/>
              <a:gd name="connsiteX1200" fmla="*/ 5225678 w 5865219"/>
              <a:gd name="connsiteY1200" fmla="*/ 339829 h 6223656"/>
              <a:gd name="connsiteX1201" fmla="*/ 5207969 w 5865219"/>
              <a:gd name="connsiteY1201" fmla="*/ 347595 h 6223656"/>
              <a:gd name="connsiteX1202" fmla="*/ 5225705 w 5865219"/>
              <a:gd name="connsiteY1202" fmla="*/ 343300 h 6223656"/>
              <a:gd name="connsiteX1203" fmla="*/ 5375318 w 5865219"/>
              <a:gd name="connsiteY1203" fmla="*/ 317576 h 6223656"/>
              <a:gd name="connsiteX1204" fmla="*/ 5472176 w 5865219"/>
              <a:gd name="connsiteY1204" fmla="*/ 303097 h 6223656"/>
              <a:gd name="connsiteX1205" fmla="*/ 5460474 w 5865219"/>
              <a:gd name="connsiteY1205" fmla="*/ 308738 h 6223656"/>
              <a:gd name="connsiteX1206" fmla="*/ 5460002 w 5865219"/>
              <a:gd name="connsiteY1206" fmla="*/ 309036 h 6223656"/>
              <a:gd name="connsiteX1207" fmla="*/ 5455859 w 5865219"/>
              <a:gd name="connsiteY1207" fmla="*/ 309942 h 6223656"/>
              <a:gd name="connsiteX1208" fmla="*/ 5388897 w 5865219"/>
              <a:gd name="connsiteY1208" fmla="*/ 322639 h 6223656"/>
              <a:gd name="connsiteX1209" fmla="*/ 5438176 w 5865219"/>
              <a:gd name="connsiteY1209" fmla="*/ 321180 h 6223656"/>
              <a:gd name="connsiteX1210" fmla="*/ 5442919 w 5865219"/>
              <a:gd name="connsiteY1210" fmla="*/ 320181 h 6223656"/>
              <a:gd name="connsiteX1211" fmla="*/ 5442231 w 5865219"/>
              <a:gd name="connsiteY1211" fmla="*/ 326523 h 6223656"/>
              <a:gd name="connsiteX1212" fmla="*/ 5457459 w 5865219"/>
              <a:gd name="connsiteY1212" fmla="*/ 321924 h 6223656"/>
              <a:gd name="connsiteX1213" fmla="*/ 5474309 w 5865219"/>
              <a:gd name="connsiteY1213" fmla="*/ 314252 h 6223656"/>
              <a:gd name="connsiteX1214" fmla="*/ 5487972 w 5865219"/>
              <a:gd name="connsiteY1214" fmla="*/ 312302 h 6223656"/>
              <a:gd name="connsiteX1215" fmla="*/ 5448532 w 5865219"/>
              <a:gd name="connsiteY1215" fmla="*/ 326525 h 6223656"/>
              <a:gd name="connsiteX1216" fmla="*/ 5193831 w 5865219"/>
              <a:gd name="connsiteY1216" fmla="*/ 373341 h 6223656"/>
              <a:gd name="connsiteX1217" fmla="*/ 5159664 w 5865219"/>
              <a:gd name="connsiteY1217" fmla="*/ 379483 h 6223656"/>
              <a:gd name="connsiteX1218" fmla="*/ 5146231 w 5865219"/>
              <a:gd name="connsiteY1218" fmla="*/ 382047 h 6223656"/>
              <a:gd name="connsiteX1219" fmla="*/ 5147351 w 5865219"/>
              <a:gd name="connsiteY1219" fmla="*/ 382496 h 6223656"/>
              <a:gd name="connsiteX1220" fmla="*/ 5158230 w 5865219"/>
              <a:gd name="connsiteY1220" fmla="*/ 387313 h 6223656"/>
              <a:gd name="connsiteX1221" fmla="*/ 5161178 w 5865219"/>
              <a:gd name="connsiteY1221" fmla="*/ 389566 h 6223656"/>
              <a:gd name="connsiteX1222" fmla="*/ 5218383 w 5865219"/>
              <a:gd name="connsiteY1222" fmla="*/ 379747 h 6223656"/>
              <a:gd name="connsiteX1223" fmla="*/ 5321548 w 5865219"/>
              <a:gd name="connsiteY1223" fmla="*/ 360689 h 6223656"/>
              <a:gd name="connsiteX1224" fmla="*/ 5399960 w 5865219"/>
              <a:gd name="connsiteY1224" fmla="*/ 346025 h 6223656"/>
              <a:gd name="connsiteX1225" fmla="*/ 5381133 w 5865219"/>
              <a:gd name="connsiteY1225" fmla="*/ 357705 h 6223656"/>
              <a:gd name="connsiteX1226" fmla="*/ 5376387 w 5865219"/>
              <a:gd name="connsiteY1226" fmla="*/ 358285 h 6223656"/>
              <a:gd name="connsiteX1227" fmla="*/ 5370451 w 5865219"/>
              <a:gd name="connsiteY1227" fmla="*/ 362510 h 6223656"/>
              <a:gd name="connsiteX1228" fmla="*/ 5330773 w 5865219"/>
              <a:gd name="connsiteY1228" fmla="*/ 384723 h 6223656"/>
              <a:gd name="connsiteX1229" fmla="*/ 5292953 w 5865219"/>
              <a:gd name="connsiteY1229" fmla="*/ 405057 h 6223656"/>
              <a:gd name="connsiteX1230" fmla="*/ 5287629 w 5865219"/>
              <a:gd name="connsiteY1230" fmla="*/ 408225 h 6223656"/>
              <a:gd name="connsiteX1231" fmla="*/ 5237889 w 5865219"/>
              <a:gd name="connsiteY1231" fmla="*/ 418914 h 6223656"/>
              <a:gd name="connsiteX1232" fmla="*/ 5292734 w 5865219"/>
              <a:gd name="connsiteY1232" fmla="*/ 396664 h 6223656"/>
              <a:gd name="connsiteX1233" fmla="*/ 5352043 w 5865219"/>
              <a:gd name="connsiteY1233" fmla="*/ 363303 h 6223656"/>
              <a:gd name="connsiteX1234" fmla="*/ 5359767 w 5865219"/>
              <a:gd name="connsiteY1234" fmla="*/ 360056 h 6223656"/>
              <a:gd name="connsiteX1235" fmla="*/ 5359207 w 5865219"/>
              <a:gd name="connsiteY1235" fmla="*/ 360094 h 6223656"/>
              <a:gd name="connsiteX1236" fmla="*/ 5357078 w 5865219"/>
              <a:gd name="connsiteY1236" fmla="*/ 360202 h 6223656"/>
              <a:gd name="connsiteX1237" fmla="*/ 5186965 w 5865219"/>
              <a:gd name="connsiteY1237" fmla="*/ 396292 h 6223656"/>
              <a:gd name="connsiteX1238" fmla="*/ 5153387 w 5865219"/>
              <a:gd name="connsiteY1238" fmla="*/ 402745 h 6223656"/>
              <a:gd name="connsiteX1239" fmla="*/ 5143166 w 5865219"/>
              <a:gd name="connsiteY1239" fmla="*/ 409705 h 6223656"/>
              <a:gd name="connsiteX1240" fmla="*/ 5139614 w 5865219"/>
              <a:gd name="connsiteY1240" fmla="*/ 411884 h 6223656"/>
              <a:gd name="connsiteX1241" fmla="*/ 5150272 w 5865219"/>
              <a:gd name="connsiteY1241" fmla="*/ 410264 h 6223656"/>
              <a:gd name="connsiteX1242" fmla="*/ 5169447 w 5865219"/>
              <a:gd name="connsiteY1242" fmla="*/ 408208 h 6223656"/>
              <a:gd name="connsiteX1243" fmla="*/ 5161614 w 5865219"/>
              <a:gd name="connsiteY1243" fmla="*/ 410686 h 6223656"/>
              <a:gd name="connsiteX1244" fmla="*/ 5175231 w 5865219"/>
              <a:gd name="connsiteY1244" fmla="*/ 408822 h 6223656"/>
              <a:gd name="connsiteX1245" fmla="*/ 5169447 w 5865219"/>
              <a:gd name="connsiteY1245" fmla="*/ 408208 h 6223656"/>
              <a:gd name="connsiteX1246" fmla="*/ 5176801 w 5865219"/>
              <a:gd name="connsiteY1246" fmla="*/ 404776 h 6223656"/>
              <a:gd name="connsiteX1247" fmla="*/ 5187187 w 5865219"/>
              <a:gd name="connsiteY1247" fmla="*/ 404494 h 6223656"/>
              <a:gd name="connsiteX1248" fmla="*/ 5183042 w 5865219"/>
              <a:gd name="connsiteY1248" fmla="*/ 407754 h 6223656"/>
              <a:gd name="connsiteX1249" fmla="*/ 5237552 w 5865219"/>
              <a:gd name="connsiteY1249" fmla="*/ 400440 h 6223656"/>
              <a:gd name="connsiteX1250" fmla="*/ 5240948 w 5865219"/>
              <a:gd name="connsiteY1250" fmla="*/ 403559 h 6223656"/>
              <a:gd name="connsiteX1251" fmla="*/ 5228488 w 5865219"/>
              <a:gd name="connsiteY1251" fmla="*/ 418064 h 6223656"/>
              <a:gd name="connsiteX1252" fmla="*/ 5200181 w 5865219"/>
              <a:gd name="connsiteY1252" fmla="*/ 423301 h 6223656"/>
              <a:gd name="connsiteX1253" fmla="*/ 5169909 w 5865219"/>
              <a:gd name="connsiteY1253" fmla="*/ 428789 h 6223656"/>
              <a:gd name="connsiteX1254" fmla="*/ 5168361 w 5865219"/>
              <a:gd name="connsiteY1254" fmla="*/ 430982 h 6223656"/>
              <a:gd name="connsiteX1255" fmla="*/ 5162532 w 5865219"/>
              <a:gd name="connsiteY1255" fmla="*/ 435172 h 6223656"/>
              <a:gd name="connsiteX1256" fmla="*/ 5154840 w 5865219"/>
              <a:gd name="connsiteY1256" fmla="*/ 436833 h 6223656"/>
              <a:gd name="connsiteX1257" fmla="*/ 5194259 w 5865219"/>
              <a:gd name="connsiteY1257" fmla="*/ 430622 h 6223656"/>
              <a:gd name="connsiteX1258" fmla="*/ 5021340 w 5865219"/>
              <a:gd name="connsiteY1258" fmla="*/ 468965 h 6223656"/>
              <a:gd name="connsiteX1259" fmla="*/ 5005992 w 5865219"/>
              <a:gd name="connsiteY1259" fmla="*/ 473466 h 6223656"/>
              <a:gd name="connsiteX1260" fmla="*/ 5013688 w 5865219"/>
              <a:gd name="connsiteY1260" fmla="*/ 472579 h 6223656"/>
              <a:gd name="connsiteX1261" fmla="*/ 5036655 w 5865219"/>
              <a:gd name="connsiteY1261" fmla="*/ 468657 h 6223656"/>
              <a:gd name="connsiteX1262" fmla="*/ 5146880 w 5865219"/>
              <a:gd name="connsiteY1262" fmla="*/ 444813 h 6223656"/>
              <a:gd name="connsiteX1263" fmla="*/ 5149857 w 5865219"/>
              <a:gd name="connsiteY1263" fmla="*/ 444274 h 6223656"/>
              <a:gd name="connsiteX1264" fmla="*/ 5149702 w 5865219"/>
              <a:gd name="connsiteY1264" fmla="*/ 444387 h 6223656"/>
              <a:gd name="connsiteX1265" fmla="*/ 5149813 w 5865219"/>
              <a:gd name="connsiteY1265" fmla="*/ 449215 h 6223656"/>
              <a:gd name="connsiteX1266" fmla="*/ 5183457 w 5865219"/>
              <a:gd name="connsiteY1266" fmla="*/ 438208 h 6223656"/>
              <a:gd name="connsiteX1267" fmla="*/ 5252409 w 5865219"/>
              <a:gd name="connsiteY1267" fmla="*/ 425752 h 6223656"/>
              <a:gd name="connsiteX1268" fmla="*/ 5261769 w 5865219"/>
              <a:gd name="connsiteY1268" fmla="*/ 423657 h 6223656"/>
              <a:gd name="connsiteX1269" fmla="*/ 5236032 w 5865219"/>
              <a:gd name="connsiteY1269" fmla="*/ 439253 h 6223656"/>
              <a:gd name="connsiteX1270" fmla="*/ 5225628 w 5865219"/>
              <a:gd name="connsiteY1270" fmla="*/ 445269 h 6223656"/>
              <a:gd name="connsiteX1271" fmla="*/ 5239195 w 5865219"/>
              <a:gd name="connsiteY1271" fmla="*/ 443579 h 6223656"/>
              <a:gd name="connsiteX1272" fmla="*/ 5247715 w 5865219"/>
              <a:gd name="connsiteY1272" fmla="*/ 451299 h 6223656"/>
              <a:gd name="connsiteX1273" fmla="*/ 5184116 w 5865219"/>
              <a:gd name="connsiteY1273" fmla="*/ 468221 h 6223656"/>
              <a:gd name="connsiteX1274" fmla="*/ 5169626 w 5865219"/>
              <a:gd name="connsiteY1274" fmla="*/ 475895 h 6223656"/>
              <a:gd name="connsiteX1275" fmla="*/ 5151249 w 5865219"/>
              <a:gd name="connsiteY1275" fmla="*/ 486697 h 6223656"/>
              <a:gd name="connsiteX1276" fmla="*/ 5193247 w 5865219"/>
              <a:gd name="connsiteY1276" fmla="*/ 477459 h 6223656"/>
              <a:gd name="connsiteX1277" fmla="*/ 5203979 w 5865219"/>
              <a:gd name="connsiteY1277" fmla="*/ 475090 h 6223656"/>
              <a:gd name="connsiteX1278" fmla="*/ 5210875 w 5865219"/>
              <a:gd name="connsiteY1278" fmla="*/ 471058 h 6223656"/>
              <a:gd name="connsiteX1279" fmla="*/ 5243624 w 5865219"/>
              <a:gd name="connsiteY1279" fmla="*/ 462407 h 6223656"/>
              <a:gd name="connsiteX1280" fmla="*/ 5237175 w 5865219"/>
              <a:gd name="connsiteY1280" fmla="*/ 465429 h 6223656"/>
              <a:gd name="connsiteX1281" fmla="*/ 5233325 w 5865219"/>
              <a:gd name="connsiteY1281" fmla="*/ 468610 h 6223656"/>
              <a:gd name="connsiteX1282" fmla="*/ 5255333 w 5865219"/>
              <a:gd name="connsiteY1282" fmla="*/ 463752 h 6223656"/>
              <a:gd name="connsiteX1283" fmla="*/ 5233824 w 5865219"/>
              <a:gd name="connsiteY1283" fmla="*/ 479101 h 6223656"/>
              <a:gd name="connsiteX1284" fmla="*/ 5276659 w 5865219"/>
              <a:gd name="connsiteY1284" fmla="*/ 470236 h 6223656"/>
              <a:gd name="connsiteX1285" fmla="*/ 5311450 w 5865219"/>
              <a:gd name="connsiteY1285" fmla="*/ 452308 h 6223656"/>
              <a:gd name="connsiteX1286" fmla="*/ 5339957 w 5865219"/>
              <a:gd name="connsiteY1286" fmla="*/ 446656 h 6223656"/>
              <a:gd name="connsiteX1287" fmla="*/ 5343386 w 5865219"/>
              <a:gd name="connsiteY1287" fmla="*/ 445963 h 6223656"/>
              <a:gd name="connsiteX1288" fmla="*/ 5330163 w 5865219"/>
              <a:gd name="connsiteY1288" fmla="*/ 453969 h 6223656"/>
              <a:gd name="connsiteX1289" fmla="*/ 5276206 w 5865219"/>
              <a:gd name="connsiteY1289" fmla="*/ 483650 h 6223656"/>
              <a:gd name="connsiteX1290" fmla="*/ 5244417 w 5865219"/>
              <a:gd name="connsiteY1290" fmla="*/ 499065 h 6223656"/>
              <a:gd name="connsiteX1291" fmla="*/ 5220151 w 5865219"/>
              <a:gd name="connsiteY1291" fmla="*/ 509775 h 6223656"/>
              <a:gd name="connsiteX1292" fmla="*/ 5221370 w 5865219"/>
              <a:gd name="connsiteY1292" fmla="*/ 511252 h 6223656"/>
              <a:gd name="connsiteX1293" fmla="*/ 5225242 w 5865219"/>
              <a:gd name="connsiteY1293" fmla="*/ 516175 h 6223656"/>
              <a:gd name="connsiteX1294" fmla="*/ 5281210 w 5865219"/>
              <a:gd name="connsiteY1294" fmla="*/ 494138 h 6223656"/>
              <a:gd name="connsiteX1295" fmla="*/ 5285068 w 5865219"/>
              <a:gd name="connsiteY1295" fmla="*/ 502271 h 6223656"/>
              <a:gd name="connsiteX1296" fmla="*/ 5280295 w 5865219"/>
              <a:gd name="connsiteY1296" fmla="*/ 505089 h 6223656"/>
              <a:gd name="connsiteX1297" fmla="*/ 5281815 w 5865219"/>
              <a:gd name="connsiteY1297" fmla="*/ 504950 h 6223656"/>
              <a:gd name="connsiteX1298" fmla="*/ 5302374 w 5865219"/>
              <a:gd name="connsiteY1298" fmla="*/ 489689 h 6223656"/>
              <a:gd name="connsiteX1299" fmla="*/ 5330911 w 5865219"/>
              <a:gd name="connsiteY1299" fmla="*/ 487065 h 6223656"/>
              <a:gd name="connsiteX1300" fmla="*/ 5388420 w 5865219"/>
              <a:gd name="connsiteY1300" fmla="*/ 455740 h 6223656"/>
              <a:gd name="connsiteX1301" fmla="*/ 5365493 w 5865219"/>
              <a:gd name="connsiteY1301" fmla="*/ 479662 h 6223656"/>
              <a:gd name="connsiteX1302" fmla="*/ 5325917 w 5865219"/>
              <a:gd name="connsiteY1302" fmla="*/ 500896 h 6223656"/>
              <a:gd name="connsiteX1303" fmla="*/ 5323802 w 5865219"/>
              <a:gd name="connsiteY1303" fmla="*/ 509887 h 6223656"/>
              <a:gd name="connsiteX1304" fmla="*/ 5321161 w 5865219"/>
              <a:gd name="connsiteY1304" fmla="*/ 514749 h 6223656"/>
              <a:gd name="connsiteX1305" fmla="*/ 5331708 w 5865219"/>
              <a:gd name="connsiteY1305" fmla="*/ 511290 h 6223656"/>
              <a:gd name="connsiteX1306" fmla="*/ 5343246 w 5865219"/>
              <a:gd name="connsiteY1306" fmla="*/ 510251 h 6223656"/>
              <a:gd name="connsiteX1307" fmla="*/ 5343334 w 5865219"/>
              <a:gd name="connsiteY1307" fmla="*/ 512401 h 6223656"/>
              <a:gd name="connsiteX1308" fmla="*/ 5342927 w 5865219"/>
              <a:gd name="connsiteY1308" fmla="*/ 512863 h 6223656"/>
              <a:gd name="connsiteX1309" fmla="*/ 5355975 w 5865219"/>
              <a:gd name="connsiteY1309" fmla="*/ 506578 h 6223656"/>
              <a:gd name="connsiteX1310" fmla="*/ 5402445 w 5865219"/>
              <a:gd name="connsiteY1310" fmla="*/ 493860 h 6223656"/>
              <a:gd name="connsiteX1311" fmla="*/ 5446998 w 5865219"/>
              <a:gd name="connsiteY1311" fmla="*/ 476391 h 6223656"/>
              <a:gd name="connsiteX1312" fmla="*/ 5471629 w 5865219"/>
              <a:gd name="connsiteY1312" fmla="*/ 491722 h 6223656"/>
              <a:gd name="connsiteX1313" fmla="*/ 5562018 w 5865219"/>
              <a:gd name="connsiteY1313" fmla="*/ 444000 h 6223656"/>
              <a:gd name="connsiteX1314" fmla="*/ 5596868 w 5865219"/>
              <a:gd name="connsiteY1314" fmla="*/ 425725 h 6223656"/>
              <a:gd name="connsiteX1315" fmla="*/ 5602302 w 5865219"/>
              <a:gd name="connsiteY1315" fmla="*/ 426072 h 6223656"/>
              <a:gd name="connsiteX1316" fmla="*/ 5617665 w 5865219"/>
              <a:gd name="connsiteY1316" fmla="*/ 425830 h 6223656"/>
              <a:gd name="connsiteX1317" fmla="*/ 5606781 w 5865219"/>
              <a:gd name="connsiteY1317" fmla="*/ 432055 h 6223656"/>
              <a:gd name="connsiteX1318" fmla="*/ 5443275 w 5865219"/>
              <a:gd name="connsiteY1318" fmla="*/ 525293 h 6223656"/>
              <a:gd name="connsiteX1319" fmla="*/ 5379069 w 5865219"/>
              <a:gd name="connsiteY1319" fmla="*/ 561458 h 6223656"/>
              <a:gd name="connsiteX1320" fmla="*/ 5333231 w 5865219"/>
              <a:gd name="connsiteY1320" fmla="*/ 591710 h 6223656"/>
              <a:gd name="connsiteX1321" fmla="*/ 5305976 w 5865219"/>
              <a:gd name="connsiteY1321" fmla="*/ 611811 h 6223656"/>
              <a:gd name="connsiteX1322" fmla="*/ 5302941 w 5865219"/>
              <a:gd name="connsiteY1322" fmla="*/ 617347 h 6223656"/>
              <a:gd name="connsiteX1323" fmla="*/ 5301989 w 5865219"/>
              <a:gd name="connsiteY1323" fmla="*/ 619954 h 6223656"/>
              <a:gd name="connsiteX1324" fmla="*/ 5334130 w 5865219"/>
              <a:gd name="connsiteY1324" fmla="*/ 614715 h 6223656"/>
              <a:gd name="connsiteX1325" fmla="*/ 5350277 w 5865219"/>
              <a:gd name="connsiteY1325" fmla="*/ 613576 h 6223656"/>
              <a:gd name="connsiteX1326" fmla="*/ 5350357 w 5865219"/>
              <a:gd name="connsiteY1326" fmla="*/ 613536 h 6223656"/>
              <a:gd name="connsiteX1327" fmla="*/ 5405870 w 5865219"/>
              <a:gd name="connsiteY1327" fmla="*/ 585032 h 6223656"/>
              <a:gd name="connsiteX1328" fmla="*/ 5484570 w 5865219"/>
              <a:gd name="connsiteY1328" fmla="*/ 555981 h 6223656"/>
              <a:gd name="connsiteX1329" fmla="*/ 5505761 w 5865219"/>
              <a:gd name="connsiteY1329" fmla="*/ 558256 h 6223656"/>
              <a:gd name="connsiteX1330" fmla="*/ 5585094 w 5865219"/>
              <a:gd name="connsiteY1330" fmla="*/ 516478 h 6223656"/>
              <a:gd name="connsiteX1331" fmla="*/ 5569983 w 5865219"/>
              <a:gd name="connsiteY1331" fmla="*/ 534757 h 6223656"/>
              <a:gd name="connsiteX1332" fmla="*/ 5569700 w 5865219"/>
              <a:gd name="connsiteY1332" fmla="*/ 532533 h 6223656"/>
              <a:gd name="connsiteX1333" fmla="*/ 5572788 w 5865219"/>
              <a:gd name="connsiteY1333" fmla="*/ 530277 h 6223656"/>
              <a:gd name="connsiteX1334" fmla="*/ 5569519 w 5865219"/>
              <a:gd name="connsiteY1334" fmla="*/ 531105 h 6223656"/>
              <a:gd name="connsiteX1335" fmla="*/ 5569700 w 5865219"/>
              <a:gd name="connsiteY1335" fmla="*/ 532533 h 6223656"/>
              <a:gd name="connsiteX1336" fmla="*/ 5564024 w 5865219"/>
              <a:gd name="connsiteY1336" fmla="*/ 536685 h 6223656"/>
              <a:gd name="connsiteX1337" fmla="*/ 5559347 w 5865219"/>
              <a:gd name="connsiteY1337" fmla="*/ 538198 h 6223656"/>
              <a:gd name="connsiteX1338" fmla="*/ 5555035 w 5865219"/>
              <a:gd name="connsiteY1338" fmla="*/ 541058 h 6223656"/>
              <a:gd name="connsiteX1339" fmla="*/ 5551129 w 5865219"/>
              <a:gd name="connsiteY1339" fmla="*/ 559012 h 6223656"/>
              <a:gd name="connsiteX1340" fmla="*/ 5475686 w 5865219"/>
              <a:gd name="connsiteY1340" fmla="*/ 600430 h 6223656"/>
              <a:gd name="connsiteX1341" fmla="*/ 5471343 w 5865219"/>
              <a:gd name="connsiteY1341" fmla="*/ 614202 h 6223656"/>
              <a:gd name="connsiteX1342" fmla="*/ 5403174 w 5865219"/>
              <a:gd name="connsiteY1342" fmla="*/ 650456 h 6223656"/>
              <a:gd name="connsiteX1343" fmla="*/ 5388856 w 5865219"/>
              <a:gd name="connsiteY1343" fmla="*/ 657844 h 6223656"/>
              <a:gd name="connsiteX1344" fmla="*/ 5394278 w 5865219"/>
              <a:gd name="connsiteY1344" fmla="*/ 658490 h 6223656"/>
              <a:gd name="connsiteX1345" fmla="*/ 5403148 w 5865219"/>
              <a:gd name="connsiteY1345" fmla="*/ 657068 h 6223656"/>
              <a:gd name="connsiteX1346" fmla="*/ 5335692 w 5865219"/>
              <a:gd name="connsiteY1346" fmla="*/ 680653 h 6223656"/>
              <a:gd name="connsiteX1347" fmla="*/ 5335061 w 5865219"/>
              <a:gd name="connsiteY1347" fmla="*/ 680449 h 6223656"/>
              <a:gd name="connsiteX1348" fmla="*/ 5333246 w 5865219"/>
              <a:gd name="connsiteY1348" fmla="*/ 681271 h 6223656"/>
              <a:gd name="connsiteX1349" fmla="*/ 5335692 w 5865219"/>
              <a:gd name="connsiteY1349" fmla="*/ 680653 h 6223656"/>
              <a:gd name="connsiteX1350" fmla="*/ 5339683 w 5865219"/>
              <a:gd name="connsiteY1350" fmla="*/ 683436 h 6223656"/>
              <a:gd name="connsiteX1351" fmla="*/ 5319960 w 5865219"/>
              <a:gd name="connsiteY1351" fmla="*/ 691549 h 6223656"/>
              <a:gd name="connsiteX1352" fmla="*/ 5305504 w 5865219"/>
              <a:gd name="connsiteY1352" fmla="*/ 694358 h 6223656"/>
              <a:gd name="connsiteX1353" fmla="*/ 5288499 w 5865219"/>
              <a:gd name="connsiteY1353" fmla="*/ 703522 h 6223656"/>
              <a:gd name="connsiteX1354" fmla="*/ 5322811 w 5865219"/>
              <a:gd name="connsiteY1354" fmla="*/ 701099 h 6223656"/>
              <a:gd name="connsiteX1355" fmla="*/ 5325372 w 5865219"/>
              <a:gd name="connsiteY1355" fmla="*/ 699933 h 6223656"/>
              <a:gd name="connsiteX1356" fmla="*/ 5371887 w 5865219"/>
              <a:gd name="connsiteY1356" fmla="*/ 675424 h 6223656"/>
              <a:gd name="connsiteX1357" fmla="*/ 5601814 w 5865219"/>
              <a:gd name="connsiteY1357" fmla="*/ 564819 h 6223656"/>
              <a:gd name="connsiteX1358" fmla="*/ 5714413 w 5865219"/>
              <a:gd name="connsiteY1358" fmla="*/ 502545 h 6223656"/>
              <a:gd name="connsiteX1359" fmla="*/ 5724587 w 5865219"/>
              <a:gd name="connsiteY1359" fmla="*/ 501995 h 6223656"/>
              <a:gd name="connsiteX1360" fmla="*/ 5747976 w 5865219"/>
              <a:gd name="connsiteY1360" fmla="*/ 499435 h 6223656"/>
              <a:gd name="connsiteX1361" fmla="*/ 5714607 w 5865219"/>
              <a:gd name="connsiteY1361" fmla="*/ 521461 h 6223656"/>
              <a:gd name="connsiteX1362" fmla="*/ 5685619 w 5865219"/>
              <a:gd name="connsiteY1362" fmla="*/ 537497 h 6223656"/>
              <a:gd name="connsiteX1363" fmla="*/ 5685476 w 5865219"/>
              <a:gd name="connsiteY1363" fmla="*/ 541740 h 6223656"/>
              <a:gd name="connsiteX1364" fmla="*/ 5685449 w 5865219"/>
              <a:gd name="connsiteY1364" fmla="*/ 542527 h 6223656"/>
              <a:gd name="connsiteX1365" fmla="*/ 5685429 w 5865219"/>
              <a:gd name="connsiteY1365" fmla="*/ 543155 h 6223656"/>
              <a:gd name="connsiteX1366" fmla="*/ 5685476 w 5865219"/>
              <a:gd name="connsiteY1366" fmla="*/ 541740 h 6223656"/>
              <a:gd name="connsiteX1367" fmla="*/ 5685556 w 5865219"/>
              <a:gd name="connsiteY1367" fmla="*/ 539382 h 6223656"/>
              <a:gd name="connsiteX1368" fmla="*/ 5685619 w 5865219"/>
              <a:gd name="connsiteY1368" fmla="*/ 537497 h 6223656"/>
              <a:gd name="connsiteX1369" fmla="*/ 5714607 w 5865219"/>
              <a:gd name="connsiteY1369" fmla="*/ 521461 h 6223656"/>
              <a:gd name="connsiteX1370" fmla="*/ 5751284 w 5865219"/>
              <a:gd name="connsiteY1370" fmla="*/ 505320 h 6223656"/>
              <a:gd name="connsiteX1371" fmla="*/ 5755988 w 5865219"/>
              <a:gd name="connsiteY1371" fmla="*/ 514627 h 6223656"/>
              <a:gd name="connsiteX1372" fmla="*/ 5748530 w 5865219"/>
              <a:gd name="connsiteY1372" fmla="*/ 513272 h 6223656"/>
              <a:gd name="connsiteX1373" fmla="*/ 5755988 w 5865219"/>
              <a:gd name="connsiteY1373" fmla="*/ 514627 h 6223656"/>
              <a:gd name="connsiteX1374" fmla="*/ 5770534 w 5865219"/>
              <a:gd name="connsiteY1374" fmla="*/ 511978 h 6223656"/>
              <a:gd name="connsiteX1375" fmla="*/ 5738280 w 5865219"/>
              <a:gd name="connsiteY1375" fmla="*/ 531740 h 6223656"/>
              <a:gd name="connsiteX1376" fmla="*/ 5726864 w 5865219"/>
              <a:gd name="connsiteY1376" fmla="*/ 536237 h 6223656"/>
              <a:gd name="connsiteX1377" fmla="*/ 5720621 w 5865219"/>
              <a:gd name="connsiteY1377" fmla="*/ 537098 h 6223656"/>
              <a:gd name="connsiteX1378" fmla="*/ 5724381 w 5865219"/>
              <a:gd name="connsiteY1378" fmla="*/ 540256 h 6223656"/>
              <a:gd name="connsiteX1379" fmla="*/ 5681229 w 5865219"/>
              <a:gd name="connsiteY1379" fmla="*/ 566696 h 6223656"/>
              <a:gd name="connsiteX1380" fmla="*/ 5665276 w 5865219"/>
              <a:gd name="connsiteY1380" fmla="*/ 570420 h 6223656"/>
              <a:gd name="connsiteX1381" fmla="*/ 5628075 w 5865219"/>
              <a:gd name="connsiteY1381" fmla="*/ 577512 h 6223656"/>
              <a:gd name="connsiteX1382" fmla="*/ 5585762 w 5865219"/>
              <a:gd name="connsiteY1382" fmla="*/ 591213 h 6223656"/>
              <a:gd name="connsiteX1383" fmla="*/ 5663606 w 5865219"/>
              <a:gd name="connsiteY1383" fmla="*/ 577023 h 6223656"/>
              <a:gd name="connsiteX1384" fmla="*/ 5664504 w 5865219"/>
              <a:gd name="connsiteY1384" fmla="*/ 576945 h 6223656"/>
              <a:gd name="connsiteX1385" fmla="*/ 5652739 w 5865219"/>
              <a:gd name="connsiteY1385" fmla="*/ 584152 h 6223656"/>
              <a:gd name="connsiteX1386" fmla="*/ 5440167 w 5865219"/>
              <a:gd name="connsiteY1386" fmla="*/ 700110 h 6223656"/>
              <a:gd name="connsiteX1387" fmla="*/ 5470093 w 5865219"/>
              <a:gd name="connsiteY1387" fmla="*/ 691026 h 6223656"/>
              <a:gd name="connsiteX1388" fmla="*/ 5462235 w 5865219"/>
              <a:gd name="connsiteY1388" fmla="*/ 701243 h 6223656"/>
              <a:gd name="connsiteX1389" fmla="*/ 5384977 w 5865219"/>
              <a:gd name="connsiteY1389" fmla="*/ 720039 h 6223656"/>
              <a:gd name="connsiteX1390" fmla="*/ 5445989 w 5865219"/>
              <a:gd name="connsiteY1390" fmla="*/ 711425 h 6223656"/>
              <a:gd name="connsiteX1391" fmla="*/ 5442898 w 5865219"/>
              <a:gd name="connsiteY1391" fmla="*/ 713243 h 6223656"/>
              <a:gd name="connsiteX1392" fmla="*/ 5373140 w 5865219"/>
              <a:gd name="connsiteY1392" fmla="*/ 758351 h 6223656"/>
              <a:gd name="connsiteX1393" fmla="*/ 5488612 w 5865219"/>
              <a:gd name="connsiteY1393" fmla="*/ 712547 h 6223656"/>
              <a:gd name="connsiteX1394" fmla="*/ 5489246 w 5865219"/>
              <a:gd name="connsiteY1394" fmla="*/ 730083 h 6223656"/>
              <a:gd name="connsiteX1395" fmla="*/ 5505459 w 5865219"/>
              <a:gd name="connsiteY1395" fmla="*/ 728592 h 6223656"/>
              <a:gd name="connsiteX1396" fmla="*/ 5451840 w 5865219"/>
              <a:gd name="connsiteY1396" fmla="*/ 759561 h 6223656"/>
              <a:gd name="connsiteX1397" fmla="*/ 5393245 w 5865219"/>
              <a:gd name="connsiteY1397" fmla="*/ 786764 h 6223656"/>
              <a:gd name="connsiteX1398" fmla="*/ 5392793 w 5865219"/>
              <a:gd name="connsiteY1398" fmla="*/ 800177 h 6223656"/>
              <a:gd name="connsiteX1399" fmla="*/ 5327938 w 5865219"/>
              <a:gd name="connsiteY1399" fmla="*/ 836401 h 6223656"/>
              <a:gd name="connsiteX1400" fmla="*/ 5389971 w 5865219"/>
              <a:gd name="connsiteY1400" fmla="*/ 822253 h 6223656"/>
              <a:gd name="connsiteX1401" fmla="*/ 5463695 w 5865219"/>
              <a:gd name="connsiteY1401" fmla="*/ 789436 h 6223656"/>
              <a:gd name="connsiteX1402" fmla="*/ 5613313 w 5865219"/>
              <a:gd name="connsiteY1402" fmla="*/ 732048 h 6223656"/>
              <a:gd name="connsiteX1403" fmla="*/ 5479276 w 5865219"/>
              <a:gd name="connsiteY1403" fmla="*/ 800671 h 6223656"/>
              <a:gd name="connsiteX1404" fmla="*/ 5418494 w 5865219"/>
              <a:gd name="connsiteY1404" fmla="*/ 837223 h 6223656"/>
              <a:gd name="connsiteX1405" fmla="*/ 5411344 w 5865219"/>
              <a:gd name="connsiteY1405" fmla="*/ 855475 h 6223656"/>
              <a:gd name="connsiteX1406" fmla="*/ 5344137 w 5865219"/>
              <a:gd name="connsiteY1406" fmla="*/ 882768 h 6223656"/>
              <a:gd name="connsiteX1407" fmla="*/ 5344400 w 5865219"/>
              <a:gd name="connsiteY1407" fmla="*/ 882984 h 6223656"/>
              <a:gd name="connsiteX1408" fmla="*/ 5348753 w 5865219"/>
              <a:gd name="connsiteY1408" fmla="*/ 882413 h 6223656"/>
              <a:gd name="connsiteX1409" fmla="*/ 5352233 w 5865219"/>
              <a:gd name="connsiteY1409" fmla="*/ 881675 h 6223656"/>
              <a:gd name="connsiteX1410" fmla="*/ 5416272 w 5865219"/>
              <a:gd name="connsiteY1410" fmla="*/ 872436 h 6223656"/>
              <a:gd name="connsiteX1411" fmla="*/ 5428795 w 5865219"/>
              <a:gd name="connsiteY1411" fmla="*/ 877817 h 6223656"/>
              <a:gd name="connsiteX1412" fmla="*/ 5352683 w 5865219"/>
              <a:gd name="connsiteY1412" fmla="*/ 894745 h 6223656"/>
              <a:gd name="connsiteX1413" fmla="*/ 5354616 w 5865219"/>
              <a:gd name="connsiteY1413" fmla="*/ 900212 h 6223656"/>
              <a:gd name="connsiteX1414" fmla="*/ 5353638 w 5865219"/>
              <a:gd name="connsiteY1414" fmla="*/ 903709 h 6223656"/>
              <a:gd name="connsiteX1415" fmla="*/ 5274486 w 5865219"/>
              <a:gd name="connsiteY1415" fmla="*/ 946176 h 6223656"/>
              <a:gd name="connsiteX1416" fmla="*/ 5274815 w 5865219"/>
              <a:gd name="connsiteY1416" fmla="*/ 947430 h 6223656"/>
              <a:gd name="connsiteX1417" fmla="*/ 5275229 w 5865219"/>
              <a:gd name="connsiteY1417" fmla="*/ 949001 h 6223656"/>
              <a:gd name="connsiteX1418" fmla="*/ 5275476 w 5865219"/>
              <a:gd name="connsiteY1418" fmla="*/ 949943 h 6223656"/>
              <a:gd name="connsiteX1419" fmla="*/ 5275367 w 5865219"/>
              <a:gd name="connsiteY1419" fmla="*/ 949525 h 6223656"/>
              <a:gd name="connsiteX1420" fmla="*/ 5275229 w 5865219"/>
              <a:gd name="connsiteY1420" fmla="*/ 949001 h 6223656"/>
              <a:gd name="connsiteX1421" fmla="*/ 5274486 w 5865219"/>
              <a:gd name="connsiteY1421" fmla="*/ 946176 h 6223656"/>
              <a:gd name="connsiteX1422" fmla="*/ 5345402 w 5865219"/>
              <a:gd name="connsiteY1422" fmla="*/ 917839 h 6223656"/>
              <a:gd name="connsiteX1423" fmla="*/ 5458249 w 5865219"/>
              <a:gd name="connsiteY1423" fmla="*/ 877202 h 6223656"/>
              <a:gd name="connsiteX1424" fmla="*/ 5389053 w 5865219"/>
              <a:gd name="connsiteY1424" fmla="*/ 927197 h 6223656"/>
              <a:gd name="connsiteX1425" fmla="*/ 5438130 w 5865219"/>
              <a:gd name="connsiteY1425" fmla="*/ 926907 h 6223656"/>
              <a:gd name="connsiteX1426" fmla="*/ 5383425 w 5865219"/>
              <a:gd name="connsiteY1426" fmla="*/ 953753 h 6223656"/>
              <a:gd name="connsiteX1427" fmla="*/ 5328723 w 5865219"/>
              <a:gd name="connsiteY1427" fmla="*/ 980598 h 6223656"/>
              <a:gd name="connsiteX1428" fmla="*/ 5404616 w 5865219"/>
              <a:gd name="connsiteY1428" fmla="*/ 956028 h 6223656"/>
              <a:gd name="connsiteX1429" fmla="*/ 5397388 w 5865219"/>
              <a:gd name="connsiteY1429" fmla="*/ 963696 h 6223656"/>
              <a:gd name="connsiteX1430" fmla="*/ 5393991 w 5865219"/>
              <a:gd name="connsiteY1430" fmla="*/ 966722 h 6223656"/>
              <a:gd name="connsiteX1431" fmla="*/ 5329259 w 5865219"/>
              <a:gd name="connsiteY1431" fmla="*/ 982647 h 6223656"/>
              <a:gd name="connsiteX1432" fmla="*/ 5298154 w 5865219"/>
              <a:gd name="connsiteY1432" fmla="*/ 990303 h 6223656"/>
              <a:gd name="connsiteX1433" fmla="*/ 5298154 w 5865219"/>
              <a:gd name="connsiteY1433" fmla="*/ 990303 h 6223656"/>
              <a:gd name="connsiteX1434" fmla="*/ 5351658 w 5865219"/>
              <a:gd name="connsiteY1434" fmla="*/ 983785 h 6223656"/>
              <a:gd name="connsiteX1435" fmla="*/ 5384333 w 5865219"/>
              <a:gd name="connsiteY1435" fmla="*/ 977124 h 6223656"/>
              <a:gd name="connsiteX1436" fmla="*/ 5383408 w 5865219"/>
              <a:gd name="connsiteY1436" fmla="*/ 980837 h 6223656"/>
              <a:gd name="connsiteX1437" fmla="*/ 5409141 w 5865219"/>
              <a:gd name="connsiteY1437" fmla="*/ 973206 h 6223656"/>
              <a:gd name="connsiteX1438" fmla="*/ 5414903 w 5865219"/>
              <a:gd name="connsiteY1438" fmla="*/ 970917 h 6223656"/>
              <a:gd name="connsiteX1439" fmla="*/ 5453023 w 5865219"/>
              <a:gd name="connsiteY1439" fmla="*/ 963227 h 6223656"/>
              <a:gd name="connsiteX1440" fmla="*/ 5506530 w 5865219"/>
              <a:gd name="connsiteY1440" fmla="*/ 957036 h 6223656"/>
              <a:gd name="connsiteX1441" fmla="*/ 5383534 w 5865219"/>
              <a:gd name="connsiteY1441" fmla="*/ 987880 h 6223656"/>
              <a:gd name="connsiteX1442" fmla="*/ 5393894 w 5865219"/>
              <a:gd name="connsiteY1442" fmla="*/ 993805 h 6223656"/>
              <a:gd name="connsiteX1443" fmla="*/ 5548114 w 5865219"/>
              <a:gd name="connsiteY1443" fmla="*/ 962635 h 6223656"/>
              <a:gd name="connsiteX1444" fmla="*/ 5543178 w 5865219"/>
              <a:gd name="connsiteY1444" fmla="*/ 965105 h 6223656"/>
              <a:gd name="connsiteX1445" fmla="*/ 5507493 w 5865219"/>
              <a:gd name="connsiteY1445" fmla="*/ 985979 h 6223656"/>
              <a:gd name="connsiteX1446" fmla="*/ 5491913 w 5865219"/>
              <a:gd name="connsiteY1446" fmla="*/ 1005005 h 6223656"/>
              <a:gd name="connsiteX1447" fmla="*/ 5503589 w 5865219"/>
              <a:gd name="connsiteY1447" fmla="*/ 1003932 h 6223656"/>
              <a:gd name="connsiteX1448" fmla="*/ 5532758 w 5865219"/>
              <a:gd name="connsiteY1448" fmla="*/ 1018844 h 6223656"/>
              <a:gd name="connsiteX1449" fmla="*/ 5454946 w 5865219"/>
              <a:gd name="connsiteY1449" fmla="*/ 1068927 h 6223656"/>
              <a:gd name="connsiteX1450" fmla="*/ 5544431 w 5865219"/>
              <a:gd name="connsiteY1450" fmla="*/ 1048033 h 6223656"/>
              <a:gd name="connsiteX1451" fmla="*/ 5537251 w 5865219"/>
              <a:gd name="connsiteY1451" fmla="*/ 1058204 h 6223656"/>
              <a:gd name="connsiteX1452" fmla="*/ 5531418 w 5865219"/>
              <a:gd name="connsiteY1452" fmla="*/ 1062393 h 6223656"/>
              <a:gd name="connsiteX1453" fmla="*/ 5426097 w 5865219"/>
              <a:gd name="connsiteY1453" fmla="*/ 1085163 h 6223656"/>
              <a:gd name="connsiteX1454" fmla="*/ 5362581 w 5865219"/>
              <a:gd name="connsiteY1454" fmla="*/ 1099062 h 6223656"/>
              <a:gd name="connsiteX1455" fmla="*/ 5405544 w 5865219"/>
              <a:gd name="connsiteY1455" fmla="*/ 1095879 h 6223656"/>
              <a:gd name="connsiteX1456" fmla="*/ 5515767 w 5865219"/>
              <a:gd name="connsiteY1456" fmla="*/ 1072035 h 6223656"/>
              <a:gd name="connsiteX1457" fmla="*/ 5518745 w 5865219"/>
              <a:gd name="connsiteY1457" fmla="*/ 1071498 h 6223656"/>
              <a:gd name="connsiteX1458" fmla="*/ 5518591 w 5865219"/>
              <a:gd name="connsiteY1458" fmla="*/ 1071609 h 6223656"/>
              <a:gd name="connsiteX1459" fmla="*/ 5518701 w 5865219"/>
              <a:gd name="connsiteY1459" fmla="*/ 1076438 h 6223656"/>
              <a:gd name="connsiteX1460" fmla="*/ 5552346 w 5865219"/>
              <a:gd name="connsiteY1460" fmla="*/ 1065429 h 6223656"/>
              <a:gd name="connsiteX1461" fmla="*/ 5621299 w 5865219"/>
              <a:gd name="connsiteY1461" fmla="*/ 1052975 h 6223656"/>
              <a:gd name="connsiteX1462" fmla="*/ 5630658 w 5865219"/>
              <a:gd name="connsiteY1462" fmla="*/ 1050881 h 6223656"/>
              <a:gd name="connsiteX1463" fmla="*/ 5604920 w 5865219"/>
              <a:gd name="connsiteY1463" fmla="*/ 1066474 h 6223656"/>
              <a:gd name="connsiteX1464" fmla="*/ 5563434 w 5865219"/>
              <a:gd name="connsiteY1464" fmla="*/ 1089917 h 6223656"/>
              <a:gd name="connsiteX1465" fmla="*/ 5516515 w 5865219"/>
              <a:gd name="connsiteY1465" fmla="*/ 1116049 h 6223656"/>
              <a:gd name="connsiteX1466" fmla="*/ 5511091 w 5865219"/>
              <a:gd name="connsiteY1466" fmla="*/ 1123265 h 6223656"/>
              <a:gd name="connsiteX1467" fmla="*/ 5516027 w 5865219"/>
              <a:gd name="connsiteY1467" fmla="*/ 1120880 h 6223656"/>
              <a:gd name="connsiteX1468" fmla="*/ 5548469 w 5865219"/>
              <a:gd name="connsiteY1468" fmla="*/ 1113387 h 6223656"/>
              <a:gd name="connsiteX1469" fmla="*/ 5549003 w 5865219"/>
              <a:gd name="connsiteY1469" fmla="*/ 1113440 h 6223656"/>
              <a:gd name="connsiteX1470" fmla="*/ 5564071 w 5865219"/>
              <a:gd name="connsiteY1470" fmla="*/ 1107455 h 6223656"/>
              <a:gd name="connsiteX1471" fmla="*/ 5612513 w 5865219"/>
              <a:gd name="connsiteY1471" fmla="*/ 1089628 h 6223656"/>
              <a:gd name="connsiteX1472" fmla="*/ 5592240 w 5865219"/>
              <a:gd name="connsiteY1472" fmla="*/ 1104073 h 6223656"/>
              <a:gd name="connsiteX1473" fmla="*/ 5579146 w 5865219"/>
              <a:gd name="connsiteY1473" fmla="*/ 1116467 h 6223656"/>
              <a:gd name="connsiteX1474" fmla="*/ 5588703 w 5865219"/>
              <a:gd name="connsiteY1474" fmla="*/ 1117427 h 6223656"/>
              <a:gd name="connsiteX1475" fmla="*/ 5572681 w 5865219"/>
              <a:gd name="connsiteY1475" fmla="*/ 1122585 h 6223656"/>
              <a:gd name="connsiteX1476" fmla="*/ 5565789 w 5865219"/>
              <a:gd name="connsiteY1476" fmla="*/ 1129112 h 6223656"/>
              <a:gd name="connsiteX1477" fmla="*/ 5552831 w 5865219"/>
              <a:gd name="connsiteY1477" fmla="*/ 1142970 h 6223656"/>
              <a:gd name="connsiteX1478" fmla="*/ 5581353 w 5865219"/>
              <a:gd name="connsiteY1478" fmla="*/ 1127680 h 6223656"/>
              <a:gd name="connsiteX1479" fmla="*/ 5594128 w 5865219"/>
              <a:gd name="connsiteY1479" fmla="*/ 1143398 h 6223656"/>
              <a:gd name="connsiteX1480" fmla="*/ 5650100 w 5865219"/>
              <a:gd name="connsiteY1480" fmla="*/ 1121361 h 6223656"/>
              <a:gd name="connsiteX1481" fmla="*/ 5645574 w 5865219"/>
              <a:gd name="connsiteY1481" fmla="*/ 1134443 h 6223656"/>
              <a:gd name="connsiteX1482" fmla="*/ 5627173 w 5865219"/>
              <a:gd name="connsiteY1482" fmla="*/ 1145285 h 6223656"/>
              <a:gd name="connsiteX1483" fmla="*/ 5642753 w 5865219"/>
              <a:gd name="connsiteY1483" fmla="*/ 1156520 h 6223656"/>
              <a:gd name="connsiteX1484" fmla="*/ 5633583 w 5865219"/>
              <a:gd name="connsiteY1484" fmla="*/ 1159056 h 6223656"/>
              <a:gd name="connsiteX1485" fmla="*/ 5614625 w 5865219"/>
              <a:gd name="connsiteY1485" fmla="*/ 1167576 h 6223656"/>
              <a:gd name="connsiteX1486" fmla="*/ 5613772 w 5865219"/>
              <a:gd name="connsiteY1486" fmla="*/ 1167749 h 6223656"/>
              <a:gd name="connsiteX1487" fmla="*/ 5437144 w 5865219"/>
              <a:gd name="connsiteY1487" fmla="*/ 1204616 h 6223656"/>
              <a:gd name="connsiteX1488" fmla="*/ 5433495 w 5865219"/>
              <a:gd name="connsiteY1488" fmla="*/ 1206658 h 6223656"/>
              <a:gd name="connsiteX1489" fmla="*/ 5546283 w 5865219"/>
              <a:gd name="connsiteY1489" fmla="*/ 1194195 h 6223656"/>
              <a:gd name="connsiteX1490" fmla="*/ 5557054 w 5865219"/>
              <a:gd name="connsiteY1490" fmla="*/ 1194979 h 6223656"/>
              <a:gd name="connsiteX1491" fmla="*/ 5643438 w 5865219"/>
              <a:gd name="connsiteY1491" fmla="*/ 1178331 h 6223656"/>
              <a:gd name="connsiteX1492" fmla="*/ 5647084 w 5865219"/>
              <a:gd name="connsiteY1492" fmla="*/ 1177825 h 6223656"/>
              <a:gd name="connsiteX1493" fmla="*/ 5632723 w 5865219"/>
              <a:gd name="connsiteY1493" fmla="*/ 1186847 h 6223656"/>
              <a:gd name="connsiteX1494" fmla="*/ 5631255 w 5865219"/>
              <a:gd name="connsiteY1494" fmla="*/ 1188709 h 6223656"/>
              <a:gd name="connsiteX1495" fmla="*/ 5625756 w 5865219"/>
              <a:gd name="connsiteY1495" fmla="*/ 1189570 h 6223656"/>
              <a:gd name="connsiteX1496" fmla="*/ 5578329 w 5865219"/>
              <a:gd name="connsiteY1496" fmla="*/ 1200672 h 6223656"/>
              <a:gd name="connsiteX1497" fmla="*/ 5583715 w 5865219"/>
              <a:gd name="connsiteY1497" fmla="*/ 1205182 h 6223656"/>
              <a:gd name="connsiteX1498" fmla="*/ 5445324 w 5865219"/>
              <a:gd name="connsiteY1498" fmla="*/ 1241022 h 6223656"/>
              <a:gd name="connsiteX1499" fmla="*/ 5451757 w 5865219"/>
              <a:gd name="connsiteY1499" fmla="*/ 1243593 h 6223656"/>
              <a:gd name="connsiteX1500" fmla="*/ 5448906 w 5865219"/>
              <a:gd name="connsiteY1500" fmla="*/ 1248413 h 6223656"/>
              <a:gd name="connsiteX1501" fmla="*/ 5510752 w 5865219"/>
              <a:gd name="connsiteY1501" fmla="*/ 1235584 h 6223656"/>
              <a:gd name="connsiteX1502" fmla="*/ 5640216 w 5865219"/>
              <a:gd name="connsiteY1502" fmla="*/ 1214996 h 6223656"/>
              <a:gd name="connsiteX1503" fmla="*/ 5645597 w 5865219"/>
              <a:gd name="connsiteY1503" fmla="*/ 1207532 h 6223656"/>
              <a:gd name="connsiteX1504" fmla="*/ 5670149 w 5865219"/>
              <a:gd name="connsiteY1504" fmla="*/ 1211523 h 6223656"/>
              <a:gd name="connsiteX1505" fmla="*/ 5675150 w 5865219"/>
              <a:gd name="connsiteY1505" fmla="*/ 1218007 h 6223656"/>
              <a:gd name="connsiteX1506" fmla="*/ 5639281 w 5865219"/>
              <a:gd name="connsiteY1506" fmla="*/ 1216291 h 6223656"/>
              <a:gd name="connsiteX1507" fmla="*/ 5639433 w 5865219"/>
              <a:gd name="connsiteY1507" fmla="*/ 1216081 h 6223656"/>
              <a:gd name="connsiteX1508" fmla="*/ 5512251 w 5865219"/>
              <a:gd name="connsiteY1508" fmla="*/ 1244380 h 6223656"/>
              <a:gd name="connsiteX1509" fmla="*/ 5442398 w 5865219"/>
              <a:gd name="connsiteY1509" fmla="*/ 1259418 h 6223656"/>
              <a:gd name="connsiteX1510" fmla="*/ 5442106 w 5865219"/>
              <a:gd name="connsiteY1510" fmla="*/ 1259910 h 6223656"/>
              <a:gd name="connsiteX1511" fmla="*/ 5435291 w 5865219"/>
              <a:gd name="connsiteY1511" fmla="*/ 1265438 h 6223656"/>
              <a:gd name="connsiteX1512" fmla="*/ 5484677 w 5865219"/>
              <a:gd name="connsiteY1512" fmla="*/ 1254905 h 6223656"/>
              <a:gd name="connsiteX1513" fmla="*/ 5658160 w 5865219"/>
              <a:gd name="connsiteY1513" fmla="*/ 1231271 h 6223656"/>
              <a:gd name="connsiteX1514" fmla="*/ 5464653 w 5865219"/>
              <a:gd name="connsiteY1514" fmla="*/ 1279007 h 6223656"/>
              <a:gd name="connsiteX1515" fmla="*/ 5444729 w 5865219"/>
              <a:gd name="connsiteY1515" fmla="*/ 1284118 h 6223656"/>
              <a:gd name="connsiteX1516" fmla="*/ 5462946 w 5865219"/>
              <a:gd name="connsiteY1516" fmla="*/ 1286919 h 6223656"/>
              <a:gd name="connsiteX1517" fmla="*/ 5465286 w 5865219"/>
              <a:gd name="connsiteY1517" fmla="*/ 1287625 h 6223656"/>
              <a:gd name="connsiteX1518" fmla="*/ 5472065 w 5865219"/>
              <a:gd name="connsiteY1518" fmla="*/ 1285858 h 6223656"/>
              <a:gd name="connsiteX1519" fmla="*/ 5636543 w 5865219"/>
              <a:gd name="connsiteY1519" fmla="*/ 1252773 h 6223656"/>
              <a:gd name="connsiteX1520" fmla="*/ 5761413 w 5865219"/>
              <a:gd name="connsiteY1520" fmla="*/ 1243073 h 6223656"/>
              <a:gd name="connsiteX1521" fmla="*/ 5792898 w 5865219"/>
              <a:gd name="connsiteY1521" fmla="*/ 1237806 h 6223656"/>
              <a:gd name="connsiteX1522" fmla="*/ 5814707 w 5865219"/>
              <a:gd name="connsiteY1522" fmla="*/ 1241762 h 6223656"/>
              <a:gd name="connsiteX1523" fmla="*/ 5700846 w 5865219"/>
              <a:gd name="connsiteY1523" fmla="*/ 1267907 h 6223656"/>
              <a:gd name="connsiteX1524" fmla="*/ 5502362 w 5865219"/>
              <a:gd name="connsiteY1524" fmla="*/ 1311417 h 6223656"/>
              <a:gd name="connsiteX1525" fmla="*/ 5451979 w 5865219"/>
              <a:gd name="connsiteY1525" fmla="*/ 1323943 h 6223656"/>
              <a:gd name="connsiteX1526" fmla="*/ 5434480 w 5865219"/>
              <a:gd name="connsiteY1526" fmla="*/ 1334568 h 6223656"/>
              <a:gd name="connsiteX1527" fmla="*/ 5379458 w 5865219"/>
              <a:gd name="connsiteY1527" fmla="*/ 1343958 h 6223656"/>
              <a:gd name="connsiteX1528" fmla="*/ 5332390 w 5865219"/>
              <a:gd name="connsiteY1528" fmla="*/ 1363260 h 6223656"/>
              <a:gd name="connsiteX1529" fmla="*/ 5416913 w 5865219"/>
              <a:gd name="connsiteY1529" fmla="*/ 1341773 h 6223656"/>
              <a:gd name="connsiteX1530" fmla="*/ 5434480 w 5865219"/>
              <a:gd name="connsiteY1530" fmla="*/ 1334568 h 6223656"/>
              <a:gd name="connsiteX1531" fmla="*/ 5473814 w 5865219"/>
              <a:gd name="connsiteY1531" fmla="*/ 1327212 h 6223656"/>
              <a:gd name="connsiteX1532" fmla="*/ 5474219 w 5865219"/>
              <a:gd name="connsiteY1532" fmla="*/ 1327206 h 6223656"/>
              <a:gd name="connsiteX1533" fmla="*/ 5484048 w 5865219"/>
              <a:gd name="connsiteY1533" fmla="*/ 1324707 h 6223656"/>
              <a:gd name="connsiteX1534" fmla="*/ 5679770 w 5865219"/>
              <a:gd name="connsiteY1534" fmla="*/ 1285463 h 6223656"/>
              <a:gd name="connsiteX1535" fmla="*/ 5739874 w 5865219"/>
              <a:gd name="connsiteY1535" fmla="*/ 1274988 h 6223656"/>
              <a:gd name="connsiteX1536" fmla="*/ 5754273 w 5865219"/>
              <a:gd name="connsiteY1536" fmla="*/ 1284534 h 6223656"/>
              <a:gd name="connsiteX1537" fmla="*/ 5772038 w 5865219"/>
              <a:gd name="connsiteY1537" fmla="*/ 1284291 h 6223656"/>
              <a:gd name="connsiteX1538" fmla="*/ 5704582 w 5865219"/>
              <a:gd name="connsiteY1538" fmla="*/ 1307877 h 6223656"/>
              <a:gd name="connsiteX1539" fmla="*/ 5701131 w 5865219"/>
              <a:gd name="connsiteY1539" fmla="*/ 1303799 h 6223656"/>
              <a:gd name="connsiteX1540" fmla="*/ 5701339 w 5865219"/>
              <a:gd name="connsiteY1540" fmla="*/ 1303737 h 6223656"/>
              <a:gd name="connsiteX1541" fmla="*/ 5723864 w 5865219"/>
              <a:gd name="connsiteY1541" fmla="*/ 1299312 h 6223656"/>
              <a:gd name="connsiteX1542" fmla="*/ 5754299 w 5865219"/>
              <a:gd name="connsiteY1542" fmla="*/ 1288006 h 6223656"/>
              <a:gd name="connsiteX1543" fmla="*/ 5701339 w 5865219"/>
              <a:gd name="connsiteY1543" fmla="*/ 1303737 h 6223656"/>
              <a:gd name="connsiteX1544" fmla="*/ 5701116 w 5865219"/>
              <a:gd name="connsiteY1544" fmla="*/ 1303780 h 6223656"/>
              <a:gd name="connsiteX1545" fmla="*/ 5701131 w 5865219"/>
              <a:gd name="connsiteY1545" fmla="*/ 1303799 h 6223656"/>
              <a:gd name="connsiteX1546" fmla="*/ 5674389 w 5865219"/>
              <a:gd name="connsiteY1546" fmla="*/ 1311743 h 6223656"/>
              <a:gd name="connsiteX1547" fmla="*/ 5704582 w 5865219"/>
              <a:gd name="connsiteY1547" fmla="*/ 1307877 h 6223656"/>
              <a:gd name="connsiteX1548" fmla="*/ 5708573 w 5865219"/>
              <a:gd name="connsiteY1548" fmla="*/ 1310656 h 6223656"/>
              <a:gd name="connsiteX1549" fmla="*/ 5688849 w 5865219"/>
              <a:gd name="connsiteY1549" fmla="*/ 1318772 h 6223656"/>
              <a:gd name="connsiteX1550" fmla="*/ 5648870 w 5865219"/>
              <a:gd name="connsiteY1550" fmla="*/ 1326540 h 6223656"/>
              <a:gd name="connsiteX1551" fmla="*/ 5630921 w 5865219"/>
              <a:gd name="connsiteY1551" fmla="*/ 1329087 h 6223656"/>
              <a:gd name="connsiteX1552" fmla="*/ 5623565 w 5865219"/>
              <a:gd name="connsiteY1552" fmla="*/ 1333445 h 6223656"/>
              <a:gd name="connsiteX1553" fmla="*/ 5585227 w 5865219"/>
              <a:gd name="connsiteY1553" fmla="*/ 1339718 h 6223656"/>
              <a:gd name="connsiteX1554" fmla="*/ 5594667 w 5865219"/>
              <a:gd name="connsiteY1554" fmla="*/ 1335487 h 6223656"/>
              <a:gd name="connsiteX1555" fmla="*/ 5560646 w 5865219"/>
              <a:gd name="connsiteY1555" fmla="*/ 1344217 h 6223656"/>
              <a:gd name="connsiteX1556" fmla="*/ 5585227 w 5865219"/>
              <a:gd name="connsiteY1556" fmla="*/ 1339718 h 6223656"/>
              <a:gd name="connsiteX1557" fmla="*/ 5531244 w 5865219"/>
              <a:gd name="connsiteY1557" fmla="*/ 1363906 h 6223656"/>
              <a:gd name="connsiteX1558" fmla="*/ 5586236 w 5865219"/>
              <a:gd name="connsiteY1558" fmla="*/ 1375612 h 6223656"/>
              <a:gd name="connsiteX1559" fmla="*/ 5637002 w 5865219"/>
              <a:gd name="connsiteY1559" fmla="*/ 1370313 h 6223656"/>
              <a:gd name="connsiteX1560" fmla="*/ 5630299 w 5865219"/>
              <a:gd name="connsiteY1560" fmla="*/ 1409664 h 6223656"/>
              <a:gd name="connsiteX1561" fmla="*/ 5606152 w 5865219"/>
              <a:gd name="connsiteY1561" fmla="*/ 1437930 h 6223656"/>
              <a:gd name="connsiteX1562" fmla="*/ 5322936 w 5865219"/>
              <a:gd name="connsiteY1562" fmla="*/ 1547386 h 6223656"/>
              <a:gd name="connsiteX1563" fmla="*/ 4912470 w 5865219"/>
              <a:gd name="connsiteY1563" fmla="*/ 1707750 h 6223656"/>
              <a:gd name="connsiteX1564" fmla="*/ 4741670 w 5865219"/>
              <a:gd name="connsiteY1564" fmla="*/ 1781142 h 6223656"/>
              <a:gd name="connsiteX1565" fmla="*/ 4782129 w 5865219"/>
              <a:gd name="connsiteY1565" fmla="*/ 1781142 h 6223656"/>
              <a:gd name="connsiteX1566" fmla="*/ 4811467 w 5865219"/>
              <a:gd name="connsiteY1566" fmla="*/ 1768688 h 6223656"/>
              <a:gd name="connsiteX1567" fmla="*/ 4961592 w 5865219"/>
              <a:gd name="connsiteY1567" fmla="*/ 1709297 h 6223656"/>
              <a:gd name="connsiteX1568" fmla="*/ 5417081 w 5865219"/>
              <a:gd name="connsiteY1568" fmla="*/ 1550274 h 6223656"/>
              <a:gd name="connsiteX1569" fmla="*/ 5556304 w 5865219"/>
              <a:gd name="connsiteY1569" fmla="*/ 1515513 h 6223656"/>
              <a:gd name="connsiteX1570" fmla="*/ 5678676 w 5865219"/>
              <a:gd name="connsiteY1570" fmla="*/ 1531923 h 6223656"/>
              <a:gd name="connsiteX1571" fmla="*/ 5404779 w 5865219"/>
              <a:gd name="connsiteY1571" fmla="*/ 1628479 h 6223656"/>
              <a:gd name="connsiteX1572" fmla="*/ 5187907 w 5865219"/>
              <a:gd name="connsiteY1572" fmla="*/ 1706485 h 6223656"/>
              <a:gd name="connsiteX1573" fmla="*/ 5005621 w 5865219"/>
              <a:gd name="connsiteY1573" fmla="*/ 1781142 h 6223656"/>
              <a:gd name="connsiteX1574" fmla="*/ 5085070 w 5865219"/>
              <a:gd name="connsiteY1574" fmla="*/ 1781142 h 6223656"/>
              <a:gd name="connsiteX1575" fmla="*/ 5060517 w 5865219"/>
              <a:gd name="connsiteY1575" fmla="*/ 1793001 h 6223656"/>
              <a:gd name="connsiteX1576" fmla="*/ 5012064 w 5865219"/>
              <a:gd name="connsiteY1576" fmla="*/ 1815841 h 6223656"/>
              <a:gd name="connsiteX1577" fmla="*/ 4916517 w 5865219"/>
              <a:gd name="connsiteY1577" fmla="*/ 1859109 h 6223656"/>
              <a:gd name="connsiteX1578" fmla="*/ 4912843 w 5865219"/>
              <a:gd name="connsiteY1578" fmla="*/ 1864978 h 6223656"/>
              <a:gd name="connsiteX1579" fmla="*/ 4918279 w 5865219"/>
              <a:gd name="connsiteY1579" fmla="*/ 1863845 h 6223656"/>
              <a:gd name="connsiteX1580" fmla="*/ 4947528 w 5865219"/>
              <a:gd name="connsiteY1580" fmla="*/ 1857935 h 6223656"/>
              <a:gd name="connsiteX1581" fmla="*/ 4956483 w 5865219"/>
              <a:gd name="connsiteY1581" fmla="*/ 1853851 h 6223656"/>
              <a:gd name="connsiteX1582" fmla="*/ 5003001 w 5865219"/>
              <a:gd name="connsiteY1582" fmla="*/ 1829341 h 6223656"/>
              <a:gd name="connsiteX1583" fmla="*/ 5109517 w 5865219"/>
              <a:gd name="connsiteY1583" fmla="*/ 1781142 h 6223656"/>
              <a:gd name="connsiteX1584" fmla="*/ 5205145 w 5865219"/>
              <a:gd name="connsiteY1584" fmla="*/ 1781142 h 6223656"/>
              <a:gd name="connsiteX1585" fmla="*/ 5177157 w 5865219"/>
              <a:gd name="connsiteY1585" fmla="*/ 1794504 h 6223656"/>
              <a:gd name="connsiteX1586" fmla="*/ 5071278 w 5865219"/>
              <a:gd name="connsiteY1586" fmla="*/ 1854029 h 6223656"/>
              <a:gd name="connsiteX1587" fmla="*/ 5101206 w 5865219"/>
              <a:gd name="connsiteY1587" fmla="*/ 1844944 h 6223656"/>
              <a:gd name="connsiteX1588" fmla="*/ 5093348 w 5865219"/>
              <a:gd name="connsiteY1588" fmla="*/ 1855162 h 6223656"/>
              <a:gd name="connsiteX1589" fmla="*/ 5058882 w 5865219"/>
              <a:gd name="connsiteY1589" fmla="*/ 1863547 h 6223656"/>
              <a:gd name="connsiteX1590" fmla="*/ 5059335 w 5865219"/>
              <a:gd name="connsiteY1590" fmla="*/ 1867852 h 6223656"/>
              <a:gd name="connsiteX1591" fmla="*/ 5077100 w 5865219"/>
              <a:gd name="connsiteY1591" fmla="*/ 1865343 h 6223656"/>
              <a:gd name="connsiteX1592" fmla="*/ 5074010 w 5865219"/>
              <a:gd name="connsiteY1592" fmla="*/ 1867161 h 6223656"/>
              <a:gd name="connsiteX1593" fmla="*/ 5060100 w 5865219"/>
              <a:gd name="connsiteY1593" fmla="*/ 1875088 h 6223656"/>
              <a:gd name="connsiteX1594" fmla="*/ 5061430 w 5865219"/>
              <a:gd name="connsiteY1594" fmla="*/ 1887670 h 6223656"/>
              <a:gd name="connsiteX1595" fmla="*/ 5062024 w 5865219"/>
              <a:gd name="connsiteY1595" fmla="*/ 1892136 h 6223656"/>
              <a:gd name="connsiteX1596" fmla="*/ 5065626 w 5865219"/>
              <a:gd name="connsiteY1596" fmla="*/ 1890881 h 6223656"/>
              <a:gd name="connsiteX1597" fmla="*/ 5119722 w 5865219"/>
              <a:gd name="connsiteY1597" fmla="*/ 1866467 h 6223656"/>
              <a:gd name="connsiteX1598" fmla="*/ 5120357 w 5865219"/>
              <a:gd name="connsiteY1598" fmla="*/ 1884002 h 6223656"/>
              <a:gd name="connsiteX1599" fmla="*/ 5136572 w 5865219"/>
              <a:gd name="connsiteY1599" fmla="*/ 1882511 h 6223656"/>
              <a:gd name="connsiteX1600" fmla="*/ 5082952 w 5865219"/>
              <a:gd name="connsiteY1600" fmla="*/ 1913479 h 6223656"/>
              <a:gd name="connsiteX1601" fmla="*/ 5065688 w 5865219"/>
              <a:gd name="connsiteY1601" fmla="*/ 1919667 h 6223656"/>
              <a:gd name="connsiteX1602" fmla="*/ 5065996 w 5865219"/>
              <a:gd name="connsiteY1602" fmla="*/ 1921992 h 6223656"/>
              <a:gd name="connsiteX1603" fmla="*/ 5067849 w 5865219"/>
              <a:gd name="connsiteY1603" fmla="*/ 1934896 h 6223656"/>
              <a:gd name="connsiteX1604" fmla="*/ 5051698 w 5865219"/>
              <a:gd name="connsiteY1604" fmla="*/ 1940739 h 6223656"/>
              <a:gd name="connsiteX1605" fmla="*/ 5025119 w 5865219"/>
              <a:gd name="connsiteY1605" fmla="*/ 1945320 h 6223656"/>
              <a:gd name="connsiteX1606" fmla="*/ 5025183 w 5865219"/>
              <a:gd name="connsiteY1606" fmla="*/ 1945709 h 6223656"/>
              <a:gd name="connsiteX1607" fmla="*/ 5023904 w 5865219"/>
              <a:gd name="connsiteY1607" fmla="*/ 1954097 h 6223656"/>
              <a:gd name="connsiteX1608" fmla="*/ 4992936 w 5865219"/>
              <a:gd name="connsiteY1608" fmla="*/ 1972074 h 6223656"/>
              <a:gd name="connsiteX1609" fmla="*/ 4984344 w 5865219"/>
              <a:gd name="connsiteY1609" fmla="*/ 1976701 h 6223656"/>
              <a:gd name="connsiteX1610" fmla="*/ 4988309 w 5865219"/>
              <a:gd name="connsiteY1610" fmla="*/ 1990151 h 6223656"/>
              <a:gd name="connsiteX1611" fmla="*/ 4996707 w 5865219"/>
              <a:gd name="connsiteY1611" fmla="*/ 1986462 h 6223656"/>
              <a:gd name="connsiteX1612" fmla="*/ 5021085 w 5865219"/>
              <a:gd name="connsiteY1612" fmla="*/ 1976172 h 6223656"/>
              <a:gd name="connsiteX1613" fmla="*/ 5094807 w 5865219"/>
              <a:gd name="connsiteY1613" fmla="*/ 1943354 h 6223656"/>
              <a:gd name="connsiteX1614" fmla="*/ 5244426 w 5865219"/>
              <a:gd name="connsiteY1614" fmla="*/ 1885966 h 6223656"/>
              <a:gd name="connsiteX1615" fmla="*/ 5110388 w 5865219"/>
              <a:gd name="connsiteY1615" fmla="*/ 1954590 h 6223656"/>
              <a:gd name="connsiteX1616" fmla="*/ 5049606 w 5865219"/>
              <a:gd name="connsiteY1616" fmla="*/ 1991144 h 6223656"/>
              <a:gd name="connsiteX1617" fmla="*/ 5042458 w 5865219"/>
              <a:gd name="connsiteY1617" fmla="*/ 2009396 h 6223656"/>
              <a:gd name="connsiteX1618" fmla="*/ 4975249 w 5865219"/>
              <a:gd name="connsiteY1618" fmla="*/ 2036686 h 6223656"/>
              <a:gd name="connsiteX1619" fmla="*/ 4979013 w 5865219"/>
              <a:gd name="connsiteY1619" fmla="*/ 2039748 h 6223656"/>
              <a:gd name="connsiteX1620" fmla="*/ 4982190 w 5865219"/>
              <a:gd name="connsiteY1620" fmla="*/ 2045202 h 6223656"/>
              <a:gd name="connsiteX1621" fmla="*/ 4997602 w 5865219"/>
              <a:gd name="connsiteY1621" fmla="*/ 2041008 h 6223656"/>
              <a:gd name="connsiteX1622" fmla="*/ 5039402 w 5865219"/>
              <a:gd name="connsiteY1622" fmla="*/ 2040908 h 6223656"/>
              <a:gd name="connsiteX1623" fmla="*/ 5042322 w 5865219"/>
              <a:gd name="connsiteY1623" fmla="*/ 2041490 h 6223656"/>
              <a:gd name="connsiteX1624" fmla="*/ 4997106 w 5865219"/>
              <a:gd name="connsiteY1624" fmla="*/ 2054488 h 6223656"/>
              <a:gd name="connsiteX1625" fmla="*/ 5029357 w 5865219"/>
              <a:gd name="connsiteY1625" fmla="*/ 2050306 h 6223656"/>
              <a:gd name="connsiteX1626" fmla="*/ 5052086 w 5865219"/>
              <a:gd name="connsiteY1626" fmla="*/ 2047627 h 6223656"/>
              <a:gd name="connsiteX1627" fmla="*/ 5089362 w 5865219"/>
              <a:gd name="connsiteY1627" fmla="*/ 2031122 h 6223656"/>
              <a:gd name="connsiteX1628" fmla="*/ 5020163 w 5865219"/>
              <a:gd name="connsiteY1628" fmla="*/ 2081116 h 6223656"/>
              <a:gd name="connsiteX1629" fmla="*/ 5069241 w 5865219"/>
              <a:gd name="connsiteY1629" fmla="*/ 2080828 h 6223656"/>
              <a:gd name="connsiteX1630" fmla="*/ 5042297 w 5865219"/>
              <a:gd name="connsiteY1630" fmla="*/ 2095795 h 6223656"/>
              <a:gd name="connsiteX1631" fmla="*/ 5025825 w 5865219"/>
              <a:gd name="connsiteY1631" fmla="*/ 2102936 h 6223656"/>
              <a:gd name="connsiteX1632" fmla="*/ 5028717 w 5865219"/>
              <a:gd name="connsiteY1632" fmla="*/ 2102421 h 6223656"/>
              <a:gd name="connsiteX1633" fmla="*/ 5094476 w 5865219"/>
              <a:gd name="connsiteY1633" fmla="*/ 2092557 h 6223656"/>
              <a:gd name="connsiteX1634" fmla="*/ 5133604 w 5865219"/>
              <a:gd name="connsiteY1634" fmla="*/ 2086174 h 6223656"/>
              <a:gd name="connsiteX1635" fmla="*/ 5144721 w 5865219"/>
              <a:gd name="connsiteY1635" fmla="*/ 2084860 h 6223656"/>
              <a:gd name="connsiteX1636" fmla="*/ 5164157 w 5865219"/>
              <a:gd name="connsiteY1636" fmla="*/ 2080545 h 6223656"/>
              <a:gd name="connsiteX1637" fmla="*/ 5162310 w 5865219"/>
              <a:gd name="connsiteY1637" fmla="*/ 2085476 h 6223656"/>
              <a:gd name="connsiteX1638" fmla="*/ 5160247 w 5865219"/>
              <a:gd name="connsiteY1638" fmla="*/ 2087390 h 6223656"/>
              <a:gd name="connsiteX1639" fmla="*/ 5151189 w 5865219"/>
              <a:gd name="connsiteY1639" fmla="*/ 2089620 h 6223656"/>
              <a:gd name="connsiteX1640" fmla="*/ 5122171 w 5865219"/>
              <a:gd name="connsiteY1640" fmla="*/ 2102636 h 6223656"/>
              <a:gd name="connsiteX1641" fmla="*/ 5100225 w 5865219"/>
              <a:gd name="connsiteY1641" fmla="*/ 2115285 h 6223656"/>
              <a:gd name="connsiteX1642" fmla="*/ 5137642 w 5865219"/>
              <a:gd name="connsiteY1642" fmla="*/ 2110955 h 6223656"/>
              <a:gd name="connsiteX1643" fmla="*/ 5131122 w 5865219"/>
              <a:gd name="connsiteY1643" fmla="*/ 2113018 h 6223656"/>
              <a:gd name="connsiteX1644" fmla="*/ 5217049 w 5865219"/>
              <a:gd name="connsiteY1644" fmla="*/ 2097158 h 6223656"/>
              <a:gd name="connsiteX1645" fmla="*/ 5328534 w 5865219"/>
              <a:gd name="connsiteY1645" fmla="*/ 2078962 h 6223656"/>
              <a:gd name="connsiteX1646" fmla="*/ 5200344 w 5865219"/>
              <a:gd name="connsiteY1646" fmla="*/ 2105396 h 6223656"/>
              <a:gd name="connsiteX1647" fmla="*/ 5158009 w 5865219"/>
              <a:gd name="connsiteY1647" fmla="*/ 2115625 h 6223656"/>
              <a:gd name="connsiteX1648" fmla="*/ 5163697 w 5865219"/>
              <a:gd name="connsiteY1648" fmla="*/ 2119231 h 6223656"/>
              <a:gd name="connsiteX1649" fmla="*/ 5165653 w 5865219"/>
              <a:gd name="connsiteY1649" fmla="*/ 2119296 h 6223656"/>
              <a:gd name="connsiteX1650" fmla="*/ 5179227 w 5865219"/>
              <a:gd name="connsiteY1650" fmla="*/ 2116553 h 6223656"/>
              <a:gd name="connsiteX1651" fmla="*/ 5174292 w 5865219"/>
              <a:gd name="connsiteY1651" fmla="*/ 2119024 h 6223656"/>
              <a:gd name="connsiteX1652" fmla="*/ 5173200 w 5865219"/>
              <a:gd name="connsiteY1652" fmla="*/ 2119546 h 6223656"/>
              <a:gd name="connsiteX1653" fmla="*/ 5176666 w 5865219"/>
              <a:gd name="connsiteY1653" fmla="*/ 2119661 h 6223656"/>
              <a:gd name="connsiteX1654" fmla="*/ 5200428 w 5865219"/>
              <a:gd name="connsiteY1654" fmla="*/ 2116389 h 6223656"/>
              <a:gd name="connsiteX1655" fmla="*/ 5491202 w 5865219"/>
              <a:gd name="connsiteY1655" fmla="*/ 2065140 h 6223656"/>
              <a:gd name="connsiteX1656" fmla="*/ 5225679 w 5865219"/>
              <a:gd name="connsiteY1656" fmla="*/ 2120970 h 6223656"/>
              <a:gd name="connsiteX1657" fmla="*/ 5207970 w 5865219"/>
              <a:gd name="connsiteY1657" fmla="*/ 2128737 h 6223656"/>
              <a:gd name="connsiteX1658" fmla="*/ 5225706 w 5865219"/>
              <a:gd name="connsiteY1658" fmla="*/ 2124442 h 6223656"/>
              <a:gd name="connsiteX1659" fmla="*/ 5375319 w 5865219"/>
              <a:gd name="connsiteY1659" fmla="*/ 2098718 h 6223656"/>
              <a:gd name="connsiteX1660" fmla="*/ 5472177 w 5865219"/>
              <a:gd name="connsiteY1660" fmla="*/ 2084239 h 6223656"/>
              <a:gd name="connsiteX1661" fmla="*/ 5460475 w 5865219"/>
              <a:gd name="connsiteY1661" fmla="*/ 2089879 h 6223656"/>
              <a:gd name="connsiteX1662" fmla="*/ 5460003 w 5865219"/>
              <a:gd name="connsiteY1662" fmla="*/ 2090177 h 6223656"/>
              <a:gd name="connsiteX1663" fmla="*/ 5455860 w 5865219"/>
              <a:gd name="connsiteY1663" fmla="*/ 2091083 h 6223656"/>
              <a:gd name="connsiteX1664" fmla="*/ 5388898 w 5865219"/>
              <a:gd name="connsiteY1664" fmla="*/ 2103780 h 6223656"/>
              <a:gd name="connsiteX1665" fmla="*/ 5438177 w 5865219"/>
              <a:gd name="connsiteY1665" fmla="*/ 2102322 h 6223656"/>
              <a:gd name="connsiteX1666" fmla="*/ 5442920 w 5865219"/>
              <a:gd name="connsiteY1666" fmla="*/ 2101322 h 6223656"/>
              <a:gd name="connsiteX1667" fmla="*/ 5442232 w 5865219"/>
              <a:gd name="connsiteY1667" fmla="*/ 2107665 h 6223656"/>
              <a:gd name="connsiteX1668" fmla="*/ 5457460 w 5865219"/>
              <a:gd name="connsiteY1668" fmla="*/ 2103066 h 6223656"/>
              <a:gd name="connsiteX1669" fmla="*/ 5474310 w 5865219"/>
              <a:gd name="connsiteY1669" fmla="*/ 2095393 h 6223656"/>
              <a:gd name="connsiteX1670" fmla="*/ 5487973 w 5865219"/>
              <a:gd name="connsiteY1670" fmla="*/ 2093444 h 6223656"/>
              <a:gd name="connsiteX1671" fmla="*/ 5448533 w 5865219"/>
              <a:gd name="connsiteY1671" fmla="*/ 2107667 h 6223656"/>
              <a:gd name="connsiteX1672" fmla="*/ 5193832 w 5865219"/>
              <a:gd name="connsiteY1672" fmla="*/ 2154483 h 6223656"/>
              <a:gd name="connsiteX1673" fmla="*/ 5159665 w 5865219"/>
              <a:gd name="connsiteY1673" fmla="*/ 2160625 h 6223656"/>
              <a:gd name="connsiteX1674" fmla="*/ 5146232 w 5865219"/>
              <a:gd name="connsiteY1674" fmla="*/ 2163188 h 6223656"/>
              <a:gd name="connsiteX1675" fmla="*/ 5147351 w 5865219"/>
              <a:gd name="connsiteY1675" fmla="*/ 2163638 h 6223656"/>
              <a:gd name="connsiteX1676" fmla="*/ 5158231 w 5865219"/>
              <a:gd name="connsiteY1676" fmla="*/ 2168454 h 6223656"/>
              <a:gd name="connsiteX1677" fmla="*/ 5161179 w 5865219"/>
              <a:gd name="connsiteY1677" fmla="*/ 2170707 h 6223656"/>
              <a:gd name="connsiteX1678" fmla="*/ 5218383 w 5865219"/>
              <a:gd name="connsiteY1678" fmla="*/ 2160888 h 6223656"/>
              <a:gd name="connsiteX1679" fmla="*/ 5321549 w 5865219"/>
              <a:gd name="connsiteY1679" fmla="*/ 2141830 h 6223656"/>
              <a:gd name="connsiteX1680" fmla="*/ 5399960 w 5865219"/>
              <a:gd name="connsiteY1680" fmla="*/ 2127166 h 6223656"/>
              <a:gd name="connsiteX1681" fmla="*/ 5381133 w 5865219"/>
              <a:gd name="connsiteY1681" fmla="*/ 2138846 h 6223656"/>
              <a:gd name="connsiteX1682" fmla="*/ 5376388 w 5865219"/>
              <a:gd name="connsiteY1682" fmla="*/ 2139427 h 6223656"/>
              <a:gd name="connsiteX1683" fmla="*/ 5370452 w 5865219"/>
              <a:gd name="connsiteY1683" fmla="*/ 2143651 h 6223656"/>
              <a:gd name="connsiteX1684" fmla="*/ 5330774 w 5865219"/>
              <a:gd name="connsiteY1684" fmla="*/ 2165864 h 6223656"/>
              <a:gd name="connsiteX1685" fmla="*/ 5292953 w 5865219"/>
              <a:gd name="connsiteY1685" fmla="*/ 2186198 h 6223656"/>
              <a:gd name="connsiteX1686" fmla="*/ 5287629 w 5865219"/>
              <a:gd name="connsiteY1686" fmla="*/ 2189366 h 6223656"/>
              <a:gd name="connsiteX1687" fmla="*/ 5237890 w 5865219"/>
              <a:gd name="connsiteY1687" fmla="*/ 2200056 h 6223656"/>
              <a:gd name="connsiteX1688" fmla="*/ 5292735 w 5865219"/>
              <a:gd name="connsiteY1688" fmla="*/ 2177806 h 6223656"/>
              <a:gd name="connsiteX1689" fmla="*/ 5352044 w 5865219"/>
              <a:gd name="connsiteY1689" fmla="*/ 2144445 h 6223656"/>
              <a:gd name="connsiteX1690" fmla="*/ 5359768 w 5865219"/>
              <a:gd name="connsiteY1690" fmla="*/ 2141198 h 6223656"/>
              <a:gd name="connsiteX1691" fmla="*/ 5359208 w 5865219"/>
              <a:gd name="connsiteY1691" fmla="*/ 2141235 h 6223656"/>
              <a:gd name="connsiteX1692" fmla="*/ 5357079 w 5865219"/>
              <a:gd name="connsiteY1692" fmla="*/ 2141343 h 6223656"/>
              <a:gd name="connsiteX1693" fmla="*/ 5186966 w 5865219"/>
              <a:gd name="connsiteY1693" fmla="*/ 2177433 h 6223656"/>
              <a:gd name="connsiteX1694" fmla="*/ 5153388 w 5865219"/>
              <a:gd name="connsiteY1694" fmla="*/ 2183887 h 6223656"/>
              <a:gd name="connsiteX1695" fmla="*/ 5143167 w 5865219"/>
              <a:gd name="connsiteY1695" fmla="*/ 2190846 h 6223656"/>
              <a:gd name="connsiteX1696" fmla="*/ 5139615 w 5865219"/>
              <a:gd name="connsiteY1696" fmla="*/ 2193025 h 6223656"/>
              <a:gd name="connsiteX1697" fmla="*/ 5150273 w 5865219"/>
              <a:gd name="connsiteY1697" fmla="*/ 2191406 h 6223656"/>
              <a:gd name="connsiteX1698" fmla="*/ 5169448 w 5865219"/>
              <a:gd name="connsiteY1698" fmla="*/ 2189350 h 6223656"/>
              <a:gd name="connsiteX1699" fmla="*/ 5161615 w 5865219"/>
              <a:gd name="connsiteY1699" fmla="*/ 2191828 h 6223656"/>
              <a:gd name="connsiteX1700" fmla="*/ 5175232 w 5865219"/>
              <a:gd name="connsiteY1700" fmla="*/ 2189963 h 6223656"/>
              <a:gd name="connsiteX1701" fmla="*/ 5169448 w 5865219"/>
              <a:gd name="connsiteY1701" fmla="*/ 2189350 h 6223656"/>
              <a:gd name="connsiteX1702" fmla="*/ 5176802 w 5865219"/>
              <a:gd name="connsiteY1702" fmla="*/ 2185918 h 6223656"/>
              <a:gd name="connsiteX1703" fmla="*/ 5187188 w 5865219"/>
              <a:gd name="connsiteY1703" fmla="*/ 2185635 h 6223656"/>
              <a:gd name="connsiteX1704" fmla="*/ 5183043 w 5865219"/>
              <a:gd name="connsiteY1704" fmla="*/ 2188895 h 6223656"/>
              <a:gd name="connsiteX1705" fmla="*/ 5237553 w 5865219"/>
              <a:gd name="connsiteY1705" fmla="*/ 2181582 h 6223656"/>
              <a:gd name="connsiteX1706" fmla="*/ 5240949 w 5865219"/>
              <a:gd name="connsiteY1706" fmla="*/ 2184700 h 6223656"/>
              <a:gd name="connsiteX1707" fmla="*/ 5228489 w 5865219"/>
              <a:gd name="connsiteY1707" fmla="*/ 2199206 h 6223656"/>
              <a:gd name="connsiteX1708" fmla="*/ 5200182 w 5865219"/>
              <a:gd name="connsiteY1708" fmla="*/ 2204442 h 6223656"/>
              <a:gd name="connsiteX1709" fmla="*/ 5169910 w 5865219"/>
              <a:gd name="connsiteY1709" fmla="*/ 2209931 h 6223656"/>
              <a:gd name="connsiteX1710" fmla="*/ 5168362 w 5865219"/>
              <a:gd name="connsiteY1710" fmla="*/ 2212124 h 6223656"/>
              <a:gd name="connsiteX1711" fmla="*/ 5162532 w 5865219"/>
              <a:gd name="connsiteY1711" fmla="*/ 2216313 h 6223656"/>
              <a:gd name="connsiteX1712" fmla="*/ 5154840 w 5865219"/>
              <a:gd name="connsiteY1712" fmla="*/ 2217975 h 6223656"/>
              <a:gd name="connsiteX1713" fmla="*/ 5194260 w 5865219"/>
              <a:gd name="connsiteY1713" fmla="*/ 2211764 h 6223656"/>
              <a:gd name="connsiteX1714" fmla="*/ 5021341 w 5865219"/>
              <a:gd name="connsiteY1714" fmla="*/ 2250107 h 6223656"/>
              <a:gd name="connsiteX1715" fmla="*/ 5005993 w 5865219"/>
              <a:gd name="connsiteY1715" fmla="*/ 2254607 h 6223656"/>
              <a:gd name="connsiteX1716" fmla="*/ 5013688 w 5865219"/>
              <a:gd name="connsiteY1716" fmla="*/ 2253720 h 6223656"/>
              <a:gd name="connsiteX1717" fmla="*/ 5036656 w 5865219"/>
              <a:gd name="connsiteY1717" fmla="*/ 2249798 h 6223656"/>
              <a:gd name="connsiteX1718" fmla="*/ 5146881 w 5865219"/>
              <a:gd name="connsiteY1718" fmla="*/ 2225954 h 6223656"/>
              <a:gd name="connsiteX1719" fmla="*/ 5149857 w 5865219"/>
              <a:gd name="connsiteY1719" fmla="*/ 2225416 h 6223656"/>
              <a:gd name="connsiteX1720" fmla="*/ 5149703 w 5865219"/>
              <a:gd name="connsiteY1720" fmla="*/ 2225528 h 6223656"/>
              <a:gd name="connsiteX1721" fmla="*/ 5149814 w 5865219"/>
              <a:gd name="connsiteY1721" fmla="*/ 2230356 h 6223656"/>
              <a:gd name="connsiteX1722" fmla="*/ 5183458 w 5865219"/>
              <a:gd name="connsiteY1722" fmla="*/ 2219350 h 6223656"/>
              <a:gd name="connsiteX1723" fmla="*/ 5252410 w 5865219"/>
              <a:gd name="connsiteY1723" fmla="*/ 2206894 h 6223656"/>
              <a:gd name="connsiteX1724" fmla="*/ 5261770 w 5865219"/>
              <a:gd name="connsiteY1724" fmla="*/ 2204799 h 6223656"/>
              <a:gd name="connsiteX1725" fmla="*/ 5236033 w 5865219"/>
              <a:gd name="connsiteY1725" fmla="*/ 2220395 h 6223656"/>
              <a:gd name="connsiteX1726" fmla="*/ 5225629 w 5865219"/>
              <a:gd name="connsiteY1726" fmla="*/ 2226411 h 6223656"/>
              <a:gd name="connsiteX1727" fmla="*/ 5239196 w 5865219"/>
              <a:gd name="connsiteY1727" fmla="*/ 2224720 h 6223656"/>
              <a:gd name="connsiteX1728" fmla="*/ 5247716 w 5865219"/>
              <a:gd name="connsiteY1728" fmla="*/ 2232440 h 6223656"/>
              <a:gd name="connsiteX1729" fmla="*/ 5184117 w 5865219"/>
              <a:gd name="connsiteY1729" fmla="*/ 2249363 h 6223656"/>
              <a:gd name="connsiteX1730" fmla="*/ 5169627 w 5865219"/>
              <a:gd name="connsiteY1730" fmla="*/ 2257036 h 6223656"/>
              <a:gd name="connsiteX1731" fmla="*/ 5151250 w 5865219"/>
              <a:gd name="connsiteY1731" fmla="*/ 2267839 h 6223656"/>
              <a:gd name="connsiteX1732" fmla="*/ 5193248 w 5865219"/>
              <a:gd name="connsiteY1732" fmla="*/ 2258600 h 6223656"/>
              <a:gd name="connsiteX1733" fmla="*/ 5203980 w 5865219"/>
              <a:gd name="connsiteY1733" fmla="*/ 2256231 h 6223656"/>
              <a:gd name="connsiteX1734" fmla="*/ 5210876 w 5865219"/>
              <a:gd name="connsiteY1734" fmla="*/ 2252200 h 6223656"/>
              <a:gd name="connsiteX1735" fmla="*/ 5243625 w 5865219"/>
              <a:gd name="connsiteY1735" fmla="*/ 2243549 h 6223656"/>
              <a:gd name="connsiteX1736" fmla="*/ 5237176 w 5865219"/>
              <a:gd name="connsiteY1736" fmla="*/ 2246571 h 6223656"/>
              <a:gd name="connsiteX1737" fmla="*/ 5233326 w 5865219"/>
              <a:gd name="connsiteY1737" fmla="*/ 2249752 h 6223656"/>
              <a:gd name="connsiteX1738" fmla="*/ 5255333 w 5865219"/>
              <a:gd name="connsiteY1738" fmla="*/ 2244894 h 6223656"/>
              <a:gd name="connsiteX1739" fmla="*/ 5233825 w 5865219"/>
              <a:gd name="connsiteY1739" fmla="*/ 2260243 h 6223656"/>
              <a:gd name="connsiteX1740" fmla="*/ 5276660 w 5865219"/>
              <a:gd name="connsiteY1740" fmla="*/ 2251377 h 6223656"/>
              <a:gd name="connsiteX1741" fmla="*/ 5311451 w 5865219"/>
              <a:gd name="connsiteY1741" fmla="*/ 2233449 h 6223656"/>
              <a:gd name="connsiteX1742" fmla="*/ 5339958 w 5865219"/>
              <a:gd name="connsiteY1742" fmla="*/ 2227798 h 6223656"/>
              <a:gd name="connsiteX1743" fmla="*/ 5343387 w 5865219"/>
              <a:gd name="connsiteY1743" fmla="*/ 2227104 h 6223656"/>
              <a:gd name="connsiteX1744" fmla="*/ 5330164 w 5865219"/>
              <a:gd name="connsiteY1744" fmla="*/ 2235110 h 6223656"/>
              <a:gd name="connsiteX1745" fmla="*/ 5276206 w 5865219"/>
              <a:gd name="connsiteY1745" fmla="*/ 2264792 h 6223656"/>
              <a:gd name="connsiteX1746" fmla="*/ 5244418 w 5865219"/>
              <a:gd name="connsiteY1746" fmla="*/ 2280206 h 6223656"/>
              <a:gd name="connsiteX1747" fmla="*/ 5220152 w 5865219"/>
              <a:gd name="connsiteY1747" fmla="*/ 2290917 h 6223656"/>
              <a:gd name="connsiteX1748" fmla="*/ 5221371 w 5865219"/>
              <a:gd name="connsiteY1748" fmla="*/ 2292394 h 6223656"/>
              <a:gd name="connsiteX1749" fmla="*/ 5225242 w 5865219"/>
              <a:gd name="connsiteY1749" fmla="*/ 2297316 h 6223656"/>
              <a:gd name="connsiteX1750" fmla="*/ 5281211 w 5865219"/>
              <a:gd name="connsiteY1750" fmla="*/ 2275279 h 6223656"/>
              <a:gd name="connsiteX1751" fmla="*/ 5285069 w 5865219"/>
              <a:gd name="connsiteY1751" fmla="*/ 2283412 h 6223656"/>
              <a:gd name="connsiteX1752" fmla="*/ 5280296 w 5865219"/>
              <a:gd name="connsiteY1752" fmla="*/ 2286231 h 6223656"/>
              <a:gd name="connsiteX1753" fmla="*/ 5281816 w 5865219"/>
              <a:gd name="connsiteY1753" fmla="*/ 2286091 h 6223656"/>
              <a:gd name="connsiteX1754" fmla="*/ 5302375 w 5865219"/>
              <a:gd name="connsiteY1754" fmla="*/ 2270831 h 6223656"/>
              <a:gd name="connsiteX1755" fmla="*/ 5330912 w 5865219"/>
              <a:gd name="connsiteY1755" fmla="*/ 2268207 h 6223656"/>
              <a:gd name="connsiteX1756" fmla="*/ 5388421 w 5865219"/>
              <a:gd name="connsiteY1756" fmla="*/ 2236881 h 6223656"/>
              <a:gd name="connsiteX1757" fmla="*/ 5365494 w 5865219"/>
              <a:gd name="connsiteY1757" fmla="*/ 2260804 h 6223656"/>
              <a:gd name="connsiteX1758" fmla="*/ 5325918 w 5865219"/>
              <a:gd name="connsiteY1758" fmla="*/ 2282038 h 6223656"/>
              <a:gd name="connsiteX1759" fmla="*/ 5323803 w 5865219"/>
              <a:gd name="connsiteY1759" fmla="*/ 2291028 h 6223656"/>
              <a:gd name="connsiteX1760" fmla="*/ 5321161 w 5865219"/>
              <a:gd name="connsiteY1760" fmla="*/ 2295891 h 6223656"/>
              <a:gd name="connsiteX1761" fmla="*/ 5331709 w 5865219"/>
              <a:gd name="connsiteY1761" fmla="*/ 2292431 h 6223656"/>
              <a:gd name="connsiteX1762" fmla="*/ 5343247 w 5865219"/>
              <a:gd name="connsiteY1762" fmla="*/ 2291392 h 6223656"/>
              <a:gd name="connsiteX1763" fmla="*/ 5343335 w 5865219"/>
              <a:gd name="connsiteY1763" fmla="*/ 2293542 h 6223656"/>
              <a:gd name="connsiteX1764" fmla="*/ 5342928 w 5865219"/>
              <a:gd name="connsiteY1764" fmla="*/ 2294005 h 6223656"/>
              <a:gd name="connsiteX1765" fmla="*/ 5355976 w 5865219"/>
              <a:gd name="connsiteY1765" fmla="*/ 2287720 h 6223656"/>
              <a:gd name="connsiteX1766" fmla="*/ 5402446 w 5865219"/>
              <a:gd name="connsiteY1766" fmla="*/ 2275001 h 6223656"/>
              <a:gd name="connsiteX1767" fmla="*/ 5446999 w 5865219"/>
              <a:gd name="connsiteY1767" fmla="*/ 2257532 h 6223656"/>
              <a:gd name="connsiteX1768" fmla="*/ 5471630 w 5865219"/>
              <a:gd name="connsiteY1768" fmla="*/ 2272864 h 6223656"/>
              <a:gd name="connsiteX1769" fmla="*/ 5562019 w 5865219"/>
              <a:gd name="connsiteY1769" fmla="*/ 2225142 h 6223656"/>
              <a:gd name="connsiteX1770" fmla="*/ 5596869 w 5865219"/>
              <a:gd name="connsiteY1770" fmla="*/ 2206867 h 6223656"/>
              <a:gd name="connsiteX1771" fmla="*/ 5602302 w 5865219"/>
              <a:gd name="connsiteY1771" fmla="*/ 2207214 h 6223656"/>
              <a:gd name="connsiteX1772" fmla="*/ 5617665 w 5865219"/>
              <a:gd name="connsiteY1772" fmla="*/ 2206972 h 6223656"/>
              <a:gd name="connsiteX1773" fmla="*/ 5606782 w 5865219"/>
              <a:gd name="connsiteY1773" fmla="*/ 2213197 h 6223656"/>
              <a:gd name="connsiteX1774" fmla="*/ 5443276 w 5865219"/>
              <a:gd name="connsiteY1774" fmla="*/ 2306435 h 6223656"/>
              <a:gd name="connsiteX1775" fmla="*/ 5379070 w 5865219"/>
              <a:gd name="connsiteY1775" fmla="*/ 2342600 h 6223656"/>
              <a:gd name="connsiteX1776" fmla="*/ 5333232 w 5865219"/>
              <a:gd name="connsiteY1776" fmla="*/ 2372852 h 6223656"/>
              <a:gd name="connsiteX1777" fmla="*/ 5305977 w 5865219"/>
              <a:gd name="connsiteY1777" fmla="*/ 2392953 h 6223656"/>
              <a:gd name="connsiteX1778" fmla="*/ 5302942 w 5865219"/>
              <a:gd name="connsiteY1778" fmla="*/ 2398488 h 6223656"/>
              <a:gd name="connsiteX1779" fmla="*/ 5301989 w 5865219"/>
              <a:gd name="connsiteY1779" fmla="*/ 2401095 h 6223656"/>
              <a:gd name="connsiteX1780" fmla="*/ 5334131 w 5865219"/>
              <a:gd name="connsiteY1780" fmla="*/ 2395857 h 6223656"/>
              <a:gd name="connsiteX1781" fmla="*/ 5350278 w 5865219"/>
              <a:gd name="connsiteY1781" fmla="*/ 2394718 h 6223656"/>
              <a:gd name="connsiteX1782" fmla="*/ 5350358 w 5865219"/>
              <a:gd name="connsiteY1782" fmla="*/ 2394678 h 6223656"/>
              <a:gd name="connsiteX1783" fmla="*/ 5405871 w 5865219"/>
              <a:gd name="connsiteY1783" fmla="*/ 2366174 h 6223656"/>
              <a:gd name="connsiteX1784" fmla="*/ 5484571 w 5865219"/>
              <a:gd name="connsiteY1784" fmla="*/ 2337123 h 6223656"/>
              <a:gd name="connsiteX1785" fmla="*/ 5505762 w 5865219"/>
              <a:gd name="connsiteY1785" fmla="*/ 2339397 h 6223656"/>
              <a:gd name="connsiteX1786" fmla="*/ 5585095 w 5865219"/>
              <a:gd name="connsiteY1786" fmla="*/ 2297619 h 6223656"/>
              <a:gd name="connsiteX1787" fmla="*/ 5569984 w 5865219"/>
              <a:gd name="connsiteY1787" fmla="*/ 2315898 h 6223656"/>
              <a:gd name="connsiteX1788" fmla="*/ 5569700 w 5865219"/>
              <a:gd name="connsiteY1788" fmla="*/ 2313675 h 6223656"/>
              <a:gd name="connsiteX1789" fmla="*/ 5572789 w 5865219"/>
              <a:gd name="connsiteY1789" fmla="*/ 2311419 h 6223656"/>
              <a:gd name="connsiteX1790" fmla="*/ 5569519 w 5865219"/>
              <a:gd name="connsiteY1790" fmla="*/ 2312246 h 6223656"/>
              <a:gd name="connsiteX1791" fmla="*/ 5569700 w 5865219"/>
              <a:gd name="connsiteY1791" fmla="*/ 2313675 h 6223656"/>
              <a:gd name="connsiteX1792" fmla="*/ 5564025 w 5865219"/>
              <a:gd name="connsiteY1792" fmla="*/ 2317826 h 6223656"/>
              <a:gd name="connsiteX1793" fmla="*/ 5559348 w 5865219"/>
              <a:gd name="connsiteY1793" fmla="*/ 2319339 h 6223656"/>
              <a:gd name="connsiteX1794" fmla="*/ 5555036 w 5865219"/>
              <a:gd name="connsiteY1794" fmla="*/ 2322199 h 6223656"/>
              <a:gd name="connsiteX1795" fmla="*/ 5551129 w 5865219"/>
              <a:gd name="connsiteY1795" fmla="*/ 2340153 h 6223656"/>
              <a:gd name="connsiteX1796" fmla="*/ 5475687 w 5865219"/>
              <a:gd name="connsiteY1796" fmla="*/ 2381571 h 6223656"/>
              <a:gd name="connsiteX1797" fmla="*/ 5471344 w 5865219"/>
              <a:gd name="connsiteY1797" fmla="*/ 2395343 h 6223656"/>
              <a:gd name="connsiteX1798" fmla="*/ 5403174 w 5865219"/>
              <a:gd name="connsiteY1798" fmla="*/ 2431597 h 6223656"/>
              <a:gd name="connsiteX1799" fmla="*/ 5388857 w 5865219"/>
              <a:gd name="connsiteY1799" fmla="*/ 2438986 h 6223656"/>
              <a:gd name="connsiteX1800" fmla="*/ 5394279 w 5865219"/>
              <a:gd name="connsiteY1800" fmla="*/ 2439631 h 6223656"/>
              <a:gd name="connsiteX1801" fmla="*/ 5403149 w 5865219"/>
              <a:gd name="connsiteY1801" fmla="*/ 2438210 h 6223656"/>
              <a:gd name="connsiteX1802" fmla="*/ 5335693 w 5865219"/>
              <a:gd name="connsiteY1802" fmla="*/ 2461795 h 6223656"/>
              <a:gd name="connsiteX1803" fmla="*/ 5335062 w 5865219"/>
              <a:gd name="connsiteY1803" fmla="*/ 2461591 h 6223656"/>
              <a:gd name="connsiteX1804" fmla="*/ 5333247 w 5865219"/>
              <a:gd name="connsiteY1804" fmla="*/ 2462412 h 6223656"/>
              <a:gd name="connsiteX1805" fmla="*/ 5335693 w 5865219"/>
              <a:gd name="connsiteY1805" fmla="*/ 2461795 h 6223656"/>
              <a:gd name="connsiteX1806" fmla="*/ 5339684 w 5865219"/>
              <a:gd name="connsiteY1806" fmla="*/ 2464577 h 6223656"/>
              <a:gd name="connsiteX1807" fmla="*/ 5319960 w 5865219"/>
              <a:gd name="connsiteY1807" fmla="*/ 2472691 h 6223656"/>
              <a:gd name="connsiteX1808" fmla="*/ 5305505 w 5865219"/>
              <a:gd name="connsiteY1808" fmla="*/ 2475500 h 6223656"/>
              <a:gd name="connsiteX1809" fmla="*/ 5288500 w 5865219"/>
              <a:gd name="connsiteY1809" fmla="*/ 2484664 h 6223656"/>
              <a:gd name="connsiteX1810" fmla="*/ 5322812 w 5865219"/>
              <a:gd name="connsiteY1810" fmla="*/ 2482240 h 6223656"/>
              <a:gd name="connsiteX1811" fmla="*/ 5325373 w 5865219"/>
              <a:gd name="connsiteY1811" fmla="*/ 2481075 h 6223656"/>
              <a:gd name="connsiteX1812" fmla="*/ 5371888 w 5865219"/>
              <a:gd name="connsiteY1812" fmla="*/ 2456565 h 6223656"/>
              <a:gd name="connsiteX1813" fmla="*/ 5601815 w 5865219"/>
              <a:gd name="connsiteY1813" fmla="*/ 2345961 h 6223656"/>
              <a:gd name="connsiteX1814" fmla="*/ 5714414 w 5865219"/>
              <a:gd name="connsiteY1814" fmla="*/ 2283687 h 6223656"/>
              <a:gd name="connsiteX1815" fmla="*/ 5724588 w 5865219"/>
              <a:gd name="connsiteY1815" fmla="*/ 2283137 h 6223656"/>
              <a:gd name="connsiteX1816" fmla="*/ 5747977 w 5865219"/>
              <a:gd name="connsiteY1816" fmla="*/ 2280577 h 6223656"/>
              <a:gd name="connsiteX1817" fmla="*/ 5714608 w 5865219"/>
              <a:gd name="connsiteY1817" fmla="*/ 2302602 h 6223656"/>
              <a:gd name="connsiteX1818" fmla="*/ 5685620 w 5865219"/>
              <a:gd name="connsiteY1818" fmla="*/ 2318638 h 6223656"/>
              <a:gd name="connsiteX1819" fmla="*/ 5685477 w 5865219"/>
              <a:gd name="connsiteY1819" fmla="*/ 2322882 h 6223656"/>
              <a:gd name="connsiteX1820" fmla="*/ 5685450 w 5865219"/>
              <a:gd name="connsiteY1820" fmla="*/ 2323668 h 6223656"/>
              <a:gd name="connsiteX1821" fmla="*/ 5685430 w 5865219"/>
              <a:gd name="connsiteY1821" fmla="*/ 2324297 h 6223656"/>
              <a:gd name="connsiteX1822" fmla="*/ 5685477 w 5865219"/>
              <a:gd name="connsiteY1822" fmla="*/ 2322882 h 6223656"/>
              <a:gd name="connsiteX1823" fmla="*/ 5685557 w 5865219"/>
              <a:gd name="connsiteY1823" fmla="*/ 2320524 h 6223656"/>
              <a:gd name="connsiteX1824" fmla="*/ 5685620 w 5865219"/>
              <a:gd name="connsiteY1824" fmla="*/ 2318638 h 6223656"/>
              <a:gd name="connsiteX1825" fmla="*/ 5714608 w 5865219"/>
              <a:gd name="connsiteY1825" fmla="*/ 2302602 h 6223656"/>
              <a:gd name="connsiteX1826" fmla="*/ 5751285 w 5865219"/>
              <a:gd name="connsiteY1826" fmla="*/ 2286462 h 6223656"/>
              <a:gd name="connsiteX1827" fmla="*/ 5755988 w 5865219"/>
              <a:gd name="connsiteY1827" fmla="*/ 2295768 h 6223656"/>
              <a:gd name="connsiteX1828" fmla="*/ 5748531 w 5865219"/>
              <a:gd name="connsiteY1828" fmla="*/ 2294413 h 6223656"/>
              <a:gd name="connsiteX1829" fmla="*/ 5755988 w 5865219"/>
              <a:gd name="connsiteY1829" fmla="*/ 2295768 h 6223656"/>
              <a:gd name="connsiteX1830" fmla="*/ 5770535 w 5865219"/>
              <a:gd name="connsiteY1830" fmla="*/ 2293119 h 6223656"/>
              <a:gd name="connsiteX1831" fmla="*/ 5738281 w 5865219"/>
              <a:gd name="connsiteY1831" fmla="*/ 2312882 h 6223656"/>
              <a:gd name="connsiteX1832" fmla="*/ 5726865 w 5865219"/>
              <a:gd name="connsiteY1832" fmla="*/ 2317379 h 6223656"/>
              <a:gd name="connsiteX1833" fmla="*/ 5720622 w 5865219"/>
              <a:gd name="connsiteY1833" fmla="*/ 2318240 h 6223656"/>
              <a:gd name="connsiteX1834" fmla="*/ 5724382 w 5865219"/>
              <a:gd name="connsiteY1834" fmla="*/ 2321398 h 6223656"/>
              <a:gd name="connsiteX1835" fmla="*/ 5681230 w 5865219"/>
              <a:gd name="connsiteY1835" fmla="*/ 2347837 h 6223656"/>
              <a:gd name="connsiteX1836" fmla="*/ 5665277 w 5865219"/>
              <a:gd name="connsiteY1836" fmla="*/ 2351561 h 6223656"/>
              <a:gd name="connsiteX1837" fmla="*/ 5628076 w 5865219"/>
              <a:gd name="connsiteY1837" fmla="*/ 2358653 h 6223656"/>
              <a:gd name="connsiteX1838" fmla="*/ 5585763 w 5865219"/>
              <a:gd name="connsiteY1838" fmla="*/ 2372354 h 6223656"/>
              <a:gd name="connsiteX1839" fmla="*/ 5663607 w 5865219"/>
              <a:gd name="connsiteY1839" fmla="*/ 2358165 h 6223656"/>
              <a:gd name="connsiteX1840" fmla="*/ 5664505 w 5865219"/>
              <a:gd name="connsiteY1840" fmla="*/ 2358086 h 6223656"/>
              <a:gd name="connsiteX1841" fmla="*/ 5652740 w 5865219"/>
              <a:gd name="connsiteY1841" fmla="*/ 2365294 h 6223656"/>
              <a:gd name="connsiteX1842" fmla="*/ 5440168 w 5865219"/>
              <a:gd name="connsiteY1842" fmla="*/ 2481251 h 6223656"/>
              <a:gd name="connsiteX1843" fmla="*/ 5470094 w 5865219"/>
              <a:gd name="connsiteY1843" fmla="*/ 2472167 h 6223656"/>
              <a:gd name="connsiteX1844" fmla="*/ 5462236 w 5865219"/>
              <a:gd name="connsiteY1844" fmla="*/ 2482384 h 6223656"/>
              <a:gd name="connsiteX1845" fmla="*/ 5384977 w 5865219"/>
              <a:gd name="connsiteY1845" fmla="*/ 2501180 h 6223656"/>
              <a:gd name="connsiteX1846" fmla="*/ 5445990 w 5865219"/>
              <a:gd name="connsiteY1846" fmla="*/ 2492567 h 6223656"/>
              <a:gd name="connsiteX1847" fmla="*/ 5442899 w 5865219"/>
              <a:gd name="connsiteY1847" fmla="*/ 2494385 h 6223656"/>
              <a:gd name="connsiteX1848" fmla="*/ 5373140 w 5865219"/>
              <a:gd name="connsiteY1848" fmla="*/ 2539493 h 6223656"/>
              <a:gd name="connsiteX1849" fmla="*/ 5488613 w 5865219"/>
              <a:gd name="connsiteY1849" fmla="*/ 2493689 h 6223656"/>
              <a:gd name="connsiteX1850" fmla="*/ 5489246 w 5865219"/>
              <a:gd name="connsiteY1850" fmla="*/ 2511224 h 6223656"/>
              <a:gd name="connsiteX1851" fmla="*/ 5505460 w 5865219"/>
              <a:gd name="connsiteY1851" fmla="*/ 2509734 h 6223656"/>
              <a:gd name="connsiteX1852" fmla="*/ 5451841 w 5865219"/>
              <a:gd name="connsiteY1852" fmla="*/ 2540702 h 6223656"/>
              <a:gd name="connsiteX1853" fmla="*/ 5393246 w 5865219"/>
              <a:gd name="connsiteY1853" fmla="*/ 2567905 h 6223656"/>
              <a:gd name="connsiteX1854" fmla="*/ 5392794 w 5865219"/>
              <a:gd name="connsiteY1854" fmla="*/ 2581319 h 6223656"/>
              <a:gd name="connsiteX1855" fmla="*/ 5327939 w 5865219"/>
              <a:gd name="connsiteY1855" fmla="*/ 2617543 h 6223656"/>
              <a:gd name="connsiteX1856" fmla="*/ 5389972 w 5865219"/>
              <a:gd name="connsiteY1856" fmla="*/ 2603394 h 6223656"/>
              <a:gd name="connsiteX1857" fmla="*/ 5463696 w 5865219"/>
              <a:gd name="connsiteY1857" fmla="*/ 2570577 h 6223656"/>
              <a:gd name="connsiteX1858" fmla="*/ 5613314 w 5865219"/>
              <a:gd name="connsiteY1858" fmla="*/ 2513189 h 6223656"/>
              <a:gd name="connsiteX1859" fmla="*/ 5479277 w 5865219"/>
              <a:gd name="connsiteY1859" fmla="*/ 2581812 h 6223656"/>
              <a:gd name="connsiteX1860" fmla="*/ 5418495 w 5865219"/>
              <a:gd name="connsiteY1860" fmla="*/ 2618365 h 6223656"/>
              <a:gd name="connsiteX1861" fmla="*/ 5411345 w 5865219"/>
              <a:gd name="connsiteY1861" fmla="*/ 2636617 h 6223656"/>
              <a:gd name="connsiteX1862" fmla="*/ 5344138 w 5865219"/>
              <a:gd name="connsiteY1862" fmla="*/ 2663909 h 6223656"/>
              <a:gd name="connsiteX1863" fmla="*/ 5344401 w 5865219"/>
              <a:gd name="connsiteY1863" fmla="*/ 2664126 h 6223656"/>
              <a:gd name="connsiteX1864" fmla="*/ 5348754 w 5865219"/>
              <a:gd name="connsiteY1864" fmla="*/ 2663555 h 6223656"/>
              <a:gd name="connsiteX1865" fmla="*/ 5352233 w 5865219"/>
              <a:gd name="connsiteY1865" fmla="*/ 2662816 h 6223656"/>
              <a:gd name="connsiteX1866" fmla="*/ 5416273 w 5865219"/>
              <a:gd name="connsiteY1866" fmla="*/ 2653577 h 6223656"/>
              <a:gd name="connsiteX1867" fmla="*/ 5428796 w 5865219"/>
              <a:gd name="connsiteY1867" fmla="*/ 2658959 h 6223656"/>
              <a:gd name="connsiteX1868" fmla="*/ 5352684 w 5865219"/>
              <a:gd name="connsiteY1868" fmla="*/ 2675887 h 6223656"/>
              <a:gd name="connsiteX1869" fmla="*/ 5354617 w 5865219"/>
              <a:gd name="connsiteY1869" fmla="*/ 2681353 h 6223656"/>
              <a:gd name="connsiteX1870" fmla="*/ 5353639 w 5865219"/>
              <a:gd name="connsiteY1870" fmla="*/ 2684851 h 6223656"/>
              <a:gd name="connsiteX1871" fmla="*/ 5274487 w 5865219"/>
              <a:gd name="connsiteY1871" fmla="*/ 2727317 h 6223656"/>
              <a:gd name="connsiteX1872" fmla="*/ 5274816 w 5865219"/>
              <a:gd name="connsiteY1872" fmla="*/ 2728572 h 6223656"/>
              <a:gd name="connsiteX1873" fmla="*/ 5275230 w 5865219"/>
              <a:gd name="connsiteY1873" fmla="*/ 2730143 h 6223656"/>
              <a:gd name="connsiteX1874" fmla="*/ 5275477 w 5865219"/>
              <a:gd name="connsiteY1874" fmla="*/ 2731085 h 6223656"/>
              <a:gd name="connsiteX1875" fmla="*/ 5275368 w 5865219"/>
              <a:gd name="connsiteY1875" fmla="*/ 2730666 h 6223656"/>
              <a:gd name="connsiteX1876" fmla="*/ 5275230 w 5865219"/>
              <a:gd name="connsiteY1876" fmla="*/ 2730143 h 6223656"/>
              <a:gd name="connsiteX1877" fmla="*/ 5274487 w 5865219"/>
              <a:gd name="connsiteY1877" fmla="*/ 2727317 h 6223656"/>
              <a:gd name="connsiteX1878" fmla="*/ 5345402 w 5865219"/>
              <a:gd name="connsiteY1878" fmla="*/ 2698980 h 6223656"/>
              <a:gd name="connsiteX1879" fmla="*/ 5458250 w 5865219"/>
              <a:gd name="connsiteY1879" fmla="*/ 2658343 h 6223656"/>
              <a:gd name="connsiteX1880" fmla="*/ 5389054 w 5865219"/>
              <a:gd name="connsiteY1880" fmla="*/ 2708339 h 6223656"/>
              <a:gd name="connsiteX1881" fmla="*/ 5438131 w 5865219"/>
              <a:gd name="connsiteY1881" fmla="*/ 2708048 h 6223656"/>
              <a:gd name="connsiteX1882" fmla="*/ 5383426 w 5865219"/>
              <a:gd name="connsiteY1882" fmla="*/ 2734894 h 6223656"/>
              <a:gd name="connsiteX1883" fmla="*/ 5328724 w 5865219"/>
              <a:gd name="connsiteY1883" fmla="*/ 2761739 h 6223656"/>
              <a:gd name="connsiteX1884" fmla="*/ 5404617 w 5865219"/>
              <a:gd name="connsiteY1884" fmla="*/ 2737169 h 6223656"/>
              <a:gd name="connsiteX1885" fmla="*/ 5397389 w 5865219"/>
              <a:gd name="connsiteY1885" fmla="*/ 2744838 h 6223656"/>
              <a:gd name="connsiteX1886" fmla="*/ 5393992 w 5865219"/>
              <a:gd name="connsiteY1886" fmla="*/ 2747864 h 6223656"/>
              <a:gd name="connsiteX1887" fmla="*/ 5329260 w 5865219"/>
              <a:gd name="connsiteY1887" fmla="*/ 2763789 h 6223656"/>
              <a:gd name="connsiteX1888" fmla="*/ 5298155 w 5865219"/>
              <a:gd name="connsiteY1888" fmla="*/ 2771444 h 6223656"/>
              <a:gd name="connsiteX1889" fmla="*/ 5298155 w 5865219"/>
              <a:gd name="connsiteY1889" fmla="*/ 2771444 h 6223656"/>
              <a:gd name="connsiteX1890" fmla="*/ 5351659 w 5865219"/>
              <a:gd name="connsiteY1890" fmla="*/ 2764926 h 6223656"/>
              <a:gd name="connsiteX1891" fmla="*/ 5384334 w 5865219"/>
              <a:gd name="connsiteY1891" fmla="*/ 2758265 h 6223656"/>
              <a:gd name="connsiteX1892" fmla="*/ 5383409 w 5865219"/>
              <a:gd name="connsiteY1892" fmla="*/ 2761979 h 6223656"/>
              <a:gd name="connsiteX1893" fmla="*/ 5409142 w 5865219"/>
              <a:gd name="connsiteY1893" fmla="*/ 2754347 h 6223656"/>
              <a:gd name="connsiteX1894" fmla="*/ 5414904 w 5865219"/>
              <a:gd name="connsiteY1894" fmla="*/ 2752059 h 6223656"/>
              <a:gd name="connsiteX1895" fmla="*/ 5453024 w 5865219"/>
              <a:gd name="connsiteY1895" fmla="*/ 2744369 h 6223656"/>
              <a:gd name="connsiteX1896" fmla="*/ 5506531 w 5865219"/>
              <a:gd name="connsiteY1896" fmla="*/ 2738177 h 6223656"/>
              <a:gd name="connsiteX1897" fmla="*/ 5383535 w 5865219"/>
              <a:gd name="connsiteY1897" fmla="*/ 2769022 h 6223656"/>
              <a:gd name="connsiteX1898" fmla="*/ 5393895 w 5865219"/>
              <a:gd name="connsiteY1898" fmla="*/ 2774947 h 6223656"/>
              <a:gd name="connsiteX1899" fmla="*/ 5548115 w 5865219"/>
              <a:gd name="connsiteY1899" fmla="*/ 2743777 h 6223656"/>
              <a:gd name="connsiteX1900" fmla="*/ 5543179 w 5865219"/>
              <a:gd name="connsiteY1900" fmla="*/ 2746246 h 6223656"/>
              <a:gd name="connsiteX1901" fmla="*/ 5507494 w 5865219"/>
              <a:gd name="connsiteY1901" fmla="*/ 2767120 h 6223656"/>
              <a:gd name="connsiteX1902" fmla="*/ 5491914 w 5865219"/>
              <a:gd name="connsiteY1902" fmla="*/ 2786147 h 6223656"/>
              <a:gd name="connsiteX1903" fmla="*/ 5503590 w 5865219"/>
              <a:gd name="connsiteY1903" fmla="*/ 2785074 h 6223656"/>
              <a:gd name="connsiteX1904" fmla="*/ 5532759 w 5865219"/>
              <a:gd name="connsiteY1904" fmla="*/ 2799985 h 6223656"/>
              <a:gd name="connsiteX1905" fmla="*/ 5454947 w 5865219"/>
              <a:gd name="connsiteY1905" fmla="*/ 2850068 h 6223656"/>
              <a:gd name="connsiteX1906" fmla="*/ 5544432 w 5865219"/>
              <a:gd name="connsiteY1906" fmla="*/ 2829174 h 6223656"/>
              <a:gd name="connsiteX1907" fmla="*/ 5537252 w 5865219"/>
              <a:gd name="connsiteY1907" fmla="*/ 2839346 h 6223656"/>
              <a:gd name="connsiteX1908" fmla="*/ 5531418 w 5865219"/>
              <a:gd name="connsiteY1908" fmla="*/ 2843535 h 6223656"/>
              <a:gd name="connsiteX1909" fmla="*/ 5426098 w 5865219"/>
              <a:gd name="connsiteY1909" fmla="*/ 2866304 h 6223656"/>
              <a:gd name="connsiteX1910" fmla="*/ 5362582 w 5865219"/>
              <a:gd name="connsiteY1910" fmla="*/ 2880204 h 6223656"/>
              <a:gd name="connsiteX1911" fmla="*/ 5405544 w 5865219"/>
              <a:gd name="connsiteY1911" fmla="*/ 2877020 h 6223656"/>
              <a:gd name="connsiteX1912" fmla="*/ 5515768 w 5865219"/>
              <a:gd name="connsiteY1912" fmla="*/ 2853177 h 6223656"/>
              <a:gd name="connsiteX1913" fmla="*/ 5518746 w 5865219"/>
              <a:gd name="connsiteY1913" fmla="*/ 2852640 h 6223656"/>
              <a:gd name="connsiteX1914" fmla="*/ 5518592 w 5865219"/>
              <a:gd name="connsiteY1914" fmla="*/ 2852750 h 6223656"/>
              <a:gd name="connsiteX1915" fmla="*/ 5518702 w 5865219"/>
              <a:gd name="connsiteY1915" fmla="*/ 2857579 h 6223656"/>
              <a:gd name="connsiteX1916" fmla="*/ 5552347 w 5865219"/>
              <a:gd name="connsiteY1916" fmla="*/ 2846571 h 6223656"/>
              <a:gd name="connsiteX1917" fmla="*/ 5621299 w 5865219"/>
              <a:gd name="connsiteY1917" fmla="*/ 2834117 h 6223656"/>
              <a:gd name="connsiteX1918" fmla="*/ 5630659 w 5865219"/>
              <a:gd name="connsiteY1918" fmla="*/ 2832022 h 6223656"/>
              <a:gd name="connsiteX1919" fmla="*/ 5604921 w 5865219"/>
              <a:gd name="connsiteY1919" fmla="*/ 2847615 h 6223656"/>
              <a:gd name="connsiteX1920" fmla="*/ 5563435 w 5865219"/>
              <a:gd name="connsiteY1920" fmla="*/ 2871059 h 6223656"/>
              <a:gd name="connsiteX1921" fmla="*/ 5516516 w 5865219"/>
              <a:gd name="connsiteY1921" fmla="*/ 2897191 h 6223656"/>
              <a:gd name="connsiteX1922" fmla="*/ 5511092 w 5865219"/>
              <a:gd name="connsiteY1922" fmla="*/ 2904406 h 6223656"/>
              <a:gd name="connsiteX1923" fmla="*/ 5516028 w 5865219"/>
              <a:gd name="connsiteY1923" fmla="*/ 2902022 h 6223656"/>
              <a:gd name="connsiteX1924" fmla="*/ 5548470 w 5865219"/>
              <a:gd name="connsiteY1924" fmla="*/ 2894528 h 6223656"/>
              <a:gd name="connsiteX1925" fmla="*/ 5549004 w 5865219"/>
              <a:gd name="connsiteY1925" fmla="*/ 2894581 h 6223656"/>
              <a:gd name="connsiteX1926" fmla="*/ 5564071 w 5865219"/>
              <a:gd name="connsiteY1926" fmla="*/ 2888597 h 6223656"/>
              <a:gd name="connsiteX1927" fmla="*/ 5612514 w 5865219"/>
              <a:gd name="connsiteY1927" fmla="*/ 2870770 h 6223656"/>
              <a:gd name="connsiteX1928" fmla="*/ 5592240 w 5865219"/>
              <a:gd name="connsiteY1928" fmla="*/ 2885214 h 6223656"/>
              <a:gd name="connsiteX1929" fmla="*/ 5579147 w 5865219"/>
              <a:gd name="connsiteY1929" fmla="*/ 2897609 h 6223656"/>
              <a:gd name="connsiteX1930" fmla="*/ 5588704 w 5865219"/>
              <a:gd name="connsiteY1930" fmla="*/ 2898569 h 6223656"/>
              <a:gd name="connsiteX1931" fmla="*/ 5572682 w 5865219"/>
              <a:gd name="connsiteY1931" fmla="*/ 2903727 h 6223656"/>
              <a:gd name="connsiteX1932" fmla="*/ 5565789 w 5865219"/>
              <a:gd name="connsiteY1932" fmla="*/ 2910254 h 6223656"/>
              <a:gd name="connsiteX1933" fmla="*/ 5552832 w 5865219"/>
              <a:gd name="connsiteY1933" fmla="*/ 2924111 h 6223656"/>
              <a:gd name="connsiteX1934" fmla="*/ 5581354 w 5865219"/>
              <a:gd name="connsiteY1934" fmla="*/ 2908821 h 6223656"/>
              <a:gd name="connsiteX1935" fmla="*/ 5594129 w 5865219"/>
              <a:gd name="connsiteY1935" fmla="*/ 2924540 h 6223656"/>
              <a:gd name="connsiteX1936" fmla="*/ 5650101 w 5865219"/>
              <a:gd name="connsiteY1936" fmla="*/ 2902503 h 6223656"/>
              <a:gd name="connsiteX1937" fmla="*/ 5645575 w 5865219"/>
              <a:gd name="connsiteY1937" fmla="*/ 2915585 h 6223656"/>
              <a:gd name="connsiteX1938" fmla="*/ 5627174 w 5865219"/>
              <a:gd name="connsiteY1938" fmla="*/ 2926426 h 6223656"/>
              <a:gd name="connsiteX1939" fmla="*/ 5642754 w 5865219"/>
              <a:gd name="connsiteY1939" fmla="*/ 2937662 h 6223656"/>
              <a:gd name="connsiteX1940" fmla="*/ 5633584 w 5865219"/>
              <a:gd name="connsiteY1940" fmla="*/ 2940197 h 6223656"/>
              <a:gd name="connsiteX1941" fmla="*/ 5614626 w 5865219"/>
              <a:gd name="connsiteY1941" fmla="*/ 2948718 h 6223656"/>
              <a:gd name="connsiteX1942" fmla="*/ 5613773 w 5865219"/>
              <a:gd name="connsiteY1942" fmla="*/ 2948891 h 6223656"/>
              <a:gd name="connsiteX1943" fmla="*/ 5437145 w 5865219"/>
              <a:gd name="connsiteY1943" fmla="*/ 2985757 h 6223656"/>
              <a:gd name="connsiteX1944" fmla="*/ 5433496 w 5865219"/>
              <a:gd name="connsiteY1944" fmla="*/ 2987799 h 6223656"/>
              <a:gd name="connsiteX1945" fmla="*/ 5546284 w 5865219"/>
              <a:gd name="connsiteY1945" fmla="*/ 2975337 h 6223656"/>
              <a:gd name="connsiteX1946" fmla="*/ 5557055 w 5865219"/>
              <a:gd name="connsiteY1946" fmla="*/ 2976120 h 6223656"/>
              <a:gd name="connsiteX1947" fmla="*/ 5643439 w 5865219"/>
              <a:gd name="connsiteY1947" fmla="*/ 2959473 h 6223656"/>
              <a:gd name="connsiteX1948" fmla="*/ 5647085 w 5865219"/>
              <a:gd name="connsiteY1948" fmla="*/ 2958966 h 6223656"/>
              <a:gd name="connsiteX1949" fmla="*/ 5632724 w 5865219"/>
              <a:gd name="connsiteY1949" fmla="*/ 2967989 h 6223656"/>
              <a:gd name="connsiteX1950" fmla="*/ 5631256 w 5865219"/>
              <a:gd name="connsiteY1950" fmla="*/ 2969851 h 6223656"/>
              <a:gd name="connsiteX1951" fmla="*/ 5625757 w 5865219"/>
              <a:gd name="connsiteY1951" fmla="*/ 2970711 h 6223656"/>
              <a:gd name="connsiteX1952" fmla="*/ 5578330 w 5865219"/>
              <a:gd name="connsiteY1952" fmla="*/ 2981814 h 6223656"/>
              <a:gd name="connsiteX1953" fmla="*/ 5583716 w 5865219"/>
              <a:gd name="connsiteY1953" fmla="*/ 2986323 h 6223656"/>
              <a:gd name="connsiteX1954" fmla="*/ 5445325 w 5865219"/>
              <a:gd name="connsiteY1954" fmla="*/ 3022163 h 6223656"/>
              <a:gd name="connsiteX1955" fmla="*/ 5451757 w 5865219"/>
              <a:gd name="connsiteY1955" fmla="*/ 3024735 h 6223656"/>
              <a:gd name="connsiteX1956" fmla="*/ 5448907 w 5865219"/>
              <a:gd name="connsiteY1956" fmla="*/ 3029554 h 6223656"/>
              <a:gd name="connsiteX1957" fmla="*/ 5510753 w 5865219"/>
              <a:gd name="connsiteY1957" fmla="*/ 3016726 h 6223656"/>
              <a:gd name="connsiteX1958" fmla="*/ 5640217 w 5865219"/>
              <a:gd name="connsiteY1958" fmla="*/ 2996138 h 6223656"/>
              <a:gd name="connsiteX1959" fmla="*/ 5645598 w 5865219"/>
              <a:gd name="connsiteY1959" fmla="*/ 2988673 h 6223656"/>
              <a:gd name="connsiteX1960" fmla="*/ 5670150 w 5865219"/>
              <a:gd name="connsiteY1960" fmla="*/ 2992664 h 6223656"/>
              <a:gd name="connsiteX1961" fmla="*/ 5675151 w 5865219"/>
              <a:gd name="connsiteY1961" fmla="*/ 2999148 h 6223656"/>
              <a:gd name="connsiteX1962" fmla="*/ 5639281 w 5865219"/>
              <a:gd name="connsiteY1962" fmla="*/ 2997433 h 6223656"/>
              <a:gd name="connsiteX1963" fmla="*/ 5639434 w 5865219"/>
              <a:gd name="connsiteY1963" fmla="*/ 2997223 h 6223656"/>
              <a:gd name="connsiteX1964" fmla="*/ 5512252 w 5865219"/>
              <a:gd name="connsiteY1964" fmla="*/ 3025521 h 6223656"/>
              <a:gd name="connsiteX1965" fmla="*/ 5442398 w 5865219"/>
              <a:gd name="connsiteY1965" fmla="*/ 3040559 h 6223656"/>
              <a:gd name="connsiteX1966" fmla="*/ 5442107 w 5865219"/>
              <a:gd name="connsiteY1966" fmla="*/ 3041052 h 6223656"/>
              <a:gd name="connsiteX1967" fmla="*/ 5435292 w 5865219"/>
              <a:gd name="connsiteY1967" fmla="*/ 3046579 h 6223656"/>
              <a:gd name="connsiteX1968" fmla="*/ 5484677 w 5865219"/>
              <a:gd name="connsiteY1968" fmla="*/ 3036047 h 6223656"/>
              <a:gd name="connsiteX1969" fmla="*/ 5658161 w 5865219"/>
              <a:gd name="connsiteY1969" fmla="*/ 3012413 h 6223656"/>
              <a:gd name="connsiteX1970" fmla="*/ 5464654 w 5865219"/>
              <a:gd name="connsiteY1970" fmla="*/ 3060148 h 6223656"/>
              <a:gd name="connsiteX1971" fmla="*/ 5444730 w 5865219"/>
              <a:gd name="connsiteY1971" fmla="*/ 3065260 h 6223656"/>
              <a:gd name="connsiteX1972" fmla="*/ 5462947 w 5865219"/>
              <a:gd name="connsiteY1972" fmla="*/ 3068061 h 6223656"/>
              <a:gd name="connsiteX1973" fmla="*/ 5465287 w 5865219"/>
              <a:gd name="connsiteY1973" fmla="*/ 3068766 h 6223656"/>
              <a:gd name="connsiteX1974" fmla="*/ 5472066 w 5865219"/>
              <a:gd name="connsiteY1974" fmla="*/ 3067000 h 6223656"/>
              <a:gd name="connsiteX1975" fmla="*/ 5636544 w 5865219"/>
              <a:gd name="connsiteY1975" fmla="*/ 3033914 h 6223656"/>
              <a:gd name="connsiteX1976" fmla="*/ 5761413 w 5865219"/>
              <a:gd name="connsiteY1976" fmla="*/ 3024214 h 6223656"/>
              <a:gd name="connsiteX1977" fmla="*/ 5792899 w 5865219"/>
              <a:gd name="connsiteY1977" fmla="*/ 3018947 h 6223656"/>
              <a:gd name="connsiteX1978" fmla="*/ 5814708 w 5865219"/>
              <a:gd name="connsiteY1978" fmla="*/ 3022904 h 6223656"/>
              <a:gd name="connsiteX1979" fmla="*/ 5700846 w 5865219"/>
              <a:gd name="connsiteY1979" fmla="*/ 3049049 h 6223656"/>
              <a:gd name="connsiteX1980" fmla="*/ 5502363 w 5865219"/>
              <a:gd name="connsiteY1980" fmla="*/ 3092558 h 6223656"/>
              <a:gd name="connsiteX1981" fmla="*/ 5451980 w 5865219"/>
              <a:gd name="connsiteY1981" fmla="*/ 3105084 h 6223656"/>
              <a:gd name="connsiteX1982" fmla="*/ 5434481 w 5865219"/>
              <a:gd name="connsiteY1982" fmla="*/ 3115710 h 6223656"/>
              <a:gd name="connsiteX1983" fmla="*/ 5379459 w 5865219"/>
              <a:gd name="connsiteY1983" fmla="*/ 3125099 h 6223656"/>
              <a:gd name="connsiteX1984" fmla="*/ 5332391 w 5865219"/>
              <a:gd name="connsiteY1984" fmla="*/ 3144401 h 6223656"/>
              <a:gd name="connsiteX1985" fmla="*/ 5416914 w 5865219"/>
              <a:gd name="connsiteY1985" fmla="*/ 3122914 h 6223656"/>
              <a:gd name="connsiteX1986" fmla="*/ 5434481 w 5865219"/>
              <a:gd name="connsiteY1986" fmla="*/ 3115710 h 6223656"/>
              <a:gd name="connsiteX1987" fmla="*/ 5473815 w 5865219"/>
              <a:gd name="connsiteY1987" fmla="*/ 3108353 h 6223656"/>
              <a:gd name="connsiteX1988" fmla="*/ 5474220 w 5865219"/>
              <a:gd name="connsiteY1988" fmla="*/ 3108347 h 6223656"/>
              <a:gd name="connsiteX1989" fmla="*/ 5484049 w 5865219"/>
              <a:gd name="connsiteY1989" fmla="*/ 3105848 h 6223656"/>
              <a:gd name="connsiteX1990" fmla="*/ 5679771 w 5865219"/>
              <a:gd name="connsiteY1990" fmla="*/ 3066604 h 6223656"/>
              <a:gd name="connsiteX1991" fmla="*/ 5739875 w 5865219"/>
              <a:gd name="connsiteY1991" fmla="*/ 3056129 h 6223656"/>
              <a:gd name="connsiteX1992" fmla="*/ 5754274 w 5865219"/>
              <a:gd name="connsiteY1992" fmla="*/ 3065675 h 6223656"/>
              <a:gd name="connsiteX1993" fmla="*/ 5772039 w 5865219"/>
              <a:gd name="connsiteY1993" fmla="*/ 3065432 h 6223656"/>
              <a:gd name="connsiteX1994" fmla="*/ 5704583 w 5865219"/>
              <a:gd name="connsiteY1994" fmla="*/ 3089019 h 6223656"/>
              <a:gd name="connsiteX1995" fmla="*/ 5701132 w 5865219"/>
              <a:gd name="connsiteY1995" fmla="*/ 3084940 h 6223656"/>
              <a:gd name="connsiteX1996" fmla="*/ 5701340 w 5865219"/>
              <a:gd name="connsiteY1996" fmla="*/ 3084879 h 6223656"/>
              <a:gd name="connsiteX1997" fmla="*/ 5723865 w 5865219"/>
              <a:gd name="connsiteY1997" fmla="*/ 3080454 h 6223656"/>
              <a:gd name="connsiteX1998" fmla="*/ 5754300 w 5865219"/>
              <a:gd name="connsiteY1998" fmla="*/ 3069147 h 6223656"/>
              <a:gd name="connsiteX1999" fmla="*/ 5701340 w 5865219"/>
              <a:gd name="connsiteY1999" fmla="*/ 3084879 h 6223656"/>
              <a:gd name="connsiteX2000" fmla="*/ 5701117 w 5865219"/>
              <a:gd name="connsiteY2000" fmla="*/ 3084921 h 6223656"/>
              <a:gd name="connsiteX2001" fmla="*/ 5701132 w 5865219"/>
              <a:gd name="connsiteY2001" fmla="*/ 3084940 h 6223656"/>
              <a:gd name="connsiteX2002" fmla="*/ 5674389 w 5865219"/>
              <a:gd name="connsiteY2002" fmla="*/ 3092884 h 6223656"/>
              <a:gd name="connsiteX2003" fmla="*/ 5704583 w 5865219"/>
              <a:gd name="connsiteY2003" fmla="*/ 3089019 h 6223656"/>
              <a:gd name="connsiteX2004" fmla="*/ 5708573 w 5865219"/>
              <a:gd name="connsiteY2004" fmla="*/ 3091798 h 6223656"/>
              <a:gd name="connsiteX2005" fmla="*/ 5688850 w 5865219"/>
              <a:gd name="connsiteY2005" fmla="*/ 3099914 h 6223656"/>
              <a:gd name="connsiteX2006" fmla="*/ 5648871 w 5865219"/>
              <a:gd name="connsiteY2006" fmla="*/ 3107682 h 6223656"/>
              <a:gd name="connsiteX2007" fmla="*/ 5630922 w 5865219"/>
              <a:gd name="connsiteY2007" fmla="*/ 3110228 h 6223656"/>
              <a:gd name="connsiteX2008" fmla="*/ 5623566 w 5865219"/>
              <a:gd name="connsiteY2008" fmla="*/ 3114586 h 6223656"/>
              <a:gd name="connsiteX2009" fmla="*/ 5585228 w 5865219"/>
              <a:gd name="connsiteY2009" fmla="*/ 3120859 h 6223656"/>
              <a:gd name="connsiteX2010" fmla="*/ 5594668 w 5865219"/>
              <a:gd name="connsiteY2010" fmla="*/ 3116629 h 6223656"/>
              <a:gd name="connsiteX2011" fmla="*/ 5560647 w 5865219"/>
              <a:gd name="connsiteY2011" fmla="*/ 3125359 h 6223656"/>
              <a:gd name="connsiteX2012" fmla="*/ 5585228 w 5865219"/>
              <a:gd name="connsiteY2012" fmla="*/ 3120859 h 6223656"/>
              <a:gd name="connsiteX2013" fmla="*/ 5531245 w 5865219"/>
              <a:gd name="connsiteY2013" fmla="*/ 3145048 h 6223656"/>
              <a:gd name="connsiteX2014" fmla="*/ 5586237 w 5865219"/>
              <a:gd name="connsiteY2014" fmla="*/ 3156754 h 6223656"/>
              <a:gd name="connsiteX2015" fmla="*/ 5637002 w 5865219"/>
              <a:gd name="connsiteY2015" fmla="*/ 3151454 h 6223656"/>
              <a:gd name="connsiteX2016" fmla="*/ 5630300 w 5865219"/>
              <a:gd name="connsiteY2016" fmla="*/ 3190805 h 6223656"/>
              <a:gd name="connsiteX2017" fmla="*/ 5606152 w 5865219"/>
              <a:gd name="connsiteY2017" fmla="*/ 3219071 h 6223656"/>
              <a:gd name="connsiteX2018" fmla="*/ 5322937 w 5865219"/>
              <a:gd name="connsiteY2018" fmla="*/ 3328527 h 6223656"/>
              <a:gd name="connsiteX2019" fmla="*/ 3704508 w 5865219"/>
              <a:gd name="connsiteY2019" fmla="*/ 4090061 h 6223656"/>
              <a:gd name="connsiteX2020" fmla="*/ 3655528 w 5865219"/>
              <a:gd name="connsiteY2020" fmla="*/ 4120733 h 6223656"/>
              <a:gd name="connsiteX2021" fmla="*/ 3652870 w 5865219"/>
              <a:gd name="connsiteY2021" fmla="*/ 4122497 h 6223656"/>
              <a:gd name="connsiteX2022" fmla="*/ 3653995 w 5865219"/>
              <a:gd name="connsiteY2022" fmla="*/ 4123117 h 6223656"/>
              <a:gd name="connsiteX2023" fmla="*/ 3657771 w 5865219"/>
              <a:gd name="connsiteY2023" fmla="*/ 4121356 h 6223656"/>
              <a:gd name="connsiteX2024" fmla="*/ 3925346 w 5865219"/>
              <a:gd name="connsiteY2024" fmla="*/ 3982385 h 6223656"/>
              <a:gd name="connsiteX2025" fmla="*/ 4961593 w 5865219"/>
              <a:gd name="connsiteY2025" fmla="*/ 3490439 h 6223656"/>
              <a:gd name="connsiteX2026" fmla="*/ 5417082 w 5865219"/>
              <a:gd name="connsiteY2026" fmla="*/ 3331416 h 6223656"/>
              <a:gd name="connsiteX2027" fmla="*/ 5556305 w 5865219"/>
              <a:gd name="connsiteY2027" fmla="*/ 3296655 h 6223656"/>
              <a:gd name="connsiteX2028" fmla="*/ 5678677 w 5865219"/>
              <a:gd name="connsiteY2028" fmla="*/ 3313064 h 6223656"/>
              <a:gd name="connsiteX2029" fmla="*/ 5404780 w 5865219"/>
              <a:gd name="connsiteY2029" fmla="*/ 3409621 h 6223656"/>
              <a:gd name="connsiteX2030" fmla="*/ 4531881 w 5865219"/>
              <a:gd name="connsiteY2030" fmla="*/ 3778464 h 6223656"/>
              <a:gd name="connsiteX2031" fmla="*/ 4516304 w 5865219"/>
              <a:gd name="connsiteY2031" fmla="*/ 3786115 h 6223656"/>
              <a:gd name="connsiteX2032" fmla="*/ 4486225 w 5865219"/>
              <a:gd name="connsiteY2032" fmla="*/ 3797685 h 6223656"/>
              <a:gd name="connsiteX2033" fmla="*/ 3071967 w 5865219"/>
              <a:gd name="connsiteY2033" fmla="*/ 4515548 h 6223656"/>
              <a:gd name="connsiteX2034" fmla="*/ 1550002 w 5865219"/>
              <a:gd name="connsiteY2034" fmla="*/ 5678726 h 6223656"/>
              <a:gd name="connsiteX2035" fmla="*/ 1449322 w 5865219"/>
              <a:gd name="connsiteY2035" fmla="*/ 5790427 h 6223656"/>
              <a:gd name="connsiteX2036" fmla="*/ 1416871 w 5865219"/>
              <a:gd name="connsiteY2036" fmla="*/ 5817657 h 6223656"/>
              <a:gd name="connsiteX2037" fmla="*/ 1054756 w 5865219"/>
              <a:gd name="connsiteY2037" fmla="*/ 6137707 h 6223656"/>
              <a:gd name="connsiteX2038" fmla="*/ 960809 w 5865219"/>
              <a:gd name="connsiteY2038" fmla="*/ 6223656 h 6223656"/>
              <a:gd name="connsiteX2039" fmla="*/ 1 w 5865219"/>
              <a:gd name="connsiteY2039" fmla="*/ 6223656 h 6223656"/>
              <a:gd name="connsiteX2040" fmla="*/ 1 w 5865219"/>
              <a:gd name="connsiteY2040" fmla="*/ 6215091 h 6223656"/>
              <a:gd name="connsiteX2041" fmla="*/ 38332 w 5865219"/>
              <a:gd name="connsiteY2041" fmla="*/ 6180619 h 6223656"/>
              <a:gd name="connsiteX2042" fmla="*/ 70402 w 5865219"/>
              <a:gd name="connsiteY2042" fmla="*/ 6147159 h 6223656"/>
              <a:gd name="connsiteX2043" fmla="*/ 245284 w 5865219"/>
              <a:gd name="connsiteY2043" fmla="*/ 5974702 h 6223656"/>
              <a:gd name="connsiteX2044" fmla="*/ 187712 w 5865219"/>
              <a:gd name="connsiteY2044" fmla="*/ 6017162 h 6223656"/>
              <a:gd name="connsiteX2045" fmla="*/ 131247 w 5865219"/>
              <a:gd name="connsiteY2045" fmla="*/ 6069204 h 6223656"/>
              <a:gd name="connsiteX2046" fmla="*/ 34984 w 5865219"/>
              <a:gd name="connsiteY2046" fmla="*/ 6160654 h 6223656"/>
              <a:gd name="connsiteX2047" fmla="*/ 11411 w 5865219"/>
              <a:gd name="connsiteY2047" fmla="*/ 6186519 h 6223656"/>
              <a:gd name="connsiteX2048" fmla="*/ 1 w 5865219"/>
              <a:gd name="connsiteY2048" fmla="*/ 6200653 h 6223656"/>
              <a:gd name="connsiteX2049" fmla="*/ 1 w 5865219"/>
              <a:gd name="connsiteY2049" fmla="*/ 4442515 h 6223656"/>
              <a:gd name="connsiteX2050" fmla="*/ 0 w 5865219"/>
              <a:gd name="connsiteY2050" fmla="*/ 4442515 h 6223656"/>
              <a:gd name="connsiteX2051" fmla="*/ 0 w 5865219"/>
              <a:gd name="connsiteY2051" fmla="*/ 4433949 h 6223656"/>
              <a:gd name="connsiteX2052" fmla="*/ 1 w 5865219"/>
              <a:gd name="connsiteY2052" fmla="*/ 4433948 h 6223656"/>
              <a:gd name="connsiteX2053" fmla="*/ 1 w 5865219"/>
              <a:gd name="connsiteY2053" fmla="*/ 4419511 h 6223656"/>
              <a:gd name="connsiteX2054" fmla="*/ 0 w 5865219"/>
              <a:gd name="connsiteY2054" fmla="*/ 4419512 h 6223656"/>
              <a:gd name="connsiteX2055" fmla="*/ 0 w 5865219"/>
              <a:gd name="connsiteY2055" fmla="*/ 2214310 h 6223656"/>
              <a:gd name="connsiteX2056" fmla="*/ 94649 w 5865219"/>
              <a:gd name="connsiteY2056" fmla="*/ 2132313 h 6223656"/>
              <a:gd name="connsiteX2057" fmla="*/ 112643 w 5865219"/>
              <a:gd name="connsiteY2057" fmla="*/ 2118732 h 6223656"/>
              <a:gd name="connsiteX2058" fmla="*/ 102864 w 5865219"/>
              <a:gd name="connsiteY2058" fmla="*/ 2111029 h 6223656"/>
              <a:gd name="connsiteX2059" fmla="*/ 87529 w 5865219"/>
              <a:gd name="connsiteY2059" fmla="*/ 2099269 h 6223656"/>
              <a:gd name="connsiteX2060" fmla="*/ 48147 w 5865219"/>
              <a:gd name="connsiteY2060" fmla="*/ 2131637 h 6223656"/>
              <a:gd name="connsiteX2061" fmla="*/ 0 w 5865219"/>
              <a:gd name="connsiteY2061" fmla="*/ 2172487 h 6223656"/>
              <a:gd name="connsiteX2062" fmla="*/ 0 w 5865219"/>
              <a:gd name="connsiteY2062" fmla="*/ 2103276 h 6223656"/>
              <a:gd name="connsiteX2063" fmla="*/ 29223 w 5865219"/>
              <a:gd name="connsiteY2063" fmla="*/ 2073824 h 6223656"/>
              <a:gd name="connsiteX2064" fmla="*/ 28652 w 5865219"/>
              <a:gd name="connsiteY2064" fmla="*/ 2073673 h 6223656"/>
              <a:gd name="connsiteX2065" fmla="*/ 32800 w 5865219"/>
              <a:gd name="connsiteY2065" fmla="*/ 2069737 h 6223656"/>
              <a:gd name="connsiteX2066" fmla="*/ 33399 w 5865219"/>
              <a:gd name="connsiteY2066" fmla="*/ 2069616 h 6223656"/>
              <a:gd name="connsiteX2067" fmla="*/ 38667 w 5865219"/>
              <a:gd name="connsiteY2067" fmla="*/ 2064306 h 6223656"/>
              <a:gd name="connsiteX2068" fmla="*/ 35246 w 5865219"/>
              <a:gd name="connsiteY2068" fmla="*/ 2060379 h 6223656"/>
              <a:gd name="connsiteX2069" fmla="*/ 23862 w 5865219"/>
              <a:gd name="connsiteY2069" fmla="*/ 2054423 h 6223656"/>
              <a:gd name="connsiteX2070" fmla="*/ 0 w 5865219"/>
              <a:gd name="connsiteY2070" fmla="*/ 2047169 h 6223656"/>
              <a:gd name="connsiteX2071" fmla="*/ 0 w 5865219"/>
              <a:gd name="connsiteY2071" fmla="*/ 2031911 h 6223656"/>
              <a:gd name="connsiteX2072" fmla="*/ 41575 w 5865219"/>
              <a:gd name="connsiteY2072" fmla="*/ 2061376 h 6223656"/>
              <a:gd name="connsiteX2073" fmla="*/ 77048 w 5865219"/>
              <a:gd name="connsiteY2073" fmla="*/ 2025623 h 6223656"/>
              <a:gd name="connsiteX2074" fmla="*/ 65978 w 5865219"/>
              <a:gd name="connsiteY2074" fmla="*/ 2016289 h 6223656"/>
              <a:gd name="connsiteX2075" fmla="*/ 15355 w 5865219"/>
              <a:gd name="connsiteY2075" fmla="*/ 1974120 h 6223656"/>
              <a:gd name="connsiteX2076" fmla="*/ 29076 w 5865219"/>
              <a:gd name="connsiteY2076" fmla="*/ 1960633 h 6223656"/>
              <a:gd name="connsiteX2077" fmla="*/ 89426 w 5865219"/>
              <a:gd name="connsiteY2077" fmla="*/ 2013151 h 6223656"/>
              <a:gd name="connsiteX2078" fmla="*/ 128089 w 5865219"/>
              <a:gd name="connsiteY2078" fmla="*/ 1974182 h 6223656"/>
              <a:gd name="connsiteX2079" fmla="*/ 123738 w 5865219"/>
              <a:gd name="connsiteY2079" fmla="*/ 1970070 h 6223656"/>
              <a:gd name="connsiteX2080" fmla="*/ 128729 w 5865219"/>
              <a:gd name="connsiteY2080" fmla="*/ 1973539 h 6223656"/>
              <a:gd name="connsiteX2081" fmla="*/ 146974 w 5865219"/>
              <a:gd name="connsiteY2081" fmla="*/ 1955150 h 6223656"/>
              <a:gd name="connsiteX2082" fmla="*/ 83172 w 5865219"/>
              <a:gd name="connsiteY2082" fmla="*/ 1908739 h 6223656"/>
              <a:gd name="connsiteX2083" fmla="*/ 215018 w 5865219"/>
              <a:gd name="connsiteY2083" fmla="*/ 1787994 h 6223656"/>
              <a:gd name="connsiteX2084" fmla="*/ 1292759 w 5865219"/>
              <a:gd name="connsiteY2084" fmla="*/ 1009590 h 6223656"/>
              <a:gd name="connsiteX2085" fmla="*/ 1455608 w 5865219"/>
              <a:gd name="connsiteY2085" fmla="*/ 916173 h 6223656"/>
              <a:gd name="connsiteX2086" fmla="*/ 1431664 w 5865219"/>
              <a:gd name="connsiteY2086" fmla="*/ 932073 h 6223656"/>
              <a:gd name="connsiteX2087" fmla="*/ 1393057 w 5865219"/>
              <a:gd name="connsiteY2087" fmla="*/ 960521 h 6223656"/>
              <a:gd name="connsiteX2088" fmla="*/ 1418476 w 5865219"/>
              <a:gd name="connsiteY2088" fmla="*/ 978290 h 6223656"/>
              <a:gd name="connsiteX2089" fmla="*/ 1466690 w 5865219"/>
              <a:gd name="connsiteY2089" fmla="*/ 941788 h 6223656"/>
              <a:gd name="connsiteX2090" fmla="*/ 1586831 w 5865219"/>
              <a:gd name="connsiteY2090" fmla="*/ 848187 h 6223656"/>
              <a:gd name="connsiteX2091" fmla="*/ 1610631 w 5865219"/>
              <a:gd name="connsiteY2091" fmla="*/ 831435 h 6223656"/>
              <a:gd name="connsiteX2092" fmla="*/ 1711869 w 5865219"/>
              <a:gd name="connsiteY2092" fmla="*/ 777190 h 6223656"/>
              <a:gd name="connsiteX2093" fmla="*/ 2796246 w 5865219"/>
              <a:gd name="connsiteY2093" fmla="*/ 308815 h 6223656"/>
              <a:gd name="connsiteX2094" fmla="*/ 2807450 w 5865219"/>
              <a:gd name="connsiteY2094" fmla="*/ 305050 h 6223656"/>
              <a:gd name="connsiteX2095" fmla="*/ 2782536 w 5865219"/>
              <a:gd name="connsiteY2095" fmla="*/ 318787 h 6223656"/>
              <a:gd name="connsiteX2096" fmla="*/ 2465726 w 5865219"/>
              <a:gd name="connsiteY2096" fmla="*/ 476692 h 6223656"/>
              <a:gd name="connsiteX2097" fmla="*/ 1918611 w 5865219"/>
              <a:gd name="connsiteY2097" fmla="*/ 803259 h 6223656"/>
              <a:gd name="connsiteX2098" fmla="*/ 1527147 w 5865219"/>
              <a:gd name="connsiteY2098" fmla="*/ 1052224 h 6223656"/>
              <a:gd name="connsiteX2099" fmla="*/ 1525641 w 5865219"/>
              <a:gd name="connsiteY2099" fmla="*/ 1053205 h 6223656"/>
              <a:gd name="connsiteX2100" fmla="*/ 1587649 w 5865219"/>
              <a:gd name="connsiteY2100" fmla="*/ 1096551 h 6223656"/>
              <a:gd name="connsiteX2101" fmla="*/ 1684809 w 5865219"/>
              <a:gd name="connsiteY2101" fmla="*/ 1034876 h 6223656"/>
              <a:gd name="connsiteX2102" fmla="*/ 1971904 w 5865219"/>
              <a:gd name="connsiteY2102" fmla="*/ 860799 h 6223656"/>
              <a:gd name="connsiteX2103" fmla="*/ 2542332 w 5865219"/>
              <a:gd name="connsiteY2103" fmla="*/ 504884 h 6223656"/>
              <a:gd name="connsiteX2104" fmla="*/ 2948553 w 5865219"/>
              <a:gd name="connsiteY2104" fmla="*/ 300210 h 6223656"/>
              <a:gd name="connsiteX2105" fmla="*/ 3195134 w 5865219"/>
              <a:gd name="connsiteY2105" fmla="*/ 180260 h 6223656"/>
              <a:gd name="connsiteX2106" fmla="*/ 3234301 w 5865219"/>
              <a:gd name="connsiteY2106" fmla="*/ 168293 h 6223656"/>
              <a:gd name="connsiteX2107" fmla="*/ 3452749 w 5865219"/>
              <a:gd name="connsiteY2107" fmla="*/ 108134 h 6223656"/>
              <a:gd name="connsiteX2108" fmla="*/ 3562466 w 5865219"/>
              <a:gd name="connsiteY2108" fmla="*/ 81203 h 6223656"/>
              <a:gd name="connsiteX2109" fmla="*/ 3464339 w 5865219"/>
              <a:gd name="connsiteY2109" fmla="*/ 128234 h 6223656"/>
              <a:gd name="connsiteX2110" fmla="*/ 3217050 w 5865219"/>
              <a:gd name="connsiteY2110" fmla="*/ 247626 h 6223656"/>
              <a:gd name="connsiteX2111" fmla="*/ 3120432 w 5865219"/>
              <a:gd name="connsiteY2111" fmla="*/ 301094 h 6223656"/>
              <a:gd name="connsiteX2112" fmla="*/ 3133563 w 5865219"/>
              <a:gd name="connsiteY2112" fmla="*/ 299069 h 6223656"/>
              <a:gd name="connsiteX2113" fmla="*/ 3266686 w 5865219"/>
              <a:gd name="connsiteY2113" fmla="*/ 239839 h 6223656"/>
              <a:gd name="connsiteX2114" fmla="*/ 3298207 w 5865219"/>
              <a:gd name="connsiteY2114" fmla="*/ 225738 h 6223656"/>
              <a:gd name="connsiteX2115" fmla="*/ 3337178 w 5865219"/>
              <a:gd name="connsiteY2115" fmla="*/ 206430 h 6223656"/>
              <a:gd name="connsiteX2116" fmla="*/ 3393644 w 5865219"/>
              <a:gd name="connsiteY2116" fmla="*/ 178675 h 6223656"/>
              <a:gd name="connsiteX2117" fmla="*/ 3652029 w 5865219"/>
              <a:gd name="connsiteY2117" fmla="*/ 71621 h 6223656"/>
              <a:gd name="connsiteX2118" fmla="*/ 3704644 w 5865219"/>
              <a:gd name="connsiteY2118" fmla="*/ 47330 h 6223656"/>
              <a:gd name="connsiteX2119" fmla="*/ 3886612 w 5865219"/>
              <a:gd name="connsiteY2119" fmla="*/ 8103 h 6223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Lst>
            <a:rect l="l" t="t" r="r" b="b"/>
            <a:pathLst>
              <a:path w="5865219" h="6223656">
                <a:moveTo>
                  <a:pt x="1812353" y="5090558"/>
                </a:moveTo>
                <a:cubicBezTo>
                  <a:pt x="1810999" y="5095527"/>
                  <a:pt x="1815360" y="5098298"/>
                  <a:pt x="1820158" y="5098511"/>
                </a:cubicBezTo>
                <a:cubicBezTo>
                  <a:pt x="1824956" y="5098724"/>
                  <a:pt x="1830188" y="5096379"/>
                  <a:pt x="1830575" y="5091115"/>
                </a:cubicBezTo>
                <a:close/>
                <a:moveTo>
                  <a:pt x="1903268" y="5024187"/>
                </a:moveTo>
                <a:lnTo>
                  <a:pt x="1899804" y="5025203"/>
                </a:lnTo>
                <a:cubicBezTo>
                  <a:pt x="1899126" y="5027687"/>
                  <a:pt x="1900652" y="5029184"/>
                  <a:pt x="1903347" y="5029885"/>
                </a:cubicBezTo>
                <a:lnTo>
                  <a:pt x="1910804" y="5029173"/>
                </a:lnTo>
                <a:close/>
                <a:moveTo>
                  <a:pt x="1930514" y="5018803"/>
                </a:moveTo>
                <a:lnTo>
                  <a:pt x="1921281" y="5020062"/>
                </a:lnTo>
                <a:lnTo>
                  <a:pt x="1927879" y="5024217"/>
                </a:lnTo>
                <a:lnTo>
                  <a:pt x="1931244" y="5019840"/>
                </a:lnTo>
                <a:cubicBezTo>
                  <a:pt x="1933172" y="5018975"/>
                  <a:pt x="1932583" y="5018694"/>
                  <a:pt x="1930514" y="5018803"/>
                </a:cubicBezTo>
                <a:close/>
                <a:moveTo>
                  <a:pt x="1929542" y="5001951"/>
                </a:moveTo>
                <a:lnTo>
                  <a:pt x="1928119" y="5002338"/>
                </a:lnTo>
                <a:lnTo>
                  <a:pt x="1931606" y="5003276"/>
                </a:lnTo>
                <a:close/>
                <a:moveTo>
                  <a:pt x="2046268" y="4925718"/>
                </a:moveTo>
                <a:lnTo>
                  <a:pt x="2045341" y="4927341"/>
                </a:lnTo>
                <a:cubicBezTo>
                  <a:pt x="2045254" y="4928590"/>
                  <a:pt x="2045762" y="4929998"/>
                  <a:pt x="2047012" y="4931619"/>
                </a:cubicBezTo>
                <a:lnTo>
                  <a:pt x="2052883" y="4929473"/>
                </a:lnTo>
                <a:close/>
                <a:moveTo>
                  <a:pt x="1013598" y="4921425"/>
                </a:moveTo>
                <a:cubicBezTo>
                  <a:pt x="1019188" y="4921464"/>
                  <a:pt x="1023952" y="4921874"/>
                  <a:pt x="1020648" y="4923353"/>
                </a:cubicBezTo>
                <a:cubicBezTo>
                  <a:pt x="1023149" y="4926596"/>
                  <a:pt x="1019844" y="4928077"/>
                  <a:pt x="1015184" y="4927803"/>
                </a:cubicBezTo>
                <a:cubicBezTo>
                  <a:pt x="1010524" y="4927528"/>
                  <a:pt x="1004510" y="4925497"/>
                  <a:pt x="1001592" y="4921716"/>
                </a:cubicBezTo>
                <a:cubicBezTo>
                  <a:pt x="1001592" y="4921716"/>
                  <a:pt x="1008009" y="4921385"/>
                  <a:pt x="1013598" y="4921425"/>
                </a:cubicBezTo>
                <a:close/>
                <a:moveTo>
                  <a:pt x="1043284" y="4897768"/>
                </a:moveTo>
                <a:lnTo>
                  <a:pt x="1048964" y="4900491"/>
                </a:lnTo>
                <a:cubicBezTo>
                  <a:pt x="1048964" y="4900491"/>
                  <a:pt x="1047200" y="4899645"/>
                  <a:pt x="1044995" y="4898590"/>
                </a:cubicBezTo>
                <a:close/>
                <a:moveTo>
                  <a:pt x="1040190" y="4896286"/>
                </a:moveTo>
                <a:lnTo>
                  <a:pt x="1040861" y="4896607"/>
                </a:lnTo>
                <a:lnTo>
                  <a:pt x="1043284" y="4897768"/>
                </a:lnTo>
                <a:close/>
                <a:moveTo>
                  <a:pt x="1037057" y="4894785"/>
                </a:moveTo>
                <a:cubicBezTo>
                  <a:pt x="1035734" y="4894152"/>
                  <a:pt x="1036616" y="4894573"/>
                  <a:pt x="1038381" y="4895419"/>
                </a:cubicBezTo>
                <a:lnTo>
                  <a:pt x="1040190" y="4896286"/>
                </a:lnTo>
                <a:close/>
                <a:moveTo>
                  <a:pt x="2093335" y="4891941"/>
                </a:moveTo>
                <a:lnTo>
                  <a:pt x="2088814" y="4895978"/>
                </a:lnTo>
                <a:lnTo>
                  <a:pt x="2100544" y="4897126"/>
                </a:lnTo>
                <a:cubicBezTo>
                  <a:pt x="2099722" y="4895310"/>
                  <a:pt x="2098072" y="4893846"/>
                  <a:pt x="2096111" y="4892786"/>
                </a:cubicBezTo>
                <a:close/>
                <a:moveTo>
                  <a:pt x="1078114" y="4878706"/>
                </a:moveTo>
                <a:lnTo>
                  <a:pt x="1075936" y="4881261"/>
                </a:lnTo>
                <a:lnTo>
                  <a:pt x="1070165" y="4885374"/>
                </a:lnTo>
                <a:lnTo>
                  <a:pt x="1063666" y="4887361"/>
                </a:lnTo>
                <a:cubicBezTo>
                  <a:pt x="1056631" y="4888331"/>
                  <a:pt x="1049174" y="4887310"/>
                  <a:pt x="1046671" y="4884071"/>
                </a:cubicBezTo>
                <a:cubicBezTo>
                  <a:pt x="1053282" y="4881109"/>
                  <a:pt x="1078114" y="4878706"/>
                  <a:pt x="1078114" y="4878706"/>
                </a:cubicBezTo>
                <a:close/>
                <a:moveTo>
                  <a:pt x="1100654" y="4859883"/>
                </a:moveTo>
                <a:cubicBezTo>
                  <a:pt x="1099850" y="4864604"/>
                  <a:pt x="1092965" y="4867690"/>
                  <a:pt x="1086482" y="4868414"/>
                </a:cubicBezTo>
                <a:cubicBezTo>
                  <a:pt x="1079998" y="4869138"/>
                  <a:pt x="1073916" y="4867501"/>
                  <a:pt x="1074721" y="4862778"/>
                </a:cubicBezTo>
                <a:close/>
                <a:moveTo>
                  <a:pt x="1123195" y="4841060"/>
                </a:moveTo>
                <a:cubicBezTo>
                  <a:pt x="1122389" y="4845781"/>
                  <a:pt x="1115504" y="4848866"/>
                  <a:pt x="1109020" y="4849590"/>
                </a:cubicBezTo>
                <a:cubicBezTo>
                  <a:pt x="1102538" y="4850315"/>
                  <a:pt x="1096457" y="4848677"/>
                  <a:pt x="1097261" y="4843955"/>
                </a:cubicBezTo>
                <a:close/>
                <a:moveTo>
                  <a:pt x="1125578" y="4821092"/>
                </a:moveTo>
                <a:lnTo>
                  <a:pt x="1145734" y="4822237"/>
                </a:lnTo>
                <a:cubicBezTo>
                  <a:pt x="1148236" y="4825478"/>
                  <a:pt x="1143003" y="4827822"/>
                  <a:pt x="1137241" y="4828041"/>
                </a:cubicBezTo>
                <a:cubicBezTo>
                  <a:pt x="1131479" y="4828259"/>
                  <a:pt x="1125190" y="4826353"/>
                  <a:pt x="1125578" y="4821092"/>
                </a:cubicBezTo>
                <a:close/>
                <a:moveTo>
                  <a:pt x="1588489" y="4810333"/>
                </a:moveTo>
                <a:lnTo>
                  <a:pt x="1555546" y="4834836"/>
                </a:lnTo>
                <a:cubicBezTo>
                  <a:pt x="1483968" y="4889396"/>
                  <a:pt x="1413659" y="4944354"/>
                  <a:pt x="1344684" y="4999743"/>
                </a:cubicBezTo>
                <a:lnTo>
                  <a:pt x="1228160" y="5096881"/>
                </a:lnTo>
                <a:lnTo>
                  <a:pt x="1237188" y="5102353"/>
                </a:lnTo>
                <a:lnTo>
                  <a:pt x="1359030" y="5003745"/>
                </a:lnTo>
                <a:cubicBezTo>
                  <a:pt x="1429300" y="4948617"/>
                  <a:pt x="1500708" y="4893840"/>
                  <a:pt x="1573171" y="4839393"/>
                </a:cubicBezTo>
                <a:lnTo>
                  <a:pt x="1600981" y="4818913"/>
                </a:lnTo>
                <a:close/>
                <a:moveTo>
                  <a:pt x="1607741" y="4796013"/>
                </a:moveTo>
                <a:lnTo>
                  <a:pt x="1600356" y="4801506"/>
                </a:lnTo>
                <a:lnTo>
                  <a:pt x="1613514" y="4809682"/>
                </a:lnTo>
                <a:lnTo>
                  <a:pt x="1620640" y="4804435"/>
                </a:lnTo>
                <a:lnTo>
                  <a:pt x="1611082" y="4798310"/>
                </a:lnTo>
                <a:close/>
                <a:moveTo>
                  <a:pt x="1172949" y="4779074"/>
                </a:moveTo>
                <a:lnTo>
                  <a:pt x="1170376" y="4779737"/>
                </a:lnTo>
                <a:cubicBezTo>
                  <a:pt x="1169930" y="4779852"/>
                  <a:pt x="1170108" y="4779806"/>
                  <a:pt x="1171180" y="4779529"/>
                </a:cubicBezTo>
                <a:close/>
                <a:moveTo>
                  <a:pt x="1174674" y="4778630"/>
                </a:moveTo>
                <a:lnTo>
                  <a:pt x="1172949" y="4779074"/>
                </a:lnTo>
                <a:lnTo>
                  <a:pt x="1173325" y="4778977"/>
                </a:lnTo>
                <a:close/>
                <a:moveTo>
                  <a:pt x="1182400" y="4776640"/>
                </a:moveTo>
                <a:lnTo>
                  <a:pt x="1174674" y="4778630"/>
                </a:lnTo>
                <a:lnTo>
                  <a:pt x="1177347" y="4777941"/>
                </a:lnTo>
                <a:close/>
                <a:moveTo>
                  <a:pt x="1190486" y="4774559"/>
                </a:moveTo>
                <a:cubicBezTo>
                  <a:pt x="1190486" y="4774559"/>
                  <a:pt x="1187627" y="4775295"/>
                  <a:pt x="1184050" y="4776216"/>
                </a:cubicBezTo>
                <a:lnTo>
                  <a:pt x="1182400" y="4776640"/>
                </a:lnTo>
                <a:close/>
                <a:moveTo>
                  <a:pt x="1219637" y="4752774"/>
                </a:moveTo>
                <a:cubicBezTo>
                  <a:pt x="1237353" y="4762283"/>
                  <a:pt x="1204809" y="4768143"/>
                  <a:pt x="1190486" y="4774559"/>
                </a:cubicBezTo>
                <a:cubicBezTo>
                  <a:pt x="1180484" y="4761595"/>
                  <a:pt x="1218028" y="4762220"/>
                  <a:pt x="1219637" y="4752774"/>
                </a:cubicBezTo>
                <a:close/>
                <a:moveTo>
                  <a:pt x="1361628" y="4739879"/>
                </a:moveTo>
                <a:lnTo>
                  <a:pt x="1333058" y="4762812"/>
                </a:lnTo>
                <a:cubicBezTo>
                  <a:pt x="1272704" y="4812186"/>
                  <a:pt x="1212621" y="4863052"/>
                  <a:pt x="1153959" y="4913599"/>
                </a:cubicBezTo>
                <a:lnTo>
                  <a:pt x="1071034" y="4985979"/>
                </a:lnTo>
                <a:lnTo>
                  <a:pt x="1083786" y="4989089"/>
                </a:lnTo>
                <a:lnTo>
                  <a:pt x="1200818" y="4893148"/>
                </a:lnTo>
                <a:lnTo>
                  <a:pt x="1378597" y="4749978"/>
                </a:lnTo>
                <a:close/>
                <a:moveTo>
                  <a:pt x="1248787" y="4730990"/>
                </a:moveTo>
                <a:cubicBezTo>
                  <a:pt x="1247177" y="4740433"/>
                  <a:pt x="1233955" y="4746357"/>
                  <a:pt x="1219637" y="4752774"/>
                </a:cubicBezTo>
                <a:cubicBezTo>
                  <a:pt x="1222347" y="4742837"/>
                  <a:pt x="1235567" y="4736913"/>
                  <a:pt x="1248787" y="4730990"/>
                </a:cubicBezTo>
                <a:close/>
                <a:moveTo>
                  <a:pt x="1699002" y="4728131"/>
                </a:moveTo>
                <a:lnTo>
                  <a:pt x="1661098" y="4756324"/>
                </a:lnTo>
                <a:lnTo>
                  <a:pt x="1675035" y="4764374"/>
                </a:lnTo>
                <a:lnTo>
                  <a:pt x="1713515" y="4736035"/>
                </a:lnTo>
                <a:close/>
                <a:moveTo>
                  <a:pt x="1417436" y="4695081"/>
                </a:moveTo>
                <a:lnTo>
                  <a:pt x="1367009" y="4735559"/>
                </a:lnTo>
                <a:lnTo>
                  <a:pt x="1372564" y="4740180"/>
                </a:lnTo>
                <a:cubicBezTo>
                  <a:pt x="1375837" y="4742977"/>
                  <a:pt x="1378759" y="4745598"/>
                  <a:pt x="1380793" y="4747724"/>
                </a:cubicBezTo>
                <a:lnTo>
                  <a:pt x="1380943" y="4748088"/>
                </a:lnTo>
                <a:lnTo>
                  <a:pt x="1391208" y="4739822"/>
                </a:lnTo>
                <a:lnTo>
                  <a:pt x="1434517" y="4705912"/>
                </a:lnTo>
                <a:close/>
                <a:moveTo>
                  <a:pt x="1746957" y="4692461"/>
                </a:moveTo>
                <a:lnTo>
                  <a:pt x="1738073" y="4699069"/>
                </a:lnTo>
                <a:lnTo>
                  <a:pt x="1752060" y="4707648"/>
                </a:lnTo>
                <a:lnTo>
                  <a:pt x="1760804" y="4701209"/>
                </a:lnTo>
                <a:close/>
                <a:moveTo>
                  <a:pt x="1251213" y="4674081"/>
                </a:moveTo>
                <a:lnTo>
                  <a:pt x="957945" y="4909846"/>
                </a:lnTo>
                <a:lnTo>
                  <a:pt x="973457" y="4916524"/>
                </a:lnTo>
                <a:cubicBezTo>
                  <a:pt x="981493" y="4921048"/>
                  <a:pt x="988355" y="4933713"/>
                  <a:pt x="1000180" y="4939118"/>
                </a:cubicBezTo>
                <a:lnTo>
                  <a:pt x="1010274" y="4946165"/>
                </a:lnTo>
                <a:lnTo>
                  <a:pt x="1048964" y="4900491"/>
                </a:lnTo>
                <a:lnTo>
                  <a:pt x="1070165" y="4885374"/>
                </a:lnTo>
                <a:lnTo>
                  <a:pt x="1073225" y="4884439"/>
                </a:lnTo>
                <a:lnTo>
                  <a:pt x="1075936" y="4881261"/>
                </a:lnTo>
                <a:lnTo>
                  <a:pt x="1175209" y="4810482"/>
                </a:lnTo>
                <a:cubicBezTo>
                  <a:pt x="1213770" y="4779757"/>
                  <a:pt x="1249427" y="4748150"/>
                  <a:pt x="1284040" y="4715194"/>
                </a:cubicBezTo>
                <a:cubicBezTo>
                  <a:pt x="1287345" y="4713713"/>
                  <a:pt x="1296858" y="4711631"/>
                  <a:pt x="1304294" y="4708299"/>
                </a:cubicBezTo>
                <a:lnTo>
                  <a:pt x="1306253" y="4706922"/>
                </a:lnTo>
                <a:lnTo>
                  <a:pt x="1297835" y="4701911"/>
                </a:lnTo>
                <a:lnTo>
                  <a:pt x="1290918" y="4703933"/>
                </a:lnTo>
                <a:cubicBezTo>
                  <a:pt x="1283578" y="4705949"/>
                  <a:pt x="1278621" y="4708170"/>
                  <a:pt x="1284040" y="4715194"/>
                </a:cubicBezTo>
                <a:cubicBezTo>
                  <a:pt x="1269717" y="4721611"/>
                  <a:pt x="1256498" y="4727535"/>
                  <a:pt x="1248787" y="4730990"/>
                </a:cubicBezTo>
                <a:cubicBezTo>
                  <a:pt x="1253832" y="4719277"/>
                  <a:pt x="1263644" y="4707974"/>
                  <a:pt x="1277290" y="4697317"/>
                </a:cubicBezTo>
                <a:lnTo>
                  <a:pt x="1283341" y="4693286"/>
                </a:lnTo>
                <a:lnTo>
                  <a:pt x="1261671" y="4680387"/>
                </a:lnTo>
                <a:close/>
                <a:moveTo>
                  <a:pt x="1309906" y="4626897"/>
                </a:moveTo>
                <a:lnTo>
                  <a:pt x="1263842" y="4663929"/>
                </a:lnTo>
                <a:lnTo>
                  <a:pt x="1295965" y="4684876"/>
                </a:lnTo>
                <a:lnTo>
                  <a:pt x="1300516" y="4681845"/>
                </a:lnTo>
                <a:cubicBezTo>
                  <a:pt x="1309138" y="4676868"/>
                  <a:pt x="1318603" y="4672082"/>
                  <a:pt x="1328793" y="4667516"/>
                </a:cubicBezTo>
                <a:lnTo>
                  <a:pt x="1333795" y="4673997"/>
                </a:lnTo>
                <a:cubicBezTo>
                  <a:pt x="1320573" y="4679922"/>
                  <a:pt x="1306253" y="4686339"/>
                  <a:pt x="1312088" y="4693902"/>
                </a:cubicBezTo>
                <a:lnTo>
                  <a:pt x="1310990" y="4694673"/>
                </a:lnTo>
                <a:lnTo>
                  <a:pt x="1312233" y="4695484"/>
                </a:lnTo>
                <a:lnTo>
                  <a:pt x="1312088" y="4693902"/>
                </a:lnTo>
                <a:cubicBezTo>
                  <a:pt x="1319799" y="4690446"/>
                  <a:pt x="1339629" y="4681561"/>
                  <a:pt x="1333795" y="4673997"/>
                </a:cubicBezTo>
                <a:cubicBezTo>
                  <a:pt x="1334599" y="4669276"/>
                  <a:pt x="1344595" y="4667341"/>
                  <a:pt x="1353036" y="4664831"/>
                </a:cubicBezTo>
                <a:lnTo>
                  <a:pt x="1362758" y="4660410"/>
                </a:lnTo>
                <a:lnTo>
                  <a:pt x="1355261" y="4655656"/>
                </a:lnTo>
                <a:lnTo>
                  <a:pt x="1346282" y="4659680"/>
                </a:lnTo>
                <a:cubicBezTo>
                  <a:pt x="1341186" y="4661963"/>
                  <a:pt x="1335953" y="4664307"/>
                  <a:pt x="1328793" y="4667516"/>
                </a:cubicBezTo>
                <a:cubicBezTo>
                  <a:pt x="1323792" y="4661034"/>
                  <a:pt x="1330676" y="4657948"/>
                  <a:pt x="1339013" y="4655303"/>
                </a:cubicBezTo>
                <a:lnTo>
                  <a:pt x="1349375" y="4651924"/>
                </a:lnTo>
                <a:close/>
                <a:moveTo>
                  <a:pt x="1508858" y="4624748"/>
                </a:moveTo>
                <a:lnTo>
                  <a:pt x="1478480" y="4648044"/>
                </a:lnTo>
                <a:lnTo>
                  <a:pt x="1495501" y="4658161"/>
                </a:lnTo>
                <a:lnTo>
                  <a:pt x="1526169" y="4634148"/>
                </a:lnTo>
                <a:close/>
                <a:moveTo>
                  <a:pt x="1152854" y="4614758"/>
                </a:moveTo>
                <a:lnTo>
                  <a:pt x="1067199" y="4685867"/>
                </a:lnTo>
                <a:cubicBezTo>
                  <a:pt x="1030567" y="4715729"/>
                  <a:pt x="989668" y="4747504"/>
                  <a:pt x="946657" y="4780656"/>
                </a:cubicBezTo>
                <a:lnTo>
                  <a:pt x="861784" y="4846318"/>
                </a:lnTo>
                <a:lnTo>
                  <a:pt x="862644" y="4846942"/>
                </a:lnTo>
                <a:cubicBezTo>
                  <a:pt x="866891" y="4850587"/>
                  <a:pt x="874638" y="4849729"/>
                  <a:pt x="878427" y="4850608"/>
                </a:cubicBezTo>
                <a:lnTo>
                  <a:pt x="884226" y="4856217"/>
                </a:lnTo>
                <a:lnTo>
                  <a:pt x="1026184" y="4738191"/>
                </a:lnTo>
                <a:lnTo>
                  <a:pt x="1170582" y="4625451"/>
                </a:lnTo>
                <a:close/>
                <a:moveTo>
                  <a:pt x="1441353" y="4587293"/>
                </a:moveTo>
                <a:lnTo>
                  <a:pt x="1440693" y="4588942"/>
                </a:lnTo>
                <a:lnTo>
                  <a:pt x="1445994" y="4589960"/>
                </a:lnTo>
                <a:close/>
                <a:moveTo>
                  <a:pt x="1565824" y="4584571"/>
                </a:moveTo>
                <a:lnTo>
                  <a:pt x="1560813" y="4587945"/>
                </a:lnTo>
                <a:lnTo>
                  <a:pt x="1574338" y="4596432"/>
                </a:lnTo>
                <a:lnTo>
                  <a:pt x="1580030" y="4591976"/>
                </a:lnTo>
                <a:lnTo>
                  <a:pt x="1574588" y="4589236"/>
                </a:lnTo>
                <a:close/>
                <a:moveTo>
                  <a:pt x="1212459" y="4565652"/>
                </a:moveTo>
                <a:lnTo>
                  <a:pt x="1204601" y="4571800"/>
                </a:lnTo>
                <a:lnTo>
                  <a:pt x="1168509" y="4601762"/>
                </a:lnTo>
                <a:lnTo>
                  <a:pt x="1186171" y="4613279"/>
                </a:lnTo>
                <a:lnTo>
                  <a:pt x="1226224" y="4582008"/>
                </a:lnTo>
                <a:lnTo>
                  <a:pt x="1231888" y="4577801"/>
                </a:lnTo>
                <a:close/>
                <a:moveTo>
                  <a:pt x="1396759" y="4561673"/>
                </a:moveTo>
                <a:lnTo>
                  <a:pt x="1369509" y="4581877"/>
                </a:lnTo>
                <a:lnTo>
                  <a:pt x="1406068" y="4604234"/>
                </a:lnTo>
                <a:lnTo>
                  <a:pt x="1418286" y="4596405"/>
                </a:lnTo>
                <a:lnTo>
                  <a:pt x="1436532" y="4584523"/>
                </a:lnTo>
                <a:close/>
                <a:moveTo>
                  <a:pt x="1495477" y="4546519"/>
                </a:moveTo>
                <a:lnTo>
                  <a:pt x="1494047" y="4546853"/>
                </a:lnTo>
                <a:lnTo>
                  <a:pt x="1496511" y="4548259"/>
                </a:lnTo>
                <a:lnTo>
                  <a:pt x="1506651" y="4554484"/>
                </a:lnTo>
                <a:lnTo>
                  <a:pt x="1508210" y="4553453"/>
                </a:lnTo>
                <a:lnTo>
                  <a:pt x="1498717" y="4548281"/>
                </a:lnTo>
                <a:close/>
                <a:moveTo>
                  <a:pt x="1467065" y="4531252"/>
                </a:moveTo>
                <a:cubicBezTo>
                  <a:pt x="1467135" y="4531408"/>
                  <a:pt x="1471435" y="4533933"/>
                  <a:pt x="1481526" y="4539710"/>
                </a:cubicBezTo>
                <a:lnTo>
                  <a:pt x="1485908" y="4542210"/>
                </a:lnTo>
                <a:lnTo>
                  <a:pt x="1487133" y="4541980"/>
                </a:lnTo>
                <a:lnTo>
                  <a:pt x="1477988" y="4537005"/>
                </a:lnTo>
                <a:cubicBezTo>
                  <a:pt x="1471155" y="4533307"/>
                  <a:pt x="1466995" y="4531095"/>
                  <a:pt x="1467065" y="4531252"/>
                </a:cubicBezTo>
                <a:close/>
                <a:moveTo>
                  <a:pt x="1295012" y="4501066"/>
                </a:moveTo>
                <a:lnTo>
                  <a:pt x="1269721" y="4520853"/>
                </a:lnTo>
                <a:lnTo>
                  <a:pt x="1291028" y="4533884"/>
                </a:lnTo>
                <a:lnTo>
                  <a:pt x="1316236" y="4515163"/>
                </a:lnTo>
                <a:close/>
                <a:moveTo>
                  <a:pt x="2161866" y="4401675"/>
                </a:moveTo>
                <a:lnTo>
                  <a:pt x="2156237" y="4405505"/>
                </a:lnTo>
                <a:lnTo>
                  <a:pt x="2160469" y="4408370"/>
                </a:lnTo>
                <a:lnTo>
                  <a:pt x="2169723" y="4413883"/>
                </a:lnTo>
                <a:lnTo>
                  <a:pt x="2176268" y="4409398"/>
                </a:lnTo>
                <a:lnTo>
                  <a:pt x="2171642" y="4406858"/>
                </a:lnTo>
                <a:close/>
                <a:moveTo>
                  <a:pt x="1913581" y="4249117"/>
                </a:moveTo>
                <a:lnTo>
                  <a:pt x="1908310" y="4252801"/>
                </a:lnTo>
                <a:lnTo>
                  <a:pt x="1902687" y="4256721"/>
                </a:lnTo>
                <a:lnTo>
                  <a:pt x="1903842" y="4257398"/>
                </a:lnTo>
                <a:lnTo>
                  <a:pt x="1918440" y="4265874"/>
                </a:lnTo>
                <a:lnTo>
                  <a:pt x="1922643" y="4262940"/>
                </a:lnTo>
                <a:lnTo>
                  <a:pt x="1928886" y="4258686"/>
                </a:lnTo>
                <a:close/>
                <a:moveTo>
                  <a:pt x="2420886" y="4230294"/>
                </a:moveTo>
                <a:lnTo>
                  <a:pt x="2404160" y="4241242"/>
                </a:lnTo>
                <a:lnTo>
                  <a:pt x="2416308" y="4248353"/>
                </a:lnTo>
                <a:lnTo>
                  <a:pt x="2432915" y="4237321"/>
                </a:lnTo>
                <a:close/>
                <a:moveTo>
                  <a:pt x="1873100" y="4223854"/>
                </a:moveTo>
                <a:lnTo>
                  <a:pt x="1860953" y="4232243"/>
                </a:lnTo>
                <a:lnTo>
                  <a:pt x="1889100" y="4248752"/>
                </a:lnTo>
                <a:lnTo>
                  <a:pt x="1900829" y="4241144"/>
                </a:lnTo>
                <a:lnTo>
                  <a:pt x="1875944" y="4225584"/>
                </a:lnTo>
                <a:close/>
                <a:moveTo>
                  <a:pt x="2494842" y="4182429"/>
                </a:moveTo>
                <a:lnTo>
                  <a:pt x="2471069" y="4197446"/>
                </a:lnTo>
                <a:lnTo>
                  <a:pt x="2468099" y="4199389"/>
                </a:lnTo>
                <a:lnTo>
                  <a:pt x="2479574" y="4206323"/>
                </a:lnTo>
                <a:lnTo>
                  <a:pt x="2488176" y="4200608"/>
                </a:lnTo>
                <a:lnTo>
                  <a:pt x="2506168" y="4188985"/>
                </a:lnTo>
                <a:close/>
                <a:moveTo>
                  <a:pt x="2509773" y="4172998"/>
                </a:moveTo>
                <a:lnTo>
                  <a:pt x="2495853" y="4181791"/>
                </a:lnTo>
                <a:lnTo>
                  <a:pt x="2507199" y="4188319"/>
                </a:lnTo>
                <a:lnTo>
                  <a:pt x="2520885" y="4179477"/>
                </a:lnTo>
                <a:close/>
                <a:moveTo>
                  <a:pt x="1769303" y="4160676"/>
                </a:moveTo>
                <a:lnTo>
                  <a:pt x="1755266" y="4170262"/>
                </a:lnTo>
                <a:lnTo>
                  <a:pt x="1779955" y="4184741"/>
                </a:lnTo>
                <a:lnTo>
                  <a:pt x="1793521" y="4175416"/>
                </a:lnTo>
                <a:close/>
                <a:moveTo>
                  <a:pt x="2160132" y="4077984"/>
                </a:moveTo>
                <a:lnTo>
                  <a:pt x="2144178" y="4088863"/>
                </a:lnTo>
                <a:lnTo>
                  <a:pt x="2161313" y="4099098"/>
                </a:lnTo>
                <a:lnTo>
                  <a:pt x="2163089" y="4100138"/>
                </a:lnTo>
                <a:lnTo>
                  <a:pt x="2179511" y="4089303"/>
                </a:lnTo>
                <a:close/>
                <a:moveTo>
                  <a:pt x="2676402" y="4067746"/>
                </a:moveTo>
                <a:lnTo>
                  <a:pt x="2667968" y="4073073"/>
                </a:lnTo>
                <a:lnTo>
                  <a:pt x="2677365" y="4078390"/>
                </a:lnTo>
                <a:lnTo>
                  <a:pt x="2685589" y="4073078"/>
                </a:lnTo>
                <a:close/>
                <a:moveTo>
                  <a:pt x="2118799" y="4053840"/>
                </a:moveTo>
                <a:lnTo>
                  <a:pt x="2103420" y="4064518"/>
                </a:lnTo>
                <a:lnTo>
                  <a:pt x="2139709" y="4086194"/>
                </a:lnTo>
                <a:lnTo>
                  <a:pt x="2151168" y="4078760"/>
                </a:lnTo>
                <a:lnTo>
                  <a:pt x="2156010" y="4075576"/>
                </a:lnTo>
                <a:close/>
                <a:moveTo>
                  <a:pt x="2230674" y="4029881"/>
                </a:moveTo>
                <a:lnTo>
                  <a:pt x="2210333" y="4043751"/>
                </a:lnTo>
                <a:lnTo>
                  <a:pt x="2230320" y="4055782"/>
                </a:lnTo>
                <a:lnTo>
                  <a:pt x="2251440" y="4041849"/>
                </a:lnTo>
                <a:close/>
                <a:moveTo>
                  <a:pt x="2247070" y="4018700"/>
                </a:moveTo>
                <a:lnTo>
                  <a:pt x="2236193" y="4026117"/>
                </a:lnTo>
                <a:lnTo>
                  <a:pt x="2256552" y="4038476"/>
                </a:lnTo>
                <a:lnTo>
                  <a:pt x="2267794" y="4031060"/>
                </a:lnTo>
                <a:close/>
                <a:moveTo>
                  <a:pt x="2188399" y="4005516"/>
                </a:moveTo>
                <a:lnTo>
                  <a:pt x="2169091" y="4018922"/>
                </a:lnTo>
                <a:lnTo>
                  <a:pt x="2207239" y="4041888"/>
                </a:lnTo>
                <a:lnTo>
                  <a:pt x="2227914" y="4028290"/>
                </a:lnTo>
                <a:close/>
                <a:moveTo>
                  <a:pt x="2205295" y="3993785"/>
                </a:moveTo>
                <a:lnTo>
                  <a:pt x="2194864" y="4001028"/>
                </a:lnTo>
                <a:lnTo>
                  <a:pt x="2233606" y="4024546"/>
                </a:lnTo>
                <a:lnTo>
                  <a:pt x="2244671" y="4017270"/>
                </a:lnTo>
                <a:close/>
                <a:moveTo>
                  <a:pt x="2017422" y="3993247"/>
                </a:moveTo>
                <a:lnTo>
                  <a:pt x="2001632" y="4003721"/>
                </a:lnTo>
                <a:lnTo>
                  <a:pt x="2026311" y="4018462"/>
                </a:lnTo>
                <a:lnTo>
                  <a:pt x="2041987" y="4007985"/>
                </a:lnTo>
                <a:close/>
                <a:moveTo>
                  <a:pt x="2087016" y="3947085"/>
                </a:moveTo>
                <a:lnTo>
                  <a:pt x="2069290" y="3958843"/>
                </a:lnTo>
                <a:lnTo>
                  <a:pt x="2093656" y="3973511"/>
                </a:lnTo>
                <a:lnTo>
                  <a:pt x="2112018" y="3961495"/>
                </a:lnTo>
                <a:close/>
                <a:moveTo>
                  <a:pt x="2106132" y="3934406"/>
                </a:moveTo>
                <a:lnTo>
                  <a:pt x="2096069" y="3941080"/>
                </a:lnTo>
                <a:lnTo>
                  <a:pt x="2118623" y="3954744"/>
                </a:lnTo>
                <a:lnTo>
                  <a:pt x="2120548" y="3955912"/>
                </a:lnTo>
                <a:lnTo>
                  <a:pt x="2130679" y="3949283"/>
                </a:lnTo>
                <a:lnTo>
                  <a:pt x="2129767" y="3948739"/>
                </a:lnTo>
                <a:close/>
                <a:moveTo>
                  <a:pt x="2409518" y="3912829"/>
                </a:moveTo>
                <a:lnTo>
                  <a:pt x="2400802" y="3918469"/>
                </a:lnTo>
                <a:lnTo>
                  <a:pt x="2422798" y="3931226"/>
                </a:lnTo>
                <a:lnTo>
                  <a:pt x="2431537" y="3925655"/>
                </a:lnTo>
                <a:lnTo>
                  <a:pt x="2412113" y="3914383"/>
                </a:lnTo>
                <a:close/>
                <a:moveTo>
                  <a:pt x="2364934" y="3886135"/>
                </a:moveTo>
                <a:lnTo>
                  <a:pt x="2356130" y="3891939"/>
                </a:lnTo>
                <a:lnTo>
                  <a:pt x="2395095" y="3915159"/>
                </a:lnTo>
                <a:lnTo>
                  <a:pt x="2398496" y="3917131"/>
                </a:lnTo>
                <a:lnTo>
                  <a:pt x="2407241" y="3911466"/>
                </a:lnTo>
                <a:close/>
                <a:moveTo>
                  <a:pt x="3795212" y="3838353"/>
                </a:moveTo>
                <a:lnTo>
                  <a:pt x="3745506" y="3848657"/>
                </a:lnTo>
                <a:lnTo>
                  <a:pt x="3749415" y="3848402"/>
                </a:lnTo>
                <a:cubicBezTo>
                  <a:pt x="3761417" y="3847385"/>
                  <a:pt x="3781556" y="3844904"/>
                  <a:pt x="3794363" y="3839167"/>
                </a:cubicBezTo>
                <a:close/>
                <a:moveTo>
                  <a:pt x="2268700" y="3828516"/>
                </a:moveTo>
                <a:lnTo>
                  <a:pt x="2259534" y="3834378"/>
                </a:lnTo>
                <a:lnTo>
                  <a:pt x="2283991" y="3848952"/>
                </a:lnTo>
                <a:lnTo>
                  <a:pt x="2292993" y="3843061"/>
                </a:lnTo>
                <a:close/>
                <a:moveTo>
                  <a:pt x="3384939" y="3639376"/>
                </a:moveTo>
                <a:cubicBezTo>
                  <a:pt x="3383188" y="3639666"/>
                  <a:pt x="3378849" y="3641338"/>
                  <a:pt x="3371275" y="3644731"/>
                </a:cubicBezTo>
                <a:cubicBezTo>
                  <a:pt x="3356046" y="3649011"/>
                  <a:pt x="3341344" y="3655417"/>
                  <a:pt x="3327301" y="3663003"/>
                </a:cubicBezTo>
                <a:cubicBezTo>
                  <a:pt x="3285169" y="3685767"/>
                  <a:pt x="3248952" y="3719168"/>
                  <a:pt x="3222134" y="3737731"/>
                </a:cubicBezTo>
                <a:lnTo>
                  <a:pt x="3099451" y="3810592"/>
                </a:lnTo>
                <a:lnTo>
                  <a:pt x="3102440" y="3812319"/>
                </a:lnTo>
                <a:lnTo>
                  <a:pt x="3222134" y="3737731"/>
                </a:lnTo>
                <a:cubicBezTo>
                  <a:pt x="3235355" y="3731805"/>
                  <a:pt x="3256283" y="3722428"/>
                  <a:pt x="3262893" y="3719466"/>
                </a:cubicBezTo>
                <a:cubicBezTo>
                  <a:pt x="3282617" y="3702995"/>
                  <a:pt x="3397193" y="3637343"/>
                  <a:pt x="3384939" y="3639376"/>
                </a:cubicBezTo>
                <a:close/>
                <a:moveTo>
                  <a:pt x="1886016" y="3594528"/>
                </a:moveTo>
                <a:lnTo>
                  <a:pt x="1876392" y="3600149"/>
                </a:lnTo>
                <a:lnTo>
                  <a:pt x="1876243" y="3600251"/>
                </a:lnTo>
                <a:lnTo>
                  <a:pt x="1889001" y="3608338"/>
                </a:lnTo>
                <a:lnTo>
                  <a:pt x="1893809" y="3605430"/>
                </a:lnTo>
                <a:lnTo>
                  <a:pt x="1898392" y="3602319"/>
                </a:lnTo>
                <a:close/>
                <a:moveTo>
                  <a:pt x="2928789" y="3428640"/>
                </a:moveTo>
                <a:cubicBezTo>
                  <a:pt x="2922499" y="3426733"/>
                  <a:pt x="2911957" y="3429639"/>
                  <a:pt x="2898896" y="3435560"/>
                </a:cubicBezTo>
                <a:cubicBezTo>
                  <a:pt x="2859713" y="3453321"/>
                  <a:pt x="2797886" y="3498198"/>
                  <a:pt x="2760323" y="3521574"/>
                </a:cubicBezTo>
                <a:lnTo>
                  <a:pt x="2685883" y="3566826"/>
                </a:lnTo>
                <a:lnTo>
                  <a:pt x="2704911" y="3578077"/>
                </a:lnTo>
                <a:lnTo>
                  <a:pt x="2778041" y="3531082"/>
                </a:lnTo>
                <a:cubicBezTo>
                  <a:pt x="2813797" y="3506335"/>
                  <a:pt x="2928789" y="3428640"/>
                  <a:pt x="2928789" y="3428640"/>
                </a:cubicBezTo>
                <a:close/>
                <a:moveTo>
                  <a:pt x="3285305" y="3384520"/>
                </a:moveTo>
                <a:lnTo>
                  <a:pt x="3067452" y="3507717"/>
                </a:lnTo>
                <a:cubicBezTo>
                  <a:pt x="3021068" y="3534725"/>
                  <a:pt x="2974503" y="3562235"/>
                  <a:pt x="2926992" y="3590693"/>
                </a:cubicBezTo>
                <a:lnTo>
                  <a:pt x="2827916" y="3650811"/>
                </a:lnTo>
                <a:lnTo>
                  <a:pt x="2844322" y="3660513"/>
                </a:lnTo>
                <a:lnTo>
                  <a:pt x="2966647" y="3582445"/>
                </a:lnTo>
                <a:cubicBezTo>
                  <a:pt x="3039156" y="3536876"/>
                  <a:pt x="3112197" y="3491875"/>
                  <a:pt x="3186332" y="3447702"/>
                </a:cubicBezTo>
                <a:lnTo>
                  <a:pt x="3289447" y="3389412"/>
                </a:lnTo>
                <a:close/>
                <a:moveTo>
                  <a:pt x="3066170" y="3356905"/>
                </a:moveTo>
                <a:cubicBezTo>
                  <a:pt x="3066170" y="3356905"/>
                  <a:pt x="3041333" y="3358220"/>
                  <a:pt x="3028236" y="3362861"/>
                </a:cubicBezTo>
                <a:cubicBezTo>
                  <a:pt x="3023869" y="3364410"/>
                  <a:pt x="3020807" y="3366326"/>
                  <a:pt x="3020406" y="3368688"/>
                </a:cubicBezTo>
                <a:cubicBezTo>
                  <a:pt x="3020406" y="3368688"/>
                  <a:pt x="3030976" y="3370857"/>
                  <a:pt x="3041982" y="3370469"/>
                </a:cubicBezTo>
                <a:cubicBezTo>
                  <a:pt x="3052985" y="3370081"/>
                  <a:pt x="3064426" y="3367135"/>
                  <a:pt x="3066170" y="3356905"/>
                </a:cubicBezTo>
                <a:close/>
                <a:moveTo>
                  <a:pt x="3271620" y="3353120"/>
                </a:moveTo>
                <a:lnTo>
                  <a:pt x="3168153" y="3408618"/>
                </a:lnTo>
                <a:cubicBezTo>
                  <a:pt x="3105428" y="3443449"/>
                  <a:pt x="3042566" y="3478885"/>
                  <a:pt x="2979079" y="3515101"/>
                </a:cubicBezTo>
                <a:lnTo>
                  <a:pt x="2786329" y="3626220"/>
                </a:lnTo>
                <a:lnTo>
                  <a:pt x="2814128" y="3642658"/>
                </a:lnTo>
                <a:lnTo>
                  <a:pt x="2826297" y="3634586"/>
                </a:lnTo>
                <a:cubicBezTo>
                  <a:pt x="2940952" y="3558839"/>
                  <a:pt x="3046558" y="3490648"/>
                  <a:pt x="3159341" y="3423585"/>
                </a:cubicBezTo>
                <a:lnTo>
                  <a:pt x="3273616" y="3359517"/>
                </a:lnTo>
                <a:lnTo>
                  <a:pt x="3273593" y="3356353"/>
                </a:lnTo>
                <a:close/>
                <a:moveTo>
                  <a:pt x="2321231" y="3321407"/>
                </a:moveTo>
                <a:cubicBezTo>
                  <a:pt x="2318944" y="3325885"/>
                  <a:pt x="2317224" y="3329245"/>
                  <a:pt x="2315973" y="3331693"/>
                </a:cubicBezTo>
                <a:lnTo>
                  <a:pt x="2315118" y="3333371"/>
                </a:lnTo>
                <a:lnTo>
                  <a:pt x="2314364" y="3334842"/>
                </a:lnTo>
                <a:lnTo>
                  <a:pt x="2313514" y="3336505"/>
                </a:lnTo>
                <a:lnTo>
                  <a:pt x="2313184" y="3337152"/>
                </a:lnTo>
                <a:cubicBezTo>
                  <a:pt x="2313005" y="3337502"/>
                  <a:pt x="2313077" y="3337362"/>
                  <a:pt x="2313506" y="3336523"/>
                </a:cubicBezTo>
                <a:lnTo>
                  <a:pt x="2313514" y="3336505"/>
                </a:lnTo>
                <a:lnTo>
                  <a:pt x="2315118" y="3333371"/>
                </a:lnTo>
                <a:lnTo>
                  <a:pt x="2318657" y="3326446"/>
                </a:lnTo>
                <a:cubicBezTo>
                  <a:pt x="2320086" y="3323647"/>
                  <a:pt x="2321231" y="3321407"/>
                  <a:pt x="2321231" y="3321407"/>
                </a:cubicBezTo>
                <a:close/>
                <a:moveTo>
                  <a:pt x="3132353" y="3315663"/>
                </a:moveTo>
                <a:cubicBezTo>
                  <a:pt x="3124839" y="3316577"/>
                  <a:pt x="3107611" y="3323070"/>
                  <a:pt x="3095424" y="3328530"/>
                </a:cubicBezTo>
                <a:cubicBezTo>
                  <a:pt x="3087299" y="3332171"/>
                  <a:pt x="3081415" y="3335353"/>
                  <a:pt x="3082143" y="3336117"/>
                </a:cubicBezTo>
                <a:cubicBezTo>
                  <a:pt x="3082872" y="3336880"/>
                  <a:pt x="3090213" y="3335226"/>
                  <a:pt x="3108540" y="3329195"/>
                </a:cubicBezTo>
                <a:lnTo>
                  <a:pt x="3136081" y="3316856"/>
                </a:lnTo>
                <a:cubicBezTo>
                  <a:pt x="3136282" y="3315675"/>
                  <a:pt x="3134857" y="3315360"/>
                  <a:pt x="3132353" y="3315663"/>
                </a:cubicBezTo>
                <a:close/>
                <a:moveTo>
                  <a:pt x="3197823" y="3277604"/>
                </a:moveTo>
                <a:cubicBezTo>
                  <a:pt x="3192170" y="3277684"/>
                  <a:pt x="3175870" y="3283761"/>
                  <a:pt x="3163683" y="3289222"/>
                </a:cubicBezTo>
                <a:cubicBezTo>
                  <a:pt x="3155558" y="3292863"/>
                  <a:pt x="3149261" y="3296229"/>
                  <a:pt x="3149163" y="3297363"/>
                </a:cubicBezTo>
                <a:cubicBezTo>
                  <a:pt x="3149066" y="3298497"/>
                  <a:pt x="3155168" y="3297399"/>
                  <a:pt x="3171840" y="3292109"/>
                </a:cubicBezTo>
                <a:cubicBezTo>
                  <a:pt x="3178450" y="3289147"/>
                  <a:pt x="3199382" y="3279769"/>
                  <a:pt x="3199382" y="3279769"/>
                </a:cubicBezTo>
                <a:cubicBezTo>
                  <a:pt x="3200410" y="3278217"/>
                  <a:pt x="3199708" y="3277578"/>
                  <a:pt x="3197823" y="3277604"/>
                </a:cubicBezTo>
                <a:close/>
                <a:moveTo>
                  <a:pt x="5230167" y="3171811"/>
                </a:moveTo>
                <a:cubicBezTo>
                  <a:pt x="5225039" y="3171580"/>
                  <a:pt x="5219714" y="3172382"/>
                  <a:pt x="5217064" y="3174080"/>
                </a:cubicBezTo>
                <a:cubicBezTo>
                  <a:pt x="5215298" y="3175214"/>
                  <a:pt x="5214717" y="3176743"/>
                  <a:pt x="5216178" y="3178635"/>
                </a:cubicBezTo>
                <a:lnTo>
                  <a:pt x="5217771" y="3178788"/>
                </a:lnTo>
                <a:lnTo>
                  <a:pt x="5234715" y="3173307"/>
                </a:lnTo>
                <a:close/>
                <a:moveTo>
                  <a:pt x="5311517" y="3149708"/>
                </a:moveTo>
                <a:lnTo>
                  <a:pt x="5292034" y="3151665"/>
                </a:lnTo>
                <a:lnTo>
                  <a:pt x="5284119" y="3157327"/>
                </a:lnTo>
                <a:lnTo>
                  <a:pt x="5293556" y="3154275"/>
                </a:lnTo>
                <a:close/>
                <a:moveTo>
                  <a:pt x="5712045" y="3090372"/>
                </a:moveTo>
                <a:cubicBezTo>
                  <a:pt x="5712058" y="3092107"/>
                  <a:pt x="5711061" y="3092793"/>
                  <a:pt x="5709623" y="3092532"/>
                </a:cubicBezTo>
                <a:lnTo>
                  <a:pt x="5708573" y="3091798"/>
                </a:lnTo>
                <a:close/>
                <a:moveTo>
                  <a:pt x="5660304" y="3011502"/>
                </a:moveTo>
                <a:cubicBezTo>
                  <a:pt x="5661593" y="3011303"/>
                  <a:pt x="5663315" y="3011616"/>
                  <a:pt x="5665047" y="3013664"/>
                </a:cubicBezTo>
                <a:cubicBezTo>
                  <a:pt x="5665047" y="3013664"/>
                  <a:pt x="5664193" y="3014375"/>
                  <a:pt x="5662906" y="3014575"/>
                </a:cubicBezTo>
                <a:cubicBezTo>
                  <a:pt x="5661618" y="3014774"/>
                  <a:pt x="5659896" y="3014461"/>
                  <a:pt x="5658161" y="3012413"/>
                </a:cubicBezTo>
                <a:cubicBezTo>
                  <a:pt x="5658161" y="3012413"/>
                  <a:pt x="5659016" y="3011703"/>
                  <a:pt x="5660304" y="3011502"/>
                </a:cubicBezTo>
                <a:close/>
                <a:moveTo>
                  <a:pt x="5668886" y="3009110"/>
                </a:moveTo>
                <a:lnTo>
                  <a:pt x="5668852" y="3009784"/>
                </a:lnTo>
                <a:lnTo>
                  <a:pt x="5670279" y="3009335"/>
                </a:lnTo>
                <a:lnTo>
                  <a:pt x="5675929" y="3012170"/>
                </a:lnTo>
                <a:cubicBezTo>
                  <a:pt x="5675941" y="3013906"/>
                  <a:pt x="5675086" y="3014618"/>
                  <a:pt x="5673295" y="3014726"/>
                </a:cubicBezTo>
                <a:cubicBezTo>
                  <a:pt x="5671506" y="3014834"/>
                  <a:pt x="5668779" y="3014340"/>
                  <a:pt x="5665047" y="3013664"/>
                </a:cubicBezTo>
                <a:close/>
                <a:moveTo>
                  <a:pt x="5698848" y="2953681"/>
                </a:moveTo>
                <a:cubicBezTo>
                  <a:pt x="5701361" y="2954380"/>
                  <a:pt x="5701158" y="2955933"/>
                  <a:pt x="5696736" y="2958743"/>
                </a:cubicBezTo>
                <a:cubicBezTo>
                  <a:pt x="5687880" y="2962336"/>
                  <a:pt x="5671849" y="2964772"/>
                  <a:pt x="5657175" y="2966588"/>
                </a:cubicBezTo>
                <a:lnTo>
                  <a:pt x="5651255" y="2967278"/>
                </a:lnTo>
                <a:lnTo>
                  <a:pt x="5664213" y="2960496"/>
                </a:lnTo>
                <a:lnTo>
                  <a:pt x="5673799" y="2955246"/>
                </a:lnTo>
                <a:lnTo>
                  <a:pt x="5684663" y="2953734"/>
                </a:lnTo>
                <a:cubicBezTo>
                  <a:pt x="5691107" y="2953133"/>
                  <a:pt x="5696335" y="2952981"/>
                  <a:pt x="5698848" y="2953681"/>
                </a:cubicBezTo>
                <a:close/>
                <a:moveTo>
                  <a:pt x="5707995" y="2918135"/>
                </a:moveTo>
                <a:cubicBezTo>
                  <a:pt x="5709973" y="2917935"/>
                  <a:pt x="5711408" y="2918067"/>
                  <a:pt x="5712133" y="2918616"/>
                </a:cubicBezTo>
                <a:cubicBezTo>
                  <a:pt x="5713380" y="2919558"/>
                  <a:pt x="5712082" y="2921568"/>
                  <a:pt x="5709260" y="2924136"/>
                </a:cubicBezTo>
                <a:lnTo>
                  <a:pt x="5699312" y="2931478"/>
                </a:lnTo>
                <a:lnTo>
                  <a:pt x="5643027" y="2942935"/>
                </a:lnTo>
                <a:lnTo>
                  <a:pt x="5644022" y="2942472"/>
                </a:lnTo>
                <a:cubicBezTo>
                  <a:pt x="5646094" y="2941358"/>
                  <a:pt x="5649581" y="2939669"/>
                  <a:pt x="5653914" y="2937687"/>
                </a:cubicBezTo>
                <a:cubicBezTo>
                  <a:pt x="5658250" y="2935705"/>
                  <a:pt x="5663433" y="2933433"/>
                  <a:pt x="5668900" y="2931153"/>
                </a:cubicBezTo>
                <a:cubicBezTo>
                  <a:pt x="5679836" y="2926593"/>
                  <a:pt x="5691905" y="2922002"/>
                  <a:pt x="5700597" y="2919654"/>
                </a:cubicBezTo>
                <a:cubicBezTo>
                  <a:pt x="5703494" y="2918871"/>
                  <a:pt x="5706016" y="2918337"/>
                  <a:pt x="5707995" y="2918135"/>
                </a:cubicBezTo>
                <a:close/>
                <a:moveTo>
                  <a:pt x="5244632" y="2914677"/>
                </a:moveTo>
                <a:lnTo>
                  <a:pt x="5231012" y="2918531"/>
                </a:lnTo>
                <a:lnTo>
                  <a:pt x="5229851" y="2919307"/>
                </a:lnTo>
                <a:lnTo>
                  <a:pt x="5242487" y="2915619"/>
                </a:lnTo>
                <a:close/>
                <a:moveTo>
                  <a:pt x="3003340" y="2904667"/>
                </a:moveTo>
                <a:lnTo>
                  <a:pt x="2767887" y="3039010"/>
                </a:lnTo>
                <a:cubicBezTo>
                  <a:pt x="2681160" y="3090887"/>
                  <a:pt x="2599747" y="3142452"/>
                  <a:pt x="2526231" y="3193203"/>
                </a:cubicBezTo>
                <a:cubicBezTo>
                  <a:pt x="2477289" y="3204229"/>
                  <a:pt x="2482371" y="3215468"/>
                  <a:pt x="2497536" y="3213599"/>
                </a:cubicBezTo>
                <a:cubicBezTo>
                  <a:pt x="2506635" y="3212478"/>
                  <a:pt x="2519365" y="3206638"/>
                  <a:pt x="2526231" y="3193203"/>
                </a:cubicBezTo>
                <a:cubicBezTo>
                  <a:pt x="2620378" y="3142294"/>
                  <a:pt x="2709487" y="3091099"/>
                  <a:pt x="2797145" y="3039463"/>
                </a:cubicBezTo>
                <a:lnTo>
                  <a:pt x="3009056" y="2913077"/>
                </a:lnTo>
                <a:close/>
                <a:moveTo>
                  <a:pt x="5581051" y="2903574"/>
                </a:moveTo>
                <a:cubicBezTo>
                  <a:pt x="5581968" y="2902960"/>
                  <a:pt x="5584393" y="2903970"/>
                  <a:pt x="5589785" y="2908048"/>
                </a:cubicBezTo>
                <a:cubicBezTo>
                  <a:pt x="5589785" y="2908048"/>
                  <a:pt x="5585894" y="2908406"/>
                  <a:pt x="5581354" y="2908821"/>
                </a:cubicBezTo>
                <a:cubicBezTo>
                  <a:pt x="5580720" y="2906418"/>
                  <a:pt x="5580131" y="2904186"/>
                  <a:pt x="5581051" y="2903574"/>
                </a:cubicBezTo>
                <a:close/>
                <a:moveTo>
                  <a:pt x="1152853" y="2833617"/>
                </a:moveTo>
                <a:lnTo>
                  <a:pt x="1067198" y="2904725"/>
                </a:lnTo>
                <a:cubicBezTo>
                  <a:pt x="1030566" y="2934587"/>
                  <a:pt x="989667" y="2966363"/>
                  <a:pt x="946656" y="2999514"/>
                </a:cubicBezTo>
                <a:lnTo>
                  <a:pt x="861783" y="3065176"/>
                </a:lnTo>
                <a:lnTo>
                  <a:pt x="862643" y="3065801"/>
                </a:lnTo>
                <a:lnTo>
                  <a:pt x="864695" y="3066278"/>
                </a:lnTo>
                <a:lnTo>
                  <a:pt x="996463" y="2975531"/>
                </a:lnTo>
                <a:lnTo>
                  <a:pt x="1026540" y="2956772"/>
                </a:lnTo>
                <a:lnTo>
                  <a:pt x="1170581" y="2844309"/>
                </a:lnTo>
                <a:close/>
                <a:moveTo>
                  <a:pt x="5131096" y="2827156"/>
                </a:moveTo>
                <a:cubicBezTo>
                  <a:pt x="5130735" y="2826602"/>
                  <a:pt x="5128142" y="2827066"/>
                  <a:pt x="5124622" y="2828144"/>
                </a:cubicBezTo>
                <a:cubicBezTo>
                  <a:pt x="5119341" y="2829761"/>
                  <a:pt x="5111977" y="2832758"/>
                  <a:pt x="5106943" y="2835780"/>
                </a:cubicBezTo>
                <a:lnTo>
                  <a:pt x="5103598" y="2842825"/>
                </a:lnTo>
                <a:lnTo>
                  <a:pt x="5104648" y="2842946"/>
                </a:lnTo>
                <a:lnTo>
                  <a:pt x="5111678" y="2839883"/>
                </a:lnTo>
                <a:cubicBezTo>
                  <a:pt x="5114814" y="2837851"/>
                  <a:pt x="5117522" y="2835742"/>
                  <a:pt x="5117522" y="2835742"/>
                </a:cubicBezTo>
                <a:cubicBezTo>
                  <a:pt x="5128085" y="2830436"/>
                  <a:pt x="5131576" y="2827892"/>
                  <a:pt x="5131096" y="2827156"/>
                </a:cubicBezTo>
                <a:close/>
                <a:moveTo>
                  <a:pt x="1570393" y="2805862"/>
                </a:moveTo>
                <a:lnTo>
                  <a:pt x="1564889" y="2809362"/>
                </a:lnTo>
                <a:lnTo>
                  <a:pt x="1574337" y="2815291"/>
                </a:lnTo>
                <a:lnTo>
                  <a:pt x="1580030" y="2810834"/>
                </a:lnTo>
                <a:lnTo>
                  <a:pt x="1574587" y="2808095"/>
                </a:lnTo>
                <a:close/>
                <a:moveTo>
                  <a:pt x="5143923" y="2802754"/>
                </a:moveTo>
                <a:lnTo>
                  <a:pt x="5138810" y="2804310"/>
                </a:lnTo>
                <a:lnTo>
                  <a:pt x="5143859" y="2803228"/>
                </a:lnTo>
                <a:lnTo>
                  <a:pt x="5147551" y="2808390"/>
                </a:lnTo>
                <a:lnTo>
                  <a:pt x="5152262" y="2806223"/>
                </a:lnTo>
                <a:lnTo>
                  <a:pt x="5158831" y="2804755"/>
                </a:lnTo>
                <a:lnTo>
                  <a:pt x="5143859" y="2803228"/>
                </a:lnTo>
                <a:close/>
                <a:moveTo>
                  <a:pt x="5212882" y="2788330"/>
                </a:moveTo>
                <a:cubicBezTo>
                  <a:pt x="5196855" y="2790911"/>
                  <a:pt x="5178250" y="2793890"/>
                  <a:pt x="5159223" y="2798095"/>
                </a:cubicBezTo>
                <a:lnTo>
                  <a:pt x="5154633" y="2799494"/>
                </a:lnTo>
                <a:lnTo>
                  <a:pt x="5160853" y="2804303"/>
                </a:lnTo>
                <a:lnTo>
                  <a:pt x="5187953" y="2798251"/>
                </a:lnTo>
                <a:cubicBezTo>
                  <a:pt x="5197754" y="2796418"/>
                  <a:pt x="5205762" y="2794261"/>
                  <a:pt x="5212882" y="2788330"/>
                </a:cubicBezTo>
                <a:close/>
                <a:moveTo>
                  <a:pt x="1212458" y="2784511"/>
                </a:moveTo>
                <a:lnTo>
                  <a:pt x="1204600" y="2790658"/>
                </a:lnTo>
                <a:lnTo>
                  <a:pt x="1168509" y="2820620"/>
                </a:lnTo>
                <a:lnTo>
                  <a:pt x="1186170" y="2832138"/>
                </a:lnTo>
                <a:lnTo>
                  <a:pt x="1226223" y="2800866"/>
                </a:lnTo>
                <a:lnTo>
                  <a:pt x="1231888" y="2796660"/>
                </a:lnTo>
                <a:close/>
                <a:moveTo>
                  <a:pt x="5244914" y="2779695"/>
                </a:moveTo>
                <a:cubicBezTo>
                  <a:pt x="5243192" y="2779383"/>
                  <a:pt x="5242346" y="2781107"/>
                  <a:pt x="5242358" y="2782987"/>
                </a:cubicBezTo>
                <a:cubicBezTo>
                  <a:pt x="5242375" y="2784869"/>
                  <a:pt x="5243247" y="2786905"/>
                  <a:pt x="5244970" y="2787217"/>
                </a:cubicBezTo>
                <a:cubicBezTo>
                  <a:pt x="5244970" y="2787217"/>
                  <a:pt x="5248332" y="2776847"/>
                  <a:pt x="5244914" y="2779695"/>
                </a:cubicBezTo>
                <a:close/>
                <a:moveTo>
                  <a:pt x="5358701" y="2774573"/>
                </a:moveTo>
                <a:cubicBezTo>
                  <a:pt x="5357005" y="2774509"/>
                  <a:pt x="5354872" y="2774732"/>
                  <a:pt x="5352959" y="2775177"/>
                </a:cubicBezTo>
                <a:cubicBezTo>
                  <a:pt x="5351048" y="2775622"/>
                  <a:pt x="5349359" y="2776292"/>
                  <a:pt x="5348544" y="2777119"/>
                </a:cubicBezTo>
                <a:cubicBezTo>
                  <a:pt x="5347460" y="2778222"/>
                  <a:pt x="5347934" y="2779609"/>
                  <a:pt x="5351527" y="2781128"/>
                </a:cubicBezTo>
                <a:cubicBezTo>
                  <a:pt x="5354973" y="2781752"/>
                  <a:pt x="5354949" y="2778280"/>
                  <a:pt x="5358392" y="2778906"/>
                </a:cubicBezTo>
                <a:cubicBezTo>
                  <a:pt x="5363741" y="2775976"/>
                  <a:pt x="5362091" y="2774702"/>
                  <a:pt x="5358701" y="2774573"/>
                </a:cubicBezTo>
                <a:close/>
                <a:moveTo>
                  <a:pt x="5742871" y="2763495"/>
                </a:moveTo>
                <a:lnTo>
                  <a:pt x="5748669" y="2764235"/>
                </a:lnTo>
                <a:cubicBezTo>
                  <a:pt x="5743031" y="2770493"/>
                  <a:pt x="5704684" y="2789457"/>
                  <a:pt x="5699661" y="2793086"/>
                </a:cubicBezTo>
                <a:cubicBezTo>
                  <a:pt x="5684149" y="2801021"/>
                  <a:pt x="5672165" y="2807534"/>
                  <a:pt x="5661842" y="2813420"/>
                </a:cubicBezTo>
                <a:lnTo>
                  <a:pt x="5656517" y="2816590"/>
                </a:lnTo>
                <a:lnTo>
                  <a:pt x="5606777" y="2827278"/>
                </a:lnTo>
                <a:lnTo>
                  <a:pt x="5661623" y="2805027"/>
                </a:lnTo>
                <a:cubicBezTo>
                  <a:pt x="5672482" y="2800864"/>
                  <a:pt x="5698791" y="2783005"/>
                  <a:pt x="5720932" y="2771667"/>
                </a:cubicBezTo>
                <a:lnTo>
                  <a:pt x="5740116" y="2763603"/>
                </a:lnTo>
                <a:close/>
                <a:moveTo>
                  <a:pt x="5536563" y="2728019"/>
                </a:moveTo>
                <a:cubicBezTo>
                  <a:pt x="5536404" y="2728503"/>
                  <a:pt x="5535985" y="2729799"/>
                  <a:pt x="5535143" y="2732393"/>
                </a:cubicBezTo>
                <a:cubicBezTo>
                  <a:pt x="5535143" y="2732393"/>
                  <a:pt x="5537035" y="2726559"/>
                  <a:pt x="5536563" y="2728019"/>
                </a:cubicBezTo>
                <a:close/>
                <a:moveTo>
                  <a:pt x="5554298" y="2723967"/>
                </a:moveTo>
                <a:cubicBezTo>
                  <a:pt x="5554773" y="2722591"/>
                  <a:pt x="5552878" y="2728099"/>
                  <a:pt x="5552878" y="2728099"/>
                </a:cubicBezTo>
                <a:cubicBezTo>
                  <a:pt x="5553721" y="2725651"/>
                  <a:pt x="5554143" y="2724428"/>
                  <a:pt x="5554298" y="2723967"/>
                </a:cubicBezTo>
                <a:close/>
                <a:moveTo>
                  <a:pt x="1295011" y="2719925"/>
                </a:moveTo>
                <a:lnTo>
                  <a:pt x="1269720" y="2739711"/>
                </a:lnTo>
                <a:lnTo>
                  <a:pt x="1291027" y="2752742"/>
                </a:lnTo>
                <a:lnTo>
                  <a:pt x="1316236" y="2734022"/>
                </a:lnTo>
                <a:close/>
                <a:moveTo>
                  <a:pt x="5395115" y="2716225"/>
                </a:moveTo>
                <a:lnTo>
                  <a:pt x="5394986" y="2720026"/>
                </a:lnTo>
                <a:lnTo>
                  <a:pt x="5394924" y="2721885"/>
                </a:lnTo>
                <a:cubicBezTo>
                  <a:pt x="5394908" y="2722357"/>
                  <a:pt x="5394913" y="2722238"/>
                  <a:pt x="5394928" y="2721797"/>
                </a:cubicBezTo>
                <a:lnTo>
                  <a:pt x="5394986" y="2720026"/>
                </a:lnTo>
                <a:lnTo>
                  <a:pt x="5394995" y="2719763"/>
                </a:lnTo>
                <a:cubicBezTo>
                  <a:pt x="5395053" y="2718111"/>
                  <a:pt x="5395115" y="2716225"/>
                  <a:pt x="5395115" y="2716225"/>
                </a:cubicBezTo>
                <a:close/>
                <a:moveTo>
                  <a:pt x="5533045" y="2707768"/>
                </a:moveTo>
                <a:cubicBezTo>
                  <a:pt x="5534991" y="2707588"/>
                  <a:pt x="5533947" y="2709620"/>
                  <a:pt x="5531198" y="2712699"/>
                </a:cubicBezTo>
                <a:lnTo>
                  <a:pt x="5529136" y="2714614"/>
                </a:lnTo>
                <a:lnTo>
                  <a:pt x="5463781" y="2730694"/>
                </a:lnTo>
                <a:lnTo>
                  <a:pt x="5469966" y="2727731"/>
                </a:lnTo>
                <a:cubicBezTo>
                  <a:pt x="5490131" y="2718222"/>
                  <a:pt x="5510669" y="2709825"/>
                  <a:pt x="5533045" y="2707768"/>
                </a:cubicBezTo>
                <a:close/>
                <a:moveTo>
                  <a:pt x="5753664" y="2640302"/>
                </a:moveTo>
                <a:lnTo>
                  <a:pt x="5741750" y="2646792"/>
                </a:lnTo>
                <a:lnTo>
                  <a:pt x="5662013" y="2686730"/>
                </a:lnTo>
                <a:lnTo>
                  <a:pt x="5625614" y="2692000"/>
                </a:lnTo>
                <a:lnTo>
                  <a:pt x="5578527" y="2702562"/>
                </a:lnTo>
                <a:lnTo>
                  <a:pt x="5595079" y="2693620"/>
                </a:lnTo>
                <a:cubicBezTo>
                  <a:pt x="5623517" y="2684320"/>
                  <a:pt x="5651685" y="2673989"/>
                  <a:pt x="5679930" y="2662067"/>
                </a:cubicBezTo>
                <a:lnTo>
                  <a:pt x="5719036" y="2643231"/>
                </a:lnTo>
                <a:lnTo>
                  <a:pt x="5718842" y="2644200"/>
                </a:lnTo>
                <a:cubicBezTo>
                  <a:pt x="5722298" y="2644213"/>
                  <a:pt x="5730065" y="2643382"/>
                  <a:pt x="5744235" y="2641477"/>
                </a:cubicBezTo>
                <a:close/>
                <a:moveTo>
                  <a:pt x="5865219" y="2577572"/>
                </a:moveTo>
                <a:lnTo>
                  <a:pt x="5834936" y="2596012"/>
                </a:lnTo>
                <a:lnTo>
                  <a:pt x="5804902" y="2612378"/>
                </a:lnTo>
                <a:lnTo>
                  <a:pt x="5786438" y="2613309"/>
                </a:lnTo>
                <a:lnTo>
                  <a:pt x="5778325" y="2614260"/>
                </a:lnTo>
                <a:lnTo>
                  <a:pt x="5844439" y="2580322"/>
                </a:lnTo>
                <a:lnTo>
                  <a:pt x="5853812" y="2578730"/>
                </a:lnTo>
                <a:close/>
                <a:moveTo>
                  <a:pt x="5636563" y="2498582"/>
                </a:moveTo>
                <a:cubicBezTo>
                  <a:pt x="5640655" y="2500136"/>
                  <a:pt x="5635322" y="2508790"/>
                  <a:pt x="5613314" y="2513189"/>
                </a:cubicBezTo>
                <a:cubicBezTo>
                  <a:pt x="5619702" y="2505916"/>
                  <a:pt x="5625341" y="2501792"/>
                  <a:pt x="5629596" y="2499818"/>
                </a:cubicBezTo>
                <a:cubicBezTo>
                  <a:pt x="5632786" y="2498336"/>
                  <a:pt x="5635199" y="2498065"/>
                  <a:pt x="5636563" y="2498582"/>
                </a:cubicBezTo>
                <a:close/>
                <a:moveTo>
                  <a:pt x="5314694" y="2485946"/>
                </a:moveTo>
                <a:lnTo>
                  <a:pt x="5281553" y="2492483"/>
                </a:lnTo>
                <a:lnTo>
                  <a:pt x="5279328" y="2496039"/>
                </a:lnTo>
                <a:cubicBezTo>
                  <a:pt x="5281139" y="2496928"/>
                  <a:pt x="5283709" y="2497065"/>
                  <a:pt x="5286846" y="2496615"/>
                </a:cubicBezTo>
                <a:cubicBezTo>
                  <a:pt x="5289984" y="2496164"/>
                  <a:pt x="5293691" y="2495125"/>
                  <a:pt x="5297779" y="2493661"/>
                </a:cubicBezTo>
                <a:close/>
                <a:moveTo>
                  <a:pt x="5343157" y="2463148"/>
                </a:moveTo>
                <a:cubicBezTo>
                  <a:pt x="5343168" y="2464884"/>
                  <a:pt x="5342171" y="2465571"/>
                  <a:pt x="5340736" y="2465309"/>
                </a:cubicBezTo>
                <a:lnTo>
                  <a:pt x="5339684" y="2464577"/>
                </a:lnTo>
                <a:close/>
                <a:moveTo>
                  <a:pt x="1873099" y="2442712"/>
                </a:moveTo>
                <a:lnTo>
                  <a:pt x="1860952" y="2451102"/>
                </a:lnTo>
                <a:lnTo>
                  <a:pt x="1889099" y="2467610"/>
                </a:lnTo>
                <a:lnTo>
                  <a:pt x="1900828" y="2460003"/>
                </a:lnTo>
                <a:lnTo>
                  <a:pt x="1875943" y="2444443"/>
                </a:lnTo>
                <a:close/>
                <a:moveTo>
                  <a:pt x="5385412" y="2441926"/>
                </a:moveTo>
                <a:lnTo>
                  <a:pt x="5379523" y="2443639"/>
                </a:lnTo>
                <a:lnTo>
                  <a:pt x="5359167" y="2451827"/>
                </a:lnTo>
                <a:lnTo>
                  <a:pt x="5372769" y="2447260"/>
                </a:lnTo>
                <a:cubicBezTo>
                  <a:pt x="5378237" y="2445246"/>
                  <a:pt x="5382843" y="2443337"/>
                  <a:pt x="5385412" y="2441926"/>
                </a:cubicBezTo>
                <a:close/>
                <a:moveTo>
                  <a:pt x="1769302" y="2379535"/>
                </a:moveTo>
                <a:lnTo>
                  <a:pt x="1755265" y="2389121"/>
                </a:lnTo>
                <a:lnTo>
                  <a:pt x="1779954" y="2403599"/>
                </a:lnTo>
                <a:lnTo>
                  <a:pt x="1793520" y="2394275"/>
                </a:lnTo>
                <a:close/>
                <a:moveTo>
                  <a:pt x="5216789" y="2353539"/>
                </a:moveTo>
                <a:lnTo>
                  <a:pt x="5192034" y="2359745"/>
                </a:lnTo>
                <a:lnTo>
                  <a:pt x="5178527" y="2368296"/>
                </a:lnTo>
                <a:cubicBezTo>
                  <a:pt x="5174553" y="2371255"/>
                  <a:pt x="5172223" y="2373756"/>
                  <a:pt x="5173677" y="2374854"/>
                </a:cubicBezTo>
                <a:cubicBezTo>
                  <a:pt x="5175002" y="2376580"/>
                  <a:pt x="5177828" y="2376517"/>
                  <a:pt x="5181434" y="2375366"/>
                </a:cubicBezTo>
                <a:cubicBezTo>
                  <a:pt x="5192252" y="2371914"/>
                  <a:pt x="5210092" y="2358667"/>
                  <a:pt x="5215523" y="2354516"/>
                </a:cubicBezTo>
                <a:close/>
                <a:moveTo>
                  <a:pt x="5115814" y="2348401"/>
                </a:moveTo>
                <a:lnTo>
                  <a:pt x="5115813" y="2348401"/>
                </a:lnTo>
                <a:lnTo>
                  <a:pt x="5115717" y="2350340"/>
                </a:lnTo>
                <a:cubicBezTo>
                  <a:pt x="5115696" y="2350786"/>
                  <a:pt x="5115700" y="2350675"/>
                  <a:pt x="5115722" y="2350256"/>
                </a:cubicBezTo>
                <a:close/>
                <a:moveTo>
                  <a:pt x="5667868" y="2329419"/>
                </a:moveTo>
                <a:cubicBezTo>
                  <a:pt x="5667868" y="2329419"/>
                  <a:pt x="5667511" y="2336577"/>
                  <a:pt x="5667601" y="2334789"/>
                </a:cubicBezTo>
                <a:cubicBezTo>
                  <a:pt x="5667631" y="2334192"/>
                  <a:pt x="5667711" y="2332601"/>
                  <a:pt x="5667868" y="2329419"/>
                </a:cubicBezTo>
                <a:close/>
                <a:moveTo>
                  <a:pt x="5569984" y="2315898"/>
                </a:moveTo>
                <a:cubicBezTo>
                  <a:pt x="5564455" y="2318869"/>
                  <a:pt x="5559853" y="2321580"/>
                  <a:pt x="5559287" y="2321634"/>
                </a:cubicBezTo>
                <a:cubicBezTo>
                  <a:pt x="5559003" y="2321658"/>
                  <a:pt x="5559729" y="2321020"/>
                  <a:pt x="5561849" y="2319418"/>
                </a:cubicBezTo>
                <a:lnTo>
                  <a:pt x="5564025" y="2317826"/>
                </a:lnTo>
                <a:close/>
                <a:moveTo>
                  <a:pt x="5315224" y="2307350"/>
                </a:moveTo>
                <a:lnTo>
                  <a:pt x="5308316" y="2308755"/>
                </a:lnTo>
                <a:lnTo>
                  <a:pt x="5298680" y="2314494"/>
                </a:lnTo>
                <a:cubicBezTo>
                  <a:pt x="5289746" y="2319187"/>
                  <a:pt x="5278970" y="2323828"/>
                  <a:pt x="5267551" y="2328398"/>
                </a:cubicBezTo>
                <a:lnTo>
                  <a:pt x="5241916" y="2338540"/>
                </a:lnTo>
                <a:lnTo>
                  <a:pt x="5255743" y="2335874"/>
                </a:lnTo>
                <a:lnTo>
                  <a:pt x="5288263" y="2320335"/>
                </a:lnTo>
                <a:close/>
                <a:moveTo>
                  <a:pt x="2160131" y="2296842"/>
                </a:moveTo>
                <a:lnTo>
                  <a:pt x="2144177" y="2307722"/>
                </a:lnTo>
                <a:lnTo>
                  <a:pt x="2161312" y="2317957"/>
                </a:lnTo>
                <a:lnTo>
                  <a:pt x="2163088" y="2318997"/>
                </a:lnTo>
                <a:lnTo>
                  <a:pt x="2179511" y="2308162"/>
                </a:lnTo>
                <a:close/>
                <a:moveTo>
                  <a:pt x="2118798" y="2272698"/>
                </a:moveTo>
                <a:lnTo>
                  <a:pt x="2103419" y="2283376"/>
                </a:lnTo>
                <a:lnTo>
                  <a:pt x="2139708" y="2305052"/>
                </a:lnTo>
                <a:lnTo>
                  <a:pt x="2151168" y="2297618"/>
                </a:lnTo>
                <a:lnTo>
                  <a:pt x="2156009" y="2294435"/>
                </a:lnTo>
                <a:close/>
                <a:moveTo>
                  <a:pt x="2230673" y="2248740"/>
                </a:moveTo>
                <a:lnTo>
                  <a:pt x="2210333" y="2262609"/>
                </a:lnTo>
                <a:lnTo>
                  <a:pt x="2230319" y="2274640"/>
                </a:lnTo>
                <a:lnTo>
                  <a:pt x="2251440" y="2260707"/>
                </a:lnTo>
                <a:close/>
                <a:moveTo>
                  <a:pt x="5022201" y="2243940"/>
                </a:moveTo>
                <a:lnTo>
                  <a:pt x="5021569" y="2244028"/>
                </a:lnTo>
                <a:cubicBezTo>
                  <a:pt x="5014269" y="2245159"/>
                  <a:pt x="5007293" y="2246456"/>
                  <a:pt x="5002145" y="2247943"/>
                </a:cubicBezTo>
                <a:lnTo>
                  <a:pt x="4998898" y="2249192"/>
                </a:lnTo>
                <a:close/>
                <a:moveTo>
                  <a:pt x="2247070" y="2237559"/>
                </a:moveTo>
                <a:lnTo>
                  <a:pt x="2236192" y="2244976"/>
                </a:lnTo>
                <a:lnTo>
                  <a:pt x="2256552" y="2257334"/>
                </a:lnTo>
                <a:lnTo>
                  <a:pt x="2267793" y="2249919"/>
                </a:lnTo>
                <a:close/>
                <a:moveTo>
                  <a:pt x="2188398" y="2224374"/>
                </a:moveTo>
                <a:lnTo>
                  <a:pt x="2169090" y="2237781"/>
                </a:lnTo>
                <a:lnTo>
                  <a:pt x="2207238" y="2260746"/>
                </a:lnTo>
                <a:lnTo>
                  <a:pt x="2227913" y="2247148"/>
                </a:lnTo>
                <a:close/>
                <a:moveTo>
                  <a:pt x="5120472" y="2218892"/>
                </a:moveTo>
                <a:lnTo>
                  <a:pt x="5083927" y="2225519"/>
                </a:lnTo>
                <a:lnTo>
                  <a:pt x="5080236" y="2230139"/>
                </a:lnTo>
                <a:lnTo>
                  <a:pt x="5084373" y="2230721"/>
                </a:lnTo>
                <a:lnTo>
                  <a:pt x="5090258" y="2229556"/>
                </a:lnTo>
                <a:lnTo>
                  <a:pt x="5099104" y="2226979"/>
                </a:lnTo>
                <a:close/>
                <a:moveTo>
                  <a:pt x="2205294" y="2212644"/>
                </a:moveTo>
                <a:lnTo>
                  <a:pt x="2194863" y="2219887"/>
                </a:lnTo>
                <a:lnTo>
                  <a:pt x="2233605" y="2243405"/>
                </a:lnTo>
                <a:lnTo>
                  <a:pt x="2244671" y="2236128"/>
                </a:lnTo>
                <a:close/>
                <a:moveTo>
                  <a:pt x="2017421" y="2212105"/>
                </a:moveTo>
                <a:lnTo>
                  <a:pt x="2001631" y="2222580"/>
                </a:lnTo>
                <a:lnTo>
                  <a:pt x="2026310" y="2237320"/>
                </a:lnTo>
                <a:lnTo>
                  <a:pt x="2041986" y="2226844"/>
                </a:lnTo>
                <a:close/>
                <a:moveTo>
                  <a:pt x="5288350" y="2190397"/>
                </a:moveTo>
                <a:cubicBezTo>
                  <a:pt x="5292104" y="2189656"/>
                  <a:pt x="5295971" y="2189627"/>
                  <a:pt x="5297272" y="2191163"/>
                </a:cubicBezTo>
                <a:cubicBezTo>
                  <a:pt x="5297272" y="2191163"/>
                  <a:pt x="5289868" y="2197331"/>
                  <a:pt x="5282981" y="2196082"/>
                </a:cubicBezTo>
                <a:cubicBezTo>
                  <a:pt x="5280254" y="2195588"/>
                  <a:pt x="5279568" y="2194776"/>
                  <a:pt x="5280124" y="2193901"/>
                </a:cubicBezTo>
                <a:cubicBezTo>
                  <a:pt x="5280963" y="2192589"/>
                  <a:pt x="5284600" y="2191138"/>
                  <a:pt x="5288350" y="2190397"/>
                </a:cubicBezTo>
                <a:close/>
                <a:moveTo>
                  <a:pt x="2087016" y="2165944"/>
                </a:moveTo>
                <a:lnTo>
                  <a:pt x="2069289" y="2177701"/>
                </a:lnTo>
                <a:lnTo>
                  <a:pt x="2093656" y="2192369"/>
                </a:lnTo>
                <a:lnTo>
                  <a:pt x="2112017" y="2180354"/>
                </a:lnTo>
                <a:close/>
                <a:moveTo>
                  <a:pt x="2106131" y="2153265"/>
                </a:moveTo>
                <a:lnTo>
                  <a:pt x="2096069" y="2159938"/>
                </a:lnTo>
                <a:lnTo>
                  <a:pt x="2118622" y="2173603"/>
                </a:lnTo>
                <a:lnTo>
                  <a:pt x="2120547" y="2174771"/>
                </a:lnTo>
                <a:lnTo>
                  <a:pt x="2130678" y="2168141"/>
                </a:lnTo>
                <a:lnTo>
                  <a:pt x="2129767" y="2167597"/>
                </a:lnTo>
                <a:close/>
                <a:moveTo>
                  <a:pt x="2409517" y="2131687"/>
                </a:moveTo>
                <a:lnTo>
                  <a:pt x="2400801" y="2137327"/>
                </a:lnTo>
                <a:lnTo>
                  <a:pt x="2422797" y="2150085"/>
                </a:lnTo>
                <a:lnTo>
                  <a:pt x="2431536" y="2144513"/>
                </a:lnTo>
                <a:lnTo>
                  <a:pt x="2412112" y="2133241"/>
                </a:lnTo>
                <a:close/>
                <a:moveTo>
                  <a:pt x="5143691" y="2117075"/>
                </a:moveTo>
                <a:cubicBezTo>
                  <a:pt x="5143691" y="2117075"/>
                  <a:pt x="5129852" y="2120412"/>
                  <a:pt x="5127294" y="2122873"/>
                </a:cubicBezTo>
                <a:cubicBezTo>
                  <a:pt x="5126440" y="2123694"/>
                  <a:pt x="5126837" y="2124415"/>
                  <a:pt x="5129420" y="2124885"/>
                </a:cubicBezTo>
                <a:lnTo>
                  <a:pt x="5137704" y="2124946"/>
                </a:lnTo>
                <a:lnTo>
                  <a:pt x="5139779" y="2124526"/>
                </a:lnTo>
                <a:lnTo>
                  <a:pt x="5144735" y="2122462"/>
                </a:lnTo>
                <a:cubicBezTo>
                  <a:pt x="5147441" y="2120354"/>
                  <a:pt x="5147423" y="2117751"/>
                  <a:pt x="5143691" y="2117075"/>
                </a:cubicBezTo>
                <a:close/>
                <a:moveTo>
                  <a:pt x="2364933" y="2104994"/>
                </a:moveTo>
                <a:lnTo>
                  <a:pt x="2356129" y="2110798"/>
                </a:lnTo>
                <a:lnTo>
                  <a:pt x="2395094" y="2134018"/>
                </a:lnTo>
                <a:lnTo>
                  <a:pt x="2398495" y="2135990"/>
                </a:lnTo>
                <a:lnTo>
                  <a:pt x="2407241" y="2130325"/>
                </a:lnTo>
                <a:close/>
                <a:moveTo>
                  <a:pt x="5167673" y="2100795"/>
                </a:moveTo>
                <a:cubicBezTo>
                  <a:pt x="5168146" y="2099337"/>
                  <a:pt x="5166254" y="2105170"/>
                  <a:pt x="5166254" y="2105170"/>
                </a:cubicBezTo>
                <a:cubicBezTo>
                  <a:pt x="5167096" y="2102577"/>
                  <a:pt x="5167515" y="2101281"/>
                  <a:pt x="5167673" y="2100795"/>
                </a:cubicBezTo>
                <a:close/>
                <a:moveTo>
                  <a:pt x="5185410" y="2096744"/>
                </a:moveTo>
                <a:cubicBezTo>
                  <a:pt x="5185884" y="2095368"/>
                  <a:pt x="5183989" y="2100875"/>
                  <a:pt x="5183989" y="2100875"/>
                </a:cubicBezTo>
                <a:cubicBezTo>
                  <a:pt x="5184833" y="2098428"/>
                  <a:pt x="5185254" y="2097203"/>
                  <a:pt x="5185410" y="2096744"/>
                </a:cubicBezTo>
                <a:close/>
                <a:moveTo>
                  <a:pt x="4931188" y="2092962"/>
                </a:moveTo>
                <a:lnTo>
                  <a:pt x="4905763" y="2099886"/>
                </a:lnTo>
                <a:lnTo>
                  <a:pt x="4905598" y="2100095"/>
                </a:lnTo>
                <a:cubicBezTo>
                  <a:pt x="4905598" y="2100095"/>
                  <a:pt x="4905745" y="2100653"/>
                  <a:pt x="4905928" y="2101351"/>
                </a:cubicBezTo>
                <a:lnTo>
                  <a:pt x="4906341" y="2102920"/>
                </a:lnTo>
                <a:lnTo>
                  <a:pt x="4906478" y="2103444"/>
                </a:lnTo>
                <a:cubicBezTo>
                  <a:pt x="4906626" y="2104003"/>
                  <a:pt x="4906699" y="2104281"/>
                  <a:pt x="4906590" y="2103862"/>
                </a:cubicBezTo>
                <a:lnTo>
                  <a:pt x="4906341" y="2102920"/>
                </a:lnTo>
                <a:lnTo>
                  <a:pt x="4905598" y="2100095"/>
                </a:lnTo>
                <a:cubicBezTo>
                  <a:pt x="4913542" y="2099365"/>
                  <a:pt x="4920231" y="2097650"/>
                  <a:pt x="4926225" y="2095383"/>
                </a:cubicBezTo>
                <a:close/>
                <a:moveTo>
                  <a:pt x="5026227" y="2089003"/>
                </a:moveTo>
                <a:cubicBezTo>
                  <a:pt x="5026227" y="2089003"/>
                  <a:pt x="5026162" y="2090889"/>
                  <a:pt x="5026107" y="2092540"/>
                </a:cubicBezTo>
                <a:lnTo>
                  <a:pt x="5026057" y="2094036"/>
                </a:lnTo>
                <a:lnTo>
                  <a:pt x="5026034" y="2094662"/>
                </a:lnTo>
                <a:cubicBezTo>
                  <a:pt x="5026021" y="2095133"/>
                  <a:pt x="5026024" y="2095016"/>
                  <a:pt x="5026040" y="2094574"/>
                </a:cubicBezTo>
                <a:lnTo>
                  <a:pt x="5026057" y="2094036"/>
                </a:lnTo>
                <a:close/>
                <a:moveTo>
                  <a:pt x="5519374" y="2077185"/>
                </a:moveTo>
                <a:lnTo>
                  <a:pt x="5505097" y="2080309"/>
                </a:lnTo>
                <a:lnTo>
                  <a:pt x="5507631" y="2078941"/>
                </a:lnTo>
                <a:close/>
                <a:moveTo>
                  <a:pt x="5356573" y="2073070"/>
                </a:moveTo>
                <a:cubicBezTo>
                  <a:pt x="5349737" y="2078764"/>
                  <a:pt x="5338862" y="2080837"/>
                  <a:pt x="5328534" y="2078962"/>
                </a:cubicBezTo>
                <a:cubicBezTo>
                  <a:pt x="5331947" y="2075823"/>
                  <a:pt x="5335376" y="2074570"/>
                  <a:pt x="5339743" y="2073989"/>
                </a:cubicBezTo>
                <a:cubicBezTo>
                  <a:pt x="5344109" y="2073410"/>
                  <a:pt x="5349411" y="2073504"/>
                  <a:pt x="5356573" y="2073070"/>
                </a:cubicBezTo>
                <a:close/>
                <a:moveTo>
                  <a:pt x="5359204" y="2070513"/>
                </a:moveTo>
                <a:cubicBezTo>
                  <a:pt x="5360994" y="2070405"/>
                  <a:pt x="5363720" y="2070900"/>
                  <a:pt x="5367451" y="2071577"/>
                </a:cubicBezTo>
                <a:cubicBezTo>
                  <a:pt x="5367477" y="2075047"/>
                  <a:pt x="5365618" y="2075577"/>
                  <a:pt x="5363322" y="2075161"/>
                </a:cubicBezTo>
                <a:cubicBezTo>
                  <a:pt x="5361026" y="2074744"/>
                  <a:pt x="5358293" y="2073382"/>
                  <a:pt x="5356573" y="2073070"/>
                </a:cubicBezTo>
                <a:cubicBezTo>
                  <a:pt x="5356558" y="2071334"/>
                  <a:pt x="5357413" y="2070622"/>
                  <a:pt x="5359204" y="2070513"/>
                </a:cubicBezTo>
                <a:close/>
                <a:moveTo>
                  <a:pt x="5370081" y="2069021"/>
                </a:moveTo>
                <a:cubicBezTo>
                  <a:pt x="5371872" y="2068913"/>
                  <a:pt x="5374599" y="2069408"/>
                  <a:pt x="5378328" y="2070084"/>
                </a:cubicBezTo>
                <a:cubicBezTo>
                  <a:pt x="5378355" y="2073555"/>
                  <a:pt x="5376496" y="2074085"/>
                  <a:pt x="5374200" y="2073668"/>
                </a:cubicBezTo>
                <a:cubicBezTo>
                  <a:pt x="5371905" y="2073252"/>
                  <a:pt x="5369173" y="2071890"/>
                  <a:pt x="5367451" y="2071577"/>
                </a:cubicBezTo>
                <a:cubicBezTo>
                  <a:pt x="5367437" y="2069841"/>
                  <a:pt x="5368292" y="2069130"/>
                  <a:pt x="5370081" y="2069021"/>
                </a:cubicBezTo>
                <a:close/>
                <a:moveTo>
                  <a:pt x="126450" y="2067281"/>
                </a:moveTo>
                <a:lnTo>
                  <a:pt x="89010" y="2098052"/>
                </a:lnTo>
                <a:lnTo>
                  <a:pt x="112827" y="2118593"/>
                </a:lnTo>
                <a:lnTo>
                  <a:pt x="152126" y="2088933"/>
                </a:lnTo>
                <a:close/>
                <a:moveTo>
                  <a:pt x="5492622" y="2061009"/>
                </a:moveTo>
                <a:cubicBezTo>
                  <a:pt x="5492463" y="2061467"/>
                  <a:pt x="5492044" y="2062692"/>
                  <a:pt x="5491202" y="2065140"/>
                </a:cubicBezTo>
                <a:cubicBezTo>
                  <a:pt x="5491202" y="2065140"/>
                  <a:pt x="5493094" y="2059631"/>
                  <a:pt x="5492622" y="2061009"/>
                </a:cubicBezTo>
                <a:close/>
                <a:moveTo>
                  <a:pt x="2268699" y="2047374"/>
                </a:moveTo>
                <a:lnTo>
                  <a:pt x="2259533" y="2053236"/>
                </a:lnTo>
                <a:lnTo>
                  <a:pt x="2283990" y="2067811"/>
                </a:lnTo>
                <a:lnTo>
                  <a:pt x="2292992" y="2061919"/>
                </a:lnTo>
                <a:close/>
                <a:moveTo>
                  <a:pt x="180017" y="2023255"/>
                </a:moveTo>
                <a:lnTo>
                  <a:pt x="139398" y="2056639"/>
                </a:lnTo>
                <a:lnTo>
                  <a:pt x="152324" y="2067888"/>
                </a:lnTo>
                <a:lnTo>
                  <a:pt x="165460" y="2079142"/>
                </a:lnTo>
                <a:lnTo>
                  <a:pt x="209229" y="2047234"/>
                </a:lnTo>
                <a:lnTo>
                  <a:pt x="183532" y="2026577"/>
                </a:lnTo>
                <a:close/>
                <a:moveTo>
                  <a:pt x="5384777" y="2013080"/>
                </a:moveTo>
                <a:lnTo>
                  <a:pt x="5372862" y="2019572"/>
                </a:lnTo>
                <a:lnTo>
                  <a:pt x="5293123" y="2059508"/>
                </a:lnTo>
                <a:lnTo>
                  <a:pt x="5256727" y="2064778"/>
                </a:lnTo>
                <a:lnTo>
                  <a:pt x="5209636" y="2075338"/>
                </a:lnTo>
                <a:lnTo>
                  <a:pt x="5226190" y="2066397"/>
                </a:lnTo>
                <a:cubicBezTo>
                  <a:pt x="5254629" y="2057097"/>
                  <a:pt x="5282796" y="2046765"/>
                  <a:pt x="5311043" y="2034845"/>
                </a:cubicBezTo>
                <a:lnTo>
                  <a:pt x="5350147" y="2016009"/>
                </a:lnTo>
                <a:lnTo>
                  <a:pt x="5349954" y="2016977"/>
                </a:lnTo>
                <a:cubicBezTo>
                  <a:pt x="5353411" y="2016989"/>
                  <a:pt x="5361176" y="2016159"/>
                  <a:pt x="5375347" y="2014252"/>
                </a:cubicBezTo>
                <a:close/>
                <a:moveTo>
                  <a:pt x="208462" y="1999876"/>
                </a:moveTo>
                <a:lnTo>
                  <a:pt x="189296" y="2015629"/>
                </a:lnTo>
                <a:lnTo>
                  <a:pt x="221746" y="2038179"/>
                </a:lnTo>
                <a:lnTo>
                  <a:pt x="241572" y="2023961"/>
                </a:lnTo>
                <a:close/>
                <a:moveTo>
                  <a:pt x="1637194" y="1980210"/>
                </a:moveTo>
                <a:lnTo>
                  <a:pt x="1621651" y="1990400"/>
                </a:lnTo>
                <a:lnTo>
                  <a:pt x="1635867" y="1999385"/>
                </a:lnTo>
                <a:lnTo>
                  <a:pt x="1650413" y="1988580"/>
                </a:lnTo>
                <a:close/>
                <a:moveTo>
                  <a:pt x="5496332" y="1950349"/>
                </a:moveTo>
                <a:lnTo>
                  <a:pt x="5466047" y="1968789"/>
                </a:lnTo>
                <a:lnTo>
                  <a:pt x="5436015" y="1985157"/>
                </a:lnTo>
                <a:lnTo>
                  <a:pt x="5417550" y="1986086"/>
                </a:lnTo>
                <a:lnTo>
                  <a:pt x="5409436" y="1987038"/>
                </a:lnTo>
                <a:lnTo>
                  <a:pt x="5475550" y="1953100"/>
                </a:lnTo>
                <a:lnTo>
                  <a:pt x="5484923" y="1951506"/>
                </a:lnTo>
                <a:close/>
                <a:moveTo>
                  <a:pt x="61385" y="1928876"/>
                </a:moveTo>
                <a:lnTo>
                  <a:pt x="91787" y="1953817"/>
                </a:lnTo>
                <a:cubicBezTo>
                  <a:pt x="101179" y="1961777"/>
                  <a:pt x="106323" y="1966529"/>
                  <a:pt x="105146" y="1966436"/>
                </a:cubicBezTo>
                <a:cubicBezTo>
                  <a:pt x="103822" y="1966331"/>
                  <a:pt x="94497" y="1960095"/>
                  <a:pt x="74220" y="1945395"/>
                </a:cubicBezTo>
                <a:lnTo>
                  <a:pt x="57236" y="1932954"/>
                </a:lnTo>
                <a:close/>
                <a:moveTo>
                  <a:pt x="1728154" y="1922919"/>
                </a:moveTo>
                <a:lnTo>
                  <a:pt x="1713022" y="1932148"/>
                </a:lnTo>
                <a:lnTo>
                  <a:pt x="1689537" y="1946473"/>
                </a:lnTo>
                <a:lnTo>
                  <a:pt x="1698855" y="1952366"/>
                </a:lnTo>
                <a:lnTo>
                  <a:pt x="1722103" y="1934843"/>
                </a:lnTo>
                <a:lnTo>
                  <a:pt x="1718222" y="1933693"/>
                </a:lnTo>
                <a:lnTo>
                  <a:pt x="1715240" y="1932807"/>
                </a:lnTo>
                <a:lnTo>
                  <a:pt x="1722103" y="1934842"/>
                </a:lnTo>
                <a:lnTo>
                  <a:pt x="1731133" y="1928037"/>
                </a:lnTo>
                <a:lnTo>
                  <a:pt x="1733566" y="1926182"/>
                </a:lnTo>
                <a:lnTo>
                  <a:pt x="1728286" y="1922998"/>
                </a:lnTo>
                <a:close/>
                <a:moveTo>
                  <a:pt x="1772658" y="1895773"/>
                </a:moveTo>
                <a:lnTo>
                  <a:pt x="1765714" y="1900009"/>
                </a:lnTo>
                <a:lnTo>
                  <a:pt x="1766982" y="1900718"/>
                </a:lnTo>
                <a:lnTo>
                  <a:pt x="1773082" y="1896069"/>
                </a:lnTo>
                <a:close/>
                <a:moveTo>
                  <a:pt x="5267675" y="1871359"/>
                </a:moveTo>
                <a:cubicBezTo>
                  <a:pt x="5271766" y="1872912"/>
                  <a:pt x="5266433" y="1881566"/>
                  <a:pt x="5244426" y="1885966"/>
                </a:cubicBezTo>
                <a:cubicBezTo>
                  <a:pt x="5250813" y="1878694"/>
                  <a:pt x="5256453" y="1874568"/>
                  <a:pt x="5260708" y="1872594"/>
                </a:cubicBezTo>
                <a:cubicBezTo>
                  <a:pt x="5263898" y="1871112"/>
                  <a:pt x="5266309" y="1870841"/>
                  <a:pt x="5267675" y="1871359"/>
                </a:cubicBezTo>
                <a:close/>
                <a:moveTo>
                  <a:pt x="3384938" y="1858235"/>
                </a:moveTo>
                <a:cubicBezTo>
                  <a:pt x="3383187" y="1858525"/>
                  <a:pt x="3378849" y="1860196"/>
                  <a:pt x="3371275" y="1863590"/>
                </a:cubicBezTo>
                <a:cubicBezTo>
                  <a:pt x="3356045" y="1867870"/>
                  <a:pt x="3341343" y="1874276"/>
                  <a:pt x="3327300" y="1881862"/>
                </a:cubicBezTo>
                <a:cubicBezTo>
                  <a:pt x="3306234" y="1893244"/>
                  <a:pt x="3286647" y="1907285"/>
                  <a:pt x="3268973" y="1920801"/>
                </a:cubicBezTo>
                <a:lnTo>
                  <a:pt x="3229629" y="1950862"/>
                </a:lnTo>
                <a:lnTo>
                  <a:pt x="3234301" y="1949435"/>
                </a:lnTo>
                <a:lnTo>
                  <a:pt x="3244152" y="1946722"/>
                </a:lnTo>
                <a:lnTo>
                  <a:pt x="3244992" y="1946346"/>
                </a:lnTo>
                <a:cubicBezTo>
                  <a:pt x="3252703" y="1942891"/>
                  <a:pt x="3259587" y="1939806"/>
                  <a:pt x="3262892" y="1938325"/>
                </a:cubicBezTo>
                <a:cubicBezTo>
                  <a:pt x="3282616" y="1921854"/>
                  <a:pt x="3397193" y="1856203"/>
                  <a:pt x="3384938" y="1858235"/>
                </a:cubicBezTo>
                <a:close/>
                <a:moveTo>
                  <a:pt x="1886015" y="1813387"/>
                </a:moveTo>
                <a:lnTo>
                  <a:pt x="1876391" y="1819008"/>
                </a:lnTo>
                <a:lnTo>
                  <a:pt x="1876242" y="1819109"/>
                </a:lnTo>
                <a:lnTo>
                  <a:pt x="1889000" y="1827197"/>
                </a:lnTo>
                <a:lnTo>
                  <a:pt x="1893808" y="1824289"/>
                </a:lnTo>
                <a:lnTo>
                  <a:pt x="1898391" y="1821178"/>
                </a:lnTo>
                <a:close/>
                <a:moveTo>
                  <a:pt x="2928789" y="1647499"/>
                </a:moveTo>
                <a:cubicBezTo>
                  <a:pt x="2922498" y="1645591"/>
                  <a:pt x="2911956" y="1648498"/>
                  <a:pt x="2898895" y="1654419"/>
                </a:cubicBezTo>
                <a:cubicBezTo>
                  <a:pt x="2859712" y="1672180"/>
                  <a:pt x="2797885" y="1717057"/>
                  <a:pt x="2760322" y="1740432"/>
                </a:cubicBezTo>
                <a:lnTo>
                  <a:pt x="2685882" y="1785685"/>
                </a:lnTo>
                <a:lnTo>
                  <a:pt x="2704910" y="1796935"/>
                </a:lnTo>
                <a:lnTo>
                  <a:pt x="2778040" y="1749941"/>
                </a:lnTo>
                <a:cubicBezTo>
                  <a:pt x="2813796" y="1725193"/>
                  <a:pt x="2928789" y="1647499"/>
                  <a:pt x="2928789" y="1647499"/>
                </a:cubicBezTo>
                <a:close/>
                <a:moveTo>
                  <a:pt x="3285305" y="1603378"/>
                </a:moveTo>
                <a:lnTo>
                  <a:pt x="3067452" y="1726576"/>
                </a:lnTo>
                <a:cubicBezTo>
                  <a:pt x="3021067" y="1753584"/>
                  <a:pt x="2974502" y="1781094"/>
                  <a:pt x="2926991" y="1809552"/>
                </a:cubicBezTo>
                <a:lnTo>
                  <a:pt x="2827916" y="1869669"/>
                </a:lnTo>
                <a:lnTo>
                  <a:pt x="2844321" y="1879371"/>
                </a:lnTo>
                <a:lnTo>
                  <a:pt x="2966647" y="1801304"/>
                </a:lnTo>
                <a:cubicBezTo>
                  <a:pt x="3039155" y="1755734"/>
                  <a:pt x="3112197" y="1710734"/>
                  <a:pt x="3186331" y="1666561"/>
                </a:cubicBezTo>
                <a:lnTo>
                  <a:pt x="3289446" y="1608271"/>
                </a:lnTo>
                <a:close/>
                <a:moveTo>
                  <a:pt x="3066169" y="1575763"/>
                </a:moveTo>
                <a:cubicBezTo>
                  <a:pt x="3066169" y="1575763"/>
                  <a:pt x="3041332" y="1577078"/>
                  <a:pt x="3028235" y="1581720"/>
                </a:cubicBezTo>
                <a:cubicBezTo>
                  <a:pt x="3023868" y="1583268"/>
                  <a:pt x="3020806" y="1585185"/>
                  <a:pt x="3020406" y="1587546"/>
                </a:cubicBezTo>
                <a:cubicBezTo>
                  <a:pt x="3020406" y="1587546"/>
                  <a:pt x="3030975" y="1589716"/>
                  <a:pt x="3041981" y="1589327"/>
                </a:cubicBezTo>
                <a:cubicBezTo>
                  <a:pt x="3052985" y="1588939"/>
                  <a:pt x="3064425" y="1585994"/>
                  <a:pt x="3066169" y="1575763"/>
                </a:cubicBezTo>
                <a:close/>
                <a:moveTo>
                  <a:pt x="3271619" y="1571979"/>
                </a:moveTo>
                <a:lnTo>
                  <a:pt x="3168152" y="1627477"/>
                </a:lnTo>
                <a:cubicBezTo>
                  <a:pt x="3105427" y="1662307"/>
                  <a:pt x="3042566" y="1697743"/>
                  <a:pt x="2979079" y="1733960"/>
                </a:cubicBezTo>
                <a:lnTo>
                  <a:pt x="2786328" y="1845079"/>
                </a:lnTo>
                <a:lnTo>
                  <a:pt x="2814127" y="1861517"/>
                </a:lnTo>
                <a:lnTo>
                  <a:pt x="2826296" y="1853445"/>
                </a:lnTo>
                <a:cubicBezTo>
                  <a:pt x="2940951" y="1777697"/>
                  <a:pt x="3046557" y="1709506"/>
                  <a:pt x="3159340" y="1642444"/>
                </a:cubicBezTo>
                <a:lnTo>
                  <a:pt x="3273615" y="1578376"/>
                </a:lnTo>
                <a:lnTo>
                  <a:pt x="3273592" y="1575212"/>
                </a:lnTo>
                <a:close/>
                <a:moveTo>
                  <a:pt x="2321231" y="1540265"/>
                </a:moveTo>
                <a:cubicBezTo>
                  <a:pt x="2318943" y="1544743"/>
                  <a:pt x="2317223" y="1548104"/>
                  <a:pt x="2315972" y="1550551"/>
                </a:cubicBezTo>
                <a:lnTo>
                  <a:pt x="2315117" y="1552229"/>
                </a:lnTo>
                <a:lnTo>
                  <a:pt x="2314363" y="1553701"/>
                </a:lnTo>
                <a:lnTo>
                  <a:pt x="2313514" y="1555364"/>
                </a:lnTo>
                <a:lnTo>
                  <a:pt x="2313183" y="1556011"/>
                </a:lnTo>
                <a:cubicBezTo>
                  <a:pt x="2313005" y="1556361"/>
                  <a:pt x="2313076" y="1556221"/>
                  <a:pt x="2313505" y="1555381"/>
                </a:cubicBezTo>
                <a:lnTo>
                  <a:pt x="2313514" y="1555364"/>
                </a:lnTo>
                <a:lnTo>
                  <a:pt x="2315117" y="1552229"/>
                </a:lnTo>
                <a:lnTo>
                  <a:pt x="2318657" y="1545304"/>
                </a:lnTo>
                <a:cubicBezTo>
                  <a:pt x="2320086" y="1542505"/>
                  <a:pt x="2321231" y="1540265"/>
                  <a:pt x="2321231" y="1540265"/>
                </a:cubicBezTo>
                <a:close/>
                <a:moveTo>
                  <a:pt x="3132351" y="1534523"/>
                </a:moveTo>
                <a:cubicBezTo>
                  <a:pt x="3124839" y="1535435"/>
                  <a:pt x="3107610" y="1541929"/>
                  <a:pt x="3095423" y="1547389"/>
                </a:cubicBezTo>
                <a:cubicBezTo>
                  <a:pt x="3087299" y="1551029"/>
                  <a:pt x="3081415" y="1554211"/>
                  <a:pt x="3082142" y="1554975"/>
                </a:cubicBezTo>
                <a:cubicBezTo>
                  <a:pt x="3082872" y="1555739"/>
                  <a:pt x="3090212" y="1554084"/>
                  <a:pt x="3108539" y="1548054"/>
                </a:cubicBezTo>
                <a:lnTo>
                  <a:pt x="3136080" y="1535715"/>
                </a:lnTo>
                <a:cubicBezTo>
                  <a:pt x="3136281" y="1534534"/>
                  <a:pt x="3134856" y="1534218"/>
                  <a:pt x="3132351" y="1534523"/>
                </a:cubicBezTo>
                <a:close/>
                <a:moveTo>
                  <a:pt x="3197822" y="1496463"/>
                </a:moveTo>
                <a:cubicBezTo>
                  <a:pt x="3192169" y="1496542"/>
                  <a:pt x="3175869" y="1502619"/>
                  <a:pt x="3163682" y="1508081"/>
                </a:cubicBezTo>
                <a:cubicBezTo>
                  <a:pt x="3155557" y="1511721"/>
                  <a:pt x="3149260" y="1515088"/>
                  <a:pt x="3149162" y="1516222"/>
                </a:cubicBezTo>
                <a:cubicBezTo>
                  <a:pt x="3149065" y="1517356"/>
                  <a:pt x="3155167" y="1516258"/>
                  <a:pt x="3171839" y="1510968"/>
                </a:cubicBezTo>
                <a:cubicBezTo>
                  <a:pt x="3178449" y="1508005"/>
                  <a:pt x="3199381" y="1498627"/>
                  <a:pt x="3199381" y="1498627"/>
                </a:cubicBezTo>
                <a:cubicBezTo>
                  <a:pt x="3200409" y="1497076"/>
                  <a:pt x="3199707" y="1496437"/>
                  <a:pt x="3197822" y="1496463"/>
                </a:cubicBezTo>
                <a:close/>
                <a:moveTo>
                  <a:pt x="5230166" y="1390670"/>
                </a:moveTo>
                <a:cubicBezTo>
                  <a:pt x="5225038" y="1390439"/>
                  <a:pt x="5219713" y="1391240"/>
                  <a:pt x="5217063" y="1392939"/>
                </a:cubicBezTo>
                <a:cubicBezTo>
                  <a:pt x="5215297" y="1394072"/>
                  <a:pt x="5214716" y="1395602"/>
                  <a:pt x="5216178" y="1397493"/>
                </a:cubicBezTo>
                <a:lnTo>
                  <a:pt x="5217771" y="1397647"/>
                </a:lnTo>
                <a:lnTo>
                  <a:pt x="5234715" y="1392165"/>
                </a:lnTo>
                <a:close/>
                <a:moveTo>
                  <a:pt x="5311516" y="1368567"/>
                </a:moveTo>
                <a:lnTo>
                  <a:pt x="5292033" y="1370524"/>
                </a:lnTo>
                <a:lnTo>
                  <a:pt x="5284118" y="1376186"/>
                </a:lnTo>
                <a:lnTo>
                  <a:pt x="5293555" y="1373134"/>
                </a:lnTo>
                <a:close/>
                <a:moveTo>
                  <a:pt x="5712044" y="1309230"/>
                </a:moveTo>
                <a:cubicBezTo>
                  <a:pt x="5712057" y="1310965"/>
                  <a:pt x="5711060" y="1311651"/>
                  <a:pt x="5709622" y="1311390"/>
                </a:cubicBezTo>
                <a:lnTo>
                  <a:pt x="5708573" y="1310656"/>
                </a:lnTo>
                <a:close/>
                <a:moveTo>
                  <a:pt x="5660303" y="1230361"/>
                </a:moveTo>
                <a:cubicBezTo>
                  <a:pt x="5661592" y="1230162"/>
                  <a:pt x="5663314" y="1230475"/>
                  <a:pt x="5665047" y="1232522"/>
                </a:cubicBezTo>
                <a:cubicBezTo>
                  <a:pt x="5665047" y="1232522"/>
                  <a:pt x="5664192" y="1233234"/>
                  <a:pt x="5662905" y="1233433"/>
                </a:cubicBezTo>
                <a:cubicBezTo>
                  <a:pt x="5661617" y="1233633"/>
                  <a:pt x="5659895" y="1233320"/>
                  <a:pt x="5658160" y="1231271"/>
                </a:cubicBezTo>
                <a:cubicBezTo>
                  <a:pt x="5658160" y="1231271"/>
                  <a:pt x="5659015" y="1230561"/>
                  <a:pt x="5660303" y="1230361"/>
                </a:cubicBezTo>
                <a:close/>
                <a:moveTo>
                  <a:pt x="5668885" y="1227969"/>
                </a:moveTo>
                <a:lnTo>
                  <a:pt x="5668851" y="1228643"/>
                </a:lnTo>
                <a:lnTo>
                  <a:pt x="5670278" y="1228193"/>
                </a:lnTo>
                <a:lnTo>
                  <a:pt x="5675928" y="1231029"/>
                </a:lnTo>
                <a:cubicBezTo>
                  <a:pt x="5675940" y="1232765"/>
                  <a:pt x="5675086" y="1233476"/>
                  <a:pt x="5673295" y="1233585"/>
                </a:cubicBezTo>
                <a:cubicBezTo>
                  <a:pt x="5671505" y="1233693"/>
                  <a:pt x="5668778" y="1233199"/>
                  <a:pt x="5665047" y="1232522"/>
                </a:cubicBezTo>
                <a:close/>
                <a:moveTo>
                  <a:pt x="5698847" y="1172539"/>
                </a:moveTo>
                <a:cubicBezTo>
                  <a:pt x="5701360" y="1173239"/>
                  <a:pt x="5701156" y="1174792"/>
                  <a:pt x="5696736" y="1177601"/>
                </a:cubicBezTo>
                <a:cubicBezTo>
                  <a:pt x="5687879" y="1181194"/>
                  <a:pt x="5671848" y="1183631"/>
                  <a:pt x="5657174" y="1185446"/>
                </a:cubicBezTo>
                <a:lnTo>
                  <a:pt x="5651254" y="1186136"/>
                </a:lnTo>
                <a:lnTo>
                  <a:pt x="5664213" y="1179355"/>
                </a:lnTo>
                <a:lnTo>
                  <a:pt x="5673798" y="1174104"/>
                </a:lnTo>
                <a:lnTo>
                  <a:pt x="5684662" y="1172593"/>
                </a:lnTo>
                <a:cubicBezTo>
                  <a:pt x="5691106" y="1171992"/>
                  <a:pt x="5696334" y="1171840"/>
                  <a:pt x="5698847" y="1172539"/>
                </a:cubicBezTo>
                <a:close/>
                <a:moveTo>
                  <a:pt x="5707995" y="1136994"/>
                </a:moveTo>
                <a:cubicBezTo>
                  <a:pt x="5709973" y="1136793"/>
                  <a:pt x="5711407" y="1136925"/>
                  <a:pt x="5712132" y="1137474"/>
                </a:cubicBezTo>
                <a:cubicBezTo>
                  <a:pt x="5713379" y="1138416"/>
                  <a:pt x="5712082" y="1140427"/>
                  <a:pt x="5709259" y="1142994"/>
                </a:cubicBezTo>
                <a:lnTo>
                  <a:pt x="5699311" y="1150336"/>
                </a:lnTo>
                <a:lnTo>
                  <a:pt x="5643026" y="1161793"/>
                </a:lnTo>
                <a:lnTo>
                  <a:pt x="5644021" y="1161331"/>
                </a:lnTo>
                <a:cubicBezTo>
                  <a:pt x="5646093" y="1160216"/>
                  <a:pt x="5649580" y="1158527"/>
                  <a:pt x="5653913" y="1156545"/>
                </a:cubicBezTo>
                <a:cubicBezTo>
                  <a:pt x="5658249" y="1154564"/>
                  <a:pt x="5663432" y="1152292"/>
                  <a:pt x="5668899" y="1150012"/>
                </a:cubicBezTo>
                <a:cubicBezTo>
                  <a:pt x="5679835" y="1145451"/>
                  <a:pt x="5691904" y="1140861"/>
                  <a:pt x="5700597" y="1138512"/>
                </a:cubicBezTo>
                <a:cubicBezTo>
                  <a:pt x="5703494" y="1137729"/>
                  <a:pt x="5706015" y="1137196"/>
                  <a:pt x="5707995" y="1136994"/>
                </a:cubicBezTo>
                <a:close/>
                <a:moveTo>
                  <a:pt x="5244631" y="1133536"/>
                </a:moveTo>
                <a:lnTo>
                  <a:pt x="5231011" y="1137390"/>
                </a:lnTo>
                <a:lnTo>
                  <a:pt x="5229850" y="1138165"/>
                </a:lnTo>
                <a:lnTo>
                  <a:pt x="5242487" y="1134477"/>
                </a:lnTo>
                <a:close/>
                <a:moveTo>
                  <a:pt x="3003339" y="1123525"/>
                </a:moveTo>
                <a:lnTo>
                  <a:pt x="2767886" y="1257869"/>
                </a:lnTo>
                <a:cubicBezTo>
                  <a:pt x="2681159" y="1309745"/>
                  <a:pt x="2599746" y="1361310"/>
                  <a:pt x="2526231" y="1412062"/>
                </a:cubicBezTo>
                <a:cubicBezTo>
                  <a:pt x="2477288" y="1423087"/>
                  <a:pt x="2482370" y="1434326"/>
                  <a:pt x="2497535" y="1432458"/>
                </a:cubicBezTo>
                <a:cubicBezTo>
                  <a:pt x="2506635" y="1431337"/>
                  <a:pt x="2519364" y="1425497"/>
                  <a:pt x="2526231" y="1412062"/>
                </a:cubicBezTo>
                <a:cubicBezTo>
                  <a:pt x="2620377" y="1361152"/>
                  <a:pt x="2709486" y="1309957"/>
                  <a:pt x="2797144" y="1258321"/>
                </a:cubicBezTo>
                <a:lnTo>
                  <a:pt x="3009055" y="1131936"/>
                </a:lnTo>
                <a:close/>
                <a:moveTo>
                  <a:pt x="5581050" y="1122432"/>
                </a:moveTo>
                <a:cubicBezTo>
                  <a:pt x="5581968" y="1121819"/>
                  <a:pt x="5584392" y="1122828"/>
                  <a:pt x="5589784" y="1126906"/>
                </a:cubicBezTo>
                <a:cubicBezTo>
                  <a:pt x="5589784" y="1126906"/>
                  <a:pt x="5585893" y="1127264"/>
                  <a:pt x="5581353" y="1127680"/>
                </a:cubicBezTo>
                <a:cubicBezTo>
                  <a:pt x="5580719" y="1125276"/>
                  <a:pt x="5580131" y="1123044"/>
                  <a:pt x="5581050" y="1122432"/>
                </a:cubicBezTo>
                <a:close/>
                <a:moveTo>
                  <a:pt x="1692460" y="1114683"/>
                </a:moveTo>
                <a:cubicBezTo>
                  <a:pt x="1685906" y="1115075"/>
                  <a:pt x="1677562" y="1116270"/>
                  <a:pt x="1673706" y="1117998"/>
                </a:cubicBezTo>
                <a:cubicBezTo>
                  <a:pt x="1673318" y="1123260"/>
                  <a:pt x="1681261" y="1124426"/>
                  <a:pt x="1688675" y="1123467"/>
                </a:cubicBezTo>
                <a:cubicBezTo>
                  <a:pt x="1696088" y="1122507"/>
                  <a:pt x="1702974" y="1119422"/>
                  <a:pt x="1700474" y="1116181"/>
                </a:cubicBezTo>
                <a:cubicBezTo>
                  <a:pt x="1703779" y="1114700"/>
                  <a:pt x="1699015" y="1114290"/>
                  <a:pt x="1692460" y="1114683"/>
                </a:cubicBezTo>
                <a:close/>
                <a:moveTo>
                  <a:pt x="1755971" y="1076075"/>
                </a:moveTo>
                <a:cubicBezTo>
                  <a:pt x="1750256" y="1076030"/>
                  <a:pt x="1742553" y="1076721"/>
                  <a:pt x="1737088" y="1078556"/>
                </a:cubicBezTo>
                <a:cubicBezTo>
                  <a:pt x="1733448" y="1079779"/>
                  <a:pt x="1730799" y="1081512"/>
                  <a:pt x="1730397" y="1083872"/>
                </a:cubicBezTo>
                <a:cubicBezTo>
                  <a:pt x="1731647" y="1085492"/>
                  <a:pt x="1734671" y="1086410"/>
                  <a:pt x="1738413" y="1086755"/>
                </a:cubicBezTo>
                <a:cubicBezTo>
                  <a:pt x="1749636" y="1087791"/>
                  <a:pt x="1767316" y="1083686"/>
                  <a:pt x="1762939" y="1078013"/>
                </a:cubicBezTo>
                <a:cubicBezTo>
                  <a:pt x="1765419" y="1076903"/>
                  <a:pt x="1761688" y="1076121"/>
                  <a:pt x="1755971" y="1076075"/>
                </a:cubicBezTo>
                <a:close/>
                <a:moveTo>
                  <a:pt x="1805309" y="1050305"/>
                </a:moveTo>
                <a:lnTo>
                  <a:pt x="1780477" y="1052709"/>
                </a:lnTo>
                <a:cubicBezTo>
                  <a:pt x="1779674" y="1057430"/>
                  <a:pt x="1785479" y="1059190"/>
                  <a:pt x="1791687" y="1058590"/>
                </a:cubicBezTo>
                <a:cubicBezTo>
                  <a:pt x="1797895" y="1057989"/>
                  <a:pt x="1804504" y="1055027"/>
                  <a:pt x="1805309" y="1050305"/>
                </a:cubicBezTo>
                <a:close/>
                <a:moveTo>
                  <a:pt x="5131095" y="1046014"/>
                </a:moveTo>
                <a:cubicBezTo>
                  <a:pt x="5130735" y="1045460"/>
                  <a:pt x="5128141" y="1045924"/>
                  <a:pt x="5124621" y="1047002"/>
                </a:cubicBezTo>
                <a:cubicBezTo>
                  <a:pt x="5119341" y="1048619"/>
                  <a:pt x="5111977" y="1051616"/>
                  <a:pt x="5106943" y="1054639"/>
                </a:cubicBezTo>
                <a:lnTo>
                  <a:pt x="5103597" y="1061683"/>
                </a:lnTo>
                <a:lnTo>
                  <a:pt x="5104647" y="1061805"/>
                </a:lnTo>
                <a:lnTo>
                  <a:pt x="5111677" y="1058741"/>
                </a:lnTo>
                <a:cubicBezTo>
                  <a:pt x="5114813" y="1056710"/>
                  <a:pt x="5117521" y="1054601"/>
                  <a:pt x="5117521" y="1054601"/>
                </a:cubicBezTo>
                <a:cubicBezTo>
                  <a:pt x="5128084" y="1049295"/>
                  <a:pt x="5131575" y="1046750"/>
                  <a:pt x="5131095" y="1046014"/>
                </a:cubicBezTo>
                <a:close/>
                <a:moveTo>
                  <a:pt x="5143922" y="1021612"/>
                </a:moveTo>
                <a:lnTo>
                  <a:pt x="5138809" y="1023168"/>
                </a:lnTo>
                <a:lnTo>
                  <a:pt x="5143858" y="1022086"/>
                </a:lnTo>
                <a:lnTo>
                  <a:pt x="5147550" y="1027249"/>
                </a:lnTo>
                <a:lnTo>
                  <a:pt x="5152261" y="1025081"/>
                </a:lnTo>
                <a:lnTo>
                  <a:pt x="5158830" y="1023614"/>
                </a:lnTo>
                <a:lnTo>
                  <a:pt x="5143858" y="1022086"/>
                </a:lnTo>
                <a:close/>
                <a:moveTo>
                  <a:pt x="1875220" y="1010256"/>
                </a:moveTo>
                <a:lnTo>
                  <a:pt x="1837170" y="1018584"/>
                </a:lnTo>
                <a:cubicBezTo>
                  <a:pt x="1837170" y="1018584"/>
                  <a:pt x="1845878" y="1021224"/>
                  <a:pt x="1854989" y="1021503"/>
                </a:cubicBezTo>
                <a:cubicBezTo>
                  <a:pt x="1864100" y="1021782"/>
                  <a:pt x="1873612" y="1019700"/>
                  <a:pt x="1875220" y="1010256"/>
                </a:cubicBezTo>
                <a:close/>
                <a:moveTo>
                  <a:pt x="5212881" y="1007188"/>
                </a:moveTo>
                <a:cubicBezTo>
                  <a:pt x="5196854" y="1009769"/>
                  <a:pt x="5178249" y="1012749"/>
                  <a:pt x="5159222" y="1016953"/>
                </a:cubicBezTo>
                <a:lnTo>
                  <a:pt x="5154632" y="1018352"/>
                </a:lnTo>
                <a:lnTo>
                  <a:pt x="5160852" y="1023162"/>
                </a:lnTo>
                <a:lnTo>
                  <a:pt x="5187952" y="1017109"/>
                </a:lnTo>
                <a:cubicBezTo>
                  <a:pt x="5197754" y="1015277"/>
                  <a:pt x="5205761" y="1013119"/>
                  <a:pt x="5212881" y="1007188"/>
                </a:cubicBezTo>
                <a:close/>
                <a:moveTo>
                  <a:pt x="5244914" y="998553"/>
                </a:moveTo>
                <a:cubicBezTo>
                  <a:pt x="5243191" y="998241"/>
                  <a:pt x="5242345" y="999965"/>
                  <a:pt x="5242357" y="1001846"/>
                </a:cubicBezTo>
                <a:cubicBezTo>
                  <a:pt x="5242374" y="1003728"/>
                  <a:pt x="5243247" y="1005763"/>
                  <a:pt x="5244970" y="1006075"/>
                </a:cubicBezTo>
                <a:cubicBezTo>
                  <a:pt x="5244970" y="1006075"/>
                  <a:pt x="5248331" y="995705"/>
                  <a:pt x="5244914" y="998553"/>
                </a:cubicBezTo>
                <a:close/>
                <a:moveTo>
                  <a:pt x="5358701" y="993432"/>
                </a:moveTo>
                <a:cubicBezTo>
                  <a:pt x="5357004" y="993367"/>
                  <a:pt x="5354871" y="993590"/>
                  <a:pt x="5352959" y="994036"/>
                </a:cubicBezTo>
                <a:cubicBezTo>
                  <a:pt x="5351047" y="994481"/>
                  <a:pt x="5349358" y="995150"/>
                  <a:pt x="5348543" y="995977"/>
                </a:cubicBezTo>
                <a:cubicBezTo>
                  <a:pt x="5347459" y="997081"/>
                  <a:pt x="5347933" y="998468"/>
                  <a:pt x="5351526" y="999986"/>
                </a:cubicBezTo>
                <a:cubicBezTo>
                  <a:pt x="5354972" y="1000610"/>
                  <a:pt x="5354948" y="997138"/>
                  <a:pt x="5358391" y="997764"/>
                </a:cubicBezTo>
                <a:cubicBezTo>
                  <a:pt x="5363740" y="994835"/>
                  <a:pt x="5362091" y="993560"/>
                  <a:pt x="5358701" y="993432"/>
                </a:cubicBezTo>
                <a:close/>
                <a:moveTo>
                  <a:pt x="1904674" y="986973"/>
                </a:moveTo>
                <a:cubicBezTo>
                  <a:pt x="1900323" y="986469"/>
                  <a:pt x="1884495" y="988654"/>
                  <a:pt x="1879538" y="990874"/>
                </a:cubicBezTo>
                <a:cubicBezTo>
                  <a:pt x="1882039" y="994115"/>
                  <a:pt x="1889497" y="995135"/>
                  <a:pt x="1895705" y="994534"/>
                </a:cubicBezTo>
                <a:cubicBezTo>
                  <a:pt x="1901913" y="993934"/>
                  <a:pt x="1906871" y="991712"/>
                  <a:pt x="1904371" y="988472"/>
                </a:cubicBezTo>
                <a:cubicBezTo>
                  <a:pt x="1906299" y="987609"/>
                  <a:pt x="1906124" y="987142"/>
                  <a:pt x="1904674" y="986973"/>
                </a:cubicBezTo>
                <a:close/>
                <a:moveTo>
                  <a:pt x="5742870" y="982354"/>
                </a:moveTo>
                <a:lnTo>
                  <a:pt x="5748668" y="983094"/>
                </a:lnTo>
                <a:cubicBezTo>
                  <a:pt x="5743030" y="989352"/>
                  <a:pt x="5704683" y="1008315"/>
                  <a:pt x="5699661" y="1011945"/>
                </a:cubicBezTo>
                <a:cubicBezTo>
                  <a:pt x="5684148" y="1019880"/>
                  <a:pt x="5672164" y="1026393"/>
                  <a:pt x="5661841" y="1032279"/>
                </a:cubicBezTo>
                <a:lnTo>
                  <a:pt x="5656516" y="1035448"/>
                </a:lnTo>
                <a:lnTo>
                  <a:pt x="5606776" y="1046137"/>
                </a:lnTo>
                <a:lnTo>
                  <a:pt x="5661623" y="1023886"/>
                </a:lnTo>
                <a:cubicBezTo>
                  <a:pt x="5672481" y="1019722"/>
                  <a:pt x="5698790" y="1001863"/>
                  <a:pt x="5720931" y="990525"/>
                </a:cubicBezTo>
                <a:lnTo>
                  <a:pt x="5740115" y="982461"/>
                </a:lnTo>
                <a:close/>
                <a:moveTo>
                  <a:pt x="5536562" y="946877"/>
                </a:moveTo>
                <a:cubicBezTo>
                  <a:pt x="5536403" y="947362"/>
                  <a:pt x="5535984" y="948658"/>
                  <a:pt x="5535142" y="951251"/>
                </a:cubicBezTo>
                <a:cubicBezTo>
                  <a:pt x="5535142" y="951251"/>
                  <a:pt x="5537034" y="945418"/>
                  <a:pt x="5536562" y="946877"/>
                </a:cubicBezTo>
                <a:close/>
                <a:moveTo>
                  <a:pt x="5554298" y="942825"/>
                </a:moveTo>
                <a:cubicBezTo>
                  <a:pt x="5554772" y="941449"/>
                  <a:pt x="5552877" y="946957"/>
                  <a:pt x="5552877" y="946957"/>
                </a:cubicBezTo>
                <a:cubicBezTo>
                  <a:pt x="5553720" y="944509"/>
                  <a:pt x="5554142" y="943286"/>
                  <a:pt x="5554298" y="942825"/>
                </a:cubicBezTo>
                <a:close/>
                <a:moveTo>
                  <a:pt x="5395114" y="935084"/>
                </a:moveTo>
                <a:lnTo>
                  <a:pt x="5394985" y="938885"/>
                </a:lnTo>
                <a:lnTo>
                  <a:pt x="5394923" y="940744"/>
                </a:lnTo>
                <a:cubicBezTo>
                  <a:pt x="5394907" y="941216"/>
                  <a:pt x="5394912" y="941096"/>
                  <a:pt x="5394927" y="940655"/>
                </a:cubicBezTo>
                <a:lnTo>
                  <a:pt x="5394985" y="938885"/>
                </a:lnTo>
                <a:lnTo>
                  <a:pt x="5394994" y="938621"/>
                </a:lnTo>
                <a:cubicBezTo>
                  <a:pt x="5395052" y="936970"/>
                  <a:pt x="5395114" y="935084"/>
                  <a:pt x="5395114" y="935084"/>
                </a:cubicBezTo>
                <a:close/>
                <a:moveTo>
                  <a:pt x="5533045" y="926626"/>
                </a:moveTo>
                <a:cubicBezTo>
                  <a:pt x="5534990" y="926447"/>
                  <a:pt x="5533946" y="928479"/>
                  <a:pt x="5531197" y="931557"/>
                </a:cubicBezTo>
                <a:lnTo>
                  <a:pt x="5529135" y="933472"/>
                </a:lnTo>
                <a:lnTo>
                  <a:pt x="5463781" y="949553"/>
                </a:lnTo>
                <a:lnTo>
                  <a:pt x="5469966" y="946589"/>
                </a:lnTo>
                <a:cubicBezTo>
                  <a:pt x="5490131" y="937081"/>
                  <a:pt x="5510669" y="928683"/>
                  <a:pt x="5533045" y="926626"/>
                </a:cubicBezTo>
                <a:close/>
                <a:moveTo>
                  <a:pt x="5753664" y="859160"/>
                </a:moveTo>
                <a:lnTo>
                  <a:pt x="5741749" y="865651"/>
                </a:lnTo>
                <a:lnTo>
                  <a:pt x="5662012" y="905588"/>
                </a:lnTo>
                <a:lnTo>
                  <a:pt x="5625613" y="910858"/>
                </a:lnTo>
                <a:lnTo>
                  <a:pt x="5578526" y="921420"/>
                </a:lnTo>
                <a:lnTo>
                  <a:pt x="5595078" y="912478"/>
                </a:lnTo>
                <a:cubicBezTo>
                  <a:pt x="5623516" y="903179"/>
                  <a:pt x="5651685" y="892847"/>
                  <a:pt x="5679929" y="880925"/>
                </a:cubicBezTo>
                <a:lnTo>
                  <a:pt x="5719035" y="862090"/>
                </a:lnTo>
                <a:lnTo>
                  <a:pt x="5718841" y="863058"/>
                </a:lnTo>
                <a:cubicBezTo>
                  <a:pt x="5722298" y="863071"/>
                  <a:pt x="5730064" y="862241"/>
                  <a:pt x="5744234" y="860335"/>
                </a:cubicBezTo>
                <a:close/>
                <a:moveTo>
                  <a:pt x="5865218" y="796431"/>
                </a:moveTo>
                <a:lnTo>
                  <a:pt x="5834935" y="814871"/>
                </a:lnTo>
                <a:lnTo>
                  <a:pt x="5804901" y="831236"/>
                </a:lnTo>
                <a:lnTo>
                  <a:pt x="5786437" y="832167"/>
                </a:lnTo>
                <a:lnTo>
                  <a:pt x="5778324" y="833119"/>
                </a:lnTo>
                <a:lnTo>
                  <a:pt x="5844438" y="799181"/>
                </a:lnTo>
                <a:lnTo>
                  <a:pt x="5853812" y="797588"/>
                </a:lnTo>
                <a:close/>
                <a:moveTo>
                  <a:pt x="5636562" y="717440"/>
                </a:moveTo>
                <a:cubicBezTo>
                  <a:pt x="5640654" y="718994"/>
                  <a:pt x="5635321" y="727648"/>
                  <a:pt x="5613313" y="732048"/>
                </a:cubicBezTo>
                <a:cubicBezTo>
                  <a:pt x="5619701" y="724775"/>
                  <a:pt x="5625341" y="720650"/>
                  <a:pt x="5629595" y="718676"/>
                </a:cubicBezTo>
                <a:cubicBezTo>
                  <a:pt x="5632785" y="717194"/>
                  <a:pt x="5635198" y="716923"/>
                  <a:pt x="5636562" y="717440"/>
                </a:cubicBezTo>
                <a:close/>
                <a:moveTo>
                  <a:pt x="5314693" y="704805"/>
                </a:moveTo>
                <a:lnTo>
                  <a:pt x="5281552" y="711341"/>
                </a:lnTo>
                <a:lnTo>
                  <a:pt x="5279327" y="714898"/>
                </a:lnTo>
                <a:cubicBezTo>
                  <a:pt x="5281138" y="715787"/>
                  <a:pt x="5283708" y="715924"/>
                  <a:pt x="5286845" y="715474"/>
                </a:cubicBezTo>
                <a:cubicBezTo>
                  <a:pt x="5289983" y="715022"/>
                  <a:pt x="5293690" y="713983"/>
                  <a:pt x="5297778" y="712519"/>
                </a:cubicBezTo>
                <a:close/>
                <a:moveTo>
                  <a:pt x="5343156" y="682007"/>
                </a:moveTo>
                <a:cubicBezTo>
                  <a:pt x="5343168" y="683742"/>
                  <a:pt x="5342171" y="684429"/>
                  <a:pt x="5340735" y="684168"/>
                </a:cubicBezTo>
                <a:lnTo>
                  <a:pt x="5339683" y="683436"/>
                </a:lnTo>
                <a:close/>
                <a:moveTo>
                  <a:pt x="5385411" y="660784"/>
                </a:moveTo>
                <a:lnTo>
                  <a:pt x="5379522" y="662497"/>
                </a:lnTo>
                <a:lnTo>
                  <a:pt x="5359166" y="670685"/>
                </a:lnTo>
                <a:lnTo>
                  <a:pt x="5372768" y="666118"/>
                </a:lnTo>
                <a:cubicBezTo>
                  <a:pt x="5378236" y="664104"/>
                  <a:pt x="5382842" y="662196"/>
                  <a:pt x="5385411" y="660784"/>
                </a:cubicBezTo>
                <a:close/>
                <a:moveTo>
                  <a:pt x="5216788" y="572397"/>
                </a:moveTo>
                <a:lnTo>
                  <a:pt x="5192033" y="578604"/>
                </a:lnTo>
                <a:lnTo>
                  <a:pt x="5178526" y="587154"/>
                </a:lnTo>
                <a:cubicBezTo>
                  <a:pt x="5174552" y="590113"/>
                  <a:pt x="5172222" y="592615"/>
                  <a:pt x="5173676" y="593713"/>
                </a:cubicBezTo>
                <a:cubicBezTo>
                  <a:pt x="5175001" y="595438"/>
                  <a:pt x="5177827" y="595376"/>
                  <a:pt x="5181433" y="594225"/>
                </a:cubicBezTo>
                <a:cubicBezTo>
                  <a:pt x="5192251" y="590772"/>
                  <a:pt x="5210091" y="577525"/>
                  <a:pt x="5215522" y="573374"/>
                </a:cubicBezTo>
                <a:close/>
                <a:moveTo>
                  <a:pt x="5115813" y="567259"/>
                </a:moveTo>
                <a:lnTo>
                  <a:pt x="5115812" y="567260"/>
                </a:lnTo>
                <a:lnTo>
                  <a:pt x="5115716" y="569199"/>
                </a:lnTo>
                <a:cubicBezTo>
                  <a:pt x="5115695" y="569644"/>
                  <a:pt x="5115699" y="569534"/>
                  <a:pt x="5115721" y="569114"/>
                </a:cubicBezTo>
                <a:close/>
                <a:moveTo>
                  <a:pt x="5667867" y="548278"/>
                </a:moveTo>
                <a:cubicBezTo>
                  <a:pt x="5667867" y="548278"/>
                  <a:pt x="5667510" y="555435"/>
                  <a:pt x="5667600" y="553647"/>
                </a:cubicBezTo>
                <a:cubicBezTo>
                  <a:pt x="5667630" y="553051"/>
                  <a:pt x="5667710" y="551460"/>
                  <a:pt x="5667867" y="548278"/>
                </a:cubicBezTo>
                <a:close/>
                <a:moveTo>
                  <a:pt x="5569983" y="534757"/>
                </a:moveTo>
                <a:cubicBezTo>
                  <a:pt x="5564454" y="537728"/>
                  <a:pt x="5559853" y="540438"/>
                  <a:pt x="5559286" y="540492"/>
                </a:cubicBezTo>
                <a:cubicBezTo>
                  <a:pt x="5559003" y="540517"/>
                  <a:pt x="5559729" y="539879"/>
                  <a:pt x="5561848" y="538277"/>
                </a:cubicBezTo>
                <a:lnTo>
                  <a:pt x="5564024" y="536685"/>
                </a:lnTo>
                <a:close/>
                <a:moveTo>
                  <a:pt x="5315223" y="526209"/>
                </a:moveTo>
                <a:lnTo>
                  <a:pt x="5308316" y="527614"/>
                </a:lnTo>
                <a:lnTo>
                  <a:pt x="5298679" y="533353"/>
                </a:lnTo>
                <a:cubicBezTo>
                  <a:pt x="5289745" y="538046"/>
                  <a:pt x="5278969" y="542687"/>
                  <a:pt x="5267550" y="547256"/>
                </a:cubicBezTo>
                <a:lnTo>
                  <a:pt x="5241915" y="557398"/>
                </a:lnTo>
                <a:lnTo>
                  <a:pt x="5255742" y="554732"/>
                </a:lnTo>
                <a:lnTo>
                  <a:pt x="5288262" y="539193"/>
                </a:lnTo>
                <a:close/>
                <a:moveTo>
                  <a:pt x="5022200" y="462799"/>
                </a:moveTo>
                <a:lnTo>
                  <a:pt x="5021568" y="462887"/>
                </a:lnTo>
                <a:cubicBezTo>
                  <a:pt x="5014268" y="464018"/>
                  <a:pt x="5007293" y="465314"/>
                  <a:pt x="5002144" y="466801"/>
                </a:cubicBezTo>
                <a:lnTo>
                  <a:pt x="4998898" y="468050"/>
                </a:lnTo>
                <a:close/>
                <a:moveTo>
                  <a:pt x="5120471" y="437751"/>
                </a:moveTo>
                <a:lnTo>
                  <a:pt x="5083926" y="444377"/>
                </a:lnTo>
                <a:lnTo>
                  <a:pt x="5080236" y="448998"/>
                </a:lnTo>
                <a:lnTo>
                  <a:pt x="5084372" y="449579"/>
                </a:lnTo>
                <a:lnTo>
                  <a:pt x="5090257" y="448414"/>
                </a:lnTo>
                <a:lnTo>
                  <a:pt x="5099103" y="445838"/>
                </a:lnTo>
                <a:close/>
                <a:moveTo>
                  <a:pt x="2901125" y="412572"/>
                </a:moveTo>
                <a:cubicBezTo>
                  <a:pt x="2893251" y="412507"/>
                  <a:pt x="2876420" y="418334"/>
                  <a:pt x="2859142" y="425655"/>
                </a:cubicBezTo>
                <a:cubicBezTo>
                  <a:pt x="2851462" y="428909"/>
                  <a:pt x="2843696" y="432458"/>
                  <a:pt x="2836588" y="435915"/>
                </a:cubicBezTo>
                <a:cubicBezTo>
                  <a:pt x="2815264" y="446286"/>
                  <a:pt x="2799877" y="455839"/>
                  <a:pt x="2810604" y="454151"/>
                </a:cubicBezTo>
                <a:cubicBezTo>
                  <a:pt x="2814180" y="453588"/>
                  <a:pt x="2820657" y="451776"/>
                  <a:pt x="2830784" y="448329"/>
                </a:cubicBezTo>
                <a:cubicBezTo>
                  <a:pt x="2830784" y="448329"/>
                  <a:pt x="2897987" y="418217"/>
                  <a:pt x="2905695" y="414763"/>
                </a:cubicBezTo>
                <a:cubicBezTo>
                  <a:pt x="2905377" y="413269"/>
                  <a:pt x="2903749" y="412594"/>
                  <a:pt x="2901125" y="412572"/>
                </a:cubicBezTo>
                <a:close/>
                <a:moveTo>
                  <a:pt x="5288349" y="409255"/>
                </a:moveTo>
                <a:cubicBezTo>
                  <a:pt x="5292103" y="408515"/>
                  <a:pt x="5295970" y="408486"/>
                  <a:pt x="5297271" y="410021"/>
                </a:cubicBezTo>
                <a:cubicBezTo>
                  <a:pt x="5297271" y="410021"/>
                  <a:pt x="5289867" y="416190"/>
                  <a:pt x="5282980" y="414940"/>
                </a:cubicBezTo>
                <a:cubicBezTo>
                  <a:pt x="5280254" y="414446"/>
                  <a:pt x="5279567" y="413634"/>
                  <a:pt x="5280124" y="412760"/>
                </a:cubicBezTo>
                <a:cubicBezTo>
                  <a:pt x="5280962" y="411448"/>
                  <a:pt x="5284599" y="409997"/>
                  <a:pt x="5288349" y="409255"/>
                </a:cubicBezTo>
                <a:close/>
                <a:moveTo>
                  <a:pt x="3064276" y="339533"/>
                </a:moveTo>
                <a:lnTo>
                  <a:pt x="3063907" y="339676"/>
                </a:lnTo>
                <a:lnTo>
                  <a:pt x="3064190" y="339586"/>
                </a:lnTo>
                <a:close/>
                <a:moveTo>
                  <a:pt x="5143690" y="335933"/>
                </a:moveTo>
                <a:cubicBezTo>
                  <a:pt x="5143690" y="335933"/>
                  <a:pt x="5129851" y="339271"/>
                  <a:pt x="5127293" y="341731"/>
                </a:cubicBezTo>
                <a:cubicBezTo>
                  <a:pt x="5126439" y="342552"/>
                  <a:pt x="5126836" y="343274"/>
                  <a:pt x="5129420" y="343743"/>
                </a:cubicBezTo>
                <a:lnTo>
                  <a:pt x="5137703" y="343804"/>
                </a:lnTo>
                <a:lnTo>
                  <a:pt x="5139778" y="343384"/>
                </a:lnTo>
                <a:lnTo>
                  <a:pt x="5144734" y="341321"/>
                </a:lnTo>
                <a:cubicBezTo>
                  <a:pt x="5147440" y="339212"/>
                  <a:pt x="5147422" y="336609"/>
                  <a:pt x="5143690" y="335933"/>
                </a:cubicBezTo>
                <a:close/>
                <a:moveTo>
                  <a:pt x="3065275" y="328612"/>
                </a:moveTo>
                <a:lnTo>
                  <a:pt x="3046076" y="333093"/>
                </a:lnTo>
                <a:cubicBezTo>
                  <a:pt x="3020999" y="339397"/>
                  <a:pt x="2990968" y="348100"/>
                  <a:pt x="2971162" y="357690"/>
                </a:cubicBezTo>
                <a:cubicBezTo>
                  <a:pt x="2957956" y="364084"/>
                  <a:pt x="2949296" y="370873"/>
                  <a:pt x="2949674" y="377609"/>
                </a:cubicBezTo>
                <a:cubicBezTo>
                  <a:pt x="2948216" y="375718"/>
                  <a:pt x="2955722" y="372717"/>
                  <a:pt x="2967957" y="368938"/>
                </a:cubicBezTo>
                <a:lnTo>
                  <a:pt x="3002690" y="359010"/>
                </a:lnTo>
                <a:lnTo>
                  <a:pt x="3004130" y="357169"/>
                </a:lnTo>
                <a:lnTo>
                  <a:pt x="3006807" y="357832"/>
                </a:lnTo>
                <a:lnTo>
                  <a:pt x="3014606" y="355602"/>
                </a:lnTo>
                <a:lnTo>
                  <a:pt x="3038439" y="347903"/>
                </a:lnTo>
                <a:lnTo>
                  <a:pt x="3034030" y="348482"/>
                </a:lnTo>
                <a:cubicBezTo>
                  <a:pt x="3029989" y="347017"/>
                  <a:pt x="3044108" y="338203"/>
                  <a:pt x="3051817" y="334402"/>
                </a:cubicBezTo>
                <a:close/>
                <a:moveTo>
                  <a:pt x="5167672" y="319654"/>
                </a:moveTo>
                <a:cubicBezTo>
                  <a:pt x="5168145" y="318195"/>
                  <a:pt x="5166253" y="324029"/>
                  <a:pt x="5166253" y="324029"/>
                </a:cubicBezTo>
                <a:cubicBezTo>
                  <a:pt x="5167095" y="321435"/>
                  <a:pt x="5167515" y="320140"/>
                  <a:pt x="5167672" y="319654"/>
                </a:cubicBezTo>
                <a:close/>
                <a:moveTo>
                  <a:pt x="5185409" y="315603"/>
                </a:moveTo>
                <a:cubicBezTo>
                  <a:pt x="5185883" y="314226"/>
                  <a:pt x="5183989" y="319733"/>
                  <a:pt x="5183989" y="319733"/>
                </a:cubicBezTo>
                <a:cubicBezTo>
                  <a:pt x="5184832" y="317286"/>
                  <a:pt x="5185253" y="316062"/>
                  <a:pt x="5185409" y="315603"/>
                </a:cubicBezTo>
                <a:close/>
                <a:moveTo>
                  <a:pt x="4931187" y="311820"/>
                </a:moveTo>
                <a:lnTo>
                  <a:pt x="4905762" y="318745"/>
                </a:lnTo>
                <a:lnTo>
                  <a:pt x="4905597" y="318953"/>
                </a:lnTo>
                <a:cubicBezTo>
                  <a:pt x="4905597" y="318953"/>
                  <a:pt x="4905744" y="319512"/>
                  <a:pt x="4905927" y="320210"/>
                </a:cubicBezTo>
                <a:lnTo>
                  <a:pt x="4906341" y="321779"/>
                </a:lnTo>
                <a:lnTo>
                  <a:pt x="4906477" y="322302"/>
                </a:lnTo>
                <a:cubicBezTo>
                  <a:pt x="4906625" y="322861"/>
                  <a:pt x="4906698" y="323139"/>
                  <a:pt x="4906589" y="322721"/>
                </a:cubicBezTo>
                <a:lnTo>
                  <a:pt x="4906341" y="321779"/>
                </a:lnTo>
                <a:lnTo>
                  <a:pt x="4905597" y="318953"/>
                </a:lnTo>
                <a:cubicBezTo>
                  <a:pt x="4913541" y="318223"/>
                  <a:pt x="4920230" y="316508"/>
                  <a:pt x="4926224" y="314241"/>
                </a:cubicBezTo>
                <a:close/>
                <a:moveTo>
                  <a:pt x="5026226" y="307862"/>
                </a:moveTo>
                <a:cubicBezTo>
                  <a:pt x="5026226" y="307862"/>
                  <a:pt x="5026161" y="309748"/>
                  <a:pt x="5026106" y="311398"/>
                </a:cubicBezTo>
                <a:lnTo>
                  <a:pt x="5026056" y="312894"/>
                </a:lnTo>
                <a:lnTo>
                  <a:pt x="5026033" y="313521"/>
                </a:lnTo>
                <a:cubicBezTo>
                  <a:pt x="5026020" y="313992"/>
                  <a:pt x="5026023" y="313875"/>
                  <a:pt x="5026039" y="313433"/>
                </a:cubicBezTo>
                <a:lnTo>
                  <a:pt x="5026056" y="312894"/>
                </a:lnTo>
                <a:close/>
                <a:moveTo>
                  <a:pt x="5519373" y="296043"/>
                </a:moveTo>
                <a:lnTo>
                  <a:pt x="5505097" y="299167"/>
                </a:lnTo>
                <a:lnTo>
                  <a:pt x="5507630" y="297799"/>
                </a:lnTo>
                <a:close/>
                <a:moveTo>
                  <a:pt x="5356572" y="291928"/>
                </a:moveTo>
                <a:cubicBezTo>
                  <a:pt x="5349736" y="297623"/>
                  <a:pt x="5338861" y="299695"/>
                  <a:pt x="5328533" y="297820"/>
                </a:cubicBezTo>
                <a:cubicBezTo>
                  <a:pt x="5331946" y="294682"/>
                  <a:pt x="5335375" y="293428"/>
                  <a:pt x="5339742" y="292847"/>
                </a:cubicBezTo>
                <a:cubicBezTo>
                  <a:pt x="5344108" y="292268"/>
                  <a:pt x="5349410" y="292362"/>
                  <a:pt x="5356572" y="291928"/>
                </a:cubicBezTo>
                <a:close/>
                <a:moveTo>
                  <a:pt x="5359203" y="289372"/>
                </a:moveTo>
                <a:cubicBezTo>
                  <a:pt x="5360993" y="289264"/>
                  <a:pt x="5363719" y="289759"/>
                  <a:pt x="5367450" y="290436"/>
                </a:cubicBezTo>
                <a:cubicBezTo>
                  <a:pt x="5367476" y="293906"/>
                  <a:pt x="5365617" y="294436"/>
                  <a:pt x="5363321" y="294019"/>
                </a:cubicBezTo>
                <a:cubicBezTo>
                  <a:pt x="5361025" y="293603"/>
                  <a:pt x="5358293" y="292240"/>
                  <a:pt x="5356572" y="291928"/>
                </a:cubicBezTo>
                <a:cubicBezTo>
                  <a:pt x="5356558" y="290193"/>
                  <a:pt x="5357412" y="289480"/>
                  <a:pt x="5359203" y="289372"/>
                </a:cubicBezTo>
                <a:close/>
                <a:moveTo>
                  <a:pt x="5370080" y="287880"/>
                </a:moveTo>
                <a:cubicBezTo>
                  <a:pt x="5371871" y="287771"/>
                  <a:pt x="5374598" y="288266"/>
                  <a:pt x="5378327" y="288943"/>
                </a:cubicBezTo>
                <a:cubicBezTo>
                  <a:pt x="5378354" y="292413"/>
                  <a:pt x="5376495" y="292943"/>
                  <a:pt x="5374200" y="292527"/>
                </a:cubicBezTo>
                <a:cubicBezTo>
                  <a:pt x="5371904" y="292110"/>
                  <a:pt x="5369172" y="290748"/>
                  <a:pt x="5367450" y="290436"/>
                </a:cubicBezTo>
                <a:cubicBezTo>
                  <a:pt x="5367436" y="288699"/>
                  <a:pt x="5368291" y="287988"/>
                  <a:pt x="5370080" y="287880"/>
                </a:cubicBezTo>
                <a:close/>
                <a:moveTo>
                  <a:pt x="5492621" y="279867"/>
                </a:moveTo>
                <a:cubicBezTo>
                  <a:pt x="5492462" y="280326"/>
                  <a:pt x="5492043" y="281550"/>
                  <a:pt x="5491202" y="283999"/>
                </a:cubicBezTo>
                <a:cubicBezTo>
                  <a:pt x="5491202" y="283999"/>
                  <a:pt x="5493093" y="278489"/>
                  <a:pt x="5492621" y="279867"/>
                </a:cubicBezTo>
                <a:close/>
                <a:moveTo>
                  <a:pt x="5384776" y="231938"/>
                </a:moveTo>
                <a:lnTo>
                  <a:pt x="5372861" y="238430"/>
                </a:lnTo>
                <a:lnTo>
                  <a:pt x="5293122" y="278367"/>
                </a:lnTo>
                <a:lnTo>
                  <a:pt x="5256726" y="283637"/>
                </a:lnTo>
                <a:lnTo>
                  <a:pt x="5209636" y="294197"/>
                </a:lnTo>
                <a:lnTo>
                  <a:pt x="5226189" y="285255"/>
                </a:lnTo>
                <a:cubicBezTo>
                  <a:pt x="5254628" y="275955"/>
                  <a:pt x="5282795" y="265624"/>
                  <a:pt x="5311042" y="253703"/>
                </a:cubicBezTo>
                <a:lnTo>
                  <a:pt x="5350147" y="234867"/>
                </a:lnTo>
                <a:lnTo>
                  <a:pt x="5349953" y="235835"/>
                </a:lnTo>
                <a:cubicBezTo>
                  <a:pt x="5353410" y="235847"/>
                  <a:pt x="5361175" y="235018"/>
                  <a:pt x="5375346" y="233111"/>
                </a:cubicBezTo>
                <a:close/>
                <a:moveTo>
                  <a:pt x="5496331" y="169208"/>
                </a:moveTo>
                <a:lnTo>
                  <a:pt x="5466046" y="187648"/>
                </a:lnTo>
                <a:lnTo>
                  <a:pt x="5436015" y="204016"/>
                </a:lnTo>
                <a:lnTo>
                  <a:pt x="5417549" y="204945"/>
                </a:lnTo>
                <a:lnTo>
                  <a:pt x="5409435" y="205896"/>
                </a:lnTo>
                <a:lnTo>
                  <a:pt x="5475550" y="171959"/>
                </a:lnTo>
                <a:lnTo>
                  <a:pt x="5484922" y="170365"/>
                </a:lnTo>
                <a:close/>
                <a:moveTo>
                  <a:pt x="5267674" y="90217"/>
                </a:moveTo>
                <a:cubicBezTo>
                  <a:pt x="5271765" y="91771"/>
                  <a:pt x="5266432" y="100425"/>
                  <a:pt x="5244425" y="104824"/>
                </a:cubicBezTo>
                <a:cubicBezTo>
                  <a:pt x="5250812" y="97552"/>
                  <a:pt x="5256452" y="93427"/>
                  <a:pt x="5260707" y="91453"/>
                </a:cubicBezTo>
                <a:cubicBezTo>
                  <a:pt x="5263897" y="89971"/>
                  <a:pt x="5266308" y="89699"/>
                  <a:pt x="5267674" y="90217"/>
                </a:cubicBezTo>
                <a:close/>
                <a:moveTo>
                  <a:pt x="3930273" y="0"/>
                </a:moveTo>
                <a:lnTo>
                  <a:pt x="4930797" y="0"/>
                </a:lnTo>
                <a:lnTo>
                  <a:pt x="4929756" y="6045"/>
                </a:lnTo>
                <a:cubicBezTo>
                  <a:pt x="4929731" y="8356"/>
                  <a:pt x="4930218" y="10202"/>
                  <a:pt x="4931462" y="11143"/>
                </a:cubicBezTo>
                <a:cubicBezTo>
                  <a:pt x="4932435" y="11055"/>
                  <a:pt x="4938814" y="8005"/>
                  <a:pt x="4948012" y="3399"/>
                </a:cubicBezTo>
                <a:lnTo>
                  <a:pt x="4954666" y="0"/>
                </a:lnTo>
                <a:lnTo>
                  <a:pt x="5085069" y="0"/>
                </a:lnTo>
                <a:lnTo>
                  <a:pt x="5060516" y="11859"/>
                </a:lnTo>
                <a:cubicBezTo>
                  <a:pt x="5042946" y="19545"/>
                  <a:pt x="5024288" y="26890"/>
                  <a:pt x="5012063" y="34700"/>
                </a:cubicBezTo>
                <a:cubicBezTo>
                  <a:pt x="4985702" y="45569"/>
                  <a:pt x="4951552" y="57152"/>
                  <a:pt x="4916516" y="77968"/>
                </a:cubicBezTo>
                <a:lnTo>
                  <a:pt x="4912843" y="83836"/>
                </a:lnTo>
                <a:lnTo>
                  <a:pt x="4918278" y="82704"/>
                </a:lnTo>
                <a:lnTo>
                  <a:pt x="4947527" y="76793"/>
                </a:lnTo>
                <a:lnTo>
                  <a:pt x="4956482" y="72710"/>
                </a:lnTo>
                <a:cubicBezTo>
                  <a:pt x="4975919" y="62653"/>
                  <a:pt x="4995436" y="51007"/>
                  <a:pt x="5003000" y="48199"/>
                </a:cubicBezTo>
                <a:lnTo>
                  <a:pt x="5109516" y="0"/>
                </a:lnTo>
                <a:lnTo>
                  <a:pt x="5205144" y="0"/>
                </a:lnTo>
                <a:lnTo>
                  <a:pt x="5177156" y="13363"/>
                </a:lnTo>
                <a:cubicBezTo>
                  <a:pt x="5140475" y="30458"/>
                  <a:pt x="5103932" y="48069"/>
                  <a:pt x="5071277" y="72888"/>
                </a:cubicBezTo>
                <a:cubicBezTo>
                  <a:pt x="5085406" y="67895"/>
                  <a:pt x="5102793" y="58247"/>
                  <a:pt x="5101206" y="63803"/>
                </a:cubicBezTo>
                <a:lnTo>
                  <a:pt x="5093347" y="74021"/>
                </a:lnTo>
                <a:lnTo>
                  <a:pt x="5058881" y="82406"/>
                </a:lnTo>
                <a:lnTo>
                  <a:pt x="5059334" y="86711"/>
                </a:lnTo>
                <a:lnTo>
                  <a:pt x="5077099" y="84201"/>
                </a:lnTo>
                <a:lnTo>
                  <a:pt x="5074009" y="86020"/>
                </a:lnTo>
                <a:lnTo>
                  <a:pt x="5060100" y="93947"/>
                </a:lnTo>
                <a:lnTo>
                  <a:pt x="5061429" y="106529"/>
                </a:lnTo>
                <a:lnTo>
                  <a:pt x="5062023" y="110994"/>
                </a:lnTo>
                <a:lnTo>
                  <a:pt x="5065625" y="109740"/>
                </a:lnTo>
                <a:cubicBezTo>
                  <a:pt x="5082141" y="102151"/>
                  <a:pt x="5097445" y="94059"/>
                  <a:pt x="5119721" y="85325"/>
                </a:cubicBezTo>
                <a:cubicBezTo>
                  <a:pt x="5178319" y="58120"/>
                  <a:pt x="5132045" y="84191"/>
                  <a:pt x="5120356" y="102860"/>
                </a:cubicBezTo>
                <a:cubicBezTo>
                  <a:pt x="5111473" y="117048"/>
                  <a:pt x="5137022" y="87956"/>
                  <a:pt x="5136571" y="101369"/>
                </a:cubicBezTo>
                <a:cubicBezTo>
                  <a:pt x="5136116" y="114782"/>
                  <a:pt x="5096993" y="122602"/>
                  <a:pt x="5082951" y="132337"/>
                </a:cubicBezTo>
                <a:lnTo>
                  <a:pt x="5065687" y="138525"/>
                </a:lnTo>
                <a:lnTo>
                  <a:pt x="5065996" y="140851"/>
                </a:lnTo>
                <a:lnTo>
                  <a:pt x="5067848" y="153754"/>
                </a:lnTo>
                <a:lnTo>
                  <a:pt x="5051698" y="159598"/>
                </a:lnTo>
                <a:lnTo>
                  <a:pt x="5025118" y="164178"/>
                </a:lnTo>
                <a:lnTo>
                  <a:pt x="5025182" y="164568"/>
                </a:lnTo>
                <a:cubicBezTo>
                  <a:pt x="5025420" y="167362"/>
                  <a:pt x="5025305" y="170714"/>
                  <a:pt x="5023904" y="172955"/>
                </a:cubicBezTo>
                <a:cubicBezTo>
                  <a:pt x="5020230" y="175403"/>
                  <a:pt x="5006827" y="183146"/>
                  <a:pt x="4992935" y="190933"/>
                </a:cubicBezTo>
                <a:lnTo>
                  <a:pt x="4984343" y="195559"/>
                </a:lnTo>
                <a:lnTo>
                  <a:pt x="4988308" y="209010"/>
                </a:lnTo>
                <a:lnTo>
                  <a:pt x="4996706" y="205320"/>
                </a:lnTo>
                <a:cubicBezTo>
                  <a:pt x="5007113" y="200625"/>
                  <a:pt x="5016328" y="196523"/>
                  <a:pt x="5021084" y="195030"/>
                </a:cubicBezTo>
                <a:cubicBezTo>
                  <a:pt x="5053962" y="178635"/>
                  <a:pt x="5078594" y="163703"/>
                  <a:pt x="5094806" y="162213"/>
                </a:cubicBezTo>
                <a:cubicBezTo>
                  <a:pt x="5151682" y="143612"/>
                  <a:pt x="5187368" y="122738"/>
                  <a:pt x="5244425" y="104824"/>
                </a:cubicBezTo>
                <a:cubicBezTo>
                  <a:pt x="5203128" y="134661"/>
                  <a:pt x="5156660" y="147377"/>
                  <a:pt x="5110387" y="173449"/>
                </a:cubicBezTo>
                <a:cubicBezTo>
                  <a:pt x="5088095" y="184646"/>
                  <a:pt x="5061293" y="191334"/>
                  <a:pt x="5049605" y="210002"/>
                </a:cubicBezTo>
                <a:cubicBezTo>
                  <a:pt x="5047885" y="218604"/>
                  <a:pt x="5048972" y="222727"/>
                  <a:pt x="5042457" y="228255"/>
                </a:cubicBezTo>
                <a:cubicBezTo>
                  <a:pt x="5025608" y="242469"/>
                  <a:pt x="4995984" y="240971"/>
                  <a:pt x="4975248" y="255545"/>
                </a:cubicBezTo>
                <a:cubicBezTo>
                  <a:pt x="4976220" y="255455"/>
                  <a:pt x="4977584" y="256694"/>
                  <a:pt x="4979012" y="258607"/>
                </a:cubicBezTo>
                <a:lnTo>
                  <a:pt x="4982189" y="264061"/>
                </a:lnTo>
                <a:lnTo>
                  <a:pt x="4997601" y="259866"/>
                </a:lnTo>
                <a:cubicBezTo>
                  <a:pt x="5011076" y="257482"/>
                  <a:pt x="5023016" y="257397"/>
                  <a:pt x="5039402" y="259766"/>
                </a:cubicBezTo>
                <a:lnTo>
                  <a:pt x="5042322" y="260349"/>
                </a:lnTo>
                <a:lnTo>
                  <a:pt x="4997105" y="273346"/>
                </a:lnTo>
                <a:cubicBezTo>
                  <a:pt x="5007576" y="272365"/>
                  <a:pt x="5018988" y="270672"/>
                  <a:pt x="5029356" y="269165"/>
                </a:cubicBezTo>
                <a:lnTo>
                  <a:pt x="5052085" y="266486"/>
                </a:lnTo>
                <a:lnTo>
                  <a:pt x="5089361" y="249980"/>
                </a:lnTo>
                <a:cubicBezTo>
                  <a:pt x="5159631" y="221703"/>
                  <a:pt x="5019077" y="295852"/>
                  <a:pt x="5020162" y="299974"/>
                </a:cubicBezTo>
                <a:lnTo>
                  <a:pt x="5069240" y="299686"/>
                </a:lnTo>
                <a:cubicBezTo>
                  <a:pt x="5069783" y="301747"/>
                  <a:pt x="5056108" y="308456"/>
                  <a:pt x="5042296" y="314653"/>
                </a:cubicBezTo>
                <a:lnTo>
                  <a:pt x="5025824" y="321794"/>
                </a:lnTo>
                <a:lnTo>
                  <a:pt x="5028716" y="321279"/>
                </a:lnTo>
                <a:cubicBezTo>
                  <a:pt x="5048355" y="317844"/>
                  <a:pt x="5069557" y="314439"/>
                  <a:pt x="5094475" y="311416"/>
                </a:cubicBezTo>
                <a:cubicBezTo>
                  <a:pt x="5111047" y="308563"/>
                  <a:pt x="5123884" y="306467"/>
                  <a:pt x="5133604" y="305032"/>
                </a:cubicBezTo>
                <a:lnTo>
                  <a:pt x="5144721" y="303719"/>
                </a:lnTo>
                <a:lnTo>
                  <a:pt x="5164156" y="299404"/>
                </a:lnTo>
                <a:cubicBezTo>
                  <a:pt x="5166100" y="299225"/>
                  <a:pt x="5165058" y="301256"/>
                  <a:pt x="5162309" y="304334"/>
                </a:cubicBezTo>
                <a:lnTo>
                  <a:pt x="5160246" y="306249"/>
                </a:lnTo>
                <a:lnTo>
                  <a:pt x="5151189" y="308478"/>
                </a:lnTo>
                <a:lnTo>
                  <a:pt x="5122170" y="321494"/>
                </a:lnTo>
                <a:lnTo>
                  <a:pt x="5100225" y="334143"/>
                </a:lnTo>
                <a:lnTo>
                  <a:pt x="5137641" y="329814"/>
                </a:lnTo>
                <a:lnTo>
                  <a:pt x="5131121" y="331876"/>
                </a:lnTo>
                <a:lnTo>
                  <a:pt x="5217048" y="316017"/>
                </a:lnTo>
                <a:cubicBezTo>
                  <a:pt x="5255680" y="308725"/>
                  <a:pt x="5293028" y="302066"/>
                  <a:pt x="5328533" y="297820"/>
                </a:cubicBezTo>
                <a:cubicBezTo>
                  <a:pt x="5289064" y="308569"/>
                  <a:pt x="5243281" y="317599"/>
                  <a:pt x="5200344" y="324255"/>
                </a:cubicBezTo>
                <a:lnTo>
                  <a:pt x="5158008" y="334484"/>
                </a:lnTo>
                <a:cubicBezTo>
                  <a:pt x="5158022" y="336366"/>
                  <a:pt x="5160252" y="337491"/>
                  <a:pt x="5163696" y="338089"/>
                </a:cubicBezTo>
                <a:lnTo>
                  <a:pt x="5165652" y="338155"/>
                </a:lnTo>
                <a:lnTo>
                  <a:pt x="5179227" y="335411"/>
                </a:lnTo>
                <a:lnTo>
                  <a:pt x="5174291" y="337883"/>
                </a:lnTo>
                <a:lnTo>
                  <a:pt x="5173199" y="338405"/>
                </a:lnTo>
                <a:lnTo>
                  <a:pt x="5176665" y="338520"/>
                </a:lnTo>
                <a:cubicBezTo>
                  <a:pt x="5186405" y="338047"/>
                  <a:pt x="5196995" y="336358"/>
                  <a:pt x="5200427" y="335248"/>
                </a:cubicBezTo>
                <a:cubicBezTo>
                  <a:pt x="5296603" y="320340"/>
                  <a:pt x="5402976" y="289369"/>
                  <a:pt x="5491202" y="283999"/>
                </a:cubicBezTo>
                <a:cubicBezTo>
                  <a:pt x="5413441" y="309180"/>
                  <a:pt x="5307481" y="318846"/>
                  <a:pt x="5225678" y="339829"/>
                </a:cubicBezTo>
                <a:cubicBezTo>
                  <a:pt x="5250275" y="333313"/>
                  <a:pt x="5204494" y="342919"/>
                  <a:pt x="5207969" y="347595"/>
                </a:cubicBezTo>
                <a:cubicBezTo>
                  <a:pt x="5214907" y="355788"/>
                  <a:pt x="5225705" y="343300"/>
                  <a:pt x="5225705" y="343300"/>
                </a:cubicBezTo>
                <a:cubicBezTo>
                  <a:pt x="5277224" y="334736"/>
                  <a:pt x="5326734" y="325806"/>
                  <a:pt x="5375318" y="317576"/>
                </a:cubicBezTo>
                <a:lnTo>
                  <a:pt x="5472176" y="303097"/>
                </a:lnTo>
                <a:lnTo>
                  <a:pt x="5460474" y="308738"/>
                </a:lnTo>
                <a:lnTo>
                  <a:pt x="5460002" y="309036"/>
                </a:lnTo>
                <a:lnTo>
                  <a:pt x="5455859" y="309942"/>
                </a:lnTo>
                <a:cubicBezTo>
                  <a:pt x="5444978" y="311436"/>
                  <a:pt x="5388869" y="319167"/>
                  <a:pt x="5388897" y="322639"/>
                </a:cubicBezTo>
                <a:cubicBezTo>
                  <a:pt x="5388978" y="333632"/>
                  <a:pt x="5445062" y="322428"/>
                  <a:pt x="5438176" y="321180"/>
                </a:cubicBezTo>
                <a:lnTo>
                  <a:pt x="5442919" y="320181"/>
                </a:lnTo>
                <a:lnTo>
                  <a:pt x="5442231" y="326523"/>
                </a:lnTo>
                <a:cubicBezTo>
                  <a:pt x="5445146" y="326552"/>
                  <a:pt x="5450718" y="324698"/>
                  <a:pt x="5457459" y="321924"/>
                </a:cubicBezTo>
                <a:lnTo>
                  <a:pt x="5474309" y="314252"/>
                </a:lnTo>
                <a:lnTo>
                  <a:pt x="5487972" y="312302"/>
                </a:lnTo>
                <a:cubicBezTo>
                  <a:pt x="5498329" y="317647"/>
                  <a:pt x="5448532" y="326525"/>
                  <a:pt x="5448532" y="326525"/>
                </a:cubicBezTo>
                <a:cubicBezTo>
                  <a:pt x="5353503" y="341641"/>
                  <a:pt x="5271675" y="359152"/>
                  <a:pt x="5193831" y="373341"/>
                </a:cubicBezTo>
                <a:cubicBezTo>
                  <a:pt x="5191260" y="374175"/>
                  <a:pt x="5176689" y="376406"/>
                  <a:pt x="5159664" y="379483"/>
                </a:cubicBezTo>
                <a:lnTo>
                  <a:pt x="5146231" y="382047"/>
                </a:lnTo>
                <a:lnTo>
                  <a:pt x="5147351" y="382496"/>
                </a:lnTo>
                <a:cubicBezTo>
                  <a:pt x="5151160" y="384037"/>
                  <a:pt x="5155132" y="385718"/>
                  <a:pt x="5158230" y="387313"/>
                </a:cubicBezTo>
                <a:lnTo>
                  <a:pt x="5161178" y="389566"/>
                </a:lnTo>
                <a:lnTo>
                  <a:pt x="5218383" y="379747"/>
                </a:lnTo>
                <a:cubicBezTo>
                  <a:pt x="5252437" y="373429"/>
                  <a:pt x="5286060" y="366962"/>
                  <a:pt x="5321548" y="360689"/>
                </a:cubicBezTo>
                <a:cubicBezTo>
                  <a:pt x="5324993" y="361314"/>
                  <a:pt x="5392474" y="341201"/>
                  <a:pt x="5399960" y="346025"/>
                </a:cubicBezTo>
                <a:cubicBezTo>
                  <a:pt x="5403444" y="352146"/>
                  <a:pt x="5392724" y="355691"/>
                  <a:pt x="5381133" y="357705"/>
                </a:cubicBezTo>
                <a:lnTo>
                  <a:pt x="5376387" y="358285"/>
                </a:lnTo>
                <a:lnTo>
                  <a:pt x="5370451" y="362510"/>
                </a:lnTo>
                <a:cubicBezTo>
                  <a:pt x="5357050" y="370653"/>
                  <a:pt x="5334538" y="382001"/>
                  <a:pt x="5330773" y="384723"/>
                </a:cubicBezTo>
                <a:cubicBezTo>
                  <a:pt x="5315260" y="392658"/>
                  <a:pt x="5303276" y="399169"/>
                  <a:pt x="5292953" y="405057"/>
                </a:cubicBezTo>
                <a:lnTo>
                  <a:pt x="5287629" y="408225"/>
                </a:lnTo>
                <a:lnTo>
                  <a:pt x="5237889" y="418914"/>
                </a:lnTo>
                <a:lnTo>
                  <a:pt x="5292734" y="396664"/>
                </a:lnTo>
                <a:cubicBezTo>
                  <a:pt x="5303592" y="392499"/>
                  <a:pt x="5329903" y="374641"/>
                  <a:pt x="5352043" y="363303"/>
                </a:cubicBezTo>
                <a:lnTo>
                  <a:pt x="5359767" y="360056"/>
                </a:lnTo>
                <a:lnTo>
                  <a:pt x="5359207" y="360094"/>
                </a:lnTo>
                <a:cubicBezTo>
                  <a:pt x="5357858" y="360172"/>
                  <a:pt x="5357078" y="360202"/>
                  <a:pt x="5357078" y="360202"/>
                </a:cubicBezTo>
                <a:cubicBezTo>
                  <a:pt x="5287981" y="374534"/>
                  <a:pt x="5242709" y="385062"/>
                  <a:pt x="5186965" y="396292"/>
                </a:cubicBezTo>
                <a:lnTo>
                  <a:pt x="5153387" y="402745"/>
                </a:lnTo>
                <a:lnTo>
                  <a:pt x="5143166" y="409705"/>
                </a:lnTo>
                <a:lnTo>
                  <a:pt x="5139614" y="411884"/>
                </a:lnTo>
                <a:lnTo>
                  <a:pt x="5150272" y="410264"/>
                </a:lnTo>
                <a:cubicBezTo>
                  <a:pt x="5156023" y="409493"/>
                  <a:pt x="5162286" y="408788"/>
                  <a:pt x="5169447" y="408208"/>
                </a:cubicBezTo>
                <a:lnTo>
                  <a:pt x="5161614" y="410686"/>
                </a:lnTo>
                <a:lnTo>
                  <a:pt x="5175231" y="408822"/>
                </a:lnTo>
                <a:lnTo>
                  <a:pt x="5169447" y="408208"/>
                </a:lnTo>
                <a:cubicBezTo>
                  <a:pt x="5171157" y="406785"/>
                  <a:pt x="5173726" y="405517"/>
                  <a:pt x="5176801" y="404776"/>
                </a:cubicBezTo>
                <a:cubicBezTo>
                  <a:pt x="5179876" y="404033"/>
                  <a:pt x="5183457" y="403816"/>
                  <a:pt x="5187187" y="404494"/>
                </a:cubicBezTo>
                <a:lnTo>
                  <a:pt x="5183042" y="407754"/>
                </a:lnTo>
                <a:lnTo>
                  <a:pt x="5237552" y="400440"/>
                </a:lnTo>
                <a:lnTo>
                  <a:pt x="5240948" y="403559"/>
                </a:lnTo>
                <a:lnTo>
                  <a:pt x="5228488" y="418064"/>
                </a:lnTo>
                <a:lnTo>
                  <a:pt x="5200181" y="423301"/>
                </a:lnTo>
                <a:lnTo>
                  <a:pt x="5169909" y="428789"/>
                </a:lnTo>
                <a:lnTo>
                  <a:pt x="5168361" y="430982"/>
                </a:lnTo>
                <a:lnTo>
                  <a:pt x="5162532" y="435172"/>
                </a:lnTo>
                <a:lnTo>
                  <a:pt x="5154840" y="436833"/>
                </a:lnTo>
                <a:lnTo>
                  <a:pt x="5194259" y="430622"/>
                </a:lnTo>
                <a:cubicBezTo>
                  <a:pt x="5133379" y="452079"/>
                  <a:pt x="5078172" y="456038"/>
                  <a:pt x="5021340" y="468965"/>
                </a:cubicBezTo>
                <a:lnTo>
                  <a:pt x="5005992" y="473466"/>
                </a:lnTo>
                <a:lnTo>
                  <a:pt x="5013688" y="472579"/>
                </a:lnTo>
                <a:cubicBezTo>
                  <a:pt x="5023920" y="470823"/>
                  <a:pt x="5034646" y="468291"/>
                  <a:pt x="5036655" y="468657"/>
                </a:cubicBezTo>
                <a:cubicBezTo>
                  <a:pt x="5075276" y="459486"/>
                  <a:pt x="5111467" y="451751"/>
                  <a:pt x="5146880" y="444813"/>
                </a:cubicBezTo>
                <a:lnTo>
                  <a:pt x="5149857" y="444274"/>
                </a:lnTo>
                <a:lnTo>
                  <a:pt x="5149702" y="444387"/>
                </a:lnTo>
                <a:cubicBezTo>
                  <a:pt x="5137428" y="452639"/>
                  <a:pt x="5129480" y="457770"/>
                  <a:pt x="5149813" y="449215"/>
                </a:cubicBezTo>
                <a:lnTo>
                  <a:pt x="5183457" y="438208"/>
                </a:lnTo>
                <a:lnTo>
                  <a:pt x="5252409" y="425752"/>
                </a:lnTo>
                <a:lnTo>
                  <a:pt x="5261769" y="423657"/>
                </a:lnTo>
                <a:lnTo>
                  <a:pt x="5236032" y="439253"/>
                </a:lnTo>
                <a:lnTo>
                  <a:pt x="5225628" y="445269"/>
                </a:lnTo>
                <a:lnTo>
                  <a:pt x="5239195" y="443579"/>
                </a:lnTo>
                <a:cubicBezTo>
                  <a:pt x="5261183" y="441501"/>
                  <a:pt x="5282460" y="441569"/>
                  <a:pt x="5247715" y="451299"/>
                </a:cubicBezTo>
                <a:lnTo>
                  <a:pt x="5184116" y="468221"/>
                </a:lnTo>
                <a:lnTo>
                  <a:pt x="5169626" y="475895"/>
                </a:lnTo>
                <a:lnTo>
                  <a:pt x="5151249" y="486697"/>
                </a:lnTo>
                <a:lnTo>
                  <a:pt x="5193247" y="477459"/>
                </a:lnTo>
                <a:lnTo>
                  <a:pt x="5203979" y="475090"/>
                </a:lnTo>
                <a:lnTo>
                  <a:pt x="5210875" y="471058"/>
                </a:lnTo>
                <a:cubicBezTo>
                  <a:pt x="5225870" y="461664"/>
                  <a:pt x="5238263" y="453398"/>
                  <a:pt x="5243624" y="462407"/>
                </a:cubicBezTo>
                <a:cubicBezTo>
                  <a:pt x="5243353" y="461377"/>
                  <a:pt x="5240882" y="462701"/>
                  <a:pt x="5237175" y="465429"/>
                </a:cubicBezTo>
                <a:lnTo>
                  <a:pt x="5233325" y="468610"/>
                </a:lnTo>
                <a:lnTo>
                  <a:pt x="5255333" y="463752"/>
                </a:lnTo>
                <a:lnTo>
                  <a:pt x="5233824" y="479101"/>
                </a:lnTo>
                <a:cubicBezTo>
                  <a:pt x="5211984" y="507147"/>
                  <a:pt x="5252209" y="485855"/>
                  <a:pt x="5276659" y="470236"/>
                </a:cubicBezTo>
                <a:lnTo>
                  <a:pt x="5311450" y="452308"/>
                </a:lnTo>
                <a:lnTo>
                  <a:pt x="5339957" y="446656"/>
                </a:lnTo>
                <a:lnTo>
                  <a:pt x="5343386" y="445963"/>
                </a:lnTo>
                <a:lnTo>
                  <a:pt x="5330163" y="453969"/>
                </a:lnTo>
                <a:cubicBezTo>
                  <a:pt x="5312433" y="464836"/>
                  <a:pt x="5294590" y="475273"/>
                  <a:pt x="5276206" y="483650"/>
                </a:cubicBezTo>
                <a:cubicBezTo>
                  <a:pt x="5266311" y="488958"/>
                  <a:pt x="5255567" y="494036"/>
                  <a:pt x="5244417" y="499065"/>
                </a:cubicBezTo>
                <a:lnTo>
                  <a:pt x="5220151" y="509775"/>
                </a:lnTo>
                <a:lnTo>
                  <a:pt x="5221370" y="511252"/>
                </a:lnTo>
                <a:cubicBezTo>
                  <a:pt x="5223723" y="514202"/>
                  <a:pt x="5225242" y="516175"/>
                  <a:pt x="5225242" y="516175"/>
                </a:cubicBezTo>
                <a:cubicBezTo>
                  <a:pt x="5233022" y="515458"/>
                  <a:pt x="5264996" y="495628"/>
                  <a:pt x="5281210" y="494138"/>
                </a:cubicBezTo>
                <a:cubicBezTo>
                  <a:pt x="5281210" y="494138"/>
                  <a:pt x="5299581" y="492449"/>
                  <a:pt x="5285068" y="502271"/>
                </a:cubicBezTo>
                <a:lnTo>
                  <a:pt x="5280295" y="505089"/>
                </a:lnTo>
                <a:lnTo>
                  <a:pt x="5281815" y="504950"/>
                </a:lnTo>
                <a:cubicBezTo>
                  <a:pt x="5292403" y="499753"/>
                  <a:pt x="5295856" y="495214"/>
                  <a:pt x="5302374" y="489689"/>
                </a:cubicBezTo>
                <a:cubicBezTo>
                  <a:pt x="5306263" y="489331"/>
                  <a:pt x="5319853" y="493009"/>
                  <a:pt x="5330911" y="487065"/>
                </a:cubicBezTo>
                <a:cubicBezTo>
                  <a:pt x="5341496" y="481870"/>
                  <a:pt x="5364861" y="462127"/>
                  <a:pt x="5388420" y="455740"/>
                </a:cubicBezTo>
                <a:cubicBezTo>
                  <a:pt x="5426459" y="443797"/>
                  <a:pt x="5376731" y="474408"/>
                  <a:pt x="5365493" y="479662"/>
                </a:cubicBezTo>
                <a:cubicBezTo>
                  <a:pt x="5351634" y="490087"/>
                  <a:pt x="5333261" y="495998"/>
                  <a:pt x="5325917" y="500896"/>
                </a:cubicBezTo>
                <a:cubicBezTo>
                  <a:pt x="5324514" y="503135"/>
                  <a:pt x="5324401" y="506488"/>
                  <a:pt x="5323802" y="509887"/>
                </a:cubicBezTo>
                <a:lnTo>
                  <a:pt x="5321161" y="514749"/>
                </a:lnTo>
                <a:lnTo>
                  <a:pt x="5331708" y="511290"/>
                </a:lnTo>
                <a:cubicBezTo>
                  <a:pt x="5337501" y="509724"/>
                  <a:pt x="5341793" y="509153"/>
                  <a:pt x="5343246" y="510251"/>
                </a:cubicBezTo>
                <a:cubicBezTo>
                  <a:pt x="5343867" y="510722"/>
                  <a:pt x="5343853" y="511460"/>
                  <a:pt x="5343334" y="512401"/>
                </a:cubicBezTo>
                <a:lnTo>
                  <a:pt x="5342927" y="512863"/>
                </a:lnTo>
                <a:lnTo>
                  <a:pt x="5355975" y="506578"/>
                </a:lnTo>
                <a:cubicBezTo>
                  <a:pt x="5367213" y="501321"/>
                  <a:pt x="5383427" y="499830"/>
                  <a:pt x="5402445" y="493860"/>
                </a:cubicBezTo>
                <a:cubicBezTo>
                  <a:pt x="5424271" y="483408"/>
                  <a:pt x="5429699" y="473760"/>
                  <a:pt x="5446998" y="476391"/>
                </a:cubicBezTo>
                <a:cubicBezTo>
                  <a:pt x="5460590" y="480069"/>
                  <a:pt x="5463846" y="492436"/>
                  <a:pt x="5471629" y="491722"/>
                </a:cubicBezTo>
                <a:cubicBezTo>
                  <a:pt x="5491734" y="489873"/>
                  <a:pt x="5540375" y="455139"/>
                  <a:pt x="5562018" y="444000"/>
                </a:cubicBezTo>
                <a:lnTo>
                  <a:pt x="5596868" y="425725"/>
                </a:lnTo>
                <a:lnTo>
                  <a:pt x="5602302" y="426072"/>
                </a:lnTo>
                <a:lnTo>
                  <a:pt x="5617665" y="425830"/>
                </a:lnTo>
                <a:lnTo>
                  <a:pt x="5606781" y="432055"/>
                </a:lnTo>
                <a:cubicBezTo>
                  <a:pt x="5554319" y="461423"/>
                  <a:pt x="5500476" y="491532"/>
                  <a:pt x="5443275" y="525293"/>
                </a:cubicBezTo>
                <a:cubicBezTo>
                  <a:pt x="5432687" y="530491"/>
                  <a:pt x="5408057" y="545422"/>
                  <a:pt x="5379069" y="561458"/>
                </a:cubicBezTo>
                <a:cubicBezTo>
                  <a:pt x="5367831" y="566714"/>
                  <a:pt x="5284787" y="609537"/>
                  <a:pt x="5333231" y="591710"/>
                </a:cubicBezTo>
                <a:cubicBezTo>
                  <a:pt x="5378614" y="574871"/>
                  <a:pt x="5312674" y="606972"/>
                  <a:pt x="5305976" y="611811"/>
                </a:cubicBezTo>
                <a:cubicBezTo>
                  <a:pt x="5305113" y="612946"/>
                  <a:pt x="5304018" y="614939"/>
                  <a:pt x="5302941" y="617347"/>
                </a:cubicBezTo>
                <a:lnTo>
                  <a:pt x="5301989" y="619954"/>
                </a:lnTo>
                <a:lnTo>
                  <a:pt x="5334130" y="614715"/>
                </a:lnTo>
                <a:lnTo>
                  <a:pt x="5350277" y="613576"/>
                </a:lnTo>
                <a:lnTo>
                  <a:pt x="5350357" y="613536"/>
                </a:lnTo>
                <a:cubicBezTo>
                  <a:pt x="5374845" y="600906"/>
                  <a:pt x="5400250" y="587662"/>
                  <a:pt x="5405870" y="585032"/>
                </a:cubicBezTo>
                <a:cubicBezTo>
                  <a:pt x="5435476" y="573867"/>
                  <a:pt x="5461660" y="562309"/>
                  <a:pt x="5484570" y="555981"/>
                </a:cubicBezTo>
                <a:cubicBezTo>
                  <a:pt x="5488461" y="555624"/>
                  <a:pt x="5501870" y="558613"/>
                  <a:pt x="5505761" y="558256"/>
                </a:cubicBezTo>
                <a:cubicBezTo>
                  <a:pt x="5540993" y="550794"/>
                  <a:pt x="5577763" y="503779"/>
                  <a:pt x="5585094" y="516478"/>
                </a:cubicBezTo>
                <a:cubicBezTo>
                  <a:pt x="5585094" y="516478"/>
                  <a:pt x="5575593" y="525797"/>
                  <a:pt x="5569983" y="534757"/>
                </a:cubicBezTo>
                <a:lnTo>
                  <a:pt x="5569700" y="532533"/>
                </a:lnTo>
                <a:lnTo>
                  <a:pt x="5572788" y="530277"/>
                </a:lnTo>
                <a:cubicBezTo>
                  <a:pt x="5570841" y="530455"/>
                  <a:pt x="5569868" y="530546"/>
                  <a:pt x="5569519" y="531105"/>
                </a:cubicBezTo>
                <a:lnTo>
                  <a:pt x="5569700" y="532533"/>
                </a:lnTo>
                <a:lnTo>
                  <a:pt x="5564024" y="536685"/>
                </a:lnTo>
                <a:lnTo>
                  <a:pt x="5559347" y="538198"/>
                </a:lnTo>
                <a:cubicBezTo>
                  <a:pt x="5556664" y="539676"/>
                  <a:pt x="5555035" y="541058"/>
                  <a:pt x="5555035" y="541058"/>
                </a:cubicBezTo>
                <a:cubicBezTo>
                  <a:pt x="5555035" y="541058"/>
                  <a:pt x="5558292" y="553424"/>
                  <a:pt x="5551129" y="559012"/>
                </a:cubicBezTo>
                <a:cubicBezTo>
                  <a:pt x="5538174" y="572868"/>
                  <a:pt x="5489728" y="590695"/>
                  <a:pt x="5475686" y="600430"/>
                </a:cubicBezTo>
                <a:cubicBezTo>
                  <a:pt x="5471794" y="600788"/>
                  <a:pt x="5474149" y="609721"/>
                  <a:pt x="5471343" y="614202"/>
                </a:cubicBezTo>
                <a:cubicBezTo>
                  <a:pt x="5459520" y="627957"/>
                  <a:pt x="5428341" y="639136"/>
                  <a:pt x="5403174" y="650456"/>
                </a:cubicBezTo>
                <a:lnTo>
                  <a:pt x="5388856" y="657844"/>
                </a:lnTo>
                <a:lnTo>
                  <a:pt x="5394278" y="658490"/>
                </a:lnTo>
                <a:cubicBezTo>
                  <a:pt x="5398721" y="658864"/>
                  <a:pt x="5403163" y="658804"/>
                  <a:pt x="5403148" y="657068"/>
                </a:cubicBezTo>
                <a:cubicBezTo>
                  <a:pt x="5403176" y="660539"/>
                  <a:pt x="5367727" y="672019"/>
                  <a:pt x="5335692" y="680653"/>
                </a:cubicBezTo>
                <a:lnTo>
                  <a:pt x="5335061" y="680449"/>
                </a:lnTo>
                <a:lnTo>
                  <a:pt x="5333246" y="681271"/>
                </a:lnTo>
                <a:lnTo>
                  <a:pt x="5335692" y="680653"/>
                </a:lnTo>
                <a:lnTo>
                  <a:pt x="5339683" y="683436"/>
                </a:lnTo>
                <a:lnTo>
                  <a:pt x="5319960" y="691549"/>
                </a:lnTo>
                <a:lnTo>
                  <a:pt x="5305504" y="694358"/>
                </a:lnTo>
                <a:lnTo>
                  <a:pt x="5288499" y="703522"/>
                </a:lnTo>
                <a:lnTo>
                  <a:pt x="5322811" y="701099"/>
                </a:lnTo>
                <a:lnTo>
                  <a:pt x="5325372" y="699933"/>
                </a:lnTo>
                <a:cubicBezTo>
                  <a:pt x="5344807" y="689877"/>
                  <a:pt x="5364324" y="678229"/>
                  <a:pt x="5371887" y="675424"/>
                </a:cubicBezTo>
                <a:cubicBezTo>
                  <a:pt x="5451774" y="642040"/>
                  <a:pt x="5527400" y="604473"/>
                  <a:pt x="5601814" y="564819"/>
                </a:cubicBezTo>
                <a:lnTo>
                  <a:pt x="5714413" y="502545"/>
                </a:lnTo>
                <a:lnTo>
                  <a:pt x="5724587" y="501995"/>
                </a:lnTo>
                <a:lnTo>
                  <a:pt x="5747976" y="499435"/>
                </a:lnTo>
                <a:lnTo>
                  <a:pt x="5714607" y="521461"/>
                </a:lnTo>
                <a:cubicBezTo>
                  <a:pt x="5698394" y="522951"/>
                  <a:pt x="5687339" y="528893"/>
                  <a:pt x="5685619" y="537497"/>
                </a:cubicBezTo>
                <a:lnTo>
                  <a:pt x="5685476" y="541740"/>
                </a:lnTo>
                <a:lnTo>
                  <a:pt x="5685449" y="542527"/>
                </a:lnTo>
                <a:cubicBezTo>
                  <a:pt x="5685421" y="543365"/>
                  <a:pt x="5685408" y="543784"/>
                  <a:pt x="5685429" y="543155"/>
                </a:cubicBezTo>
                <a:lnTo>
                  <a:pt x="5685476" y="541740"/>
                </a:lnTo>
                <a:lnTo>
                  <a:pt x="5685556" y="539382"/>
                </a:lnTo>
                <a:cubicBezTo>
                  <a:pt x="5685591" y="538334"/>
                  <a:pt x="5685619" y="537497"/>
                  <a:pt x="5685619" y="537497"/>
                </a:cubicBezTo>
                <a:cubicBezTo>
                  <a:pt x="5697943" y="536365"/>
                  <a:pt x="5708529" y="531168"/>
                  <a:pt x="5714607" y="521461"/>
                </a:cubicBezTo>
                <a:lnTo>
                  <a:pt x="5751284" y="505320"/>
                </a:lnTo>
                <a:lnTo>
                  <a:pt x="5755988" y="514627"/>
                </a:lnTo>
                <a:cubicBezTo>
                  <a:pt x="5751971" y="513897"/>
                  <a:pt x="5748530" y="513272"/>
                  <a:pt x="5748530" y="513272"/>
                </a:cubicBezTo>
                <a:cubicBezTo>
                  <a:pt x="5756044" y="522146"/>
                  <a:pt x="5756017" y="518674"/>
                  <a:pt x="5755988" y="514627"/>
                </a:cubicBezTo>
                <a:lnTo>
                  <a:pt x="5770534" y="511978"/>
                </a:lnTo>
                <a:lnTo>
                  <a:pt x="5738280" y="531740"/>
                </a:lnTo>
                <a:lnTo>
                  <a:pt x="5726864" y="536237"/>
                </a:lnTo>
                <a:cubicBezTo>
                  <a:pt x="5723060" y="537506"/>
                  <a:pt x="5720627" y="537968"/>
                  <a:pt x="5720621" y="537098"/>
                </a:cubicBezTo>
                <a:lnTo>
                  <a:pt x="5724381" y="540256"/>
                </a:lnTo>
                <a:lnTo>
                  <a:pt x="5681229" y="566696"/>
                </a:lnTo>
                <a:lnTo>
                  <a:pt x="5665276" y="570420"/>
                </a:lnTo>
                <a:cubicBezTo>
                  <a:pt x="5655046" y="572617"/>
                  <a:pt x="5643243" y="574919"/>
                  <a:pt x="5628075" y="577512"/>
                </a:cubicBezTo>
                <a:cubicBezTo>
                  <a:pt x="5621214" y="579734"/>
                  <a:pt x="5557092" y="589480"/>
                  <a:pt x="5585762" y="591213"/>
                </a:cubicBezTo>
                <a:cubicBezTo>
                  <a:pt x="5606974" y="591595"/>
                  <a:pt x="5649857" y="577996"/>
                  <a:pt x="5663606" y="577023"/>
                </a:cubicBezTo>
                <a:lnTo>
                  <a:pt x="5664504" y="576945"/>
                </a:lnTo>
                <a:lnTo>
                  <a:pt x="5652739" y="584152"/>
                </a:lnTo>
                <a:cubicBezTo>
                  <a:pt x="5586346" y="629668"/>
                  <a:pt x="5505473" y="650474"/>
                  <a:pt x="5440167" y="700110"/>
                </a:cubicBezTo>
                <a:cubicBezTo>
                  <a:pt x="5454296" y="695117"/>
                  <a:pt x="5471682" y="685468"/>
                  <a:pt x="5470093" y="691026"/>
                </a:cubicBezTo>
                <a:lnTo>
                  <a:pt x="5462235" y="701243"/>
                </a:lnTo>
                <a:lnTo>
                  <a:pt x="5384977" y="720039"/>
                </a:lnTo>
                <a:lnTo>
                  <a:pt x="5445989" y="711425"/>
                </a:lnTo>
                <a:lnTo>
                  <a:pt x="5442898" y="713243"/>
                </a:lnTo>
                <a:cubicBezTo>
                  <a:pt x="5418194" y="727026"/>
                  <a:pt x="5379802" y="747710"/>
                  <a:pt x="5373140" y="758351"/>
                </a:cubicBezTo>
                <a:cubicBezTo>
                  <a:pt x="5427392" y="744918"/>
                  <a:pt x="5444059" y="730015"/>
                  <a:pt x="5488612" y="712547"/>
                </a:cubicBezTo>
                <a:cubicBezTo>
                  <a:pt x="5547207" y="685342"/>
                  <a:pt x="5500934" y="711415"/>
                  <a:pt x="5489246" y="730083"/>
                </a:cubicBezTo>
                <a:cubicBezTo>
                  <a:pt x="5480362" y="744271"/>
                  <a:pt x="5505910" y="715180"/>
                  <a:pt x="5505459" y="728592"/>
                </a:cubicBezTo>
                <a:cubicBezTo>
                  <a:pt x="5505006" y="742006"/>
                  <a:pt x="5465881" y="749824"/>
                  <a:pt x="5451840" y="759561"/>
                </a:cubicBezTo>
                <a:cubicBezTo>
                  <a:pt x="5433003" y="766218"/>
                  <a:pt x="5410091" y="772548"/>
                  <a:pt x="5393245" y="786764"/>
                </a:cubicBezTo>
                <a:cubicBezTo>
                  <a:pt x="5393245" y="786764"/>
                  <a:pt x="5395597" y="795697"/>
                  <a:pt x="5392793" y="800177"/>
                </a:cubicBezTo>
                <a:cubicBezTo>
                  <a:pt x="5385447" y="805076"/>
                  <a:pt x="5339173" y="831146"/>
                  <a:pt x="5327938" y="836401"/>
                </a:cubicBezTo>
                <a:cubicBezTo>
                  <a:pt x="5280565" y="875944"/>
                  <a:pt x="5370952" y="828224"/>
                  <a:pt x="5389971" y="822253"/>
                </a:cubicBezTo>
                <a:cubicBezTo>
                  <a:pt x="5422851" y="805858"/>
                  <a:pt x="5447482" y="790927"/>
                  <a:pt x="5463695" y="789436"/>
                </a:cubicBezTo>
                <a:cubicBezTo>
                  <a:pt x="5520573" y="770836"/>
                  <a:pt x="5556258" y="749960"/>
                  <a:pt x="5613313" y="732048"/>
                </a:cubicBezTo>
                <a:cubicBezTo>
                  <a:pt x="5572017" y="761883"/>
                  <a:pt x="5525549" y="774601"/>
                  <a:pt x="5479276" y="800671"/>
                </a:cubicBezTo>
                <a:cubicBezTo>
                  <a:pt x="5456983" y="811869"/>
                  <a:pt x="5430181" y="818556"/>
                  <a:pt x="5418494" y="837223"/>
                </a:cubicBezTo>
                <a:cubicBezTo>
                  <a:pt x="5416774" y="845826"/>
                  <a:pt x="5417858" y="849951"/>
                  <a:pt x="5411344" y="855475"/>
                </a:cubicBezTo>
                <a:cubicBezTo>
                  <a:pt x="5394495" y="869692"/>
                  <a:pt x="5364875" y="868193"/>
                  <a:pt x="5344137" y="882768"/>
                </a:cubicBezTo>
                <a:lnTo>
                  <a:pt x="5344400" y="882984"/>
                </a:lnTo>
                <a:lnTo>
                  <a:pt x="5348753" y="882413"/>
                </a:lnTo>
                <a:lnTo>
                  <a:pt x="5352233" y="881675"/>
                </a:lnTo>
                <a:lnTo>
                  <a:pt x="5416272" y="872436"/>
                </a:lnTo>
                <a:lnTo>
                  <a:pt x="5428795" y="877817"/>
                </a:lnTo>
                <a:lnTo>
                  <a:pt x="5352683" y="894745"/>
                </a:lnTo>
                <a:lnTo>
                  <a:pt x="5354616" y="900212"/>
                </a:lnTo>
                <a:cubicBezTo>
                  <a:pt x="5354991" y="902223"/>
                  <a:pt x="5354774" y="903606"/>
                  <a:pt x="5353638" y="903709"/>
                </a:cubicBezTo>
                <a:cubicBezTo>
                  <a:pt x="5349294" y="917481"/>
                  <a:pt x="5272766" y="924516"/>
                  <a:pt x="5274486" y="946176"/>
                </a:cubicBezTo>
                <a:cubicBezTo>
                  <a:pt x="5274486" y="946176"/>
                  <a:pt x="5274631" y="946733"/>
                  <a:pt x="5274815" y="947430"/>
                </a:cubicBezTo>
                <a:lnTo>
                  <a:pt x="5275229" y="949001"/>
                </a:lnTo>
                <a:lnTo>
                  <a:pt x="5275476" y="949943"/>
                </a:lnTo>
                <a:cubicBezTo>
                  <a:pt x="5275588" y="950362"/>
                  <a:pt x="5275514" y="950082"/>
                  <a:pt x="5275367" y="949525"/>
                </a:cubicBezTo>
                <a:lnTo>
                  <a:pt x="5275229" y="949001"/>
                </a:lnTo>
                <a:lnTo>
                  <a:pt x="5274486" y="946176"/>
                </a:lnTo>
                <a:cubicBezTo>
                  <a:pt x="5306264" y="943253"/>
                  <a:pt x="5317952" y="924585"/>
                  <a:pt x="5345402" y="917839"/>
                </a:cubicBezTo>
                <a:cubicBezTo>
                  <a:pt x="5384528" y="910018"/>
                  <a:pt x="5418494" y="897746"/>
                  <a:pt x="5458249" y="877202"/>
                </a:cubicBezTo>
                <a:cubicBezTo>
                  <a:pt x="5528521" y="848925"/>
                  <a:pt x="5387965" y="923074"/>
                  <a:pt x="5389053" y="927197"/>
                </a:cubicBezTo>
                <a:lnTo>
                  <a:pt x="5438130" y="926907"/>
                </a:lnTo>
                <a:cubicBezTo>
                  <a:pt x="5439215" y="931029"/>
                  <a:pt x="5383425" y="953753"/>
                  <a:pt x="5383425" y="953753"/>
                </a:cubicBezTo>
                <a:cubicBezTo>
                  <a:pt x="5358796" y="968684"/>
                  <a:pt x="5345386" y="965695"/>
                  <a:pt x="5328723" y="980598"/>
                </a:cubicBezTo>
                <a:cubicBezTo>
                  <a:pt x="5344936" y="979108"/>
                  <a:pt x="5403530" y="951904"/>
                  <a:pt x="5404616" y="956028"/>
                </a:cubicBezTo>
                <a:cubicBezTo>
                  <a:pt x="5404888" y="957058"/>
                  <a:pt x="5401576" y="960091"/>
                  <a:pt x="5397388" y="963696"/>
                </a:cubicBezTo>
                <a:lnTo>
                  <a:pt x="5393991" y="966722"/>
                </a:lnTo>
                <a:lnTo>
                  <a:pt x="5329259" y="982647"/>
                </a:lnTo>
                <a:lnTo>
                  <a:pt x="5298154" y="990303"/>
                </a:lnTo>
                <a:cubicBezTo>
                  <a:pt x="5283780" y="984227"/>
                  <a:pt x="5298236" y="1001295"/>
                  <a:pt x="5298154" y="990303"/>
                </a:cubicBezTo>
                <a:cubicBezTo>
                  <a:pt x="5316774" y="989202"/>
                  <a:pt x="5334452" y="986811"/>
                  <a:pt x="5351658" y="983785"/>
                </a:cubicBezTo>
                <a:lnTo>
                  <a:pt x="5384333" y="977124"/>
                </a:lnTo>
                <a:lnTo>
                  <a:pt x="5383408" y="980837"/>
                </a:lnTo>
                <a:cubicBezTo>
                  <a:pt x="5386547" y="981045"/>
                  <a:pt x="5394222" y="978977"/>
                  <a:pt x="5409141" y="973206"/>
                </a:cubicBezTo>
                <a:lnTo>
                  <a:pt x="5414903" y="970917"/>
                </a:lnTo>
                <a:lnTo>
                  <a:pt x="5453023" y="963227"/>
                </a:lnTo>
                <a:cubicBezTo>
                  <a:pt x="5470232" y="960273"/>
                  <a:pt x="5487910" y="957991"/>
                  <a:pt x="5506530" y="957036"/>
                </a:cubicBezTo>
                <a:cubicBezTo>
                  <a:pt x="5467664" y="971364"/>
                  <a:pt x="5425296" y="977545"/>
                  <a:pt x="5383534" y="987880"/>
                </a:cubicBezTo>
                <a:cubicBezTo>
                  <a:pt x="5351500" y="996514"/>
                  <a:pt x="5379572" y="994673"/>
                  <a:pt x="5393894" y="993805"/>
                </a:cubicBezTo>
                <a:lnTo>
                  <a:pt x="5548114" y="962635"/>
                </a:lnTo>
                <a:lnTo>
                  <a:pt x="5543178" y="965105"/>
                </a:lnTo>
                <a:cubicBezTo>
                  <a:pt x="5521355" y="975557"/>
                  <a:pt x="5462290" y="1003505"/>
                  <a:pt x="5507493" y="985979"/>
                </a:cubicBezTo>
                <a:cubicBezTo>
                  <a:pt x="5549244" y="972993"/>
                  <a:pt x="5501236" y="994999"/>
                  <a:pt x="5491913" y="1005005"/>
                </a:cubicBezTo>
                <a:cubicBezTo>
                  <a:pt x="5495806" y="1004647"/>
                  <a:pt x="5499697" y="1004290"/>
                  <a:pt x="5503589" y="1003932"/>
                </a:cubicBezTo>
                <a:cubicBezTo>
                  <a:pt x="5499697" y="1004290"/>
                  <a:pt x="5531491" y="1014034"/>
                  <a:pt x="5532758" y="1018844"/>
                </a:cubicBezTo>
                <a:cubicBezTo>
                  <a:pt x="5534931" y="1027090"/>
                  <a:pt x="5466184" y="1063671"/>
                  <a:pt x="5454946" y="1068927"/>
                </a:cubicBezTo>
                <a:cubicBezTo>
                  <a:pt x="5421614" y="1098734"/>
                  <a:pt x="5542078" y="1039100"/>
                  <a:pt x="5544431" y="1048033"/>
                </a:cubicBezTo>
                <a:cubicBezTo>
                  <a:pt x="5545946" y="1050003"/>
                  <a:pt x="5542557" y="1053835"/>
                  <a:pt x="5537251" y="1058204"/>
                </a:cubicBezTo>
                <a:lnTo>
                  <a:pt x="5531418" y="1062393"/>
                </a:lnTo>
                <a:lnTo>
                  <a:pt x="5426097" y="1085163"/>
                </a:lnTo>
                <a:cubicBezTo>
                  <a:pt x="5415797" y="1087339"/>
                  <a:pt x="5362527" y="1091539"/>
                  <a:pt x="5362581" y="1099062"/>
                </a:cubicBezTo>
                <a:cubicBezTo>
                  <a:pt x="5362634" y="1106007"/>
                  <a:pt x="5401525" y="1095150"/>
                  <a:pt x="5405544" y="1095879"/>
                </a:cubicBezTo>
                <a:cubicBezTo>
                  <a:pt x="5444162" y="1086708"/>
                  <a:pt x="5480357" y="1078974"/>
                  <a:pt x="5515767" y="1072035"/>
                </a:cubicBezTo>
                <a:lnTo>
                  <a:pt x="5518745" y="1071498"/>
                </a:lnTo>
                <a:lnTo>
                  <a:pt x="5518591" y="1071609"/>
                </a:lnTo>
                <a:cubicBezTo>
                  <a:pt x="5506316" y="1079862"/>
                  <a:pt x="5498370" y="1084994"/>
                  <a:pt x="5518701" y="1076438"/>
                </a:cubicBezTo>
                <a:lnTo>
                  <a:pt x="5552346" y="1065429"/>
                </a:lnTo>
                <a:lnTo>
                  <a:pt x="5621299" y="1052975"/>
                </a:lnTo>
                <a:lnTo>
                  <a:pt x="5630658" y="1050881"/>
                </a:lnTo>
                <a:lnTo>
                  <a:pt x="5604920" y="1066474"/>
                </a:lnTo>
                <a:cubicBezTo>
                  <a:pt x="5593783" y="1073054"/>
                  <a:pt x="5580577" y="1080600"/>
                  <a:pt x="5563434" y="1089917"/>
                </a:cubicBezTo>
                <a:cubicBezTo>
                  <a:pt x="5545502" y="1100012"/>
                  <a:pt x="5530555" y="1106312"/>
                  <a:pt x="5516515" y="1116049"/>
                </a:cubicBezTo>
                <a:lnTo>
                  <a:pt x="5511091" y="1123265"/>
                </a:lnTo>
                <a:lnTo>
                  <a:pt x="5516027" y="1120880"/>
                </a:lnTo>
                <a:cubicBezTo>
                  <a:pt x="5525163" y="1117288"/>
                  <a:pt x="5535569" y="1114442"/>
                  <a:pt x="5548469" y="1113387"/>
                </a:cubicBezTo>
                <a:lnTo>
                  <a:pt x="5549003" y="1113440"/>
                </a:lnTo>
                <a:lnTo>
                  <a:pt x="5564071" y="1107455"/>
                </a:lnTo>
                <a:cubicBezTo>
                  <a:pt x="5585712" y="1096315"/>
                  <a:pt x="5605365" y="1077619"/>
                  <a:pt x="5612513" y="1089628"/>
                </a:cubicBezTo>
                <a:cubicBezTo>
                  <a:pt x="5611972" y="1087568"/>
                  <a:pt x="5602619" y="1094936"/>
                  <a:pt x="5592240" y="1104073"/>
                </a:cubicBezTo>
                <a:lnTo>
                  <a:pt x="5579146" y="1116467"/>
                </a:lnTo>
                <a:lnTo>
                  <a:pt x="5588703" y="1117427"/>
                </a:lnTo>
                <a:lnTo>
                  <a:pt x="5572681" y="1122585"/>
                </a:lnTo>
                <a:lnTo>
                  <a:pt x="5565789" y="1129112"/>
                </a:lnTo>
                <a:cubicBezTo>
                  <a:pt x="5565789" y="1129112"/>
                  <a:pt x="5538339" y="1135858"/>
                  <a:pt x="5552831" y="1142970"/>
                </a:cubicBezTo>
                <a:cubicBezTo>
                  <a:pt x="5552831" y="1142970"/>
                  <a:pt x="5570766" y="1132877"/>
                  <a:pt x="5581353" y="1127680"/>
                </a:cubicBezTo>
                <a:cubicBezTo>
                  <a:pt x="5588066" y="1135509"/>
                  <a:pt x="5594128" y="1143398"/>
                  <a:pt x="5594128" y="1143398"/>
                </a:cubicBezTo>
                <a:cubicBezTo>
                  <a:pt x="5601911" y="1142681"/>
                  <a:pt x="5633885" y="1122852"/>
                  <a:pt x="5650100" y="1121361"/>
                </a:cubicBezTo>
                <a:cubicBezTo>
                  <a:pt x="5650100" y="1121361"/>
                  <a:pt x="5674095" y="1119155"/>
                  <a:pt x="5645574" y="1134443"/>
                </a:cubicBezTo>
                <a:cubicBezTo>
                  <a:pt x="5623283" y="1145643"/>
                  <a:pt x="5636057" y="1131096"/>
                  <a:pt x="5627173" y="1145285"/>
                </a:cubicBezTo>
                <a:cubicBezTo>
                  <a:pt x="5633251" y="1135577"/>
                  <a:pt x="5644473" y="1147916"/>
                  <a:pt x="5642753" y="1156520"/>
                </a:cubicBezTo>
                <a:cubicBezTo>
                  <a:pt x="5643454" y="1155400"/>
                  <a:pt x="5639657" y="1156585"/>
                  <a:pt x="5633583" y="1159056"/>
                </a:cubicBezTo>
                <a:lnTo>
                  <a:pt x="5614625" y="1167576"/>
                </a:lnTo>
                <a:lnTo>
                  <a:pt x="5613772" y="1167749"/>
                </a:lnTo>
                <a:lnTo>
                  <a:pt x="5437144" y="1204616"/>
                </a:lnTo>
                <a:lnTo>
                  <a:pt x="5433495" y="1206658"/>
                </a:lnTo>
                <a:cubicBezTo>
                  <a:pt x="5439044" y="1208444"/>
                  <a:pt x="5503622" y="1195227"/>
                  <a:pt x="5546283" y="1194195"/>
                </a:cubicBezTo>
                <a:lnTo>
                  <a:pt x="5557054" y="1194979"/>
                </a:lnTo>
                <a:lnTo>
                  <a:pt x="5643438" y="1178331"/>
                </a:lnTo>
                <a:lnTo>
                  <a:pt x="5647084" y="1177825"/>
                </a:lnTo>
                <a:lnTo>
                  <a:pt x="5632723" y="1186847"/>
                </a:lnTo>
                <a:lnTo>
                  <a:pt x="5631255" y="1188709"/>
                </a:lnTo>
                <a:lnTo>
                  <a:pt x="5625756" y="1189570"/>
                </a:lnTo>
                <a:lnTo>
                  <a:pt x="5578329" y="1200672"/>
                </a:lnTo>
                <a:lnTo>
                  <a:pt x="5583715" y="1205182"/>
                </a:lnTo>
                <a:cubicBezTo>
                  <a:pt x="5579396" y="1224563"/>
                  <a:pt x="5473643" y="1218156"/>
                  <a:pt x="5445324" y="1241022"/>
                </a:cubicBezTo>
                <a:cubicBezTo>
                  <a:pt x="5448628" y="1239542"/>
                  <a:pt x="5451532" y="1240421"/>
                  <a:pt x="5451757" y="1243593"/>
                </a:cubicBezTo>
                <a:lnTo>
                  <a:pt x="5448906" y="1248413"/>
                </a:lnTo>
                <a:lnTo>
                  <a:pt x="5510752" y="1235584"/>
                </a:lnTo>
                <a:lnTo>
                  <a:pt x="5640216" y="1214996"/>
                </a:lnTo>
                <a:lnTo>
                  <a:pt x="5645597" y="1207532"/>
                </a:lnTo>
                <a:cubicBezTo>
                  <a:pt x="5650637" y="1205092"/>
                  <a:pt x="5658731" y="1205373"/>
                  <a:pt x="5670149" y="1211523"/>
                </a:cubicBezTo>
                <a:lnTo>
                  <a:pt x="5675150" y="1218007"/>
                </a:lnTo>
                <a:cubicBezTo>
                  <a:pt x="5650882" y="1239513"/>
                  <a:pt x="5637883" y="1226988"/>
                  <a:pt x="5639281" y="1216291"/>
                </a:cubicBezTo>
                <a:lnTo>
                  <a:pt x="5639433" y="1216081"/>
                </a:lnTo>
                <a:lnTo>
                  <a:pt x="5512251" y="1244380"/>
                </a:lnTo>
                <a:lnTo>
                  <a:pt x="5442398" y="1259418"/>
                </a:lnTo>
                <a:lnTo>
                  <a:pt x="5442106" y="1259910"/>
                </a:lnTo>
                <a:lnTo>
                  <a:pt x="5435291" y="1265438"/>
                </a:lnTo>
                <a:lnTo>
                  <a:pt x="5484677" y="1254905"/>
                </a:lnTo>
                <a:cubicBezTo>
                  <a:pt x="5542628" y="1244401"/>
                  <a:pt x="5601179" y="1237114"/>
                  <a:pt x="5658160" y="1231271"/>
                </a:cubicBezTo>
                <a:cubicBezTo>
                  <a:pt x="5594383" y="1248304"/>
                  <a:pt x="5529731" y="1263441"/>
                  <a:pt x="5464653" y="1279007"/>
                </a:cubicBezTo>
                <a:lnTo>
                  <a:pt x="5444729" y="1284118"/>
                </a:lnTo>
                <a:lnTo>
                  <a:pt x="5462946" y="1286919"/>
                </a:lnTo>
                <a:lnTo>
                  <a:pt x="5465286" y="1287625"/>
                </a:lnTo>
                <a:lnTo>
                  <a:pt x="5472065" y="1285858"/>
                </a:lnTo>
                <a:cubicBezTo>
                  <a:pt x="5526044" y="1273388"/>
                  <a:pt x="5580876" y="1262319"/>
                  <a:pt x="5636543" y="1252773"/>
                </a:cubicBezTo>
                <a:cubicBezTo>
                  <a:pt x="5679478" y="1246118"/>
                  <a:pt x="5729251" y="1233770"/>
                  <a:pt x="5761413" y="1243073"/>
                </a:cubicBezTo>
                <a:cubicBezTo>
                  <a:pt x="5782625" y="1243452"/>
                  <a:pt x="5782595" y="1239403"/>
                  <a:pt x="5792898" y="1237806"/>
                </a:cubicBezTo>
                <a:cubicBezTo>
                  <a:pt x="5818075" y="1231972"/>
                  <a:pt x="5839278" y="1231775"/>
                  <a:pt x="5814707" y="1241762"/>
                </a:cubicBezTo>
                <a:cubicBezTo>
                  <a:pt x="5768380" y="1254734"/>
                  <a:pt x="5743782" y="1261251"/>
                  <a:pt x="5700846" y="1267907"/>
                </a:cubicBezTo>
                <a:cubicBezTo>
                  <a:pt x="5631615" y="1283947"/>
                  <a:pt x="5566951" y="1297207"/>
                  <a:pt x="5502362" y="1311417"/>
                </a:cubicBezTo>
                <a:lnTo>
                  <a:pt x="5451979" y="1323943"/>
                </a:lnTo>
                <a:lnTo>
                  <a:pt x="5434480" y="1334568"/>
                </a:lnTo>
                <a:cubicBezTo>
                  <a:pt x="5415709" y="1334257"/>
                  <a:pt x="5397785" y="1337926"/>
                  <a:pt x="5379458" y="1343958"/>
                </a:cubicBezTo>
                <a:lnTo>
                  <a:pt x="5332390" y="1363260"/>
                </a:lnTo>
                <a:lnTo>
                  <a:pt x="5416913" y="1341773"/>
                </a:lnTo>
                <a:lnTo>
                  <a:pt x="5434480" y="1334568"/>
                </a:lnTo>
                <a:cubicBezTo>
                  <a:pt x="5438464" y="1330603"/>
                  <a:pt x="5453532" y="1328395"/>
                  <a:pt x="5473814" y="1327212"/>
                </a:cubicBezTo>
                <a:lnTo>
                  <a:pt x="5474219" y="1327206"/>
                </a:lnTo>
                <a:lnTo>
                  <a:pt x="5484048" y="1324707"/>
                </a:lnTo>
                <a:cubicBezTo>
                  <a:pt x="5550426" y="1310388"/>
                  <a:pt x="5617676" y="1297598"/>
                  <a:pt x="5679770" y="1285463"/>
                </a:cubicBezTo>
                <a:cubicBezTo>
                  <a:pt x="5700955" y="1282373"/>
                  <a:pt x="5729566" y="1276585"/>
                  <a:pt x="5739874" y="1274988"/>
                </a:cubicBezTo>
                <a:cubicBezTo>
                  <a:pt x="5754221" y="1277591"/>
                  <a:pt x="5743943" y="1282661"/>
                  <a:pt x="5754273" y="1284534"/>
                </a:cubicBezTo>
                <a:cubicBezTo>
                  <a:pt x="5754273" y="1284534"/>
                  <a:pt x="5772063" y="1287761"/>
                  <a:pt x="5772038" y="1284291"/>
                </a:cubicBezTo>
                <a:cubicBezTo>
                  <a:pt x="5772063" y="1287761"/>
                  <a:pt x="5736616" y="1299243"/>
                  <a:pt x="5704582" y="1307877"/>
                </a:cubicBezTo>
                <a:lnTo>
                  <a:pt x="5701131" y="1303799"/>
                </a:lnTo>
                <a:lnTo>
                  <a:pt x="5701339" y="1303737"/>
                </a:lnTo>
                <a:lnTo>
                  <a:pt x="5723864" y="1299312"/>
                </a:lnTo>
                <a:cubicBezTo>
                  <a:pt x="5735873" y="1295641"/>
                  <a:pt x="5749163" y="1290829"/>
                  <a:pt x="5754299" y="1288006"/>
                </a:cubicBezTo>
                <a:lnTo>
                  <a:pt x="5701339" y="1303737"/>
                </a:lnTo>
                <a:lnTo>
                  <a:pt x="5701116" y="1303780"/>
                </a:lnTo>
                <a:lnTo>
                  <a:pt x="5701131" y="1303799"/>
                </a:lnTo>
                <a:lnTo>
                  <a:pt x="5674389" y="1311743"/>
                </a:lnTo>
                <a:cubicBezTo>
                  <a:pt x="5625739" y="1326941"/>
                  <a:pt x="5662107" y="1318805"/>
                  <a:pt x="5704582" y="1307877"/>
                </a:cubicBezTo>
                <a:lnTo>
                  <a:pt x="5708573" y="1310656"/>
                </a:lnTo>
                <a:lnTo>
                  <a:pt x="5688849" y="1318772"/>
                </a:lnTo>
                <a:cubicBezTo>
                  <a:pt x="5676437" y="1322411"/>
                  <a:pt x="5662926" y="1324611"/>
                  <a:pt x="5648870" y="1326540"/>
                </a:cubicBezTo>
                <a:lnTo>
                  <a:pt x="5630921" y="1329087"/>
                </a:lnTo>
                <a:lnTo>
                  <a:pt x="5623565" y="1333445"/>
                </a:lnTo>
                <a:cubicBezTo>
                  <a:pt x="5612813" y="1336081"/>
                  <a:pt x="5598192" y="1338269"/>
                  <a:pt x="5585227" y="1339718"/>
                </a:cubicBezTo>
                <a:lnTo>
                  <a:pt x="5594667" y="1335487"/>
                </a:lnTo>
                <a:lnTo>
                  <a:pt x="5560646" y="1344217"/>
                </a:lnTo>
                <a:lnTo>
                  <a:pt x="5585227" y="1339718"/>
                </a:lnTo>
                <a:cubicBezTo>
                  <a:pt x="5539462" y="1351499"/>
                  <a:pt x="5459549" y="1378585"/>
                  <a:pt x="5531244" y="1363906"/>
                </a:cubicBezTo>
                <a:cubicBezTo>
                  <a:pt x="5542856" y="1367427"/>
                  <a:pt x="5560303" y="1378509"/>
                  <a:pt x="5586236" y="1375612"/>
                </a:cubicBezTo>
                <a:cubicBezTo>
                  <a:pt x="5604458" y="1376171"/>
                  <a:pt x="5620389" y="1360310"/>
                  <a:pt x="5637002" y="1370313"/>
                </a:cubicBezTo>
                <a:cubicBezTo>
                  <a:pt x="5625390" y="1366792"/>
                  <a:pt x="5623692" y="1412624"/>
                  <a:pt x="5630299" y="1409664"/>
                </a:cubicBezTo>
                <a:cubicBezTo>
                  <a:pt x="5623692" y="1412624"/>
                  <a:pt x="5607762" y="1428487"/>
                  <a:pt x="5606152" y="1437930"/>
                </a:cubicBezTo>
                <a:cubicBezTo>
                  <a:pt x="5563690" y="1502028"/>
                  <a:pt x="5430393" y="1507960"/>
                  <a:pt x="5322936" y="1547386"/>
                </a:cubicBezTo>
                <a:cubicBezTo>
                  <a:pt x="5191988" y="1594793"/>
                  <a:pt x="5053535" y="1648926"/>
                  <a:pt x="4912470" y="1707750"/>
                </a:cubicBezTo>
                <a:lnTo>
                  <a:pt x="4741670" y="1781142"/>
                </a:lnTo>
                <a:lnTo>
                  <a:pt x="4782129" y="1781142"/>
                </a:lnTo>
                <a:lnTo>
                  <a:pt x="4811467" y="1768688"/>
                </a:lnTo>
                <a:cubicBezTo>
                  <a:pt x="4860062" y="1748748"/>
                  <a:pt x="4910037" y="1728944"/>
                  <a:pt x="4961592" y="1709297"/>
                </a:cubicBezTo>
                <a:cubicBezTo>
                  <a:pt x="5103200" y="1654569"/>
                  <a:pt x="5278959" y="1584538"/>
                  <a:pt x="5417081" y="1550274"/>
                </a:cubicBezTo>
                <a:cubicBezTo>
                  <a:pt x="5470557" y="1535034"/>
                  <a:pt x="5522929" y="1520293"/>
                  <a:pt x="5556304" y="1515513"/>
                </a:cubicBezTo>
                <a:cubicBezTo>
                  <a:pt x="5556304" y="1515513"/>
                  <a:pt x="5668672" y="1518958"/>
                  <a:pt x="5678676" y="1531923"/>
                </a:cubicBezTo>
                <a:cubicBezTo>
                  <a:pt x="5687904" y="1555412"/>
                  <a:pt x="5450542" y="1616698"/>
                  <a:pt x="5404779" y="1628479"/>
                </a:cubicBezTo>
                <a:cubicBezTo>
                  <a:pt x="5333214" y="1652096"/>
                  <a:pt x="5260780" y="1678299"/>
                  <a:pt x="5187907" y="1706485"/>
                </a:cubicBezTo>
                <a:lnTo>
                  <a:pt x="5005621" y="1781142"/>
                </a:lnTo>
                <a:lnTo>
                  <a:pt x="5085070" y="1781142"/>
                </a:lnTo>
                <a:lnTo>
                  <a:pt x="5060517" y="1793001"/>
                </a:lnTo>
                <a:cubicBezTo>
                  <a:pt x="5042946" y="1800686"/>
                  <a:pt x="5024289" y="1808031"/>
                  <a:pt x="5012064" y="1815841"/>
                </a:cubicBezTo>
                <a:cubicBezTo>
                  <a:pt x="4985703" y="1826710"/>
                  <a:pt x="4951553" y="1838294"/>
                  <a:pt x="4916517" y="1859109"/>
                </a:cubicBezTo>
                <a:lnTo>
                  <a:pt x="4912843" y="1864978"/>
                </a:lnTo>
                <a:lnTo>
                  <a:pt x="4918279" y="1863845"/>
                </a:lnTo>
                <a:lnTo>
                  <a:pt x="4947528" y="1857935"/>
                </a:lnTo>
                <a:lnTo>
                  <a:pt x="4956483" y="1853851"/>
                </a:lnTo>
                <a:cubicBezTo>
                  <a:pt x="4975920" y="1843795"/>
                  <a:pt x="4995437" y="1832148"/>
                  <a:pt x="5003001" y="1829341"/>
                </a:cubicBezTo>
                <a:lnTo>
                  <a:pt x="5109517" y="1781142"/>
                </a:lnTo>
                <a:lnTo>
                  <a:pt x="5205145" y="1781142"/>
                </a:lnTo>
                <a:lnTo>
                  <a:pt x="5177157" y="1794504"/>
                </a:lnTo>
                <a:cubicBezTo>
                  <a:pt x="5140476" y="1811599"/>
                  <a:pt x="5103932" y="1829211"/>
                  <a:pt x="5071278" y="1854029"/>
                </a:cubicBezTo>
                <a:cubicBezTo>
                  <a:pt x="5085407" y="1849036"/>
                  <a:pt x="5102794" y="1839389"/>
                  <a:pt x="5101206" y="1844944"/>
                </a:cubicBezTo>
                <a:lnTo>
                  <a:pt x="5093348" y="1855162"/>
                </a:lnTo>
                <a:lnTo>
                  <a:pt x="5058882" y="1863547"/>
                </a:lnTo>
                <a:lnTo>
                  <a:pt x="5059335" y="1867852"/>
                </a:lnTo>
                <a:lnTo>
                  <a:pt x="5077100" y="1865343"/>
                </a:lnTo>
                <a:lnTo>
                  <a:pt x="5074010" y="1867161"/>
                </a:lnTo>
                <a:lnTo>
                  <a:pt x="5060100" y="1875088"/>
                </a:lnTo>
                <a:lnTo>
                  <a:pt x="5061430" y="1887670"/>
                </a:lnTo>
                <a:lnTo>
                  <a:pt x="5062024" y="1892136"/>
                </a:lnTo>
                <a:lnTo>
                  <a:pt x="5065626" y="1890881"/>
                </a:lnTo>
                <a:cubicBezTo>
                  <a:pt x="5082141" y="1883292"/>
                  <a:pt x="5097446" y="1875200"/>
                  <a:pt x="5119722" y="1866467"/>
                </a:cubicBezTo>
                <a:cubicBezTo>
                  <a:pt x="5178320" y="1839262"/>
                  <a:pt x="5132045" y="1865333"/>
                  <a:pt x="5120357" y="1884002"/>
                </a:cubicBezTo>
                <a:cubicBezTo>
                  <a:pt x="5111474" y="1898190"/>
                  <a:pt x="5137022" y="1869097"/>
                  <a:pt x="5136572" y="1882511"/>
                </a:cubicBezTo>
                <a:cubicBezTo>
                  <a:pt x="5136117" y="1895924"/>
                  <a:pt x="5096994" y="1903744"/>
                  <a:pt x="5082952" y="1913479"/>
                </a:cubicBezTo>
                <a:lnTo>
                  <a:pt x="5065688" y="1919667"/>
                </a:lnTo>
                <a:lnTo>
                  <a:pt x="5065996" y="1921992"/>
                </a:lnTo>
                <a:lnTo>
                  <a:pt x="5067849" y="1934896"/>
                </a:lnTo>
                <a:lnTo>
                  <a:pt x="5051698" y="1940739"/>
                </a:lnTo>
                <a:lnTo>
                  <a:pt x="5025119" y="1945320"/>
                </a:lnTo>
                <a:lnTo>
                  <a:pt x="5025183" y="1945709"/>
                </a:lnTo>
                <a:cubicBezTo>
                  <a:pt x="5025421" y="1948503"/>
                  <a:pt x="5025306" y="1951856"/>
                  <a:pt x="5023904" y="1954097"/>
                </a:cubicBezTo>
                <a:cubicBezTo>
                  <a:pt x="5020230" y="1956545"/>
                  <a:pt x="5006828" y="1964288"/>
                  <a:pt x="4992936" y="1972074"/>
                </a:cubicBezTo>
                <a:lnTo>
                  <a:pt x="4984344" y="1976701"/>
                </a:lnTo>
                <a:lnTo>
                  <a:pt x="4988309" y="1990151"/>
                </a:lnTo>
                <a:lnTo>
                  <a:pt x="4996707" y="1986462"/>
                </a:lnTo>
                <a:cubicBezTo>
                  <a:pt x="5007114" y="1981767"/>
                  <a:pt x="5016329" y="1977664"/>
                  <a:pt x="5021085" y="1976172"/>
                </a:cubicBezTo>
                <a:cubicBezTo>
                  <a:pt x="5053963" y="1959776"/>
                  <a:pt x="5078595" y="1944845"/>
                  <a:pt x="5094807" y="1943354"/>
                </a:cubicBezTo>
                <a:cubicBezTo>
                  <a:pt x="5151682" y="1924754"/>
                  <a:pt x="5187368" y="1903880"/>
                  <a:pt x="5244426" y="1885966"/>
                </a:cubicBezTo>
                <a:cubicBezTo>
                  <a:pt x="5203129" y="1915802"/>
                  <a:pt x="5156661" y="1928519"/>
                  <a:pt x="5110388" y="1954590"/>
                </a:cubicBezTo>
                <a:cubicBezTo>
                  <a:pt x="5088096" y="1965787"/>
                  <a:pt x="5061294" y="1972475"/>
                  <a:pt x="5049606" y="1991144"/>
                </a:cubicBezTo>
                <a:cubicBezTo>
                  <a:pt x="5047886" y="1999746"/>
                  <a:pt x="5048972" y="2003869"/>
                  <a:pt x="5042458" y="2009396"/>
                </a:cubicBezTo>
                <a:cubicBezTo>
                  <a:pt x="5025609" y="2023611"/>
                  <a:pt x="4995985" y="2022112"/>
                  <a:pt x="4975249" y="2036686"/>
                </a:cubicBezTo>
                <a:cubicBezTo>
                  <a:pt x="4976221" y="2036597"/>
                  <a:pt x="4977585" y="2037836"/>
                  <a:pt x="4979013" y="2039748"/>
                </a:cubicBezTo>
                <a:lnTo>
                  <a:pt x="4982190" y="2045202"/>
                </a:lnTo>
                <a:lnTo>
                  <a:pt x="4997602" y="2041008"/>
                </a:lnTo>
                <a:cubicBezTo>
                  <a:pt x="5011077" y="2038624"/>
                  <a:pt x="5023017" y="2038538"/>
                  <a:pt x="5039402" y="2040908"/>
                </a:cubicBezTo>
                <a:lnTo>
                  <a:pt x="5042322" y="2041490"/>
                </a:lnTo>
                <a:lnTo>
                  <a:pt x="4997106" y="2054488"/>
                </a:lnTo>
                <a:cubicBezTo>
                  <a:pt x="5007577" y="2053506"/>
                  <a:pt x="5018989" y="2051813"/>
                  <a:pt x="5029357" y="2050306"/>
                </a:cubicBezTo>
                <a:lnTo>
                  <a:pt x="5052086" y="2047627"/>
                </a:lnTo>
                <a:lnTo>
                  <a:pt x="5089362" y="2031122"/>
                </a:lnTo>
                <a:cubicBezTo>
                  <a:pt x="5159632" y="2002845"/>
                  <a:pt x="5019078" y="2076994"/>
                  <a:pt x="5020163" y="2081116"/>
                </a:cubicBezTo>
                <a:lnTo>
                  <a:pt x="5069241" y="2080828"/>
                </a:lnTo>
                <a:cubicBezTo>
                  <a:pt x="5069784" y="2082888"/>
                  <a:pt x="5056109" y="2089597"/>
                  <a:pt x="5042297" y="2095795"/>
                </a:cubicBezTo>
                <a:lnTo>
                  <a:pt x="5025825" y="2102936"/>
                </a:lnTo>
                <a:lnTo>
                  <a:pt x="5028717" y="2102421"/>
                </a:lnTo>
                <a:cubicBezTo>
                  <a:pt x="5048356" y="2098986"/>
                  <a:pt x="5069558" y="2095581"/>
                  <a:pt x="5094476" y="2092557"/>
                </a:cubicBezTo>
                <a:cubicBezTo>
                  <a:pt x="5111047" y="2089705"/>
                  <a:pt x="5123885" y="2087608"/>
                  <a:pt x="5133604" y="2086174"/>
                </a:cubicBezTo>
                <a:lnTo>
                  <a:pt x="5144721" y="2084860"/>
                </a:lnTo>
                <a:lnTo>
                  <a:pt x="5164157" y="2080545"/>
                </a:lnTo>
                <a:cubicBezTo>
                  <a:pt x="5166101" y="2080366"/>
                  <a:pt x="5165059" y="2082397"/>
                  <a:pt x="5162310" y="2085476"/>
                </a:cubicBezTo>
                <a:lnTo>
                  <a:pt x="5160247" y="2087390"/>
                </a:lnTo>
                <a:lnTo>
                  <a:pt x="5151189" y="2089620"/>
                </a:lnTo>
                <a:lnTo>
                  <a:pt x="5122171" y="2102636"/>
                </a:lnTo>
                <a:lnTo>
                  <a:pt x="5100225" y="2115285"/>
                </a:lnTo>
                <a:lnTo>
                  <a:pt x="5137642" y="2110955"/>
                </a:lnTo>
                <a:lnTo>
                  <a:pt x="5131122" y="2113018"/>
                </a:lnTo>
                <a:lnTo>
                  <a:pt x="5217049" y="2097158"/>
                </a:lnTo>
                <a:cubicBezTo>
                  <a:pt x="5255681" y="2089866"/>
                  <a:pt x="5293029" y="2083208"/>
                  <a:pt x="5328534" y="2078962"/>
                </a:cubicBezTo>
                <a:cubicBezTo>
                  <a:pt x="5289065" y="2089711"/>
                  <a:pt x="5243282" y="2098740"/>
                  <a:pt x="5200344" y="2105396"/>
                </a:cubicBezTo>
                <a:lnTo>
                  <a:pt x="5158009" y="2115625"/>
                </a:lnTo>
                <a:cubicBezTo>
                  <a:pt x="5158023" y="2117507"/>
                  <a:pt x="5160253" y="2118633"/>
                  <a:pt x="5163697" y="2119231"/>
                </a:cubicBezTo>
                <a:lnTo>
                  <a:pt x="5165653" y="2119296"/>
                </a:lnTo>
                <a:lnTo>
                  <a:pt x="5179227" y="2116553"/>
                </a:lnTo>
                <a:lnTo>
                  <a:pt x="5174292" y="2119024"/>
                </a:lnTo>
                <a:lnTo>
                  <a:pt x="5173200" y="2119546"/>
                </a:lnTo>
                <a:lnTo>
                  <a:pt x="5176666" y="2119661"/>
                </a:lnTo>
                <a:cubicBezTo>
                  <a:pt x="5186406" y="2119188"/>
                  <a:pt x="5196996" y="2117499"/>
                  <a:pt x="5200428" y="2116389"/>
                </a:cubicBezTo>
                <a:cubicBezTo>
                  <a:pt x="5296603" y="2101482"/>
                  <a:pt x="5402977" y="2070511"/>
                  <a:pt x="5491202" y="2065140"/>
                </a:cubicBezTo>
                <a:cubicBezTo>
                  <a:pt x="5413441" y="2090322"/>
                  <a:pt x="5307482" y="2099988"/>
                  <a:pt x="5225679" y="2120970"/>
                </a:cubicBezTo>
                <a:cubicBezTo>
                  <a:pt x="5250276" y="2114455"/>
                  <a:pt x="5204495" y="2124060"/>
                  <a:pt x="5207970" y="2128737"/>
                </a:cubicBezTo>
                <a:cubicBezTo>
                  <a:pt x="5214908" y="2136929"/>
                  <a:pt x="5225706" y="2124442"/>
                  <a:pt x="5225706" y="2124442"/>
                </a:cubicBezTo>
                <a:cubicBezTo>
                  <a:pt x="5277225" y="2115877"/>
                  <a:pt x="5326735" y="2106948"/>
                  <a:pt x="5375319" y="2098718"/>
                </a:cubicBezTo>
                <a:lnTo>
                  <a:pt x="5472177" y="2084239"/>
                </a:lnTo>
                <a:lnTo>
                  <a:pt x="5460475" y="2089879"/>
                </a:lnTo>
                <a:lnTo>
                  <a:pt x="5460003" y="2090177"/>
                </a:lnTo>
                <a:lnTo>
                  <a:pt x="5455860" y="2091083"/>
                </a:lnTo>
                <a:cubicBezTo>
                  <a:pt x="5444979" y="2092577"/>
                  <a:pt x="5388870" y="2100308"/>
                  <a:pt x="5388898" y="2103780"/>
                </a:cubicBezTo>
                <a:cubicBezTo>
                  <a:pt x="5388979" y="2114774"/>
                  <a:pt x="5445063" y="2103569"/>
                  <a:pt x="5438177" y="2102322"/>
                </a:cubicBezTo>
                <a:lnTo>
                  <a:pt x="5442920" y="2101322"/>
                </a:lnTo>
                <a:lnTo>
                  <a:pt x="5442232" y="2107665"/>
                </a:lnTo>
                <a:cubicBezTo>
                  <a:pt x="5445147" y="2107694"/>
                  <a:pt x="5450719" y="2105840"/>
                  <a:pt x="5457460" y="2103066"/>
                </a:cubicBezTo>
                <a:lnTo>
                  <a:pt x="5474310" y="2095393"/>
                </a:lnTo>
                <a:lnTo>
                  <a:pt x="5487973" y="2093444"/>
                </a:lnTo>
                <a:cubicBezTo>
                  <a:pt x="5498330" y="2098789"/>
                  <a:pt x="5448533" y="2107667"/>
                  <a:pt x="5448533" y="2107667"/>
                </a:cubicBezTo>
                <a:cubicBezTo>
                  <a:pt x="5353503" y="2122782"/>
                  <a:pt x="5271676" y="2140294"/>
                  <a:pt x="5193832" y="2154483"/>
                </a:cubicBezTo>
                <a:cubicBezTo>
                  <a:pt x="5191261" y="2155316"/>
                  <a:pt x="5176690" y="2157548"/>
                  <a:pt x="5159665" y="2160625"/>
                </a:cubicBezTo>
                <a:lnTo>
                  <a:pt x="5146232" y="2163188"/>
                </a:lnTo>
                <a:lnTo>
                  <a:pt x="5147351" y="2163638"/>
                </a:lnTo>
                <a:cubicBezTo>
                  <a:pt x="5151161" y="2165178"/>
                  <a:pt x="5155133" y="2166860"/>
                  <a:pt x="5158231" y="2168454"/>
                </a:cubicBezTo>
                <a:lnTo>
                  <a:pt x="5161179" y="2170707"/>
                </a:lnTo>
                <a:lnTo>
                  <a:pt x="5218383" y="2160888"/>
                </a:lnTo>
                <a:cubicBezTo>
                  <a:pt x="5252437" y="2154570"/>
                  <a:pt x="5286061" y="2148104"/>
                  <a:pt x="5321549" y="2141830"/>
                </a:cubicBezTo>
                <a:cubicBezTo>
                  <a:pt x="5324994" y="2142456"/>
                  <a:pt x="5392475" y="2122343"/>
                  <a:pt x="5399960" y="2127166"/>
                </a:cubicBezTo>
                <a:cubicBezTo>
                  <a:pt x="5403445" y="2133287"/>
                  <a:pt x="5392725" y="2136833"/>
                  <a:pt x="5381133" y="2138846"/>
                </a:cubicBezTo>
                <a:lnTo>
                  <a:pt x="5376388" y="2139427"/>
                </a:lnTo>
                <a:lnTo>
                  <a:pt x="5370452" y="2143651"/>
                </a:lnTo>
                <a:cubicBezTo>
                  <a:pt x="5357051" y="2151794"/>
                  <a:pt x="5334539" y="2163143"/>
                  <a:pt x="5330774" y="2165864"/>
                </a:cubicBezTo>
                <a:cubicBezTo>
                  <a:pt x="5315261" y="2173800"/>
                  <a:pt x="5303276" y="2180311"/>
                  <a:pt x="5292953" y="2186198"/>
                </a:cubicBezTo>
                <a:lnTo>
                  <a:pt x="5287629" y="2189366"/>
                </a:lnTo>
                <a:lnTo>
                  <a:pt x="5237890" y="2200056"/>
                </a:lnTo>
                <a:lnTo>
                  <a:pt x="5292735" y="2177806"/>
                </a:lnTo>
                <a:cubicBezTo>
                  <a:pt x="5303593" y="2173641"/>
                  <a:pt x="5329903" y="2155783"/>
                  <a:pt x="5352044" y="2144445"/>
                </a:cubicBezTo>
                <a:lnTo>
                  <a:pt x="5359768" y="2141198"/>
                </a:lnTo>
                <a:lnTo>
                  <a:pt x="5359208" y="2141235"/>
                </a:lnTo>
                <a:cubicBezTo>
                  <a:pt x="5357859" y="2141313"/>
                  <a:pt x="5357079" y="2141343"/>
                  <a:pt x="5357079" y="2141343"/>
                </a:cubicBezTo>
                <a:cubicBezTo>
                  <a:pt x="5287981" y="2155675"/>
                  <a:pt x="5242709" y="2166203"/>
                  <a:pt x="5186966" y="2177433"/>
                </a:cubicBezTo>
                <a:lnTo>
                  <a:pt x="5153388" y="2183887"/>
                </a:lnTo>
                <a:lnTo>
                  <a:pt x="5143167" y="2190846"/>
                </a:lnTo>
                <a:lnTo>
                  <a:pt x="5139615" y="2193025"/>
                </a:lnTo>
                <a:lnTo>
                  <a:pt x="5150273" y="2191406"/>
                </a:lnTo>
                <a:cubicBezTo>
                  <a:pt x="5156024" y="2190635"/>
                  <a:pt x="5162287" y="2189929"/>
                  <a:pt x="5169448" y="2189350"/>
                </a:cubicBezTo>
                <a:lnTo>
                  <a:pt x="5161615" y="2191828"/>
                </a:lnTo>
                <a:lnTo>
                  <a:pt x="5175232" y="2189963"/>
                </a:lnTo>
                <a:lnTo>
                  <a:pt x="5169448" y="2189350"/>
                </a:lnTo>
                <a:cubicBezTo>
                  <a:pt x="5171158" y="2187927"/>
                  <a:pt x="5173727" y="2186659"/>
                  <a:pt x="5176802" y="2185918"/>
                </a:cubicBezTo>
                <a:cubicBezTo>
                  <a:pt x="5179877" y="2185174"/>
                  <a:pt x="5183457" y="2184957"/>
                  <a:pt x="5187188" y="2185635"/>
                </a:cubicBezTo>
                <a:lnTo>
                  <a:pt x="5183043" y="2188895"/>
                </a:lnTo>
                <a:lnTo>
                  <a:pt x="5237553" y="2181582"/>
                </a:lnTo>
                <a:lnTo>
                  <a:pt x="5240949" y="2184700"/>
                </a:lnTo>
                <a:lnTo>
                  <a:pt x="5228489" y="2199206"/>
                </a:lnTo>
                <a:lnTo>
                  <a:pt x="5200182" y="2204442"/>
                </a:lnTo>
                <a:lnTo>
                  <a:pt x="5169910" y="2209931"/>
                </a:lnTo>
                <a:lnTo>
                  <a:pt x="5168362" y="2212124"/>
                </a:lnTo>
                <a:lnTo>
                  <a:pt x="5162532" y="2216313"/>
                </a:lnTo>
                <a:lnTo>
                  <a:pt x="5154840" y="2217975"/>
                </a:lnTo>
                <a:lnTo>
                  <a:pt x="5194260" y="2211764"/>
                </a:lnTo>
                <a:cubicBezTo>
                  <a:pt x="5133380" y="2233221"/>
                  <a:pt x="5078173" y="2237180"/>
                  <a:pt x="5021341" y="2250107"/>
                </a:cubicBezTo>
                <a:lnTo>
                  <a:pt x="5005993" y="2254607"/>
                </a:lnTo>
                <a:lnTo>
                  <a:pt x="5013688" y="2253720"/>
                </a:lnTo>
                <a:cubicBezTo>
                  <a:pt x="5023921" y="2251965"/>
                  <a:pt x="5034647" y="2249433"/>
                  <a:pt x="5036656" y="2249798"/>
                </a:cubicBezTo>
                <a:cubicBezTo>
                  <a:pt x="5075277" y="2240627"/>
                  <a:pt x="5111468" y="2232893"/>
                  <a:pt x="5146881" y="2225954"/>
                </a:cubicBezTo>
                <a:lnTo>
                  <a:pt x="5149857" y="2225416"/>
                </a:lnTo>
                <a:lnTo>
                  <a:pt x="5149703" y="2225528"/>
                </a:lnTo>
                <a:cubicBezTo>
                  <a:pt x="5137429" y="2233781"/>
                  <a:pt x="5129481" y="2238911"/>
                  <a:pt x="5149814" y="2230356"/>
                </a:cubicBezTo>
                <a:lnTo>
                  <a:pt x="5183458" y="2219350"/>
                </a:lnTo>
                <a:lnTo>
                  <a:pt x="5252410" y="2206894"/>
                </a:lnTo>
                <a:lnTo>
                  <a:pt x="5261770" y="2204799"/>
                </a:lnTo>
                <a:lnTo>
                  <a:pt x="5236033" y="2220395"/>
                </a:lnTo>
                <a:lnTo>
                  <a:pt x="5225629" y="2226411"/>
                </a:lnTo>
                <a:lnTo>
                  <a:pt x="5239196" y="2224720"/>
                </a:lnTo>
                <a:cubicBezTo>
                  <a:pt x="5261184" y="2222642"/>
                  <a:pt x="5282461" y="2222711"/>
                  <a:pt x="5247716" y="2232440"/>
                </a:cubicBezTo>
                <a:lnTo>
                  <a:pt x="5184117" y="2249363"/>
                </a:lnTo>
                <a:lnTo>
                  <a:pt x="5169627" y="2257036"/>
                </a:lnTo>
                <a:lnTo>
                  <a:pt x="5151250" y="2267839"/>
                </a:lnTo>
                <a:lnTo>
                  <a:pt x="5193248" y="2258600"/>
                </a:lnTo>
                <a:lnTo>
                  <a:pt x="5203980" y="2256231"/>
                </a:lnTo>
                <a:lnTo>
                  <a:pt x="5210876" y="2252200"/>
                </a:lnTo>
                <a:cubicBezTo>
                  <a:pt x="5225871" y="2242806"/>
                  <a:pt x="5238264" y="2234540"/>
                  <a:pt x="5243625" y="2243549"/>
                </a:cubicBezTo>
                <a:cubicBezTo>
                  <a:pt x="5243354" y="2242518"/>
                  <a:pt x="5240883" y="2243843"/>
                  <a:pt x="5237176" y="2246571"/>
                </a:cubicBezTo>
                <a:lnTo>
                  <a:pt x="5233326" y="2249752"/>
                </a:lnTo>
                <a:lnTo>
                  <a:pt x="5255333" y="2244894"/>
                </a:lnTo>
                <a:lnTo>
                  <a:pt x="5233825" y="2260243"/>
                </a:lnTo>
                <a:cubicBezTo>
                  <a:pt x="5211985" y="2288289"/>
                  <a:pt x="5252210" y="2266997"/>
                  <a:pt x="5276660" y="2251377"/>
                </a:cubicBezTo>
                <a:lnTo>
                  <a:pt x="5311451" y="2233449"/>
                </a:lnTo>
                <a:lnTo>
                  <a:pt x="5339958" y="2227798"/>
                </a:lnTo>
                <a:lnTo>
                  <a:pt x="5343387" y="2227104"/>
                </a:lnTo>
                <a:lnTo>
                  <a:pt x="5330164" y="2235110"/>
                </a:lnTo>
                <a:cubicBezTo>
                  <a:pt x="5312434" y="2245978"/>
                  <a:pt x="5294591" y="2256415"/>
                  <a:pt x="5276206" y="2264792"/>
                </a:cubicBezTo>
                <a:cubicBezTo>
                  <a:pt x="5266312" y="2270100"/>
                  <a:pt x="5255568" y="2275177"/>
                  <a:pt x="5244418" y="2280206"/>
                </a:cubicBezTo>
                <a:lnTo>
                  <a:pt x="5220152" y="2290917"/>
                </a:lnTo>
                <a:lnTo>
                  <a:pt x="5221371" y="2292394"/>
                </a:lnTo>
                <a:cubicBezTo>
                  <a:pt x="5223724" y="2295344"/>
                  <a:pt x="5225242" y="2297316"/>
                  <a:pt x="5225242" y="2297316"/>
                </a:cubicBezTo>
                <a:cubicBezTo>
                  <a:pt x="5233023" y="2296600"/>
                  <a:pt x="5264997" y="2276770"/>
                  <a:pt x="5281211" y="2275279"/>
                </a:cubicBezTo>
                <a:cubicBezTo>
                  <a:pt x="5281211" y="2275279"/>
                  <a:pt x="5299582" y="2273591"/>
                  <a:pt x="5285069" y="2283412"/>
                </a:cubicBezTo>
                <a:lnTo>
                  <a:pt x="5280296" y="2286231"/>
                </a:lnTo>
                <a:lnTo>
                  <a:pt x="5281816" y="2286091"/>
                </a:lnTo>
                <a:cubicBezTo>
                  <a:pt x="5292404" y="2280895"/>
                  <a:pt x="5295857" y="2276355"/>
                  <a:pt x="5302375" y="2270831"/>
                </a:cubicBezTo>
                <a:cubicBezTo>
                  <a:pt x="5306263" y="2270472"/>
                  <a:pt x="5319854" y="2274150"/>
                  <a:pt x="5330912" y="2268207"/>
                </a:cubicBezTo>
                <a:cubicBezTo>
                  <a:pt x="5341497" y="2263011"/>
                  <a:pt x="5364862" y="2243269"/>
                  <a:pt x="5388421" y="2236881"/>
                </a:cubicBezTo>
                <a:cubicBezTo>
                  <a:pt x="5426460" y="2224939"/>
                  <a:pt x="5376732" y="2255550"/>
                  <a:pt x="5365494" y="2260804"/>
                </a:cubicBezTo>
                <a:cubicBezTo>
                  <a:pt x="5351635" y="2271229"/>
                  <a:pt x="5333262" y="2277139"/>
                  <a:pt x="5325918" y="2282038"/>
                </a:cubicBezTo>
                <a:cubicBezTo>
                  <a:pt x="5324515" y="2284277"/>
                  <a:pt x="5324402" y="2287630"/>
                  <a:pt x="5323803" y="2291028"/>
                </a:cubicBezTo>
                <a:lnTo>
                  <a:pt x="5321161" y="2295891"/>
                </a:lnTo>
                <a:lnTo>
                  <a:pt x="5331709" y="2292431"/>
                </a:lnTo>
                <a:cubicBezTo>
                  <a:pt x="5337502" y="2290866"/>
                  <a:pt x="5341794" y="2290295"/>
                  <a:pt x="5343247" y="2291392"/>
                </a:cubicBezTo>
                <a:cubicBezTo>
                  <a:pt x="5343868" y="2291863"/>
                  <a:pt x="5343854" y="2292602"/>
                  <a:pt x="5343335" y="2293542"/>
                </a:cubicBezTo>
                <a:lnTo>
                  <a:pt x="5342928" y="2294005"/>
                </a:lnTo>
                <a:lnTo>
                  <a:pt x="5355976" y="2287720"/>
                </a:lnTo>
                <a:cubicBezTo>
                  <a:pt x="5367214" y="2282462"/>
                  <a:pt x="5383428" y="2280972"/>
                  <a:pt x="5402446" y="2275001"/>
                </a:cubicBezTo>
                <a:cubicBezTo>
                  <a:pt x="5424272" y="2264549"/>
                  <a:pt x="5429700" y="2254902"/>
                  <a:pt x="5446999" y="2257532"/>
                </a:cubicBezTo>
                <a:cubicBezTo>
                  <a:pt x="5460590" y="2261211"/>
                  <a:pt x="5463847" y="2273578"/>
                  <a:pt x="5471630" y="2272864"/>
                </a:cubicBezTo>
                <a:cubicBezTo>
                  <a:pt x="5491735" y="2271015"/>
                  <a:pt x="5540376" y="2236280"/>
                  <a:pt x="5562019" y="2225142"/>
                </a:cubicBezTo>
                <a:lnTo>
                  <a:pt x="5596869" y="2206867"/>
                </a:lnTo>
                <a:lnTo>
                  <a:pt x="5602302" y="2207214"/>
                </a:lnTo>
                <a:lnTo>
                  <a:pt x="5617665" y="2206972"/>
                </a:lnTo>
                <a:lnTo>
                  <a:pt x="5606782" y="2213197"/>
                </a:lnTo>
                <a:cubicBezTo>
                  <a:pt x="5554320" y="2242564"/>
                  <a:pt x="5500477" y="2272674"/>
                  <a:pt x="5443276" y="2306435"/>
                </a:cubicBezTo>
                <a:cubicBezTo>
                  <a:pt x="5432687" y="2311632"/>
                  <a:pt x="5408058" y="2326563"/>
                  <a:pt x="5379070" y="2342600"/>
                </a:cubicBezTo>
                <a:cubicBezTo>
                  <a:pt x="5367832" y="2347855"/>
                  <a:pt x="5284788" y="2390679"/>
                  <a:pt x="5333232" y="2372852"/>
                </a:cubicBezTo>
                <a:cubicBezTo>
                  <a:pt x="5378615" y="2356012"/>
                  <a:pt x="5312675" y="2388114"/>
                  <a:pt x="5305977" y="2392953"/>
                </a:cubicBezTo>
                <a:cubicBezTo>
                  <a:pt x="5305114" y="2394088"/>
                  <a:pt x="5304019" y="2396080"/>
                  <a:pt x="5302942" y="2398488"/>
                </a:cubicBezTo>
                <a:lnTo>
                  <a:pt x="5301989" y="2401095"/>
                </a:lnTo>
                <a:lnTo>
                  <a:pt x="5334131" y="2395857"/>
                </a:lnTo>
                <a:lnTo>
                  <a:pt x="5350278" y="2394718"/>
                </a:lnTo>
                <a:lnTo>
                  <a:pt x="5350358" y="2394678"/>
                </a:lnTo>
                <a:cubicBezTo>
                  <a:pt x="5374846" y="2382047"/>
                  <a:pt x="5400251" y="2368803"/>
                  <a:pt x="5405871" y="2366174"/>
                </a:cubicBezTo>
                <a:cubicBezTo>
                  <a:pt x="5435476" y="2355008"/>
                  <a:pt x="5461661" y="2343450"/>
                  <a:pt x="5484571" y="2337123"/>
                </a:cubicBezTo>
                <a:cubicBezTo>
                  <a:pt x="5488462" y="2336765"/>
                  <a:pt x="5501871" y="2339755"/>
                  <a:pt x="5505762" y="2339397"/>
                </a:cubicBezTo>
                <a:cubicBezTo>
                  <a:pt x="5540993" y="2331935"/>
                  <a:pt x="5577764" y="2284921"/>
                  <a:pt x="5585095" y="2297619"/>
                </a:cubicBezTo>
                <a:cubicBezTo>
                  <a:pt x="5585095" y="2297619"/>
                  <a:pt x="5575594" y="2306938"/>
                  <a:pt x="5569984" y="2315898"/>
                </a:cubicBezTo>
                <a:lnTo>
                  <a:pt x="5569700" y="2313675"/>
                </a:lnTo>
                <a:lnTo>
                  <a:pt x="5572789" y="2311419"/>
                </a:lnTo>
                <a:cubicBezTo>
                  <a:pt x="5570842" y="2311597"/>
                  <a:pt x="5569869" y="2311687"/>
                  <a:pt x="5569519" y="2312246"/>
                </a:cubicBezTo>
                <a:lnTo>
                  <a:pt x="5569700" y="2313675"/>
                </a:lnTo>
                <a:lnTo>
                  <a:pt x="5564025" y="2317826"/>
                </a:lnTo>
                <a:lnTo>
                  <a:pt x="5559348" y="2319339"/>
                </a:lnTo>
                <a:cubicBezTo>
                  <a:pt x="5556665" y="2320818"/>
                  <a:pt x="5555036" y="2322199"/>
                  <a:pt x="5555036" y="2322199"/>
                </a:cubicBezTo>
                <a:cubicBezTo>
                  <a:pt x="5555036" y="2322199"/>
                  <a:pt x="5558293" y="2334566"/>
                  <a:pt x="5551129" y="2340153"/>
                </a:cubicBezTo>
                <a:cubicBezTo>
                  <a:pt x="5538175" y="2354010"/>
                  <a:pt x="5489729" y="2371836"/>
                  <a:pt x="5475687" y="2381571"/>
                </a:cubicBezTo>
                <a:cubicBezTo>
                  <a:pt x="5471795" y="2381929"/>
                  <a:pt x="5474150" y="2390862"/>
                  <a:pt x="5471344" y="2395343"/>
                </a:cubicBezTo>
                <a:cubicBezTo>
                  <a:pt x="5459521" y="2409098"/>
                  <a:pt x="5428342" y="2420277"/>
                  <a:pt x="5403174" y="2431597"/>
                </a:cubicBezTo>
                <a:lnTo>
                  <a:pt x="5388857" y="2438986"/>
                </a:lnTo>
                <a:lnTo>
                  <a:pt x="5394279" y="2439631"/>
                </a:lnTo>
                <a:cubicBezTo>
                  <a:pt x="5398722" y="2440006"/>
                  <a:pt x="5403164" y="2439945"/>
                  <a:pt x="5403149" y="2438210"/>
                </a:cubicBezTo>
                <a:cubicBezTo>
                  <a:pt x="5403177" y="2441681"/>
                  <a:pt x="5367728" y="2453160"/>
                  <a:pt x="5335693" y="2461795"/>
                </a:cubicBezTo>
                <a:lnTo>
                  <a:pt x="5335062" y="2461591"/>
                </a:lnTo>
                <a:lnTo>
                  <a:pt x="5333247" y="2462412"/>
                </a:lnTo>
                <a:lnTo>
                  <a:pt x="5335693" y="2461795"/>
                </a:lnTo>
                <a:lnTo>
                  <a:pt x="5339684" y="2464577"/>
                </a:lnTo>
                <a:lnTo>
                  <a:pt x="5319960" y="2472691"/>
                </a:lnTo>
                <a:lnTo>
                  <a:pt x="5305505" y="2475500"/>
                </a:lnTo>
                <a:lnTo>
                  <a:pt x="5288500" y="2484664"/>
                </a:lnTo>
                <a:lnTo>
                  <a:pt x="5322812" y="2482240"/>
                </a:lnTo>
                <a:lnTo>
                  <a:pt x="5325373" y="2481075"/>
                </a:lnTo>
                <a:cubicBezTo>
                  <a:pt x="5344807" y="2471019"/>
                  <a:pt x="5364325" y="2459371"/>
                  <a:pt x="5371888" y="2456565"/>
                </a:cubicBezTo>
                <a:cubicBezTo>
                  <a:pt x="5451774" y="2423181"/>
                  <a:pt x="5527401" y="2385615"/>
                  <a:pt x="5601815" y="2345961"/>
                </a:cubicBezTo>
                <a:lnTo>
                  <a:pt x="5714414" y="2283687"/>
                </a:lnTo>
                <a:lnTo>
                  <a:pt x="5724588" y="2283137"/>
                </a:lnTo>
                <a:lnTo>
                  <a:pt x="5747977" y="2280577"/>
                </a:lnTo>
                <a:lnTo>
                  <a:pt x="5714608" y="2302602"/>
                </a:lnTo>
                <a:cubicBezTo>
                  <a:pt x="5698395" y="2304093"/>
                  <a:pt x="5687340" y="2310035"/>
                  <a:pt x="5685620" y="2318638"/>
                </a:cubicBezTo>
                <a:lnTo>
                  <a:pt x="5685477" y="2322882"/>
                </a:lnTo>
                <a:lnTo>
                  <a:pt x="5685450" y="2323668"/>
                </a:lnTo>
                <a:cubicBezTo>
                  <a:pt x="5685422" y="2324507"/>
                  <a:pt x="5685409" y="2324926"/>
                  <a:pt x="5685430" y="2324297"/>
                </a:cubicBezTo>
                <a:lnTo>
                  <a:pt x="5685477" y="2322882"/>
                </a:lnTo>
                <a:lnTo>
                  <a:pt x="5685557" y="2320524"/>
                </a:lnTo>
                <a:cubicBezTo>
                  <a:pt x="5685592" y="2319476"/>
                  <a:pt x="5685620" y="2318638"/>
                  <a:pt x="5685620" y="2318638"/>
                </a:cubicBezTo>
                <a:cubicBezTo>
                  <a:pt x="5697944" y="2317506"/>
                  <a:pt x="5708530" y="2312309"/>
                  <a:pt x="5714608" y="2302602"/>
                </a:cubicBezTo>
                <a:lnTo>
                  <a:pt x="5751285" y="2286462"/>
                </a:lnTo>
                <a:lnTo>
                  <a:pt x="5755988" y="2295768"/>
                </a:lnTo>
                <a:cubicBezTo>
                  <a:pt x="5751972" y="2295039"/>
                  <a:pt x="5748531" y="2294413"/>
                  <a:pt x="5748531" y="2294413"/>
                </a:cubicBezTo>
                <a:cubicBezTo>
                  <a:pt x="5756045" y="2303288"/>
                  <a:pt x="5756018" y="2299816"/>
                  <a:pt x="5755988" y="2295768"/>
                </a:cubicBezTo>
                <a:lnTo>
                  <a:pt x="5770535" y="2293119"/>
                </a:lnTo>
                <a:lnTo>
                  <a:pt x="5738281" y="2312882"/>
                </a:lnTo>
                <a:lnTo>
                  <a:pt x="5726865" y="2317379"/>
                </a:lnTo>
                <a:cubicBezTo>
                  <a:pt x="5723061" y="2318647"/>
                  <a:pt x="5720628" y="2319109"/>
                  <a:pt x="5720622" y="2318240"/>
                </a:cubicBezTo>
                <a:lnTo>
                  <a:pt x="5724382" y="2321398"/>
                </a:lnTo>
                <a:lnTo>
                  <a:pt x="5681230" y="2347837"/>
                </a:lnTo>
                <a:lnTo>
                  <a:pt x="5665277" y="2351561"/>
                </a:lnTo>
                <a:cubicBezTo>
                  <a:pt x="5655047" y="2353758"/>
                  <a:pt x="5643244" y="2356061"/>
                  <a:pt x="5628076" y="2358653"/>
                </a:cubicBezTo>
                <a:cubicBezTo>
                  <a:pt x="5621215" y="2360876"/>
                  <a:pt x="5557093" y="2370621"/>
                  <a:pt x="5585763" y="2372354"/>
                </a:cubicBezTo>
                <a:cubicBezTo>
                  <a:pt x="5606975" y="2372737"/>
                  <a:pt x="5649858" y="2359138"/>
                  <a:pt x="5663607" y="2358165"/>
                </a:cubicBezTo>
                <a:lnTo>
                  <a:pt x="5664505" y="2358086"/>
                </a:lnTo>
                <a:lnTo>
                  <a:pt x="5652740" y="2365294"/>
                </a:lnTo>
                <a:cubicBezTo>
                  <a:pt x="5586347" y="2410810"/>
                  <a:pt x="5505474" y="2431616"/>
                  <a:pt x="5440168" y="2481251"/>
                </a:cubicBezTo>
                <a:cubicBezTo>
                  <a:pt x="5454297" y="2476258"/>
                  <a:pt x="5471683" y="2466610"/>
                  <a:pt x="5470094" y="2472167"/>
                </a:cubicBezTo>
                <a:lnTo>
                  <a:pt x="5462236" y="2482384"/>
                </a:lnTo>
                <a:lnTo>
                  <a:pt x="5384977" y="2501180"/>
                </a:lnTo>
                <a:lnTo>
                  <a:pt x="5445990" y="2492567"/>
                </a:lnTo>
                <a:lnTo>
                  <a:pt x="5442899" y="2494385"/>
                </a:lnTo>
                <a:cubicBezTo>
                  <a:pt x="5418195" y="2508168"/>
                  <a:pt x="5379803" y="2528851"/>
                  <a:pt x="5373140" y="2539493"/>
                </a:cubicBezTo>
                <a:cubicBezTo>
                  <a:pt x="5427393" y="2526060"/>
                  <a:pt x="5444060" y="2511156"/>
                  <a:pt x="5488613" y="2493689"/>
                </a:cubicBezTo>
                <a:cubicBezTo>
                  <a:pt x="5547208" y="2466484"/>
                  <a:pt x="5500935" y="2492556"/>
                  <a:pt x="5489246" y="2511224"/>
                </a:cubicBezTo>
                <a:cubicBezTo>
                  <a:pt x="5480363" y="2525412"/>
                  <a:pt x="5505911" y="2496321"/>
                  <a:pt x="5505460" y="2509734"/>
                </a:cubicBezTo>
                <a:cubicBezTo>
                  <a:pt x="5505007" y="2523147"/>
                  <a:pt x="5465882" y="2530965"/>
                  <a:pt x="5451841" y="2540702"/>
                </a:cubicBezTo>
                <a:cubicBezTo>
                  <a:pt x="5433004" y="2547360"/>
                  <a:pt x="5410092" y="2553689"/>
                  <a:pt x="5393246" y="2567905"/>
                </a:cubicBezTo>
                <a:cubicBezTo>
                  <a:pt x="5393246" y="2567905"/>
                  <a:pt x="5395598" y="2576838"/>
                  <a:pt x="5392794" y="2581319"/>
                </a:cubicBezTo>
                <a:cubicBezTo>
                  <a:pt x="5385448" y="2586217"/>
                  <a:pt x="5339174" y="2612287"/>
                  <a:pt x="5327939" y="2617543"/>
                </a:cubicBezTo>
                <a:cubicBezTo>
                  <a:pt x="5280566" y="2657085"/>
                  <a:pt x="5370952" y="2609366"/>
                  <a:pt x="5389972" y="2603394"/>
                </a:cubicBezTo>
                <a:cubicBezTo>
                  <a:pt x="5422851" y="2587000"/>
                  <a:pt x="5447483" y="2572069"/>
                  <a:pt x="5463696" y="2570577"/>
                </a:cubicBezTo>
                <a:cubicBezTo>
                  <a:pt x="5520573" y="2551977"/>
                  <a:pt x="5556259" y="2531101"/>
                  <a:pt x="5613314" y="2513189"/>
                </a:cubicBezTo>
                <a:cubicBezTo>
                  <a:pt x="5572018" y="2543025"/>
                  <a:pt x="5525550" y="2555742"/>
                  <a:pt x="5479277" y="2581812"/>
                </a:cubicBezTo>
                <a:cubicBezTo>
                  <a:pt x="5456984" y="2593010"/>
                  <a:pt x="5430181" y="2599697"/>
                  <a:pt x="5418495" y="2618365"/>
                </a:cubicBezTo>
                <a:cubicBezTo>
                  <a:pt x="5416775" y="2626968"/>
                  <a:pt x="5417859" y="2631093"/>
                  <a:pt x="5411345" y="2636617"/>
                </a:cubicBezTo>
                <a:cubicBezTo>
                  <a:pt x="5394496" y="2650833"/>
                  <a:pt x="5364876" y="2649334"/>
                  <a:pt x="5344138" y="2663909"/>
                </a:cubicBezTo>
                <a:lnTo>
                  <a:pt x="5344401" y="2664126"/>
                </a:lnTo>
                <a:lnTo>
                  <a:pt x="5348754" y="2663555"/>
                </a:lnTo>
                <a:lnTo>
                  <a:pt x="5352233" y="2662816"/>
                </a:lnTo>
                <a:lnTo>
                  <a:pt x="5416273" y="2653577"/>
                </a:lnTo>
                <a:lnTo>
                  <a:pt x="5428796" y="2658959"/>
                </a:lnTo>
                <a:lnTo>
                  <a:pt x="5352684" y="2675887"/>
                </a:lnTo>
                <a:lnTo>
                  <a:pt x="5354617" y="2681353"/>
                </a:lnTo>
                <a:cubicBezTo>
                  <a:pt x="5354992" y="2683364"/>
                  <a:pt x="5354775" y="2684748"/>
                  <a:pt x="5353639" y="2684851"/>
                </a:cubicBezTo>
                <a:cubicBezTo>
                  <a:pt x="5349295" y="2698623"/>
                  <a:pt x="5272767" y="2705657"/>
                  <a:pt x="5274487" y="2727317"/>
                </a:cubicBezTo>
                <a:cubicBezTo>
                  <a:pt x="5274487" y="2727317"/>
                  <a:pt x="5274632" y="2727874"/>
                  <a:pt x="5274816" y="2728572"/>
                </a:cubicBezTo>
                <a:lnTo>
                  <a:pt x="5275230" y="2730143"/>
                </a:lnTo>
                <a:lnTo>
                  <a:pt x="5275477" y="2731085"/>
                </a:lnTo>
                <a:cubicBezTo>
                  <a:pt x="5275589" y="2731503"/>
                  <a:pt x="5275515" y="2731224"/>
                  <a:pt x="5275368" y="2730666"/>
                </a:cubicBezTo>
                <a:lnTo>
                  <a:pt x="5275230" y="2730143"/>
                </a:lnTo>
                <a:lnTo>
                  <a:pt x="5274487" y="2727317"/>
                </a:lnTo>
                <a:cubicBezTo>
                  <a:pt x="5306265" y="2724395"/>
                  <a:pt x="5317953" y="2705727"/>
                  <a:pt x="5345402" y="2698980"/>
                </a:cubicBezTo>
                <a:cubicBezTo>
                  <a:pt x="5384529" y="2691160"/>
                  <a:pt x="5418495" y="2678887"/>
                  <a:pt x="5458250" y="2658343"/>
                </a:cubicBezTo>
                <a:cubicBezTo>
                  <a:pt x="5528521" y="2630067"/>
                  <a:pt x="5387966" y="2704216"/>
                  <a:pt x="5389054" y="2708339"/>
                </a:cubicBezTo>
                <a:lnTo>
                  <a:pt x="5438131" y="2708048"/>
                </a:lnTo>
                <a:cubicBezTo>
                  <a:pt x="5439216" y="2712171"/>
                  <a:pt x="5383426" y="2734894"/>
                  <a:pt x="5383426" y="2734894"/>
                </a:cubicBezTo>
                <a:cubicBezTo>
                  <a:pt x="5358797" y="2749826"/>
                  <a:pt x="5345387" y="2746837"/>
                  <a:pt x="5328724" y="2761739"/>
                </a:cubicBezTo>
                <a:cubicBezTo>
                  <a:pt x="5344937" y="2760250"/>
                  <a:pt x="5403531" y="2733046"/>
                  <a:pt x="5404617" y="2737169"/>
                </a:cubicBezTo>
                <a:cubicBezTo>
                  <a:pt x="5404889" y="2738199"/>
                  <a:pt x="5401577" y="2741232"/>
                  <a:pt x="5397389" y="2744838"/>
                </a:cubicBezTo>
                <a:lnTo>
                  <a:pt x="5393992" y="2747864"/>
                </a:lnTo>
                <a:lnTo>
                  <a:pt x="5329260" y="2763789"/>
                </a:lnTo>
                <a:lnTo>
                  <a:pt x="5298155" y="2771444"/>
                </a:lnTo>
                <a:cubicBezTo>
                  <a:pt x="5283780" y="2765368"/>
                  <a:pt x="5298236" y="2782437"/>
                  <a:pt x="5298155" y="2771444"/>
                </a:cubicBezTo>
                <a:cubicBezTo>
                  <a:pt x="5316775" y="2770344"/>
                  <a:pt x="5334453" y="2767953"/>
                  <a:pt x="5351659" y="2764926"/>
                </a:cubicBezTo>
                <a:lnTo>
                  <a:pt x="5384334" y="2758265"/>
                </a:lnTo>
                <a:lnTo>
                  <a:pt x="5383409" y="2761979"/>
                </a:lnTo>
                <a:cubicBezTo>
                  <a:pt x="5386547" y="2762186"/>
                  <a:pt x="5394223" y="2760119"/>
                  <a:pt x="5409142" y="2754347"/>
                </a:cubicBezTo>
                <a:lnTo>
                  <a:pt x="5414904" y="2752059"/>
                </a:lnTo>
                <a:lnTo>
                  <a:pt x="5453024" y="2744369"/>
                </a:lnTo>
                <a:cubicBezTo>
                  <a:pt x="5470233" y="2741414"/>
                  <a:pt x="5487911" y="2739133"/>
                  <a:pt x="5506531" y="2738177"/>
                </a:cubicBezTo>
                <a:cubicBezTo>
                  <a:pt x="5467665" y="2752506"/>
                  <a:pt x="5425297" y="2758686"/>
                  <a:pt x="5383535" y="2769022"/>
                </a:cubicBezTo>
                <a:cubicBezTo>
                  <a:pt x="5351501" y="2777655"/>
                  <a:pt x="5379573" y="2775814"/>
                  <a:pt x="5393895" y="2774947"/>
                </a:cubicBezTo>
                <a:lnTo>
                  <a:pt x="5548115" y="2743777"/>
                </a:lnTo>
                <a:lnTo>
                  <a:pt x="5543179" y="2746246"/>
                </a:lnTo>
                <a:cubicBezTo>
                  <a:pt x="5521356" y="2756698"/>
                  <a:pt x="5462291" y="2784647"/>
                  <a:pt x="5507494" y="2767120"/>
                </a:cubicBezTo>
                <a:cubicBezTo>
                  <a:pt x="5549245" y="2754134"/>
                  <a:pt x="5501236" y="2776141"/>
                  <a:pt x="5491914" y="2786147"/>
                </a:cubicBezTo>
                <a:cubicBezTo>
                  <a:pt x="5495807" y="2785789"/>
                  <a:pt x="5499698" y="2785431"/>
                  <a:pt x="5503590" y="2785074"/>
                </a:cubicBezTo>
                <a:cubicBezTo>
                  <a:pt x="5499698" y="2785431"/>
                  <a:pt x="5531491" y="2795176"/>
                  <a:pt x="5532759" y="2799985"/>
                </a:cubicBezTo>
                <a:cubicBezTo>
                  <a:pt x="5534932" y="2808231"/>
                  <a:pt x="5466185" y="2844813"/>
                  <a:pt x="5454947" y="2850068"/>
                </a:cubicBezTo>
                <a:cubicBezTo>
                  <a:pt x="5421615" y="2879876"/>
                  <a:pt x="5542079" y="2820242"/>
                  <a:pt x="5544432" y="2829174"/>
                </a:cubicBezTo>
                <a:cubicBezTo>
                  <a:pt x="5545947" y="2831145"/>
                  <a:pt x="5542557" y="2834976"/>
                  <a:pt x="5537252" y="2839346"/>
                </a:cubicBezTo>
                <a:lnTo>
                  <a:pt x="5531418" y="2843535"/>
                </a:lnTo>
                <a:lnTo>
                  <a:pt x="5426098" y="2866304"/>
                </a:lnTo>
                <a:cubicBezTo>
                  <a:pt x="5415798" y="2868480"/>
                  <a:pt x="5362528" y="2872681"/>
                  <a:pt x="5362582" y="2880204"/>
                </a:cubicBezTo>
                <a:cubicBezTo>
                  <a:pt x="5362635" y="2887149"/>
                  <a:pt x="5401526" y="2876292"/>
                  <a:pt x="5405544" y="2877020"/>
                </a:cubicBezTo>
                <a:cubicBezTo>
                  <a:pt x="5444163" y="2867849"/>
                  <a:pt x="5480358" y="2860116"/>
                  <a:pt x="5515768" y="2853177"/>
                </a:cubicBezTo>
                <a:lnTo>
                  <a:pt x="5518746" y="2852640"/>
                </a:lnTo>
                <a:lnTo>
                  <a:pt x="5518592" y="2852750"/>
                </a:lnTo>
                <a:cubicBezTo>
                  <a:pt x="5506317" y="2861004"/>
                  <a:pt x="5498371" y="2866135"/>
                  <a:pt x="5518702" y="2857579"/>
                </a:cubicBezTo>
                <a:lnTo>
                  <a:pt x="5552347" y="2846571"/>
                </a:lnTo>
                <a:lnTo>
                  <a:pt x="5621299" y="2834117"/>
                </a:lnTo>
                <a:lnTo>
                  <a:pt x="5630659" y="2832022"/>
                </a:lnTo>
                <a:lnTo>
                  <a:pt x="5604921" y="2847615"/>
                </a:lnTo>
                <a:cubicBezTo>
                  <a:pt x="5593784" y="2854195"/>
                  <a:pt x="5580578" y="2861741"/>
                  <a:pt x="5563435" y="2871059"/>
                </a:cubicBezTo>
                <a:cubicBezTo>
                  <a:pt x="5545503" y="2881153"/>
                  <a:pt x="5530556" y="2887454"/>
                  <a:pt x="5516516" y="2897191"/>
                </a:cubicBezTo>
                <a:lnTo>
                  <a:pt x="5511092" y="2904406"/>
                </a:lnTo>
                <a:lnTo>
                  <a:pt x="5516028" y="2902022"/>
                </a:lnTo>
                <a:cubicBezTo>
                  <a:pt x="5525164" y="2898429"/>
                  <a:pt x="5535570" y="2895583"/>
                  <a:pt x="5548470" y="2894528"/>
                </a:cubicBezTo>
                <a:lnTo>
                  <a:pt x="5549004" y="2894581"/>
                </a:lnTo>
                <a:lnTo>
                  <a:pt x="5564071" y="2888597"/>
                </a:lnTo>
                <a:cubicBezTo>
                  <a:pt x="5585713" y="2877456"/>
                  <a:pt x="5605366" y="2858760"/>
                  <a:pt x="5612514" y="2870770"/>
                </a:cubicBezTo>
                <a:cubicBezTo>
                  <a:pt x="5611973" y="2868709"/>
                  <a:pt x="5602620" y="2876078"/>
                  <a:pt x="5592240" y="2885214"/>
                </a:cubicBezTo>
                <a:lnTo>
                  <a:pt x="5579147" y="2897609"/>
                </a:lnTo>
                <a:lnTo>
                  <a:pt x="5588704" y="2898569"/>
                </a:lnTo>
                <a:lnTo>
                  <a:pt x="5572682" y="2903727"/>
                </a:lnTo>
                <a:lnTo>
                  <a:pt x="5565789" y="2910254"/>
                </a:lnTo>
                <a:cubicBezTo>
                  <a:pt x="5565789" y="2910254"/>
                  <a:pt x="5538340" y="2916999"/>
                  <a:pt x="5552832" y="2924111"/>
                </a:cubicBezTo>
                <a:cubicBezTo>
                  <a:pt x="5552832" y="2924111"/>
                  <a:pt x="5570766" y="2914018"/>
                  <a:pt x="5581354" y="2908821"/>
                </a:cubicBezTo>
                <a:cubicBezTo>
                  <a:pt x="5588067" y="2916651"/>
                  <a:pt x="5594129" y="2924540"/>
                  <a:pt x="5594129" y="2924540"/>
                </a:cubicBezTo>
                <a:cubicBezTo>
                  <a:pt x="5601911" y="2923823"/>
                  <a:pt x="5633886" y="2903993"/>
                  <a:pt x="5650101" y="2902503"/>
                </a:cubicBezTo>
                <a:cubicBezTo>
                  <a:pt x="5650101" y="2902503"/>
                  <a:pt x="5674096" y="2900296"/>
                  <a:pt x="5645575" y="2915585"/>
                </a:cubicBezTo>
                <a:cubicBezTo>
                  <a:pt x="5623283" y="2926784"/>
                  <a:pt x="5636058" y="2912238"/>
                  <a:pt x="5627174" y="2926426"/>
                </a:cubicBezTo>
                <a:cubicBezTo>
                  <a:pt x="5633252" y="2916718"/>
                  <a:pt x="5644474" y="2929057"/>
                  <a:pt x="5642754" y="2937662"/>
                </a:cubicBezTo>
                <a:cubicBezTo>
                  <a:pt x="5643455" y="2936542"/>
                  <a:pt x="5639658" y="2937727"/>
                  <a:pt x="5633584" y="2940197"/>
                </a:cubicBezTo>
                <a:lnTo>
                  <a:pt x="5614626" y="2948718"/>
                </a:lnTo>
                <a:lnTo>
                  <a:pt x="5613773" y="2948891"/>
                </a:lnTo>
                <a:lnTo>
                  <a:pt x="5437145" y="2985757"/>
                </a:lnTo>
                <a:lnTo>
                  <a:pt x="5433496" y="2987799"/>
                </a:lnTo>
                <a:cubicBezTo>
                  <a:pt x="5439045" y="2989586"/>
                  <a:pt x="5503623" y="2976369"/>
                  <a:pt x="5546284" y="2975337"/>
                </a:cubicBezTo>
                <a:lnTo>
                  <a:pt x="5557055" y="2976120"/>
                </a:lnTo>
                <a:lnTo>
                  <a:pt x="5643439" y="2959473"/>
                </a:lnTo>
                <a:lnTo>
                  <a:pt x="5647085" y="2958966"/>
                </a:lnTo>
                <a:lnTo>
                  <a:pt x="5632724" y="2967989"/>
                </a:lnTo>
                <a:lnTo>
                  <a:pt x="5631256" y="2969851"/>
                </a:lnTo>
                <a:lnTo>
                  <a:pt x="5625757" y="2970711"/>
                </a:lnTo>
                <a:lnTo>
                  <a:pt x="5578330" y="2981814"/>
                </a:lnTo>
                <a:lnTo>
                  <a:pt x="5583716" y="2986323"/>
                </a:lnTo>
                <a:cubicBezTo>
                  <a:pt x="5579397" y="3005705"/>
                  <a:pt x="5473644" y="2999298"/>
                  <a:pt x="5445325" y="3022163"/>
                </a:cubicBezTo>
                <a:cubicBezTo>
                  <a:pt x="5448628" y="3020683"/>
                  <a:pt x="5451533" y="3021563"/>
                  <a:pt x="5451757" y="3024735"/>
                </a:cubicBezTo>
                <a:lnTo>
                  <a:pt x="5448907" y="3029554"/>
                </a:lnTo>
                <a:lnTo>
                  <a:pt x="5510753" y="3016726"/>
                </a:lnTo>
                <a:lnTo>
                  <a:pt x="5640217" y="2996138"/>
                </a:lnTo>
                <a:lnTo>
                  <a:pt x="5645598" y="2988673"/>
                </a:lnTo>
                <a:cubicBezTo>
                  <a:pt x="5650638" y="2986234"/>
                  <a:pt x="5658731" y="2986514"/>
                  <a:pt x="5670150" y="2992664"/>
                </a:cubicBezTo>
                <a:lnTo>
                  <a:pt x="5675151" y="2999148"/>
                </a:lnTo>
                <a:cubicBezTo>
                  <a:pt x="5650883" y="3020655"/>
                  <a:pt x="5637884" y="3008129"/>
                  <a:pt x="5639281" y="2997433"/>
                </a:cubicBezTo>
                <a:lnTo>
                  <a:pt x="5639434" y="2997223"/>
                </a:lnTo>
                <a:lnTo>
                  <a:pt x="5512252" y="3025521"/>
                </a:lnTo>
                <a:lnTo>
                  <a:pt x="5442398" y="3040559"/>
                </a:lnTo>
                <a:lnTo>
                  <a:pt x="5442107" y="3041052"/>
                </a:lnTo>
                <a:lnTo>
                  <a:pt x="5435292" y="3046579"/>
                </a:lnTo>
                <a:lnTo>
                  <a:pt x="5484677" y="3036047"/>
                </a:lnTo>
                <a:cubicBezTo>
                  <a:pt x="5542629" y="3025543"/>
                  <a:pt x="5601180" y="3018255"/>
                  <a:pt x="5658161" y="3012413"/>
                </a:cubicBezTo>
                <a:cubicBezTo>
                  <a:pt x="5594383" y="3029445"/>
                  <a:pt x="5529732" y="3044582"/>
                  <a:pt x="5464654" y="3060148"/>
                </a:cubicBezTo>
                <a:lnTo>
                  <a:pt x="5444730" y="3065260"/>
                </a:lnTo>
                <a:lnTo>
                  <a:pt x="5462947" y="3068061"/>
                </a:lnTo>
                <a:lnTo>
                  <a:pt x="5465287" y="3068766"/>
                </a:lnTo>
                <a:lnTo>
                  <a:pt x="5472066" y="3067000"/>
                </a:lnTo>
                <a:cubicBezTo>
                  <a:pt x="5526045" y="3054530"/>
                  <a:pt x="5580877" y="3043460"/>
                  <a:pt x="5636544" y="3033914"/>
                </a:cubicBezTo>
                <a:cubicBezTo>
                  <a:pt x="5679479" y="3027260"/>
                  <a:pt x="5729252" y="3014911"/>
                  <a:pt x="5761413" y="3024214"/>
                </a:cubicBezTo>
                <a:cubicBezTo>
                  <a:pt x="5782626" y="3024594"/>
                  <a:pt x="5782596" y="3020545"/>
                  <a:pt x="5792899" y="3018947"/>
                </a:cubicBezTo>
                <a:cubicBezTo>
                  <a:pt x="5818075" y="3013114"/>
                  <a:pt x="5839279" y="3012916"/>
                  <a:pt x="5814708" y="3022904"/>
                </a:cubicBezTo>
                <a:cubicBezTo>
                  <a:pt x="5768381" y="3035876"/>
                  <a:pt x="5743783" y="3042393"/>
                  <a:pt x="5700846" y="3049049"/>
                </a:cubicBezTo>
                <a:cubicBezTo>
                  <a:pt x="5631616" y="3065089"/>
                  <a:pt x="5566951" y="3078348"/>
                  <a:pt x="5502363" y="3092558"/>
                </a:cubicBezTo>
                <a:lnTo>
                  <a:pt x="5451980" y="3105084"/>
                </a:lnTo>
                <a:lnTo>
                  <a:pt x="5434481" y="3115710"/>
                </a:lnTo>
                <a:cubicBezTo>
                  <a:pt x="5415710" y="3115398"/>
                  <a:pt x="5397786" y="3119068"/>
                  <a:pt x="5379459" y="3125099"/>
                </a:cubicBezTo>
                <a:lnTo>
                  <a:pt x="5332391" y="3144401"/>
                </a:lnTo>
                <a:lnTo>
                  <a:pt x="5416914" y="3122914"/>
                </a:lnTo>
                <a:lnTo>
                  <a:pt x="5434481" y="3115710"/>
                </a:lnTo>
                <a:cubicBezTo>
                  <a:pt x="5438464" y="3111745"/>
                  <a:pt x="5453532" y="3109537"/>
                  <a:pt x="5473815" y="3108353"/>
                </a:cubicBezTo>
                <a:lnTo>
                  <a:pt x="5474220" y="3108347"/>
                </a:lnTo>
                <a:lnTo>
                  <a:pt x="5484049" y="3105848"/>
                </a:lnTo>
                <a:cubicBezTo>
                  <a:pt x="5550427" y="3091529"/>
                  <a:pt x="5617677" y="3078739"/>
                  <a:pt x="5679771" y="3066604"/>
                </a:cubicBezTo>
                <a:cubicBezTo>
                  <a:pt x="5700956" y="3063514"/>
                  <a:pt x="5729567" y="3057726"/>
                  <a:pt x="5739875" y="3056129"/>
                </a:cubicBezTo>
                <a:cubicBezTo>
                  <a:pt x="5754222" y="3058732"/>
                  <a:pt x="5743944" y="3063802"/>
                  <a:pt x="5754274" y="3065675"/>
                </a:cubicBezTo>
                <a:cubicBezTo>
                  <a:pt x="5754274" y="3065675"/>
                  <a:pt x="5772064" y="3068903"/>
                  <a:pt x="5772039" y="3065432"/>
                </a:cubicBezTo>
                <a:cubicBezTo>
                  <a:pt x="5772064" y="3068903"/>
                  <a:pt x="5736617" y="3080384"/>
                  <a:pt x="5704583" y="3089019"/>
                </a:cubicBezTo>
                <a:lnTo>
                  <a:pt x="5701132" y="3084940"/>
                </a:lnTo>
                <a:lnTo>
                  <a:pt x="5701340" y="3084879"/>
                </a:lnTo>
                <a:lnTo>
                  <a:pt x="5723865" y="3080454"/>
                </a:lnTo>
                <a:cubicBezTo>
                  <a:pt x="5735874" y="3076782"/>
                  <a:pt x="5749164" y="3071971"/>
                  <a:pt x="5754300" y="3069147"/>
                </a:cubicBezTo>
                <a:lnTo>
                  <a:pt x="5701340" y="3084879"/>
                </a:lnTo>
                <a:lnTo>
                  <a:pt x="5701117" y="3084921"/>
                </a:lnTo>
                <a:lnTo>
                  <a:pt x="5701132" y="3084940"/>
                </a:lnTo>
                <a:lnTo>
                  <a:pt x="5674389" y="3092884"/>
                </a:lnTo>
                <a:cubicBezTo>
                  <a:pt x="5625740" y="3108082"/>
                  <a:pt x="5662108" y="3099946"/>
                  <a:pt x="5704583" y="3089019"/>
                </a:cubicBezTo>
                <a:lnTo>
                  <a:pt x="5708573" y="3091798"/>
                </a:lnTo>
                <a:lnTo>
                  <a:pt x="5688850" y="3099914"/>
                </a:lnTo>
                <a:cubicBezTo>
                  <a:pt x="5676438" y="3103553"/>
                  <a:pt x="5662926" y="3105752"/>
                  <a:pt x="5648871" y="3107682"/>
                </a:cubicBezTo>
                <a:lnTo>
                  <a:pt x="5630922" y="3110228"/>
                </a:lnTo>
                <a:lnTo>
                  <a:pt x="5623566" y="3114586"/>
                </a:lnTo>
                <a:cubicBezTo>
                  <a:pt x="5612813" y="3117223"/>
                  <a:pt x="5598193" y="3119410"/>
                  <a:pt x="5585228" y="3120859"/>
                </a:cubicBezTo>
                <a:lnTo>
                  <a:pt x="5594668" y="3116629"/>
                </a:lnTo>
                <a:lnTo>
                  <a:pt x="5560647" y="3125359"/>
                </a:lnTo>
                <a:lnTo>
                  <a:pt x="5585228" y="3120859"/>
                </a:lnTo>
                <a:cubicBezTo>
                  <a:pt x="5539463" y="3132641"/>
                  <a:pt x="5459550" y="3159726"/>
                  <a:pt x="5531245" y="3145048"/>
                </a:cubicBezTo>
                <a:cubicBezTo>
                  <a:pt x="5542857" y="3148568"/>
                  <a:pt x="5560304" y="3159651"/>
                  <a:pt x="5586237" y="3156754"/>
                </a:cubicBezTo>
                <a:cubicBezTo>
                  <a:pt x="5604459" y="3157313"/>
                  <a:pt x="5620390" y="3141451"/>
                  <a:pt x="5637002" y="3151454"/>
                </a:cubicBezTo>
                <a:cubicBezTo>
                  <a:pt x="5625391" y="3147933"/>
                  <a:pt x="5623693" y="3193765"/>
                  <a:pt x="5630300" y="3190805"/>
                </a:cubicBezTo>
                <a:cubicBezTo>
                  <a:pt x="5623693" y="3193765"/>
                  <a:pt x="5607763" y="3209628"/>
                  <a:pt x="5606152" y="3219071"/>
                </a:cubicBezTo>
                <a:cubicBezTo>
                  <a:pt x="5563691" y="3283169"/>
                  <a:pt x="5430394" y="3289102"/>
                  <a:pt x="5322937" y="3328527"/>
                </a:cubicBezTo>
                <a:cubicBezTo>
                  <a:pt x="4799145" y="3518159"/>
                  <a:pt x="4155269" y="3815389"/>
                  <a:pt x="3704508" y="4090061"/>
                </a:cubicBezTo>
                <a:cubicBezTo>
                  <a:pt x="3663745" y="4108326"/>
                  <a:pt x="3691288" y="4095985"/>
                  <a:pt x="3655528" y="4120733"/>
                </a:cubicBezTo>
                <a:lnTo>
                  <a:pt x="3652870" y="4122497"/>
                </a:lnTo>
                <a:lnTo>
                  <a:pt x="3653995" y="4123117"/>
                </a:lnTo>
                <a:lnTo>
                  <a:pt x="3657771" y="4121356"/>
                </a:lnTo>
                <a:cubicBezTo>
                  <a:pt x="3699728" y="4100755"/>
                  <a:pt x="3886855" y="3999631"/>
                  <a:pt x="3925346" y="3982385"/>
                </a:cubicBezTo>
                <a:cubicBezTo>
                  <a:pt x="4237802" y="3814755"/>
                  <a:pt x="4549156" y="3647619"/>
                  <a:pt x="4961593" y="3490439"/>
                </a:cubicBezTo>
                <a:cubicBezTo>
                  <a:pt x="5103201" y="3435710"/>
                  <a:pt x="5278960" y="3365680"/>
                  <a:pt x="5417082" y="3331416"/>
                </a:cubicBezTo>
                <a:cubicBezTo>
                  <a:pt x="5470558" y="3316176"/>
                  <a:pt x="5522930" y="3301435"/>
                  <a:pt x="5556305" y="3296655"/>
                </a:cubicBezTo>
                <a:cubicBezTo>
                  <a:pt x="5556305" y="3296655"/>
                  <a:pt x="5668673" y="3300099"/>
                  <a:pt x="5678677" y="3313064"/>
                </a:cubicBezTo>
                <a:cubicBezTo>
                  <a:pt x="5687905" y="3336554"/>
                  <a:pt x="5450543" y="3397839"/>
                  <a:pt x="5404780" y="3409621"/>
                </a:cubicBezTo>
                <a:cubicBezTo>
                  <a:pt x="5118521" y="3504086"/>
                  <a:pt x="4818343" y="3639952"/>
                  <a:pt x="4531881" y="3778464"/>
                </a:cubicBezTo>
                <a:lnTo>
                  <a:pt x="4516304" y="3786115"/>
                </a:lnTo>
                <a:lnTo>
                  <a:pt x="4486225" y="3797685"/>
                </a:lnTo>
                <a:cubicBezTo>
                  <a:pt x="4051563" y="3972968"/>
                  <a:pt x="3562692" y="4217898"/>
                  <a:pt x="3071967" y="4515548"/>
                </a:cubicBezTo>
                <a:cubicBezTo>
                  <a:pt x="2417669" y="4912415"/>
                  <a:pt x="1883961" y="5327862"/>
                  <a:pt x="1550002" y="5678726"/>
                </a:cubicBezTo>
                <a:lnTo>
                  <a:pt x="1449322" y="5790427"/>
                </a:lnTo>
                <a:lnTo>
                  <a:pt x="1416871" y="5817657"/>
                </a:lnTo>
                <a:cubicBezTo>
                  <a:pt x="1294630" y="5923278"/>
                  <a:pt x="1174211" y="6030070"/>
                  <a:pt x="1054756" y="6137707"/>
                </a:cubicBezTo>
                <a:lnTo>
                  <a:pt x="960809" y="6223656"/>
                </a:lnTo>
                <a:lnTo>
                  <a:pt x="1" y="6223656"/>
                </a:lnTo>
                <a:lnTo>
                  <a:pt x="1" y="6215091"/>
                </a:lnTo>
                <a:lnTo>
                  <a:pt x="38332" y="6180619"/>
                </a:lnTo>
                <a:lnTo>
                  <a:pt x="70402" y="6147159"/>
                </a:lnTo>
                <a:cubicBezTo>
                  <a:pt x="130044" y="6088367"/>
                  <a:pt x="190788" y="6036120"/>
                  <a:pt x="245284" y="5974702"/>
                </a:cubicBezTo>
                <a:lnTo>
                  <a:pt x="187712" y="6017162"/>
                </a:lnTo>
                <a:lnTo>
                  <a:pt x="131247" y="6069204"/>
                </a:lnTo>
                <a:lnTo>
                  <a:pt x="34984" y="6160654"/>
                </a:lnTo>
                <a:lnTo>
                  <a:pt x="11411" y="6186519"/>
                </a:lnTo>
                <a:lnTo>
                  <a:pt x="1" y="6200653"/>
                </a:lnTo>
                <a:lnTo>
                  <a:pt x="1" y="4442515"/>
                </a:lnTo>
                <a:lnTo>
                  <a:pt x="0" y="4442515"/>
                </a:lnTo>
                <a:lnTo>
                  <a:pt x="0" y="4433949"/>
                </a:lnTo>
                <a:lnTo>
                  <a:pt x="1" y="4433948"/>
                </a:lnTo>
                <a:lnTo>
                  <a:pt x="1" y="4419511"/>
                </a:lnTo>
                <a:lnTo>
                  <a:pt x="0" y="4419512"/>
                </a:lnTo>
                <a:lnTo>
                  <a:pt x="0" y="2214310"/>
                </a:lnTo>
                <a:lnTo>
                  <a:pt x="94649" y="2132313"/>
                </a:lnTo>
                <a:lnTo>
                  <a:pt x="112643" y="2118732"/>
                </a:lnTo>
                <a:lnTo>
                  <a:pt x="102864" y="2111029"/>
                </a:lnTo>
                <a:lnTo>
                  <a:pt x="87529" y="2099269"/>
                </a:lnTo>
                <a:lnTo>
                  <a:pt x="48147" y="2131637"/>
                </a:lnTo>
                <a:lnTo>
                  <a:pt x="0" y="2172487"/>
                </a:lnTo>
                <a:lnTo>
                  <a:pt x="0" y="2103276"/>
                </a:lnTo>
                <a:lnTo>
                  <a:pt x="29223" y="2073824"/>
                </a:lnTo>
                <a:lnTo>
                  <a:pt x="28652" y="2073673"/>
                </a:lnTo>
                <a:cubicBezTo>
                  <a:pt x="25347" y="2072192"/>
                  <a:pt x="28661" y="2070780"/>
                  <a:pt x="32800" y="2069737"/>
                </a:cubicBezTo>
                <a:lnTo>
                  <a:pt x="33399" y="2069616"/>
                </a:lnTo>
                <a:lnTo>
                  <a:pt x="38667" y="2064306"/>
                </a:lnTo>
                <a:lnTo>
                  <a:pt x="35246" y="2060379"/>
                </a:lnTo>
                <a:cubicBezTo>
                  <a:pt x="32088" y="2058126"/>
                  <a:pt x="28141" y="2056156"/>
                  <a:pt x="23862" y="2054423"/>
                </a:cubicBezTo>
                <a:lnTo>
                  <a:pt x="0" y="2047169"/>
                </a:lnTo>
                <a:lnTo>
                  <a:pt x="0" y="2031911"/>
                </a:lnTo>
                <a:lnTo>
                  <a:pt x="41575" y="2061376"/>
                </a:lnTo>
                <a:lnTo>
                  <a:pt x="77048" y="2025623"/>
                </a:lnTo>
                <a:lnTo>
                  <a:pt x="65978" y="2016289"/>
                </a:lnTo>
                <a:lnTo>
                  <a:pt x="15355" y="1974120"/>
                </a:lnTo>
                <a:lnTo>
                  <a:pt x="29076" y="1960633"/>
                </a:lnTo>
                <a:lnTo>
                  <a:pt x="89426" y="2013151"/>
                </a:lnTo>
                <a:lnTo>
                  <a:pt x="128089" y="1974182"/>
                </a:lnTo>
                <a:lnTo>
                  <a:pt x="123738" y="1970070"/>
                </a:lnTo>
                <a:lnTo>
                  <a:pt x="128729" y="1973539"/>
                </a:lnTo>
                <a:lnTo>
                  <a:pt x="146974" y="1955150"/>
                </a:lnTo>
                <a:lnTo>
                  <a:pt x="83172" y="1908739"/>
                </a:lnTo>
                <a:lnTo>
                  <a:pt x="215018" y="1787994"/>
                </a:lnTo>
                <a:cubicBezTo>
                  <a:pt x="525284" y="1513503"/>
                  <a:pt x="886167" y="1250831"/>
                  <a:pt x="1292759" y="1009590"/>
                </a:cubicBezTo>
                <a:lnTo>
                  <a:pt x="1455608" y="916173"/>
                </a:lnTo>
                <a:lnTo>
                  <a:pt x="1431664" y="932073"/>
                </a:lnTo>
                <a:lnTo>
                  <a:pt x="1393057" y="960521"/>
                </a:lnTo>
                <a:lnTo>
                  <a:pt x="1418476" y="978290"/>
                </a:lnTo>
                <a:lnTo>
                  <a:pt x="1466690" y="941788"/>
                </a:lnTo>
                <a:cubicBezTo>
                  <a:pt x="1506782" y="911087"/>
                  <a:pt x="1546697" y="880081"/>
                  <a:pt x="1586831" y="848187"/>
                </a:cubicBezTo>
                <a:lnTo>
                  <a:pt x="1610631" y="831435"/>
                </a:lnTo>
                <a:lnTo>
                  <a:pt x="1711869" y="777190"/>
                </a:lnTo>
                <a:cubicBezTo>
                  <a:pt x="2067118" y="593355"/>
                  <a:pt x="2431183" y="437113"/>
                  <a:pt x="2796246" y="308815"/>
                </a:cubicBezTo>
                <a:lnTo>
                  <a:pt x="2807450" y="305050"/>
                </a:lnTo>
                <a:lnTo>
                  <a:pt x="2782536" y="318787"/>
                </a:lnTo>
                <a:cubicBezTo>
                  <a:pt x="2680197" y="372412"/>
                  <a:pt x="2569386" y="423701"/>
                  <a:pt x="2465726" y="476692"/>
                </a:cubicBezTo>
                <a:cubicBezTo>
                  <a:pt x="2277430" y="578509"/>
                  <a:pt x="2094463" y="696840"/>
                  <a:pt x="1918611" y="803259"/>
                </a:cubicBezTo>
                <a:cubicBezTo>
                  <a:pt x="1787639" y="886661"/>
                  <a:pt x="1656716" y="969405"/>
                  <a:pt x="1527147" y="1052224"/>
                </a:cubicBezTo>
                <a:lnTo>
                  <a:pt x="1525641" y="1053205"/>
                </a:lnTo>
                <a:lnTo>
                  <a:pt x="1587649" y="1096551"/>
                </a:lnTo>
                <a:lnTo>
                  <a:pt x="1684809" y="1034876"/>
                </a:lnTo>
                <a:cubicBezTo>
                  <a:pt x="1778502" y="976174"/>
                  <a:pt x="1873647" y="917911"/>
                  <a:pt x="1971904" y="860799"/>
                </a:cubicBezTo>
                <a:cubicBezTo>
                  <a:pt x="2155973" y="741973"/>
                  <a:pt x="2341650" y="613704"/>
                  <a:pt x="2542332" y="504884"/>
                </a:cubicBezTo>
                <a:cubicBezTo>
                  <a:pt x="2674752" y="438188"/>
                  <a:pt x="2809848" y="369488"/>
                  <a:pt x="2948553" y="300210"/>
                </a:cubicBezTo>
                <a:lnTo>
                  <a:pt x="3195134" y="180260"/>
                </a:lnTo>
                <a:lnTo>
                  <a:pt x="3234301" y="168293"/>
                </a:lnTo>
                <a:cubicBezTo>
                  <a:pt x="3307223" y="147116"/>
                  <a:pt x="3380060" y="127061"/>
                  <a:pt x="3452749" y="108134"/>
                </a:cubicBezTo>
                <a:lnTo>
                  <a:pt x="3562466" y="81203"/>
                </a:lnTo>
                <a:lnTo>
                  <a:pt x="3464339" y="128234"/>
                </a:lnTo>
                <a:cubicBezTo>
                  <a:pt x="3381790" y="168357"/>
                  <a:pt x="3299526" y="208489"/>
                  <a:pt x="3217050" y="247626"/>
                </a:cubicBezTo>
                <a:cubicBezTo>
                  <a:pt x="3210442" y="250586"/>
                  <a:pt x="3102985" y="290012"/>
                  <a:pt x="3120432" y="301094"/>
                </a:cubicBezTo>
                <a:lnTo>
                  <a:pt x="3133563" y="299069"/>
                </a:lnTo>
                <a:lnTo>
                  <a:pt x="3266686" y="239839"/>
                </a:lnTo>
                <a:lnTo>
                  <a:pt x="3298207" y="225738"/>
                </a:lnTo>
                <a:lnTo>
                  <a:pt x="3337178" y="206430"/>
                </a:lnTo>
                <a:cubicBezTo>
                  <a:pt x="3362803" y="193583"/>
                  <a:pt x="3383454" y="183241"/>
                  <a:pt x="3393644" y="178675"/>
                </a:cubicBezTo>
                <a:cubicBezTo>
                  <a:pt x="3489489" y="135729"/>
                  <a:pt x="3562792" y="111606"/>
                  <a:pt x="3652029" y="71621"/>
                </a:cubicBezTo>
                <a:lnTo>
                  <a:pt x="3704644" y="47330"/>
                </a:lnTo>
                <a:lnTo>
                  <a:pt x="3886612" y="8103"/>
                </a:lnTo>
                <a:close/>
              </a:path>
            </a:pathLst>
          </a:custGeom>
        </p:spPr>
        <p:txBody>
          <a:bodyPr wrap="square">
            <a:noAutofit/>
          </a:bodyPr>
          <a:lstStyle/>
          <a:p>
            <a:endParaRPr lang="en-US"/>
          </a:p>
        </p:txBody>
      </p:sp>
    </p:spTree>
    <p:extLst>
      <p:ext uri="{BB962C8B-B14F-4D97-AF65-F5344CB8AC3E}">
        <p14:creationId xmlns:p14="http://schemas.microsoft.com/office/powerpoint/2010/main" val="43997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Saeed Faal 12">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2C6008F8-DB54-A3A5-4C1C-D959AE8330FC}"/>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Picture Placeholder 13">
            <a:extLst>
              <a:ext uri="{FF2B5EF4-FFF2-40B4-BE49-F238E27FC236}">
                <a16:creationId xmlns:a16="http://schemas.microsoft.com/office/drawing/2014/main" id="{4C40F35B-C8C3-8461-8664-D4C8D2173866}"/>
              </a:ext>
            </a:extLst>
          </p:cNvPr>
          <p:cNvSpPr>
            <a:spLocks noGrp="1"/>
          </p:cNvSpPr>
          <p:nvPr>
            <p:ph type="pic" sz="quarter" idx="10"/>
          </p:nvPr>
        </p:nvSpPr>
        <p:spPr>
          <a:xfrm>
            <a:off x="1183771" y="536100"/>
            <a:ext cx="4541981" cy="5665650"/>
          </a:xfrm>
          <a:custGeom>
            <a:avLst/>
            <a:gdLst>
              <a:gd name="connsiteX0" fmla="*/ 2729627 w 4541981"/>
              <a:gd name="connsiteY0" fmla="*/ 5651749 h 5665650"/>
              <a:gd name="connsiteX1" fmla="*/ 2738830 w 4541981"/>
              <a:gd name="connsiteY1" fmla="*/ 5660865 h 5665650"/>
              <a:gd name="connsiteX2" fmla="*/ 2710908 w 4541981"/>
              <a:gd name="connsiteY2" fmla="*/ 5657128 h 5665650"/>
              <a:gd name="connsiteX3" fmla="*/ 2729627 w 4541981"/>
              <a:gd name="connsiteY3" fmla="*/ 5651749 h 5665650"/>
              <a:gd name="connsiteX4" fmla="*/ 2677978 w 4541981"/>
              <a:gd name="connsiteY4" fmla="*/ 5590364 h 5665650"/>
              <a:gd name="connsiteX5" fmla="*/ 2680500 w 4541981"/>
              <a:gd name="connsiteY5" fmla="*/ 5592664 h 5665650"/>
              <a:gd name="connsiteX6" fmla="*/ 2684304 w 4541981"/>
              <a:gd name="connsiteY6" fmla="*/ 5599148 h 5665650"/>
              <a:gd name="connsiteX7" fmla="*/ 2670654 w 4541981"/>
              <a:gd name="connsiteY7" fmla="*/ 5604232 h 5665650"/>
              <a:gd name="connsiteX8" fmla="*/ 2671865 w 4541981"/>
              <a:gd name="connsiteY8" fmla="*/ 5593516 h 5665650"/>
              <a:gd name="connsiteX9" fmla="*/ 2677978 w 4541981"/>
              <a:gd name="connsiteY9" fmla="*/ 5590364 h 5665650"/>
              <a:gd name="connsiteX10" fmla="*/ 2704456 w 4541981"/>
              <a:gd name="connsiteY10" fmla="*/ 5550492 h 5665650"/>
              <a:gd name="connsiteX11" fmla="*/ 2693534 w 4541981"/>
              <a:gd name="connsiteY11" fmla="*/ 5566726 h 5665650"/>
              <a:gd name="connsiteX12" fmla="*/ 2690975 w 4541981"/>
              <a:gd name="connsiteY12" fmla="*/ 5552127 h 5665650"/>
              <a:gd name="connsiteX13" fmla="*/ 2704456 w 4541981"/>
              <a:gd name="connsiteY13" fmla="*/ 5550492 h 5665650"/>
              <a:gd name="connsiteX14" fmla="*/ 3467502 w 4541981"/>
              <a:gd name="connsiteY14" fmla="*/ 5495564 h 5665650"/>
              <a:gd name="connsiteX15" fmla="*/ 3475341 w 4541981"/>
              <a:gd name="connsiteY15" fmla="*/ 5519438 h 5665650"/>
              <a:gd name="connsiteX16" fmla="*/ 3452131 w 4541981"/>
              <a:gd name="connsiteY16" fmla="*/ 5499386 h 5665650"/>
              <a:gd name="connsiteX17" fmla="*/ 3467502 w 4541981"/>
              <a:gd name="connsiteY17" fmla="*/ 5495564 h 5665650"/>
              <a:gd name="connsiteX18" fmla="*/ 3432701 w 4541981"/>
              <a:gd name="connsiteY18" fmla="*/ 5488136 h 5665650"/>
              <a:gd name="connsiteX19" fmla="*/ 3439566 w 4541981"/>
              <a:gd name="connsiteY19" fmla="*/ 5489250 h 5665650"/>
              <a:gd name="connsiteX20" fmla="*/ 3449979 w 4541981"/>
              <a:gd name="connsiteY20" fmla="*/ 5496539 h 5665650"/>
              <a:gd name="connsiteX21" fmla="*/ 3422053 w 4541981"/>
              <a:gd name="connsiteY21" fmla="*/ 5492759 h 5665650"/>
              <a:gd name="connsiteX22" fmla="*/ 3432701 w 4541981"/>
              <a:gd name="connsiteY22" fmla="*/ 5488136 h 5665650"/>
              <a:gd name="connsiteX23" fmla="*/ 3405372 w 4541981"/>
              <a:gd name="connsiteY23" fmla="*/ 5485862 h 5665650"/>
              <a:gd name="connsiteX24" fmla="*/ 3411749 w 4541981"/>
              <a:gd name="connsiteY24" fmla="*/ 5490036 h 5665650"/>
              <a:gd name="connsiteX25" fmla="*/ 3396646 w 4541981"/>
              <a:gd name="connsiteY25" fmla="*/ 5495687 h 5665650"/>
              <a:gd name="connsiteX26" fmla="*/ 3394218 w 4541981"/>
              <a:gd name="connsiteY26" fmla="*/ 5488989 h 5665650"/>
              <a:gd name="connsiteX27" fmla="*/ 3405372 w 4541981"/>
              <a:gd name="connsiteY27" fmla="*/ 5485862 h 5665650"/>
              <a:gd name="connsiteX28" fmla="*/ 3546989 w 4541981"/>
              <a:gd name="connsiteY28" fmla="*/ 5436602 h 5665650"/>
              <a:gd name="connsiteX29" fmla="*/ 3606875 w 4541981"/>
              <a:gd name="connsiteY29" fmla="*/ 5461026 h 5665650"/>
              <a:gd name="connsiteX30" fmla="*/ 3600865 w 4541981"/>
              <a:gd name="connsiteY30" fmla="*/ 5464034 h 5665650"/>
              <a:gd name="connsiteX31" fmla="*/ 3661253 w 4541981"/>
              <a:gd name="connsiteY31" fmla="*/ 5489105 h 5665650"/>
              <a:gd name="connsiteX32" fmla="*/ 3641307 w 4541981"/>
              <a:gd name="connsiteY32" fmla="*/ 5507134 h 5665650"/>
              <a:gd name="connsiteX33" fmla="*/ 3653846 w 4541981"/>
              <a:gd name="connsiteY33" fmla="*/ 5546431 h 5665650"/>
              <a:gd name="connsiteX34" fmla="*/ 3607807 w 4541981"/>
              <a:gd name="connsiteY34" fmla="*/ 5518057 h 5665650"/>
              <a:gd name="connsiteX35" fmla="*/ 3612353 w 4541981"/>
              <a:gd name="connsiteY35" fmla="*/ 5501894 h 5665650"/>
              <a:gd name="connsiteX36" fmla="*/ 3528326 w 4541981"/>
              <a:gd name="connsiteY36" fmla="*/ 5445116 h 5665650"/>
              <a:gd name="connsiteX37" fmla="*/ 3546989 w 4541981"/>
              <a:gd name="connsiteY37" fmla="*/ 5436602 h 5665650"/>
              <a:gd name="connsiteX38" fmla="*/ 2927522 w 4541981"/>
              <a:gd name="connsiteY38" fmla="*/ 5435940 h 5665650"/>
              <a:gd name="connsiteX39" fmla="*/ 2927650 w 4541981"/>
              <a:gd name="connsiteY39" fmla="*/ 5444631 h 5665650"/>
              <a:gd name="connsiteX40" fmla="*/ 2918976 w 4541981"/>
              <a:gd name="connsiteY40" fmla="*/ 5445516 h 5665650"/>
              <a:gd name="connsiteX41" fmla="*/ 2915093 w 4541981"/>
              <a:gd name="connsiteY41" fmla="*/ 5439077 h 5665650"/>
              <a:gd name="connsiteX42" fmla="*/ 2927522 w 4541981"/>
              <a:gd name="connsiteY42" fmla="*/ 5435940 h 5665650"/>
              <a:gd name="connsiteX43" fmla="*/ 3528041 w 4541981"/>
              <a:gd name="connsiteY43" fmla="*/ 5432835 h 5665650"/>
              <a:gd name="connsiteX44" fmla="*/ 3529842 w 4541981"/>
              <a:gd name="connsiteY44" fmla="*/ 5434986 h 5665650"/>
              <a:gd name="connsiteX45" fmla="*/ 3527247 w 4541981"/>
              <a:gd name="connsiteY45" fmla="*/ 5443690 h 5665650"/>
              <a:gd name="connsiteX46" fmla="*/ 3511370 w 4541981"/>
              <a:gd name="connsiteY46" fmla="*/ 5442461 h 5665650"/>
              <a:gd name="connsiteX47" fmla="*/ 3516877 w 4541981"/>
              <a:gd name="connsiteY47" fmla="*/ 5440980 h 5665650"/>
              <a:gd name="connsiteX48" fmla="*/ 3521853 w 4541981"/>
              <a:gd name="connsiteY48" fmla="*/ 5436471 h 5665650"/>
              <a:gd name="connsiteX49" fmla="*/ 3528041 w 4541981"/>
              <a:gd name="connsiteY49" fmla="*/ 5432835 h 5665650"/>
              <a:gd name="connsiteX50" fmla="*/ 3623738 w 4541981"/>
              <a:gd name="connsiteY50" fmla="*/ 5427622 h 5665650"/>
              <a:gd name="connsiteX51" fmla="*/ 3606485 w 4541981"/>
              <a:gd name="connsiteY51" fmla="*/ 5449335 h 5665650"/>
              <a:gd name="connsiteX52" fmla="*/ 3619310 w 4541981"/>
              <a:gd name="connsiteY52" fmla="*/ 5432933 h 5665650"/>
              <a:gd name="connsiteX53" fmla="*/ 3608960 w 4541981"/>
              <a:gd name="connsiteY53" fmla="*/ 5430205 h 5665650"/>
              <a:gd name="connsiteX54" fmla="*/ 3623738 w 4541981"/>
              <a:gd name="connsiteY54" fmla="*/ 5427622 h 5665650"/>
              <a:gd name="connsiteX55" fmla="*/ 3503260 w 4541981"/>
              <a:gd name="connsiteY55" fmla="*/ 5420155 h 5665650"/>
              <a:gd name="connsiteX56" fmla="*/ 3518257 w 4541981"/>
              <a:gd name="connsiteY56" fmla="*/ 5420452 h 5665650"/>
              <a:gd name="connsiteX57" fmla="*/ 3486440 w 4541981"/>
              <a:gd name="connsiteY57" fmla="*/ 5422651 h 5665650"/>
              <a:gd name="connsiteX58" fmla="*/ 3503260 w 4541981"/>
              <a:gd name="connsiteY58" fmla="*/ 5420155 h 5665650"/>
              <a:gd name="connsiteX59" fmla="*/ 3670871 w 4541981"/>
              <a:gd name="connsiteY59" fmla="*/ 5361164 h 5665650"/>
              <a:gd name="connsiteX60" fmla="*/ 3672570 w 4541981"/>
              <a:gd name="connsiteY60" fmla="*/ 5370392 h 5665650"/>
              <a:gd name="connsiteX61" fmla="*/ 3663384 w 4541981"/>
              <a:gd name="connsiteY61" fmla="*/ 5370515 h 5665650"/>
              <a:gd name="connsiteX62" fmla="*/ 3658996 w 4541981"/>
              <a:gd name="connsiteY62" fmla="*/ 5363354 h 5665650"/>
              <a:gd name="connsiteX63" fmla="*/ 3670871 w 4541981"/>
              <a:gd name="connsiteY63" fmla="*/ 5361164 h 5665650"/>
              <a:gd name="connsiteX64" fmla="*/ 3121488 w 4541981"/>
              <a:gd name="connsiteY64" fmla="*/ 5353451 h 5665650"/>
              <a:gd name="connsiteX65" fmla="*/ 3107390 w 4541981"/>
              <a:gd name="connsiteY65" fmla="*/ 5369660 h 5665650"/>
              <a:gd name="connsiteX66" fmla="*/ 3118012 w 4541981"/>
              <a:gd name="connsiteY66" fmla="*/ 5364512 h 5665650"/>
              <a:gd name="connsiteX67" fmla="*/ 3126874 w 4541981"/>
              <a:gd name="connsiteY67" fmla="*/ 5354059 h 5665650"/>
              <a:gd name="connsiteX68" fmla="*/ 3121488 w 4541981"/>
              <a:gd name="connsiteY68" fmla="*/ 5353451 h 5665650"/>
              <a:gd name="connsiteX69" fmla="*/ 3212850 w 4541981"/>
              <a:gd name="connsiteY69" fmla="*/ 5346430 h 5665650"/>
              <a:gd name="connsiteX70" fmla="*/ 3176923 w 4541981"/>
              <a:gd name="connsiteY70" fmla="*/ 5376456 h 5665650"/>
              <a:gd name="connsiteX71" fmla="*/ 3138995 w 4541981"/>
              <a:gd name="connsiteY71" fmla="*/ 5347996 h 5665650"/>
              <a:gd name="connsiteX72" fmla="*/ 3095260 w 4541981"/>
              <a:gd name="connsiteY72" fmla="*/ 5389831 h 5665650"/>
              <a:gd name="connsiteX73" fmla="*/ 3115654 w 4541981"/>
              <a:gd name="connsiteY73" fmla="*/ 5417245 h 5665650"/>
              <a:gd name="connsiteX74" fmla="*/ 3140247 w 4541981"/>
              <a:gd name="connsiteY74" fmla="*/ 5416767 h 5665650"/>
              <a:gd name="connsiteX75" fmla="*/ 3207958 w 4541981"/>
              <a:gd name="connsiteY75" fmla="*/ 5384590 h 5665650"/>
              <a:gd name="connsiteX76" fmla="*/ 3212850 w 4541981"/>
              <a:gd name="connsiteY76" fmla="*/ 5346430 h 5665650"/>
              <a:gd name="connsiteX77" fmla="*/ 3444799 w 4541981"/>
              <a:gd name="connsiteY77" fmla="*/ 5344475 h 5665650"/>
              <a:gd name="connsiteX78" fmla="*/ 3425951 w 4541981"/>
              <a:gd name="connsiteY78" fmla="*/ 5363867 h 5665650"/>
              <a:gd name="connsiteX79" fmla="*/ 3421688 w 4541981"/>
              <a:gd name="connsiteY79" fmla="*/ 5358092 h 5665650"/>
              <a:gd name="connsiteX80" fmla="*/ 3444799 w 4541981"/>
              <a:gd name="connsiteY80" fmla="*/ 5344475 h 5665650"/>
              <a:gd name="connsiteX81" fmla="*/ 3712238 w 4541981"/>
              <a:gd name="connsiteY81" fmla="*/ 5302466 h 5665650"/>
              <a:gd name="connsiteX82" fmla="*/ 3722772 w 4541981"/>
              <a:gd name="connsiteY82" fmla="*/ 5303388 h 5665650"/>
              <a:gd name="connsiteX83" fmla="*/ 3705076 w 4541981"/>
              <a:gd name="connsiteY83" fmla="*/ 5313365 h 5665650"/>
              <a:gd name="connsiteX84" fmla="*/ 3699190 w 4541981"/>
              <a:gd name="connsiteY84" fmla="*/ 5305388 h 5665650"/>
              <a:gd name="connsiteX85" fmla="*/ 3712238 w 4541981"/>
              <a:gd name="connsiteY85" fmla="*/ 5302466 h 5665650"/>
              <a:gd name="connsiteX86" fmla="*/ 3676713 w 4541981"/>
              <a:gd name="connsiteY86" fmla="*/ 5285618 h 5665650"/>
              <a:gd name="connsiteX87" fmla="*/ 3678099 w 4541981"/>
              <a:gd name="connsiteY87" fmla="*/ 5286442 h 5665650"/>
              <a:gd name="connsiteX88" fmla="*/ 3676950 w 4541981"/>
              <a:gd name="connsiteY88" fmla="*/ 5286848 h 5665650"/>
              <a:gd name="connsiteX89" fmla="*/ 3690157 w 4541981"/>
              <a:gd name="connsiteY89" fmla="*/ 5282175 h 5665650"/>
              <a:gd name="connsiteX90" fmla="*/ 3690567 w 4541981"/>
              <a:gd name="connsiteY90" fmla="*/ 5293848 h 5665650"/>
              <a:gd name="connsiteX91" fmla="*/ 3678099 w 4541981"/>
              <a:gd name="connsiteY91" fmla="*/ 5286442 h 5665650"/>
              <a:gd name="connsiteX92" fmla="*/ 3656860 w 4541981"/>
              <a:gd name="connsiteY92" fmla="*/ 5251505 h 5665650"/>
              <a:gd name="connsiteX93" fmla="*/ 3671151 w 4541981"/>
              <a:gd name="connsiteY93" fmla="*/ 5256692 h 5665650"/>
              <a:gd name="connsiteX94" fmla="*/ 3676713 w 4541981"/>
              <a:gd name="connsiteY94" fmla="*/ 5285618 h 5665650"/>
              <a:gd name="connsiteX95" fmla="*/ 3662338 w 4541981"/>
              <a:gd name="connsiteY95" fmla="*/ 5277077 h 5665650"/>
              <a:gd name="connsiteX96" fmla="*/ 3636899 w 4541981"/>
              <a:gd name="connsiteY96" fmla="*/ 5255486 h 5665650"/>
              <a:gd name="connsiteX97" fmla="*/ 3656860 w 4541981"/>
              <a:gd name="connsiteY97" fmla="*/ 5251505 h 5665650"/>
              <a:gd name="connsiteX98" fmla="*/ 3400479 w 4541981"/>
              <a:gd name="connsiteY98" fmla="*/ 5166582 h 5665650"/>
              <a:gd name="connsiteX99" fmla="*/ 3433680 w 4541981"/>
              <a:gd name="connsiteY99" fmla="*/ 5195369 h 5665650"/>
              <a:gd name="connsiteX100" fmla="*/ 3390482 w 4541981"/>
              <a:gd name="connsiteY100" fmla="*/ 5193338 h 5665650"/>
              <a:gd name="connsiteX101" fmla="*/ 3393968 w 4541981"/>
              <a:gd name="connsiteY101" fmla="*/ 5175729 h 5665650"/>
              <a:gd name="connsiteX102" fmla="*/ 3380374 w 4541981"/>
              <a:gd name="connsiteY102" fmla="*/ 5168709 h 5665650"/>
              <a:gd name="connsiteX103" fmla="*/ 3400479 w 4541981"/>
              <a:gd name="connsiteY103" fmla="*/ 5166582 h 5665650"/>
              <a:gd name="connsiteX104" fmla="*/ 4008618 w 4541981"/>
              <a:gd name="connsiteY104" fmla="*/ 5102303 h 5665650"/>
              <a:gd name="connsiteX105" fmla="*/ 4012999 w 4541981"/>
              <a:gd name="connsiteY105" fmla="*/ 5111421 h 5665650"/>
              <a:gd name="connsiteX106" fmla="*/ 4001129 w 4541981"/>
              <a:gd name="connsiteY106" fmla="*/ 5112642 h 5665650"/>
              <a:gd name="connsiteX107" fmla="*/ 4008618 w 4541981"/>
              <a:gd name="connsiteY107" fmla="*/ 5102303 h 5665650"/>
              <a:gd name="connsiteX108" fmla="*/ 3971299 w 4541981"/>
              <a:gd name="connsiteY108" fmla="*/ 4999541 h 5665650"/>
              <a:gd name="connsiteX109" fmla="*/ 3971667 w 4541981"/>
              <a:gd name="connsiteY109" fmla="*/ 5011252 h 5665650"/>
              <a:gd name="connsiteX110" fmla="*/ 3955598 w 4541981"/>
              <a:gd name="connsiteY110" fmla="*/ 5023361 h 5665650"/>
              <a:gd name="connsiteX111" fmla="*/ 3973531 w 4541981"/>
              <a:gd name="connsiteY111" fmla="*/ 5036119 h 5665650"/>
              <a:gd name="connsiteX112" fmla="*/ 3957520 w 4541981"/>
              <a:gd name="connsiteY112" fmla="*/ 5048128 h 5665650"/>
              <a:gd name="connsiteX113" fmla="*/ 3983315 w 4541981"/>
              <a:gd name="connsiteY113" fmla="*/ 5082724 h 5665650"/>
              <a:gd name="connsiteX114" fmla="*/ 3939787 w 4541981"/>
              <a:gd name="connsiteY114" fmla="*/ 5065383 h 5665650"/>
              <a:gd name="connsiteX115" fmla="*/ 3913936 w 4541981"/>
              <a:gd name="connsiteY115" fmla="*/ 5034448 h 5665650"/>
              <a:gd name="connsiteX116" fmla="*/ 3950660 w 4541981"/>
              <a:gd name="connsiteY116" fmla="*/ 5027789 h 5665650"/>
              <a:gd name="connsiteX117" fmla="*/ 3971299 w 4541981"/>
              <a:gd name="connsiteY117" fmla="*/ 4999541 h 5665650"/>
              <a:gd name="connsiteX118" fmla="*/ 4208141 w 4541981"/>
              <a:gd name="connsiteY118" fmla="*/ 4959426 h 5665650"/>
              <a:gd name="connsiteX119" fmla="*/ 4227094 w 4541981"/>
              <a:gd name="connsiteY119" fmla="*/ 4973665 h 5665650"/>
              <a:gd name="connsiteX120" fmla="*/ 4213084 w 4541981"/>
              <a:gd name="connsiteY120" fmla="*/ 4969784 h 5665650"/>
              <a:gd name="connsiteX121" fmla="*/ 4208141 w 4541981"/>
              <a:gd name="connsiteY121" fmla="*/ 4959426 h 5665650"/>
              <a:gd name="connsiteX122" fmla="*/ 4250228 w 4541981"/>
              <a:gd name="connsiteY122" fmla="*/ 4929521 h 5665650"/>
              <a:gd name="connsiteX123" fmla="*/ 4255417 w 4541981"/>
              <a:gd name="connsiteY123" fmla="*/ 4930018 h 5665650"/>
              <a:gd name="connsiteX124" fmla="*/ 4246657 w 4541981"/>
              <a:gd name="connsiteY124" fmla="*/ 4943954 h 5665650"/>
              <a:gd name="connsiteX125" fmla="*/ 4241237 w 4541981"/>
              <a:gd name="connsiteY125" fmla="*/ 4936791 h 5665650"/>
              <a:gd name="connsiteX126" fmla="*/ 4250228 w 4541981"/>
              <a:gd name="connsiteY126" fmla="*/ 4929521 h 5665650"/>
              <a:gd name="connsiteX127" fmla="*/ 4080352 w 4541981"/>
              <a:gd name="connsiteY127" fmla="*/ 4926923 h 5665650"/>
              <a:gd name="connsiteX128" fmla="*/ 4099905 w 4541981"/>
              <a:gd name="connsiteY128" fmla="*/ 4948580 h 5665650"/>
              <a:gd name="connsiteX129" fmla="*/ 4079003 w 4541981"/>
              <a:gd name="connsiteY129" fmla="*/ 4943986 h 5665650"/>
              <a:gd name="connsiteX130" fmla="*/ 4068516 w 4541981"/>
              <a:gd name="connsiteY130" fmla="*/ 4928707 h 5665650"/>
              <a:gd name="connsiteX131" fmla="*/ 4080352 w 4541981"/>
              <a:gd name="connsiteY131" fmla="*/ 4926923 h 5665650"/>
              <a:gd name="connsiteX132" fmla="*/ 4060147 w 4541981"/>
              <a:gd name="connsiteY132" fmla="*/ 4906043 h 5665650"/>
              <a:gd name="connsiteX133" fmla="*/ 4068089 w 4541981"/>
              <a:gd name="connsiteY133" fmla="*/ 4917018 h 5665650"/>
              <a:gd name="connsiteX134" fmla="*/ 4054577 w 4541981"/>
              <a:gd name="connsiteY134" fmla="*/ 4918668 h 5665650"/>
              <a:gd name="connsiteX135" fmla="*/ 4053456 w 4541981"/>
              <a:gd name="connsiteY135" fmla="*/ 4908533 h 5665650"/>
              <a:gd name="connsiteX136" fmla="*/ 4060147 w 4541981"/>
              <a:gd name="connsiteY136" fmla="*/ 4906043 h 5665650"/>
              <a:gd name="connsiteX137" fmla="*/ 4309659 w 4541981"/>
              <a:gd name="connsiteY137" fmla="*/ 4894330 h 5665650"/>
              <a:gd name="connsiteX138" fmla="*/ 4282755 w 4541981"/>
              <a:gd name="connsiteY138" fmla="*/ 4908857 h 5665650"/>
              <a:gd name="connsiteX139" fmla="*/ 4283262 w 4541981"/>
              <a:gd name="connsiteY139" fmla="*/ 4903692 h 5665650"/>
              <a:gd name="connsiteX140" fmla="*/ 4309659 w 4541981"/>
              <a:gd name="connsiteY140" fmla="*/ 4894330 h 5665650"/>
              <a:gd name="connsiteX141" fmla="*/ 4200109 w 4541981"/>
              <a:gd name="connsiteY141" fmla="*/ 4804035 h 5665650"/>
              <a:gd name="connsiteX142" fmla="*/ 4210116 w 4541981"/>
              <a:gd name="connsiteY142" fmla="*/ 4805733 h 5665650"/>
              <a:gd name="connsiteX143" fmla="*/ 4182687 w 4541981"/>
              <a:gd name="connsiteY143" fmla="*/ 4813593 h 5665650"/>
              <a:gd name="connsiteX144" fmla="*/ 4200109 w 4541981"/>
              <a:gd name="connsiteY144" fmla="*/ 4804035 h 5665650"/>
              <a:gd name="connsiteX145" fmla="*/ 4539742 w 4541981"/>
              <a:gd name="connsiteY145" fmla="*/ 4766391 h 5665650"/>
              <a:gd name="connsiteX146" fmla="*/ 4524073 w 4541981"/>
              <a:gd name="connsiteY146" fmla="*/ 4768360 h 5665650"/>
              <a:gd name="connsiteX147" fmla="*/ 4539742 w 4541981"/>
              <a:gd name="connsiteY147" fmla="*/ 4766391 h 5665650"/>
              <a:gd name="connsiteX148" fmla="*/ 3833336 w 4541981"/>
              <a:gd name="connsiteY148" fmla="*/ 4714158 h 5665650"/>
              <a:gd name="connsiteX149" fmla="*/ 3858092 w 4541981"/>
              <a:gd name="connsiteY149" fmla="*/ 4747289 h 5665650"/>
              <a:gd name="connsiteX150" fmla="*/ 3833336 w 4541981"/>
              <a:gd name="connsiteY150" fmla="*/ 4714158 h 5665650"/>
              <a:gd name="connsiteX151" fmla="*/ 4527333 w 4541981"/>
              <a:gd name="connsiteY151" fmla="*/ 4705325 h 5665650"/>
              <a:gd name="connsiteX152" fmla="*/ 4531479 w 4541981"/>
              <a:gd name="connsiteY152" fmla="*/ 4711036 h 5665650"/>
              <a:gd name="connsiteX153" fmla="*/ 4516299 w 4541981"/>
              <a:gd name="connsiteY153" fmla="*/ 4716762 h 5665650"/>
              <a:gd name="connsiteX154" fmla="*/ 4513929 w 4541981"/>
              <a:gd name="connsiteY154" fmla="*/ 4710006 h 5665650"/>
              <a:gd name="connsiteX155" fmla="*/ 4527333 w 4541981"/>
              <a:gd name="connsiteY155" fmla="*/ 4705325 h 5665650"/>
              <a:gd name="connsiteX156" fmla="*/ 4287557 w 4541981"/>
              <a:gd name="connsiteY156" fmla="*/ 4451345 h 5665650"/>
              <a:gd name="connsiteX157" fmla="*/ 4291594 w 4541981"/>
              <a:gd name="connsiteY157" fmla="*/ 4479038 h 5665650"/>
              <a:gd name="connsiteX158" fmla="*/ 4278377 w 4541981"/>
              <a:gd name="connsiteY158" fmla="*/ 4481599 h 5665650"/>
              <a:gd name="connsiteX159" fmla="*/ 4262252 w 4541981"/>
              <a:gd name="connsiteY159" fmla="*/ 4462106 h 5665650"/>
              <a:gd name="connsiteX160" fmla="*/ 4287557 w 4541981"/>
              <a:gd name="connsiteY160" fmla="*/ 4451345 h 5665650"/>
              <a:gd name="connsiteX161" fmla="*/ 3964921 w 4541981"/>
              <a:gd name="connsiteY161" fmla="*/ 4169840 h 5665650"/>
              <a:gd name="connsiteX162" fmla="*/ 3971184 w 4541981"/>
              <a:gd name="connsiteY162" fmla="*/ 4172625 h 5665650"/>
              <a:gd name="connsiteX163" fmla="*/ 3955196 w 4541981"/>
              <a:gd name="connsiteY163" fmla="*/ 4181245 h 5665650"/>
              <a:gd name="connsiteX164" fmla="*/ 3954771 w 4541981"/>
              <a:gd name="connsiteY164" fmla="*/ 4172970 h 5665650"/>
              <a:gd name="connsiteX165" fmla="*/ 3964921 w 4541981"/>
              <a:gd name="connsiteY165" fmla="*/ 4169840 h 5665650"/>
              <a:gd name="connsiteX166" fmla="*/ 539783 w 4541981"/>
              <a:gd name="connsiteY166" fmla="*/ 1251966 h 5665650"/>
              <a:gd name="connsiteX167" fmla="*/ 540124 w 4541981"/>
              <a:gd name="connsiteY167" fmla="*/ 1259845 h 5665650"/>
              <a:gd name="connsiteX168" fmla="*/ 524922 w 4541981"/>
              <a:gd name="connsiteY168" fmla="*/ 1258064 h 5665650"/>
              <a:gd name="connsiteX169" fmla="*/ 539783 w 4541981"/>
              <a:gd name="connsiteY169" fmla="*/ 1251966 h 5665650"/>
              <a:gd name="connsiteX170" fmla="*/ 242344 w 4541981"/>
              <a:gd name="connsiteY170" fmla="*/ 926541 h 5665650"/>
              <a:gd name="connsiteX171" fmla="*/ 257156 w 4541981"/>
              <a:gd name="connsiteY171" fmla="*/ 947039 h 5665650"/>
              <a:gd name="connsiteX172" fmla="*/ 233652 w 4541981"/>
              <a:gd name="connsiteY172" fmla="*/ 953965 h 5665650"/>
              <a:gd name="connsiteX173" fmla="*/ 230086 w 4541981"/>
              <a:gd name="connsiteY173" fmla="*/ 927267 h 5665650"/>
              <a:gd name="connsiteX174" fmla="*/ 242344 w 4541981"/>
              <a:gd name="connsiteY174" fmla="*/ 926541 h 5665650"/>
              <a:gd name="connsiteX175" fmla="*/ 633278 w 4541981"/>
              <a:gd name="connsiteY175" fmla="*/ 729294 h 5665650"/>
              <a:gd name="connsiteX176" fmla="*/ 655999 w 4541981"/>
              <a:gd name="connsiteY176" fmla="*/ 763793 h 5665650"/>
              <a:gd name="connsiteX177" fmla="*/ 633278 w 4541981"/>
              <a:gd name="connsiteY177" fmla="*/ 729294 h 5665650"/>
              <a:gd name="connsiteX178" fmla="*/ 23461 w 4541981"/>
              <a:gd name="connsiteY178" fmla="*/ 673688 h 5665650"/>
              <a:gd name="connsiteX179" fmla="*/ 25613 w 4541981"/>
              <a:gd name="connsiteY179" fmla="*/ 680379 h 5665650"/>
              <a:gd name="connsiteX180" fmla="*/ 9364 w 4541981"/>
              <a:gd name="connsiteY180" fmla="*/ 677153 h 5665650"/>
              <a:gd name="connsiteX181" fmla="*/ 23461 w 4541981"/>
              <a:gd name="connsiteY181" fmla="*/ 673688 h 5665650"/>
              <a:gd name="connsiteX182" fmla="*/ 322965 w 4541981"/>
              <a:gd name="connsiteY182" fmla="*/ 623217 h 5665650"/>
              <a:gd name="connsiteX183" fmla="*/ 333059 w 4541981"/>
              <a:gd name="connsiteY183" fmla="*/ 624955 h 5665650"/>
              <a:gd name="connsiteX184" fmla="*/ 307603 w 4541981"/>
              <a:gd name="connsiteY184" fmla="*/ 628867 h 5665650"/>
              <a:gd name="connsiteX185" fmla="*/ 322965 w 4541981"/>
              <a:gd name="connsiteY185" fmla="*/ 623217 h 5665650"/>
              <a:gd name="connsiteX186" fmla="*/ 7288 w 4541981"/>
              <a:gd name="connsiteY186" fmla="*/ 617745 h 5665650"/>
              <a:gd name="connsiteX187" fmla="*/ 16585 w 4541981"/>
              <a:gd name="connsiteY187" fmla="*/ 623910 h 5665650"/>
              <a:gd name="connsiteX188" fmla="*/ 7288 w 4541981"/>
              <a:gd name="connsiteY188" fmla="*/ 617745 h 5665650"/>
              <a:gd name="connsiteX189" fmla="*/ 439848 w 4541981"/>
              <a:gd name="connsiteY189" fmla="*/ 541885 h 5665650"/>
              <a:gd name="connsiteX190" fmla="*/ 452374 w 4541981"/>
              <a:gd name="connsiteY190" fmla="*/ 542059 h 5665650"/>
              <a:gd name="connsiteX191" fmla="*/ 453347 w 4541981"/>
              <a:gd name="connsiteY191" fmla="*/ 551783 h 5665650"/>
              <a:gd name="connsiteX192" fmla="*/ 439848 w 4541981"/>
              <a:gd name="connsiteY192" fmla="*/ 541885 h 5665650"/>
              <a:gd name="connsiteX193" fmla="*/ 240974 w 4541981"/>
              <a:gd name="connsiteY193" fmla="*/ 522052 h 5665650"/>
              <a:gd name="connsiteX194" fmla="*/ 240473 w 4541981"/>
              <a:gd name="connsiteY194" fmla="*/ 526871 h 5665650"/>
              <a:gd name="connsiteX195" fmla="*/ 215965 w 4541981"/>
              <a:gd name="connsiteY195" fmla="*/ 532335 h 5665650"/>
              <a:gd name="connsiteX196" fmla="*/ 240974 w 4541981"/>
              <a:gd name="connsiteY196" fmla="*/ 522052 h 5665650"/>
              <a:gd name="connsiteX197" fmla="*/ 410577 w 4541981"/>
              <a:gd name="connsiteY197" fmla="*/ 507963 h 5665650"/>
              <a:gd name="connsiteX198" fmla="*/ 429909 w 4541981"/>
              <a:gd name="connsiteY198" fmla="*/ 514989 h 5665650"/>
              <a:gd name="connsiteX199" fmla="*/ 439526 w 4541981"/>
              <a:gd name="connsiteY199" fmla="*/ 530780 h 5665650"/>
              <a:gd name="connsiteX200" fmla="*/ 410577 w 4541981"/>
              <a:gd name="connsiteY200" fmla="*/ 507963 h 5665650"/>
              <a:gd name="connsiteX201" fmla="*/ 274629 w 4541981"/>
              <a:gd name="connsiteY201" fmla="*/ 493504 h 5665650"/>
              <a:gd name="connsiteX202" fmla="*/ 279603 w 4541981"/>
              <a:gd name="connsiteY202" fmla="*/ 500973 h 5665650"/>
              <a:gd name="connsiteX203" fmla="*/ 274629 w 4541981"/>
              <a:gd name="connsiteY203" fmla="*/ 493504 h 5665650"/>
              <a:gd name="connsiteX204" fmla="*/ 292935 w 4541981"/>
              <a:gd name="connsiteY204" fmla="*/ 467927 h 5665650"/>
              <a:gd name="connsiteX205" fmla="*/ 305886 w 4541981"/>
              <a:gd name="connsiteY205" fmla="*/ 473393 h 5665650"/>
              <a:gd name="connsiteX206" fmla="*/ 310399 w 4541981"/>
              <a:gd name="connsiteY206" fmla="*/ 483821 h 5665650"/>
              <a:gd name="connsiteX207" fmla="*/ 292935 w 4541981"/>
              <a:gd name="connsiteY207" fmla="*/ 467927 h 5665650"/>
              <a:gd name="connsiteX208" fmla="*/ 519406 w 4541981"/>
              <a:gd name="connsiteY208" fmla="*/ 396107 h 5665650"/>
              <a:gd name="connsiteX209" fmla="*/ 559612 w 4541981"/>
              <a:gd name="connsiteY209" fmla="*/ 418086 h 5665650"/>
              <a:gd name="connsiteX210" fmla="*/ 583361 w 4541981"/>
              <a:gd name="connsiteY210" fmla="*/ 450648 h 5665650"/>
              <a:gd name="connsiteX211" fmla="*/ 549306 w 4541981"/>
              <a:gd name="connsiteY211" fmla="*/ 452232 h 5665650"/>
              <a:gd name="connsiteX212" fmla="*/ 530013 w 4541981"/>
              <a:gd name="connsiteY212" fmla="*/ 476289 h 5665650"/>
              <a:gd name="connsiteX213" fmla="*/ 529745 w 4541981"/>
              <a:gd name="connsiteY213" fmla="*/ 465171 h 5665650"/>
              <a:gd name="connsiteX214" fmla="*/ 544705 w 4541981"/>
              <a:gd name="connsiteY214" fmla="*/ 455784 h 5665650"/>
              <a:gd name="connsiteX215" fmla="*/ 528174 w 4541981"/>
              <a:gd name="connsiteY215" fmla="*/ 441422 h 5665650"/>
              <a:gd name="connsiteX216" fmla="*/ 543079 w 4541981"/>
              <a:gd name="connsiteY216" fmla="*/ 432124 h 5665650"/>
              <a:gd name="connsiteX217" fmla="*/ 519406 w 4541981"/>
              <a:gd name="connsiteY217" fmla="*/ 396107 h 5665650"/>
              <a:gd name="connsiteX218" fmla="*/ 492094 w 4541981"/>
              <a:gd name="connsiteY218" fmla="*/ 365166 h 5665650"/>
              <a:gd name="connsiteX219" fmla="*/ 503095 w 4541981"/>
              <a:gd name="connsiteY219" fmla="*/ 365536 h 5665650"/>
              <a:gd name="connsiteX220" fmla="*/ 492094 w 4541981"/>
              <a:gd name="connsiteY220" fmla="*/ 365166 h 5665650"/>
              <a:gd name="connsiteX221" fmla="*/ 1041345 w 4541981"/>
              <a:gd name="connsiteY221" fmla="*/ 354397 h 5665650"/>
              <a:gd name="connsiteX222" fmla="*/ 1069179 w 4541981"/>
              <a:gd name="connsiteY222" fmla="*/ 367609 h 5665650"/>
              <a:gd name="connsiteX223" fmla="*/ 1065839 w 4541981"/>
              <a:gd name="connsiteY223" fmla="*/ 383809 h 5665650"/>
              <a:gd name="connsiteX224" fmla="*/ 1078386 w 4541981"/>
              <a:gd name="connsiteY224" fmla="*/ 392190 h 5665650"/>
              <a:gd name="connsiteX225" fmla="*/ 1029181 w 4541981"/>
              <a:gd name="connsiteY225" fmla="*/ 360146 h 5665650"/>
              <a:gd name="connsiteX226" fmla="*/ 1041345 w 4541981"/>
              <a:gd name="connsiteY226" fmla="*/ 354397 h 5665650"/>
              <a:gd name="connsiteX227" fmla="*/ 804654 w 4541981"/>
              <a:gd name="connsiteY227" fmla="*/ 243636 h 5665650"/>
              <a:gd name="connsiteX228" fmla="*/ 817914 w 4541981"/>
              <a:gd name="connsiteY228" fmla="*/ 253556 h 5665650"/>
              <a:gd name="connsiteX229" fmla="*/ 841340 w 4541981"/>
              <a:gd name="connsiteY229" fmla="*/ 277233 h 5665650"/>
              <a:gd name="connsiteX230" fmla="*/ 809623 w 4541981"/>
              <a:gd name="connsiteY230" fmla="*/ 271698 h 5665650"/>
              <a:gd name="connsiteX231" fmla="*/ 804442 w 4541981"/>
              <a:gd name="connsiteY231" fmla="*/ 242444 h 5665650"/>
              <a:gd name="connsiteX232" fmla="*/ 804654 w 4541981"/>
              <a:gd name="connsiteY232" fmla="*/ 243636 h 5665650"/>
              <a:gd name="connsiteX233" fmla="*/ 803375 w 4541981"/>
              <a:gd name="connsiteY233" fmla="*/ 242681 h 5665650"/>
              <a:gd name="connsiteX234" fmla="*/ 1332485 w 4541981"/>
              <a:gd name="connsiteY234" fmla="*/ 237244 h 5665650"/>
              <a:gd name="connsiteX235" fmla="*/ 1322615 w 4541981"/>
              <a:gd name="connsiteY235" fmla="*/ 240747 h 5665650"/>
              <a:gd name="connsiteX236" fmla="*/ 1314340 w 4541981"/>
              <a:gd name="connsiteY236" fmla="*/ 249492 h 5665650"/>
              <a:gd name="connsiteX237" fmla="*/ 1332485 w 4541981"/>
              <a:gd name="connsiteY237" fmla="*/ 237244 h 5665650"/>
              <a:gd name="connsiteX238" fmla="*/ 786456 w 4541981"/>
              <a:gd name="connsiteY238" fmla="*/ 228929 h 5665650"/>
              <a:gd name="connsiteX239" fmla="*/ 791875 w 4541981"/>
              <a:gd name="connsiteY239" fmla="*/ 234079 h 5665650"/>
              <a:gd name="connsiteX240" fmla="*/ 803375 w 4541981"/>
              <a:gd name="connsiteY240" fmla="*/ 242681 h 5665650"/>
              <a:gd name="connsiteX241" fmla="*/ 792181 w 4541981"/>
              <a:gd name="connsiteY241" fmla="*/ 245166 h 5665650"/>
              <a:gd name="connsiteX242" fmla="*/ 786456 w 4541981"/>
              <a:gd name="connsiteY242" fmla="*/ 228929 h 5665650"/>
              <a:gd name="connsiteX243" fmla="*/ 773076 w 4541981"/>
              <a:gd name="connsiteY243" fmla="*/ 213511 h 5665650"/>
              <a:gd name="connsiteX244" fmla="*/ 778559 w 4541981"/>
              <a:gd name="connsiteY244" fmla="*/ 213765 h 5665650"/>
              <a:gd name="connsiteX245" fmla="*/ 783960 w 4541981"/>
              <a:gd name="connsiteY245" fmla="*/ 222062 h 5665650"/>
              <a:gd name="connsiteX246" fmla="*/ 762106 w 4541981"/>
              <a:gd name="connsiteY246" fmla="*/ 220926 h 5665650"/>
              <a:gd name="connsiteX247" fmla="*/ 773076 w 4541981"/>
              <a:gd name="connsiteY247" fmla="*/ 213511 h 5665650"/>
              <a:gd name="connsiteX248" fmla="*/ 1037399 w 4541981"/>
              <a:gd name="connsiteY248" fmla="*/ 201841 h 5665650"/>
              <a:gd name="connsiteX249" fmla="*/ 1041311 w 4541981"/>
              <a:gd name="connsiteY249" fmla="*/ 207847 h 5665650"/>
              <a:gd name="connsiteX250" fmla="*/ 1019820 w 4541981"/>
              <a:gd name="connsiteY250" fmla="*/ 217756 h 5665650"/>
              <a:gd name="connsiteX251" fmla="*/ 1037399 w 4541981"/>
              <a:gd name="connsiteY251" fmla="*/ 201841 h 5665650"/>
              <a:gd name="connsiteX252" fmla="*/ 1302349 w 4541981"/>
              <a:gd name="connsiteY252" fmla="*/ 188493 h 5665650"/>
              <a:gd name="connsiteX253" fmla="*/ 1239433 w 4541981"/>
              <a:gd name="connsiteY253" fmla="*/ 210224 h 5665650"/>
              <a:gd name="connsiteX254" fmla="*/ 1234663 w 4541981"/>
              <a:gd name="connsiteY254" fmla="*/ 245671 h 5665650"/>
              <a:gd name="connsiteX255" fmla="*/ 1268127 w 4541981"/>
              <a:gd name="connsiteY255" fmla="*/ 221895 h 5665650"/>
              <a:gd name="connsiteX256" fmla="*/ 1303076 w 4541981"/>
              <a:gd name="connsiteY256" fmla="*/ 253668 h 5665650"/>
              <a:gd name="connsiteX257" fmla="*/ 1343846 w 4541981"/>
              <a:gd name="connsiteY257" fmla="*/ 219731 h 5665650"/>
              <a:gd name="connsiteX258" fmla="*/ 1325129 w 4541981"/>
              <a:gd name="connsiteY258" fmla="*/ 191197 h 5665650"/>
              <a:gd name="connsiteX259" fmla="*/ 1302349 w 4541981"/>
              <a:gd name="connsiteY259" fmla="*/ 188493 h 5665650"/>
              <a:gd name="connsiteX260" fmla="*/ 1505121 w 4541981"/>
              <a:gd name="connsiteY260" fmla="*/ 187229 h 5665650"/>
              <a:gd name="connsiteX261" fmla="*/ 1507468 w 4541981"/>
              <a:gd name="connsiteY261" fmla="*/ 189708 h 5665650"/>
              <a:gd name="connsiteX262" fmla="*/ 1511025 w 4541981"/>
              <a:gd name="connsiteY262" fmla="*/ 196294 h 5665650"/>
              <a:gd name="connsiteX263" fmla="*/ 1499429 w 4541981"/>
              <a:gd name="connsiteY263" fmla="*/ 189432 h 5665650"/>
              <a:gd name="connsiteX264" fmla="*/ 1505121 w 4541981"/>
              <a:gd name="connsiteY264" fmla="*/ 187229 h 5665650"/>
              <a:gd name="connsiteX265" fmla="*/ 814977 w 4541981"/>
              <a:gd name="connsiteY265" fmla="*/ 162189 h 5665650"/>
              <a:gd name="connsiteX266" fmla="*/ 817532 w 4541981"/>
              <a:gd name="connsiteY266" fmla="*/ 165086 h 5665650"/>
              <a:gd name="connsiteX267" fmla="*/ 821552 w 4541981"/>
              <a:gd name="connsiteY267" fmla="*/ 172419 h 5665650"/>
              <a:gd name="connsiteX268" fmla="*/ 809023 w 4541981"/>
              <a:gd name="connsiteY268" fmla="*/ 164023 h 5665650"/>
              <a:gd name="connsiteX269" fmla="*/ 814977 w 4541981"/>
              <a:gd name="connsiteY269" fmla="*/ 162189 h 5665650"/>
              <a:gd name="connsiteX270" fmla="*/ 962393 w 4541981"/>
              <a:gd name="connsiteY270" fmla="*/ 128594 h 5665650"/>
              <a:gd name="connsiteX271" fmla="*/ 981744 w 4541981"/>
              <a:gd name="connsiteY271" fmla="*/ 138504 h 5665650"/>
              <a:gd name="connsiteX272" fmla="*/ 952262 w 4541981"/>
              <a:gd name="connsiteY272" fmla="*/ 136500 h 5665650"/>
              <a:gd name="connsiteX273" fmla="*/ 962393 w 4541981"/>
              <a:gd name="connsiteY273" fmla="*/ 128594 h 5665650"/>
              <a:gd name="connsiteX274" fmla="*/ 953337 w 4541981"/>
              <a:gd name="connsiteY274" fmla="*/ 112041 h 5665650"/>
              <a:gd name="connsiteX275" fmla="*/ 958780 w 4541981"/>
              <a:gd name="connsiteY275" fmla="*/ 116576 h 5665650"/>
              <a:gd name="connsiteX276" fmla="*/ 953668 w 4541981"/>
              <a:gd name="connsiteY276" fmla="*/ 117270 h 5665650"/>
              <a:gd name="connsiteX277" fmla="*/ 949032 w 4541981"/>
              <a:gd name="connsiteY277" fmla="*/ 120894 h 5665650"/>
              <a:gd name="connsiteX278" fmla="*/ 944082 w 4541981"/>
              <a:gd name="connsiteY278" fmla="*/ 113378 h 5665650"/>
              <a:gd name="connsiteX279" fmla="*/ 953337 w 4541981"/>
              <a:gd name="connsiteY279" fmla="*/ 112041 h 5665650"/>
              <a:gd name="connsiteX280" fmla="*/ 1717034 w 4541981"/>
              <a:gd name="connsiteY280" fmla="*/ 104048 h 5665650"/>
              <a:gd name="connsiteX281" fmla="*/ 1719311 w 4541981"/>
              <a:gd name="connsiteY281" fmla="*/ 118178 h 5665650"/>
              <a:gd name="connsiteX282" fmla="*/ 1717034 w 4541981"/>
              <a:gd name="connsiteY282" fmla="*/ 104048 h 5665650"/>
              <a:gd name="connsiteX283" fmla="*/ 870728 w 4541981"/>
              <a:gd name="connsiteY283" fmla="*/ 97872 h 5665650"/>
              <a:gd name="connsiteX284" fmla="*/ 858746 w 4541981"/>
              <a:gd name="connsiteY284" fmla="*/ 111733 h 5665650"/>
              <a:gd name="connsiteX285" fmla="*/ 868315 w 4541981"/>
              <a:gd name="connsiteY285" fmla="*/ 115640 h 5665650"/>
              <a:gd name="connsiteX286" fmla="*/ 870728 w 4541981"/>
              <a:gd name="connsiteY286" fmla="*/ 97872 h 5665650"/>
              <a:gd name="connsiteX287" fmla="*/ 1059301 w 4541981"/>
              <a:gd name="connsiteY287" fmla="*/ 96324 h 5665650"/>
              <a:gd name="connsiteX288" fmla="*/ 1155070 w 4541981"/>
              <a:gd name="connsiteY288" fmla="*/ 135240 h 5665650"/>
              <a:gd name="connsiteX289" fmla="*/ 1175575 w 4541981"/>
              <a:gd name="connsiteY289" fmla="*/ 123813 h 5665650"/>
              <a:gd name="connsiteX290" fmla="*/ 1175494 w 4541981"/>
              <a:gd name="connsiteY290" fmla="*/ 155623 h 5665650"/>
              <a:gd name="connsiteX291" fmla="*/ 1211492 w 4541981"/>
              <a:gd name="connsiteY291" fmla="*/ 157122 h 5665650"/>
              <a:gd name="connsiteX292" fmla="*/ 1239524 w 4541981"/>
              <a:gd name="connsiteY292" fmla="*/ 178389 h 5665650"/>
              <a:gd name="connsiteX293" fmla="*/ 1279524 w 4541981"/>
              <a:gd name="connsiteY293" fmla="*/ 185852 h 5665650"/>
              <a:gd name="connsiteX294" fmla="*/ 1317969 w 4541981"/>
              <a:gd name="connsiteY294" fmla="*/ 169553 h 5665650"/>
              <a:gd name="connsiteX295" fmla="*/ 1353110 w 4541981"/>
              <a:gd name="connsiteY295" fmla="*/ 137667 h 5665650"/>
              <a:gd name="connsiteX296" fmla="*/ 1342170 w 4541981"/>
              <a:gd name="connsiteY296" fmla="*/ 152959 h 5665650"/>
              <a:gd name="connsiteX297" fmla="*/ 1376931 w 4541981"/>
              <a:gd name="connsiteY297" fmla="*/ 141804 h 5665650"/>
              <a:gd name="connsiteX298" fmla="*/ 1408234 w 4541981"/>
              <a:gd name="connsiteY298" fmla="*/ 178688 h 5665650"/>
              <a:gd name="connsiteX299" fmla="*/ 1430468 w 4541981"/>
              <a:gd name="connsiteY299" fmla="*/ 159137 h 5665650"/>
              <a:gd name="connsiteX300" fmla="*/ 1467791 w 4541981"/>
              <a:gd name="connsiteY300" fmla="*/ 173215 h 5665650"/>
              <a:gd name="connsiteX301" fmla="*/ 1495389 w 4541981"/>
              <a:gd name="connsiteY301" fmla="*/ 215217 h 5665650"/>
              <a:gd name="connsiteX302" fmla="*/ 1520563 w 4541981"/>
              <a:gd name="connsiteY302" fmla="*/ 200167 h 5665650"/>
              <a:gd name="connsiteX303" fmla="*/ 1549603 w 4541981"/>
              <a:gd name="connsiteY303" fmla="*/ 222939 h 5665650"/>
              <a:gd name="connsiteX304" fmla="*/ 1592527 w 4541981"/>
              <a:gd name="connsiteY304" fmla="*/ 234890 h 5665650"/>
              <a:gd name="connsiteX305" fmla="*/ 1606885 w 4541981"/>
              <a:gd name="connsiteY305" fmla="*/ 203334 h 5665650"/>
              <a:gd name="connsiteX306" fmla="*/ 1610430 w 4541981"/>
              <a:gd name="connsiteY306" fmla="*/ 230049 h 5665650"/>
              <a:gd name="connsiteX307" fmla="*/ 1764776 w 4541981"/>
              <a:gd name="connsiteY307" fmla="*/ 261938 h 5665650"/>
              <a:gd name="connsiteX308" fmla="*/ 1787539 w 4541981"/>
              <a:gd name="connsiteY308" fmla="*/ 264657 h 5665650"/>
              <a:gd name="connsiteX309" fmla="*/ 1796846 w 4541981"/>
              <a:gd name="connsiteY309" fmla="*/ 257411 h 5665650"/>
              <a:gd name="connsiteX310" fmla="*/ 1903174 w 4541981"/>
              <a:gd name="connsiteY310" fmla="*/ 301722 h 5665650"/>
              <a:gd name="connsiteX311" fmla="*/ 1880959 w 4541981"/>
              <a:gd name="connsiteY311" fmla="*/ 321261 h 5665650"/>
              <a:gd name="connsiteX312" fmla="*/ 1931248 w 4541981"/>
              <a:gd name="connsiteY312" fmla="*/ 322958 h 5665650"/>
              <a:gd name="connsiteX313" fmla="*/ 1990241 w 4541981"/>
              <a:gd name="connsiteY313" fmla="*/ 370052 h 5665650"/>
              <a:gd name="connsiteX314" fmla="*/ 1985173 w 4541981"/>
              <a:gd name="connsiteY314" fmla="*/ 394420 h 5665650"/>
              <a:gd name="connsiteX315" fmla="*/ 2019156 w 4541981"/>
              <a:gd name="connsiteY315" fmla="*/ 424655 h 5665650"/>
              <a:gd name="connsiteX316" fmla="*/ 2411774 w 4541981"/>
              <a:gd name="connsiteY316" fmla="*/ 765591 h 5665650"/>
              <a:gd name="connsiteX317" fmla="*/ 2509737 w 4541981"/>
              <a:gd name="connsiteY317" fmla="*/ 850407 h 5665650"/>
              <a:gd name="connsiteX318" fmla="*/ 2538712 w 4541981"/>
              <a:gd name="connsiteY318" fmla="*/ 873215 h 5665650"/>
              <a:gd name="connsiteX319" fmla="*/ 2667623 w 4541981"/>
              <a:gd name="connsiteY319" fmla="*/ 983840 h 5665650"/>
              <a:gd name="connsiteX320" fmla="*/ 2743741 w 4541981"/>
              <a:gd name="connsiteY320" fmla="*/ 1067529 h 5665650"/>
              <a:gd name="connsiteX321" fmla="*/ 2768397 w 4541981"/>
              <a:gd name="connsiteY321" fmla="*/ 1105026 h 5665650"/>
              <a:gd name="connsiteX322" fmla="*/ 2792218 w 4541981"/>
              <a:gd name="connsiteY322" fmla="*/ 1109163 h 5665650"/>
              <a:gd name="connsiteX323" fmla="*/ 2829005 w 4541981"/>
              <a:gd name="connsiteY323" fmla="*/ 1175804 h 5665650"/>
              <a:gd name="connsiteX324" fmla="*/ 2873899 w 4541981"/>
              <a:gd name="connsiteY324" fmla="*/ 1190753 h 5665650"/>
              <a:gd name="connsiteX325" fmla="*/ 2974406 w 4541981"/>
              <a:gd name="connsiteY325" fmla="*/ 1300820 h 5665650"/>
              <a:gd name="connsiteX326" fmla="*/ 2995091 w 4541981"/>
              <a:gd name="connsiteY326" fmla="*/ 1332312 h 5665650"/>
              <a:gd name="connsiteX327" fmla="*/ 3024556 w 4541981"/>
              <a:gd name="connsiteY327" fmla="*/ 1334374 h 5665650"/>
              <a:gd name="connsiteX328" fmla="*/ 3076271 w 4541981"/>
              <a:gd name="connsiteY328" fmla="*/ 1391666 h 5665650"/>
              <a:gd name="connsiteX329" fmla="*/ 3092325 w 4541981"/>
              <a:gd name="connsiteY329" fmla="*/ 1426792 h 5665650"/>
              <a:gd name="connsiteX330" fmla="*/ 3143081 w 4541981"/>
              <a:gd name="connsiteY330" fmla="*/ 1482557 h 5665650"/>
              <a:gd name="connsiteX331" fmla="*/ 3213518 w 4541981"/>
              <a:gd name="connsiteY331" fmla="*/ 1568352 h 5665650"/>
              <a:gd name="connsiteX332" fmla="*/ 3229425 w 4541981"/>
              <a:gd name="connsiteY332" fmla="*/ 1560517 h 5665650"/>
              <a:gd name="connsiteX333" fmla="*/ 3286755 w 4541981"/>
              <a:gd name="connsiteY333" fmla="*/ 1615699 h 5665650"/>
              <a:gd name="connsiteX334" fmla="*/ 3304677 w 4541981"/>
              <a:gd name="connsiteY334" fmla="*/ 1610842 h 5665650"/>
              <a:gd name="connsiteX335" fmla="*/ 3332675 w 4541981"/>
              <a:gd name="connsiteY335" fmla="*/ 1632138 h 5665650"/>
              <a:gd name="connsiteX336" fmla="*/ 3398081 w 4541981"/>
              <a:gd name="connsiteY336" fmla="*/ 1742269 h 5665650"/>
              <a:gd name="connsiteX337" fmla="*/ 3466399 w 4541981"/>
              <a:gd name="connsiteY337" fmla="*/ 1782103 h 5665650"/>
              <a:gd name="connsiteX338" fmla="*/ 3500494 w 4541981"/>
              <a:gd name="connsiteY338" fmla="*/ 1780533 h 5665650"/>
              <a:gd name="connsiteX339" fmla="*/ 3500076 w 4541981"/>
              <a:gd name="connsiteY339" fmla="*/ 1801251 h 5665650"/>
              <a:gd name="connsiteX340" fmla="*/ 3517235 w 4541981"/>
              <a:gd name="connsiteY340" fmla="*/ 1806058 h 5665650"/>
              <a:gd name="connsiteX341" fmla="*/ 3516190 w 4541981"/>
              <a:gd name="connsiteY341" fmla="*/ 1836375 h 5665650"/>
              <a:gd name="connsiteX342" fmla="*/ 3541938 w 4541981"/>
              <a:gd name="connsiteY342" fmla="*/ 1843533 h 5665650"/>
              <a:gd name="connsiteX343" fmla="*/ 3540854 w 4541981"/>
              <a:gd name="connsiteY343" fmla="*/ 1873880 h 5665650"/>
              <a:gd name="connsiteX344" fmla="*/ 3583672 w 4541981"/>
              <a:gd name="connsiteY344" fmla="*/ 1917689 h 5665650"/>
              <a:gd name="connsiteX345" fmla="*/ 3634514 w 4541981"/>
              <a:gd name="connsiteY345" fmla="*/ 1941610 h 5665650"/>
              <a:gd name="connsiteX346" fmla="*/ 3674512 w 4541981"/>
              <a:gd name="connsiteY346" fmla="*/ 1949073 h 5665650"/>
              <a:gd name="connsiteX347" fmla="*/ 3674112 w 4541981"/>
              <a:gd name="connsiteY347" fmla="*/ 1969778 h 5665650"/>
              <a:gd name="connsiteX348" fmla="*/ 3734135 w 4541981"/>
              <a:gd name="connsiteY348" fmla="*/ 2018329 h 5665650"/>
              <a:gd name="connsiteX349" fmla="*/ 3858606 w 4541981"/>
              <a:gd name="connsiteY349" fmla="*/ 2068926 h 5665650"/>
              <a:gd name="connsiteX350" fmla="*/ 3930551 w 4541981"/>
              <a:gd name="connsiteY350" fmla="*/ 2028854 h 5665650"/>
              <a:gd name="connsiteX351" fmla="*/ 3921118 w 4541981"/>
              <a:gd name="connsiteY351" fmla="*/ 2067932 h 5665650"/>
              <a:gd name="connsiteX352" fmla="*/ 3958621 w 4541981"/>
              <a:gd name="connsiteY352" fmla="*/ 2124931 h 5665650"/>
              <a:gd name="connsiteX353" fmla="*/ 4006628 w 4541981"/>
              <a:gd name="connsiteY353" fmla="*/ 2112531 h 5665650"/>
              <a:gd name="connsiteX354" fmla="*/ 4008093 w 4541981"/>
              <a:gd name="connsiteY354" fmla="*/ 2168094 h 5665650"/>
              <a:gd name="connsiteX355" fmla="*/ 4058070 w 4541981"/>
              <a:gd name="connsiteY355" fmla="*/ 2158695 h 5665650"/>
              <a:gd name="connsiteX356" fmla="*/ 4016445 w 4541981"/>
              <a:gd name="connsiteY356" fmla="*/ 2234172 h 5665650"/>
              <a:gd name="connsiteX357" fmla="*/ 4027016 w 4541981"/>
              <a:gd name="connsiteY357" fmla="*/ 2239543 h 5665650"/>
              <a:gd name="connsiteX358" fmla="*/ 4027237 w 4541981"/>
              <a:gd name="connsiteY358" fmla="*/ 2357285 h 5665650"/>
              <a:gd name="connsiteX359" fmla="*/ 4031488 w 4541981"/>
              <a:gd name="connsiteY359" fmla="*/ 2374384 h 5665650"/>
              <a:gd name="connsiteX360" fmla="*/ 3939128 w 4541981"/>
              <a:gd name="connsiteY360" fmla="*/ 2575478 h 5665650"/>
              <a:gd name="connsiteX361" fmla="*/ 3909582 w 4541981"/>
              <a:gd name="connsiteY361" fmla="*/ 2605269 h 5665650"/>
              <a:gd name="connsiteX362" fmla="*/ 3861663 w 4541981"/>
              <a:gd name="connsiteY362" fmla="*/ 2692425 h 5665650"/>
              <a:gd name="connsiteX363" fmla="*/ 3799866 w 4541981"/>
              <a:gd name="connsiteY363" fmla="*/ 2758620 h 5665650"/>
              <a:gd name="connsiteX364" fmla="*/ 3721824 w 4541981"/>
              <a:gd name="connsiteY364" fmla="*/ 2853350 h 5665650"/>
              <a:gd name="connsiteX365" fmla="*/ 3648419 w 4541981"/>
              <a:gd name="connsiteY365" fmla="*/ 2944456 h 5665650"/>
              <a:gd name="connsiteX366" fmla="*/ 3497720 w 4541981"/>
              <a:gd name="connsiteY366" fmla="*/ 3088864 h 5665650"/>
              <a:gd name="connsiteX367" fmla="*/ 3198893 w 4541981"/>
              <a:gd name="connsiteY367" fmla="*/ 3328117 h 5665650"/>
              <a:gd name="connsiteX368" fmla="*/ 3172968 w 4541981"/>
              <a:gd name="connsiteY368" fmla="*/ 3352801 h 5665650"/>
              <a:gd name="connsiteX369" fmla="*/ 3129684 w 4541981"/>
              <a:gd name="connsiteY369" fmla="*/ 3374943 h 5665650"/>
              <a:gd name="connsiteX370" fmla="*/ 3094131 w 4541981"/>
              <a:gd name="connsiteY370" fmla="*/ 3399577 h 5665650"/>
              <a:gd name="connsiteX371" fmla="*/ 3105811 w 4541981"/>
              <a:gd name="connsiteY371" fmla="*/ 3415225 h 5665650"/>
              <a:gd name="connsiteX372" fmla="*/ 3176953 w 4541981"/>
              <a:gd name="connsiteY372" fmla="*/ 3454700 h 5665650"/>
              <a:gd name="connsiteX373" fmla="*/ 3179226 w 4541981"/>
              <a:gd name="connsiteY373" fmla="*/ 3491195 h 5665650"/>
              <a:gd name="connsiteX374" fmla="*/ 3204935 w 4541981"/>
              <a:gd name="connsiteY374" fmla="*/ 3492141 h 5665650"/>
              <a:gd name="connsiteX375" fmla="*/ 3280457 w 4541981"/>
              <a:gd name="connsiteY375" fmla="*/ 3571075 h 5665650"/>
              <a:gd name="connsiteX376" fmla="*/ 3402835 w 4541981"/>
              <a:gd name="connsiteY376" fmla="*/ 3668005 h 5665650"/>
              <a:gd name="connsiteX377" fmla="*/ 3501212 w 4541981"/>
              <a:gd name="connsiteY377" fmla="*/ 3755206 h 5665650"/>
              <a:gd name="connsiteX378" fmla="*/ 3634750 w 4541981"/>
              <a:gd name="connsiteY378" fmla="*/ 3878247 h 5665650"/>
              <a:gd name="connsiteX379" fmla="*/ 3776850 w 4541981"/>
              <a:gd name="connsiteY379" fmla="*/ 4012838 h 5665650"/>
              <a:gd name="connsiteX380" fmla="*/ 3758408 w 4541981"/>
              <a:gd name="connsiteY380" fmla="*/ 4043938 h 5665650"/>
              <a:gd name="connsiteX381" fmla="*/ 3785865 w 4541981"/>
              <a:gd name="connsiteY381" fmla="*/ 4036020 h 5665650"/>
              <a:gd name="connsiteX382" fmla="*/ 3770262 w 4541981"/>
              <a:gd name="connsiteY382" fmla="*/ 4059783 h 5665650"/>
              <a:gd name="connsiteX383" fmla="*/ 3853153 w 4541981"/>
              <a:gd name="connsiteY383" fmla="*/ 4204396 h 5665650"/>
              <a:gd name="connsiteX384" fmla="*/ 3837465 w 4541981"/>
              <a:gd name="connsiteY384" fmla="*/ 4228189 h 5665650"/>
              <a:gd name="connsiteX385" fmla="*/ 3904163 w 4541981"/>
              <a:gd name="connsiteY385" fmla="*/ 4317494 h 5665650"/>
              <a:gd name="connsiteX386" fmla="*/ 3927132 w 4541981"/>
              <a:gd name="connsiteY386" fmla="*/ 4359446 h 5665650"/>
              <a:gd name="connsiteX387" fmla="*/ 3940283 w 4541981"/>
              <a:gd name="connsiteY387" fmla="*/ 4354793 h 5665650"/>
              <a:gd name="connsiteX388" fmla="*/ 3928616 w 4541981"/>
              <a:gd name="connsiteY388" fmla="*/ 4372581 h 5665650"/>
              <a:gd name="connsiteX389" fmla="*/ 3936147 w 4541981"/>
              <a:gd name="connsiteY389" fmla="*/ 4382675 h 5665650"/>
              <a:gd name="connsiteX390" fmla="*/ 4008875 w 4541981"/>
              <a:gd name="connsiteY390" fmla="*/ 4468954 h 5665650"/>
              <a:gd name="connsiteX391" fmla="*/ 4004655 w 4541981"/>
              <a:gd name="connsiteY391" fmla="*/ 4496865 h 5665650"/>
              <a:gd name="connsiteX392" fmla="*/ 4023246 w 4541981"/>
              <a:gd name="connsiteY392" fmla="*/ 4499357 h 5665650"/>
              <a:gd name="connsiteX393" fmla="*/ 4034677 w 4541981"/>
              <a:gd name="connsiteY393" fmla="*/ 4503558 h 5665650"/>
              <a:gd name="connsiteX394" fmla="*/ 4020771 w 4541981"/>
              <a:gd name="connsiteY394" fmla="*/ 4518487 h 5665650"/>
              <a:gd name="connsiteX395" fmla="*/ 4051556 w 4541981"/>
              <a:gd name="connsiteY395" fmla="*/ 4548592 h 5665650"/>
              <a:gd name="connsiteX396" fmla="*/ 4068844 w 4541981"/>
              <a:gd name="connsiteY396" fmla="*/ 4605300 h 5665650"/>
              <a:gd name="connsiteX397" fmla="*/ 3946669 w 4541981"/>
              <a:gd name="connsiteY397" fmla="*/ 4664947 h 5665650"/>
              <a:gd name="connsiteX398" fmla="*/ 3964748 w 4541981"/>
              <a:gd name="connsiteY398" fmla="*/ 4745056 h 5665650"/>
              <a:gd name="connsiteX399" fmla="*/ 4077851 w 4541981"/>
              <a:gd name="connsiteY399" fmla="*/ 4840719 h 5665650"/>
              <a:gd name="connsiteX400" fmla="*/ 4095999 w 4541981"/>
              <a:gd name="connsiteY400" fmla="*/ 4831585 h 5665650"/>
              <a:gd name="connsiteX401" fmla="*/ 4200591 w 4541981"/>
              <a:gd name="connsiteY401" fmla="*/ 4949395 h 5665650"/>
              <a:gd name="connsiteX402" fmla="*/ 3953407 w 4541981"/>
              <a:gd name="connsiteY402" fmla="*/ 4774593 h 5665650"/>
              <a:gd name="connsiteX403" fmla="*/ 3885675 w 4541981"/>
              <a:gd name="connsiteY403" fmla="*/ 4683789 h 5665650"/>
              <a:gd name="connsiteX404" fmla="*/ 3769237 w 4541981"/>
              <a:gd name="connsiteY404" fmla="*/ 4762372 h 5665650"/>
              <a:gd name="connsiteX405" fmla="*/ 3808301 w 4541981"/>
              <a:gd name="connsiteY405" fmla="*/ 4825964 h 5665650"/>
              <a:gd name="connsiteX406" fmla="*/ 3745661 w 4541981"/>
              <a:gd name="connsiteY406" fmla="*/ 4887337 h 5665650"/>
              <a:gd name="connsiteX407" fmla="*/ 3605551 w 4541981"/>
              <a:gd name="connsiteY407" fmla="*/ 4811224 h 5665650"/>
              <a:gd name="connsiteX408" fmla="*/ 3591593 w 4541981"/>
              <a:gd name="connsiteY408" fmla="*/ 4792458 h 5665650"/>
              <a:gd name="connsiteX409" fmla="*/ 3545264 w 4541981"/>
              <a:gd name="connsiteY409" fmla="*/ 4819820 h 5665650"/>
              <a:gd name="connsiteX410" fmla="*/ 3518605 w 4541981"/>
              <a:gd name="connsiteY410" fmla="*/ 4851101 h 5665650"/>
              <a:gd name="connsiteX411" fmla="*/ 3541560 w 4541981"/>
              <a:gd name="connsiteY411" fmla="*/ 5016036 h 5665650"/>
              <a:gd name="connsiteX412" fmla="*/ 3489717 w 4541981"/>
              <a:gd name="connsiteY412" fmla="*/ 5091774 h 5665650"/>
              <a:gd name="connsiteX413" fmla="*/ 3546201 w 4541981"/>
              <a:gd name="connsiteY413" fmla="*/ 5122773 h 5665650"/>
              <a:gd name="connsiteX414" fmla="*/ 3534469 w 4541981"/>
              <a:gd name="connsiteY414" fmla="*/ 5140575 h 5665650"/>
              <a:gd name="connsiteX415" fmla="*/ 3625029 w 4541981"/>
              <a:gd name="connsiteY415" fmla="*/ 5239702 h 5665650"/>
              <a:gd name="connsiteX416" fmla="*/ 3539541 w 4541981"/>
              <a:gd name="connsiteY416" fmla="*/ 5169767 h 5665650"/>
              <a:gd name="connsiteX417" fmla="*/ 3503238 w 4541981"/>
              <a:gd name="connsiteY417" fmla="*/ 5188074 h 5665650"/>
              <a:gd name="connsiteX418" fmla="*/ 3430516 w 4541981"/>
              <a:gd name="connsiteY418" fmla="*/ 5101760 h 5665650"/>
              <a:gd name="connsiteX419" fmla="*/ 3381088 w 4541981"/>
              <a:gd name="connsiteY419" fmla="*/ 5158468 h 5665650"/>
              <a:gd name="connsiteX420" fmla="*/ 3368567 w 4541981"/>
              <a:gd name="connsiteY420" fmla="*/ 5152866 h 5665650"/>
              <a:gd name="connsiteX421" fmla="*/ 3355744 w 4541981"/>
              <a:gd name="connsiteY421" fmla="*/ 5169267 h 5665650"/>
              <a:gd name="connsiteX422" fmla="*/ 3324959 w 4541981"/>
              <a:gd name="connsiteY422" fmla="*/ 5139162 h 5665650"/>
              <a:gd name="connsiteX423" fmla="*/ 3288983 w 4541981"/>
              <a:gd name="connsiteY423" fmla="*/ 5169216 h 5665650"/>
              <a:gd name="connsiteX424" fmla="*/ 3307006 w 4541981"/>
              <a:gd name="connsiteY424" fmla="*/ 5215666 h 5665650"/>
              <a:gd name="connsiteX425" fmla="*/ 3340871 w 4541981"/>
              <a:gd name="connsiteY425" fmla="*/ 5216409 h 5665650"/>
              <a:gd name="connsiteX426" fmla="*/ 3336285 w 4541981"/>
              <a:gd name="connsiteY426" fmla="*/ 5232608 h 5665650"/>
              <a:gd name="connsiteX427" fmla="*/ 3359861 w 4541981"/>
              <a:gd name="connsiteY427" fmla="*/ 5230646 h 5665650"/>
              <a:gd name="connsiteX428" fmla="*/ 3357445 w 4541981"/>
              <a:gd name="connsiteY428" fmla="*/ 5249675 h 5665650"/>
              <a:gd name="connsiteX429" fmla="*/ 3417830 w 4541981"/>
              <a:gd name="connsiteY429" fmla="*/ 5274748 h 5665650"/>
              <a:gd name="connsiteX430" fmla="*/ 3420918 w 4541981"/>
              <a:gd name="connsiteY430" fmla="*/ 5334669 h 5665650"/>
              <a:gd name="connsiteX431" fmla="*/ 3387701 w 4541981"/>
              <a:gd name="connsiteY431" fmla="*/ 5323654 h 5665650"/>
              <a:gd name="connsiteX432" fmla="*/ 3269038 w 4541981"/>
              <a:gd name="connsiteY432" fmla="*/ 5276440 h 5665650"/>
              <a:gd name="connsiteX433" fmla="*/ 3218515 w 4541981"/>
              <a:gd name="connsiteY433" fmla="*/ 5331659 h 5665650"/>
              <a:gd name="connsiteX434" fmla="*/ 3244634 w 4541981"/>
              <a:gd name="connsiteY434" fmla="*/ 5344279 h 5665650"/>
              <a:gd name="connsiteX435" fmla="*/ 3265611 w 4541981"/>
              <a:gd name="connsiteY435" fmla="*/ 5327752 h 5665650"/>
              <a:gd name="connsiteX436" fmla="*/ 3329632 w 4541981"/>
              <a:gd name="connsiteY436" fmla="*/ 5368808 h 5665650"/>
              <a:gd name="connsiteX437" fmla="*/ 3288011 w 4541981"/>
              <a:gd name="connsiteY437" fmla="*/ 5413617 h 5665650"/>
              <a:gd name="connsiteX438" fmla="*/ 3287277 w 4541981"/>
              <a:gd name="connsiteY438" fmla="*/ 5423920 h 5665650"/>
              <a:gd name="connsiteX439" fmla="*/ 3308316 w 4541981"/>
              <a:gd name="connsiteY439" fmla="*/ 5407339 h 5665650"/>
              <a:gd name="connsiteX440" fmla="*/ 3305221 w 4541981"/>
              <a:gd name="connsiteY440" fmla="*/ 5436684 h 5665650"/>
              <a:gd name="connsiteX441" fmla="*/ 3403083 w 4541981"/>
              <a:gd name="connsiteY441" fmla="*/ 5478582 h 5665650"/>
              <a:gd name="connsiteX442" fmla="*/ 3299497 w 4541981"/>
              <a:gd name="connsiteY442" fmla="*/ 5451479 h 5665650"/>
              <a:gd name="connsiteX443" fmla="*/ 3277461 w 4541981"/>
              <a:gd name="connsiteY443" fmla="*/ 5466557 h 5665650"/>
              <a:gd name="connsiteX444" fmla="*/ 3277320 w 4541981"/>
              <a:gd name="connsiteY444" fmla="*/ 5432928 h 5665650"/>
              <a:gd name="connsiteX445" fmla="*/ 3238480 w 4541981"/>
              <a:gd name="connsiteY445" fmla="*/ 5436615 h 5665650"/>
              <a:gd name="connsiteX446" fmla="*/ 3208088 w 4541981"/>
              <a:gd name="connsiteY446" fmla="*/ 5418245 h 5665650"/>
              <a:gd name="connsiteX447" fmla="*/ 3164887 w 4541981"/>
              <a:gd name="connsiteY447" fmla="*/ 5416215 h 5665650"/>
              <a:gd name="connsiteX448" fmla="*/ 3123533 w 4541981"/>
              <a:gd name="connsiteY448" fmla="*/ 5439069 h 5665650"/>
              <a:gd name="connsiteX449" fmla="*/ 3085855 w 4541981"/>
              <a:gd name="connsiteY449" fmla="*/ 5477912 h 5665650"/>
              <a:gd name="connsiteX450" fmla="*/ 3097546 w 4541981"/>
              <a:gd name="connsiteY450" fmla="*/ 5460149 h 5665650"/>
              <a:gd name="connsiteX451" fmla="*/ 3060131 w 4541981"/>
              <a:gd name="connsiteY451" fmla="*/ 5477027 h 5665650"/>
              <a:gd name="connsiteX452" fmla="*/ 3026099 w 4541981"/>
              <a:gd name="connsiteY452" fmla="*/ 5442632 h 5665650"/>
              <a:gd name="connsiteX453" fmla="*/ 3002256 w 4541981"/>
              <a:gd name="connsiteY453" fmla="*/ 5466549 h 5665650"/>
              <a:gd name="connsiteX454" fmla="*/ 2961895 w 4541981"/>
              <a:gd name="connsiteY454" fmla="*/ 5457136 h 5665650"/>
              <a:gd name="connsiteX455" fmla="*/ 2931825 w 4541981"/>
              <a:gd name="connsiteY455" fmla="*/ 5416790 h 5665650"/>
              <a:gd name="connsiteX456" fmla="*/ 2904776 w 4541981"/>
              <a:gd name="connsiteY456" fmla="*/ 5436381 h 5665650"/>
              <a:gd name="connsiteX457" fmla="*/ 2873287 w 4541981"/>
              <a:gd name="connsiteY457" fmla="*/ 5416568 h 5665650"/>
              <a:gd name="connsiteX458" fmla="*/ 2826900 w 4541981"/>
              <a:gd name="connsiteY458" fmla="*/ 5410223 h 5665650"/>
              <a:gd name="connsiteX459" fmla="*/ 2811638 w 4541981"/>
              <a:gd name="connsiteY459" fmla="*/ 5445673 h 5665650"/>
              <a:gd name="connsiteX460" fmla="*/ 2807623 w 4541981"/>
              <a:gd name="connsiteY460" fmla="*/ 5417960 h 5665650"/>
              <a:gd name="connsiteX461" fmla="*/ 2640900 w 4541981"/>
              <a:gd name="connsiteY461" fmla="*/ 5406860 h 5665650"/>
              <a:gd name="connsiteX462" fmla="*/ 2616328 w 4541981"/>
              <a:gd name="connsiteY462" fmla="*/ 5407320 h 5665650"/>
              <a:gd name="connsiteX463" fmla="*/ 2606341 w 4541981"/>
              <a:gd name="connsiteY463" fmla="*/ 5416340 h 5665650"/>
              <a:gd name="connsiteX464" fmla="*/ 2491327 w 4541981"/>
              <a:gd name="connsiteY464" fmla="*/ 5385081 h 5665650"/>
              <a:gd name="connsiteX465" fmla="*/ 2515150 w 4541981"/>
              <a:gd name="connsiteY465" fmla="*/ 5361181 h 5665650"/>
              <a:gd name="connsiteX466" fmla="*/ 2460892 w 4541981"/>
              <a:gd name="connsiteY466" fmla="*/ 5366750 h 5665650"/>
              <a:gd name="connsiteX467" fmla="*/ 2396918 w 4541981"/>
              <a:gd name="connsiteY467" fmla="*/ 5325620 h 5665650"/>
              <a:gd name="connsiteX468" fmla="*/ 2402209 w 4541981"/>
              <a:gd name="connsiteY468" fmla="*/ 5299127 h 5665650"/>
              <a:gd name="connsiteX469" fmla="*/ 2365336 w 4541981"/>
              <a:gd name="connsiteY469" fmla="*/ 5272149 h 5665650"/>
              <a:gd name="connsiteX470" fmla="*/ 1939376 w 4541981"/>
              <a:gd name="connsiteY470" fmla="*/ 4969341 h 5665650"/>
              <a:gd name="connsiteX471" fmla="*/ 1833094 w 4541981"/>
              <a:gd name="connsiteY471" fmla="*/ 4894053 h 5665650"/>
              <a:gd name="connsiteX472" fmla="*/ 1801675 w 4541981"/>
              <a:gd name="connsiteY472" fmla="*/ 4874192 h 5665650"/>
              <a:gd name="connsiteX473" fmla="*/ 1661828 w 4541981"/>
              <a:gd name="connsiteY473" fmla="*/ 4776160 h 5665650"/>
              <a:gd name="connsiteX474" fmla="*/ 1579119 w 4541981"/>
              <a:gd name="connsiteY474" fmla="*/ 4698864 h 5665650"/>
              <a:gd name="connsiteX475" fmla="*/ 1552253 w 4541981"/>
              <a:gd name="connsiteY475" fmla="*/ 4662849 h 5665650"/>
              <a:gd name="connsiteX476" fmla="*/ 1526528 w 4541981"/>
              <a:gd name="connsiteY476" fmla="*/ 4661963 h 5665650"/>
              <a:gd name="connsiteX477" fmla="*/ 1486367 w 4541981"/>
              <a:gd name="connsiteY477" fmla="*/ 4596926 h 5665650"/>
              <a:gd name="connsiteX478" fmla="*/ 1437833 w 4541981"/>
              <a:gd name="connsiteY478" fmla="*/ 4587701 h 5665650"/>
              <a:gd name="connsiteX479" fmla="*/ 1328627 w 4541981"/>
              <a:gd name="connsiteY479" fmla="*/ 4486100 h 5665650"/>
              <a:gd name="connsiteX480" fmla="*/ 1306088 w 4541981"/>
              <a:gd name="connsiteY480" fmla="*/ 4455848 h 5665650"/>
              <a:gd name="connsiteX481" fmla="*/ 1274290 w 4541981"/>
              <a:gd name="connsiteY481" fmla="*/ 4457984 h 5665650"/>
              <a:gd name="connsiteX482" fmla="*/ 1218094 w 4541981"/>
              <a:gd name="connsiteY482" fmla="*/ 4405011 h 5665650"/>
              <a:gd name="connsiteX483" fmla="*/ 1200525 w 4541981"/>
              <a:gd name="connsiteY483" fmla="*/ 4370240 h 5665650"/>
              <a:gd name="connsiteX484" fmla="*/ 1145375 w 4541981"/>
              <a:gd name="connsiteY484" fmla="*/ 4318740 h 5665650"/>
              <a:gd name="connsiteX485" fmla="*/ 1068779 w 4541981"/>
              <a:gd name="connsiteY485" fmla="*/ 4238387 h 5665650"/>
              <a:gd name="connsiteX486" fmla="*/ 1051677 w 4541981"/>
              <a:gd name="connsiteY486" fmla="*/ 4248996 h 5665650"/>
              <a:gd name="connsiteX487" fmla="*/ 989441 w 4541981"/>
              <a:gd name="connsiteY487" fmla="*/ 4199075 h 5665650"/>
              <a:gd name="connsiteX488" fmla="*/ 970142 w 4541981"/>
              <a:gd name="connsiteY488" fmla="*/ 4206832 h 5665650"/>
              <a:gd name="connsiteX489" fmla="*/ 939789 w 4541981"/>
              <a:gd name="connsiteY489" fmla="*/ 4188425 h 5665650"/>
              <a:gd name="connsiteX490" fmla="*/ 868444 w 4541981"/>
              <a:gd name="connsiteY490" fmla="*/ 4081618 h 5665650"/>
              <a:gd name="connsiteX491" fmla="*/ 794464 w 4541981"/>
              <a:gd name="connsiteY491" fmla="*/ 4049525 h 5665650"/>
              <a:gd name="connsiteX492" fmla="*/ 757697 w 4541981"/>
              <a:gd name="connsiteY492" fmla="*/ 4056177 h 5665650"/>
              <a:gd name="connsiteX493" fmla="*/ 758000 w 4541981"/>
              <a:gd name="connsiteY493" fmla="*/ 4034220 h 5665650"/>
              <a:gd name="connsiteX494" fmla="*/ 739456 w 4541981"/>
              <a:gd name="connsiteY494" fmla="*/ 4031653 h 5665650"/>
              <a:gd name="connsiteX495" fmla="*/ 740366 w 4541981"/>
              <a:gd name="connsiteY495" fmla="*/ 3999461 h 5665650"/>
              <a:gd name="connsiteX496" fmla="*/ 712540 w 4541981"/>
              <a:gd name="connsiteY496" fmla="*/ 3995668 h 5665650"/>
              <a:gd name="connsiteX497" fmla="*/ 713492 w 4541981"/>
              <a:gd name="connsiteY497" fmla="*/ 3963439 h 5665650"/>
              <a:gd name="connsiteX498" fmla="*/ 666990 w 4541981"/>
              <a:gd name="connsiteY498" fmla="*/ 3923411 h 5665650"/>
              <a:gd name="connsiteX499" fmla="*/ 611975 w 4541981"/>
              <a:gd name="connsiteY499" fmla="*/ 3905576 h 5665650"/>
              <a:gd name="connsiteX500" fmla="*/ 568776 w 4541981"/>
              <a:gd name="connsiteY500" fmla="*/ 3903545 h 5665650"/>
              <a:gd name="connsiteX501" fmla="*/ 569059 w 4541981"/>
              <a:gd name="connsiteY501" fmla="*/ 3881607 h 5665650"/>
              <a:gd name="connsiteX502" fmla="*/ 503965 w 4541981"/>
              <a:gd name="connsiteY502" fmla="*/ 3839086 h 5665650"/>
              <a:gd name="connsiteX503" fmla="*/ 369335 w 4541981"/>
              <a:gd name="connsiteY503" fmla="*/ 3803842 h 5665650"/>
              <a:gd name="connsiteX504" fmla="*/ 292016 w 4541981"/>
              <a:gd name="connsiteY504" fmla="*/ 3856724 h 5665650"/>
              <a:gd name="connsiteX505" fmla="*/ 301911 w 4541981"/>
              <a:gd name="connsiteY505" fmla="*/ 3814046 h 5665650"/>
              <a:gd name="connsiteX506" fmla="*/ 261048 w 4541981"/>
              <a:gd name="connsiteY506" fmla="*/ 3759301 h 5665650"/>
              <a:gd name="connsiteX507" fmla="*/ 209352 w 4541981"/>
              <a:gd name="connsiteY507" fmla="*/ 3779434 h 5665650"/>
              <a:gd name="connsiteX508" fmla="*/ 207373 w 4541981"/>
              <a:gd name="connsiteY508" fmla="*/ 3720930 h 5665650"/>
              <a:gd name="connsiteX509" fmla="*/ 153531 w 4541981"/>
              <a:gd name="connsiteY509" fmla="*/ 3738181 h 5665650"/>
              <a:gd name="connsiteX510" fmla="*/ 197890 w 4541981"/>
              <a:gd name="connsiteY510" fmla="*/ 3652323 h 5665650"/>
              <a:gd name="connsiteX511" fmla="*/ 186448 w 4541981"/>
              <a:gd name="connsiteY511" fmla="*/ 3648194 h 5665650"/>
              <a:gd name="connsiteX512" fmla="*/ 185365 w 4541981"/>
              <a:gd name="connsiteY512" fmla="*/ 3523800 h 5665650"/>
              <a:gd name="connsiteX513" fmla="*/ 180657 w 4541981"/>
              <a:gd name="connsiteY513" fmla="*/ 3506352 h 5665650"/>
              <a:gd name="connsiteX514" fmla="*/ 278845 w 4541981"/>
              <a:gd name="connsiteY514" fmla="*/ 3280315 h 5665650"/>
              <a:gd name="connsiteX515" fmla="*/ 310500 w 4541981"/>
              <a:gd name="connsiteY515" fmla="*/ 3244506 h 5665650"/>
              <a:gd name="connsiteX516" fmla="*/ 361566 w 4541981"/>
              <a:gd name="connsiteY516" fmla="*/ 3145385 h 5665650"/>
              <a:gd name="connsiteX517" fmla="*/ 427752 w 4541981"/>
              <a:gd name="connsiteY517" fmla="*/ 3066381 h 5665650"/>
              <a:gd name="connsiteX518" fmla="*/ 511255 w 4541981"/>
              <a:gd name="connsiteY518" fmla="*/ 2954845 h 5665650"/>
              <a:gd name="connsiteX519" fmla="*/ 589784 w 4541981"/>
              <a:gd name="connsiteY519" fmla="*/ 2847817 h 5665650"/>
              <a:gd name="connsiteX520" fmla="*/ 751307 w 4541981"/>
              <a:gd name="connsiteY520" fmla="*/ 2673142 h 5665650"/>
              <a:gd name="connsiteX521" fmla="*/ 1071935 w 4541981"/>
              <a:gd name="connsiteY521" fmla="*/ 2376550 h 5665650"/>
              <a:gd name="connsiteX522" fmla="*/ 1099723 w 4541981"/>
              <a:gd name="connsiteY522" fmla="*/ 2346667 h 5665650"/>
              <a:gd name="connsiteX523" fmla="*/ 1299755 w 4541981"/>
              <a:gd name="connsiteY523" fmla="*/ 2190241 h 5665650"/>
              <a:gd name="connsiteX524" fmla="*/ 1353249 w 4541981"/>
              <a:gd name="connsiteY524" fmla="*/ 2161259 h 5665650"/>
              <a:gd name="connsiteX525" fmla="*/ 1365807 w 4541981"/>
              <a:gd name="connsiteY525" fmla="*/ 2152254 h 5665650"/>
              <a:gd name="connsiteX526" fmla="*/ 1321662 w 4541981"/>
              <a:gd name="connsiteY526" fmla="*/ 2085157 h 5665650"/>
              <a:gd name="connsiteX527" fmla="*/ 1256019 w 4541981"/>
              <a:gd name="connsiteY527" fmla="*/ 2038708 h 5665650"/>
              <a:gd name="connsiteX528" fmla="*/ 1254144 w 4541981"/>
              <a:gd name="connsiteY528" fmla="*/ 2003914 h 5665650"/>
              <a:gd name="connsiteX529" fmla="*/ 1230337 w 4541981"/>
              <a:gd name="connsiteY529" fmla="*/ 1999720 h 5665650"/>
              <a:gd name="connsiteX530" fmla="*/ 1160886 w 4541981"/>
              <a:gd name="connsiteY530" fmla="*/ 1915405 h 5665650"/>
              <a:gd name="connsiteX531" fmla="*/ 1048150 w 4541981"/>
              <a:gd name="connsiteY531" fmla="*/ 1808064 h 5665650"/>
              <a:gd name="connsiteX532" fmla="*/ 957581 w 4541981"/>
              <a:gd name="connsiteY532" fmla="*/ 1713001 h 5665650"/>
              <a:gd name="connsiteX533" fmla="*/ 834674 w 4541981"/>
              <a:gd name="connsiteY533" fmla="*/ 1579542 h 5665650"/>
              <a:gd name="connsiteX534" fmla="*/ 703907 w 4541981"/>
              <a:gd name="connsiteY534" fmla="*/ 1434065 h 5665650"/>
              <a:gd name="connsiteX535" fmla="*/ 721184 w 4541981"/>
              <a:gd name="connsiteY535" fmla="*/ 1407030 h 5665650"/>
              <a:gd name="connsiteX536" fmla="*/ 695703 w 4541981"/>
              <a:gd name="connsiteY536" fmla="*/ 1410992 h 5665650"/>
              <a:gd name="connsiteX537" fmla="*/ 710305 w 4541981"/>
              <a:gd name="connsiteY537" fmla="*/ 1390529 h 5665650"/>
              <a:gd name="connsiteX538" fmla="*/ 634441 w 4541981"/>
              <a:gd name="connsiteY538" fmla="*/ 1243176 h 5665650"/>
              <a:gd name="connsiteX539" fmla="*/ 649120 w 4541981"/>
              <a:gd name="connsiteY539" fmla="*/ 1222694 h 5665650"/>
              <a:gd name="connsiteX540" fmla="*/ 587906 w 4541981"/>
              <a:gd name="connsiteY540" fmla="*/ 1129707 h 5665650"/>
              <a:gd name="connsiteX541" fmla="*/ 566896 w 4541981"/>
              <a:gd name="connsiteY541" fmla="*/ 1087098 h 5665650"/>
              <a:gd name="connsiteX542" fmla="*/ 554686 w 4541981"/>
              <a:gd name="connsiteY542" fmla="*/ 1089810 h 5665650"/>
              <a:gd name="connsiteX543" fmla="*/ 565605 w 4541981"/>
              <a:gd name="connsiteY543" fmla="*/ 1074490 h 5665650"/>
              <a:gd name="connsiteX544" fmla="*/ 558691 w 4541981"/>
              <a:gd name="connsiteY544" fmla="*/ 1063983 h 5665650"/>
              <a:gd name="connsiteX545" fmla="*/ 491875 w 4541981"/>
              <a:gd name="connsiteY545" fmla="*/ 973080 h 5665650"/>
              <a:gd name="connsiteX546" fmla="*/ 495959 w 4541981"/>
              <a:gd name="connsiteY546" fmla="*/ 947234 h 5665650"/>
              <a:gd name="connsiteX547" fmla="*/ 478755 w 4541981"/>
              <a:gd name="connsiteY547" fmla="*/ 942494 h 5665650"/>
              <a:gd name="connsiteX548" fmla="*/ 468195 w 4541981"/>
              <a:gd name="connsiteY548" fmla="*/ 937056 h 5665650"/>
              <a:gd name="connsiteX549" fmla="*/ 481169 w 4541981"/>
              <a:gd name="connsiteY549" fmla="*/ 924725 h 5665650"/>
              <a:gd name="connsiteX550" fmla="*/ 452845 w 4541981"/>
              <a:gd name="connsiteY550" fmla="*/ 892314 h 5665650"/>
              <a:gd name="connsiteX551" fmla="*/ 437189 w 4541981"/>
              <a:gd name="connsiteY551" fmla="*/ 836485 h 5665650"/>
              <a:gd name="connsiteX552" fmla="*/ 550722 w 4541981"/>
              <a:gd name="connsiteY552" fmla="*/ 795773 h 5665650"/>
              <a:gd name="connsiteX553" fmla="*/ 534481 w 4541981"/>
              <a:gd name="connsiteY553" fmla="*/ 717717 h 5665650"/>
              <a:gd name="connsiteX554" fmla="*/ 430326 w 4541981"/>
              <a:gd name="connsiteY554" fmla="*/ 612765 h 5665650"/>
              <a:gd name="connsiteX555" fmla="*/ 413460 w 4541981"/>
              <a:gd name="connsiteY555" fmla="*/ 619071 h 5665650"/>
              <a:gd name="connsiteX556" fmla="*/ 317329 w 4541981"/>
              <a:gd name="connsiteY556" fmla="*/ 494272 h 5665650"/>
              <a:gd name="connsiteX557" fmla="*/ 545170 w 4541981"/>
              <a:gd name="connsiteY557" fmla="*/ 691249 h 5665650"/>
              <a:gd name="connsiteX558" fmla="*/ 607332 w 4541981"/>
              <a:gd name="connsiteY558" fmla="*/ 785788 h 5665650"/>
              <a:gd name="connsiteX559" fmla="*/ 715670 w 4541981"/>
              <a:gd name="connsiteY559" fmla="*/ 726437 h 5665650"/>
              <a:gd name="connsiteX560" fmla="*/ 679889 w 4541981"/>
              <a:gd name="connsiteY560" fmla="*/ 661304 h 5665650"/>
              <a:gd name="connsiteX561" fmla="*/ 738291 w 4541981"/>
              <a:gd name="connsiteY561" fmla="*/ 611321 h 5665650"/>
              <a:gd name="connsiteX562" fmla="*/ 867582 w 4541981"/>
              <a:gd name="connsiteY562" fmla="*/ 701259 h 5665650"/>
              <a:gd name="connsiteX563" fmla="*/ 880391 w 4541981"/>
              <a:gd name="connsiteY563" fmla="*/ 720789 h 5665650"/>
              <a:gd name="connsiteX564" fmla="*/ 923473 w 4541981"/>
              <a:gd name="connsiteY564" fmla="*/ 700868 h 5665650"/>
              <a:gd name="connsiteX565" fmla="*/ 948360 w 4541981"/>
              <a:gd name="connsiteY565" fmla="*/ 674716 h 5665650"/>
              <a:gd name="connsiteX566" fmla="*/ 928136 w 4541981"/>
              <a:gd name="connsiteY566" fmla="*/ 515842 h 5665650"/>
              <a:gd name="connsiteX567" fmla="*/ 976630 w 4541981"/>
              <a:gd name="connsiteY567" fmla="*/ 450892 h 5665650"/>
              <a:gd name="connsiteX568" fmla="*/ 924510 w 4541981"/>
              <a:gd name="connsiteY568" fmla="*/ 414337 h 5665650"/>
              <a:gd name="connsiteX569" fmla="*/ 935488 w 4541981"/>
              <a:gd name="connsiteY569" fmla="*/ 399014 h 5665650"/>
              <a:gd name="connsiteX570" fmla="*/ 852234 w 4541981"/>
              <a:gd name="connsiteY570" fmla="*/ 293678 h 5665650"/>
              <a:gd name="connsiteX571" fmla="*/ 930973 w 4541981"/>
              <a:gd name="connsiteY571" fmla="*/ 370764 h 5665650"/>
              <a:gd name="connsiteX572" fmla="*/ 964712 w 4541981"/>
              <a:gd name="connsiteY572" fmla="*/ 358116 h 5665650"/>
              <a:gd name="connsiteX573" fmla="*/ 1031525 w 4541981"/>
              <a:gd name="connsiteY573" fmla="*/ 449049 h 5665650"/>
              <a:gd name="connsiteX574" fmla="*/ 1077659 w 4541981"/>
              <a:gd name="connsiteY574" fmla="*/ 401781 h 5665650"/>
              <a:gd name="connsiteX575" fmla="*/ 1089221 w 4541981"/>
              <a:gd name="connsiteY575" fmla="*/ 408683 h 5665650"/>
              <a:gd name="connsiteX576" fmla="*/ 1101201 w 4541981"/>
              <a:gd name="connsiteY576" fmla="*/ 394823 h 5665650"/>
              <a:gd name="connsiteX577" fmla="*/ 1129525 w 4541981"/>
              <a:gd name="connsiteY577" fmla="*/ 427235 h 5665650"/>
              <a:gd name="connsiteX578" fmla="*/ 1163034 w 4541981"/>
              <a:gd name="connsiteY578" fmla="*/ 403438 h 5665650"/>
              <a:gd name="connsiteX579" fmla="*/ 1146634 w 4541981"/>
              <a:gd name="connsiteY579" fmla="*/ 357213 h 5665650"/>
              <a:gd name="connsiteX580" fmla="*/ 1115272 w 4541981"/>
              <a:gd name="connsiteY580" fmla="*/ 352164 h 5665650"/>
              <a:gd name="connsiteX581" fmla="*/ 1119622 w 4541981"/>
              <a:gd name="connsiteY581" fmla="*/ 337438 h 5665650"/>
              <a:gd name="connsiteX582" fmla="*/ 1097774 w 4541981"/>
              <a:gd name="connsiteY582" fmla="*/ 336267 h 5665650"/>
              <a:gd name="connsiteX583" fmla="*/ 1100132 w 4541981"/>
              <a:gd name="connsiteY583" fmla="*/ 318587 h 5665650"/>
              <a:gd name="connsiteX584" fmla="*/ 1044360 w 4541981"/>
              <a:gd name="connsiteY584" fmla="*/ 287135 h 5665650"/>
              <a:gd name="connsiteX585" fmla="*/ 1041878 w 4541981"/>
              <a:gd name="connsiteY585" fmla="*/ 230091 h 5665650"/>
              <a:gd name="connsiteX586" fmla="*/ 1072573 w 4541981"/>
              <a:gd name="connsiteY586" fmla="*/ 244765 h 5665650"/>
              <a:gd name="connsiteX587" fmla="*/ 1182182 w 4541981"/>
              <a:gd name="connsiteY587" fmla="*/ 304630 h 5665650"/>
              <a:gd name="connsiteX588" fmla="*/ 1229322 w 4541981"/>
              <a:gd name="connsiteY588" fmla="*/ 258910 h 5665650"/>
              <a:gd name="connsiteX589" fmla="*/ 1205211 w 4541981"/>
              <a:gd name="connsiteY589" fmla="*/ 243626 h 5665650"/>
              <a:gd name="connsiteX590" fmla="*/ 1185679 w 4541981"/>
              <a:gd name="connsiteY590" fmla="*/ 256559 h 5665650"/>
              <a:gd name="connsiteX591" fmla="*/ 1126641 w 4541981"/>
              <a:gd name="connsiteY591" fmla="*/ 209530 h 5665650"/>
              <a:gd name="connsiteX592" fmla="*/ 1165472 w 4541981"/>
              <a:gd name="connsiteY592" fmla="*/ 172508 h 5665650"/>
              <a:gd name="connsiteX593" fmla="*/ 1166216 w 4541981"/>
              <a:gd name="connsiteY593" fmla="*/ 162862 h 5665650"/>
              <a:gd name="connsiteX594" fmla="*/ 1146626 w 4541981"/>
              <a:gd name="connsiteY594" fmla="*/ 175838 h 5665650"/>
              <a:gd name="connsiteX595" fmla="*/ 1149676 w 4541981"/>
              <a:gd name="connsiteY595" fmla="*/ 148493 h 5665650"/>
              <a:gd name="connsiteX596" fmla="*/ 1059301 w 4541981"/>
              <a:gd name="connsiteY596" fmla="*/ 96324 h 5665650"/>
              <a:gd name="connsiteX597" fmla="*/ 1065371 w 4541981"/>
              <a:gd name="connsiteY597" fmla="*/ 80980 h 5665650"/>
              <a:gd name="connsiteX598" fmla="*/ 1067578 w 4541981"/>
              <a:gd name="connsiteY598" fmla="*/ 87622 h 5665650"/>
              <a:gd name="connsiteX599" fmla="*/ 1051347 w 4541981"/>
              <a:gd name="connsiteY599" fmla="*/ 84383 h 5665650"/>
              <a:gd name="connsiteX600" fmla="*/ 1065371 w 4541981"/>
              <a:gd name="connsiteY600" fmla="*/ 80980 h 5665650"/>
              <a:gd name="connsiteX601" fmla="*/ 1015979 w 4541981"/>
              <a:gd name="connsiteY601" fmla="*/ 73329 h 5665650"/>
              <a:gd name="connsiteX602" fmla="*/ 1041821 w 4541981"/>
              <a:gd name="connsiteY602" fmla="*/ 80487 h 5665650"/>
              <a:gd name="connsiteX603" fmla="*/ 1015979 w 4541981"/>
              <a:gd name="connsiteY603" fmla="*/ 73329 h 5665650"/>
              <a:gd name="connsiteX604" fmla="*/ 1733964 w 4541981"/>
              <a:gd name="connsiteY604" fmla="*/ 70288 h 5665650"/>
              <a:gd name="connsiteX605" fmla="*/ 1738460 w 4541981"/>
              <a:gd name="connsiteY605" fmla="*/ 71527 h 5665650"/>
              <a:gd name="connsiteX606" fmla="*/ 1737271 w 4541981"/>
              <a:gd name="connsiteY606" fmla="*/ 81501 h 5665650"/>
              <a:gd name="connsiteX607" fmla="*/ 1725786 w 4541981"/>
              <a:gd name="connsiteY607" fmla="*/ 74580 h 5665650"/>
              <a:gd name="connsiteX608" fmla="*/ 1733964 w 4541981"/>
              <a:gd name="connsiteY608" fmla="*/ 70288 h 5665650"/>
              <a:gd name="connsiteX609" fmla="*/ 992633 w 4541981"/>
              <a:gd name="connsiteY609" fmla="*/ 48427 h 5665650"/>
              <a:gd name="connsiteX610" fmla="*/ 1014004 w 4541981"/>
              <a:gd name="connsiteY610" fmla="*/ 70362 h 5665650"/>
              <a:gd name="connsiteX611" fmla="*/ 992633 w 4541981"/>
              <a:gd name="connsiteY611" fmla="*/ 48427 h 5665650"/>
              <a:gd name="connsiteX612" fmla="*/ 1685558 w 4541981"/>
              <a:gd name="connsiteY612" fmla="*/ 6215 h 5665650"/>
              <a:gd name="connsiteX613" fmla="*/ 1691914 w 4541981"/>
              <a:gd name="connsiteY613" fmla="*/ 8135 h 5665650"/>
              <a:gd name="connsiteX614" fmla="*/ 1701510 w 4541981"/>
              <a:gd name="connsiteY614" fmla="*/ 16353 h 5665650"/>
              <a:gd name="connsiteX615" fmla="*/ 1675673 w 4541981"/>
              <a:gd name="connsiteY615" fmla="*/ 9236 h 5665650"/>
              <a:gd name="connsiteX616" fmla="*/ 1685558 w 4541981"/>
              <a:gd name="connsiteY616" fmla="*/ 6215 h 5665650"/>
              <a:gd name="connsiteX617" fmla="*/ 827472 w 4541981"/>
              <a:gd name="connsiteY617" fmla="*/ 0 h 5665650"/>
              <a:gd name="connsiteX618" fmla="*/ 869935 w 4541981"/>
              <a:gd name="connsiteY618" fmla="*/ 32733 h 5665650"/>
              <a:gd name="connsiteX619" fmla="*/ 865623 w 4541981"/>
              <a:gd name="connsiteY619" fmla="*/ 47430 h 5665650"/>
              <a:gd name="connsiteX620" fmla="*/ 943092 w 4541981"/>
              <a:gd name="connsiteY620" fmla="*/ 111890 h 5665650"/>
              <a:gd name="connsiteX621" fmla="*/ 870440 w 4541981"/>
              <a:gd name="connsiteY621" fmla="*/ 86769 h 5665650"/>
              <a:gd name="connsiteX622" fmla="*/ 876026 w 4541981"/>
              <a:gd name="connsiteY622" fmla="*/ 84696 h 5665650"/>
              <a:gd name="connsiteX623" fmla="*/ 820252 w 4541981"/>
              <a:gd name="connsiteY623" fmla="*/ 53246 h 5665650"/>
              <a:gd name="connsiteX624" fmla="*/ 838838 w 4541981"/>
              <a:gd name="connsiteY624" fmla="*/ 38761 h 5665650"/>
              <a:gd name="connsiteX625" fmla="*/ 827472 w 4541981"/>
              <a:gd name="connsiteY625" fmla="*/ 0 h 5665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Lst>
            <a:rect l="l" t="t" r="r" b="b"/>
            <a:pathLst>
              <a:path w="4541981" h="5665650">
                <a:moveTo>
                  <a:pt x="2729627" y="5651749"/>
                </a:moveTo>
                <a:cubicBezTo>
                  <a:pt x="2734247" y="5652420"/>
                  <a:pt x="2737281" y="5655508"/>
                  <a:pt x="2738830" y="5660865"/>
                </a:cubicBezTo>
                <a:cubicBezTo>
                  <a:pt x="2721243" y="5672226"/>
                  <a:pt x="2719025" y="5660196"/>
                  <a:pt x="2710908" y="5657128"/>
                </a:cubicBezTo>
                <a:cubicBezTo>
                  <a:pt x="2718801" y="5652822"/>
                  <a:pt x="2725007" y="5651077"/>
                  <a:pt x="2729627" y="5651749"/>
                </a:cubicBezTo>
                <a:close/>
                <a:moveTo>
                  <a:pt x="2677978" y="5590364"/>
                </a:moveTo>
                <a:cubicBezTo>
                  <a:pt x="2679285" y="5590422"/>
                  <a:pt x="2679993" y="5591390"/>
                  <a:pt x="2680500" y="5592664"/>
                </a:cubicBezTo>
                <a:cubicBezTo>
                  <a:pt x="2681513" y="5595211"/>
                  <a:pt x="2681722" y="5598980"/>
                  <a:pt x="2684304" y="5599148"/>
                </a:cubicBezTo>
                <a:cubicBezTo>
                  <a:pt x="2677084" y="5605640"/>
                  <a:pt x="2672631" y="5606252"/>
                  <a:pt x="2670654" y="5604232"/>
                </a:cubicBezTo>
                <a:cubicBezTo>
                  <a:pt x="2668675" y="5602213"/>
                  <a:pt x="2669175" y="5597558"/>
                  <a:pt x="2671865" y="5593516"/>
                </a:cubicBezTo>
                <a:cubicBezTo>
                  <a:pt x="2674766" y="5591154"/>
                  <a:pt x="2676671" y="5590305"/>
                  <a:pt x="2677978" y="5590364"/>
                </a:cubicBezTo>
                <a:close/>
                <a:moveTo>
                  <a:pt x="2704456" y="5550492"/>
                </a:moveTo>
                <a:cubicBezTo>
                  <a:pt x="2707105" y="5551932"/>
                  <a:pt x="2705689" y="5556349"/>
                  <a:pt x="2693534" y="5566726"/>
                </a:cubicBezTo>
                <a:cubicBezTo>
                  <a:pt x="2687169" y="5564624"/>
                  <a:pt x="2691916" y="5556964"/>
                  <a:pt x="2690975" y="5552127"/>
                </a:cubicBezTo>
                <a:cubicBezTo>
                  <a:pt x="2695089" y="5550592"/>
                  <a:pt x="2701805" y="5549053"/>
                  <a:pt x="2704456" y="5550492"/>
                </a:cubicBezTo>
                <a:close/>
                <a:moveTo>
                  <a:pt x="3467502" y="5495564"/>
                </a:moveTo>
                <a:cubicBezTo>
                  <a:pt x="3477353" y="5497447"/>
                  <a:pt x="3472980" y="5513690"/>
                  <a:pt x="3475341" y="5519438"/>
                </a:cubicBezTo>
                <a:cubicBezTo>
                  <a:pt x="3456417" y="5525240"/>
                  <a:pt x="3472253" y="5494065"/>
                  <a:pt x="3452131" y="5499386"/>
                </a:cubicBezTo>
                <a:cubicBezTo>
                  <a:pt x="3459352" y="5495903"/>
                  <a:pt x="3464217" y="5494936"/>
                  <a:pt x="3467502" y="5495564"/>
                </a:cubicBezTo>
                <a:close/>
                <a:moveTo>
                  <a:pt x="3432701" y="5488136"/>
                </a:moveTo>
                <a:cubicBezTo>
                  <a:pt x="3435509" y="5487720"/>
                  <a:pt x="3437685" y="5488260"/>
                  <a:pt x="3439566" y="5489250"/>
                </a:cubicBezTo>
                <a:cubicBezTo>
                  <a:pt x="3443328" y="5491231"/>
                  <a:pt x="3445905" y="5495011"/>
                  <a:pt x="3449979" y="5496539"/>
                </a:cubicBezTo>
                <a:cubicBezTo>
                  <a:pt x="3434778" y="5504214"/>
                  <a:pt x="3431770" y="5493387"/>
                  <a:pt x="3422053" y="5492759"/>
                </a:cubicBezTo>
                <a:cubicBezTo>
                  <a:pt x="3426457" y="5489924"/>
                  <a:pt x="3429894" y="5488552"/>
                  <a:pt x="3432701" y="5488136"/>
                </a:cubicBezTo>
                <a:close/>
                <a:moveTo>
                  <a:pt x="3405372" y="5485862"/>
                </a:moveTo>
                <a:cubicBezTo>
                  <a:pt x="3408242" y="5486123"/>
                  <a:pt x="3410316" y="5487601"/>
                  <a:pt x="3411749" y="5490036"/>
                </a:cubicBezTo>
                <a:cubicBezTo>
                  <a:pt x="3405283" y="5495051"/>
                  <a:pt x="3399908" y="5496397"/>
                  <a:pt x="3396646" y="5495687"/>
                </a:cubicBezTo>
                <a:cubicBezTo>
                  <a:pt x="3393382" y="5494976"/>
                  <a:pt x="3392232" y="5492208"/>
                  <a:pt x="3394218" y="5488989"/>
                </a:cubicBezTo>
                <a:cubicBezTo>
                  <a:pt x="3398836" y="5486557"/>
                  <a:pt x="3402503" y="5485602"/>
                  <a:pt x="3405372" y="5485862"/>
                </a:cubicBezTo>
                <a:close/>
                <a:moveTo>
                  <a:pt x="3546989" y="5436602"/>
                </a:moveTo>
                <a:cubicBezTo>
                  <a:pt x="3580332" y="5428400"/>
                  <a:pt x="3549510" y="5493704"/>
                  <a:pt x="3606875" y="5461026"/>
                </a:cubicBezTo>
                <a:cubicBezTo>
                  <a:pt x="3605919" y="5465618"/>
                  <a:pt x="3601774" y="5465772"/>
                  <a:pt x="3600865" y="5464034"/>
                </a:cubicBezTo>
                <a:cubicBezTo>
                  <a:pt x="3611342" y="5474110"/>
                  <a:pt x="3616920" y="5504356"/>
                  <a:pt x="3661253" y="5489105"/>
                </a:cubicBezTo>
                <a:cubicBezTo>
                  <a:pt x="3654598" y="5495136"/>
                  <a:pt x="3647927" y="5501150"/>
                  <a:pt x="3641307" y="5507134"/>
                </a:cubicBezTo>
                <a:cubicBezTo>
                  <a:pt x="3650089" y="5514611"/>
                  <a:pt x="3666937" y="5524025"/>
                  <a:pt x="3653846" y="5546431"/>
                </a:cubicBezTo>
                <a:cubicBezTo>
                  <a:pt x="3630769" y="5549191"/>
                  <a:pt x="3645745" y="5496488"/>
                  <a:pt x="3607807" y="5518057"/>
                </a:cubicBezTo>
                <a:cubicBezTo>
                  <a:pt x="3611498" y="5511567"/>
                  <a:pt x="3608661" y="5508387"/>
                  <a:pt x="3612353" y="5501894"/>
                </a:cubicBezTo>
                <a:cubicBezTo>
                  <a:pt x="3559878" y="5507132"/>
                  <a:pt x="3570278" y="5451170"/>
                  <a:pt x="3528326" y="5445116"/>
                </a:cubicBezTo>
                <a:cubicBezTo>
                  <a:pt x="3536153" y="5440445"/>
                  <a:pt x="3542225" y="5437773"/>
                  <a:pt x="3546989" y="5436602"/>
                </a:cubicBezTo>
                <a:close/>
                <a:moveTo>
                  <a:pt x="2927522" y="5435940"/>
                </a:moveTo>
                <a:cubicBezTo>
                  <a:pt x="2930408" y="5436582"/>
                  <a:pt x="2931245" y="5439195"/>
                  <a:pt x="2927650" y="5444631"/>
                </a:cubicBezTo>
                <a:cubicBezTo>
                  <a:pt x="2921847" y="5449355"/>
                  <a:pt x="2920014" y="5448045"/>
                  <a:pt x="2918976" y="5445516"/>
                </a:cubicBezTo>
                <a:cubicBezTo>
                  <a:pt x="2917940" y="5442987"/>
                  <a:pt x="2917703" y="5439236"/>
                  <a:pt x="2915093" y="5439077"/>
                </a:cubicBezTo>
                <a:cubicBezTo>
                  <a:pt x="2919697" y="5436628"/>
                  <a:pt x="2924634" y="5435298"/>
                  <a:pt x="2927522" y="5435940"/>
                </a:cubicBezTo>
                <a:close/>
                <a:moveTo>
                  <a:pt x="3528041" y="5432835"/>
                </a:moveTo>
                <a:cubicBezTo>
                  <a:pt x="3529275" y="5432767"/>
                  <a:pt x="3529779" y="5433664"/>
                  <a:pt x="3529842" y="5434986"/>
                </a:cubicBezTo>
                <a:cubicBezTo>
                  <a:pt x="3529968" y="5437629"/>
                  <a:pt x="3528328" y="5441971"/>
                  <a:pt x="3527247" y="5443690"/>
                </a:cubicBezTo>
                <a:cubicBezTo>
                  <a:pt x="3519526" y="5449279"/>
                  <a:pt x="3513664" y="5445891"/>
                  <a:pt x="3511370" y="5442461"/>
                </a:cubicBezTo>
                <a:cubicBezTo>
                  <a:pt x="3509073" y="5439031"/>
                  <a:pt x="3510339" y="5435560"/>
                  <a:pt x="3516877" y="5440980"/>
                </a:cubicBezTo>
                <a:cubicBezTo>
                  <a:pt x="3519035" y="5441762"/>
                  <a:pt x="3522457" y="5437297"/>
                  <a:pt x="3521853" y="5436471"/>
                </a:cubicBezTo>
                <a:cubicBezTo>
                  <a:pt x="3524840" y="5433935"/>
                  <a:pt x="3526806" y="5432902"/>
                  <a:pt x="3528041" y="5432835"/>
                </a:cubicBezTo>
                <a:close/>
                <a:moveTo>
                  <a:pt x="3623738" y="5427622"/>
                </a:moveTo>
                <a:cubicBezTo>
                  <a:pt x="3624880" y="5430961"/>
                  <a:pt x="3620683" y="5438350"/>
                  <a:pt x="3606485" y="5449335"/>
                </a:cubicBezTo>
                <a:cubicBezTo>
                  <a:pt x="3601864" y="5448346"/>
                  <a:pt x="3611529" y="5440179"/>
                  <a:pt x="3619310" y="5432933"/>
                </a:cubicBezTo>
                <a:cubicBezTo>
                  <a:pt x="3618725" y="5427615"/>
                  <a:pt x="3607827" y="5438041"/>
                  <a:pt x="3608960" y="5430205"/>
                </a:cubicBezTo>
                <a:cubicBezTo>
                  <a:pt x="3616116" y="5424993"/>
                  <a:pt x="3622597" y="5424284"/>
                  <a:pt x="3623738" y="5427622"/>
                </a:cubicBezTo>
                <a:close/>
                <a:moveTo>
                  <a:pt x="3503260" y="5420155"/>
                </a:moveTo>
                <a:cubicBezTo>
                  <a:pt x="3507629" y="5421208"/>
                  <a:pt x="3511694" y="5422727"/>
                  <a:pt x="3518257" y="5420452"/>
                </a:cubicBezTo>
                <a:cubicBezTo>
                  <a:pt x="3501957" y="5442001"/>
                  <a:pt x="3493390" y="5425518"/>
                  <a:pt x="3486440" y="5422651"/>
                </a:cubicBezTo>
                <a:cubicBezTo>
                  <a:pt x="3494217" y="5418511"/>
                  <a:pt x="3498891" y="5419100"/>
                  <a:pt x="3503260" y="5420155"/>
                </a:cubicBezTo>
                <a:close/>
                <a:moveTo>
                  <a:pt x="3670871" y="5361164"/>
                </a:moveTo>
                <a:cubicBezTo>
                  <a:pt x="3672174" y="5363048"/>
                  <a:pt x="3671780" y="5366835"/>
                  <a:pt x="3672570" y="5370392"/>
                </a:cubicBezTo>
                <a:cubicBezTo>
                  <a:pt x="3666546" y="5374915"/>
                  <a:pt x="3664566" y="5373322"/>
                  <a:pt x="3663384" y="5370515"/>
                </a:cubicBezTo>
                <a:cubicBezTo>
                  <a:pt x="3662204" y="5367707"/>
                  <a:pt x="3661821" y="5363686"/>
                  <a:pt x="3658996" y="5363354"/>
                </a:cubicBezTo>
                <a:cubicBezTo>
                  <a:pt x="3666570" y="5359301"/>
                  <a:pt x="3669568" y="5359281"/>
                  <a:pt x="3670871" y="5361164"/>
                </a:cubicBezTo>
                <a:close/>
                <a:moveTo>
                  <a:pt x="3121488" y="5353451"/>
                </a:moveTo>
                <a:cubicBezTo>
                  <a:pt x="3114726" y="5356394"/>
                  <a:pt x="3105383" y="5367940"/>
                  <a:pt x="3107390" y="5369660"/>
                </a:cubicBezTo>
                <a:cubicBezTo>
                  <a:pt x="3108281" y="5370424"/>
                  <a:pt x="3111413" y="5369248"/>
                  <a:pt x="3118012" y="5364512"/>
                </a:cubicBezTo>
                <a:cubicBezTo>
                  <a:pt x="3118239" y="5362399"/>
                  <a:pt x="3120899" y="5359050"/>
                  <a:pt x="3126874" y="5354059"/>
                </a:cubicBezTo>
                <a:cubicBezTo>
                  <a:pt x="3125710" y="5352446"/>
                  <a:pt x="3123742" y="5352470"/>
                  <a:pt x="3121488" y="5353451"/>
                </a:cubicBezTo>
                <a:close/>
                <a:moveTo>
                  <a:pt x="3212850" y="5346430"/>
                </a:moveTo>
                <a:cubicBezTo>
                  <a:pt x="3203349" y="5348732"/>
                  <a:pt x="3178736" y="5378729"/>
                  <a:pt x="3176923" y="5376456"/>
                </a:cubicBezTo>
                <a:cubicBezTo>
                  <a:pt x="3187508" y="5352101"/>
                  <a:pt x="3151110" y="5357084"/>
                  <a:pt x="3138995" y="5347996"/>
                </a:cubicBezTo>
                <a:cubicBezTo>
                  <a:pt x="3111687" y="5371648"/>
                  <a:pt x="3121103" y="5370834"/>
                  <a:pt x="3095260" y="5389831"/>
                </a:cubicBezTo>
                <a:cubicBezTo>
                  <a:pt x="3089957" y="5412293"/>
                  <a:pt x="3117796" y="5391995"/>
                  <a:pt x="3115654" y="5417245"/>
                </a:cubicBezTo>
                <a:cubicBezTo>
                  <a:pt x="3137093" y="5402714"/>
                  <a:pt x="3137992" y="5407466"/>
                  <a:pt x="3140247" y="5416767"/>
                </a:cubicBezTo>
                <a:cubicBezTo>
                  <a:pt x="3177129" y="5384305"/>
                  <a:pt x="3167369" y="5422693"/>
                  <a:pt x="3207958" y="5384590"/>
                </a:cubicBezTo>
                <a:cubicBezTo>
                  <a:pt x="3200711" y="5376343"/>
                  <a:pt x="3204881" y="5362335"/>
                  <a:pt x="3212850" y="5346430"/>
                </a:cubicBezTo>
                <a:close/>
                <a:moveTo>
                  <a:pt x="3444799" y="5344475"/>
                </a:moveTo>
                <a:cubicBezTo>
                  <a:pt x="3441244" y="5349542"/>
                  <a:pt x="3434752" y="5356120"/>
                  <a:pt x="3425951" y="5363867"/>
                </a:cubicBezTo>
                <a:cubicBezTo>
                  <a:pt x="3424587" y="5361879"/>
                  <a:pt x="3423115" y="5360021"/>
                  <a:pt x="3421688" y="5358092"/>
                </a:cubicBezTo>
                <a:cubicBezTo>
                  <a:pt x="3434433" y="5345912"/>
                  <a:pt x="3443472" y="5339341"/>
                  <a:pt x="3444799" y="5344475"/>
                </a:cubicBezTo>
                <a:close/>
                <a:moveTo>
                  <a:pt x="3712238" y="5302466"/>
                </a:moveTo>
                <a:cubicBezTo>
                  <a:pt x="3715857" y="5302608"/>
                  <a:pt x="3719058" y="5303391"/>
                  <a:pt x="3722772" y="5303388"/>
                </a:cubicBezTo>
                <a:cubicBezTo>
                  <a:pt x="3712315" y="5313634"/>
                  <a:pt x="3707712" y="5314995"/>
                  <a:pt x="3705076" y="5313365"/>
                </a:cubicBezTo>
                <a:cubicBezTo>
                  <a:pt x="3702441" y="5311734"/>
                  <a:pt x="3701772" y="5307111"/>
                  <a:pt x="3699190" y="5305388"/>
                </a:cubicBezTo>
                <a:cubicBezTo>
                  <a:pt x="3704582" y="5302822"/>
                  <a:pt x="3708620" y="5302323"/>
                  <a:pt x="3712238" y="5302466"/>
                </a:cubicBezTo>
                <a:close/>
                <a:moveTo>
                  <a:pt x="3676713" y="5285618"/>
                </a:moveTo>
                <a:lnTo>
                  <a:pt x="3678099" y="5286442"/>
                </a:lnTo>
                <a:lnTo>
                  <a:pt x="3676950" y="5286848"/>
                </a:lnTo>
                <a:close/>
                <a:moveTo>
                  <a:pt x="3690157" y="5282175"/>
                </a:moveTo>
                <a:cubicBezTo>
                  <a:pt x="3698461" y="5285861"/>
                  <a:pt x="3701893" y="5307961"/>
                  <a:pt x="3690567" y="5293848"/>
                </a:cubicBezTo>
                <a:lnTo>
                  <a:pt x="3678099" y="5286442"/>
                </a:lnTo>
                <a:close/>
                <a:moveTo>
                  <a:pt x="3656860" y="5251505"/>
                </a:moveTo>
                <a:cubicBezTo>
                  <a:pt x="3662649" y="5251813"/>
                  <a:pt x="3667492" y="5253650"/>
                  <a:pt x="3671151" y="5256692"/>
                </a:cubicBezTo>
                <a:lnTo>
                  <a:pt x="3676713" y="5285618"/>
                </a:lnTo>
                <a:lnTo>
                  <a:pt x="3662338" y="5277077"/>
                </a:lnTo>
                <a:cubicBezTo>
                  <a:pt x="3656091" y="5268868"/>
                  <a:pt x="3650307" y="5259858"/>
                  <a:pt x="3636899" y="5255486"/>
                </a:cubicBezTo>
                <a:cubicBezTo>
                  <a:pt x="3644338" y="5252416"/>
                  <a:pt x="3651071" y="5251196"/>
                  <a:pt x="3656860" y="5251505"/>
                </a:cubicBezTo>
                <a:close/>
                <a:moveTo>
                  <a:pt x="3400479" y="5166582"/>
                </a:moveTo>
                <a:cubicBezTo>
                  <a:pt x="3413583" y="5172855"/>
                  <a:pt x="3410421" y="5198857"/>
                  <a:pt x="3433680" y="5195369"/>
                </a:cubicBezTo>
                <a:cubicBezTo>
                  <a:pt x="3411090" y="5219411"/>
                  <a:pt x="3413237" y="5179335"/>
                  <a:pt x="3390482" y="5193338"/>
                </a:cubicBezTo>
                <a:cubicBezTo>
                  <a:pt x="3389586" y="5188506"/>
                  <a:pt x="3392011" y="5182042"/>
                  <a:pt x="3393968" y="5175729"/>
                </a:cubicBezTo>
                <a:cubicBezTo>
                  <a:pt x="3388913" y="5173808"/>
                  <a:pt x="3369792" y="5185194"/>
                  <a:pt x="3380374" y="5168709"/>
                </a:cubicBezTo>
                <a:cubicBezTo>
                  <a:pt x="3389937" y="5164593"/>
                  <a:pt x="3396111" y="5164491"/>
                  <a:pt x="3400479" y="5166582"/>
                </a:cubicBezTo>
                <a:close/>
                <a:moveTo>
                  <a:pt x="4008618" y="5102303"/>
                </a:moveTo>
                <a:cubicBezTo>
                  <a:pt x="4010326" y="5103518"/>
                  <a:pt x="4011922" y="5106298"/>
                  <a:pt x="4012999" y="5111421"/>
                </a:cubicBezTo>
                <a:cubicBezTo>
                  <a:pt x="4006444" y="5114420"/>
                  <a:pt x="4002807" y="5114214"/>
                  <a:pt x="4001129" y="5112642"/>
                </a:cubicBezTo>
                <a:cubicBezTo>
                  <a:pt x="3997354" y="5109105"/>
                  <a:pt x="4003494" y="5098659"/>
                  <a:pt x="4008618" y="5102303"/>
                </a:cubicBezTo>
                <a:close/>
                <a:moveTo>
                  <a:pt x="3971299" y="4999541"/>
                </a:moveTo>
                <a:cubicBezTo>
                  <a:pt x="3975922" y="5001193"/>
                  <a:pt x="3964528" y="5010912"/>
                  <a:pt x="3971667" y="5011252"/>
                </a:cubicBezTo>
                <a:cubicBezTo>
                  <a:pt x="3963891" y="5018959"/>
                  <a:pt x="3962089" y="5017652"/>
                  <a:pt x="3955598" y="5023361"/>
                </a:cubicBezTo>
                <a:cubicBezTo>
                  <a:pt x="3957735" y="5033530"/>
                  <a:pt x="3968586" y="5030303"/>
                  <a:pt x="3973531" y="5036119"/>
                </a:cubicBezTo>
                <a:cubicBezTo>
                  <a:pt x="3968921" y="5038993"/>
                  <a:pt x="3964290" y="5041930"/>
                  <a:pt x="3957520" y="5048128"/>
                </a:cubicBezTo>
                <a:cubicBezTo>
                  <a:pt x="3990986" y="5031196"/>
                  <a:pt x="3956652" y="5078578"/>
                  <a:pt x="3983315" y="5082724"/>
                </a:cubicBezTo>
                <a:cubicBezTo>
                  <a:pt x="3962333" y="5088266"/>
                  <a:pt x="3949587" y="5077958"/>
                  <a:pt x="3939787" y="5065383"/>
                </a:cubicBezTo>
                <a:cubicBezTo>
                  <a:pt x="3929987" y="5052808"/>
                  <a:pt x="3923132" y="5037970"/>
                  <a:pt x="3913936" y="5034448"/>
                </a:cubicBezTo>
                <a:cubicBezTo>
                  <a:pt x="3935181" y="5018545"/>
                  <a:pt x="3927590" y="5046462"/>
                  <a:pt x="3950660" y="5027789"/>
                </a:cubicBezTo>
                <a:cubicBezTo>
                  <a:pt x="3966533" y="5013846"/>
                  <a:pt x="3946764" y="5017900"/>
                  <a:pt x="3971299" y="4999541"/>
                </a:cubicBezTo>
                <a:close/>
                <a:moveTo>
                  <a:pt x="4208141" y="4959426"/>
                </a:moveTo>
                <a:cubicBezTo>
                  <a:pt x="4223214" y="4955630"/>
                  <a:pt x="4225301" y="4963585"/>
                  <a:pt x="4227094" y="4973665"/>
                </a:cubicBezTo>
                <a:cubicBezTo>
                  <a:pt x="4221993" y="4974641"/>
                  <a:pt x="4216785" y="4972752"/>
                  <a:pt x="4213084" y="4969784"/>
                </a:cubicBezTo>
                <a:cubicBezTo>
                  <a:pt x="4209386" y="4966815"/>
                  <a:pt x="4207198" y="4962766"/>
                  <a:pt x="4208141" y="4959426"/>
                </a:cubicBezTo>
                <a:close/>
                <a:moveTo>
                  <a:pt x="4250228" y="4929521"/>
                </a:moveTo>
                <a:cubicBezTo>
                  <a:pt x="4252699" y="4928536"/>
                  <a:pt x="4254536" y="4928845"/>
                  <a:pt x="4255417" y="4930018"/>
                </a:cubicBezTo>
                <a:cubicBezTo>
                  <a:pt x="4257180" y="4932363"/>
                  <a:pt x="4255119" y="4938160"/>
                  <a:pt x="4246657" y="4943954"/>
                </a:cubicBezTo>
                <a:cubicBezTo>
                  <a:pt x="4244838" y="4941594"/>
                  <a:pt x="4243038" y="4939214"/>
                  <a:pt x="4241237" y="4936791"/>
                </a:cubicBezTo>
                <a:cubicBezTo>
                  <a:pt x="4244653" y="4932785"/>
                  <a:pt x="4247757" y="4930506"/>
                  <a:pt x="4250228" y="4929521"/>
                </a:cubicBezTo>
                <a:close/>
                <a:moveTo>
                  <a:pt x="4080352" y="4926923"/>
                </a:moveTo>
                <a:cubicBezTo>
                  <a:pt x="4090709" y="4929073"/>
                  <a:pt x="4096777" y="4941340"/>
                  <a:pt x="4099905" y="4948580"/>
                </a:cubicBezTo>
                <a:cubicBezTo>
                  <a:pt x="4089938" y="4949171"/>
                  <a:pt x="4083603" y="4947469"/>
                  <a:pt x="4079003" y="4943986"/>
                </a:cubicBezTo>
                <a:cubicBezTo>
                  <a:pt x="4074402" y="4940503"/>
                  <a:pt x="4071539" y="4935239"/>
                  <a:pt x="4068516" y="4928707"/>
                </a:cubicBezTo>
                <a:cubicBezTo>
                  <a:pt x="4072971" y="4926614"/>
                  <a:pt x="4076900" y="4926207"/>
                  <a:pt x="4080352" y="4926923"/>
                </a:cubicBezTo>
                <a:close/>
                <a:moveTo>
                  <a:pt x="4060147" y="4906043"/>
                </a:moveTo>
                <a:cubicBezTo>
                  <a:pt x="4064596" y="4906950"/>
                  <a:pt x="4063549" y="4916192"/>
                  <a:pt x="4068089" y="4917018"/>
                </a:cubicBezTo>
                <a:cubicBezTo>
                  <a:pt x="4063566" y="4918751"/>
                  <a:pt x="4058038" y="4919692"/>
                  <a:pt x="4054577" y="4918668"/>
                </a:cubicBezTo>
                <a:cubicBezTo>
                  <a:pt x="4051113" y="4917647"/>
                  <a:pt x="4049716" y="4914659"/>
                  <a:pt x="4053456" y="4908533"/>
                </a:cubicBezTo>
                <a:cubicBezTo>
                  <a:pt x="4056570" y="4906363"/>
                  <a:pt x="4058664" y="4905740"/>
                  <a:pt x="4060147" y="4906043"/>
                </a:cubicBezTo>
                <a:close/>
                <a:moveTo>
                  <a:pt x="4309659" y="4894330"/>
                </a:moveTo>
                <a:cubicBezTo>
                  <a:pt x="4309758" y="4895899"/>
                  <a:pt x="4288662" y="4908824"/>
                  <a:pt x="4282755" y="4908857"/>
                </a:cubicBezTo>
                <a:cubicBezTo>
                  <a:pt x="4280786" y="4908868"/>
                  <a:pt x="4280507" y="4907445"/>
                  <a:pt x="4283262" y="4903692"/>
                </a:cubicBezTo>
                <a:cubicBezTo>
                  <a:pt x="4294003" y="4897653"/>
                  <a:pt x="4299551" y="4899402"/>
                  <a:pt x="4309659" y="4894330"/>
                </a:cubicBezTo>
                <a:close/>
                <a:moveTo>
                  <a:pt x="4200109" y="4804035"/>
                </a:moveTo>
                <a:cubicBezTo>
                  <a:pt x="4203895" y="4803918"/>
                  <a:pt x="4206445" y="4805680"/>
                  <a:pt x="4210116" y="4805733"/>
                </a:cubicBezTo>
                <a:cubicBezTo>
                  <a:pt x="4193855" y="4819165"/>
                  <a:pt x="4191443" y="4811601"/>
                  <a:pt x="4182687" y="4813593"/>
                </a:cubicBezTo>
                <a:cubicBezTo>
                  <a:pt x="4191300" y="4806142"/>
                  <a:pt x="4196321" y="4804150"/>
                  <a:pt x="4200109" y="4804035"/>
                </a:cubicBezTo>
                <a:close/>
                <a:moveTo>
                  <a:pt x="4539742" y="4766391"/>
                </a:moveTo>
                <a:cubicBezTo>
                  <a:pt x="4547390" y="4768640"/>
                  <a:pt x="4533772" y="4779980"/>
                  <a:pt x="4524073" y="4768360"/>
                </a:cubicBezTo>
                <a:cubicBezTo>
                  <a:pt x="4532281" y="4765902"/>
                  <a:pt x="4537193" y="4765642"/>
                  <a:pt x="4539742" y="4766391"/>
                </a:cubicBezTo>
                <a:close/>
                <a:moveTo>
                  <a:pt x="3833336" y="4714158"/>
                </a:moveTo>
                <a:cubicBezTo>
                  <a:pt x="3841826" y="4721237"/>
                  <a:pt x="3876079" y="4720246"/>
                  <a:pt x="3858092" y="4747289"/>
                </a:cubicBezTo>
                <a:cubicBezTo>
                  <a:pt x="3863631" y="4724132"/>
                  <a:pt x="3829680" y="4734400"/>
                  <a:pt x="3833336" y="4714158"/>
                </a:cubicBezTo>
                <a:close/>
                <a:moveTo>
                  <a:pt x="4527333" y="4705325"/>
                </a:moveTo>
                <a:cubicBezTo>
                  <a:pt x="4530294" y="4705710"/>
                  <a:pt x="4531710" y="4707829"/>
                  <a:pt x="4531479" y="4711036"/>
                </a:cubicBezTo>
                <a:cubicBezTo>
                  <a:pt x="4524963" y="4716118"/>
                  <a:pt x="4519564" y="4717479"/>
                  <a:pt x="4516299" y="4716762"/>
                </a:cubicBezTo>
                <a:cubicBezTo>
                  <a:pt x="4513034" y="4716044"/>
                  <a:pt x="4511905" y="4713246"/>
                  <a:pt x="4513929" y="4710006"/>
                </a:cubicBezTo>
                <a:cubicBezTo>
                  <a:pt x="4519871" y="4706286"/>
                  <a:pt x="4524374" y="4704939"/>
                  <a:pt x="4527333" y="4705325"/>
                </a:cubicBezTo>
                <a:close/>
                <a:moveTo>
                  <a:pt x="4287557" y="4451345"/>
                </a:moveTo>
                <a:cubicBezTo>
                  <a:pt x="4271316" y="4473708"/>
                  <a:pt x="4295890" y="4464962"/>
                  <a:pt x="4291594" y="4479038"/>
                </a:cubicBezTo>
                <a:cubicBezTo>
                  <a:pt x="4284597" y="4482342"/>
                  <a:pt x="4280677" y="4482771"/>
                  <a:pt x="4278377" y="4481599"/>
                </a:cubicBezTo>
                <a:cubicBezTo>
                  <a:pt x="4271482" y="4478077"/>
                  <a:pt x="4279188" y="4460133"/>
                  <a:pt x="4262252" y="4462106"/>
                </a:cubicBezTo>
                <a:cubicBezTo>
                  <a:pt x="4270901" y="4458215"/>
                  <a:pt x="4276790" y="4458475"/>
                  <a:pt x="4287557" y="4451345"/>
                </a:cubicBezTo>
                <a:close/>
                <a:moveTo>
                  <a:pt x="3964921" y="4169840"/>
                </a:moveTo>
                <a:cubicBezTo>
                  <a:pt x="3967560" y="4169930"/>
                  <a:pt x="3969552" y="4171007"/>
                  <a:pt x="3971184" y="4172625"/>
                </a:cubicBezTo>
                <a:cubicBezTo>
                  <a:pt x="3964995" y="4177548"/>
                  <a:pt x="3958799" y="4180805"/>
                  <a:pt x="3955196" y="4181245"/>
                </a:cubicBezTo>
                <a:cubicBezTo>
                  <a:pt x="3951594" y="4181686"/>
                  <a:pt x="3950585" y="4179311"/>
                  <a:pt x="3954771" y="4172970"/>
                </a:cubicBezTo>
                <a:cubicBezTo>
                  <a:pt x="3958995" y="4170644"/>
                  <a:pt x="3962282" y="4169749"/>
                  <a:pt x="3964921" y="4169840"/>
                </a:cubicBezTo>
                <a:close/>
                <a:moveTo>
                  <a:pt x="539783" y="1251966"/>
                </a:moveTo>
                <a:cubicBezTo>
                  <a:pt x="543123" y="1252013"/>
                  <a:pt x="544041" y="1254388"/>
                  <a:pt x="540124" y="1259845"/>
                </a:cubicBezTo>
                <a:cubicBezTo>
                  <a:pt x="532271" y="1263159"/>
                  <a:pt x="527925" y="1261543"/>
                  <a:pt x="524922" y="1258064"/>
                </a:cubicBezTo>
                <a:cubicBezTo>
                  <a:pt x="530685" y="1254205"/>
                  <a:pt x="536444" y="1251921"/>
                  <a:pt x="539783" y="1251966"/>
                </a:cubicBezTo>
                <a:close/>
                <a:moveTo>
                  <a:pt x="242344" y="926541"/>
                </a:moveTo>
                <a:cubicBezTo>
                  <a:pt x="248708" y="930756"/>
                  <a:pt x="241457" y="946732"/>
                  <a:pt x="257156" y="947039"/>
                </a:cubicBezTo>
                <a:cubicBezTo>
                  <a:pt x="249120" y="949608"/>
                  <a:pt x="243668" y="948607"/>
                  <a:pt x="233652" y="953965"/>
                </a:cubicBezTo>
                <a:cubicBezTo>
                  <a:pt x="248834" y="934908"/>
                  <a:pt x="226020" y="940022"/>
                  <a:pt x="230086" y="927267"/>
                </a:cubicBezTo>
                <a:cubicBezTo>
                  <a:pt x="236588" y="925041"/>
                  <a:pt x="240222" y="925138"/>
                  <a:pt x="242344" y="926541"/>
                </a:cubicBezTo>
                <a:close/>
                <a:moveTo>
                  <a:pt x="633278" y="729294"/>
                </a:moveTo>
                <a:cubicBezTo>
                  <a:pt x="628003" y="750475"/>
                  <a:pt x="659512" y="745125"/>
                  <a:pt x="655999" y="763793"/>
                </a:cubicBezTo>
                <a:cubicBezTo>
                  <a:pt x="648180" y="756012"/>
                  <a:pt x="616449" y="752553"/>
                  <a:pt x="633278" y="729294"/>
                </a:cubicBezTo>
                <a:close/>
                <a:moveTo>
                  <a:pt x="23461" y="673688"/>
                </a:moveTo>
                <a:cubicBezTo>
                  <a:pt x="26480" y="674786"/>
                  <a:pt x="27508" y="677576"/>
                  <a:pt x="25613" y="680379"/>
                </a:cubicBezTo>
                <a:cubicBezTo>
                  <a:pt x="14560" y="685889"/>
                  <a:pt x="8897" y="683159"/>
                  <a:pt x="9364" y="677153"/>
                </a:cubicBezTo>
                <a:cubicBezTo>
                  <a:pt x="15431" y="673185"/>
                  <a:pt x="20441" y="672590"/>
                  <a:pt x="23461" y="673688"/>
                </a:cubicBezTo>
                <a:close/>
                <a:moveTo>
                  <a:pt x="322965" y="623217"/>
                </a:moveTo>
                <a:cubicBezTo>
                  <a:pt x="326420" y="623661"/>
                  <a:pt x="328997" y="625335"/>
                  <a:pt x="333059" y="624955"/>
                </a:cubicBezTo>
                <a:cubicBezTo>
                  <a:pt x="317008" y="636835"/>
                  <a:pt x="314403" y="629911"/>
                  <a:pt x="307603" y="628867"/>
                </a:cubicBezTo>
                <a:cubicBezTo>
                  <a:pt x="315177" y="623561"/>
                  <a:pt x="319509" y="622773"/>
                  <a:pt x="322965" y="623217"/>
                </a:cubicBezTo>
                <a:close/>
                <a:moveTo>
                  <a:pt x="7288" y="617745"/>
                </a:moveTo>
                <a:cubicBezTo>
                  <a:pt x="10226" y="618112"/>
                  <a:pt x="13615" y="619833"/>
                  <a:pt x="16585" y="623910"/>
                </a:cubicBezTo>
                <a:cubicBezTo>
                  <a:pt x="-6267" y="627721"/>
                  <a:pt x="-1523" y="616643"/>
                  <a:pt x="7288" y="617745"/>
                </a:cubicBezTo>
                <a:close/>
                <a:moveTo>
                  <a:pt x="439848" y="541885"/>
                </a:moveTo>
                <a:cubicBezTo>
                  <a:pt x="444047" y="540827"/>
                  <a:pt x="449174" y="540646"/>
                  <a:pt x="452374" y="542059"/>
                </a:cubicBezTo>
                <a:cubicBezTo>
                  <a:pt x="455574" y="543469"/>
                  <a:pt x="456850" y="546472"/>
                  <a:pt x="453347" y="551783"/>
                </a:cubicBezTo>
                <a:cubicBezTo>
                  <a:pt x="441755" y="558390"/>
                  <a:pt x="445447" y="543703"/>
                  <a:pt x="439848" y="541885"/>
                </a:cubicBezTo>
                <a:close/>
                <a:moveTo>
                  <a:pt x="240974" y="522052"/>
                </a:moveTo>
                <a:cubicBezTo>
                  <a:pt x="242798" y="522294"/>
                  <a:pt x="243049" y="523676"/>
                  <a:pt x="240473" y="526871"/>
                </a:cubicBezTo>
                <a:cubicBezTo>
                  <a:pt x="230486" y="531202"/>
                  <a:pt x="225359" y="528835"/>
                  <a:pt x="215965" y="532335"/>
                </a:cubicBezTo>
                <a:cubicBezTo>
                  <a:pt x="215883" y="530838"/>
                  <a:pt x="235503" y="521325"/>
                  <a:pt x="240974" y="522052"/>
                </a:cubicBezTo>
                <a:close/>
                <a:moveTo>
                  <a:pt x="410577" y="507963"/>
                </a:moveTo>
                <a:cubicBezTo>
                  <a:pt x="419813" y="508684"/>
                  <a:pt x="425670" y="511104"/>
                  <a:pt x="429909" y="514989"/>
                </a:cubicBezTo>
                <a:cubicBezTo>
                  <a:pt x="434149" y="518872"/>
                  <a:pt x="436768" y="524215"/>
                  <a:pt x="439526" y="530780"/>
                </a:cubicBezTo>
                <a:cubicBezTo>
                  <a:pt x="422967" y="536406"/>
                  <a:pt x="414381" y="517626"/>
                  <a:pt x="410577" y="507963"/>
                </a:cubicBezTo>
                <a:close/>
                <a:moveTo>
                  <a:pt x="274629" y="493504"/>
                </a:moveTo>
                <a:cubicBezTo>
                  <a:pt x="276299" y="495969"/>
                  <a:pt x="277951" y="498450"/>
                  <a:pt x="279603" y="500973"/>
                </a:cubicBezTo>
                <a:cubicBezTo>
                  <a:pt x="266849" y="514368"/>
                  <a:pt x="258881" y="502290"/>
                  <a:pt x="274629" y="493504"/>
                </a:cubicBezTo>
                <a:close/>
                <a:moveTo>
                  <a:pt x="292935" y="467927"/>
                </a:moveTo>
                <a:cubicBezTo>
                  <a:pt x="297664" y="467658"/>
                  <a:pt x="302477" y="470113"/>
                  <a:pt x="305886" y="473393"/>
                </a:cubicBezTo>
                <a:cubicBezTo>
                  <a:pt x="309292" y="476676"/>
                  <a:pt x="311294" y="480782"/>
                  <a:pt x="310399" y="483821"/>
                </a:cubicBezTo>
                <a:cubicBezTo>
                  <a:pt x="296415" y="485475"/>
                  <a:pt x="294532" y="477686"/>
                  <a:pt x="292935" y="467927"/>
                </a:cubicBezTo>
                <a:close/>
                <a:moveTo>
                  <a:pt x="519406" y="396107"/>
                </a:moveTo>
                <a:cubicBezTo>
                  <a:pt x="538874" y="393559"/>
                  <a:pt x="550615" y="404941"/>
                  <a:pt x="559612" y="418086"/>
                </a:cubicBezTo>
                <a:cubicBezTo>
                  <a:pt x="568610" y="431232"/>
                  <a:pt x="574866" y="446140"/>
                  <a:pt x="583361" y="450648"/>
                </a:cubicBezTo>
                <a:cubicBezTo>
                  <a:pt x="563584" y="462957"/>
                  <a:pt x="570790" y="437538"/>
                  <a:pt x="549306" y="452232"/>
                </a:cubicBezTo>
                <a:cubicBezTo>
                  <a:pt x="534517" y="463376"/>
                  <a:pt x="552852" y="462081"/>
                  <a:pt x="530013" y="476289"/>
                </a:cubicBezTo>
                <a:cubicBezTo>
                  <a:pt x="525741" y="474133"/>
                  <a:pt x="536356" y="466408"/>
                  <a:pt x="529745" y="465171"/>
                </a:cubicBezTo>
                <a:cubicBezTo>
                  <a:pt x="536995" y="458882"/>
                  <a:pt x="538657" y="460348"/>
                  <a:pt x="544705" y="455784"/>
                </a:cubicBezTo>
                <a:cubicBezTo>
                  <a:pt x="542788" y="445896"/>
                  <a:pt x="532718" y="447555"/>
                  <a:pt x="528174" y="441422"/>
                </a:cubicBezTo>
                <a:cubicBezTo>
                  <a:pt x="532463" y="439296"/>
                  <a:pt x="536770" y="437114"/>
                  <a:pt x="543079" y="432124"/>
                </a:cubicBezTo>
                <a:cubicBezTo>
                  <a:pt x="511978" y="443835"/>
                  <a:pt x="544074" y="403447"/>
                  <a:pt x="519406" y="396107"/>
                </a:cubicBezTo>
                <a:close/>
                <a:moveTo>
                  <a:pt x="492094" y="365166"/>
                </a:moveTo>
                <a:cubicBezTo>
                  <a:pt x="498183" y="363171"/>
                  <a:pt x="501551" y="363835"/>
                  <a:pt x="503095" y="365536"/>
                </a:cubicBezTo>
                <a:cubicBezTo>
                  <a:pt x="507728" y="370640"/>
                  <a:pt x="495956" y="385092"/>
                  <a:pt x="492094" y="365166"/>
                </a:cubicBezTo>
                <a:close/>
                <a:moveTo>
                  <a:pt x="1041345" y="354397"/>
                </a:moveTo>
                <a:cubicBezTo>
                  <a:pt x="1050597" y="356126"/>
                  <a:pt x="1053306" y="375347"/>
                  <a:pt x="1069179" y="367609"/>
                </a:cubicBezTo>
                <a:cubicBezTo>
                  <a:pt x="1069979" y="372292"/>
                  <a:pt x="1067691" y="378092"/>
                  <a:pt x="1065839" y="383809"/>
                </a:cubicBezTo>
                <a:cubicBezTo>
                  <a:pt x="1070510" y="386274"/>
                  <a:pt x="1088291" y="377963"/>
                  <a:pt x="1078386" y="392190"/>
                </a:cubicBezTo>
                <a:cubicBezTo>
                  <a:pt x="1042854" y="402847"/>
                  <a:pt x="1057933" y="359728"/>
                  <a:pt x="1029181" y="360146"/>
                </a:cubicBezTo>
                <a:cubicBezTo>
                  <a:pt x="1034449" y="355188"/>
                  <a:pt x="1038261" y="353820"/>
                  <a:pt x="1041345" y="354397"/>
                </a:cubicBezTo>
                <a:close/>
                <a:moveTo>
                  <a:pt x="804654" y="243636"/>
                </a:moveTo>
                <a:lnTo>
                  <a:pt x="817914" y="253556"/>
                </a:lnTo>
                <a:cubicBezTo>
                  <a:pt x="823650" y="262118"/>
                  <a:pt x="828950" y="271379"/>
                  <a:pt x="841340" y="277233"/>
                </a:cubicBezTo>
                <a:cubicBezTo>
                  <a:pt x="827522" y="281129"/>
                  <a:pt x="816364" y="278388"/>
                  <a:pt x="809623" y="271698"/>
                </a:cubicBezTo>
                <a:close/>
                <a:moveTo>
                  <a:pt x="804442" y="242444"/>
                </a:moveTo>
                <a:lnTo>
                  <a:pt x="804654" y="243636"/>
                </a:lnTo>
                <a:lnTo>
                  <a:pt x="803375" y="242681"/>
                </a:lnTo>
                <a:close/>
                <a:moveTo>
                  <a:pt x="1332485" y="237244"/>
                </a:moveTo>
                <a:cubicBezTo>
                  <a:pt x="1331664" y="236408"/>
                  <a:pt x="1328756" y="237117"/>
                  <a:pt x="1322615" y="240747"/>
                </a:cubicBezTo>
                <a:cubicBezTo>
                  <a:pt x="1322390" y="242716"/>
                  <a:pt x="1319906" y="245541"/>
                  <a:pt x="1314340" y="249492"/>
                </a:cubicBezTo>
                <a:cubicBezTo>
                  <a:pt x="1318614" y="256192"/>
                  <a:pt x="1334949" y="239755"/>
                  <a:pt x="1332485" y="237244"/>
                </a:cubicBezTo>
                <a:close/>
                <a:moveTo>
                  <a:pt x="786456" y="228929"/>
                </a:moveTo>
                <a:cubicBezTo>
                  <a:pt x="787514" y="228938"/>
                  <a:pt x="789274" y="230379"/>
                  <a:pt x="791875" y="234079"/>
                </a:cubicBezTo>
                <a:lnTo>
                  <a:pt x="803375" y="242681"/>
                </a:lnTo>
                <a:lnTo>
                  <a:pt x="792181" y="245166"/>
                </a:lnTo>
                <a:cubicBezTo>
                  <a:pt x="786429" y="241753"/>
                  <a:pt x="783282" y="228900"/>
                  <a:pt x="786456" y="228929"/>
                </a:cubicBezTo>
                <a:close/>
                <a:moveTo>
                  <a:pt x="773076" y="213511"/>
                </a:moveTo>
                <a:cubicBezTo>
                  <a:pt x="775667" y="212530"/>
                  <a:pt x="777343" y="212826"/>
                  <a:pt x="778559" y="213765"/>
                </a:cubicBezTo>
                <a:cubicBezTo>
                  <a:pt x="780989" y="215645"/>
                  <a:pt x="781580" y="220102"/>
                  <a:pt x="783960" y="222062"/>
                </a:cubicBezTo>
                <a:cubicBezTo>
                  <a:pt x="773942" y="225530"/>
                  <a:pt x="768988" y="221875"/>
                  <a:pt x="762106" y="220926"/>
                </a:cubicBezTo>
                <a:cubicBezTo>
                  <a:pt x="766980" y="216754"/>
                  <a:pt x="770486" y="214495"/>
                  <a:pt x="773076" y="213511"/>
                </a:cubicBezTo>
                <a:close/>
                <a:moveTo>
                  <a:pt x="1037399" y="201841"/>
                </a:moveTo>
                <a:cubicBezTo>
                  <a:pt x="1038652" y="203894"/>
                  <a:pt x="1040001" y="205842"/>
                  <a:pt x="1041311" y="207847"/>
                </a:cubicBezTo>
                <a:cubicBezTo>
                  <a:pt x="1029431" y="217726"/>
                  <a:pt x="1021017" y="222779"/>
                  <a:pt x="1019820" y="217756"/>
                </a:cubicBezTo>
                <a:cubicBezTo>
                  <a:pt x="1023146" y="213420"/>
                  <a:pt x="1029200" y="208035"/>
                  <a:pt x="1037399" y="201841"/>
                </a:cubicBezTo>
                <a:close/>
                <a:moveTo>
                  <a:pt x="1302349" y="188493"/>
                </a:moveTo>
                <a:cubicBezTo>
                  <a:pt x="1267985" y="214449"/>
                  <a:pt x="1277266" y="179409"/>
                  <a:pt x="1239433" y="210224"/>
                </a:cubicBezTo>
                <a:cubicBezTo>
                  <a:pt x="1246093" y="218949"/>
                  <a:pt x="1242142" y="231657"/>
                  <a:pt x="1234663" y="245671"/>
                </a:cubicBezTo>
                <a:cubicBezTo>
                  <a:pt x="1243477" y="244715"/>
                  <a:pt x="1266461" y="219515"/>
                  <a:pt x="1268127" y="221895"/>
                </a:cubicBezTo>
                <a:cubicBezTo>
                  <a:pt x="1258169" y="243563"/>
                  <a:pt x="1291913" y="243523"/>
                  <a:pt x="1303076" y="253668"/>
                </a:cubicBezTo>
                <a:cubicBezTo>
                  <a:pt x="1328517" y="234812"/>
                  <a:pt x="1319790" y="234375"/>
                  <a:pt x="1343846" y="219731"/>
                </a:cubicBezTo>
                <a:cubicBezTo>
                  <a:pt x="1348898" y="199176"/>
                  <a:pt x="1322987" y="214793"/>
                  <a:pt x="1325129" y="191197"/>
                </a:cubicBezTo>
                <a:cubicBezTo>
                  <a:pt x="1305182" y="202183"/>
                  <a:pt x="1304380" y="197575"/>
                  <a:pt x="1302349" y="188493"/>
                </a:cubicBezTo>
                <a:close/>
                <a:moveTo>
                  <a:pt x="1505121" y="187229"/>
                </a:moveTo>
                <a:cubicBezTo>
                  <a:pt x="1506337" y="187447"/>
                  <a:pt x="1506996" y="188447"/>
                  <a:pt x="1507468" y="189708"/>
                </a:cubicBezTo>
                <a:cubicBezTo>
                  <a:pt x="1508413" y="192232"/>
                  <a:pt x="1508609" y="195810"/>
                  <a:pt x="1511025" y="196294"/>
                </a:cubicBezTo>
                <a:cubicBezTo>
                  <a:pt x="1502465" y="199743"/>
                  <a:pt x="1492702" y="198787"/>
                  <a:pt x="1499429" y="189432"/>
                </a:cubicBezTo>
                <a:cubicBezTo>
                  <a:pt x="1502131" y="187572"/>
                  <a:pt x="1503905" y="187010"/>
                  <a:pt x="1505121" y="187229"/>
                </a:cubicBezTo>
                <a:close/>
                <a:moveTo>
                  <a:pt x="814977" y="162189"/>
                </a:moveTo>
                <a:cubicBezTo>
                  <a:pt x="816269" y="162542"/>
                  <a:pt x="816994" y="163683"/>
                  <a:pt x="817532" y="165086"/>
                </a:cubicBezTo>
                <a:cubicBezTo>
                  <a:pt x="818608" y="167892"/>
                  <a:pt x="818938" y="171743"/>
                  <a:pt x="821552" y="172419"/>
                </a:cubicBezTo>
                <a:cubicBezTo>
                  <a:pt x="807472" y="178139"/>
                  <a:pt x="810443" y="170953"/>
                  <a:pt x="809023" y="164023"/>
                </a:cubicBezTo>
                <a:cubicBezTo>
                  <a:pt x="811827" y="162272"/>
                  <a:pt x="813685" y="161836"/>
                  <a:pt x="814977" y="162189"/>
                </a:cubicBezTo>
                <a:close/>
                <a:moveTo>
                  <a:pt x="962393" y="128594"/>
                </a:moveTo>
                <a:cubicBezTo>
                  <a:pt x="971322" y="125742"/>
                  <a:pt x="976931" y="135803"/>
                  <a:pt x="981744" y="138504"/>
                </a:cubicBezTo>
                <a:cubicBezTo>
                  <a:pt x="967285" y="144335"/>
                  <a:pt x="964447" y="133880"/>
                  <a:pt x="952262" y="136500"/>
                </a:cubicBezTo>
                <a:cubicBezTo>
                  <a:pt x="956070" y="131929"/>
                  <a:pt x="959416" y="129544"/>
                  <a:pt x="962393" y="128594"/>
                </a:cubicBezTo>
                <a:close/>
                <a:moveTo>
                  <a:pt x="953337" y="112041"/>
                </a:moveTo>
                <a:cubicBezTo>
                  <a:pt x="955851" y="112935"/>
                  <a:pt x="957727" y="114808"/>
                  <a:pt x="958780" y="116576"/>
                </a:cubicBezTo>
                <a:cubicBezTo>
                  <a:pt x="960885" y="120114"/>
                  <a:pt x="959691" y="123233"/>
                  <a:pt x="953668" y="117270"/>
                </a:cubicBezTo>
                <a:cubicBezTo>
                  <a:pt x="951676" y="116254"/>
                  <a:pt x="948478" y="120035"/>
                  <a:pt x="949032" y="120894"/>
                </a:cubicBezTo>
                <a:cubicBezTo>
                  <a:pt x="937902" y="128955"/>
                  <a:pt x="942055" y="116349"/>
                  <a:pt x="944082" y="113378"/>
                </a:cubicBezTo>
                <a:cubicBezTo>
                  <a:pt x="947676" y="111232"/>
                  <a:pt x="950823" y="111147"/>
                  <a:pt x="953337" y="112041"/>
                </a:cubicBezTo>
                <a:close/>
                <a:moveTo>
                  <a:pt x="1717034" y="104048"/>
                </a:moveTo>
                <a:cubicBezTo>
                  <a:pt x="1722916" y="106852"/>
                  <a:pt x="1718471" y="113484"/>
                  <a:pt x="1719311" y="118178"/>
                </a:cubicBezTo>
                <a:cubicBezTo>
                  <a:pt x="1711674" y="120025"/>
                  <a:pt x="1694387" y="120548"/>
                  <a:pt x="1717034" y="104048"/>
                </a:cubicBezTo>
                <a:close/>
                <a:moveTo>
                  <a:pt x="870728" y="97872"/>
                </a:moveTo>
                <a:cubicBezTo>
                  <a:pt x="875002" y="99400"/>
                  <a:pt x="865998" y="105881"/>
                  <a:pt x="858746" y="111733"/>
                </a:cubicBezTo>
                <a:cubicBezTo>
                  <a:pt x="859254" y="116835"/>
                  <a:pt x="869413" y="108378"/>
                  <a:pt x="868315" y="115640"/>
                </a:cubicBezTo>
                <a:cubicBezTo>
                  <a:pt x="854993" y="123657"/>
                  <a:pt x="844288" y="114998"/>
                  <a:pt x="870728" y="97872"/>
                </a:cubicBezTo>
                <a:close/>
                <a:moveTo>
                  <a:pt x="1059301" y="96324"/>
                </a:moveTo>
                <a:cubicBezTo>
                  <a:pt x="1103217" y="92504"/>
                  <a:pt x="1129160" y="113851"/>
                  <a:pt x="1155070" y="135240"/>
                </a:cubicBezTo>
                <a:cubicBezTo>
                  <a:pt x="1160427" y="140032"/>
                  <a:pt x="1168690" y="122939"/>
                  <a:pt x="1175575" y="123813"/>
                </a:cubicBezTo>
                <a:cubicBezTo>
                  <a:pt x="1182686" y="130145"/>
                  <a:pt x="1170506" y="148808"/>
                  <a:pt x="1175494" y="155623"/>
                </a:cubicBezTo>
                <a:cubicBezTo>
                  <a:pt x="1181571" y="164084"/>
                  <a:pt x="1200007" y="154511"/>
                  <a:pt x="1211492" y="157122"/>
                </a:cubicBezTo>
                <a:cubicBezTo>
                  <a:pt x="1224895" y="160150"/>
                  <a:pt x="1224655" y="176040"/>
                  <a:pt x="1239524" y="178389"/>
                </a:cubicBezTo>
                <a:cubicBezTo>
                  <a:pt x="1253909" y="180715"/>
                  <a:pt x="1284799" y="166607"/>
                  <a:pt x="1279524" y="185852"/>
                </a:cubicBezTo>
                <a:cubicBezTo>
                  <a:pt x="1294929" y="179084"/>
                  <a:pt x="1305142" y="168879"/>
                  <a:pt x="1317969" y="169553"/>
                </a:cubicBezTo>
                <a:cubicBezTo>
                  <a:pt x="1334787" y="158131"/>
                  <a:pt x="1337289" y="142491"/>
                  <a:pt x="1353110" y="137667"/>
                </a:cubicBezTo>
                <a:cubicBezTo>
                  <a:pt x="1363851" y="137369"/>
                  <a:pt x="1337960" y="150800"/>
                  <a:pt x="1342170" y="152959"/>
                </a:cubicBezTo>
                <a:cubicBezTo>
                  <a:pt x="1349298" y="155447"/>
                  <a:pt x="1364509" y="146692"/>
                  <a:pt x="1376931" y="141804"/>
                </a:cubicBezTo>
                <a:cubicBezTo>
                  <a:pt x="1372279" y="165391"/>
                  <a:pt x="1391012" y="170685"/>
                  <a:pt x="1408234" y="178688"/>
                </a:cubicBezTo>
                <a:cubicBezTo>
                  <a:pt x="1416799" y="178526"/>
                  <a:pt x="1417431" y="161672"/>
                  <a:pt x="1430468" y="159137"/>
                </a:cubicBezTo>
                <a:cubicBezTo>
                  <a:pt x="1423205" y="173502"/>
                  <a:pt x="1443142" y="185766"/>
                  <a:pt x="1467791" y="173215"/>
                </a:cubicBezTo>
                <a:cubicBezTo>
                  <a:pt x="1467992" y="196852"/>
                  <a:pt x="1494312" y="189447"/>
                  <a:pt x="1495389" y="215217"/>
                </a:cubicBezTo>
                <a:cubicBezTo>
                  <a:pt x="1499112" y="221184"/>
                  <a:pt x="1518901" y="197318"/>
                  <a:pt x="1520563" y="200167"/>
                </a:cubicBezTo>
                <a:cubicBezTo>
                  <a:pt x="1545530" y="197414"/>
                  <a:pt x="1538266" y="212887"/>
                  <a:pt x="1549603" y="222939"/>
                </a:cubicBezTo>
                <a:cubicBezTo>
                  <a:pt x="1572479" y="215140"/>
                  <a:pt x="1592404" y="219608"/>
                  <a:pt x="1592527" y="234890"/>
                </a:cubicBezTo>
                <a:cubicBezTo>
                  <a:pt x="1615409" y="217576"/>
                  <a:pt x="1608136" y="211592"/>
                  <a:pt x="1606885" y="203334"/>
                </a:cubicBezTo>
                <a:cubicBezTo>
                  <a:pt x="1629776" y="191170"/>
                  <a:pt x="1614945" y="220070"/>
                  <a:pt x="1610430" y="230049"/>
                </a:cubicBezTo>
                <a:cubicBezTo>
                  <a:pt x="1655044" y="245949"/>
                  <a:pt x="1729484" y="229884"/>
                  <a:pt x="1764776" y="261938"/>
                </a:cubicBezTo>
                <a:cubicBezTo>
                  <a:pt x="1768328" y="268083"/>
                  <a:pt x="1797211" y="249025"/>
                  <a:pt x="1787539" y="264657"/>
                </a:cubicBezTo>
                <a:cubicBezTo>
                  <a:pt x="1789950" y="265646"/>
                  <a:pt x="1797813" y="258947"/>
                  <a:pt x="1796846" y="257411"/>
                </a:cubicBezTo>
                <a:cubicBezTo>
                  <a:pt x="1827764" y="265970"/>
                  <a:pt x="1838276" y="331300"/>
                  <a:pt x="1903174" y="301722"/>
                </a:cubicBezTo>
                <a:cubicBezTo>
                  <a:pt x="1898634" y="314591"/>
                  <a:pt x="1894784" y="304909"/>
                  <a:pt x="1880959" y="321261"/>
                </a:cubicBezTo>
                <a:cubicBezTo>
                  <a:pt x="1909852" y="311105"/>
                  <a:pt x="1897105" y="341416"/>
                  <a:pt x="1931248" y="322958"/>
                </a:cubicBezTo>
                <a:cubicBezTo>
                  <a:pt x="1955086" y="337701"/>
                  <a:pt x="1946576" y="377942"/>
                  <a:pt x="1990241" y="370052"/>
                </a:cubicBezTo>
                <a:cubicBezTo>
                  <a:pt x="1990172" y="377550"/>
                  <a:pt x="1995653" y="382969"/>
                  <a:pt x="1985173" y="394420"/>
                </a:cubicBezTo>
                <a:cubicBezTo>
                  <a:pt x="2005358" y="393090"/>
                  <a:pt x="2030135" y="399341"/>
                  <a:pt x="2019156" y="424655"/>
                </a:cubicBezTo>
                <a:cubicBezTo>
                  <a:pt x="2173085" y="515534"/>
                  <a:pt x="2262628" y="668671"/>
                  <a:pt x="2411774" y="765591"/>
                </a:cubicBezTo>
                <a:cubicBezTo>
                  <a:pt x="2417136" y="812451"/>
                  <a:pt x="2476041" y="828274"/>
                  <a:pt x="2509737" y="850407"/>
                </a:cubicBezTo>
                <a:cubicBezTo>
                  <a:pt x="2520623" y="857598"/>
                  <a:pt x="2506075" y="883698"/>
                  <a:pt x="2538712" y="873215"/>
                </a:cubicBezTo>
                <a:cubicBezTo>
                  <a:pt x="2576850" y="911307"/>
                  <a:pt x="2608716" y="971732"/>
                  <a:pt x="2667623" y="983840"/>
                </a:cubicBezTo>
                <a:cubicBezTo>
                  <a:pt x="2668393" y="1029206"/>
                  <a:pt x="2717828" y="1039152"/>
                  <a:pt x="2743741" y="1067529"/>
                </a:cubicBezTo>
                <a:cubicBezTo>
                  <a:pt x="2754348" y="1079148"/>
                  <a:pt x="2754275" y="1097263"/>
                  <a:pt x="2768397" y="1105026"/>
                </a:cubicBezTo>
                <a:cubicBezTo>
                  <a:pt x="2773879" y="1108000"/>
                  <a:pt x="2786810" y="1105489"/>
                  <a:pt x="2792218" y="1109163"/>
                </a:cubicBezTo>
                <a:cubicBezTo>
                  <a:pt x="2813624" y="1123833"/>
                  <a:pt x="2804806" y="1163487"/>
                  <a:pt x="2829005" y="1175804"/>
                </a:cubicBezTo>
                <a:cubicBezTo>
                  <a:pt x="2843604" y="1183261"/>
                  <a:pt x="2865600" y="1180352"/>
                  <a:pt x="2873899" y="1190753"/>
                </a:cubicBezTo>
                <a:cubicBezTo>
                  <a:pt x="2900769" y="1224372"/>
                  <a:pt x="2917775" y="1282935"/>
                  <a:pt x="2974406" y="1300820"/>
                </a:cubicBezTo>
                <a:cubicBezTo>
                  <a:pt x="2989096" y="1305467"/>
                  <a:pt x="2983763" y="1326025"/>
                  <a:pt x="2995091" y="1332312"/>
                </a:cubicBezTo>
                <a:cubicBezTo>
                  <a:pt x="3001317" y="1335791"/>
                  <a:pt x="3018539" y="1330526"/>
                  <a:pt x="3024556" y="1334374"/>
                </a:cubicBezTo>
                <a:cubicBezTo>
                  <a:pt x="3044668" y="1347330"/>
                  <a:pt x="3051716" y="1381074"/>
                  <a:pt x="3076271" y="1391666"/>
                </a:cubicBezTo>
                <a:cubicBezTo>
                  <a:pt x="3088795" y="1397094"/>
                  <a:pt x="3084022" y="1416977"/>
                  <a:pt x="3092325" y="1426792"/>
                </a:cubicBezTo>
                <a:cubicBezTo>
                  <a:pt x="3109978" y="1447621"/>
                  <a:pt x="3152439" y="1446902"/>
                  <a:pt x="3143081" y="1482557"/>
                </a:cubicBezTo>
                <a:cubicBezTo>
                  <a:pt x="3187505" y="1483840"/>
                  <a:pt x="3213057" y="1522348"/>
                  <a:pt x="3213518" y="1568352"/>
                </a:cubicBezTo>
                <a:cubicBezTo>
                  <a:pt x="3217857" y="1567119"/>
                  <a:pt x="3223447" y="1564065"/>
                  <a:pt x="3229425" y="1560517"/>
                </a:cubicBezTo>
                <a:cubicBezTo>
                  <a:pt x="3229098" y="1594385"/>
                  <a:pt x="3284511" y="1584864"/>
                  <a:pt x="3286755" y="1615699"/>
                </a:cubicBezTo>
                <a:cubicBezTo>
                  <a:pt x="3288464" y="1620068"/>
                  <a:pt x="3299539" y="1611264"/>
                  <a:pt x="3304677" y="1610842"/>
                </a:cubicBezTo>
                <a:cubicBezTo>
                  <a:pt x="3303479" y="1628129"/>
                  <a:pt x="3315750" y="1629884"/>
                  <a:pt x="3332675" y="1632138"/>
                </a:cubicBezTo>
                <a:cubicBezTo>
                  <a:pt x="3332522" y="1694981"/>
                  <a:pt x="3401161" y="1686838"/>
                  <a:pt x="3398081" y="1742269"/>
                </a:cubicBezTo>
                <a:cubicBezTo>
                  <a:pt x="3446592" y="1733155"/>
                  <a:pt x="3443942" y="1768790"/>
                  <a:pt x="3466399" y="1782103"/>
                </a:cubicBezTo>
                <a:cubicBezTo>
                  <a:pt x="3472541" y="1785751"/>
                  <a:pt x="3494255" y="1777035"/>
                  <a:pt x="3500494" y="1780533"/>
                </a:cubicBezTo>
                <a:cubicBezTo>
                  <a:pt x="3506382" y="1783900"/>
                  <a:pt x="3497677" y="1795577"/>
                  <a:pt x="3500076" y="1801251"/>
                </a:cubicBezTo>
                <a:cubicBezTo>
                  <a:pt x="3501875" y="1805580"/>
                  <a:pt x="3513629" y="1801861"/>
                  <a:pt x="3517235" y="1806058"/>
                </a:cubicBezTo>
                <a:cubicBezTo>
                  <a:pt x="3522119" y="1811674"/>
                  <a:pt x="3512360" y="1829602"/>
                  <a:pt x="3516190" y="1836375"/>
                </a:cubicBezTo>
                <a:cubicBezTo>
                  <a:pt x="3519959" y="1843268"/>
                  <a:pt x="3537522" y="1838039"/>
                  <a:pt x="3541938" y="1843533"/>
                </a:cubicBezTo>
                <a:cubicBezTo>
                  <a:pt x="3547222" y="1850012"/>
                  <a:pt x="3536972" y="1867440"/>
                  <a:pt x="3540854" y="1873880"/>
                </a:cubicBezTo>
                <a:cubicBezTo>
                  <a:pt x="3551126" y="1891079"/>
                  <a:pt x="3614932" y="1862731"/>
                  <a:pt x="3583672" y="1917689"/>
                </a:cubicBezTo>
                <a:cubicBezTo>
                  <a:pt x="3605373" y="1920053"/>
                  <a:pt x="3613404" y="1934542"/>
                  <a:pt x="3634514" y="1941610"/>
                </a:cubicBezTo>
                <a:cubicBezTo>
                  <a:pt x="3646854" y="1945742"/>
                  <a:pt x="3668829" y="1942764"/>
                  <a:pt x="3674512" y="1949073"/>
                </a:cubicBezTo>
                <a:cubicBezTo>
                  <a:pt x="3677983" y="1952823"/>
                  <a:pt x="3672132" y="1965025"/>
                  <a:pt x="3674112" y="1969778"/>
                </a:cubicBezTo>
                <a:cubicBezTo>
                  <a:pt x="3684325" y="1993258"/>
                  <a:pt x="3746081" y="1975909"/>
                  <a:pt x="3734135" y="2018329"/>
                </a:cubicBezTo>
                <a:cubicBezTo>
                  <a:pt x="3790189" y="2018859"/>
                  <a:pt x="3766320" y="2112768"/>
                  <a:pt x="3858606" y="2068926"/>
                </a:cubicBezTo>
                <a:cubicBezTo>
                  <a:pt x="3893739" y="2040147"/>
                  <a:pt x="3921505" y="2025844"/>
                  <a:pt x="3930551" y="2028854"/>
                </a:cubicBezTo>
                <a:cubicBezTo>
                  <a:pt x="3940497" y="2032215"/>
                  <a:pt x="3921278" y="2052965"/>
                  <a:pt x="3921118" y="2067932"/>
                </a:cubicBezTo>
                <a:cubicBezTo>
                  <a:pt x="3920926" y="2086884"/>
                  <a:pt x="3931895" y="2123644"/>
                  <a:pt x="3958621" y="2124931"/>
                </a:cubicBezTo>
                <a:cubicBezTo>
                  <a:pt x="3968869" y="2125434"/>
                  <a:pt x="3999845" y="2109653"/>
                  <a:pt x="4006628" y="2112531"/>
                </a:cubicBezTo>
                <a:cubicBezTo>
                  <a:pt x="4021369" y="2118829"/>
                  <a:pt x="3990529" y="2162067"/>
                  <a:pt x="4008093" y="2168094"/>
                </a:cubicBezTo>
                <a:cubicBezTo>
                  <a:pt x="4019890" y="2172133"/>
                  <a:pt x="4054675" y="2155279"/>
                  <a:pt x="4058070" y="2158695"/>
                </a:cubicBezTo>
                <a:cubicBezTo>
                  <a:pt x="4068000" y="2168592"/>
                  <a:pt x="4036367" y="2214031"/>
                  <a:pt x="4016445" y="2234172"/>
                </a:cubicBezTo>
                <a:cubicBezTo>
                  <a:pt x="4016075" y="2241367"/>
                  <a:pt x="4027345" y="2232338"/>
                  <a:pt x="4027016" y="2239543"/>
                </a:cubicBezTo>
                <a:cubicBezTo>
                  <a:pt x="3990529" y="2288531"/>
                  <a:pt x="4007363" y="2334516"/>
                  <a:pt x="4027237" y="2357285"/>
                </a:cubicBezTo>
                <a:cubicBezTo>
                  <a:pt x="4030259" y="2360706"/>
                  <a:pt x="4031220" y="2369935"/>
                  <a:pt x="4031488" y="2374384"/>
                </a:cubicBezTo>
                <a:cubicBezTo>
                  <a:pt x="4033958" y="2424304"/>
                  <a:pt x="3979685" y="2505489"/>
                  <a:pt x="3939128" y="2575478"/>
                </a:cubicBezTo>
                <a:cubicBezTo>
                  <a:pt x="3925172" y="2586924"/>
                  <a:pt x="3920353" y="2595016"/>
                  <a:pt x="3909582" y="2605269"/>
                </a:cubicBezTo>
                <a:cubicBezTo>
                  <a:pt x="3897562" y="2632822"/>
                  <a:pt x="3874460" y="2664550"/>
                  <a:pt x="3861663" y="2692425"/>
                </a:cubicBezTo>
                <a:cubicBezTo>
                  <a:pt x="3833981" y="2717146"/>
                  <a:pt x="3834588" y="2731259"/>
                  <a:pt x="3799866" y="2758620"/>
                </a:cubicBezTo>
                <a:cubicBezTo>
                  <a:pt x="3770199" y="2791611"/>
                  <a:pt x="3750057" y="2819615"/>
                  <a:pt x="3721824" y="2853350"/>
                </a:cubicBezTo>
                <a:cubicBezTo>
                  <a:pt x="3697118" y="2882853"/>
                  <a:pt x="3675469" y="2915268"/>
                  <a:pt x="3648419" y="2944456"/>
                </a:cubicBezTo>
                <a:cubicBezTo>
                  <a:pt x="3604910" y="2991409"/>
                  <a:pt x="3542334" y="3037382"/>
                  <a:pt x="3497720" y="3088864"/>
                </a:cubicBezTo>
                <a:cubicBezTo>
                  <a:pt x="3406045" y="3155596"/>
                  <a:pt x="3313950" y="3237791"/>
                  <a:pt x="3198893" y="3328117"/>
                </a:cubicBezTo>
                <a:cubicBezTo>
                  <a:pt x="3189769" y="3336497"/>
                  <a:pt x="3188060" y="3342160"/>
                  <a:pt x="3172968" y="3352801"/>
                </a:cubicBezTo>
                <a:cubicBezTo>
                  <a:pt x="3159257" y="3357751"/>
                  <a:pt x="3144741" y="3365506"/>
                  <a:pt x="3129684" y="3374943"/>
                </a:cubicBezTo>
                <a:lnTo>
                  <a:pt x="3094131" y="3399577"/>
                </a:lnTo>
                <a:lnTo>
                  <a:pt x="3105811" y="3415225"/>
                </a:lnTo>
                <a:cubicBezTo>
                  <a:pt x="3122072" y="3434855"/>
                  <a:pt x="3160267" y="3435352"/>
                  <a:pt x="3176953" y="3454700"/>
                </a:cubicBezTo>
                <a:cubicBezTo>
                  <a:pt x="3183148" y="3461837"/>
                  <a:pt x="3172667" y="3484361"/>
                  <a:pt x="3179226" y="3491195"/>
                </a:cubicBezTo>
                <a:cubicBezTo>
                  <a:pt x="3183560" y="3495760"/>
                  <a:pt x="3199300" y="3490007"/>
                  <a:pt x="3204935" y="3492141"/>
                </a:cubicBezTo>
                <a:cubicBezTo>
                  <a:pt x="3237368" y="3504741"/>
                  <a:pt x="3253508" y="3545405"/>
                  <a:pt x="3280457" y="3571075"/>
                </a:cubicBezTo>
                <a:cubicBezTo>
                  <a:pt x="3317954" y="3606605"/>
                  <a:pt x="3348997" y="3642668"/>
                  <a:pt x="3402835" y="3668005"/>
                </a:cubicBezTo>
                <a:cubicBezTo>
                  <a:pt x="3416373" y="3711251"/>
                  <a:pt x="3467019" y="3724319"/>
                  <a:pt x="3501212" y="3755206"/>
                </a:cubicBezTo>
                <a:cubicBezTo>
                  <a:pt x="3544594" y="3794390"/>
                  <a:pt x="3585573" y="3840188"/>
                  <a:pt x="3634750" y="3878247"/>
                </a:cubicBezTo>
                <a:cubicBezTo>
                  <a:pt x="3687537" y="3919088"/>
                  <a:pt x="3752122" y="3949035"/>
                  <a:pt x="3776850" y="4012838"/>
                </a:cubicBezTo>
                <a:cubicBezTo>
                  <a:pt x="3766728" y="4025186"/>
                  <a:pt x="3761975" y="4034865"/>
                  <a:pt x="3758408" y="4043938"/>
                </a:cubicBezTo>
                <a:cubicBezTo>
                  <a:pt x="3761587" y="4050395"/>
                  <a:pt x="3784403" y="4026968"/>
                  <a:pt x="3785865" y="4036020"/>
                </a:cubicBezTo>
                <a:cubicBezTo>
                  <a:pt x="3793190" y="4037646"/>
                  <a:pt x="3769246" y="4055028"/>
                  <a:pt x="3770262" y="4059783"/>
                </a:cubicBezTo>
                <a:cubicBezTo>
                  <a:pt x="3802583" y="4105654"/>
                  <a:pt x="3830189" y="4154992"/>
                  <a:pt x="3853153" y="4204396"/>
                </a:cubicBezTo>
                <a:cubicBezTo>
                  <a:pt x="3859472" y="4210923"/>
                  <a:pt x="3836540" y="4219930"/>
                  <a:pt x="3837465" y="4228189"/>
                </a:cubicBezTo>
                <a:cubicBezTo>
                  <a:pt x="3860297" y="4248201"/>
                  <a:pt x="3876127" y="4293002"/>
                  <a:pt x="3904163" y="4317494"/>
                </a:cubicBezTo>
                <a:cubicBezTo>
                  <a:pt x="3915368" y="4327290"/>
                  <a:pt x="3921823" y="4344283"/>
                  <a:pt x="3927132" y="4359446"/>
                </a:cubicBezTo>
                <a:cubicBezTo>
                  <a:pt x="3928529" y="4363540"/>
                  <a:pt x="3939563" y="4351813"/>
                  <a:pt x="3940283" y="4354793"/>
                </a:cubicBezTo>
                <a:cubicBezTo>
                  <a:pt x="3941591" y="4359991"/>
                  <a:pt x="3929721" y="4366707"/>
                  <a:pt x="3928616" y="4372581"/>
                </a:cubicBezTo>
                <a:cubicBezTo>
                  <a:pt x="3928455" y="4373566"/>
                  <a:pt x="3934713" y="4378662"/>
                  <a:pt x="3936147" y="4382675"/>
                </a:cubicBezTo>
                <a:cubicBezTo>
                  <a:pt x="3949873" y="4421445"/>
                  <a:pt x="3992120" y="4432755"/>
                  <a:pt x="4008875" y="4468954"/>
                </a:cubicBezTo>
                <a:cubicBezTo>
                  <a:pt x="4000463" y="4486070"/>
                  <a:pt x="3999512" y="4486646"/>
                  <a:pt x="4004655" y="4496865"/>
                </a:cubicBezTo>
                <a:cubicBezTo>
                  <a:pt x="4008626" y="4504720"/>
                  <a:pt x="4011828" y="4499977"/>
                  <a:pt x="4023246" y="4499357"/>
                </a:cubicBezTo>
                <a:cubicBezTo>
                  <a:pt x="4024965" y="4499286"/>
                  <a:pt x="4037459" y="4508381"/>
                  <a:pt x="4034677" y="4503558"/>
                </a:cubicBezTo>
                <a:cubicBezTo>
                  <a:pt x="4036246" y="4506349"/>
                  <a:pt x="4022668" y="4514552"/>
                  <a:pt x="4020771" y="4518487"/>
                </a:cubicBezTo>
                <a:cubicBezTo>
                  <a:pt x="4013037" y="4534688"/>
                  <a:pt x="4045474" y="4536151"/>
                  <a:pt x="4051556" y="4548592"/>
                </a:cubicBezTo>
                <a:cubicBezTo>
                  <a:pt x="4058964" y="4563769"/>
                  <a:pt x="4052542" y="4594038"/>
                  <a:pt x="4068844" y="4605300"/>
                </a:cubicBezTo>
                <a:cubicBezTo>
                  <a:pt x="4041840" y="4604392"/>
                  <a:pt x="4005981" y="4616842"/>
                  <a:pt x="3946669" y="4664947"/>
                </a:cubicBezTo>
                <a:cubicBezTo>
                  <a:pt x="3922723" y="4711660"/>
                  <a:pt x="3988237" y="4699039"/>
                  <a:pt x="3964748" y="4745056"/>
                </a:cubicBezTo>
                <a:cubicBezTo>
                  <a:pt x="4012962" y="4759438"/>
                  <a:pt x="4050583" y="4799002"/>
                  <a:pt x="4077851" y="4840719"/>
                </a:cubicBezTo>
                <a:cubicBezTo>
                  <a:pt x="4079256" y="4844698"/>
                  <a:pt x="4085360" y="4841589"/>
                  <a:pt x="4095999" y="4831585"/>
                </a:cubicBezTo>
                <a:cubicBezTo>
                  <a:pt x="4108079" y="4888322"/>
                  <a:pt x="4174039" y="4897979"/>
                  <a:pt x="4200591" y="4949395"/>
                </a:cubicBezTo>
                <a:cubicBezTo>
                  <a:pt x="4105636" y="4900067"/>
                  <a:pt x="4054232" y="4815251"/>
                  <a:pt x="3953407" y="4774593"/>
                </a:cubicBezTo>
                <a:cubicBezTo>
                  <a:pt x="3946798" y="4751299"/>
                  <a:pt x="3913679" y="4703478"/>
                  <a:pt x="3885675" y="4683789"/>
                </a:cubicBezTo>
                <a:cubicBezTo>
                  <a:pt x="3868738" y="4671916"/>
                  <a:pt x="3821360" y="4701986"/>
                  <a:pt x="3769237" y="4762372"/>
                </a:cubicBezTo>
                <a:cubicBezTo>
                  <a:pt x="3756135" y="4809750"/>
                  <a:pt x="3805928" y="4794703"/>
                  <a:pt x="3808301" y="4825964"/>
                </a:cubicBezTo>
                <a:cubicBezTo>
                  <a:pt x="3790161" y="4848409"/>
                  <a:pt x="3774528" y="4869364"/>
                  <a:pt x="3745661" y="4887337"/>
                </a:cubicBezTo>
                <a:cubicBezTo>
                  <a:pt x="3685563" y="4872978"/>
                  <a:pt x="3677619" y="4801043"/>
                  <a:pt x="3605551" y="4811224"/>
                </a:cubicBezTo>
                <a:cubicBezTo>
                  <a:pt x="3611522" y="4796204"/>
                  <a:pt x="3597909" y="4797531"/>
                  <a:pt x="3591593" y="4792458"/>
                </a:cubicBezTo>
                <a:cubicBezTo>
                  <a:pt x="3577981" y="4798757"/>
                  <a:pt x="3560195" y="4811477"/>
                  <a:pt x="3545264" y="4819820"/>
                </a:cubicBezTo>
                <a:cubicBezTo>
                  <a:pt x="3535682" y="4830604"/>
                  <a:pt x="3533801" y="4837498"/>
                  <a:pt x="3518605" y="4851101"/>
                </a:cubicBezTo>
                <a:cubicBezTo>
                  <a:pt x="3551364" y="4887342"/>
                  <a:pt x="3489107" y="4994866"/>
                  <a:pt x="3541560" y="5016036"/>
                </a:cubicBezTo>
                <a:cubicBezTo>
                  <a:pt x="3523509" y="5041683"/>
                  <a:pt x="3506231" y="5066931"/>
                  <a:pt x="3489717" y="5091774"/>
                </a:cubicBezTo>
                <a:cubicBezTo>
                  <a:pt x="3505599" y="5099053"/>
                  <a:pt x="3518226" y="5120261"/>
                  <a:pt x="3546201" y="5122773"/>
                </a:cubicBezTo>
                <a:cubicBezTo>
                  <a:pt x="3552505" y="5123567"/>
                  <a:pt x="3537917" y="5134895"/>
                  <a:pt x="3534469" y="5140575"/>
                </a:cubicBezTo>
                <a:cubicBezTo>
                  <a:pt x="3579174" y="5165586"/>
                  <a:pt x="3626273" y="5181777"/>
                  <a:pt x="3625029" y="5239702"/>
                </a:cubicBezTo>
                <a:cubicBezTo>
                  <a:pt x="3588302" y="5223570"/>
                  <a:pt x="3575112" y="5183644"/>
                  <a:pt x="3539541" y="5169767"/>
                </a:cubicBezTo>
                <a:cubicBezTo>
                  <a:pt x="3531469" y="5169693"/>
                  <a:pt x="3516021" y="5180908"/>
                  <a:pt x="3503238" y="5188074"/>
                </a:cubicBezTo>
                <a:cubicBezTo>
                  <a:pt x="3496913" y="5152580"/>
                  <a:pt x="3448755" y="5135189"/>
                  <a:pt x="3430516" y="5101760"/>
                </a:cubicBezTo>
                <a:cubicBezTo>
                  <a:pt x="3409290" y="5114285"/>
                  <a:pt x="3370071" y="5148376"/>
                  <a:pt x="3381088" y="5158468"/>
                </a:cubicBezTo>
                <a:cubicBezTo>
                  <a:pt x="3366516" y="5166080"/>
                  <a:pt x="3371253" y="5158785"/>
                  <a:pt x="3368567" y="5152866"/>
                </a:cubicBezTo>
                <a:cubicBezTo>
                  <a:pt x="3359970" y="5160505"/>
                  <a:pt x="3356440" y="5165595"/>
                  <a:pt x="3355744" y="5169267"/>
                </a:cubicBezTo>
                <a:cubicBezTo>
                  <a:pt x="3340412" y="5156125"/>
                  <a:pt x="3336916" y="5154789"/>
                  <a:pt x="3324959" y="5139162"/>
                </a:cubicBezTo>
                <a:cubicBezTo>
                  <a:pt x="3318607" y="5139804"/>
                  <a:pt x="3295790" y="5158881"/>
                  <a:pt x="3288983" y="5169216"/>
                </a:cubicBezTo>
                <a:cubicBezTo>
                  <a:pt x="3306411" y="5175701"/>
                  <a:pt x="3297829" y="5203611"/>
                  <a:pt x="3307006" y="5215666"/>
                </a:cubicBezTo>
                <a:cubicBezTo>
                  <a:pt x="3312542" y="5222831"/>
                  <a:pt x="3333160" y="5212458"/>
                  <a:pt x="3340871" y="5216409"/>
                </a:cubicBezTo>
                <a:cubicBezTo>
                  <a:pt x="3344662" y="5218312"/>
                  <a:pt x="3334193" y="5228253"/>
                  <a:pt x="3336285" y="5232608"/>
                </a:cubicBezTo>
                <a:cubicBezTo>
                  <a:pt x="3338266" y="5236556"/>
                  <a:pt x="3357308" y="5227857"/>
                  <a:pt x="3359861" y="5230646"/>
                </a:cubicBezTo>
                <a:cubicBezTo>
                  <a:pt x="3363225" y="5234117"/>
                  <a:pt x="3355746" y="5243966"/>
                  <a:pt x="3357445" y="5249675"/>
                </a:cubicBezTo>
                <a:cubicBezTo>
                  <a:pt x="3363519" y="5269898"/>
                  <a:pt x="3408720" y="5256716"/>
                  <a:pt x="3417830" y="5274748"/>
                </a:cubicBezTo>
                <a:cubicBezTo>
                  <a:pt x="3424824" y="5288725"/>
                  <a:pt x="3399598" y="5330726"/>
                  <a:pt x="3420918" y="5334669"/>
                </a:cubicBezTo>
                <a:cubicBezTo>
                  <a:pt x="3384967" y="5358413"/>
                  <a:pt x="3396806" y="5331160"/>
                  <a:pt x="3387701" y="5323654"/>
                </a:cubicBezTo>
                <a:cubicBezTo>
                  <a:pt x="3357559" y="5299016"/>
                  <a:pt x="3289089" y="5301987"/>
                  <a:pt x="3269038" y="5276440"/>
                </a:cubicBezTo>
                <a:cubicBezTo>
                  <a:pt x="3240755" y="5297082"/>
                  <a:pt x="3235998" y="5311272"/>
                  <a:pt x="3218515" y="5331659"/>
                </a:cubicBezTo>
                <a:cubicBezTo>
                  <a:pt x="3233179" y="5332884"/>
                  <a:pt x="3234019" y="5341591"/>
                  <a:pt x="3244634" y="5344279"/>
                </a:cubicBezTo>
                <a:cubicBezTo>
                  <a:pt x="3252611" y="5343835"/>
                  <a:pt x="3256352" y="5330191"/>
                  <a:pt x="3265611" y="5327752"/>
                </a:cubicBezTo>
                <a:cubicBezTo>
                  <a:pt x="3282396" y="5344968"/>
                  <a:pt x="3309404" y="5349697"/>
                  <a:pt x="3329632" y="5368808"/>
                </a:cubicBezTo>
                <a:cubicBezTo>
                  <a:pt x="3312969" y="5387686"/>
                  <a:pt x="3317636" y="5392784"/>
                  <a:pt x="3288011" y="5413617"/>
                </a:cubicBezTo>
                <a:cubicBezTo>
                  <a:pt x="3292363" y="5414727"/>
                  <a:pt x="3287417" y="5420510"/>
                  <a:pt x="3287277" y="5423920"/>
                </a:cubicBezTo>
                <a:cubicBezTo>
                  <a:pt x="3290190" y="5431164"/>
                  <a:pt x="3293995" y="5417461"/>
                  <a:pt x="3308316" y="5407339"/>
                </a:cubicBezTo>
                <a:cubicBezTo>
                  <a:pt x="3281542" y="5438493"/>
                  <a:pt x="3324131" y="5412682"/>
                  <a:pt x="3305221" y="5436684"/>
                </a:cubicBezTo>
                <a:cubicBezTo>
                  <a:pt x="3362202" y="5428746"/>
                  <a:pt x="3339260" y="5486543"/>
                  <a:pt x="3403083" y="5478582"/>
                </a:cubicBezTo>
                <a:cubicBezTo>
                  <a:pt x="3355738" y="5489049"/>
                  <a:pt x="3327599" y="5470289"/>
                  <a:pt x="3299497" y="5451479"/>
                </a:cubicBezTo>
                <a:cubicBezTo>
                  <a:pt x="3293684" y="5447199"/>
                  <a:pt x="3284894" y="5466473"/>
                  <a:pt x="3277461" y="5466557"/>
                </a:cubicBezTo>
                <a:cubicBezTo>
                  <a:pt x="3269745" y="5460908"/>
                  <a:pt x="3282751" y="5439400"/>
                  <a:pt x="3277320" y="5432928"/>
                </a:cubicBezTo>
                <a:cubicBezTo>
                  <a:pt x="3270705" y="5424876"/>
                  <a:pt x="3250887" y="5437693"/>
                  <a:pt x="3238480" y="5436615"/>
                </a:cubicBezTo>
                <a:cubicBezTo>
                  <a:pt x="3223999" y="5435378"/>
                  <a:pt x="3224144" y="5418552"/>
                  <a:pt x="3208088" y="5418245"/>
                </a:cubicBezTo>
                <a:cubicBezTo>
                  <a:pt x="3192555" y="5417893"/>
                  <a:pt x="3159335" y="5437326"/>
                  <a:pt x="3164887" y="5416215"/>
                </a:cubicBezTo>
                <a:cubicBezTo>
                  <a:pt x="3148319" y="5425623"/>
                  <a:pt x="3137374" y="5437904"/>
                  <a:pt x="3123533" y="5439069"/>
                </a:cubicBezTo>
                <a:cubicBezTo>
                  <a:pt x="3105474" y="5453604"/>
                  <a:pt x="3102886" y="5470497"/>
                  <a:pt x="3085855" y="5477912"/>
                </a:cubicBezTo>
                <a:cubicBezTo>
                  <a:pt x="3074272" y="5479799"/>
                  <a:pt x="3102105" y="5461814"/>
                  <a:pt x="3097546" y="5460149"/>
                </a:cubicBezTo>
                <a:cubicBezTo>
                  <a:pt x="3089839" y="5458564"/>
                  <a:pt x="3073495" y="5470042"/>
                  <a:pt x="3060131" y="5477027"/>
                </a:cubicBezTo>
                <a:cubicBezTo>
                  <a:pt x="3064979" y="5451419"/>
                  <a:pt x="3044733" y="5448568"/>
                  <a:pt x="3026099" y="5442632"/>
                </a:cubicBezTo>
                <a:cubicBezTo>
                  <a:pt x="3016861" y="5444058"/>
                  <a:pt x="3016301" y="5461962"/>
                  <a:pt x="3002256" y="5466549"/>
                </a:cubicBezTo>
                <a:cubicBezTo>
                  <a:pt x="3009988" y="5450305"/>
                  <a:pt x="2988394" y="5440263"/>
                  <a:pt x="2961895" y="5457136"/>
                </a:cubicBezTo>
                <a:cubicBezTo>
                  <a:pt x="2961508" y="5432187"/>
                  <a:pt x="2933171" y="5443866"/>
                  <a:pt x="2931825" y="5416790"/>
                </a:cubicBezTo>
                <a:cubicBezTo>
                  <a:pt x="2927765" y="5411030"/>
                  <a:pt x="2906590" y="5439149"/>
                  <a:pt x="2904776" y="5436381"/>
                </a:cubicBezTo>
                <a:cubicBezTo>
                  <a:pt x="2877865" y="5442945"/>
                  <a:pt x="2885589" y="5425530"/>
                  <a:pt x="2873287" y="5416568"/>
                </a:cubicBezTo>
                <a:cubicBezTo>
                  <a:pt x="2848667" y="5428159"/>
                  <a:pt x="2827143" y="5426355"/>
                  <a:pt x="2826900" y="5410223"/>
                </a:cubicBezTo>
                <a:cubicBezTo>
                  <a:pt x="2802340" y="5431871"/>
                  <a:pt x="2810229" y="5437130"/>
                  <a:pt x="2811638" y="5445673"/>
                </a:cubicBezTo>
                <a:cubicBezTo>
                  <a:pt x="2787033" y="5461881"/>
                  <a:pt x="2802824" y="5429167"/>
                  <a:pt x="2807623" y="5417960"/>
                </a:cubicBezTo>
                <a:cubicBezTo>
                  <a:pt x="2759383" y="5407691"/>
                  <a:pt x="2679202" y="5435567"/>
                  <a:pt x="2640900" y="5406860"/>
                </a:cubicBezTo>
                <a:cubicBezTo>
                  <a:pt x="2637024" y="5400887"/>
                  <a:pt x="2606006" y="5425256"/>
                  <a:pt x="2616328" y="5407320"/>
                </a:cubicBezTo>
                <a:cubicBezTo>
                  <a:pt x="2613719" y="5406628"/>
                  <a:pt x="2605286" y="5414858"/>
                  <a:pt x="2606341" y="5416340"/>
                </a:cubicBezTo>
                <a:cubicBezTo>
                  <a:pt x="2572927" y="5411823"/>
                  <a:pt x="2561120" y="5344322"/>
                  <a:pt x="2491327" y="5385081"/>
                </a:cubicBezTo>
                <a:cubicBezTo>
                  <a:pt x="2496131" y="5370817"/>
                  <a:pt x="2500355" y="5380486"/>
                  <a:pt x="2515150" y="5361181"/>
                </a:cubicBezTo>
                <a:cubicBezTo>
                  <a:pt x="2484056" y="5376142"/>
                  <a:pt x="2497588" y="5342245"/>
                  <a:pt x="2460892" y="5366750"/>
                </a:cubicBezTo>
                <a:cubicBezTo>
                  <a:pt x="2435072" y="5354661"/>
                  <a:pt x="2443964" y="5310888"/>
                  <a:pt x="2396918" y="5325620"/>
                </a:cubicBezTo>
                <a:cubicBezTo>
                  <a:pt x="2396939" y="5317687"/>
                  <a:pt x="2390988" y="5312761"/>
                  <a:pt x="2402209" y="5299127"/>
                </a:cubicBezTo>
                <a:cubicBezTo>
                  <a:pt x="2380447" y="5303487"/>
                  <a:pt x="2353675" y="5300508"/>
                  <a:pt x="2365336" y="5272149"/>
                </a:cubicBezTo>
                <a:cubicBezTo>
                  <a:pt x="2198642" y="5198648"/>
                  <a:pt x="2100952" y="5049928"/>
                  <a:pt x="1939376" y="4969341"/>
                </a:cubicBezTo>
                <a:cubicBezTo>
                  <a:pt x="1933255" y="4920605"/>
                  <a:pt x="1869600" y="4912509"/>
                  <a:pt x="1833094" y="4894053"/>
                </a:cubicBezTo>
                <a:cubicBezTo>
                  <a:pt x="1821301" y="4888047"/>
                  <a:pt x="1836806" y="4858336"/>
                  <a:pt x="1801675" y="4874192"/>
                </a:cubicBezTo>
                <a:cubicBezTo>
                  <a:pt x="1760264" y="4839522"/>
                  <a:pt x="1725457" y="4780331"/>
                  <a:pt x="1661828" y="4776160"/>
                </a:cubicBezTo>
                <a:cubicBezTo>
                  <a:pt x="1660670" y="4728331"/>
                  <a:pt x="1607273" y="4725060"/>
                  <a:pt x="1579119" y="4698864"/>
                </a:cubicBezTo>
                <a:cubicBezTo>
                  <a:pt x="1567593" y="4688139"/>
                  <a:pt x="1567542" y="4668984"/>
                  <a:pt x="1552253" y="4662849"/>
                </a:cubicBezTo>
                <a:cubicBezTo>
                  <a:pt x="1546319" y="4660508"/>
                  <a:pt x="1532388" y="4665055"/>
                  <a:pt x="1526528" y="4661963"/>
                </a:cubicBezTo>
                <a:cubicBezTo>
                  <a:pt x="1503331" y="4649596"/>
                  <a:pt x="1512559" y="4606398"/>
                  <a:pt x="1486367" y="4596926"/>
                </a:cubicBezTo>
                <a:cubicBezTo>
                  <a:pt x="1470566" y="4591183"/>
                  <a:pt x="1446859" y="4597479"/>
                  <a:pt x="1437833" y="4587701"/>
                </a:cubicBezTo>
                <a:cubicBezTo>
                  <a:pt x="1408607" y="4556107"/>
                  <a:pt x="1389843" y="4496709"/>
                  <a:pt x="1328627" y="4486100"/>
                </a:cubicBezTo>
                <a:cubicBezTo>
                  <a:pt x="1312749" y="4483340"/>
                  <a:pt x="1318353" y="4460834"/>
                  <a:pt x="1306088" y="4455848"/>
                </a:cubicBezTo>
                <a:cubicBezTo>
                  <a:pt x="1299348" y="4453083"/>
                  <a:pt x="1280808" y="4461169"/>
                  <a:pt x="1274290" y="4457984"/>
                </a:cubicBezTo>
                <a:cubicBezTo>
                  <a:pt x="1252502" y="4447237"/>
                  <a:pt x="1244659" y="4412608"/>
                  <a:pt x="1218094" y="4405011"/>
                </a:cubicBezTo>
                <a:cubicBezTo>
                  <a:pt x="1204545" y="4401108"/>
                  <a:pt x="1209552" y="4379396"/>
                  <a:pt x="1200525" y="4370240"/>
                </a:cubicBezTo>
                <a:cubicBezTo>
                  <a:pt x="1181334" y="4350813"/>
                  <a:pt x="1135536" y="4357791"/>
                  <a:pt x="1145375" y="4318740"/>
                </a:cubicBezTo>
                <a:cubicBezTo>
                  <a:pt x="1097445" y="4323890"/>
                  <a:pt x="1069608" y="4286936"/>
                  <a:pt x="1068779" y="4238387"/>
                </a:cubicBezTo>
                <a:cubicBezTo>
                  <a:pt x="1064108" y="4240326"/>
                  <a:pt x="1058100" y="4244371"/>
                  <a:pt x="1051677" y="4248996"/>
                </a:cubicBezTo>
                <a:cubicBezTo>
                  <a:pt x="1051786" y="4213157"/>
                  <a:pt x="992080" y="4231331"/>
                  <a:pt x="989441" y="4199075"/>
                </a:cubicBezTo>
                <a:cubicBezTo>
                  <a:pt x="987564" y="4194707"/>
                  <a:pt x="975682" y="4205633"/>
                  <a:pt x="970142" y="4206832"/>
                </a:cubicBezTo>
                <a:cubicBezTo>
                  <a:pt x="971310" y="4188388"/>
                  <a:pt x="958061" y="4188330"/>
                  <a:pt x="939789" y="4188425"/>
                </a:cubicBezTo>
                <a:cubicBezTo>
                  <a:pt x="939502" y="4121992"/>
                  <a:pt x="865519" y="4140647"/>
                  <a:pt x="868444" y="4081618"/>
                </a:cubicBezTo>
                <a:cubicBezTo>
                  <a:pt x="816181" y="4098352"/>
                  <a:pt x="818784" y="4060307"/>
                  <a:pt x="794464" y="4049525"/>
                </a:cubicBezTo>
                <a:cubicBezTo>
                  <a:pt x="787813" y="4046570"/>
                  <a:pt x="764452" y="4058959"/>
                  <a:pt x="757697" y="4056177"/>
                </a:cubicBezTo>
                <a:cubicBezTo>
                  <a:pt x="751323" y="4053480"/>
                  <a:pt x="760628" y="4039867"/>
                  <a:pt x="758000" y="4034220"/>
                </a:cubicBezTo>
                <a:cubicBezTo>
                  <a:pt x="756028" y="4029909"/>
                  <a:pt x="743376" y="4035561"/>
                  <a:pt x="739456" y="4031653"/>
                </a:cubicBezTo>
                <a:cubicBezTo>
                  <a:pt x="734148" y="4026433"/>
                  <a:pt x="744546" y="4006058"/>
                  <a:pt x="740366" y="3999461"/>
                </a:cubicBezTo>
                <a:cubicBezTo>
                  <a:pt x="736250" y="3992730"/>
                  <a:pt x="717342" y="4000827"/>
                  <a:pt x="712540" y="3995668"/>
                </a:cubicBezTo>
                <a:cubicBezTo>
                  <a:pt x="706794" y="3989594"/>
                  <a:pt x="717725" y="3969676"/>
                  <a:pt x="713492" y="3963439"/>
                </a:cubicBezTo>
                <a:cubicBezTo>
                  <a:pt x="702288" y="3946767"/>
                  <a:pt x="633664" y="3986067"/>
                  <a:pt x="666990" y="3923411"/>
                </a:cubicBezTo>
                <a:cubicBezTo>
                  <a:pt x="643564" y="3924090"/>
                  <a:pt x="634797" y="3909955"/>
                  <a:pt x="611975" y="3905576"/>
                </a:cubicBezTo>
                <a:cubicBezTo>
                  <a:pt x="598634" y="3903017"/>
                  <a:pt x="574951" y="3909381"/>
                  <a:pt x="568776" y="3903545"/>
                </a:cubicBezTo>
                <a:cubicBezTo>
                  <a:pt x="565005" y="3900091"/>
                  <a:pt x="571231" y="3886339"/>
                  <a:pt x="569059" y="3881607"/>
                </a:cubicBezTo>
                <a:cubicBezTo>
                  <a:pt x="557873" y="3858289"/>
                  <a:pt x="491382" y="3885665"/>
                  <a:pt x="503965" y="3839086"/>
                </a:cubicBezTo>
                <a:cubicBezTo>
                  <a:pt x="443495" y="3846735"/>
                  <a:pt x="468569" y="3743998"/>
                  <a:pt x="369335" y="3803842"/>
                </a:cubicBezTo>
                <a:cubicBezTo>
                  <a:pt x="331643" y="3839400"/>
                  <a:pt x="301795" y="3858580"/>
                  <a:pt x="292016" y="3856724"/>
                </a:cubicBezTo>
                <a:cubicBezTo>
                  <a:pt x="281263" y="3854628"/>
                  <a:pt x="301846" y="3829885"/>
                  <a:pt x="301911" y="3814046"/>
                </a:cubicBezTo>
                <a:cubicBezTo>
                  <a:pt x="301981" y="3793990"/>
                  <a:pt x="289887" y="3756746"/>
                  <a:pt x="261048" y="3759301"/>
                </a:cubicBezTo>
                <a:cubicBezTo>
                  <a:pt x="249990" y="3760271"/>
                  <a:pt x="216689" y="3781482"/>
                  <a:pt x="209352" y="3779434"/>
                </a:cubicBezTo>
                <a:cubicBezTo>
                  <a:pt x="193405" y="3774938"/>
                  <a:pt x="226363" y="3724729"/>
                  <a:pt x="207373" y="3720930"/>
                </a:cubicBezTo>
                <a:cubicBezTo>
                  <a:pt x="194619" y="3718390"/>
                  <a:pt x="157218" y="3741294"/>
                  <a:pt x="153531" y="3738181"/>
                </a:cubicBezTo>
                <a:cubicBezTo>
                  <a:pt x="142747" y="3729177"/>
                  <a:pt x="176544" y="3676525"/>
                  <a:pt x="197890" y="3652323"/>
                </a:cubicBezTo>
                <a:cubicBezTo>
                  <a:pt x="198236" y="3644665"/>
                  <a:pt x="186145" y="3655858"/>
                  <a:pt x="186448" y="3648194"/>
                </a:cubicBezTo>
                <a:cubicBezTo>
                  <a:pt x="225455" y="3591083"/>
                  <a:pt x="206967" y="3544951"/>
                  <a:pt x="185365" y="3523800"/>
                </a:cubicBezTo>
                <a:cubicBezTo>
                  <a:pt x="182082" y="3520626"/>
                  <a:pt x="180978" y="3511013"/>
                  <a:pt x="180657" y="3506352"/>
                </a:cubicBezTo>
                <a:cubicBezTo>
                  <a:pt x="177635" y="3453959"/>
                  <a:pt x="235597" y="3360216"/>
                  <a:pt x="278845" y="3280315"/>
                </a:cubicBezTo>
                <a:cubicBezTo>
                  <a:pt x="293816" y="3266174"/>
                  <a:pt x="298955" y="3256917"/>
                  <a:pt x="310500" y="3244506"/>
                </a:cubicBezTo>
                <a:cubicBezTo>
                  <a:pt x="323269" y="3213629"/>
                  <a:pt x="347962" y="3176716"/>
                  <a:pt x="361566" y="3145385"/>
                </a:cubicBezTo>
                <a:cubicBezTo>
                  <a:pt x="391248" y="3115207"/>
                  <a:pt x="390493" y="3100381"/>
                  <a:pt x="427752" y="3066381"/>
                </a:cubicBezTo>
                <a:cubicBezTo>
                  <a:pt x="459516" y="3027172"/>
                  <a:pt x="481042" y="2994630"/>
                  <a:pt x="511255" y="2954845"/>
                </a:cubicBezTo>
                <a:cubicBezTo>
                  <a:pt x="537695" y="2920048"/>
                  <a:pt x="560814" y="2882624"/>
                  <a:pt x="589784" y="2847817"/>
                </a:cubicBezTo>
                <a:cubicBezTo>
                  <a:pt x="636380" y="2791828"/>
                  <a:pt x="703551" y="2734081"/>
                  <a:pt x="751307" y="2673142"/>
                </a:cubicBezTo>
                <a:cubicBezTo>
                  <a:pt x="849718" y="2589198"/>
                  <a:pt x="948470" y="2488852"/>
                  <a:pt x="1071935" y="2376550"/>
                </a:cubicBezTo>
                <a:cubicBezTo>
                  <a:pt x="1081716" y="2366357"/>
                  <a:pt x="1083519" y="2360124"/>
                  <a:pt x="1099723" y="2346667"/>
                </a:cubicBezTo>
                <a:cubicBezTo>
                  <a:pt x="1158739" y="2317711"/>
                  <a:pt x="1231331" y="2239455"/>
                  <a:pt x="1299755" y="2190241"/>
                </a:cubicBezTo>
                <a:cubicBezTo>
                  <a:pt x="1318190" y="2176988"/>
                  <a:pt x="1334464" y="2173470"/>
                  <a:pt x="1353249" y="2161259"/>
                </a:cubicBezTo>
                <a:lnTo>
                  <a:pt x="1365807" y="2152254"/>
                </a:lnTo>
                <a:lnTo>
                  <a:pt x="1321662" y="2085157"/>
                </a:lnTo>
                <a:cubicBezTo>
                  <a:pt x="1306724" y="2064513"/>
                  <a:pt x="1271351" y="2059141"/>
                  <a:pt x="1256019" y="2038708"/>
                </a:cubicBezTo>
                <a:cubicBezTo>
                  <a:pt x="1250327" y="2031166"/>
                  <a:pt x="1260176" y="2011216"/>
                  <a:pt x="1254144" y="2003914"/>
                </a:cubicBezTo>
                <a:cubicBezTo>
                  <a:pt x="1250158" y="1999043"/>
                  <a:pt x="1235543" y="2002462"/>
                  <a:pt x="1230337" y="1999720"/>
                </a:cubicBezTo>
                <a:cubicBezTo>
                  <a:pt x="1200377" y="1983647"/>
                  <a:pt x="1185685" y="1943133"/>
                  <a:pt x="1160886" y="1915405"/>
                </a:cubicBezTo>
                <a:cubicBezTo>
                  <a:pt x="1126380" y="1877004"/>
                  <a:pt x="1097855" y="1838927"/>
                  <a:pt x="1048150" y="1808064"/>
                </a:cubicBezTo>
                <a:cubicBezTo>
                  <a:pt x="1035883" y="1765443"/>
                  <a:pt x="989057" y="1746588"/>
                  <a:pt x="957581" y="1713001"/>
                </a:cubicBezTo>
                <a:cubicBezTo>
                  <a:pt x="917648" y="1670390"/>
                  <a:pt x="879980" y="1621834"/>
                  <a:pt x="834674" y="1579542"/>
                </a:cubicBezTo>
                <a:cubicBezTo>
                  <a:pt x="786040" y="1534157"/>
                  <a:pt x="726408" y="1497557"/>
                  <a:pt x="703907" y="1434065"/>
                </a:cubicBezTo>
                <a:cubicBezTo>
                  <a:pt x="713360" y="1423691"/>
                  <a:pt x="717823" y="1415150"/>
                  <a:pt x="721184" y="1407030"/>
                </a:cubicBezTo>
                <a:cubicBezTo>
                  <a:pt x="718280" y="1400518"/>
                  <a:pt x="697001" y="1419737"/>
                  <a:pt x="695703" y="1410992"/>
                </a:cubicBezTo>
                <a:cubicBezTo>
                  <a:pt x="688929" y="1408515"/>
                  <a:pt x="711215" y="1395154"/>
                  <a:pt x="710305" y="1390529"/>
                </a:cubicBezTo>
                <a:cubicBezTo>
                  <a:pt x="680657" y="1343014"/>
                  <a:pt x="655400" y="1292828"/>
                  <a:pt x="634441" y="1243176"/>
                </a:cubicBezTo>
                <a:cubicBezTo>
                  <a:pt x="628630" y="1236193"/>
                  <a:pt x="649925" y="1230621"/>
                  <a:pt x="649120" y="1222694"/>
                </a:cubicBezTo>
                <a:cubicBezTo>
                  <a:pt x="628100" y="1200846"/>
                  <a:pt x="613720" y="1156460"/>
                  <a:pt x="587906" y="1129707"/>
                </a:cubicBezTo>
                <a:cubicBezTo>
                  <a:pt x="577589" y="1119008"/>
                  <a:pt x="571718" y="1102115"/>
                  <a:pt x="566896" y="1087098"/>
                </a:cubicBezTo>
                <a:cubicBezTo>
                  <a:pt x="565627" y="1083049"/>
                  <a:pt x="555334" y="1092719"/>
                  <a:pt x="554686" y="1089810"/>
                </a:cubicBezTo>
                <a:cubicBezTo>
                  <a:pt x="553508" y="1084727"/>
                  <a:pt x="564544" y="1079902"/>
                  <a:pt x="565605" y="1074490"/>
                </a:cubicBezTo>
                <a:cubicBezTo>
                  <a:pt x="565759" y="1073580"/>
                  <a:pt x="559997" y="1067959"/>
                  <a:pt x="558691" y="1063983"/>
                </a:cubicBezTo>
                <a:cubicBezTo>
                  <a:pt x="546223" y="1025567"/>
                  <a:pt x="507165" y="1009454"/>
                  <a:pt x="491875" y="973080"/>
                </a:cubicBezTo>
                <a:cubicBezTo>
                  <a:pt x="499774" y="957979"/>
                  <a:pt x="500657" y="957557"/>
                  <a:pt x="495959" y="947234"/>
                </a:cubicBezTo>
                <a:cubicBezTo>
                  <a:pt x="492331" y="939300"/>
                  <a:pt x="489335" y="943373"/>
                  <a:pt x="478755" y="942494"/>
                </a:cubicBezTo>
                <a:cubicBezTo>
                  <a:pt x="477163" y="942340"/>
                  <a:pt x="465647" y="932139"/>
                  <a:pt x="468195" y="937056"/>
                </a:cubicBezTo>
                <a:cubicBezTo>
                  <a:pt x="466760" y="934215"/>
                  <a:pt x="479387" y="928202"/>
                  <a:pt x="481169" y="924725"/>
                </a:cubicBezTo>
                <a:cubicBezTo>
                  <a:pt x="488433" y="910402"/>
                  <a:pt x="458399" y="904856"/>
                  <a:pt x="452845" y="892314"/>
                </a:cubicBezTo>
                <a:cubicBezTo>
                  <a:pt x="446079" y="877015"/>
                  <a:pt x="452216" y="849223"/>
                  <a:pt x="437189" y="836485"/>
                </a:cubicBezTo>
                <a:cubicBezTo>
                  <a:pt x="462195" y="840809"/>
                  <a:pt x="495484" y="833640"/>
                  <a:pt x="550722" y="795773"/>
                </a:cubicBezTo>
                <a:cubicBezTo>
                  <a:pt x="573194" y="754684"/>
                  <a:pt x="512436" y="758207"/>
                  <a:pt x="534481" y="717717"/>
                </a:cubicBezTo>
                <a:cubicBezTo>
                  <a:pt x="489916" y="697934"/>
                  <a:pt x="455320" y="655702"/>
                  <a:pt x="430326" y="612765"/>
                </a:cubicBezTo>
                <a:cubicBezTo>
                  <a:pt x="429050" y="608822"/>
                  <a:pt x="423377" y="610980"/>
                  <a:pt x="413460" y="619071"/>
                </a:cubicBezTo>
                <a:cubicBezTo>
                  <a:pt x="402629" y="563883"/>
                  <a:pt x="341598" y="546288"/>
                  <a:pt x="317329" y="494272"/>
                </a:cubicBezTo>
                <a:cubicBezTo>
                  <a:pt x="404965" y="553091"/>
                  <a:pt x="452042" y="639873"/>
                  <a:pt x="545170" y="691249"/>
                </a:cubicBezTo>
                <a:cubicBezTo>
                  <a:pt x="551145" y="714120"/>
                  <a:pt x="581519" y="763579"/>
                  <a:pt x="607332" y="785788"/>
                </a:cubicBezTo>
                <a:cubicBezTo>
                  <a:pt x="622945" y="799185"/>
                  <a:pt x="667014" y="776837"/>
                  <a:pt x="715670" y="726437"/>
                </a:cubicBezTo>
                <a:cubicBezTo>
                  <a:pt x="728102" y="683327"/>
                  <a:pt x="681891" y="691163"/>
                  <a:pt x="679889" y="661304"/>
                </a:cubicBezTo>
                <a:cubicBezTo>
                  <a:pt x="696831" y="642413"/>
                  <a:pt x="711442" y="624608"/>
                  <a:pt x="738291" y="611321"/>
                </a:cubicBezTo>
                <a:cubicBezTo>
                  <a:pt x="793864" y="632608"/>
                  <a:pt x="800769" y="701635"/>
                  <a:pt x="867582" y="701259"/>
                </a:cubicBezTo>
                <a:cubicBezTo>
                  <a:pt x="861957" y="714692"/>
                  <a:pt x="874574" y="715184"/>
                  <a:pt x="880391" y="720789"/>
                </a:cubicBezTo>
                <a:cubicBezTo>
                  <a:pt x="893039" y="716582"/>
                  <a:pt x="909591" y="706840"/>
                  <a:pt x="923473" y="700868"/>
                </a:cubicBezTo>
                <a:cubicBezTo>
                  <a:pt x="932415" y="691902"/>
                  <a:pt x="934201" y="685627"/>
                  <a:pt x="948360" y="674716"/>
                </a:cubicBezTo>
                <a:cubicBezTo>
                  <a:pt x="918247" y="636251"/>
                  <a:pt x="976586" y="542586"/>
                  <a:pt x="928136" y="515842"/>
                </a:cubicBezTo>
                <a:cubicBezTo>
                  <a:pt x="945017" y="493912"/>
                  <a:pt x="961178" y="472260"/>
                  <a:pt x="976630" y="450892"/>
                </a:cubicBezTo>
                <a:cubicBezTo>
                  <a:pt x="961965" y="441973"/>
                  <a:pt x="950404" y="420303"/>
                  <a:pt x="924510" y="414337"/>
                </a:cubicBezTo>
                <a:cubicBezTo>
                  <a:pt x="918675" y="412778"/>
                  <a:pt x="932258" y="403941"/>
                  <a:pt x="935488" y="399014"/>
                </a:cubicBezTo>
                <a:cubicBezTo>
                  <a:pt x="894239" y="369631"/>
                  <a:pt x="850718" y="348280"/>
                  <a:pt x="852234" y="293678"/>
                </a:cubicBezTo>
                <a:cubicBezTo>
                  <a:pt x="886150" y="313641"/>
                  <a:pt x="898115" y="353080"/>
                  <a:pt x="930973" y="370764"/>
                </a:cubicBezTo>
                <a:cubicBezTo>
                  <a:pt x="938449" y="371871"/>
                  <a:pt x="952827" y="363250"/>
                  <a:pt x="964712" y="358116"/>
                </a:cubicBezTo>
                <a:cubicBezTo>
                  <a:pt x="970347" y="392483"/>
                  <a:pt x="1014841" y="415105"/>
                  <a:pt x="1031525" y="449049"/>
                </a:cubicBezTo>
                <a:cubicBezTo>
                  <a:pt x="1051262" y="439932"/>
                  <a:pt x="1087800" y="412734"/>
                  <a:pt x="1077659" y="401781"/>
                </a:cubicBezTo>
                <a:cubicBezTo>
                  <a:pt x="1091205" y="396455"/>
                  <a:pt x="1086771" y="402743"/>
                  <a:pt x="1089221" y="408683"/>
                </a:cubicBezTo>
                <a:cubicBezTo>
                  <a:pt x="1097232" y="402565"/>
                  <a:pt x="1100534" y="398206"/>
                  <a:pt x="1101201" y="394823"/>
                </a:cubicBezTo>
                <a:cubicBezTo>
                  <a:pt x="1115320" y="409216"/>
                  <a:pt x="1118549" y="410927"/>
                  <a:pt x="1129525" y="427235"/>
                </a:cubicBezTo>
                <a:cubicBezTo>
                  <a:pt x="1135412" y="427443"/>
                  <a:pt x="1156665" y="412335"/>
                  <a:pt x="1163034" y="403438"/>
                </a:cubicBezTo>
                <a:cubicBezTo>
                  <a:pt x="1146934" y="395071"/>
                  <a:pt x="1155058" y="369787"/>
                  <a:pt x="1146634" y="357213"/>
                </a:cubicBezTo>
                <a:cubicBezTo>
                  <a:pt x="1141551" y="349729"/>
                  <a:pt x="1122390" y="356890"/>
                  <a:pt x="1115272" y="352164"/>
                </a:cubicBezTo>
                <a:cubicBezTo>
                  <a:pt x="1111773" y="349879"/>
                  <a:pt x="1121533" y="341825"/>
                  <a:pt x="1119622" y="337438"/>
                </a:cubicBezTo>
                <a:cubicBezTo>
                  <a:pt x="1117812" y="333452"/>
                  <a:pt x="1100121" y="339232"/>
                  <a:pt x="1097774" y="336267"/>
                </a:cubicBezTo>
                <a:cubicBezTo>
                  <a:pt x="1094680" y="332554"/>
                  <a:pt x="1101670" y="324203"/>
                  <a:pt x="1100132" y="318587"/>
                </a:cubicBezTo>
                <a:cubicBezTo>
                  <a:pt x="1094633" y="298690"/>
                  <a:pt x="1052684" y="305351"/>
                  <a:pt x="1044360" y="287135"/>
                </a:cubicBezTo>
                <a:cubicBezTo>
                  <a:pt x="1037971" y="273024"/>
                  <a:pt x="1061599" y="236553"/>
                  <a:pt x="1041878" y="230091"/>
                </a:cubicBezTo>
                <a:cubicBezTo>
                  <a:pt x="1075325" y="212256"/>
                  <a:pt x="1064187" y="236501"/>
                  <a:pt x="1072573" y="244765"/>
                </a:cubicBezTo>
                <a:cubicBezTo>
                  <a:pt x="1100336" y="271927"/>
                  <a:pt x="1163771" y="277905"/>
                  <a:pt x="1182182" y="304630"/>
                </a:cubicBezTo>
                <a:cubicBezTo>
                  <a:pt x="1208506" y="288744"/>
                  <a:pt x="1213003" y="275940"/>
                  <a:pt x="1229322" y="258910"/>
                </a:cubicBezTo>
                <a:cubicBezTo>
                  <a:pt x="1215749" y="255870"/>
                  <a:pt x="1215025" y="247529"/>
                  <a:pt x="1205211" y="243626"/>
                </a:cubicBezTo>
                <a:cubicBezTo>
                  <a:pt x="1197821" y="243022"/>
                  <a:pt x="1194269" y="255441"/>
                  <a:pt x="1185679" y="256559"/>
                </a:cubicBezTo>
                <a:cubicBezTo>
                  <a:pt x="1170241" y="238129"/>
                  <a:pt x="1145255" y="230193"/>
                  <a:pt x="1126641" y="209530"/>
                </a:cubicBezTo>
                <a:cubicBezTo>
                  <a:pt x="1142191" y="193820"/>
                  <a:pt x="1137902" y="188403"/>
                  <a:pt x="1165472" y="172508"/>
                </a:cubicBezTo>
                <a:cubicBezTo>
                  <a:pt x="1161447" y="170901"/>
                  <a:pt x="1166065" y="166068"/>
                  <a:pt x="1166216" y="162862"/>
                </a:cubicBezTo>
                <a:cubicBezTo>
                  <a:pt x="1163563" y="155640"/>
                  <a:pt x="1159953" y="168106"/>
                  <a:pt x="1146626" y="175838"/>
                </a:cubicBezTo>
                <a:cubicBezTo>
                  <a:pt x="1171620" y="149821"/>
                  <a:pt x="1132011" y="168757"/>
                  <a:pt x="1149676" y="148493"/>
                </a:cubicBezTo>
                <a:cubicBezTo>
                  <a:pt x="1096852" y="148685"/>
                  <a:pt x="1118464" y="96987"/>
                  <a:pt x="1059301" y="96324"/>
                </a:cubicBezTo>
                <a:close/>
                <a:moveTo>
                  <a:pt x="1065371" y="80980"/>
                </a:moveTo>
                <a:cubicBezTo>
                  <a:pt x="1068388" y="82071"/>
                  <a:pt x="1069437" y="84834"/>
                  <a:pt x="1067578" y="87622"/>
                </a:cubicBezTo>
                <a:cubicBezTo>
                  <a:pt x="1058992" y="91035"/>
                  <a:pt x="1053971" y="89356"/>
                  <a:pt x="1051347" y="84383"/>
                </a:cubicBezTo>
                <a:cubicBezTo>
                  <a:pt x="1057367" y="80472"/>
                  <a:pt x="1062353" y="79889"/>
                  <a:pt x="1065371" y="80980"/>
                </a:cubicBezTo>
                <a:close/>
                <a:moveTo>
                  <a:pt x="1015979" y="73329"/>
                </a:moveTo>
                <a:cubicBezTo>
                  <a:pt x="1030105" y="68025"/>
                  <a:pt x="1032823" y="78647"/>
                  <a:pt x="1041821" y="80487"/>
                </a:cubicBezTo>
                <a:cubicBezTo>
                  <a:pt x="1025436" y="88946"/>
                  <a:pt x="1023504" y="77264"/>
                  <a:pt x="1015979" y="73329"/>
                </a:cubicBezTo>
                <a:close/>
                <a:moveTo>
                  <a:pt x="1733964" y="70288"/>
                </a:moveTo>
                <a:cubicBezTo>
                  <a:pt x="1736064" y="69905"/>
                  <a:pt x="1737551" y="70444"/>
                  <a:pt x="1738460" y="71527"/>
                </a:cubicBezTo>
                <a:cubicBezTo>
                  <a:pt x="1740280" y="73689"/>
                  <a:pt x="1739788" y="78026"/>
                  <a:pt x="1737271" y="81501"/>
                </a:cubicBezTo>
                <a:cubicBezTo>
                  <a:pt x="1726464" y="88943"/>
                  <a:pt x="1730568" y="75561"/>
                  <a:pt x="1725786" y="74580"/>
                </a:cubicBezTo>
                <a:cubicBezTo>
                  <a:pt x="1729150" y="71975"/>
                  <a:pt x="1731864" y="70670"/>
                  <a:pt x="1733964" y="70288"/>
                </a:cubicBezTo>
                <a:close/>
                <a:moveTo>
                  <a:pt x="992633" y="48427"/>
                </a:moveTo>
                <a:cubicBezTo>
                  <a:pt x="1010197" y="45368"/>
                  <a:pt x="995333" y="72810"/>
                  <a:pt x="1014004" y="70362"/>
                </a:cubicBezTo>
                <a:cubicBezTo>
                  <a:pt x="987161" y="79827"/>
                  <a:pt x="995501" y="56077"/>
                  <a:pt x="992633" y="48427"/>
                </a:cubicBezTo>
                <a:close/>
                <a:moveTo>
                  <a:pt x="1685558" y="6215"/>
                </a:moveTo>
                <a:cubicBezTo>
                  <a:pt x="1688161" y="6176"/>
                  <a:pt x="1690176" y="6961"/>
                  <a:pt x="1691914" y="8135"/>
                </a:cubicBezTo>
                <a:cubicBezTo>
                  <a:pt x="1695391" y="10481"/>
                  <a:pt x="1697760" y="14382"/>
                  <a:pt x="1701510" y="16353"/>
                </a:cubicBezTo>
                <a:cubicBezTo>
                  <a:pt x="1686836" y="22469"/>
                  <a:pt x="1678473" y="19764"/>
                  <a:pt x="1675673" y="9236"/>
                </a:cubicBezTo>
                <a:cubicBezTo>
                  <a:pt x="1679763" y="7115"/>
                  <a:pt x="1682954" y="6253"/>
                  <a:pt x="1685558" y="6215"/>
                </a:cubicBezTo>
                <a:close/>
                <a:moveTo>
                  <a:pt x="827472" y="0"/>
                </a:moveTo>
                <a:cubicBezTo>
                  <a:pt x="848863" y="353"/>
                  <a:pt x="834662" y="48255"/>
                  <a:pt x="869935" y="32733"/>
                </a:cubicBezTo>
                <a:cubicBezTo>
                  <a:pt x="866477" y="38395"/>
                  <a:pt x="869083" y="41765"/>
                  <a:pt x="865623" y="47430"/>
                </a:cubicBezTo>
                <a:cubicBezTo>
                  <a:pt x="914258" y="49213"/>
                  <a:pt x="904274" y="100783"/>
                  <a:pt x="943092" y="111890"/>
                </a:cubicBezTo>
                <a:cubicBezTo>
                  <a:pt x="884867" y="139188"/>
                  <a:pt x="931396" y="59875"/>
                  <a:pt x="870440" y="86769"/>
                </a:cubicBezTo>
                <a:cubicBezTo>
                  <a:pt x="871355" y="82551"/>
                  <a:pt x="875194" y="82936"/>
                  <a:pt x="876026" y="84696"/>
                </a:cubicBezTo>
                <a:cubicBezTo>
                  <a:pt x="866385" y="73826"/>
                  <a:pt x="861408" y="44517"/>
                  <a:pt x="820252" y="53246"/>
                </a:cubicBezTo>
                <a:cubicBezTo>
                  <a:pt x="826454" y="48397"/>
                  <a:pt x="832671" y="43568"/>
                  <a:pt x="838838" y="38761"/>
                </a:cubicBezTo>
                <a:cubicBezTo>
                  <a:pt x="830753" y="30565"/>
                  <a:pt x="815206" y="19503"/>
                  <a:pt x="827472"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014152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4"/>
                                        </p:tgtEl>
                                        <p:attrNameLst>
                                          <p:attrName>style.visibility</p:attrName>
                                        </p:attrNameLst>
                                      </p:cBhvr>
                                      <p:to>
                                        <p:strVal val="visible"/>
                                      </p:to>
                                    </p:set>
                                    <p:anim calcmode="lin" valueType="num">
                                      <p:cBhvr>
                                        <p:cTn id="7" dur="250" fill="hold"/>
                                        <p:tgtEl>
                                          <p:spTgt spid="14"/>
                                        </p:tgtEl>
                                        <p:attrNameLst>
                                          <p:attrName>ppt_w</p:attrName>
                                        </p:attrNameLst>
                                      </p:cBhvr>
                                      <p:tavLst>
                                        <p:tav tm="0">
                                          <p:val>
                                            <p:strVal val="2/3*#ppt_w"/>
                                          </p:val>
                                        </p:tav>
                                        <p:tav tm="100000">
                                          <p:val>
                                            <p:strVal val="#ppt_w"/>
                                          </p:val>
                                        </p:tav>
                                      </p:tavLst>
                                    </p:anim>
                                    <p:anim calcmode="lin" valueType="num">
                                      <p:cBhvr>
                                        <p:cTn id="8" dur="250" fill="hold"/>
                                        <p:tgtEl>
                                          <p:spTgt spid="14"/>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4"/>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4" grpId="1"/>
    </p:bld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Saeed Faal 13">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FFFEC99D-0870-4822-E20A-188716FC7352}"/>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FAF8EDE4-03F4-76FA-6FAB-FF2C137C1718}"/>
              </a:ext>
            </a:extLst>
          </p:cNvPr>
          <p:cNvSpPr>
            <a:spLocks noGrp="1"/>
          </p:cNvSpPr>
          <p:nvPr>
            <p:ph type="pic" sz="quarter" idx="10"/>
          </p:nvPr>
        </p:nvSpPr>
        <p:spPr>
          <a:xfrm>
            <a:off x="266700" y="668113"/>
            <a:ext cx="5879199" cy="5872715"/>
          </a:xfrm>
          <a:custGeom>
            <a:avLst/>
            <a:gdLst>
              <a:gd name="connsiteX0" fmla="*/ 5136635 w 5879199"/>
              <a:gd name="connsiteY0" fmla="*/ 4264288 h 5872715"/>
              <a:gd name="connsiteX1" fmla="*/ 5175492 w 5879199"/>
              <a:gd name="connsiteY1" fmla="*/ 4300407 h 5872715"/>
              <a:gd name="connsiteX2" fmla="*/ 5178725 w 5879199"/>
              <a:gd name="connsiteY2" fmla="*/ 4305936 h 5872715"/>
              <a:gd name="connsiteX3" fmla="*/ 5182109 w 5879199"/>
              <a:gd name="connsiteY3" fmla="*/ 4312761 h 5872715"/>
              <a:gd name="connsiteX4" fmla="*/ 5162265 w 5879199"/>
              <a:gd name="connsiteY4" fmla="*/ 4296581 h 5872715"/>
              <a:gd name="connsiteX5" fmla="*/ 5143941 w 5879199"/>
              <a:gd name="connsiteY5" fmla="*/ 4280293 h 5872715"/>
              <a:gd name="connsiteX6" fmla="*/ 5139133 w 5879199"/>
              <a:gd name="connsiteY6" fmla="*/ 4269125 h 5872715"/>
              <a:gd name="connsiteX7" fmla="*/ 4947490 w 5879199"/>
              <a:gd name="connsiteY7" fmla="*/ 4186336 h 5872715"/>
              <a:gd name="connsiteX8" fmla="*/ 4975550 w 5879199"/>
              <a:gd name="connsiteY8" fmla="*/ 4217046 h 5872715"/>
              <a:gd name="connsiteX9" fmla="*/ 4991157 w 5879199"/>
              <a:gd name="connsiteY9" fmla="*/ 4230818 h 5872715"/>
              <a:gd name="connsiteX10" fmla="*/ 4997625 w 5879199"/>
              <a:gd name="connsiteY10" fmla="*/ 4236363 h 5872715"/>
              <a:gd name="connsiteX11" fmla="*/ 4964146 w 5879199"/>
              <a:gd name="connsiteY11" fmla="*/ 4212158 h 5872715"/>
              <a:gd name="connsiteX12" fmla="*/ 5029293 w 5879199"/>
              <a:gd name="connsiteY12" fmla="*/ 4153331 h 5872715"/>
              <a:gd name="connsiteX13" fmla="*/ 5039335 w 5879199"/>
              <a:gd name="connsiteY13" fmla="*/ 4162316 h 5872715"/>
              <a:gd name="connsiteX14" fmla="*/ 5080718 w 5879199"/>
              <a:gd name="connsiteY14" fmla="*/ 4210190 h 5872715"/>
              <a:gd name="connsiteX15" fmla="*/ 5102826 w 5879199"/>
              <a:gd name="connsiteY15" fmla="*/ 4231708 h 5872715"/>
              <a:gd name="connsiteX16" fmla="*/ 5102097 w 5879199"/>
              <a:gd name="connsiteY16" fmla="*/ 4231713 h 5872715"/>
              <a:gd name="connsiteX17" fmla="*/ 5109732 w 5879199"/>
              <a:gd name="connsiteY17" fmla="*/ 4246889 h 5872715"/>
              <a:gd name="connsiteX18" fmla="*/ 5112682 w 5879199"/>
              <a:gd name="connsiteY18" fmla="*/ 4252503 h 5872715"/>
              <a:gd name="connsiteX19" fmla="*/ 5105415 w 5879199"/>
              <a:gd name="connsiteY19" fmla="*/ 4246040 h 5872715"/>
              <a:gd name="connsiteX20" fmla="*/ 5059256 w 5879199"/>
              <a:gd name="connsiteY20" fmla="*/ 4202353 h 5872715"/>
              <a:gd name="connsiteX21" fmla="*/ 5047347 w 5879199"/>
              <a:gd name="connsiteY21" fmla="*/ 4180772 h 5872715"/>
              <a:gd name="connsiteX22" fmla="*/ 5170973 w 5879199"/>
              <a:gd name="connsiteY22" fmla="*/ 4150684 h 5872715"/>
              <a:gd name="connsiteX23" fmla="*/ 5184086 w 5879199"/>
              <a:gd name="connsiteY23" fmla="*/ 4158947 h 5872715"/>
              <a:gd name="connsiteX24" fmla="*/ 5186524 w 5879199"/>
              <a:gd name="connsiteY24" fmla="*/ 4163048 h 5872715"/>
              <a:gd name="connsiteX25" fmla="*/ 5170973 w 5879199"/>
              <a:gd name="connsiteY25" fmla="*/ 4150684 h 5872715"/>
              <a:gd name="connsiteX26" fmla="*/ 5294226 w 5879199"/>
              <a:gd name="connsiteY26" fmla="*/ 4093486 h 5872715"/>
              <a:gd name="connsiteX27" fmla="*/ 5296366 w 5879199"/>
              <a:gd name="connsiteY27" fmla="*/ 4094772 h 5872715"/>
              <a:gd name="connsiteX28" fmla="*/ 5297980 w 5879199"/>
              <a:gd name="connsiteY28" fmla="*/ 4095901 h 5872715"/>
              <a:gd name="connsiteX29" fmla="*/ 5300682 w 5879199"/>
              <a:gd name="connsiteY29" fmla="*/ 4099298 h 5872715"/>
              <a:gd name="connsiteX30" fmla="*/ 5294226 w 5879199"/>
              <a:gd name="connsiteY30" fmla="*/ 4093486 h 5872715"/>
              <a:gd name="connsiteX31" fmla="*/ 4983605 w 5879199"/>
              <a:gd name="connsiteY31" fmla="*/ 4086756 h 5872715"/>
              <a:gd name="connsiteX32" fmla="*/ 4987091 w 5879199"/>
              <a:gd name="connsiteY32" fmla="*/ 4090160 h 5872715"/>
              <a:gd name="connsiteX33" fmla="*/ 5015385 w 5879199"/>
              <a:gd name="connsiteY33" fmla="*/ 4126191 h 5872715"/>
              <a:gd name="connsiteX34" fmla="*/ 5011485 w 5879199"/>
              <a:gd name="connsiteY34" fmla="*/ 4125685 h 5872715"/>
              <a:gd name="connsiteX35" fmla="*/ 5009666 w 5879199"/>
              <a:gd name="connsiteY35" fmla="*/ 4124665 h 5872715"/>
              <a:gd name="connsiteX36" fmla="*/ 4978390 w 5879199"/>
              <a:gd name="connsiteY36" fmla="*/ 4042965 h 5872715"/>
              <a:gd name="connsiteX37" fmla="*/ 4975865 w 5879199"/>
              <a:gd name="connsiteY37" fmla="*/ 4043336 h 5872715"/>
              <a:gd name="connsiteX38" fmla="*/ 4975675 w 5879199"/>
              <a:gd name="connsiteY38" fmla="*/ 4043369 h 5872715"/>
              <a:gd name="connsiteX39" fmla="*/ 4974349 w 5879199"/>
              <a:gd name="connsiteY39" fmla="*/ 4043560 h 5872715"/>
              <a:gd name="connsiteX40" fmla="*/ 4974411 w 5879199"/>
              <a:gd name="connsiteY40" fmla="*/ 4043552 h 5872715"/>
              <a:gd name="connsiteX41" fmla="*/ 4975675 w 5879199"/>
              <a:gd name="connsiteY41" fmla="*/ 4043369 h 5872715"/>
              <a:gd name="connsiteX42" fmla="*/ 5452620 w 5879199"/>
              <a:gd name="connsiteY42" fmla="*/ 4029906 h 5872715"/>
              <a:gd name="connsiteX43" fmla="*/ 5454155 w 5879199"/>
              <a:gd name="connsiteY43" fmla="*/ 4031281 h 5872715"/>
              <a:gd name="connsiteX44" fmla="*/ 5458037 w 5879199"/>
              <a:gd name="connsiteY44" fmla="*/ 4038238 h 5872715"/>
              <a:gd name="connsiteX45" fmla="*/ 4924877 w 5879199"/>
              <a:gd name="connsiteY45" fmla="*/ 4022188 h 5872715"/>
              <a:gd name="connsiteX46" fmla="*/ 4922713 w 5879199"/>
              <a:gd name="connsiteY46" fmla="*/ 4024520 h 5872715"/>
              <a:gd name="connsiteX47" fmla="*/ 4925828 w 5879199"/>
              <a:gd name="connsiteY47" fmla="*/ 4028432 h 5872715"/>
              <a:gd name="connsiteX48" fmla="*/ 4928959 w 5879199"/>
              <a:gd name="connsiteY48" fmla="*/ 4028075 h 5872715"/>
              <a:gd name="connsiteX49" fmla="*/ 4927242 w 5879199"/>
              <a:gd name="connsiteY49" fmla="*/ 4024643 h 5872715"/>
              <a:gd name="connsiteX50" fmla="*/ 4924877 w 5879199"/>
              <a:gd name="connsiteY50" fmla="*/ 4022188 h 5872715"/>
              <a:gd name="connsiteX51" fmla="*/ 5157199 w 5879199"/>
              <a:gd name="connsiteY51" fmla="*/ 3987619 h 5872715"/>
              <a:gd name="connsiteX52" fmla="*/ 5163485 w 5879199"/>
              <a:gd name="connsiteY52" fmla="*/ 3995356 h 5872715"/>
              <a:gd name="connsiteX53" fmla="*/ 5170098 w 5879199"/>
              <a:gd name="connsiteY53" fmla="*/ 4002409 h 5872715"/>
              <a:gd name="connsiteX54" fmla="*/ 5167562 w 5879199"/>
              <a:gd name="connsiteY54" fmla="*/ 3999027 h 5872715"/>
              <a:gd name="connsiteX55" fmla="*/ 5143804 w 5879199"/>
              <a:gd name="connsiteY55" fmla="*/ 3977323 h 5872715"/>
              <a:gd name="connsiteX56" fmla="*/ 5145593 w 5879199"/>
              <a:gd name="connsiteY56" fmla="*/ 3979264 h 5872715"/>
              <a:gd name="connsiteX57" fmla="*/ 5143522 w 5879199"/>
              <a:gd name="connsiteY57" fmla="*/ 3978058 h 5872715"/>
              <a:gd name="connsiteX58" fmla="*/ 4797683 w 5879199"/>
              <a:gd name="connsiteY58" fmla="*/ 3967600 h 5872715"/>
              <a:gd name="connsiteX59" fmla="*/ 4803128 w 5879199"/>
              <a:gd name="connsiteY59" fmla="*/ 3974856 h 5872715"/>
              <a:gd name="connsiteX60" fmla="*/ 4804277 w 5879199"/>
              <a:gd name="connsiteY60" fmla="*/ 3976050 h 5872715"/>
              <a:gd name="connsiteX61" fmla="*/ 4798490 w 5879199"/>
              <a:gd name="connsiteY61" fmla="*/ 3968211 h 5872715"/>
              <a:gd name="connsiteX62" fmla="*/ 5497038 w 5879199"/>
              <a:gd name="connsiteY62" fmla="*/ 3959669 h 5872715"/>
              <a:gd name="connsiteX63" fmla="*/ 5535891 w 5879199"/>
              <a:gd name="connsiteY63" fmla="*/ 3995790 h 5872715"/>
              <a:gd name="connsiteX64" fmla="*/ 5539125 w 5879199"/>
              <a:gd name="connsiteY64" fmla="*/ 4001319 h 5872715"/>
              <a:gd name="connsiteX65" fmla="*/ 5542510 w 5879199"/>
              <a:gd name="connsiteY65" fmla="*/ 4008144 h 5872715"/>
              <a:gd name="connsiteX66" fmla="*/ 5522666 w 5879199"/>
              <a:gd name="connsiteY66" fmla="*/ 3991963 h 5872715"/>
              <a:gd name="connsiteX67" fmla="*/ 5504342 w 5879199"/>
              <a:gd name="connsiteY67" fmla="*/ 3975674 h 5872715"/>
              <a:gd name="connsiteX68" fmla="*/ 5499535 w 5879199"/>
              <a:gd name="connsiteY68" fmla="*/ 3964507 h 5872715"/>
              <a:gd name="connsiteX69" fmla="*/ 4896851 w 5879199"/>
              <a:gd name="connsiteY69" fmla="*/ 3958036 h 5872715"/>
              <a:gd name="connsiteX70" fmla="*/ 4894448 w 5879199"/>
              <a:gd name="connsiteY70" fmla="*/ 3960166 h 5872715"/>
              <a:gd name="connsiteX71" fmla="*/ 4899752 w 5879199"/>
              <a:gd name="connsiteY71" fmla="*/ 3959182 h 5872715"/>
              <a:gd name="connsiteX72" fmla="*/ 4896851 w 5879199"/>
              <a:gd name="connsiteY72" fmla="*/ 3958036 h 5872715"/>
              <a:gd name="connsiteX73" fmla="*/ 5427839 w 5879199"/>
              <a:gd name="connsiteY73" fmla="*/ 3944682 h 5872715"/>
              <a:gd name="connsiteX74" fmla="*/ 5430237 w 5879199"/>
              <a:gd name="connsiteY74" fmla="*/ 3945966 h 5872715"/>
              <a:gd name="connsiteX75" fmla="*/ 5431340 w 5879199"/>
              <a:gd name="connsiteY75" fmla="*/ 3951144 h 5872715"/>
              <a:gd name="connsiteX76" fmla="*/ 5427839 w 5879199"/>
              <a:gd name="connsiteY76" fmla="*/ 3944682 h 5872715"/>
              <a:gd name="connsiteX77" fmla="*/ 5107993 w 5879199"/>
              <a:gd name="connsiteY77" fmla="*/ 3944408 h 5872715"/>
              <a:gd name="connsiteX78" fmla="*/ 5113824 w 5879199"/>
              <a:gd name="connsiteY78" fmla="*/ 3955385 h 5872715"/>
              <a:gd name="connsiteX79" fmla="*/ 5123080 w 5879199"/>
              <a:gd name="connsiteY79" fmla="*/ 3964746 h 5872715"/>
              <a:gd name="connsiteX80" fmla="*/ 5111007 w 5879199"/>
              <a:gd name="connsiteY80" fmla="*/ 3945321 h 5872715"/>
              <a:gd name="connsiteX81" fmla="*/ 5424339 w 5879199"/>
              <a:gd name="connsiteY81" fmla="*/ 3938222 h 5872715"/>
              <a:gd name="connsiteX82" fmla="*/ 5426735 w 5879199"/>
              <a:gd name="connsiteY82" fmla="*/ 3939509 h 5872715"/>
              <a:gd name="connsiteX83" fmla="*/ 5427839 w 5879199"/>
              <a:gd name="connsiteY83" fmla="*/ 3944682 h 5872715"/>
              <a:gd name="connsiteX84" fmla="*/ 5424339 w 5879199"/>
              <a:gd name="connsiteY84" fmla="*/ 3938222 h 5872715"/>
              <a:gd name="connsiteX85" fmla="*/ 5413869 w 5879199"/>
              <a:gd name="connsiteY85" fmla="*/ 3921831 h 5872715"/>
              <a:gd name="connsiteX86" fmla="*/ 5419905 w 5879199"/>
              <a:gd name="connsiteY86" fmla="*/ 3928054 h 5872715"/>
              <a:gd name="connsiteX87" fmla="*/ 5424339 w 5879199"/>
              <a:gd name="connsiteY87" fmla="*/ 3938222 h 5872715"/>
              <a:gd name="connsiteX88" fmla="*/ 5413869 w 5879199"/>
              <a:gd name="connsiteY88" fmla="*/ 3921831 h 5872715"/>
              <a:gd name="connsiteX89" fmla="*/ 5321739 w 5879199"/>
              <a:gd name="connsiteY89" fmla="*/ 3906755 h 5872715"/>
              <a:gd name="connsiteX90" fmla="*/ 5326064 w 5879199"/>
              <a:gd name="connsiteY90" fmla="*/ 3911339 h 5872715"/>
              <a:gd name="connsiteX91" fmla="*/ 5327529 w 5879199"/>
              <a:gd name="connsiteY91" fmla="*/ 3916888 h 5872715"/>
              <a:gd name="connsiteX92" fmla="*/ 5320838 w 5879199"/>
              <a:gd name="connsiteY92" fmla="*/ 3908776 h 5872715"/>
              <a:gd name="connsiteX93" fmla="*/ 5321739 w 5879199"/>
              <a:gd name="connsiteY93" fmla="*/ 3906755 h 5872715"/>
              <a:gd name="connsiteX94" fmla="*/ 4865458 w 5879199"/>
              <a:gd name="connsiteY94" fmla="*/ 3906506 h 5872715"/>
              <a:gd name="connsiteX95" fmla="*/ 4863457 w 5879199"/>
              <a:gd name="connsiteY95" fmla="*/ 3910916 h 5872715"/>
              <a:gd name="connsiteX96" fmla="*/ 4873829 w 5879199"/>
              <a:gd name="connsiteY96" fmla="*/ 3926713 h 5872715"/>
              <a:gd name="connsiteX97" fmla="*/ 4886445 w 5879199"/>
              <a:gd name="connsiteY97" fmla="*/ 3940697 h 5872715"/>
              <a:gd name="connsiteX98" fmla="*/ 4867479 w 5879199"/>
              <a:gd name="connsiteY98" fmla="*/ 3909136 h 5872715"/>
              <a:gd name="connsiteX99" fmla="*/ 5210908 w 5879199"/>
              <a:gd name="connsiteY99" fmla="*/ 3901664 h 5872715"/>
              <a:gd name="connsiteX100" fmla="*/ 5215903 w 5879199"/>
              <a:gd name="connsiteY100" fmla="*/ 3909777 h 5872715"/>
              <a:gd name="connsiteX101" fmla="*/ 5234197 w 5879199"/>
              <a:gd name="connsiteY101" fmla="*/ 3927689 h 5872715"/>
              <a:gd name="connsiteX102" fmla="*/ 5249439 w 5879199"/>
              <a:gd name="connsiteY102" fmla="*/ 3942526 h 5872715"/>
              <a:gd name="connsiteX103" fmla="*/ 5246894 w 5879199"/>
              <a:gd name="connsiteY103" fmla="*/ 3938483 h 5872715"/>
              <a:gd name="connsiteX104" fmla="*/ 5240669 w 5879199"/>
              <a:gd name="connsiteY104" fmla="*/ 3933318 h 5872715"/>
              <a:gd name="connsiteX105" fmla="*/ 5223843 w 5879199"/>
              <a:gd name="connsiteY105" fmla="*/ 3916048 h 5872715"/>
              <a:gd name="connsiteX106" fmla="*/ 4858495 w 5879199"/>
              <a:gd name="connsiteY106" fmla="*/ 3897446 h 5872715"/>
              <a:gd name="connsiteX107" fmla="*/ 4860395 w 5879199"/>
              <a:gd name="connsiteY107" fmla="*/ 3900393 h 5872715"/>
              <a:gd name="connsiteX108" fmla="*/ 4857577 w 5879199"/>
              <a:gd name="connsiteY108" fmla="*/ 3903300 h 5872715"/>
              <a:gd name="connsiteX109" fmla="*/ 4860168 w 5879199"/>
              <a:gd name="connsiteY109" fmla="*/ 3905908 h 5872715"/>
              <a:gd name="connsiteX110" fmla="*/ 4862682 w 5879199"/>
              <a:gd name="connsiteY110" fmla="*/ 3909736 h 5872715"/>
              <a:gd name="connsiteX111" fmla="*/ 4860395 w 5879199"/>
              <a:gd name="connsiteY111" fmla="*/ 3900393 h 5872715"/>
              <a:gd name="connsiteX112" fmla="*/ 4860745 w 5879199"/>
              <a:gd name="connsiteY112" fmla="*/ 3900374 h 5872715"/>
              <a:gd name="connsiteX113" fmla="*/ 4823351 w 5879199"/>
              <a:gd name="connsiteY113" fmla="*/ 3880786 h 5872715"/>
              <a:gd name="connsiteX114" fmla="*/ 4823504 w 5879199"/>
              <a:gd name="connsiteY114" fmla="*/ 3881445 h 5872715"/>
              <a:gd name="connsiteX115" fmla="*/ 4827249 w 5879199"/>
              <a:gd name="connsiteY115" fmla="*/ 3885356 h 5872715"/>
              <a:gd name="connsiteX116" fmla="*/ 4831491 w 5879199"/>
              <a:gd name="connsiteY116" fmla="*/ 3888403 h 5872715"/>
              <a:gd name="connsiteX117" fmla="*/ 4840611 w 5879199"/>
              <a:gd name="connsiteY117" fmla="*/ 3895615 h 5872715"/>
              <a:gd name="connsiteX118" fmla="*/ 4838458 w 5879199"/>
              <a:gd name="connsiteY118" fmla="*/ 3891783 h 5872715"/>
              <a:gd name="connsiteX119" fmla="*/ 4829083 w 5879199"/>
              <a:gd name="connsiteY119" fmla="*/ 3881943 h 5872715"/>
              <a:gd name="connsiteX120" fmla="*/ 5169895 w 5879199"/>
              <a:gd name="connsiteY120" fmla="*/ 3864542 h 5872715"/>
              <a:gd name="connsiteX121" fmla="*/ 5193680 w 5879199"/>
              <a:gd name="connsiteY121" fmla="*/ 3887548 h 5872715"/>
              <a:gd name="connsiteX122" fmla="*/ 5194656 w 5879199"/>
              <a:gd name="connsiteY122" fmla="*/ 3888198 h 5872715"/>
              <a:gd name="connsiteX123" fmla="*/ 5184702 w 5879199"/>
              <a:gd name="connsiteY123" fmla="*/ 3873853 h 5872715"/>
              <a:gd name="connsiteX124" fmla="*/ 5175623 w 5879199"/>
              <a:gd name="connsiteY124" fmla="*/ 3866679 h 5872715"/>
              <a:gd name="connsiteX125" fmla="*/ 5169895 w 5879199"/>
              <a:gd name="connsiteY125" fmla="*/ 3864542 h 5872715"/>
              <a:gd name="connsiteX126" fmla="*/ 5389694 w 5879199"/>
              <a:gd name="connsiteY126" fmla="*/ 3848712 h 5872715"/>
              <a:gd name="connsiteX127" fmla="*/ 5399737 w 5879199"/>
              <a:gd name="connsiteY127" fmla="*/ 3857697 h 5872715"/>
              <a:gd name="connsiteX128" fmla="*/ 5441121 w 5879199"/>
              <a:gd name="connsiteY128" fmla="*/ 3905573 h 5872715"/>
              <a:gd name="connsiteX129" fmla="*/ 5463228 w 5879199"/>
              <a:gd name="connsiteY129" fmla="*/ 3927092 h 5872715"/>
              <a:gd name="connsiteX130" fmla="*/ 5462499 w 5879199"/>
              <a:gd name="connsiteY130" fmla="*/ 3927096 h 5872715"/>
              <a:gd name="connsiteX131" fmla="*/ 5470135 w 5879199"/>
              <a:gd name="connsiteY131" fmla="*/ 3942272 h 5872715"/>
              <a:gd name="connsiteX132" fmla="*/ 5473086 w 5879199"/>
              <a:gd name="connsiteY132" fmla="*/ 3947887 h 5872715"/>
              <a:gd name="connsiteX133" fmla="*/ 5465816 w 5879199"/>
              <a:gd name="connsiteY133" fmla="*/ 3941425 h 5872715"/>
              <a:gd name="connsiteX134" fmla="*/ 5419656 w 5879199"/>
              <a:gd name="connsiteY134" fmla="*/ 3897735 h 5872715"/>
              <a:gd name="connsiteX135" fmla="*/ 5407749 w 5879199"/>
              <a:gd name="connsiteY135" fmla="*/ 3876156 h 5872715"/>
              <a:gd name="connsiteX136" fmla="*/ 5531373 w 5879199"/>
              <a:gd name="connsiteY136" fmla="*/ 3846066 h 5872715"/>
              <a:gd name="connsiteX137" fmla="*/ 5544487 w 5879199"/>
              <a:gd name="connsiteY137" fmla="*/ 3854329 h 5872715"/>
              <a:gd name="connsiteX138" fmla="*/ 5546927 w 5879199"/>
              <a:gd name="connsiteY138" fmla="*/ 3858432 h 5872715"/>
              <a:gd name="connsiteX139" fmla="*/ 5531373 w 5879199"/>
              <a:gd name="connsiteY139" fmla="*/ 3846066 h 5872715"/>
              <a:gd name="connsiteX140" fmla="*/ 5175583 w 5879199"/>
              <a:gd name="connsiteY140" fmla="*/ 3825841 h 5872715"/>
              <a:gd name="connsiteX141" fmla="*/ 5174191 w 5879199"/>
              <a:gd name="connsiteY141" fmla="*/ 3826025 h 5872715"/>
              <a:gd name="connsiteX142" fmla="*/ 5174252 w 5879199"/>
              <a:gd name="connsiteY142" fmla="*/ 3826020 h 5872715"/>
              <a:gd name="connsiteX143" fmla="*/ 5337577 w 5879199"/>
              <a:gd name="connsiteY143" fmla="*/ 3804388 h 5872715"/>
              <a:gd name="connsiteX144" fmla="*/ 5336634 w 5879199"/>
              <a:gd name="connsiteY144" fmla="*/ 3805939 h 5872715"/>
              <a:gd name="connsiteX145" fmla="*/ 5338455 w 5879199"/>
              <a:gd name="connsiteY145" fmla="*/ 3811011 h 5872715"/>
              <a:gd name="connsiteX146" fmla="*/ 5339218 w 5879199"/>
              <a:gd name="connsiteY146" fmla="*/ 3812227 h 5872715"/>
              <a:gd name="connsiteX147" fmla="*/ 5341789 w 5879199"/>
              <a:gd name="connsiteY147" fmla="*/ 3814995 h 5872715"/>
              <a:gd name="connsiteX148" fmla="*/ 5345365 w 5879199"/>
              <a:gd name="connsiteY148" fmla="*/ 3813678 h 5872715"/>
              <a:gd name="connsiteX149" fmla="*/ 5337577 w 5879199"/>
              <a:gd name="connsiteY149" fmla="*/ 3804388 h 5872715"/>
              <a:gd name="connsiteX150" fmla="*/ 5251176 w 5879199"/>
              <a:gd name="connsiteY150" fmla="*/ 3789170 h 5872715"/>
              <a:gd name="connsiteX151" fmla="*/ 5251696 w 5879199"/>
              <a:gd name="connsiteY151" fmla="*/ 3791773 h 5872715"/>
              <a:gd name="connsiteX152" fmla="*/ 5253841 w 5879199"/>
              <a:gd name="connsiteY152" fmla="*/ 3795221 h 5872715"/>
              <a:gd name="connsiteX153" fmla="*/ 5257653 w 5879199"/>
              <a:gd name="connsiteY153" fmla="*/ 3800302 h 5872715"/>
              <a:gd name="connsiteX154" fmla="*/ 5268173 w 5879199"/>
              <a:gd name="connsiteY154" fmla="*/ 3812338 h 5872715"/>
              <a:gd name="connsiteX155" fmla="*/ 5255272 w 5879199"/>
              <a:gd name="connsiteY155" fmla="*/ 3790841 h 5872715"/>
              <a:gd name="connsiteX156" fmla="*/ 5654628 w 5879199"/>
              <a:gd name="connsiteY156" fmla="*/ 3788869 h 5872715"/>
              <a:gd name="connsiteX157" fmla="*/ 5656768 w 5879199"/>
              <a:gd name="connsiteY157" fmla="*/ 3790154 h 5872715"/>
              <a:gd name="connsiteX158" fmla="*/ 5658383 w 5879199"/>
              <a:gd name="connsiteY158" fmla="*/ 3791284 h 5872715"/>
              <a:gd name="connsiteX159" fmla="*/ 5661084 w 5879199"/>
              <a:gd name="connsiteY159" fmla="*/ 3794682 h 5872715"/>
              <a:gd name="connsiteX160" fmla="*/ 5654628 w 5879199"/>
              <a:gd name="connsiteY160" fmla="*/ 3788869 h 5872715"/>
              <a:gd name="connsiteX161" fmla="*/ 5219420 w 5879199"/>
              <a:gd name="connsiteY161" fmla="*/ 3741869 h 5872715"/>
              <a:gd name="connsiteX162" fmla="*/ 5228370 w 5879199"/>
              <a:gd name="connsiteY162" fmla="*/ 3755446 h 5872715"/>
              <a:gd name="connsiteX163" fmla="*/ 5228166 w 5879199"/>
              <a:gd name="connsiteY163" fmla="*/ 3755072 h 5872715"/>
              <a:gd name="connsiteX164" fmla="*/ 5221031 w 5879199"/>
              <a:gd name="connsiteY164" fmla="*/ 3743694 h 5872715"/>
              <a:gd name="connsiteX165" fmla="*/ 5338795 w 5879199"/>
              <a:gd name="connsiteY165" fmla="*/ 3738347 h 5872715"/>
              <a:gd name="connsiteX166" fmla="*/ 5336265 w 5879199"/>
              <a:gd name="connsiteY166" fmla="*/ 3738719 h 5872715"/>
              <a:gd name="connsiteX167" fmla="*/ 5335196 w 5879199"/>
              <a:gd name="connsiteY167" fmla="*/ 3738879 h 5872715"/>
              <a:gd name="connsiteX168" fmla="*/ 5334752 w 5879199"/>
              <a:gd name="connsiteY168" fmla="*/ 3738943 h 5872715"/>
              <a:gd name="connsiteX169" fmla="*/ 5334811 w 5879199"/>
              <a:gd name="connsiteY169" fmla="*/ 3738937 h 5872715"/>
              <a:gd name="connsiteX170" fmla="*/ 5335196 w 5879199"/>
              <a:gd name="connsiteY170" fmla="*/ 3738879 h 5872715"/>
              <a:gd name="connsiteX171" fmla="*/ 5813021 w 5879199"/>
              <a:gd name="connsiteY171" fmla="*/ 3725289 h 5872715"/>
              <a:gd name="connsiteX172" fmla="*/ 5814559 w 5879199"/>
              <a:gd name="connsiteY172" fmla="*/ 3726663 h 5872715"/>
              <a:gd name="connsiteX173" fmla="*/ 5818441 w 5879199"/>
              <a:gd name="connsiteY173" fmla="*/ 3733620 h 5872715"/>
              <a:gd name="connsiteX174" fmla="*/ 5289319 w 5879199"/>
              <a:gd name="connsiteY174" fmla="*/ 3702586 h 5872715"/>
              <a:gd name="connsiteX175" fmla="*/ 5290359 w 5879199"/>
              <a:gd name="connsiteY175" fmla="*/ 3706833 h 5872715"/>
              <a:gd name="connsiteX176" fmla="*/ 5289320 w 5879199"/>
              <a:gd name="connsiteY176" fmla="*/ 3702587 h 5872715"/>
              <a:gd name="connsiteX177" fmla="*/ 5303828 w 5879199"/>
              <a:gd name="connsiteY177" fmla="*/ 3666025 h 5872715"/>
              <a:gd name="connsiteX178" fmla="*/ 5303015 w 5879199"/>
              <a:gd name="connsiteY178" fmla="*/ 3666386 h 5872715"/>
              <a:gd name="connsiteX179" fmla="*/ 5301999 w 5879199"/>
              <a:gd name="connsiteY179" fmla="*/ 3666838 h 5872715"/>
              <a:gd name="connsiteX180" fmla="*/ 5301388 w 5879199"/>
              <a:gd name="connsiteY180" fmla="*/ 3667107 h 5872715"/>
              <a:gd name="connsiteX181" fmla="*/ 5301659 w 5879199"/>
              <a:gd name="connsiteY181" fmla="*/ 3666988 h 5872715"/>
              <a:gd name="connsiteX182" fmla="*/ 5301999 w 5879199"/>
              <a:gd name="connsiteY182" fmla="*/ 3666838 h 5872715"/>
              <a:gd name="connsiteX183" fmla="*/ 5303828 w 5879199"/>
              <a:gd name="connsiteY183" fmla="*/ 3666025 h 5872715"/>
              <a:gd name="connsiteX184" fmla="*/ 5311796 w 5879199"/>
              <a:gd name="connsiteY184" fmla="*/ 3678039 h 5872715"/>
              <a:gd name="connsiteX185" fmla="*/ 5314623 w 5879199"/>
              <a:gd name="connsiteY185" fmla="*/ 3680765 h 5872715"/>
              <a:gd name="connsiteX186" fmla="*/ 5304012 w 5879199"/>
              <a:gd name="connsiteY186" fmla="*/ 3666102 h 5872715"/>
              <a:gd name="connsiteX187" fmla="*/ 5788241 w 5879199"/>
              <a:gd name="connsiteY187" fmla="*/ 3640065 h 5872715"/>
              <a:gd name="connsiteX188" fmla="*/ 5790640 w 5879199"/>
              <a:gd name="connsiteY188" fmla="*/ 3641349 h 5872715"/>
              <a:gd name="connsiteX189" fmla="*/ 5791742 w 5879199"/>
              <a:gd name="connsiteY189" fmla="*/ 3646525 h 5872715"/>
              <a:gd name="connsiteX190" fmla="*/ 5788241 w 5879199"/>
              <a:gd name="connsiteY190" fmla="*/ 3640065 h 5872715"/>
              <a:gd name="connsiteX191" fmla="*/ 5784741 w 5879199"/>
              <a:gd name="connsiteY191" fmla="*/ 3633605 h 5872715"/>
              <a:gd name="connsiteX192" fmla="*/ 5787137 w 5879199"/>
              <a:gd name="connsiteY192" fmla="*/ 3634891 h 5872715"/>
              <a:gd name="connsiteX193" fmla="*/ 5788241 w 5879199"/>
              <a:gd name="connsiteY193" fmla="*/ 3640065 h 5872715"/>
              <a:gd name="connsiteX194" fmla="*/ 5784741 w 5879199"/>
              <a:gd name="connsiteY194" fmla="*/ 3633605 h 5872715"/>
              <a:gd name="connsiteX195" fmla="*/ 5774270 w 5879199"/>
              <a:gd name="connsiteY195" fmla="*/ 3617213 h 5872715"/>
              <a:gd name="connsiteX196" fmla="*/ 5780304 w 5879199"/>
              <a:gd name="connsiteY196" fmla="*/ 3623436 h 5872715"/>
              <a:gd name="connsiteX197" fmla="*/ 5784741 w 5879199"/>
              <a:gd name="connsiteY197" fmla="*/ 3633605 h 5872715"/>
              <a:gd name="connsiteX198" fmla="*/ 5774270 w 5879199"/>
              <a:gd name="connsiteY198" fmla="*/ 3617213 h 5872715"/>
              <a:gd name="connsiteX199" fmla="*/ 5682139 w 5879199"/>
              <a:gd name="connsiteY199" fmla="*/ 3602138 h 5872715"/>
              <a:gd name="connsiteX200" fmla="*/ 5686466 w 5879199"/>
              <a:gd name="connsiteY200" fmla="*/ 3606722 h 5872715"/>
              <a:gd name="connsiteX201" fmla="*/ 5687932 w 5879199"/>
              <a:gd name="connsiteY201" fmla="*/ 3612271 h 5872715"/>
              <a:gd name="connsiteX202" fmla="*/ 5681241 w 5879199"/>
              <a:gd name="connsiteY202" fmla="*/ 3604158 h 5872715"/>
              <a:gd name="connsiteX203" fmla="*/ 5682139 w 5879199"/>
              <a:gd name="connsiteY203" fmla="*/ 3602138 h 5872715"/>
              <a:gd name="connsiteX204" fmla="*/ 5579753 w 5879199"/>
              <a:gd name="connsiteY204" fmla="*/ 3558318 h 5872715"/>
              <a:gd name="connsiteX205" fmla="*/ 5579732 w 5879199"/>
              <a:gd name="connsiteY205" fmla="*/ 3560443 h 5872715"/>
              <a:gd name="connsiteX206" fmla="*/ 5579747 w 5879199"/>
              <a:gd name="connsiteY206" fmla="*/ 3558857 h 5872715"/>
              <a:gd name="connsiteX207" fmla="*/ 5583920 w 5879199"/>
              <a:gd name="connsiteY207" fmla="*/ 3188510 h 5872715"/>
              <a:gd name="connsiteX208" fmla="*/ 5587623 w 5879199"/>
              <a:gd name="connsiteY208" fmla="*/ 3199717 h 5872715"/>
              <a:gd name="connsiteX209" fmla="*/ 5583920 w 5879199"/>
              <a:gd name="connsiteY209" fmla="*/ 3188510 h 5872715"/>
              <a:gd name="connsiteX210" fmla="*/ 5776209 w 5879199"/>
              <a:gd name="connsiteY210" fmla="*/ 3179023 h 5872715"/>
              <a:gd name="connsiteX211" fmla="*/ 5783492 w 5879199"/>
              <a:gd name="connsiteY211" fmla="*/ 3193897 h 5872715"/>
              <a:gd name="connsiteX212" fmla="*/ 5776209 w 5879199"/>
              <a:gd name="connsiteY212" fmla="*/ 3179023 h 5872715"/>
              <a:gd name="connsiteX213" fmla="*/ 3756219 w 5879199"/>
              <a:gd name="connsiteY213" fmla="*/ 2834465 h 5872715"/>
              <a:gd name="connsiteX214" fmla="*/ 3756209 w 5879199"/>
              <a:gd name="connsiteY214" fmla="*/ 2834710 h 5872715"/>
              <a:gd name="connsiteX215" fmla="*/ 3767712 w 5879199"/>
              <a:gd name="connsiteY215" fmla="*/ 2843915 h 5872715"/>
              <a:gd name="connsiteX216" fmla="*/ 3789789 w 5879199"/>
              <a:gd name="connsiteY216" fmla="*/ 2866521 h 5872715"/>
              <a:gd name="connsiteX217" fmla="*/ 3866986 w 5879199"/>
              <a:gd name="connsiteY217" fmla="*/ 2923324 h 5872715"/>
              <a:gd name="connsiteX218" fmla="*/ 3844181 w 5879199"/>
              <a:gd name="connsiteY218" fmla="*/ 2898756 h 5872715"/>
              <a:gd name="connsiteX219" fmla="*/ 3803543 w 5879199"/>
              <a:gd name="connsiteY219" fmla="*/ 2868025 h 5872715"/>
              <a:gd name="connsiteX220" fmla="*/ 3767712 w 5879199"/>
              <a:gd name="connsiteY220" fmla="*/ 2843915 h 5872715"/>
              <a:gd name="connsiteX221" fmla="*/ 4062578 w 5879199"/>
              <a:gd name="connsiteY221" fmla="*/ 2743734 h 5872715"/>
              <a:gd name="connsiteX222" fmla="*/ 4071393 w 5879199"/>
              <a:gd name="connsiteY222" fmla="*/ 2756930 h 5872715"/>
              <a:gd name="connsiteX223" fmla="*/ 4086308 w 5879199"/>
              <a:gd name="connsiteY223" fmla="*/ 2772203 h 5872715"/>
              <a:gd name="connsiteX224" fmla="*/ 4071599 w 5879199"/>
              <a:gd name="connsiteY224" fmla="*/ 2751579 h 5872715"/>
              <a:gd name="connsiteX225" fmla="*/ 4065746 w 5879199"/>
              <a:gd name="connsiteY225" fmla="*/ 2745936 h 5872715"/>
              <a:gd name="connsiteX226" fmla="*/ 4062578 w 5879199"/>
              <a:gd name="connsiteY226" fmla="*/ 2743734 h 5872715"/>
              <a:gd name="connsiteX227" fmla="*/ 4020115 w 5879199"/>
              <a:gd name="connsiteY227" fmla="*/ 2707667 h 5872715"/>
              <a:gd name="connsiteX228" fmla="*/ 4030941 w 5879199"/>
              <a:gd name="connsiteY228" fmla="*/ 2722924 h 5872715"/>
              <a:gd name="connsiteX229" fmla="*/ 4045858 w 5879199"/>
              <a:gd name="connsiteY229" fmla="*/ 2738198 h 5872715"/>
              <a:gd name="connsiteX230" fmla="*/ 4028464 w 5879199"/>
              <a:gd name="connsiteY230" fmla="*/ 2714827 h 5872715"/>
              <a:gd name="connsiteX231" fmla="*/ 4022780 w 5879199"/>
              <a:gd name="connsiteY231" fmla="*/ 2709353 h 5872715"/>
              <a:gd name="connsiteX232" fmla="*/ 4020115 w 5879199"/>
              <a:gd name="connsiteY232" fmla="*/ 2707667 h 5872715"/>
              <a:gd name="connsiteX233" fmla="*/ 3983210 w 5879199"/>
              <a:gd name="connsiteY233" fmla="*/ 2674049 h 5872715"/>
              <a:gd name="connsiteX234" fmla="*/ 4001829 w 5879199"/>
              <a:gd name="connsiteY234" fmla="*/ 2700529 h 5872715"/>
              <a:gd name="connsiteX235" fmla="*/ 3989089 w 5879199"/>
              <a:gd name="connsiteY235" fmla="*/ 2678097 h 5872715"/>
              <a:gd name="connsiteX236" fmla="*/ 3983210 w 5879199"/>
              <a:gd name="connsiteY236" fmla="*/ 2674049 h 5872715"/>
              <a:gd name="connsiteX237" fmla="*/ 3731976 w 5879199"/>
              <a:gd name="connsiteY237" fmla="*/ 2585238 h 5872715"/>
              <a:gd name="connsiteX238" fmla="*/ 3734272 w 5879199"/>
              <a:gd name="connsiteY238" fmla="*/ 2601642 h 5872715"/>
              <a:gd name="connsiteX239" fmla="*/ 3964669 w 5879199"/>
              <a:gd name="connsiteY239" fmla="*/ 2785427 h 5872715"/>
              <a:gd name="connsiteX240" fmla="*/ 4029059 w 5879199"/>
              <a:gd name="connsiteY240" fmla="*/ 2841085 h 5872715"/>
              <a:gd name="connsiteX241" fmla="*/ 4031585 w 5879199"/>
              <a:gd name="connsiteY241" fmla="*/ 2837937 h 5872715"/>
              <a:gd name="connsiteX242" fmla="*/ 3895516 w 5879199"/>
              <a:gd name="connsiteY242" fmla="*/ 2720350 h 5872715"/>
              <a:gd name="connsiteX243" fmla="*/ 4915030 w 5879199"/>
              <a:gd name="connsiteY243" fmla="*/ 2572788 h 5872715"/>
              <a:gd name="connsiteX244" fmla="*/ 4919414 w 5879199"/>
              <a:gd name="connsiteY244" fmla="*/ 2580555 h 5872715"/>
              <a:gd name="connsiteX245" fmla="*/ 4991214 w 5879199"/>
              <a:gd name="connsiteY245" fmla="*/ 2654437 h 5872715"/>
              <a:gd name="connsiteX246" fmla="*/ 5008271 w 5879199"/>
              <a:gd name="connsiteY246" fmla="*/ 2671921 h 5872715"/>
              <a:gd name="connsiteX247" fmla="*/ 5030683 w 5879199"/>
              <a:gd name="connsiteY247" fmla="*/ 2693300 h 5872715"/>
              <a:gd name="connsiteX248" fmla="*/ 5062999 w 5879199"/>
              <a:gd name="connsiteY248" fmla="*/ 2724303 h 5872715"/>
              <a:gd name="connsiteX249" fmla="*/ 5196769 w 5879199"/>
              <a:gd name="connsiteY249" fmla="*/ 2868700 h 5872715"/>
              <a:gd name="connsiteX250" fmla="*/ 5400225 w 5879199"/>
              <a:gd name="connsiteY250" fmla="*/ 3077035 h 5872715"/>
              <a:gd name="connsiteX251" fmla="*/ 5489952 w 5879199"/>
              <a:gd name="connsiteY251" fmla="*/ 3177701 h 5872715"/>
              <a:gd name="connsiteX252" fmla="*/ 5510744 w 5879199"/>
              <a:gd name="connsiteY252" fmla="*/ 3203577 h 5872715"/>
              <a:gd name="connsiteX253" fmla="*/ 5477894 w 5879199"/>
              <a:gd name="connsiteY253" fmla="*/ 3158687 h 5872715"/>
              <a:gd name="connsiteX254" fmla="*/ 5292540 w 5879199"/>
              <a:gd name="connsiteY254" fmla="*/ 2947233 h 5872715"/>
              <a:gd name="connsiteX255" fmla="*/ 5284851 w 5879199"/>
              <a:gd name="connsiteY255" fmla="*/ 2932570 h 5872715"/>
              <a:gd name="connsiteX256" fmla="*/ 5290483 w 5879199"/>
              <a:gd name="connsiteY256" fmla="*/ 2935887 h 5872715"/>
              <a:gd name="connsiteX257" fmla="*/ 5295121 w 5879199"/>
              <a:gd name="connsiteY257" fmla="*/ 2939543 h 5872715"/>
              <a:gd name="connsiteX258" fmla="*/ 5254895 w 5879199"/>
              <a:gd name="connsiteY258" fmla="*/ 2898250 h 5872715"/>
              <a:gd name="connsiteX259" fmla="*/ 4974551 w 5879199"/>
              <a:gd name="connsiteY259" fmla="*/ 2625087 h 5872715"/>
              <a:gd name="connsiteX260" fmla="*/ 4925476 w 5879199"/>
              <a:gd name="connsiteY260" fmla="*/ 2575355 h 5872715"/>
              <a:gd name="connsiteX261" fmla="*/ 4915030 w 5879199"/>
              <a:gd name="connsiteY261" fmla="*/ 2572788 h 5872715"/>
              <a:gd name="connsiteX262" fmla="*/ 4875047 w 5879199"/>
              <a:gd name="connsiteY262" fmla="*/ 2543113 h 5872715"/>
              <a:gd name="connsiteX263" fmla="*/ 4875174 w 5879199"/>
              <a:gd name="connsiteY263" fmla="*/ 2543275 h 5872715"/>
              <a:gd name="connsiteX264" fmla="*/ 4875231 w 5879199"/>
              <a:gd name="connsiteY264" fmla="*/ 2543321 h 5872715"/>
              <a:gd name="connsiteX265" fmla="*/ 3723898 w 5879199"/>
              <a:gd name="connsiteY265" fmla="*/ 2542934 h 5872715"/>
              <a:gd name="connsiteX266" fmla="*/ 3727637 w 5879199"/>
              <a:gd name="connsiteY266" fmla="*/ 2554234 h 5872715"/>
              <a:gd name="connsiteX267" fmla="*/ 3730229 w 5879199"/>
              <a:gd name="connsiteY267" fmla="*/ 2572747 h 5872715"/>
              <a:gd name="connsiteX268" fmla="*/ 3751610 w 5879199"/>
              <a:gd name="connsiteY268" fmla="*/ 2588985 h 5872715"/>
              <a:gd name="connsiteX269" fmla="*/ 3975647 w 5879199"/>
              <a:gd name="connsiteY269" fmla="*/ 2765887 h 5872715"/>
              <a:gd name="connsiteX270" fmla="*/ 4046630 w 5879199"/>
              <a:gd name="connsiteY270" fmla="*/ 2827638 h 5872715"/>
              <a:gd name="connsiteX271" fmla="*/ 4048862 w 5879199"/>
              <a:gd name="connsiteY271" fmla="*/ 2827224 h 5872715"/>
              <a:gd name="connsiteX272" fmla="*/ 4050702 w 5879199"/>
              <a:gd name="connsiteY272" fmla="*/ 2825611 h 5872715"/>
              <a:gd name="connsiteX273" fmla="*/ 3988207 w 5879199"/>
              <a:gd name="connsiteY273" fmla="*/ 2769381 h 5872715"/>
              <a:gd name="connsiteX274" fmla="*/ 3748487 w 5879199"/>
              <a:gd name="connsiteY274" fmla="*/ 2563461 h 5872715"/>
              <a:gd name="connsiteX275" fmla="*/ 4822548 w 5879199"/>
              <a:gd name="connsiteY275" fmla="*/ 2478091 h 5872715"/>
              <a:gd name="connsiteX276" fmla="*/ 4832787 w 5879199"/>
              <a:gd name="connsiteY276" fmla="*/ 2488170 h 5872715"/>
              <a:gd name="connsiteX277" fmla="*/ 4847616 w 5879199"/>
              <a:gd name="connsiteY277" fmla="*/ 2508144 h 5872715"/>
              <a:gd name="connsiteX278" fmla="*/ 4849241 w 5879199"/>
              <a:gd name="connsiteY278" fmla="*/ 2508790 h 5872715"/>
              <a:gd name="connsiteX279" fmla="*/ 4849373 w 5879199"/>
              <a:gd name="connsiteY279" fmla="*/ 2510509 h 5872715"/>
              <a:gd name="connsiteX280" fmla="*/ 4852705 w 5879199"/>
              <a:gd name="connsiteY280" fmla="*/ 2514994 h 5872715"/>
              <a:gd name="connsiteX281" fmla="*/ 4863506 w 5879199"/>
              <a:gd name="connsiteY281" fmla="*/ 2528588 h 5872715"/>
              <a:gd name="connsiteX282" fmla="*/ 4862105 w 5879199"/>
              <a:gd name="connsiteY282" fmla="*/ 2525967 h 5872715"/>
              <a:gd name="connsiteX283" fmla="*/ 4876055 w 5879199"/>
              <a:gd name="connsiteY283" fmla="*/ 2535058 h 5872715"/>
              <a:gd name="connsiteX284" fmla="*/ 4883176 w 5879199"/>
              <a:gd name="connsiteY284" fmla="*/ 2542553 h 5872715"/>
              <a:gd name="connsiteX285" fmla="*/ 4875692 w 5879199"/>
              <a:gd name="connsiteY285" fmla="*/ 2531385 h 5872715"/>
              <a:gd name="connsiteX286" fmla="*/ 4841459 w 5879199"/>
              <a:gd name="connsiteY286" fmla="*/ 2488707 h 5872715"/>
              <a:gd name="connsiteX287" fmla="*/ 4830948 w 5879199"/>
              <a:gd name="connsiteY287" fmla="*/ 2480269 h 5872715"/>
              <a:gd name="connsiteX288" fmla="*/ 4822548 w 5879199"/>
              <a:gd name="connsiteY288" fmla="*/ 2478091 h 5872715"/>
              <a:gd name="connsiteX289" fmla="*/ 3686074 w 5879199"/>
              <a:gd name="connsiteY289" fmla="*/ 2428657 h 5872715"/>
              <a:gd name="connsiteX290" fmla="*/ 3694099 w 5879199"/>
              <a:gd name="connsiteY290" fmla="*/ 2452912 h 5872715"/>
              <a:gd name="connsiteX291" fmla="*/ 3813921 w 5879199"/>
              <a:gd name="connsiteY291" fmla="*/ 2546426 h 5872715"/>
              <a:gd name="connsiteX292" fmla="*/ 3920230 w 5879199"/>
              <a:gd name="connsiteY292" fmla="*/ 2625624 h 5872715"/>
              <a:gd name="connsiteX293" fmla="*/ 3908619 w 5879199"/>
              <a:gd name="connsiteY293" fmla="*/ 2608230 h 5872715"/>
              <a:gd name="connsiteX294" fmla="*/ 3816658 w 5879199"/>
              <a:gd name="connsiteY294" fmla="*/ 2534399 h 5872715"/>
              <a:gd name="connsiteX295" fmla="*/ 4737731 w 5879199"/>
              <a:gd name="connsiteY295" fmla="*/ 2400856 h 5872715"/>
              <a:gd name="connsiteX296" fmla="*/ 4745826 w 5879199"/>
              <a:gd name="connsiteY296" fmla="*/ 2414359 h 5872715"/>
              <a:gd name="connsiteX297" fmla="*/ 4786395 w 5879199"/>
              <a:gd name="connsiteY297" fmla="*/ 2455904 h 5872715"/>
              <a:gd name="connsiteX298" fmla="*/ 4755906 w 5879199"/>
              <a:gd name="connsiteY298" fmla="*/ 2416337 h 5872715"/>
              <a:gd name="connsiteX299" fmla="*/ 4737731 w 5879199"/>
              <a:gd name="connsiteY299" fmla="*/ 2400856 h 5872715"/>
              <a:gd name="connsiteX300" fmla="*/ 3974127 w 5879199"/>
              <a:gd name="connsiteY300" fmla="*/ 2328782 h 5872715"/>
              <a:gd name="connsiteX301" fmla="*/ 3996128 w 5879199"/>
              <a:gd name="connsiteY301" fmla="*/ 2349887 h 5872715"/>
              <a:gd name="connsiteX302" fmla="*/ 4165719 w 5879199"/>
              <a:gd name="connsiteY302" fmla="*/ 2496046 h 5872715"/>
              <a:gd name="connsiteX303" fmla="*/ 4302706 w 5879199"/>
              <a:gd name="connsiteY303" fmla="*/ 2609600 h 5872715"/>
              <a:gd name="connsiteX304" fmla="*/ 4307366 w 5879199"/>
              <a:gd name="connsiteY304" fmla="*/ 2605045 h 5872715"/>
              <a:gd name="connsiteX305" fmla="*/ 4159459 w 5879199"/>
              <a:gd name="connsiteY305" fmla="*/ 2478109 h 5872715"/>
              <a:gd name="connsiteX306" fmla="*/ 3996128 w 5879199"/>
              <a:gd name="connsiteY306" fmla="*/ 2349887 h 5872715"/>
              <a:gd name="connsiteX307" fmla="*/ 3979299 w 5879199"/>
              <a:gd name="connsiteY307" fmla="*/ 2329699 h 5872715"/>
              <a:gd name="connsiteX308" fmla="*/ 3974127 w 5879199"/>
              <a:gd name="connsiteY308" fmla="*/ 2328782 h 5872715"/>
              <a:gd name="connsiteX309" fmla="*/ 3846988 w 5879199"/>
              <a:gd name="connsiteY309" fmla="*/ 2237973 h 5872715"/>
              <a:gd name="connsiteX310" fmla="*/ 3849579 w 5879199"/>
              <a:gd name="connsiteY310" fmla="*/ 2238561 h 5872715"/>
              <a:gd name="connsiteX311" fmla="*/ 3854386 w 5879199"/>
              <a:gd name="connsiteY311" fmla="*/ 2239650 h 5872715"/>
              <a:gd name="connsiteX312" fmla="*/ 3859411 w 5879199"/>
              <a:gd name="connsiteY312" fmla="*/ 2240787 h 5872715"/>
              <a:gd name="connsiteX313" fmla="*/ 3855269 w 5879199"/>
              <a:gd name="connsiteY313" fmla="*/ 2239849 h 5872715"/>
              <a:gd name="connsiteX314" fmla="*/ 3854386 w 5879199"/>
              <a:gd name="connsiteY314" fmla="*/ 2239650 h 5872715"/>
              <a:gd name="connsiteX315" fmla="*/ 3850957 w 5879199"/>
              <a:gd name="connsiteY315" fmla="*/ 2238873 h 5872715"/>
              <a:gd name="connsiteX316" fmla="*/ 3849579 w 5879199"/>
              <a:gd name="connsiteY316" fmla="*/ 2238561 h 5872715"/>
              <a:gd name="connsiteX317" fmla="*/ 3848368 w 5879199"/>
              <a:gd name="connsiteY317" fmla="*/ 2238285 h 5872715"/>
              <a:gd name="connsiteX318" fmla="*/ 3846988 w 5879199"/>
              <a:gd name="connsiteY318" fmla="*/ 2237973 h 5872715"/>
              <a:gd name="connsiteX319" fmla="*/ 3797264 w 5879199"/>
              <a:gd name="connsiteY319" fmla="*/ 2188350 h 5872715"/>
              <a:gd name="connsiteX320" fmla="*/ 3807766 w 5879199"/>
              <a:gd name="connsiteY320" fmla="*/ 2203972 h 5872715"/>
              <a:gd name="connsiteX321" fmla="*/ 3822682 w 5879199"/>
              <a:gd name="connsiteY321" fmla="*/ 2219246 h 5872715"/>
              <a:gd name="connsiteX322" fmla="*/ 3805720 w 5879199"/>
              <a:gd name="connsiteY322" fmla="*/ 2195388 h 5872715"/>
              <a:gd name="connsiteX323" fmla="*/ 3800011 w 5879199"/>
              <a:gd name="connsiteY323" fmla="*/ 2189947 h 5872715"/>
              <a:gd name="connsiteX324" fmla="*/ 3797264 w 5879199"/>
              <a:gd name="connsiteY324" fmla="*/ 2188350 h 5872715"/>
              <a:gd name="connsiteX325" fmla="*/ 3610495 w 5879199"/>
              <a:gd name="connsiteY325" fmla="*/ 2044682 h 5872715"/>
              <a:gd name="connsiteX326" fmla="*/ 3608414 w 5879199"/>
              <a:gd name="connsiteY326" fmla="*/ 2047001 h 5872715"/>
              <a:gd name="connsiteX327" fmla="*/ 3634775 w 5879199"/>
              <a:gd name="connsiteY327" fmla="*/ 2065143 h 5872715"/>
              <a:gd name="connsiteX328" fmla="*/ 3759563 w 5879199"/>
              <a:gd name="connsiteY328" fmla="*/ 2162024 h 5872715"/>
              <a:gd name="connsiteX329" fmla="*/ 3634775 w 5879199"/>
              <a:gd name="connsiteY329" fmla="*/ 2065143 h 5872715"/>
              <a:gd name="connsiteX330" fmla="*/ 3574448 w 5879199"/>
              <a:gd name="connsiteY330" fmla="*/ 2014307 h 5872715"/>
              <a:gd name="connsiteX331" fmla="*/ 3569200 w 5879199"/>
              <a:gd name="connsiteY331" fmla="*/ 2020013 h 5872715"/>
              <a:gd name="connsiteX332" fmla="*/ 3580006 w 5879199"/>
              <a:gd name="connsiteY332" fmla="*/ 2027451 h 5872715"/>
              <a:gd name="connsiteX333" fmla="*/ 3584378 w 5879199"/>
              <a:gd name="connsiteY333" fmla="*/ 2022674 h 5872715"/>
              <a:gd name="connsiteX334" fmla="*/ 3505917 w 5879199"/>
              <a:gd name="connsiteY334" fmla="*/ 1965297 h 5872715"/>
              <a:gd name="connsiteX335" fmla="*/ 3504998 w 5879199"/>
              <a:gd name="connsiteY335" fmla="*/ 1967278 h 5872715"/>
              <a:gd name="connsiteX336" fmla="*/ 3505402 w 5879199"/>
              <a:gd name="connsiteY336" fmla="*/ 1967616 h 5872715"/>
              <a:gd name="connsiteX337" fmla="*/ 3506826 w 5879199"/>
              <a:gd name="connsiteY337" fmla="*/ 1965922 h 5872715"/>
              <a:gd name="connsiteX338" fmla="*/ 4148426 w 5879199"/>
              <a:gd name="connsiteY338" fmla="*/ 1901502 h 5872715"/>
              <a:gd name="connsiteX339" fmla="*/ 4155707 w 5879199"/>
              <a:gd name="connsiteY339" fmla="*/ 1916373 h 5872715"/>
              <a:gd name="connsiteX340" fmla="*/ 4148426 w 5879199"/>
              <a:gd name="connsiteY340" fmla="*/ 1901502 h 5872715"/>
              <a:gd name="connsiteX341" fmla="*/ 4119312 w 5879199"/>
              <a:gd name="connsiteY341" fmla="*/ 1879106 h 5872715"/>
              <a:gd name="connsiteX342" fmla="*/ 4133755 w 5879199"/>
              <a:gd name="connsiteY342" fmla="*/ 1901309 h 5872715"/>
              <a:gd name="connsiteX343" fmla="*/ 4082442 w 5879199"/>
              <a:gd name="connsiteY343" fmla="*/ 1848766 h 5872715"/>
              <a:gd name="connsiteX344" fmla="*/ 4089724 w 5879199"/>
              <a:gd name="connsiteY344" fmla="*/ 1863639 h 5872715"/>
              <a:gd name="connsiteX345" fmla="*/ 4049153 w 5879199"/>
              <a:gd name="connsiteY345" fmla="*/ 1822094 h 5872715"/>
              <a:gd name="connsiteX346" fmla="*/ 4060612 w 5879199"/>
              <a:gd name="connsiteY346" fmla="*/ 1841242 h 5872715"/>
              <a:gd name="connsiteX347" fmla="*/ 4054415 w 5879199"/>
              <a:gd name="connsiteY347" fmla="*/ 1825514 h 5872715"/>
              <a:gd name="connsiteX348" fmla="*/ 4049153 w 5879199"/>
              <a:gd name="connsiteY348" fmla="*/ 1822094 h 5872715"/>
              <a:gd name="connsiteX349" fmla="*/ 4012283 w 5879199"/>
              <a:gd name="connsiteY349" fmla="*/ 1791758 h 5872715"/>
              <a:gd name="connsiteX350" fmla="*/ 4019585 w 5879199"/>
              <a:gd name="connsiteY350" fmla="*/ 1807883 h 5872715"/>
              <a:gd name="connsiteX351" fmla="*/ 4012283 w 5879199"/>
              <a:gd name="connsiteY351" fmla="*/ 1791758 h 5872715"/>
              <a:gd name="connsiteX352" fmla="*/ 3974838 w 5879199"/>
              <a:gd name="connsiteY352" fmla="*/ 1762062 h 5872715"/>
              <a:gd name="connsiteX353" fmla="*/ 3989876 w 5879199"/>
              <a:gd name="connsiteY353" fmla="*/ 1784875 h 5872715"/>
              <a:gd name="connsiteX354" fmla="*/ 3957059 w 5879199"/>
              <a:gd name="connsiteY354" fmla="*/ 1751276 h 5872715"/>
              <a:gd name="connsiteX355" fmla="*/ 3960763 w 5879199"/>
              <a:gd name="connsiteY355" fmla="*/ 1762480 h 5872715"/>
              <a:gd name="connsiteX356" fmla="*/ 3886900 w 5879199"/>
              <a:gd name="connsiteY356" fmla="*/ 1694262 h 5872715"/>
              <a:gd name="connsiteX357" fmla="*/ 3891201 w 5879199"/>
              <a:gd name="connsiteY357" fmla="*/ 1706080 h 5872715"/>
              <a:gd name="connsiteX358" fmla="*/ 3886900 w 5879199"/>
              <a:gd name="connsiteY358" fmla="*/ 1694262 h 5872715"/>
              <a:gd name="connsiteX359" fmla="*/ 2401682 w 5879199"/>
              <a:gd name="connsiteY359" fmla="*/ 1686861 h 5872715"/>
              <a:gd name="connsiteX360" fmla="*/ 2402350 w 5879199"/>
              <a:gd name="connsiteY360" fmla="*/ 1695046 h 5872715"/>
              <a:gd name="connsiteX361" fmla="*/ 2430304 w 5879199"/>
              <a:gd name="connsiteY361" fmla="*/ 1712691 h 5872715"/>
              <a:gd name="connsiteX362" fmla="*/ 2441782 w 5879199"/>
              <a:gd name="connsiteY362" fmla="*/ 1710724 h 5872715"/>
              <a:gd name="connsiteX363" fmla="*/ 2637832 w 5879199"/>
              <a:gd name="connsiteY363" fmla="*/ 1662588 h 5872715"/>
              <a:gd name="connsiteX364" fmla="*/ 2631040 w 5879199"/>
              <a:gd name="connsiteY364" fmla="*/ 1671573 h 5872715"/>
              <a:gd name="connsiteX365" fmla="*/ 2644234 w 5879199"/>
              <a:gd name="connsiteY365" fmla="*/ 1680481 h 5872715"/>
              <a:gd name="connsiteX366" fmla="*/ 2650657 w 5879199"/>
              <a:gd name="connsiteY366" fmla="*/ 1670814 h 5872715"/>
              <a:gd name="connsiteX367" fmla="*/ 2468236 w 5879199"/>
              <a:gd name="connsiteY367" fmla="*/ 1659110 h 5872715"/>
              <a:gd name="connsiteX368" fmla="*/ 2479099 w 5879199"/>
              <a:gd name="connsiteY368" fmla="*/ 1677648 h 5872715"/>
              <a:gd name="connsiteX369" fmla="*/ 2476804 w 5879199"/>
              <a:gd name="connsiteY369" fmla="*/ 1676641 h 5872715"/>
              <a:gd name="connsiteX370" fmla="*/ 2472599 w 5879199"/>
              <a:gd name="connsiteY370" fmla="*/ 1673634 h 5872715"/>
              <a:gd name="connsiteX371" fmla="*/ 2469734 w 5879199"/>
              <a:gd name="connsiteY371" fmla="*/ 1669911 h 5872715"/>
              <a:gd name="connsiteX372" fmla="*/ 2468236 w 5879199"/>
              <a:gd name="connsiteY372" fmla="*/ 1659110 h 5872715"/>
              <a:gd name="connsiteX373" fmla="*/ 2457793 w 5879199"/>
              <a:gd name="connsiteY373" fmla="*/ 1658768 h 5872715"/>
              <a:gd name="connsiteX374" fmla="*/ 2457598 w 5879199"/>
              <a:gd name="connsiteY374" fmla="*/ 1659919 h 5872715"/>
              <a:gd name="connsiteX375" fmla="*/ 2457145 w 5879199"/>
              <a:gd name="connsiteY375" fmla="*/ 1662585 h 5872715"/>
              <a:gd name="connsiteX376" fmla="*/ 2458120 w 5879199"/>
              <a:gd name="connsiteY376" fmla="*/ 1656832 h 5872715"/>
              <a:gd name="connsiteX377" fmla="*/ 2458069 w 5879199"/>
              <a:gd name="connsiteY377" fmla="*/ 1657140 h 5872715"/>
              <a:gd name="connsiteX378" fmla="*/ 2457793 w 5879199"/>
              <a:gd name="connsiteY378" fmla="*/ 1658768 h 5872715"/>
              <a:gd name="connsiteX379" fmla="*/ 2458502 w 5879199"/>
              <a:gd name="connsiteY379" fmla="*/ 1654587 h 5872715"/>
              <a:gd name="connsiteX380" fmla="*/ 2458120 w 5879199"/>
              <a:gd name="connsiteY380" fmla="*/ 1656832 h 5872715"/>
              <a:gd name="connsiteX381" fmla="*/ 2458351 w 5879199"/>
              <a:gd name="connsiteY381" fmla="*/ 1655475 h 5872715"/>
              <a:gd name="connsiteX382" fmla="*/ 2458502 w 5879199"/>
              <a:gd name="connsiteY382" fmla="*/ 1654587 h 5872715"/>
              <a:gd name="connsiteX383" fmla="*/ 2431492 w 5879199"/>
              <a:gd name="connsiteY383" fmla="*/ 1636312 h 5872715"/>
              <a:gd name="connsiteX384" fmla="*/ 2434616 w 5879199"/>
              <a:gd name="connsiteY384" fmla="*/ 1648164 h 5872715"/>
              <a:gd name="connsiteX385" fmla="*/ 2431492 w 5879199"/>
              <a:gd name="connsiteY385" fmla="*/ 1636312 h 5872715"/>
              <a:gd name="connsiteX386" fmla="*/ 2430065 w 5879199"/>
              <a:gd name="connsiteY386" fmla="*/ 1608139 h 5872715"/>
              <a:gd name="connsiteX387" fmla="*/ 2428833 w 5879199"/>
              <a:gd name="connsiteY387" fmla="*/ 1618462 h 5872715"/>
              <a:gd name="connsiteX388" fmla="*/ 2418874 w 5879199"/>
              <a:gd name="connsiteY388" fmla="*/ 1637645 h 5872715"/>
              <a:gd name="connsiteX389" fmla="*/ 2416161 w 5879199"/>
              <a:gd name="connsiteY389" fmla="*/ 1644705 h 5872715"/>
              <a:gd name="connsiteX390" fmla="*/ 2457145 w 5879199"/>
              <a:gd name="connsiteY390" fmla="*/ 1662585 h 5872715"/>
              <a:gd name="connsiteX391" fmla="*/ 2472599 w 5879199"/>
              <a:gd name="connsiteY391" fmla="*/ 1673634 h 5872715"/>
              <a:gd name="connsiteX392" fmla="*/ 2473948 w 5879199"/>
              <a:gd name="connsiteY392" fmla="*/ 1675384 h 5872715"/>
              <a:gd name="connsiteX393" fmla="*/ 2476804 w 5879199"/>
              <a:gd name="connsiteY393" fmla="*/ 1676641 h 5872715"/>
              <a:gd name="connsiteX394" fmla="*/ 2490696 w 5879199"/>
              <a:gd name="connsiteY394" fmla="*/ 1686573 h 5872715"/>
              <a:gd name="connsiteX395" fmla="*/ 2492005 w 5879199"/>
              <a:gd name="connsiteY395" fmla="*/ 1684549 h 5872715"/>
              <a:gd name="connsiteX396" fmla="*/ 2488257 w 5879199"/>
              <a:gd name="connsiteY396" fmla="*/ 1681463 h 5872715"/>
              <a:gd name="connsiteX397" fmla="*/ 2489594 w 5879199"/>
              <a:gd name="connsiteY397" fmla="*/ 1673564 h 5872715"/>
              <a:gd name="connsiteX398" fmla="*/ 2493785 w 5879199"/>
              <a:gd name="connsiteY398" fmla="*/ 1681801 h 5872715"/>
              <a:gd name="connsiteX399" fmla="*/ 2506258 w 5879199"/>
              <a:gd name="connsiteY399" fmla="*/ 1662528 h 5872715"/>
              <a:gd name="connsiteX400" fmla="*/ 2508893 w 5879199"/>
              <a:gd name="connsiteY400" fmla="*/ 1658794 h 5872715"/>
              <a:gd name="connsiteX401" fmla="*/ 2453350 w 5879199"/>
              <a:gd name="connsiteY401" fmla="*/ 1541353 h 5872715"/>
              <a:gd name="connsiteX402" fmla="*/ 2453100 w 5879199"/>
              <a:gd name="connsiteY402" fmla="*/ 1541957 h 5872715"/>
              <a:gd name="connsiteX403" fmla="*/ 2454058 w 5879199"/>
              <a:gd name="connsiteY403" fmla="*/ 1552064 h 5872715"/>
              <a:gd name="connsiteX404" fmla="*/ 2451398 w 5879199"/>
              <a:gd name="connsiteY404" fmla="*/ 1556317 h 5872715"/>
              <a:gd name="connsiteX405" fmla="*/ 2541596 w 5879199"/>
              <a:gd name="connsiteY405" fmla="*/ 1612510 h 5872715"/>
              <a:gd name="connsiteX406" fmla="*/ 2547707 w 5879199"/>
              <a:gd name="connsiteY406" fmla="*/ 1603857 h 5872715"/>
              <a:gd name="connsiteX407" fmla="*/ 2518845 w 5879199"/>
              <a:gd name="connsiteY407" fmla="*/ 1584933 h 5872715"/>
              <a:gd name="connsiteX408" fmla="*/ 3548858 w 5879199"/>
              <a:gd name="connsiteY408" fmla="*/ 1444160 h 5872715"/>
              <a:gd name="connsiteX409" fmla="*/ 3548659 w 5879199"/>
              <a:gd name="connsiteY409" fmla="*/ 1444531 h 5872715"/>
              <a:gd name="connsiteX410" fmla="*/ 3562982 w 5879199"/>
              <a:gd name="connsiteY410" fmla="*/ 1456502 h 5872715"/>
              <a:gd name="connsiteX411" fmla="*/ 3618604 w 5879199"/>
              <a:gd name="connsiteY411" fmla="*/ 1503572 h 5872715"/>
              <a:gd name="connsiteX412" fmla="*/ 3787772 w 5879199"/>
              <a:gd name="connsiteY412" fmla="*/ 1623653 h 5872715"/>
              <a:gd name="connsiteX413" fmla="*/ 3868671 w 5879199"/>
              <a:gd name="connsiteY413" fmla="*/ 1691662 h 5872715"/>
              <a:gd name="connsiteX414" fmla="*/ 3864947 w 5879199"/>
              <a:gd name="connsiteY414" fmla="*/ 1679199 h 5872715"/>
              <a:gd name="connsiteX415" fmla="*/ 3722163 w 5879199"/>
              <a:gd name="connsiteY415" fmla="*/ 1566821 h 5872715"/>
              <a:gd name="connsiteX416" fmla="*/ 3562662 w 5879199"/>
              <a:gd name="connsiteY416" fmla="*/ 1454941 h 5872715"/>
              <a:gd name="connsiteX417" fmla="*/ 3323440 w 5879199"/>
              <a:gd name="connsiteY417" fmla="*/ 1179608 h 5872715"/>
              <a:gd name="connsiteX418" fmla="*/ 3317337 w 5879199"/>
              <a:gd name="connsiteY418" fmla="*/ 1191791 h 5872715"/>
              <a:gd name="connsiteX419" fmla="*/ 3325047 w 5879199"/>
              <a:gd name="connsiteY419" fmla="*/ 1180686 h 5872715"/>
              <a:gd name="connsiteX420" fmla="*/ 1255100 w 5879199"/>
              <a:gd name="connsiteY420" fmla="*/ 1166154 h 5872715"/>
              <a:gd name="connsiteX421" fmla="*/ 1257479 w 5879199"/>
              <a:gd name="connsiteY421" fmla="*/ 1167476 h 5872715"/>
              <a:gd name="connsiteX422" fmla="*/ 1325031 w 5879199"/>
              <a:gd name="connsiteY422" fmla="*/ 1206537 h 5872715"/>
              <a:gd name="connsiteX423" fmla="*/ 1355894 w 5879199"/>
              <a:gd name="connsiteY423" fmla="*/ 1221914 h 5872715"/>
              <a:gd name="connsiteX424" fmla="*/ 1517121 w 5879199"/>
              <a:gd name="connsiteY424" fmla="*/ 1307022 h 5872715"/>
              <a:gd name="connsiteX425" fmla="*/ 1474161 w 5879199"/>
              <a:gd name="connsiteY425" fmla="*/ 1277196 h 5872715"/>
              <a:gd name="connsiteX426" fmla="*/ 1424678 w 5879199"/>
              <a:gd name="connsiteY426" fmla="*/ 1249258 h 5872715"/>
              <a:gd name="connsiteX427" fmla="*/ 1338392 w 5879199"/>
              <a:gd name="connsiteY427" fmla="*/ 1201973 h 5872715"/>
              <a:gd name="connsiteX428" fmla="*/ 1314808 w 5879199"/>
              <a:gd name="connsiteY428" fmla="*/ 1190831 h 5872715"/>
              <a:gd name="connsiteX429" fmla="*/ 3211580 w 5879199"/>
              <a:gd name="connsiteY429" fmla="*/ 1120202 h 5872715"/>
              <a:gd name="connsiteX430" fmla="*/ 3206629 w 5879199"/>
              <a:gd name="connsiteY430" fmla="*/ 1125068 h 5872715"/>
              <a:gd name="connsiteX431" fmla="*/ 3207392 w 5879199"/>
              <a:gd name="connsiteY431" fmla="*/ 1123785 h 5872715"/>
              <a:gd name="connsiteX432" fmla="*/ 3347396 w 5879199"/>
              <a:gd name="connsiteY432" fmla="*/ 1100814 h 5872715"/>
              <a:gd name="connsiteX433" fmla="*/ 3377020 w 5879199"/>
              <a:gd name="connsiteY433" fmla="*/ 1115156 h 5872715"/>
              <a:gd name="connsiteX434" fmla="*/ 3404411 w 5879199"/>
              <a:gd name="connsiteY434" fmla="*/ 1132638 h 5872715"/>
              <a:gd name="connsiteX435" fmla="*/ 3418233 w 5879199"/>
              <a:gd name="connsiteY435" fmla="*/ 1147886 h 5872715"/>
              <a:gd name="connsiteX436" fmla="*/ 3347396 w 5879199"/>
              <a:gd name="connsiteY436" fmla="*/ 1100814 h 5872715"/>
              <a:gd name="connsiteX437" fmla="*/ 679073 w 5879199"/>
              <a:gd name="connsiteY437" fmla="*/ 1096771 h 5872715"/>
              <a:gd name="connsiteX438" fmla="*/ 673186 w 5879199"/>
              <a:gd name="connsiteY438" fmla="*/ 1100129 h 5872715"/>
              <a:gd name="connsiteX439" fmla="*/ 679073 w 5879199"/>
              <a:gd name="connsiteY439" fmla="*/ 1096771 h 5872715"/>
              <a:gd name="connsiteX440" fmla="*/ 3337594 w 5879199"/>
              <a:gd name="connsiteY440" fmla="*/ 1095121 h 5872715"/>
              <a:gd name="connsiteX441" fmla="*/ 3344447 w 5879199"/>
              <a:gd name="connsiteY441" fmla="*/ 1096017 h 5872715"/>
              <a:gd name="connsiteX442" fmla="*/ 3347396 w 5879199"/>
              <a:gd name="connsiteY442" fmla="*/ 1100814 h 5872715"/>
              <a:gd name="connsiteX443" fmla="*/ 3337594 w 5879199"/>
              <a:gd name="connsiteY443" fmla="*/ 1095121 h 5872715"/>
              <a:gd name="connsiteX444" fmla="*/ 3322398 w 5879199"/>
              <a:gd name="connsiteY444" fmla="*/ 1077617 h 5872715"/>
              <a:gd name="connsiteX445" fmla="*/ 3321955 w 5879199"/>
              <a:gd name="connsiteY445" fmla="*/ 1089238 h 5872715"/>
              <a:gd name="connsiteX446" fmla="*/ 3322398 w 5879199"/>
              <a:gd name="connsiteY446" fmla="*/ 1077617 h 5872715"/>
              <a:gd name="connsiteX447" fmla="*/ 1441206 w 5879199"/>
              <a:gd name="connsiteY447" fmla="*/ 1077128 h 5872715"/>
              <a:gd name="connsiteX448" fmla="*/ 1444223 w 5879199"/>
              <a:gd name="connsiteY448" fmla="*/ 1078777 h 5872715"/>
              <a:gd name="connsiteX449" fmla="*/ 1475741 w 5879199"/>
              <a:gd name="connsiteY449" fmla="*/ 1097490 h 5872715"/>
              <a:gd name="connsiteX450" fmla="*/ 1475627 w 5879199"/>
              <a:gd name="connsiteY450" fmla="*/ 1097177 h 5872715"/>
              <a:gd name="connsiteX451" fmla="*/ 1461374 w 5879199"/>
              <a:gd name="connsiteY451" fmla="*/ 1087479 h 5872715"/>
              <a:gd name="connsiteX452" fmla="*/ 1443504 w 5879199"/>
              <a:gd name="connsiteY452" fmla="*/ 1078116 h 5872715"/>
              <a:gd name="connsiteX453" fmla="*/ 1241779 w 5879199"/>
              <a:gd name="connsiteY453" fmla="*/ 1007221 h 5872715"/>
              <a:gd name="connsiteX454" fmla="*/ 1242256 w 5879199"/>
              <a:gd name="connsiteY454" fmla="*/ 1010268 h 5872715"/>
              <a:gd name="connsiteX455" fmla="*/ 1246264 w 5879199"/>
              <a:gd name="connsiteY455" fmla="*/ 1012242 h 5872715"/>
              <a:gd name="connsiteX456" fmla="*/ 1247434 w 5879199"/>
              <a:gd name="connsiteY456" fmla="*/ 1010044 h 5872715"/>
              <a:gd name="connsiteX457" fmla="*/ 1243251 w 5879199"/>
              <a:gd name="connsiteY457" fmla="*/ 1007567 h 5872715"/>
              <a:gd name="connsiteX458" fmla="*/ 539925 w 5879199"/>
              <a:gd name="connsiteY458" fmla="*/ 987152 h 5872715"/>
              <a:gd name="connsiteX459" fmla="*/ 549554 w 5879199"/>
              <a:gd name="connsiteY459" fmla="*/ 992959 h 5872715"/>
              <a:gd name="connsiteX460" fmla="*/ 550416 w 5879199"/>
              <a:gd name="connsiteY460" fmla="*/ 997207 h 5872715"/>
              <a:gd name="connsiteX461" fmla="*/ 541342 w 5879199"/>
              <a:gd name="connsiteY461" fmla="*/ 992172 h 5872715"/>
              <a:gd name="connsiteX462" fmla="*/ 542050 w 5879199"/>
              <a:gd name="connsiteY462" fmla="*/ 990773 h 5872715"/>
              <a:gd name="connsiteX463" fmla="*/ 539925 w 5879199"/>
              <a:gd name="connsiteY463" fmla="*/ 987152 h 5872715"/>
              <a:gd name="connsiteX464" fmla="*/ 1093063 w 5879199"/>
              <a:gd name="connsiteY464" fmla="*/ 978881 h 5872715"/>
              <a:gd name="connsiteX465" fmla="*/ 1096769 w 5879199"/>
              <a:gd name="connsiteY465" fmla="*/ 990089 h 5872715"/>
              <a:gd name="connsiteX466" fmla="*/ 1093063 w 5879199"/>
              <a:gd name="connsiteY466" fmla="*/ 978881 h 5872715"/>
              <a:gd name="connsiteX467" fmla="*/ 1078269 w 5879199"/>
              <a:gd name="connsiteY467" fmla="*/ 971147 h 5872715"/>
              <a:gd name="connsiteX468" fmla="*/ 1081973 w 5879199"/>
              <a:gd name="connsiteY468" fmla="*/ 982354 h 5872715"/>
              <a:gd name="connsiteX469" fmla="*/ 1078269 w 5879199"/>
              <a:gd name="connsiteY469" fmla="*/ 971147 h 5872715"/>
              <a:gd name="connsiteX470" fmla="*/ 1025813 w 5879199"/>
              <a:gd name="connsiteY470" fmla="*/ 945320 h 5872715"/>
              <a:gd name="connsiteX471" fmla="*/ 1023291 w 5879199"/>
              <a:gd name="connsiteY471" fmla="*/ 945749 h 5872715"/>
              <a:gd name="connsiteX472" fmla="*/ 1026996 w 5879199"/>
              <a:gd name="connsiteY472" fmla="*/ 956956 h 5872715"/>
              <a:gd name="connsiteX473" fmla="*/ 1025813 w 5879199"/>
              <a:gd name="connsiteY473" fmla="*/ 945320 h 5872715"/>
              <a:gd name="connsiteX474" fmla="*/ 3097658 w 5879199"/>
              <a:gd name="connsiteY474" fmla="*/ 896845 h 5872715"/>
              <a:gd name="connsiteX475" fmla="*/ 3147140 w 5879199"/>
              <a:gd name="connsiteY475" fmla="*/ 922407 h 5872715"/>
              <a:gd name="connsiteX476" fmla="*/ 3450772 w 5879199"/>
              <a:gd name="connsiteY476" fmla="*/ 1104203 h 5872715"/>
              <a:gd name="connsiteX477" fmla="*/ 3499599 w 5879199"/>
              <a:gd name="connsiteY477" fmla="*/ 1134320 h 5872715"/>
              <a:gd name="connsiteX478" fmla="*/ 3531832 w 5879199"/>
              <a:gd name="connsiteY478" fmla="*/ 1154183 h 5872715"/>
              <a:gd name="connsiteX479" fmla="*/ 3650823 w 5879199"/>
              <a:gd name="connsiteY479" fmla="*/ 1241422 h 5872715"/>
              <a:gd name="connsiteX480" fmla="*/ 3732558 w 5879199"/>
              <a:gd name="connsiteY480" fmla="*/ 1302321 h 5872715"/>
              <a:gd name="connsiteX481" fmla="*/ 3728005 w 5879199"/>
              <a:gd name="connsiteY481" fmla="*/ 1302587 h 5872715"/>
              <a:gd name="connsiteX482" fmla="*/ 3697511 w 5879199"/>
              <a:gd name="connsiteY482" fmla="*/ 1289505 h 5872715"/>
              <a:gd name="connsiteX483" fmla="*/ 3431940 w 5879199"/>
              <a:gd name="connsiteY483" fmla="*/ 1111082 h 5872715"/>
              <a:gd name="connsiteX484" fmla="*/ 3426087 w 5879199"/>
              <a:gd name="connsiteY484" fmla="*/ 1107276 h 5872715"/>
              <a:gd name="connsiteX485" fmla="*/ 3420883 w 5879199"/>
              <a:gd name="connsiteY485" fmla="*/ 1103374 h 5872715"/>
              <a:gd name="connsiteX486" fmla="*/ 3420294 w 5879199"/>
              <a:gd name="connsiteY486" fmla="*/ 1103512 h 5872715"/>
              <a:gd name="connsiteX487" fmla="*/ 3382414 w 5879199"/>
              <a:gd name="connsiteY487" fmla="*/ 1078891 h 5872715"/>
              <a:gd name="connsiteX488" fmla="*/ 3380169 w 5879199"/>
              <a:gd name="connsiteY488" fmla="*/ 1077226 h 5872715"/>
              <a:gd name="connsiteX489" fmla="*/ 3379946 w 5879199"/>
              <a:gd name="connsiteY489" fmla="*/ 1077287 h 5872715"/>
              <a:gd name="connsiteX490" fmla="*/ 3299275 w 5879199"/>
              <a:gd name="connsiteY490" fmla="*/ 1024852 h 5872715"/>
              <a:gd name="connsiteX491" fmla="*/ 3269314 w 5879199"/>
              <a:gd name="connsiteY491" fmla="*/ 1007468 h 5872715"/>
              <a:gd name="connsiteX492" fmla="*/ 3228131 w 5879199"/>
              <a:gd name="connsiteY492" fmla="*/ 979375 h 5872715"/>
              <a:gd name="connsiteX493" fmla="*/ 920748 w 5879199"/>
              <a:gd name="connsiteY493" fmla="*/ 896388 h 5872715"/>
              <a:gd name="connsiteX494" fmla="*/ 941106 w 5879199"/>
              <a:gd name="connsiteY494" fmla="*/ 906855 h 5872715"/>
              <a:gd name="connsiteX495" fmla="*/ 954027 w 5879199"/>
              <a:gd name="connsiteY495" fmla="*/ 914106 h 5872715"/>
              <a:gd name="connsiteX496" fmla="*/ 948659 w 5879199"/>
              <a:gd name="connsiteY496" fmla="*/ 911484 h 5872715"/>
              <a:gd name="connsiteX497" fmla="*/ 901944 w 5879199"/>
              <a:gd name="connsiteY497" fmla="*/ 886218 h 5872715"/>
              <a:gd name="connsiteX498" fmla="*/ 905583 w 5879199"/>
              <a:gd name="connsiteY498" fmla="*/ 887011 h 5872715"/>
              <a:gd name="connsiteX499" fmla="*/ 917778 w 5879199"/>
              <a:gd name="connsiteY499" fmla="*/ 894784 h 5872715"/>
              <a:gd name="connsiteX500" fmla="*/ 410455 w 5879199"/>
              <a:gd name="connsiteY500" fmla="*/ 854577 h 5872715"/>
              <a:gd name="connsiteX501" fmla="*/ 414755 w 5879199"/>
              <a:gd name="connsiteY501" fmla="*/ 866395 h 5872715"/>
              <a:gd name="connsiteX502" fmla="*/ 410455 w 5879199"/>
              <a:gd name="connsiteY502" fmla="*/ 854577 h 5872715"/>
              <a:gd name="connsiteX503" fmla="*/ 943599 w 5879199"/>
              <a:gd name="connsiteY503" fmla="*/ 838386 h 5872715"/>
              <a:gd name="connsiteX504" fmla="*/ 950084 w 5879199"/>
              <a:gd name="connsiteY504" fmla="*/ 839897 h 5872715"/>
              <a:gd name="connsiteX505" fmla="*/ 955459 w 5879199"/>
              <a:gd name="connsiteY505" fmla="*/ 841586 h 5872715"/>
              <a:gd name="connsiteX506" fmla="*/ 994955 w 5879199"/>
              <a:gd name="connsiteY506" fmla="*/ 869375 h 5872715"/>
              <a:gd name="connsiteX507" fmla="*/ 990334 w 5879199"/>
              <a:gd name="connsiteY507" fmla="*/ 868210 h 5872715"/>
              <a:gd name="connsiteX508" fmla="*/ 979906 w 5879199"/>
              <a:gd name="connsiteY508" fmla="*/ 866428 h 5872715"/>
              <a:gd name="connsiteX509" fmla="*/ 961895 w 5879199"/>
              <a:gd name="connsiteY509" fmla="*/ 853141 h 5872715"/>
              <a:gd name="connsiteX510" fmla="*/ 628033 w 5879199"/>
              <a:gd name="connsiteY510" fmla="*/ 836437 h 5872715"/>
              <a:gd name="connsiteX511" fmla="*/ 635644 w 5879199"/>
              <a:gd name="connsiteY511" fmla="*/ 847881 h 5872715"/>
              <a:gd name="connsiteX512" fmla="*/ 628033 w 5879199"/>
              <a:gd name="connsiteY512" fmla="*/ 836437 h 5872715"/>
              <a:gd name="connsiteX513" fmla="*/ 3063009 w 5879199"/>
              <a:gd name="connsiteY513" fmla="*/ 828889 h 5872715"/>
              <a:gd name="connsiteX514" fmla="*/ 3066249 w 5879199"/>
              <a:gd name="connsiteY514" fmla="*/ 832170 h 5872715"/>
              <a:gd name="connsiteX515" fmla="*/ 3061075 w 5879199"/>
              <a:gd name="connsiteY515" fmla="*/ 829525 h 5872715"/>
              <a:gd name="connsiteX516" fmla="*/ 786077 w 5879199"/>
              <a:gd name="connsiteY516" fmla="*/ 825567 h 5872715"/>
              <a:gd name="connsiteX517" fmla="*/ 810276 w 5879199"/>
              <a:gd name="connsiteY517" fmla="*/ 835147 h 5872715"/>
              <a:gd name="connsiteX518" fmla="*/ 845060 w 5879199"/>
              <a:gd name="connsiteY518" fmla="*/ 857208 h 5872715"/>
              <a:gd name="connsiteX519" fmla="*/ 801617 w 5879199"/>
              <a:gd name="connsiteY519" fmla="*/ 836222 h 5872715"/>
              <a:gd name="connsiteX520" fmla="*/ 3041547 w 5879199"/>
              <a:gd name="connsiteY520" fmla="*/ 819552 h 5872715"/>
              <a:gd name="connsiteX521" fmla="*/ 3047335 w 5879199"/>
              <a:gd name="connsiteY521" fmla="*/ 820661 h 5872715"/>
              <a:gd name="connsiteX522" fmla="*/ 3051674 w 5879199"/>
              <a:gd name="connsiteY522" fmla="*/ 824724 h 5872715"/>
              <a:gd name="connsiteX523" fmla="*/ 477101 w 5879199"/>
              <a:gd name="connsiteY523" fmla="*/ 814643 h 5872715"/>
              <a:gd name="connsiteX524" fmla="*/ 479082 w 5879199"/>
              <a:gd name="connsiteY524" fmla="*/ 817331 h 5872715"/>
              <a:gd name="connsiteX525" fmla="*/ 477176 w 5879199"/>
              <a:gd name="connsiteY525" fmla="*/ 814744 h 5872715"/>
              <a:gd name="connsiteX526" fmla="*/ 472068 w 5879199"/>
              <a:gd name="connsiteY526" fmla="*/ 807807 h 5872715"/>
              <a:gd name="connsiteX527" fmla="*/ 473227 w 5879199"/>
              <a:gd name="connsiteY527" fmla="*/ 809380 h 5872715"/>
              <a:gd name="connsiteX528" fmla="*/ 477101 w 5879199"/>
              <a:gd name="connsiteY528" fmla="*/ 814643 h 5872715"/>
              <a:gd name="connsiteX529" fmla="*/ 469714 w 5879199"/>
              <a:gd name="connsiteY529" fmla="*/ 804609 h 5872715"/>
              <a:gd name="connsiteX530" fmla="*/ 472068 w 5879199"/>
              <a:gd name="connsiteY530" fmla="*/ 807807 h 5872715"/>
              <a:gd name="connsiteX531" fmla="*/ 469861 w 5879199"/>
              <a:gd name="connsiteY531" fmla="*/ 804809 h 5872715"/>
              <a:gd name="connsiteX532" fmla="*/ 469714 w 5879199"/>
              <a:gd name="connsiteY532" fmla="*/ 804609 h 5872715"/>
              <a:gd name="connsiteX533" fmla="*/ 3017584 w 5879199"/>
              <a:gd name="connsiteY533" fmla="*/ 804101 h 5872715"/>
              <a:gd name="connsiteX534" fmla="*/ 3035887 w 5879199"/>
              <a:gd name="connsiteY534" fmla="*/ 816659 h 5872715"/>
              <a:gd name="connsiteX535" fmla="*/ 3022173 w 5879199"/>
              <a:gd name="connsiteY535" fmla="*/ 809656 h 5872715"/>
              <a:gd name="connsiteX536" fmla="*/ 446387 w 5879199"/>
              <a:gd name="connsiteY536" fmla="*/ 791267 h 5872715"/>
              <a:gd name="connsiteX537" fmla="*/ 453667 w 5879199"/>
              <a:gd name="connsiteY537" fmla="*/ 806140 h 5872715"/>
              <a:gd name="connsiteX538" fmla="*/ 446387 w 5879199"/>
              <a:gd name="connsiteY538" fmla="*/ 791267 h 5872715"/>
              <a:gd name="connsiteX539" fmla="*/ 2977279 w 5879199"/>
              <a:gd name="connsiteY539" fmla="*/ 778894 h 5872715"/>
              <a:gd name="connsiteX540" fmla="*/ 2997599 w 5879199"/>
              <a:gd name="connsiteY540" fmla="*/ 788427 h 5872715"/>
              <a:gd name="connsiteX541" fmla="*/ 3017584 w 5879199"/>
              <a:gd name="connsiteY541" fmla="*/ 804101 h 5872715"/>
              <a:gd name="connsiteX542" fmla="*/ 3000492 w 5879199"/>
              <a:gd name="connsiteY542" fmla="*/ 798582 h 5872715"/>
              <a:gd name="connsiteX543" fmla="*/ 2996188 w 5879199"/>
              <a:gd name="connsiteY543" fmla="*/ 796380 h 5872715"/>
              <a:gd name="connsiteX544" fmla="*/ 2951148 w 5879199"/>
              <a:gd name="connsiteY544" fmla="*/ 759554 h 5872715"/>
              <a:gd name="connsiteX545" fmla="*/ 2955448 w 5879199"/>
              <a:gd name="connsiteY545" fmla="*/ 771370 h 5872715"/>
              <a:gd name="connsiteX546" fmla="*/ 2951148 w 5879199"/>
              <a:gd name="connsiteY546" fmla="*/ 759554 h 5872715"/>
              <a:gd name="connsiteX547" fmla="*/ 1090882 w 5879199"/>
              <a:gd name="connsiteY547" fmla="*/ 673505 h 5872715"/>
              <a:gd name="connsiteX548" fmla="*/ 1094362 w 5879199"/>
              <a:gd name="connsiteY548" fmla="*/ 675220 h 5872715"/>
              <a:gd name="connsiteX549" fmla="*/ 1095695 w 5879199"/>
              <a:gd name="connsiteY549" fmla="*/ 676467 h 5872715"/>
              <a:gd name="connsiteX550" fmla="*/ 1097291 w 5879199"/>
              <a:gd name="connsiteY550" fmla="*/ 678172 h 5872715"/>
              <a:gd name="connsiteX551" fmla="*/ 1090882 w 5879199"/>
              <a:gd name="connsiteY551" fmla="*/ 673505 h 5872715"/>
              <a:gd name="connsiteX552" fmla="*/ 2500900 w 5879199"/>
              <a:gd name="connsiteY552" fmla="*/ 662252 h 5872715"/>
              <a:gd name="connsiteX553" fmla="*/ 2640300 w 5879199"/>
              <a:gd name="connsiteY553" fmla="*/ 739899 h 5872715"/>
              <a:gd name="connsiteX554" fmla="*/ 2648311 w 5879199"/>
              <a:gd name="connsiteY554" fmla="*/ 745509 h 5872715"/>
              <a:gd name="connsiteX555" fmla="*/ 2600896 w 5879199"/>
              <a:gd name="connsiteY555" fmla="*/ 723959 h 5872715"/>
              <a:gd name="connsiteX556" fmla="*/ 2583040 w 5879199"/>
              <a:gd name="connsiteY556" fmla="*/ 714998 h 5872715"/>
              <a:gd name="connsiteX557" fmla="*/ 2572350 w 5879199"/>
              <a:gd name="connsiteY557" fmla="*/ 708711 h 5872715"/>
              <a:gd name="connsiteX558" fmla="*/ 2576943 w 5879199"/>
              <a:gd name="connsiteY558" fmla="*/ 704125 h 5872715"/>
              <a:gd name="connsiteX559" fmla="*/ 2500900 w 5879199"/>
              <a:gd name="connsiteY559" fmla="*/ 662252 h 5872715"/>
              <a:gd name="connsiteX560" fmla="*/ 1395897 w 5879199"/>
              <a:gd name="connsiteY560" fmla="*/ 657678 h 5872715"/>
              <a:gd name="connsiteX561" fmla="*/ 1396474 w 5879199"/>
              <a:gd name="connsiteY561" fmla="*/ 657996 h 5872715"/>
              <a:gd name="connsiteX562" fmla="*/ 1406726 w 5879199"/>
              <a:gd name="connsiteY562" fmla="*/ 661884 h 5872715"/>
              <a:gd name="connsiteX563" fmla="*/ 1404818 w 5879199"/>
              <a:gd name="connsiteY563" fmla="*/ 660815 h 5872715"/>
              <a:gd name="connsiteX564" fmla="*/ 1134628 w 5879199"/>
              <a:gd name="connsiteY564" fmla="*/ 644037 h 5872715"/>
              <a:gd name="connsiteX565" fmla="*/ 1143055 w 5879199"/>
              <a:gd name="connsiteY565" fmla="*/ 649444 h 5872715"/>
              <a:gd name="connsiteX566" fmla="*/ 1143394 w 5879199"/>
              <a:gd name="connsiteY566" fmla="*/ 649214 h 5872715"/>
              <a:gd name="connsiteX567" fmla="*/ 1136276 w 5879199"/>
              <a:gd name="connsiteY567" fmla="*/ 644887 h 5872715"/>
              <a:gd name="connsiteX568" fmla="*/ 1323526 w 5879199"/>
              <a:gd name="connsiteY568" fmla="*/ 617604 h 5872715"/>
              <a:gd name="connsiteX569" fmla="*/ 1340821 w 5879199"/>
              <a:gd name="connsiteY569" fmla="*/ 627179 h 5872715"/>
              <a:gd name="connsiteX570" fmla="*/ 1331951 w 5879199"/>
              <a:gd name="connsiteY570" fmla="*/ 620469 h 5872715"/>
              <a:gd name="connsiteX571" fmla="*/ 2621317 w 5879199"/>
              <a:gd name="connsiteY571" fmla="*/ 604717 h 5872715"/>
              <a:gd name="connsiteX572" fmla="*/ 2632420 w 5879199"/>
              <a:gd name="connsiteY572" fmla="*/ 605706 h 5872715"/>
              <a:gd name="connsiteX573" fmla="*/ 2635470 w 5879199"/>
              <a:gd name="connsiteY573" fmla="*/ 607819 h 5872715"/>
              <a:gd name="connsiteX574" fmla="*/ 2641150 w 5879199"/>
              <a:gd name="connsiteY574" fmla="*/ 606362 h 5872715"/>
              <a:gd name="connsiteX575" fmla="*/ 2665500 w 5879199"/>
              <a:gd name="connsiteY575" fmla="*/ 620301 h 5872715"/>
              <a:gd name="connsiteX576" fmla="*/ 2676264 w 5879199"/>
              <a:gd name="connsiteY576" fmla="*/ 623753 h 5872715"/>
              <a:gd name="connsiteX577" fmla="*/ 2680942 w 5879199"/>
              <a:gd name="connsiteY577" fmla="*/ 625130 h 5872715"/>
              <a:gd name="connsiteX578" fmla="*/ 2688333 w 5879199"/>
              <a:gd name="connsiteY578" fmla="*/ 628796 h 5872715"/>
              <a:gd name="connsiteX579" fmla="*/ 2691032 w 5879199"/>
              <a:gd name="connsiteY579" fmla="*/ 639032 h 5872715"/>
              <a:gd name="connsiteX580" fmla="*/ 2696568 w 5879199"/>
              <a:gd name="connsiteY580" fmla="*/ 636667 h 5872715"/>
              <a:gd name="connsiteX581" fmla="*/ 2700671 w 5879199"/>
              <a:gd name="connsiteY581" fmla="*/ 634913 h 5872715"/>
              <a:gd name="connsiteX582" fmla="*/ 2703368 w 5879199"/>
              <a:gd name="connsiteY582" fmla="*/ 636248 h 5872715"/>
              <a:gd name="connsiteX583" fmla="*/ 2706468 w 5879199"/>
              <a:gd name="connsiteY583" fmla="*/ 641029 h 5872715"/>
              <a:gd name="connsiteX584" fmla="*/ 2731937 w 5879199"/>
              <a:gd name="connsiteY584" fmla="*/ 664852 h 5872715"/>
              <a:gd name="connsiteX585" fmla="*/ 2735269 w 5879199"/>
              <a:gd name="connsiteY585" fmla="*/ 653433 h 5872715"/>
              <a:gd name="connsiteX586" fmla="*/ 2750309 w 5879199"/>
              <a:gd name="connsiteY586" fmla="*/ 676250 h 5872715"/>
              <a:gd name="connsiteX587" fmla="*/ 2779186 w 5879199"/>
              <a:gd name="connsiteY587" fmla="*/ 693151 h 5872715"/>
              <a:gd name="connsiteX588" fmla="*/ 2790889 w 5879199"/>
              <a:gd name="connsiteY588" fmla="*/ 699145 h 5872715"/>
              <a:gd name="connsiteX589" fmla="*/ 2747299 w 5879199"/>
              <a:gd name="connsiteY589" fmla="*/ 679706 h 5872715"/>
              <a:gd name="connsiteX590" fmla="*/ 1235168 w 5879199"/>
              <a:gd name="connsiteY590" fmla="*/ 603007 h 5872715"/>
              <a:gd name="connsiteX591" fmla="*/ 1240119 w 5879199"/>
              <a:gd name="connsiteY591" fmla="*/ 603017 h 5872715"/>
              <a:gd name="connsiteX592" fmla="*/ 1244984 w 5879199"/>
              <a:gd name="connsiteY592" fmla="*/ 605971 h 5872715"/>
              <a:gd name="connsiteX593" fmla="*/ 1243533 w 5879199"/>
              <a:gd name="connsiteY593" fmla="*/ 607320 h 5872715"/>
              <a:gd name="connsiteX594" fmla="*/ 1235168 w 5879199"/>
              <a:gd name="connsiteY594" fmla="*/ 603007 h 5872715"/>
              <a:gd name="connsiteX595" fmla="*/ 2628028 w 5879199"/>
              <a:gd name="connsiteY595" fmla="*/ 598851 h 5872715"/>
              <a:gd name="connsiteX596" fmla="*/ 2637654 w 5879199"/>
              <a:gd name="connsiteY596" fmla="*/ 604362 h 5872715"/>
              <a:gd name="connsiteX597" fmla="*/ 2632420 w 5879199"/>
              <a:gd name="connsiteY597" fmla="*/ 605706 h 5872715"/>
              <a:gd name="connsiteX598" fmla="*/ 1283514 w 5879199"/>
              <a:gd name="connsiteY598" fmla="*/ 595603 h 5872715"/>
              <a:gd name="connsiteX599" fmla="*/ 1302295 w 5879199"/>
              <a:gd name="connsiteY599" fmla="*/ 605848 h 5872715"/>
              <a:gd name="connsiteX600" fmla="*/ 1310743 w 5879199"/>
              <a:gd name="connsiteY600" fmla="*/ 610526 h 5872715"/>
              <a:gd name="connsiteX601" fmla="*/ 1317693 w 5879199"/>
              <a:gd name="connsiteY601" fmla="*/ 612190 h 5872715"/>
              <a:gd name="connsiteX602" fmla="*/ 1323787 w 5879199"/>
              <a:gd name="connsiteY602" fmla="*/ 613976 h 5872715"/>
              <a:gd name="connsiteX603" fmla="*/ 1321641 w 5879199"/>
              <a:gd name="connsiteY603" fmla="*/ 612236 h 5872715"/>
              <a:gd name="connsiteX604" fmla="*/ 1315413 w 5879199"/>
              <a:gd name="connsiteY604" fmla="*/ 606741 h 5872715"/>
              <a:gd name="connsiteX605" fmla="*/ 1296115 w 5879199"/>
              <a:gd name="connsiteY605" fmla="*/ 600169 h 5872715"/>
              <a:gd name="connsiteX606" fmla="*/ 1404999 w 5879199"/>
              <a:gd name="connsiteY606" fmla="*/ 593296 h 5872715"/>
              <a:gd name="connsiteX607" fmla="*/ 1404440 w 5879199"/>
              <a:gd name="connsiteY607" fmla="*/ 593480 h 5872715"/>
              <a:gd name="connsiteX608" fmla="*/ 1405132 w 5879199"/>
              <a:gd name="connsiteY608" fmla="*/ 594273 h 5872715"/>
              <a:gd name="connsiteX609" fmla="*/ 1409144 w 5879199"/>
              <a:gd name="connsiteY609" fmla="*/ 596249 h 5872715"/>
              <a:gd name="connsiteX610" fmla="*/ 1409892 w 5879199"/>
              <a:gd name="connsiteY610" fmla="*/ 595662 h 5872715"/>
              <a:gd name="connsiteX611" fmla="*/ 1409438 w 5879199"/>
              <a:gd name="connsiteY611" fmla="*/ 594716 h 5872715"/>
              <a:gd name="connsiteX612" fmla="*/ 1260501 w 5879199"/>
              <a:gd name="connsiteY612" fmla="*/ 587261 h 5872715"/>
              <a:gd name="connsiteX613" fmla="*/ 1260953 w 5879199"/>
              <a:gd name="connsiteY613" fmla="*/ 590012 h 5872715"/>
              <a:gd name="connsiteX614" fmla="*/ 1261088 w 5879199"/>
              <a:gd name="connsiteY614" fmla="*/ 590834 h 5872715"/>
              <a:gd name="connsiteX615" fmla="*/ 1196570 w 5879199"/>
              <a:gd name="connsiteY615" fmla="*/ 564231 h 5872715"/>
              <a:gd name="connsiteX616" fmla="*/ 1201131 w 5879199"/>
              <a:gd name="connsiteY616" fmla="*/ 566975 h 5872715"/>
              <a:gd name="connsiteX617" fmla="*/ 1206128 w 5879199"/>
              <a:gd name="connsiteY617" fmla="*/ 570802 h 5872715"/>
              <a:gd name="connsiteX618" fmla="*/ 1216620 w 5879199"/>
              <a:gd name="connsiteY618" fmla="*/ 571265 h 5872715"/>
              <a:gd name="connsiteX619" fmla="*/ 1198088 w 5879199"/>
              <a:gd name="connsiteY619" fmla="*/ 564496 h 5872715"/>
              <a:gd name="connsiteX620" fmla="*/ 1196887 w 5879199"/>
              <a:gd name="connsiteY620" fmla="*/ 564292 h 5872715"/>
              <a:gd name="connsiteX621" fmla="*/ 1316152 w 5879199"/>
              <a:gd name="connsiteY621" fmla="*/ 560613 h 5872715"/>
              <a:gd name="connsiteX622" fmla="*/ 1315946 w 5879199"/>
              <a:gd name="connsiteY622" fmla="*/ 564319 h 5872715"/>
              <a:gd name="connsiteX623" fmla="*/ 1318872 w 5879199"/>
              <a:gd name="connsiteY623" fmla="*/ 566064 h 5872715"/>
              <a:gd name="connsiteX624" fmla="*/ 1320066 w 5879199"/>
              <a:gd name="connsiteY624" fmla="*/ 566485 h 5872715"/>
              <a:gd name="connsiteX625" fmla="*/ 1324712 w 5879199"/>
              <a:gd name="connsiteY625" fmla="*/ 566952 h 5872715"/>
              <a:gd name="connsiteX626" fmla="*/ 1325764 w 5879199"/>
              <a:gd name="connsiteY626" fmla="*/ 565675 h 5872715"/>
              <a:gd name="connsiteX627" fmla="*/ 1316152 w 5879199"/>
              <a:gd name="connsiteY627" fmla="*/ 560613 h 5872715"/>
              <a:gd name="connsiteX628" fmla="*/ 1193564 w 5879199"/>
              <a:gd name="connsiteY628" fmla="*/ 516784 h 5872715"/>
              <a:gd name="connsiteX629" fmla="*/ 1203077 w 5879199"/>
              <a:gd name="connsiteY629" fmla="*/ 518458 h 5872715"/>
              <a:gd name="connsiteX630" fmla="*/ 1209718 w 5879199"/>
              <a:gd name="connsiteY630" fmla="*/ 522624 h 5872715"/>
              <a:gd name="connsiteX631" fmla="*/ 1193564 w 5879199"/>
              <a:gd name="connsiteY631" fmla="*/ 516784 h 5872715"/>
              <a:gd name="connsiteX632" fmla="*/ 1191908 w 5879199"/>
              <a:gd name="connsiteY632" fmla="*/ 514835 h 5872715"/>
              <a:gd name="connsiteX633" fmla="*/ 1193564 w 5879199"/>
              <a:gd name="connsiteY633" fmla="*/ 516784 h 5872715"/>
              <a:gd name="connsiteX634" fmla="*/ 1187356 w 5879199"/>
              <a:gd name="connsiteY634" fmla="*/ 515074 h 5872715"/>
              <a:gd name="connsiteX635" fmla="*/ 1191908 w 5879199"/>
              <a:gd name="connsiteY635" fmla="*/ 514835 h 5872715"/>
              <a:gd name="connsiteX636" fmla="*/ 1185698 w 5879199"/>
              <a:gd name="connsiteY636" fmla="*/ 513124 h 5872715"/>
              <a:gd name="connsiteX637" fmla="*/ 1187356 w 5879199"/>
              <a:gd name="connsiteY637" fmla="*/ 515074 h 5872715"/>
              <a:gd name="connsiteX638" fmla="*/ 1181141 w 5879199"/>
              <a:gd name="connsiteY638" fmla="*/ 513361 h 5872715"/>
              <a:gd name="connsiteX639" fmla="*/ 1185698 w 5879199"/>
              <a:gd name="connsiteY639" fmla="*/ 513124 h 5872715"/>
              <a:gd name="connsiteX640" fmla="*/ 1102475 w 5879199"/>
              <a:gd name="connsiteY640" fmla="*/ 509674 h 5872715"/>
              <a:gd name="connsiteX641" fmla="*/ 1109192 w 5879199"/>
              <a:gd name="connsiteY641" fmla="*/ 511623 h 5872715"/>
              <a:gd name="connsiteX642" fmla="*/ 1110709 w 5879199"/>
              <a:gd name="connsiteY642" fmla="*/ 512735 h 5872715"/>
              <a:gd name="connsiteX643" fmla="*/ 1173508 w 5879199"/>
              <a:gd name="connsiteY643" fmla="*/ 473102 h 5872715"/>
              <a:gd name="connsiteX644" fmla="*/ 1178883 w 5879199"/>
              <a:gd name="connsiteY644" fmla="*/ 474501 h 5872715"/>
              <a:gd name="connsiteX645" fmla="*/ 1193328 w 5879199"/>
              <a:gd name="connsiteY645" fmla="*/ 477962 h 5872715"/>
              <a:gd name="connsiteX646" fmla="*/ 1193153 w 5879199"/>
              <a:gd name="connsiteY646" fmla="*/ 477275 h 5872715"/>
              <a:gd name="connsiteX647" fmla="*/ 1216426 w 5879199"/>
              <a:gd name="connsiteY647" fmla="*/ 492845 h 5872715"/>
              <a:gd name="connsiteX648" fmla="*/ 1266278 w 5879199"/>
              <a:gd name="connsiteY648" fmla="*/ 520116 h 5872715"/>
              <a:gd name="connsiteX649" fmla="*/ 1276198 w 5879199"/>
              <a:gd name="connsiteY649" fmla="*/ 527383 h 5872715"/>
              <a:gd name="connsiteX650" fmla="*/ 1249023 w 5879199"/>
              <a:gd name="connsiteY650" fmla="*/ 517110 h 5872715"/>
              <a:gd name="connsiteX651" fmla="*/ 1228223 w 5879199"/>
              <a:gd name="connsiteY651" fmla="*/ 511191 h 5872715"/>
              <a:gd name="connsiteX652" fmla="*/ 1180654 w 5879199"/>
              <a:gd name="connsiteY652" fmla="*/ 478372 h 5872715"/>
              <a:gd name="connsiteX653" fmla="*/ 2078394 w 5879199"/>
              <a:gd name="connsiteY653" fmla="*/ 448990 h 5872715"/>
              <a:gd name="connsiteX654" fmla="*/ 2095600 w 5879199"/>
              <a:gd name="connsiteY654" fmla="*/ 461425 h 5872715"/>
              <a:gd name="connsiteX655" fmla="*/ 2252408 w 5879199"/>
              <a:gd name="connsiteY655" fmla="*/ 553918 h 5872715"/>
              <a:gd name="connsiteX656" fmla="*/ 2264168 w 5879199"/>
              <a:gd name="connsiteY656" fmla="*/ 561502 h 5872715"/>
              <a:gd name="connsiteX657" fmla="*/ 2397747 w 5879199"/>
              <a:gd name="connsiteY657" fmla="*/ 638097 h 5872715"/>
              <a:gd name="connsiteX658" fmla="*/ 2367702 w 5879199"/>
              <a:gd name="connsiteY658" fmla="*/ 619474 h 5872715"/>
              <a:gd name="connsiteX659" fmla="*/ 2289811 w 5879199"/>
              <a:gd name="connsiteY659" fmla="*/ 572348 h 5872715"/>
              <a:gd name="connsiteX660" fmla="*/ 2186754 w 5879199"/>
              <a:gd name="connsiteY660" fmla="*/ 506148 h 5872715"/>
              <a:gd name="connsiteX661" fmla="*/ 2130887 w 5879199"/>
              <a:gd name="connsiteY661" fmla="*/ 477655 h 5872715"/>
              <a:gd name="connsiteX662" fmla="*/ 2091133 w 5879199"/>
              <a:gd name="connsiteY662" fmla="*/ 454599 h 5872715"/>
              <a:gd name="connsiteX663" fmla="*/ 2078394 w 5879199"/>
              <a:gd name="connsiteY663" fmla="*/ 448990 h 5872715"/>
              <a:gd name="connsiteX664" fmla="*/ 1106476 w 5879199"/>
              <a:gd name="connsiteY664" fmla="*/ 422393 h 5872715"/>
              <a:gd name="connsiteX665" fmla="*/ 1112962 w 5879199"/>
              <a:gd name="connsiteY665" fmla="*/ 423901 h 5872715"/>
              <a:gd name="connsiteX666" fmla="*/ 1118335 w 5879199"/>
              <a:gd name="connsiteY666" fmla="*/ 425591 h 5872715"/>
              <a:gd name="connsiteX667" fmla="*/ 1157832 w 5879199"/>
              <a:gd name="connsiteY667" fmla="*/ 453379 h 5872715"/>
              <a:gd name="connsiteX668" fmla="*/ 1153212 w 5879199"/>
              <a:gd name="connsiteY668" fmla="*/ 452216 h 5872715"/>
              <a:gd name="connsiteX669" fmla="*/ 1142783 w 5879199"/>
              <a:gd name="connsiteY669" fmla="*/ 450434 h 5872715"/>
              <a:gd name="connsiteX670" fmla="*/ 1124776 w 5879199"/>
              <a:gd name="connsiteY670" fmla="*/ 437145 h 5872715"/>
              <a:gd name="connsiteX671" fmla="*/ 1903795 w 5879199"/>
              <a:gd name="connsiteY671" fmla="*/ 332224 h 5872715"/>
              <a:gd name="connsiteX672" fmla="*/ 1919691 w 5879199"/>
              <a:gd name="connsiteY672" fmla="*/ 338708 h 5872715"/>
              <a:gd name="connsiteX673" fmla="*/ 1933100 w 5879199"/>
              <a:gd name="connsiteY673" fmla="*/ 349168 h 5872715"/>
              <a:gd name="connsiteX674" fmla="*/ 1903795 w 5879199"/>
              <a:gd name="connsiteY674" fmla="*/ 332224 h 5872715"/>
              <a:gd name="connsiteX675" fmla="*/ 1893077 w 5879199"/>
              <a:gd name="connsiteY675" fmla="*/ 323280 h 5872715"/>
              <a:gd name="connsiteX676" fmla="*/ 1894034 w 5879199"/>
              <a:gd name="connsiteY676" fmla="*/ 325825 h 5872715"/>
              <a:gd name="connsiteX677" fmla="*/ 1893577 w 5879199"/>
              <a:gd name="connsiteY677" fmla="*/ 328539 h 5872715"/>
              <a:gd name="connsiteX678" fmla="*/ 1893077 w 5879199"/>
              <a:gd name="connsiteY678" fmla="*/ 323280 h 5872715"/>
              <a:gd name="connsiteX679" fmla="*/ 1190864 w 5879199"/>
              <a:gd name="connsiteY679" fmla="*/ 281897 h 5872715"/>
              <a:gd name="connsiteX680" fmla="*/ 1191235 w 5879199"/>
              <a:gd name="connsiteY680" fmla="*/ 282522 h 5872715"/>
              <a:gd name="connsiteX681" fmla="*/ 1190800 w 5879199"/>
              <a:gd name="connsiteY681" fmla="*/ 282655 h 5872715"/>
              <a:gd name="connsiteX682" fmla="*/ 1190864 w 5879199"/>
              <a:gd name="connsiteY682" fmla="*/ 281897 h 5872715"/>
              <a:gd name="connsiteX683" fmla="*/ 1538416 w 5879199"/>
              <a:gd name="connsiteY683" fmla="*/ 264163 h 5872715"/>
              <a:gd name="connsiteX684" fmla="*/ 1554541 w 5879199"/>
              <a:gd name="connsiteY684" fmla="*/ 272840 h 5872715"/>
              <a:gd name="connsiteX685" fmla="*/ 1557745 w 5879199"/>
              <a:gd name="connsiteY685" fmla="*/ 274394 h 5872715"/>
              <a:gd name="connsiteX686" fmla="*/ 1562034 w 5879199"/>
              <a:gd name="connsiteY686" fmla="*/ 275397 h 5872715"/>
              <a:gd name="connsiteX687" fmla="*/ 1557189 w 5879199"/>
              <a:gd name="connsiteY687" fmla="*/ 272268 h 5872715"/>
              <a:gd name="connsiteX688" fmla="*/ 1253761 w 5879199"/>
              <a:gd name="connsiteY688" fmla="*/ 257512 h 5872715"/>
              <a:gd name="connsiteX689" fmla="*/ 1257239 w 5879199"/>
              <a:gd name="connsiteY689" fmla="*/ 259225 h 5872715"/>
              <a:gd name="connsiteX690" fmla="*/ 1258575 w 5879199"/>
              <a:gd name="connsiteY690" fmla="*/ 260472 h 5872715"/>
              <a:gd name="connsiteX691" fmla="*/ 1260167 w 5879199"/>
              <a:gd name="connsiteY691" fmla="*/ 262177 h 5872715"/>
              <a:gd name="connsiteX692" fmla="*/ 1253761 w 5879199"/>
              <a:gd name="connsiteY692" fmla="*/ 257512 h 5872715"/>
              <a:gd name="connsiteX693" fmla="*/ 1967344 w 5879199"/>
              <a:gd name="connsiteY693" fmla="*/ 214253 h 5872715"/>
              <a:gd name="connsiteX694" fmla="*/ 1997283 w 5879199"/>
              <a:gd name="connsiteY694" fmla="*/ 226489 h 5872715"/>
              <a:gd name="connsiteX695" fmla="*/ 2493412 w 5879199"/>
              <a:gd name="connsiteY695" fmla="*/ 521793 h 5872715"/>
              <a:gd name="connsiteX696" fmla="*/ 2625223 w 5879199"/>
              <a:gd name="connsiteY696" fmla="*/ 597246 h 5872715"/>
              <a:gd name="connsiteX697" fmla="*/ 2616786 w 5879199"/>
              <a:gd name="connsiteY697" fmla="*/ 599824 h 5872715"/>
              <a:gd name="connsiteX698" fmla="*/ 2619860 w 5879199"/>
              <a:gd name="connsiteY698" fmla="*/ 603851 h 5872715"/>
              <a:gd name="connsiteX699" fmla="*/ 2559702 w 5879199"/>
              <a:gd name="connsiteY699" fmla="*/ 568043 h 5872715"/>
              <a:gd name="connsiteX700" fmla="*/ 2027113 w 5879199"/>
              <a:gd name="connsiteY700" fmla="*/ 257035 h 5872715"/>
              <a:gd name="connsiteX701" fmla="*/ 1967344 w 5879199"/>
              <a:gd name="connsiteY701" fmla="*/ 214253 h 5872715"/>
              <a:gd name="connsiteX702" fmla="*/ 1591653 w 5879199"/>
              <a:gd name="connsiteY702" fmla="*/ 199825 h 5872715"/>
              <a:gd name="connsiteX703" fmla="*/ 1607220 w 5879199"/>
              <a:gd name="connsiteY703" fmla="*/ 207020 h 5872715"/>
              <a:gd name="connsiteX704" fmla="*/ 1620838 w 5879199"/>
              <a:gd name="connsiteY704" fmla="*/ 214165 h 5872715"/>
              <a:gd name="connsiteX705" fmla="*/ 1590002 w 5879199"/>
              <a:gd name="connsiteY705" fmla="*/ 202465 h 5872715"/>
              <a:gd name="connsiteX706" fmla="*/ 1591529 w 5879199"/>
              <a:gd name="connsiteY706" fmla="*/ 199768 h 5872715"/>
              <a:gd name="connsiteX707" fmla="*/ 1591660 w 5879199"/>
              <a:gd name="connsiteY707" fmla="*/ 199812 h 5872715"/>
              <a:gd name="connsiteX708" fmla="*/ 1591653 w 5879199"/>
              <a:gd name="connsiteY708" fmla="*/ 199825 h 5872715"/>
              <a:gd name="connsiteX709" fmla="*/ 1250978 w 5879199"/>
              <a:gd name="connsiteY709" fmla="*/ 190209 h 5872715"/>
              <a:gd name="connsiteX710" fmla="*/ 1287846 w 5879199"/>
              <a:gd name="connsiteY710" fmla="*/ 220544 h 5872715"/>
              <a:gd name="connsiteX711" fmla="*/ 1289410 w 5879199"/>
              <a:gd name="connsiteY711" fmla="*/ 222848 h 5872715"/>
              <a:gd name="connsiteX712" fmla="*/ 1292704 w 5879199"/>
              <a:gd name="connsiteY712" fmla="*/ 224959 h 5872715"/>
              <a:gd name="connsiteX713" fmla="*/ 1287846 w 5879199"/>
              <a:gd name="connsiteY713" fmla="*/ 220544 h 5872715"/>
              <a:gd name="connsiteX714" fmla="*/ 1250978 w 5879199"/>
              <a:gd name="connsiteY714" fmla="*/ 190209 h 5872715"/>
              <a:gd name="connsiteX715" fmla="*/ 1459444 w 5879199"/>
              <a:gd name="connsiteY715" fmla="*/ 189896 h 5872715"/>
              <a:gd name="connsiteX716" fmla="*/ 1465295 w 5879199"/>
              <a:gd name="connsiteY716" fmla="*/ 190731 h 5872715"/>
              <a:gd name="connsiteX717" fmla="*/ 1469664 w 5879199"/>
              <a:gd name="connsiteY717" fmla="*/ 193583 h 5872715"/>
              <a:gd name="connsiteX718" fmla="*/ 1459444 w 5879199"/>
              <a:gd name="connsiteY718" fmla="*/ 189896 h 5872715"/>
              <a:gd name="connsiteX719" fmla="*/ 1302005 w 5879199"/>
              <a:gd name="connsiteY719" fmla="*/ 189316 h 5872715"/>
              <a:gd name="connsiteX720" fmla="*/ 1305710 w 5879199"/>
              <a:gd name="connsiteY720" fmla="*/ 200525 h 5872715"/>
              <a:gd name="connsiteX721" fmla="*/ 1302005 w 5879199"/>
              <a:gd name="connsiteY721" fmla="*/ 189316 h 5872715"/>
              <a:gd name="connsiteX722" fmla="*/ 1398047 w 5879199"/>
              <a:gd name="connsiteY722" fmla="*/ 187011 h 5872715"/>
              <a:gd name="connsiteX723" fmla="*/ 1402999 w 5879199"/>
              <a:gd name="connsiteY723" fmla="*/ 187021 h 5872715"/>
              <a:gd name="connsiteX724" fmla="*/ 1407862 w 5879199"/>
              <a:gd name="connsiteY724" fmla="*/ 189978 h 5872715"/>
              <a:gd name="connsiteX725" fmla="*/ 1406414 w 5879199"/>
              <a:gd name="connsiteY725" fmla="*/ 191326 h 5872715"/>
              <a:gd name="connsiteX726" fmla="*/ 1398047 w 5879199"/>
              <a:gd name="connsiteY726" fmla="*/ 187011 h 5872715"/>
              <a:gd name="connsiteX727" fmla="*/ 1560698 w 5879199"/>
              <a:gd name="connsiteY727" fmla="*/ 185520 h 5872715"/>
              <a:gd name="connsiteX728" fmla="*/ 1591529 w 5879199"/>
              <a:gd name="connsiteY728" fmla="*/ 199768 h 5872715"/>
              <a:gd name="connsiteX729" fmla="*/ 1578575 w 5879199"/>
              <a:gd name="connsiteY729" fmla="*/ 195293 h 5872715"/>
              <a:gd name="connsiteX730" fmla="*/ 1560698 w 5879199"/>
              <a:gd name="connsiteY730" fmla="*/ 185520 h 5872715"/>
              <a:gd name="connsiteX731" fmla="*/ 1479027 w 5879199"/>
              <a:gd name="connsiteY731" fmla="*/ 144618 h 5872715"/>
              <a:gd name="connsiteX732" fmla="*/ 1487589 w 5879199"/>
              <a:gd name="connsiteY732" fmla="*/ 150957 h 5872715"/>
              <a:gd name="connsiteX733" fmla="*/ 1488644 w 5879199"/>
              <a:gd name="connsiteY733" fmla="*/ 149680 h 5872715"/>
              <a:gd name="connsiteX734" fmla="*/ 1479027 w 5879199"/>
              <a:gd name="connsiteY734" fmla="*/ 144618 h 5872715"/>
              <a:gd name="connsiteX735" fmla="*/ 1356446 w 5879199"/>
              <a:gd name="connsiteY735" fmla="*/ 100789 h 5872715"/>
              <a:gd name="connsiteX736" fmla="*/ 1365953 w 5879199"/>
              <a:gd name="connsiteY736" fmla="*/ 102463 h 5872715"/>
              <a:gd name="connsiteX737" fmla="*/ 1372597 w 5879199"/>
              <a:gd name="connsiteY737" fmla="*/ 106629 h 5872715"/>
              <a:gd name="connsiteX738" fmla="*/ 1356446 w 5879199"/>
              <a:gd name="connsiteY738" fmla="*/ 100789 h 5872715"/>
              <a:gd name="connsiteX739" fmla="*/ 1354787 w 5879199"/>
              <a:gd name="connsiteY739" fmla="*/ 98840 h 5872715"/>
              <a:gd name="connsiteX740" fmla="*/ 1356446 w 5879199"/>
              <a:gd name="connsiteY740" fmla="*/ 100789 h 5872715"/>
              <a:gd name="connsiteX741" fmla="*/ 1350235 w 5879199"/>
              <a:gd name="connsiteY741" fmla="*/ 99079 h 5872715"/>
              <a:gd name="connsiteX742" fmla="*/ 1354787 w 5879199"/>
              <a:gd name="connsiteY742" fmla="*/ 98840 h 5872715"/>
              <a:gd name="connsiteX743" fmla="*/ 1348574 w 5879199"/>
              <a:gd name="connsiteY743" fmla="*/ 97128 h 5872715"/>
              <a:gd name="connsiteX744" fmla="*/ 1350235 w 5879199"/>
              <a:gd name="connsiteY744" fmla="*/ 99079 h 5872715"/>
              <a:gd name="connsiteX745" fmla="*/ 1344019 w 5879199"/>
              <a:gd name="connsiteY745" fmla="*/ 97365 h 5872715"/>
              <a:gd name="connsiteX746" fmla="*/ 1348574 w 5879199"/>
              <a:gd name="connsiteY746" fmla="*/ 97128 h 5872715"/>
              <a:gd name="connsiteX747" fmla="*/ 1265354 w 5879199"/>
              <a:gd name="connsiteY747" fmla="*/ 93681 h 5872715"/>
              <a:gd name="connsiteX748" fmla="*/ 1272067 w 5879199"/>
              <a:gd name="connsiteY748" fmla="*/ 95627 h 5872715"/>
              <a:gd name="connsiteX749" fmla="*/ 1273587 w 5879199"/>
              <a:gd name="connsiteY749" fmla="*/ 96741 h 5872715"/>
              <a:gd name="connsiteX750" fmla="*/ 1280317 w 5879199"/>
              <a:gd name="connsiteY750" fmla="*/ 86983 h 5872715"/>
              <a:gd name="connsiteX751" fmla="*/ 1447136 w 5879199"/>
              <a:gd name="connsiteY751" fmla="*/ 140659 h 5872715"/>
              <a:gd name="connsiteX752" fmla="*/ 1470891 w 5879199"/>
              <a:gd name="connsiteY752" fmla="*/ 142726 h 5872715"/>
              <a:gd name="connsiteX753" fmla="*/ 1446408 w 5879199"/>
              <a:gd name="connsiteY753" fmla="*/ 132977 h 5872715"/>
              <a:gd name="connsiteX754" fmla="*/ 1372597 w 5879199"/>
              <a:gd name="connsiteY754" fmla="*/ 106629 h 5872715"/>
              <a:gd name="connsiteX755" fmla="*/ 1436451 w 5879199"/>
              <a:gd name="connsiteY755" fmla="*/ 126192 h 5872715"/>
              <a:gd name="connsiteX756" fmla="*/ 1504904 w 5879199"/>
              <a:gd name="connsiteY756" fmla="*/ 148887 h 5872715"/>
              <a:gd name="connsiteX757" fmla="*/ 1632043 w 5879199"/>
              <a:gd name="connsiteY757" fmla="*/ 197079 h 5872715"/>
              <a:gd name="connsiteX758" fmla="*/ 1694042 w 5879199"/>
              <a:gd name="connsiteY758" fmla="*/ 218909 h 5872715"/>
              <a:gd name="connsiteX759" fmla="*/ 1705542 w 5879199"/>
              <a:gd name="connsiteY759" fmla="*/ 224402 h 5872715"/>
              <a:gd name="connsiteX760" fmla="*/ 1657701 w 5879199"/>
              <a:gd name="connsiteY760" fmla="*/ 207365 h 5872715"/>
              <a:gd name="connsiteX761" fmla="*/ 1602349 w 5879199"/>
              <a:gd name="connsiteY761" fmla="*/ 188313 h 5872715"/>
              <a:gd name="connsiteX762" fmla="*/ 1567877 w 5879199"/>
              <a:gd name="connsiteY762" fmla="*/ 177301 h 5872715"/>
              <a:gd name="connsiteX763" fmla="*/ 1560466 w 5879199"/>
              <a:gd name="connsiteY763" fmla="*/ 183093 h 5872715"/>
              <a:gd name="connsiteX764" fmla="*/ 1550479 w 5879199"/>
              <a:gd name="connsiteY764" fmla="*/ 181834 h 5872715"/>
              <a:gd name="connsiteX765" fmla="*/ 1590002 w 5879199"/>
              <a:gd name="connsiteY765" fmla="*/ 202465 h 5872715"/>
              <a:gd name="connsiteX766" fmla="*/ 1587958 w 5879199"/>
              <a:gd name="connsiteY766" fmla="*/ 204164 h 5872715"/>
              <a:gd name="connsiteX767" fmla="*/ 1585911 w 5879199"/>
              <a:gd name="connsiteY767" fmla="*/ 202953 h 5872715"/>
              <a:gd name="connsiteX768" fmla="*/ 1587421 w 5879199"/>
              <a:gd name="connsiteY768" fmla="*/ 204615 h 5872715"/>
              <a:gd name="connsiteX769" fmla="*/ 1587958 w 5879199"/>
              <a:gd name="connsiteY769" fmla="*/ 204164 h 5872715"/>
              <a:gd name="connsiteX770" fmla="*/ 1599599 w 5879199"/>
              <a:gd name="connsiteY770" fmla="*/ 211050 h 5872715"/>
              <a:gd name="connsiteX771" fmla="*/ 1647299 w 5879199"/>
              <a:gd name="connsiteY771" fmla="*/ 225879 h 5872715"/>
              <a:gd name="connsiteX772" fmla="*/ 1946163 w 5879199"/>
              <a:gd name="connsiteY772" fmla="*/ 362737 h 5872715"/>
              <a:gd name="connsiteX773" fmla="*/ 2057323 w 5879199"/>
              <a:gd name="connsiteY773" fmla="*/ 430421 h 5872715"/>
              <a:gd name="connsiteX774" fmla="*/ 2282373 w 5879199"/>
              <a:gd name="connsiteY774" fmla="*/ 557698 h 5872715"/>
              <a:gd name="connsiteX775" fmla="*/ 2448280 w 5879199"/>
              <a:gd name="connsiteY775" fmla="*/ 662190 h 5872715"/>
              <a:gd name="connsiteX776" fmla="*/ 2490190 w 5879199"/>
              <a:gd name="connsiteY776" fmla="*/ 687850 h 5872715"/>
              <a:gd name="connsiteX777" fmla="*/ 2500302 w 5879199"/>
              <a:gd name="connsiteY777" fmla="*/ 696303 h 5872715"/>
              <a:gd name="connsiteX778" fmla="*/ 2499469 w 5879199"/>
              <a:gd name="connsiteY778" fmla="*/ 696425 h 5872715"/>
              <a:gd name="connsiteX779" fmla="*/ 2517691 w 5879199"/>
              <a:gd name="connsiteY779" fmla="*/ 706874 h 5872715"/>
              <a:gd name="connsiteX780" fmla="*/ 2518557 w 5879199"/>
              <a:gd name="connsiteY780" fmla="*/ 706696 h 5872715"/>
              <a:gd name="connsiteX781" fmla="*/ 2519314 w 5879199"/>
              <a:gd name="connsiteY781" fmla="*/ 707806 h 5872715"/>
              <a:gd name="connsiteX782" fmla="*/ 2525288 w 5879199"/>
              <a:gd name="connsiteY782" fmla="*/ 711230 h 5872715"/>
              <a:gd name="connsiteX783" fmla="*/ 2940240 w 5879199"/>
              <a:gd name="connsiteY783" fmla="*/ 954771 h 5872715"/>
              <a:gd name="connsiteX784" fmla="*/ 3127780 w 5879199"/>
              <a:gd name="connsiteY784" fmla="*/ 1086251 h 5872715"/>
              <a:gd name="connsiteX785" fmla="*/ 3189740 w 5879199"/>
              <a:gd name="connsiteY785" fmla="*/ 1128622 h 5872715"/>
              <a:gd name="connsiteX786" fmla="*/ 3199225 w 5879199"/>
              <a:gd name="connsiteY786" fmla="*/ 1120424 h 5872715"/>
              <a:gd name="connsiteX787" fmla="*/ 3190468 w 5879199"/>
              <a:gd name="connsiteY787" fmla="*/ 1129119 h 5872715"/>
              <a:gd name="connsiteX788" fmla="*/ 3201179 w 5879199"/>
              <a:gd name="connsiteY788" fmla="*/ 1136444 h 5872715"/>
              <a:gd name="connsiteX789" fmla="*/ 3202018 w 5879199"/>
              <a:gd name="connsiteY789" fmla="*/ 1135737 h 5872715"/>
              <a:gd name="connsiteX790" fmla="*/ 3201998 w 5879199"/>
              <a:gd name="connsiteY790" fmla="*/ 1137003 h 5872715"/>
              <a:gd name="connsiteX791" fmla="*/ 3256319 w 5879199"/>
              <a:gd name="connsiteY791" fmla="*/ 1174151 h 5872715"/>
              <a:gd name="connsiteX792" fmla="*/ 3259258 w 5879199"/>
              <a:gd name="connsiteY792" fmla="*/ 1169328 h 5872715"/>
              <a:gd name="connsiteX793" fmla="*/ 3261363 w 5879199"/>
              <a:gd name="connsiteY793" fmla="*/ 1168269 h 5872715"/>
              <a:gd name="connsiteX794" fmla="*/ 3267137 w 5879199"/>
              <a:gd name="connsiteY794" fmla="*/ 1164641 h 5872715"/>
              <a:gd name="connsiteX795" fmla="*/ 3263904 w 5879199"/>
              <a:gd name="connsiteY795" fmla="*/ 1170330 h 5872715"/>
              <a:gd name="connsiteX796" fmla="*/ 3260212 w 5879199"/>
              <a:gd name="connsiteY796" fmla="*/ 1176814 h 5872715"/>
              <a:gd name="connsiteX797" fmla="*/ 3301268 w 5879199"/>
              <a:gd name="connsiteY797" fmla="*/ 1204889 h 5872715"/>
              <a:gd name="connsiteX798" fmla="*/ 3314583 w 5879199"/>
              <a:gd name="connsiteY798" fmla="*/ 1182094 h 5872715"/>
              <a:gd name="connsiteX799" fmla="*/ 3318352 w 5879199"/>
              <a:gd name="connsiteY799" fmla="*/ 1179493 h 5872715"/>
              <a:gd name="connsiteX800" fmla="*/ 3320617 w 5879199"/>
              <a:gd name="connsiteY800" fmla="*/ 1177715 h 5872715"/>
              <a:gd name="connsiteX801" fmla="*/ 3237489 w 5879199"/>
              <a:gd name="connsiteY801" fmla="*/ 1121969 h 5872715"/>
              <a:gd name="connsiteX802" fmla="*/ 2930261 w 5879199"/>
              <a:gd name="connsiteY802" fmla="*/ 926266 h 5872715"/>
              <a:gd name="connsiteX803" fmla="*/ 2654116 w 5879199"/>
              <a:gd name="connsiteY803" fmla="*/ 757468 h 5872715"/>
              <a:gd name="connsiteX804" fmla="*/ 2713461 w 5879199"/>
              <a:gd name="connsiteY804" fmla="*/ 780201 h 5872715"/>
              <a:gd name="connsiteX805" fmla="*/ 3447829 w 5879199"/>
              <a:gd name="connsiteY805" fmla="*/ 1181970 h 5872715"/>
              <a:gd name="connsiteX806" fmla="*/ 3715410 w 5879199"/>
              <a:gd name="connsiteY806" fmla="*/ 1367953 h 5872715"/>
              <a:gd name="connsiteX807" fmla="*/ 4260388 w 5879199"/>
              <a:gd name="connsiteY807" fmla="*/ 1723237 h 5872715"/>
              <a:gd name="connsiteX808" fmla="*/ 4443187 w 5879199"/>
              <a:gd name="connsiteY808" fmla="*/ 1854384 h 5872715"/>
              <a:gd name="connsiteX809" fmla="*/ 4560189 w 5879199"/>
              <a:gd name="connsiteY809" fmla="*/ 1950162 h 5872715"/>
              <a:gd name="connsiteX810" fmla="*/ 4598182 w 5879199"/>
              <a:gd name="connsiteY810" fmla="*/ 1982750 h 5872715"/>
              <a:gd name="connsiteX811" fmla="*/ 4558252 w 5879199"/>
              <a:gd name="connsiteY811" fmla="*/ 1954292 h 5872715"/>
              <a:gd name="connsiteX812" fmla="*/ 4274940 w 5879199"/>
              <a:gd name="connsiteY812" fmla="*/ 1757725 h 5872715"/>
              <a:gd name="connsiteX813" fmla="*/ 4027996 w 5879199"/>
              <a:gd name="connsiteY813" fmla="*/ 1577788 h 5872715"/>
              <a:gd name="connsiteX814" fmla="*/ 3891684 w 5879199"/>
              <a:gd name="connsiteY814" fmla="*/ 1496347 h 5872715"/>
              <a:gd name="connsiteX815" fmla="*/ 3795610 w 5879199"/>
              <a:gd name="connsiteY815" fmla="*/ 1432338 h 5872715"/>
              <a:gd name="connsiteX816" fmla="*/ 3805003 w 5879199"/>
              <a:gd name="connsiteY816" fmla="*/ 1448756 h 5872715"/>
              <a:gd name="connsiteX817" fmla="*/ 4183465 w 5879199"/>
              <a:gd name="connsiteY817" fmla="*/ 1704605 h 5872715"/>
              <a:gd name="connsiteX818" fmla="*/ 4596078 w 5879199"/>
              <a:gd name="connsiteY818" fmla="*/ 2006323 h 5872715"/>
              <a:gd name="connsiteX819" fmla="*/ 4798407 w 5879199"/>
              <a:gd name="connsiteY819" fmla="*/ 2157497 h 5872715"/>
              <a:gd name="connsiteX820" fmla="*/ 4814606 w 5879199"/>
              <a:gd name="connsiteY820" fmla="*/ 2169390 h 5872715"/>
              <a:gd name="connsiteX821" fmla="*/ 5023426 w 5879199"/>
              <a:gd name="connsiteY821" fmla="*/ 2358740 h 5872715"/>
              <a:gd name="connsiteX822" fmla="*/ 5244829 w 5879199"/>
              <a:gd name="connsiteY822" fmla="*/ 2573202 h 5872715"/>
              <a:gd name="connsiteX823" fmla="*/ 5483550 w 5879199"/>
              <a:gd name="connsiteY823" fmla="*/ 2824969 h 5872715"/>
              <a:gd name="connsiteX824" fmla="*/ 5738950 w 5879199"/>
              <a:gd name="connsiteY824" fmla="*/ 3124806 h 5872715"/>
              <a:gd name="connsiteX825" fmla="*/ 5769295 w 5879199"/>
              <a:gd name="connsiteY825" fmla="*/ 3186773 h 5872715"/>
              <a:gd name="connsiteX826" fmla="*/ 5870410 w 5879199"/>
              <a:gd name="connsiteY826" fmla="*/ 3343455 h 5872715"/>
              <a:gd name="connsiteX827" fmla="*/ 5877693 w 5879199"/>
              <a:gd name="connsiteY827" fmla="*/ 3358326 h 5872715"/>
              <a:gd name="connsiteX828" fmla="*/ 5863043 w 5879199"/>
              <a:gd name="connsiteY828" fmla="*/ 3359392 h 5872715"/>
              <a:gd name="connsiteX829" fmla="*/ 5860095 w 5879199"/>
              <a:gd name="connsiteY829" fmla="*/ 3394684 h 5872715"/>
              <a:gd name="connsiteX830" fmla="*/ 5819136 w 5879199"/>
              <a:gd name="connsiteY830" fmla="*/ 3329262 h 5872715"/>
              <a:gd name="connsiteX831" fmla="*/ 5774141 w 5879199"/>
              <a:gd name="connsiteY831" fmla="*/ 3268358 h 5872715"/>
              <a:gd name="connsiteX832" fmla="*/ 5750118 w 5879199"/>
              <a:gd name="connsiteY832" fmla="*/ 3342630 h 5872715"/>
              <a:gd name="connsiteX833" fmla="*/ 5713004 w 5879199"/>
              <a:gd name="connsiteY833" fmla="*/ 3297210 h 5872715"/>
              <a:gd name="connsiteX834" fmla="*/ 5668645 w 5879199"/>
              <a:gd name="connsiteY834" fmla="*/ 3275269 h 5872715"/>
              <a:gd name="connsiteX835" fmla="*/ 5598572 w 5879199"/>
              <a:gd name="connsiteY835" fmla="*/ 3187447 h 5872715"/>
              <a:gd name="connsiteX836" fmla="*/ 5486631 w 5879199"/>
              <a:gd name="connsiteY836" fmla="*/ 3050577 h 5872715"/>
              <a:gd name="connsiteX837" fmla="*/ 5253937 w 5879199"/>
              <a:gd name="connsiteY837" fmla="*/ 2812304 h 5872715"/>
              <a:gd name="connsiteX838" fmla="*/ 5169535 w 5879199"/>
              <a:gd name="connsiteY838" fmla="*/ 2717130 h 5872715"/>
              <a:gd name="connsiteX839" fmla="*/ 5135294 w 5879199"/>
              <a:gd name="connsiteY839" fmla="*/ 2678074 h 5872715"/>
              <a:gd name="connsiteX840" fmla="*/ 5132282 w 5879199"/>
              <a:gd name="connsiteY840" fmla="*/ 2680235 h 5872715"/>
              <a:gd name="connsiteX841" fmla="*/ 5132635 w 5879199"/>
              <a:gd name="connsiteY841" fmla="*/ 2677038 h 5872715"/>
              <a:gd name="connsiteX842" fmla="*/ 5134281 w 5879199"/>
              <a:gd name="connsiteY842" fmla="*/ 2676919 h 5872715"/>
              <a:gd name="connsiteX843" fmla="*/ 5081639 w 5879199"/>
              <a:gd name="connsiteY843" fmla="*/ 2616872 h 5872715"/>
              <a:gd name="connsiteX844" fmla="*/ 4887349 w 5879199"/>
              <a:gd name="connsiteY844" fmla="*/ 2422096 h 5872715"/>
              <a:gd name="connsiteX845" fmla="*/ 4643688 w 5879199"/>
              <a:gd name="connsiteY845" fmla="*/ 2194838 h 5872715"/>
              <a:gd name="connsiteX846" fmla="*/ 4289826 w 5879199"/>
              <a:gd name="connsiteY846" fmla="*/ 1901698 h 5872715"/>
              <a:gd name="connsiteX847" fmla="*/ 3500992 w 5879199"/>
              <a:gd name="connsiteY847" fmla="*/ 1298677 h 5872715"/>
              <a:gd name="connsiteX848" fmla="*/ 3331367 w 5879199"/>
              <a:gd name="connsiteY848" fmla="*/ 1184923 h 5872715"/>
              <a:gd name="connsiteX849" fmla="*/ 3327743 w 5879199"/>
              <a:gd name="connsiteY849" fmla="*/ 1191690 h 5872715"/>
              <a:gd name="connsiteX850" fmla="*/ 3324066 w 5879199"/>
              <a:gd name="connsiteY850" fmla="*/ 1196607 h 5872715"/>
              <a:gd name="connsiteX851" fmla="*/ 3321827 w 5879199"/>
              <a:gd name="connsiteY851" fmla="*/ 1198477 h 5872715"/>
              <a:gd name="connsiteX852" fmla="*/ 3323697 w 5879199"/>
              <a:gd name="connsiteY852" fmla="*/ 1199245 h 5872715"/>
              <a:gd name="connsiteX853" fmla="*/ 3315482 w 5879199"/>
              <a:gd name="connsiteY853" fmla="*/ 1214583 h 5872715"/>
              <a:gd name="connsiteX854" fmla="*/ 3510331 w 5879199"/>
              <a:gd name="connsiteY854" fmla="*/ 1339559 h 5872715"/>
              <a:gd name="connsiteX855" fmla="*/ 3886023 w 5879199"/>
              <a:gd name="connsiteY855" fmla="*/ 1640222 h 5872715"/>
              <a:gd name="connsiteX856" fmla="*/ 4261138 w 5879199"/>
              <a:gd name="connsiteY856" fmla="*/ 1941529 h 5872715"/>
              <a:gd name="connsiteX857" fmla="*/ 4640988 w 5879199"/>
              <a:gd name="connsiteY857" fmla="*/ 2245213 h 5872715"/>
              <a:gd name="connsiteX858" fmla="*/ 5284286 w 5879199"/>
              <a:gd name="connsiteY858" fmla="*/ 2869007 h 5872715"/>
              <a:gd name="connsiteX859" fmla="*/ 5502180 w 5879199"/>
              <a:gd name="connsiteY859" fmla="*/ 3104811 h 5872715"/>
              <a:gd name="connsiteX860" fmla="*/ 5606363 w 5879199"/>
              <a:gd name="connsiteY860" fmla="*/ 3233739 h 5872715"/>
              <a:gd name="connsiteX861" fmla="*/ 5747807 w 5879199"/>
              <a:gd name="connsiteY861" fmla="*/ 3416885 h 5872715"/>
              <a:gd name="connsiteX862" fmla="*/ 5755025 w 5879199"/>
              <a:gd name="connsiteY862" fmla="*/ 3463822 h 5872715"/>
              <a:gd name="connsiteX863" fmla="*/ 5755988 w 5879199"/>
              <a:gd name="connsiteY863" fmla="*/ 3487055 h 5872715"/>
              <a:gd name="connsiteX864" fmla="*/ 5651537 w 5879199"/>
              <a:gd name="connsiteY864" fmla="*/ 3341789 h 5872715"/>
              <a:gd name="connsiteX865" fmla="*/ 5522275 w 5879199"/>
              <a:gd name="connsiteY865" fmla="*/ 3185942 h 5872715"/>
              <a:gd name="connsiteX866" fmla="*/ 5391998 w 5879199"/>
              <a:gd name="connsiteY866" fmla="*/ 3038989 h 5872715"/>
              <a:gd name="connsiteX867" fmla="*/ 5354518 w 5879199"/>
              <a:gd name="connsiteY867" fmla="*/ 3000516 h 5872715"/>
              <a:gd name="connsiteX868" fmla="*/ 5390182 w 5879199"/>
              <a:gd name="connsiteY868" fmla="*/ 3042872 h 5872715"/>
              <a:gd name="connsiteX869" fmla="*/ 5489149 w 5879199"/>
              <a:gd name="connsiteY869" fmla="*/ 3163708 h 5872715"/>
              <a:gd name="connsiteX870" fmla="*/ 5530672 w 5879199"/>
              <a:gd name="connsiteY870" fmla="*/ 3221833 h 5872715"/>
              <a:gd name="connsiteX871" fmla="*/ 5556373 w 5879199"/>
              <a:gd name="connsiteY871" fmla="*/ 3260370 h 5872715"/>
              <a:gd name="connsiteX872" fmla="*/ 5562852 w 5879199"/>
              <a:gd name="connsiteY872" fmla="*/ 3268433 h 5872715"/>
              <a:gd name="connsiteX873" fmla="*/ 5679058 w 5879199"/>
              <a:gd name="connsiteY873" fmla="*/ 3446592 h 5872715"/>
              <a:gd name="connsiteX874" fmla="*/ 5705169 w 5879199"/>
              <a:gd name="connsiteY874" fmla="*/ 3496503 h 5872715"/>
              <a:gd name="connsiteX875" fmla="*/ 5707151 w 5879199"/>
              <a:gd name="connsiteY875" fmla="*/ 3503089 h 5872715"/>
              <a:gd name="connsiteX876" fmla="*/ 5736339 w 5879199"/>
              <a:gd name="connsiteY876" fmla="*/ 3551377 h 5872715"/>
              <a:gd name="connsiteX877" fmla="*/ 5774270 w 5879199"/>
              <a:gd name="connsiteY877" fmla="*/ 3617213 h 5872715"/>
              <a:gd name="connsiteX878" fmla="*/ 5726759 w 5879199"/>
              <a:gd name="connsiteY878" fmla="*/ 3542209 h 5872715"/>
              <a:gd name="connsiteX879" fmla="*/ 5710164 w 5879199"/>
              <a:gd name="connsiteY879" fmla="*/ 3517854 h 5872715"/>
              <a:gd name="connsiteX880" fmla="*/ 5710065 w 5879199"/>
              <a:gd name="connsiteY880" fmla="*/ 3518119 h 5872715"/>
              <a:gd name="connsiteX881" fmla="*/ 5711352 w 5879199"/>
              <a:gd name="connsiteY881" fmla="*/ 3529537 h 5872715"/>
              <a:gd name="connsiteX882" fmla="*/ 5719008 w 5879199"/>
              <a:gd name="connsiteY882" fmla="*/ 3543645 h 5872715"/>
              <a:gd name="connsiteX883" fmla="*/ 5820619 w 5879199"/>
              <a:gd name="connsiteY883" fmla="*/ 3714881 h 5872715"/>
              <a:gd name="connsiteX884" fmla="*/ 5721449 w 5879199"/>
              <a:gd name="connsiteY884" fmla="*/ 3559658 h 5872715"/>
              <a:gd name="connsiteX885" fmla="*/ 5711976 w 5879199"/>
              <a:gd name="connsiteY885" fmla="*/ 3549815 h 5872715"/>
              <a:gd name="connsiteX886" fmla="*/ 5719000 w 5879199"/>
              <a:gd name="connsiteY886" fmla="*/ 3560112 h 5872715"/>
              <a:gd name="connsiteX887" fmla="*/ 5770827 w 5879199"/>
              <a:gd name="connsiteY887" fmla="*/ 3648299 h 5872715"/>
              <a:gd name="connsiteX888" fmla="*/ 5802840 w 5879199"/>
              <a:gd name="connsiteY888" fmla="*/ 3705665 h 5872715"/>
              <a:gd name="connsiteX889" fmla="*/ 5796222 w 5879199"/>
              <a:gd name="connsiteY889" fmla="*/ 3699225 h 5872715"/>
              <a:gd name="connsiteX890" fmla="*/ 5795904 w 5879199"/>
              <a:gd name="connsiteY890" fmla="*/ 3698976 h 5872715"/>
              <a:gd name="connsiteX891" fmla="*/ 5794333 w 5879199"/>
              <a:gd name="connsiteY891" fmla="*/ 3696559 h 5872715"/>
              <a:gd name="connsiteX892" fmla="*/ 5770300 w 5879199"/>
              <a:gd name="connsiteY892" fmla="*/ 3657237 h 5872715"/>
              <a:gd name="connsiteX893" fmla="*/ 5782412 w 5879199"/>
              <a:gd name="connsiteY893" fmla="*/ 3687168 h 5872715"/>
              <a:gd name="connsiteX894" fmla="*/ 5784186 w 5879199"/>
              <a:gd name="connsiteY894" fmla="*/ 3689941 h 5872715"/>
              <a:gd name="connsiteX895" fmla="*/ 5779548 w 5879199"/>
              <a:gd name="connsiteY895" fmla="*/ 3690321 h 5872715"/>
              <a:gd name="connsiteX896" fmla="*/ 5786224 w 5879199"/>
              <a:gd name="connsiteY896" fmla="*/ 3699048 h 5872715"/>
              <a:gd name="connsiteX897" fmla="*/ 5795435 w 5879199"/>
              <a:gd name="connsiteY897" fmla="*/ 3708378 h 5872715"/>
              <a:gd name="connsiteX898" fmla="*/ 5799889 w 5879199"/>
              <a:gd name="connsiteY898" fmla="*/ 3716481 h 5872715"/>
              <a:gd name="connsiteX899" fmla="*/ 5780962 w 5879199"/>
              <a:gd name="connsiteY899" fmla="*/ 3694174 h 5872715"/>
              <a:gd name="connsiteX900" fmla="*/ 5690597 w 5879199"/>
              <a:gd name="connsiteY900" fmla="*/ 3544426 h 5872715"/>
              <a:gd name="connsiteX901" fmla="*/ 5672283 w 5879199"/>
              <a:gd name="connsiteY901" fmla="*/ 3514054 h 5872715"/>
              <a:gd name="connsiteX902" fmla="*/ 5669332 w 5879199"/>
              <a:gd name="connsiteY902" fmla="*/ 3509800 h 5872715"/>
              <a:gd name="connsiteX903" fmla="*/ 5667694 w 5879199"/>
              <a:gd name="connsiteY903" fmla="*/ 3508933 h 5872715"/>
              <a:gd name="connsiteX904" fmla="*/ 5663246 w 5879199"/>
              <a:gd name="connsiteY904" fmla="*/ 3511975 h 5872715"/>
              <a:gd name="connsiteX905" fmla="*/ 5691591 w 5879199"/>
              <a:gd name="connsiteY905" fmla="*/ 3560237 h 5872715"/>
              <a:gd name="connsiteX906" fmla="*/ 5728260 w 5879199"/>
              <a:gd name="connsiteY906" fmla="*/ 3620880 h 5872715"/>
              <a:gd name="connsiteX907" fmla="*/ 5756259 w 5879199"/>
              <a:gd name="connsiteY907" fmla="*/ 3666949 h 5872715"/>
              <a:gd name="connsiteX908" fmla="*/ 5736594 w 5879199"/>
              <a:gd name="connsiteY908" fmla="*/ 3642533 h 5872715"/>
              <a:gd name="connsiteX909" fmla="*/ 5714603 w 5879199"/>
              <a:gd name="connsiteY909" fmla="*/ 3608366 h 5872715"/>
              <a:gd name="connsiteX910" fmla="*/ 5715227 w 5879199"/>
              <a:gd name="connsiteY910" fmla="*/ 3610902 h 5872715"/>
              <a:gd name="connsiteX911" fmla="*/ 5708722 w 5879199"/>
              <a:gd name="connsiteY911" fmla="*/ 3611214 h 5872715"/>
              <a:gd name="connsiteX912" fmla="*/ 5700844 w 5879199"/>
              <a:gd name="connsiteY912" fmla="*/ 3603991 h 5872715"/>
              <a:gd name="connsiteX913" fmla="*/ 5656205 w 5879199"/>
              <a:gd name="connsiteY913" fmla="*/ 3537481 h 5872715"/>
              <a:gd name="connsiteX914" fmla="*/ 5584814 w 5879199"/>
              <a:gd name="connsiteY914" fmla="*/ 3443648 h 5872715"/>
              <a:gd name="connsiteX915" fmla="*/ 5583683 w 5879199"/>
              <a:gd name="connsiteY915" fmla="*/ 3443110 h 5872715"/>
              <a:gd name="connsiteX916" fmla="*/ 5601575 w 5879199"/>
              <a:gd name="connsiteY916" fmla="*/ 3470249 h 5872715"/>
              <a:gd name="connsiteX917" fmla="*/ 5650204 w 5879199"/>
              <a:gd name="connsiteY917" fmla="*/ 3551916 h 5872715"/>
              <a:gd name="connsiteX918" fmla="*/ 5584219 w 5879199"/>
              <a:gd name="connsiteY918" fmla="*/ 3451080 h 5872715"/>
              <a:gd name="connsiteX919" fmla="*/ 5575164 w 5879199"/>
              <a:gd name="connsiteY919" fmla="*/ 3439045 h 5872715"/>
              <a:gd name="connsiteX920" fmla="*/ 5567986 w 5879199"/>
              <a:gd name="connsiteY920" fmla="*/ 3435623 h 5872715"/>
              <a:gd name="connsiteX921" fmla="*/ 5604825 w 5879199"/>
              <a:gd name="connsiteY921" fmla="*/ 3500677 h 5872715"/>
              <a:gd name="connsiteX922" fmla="*/ 5660594 w 5879199"/>
              <a:gd name="connsiteY922" fmla="*/ 3588543 h 5872715"/>
              <a:gd name="connsiteX923" fmla="*/ 5674602 w 5879199"/>
              <a:gd name="connsiteY923" fmla="*/ 3610824 h 5872715"/>
              <a:gd name="connsiteX924" fmla="*/ 5674799 w 5879199"/>
              <a:gd name="connsiteY924" fmla="*/ 3617722 h 5872715"/>
              <a:gd name="connsiteX925" fmla="*/ 5655050 w 5879199"/>
              <a:gd name="connsiteY925" fmla="*/ 3589468 h 5872715"/>
              <a:gd name="connsiteX926" fmla="*/ 5651990 w 5879199"/>
              <a:gd name="connsiteY926" fmla="*/ 3583861 h 5872715"/>
              <a:gd name="connsiteX927" fmla="*/ 5656349 w 5879199"/>
              <a:gd name="connsiteY927" fmla="*/ 3592918 h 5872715"/>
              <a:gd name="connsiteX928" fmla="*/ 5647610 w 5879199"/>
              <a:gd name="connsiteY928" fmla="*/ 3587197 h 5872715"/>
              <a:gd name="connsiteX929" fmla="*/ 5574598 w 5879199"/>
              <a:gd name="connsiteY929" fmla="*/ 3482500 h 5872715"/>
              <a:gd name="connsiteX930" fmla="*/ 5559177 w 5879199"/>
              <a:gd name="connsiteY930" fmla="*/ 3466650 h 5872715"/>
              <a:gd name="connsiteX931" fmla="*/ 5616871 w 5879199"/>
              <a:gd name="connsiteY931" fmla="*/ 3557210 h 5872715"/>
              <a:gd name="connsiteX932" fmla="*/ 5640519 w 5879199"/>
              <a:gd name="connsiteY932" fmla="*/ 3593423 h 5872715"/>
              <a:gd name="connsiteX933" fmla="*/ 5624834 w 5879199"/>
              <a:gd name="connsiteY933" fmla="*/ 3582216 h 5872715"/>
              <a:gd name="connsiteX934" fmla="*/ 5640732 w 5879199"/>
              <a:gd name="connsiteY934" fmla="*/ 3607274 h 5872715"/>
              <a:gd name="connsiteX935" fmla="*/ 5661230 w 5879199"/>
              <a:gd name="connsiteY935" fmla="*/ 3626275 h 5872715"/>
              <a:gd name="connsiteX936" fmla="*/ 5671635 w 5879199"/>
              <a:gd name="connsiteY936" fmla="*/ 3642983 h 5872715"/>
              <a:gd name="connsiteX937" fmla="*/ 5672896 w 5879199"/>
              <a:gd name="connsiteY937" fmla="*/ 3644993 h 5872715"/>
              <a:gd name="connsiteX938" fmla="*/ 5664262 w 5879199"/>
              <a:gd name="connsiteY938" fmla="*/ 3637921 h 5872715"/>
              <a:gd name="connsiteX939" fmla="*/ 5631151 w 5879199"/>
              <a:gd name="connsiteY939" fmla="*/ 3608691 h 5872715"/>
              <a:gd name="connsiteX940" fmla="*/ 5594726 w 5879199"/>
              <a:gd name="connsiteY940" fmla="*/ 3572196 h 5872715"/>
              <a:gd name="connsiteX941" fmla="*/ 5579753 w 5879199"/>
              <a:gd name="connsiteY941" fmla="*/ 3558318 h 5872715"/>
              <a:gd name="connsiteX942" fmla="*/ 5556301 w 5879199"/>
              <a:gd name="connsiteY942" fmla="*/ 3536585 h 5872715"/>
              <a:gd name="connsiteX943" fmla="*/ 5575550 w 5879199"/>
              <a:gd name="connsiteY943" fmla="*/ 3562990 h 5872715"/>
              <a:gd name="connsiteX944" fmla="*/ 5609273 w 5879199"/>
              <a:gd name="connsiteY944" fmla="*/ 3598087 h 5872715"/>
              <a:gd name="connsiteX945" fmla="*/ 5617356 w 5879199"/>
              <a:gd name="connsiteY945" fmla="*/ 3614809 h 5872715"/>
              <a:gd name="connsiteX946" fmla="*/ 5632767 w 5879199"/>
              <a:gd name="connsiteY946" fmla="*/ 3625445 h 5872715"/>
              <a:gd name="connsiteX947" fmla="*/ 5641037 w 5879199"/>
              <a:gd name="connsiteY947" fmla="*/ 3642556 h 5872715"/>
              <a:gd name="connsiteX948" fmla="*/ 5676110 w 5879199"/>
              <a:gd name="connsiteY948" fmla="*/ 3673747 h 5872715"/>
              <a:gd name="connsiteX949" fmla="*/ 5654047 w 5879199"/>
              <a:gd name="connsiteY949" fmla="*/ 3662755 h 5872715"/>
              <a:gd name="connsiteX950" fmla="*/ 5630140 w 5879199"/>
              <a:gd name="connsiteY950" fmla="*/ 3641249 h 5872715"/>
              <a:gd name="connsiteX951" fmla="*/ 5615629 w 5879199"/>
              <a:gd name="connsiteY951" fmla="*/ 3639184 h 5872715"/>
              <a:gd name="connsiteX952" fmla="*/ 5584244 w 5879199"/>
              <a:gd name="connsiteY952" fmla="*/ 3611433 h 5872715"/>
              <a:gd name="connsiteX953" fmla="*/ 5572304 w 5879199"/>
              <a:gd name="connsiteY953" fmla="*/ 3598151 h 5872715"/>
              <a:gd name="connsiteX954" fmla="*/ 5575852 w 5879199"/>
              <a:gd name="connsiteY954" fmla="*/ 3604025 h 5872715"/>
              <a:gd name="connsiteX955" fmla="*/ 5632881 w 5879199"/>
              <a:gd name="connsiteY955" fmla="*/ 3660336 h 5872715"/>
              <a:gd name="connsiteX956" fmla="*/ 5652320 w 5879199"/>
              <a:gd name="connsiteY956" fmla="*/ 3687131 h 5872715"/>
              <a:gd name="connsiteX957" fmla="*/ 5674684 w 5879199"/>
              <a:gd name="connsiteY957" fmla="*/ 3712154 h 5872715"/>
              <a:gd name="connsiteX958" fmla="*/ 5669389 w 5879199"/>
              <a:gd name="connsiteY958" fmla="*/ 3729141 h 5872715"/>
              <a:gd name="connsiteX959" fmla="*/ 5723446 w 5879199"/>
              <a:gd name="connsiteY959" fmla="*/ 3778358 h 5872715"/>
              <a:gd name="connsiteX960" fmla="*/ 5744200 w 5879199"/>
              <a:gd name="connsiteY960" fmla="*/ 3797350 h 5872715"/>
              <a:gd name="connsiteX961" fmla="*/ 5745176 w 5879199"/>
              <a:gd name="connsiteY961" fmla="*/ 3800714 h 5872715"/>
              <a:gd name="connsiteX962" fmla="*/ 5748801 w 5879199"/>
              <a:gd name="connsiteY962" fmla="*/ 3810072 h 5872715"/>
              <a:gd name="connsiteX963" fmla="*/ 5741952 w 5879199"/>
              <a:gd name="connsiteY963" fmla="*/ 3804208 h 5872715"/>
              <a:gd name="connsiteX964" fmla="*/ 5639282 w 5879199"/>
              <a:gd name="connsiteY964" fmla="*/ 3716050 h 5872715"/>
              <a:gd name="connsiteX965" fmla="*/ 5599280 w 5879199"/>
              <a:gd name="connsiteY965" fmla="*/ 3681376 h 5872715"/>
              <a:gd name="connsiteX966" fmla="*/ 5589596 w 5879199"/>
              <a:gd name="connsiteY966" fmla="*/ 3672265 h 5872715"/>
              <a:gd name="connsiteX967" fmla="*/ 5593390 w 5879199"/>
              <a:gd name="connsiteY967" fmla="*/ 3681215 h 5872715"/>
              <a:gd name="connsiteX968" fmla="*/ 5592729 w 5879199"/>
              <a:gd name="connsiteY968" fmla="*/ 3694349 h 5872715"/>
              <a:gd name="connsiteX969" fmla="*/ 5554820 w 5879199"/>
              <a:gd name="connsiteY969" fmla="*/ 3654138 h 5872715"/>
              <a:gd name="connsiteX970" fmla="*/ 5543420 w 5879199"/>
              <a:gd name="connsiteY970" fmla="*/ 3642384 h 5872715"/>
              <a:gd name="connsiteX971" fmla="*/ 5536319 w 5879199"/>
              <a:gd name="connsiteY971" fmla="*/ 3641127 h 5872715"/>
              <a:gd name="connsiteX972" fmla="*/ 5527217 w 5879199"/>
              <a:gd name="connsiteY972" fmla="*/ 3642979 h 5872715"/>
              <a:gd name="connsiteX973" fmla="*/ 5588643 w 5879199"/>
              <a:gd name="connsiteY973" fmla="*/ 3700733 h 5872715"/>
              <a:gd name="connsiteX974" fmla="*/ 5626878 w 5879199"/>
              <a:gd name="connsiteY974" fmla="*/ 3745162 h 5872715"/>
              <a:gd name="connsiteX975" fmla="*/ 5630033 w 5879199"/>
              <a:gd name="connsiteY975" fmla="*/ 3758399 h 5872715"/>
              <a:gd name="connsiteX976" fmla="*/ 5677404 w 5879199"/>
              <a:gd name="connsiteY976" fmla="*/ 3801609 h 5872715"/>
              <a:gd name="connsiteX977" fmla="*/ 5661084 w 5879199"/>
              <a:gd name="connsiteY977" fmla="*/ 3794682 h 5872715"/>
              <a:gd name="connsiteX978" fmla="*/ 5662593 w 5879199"/>
              <a:gd name="connsiteY978" fmla="*/ 3794227 h 5872715"/>
              <a:gd name="connsiteX979" fmla="*/ 5664882 w 5879199"/>
              <a:gd name="connsiteY979" fmla="*/ 3795831 h 5872715"/>
              <a:gd name="connsiteX980" fmla="*/ 5663563 w 5879199"/>
              <a:gd name="connsiteY980" fmla="*/ 3793938 h 5872715"/>
              <a:gd name="connsiteX981" fmla="*/ 5662593 w 5879199"/>
              <a:gd name="connsiteY981" fmla="*/ 3794227 h 5872715"/>
              <a:gd name="connsiteX982" fmla="*/ 5658383 w 5879199"/>
              <a:gd name="connsiteY982" fmla="*/ 3791284 h 5872715"/>
              <a:gd name="connsiteX983" fmla="*/ 5656263 w 5879199"/>
              <a:gd name="connsiteY983" fmla="*/ 3788617 h 5872715"/>
              <a:gd name="connsiteX984" fmla="*/ 5653269 w 5879199"/>
              <a:gd name="connsiteY984" fmla="*/ 3786343 h 5872715"/>
              <a:gd name="connsiteX985" fmla="*/ 5639701 w 5879199"/>
              <a:gd name="connsiteY985" fmla="*/ 3786221 h 5872715"/>
              <a:gd name="connsiteX986" fmla="*/ 5593460 w 5879199"/>
              <a:gd name="connsiteY986" fmla="*/ 3745344 h 5872715"/>
              <a:gd name="connsiteX987" fmla="*/ 5582747 w 5879199"/>
              <a:gd name="connsiteY987" fmla="*/ 3744427 h 5872715"/>
              <a:gd name="connsiteX988" fmla="*/ 5528692 w 5879199"/>
              <a:gd name="connsiteY988" fmla="*/ 3695211 h 5872715"/>
              <a:gd name="connsiteX989" fmla="*/ 5476622 w 5879199"/>
              <a:gd name="connsiteY989" fmla="*/ 3642279 h 5872715"/>
              <a:gd name="connsiteX990" fmla="*/ 5471649 w 5879199"/>
              <a:gd name="connsiteY990" fmla="*/ 3640775 h 5872715"/>
              <a:gd name="connsiteX991" fmla="*/ 5473670 w 5879199"/>
              <a:gd name="connsiteY991" fmla="*/ 3643954 h 5872715"/>
              <a:gd name="connsiteX992" fmla="*/ 5484425 w 5879199"/>
              <a:gd name="connsiteY992" fmla="*/ 3661084 h 5872715"/>
              <a:gd name="connsiteX993" fmla="*/ 5489326 w 5879199"/>
              <a:gd name="connsiteY993" fmla="*/ 3666041 h 5872715"/>
              <a:gd name="connsiteX994" fmla="*/ 5517110 w 5879199"/>
              <a:gd name="connsiteY994" fmla="*/ 3691376 h 5872715"/>
              <a:gd name="connsiteX995" fmla="*/ 5646994 w 5879199"/>
              <a:gd name="connsiteY995" fmla="*/ 3817930 h 5872715"/>
              <a:gd name="connsiteX996" fmla="*/ 5716332 w 5879199"/>
              <a:gd name="connsiteY996" fmla="*/ 3878883 h 5872715"/>
              <a:gd name="connsiteX997" fmla="*/ 5719006 w 5879199"/>
              <a:gd name="connsiteY997" fmla="*/ 3885031 h 5872715"/>
              <a:gd name="connsiteX998" fmla="*/ 5726077 w 5879199"/>
              <a:gd name="connsiteY998" fmla="*/ 3899002 h 5872715"/>
              <a:gd name="connsiteX999" fmla="*/ 5703004 w 5879199"/>
              <a:gd name="connsiteY999" fmla="*/ 3881390 h 5872715"/>
              <a:gd name="connsiteX1000" fmla="*/ 5722662 w 5879199"/>
              <a:gd name="connsiteY1000" fmla="*/ 3901768 h 5872715"/>
              <a:gd name="connsiteX1001" fmla="*/ 5717142 w 5879199"/>
              <a:gd name="connsiteY1001" fmla="*/ 3905816 h 5872715"/>
              <a:gd name="connsiteX1002" fmla="*/ 5716420 w 5879199"/>
              <a:gd name="connsiteY1002" fmla="*/ 3901086 h 5872715"/>
              <a:gd name="connsiteX1003" fmla="*/ 5717142 w 5879199"/>
              <a:gd name="connsiteY1003" fmla="*/ 3905816 h 5872715"/>
              <a:gd name="connsiteX1004" fmla="*/ 5722283 w 5879199"/>
              <a:gd name="connsiteY1004" fmla="*/ 3914373 h 5872715"/>
              <a:gd name="connsiteX1005" fmla="*/ 5701062 w 5879199"/>
              <a:gd name="connsiteY1005" fmla="*/ 3897155 h 5872715"/>
              <a:gd name="connsiteX1006" fmla="*/ 5695316 w 5879199"/>
              <a:gd name="connsiteY1006" fmla="*/ 3890745 h 5872715"/>
              <a:gd name="connsiteX1007" fmla="*/ 5693304 w 5879199"/>
              <a:gd name="connsiteY1007" fmla="*/ 3887040 h 5872715"/>
              <a:gd name="connsiteX1008" fmla="*/ 5691916 w 5879199"/>
              <a:gd name="connsiteY1008" fmla="*/ 3889737 h 5872715"/>
              <a:gd name="connsiteX1009" fmla="*/ 5663522 w 5879199"/>
              <a:gd name="connsiteY1009" fmla="*/ 3866700 h 5872715"/>
              <a:gd name="connsiteX1010" fmla="*/ 5657305 w 5879199"/>
              <a:gd name="connsiteY1010" fmla="*/ 3857421 h 5872715"/>
              <a:gd name="connsiteX1011" fmla="*/ 5643927 w 5879199"/>
              <a:gd name="connsiteY1011" fmla="*/ 3835581 h 5872715"/>
              <a:gd name="connsiteX1012" fmla="*/ 5624727 w 5879199"/>
              <a:gd name="connsiteY1012" fmla="*/ 3811451 h 5872715"/>
              <a:gd name="connsiteX1013" fmla="*/ 5652261 w 5879199"/>
              <a:gd name="connsiteY1013" fmla="*/ 3857234 h 5872715"/>
              <a:gd name="connsiteX1014" fmla="*/ 5652519 w 5879199"/>
              <a:gd name="connsiteY1014" fmla="*/ 3857774 h 5872715"/>
              <a:gd name="connsiteX1015" fmla="*/ 5644779 w 5879199"/>
              <a:gd name="connsiteY1015" fmla="*/ 3851494 h 5872715"/>
              <a:gd name="connsiteX1016" fmla="*/ 5515015 w 5879199"/>
              <a:gd name="connsiteY1016" fmla="*/ 3736219 h 5872715"/>
              <a:gd name="connsiteX1017" fmla="*/ 5528163 w 5879199"/>
              <a:gd name="connsiteY1017" fmla="*/ 3753361 h 5872715"/>
              <a:gd name="connsiteX1018" fmla="*/ 5519177 w 5879199"/>
              <a:gd name="connsiteY1018" fmla="*/ 3749850 h 5872715"/>
              <a:gd name="connsiteX1019" fmla="*/ 5505498 w 5879199"/>
              <a:gd name="connsiteY1019" fmla="*/ 3729844 h 5872715"/>
              <a:gd name="connsiteX1020" fmla="*/ 5502558 w 5879199"/>
              <a:gd name="connsiteY1020" fmla="*/ 3730666 h 5872715"/>
              <a:gd name="connsiteX1021" fmla="*/ 5508325 w 5879199"/>
              <a:gd name="connsiteY1021" fmla="*/ 3741205 h 5872715"/>
              <a:gd name="connsiteX1022" fmla="*/ 5506347 w 5879199"/>
              <a:gd name="connsiteY1022" fmla="*/ 3739546 h 5872715"/>
              <a:gd name="connsiteX1023" fmla="*/ 5497614 w 5879199"/>
              <a:gd name="connsiteY1023" fmla="*/ 3732045 h 5872715"/>
              <a:gd name="connsiteX1024" fmla="*/ 5489019 w 5879199"/>
              <a:gd name="connsiteY1024" fmla="*/ 3734446 h 5872715"/>
              <a:gd name="connsiteX1025" fmla="*/ 5485998 w 5879199"/>
              <a:gd name="connsiteY1025" fmla="*/ 3735373 h 5872715"/>
              <a:gd name="connsiteX1026" fmla="*/ 5487694 w 5879199"/>
              <a:gd name="connsiteY1026" fmla="*/ 3737415 h 5872715"/>
              <a:gd name="connsiteX1027" fmla="*/ 5517116 w 5879199"/>
              <a:gd name="connsiteY1027" fmla="*/ 3767394 h 5872715"/>
              <a:gd name="connsiteX1028" fmla="*/ 5504864 w 5879199"/>
              <a:gd name="connsiteY1028" fmla="*/ 3769996 h 5872715"/>
              <a:gd name="connsiteX1029" fmla="*/ 5509562 w 5879199"/>
              <a:gd name="connsiteY1029" fmla="*/ 3779716 h 5872715"/>
              <a:gd name="connsiteX1030" fmla="*/ 5475618 w 5879199"/>
              <a:gd name="connsiteY1030" fmla="*/ 3750858 h 5872715"/>
              <a:gd name="connsiteX1031" fmla="*/ 5467362 w 5879199"/>
              <a:gd name="connsiteY1031" fmla="*/ 3741088 h 5872715"/>
              <a:gd name="connsiteX1032" fmla="*/ 5465787 w 5879199"/>
              <a:gd name="connsiteY1032" fmla="*/ 3741570 h 5872715"/>
              <a:gd name="connsiteX1033" fmla="*/ 5457083 w 5879199"/>
              <a:gd name="connsiteY1033" fmla="*/ 3744332 h 5872715"/>
              <a:gd name="connsiteX1034" fmla="*/ 5449322 w 5879199"/>
              <a:gd name="connsiteY1034" fmla="*/ 3735197 h 5872715"/>
              <a:gd name="connsiteX1035" fmla="*/ 5440106 w 5879199"/>
              <a:gd name="connsiteY1035" fmla="*/ 3719535 h 5872715"/>
              <a:gd name="connsiteX1036" fmla="*/ 5439846 w 5879199"/>
              <a:gd name="connsiteY1036" fmla="*/ 3719620 h 5872715"/>
              <a:gd name="connsiteX1037" fmla="*/ 5433629 w 5879199"/>
              <a:gd name="connsiteY1037" fmla="*/ 3719899 h 5872715"/>
              <a:gd name="connsiteX1038" fmla="*/ 5413958 w 5879199"/>
              <a:gd name="connsiteY1038" fmla="*/ 3703242 h 5872715"/>
              <a:gd name="connsiteX1039" fmla="*/ 5408756 w 5879199"/>
              <a:gd name="connsiteY1039" fmla="*/ 3698574 h 5872715"/>
              <a:gd name="connsiteX1040" fmla="*/ 5400140 w 5879199"/>
              <a:gd name="connsiteY1040" fmla="*/ 3702696 h 5872715"/>
              <a:gd name="connsiteX1041" fmla="*/ 5404635 w 5879199"/>
              <a:gd name="connsiteY1041" fmla="*/ 3707362 h 5872715"/>
              <a:gd name="connsiteX1042" fmla="*/ 5417392 w 5879199"/>
              <a:gd name="connsiteY1042" fmla="*/ 3720962 h 5872715"/>
              <a:gd name="connsiteX1043" fmla="*/ 5457166 w 5879199"/>
              <a:gd name="connsiteY1043" fmla="*/ 3761873 h 5872715"/>
              <a:gd name="connsiteX1044" fmla="*/ 5531373 w 5879199"/>
              <a:gd name="connsiteY1044" fmla="*/ 3846066 h 5872715"/>
              <a:gd name="connsiteX1045" fmla="*/ 5452727 w 5879199"/>
              <a:gd name="connsiteY1045" fmla="*/ 3772813 h 5872715"/>
              <a:gd name="connsiteX1046" fmla="*/ 5413221 w 5879199"/>
              <a:gd name="connsiteY1046" fmla="*/ 3740280 h 5872715"/>
              <a:gd name="connsiteX1047" fmla="*/ 5398714 w 5879199"/>
              <a:gd name="connsiteY1047" fmla="*/ 3738217 h 5872715"/>
              <a:gd name="connsiteX1048" fmla="*/ 5364309 w 5879199"/>
              <a:gd name="connsiteY1048" fmla="*/ 3700588 h 5872715"/>
              <a:gd name="connsiteX1049" fmla="*/ 5362992 w 5879199"/>
              <a:gd name="connsiteY1049" fmla="*/ 3703276 h 5872715"/>
              <a:gd name="connsiteX1050" fmla="*/ 5359851 w 5879199"/>
              <a:gd name="connsiteY1050" fmla="*/ 3705906 h 5872715"/>
              <a:gd name="connsiteX1051" fmla="*/ 5366282 w 5879199"/>
              <a:gd name="connsiteY1051" fmla="*/ 3714794 h 5872715"/>
              <a:gd name="connsiteX1052" fmla="*/ 5375752 w 5879199"/>
              <a:gd name="connsiteY1052" fmla="*/ 3740329 h 5872715"/>
              <a:gd name="connsiteX1053" fmla="*/ 5375996 w 5879199"/>
              <a:gd name="connsiteY1053" fmla="*/ 3742185 h 5872715"/>
              <a:gd name="connsiteX1054" fmla="*/ 5356640 w 5879199"/>
              <a:gd name="connsiteY1054" fmla="*/ 3716193 h 5872715"/>
              <a:gd name="connsiteX1055" fmla="*/ 5366848 w 5879199"/>
              <a:gd name="connsiteY1055" fmla="*/ 3735376 h 5872715"/>
              <a:gd name="connsiteX1056" fmla="*/ 5373853 w 5879199"/>
              <a:gd name="connsiteY1056" fmla="*/ 3748928 h 5872715"/>
              <a:gd name="connsiteX1057" fmla="*/ 5393903 w 5879199"/>
              <a:gd name="connsiteY1057" fmla="*/ 3769624 h 5872715"/>
              <a:gd name="connsiteX1058" fmla="*/ 5343004 w 5879199"/>
              <a:gd name="connsiteY1058" fmla="*/ 3733645 h 5872715"/>
              <a:gd name="connsiteX1059" fmla="*/ 5354245 w 5879199"/>
              <a:gd name="connsiteY1059" fmla="*/ 3763604 h 5872715"/>
              <a:gd name="connsiteX1060" fmla="*/ 5337604 w 5879199"/>
              <a:gd name="connsiteY1060" fmla="*/ 3749024 h 5872715"/>
              <a:gd name="connsiteX1061" fmla="*/ 5328854 w 5879199"/>
              <a:gd name="connsiteY1061" fmla="*/ 3739860 h 5872715"/>
              <a:gd name="connsiteX1062" fmla="*/ 5329870 w 5879199"/>
              <a:gd name="connsiteY1062" fmla="*/ 3741561 h 5872715"/>
              <a:gd name="connsiteX1063" fmla="*/ 5351628 w 5879199"/>
              <a:gd name="connsiteY1063" fmla="*/ 3780506 h 5872715"/>
              <a:gd name="connsiteX1064" fmla="*/ 5364936 w 5879199"/>
              <a:gd name="connsiteY1064" fmla="*/ 3803612 h 5872715"/>
              <a:gd name="connsiteX1065" fmla="*/ 5368367 w 5879199"/>
              <a:gd name="connsiteY1065" fmla="*/ 3810242 h 5872715"/>
              <a:gd name="connsiteX1066" fmla="*/ 5375787 w 5879199"/>
              <a:gd name="connsiteY1066" fmla="*/ 3821575 h 5872715"/>
              <a:gd name="connsiteX1067" fmla="*/ 5371887 w 5879199"/>
              <a:gd name="connsiteY1067" fmla="*/ 3821068 h 5872715"/>
              <a:gd name="connsiteX1068" fmla="*/ 5370068 w 5879199"/>
              <a:gd name="connsiteY1068" fmla="*/ 3820048 h 5872715"/>
              <a:gd name="connsiteX1069" fmla="*/ 5366455 w 5879199"/>
              <a:gd name="connsiteY1069" fmla="*/ 3814795 h 5872715"/>
              <a:gd name="connsiteX1070" fmla="*/ 5350730 w 5879199"/>
              <a:gd name="connsiteY1070" fmla="*/ 3798703 h 5872715"/>
              <a:gd name="connsiteX1071" fmla="*/ 5336855 w 5879199"/>
              <a:gd name="connsiteY1071" fmla="*/ 3786889 h 5872715"/>
              <a:gd name="connsiteX1072" fmla="*/ 5348330 w 5879199"/>
              <a:gd name="connsiteY1072" fmla="*/ 3809208 h 5872715"/>
              <a:gd name="connsiteX1073" fmla="*/ 5345405 w 5879199"/>
              <a:gd name="connsiteY1073" fmla="*/ 3805484 h 5872715"/>
              <a:gd name="connsiteX1074" fmla="*/ 5375936 w 5879199"/>
              <a:gd name="connsiteY1074" fmla="*/ 3855995 h 5872715"/>
              <a:gd name="connsiteX1075" fmla="*/ 5413869 w 5879199"/>
              <a:gd name="connsiteY1075" fmla="*/ 3921831 h 5872715"/>
              <a:gd name="connsiteX1076" fmla="*/ 5366358 w 5879199"/>
              <a:gd name="connsiteY1076" fmla="*/ 3846826 h 5872715"/>
              <a:gd name="connsiteX1077" fmla="*/ 5349608 w 5879199"/>
              <a:gd name="connsiteY1077" fmla="*/ 3822245 h 5872715"/>
              <a:gd name="connsiteX1078" fmla="*/ 5348338 w 5879199"/>
              <a:gd name="connsiteY1078" fmla="*/ 3826177 h 5872715"/>
              <a:gd name="connsiteX1079" fmla="*/ 5348732 w 5879199"/>
              <a:gd name="connsiteY1079" fmla="*/ 3827381 h 5872715"/>
              <a:gd name="connsiteX1080" fmla="*/ 5353724 w 5879199"/>
              <a:gd name="connsiteY1080" fmla="*/ 3835327 h 5872715"/>
              <a:gd name="connsiteX1081" fmla="*/ 5350867 w 5879199"/>
              <a:gd name="connsiteY1081" fmla="*/ 3832623 h 5872715"/>
              <a:gd name="connsiteX1082" fmla="*/ 5350253 w 5879199"/>
              <a:gd name="connsiteY1082" fmla="*/ 3832024 h 5872715"/>
              <a:gd name="connsiteX1083" fmla="*/ 5350951 w 5879199"/>
              <a:gd name="connsiteY1083" fmla="*/ 3834156 h 5872715"/>
              <a:gd name="connsiteX1084" fmla="*/ 5358606 w 5879199"/>
              <a:gd name="connsiteY1084" fmla="*/ 3848264 h 5872715"/>
              <a:gd name="connsiteX1085" fmla="*/ 5460217 w 5879199"/>
              <a:gd name="connsiteY1085" fmla="*/ 4019500 h 5872715"/>
              <a:gd name="connsiteX1086" fmla="*/ 5361046 w 5879199"/>
              <a:gd name="connsiteY1086" fmla="*/ 3864276 h 5872715"/>
              <a:gd name="connsiteX1087" fmla="*/ 5351574 w 5879199"/>
              <a:gd name="connsiteY1087" fmla="*/ 3854431 h 5872715"/>
              <a:gd name="connsiteX1088" fmla="*/ 5358597 w 5879199"/>
              <a:gd name="connsiteY1088" fmla="*/ 3864730 h 5872715"/>
              <a:gd name="connsiteX1089" fmla="*/ 5410424 w 5879199"/>
              <a:gd name="connsiteY1089" fmla="*/ 3952918 h 5872715"/>
              <a:gd name="connsiteX1090" fmla="*/ 5442439 w 5879199"/>
              <a:gd name="connsiteY1090" fmla="*/ 4010283 h 5872715"/>
              <a:gd name="connsiteX1091" fmla="*/ 5435820 w 5879199"/>
              <a:gd name="connsiteY1091" fmla="*/ 4003843 h 5872715"/>
              <a:gd name="connsiteX1092" fmla="*/ 5435501 w 5879199"/>
              <a:gd name="connsiteY1092" fmla="*/ 4003593 h 5872715"/>
              <a:gd name="connsiteX1093" fmla="*/ 5433933 w 5879199"/>
              <a:gd name="connsiteY1093" fmla="*/ 4001176 h 5872715"/>
              <a:gd name="connsiteX1094" fmla="*/ 5409898 w 5879199"/>
              <a:gd name="connsiteY1094" fmla="*/ 3961855 h 5872715"/>
              <a:gd name="connsiteX1095" fmla="*/ 5422012 w 5879199"/>
              <a:gd name="connsiteY1095" fmla="*/ 3991786 h 5872715"/>
              <a:gd name="connsiteX1096" fmla="*/ 5423784 w 5879199"/>
              <a:gd name="connsiteY1096" fmla="*/ 3994560 h 5872715"/>
              <a:gd name="connsiteX1097" fmla="*/ 5419147 w 5879199"/>
              <a:gd name="connsiteY1097" fmla="*/ 3994939 h 5872715"/>
              <a:gd name="connsiteX1098" fmla="*/ 5425823 w 5879199"/>
              <a:gd name="connsiteY1098" fmla="*/ 4003666 h 5872715"/>
              <a:gd name="connsiteX1099" fmla="*/ 5435036 w 5879199"/>
              <a:gd name="connsiteY1099" fmla="*/ 4012994 h 5872715"/>
              <a:gd name="connsiteX1100" fmla="*/ 5439485 w 5879199"/>
              <a:gd name="connsiteY1100" fmla="*/ 4021100 h 5872715"/>
              <a:gd name="connsiteX1101" fmla="*/ 5420562 w 5879199"/>
              <a:gd name="connsiteY1101" fmla="*/ 3998790 h 5872715"/>
              <a:gd name="connsiteX1102" fmla="*/ 5330197 w 5879199"/>
              <a:gd name="connsiteY1102" fmla="*/ 3849043 h 5872715"/>
              <a:gd name="connsiteX1103" fmla="*/ 5318172 w 5879199"/>
              <a:gd name="connsiteY1103" fmla="*/ 3828937 h 5872715"/>
              <a:gd name="connsiteX1104" fmla="*/ 5313340 w 5879199"/>
              <a:gd name="connsiteY1104" fmla="*/ 3821052 h 5872715"/>
              <a:gd name="connsiteX1105" fmla="*/ 5313274 w 5879199"/>
              <a:gd name="connsiteY1105" fmla="*/ 3821792 h 5872715"/>
              <a:gd name="connsiteX1106" fmla="*/ 5312316 w 5879199"/>
              <a:gd name="connsiteY1106" fmla="*/ 3829049 h 5872715"/>
              <a:gd name="connsiteX1107" fmla="*/ 5311386 w 5879199"/>
              <a:gd name="connsiteY1107" fmla="*/ 3831135 h 5872715"/>
              <a:gd name="connsiteX1108" fmla="*/ 5331190 w 5879199"/>
              <a:gd name="connsiteY1108" fmla="*/ 3864854 h 5872715"/>
              <a:gd name="connsiteX1109" fmla="*/ 5367859 w 5879199"/>
              <a:gd name="connsiteY1109" fmla="*/ 3925499 h 5872715"/>
              <a:gd name="connsiteX1110" fmla="*/ 5395855 w 5879199"/>
              <a:gd name="connsiteY1110" fmla="*/ 3971568 h 5872715"/>
              <a:gd name="connsiteX1111" fmla="*/ 5383369 w 5879199"/>
              <a:gd name="connsiteY1111" fmla="*/ 3961538 h 5872715"/>
              <a:gd name="connsiteX1112" fmla="*/ 5381889 w 5879199"/>
              <a:gd name="connsiteY1112" fmla="*/ 3958707 h 5872715"/>
              <a:gd name="connsiteX1113" fmla="*/ 5377568 w 5879199"/>
              <a:gd name="connsiteY1113" fmla="*/ 3955613 h 5872715"/>
              <a:gd name="connsiteX1114" fmla="*/ 5352946 w 5879199"/>
              <a:gd name="connsiteY1114" fmla="*/ 3934168 h 5872715"/>
              <a:gd name="connsiteX1115" fmla="*/ 5330067 w 5879199"/>
              <a:gd name="connsiteY1115" fmla="*/ 3913622 h 5872715"/>
              <a:gd name="connsiteX1116" fmla="*/ 5326632 w 5879199"/>
              <a:gd name="connsiteY1116" fmla="*/ 3910768 h 5872715"/>
              <a:gd name="connsiteX1117" fmla="*/ 5307889 w 5879199"/>
              <a:gd name="connsiteY1117" fmla="*/ 3881720 h 5872715"/>
              <a:gd name="connsiteX1118" fmla="*/ 5335951 w 5879199"/>
              <a:gd name="connsiteY1118" fmla="*/ 3912431 h 5872715"/>
              <a:gd name="connsiteX1119" fmla="*/ 5372869 w 5879199"/>
              <a:gd name="connsiteY1119" fmla="*/ 3944465 h 5872715"/>
              <a:gd name="connsiteX1120" fmla="*/ 5376901 w 5879199"/>
              <a:gd name="connsiteY1120" fmla="*/ 3948776 h 5872715"/>
              <a:gd name="connsiteX1121" fmla="*/ 5376747 w 5879199"/>
              <a:gd name="connsiteY1121" fmla="*/ 3948437 h 5872715"/>
              <a:gd name="connsiteX1122" fmla="*/ 5376193 w 5879199"/>
              <a:gd name="connsiteY1122" fmla="*/ 3947150 h 5872715"/>
              <a:gd name="connsiteX1123" fmla="*/ 5312431 w 5879199"/>
              <a:gd name="connsiteY1123" fmla="*/ 3847745 h 5872715"/>
              <a:gd name="connsiteX1124" fmla="*/ 5300320 w 5879199"/>
              <a:gd name="connsiteY1124" fmla="*/ 3828038 h 5872715"/>
              <a:gd name="connsiteX1125" fmla="*/ 5293099 w 5879199"/>
              <a:gd name="connsiteY1125" fmla="*/ 3822670 h 5872715"/>
              <a:gd name="connsiteX1126" fmla="*/ 5290762 w 5879199"/>
              <a:gd name="connsiteY1126" fmla="*/ 3820772 h 5872715"/>
              <a:gd name="connsiteX1127" fmla="*/ 5294301 w 5879199"/>
              <a:gd name="connsiteY1127" fmla="*/ 3827081 h 5872715"/>
              <a:gd name="connsiteX1128" fmla="*/ 5300068 w 5879199"/>
              <a:gd name="connsiteY1128" fmla="*/ 3838542 h 5872715"/>
              <a:gd name="connsiteX1129" fmla="*/ 5296555 w 5879199"/>
              <a:gd name="connsiteY1129" fmla="*/ 3834067 h 5872715"/>
              <a:gd name="connsiteX1130" fmla="*/ 5300935 w 5879199"/>
              <a:gd name="connsiteY1130" fmla="*/ 3842153 h 5872715"/>
              <a:gd name="connsiteX1131" fmla="*/ 5300068 w 5879199"/>
              <a:gd name="connsiteY1131" fmla="*/ 3838542 h 5872715"/>
              <a:gd name="connsiteX1132" fmla="*/ 5304148 w 5879199"/>
              <a:gd name="connsiteY1132" fmla="*/ 3842603 h 5872715"/>
              <a:gd name="connsiteX1133" fmla="*/ 5306682 w 5879199"/>
              <a:gd name="connsiteY1133" fmla="*/ 3848914 h 5872715"/>
              <a:gd name="connsiteX1134" fmla="*/ 5303446 w 5879199"/>
              <a:gd name="connsiteY1134" fmla="*/ 3846794 h 5872715"/>
              <a:gd name="connsiteX1135" fmla="*/ 5320873 w 5879199"/>
              <a:gd name="connsiteY1135" fmla="*/ 3879183 h 5872715"/>
              <a:gd name="connsiteX1136" fmla="*/ 5319430 w 5879199"/>
              <a:gd name="connsiteY1136" fmla="*/ 3881652 h 5872715"/>
              <a:gd name="connsiteX1137" fmla="*/ 5306375 w 5879199"/>
              <a:gd name="connsiteY1137" fmla="*/ 3875868 h 5872715"/>
              <a:gd name="connsiteX1138" fmla="*/ 5296310 w 5879199"/>
              <a:gd name="connsiteY1138" fmla="*/ 3859229 h 5872715"/>
              <a:gd name="connsiteX1139" fmla="*/ 5285627 w 5879199"/>
              <a:gd name="connsiteY1139" fmla="*/ 3841422 h 5872715"/>
              <a:gd name="connsiteX1140" fmla="*/ 5283726 w 5879199"/>
              <a:gd name="connsiteY1140" fmla="*/ 3840753 h 5872715"/>
              <a:gd name="connsiteX1141" fmla="*/ 5279455 w 5879199"/>
              <a:gd name="connsiteY1141" fmla="*/ 3837717 h 5872715"/>
              <a:gd name="connsiteX1142" fmla="*/ 5276550 w 5879199"/>
              <a:gd name="connsiteY1142" fmla="*/ 3833227 h 5872715"/>
              <a:gd name="connsiteX1143" fmla="*/ 5289804 w 5879199"/>
              <a:gd name="connsiteY1143" fmla="*/ 3856534 h 5872715"/>
              <a:gd name="connsiteX1144" fmla="*/ 5223818 w 5879199"/>
              <a:gd name="connsiteY1144" fmla="*/ 3755699 h 5872715"/>
              <a:gd name="connsiteX1145" fmla="*/ 5217185 w 5879199"/>
              <a:gd name="connsiteY1145" fmla="*/ 3746884 h 5872715"/>
              <a:gd name="connsiteX1146" fmla="*/ 5219543 w 5879199"/>
              <a:gd name="connsiteY1146" fmla="*/ 3751478 h 5872715"/>
              <a:gd name="connsiteX1147" fmla="*/ 5227480 w 5879199"/>
              <a:gd name="connsiteY1147" fmla="*/ 3765020 h 5872715"/>
              <a:gd name="connsiteX1148" fmla="*/ 5269119 w 5879199"/>
              <a:gd name="connsiteY1148" fmla="*/ 3829370 h 5872715"/>
              <a:gd name="connsiteX1149" fmla="*/ 5270168 w 5879199"/>
              <a:gd name="connsiteY1149" fmla="*/ 3831122 h 5872715"/>
              <a:gd name="connsiteX1150" fmla="*/ 5270055 w 5879199"/>
              <a:gd name="connsiteY1150" fmla="*/ 3831041 h 5872715"/>
              <a:gd name="connsiteX1151" fmla="*/ 5266667 w 5879199"/>
              <a:gd name="connsiteY1151" fmla="*/ 3831718 h 5872715"/>
              <a:gd name="connsiteX1152" fmla="*/ 5282012 w 5879199"/>
              <a:gd name="connsiteY1152" fmla="*/ 3850891 h 5872715"/>
              <a:gd name="connsiteX1153" fmla="*/ 5306323 w 5879199"/>
              <a:gd name="connsiteY1153" fmla="*/ 3891458 h 5872715"/>
              <a:gd name="connsiteX1154" fmla="*/ 5309908 w 5879199"/>
              <a:gd name="connsiteY1154" fmla="*/ 3896912 h 5872715"/>
              <a:gd name="connsiteX1155" fmla="*/ 5293096 w 5879199"/>
              <a:gd name="connsiteY1155" fmla="*/ 3883154 h 5872715"/>
              <a:gd name="connsiteX1156" fmla="*/ 5286506 w 5879199"/>
              <a:gd name="connsiteY1156" fmla="*/ 3877554 h 5872715"/>
              <a:gd name="connsiteX1157" fmla="*/ 5290751 w 5879199"/>
              <a:gd name="connsiteY1157" fmla="*/ 3885632 h 5872715"/>
              <a:gd name="connsiteX1158" fmla="*/ 5287210 w 5879199"/>
              <a:gd name="connsiteY1158" fmla="*/ 3891815 h 5872715"/>
              <a:gd name="connsiteX1159" fmla="*/ 5260946 w 5879199"/>
              <a:gd name="connsiteY1159" fmla="*/ 3855082 h 5872715"/>
              <a:gd name="connsiteX1160" fmla="*/ 5252266 w 5879199"/>
              <a:gd name="connsiteY1160" fmla="*/ 3847194 h 5872715"/>
              <a:gd name="connsiteX1161" fmla="*/ 5240496 w 5879199"/>
              <a:gd name="connsiteY1161" fmla="*/ 3837327 h 5872715"/>
              <a:gd name="connsiteX1162" fmla="*/ 5256470 w 5879199"/>
              <a:gd name="connsiteY1162" fmla="*/ 3861827 h 5872715"/>
              <a:gd name="connsiteX1163" fmla="*/ 5260558 w 5879199"/>
              <a:gd name="connsiteY1163" fmla="*/ 3868089 h 5872715"/>
              <a:gd name="connsiteX1164" fmla="*/ 5264959 w 5879199"/>
              <a:gd name="connsiteY1164" fmla="*/ 3871794 h 5872715"/>
              <a:gd name="connsiteX1165" fmla="*/ 5278438 w 5879199"/>
              <a:gd name="connsiteY1165" fmla="*/ 3890716 h 5872715"/>
              <a:gd name="connsiteX1166" fmla="*/ 5274852 w 5879199"/>
              <a:gd name="connsiteY1166" fmla="*/ 3887157 h 5872715"/>
              <a:gd name="connsiteX1167" fmla="*/ 5271737 w 5879199"/>
              <a:gd name="connsiteY1167" fmla="*/ 3885205 h 5872715"/>
              <a:gd name="connsiteX1168" fmla="*/ 5280118 w 5879199"/>
              <a:gd name="connsiteY1168" fmla="*/ 3898041 h 5872715"/>
              <a:gd name="connsiteX1169" fmla="*/ 5264433 w 5879199"/>
              <a:gd name="connsiteY1169" fmla="*/ 3886835 h 5872715"/>
              <a:gd name="connsiteX1170" fmla="*/ 5280331 w 5879199"/>
              <a:gd name="connsiteY1170" fmla="*/ 3911892 h 5872715"/>
              <a:gd name="connsiteX1171" fmla="*/ 5300827 w 5879199"/>
              <a:gd name="connsiteY1171" fmla="*/ 3930893 h 5872715"/>
              <a:gd name="connsiteX1172" fmla="*/ 5311232 w 5879199"/>
              <a:gd name="connsiteY1172" fmla="*/ 3947599 h 5872715"/>
              <a:gd name="connsiteX1173" fmla="*/ 5312494 w 5879199"/>
              <a:gd name="connsiteY1173" fmla="*/ 3949609 h 5872715"/>
              <a:gd name="connsiteX1174" fmla="*/ 5303862 w 5879199"/>
              <a:gd name="connsiteY1174" fmla="*/ 3942536 h 5872715"/>
              <a:gd name="connsiteX1175" fmla="*/ 5270747 w 5879199"/>
              <a:gd name="connsiteY1175" fmla="*/ 3913308 h 5872715"/>
              <a:gd name="connsiteX1176" fmla="*/ 5252704 w 5879199"/>
              <a:gd name="connsiteY1176" fmla="*/ 3895828 h 5872715"/>
              <a:gd name="connsiteX1177" fmla="*/ 5239676 w 5879199"/>
              <a:gd name="connsiteY1177" fmla="*/ 3882349 h 5872715"/>
              <a:gd name="connsiteX1178" fmla="*/ 5238907 w 5879199"/>
              <a:gd name="connsiteY1178" fmla="*/ 3883280 h 5872715"/>
              <a:gd name="connsiteX1179" fmla="*/ 5236298 w 5879199"/>
              <a:gd name="connsiteY1179" fmla="*/ 3886269 h 5872715"/>
              <a:gd name="connsiteX1180" fmla="*/ 5264461 w 5879199"/>
              <a:gd name="connsiteY1180" fmla="*/ 3917692 h 5872715"/>
              <a:gd name="connsiteX1181" fmla="*/ 5259580 w 5879199"/>
              <a:gd name="connsiteY1181" fmla="*/ 3921075 h 5872715"/>
              <a:gd name="connsiteX1182" fmla="*/ 5256513 w 5879199"/>
              <a:gd name="connsiteY1182" fmla="*/ 3918514 h 5872715"/>
              <a:gd name="connsiteX1183" fmla="*/ 5256954 w 5879199"/>
              <a:gd name="connsiteY1183" fmla="*/ 3919426 h 5872715"/>
              <a:gd name="connsiteX1184" fmla="*/ 5272366 w 5879199"/>
              <a:gd name="connsiteY1184" fmla="*/ 3930064 h 5872715"/>
              <a:gd name="connsiteX1185" fmla="*/ 5280634 w 5879199"/>
              <a:gd name="connsiteY1185" fmla="*/ 3947172 h 5872715"/>
              <a:gd name="connsiteX1186" fmla="*/ 5315709 w 5879199"/>
              <a:gd name="connsiteY1186" fmla="*/ 3978365 h 5872715"/>
              <a:gd name="connsiteX1187" fmla="*/ 5293644 w 5879199"/>
              <a:gd name="connsiteY1187" fmla="*/ 3967373 h 5872715"/>
              <a:gd name="connsiteX1188" fmla="*/ 5269734 w 5879199"/>
              <a:gd name="connsiteY1188" fmla="*/ 3945867 h 5872715"/>
              <a:gd name="connsiteX1189" fmla="*/ 5262905 w 5879199"/>
              <a:gd name="connsiteY1189" fmla="*/ 3945710 h 5872715"/>
              <a:gd name="connsiteX1190" fmla="*/ 5258874 w 5879199"/>
              <a:gd name="connsiteY1190" fmla="*/ 3944707 h 5872715"/>
              <a:gd name="connsiteX1191" fmla="*/ 5263691 w 5879199"/>
              <a:gd name="connsiteY1191" fmla="*/ 3950718 h 5872715"/>
              <a:gd name="connsiteX1192" fmla="*/ 5267019 w 5879199"/>
              <a:gd name="connsiteY1192" fmla="*/ 3957637 h 5872715"/>
              <a:gd name="connsiteX1193" fmla="*/ 5265521 w 5879199"/>
              <a:gd name="connsiteY1193" fmla="*/ 3957962 h 5872715"/>
              <a:gd name="connsiteX1194" fmla="*/ 5265102 w 5879199"/>
              <a:gd name="connsiteY1194" fmla="*/ 3957772 h 5872715"/>
              <a:gd name="connsiteX1195" fmla="*/ 5272479 w 5879199"/>
              <a:gd name="connsiteY1195" fmla="*/ 3964954 h 5872715"/>
              <a:gd name="connsiteX1196" fmla="*/ 5291916 w 5879199"/>
              <a:gd name="connsiteY1196" fmla="*/ 3991748 h 5872715"/>
              <a:gd name="connsiteX1197" fmla="*/ 5314284 w 5879199"/>
              <a:gd name="connsiteY1197" fmla="*/ 4016770 h 5872715"/>
              <a:gd name="connsiteX1198" fmla="*/ 5308986 w 5879199"/>
              <a:gd name="connsiteY1198" fmla="*/ 4033758 h 5872715"/>
              <a:gd name="connsiteX1199" fmla="*/ 5363044 w 5879199"/>
              <a:gd name="connsiteY1199" fmla="*/ 4082975 h 5872715"/>
              <a:gd name="connsiteX1200" fmla="*/ 5383798 w 5879199"/>
              <a:gd name="connsiteY1200" fmla="*/ 4101966 h 5872715"/>
              <a:gd name="connsiteX1201" fmla="*/ 5384776 w 5879199"/>
              <a:gd name="connsiteY1201" fmla="*/ 4105330 h 5872715"/>
              <a:gd name="connsiteX1202" fmla="*/ 5388401 w 5879199"/>
              <a:gd name="connsiteY1202" fmla="*/ 4114691 h 5872715"/>
              <a:gd name="connsiteX1203" fmla="*/ 5381553 w 5879199"/>
              <a:gd name="connsiteY1203" fmla="*/ 4108824 h 5872715"/>
              <a:gd name="connsiteX1204" fmla="*/ 5278880 w 5879199"/>
              <a:gd name="connsiteY1204" fmla="*/ 4020666 h 5872715"/>
              <a:gd name="connsiteX1205" fmla="*/ 5238880 w 5879199"/>
              <a:gd name="connsiteY1205" fmla="*/ 3985994 h 5872715"/>
              <a:gd name="connsiteX1206" fmla="*/ 5207191 w 5879199"/>
              <a:gd name="connsiteY1206" fmla="*/ 3961800 h 5872715"/>
              <a:gd name="connsiteX1207" fmla="*/ 5186851 w 5879199"/>
              <a:gd name="connsiteY1207" fmla="*/ 3947683 h 5872715"/>
              <a:gd name="connsiteX1208" fmla="*/ 5182256 w 5879199"/>
              <a:gd name="connsiteY1208" fmla="*/ 3946525 h 5872715"/>
              <a:gd name="connsiteX1209" fmla="*/ 5180200 w 5879199"/>
              <a:gd name="connsiteY1209" fmla="*/ 3946273 h 5872715"/>
              <a:gd name="connsiteX1210" fmla="*/ 5191128 w 5879199"/>
              <a:gd name="connsiteY1210" fmla="*/ 3965253 h 5872715"/>
              <a:gd name="connsiteX1211" fmla="*/ 5195566 w 5879199"/>
              <a:gd name="connsiteY1211" fmla="*/ 3974980 h 5872715"/>
              <a:gd name="connsiteX1212" fmla="*/ 5195612 w 5879199"/>
              <a:gd name="connsiteY1212" fmla="*/ 3975021 h 5872715"/>
              <a:gd name="connsiteX1213" fmla="*/ 5228243 w 5879199"/>
              <a:gd name="connsiteY1213" fmla="*/ 4005351 h 5872715"/>
              <a:gd name="connsiteX1214" fmla="*/ 5266474 w 5879199"/>
              <a:gd name="connsiteY1214" fmla="*/ 4049779 h 5872715"/>
              <a:gd name="connsiteX1215" fmla="*/ 5269631 w 5879199"/>
              <a:gd name="connsiteY1215" fmla="*/ 4063017 h 5872715"/>
              <a:gd name="connsiteX1216" fmla="*/ 5317001 w 5879199"/>
              <a:gd name="connsiteY1216" fmla="*/ 4106228 h 5872715"/>
              <a:gd name="connsiteX1217" fmla="*/ 5300682 w 5879199"/>
              <a:gd name="connsiteY1217" fmla="*/ 4099298 h 5872715"/>
              <a:gd name="connsiteX1218" fmla="*/ 5302191 w 5879199"/>
              <a:gd name="connsiteY1218" fmla="*/ 4098846 h 5872715"/>
              <a:gd name="connsiteX1219" fmla="*/ 5304480 w 5879199"/>
              <a:gd name="connsiteY1219" fmla="*/ 4100446 h 5872715"/>
              <a:gd name="connsiteX1220" fmla="*/ 5303159 w 5879199"/>
              <a:gd name="connsiteY1220" fmla="*/ 4098555 h 5872715"/>
              <a:gd name="connsiteX1221" fmla="*/ 5302191 w 5879199"/>
              <a:gd name="connsiteY1221" fmla="*/ 4098846 h 5872715"/>
              <a:gd name="connsiteX1222" fmla="*/ 5297980 w 5879199"/>
              <a:gd name="connsiteY1222" fmla="*/ 4095901 h 5872715"/>
              <a:gd name="connsiteX1223" fmla="*/ 5295860 w 5879199"/>
              <a:gd name="connsiteY1223" fmla="*/ 4093235 h 5872715"/>
              <a:gd name="connsiteX1224" fmla="*/ 5292869 w 5879199"/>
              <a:gd name="connsiteY1224" fmla="*/ 4090960 h 5872715"/>
              <a:gd name="connsiteX1225" fmla="*/ 5279299 w 5879199"/>
              <a:gd name="connsiteY1225" fmla="*/ 4090839 h 5872715"/>
              <a:gd name="connsiteX1226" fmla="*/ 5233057 w 5879199"/>
              <a:gd name="connsiteY1226" fmla="*/ 4049962 h 5872715"/>
              <a:gd name="connsiteX1227" fmla="*/ 5222346 w 5879199"/>
              <a:gd name="connsiteY1227" fmla="*/ 4049044 h 5872715"/>
              <a:gd name="connsiteX1228" fmla="*/ 5181392 w 5879199"/>
              <a:gd name="connsiteY1228" fmla="*/ 4011960 h 5872715"/>
              <a:gd name="connsiteX1229" fmla="*/ 5172949 w 5879199"/>
              <a:gd name="connsiteY1229" fmla="*/ 4004144 h 5872715"/>
              <a:gd name="connsiteX1230" fmla="*/ 5173714 w 5879199"/>
              <a:gd name="connsiteY1230" fmla="*/ 4007535 h 5872715"/>
              <a:gd name="connsiteX1231" fmla="*/ 5176713 w 5879199"/>
              <a:gd name="connsiteY1231" fmla="*/ 4012780 h 5872715"/>
              <a:gd name="connsiteX1232" fmla="*/ 5144873 w 5879199"/>
              <a:gd name="connsiteY1232" fmla="*/ 3974533 h 5872715"/>
              <a:gd name="connsiteX1233" fmla="*/ 5144876 w 5879199"/>
              <a:gd name="connsiteY1233" fmla="*/ 3974120 h 5872715"/>
              <a:gd name="connsiteX1234" fmla="*/ 5143886 w 5879199"/>
              <a:gd name="connsiteY1234" fmla="*/ 3973115 h 5872715"/>
              <a:gd name="connsiteX1235" fmla="*/ 5144873 w 5879199"/>
              <a:gd name="connsiteY1235" fmla="*/ 3974533 h 5872715"/>
              <a:gd name="connsiteX1236" fmla="*/ 5143804 w 5879199"/>
              <a:gd name="connsiteY1236" fmla="*/ 3977323 h 5872715"/>
              <a:gd name="connsiteX1237" fmla="*/ 5133633 w 5879199"/>
              <a:gd name="connsiteY1237" fmla="*/ 3966293 h 5872715"/>
              <a:gd name="connsiteX1238" fmla="*/ 5128398 w 5879199"/>
              <a:gd name="connsiteY1238" fmla="*/ 3957813 h 5872715"/>
              <a:gd name="connsiteX1239" fmla="*/ 5118095 w 5879199"/>
              <a:gd name="connsiteY1239" fmla="*/ 3948578 h 5872715"/>
              <a:gd name="connsiteX1240" fmla="*/ 5127525 w 5879199"/>
              <a:gd name="connsiteY1240" fmla="*/ 3969240 h 5872715"/>
              <a:gd name="connsiteX1241" fmla="*/ 5128925 w 5879199"/>
              <a:gd name="connsiteY1241" fmla="*/ 3970657 h 5872715"/>
              <a:gd name="connsiteX1242" fmla="*/ 5156709 w 5879199"/>
              <a:gd name="connsiteY1242" fmla="*/ 3995992 h 5872715"/>
              <a:gd name="connsiteX1243" fmla="*/ 5286592 w 5879199"/>
              <a:gd name="connsiteY1243" fmla="*/ 4122548 h 5872715"/>
              <a:gd name="connsiteX1244" fmla="*/ 5355929 w 5879199"/>
              <a:gd name="connsiteY1244" fmla="*/ 4183501 h 5872715"/>
              <a:gd name="connsiteX1245" fmla="*/ 5358607 w 5879199"/>
              <a:gd name="connsiteY1245" fmla="*/ 4189650 h 5872715"/>
              <a:gd name="connsiteX1246" fmla="*/ 5365675 w 5879199"/>
              <a:gd name="connsiteY1246" fmla="*/ 4203620 h 5872715"/>
              <a:gd name="connsiteX1247" fmla="*/ 5342602 w 5879199"/>
              <a:gd name="connsiteY1247" fmla="*/ 4186006 h 5872715"/>
              <a:gd name="connsiteX1248" fmla="*/ 5362260 w 5879199"/>
              <a:gd name="connsiteY1248" fmla="*/ 4206383 h 5872715"/>
              <a:gd name="connsiteX1249" fmla="*/ 5356739 w 5879199"/>
              <a:gd name="connsiteY1249" fmla="*/ 4210435 h 5872715"/>
              <a:gd name="connsiteX1250" fmla="*/ 5356019 w 5879199"/>
              <a:gd name="connsiteY1250" fmla="*/ 4205705 h 5872715"/>
              <a:gd name="connsiteX1251" fmla="*/ 5356739 w 5879199"/>
              <a:gd name="connsiteY1251" fmla="*/ 4210435 h 5872715"/>
              <a:gd name="connsiteX1252" fmla="*/ 5361883 w 5879199"/>
              <a:gd name="connsiteY1252" fmla="*/ 4218989 h 5872715"/>
              <a:gd name="connsiteX1253" fmla="*/ 5340662 w 5879199"/>
              <a:gd name="connsiteY1253" fmla="*/ 4201773 h 5872715"/>
              <a:gd name="connsiteX1254" fmla="*/ 5334914 w 5879199"/>
              <a:gd name="connsiteY1254" fmla="*/ 4195363 h 5872715"/>
              <a:gd name="connsiteX1255" fmla="*/ 5332901 w 5879199"/>
              <a:gd name="connsiteY1255" fmla="*/ 4191655 h 5872715"/>
              <a:gd name="connsiteX1256" fmla="*/ 5331515 w 5879199"/>
              <a:gd name="connsiteY1256" fmla="*/ 4194353 h 5872715"/>
              <a:gd name="connsiteX1257" fmla="*/ 5303121 w 5879199"/>
              <a:gd name="connsiteY1257" fmla="*/ 4171318 h 5872715"/>
              <a:gd name="connsiteX1258" fmla="*/ 5296901 w 5879199"/>
              <a:gd name="connsiteY1258" fmla="*/ 4162038 h 5872715"/>
              <a:gd name="connsiteX1259" fmla="*/ 5283525 w 5879199"/>
              <a:gd name="connsiteY1259" fmla="*/ 4140198 h 5872715"/>
              <a:gd name="connsiteX1260" fmla="*/ 5264326 w 5879199"/>
              <a:gd name="connsiteY1260" fmla="*/ 4116068 h 5872715"/>
              <a:gd name="connsiteX1261" fmla="*/ 5291860 w 5879199"/>
              <a:gd name="connsiteY1261" fmla="*/ 4161851 h 5872715"/>
              <a:gd name="connsiteX1262" fmla="*/ 5292117 w 5879199"/>
              <a:gd name="connsiteY1262" fmla="*/ 4162391 h 5872715"/>
              <a:gd name="connsiteX1263" fmla="*/ 5284378 w 5879199"/>
              <a:gd name="connsiteY1263" fmla="*/ 4156112 h 5872715"/>
              <a:gd name="connsiteX1264" fmla="*/ 5154614 w 5879199"/>
              <a:gd name="connsiteY1264" fmla="*/ 4040838 h 5872715"/>
              <a:gd name="connsiteX1265" fmla="*/ 5167763 w 5879199"/>
              <a:gd name="connsiteY1265" fmla="*/ 4057980 h 5872715"/>
              <a:gd name="connsiteX1266" fmla="*/ 5158775 w 5879199"/>
              <a:gd name="connsiteY1266" fmla="*/ 4054468 h 5872715"/>
              <a:gd name="connsiteX1267" fmla="*/ 5128117 w 5879199"/>
              <a:gd name="connsiteY1267" fmla="*/ 4009623 h 5872715"/>
              <a:gd name="connsiteX1268" fmla="*/ 5147925 w 5879199"/>
              <a:gd name="connsiteY1268" fmla="*/ 4045823 h 5872715"/>
              <a:gd name="connsiteX1269" fmla="*/ 5145946 w 5879199"/>
              <a:gd name="connsiteY1269" fmla="*/ 4044165 h 5872715"/>
              <a:gd name="connsiteX1270" fmla="*/ 5098374 w 5879199"/>
              <a:gd name="connsiteY1270" fmla="*/ 4007227 h 5872715"/>
              <a:gd name="connsiteX1271" fmla="*/ 5156715 w 5879199"/>
              <a:gd name="connsiteY1271" fmla="*/ 4072013 h 5872715"/>
              <a:gd name="connsiteX1272" fmla="*/ 5144463 w 5879199"/>
              <a:gd name="connsiteY1272" fmla="*/ 4074614 h 5872715"/>
              <a:gd name="connsiteX1273" fmla="*/ 5149162 w 5879199"/>
              <a:gd name="connsiteY1273" fmla="*/ 4084334 h 5872715"/>
              <a:gd name="connsiteX1274" fmla="*/ 5115216 w 5879199"/>
              <a:gd name="connsiteY1274" fmla="*/ 4055476 h 5872715"/>
              <a:gd name="connsiteX1275" fmla="*/ 5082811 w 5879199"/>
              <a:gd name="connsiteY1275" fmla="*/ 4023099 h 5872715"/>
              <a:gd name="connsiteX1276" fmla="*/ 5073227 w 5879199"/>
              <a:gd name="connsiteY1276" fmla="*/ 4024517 h 5872715"/>
              <a:gd name="connsiteX1277" fmla="*/ 5033038 w 5879199"/>
              <a:gd name="connsiteY1277" fmla="*/ 3989453 h 5872715"/>
              <a:gd name="connsiteX1278" fmla="*/ 5056989 w 5879199"/>
              <a:gd name="connsiteY1278" fmla="*/ 4025578 h 5872715"/>
              <a:gd name="connsiteX1279" fmla="*/ 5096764 w 5879199"/>
              <a:gd name="connsiteY1279" fmla="*/ 4066491 h 5872715"/>
              <a:gd name="connsiteX1280" fmla="*/ 5170973 w 5879199"/>
              <a:gd name="connsiteY1280" fmla="*/ 4150684 h 5872715"/>
              <a:gd name="connsiteX1281" fmla="*/ 5092328 w 5879199"/>
              <a:gd name="connsiteY1281" fmla="*/ 4077431 h 5872715"/>
              <a:gd name="connsiteX1282" fmla="*/ 5052821 w 5879199"/>
              <a:gd name="connsiteY1282" fmla="*/ 4044898 h 5872715"/>
              <a:gd name="connsiteX1283" fmla="*/ 5038312 w 5879199"/>
              <a:gd name="connsiteY1283" fmla="*/ 4042834 h 5872715"/>
              <a:gd name="connsiteX1284" fmla="*/ 5003908 w 5879199"/>
              <a:gd name="connsiteY1284" fmla="*/ 4005207 h 5872715"/>
              <a:gd name="connsiteX1285" fmla="*/ 5003815 w 5879199"/>
              <a:gd name="connsiteY1285" fmla="*/ 4005394 h 5872715"/>
              <a:gd name="connsiteX1286" fmla="*/ 5005195 w 5879199"/>
              <a:gd name="connsiteY1286" fmla="*/ 4007982 h 5872715"/>
              <a:gd name="connsiteX1287" fmla="*/ 5006501 w 5879199"/>
              <a:gd name="connsiteY1287" fmla="*/ 4010017 h 5872715"/>
              <a:gd name="connsiteX1288" fmla="*/ 5027433 w 5879199"/>
              <a:gd name="connsiteY1288" fmla="*/ 4047987 h 5872715"/>
              <a:gd name="connsiteX1289" fmla="*/ 5026443 w 5879199"/>
              <a:gd name="connsiteY1289" fmla="*/ 4056320 h 5872715"/>
              <a:gd name="connsiteX1290" fmla="*/ 4997364 w 5879199"/>
              <a:gd name="connsiteY1290" fmla="*/ 4011939 h 5872715"/>
              <a:gd name="connsiteX1291" fmla="*/ 4993934 w 5879199"/>
              <a:gd name="connsiteY1291" fmla="*/ 4013813 h 5872715"/>
              <a:gd name="connsiteX1292" fmla="*/ 4991242 w 5879199"/>
              <a:gd name="connsiteY1292" fmla="*/ 4013654 h 5872715"/>
              <a:gd name="connsiteX1293" fmla="*/ 4943426 w 5879199"/>
              <a:gd name="connsiteY1293" fmla="*/ 3970643 h 5872715"/>
              <a:gd name="connsiteX1294" fmla="*/ 4942613 w 5879199"/>
              <a:gd name="connsiteY1294" fmla="*/ 3971003 h 5872715"/>
              <a:gd name="connsiteX1295" fmla="*/ 4941597 w 5879199"/>
              <a:gd name="connsiteY1295" fmla="*/ 3971456 h 5872715"/>
              <a:gd name="connsiteX1296" fmla="*/ 4941258 w 5879199"/>
              <a:gd name="connsiteY1296" fmla="*/ 3971604 h 5872715"/>
              <a:gd name="connsiteX1297" fmla="*/ 4940985 w 5879199"/>
              <a:gd name="connsiteY1297" fmla="*/ 3971725 h 5872715"/>
              <a:gd name="connsiteX1298" fmla="*/ 4941597 w 5879199"/>
              <a:gd name="connsiteY1298" fmla="*/ 3971456 h 5872715"/>
              <a:gd name="connsiteX1299" fmla="*/ 4943426 w 5879199"/>
              <a:gd name="connsiteY1299" fmla="*/ 3970643 h 5872715"/>
              <a:gd name="connsiteX1300" fmla="*/ 4979402 w 5879199"/>
              <a:gd name="connsiteY1300" fmla="*/ 4010406 h 5872715"/>
              <a:gd name="connsiteX1301" fmla="*/ 5033501 w 5879199"/>
              <a:gd name="connsiteY1301" fmla="*/ 4074243 h 5872715"/>
              <a:gd name="connsiteX1302" fmla="*/ 4982604 w 5879199"/>
              <a:gd name="connsiteY1302" fmla="*/ 4038265 h 5872715"/>
              <a:gd name="connsiteX1303" fmla="*/ 4993844 w 5879199"/>
              <a:gd name="connsiteY1303" fmla="*/ 4068220 h 5872715"/>
              <a:gd name="connsiteX1304" fmla="*/ 4962567 w 5879199"/>
              <a:gd name="connsiteY1304" fmla="*/ 4038178 h 5872715"/>
              <a:gd name="connsiteX1305" fmla="*/ 4931291 w 5879199"/>
              <a:gd name="connsiteY1305" fmla="*/ 4008137 h 5872715"/>
              <a:gd name="connsiteX1306" fmla="*/ 4965725 w 5879199"/>
              <a:gd name="connsiteY1306" fmla="*/ 4051416 h 5872715"/>
              <a:gd name="connsiteX1307" fmla="*/ 4958679 w 5879199"/>
              <a:gd name="connsiteY1307" fmla="*/ 4047966 h 5872715"/>
              <a:gd name="connsiteX1308" fmla="*/ 4955776 w 5879199"/>
              <a:gd name="connsiteY1308" fmla="*/ 4046272 h 5872715"/>
              <a:gd name="connsiteX1309" fmla="*/ 4929962 w 5879199"/>
              <a:gd name="connsiteY1309" fmla="*/ 4008723 h 5872715"/>
              <a:gd name="connsiteX1310" fmla="*/ 4917557 w 5879199"/>
              <a:gd name="connsiteY1310" fmla="*/ 3990679 h 5872715"/>
              <a:gd name="connsiteX1311" fmla="*/ 4934196 w 5879199"/>
              <a:gd name="connsiteY1311" fmla="*/ 4022555 h 5872715"/>
              <a:gd name="connsiteX1312" fmla="*/ 4946253 w 5879199"/>
              <a:gd name="connsiteY1312" fmla="*/ 4041682 h 5872715"/>
              <a:gd name="connsiteX1313" fmla="*/ 4943419 w 5879199"/>
              <a:gd name="connsiteY1313" fmla="*/ 4041585 h 5872715"/>
              <a:gd name="connsiteX1314" fmla="*/ 4954600 w 5879199"/>
              <a:gd name="connsiteY1314" fmla="*/ 4056348 h 5872715"/>
              <a:gd name="connsiteX1315" fmla="*/ 4957512 w 5879199"/>
              <a:gd name="connsiteY1315" fmla="*/ 4059580 h 5872715"/>
              <a:gd name="connsiteX1316" fmla="*/ 4971520 w 5879199"/>
              <a:gd name="connsiteY1316" fmla="*/ 4081908 h 5872715"/>
              <a:gd name="connsiteX1317" fmla="*/ 4987928 w 5879199"/>
              <a:gd name="connsiteY1317" fmla="*/ 4113826 h 5872715"/>
              <a:gd name="connsiteX1318" fmla="*/ 4938468 w 5879199"/>
              <a:gd name="connsiteY1318" fmla="*/ 4042551 h 5872715"/>
              <a:gd name="connsiteX1319" fmla="*/ 4936611 w 5879199"/>
              <a:gd name="connsiteY1319" fmla="*/ 4049631 h 5872715"/>
              <a:gd name="connsiteX1320" fmla="*/ 4993321 w 5879199"/>
              <a:gd name="connsiteY1320" fmla="*/ 4139946 h 5872715"/>
              <a:gd name="connsiteX1321" fmla="*/ 4990466 w 5879199"/>
              <a:gd name="connsiteY1321" fmla="*/ 4137241 h 5872715"/>
              <a:gd name="connsiteX1322" fmla="*/ 4967687 w 5879199"/>
              <a:gd name="connsiteY1322" fmla="*/ 4118069 h 5872715"/>
              <a:gd name="connsiteX1323" fmla="*/ 4950734 w 5879199"/>
              <a:gd name="connsiteY1323" fmla="*/ 4110948 h 5872715"/>
              <a:gd name="connsiteX1324" fmla="*/ 4954119 w 5879199"/>
              <a:gd name="connsiteY1324" fmla="*/ 4117949 h 5872715"/>
              <a:gd name="connsiteX1325" fmla="*/ 4950137 w 5879199"/>
              <a:gd name="connsiteY1325" fmla="*/ 4137656 h 5872715"/>
              <a:gd name="connsiteX1326" fmla="*/ 4897239 w 5879199"/>
              <a:gd name="connsiteY1326" fmla="*/ 4096424 h 5872715"/>
              <a:gd name="connsiteX1327" fmla="*/ 4932131 w 5879199"/>
              <a:gd name="connsiteY1327" fmla="*/ 4148474 h 5872715"/>
              <a:gd name="connsiteX1328" fmla="*/ 4923325 w 5879199"/>
              <a:gd name="connsiteY1328" fmla="*/ 4145372 h 5872715"/>
              <a:gd name="connsiteX1329" fmla="*/ 4919054 w 5879199"/>
              <a:gd name="connsiteY1329" fmla="*/ 4142335 h 5872715"/>
              <a:gd name="connsiteX1330" fmla="*/ 4879275 w 5879199"/>
              <a:gd name="connsiteY1330" fmla="*/ 4080844 h 5872715"/>
              <a:gd name="connsiteX1331" fmla="*/ 4855169 w 5879199"/>
              <a:gd name="connsiteY1331" fmla="*/ 4043781 h 5872715"/>
              <a:gd name="connsiteX1332" fmla="*/ 4867079 w 5879199"/>
              <a:gd name="connsiteY1332" fmla="*/ 4069635 h 5872715"/>
              <a:gd name="connsiteX1333" fmla="*/ 4908719 w 5879199"/>
              <a:gd name="connsiteY1333" fmla="*/ 4133988 h 5872715"/>
              <a:gd name="connsiteX1334" fmla="*/ 4909769 w 5879199"/>
              <a:gd name="connsiteY1334" fmla="*/ 4135739 h 5872715"/>
              <a:gd name="connsiteX1335" fmla="*/ 4909655 w 5879199"/>
              <a:gd name="connsiteY1335" fmla="*/ 4135659 h 5872715"/>
              <a:gd name="connsiteX1336" fmla="*/ 4906265 w 5879199"/>
              <a:gd name="connsiteY1336" fmla="*/ 4136337 h 5872715"/>
              <a:gd name="connsiteX1337" fmla="*/ 4921612 w 5879199"/>
              <a:gd name="connsiteY1337" fmla="*/ 4155507 h 5872715"/>
              <a:gd name="connsiteX1338" fmla="*/ 4945921 w 5879199"/>
              <a:gd name="connsiteY1338" fmla="*/ 4196074 h 5872715"/>
              <a:gd name="connsiteX1339" fmla="*/ 4949507 w 5879199"/>
              <a:gd name="connsiteY1339" fmla="*/ 4201530 h 5872715"/>
              <a:gd name="connsiteX1340" fmla="*/ 4932697 w 5879199"/>
              <a:gd name="connsiteY1340" fmla="*/ 4187770 h 5872715"/>
              <a:gd name="connsiteX1341" fmla="*/ 4906796 w 5879199"/>
              <a:gd name="connsiteY1341" fmla="*/ 4165377 h 5872715"/>
              <a:gd name="connsiteX1342" fmla="*/ 4877775 w 5879199"/>
              <a:gd name="connsiteY1342" fmla="*/ 4139999 h 5872715"/>
              <a:gd name="connsiteX1343" fmla="*/ 4871454 w 5879199"/>
              <a:gd name="connsiteY1343" fmla="*/ 4137597 h 5872715"/>
              <a:gd name="connsiteX1344" fmla="*/ 4874251 w 5879199"/>
              <a:gd name="connsiteY1344" fmla="*/ 4140312 h 5872715"/>
              <a:gd name="connsiteX1345" fmla="*/ 4883077 w 5879199"/>
              <a:gd name="connsiteY1345" fmla="*/ 4153546 h 5872715"/>
              <a:gd name="connsiteX1346" fmla="*/ 4761816 w 5879199"/>
              <a:gd name="connsiteY1346" fmla="*/ 4065876 h 5872715"/>
              <a:gd name="connsiteX1347" fmla="*/ 4773820 w 5879199"/>
              <a:gd name="connsiteY1347" fmla="*/ 4097580 h 5872715"/>
              <a:gd name="connsiteX1348" fmla="*/ 4788310 w 5879199"/>
              <a:gd name="connsiteY1348" fmla="*/ 4148034 h 5872715"/>
              <a:gd name="connsiteX1349" fmla="*/ 4794701 w 5879199"/>
              <a:gd name="connsiteY1349" fmla="*/ 4164795 h 5872715"/>
              <a:gd name="connsiteX1350" fmla="*/ 4798572 w 5879199"/>
              <a:gd name="connsiteY1350" fmla="*/ 4216694 h 5872715"/>
              <a:gd name="connsiteX1351" fmla="*/ 4787728 w 5879199"/>
              <a:gd name="connsiteY1351" fmla="*/ 4226785 h 5872715"/>
              <a:gd name="connsiteX1352" fmla="*/ 4797217 w 5879199"/>
              <a:gd name="connsiteY1352" fmla="*/ 4235617 h 5872715"/>
              <a:gd name="connsiteX1353" fmla="*/ 4803990 w 5879199"/>
              <a:gd name="connsiteY1353" fmla="*/ 4317611 h 5872715"/>
              <a:gd name="connsiteX1354" fmla="*/ 4786368 w 5879199"/>
              <a:gd name="connsiteY1354" fmla="*/ 4351669 h 5872715"/>
              <a:gd name="connsiteX1355" fmla="*/ 4785787 w 5879199"/>
              <a:gd name="connsiteY1355" fmla="*/ 4395100 h 5872715"/>
              <a:gd name="connsiteX1356" fmla="*/ 4774747 w 5879199"/>
              <a:gd name="connsiteY1356" fmla="*/ 4407894 h 5872715"/>
              <a:gd name="connsiteX1357" fmla="*/ 4784430 w 5879199"/>
              <a:gd name="connsiteY1357" fmla="*/ 4414021 h 5872715"/>
              <a:gd name="connsiteX1358" fmla="*/ 4791204 w 5879199"/>
              <a:gd name="connsiteY1358" fmla="*/ 4496016 h 5872715"/>
              <a:gd name="connsiteX1359" fmla="*/ 4773583 w 5879199"/>
              <a:gd name="connsiteY1359" fmla="*/ 4530074 h 5872715"/>
              <a:gd name="connsiteX1360" fmla="*/ 4754412 w 5879199"/>
              <a:gd name="connsiteY1360" fmla="*/ 4550437 h 5872715"/>
              <a:gd name="connsiteX1361" fmla="*/ 4743569 w 5879199"/>
              <a:gd name="connsiteY1361" fmla="*/ 4560527 h 5872715"/>
              <a:gd name="connsiteX1362" fmla="*/ 4734080 w 5879199"/>
              <a:gd name="connsiteY1362" fmla="*/ 4587018 h 5872715"/>
              <a:gd name="connsiteX1363" fmla="*/ 4687411 w 5879199"/>
              <a:gd name="connsiteY1363" fmla="*/ 4673334 h 5872715"/>
              <a:gd name="connsiteX1364" fmla="*/ 4652168 w 5879199"/>
              <a:gd name="connsiteY1364" fmla="*/ 4741451 h 5872715"/>
              <a:gd name="connsiteX1365" fmla="*/ 4581295 w 5879199"/>
              <a:gd name="connsiteY1365" fmla="*/ 4812447 h 5872715"/>
              <a:gd name="connsiteX1366" fmla="*/ 4501903 w 5879199"/>
              <a:gd name="connsiteY1366" fmla="*/ 4896418 h 5872715"/>
              <a:gd name="connsiteX1367" fmla="*/ 4457558 w 5879199"/>
              <a:gd name="connsiteY1367" fmla="*/ 4950297 h 5872715"/>
              <a:gd name="connsiteX1368" fmla="*/ 4421155 w 5879199"/>
              <a:gd name="connsiteY1368" fmla="*/ 4963990 h 5872715"/>
              <a:gd name="connsiteX1369" fmla="*/ 4395207 w 5879199"/>
              <a:gd name="connsiteY1369" fmla="*/ 4972998 h 5872715"/>
              <a:gd name="connsiteX1370" fmla="*/ 4360545 w 5879199"/>
              <a:gd name="connsiteY1370" fmla="*/ 4962363 h 5872715"/>
              <a:gd name="connsiteX1371" fmla="*/ 4313300 w 5879199"/>
              <a:gd name="connsiteY1371" fmla="*/ 4950826 h 5872715"/>
              <a:gd name="connsiteX1372" fmla="*/ 4290064 w 5879199"/>
              <a:gd name="connsiteY1372" fmla="*/ 4957312 h 5872715"/>
              <a:gd name="connsiteX1373" fmla="*/ 4147161 w 5879199"/>
              <a:gd name="connsiteY1373" fmla="*/ 4938920 h 5872715"/>
              <a:gd name="connsiteX1374" fmla="*/ 4103014 w 5879199"/>
              <a:gd name="connsiteY1374" fmla="*/ 4919454 h 5872715"/>
              <a:gd name="connsiteX1375" fmla="*/ 4076487 w 5879199"/>
              <a:gd name="connsiteY1375" fmla="*/ 4901251 h 5872715"/>
              <a:gd name="connsiteX1376" fmla="*/ 4066419 w 5879199"/>
              <a:gd name="connsiteY1376" fmla="*/ 4900529 h 5872715"/>
              <a:gd name="connsiteX1377" fmla="*/ 3997484 w 5879199"/>
              <a:gd name="connsiteY1377" fmla="*/ 4873853 h 5872715"/>
              <a:gd name="connsiteX1378" fmla="*/ 3934555 w 5879199"/>
              <a:gd name="connsiteY1378" fmla="*/ 4834023 h 5872715"/>
              <a:gd name="connsiteX1379" fmla="*/ 3914999 w 5879199"/>
              <a:gd name="connsiteY1379" fmla="*/ 4824470 h 5872715"/>
              <a:gd name="connsiteX1380" fmla="*/ 3900669 w 5879199"/>
              <a:gd name="connsiteY1380" fmla="*/ 4812575 h 5872715"/>
              <a:gd name="connsiteX1381" fmla="*/ 3876272 w 5879199"/>
              <a:gd name="connsiteY1381" fmla="*/ 4799959 h 5872715"/>
              <a:gd name="connsiteX1382" fmla="*/ 3832317 w 5879199"/>
              <a:gd name="connsiteY1382" fmla="*/ 4777790 h 5872715"/>
              <a:gd name="connsiteX1383" fmla="*/ 3696388 w 5879199"/>
              <a:gd name="connsiteY1383" fmla="*/ 4697407 h 5872715"/>
              <a:gd name="connsiteX1384" fmla="*/ 3657856 w 5879199"/>
              <a:gd name="connsiteY1384" fmla="*/ 4670193 h 5872715"/>
              <a:gd name="connsiteX1385" fmla="*/ 3644108 w 5879199"/>
              <a:gd name="connsiteY1385" fmla="*/ 4650188 h 5872715"/>
              <a:gd name="connsiteX1386" fmla="*/ 3628423 w 5879199"/>
              <a:gd name="connsiteY1386" fmla="*/ 4657215 h 5872715"/>
              <a:gd name="connsiteX1387" fmla="*/ 3604026 w 5879199"/>
              <a:gd name="connsiteY1387" fmla="*/ 4644600 h 5872715"/>
              <a:gd name="connsiteX1388" fmla="*/ 3577305 w 5879199"/>
              <a:gd name="connsiteY1388" fmla="*/ 4629099 h 5872715"/>
              <a:gd name="connsiteX1389" fmla="*/ 3517280 w 5879199"/>
              <a:gd name="connsiteY1389" fmla="*/ 4584042 h 5872715"/>
              <a:gd name="connsiteX1390" fmla="*/ 3502563 w 5879199"/>
              <a:gd name="connsiteY1390" fmla="*/ 4577554 h 5872715"/>
              <a:gd name="connsiteX1391" fmla="*/ 3464419 w 5879199"/>
              <a:gd name="connsiteY1391" fmla="*/ 4544932 h 5872715"/>
              <a:gd name="connsiteX1392" fmla="*/ 3439827 w 5879199"/>
              <a:gd name="connsiteY1392" fmla="*/ 4535019 h 5872715"/>
              <a:gd name="connsiteX1393" fmla="*/ 3366635 w 5879199"/>
              <a:gd name="connsiteY1393" fmla="*/ 4497170 h 5872715"/>
              <a:gd name="connsiteX1394" fmla="*/ 3286859 w 5879199"/>
              <a:gd name="connsiteY1394" fmla="*/ 4445264 h 5872715"/>
              <a:gd name="connsiteX1395" fmla="*/ 3255297 w 5879199"/>
              <a:gd name="connsiteY1395" fmla="*/ 4426702 h 5872715"/>
              <a:gd name="connsiteX1396" fmla="*/ 3238064 w 5879199"/>
              <a:gd name="connsiteY1396" fmla="*/ 4420032 h 5872715"/>
              <a:gd name="connsiteX1397" fmla="*/ 3224315 w 5879199"/>
              <a:gd name="connsiteY1397" fmla="*/ 4400028 h 5872715"/>
              <a:gd name="connsiteX1398" fmla="*/ 3217732 w 5879199"/>
              <a:gd name="connsiteY1398" fmla="*/ 4385970 h 5872715"/>
              <a:gd name="connsiteX1399" fmla="*/ 3183654 w 5879199"/>
              <a:gd name="connsiteY1399" fmla="*/ 4367226 h 5872715"/>
              <a:gd name="connsiteX1400" fmla="*/ 3147251 w 5879199"/>
              <a:gd name="connsiteY1400" fmla="*/ 4345599 h 5872715"/>
              <a:gd name="connsiteX1401" fmla="*/ 3123434 w 5879199"/>
              <a:gd name="connsiteY1401" fmla="*/ 4324873 h 5872715"/>
              <a:gd name="connsiteX1402" fmla="*/ 3127696 w 5879199"/>
              <a:gd name="connsiteY1402" fmla="*/ 4300725 h 5872715"/>
              <a:gd name="connsiteX1403" fmla="*/ 3115303 w 5879199"/>
              <a:gd name="connsiteY1403" fmla="*/ 4297120 h 5872715"/>
              <a:gd name="connsiteX1404" fmla="*/ 3068250 w 5879199"/>
              <a:gd name="connsiteY1404" fmla="*/ 4282880 h 5872715"/>
              <a:gd name="connsiteX1405" fmla="*/ 3022360 w 5879199"/>
              <a:gd name="connsiteY1405" fmla="*/ 4252421 h 5872715"/>
              <a:gd name="connsiteX1406" fmla="*/ 2993703 w 5879199"/>
              <a:gd name="connsiteY1406" fmla="*/ 4228633 h 5872715"/>
              <a:gd name="connsiteX1407" fmla="*/ 2962333 w 5879199"/>
              <a:gd name="connsiteY1407" fmla="*/ 4207365 h 5872715"/>
              <a:gd name="connsiteX1408" fmla="*/ 2928255 w 5879199"/>
              <a:gd name="connsiteY1408" fmla="*/ 4188620 h 5872715"/>
              <a:gd name="connsiteX1409" fmla="*/ 2906569 w 5879199"/>
              <a:gd name="connsiteY1409" fmla="*/ 4173482 h 5872715"/>
              <a:gd name="connsiteX1410" fmla="*/ 2895144 w 5879199"/>
              <a:gd name="connsiteY1410" fmla="*/ 4156362 h 5872715"/>
              <a:gd name="connsiteX1411" fmla="*/ 2881010 w 5879199"/>
              <a:gd name="connsiteY1411" fmla="*/ 4141764 h 5872715"/>
              <a:gd name="connsiteX1412" fmla="*/ 2842865 w 5879199"/>
              <a:gd name="connsiteY1412" fmla="*/ 4109142 h 5872715"/>
              <a:gd name="connsiteX1413" fmla="*/ 2820791 w 5879199"/>
              <a:gd name="connsiteY1413" fmla="*/ 4099410 h 5872715"/>
              <a:gd name="connsiteX1414" fmla="*/ 2793682 w 5879199"/>
              <a:gd name="connsiteY1414" fmla="*/ 4089316 h 5872715"/>
              <a:gd name="connsiteX1415" fmla="*/ 2771610 w 5879199"/>
              <a:gd name="connsiteY1415" fmla="*/ 4079583 h 5872715"/>
              <a:gd name="connsiteX1416" fmla="*/ 2752439 w 5879199"/>
              <a:gd name="connsiteY1416" fmla="*/ 4064624 h 5872715"/>
              <a:gd name="connsiteX1417" fmla="*/ 2738110 w 5879199"/>
              <a:gd name="connsiteY1417" fmla="*/ 4052730 h 5872715"/>
              <a:gd name="connsiteX1418" fmla="*/ 2723975 w 5879199"/>
              <a:gd name="connsiteY1418" fmla="*/ 4038132 h 5872715"/>
              <a:gd name="connsiteX1419" fmla="*/ 2702482 w 5879199"/>
              <a:gd name="connsiteY1419" fmla="*/ 4020290 h 5872715"/>
              <a:gd name="connsiteX1420" fmla="*/ 2646718 w 5879199"/>
              <a:gd name="connsiteY1420" fmla="*/ 3986406 h 5872715"/>
              <a:gd name="connsiteX1421" fmla="*/ 2598310 w 5879199"/>
              <a:gd name="connsiteY1421" fmla="*/ 3955767 h 5872715"/>
              <a:gd name="connsiteX1422" fmla="*/ 2502074 w 5879199"/>
              <a:gd name="connsiteY1422" fmla="*/ 3886380 h 5872715"/>
              <a:gd name="connsiteX1423" fmla="*/ 2474773 w 5879199"/>
              <a:gd name="connsiteY1423" fmla="*/ 3878989 h 5872715"/>
              <a:gd name="connsiteX1424" fmla="*/ 2425590 w 5879199"/>
              <a:gd name="connsiteY1424" fmla="*/ 3859162 h 5872715"/>
              <a:gd name="connsiteX1425" fmla="*/ 2391511 w 5879199"/>
              <a:gd name="connsiteY1425" fmla="*/ 3840419 h 5872715"/>
              <a:gd name="connsiteX1426" fmla="*/ 2389769 w 5879199"/>
              <a:gd name="connsiteY1426" fmla="*/ 3829426 h 5872715"/>
              <a:gd name="connsiteX1427" fmla="*/ 2388800 w 5879199"/>
              <a:gd name="connsiteY1427" fmla="*/ 3807620 h 5872715"/>
              <a:gd name="connsiteX1428" fmla="*/ 2307669 w 5879199"/>
              <a:gd name="connsiteY1428" fmla="*/ 3774635 h 5872715"/>
              <a:gd name="connsiteX1429" fmla="*/ 2278625 w 5879199"/>
              <a:gd name="connsiteY1429" fmla="*/ 3756252 h 5872715"/>
              <a:gd name="connsiteX1430" fmla="*/ 2254613 w 5879199"/>
              <a:gd name="connsiteY1430" fmla="*/ 3738230 h 5872715"/>
              <a:gd name="connsiteX1431" fmla="*/ 2239705 w 5879199"/>
              <a:gd name="connsiteY1431" fmla="*/ 3734444 h 5872715"/>
              <a:gd name="connsiteX1432" fmla="*/ 2205432 w 5879199"/>
              <a:gd name="connsiteY1432" fmla="*/ 3718403 h 5872715"/>
              <a:gd name="connsiteX1433" fmla="*/ 2171934 w 5879199"/>
              <a:gd name="connsiteY1433" fmla="*/ 3691550 h 5872715"/>
              <a:gd name="connsiteX1434" fmla="*/ 2059046 w 5879199"/>
              <a:gd name="connsiteY1434" fmla="*/ 3642705 h 5872715"/>
              <a:gd name="connsiteX1435" fmla="*/ 2039489 w 5879199"/>
              <a:gd name="connsiteY1435" fmla="*/ 3633153 h 5872715"/>
              <a:gd name="connsiteX1436" fmla="*/ 2012382 w 5879199"/>
              <a:gd name="connsiteY1436" fmla="*/ 3623059 h 5872715"/>
              <a:gd name="connsiteX1437" fmla="*/ 1978109 w 5879199"/>
              <a:gd name="connsiteY1437" fmla="*/ 3607017 h 5872715"/>
              <a:gd name="connsiteX1438" fmla="*/ 1961456 w 5879199"/>
              <a:gd name="connsiteY1438" fmla="*/ 3592239 h 5872715"/>
              <a:gd name="connsiteX1439" fmla="*/ 1879550 w 5879199"/>
              <a:gd name="connsiteY1439" fmla="*/ 3534746 h 5872715"/>
              <a:gd name="connsiteX1440" fmla="*/ 1865416 w 5879199"/>
              <a:gd name="connsiteY1440" fmla="*/ 3520148 h 5872715"/>
              <a:gd name="connsiteX1441" fmla="*/ 1853410 w 5879199"/>
              <a:gd name="connsiteY1441" fmla="*/ 3511136 h 5872715"/>
              <a:gd name="connsiteX1442" fmla="*/ 1801710 w 5879199"/>
              <a:gd name="connsiteY1442" fmla="*/ 3491129 h 5872715"/>
              <a:gd name="connsiteX1443" fmla="*/ 1787576 w 5879199"/>
              <a:gd name="connsiteY1443" fmla="*/ 3476532 h 5872715"/>
              <a:gd name="connsiteX1444" fmla="*/ 1773247 w 5879199"/>
              <a:gd name="connsiteY1444" fmla="*/ 3464638 h 5872715"/>
              <a:gd name="connsiteX1445" fmla="*/ 1764728 w 5879199"/>
              <a:gd name="connsiteY1445" fmla="*/ 3442291 h 5872715"/>
              <a:gd name="connsiteX1446" fmla="*/ 1754077 w 5879199"/>
              <a:gd name="connsiteY1446" fmla="*/ 3449679 h 5872715"/>
              <a:gd name="connsiteX1447" fmla="*/ 1748074 w 5879199"/>
              <a:gd name="connsiteY1447" fmla="*/ 3462834 h 5872715"/>
              <a:gd name="connsiteX1448" fmla="*/ 1723677 w 5879199"/>
              <a:gd name="connsiteY1448" fmla="*/ 3450217 h 5872715"/>
              <a:gd name="connsiteX1449" fmla="*/ 1751559 w 5879199"/>
              <a:gd name="connsiteY1449" fmla="*/ 3484818 h 5872715"/>
              <a:gd name="connsiteX1450" fmla="*/ 1779248 w 5879199"/>
              <a:gd name="connsiteY1450" fmla="*/ 3522124 h 5872715"/>
              <a:gd name="connsiteX1451" fmla="*/ 1794158 w 5879199"/>
              <a:gd name="connsiteY1451" fmla="*/ 3525910 h 5872715"/>
              <a:gd name="connsiteX1452" fmla="*/ 1823009 w 5879199"/>
              <a:gd name="connsiteY1452" fmla="*/ 3546997 h 5872715"/>
              <a:gd name="connsiteX1453" fmla="*/ 1854184 w 5879199"/>
              <a:gd name="connsiteY1453" fmla="*/ 3570966 h 5872715"/>
              <a:gd name="connsiteX1454" fmla="*/ 1875676 w 5879199"/>
              <a:gd name="connsiteY1454" fmla="*/ 3588808 h 5872715"/>
              <a:gd name="connsiteX1455" fmla="*/ 1889617 w 5879199"/>
              <a:gd name="connsiteY1455" fmla="*/ 3606109 h 5872715"/>
              <a:gd name="connsiteX1456" fmla="*/ 1925632 w 5879199"/>
              <a:gd name="connsiteY1456" fmla="*/ 3633144 h 5872715"/>
              <a:gd name="connsiteX1457" fmla="*/ 1980623 w 5879199"/>
              <a:gd name="connsiteY1457" fmla="*/ 3677840 h 5872715"/>
              <a:gd name="connsiteX1458" fmla="*/ 2010636 w 5879199"/>
              <a:gd name="connsiteY1458" fmla="*/ 3718027 h 5872715"/>
              <a:gd name="connsiteX1459" fmla="*/ 2034257 w 5879199"/>
              <a:gd name="connsiteY1459" fmla="*/ 3741457 h 5872715"/>
              <a:gd name="connsiteX1460" fmla="*/ 2222078 w 5879199"/>
              <a:gd name="connsiteY1460" fmla="*/ 3909785 h 5872715"/>
              <a:gd name="connsiteX1461" fmla="*/ 2258288 w 5879199"/>
              <a:gd name="connsiteY1461" fmla="*/ 3934117 h 5872715"/>
              <a:gd name="connsiteX1462" fmla="*/ 2275521 w 5879199"/>
              <a:gd name="connsiteY1462" fmla="*/ 3940785 h 5872715"/>
              <a:gd name="connsiteX1463" fmla="*/ 2315215 w 5879199"/>
              <a:gd name="connsiteY1463" fmla="*/ 3987101 h 5872715"/>
              <a:gd name="connsiteX1464" fmla="*/ 2355101 w 5879199"/>
              <a:gd name="connsiteY1464" fmla="*/ 4030715 h 5872715"/>
              <a:gd name="connsiteX1465" fmla="*/ 2364784 w 5879199"/>
              <a:gd name="connsiteY1465" fmla="*/ 4036843 h 5872715"/>
              <a:gd name="connsiteX1466" fmla="*/ 2374272 w 5879199"/>
              <a:gd name="connsiteY1466" fmla="*/ 4045674 h 5872715"/>
              <a:gd name="connsiteX1467" fmla="*/ 2388793 w 5879199"/>
              <a:gd name="connsiteY1467" fmla="*/ 4054865 h 5872715"/>
              <a:gd name="connsiteX1468" fmla="*/ 2418224 w 5879199"/>
              <a:gd name="connsiteY1468" fmla="*/ 4103163 h 5872715"/>
              <a:gd name="connsiteX1469" fmla="*/ 2461985 w 5879199"/>
              <a:gd name="connsiteY1469" fmla="*/ 4128036 h 5872715"/>
              <a:gd name="connsiteX1470" fmla="*/ 2475927 w 5879199"/>
              <a:gd name="connsiteY1470" fmla="*/ 4145337 h 5872715"/>
              <a:gd name="connsiteX1471" fmla="*/ 2487156 w 5879199"/>
              <a:gd name="connsiteY1471" fmla="*/ 4165160 h 5872715"/>
              <a:gd name="connsiteX1472" fmla="*/ 2542922 w 5879199"/>
              <a:gd name="connsiteY1472" fmla="*/ 4199043 h 5872715"/>
              <a:gd name="connsiteX1473" fmla="*/ 2552216 w 5879199"/>
              <a:gd name="connsiteY1473" fmla="*/ 4210578 h 5872715"/>
              <a:gd name="connsiteX1474" fmla="*/ 2561703 w 5879199"/>
              <a:gd name="connsiteY1474" fmla="*/ 4219408 h 5872715"/>
              <a:gd name="connsiteX1475" fmla="*/ 2570998 w 5879199"/>
              <a:gd name="connsiteY1475" fmla="*/ 4230943 h 5872715"/>
              <a:gd name="connsiteX1476" fmla="*/ 2620180 w 5879199"/>
              <a:gd name="connsiteY1476" fmla="*/ 4286091 h 5872715"/>
              <a:gd name="connsiteX1477" fmla="*/ 2629474 w 5879199"/>
              <a:gd name="connsiteY1477" fmla="*/ 4297624 h 5872715"/>
              <a:gd name="connsiteX1478" fmla="*/ 2700536 w 5879199"/>
              <a:gd name="connsiteY1478" fmla="*/ 4365208 h 5872715"/>
              <a:gd name="connsiteX1479" fmla="*/ 2707119 w 5879199"/>
              <a:gd name="connsiteY1479" fmla="*/ 4379265 h 5872715"/>
              <a:gd name="connsiteX1480" fmla="*/ 2759398 w 5879199"/>
              <a:gd name="connsiteY1480" fmla="*/ 4426482 h 5872715"/>
              <a:gd name="connsiteX1481" fmla="*/ 2782440 w 5879199"/>
              <a:gd name="connsiteY1481" fmla="*/ 4458022 h 5872715"/>
              <a:gd name="connsiteX1482" fmla="*/ 2808967 w 5879199"/>
              <a:gd name="connsiteY1482" fmla="*/ 4476224 h 5872715"/>
              <a:gd name="connsiteX1483" fmla="*/ 2843820 w 5879199"/>
              <a:gd name="connsiteY1483" fmla="*/ 4519477 h 5872715"/>
              <a:gd name="connsiteX1484" fmla="*/ 2922240 w 5879199"/>
              <a:gd name="connsiteY1484" fmla="*/ 4590306 h 5872715"/>
              <a:gd name="connsiteX1485" fmla="*/ 2931340 w 5879199"/>
              <a:gd name="connsiteY1485" fmla="*/ 4604542 h 5872715"/>
              <a:gd name="connsiteX1486" fmla="*/ 2955737 w 5879199"/>
              <a:gd name="connsiteY1486" fmla="*/ 4652479 h 5872715"/>
              <a:gd name="connsiteX1487" fmla="*/ 2977617 w 5879199"/>
              <a:gd name="connsiteY1487" fmla="*/ 4664915 h 5872715"/>
              <a:gd name="connsiteX1488" fmla="*/ 3008986 w 5879199"/>
              <a:gd name="connsiteY1488" fmla="*/ 4686182 h 5872715"/>
              <a:gd name="connsiteX1489" fmla="*/ 3010922 w 5879199"/>
              <a:gd name="connsiteY1489" fmla="*/ 4694472 h 5872715"/>
              <a:gd name="connsiteX1490" fmla="*/ 3001239 w 5879199"/>
              <a:gd name="connsiteY1490" fmla="*/ 4723664 h 5872715"/>
              <a:gd name="connsiteX1491" fmla="*/ 3016924 w 5879199"/>
              <a:gd name="connsiteY1491" fmla="*/ 4716638 h 5872715"/>
              <a:gd name="connsiteX1492" fmla="*/ 3053907 w 5879199"/>
              <a:gd name="connsiteY1492" fmla="*/ 4730156 h 5872715"/>
              <a:gd name="connsiteX1493" fmla="*/ 3069010 w 5879199"/>
              <a:gd name="connsiteY1493" fmla="*/ 4766558 h 5872715"/>
              <a:gd name="connsiteX1494" fmla="*/ 3078885 w 5879199"/>
              <a:gd name="connsiteY1494" fmla="*/ 4769985 h 5872715"/>
              <a:gd name="connsiteX1495" fmla="*/ 3088566 w 5879199"/>
              <a:gd name="connsiteY1495" fmla="*/ 4776112 h 5872715"/>
              <a:gd name="connsiteX1496" fmla="*/ 3102121 w 5879199"/>
              <a:gd name="connsiteY1496" fmla="*/ 4798819 h 5872715"/>
              <a:gd name="connsiteX1497" fmla="*/ 3129615 w 5879199"/>
              <a:gd name="connsiteY1497" fmla="*/ 4838827 h 5872715"/>
              <a:gd name="connsiteX1498" fmla="*/ 3150140 w 5879199"/>
              <a:gd name="connsiteY1498" fmla="*/ 4870184 h 5872715"/>
              <a:gd name="connsiteX1499" fmla="*/ 3156141 w 5879199"/>
              <a:gd name="connsiteY1499" fmla="*/ 4892351 h 5872715"/>
              <a:gd name="connsiteX1500" fmla="*/ 3174730 w 5879199"/>
              <a:gd name="connsiteY1500" fmla="*/ 4915419 h 5872715"/>
              <a:gd name="connsiteX1501" fmla="*/ 3196609 w 5879199"/>
              <a:gd name="connsiteY1501" fmla="*/ 4927856 h 5872715"/>
              <a:gd name="connsiteX1502" fmla="*/ 3231462 w 5879199"/>
              <a:gd name="connsiteY1502" fmla="*/ 4971107 h 5872715"/>
              <a:gd name="connsiteX1503" fmla="*/ 3259151 w 5879199"/>
              <a:gd name="connsiteY1503" fmla="*/ 5008413 h 5872715"/>
              <a:gd name="connsiteX1504" fmla="*/ 3275028 w 5879199"/>
              <a:gd name="connsiteY1504" fmla="*/ 5034004 h 5872715"/>
              <a:gd name="connsiteX1505" fmla="*/ 3272510 w 5879199"/>
              <a:gd name="connsiteY1505" fmla="*/ 5069144 h 5872715"/>
              <a:gd name="connsiteX1506" fmla="*/ 3262053 w 5879199"/>
              <a:gd name="connsiteY1506" fmla="*/ 5073830 h 5872715"/>
              <a:gd name="connsiteX1507" fmla="*/ 3286451 w 5879199"/>
              <a:gd name="connsiteY1507" fmla="*/ 5086445 h 5872715"/>
              <a:gd name="connsiteX1508" fmla="*/ 3310462 w 5879199"/>
              <a:gd name="connsiteY1508" fmla="*/ 5104468 h 5872715"/>
              <a:gd name="connsiteX1509" fmla="*/ 3326920 w 5879199"/>
              <a:gd name="connsiteY1509" fmla="*/ 5121949 h 5872715"/>
              <a:gd name="connsiteX1510" fmla="*/ 3340862 w 5879199"/>
              <a:gd name="connsiteY1510" fmla="*/ 5139251 h 5872715"/>
              <a:gd name="connsiteX1511" fmla="*/ 3354220 w 5879199"/>
              <a:gd name="connsiteY1511" fmla="*/ 5164661 h 5872715"/>
              <a:gd name="connsiteX1512" fmla="*/ 3362934 w 5879199"/>
              <a:gd name="connsiteY1512" fmla="*/ 5184305 h 5872715"/>
              <a:gd name="connsiteX1513" fmla="*/ 3371840 w 5879199"/>
              <a:gd name="connsiteY1513" fmla="*/ 5201245 h 5872715"/>
              <a:gd name="connsiteX1514" fmla="*/ 3398174 w 5879199"/>
              <a:gd name="connsiteY1514" fmla="*/ 5257470 h 5872715"/>
              <a:gd name="connsiteX1515" fmla="*/ 3415405 w 5879199"/>
              <a:gd name="connsiteY1515" fmla="*/ 5299461 h 5872715"/>
              <a:gd name="connsiteX1516" fmla="*/ 3444061 w 5879199"/>
              <a:gd name="connsiteY1516" fmla="*/ 5358572 h 5872715"/>
              <a:gd name="connsiteX1517" fmla="*/ 3465167 w 5879199"/>
              <a:gd name="connsiteY1517" fmla="*/ 5381820 h 5872715"/>
              <a:gd name="connsiteX1518" fmla="*/ 3476397 w 5879199"/>
              <a:gd name="connsiteY1518" fmla="*/ 5401644 h 5872715"/>
              <a:gd name="connsiteX1519" fmla="*/ 3485884 w 5879199"/>
              <a:gd name="connsiteY1519" fmla="*/ 5445795 h 5872715"/>
              <a:gd name="connsiteX1520" fmla="*/ 3488400 w 5879199"/>
              <a:gd name="connsiteY1520" fmla="*/ 5481297 h 5872715"/>
              <a:gd name="connsiteX1521" fmla="*/ 3484914 w 5879199"/>
              <a:gd name="connsiteY1521" fmla="*/ 5494632 h 5872715"/>
              <a:gd name="connsiteX1522" fmla="*/ 3495950 w 5879199"/>
              <a:gd name="connsiteY1522" fmla="*/ 5552479 h 5872715"/>
              <a:gd name="connsiteX1523" fmla="*/ 3504468 w 5879199"/>
              <a:gd name="connsiteY1523" fmla="*/ 5610147 h 5872715"/>
              <a:gd name="connsiteX1524" fmla="*/ 3469806 w 5879199"/>
              <a:gd name="connsiteY1524" fmla="*/ 5670154 h 5872715"/>
              <a:gd name="connsiteX1525" fmla="*/ 3472128 w 5879199"/>
              <a:gd name="connsiteY1525" fmla="*/ 5673036 h 5872715"/>
              <a:gd name="connsiteX1526" fmla="*/ 3483165 w 5879199"/>
              <a:gd name="connsiteY1526" fmla="*/ 5730885 h 5872715"/>
              <a:gd name="connsiteX1527" fmla="*/ 3491489 w 5879199"/>
              <a:gd name="connsiteY1527" fmla="*/ 5791256 h 5872715"/>
              <a:gd name="connsiteX1528" fmla="*/ 3454503 w 5879199"/>
              <a:gd name="connsiteY1528" fmla="*/ 5848378 h 5872715"/>
              <a:gd name="connsiteX1529" fmla="*/ 3456245 w 5879199"/>
              <a:gd name="connsiteY1529" fmla="*/ 5859371 h 5872715"/>
              <a:gd name="connsiteX1530" fmla="*/ 3464953 w 5879199"/>
              <a:gd name="connsiteY1530" fmla="*/ 5872715 h 5872715"/>
              <a:gd name="connsiteX1531" fmla="*/ 2099669 w 5879199"/>
              <a:gd name="connsiteY1531" fmla="*/ 5872715 h 5872715"/>
              <a:gd name="connsiteX1532" fmla="*/ 1956358 w 5879199"/>
              <a:gd name="connsiteY1532" fmla="*/ 5862445 h 5872715"/>
              <a:gd name="connsiteX1533" fmla="*/ 1953544 w 5879199"/>
              <a:gd name="connsiteY1533" fmla="*/ 5860698 h 5872715"/>
              <a:gd name="connsiteX1534" fmla="*/ 1953199 w 5879199"/>
              <a:gd name="connsiteY1534" fmla="*/ 5862219 h 5872715"/>
              <a:gd name="connsiteX1535" fmla="*/ 1909982 w 5879199"/>
              <a:gd name="connsiteY1535" fmla="*/ 5859121 h 5872715"/>
              <a:gd name="connsiteX1536" fmla="*/ 1904539 w 5879199"/>
              <a:gd name="connsiteY1536" fmla="*/ 5842796 h 5872715"/>
              <a:gd name="connsiteX1537" fmla="*/ 1876574 w 5879199"/>
              <a:gd name="connsiteY1537" fmla="*/ 5835825 h 5872715"/>
              <a:gd name="connsiteX1538" fmla="*/ 1866699 w 5879199"/>
              <a:gd name="connsiteY1538" fmla="*/ 5832400 h 5872715"/>
              <a:gd name="connsiteX1539" fmla="*/ 1847336 w 5879199"/>
              <a:gd name="connsiteY1539" fmla="*/ 5820145 h 5872715"/>
              <a:gd name="connsiteX1540" fmla="*/ 1835524 w 5879199"/>
              <a:gd name="connsiteY1540" fmla="*/ 5808429 h 5872715"/>
              <a:gd name="connsiteX1541" fmla="*/ 1817710 w 5879199"/>
              <a:gd name="connsiteY1541" fmla="*/ 5809870 h 5872715"/>
              <a:gd name="connsiteX1542" fmla="*/ 1791375 w 5879199"/>
              <a:gd name="connsiteY1542" fmla="*/ 5824285 h 5872715"/>
              <a:gd name="connsiteX1543" fmla="*/ 1800477 w 5879199"/>
              <a:gd name="connsiteY1543" fmla="*/ 5803202 h 5872715"/>
              <a:gd name="connsiteX1544" fmla="*/ 1787117 w 5879199"/>
              <a:gd name="connsiteY1544" fmla="*/ 5777791 h 5872715"/>
              <a:gd name="connsiteX1545" fmla="*/ 1771239 w 5879199"/>
              <a:gd name="connsiteY1545" fmla="*/ 5787521 h 5872715"/>
              <a:gd name="connsiteX1546" fmla="*/ 1763300 w 5879199"/>
              <a:gd name="connsiteY1546" fmla="*/ 5792386 h 5872715"/>
              <a:gd name="connsiteX1547" fmla="*/ 1751682 w 5879199"/>
              <a:gd name="connsiteY1547" fmla="*/ 5777968 h 5872715"/>
              <a:gd name="connsiteX1548" fmla="*/ 1727284 w 5879199"/>
              <a:gd name="connsiteY1548" fmla="*/ 5765351 h 5872715"/>
              <a:gd name="connsiteX1549" fmla="*/ 1708503 w 5879199"/>
              <a:gd name="connsiteY1549" fmla="*/ 5744986 h 5872715"/>
              <a:gd name="connsiteX1550" fmla="*/ 1699789 w 5879199"/>
              <a:gd name="connsiteY1550" fmla="*/ 5725343 h 5872715"/>
              <a:gd name="connsiteX1551" fmla="*/ 1684298 w 5879199"/>
              <a:gd name="connsiteY1551" fmla="*/ 5729668 h 5872715"/>
              <a:gd name="connsiteX1552" fmla="*/ 1596582 w 5879199"/>
              <a:gd name="connsiteY1552" fmla="*/ 5717947 h 5872715"/>
              <a:gd name="connsiteX1553" fmla="*/ 1577025 w 5879199"/>
              <a:gd name="connsiteY1553" fmla="*/ 5708393 h 5872715"/>
              <a:gd name="connsiteX1554" fmla="*/ 1564633 w 5879199"/>
              <a:gd name="connsiteY1554" fmla="*/ 5704789 h 5872715"/>
              <a:gd name="connsiteX1555" fmla="*/ 1607038 w 5879199"/>
              <a:gd name="connsiteY1555" fmla="*/ 5713262 h 5872715"/>
              <a:gd name="connsiteX1556" fmla="*/ 1626595 w 5879199"/>
              <a:gd name="connsiteY1556" fmla="*/ 5722816 h 5872715"/>
              <a:gd name="connsiteX1557" fmla="*/ 1623111 w 5879199"/>
              <a:gd name="connsiteY1557" fmla="*/ 5700829 h 5872715"/>
              <a:gd name="connsiteX1558" fmla="*/ 1630856 w 5879199"/>
              <a:gd name="connsiteY1558" fmla="*/ 5698667 h 5872715"/>
              <a:gd name="connsiteX1559" fmla="*/ 1719154 w 5879199"/>
              <a:gd name="connsiteY1559" fmla="*/ 5702278 h 5872715"/>
              <a:gd name="connsiteX1560" fmla="*/ 1691851 w 5879199"/>
              <a:gd name="connsiteY1560" fmla="*/ 5694887 h 5872715"/>
              <a:gd name="connsiteX1561" fmla="*/ 1660290 w 5879199"/>
              <a:gd name="connsiteY1561" fmla="*/ 5676323 h 5872715"/>
              <a:gd name="connsiteX1562" fmla="*/ 1640733 w 5879199"/>
              <a:gd name="connsiteY1562" fmla="*/ 5666771 h 5872715"/>
              <a:gd name="connsiteX1563" fmla="*/ 1596584 w 5879199"/>
              <a:gd name="connsiteY1563" fmla="*/ 5647305 h 5872715"/>
              <a:gd name="connsiteX1564" fmla="*/ 1574510 w 5879199"/>
              <a:gd name="connsiteY1564" fmla="*/ 5637573 h 5872715"/>
              <a:gd name="connsiteX1565" fmla="*/ 1557277 w 5879199"/>
              <a:gd name="connsiteY1565" fmla="*/ 5630904 h 5872715"/>
              <a:gd name="connsiteX1566" fmla="*/ 1540237 w 5879199"/>
              <a:gd name="connsiteY1566" fmla="*/ 5621532 h 5872715"/>
              <a:gd name="connsiteX1567" fmla="*/ 1478855 w 5879199"/>
              <a:gd name="connsiteY1567" fmla="*/ 5595397 h 5872715"/>
              <a:gd name="connsiteX1568" fmla="*/ 1464915 w 5879199"/>
              <a:gd name="connsiteY1568" fmla="*/ 5578095 h 5872715"/>
              <a:gd name="connsiteX1569" fmla="*/ 1434514 w 5879199"/>
              <a:gd name="connsiteY1569" fmla="*/ 5578634 h 5872715"/>
              <a:gd name="connsiteX1570" fmla="*/ 1377005 w 5879199"/>
              <a:gd name="connsiteY1570" fmla="*/ 5569078 h 5872715"/>
              <a:gd name="connsiteX1571" fmla="*/ 1328984 w 5879199"/>
              <a:gd name="connsiteY1571" fmla="*/ 5533033 h 5872715"/>
              <a:gd name="connsiteX1572" fmla="*/ 1394823 w 5879199"/>
              <a:gd name="connsiteY1572" fmla="*/ 5461675 h 5872715"/>
              <a:gd name="connsiteX1573" fmla="*/ 1367521 w 5879199"/>
              <a:gd name="connsiteY1573" fmla="*/ 5454285 h 5872715"/>
              <a:gd name="connsiteX1574" fmla="*/ 1337894 w 5879199"/>
              <a:gd name="connsiteY1574" fmla="*/ 5479332 h 5872715"/>
              <a:gd name="connsiteX1575" fmla="*/ 1332084 w 5879199"/>
              <a:gd name="connsiteY1575" fmla="*/ 5489783 h 5872715"/>
              <a:gd name="connsiteX1576" fmla="*/ 1321048 w 5879199"/>
              <a:gd name="connsiteY1576" fmla="*/ 5502578 h 5872715"/>
              <a:gd name="connsiteX1577" fmla="*/ 1310010 w 5879199"/>
              <a:gd name="connsiteY1577" fmla="*/ 5515372 h 5872715"/>
              <a:gd name="connsiteX1578" fmla="*/ 1298004 w 5879199"/>
              <a:gd name="connsiteY1578" fmla="*/ 5506361 h 5872715"/>
              <a:gd name="connsiteX1579" fmla="*/ 1286193 w 5879199"/>
              <a:gd name="connsiteY1579" fmla="*/ 5494645 h 5872715"/>
              <a:gd name="connsiteX1580" fmla="*/ 1267217 w 5879199"/>
              <a:gd name="connsiteY1580" fmla="*/ 5476984 h 5872715"/>
              <a:gd name="connsiteX1581" fmla="*/ 1222876 w 5879199"/>
              <a:gd name="connsiteY1581" fmla="*/ 5460221 h 5872715"/>
              <a:gd name="connsiteX1582" fmla="*/ 1198285 w 5879199"/>
              <a:gd name="connsiteY1582" fmla="*/ 5450307 h 5872715"/>
              <a:gd name="connsiteX1583" fmla="*/ 1202351 w 5879199"/>
              <a:gd name="connsiteY1583" fmla="*/ 5428863 h 5872715"/>
              <a:gd name="connsiteX1584" fmla="*/ 1189765 w 5879199"/>
              <a:gd name="connsiteY1584" fmla="*/ 5427961 h 5872715"/>
              <a:gd name="connsiteX1585" fmla="*/ 1178921 w 5879199"/>
              <a:gd name="connsiteY1585" fmla="*/ 5438052 h 5872715"/>
              <a:gd name="connsiteX1586" fmla="*/ 1175825 w 5879199"/>
              <a:gd name="connsiteY1586" fmla="*/ 5410660 h 5872715"/>
              <a:gd name="connsiteX1587" fmla="*/ 1169822 w 5879199"/>
              <a:gd name="connsiteY1587" fmla="*/ 5388494 h 5872715"/>
              <a:gd name="connsiteX1588" fmla="*/ 1155299 w 5879199"/>
              <a:gd name="connsiteY1588" fmla="*/ 5379302 h 5872715"/>
              <a:gd name="connsiteX1589" fmla="*/ 1176406 w 5879199"/>
              <a:gd name="connsiteY1589" fmla="*/ 5367230 h 5872715"/>
              <a:gd name="connsiteX1590" fmla="*/ 1203708 w 5879199"/>
              <a:gd name="connsiteY1590" fmla="*/ 5374621 h 5872715"/>
              <a:gd name="connsiteX1591" fmla="*/ 1241467 w 5879199"/>
              <a:gd name="connsiteY1591" fmla="*/ 5377327 h 5872715"/>
              <a:gd name="connsiteX1592" fmla="*/ 1233140 w 5879199"/>
              <a:gd name="connsiteY1592" fmla="*/ 5352278 h 5872715"/>
              <a:gd name="connsiteX1593" fmla="*/ 1217265 w 5879199"/>
              <a:gd name="connsiteY1593" fmla="*/ 5326686 h 5872715"/>
              <a:gd name="connsiteX1594" fmla="*/ 1208165 w 5879199"/>
              <a:gd name="connsiteY1594" fmla="*/ 5312449 h 5872715"/>
              <a:gd name="connsiteX1595" fmla="*/ 1197126 w 5879199"/>
              <a:gd name="connsiteY1595" fmla="*/ 5325243 h 5872715"/>
              <a:gd name="connsiteX1596" fmla="*/ 1186476 w 5879199"/>
              <a:gd name="connsiteY1596" fmla="*/ 5332631 h 5872715"/>
              <a:gd name="connsiteX1597" fmla="*/ 1182798 w 5879199"/>
              <a:gd name="connsiteY1597" fmla="*/ 5313348 h 5872715"/>
              <a:gd name="connsiteX1598" fmla="*/ 1146782 w 5879199"/>
              <a:gd name="connsiteY1598" fmla="*/ 5321635 h 5872715"/>
              <a:gd name="connsiteX1599" fmla="*/ 1145232 w 5879199"/>
              <a:gd name="connsiteY1599" fmla="*/ 5343260 h 5872715"/>
              <a:gd name="connsiteX1600" fmla="*/ 1175632 w 5879199"/>
              <a:gd name="connsiteY1600" fmla="*/ 5342722 h 5872715"/>
              <a:gd name="connsiteX1601" fmla="*/ 1167500 w 5879199"/>
              <a:gd name="connsiteY1601" fmla="*/ 5350290 h 5872715"/>
              <a:gd name="connsiteX1602" fmla="*/ 1139422 w 5879199"/>
              <a:gd name="connsiteY1602" fmla="*/ 5353712 h 5872715"/>
              <a:gd name="connsiteX1603" fmla="*/ 1103599 w 5879199"/>
              <a:gd name="connsiteY1603" fmla="*/ 5359296 h 5872715"/>
              <a:gd name="connsiteX1604" fmla="*/ 1079589 w 5879199"/>
              <a:gd name="connsiteY1604" fmla="*/ 5341273 h 5872715"/>
              <a:gd name="connsiteX1605" fmla="*/ 1092951 w 5879199"/>
              <a:gd name="connsiteY1605" fmla="*/ 5331362 h 5872715"/>
              <a:gd name="connsiteX1606" fmla="*/ 1126837 w 5879199"/>
              <a:gd name="connsiteY1606" fmla="*/ 5317489 h 5872715"/>
              <a:gd name="connsiteX1607" fmla="*/ 1133421 w 5879199"/>
              <a:gd name="connsiteY1607" fmla="*/ 5296225 h 5872715"/>
              <a:gd name="connsiteX1608" fmla="*/ 1167889 w 5879199"/>
              <a:gd name="connsiteY1608" fmla="*/ 5274241 h 5872715"/>
              <a:gd name="connsiteX1609" fmla="*/ 1187835 w 5879199"/>
              <a:gd name="connsiteY1609" fmla="*/ 5243067 h 5872715"/>
              <a:gd name="connsiteX1610" fmla="*/ 1188222 w 5879199"/>
              <a:gd name="connsiteY1610" fmla="*/ 5237661 h 5872715"/>
              <a:gd name="connsiteX1611" fmla="*/ 1178153 w 5879199"/>
              <a:gd name="connsiteY1611" fmla="*/ 5236939 h 5872715"/>
              <a:gd name="connsiteX1612" fmla="*/ 1164599 w 5879199"/>
              <a:gd name="connsiteY1612" fmla="*/ 5249554 h 5872715"/>
              <a:gd name="connsiteX1613" fmla="*/ 1148720 w 5879199"/>
              <a:gd name="connsiteY1613" fmla="*/ 5259284 h 5872715"/>
              <a:gd name="connsiteX1614" fmla="*/ 1124902 w 5879199"/>
              <a:gd name="connsiteY1614" fmla="*/ 5273878 h 5872715"/>
              <a:gd name="connsiteX1615" fmla="*/ 1109993 w 5879199"/>
              <a:gd name="connsiteY1615" fmla="*/ 5270093 h 5872715"/>
              <a:gd name="connsiteX1616" fmla="*/ 1097600 w 5879199"/>
              <a:gd name="connsiteY1616" fmla="*/ 5266488 h 5872715"/>
              <a:gd name="connsiteX1617" fmla="*/ 1055001 w 5879199"/>
              <a:gd name="connsiteY1617" fmla="*/ 5260718 h 5872715"/>
              <a:gd name="connsiteX1618" fmla="*/ 1018017 w 5879199"/>
              <a:gd name="connsiteY1618" fmla="*/ 5247199 h 5872715"/>
              <a:gd name="connsiteX1619" fmla="*/ 991877 w 5879199"/>
              <a:gd name="connsiteY1619" fmla="*/ 5223590 h 5872715"/>
              <a:gd name="connsiteX1620" fmla="*/ 976774 w 5879199"/>
              <a:gd name="connsiteY1620" fmla="*/ 5222507 h 5872715"/>
              <a:gd name="connsiteX1621" fmla="*/ 964381 w 5879199"/>
              <a:gd name="connsiteY1621" fmla="*/ 5218902 h 5872715"/>
              <a:gd name="connsiteX1622" fmla="*/ 931657 w 5879199"/>
              <a:gd name="connsiteY1622" fmla="*/ 5216558 h 5872715"/>
              <a:gd name="connsiteX1623" fmla="*/ 919070 w 5879199"/>
              <a:gd name="connsiteY1623" fmla="*/ 5215656 h 5872715"/>
              <a:gd name="connsiteX1624" fmla="*/ 932238 w 5879199"/>
              <a:gd name="connsiteY1624" fmla="*/ 5208448 h 5872715"/>
              <a:gd name="connsiteX1625" fmla="*/ 940952 w 5879199"/>
              <a:gd name="connsiteY1625" fmla="*/ 5192771 h 5872715"/>
              <a:gd name="connsiteX1626" fmla="*/ 976194 w 5879199"/>
              <a:gd name="connsiteY1626" fmla="*/ 5159976 h 5872715"/>
              <a:gd name="connsiteX1627" fmla="*/ 970581 w 5879199"/>
              <a:gd name="connsiteY1627" fmla="*/ 5132403 h 5872715"/>
              <a:gd name="connsiteX1628" fmla="*/ 943083 w 5879199"/>
              <a:gd name="connsiteY1628" fmla="*/ 5127717 h 5872715"/>
              <a:gd name="connsiteX1629" fmla="*/ 910748 w 5879199"/>
              <a:gd name="connsiteY1629" fmla="*/ 5119965 h 5872715"/>
              <a:gd name="connsiteX1630" fmla="*/ 824388 w 5879199"/>
              <a:gd name="connsiteY1630" fmla="*/ 5054002 h 5872715"/>
              <a:gd name="connsiteX1631" fmla="*/ 808512 w 5879199"/>
              <a:gd name="connsiteY1631" fmla="*/ 5028411 h 5872715"/>
              <a:gd name="connsiteX1632" fmla="*/ 801542 w 5879199"/>
              <a:gd name="connsiteY1632" fmla="*/ 4984440 h 5872715"/>
              <a:gd name="connsiteX1633" fmla="*/ 799993 w 5879199"/>
              <a:gd name="connsiteY1633" fmla="*/ 4970744 h 5872715"/>
              <a:gd name="connsiteX1634" fmla="*/ 768042 w 5879199"/>
              <a:gd name="connsiteY1634" fmla="*/ 4992907 h 5872715"/>
              <a:gd name="connsiteX1635" fmla="*/ 758941 w 5879199"/>
              <a:gd name="connsiteY1635" fmla="*/ 5013991 h 5872715"/>
              <a:gd name="connsiteX1636" fmla="*/ 734349 w 5879199"/>
              <a:gd name="connsiteY1636" fmla="*/ 5004077 h 5872715"/>
              <a:gd name="connsiteX1637" fmla="*/ 724474 w 5879199"/>
              <a:gd name="connsiteY1637" fmla="*/ 5000653 h 5872715"/>
              <a:gd name="connsiteX1638" fmla="*/ 695428 w 5879199"/>
              <a:gd name="connsiteY1638" fmla="*/ 5017590 h 5872715"/>
              <a:gd name="connsiteX1639" fmla="*/ 676065 w 5879199"/>
              <a:gd name="connsiteY1639" fmla="*/ 5040655 h 5872715"/>
              <a:gd name="connsiteX1640" fmla="*/ 647600 w 5879199"/>
              <a:gd name="connsiteY1640" fmla="*/ 5049483 h 5872715"/>
              <a:gd name="connsiteX1641" fmla="*/ 626106 w 5879199"/>
              <a:gd name="connsiteY1641" fmla="*/ 5031641 h 5872715"/>
              <a:gd name="connsiteX1642" fmla="*/ 600740 w 5879199"/>
              <a:gd name="connsiteY1642" fmla="*/ 5032540 h 5872715"/>
              <a:gd name="connsiteX1643" fmla="*/ 585056 w 5879199"/>
              <a:gd name="connsiteY1643" fmla="*/ 5039567 h 5872715"/>
              <a:gd name="connsiteX1644" fmla="*/ 551171 w 5879199"/>
              <a:gd name="connsiteY1644" fmla="*/ 5018120 h 5872715"/>
              <a:gd name="connsiteX1645" fmla="*/ 539165 w 5879199"/>
              <a:gd name="connsiteY1645" fmla="*/ 5009109 h 5872715"/>
              <a:gd name="connsiteX1646" fmla="*/ 605196 w 5879199"/>
              <a:gd name="connsiteY1646" fmla="*/ 4970368 h 5872715"/>
              <a:gd name="connsiteX1647" fmla="*/ 608294 w 5879199"/>
              <a:gd name="connsiteY1647" fmla="*/ 4962440 h 5872715"/>
              <a:gd name="connsiteX1648" fmla="*/ 606552 w 5879199"/>
              <a:gd name="connsiteY1648" fmla="*/ 4951447 h 5872715"/>
              <a:gd name="connsiteX1649" fmla="*/ 596290 w 5879199"/>
              <a:gd name="connsiteY1649" fmla="*/ 4953427 h 5872715"/>
              <a:gd name="connsiteX1650" fmla="*/ 585638 w 5879199"/>
              <a:gd name="connsiteY1650" fmla="*/ 4960816 h 5872715"/>
              <a:gd name="connsiteX1651" fmla="*/ 563566 w 5879199"/>
              <a:gd name="connsiteY1651" fmla="*/ 4951082 h 5872715"/>
              <a:gd name="connsiteX1652" fmla="*/ 543815 w 5879199"/>
              <a:gd name="connsiteY1652" fmla="*/ 4944234 h 5872715"/>
              <a:gd name="connsiteX1653" fmla="*/ 515352 w 5879199"/>
              <a:gd name="connsiteY1653" fmla="*/ 4917741 h 5872715"/>
              <a:gd name="connsiteX1654" fmla="*/ 510705 w 5879199"/>
              <a:gd name="connsiteY1654" fmla="*/ 4911975 h 5872715"/>
              <a:gd name="connsiteX1655" fmla="*/ 497538 w 5879199"/>
              <a:gd name="connsiteY1655" fmla="*/ 4919182 h 5872715"/>
              <a:gd name="connsiteX1656" fmla="*/ 486693 w 5879199"/>
              <a:gd name="connsiteY1656" fmla="*/ 4929272 h 5872715"/>
              <a:gd name="connsiteX1657" fmla="*/ 477786 w 5879199"/>
              <a:gd name="connsiteY1657" fmla="*/ 4912332 h 5872715"/>
              <a:gd name="connsiteX1658" fmla="*/ 536651 w 5879199"/>
              <a:gd name="connsiteY1658" fmla="*/ 4902966 h 5872715"/>
              <a:gd name="connsiteX1659" fmla="*/ 580414 w 5879199"/>
              <a:gd name="connsiteY1659" fmla="*/ 4892517 h 5872715"/>
              <a:gd name="connsiteX1660" fmla="*/ 563955 w 5879199"/>
              <a:gd name="connsiteY1660" fmla="*/ 4875036 h 5872715"/>
              <a:gd name="connsiteX1661" fmla="*/ 549432 w 5879199"/>
              <a:gd name="connsiteY1661" fmla="*/ 4865844 h 5872715"/>
              <a:gd name="connsiteX1662" fmla="*/ 577315 w 5879199"/>
              <a:gd name="connsiteY1662" fmla="*/ 4865125 h 5872715"/>
              <a:gd name="connsiteX1663" fmla="*/ 582932 w 5879199"/>
              <a:gd name="connsiteY1663" fmla="*/ 4857377 h 5872715"/>
              <a:gd name="connsiteX1664" fmla="*/ 568797 w 5879199"/>
              <a:gd name="connsiteY1664" fmla="*/ 4842779 h 5872715"/>
              <a:gd name="connsiteX1665" fmla="*/ 563956 w 5879199"/>
              <a:gd name="connsiteY1665" fmla="*/ 4839714 h 5872715"/>
              <a:gd name="connsiteX1666" fmla="*/ 551563 w 5879199"/>
              <a:gd name="connsiteY1666" fmla="*/ 4836109 h 5872715"/>
              <a:gd name="connsiteX1667" fmla="*/ 525229 w 5879199"/>
              <a:gd name="connsiteY1667" fmla="*/ 4850524 h 5872715"/>
              <a:gd name="connsiteX1668" fmla="*/ 502380 w 5879199"/>
              <a:gd name="connsiteY1668" fmla="*/ 4851604 h 5872715"/>
              <a:gd name="connsiteX1669" fmla="*/ 494246 w 5879199"/>
              <a:gd name="connsiteY1669" fmla="*/ 4859172 h 5872715"/>
              <a:gd name="connsiteX1670" fmla="*/ 479917 w 5879199"/>
              <a:gd name="connsiteY1670" fmla="*/ 4882598 h 5872715"/>
              <a:gd name="connsiteX1671" fmla="*/ 469268 w 5879199"/>
              <a:gd name="connsiteY1671" fmla="*/ 4889985 h 5872715"/>
              <a:gd name="connsiteX1672" fmla="*/ 465007 w 5879199"/>
              <a:gd name="connsiteY1672" fmla="*/ 4914134 h 5872715"/>
              <a:gd name="connsiteX1673" fmla="*/ 414468 w 5879199"/>
              <a:gd name="connsiteY1673" fmla="*/ 4913229 h 5872715"/>
              <a:gd name="connsiteX1674" fmla="*/ 407303 w 5879199"/>
              <a:gd name="connsiteY1674" fmla="*/ 4907280 h 5872715"/>
              <a:gd name="connsiteX1675" fmla="*/ 394137 w 5879199"/>
              <a:gd name="connsiteY1675" fmla="*/ 4879167 h 5872715"/>
              <a:gd name="connsiteX1676" fmla="*/ 409821 w 5879199"/>
              <a:gd name="connsiteY1676" fmla="*/ 4872139 h 5872715"/>
              <a:gd name="connsiteX1677" fmla="*/ 441965 w 5879199"/>
              <a:gd name="connsiteY1677" fmla="*/ 4882595 h 5872715"/>
              <a:gd name="connsiteX1678" fmla="*/ 446031 w 5879199"/>
              <a:gd name="connsiteY1678" fmla="*/ 4896471 h 5872715"/>
              <a:gd name="connsiteX1679" fmla="*/ 457068 w 5879199"/>
              <a:gd name="connsiteY1679" fmla="*/ 4883676 h 5872715"/>
              <a:gd name="connsiteX1680" fmla="*/ 470818 w 5879199"/>
              <a:gd name="connsiteY1680" fmla="*/ 4868360 h 5872715"/>
              <a:gd name="connsiteX1681" fmla="*/ 474110 w 5879199"/>
              <a:gd name="connsiteY1681" fmla="*/ 4857729 h 5872715"/>
              <a:gd name="connsiteX1682" fmla="*/ 507416 w 5879199"/>
              <a:gd name="connsiteY1682" fmla="*/ 4816644 h 5872715"/>
              <a:gd name="connsiteX1683" fmla="*/ 522326 w 5879199"/>
              <a:gd name="connsiteY1683" fmla="*/ 4785108 h 5872715"/>
              <a:gd name="connsiteX1684" fmla="*/ 518648 w 5879199"/>
              <a:gd name="connsiteY1684" fmla="*/ 4765826 h 5872715"/>
              <a:gd name="connsiteX1685" fmla="*/ 517293 w 5879199"/>
              <a:gd name="connsiteY1685" fmla="*/ 4749426 h 5872715"/>
              <a:gd name="connsiteX1686" fmla="*/ 528137 w 5879199"/>
              <a:gd name="connsiteY1686" fmla="*/ 4739336 h 5872715"/>
              <a:gd name="connsiteX1687" fmla="*/ 523489 w 5879199"/>
              <a:gd name="connsiteY1687" fmla="*/ 4733569 h 5872715"/>
              <a:gd name="connsiteX1688" fmla="*/ 510323 w 5879199"/>
              <a:gd name="connsiteY1688" fmla="*/ 4740776 h 5872715"/>
              <a:gd name="connsiteX1689" fmla="*/ 499672 w 5879199"/>
              <a:gd name="connsiteY1689" fmla="*/ 4748163 h 5872715"/>
              <a:gd name="connsiteX1690" fmla="*/ 490765 w 5879199"/>
              <a:gd name="connsiteY1690" fmla="*/ 4731223 h 5872715"/>
              <a:gd name="connsiteX1691" fmla="*/ 549437 w 5879199"/>
              <a:gd name="connsiteY1691" fmla="*/ 4724560 h 5872715"/>
              <a:gd name="connsiteX1692" fmla="*/ 593199 w 5879199"/>
              <a:gd name="connsiteY1692" fmla="*/ 4714111 h 5872715"/>
              <a:gd name="connsiteX1693" fmla="*/ 576740 w 5879199"/>
              <a:gd name="connsiteY1693" fmla="*/ 4696630 h 5872715"/>
              <a:gd name="connsiteX1694" fmla="*/ 562218 w 5879199"/>
              <a:gd name="connsiteY1694" fmla="*/ 4687439 h 5872715"/>
              <a:gd name="connsiteX1695" fmla="*/ 590295 w 5879199"/>
              <a:gd name="connsiteY1695" fmla="*/ 4684017 h 5872715"/>
              <a:gd name="connsiteX1696" fmla="*/ 595718 w 5879199"/>
              <a:gd name="connsiteY1696" fmla="*/ 4678971 h 5872715"/>
              <a:gd name="connsiteX1697" fmla="*/ 584875 w 5879199"/>
              <a:gd name="connsiteY1697" fmla="*/ 4653741 h 5872715"/>
              <a:gd name="connsiteX1698" fmla="*/ 564350 w 5879199"/>
              <a:gd name="connsiteY1698" fmla="*/ 4657704 h 5872715"/>
              <a:gd name="connsiteX1699" fmla="*/ 538015 w 5879199"/>
              <a:gd name="connsiteY1699" fmla="*/ 4672118 h 5872715"/>
              <a:gd name="connsiteX1700" fmla="*/ 515166 w 5879199"/>
              <a:gd name="connsiteY1700" fmla="*/ 4673199 h 5872715"/>
              <a:gd name="connsiteX1701" fmla="*/ 507032 w 5879199"/>
              <a:gd name="connsiteY1701" fmla="*/ 4680766 h 5872715"/>
              <a:gd name="connsiteX1702" fmla="*/ 492896 w 5879199"/>
              <a:gd name="connsiteY1702" fmla="*/ 4701489 h 5872715"/>
              <a:gd name="connsiteX1703" fmla="*/ 482053 w 5879199"/>
              <a:gd name="connsiteY1703" fmla="*/ 4711580 h 5872715"/>
              <a:gd name="connsiteX1704" fmla="*/ 477791 w 5879199"/>
              <a:gd name="connsiteY1704" fmla="*/ 4735728 h 5872715"/>
              <a:gd name="connsiteX1705" fmla="*/ 427254 w 5879199"/>
              <a:gd name="connsiteY1705" fmla="*/ 4734824 h 5872715"/>
              <a:gd name="connsiteX1706" fmla="*/ 420282 w 5879199"/>
              <a:gd name="connsiteY1706" fmla="*/ 4726172 h 5872715"/>
              <a:gd name="connsiteX1707" fmla="*/ 407116 w 5879199"/>
              <a:gd name="connsiteY1707" fmla="*/ 4698059 h 5872715"/>
              <a:gd name="connsiteX1708" fmla="*/ 422607 w 5879199"/>
              <a:gd name="connsiteY1708" fmla="*/ 4693735 h 5872715"/>
              <a:gd name="connsiteX1709" fmla="*/ 454751 w 5879199"/>
              <a:gd name="connsiteY1709" fmla="*/ 4704189 h 5872715"/>
              <a:gd name="connsiteX1710" fmla="*/ 458816 w 5879199"/>
              <a:gd name="connsiteY1710" fmla="*/ 4718067 h 5872715"/>
              <a:gd name="connsiteX1711" fmla="*/ 469853 w 5879199"/>
              <a:gd name="connsiteY1711" fmla="*/ 4705272 h 5872715"/>
              <a:gd name="connsiteX1712" fmla="*/ 483603 w 5879199"/>
              <a:gd name="connsiteY1712" fmla="*/ 4689955 h 5872715"/>
              <a:gd name="connsiteX1713" fmla="*/ 486894 w 5879199"/>
              <a:gd name="connsiteY1713" fmla="*/ 4679324 h 5872715"/>
              <a:gd name="connsiteX1714" fmla="*/ 520394 w 5879199"/>
              <a:gd name="connsiteY1714" fmla="*/ 4635535 h 5872715"/>
              <a:gd name="connsiteX1715" fmla="*/ 535305 w 5879199"/>
              <a:gd name="connsiteY1715" fmla="*/ 4604000 h 5872715"/>
              <a:gd name="connsiteX1716" fmla="*/ 531434 w 5879199"/>
              <a:gd name="connsiteY1716" fmla="*/ 4587421 h 5872715"/>
              <a:gd name="connsiteX1717" fmla="*/ 530272 w 5879199"/>
              <a:gd name="connsiteY1717" fmla="*/ 4568318 h 5872715"/>
              <a:gd name="connsiteX1718" fmla="*/ 558155 w 5879199"/>
              <a:gd name="connsiteY1718" fmla="*/ 4567600 h 5872715"/>
              <a:gd name="connsiteX1719" fmla="*/ 587781 w 5879199"/>
              <a:gd name="connsiteY1719" fmla="*/ 4577875 h 5872715"/>
              <a:gd name="connsiteX1720" fmla="*/ 596493 w 5879199"/>
              <a:gd name="connsiteY1720" fmla="*/ 4597517 h 5872715"/>
              <a:gd name="connsiteX1721" fmla="*/ 608693 w 5879199"/>
              <a:gd name="connsiteY1721" fmla="*/ 4603826 h 5872715"/>
              <a:gd name="connsiteX1722" fmla="*/ 726810 w 5879199"/>
              <a:gd name="connsiteY1722" fmla="*/ 4615007 h 5872715"/>
              <a:gd name="connsiteX1723" fmla="*/ 725841 w 5879199"/>
              <a:gd name="connsiteY1723" fmla="*/ 4628522 h 5872715"/>
              <a:gd name="connsiteX1724" fmla="*/ 707446 w 5879199"/>
              <a:gd name="connsiteY1724" fmla="*/ 4638072 h 5872715"/>
              <a:gd name="connsiteX1725" fmla="*/ 692342 w 5879199"/>
              <a:gd name="connsiteY1725" fmla="*/ 4636990 h 5872715"/>
              <a:gd name="connsiteX1726" fmla="*/ 669687 w 5879199"/>
              <a:gd name="connsiteY1726" fmla="*/ 4635366 h 5872715"/>
              <a:gd name="connsiteX1727" fmla="*/ 654970 w 5879199"/>
              <a:gd name="connsiteY1727" fmla="*/ 4628878 h 5872715"/>
              <a:gd name="connsiteX1728" fmla="*/ 642385 w 5879199"/>
              <a:gd name="connsiteY1728" fmla="*/ 4627976 h 5872715"/>
              <a:gd name="connsiteX1729" fmla="*/ 663683 w 5879199"/>
              <a:gd name="connsiteY1729" fmla="*/ 4648521 h 5872715"/>
              <a:gd name="connsiteX1730" fmla="*/ 681885 w 5879199"/>
              <a:gd name="connsiteY1730" fmla="*/ 4676995 h 5872715"/>
              <a:gd name="connsiteX1731" fmla="*/ 674914 w 5879199"/>
              <a:gd name="connsiteY1731" fmla="*/ 4668344 h 5872715"/>
              <a:gd name="connsiteX1732" fmla="*/ 662521 w 5879199"/>
              <a:gd name="connsiteY1732" fmla="*/ 4664739 h 5872715"/>
              <a:gd name="connsiteX1733" fmla="*/ 666588 w 5879199"/>
              <a:gd name="connsiteY1733" fmla="*/ 4678616 h 5872715"/>
              <a:gd name="connsiteX1734" fmla="*/ 705509 w 5879199"/>
              <a:gd name="connsiteY1734" fmla="*/ 4665103 h 5872715"/>
              <a:gd name="connsiteX1735" fmla="*/ 726228 w 5879199"/>
              <a:gd name="connsiteY1735" fmla="*/ 4658437 h 5872715"/>
              <a:gd name="connsiteX1736" fmla="*/ 747721 w 5879199"/>
              <a:gd name="connsiteY1736" fmla="*/ 4640959 h 5872715"/>
              <a:gd name="connsiteX1737" fmla="*/ 739979 w 5879199"/>
              <a:gd name="connsiteY1737" fmla="*/ 4607799 h 5872715"/>
              <a:gd name="connsiteX1738" fmla="*/ 784125 w 5879199"/>
              <a:gd name="connsiteY1738" fmla="*/ 4627266 h 5872715"/>
              <a:gd name="connsiteX1739" fmla="*/ 793031 w 5879199"/>
              <a:gd name="connsiteY1739" fmla="*/ 4679526 h 5872715"/>
              <a:gd name="connsiteX1740" fmla="*/ 798259 w 5879199"/>
              <a:gd name="connsiteY1740" fmla="*/ 4712505 h 5872715"/>
              <a:gd name="connsiteX1741" fmla="*/ 808523 w 5879199"/>
              <a:gd name="connsiteY1741" fmla="*/ 4675204 h 5872715"/>
              <a:gd name="connsiteX1742" fmla="*/ 830791 w 5879199"/>
              <a:gd name="connsiteY1742" fmla="*/ 4646912 h 5872715"/>
              <a:gd name="connsiteX1743" fmla="*/ 885782 w 5879199"/>
              <a:gd name="connsiteY1743" fmla="*/ 4656287 h 5872715"/>
              <a:gd name="connsiteX1744" fmla="*/ 922767 w 5879199"/>
              <a:gd name="connsiteY1744" fmla="*/ 4669805 h 5872715"/>
              <a:gd name="connsiteX1745" fmla="*/ 950261 w 5879199"/>
              <a:gd name="connsiteY1745" fmla="*/ 4674493 h 5872715"/>
              <a:gd name="connsiteX1746" fmla="*/ 967495 w 5879199"/>
              <a:gd name="connsiteY1746" fmla="*/ 4681161 h 5872715"/>
              <a:gd name="connsiteX1747" fmla="*/ 986859 w 5879199"/>
              <a:gd name="connsiteY1747" fmla="*/ 4693417 h 5872715"/>
              <a:gd name="connsiteX1748" fmla="*/ 1014743 w 5879199"/>
              <a:gd name="connsiteY1748" fmla="*/ 4692698 h 5872715"/>
              <a:gd name="connsiteX1749" fmla="*/ 1062376 w 5879199"/>
              <a:gd name="connsiteY1749" fmla="*/ 4698829 h 5872715"/>
              <a:gd name="connsiteX1750" fmla="*/ 1101101 w 5879199"/>
              <a:gd name="connsiteY1750" fmla="*/ 4723340 h 5872715"/>
              <a:gd name="connsiteX1751" fmla="*/ 1118529 w 5879199"/>
              <a:gd name="connsiteY1751" fmla="*/ 4727307 h 5872715"/>
              <a:gd name="connsiteX1752" fmla="*/ 1133633 w 5879199"/>
              <a:gd name="connsiteY1752" fmla="*/ 4728389 h 5872715"/>
              <a:gd name="connsiteX1753" fmla="*/ 1175264 w 5879199"/>
              <a:gd name="connsiteY1753" fmla="*/ 4747674 h 5872715"/>
              <a:gd name="connsiteX1754" fmla="*/ 1222317 w 5879199"/>
              <a:gd name="connsiteY1754" fmla="*/ 4761915 h 5872715"/>
              <a:gd name="connsiteX1755" fmla="*/ 1256784 w 5879199"/>
              <a:gd name="connsiteY1755" fmla="*/ 4775252 h 5872715"/>
              <a:gd name="connsiteX1756" fmla="*/ 1387873 w 5879199"/>
              <a:gd name="connsiteY1756" fmla="*/ 4817251 h 5872715"/>
              <a:gd name="connsiteX1757" fmla="*/ 1400845 w 5879199"/>
              <a:gd name="connsiteY1757" fmla="*/ 4848067 h 5872715"/>
              <a:gd name="connsiteX1758" fmla="*/ 1409751 w 5879199"/>
              <a:gd name="connsiteY1758" fmla="*/ 4865008 h 5872715"/>
              <a:gd name="connsiteX1759" fmla="*/ 1420983 w 5879199"/>
              <a:gd name="connsiteY1759" fmla="*/ 4849510 h 5872715"/>
              <a:gd name="connsiteX1760" fmla="*/ 1469197 w 5879199"/>
              <a:gd name="connsiteY1760" fmla="*/ 4847533 h 5872715"/>
              <a:gd name="connsiteX1761" fmla="*/ 1518380 w 5879199"/>
              <a:gd name="connsiteY1761" fmla="*/ 4867359 h 5872715"/>
              <a:gd name="connsiteX1762" fmla="*/ 1529222 w 5879199"/>
              <a:gd name="connsiteY1762" fmla="*/ 4892589 h 5872715"/>
              <a:gd name="connsiteX1763" fmla="*/ 1536387 w 5879199"/>
              <a:gd name="connsiteY1763" fmla="*/ 4898536 h 5872715"/>
              <a:gd name="connsiteX1764" fmla="*/ 1590217 w 5879199"/>
              <a:gd name="connsiteY1764" fmla="*/ 4888809 h 5872715"/>
              <a:gd name="connsiteX1765" fmla="*/ 1625072 w 5879199"/>
              <a:gd name="connsiteY1765" fmla="*/ 4896741 h 5872715"/>
              <a:gd name="connsiteX1766" fmla="*/ 1638626 w 5879199"/>
              <a:gd name="connsiteY1766" fmla="*/ 4919448 h 5872715"/>
              <a:gd name="connsiteX1767" fmla="*/ 1669220 w 5879199"/>
              <a:gd name="connsiteY1767" fmla="*/ 4916206 h 5872715"/>
              <a:gd name="connsiteX1768" fmla="*/ 1735249 w 5879199"/>
              <a:gd name="connsiteY1768" fmla="*/ 4948109 h 5872715"/>
              <a:gd name="connsiteX1769" fmla="*/ 1794307 w 5879199"/>
              <a:gd name="connsiteY1769" fmla="*/ 4971360 h 5872715"/>
              <a:gd name="connsiteX1770" fmla="*/ 1816187 w 5879199"/>
              <a:gd name="connsiteY1770" fmla="*/ 4983796 h 5872715"/>
              <a:gd name="connsiteX1771" fmla="*/ 1949794 w 5879199"/>
              <a:gd name="connsiteY1771" fmla="*/ 5025974 h 5872715"/>
              <a:gd name="connsiteX1772" fmla="*/ 1971867 w 5879199"/>
              <a:gd name="connsiteY1772" fmla="*/ 5035708 h 5872715"/>
              <a:gd name="connsiteX1773" fmla="*/ 2129098 w 5879199"/>
              <a:gd name="connsiteY1773" fmla="*/ 5101315 h 5872715"/>
              <a:gd name="connsiteX1774" fmla="*/ 2150977 w 5879199"/>
              <a:gd name="connsiteY1774" fmla="*/ 5113750 h 5872715"/>
              <a:gd name="connsiteX1775" fmla="*/ 2167435 w 5879199"/>
              <a:gd name="connsiteY1775" fmla="*/ 5131233 h 5872715"/>
              <a:gd name="connsiteX1776" fmla="*/ 2226492 w 5879199"/>
              <a:gd name="connsiteY1776" fmla="*/ 5154484 h 5872715"/>
              <a:gd name="connsiteX1777" fmla="*/ 2281292 w 5879199"/>
              <a:gd name="connsiteY1777" fmla="*/ 5166562 h 5872715"/>
              <a:gd name="connsiteX1778" fmla="*/ 2308207 w 5879199"/>
              <a:gd name="connsiteY1778" fmla="*/ 5179358 h 5872715"/>
              <a:gd name="connsiteX1779" fmla="*/ 2423223 w 5879199"/>
              <a:gd name="connsiteY1779" fmla="*/ 5233790 h 5872715"/>
              <a:gd name="connsiteX1780" fmla="*/ 2435034 w 5879199"/>
              <a:gd name="connsiteY1780" fmla="*/ 5245504 h 5872715"/>
              <a:gd name="connsiteX1781" fmla="*/ 2446071 w 5879199"/>
              <a:gd name="connsiteY1781" fmla="*/ 5268031 h 5872715"/>
              <a:gd name="connsiteX1782" fmla="*/ 2456527 w 5879199"/>
              <a:gd name="connsiteY1782" fmla="*/ 5263346 h 5872715"/>
              <a:gd name="connsiteX1783" fmla="*/ 2472212 w 5879199"/>
              <a:gd name="connsiteY1783" fmla="*/ 5256320 h 5872715"/>
              <a:gd name="connsiteX1784" fmla="*/ 2486735 w 5879199"/>
              <a:gd name="connsiteY1784" fmla="*/ 5265511 h 5872715"/>
              <a:gd name="connsiteX1785" fmla="*/ 2538627 w 5879199"/>
              <a:gd name="connsiteY1785" fmla="*/ 5282815 h 5872715"/>
              <a:gd name="connsiteX1786" fmla="*/ 2595169 w 5879199"/>
              <a:gd name="connsiteY1786" fmla="*/ 5305887 h 5872715"/>
              <a:gd name="connsiteX1787" fmla="*/ 2604657 w 5879199"/>
              <a:gd name="connsiteY1787" fmla="*/ 5314717 h 5872715"/>
              <a:gd name="connsiteX1788" fmla="*/ 2604464 w 5879199"/>
              <a:gd name="connsiteY1788" fmla="*/ 5282099 h 5872715"/>
              <a:gd name="connsiteX1789" fmla="*/ 2608145 w 5879199"/>
              <a:gd name="connsiteY1789" fmla="*/ 5266061 h 5872715"/>
              <a:gd name="connsiteX1790" fmla="*/ 2613760 w 5879199"/>
              <a:gd name="connsiteY1790" fmla="*/ 5258313 h 5872715"/>
              <a:gd name="connsiteX1791" fmla="*/ 2596526 w 5879199"/>
              <a:gd name="connsiteY1791" fmla="*/ 5251644 h 5872715"/>
              <a:gd name="connsiteX1792" fmla="*/ 2566318 w 5879199"/>
              <a:gd name="connsiteY1792" fmla="*/ 5249479 h 5872715"/>
              <a:gd name="connsiteX1793" fmla="*/ 2561092 w 5879199"/>
              <a:gd name="connsiteY1793" fmla="*/ 5216501 h 5872715"/>
              <a:gd name="connsiteX1794" fmla="*/ 2547538 w 5879199"/>
              <a:gd name="connsiteY1794" fmla="*/ 5193793 h 5872715"/>
              <a:gd name="connsiteX1795" fmla="*/ 2540761 w 5879199"/>
              <a:gd name="connsiteY1795" fmla="*/ 5217760 h 5872715"/>
              <a:gd name="connsiteX1796" fmla="*/ 2531659 w 5879199"/>
              <a:gd name="connsiteY1796" fmla="*/ 5238844 h 5872715"/>
              <a:gd name="connsiteX1797" fmla="*/ 2518298 w 5879199"/>
              <a:gd name="connsiteY1797" fmla="*/ 5213434 h 5872715"/>
              <a:gd name="connsiteX1798" fmla="*/ 2510361 w 5879199"/>
              <a:gd name="connsiteY1798" fmla="*/ 5182978 h 5872715"/>
              <a:gd name="connsiteX1799" fmla="*/ 2490998 w 5879199"/>
              <a:gd name="connsiteY1799" fmla="*/ 5170722 h 5872715"/>
              <a:gd name="connsiteX1800" fmla="*/ 2481704 w 5879199"/>
              <a:gd name="connsiteY1800" fmla="*/ 5159189 h 5872715"/>
              <a:gd name="connsiteX1801" fmla="*/ 2478606 w 5879199"/>
              <a:gd name="connsiteY1801" fmla="*/ 5131796 h 5872715"/>
              <a:gd name="connsiteX1802" fmla="*/ 2457113 w 5879199"/>
              <a:gd name="connsiteY1802" fmla="*/ 5113954 h 5872715"/>
              <a:gd name="connsiteX1803" fmla="*/ 2434845 w 5879199"/>
              <a:gd name="connsiteY1803" fmla="*/ 5106924 h 5872715"/>
              <a:gd name="connsiteX1804" fmla="*/ 2429037 w 5879199"/>
              <a:gd name="connsiteY1804" fmla="*/ 5117376 h 5872715"/>
              <a:gd name="connsiteX1805" fmla="*/ 2396120 w 5879199"/>
              <a:gd name="connsiteY1805" fmla="*/ 5082413 h 5872715"/>
              <a:gd name="connsiteX1806" fmla="*/ 2386632 w 5879199"/>
              <a:gd name="connsiteY1806" fmla="*/ 5073583 h 5872715"/>
              <a:gd name="connsiteX1807" fmla="*/ 2376950 w 5879199"/>
              <a:gd name="connsiteY1807" fmla="*/ 5067455 h 5872715"/>
              <a:gd name="connsiteX1808" fmla="*/ 2366107 w 5879199"/>
              <a:gd name="connsiteY1808" fmla="*/ 5042224 h 5872715"/>
              <a:gd name="connsiteX1809" fmla="*/ 2325446 w 5879199"/>
              <a:gd name="connsiteY1809" fmla="*/ 5009423 h 5872715"/>
              <a:gd name="connsiteX1810" fmla="*/ 2350619 w 5879199"/>
              <a:gd name="connsiteY1810" fmla="*/ 5011228 h 5872715"/>
              <a:gd name="connsiteX1811" fmla="*/ 2379082 w 5879199"/>
              <a:gd name="connsiteY1811" fmla="*/ 5002399 h 5872715"/>
              <a:gd name="connsiteX1812" fmla="*/ 2352555 w 5879199"/>
              <a:gd name="connsiteY1812" fmla="*/ 4984197 h 5872715"/>
              <a:gd name="connsiteX1813" fmla="*/ 2335902 w 5879199"/>
              <a:gd name="connsiteY1813" fmla="*/ 4969418 h 5872715"/>
              <a:gd name="connsiteX1814" fmla="*/ 2349844 w 5879199"/>
              <a:gd name="connsiteY1814" fmla="*/ 4951398 h 5872715"/>
              <a:gd name="connsiteX1815" fmla="*/ 2331644 w 5879199"/>
              <a:gd name="connsiteY1815" fmla="*/ 4958245 h 5872715"/>
              <a:gd name="connsiteX1816" fmla="*/ 2314602 w 5879199"/>
              <a:gd name="connsiteY1816" fmla="*/ 4984194 h 5872715"/>
              <a:gd name="connsiteX1817" fmla="*/ 2306469 w 5879199"/>
              <a:gd name="connsiteY1817" fmla="*/ 4991762 h 5872715"/>
              <a:gd name="connsiteX1818" fmla="*/ 2297175 w 5879199"/>
              <a:gd name="connsiteY1818" fmla="*/ 4980228 h 5872715"/>
              <a:gd name="connsiteX1819" fmla="*/ 2279749 w 5879199"/>
              <a:gd name="connsiteY1819" fmla="*/ 4976262 h 5872715"/>
              <a:gd name="connsiteX1820" fmla="*/ 2268906 w 5879199"/>
              <a:gd name="connsiteY1820" fmla="*/ 4951031 h 5872715"/>
              <a:gd name="connsiteX1821" fmla="*/ 2268519 w 5879199"/>
              <a:gd name="connsiteY1821" fmla="*/ 4921118 h 5872715"/>
              <a:gd name="connsiteX1822" fmla="*/ 2257869 w 5879199"/>
              <a:gd name="connsiteY1822" fmla="*/ 4928505 h 5872715"/>
              <a:gd name="connsiteX1823" fmla="*/ 2242183 w 5879199"/>
              <a:gd name="connsiteY1823" fmla="*/ 4935532 h 5872715"/>
              <a:gd name="connsiteX1824" fmla="*/ 2228049 w 5879199"/>
              <a:gd name="connsiteY1824" fmla="*/ 4920933 h 5872715"/>
              <a:gd name="connsiteX1825" fmla="*/ 2218755 w 5879199"/>
              <a:gd name="connsiteY1825" fmla="*/ 4909400 h 5872715"/>
              <a:gd name="connsiteX1826" fmla="*/ 2207138 w 5879199"/>
              <a:gd name="connsiteY1826" fmla="*/ 4894982 h 5872715"/>
              <a:gd name="connsiteX1827" fmla="*/ 2200362 w 5879199"/>
              <a:gd name="connsiteY1827" fmla="*/ 4883629 h 5872715"/>
              <a:gd name="connsiteX1828" fmla="*/ 2182935 w 5879199"/>
              <a:gd name="connsiteY1828" fmla="*/ 4879662 h 5872715"/>
              <a:gd name="connsiteX1829" fmla="*/ 2168219 w 5879199"/>
              <a:gd name="connsiteY1829" fmla="*/ 4873174 h 5872715"/>
              <a:gd name="connsiteX1830" fmla="*/ 2146144 w 5879199"/>
              <a:gd name="connsiteY1830" fmla="*/ 4863442 h 5872715"/>
              <a:gd name="connsiteX1831" fmla="*/ 2121165 w 5879199"/>
              <a:gd name="connsiteY1831" fmla="*/ 4858935 h 5872715"/>
              <a:gd name="connsiteX1832" fmla="*/ 2101027 w 5879199"/>
              <a:gd name="connsiteY1832" fmla="*/ 4857491 h 5872715"/>
              <a:gd name="connsiteX1833" fmla="*/ 2106642 w 5879199"/>
              <a:gd name="connsiteY1833" fmla="*/ 4849743 h 5872715"/>
              <a:gd name="connsiteX1834" fmla="*/ 2117486 w 5879199"/>
              <a:gd name="connsiteY1834" fmla="*/ 4839651 h 5872715"/>
              <a:gd name="connsiteX1835" fmla="*/ 2100447 w 5879199"/>
              <a:gd name="connsiteY1835" fmla="*/ 4830278 h 5872715"/>
              <a:gd name="connsiteX1836" fmla="*/ 2045843 w 5879199"/>
              <a:gd name="connsiteY1836" fmla="*/ 4815498 h 5872715"/>
              <a:gd name="connsiteX1837" fmla="*/ 2059399 w 5879199"/>
              <a:gd name="connsiteY1837" fmla="*/ 4802885 h 5872715"/>
              <a:gd name="connsiteX1838" fmla="*/ 2064819 w 5879199"/>
              <a:gd name="connsiteY1838" fmla="*/ 4797840 h 5872715"/>
              <a:gd name="connsiteX1839" fmla="*/ 2039259 w 5879199"/>
              <a:gd name="connsiteY1839" fmla="*/ 4801442 h 5872715"/>
              <a:gd name="connsiteX1840" fmla="*/ 2028998 w 5879199"/>
              <a:gd name="connsiteY1840" fmla="*/ 4803423 h 5872715"/>
              <a:gd name="connsiteX1841" fmla="*/ 2027255 w 5879199"/>
              <a:gd name="connsiteY1841" fmla="*/ 4792431 h 5872715"/>
              <a:gd name="connsiteX1842" fmla="*/ 2015442 w 5879199"/>
              <a:gd name="connsiteY1842" fmla="*/ 4780716 h 5872715"/>
              <a:gd name="connsiteX1843" fmla="*/ 2033258 w 5879199"/>
              <a:gd name="connsiteY1843" fmla="*/ 4779276 h 5872715"/>
              <a:gd name="connsiteX1844" fmla="*/ 2041196 w 5879199"/>
              <a:gd name="connsiteY1844" fmla="*/ 4774411 h 5872715"/>
              <a:gd name="connsiteX1845" fmla="*/ 2051653 w 5879199"/>
              <a:gd name="connsiteY1845" fmla="*/ 4769725 h 5872715"/>
              <a:gd name="connsiteX1846" fmla="*/ 2055720 w 5879199"/>
              <a:gd name="connsiteY1846" fmla="*/ 4748281 h 5872715"/>
              <a:gd name="connsiteX1847" fmla="*/ 2036164 w 5879199"/>
              <a:gd name="connsiteY1847" fmla="*/ 4738729 h 5872715"/>
              <a:gd name="connsiteX1848" fmla="*/ 2003633 w 5879199"/>
              <a:gd name="connsiteY1848" fmla="*/ 4733681 h 5872715"/>
              <a:gd name="connsiteX1849" fmla="*/ 2001698 w 5879199"/>
              <a:gd name="connsiteY1849" fmla="*/ 4725391 h 5872715"/>
              <a:gd name="connsiteX1850" fmla="*/ 1994532 w 5879199"/>
              <a:gd name="connsiteY1850" fmla="*/ 4719443 h 5872715"/>
              <a:gd name="connsiteX1851" fmla="*/ 1934508 w 5879199"/>
              <a:gd name="connsiteY1851" fmla="*/ 4674387 h 5872715"/>
              <a:gd name="connsiteX1852" fmla="*/ 1892294 w 5879199"/>
              <a:gd name="connsiteY1852" fmla="*/ 4663211 h 5872715"/>
              <a:gd name="connsiteX1853" fmla="*/ 1885518 w 5879199"/>
              <a:gd name="connsiteY1853" fmla="*/ 4651857 h 5872715"/>
              <a:gd name="connsiteX1854" fmla="*/ 1893458 w 5879199"/>
              <a:gd name="connsiteY1854" fmla="*/ 4646992 h 5872715"/>
              <a:gd name="connsiteX1855" fmla="*/ 1904689 w 5879199"/>
              <a:gd name="connsiteY1855" fmla="*/ 4631496 h 5872715"/>
              <a:gd name="connsiteX1856" fmla="*/ 1892685 w 5879199"/>
              <a:gd name="connsiteY1856" fmla="*/ 4587163 h 5872715"/>
              <a:gd name="connsiteX1857" fmla="*/ 1884166 w 5879199"/>
              <a:gd name="connsiteY1857" fmla="*/ 4564817 h 5872715"/>
              <a:gd name="connsiteX1858" fmla="*/ 1852215 w 5879199"/>
              <a:gd name="connsiteY1858" fmla="*/ 4586979 h 5872715"/>
              <a:gd name="connsiteX1859" fmla="*/ 1842146 w 5879199"/>
              <a:gd name="connsiteY1859" fmla="*/ 4586258 h 5872715"/>
              <a:gd name="connsiteX1860" fmla="*/ 1851441 w 5879199"/>
              <a:gd name="connsiteY1860" fmla="*/ 4562471 h 5872715"/>
              <a:gd name="connsiteX1861" fmla="*/ 1811746 w 5879199"/>
              <a:gd name="connsiteY1861" fmla="*/ 4586797 h 5872715"/>
              <a:gd name="connsiteX1862" fmla="*/ 1808453 w 5879199"/>
              <a:gd name="connsiteY1862" fmla="*/ 4597428 h 5872715"/>
              <a:gd name="connsiteX1863" fmla="*/ 1799547 w 5879199"/>
              <a:gd name="connsiteY1863" fmla="*/ 4580488 h 5872715"/>
              <a:gd name="connsiteX1864" fmla="*/ 1788704 w 5879199"/>
              <a:gd name="connsiteY1864" fmla="*/ 4555259 h 5872715"/>
              <a:gd name="connsiteX1865" fmla="*/ 1801484 w 5879199"/>
              <a:gd name="connsiteY1865" fmla="*/ 4553458 h 5872715"/>
              <a:gd name="connsiteX1866" fmla="*/ 1821816 w 5879199"/>
              <a:gd name="connsiteY1866" fmla="*/ 4552197 h 5872715"/>
              <a:gd name="connsiteX1867" fmla="*/ 1772052 w 5879199"/>
              <a:gd name="connsiteY1867" fmla="*/ 4540481 h 5872715"/>
              <a:gd name="connsiteX1868" fmla="*/ 1715898 w 5879199"/>
              <a:gd name="connsiteY1868" fmla="*/ 4547323 h 5872715"/>
              <a:gd name="connsiteX1869" fmla="*/ 1711638 w 5879199"/>
              <a:gd name="connsiteY1869" fmla="*/ 4536150 h 5872715"/>
              <a:gd name="connsiteX1870" fmla="*/ 1725000 w 5879199"/>
              <a:gd name="connsiteY1870" fmla="*/ 4490919 h 5872715"/>
              <a:gd name="connsiteX1871" fmla="*/ 1718417 w 5879199"/>
              <a:gd name="connsiteY1871" fmla="*/ 4476863 h 5872715"/>
              <a:gd name="connsiteX1872" fmla="*/ 1714739 w 5879199"/>
              <a:gd name="connsiteY1872" fmla="*/ 4457580 h 5872715"/>
              <a:gd name="connsiteX1873" fmla="*/ 1714159 w 5879199"/>
              <a:gd name="connsiteY1873" fmla="*/ 4430370 h 5872715"/>
              <a:gd name="connsiteX1874" fmla="*/ 1697892 w 5879199"/>
              <a:gd name="connsiteY1874" fmla="*/ 4480826 h 5872715"/>
              <a:gd name="connsiteX1875" fmla="*/ 1689177 w 5879199"/>
              <a:gd name="connsiteY1875" fmla="*/ 4496502 h 5872715"/>
              <a:gd name="connsiteX1876" fmla="*/ 1680270 w 5879199"/>
              <a:gd name="connsiteY1876" fmla="*/ 4479563 h 5872715"/>
              <a:gd name="connsiteX1877" fmla="*/ 1648902 w 5879199"/>
              <a:gd name="connsiteY1877" fmla="*/ 4458295 h 5872715"/>
              <a:gd name="connsiteX1878" fmla="*/ 1639222 w 5879199"/>
              <a:gd name="connsiteY1878" fmla="*/ 4452168 h 5872715"/>
              <a:gd name="connsiteX1879" fmla="*/ 1611339 w 5879199"/>
              <a:gd name="connsiteY1879" fmla="*/ 4417566 h 5872715"/>
              <a:gd name="connsiteX1880" fmla="*/ 1556348 w 5879199"/>
              <a:gd name="connsiteY1880" fmla="*/ 4372870 h 5872715"/>
              <a:gd name="connsiteX1881" fmla="*/ 1530015 w 5879199"/>
              <a:gd name="connsiteY1881" fmla="*/ 4351964 h 5872715"/>
              <a:gd name="connsiteX1882" fmla="*/ 1484899 w 5879199"/>
              <a:gd name="connsiteY1882" fmla="*/ 4310694 h 5872715"/>
              <a:gd name="connsiteX1883" fmla="*/ 1473863 w 5879199"/>
              <a:gd name="connsiteY1883" fmla="*/ 4288166 h 5872715"/>
              <a:gd name="connsiteX1884" fmla="*/ 1411320 w 5879199"/>
              <a:gd name="connsiteY1884" fmla="*/ 4242929 h 5872715"/>
              <a:gd name="connsiteX1885" fmla="*/ 1317796 w 5879199"/>
              <a:gd name="connsiteY1885" fmla="*/ 4171019 h 5872715"/>
              <a:gd name="connsiteX1886" fmla="*/ 1293593 w 5879199"/>
              <a:gd name="connsiteY1886" fmla="*/ 4155699 h 5872715"/>
              <a:gd name="connsiteX1887" fmla="*/ 1292820 w 5879199"/>
              <a:gd name="connsiteY1887" fmla="*/ 4131190 h 5872715"/>
              <a:gd name="connsiteX1888" fmla="*/ 1294951 w 5879199"/>
              <a:gd name="connsiteY1888" fmla="*/ 4101457 h 5872715"/>
              <a:gd name="connsiteX1889" fmla="*/ 1260484 w 5879199"/>
              <a:gd name="connsiteY1889" fmla="*/ 4088120 h 5872715"/>
              <a:gd name="connsiteX1890" fmla="*/ 1237440 w 5879199"/>
              <a:gd name="connsiteY1890" fmla="*/ 4091901 h 5872715"/>
              <a:gd name="connsiteX1891" fmla="*/ 1234730 w 5879199"/>
              <a:gd name="connsiteY1891" fmla="*/ 4094424 h 5872715"/>
              <a:gd name="connsiteX1892" fmla="*/ 1228726 w 5879199"/>
              <a:gd name="connsiteY1892" fmla="*/ 4107578 h 5872715"/>
              <a:gd name="connsiteX1893" fmla="*/ 1227564 w 5879199"/>
              <a:gd name="connsiteY1893" fmla="*/ 4123798 h 5872715"/>
              <a:gd name="connsiteX1894" fmla="*/ 1223690 w 5879199"/>
              <a:gd name="connsiteY1894" fmla="*/ 4142539 h 5872715"/>
              <a:gd name="connsiteX1895" fmla="*/ 1206263 w 5879199"/>
              <a:gd name="connsiteY1895" fmla="*/ 4138573 h 5872715"/>
              <a:gd name="connsiteX1896" fmla="*/ 1174703 w 5879199"/>
              <a:gd name="connsiteY1896" fmla="*/ 4120009 h 5872715"/>
              <a:gd name="connsiteX1897" fmla="*/ 1131716 w 5879199"/>
              <a:gd name="connsiteY1897" fmla="*/ 4084325 h 5872715"/>
              <a:gd name="connsiteX1898" fmla="*/ 1148563 w 5879199"/>
              <a:gd name="connsiteY1898" fmla="*/ 4061079 h 5872715"/>
              <a:gd name="connsiteX1899" fmla="*/ 1161731 w 5879199"/>
              <a:gd name="connsiteY1899" fmla="*/ 4053872 h 5872715"/>
              <a:gd name="connsiteX1900" fmla="*/ 1134816 w 5879199"/>
              <a:gd name="connsiteY1900" fmla="*/ 4041075 h 5872715"/>
              <a:gd name="connsiteX1901" fmla="*/ 1109061 w 5879199"/>
              <a:gd name="connsiteY1901" fmla="*/ 4047381 h 5872715"/>
              <a:gd name="connsiteX1902" fmla="*/ 1072273 w 5879199"/>
              <a:gd name="connsiteY1902" fmla="*/ 4031158 h 5872715"/>
              <a:gd name="connsiteX1903" fmla="*/ 1044584 w 5879199"/>
              <a:gd name="connsiteY1903" fmla="*/ 3993854 h 5872715"/>
              <a:gd name="connsiteX1904" fmla="*/ 1029867 w 5879199"/>
              <a:gd name="connsiteY1904" fmla="*/ 3987365 h 5872715"/>
              <a:gd name="connsiteX1905" fmla="*/ 1005663 w 5879199"/>
              <a:gd name="connsiteY1905" fmla="*/ 3972046 h 5872715"/>
              <a:gd name="connsiteX1906" fmla="*/ 978943 w 5879199"/>
              <a:gd name="connsiteY1906" fmla="*/ 3956546 h 5872715"/>
              <a:gd name="connsiteX1907" fmla="*/ 947574 w 5879199"/>
              <a:gd name="connsiteY1907" fmla="*/ 3935278 h 5872715"/>
              <a:gd name="connsiteX1908" fmla="*/ 923758 w 5879199"/>
              <a:gd name="connsiteY1908" fmla="*/ 3914553 h 5872715"/>
              <a:gd name="connsiteX1909" fmla="*/ 914464 w 5879199"/>
              <a:gd name="connsiteY1909" fmla="*/ 3903019 h 5872715"/>
              <a:gd name="connsiteX1910" fmla="*/ 905363 w 5879199"/>
              <a:gd name="connsiteY1910" fmla="*/ 3888781 h 5872715"/>
              <a:gd name="connsiteX1911" fmla="*/ 889099 w 5879199"/>
              <a:gd name="connsiteY1911" fmla="*/ 3868598 h 5872715"/>
              <a:gd name="connsiteX1912" fmla="*/ 875157 w 5879199"/>
              <a:gd name="connsiteY1912" fmla="*/ 3851296 h 5872715"/>
              <a:gd name="connsiteX1913" fmla="*/ 864507 w 5879199"/>
              <a:gd name="connsiteY1913" fmla="*/ 3858685 h 5872715"/>
              <a:gd name="connsiteX1914" fmla="*/ 858892 w 5879199"/>
              <a:gd name="connsiteY1914" fmla="*/ 3866433 h 5872715"/>
              <a:gd name="connsiteX1915" fmla="*/ 842433 w 5879199"/>
              <a:gd name="connsiteY1915" fmla="*/ 3848951 h 5872715"/>
              <a:gd name="connsiteX1916" fmla="*/ 813387 w 5879199"/>
              <a:gd name="connsiteY1916" fmla="*/ 3865888 h 5872715"/>
              <a:gd name="connsiteX1917" fmla="*/ 805642 w 5879199"/>
              <a:gd name="connsiteY1917" fmla="*/ 3868050 h 5872715"/>
              <a:gd name="connsiteX1918" fmla="*/ 786280 w 5879199"/>
              <a:gd name="connsiteY1918" fmla="*/ 3855794 h 5872715"/>
              <a:gd name="connsiteX1919" fmla="*/ 771757 w 5879199"/>
              <a:gd name="connsiteY1919" fmla="*/ 3846602 h 5872715"/>
              <a:gd name="connsiteX1920" fmla="*/ 777954 w 5879199"/>
              <a:gd name="connsiteY1920" fmla="*/ 3830745 h 5872715"/>
              <a:gd name="connsiteX1921" fmla="*/ 781634 w 5879199"/>
              <a:gd name="connsiteY1921" fmla="*/ 3814707 h 5872715"/>
              <a:gd name="connsiteX1922" fmla="*/ 784343 w 5879199"/>
              <a:gd name="connsiteY1922" fmla="*/ 3812183 h 5872715"/>
              <a:gd name="connsiteX1923" fmla="*/ 811454 w 5879199"/>
              <a:gd name="connsiteY1923" fmla="*/ 3786957 h 5872715"/>
              <a:gd name="connsiteX1924" fmla="*/ 810486 w 5879199"/>
              <a:gd name="connsiteY1924" fmla="*/ 3765151 h 5872715"/>
              <a:gd name="connsiteX1925" fmla="*/ 800417 w 5879199"/>
              <a:gd name="connsiteY1925" fmla="*/ 3764429 h 5872715"/>
              <a:gd name="connsiteX1926" fmla="*/ 778344 w 5879199"/>
              <a:gd name="connsiteY1926" fmla="*/ 3754697 h 5872715"/>
              <a:gd name="connsiteX1927" fmla="*/ 753945 w 5879199"/>
              <a:gd name="connsiteY1927" fmla="*/ 3742081 h 5872715"/>
              <a:gd name="connsiteX1928" fmla="*/ 744265 w 5879199"/>
              <a:gd name="connsiteY1928" fmla="*/ 3735953 h 5872715"/>
              <a:gd name="connsiteX1929" fmla="*/ 762467 w 5879199"/>
              <a:gd name="connsiteY1929" fmla="*/ 3729106 h 5872715"/>
              <a:gd name="connsiteX1930" fmla="*/ 767888 w 5879199"/>
              <a:gd name="connsiteY1930" fmla="*/ 3724062 h 5872715"/>
              <a:gd name="connsiteX1931" fmla="*/ 777184 w 5879199"/>
              <a:gd name="connsiteY1931" fmla="*/ 3700274 h 5872715"/>
              <a:gd name="connsiteX1932" fmla="*/ 722385 w 5879199"/>
              <a:gd name="connsiteY1932" fmla="*/ 3688196 h 5872715"/>
              <a:gd name="connsiteX1933" fmla="*/ 620919 w 5879199"/>
              <a:gd name="connsiteY1933" fmla="*/ 3691794 h 5872715"/>
              <a:gd name="connsiteX1934" fmla="*/ 585873 w 5879199"/>
              <a:gd name="connsiteY1934" fmla="*/ 3686564 h 5872715"/>
              <a:gd name="connsiteX1935" fmla="*/ 614337 w 5879199"/>
              <a:gd name="connsiteY1935" fmla="*/ 3677736 h 5872715"/>
              <a:gd name="connsiteX1936" fmla="*/ 627892 w 5879199"/>
              <a:gd name="connsiteY1936" fmla="*/ 3665123 h 5872715"/>
              <a:gd name="connsiteX1937" fmla="*/ 585293 w 5879199"/>
              <a:gd name="connsiteY1937" fmla="*/ 3659352 h 5872715"/>
              <a:gd name="connsiteX1938" fmla="*/ 554699 w 5879199"/>
              <a:gd name="connsiteY1938" fmla="*/ 3627273 h 5872715"/>
              <a:gd name="connsiteX1939" fmla="*/ 545405 w 5879199"/>
              <a:gd name="connsiteY1939" fmla="*/ 3615740 h 5872715"/>
              <a:gd name="connsiteX1940" fmla="*/ 524300 w 5879199"/>
              <a:gd name="connsiteY1940" fmla="*/ 3592491 h 5872715"/>
              <a:gd name="connsiteX1941" fmla="*/ 531272 w 5879199"/>
              <a:gd name="connsiteY1941" fmla="*/ 3565820 h 5872715"/>
              <a:gd name="connsiteX1942" fmla="*/ 521784 w 5879199"/>
              <a:gd name="connsiteY1942" fmla="*/ 3556990 h 5872715"/>
              <a:gd name="connsiteX1943" fmla="*/ 502227 w 5879199"/>
              <a:gd name="connsiteY1943" fmla="*/ 3547437 h 5872715"/>
              <a:gd name="connsiteX1944" fmla="*/ 493901 w 5879199"/>
              <a:gd name="connsiteY1944" fmla="*/ 3522388 h 5872715"/>
              <a:gd name="connsiteX1945" fmla="*/ 494289 w 5879199"/>
              <a:gd name="connsiteY1945" fmla="*/ 3481660 h 5872715"/>
              <a:gd name="connsiteX1946" fmla="*/ 488287 w 5879199"/>
              <a:gd name="connsiteY1946" fmla="*/ 3494815 h 5872715"/>
              <a:gd name="connsiteX1947" fmla="*/ 477249 w 5879199"/>
              <a:gd name="connsiteY1947" fmla="*/ 3507610 h 5872715"/>
              <a:gd name="connsiteX1948" fmla="*/ 468148 w 5879199"/>
              <a:gd name="connsiteY1948" fmla="*/ 3493373 h 5872715"/>
              <a:gd name="connsiteX1949" fmla="*/ 435037 w 5879199"/>
              <a:gd name="connsiteY1949" fmla="*/ 3496434 h 5872715"/>
              <a:gd name="connsiteX1950" fmla="*/ 424774 w 5879199"/>
              <a:gd name="connsiteY1950" fmla="*/ 3498414 h 5872715"/>
              <a:gd name="connsiteX1951" fmla="*/ 435620 w 5879199"/>
              <a:gd name="connsiteY1951" fmla="*/ 3453003 h 5872715"/>
              <a:gd name="connsiteX1952" fmla="*/ 414319 w 5879199"/>
              <a:gd name="connsiteY1952" fmla="*/ 3467778 h 5872715"/>
              <a:gd name="connsiteX1953" fmla="*/ 386242 w 5879199"/>
              <a:gd name="connsiteY1953" fmla="*/ 3471200 h 5872715"/>
              <a:gd name="connsiteX1954" fmla="*/ 367266 w 5879199"/>
              <a:gd name="connsiteY1954" fmla="*/ 3453538 h 5872715"/>
              <a:gd name="connsiteX1955" fmla="*/ 356230 w 5879199"/>
              <a:gd name="connsiteY1955" fmla="*/ 3431011 h 5872715"/>
              <a:gd name="connsiteX1956" fmla="*/ 362426 w 5879199"/>
              <a:gd name="connsiteY1956" fmla="*/ 3415154 h 5872715"/>
              <a:gd name="connsiteX1957" fmla="*/ 383339 w 5879199"/>
              <a:gd name="connsiteY1957" fmla="*/ 3405784 h 5872715"/>
              <a:gd name="connsiteX1958" fmla="*/ 338611 w 5879199"/>
              <a:gd name="connsiteY1958" fmla="*/ 3394428 h 5872715"/>
              <a:gd name="connsiteX1959" fmla="*/ 306855 w 5879199"/>
              <a:gd name="connsiteY1959" fmla="*/ 3378567 h 5872715"/>
              <a:gd name="connsiteX1960" fmla="*/ 319054 w 5879199"/>
              <a:gd name="connsiteY1960" fmla="*/ 3349554 h 5872715"/>
              <a:gd name="connsiteX1961" fmla="*/ 332610 w 5879199"/>
              <a:gd name="connsiteY1961" fmla="*/ 3336941 h 5872715"/>
              <a:gd name="connsiteX1962" fmla="*/ 364366 w 5879199"/>
              <a:gd name="connsiteY1962" fmla="*/ 3317481 h 5872715"/>
              <a:gd name="connsiteX1963" fmla="*/ 347715 w 5879199"/>
              <a:gd name="connsiteY1963" fmla="*/ 3302702 h 5872715"/>
              <a:gd name="connsiteX1964" fmla="*/ 345778 w 5879199"/>
              <a:gd name="connsiteY1964" fmla="*/ 3294412 h 5872715"/>
              <a:gd name="connsiteX1965" fmla="*/ 306276 w 5879199"/>
              <a:gd name="connsiteY1965" fmla="*/ 3280714 h 5872715"/>
              <a:gd name="connsiteX1966" fmla="*/ 304341 w 5879199"/>
              <a:gd name="connsiteY1966" fmla="*/ 3272424 h 5872715"/>
              <a:gd name="connsiteX1967" fmla="*/ 274908 w 5879199"/>
              <a:gd name="connsiteY1967" fmla="*/ 3259446 h 5872715"/>
              <a:gd name="connsiteX1968" fmla="*/ 221853 w 5879199"/>
              <a:gd name="connsiteY1968" fmla="*/ 3258362 h 5872715"/>
              <a:gd name="connsiteX1969" fmla="*/ 193388 w 5879199"/>
              <a:gd name="connsiteY1969" fmla="*/ 3267190 h 5872715"/>
              <a:gd name="connsiteX1970" fmla="*/ 180608 w 5879199"/>
              <a:gd name="connsiteY1970" fmla="*/ 3268991 h 5872715"/>
              <a:gd name="connsiteX1971" fmla="*/ 157566 w 5879199"/>
              <a:gd name="connsiteY1971" fmla="*/ 3237452 h 5872715"/>
              <a:gd name="connsiteX1972" fmla="*/ 153695 w 5879199"/>
              <a:gd name="connsiteY1972" fmla="*/ 3220873 h 5872715"/>
              <a:gd name="connsiteX1973" fmla="*/ 167055 w 5879199"/>
              <a:gd name="connsiteY1973" fmla="*/ 3210964 h 5872715"/>
              <a:gd name="connsiteX1974" fmla="*/ 154857 w 5879199"/>
              <a:gd name="connsiteY1974" fmla="*/ 3204654 h 5872715"/>
              <a:gd name="connsiteX1975" fmla="*/ 107030 w 5879199"/>
              <a:gd name="connsiteY1975" fmla="*/ 3165906 h 5872715"/>
              <a:gd name="connsiteX1976" fmla="*/ 86894 w 5879199"/>
              <a:gd name="connsiteY1976" fmla="*/ 3129143 h 5872715"/>
              <a:gd name="connsiteX1977" fmla="*/ 78181 w 5879199"/>
              <a:gd name="connsiteY1977" fmla="*/ 3109499 h 5872715"/>
              <a:gd name="connsiteX1978" fmla="*/ 32872 w 5879199"/>
              <a:gd name="connsiteY1978" fmla="*/ 3070931 h 5872715"/>
              <a:gd name="connsiteX1979" fmla="*/ 12186 w 5879199"/>
              <a:gd name="connsiteY1979" fmla="*/ 3063887 h 5872715"/>
              <a:gd name="connsiteX1980" fmla="*/ 1 w 5879199"/>
              <a:gd name="connsiteY1980" fmla="*/ 3055135 h 5872715"/>
              <a:gd name="connsiteX1981" fmla="*/ 1 w 5879199"/>
              <a:gd name="connsiteY1981" fmla="*/ 3031383 h 5872715"/>
              <a:gd name="connsiteX1982" fmla="*/ 342 w 5879199"/>
              <a:gd name="connsiteY1982" fmla="*/ 3030563 h 5872715"/>
              <a:gd name="connsiteX1983" fmla="*/ 2860 w 5879199"/>
              <a:gd name="connsiteY1983" fmla="*/ 2995421 h 5872715"/>
              <a:gd name="connsiteX1984" fmla="*/ 0 w 5879199"/>
              <a:gd name="connsiteY1984" fmla="*/ 2978172 h 5872715"/>
              <a:gd name="connsiteX1985" fmla="*/ 0 w 5879199"/>
              <a:gd name="connsiteY1985" fmla="*/ 2971094 h 5872715"/>
              <a:gd name="connsiteX1986" fmla="*/ 3055 w 5879199"/>
              <a:gd name="connsiteY1986" fmla="*/ 2957398 h 5872715"/>
              <a:gd name="connsiteX1987" fmla="*/ 3588 w 5879199"/>
              <a:gd name="connsiteY1987" fmla="*/ 2949964 h 5872715"/>
              <a:gd name="connsiteX1988" fmla="*/ 0 w 5879199"/>
              <a:gd name="connsiteY1988" fmla="*/ 2948041 h 5872715"/>
              <a:gd name="connsiteX1989" fmla="*/ 0 w 5879199"/>
              <a:gd name="connsiteY1989" fmla="*/ 2841022 h 5872715"/>
              <a:gd name="connsiteX1990" fmla="*/ 6835 w 5879199"/>
              <a:gd name="connsiteY1990" fmla="*/ 2829630 h 5872715"/>
              <a:gd name="connsiteX1991" fmla="*/ 8093 w 5879199"/>
              <a:gd name="connsiteY1991" fmla="*/ 2816475 h 5872715"/>
              <a:gd name="connsiteX1992" fmla="*/ 5771 w 5879199"/>
              <a:gd name="connsiteY1992" fmla="*/ 2778272 h 5872715"/>
              <a:gd name="connsiteX1993" fmla="*/ 6740 w 5879199"/>
              <a:gd name="connsiteY1993" fmla="*/ 2764756 h 5872715"/>
              <a:gd name="connsiteX1994" fmla="*/ 544 w 5879199"/>
              <a:gd name="connsiteY1994" fmla="*/ 2745292 h 5872715"/>
              <a:gd name="connsiteX1995" fmla="*/ 1 w 5879199"/>
              <a:gd name="connsiteY1995" fmla="*/ 2745253 h 5872715"/>
              <a:gd name="connsiteX1996" fmla="*/ 0 w 5879199"/>
              <a:gd name="connsiteY1996" fmla="*/ 2726053 h 5872715"/>
              <a:gd name="connsiteX1997" fmla="*/ 4998 w 5879199"/>
              <a:gd name="connsiteY1997" fmla="*/ 2718441 h 5872715"/>
              <a:gd name="connsiteX1998" fmla="*/ 4249 w 5879199"/>
              <a:gd name="connsiteY1998" fmla="*/ 2702426 h 5872715"/>
              <a:gd name="connsiteX1999" fmla="*/ 1 w 5879199"/>
              <a:gd name="connsiteY1999" fmla="*/ 2697451 h 5872715"/>
              <a:gd name="connsiteX2000" fmla="*/ 1 w 5879199"/>
              <a:gd name="connsiteY2000" fmla="*/ 2686187 h 5872715"/>
              <a:gd name="connsiteX2001" fmla="*/ 8486 w 5879199"/>
              <a:gd name="connsiteY2001" fmla="*/ 2669787 h 5872715"/>
              <a:gd name="connsiteX2002" fmla="*/ 8679 w 5879199"/>
              <a:gd name="connsiteY2002" fmla="*/ 2667082 h 5872715"/>
              <a:gd name="connsiteX2003" fmla="*/ 4032 w 5879199"/>
              <a:gd name="connsiteY2003" fmla="*/ 2661315 h 5872715"/>
              <a:gd name="connsiteX2004" fmla="*/ 1 w 5879199"/>
              <a:gd name="connsiteY2004" fmla="*/ 2655369 h 5872715"/>
              <a:gd name="connsiteX2005" fmla="*/ 1 w 5879199"/>
              <a:gd name="connsiteY2005" fmla="*/ 2631099 h 5872715"/>
              <a:gd name="connsiteX2006" fmla="*/ 2025 w 5879199"/>
              <a:gd name="connsiteY2006" fmla="*/ 2627549 h 5872715"/>
              <a:gd name="connsiteX2007" fmla="*/ 19137 w 5879199"/>
              <a:gd name="connsiteY2007" fmla="*/ 2627077 h 5872715"/>
              <a:gd name="connsiteX2008" fmla="*/ 17394 w 5879199"/>
              <a:gd name="connsiteY2008" fmla="*/ 2616085 h 5872715"/>
              <a:gd name="connsiteX2009" fmla="*/ 12359 w 5879199"/>
              <a:gd name="connsiteY2009" fmla="*/ 2615724 h 5872715"/>
              <a:gd name="connsiteX2010" fmla="*/ 8489 w 5879199"/>
              <a:gd name="connsiteY2010" fmla="*/ 2563824 h 5872715"/>
              <a:gd name="connsiteX2011" fmla="*/ 9264 w 5879199"/>
              <a:gd name="connsiteY2011" fmla="*/ 2553010 h 5872715"/>
              <a:gd name="connsiteX2012" fmla="*/ 14879 w 5879199"/>
              <a:gd name="connsiteY2012" fmla="*/ 2545262 h 5872715"/>
              <a:gd name="connsiteX2013" fmla="*/ 18365 w 5879199"/>
              <a:gd name="connsiteY2013" fmla="*/ 2531927 h 5872715"/>
              <a:gd name="connsiteX2014" fmla="*/ 22626 w 5879199"/>
              <a:gd name="connsiteY2014" fmla="*/ 2507780 h 5872715"/>
              <a:gd name="connsiteX2015" fmla="*/ 17591 w 5879199"/>
              <a:gd name="connsiteY2015" fmla="*/ 2507419 h 5872715"/>
              <a:gd name="connsiteX2016" fmla="*/ 15655 w 5879199"/>
              <a:gd name="connsiteY2016" fmla="*/ 2499129 h 5872715"/>
              <a:gd name="connsiteX2017" fmla="*/ 21658 w 5879199"/>
              <a:gd name="connsiteY2017" fmla="*/ 2485975 h 5872715"/>
              <a:gd name="connsiteX2018" fmla="*/ 17012 w 5879199"/>
              <a:gd name="connsiteY2018" fmla="*/ 2480208 h 5872715"/>
              <a:gd name="connsiteX2019" fmla="*/ 8298 w 5879199"/>
              <a:gd name="connsiteY2019" fmla="*/ 2460564 h 5872715"/>
              <a:gd name="connsiteX2020" fmla="*/ 26888 w 5879199"/>
              <a:gd name="connsiteY2020" fmla="*/ 2448311 h 5872715"/>
              <a:gd name="connsiteX2021" fmla="*/ 30373 w 5879199"/>
              <a:gd name="connsiteY2021" fmla="*/ 2434976 h 5872715"/>
              <a:gd name="connsiteX2022" fmla="*/ 25338 w 5879199"/>
              <a:gd name="connsiteY2022" fmla="*/ 2434615 h 5872715"/>
              <a:gd name="connsiteX2023" fmla="*/ 34056 w 5879199"/>
              <a:gd name="connsiteY2023" fmla="*/ 2348297 h 5872715"/>
              <a:gd name="connsiteX2024" fmla="*/ 30377 w 5879199"/>
              <a:gd name="connsiteY2024" fmla="*/ 2329014 h 5872715"/>
              <a:gd name="connsiteX2025" fmla="*/ 28440 w 5879199"/>
              <a:gd name="connsiteY2025" fmla="*/ 2320725 h 5872715"/>
              <a:gd name="connsiteX2026" fmla="*/ 39674 w 5879199"/>
              <a:gd name="connsiteY2026" fmla="*/ 2269907 h 5872715"/>
              <a:gd name="connsiteX2027" fmla="*/ 159151 w 5879199"/>
              <a:gd name="connsiteY2027" fmla="*/ 2120883 h 5872715"/>
              <a:gd name="connsiteX2028" fmla="*/ 175416 w 5879199"/>
              <a:gd name="connsiteY2028" fmla="*/ 2105747 h 5872715"/>
              <a:gd name="connsiteX2029" fmla="*/ 199040 w 5879199"/>
              <a:gd name="connsiteY2029" fmla="*/ 2093854 h 5872715"/>
              <a:gd name="connsiteX2030" fmla="*/ 214337 w 5879199"/>
              <a:gd name="connsiteY2030" fmla="*/ 2092234 h 5872715"/>
              <a:gd name="connsiteX2031" fmla="*/ 237185 w 5879199"/>
              <a:gd name="connsiteY2031" fmla="*/ 2091155 h 5872715"/>
              <a:gd name="connsiteX2032" fmla="*/ 257711 w 5879199"/>
              <a:gd name="connsiteY2032" fmla="*/ 2087192 h 5872715"/>
              <a:gd name="connsiteX2033" fmla="*/ 248030 w 5879199"/>
              <a:gd name="connsiteY2033" fmla="*/ 2081063 h 5872715"/>
              <a:gd name="connsiteX2034" fmla="*/ 249385 w 5879199"/>
              <a:gd name="connsiteY2034" fmla="*/ 2062143 h 5872715"/>
              <a:gd name="connsiteX2035" fmla="*/ 274752 w 5879199"/>
              <a:gd name="connsiteY2035" fmla="*/ 2061243 h 5872715"/>
              <a:gd name="connsiteX2036" fmla="*/ 285016 w 5879199"/>
              <a:gd name="connsiteY2036" fmla="*/ 2059262 h 5872715"/>
              <a:gd name="connsiteX2037" fmla="*/ 315223 w 5879199"/>
              <a:gd name="connsiteY2037" fmla="*/ 2026106 h 5872715"/>
              <a:gd name="connsiteX2038" fmla="*/ 325486 w 5879199"/>
              <a:gd name="connsiteY2038" fmla="*/ 2024124 h 5872715"/>
              <a:gd name="connsiteX2039" fmla="*/ 364794 w 5879199"/>
              <a:gd name="connsiteY2039" fmla="*/ 2005205 h 5872715"/>
              <a:gd name="connsiteX2040" fmla="*/ 421917 w 5879199"/>
              <a:gd name="connsiteY2040" fmla="*/ 1984845 h 5872715"/>
              <a:gd name="connsiteX2041" fmla="*/ 466065 w 5879199"/>
              <a:gd name="connsiteY2041" fmla="*/ 1968991 h 5872715"/>
              <a:gd name="connsiteX2042" fmla="*/ 510021 w 5879199"/>
              <a:gd name="connsiteY2042" fmla="*/ 1955840 h 5872715"/>
              <a:gd name="connsiteX2043" fmla="*/ 571597 w 5879199"/>
              <a:gd name="connsiteY2043" fmla="*/ 1943950 h 5872715"/>
              <a:gd name="connsiteX2044" fmla="*/ 627558 w 5879199"/>
              <a:gd name="connsiteY2044" fmla="*/ 1939810 h 5872715"/>
              <a:gd name="connsiteX2045" fmla="*/ 637434 w 5879199"/>
              <a:gd name="connsiteY2045" fmla="*/ 1943234 h 5872715"/>
              <a:gd name="connsiteX2046" fmla="*/ 710045 w 5879199"/>
              <a:gd name="connsiteY2046" fmla="*/ 1953872 h 5872715"/>
              <a:gd name="connsiteX2047" fmla="*/ 792536 w 5879199"/>
              <a:gd name="connsiteY2047" fmla="*/ 1932614 h 5872715"/>
              <a:gd name="connsiteX2048" fmla="*/ 817320 w 5879199"/>
              <a:gd name="connsiteY2048" fmla="*/ 1939825 h 5872715"/>
              <a:gd name="connsiteX2049" fmla="*/ 816740 w 5879199"/>
              <a:gd name="connsiteY2049" fmla="*/ 1947933 h 5872715"/>
              <a:gd name="connsiteX2050" fmla="*/ 815964 w 5879199"/>
              <a:gd name="connsiteY2050" fmla="*/ 1958746 h 5872715"/>
              <a:gd name="connsiteX2051" fmla="*/ 853336 w 5879199"/>
              <a:gd name="connsiteY2051" fmla="*/ 1966858 h 5872715"/>
              <a:gd name="connsiteX2052" fmla="*/ 1002048 w 5879199"/>
              <a:gd name="connsiteY2052" fmla="*/ 1974798 h 5872715"/>
              <a:gd name="connsiteX2053" fmla="*/ 1042710 w 5879199"/>
              <a:gd name="connsiteY2053" fmla="*/ 1972278 h 5872715"/>
              <a:gd name="connsiteX2054" fmla="*/ 1083566 w 5879199"/>
              <a:gd name="connsiteY2054" fmla="*/ 1967056 h 5872715"/>
              <a:gd name="connsiteX2055" fmla="*/ 1100995 w 5879199"/>
              <a:gd name="connsiteY2055" fmla="*/ 1971022 h 5872715"/>
              <a:gd name="connsiteX2056" fmla="*/ 1105835 w 5879199"/>
              <a:gd name="connsiteY2056" fmla="*/ 1974085 h 5872715"/>
              <a:gd name="connsiteX2057" fmla="*/ 1214269 w 5879199"/>
              <a:gd name="connsiteY2057" fmla="*/ 2014460 h 5872715"/>
              <a:gd name="connsiteX2058" fmla="*/ 1241572 w 5879199"/>
              <a:gd name="connsiteY2058" fmla="*/ 2021851 h 5872715"/>
              <a:gd name="connsiteX2059" fmla="*/ 1258223 w 5879199"/>
              <a:gd name="connsiteY2059" fmla="*/ 2036629 h 5872715"/>
              <a:gd name="connsiteX2060" fmla="*/ 1282621 w 5879199"/>
              <a:gd name="connsiteY2060" fmla="*/ 2049245 h 5872715"/>
              <a:gd name="connsiteX2061" fmla="*/ 1331417 w 5879199"/>
              <a:gd name="connsiteY2061" fmla="*/ 2074479 h 5872715"/>
              <a:gd name="connsiteX2062" fmla="*/ 1375178 w 5879199"/>
              <a:gd name="connsiteY2062" fmla="*/ 2099351 h 5872715"/>
              <a:gd name="connsiteX2063" fmla="*/ 1399768 w 5879199"/>
              <a:gd name="connsiteY2063" fmla="*/ 2109264 h 5872715"/>
              <a:gd name="connsiteX2064" fmla="*/ 1419130 w 5879199"/>
              <a:gd name="connsiteY2064" fmla="*/ 2121519 h 5872715"/>
              <a:gd name="connsiteX2065" fmla="*/ 1429006 w 5879199"/>
              <a:gd name="connsiteY2065" fmla="*/ 2124944 h 5872715"/>
              <a:gd name="connsiteX2066" fmla="*/ 1466183 w 5879199"/>
              <a:gd name="connsiteY2066" fmla="*/ 2135759 h 5872715"/>
              <a:gd name="connsiteX2067" fmla="*/ 1488450 w 5879199"/>
              <a:gd name="connsiteY2067" fmla="*/ 2142789 h 5872715"/>
              <a:gd name="connsiteX2068" fmla="*/ 1510331 w 5879199"/>
              <a:gd name="connsiteY2068" fmla="*/ 2155226 h 5872715"/>
              <a:gd name="connsiteX2069" fmla="*/ 1537053 w 5879199"/>
              <a:gd name="connsiteY2069" fmla="*/ 2170725 h 5872715"/>
              <a:gd name="connsiteX2070" fmla="*/ 1590882 w 5879199"/>
              <a:gd name="connsiteY2070" fmla="*/ 2196319 h 5872715"/>
              <a:gd name="connsiteX2071" fmla="*/ 1600564 w 5879199"/>
              <a:gd name="connsiteY2071" fmla="*/ 2202446 h 5872715"/>
              <a:gd name="connsiteX2072" fmla="*/ 1669110 w 5879199"/>
              <a:gd name="connsiteY2072" fmla="*/ 2234528 h 5872715"/>
              <a:gd name="connsiteX2073" fmla="*/ 1739979 w 5879199"/>
              <a:gd name="connsiteY2073" fmla="*/ 2269495 h 5872715"/>
              <a:gd name="connsiteX2074" fmla="*/ 1751984 w 5879199"/>
              <a:gd name="connsiteY2074" fmla="*/ 2278505 h 5872715"/>
              <a:gd name="connsiteX2075" fmla="*/ 1778899 w 5879199"/>
              <a:gd name="connsiteY2075" fmla="*/ 2291303 h 5872715"/>
              <a:gd name="connsiteX2076" fmla="*/ 1859255 w 5879199"/>
              <a:gd name="connsiteY2076" fmla="*/ 2335098 h 5872715"/>
              <a:gd name="connsiteX2077" fmla="*/ 1894303 w 5879199"/>
              <a:gd name="connsiteY2077" fmla="*/ 2375648 h 5872715"/>
              <a:gd name="connsiteX2078" fmla="*/ 1904178 w 5879199"/>
              <a:gd name="connsiteY2078" fmla="*/ 2379074 h 5872715"/>
              <a:gd name="connsiteX2079" fmla="*/ 1973112 w 5879199"/>
              <a:gd name="connsiteY2079" fmla="*/ 2405749 h 5872715"/>
              <a:gd name="connsiteX2080" fmla="*/ 2019583 w 5879199"/>
              <a:gd name="connsiteY2080" fmla="*/ 2428099 h 5872715"/>
              <a:gd name="connsiteX2081" fmla="*/ 2031587 w 5879199"/>
              <a:gd name="connsiteY2081" fmla="*/ 2437109 h 5872715"/>
              <a:gd name="connsiteX2082" fmla="*/ 2053081 w 5879199"/>
              <a:gd name="connsiteY2082" fmla="*/ 2454952 h 5872715"/>
              <a:gd name="connsiteX2083" fmla="*/ 2102070 w 5879199"/>
              <a:gd name="connsiteY2083" fmla="*/ 2477481 h 5872715"/>
              <a:gd name="connsiteX2084" fmla="*/ 2180296 w 5879199"/>
              <a:gd name="connsiteY2084" fmla="*/ 2515692 h 5872715"/>
              <a:gd name="connsiteX2085" fmla="*/ 2187073 w 5879199"/>
              <a:gd name="connsiteY2085" fmla="*/ 2527045 h 5872715"/>
              <a:gd name="connsiteX2086" fmla="*/ 2203727 w 5879199"/>
              <a:gd name="connsiteY2086" fmla="*/ 2541825 h 5872715"/>
              <a:gd name="connsiteX2087" fmla="*/ 2218441 w 5879199"/>
              <a:gd name="connsiteY2087" fmla="*/ 2548312 h 5872715"/>
              <a:gd name="connsiteX2088" fmla="*/ 2274014 w 5879199"/>
              <a:gd name="connsiteY2088" fmla="*/ 2584898 h 5872715"/>
              <a:gd name="connsiteX2089" fmla="*/ 2329780 w 5879199"/>
              <a:gd name="connsiteY2089" fmla="*/ 2618783 h 5872715"/>
              <a:gd name="connsiteX2090" fmla="*/ 2341785 w 5879199"/>
              <a:gd name="connsiteY2090" fmla="*/ 2627794 h 5872715"/>
              <a:gd name="connsiteX2091" fmla="*/ 2390386 w 5879199"/>
              <a:gd name="connsiteY2091" fmla="*/ 2655729 h 5872715"/>
              <a:gd name="connsiteX2092" fmla="*/ 2431242 w 5879199"/>
              <a:gd name="connsiteY2092" fmla="*/ 2685827 h 5872715"/>
              <a:gd name="connsiteX2093" fmla="*/ 2432791 w 5879199"/>
              <a:gd name="connsiteY2093" fmla="*/ 2699524 h 5872715"/>
              <a:gd name="connsiteX2094" fmla="*/ 2437436 w 5879199"/>
              <a:gd name="connsiteY2094" fmla="*/ 2705290 h 5872715"/>
              <a:gd name="connsiteX2095" fmla="*/ 2545291 w 5879199"/>
              <a:gd name="connsiteY2095" fmla="*/ 2753774 h 5872715"/>
              <a:gd name="connsiteX2096" fmla="*/ 2574336 w 5879199"/>
              <a:gd name="connsiteY2096" fmla="*/ 2772158 h 5872715"/>
              <a:gd name="connsiteX2097" fmla="*/ 2605704 w 5879199"/>
              <a:gd name="connsiteY2097" fmla="*/ 2793425 h 5872715"/>
              <a:gd name="connsiteX2098" fmla="*/ 2666116 w 5879199"/>
              <a:gd name="connsiteY2098" fmla="*/ 2833075 h 5872715"/>
              <a:gd name="connsiteX2099" fmla="*/ 2733887 w 5879199"/>
              <a:gd name="connsiteY2099" fmla="*/ 2875970 h 5872715"/>
              <a:gd name="connsiteX2100" fmla="*/ 2767772 w 5879199"/>
              <a:gd name="connsiteY2100" fmla="*/ 2897418 h 5872715"/>
              <a:gd name="connsiteX2101" fmla="*/ 2840384 w 5879199"/>
              <a:gd name="connsiteY2101" fmla="*/ 2943376 h 5872715"/>
              <a:gd name="connsiteX2102" fmla="*/ 2925388 w 5879199"/>
              <a:gd name="connsiteY2102" fmla="*/ 2992940 h 5872715"/>
              <a:gd name="connsiteX2103" fmla="*/ 2944557 w 5879199"/>
              <a:gd name="connsiteY2103" fmla="*/ 3007898 h 5872715"/>
              <a:gd name="connsiteX2104" fmla="*/ 2959080 w 5879199"/>
              <a:gd name="connsiteY2104" fmla="*/ 3017089 h 5872715"/>
              <a:gd name="connsiteX2105" fmla="*/ 2976312 w 5879199"/>
              <a:gd name="connsiteY2105" fmla="*/ 3023759 h 5872715"/>
              <a:gd name="connsiteX2106" fmla="*/ 3014652 w 5879199"/>
              <a:gd name="connsiteY2106" fmla="*/ 3053676 h 5872715"/>
              <a:gd name="connsiteX2107" fmla="*/ 3069642 w 5879199"/>
              <a:gd name="connsiteY2107" fmla="*/ 3098372 h 5872715"/>
              <a:gd name="connsiteX2108" fmla="*/ 3085714 w 5879199"/>
              <a:gd name="connsiteY2108" fmla="*/ 3121259 h 5872715"/>
              <a:gd name="connsiteX2109" fmla="*/ 3107981 w 5879199"/>
              <a:gd name="connsiteY2109" fmla="*/ 3128290 h 5872715"/>
              <a:gd name="connsiteX2110" fmla="*/ 3149806 w 5879199"/>
              <a:gd name="connsiteY2110" fmla="*/ 3144871 h 5872715"/>
              <a:gd name="connsiteX2111" fmla="*/ 3161810 w 5879199"/>
              <a:gd name="connsiteY2111" fmla="*/ 3153882 h 5872715"/>
              <a:gd name="connsiteX2112" fmla="*/ 3171298 w 5879199"/>
              <a:gd name="connsiteY2112" fmla="*/ 3162714 h 5872715"/>
              <a:gd name="connsiteX2113" fmla="*/ 3207894 w 5879199"/>
              <a:gd name="connsiteY2113" fmla="*/ 3181639 h 5872715"/>
              <a:gd name="connsiteX2114" fmla="*/ 3231711 w 5879199"/>
              <a:gd name="connsiteY2114" fmla="*/ 3202365 h 5872715"/>
              <a:gd name="connsiteX2115" fmla="*/ 3239069 w 5879199"/>
              <a:gd name="connsiteY2115" fmla="*/ 3205609 h 5872715"/>
              <a:gd name="connsiteX2116" fmla="*/ 3222611 w 5879199"/>
              <a:gd name="connsiteY2116" fmla="*/ 3188127 h 5872715"/>
              <a:gd name="connsiteX2117" fmla="*/ 3195890 w 5879199"/>
              <a:gd name="connsiteY2117" fmla="*/ 3137307 h 5872715"/>
              <a:gd name="connsiteX2118" fmla="*/ 3186596 w 5879199"/>
              <a:gd name="connsiteY2118" fmla="*/ 3125773 h 5872715"/>
              <a:gd name="connsiteX2119" fmla="*/ 3159682 w 5879199"/>
              <a:gd name="connsiteY2119" fmla="*/ 3112976 h 5872715"/>
              <a:gd name="connsiteX2120" fmla="*/ 3100820 w 5879199"/>
              <a:gd name="connsiteY2120" fmla="*/ 3051701 h 5872715"/>
              <a:gd name="connsiteX2121" fmla="*/ 3054930 w 5879199"/>
              <a:gd name="connsiteY2121" fmla="*/ 2985922 h 5872715"/>
              <a:gd name="connsiteX2122" fmla="*/ 3035953 w 5879199"/>
              <a:gd name="connsiteY2122" fmla="*/ 2968260 h 5872715"/>
              <a:gd name="connsiteX2123" fmla="*/ 3011557 w 5879199"/>
              <a:gd name="connsiteY2123" fmla="*/ 2955643 h 5872715"/>
              <a:gd name="connsiteX2124" fmla="*/ 2998970 w 5879199"/>
              <a:gd name="connsiteY2124" fmla="*/ 2954741 h 5872715"/>
              <a:gd name="connsiteX2125" fmla="*/ 2933909 w 5879199"/>
              <a:gd name="connsiteY2125" fmla="*/ 2944645 h 5872715"/>
              <a:gd name="connsiteX2126" fmla="*/ 2944947 w 5879199"/>
              <a:gd name="connsiteY2126" fmla="*/ 2931850 h 5872715"/>
              <a:gd name="connsiteX2127" fmla="*/ 2963730 w 5879199"/>
              <a:gd name="connsiteY2127" fmla="*/ 2916895 h 5872715"/>
              <a:gd name="connsiteX2128" fmla="*/ 2939526 w 5879199"/>
              <a:gd name="connsiteY2128" fmla="*/ 2901575 h 5872715"/>
              <a:gd name="connsiteX2129" fmla="*/ 2932168 w 5879199"/>
              <a:gd name="connsiteY2129" fmla="*/ 2898331 h 5872715"/>
              <a:gd name="connsiteX2130" fmla="*/ 2891313 w 5879199"/>
              <a:gd name="connsiteY2130" fmla="*/ 2832912 h 5872715"/>
              <a:gd name="connsiteX2131" fmla="*/ 2835161 w 5879199"/>
              <a:gd name="connsiteY2131" fmla="*/ 2769114 h 5872715"/>
              <a:gd name="connsiteX2132" fmla="*/ 2820832 w 5879199"/>
              <a:gd name="connsiteY2132" fmla="*/ 2757220 h 5872715"/>
              <a:gd name="connsiteX2133" fmla="*/ 2650052 w 5879199"/>
              <a:gd name="connsiteY2133" fmla="*/ 2598263 h 5872715"/>
              <a:gd name="connsiteX2134" fmla="*/ 2638046 w 5879199"/>
              <a:gd name="connsiteY2134" fmla="*/ 2589252 h 5872715"/>
              <a:gd name="connsiteX2135" fmla="*/ 2587703 w 5879199"/>
              <a:gd name="connsiteY2135" fmla="*/ 2550322 h 5872715"/>
              <a:gd name="connsiteX2136" fmla="*/ 2546266 w 5879199"/>
              <a:gd name="connsiteY2136" fmla="*/ 2528334 h 5872715"/>
              <a:gd name="connsiteX2137" fmla="*/ 2554591 w 5879199"/>
              <a:gd name="connsiteY2137" fmla="*/ 2553385 h 5872715"/>
              <a:gd name="connsiteX2138" fmla="*/ 2563304 w 5879199"/>
              <a:gd name="connsiteY2138" fmla="*/ 2573027 h 5872715"/>
              <a:gd name="connsiteX2139" fmla="*/ 2543166 w 5879199"/>
              <a:gd name="connsiteY2139" fmla="*/ 2571584 h 5872715"/>
              <a:gd name="connsiteX2140" fmla="*/ 2527290 w 5879199"/>
              <a:gd name="connsiteY2140" fmla="*/ 2545993 h 5872715"/>
              <a:gd name="connsiteX2141" fmla="*/ 2508120 w 5879199"/>
              <a:gd name="connsiteY2141" fmla="*/ 2531035 h 5872715"/>
              <a:gd name="connsiteX2142" fmla="*/ 2491080 w 5879199"/>
              <a:gd name="connsiteY2142" fmla="*/ 2486340 h 5872715"/>
              <a:gd name="connsiteX2143" fmla="*/ 2488759 w 5879199"/>
              <a:gd name="connsiteY2143" fmla="*/ 2448137 h 5872715"/>
              <a:gd name="connsiteX2144" fmla="*/ 2438028 w 5879199"/>
              <a:gd name="connsiteY2144" fmla="*/ 2414615 h 5872715"/>
              <a:gd name="connsiteX2145" fmla="*/ 2358057 w 5879199"/>
              <a:gd name="connsiteY2145" fmla="*/ 2365412 h 5872715"/>
              <a:gd name="connsiteX2146" fmla="*/ 2367546 w 5879199"/>
              <a:gd name="connsiteY2146" fmla="*/ 2374243 h 5872715"/>
              <a:gd name="connsiteX2147" fmla="*/ 2368901 w 5879199"/>
              <a:gd name="connsiteY2147" fmla="*/ 2390642 h 5872715"/>
              <a:gd name="connsiteX2148" fmla="*/ 2331335 w 5879199"/>
              <a:gd name="connsiteY2148" fmla="*/ 2385233 h 5872715"/>
              <a:gd name="connsiteX2149" fmla="*/ 2256208 w 5879199"/>
              <a:gd name="connsiteY2149" fmla="*/ 2303773 h 5872715"/>
              <a:gd name="connsiteX2150" fmla="*/ 2294740 w 5879199"/>
              <a:gd name="connsiteY2150" fmla="*/ 2330987 h 5872715"/>
              <a:gd name="connsiteX2151" fmla="*/ 2340439 w 5879199"/>
              <a:gd name="connsiteY2151" fmla="*/ 2328828 h 5872715"/>
              <a:gd name="connsiteX2152" fmla="*/ 2328627 w 5879199"/>
              <a:gd name="connsiteY2152" fmla="*/ 2312699 h 5872715"/>
              <a:gd name="connsiteX2153" fmla="*/ 2305228 w 5879199"/>
              <a:gd name="connsiteY2153" fmla="*/ 2289793 h 5872715"/>
              <a:gd name="connsiteX2154" fmla="*/ 2255047 w 5879199"/>
              <a:gd name="connsiteY2154" fmla="*/ 2253514 h 5872715"/>
              <a:gd name="connsiteX2155" fmla="*/ 2249141 w 5879199"/>
              <a:gd name="connsiteY2155" fmla="*/ 2252875 h 5872715"/>
              <a:gd name="connsiteX2156" fmla="*/ 2234135 w 5879199"/>
              <a:gd name="connsiteY2156" fmla="*/ 2258719 h 5872715"/>
              <a:gd name="connsiteX2157" fmla="*/ 2189213 w 5879199"/>
              <a:gd name="connsiteY2157" fmla="*/ 2250066 h 5872715"/>
              <a:gd name="connsiteX2158" fmla="*/ 2168300 w 5879199"/>
              <a:gd name="connsiteY2158" fmla="*/ 2224115 h 5872715"/>
              <a:gd name="connsiteX2159" fmla="*/ 2151261 w 5879199"/>
              <a:gd name="connsiteY2159" fmla="*/ 2214743 h 5872715"/>
              <a:gd name="connsiteX2160" fmla="*/ 2136932 w 5879199"/>
              <a:gd name="connsiteY2160" fmla="*/ 2202847 h 5872715"/>
              <a:gd name="connsiteX2161" fmla="*/ 2133641 w 5879199"/>
              <a:gd name="connsiteY2161" fmla="*/ 2178159 h 5872715"/>
              <a:gd name="connsiteX2162" fmla="*/ 2130231 w 5879199"/>
              <a:gd name="connsiteY2162" fmla="*/ 2163273 h 5872715"/>
              <a:gd name="connsiteX2163" fmla="*/ 2077965 w 5879199"/>
              <a:gd name="connsiteY2163" fmla="*/ 2125486 h 5872715"/>
              <a:gd name="connsiteX2164" fmla="*/ 2071486 w 5879199"/>
              <a:gd name="connsiteY2164" fmla="*/ 2127515 h 5872715"/>
              <a:gd name="connsiteX2165" fmla="*/ 2041473 w 5879199"/>
              <a:gd name="connsiteY2165" fmla="*/ 2122647 h 5872715"/>
              <a:gd name="connsiteX2166" fmla="*/ 2030049 w 5879199"/>
              <a:gd name="connsiteY2166" fmla="*/ 2105527 h 5872715"/>
              <a:gd name="connsiteX2167" fmla="*/ 1972540 w 5879199"/>
              <a:gd name="connsiteY2167" fmla="*/ 2060650 h 5872715"/>
              <a:gd name="connsiteX2168" fmla="*/ 1957825 w 5879199"/>
              <a:gd name="connsiteY2168" fmla="*/ 2054162 h 5872715"/>
              <a:gd name="connsiteX2169" fmla="*/ 1938268 w 5879199"/>
              <a:gd name="connsiteY2169" fmla="*/ 2044609 h 5872715"/>
              <a:gd name="connsiteX2170" fmla="*/ 1880760 w 5879199"/>
              <a:gd name="connsiteY2170" fmla="*/ 1999733 h 5872715"/>
              <a:gd name="connsiteX2171" fmla="*/ 1868755 w 5879199"/>
              <a:gd name="connsiteY2171" fmla="*/ 1990721 h 5872715"/>
              <a:gd name="connsiteX2172" fmla="*/ 1889086 w 5879199"/>
              <a:gd name="connsiteY2172" fmla="*/ 1989462 h 5872715"/>
              <a:gd name="connsiteX2173" fmla="*/ 1891037 w 5879199"/>
              <a:gd name="connsiteY2173" fmla="*/ 1990338 h 5872715"/>
              <a:gd name="connsiteX2174" fmla="*/ 1857187 w 5879199"/>
              <a:gd name="connsiteY2174" fmla="*/ 1965865 h 5872715"/>
              <a:gd name="connsiteX2175" fmla="*/ 1855474 w 5879199"/>
              <a:gd name="connsiteY2175" fmla="*/ 1965870 h 5872715"/>
              <a:gd name="connsiteX2176" fmla="*/ 1797692 w 5879199"/>
              <a:gd name="connsiteY2176" fmla="*/ 1923139 h 5872715"/>
              <a:gd name="connsiteX2177" fmla="*/ 1795656 w 5879199"/>
              <a:gd name="connsiteY2177" fmla="*/ 1921379 h 5872715"/>
              <a:gd name="connsiteX2178" fmla="*/ 637519 w 5879199"/>
              <a:gd name="connsiteY2178" fmla="*/ 1084061 h 5872715"/>
              <a:gd name="connsiteX2179" fmla="*/ 647369 w 5879199"/>
              <a:gd name="connsiteY2179" fmla="*/ 1088315 h 5872715"/>
              <a:gd name="connsiteX2180" fmla="*/ 599713 w 5879199"/>
              <a:gd name="connsiteY2180" fmla="*/ 1055789 h 5872715"/>
              <a:gd name="connsiteX2181" fmla="*/ 522750 w 5879199"/>
              <a:gd name="connsiteY2181" fmla="*/ 1000965 h 5872715"/>
              <a:gd name="connsiteX2182" fmla="*/ 521267 w 5879199"/>
              <a:gd name="connsiteY2182" fmla="*/ 1000011 h 5872715"/>
              <a:gd name="connsiteX2183" fmla="*/ 500900 w 5879199"/>
              <a:gd name="connsiteY2183" fmla="*/ 985287 h 5872715"/>
              <a:gd name="connsiteX2184" fmla="*/ 548195 w 5879199"/>
              <a:gd name="connsiteY2184" fmla="*/ 1011416 h 5872715"/>
              <a:gd name="connsiteX2185" fmla="*/ 644111 w 5879199"/>
              <a:gd name="connsiteY2185" fmla="*/ 1056374 h 5872715"/>
              <a:gd name="connsiteX2186" fmla="*/ 644111 w 5879199"/>
              <a:gd name="connsiteY2186" fmla="*/ 1056374 h 5872715"/>
              <a:gd name="connsiteX2187" fmla="*/ 558599 w 5879199"/>
              <a:gd name="connsiteY2187" fmla="*/ 1001745 h 5872715"/>
              <a:gd name="connsiteX2188" fmla="*/ 557898 w 5879199"/>
              <a:gd name="connsiteY2188" fmla="*/ 1001358 h 5872715"/>
              <a:gd name="connsiteX2189" fmla="*/ 558298 w 5879199"/>
              <a:gd name="connsiteY2189" fmla="*/ 998552 h 5872715"/>
              <a:gd name="connsiteX2190" fmla="*/ 760696 w 5879199"/>
              <a:gd name="connsiteY2190" fmla="*/ 1105700 h 5872715"/>
              <a:gd name="connsiteX2191" fmla="*/ 749119 w 5879199"/>
              <a:gd name="connsiteY2191" fmla="*/ 1079012 h 5872715"/>
              <a:gd name="connsiteX2192" fmla="*/ 532875 w 5879199"/>
              <a:gd name="connsiteY2192" fmla="*/ 962904 h 5872715"/>
              <a:gd name="connsiteX2193" fmla="*/ 509910 w 5879199"/>
              <a:gd name="connsiteY2193" fmla="*/ 948350 h 5872715"/>
              <a:gd name="connsiteX2194" fmla="*/ 520001 w 5879199"/>
              <a:gd name="connsiteY2194" fmla="*/ 946057 h 5872715"/>
              <a:gd name="connsiteX2195" fmla="*/ 576079 w 5879199"/>
              <a:gd name="connsiteY2195" fmla="*/ 974362 h 5872715"/>
              <a:gd name="connsiteX2196" fmla="*/ 644635 w 5879199"/>
              <a:gd name="connsiteY2196" fmla="*/ 1011337 h 5872715"/>
              <a:gd name="connsiteX2197" fmla="*/ 591622 w 5879199"/>
              <a:gd name="connsiteY2197" fmla="*/ 970991 h 5872715"/>
              <a:gd name="connsiteX2198" fmla="*/ 430715 w 5879199"/>
              <a:gd name="connsiteY2198" fmla="*/ 884342 h 5872715"/>
              <a:gd name="connsiteX2199" fmla="*/ 426626 w 5879199"/>
              <a:gd name="connsiteY2199" fmla="*/ 879480 h 5872715"/>
              <a:gd name="connsiteX2200" fmla="*/ 440163 w 5879199"/>
              <a:gd name="connsiteY2200" fmla="*/ 877583 h 5872715"/>
              <a:gd name="connsiteX2201" fmla="*/ 465413 w 5879199"/>
              <a:gd name="connsiteY2201" fmla="*/ 887992 h 5872715"/>
              <a:gd name="connsiteX2202" fmla="*/ 468084 w 5879199"/>
              <a:gd name="connsiteY2202" fmla="*/ 888909 h 5872715"/>
              <a:gd name="connsiteX2203" fmla="*/ 470361 w 5879199"/>
              <a:gd name="connsiteY2203" fmla="*/ 890323 h 5872715"/>
              <a:gd name="connsiteX2204" fmla="*/ 526694 w 5879199"/>
              <a:gd name="connsiteY2204" fmla="*/ 918253 h 5872715"/>
              <a:gd name="connsiteX2205" fmla="*/ 468829 w 5879199"/>
              <a:gd name="connsiteY2205" fmla="*/ 876367 h 5872715"/>
              <a:gd name="connsiteX2206" fmla="*/ 433942 w 5879199"/>
              <a:gd name="connsiteY2206" fmla="*/ 856150 h 5872715"/>
              <a:gd name="connsiteX2207" fmla="*/ 427124 w 5879199"/>
              <a:gd name="connsiteY2207" fmla="*/ 851408 h 5872715"/>
              <a:gd name="connsiteX2208" fmla="*/ 410539 w 5879199"/>
              <a:gd name="connsiteY2208" fmla="*/ 823768 h 5872715"/>
              <a:gd name="connsiteX2209" fmla="*/ 520371 w 5879199"/>
              <a:gd name="connsiteY2209" fmla="*/ 867025 h 5872715"/>
              <a:gd name="connsiteX2210" fmla="*/ 530643 w 5879199"/>
              <a:gd name="connsiteY2210" fmla="*/ 872801 h 5872715"/>
              <a:gd name="connsiteX2211" fmla="*/ 531622 w 5879199"/>
              <a:gd name="connsiteY2211" fmla="*/ 873390 h 5872715"/>
              <a:gd name="connsiteX2212" fmla="*/ 531491 w 5879199"/>
              <a:gd name="connsiteY2212" fmla="*/ 873277 h 5872715"/>
              <a:gd name="connsiteX2213" fmla="*/ 530643 w 5879199"/>
              <a:gd name="connsiteY2213" fmla="*/ 872801 h 5872715"/>
              <a:gd name="connsiteX2214" fmla="*/ 524198 w 5879199"/>
              <a:gd name="connsiteY2214" fmla="*/ 868925 h 5872715"/>
              <a:gd name="connsiteX2215" fmla="*/ 493998 w 5879199"/>
              <a:gd name="connsiteY2215" fmla="*/ 832604 h 5872715"/>
              <a:gd name="connsiteX2216" fmla="*/ 501513 w 5879199"/>
              <a:gd name="connsiteY2216" fmla="*/ 835116 h 5872715"/>
              <a:gd name="connsiteX2217" fmla="*/ 503153 w 5879199"/>
              <a:gd name="connsiteY2217" fmla="*/ 836417 h 5872715"/>
              <a:gd name="connsiteX2218" fmla="*/ 509220 w 5879199"/>
              <a:gd name="connsiteY2218" fmla="*/ 839879 h 5872715"/>
              <a:gd name="connsiteX2219" fmla="*/ 519557 w 5879199"/>
              <a:gd name="connsiteY2219" fmla="*/ 848581 h 5872715"/>
              <a:gd name="connsiteX2220" fmla="*/ 545660 w 5879199"/>
              <a:gd name="connsiteY2220" fmla="*/ 870673 h 5872715"/>
              <a:gd name="connsiteX2221" fmla="*/ 600639 w 5879199"/>
              <a:gd name="connsiteY2221" fmla="*/ 896075 h 5872715"/>
              <a:gd name="connsiteX2222" fmla="*/ 537780 w 5879199"/>
              <a:gd name="connsiteY2222" fmla="*/ 855191 h 5872715"/>
              <a:gd name="connsiteX2223" fmla="*/ 518475 w 5879199"/>
              <a:gd name="connsiteY2223" fmla="*/ 845155 h 5872715"/>
              <a:gd name="connsiteX2224" fmla="*/ 509220 w 5879199"/>
              <a:gd name="connsiteY2224" fmla="*/ 839879 h 5872715"/>
              <a:gd name="connsiteX2225" fmla="*/ 504919 w 5879199"/>
              <a:gd name="connsiteY2225" fmla="*/ 836259 h 5872715"/>
              <a:gd name="connsiteX2226" fmla="*/ 501513 w 5879199"/>
              <a:gd name="connsiteY2226" fmla="*/ 835116 h 5872715"/>
              <a:gd name="connsiteX2227" fmla="*/ 479082 w 5879199"/>
              <a:gd name="connsiteY2227" fmla="*/ 817331 h 5872715"/>
              <a:gd name="connsiteX2228" fmla="*/ 618624 w 5879199"/>
              <a:gd name="connsiteY2228" fmla="*/ 883596 h 5872715"/>
              <a:gd name="connsiteX2229" fmla="*/ 644365 w 5879199"/>
              <a:gd name="connsiteY2229" fmla="*/ 879056 h 5872715"/>
              <a:gd name="connsiteX2230" fmla="*/ 720572 w 5879199"/>
              <a:gd name="connsiteY2230" fmla="*/ 911368 h 5872715"/>
              <a:gd name="connsiteX2231" fmla="*/ 635644 w 5879199"/>
              <a:gd name="connsiteY2231" fmla="*/ 847881 h 5872715"/>
              <a:gd name="connsiteX2232" fmla="*/ 946406 w 5879199"/>
              <a:gd name="connsiteY2232" fmla="*/ 994834 h 5872715"/>
              <a:gd name="connsiteX2233" fmla="*/ 1122996 w 5879199"/>
              <a:gd name="connsiteY2233" fmla="*/ 1092838 h 5872715"/>
              <a:gd name="connsiteX2234" fmla="*/ 1126260 w 5879199"/>
              <a:gd name="connsiteY2234" fmla="*/ 1087446 h 5872715"/>
              <a:gd name="connsiteX2235" fmla="*/ 1143345 w 5879199"/>
              <a:gd name="connsiteY2235" fmla="*/ 1099888 h 5872715"/>
              <a:gd name="connsiteX2236" fmla="*/ 1145276 w 5879199"/>
              <a:gd name="connsiteY2236" fmla="*/ 1096524 h 5872715"/>
              <a:gd name="connsiteX2237" fmla="*/ 1143482 w 5879199"/>
              <a:gd name="connsiteY2237" fmla="*/ 1094606 h 5872715"/>
              <a:gd name="connsiteX2238" fmla="*/ 1126121 w 5879199"/>
              <a:gd name="connsiteY2238" fmla="*/ 1084906 h 5872715"/>
              <a:gd name="connsiteX2239" fmla="*/ 1126260 w 5879199"/>
              <a:gd name="connsiteY2239" fmla="*/ 1087446 h 5872715"/>
              <a:gd name="connsiteX2240" fmla="*/ 1121472 w 5879199"/>
              <a:gd name="connsiteY2240" fmla="*/ 1086386 h 5872715"/>
              <a:gd name="connsiteX2241" fmla="*/ 1125100 w 5879199"/>
              <a:gd name="connsiteY2241" fmla="*/ 1084336 h 5872715"/>
              <a:gd name="connsiteX2242" fmla="*/ 964137 w 5879199"/>
              <a:gd name="connsiteY2242" fmla="*/ 994394 h 5872715"/>
              <a:gd name="connsiteX2243" fmla="*/ 764583 w 5879199"/>
              <a:gd name="connsiteY2243" fmla="*/ 873342 h 5872715"/>
              <a:gd name="connsiteX2244" fmla="*/ 790508 w 5879199"/>
              <a:gd name="connsiteY2244" fmla="*/ 885279 h 5872715"/>
              <a:gd name="connsiteX2245" fmla="*/ 826073 w 5879199"/>
              <a:gd name="connsiteY2245" fmla="*/ 889953 h 5872715"/>
              <a:gd name="connsiteX2246" fmla="*/ 895290 w 5879199"/>
              <a:gd name="connsiteY2246" fmla="*/ 921605 h 5872715"/>
              <a:gd name="connsiteX2247" fmla="*/ 964448 w 5879199"/>
              <a:gd name="connsiteY2247" fmla="*/ 946935 h 5872715"/>
              <a:gd name="connsiteX2248" fmla="*/ 897374 w 5879199"/>
              <a:gd name="connsiteY2248" fmla="*/ 904741 h 5872715"/>
              <a:gd name="connsiteX2249" fmla="*/ 944086 w 5879199"/>
              <a:gd name="connsiteY2249" fmla="*/ 910088 h 5872715"/>
              <a:gd name="connsiteX2250" fmla="*/ 958431 w 5879199"/>
              <a:gd name="connsiteY2250" fmla="*/ 916578 h 5872715"/>
              <a:gd name="connsiteX2251" fmla="*/ 990845 w 5879199"/>
              <a:gd name="connsiteY2251" fmla="*/ 934770 h 5872715"/>
              <a:gd name="connsiteX2252" fmla="*/ 916654 w 5879199"/>
              <a:gd name="connsiteY2252" fmla="*/ 882279 h 5872715"/>
              <a:gd name="connsiteX2253" fmla="*/ 868994 w 5879199"/>
              <a:gd name="connsiteY2253" fmla="*/ 855873 h 5872715"/>
              <a:gd name="connsiteX2254" fmla="*/ 841270 w 5879199"/>
              <a:gd name="connsiteY2254" fmla="*/ 836722 h 5872715"/>
              <a:gd name="connsiteX2255" fmla="*/ 842208 w 5879199"/>
              <a:gd name="connsiteY2255" fmla="*/ 837091 h 5872715"/>
              <a:gd name="connsiteX2256" fmla="*/ 892657 w 5879199"/>
              <a:gd name="connsiteY2256" fmla="*/ 854505 h 5872715"/>
              <a:gd name="connsiteX2257" fmla="*/ 1011183 w 5879199"/>
              <a:gd name="connsiteY2257" fmla="*/ 908876 h 5872715"/>
              <a:gd name="connsiteX2258" fmla="*/ 961381 w 5879199"/>
              <a:gd name="connsiteY2258" fmla="*/ 875691 h 5872715"/>
              <a:gd name="connsiteX2259" fmla="*/ 955680 w 5879199"/>
              <a:gd name="connsiteY2259" fmla="*/ 873998 h 5872715"/>
              <a:gd name="connsiteX2260" fmla="*/ 955751 w 5879199"/>
              <a:gd name="connsiteY2260" fmla="*/ 873806 h 5872715"/>
              <a:gd name="connsiteX2261" fmla="*/ 952765 w 5879199"/>
              <a:gd name="connsiteY2261" fmla="*/ 866115 h 5872715"/>
              <a:gd name="connsiteX2262" fmla="*/ 1006465 w 5879199"/>
              <a:gd name="connsiteY2262" fmla="*/ 893912 h 5872715"/>
              <a:gd name="connsiteX2263" fmla="*/ 1056053 w 5879199"/>
              <a:gd name="connsiteY2263" fmla="*/ 920775 h 5872715"/>
              <a:gd name="connsiteX2264" fmla="*/ 1017778 w 5879199"/>
              <a:gd name="connsiteY2264" fmla="*/ 894370 h 5872715"/>
              <a:gd name="connsiteX2265" fmla="*/ 1010633 w 5879199"/>
              <a:gd name="connsiteY2265" fmla="*/ 889098 h 5872715"/>
              <a:gd name="connsiteX2266" fmla="*/ 1016006 w 5879199"/>
              <a:gd name="connsiteY2266" fmla="*/ 890496 h 5872715"/>
              <a:gd name="connsiteX2267" fmla="*/ 1030452 w 5879199"/>
              <a:gd name="connsiteY2267" fmla="*/ 893959 h 5872715"/>
              <a:gd name="connsiteX2268" fmla="*/ 1030274 w 5879199"/>
              <a:gd name="connsiteY2268" fmla="*/ 893269 h 5872715"/>
              <a:gd name="connsiteX2269" fmla="*/ 1053548 w 5879199"/>
              <a:gd name="connsiteY2269" fmla="*/ 908839 h 5872715"/>
              <a:gd name="connsiteX2270" fmla="*/ 1103398 w 5879199"/>
              <a:gd name="connsiteY2270" fmla="*/ 936108 h 5872715"/>
              <a:gd name="connsiteX2271" fmla="*/ 1113320 w 5879199"/>
              <a:gd name="connsiteY2271" fmla="*/ 943381 h 5872715"/>
              <a:gd name="connsiteX2272" fmla="*/ 1086147 w 5879199"/>
              <a:gd name="connsiteY2272" fmla="*/ 933107 h 5872715"/>
              <a:gd name="connsiteX2273" fmla="*/ 1069870 w 5879199"/>
              <a:gd name="connsiteY2273" fmla="*/ 928474 h 5872715"/>
              <a:gd name="connsiteX2274" fmla="*/ 1129412 w 5879199"/>
              <a:gd name="connsiteY2274" fmla="*/ 962528 h 5872715"/>
              <a:gd name="connsiteX2275" fmla="*/ 1175686 w 5879199"/>
              <a:gd name="connsiteY2275" fmla="*/ 988994 h 5872715"/>
              <a:gd name="connsiteX2276" fmla="*/ 1222050 w 5879199"/>
              <a:gd name="connsiteY2276" fmla="*/ 1005321 h 5872715"/>
              <a:gd name="connsiteX2277" fmla="*/ 1227449 w 5879199"/>
              <a:gd name="connsiteY2277" fmla="*/ 1001815 h 5872715"/>
              <a:gd name="connsiteX2278" fmla="*/ 1156239 w 5879199"/>
              <a:gd name="connsiteY2278" fmla="*/ 972700 h 5872715"/>
              <a:gd name="connsiteX2279" fmla="*/ 1186706 w 5879199"/>
              <a:gd name="connsiteY2279" fmla="*/ 980312 h 5872715"/>
              <a:gd name="connsiteX2280" fmla="*/ 1208643 w 5879199"/>
              <a:gd name="connsiteY2280" fmla="*/ 988028 h 5872715"/>
              <a:gd name="connsiteX2281" fmla="*/ 1212038 w 5879199"/>
              <a:gd name="connsiteY2281" fmla="*/ 989979 h 5872715"/>
              <a:gd name="connsiteX2282" fmla="*/ 1218774 w 5879199"/>
              <a:gd name="connsiteY2282" fmla="*/ 993090 h 5872715"/>
              <a:gd name="connsiteX2283" fmla="*/ 1178219 w 5879199"/>
              <a:gd name="connsiteY2283" fmla="*/ 969100 h 5872715"/>
              <a:gd name="connsiteX2284" fmla="*/ 1179705 w 5879199"/>
              <a:gd name="connsiteY2284" fmla="*/ 970088 h 5872715"/>
              <a:gd name="connsiteX2285" fmla="*/ 1141890 w 5879199"/>
              <a:gd name="connsiteY2285" fmla="*/ 954836 h 5872715"/>
              <a:gd name="connsiteX2286" fmla="*/ 1140597 w 5879199"/>
              <a:gd name="connsiteY2286" fmla="*/ 953370 h 5872715"/>
              <a:gd name="connsiteX2287" fmla="*/ 1139214 w 5879199"/>
              <a:gd name="connsiteY2287" fmla="*/ 949809 h 5872715"/>
              <a:gd name="connsiteX2288" fmla="*/ 1156722 w 5879199"/>
              <a:gd name="connsiteY2288" fmla="*/ 956383 h 5872715"/>
              <a:gd name="connsiteX2289" fmla="*/ 1113997 w 5879199"/>
              <a:gd name="connsiteY2289" fmla="*/ 931108 h 5872715"/>
              <a:gd name="connsiteX2290" fmla="*/ 1067633 w 5879199"/>
              <a:gd name="connsiteY2290" fmla="*/ 904830 h 5872715"/>
              <a:gd name="connsiteX2291" fmla="*/ 1073816 w 5879199"/>
              <a:gd name="connsiteY2291" fmla="*/ 905383 h 5872715"/>
              <a:gd name="connsiteX2292" fmla="*/ 1028573 w 5879199"/>
              <a:gd name="connsiteY2292" fmla="*/ 878687 h 5872715"/>
              <a:gd name="connsiteX2293" fmla="*/ 1004314 w 5879199"/>
              <a:gd name="connsiteY2293" fmla="*/ 867187 h 5872715"/>
              <a:gd name="connsiteX2294" fmla="*/ 987200 w 5879199"/>
              <a:gd name="connsiteY2294" fmla="*/ 855888 h 5872715"/>
              <a:gd name="connsiteX2295" fmla="*/ 989768 w 5879199"/>
              <a:gd name="connsiteY2295" fmla="*/ 845538 h 5872715"/>
              <a:gd name="connsiteX2296" fmla="*/ 1004802 w 5879199"/>
              <a:gd name="connsiteY2296" fmla="*/ 853338 h 5872715"/>
              <a:gd name="connsiteX2297" fmla="*/ 1043857 w 5879199"/>
              <a:gd name="connsiteY2297" fmla="*/ 875351 h 5872715"/>
              <a:gd name="connsiteX2298" fmla="*/ 1105993 w 5879199"/>
              <a:gd name="connsiteY2298" fmla="*/ 908083 h 5872715"/>
              <a:gd name="connsiteX2299" fmla="*/ 1215000 w 5879199"/>
              <a:gd name="connsiteY2299" fmla="*/ 958449 h 5872715"/>
              <a:gd name="connsiteX2300" fmla="*/ 1220076 w 5879199"/>
              <a:gd name="connsiteY2300" fmla="*/ 959040 h 5872715"/>
              <a:gd name="connsiteX2301" fmla="*/ 1177716 w 5879199"/>
              <a:gd name="connsiteY2301" fmla="*/ 919834 h 5872715"/>
              <a:gd name="connsiteX2302" fmla="*/ 1204592 w 5879199"/>
              <a:gd name="connsiteY2302" fmla="*/ 936665 h 5872715"/>
              <a:gd name="connsiteX2303" fmla="*/ 1203905 w 5879199"/>
              <a:gd name="connsiteY2303" fmla="*/ 935429 h 5872715"/>
              <a:gd name="connsiteX2304" fmla="*/ 1204965 w 5879199"/>
              <a:gd name="connsiteY2304" fmla="*/ 932803 h 5872715"/>
              <a:gd name="connsiteX2305" fmla="*/ 1207487 w 5879199"/>
              <a:gd name="connsiteY2305" fmla="*/ 932376 h 5872715"/>
              <a:gd name="connsiteX2306" fmla="*/ 1209925 w 5879199"/>
              <a:gd name="connsiteY2306" fmla="*/ 937741 h 5872715"/>
              <a:gd name="connsiteX2307" fmla="*/ 1209525 w 5879199"/>
              <a:gd name="connsiteY2307" fmla="*/ 939753 h 5872715"/>
              <a:gd name="connsiteX2308" fmla="*/ 1211285 w 5879199"/>
              <a:gd name="connsiteY2308" fmla="*/ 940855 h 5872715"/>
              <a:gd name="connsiteX2309" fmla="*/ 1243917 w 5879199"/>
              <a:gd name="connsiteY2309" fmla="*/ 955174 h 5872715"/>
              <a:gd name="connsiteX2310" fmla="*/ 1285717 w 5879199"/>
              <a:gd name="connsiteY2310" fmla="*/ 979339 h 5872715"/>
              <a:gd name="connsiteX2311" fmla="*/ 1285620 w 5879199"/>
              <a:gd name="connsiteY2311" fmla="*/ 980195 h 5872715"/>
              <a:gd name="connsiteX2312" fmla="*/ 1285499 w 5879199"/>
              <a:gd name="connsiteY2312" fmla="*/ 981269 h 5872715"/>
              <a:gd name="connsiteX2313" fmla="*/ 1285458 w 5879199"/>
              <a:gd name="connsiteY2313" fmla="*/ 981626 h 5872715"/>
              <a:gd name="connsiteX2314" fmla="*/ 1285427 w 5879199"/>
              <a:gd name="connsiteY2314" fmla="*/ 981913 h 5872715"/>
              <a:gd name="connsiteX2315" fmla="*/ 1285499 w 5879199"/>
              <a:gd name="connsiteY2315" fmla="*/ 981269 h 5872715"/>
              <a:gd name="connsiteX2316" fmla="*/ 1285717 w 5879199"/>
              <a:gd name="connsiteY2316" fmla="*/ 979339 h 5872715"/>
              <a:gd name="connsiteX2317" fmla="*/ 1238300 w 5879199"/>
              <a:gd name="connsiteY2317" fmla="*/ 944790 h 5872715"/>
              <a:gd name="connsiteX2318" fmla="*/ 1242156 w 5879199"/>
              <a:gd name="connsiteY2318" fmla="*/ 930725 h 5872715"/>
              <a:gd name="connsiteX2319" fmla="*/ 1202510 w 5879199"/>
              <a:gd name="connsiteY2319" fmla="*/ 907517 h 5872715"/>
              <a:gd name="connsiteX2320" fmla="*/ 1197535 w 5879199"/>
              <a:gd name="connsiteY2320" fmla="*/ 895121 h 5872715"/>
              <a:gd name="connsiteX2321" fmla="*/ 1053338 w 5879199"/>
              <a:gd name="connsiteY2321" fmla="*/ 805569 h 5872715"/>
              <a:gd name="connsiteX2322" fmla="*/ 1040666 w 5879199"/>
              <a:gd name="connsiteY2322" fmla="*/ 794468 h 5872715"/>
              <a:gd name="connsiteX2323" fmla="*/ 1012643 w 5879199"/>
              <a:gd name="connsiteY2323" fmla="*/ 774657 h 5872715"/>
              <a:gd name="connsiteX2324" fmla="*/ 1076726 w 5879199"/>
              <a:gd name="connsiteY2324" fmla="*/ 800223 h 5872715"/>
              <a:gd name="connsiteX2325" fmla="*/ 1138105 w 5879199"/>
              <a:gd name="connsiteY2325" fmla="*/ 813703 h 5872715"/>
              <a:gd name="connsiteX2326" fmla="*/ 1074510 w 5879199"/>
              <a:gd name="connsiteY2326" fmla="*/ 777379 h 5872715"/>
              <a:gd name="connsiteX2327" fmla="*/ 1018224 w 5879199"/>
              <a:gd name="connsiteY2327" fmla="*/ 744820 h 5872715"/>
              <a:gd name="connsiteX2328" fmla="*/ 997377 w 5879199"/>
              <a:gd name="connsiteY2328" fmla="*/ 732006 h 5872715"/>
              <a:gd name="connsiteX2329" fmla="*/ 1032156 w 5879199"/>
              <a:gd name="connsiteY2329" fmla="*/ 749421 h 5872715"/>
              <a:gd name="connsiteX2330" fmla="*/ 1144572 w 5879199"/>
              <a:gd name="connsiteY2330" fmla="*/ 811071 h 5872715"/>
              <a:gd name="connsiteX2331" fmla="*/ 1148283 w 5879199"/>
              <a:gd name="connsiteY2331" fmla="*/ 813042 h 5872715"/>
              <a:gd name="connsiteX2332" fmla="*/ 1133512 w 5879199"/>
              <a:gd name="connsiteY2332" fmla="*/ 795294 h 5872715"/>
              <a:gd name="connsiteX2333" fmla="*/ 1149077 w 5879199"/>
              <a:gd name="connsiteY2333" fmla="*/ 802827 h 5872715"/>
              <a:gd name="connsiteX2334" fmla="*/ 1217117 w 5879199"/>
              <a:gd name="connsiteY2334" fmla="*/ 841941 h 5872715"/>
              <a:gd name="connsiteX2335" fmla="*/ 1174782 w 5879199"/>
              <a:gd name="connsiteY2335" fmla="*/ 806116 h 5872715"/>
              <a:gd name="connsiteX2336" fmla="*/ 1172922 w 5879199"/>
              <a:gd name="connsiteY2336" fmla="*/ 804656 h 5872715"/>
              <a:gd name="connsiteX2337" fmla="*/ 1197579 w 5879199"/>
              <a:gd name="connsiteY2337" fmla="*/ 811565 h 5872715"/>
              <a:gd name="connsiteX2338" fmla="*/ 1188139 w 5879199"/>
              <a:gd name="connsiteY2338" fmla="*/ 806565 h 5872715"/>
              <a:gd name="connsiteX2339" fmla="*/ 1163084 w 5879199"/>
              <a:gd name="connsiteY2339" fmla="*/ 796539 h 5872715"/>
              <a:gd name="connsiteX2340" fmla="*/ 1159693 w 5879199"/>
              <a:gd name="connsiteY2340" fmla="*/ 791499 h 5872715"/>
              <a:gd name="connsiteX2341" fmla="*/ 1151996 w 5879199"/>
              <a:gd name="connsiteY2341" fmla="*/ 787419 h 5872715"/>
              <a:gd name="connsiteX2342" fmla="*/ 1063398 w 5879199"/>
              <a:gd name="connsiteY2342" fmla="*/ 742117 h 5872715"/>
              <a:gd name="connsiteX2343" fmla="*/ 1049568 w 5879199"/>
              <a:gd name="connsiteY2343" fmla="*/ 733452 h 5872715"/>
              <a:gd name="connsiteX2344" fmla="*/ 1128534 w 5879199"/>
              <a:gd name="connsiteY2344" fmla="*/ 761927 h 5872715"/>
              <a:gd name="connsiteX2345" fmla="*/ 1134301 w 5879199"/>
              <a:gd name="connsiteY2345" fmla="*/ 764342 h 5872715"/>
              <a:gd name="connsiteX2346" fmla="*/ 1111772 w 5879199"/>
              <a:gd name="connsiteY2346" fmla="*/ 748981 h 5872715"/>
              <a:gd name="connsiteX2347" fmla="*/ 1047912 w 5879199"/>
              <a:gd name="connsiteY2347" fmla="*/ 702974 h 5872715"/>
              <a:gd name="connsiteX2348" fmla="*/ 1040799 w 5879199"/>
              <a:gd name="connsiteY2348" fmla="*/ 697209 h 5872715"/>
              <a:gd name="connsiteX2349" fmla="*/ 1041308 w 5879199"/>
              <a:gd name="connsiteY2349" fmla="*/ 697320 h 5872715"/>
              <a:gd name="connsiteX2350" fmla="*/ 1086001 w 5879199"/>
              <a:gd name="connsiteY2350" fmla="*/ 712019 h 5872715"/>
              <a:gd name="connsiteX2351" fmla="*/ 1061287 w 5879199"/>
              <a:gd name="connsiteY2351" fmla="*/ 699840 h 5872715"/>
              <a:gd name="connsiteX2352" fmla="*/ 1039907 w 5879199"/>
              <a:gd name="connsiteY2352" fmla="*/ 692601 h 5872715"/>
              <a:gd name="connsiteX2353" fmla="*/ 1030689 w 5879199"/>
              <a:gd name="connsiteY2353" fmla="*/ 689018 h 5872715"/>
              <a:gd name="connsiteX2354" fmla="*/ 1004605 w 5879199"/>
              <a:gd name="connsiteY2354" fmla="*/ 667881 h 5872715"/>
              <a:gd name="connsiteX2355" fmla="*/ 1006495 w 5879199"/>
              <a:gd name="connsiteY2355" fmla="*/ 665905 h 5872715"/>
              <a:gd name="connsiteX2356" fmla="*/ 1002929 w 5879199"/>
              <a:gd name="connsiteY2356" fmla="*/ 664917 h 5872715"/>
              <a:gd name="connsiteX2357" fmla="*/ 996206 w 5879199"/>
              <a:gd name="connsiteY2357" fmla="*/ 661076 h 5872715"/>
              <a:gd name="connsiteX2358" fmla="*/ 976708 w 5879199"/>
              <a:gd name="connsiteY2358" fmla="*/ 645276 h 5872715"/>
              <a:gd name="connsiteX2359" fmla="*/ 985060 w 5879199"/>
              <a:gd name="connsiteY2359" fmla="*/ 648021 h 5872715"/>
              <a:gd name="connsiteX2360" fmla="*/ 989154 w 5879199"/>
              <a:gd name="connsiteY2360" fmla="*/ 647530 h 5872715"/>
              <a:gd name="connsiteX2361" fmla="*/ 985060 w 5879199"/>
              <a:gd name="connsiteY2361" fmla="*/ 648021 h 5872715"/>
              <a:gd name="connsiteX2362" fmla="*/ 987047 w 5879199"/>
              <a:gd name="connsiteY2362" fmla="*/ 641802 h 5872715"/>
              <a:gd name="connsiteX2363" fmla="*/ 1008769 w 5879199"/>
              <a:gd name="connsiteY2363" fmla="*/ 655338 h 5872715"/>
              <a:gd name="connsiteX2364" fmla="*/ 988487 w 5879199"/>
              <a:gd name="connsiteY2364" fmla="*/ 637890 h 5872715"/>
              <a:gd name="connsiteX2365" fmla="*/ 1001796 w 5879199"/>
              <a:gd name="connsiteY2365" fmla="*/ 641112 h 5872715"/>
              <a:gd name="connsiteX2366" fmla="*/ 1007545 w 5879199"/>
              <a:gd name="connsiteY2366" fmla="*/ 642122 h 5872715"/>
              <a:gd name="connsiteX2367" fmla="*/ 1075133 w 5879199"/>
              <a:gd name="connsiteY2367" fmla="*/ 692574 h 5872715"/>
              <a:gd name="connsiteX2368" fmla="*/ 1151744 w 5879199"/>
              <a:gd name="connsiteY2368" fmla="*/ 743774 h 5872715"/>
              <a:gd name="connsiteX2369" fmla="*/ 1167591 w 5879199"/>
              <a:gd name="connsiteY2369" fmla="*/ 750260 h 5872715"/>
              <a:gd name="connsiteX2370" fmla="*/ 1173147 w 5879199"/>
              <a:gd name="connsiteY2370" fmla="*/ 752482 h 5872715"/>
              <a:gd name="connsiteX2371" fmla="*/ 1169505 w 5879199"/>
              <a:gd name="connsiteY2371" fmla="*/ 750211 h 5872715"/>
              <a:gd name="connsiteX2372" fmla="*/ 1151843 w 5879199"/>
              <a:gd name="connsiteY2372" fmla="*/ 735114 h 5872715"/>
              <a:gd name="connsiteX2373" fmla="*/ 1148433 w 5879199"/>
              <a:gd name="connsiteY2373" fmla="*/ 725216 h 5872715"/>
              <a:gd name="connsiteX2374" fmla="*/ 1103174 w 5879199"/>
              <a:gd name="connsiteY2374" fmla="*/ 691625 h 5872715"/>
              <a:gd name="connsiteX2375" fmla="*/ 1099716 w 5879199"/>
              <a:gd name="connsiteY2375" fmla="*/ 678829 h 5872715"/>
              <a:gd name="connsiteX2376" fmla="*/ 1097096 w 5879199"/>
              <a:gd name="connsiteY2376" fmla="*/ 676564 h 5872715"/>
              <a:gd name="connsiteX2377" fmla="*/ 1094362 w 5879199"/>
              <a:gd name="connsiteY2377" fmla="*/ 675220 h 5872715"/>
              <a:gd name="connsiteX2378" fmla="*/ 1090882 w 5879199"/>
              <a:gd name="connsiteY2378" fmla="*/ 671966 h 5872715"/>
              <a:gd name="connsiteX2379" fmla="*/ 1090886 w 5879199"/>
              <a:gd name="connsiteY2379" fmla="*/ 670982 h 5872715"/>
              <a:gd name="connsiteX2380" fmla="*/ 1088994 w 5879199"/>
              <a:gd name="connsiteY2380" fmla="*/ 670203 h 5872715"/>
              <a:gd name="connsiteX2381" fmla="*/ 1090882 w 5879199"/>
              <a:gd name="connsiteY2381" fmla="*/ 671966 h 5872715"/>
              <a:gd name="connsiteX2382" fmla="*/ 1090882 w 5879199"/>
              <a:gd name="connsiteY2382" fmla="*/ 673505 h 5872715"/>
              <a:gd name="connsiteX2383" fmla="*/ 1081113 w 5879199"/>
              <a:gd name="connsiteY2383" fmla="*/ 659796 h 5872715"/>
              <a:gd name="connsiteX2384" fmla="*/ 1098444 w 5879199"/>
              <a:gd name="connsiteY2384" fmla="*/ 670909 h 5872715"/>
              <a:gd name="connsiteX2385" fmla="*/ 1108601 w 5879199"/>
              <a:gd name="connsiteY2385" fmla="*/ 680187 h 5872715"/>
              <a:gd name="connsiteX2386" fmla="*/ 1120155 w 5879199"/>
              <a:gd name="connsiteY2386" fmla="*/ 675017 h 5872715"/>
              <a:gd name="connsiteX2387" fmla="*/ 1135093 w 5879199"/>
              <a:gd name="connsiteY2387" fmla="*/ 668072 h 5872715"/>
              <a:gd name="connsiteX2388" fmla="*/ 1149982 w 5879199"/>
              <a:gd name="connsiteY2388" fmla="*/ 670030 h 5872715"/>
              <a:gd name="connsiteX2389" fmla="*/ 1105641 w 5879199"/>
              <a:gd name="connsiteY2389" fmla="*/ 638576 h 5872715"/>
              <a:gd name="connsiteX2390" fmla="*/ 1118943 w 5879199"/>
              <a:gd name="connsiteY2390" fmla="*/ 642230 h 5872715"/>
              <a:gd name="connsiteX2391" fmla="*/ 1094522 w 5879199"/>
              <a:gd name="connsiteY2391" fmla="*/ 623549 h 5872715"/>
              <a:gd name="connsiteX2392" fmla="*/ 1078544 w 5879199"/>
              <a:gd name="connsiteY2392" fmla="*/ 615534 h 5872715"/>
              <a:gd name="connsiteX2393" fmla="*/ 929187 w 5879199"/>
              <a:gd name="connsiteY2393" fmla="*/ 537726 h 5872715"/>
              <a:gd name="connsiteX2394" fmla="*/ 943995 w 5879199"/>
              <a:gd name="connsiteY2394" fmla="*/ 543225 h 5872715"/>
              <a:gd name="connsiteX2395" fmla="*/ 991095 w 5879199"/>
              <a:gd name="connsiteY2395" fmla="*/ 553144 h 5872715"/>
              <a:gd name="connsiteX2396" fmla="*/ 1027576 w 5879199"/>
              <a:gd name="connsiteY2396" fmla="*/ 559605 h 5872715"/>
              <a:gd name="connsiteX2397" fmla="*/ 1012745 w 5879199"/>
              <a:gd name="connsiteY2397" fmla="*/ 549206 h 5872715"/>
              <a:gd name="connsiteX2398" fmla="*/ 1029631 w 5879199"/>
              <a:gd name="connsiteY2398" fmla="*/ 558601 h 5872715"/>
              <a:gd name="connsiteX2399" fmla="*/ 1122140 w 5879199"/>
              <a:gd name="connsiteY2399" fmla="*/ 604866 h 5872715"/>
              <a:gd name="connsiteX2400" fmla="*/ 1132747 w 5879199"/>
              <a:gd name="connsiteY2400" fmla="*/ 605756 h 5872715"/>
              <a:gd name="connsiteX2401" fmla="*/ 1133132 w 5879199"/>
              <a:gd name="connsiteY2401" fmla="*/ 605949 h 5872715"/>
              <a:gd name="connsiteX2402" fmla="*/ 1137702 w 5879199"/>
              <a:gd name="connsiteY2402" fmla="*/ 606172 h 5872715"/>
              <a:gd name="connsiteX2403" fmla="*/ 1132747 w 5879199"/>
              <a:gd name="connsiteY2403" fmla="*/ 605756 h 5872715"/>
              <a:gd name="connsiteX2404" fmla="*/ 1125255 w 5879199"/>
              <a:gd name="connsiteY2404" fmla="*/ 601984 h 5872715"/>
              <a:gd name="connsiteX2405" fmla="*/ 1084691 w 5879199"/>
              <a:gd name="connsiteY2405" fmla="*/ 565824 h 5872715"/>
              <a:gd name="connsiteX2406" fmla="*/ 1248763 w 5879199"/>
              <a:gd name="connsiteY2406" fmla="*/ 632499 h 5872715"/>
              <a:gd name="connsiteX2407" fmla="*/ 1271578 w 5879199"/>
              <a:gd name="connsiteY2407" fmla="*/ 641224 h 5872715"/>
              <a:gd name="connsiteX2408" fmla="*/ 1275139 w 5879199"/>
              <a:gd name="connsiteY2408" fmla="*/ 642030 h 5872715"/>
              <a:gd name="connsiteX2409" fmla="*/ 1275949 w 5879199"/>
              <a:gd name="connsiteY2409" fmla="*/ 641910 h 5872715"/>
              <a:gd name="connsiteX2410" fmla="*/ 1276518 w 5879199"/>
              <a:gd name="connsiteY2410" fmla="*/ 642339 h 5872715"/>
              <a:gd name="connsiteX2411" fmla="*/ 1282487 w 5879199"/>
              <a:gd name="connsiteY2411" fmla="*/ 643682 h 5872715"/>
              <a:gd name="connsiteX2412" fmla="*/ 1281746 w 5879199"/>
              <a:gd name="connsiteY2412" fmla="*/ 641673 h 5872715"/>
              <a:gd name="connsiteX2413" fmla="*/ 1265888 w 5879199"/>
              <a:gd name="connsiteY2413" fmla="*/ 634910 h 5872715"/>
              <a:gd name="connsiteX2414" fmla="*/ 1270126 w 5879199"/>
              <a:gd name="connsiteY2414" fmla="*/ 630033 h 5872715"/>
              <a:gd name="connsiteX2415" fmla="*/ 1274083 w 5879199"/>
              <a:gd name="connsiteY2415" fmla="*/ 631062 h 5872715"/>
              <a:gd name="connsiteX2416" fmla="*/ 1261928 w 5879199"/>
              <a:gd name="connsiteY2416" fmla="*/ 620655 h 5872715"/>
              <a:gd name="connsiteX2417" fmla="*/ 1251505 w 5879199"/>
              <a:gd name="connsiteY2417" fmla="*/ 610307 h 5872715"/>
              <a:gd name="connsiteX2418" fmla="*/ 1264471 w 5879199"/>
              <a:gd name="connsiteY2418" fmla="*/ 613253 h 5872715"/>
              <a:gd name="connsiteX2419" fmla="*/ 1278431 w 5879199"/>
              <a:gd name="connsiteY2419" fmla="*/ 618884 h 5872715"/>
              <a:gd name="connsiteX2420" fmla="*/ 1293911 w 5879199"/>
              <a:gd name="connsiteY2420" fmla="*/ 625128 h 5872715"/>
              <a:gd name="connsiteX2421" fmla="*/ 1324678 w 5879199"/>
              <a:gd name="connsiteY2421" fmla="*/ 637536 h 5872715"/>
              <a:gd name="connsiteX2422" fmla="*/ 1328481 w 5879199"/>
              <a:gd name="connsiteY2422" fmla="*/ 638939 h 5872715"/>
              <a:gd name="connsiteX2423" fmla="*/ 1339497 w 5879199"/>
              <a:gd name="connsiteY2423" fmla="*/ 642333 h 5872715"/>
              <a:gd name="connsiteX2424" fmla="*/ 1294437 w 5879199"/>
              <a:gd name="connsiteY2424" fmla="*/ 623730 h 5872715"/>
              <a:gd name="connsiteX2425" fmla="*/ 1317001 w 5879199"/>
              <a:gd name="connsiteY2425" fmla="*/ 630492 h 5872715"/>
              <a:gd name="connsiteX2426" fmla="*/ 1312567 w 5879199"/>
              <a:gd name="connsiteY2426" fmla="*/ 628858 h 5872715"/>
              <a:gd name="connsiteX2427" fmla="*/ 1308997 w 5879199"/>
              <a:gd name="connsiteY2427" fmla="*/ 625570 h 5872715"/>
              <a:gd name="connsiteX2428" fmla="*/ 1306670 w 5879199"/>
              <a:gd name="connsiteY2428" fmla="*/ 621864 h 5872715"/>
              <a:gd name="connsiteX2429" fmla="*/ 1277806 w 5879199"/>
              <a:gd name="connsiteY2429" fmla="*/ 608351 h 5872715"/>
              <a:gd name="connsiteX2430" fmla="*/ 1240799 w 5879199"/>
              <a:gd name="connsiteY2430" fmla="*/ 591535 h 5872715"/>
              <a:gd name="connsiteX2431" fmla="*/ 1218761 w 5879199"/>
              <a:gd name="connsiteY2431" fmla="*/ 580486 h 5872715"/>
              <a:gd name="connsiteX2432" fmla="*/ 1221517 w 5879199"/>
              <a:gd name="connsiteY2432" fmla="*/ 582600 h 5872715"/>
              <a:gd name="connsiteX2433" fmla="*/ 1236774 w 5879199"/>
              <a:gd name="connsiteY2433" fmla="*/ 593942 h 5872715"/>
              <a:gd name="connsiteX2434" fmla="*/ 1269123 w 5879199"/>
              <a:gd name="connsiteY2434" fmla="*/ 612866 h 5872715"/>
              <a:gd name="connsiteX2435" fmla="*/ 1240453 w 5879199"/>
              <a:gd name="connsiteY2435" fmla="*/ 602341 h 5872715"/>
              <a:gd name="connsiteX2436" fmla="*/ 1237243 w 5879199"/>
              <a:gd name="connsiteY2436" fmla="*/ 599797 h 5872715"/>
              <a:gd name="connsiteX2437" fmla="*/ 1214581 w 5879199"/>
              <a:gd name="connsiteY2437" fmla="*/ 583257 h 5872715"/>
              <a:gd name="connsiteX2438" fmla="*/ 1190745 w 5879199"/>
              <a:gd name="connsiteY2438" fmla="*/ 565289 h 5872715"/>
              <a:gd name="connsiteX2439" fmla="*/ 1187117 w 5879199"/>
              <a:gd name="connsiteY2439" fmla="*/ 561972 h 5872715"/>
              <a:gd name="connsiteX2440" fmla="*/ 1184411 w 5879199"/>
              <a:gd name="connsiteY2440" fmla="*/ 561276 h 5872715"/>
              <a:gd name="connsiteX2441" fmla="*/ 1173020 w 5879199"/>
              <a:gd name="connsiteY2441" fmla="*/ 551952 h 5872715"/>
              <a:gd name="connsiteX2442" fmla="*/ 1218066 w 5879199"/>
              <a:gd name="connsiteY2442" fmla="*/ 567016 h 5872715"/>
              <a:gd name="connsiteX2443" fmla="*/ 1233045 w 5879199"/>
              <a:gd name="connsiteY2443" fmla="*/ 571987 h 5872715"/>
              <a:gd name="connsiteX2444" fmla="*/ 1240851 w 5879199"/>
              <a:gd name="connsiteY2444" fmla="*/ 572331 h 5872715"/>
              <a:gd name="connsiteX2445" fmla="*/ 1251357 w 5879199"/>
              <a:gd name="connsiteY2445" fmla="*/ 578060 h 5872715"/>
              <a:gd name="connsiteX2446" fmla="*/ 1277313 w 5879199"/>
              <a:gd name="connsiteY2446" fmla="*/ 586672 h 5872715"/>
              <a:gd name="connsiteX2447" fmla="*/ 1310114 w 5879199"/>
              <a:gd name="connsiteY2447" fmla="*/ 597047 h 5872715"/>
              <a:gd name="connsiteX2448" fmla="*/ 1311610 w 5879199"/>
              <a:gd name="connsiteY2448" fmla="*/ 595654 h 5872715"/>
              <a:gd name="connsiteX2449" fmla="*/ 1317375 w 5879199"/>
              <a:gd name="connsiteY2449" fmla="*/ 592951 h 5872715"/>
              <a:gd name="connsiteX2450" fmla="*/ 1317974 w 5879199"/>
              <a:gd name="connsiteY2450" fmla="*/ 592707 h 5872715"/>
              <a:gd name="connsiteX2451" fmla="*/ 1310252 w 5879199"/>
              <a:gd name="connsiteY2451" fmla="*/ 590089 h 5872715"/>
              <a:gd name="connsiteX2452" fmla="*/ 1290643 w 5879199"/>
              <a:gd name="connsiteY2452" fmla="*/ 583698 h 5872715"/>
              <a:gd name="connsiteX2453" fmla="*/ 1144383 w 5879199"/>
              <a:gd name="connsiteY2453" fmla="*/ 535336 h 5872715"/>
              <a:gd name="connsiteX2454" fmla="*/ 1121246 w 5879199"/>
              <a:gd name="connsiteY2454" fmla="*/ 522975 h 5872715"/>
              <a:gd name="connsiteX2455" fmla="*/ 1129054 w 5879199"/>
              <a:gd name="connsiteY2455" fmla="*/ 525174 h 5872715"/>
              <a:gd name="connsiteX2456" fmla="*/ 1139049 w 5879199"/>
              <a:gd name="connsiteY2456" fmla="*/ 531570 h 5872715"/>
              <a:gd name="connsiteX2457" fmla="*/ 1147922 w 5879199"/>
              <a:gd name="connsiteY2457" fmla="*/ 535723 h 5872715"/>
              <a:gd name="connsiteX2458" fmla="*/ 1147090 w 5879199"/>
              <a:gd name="connsiteY2458" fmla="*/ 531246 h 5872715"/>
              <a:gd name="connsiteX2459" fmla="*/ 1149822 w 5879199"/>
              <a:gd name="connsiteY2459" fmla="*/ 532234 h 5872715"/>
              <a:gd name="connsiteX2460" fmla="*/ 1177586 w 5879199"/>
              <a:gd name="connsiteY2460" fmla="*/ 536277 h 5872715"/>
              <a:gd name="connsiteX2461" fmla="*/ 1139103 w 5879199"/>
              <a:gd name="connsiteY2461" fmla="*/ 523292 h 5872715"/>
              <a:gd name="connsiteX2462" fmla="*/ 1136716 w 5879199"/>
              <a:gd name="connsiteY2462" fmla="*/ 522404 h 5872715"/>
              <a:gd name="connsiteX2463" fmla="*/ 1136431 w 5879199"/>
              <a:gd name="connsiteY2463" fmla="*/ 522166 h 5872715"/>
              <a:gd name="connsiteX2464" fmla="*/ 1129466 w 5879199"/>
              <a:gd name="connsiteY2464" fmla="*/ 517504 h 5872715"/>
              <a:gd name="connsiteX2465" fmla="*/ 1184850 w 5879199"/>
              <a:gd name="connsiteY2465" fmla="*/ 533568 h 5872715"/>
              <a:gd name="connsiteX2466" fmla="*/ 1270637 w 5879199"/>
              <a:gd name="connsiteY2466" fmla="*/ 560734 h 5872715"/>
              <a:gd name="connsiteX2467" fmla="*/ 1280896 w 5879199"/>
              <a:gd name="connsiteY2467" fmla="*/ 564827 h 5872715"/>
              <a:gd name="connsiteX2468" fmla="*/ 1270405 w 5879199"/>
              <a:gd name="connsiteY2468" fmla="*/ 558308 h 5872715"/>
              <a:gd name="connsiteX2469" fmla="*/ 1117440 w 5879199"/>
              <a:gd name="connsiteY2469" fmla="*/ 502981 h 5872715"/>
              <a:gd name="connsiteX2470" fmla="*/ 1284259 w 5879199"/>
              <a:gd name="connsiteY2470" fmla="*/ 556656 h 5872715"/>
              <a:gd name="connsiteX2471" fmla="*/ 1297825 w 5879199"/>
              <a:gd name="connsiteY2471" fmla="*/ 560400 h 5872715"/>
              <a:gd name="connsiteX2472" fmla="*/ 1299764 w 5879199"/>
              <a:gd name="connsiteY2472" fmla="*/ 560533 h 5872715"/>
              <a:gd name="connsiteX2473" fmla="*/ 1299113 w 5879199"/>
              <a:gd name="connsiteY2473" fmla="*/ 560100 h 5872715"/>
              <a:gd name="connsiteX2474" fmla="*/ 1296169 w 5879199"/>
              <a:gd name="connsiteY2474" fmla="*/ 558070 h 5872715"/>
              <a:gd name="connsiteX2475" fmla="*/ 1303981 w 5879199"/>
              <a:gd name="connsiteY2475" fmla="*/ 560820 h 5872715"/>
              <a:gd name="connsiteX2476" fmla="*/ 1305075 w 5879199"/>
              <a:gd name="connsiteY2476" fmla="*/ 560894 h 5872715"/>
              <a:gd name="connsiteX2477" fmla="*/ 1308012 w 5879199"/>
              <a:gd name="connsiteY2477" fmla="*/ 558722 h 5872715"/>
              <a:gd name="connsiteX2478" fmla="*/ 1283529 w 5879199"/>
              <a:gd name="connsiteY2478" fmla="*/ 548971 h 5872715"/>
              <a:gd name="connsiteX2479" fmla="*/ 1209718 w 5879199"/>
              <a:gd name="connsiteY2479" fmla="*/ 522624 h 5872715"/>
              <a:gd name="connsiteX2480" fmla="*/ 1273573 w 5879199"/>
              <a:gd name="connsiteY2480" fmla="*/ 542187 h 5872715"/>
              <a:gd name="connsiteX2481" fmla="*/ 1322919 w 5879199"/>
              <a:gd name="connsiteY2481" fmla="*/ 558547 h 5872715"/>
              <a:gd name="connsiteX2482" fmla="*/ 1319116 w 5879199"/>
              <a:gd name="connsiteY2482" fmla="*/ 556704 h 5872715"/>
              <a:gd name="connsiteX2483" fmla="*/ 1339550 w 5879199"/>
              <a:gd name="connsiteY2483" fmla="*/ 561809 h 5872715"/>
              <a:gd name="connsiteX2484" fmla="*/ 1305397 w 5879199"/>
              <a:gd name="connsiteY2484" fmla="*/ 541187 h 5872715"/>
              <a:gd name="connsiteX2485" fmla="*/ 1304881 w 5879199"/>
              <a:gd name="connsiteY2485" fmla="*/ 539887 h 5872715"/>
              <a:gd name="connsiteX2486" fmla="*/ 1305124 w 5879199"/>
              <a:gd name="connsiteY2486" fmla="*/ 538985 h 5872715"/>
              <a:gd name="connsiteX2487" fmla="*/ 1304769 w 5879199"/>
              <a:gd name="connsiteY2487" fmla="*/ 538840 h 5872715"/>
              <a:gd name="connsiteX2488" fmla="*/ 1303476 w 5879199"/>
              <a:gd name="connsiteY2488" fmla="*/ 537377 h 5872715"/>
              <a:gd name="connsiteX2489" fmla="*/ 1302091 w 5879199"/>
              <a:gd name="connsiteY2489" fmla="*/ 533813 h 5872715"/>
              <a:gd name="connsiteX2490" fmla="*/ 1306110 w 5879199"/>
              <a:gd name="connsiteY2490" fmla="*/ 535322 h 5872715"/>
              <a:gd name="connsiteX2491" fmla="*/ 1308725 w 5879199"/>
              <a:gd name="connsiteY2491" fmla="*/ 525645 h 5872715"/>
              <a:gd name="connsiteX2492" fmla="*/ 1315079 w 5879199"/>
              <a:gd name="connsiteY2492" fmla="*/ 517632 h 5872715"/>
              <a:gd name="connsiteX2493" fmla="*/ 1225735 w 5879199"/>
              <a:gd name="connsiteY2493" fmla="*/ 478825 h 5872715"/>
              <a:gd name="connsiteX2494" fmla="*/ 1213587 w 5879199"/>
              <a:gd name="connsiteY2494" fmla="*/ 454674 h 5872715"/>
              <a:gd name="connsiteX2495" fmla="*/ 1130741 w 5879199"/>
              <a:gd name="connsiteY2495" fmla="*/ 404091 h 5872715"/>
              <a:gd name="connsiteX2496" fmla="*/ 1122061 w 5879199"/>
              <a:gd name="connsiteY2496" fmla="*/ 399751 h 5872715"/>
              <a:gd name="connsiteX2497" fmla="*/ 1102095 w 5879199"/>
              <a:gd name="connsiteY2497" fmla="*/ 380646 h 5872715"/>
              <a:gd name="connsiteX2498" fmla="*/ 1098006 w 5879199"/>
              <a:gd name="connsiteY2498" fmla="*/ 370284 h 5872715"/>
              <a:gd name="connsiteX2499" fmla="*/ 1129777 w 5879199"/>
              <a:gd name="connsiteY2499" fmla="*/ 382821 h 5872715"/>
              <a:gd name="connsiteX2500" fmla="*/ 1136829 w 5879199"/>
              <a:gd name="connsiteY2500" fmla="*/ 387130 h 5872715"/>
              <a:gd name="connsiteX2501" fmla="*/ 1148648 w 5879199"/>
              <a:gd name="connsiteY2501" fmla="*/ 391915 h 5872715"/>
              <a:gd name="connsiteX2502" fmla="*/ 1149782 w 5879199"/>
              <a:gd name="connsiteY2502" fmla="*/ 390700 h 5872715"/>
              <a:gd name="connsiteX2503" fmla="*/ 1188847 w 5879199"/>
              <a:gd name="connsiteY2503" fmla="*/ 405754 h 5872715"/>
              <a:gd name="connsiteX2504" fmla="*/ 1246935 w 5879199"/>
              <a:gd name="connsiteY2504" fmla="*/ 436505 h 5872715"/>
              <a:gd name="connsiteX2505" fmla="*/ 1327504 w 5879199"/>
              <a:gd name="connsiteY2505" fmla="*/ 457924 h 5872715"/>
              <a:gd name="connsiteX2506" fmla="*/ 1255463 w 5879199"/>
              <a:gd name="connsiteY2506" fmla="*/ 417246 h 5872715"/>
              <a:gd name="connsiteX2507" fmla="*/ 1247310 w 5879199"/>
              <a:gd name="connsiteY2507" fmla="*/ 412281 h 5872715"/>
              <a:gd name="connsiteX2508" fmla="*/ 1254532 w 5879199"/>
              <a:gd name="connsiteY2508" fmla="*/ 408887 h 5872715"/>
              <a:gd name="connsiteX2509" fmla="*/ 1247778 w 5879199"/>
              <a:gd name="connsiteY2509" fmla="*/ 407297 h 5872715"/>
              <a:gd name="connsiteX2510" fmla="*/ 1237310 w 5879199"/>
              <a:gd name="connsiteY2510" fmla="*/ 399383 h 5872715"/>
              <a:gd name="connsiteX2511" fmla="*/ 1236533 w 5879199"/>
              <a:gd name="connsiteY2511" fmla="*/ 396574 h 5872715"/>
              <a:gd name="connsiteX2512" fmla="*/ 1236706 w 5879199"/>
              <a:gd name="connsiteY2512" fmla="*/ 390058 h 5872715"/>
              <a:gd name="connsiteX2513" fmla="*/ 1215864 w 5879199"/>
              <a:gd name="connsiteY2513" fmla="*/ 377806 h 5872715"/>
              <a:gd name="connsiteX2514" fmla="*/ 1214084 w 5879199"/>
              <a:gd name="connsiteY2514" fmla="*/ 374882 h 5872715"/>
              <a:gd name="connsiteX2515" fmla="*/ 1228405 w 5879199"/>
              <a:gd name="connsiteY2515" fmla="*/ 380724 h 5872715"/>
              <a:gd name="connsiteX2516" fmla="*/ 1229319 w 5879199"/>
              <a:gd name="connsiteY2516" fmla="*/ 381374 h 5872715"/>
              <a:gd name="connsiteX2517" fmla="*/ 1229254 w 5879199"/>
              <a:gd name="connsiteY2517" fmla="*/ 381180 h 5872715"/>
              <a:gd name="connsiteX2518" fmla="*/ 1233253 w 5879199"/>
              <a:gd name="connsiteY2518" fmla="*/ 382471 h 5872715"/>
              <a:gd name="connsiteX2519" fmla="*/ 1238666 w 5879199"/>
              <a:gd name="connsiteY2519" fmla="*/ 388026 h 5872715"/>
              <a:gd name="connsiteX2520" fmla="*/ 1248141 w 5879199"/>
              <a:gd name="connsiteY2520" fmla="*/ 394773 h 5872715"/>
              <a:gd name="connsiteX2521" fmla="*/ 1255497 w 5879199"/>
              <a:gd name="connsiteY2521" fmla="*/ 399584 h 5872715"/>
              <a:gd name="connsiteX2522" fmla="*/ 1287363 w 5879199"/>
              <a:gd name="connsiteY2522" fmla="*/ 417299 h 5872715"/>
              <a:gd name="connsiteX2523" fmla="*/ 1316283 w 5879199"/>
              <a:gd name="connsiteY2523" fmla="*/ 433624 h 5872715"/>
              <a:gd name="connsiteX2524" fmla="*/ 1328652 w 5879199"/>
              <a:gd name="connsiteY2524" fmla="*/ 438901 h 5872715"/>
              <a:gd name="connsiteX2525" fmla="*/ 1360782 w 5879199"/>
              <a:gd name="connsiteY2525" fmla="*/ 448478 h 5872715"/>
              <a:gd name="connsiteX2526" fmla="*/ 1371668 w 5879199"/>
              <a:gd name="connsiteY2526" fmla="*/ 452898 h 5872715"/>
              <a:gd name="connsiteX2527" fmla="*/ 1370600 w 5879199"/>
              <a:gd name="connsiteY2527" fmla="*/ 448044 h 5872715"/>
              <a:gd name="connsiteX2528" fmla="*/ 1370709 w 5879199"/>
              <a:gd name="connsiteY2528" fmla="*/ 444581 h 5872715"/>
              <a:gd name="connsiteX2529" fmla="*/ 1335902 w 5879199"/>
              <a:gd name="connsiteY2529" fmla="*/ 421963 h 5872715"/>
              <a:gd name="connsiteX2530" fmla="*/ 1303626 w 5879199"/>
              <a:gd name="connsiteY2530" fmla="*/ 397018 h 5872715"/>
              <a:gd name="connsiteX2531" fmla="*/ 1312833 w 5879199"/>
              <a:gd name="connsiteY2531" fmla="*/ 399056 h 5872715"/>
              <a:gd name="connsiteX2532" fmla="*/ 1299034 w 5879199"/>
              <a:gd name="connsiteY2532" fmla="*/ 382474 h 5872715"/>
              <a:gd name="connsiteX2533" fmla="*/ 1286229 w 5879199"/>
              <a:gd name="connsiteY2533" fmla="*/ 373836 h 5872715"/>
              <a:gd name="connsiteX2534" fmla="*/ 1259296 w 5879199"/>
              <a:gd name="connsiteY2534" fmla="*/ 359077 h 5872715"/>
              <a:gd name="connsiteX2535" fmla="*/ 1256685 w 5879199"/>
              <a:gd name="connsiteY2535" fmla="*/ 357634 h 5872715"/>
              <a:gd name="connsiteX2536" fmla="*/ 1239193 w 5879199"/>
              <a:gd name="connsiteY2536" fmla="*/ 347961 h 5872715"/>
              <a:gd name="connsiteX2537" fmla="*/ 1257140 w 5879199"/>
              <a:gd name="connsiteY2537" fmla="*/ 353954 h 5872715"/>
              <a:gd name="connsiteX2538" fmla="*/ 1235246 w 5879199"/>
              <a:gd name="connsiteY2538" fmla="*/ 335782 h 5872715"/>
              <a:gd name="connsiteX2539" fmla="*/ 1214090 w 5879199"/>
              <a:gd name="connsiteY2539" fmla="*/ 322669 h 5872715"/>
              <a:gd name="connsiteX2540" fmla="*/ 1210773 w 5879199"/>
              <a:gd name="connsiteY2540" fmla="*/ 316215 h 5872715"/>
              <a:gd name="connsiteX2541" fmla="*/ 1192422 w 5879199"/>
              <a:gd name="connsiteY2541" fmla="*/ 284501 h 5872715"/>
              <a:gd name="connsiteX2542" fmla="*/ 1191235 w 5879199"/>
              <a:gd name="connsiteY2542" fmla="*/ 282522 h 5872715"/>
              <a:gd name="connsiteX2543" fmla="*/ 1193243 w 5879199"/>
              <a:gd name="connsiteY2543" fmla="*/ 281883 h 5872715"/>
              <a:gd name="connsiteX2544" fmla="*/ 1204842 w 5879199"/>
              <a:gd name="connsiteY2544" fmla="*/ 277302 h 5872715"/>
              <a:gd name="connsiteX2545" fmla="*/ 1202786 w 5879199"/>
              <a:gd name="connsiteY2545" fmla="*/ 276605 h 5872715"/>
              <a:gd name="connsiteX2546" fmla="*/ 1193568 w 5879199"/>
              <a:gd name="connsiteY2546" fmla="*/ 273022 h 5872715"/>
              <a:gd name="connsiteX2547" fmla="*/ 1167484 w 5879199"/>
              <a:gd name="connsiteY2547" fmla="*/ 251886 h 5872715"/>
              <a:gd name="connsiteX2548" fmla="*/ 1169374 w 5879199"/>
              <a:gd name="connsiteY2548" fmla="*/ 249910 h 5872715"/>
              <a:gd name="connsiteX2549" fmla="*/ 1165809 w 5879199"/>
              <a:gd name="connsiteY2549" fmla="*/ 248924 h 5872715"/>
              <a:gd name="connsiteX2550" fmla="*/ 1159084 w 5879199"/>
              <a:gd name="connsiteY2550" fmla="*/ 245078 h 5872715"/>
              <a:gd name="connsiteX2551" fmla="*/ 1139588 w 5879199"/>
              <a:gd name="connsiteY2551" fmla="*/ 229280 h 5872715"/>
              <a:gd name="connsiteX2552" fmla="*/ 1147940 w 5879199"/>
              <a:gd name="connsiteY2552" fmla="*/ 232026 h 5872715"/>
              <a:gd name="connsiteX2553" fmla="*/ 1152031 w 5879199"/>
              <a:gd name="connsiteY2553" fmla="*/ 231537 h 5872715"/>
              <a:gd name="connsiteX2554" fmla="*/ 1147940 w 5879199"/>
              <a:gd name="connsiteY2554" fmla="*/ 232026 h 5872715"/>
              <a:gd name="connsiteX2555" fmla="*/ 1149923 w 5879199"/>
              <a:gd name="connsiteY2555" fmla="*/ 225804 h 5872715"/>
              <a:gd name="connsiteX2556" fmla="*/ 1171647 w 5879199"/>
              <a:gd name="connsiteY2556" fmla="*/ 239342 h 5872715"/>
              <a:gd name="connsiteX2557" fmla="*/ 1151367 w 5879199"/>
              <a:gd name="connsiteY2557" fmla="*/ 221895 h 5872715"/>
              <a:gd name="connsiteX2558" fmla="*/ 1164675 w 5879199"/>
              <a:gd name="connsiteY2558" fmla="*/ 225118 h 5872715"/>
              <a:gd name="connsiteX2559" fmla="*/ 1170423 w 5879199"/>
              <a:gd name="connsiteY2559" fmla="*/ 226127 h 5872715"/>
              <a:gd name="connsiteX2560" fmla="*/ 1238012 w 5879199"/>
              <a:gd name="connsiteY2560" fmla="*/ 276581 h 5872715"/>
              <a:gd name="connsiteX2561" fmla="*/ 1280858 w 5879199"/>
              <a:gd name="connsiteY2561" fmla="*/ 305214 h 5872715"/>
              <a:gd name="connsiteX2562" fmla="*/ 1282472 w 5879199"/>
              <a:gd name="connsiteY2562" fmla="*/ 305508 h 5872715"/>
              <a:gd name="connsiteX2563" fmla="*/ 1293830 w 5879199"/>
              <a:gd name="connsiteY2563" fmla="*/ 304376 h 5872715"/>
              <a:gd name="connsiteX2564" fmla="*/ 1303008 w 5879199"/>
              <a:gd name="connsiteY2564" fmla="*/ 303476 h 5872715"/>
              <a:gd name="connsiteX2565" fmla="*/ 1288562 w 5879199"/>
              <a:gd name="connsiteY2565" fmla="*/ 293482 h 5872715"/>
              <a:gd name="connsiteX2566" fmla="*/ 1266049 w 5879199"/>
              <a:gd name="connsiteY2566" fmla="*/ 275626 h 5872715"/>
              <a:gd name="connsiteX2567" fmla="*/ 1262593 w 5879199"/>
              <a:gd name="connsiteY2567" fmla="*/ 262833 h 5872715"/>
              <a:gd name="connsiteX2568" fmla="*/ 1259974 w 5879199"/>
              <a:gd name="connsiteY2568" fmla="*/ 260572 h 5872715"/>
              <a:gd name="connsiteX2569" fmla="*/ 1257239 w 5879199"/>
              <a:gd name="connsiteY2569" fmla="*/ 259225 h 5872715"/>
              <a:gd name="connsiteX2570" fmla="*/ 1253763 w 5879199"/>
              <a:gd name="connsiteY2570" fmla="*/ 255975 h 5872715"/>
              <a:gd name="connsiteX2571" fmla="*/ 1253764 w 5879199"/>
              <a:gd name="connsiteY2571" fmla="*/ 254987 h 5872715"/>
              <a:gd name="connsiteX2572" fmla="*/ 1251870 w 5879199"/>
              <a:gd name="connsiteY2572" fmla="*/ 254205 h 5872715"/>
              <a:gd name="connsiteX2573" fmla="*/ 1253763 w 5879199"/>
              <a:gd name="connsiteY2573" fmla="*/ 255975 h 5872715"/>
              <a:gd name="connsiteX2574" fmla="*/ 1253761 w 5879199"/>
              <a:gd name="connsiteY2574" fmla="*/ 257512 h 5872715"/>
              <a:gd name="connsiteX2575" fmla="*/ 1243992 w 5879199"/>
              <a:gd name="connsiteY2575" fmla="*/ 243803 h 5872715"/>
              <a:gd name="connsiteX2576" fmla="*/ 1291459 w 5879199"/>
              <a:gd name="connsiteY2576" fmla="*/ 277882 h 5872715"/>
              <a:gd name="connsiteX2577" fmla="*/ 1303195 w 5879199"/>
              <a:gd name="connsiteY2577" fmla="*/ 277590 h 5872715"/>
              <a:gd name="connsiteX2578" fmla="*/ 1349413 w 5879199"/>
              <a:gd name="connsiteY2578" fmla="*/ 302735 h 5872715"/>
              <a:gd name="connsiteX2579" fmla="*/ 1412397 w 5879199"/>
              <a:gd name="connsiteY2579" fmla="*/ 346504 h 5872715"/>
              <a:gd name="connsiteX2580" fmla="*/ 1407371 w 5879199"/>
              <a:gd name="connsiteY2580" fmla="*/ 327587 h 5872715"/>
              <a:gd name="connsiteX2581" fmla="*/ 1381443 w 5879199"/>
              <a:gd name="connsiteY2581" fmla="*/ 307641 h 5872715"/>
              <a:gd name="connsiteX2582" fmla="*/ 1387777 w 5879199"/>
              <a:gd name="connsiteY2582" fmla="*/ 310542 h 5872715"/>
              <a:gd name="connsiteX2583" fmla="*/ 1378140 w 5879199"/>
              <a:gd name="connsiteY2583" fmla="*/ 302654 h 5872715"/>
              <a:gd name="connsiteX2584" fmla="*/ 1357283 w 5879199"/>
              <a:gd name="connsiteY2584" fmla="*/ 283688 h 5872715"/>
              <a:gd name="connsiteX2585" fmla="*/ 1339348 w 5879199"/>
              <a:gd name="connsiteY2585" fmla="*/ 270012 h 5872715"/>
              <a:gd name="connsiteX2586" fmla="*/ 1324213 w 5879199"/>
              <a:gd name="connsiteY2586" fmla="*/ 258665 h 5872715"/>
              <a:gd name="connsiteX2587" fmla="*/ 1225872 w 5879199"/>
              <a:gd name="connsiteY2587" fmla="*/ 183435 h 5872715"/>
              <a:gd name="connsiteX2588" fmla="*/ 1219323 w 5879199"/>
              <a:gd name="connsiteY2588" fmla="*/ 178413 h 5872715"/>
              <a:gd name="connsiteX2589" fmla="*/ 1227965 w 5879199"/>
              <a:gd name="connsiteY2589" fmla="*/ 179524 h 5872715"/>
              <a:gd name="connsiteX2590" fmla="*/ 1230992 w 5879199"/>
              <a:gd name="connsiteY2590" fmla="*/ 179616 h 5872715"/>
              <a:gd name="connsiteX2591" fmla="*/ 1239221 w 5879199"/>
              <a:gd name="connsiteY2591" fmla="*/ 185504 h 5872715"/>
              <a:gd name="connsiteX2592" fmla="*/ 1236061 w 5879199"/>
              <a:gd name="connsiteY2592" fmla="*/ 174931 h 5872715"/>
              <a:gd name="connsiteX2593" fmla="*/ 1284020 w 5879199"/>
              <a:gd name="connsiteY2593" fmla="*/ 201796 h 5872715"/>
              <a:gd name="connsiteX2594" fmla="*/ 1330478 w 5879199"/>
              <a:gd name="connsiteY2594" fmla="*/ 228172 h 5872715"/>
              <a:gd name="connsiteX2595" fmla="*/ 1330498 w 5879199"/>
              <a:gd name="connsiteY2595" fmla="*/ 228177 h 5872715"/>
              <a:gd name="connsiteX2596" fmla="*/ 1330527 w 5879199"/>
              <a:gd name="connsiteY2596" fmla="*/ 228198 h 5872715"/>
              <a:gd name="connsiteX2597" fmla="*/ 1343610 w 5879199"/>
              <a:gd name="connsiteY2597" fmla="*/ 235626 h 5872715"/>
              <a:gd name="connsiteX2598" fmla="*/ 1358774 w 5879199"/>
              <a:gd name="connsiteY2598" fmla="*/ 244896 h 5872715"/>
              <a:gd name="connsiteX2599" fmla="*/ 1360062 w 5879199"/>
              <a:gd name="connsiteY2599" fmla="*/ 245425 h 5872715"/>
              <a:gd name="connsiteX2600" fmla="*/ 1371894 w 5879199"/>
              <a:gd name="connsiteY2600" fmla="*/ 250930 h 5872715"/>
              <a:gd name="connsiteX2601" fmla="*/ 1403429 w 5879199"/>
              <a:gd name="connsiteY2601" fmla="*/ 272025 h 5872715"/>
              <a:gd name="connsiteX2602" fmla="*/ 1409014 w 5879199"/>
              <a:gd name="connsiteY2602" fmla="*/ 275410 h 5872715"/>
              <a:gd name="connsiteX2603" fmla="*/ 1410904 w 5879199"/>
              <a:gd name="connsiteY2603" fmla="*/ 276299 h 5872715"/>
              <a:gd name="connsiteX2604" fmla="*/ 1405941 w 5879199"/>
              <a:gd name="connsiteY2604" fmla="*/ 273169 h 5872715"/>
              <a:gd name="connsiteX2605" fmla="*/ 1393665 w 5879199"/>
              <a:gd name="connsiteY2605" fmla="*/ 262003 h 5872715"/>
              <a:gd name="connsiteX2606" fmla="*/ 1390828 w 5879199"/>
              <a:gd name="connsiteY2606" fmla="*/ 256466 h 5872715"/>
              <a:gd name="connsiteX2607" fmla="*/ 1360394 w 5879199"/>
              <a:gd name="connsiteY2607" fmla="*/ 233447 h 5872715"/>
              <a:gd name="connsiteX2608" fmla="*/ 1334701 w 5879199"/>
              <a:gd name="connsiteY2608" fmla="*/ 215382 h 5872715"/>
              <a:gd name="connsiteX2609" fmla="*/ 1316203 w 5879199"/>
              <a:gd name="connsiteY2609" fmla="*/ 196441 h 5872715"/>
              <a:gd name="connsiteX2610" fmla="*/ 1327520 w 5879199"/>
              <a:gd name="connsiteY2610" fmla="*/ 201870 h 5872715"/>
              <a:gd name="connsiteX2611" fmla="*/ 1344526 w 5879199"/>
              <a:gd name="connsiteY2611" fmla="*/ 214223 h 5872715"/>
              <a:gd name="connsiteX2612" fmla="*/ 1342076 w 5879199"/>
              <a:gd name="connsiteY2612" fmla="*/ 211102 h 5872715"/>
              <a:gd name="connsiteX2613" fmla="*/ 1350106 w 5879199"/>
              <a:gd name="connsiteY2613" fmla="*/ 213391 h 5872715"/>
              <a:gd name="connsiteX2614" fmla="*/ 1384590 w 5879199"/>
              <a:gd name="connsiteY2614" fmla="*/ 238825 h 5872715"/>
              <a:gd name="connsiteX2615" fmla="*/ 1400790 w 5879199"/>
              <a:gd name="connsiteY2615" fmla="*/ 242406 h 5872715"/>
              <a:gd name="connsiteX2616" fmla="*/ 1413406 w 5879199"/>
              <a:gd name="connsiteY2616" fmla="*/ 254343 h 5872715"/>
              <a:gd name="connsiteX2617" fmla="*/ 1429239 w 5879199"/>
              <a:gd name="connsiteY2617" fmla="*/ 257844 h 5872715"/>
              <a:gd name="connsiteX2618" fmla="*/ 1466621 w 5879199"/>
              <a:gd name="connsiteY2618" fmla="*/ 281034 h 5872715"/>
              <a:gd name="connsiteX2619" fmla="*/ 1469014 w 5879199"/>
              <a:gd name="connsiteY2619" fmla="*/ 282451 h 5872715"/>
              <a:gd name="connsiteX2620" fmla="*/ 1481728 w 5879199"/>
              <a:gd name="connsiteY2620" fmla="*/ 284577 h 5872715"/>
              <a:gd name="connsiteX2621" fmla="*/ 1454263 w 5879199"/>
              <a:gd name="connsiteY2621" fmla="*/ 265186 h 5872715"/>
              <a:gd name="connsiteX2622" fmla="*/ 1415053 w 5879199"/>
              <a:gd name="connsiteY2622" fmla="*/ 239789 h 5872715"/>
              <a:gd name="connsiteX2623" fmla="*/ 1382678 w 5879199"/>
              <a:gd name="connsiteY2623" fmla="*/ 215725 h 5872715"/>
              <a:gd name="connsiteX2624" fmla="*/ 1374691 w 5879199"/>
              <a:gd name="connsiteY2624" fmla="*/ 209314 h 5872715"/>
              <a:gd name="connsiteX2625" fmla="*/ 1376666 w 5879199"/>
              <a:gd name="connsiteY2625" fmla="*/ 210011 h 5872715"/>
              <a:gd name="connsiteX2626" fmla="*/ 1393063 w 5879199"/>
              <a:gd name="connsiteY2626" fmla="*/ 215712 h 5872715"/>
              <a:gd name="connsiteX2627" fmla="*/ 1413856 w 5879199"/>
              <a:gd name="connsiteY2627" fmla="*/ 230381 h 5872715"/>
              <a:gd name="connsiteX2628" fmla="*/ 1438523 w 5879199"/>
              <a:gd name="connsiteY2628" fmla="*/ 239210 h 5872715"/>
              <a:gd name="connsiteX2629" fmla="*/ 1425369 w 5879199"/>
              <a:gd name="connsiteY2629" fmla="*/ 227156 h 5872715"/>
              <a:gd name="connsiteX2630" fmla="*/ 1440508 w 5879199"/>
              <a:gd name="connsiteY2630" fmla="*/ 232818 h 5872715"/>
              <a:gd name="connsiteX2631" fmla="*/ 1418304 w 5879199"/>
              <a:gd name="connsiteY2631" fmla="*/ 215251 h 5872715"/>
              <a:gd name="connsiteX2632" fmla="*/ 1409271 w 5879199"/>
              <a:gd name="connsiteY2632" fmla="*/ 202635 h 5872715"/>
              <a:gd name="connsiteX2633" fmla="*/ 1428529 w 5879199"/>
              <a:gd name="connsiteY2633" fmla="*/ 213531 h 5872715"/>
              <a:gd name="connsiteX2634" fmla="*/ 1444506 w 5879199"/>
              <a:gd name="connsiteY2634" fmla="*/ 217033 h 5872715"/>
              <a:gd name="connsiteX2635" fmla="*/ 1603683 w 5879199"/>
              <a:gd name="connsiteY2635" fmla="*/ 274075 h 5872715"/>
              <a:gd name="connsiteX2636" fmla="*/ 1606961 w 5879199"/>
              <a:gd name="connsiteY2636" fmla="*/ 274027 h 5872715"/>
              <a:gd name="connsiteX2637" fmla="*/ 1593365 w 5879199"/>
              <a:gd name="connsiteY2637" fmla="*/ 264744 h 5872715"/>
              <a:gd name="connsiteX2638" fmla="*/ 1583415 w 5879199"/>
              <a:gd name="connsiteY2638" fmla="*/ 257622 h 5872715"/>
              <a:gd name="connsiteX2639" fmla="*/ 1524556 w 5879199"/>
              <a:gd name="connsiteY2639" fmla="*/ 234048 h 5872715"/>
              <a:gd name="connsiteX2640" fmla="*/ 1457315 w 5879199"/>
              <a:gd name="connsiteY2640" fmla="*/ 207735 h 5872715"/>
              <a:gd name="connsiteX2641" fmla="*/ 1536920 w 5879199"/>
              <a:gd name="connsiteY2641" fmla="*/ 233493 h 5872715"/>
              <a:gd name="connsiteX2642" fmla="*/ 1565652 w 5879199"/>
              <a:gd name="connsiteY2642" fmla="*/ 244390 h 5872715"/>
              <a:gd name="connsiteX2643" fmla="*/ 1557396 w 5879199"/>
              <a:gd name="connsiteY2643" fmla="*/ 235793 h 5872715"/>
              <a:gd name="connsiteX2644" fmla="*/ 1565426 w 5879199"/>
              <a:gd name="connsiteY2644" fmla="*/ 236673 h 5872715"/>
              <a:gd name="connsiteX2645" fmla="*/ 1567929 w 5879199"/>
              <a:gd name="connsiteY2645" fmla="*/ 237807 h 5872715"/>
              <a:gd name="connsiteX2646" fmla="*/ 1579680 w 5879199"/>
              <a:gd name="connsiteY2646" fmla="*/ 243972 h 5872715"/>
              <a:gd name="connsiteX2647" fmla="*/ 1600108 w 5879199"/>
              <a:gd name="connsiteY2647" fmla="*/ 257461 h 5872715"/>
              <a:gd name="connsiteX2648" fmla="*/ 1618695 w 5879199"/>
              <a:gd name="connsiteY2648" fmla="*/ 264513 h 5872715"/>
              <a:gd name="connsiteX2649" fmla="*/ 1638941 w 5879199"/>
              <a:gd name="connsiteY2649" fmla="*/ 269864 h 5872715"/>
              <a:gd name="connsiteX2650" fmla="*/ 1628454 w 5879199"/>
              <a:gd name="connsiteY2650" fmla="*/ 263347 h 5872715"/>
              <a:gd name="connsiteX2651" fmla="*/ 1591426 w 5879199"/>
              <a:gd name="connsiteY2651" fmla="*/ 248449 h 5872715"/>
              <a:gd name="connsiteX2652" fmla="*/ 1567929 w 5879199"/>
              <a:gd name="connsiteY2652" fmla="*/ 237807 h 5872715"/>
              <a:gd name="connsiteX2653" fmla="*/ 1565861 w 5879199"/>
              <a:gd name="connsiteY2653" fmla="*/ 236720 h 5872715"/>
              <a:gd name="connsiteX2654" fmla="*/ 1565426 w 5879199"/>
              <a:gd name="connsiteY2654" fmla="*/ 236673 h 5872715"/>
              <a:gd name="connsiteX2655" fmla="*/ 1554460 w 5879199"/>
              <a:gd name="connsiteY2655" fmla="*/ 231706 h 5872715"/>
              <a:gd name="connsiteX2656" fmla="*/ 1535412 w 5879199"/>
              <a:gd name="connsiteY2656" fmla="*/ 218848 h 5872715"/>
              <a:gd name="connsiteX2657" fmla="*/ 1469664 w 5879199"/>
              <a:gd name="connsiteY2657" fmla="*/ 193583 h 5872715"/>
              <a:gd name="connsiteX2658" fmla="*/ 1508227 w 5879199"/>
              <a:gd name="connsiteY2658" fmla="*/ 204105 h 5872715"/>
              <a:gd name="connsiteX2659" fmla="*/ 1545172 w 5879199"/>
              <a:gd name="connsiteY2659" fmla="*/ 217683 h 5872715"/>
              <a:gd name="connsiteX2660" fmla="*/ 1493773 w 5879199"/>
              <a:gd name="connsiteY2660" fmla="*/ 196018 h 5872715"/>
              <a:gd name="connsiteX2661" fmla="*/ 1360969 w 5879199"/>
              <a:gd name="connsiteY2661" fmla="*/ 148504 h 5872715"/>
              <a:gd name="connsiteX2662" fmla="*/ 1335898 w 5879199"/>
              <a:gd name="connsiteY2662" fmla="*/ 135957 h 5872715"/>
              <a:gd name="connsiteX2663" fmla="*/ 1380943 w 5879199"/>
              <a:gd name="connsiteY2663" fmla="*/ 151021 h 5872715"/>
              <a:gd name="connsiteX2664" fmla="*/ 1500828 w 5879199"/>
              <a:gd name="connsiteY2664" fmla="*/ 189859 h 5872715"/>
              <a:gd name="connsiteX2665" fmla="*/ 1508967 w 5879199"/>
              <a:gd name="connsiteY2665" fmla="*/ 191747 h 5872715"/>
              <a:gd name="connsiteX2666" fmla="*/ 1453519 w 5879199"/>
              <a:gd name="connsiteY2666" fmla="*/ 167702 h 5872715"/>
              <a:gd name="connsiteX2667" fmla="*/ 1307263 w 5879199"/>
              <a:gd name="connsiteY2667" fmla="*/ 119342 h 5872715"/>
              <a:gd name="connsiteX2668" fmla="*/ 1284123 w 5879199"/>
              <a:gd name="connsiteY2668" fmla="*/ 106976 h 5872715"/>
              <a:gd name="connsiteX2669" fmla="*/ 1291930 w 5879199"/>
              <a:gd name="connsiteY2669" fmla="*/ 109178 h 5872715"/>
              <a:gd name="connsiteX2670" fmla="*/ 1301928 w 5879199"/>
              <a:gd name="connsiteY2670" fmla="*/ 115576 h 5872715"/>
              <a:gd name="connsiteX2671" fmla="*/ 1310801 w 5879199"/>
              <a:gd name="connsiteY2671" fmla="*/ 119728 h 5872715"/>
              <a:gd name="connsiteX2672" fmla="*/ 1309967 w 5879199"/>
              <a:gd name="connsiteY2672" fmla="*/ 115251 h 5872715"/>
              <a:gd name="connsiteX2673" fmla="*/ 1312699 w 5879199"/>
              <a:gd name="connsiteY2673" fmla="*/ 116240 h 5872715"/>
              <a:gd name="connsiteX2674" fmla="*/ 1340463 w 5879199"/>
              <a:gd name="connsiteY2674" fmla="*/ 120284 h 5872715"/>
              <a:gd name="connsiteX2675" fmla="*/ 1301983 w 5879199"/>
              <a:gd name="connsiteY2675" fmla="*/ 107297 h 5872715"/>
              <a:gd name="connsiteX2676" fmla="*/ 1299593 w 5879199"/>
              <a:gd name="connsiteY2676" fmla="*/ 106408 h 5872715"/>
              <a:gd name="connsiteX2677" fmla="*/ 1299308 w 5879199"/>
              <a:gd name="connsiteY2677" fmla="*/ 106169 h 5872715"/>
              <a:gd name="connsiteX2678" fmla="*/ 1292342 w 5879199"/>
              <a:gd name="connsiteY2678" fmla="*/ 101508 h 5872715"/>
              <a:gd name="connsiteX2679" fmla="*/ 1347727 w 5879199"/>
              <a:gd name="connsiteY2679" fmla="*/ 117575 h 5872715"/>
              <a:gd name="connsiteX2680" fmla="*/ 1433516 w 5879199"/>
              <a:gd name="connsiteY2680" fmla="*/ 144741 h 5872715"/>
              <a:gd name="connsiteX2681" fmla="*/ 1443772 w 5879199"/>
              <a:gd name="connsiteY2681" fmla="*/ 148832 h 5872715"/>
              <a:gd name="connsiteX2682" fmla="*/ 1433286 w 5879199"/>
              <a:gd name="connsiteY2682" fmla="*/ 142315 h 5872715"/>
              <a:gd name="connsiteX2683" fmla="*/ 1280317 w 5879199"/>
              <a:gd name="connsiteY2683" fmla="*/ 86983 h 5872715"/>
              <a:gd name="connsiteX2684" fmla="*/ 1546106 w 5879199"/>
              <a:gd name="connsiteY2684" fmla="*/ 10428 h 5872715"/>
              <a:gd name="connsiteX2685" fmla="*/ 2316635 w 5879199"/>
              <a:gd name="connsiteY2685" fmla="*/ 436092 h 5872715"/>
              <a:gd name="connsiteX2686" fmla="*/ 2676626 w 5879199"/>
              <a:gd name="connsiteY2686" fmla="*/ 648189 h 5872715"/>
              <a:gd name="connsiteX2687" fmla="*/ 2672618 w 5879199"/>
              <a:gd name="connsiteY2687" fmla="*/ 646404 h 5872715"/>
              <a:gd name="connsiteX2688" fmla="*/ 2492768 w 5879199"/>
              <a:gd name="connsiteY2688" fmla="*/ 590387 h 5872715"/>
              <a:gd name="connsiteX2689" fmla="*/ 2447559 w 5879199"/>
              <a:gd name="connsiteY2689" fmla="*/ 571898 h 5872715"/>
              <a:gd name="connsiteX2690" fmla="*/ 2415880 w 5879199"/>
              <a:gd name="connsiteY2690" fmla="*/ 570860 h 5872715"/>
              <a:gd name="connsiteX2691" fmla="*/ 2579041 w 5879199"/>
              <a:gd name="connsiteY2691" fmla="*/ 648705 h 5872715"/>
              <a:gd name="connsiteX2692" fmla="*/ 3003110 w 5879199"/>
              <a:gd name="connsiteY2692" fmla="*/ 848001 h 5872715"/>
              <a:gd name="connsiteX2693" fmla="*/ 3092962 w 5879199"/>
              <a:gd name="connsiteY2693" fmla="*/ 894419 h 5872715"/>
              <a:gd name="connsiteX2694" fmla="*/ 3187308 w 5879199"/>
              <a:gd name="connsiteY2694" fmla="*/ 959881 h 5872715"/>
              <a:gd name="connsiteX2695" fmla="*/ 3162133 w 5879199"/>
              <a:gd name="connsiteY2695" fmla="*/ 945274 h 5872715"/>
              <a:gd name="connsiteX2696" fmla="*/ 2608634 w 5879199"/>
              <a:gd name="connsiteY2696" fmla="*/ 682790 h 5872715"/>
              <a:gd name="connsiteX2697" fmla="*/ 2522350 w 5879199"/>
              <a:gd name="connsiteY2697" fmla="*/ 646843 h 5872715"/>
              <a:gd name="connsiteX2698" fmla="*/ 2501102 w 5879199"/>
              <a:gd name="connsiteY2698" fmla="*/ 656888 h 5872715"/>
              <a:gd name="connsiteX2699" fmla="*/ 2475460 w 5879199"/>
              <a:gd name="connsiteY2699" fmla="*/ 650678 h 5872715"/>
              <a:gd name="connsiteX2700" fmla="*/ 2478420 w 5879199"/>
              <a:gd name="connsiteY2700" fmla="*/ 653482 h 5872715"/>
              <a:gd name="connsiteX2701" fmla="*/ 2010311 w 5879199"/>
              <a:gd name="connsiteY2701" fmla="*/ 378244 h 5872715"/>
              <a:gd name="connsiteX2702" fmla="*/ 1876716 w 5879199"/>
              <a:gd name="connsiteY2702" fmla="*/ 306271 h 5872715"/>
              <a:gd name="connsiteX2703" fmla="*/ 1843059 w 5879199"/>
              <a:gd name="connsiteY2703" fmla="*/ 282052 h 5872715"/>
              <a:gd name="connsiteX2704" fmla="*/ 1825303 w 5879199"/>
              <a:gd name="connsiteY2704" fmla="*/ 273310 h 5872715"/>
              <a:gd name="connsiteX2705" fmla="*/ 1771668 w 5879199"/>
              <a:gd name="connsiteY2705" fmla="*/ 249682 h 5872715"/>
              <a:gd name="connsiteX2706" fmla="*/ 1754781 w 5879199"/>
              <a:gd name="connsiteY2706" fmla="*/ 243152 h 5872715"/>
              <a:gd name="connsiteX2707" fmla="*/ 1751966 w 5879199"/>
              <a:gd name="connsiteY2707" fmla="*/ 241369 h 5872715"/>
              <a:gd name="connsiteX2708" fmla="*/ 1721827 w 5879199"/>
              <a:gd name="connsiteY2708" fmla="*/ 225264 h 5872715"/>
              <a:gd name="connsiteX2709" fmla="*/ 1718228 w 5879199"/>
              <a:gd name="connsiteY2709" fmla="*/ 222930 h 5872715"/>
              <a:gd name="connsiteX2710" fmla="*/ 1760000 w 5879199"/>
              <a:gd name="connsiteY2710" fmla="*/ 239051 h 5872715"/>
              <a:gd name="connsiteX2711" fmla="*/ 1818367 w 5879199"/>
              <a:gd name="connsiteY2711" fmla="*/ 263915 h 5872715"/>
              <a:gd name="connsiteX2712" fmla="*/ 1826497 w 5879199"/>
              <a:gd name="connsiteY2712" fmla="*/ 267837 h 5872715"/>
              <a:gd name="connsiteX2713" fmla="*/ 1811222 w 5879199"/>
              <a:gd name="connsiteY2713" fmla="*/ 253788 h 5872715"/>
              <a:gd name="connsiteX2714" fmla="*/ 1790219 w 5879199"/>
              <a:gd name="connsiteY2714" fmla="*/ 229499 h 5872715"/>
              <a:gd name="connsiteX2715" fmla="*/ 1741893 w 5879199"/>
              <a:gd name="connsiteY2715" fmla="*/ 180013 h 5872715"/>
              <a:gd name="connsiteX2716" fmla="*/ 1741893 w 5879199"/>
              <a:gd name="connsiteY2716" fmla="*/ 180013 h 5872715"/>
              <a:gd name="connsiteX2717" fmla="*/ 1502955 w 5879199"/>
              <a:gd name="connsiteY2717" fmla="*/ 26801 h 5872715"/>
              <a:gd name="connsiteX2718" fmla="*/ 1627459 w 5879199"/>
              <a:gd name="connsiteY2718" fmla="*/ 70250 h 5872715"/>
              <a:gd name="connsiteX2719" fmla="*/ 1594167 w 5879199"/>
              <a:gd name="connsiteY2719" fmla="*/ 43576 h 5872715"/>
              <a:gd name="connsiteX2720" fmla="*/ 1546106 w 5879199"/>
              <a:gd name="connsiteY2720" fmla="*/ 10428 h 5872715"/>
              <a:gd name="connsiteX2721" fmla="*/ 1541527 w 5879199"/>
              <a:gd name="connsiteY2721" fmla="*/ 3005 h 5872715"/>
              <a:gd name="connsiteX2722" fmla="*/ 1544072 w 5879199"/>
              <a:gd name="connsiteY2722" fmla="*/ 7127 h 5872715"/>
              <a:gd name="connsiteX2723" fmla="*/ 1546106 w 5879199"/>
              <a:gd name="connsiteY2723" fmla="*/ 10428 h 5872715"/>
              <a:gd name="connsiteX2724" fmla="*/ 1540005 w 5879199"/>
              <a:gd name="connsiteY2724" fmla="*/ 532 h 5872715"/>
              <a:gd name="connsiteX2725" fmla="*/ 1541527 w 5879199"/>
              <a:gd name="connsiteY2725" fmla="*/ 3005 h 5872715"/>
              <a:gd name="connsiteX2726" fmla="*/ 1540679 w 5879199"/>
              <a:gd name="connsiteY2726" fmla="*/ 1629 h 5872715"/>
              <a:gd name="connsiteX2727" fmla="*/ 1540005 w 5879199"/>
              <a:gd name="connsiteY2727" fmla="*/ 532 h 587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Lst>
            <a:rect l="l" t="t" r="r" b="b"/>
            <a:pathLst>
              <a:path w="5879199" h="5872715">
                <a:moveTo>
                  <a:pt x="5136635" y="4264288"/>
                </a:moveTo>
                <a:lnTo>
                  <a:pt x="5175492" y="4300407"/>
                </a:lnTo>
                <a:lnTo>
                  <a:pt x="5178725" y="4305936"/>
                </a:lnTo>
                <a:lnTo>
                  <a:pt x="5182109" y="4312761"/>
                </a:lnTo>
                <a:lnTo>
                  <a:pt x="5162265" y="4296581"/>
                </a:lnTo>
                <a:lnTo>
                  <a:pt x="5143941" y="4280293"/>
                </a:lnTo>
                <a:lnTo>
                  <a:pt x="5139133" y="4269125"/>
                </a:lnTo>
                <a:close/>
                <a:moveTo>
                  <a:pt x="4947490" y="4186336"/>
                </a:moveTo>
                <a:lnTo>
                  <a:pt x="4975550" y="4217046"/>
                </a:lnTo>
                <a:cubicBezTo>
                  <a:pt x="4978243" y="4220102"/>
                  <a:pt x="4984225" y="4225087"/>
                  <a:pt x="4991157" y="4230818"/>
                </a:cubicBezTo>
                <a:lnTo>
                  <a:pt x="4997625" y="4236363"/>
                </a:lnTo>
                <a:lnTo>
                  <a:pt x="4964146" y="4212158"/>
                </a:lnTo>
                <a:close/>
                <a:moveTo>
                  <a:pt x="5029293" y="4153331"/>
                </a:moveTo>
                <a:lnTo>
                  <a:pt x="5039335" y="4162316"/>
                </a:lnTo>
                <a:cubicBezTo>
                  <a:pt x="5052304" y="4178523"/>
                  <a:pt x="5065941" y="4194433"/>
                  <a:pt x="5080718" y="4210190"/>
                </a:cubicBezTo>
                <a:lnTo>
                  <a:pt x="5102826" y="4231708"/>
                </a:lnTo>
                <a:lnTo>
                  <a:pt x="5102097" y="4231713"/>
                </a:lnTo>
                <a:cubicBezTo>
                  <a:pt x="5102867" y="4233829"/>
                  <a:pt x="5105199" y="4238469"/>
                  <a:pt x="5109732" y="4246889"/>
                </a:cubicBezTo>
                <a:lnTo>
                  <a:pt x="5112682" y="4252503"/>
                </a:lnTo>
                <a:lnTo>
                  <a:pt x="5105415" y="4246040"/>
                </a:lnTo>
                <a:lnTo>
                  <a:pt x="5059256" y="4202353"/>
                </a:lnTo>
                <a:lnTo>
                  <a:pt x="5047347" y="4180772"/>
                </a:lnTo>
                <a:close/>
                <a:moveTo>
                  <a:pt x="5170973" y="4150684"/>
                </a:moveTo>
                <a:cubicBezTo>
                  <a:pt x="5177549" y="4153669"/>
                  <a:pt x="5181734" y="4156594"/>
                  <a:pt x="5184086" y="4158947"/>
                </a:cubicBezTo>
                <a:cubicBezTo>
                  <a:pt x="5185849" y="4160709"/>
                  <a:pt x="5186584" y="4162150"/>
                  <a:pt x="5186524" y="4163048"/>
                </a:cubicBezTo>
                <a:cubicBezTo>
                  <a:pt x="5186347" y="4165746"/>
                  <a:pt x="5179031" y="4163578"/>
                  <a:pt x="5170973" y="4150684"/>
                </a:cubicBezTo>
                <a:close/>
                <a:moveTo>
                  <a:pt x="5294226" y="4093486"/>
                </a:moveTo>
                <a:cubicBezTo>
                  <a:pt x="5294144" y="4093316"/>
                  <a:pt x="5294759" y="4093680"/>
                  <a:pt x="5296366" y="4094772"/>
                </a:cubicBezTo>
                <a:lnTo>
                  <a:pt x="5297980" y="4095901"/>
                </a:lnTo>
                <a:lnTo>
                  <a:pt x="5300682" y="4099298"/>
                </a:lnTo>
                <a:cubicBezTo>
                  <a:pt x="5297341" y="4096296"/>
                  <a:pt x="5294389" y="4093825"/>
                  <a:pt x="5294226" y="4093486"/>
                </a:cubicBezTo>
                <a:close/>
                <a:moveTo>
                  <a:pt x="4983605" y="4086756"/>
                </a:moveTo>
                <a:lnTo>
                  <a:pt x="4987091" y="4090160"/>
                </a:lnTo>
                <a:cubicBezTo>
                  <a:pt x="4998346" y="4101284"/>
                  <a:pt x="5008900" y="4112777"/>
                  <a:pt x="5015385" y="4126191"/>
                </a:cubicBezTo>
                <a:cubicBezTo>
                  <a:pt x="5015950" y="4127356"/>
                  <a:pt x="5014280" y="4126975"/>
                  <a:pt x="5011485" y="4125685"/>
                </a:cubicBezTo>
                <a:lnTo>
                  <a:pt x="5009666" y="4124665"/>
                </a:lnTo>
                <a:close/>
                <a:moveTo>
                  <a:pt x="4978390" y="4042965"/>
                </a:moveTo>
                <a:cubicBezTo>
                  <a:pt x="4978390" y="4042965"/>
                  <a:pt x="4977043" y="4043164"/>
                  <a:pt x="4975865" y="4043336"/>
                </a:cubicBezTo>
                <a:lnTo>
                  <a:pt x="4975675" y="4043369"/>
                </a:lnTo>
                <a:lnTo>
                  <a:pt x="4974349" y="4043560"/>
                </a:lnTo>
                <a:cubicBezTo>
                  <a:pt x="4974012" y="4043611"/>
                  <a:pt x="4974096" y="4043599"/>
                  <a:pt x="4974411" y="4043552"/>
                </a:cubicBezTo>
                <a:lnTo>
                  <a:pt x="4975675" y="4043369"/>
                </a:lnTo>
                <a:close/>
                <a:moveTo>
                  <a:pt x="5452620" y="4029906"/>
                </a:moveTo>
                <a:lnTo>
                  <a:pt x="5454155" y="4031281"/>
                </a:lnTo>
                <a:lnTo>
                  <a:pt x="5458037" y="4038238"/>
                </a:lnTo>
                <a:close/>
                <a:moveTo>
                  <a:pt x="4924877" y="4022188"/>
                </a:moveTo>
                <a:cubicBezTo>
                  <a:pt x="4923854" y="4021665"/>
                  <a:pt x="4922982" y="4022132"/>
                  <a:pt x="4922713" y="4024520"/>
                </a:cubicBezTo>
                <a:cubicBezTo>
                  <a:pt x="4923048" y="4026702"/>
                  <a:pt x="4925495" y="4026249"/>
                  <a:pt x="4925828" y="4028432"/>
                </a:cubicBezTo>
                <a:cubicBezTo>
                  <a:pt x="4929101" y="4031334"/>
                  <a:pt x="4929634" y="4030164"/>
                  <a:pt x="4928959" y="4028075"/>
                </a:cubicBezTo>
                <a:cubicBezTo>
                  <a:pt x="4928623" y="4027032"/>
                  <a:pt x="4927987" y="4025756"/>
                  <a:pt x="4927242" y="4024643"/>
                </a:cubicBezTo>
                <a:cubicBezTo>
                  <a:pt x="4926498" y="4023529"/>
                  <a:pt x="4925644" y="4022582"/>
                  <a:pt x="4924877" y="4022188"/>
                </a:cubicBezTo>
                <a:close/>
                <a:moveTo>
                  <a:pt x="5157199" y="3987619"/>
                </a:moveTo>
                <a:lnTo>
                  <a:pt x="5163485" y="3995356"/>
                </a:lnTo>
                <a:cubicBezTo>
                  <a:pt x="5166138" y="3998443"/>
                  <a:pt x="5168523" y="4001015"/>
                  <a:pt x="5170098" y="4002409"/>
                </a:cubicBezTo>
                <a:lnTo>
                  <a:pt x="5167562" y="3999027"/>
                </a:lnTo>
                <a:close/>
                <a:moveTo>
                  <a:pt x="5143804" y="3977323"/>
                </a:moveTo>
                <a:lnTo>
                  <a:pt x="5145593" y="3979264"/>
                </a:lnTo>
                <a:cubicBezTo>
                  <a:pt x="5144371" y="3979490"/>
                  <a:pt x="5143662" y="3978967"/>
                  <a:pt x="5143522" y="3978058"/>
                </a:cubicBezTo>
                <a:close/>
                <a:moveTo>
                  <a:pt x="4797683" y="3967600"/>
                </a:moveTo>
                <a:lnTo>
                  <a:pt x="4803128" y="3974856"/>
                </a:lnTo>
                <a:lnTo>
                  <a:pt x="4804277" y="3976050"/>
                </a:lnTo>
                <a:lnTo>
                  <a:pt x="4798490" y="3968211"/>
                </a:lnTo>
                <a:close/>
                <a:moveTo>
                  <a:pt x="5497038" y="3959669"/>
                </a:moveTo>
                <a:lnTo>
                  <a:pt x="5535891" y="3995790"/>
                </a:lnTo>
                <a:lnTo>
                  <a:pt x="5539125" y="4001319"/>
                </a:lnTo>
                <a:lnTo>
                  <a:pt x="5542510" y="4008144"/>
                </a:lnTo>
                <a:lnTo>
                  <a:pt x="5522666" y="3991963"/>
                </a:lnTo>
                <a:lnTo>
                  <a:pt x="5504342" y="3975674"/>
                </a:lnTo>
                <a:lnTo>
                  <a:pt x="5499535" y="3964507"/>
                </a:lnTo>
                <a:close/>
                <a:moveTo>
                  <a:pt x="4896851" y="3958036"/>
                </a:moveTo>
                <a:cubicBezTo>
                  <a:pt x="4895525" y="3958282"/>
                  <a:pt x="4894281" y="3959075"/>
                  <a:pt x="4894448" y="3960166"/>
                </a:cubicBezTo>
                <a:cubicBezTo>
                  <a:pt x="4894448" y="3960166"/>
                  <a:pt x="4902533" y="3960911"/>
                  <a:pt x="4899752" y="3959182"/>
                </a:cubicBezTo>
                <a:cubicBezTo>
                  <a:pt x="4899587" y="3958090"/>
                  <a:pt x="4898177" y="3957790"/>
                  <a:pt x="4896851" y="3958036"/>
                </a:cubicBezTo>
                <a:close/>
                <a:moveTo>
                  <a:pt x="5427839" y="3944682"/>
                </a:moveTo>
                <a:cubicBezTo>
                  <a:pt x="5429065" y="3944457"/>
                  <a:pt x="5429757" y="3944888"/>
                  <a:pt x="5430237" y="3945966"/>
                </a:cubicBezTo>
                <a:cubicBezTo>
                  <a:pt x="5430715" y="3947049"/>
                  <a:pt x="5430981" y="3948778"/>
                  <a:pt x="5431340" y="3951144"/>
                </a:cubicBezTo>
                <a:cubicBezTo>
                  <a:pt x="5426445" y="3952050"/>
                  <a:pt x="5428172" y="3946866"/>
                  <a:pt x="5427839" y="3944682"/>
                </a:cubicBezTo>
                <a:close/>
                <a:moveTo>
                  <a:pt x="5107993" y="3944408"/>
                </a:moveTo>
                <a:cubicBezTo>
                  <a:pt x="5107551" y="3946849"/>
                  <a:pt x="5109916" y="3950758"/>
                  <a:pt x="5113824" y="3955385"/>
                </a:cubicBezTo>
                <a:lnTo>
                  <a:pt x="5123080" y="3964746"/>
                </a:lnTo>
                <a:lnTo>
                  <a:pt x="5111007" y="3945321"/>
                </a:lnTo>
                <a:close/>
                <a:moveTo>
                  <a:pt x="5424339" y="3938222"/>
                </a:moveTo>
                <a:cubicBezTo>
                  <a:pt x="5425561" y="3937996"/>
                  <a:pt x="5426257" y="3938428"/>
                  <a:pt x="5426735" y="3939509"/>
                </a:cubicBezTo>
                <a:cubicBezTo>
                  <a:pt x="5427215" y="3940590"/>
                  <a:pt x="5427480" y="3942316"/>
                  <a:pt x="5427839" y="3944682"/>
                </a:cubicBezTo>
                <a:cubicBezTo>
                  <a:pt x="5422944" y="3945590"/>
                  <a:pt x="5424672" y="3940404"/>
                  <a:pt x="5424339" y="3938222"/>
                </a:cubicBezTo>
                <a:close/>
                <a:moveTo>
                  <a:pt x="5413869" y="3921831"/>
                </a:moveTo>
                <a:cubicBezTo>
                  <a:pt x="5416854" y="3923521"/>
                  <a:pt x="5418514" y="3925458"/>
                  <a:pt x="5419905" y="3928054"/>
                </a:cubicBezTo>
                <a:cubicBezTo>
                  <a:pt x="5421295" y="3930647"/>
                  <a:pt x="5422421" y="3933900"/>
                  <a:pt x="5424339" y="3938222"/>
                </a:cubicBezTo>
                <a:cubicBezTo>
                  <a:pt x="5418776" y="3934765"/>
                  <a:pt x="5414865" y="3928380"/>
                  <a:pt x="5413869" y="3921831"/>
                </a:cubicBezTo>
                <a:close/>
                <a:moveTo>
                  <a:pt x="5321739" y="3906755"/>
                </a:moveTo>
                <a:cubicBezTo>
                  <a:pt x="5322853" y="3907101"/>
                  <a:pt x="5324697" y="3909141"/>
                  <a:pt x="5326064" y="3911339"/>
                </a:cubicBezTo>
                <a:cubicBezTo>
                  <a:pt x="5327433" y="3913540"/>
                  <a:pt x="5328323" y="3915901"/>
                  <a:pt x="5327529" y="3916888"/>
                </a:cubicBezTo>
                <a:cubicBezTo>
                  <a:pt x="5327529" y="3916888"/>
                  <a:pt x="5321503" y="3913142"/>
                  <a:pt x="5320838" y="3908776"/>
                </a:cubicBezTo>
                <a:cubicBezTo>
                  <a:pt x="5320576" y="3907047"/>
                  <a:pt x="5320994" y="3906526"/>
                  <a:pt x="5321739" y="3906755"/>
                </a:cubicBezTo>
                <a:close/>
                <a:moveTo>
                  <a:pt x="4865458" y="3906506"/>
                </a:moveTo>
                <a:lnTo>
                  <a:pt x="4863457" y="3910916"/>
                </a:lnTo>
                <a:lnTo>
                  <a:pt x="4873829" y="3926713"/>
                </a:lnTo>
                <a:cubicBezTo>
                  <a:pt x="4877328" y="3932472"/>
                  <a:pt x="4880652" y="3937092"/>
                  <a:pt x="4886445" y="3940697"/>
                </a:cubicBezTo>
                <a:cubicBezTo>
                  <a:pt x="4881018" y="3931227"/>
                  <a:pt x="4874728" y="3920234"/>
                  <a:pt x="4867479" y="3909136"/>
                </a:cubicBezTo>
                <a:close/>
                <a:moveTo>
                  <a:pt x="5210908" y="3901664"/>
                </a:moveTo>
                <a:lnTo>
                  <a:pt x="5215903" y="3909777"/>
                </a:lnTo>
                <a:lnTo>
                  <a:pt x="5234197" y="3927689"/>
                </a:lnTo>
                <a:lnTo>
                  <a:pt x="5249439" y="3942526"/>
                </a:lnTo>
                <a:lnTo>
                  <a:pt x="5246894" y="3938483"/>
                </a:lnTo>
                <a:lnTo>
                  <a:pt x="5240669" y="3933318"/>
                </a:lnTo>
                <a:cubicBezTo>
                  <a:pt x="5235342" y="3928451"/>
                  <a:pt x="5229639" y="3922451"/>
                  <a:pt x="5223843" y="3916048"/>
                </a:cubicBezTo>
                <a:close/>
                <a:moveTo>
                  <a:pt x="4858495" y="3897446"/>
                </a:moveTo>
                <a:lnTo>
                  <a:pt x="4860395" y="3900393"/>
                </a:lnTo>
                <a:lnTo>
                  <a:pt x="4857577" y="3903300"/>
                </a:lnTo>
                <a:lnTo>
                  <a:pt x="4860168" y="3905908"/>
                </a:lnTo>
                <a:lnTo>
                  <a:pt x="4862682" y="3909736"/>
                </a:lnTo>
                <a:lnTo>
                  <a:pt x="4860395" y="3900393"/>
                </a:lnTo>
                <a:lnTo>
                  <a:pt x="4860745" y="3900374"/>
                </a:lnTo>
                <a:close/>
                <a:moveTo>
                  <a:pt x="4823351" y="3880786"/>
                </a:moveTo>
                <a:lnTo>
                  <a:pt x="4823504" y="3881445"/>
                </a:lnTo>
                <a:lnTo>
                  <a:pt x="4827249" y="3885356"/>
                </a:lnTo>
                <a:cubicBezTo>
                  <a:pt x="4829389" y="3887015"/>
                  <a:pt x="4831491" y="3888403"/>
                  <a:pt x="4831491" y="3888403"/>
                </a:cubicBezTo>
                <a:cubicBezTo>
                  <a:pt x="4837617" y="3894187"/>
                  <a:pt x="4840199" y="3896001"/>
                  <a:pt x="4840611" y="3895615"/>
                </a:cubicBezTo>
                <a:cubicBezTo>
                  <a:pt x="4840921" y="3895325"/>
                  <a:pt x="4840012" y="3893798"/>
                  <a:pt x="4838458" y="3891783"/>
                </a:cubicBezTo>
                <a:cubicBezTo>
                  <a:pt x="4836128" y="3888759"/>
                  <a:pt x="4832353" y="3884639"/>
                  <a:pt x="4829083" y="3881943"/>
                </a:cubicBezTo>
                <a:close/>
                <a:moveTo>
                  <a:pt x="5169895" y="3864542"/>
                </a:moveTo>
                <a:cubicBezTo>
                  <a:pt x="5166209" y="3868656"/>
                  <a:pt x="5188140" y="3883823"/>
                  <a:pt x="5193680" y="3887548"/>
                </a:cubicBezTo>
                <a:lnTo>
                  <a:pt x="5194656" y="3888198"/>
                </a:lnTo>
                <a:lnTo>
                  <a:pt x="5184702" y="3873853"/>
                </a:lnTo>
                <a:lnTo>
                  <a:pt x="5175623" y="3866679"/>
                </a:lnTo>
                <a:cubicBezTo>
                  <a:pt x="5172637" y="3864624"/>
                  <a:pt x="5170344" y="3863516"/>
                  <a:pt x="5169895" y="3864542"/>
                </a:cubicBezTo>
                <a:close/>
                <a:moveTo>
                  <a:pt x="5389694" y="3848712"/>
                </a:moveTo>
                <a:lnTo>
                  <a:pt x="5399737" y="3857697"/>
                </a:lnTo>
                <a:cubicBezTo>
                  <a:pt x="5412705" y="3873904"/>
                  <a:pt x="5426343" y="3889813"/>
                  <a:pt x="5441121" y="3905573"/>
                </a:cubicBezTo>
                <a:lnTo>
                  <a:pt x="5463228" y="3927092"/>
                </a:lnTo>
                <a:lnTo>
                  <a:pt x="5462499" y="3927096"/>
                </a:lnTo>
                <a:cubicBezTo>
                  <a:pt x="5463267" y="3929213"/>
                  <a:pt x="5465600" y="3933852"/>
                  <a:pt x="5470135" y="3942272"/>
                </a:cubicBezTo>
                <a:lnTo>
                  <a:pt x="5473086" y="3947887"/>
                </a:lnTo>
                <a:lnTo>
                  <a:pt x="5465816" y="3941425"/>
                </a:lnTo>
                <a:lnTo>
                  <a:pt x="5419656" y="3897735"/>
                </a:lnTo>
                <a:lnTo>
                  <a:pt x="5407749" y="3876156"/>
                </a:lnTo>
                <a:close/>
                <a:moveTo>
                  <a:pt x="5531373" y="3846066"/>
                </a:moveTo>
                <a:cubicBezTo>
                  <a:pt x="5537950" y="3849053"/>
                  <a:pt x="5542134" y="3851979"/>
                  <a:pt x="5544487" y="3854329"/>
                </a:cubicBezTo>
                <a:cubicBezTo>
                  <a:pt x="5546253" y="3856092"/>
                  <a:pt x="5546987" y="3857532"/>
                  <a:pt x="5546927" y="3858432"/>
                </a:cubicBezTo>
                <a:cubicBezTo>
                  <a:pt x="5546749" y="3861128"/>
                  <a:pt x="5539434" y="3858961"/>
                  <a:pt x="5531373" y="3846066"/>
                </a:cubicBezTo>
                <a:close/>
                <a:moveTo>
                  <a:pt x="5175583" y="3825841"/>
                </a:moveTo>
                <a:lnTo>
                  <a:pt x="5174191" y="3826025"/>
                </a:lnTo>
                <a:cubicBezTo>
                  <a:pt x="5173870" y="3826072"/>
                  <a:pt x="5173950" y="3826059"/>
                  <a:pt x="5174252" y="3826020"/>
                </a:cubicBezTo>
                <a:close/>
                <a:moveTo>
                  <a:pt x="5337577" y="3804388"/>
                </a:moveTo>
                <a:cubicBezTo>
                  <a:pt x="5336807" y="3803969"/>
                  <a:pt x="5336385" y="3804303"/>
                  <a:pt x="5336634" y="3805939"/>
                </a:cubicBezTo>
                <a:lnTo>
                  <a:pt x="5338455" y="3811011"/>
                </a:lnTo>
                <a:lnTo>
                  <a:pt x="5339218" y="3812227"/>
                </a:lnTo>
                <a:lnTo>
                  <a:pt x="5341789" y="3814995"/>
                </a:lnTo>
                <a:cubicBezTo>
                  <a:pt x="5343891" y="3816383"/>
                  <a:pt x="5345726" y="3816042"/>
                  <a:pt x="5345365" y="3813678"/>
                </a:cubicBezTo>
                <a:cubicBezTo>
                  <a:pt x="5345365" y="3813678"/>
                  <a:pt x="5339893" y="3805643"/>
                  <a:pt x="5337577" y="3804388"/>
                </a:cubicBezTo>
                <a:close/>
                <a:moveTo>
                  <a:pt x="5251176" y="3789170"/>
                </a:moveTo>
                <a:lnTo>
                  <a:pt x="5251696" y="3791773"/>
                </a:lnTo>
                <a:lnTo>
                  <a:pt x="5253841" y="3795221"/>
                </a:lnTo>
                <a:lnTo>
                  <a:pt x="5257653" y="3800302"/>
                </a:lnTo>
                <a:lnTo>
                  <a:pt x="5268173" y="3812338"/>
                </a:lnTo>
                <a:lnTo>
                  <a:pt x="5255272" y="3790841"/>
                </a:lnTo>
                <a:close/>
                <a:moveTo>
                  <a:pt x="5654628" y="3788869"/>
                </a:moveTo>
                <a:cubicBezTo>
                  <a:pt x="5654544" y="3788699"/>
                  <a:pt x="5655158" y="3789061"/>
                  <a:pt x="5656768" y="3790154"/>
                </a:cubicBezTo>
                <a:lnTo>
                  <a:pt x="5658383" y="3791284"/>
                </a:lnTo>
                <a:lnTo>
                  <a:pt x="5661084" y="3794682"/>
                </a:lnTo>
                <a:cubicBezTo>
                  <a:pt x="5657741" y="3791678"/>
                  <a:pt x="5654791" y="3789211"/>
                  <a:pt x="5654628" y="3788869"/>
                </a:cubicBezTo>
                <a:close/>
                <a:moveTo>
                  <a:pt x="5219420" y="3741869"/>
                </a:moveTo>
                <a:lnTo>
                  <a:pt x="5228370" y="3755446"/>
                </a:lnTo>
                <a:lnTo>
                  <a:pt x="5228166" y="3755072"/>
                </a:lnTo>
                <a:cubicBezTo>
                  <a:pt x="5225725" y="3750751"/>
                  <a:pt x="5223240" y="3746651"/>
                  <a:pt x="5221031" y="3743694"/>
                </a:cubicBezTo>
                <a:close/>
                <a:moveTo>
                  <a:pt x="5338795" y="3738347"/>
                </a:moveTo>
                <a:cubicBezTo>
                  <a:pt x="5338795" y="3738347"/>
                  <a:pt x="5337446" y="3738547"/>
                  <a:pt x="5336265" y="3738719"/>
                </a:cubicBezTo>
                <a:lnTo>
                  <a:pt x="5335196" y="3738879"/>
                </a:lnTo>
                <a:lnTo>
                  <a:pt x="5334752" y="3738943"/>
                </a:lnTo>
                <a:cubicBezTo>
                  <a:pt x="5334413" y="3738994"/>
                  <a:pt x="5334496" y="3738982"/>
                  <a:pt x="5334811" y="3738937"/>
                </a:cubicBezTo>
                <a:lnTo>
                  <a:pt x="5335196" y="3738879"/>
                </a:lnTo>
                <a:close/>
                <a:moveTo>
                  <a:pt x="5813021" y="3725289"/>
                </a:moveTo>
                <a:lnTo>
                  <a:pt x="5814559" y="3726663"/>
                </a:lnTo>
                <a:lnTo>
                  <a:pt x="5818441" y="3733620"/>
                </a:lnTo>
                <a:close/>
                <a:moveTo>
                  <a:pt x="5289319" y="3702586"/>
                </a:moveTo>
                <a:lnTo>
                  <a:pt x="5290359" y="3706833"/>
                </a:lnTo>
                <a:lnTo>
                  <a:pt x="5289320" y="3702587"/>
                </a:lnTo>
                <a:close/>
                <a:moveTo>
                  <a:pt x="5303828" y="3666025"/>
                </a:moveTo>
                <a:cubicBezTo>
                  <a:pt x="5303828" y="3666025"/>
                  <a:pt x="5303466" y="3666185"/>
                  <a:pt x="5303015" y="3666386"/>
                </a:cubicBezTo>
                <a:lnTo>
                  <a:pt x="5301999" y="3666838"/>
                </a:lnTo>
                <a:lnTo>
                  <a:pt x="5301388" y="3667107"/>
                </a:lnTo>
                <a:cubicBezTo>
                  <a:pt x="5301116" y="3667228"/>
                  <a:pt x="5301296" y="3667147"/>
                  <a:pt x="5301659" y="3666988"/>
                </a:cubicBezTo>
                <a:lnTo>
                  <a:pt x="5301999" y="3666838"/>
                </a:lnTo>
                <a:lnTo>
                  <a:pt x="5303828" y="3666025"/>
                </a:lnTo>
                <a:cubicBezTo>
                  <a:pt x="5306128" y="3670789"/>
                  <a:pt x="5308847" y="3674660"/>
                  <a:pt x="5311796" y="3678039"/>
                </a:cubicBezTo>
                <a:lnTo>
                  <a:pt x="5314623" y="3680765"/>
                </a:lnTo>
                <a:lnTo>
                  <a:pt x="5304012" y="3666102"/>
                </a:lnTo>
                <a:close/>
                <a:moveTo>
                  <a:pt x="5788241" y="3640065"/>
                </a:moveTo>
                <a:cubicBezTo>
                  <a:pt x="5789466" y="3639838"/>
                  <a:pt x="5790159" y="3640270"/>
                  <a:pt x="5790640" y="3641349"/>
                </a:cubicBezTo>
                <a:cubicBezTo>
                  <a:pt x="5791118" y="3642431"/>
                  <a:pt x="5791380" y="3644158"/>
                  <a:pt x="5791742" y="3646525"/>
                </a:cubicBezTo>
                <a:cubicBezTo>
                  <a:pt x="5786848" y="3647433"/>
                  <a:pt x="5788576" y="3642248"/>
                  <a:pt x="5788241" y="3640065"/>
                </a:cubicBezTo>
                <a:close/>
                <a:moveTo>
                  <a:pt x="5784741" y="3633605"/>
                </a:moveTo>
                <a:cubicBezTo>
                  <a:pt x="5785964" y="3633377"/>
                  <a:pt x="5786659" y="3633812"/>
                  <a:pt x="5787137" y="3634891"/>
                </a:cubicBezTo>
                <a:cubicBezTo>
                  <a:pt x="5787617" y="3635972"/>
                  <a:pt x="5787880" y="3637700"/>
                  <a:pt x="5788241" y="3640065"/>
                </a:cubicBezTo>
                <a:cubicBezTo>
                  <a:pt x="5783345" y="3640973"/>
                  <a:pt x="5785074" y="3635788"/>
                  <a:pt x="5784741" y="3633605"/>
                </a:cubicBezTo>
                <a:close/>
                <a:moveTo>
                  <a:pt x="5774270" y="3617213"/>
                </a:moveTo>
                <a:cubicBezTo>
                  <a:pt x="5777256" y="3618902"/>
                  <a:pt x="5778914" y="3620842"/>
                  <a:pt x="5780304" y="3623436"/>
                </a:cubicBezTo>
                <a:cubicBezTo>
                  <a:pt x="5781697" y="3626032"/>
                  <a:pt x="5782822" y="3629283"/>
                  <a:pt x="5784741" y="3633605"/>
                </a:cubicBezTo>
                <a:cubicBezTo>
                  <a:pt x="5779178" y="3630147"/>
                  <a:pt x="5775268" y="3623763"/>
                  <a:pt x="5774270" y="3617213"/>
                </a:cubicBezTo>
                <a:close/>
                <a:moveTo>
                  <a:pt x="5682139" y="3602138"/>
                </a:moveTo>
                <a:cubicBezTo>
                  <a:pt x="5683256" y="3602483"/>
                  <a:pt x="5685100" y="3604524"/>
                  <a:pt x="5686466" y="3606722"/>
                </a:cubicBezTo>
                <a:cubicBezTo>
                  <a:pt x="5687834" y="3608923"/>
                  <a:pt x="5688725" y="3611282"/>
                  <a:pt x="5687932" y="3612271"/>
                </a:cubicBezTo>
                <a:cubicBezTo>
                  <a:pt x="5687932" y="3612271"/>
                  <a:pt x="5681906" y="3608524"/>
                  <a:pt x="5681241" y="3604158"/>
                </a:cubicBezTo>
                <a:cubicBezTo>
                  <a:pt x="5680979" y="3602429"/>
                  <a:pt x="5681397" y="3601908"/>
                  <a:pt x="5682139" y="3602138"/>
                </a:cubicBezTo>
                <a:close/>
                <a:moveTo>
                  <a:pt x="5579753" y="3558318"/>
                </a:moveTo>
                <a:lnTo>
                  <a:pt x="5579732" y="3560443"/>
                </a:lnTo>
                <a:cubicBezTo>
                  <a:pt x="5579731" y="3560631"/>
                  <a:pt x="5579737" y="3559949"/>
                  <a:pt x="5579747" y="3558857"/>
                </a:cubicBezTo>
                <a:close/>
                <a:moveTo>
                  <a:pt x="5583920" y="3188510"/>
                </a:moveTo>
                <a:lnTo>
                  <a:pt x="5587623" y="3199717"/>
                </a:lnTo>
                <a:cubicBezTo>
                  <a:pt x="5584167" y="3203592"/>
                  <a:pt x="5576886" y="3188722"/>
                  <a:pt x="5583920" y="3188510"/>
                </a:cubicBezTo>
                <a:close/>
                <a:moveTo>
                  <a:pt x="5776209" y="3179023"/>
                </a:moveTo>
                <a:lnTo>
                  <a:pt x="5783492" y="3193897"/>
                </a:lnTo>
                <a:cubicBezTo>
                  <a:pt x="5776455" y="3194104"/>
                  <a:pt x="5769171" y="3179233"/>
                  <a:pt x="5776209" y="3179023"/>
                </a:cubicBezTo>
                <a:close/>
                <a:moveTo>
                  <a:pt x="3756219" y="2834465"/>
                </a:moveTo>
                <a:lnTo>
                  <a:pt x="3756209" y="2834710"/>
                </a:lnTo>
                <a:lnTo>
                  <a:pt x="3767712" y="2843915"/>
                </a:lnTo>
                <a:cubicBezTo>
                  <a:pt x="3774872" y="2851248"/>
                  <a:pt x="3786209" y="2862855"/>
                  <a:pt x="3789789" y="2866521"/>
                </a:cubicBezTo>
                <a:cubicBezTo>
                  <a:pt x="3808163" y="2877919"/>
                  <a:pt x="3899802" y="2956926"/>
                  <a:pt x="3866986" y="2923324"/>
                </a:cubicBezTo>
                <a:cubicBezTo>
                  <a:pt x="3860535" y="2914557"/>
                  <a:pt x="3852702" y="2906380"/>
                  <a:pt x="3844181" y="2898756"/>
                </a:cubicBezTo>
                <a:cubicBezTo>
                  <a:pt x="3831400" y="2887318"/>
                  <a:pt x="3817070" y="2877119"/>
                  <a:pt x="3803543" y="2868025"/>
                </a:cubicBezTo>
                <a:cubicBezTo>
                  <a:pt x="3790015" y="2858931"/>
                  <a:pt x="3777288" y="2850939"/>
                  <a:pt x="3767712" y="2843915"/>
                </a:cubicBezTo>
                <a:close/>
                <a:moveTo>
                  <a:pt x="4062578" y="2743734"/>
                </a:moveTo>
                <a:cubicBezTo>
                  <a:pt x="4061755" y="2743817"/>
                  <a:pt x="4063904" y="2747408"/>
                  <a:pt x="4071393" y="2756930"/>
                </a:cubicBezTo>
                <a:cubicBezTo>
                  <a:pt x="4074972" y="2760596"/>
                  <a:pt x="4086308" y="2772203"/>
                  <a:pt x="4086308" y="2772203"/>
                </a:cubicBezTo>
                <a:cubicBezTo>
                  <a:pt x="4091615" y="2773932"/>
                  <a:pt x="4080398" y="2760591"/>
                  <a:pt x="4071599" y="2751579"/>
                </a:cubicBezTo>
                <a:cubicBezTo>
                  <a:pt x="4069397" y="2749327"/>
                  <a:pt x="4067350" y="2747345"/>
                  <a:pt x="4065746" y="2745936"/>
                </a:cubicBezTo>
                <a:cubicBezTo>
                  <a:pt x="4064145" y="2744527"/>
                  <a:pt x="4062991" y="2743693"/>
                  <a:pt x="4062578" y="2743734"/>
                </a:cubicBezTo>
                <a:close/>
                <a:moveTo>
                  <a:pt x="4020115" y="2707667"/>
                </a:moveTo>
                <a:cubicBezTo>
                  <a:pt x="4019740" y="2708208"/>
                  <a:pt x="4022559" y="2712488"/>
                  <a:pt x="4030941" y="2722924"/>
                </a:cubicBezTo>
                <a:lnTo>
                  <a:pt x="4045858" y="2738198"/>
                </a:lnTo>
                <a:cubicBezTo>
                  <a:pt x="4049378" y="2738093"/>
                  <a:pt x="4037263" y="2723837"/>
                  <a:pt x="4028464" y="2714827"/>
                </a:cubicBezTo>
                <a:cubicBezTo>
                  <a:pt x="4026264" y="2712574"/>
                  <a:pt x="4024271" y="2710647"/>
                  <a:pt x="4022780" y="2709353"/>
                </a:cubicBezTo>
                <a:cubicBezTo>
                  <a:pt x="4021291" y="2708060"/>
                  <a:pt x="4020304" y="2707395"/>
                  <a:pt x="4020115" y="2707667"/>
                </a:cubicBezTo>
                <a:close/>
                <a:moveTo>
                  <a:pt x="3983210" y="2674049"/>
                </a:moveTo>
                <a:cubicBezTo>
                  <a:pt x="3983210" y="2674049"/>
                  <a:pt x="3986582" y="2700982"/>
                  <a:pt x="4001829" y="2700529"/>
                </a:cubicBezTo>
                <a:cubicBezTo>
                  <a:pt x="4001829" y="2700529"/>
                  <a:pt x="3995315" y="2685514"/>
                  <a:pt x="3989089" y="2678097"/>
                </a:cubicBezTo>
                <a:cubicBezTo>
                  <a:pt x="3987013" y="2675624"/>
                  <a:pt x="3984968" y="2673995"/>
                  <a:pt x="3983210" y="2674049"/>
                </a:cubicBezTo>
                <a:close/>
                <a:moveTo>
                  <a:pt x="3731976" y="2585238"/>
                </a:moveTo>
                <a:lnTo>
                  <a:pt x="3734272" y="2601642"/>
                </a:lnTo>
                <a:lnTo>
                  <a:pt x="3964669" y="2785427"/>
                </a:lnTo>
                <a:lnTo>
                  <a:pt x="4029059" y="2841085"/>
                </a:lnTo>
                <a:lnTo>
                  <a:pt x="4031585" y="2837937"/>
                </a:lnTo>
                <a:lnTo>
                  <a:pt x="3895516" y="2720350"/>
                </a:lnTo>
                <a:close/>
                <a:moveTo>
                  <a:pt x="4915030" y="2572788"/>
                </a:moveTo>
                <a:lnTo>
                  <a:pt x="4919414" y="2580555"/>
                </a:lnTo>
                <a:lnTo>
                  <a:pt x="4991214" y="2654437"/>
                </a:lnTo>
                <a:lnTo>
                  <a:pt x="5008271" y="2671921"/>
                </a:lnTo>
                <a:lnTo>
                  <a:pt x="5030683" y="2693300"/>
                </a:lnTo>
                <a:cubicBezTo>
                  <a:pt x="5045524" y="2707340"/>
                  <a:pt x="5057478" y="2718656"/>
                  <a:pt x="5062999" y="2724303"/>
                </a:cubicBezTo>
                <a:cubicBezTo>
                  <a:pt x="5114906" y="2777458"/>
                  <a:pt x="5148440" y="2819212"/>
                  <a:pt x="5196769" y="2868700"/>
                </a:cubicBezTo>
                <a:cubicBezTo>
                  <a:pt x="5259419" y="2932850"/>
                  <a:pt x="5340438" y="3008399"/>
                  <a:pt x="5400225" y="3077035"/>
                </a:cubicBezTo>
                <a:cubicBezTo>
                  <a:pt x="5433520" y="3112983"/>
                  <a:pt x="5463140" y="3146168"/>
                  <a:pt x="5489952" y="3177701"/>
                </a:cubicBezTo>
                <a:lnTo>
                  <a:pt x="5510744" y="3203577"/>
                </a:lnTo>
                <a:lnTo>
                  <a:pt x="5477894" y="3158687"/>
                </a:lnTo>
                <a:cubicBezTo>
                  <a:pt x="5422354" y="3083303"/>
                  <a:pt x="5355498" y="3018998"/>
                  <a:pt x="5292540" y="2947233"/>
                </a:cubicBezTo>
                <a:cubicBezTo>
                  <a:pt x="5292206" y="2945050"/>
                  <a:pt x="5282402" y="2933024"/>
                  <a:pt x="5284851" y="2932570"/>
                </a:cubicBezTo>
                <a:cubicBezTo>
                  <a:pt x="5285462" y="2932455"/>
                  <a:pt x="5287606" y="2933790"/>
                  <a:pt x="5290483" y="2935887"/>
                </a:cubicBezTo>
                <a:lnTo>
                  <a:pt x="5295121" y="2939543"/>
                </a:lnTo>
                <a:lnTo>
                  <a:pt x="5254895" y="2898250"/>
                </a:lnTo>
                <a:cubicBezTo>
                  <a:pt x="5162011" y="2805921"/>
                  <a:pt x="5066969" y="2716015"/>
                  <a:pt x="4974551" y="2625087"/>
                </a:cubicBezTo>
                <a:cubicBezTo>
                  <a:pt x="4971865" y="2622336"/>
                  <a:pt x="4941926" y="2587510"/>
                  <a:pt x="4925476" y="2575355"/>
                </a:cubicBezTo>
                <a:cubicBezTo>
                  <a:pt x="4919994" y="2571304"/>
                  <a:pt x="4916006" y="2569772"/>
                  <a:pt x="4915030" y="2572788"/>
                </a:cubicBezTo>
                <a:close/>
                <a:moveTo>
                  <a:pt x="4875047" y="2543113"/>
                </a:moveTo>
                <a:lnTo>
                  <a:pt x="4875174" y="2543275"/>
                </a:lnTo>
                <a:lnTo>
                  <a:pt x="4875231" y="2543321"/>
                </a:lnTo>
                <a:close/>
                <a:moveTo>
                  <a:pt x="3723898" y="2542934"/>
                </a:moveTo>
                <a:lnTo>
                  <a:pt x="3727637" y="2554234"/>
                </a:lnTo>
                <a:lnTo>
                  <a:pt x="3730229" y="2572747"/>
                </a:lnTo>
                <a:lnTo>
                  <a:pt x="3751610" y="2588985"/>
                </a:lnTo>
                <a:cubicBezTo>
                  <a:pt x="3830934" y="2649493"/>
                  <a:pt x="3902881" y="2705425"/>
                  <a:pt x="3975647" y="2765887"/>
                </a:cubicBezTo>
                <a:lnTo>
                  <a:pt x="4046630" y="2827638"/>
                </a:lnTo>
                <a:lnTo>
                  <a:pt x="4048862" y="2827224"/>
                </a:lnTo>
                <a:lnTo>
                  <a:pt x="4050702" y="2825611"/>
                </a:lnTo>
                <a:lnTo>
                  <a:pt x="3988207" y="2769381"/>
                </a:lnTo>
                <a:cubicBezTo>
                  <a:pt x="3910759" y="2701510"/>
                  <a:pt x="3831475" y="2633606"/>
                  <a:pt x="3748487" y="2563461"/>
                </a:cubicBezTo>
                <a:close/>
                <a:moveTo>
                  <a:pt x="4822548" y="2478091"/>
                </a:moveTo>
                <a:cubicBezTo>
                  <a:pt x="4823557" y="2476959"/>
                  <a:pt x="4827366" y="2481169"/>
                  <a:pt x="4832787" y="2488170"/>
                </a:cubicBezTo>
                <a:lnTo>
                  <a:pt x="4847616" y="2508144"/>
                </a:lnTo>
                <a:lnTo>
                  <a:pt x="4849241" y="2508790"/>
                </a:lnTo>
                <a:lnTo>
                  <a:pt x="4849373" y="2510509"/>
                </a:lnTo>
                <a:lnTo>
                  <a:pt x="4852705" y="2514994"/>
                </a:lnTo>
                <a:lnTo>
                  <a:pt x="4863506" y="2528588"/>
                </a:lnTo>
                <a:lnTo>
                  <a:pt x="4862105" y="2525967"/>
                </a:lnTo>
                <a:cubicBezTo>
                  <a:pt x="4862230" y="2523312"/>
                  <a:pt x="4871637" y="2530829"/>
                  <a:pt x="4876055" y="2535058"/>
                </a:cubicBezTo>
                <a:lnTo>
                  <a:pt x="4883176" y="2542553"/>
                </a:lnTo>
                <a:lnTo>
                  <a:pt x="4875692" y="2531385"/>
                </a:lnTo>
                <a:cubicBezTo>
                  <a:pt x="4865597" y="2516855"/>
                  <a:pt x="4852692" y="2499602"/>
                  <a:pt x="4841459" y="2488707"/>
                </a:cubicBezTo>
                <a:cubicBezTo>
                  <a:pt x="4837715" y="2485076"/>
                  <a:pt x="4834156" y="2482150"/>
                  <a:pt x="4830948" y="2480269"/>
                </a:cubicBezTo>
                <a:cubicBezTo>
                  <a:pt x="4827741" y="2478389"/>
                  <a:pt x="4824886" y="2477549"/>
                  <a:pt x="4822548" y="2478091"/>
                </a:cubicBezTo>
                <a:close/>
                <a:moveTo>
                  <a:pt x="3686074" y="2428657"/>
                </a:moveTo>
                <a:lnTo>
                  <a:pt x="3694099" y="2452912"/>
                </a:lnTo>
                <a:lnTo>
                  <a:pt x="3813921" y="2546426"/>
                </a:lnTo>
                <a:cubicBezTo>
                  <a:pt x="3839455" y="2565156"/>
                  <a:pt x="3920230" y="2625624"/>
                  <a:pt x="3920230" y="2625624"/>
                </a:cubicBezTo>
                <a:cubicBezTo>
                  <a:pt x="3920165" y="2621541"/>
                  <a:pt x="3915739" y="2615464"/>
                  <a:pt x="3908619" y="2608230"/>
                </a:cubicBezTo>
                <a:cubicBezTo>
                  <a:pt x="3887253" y="2586524"/>
                  <a:pt x="3841627" y="2554406"/>
                  <a:pt x="3816658" y="2534399"/>
                </a:cubicBezTo>
                <a:close/>
                <a:moveTo>
                  <a:pt x="4737731" y="2400856"/>
                </a:moveTo>
                <a:cubicBezTo>
                  <a:pt x="4734875" y="2399438"/>
                  <a:pt x="4736397" y="2402850"/>
                  <a:pt x="4745826" y="2414359"/>
                </a:cubicBezTo>
                <a:cubicBezTo>
                  <a:pt x="4745826" y="2414359"/>
                  <a:pt x="4782220" y="2451627"/>
                  <a:pt x="4786395" y="2455904"/>
                </a:cubicBezTo>
                <a:cubicBezTo>
                  <a:pt x="4791645" y="2453861"/>
                  <a:pt x="4772073" y="2431968"/>
                  <a:pt x="4755906" y="2416337"/>
                </a:cubicBezTo>
                <a:cubicBezTo>
                  <a:pt x="4747821" y="2408524"/>
                  <a:pt x="4740587" y="2402275"/>
                  <a:pt x="4737731" y="2400856"/>
                </a:cubicBezTo>
                <a:close/>
                <a:moveTo>
                  <a:pt x="3974127" y="2328782"/>
                </a:moveTo>
                <a:cubicBezTo>
                  <a:pt x="3972119" y="2332165"/>
                  <a:pt x="3979566" y="2346134"/>
                  <a:pt x="3996128" y="2349887"/>
                </a:cubicBezTo>
                <a:cubicBezTo>
                  <a:pt x="4053282" y="2400996"/>
                  <a:pt x="4109508" y="2448994"/>
                  <a:pt x="4165719" y="2496046"/>
                </a:cubicBezTo>
                <a:lnTo>
                  <a:pt x="4302706" y="2609600"/>
                </a:lnTo>
                <a:lnTo>
                  <a:pt x="4307366" y="2605045"/>
                </a:lnTo>
                <a:lnTo>
                  <a:pt x="4159459" y="2478109"/>
                </a:lnTo>
                <a:cubicBezTo>
                  <a:pt x="4103287" y="2431654"/>
                  <a:pt x="4048533" y="2388408"/>
                  <a:pt x="3996128" y="2349887"/>
                </a:cubicBezTo>
                <a:cubicBezTo>
                  <a:pt x="3988607" y="2338479"/>
                  <a:pt x="3983009" y="2332357"/>
                  <a:pt x="3979299" y="2329699"/>
                </a:cubicBezTo>
                <a:cubicBezTo>
                  <a:pt x="3976516" y="2327703"/>
                  <a:pt x="3974796" y="2327655"/>
                  <a:pt x="3974127" y="2328782"/>
                </a:cubicBezTo>
                <a:close/>
                <a:moveTo>
                  <a:pt x="3846988" y="2237973"/>
                </a:moveTo>
                <a:lnTo>
                  <a:pt x="3849579" y="2238561"/>
                </a:lnTo>
                <a:lnTo>
                  <a:pt x="3854386" y="2239650"/>
                </a:lnTo>
                <a:lnTo>
                  <a:pt x="3859411" y="2240787"/>
                </a:lnTo>
                <a:cubicBezTo>
                  <a:pt x="3859411" y="2240787"/>
                  <a:pt x="3857571" y="2240369"/>
                  <a:pt x="3855269" y="2239849"/>
                </a:cubicBezTo>
                <a:lnTo>
                  <a:pt x="3854386" y="2239650"/>
                </a:lnTo>
                <a:lnTo>
                  <a:pt x="3850957" y="2238873"/>
                </a:lnTo>
                <a:lnTo>
                  <a:pt x="3849579" y="2238561"/>
                </a:lnTo>
                <a:lnTo>
                  <a:pt x="3848368" y="2238285"/>
                </a:lnTo>
                <a:cubicBezTo>
                  <a:pt x="3846527" y="2237869"/>
                  <a:pt x="3845608" y="2237661"/>
                  <a:pt x="3846988" y="2237973"/>
                </a:cubicBezTo>
                <a:close/>
                <a:moveTo>
                  <a:pt x="3797264" y="2188350"/>
                </a:moveTo>
                <a:cubicBezTo>
                  <a:pt x="3796815" y="2188974"/>
                  <a:pt x="3799528" y="2193371"/>
                  <a:pt x="3807766" y="2203972"/>
                </a:cubicBezTo>
                <a:lnTo>
                  <a:pt x="3822682" y="2219246"/>
                </a:lnTo>
                <a:cubicBezTo>
                  <a:pt x="3826490" y="2218820"/>
                  <a:pt x="3814520" y="2204398"/>
                  <a:pt x="3805720" y="2195388"/>
                </a:cubicBezTo>
                <a:cubicBezTo>
                  <a:pt x="3803521" y="2193136"/>
                  <a:pt x="3801519" y="2191221"/>
                  <a:pt x="3800011" y="2189947"/>
                </a:cubicBezTo>
                <a:cubicBezTo>
                  <a:pt x="3798503" y="2188673"/>
                  <a:pt x="3797489" y="2188040"/>
                  <a:pt x="3797264" y="2188350"/>
                </a:cubicBezTo>
                <a:close/>
                <a:moveTo>
                  <a:pt x="3610495" y="2044682"/>
                </a:moveTo>
                <a:lnTo>
                  <a:pt x="3608414" y="2047001"/>
                </a:lnTo>
                <a:lnTo>
                  <a:pt x="3634775" y="2065143"/>
                </a:lnTo>
                <a:cubicBezTo>
                  <a:pt x="3675347" y="2106689"/>
                  <a:pt x="3719832" y="2136172"/>
                  <a:pt x="3759563" y="2162024"/>
                </a:cubicBezTo>
                <a:cubicBezTo>
                  <a:pt x="3718989" y="2120479"/>
                  <a:pt x="3678662" y="2094014"/>
                  <a:pt x="3634775" y="2065143"/>
                </a:cubicBezTo>
                <a:close/>
                <a:moveTo>
                  <a:pt x="3574448" y="2014307"/>
                </a:moveTo>
                <a:lnTo>
                  <a:pt x="3569200" y="2020013"/>
                </a:lnTo>
                <a:lnTo>
                  <a:pt x="3580006" y="2027451"/>
                </a:lnTo>
                <a:lnTo>
                  <a:pt x="3584378" y="2022674"/>
                </a:lnTo>
                <a:close/>
                <a:moveTo>
                  <a:pt x="3505917" y="1965297"/>
                </a:moveTo>
                <a:lnTo>
                  <a:pt x="3504998" y="1967278"/>
                </a:lnTo>
                <a:lnTo>
                  <a:pt x="3505402" y="1967616"/>
                </a:lnTo>
                <a:lnTo>
                  <a:pt x="3506826" y="1965922"/>
                </a:lnTo>
                <a:close/>
                <a:moveTo>
                  <a:pt x="4148426" y="1901502"/>
                </a:moveTo>
                <a:cubicBezTo>
                  <a:pt x="4144968" y="1905376"/>
                  <a:pt x="4152250" y="1920248"/>
                  <a:pt x="4155707" y="1916373"/>
                </a:cubicBezTo>
                <a:cubicBezTo>
                  <a:pt x="4159881" y="1920651"/>
                  <a:pt x="4152004" y="1905167"/>
                  <a:pt x="4148426" y="1901502"/>
                </a:cubicBezTo>
                <a:close/>
                <a:moveTo>
                  <a:pt x="4119312" y="1879106"/>
                </a:moveTo>
                <a:cubicBezTo>
                  <a:pt x="4119312" y="1879106"/>
                  <a:pt x="4119681" y="1901727"/>
                  <a:pt x="4133755" y="1901309"/>
                </a:cubicBezTo>
                <a:close/>
                <a:moveTo>
                  <a:pt x="4082442" y="1848766"/>
                </a:moveTo>
                <a:cubicBezTo>
                  <a:pt x="4075404" y="1848975"/>
                  <a:pt x="4082687" y="1863848"/>
                  <a:pt x="4089724" y="1863639"/>
                </a:cubicBezTo>
                <a:close/>
                <a:moveTo>
                  <a:pt x="4049153" y="1822094"/>
                </a:moveTo>
                <a:cubicBezTo>
                  <a:pt x="4045695" y="1825970"/>
                  <a:pt x="4056578" y="1845764"/>
                  <a:pt x="4060612" y="1841242"/>
                </a:cubicBezTo>
                <a:cubicBezTo>
                  <a:pt x="4063296" y="1843992"/>
                  <a:pt x="4059468" y="1831729"/>
                  <a:pt x="4054415" y="1825514"/>
                </a:cubicBezTo>
                <a:cubicBezTo>
                  <a:pt x="4052731" y="1823441"/>
                  <a:pt x="4050912" y="1822041"/>
                  <a:pt x="4049153" y="1822094"/>
                </a:cubicBezTo>
                <a:close/>
                <a:moveTo>
                  <a:pt x="4012283" y="1791758"/>
                </a:moveTo>
                <a:cubicBezTo>
                  <a:pt x="4004670" y="1792611"/>
                  <a:pt x="4016128" y="1811759"/>
                  <a:pt x="4019585" y="1807883"/>
                </a:cubicBezTo>
                <a:cubicBezTo>
                  <a:pt x="4023166" y="1811552"/>
                  <a:pt x="4016460" y="1796032"/>
                  <a:pt x="4012283" y="1791758"/>
                </a:cubicBezTo>
                <a:close/>
                <a:moveTo>
                  <a:pt x="3974838" y="1762062"/>
                </a:moveTo>
                <a:cubicBezTo>
                  <a:pt x="3974838" y="1762062"/>
                  <a:pt x="3975802" y="1785296"/>
                  <a:pt x="3989876" y="1784875"/>
                </a:cubicBezTo>
                <a:close/>
                <a:moveTo>
                  <a:pt x="3957059" y="1751276"/>
                </a:moveTo>
                <a:cubicBezTo>
                  <a:pt x="3950022" y="1751482"/>
                  <a:pt x="3953725" y="1762692"/>
                  <a:pt x="3960763" y="1762480"/>
                </a:cubicBezTo>
                <a:close/>
                <a:moveTo>
                  <a:pt x="3886900" y="1694262"/>
                </a:moveTo>
                <a:cubicBezTo>
                  <a:pt x="3883445" y="1698138"/>
                  <a:pt x="3887168" y="1710602"/>
                  <a:pt x="3891201" y="1706080"/>
                </a:cubicBezTo>
                <a:cubicBezTo>
                  <a:pt x="3894779" y="1709746"/>
                  <a:pt x="3886900" y="1694262"/>
                  <a:pt x="3886900" y="1694262"/>
                </a:cubicBezTo>
                <a:close/>
                <a:moveTo>
                  <a:pt x="2401682" y="1686861"/>
                </a:moveTo>
                <a:lnTo>
                  <a:pt x="2402350" y="1695046"/>
                </a:lnTo>
                <a:lnTo>
                  <a:pt x="2430304" y="1712691"/>
                </a:lnTo>
                <a:lnTo>
                  <a:pt x="2441782" y="1710724"/>
                </a:lnTo>
                <a:close/>
                <a:moveTo>
                  <a:pt x="2637832" y="1662588"/>
                </a:moveTo>
                <a:lnTo>
                  <a:pt x="2631040" y="1671573"/>
                </a:lnTo>
                <a:lnTo>
                  <a:pt x="2644234" y="1680481"/>
                </a:lnTo>
                <a:lnTo>
                  <a:pt x="2650657" y="1670814"/>
                </a:lnTo>
                <a:close/>
                <a:moveTo>
                  <a:pt x="2468236" y="1659110"/>
                </a:moveTo>
                <a:cubicBezTo>
                  <a:pt x="2471817" y="1662776"/>
                  <a:pt x="2479099" y="1677648"/>
                  <a:pt x="2479099" y="1677648"/>
                </a:cubicBezTo>
                <a:lnTo>
                  <a:pt x="2476804" y="1676641"/>
                </a:lnTo>
                <a:lnTo>
                  <a:pt x="2472599" y="1673634"/>
                </a:lnTo>
                <a:lnTo>
                  <a:pt x="2469734" y="1669911"/>
                </a:lnTo>
                <a:cubicBezTo>
                  <a:pt x="2467466" y="1665734"/>
                  <a:pt x="2466508" y="1661049"/>
                  <a:pt x="2468236" y="1659110"/>
                </a:cubicBezTo>
                <a:close/>
                <a:moveTo>
                  <a:pt x="2457793" y="1658768"/>
                </a:moveTo>
                <a:lnTo>
                  <a:pt x="2457598" y="1659919"/>
                </a:lnTo>
                <a:cubicBezTo>
                  <a:pt x="2457347" y="1661398"/>
                  <a:pt x="2457145" y="1662585"/>
                  <a:pt x="2457145" y="1662585"/>
                </a:cubicBezTo>
                <a:close/>
                <a:moveTo>
                  <a:pt x="2458120" y="1656832"/>
                </a:moveTo>
                <a:lnTo>
                  <a:pt x="2458069" y="1657140"/>
                </a:lnTo>
                <a:lnTo>
                  <a:pt x="2457793" y="1658768"/>
                </a:lnTo>
                <a:close/>
                <a:moveTo>
                  <a:pt x="2458502" y="1654587"/>
                </a:moveTo>
                <a:lnTo>
                  <a:pt x="2458120" y="1656832"/>
                </a:lnTo>
                <a:lnTo>
                  <a:pt x="2458351" y="1655475"/>
                </a:lnTo>
                <a:cubicBezTo>
                  <a:pt x="2458551" y="1654289"/>
                  <a:pt x="2458652" y="1653698"/>
                  <a:pt x="2458502" y="1654587"/>
                </a:cubicBezTo>
                <a:close/>
                <a:moveTo>
                  <a:pt x="2431492" y="1636312"/>
                </a:moveTo>
                <a:cubicBezTo>
                  <a:pt x="2431492" y="1636312"/>
                  <a:pt x="2438195" y="1651830"/>
                  <a:pt x="2434616" y="1648164"/>
                </a:cubicBezTo>
                <a:cubicBezTo>
                  <a:pt x="2431159" y="1652041"/>
                  <a:pt x="2427457" y="1640833"/>
                  <a:pt x="2431492" y="1636312"/>
                </a:cubicBezTo>
                <a:close/>
                <a:moveTo>
                  <a:pt x="2430065" y="1608139"/>
                </a:moveTo>
                <a:lnTo>
                  <a:pt x="2428833" y="1618462"/>
                </a:lnTo>
                <a:cubicBezTo>
                  <a:pt x="2427445" y="1623943"/>
                  <a:pt x="2420033" y="1629740"/>
                  <a:pt x="2418874" y="1637645"/>
                </a:cubicBezTo>
                <a:lnTo>
                  <a:pt x="2416161" y="1644705"/>
                </a:lnTo>
                <a:lnTo>
                  <a:pt x="2457145" y="1662585"/>
                </a:lnTo>
                <a:lnTo>
                  <a:pt x="2472599" y="1673634"/>
                </a:lnTo>
                <a:lnTo>
                  <a:pt x="2473948" y="1675384"/>
                </a:lnTo>
                <a:lnTo>
                  <a:pt x="2476804" y="1676641"/>
                </a:lnTo>
                <a:lnTo>
                  <a:pt x="2490696" y="1686573"/>
                </a:lnTo>
                <a:lnTo>
                  <a:pt x="2492005" y="1684549"/>
                </a:lnTo>
                <a:lnTo>
                  <a:pt x="2488257" y="1681463"/>
                </a:lnTo>
                <a:cubicBezTo>
                  <a:pt x="2486285" y="1677592"/>
                  <a:pt x="2486075" y="1673669"/>
                  <a:pt x="2489594" y="1673564"/>
                </a:cubicBezTo>
                <a:lnTo>
                  <a:pt x="2493785" y="1681801"/>
                </a:lnTo>
                <a:lnTo>
                  <a:pt x="2506258" y="1662528"/>
                </a:lnTo>
                <a:lnTo>
                  <a:pt x="2508893" y="1658794"/>
                </a:lnTo>
                <a:close/>
                <a:moveTo>
                  <a:pt x="2453350" y="1541353"/>
                </a:moveTo>
                <a:lnTo>
                  <a:pt x="2453100" y="1541957"/>
                </a:lnTo>
                <a:cubicBezTo>
                  <a:pt x="2451480" y="1545015"/>
                  <a:pt x="2453827" y="1549638"/>
                  <a:pt x="2454058" y="1552064"/>
                </a:cubicBezTo>
                <a:lnTo>
                  <a:pt x="2451398" y="1556317"/>
                </a:lnTo>
                <a:lnTo>
                  <a:pt x="2541596" y="1612510"/>
                </a:lnTo>
                <a:lnTo>
                  <a:pt x="2547707" y="1603857"/>
                </a:lnTo>
                <a:lnTo>
                  <a:pt x="2518845" y="1584933"/>
                </a:lnTo>
                <a:close/>
                <a:moveTo>
                  <a:pt x="3548858" y="1444160"/>
                </a:moveTo>
                <a:lnTo>
                  <a:pt x="3548659" y="1444531"/>
                </a:lnTo>
                <a:lnTo>
                  <a:pt x="3562982" y="1456502"/>
                </a:lnTo>
                <a:cubicBezTo>
                  <a:pt x="3583351" y="1473342"/>
                  <a:pt x="3612936" y="1497766"/>
                  <a:pt x="3618604" y="1503572"/>
                </a:cubicBezTo>
                <a:cubicBezTo>
                  <a:pt x="3677429" y="1548975"/>
                  <a:pt x="3721335" y="1579105"/>
                  <a:pt x="3787772" y="1623653"/>
                </a:cubicBezTo>
                <a:cubicBezTo>
                  <a:pt x="3802686" y="1638926"/>
                  <a:pt x="3858176" y="1695745"/>
                  <a:pt x="3868671" y="1691662"/>
                </a:cubicBezTo>
                <a:lnTo>
                  <a:pt x="3864947" y="1679199"/>
                </a:lnTo>
                <a:cubicBezTo>
                  <a:pt x="3835413" y="1648957"/>
                  <a:pt x="3780181" y="1607848"/>
                  <a:pt x="3722163" y="1566821"/>
                </a:cubicBezTo>
                <a:cubicBezTo>
                  <a:pt x="3664145" y="1525796"/>
                  <a:pt x="3603339" y="1484853"/>
                  <a:pt x="3562662" y="1454941"/>
                </a:cubicBezTo>
                <a:close/>
                <a:moveTo>
                  <a:pt x="3323440" y="1179608"/>
                </a:moveTo>
                <a:lnTo>
                  <a:pt x="3317337" y="1191791"/>
                </a:lnTo>
                <a:lnTo>
                  <a:pt x="3325047" y="1180686"/>
                </a:lnTo>
                <a:close/>
                <a:moveTo>
                  <a:pt x="1255100" y="1166154"/>
                </a:moveTo>
                <a:lnTo>
                  <a:pt x="1257479" y="1167476"/>
                </a:lnTo>
                <a:lnTo>
                  <a:pt x="1325031" y="1206537"/>
                </a:lnTo>
                <a:lnTo>
                  <a:pt x="1355894" y="1221914"/>
                </a:lnTo>
                <a:cubicBezTo>
                  <a:pt x="1410862" y="1250942"/>
                  <a:pt x="1461452" y="1281469"/>
                  <a:pt x="1517121" y="1307022"/>
                </a:cubicBezTo>
                <a:lnTo>
                  <a:pt x="1474161" y="1277196"/>
                </a:lnTo>
                <a:lnTo>
                  <a:pt x="1424678" y="1249258"/>
                </a:lnTo>
                <a:lnTo>
                  <a:pt x="1338392" y="1201973"/>
                </a:lnTo>
                <a:lnTo>
                  <a:pt x="1314808" y="1190831"/>
                </a:lnTo>
                <a:close/>
                <a:moveTo>
                  <a:pt x="3211580" y="1120202"/>
                </a:moveTo>
                <a:lnTo>
                  <a:pt x="3206629" y="1125068"/>
                </a:lnTo>
                <a:lnTo>
                  <a:pt x="3207392" y="1123785"/>
                </a:lnTo>
                <a:close/>
                <a:moveTo>
                  <a:pt x="3347396" y="1100814"/>
                </a:moveTo>
                <a:cubicBezTo>
                  <a:pt x="3356922" y="1105487"/>
                  <a:pt x="3367157" y="1110061"/>
                  <a:pt x="3377020" y="1115156"/>
                </a:cubicBezTo>
                <a:cubicBezTo>
                  <a:pt x="3386882" y="1120252"/>
                  <a:pt x="3396373" y="1125871"/>
                  <a:pt x="3404411" y="1132638"/>
                </a:cubicBezTo>
                <a:cubicBezTo>
                  <a:pt x="3409771" y="1137150"/>
                  <a:pt x="3414485" y="1142167"/>
                  <a:pt x="3418233" y="1147886"/>
                </a:cubicBezTo>
                <a:cubicBezTo>
                  <a:pt x="3392829" y="1135418"/>
                  <a:pt x="3367594" y="1118482"/>
                  <a:pt x="3347396" y="1100814"/>
                </a:cubicBezTo>
                <a:close/>
                <a:moveTo>
                  <a:pt x="679073" y="1096771"/>
                </a:moveTo>
                <a:cubicBezTo>
                  <a:pt x="681033" y="1095651"/>
                  <a:pt x="673186" y="1100129"/>
                  <a:pt x="673186" y="1100129"/>
                </a:cubicBezTo>
                <a:cubicBezTo>
                  <a:pt x="676675" y="1098139"/>
                  <a:pt x="678419" y="1097145"/>
                  <a:pt x="679073" y="1096771"/>
                </a:cubicBezTo>
                <a:close/>
                <a:moveTo>
                  <a:pt x="3337594" y="1095121"/>
                </a:moveTo>
                <a:cubicBezTo>
                  <a:pt x="3340094" y="1095203"/>
                  <a:pt x="3342596" y="1095285"/>
                  <a:pt x="3344447" y="1096017"/>
                </a:cubicBezTo>
                <a:cubicBezTo>
                  <a:pt x="3346298" y="1096749"/>
                  <a:pt x="3347498" y="1098131"/>
                  <a:pt x="3347396" y="1100814"/>
                </a:cubicBezTo>
                <a:cubicBezTo>
                  <a:pt x="3342394" y="1100649"/>
                  <a:pt x="3337392" y="1100484"/>
                  <a:pt x="3337594" y="1095121"/>
                </a:cubicBezTo>
                <a:close/>
                <a:moveTo>
                  <a:pt x="3322398" y="1077617"/>
                </a:moveTo>
                <a:cubicBezTo>
                  <a:pt x="3322398" y="1077617"/>
                  <a:pt x="3326958" y="1089403"/>
                  <a:pt x="3321955" y="1089238"/>
                </a:cubicBezTo>
                <a:cubicBezTo>
                  <a:pt x="3316956" y="1089075"/>
                  <a:pt x="3312394" y="1077289"/>
                  <a:pt x="3322398" y="1077617"/>
                </a:cubicBezTo>
                <a:close/>
                <a:moveTo>
                  <a:pt x="1441206" y="1077128"/>
                </a:moveTo>
                <a:lnTo>
                  <a:pt x="1444223" y="1078777"/>
                </a:lnTo>
                <a:lnTo>
                  <a:pt x="1475741" y="1097490"/>
                </a:lnTo>
                <a:lnTo>
                  <a:pt x="1475627" y="1097177"/>
                </a:lnTo>
                <a:cubicBezTo>
                  <a:pt x="1472381" y="1094251"/>
                  <a:pt x="1467179" y="1090835"/>
                  <a:pt x="1461374" y="1087479"/>
                </a:cubicBezTo>
                <a:cubicBezTo>
                  <a:pt x="1455570" y="1084120"/>
                  <a:pt x="1449161" y="1080817"/>
                  <a:pt x="1443504" y="1078116"/>
                </a:cubicBezTo>
                <a:close/>
                <a:moveTo>
                  <a:pt x="1241779" y="1007221"/>
                </a:moveTo>
                <a:cubicBezTo>
                  <a:pt x="1239881" y="1007100"/>
                  <a:pt x="1239046" y="1007892"/>
                  <a:pt x="1242256" y="1010268"/>
                </a:cubicBezTo>
                <a:cubicBezTo>
                  <a:pt x="1244145" y="1010043"/>
                  <a:pt x="1244375" y="1012470"/>
                  <a:pt x="1246264" y="1012242"/>
                </a:cubicBezTo>
                <a:lnTo>
                  <a:pt x="1247434" y="1010044"/>
                </a:lnTo>
                <a:lnTo>
                  <a:pt x="1243251" y="1007567"/>
                </a:lnTo>
                <a:close/>
                <a:moveTo>
                  <a:pt x="539925" y="987152"/>
                </a:moveTo>
                <a:cubicBezTo>
                  <a:pt x="545384" y="989033"/>
                  <a:pt x="548164" y="990957"/>
                  <a:pt x="549554" y="992959"/>
                </a:cubicBezTo>
                <a:lnTo>
                  <a:pt x="550416" y="997207"/>
                </a:lnTo>
                <a:lnTo>
                  <a:pt x="541342" y="992172"/>
                </a:lnTo>
                <a:lnTo>
                  <a:pt x="542050" y="990773"/>
                </a:lnTo>
                <a:cubicBezTo>
                  <a:pt x="542372" y="988809"/>
                  <a:pt x="541832" y="987255"/>
                  <a:pt x="539925" y="987152"/>
                </a:cubicBezTo>
                <a:close/>
                <a:moveTo>
                  <a:pt x="1093063" y="978881"/>
                </a:moveTo>
                <a:cubicBezTo>
                  <a:pt x="1089607" y="982757"/>
                  <a:pt x="1093313" y="993966"/>
                  <a:pt x="1096769" y="990089"/>
                </a:cubicBezTo>
                <a:cubicBezTo>
                  <a:pt x="1100346" y="993753"/>
                  <a:pt x="1096642" y="982549"/>
                  <a:pt x="1093063" y="978881"/>
                </a:cubicBezTo>
                <a:close/>
                <a:moveTo>
                  <a:pt x="1078269" y="971147"/>
                </a:moveTo>
                <a:cubicBezTo>
                  <a:pt x="1074814" y="975025"/>
                  <a:pt x="1077939" y="986875"/>
                  <a:pt x="1081973" y="982354"/>
                </a:cubicBezTo>
                <a:cubicBezTo>
                  <a:pt x="1086149" y="986632"/>
                  <a:pt x="1081850" y="974815"/>
                  <a:pt x="1078269" y="971147"/>
                </a:cubicBezTo>
                <a:close/>
                <a:moveTo>
                  <a:pt x="1025813" y="945320"/>
                </a:moveTo>
                <a:cubicBezTo>
                  <a:pt x="1025037" y="944754"/>
                  <a:pt x="1024157" y="944782"/>
                  <a:pt x="1023291" y="945749"/>
                </a:cubicBezTo>
                <a:cubicBezTo>
                  <a:pt x="1019715" y="942082"/>
                  <a:pt x="1026996" y="956956"/>
                  <a:pt x="1026996" y="956956"/>
                </a:cubicBezTo>
                <a:cubicBezTo>
                  <a:pt x="1029587" y="954048"/>
                  <a:pt x="1028152" y="947019"/>
                  <a:pt x="1025813" y="945320"/>
                </a:cubicBezTo>
                <a:close/>
                <a:moveTo>
                  <a:pt x="3097658" y="896845"/>
                </a:moveTo>
                <a:lnTo>
                  <a:pt x="3147140" y="922407"/>
                </a:lnTo>
                <a:cubicBezTo>
                  <a:pt x="3259256" y="981574"/>
                  <a:pt x="3339897" y="1034337"/>
                  <a:pt x="3450772" y="1104203"/>
                </a:cubicBezTo>
                <a:cubicBezTo>
                  <a:pt x="3464632" y="1112934"/>
                  <a:pt x="3481356" y="1123162"/>
                  <a:pt x="3499599" y="1134320"/>
                </a:cubicBezTo>
                <a:lnTo>
                  <a:pt x="3531832" y="1154183"/>
                </a:lnTo>
                <a:lnTo>
                  <a:pt x="3650823" y="1241422"/>
                </a:lnTo>
                <a:lnTo>
                  <a:pt x="3732558" y="1302321"/>
                </a:lnTo>
                <a:lnTo>
                  <a:pt x="3728005" y="1302587"/>
                </a:lnTo>
                <a:cubicBezTo>
                  <a:pt x="3719191" y="1299781"/>
                  <a:pt x="3701264" y="1289625"/>
                  <a:pt x="3697511" y="1289505"/>
                </a:cubicBezTo>
                <a:cubicBezTo>
                  <a:pt x="3606654" y="1231035"/>
                  <a:pt x="3519649" y="1170007"/>
                  <a:pt x="3431940" y="1111082"/>
                </a:cubicBezTo>
                <a:lnTo>
                  <a:pt x="3426087" y="1107276"/>
                </a:lnTo>
                <a:lnTo>
                  <a:pt x="3420883" y="1103374"/>
                </a:lnTo>
                <a:lnTo>
                  <a:pt x="3420294" y="1103512"/>
                </a:lnTo>
                <a:lnTo>
                  <a:pt x="3382414" y="1078891"/>
                </a:lnTo>
                <a:lnTo>
                  <a:pt x="3380169" y="1077226"/>
                </a:lnTo>
                <a:lnTo>
                  <a:pt x="3379946" y="1077287"/>
                </a:lnTo>
                <a:lnTo>
                  <a:pt x="3299275" y="1024852"/>
                </a:lnTo>
                <a:lnTo>
                  <a:pt x="3269314" y="1007468"/>
                </a:lnTo>
                <a:lnTo>
                  <a:pt x="3228131" y="979375"/>
                </a:lnTo>
                <a:close/>
                <a:moveTo>
                  <a:pt x="920748" y="896388"/>
                </a:moveTo>
                <a:lnTo>
                  <a:pt x="941106" y="906855"/>
                </a:lnTo>
                <a:lnTo>
                  <a:pt x="954027" y="914106"/>
                </a:lnTo>
                <a:lnTo>
                  <a:pt x="948659" y="911484"/>
                </a:lnTo>
                <a:close/>
                <a:moveTo>
                  <a:pt x="901944" y="886218"/>
                </a:moveTo>
                <a:lnTo>
                  <a:pt x="905583" y="887011"/>
                </a:lnTo>
                <a:lnTo>
                  <a:pt x="917778" y="894784"/>
                </a:lnTo>
                <a:close/>
                <a:moveTo>
                  <a:pt x="410455" y="854577"/>
                </a:moveTo>
                <a:cubicBezTo>
                  <a:pt x="410455" y="854577"/>
                  <a:pt x="418209" y="862519"/>
                  <a:pt x="414755" y="866395"/>
                </a:cubicBezTo>
                <a:cubicBezTo>
                  <a:pt x="411172" y="862728"/>
                  <a:pt x="406873" y="850908"/>
                  <a:pt x="410455" y="854577"/>
                </a:cubicBezTo>
                <a:close/>
                <a:moveTo>
                  <a:pt x="943599" y="838386"/>
                </a:moveTo>
                <a:lnTo>
                  <a:pt x="950084" y="839897"/>
                </a:lnTo>
                <a:lnTo>
                  <a:pt x="955459" y="841586"/>
                </a:lnTo>
                <a:lnTo>
                  <a:pt x="994955" y="869375"/>
                </a:lnTo>
                <a:lnTo>
                  <a:pt x="990334" y="868210"/>
                </a:lnTo>
                <a:lnTo>
                  <a:pt x="979906" y="866428"/>
                </a:lnTo>
                <a:lnTo>
                  <a:pt x="961895" y="853141"/>
                </a:lnTo>
                <a:close/>
                <a:moveTo>
                  <a:pt x="628033" y="836437"/>
                </a:moveTo>
                <a:cubicBezTo>
                  <a:pt x="628877" y="837709"/>
                  <a:pt x="631132" y="841100"/>
                  <a:pt x="635644" y="847881"/>
                </a:cubicBezTo>
                <a:cubicBezTo>
                  <a:pt x="635644" y="847881"/>
                  <a:pt x="625495" y="832624"/>
                  <a:pt x="628033" y="836437"/>
                </a:cubicBezTo>
                <a:close/>
                <a:moveTo>
                  <a:pt x="3063009" y="828889"/>
                </a:moveTo>
                <a:lnTo>
                  <a:pt x="3066249" y="832170"/>
                </a:lnTo>
                <a:lnTo>
                  <a:pt x="3061075" y="829525"/>
                </a:lnTo>
                <a:close/>
                <a:moveTo>
                  <a:pt x="786077" y="825567"/>
                </a:moveTo>
                <a:lnTo>
                  <a:pt x="810276" y="835147"/>
                </a:lnTo>
                <a:lnTo>
                  <a:pt x="845060" y="857208"/>
                </a:lnTo>
                <a:lnTo>
                  <a:pt x="801617" y="836222"/>
                </a:lnTo>
                <a:close/>
                <a:moveTo>
                  <a:pt x="3041547" y="819552"/>
                </a:moveTo>
                <a:lnTo>
                  <a:pt x="3047335" y="820661"/>
                </a:lnTo>
                <a:lnTo>
                  <a:pt x="3051674" y="824724"/>
                </a:lnTo>
                <a:close/>
                <a:moveTo>
                  <a:pt x="477101" y="814643"/>
                </a:moveTo>
                <a:lnTo>
                  <a:pt x="479082" y="817331"/>
                </a:lnTo>
                <a:cubicBezTo>
                  <a:pt x="479082" y="817331"/>
                  <a:pt x="478298" y="816267"/>
                  <a:pt x="477176" y="814744"/>
                </a:cubicBezTo>
                <a:close/>
                <a:moveTo>
                  <a:pt x="472068" y="807807"/>
                </a:moveTo>
                <a:lnTo>
                  <a:pt x="473227" y="809380"/>
                </a:lnTo>
                <a:lnTo>
                  <a:pt x="477101" y="814643"/>
                </a:lnTo>
                <a:close/>
                <a:moveTo>
                  <a:pt x="469714" y="804609"/>
                </a:moveTo>
                <a:lnTo>
                  <a:pt x="472068" y="807807"/>
                </a:lnTo>
                <a:lnTo>
                  <a:pt x="469861" y="804809"/>
                </a:lnTo>
                <a:cubicBezTo>
                  <a:pt x="469128" y="803815"/>
                  <a:pt x="468933" y="803551"/>
                  <a:pt x="469714" y="804609"/>
                </a:cubicBezTo>
                <a:close/>
                <a:moveTo>
                  <a:pt x="3017584" y="804101"/>
                </a:moveTo>
                <a:lnTo>
                  <a:pt x="3035887" y="816659"/>
                </a:lnTo>
                <a:lnTo>
                  <a:pt x="3022173" y="809656"/>
                </a:lnTo>
                <a:close/>
                <a:moveTo>
                  <a:pt x="446387" y="791267"/>
                </a:moveTo>
                <a:lnTo>
                  <a:pt x="453667" y="806140"/>
                </a:lnTo>
                <a:cubicBezTo>
                  <a:pt x="446056" y="806993"/>
                  <a:pt x="439350" y="791475"/>
                  <a:pt x="446387" y="791267"/>
                </a:cubicBezTo>
                <a:close/>
                <a:moveTo>
                  <a:pt x="2977279" y="778894"/>
                </a:moveTo>
                <a:cubicBezTo>
                  <a:pt x="2982874" y="780299"/>
                  <a:pt x="2990266" y="783853"/>
                  <a:pt x="2997599" y="788427"/>
                </a:cubicBezTo>
                <a:cubicBezTo>
                  <a:pt x="3004936" y="793003"/>
                  <a:pt x="3012215" y="798603"/>
                  <a:pt x="3017584" y="804101"/>
                </a:cubicBezTo>
                <a:lnTo>
                  <a:pt x="3000492" y="798582"/>
                </a:lnTo>
                <a:lnTo>
                  <a:pt x="2996188" y="796380"/>
                </a:lnTo>
                <a:close/>
                <a:moveTo>
                  <a:pt x="2951148" y="759554"/>
                </a:moveTo>
                <a:lnTo>
                  <a:pt x="2955448" y="771370"/>
                </a:lnTo>
                <a:cubicBezTo>
                  <a:pt x="2951990" y="775246"/>
                  <a:pt x="2944110" y="759762"/>
                  <a:pt x="2951148" y="759554"/>
                </a:cubicBezTo>
                <a:close/>
                <a:moveTo>
                  <a:pt x="1090882" y="673505"/>
                </a:moveTo>
                <a:lnTo>
                  <a:pt x="1094362" y="675220"/>
                </a:lnTo>
                <a:lnTo>
                  <a:pt x="1095695" y="676467"/>
                </a:lnTo>
                <a:cubicBezTo>
                  <a:pt x="1096997" y="677715"/>
                  <a:pt x="1097450" y="678208"/>
                  <a:pt x="1097291" y="678172"/>
                </a:cubicBezTo>
                <a:cubicBezTo>
                  <a:pt x="1096969" y="678099"/>
                  <a:pt x="1094195" y="675924"/>
                  <a:pt x="1090882" y="673505"/>
                </a:cubicBezTo>
                <a:close/>
                <a:moveTo>
                  <a:pt x="2500900" y="662252"/>
                </a:moveTo>
                <a:cubicBezTo>
                  <a:pt x="2582485" y="706542"/>
                  <a:pt x="2624246" y="730022"/>
                  <a:pt x="2640300" y="739899"/>
                </a:cubicBezTo>
                <a:cubicBezTo>
                  <a:pt x="2645651" y="743192"/>
                  <a:pt x="2648149" y="744971"/>
                  <a:pt x="2648311" y="745509"/>
                </a:cubicBezTo>
                <a:cubicBezTo>
                  <a:pt x="2648795" y="747120"/>
                  <a:pt x="2628284" y="737532"/>
                  <a:pt x="2600896" y="723959"/>
                </a:cubicBezTo>
                <a:lnTo>
                  <a:pt x="2583040" y="714998"/>
                </a:lnTo>
                <a:lnTo>
                  <a:pt x="2572350" y="708711"/>
                </a:lnTo>
                <a:lnTo>
                  <a:pt x="2576943" y="704125"/>
                </a:lnTo>
                <a:cubicBezTo>
                  <a:pt x="2576741" y="709490"/>
                  <a:pt x="2515463" y="674363"/>
                  <a:pt x="2500900" y="662252"/>
                </a:cubicBezTo>
                <a:close/>
                <a:moveTo>
                  <a:pt x="1395897" y="657678"/>
                </a:moveTo>
                <a:lnTo>
                  <a:pt x="1396474" y="657996"/>
                </a:lnTo>
                <a:lnTo>
                  <a:pt x="1406726" y="661884"/>
                </a:lnTo>
                <a:lnTo>
                  <a:pt x="1404818" y="660815"/>
                </a:lnTo>
                <a:close/>
                <a:moveTo>
                  <a:pt x="1134628" y="644037"/>
                </a:moveTo>
                <a:lnTo>
                  <a:pt x="1143055" y="649444"/>
                </a:lnTo>
                <a:lnTo>
                  <a:pt x="1143394" y="649214"/>
                </a:lnTo>
                <a:lnTo>
                  <a:pt x="1136276" y="644887"/>
                </a:lnTo>
                <a:close/>
                <a:moveTo>
                  <a:pt x="1323526" y="617604"/>
                </a:moveTo>
                <a:lnTo>
                  <a:pt x="1340821" y="627179"/>
                </a:lnTo>
                <a:lnTo>
                  <a:pt x="1331951" y="620469"/>
                </a:lnTo>
                <a:close/>
                <a:moveTo>
                  <a:pt x="2621317" y="604717"/>
                </a:moveTo>
                <a:lnTo>
                  <a:pt x="2632420" y="605706"/>
                </a:lnTo>
                <a:cubicBezTo>
                  <a:pt x="2632420" y="605706"/>
                  <a:pt x="2633621" y="607088"/>
                  <a:pt x="2635470" y="607819"/>
                </a:cubicBezTo>
                <a:lnTo>
                  <a:pt x="2641150" y="606362"/>
                </a:lnTo>
                <a:lnTo>
                  <a:pt x="2665500" y="620301"/>
                </a:lnTo>
                <a:cubicBezTo>
                  <a:pt x="2670809" y="622031"/>
                  <a:pt x="2673464" y="622894"/>
                  <a:pt x="2676264" y="623753"/>
                </a:cubicBezTo>
                <a:lnTo>
                  <a:pt x="2680942" y="625130"/>
                </a:lnTo>
                <a:lnTo>
                  <a:pt x="2688333" y="628796"/>
                </a:lnTo>
                <a:lnTo>
                  <a:pt x="2691032" y="639032"/>
                </a:lnTo>
                <a:cubicBezTo>
                  <a:pt x="2692822" y="640865"/>
                  <a:pt x="2694696" y="638767"/>
                  <a:pt x="2696568" y="636667"/>
                </a:cubicBezTo>
                <a:lnTo>
                  <a:pt x="2700671" y="634913"/>
                </a:lnTo>
                <a:lnTo>
                  <a:pt x="2703368" y="636248"/>
                </a:lnTo>
                <a:lnTo>
                  <a:pt x="2706468" y="641029"/>
                </a:lnTo>
                <a:cubicBezTo>
                  <a:pt x="2712011" y="650472"/>
                  <a:pt x="2720947" y="665648"/>
                  <a:pt x="2731937" y="664852"/>
                </a:cubicBezTo>
                <a:cubicBezTo>
                  <a:pt x="2731937" y="664852"/>
                  <a:pt x="2731693" y="649769"/>
                  <a:pt x="2735269" y="653433"/>
                </a:cubicBezTo>
                <a:cubicBezTo>
                  <a:pt x="2738852" y="657100"/>
                  <a:pt x="2742552" y="668305"/>
                  <a:pt x="2750309" y="676250"/>
                </a:cubicBezTo>
                <a:cubicBezTo>
                  <a:pt x="2753891" y="679914"/>
                  <a:pt x="2765873" y="686316"/>
                  <a:pt x="2779186" y="693151"/>
                </a:cubicBezTo>
                <a:lnTo>
                  <a:pt x="2790889" y="699145"/>
                </a:lnTo>
                <a:lnTo>
                  <a:pt x="2747299" y="679706"/>
                </a:lnTo>
                <a:close/>
                <a:moveTo>
                  <a:pt x="1235168" y="603007"/>
                </a:moveTo>
                <a:cubicBezTo>
                  <a:pt x="1235787" y="602009"/>
                  <a:pt x="1237962" y="602267"/>
                  <a:pt x="1240119" y="603017"/>
                </a:cubicBezTo>
                <a:cubicBezTo>
                  <a:pt x="1242279" y="603765"/>
                  <a:pt x="1244423" y="605003"/>
                  <a:pt x="1244984" y="605971"/>
                </a:cubicBezTo>
                <a:cubicBezTo>
                  <a:pt x="1245359" y="606618"/>
                  <a:pt x="1245030" y="607142"/>
                  <a:pt x="1243533" y="607320"/>
                </a:cubicBezTo>
                <a:cubicBezTo>
                  <a:pt x="1239757" y="607772"/>
                  <a:pt x="1235168" y="603007"/>
                  <a:pt x="1235168" y="603007"/>
                </a:cubicBezTo>
                <a:close/>
                <a:moveTo>
                  <a:pt x="2628028" y="598851"/>
                </a:moveTo>
                <a:lnTo>
                  <a:pt x="2637654" y="604362"/>
                </a:lnTo>
                <a:lnTo>
                  <a:pt x="2632420" y="605706"/>
                </a:lnTo>
                <a:close/>
                <a:moveTo>
                  <a:pt x="1283514" y="595603"/>
                </a:moveTo>
                <a:lnTo>
                  <a:pt x="1302295" y="605848"/>
                </a:lnTo>
                <a:lnTo>
                  <a:pt x="1310743" y="610526"/>
                </a:lnTo>
                <a:lnTo>
                  <a:pt x="1317693" y="612190"/>
                </a:lnTo>
                <a:lnTo>
                  <a:pt x="1323787" y="613976"/>
                </a:lnTo>
                <a:lnTo>
                  <a:pt x="1321641" y="612236"/>
                </a:lnTo>
                <a:lnTo>
                  <a:pt x="1315413" y="606741"/>
                </a:lnTo>
                <a:lnTo>
                  <a:pt x="1296115" y="600169"/>
                </a:lnTo>
                <a:close/>
                <a:moveTo>
                  <a:pt x="1404999" y="593296"/>
                </a:moveTo>
                <a:lnTo>
                  <a:pt x="1404440" y="593480"/>
                </a:lnTo>
                <a:lnTo>
                  <a:pt x="1405132" y="594273"/>
                </a:lnTo>
                <a:cubicBezTo>
                  <a:pt x="1407023" y="594046"/>
                  <a:pt x="1407253" y="596474"/>
                  <a:pt x="1409144" y="596249"/>
                </a:cubicBezTo>
                <a:lnTo>
                  <a:pt x="1409892" y="595662"/>
                </a:lnTo>
                <a:lnTo>
                  <a:pt x="1409438" y="594716"/>
                </a:lnTo>
                <a:close/>
                <a:moveTo>
                  <a:pt x="1260501" y="587261"/>
                </a:moveTo>
                <a:lnTo>
                  <a:pt x="1260953" y="590012"/>
                </a:lnTo>
                <a:cubicBezTo>
                  <a:pt x="1261130" y="591106"/>
                  <a:pt x="1261220" y="591654"/>
                  <a:pt x="1261088" y="590834"/>
                </a:cubicBezTo>
                <a:close/>
                <a:moveTo>
                  <a:pt x="1196570" y="564231"/>
                </a:moveTo>
                <a:lnTo>
                  <a:pt x="1201131" y="566975"/>
                </a:lnTo>
                <a:lnTo>
                  <a:pt x="1206128" y="570802"/>
                </a:lnTo>
                <a:lnTo>
                  <a:pt x="1216620" y="571265"/>
                </a:lnTo>
                <a:lnTo>
                  <a:pt x="1198088" y="564496"/>
                </a:lnTo>
                <a:cubicBezTo>
                  <a:pt x="1198088" y="564496"/>
                  <a:pt x="1197648" y="564429"/>
                  <a:pt x="1196887" y="564292"/>
                </a:cubicBezTo>
                <a:close/>
                <a:moveTo>
                  <a:pt x="1316152" y="560613"/>
                </a:moveTo>
                <a:cubicBezTo>
                  <a:pt x="1314107" y="560858"/>
                  <a:pt x="1314278" y="562680"/>
                  <a:pt x="1315946" y="564319"/>
                </a:cubicBezTo>
                <a:lnTo>
                  <a:pt x="1318872" y="566064"/>
                </a:lnTo>
                <a:lnTo>
                  <a:pt x="1320066" y="566485"/>
                </a:lnTo>
                <a:lnTo>
                  <a:pt x="1324712" y="566952"/>
                </a:lnTo>
                <a:cubicBezTo>
                  <a:pt x="1326129" y="566782"/>
                  <a:pt x="1326302" y="566300"/>
                  <a:pt x="1325764" y="565675"/>
                </a:cubicBezTo>
                <a:cubicBezTo>
                  <a:pt x="1324153" y="563798"/>
                  <a:pt x="1316152" y="560613"/>
                  <a:pt x="1316152" y="560613"/>
                </a:cubicBezTo>
                <a:close/>
                <a:moveTo>
                  <a:pt x="1193564" y="516784"/>
                </a:moveTo>
                <a:cubicBezTo>
                  <a:pt x="1197616" y="517527"/>
                  <a:pt x="1200584" y="517785"/>
                  <a:pt x="1203077" y="518458"/>
                </a:cubicBezTo>
                <a:cubicBezTo>
                  <a:pt x="1205570" y="519132"/>
                  <a:pt x="1207580" y="520220"/>
                  <a:pt x="1209718" y="522624"/>
                </a:cubicBezTo>
                <a:cubicBezTo>
                  <a:pt x="1204054" y="523301"/>
                  <a:pt x="1197803" y="521185"/>
                  <a:pt x="1193564" y="516784"/>
                </a:cubicBezTo>
                <a:close/>
                <a:moveTo>
                  <a:pt x="1191908" y="514835"/>
                </a:moveTo>
                <a:cubicBezTo>
                  <a:pt x="1192920" y="515020"/>
                  <a:pt x="1193450" y="515571"/>
                  <a:pt x="1193564" y="516784"/>
                </a:cubicBezTo>
                <a:cubicBezTo>
                  <a:pt x="1191677" y="517012"/>
                  <a:pt x="1187813" y="519924"/>
                  <a:pt x="1187356" y="515074"/>
                </a:cubicBezTo>
                <a:cubicBezTo>
                  <a:pt x="1189401" y="514830"/>
                  <a:pt x="1190895" y="514650"/>
                  <a:pt x="1191908" y="514835"/>
                </a:cubicBezTo>
                <a:close/>
                <a:moveTo>
                  <a:pt x="1185698" y="513124"/>
                </a:moveTo>
                <a:cubicBezTo>
                  <a:pt x="1186709" y="513309"/>
                  <a:pt x="1187240" y="513859"/>
                  <a:pt x="1187356" y="515074"/>
                </a:cubicBezTo>
                <a:cubicBezTo>
                  <a:pt x="1185465" y="515299"/>
                  <a:pt x="1181603" y="518213"/>
                  <a:pt x="1181141" y="513361"/>
                </a:cubicBezTo>
                <a:cubicBezTo>
                  <a:pt x="1183190" y="513118"/>
                  <a:pt x="1184683" y="512939"/>
                  <a:pt x="1185698" y="513124"/>
                </a:cubicBezTo>
                <a:close/>
                <a:moveTo>
                  <a:pt x="1102475" y="509674"/>
                </a:moveTo>
                <a:lnTo>
                  <a:pt x="1109192" y="511623"/>
                </a:lnTo>
                <a:lnTo>
                  <a:pt x="1110709" y="512735"/>
                </a:lnTo>
                <a:close/>
                <a:moveTo>
                  <a:pt x="1173508" y="473102"/>
                </a:moveTo>
                <a:lnTo>
                  <a:pt x="1178883" y="474501"/>
                </a:lnTo>
                <a:cubicBezTo>
                  <a:pt x="1186973" y="476705"/>
                  <a:pt x="1191391" y="477761"/>
                  <a:pt x="1193328" y="477962"/>
                </a:cubicBezTo>
                <a:lnTo>
                  <a:pt x="1193153" y="477275"/>
                </a:lnTo>
                <a:lnTo>
                  <a:pt x="1216426" y="492845"/>
                </a:lnTo>
                <a:cubicBezTo>
                  <a:pt x="1233121" y="502914"/>
                  <a:pt x="1249658" y="511866"/>
                  <a:pt x="1266278" y="520116"/>
                </a:cubicBezTo>
                <a:lnTo>
                  <a:pt x="1276198" y="527383"/>
                </a:lnTo>
                <a:lnTo>
                  <a:pt x="1249023" y="517110"/>
                </a:lnTo>
                <a:lnTo>
                  <a:pt x="1228223" y="511191"/>
                </a:lnTo>
                <a:lnTo>
                  <a:pt x="1180654" y="478372"/>
                </a:lnTo>
                <a:close/>
                <a:moveTo>
                  <a:pt x="2078394" y="448990"/>
                </a:moveTo>
                <a:cubicBezTo>
                  <a:pt x="2073609" y="447951"/>
                  <a:pt x="2089353" y="458492"/>
                  <a:pt x="2095600" y="461425"/>
                </a:cubicBezTo>
                <a:cubicBezTo>
                  <a:pt x="2152244" y="494731"/>
                  <a:pt x="2200279" y="524569"/>
                  <a:pt x="2252408" y="553918"/>
                </a:cubicBezTo>
                <a:lnTo>
                  <a:pt x="2264168" y="561502"/>
                </a:lnTo>
                <a:lnTo>
                  <a:pt x="2397747" y="638097"/>
                </a:lnTo>
                <a:lnTo>
                  <a:pt x="2367702" y="619474"/>
                </a:lnTo>
                <a:cubicBezTo>
                  <a:pt x="2341561" y="603581"/>
                  <a:pt x="2315992" y="588236"/>
                  <a:pt x="2289811" y="572348"/>
                </a:cubicBezTo>
                <a:cubicBezTo>
                  <a:pt x="2256500" y="553430"/>
                  <a:pt x="2220028" y="524663"/>
                  <a:pt x="2186754" y="506148"/>
                </a:cubicBezTo>
                <a:cubicBezTo>
                  <a:pt x="2166010" y="495542"/>
                  <a:pt x="2153710" y="490059"/>
                  <a:pt x="2130887" y="477655"/>
                </a:cubicBezTo>
                <a:cubicBezTo>
                  <a:pt x="2118194" y="471402"/>
                  <a:pt x="2103701" y="462913"/>
                  <a:pt x="2091133" y="454599"/>
                </a:cubicBezTo>
                <a:cubicBezTo>
                  <a:pt x="2083865" y="450969"/>
                  <a:pt x="2079989" y="449336"/>
                  <a:pt x="2078394" y="448990"/>
                </a:cubicBezTo>
                <a:close/>
                <a:moveTo>
                  <a:pt x="1106476" y="422393"/>
                </a:moveTo>
                <a:lnTo>
                  <a:pt x="1112962" y="423901"/>
                </a:lnTo>
                <a:lnTo>
                  <a:pt x="1118335" y="425591"/>
                </a:lnTo>
                <a:lnTo>
                  <a:pt x="1157832" y="453379"/>
                </a:lnTo>
                <a:lnTo>
                  <a:pt x="1153212" y="452216"/>
                </a:lnTo>
                <a:lnTo>
                  <a:pt x="1142783" y="450434"/>
                </a:lnTo>
                <a:lnTo>
                  <a:pt x="1124776" y="437145"/>
                </a:lnTo>
                <a:close/>
                <a:moveTo>
                  <a:pt x="1903795" y="332224"/>
                </a:moveTo>
                <a:cubicBezTo>
                  <a:pt x="1908922" y="334269"/>
                  <a:pt x="1914515" y="336156"/>
                  <a:pt x="1919691" y="338708"/>
                </a:cubicBezTo>
                <a:cubicBezTo>
                  <a:pt x="1924868" y="341256"/>
                  <a:pt x="1929630" y="344470"/>
                  <a:pt x="1933100" y="349168"/>
                </a:cubicBezTo>
                <a:cubicBezTo>
                  <a:pt x="1922840" y="345077"/>
                  <a:pt x="1912392" y="338963"/>
                  <a:pt x="1903795" y="332224"/>
                </a:cubicBezTo>
                <a:close/>
                <a:moveTo>
                  <a:pt x="1893077" y="323280"/>
                </a:moveTo>
                <a:cubicBezTo>
                  <a:pt x="1893077" y="323280"/>
                  <a:pt x="1893674" y="324537"/>
                  <a:pt x="1894034" y="325825"/>
                </a:cubicBezTo>
                <a:cubicBezTo>
                  <a:pt x="1894395" y="327110"/>
                  <a:pt x="1894520" y="328423"/>
                  <a:pt x="1893577" y="328539"/>
                </a:cubicBezTo>
                <a:cubicBezTo>
                  <a:pt x="1891685" y="328762"/>
                  <a:pt x="1889299" y="323731"/>
                  <a:pt x="1893077" y="323280"/>
                </a:cubicBezTo>
                <a:close/>
                <a:moveTo>
                  <a:pt x="1190864" y="281897"/>
                </a:moveTo>
                <a:lnTo>
                  <a:pt x="1191235" y="282522"/>
                </a:lnTo>
                <a:lnTo>
                  <a:pt x="1190800" y="282655"/>
                </a:lnTo>
                <a:cubicBezTo>
                  <a:pt x="1190368" y="282685"/>
                  <a:pt x="1190358" y="282463"/>
                  <a:pt x="1190864" y="281897"/>
                </a:cubicBezTo>
                <a:close/>
                <a:moveTo>
                  <a:pt x="1538416" y="264163"/>
                </a:moveTo>
                <a:lnTo>
                  <a:pt x="1554541" y="272840"/>
                </a:lnTo>
                <a:lnTo>
                  <a:pt x="1557745" y="274394"/>
                </a:lnTo>
                <a:lnTo>
                  <a:pt x="1562034" y="275397"/>
                </a:lnTo>
                <a:cubicBezTo>
                  <a:pt x="1562676" y="275141"/>
                  <a:pt x="1560572" y="273912"/>
                  <a:pt x="1557189" y="272268"/>
                </a:cubicBezTo>
                <a:close/>
                <a:moveTo>
                  <a:pt x="1253761" y="257512"/>
                </a:moveTo>
                <a:lnTo>
                  <a:pt x="1257239" y="259225"/>
                </a:lnTo>
                <a:lnTo>
                  <a:pt x="1258575" y="260472"/>
                </a:lnTo>
                <a:cubicBezTo>
                  <a:pt x="1259876" y="261721"/>
                  <a:pt x="1260327" y="262211"/>
                  <a:pt x="1260167" y="262177"/>
                </a:cubicBezTo>
                <a:cubicBezTo>
                  <a:pt x="1259845" y="262105"/>
                  <a:pt x="1257075" y="259927"/>
                  <a:pt x="1253761" y="257512"/>
                </a:cubicBezTo>
                <a:close/>
                <a:moveTo>
                  <a:pt x="1967344" y="214253"/>
                </a:moveTo>
                <a:cubicBezTo>
                  <a:pt x="1970016" y="213939"/>
                  <a:pt x="1978944" y="217289"/>
                  <a:pt x="1997283" y="226489"/>
                </a:cubicBezTo>
                <a:cubicBezTo>
                  <a:pt x="2165007" y="312031"/>
                  <a:pt x="2324848" y="420093"/>
                  <a:pt x="2493412" y="521793"/>
                </a:cubicBezTo>
                <a:lnTo>
                  <a:pt x="2625223" y="597246"/>
                </a:lnTo>
                <a:lnTo>
                  <a:pt x="2616786" y="599824"/>
                </a:lnTo>
                <a:lnTo>
                  <a:pt x="2619860" y="603851"/>
                </a:lnTo>
                <a:lnTo>
                  <a:pt x="2559702" y="568043"/>
                </a:lnTo>
                <a:cubicBezTo>
                  <a:pt x="2383105" y="464609"/>
                  <a:pt x="2205141" y="362705"/>
                  <a:pt x="2027113" y="257035"/>
                </a:cubicBezTo>
                <a:cubicBezTo>
                  <a:pt x="2007624" y="249126"/>
                  <a:pt x="1959329" y="215198"/>
                  <a:pt x="1967344" y="214253"/>
                </a:cubicBezTo>
                <a:close/>
                <a:moveTo>
                  <a:pt x="1591653" y="199825"/>
                </a:moveTo>
                <a:lnTo>
                  <a:pt x="1607220" y="207020"/>
                </a:lnTo>
                <a:cubicBezTo>
                  <a:pt x="1616681" y="211557"/>
                  <a:pt x="1620653" y="213702"/>
                  <a:pt x="1620838" y="214165"/>
                </a:cubicBezTo>
                <a:cubicBezTo>
                  <a:pt x="1621207" y="215093"/>
                  <a:pt x="1606408" y="209296"/>
                  <a:pt x="1590002" y="202465"/>
                </a:cubicBezTo>
                <a:close/>
                <a:moveTo>
                  <a:pt x="1591529" y="199768"/>
                </a:moveTo>
                <a:lnTo>
                  <a:pt x="1591660" y="199812"/>
                </a:lnTo>
                <a:lnTo>
                  <a:pt x="1591653" y="199825"/>
                </a:lnTo>
                <a:close/>
                <a:moveTo>
                  <a:pt x="1250978" y="190209"/>
                </a:moveTo>
                <a:cubicBezTo>
                  <a:pt x="1265892" y="205479"/>
                  <a:pt x="1280685" y="213213"/>
                  <a:pt x="1287846" y="220544"/>
                </a:cubicBezTo>
                <a:lnTo>
                  <a:pt x="1289410" y="222848"/>
                </a:lnTo>
                <a:lnTo>
                  <a:pt x="1292704" y="224959"/>
                </a:lnTo>
                <a:lnTo>
                  <a:pt x="1287846" y="220544"/>
                </a:lnTo>
                <a:cubicBezTo>
                  <a:pt x="1273651" y="213422"/>
                  <a:pt x="1262312" y="201814"/>
                  <a:pt x="1250978" y="190209"/>
                </a:cubicBezTo>
                <a:close/>
                <a:moveTo>
                  <a:pt x="1459444" y="189896"/>
                </a:moveTo>
                <a:cubicBezTo>
                  <a:pt x="1461491" y="189651"/>
                  <a:pt x="1463516" y="190022"/>
                  <a:pt x="1465295" y="190731"/>
                </a:cubicBezTo>
                <a:cubicBezTo>
                  <a:pt x="1467071" y="191439"/>
                  <a:pt x="1468605" y="192482"/>
                  <a:pt x="1469664" y="193583"/>
                </a:cubicBezTo>
                <a:cubicBezTo>
                  <a:pt x="1463995" y="194258"/>
                  <a:pt x="1461793" y="194522"/>
                  <a:pt x="1459444" y="189896"/>
                </a:cubicBezTo>
                <a:close/>
                <a:moveTo>
                  <a:pt x="1302005" y="189316"/>
                </a:moveTo>
                <a:cubicBezTo>
                  <a:pt x="1302005" y="189316"/>
                  <a:pt x="1309289" y="204193"/>
                  <a:pt x="1305710" y="200525"/>
                </a:cubicBezTo>
                <a:cubicBezTo>
                  <a:pt x="1305710" y="200525"/>
                  <a:pt x="1298550" y="193194"/>
                  <a:pt x="1302005" y="189316"/>
                </a:cubicBezTo>
                <a:close/>
                <a:moveTo>
                  <a:pt x="1398047" y="187011"/>
                </a:moveTo>
                <a:cubicBezTo>
                  <a:pt x="1398668" y="186015"/>
                  <a:pt x="1400840" y="186271"/>
                  <a:pt x="1402999" y="187021"/>
                </a:cubicBezTo>
                <a:cubicBezTo>
                  <a:pt x="1405156" y="187769"/>
                  <a:pt x="1407300" y="189007"/>
                  <a:pt x="1407862" y="189978"/>
                </a:cubicBezTo>
                <a:cubicBezTo>
                  <a:pt x="1408237" y="190622"/>
                  <a:pt x="1407906" y="191145"/>
                  <a:pt x="1406414" y="191326"/>
                </a:cubicBezTo>
                <a:cubicBezTo>
                  <a:pt x="1402638" y="191777"/>
                  <a:pt x="1398047" y="187011"/>
                  <a:pt x="1398047" y="187011"/>
                </a:cubicBezTo>
                <a:close/>
                <a:moveTo>
                  <a:pt x="1560698" y="185520"/>
                </a:moveTo>
                <a:lnTo>
                  <a:pt x="1591529" y="199768"/>
                </a:lnTo>
                <a:lnTo>
                  <a:pt x="1578575" y="195293"/>
                </a:lnTo>
                <a:cubicBezTo>
                  <a:pt x="1571579" y="191990"/>
                  <a:pt x="1563779" y="187809"/>
                  <a:pt x="1560698" y="185520"/>
                </a:cubicBezTo>
                <a:close/>
                <a:moveTo>
                  <a:pt x="1479027" y="144618"/>
                </a:moveTo>
                <a:cubicBezTo>
                  <a:pt x="1474936" y="145105"/>
                  <a:pt x="1479720" y="151895"/>
                  <a:pt x="1487589" y="150957"/>
                </a:cubicBezTo>
                <a:cubicBezTo>
                  <a:pt x="1489008" y="150788"/>
                  <a:pt x="1489181" y="150305"/>
                  <a:pt x="1488644" y="149680"/>
                </a:cubicBezTo>
                <a:cubicBezTo>
                  <a:pt x="1487031" y="147801"/>
                  <a:pt x="1479027" y="144618"/>
                  <a:pt x="1479027" y="144618"/>
                </a:cubicBezTo>
                <a:close/>
                <a:moveTo>
                  <a:pt x="1356446" y="100789"/>
                </a:moveTo>
                <a:cubicBezTo>
                  <a:pt x="1360495" y="101533"/>
                  <a:pt x="1363463" y="101790"/>
                  <a:pt x="1365953" y="102463"/>
                </a:cubicBezTo>
                <a:cubicBezTo>
                  <a:pt x="1368444" y="103136"/>
                  <a:pt x="1370459" y="104225"/>
                  <a:pt x="1372597" y="106629"/>
                </a:cubicBezTo>
                <a:cubicBezTo>
                  <a:pt x="1366929" y="107306"/>
                  <a:pt x="1360682" y="105191"/>
                  <a:pt x="1356446" y="100789"/>
                </a:cubicBezTo>
                <a:close/>
                <a:moveTo>
                  <a:pt x="1354787" y="98840"/>
                </a:moveTo>
                <a:cubicBezTo>
                  <a:pt x="1355799" y="99025"/>
                  <a:pt x="1356329" y="99576"/>
                  <a:pt x="1356446" y="100789"/>
                </a:cubicBezTo>
                <a:cubicBezTo>
                  <a:pt x="1354556" y="101016"/>
                  <a:pt x="1350692" y="103929"/>
                  <a:pt x="1350235" y="99079"/>
                </a:cubicBezTo>
                <a:cubicBezTo>
                  <a:pt x="1352279" y="98833"/>
                  <a:pt x="1353775" y="98654"/>
                  <a:pt x="1354787" y="98840"/>
                </a:cubicBezTo>
                <a:close/>
                <a:moveTo>
                  <a:pt x="1348574" y="97128"/>
                </a:moveTo>
                <a:cubicBezTo>
                  <a:pt x="1349586" y="97317"/>
                  <a:pt x="1350116" y="97865"/>
                  <a:pt x="1350235" y="99079"/>
                </a:cubicBezTo>
                <a:cubicBezTo>
                  <a:pt x="1348345" y="99302"/>
                  <a:pt x="1344482" y="102219"/>
                  <a:pt x="1344019" y="97365"/>
                </a:cubicBezTo>
                <a:cubicBezTo>
                  <a:pt x="1346066" y="97122"/>
                  <a:pt x="1347561" y="96943"/>
                  <a:pt x="1348574" y="97128"/>
                </a:cubicBezTo>
                <a:close/>
                <a:moveTo>
                  <a:pt x="1265354" y="93681"/>
                </a:moveTo>
                <a:lnTo>
                  <a:pt x="1272067" y="95627"/>
                </a:lnTo>
                <a:lnTo>
                  <a:pt x="1273587" y="96741"/>
                </a:lnTo>
                <a:close/>
                <a:moveTo>
                  <a:pt x="1280317" y="86983"/>
                </a:moveTo>
                <a:cubicBezTo>
                  <a:pt x="1330215" y="96152"/>
                  <a:pt x="1392104" y="124335"/>
                  <a:pt x="1447136" y="140659"/>
                </a:cubicBezTo>
                <a:cubicBezTo>
                  <a:pt x="1451143" y="142632"/>
                  <a:pt x="1471388" y="147983"/>
                  <a:pt x="1470891" y="142726"/>
                </a:cubicBezTo>
                <a:lnTo>
                  <a:pt x="1446408" y="132977"/>
                </a:lnTo>
                <a:cubicBezTo>
                  <a:pt x="1421841" y="125690"/>
                  <a:pt x="1395508" y="116568"/>
                  <a:pt x="1372597" y="106629"/>
                </a:cubicBezTo>
                <a:cubicBezTo>
                  <a:pt x="1392824" y="111776"/>
                  <a:pt x="1414256" y="118723"/>
                  <a:pt x="1436451" y="126192"/>
                </a:cubicBezTo>
                <a:cubicBezTo>
                  <a:pt x="1458650" y="133662"/>
                  <a:pt x="1481613" y="141651"/>
                  <a:pt x="1504904" y="148887"/>
                </a:cubicBezTo>
                <a:cubicBezTo>
                  <a:pt x="1548059" y="164177"/>
                  <a:pt x="1591358" y="184357"/>
                  <a:pt x="1632043" y="197079"/>
                </a:cubicBezTo>
                <a:cubicBezTo>
                  <a:pt x="1652403" y="203643"/>
                  <a:pt x="1673286" y="210656"/>
                  <a:pt x="1694042" y="218909"/>
                </a:cubicBezTo>
                <a:lnTo>
                  <a:pt x="1705542" y="224402"/>
                </a:lnTo>
                <a:lnTo>
                  <a:pt x="1657701" y="207365"/>
                </a:lnTo>
                <a:cubicBezTo>
                  <a:pt x="1638793" y="200800"/>
                  <a:pt x="1620202" y="194459"/>
                  <a:pt x="1602349" y="188313"/>
                </a:cubicBezTo>
                <a:cubicBezTo>
                  <a:pt x="1590244" y="184853"/>
                  <a:pt x="1573774" y="179049"/>
                  <a:pt x="1567877" y="177301"/>
                </a:cubicBezTo>
                <a:cubicBezTo>
                  <a:pt x="1560008" y="178241"/>
                  <a:pt x="1566133" y="182416"/>
                  <a:pt x="1560466" y="183093"/>
                </a:cubicBezTo>
                <a:cubicBezTo>
                  <a:pt x="1560466" y="183093"/>
                  <a:pt x="1550710" y="184262"/>
                  <a:pt x="1550479" y="181834"/>
                </a:cubicBezTo>
                <a:cubicBezTo>
                  <a:pt x="1550710" y="184262"/>
                  <a:pt x="1571416" y="194463"/>
                  <a:pt x="1590002" y="202465"/>
                </a:cubicBezTo>
                <a:lnTo>
                  <a:pt x="1587958" y="204164"/>
                </a:lnTo>
                <a:lnTo>
                  <a:pt x="1585911" y="202953"/>
                </a:lnTo>
                <a:cubicBezTo>
                  <a:pt x="1586023" y="204167"/>
                  <a:pt x="1586632" y="204706"/>
                  <a:pt x="1587421" y="204615"/>
                </a:cubicBezTo>
                <a:lnTo>
                  <a:pt x="1587958" y="204164"/>
                </a:lnTo>
                <a:lnTo>
                  <a:pt x="1599599" y="211050"/>
                </a:lnTo>
                <a:cubicBezTo>
                  <a:pt x="1614043" y="217661"/>
                  <a:pt x="1630552" y="220519"/>
                  <a:pt x="1647299" y="225879"/>
                </a:cubicBezTo>
                <a:cubicBezTo>
                  <a:pt x="1749907" y="267189"/>
                  <a:pt x="1852165" y="308131"/>
                  <a:pt x="1946163" y="362737"/>
                </a:cubicBezTo>
                <a:cubicBezTo>
                  <a:pt x="1984028" y="386019"/>
                  <a:pt x="2021577" y="409339"/>
                  <a:pt x="2057323" y="430421"/>
                </a:cubicBezTo>
                <a:cubicBezTo>
                  <a:pt x="2130158" y="469973"/>
                  <a:pt x="2208619" y="508443"/>
                  <a:pt x="2282373" y="557698"/>
                </a:cubicBezTo>
                <a:cubicBezTo>
                  <a:pt x="2335002" y="592303"/>
                  <a:pt x="2389249" y="623851"/>
                  <a:pt x="2448280" y="662190"/>
                </a:cubicBezTo>
                <a:cubicBezTo>
                  <a:pt x="2460884" y="670906"/>
                  <a:pt x="2477583" y="679134"/>
                  <a:pt x="2490190" y="687850"/>
                </a:cubicBezTo>
                <a:cubicBezTo>
                  <a:pt x="2493253" y="689938"/>
                  <a:pt x="2498072" y="693759"/>
                  <a:pt x="2500302" y="696303"/>
                </a:cubicBezTo>
                <a:lnTo>
                  <a:pt x="2499469" y="696425"/>
                </a:lnTo>
                <a:lnTo>
                  <a:pt x="2517691" y="706874"/>
                </a:lnTo>
                <a:lnTo>
                  <a:pt x="2518557" y="706696"/>
                </a:lnTo>
                <a:lnTo>
                  <a:pt x="2519314" y="707806"/>
                </a:lnTo>
                <a:lnTo>
                  <a:pt x="2525288" y="711230"/>
                </a:lnTo>
                <a:cubicBezTo>
                  <a:pt x="2662082" y="788895"/>
                  <a:pt x="2798890" y="867500"/>
                  <a:pt x="2940240" y="954771"/>
                </a:cubicBezTo>
                <a:cubicBezTo>
                  <a:pt x="3002521" y="996300"/>
                  <a:pt x="3057744" y="1036780"/>
                  <a:pt x="3127780" y="1086251"/>
                </a:cubicBezTo>
                <a:lnTo>
                  <a:pt x="3189740" y="1128622"/>
                </a:lnTo>
                <a:lnTo>
                  <a:pt x="3199225" y="1120424"/>
                </a:lnTo>
                <a:lnTo>
                  <a:pt x="3190468" y="1129119"/>
                </a:lnTo>
                <a:lnTo>
                  <a:pt x="3201179" y="1136444"/>
                </a:lnTo>
                <a:lnTo>
                  <a:pt x="3202018" y="1135737"/>
                </a:lnTo>
                <a:lnTo>
                  <a:pt x="3201998" y="1137003"/>
                </a:lnTo>
                <a:lnTo>
                  <a:pt x="3256319" y="1174151"/>
                </a:lnTo>
                <a:lnTo>
                  <a:pt x="3259258" y="1169328"/>
                </a:lnTo>
                <a:lnTo>
                  <a:pt x="3261363" y="1168269"/>
                </a:lnTo>
                <a:lnTo>
                  <a:pt x="3267137" y="1164641"/>
                </a:lnTo>
                <a:lnTo>
                  <a:pt x="3263904" y="1170330"/>
                </a:lnTo>
                <a:lnTo>
                  <a:pt x="3260212" y="1176814"/>
                </a:lnTo>
                <a:lnTo>
                  <a:pt x="3301268" y="1204889"/>
                </a:lnTo>
                <a:lnTo>
                  <a:pt x="3314583" y="1182094"/>
                </a:lnTo>
                <a:lnTo>
                  <a:pt x="3318352" y="1179493"/>
                </a:lnTo>
                <a:lnTo>
                  <a:pt x="3320617" y="1177715"/>
                </a:lnTo>
                <a:lnTo>
                  <a:pt x="3237489" y="1121969"/>
                </a:lnTo>
                <a:cubicBezTo>
                  <a:pt x="3134456" y="1054776"/>
                  <a:pt x="3032189" y="989760"/>
                  <a:pt x="2930261" y="926266"/>
                </a:cubicBezTo>
                <a:lnTo>
                  <a:pt x="2654116" y="757468"/>
                </a:lnTo>
                <a:lnTo>
                  <a:pt x="2713461" y="780201"/>
                </a:lnTo>
                <a:cubicBezTo>
                  <a:pt x="2967470" y="905774"/>
                  <a:pt x="3220678" y="1030428"/>
                  <a:pt x="3447829" y="1181970"/>
                </a:cubicBezTo>
                <a:cubicBezTo>
                  <a:pt x="3538898" y="1245816"/>
                  <a:pt x="3629136" y="1309634"/>
                  <a:pt x="3715410" y="1367953"/>
                </a:cubicBezTo>
                <a:cubicBezTo>
                  <a:pt x="3892325" y="1479364"/>
                  <a:pt x="4084282" y="1590372"/>
                  <a:pt x="4260388" y="1723237"/>
                </a:cubicBezTo>
                <a:lnTo>
                  <a:pt x="4443187" y="1854384"/>
                </a:lnTo>
                <a:lnTo>
                  <a:pt x="4560189" y="1950162"/>
                </a:lnTo>
                <a:lnTo>
                  <a:pt x="4598182" y="1982750"/>
                </a:lnTo>
                <a:lnTo>
                  <a:pt x="4558252" y="1954292"/>
                </a:lnTo>
                <a:cubicBezTo>
                  <a:pt x="4460882" y="1885652"/>
                  <a:pt x="4369495" y="1823249"/>
                  <a:pt x="4274940" y="1757725"/>
                </a:cubicBezTo>
                <a:cubicBezTo>
                  <a:pt x="4194300" y="1704958"/>
                  <a:pt x="4108669" y="1629656"/>
                  <a:pt x="4027996" y="1577788"/>
                </a:cubicBezTo>
                <a:cubicBezTo>
                  <a:pt x="3977393" y="1547488"/>
                  <a:pt x="3947120" y="1531280"/>
                  <a:pt x="3891684" y="1496347"/>
                </a:cubicBezTo>
                <a:cubicBezTo>
                  <a:pt x="3860647" y="1478325"/>
                  <a:pt x="3825643" y="1454802"/>
                  <a:pt x="3795610" y="1432338"/>
                </a:cubicBezTo>
                <a:cubicBezTo>
                  <a:pt x="3724566" y="1390628"/>
                  <a:pt x="3784566" y="1437345"/>
                  <a:pt x="3805003" y="1448756"/>
                </a:cubicBezTo>
                <a:cubicBezTo>
                  <a:pt x="3941747" y="1540949"/>
                  <a:pt x="4057187" y="1622600"/>
                  <a:pt x="4183465" y="1704605"/>
                </a:cubicBezTo>
                <a:cubicBezTo>
                  <a:pt x="4329736" y="1809640"/>
                  <a:pt x="4465406" y="1908063"/>
                  <a:pt x="4596078" y="2006323"/>
                </a:cubicBezTo>
                <a:cubicBezTo>
                  <a:pt x="4666815" y="2056076"/>
                  <a:pt x="4732299" y="2106777"/>
                  <a:pt x="4798407" y="2157497"/>
                </a:cubicBezTo>
                <a:lnTo>
                  <a:pt x="4814606" y="2169390"/>
                </a:lnTo>
                <a:lnTo>
                  <a:pt x="5023426" y="2358740"/>
                </a:lnTo>
                <a:cubicBezTo>
                  <a:pt x="5098754" y="2429206"/>
                  <a:pt x="5172753" y="2500746"/>
                  <a:pt x="5244829" y="2573202"/>
                </a:cubicBezTo>
                <a:cubicBezTo>
                  <a:pt x="5327200" y="2656009"/>
                  <a:pt x="5407068" y="2740010"/>
                  <a:pt x="5483550" y="2824969"/>
                </a:cubicBezTo>
                <a:cubicBezTo>
                  <a:pt x="5576152" y="2927206"/>
                  <a:pt x="5675669" y="3021695"/>
                  <a:pt x="5738950" y="3124806"/>
                </a:cubicBezTo>
                <a:cubicBezTo>
                  <a:pt x="5753991" y="3147621"/>
                  <a:pt x="5754378" y="3171498"/>
                  <a:pt x="5769295" y="3186773"/>
                </a:cubicBezTo>
                <a:cubicBezTo>
                  <a:pt x="5799495" y="3239941"/>
                  <a:pt x="5836032" y="3286008"/>
                  <a:pt x="5870410" y="3343455"/>
                </a:cubicBezTo>
                <a:cubicBezTo>
                  <a:pt x="5870410" y="3343455"/>
                  <a:pt x="5877571" y="3350785"/>
                  <a:pt x="5877693" y="3358326"/>
                </a:cubicBezTo>
                <a:cubicBezTo>
                  <a:pt x="5885119" y="3381995"/>
                  <a:pt x="5862654" y="3335513"/>
                  <a:pt x="5863043" y="3359392"/>
                </a:cubicBezTo>
                <a:cubicBezTo>
                  <a:pt x="5863165" y="3366931"/>
                  <a:pt x="5874292" y="3401808"/>
                  <a:pt x="5860095" y="3394684"/>
                </a:cubicBezTo>
                <a:cubicBezTo>
                  <a:pt x="5855918" y="3390409"/>
                  <a:pt x="5830594" y="3348411"/>
                  <a:pt x="5819136" y="3329262"/>
                </a:cubicBezTo>
                <a:cubicBezTo>
                  <a:pt x="5804098" y="3306448"/>
                  <a:pt x="5792636" y="3287298"/>
                  <a:pt x="5774141" y="3268358"/>
                </a:cubicBezTo>
                <a:cubicBezTo>
                  <a:pt x="5811255" y="3313778"/>
                  <a:pt x="5812523" y="3391700"/>
                  <a:pt x="5750118" y="3342630"/>
                </a:cubicBezTo>
                <a:cubicBezTo>
                  <a:pt x="5735346" y="3336153"/>
                  <a:pt x="5727921" y="3312485"/>
                  <a:pt x="5713004" y="3297210"/>
                </a:cubicBezTo>
                <a:cubicBezTo>
                  <a:pt x="5691051" y="3282145"/>
                  <a:pt x="5679980" y="3286875"/>
                  <a:pt x="5668645" y="3275269"/>
                </a:cubicBezTo>
                <a:cubicBezTo>
                  <a:pt x="5646692" y="3260203"/>
                  <a:pt x="5624370" y="3222517"/>
                  <a:pt x="5598572" y="3187447"/>
                </a:cubicBezTo>
                <a:cubicBezTo>
                  <a:pt x="5557877" y="3138362"/>
                  <a:pt x="5520762" y="3092943"/>
                  <a:pt x="5486631" y="3050577"/>
                </a:cubicBezTo>
                <a:cubicBezTo>
                  <a:pt x="5420280" y="2975221"/>
                  <a:pt x="5331624" y="2899269"/>
                  <a:pt x="5253937" y="2812304"/>
                </a:cubicBezTo>
                <a:cubicBezTo>
                  <a:pt x="5226163" y="2782010"/>
                  <a:pt x="5198140" y="2749992"/>
                  <a:pt x="5169535" y="2717130"/>
                </a:cubicBezTo>
                <a:lnTo>
                  <a:pt x="5135294" y="2678074"/>
                </a:lnTo>
                <a:lnTo>
                  <a:pt x="5132282" y="2680235"/>
                </a:lnTo>
                <a:cubicBezTo>
                  <a:pt x="5130865" y="2679191"/>
                  <a:pt x="5131398" y="2677876"/>
                  <a:pt x="5132635" y="2677038"/>
                </a:cubicBezTo>
                <a:lnTo>
                  <a:pt x="5134281" y="2676919"/>
                </a:lnTo>
                <a:lnTo>
                  <a:pt x="5081639" y="2616872"/>
                </a:lnTo>
                <a:cubicBezTo>
                  <a:pt x="5021432" y="2549507"/>
                  <a:pt x="4957559" y="2482250"/>
                  <a:pt x="4887349" y="2422096"/>
                </a:cubicBezTo>
                <a:cubicBezTo>
                  <a:pt x="4806448" y="2354088"/>
                  <a:pt x="4724708" y="2270387"/>
                  <a:pt x="4643688" y="2194838"/>
                </a:cubicBezTo>
                <a:cubicBezTo>
                  <a:pt x="4529378" y="2092615"/>
                  <a:pt x="4404592" y="1995734"/>
                  <a:pt x="4289826" y="1901698"/>
                </a:cubicBezTo>
                <a:cubicBezTo>
                  <a:pt x="4024615" y="1693155"/>
                  <a:pt x="3763686" y="1484130"/>
                  <a:pt x="3500992" y="1298677"/>
                </a:cubicBezTo>
                <a:lnTo>
                  <a:pt x="3331367" y="1184923"/>
                </a:lnTo>
                <a:lnTo>
                  <a:pt x="3327743" y="1191690"/>
                </a:lnTo>
                <a:lnTo>
                  <a:pt x="3324066" y="1196607"/>
                </a:lnTo>
                <a:cubicBezTo>
                  <a:pt x="3322807" y="1198131"/>
                  <a:pt x="3321953" y="1198921"/>
                  <a:pt x="3321827" y="1198477"/>
                </a:cubicBezTo>
                <a:lnTo>
                  <a:pt x="3323697" y="1199245"/>
                </a:lnTo>
                <a:lnTo>
                  <a:pt x="3315482" y="1214583"/>
                </a:lnTo>
                <a:lnTo>
                  <a:pt x="3510331" y="1339559"/>
                </a:lnTo>
                <a:cubicBezTo>
                  <a:pt x="3642749" y="1436842"/>
                  <a:pt x="3760763" y="1550272"/>
                  <a:pt x="3886023" y="1640222"/>
                </a:cubicBezTo>
                <a:cubicBezTo>
                  <a:pt x="4010828" y="1738361"/>
                  <a:pt x="4136208" y="1835851"/>
                  <a:pt x="4261138" y="1941529"/>
                </a:cubicBezTo>
                <a:cubicBezTo>
                  <a:pt x="4386519" y="2039023"/>
                  <a:pt x="4518940" y="2136304"/>
                  <a:pt x="4640988" y="2245213"/>
                </a:cubicBezTo>
                <a:cubicBezTo>
                  <a:pt x="4846107" y="2438569"/>
                  <a:pt x="5065579" y="2641752"/>
                  <a:pt x="5284286" y="2869007"/>
                </a:cubicBezTo>
                <a:cubicBezTo>
                  <a:pt x="5357189" y="2944757"/>
                  <a:pt x="5430008" y="3023184"/>
                  <a:pt x="5502180" y="3104811"/>
                </a:cubicBezTo>
                <a:cubicBezTo>
                  <a:pt x="5535716" y="3146567"/>
                  <a:pt x="5569968" y="3196472"/>
                  <a:pt x="5606363" y="3233739"/>
                </a:cubicBezTo>
                <a:cubicBezTo>
                  <a:pt x="5665575" y="3303023"/>
                  <a:pt x="5724644" y="3363507"/>
                  <a:pt x="5747807" y="3416885"/>
                </a:cubicBezTo>
                <a:cubicBezTo>
                  <a:pt x="5755563" y="3424828"/>
                  <a:pt x="5751774" y="3444429"/>
                  <a:pt x="5755025" y="3463822"/>
                </a:cubicBezTo>
                <a:cubicBezTo>
                  <a:pt x="5759323" y="3475639"/>
                  <a:pt x="5777696" y="3487039"/>
                  <a:pt x="5755988" y="3487055"/>
                </a:cubicBezTo>
                <a:cubicBezTo>
                  <a:pt x="5737737" y="3483196"/>
                  <a:pt x="5674210" y="3365005"/>
                  <a:pt x="5651537" y="3341789"/>
                </a:cubicBezTo>
                <a:cubicBezTo>
                  <a:pt x="5610966" y="3300243"/>
                  <a:pt x="5577309" y="3250949"/>
                  <a:pt x="5522275" y="3185942"/>
                </a:cubicBezTo>
                <a:cubicBezTo>
                  <a:pt x="5480387" y="3135635"/>
                  <a:pt x="5436762" y="3086794"/>
                  <a:pt x="5391998" y="3038989"/>
                </a:cubicBezTo>
                <a:lnTo>
                  <a:pt x="5354518" y="3000516"/>
                </a:lnTo>
                <a:lnTo>
                  <a:pt x="5390182" y="3042872"/>
                </a:lnTo>
                <a:cubicBezTo>
                  <a:pt x="5427915" y="3086760"/>
                  <a:pt x="5456252" y="3118549"/>
                  <a:pt x="5489149" y="3163708"/>
                </a:cubicBezTo>
                <a:cubicBezTo>
                  <a:pt x="5503913" y="3183515"/>
                  <a:pt x="5517601" y="3202795"/>
                  <a:pt x="5530672" y="3221833"/>
                </a:cubicBezTo>
                <a:lnTo>
                  <a:pt x="5556373" y="3260370"/>
                </a:lnTo>
                <a:lnTo>
                  <a:pt x="5562852" y="3268433"/>
                </a:lnTo>
                <a:cubicBezTo>
                  <a:pt x="5607003" y="3327082"/>
                  <a:pt x="5643415" y="3383524"/>
                  <a:pt x="5679058" y="3446592"/>
                </a:cubicBezTo>
                <a:cubicBezTo>
                  <a:pt x="5688427" y="3463602"/>
                  <a:pt x="5698843" y="3481681"/>
                  <a:pt x="5705169" y="3496503"/>
                </a:cubicBezTo>
                <a:lnTo>
                  <a:pt x="5707151" y="3503089"/>
                </a:lnTo>
                <a:lnTo>
                  <a:pt x="5736339" y="3551377"/>
                </a:lnTo>
                <a:cubicBezTo>
                  <a:pt x="5750179" y="3574066"/>
                  <a:pt x="5763284" y="3596051"/>
                  <a:pt x="5774270" y="3617213"/>
                </a:cubicBezTo>
                <a:cubicBezTo>
                  <a:pt x="5757796" y="3594450"/>
                  <a:pt x="5741121" y="3567608"/>
                  <a:pt x="5726759" y="3542209"/>
                </a:cubicBezTo>
                <a:lnTo>
                  <a:pt x="5710164" y="3517854"/>
                </a:lnTo>
                <a:lnTo>
                  <a:pt x="5710065" y="3518119"/>
                </a:lnTo>
                <a:lnTo>
                  <a:pt x="5711352" y="3529537"/>
                </a:lnTo>
                <a:cubicBezTo>
                  <a:pt x="5713877" y="3535432"/>
                  <a:pt x="5717452" y="3541690"/>
                  <a:pt x="5719008" y="3543645"/>
                </a:cubicBezTo>
                <a:cubicBezTo>
                  <a:pt x="5751173" y="3600541"/>
                  <a:pt x="5796983" y="3661641"/>
                  <a:pt x="5820619" y="3714881"/>
                </a:cubicBezTo>
                <a:cubicBezTo>
                  <a:pt x="5785333" y="3670537"/>
                  <a:pt x="5754674" y="3607003"/>
                  <a:pt x="5721449" y="3559658"/>
                </a:cubicBezTo>
                <a:cubicBezTo>
                  <a:pt x="5731584" y="3573867"/>
                  <a:pt x="5714499" y="3547103"/>
                  <a:pt x="5711976" y="3549815"/>
                </a:cubicBezTo>
                <a:cubicBezTo>
                  <a:pt x="5707746" y="3555089"/>
                  <a:pt x="5719000" y="3560112"/>
                  <a:pt x="5719000" y="3560112"/>
                </a:cubicBezTo>
                <a:cubicBezTo>
                  <a:pt x="5736641" y="3590517"/>
                  <a:pt x="5754084" y="3619646"/>
                  <a:pt x="5770827" y="3648299"/>
                </a:cubicBezTo>
                <a:lnTo>
                  <a:pt x="5802840" y="3705665"/>
                </a:lnTo>
                <a:lnTo>
                  <a:pt x="5796222" y="3699225"/>
                </a:lnTo>
                <a:lnTo>
                  <a:pt x="5795904" y="3698976"/>
                </a:lnTo>
                <a:lnTo>
                  <a:pt x="5794333" y="3696559"/>
                </a:lnTo>
                <a:cubicBezTo>
                  <a:pt x="5790831" y="3690097"/>
                  <a:pt x="5772749" y="3656783"/>
                  <a:pt x="5770300" y="3657237"/>
                </a:cubicBezTo>
                <a:cubicBezTo>
                  <a:pt x="5762548" y="3658673"/>
                  <a:pt x="5783078" y="3691535"/>
                  <a:pt x="5782412" y="3687168"/>
                </a:cubicBezTo>
                <a:lnTo>
                  <a:pt x="5784186" y="3689941"/>
                </a:lnTo>
                <a:lnTo>
                  <a:pt x="5779548" y="3690321"/>
                </a:lnTo>
                <a:cubicBezTo>
                  <a:pt x="5780183" y="3692106"/>
                  <a:pt x="5782746" y="3695278"/>
                  <a:pt x="5786224" y="3699048"/>
                </a:cubicBezTo>
                <a:lnTo>
                  <a:pt x="5795435" y="3708378"/>
                </a:lnTo>
                <a:lnTo>
                  <a:pt x="5799889" y="3716481"/>
                </a:lnTo>
                <a:cubicBezTo>
                  <a:pt x="5798437" y="3723486"/>
                  <a:pt x="5780962" y="3694174"/>
                  <a:pt x="5780962" y="3694174"/>
                </a:cubicBezTo>
                <a:cubicBezTo>
                  <a:pt x="5748909" y="3638005"/>
                  <a:pt x="5718131" y="3590207"/>
                  <a:pt x="5690597" y="3544426"/>
                </a:cubicBezTo>
                <a:cubicBezTo>
                  <a:pt x="5689041" y="3542470"/>
                  <a:pt x="5680931" y="3527792"/>
                  <a:pt x="5672283" y="3514054"/>
                </a:cubicBezTo>
                <a:lnTo>
                  <a:pt x="5669332" y="3509800"/>
                </a:lnTo>
                <a:lnTo>
                  <a:pt x="5667694" y="3508933"/>
                </a:lnTo>
                <a:lnTo>
                  <a:pt x="5663246" y="3511975"/>
                </a:lnTo>
                <a:lnTo>
                  <a:pt x="5691591" y="3560237"/>
                </a:lnTo>
                <a:cubicBezTo>
                  <a:pt x="5703714" y="3580252"/>
                  <a:pt x="5715846" y="3599983"/>
                  <a:pt x="5728260" y="3620880"/>
                </a:cubicBezTo>
                <a:cubicBezTo>
                  <a:pt x="5728594" y="3623066"/>
                  <a:pt x="5757984" y="3661766"/>
                  <a:pt x="5756259" y="3666949"/>
                </a:cubicBezTo>
                <a:cubicBezTo>
                  <a:pt x="5749170" y="3672755"/>
                  <a:pt x="5736594" y="3642533"/>
                  <a:pt x="5736594" y="3642533"/>
                </a:cubicBezTo>
                <a:lnTo>
                  <a:pt x="5714603" y="3608366"/>
                </a:lnTo>
                <a:lnTo>
                  <a:pt x="5715227" y="3610902"/>
                </a:lnTo>
                <a:cubicBezTo>
                  <a:pt x="5714627" y="3613590"/>
                  <a:pt x="5712204" y="3613311"/>
                  <a:pt x="5708722" y="3611214"/>
                </a:cubicBezTo>
                <a:lnTo>
                  <a:pt x="5700844" y="3603991"/>
                </a:lnTo>
                <a:lnTo>
                  <a:pt x="5656205" y="3537481"/>
                </a:lnTo>
                <a:cubicBezTo>
                  <a:pt x="5633860" y="3509788"/>
                  <a:pt x="5612809" y="3469701"/>
                  <a:pt x="5584814" y="3443648"/>
                </a:cubicBezTo>
                <a:lnTo>
                  <a:pt x="5583683" y="3443110"/>
                </a:lnTo>
                <a:lnTo>
                  <a:pt x="5601575" y="3470249"/>
                </a:lnTo>
                <a:cubicBezTo>
                  <a:pt x="5619041" y="3497455"/>
                  <a:pt x="5635542" y="3524515"/>
                  <a:pt x="5650204" y="3551916"/>
                </a:cubicBezTo>
                <a:cubicBezTo>
                  <a:pt x="5621349" y="3517421"/>
                  <a:pt x="5606136" y="3484181"/>
                  <a:pt x="5584219" y="3451080"/>
                </a:cubicBezTo>
                <a:lnTo>
                  <a:pt x="5575164" y="3439045"/>
                </a:lnTo>
                <a:lnTo>
                  <a:pt x="5567986" y="3435623"/>
                </a:lnTo>
                <a:cubicBezTo>
                  <a:pt x="5562383" y="3439896"/>
                  <a:pt x="5586509" y="3476198"/>
                  <a:pt x="5604825" y="3500677"/>
                </a:cubicBezTo>
                <a:cubicBezTo>
                  <a:pt x="5622431" y="3530213"/>
                  <a:pt x="5641395" y="3559123"/>
                  <a:pt x="5660594" y="3588543"/>
                </a:cubicBezTo>
                <a:lnTo>
                  <a:pt x="5674602" y="3610824"/>
                </a:lnTo>
                <a:lnTo>
                  <a:pt x="5674799" y="3617722"/>
                </a:lnTo>
                <a:cubicBezTo>
                  <a:pt x="5667763" y="3617932"/>
                  <a:pt x="5662114" y="3604425"/>
                  <a:pt x="5655050" y="3589468"/>
                </a:cubicBezTo>
                <a:lnTo>
                  <a:pt x="5651990" y="3583861"/>
                </a:lnTo>
                <a:lnTo>
                  <a:pt x="5656349" y="3592918"/>
                </a:lnTo>
                <a:cubicBezTo>
                  <a:pt x="5658564" y="3599195"/>
                  <a:pt x="5657405" y="3600535"/>
                  <a:pt x="5647610" y="3587197"/>
                </a:cubicBezTo>
                <a:cubicBezTo>
                  <a:pt x="5624577" y="3554425"/>
                  <a:pt x="5598298" y="3519637"/>
                  <a:pt x="5574598" y="3482500"/>
                </a:cubicBezTo>
                <a:cubicBezTo>
                  <a:pt x="5567574" y="3472202"/>
                  <a:pt x="5541374" y="3435156"/>
                  <a:pt x="5559177" y="3466650"/>
                </a:cubicBezTo>
                <a:cubicBezTo>
                  <a:pt x="5576650" y="3495962"/>
                  <a:pt x="5597004" y="3526986"/>
                  <a:pt x="5616871" y="3557210"/>
                </a:cubicBezTo>
                <a:lnTo>
                  <a:pt x="5640519" y="3593423"/>
                </a:lnTo>
                <a:lnTo>
                  <a:pt x="5624834" y="3582216"/>
                </a:lnTo>
                <a:cubicBezTo>
                  <a:pt x="5600099" y="3572409"/>
                  <a:pt x="5624194" y="3594305"/>
                  <a:pt x="5640732" y="3607274"/>
                </a:cubicBezTo>
                <a:lnTo>
                  <a:pt x="5661230" y="3626275"/>
                </a:lnTo>
                <a:lnTo>
                  <a:pt x="5671635" y="3642983"/>
                </a:lnTo>
                <a:lnTo>
                  <a:pt x="5672896" y="3644993"/>
                </a:lnTo>
                <a:lnTo>
                  <a:pt x="5664262" y="3637921"/>
                </a:lnTo>
                <a:cubicBezTo>
                  <a:pt x="5652595" y="3628456"/>
                  <a:pt x="5641204" y="3618869"/>
                  <a:pt x="5631151" y="3608691"/>
                </a:cubicBezTo>
                <a:cubicBezTo>
                  <a:pt x="5619197" y="3597937"/>
                  <a:pt x="5607128" y="3584992"/>
                  <a:pt x="5594726" y="3572196"/>
                </a:cubicBezTo>
                <a:lnTo>
                  <a:pt x="5579753" y="3558318"/>
                </a:lnTo>
                <a:lnTo>
                  <a:pt x="5556301" y="3536585"/>
                </a:lnTo>
                <a:cubicBezTo>
                  <a:pt x="5528406" y="3513542"/>
                  <a:pt x="5562128" y="3548641"/>
                  <a:pt x="5575550" y="3562990"/>
                </a:cubicBezTo>
                <a:cubicBezTo>
                  <a:pt x="5588975" y="3577342"/>
                  <a:pt x="5604159" y="3594219"/>
                  <a:pt x="5609273" y="3598087"/>
                </a:cubicBezTo>
                <a:cubicBezTo>
                  <a:pt x="5611528" y="3602757"/>
                  <a:pt x="5616226" y="3612476"/>
                  <a:pt x="5617356" y="3614809"/>
                </a:cubicBezTo>
                <a:cubicBezTo>
                  <a:pt x="5623408" y="3620624"/>
                  <a:pt x="5627394" y="3622161"/>
                  <a:pt x="5632767" y="3625445"/>
                </a:cubicBezTo>
                <a:cubicBezTo>
                  <a:pt x="5633893" y="3627779"/>
                  <a:pt x="5634350" y="3636548"/>
                  <a:pt x="5641037" y="3642556"/>
                </a:cubicBezTo>
                <a:cubicBezTo>
                  <a:pt x="5647090" y="3648370"/>
                  <a:pt x="5666299" y="3660154"/>
                  <a:pt x="5676110" y="3673747"/>
                </a:cubicBezTo>
                <a:cubicBezTo>
                  <a:pt x="5693106" y="3695486"/>
                  <a:pt x="5660288" y="3668960"/>
                  <a:pt x="5654047" y="3662755"/>
                </a:cubicBezTo>
                <a:cubicBezTo>
                  <a:pt x="5643562" y="3655601"/>
                  <a:pt x="5635251" y="3645119"/>
                  <a:pt x="5630140" y="3641249"/>
                </a:cubicBezTo>
                <a:cubicBezTo>
                  <a:pt x="5626340" y="3640100"/>
                  <a:pt x="5620556" y="3642666"/>
                  <a:pt x="5615629" y="3639184"/>
                </a:cubicBezTo>
                <a:cubicBezTo>
                  <a:pt x="5607061" y="3635429"/>
                  <a:pt x="5595837" y="3624235"/>
                  <a:pt x="5584244" y="3611433"/>
                </a:cubicBezTo>
                <a:lnTo>
                  <a:pt x="5572304" y="3598151"/>
                </a:lnTo>
                <a:lnTo>
                  <a:pt x="5575852" y="3604025"/>
                </a:lnTo>
                <a:lnTo>
                  <a:pt x="5632881" y="3660336"/>
                </a:lnTo>
                <a:cubicBezTo>
                  <a:pt x="5639123" y="3666541"/>
                  <a:pt x="5643823" y="3676261"/>
                  <a:pt x="5652320" y="3687131"/>
                </a:cubicBezTo>
                <a:cubicBezTo>
                  <a:pt x="5664615" y="3699148"/>
                  <a:pt x="5672656" y="3701250"/>
                  <a:pt x="5674684" y="3712154"/>
                </a:cubicBezTo>
                <a:cubicBezTo>
                  <a:pt x="5675143" y="3720924"/>
                  <a:pt x="5667134" y="3724476"/>
                  <a:pt x="5669389" y="3729141"/>
                </a:cubicBezTo>
                <a:cubicBezTo>
                  <a:pt x="5675215" y="3741194"/>
                  <a:pt x="5710705" y="3766537"/>
                  <a:pt x="5723446" y="3778358"/>
                </a:cubicBezTo>
                <a:lnTo>
                  <a:pt x="5744200" y="3797350"/>
                </a:lnTo>
                <a:lnTo>
                  <a:pt x="5745176" y="3800714"/>
                </a:lnTo>
                <a:lnTo>
                  <a:pt x="5748801" y="3810072"/>
                </a:lnTo>
                <a:lnTo>
                  <a:pt x="5741952" y="3804208"/>
                </a:lnTo>
                <a:cubicBezTo>
                  <a:pt x="5709398" y="3775853"/>
                  <a:pt x="5676008" y="3746747"/>
                  <a:pt x="5639282" y="3716050"/>
                </a:cubicBezTo>
                <a:cubicBezTo>
                  <a:pt x="5633228" y="3710236"/>
                  <a:pt x="5617134" y="3697069"/>
                  <a:pt x="5599280" y="3681376"/>
                </a:cubicBezTo>
                <a:lnTo>
                  <a:pt x="5589596" y="3672265"/>
                </a:lnTo>
                <a:lnTo>
                  <a:pt x="5593390" y="3681215"/>
                </a:lnTo>
                <a:cubicBezTo>
                  <a:pt x="5595828" y="3688637"/>
                  <a:pt x="5596393" y="3694082"/>
                  <a:pt x="5592729" y="3694349"/>
                </a:cubicBezTo>
                <a:cubicBezTo>
                  <a:pt x="5587184" y="3696086"/>
                  <a:pt x="5571427" y="3674077"/>
                  <a:pt x="5554820" y="3654138"/>
                </a:cubicBezTo>
                <a:lnTo>
                  <a:pt x="5543420" y="3642384"/>
                </a:lnTo>
                <a:lnTo>
                  <a:pt x="5536319" y="3641127"/>
                </a:lnTo>
                <a:cubicBezTo>
                  <a:pt x="5532002" y="3640859"/>
                  <a:pt x="5527990" y="3641219"/>
                  <a:pt x="5527217" y="3642979"/>
                </a:cubicBezTo>
                <a:cubicBezTo>
                  <a:pt x="5528344" y="3645312"/>
                  <a:pt x="5582404" y="3694529"/>
                  <a:pt x="5588643" y="3700733"/>
                </a:cubicBezTo>
                <a:cubicBezTo>
                  <a:pt x="5603195" y="3717417"/>
                  <a:pt x="5617252" y="3731959"/>
                  <a:pt x="5626878" y="3745162"/>
                </a:cubicBezTo>
                <a:cubicBezTo>
                  <a:pt x="5628004" y="3747495"/>
                  <a:pt x="5628906" y="3756067"/>
                  <a:pt x="5630033" y="3758399"/>
                </a:cubicBezTo>
                <a:cubicBezTo>
                  <a:pt x="5643229" y="3778989"/>
                  <a:pt x="5684730" y="3795526"/>
                  <a:pt x="5677404" y="3801609"/>
                </a:cubicBezTo>
                <a:cubicBezTo>
                  <a:pt x="5677404" y="3801609"/>
                  <a:pt x="5668679" y="3796980"/>
                  <a:pt x="5661084" y="3794682"/>
                </a:cubicBezTo>
                <a:lnTo>
                  <a:pt x="5662593" y="3794227"/>
                </a:lnTo>
                <a:lnTo>
                  <a:pt x="5664882" y="3795831"/>
                </a:lnTo>
                <a:cubicBezTo>
                  <a:pt x="5664318" y="3794663"/>
                  <a:pt x="5664037" y="3794079"/>
                  <a:pt x="5663563" y="3793938"/>
                </a:cubicBezTo>
                <a:lnTo>
                  <a:pt x="5662593" y="3794227"/>
                </a:lnTo>
                <a:lnTo>
                  <a:pt x="5658383" y="3791284"/>
                </a:lnTo>
                <a:lnTo>
                  <a:pt x="5656263" y="3788617"/>
                </a:lnTo>
                <a:cubicBezTo>
                  <a:pt x="5654612" y="3787163"/>
                  <a:pt x="5653269" y="3786343"/>
                  <a:pt x="5653269" y="3786343"/>
                </a:cubicBezTo>
                <a:cubicBezTo>
                  <a:pt x="5653269" y="3786343"/>
                  <a:pt x="5645263" y="3789895"/>
                  <a:pt x="5639701" y="3786221"/>
                </a:cubicBezTo>
                <a:cubicBezTo>
                  <a:pt x="5626993" y="3780053"/>
                  <a:pt x="5603500" y="3752695"/>
                  <a:pt x="5593460" y="3745344"/>
                </a:cubicBezTo>
                <a:cubicBezTo>
                  <a:pt x="5592330" y="3743008"/>
                  <a:pt x="5586547" y="3745576"/>
                  <a:pt x="5582747" y="3744427"/>
                </a:cubicBezTo>
                <a:cubicBezTo>
                  <a:pt x="5566243" y="3737110"/>
                  <a:pt x="5545229" y="3708180"/>
                  <a:pt x="5528692" y="3695211"/>
                </a:cubicBezTo>
                <a:cubicBezTo>
                  <a:pt x="5515082" y="3680471"/>
                  <a:pt x="5499215" y="3661063"/>
                  <a:pt x="5476622" y="3642279"/>
                </a:cubicBezTo>
                <a:lnTo>
                  <a:pt x="5471649" y="3640775"/>
                </a:lnTo>
                <a:lnTo>
                  <a:pt x="5473670" y="3643954"/>
                </a:lnTo>
                <a:lnTo>
                  <a:pt x="5484425" y="3661084"/>
                </a:lnTo>
                <a:lnTo>
                  <a:pt x="5489326" y="3666041"/>
                </a:lnTo>
                <a:cubicBezTo>
                  <a:pt x="5500805" y="3676649"/>
                  <a:pt x="5513428" y="3687106"/>
                  <a:pt x="5517110" y="3691376"/>
                </a:cubicBezTo>
                <a:cubicBezTo>
                  <a:pt x="5558670" y="3735980"/>
                  <a:pt x="5602232" y="3777457"/>
                  <a:pt x="5646994" y="3817930"/>
                </a:cubicBezTo>
                <a:lnTo>
                  <a:pt x="5716332" y="3878883"/>
                </a:lnTo>
                <a:lnTo>
                  <a:pt x="5719006" y="3885031"/>
                </a:lnTo>
                <a:lnTo>
                  <a:pt x="5726077" y="3899002"/>
                </a:lnTo>
                <a:lnTo>
                  <a:pt x="5703004" y="3881390"/>
                </a:lnTo>
                <a:lnTo>
                  <a:pt x="5722662" y="3901768"/>
                </a:lnTo>
                <a:lnTo>
                  <a:pt x="5717142" y="3905816"/>
                </a:lnTo>
                <a:cubicBezTo>
                  <a:pt x="5716755" y="3903270"/>
                  <a:pt x="5716420" y="3901086"/>
                  <a:pt x="5716420" y="3901086"/>
                </a:cubicBezTo>
                <a:cubicBezTo>
                  <a:pt x="5711837" y="3906798"/>
                  <a:pt x="5714284" y="3906344"/>
                  <a:pt x="5717142" y="3905816"/>
                </a:cubicBezTo>
                <a:lnTo>
                  <a:pt x="5722283" y="3914373"/>
                </a:lnTo>
                <a:lnTo>
                  <a:pt x="5701062" y="3897155"/>
                </a:lnTo>
                <a:lnTo>
                  <a:pt x="5695316" y="3890745"/>
                </a:lnTo>
                <a:cubicBezTo>
                  <a:pt x="5693563" y="3888581"/>
                  <a:pt x="5692690" y="3887151"/>
                  <a:pt x="5693304" y="3887040"/>
                </a:cubicBezTo>
                <a:lnTo>
                  <a:pt x="5691916" y="3889737"/>
                </a:lnTo>
                <a:lnTo>
                  <a:pt x="5663522" y="3866700"/>
                </a:lnTo>
                <a:lnTo>
                  <a:pt x="5657305" y="3857421"/>
                </a:lnTo>
                <a:cubicBezTo>
                  <a:pt x="5653452" y="3851447"/>
                  <a:pt x="5649171" y="3844524"/>
                  <a:pt x="5643927" y="3835581"/>
                </a:cubicBezTo>
                <a:cubicBezTo>
                  <a:pt x="5640812" y="3831669"/>
                  <a:pt x="5619507" y="3793712"/>
                  <a:pt x="5624727" y="3811451"/>
                </a:cubicBezTo>
                <a:cubicBezTo>
                  <a:pt x="5629228" y="3824463"/>
                  <a:pt x="5648484" y="3848953"/>
                  <a:pt x="5652261" y="3857234"/>
                </a:cubicBezTo>
                <a:lnTo>
                  <a:pt x="5652519" y="3857774"/>
                </a:lnTo>
                <a:lnTo>
                  <a:pt x="5644779" y="3851494"/>
                </a:lnTo>
                <a:cubicBezTo>
                  <a:pt x="5597678" y="3816662"/>
                  <a:pt x="5564786" y="3769865"/>
                  <a:pt x="5515015" y="3736219"/>
                </a:cubicBezTo>
                <a:cubicBezTo>
                  <a:pt x="5521722" y="3744224"/>
                  <a:pt x="5532449" y="3753629"/>
                  <a:pt x="5528163" y="3753361"/>
                </a:cubicBezTo>
                <a:lnTo>
                  <a:pt x="5519177" y="3749850"/>
                </a:lnTo>
                <a:lnTo>
                  <a:pt x="5505498" y="3729844"/>
                </a:lnTo>
                <a:lnTo>
                  <a:pt x="5502558" y="3730666"/>
                </a:lnTo>
                <a:lnTo>
                  <a:pt x="5508325" y="3741205"/>
                </a:lnTo>
                <a:lnTo>
                  <a:pt x="5506347" y="3739546"/>
                </a:lnTo>
                <a:lnTo>
                  <a:pt x="5497614" y="3732045"/>
                </a:lnTo>
                <a:lnTo>
                  <a:pt x="5489019" y="3734446"/>
                </a:lnTo>
                <a:lnTo>
                  <a:pt x="5485998" y="3735373"/>
                </a:lnTo>
                <a:lnTo>
                  <a:pt x="5487694" y="3737415"/>
                </a:lnTo>
                <a:cubicBezTo>
                  <a:pt x="5496773" y="3746550"/>
                  <a:pt x="5505933" y="3754884"/>
                  <a:pt x="5517116" y="3767394"/>
                </a:cubicBezTo>
                <a:cubicBezTo>
                  <a:pt x="5549522" y="3799770"/>
                  <a:pt x="5520689" y="3774782"/>
                  <a:pt x="5504864" y="3769996"/>
                </a:cubicBezTo>
                <a:cubicBezTo>
                  <a:pt x="5492839" y="3766357"/>
                  <a:pt x="5519146" y="3778299"/>
                  <a:pt x="5509562" y="3779716"/>
                </a:cubicBezTo>
                <a:cubicBezTo>
                  <a:pt x="5499980" y="3781133"/>
                  <a:pt x="5485657" y="3758211"/>
                  <a:pt x="5475618" y="3750858"/>
                </a:cubicBezTo>
                <a:lnTo>
                  <a:pt x="5467362" y="3741088"/>
                </a:lnTo>
                <a:lnTo>
                  <a:pt x="5465787" y="3741570"/>
                </a:lnTo>
                <a:lnTo>
                  <a:pt x="5457083" y="3744332"/>
                </a:lnTo>
                <a:lnTo>
                  <a:pt x="5449322" y="3735197"/>
                </a:lnTo>
                <a:lnTo>
                  <a:pt x="5440106" y="3719535"/>
                </a:lnTo>
                <a:lnTo>
                  <a:pt x="5439846" y="3719620"/>
                </a:lnTo>
                <a:cubicBezTo>
                  <a:pt x="5437924" y="3720119"/>
                  <a:pt x="5435528" y="3720472"/>
                  <a:pt x="5433629" y="3719899"/>
                </a:cubicBezTo>
                <a:cubicBezTo>
                  <a:pt x="5431073" y="3717962"/>
                  <a:pt x="5422585" y="3710748"/>
                  <a:pt x="5413958" y="3703242"/>
                </a:cubicBezTo>
                <a:lnTo>
                  <a:pt x="5408756" y="3698574"/>
                </a:lnTo>
                <a:lnTo>
                  <a:pt x="5400140" y="3702696"/>
                </a:lnTo>
                <a:lnTo>
                  <a:pt x="5404635" y="3707362"/>
                </a:lnTo>
                <a:cubicBezTo>
                  <a:pt x="5410295" y="3713129"/>
                  <a:pt x="5415266" y="3718244"/>
                  <a:pt x="5417392" y="3720962"/>
                </a:cubicBezTo>
                <a:cubicBezTo>
                  <a:pt x="5436374" y="3738986"/>
                  <a:pt x="5452465" y="3752155"/>
                  <a:pt x="5457166" y="3761873"/>
                </a:cubicBezTo>
                <a:cubicBezTo>
                  <a:pt x="5483100" y="3794284"/>
                  <a:pt x="5505882" y="3813459"/>
                  <a:pt x="5531373" y="3846066"/>
                </a:cubicBezTo>
                <a:cubicBezTo>
                  <a:pt x="5500998" y="3824597"/>
                  <a:pt x="5481560" y="3797802"/>
                  <a:pt x="5452727" y="3772813"/>
                </a:cubicBezTo>
                <a:cubicBezTo>
                  <a:pt x="5439799" y="3760604"/>
                  <a:pt x="5429047" y="3745067"/>
                  <a:pt x="5413221" y="3740280"/>
                </a:cubicBezTo>
                <a:cubicBezTo>
                  <a:pt x="5406752" y="3740316"/>
                  <a:pt x="5404082" y="3741500"/>
                  <a:pt x="5398714" y="3738217"/>
                </a:cubicBezTo>
                <a:cubicBezTo>
                  <a:pt x="5384877" y="3729715"/>
                  <a:pt x="5379275" y="3711422"/>
                  <a:pt x="5364309" y="3700588"/>
                </a:cubicBezTo>
                <a:cubicBezTo>
                  <a:pt x="5364592" y="3701171"/>
                  <a:pt x="5364023" y="3702161"/>
                  <a:pt x="5362992" y="3703276"/>
                </a:cubicBezTo>
                <a:lnTo>
                  <a:pt x="5359851" y="3705906"/>
                </a:lnTo>
                <a:lnTo>
                  <a:pt x="5366282" y="3714794"/>
                </a:lnTo>
                <a:cubicBezTo>
                  <a:pt x="5370996" y="3722730"/>
                  <a:pt x="5373741" y="3730013"/>
                  <a:pt x="5375752" y="3740329"/>
                </a:cubicBezTo>
                <a:lnTo>
                  <a:pt x="5375996" y="3742185"/>
                </a:lnTo>
                <a:lnTo>
                  <a:pt x="5356640" y="3716193"/>
                </a:lnTo>
                <a:cubicBezTo>
                  <a:pt x="5359691" y="3722467"/>
                  <a:pt x="5363450" y="3729230"/>
                  <a:pt x="5366848" y="3735376"/>
                </a:cubicBezTo>
                <a:lnTo>
                  <a:pt x="5373853" y="3748928"/>
                </a:lnTo>
                <a:lnTo>
                  <a:pt x="5393903" y="3769624"/>
                </a:lnTo>
                <a:cubicBezTo>
                  <a:pt x="5429692" y="3809001"/>
                  <a:pt x="5345674" y="3732463"/>
                  <a:pt x="5343004" y="3733645"/>
                </a:cubicBezTo>
                <a:lnTo>
                  <a:pt x="5354245" y="3763604"/>
                </a:lnTo>
                <a:cubicBezTo>
                  <a:pt x="5352909" y="3764194"/>
                  <a:pt x="5345092" y="3756684"/>
                  <a:pt x="5337604" y="3749024"/>
                </a:cubicBezTo>
                <a:lnTo>
                  <a:pt x="5328854" y="3739860"/>
                </a:lnTo>
                <a:lnTo>
                  <a:pt x="5329870" y="3741561"/>
                </a:lnTo>
                <a:cubicBezTo>
                  <a:pt x="5336715" y="3753131"/>
                  <a:pt x="5343886" y="3765659"/>
                  <a:pt x="5351628" y="3780506"/>
                </a:cubicBezTo>
                <a:cubicBezTo>
                  <a:pt x="5357370" y="3790271"/>
                  <a:pt x="5361738" y="3797855"/>
                  <a:pt x="5364936" y="3803612"/>
                </a:cubicBezTo>
                <a:lnTo>
                  <a:pt x="5368367" y="3810242"/>
                </a:lnTo>
                <a:lnTo>
                  <a:pt x="5375787" y="3821575"/>
                </a:lnTo>
                <a:cubicBezTo>
                  <a:pt x="5376350" y="3822740"/>
                  <a:pt x="5374680" y="3822357"/>
                  <a:pt x="5371887" y="3821068"/>
                </a:cubicBezTo>
                <a:lnTo>
                  <a:pt x="5370068" y="3820048"/>
                </a:lnTo>
                <a:lnTo>
                  <a:pt x="5366455" y="3814795"/>
                </a:lnTo>
                <a:lnTo>
                  <a:pt x="5350730" y="3798703"/>
                </a:lnTo>
                <a:lnTo>
                  <a:pt x="5336855" y="3786889"/>
                </a:lnTo>
                <a:lnTo>
                  <a:pt x="5348330" y="3809208"/>
                </a:lnTo>
                <a:lnTo>
                  <a:pt x="5345405" y="3805484"/>
                </a:lnTo>
                <a:lnTo>
                  <a:pt x="5375936" y="3855995"/>
                </a:lnTo>
                <a:cubicBezTo>
                  <a:pt x="5389779" y="3878683"/>
                  <a:pt x="5402883" y="3900669"/>
                  <a:pt x="5413869" y="3921831"/>
                </a:cubicBezTo>
                <a:cubicBezTo>
                  <a:pt x="5397394" y="3899066"/>
                  <a:pt x="5380718" y="3872227"/>
                  <a:pt x="5366358" y="3846826"/>
                </a:cubicBezTo>
                <a:lnTo>
                  <a:pt x="5349608" y="3822245"/>
                </a:lnTo>
                <a:cubicBezTo>
                  <a:pt x="5348280" y="3822491"/>
                  <a:pt x="5347986" y="3823994"/>
                  <a:pt x="5348338" y="3826177"/>
                </a:cubicBezTo>
                <a:lnTo>
                  <a:pt x="5348732" y="3827381"/>
                </a:lnTo>
                <a:lnTo>
                  <a:pt x="5353724" y="3835327"/>
                </a:lnTo>
                <a:lnTo>
                  <a:pt x="5350867" y="3832623"/>
                </a:lnTo>
                <a:lnTo>
                  <a:pt x="5350253" y="3832024"/>
                </a:lnTo>
                <a:lnTo>
                  <a:pt x="5350951" y="3834156"/>
                </a:lnTo>
                <a:cubicBezTo>
                  <a:pt x="5353473" y="3840048"/>
                  <a:pt x="5357050" y="3846309"/>
                  <a:pt x="5358606" y="3848264"/>
                </a:cubicBezTo>
                <a:cubicBezTo>
                  <a:pt x="5390772" y="3905159"/>
                  <a:pt x="5436580" y="3966259"/>
                  <a:pt x="5460217" y="4019500"/>
                </a:cubicBezTo>
                <a:cubicBezTo>
                  <a:pt x="5424931" y="3975155"/>
                  <a:pt x="5394273" y="3911619"/>
                  <a:pt x="5361046" y="3864276"/>
                </a:cubicBezTo>
                <a:cubicBezTo>
                  <a:pt x="5371182" y="3878484"/>
                  <a:pt x="5354099" y="3851718"/>
                  <a:pt x="5351574" y="3854431"/>
                </a:cubicBezTo>
                <a:cubicBezTo>
                  <a:pt x="5347346" y="3859707"/>
                  <a:pt x="5358597" y="3864730"/>
                  <a:pt x="5358597" y="3864730"/>
                </a:cubicBezTo>
                <a:cubicBezTo>
                  <a:pt x="5376238" y="3895134"/>
                  <a:pt x="5393681" y="3924264"/>
                  <a:pt x="5410424" y="3952918"/>
                </a:cubicBezTo>
                <a:lnTo>
                  <a:pt x="5442439" y="4010283"/>
                </a:lnTo>
                <a:lnTo>
                  <a:pt x="5435820" y="4003843"/>
                </a:lnTo>
                <a:lnTo>
                  <a:pt x="5435501" y="4003593"/>
                </a:lnTo>
                <a:lnTo>
                  <a:pt x="5433933" y="4001176"/>
                </a:lnTo>
                <a:cubicBezTo>
                  <a:pt x="5430430" y="3994714"/>
                  <a:pt x="5412347" y="3961399"/>
                  <a:pt x="5409898" y="3961855"/>
                </a:cubicBezTo>
                <a:cubicBezTo>
                  <a:pt x="5402147" y="3963292"/>
                  <a:pt x="5422679" y="3996154"/>
                  <a:pt x="5422012" y="3991786"/>
                </a:cubicBezTo>
                <a:lnTo>
                  <a:pt x="5423784" y="3994560"/>
                </a:lnTo>
                <a:lnTo>
                  <a:pt x="5419147" y="3994939"/>
                </a:lnTo>
                <a:cubicBezTo>
                  <a:pt x="5419781" y="3996723"/>
                  <a:pt x="5422344" y="3999896"/>
                  <a:pt x="5425823" y="4003666"/>
                </a:cubicBezTo>
                <a:lnTo>
                  <a:pt x="5435036" y="4012994"/>
                </a:lnTo>
                <a:lnTo>
                  <a:pt x="5439485" y="4021100"/>
                </a:lnTo>
                <a:cubicBezTo>
                  <a:pt x="5438033" y="4028104"/>
                  <a:pt x="5420562" y="3998790"/>
                  <a:pt x="5420562" y="3998790"/>
                </a:cubicBezTo>
                <a:cubicBezTo>
                  <a:pt x="5388508" y="3942623"/>
                  <a:pt x="5357730" y="3894824"/>
                  <a:pt x="5330197" y="3849043"/>
                </a:cubicBezTo>
                <a:cubicBezTo>
                  <a:pt x="5329030" y="3847578"/>
                  <a:pt x="5324176" y="3838953"/>
                  <a:pt x="5318172" y="3828937"/>
                </a:cubicBezTo>
                <a:lnTo>
                  <a:pt x="5313340" y="3821052"/>
                </a:lnTo>
                <a:lnTo>
                  <a:pt x="5313274" y="3821792"/>
                </a:lnTo>
                <a:cubicBezTo>
                  <a:pt x="5313041" y="3824314"/>
                  <a:pt x="5312746" y="3826953"/>
                  <a:pt x="5312316" y="3829049"/>
                </a:cubicBezTo>
                <a:lnTo>
                  <a:pt x="5311386" y="3831135"/>
                </a:lnTo>
                <a:lnTo>
                  <a:pt x="5331190" y="3864854"/>
                </a:lnTo>
                <a:cubicBezTo>
                  <a:pt x="5343315" y="3884869"/>
                  <a:pt x="5355445" y="3904602"/>
                  <a:pt x="5367859" y="3925499"/>
                </a:cubicBezTo>
                <a:cubicBezTo>
                  <a:pt x="5368192" y="3927683"/>
                  <a:pt x="5397583" y="3966382"/>
                  <a:pt x="5395855" y="3971568"/>
                </a:cubicBezTo>
                <a:cubicBezTo>
                  <a:pt x="5392312" y="3974469"/>
                  <a:pt x="5387397" y="3968365"/>
                  <a:pt x="5383369" y="3961538"/>
                </a:cubicBezTo>
                <a:lnTo>
                  <a:pt x="5381889" y="3958707"/>
                </a:lnTo>
                <a:lnTo>
                  <a:pt x="5377568" y="3955613"/>
                </a:lnTo>
                <a:cubicBezTo>
                  <a:pt x="5368801" y="3948453"/>
                  <a:pt x="5355716" y="3936127"/>
                  <a:pt x="5352946" y="3934168"/>
                </a:cubicBezTo>
                <a:cubicBezTo>
                  <a:pt x="5343847" y="3925690"/>
                  <a:pt x="5336550" y="3919189"/>
                  <a:pt x="5330067" y="3913622"/>
                </a:cubicBezTo>
                <a:lnTo>
                  <a:pt x="5326632" y="3910768"/>
                </a:lnTo>
                <a:lnTo>
                  <a:pt x="5307889" y="3881720"/>
                </a:lnTo>
                <a:lnTo>
                  <a:pt x="5335951" y="3912431"/>
                </a:lnTo>
                <a:cubicBezTo>
                  <a:pt x="5341337" y="3918540"/>
                  <a:pt x="5359875" y="3932365"/>
                  <a:pt x="5372869" y="3944465"/>
                </a:cubicBezTo>
                <a:lnTo>
                  <a:pt x="5376901" y="3948776"/>
                </a:lnTo>
                <a:lnTo>
                  <a:pt x="5376747" y="3948437"/>
                </a:lnTo>
                <a:cubicBezTo>
                  <a:pt x="5376389" y="3947623"/>
                  <a:pt x="5376193" y="3947150"/>
                  <a:pt x="5376193" y="3947150"/>
                </a:cubicBezTo>
                <a:cubicBezTo>
                  <a:pt x="5350525" y="3906732"/>
                  <a:pt x="5332903" y="3880394"/>
                  <a:pt x="5312431" y="3847745"/>
                </a:cubicBezTo>
                <a:lnTo>
                  <a:pt x="5300320" y="3828038"/>
                </a:lnTo>
                <a:lnTo>
                  <a:pt x="5293099" y="3822670"/>
                </a:lnTo>
                <a:lnTo>
                  <a:pt x="5290762" y="3820772"/>
                </a:lnTo>
                <a:lnTo>
                  <a:pt x="5294301" y="3827081"/>
                </a:lnTo>
                <a:cubicBezTo>
                  <a:pt x="5296141" y="3830500"/>
                  <a:pt x="5298049" y="3834239"/>
                  <a:pt x="5300068" y="3838542"/>
                </a:cubicBezTo>
                <a:lnTo>
                  <a:pt x="5296555" y="3834067"/>
                </a:lnTo>
                <a:lnTo>
                  <a:pt x="5300935" y="3842153"/>
                </a:lnTo>
                <a:lnTo>
                  <a:pt x="5300068" y="3838542"/>
                </a:lnTo>
                <a:cubicBezTo>
                  <a:pt x="5301458" y="3839406"/>
                  <a:pt x="5302933" y="3840819"/>
                  <a:pt x="5304148" y="3842603"/>
                </a:cubicBezTo>
                <a:cubicBezTo>
                  <a:pt x="5305365" y="3844389"/>
                  <a:pt x="5306322" y="3846548"/>
                  <a:pt x="5306682" y="3848914"/>
                </a:cubicBezTo>
                <a:lnTo>
                  <a:pt x="5303446" y="3846794"/>
                </a:lnTo>
                <a:lnTo>
                  <a:pt x="5320873" y="3879183"/>
                </a:lnTo>
                <a:lnTo>
                  <a:pt x="5319430" y="3881652"/>
                </a:lnTo>
                <a:lnTo>
                  <a:pt x="5306375" y="3875868"/>
                </a:lnTo>
                <a:lnTo>
                  <a:pt x="5296310" y="3859229"/>
                </a:lnTo>
                <a:lnTo>
                  <a:pt x="5285627" y="3841422"/>
                </a:lnTo>
                <a:lnTo>
                  <a:pt x="5283726" y="3840753"/>
                </a:lnTo>
                <a:lnTo>
                  <a:pt x="5279455" y="3837717"/>
                </a:lnTo>
                <a:lnTo>
                  <a:pt x="5276550" y="3833227"/>
                </a:lnTo>
                <a:lnTo>
                  <a:pt x="5289804" y="3856534"/>
                </a:lnTo>
                <a:cubicBezTo>
                  <a:pt x="5260948" y="3822036"/>
                  <a:pt x="5245734" y="3788797"/>
                  <a:pt x="5223818" y="3755699"/>
                </a:cubicBezTo>
                <a:lnTo>
                  <a:pt x="5217185" y="3746884"/>
                </a:lnTo>
                <a:lnTo>
                  <a:pt x="5219543" y="3751478"/>
                </a:lnTo>
                <a:cubicBezTo>
                  <a:pt x="5223084" y="3757509"/>
                  <a:pt x="5227287" y="3763745"/>
                  <a:pt x="5227480" y="3765020"/>
                </a:cubicBezTo>
                <a:cubicBezTo>
                  <a:pt x="5242648" y="3787462"/>
                  <a:pt x="5256252" y="3808604"/>
                  <a:pt x="5269119" y="3829370"/>
                </a:cubicBezTo>
                <a:lnTo>
                  <a:pt x="5270168" y="3831122"/>
                </a:lnTo>
                <a:lnTo>
                  <a:pt x="5270055" y="3831041"/>
                </a:lnTo>
                <a:cubicBezTo>
                  <a:pt x="5261463" y="3824583"/>
                  <a:pt x="5256050" y="3820374"/>
                  <a:pt x="5266667" y="3831718"/>
                </a:cubicBezTo>
                <a:lnTo>
                  <a:pt x="5282012" y="3850891"/>
                </a:lnTo>
                <a:lnTo>
                  <a:pt x="5306323" y="3891458"/>
                </a:lnTo>
                <a:lnTo>
                  <a:pt x="5309908" y="3896912"/>
                </a:lnTo>
                <a:lnTo>
                  <a:pt x="5293096" y="3883154"/>
                </a:lnTo>
                <a:lnTo>
                  <a:pt x="5286506" y="3877554"/>
                </a:lnTo>
                <a:lnTo>
                  <a:pt x="5290751" y="3885632"/>
                </a:lnTo>
                <a:cubicBezTo>
                  <a:pt x="5297163" y="3898805"/>
                  <a:pt x="5301899" y="3911818"/>
                  <a:pt x="5287210" y="3891815"/>
                </a:cubicBezTo>
                <a:lnTo>
                  <a:pt x="5260946" y="3855082"/>
                </a:lnTo>
                <a:lnTo>
                  <a:pt x="5252266" y="3847194"/>
                </a:lnTo>
                <a:lnTo>
                  <a:pt x="5240496" y="3837327"/>
                </a:lnTo>
                <a:lnTo>
                  <a:pt x="5256470" y="3861827"/>
                </a:lnTo>
                <a:lnTo>
                  <a:pt x="5260558" y="3868089"/>
                </a:lnTo>
                <a:lnTo>
                  <a:pt x="5264959" y="3871794"/>
                </a:lnTo>
                <a:cubicBezTo>
                  <a:pt x="5274971" y="3879772"/>
                  <a:pt x="5283599" y="3886302"/>
                  <a:pt x="5278438" y="3890716"/>
                </a:cubicBezTo>
                <a:cubicBezTo>
                  <a:pt x="5279106" y="3890420"/>
                  <a:pt x="5277612" y="3889075"/>
                  <a:pt x="5274852" y="3887157"/>
                </a:cubicBezTo>
                <a:lnTo>
                  <a:pt x="5271737" y="3885205"/>
                </a:lnTo>
                <a:lnTo>
                  <a:pt x="5280118" y="3898041"/>
                </a:lnTo>
                <a:lnTo>
                  <a:pt x="5264433" y="3886835"/>
                </a:lnTo>
                <a:cubicBezTo>
                  <a:pt x="5239699" y="3877026"/>
                  <a:pt x="5263794" y="3898921"/>
                  <a:pt x="5280331" y="3911892"/>
                </a:cubicBezTo>
                <a:lnTo>
                  <a:pt x="5300827" y="3930893"/>
                </a:lnTo>
                <a:lnTo>
                  <a:pt x="5311232" y="3947599"/>
                </a:lnTo>
                <a:lnTo>
                  <a:pt x="5312494" y="3949609"/>
                </a:lnTo>
                <a:lnTo>
                  <a:pt x="5303862" y="3942536"/>
                </a:lnTo>
                <a:cubicBezTo>
                  <a:pt x="5292193" y="3933075"/>
                  <a:pt x="5280803" y="3923486"/>
                  <a:pt x="5270747" y="3913308"/>
                </a:cubicBezTo>
                <a:cubicBezTo>
                  <a:pt x="5264772" y="3907933"/>
                  <a:pt x="5258766" y="3902008"/>
                  <a:pt x="5252704" y="3895828"/>
                </a:cubicBezTo>
                <a:lnTo>
                  <a:pt x="5239676" y="3882349"/>
                </a:lnTo>
                <a:lnTo>
                  <a:pt x="5238907" y="3883280"/>
                </a:lnTo>
                <a:cubicBezTo>
                  <a:pt x="5237353" y="3885092"/>
                  <a:pt x="5236298" y="3886269"/>
                  <a:pt x="5236298" y="3886269"/>
                </a:cubicBezTo>
                <a:cubicBezTo>
                  <a:pt x="5238555" y="3890932"/>
                  <a:pt x="5259760" y="3907971"/>
                  <a:pt x="5264461" y="3917692"/>
                </a:cubicBezTo>
                <a:cubicBezTo>
                  <a:pt x="5264461" y="3917692"/>
                  <a:pt x="5269785" y="3928706"/>
                  <a:pt x="5259580" y="3921075"/>
                </a:cubicBezTo>
                <a:lnTo>
                  <a:pt x="5256513" y="3918514"/>
                </a:lnTo>
                <a:lnTo>
                  <a:pt x="5256954" y="3919426"/>
                </a:lnTo>
                <a:cubicBezTo>
                  <a:pt x="5263007" y="3925241"/>
                  <a:pt x="5266994" y="3926778"/>
                  <a:pt x="5272366" y="3930064"/>
                </a:cubicBezTo>
                <a:cubicBezTo>
                  <a:pt x="5273493" y="3932395"/>
                  <a:pt x="5273949" y="3941165"/>
                  <a:pt x="5280634" y="3947172"/>
                </a:cubicBezTo>
                <a:cubicBezTo>
                  <a:pt x="5286688" y="3952987"/>
                  <a:pt x="5305895" y="3964772"/>
                  <a:pt x="5315709" y="3978365"/>
                </a:cubicBezTo>
                <a:cubicBezTo>
                  <a:pt x="5332703" y="4000103"/>
                  <a:pt x="5299884" y="3973577"/>
                  <a:pt x="5293644" y="3967373"/>
                </a:cubicBezTo>
                <a:cubicBezTo>
                  <a:pt x="5283159" y="3960221"/>
                  <a:pt x="5274850" y="3949737"/>
                  <a:pt x="5269734" y="3945867"/>
                </a:cubicBezTo>
                <a:cubicBezTo>
                  <a:pt x="5267836" y="3945292"/>
                  <a:pt x="5265441" y="3945646"/>
                  <a:pt x="5262905" y="3945710"/>
                </a:cubicBezTo>
                <a:lnTo>
                  <a:pt x="5258874" y="3944707"/>
                </a:lnTo>
                <a:lnTo>
                  <a:pt x="5263691" y="3950718"/>
                </a:lnTo>
                <a:cubicBezTo>
                  <a:pt x="5266101" y="3954060"/>
                  <a:pt x="5267468" y="3956611"/>
                  <a:pt x="5267019" y="3957637"/>
                </a:cubicBezTo>
                <a:cubicBezTo>
                  <a:pt x="5266828" y="3958078"/>
                  <a:pt x="5266301" y="3958161"/>
                  <a:pt x="5265521" y="3957962"/>
                </a:cubicBezTo>
                <a:lnTo>
                  <a:pt x="5265102" y="3957772"/>
                </a:lnTo>
                <a:lnTo>
                  <a:pt x="5272479" y="3964954"/>
                </a:lnTo>
                <a:cubicBezTo>
                  <a:pt x="5278721" y="3971156"/>
                  <a:pt x="5283421" y="3980878"/>
                  <a:pt x="5291916" y="3991748"/>
                </a:cubicBezTo>
                <a:cubicBezTo>
                  <a:pt x="5304214" y="4003767"/>
                  <a:pt x="5312254" y="4005868"/>
                  <a:pt x="5314284" y="4016770"/>
                </a:cubicBezTo>
                <a:cubicBezTo>
                  <a:pt x="5314740" y="4025540"/>
                  <a:pt x="5306732" y="4029094"/>
                  <a:pt x="5308986" y="4033758"/>
                </a:cubicBezTo>
                <a:cubicBezTo>
                  <a:pt x="5314814" y="4045811"/>
                  <a:pt x="5350303" y="4071156"/>
                  <a:pt x="5363044" y="4082975"/>
                </a:cubicBezTo>
                <a:lnTo>
                  <a:pt x="5383798" y="4101966"/>
                </a:lnTo>
                <a:lnTo>
                  <a:pt x="5384776" y="4105330"/>
                </a:lnTo>
                <a:lnTo>
                  <a:pt x="5388401" y="4114691"/>
                </a:lnTo>
                <a:lnTo>
                  <a:pt x="5381553" y="4108824"/>
                </a:lnTo>
                <a:cubicBezTo>
                  <a:pt x="5348997" y="4080468"/>
                  <a:pt x="5315606" y="4051364"/>
                  <a:pt x="5278880" y="4020666"/>
                </a:cubicBezTo>
                <a:cubicBezTo>
                  <a:pt x="5272825" y="4014853"/>
                  <a:pt x="5256733" y="4001687"/>
                  <a:pt x="5238880" y="3985994"/>
                </a:cubicBezTo>
                <a:cubicBezTo>
                  <a:pt x="5232638" y="3979790"/>
                  <a:pt x="5183694" y="3934446"/>
                  <a:pt x="5207191" y="3961800"/>
                </a:cubicBezTo>
                <a:cubicBezTo>
                  <a:pt x="5229297" y="3987412"/>
                  <a:pt x="5191780" y="3951164"/>
                  <a:pt x="5186851" y="3947683"/>
                </a:cubicBezTo>
                <a:cubicBezTo>
                  <a:pt x="5185856" y="3947298"/>
                  <a:pt x="5184202" y="3946881"/>
                  <a:pt x="5182256" y="3946525"/>
                </a:cubicBezTo>
                <a:lnTo>
                  <a:pt x="5180200" y="3946273"/>
                </a:lnTo>
                <a:lnTo>
                  <a:pt x="5191128" y="3965253"/>
                </a:lnTo>
                <a:lnTo>
                  <a:pt x="5195566" y="3974980"/>
                </a:lnTo>
                <a:lnTo>
                  <a:pt x="5195612" y="3975021"/>
                </a:lnTo>
                <a:cubicBezTo>
                  <a:pt x="5210047" y="3988393"/>
                  <a:pt x="5225122" y="4002246"/>
                  <a:pt x="5228243" y="4005351"/>
                </a:cubicBezTo>
                <a:cubicBezTo>
                  <a:pt x="5242793" y="4022033"/>
                  <a:pt x="5256849" y="4036576"/>
                  <a:pt x="5266474" y="4049779"/>
                </a:cubicBezTo>
                <a:cubicBezTo>
                  <a:pt x="5267603" y="4052112"/>
                  <a:pt x="5268505" y="4060685"/>
                  <a:pt x="5269631" y="4063017"/>
                </a:cubicBezTo>
                <a:cubicBezTo>
                  <a:pt x="5282829" y="4083606"/>
                  <a:pt x="5324329" y="4100143"/>
                  <a:pt x="5317001" y="4106228"/>
                </a:cubicBezTo>
                <a:cubicBezTo>
                  <a:pt x="5317001" y="4106228"/>
                  <a:pt x="5308279" y="4101598"/>
                  <a:pt x="5300682" y="4099298"/>
                </a:cubicBezTo>
                <a:lnTo>
                  <a:pt x="5302191" y="4098846"/>
                </a:lnTo>
                <a:lnTo>
                  <a:pt x="5304480" y="4100446"/>
                </a:lnTo>
                <a:cubicBezTo>
                  <a:pt x="5303916" y="4099281"/>
                  <a:pt x="5303633" y="4098697"/>
                  <a:pt x="5303159" y="4098555"/>
                </a:cubicBezTo>
                <a:lnTo>
                  <a:pt x="5302191" y="4098846"/>
                </a:lnTo>
                <a:lnTo>
                  <a:pt x="5297980" y="4095901"/>
                </a:lnTo>
                <a:lnTo>
                  <a:pt x="5295860" y="4093235"/>
                </a:lnTo>
                <a:cubicBezTo>
                  <a:pt x="5294211" y="4091781"/>
                  <a:pt x="5292869" y="4090960"/>
                  <a:pt x="5292869" y="4090960"/>
                </a:cubicBezTo>
                <a:cubicBezTo>
                  <a:pt x="5292869" y="4090960"/>
                  <a:pt x="5284859" y="4094510"/>
                  <a:pt x="5279299" y="4090839"/>
                </a:cubicBezTo>
                <a:cubicBezTo>
                  <a:pt x="5266591" y="4084671"/>
                  <a:pt x="5243097" y="4057313"/>
                  <a:pt x="5233057" y="4049962"/>
                </a:cubicBezTo>
                <a:cubicBezTo>
                  <a:pt x="5231929" y="4047628"/>
                  <a:pt x="5226145" y="4050193"/>
                  <a:pt x="5222346" y="4049044"/>
                </a:cubicBezTo>
                <a:cubicBezTo>
                  <a:pt x="5209966" y="4043555"/>
                  <a:pt x="5195053" y="4025914"/>
                  <a:pt x="5181392" y="4011960"/>
                </a:cubicBezTo>
                <a:lnTo>
                  <a:pt x="5172949" y="4004144"/>
                </a:lnTo>
                <a:lnTo>
                  <a:pt x="5173714" y="4007535"/>
                </a:lnTo>
                <a:cubicBezTo>
                  <a:pt x="5174448" y="4010302"/>
                  <a:pt x="5175488" y="4013008"/>
                  <a:pt x="5176713" y="4012780"/>
                </a:cubicBezTo>
                <a:cubicBezTo>
                  <a:pt x="5174264" y="4013234"/>
                  <a:pt x="5158180" y="3993020"/>
                  <a:pt x="5144873" y="3974533"/>
                </a:cubicBezTo>
                <a:lnTo>
                  <a:pt x="5144876" y="3974120"/>
                </a:lnTo>
                <a:lnTo>
                  <a:pt x="5143886" y="3973115"/>
                </a:lnTo>
                <a:lnTo>
                  <a:pt x="5144873" y="3974533"/>
                </a:lnTo>
                <a:lnTo>
                  <a:pt x="5143804" y="3977323"/>
                </a:lnTo>
                <a:lnTo>
                  <a:pt x="5133633" y="3966293"/>
                </a:lnTo>
                <a:lnTo>
                  <a:pt x="5128398" y="3957813"/>
                </a:lnTo>
                <a:lnTo>
                  <a:pt x="5118095" y="3948578"/>
                </a:lnTo>
                <a:lnTo>
                  <a:pt x="5127525" y="3969240"/>
                </a:lnTo>
                <a:lnTo>
                  <a:pt x="5128925" y="3970657"/>
                </a:lnTo>
                <a:cubicBezTo>
                  <a:pt x="5140404" y="3981269"/>
                  <a:pt x="5153025" y="3991723"/>
                  <a:pt x="5156709" y="3995992"/>
                </a:cubicBezTo>
                <a:cubicBezTo>
                  <a:pt x="5198269" y="4040599"/>
                  <a:pt x="5241828" y="4082075"/>
                  <a:pt x="5286592" y="4122548"/>
                </a:cubicBezTo>
                <a:lnTo>
                  <a:pt x="5355929" y="4183501"/>
                </a:lnTo>
                <a:lnTo>
                  <a:pt x="5358607" y="4189650"/>
                </a:lnTo>
                <a:lnTo>
                  <a:pt x="5365675" y="4203620"/>
                </a:lnTo>
                <a:lnTo>
                  <a:pt x="5342602" y="4186006"/>
                </a:lnTo>
                <a:lnTo>
                  <a:pt x="5362260" y="4206383"/>
                </a:lnTo>
                <a:lnTo>
                  <a:pt x="5356739" y="4210435"/>
                </a:lnTo>
                <a:cubicBezTo>
                  <a:pt x="5356350" y="4207885"/>
                  <a:pt x="5356019" y="4205705"/>
                  <a:pt x="5356019" y="4205705"/>
                </a:cubicBezTo>
                <a:cubicBezTo>
                  <a:pt x="5351436" y="4211417"/>
                  <a:pt x="5353884" y="4210963"/>
                  <a:pt x="5356739" y="4210435"/>
                </a:cubicBezTo>
                <a:lnTo>
                  <a:pt x="5361883" y="4218989"/>
                </a:lnTo>
                <a:lnTo>
                  <a:pt x="5340662" y="4201773"/>
                </a:lnTo>
                <a:lnTo>
                  <a:pt x="5334914" y="4195363"/>
                </a:lnTo>
                <a:cubicBezTo>
                  <a:pt x="5333163" y="4193197"/>
                  <a:pt x="5332290" y="4191769"/>
                  <a:pt x="5332901" y="4191655"/>
                </a:cubicBezTo>
                <a:lnTo>
                  <a:pt x="5331515" y="4194353"/>
                </a:lnTo>
                <a:lnTo>
                  <a:pt x="5303121" y="4171318"/>
                </a:lnTo>
                <a:lnTo>
                  <a:pt x="5296901" y="4162038"/>
                </a:lnTo>
                <a:cubicBezTo>
                  <a:pt x="5293050" y="4156065"/>
                  <a:pt x="5288769" y="4149142"/>
                  <a:pt x="5283525" y="4140198"/>
                </a:cubicBezTo>
                <a:cubicBezTo>
                  <a:pt x="5280412" y="4136287"/>
                  <a:pt x="5259104" y="4098329"/>
                  <a:pt x="5264326" y="4116068"/>
                </a:cubicBezTo>
                <a:cubicBezTo>
                  <a:pt x="5268825" y="4129082"/>
                  <a:pt x="5288081" y="4153572"/>
                  <a:pt x="5291860" y="4161851"/>
                </a:cubicBezTo>
                <a:lnTo>
                  <a:pt x="5292117" y="4162391"/>
                </a:lnTo>
                <a:lnTo>
                  <a:pt x="5284378" y="4156112"/>
                </a:lnTo>
                <a:cubicBezTo>
                  <a:pt x="5237275" y="4121281"/>
                  <a:pt x="5204384" y="4074483"/>
                  <a:pt x="5154614" y="4040838"/>
                </a:cubicBezTo>
                <a:cubicBezTo>
                  <a:pt x="5161318" y="4048842"/>
                  <a:pt x="5172049" y="4058249"/>
                  <a:pt x="5167763" y="4057980"/>
                </a:cubicBezTo>
                <a:lnTo>
                  <a:pt x="5158775" y="4054468"/>
                </a:lnTo>
                <a:lnTo>
                  <a:pt x="5128117" y="4009623"/>
                </a:lnTo>
                <a:lnTo>
                  <a:pt x="5147925" y="4045823"/>
                </a:lnTo>
                <a:lnTo>
                  <a:pt x="5145946" y="4044165"/>
                </a:lnTo>
                <a:cubicBezTo>
                  <a:pt x="5130648" y="4030805"/>
                  <a:pt x="5107393" y="4009955"/>
                  <a:pt x="5098374" y="4007227"/>
                </a:cubicBezTo>
                <a:cubicBezTo>
                  <a:pt x="5120067" y="4038685"/>
                  <a:pt x="5134351" y="4046989"/>
                  <a:pt x="5156715" y="4072013"/>
                </a:cubicBezTo>
                <a:cubicBezTo>
                  <a:pt x="5189120" y="4104388"/>
                  <a:pt x="5160286" y="4079401"/>
                  <a:pt x="5144463" y="4074614"/>
                </a:cubicBezTo>
                <a:cubicBezTo>
                  <a:pt x="5132437" y="4070975"/>
                  <a:pt x="5158744" y="4082916"/>
                  <a:pt x="5149162" y="4084334"/>
                </a:cubicBezTo>
                <a:cubicBezTo>
                  <a:pt x="5139580" y="4085750"/>
                  <a:pt x="5125255" y="4062829"/>
                  <a:pt x="5115216" y="4055476"/>
                </a:cubicBezTo>
                <a:cubicBezTo>
                  <a:pt x="5106272" y="4044804"/>
                  <a:pt x="5096648" y="4031600"/>
                  <a:pt x="5082811" y="4023099"/>
                </a:cubicBezTo>
                <a:cubicBezTo>
                  <a:pt x="5082811" y="4023099"/>
                  <a:pt x="5077025" y="4025663"/>
                  <a:pt x="5073227" y="4024517"/>
                </a:cubicBezTo>
                <a:cubicBezTo>
                  <a:pt x="5068115" y="4020645"/>
                  <a:pt x="5039281" y="3995656"/>
                  <a:pt x="5033038" y="3989453"/>
                </a:cubicBezTo>
                <a:cubicBezTo>
                  <a:pt x="4994436" y="3965494"/>
                  <a:pt x="5048492" y="4014707"/>
                  <a:pt x="5056989" y="4025578"/>
                </a:cubicBezTo>
                <a:cubicBezTo>
                  <a:pt x="5075971" y="4043603"/>
                  <a:pt x="5092065" y="4056772"/>
                  <a:pt x="5096764" y="4066491"/>
                </a:cubicBezTo>
                <a:cubicBezTo>
                  <a:pt x="5122701" y="4098902"/>
                  <a:pt x="5145480" y="4118077"/>
                  <a:pt x="5170973" y="4150684"/>
                </a:cubicBezTo>
                <a:cubicBezTo>
                  <a:pt x="5140596" y="4129213"/>
                  <a:pt x="5121160" y="4102418"/>
                  <a:pt x="5092328" y="4077431"/>
                </a:cubicBezTo>
                <a:cubicBezTo>
                  <a:pt x="5079398" y="4065221"/>
                  <a:pt x="5068646" y="4049684"/>
                  <a:pt x="5052821" y="4044898"/>
                </a:cubicBezTo>
                <a:cubicBezTo>
                  <a:pt x="5046352" y="4044936"/>
                  <a:pt x="5043682" y="4046119"/>
                  <a:pt x="5038312" y="4042834"/>
                </a:cubicBezTo>
                <a:cubicBezTo>
                  <a:pt x="5024474" y="4034331"/>
                  <a:pt x="5018874" y="4016042"/>
                  <a:pt x="5003908" y="4005207"/>
                </a:cubicBezTo>
                <a:lnTo>
                  <a:pt x="5003815" y="4005394"/>
                </a:lnTo>
                <a:lnTo>
                  <a:pt x="5005195" y="4007982"/>
                </a:lnTo>
                <a:lnTo>
                  <a:pt x="5006501" y="4010017"/>
                </a:lnTo>
                <a:lnTo>
                  <a:pt x="5027433" y="4047987"/>
                </a:lnTo>
                <a:lnTo>
                  <a:pt x="5026443" y="4056320"/>
                </a:lnTo>
                <a:lnTo>
                  <a:pt x="4997364" y="4011939"/>
                </a:lnTo>
                <a:lnTo>
                  <a:pt x="4993934" y="4013813"/>
                </a:lnTo>
                <a:cubicBezTo>
                  <a:pt x="4992596" y="4014295"/>
                  <a:pt x="4991571" y="4014336"/>
                  <a:pt x="4991242" y="4013654"/>
                </a:cubicBezTo>
                <a:cubicBezTo>
                  <a:pt x="4980531" y="4012739"/>
                  <a:pt x="4958350" y="3966859"/>
                  <a:pt x="4943426" y="3970643"/>
                </a:cubicBezTo>
                <a:cubicBezTo>
                  <a:pt x="4943426" y="3970643"/>
                  <a:pt x="4943065" y="3970805"/>
                  <a:pt x="4942613" y="3971003"/>
                </a:cubicBezTo>
                <a:lnTo>
                  <a:pt x="4941597" y="3971456"/>
                </a:lnTo>
                <a:lnTo>
                  <a:pt x="4941258" y="3971604"/>
                </a:lnTo>
                <a:cubicBezTo>
                  <a:pt x="4940897" y="3971766"/>
                  <a:pt x="4940715" y="3971846"/>
                  <a:pt x="4940985" y="3971725"/>
                </a:cubicBezTo>
                <a:lnTo>
                  <a:pt x="4941597" y="3971456"/>
                </a:lnTo>
                <a:lnTo>
                  <a:pt x="4943426" y="3970643"/>
                </a:lnTo>
                <a:cubicBezTo>
                  <a:pt x="4952637" y="3989695"/>
                  <a:pt x="4968461" y="3994483"/>
                  <a:pt x="4979402" y="4010406"/>
                </a:cubicBezTo>
                <a:cubicBezTo>
                  <a:pt x="4993727" y="4033329"/>
                  <a:pt x="5010042" y="4052540"/>
                  <a:pt x="5033501" y="4074243"/>
                </a:cubicBezTo>
                <a:cubicBezTo>
                  <a:pt x="5069290" y="4113619"/>
                  <a:pt x="4985273" y="4037080"/>
                  <a:pt x="4982604" y="4038265"/>
                </a:cubicBezTo>
                <a:lnTo>
                  <a:pt x="4993844" y="4068220"/>
                </a:lnTo>
                <a:cubicBezTo>
                  <a:pt x="4991174" y="4069404"/>
                  <a:pt x="4962567" y="4038178"/>
                  <a:pt x="4962567" y="4038178"/>
                </a:cubicBezTo>
                <a:cubicBezTo>
                  <a:pt x="4946474" y="4025009"/>
                  <a:pt x="4945571" y="4016437"/>
                  <a:pt x="4931291" y="4008137"/>
                </a:cubicBezTo>
                <a:cubicBezTo>
                  <a:pt x="4935989" y="4017855"/>
                  <a:pt x="4968393" y="4050232"/>
                  <a:pt x="4965725" y="4051416"/>
                </a:cubicBezTo>
                <a:cubicBezTo>
                  <a:pt x="4965058" y="4051711"/>
                  <a:pt x="4962170" y="4050069"/>
                  <a:pt x="4958679" y="4047966"/>
                </a:cubicBezTo>
                <a:lnTo>
                  <a:pt x="4955776" y="4046272"/>
                </a:lnTo>
                <a:lnTo>
                  <a:pt x="4929962" y="4008723"/>
                </a:lnTo>
                <a:lnTo>
                  <a:pt x="4917557" y="3990679"/>
                </a:lnTo>
                <a:cubicBezTo>
                  <a:pt x="4922522" y="4001920"/>
                  <a:pt x="4928185" y="4012419"/>
                  <a:pt x="4934196" y="4022555"/>
                </a:cubicBezTo>
                <a:lnTo>
                  <a:pt x="4946253" y="4041682"/>
                </a:lnTo>
                <a:lnTo>
                  <a:pt x="4943419" y="4041585"/>
                </a:lnTo>
                <a:cubicBezTo>
                  <a:pt x="4943978" y="4043530"/>
                  <a:pt x="4947165" y="4047960"/>
                  <a:pt x="4954600" y="4056348"/>
                </a:cubicBezTo>
                <a:lnTo>
                  <a:pt x="4957512" y="4059580"/>
                </a:lnTo>
                <a:lnTo>
                  <a:pt x="4971520" y="4081908"/>
                </a:lnTo>
                <a:cubicBezTo>
                  <a:pt x="4977479" y="4092050"/>
                  <a:pt x="4983066" y="4102567"/>
                  <a:pt x="4987928" y="4113826"/>
                </a:cubicBezTo>
                <a:cubicBezTo>
                  <a:pt x="4969061" y="4091882"/>
                  <a:pt x="4955165" y="4066768"/>
                  <a:pt x="4938468" y="4042551"/>
                </a:cubicBezTo>
                <a:cubicBezTo>
                  <a:pt x="4925164" y="4024065"/>
                  <a:pt x="4932776" y="4040989"/>
                  <a:pt x="4936611" y="4049631"/>
                </a:cubicBezTo>
                <a:lnTo>
                  <a:pt x="4993321" y="4139946"/>
                </a:lnTo>
                <a:lnTo>
                  <a:pt x="4990466" y="4137241"/>
                </a:lnTo>
                <a:cubicBezTo>
                  <a:pt x="4978172" y="4125224"/>
                  <a:pt x="4945133" y="4092656"/>
                  <a:pt x="4967687" y="4118069"/>
                </a:cubicBezTo>
                <a:cubicBezTo>
                  <a:pt x="4986255" y="4141945"/>
                  <a:pt x="4959902" y="4115381"/>
                  <a:pt x="4950734" y="4110948"/>
                </a:cubicBezTo>
                <a:cubicBezTo>
                  <a:pt x="4951862" y="4113280"/>
                  <a:pt x="4952991" y="4115614"/>
                  <a:pt x="4954119" y="4117949"/>
                </a:cubicBezTo>
                <a:cubicBezTo>
                  <a:pt x="4952991" y="4115614"/>
                  <a:pt x="4953253" y="4136277"/>
                  <a:pt x="4950137" y="4137656"/>
                </a:cubicBezTo>
                <a:cubicBezTo>
                  <a:pt x="4944797" y="4140025"/>
                  <a:pt x="4903480" y="4102628"/>
                  <a:pt x="4897239" y="4096424"/>
                </a:cubicBezTo>
                <a:cubicBezTo>
                  <a:pt x="4868675" y="4079816"/>
                  <a:pt x="4937915" y="4145909"/>
                  <a:pt x="4932131" y="4148474"/>
                </a:cubicBezTo>
                <a:cubicBezTo>
                  <a:pt x="4931078" y="4149650"/>
                  <a:pt x="4927606" y="4148060"/>
                  <a:pt x="4923325" y="4145372"/>
                </a:cubicBezTo>
                <a:lnTo>
                  <a:pt x="4919054" y="4142335"/>
                </a:lnTo>
                <a:lnTo>
                  <a:pt x="4879275" y="4080844"/>
                </a:lnTo>
                <a:cubicBezTo>
                  <a:pt x="4875421" y="4074824"/>
                  <a:pt x="4860472" y="4042797"/>
                  <a:pt x="4855169" y="4043781"/>
                </a:cubicBezTo>
                <a:cubicBezTo>
                  <a:pt x="4850271" y="4044689"/>
                  <a:pt x="4866689" y="4067088"/>
                  <a:pt x="4867079" y="4069635"/>
                </a:cubicBezTo>
                <a:cubicBezTo>
                  <a:pt x="4882246" y="4092080"/>
                  <a:pt x="4895852" y="4113224"/>
                  <a:pt x="4908719" y="4133988"/>
                </a:cubicBezTo>
                <a:lnTo>
                  <a:pt x="4909769" y="4135739"/>
                </a:lnTo>
                <a:lnTo>
                  <a:pt x="4909655" y="4135659"/>
                </a:lnTo>
                <a:cubicBezTo>
                  <a:pt x="4901060" y="4129200"/>
                  <a:pt x="4895647" y="4124992"/>
                  <a:pt x="4906265" y="4136337"/>
                </a:cubicBezTo>
                <a:lnTo>
                  <a:pt x="4921612" y="4155507"/>
                </a:lnTo>
                <a:lnTo>
                  <a:pt x="4945921" y="4196074"/>
                </a:lnTo>
                <a:lnTo>
                  <a:pt x="4949507" y="4201530"/>
                </a:lnTo>
                <a:lnTo>
                  <a:pt x="4932697" y="4187770"/>
                </a:lnTo>
                <a:cubicBezTo>
                  <a:pt x="4925540" y="4181793"/>
                  <a:pt x="4917239" y="4174676"/>
                  <a:pt x="4906796" y="4165377"/>
                </a:cubicBezTo>
                <a:cubicBezTo>
                  <a:pt x="4895631" y="4155690"/>
                  <a:pt x="4887814" y="4147351"/>
                  <a:pt x="4877775" y="4139999"/>
                </a:cubicBezTo>
                <a:lnTo>
                  <a:pt x="4871454" y="4137597"/>
                </a:lnTo>
                <a:lnTo>
                  <a:pt x="4874251" y="4140312"/>
                </a:lnTo>
                <a:lnTo>
                  <a:pt x="4883077" y="4153546"/>
                </a:lnTo>
                <a:lnTo>
                  <a:pt x="4761816" y="4065876"/>
                </a:lnTo>
                <a:lnTo>
                  <a:pt x="4773820" y="4097580"/>
                </a:lnTo>
                <a:cubicBezTo>
                  <a:pt x="4780288" y="4116554"/>
                  <a:pt x="4785504" y="4134248"/>
                  <a:pt x="4788310" y="4148034"/>
                </a:cubicBezTo>
                <a:cubicBezTo>
                  <a:pt x="4790829" y="4148215"/>
                  <a:pt x="4792764" y="4156504"/>
                  <a:pt x="4794701" y="4164795"/>
                </a:cubicBezTo>
                <a:cubicBezTo>
                  <a:pt x="4805350" y="4192728"/>
                  <a:pt x="4806122" y="4217236"/>
                  <a:pt x="4798572" y="4216694"/>
                </a:cubicBezTo>
                <a:cubicBezTo>
                  <a:pt x="4793538" y="4216334"/>
                  <a:pt x="4788114" y="4221379"/>
                  <a:pt x="4787728" y="4226785"/>
                </a:cubicBezTo>
                <a:cubicBezTo>
                  <a:pt x="4787145" y="4234895"/>
                  <a:pt x="4791987" y="4237958"/>
                  <a:pt x="4797217" y="4235617"/>
                </a:cubicBezTo>
                <a:cubicBezTo>
                  <a:pt x="4807672" y="4230932"/>
                  <a:pt x="4808640" y="4252737"/>
                  <a:pt x="4803990" y="4317611"/>
                </a:cubicBezTo>
                <a:cubicBezTo>
                  <a:pt x="4802827" y="4333830"/>
                  <a:pt x="4796825" y="4346985"/>
                  <a:pt x="4786368" y="4351669"/>
                </a:cubicBezTo>
                <a:cubicBezTo>
                  <a:pt x="4792176" y="4376539"/>
                  <a:pt x="4793338" y="4395641"/>
                  <a:pt x="4785787" y="4395100"/>
                </a:cubicBezTo>
                <a:cubicBezTo>
                  <a:pt x="4780752" y="4394739"/>
                  <a:pt x="4775329" y="4399784"/>
                  <a:pt x="4774747" y="4407894"/>
                </a:cubicBezTo>
                <a:cubicBezTo>
                  <a:pt x="4774361" y="4413301"/>
                  <a:pt x="4779201" y="4416364"/>
                  <a:pt x="4784430" y="4414021"/>
                </a:cubicBezTo>
                <a:cubicBezTo>
                  <a:pt x="4794887" y="4409337"/>
                  <a:pt x="4795855" y="4431142"/>
                  <a:pt x="4791204" y="4496016"/>
                </a:cubicBezTo>
                <a:cubicBezTo>
                  <a:pt x="4790043" y="4512236"/>
                  <a:pt x="4783846" y="4528093"/>
                  <a:pt x="4773583" y="4530074"/>
                </a:cubicBezTo>
                <a:cubicBezTo>
                  <a:pt x="4763127" y="4534760"/>
                  <a:pt x="4754992" y="4542327"/>
                  <a:pt x="4754412" y="4550437"/>
                </a:cubicBezTo>
                <a:cubicBezTo>
                  <a:pt x="4754025" y="4555843"/>
                  <a:pt x="4751120" y="4561068"/>
                  <a:pt x="4743569" y="4560527"/>
                </a:cubicBezTo>
                <a:cubicBezTo>
                  <a:pt x="4738534" y="4560166"/>
                  <a:pt x="4735049" y="4573502"/>
                  <a:pt x="4734080" y="4587018"/>
                </a:cubicBezTo>
                <a:cubicBezTo>
                  <a:pt x="4729044" y="4621977"/>
                  <a:pt x="4717231" y="4645584"/>
                  <a:pt x="4687411" y="4673334"/>
                </a:cubicBezTo>
                <a:cubicBezTo>
                  <a:pt x="4671339" y="4685768"/>
                  <a:pt x="4659139" y="4714780"/>
                  <a:pt x="4652168" y="4741451"/>
                </a:cubicBezTo>
                <a:cubicBezTo>
                  <a:pt x="4643839" y="4787042"/>
                  <a:pt x="4614020" y="4814791"/>
                  <a:pt x="4581295" y="4812447"/>
                </a:cubicBezTo>
                <a:cubicBezTo>
                  <a:pt x="4568710" y="4811545"/>
                  <a:pt x="4514102" y="4867406"/>
                  <a:pt x="4501903" y="4896418"/>
                </a:cubicBezTo>
                <a:cubicBezTo>
                  <a:pt x="4489508" y="4928134"/>
                  <a:pt x="4470145" y="4951199"/>
                  <a:pt x="4457558" y="4950297"/>
                </a:cubicBezTo>
                <a:cubicBezTo>
                  <a:pt x="4450006" y="4949756"/>
                  <a:pt x="4434516" y="4954078"/>
                  <a:pt x="4421155" y="4963990"/>
                </a:cubicBezTo>
                <a:cubicBezTo>
                  <a:pt x="4410504" y="4971377"/>
                  <a:pt x="4397531" y="4975881"/>
                  <a:pt x="4395207" y="4972998"/>
                </a:cubicBezTo>
                <a:cubicBezTo>
                  <a:pt x="4392884" y="4970114"/>
                  <a:pt x="4375457" y="4966149"/>
                  <a:pt x="4360545" y="4962363"/>
                </a:cubicBezTo>
                <a:cubicBezTo>
                  <a:pt x="4343118" y="4958397"/>
                  <a:pt x="4323176" y="4954251"/>
                  <a:pt x="4313300" y="4950826"/>
                </a:cubicBezTo>
                <a:cubicBezTo>
                  <a:pt x="4303425" y="4947402"/>
                  <a:pt x="4293162" y="4949383"/>
                  <a:pt x="4290064" y="4957312"/>
                </a:cubicBezTo>
                <a:cubicBezTo>
                  <a:pt x="4281543" y="4970286"/>
                  <a:pt x="4168655" y="4956762"/>
                  <a:pt x="4147161" y="4938920"/>
                </a:cubicBezTo>
                <a:cubicBezTo>
                  <a:pt x="4137481" y="4932792"/>
                  <a:pt x="4117923" y="4923239"/>
                  <a:pt x="4103014" y="4919454"/>
                </a:cubicBezTo>
                <a:cubicBezTo>
                  <a:pt x="4088104" y="4915668"/>
                  <a:pt x="4076100" y="4906657"/>
                  <a:pt x="4076487" y="4901251"/>
                </a:cubicBezTo>
                <a:cubicBezTo>
                  <a:pt x="4076875" y="4895845"/>
                  <a:pt x="4074357" y="4895664"/>
                  <a:pt x="4066419" y="4900529"/>
                </a:cubicBezTo>
                <a:cubicBezTo>
                  <a:pt x="4060802" y="4908278"/>
                  <a:pt x="4041246" y="4898725"/>
                  <a:pt x="3997484" y="4873853"/>
                </a:cubicBezTo>
                <a:cubicBezTo>
                  <a:pt x="3963406" y="4855109"/>
                  <a:pt x="3934361" y="4836726"/>
                  <a:pt x="3934555" y="4834023"/>
                </a:cubicBezTo>
                <a:cubicBezTo>
                  <a:pt x="3932231" y="4831140"/>
                  <a:pt x="3925067" y="4825191"/>
                  <a:pt x="3914999" y="4824470"/>
                </a:cubicBezTo>
                <a:cubicBezTo>
                  <a:pt x="3907446" y="4823930"/>
                  <a:pt x="3900088" y="4820685"/>
                  <a:pt x="3900669" y="4812575"/>
                </a:cubicBezTo>
                <a:cubicBezTo>
                  <a:pt x="3901057" y="4807169"/>
                  <a:pt x="3891376" y="4801041"/>
                  <a:pt x="3876272" y="4799959"/>
                </a:cubicBezTo>
                <a:cubicBezTo>
                  <a:pt x="3861168" y="4798876"/>
                  <a:pt x="3841611" y="4789324"/>
                  <a:pt x="3832317" y="4777790"/>
                </a:cubicBezTo>
                <a:cubicBezTo>
                  <a:pt x="3799400" y="4742828"/>
                  <a:pt x="3709555" y="4690200"/>
                  <a:pt x="3696388" y="4697407"/>
                </a:cubicBezTo>
                <a:cubicBezTo>
                  <a:pt x="3680316" y="4709840"/>
                  <a:pt x="3656306" y="4691818"/>
                  <a:pt x="3657856" y="4670193"/>
                </a:cubicBezTo>
                <a:cubicBezTo>
                  <a:pt x="3658438" y="4662083"/>
                  <a:pt x="3651466" y="4653432"/>
                  <a:pt x="3644108" y="4650188"/>
                </a:cubicBezTo>
                <a:cubicBezTo>
                  <a:pt x="3634233" y="4646764"/>
                  <a:pt x="3629005" y="4649106"/>
                  <a:pt x="3628423" y="4657215"/>
                </a:cubicBezTo>
                <a:cubicBezTo>
                  <a:pt x="3627843" y="4665324"/>
                  <a:pt x="3620484" y="4662080"/>
                  <a:pt x="3604026" y="4644600"/>
                </a:cubicBezTo>
                <a:cubicBezTo>
                  <a:pt x="3589892" y="4630001"/>
                  <a:pt x="3577692" y="4623693"/>
                  <a:pt x="3577305" y="4629099"/>
                </a:cubicBezTo>
                <a:cubicBezTo>
                  <a:pt x="3576143" y="4645317"/>
                  <a:pt x="3518634" y="4600441"/>
                  <a:pt x="3517280" y="4584042"/>
                </a:cubicBezTo>
                <a:cubicBezTo>
                  <a:pt x="3517668" y="4578636"/>
                  <a:pt x="3512826" y="4575572"/>
                  <a:pt x="3502563" y="4577554"/>
                </a:cubicBezTo>
                <a:cubicBezTo>
                  <a:pt x="3484555" y="4581697"/>
                  <a:pt x="3455898" y="4557908"/>
                  <a:pt x="3464419" y="4544932"/>
                </a:cubicBezTo>
                <a:cubicBezTo>
                  <a:pt x="3467517" y="4537005"/>
                  <a:pt x="3460158" y="4533759"/>
                  <a:pt x="3439827" y="4535019"/>
                </a:cubicBezTo>
                <a:cubicBezTo>
                  <a:pt x="3416979" y="4536100"/>
                  <a:pt x="3399939" y="4526727"/>
                  <a:pt x="3366635" y="4497170"/>
                </a:cubicBezTo>
                <a:cubicBezTo>
                  <a:pt x="3340301" y="4476265"/>
                  <a:pt x="3306609" y="4452113"/>
                  <a:pt x="3286859" y="4445264"/>
                </a:cubicBezTo>
                <a:cubicBezTo>
                  <a:pt x="3269624" y="4438596"/>
                  <a:pt x="3254910" y="4432107"/>
                  <a:pt x="3255297" y="4426702"/>
                </a:cubicBezTo>
                <a:cubicBezTo>
                  <a:pt x="3255491" y="4423998"/>
                  <a:pt x="3248133" y="4420753"/>
                  <a:pt x="3238064" y="4420032"/>
                </a:cubicBezTo>
                <a:cubicBezTo>
                  <a:pt x="3230513" y="4419491"/>
                  <a:pt x="3223541" y="4410840"/>
                  <a:pt x="3224315" y="4400028"/>
                </a:cubicBezTo>
                <a:cubicBezTo>
                  <a:pt x="3224897" y="4391919"/>
                  <a:pt x="3222767" y="4386332"/>
                  <a:pt x="3217732" y="4385970"/>
                </a:cubicBezTo>
                <a:cubicBezTo>
                  <a:pt x="3212504" y="4388313"/>
                  <a:pt x="3197789" y="4381825"/>
                  <a:pt x="3183654" y="4367226"/>
                </a:cubicBezTo>
                <a:cubicBezTo>
                  <a:pt x="3171842" y="4355512"/>
                  <a:pt x="3154803" y="4346140"/>
                  <a:pt x="3147251" y="4345599"/>
                </a:cubicBezTo>
                <a:cubicBezTo>
                  <a:pt x="3139699" y="4345057"/>
                  <a:pt x="3130211" y="4336227"/>
                  <a:pt x="3123434" y="4324873"/>
                </a:cubicBezTo>
                <a:cubicBezTo>
                  <a:pt x="3114334" y="4310636"/>
                  <a:pt x="3117239" y="4305410"/>
                  <a:pt x="3127696" y="4300725"/>
                </a:cubicBezTo>
                <a:cubicBezTo>
                  <a:pt x="3138152" y="4296041"/>
                  <a:pt x="3133311" y="4292977"/>
                  <a:pt x="3115303" y="4297120"/>
                </a:cubicBezTo>
                <a:cubicBezTo>
                  <a:pt x="3094971" y="4298380"/>
                  <a:pt x="3080061" y="4294594"/>
                  <a:pt x="3068250" y="4282880"/>
                </a:cubicBezTo>
                <a:cubicBezTo>
                  <a:pt x="3058956" y="4271346"/>
                  <a:pt x="3037076" y="4258911"/>
                  <a:pt x="3022360" y="4252421"/>
                </a:cubicBezTo>
                <a:cubicBezTo>
                  <a:pt x="3005127" y="4245753"/>
                  <a:pt x="2993315" y="4234038"/>
                  <a:pt x="2993703" y="4228633"/>
                </a:cubicBezTo>
                <a:cubicBezTo>
                  <a:pt x="2994284" y="4220523"/>
                  <a:pt x="2982279" y="4211512"/>
                  <a:pt x="2962333" y="4207365"/>
                </a:cubicBezTo>
                <a:cubicBezTo>
                  <a:pt x="2944907" y="4203399"/>
                  <a:pt x="2930385" y="4194208"/>
                  <a:pt x="2928255" y="4188620"/>
                </a:cubicBezTo>
                <a:cubicBezTo>
                  <a:pt x="2923608" y="4182854"/>
                  <a:pt x="2916638" y="4174204"/>
                  <a:pt x="2906569" y="4173482"/>
                </a:cubicBezTo>
                <a:cubicBezTo>
                  <a:pt x="2899017" y="4172940"/>
                  <a:pt x="2894563" y="4164470"/>
                  <a:pt x="2895144" y="4156362"/>
                </a:cubicBezTo>
                <a:cubicBezTo>
                  <a:pt x="2896113" y="4142845"/>
                  <a:pt x="2891274" y="4139782"/>
                  <a:pt x="2881010" y="4141764"/>
                </a:cubicBezTo>
                <a:cubicBezTo>
                  <a:pt x="2863001" y="4145905"/>
                  <a:pt x="2829698" y="4116350"/>
                  <a:pt x="2842865" y="4109142"/>
                </a:cubicBezTo>
                <a:cubicBezTo>
                  <a:pt x="2845770" y="4103917"/>
                  <a:pt x="2835894" y="4100492"/>
                  <a:pt x="2820791" y="4099410"/>
                </a:cubicBezTo>
                <a:cubicBezTo>
                  <a:pt x="2805687" y="4098328"/>
                  <a:pt x="2793295" y="4094723"/>
                  <a:pt x="2793682" y="4089316"/>
                </a:cubicBezTo>
                <a:cubicBezTo>
                  <a:pt x="2793876" y="4086613"/>
                  <a:pt x="2784194" y="4080486"/>
                  <a:pt x="2771610" y="4079583"/>
                </a:cubicBezTo>
                <a:cubicBezTo>
                  <a:pt x="2761539" y="4078862"/>
                  <a:pt x="2751858" y="4072733"/>
                  <a:pt x="2752439" y="4064624"/>
                </a:cubicBezTo>
                <a:cubicBezTo>
                  <a:pt x="2752826" y="4059218"/>
                  <a:pt x="2745662" y="4053271"/>
                  <a:pt x="2738110" y="4052730"/>
                </a:cubicBezTo>
                <a:cubicBezTo>
                  <a:pt x="2728042" y="4052008"/>
                  <a:pt x="2723395" y="4046241"/>
                  <a:pt x="2723975" y="4038132"/>
                </a:cubicBezTo>
                <a:cubicBezTo>
                  <a:pt x="2724362" y="4032726"/>
                  <a:pt x="2714874" y="4023894"/>
                  <a:pt x="2702482" y="4020290"/>
                </a:cubicBezTo>
                <a:cubicBezTo>
                  <a:pt x="2690090" y="4016685"/>
                  <a:pt x="2663370" y="4001184"/>
                  <a:pt x="2646718" y="3986406"/>
                </a:cubicBezTo>
                <a:cubicBezTo>
                  <a:pt x="2630065" y="3971627"/>
                  <a:pt x="2605861" y="3956308"/>
                  <a:pt x="2598310" y="3955767"/>
                </a:cubicBezTo>
                <a:cubicBezTo>
                  <a:pt x="2563067" y="3953242"/>
                  <a:pt x="2500525" y="3908004"/>
                  <a:pt x="2502074" y="3886380"/>
                </a:cubicBezTo>
                <a:cubicBezTo>
                  <a:pt x="2502462" y="3880974"/>
                  <a:pt x="2492588" y="3877548"/>
                  <a:pt x="2474773" y="3878989"/>
                </a:cubicBezTo>
                <a:cubicBezTo>
                  <a:pt x="2454634" y="3877546"/>
                  <a:pt x="2439724" y="3873761"/>
                  <a:pt x="2425590" y="3859162"/>
                </a:cubicBezTo>
                <a:cubicBezTo>
                  <a:pt x="2416102" y="3850331"/>
                  <a:pt x="2399064" y="3840959"/>
                  <a:pt x="2391511" y="3840419"/>
                </a:cubicBezTo>
                <a:cubicBezTo>
                  <a:pt x="2378924" y="3839517"/>
                  <a:pt x="2379119" y="3836813"/>
                  <a:pt x="2389769" y="3829426"/>
                </a:cubicBezTo>
                <a:cubicBezTo>
                  <a:pt x="2405841" y="3816992"/>
                  <a:pt x="2406421" y="3808884"/>
                  <a:pt x="2388800" y="3807620"/>
                </a:cubicBezTo>
                <a:cubicBezTo>
                  <a:pt x="2353754" y="3802392"/>
                  <a:pt x="2324127" y="3792117"/>
                  <a:pt x="2307669" y="3774635"/>
                </a:cubicBezTo>
                <a:cubicBezTo>
                  <a:pt x="2298375" y="3763102"/>
                  <a:pt x="2283659" y="3756613"/>
                  <a:pt x="2278625" y="3756252"/>
                </a:cubicBezTo>
                <a:cubicBezTo>
                  <a:pt x="2271073" y="3755710"/>
                  <a:pt x="2261586" y="3746880"/>
                  <a:pt x="2254613" y="3738230"/>
                </a:cubicBezTo>
                <a:cubicBezTo>
                  <a:pt x="2245127" y="3729399"/>
                  <a:pt x="2240285" y="3726335"/>
                  <a:pt x="2239705" y="3734444"/>
                </a:cubicBezTo>
                <a:cubicBezTo>
                  <a:pt x="2238542" y="3750663"/>
                  <a:pt x="2218792" y="3743813"/>
                  <a:pt x="2205432" y="3718403"/>
                </a:cubicBezTo>
                <a:cubicBezTo>
                  <a:pt x="2198848" y="3704347"/>
                  <a:pt x="2184521" y="3692452"/>
                  <a:pt x="2171934" y="3691550"/>
                </a:cubicBezTo>
                <a:cubicBezTo>
                  <a:pt x="2121976" y="3682536"/>
                  <a:pt x="2065436" y="3659465"/>
                  <a:pt x="2059046" y="3642705"/>
                </a:cubicBezTo>
                <a:cubicBezTo>
                  <a:pt x="2057110" y="3634415"/>
                  <a:pt x="2047235" y="3630990"/>
                  <a:pt x="2039489" y="3633153"/>
                </a:cubicBezTo>
                <a:cubicBezTo>
                  <a:pt x="2029227" y="3635133"/>
                  <a:pt x="2016834" y="3631529"/>
                  <a:pt x="2012382" y="3623059"/>
                </a:cubicBezTo>
                <a:cubicBezTo>
                  <a:pt x="2007927" y="3614588"/>
                  <a:pt x="1993212" y="3608100"/>
                  <a:pt x="1978109" y="3607017"/>
                </a:cubicBezTo>
                <a:cubicBezTo>
                  <a:pt x="1963005" y="3605936"/>
                  <a:pt x="1955840" y="3599987"/>
                  <a:pt x="1961456" y="3592239"/>
                </a:cubicBezTo>
                <a:cubicBezTo>
                  <a:pt x="1967459" y="3579084"/>
                  <a:pt x="1921569" y="3548626"/>
                  <a:pt x="1879550" y="3534746"/>
                </a:cubicBezTo>
                <a:cubicBezTo>
                  <a:pt x="1854572" y="3530239"/>
                  <a:pt x="1852248" y="3527355"/>
                  <a:pt x="1865416" y="3520148"/>
                </a:cubicBezTo>
                <a:cubicBezTo>
                  <a:pt x="1875871" y="3515464"/>
                  <a:pt x="1873549" y="3512579"/>
                  <a:pt x="1853410" y="3511136"/>
                </a:cubicBezTo>
                <a:cubicBezTo>
                  <a:pt x="1807905" y="3510594"/>
                  <a:pt x="1800548" y="3507349"/>
                  <a:pt x="1801710" y="3491129"/>
                </a:cubicBezTo>
                <a:cubicBezTo>
                  <a:pt x="1802679" y="3477614"/>
                  <a:pt x="1797837" y="3474551"/>
                  <a:pt x="1787576" y="3476532"/>
                </a:cubicBezTo>
                <a:cubicBezTo>
                  <a:pt x="1777313" y="3478514"/>
                  <a:pt x="1772472" y="3475449"/>
                  <a:pt x="1773247" y="3464638"/>
                </a:cubicBezTo>
                <a:cubicBezTo>
                  <a:pt x="1773828" y="3456529"/>
                  <a:pt x="1769569" y="3445355"/>
                  <a:pt x="1764728" y="3442291"/>
                </a:cubicBezTo>
                <a:cubicBezTo>
                  <a:pt x="1757370" y="3439046"/>
                  <a:pt x="1754658" y="3441569"/>
                  <a:pt x="1754077" y="3449679"/>
                </a:cubicBezTo>
                <a:cubicBezTo>
                  <a:pt x="1753496" y="3457788"/>
                  <a:pt x="1750591" y="3463014"/>
                  <a:pt x="1748074" y="3462834"/>
                </a:cubicBezTo>
                <a:cubicBezTo>
                  <a:pt x="1745558" y="3462654"/>
                  <a:pt x="1735876" y="3456526"/>
                  <a:pt x="1723677" y="3450217"/>
                </a:cubicBezTo>
                <a:cubicBezTo>
                  <a:pt x="1728130" y="3458687"/>
                  <a:pt x="1737424" y="3470221"/>
                  <a:pt x="1751559" y="3484818"/>
                </a:cubicBezTo>
                <a:cubicBezTo>
                  <a:pt x="1765695" y="3499417"/>
                  <a:pt x="1779635" y="3516719"/>
                  <a:pt x="1779248" y="3522124"/>
                </a:cubicBezTo>
                <a:cubicBezTo>
                  <a:pt x="1778861" y="3527530"/>
                  <a:pt x="1783895" y="3527891"/>
                  <a:pt x="1794158" y="3525910"/>
                </a:cubicBezTo>
                <a:cubicBezTo>
                  <a:pt x="1801904" y="3523748"/>
                  <a:pt x="1813908" y="3532759"/>
                  <a:pt x="1823009" y="3546997"/>
                </a:cubicBezTo>
                <a:cubicBezTo>
                  <a:pt x="1832302" y="3558530"/>
                  <a:pt x="1846631" y="3570425"/>
                  <a:pt x="1854184" y="3570966"/>
                </a:cubicBezTo>
                <a:cubicBezTo>
                  <a:pt x="1864251" y="3571688"/>
                  <a:pt x="1871417" y="3577635"/>
                  <a:pt x="1875676" y="3588808"/>
                </a:cubicBezTo>
                <a:cubicBezTo>
                  <a:pt x="1877419" y="3599801"/>
                  <a:pt x="1884583" y="3605748"/>
                  <a:pt x="1889617" y="3606109"/>
                </a:cubicBezTo>
                <a:cubicBezTo>
                  <a:pt x="1894651" y="3606470"/>
                  <a:pt x="1911497" y="3618545"/>
                  <a:pt x="1925632" y="3633144"/>
                </a:cubicBezTo>
                <a:cubicBezTo>
                  <a:pt x="1942477" y="3645219"/>
                  <a:pt x="1966294" y="3665944"/>
                  <a:pt x="1980623" y="3677840"/>
                </a:cubicBezTo>
                <a:cubicBezTo>
                  <a:pt x="1995145" y="3687031"/>
                  <a:pt x="2008893" y="3707035"/>
                  <a:pt x="2010636" y="3718027"/>
                </a:cubicBezTo>
                <a:cubicBezTo>
                  <a:pt x="2012184" y="3731723"/>
                  <a:pt x="2019155" y="3740374"/>
                  <a:pt x="2034257" y="3741457"/>
                </a:cubicBezTo>
                <a:cubicBezTo>
                  <a:pt x="2059431" y="3743261"/>
                  <a:pt x="2192647" y="3861488"/>
                  <a:pt x="2222078" y="3909785"/>
                </a:cubicBezTo>
                <a:cubicBezTo>
                  <a:pt x="2233308" y="3929609"/>
                  <a:pt x="2245314" y="3938620"/>
                  <a:pt x="2258288" y="3934117"/>
                </a:cubicBezTo>
                <a:cubicBezTo>
                  <a:pt x="2268549" y="3932135"/>
                  <a:pt x="2275908" y="3935378"/>
                  <a:pt x="2275521" y="3940785"/>
                </a:cubicBezTo>
                <a:cubicBezTo>
                  <a:pt x="2275134" y="3946192"/>
                  <a:pt x="2293915" y="3966557"/>
                  <a:pt x="2315215" y="3987101"/>
                </a:cubicBezTo>
                <a:cubicBezTo>
                  <a:pt x="2336513" y="4007646"/>
                  <a:pt x="2355295" y="4028012"/>
                  <a:pt x="2355101" y="4030715"/>
                </a:cubicBezTo>
                <a:cubicBezTo>
                  <a:pt x="2354714" y="4036121"/>
                  <a:pt x="2359555" y="4039185"/>
                  <a:pt x="2364784" y="4036843"/>
                </a:cubicBezTo>
                <a:cubicBezTo>
                  <a:pt x="2370012" y="4034501"/>
                  <a:pt x="2374852" y="4037564"/>
                  <a:pt x="2374272" y="4045674"/>
                </a:cubicBezTo>
                <a:cubicBezTo>
                  <a:pt x="2373884" y="4051081"/>
                  <a:pt x="2378530" y="4056847"/>
                  <a:pt x="2388793" y="4054865"/>
                </a:cubicBezTo>
                <a:cubicBezTo>
                  <a:pt x="2404285" y="4050542"/>
                  <a:pt x="2429262" y="4090370"/>
                  <a:pt x="2418224" y="4103163"/>
                </a:cubicBezTo>
                <a:cubicBezTo>
                  <a:pt x="2409898" y="4113435"/>
                  <a:pt x="2448817" y="4135243"/>
                  <a:pt x="2461985" y="4128036"/>
                </a:cubicBezTo>
                <a:cubicBezTo>
                  <a:pt x="2469730" y="4125873"/>
                  <a:pt x="2474184" y="4134344"/>
                  <a:pt x="2475927" y="4145337"/>
                </a:cubicBezTo>
                <a:cubicBezTo>
                  <a:pt x="2477668" y="4156330"/>
                  <a:pt x="2482123" y="4164800"/>
                  <a:pt x="2487156" y="4165160"/>
                </a:cubicBezTo>
                <a:cubicBezTo>
                  <a:pt x="2517362" y="4167325"/>
                  <a:pt x="2543891" y="4185528"/>
                  <a:pt x="2542922" y="4199043"/>
                </a:cubicBezTo>
                <a:cubicBezTo>
                  <a:pt x="2542147" y="4209856"/>
                  <a:pt x="2546989" y="4212921"/>
                  <a:pt x="2552216" y="4210578"/>
                </a:cubicBezTo>
                <a:cubicBezTo>
                  <a:pt x="2557444" y="4208236"/>
                  <a:pt x="2562091" y="4214002"/>
                  <a:pt x="2561703" y="4219408"/>
                </a:cubicBezTo>
                <a:cubicBezTo>
                  <a:pt x="2561122" y="4227518"/>
                  <a:pt x="2565770" y="4233285"/>
                  <a:pt x="2570998" y="4230943"/>
                </a:cubicBezTo>
                <a:cubicBezTo>
                  <a:pt x="2583972" y="4226439"/>
                  <a:pt x="2621535" y="4267169"/>
                  <a:pt x="2620180" y="4286091"/>
                </a:cubicBezTo>
                <a:cubicBezTo>
                  <a:pt x="2619792" y="4291497"/>
                  <a:pt x="2624440" y="4297264"/>
                  <a:pt x="2629474" y="4297624"/>
                </a:cubicBezTo>
                <a:cubicBezTo>
                  <a:pt x="2647094" y="4298886"/>
                  <a:pt x="2701504" y="4351694"/>
                  <a:pt x="2700536" y="4365208"/>
                </a:cubicBezTo>
                <a:cubicBezTo>
                  <a:pt x="2699954" y="4373317"/>
                  <a:pt x="2704602" y="4379084"/>
                  <a:pt x="2707119" y="4379265"/>
                </a:cubicBezTo>
                <a:cubicBezTo>
                  <a:pt x="2722222" y="4380347"/>
                  <a:pt x="2760173" y="4415671"/>
                  <a:pt x="2759398" y="4426482"/>
                </a:cubicBezTo>
                <a:cubicBezTo>
                  <a:pt x="2759012" y="4431890"/>
                  <a:pt x="2770629" y="4446307"/>
                  <a:pt x="2782440" y="4458022"/>
                </a:cubicBezTo>
                <a:cubicBezTo>
                  <a:pt x="2796769" y="4469917"/>
                  <a:pt x="2808774" y="4478928"/>
                  <a:pt x="2808967" y="4476224"/>
                </a:cubicBezTo>
                <a:cubicBezTo>
                  <a:pt x="2809742" y="4465412"/>
                  <a:pt x="2842272" y="4505781"/>
                  <a:pt x="2843820" y="4519477"/>
                </a:cubicBezTo>
                <a:cubicBezTo>
                  <a:pt x="2847305" y="4541463"/>
                  <a:pt x="2899584" y="4588681"/>
                  <a:pt x="2922240" y="4590306"/>
                </a:cubicBezTo>
                <a:cubicBezTo>
                  <a:pt x="2932310" y="4591026"/>
                  <a:pt x="2936955" y="4596794"/>
                  <a:pt x="2931340" y="4604542"/>
                </a:cubicBezTo>
                <a:cubicBezTo>
                  <a:pt x="2925338" y="4617697"/>
                  <a:pt x="2940633" y="4651397"/>
                  <a:pt x="2955737" y="4652479"/>
                </a:cubicBezTo>
                <a:cubicBezTo>
                  <a:pt x="2960771" y="4652840"/>
                  <a:pt x="2970453" y="4658968"/>
                  <a:pt x="2977617" y="4664915"/>
                </a:cubicBezTo>
                <a:cubicBezTo>
                  <a:pt x="2984976" y="4668159"/>
                  <a:pt x="2999304" y="4680054"/>
                  <a:pt x="3008986" y="4686182"/>
                </a:cubicBezTo>
                <a:cubicBezTo>
                  <a:pt x="3023313" y="4698076"/>
                  <a:pt x="3025832" y="4698257"/>
                  <a:pt x="3010922" y="4694472"/>
                </a:cubicBezTo>
                <a:cubicBezTo>
                  <a:pt x="2996205" y="4687983"/>
                  <a:pt x="2996012" y="4690686"/>
                  <a:pt x="3001239" y="4723664"/>
                </a:cubicBezTo>
                <a:cubicBezTo>
                  <a:pt x="3001045" y="4726367"/>
                  <a:pt x="3008984" y="4721502"/>
                  <a:pt x="3016924" y="4716638"/>
                </a:cubicBezTo>
                <a:cubicBezTo>
                  <a:pt x="3030091" y="4709431"/>
                  <a:pt x="3037449" y="4712674"/>
                  <a:pt x="3053907" y="4730156"/>
                </a:cubicBezTo>
                <a:cubicBezTo>
                  <a:pt x="3065718" y="4741870"/>
                  <a:pt x="3072108" y="4758630"/>
                  <a:pt x="3069010" y="4766558"/>
                </a:cubicBezTo>
                <a:cubicBezTo>
                  <a:pt x="3063201" y="4777011"/>
                  <a:pt x="3065524" y="4779894"/>
                  <a:pt x="3078885" y="4769985"/>
                </a:cubicBezTo>
                <a:cubicBezTo>
                  <a:pt x="3094570" y="4762958"/>
                  <a:pt x="3097087" y="4763137"/>
                  <a:pt x="3088566" y="4776112"/>
                </a:cubicBezTo>
                <a:cubicBezTo>
                  <a:pt x="3085468" y="4784040"/>
                  <a:pt x="3087404" y="4792331"/>
                  <a:pt x="3102121" y="4798819"/>
                </a:cubicBezTo>
                <a:cubicBezTo>
                  <a:pt x="3111801" y="4804947"/>
                  <a:pt x="3125743" y="4822248"/>
                  <a:pt x="3129615" y="4838827"/>
                </a:cubicBezTo>
                <a:cubicBezTo>
                  <a:pt x="3136004" y="4855587"/>
                  <a:pt x="3145105" y="4869824"/>
                  <a:pt x="3150140" y="4870184"/>
                </a:cubicBezTo>
                <a:cubicBezTo>
                  <a:pt x="3157691" y="4870726"/>
                  <a:pt x="3159433" y="4881719"/>
                  <a:pt x="3156141" y="4892351"/>
                </a:cubicBezTo>
                <a:cubicBezTo>
                  <a:pt x="3149751" y="4910913"/>
                  <a:pt x="3152075" y="4913795"/>
                  <a:pt x="3174730" y="4915419"/>
                </a:cubicBezTo>
                <a:cubicBezTo>
                  <a:pt x="3187315" y="4916321"/>
                  <a:pt x="3196997" y="4922449"/>
                  <a:pt x="3196609" y="4927856"/>
                </a:cubicBezTo>
                <a:cubicBezTo>
                  <a:pt x="3198740" y="4933442"/>
                  <a:pt x="3212487" y="4953447"/>
                  <a:pt x="3231462" y="4971107"/>
                </a:cubicBezTo>
                <a:cubicBezTo>
                  <a:pt x="3250632" y="4986067"/>
                  <a:pt x="3262056" y="5003187"/>
                  <a:pt x="3259151" y="5008413"/>
                </a:cubicBezTo>
                <a:cubicBezTo>
                  <a:pt x="3256441" y="5010936"/>
                  <a:pt x="3263218" y="5022289"/>
                  <a:pt x="3275028" y="5034004"/>
                </a:cubicBezTo>
                <a:cubicBezTo>
                  <a:pt x="3296521" y="5051847"/>
                  <a:pt x="3294971" y="5073471"/>
                  <a:pt x="3272510" y="5069144"/>
                </a:cubicBezTo>
                <a:cubicBezTo>
                  <a:pt x="3267476" y="5068784"/>
                  <a:pt x="3262247" y="5071125"/>
                  <a:pt x="3262053" y="5073830"/>
                </a:cubicBezTo>
                <a:cubicBezTo>
                  <a:pt x="3261667" y="5079235"/>
                  <a:pt x="3271348" y="5085363"/>
                  <a:pt x="3286451" y="5086445"/>
                </a:cubicBezTo>
                <a:cubicBezTo>
                  <a:pt x="3306589" y="5087888"/>
                  <a:pt x="3311430" y="5090952"/>
                  <a:pt x="3310462" y="5104468"/>
                </a:cubicBezTo>
                <a:cubicBezTo>
                  <a:pt x="3309880" y="5112578"/>
                  <a:pt x="3316850" y="5121228"/>
                  <a:pt x="3326920" y="5121949"/>
                </a:cubicBezTo>
                <a:cubicBezTo>
                  <a:pt x="3334472" y="5122491"/>
                  <a:pt x="3341443" y="5131141"/>
                  <a:pt x="3340862" y="5139251"/>
                </a:cubicBezTo>
                <a:cubicBezTo>
                  <a:pt x="3340087" y="5150062"/>
                  <a:pt x="3346863" y="5161416"/>
                  <a:pt x="3354220" y="5164661"/>
                </a:cubicBezTo>
                <a:cubicBezTo>
                  <a:pt x="3364097" y="5168085"/>
                  <a:pt x="3368549" y="5176555"/>
                  <a:pt x="3362934" y="5184305"/>
                </a:cubicBezTo>
                <a:cubicBezTo>
                  <a:pt x="3359641" y="5194936"/>
                  <a:pt x="3361772" y="5200523"/>
                  <a:pt x="3371840" y="5201245"/>
                </a:cubicBezTo>
                <a:cubicBezTo>
                  <a:pt x="3389461" y="5202508"/>
                  <a:pt x="3411534" y="5247561"/>
                  <a:pt x="3398174" y="5257470"/>
                </a:cubicBezTo>
                <a:cubicBezTo>
                  <a:pt x="3382294" y="5267202"/>
                  <a:pt x="3392750" y="5297838"/>
                  <a:pt x="3415405" y="5299461"/>
                </a:cubicBezTo>
                <a:cubicBezTo>
                  <a:pt x="3433026" y="5300724"/>
                  <a:pt x="3444449" y="5317844"/>
                  <a:pt x="3444061" y="5358572"/>
                </a:cubicBezTo>
                <a:cubicBezTo>
                  <a:pt x="3443480" y="5366681"/>
                  <a:pt x="3452774" y="5378215"/>
                  <a:pt x="3465167" y="5381820"/>
                </a:cubicBezTo>
                <a:cubicBezTo>
                  <a:pt x="3477560" y="5385425"/>
                  <a:pt x="3482207" y="5391192"/>
                  <a:pt x="3476397" y="5401644"/>
                </a:cubicBezTo>
                <a:cubicBezTo>
                  <a:pt x="3473492" y="5406870"/>
                  <a:pt x="3476977" y="5428855"/>
                  <a:pt x="3485884" y="5445795"/>
                </a:cubicBezTo>
                <a:cubicBezTo>
                  <a:pt x="3499244" y="5471204"/>
                  <a:pt x="3498857" y="5476611"/>
                  <a:pt x="3488400" y="5481297"/>
                </a:cubicBezTo>
                <a:cubicBezTo>
                  <a:pt x="3478138" y="5483279"/>
                  <a:pt x="3475427" y="5485801"/>
                  <a:pt x="3484914" y="5494632"/>
                </a:cubicBezTo>
                <a:cubicBezTo>
                  <a:pt x="3489561" y="5500399"/>
                  <a:pt x="3495176" y="5527971"/>
                  <a:pt x="3495950" y="5552479"/>
                </a:cubicBezTo>
                <a:cubicBezTo>
                  <a:pt x="3499241" y="5577168"/>
                  <a:pt x="3502338" y="5604560"/>
                  <a:pt x="3504468" y="5610147"/>
                </a:cubicBezTo>
                <a:cubicBezTo>
                  <a:pt x="3517246" y="5643666"/>
                  <a:pt x="3494203" y="5682770"/>
                  <a:pt x="3469806" y="5670154"/>
                </a:cubicBezTo>
                <a:lnTo>
                  <a:pt x="3472128" y="5673036"/>
                </a:lnTo>
                <a:cubicBezTo>
                  <a:pt x="3476583" y="5681507"/>
                  <a:pt x="3482390" y="5706376"/>
                  <a:pt x="3483165" y="5730885"/>
                </a:cubicBezTo>
                <a:cubicBezTo>
                  <a:pt x="3486455" y="5755574"/>
                  <a:pt x="3489552" y="5782965"/>
                  <a:pt x="3491489" y="5791256"/>
                </a:cubicBezTo>
                <a:cubicBezTo>
                  <a:pt x="3504461" y="5822072"/>
                  <a:pt x="3478707" y="5863697"/>
                  <a:pt x="3454503" y="5848378"/>
                </a:cubicBezTo>
                <a:cubicBezTo>
                  <a:pt x="3447145" y="5845134"/>
                  <a:pt x="3449275" y="5850720"/>
                  <a:pt x="3456245" y="5859371"/>
                </a:cubicBezTo>
                <a:lnTo>
                  <a:pt x="3464953" y="5872715"/>
                </a:lnTo>
                <a:lnTo>
                  <a:pt x="2099669" y="5872715"/>
                </a:lnTo>
                <a:lnTo>
                  <a:pt x="1956358" y="5862445"/>
                </a:lnTo>
                <a:lnTo>
                  <a:pt x="1953544" y="5860698"/>
                </a:lnTo>
                <a:lnTo>
                  <a:pt x="1953199" y="5862219"/>
                </a:lnTo>
                <a:lnTo>
                  <a:pt x="1909982" y="5859121"/>
                </a:lnTo>
                <a:lnTo>
                  <a:pt x="1904539" y="5842796"/>
                </a:lnTo>
                <a:cubicBezTo>
                  <a:pt x="1897451" y="5829169"/>
                  <a:pt x="1886741" y="5826364"/>
                  <a:pt x="1876574" y="5835825"/>
                </a:cubicBezTo>
                <a:cubicBezTo>
                  <a:pt x="1868248" y="5846096"/>
                  <a:pt x="1865731" y="5845915"/>
                  <a:pt x="1866699" y="5832400"/>
                </a:cubicBezTo>
                <a:cubicBezTo>
                  <a:pt x="1867474" y="5821587"/>
                  <a:pt x="1862634" y="5818523"/>
                  <a:pt x="1847336" y="5820145"/>
                </a:cubicBezTo>
                <a:cubicBezTo>
                  <a:pt x="1832039" y="5821764"/>
                  <a:pt x="1829715" y="5818882"/>
                  <a:pt x="1835524" y="5808429"/>
                </a:cubicBezTo>
                <a:cubicBezTo>
                  <a:pt x="1841334" y="5797978"/>
                  <a:pt x="1836300" y="5797617"/>
                  <a:pt x="1817710" y="5809870"/>
                </a:cubicBezTo>
                <a:lnTo>
                  <a:pt x="1791375" y="5824285"/>
                </a:lnTo>
                <a:lnTo>
                  <a:pt x="1800477" y="5803202"/>
                </a:lnTo>
                <a:cubicBezTo>
                  <a:pt x="1806868" y="5784639"/>
                  <a:pt x="1804738" y="5779054"/>
                  <a:pt x="1787117" y="5777791"/>
                </a:cubicBezTo>
                <a:cubicBezTo>
                  <a:pt x="1772014" y="5776708"/>
                  <a:pt x="1766591" y="5781754"/>
                  <a:pt x="1771239" y="5787521"/>
                </a:cubicBezTo>
                <a:cubicBezTo>
                  <a:pt x="1775886" y="5793288"/>
                  <a:pt x="1773175" y="5795810"/>
                  <a:pt x="1763300" y="5792386"/>
                </a:cubicBezTo>
                <a:cubicBezTo>
                  <a:pt x="1755941" y="5789140"/>
                  <a:pt x="1751294" y="5783374"/>
                  <a:pt x="1751682" y="5777968"/>
                </a:cubicBezTo>
                <a:cubicBezTo>
                  <a:pt x="1754586" y="5772742"/>
                  <a:pt x="1742388" y="5766433"/>
                  <a:pt x="1727284" y="5765351"/>
                </a:cubicBezTo>
                <a:cubicBezTo>
                  <a:pt x="1704630" y="5763727"/>
                  <a:pt x="1702306" y="5760845"/>
                  <a:pt x="1708503" y="5744986"/>
                </a:cubicBezTo>
                <a:cubicBezTo>
                  <a:pt x="1714506" y="5731833"/>
                  <a:pt x="1712377" y="5726245"/>
                  <a:pt x="1699789" y="5725343"/>
                </a:cubicBezTo>
                <a:cubicBezTo>
                  <a:pt x="1692238" y="5724802"/>
                  <a:pt x="1684492" y="5726964"/>
                  <a:pt x="1684298" y="5729668"/>
                </a:cubicBezTo>
                <a:cubicBezTo>
                  <a:pt x="1683330" y="5743182"/>
                  <a:pt x="1613235" y="5732725"/>
                  <a:pt x="1596582" y="5717947"/>
                </a:cubicBezTo>
                <a:cubicBezTo>
                  <a:pt x="1589417" y="5711999"/>
                  <a:pt x="1579736" y="5705872"/>
                  <a:pt x="1577025" y="5708393"/>
                </a:cubicBezTo>
                <a:cubicBezTo>
                  <a:pt x="1574315" y="5710917"/>
                  <a:pt x="1569474" y="5707853"/>
                  <a:pt x="1564633" y="5704789"/>
                </a:cubicBezTo>
                <a:cubicBezTo>
                  <a:pt x="1555726" y="5687848"/>
                  <a:pt x="1593097" y="5695961"/>
                  <a:pt x="1607038" y="5713262"/>
                </a:cubicBezTo>
                <a:cubicBezTo>
                  <a:pt x="1614008" y="5721914"/>
                  <a:pt x="1623885" y="5725337"/>
                  <a:pt x="1626595" y="5722816"/>
                </a:cubicBezTo>
                <a:cubicBezTo>
                  <a:pt x="1631824" y="5720472"/>
                  <a:pt x="1630082" y="5709480"/>
                  <a:pt x="1623111" y="5700829"/>
                </a:cubicBezTo>
                <a:cubicBezTo>
                  <a:pt x="1608782" y="5688936"/>
                  <a:pt x="1611299" y="5689115"/>
                  <a:pt x="1630856" y="5698667"/>
                </a:cubicBezTo>
                <a:cubicBezTo>
                  <a:pt x="1655254" y="5711284"/>
                  <a:pt x="1718379" y="5713091"/>
                  <a:pt x="1719154" y="5702278"/>
                </a:cubicBezTo>
                <a:cubicBezTo>
                  <a:pt x="1719348" y="5699575"/>
                  <a:pt x="1706955" y="5695970"/>
                  <a:pt x="1691851" y="5694887"/>
                </a:cubicBezTo>
                <a:cubicBezTo>
                  <a:pt x="1674231" y="5693625"/>
                  <a:pt x="1662031" y="5687316"/>
                  <a:pt x="1660290" y="5676323"/>
                </a:cubicBezTo>
                <a:cubicBezTo>
                  <a:pt x="1656223" y="5662447"/>
                  <a:pt x="1651383" y="5659383"/>
                  <a:pt x="1640733" y="5666771"/>
                </a:cubicBezTo>
                <a:cubicBezTo>
                  <a:pt x="1624855" y="5676501"/>
                  <a:pt x="1595422" y="5663524"/>
                  <a:pt x="1596584" y="5647305"/>
                </a:cubicBezTo>
                <a:cubicBezTo>
                  <a:pt x="1597165" y="5639196"/>
                  <a:pt x="1589808" y="5635952"/>
                  <a:pt x="1574510" y="5637573"/>
                </a:cubicBezTo>
                <a:cubicBezTo>
                  <a:pt x="1556502" y="5641716"/>
                  <a:pt x="1554179" y="5638833"/>
                  <a:pt x="1557277" y="5630904"/>
                </a:cubicBezTo>
                <a:cubicBezTo>
                  <a:pt x="1563087" y="5620451"/>
                  <a:pt x="1558246" y="5617387"/>
                  <a:pt x="1540237" y="5621532"/>
                </a:cubicBezTo>
                <a:cubicBezTo>
                  <a:pt x="1512160" y="5624952"/>
                  <a:pt x="1468011" y="5605488"/>
                  <a:pt x="1478855" y="5595397"/>
                </a:cubicBezTo>
                <a:cubicBezTo>
                  <a:pt x="1481761" y="5590170"/>
                  <a:pt x="1474597" y="5584223"/>
                  <a:pt x="1464915" y="5578095"/>
                </a:cubicBezTo>
                <a:cubicBezTo>
                  <a:pt x="1435678" y="5562415"/>
                  <a:pt x="1430449" y="5564757"/>
                  <a:pt x="1434514" y="5578634"/>
                </a:cubicBezTo>
                <a:cubicBezTo>
                  <a:pt x="1443420" y="5595574"/>
                  <a:pt x="1435869" y="5595032"/>
                  <a:pt x="1377005" y="5569078"/>
                </a:cubicBezTo>
                <a:cubicBezTo>
                  <a:pt x="1347574" y="5556101"/>
                  <a:pt x="1328404" y="5541142"/>
                  <a:pt x="1328984" y="5533033"/>
                </a:cubicBezTo>
                <a:cubicBezTo>
                  <a:pt x="1329953" y="5519518"/>
                  <a:pt x="1359968" y="5489066"/>
                  <a:pt x="1394823" y="5461675"/>
                </a:cubicBezTo>
                <a:cubicBezTo>
                  <a:pt x="1418640" y="5447080"/>
                  <a:pt x="1406248" y="5443475"/>
                  <a:pt x="1367521" y="5454285"/>
                </a:cubicBezTo>
                <a:cubicBezTo>
                  <a:pt x="1346607" y="5463655"/>
                  <a:pt x="1335958" y="5471041"/>
                  <a:pt x="1337894" y="5479332"/>
                </a:cubicBezTo>
                <a:cubicBezTo>
                  <a:pt x="1340024" y="5484919"/>
                  <a:pt x="1337119" y="5490144"/>
                  <a:pt x="1332084" y="5489783"/>
                </a:cubicBezTo>
                <a:cubicBezTo>
                  <a:pt x="1327050" y="5489423"/>
                  <a:pt x="1321629" y="5494468"/>
                  <a:pt x="1321048" y="5502578"/>
                </a:cubicBezTo>
                <a:cubicBezTo>
                  <a:pt x="1320466" y="5510686"/>
                  <a:pt x="1315044" y="5515733"/>
                  <a:pt x="1310010" y="5515372"/>
                </a:cubicBezTo>
                <a:cubicBezTo>
                  <a:pt x="1302458" y="5514831"/>
                  <a:pt x="1297812" y="5509063"/>
                  <a:pt x="1298004" y="5506361"/>
                </a:cubicBezTo>
                <a:cubicBezTo>
                  <a:pt x="1298392" y="5500955"/>
                  <a:pt x="1293744" y="5495187"/>
                  <a:pt x="1286193" y="5494645"/>
                </a:cubicBezTo>
                <a:cubicBezTo>
                  <a:pt x="1278642" y="5494105"/>
                  <a:pt x="1269154" y="5485273"/>
                  <a:pt x="1267217" y="5476984"/>
                </a:cubicBezTo>
                <a:cubicBezTo>
                  <a:pt x="1263345" y="5460404"/>
                  <a:pt x="1258504" y="5457340"/>
                  <a:pt x="1222876" y="5460221"/>
                </a:cubicBezTo>
                <a:cubicBezTo>
                  <a:pt x="1187247" y="5463101"/>
                  <a:pt x="1184730" y="5462921"/>
                  <a:pt x="1198285" y="5450307"/>
                </a:cubicBezTo>
                <a:cubicBezTo>
                  <a:pt x="1208935" y="5442921"/>
                  <a:pt x="1209323" y="5437513"/>
                  <a:pt x="1202351" y="5428863"/>
                </a:cubicBezTo>
                <a:cubicBezTo>
                  <a:pt x="1192863" y="5420033"/>
                  <a:pt x="1190347" y="5419852"/>
                  <a:pt x="1189765" y="5427961"/>
                </a:cubicBezTo>
                <a:cubicBezTo>
                  <a:pt x="1189378" y="5433368"/>
                  <a:pt x="1183955" y="5438412"/>
                  <a:pt x="1178921" y="5438052"/>
                </a:cubicBezTo>
                <a:cubicBezTo>
                  <a:pt x="1173887" y="5437690"/>
                  <a:pt x="1172337" y="5423996"/>
                  <a:pt x="1175825" y="5410660"/>
                </a:cubicBezTo>
                <a:cubicBezTo>
                  <a:pt x="1182021" y="5394803"/>
                  <a:pt x="1180085" y="5386512"/>
                  <a:pt x="1169822" y="5388494"/>
                </a:cubicBezTo>
                <a:cubicBezTo>
                  <a:pt x="1164788" y="5388134"/>
                  <a:pt x="1157430" y="5384888"/>
                  <a:pt x="1155299" y="5379302"/>
                </a:cubicBezTo>
                <a:cubicBezTo>
                  <a:pt x="1153169" y="5373715"/>
                  <a:pt x="1161108" y="5368850"/>
                  <a:pt x="1176406" y="5367230"/>
                </a:cubicBezTo>
                <a:cubicBezTo>
                  <a:pt x="1194221" y="5365791"/>
                  <a:pt x="1204096" y="5369214"/>
                  <a:pt x="1203708" y="5374621"/>
                </a:cubicBezTo>
                <a:cubicBezTo>
                  <a:pt x="1202740" y="5388137"/>
                  <a:pt x="1235657" y="5387779"/>
                  <a:pt x="1241467" y="5377327"/>
                </a:cubicBezTo>
                <a:cubicBezTo>
                  <a:pt x="1244372" y="5372102"/>
                  <a:pt x="1240112" y="5360926"/>
                  <a:pt x="1233140" y="5352278"/>
                </a:cubicBezTo>
                <a:cubicBezTo>
                  <a:pt x="1223460" y="5346148"/>
                  <a:pt x="1216878" y="5332093"/>
                  <a:pt x="1217265" y="5326686"/>
                </a:cubicBezTo>
                <a:cubicBezTo>
                  <a:pt x="1217846" y="5318578"/>
                  <a:pt x="1213199" y="5312810"/>
                  <a:pt x="1208165" y="5312449"/>
                </a:cubicBezTo>
                <a:cubicBezTo>
                  <a:pt x="1203130" y="5312088"/>
                  <a:pt x="1197708" y="5317134"/>
                  <a:pt x="1197126" y="5325243"/>
                </a:cubicBezTo>
                <a:cubicBezTo>
                  <a:pt x="1196739" y="5330650"/>
                  <a:pt x="1191317" y="5335695"/>
                  <a:pt x="1186476" y="5332631"/>
                </a:cubicBezTo>
                <a:cubicBezTo>
                  <a:pt x="1181636" y="5329567"/>
                  <a:pt x="1179699" y="5321278"/>
                  <a:pt x="1182798" y="5313348"/>
                </a:cubicBezTo>
                <a:cubicBezTo>
                  <a:pt x="1194416" y="5292445"/>
                  <a:pt x="1161111" y="5298210"/>
                  <a:pt x="1146782" y="5321635"/>
                </a:cubicBezTo>
                <a:cubicBezTo>
                  <a:pt x="1127223" y="5347403"/>
                  <a:pt x="1129353" y="5352990"/>
                  <a:pt x="1145232" y="5343260"/>
                </a:cubicBezTo>
                <a:cubicBezTo>
                  <a:pt x="1155688" y="5338575"/>
                  <a:pt x="1165951" y="5336593"/>
                  <a:pt x="1175632" y="5342722"/>
                </a:cubicBezTo>
                <a:cubicBezTo>
                  <a:pt x="1187637" y="5351733"/>
                  <a:pt x="1185120" y="5351553"/>
                  <a:pt x="1167500" y="5350290"/>
                </a:cubicBezTo>
                <a:cubicBezTo>
                  <a:pt x="1154913" y="5349389"/>
                  <a:pt x="1142133" y="5351189"/>
                  <a:pt x="1139422" y="5353712"/>
                </a:cubicBezTo>
                <a:cubicBezTo>
                  <a:pt x="1134000" y="5358757"/>
                  <a:pt x="1118703" y="5360378"/>
                  <a:pt x="1103599" y="5359296"/>
                </a:cubicBezTo>
                <a:cubicBezTo>
                  <a:pt x="1085979" y="5358033"/>
                  <a:pt x="1078621" y="5354788"/>
                  <a:pt x="1079589" y="5341273"/>
                </a:cubicBezTo>
                <a:cubicBezTo>
                  <a:pt x="1080171" y="5333164"/>
                  <a:pt x="1085593" y="5328118"/>
                  <a:pt x="1092951" y="5331362"/>
                </a:cubicBezTo>
                <a:cubicBezTo>
                  <a:pt x="1112702" y="5338212"/>
                  <a:pt x="1144070" y="5324158"/>
                  <a:pt x="1126837" y="5317489"/>
                </a:cubicBezTo>
                <a:cubicBezTo>
                  <a:pt x="1104763" y="5307755"/>
                  <a:pt x="1111154" y="5289194"/>
                  <a:pt x="1133421" y="5296225"/>
                </a:cubicBezTo>
                <a:cubicBezTo>
                  <a:pt x="1148332" y="5300010"/>
                  <a:pt x="1156271" y="5295145"/>
                  <a:pt x="1167889" y="5274241"/>
                </a:cubicBezTo>
                <a:cubicBezTo>
                  <a:pt x="1176410" y="5261267"/>
                  <a:pt x="1182219" y="5250816"/>
                  <a:pt x="1187835" y="5243067"/>
                </a:cubicBezTo>
                <a:cubicBezTo>
                  <a:pt x="1187835" y="5243067"/>
                  <a:pt x="1188029" y="5240364"/>
                  <a:pt x="1188222" y="5237661"/>
                </a:cubicBezTo>
                <a:cubicBezTo>
                  <a:pt x="1185705" y="5237481"/>
                  <a:pt x="1183187" y="5237301"/>
                  <a:pt x="1178153" y="5236939"/>
                </a:cubicBezTo>
                <a:cubicBezTo>
                  <a:pt x="1167696" y="5241624"/>
                  <a:pt x="1162274" y="5246670"/>
                  <a:pt x="1164599" y="5249554"/>
                </a:cubicBezTo>
                <a:cubicBezTo>
                  <a:pt x="1169439" y="5252617"/>
                  <a:pt x="1161499" y="5257481"/>
                  <a:pt x="1148720" y="5259284"/>
                </a:cubicBezTo>
                <a:cubicBezTo>
                  <a:pt x="1135939" y="5261085"/>
                  <a:pt x="1125289" y="5268472"/>
                  <a:pt x="1124902" y="5273878"/>
                </a:cubicBezTo>
                <a:cubicBezTo>
                  <a:pt x="1124514" y="5279284"/>
                  <a:pt x="1117157" y="5276040"/>
                  <a:pt x="1109993" y="5270093"/>
                </a:cubicBezTo>
                <a:cubicBezTo>
                  <a:pt x="1100505" y="5261261"/>
                  <a:pt x="1095470" y="5260901"/>
                  <a:pt x="1097600" y="5266488"/>
                </a:cubicBezTo>
                <a:cubicBezTo>
                  <a:pt x="1111347" y="5286492"/>
                  <a:pt x="1076107" y="5283967"/>
                  <a:pt x="1055001" y="5260718"/>
                </a:cubicBezTo>
                <a:cubicBezTo>
                  <a:pt x="1038348" y="5245940"/>
                  <a:pt x="1025955" y="5242334"/>
                  <a:pt x="1018017" y="5247199"/>
                </a:cubicBezTo>
                <a:cubicBezTo>
                  <a:pt x="1002138" y="5256930"/>
                  <a:pt x="975999" y="5233321"/>
                  <a:pt x="991877" y="5223590"/>
                </a:cubicBezTo>
                <a:cubicBezTo>
                  <a:pt x="994588" y="5221068"/>
                  <a:pt x="989553" y="5220706"/>
                  <a:pt x="976774" y="5222507"/>
                </a:cubicBezTo>
                <a:cubicBezTo>
                  <a:pt x="963801" y="5227013"/>
                  <a:pt x="958766" y="5226651"/>
                  <a:pt x="964381" y="5218902"/>
                </a:cubicBezTo>
                <a:cubicBezTo>
                  <a:pt x="975418" y="5206110"/>
                  <a:pt x="950246" y="5204305"/>
                  <a:pt x="931657" y="5216558"/>
                </a:cubicBezTo>
                <a:cubicBezTo>
                  <a:pt x="921006" y="5223945"/>
                  <a:pt x="918489" y="5223764"/>
                  <a:pt x="919070" y="5215656"/>
                </a:cubicBezTo>
                <a:cubicBezTo>
                  <a:pt x="919457" y="5210249"/>
                  <a:pt x="924685" y="5207907"/>
                  <a:pt x="932238" y="5208448"/>
                </a:cubicBezTo>
                <a:cubicBezTo>
                  <a:pt x="937272" y="5208809"/>
                  <a:pt x="942887" y="5201060"/>
                  <a:pt x="940952" y="5192771"/>
                </a:cubicBezTo>
                <a:cubicBezTo>
                  <a:pt x="937080" y="5176192"/>
                  <a:pt x="956057" y="5158533"/>
                  <a:pt x="976194" y="5159976"/>
                </a:cubicBezTo>
                <a:cubicBezTo>
                  <a:pt x="993815" y="5161239"/>
                  <a:pt x="988200" y="5133666"/>
                  <a:pt x="970581" y="5132403"/>
                </a:cubicBezTo>
                <a:cubicBezTo>
                  <a:pt x="960511" y="5131682"/>
                  <a:pt x="948119" y="5128077"/>
                  <a:pt x="943083" y="5127717"/>
                </a:cubicBezTo>
                <a:cubicBezTo>
                  <a:pt x="935726" y="5124471"/>
                  <a:pt x="920622" y="5123388"/>
                  <a:pt x="910748" y="5119965"/>
                </a:cubicBezTo>
                <a:cubicBezTo>
                  <a:pt x="880539" y="5117800"/>
                  <a:pt x="823032" y="5072923"/>
                  <a:pt x="824388" y="5054002"/>
                </a:cubicBezTo>
                <a:cubicBezTo>
                  <a:pt x="824969" y="5045892"/>
                  <a:pt x="818192" y="5034538"/>
                  <a:pt x="808512" y="5028411"/>
                </a:cubicBezTo>
                <a:cubicBezTo>
                  <a:pt x="788955" y="5018858"/>
                  <a:pt x="783919" y="4983178"/>
                  <a:pt x="801542" y="4984440"/>
                </a:cubicBezTo>
                <a:cubicBezTo>
                  <a:pt x="809094" y="4984981"/>
                  <a:pt x="806964" y="4979394"/>
                  <a:pt x="799993" y="4970744"/>
                </a:cubicBezTo>
                <a:cubicBezTo>
                  <a:pt x="781211" y="4950379"/>
                  <a:pt x="754682" y="4967497"/>
                  <a:pt x="768042" y="4992907"/>
                </a:cubicBezTo>
                <a:cubicBezTo>
                  <a:pt x="774819" y="5004260"/>
                  <a:pt x="774432" y="5009666"/>
                  <a:pt x="758941" y="5013991"/>
                </a:cubicBezTo>
                <a:cubicBezTo>
                  <a:pt x="748679" y="5015972"/>
                  <a:pt x="738803" y="5012547"/>
                  <a:pt x="734349" y="5004077"/>
                </a:cubicBezTo>
                <a:cubicBezTo>
                  <a:pt x="729703" y="4998310"/>
                  <a:pt x="724861" y="4995246"/>
                  <a:pt x="724474" y="5000653"/>
                </a:cubicBezTo>
                <a:cubicBezTo>
                  <a:pt x="724088" y="5006058"/>
                  <a:pt x="710921" y="5013266"/>
                  <a:pt x="695428" y="5017590"/>
                </a:cubicBezTo>
                <a:cubicBezTo>
                  <a:pt x="679938" y="5021914"/>
                  <a:pt x="671804" y="5029482"/>
                  <a:pt x="676065" y="5040655"/>
                </a:cubicBezTo>
                <a:cubicBezTo>
                  <a:pt x="680518" y="5049125"/>
                  <a:pt x="672772" y="5051287"/>
                  <a:pt x="647600" y="5049483"/>
                </a:cubicBezTo>
                <a:cubicBezTo>
                  <a:pt x="617393" y="5047318"/>
                  <a:pt x="614875" y="5047138"/>
                  <a:pt x="626106" y="5031641"/>
                </a:cubicBezTo>
                <a:cubicBezTo>
                  <a:pt x="645472" y="5008575"/>
                  <a:pt x="622622" y="5009656"/>
                  <a:pt x="600740" y="5032540"/>
                </a:cubicBezTo>
                <a:cubicBezTo>
                  <a:pt x="589896" y="5042630"/>
                  <a:pt x="584668" y="5044973"/>
                  <a:pt x="585056" y="5039567"/>
                </a:cubicBezTo>
                <a:cubicBezTo>
                  <a:pt x="585443" y="5034161"/>
                  <a:pt x="570921" y="5024969"/>
                  <a:pt x="551171" y="5018120"/>
                </a:cubicBezTo>
                <a:cubicBezTo>
                  <a:pt x="528903" y="5011090"/>
                  <a:pt x="524062" y="5008026"/>
                  <a:pt x="539165" y="5009109"/>
                </a:cubicBezTo>
                <a:cubicBezTo>
                  <a:pt x="561821" y="5010732"/>
                  <a:pt x="622816" y="4971632"/>
                  <a:pt x="605196" y="4970368"/>
                </a:cubicBezTo>
                <a:cubicBezTo>
                  <a:pt x="597644" y="4969828"/>
                  <a:pt x="600355" y="4967305"/>
                  <a:pt x="608294" y="4962440"/>
                </a:cubicBezTo>
                <a:cubicBezTo>
                  <a:pt x="621268" y="4957936"/>
                  <a:pt x="621462" y="4955231"/>
                  <a:pt x="606552" y="4951447"/>
                </a:cubicBezTo>
                <a:cubicBezTo>
                  <a:pt x="596677" y="4948021"/>
                  <a:pt x="591642" y="4947661"/>
                  <a:pt x="596290" y="4953427"/>
                </a:cubicBezTo>
                <a:cubicBezTo>
                  <a:pt x="598419" y="4959015"/>
                  <a:pt x="595708" y="4961538"/>
                  <a:pt x="585638" y="4960816"/>
                </a:cubicBezTo>
                <a:cubicBezTo>
                  <a:pt x="575571" y="4960095"/>
                  <a:pt x="568212" y="4956850"/>
                  <a:pt x="563566" y="4951082"/>
                </a:cubicBezTo>
                <a:cubicBezTo>
                  <a:pt x="558918" y="4945316"/>
                  <a:pt x="551560" y="4942072"/>
                  <a:pt x="543815" y="4944234"/>
                </a:cubicBezTo>
                <a:cubicBezTo>
                  <a:pt x="528324" y="4948558"/>
                  <a:pt x="504508" y="4927832"/>
                  <a:pt x="515352" y="4917741"/>
                </a:cubicBezTo>
                <a:cubicBezTo>
                  <a:pt x="520580" y="4915398"/>
                  <a:pt x="518257" y="4912515"/>
                  <a:pt x="510705" y="4911975"/>
                </a:cubicBezTo>
                <a:cubicBezTo>
                  <a:pt x="503152" y="4911432"/>
                  <a:pt x="497731" y="4916479"/>
                  <a:pt x="497538" y="4919182"/>
                </a:cubicBezTo>
                <a:cubicBezTo>
                  <a:pt x="497150" y="4924588"/>
                  <a:pt x="491727" y="4929632"/>
                  <a:pt x="486693" y="4929272"/>
                </a:cubicBezTo>
                <a:cubicBezTo>
                  <a:pt x="479142" y="4928730"/>
                  <a:pt x="477206" y="4920442"/>
                  <a:pt x="477786" y="4912332"/>
                </a:cubicBezTo>
                <a:cubicBezTo>
                  <a:pt x="479336" y="4890707"/>
                  <a:pt x="520194" y="4885484"/>
                  <a:pt x="536651" y="4902966"/>
                </a:cubicBezTo>
                <a:cubicBezTo>
                  <a:pt x="548076" y="4920086"/>
                  <a:pt x="576347" y="4913961"/>
                  <a:pt x="580414" y="4892517"/>
                </a:cubicBezTo>
                <a:cubicBezTo>
                  <a:pt x="583706" y="4881885"/>
                  <a:pt x="576540" y="4875938"/>
                  <a:pt x="563955" y="4875036"/>
                </a:cubicBezTo>
                <a:cubicBezTo>
                  <a:pt x="551369" y="4874134"/>
                  <a:pt x="544011" y="4870889"/>
                  <a:pt x="549432" y="4865844"/>
                </a:cubicBezTo>
                <a:cubicBezTo>
                  <a:pt x="552338" y="4860618"/>
                  <a:pt x="564923" y="4861520"/>
                  <a:pt x="577315" y="4865125"/>
                </a:cubicBezTo>
                <a:cubicBezTo>
                  <a:pt x="599778" y="4869451"/>
                  <a:pt x="599778" y="4869451"/>
                  <a:pt x="582932" y="4857377"/>
                </a:cubicBezTo>
                <a:cubicBezTo>
                  <a:pt x="575767" y="4851430"/>
                  <a:pt x="571121" y="4845662"/>
                  <a:pt x="568797" y="4842779"/>
                </a:cubicBezTo>
                <a:lnTo>
                  <a:pt x="563956" y="4839714"/>
                </a:lnTo>
                <a:cubicBezTo>
                  <a:pt x="558921" y="4839353"/>
                  <a:pt x="556599" y="4836470"/>
                  <a:pt x="551563" y="4836109"/>
                </a:cubicBezTo>
                <a:cubicBezTo>
                  <a:pt x="543431" y="4843677"/>
                  <a:pt x="530263" y="4850884"/>
                  <a:pt x="525229" y="4850524"/>
                </a:cubicBezTo>
                <a:cubicBezTo>
                  <a:pt x="517677" y="4849982"/>
                  <a:pt x="507414" y="4851965"/>
                  <a:pt x="502380" y="4851604"/>
                </a:cubicBezTo>
                <a:cubicBezTo>
                  <a:pt x="497345" y="4851243"/>
                  <a:pt x="491923" y="4856288"/>
                  <a:pt x="494246" y="4859172"/>
                </a:cubicBezTo>
                <a:cubicBezTo>
                  <a:pt x="495601" y="4875571"/>
                  <a:pt x="489792" y="4886022"/>
                  <a:pt x="479917" y="4882598"/>
                </a:cubicBezTo>
                <a:cubicBezTo>
                  <a:pt x="475077" y="4879533"/>
                  <a:pt x="472365" y="4882057"/>
                  <a:pt x="469268" y="4889985"/>
                </a:cubicBezTo>
                <a:cubicBezTo>
                  <a:pt x="468880" y="4895392"/>
                  <a:pt x="465588" y="4906023"/>
                  <a:pt x="465007" y="4914134"/>
                </a:cubicBezTo>
                <a:cubicBezTo>
                  <a:pt x="461522" y="4927468"/>
                  <a:pt x="451451" y="4926746"/>
                  <a:pt x="414468" y="4913229"/>
                </a:cubicBezTo>
                <a:cubicBezTo>
                  <a:pt x="394524" y="4909081"/>
                  <a:pt x="392200" y="4906198"/>
                  <a:pt x="407303" y="4907280"/>
                </a:cubicBezTo>
                <a:cubicBezTo>
                  <a:pt x="432670" y="4906381"/>
                  <a:pt x="423957" y="4886738"/>
                  <a:pt x="394137" y="4879167"/>
                </a:cubicBezTo>
                <a:cubicBezTo>
                  <a:pt x="374386" y="4872317"/>
                  <a:pt x="377097" y="4869794"/>
                  <a:pt x="409821" y="4872139"/>
                </a:cubicBezTo>
                <a:cubicBezTo>
                  <a:pt x="432477" y="4873763"/>
                  <a:pt x="447388" y="4877550"/>
                  <a:pt x="441965" y="4882595"/>
                </a:cubicBezTo>
                <a:cubicBezTo>
                  <a:pt x="439060" y="4887821"/>
                  <a:pt x="441190" y="4893407"/>
                  <a:pt x="446031" y="4896471"/>
                </a:cubicBezTo>
                <a:cubicBezTo>
                  <a:pt x="450872" y="4899535"/>
                  <a:pt x="456293" y="4894489"/>
                  <a:pt x="457068" y="4883676"/>
                </a:cubicBezTo>
                <a:cubicBezTo>
                  <a:pt x="457649" y="4875567"/>
                  <a:pt x="463266" y="4867820"/>
                  <a:pt x="470818" y="4868360"/>
                </a:cubicBezTo>
                <a:cubicBezTo>
                  <a:pt x="475852" y="4868722"/>
                  <a:pt x="478757" y="4863495"/>
                  <a:pt x="474110" y="4857729"/>
                </a:cubicBezTo>
                <a:cubicBezTo>
                  <a:pt x="455909" y="4829254"/>
                  <a:pt x="478371" y="4798260"/>
                  <a:pt x="507416" y="4816644"/>
                </a:cubicBezTo>
                <a:cubicBezTo>
                  <a:pt x="517097" y="4822771"/>
                  <a:pt x="517290" y="4820068"/>
                  <a:pt x="522326" y="4785108"/>
                </a:cubicBezTo>
                <a:cubicBezTo>
                  <a:pt x="523295" y="4771593"/>
                  <a:pt x="521359" y="4763303"/>
                  <a:pt x="518648" y="4765826"/>
                </a:cubicBezTo>
                <a:cubicBezTo>
                  <a:pt x="505675" y="4770330"/>
                  <a:pt x="506061" y="4764925"/>
                  <a:pt x="517293" y="4749426"/>
                </a:cubicBezTo>
                <a:cubicBezTo>
                  <a:pt x="520392" y="4741498"/>
                  <a:pt x="523103" y="4738974"/>
                  <a:pt x="528137" y="4739336"/>
                </a:cubicBezTo>
                <a:cubicBezTo>
                  <a:pt x="533365" y="4736994"/>
                  <a:pt x="531042" y="4734109"/>
                  <a:pt x="523489" y="4733569"/>
                </a:cubicBezTo>
                <a:cubicBezTo>
                  <a:pt x="515938" y="4733027"/>
                  <a:pt x="510516" y="4738072"/>
                  <a:pt x="510323" y="4740776"/>
                </a:cubicBezTo>
                <a:cubicBezTo>
                  <a:pt x="509935" y="4746183"/>
                  <a:pt x="504706" y="4748524"/>
                  <a:pt x="499672" y="4748163"/>
                </a:cubicBezTo>
                <a:cubicBezTo>
                  <a:pt x="492121" y="4747622"/>
                  <a:pt x="489990" y="4742036"/>
                  <a:pt x="490765" y="4731223"/>
                </a:cubicBezTo>
                <a:cubicBezTo>
                  <a:pt x="492121" y="4712302"/>
                  <a:pt x="532979" y="4707080"/>
                  <a:pt x="549437" y="4724560"/>
                </a:cubicBezTo>
                <a:cubicBezTo>
                  <a:pt x="560861" y="4741680"/>
                  <a:pt x="589325" y="4732853"/>
                  <a:pt x="593199" y="4714111"/>
                </a:cubicBezTo>
                <a:cubicBezTo>
                  <a:pt x="596491" y="4703479"/>
                  <a:pt x="589326" y="4697533"/>
                  <a:pt x="576740" y="4696630"/>
                </a:cubicBezTo>
                <a:cubicBezTo>
                  <a:pt x="564154" y="4695729"/>
                  <a:pt x="556989" y="4689781"/>
                  <a:pt x="562218" y="4687439"/>
                </a:cubicBezTo>
                <a:cubicBezTo>
                  <a:pt x="565123" y="4682213"/>
                  <a:pt x="577710" y="4683115"/>
                  <a:pt x="590295" y="4684017"/>
                </a:cubicBezTo>
                <a:cubicBezTo>
                  <a:pt x="612563" y="4691047"/>
                  <a:pt x="612563" y="4691047"/>
                  <a:pt x="595718" y="4678971"/>
                </a:cubicBezTo>
                <a:cubicBezTo>
                  <a:pt x="583712" y="4669959"/>
                  <a:pt x="579452" y="4658787"/>
                  <a:pt x="584875" y="4653741"/>
                </a:cubicBezTo>
                <a:cubicBezTo>
                  <a:pt x="595912" y="4640947"/>
                  <a:pt x="578098" y="4642387"/>
                  <a:pt x="564350" y="4657704"/>
                </a:cubicBezTo>
                <a:cubicBezTo>
                  <a:pt x="556216" y="4665273"/>
                  <a:pt x="543048" y="4672480"/>
                  <a:pt x="538015" y="4672118"/>
                </a:cubicBezTo>
                <a:cubicBezTo>
                  <a:pt x="530462" y="4671578"/>
                  <a:pt x="520200" y="4673558"/>
                  <a:pt x="515166" y="4673199"/>
                </a:cubicBezTo>
                <a:cubicBezTo>
                  <a:pt x="510130" y="4672837"/>
                  <a:pt x="504903" y="4675180"/>
                  <a:pt x="507032" y="4680766"/>
                </a:cubicBezTo>
                <a:cubicBezTo>
                  <a:pt x="508581" y="4694462"/>
                  <a:pt x="502578" y="4707617"/>
                  <a:pt x="492896" y="4701489"/>
                </a:cubicBezTo>
                <a:cubicBezTo>
                  <a:pt x="487863" y="4701129"/>
                  <a:pt x="485151" y="4703651"/>
                  <a:pt x="482053" y="4711580"/>
                </a:cubicBezTo>
                <a:cubicBezTo>
                  <a:pt x="481666" y="4716987"/>
                  <a:pt x="478372" y="4727619"/>
                  <a:pt x="477791" y="4735728"/>
                </a:cubicBezTo>
                <a:cubicBezTo>
                  <a:pt x="474306" y="4749063"/>
                  <a:pt x="464237" y="4748342"/>
                  <a:pt x="427254" y="4734824"/>
                </a:cubicBezTo>
                <a:cubicBezTo>
                  <a:pt x="407503" y="4727974"/>
                  <a:pt x="404985" y="4727793"/>
                  <a:pt x="420282" y="4726172"/>
                </a:cubicBezTo>
                <a:cubicBezTo>
                  <a:pt x="445456" y="4727976"/>
                  <a:pt x="436742" y="4708334"/>
                  <a:pt x="407116" y="4698059"/>
                </a:cubicBezTo>
                <a:cubicBezTo>
                  <a:pt x="387171" y="4693912"/>
                  <a:pt x="389883" y="4691390"/>
                  <a:pt x="422607" y="4693735"/>
                </a:cubicBezTo>
                <a:cubicBezTo>
                  <a:pt x="445263" y="4695359"/>
                  <a:pt x="460172" y="4699144"/>
                  <a:pt x="454751" y="4704189"/>
                </a:cubicBezTo>
                <a:cubicBezTo>
                  <a:pt x="452040" y="4706713"/>
                  <a:pt x="454170" y="4712299"/>
                  <a:pt x="458816" y="4718067"/>
                </a:cubicBezTo>
                <a:cubicBezTo>
                  <a:pt x="463658" y="4721129"/>
                  <a:pt x="469078" y="4716085"/>
                  <a:pt x="469853" y="4705272"/>
                </a:cubicBezTo>
                <a:cubicBezTo>
                  <a:pt x="470434" y="4697163"/>
                  <a:pt x="476051" y="4689414"/>
                  <a:pt x="483603" y="4689955"/>
                </a:cubicBezTo>
                <a:cubicBezTo>
                  <a:pt x="488637" y="4690317"/>
                  <a:pt x="491541" y="4685090"/>
                  <a:pt x="486894" y="4679324"/>
                </a:cubicBezTo>
                <a:cubicBezTo>
                  <a:pt x="468694" y="4650850"/>
                  <a:pt x="491156" y="4619855"/>
                  <a:pt x="520394" y="4635535"/>
                </a:cubicBezTo>
                <a:cubicBezTo>
                  <a:pt x="530077" y="4641663"/>
                  <a:pt x="530077" y="4641663"/>
                  <a:pt x="535305" y="4604000"/>
                </a:cubicBezTo>
                <a:cubicBezTo>
                  <a:pt x="536080" y="4593187"/>
                  <a:pt x="534144" y="4584897"/>
                  <a:pt x="531434" y="4587421"/>
                </a:cubicBezTo>
                <a:cubicBezTo>
                  <a:pt x="518460" y="4591924"/>
                  <a:pt x="518847" y="4586519"/>
                  <a:pt x="530272" y="4568318"/>
                </a:cubicBezTo>
                <a:cubicBezTo>
                  <a:pt x="536081" y="4557867"/>
                  <a:pt x="538599" y="4558048"/>
                  <a:pt x="558155" y="4567600"/>
                </a:cubicBezTo>
                <a:cubicBezTo>
                  <a:pt x="570354" y="4573908"/>
                  <a:pt x="582553" y="4580216"/>
                  <a:pt x="587781" y="4577875"/>
                </a:cubicBezTo>
                <a:cubicBezTo>
                  <a:pt x="592816" y="4578234"/>
                  <a:pt x="594752" y="4586524"/>
                  <a:pt x="596493" y="4597517"/>
                </a:cubicBezTo>
                <a:cubicBezTo>
                  <a:pt x="595331" y="4613736"/>
                  <a:pt x="595331" y="4613736"/>
                  <a:pt x="608693" y="4603826"/>
                </a:cubicBezTo>
                <a:cubicBezTo>
                  <a:pt x="627476" y="4588870"/>
                  <a:pt x="705511" y="4594463"/>
                  <a:pt x="726810" y="4615007"/>
                </a:cubicBezTo>
                <a:cubicBezTo>
                  <a:pt x="743462" y="4629786"/>
                  <a:pt x="743462" y="4629786"/>
                  <a:pt x="725841" y="4628522"/>
                </a:cubicBezTo>
                <a:cubicBezTo>
                  <a:pt x="715773" y="4627801"/>
                  <a:pt x="707834" y="4632666"/>
                  <a:pt x="707446" y="4638072"/>
                </a:cubicBezTo>
                <a:cubicBezTo>
                  <a:pt x="707059" y="4643480"/>
                  <a:pt x="702023" y="4643119"/>
                  <a:pt x="692342" y="4636990"/>
                </a:cubicBezTo>
                <a:cubicBezTo>
                  <a:pt x="682855" y="4628159"/>
                  <a:pt x="677820" y="4627797"/>
                  <a:pt x="669687" y="4635366"/>
                </a:cubicBezTo>
                <a:cubicBezTo>
                  <a:pt x="664071" y="4643115"/>
                  <a:pt x="659230" y="4640051"/>
                  <a:pt x="654970" y="4628878"/>
                </a:cubicBezTo>
                <a:cubicBezTo>
                  <a:pt x="650905" y="4615002"/>
                  <a:pt x="648388" y="4614820"/>
                  <a:pt x="642385" y="4627976"/>
                </a:cubicBezTo>
                <a:cubicBezTo>
                  <a:pt x="636576" y="4638427"/>
                  <a:pt x="641416" y="4641491"/>
                  <a:pt x="663683" y="4648521"/>
                </a:cubicBezTo>
                <a:cubicBezTo>
                  <a:pt x="688662" y="4653028"/>
                  <a:pt x="704541" y="4678618"/>
                  <a:pt x="681885" y="4676995"/>
                </a:cubicBezTo>
                <a:cubicBezTo>
                  <a:pt x="676851" y="4676634"/>
                  <a:pt x="674527" y="4673752"/>
                  <a:pt x="674914" y="4668344"/>
                </a:cubicBezTo>
                <a:cubicBezTo>
                  <a:pt x="675302" y="4662938"/>
                  <a:pt x="670460" y="4659874"/>
                  <a:pt x="662521" y="4664739"/>
                </a:cubicBezTo>
                <a:cubicBezTo>
                  <a:pt x="654776" y="4666902"/>
                  <a:pt x="654388" y="4672307"/>
                  <a:pt x="666588" y="4678616"/>
                </a:cubicBezTo>
                <a:cubicBezTo>
                  <a:pt x="686144" y="4688169"/>
                  <a:pt x="704153" y="4684026"/>
                  <a:pt x="705509" y="4665103"/>
                </a:cubicBezTo>
                <a:cubicBezTo>
                  <a:pt x="706090" y="4656994"/>
                  <a:pt x="711317" y="4654652"/>
                  <a:pt x="726228" y="4658437"/>
                </a:cubicBezTo>
                <a:cubicBezTo>
                  <a:pt x="743461" y="4665106"/>
                  <a:pt x="748689" y="4662764"/>
                  <a:pt x="747721" y="4640959"/>
                </a:cubicBezTo>
                <a:cubicBezTo>
                  <a:pt x="748496" y="4630145"/>
                  <a:pt x="744624" y="4613566"/>
                  <a:pt x="739979" y="4607799"/>
                </a:cubicBezTo>
                <a:cubicBezTo>
                  <a:pt x="723713" y="4587616"/>
                  <a:pt x="765344" y="4606900"/>
                  <a:pt x="784125" y="4627266"/>
                </a:cubicBezTo>
                <a:cubicBezTo>
                  <a:pt x="793419" y="4638800"/>
                  <a:pt x="797098" y="4658082"/>
                  <a:pt x="793031" y="4679526"/>
                </a:cubicBezTo>
                <a:cubicBezTo>
                  <a:pt x="788964" y="4700970"/>
                  <a:pt x="790706" y="4711964"/>
                  <a:pt x="798259" y="4712505"/>
                </a:cubicBezTo>
                <a:cubicBezTo>
                  <a:pt x="805810" y="4713046"/>
                  <a:pt x="809296" y="4699711"/>
                  <a:pt x="808523" y="4675204"/>
                </a:cubicBezTo>
                <a:cubicBezTo>
                  <a:pt x="806393" y="4634295"/>
                  <a:pt x="811814" y="4629250"/>
                  <a:pt x="830791" y="4646912"/>
                </a:cubicBezTo>
                <a:cubicBezTo>
                  <a:pt x="835439" y="4652679"/>
                  <a:pt x="860416" y="4657186"/>
                  <a:pt x="885782" y="4656287"/>
                </a:cubicBezTo>
                <a:cubicBezTo>
                  <a:pt x="923735" y="4656290"/>
                  <a:pt x="928576" y="4659355"/>
                  <a:pt x="922767" y="4669805"/>
                </a:cubicBezTo>
                <a:cubicBezTo>
                  <a:pt x="916376" y="4688366"/>
                  <a:pt x="923733" y="4691611"/>
                  <a:pt x="950261" y="4674493"/>
                </a:cubicBezTo>
                <a:cubicBezTo>
                  <a:pt x="968851" y="4662240"/>
                  <a:pt x="968851" y="4662240"/>
                  <a:pt x="967495" y="4681161"/>
                </a:cubicBezTo>
                <a:cubicBezTo>
                  <a:pt x="966527" y="4694678"/>
                  <a:pt x="971367" y="4697742"/>
                  <a:pt x="986859" y="4693417"/>
                </a:cubicBezTo>
                <a:cubicBezTo>
                  <a:pt x="997121" y="4691435"/>
                  <a:pt x="1009901" y="4689634"/>
                  <a:pt x="1014743" y="4692698"/>
                </a:cubicBezTo>
                <a:cubicBezTo>
                  <a:pt x="1022293" y="4693240"/>
                  <a:pt x="1042238" y="4697386"/>
                  <a:pt x="1062376" y="4698829"/>
                </a:cubicBezTo>
                <a:cubicBezTo>
                  <a:pt x="1089871" y="4703517"/>
                  <a:pt x="1099554" y="4709645"/>
                  <a:pt x="1101101" y="4723340"/>
                </a:cubicBezTo>
                <a:cubicBezTo>
                  <a:pt x="1102264" y="4742443"/>
                  <a:pt x="1104781" y="4742623"/>
                  <a:pt x="1118529" y="4727307"/>
                </a:cubicBezTo>
                <a:cubicBezTo>
                  <a:pt x="1132085" y="4714692"/>
                  <a:pt x="1134601" y="4714873"/>
                  <a:pt x="1133633" y="4728389"/>
                </a:cubicBezTo>
                <a:cubicBezTo>
                  <a:pt x="1132858" y="4739201"/>
                  <a:pt x="1142539" y="4745329"/>
                  <a:pt x="1175264" y="4747674"/>
                </a:cubicBezTo>
                <a:cubicBezTo>
                  <a:pt x="1197918" y="4749298"/>
                  <a:pt x="1220381" y="4753624"/>
                  <a:pt x="1222317" y="4761915"/>
                </a:cubicBezTo>
                <a:cubicBezTo>
                  <a:pt x="1226964" y="4767681"/>
                  <a:pt x="1244197" y="4774350"/>
                  <a:pt x="1256784" y="4775252"/>
                </a:cubicBezTo>
                <a:cubicBezTo>
                  <a:pt x="1296865" y="4780841"/>
                  <a:pt x="1376061" y="4805537"/>
                  <a:pt x="1387873" y="4817251"/>
                </a:cubicBezTo>
                <a:cubicBezTo>
                  <a:pt x="1395036" y="4823199"/>
                  <a:pt x="1401619" y="4837255"/>
                  <a:pt x="1400845" y="4848067"/>
                </a:cubicBezTo>
                <a:cubicBezTo>
                  <a:pt x="1400263" y="4856176"/>
                  <a:pt x="1402199" y="4864467"/>
                  <a:pt x="1409751" y="4865008"/>
                </a:cubicBezTo>
                <a:cubicBezTo>
                  <a:pt x="1414786" y="4865369"/>
                  <a:pt x="1420208" y="4860323"/>
                  <a:pt x="1420983" y="4849510"/>
                </a:cubicBezTo>
                <a:cubicBezTo>
                  <a:pt x="1422532" y="4827886"/>
                  <a:pt x="1430084" y="4828427"/>
                  <a:pt x="1469197" y="4847533"/>
                </a:cubicBezTo>
                <a:cubicBezTo>
                  <a:pt x="1486237" y="4856905"/>
                  <a:pt x="1508504" y="4863933"/>
                  <a:pt x="1518380" y="4867359"/>
                </a:cubicBezTo>
                <a:cubicBezTo>
                  <a:pt x="1533097" y="4873848"/>
                  <a:pt x="1535226" y="4879434"/>
                  <a:pt x="1529222" y="4892589"/>
                </a:cubicBezTo>
                <a:cubicBezTo>
                  <a:pt x="1523027" y="4908446"/>
                  <a:pt x="1525350" y="4911331"/>
                  <a:pt x="1536387" y="4898536"/>
                </a:cubicBezTo>
                <a:cubicBezTo>
                  <a:pt x="1547232" y="4888445"/>
                  <a:pt x="1565239" y="4884302"/>
                  <a:pt x="1590217" y="4888809"/>
                </a:cubicBezTo>
                <a:cubicBezTo>
                  <a:pt x="1610162" y="4892955"/>
                  <a:pt x="1625072" y="4896741"/>
                  <a:pt x="1625072" y="4896741"/>
                </a:cubicBezTo>
                <a:cubicBezTo>
                  <a:pt x="1623328" y="4921068"/>
                  <a:pt x="1627976" y="4926836"/>
                  <a:pt x="1638626" y="4919448"/>
                </a:cubicBezTo>
                <a:cubicBezTo>
                  <a:pt x="1646565" y="4914583"/>
                  <a:pt x="1659345" y="4912782"/>
                  <a:pt x="1669220" y="4916206"/>
                </a:cubicBezTo>
                <a:cubicBezTo>
                  <a:pt x="1676384" y="4922155"/>
                  <a:pt x="1705816" y="4935131"/>
                  <a:pt x="1735249" y="4948109"/>
                </a:cubicBezTo>
                <a:cubicBezTo>
                  <a:pt x="1761970" y="4963608"/>
                  <a:pt x="1789078" y="4973701"/>
                  <a:pt x="1794307" y="4971360"/>
                </a:cubicBezTo>
                <a:cubicBezTo>
                  <a:pt x="1799342" y="4971721"/>
                  <a:pt x="1809216" y="4975145"/>
                  <a:pt x="1816187" y="4983796"/>
                </a:cubicBezTo>
                <a:cubicBezTo>
                  <a:pt x="1830321" y="4998393"/>
                  <a:pt x="1934109" y="5033002"/>
                  <a:pt x="1949794" y="5025974"/>
                </a:cubicBezTo>
                <a:cubicBezTo>
                  <a:pt x="1955022" y="5023633"/>
                  <a:pt x="1964897" y="5027057"/>
                  <a:pt x="1971867" y="5035708"/>
                </a:cubicBezTo>
                <a:cubicBezTo>
                  <a:pt x="1990456" y="5058775"/>
                  <a:pt x="2110895" y="5108162"/>
                  <a:pt x="2129098" y="5101315"/>
                </a:cubicBezTo>
                <a:cubicBezTo>
                  <a:pt x="2136843" y="5099153"/>
                  <a:pt x="2144200" y="5102398"/>
                  <a:pt x="2150977" y="5113750"/>
                </a:cubicBezTo>
                <a:cubicBezTo>
                  <a:pt x="2155236" y="5124924"/>
                  <a:pt x="2164919" y="5131052"/>
                  <a:pt x="2167435" y="5131233"/>
                </a:cubicBezTo>
                <a:cubicBezTo>
                  <a:pt x="2172664" y="5128890"/>
                  <a:pt x="2199578" y="5141687"/>
                  <a:pt x="2226492" y="5154484"/>
                </a:cubicBezTo>
                <a:cubicBezTo>
                  <a:pt x="2263284" y="5170705"/>
                  <a:pt x="2278193" y="5174490"/>
                  <a:pt x="2281292" y="5166562"/>
                </a:cubicBezTo>
                <a:cubicBezTo>
                  <a:pt x="2286907" y="5158813"/>
                  <a:pt x="2294265" y="5162057"/>
                  <a:pt x="2308207" y="5179358"/>
                </a:cubicBezTo>
                <a:cubicBezTo>
                  <a:pt x="2331636" y="5205491"/>
                  <a:pt x="2402699" y="5237752"/>
                  <a:pt x="2423223" y="5233790"/>
                </a:cubicBezTo>
                <a:cubicBezTo>
                  <a:pt x="2430969" y="5231628"/>
                  <a:pt x="2435810" y="5234692"/>
                  <a:pt x="2435034" y="5245504"/>
                </a:cubicBezTo>
                <a:cubicBezTo>
                  <a:pt x="2434454" y="5253614"/>
                  <a:pt x="2438713" y="5264787"/>
                  <a:pt x="2446071" y="5268031"/>
                </a:cubicBezTo>
                <a:cubicBezTo>
                  <a:pt x="2450912" y="5271096"/>
                  <a:pt x="2456141" y="5268754"/>
                  <a:pt x="2456527" y="5263346"/>
                </a:cubicBezTo>
                <a:cubicBezTo>
                  <a:pt x="2456722" y="5260643"/>
                  <a:pt x="2464662" y="5255778"/>
                  <a:pt x="2472212" y="5256320"/>
                </a:cubicBezTo>
                <a:cubicBezTo>
                  <a:pt x="2482282" y="5257041"/>
                  <a:pt x="2486928" y="5262809"/>
                  <a:pt x="2486735" y="5265511"/>
                </a:cubicBezTo>
                <a:cubicBezTo>
                  <a:pt x="2486347" y="5270917"/>
                  <a:pt x="2511133" y="5278128"/>
                  <a:pt x="2538627" y="5282815"/>
                </a:cubicBezTo>
                <a:cubicBezTo>
                  <a:pt x="2568641" y="5287684"/>
                  <a:pt x="2593233" y="5297597"/>
                  <a:pt x="2595169" y="5305887"/>
                </a:cubicBezTo>
                <a:cubicBezTo>
                  <a:pt x="2597493" y="5308769"/>
                  <a:pt x="2599816" y="5311653"/>
                  <a:pt x="2604657" y="5314717"/>
                </a:cubicBezTo>
                <a:cubicBezTo>
                  <a:pt x="2595556" y="5300480"/>
                  <a:pt x="2596331" y="5289668"/>
                  <a:pt x="2604464" y="5282099"/>
                </a:cubicBezTo>
                <a:cubicBezTo>
                  <a:pt x="2610080" y="5274351"/>
                  <a:pt x="2610661" y="5266242"/>
                  <a:pt x="2608145" y="5266061"/>
                </a:cubicBezTo>
                <a:cubicBezTo>
                  <a:pt x="2603110" y="5265701"/>
                  <a:pt x="2605820" y="5263179"/>
                  <a:pt x="2613760" y="5258313"/>
                </a:cubicBezTo>
                <a:cubicBezTo>
                  <a:pt x="2626927" y="5251105"/>
                  <a:pt x="2624410" y="5250925"/>
                  <a:pt x="2596526" y="5251644"/>
                </a:cubicBezTo>
                <a:cubicBezTo>
                  <a:pt x="2576195" y="5252905"/>
                  <a:pt x="2563608" y="5252003"/>
                  <a:pt x="2566318" y="5249479"/>
                </a:cubicBezTo>
                <a:cubicBezTo>
                  <a:pt x="2571741" y="5244434"/>
                  <a:pt x="2567675" y="5230558"/>
                  <a:pt x="2561092" y="5216501"/>
                </a:cubicBezTo>
                <a:lnTo>
                  <a:pt x="2547538" y="5193793"/>
                </a:lnTo>
                <a:lnTo>
                  <a:pt x="2540761" y="5217760"/>
                </a:lnTo>
                <a:lnTo>
                  <a:pt x="2531659" y="5238844"/>
                </a:lnTo>
                <a:lnTo>
                  <a:pt x="2518298" y="5213434"/>
                </a:lnTo>
                <a:cubicBezTo>
                  <a:pt x="2511523" y="5202080"/>
                  <a:pt x="2507456" y="5188205"/>
                  <a:pt x="2510361" y="5182978"/>
                </a:cubicBezTo>
                <a:cubicBezTo>
                  <a:pt x="2513072" y="5180455"/>
                  <a:pt x="2505908" y="5174508"/>
                  <a:pt x="2490998" y="5170722"/>
                </a:cubicBezTo>
                <a:cubicBezTo>
                  <a:pt x="2478800" y="5164414"/>
                  <a:pt x="2473957" y="5161350"/>
                  <a:pt x="2481704" y="5159189"/>
                </a:cubicBezTo>
                <a:cubicBezTo>
                  <a:pt x="2502229" y="5155226"/>
                  <a:pt x="2498938" y="5130537"/>
                  <a:pt x="2478606" y="5131796"/>
                </a:cubicBezTo>
                <a:cubicBezTo>
                  <a:pt x="2465826" y="5133598"/>
                  <a:pt x="2458662" y="5127650"/>
                  <a:pt x="2457113" y="5113954"/>
                </a:cubicBezTo>
                <a:cubicBezTo>
                  <a:pt x="2456147" y="5092149"/>
                  <a:pt x="2436396" y="5085299"/>
                  <a:pt x="2434845" y="5106924"/>
                </a:cubicBezTo>
                <a:cubicBezTo>
                  <a:pt x="2434458" y="5112331"/>
                  <a:pt x="2431553" y="5117557"/>
                  <a:pt x="2429037" y="5117376"/>
                </a:cubicBezTo>
                <a:cubicBezTo>
                  <a:pt x="2418967" y="5116655"/>
                  <a:pt x="2395345" y="5093226"/>
                  <a:pt x="2396120" y="5082413"/>
                </a:cubicBezTo>
                <a:cubicBezTo>
                  <a:pt x="2396507" y="5077007"/>
                  <a:pt x="2391666" y="5073942"/>
                  <a:pt x="2386632" y="5073583"/>
                </a:cubicBezTo>
                <a:cubicBezTo>
                  <a:pt x="2379080" y="5073040"/>
                  <a:pt x="2376756" y="5070158"/>
                  <a:pt x="2376950" y="5067455"/>
                </a:cubicBezTo>
                <a:cubicBezTo>
                  <a:pt x="2380824" y="5048713"/>
                  <a:pt x="2376563" y="5037541"/>
                  <a:pt x="2366107" y="5042224"/>
                </a:cubicBezTo>
                <a:cubicBezTo>
                  <a:pt x="2355651" y="5046909"/>
                  <a:pt x="2324476" y="5022939"/>
                  <a:pt x="2325446" y="5009423"/>
                </a:cubicBezTo>
                <a:cubicBezTo>
                  <a:pt x="2326219" y="4998611"/>
                  <a:pt x="2346359" y="5000055"/>
                  <a:pt x="2350619" y="5011228"/>
                </a:cubicBezTo>
                <a:cubicBezTo>
                  <a:pt x="2354684" y="5025104"/>
                  <a:pt x="2378113" y="5015915"/>
                  <a:pt x="2379082" y="5002399"/>
                </a:cubicBezTo>
                <a:cubicBezTo>
                  <a:pt x="2379277" y="4999697"/>
                  <a:pt x="2367271" y="4990685"/>
                  <a:pt x="2352555" y="4984197"/>
                </a:cubicBezTo>
                <a:cubicBezTo>
                  <a:pt x="2337839" y="4977709"/>
                  <a:pt x="2330675" y="4971760"/>
                  <a:pt x="2335902" y="4969418"/>
                </a:cubicBezTo>
                <a:cubicBezTo>
                  <a:pt x="2341325" y="4964373"/>
                  <a:pt x="2346747" y="4959327"/>
                  <a:pt x="2349844" y="4951398"/>
                </a:cubicBezTo>
                <a:cubicBezTo>
                  <a:pt x="2352943" y="4943470"/>
                  <a:pt x="2345198" y="4945632"/>
                  <a:pt x="2331644" y="4958245"/>
                </a:cubicBezTo>
                <a:cubicBezTo>
                  <a:pt x="2318476" y="4965452"/>
                  <a:pt x="2309956" y="4978426"/>
                  <a:pt x="2314602" y="4984194"/>
                </a:cubicBezTo>
                <a:cubicBezTo>
                  <a:pt x="2316926" y="4987078"/>
                  <a:pt x="2314021" y="4992302"/>
                  <a:pt x="2306469" y="4991762"/>
                </a:cubicBezTo>
                <a:cubicBezTo>
                  <a:pt x="2301435" y="4991400"/>
                  <a:pt x="2296788" y="4985633"/>
                  <a:pt x="2297175" y="4980228"/>
                </a:cubicBezTo>
                <a:cubicBezTo>
                  <a:pt x="2297563" y="4974822"/>
                  <a:pt x="2290012" y="4974280"/>
                  <a:pt x="2279749" y="4976262"/>
                </a:cubicBezTo>
                <a:cubicBezTo>
                  <a:pt x="2266969" y="4978064"/>
                  <a:pt x="2264645" y="4975179"/>
                  <a:pt x="2268906" y="4951031"/>
                </a:cubicBezTo>
                <a:cubicBezTo>
                  <a:pt x="2272585" y="4934994"/>
                  <a:pt x="2273555" y="4921479"/>
                  <a:pt x="2268519" y="4921118"/>
                </a:cubicBezTo>
                <a:cubicBezTo>
                  <a:pt x="2263485" y="4920757"/>
                  <a:pt x="2258257" y="4923099"/>
                  <a:pt x="2257869" y="4928505"/>
                </a:cubicBezTo>
                <a:cubicBezTo>
                  <a:pt x="2257675" y="4931208"/>
                  <a:pt x="2252253" y="4936254"/>
                  <a:pt x="2242183" y="4935532"/>
                </a:cubicBezTo>
                <a:cubicBezTo>
                  <a:pt x="2232115" y="4934811"/>
                  <a:pt x="2227468" y="4929044"/>
                  <a:pt x="2228049" y="4920933"/>
                </a:cubicBezTo>
                <a:cubicBezTo>
                  <a:pt x="2228630" y="4912825"/>
                  <a:pt x="2223790" y="4909760"/>
                  <a:pt x="2218755" y="4909400"/>
                </a:cubicBezTo>
                <a:cubicBezTo>
                  <a:pt x="2211204" y="4908859"/>
                  <a:pt x="2206751" y="4900388"/>
                  <a:pt x="2207138" y="4894982"/>
                </a:cubicBezTo>
                <a:cubicBezTo>
                  <a:pt x="2207719" y="4886873"/>
                  <a:pt x="2205397" y="4883990"/>
                  <a:pt x="2200362" y="4883629"/>
                </a:cubicBezTo>
                <a:cubicBezTo>
                  <a:pt x="2195134" y="4885971"/>
                  <a:pt x="2187580" y="4885430"/>
                  <a:pt x="2182935" y="4879662"/>
                </a:cubicBezTo>
                <a:cubicBezTo>
                  <a:pt x="2180804" y="4874076"/>
                  <a:pt x="2173447" y="4870831"/>
                  <a:pt x="2168219" y="4873174"/>
                </a:cubicBezTo>
                <a:cubicBezTo>
                  <a:pt x="2162990" y="4875517"/>
                  <a:pt x="2153114" y="4872092"/>
                  <a:pt x="2146144" y="4863442"/>
                </a:cubicBezTo>
                <a:cubicBezTo>
                  <a:pt x="2136656" y="4854610"/>
                  <a:pt x="2131816" y="4851547"/>
                  <a:pt x="2121165" y="4858935"/>
                </a:cubicBezTo>
                <a:cubicBezTo>
                  <a:pt x="2110709" y="4863619"/>
                  <a:pt x="2105676" y="4863257"/>
                  <a:pt x="2101027" y="4857491"/>
                </a:cubicBezTo>
                <a:cubicBezTo>
                  <a:pt x="2096381" y="4851724"/>
                  <a:pt x="2099091" y="4849202"/>
                  <a:pt x="2106642" y="4849743"/>
                </a:cubicBezTo>
                <a:cubicBezTo>
                  <a:pt x="2111678" y="4850104"/>
                  <a:pt x="2117099" y="4845057"/>
                  <a:pt x="2117486" y="4839651"/>
                </a:cubicBezTo>
                <a:cubicBezTo>
                  <a:pt x="2117874" y="4834247"/>
                  <a:pt x="2110516" y="4831001"/>
                  <a:pt x="2100447" y="4830278"/>
                </a:cubicBezTo>
                <a:cubicBezTo>
                  <a:pt x="2059783" y="4832800"/>
                  <a:pt x="2045068" y="4826310"/>
                  <a:pt x="2045843" y="4815498"/>
                </a:cubicBezTo>
                <a:cubicBezTo>
                  <a:pt x="2046424" y="4807389"/>
                  <a:pt x="2051846" y="4802344"/>
                  <a:pt x="2059399" y="4802885"/>
                </a:cubicBezTo>
                <a:cubicBezTo>
                  <a:pt x="2064432" y="4803246"/>
                  <a:pt x="2067143" y="4800723"/>
                  <a:pt x="2064819" y="4797840"/>
                </a:cubicBezTo>
                <a:cubicBezTo>
                  <a:pt x="2062496" y="4794955"/>
                  <a:pt x="2049716" y="4796757"/>
                  <a:pt x="2039259" y="4801442"/>
                </a:cubicBezTo>
                <a:cubicBezTo>
                  <a:pt x="2026092" y="4808649"/>
                  <a:pt x="2023575" y="4808469"/>
                  <a:pt x="2028998" y="4803423"/>
                </a:cubicBezTo>
                <a:cubicBezTo>
                  <a:pt x="2034419" y="4798378"/>
                  <a:pt x="2032289" y="4792790"/>
                  <a:pt x="2027255" y="4792431"/>
                </a:cubicBezTo>
                <a:cubicBezTo>
                  <a:pt x="2019703" y="4791889"/>
                  <a:pt x="2015055" y="4786122"/>
                  <a:pt x="2015442" y="4780716"/>
                </a:cubicBezTo>
                <a:cubicBezTo>
                  <a:pt x="2015830" y="4775310"/>
                  <a:pt x="2023383" y="4775851"/>
                  <a:pt x="2033258" y="4779276"/>
                </a:cubicBezTo>
                <a:cubicBezTo>
                  <a:pt x="2043133" y="4782701"/>
                  <a:pt x="2045844" y="4780178"/>
                  <a:pt x="2041196" y="4774411"/>
                </a:cubicBezTo>
                <a:cubicBezTo>
                  <a:pt x="2039068" y="4768824"/>
                  <a:pt x="2041778" y="4766301"/>
                  <a:pt x="2051653" y="4769725"/>
                </a:cubicBezTo>
                <a:cubicBezTo>
                  <a:pt x="2071210" y="4779279"/>
                  <a:pt x="2074308" y="4771349"/>
                  <a:pt x="2055720" y="4748281"/>
                </a:cubicBezTo>
                <a:cubicBezTo>
                  <a:pt x="2048750" y="4739631"/>
                  <a:pt x="2041392" y="4736387"/>
                  <a:pt x="2036164" y="4738729"/>
                </a:cubicBezTo>
                <a:cubicBezTo>
                  <a:pt x="2020285" y="4748460"/>
                  <a:pt x="1995112" y="4746655"/>
                  <a:pt x="2003633" y="4733681"/>
                </a:cubicBezTo>
                <a:cubicBezTo>
                  <a:pt x="2006538" y="4728454"/>
                  <a:pt x="2006924" y="4723048"/>
                  <a:pt x="2001698" y="4725391"/>
                </a:cubicBezTo>
                <a:lnTo>
                  <a:pt x="1994532" y="4719443"/>
                </a:lnTo>
                <a:cubicBezTo>
                  <a:pt x="1995501" y="4705927"/>
                  <a:pt x="1954645" y="4675830"/>
                  <a:pt x="1934508" y="4674387"/>
                </a:cubicBezTo>
                <a:cubicBezTo>
                  <a:pt x="1896556" y="4674384"/>
                  <a:pt x="1884162" y="4670779"/>
                  <a:pt x="1892294" y="4663211"/>
                </a:cubicBezTo>
                <a:cubicBezTo>
                  <a:pt x="1895005" y="4660688"/>
                  <a:pt x="1892877" y="4655103"/>
                  <a:pt x="1885518" y="4651857"/>
                </a:cubicBezTo>
                <a:cubicBezTo>
                  <a:pt x="1878161" y="4648613"/>
                  <a:pt x="1880871" y="4646090"/>
                  <a:pt x="1893458" y="4646992"/>
                </a:cubicBezTo>
                <a:cubicBezTo>
                  <a:pt x="1906043" y="4647894"/>
                  <a:pt x="1911467" y="4642849"/>
                  <a:pt x="1904689" y="4631496"/>
                </a:cubicBezTo>
                <a:cubicBezTo>
                  <a:pt x="1902753" y="4623206"/>
                  <a:pt x="1896557" y="4603742"/>
                  <a:pt x="1892685" y="4587163"/>
                </a:cubicBezTo>
                <a:cubicBezTo>
                  <a:pt x="1888813" y="4570584"/>
                  <a:pt x="1887070" y="4559590"/>
                  <a:pt x="1884166" y="4564817"/>
                </a:cubicBezTo>
                <a:cubicBezTo>
                  <a:pt x="1883779" y="4570223"/>
                  <a:pt x="1870418" y="4580133"/>
                  <a:pt x="1852215" y="4586979"/>
                </a:cubicBezTo>
                <a:cubicBezTo>
                  <a:pt x="1823364" y="4601214"/>
                  <a:pt x="1823364" y="4601214"/>
                  <a:pt x="1842146" y="4586258"/>
                </a:cubicBezTo>
                <a:cubicBezTo>
                  <a:pt x="1858219" y="4573825"/>
                  <a:pt x="1861316" y="4565896"/>
                  <a:pt x="1851441" y="4562471"/>
                </a:cubicBezTo>
                <a:cubicBezTo>
                  <a:pt x="1836920" y="4553279"/>
                  <a:pt x="1807679" y="4572920"/>
                  <a:pt x="1811746" y="4586797"/>
                </a:cubicBezTo>
                <a:cubicBezTo>
                  <a:pt x="1816393" y="4592563"/>
                  <a:pt x="1813488" y="4597789"/>
                  <a:pt x="1808453" y="4597428"/>
                </a:cubicBezTo>
                <a:cubicBezTo>
                  <a:pt x="1800902" y="4596887"/>
                  <a:pt x="1798965" y="4588598"/>
                  <a:pt x="1799547" y="4580488"/>
                </a:cubicBezTo>
                <a:cubicBezTo>
                  <a:pt x="1800128" y="4572379"/>
                  <a:pt x="1793351" y="4561026"/>
                  <a:pt x="1788704" y="4555259"/>
                </a:cubicBezTo>
                <a:cubicBezTo>
                  <a:pt x="1779216" y="4546428"/>
                  <a:pt x="1781734" y="4546607"/>
                  <a:pt x="1801484" y="4553458"/>
                </a:cubicBezTo>
                <a:cubicBezTo>
                  <a:pt x="1816394" y="4557243"/>
                  <a:pt x="1823945" y="4557783"/>
                  <a:pt x="1821816" y="4552197"/>
                </a:cubicBezTo>
                <a:cubicBezTo>
                  <a:pt x="1816974" y="4549134"/>
                  <a:pt x="1794513" y="4544807"/>
                  <a:pt x="1772052" y="4540481"/>
                </a:cubicBezTo>
                <a:cubicBezTo>
                  <a:pt x="1739522" y="4535431"/>
                  <a:pt x="1724225" y="4537052"/>
                  <a:pt x="1715898" y="4547323"/>
                </a:cubicBezTo>
                <a:cubicBezTo>
                  <a:pt x="1707570" y="4557596"/>
                  <a:pt x="1707764" y="4554892"/>
                  <a:pt x="1711638" y="4536150"/>
                </a:cubicBezTo>
                <a:cubicBezTo>
                  <a:pt x="1715124" y="4522815"/>
                  <a:pt x="1719190" y="4501371"/>
                  <a:pt x="1725000" y="4490919"/>
                </a:cubicBezTo>
                <a:cubicBezTo>
                  <a:pt x="1728486" y="4477585"/>
                  <a:pt x="1726162" y="4474701"/>
                  <a:pt x="1718417" y="4476863"/>
                </a:cubicBezTo>
                <a:cubicBezTo>
                  <a:pt x="1710478" y="4481728"/>
                  <a:pt x="1708542" y="4473438"/>
                  <a:pt x="1714739" y="4457580"/>
                </a:cubicBezTo>
                <a:cubicBezTo>
                  <a:pt x="1720936" y="4441722"/>
                  <a:pt x="1719192" y="4430729"/>
                  <a:pt x="1714159" y="4430370"/>
                </a:cubicBezTo>
                <a:cubicBezTo>
                  <a:pt x="1704091" y="4429647"/>
                  <a:pt x="1697506" y="4450911"/>
                  <a:pt x="1697892" y="4480826"/>
                </a:cubicBezTo>
                <a:cubicBezTo>
                  <a:pt x="1699827" y="4489116"/>
                  <a:pt x="1694213" y="4496864"/>
                  <a:pt x="1689177" y="4496502"/>
                </a:cubicBezTo>
                <a:cubicBezTo>
                  <a:pt x="1681626" y="4495962"/>
                  <a:pt x="1679689" y="4487671"/>
                  <a:pt x="1680270" y="4479563"/>
                </a:cubicBezTo>
                <a:cubicBezTo>
                  <a:pt x="1681820" y="4457938"/>
                  <a:pt x="1659940" y="4445502"/>
                  <a:pt x="1648902" y="4458295"/>
                </a:cubicBezTo>
                <a:cubicBezTo>
                  <a:pt x="1640576" y="4468567"/>
                  <a:pt x="1638253" y="4465683"/>
                  <a:pt x="1639222" y="4452168"/>
                </a:cubicBezTo>
                <a:cubicBezTo>
                  <a:pt x="1639996" y="4441356"/>
                  <a:pt x="1628379" y="4426938"/>
                  <a:pt x="1611339" y="4417566"/>
                </a:cubicBezTo>
                <a:cubicBezTo>
                  <a:pt x="1596817" y="4408375"/>
                  <a:pt x="1573000" y="4387648"/>
                  <a:pt x="1556348" y="4372870"/>
                </a:cubicBezTo>
                <a:cubicBezTo>
                  <a:pt x="1542213" y="4358272"/>
                  <a:pt x="1530208" y="4349261"/>
                  <a:pt x="1530015" y="4351964"/>
                </a:cubicBezTo>
                <a:cubicBezTo>
                  <a:pt x="1528853" y="4368183"/>
                  <a:pt x="1490901" y="4332859"/>
                  <a:pt x="1484899" y="4310694"/>
                </a:cubicBezTo>
                <a:cubicBezTo>
                  <a:pt x="1483545" y="4294293"/>
                  <a:pt x="1476573" y="4285643"/>
                  <a:pt x="1473863" y="4288166"/>
                </a:cubicBezTo>
                <a:cubicBezTo>
                  <a:pt x="1465923" y="4293031"/>
                  <a:pt x="1410352" y="4256445"/>
                  <a:pt x="1411320" y="4242929"/>
                </a:cubicBezTo>
                <a:cubicBezTo>
                  <a:pt x="1412483" y="4226710"/>
                  <a:pt x="1328447" y="4163632"/>
                  <a:pt x="1317796" y="4171019"/>
                </a:cubicBezTo>
                <a:cubicBezTo>
                  <a:pt x="1309857" y="4175884"/>
                  <a:pt x="1302692" y="4169936"/>
                  <a:pt x="1293593" y="4155699"/>
                </a:cubicBezTo>
                <a:cubicBezTo>
                  <a:pt x="1280427" y="4127586"/>
                  <a:pt x="1280814" y="4122180"/>
                  <a:pt x="1292820" y="4131190"/>
                </a:cubicBezTo>
                <a:cubicBezTo>
                  <a:pt x="1309858" y="4140563"/>
                  <a:pt x="1311214" y="4121643"/>
                  <a:pt x="1294951" y="4101457"/>
                </a:cubicBezTo>
                <a:cubicBezTo>
                  <a:pt x="1281008" y="4084156"/>
                  <a:pt x="1273651" y="4080911"/>
                  <a:pt x="1260484" y="4088120"/>
                </a:cubicBezTo>
                <a:cubicBezTo>
                  <a:pt x="1252544" y="4092985"/>
                  <a:pt x="1242282" y="4094965"/>
                  <a:pt x="1237440" y="4091901"/>
                </a:cubicBezTo>
                <a:cubicBezTo>
                  <a:pt x="1232794" y="4086133"/>
                  <a:pt x="1232600" y="4088836"/>
                  <a:pt x="1234730" y="4094424"/>
                </a:cubicBezTo>
                <a:cubicBezTo>
                  <a:pt x="1239377" y="4100191"/>
                  <a:pt x="1236472" y="4105417"/>
                  <a:pt x="1228726" y="4107578"/>
                </a:cubicBezTo>
                <a:cubicBezTo>
                  <a:pt x="1218464" y="4109560"/>
                  <a:pt x="1218270" y="4112263"/>
                  <a:pt x="1227564" y="4123798"/>
                </a:cubicBezTo>
                <a:cubicBezTo>
                  <a:pt x="1239375" y="4135512"/>
                  <a:pt x="1239181" y="4138215"/>
                  <a:pt x="1223690" y="4142539"/>
                </a:cubicBezTo>
                <a:cubicBezTo>
                  <a:pt x="1213428" y="4144520"/>
                  <a:pt x="1206070" y="4141275"/>
                  <a:pt x="1206263" y="4138573"/>
                </a:cubicBezTo>
                <a:cubicBezTo>
                  <a:pt x="1206457" y="4135870"/>
                  <a:pt x="1191936" y="4126678"/>
                  <a:pt x="1174703" y="4120009"/>
                </a:cubicBezTo>
                <a:cubicBezTo>
                  <a:pt x="1155145" y="4110457"/>
                  <a:pt x="1135976" y="4095498"/>
                  <a:pt x="1131716" y="4084325"/>
                </a:cubicBezTo>
                <a:cubicBezTo>
                  <a:pt x="1120679" y="4061798"/>
                  <a:pt x="1131717" y="4049004"/>
                  <a:pt x="1148563" y="4061079"/>
                </a:cubicBezTo>
                <a:cubicBezTo>
                  <a:pt x="1155921" y="4064324"/>
                  <a:pt x="1161150" y="4061981"/>
                  <a:pt x="1161731" y="4053872"/>
                </a:cubicBezTo>
                <a:cubicBezTo>
                  <a:pt x="1162119" y="4048465"/>
                  <a:pt x="1152436" y="4042338"/>
                  <a:pt x="1134816" y="4041075"/>
                </a:cubicBezTo>
                <a:cubicBezTo>
                  <a:pt x="1122035" y="4042876"/>
                  <a:pt x="1109256" y="4044678"/>
                  <a:pt x="1109061" y="4047381"/>
                </a:cubicBezTo>
                <a:cubicBezTo>
                  <a:pt x="1108675" y="4052787"/>
                  <a:pt x="1091635" y="4043414"/>
                  <a:pt x="1072273" y="4031158"/>
                </a:cubicBezTo>
                <a:cubicBezTo>
                  <a:pt x="1055620" y="4016380"/>
                  <a:pt x="1041485" y="4001782"/>
                  <a:pt x="1044584" y="3993854"/>
                </a:cubicBezTo>
                <a:cubicBezTo>
                  <a:pt x="1050200" y="3986105"/>
                  <a:pt x="1045164" y="3985744"/>
                  <a:pt x="1029867" y="3987365"/>
                </a:cubicBezTo>
                <a:cubicBezTo>
                  <a:pt x="1017087" y="3989166"/>
                  <a:pt x="1009923" y="3983219"/>
                  <a:pt x="1005663" y="3972046"/>
                </a:cubicBezTo>
                <a:cubicBezTo>
                  <a:pt x="1004115" y="3958350"/>
                  <a:pt x="994241" y="3954924"/>
                  <a:pt x="978943" y="3956546"/>
                </a:cubicBezTo>
                <a:cubicBezTo>
                  <a:pt x="961128" y="3957985"/>
                  <a:pt x="953964" y="3952038"/>
                  <a:pt x="947574" y="3935278"/>
                </a:cubicBezTo>
                <a:cubicBezTo>
                  <a:pt x="943314" y="3924105"/>
                  <a:pt x="931310" y="3915094"/>
                  <a:pt x="923758" y="3914553"/>
                </a:cubicBezTo>
                <a:cubicBezTo>
                  <a:pt x="913689" y="3913831"/>
                  <a:pt x="909041" y="3908064"/>
                  <a:pt x="914464" y="3903019"/>
                </a:cubicBezTo>
                <a:cubicBezTo>
                  <a:pt x="917175" y="3900496"/>
                  <a:pt x="912721" y="3892027"/>
                  <a:pt x="905363" y="3888781"/>
                </a:cubicBezTo>
                <a:cubicBezTo>
                  <a:pt x="895488" y="3885357"/>
                  <a:pt x="888518" y="3876707"/>
                  <a:pt x="889099" y="3868598"/>
                </a:cubicBezTo>
                <a:cubicBezTo>
                  <a:pt x="889874" y="3857785"/>
                  <a:pt x="882710" y="3851837"/>
                  <a:pt x="875157" y="3851296"/>
                </a:cubicBezTo>
                <a:cubicBezTo>
                  <a:pt x="865088" y="3850574"/>
                  <a:pt x="859860" y="3852917"/>
                  <a:pt x="864507" y="3858685"/>
                </a:cubicBezTo>
                <a:cubicBezTo>
                  <a:pt x="866637" y="3864271"/>
                  <a:pt x="863926" y="3866793"/>
                  <a:pt x="858892" y="3866433"/>
                </a:cubicBezTo>
                <a:cubicBezTo>
                  <a:pt x="851340" y="3865891"/>
                  <a:pt x="844369" y="3857240"/>
                  <a:pt x="842433" y="3848951"/>
                </a:cubicBezTo>
                <a:cubicBezTo>
                  <a:pt x="836625" y="3824082"/>
                  <a:pt x="807773" y="3838317"/>
                  <a:pt x="813387" y="3865888"/>
                </a:cubicBezTo>
                <a:cubicBezTo>
                  <a:pt x="814742" y="3882287"/>
                  <a:pt x="814742" y="3882287"/>
                  <a:pt x="805642" y="3868050"/>
                </a:cubicBezTo>
                <a:cubicBezTo>
                  <a:pt x="798671" y="3859400"/>
                  <a:pt x="791507" y="3853453"/>
                  <a:pt x="786280" y="3855794"/>
                </a:cubicBezTo>
                <a:cubicBezTo>
                  <a:pt x="781051" y="3858138"/>
                  <a:pt x="773694" y="3854892"/>
                  <a:pt x="771757" y="3846602"/>
                </a:cubicBezTo>
                <a:cubicBezTo>
                  <a:pt x="767110" y="3840835"/>
                  <a:pt x="770207" y="3832907"/>
                  <a:pt x="777954" y="3830745"/>
                </a:cubicBezTo>
                <a:cubicBezTo>
                  <a:pt x="783182" y="3828403"/>
                  <a:pt x="783763" y="3820294"/>
                  <a:pt x="781634" y="3814707"/>
                </a:cubicBezTo>
                <a:cubicBezTo>
                  <a:pt x="776987" y="3808940"/>
                  <a:pt x="779504" y="3809121"/>
                  <a:pt x="784343" y="3812183"/>
                </a:cubicBezTo>
                <a:cubicBezTo>
                  <a:pt x="798672" y="3824079"/>
                  <a:pt x="820360" y="3803897"/>
                  <a:pt x="811454" y="3786957"/>
                </a:cubicBezTo>
                <a:cubicBezTo>
                  <a:pt x="807001" y="3778487"/>
                  <a:pt x="805258" y="3767494"/>
                  <a:pt x="810486" y="3765151"/>
                </a:cubicBezTo>
                <a:cubicBezTo>
                  <a:pt x="813197" y="3762629"/>
                  <a:pt x="810679" y="3762449"/>
                  <a:pt x="800417" y="3764429"/>
                </a:cubicBezTo>
                <a:cubicBezTo>
                  <a:pt x="790154" y="3766411"/>
                  <a:pt x="782797" y="3763167"/>
                  <a:pt x="778344" y="3754697"/>
                </a:cubicBezTo>
                <a:cubicBezTo>
                  <a:pt x="774085" y="3743525"/>
                  <a:pt x="766726" y="3740279"/>
                  <a:pt x="753945" y="3742081"/>
                </a:cubicBezTo>
                <a:cubicBezTo>
                  <a:pt x="743490" y="3746766"/>
                  <a:pt x="741166" y="3743881"/>
                  <a:pt x="744265" y="3735953"/>
                </a:cubicBezTo>
                <a:cubicBezTo>
                  <a:pt x="747170" y="3730727"/>
                  <a:pt x="754914" y="3728565"/>
                  <a:pt x="762467" y="3729106"/>
                </a:cubicBezTo>
                <a:cubicBezTo>
                  <a:pt x="769824" y="3732350"/>
                  <a:pt x="772536" y="3729828"/>
                  <a:pt x="767888" y="3724062"/>
                </a:cubicBezTo>
                <a:cubicBezTo>
                  <a:pt x="765758" y="3718475"/>
                  <a:pt x="769050" y="3707842"/>
                  <a:pt x="777184" y="3700274"/>
                </a:cubicBezTo>
                <a:cubicBezTo>
                  <a:pt x="790545" y="3690364"/>
                  <a:pt x="785511" y="3690003"/>
                  <a:pt x="722385" y="3688196"/>
                </a:cubicBezTo>
                <a:cubicBezTo>
                  <a:pt x="686756" y="3691077"/>
                  <a:pt x="638735" y="3690352"/>
                  <a:pt x="620919" y="3691794"/>
                </a:cubicBezTo>
                <a:cubicBezTo>
                  <a:pt x="598071" y="3692872"/>
                  <a:pt x="585485" y="3691970"/>
                  <a:pt x="585873" y="3686564"/>
                </a:cubicBezTo>
                <a:cubicBezTo>
                  <a:pt x="586261" y="3681158"/>
                  <a:pt x="599233" y="3676654"/>
                  <a:pt x="614337" y="3677736"/>
                </a:cubicBezTo>
                <a:cubicBezTo>
                  <a:pt x="642027" y="3679721"/>
                  <a:pt x="642027" y="3679721"/>
                  <a:pt x="627892" y="3665123"/>
                </a:cubicBezTo>
                <a:cubicBezTo>
                  <a:pt x="615886" y="3656112"/>
                  <a:pt x="606012" y="3652686"/>
                  <a:pt x="585293" y="3659352"/>
                </a:cubicBezTo>
                <a:cubicBezTo>
                  <a:pt x="554504" y="3665296"/>
                  <a:pt x="542887" y="3650880"/>
                  <a:pt x="554699" y="3627273"/>
                </a:cubicBezTo>
                <a:cubicBezTo>
                  <a:pt x="563219" y="3614299"/>
                  <a:pt x="560703" y="3614118"/>
                  <a:pt x="545405" y="3615740"/>
                </a:cubicBezTo>
                <a:cubicBezTo>
                  <a:pt x="514423" y="3624387"/>
                  <a:pt x="505129" y="3612854"/>
                  <a:pt x="524300" y="3592491"/>
                </a:cubicBezTo>
                <a:cubicBezTo>
                  <a:pt x="543277" y="3574832"/>
                  <a:pt x="546957" y="3558793"/>
                  <a:pt x="531272" y="3565820"/>
                </a:cubicBezTo>
                <a:cubicBezTo>
                  <a:pt x="526043" y="3568163"/>
                  <a:pt x="521203" y="3565099"/>
                  <a:pt x="521784" y="3556990"/>
                </a:cubicBezTo>
                <a:cubicBezTo>
                  <a:pt x="522365" y="3548880"/>
                  <a:pt x="515006" y="3545636"/>
                  <a:pt x="502227" y="3547437"/>
                </a:cubicBezTo>
                <a:cubicBezTo>
                  <a:pt x="484412" y="3548877"/>
                  <a:pt x="484606" y="3546174"/>
                  <a:pt x="493901" y="3522388"/>
                </a:cubicBezTo>
                <a:cubicBezTo>
                  <a:pt x="509005" y="3488149"/>
                  <a:pt x="509393" y="3482743"/>
                  <a:pt x="494289" y="3481660"/>
                </a:cubicBezTo>
                <a:cubicBezTo>
                  <a:pt x="489255" y="3481299"/>
                  <a:pt x="486350" y="3486525"/>
                  <a:pt x="488287" y="3494815"/>
                </a:cubicBezTo>
                <a:cubicBezTo>
                  <a:pt x="490223" y="3503104"/>
                  <a:pt x="487318" y="3508330"/>
                  <a:pt x="477249" y="3507610"/>
                </a:cubicBezTo>
                <a:cubicBezTo>
                  <a:pt x="467180" y="3506887"/>
                  <a:pt x="462533" y="3501120"/>
                  <a:pt x="468148" y="3493373"/>
                </a:cubicBezTo>
                <a:cubicBezTo>
                  <a:pt x="477056" y="3474991"/>
                  <a:pt x="456725" y="3476251"/>
                  <a:pt x="435037" y="3496434"/>
                </a:cubicBezTo>
                <a:cubicBezTo>
                  <a:pt x="418771" y="3511570"/>
                  <a:pt x="416061" y="3514092"/>
                  <a:pt x="424774" y="3498414"/>
                </a:cubicBezTo>
                <a:cubicBezTo>
                  <a:pt x="444914" y="3464536"/>
                  <a:pt x="445689" y="3453725"/>
                  <a:pt x="435620" y="3453003"/>
                </a:cubicBezTo>
                <a:cubicBezTo>
                  <a:pt x="428067" y="3452462"/>
                  <a:pt x="419935" y="3460030"/>
                  <a:pt x="414319" y="3467778"/>
                </a:cubicBezTo>
                <a:cubicBezTo>
                  <a:pt x="410833" y="3481113"/>
                  <a:pt x="405799" y="3480752"/>
                  <a:pt x="386242" y="3471200"/>
                </a:cubicBezTo>
                <a:cubicBezTo>
                  <a:pt x="374043" y="3464892"/>
                  <a:pt x="364362" y="3458763"/>
                  <a:pt x="367266" y="3453538"/>
                </a:cubicBezTo>
                <a:cubicBezTo>
                  <a:pt x="369977" y="3451016"/>
                  <a:pt x="365719" y="3439843"/>
                  <a:pt x="356230" y="3431011"/>
                </a:cubicBezTo>
                <a:cubicBezTo>
                  <a:pt x="339772" y="3413531"/>
                  <a:pt x="339772" y="3413531"/>
                  <a:pt x="362426" y="3415154"/>
                </a:cubicBezTo>
                <a:cubicBezTo>
                  <a:pt x="377530" y="3416236"/>
                  <a:pt x="385469" y="3411371"/>
                  <a:pt x="383339" y="3405784"/>
                </a:cubicBezTo>
                <a:cubicBezTo>
                  <a:pt x="378886" y="3397314"/>
                  <a:pt x="363977" y="3393529"/>
                  <a:pt x="338611" y="3394428"/>
                </a:cubicBezTo>
                <a:cubicBezTo>
                  <a:pt x="303369" y="3391902"/>
                  <a:pt x="298334" y="3391541"/>
                  <a:pt x="306855" y="3378567"/>
                </a:cubicBezTo>
                <a:cubicBezTo>
                  <a:pt x="312470" y="3370818"/>
                  <a:pt x="318473" y="3357663"/>
                  <a:pt x="319054" y="3349554"/>
                </a:cubicBezTo>
                <a:cubicBezTo>
                  <a:pt x="319635" y="3341445"/>
                  <a:pt x="325058" y="3336400"/>
                  <a:pt x="332610" y="3336941"/>
                </a:cubicBezTo>
                <a:cubicBezTo>
                  <a:pt x="352166" y="3346493"/>
                  <a:pt x="370755" y="3334241"/>
                  <a:pt x="364366" y="3317481"/>
                </a:cubicBezTo>
                <a:cubicBezTo>
                  <a:pt x="359913" y="3309010"/>
                  <a:pt x="352748" y="3303063"/>
                  <a:pt x="347715" y="3302702"/>
                </a:cubicBezTo>
                <a:cubicBezTo>
                  <a:pt x="342680" y="3302341"/>
                  <a:pt x="340356" y="3299459"/>
                  <a:pt x="345778" y="3294412"/>
                </a:cubicBezTo>
                <a:cubicBezTo>
                  <a:pt x="351394" y="3286664"/>
                  <a:pt x="331643" y="3279815"/>
                  <a:pt x="306276" y="3280714"/>
                </a:cubicBezTo>
                <a:cubicBezTo>
                  <a:pt x="301050" y="3283056"/>
                  <a:pt x="301436" y="3277650"/>
                  <a:pt x="304341" y="3272424"/>
                </a:cubicBezTo>
                <a:cubicBezTo>
                  <a:pt x="320606" y="3257288"/>
                  <a:pt x="301050" y="3247736"/>
                  <a:pt x="274908" y="3259446"/>
                </a:cubicBezTo>
                <a:cubicBezTo>
                  <a:pt x="256706" y="3266294"/>
                  <a:pt x="243927" y="3268096"/>
                  <a:pt x="221853" y="3258362"/>
                </a:cubicBezTo>
                <a:cubicBezTo>
                  <a:pt x="197068" y="3251153"/>
                  <a:pt x="194551" y="3250972"/>
                  <a:pt x="193388" y="3267190"/>
                </a:cubicBezTo>
                <a:cubicBezTo>
                  <a:pt x="192032" y="3286111"/>
                  <a:pt x="192032" y="3286111"/>
                  <a:pt x="180608" y="3268991"/>
                </a:cubicBezTo>
                <a:cubicBezTo>
                  <a:pt x="176349" y="3257818"/>
                  <a:pt x="164537" y="3246103"/>
                  <a:pt x="157566" y="3237452"/>
                </a:cubicBezTo>
                <a:cubicBezTo>
                  <a:pt x="145561" y="3228442"/>
                  <a:pt x="145949" y="3223036"/>
                  <a:pt x="153695" y="3220873"/>
                </a:cubicBezTo>
                <a:cubicBezTo>
                  <a:pt x="161246" y="3221414"/>
                  <a:pt x="166668" y="3216370"/>
                  <a:pt x="167055" y="3210964"/>
                </a:cubicBezTo>
                <a:cubicBezTo>
                  <a:pt x="167443" y="3205556"/>
                  <a:pt x="160085" y="3202313"/>
                  <a:pt x="154857" y="3204654"/>
                </a:cubicBezTo>
                <a:cubicBezTo>
                  <a:pt x="129103" y="3210960"/>
                  <a:pt x="105287" y="3190234"/>
                  <a:pt x="107030" y="3165906"/>
                </a:cubicBezTo>
                <a:cubicBezTo>
                  <a:pt x="108194" y="3149687"/>
                  <a:pt x="101610" y="3135631"/>
                  <a:pt x="86894" y="3129143"/>
                </a:cubicBezTo>
                <a:cubicBezTo>
                  <a:pt x="72177" y="3122654"/>
                  <a:pt x="70047" y="3117067"/>
                  <a:pt x="78181" y="3109499"/>
                </a:cubicBezTo>
                <a:cubicBezTo>
                  <a:pt x="94253" y="3097066"/>
                  <a:pt x="72760" y="3079224"/>
                  <a:pt x="32872" y="3070931"/>
                </a:cubicBezTo>
                <a:cubicBezTo>
                  <a:pt x="24787" y="3068993"/>
                  <a:pt x="17841" y="3066627"/>
                  <a:pt x="12186" y="3063887"/>
                </a:cubicBezTo>
                <a:lnTo>
                  <a:pt x="1" y="3055135"/>
                </a:lnTo>
                <a:lnTo>
                  <a:pt x="1" y="3031383"/>
                </a:lnTo>
                <a:lnTo>
                  <a:pt x="342" y="3030563"/>
                </a:lnTo>
                <a:cubicBezTo>
                  <a:pt x="5764" y="3025516"/>
                  <a:pt x="6926" y="3009299"/>
                  <a:pt x="2860" y="2995421"/>
                </a:cubicBezTo>
                <a:lnTo>
                  <a:pt x="0" y="2978172"/>
                </a:lnTo>
                <a:lnTo>
                  <a:pt x="0" y="2971094"/>
                </a:lnTo>
                <a:lnTo>
                  <a:pt x="3055" y="2957398"/>
                </a:lnTo>
                <a:cubicBezTo>
                  <a:pt x="4507" y="2954785"/>
                  <a:pt x="4701" y="2952082"/>
                  <a:pt x="3588" y="2949964"/>
                </a:cubicBezTo>
                <a:lnTo>
                  <a:pt x="0" y="2948041"/>
                </a:lnTo>
                <a:lnTo>
                  <a:pt x="0" y="2841022"/>
                </a:lnTo>
                <a:lnTo>
                  <a:pt x="6835" y="2829630"/>
                </a:lnTo>
                <a:cubicBezTo>
                  <a:pt x="8820" y="2823999"/>
                  <a:pt x="9159" y="2819269"/>
                  <a:pt x="8093" y="2816475"/>
                </a:cubicBezTo>
                <a:cubicBezTo>
                  <a:pt x="5964" y="2810888"/>
                  <a:pt x="4610" y="2794489"/>
                  <a:pt x="5771" y="2778272"/>
                </a:cubicBezTo>
                <a:cubicBezTo>
                  <a:pt x="5965" y="2775568"/>
                  <a:pt x="6352" y="2770162"/>
                  <a:pt x="6740" y="2764756"/>
                </a:cubicBezTo>
                <a:cubicBezTo>
                  <a:pt x="1705" y="2764395"/>
                  <a:pt x="-231" y="2756105"/>
                  <a:pt x="544" y="2745292"/>
                </a:cubicBezTo>
                <a:lnTo>
                  <a:pt x="1" y="2745253"/>
                </a:lnTo>
                <a:lnTo>
                  <a:pt x="0" y="2726053"/>
                </a:lnTo>
                <a:lnTo>
                  <a:pt x="4998" y="2718441"/>
                </a:lnTo>
                <a:cubicBezTo>
                  <a:pt x="5482" y="2711684"/>
                  <a:pt x="5240" y="2706233"/>
                  <a:pt x="4249" y="2702426"/>
                </a:cubicBezTo>
                <a:lnTo>
                  <a:pt x="1" y="2697451"/>
                </a:lnTo>
                <a:lnTo>
                  <a:pt x="1" y="2686187"/>
                </a:lnTo>
                <a:lnTo>
                  <a:pt x="8486" y="2669787"/>
                </a:lnTo>
                <a:lnTo>
                  <a:pt x="8679" y="2667082"/>
                </a:lnTo>
                <a:cubicBezTo>
                  <a:pt x="8872" y="2664380"/>
                  <a:pt x="6550" y="2661496"/>
                  <a:pt x="4032" y="2661315"/>
                </a:cubicBezTo>
                <a:lnTo>
                  <a:pt x="1" y="2655369"/>
                </a:lnTo>
                <a:lnTo>
                  <a:pt x="1" y="2631099"/>
                </a:lnTo>
                <a:lnTo>
                  <a:pt x="2025" y="2627549"/>
                </a:lnTo>
                <a:cubicBezTo>
                  <a:pt x="5970" y="2625455"/>
                  <a:pt x="11682" y="2625185"/>
                  <a:pt x="19137" y="2627077"/>
                </a:cubicBezTo>
                <a:cubicBezTo>
                  <a:pt x="19331" y="2624374"/>
                  <a:pt x="17201" y="2618788"/>
                  <a:pt x="17394" y="2616085"/>
                </a:cubicBezTo>
                <a:cubicBezTo>
                  <a:pt x="17394" y="2616085"/>
                  <a:pt x="14878" y="2615904"/>
                  <a:pt x="12359" y="2615724"/>
                </a:cubicBezTo>
                <a:cubicBezTo>
                  <a:pt x="-226" y="2614822"/>
                  <a:pt x="-1388" y="2595719"/>
                  <a:pt x="8489" y="2563824"/>
                </a:cubicBezTo>
                <a:cubicBezTo>
                  <a:pt x="6359" y="2558237"/>
                  <a:pt x="6553" y="2555535"/>
                  <a:pt x="9264" y="2553010"/>
                </a:cubicBezTo>
                <a:cubicBezTo>
                  <a:pt x="11974" y="2550489"/>
                  <a:pt x="12168" y="2547786"/>
                  <a:pt x="14879" y="2545262"/>
                </a:cubicBezTo>
                <a:lnTo>
                  <a:pt x="18365" y="2531927"/>
                </a:lnTo>
                <a:cubicBezTo>
                  <a:pt x="21464" y="2523998"/>
                  <a:pt x="22045" y="2515889"/>
                  <a:pt x="22626" y="2507780"/>
                </a:cubicBezTo>
                <a:cubicBezTo>
                  <a:pt x="22626" y="2507780"/>
                  <a:pt x="20108" y="2507599"/>
                  <a:pt x="17591" y="2507419"/>
                </a:cubicBezTo>
                <a:cubicBezTo>
                  <a:pt x="7136" y="2512103"/>
                  <a:pt x="7330" y="2509400"/>
                  <a:pt x="15655" y="2499129"/>
                </a:cubicBezTo>
                <a:cubicBezTo>
                  <a:pt x="15849" y="2496426"/>
                  <a:pt x="18754" y="2491200"/>
                  <a:pt x="21658" y="2485975"/>
                </a:cubicBezTo>
                <a:cubicBezTo>
                  <a:pt x="19335" y="2483091"/>
                  <a:pt x="19335" y="2483091"/>
                  <a:pt x="17012" y="2480208"/>
                </a:cubicBezTo>
                <a:cubicBezTo>
                  <a:pt x="12171" y="2477144"/>
                  <a:pt x="7717" y="2468674"/>
                  <a:pt x="8298" y="2460564"/>
                </a:cubicBezTo>
                <a:cubicBezTo>
                  <a:pt x="9073" y="2449752"/>
                  <a:pt x="14303" y="2447409"/>
                  <a:pt x="26888" y="2448311"/>
                </a:cubicBezTo>
                <a:cubicBezTo>
                  <a:pt x="27082" y="2445608"/>
                  <a:pt x="27469" y="2440202"/>
                  <a:pt x="30373" y="2434976"/>
                </a:cubicBezTo>
                <a:lnTo>
                  <a:pt x="25338" y="2434615"/>
                </a:lnTo>
                <a:cubicBezTo>
                  <a:pt x="7719" y="2433353"/>
                  <a:pt x="12172" y="2406502"/>
                  <a:pt x="34056" y="2348297"/>
                </a:cubicBezTo>
                <a:cubicBezTo>
                  <a:pt x="40446" y="2329735"/>
                  <a:pt x="40833" y="2324329"/>
                  <a:pt x="30377" y="2329014"/>
                </a:cubicBezTo>
                <a:cubicBezTo>
                  <a:pt x="19921" y="2333699"/>
                  <a:pt x="20115" y="2330995"/>
                  <a:pt x="28440" y="2320725"/>
                </a:cubicBezTo>
                <a:cubicBezTo>
                  <a:pt x="34249" y="2310273"/>
                  <a:pt x="38318" y="2288828"/>
                  <a:pt x="39674" y="2269907"/>
                </a:cubicBezTo>
                <a:cubicBezTo>
                  <a:pt x="40255" y="2226476"/>
                  <a:pt x="126426" y="2118538"/>
                  <a:pt x="159151" y="2120883"/>
                </a:cubicBezTo>
                <a:cubicBezTo>
                  <a:pt x="164185" y="2121244"/>
                  <a:pt x="172318" y="2113676"/>
                  <a:pt x="175416" y="2105747"/>
                </a:cubicBezTo>
                <a:cubicBezTo>
                  <a:pt x="181420" y="2092593"/>
                  <a:pt x="189164" y="2090431"/>
                  <a:pt x="199040" y="2093854"/>
                </a:cubicBezTo>
                <a:cubicBezTo>
                  <a:pt x="206399" y="2097099"/>
                  <a:pt x="213949" y="2097641"/>
                  <a:pt x="214337" y="2092234"/>
                </a:cubicBezTo>
                <a:cubicBezTo>
                  <a:pt x="214724" y="2086828"/>
                  <a:pt x="224794" y="2087549"/>
                  <a:pt x="237185" y="2091155"/>
                </a:cubicBezTo>
                <a:cubicBezTo>
                  <a:pt x="247061" y="2094580"/>
                  <a:pt x="257325" y="2092598"/>
                  <a:pt x="257711" y="2087192"/>
                </a:cubicBezTo>
                <a:cubicBezTo>
                  <a:pt x="258100" y="2081785"/>
                  <a:pt x="253258" y="2078722"/>
                  <a:pt x="248030" y="2081063"/>
                </a:cubicBezTo>
                <a:cubicBezTo>
                  <a:pt x="235056" y="2085568"/>
                  <a:pt x="233120" y="2077279"/>
                  <a:pt x="249385" y="2062143"/>
                </a:cubicBezTo>
                <a:cubicBezTo>
                  <a:pt x="257713" y="2051871"/>
                  <a:pt x="260230" y="2052051"/>
                  <a:pt x="274752" y="2061243"/>
                </a:cubicBezTo>
                <a:cubicBezTo>
                  <a:pt x="289080" y="2073139"/>
                  <a:pt x="289080" y="2073139"/>
                  <a:pt x="285016" y="2059262"/>
                </a:cubicBezTo>
                <a:cubicBezTo>
                  <a:pt x="278625" y="2042502"/>
                  <a:pt x="303024" y="2019797"/>
                  <a:pt x="315223" y="2026106"/>
                </a:cubicBezTo>
                <a:cubicBezTo>
                  <a:pt x="320064" y="2029169"/>
                  <a:pt x="325098" y="2029530"/>
                  <a:pt x="325486" y="2024124"/>
                </a:cubicBezTo>
                <a:cubicBezTo>
                  <a:pt x="325873" y="2018718"/>
                  <a:pt x="344269" y="2009169"/>
                  <a:pt x="364794" y="2005205"/>
                </a:cubicBezTo>
                <a:cubicBezTo>
                  <a:pt x="388030" y="1998720"/>
                  <a:pt x="413977" y="1989711"/>
                  <a:pt x="421917" y="1984845"/>
                </a:cubicBezTo>
                <a:cubicBezTo>
                  <a:pt x="432568" y="1977458"/>
                  <a:pt x="453287" y="1970793"/>
                  <a:pt x="466065" y="1968991"/>
                </a:cubicBezTo>
                <a:cubicBezTo>
                  <a:pt x="481363" y="1967371"/>
                  <a:pt x="502082" y="1960704"/>
                  <a:pt x="510021" y="1955840"/>
                </a:cubicBezTo>
                <a:cubicBezTo>
                  <a:pt x="520671" y="1948451"/>
                  <a:pt x="546231" y="1944849"/>
                  <a:pt x="571597" y="1943950"/>
                </a:cubicBezTo>
                <a:cubicBezTo>
                  <a:pt x="594446" y="1942870"/>
                  <a:pt x="619812" y="1941971"/>
                  <a:pt x="627558" y="1939810"/>
                </a:cubicBezTo>
                <a:cubicBezTo>
                  <a:pt x="632786" y="1937467"/>
                  <a:pt x="637821" y="1937828"/>
                  <a:pt x="637434" y="1943234"/>
                </a:cubicBezTo>
                <a:cubicBezTo>
                  <a:pt x="636465" y="1956750"/>
                  <a:pt x="691651" y="1963421"/>
                  <a:pt x="710045" y="1953872"/>
                </a:cubicBezTo>
                <a:cubicBezTo>
                  <a:pt x="725925" y="1944143"/>
                  <a:pt x="761941" y="1935856"/>
                  <a:pt x="792536" y="1932614"/>
                </a:cubicBezTo>
                <a:cubicBezTo>
                  <a:pt x="797570" y="1932975"/>
                  <a:pt x="809963" y="1936579"/>
                  <a:pt x="817320" y="1939825"/>
                </a:cubicBezTo>
                <a:cubicBezTo>
                  <a:pt x="829519" y="1946132"/>
                  <a:pt x="829325" y="1948835"/>
                  <a:pt x="816740" y="1947933"/>
                </a:cubicBezTo>
                <a:cubicBezTo>
                  <a:pt x="806670" y="1947211"/>
                  <a:pt x="806476" y="1949915"/>
                  <a:pt x="815964" y="1958746"/>
                </a:cubicBezTo>
                <a:cubicBezTo>
                  <a:pt x="822741" y="1970100"/>
                  <a:pt x="835327" y="1971002"/>
                  <a:pt x="853336" y="1966858"/>
                </a:cubicBezTo>
                <a:cubicBezTo>
                  <a:pt x="891869" y="1958751"/>
                  <a:pt x="997787" y="1963626"/>
                  <a:pt x="1002048" y="1974798"/>
                </a:cubicBezTo>
                <a:cubicBezTo>
                  <a:pt x="1003983" y="1983089"/>
                  <a:pt x="1016763" y="1981287"/>
                  <a:pt x="1042710" y="1972278"/>
                </a:cubicBezTo>
                <a:cubicBezTo>
                  <a:pt x="1063623" y="1962909"/>
                  <a:pt x="1081436" y="1961469"/>
                  <a:pt x="1083566" y="1967056"/>
                </a:cubicBezTo>
                <a:cubicBezTo>
                  <a:pt x="1088214" y="1972823"/>
                  <a:pt x="1095765" y="1973363"/>
                  <a:pt x="1100995" y="1971022"/>
                </a:cubicBezTo>
                <a:cubicBezTo>
                  <a:pt x="1108740" y="1968860"/>
                  <a:pt x="1111064" y="1971743"/>
                  <a:pt x="1105835" y="1974085"/>
                </a:cubicBezTo>
                <a:cubicBezTo>
                  <a:pt x="1094797" y="1986879"/>
                  <a:pt x="1178640" y="2017341"/>
                  <a:pt x="1214269" y="2014460"/>
                </a:cubicBezTo>
                <a:cubicBezTo>
                  <a:pt x="1237312" y="2010677"/>
                  <a:pt x="1244669" y="2013921"/>
                  <a:pt x="1241572" y="2021851"/>
                </a:cubicBezTo>
                <a:cubicBezTo>
                  <a:pt x="1238667" y="2027076"/>
                  <a:pt x="1245636" y="2035727"/>
                  <a:pt x="1258223" y="2036629"/>
                </a:cubicBezTo>
                <a:cubicBezTo>
                  <a:pt x="1270616" y="2040234"/>
                  <a:pt x="1280297" y="2046362"/>
                  <a:pt x="1282621" y="2049245"/>
                </a:cubicBezTo>
                <a:cubicBezTo>
                  <a:pt x="1287462" y="2052309"/>
                  <a:pt x="1309536" y="2062042"/>
                  <a:pt x="1331417" y="2074479"/>
                </a:cubicBezTo>
                <a:cubicBezTo>
                  <a:pt x="1356008" y="2084392"/>
                  <a:pt x="1375370" y="2096647"/>
                  <a:pt x="1375178" y="2099351"/>
                </a:cubicBezTo>
                <a:cubicBezTo>
                  <a:pt x="1374789" y="2104756"/>
                  <a:pt x="1387181" y="2108362"/>
                  <a:pt x="1399768" y="2109264"/>
                </a:cubicBezTo>
                <a:cubicBezTo>
                  <a:pt x="1419905" y="2110707"/>
                  <a:pt x="1424747" y="2113771"/>
                  <a:pt x="1419130" y="2121519"/>
                </a:cubicBezTo>
                <a:cubicBezTo>
                  <a:pt x="1413709" y="2126565"/>
                  <a:pt x="1416033" y="2129448"/>
                  <a:pt x="1429006" y="2124944"/>
                </a:cubicBezTo>
                <a:cubicBezTo>
                  <a:pt x="1436752" y="2122782"/>
                  <a:pt x="1454178" y="2126748"/>
                  <a:pt x="1466183" y="2135759"/>
                </a:cubicBezTo>
                <a:cubicBezTo>
                  <a:pt x="1478189" y="2144770"/>
                  <a:pt x="1488064" y="2148195"/>
                  <a:pt x="1488450" y="2142789"/>
                </a:cubicBezTo>
                <a:cubicBezTo>
                  <a:pt x="1488645" y="2140086"/>
                  <a:pt x="1498327" y="2146214"/>
                  <a:pt x="1510331" y="2155226"/>
                </a:cubicBezTo>
                <a:cubicBezTo>
                  <a:pt x="1519820" y="2164055"/>
                  <a:pt x="1534342" y="2173247"/>
                  <a:pt x="1537053" y="2170725"/>
                </a:cubicBezTo>
                <a:cubicBezTo>
                  <a:pt x="1554867" y="2169284"/>
                  <a:pt x="1591657" y="2185506"/>
                  <a:pt x="1590882" y="2196319"/>
                </a:cubicBezTo>
                <a:cubicBezTo>
                  <a:pt x="1590495" y="2201725"/>
                  <a:pt x="1592818" y="2204608"/>
                  <a:pt x="1600564" y="2202446"/>
                </a:cubicBezTo>
                <a:cubicBezTo>
                  <a:pt x="1605793" y="2200104"/>
                  <a:pt x="1637548" y="2215965"/>
                  <a:pt x="1669110" y="2234528"/>
                </a:cubicBezTo>
                <a:cubicBezTo>
                  <a:pt x="1703189" y="2253272"/>
                  <a:pt x="1734945" y="2269133"/>
                  <a:pt x="1739979" y="2269495"/>
                </a:cubicBezTo>
                <a:cubicBezTo>
                  <a:pt x="1747532" y="2270035"/>
                  <a:pt x="1752371" y="2273100"/>
                  <a:pt x="1751984" y="2278505"/>
                </a:cubicBezTo>
                <a:cubicBezTo>
                  <a:pt x="1751791" y="2281209"/>
                  <a:pt x="1763989" y="2287517"/>
                  <a:pt x="1778899" y="2291303"/>
                </a:cubicBezTo>
                <a:cubicBezTo>
                  <a:pt x="1791098" y="2297611"/>
                  <a:pt x="1827694" y="2316535"/>
                  <a:pt x="1859255" y="2335098"/>
                </a:cubicBezTo>
                <a:cubicBezTo>
                  <a:pt x="1902628" y="2365378"/>
                  <a:pt x="1909794" y="2371325"/>
                  <a:pt x="1894303" y="2375648"/>
                </a:cubicBezTo>
                <a:cubicBezTo>
                  <a:pt x="1883846" y="2380333"/>
                  <a:pt x="1886364" y="2380513"/>
                  <a:pt x="1904178" y="2379074"/>
                </a:cubicBezTo>
                <a:cubicBezTo>
                  <a:pt x="1924509" y="2377814"/>
                  <a:pt x="1944260" y="2384663"/>
                  <a:pt x="1973112" y="2405749"/>
                </a:cubicBezTo>
                <a:cubicBezTo>
                  <a:pt x="1994798" y="2420888"/>
                  <a:pt x="2016871" y="2430621"/>
                  <a:pt x="2019583" y="2428099"/>
                </a:cubicBezTo>
                <a:cubicBezTo>
                  <a:pt x="2024811" y="2425757"/>
                  <a:pt x="2029651" y="2428821"/>
                  <a:pt x="2031587" y="2437109"/>
                </a:cubicBezTo>
                <a:cubicBezTo>
                  <a:pt x="2036041" y="2445580"/>
                  <a:pt x="2045529" y="2454411"/>
                  <a:pt x="2053081" y="2454952"/>
                </a:cubicBezTo>
                <a:cubicBezTo>
                  <a:pt x="2063149" y="2455675"/>
                  <a:pt x="2082706" y="2465226"/>
                  <a:pt x="2102070" y="2477481"/>
                </a:cubicBezTo>
                <a:cubicBezTo>
                  <a:pt x="2133244" y="2501452"/>
                  <a:pt x="2167517" y="2517493"/>
                  <a:pt x="2180296" y="2515692"/>
                </a:cubicBezTo>
                <a:cubicBezTo>
                  <a:pt x="2185330" y="2516053"/>
                  <a:pt x="2187654" y="2518937"/>
                  <a:pt x="2187073" y="2527045"/>
                </a:cubicBezTo>
                <a:cubicBezTo>
                  <a:pt x="2186492" y="2535155"/>
                  <a:pt x="2193656" y="2541103"/>
                  <a:pt x="2203727" y="2541825"/>
                </a:cubicBezTo>
                <a:cubicBezTo>
                  <a:pt x="2211277" y="2542366"/>
                  <a:pt x="2218635" y="2545609"/>
                  <a:pt x="2218441" y="2548312"/>
                </a:cubicBezTo>
                <a:cubicBezTo>
                  <a:pt x="2218055" y="2553720"/>
                  <a:pt x="2242258" y="2569039"/>
                  <a:pt x="2274014" y="2584898"/>
                </a:cubicBezTo>
                <a:cubicBezTo>
                  <a:pt x="2305770" y="2600760"/>
                  <a:pt x="2329973" y="2616079"/>
                  <a:pt x="2329780" y="2618783"/>
                </a:cubicBezTo>
                <a:cubicBezTo>
                  <a:pt x="2329392" y="2624188"/>
                  <a:pt x="2334232" y="2627252"/>
                  <a:pt x="2341785" y="2627794"/>
                </a:cubicBezTo>
                <a:cubicBezTo>
                  <a:pt x="2349336" y="2628334"/>
                  <a:pt x="2371215" y="2640770"/>
                  <a:pt x="2390386" y="2655729"/>
                </a:cubicBezTo>
                <a:cubicBezTo>
                  <a:pt x="2409361" y="2673391"/>
                  <a:pt x="2426207" y="2685466"/>
                  <a:pt x="2431242" y="2685827"/>
                </a:cubicBezTo>
                <a:cubicBezTo>
                  <a:pt x="2436276" y="2686188"/>
                  <a:pt x="2435890" y="2691595"/>
                  <a:pt x="2432791" y="2699524"/>
                </a:cubicBezTo>
                <a:cubicBezTo>
                  <a:pt x="2427174" y="2707273"/>
                  <a:pt x="2429498" y="2710156"/>
                  <a:pt x="2437436" y="2705290"/>
                </a:cubicBezTo>
                <a:cubicBezTo>
                  <a:pt x="2452929" y="2700966"/>
                  <a:pt x="2514310" y="2727102"/>
                  <a:pt x="2545291" y="2753774"/>
                </a:cubicBezTo>
                <a:cubicBezTo>
                  <a:pt x="2557295" y="2762786"/>
                  <a:pt x="2569301" y="2771797"/>
                  <a:pt x="2574336" y="2772158"/>
                </a:cubicBezTo>
                <a:cubicBezTo>
                  <a:pt x="2581887" y="2772699"/>
                  <a:pt x="2593891" y="2781710"/>
                  <a:pt x="2605704" y="2793425"/>
                </a:cubicBezTo>
                <a:cubicBezTo>
                  <a:pt x="2617515" y="2805140"/>
                  <a:pt x="2644235" y="2820639"/>
                  <a:pt x="2666116" y="2833075"/>
                </a:cubicBezTo>
                <a:cubicBezTo>
                  <a:pt x="2688190" y="2842808"/>
                  <a:pt x="2717041" y="2863895"/>
                  <a:pt x="2733887" y="2875970"/>
                </a:cubicBezTo>
                <a:cubicBezTo>
                  <a:pt x="2748021" y="2890568"/>
                  <a:pt x="2765062" y="2899940"/>
                  <a:pt x="2767772" y="2897418"/>
                </a:cubicBezTo>
                <a:cubicBezTo>
                  <a:pt x="2770289" y="2897598"/>
                  <a:pt x="2801851" y="2916162"/>
                  <a:pt x="2840384" y="2943376"/>
                </a:cubicBezTo>
                <a:cubicBezTo>
                  <a:pt x="2876399" y="2970410"/>
                  <a:pt x="2915319" y="2992218"/>
                  <a:pt x="2925388" y="2992940"/>
                </a:cubicBezTo>
                <a:cubicBezTo>
                  <a:pt x="2937975" y="2993843"/>
                  <a:pt x="2945139" y="2999789"/>
                  <a:pt x="2944557" y="3007898"/>
                </a:cubicBezTo>
                <a:cubicBezTo>
                  <a:pt x="2943976" y="3016008"/>
                  <a:pt x="2951333" y="3019252"/>
                  <a:pt x="2959080" y="3017089"/>
                </a:cubicBezTo>
                <a:cubicBezTo>
                  <a:pt x="2969342" y="3015108"/>
                  <a:pt x="2976700" y="3018353"/>
                  <a:pt x="2976312" y="3023759"/>
                </a:cubicBezTo>
                <a:cubicBezTo>
                  <a:pt x="2975731" y="3031869"/>
                  <a:pt x="2992577" y="3043944"/>
                  <a:pt x="3014652" y="3053676"/>
                </a:cubicBezTo>
                <a:cubicBezTo>
                  <a:pt x="3039049" y="3066292"/>
                  <a:pt x="3060736" y="3081432"/>
                  <a:pt x="3069642" y="3098372"/>
                </a:cubicBezTo>
                <a:cubicBezTo>
                  <a:pt x="3078548" y="3115313"/>
                  <a:pt x="3085519" y="3123963"/>
                  <a:pt x="3085714" y="3121259"/>
                </a:cubicBezTo>
                <a:cubicBezTo>
                  <a:pt x="3086101" y="3115854"/>
                  <a:pt x="3095976" y="3119278"/>
                  <a:pt x="3107981" y="3128290"/>
                </a:cubicBezTo>
                <a:cubicBezTo>
                  <a:pt x="3119985" y="3137301"/>
                  <a:pt x="3139736" y="3144150"/>
                  <a:pt x="3149806" y="3144871"/>
                </a:cubicBezTo>
                <a:cubicBezTo>
                  <a:pt x="3159875" y="3145594"/>
                  <a:pt x="3164715" y="3148657"/>
                  <a:pt x="3161810" y="3153882"/>
                </a:cubicBezTo>
                <a:cubicBezTo>
                  <a:pt x="3156389" y="3158929"/>
                  <a:pt x="3161230" y="3161992"/>
                  <a:pt x="3171298" y="3162714"/>
                </a:cubicBezTo>
                <a:cubicBezTo>
                  <a:pt x="3178851" y="3163255"/>
                  <a:pt x="3195889" y="3172628"/>
                  <a:pt x="3207894" y="3181639"/>
                </a:cubicBezTo>
                <a:cubicBezTo>
                  <a:pt x="3217189" y="3193173"/>
                  <a:pt x="3229194" y="3202184"/>
                  <a:pt x="3231711" y="3202365"/>
                </a:cubicBezTo>
                <a:cubicBezTo>
                  <a:pt x="3234229" y="3202545"/>
                  <a:pt x="3234229" y="3202545"/>
                  <a:pt x="3239069" y="3205609"/>
                </a:cubicBezTo>
                <a:lnTo>
                  <a:pt x="3222611" y="3188127"/>
                </a:lnTo>
                <a:cubicBezTo>
                  <a:pt x="3198988" y="3164699"/>
                  <a:pt x="3190082" y="3147758"/>
                  <a:pt x="3195890" y="3137307"/>
                </a:cubicBezTo>
                <a:cubicBezTo>
                  <a:pt x="3201894" y="3124152"/>
                  <a:pt x="3199570" y="3121269"/>
                  <a:pt x="3186596" y="3125773"/>
                </a:cubicBezTo>
                <a:cubicBezTo>
                  <a:pt x="3176334" y="3127754"/>
                  <a:pt x="3163941" y="3124149"/>
                  <a:pt x="3159682" y="3112976"/>
                </a:cubicBezTo>
                <a:cubicBezTo>
                  <a:pt x="3155228" y="3104505"/>
                  <a:pt x="3126959" y="3075310"/>
                  <a:pt x="3100820" y="3051701"/>
                </a:cubicBezTo>
                <a:cubicBezTo>
                  <a:pt x="3062868" y="3016377"/>
                  <a:pt x="3049119" y="2996373"/>
                  <a:pt x="3054930" y="2985922"/>
                </a:cubicBezTo>
                <a:cubicBezTo>
                  <a:pt x="3060933" y="2972767"/>
                  <a:pt x="3056092" y="2969703"/>
                  <a:pt x="3035953" y="2968260"/>
                </a:cubicBezTo>
                <a:cubicBezTo>
                  <a:pt x="3023368" y="2967357"/>
                  <a:pt x="3011169" y="2961049"/>
                  <a:pt x="3011557" y="2955643"/>
                </a:cubicBezTo>
                <a:cubicBezTo>
                  <a:pt x="3012137" y="2947534"/>
                  <a:pt x="3009620" y="2947353"/>
                  <a:pt x="2998970" y="2954741"/>
                </a:cubicBezTo>
                <a:cubicBezTo>
                  <a:pt x="2980380" y="2966994"/>
                  <a:pt x="2947656" y="2964649"/>
                  <a:pt x="2933909" y="2944645"/>
                </a:cubicBezTo>
                <a:cubicBezTo>
                  <a:pt x="2912804" y="2921395"/>
                  <a:pt x="2918419" y="2913647"/>
                  <a:pt x="2944947" y="2931850"/>
                </a:cubicBezTo>
                <a:cubicBezTo>
                  <a:pt x="2978831" y="2953298"/>
                  <a:pt x="2989676" y="2943209"/>
                  <a:pt x="2963730" y="2916895"/>
                </a:cubicBezTo>
                <a:cubicBezTo>
                  <a:pt x="2949789" y="2899594"/>
                  <a:pt x="2942430" y="2896349"/>
                  <a:pt x="2939526" y="2901575"/>
                </a:cubicBezTo>
                <a:cubicBezTo>
                  <a:pt x="2933910" y="2909324"/>
                  <a:pt x="2934103" y="2906620"/>
                  <a:pt x="2932168" y="2898331"/>
                </a:cubicBezTo>
                <a:cubicBezTo>
                  <a:pt x="2933524" y="2879409"/>
                  <a:pt x="2901769" y="2828228"/>
                  <a:pt x="2891313" y="2832912"/>
                </a:cubicBezTo>
                <a:cubicBezTo>
                  <a:pt x="2883180" y="2840480"/>
                  <a:pt x="2833998" y="2785333"/>
                  <a:pt x="2835161" y="2769114"/>
                </a:cubicBezTo>
                <a:cubicBezTo>
                  <a:pt x="2835549" y="2763707"/>
                  <a:pt x="2828384" y="2757762"/>
                  <a:pt x="2820832" y="2757220"/>
                </a:cubicBezTo>
                <a:cubicBezTo>
                  <a:pt x="2808247" y="2756318"/>
                  <a:pt x="2656247" y="2617726"/>
                  <a:pt x="2650052" y="2598263"/>
                </a:cubicBezTo>
                <a:cubicBezTo>
                  <a:pt x="2647728" y="2595379"/>
                  <a:pt x="2643081" y="2589613"/>
                  <a:pt x="2638046" y="2589252"/>
                </a:cubicBezTo>
                <a:cubicBezTo>
                  <a:pt x="2630495" y="2588711"/>
                  <a:pt x="2609001" y="2570868"/>
                  <a:pt x="2587703" y="2550322"/>
                </a:cubicBezTo>
                <a:cubicBezTo>
                  <a:pt x="2554786" y="2515360"/>
                  <a:pt x="2547427" y="2512115"/>
                  <a:pt x="2546266" y="2528334"/>
                </a:cubicBezTo>
                <a:cubicBezTo>
                  <a:pt x="2545491" y="2539147"/>
                  <a:pt x="2549750" y="2550320"/>
                  <a:pt x="2554591" y="2553385"/>
                </a:cubicBezTo>
                <a:cubicBezTo>
                  <a:pt x="2559432" y="2556448"/>
                  <a:pt x="2563691" y="2567622"/>
                  <a:pt x="2563304" y="2573027"/>
                </a:cubicBezTo>
                <a:cubicBezTo>
                  <a:pt x="2562335" y="2586543"/>
                  <a:pt x="2559818" y="2586362"/>
                  <a:pt x="2543166" y="2571584"/>
                </a:cubicBezTo>
                <a:cubicBezTo>
                  <a:pt x="2533679" y="2562753"/>
                  <a:pt x="2527096" y="2548697"/>
                  <a:pt x="2527290" y="2545993"/>
                </a:cubicBezTo>
                <a:cubicBezTo>
                  <a:pt x="2530194" y="2540768"/>
                  <a:pt x="2520513" y="2534639"/>
                  <a:pt x="2508120" y="2531035"/>
                </a:cubicBezTo>
                <a:cubicBezTo>
                  <a:pt x="2488175" y="2526889"/>
                  <a:pt x="2486046" y="2521302"/>
                  <a:pt x="2491080" y="2486340"/>
                </a:cubicBezTo>
                <a:cubicBezTo>
                  <a:pt x="2492824" y="2462014"/>
                  <a:pt x="2491470" y="2445615"/>
                  <a:pt x="2488759" y="2448137"/>
                </a:cubicBezTo>
                <a:cubicBezTo>
                  <a:pt x="2483531" y="2450479"/>
                  <a:pt x="2461844" y="2435341"/>
                  <a:pt x="2438028" y="2414615"/>
                </a:cubicBezTo>
                <a:cubicBezTo>
                  <a:pt x="2392912" y="2373343"/>
                  <a:pt x="2359026" y="2351896"/>
                  <a:pt x="2358057" y="2365412"/>
                </a:cubicBezTo>
                <a:cubicBezTo>
                  <a:pt x="2357670" y="2370818"/>
                  <a:pt x="2362511" y="2373882"/>
                  <a:pt x="2367546" y="2374243"/>
                </a:cubicBezTo>
                <a:cubicBezTo>
                  <a:pt x="2372581" y="2374603"/>
                  <a:pt x="2374516" y="2382894"/>
                  <a:pt x="2368901" y="2390642"/>
                </a:cubicBezTo>
                <a:cubicBezTo>
                  <a:pt x="2362510" y="2409203"/>
                  <a:pt x="2362510" y="2409203"/>
                  <a:pt x="2331335" y="2385233"/>
                </a:cubicBezTo>
                <a:cubicBezTo>
                  <a:pt x="2295514" y="2355495"/>
                  <a:pt x="2236846" y="2291516"/>
                  <a:pt x="2256208" y="2303773"/>
                </a:cubicBezTo>
                <a:cubicBezTo>
                  <a:pt x="2266084" y="2307198"/>
                  <a:pt x="2282930" y="2319273"/>
                  <a:pt x="2294740" y="2330987"/>
                </a:cubicBezTo>
                <a:cubicBezTo>
                  <a:pt x="2316427" y="2346126"/>
                  <a:pt x="2339082" y="2347750"/>
                  <a:pt x="2340439" y="2328828"/>
                </a:cubicBezTo>
                <a:cubicBezTo>
                  <a:pt x="2340632" y="2326125"/>
                  <a:pt x="2335985" y="2320357"/>
                  <a:pt x="2328627" y="2312699"/>
                </a:cubicBezTo>
                <a:lnTo>
                  <a:pt x="2305228" y="2289793"/>
                </a:lnTo>
                <a:lnTo>
                  <a:pt x="2255047" y="2253514"/>
                </a:lnTo>
                <a:lnTo>
                  <a:pt x="2249141" y="2252875"/>
                </a:lnTo>
                <a:cubicBezTo>
                  <a:pt x="2244772" y="2253708"/>
                  <a:pt x="2240041" y="2255746"/>
                  <a:pt x="2234135" y="2258719"/>
                </a:cubicBezTo>
                <a:cubicBezTo>
                  <a:pt x="2213223" y="2268088"/>
                  <a:pt x="2208380" y="2265024"/>
                  <a:pt x="2189213" y="2250066"/>
                </a:cubicBezTo>
                <a:cubicBezTo>
                  <a:pt x="2177207" y="2241055"/>
                  <a:pt x="2167913" y="2229521"/>
                  <a:pt x="2168300" y="2224115"/>
                </a:cubicBezTo>
                <a:cubicBezTo>
                  <a:pt x="2168494" y="2221413"/>
                  <a:pt x="2161330" y="2215464"/>
                  <a:pt x="2151261" y="2214743"/>
                </a:cubicBezTo>
                <a:cubicBezTo>
                  <a:pt x="2143709" y="2214200"/>
                  <a:pt x="2136545" y="2208254"/>
                  <a:pt x="2136932" y="2202847"/>
                </a:cubicBezTo>
                <a:cubicBezTo>
                  <a:pt x="2134802" y="2197262"/>
                  <a:pt x="2135577" y="2186448"/>
                  <a:pt x="2133641" y="2178159"/>
                </a:cubicBezTo>
                <a:lnTo>
                  <a:pt x="2130231" y="2163273"/>
                </a:lnTo>
                <a:lnTo>
                  <a:pt x="2077965" y="2125486"/>
                </a:lnTo>
                <a:lnTo>
                  <a:pt x="2071486" y="2127515"/>
                </a:lnTo>
                <a:cubicBezTo>
                  <a:pt x="2047862" y="2139408"/>
                  <a:pt x="2045346" y="2139228"/>
                  <a:pt x="2041473" y="2122647"/>
                </a:cubicBezTo>
                <a:cubicBezTo>
                  <a:pt x="2037020" y="2114177"/>
                  <a:pt x="2032566" y="2105707"/>
                  <a:pt x="2030049" y="2105527"/>
                </a:cubicBezTo>
                <a:cubicBezTo>
                  <a:pt x="2014752" y="2107147"/>
                  <a:pt x="1966732" y="2071103"/>
                  <a:pt x="1972540" y="2060650"/>
                </a:cubicBezTo>
                <a:cubicBezTo>
                  <a:pt x="1975445" y="2055425"/>
                  <a:pt x="1970605" y="2052361"/>
                  <a:pt x="1957825" y="2054162"/>
                </a:cubicBezTo>
                <a:cubicBezTo>
                  <a:pt x="1945045" y="2055963"/>
                  <a:pt x="1937686" y="2052718"/>
                  <a:pt x="1938268" y="2044609"/>
                </a:cubicBezTo>
                <a:cubicBezTo>
                  <a:pt x="1939042" y="2033797"/>
                  <a:pt x="1898382" y="2000996"/>
                  <a:pt x="1880760" y="1999733"/>
                </a:cubicBezTo>
                <a:cubicBezTo>
                  <a:pt x="1873208" y="1999192"/>
                  <a:pt x="1868367" y="1996128"/>
                  <a:pt x="1868755" y="1990721"/>
                </a:cubicBezTo>
                <a:cubicBezTo>
                  <a:pt x="1868948" y="1988018"/>
                  <a:pt x="1876694" y="1985857"/>
                  <a:pt x="1889086" y="1989462"/>
                </a:cubicBezTo>
                <a:lnTo>
                  <a:pt x="1891037" y="1990338"/>
                </a:lnTo>
                <a:lnTo>
                  <a:pt x="1857187" y="1965865"/>
                </a:lnTo>
                <a:lnTo>
                  <a:pt x="1855474" y="1965870"/>
                </a:lnTo>
                <a:cubicBezTo>
                  <a:pt x="1844708" y="1962169"/>
                  <a:pt x="1824414" y="1947470"/>
                  <a:pt x="1797692" y="1923139"/>
                </a:cubicBezTo>
                <a:lnTo>
                  <a:pt x="1795656" y="1921379"/>
                </a:lnTo>
                <a:lnTo>
                  <a:pt x="637519" y="1084061"/>
                </a:lnTo>
                <a:lnTo>
                  <a:pt x="647369" y="1088315"/>
                </a:lnTo>
                <a:cubicBezTo>
                  <a:pt x="669942" y="1096747"/>
                  <a:pt x="612136" y="1062022"/>
                  <a:pt x="599713" y="1055789"/>
                </a:cubicBezTo>
                <a:cubicBezTo>
                  <a:pt x="588618" y="1049990"/>
                  <a:pt x="558740" y="1025653"/>
                  <a:pt x="522750" y="1000965"/>
                </a:cubicBezTo>
                <a:lnTo>
                  <a:pt x="521267" y="1000011"/>
                </a:lnTo>
                <a:lnTo>
                  <a:pt x="500900" y="985287"/>
                </a:lnTo>
                <a:lnTo>
                  <a:pt x="548195" y="1011416"/>
                </a:lnTo>
                <a:cubicBezTo>
                  <a:pt x="581143" y="1028588"/>
                  <a:pt x="613283" y="1043976"/>
                  <a:pt x="644111" y="1056374"/>
                </a:cubicBezTo>
                <a:cubicBezTo>
                  <a:pt x="644111" y="1056374"/>
                  <a:pt x="647099" y="1073004"/>
                  <a:pt x="644111" y="1056374"/>
                </a:cubicBezTo>
                <a:cubicBezTo>
                  <a:pt x="617854" y="1037585"/>
                  <a:pt x="588942" y="1019466"/>
                  <a:pt x="558599" y="1001745"/>
                </a:cubicBezTo>
                <a:lnTo>
                  <a:pt x="557898" y="1001358"/>
                </a:lnTo>
                <a:lnTo>
                  <a:pt x="558298" y="998552"/>
                </a:lnTo>
                <a:cubicBezTo>
                  <a:pt x="577125" y="1001766"/>
                  <a:pt x="723499" y="1091089"/>
                  <a:pt x="760696" y="1105700"/>
                </a:cubicBezTo>
                <a:cubicBezTo>
                  <a:pt x="796849" y="1127887"/>
                  <a:pt x="788969" y="1112403"/>
                  <a:pt x="749119" y="1079012"/>
                </a:cubicBezTo>
                <a:cubicBezTo>
                  <a:pt x="702315" y="1042209"/>
                  <a:pt x="605964" y="1002636"/>
                  <a:pt x="532875" y="962904"/>
                </a:cubicBezTo>
                <a:lnTo>
                  <a:pt x="509910" y="948350"/>
                </a:lnTo>
                <a:lnTo>
                  <a:pt x="520001" y="946057"/>
                </a:lnTo>
                <a:cubicBezTo>
                  <a:pt x="542071" y="951115"/>
                  <a:pt x="583523" y="975339"/>
                  <a:pt x="576079" y="974362"/>
                </a:cubicBezTo>
                <a:cubicBezTo>
                  <a:pt x="596098" y="982406"/>
                  <a:pt x="628921" y="1009272"/>
                  <a:pt x="644635" y="1011337"/>
                </a:cubicBezTo>
                <a:cubicBezTo>
                  <a:pt x="660185" y="1007971"/>
                  <a:pt x="591622" y="970991"/>
                  <a:pt x="591622" y="970991"/>
                </a:cubicBezTo>
                <a:lnTo>
                  <a:pt x="430715" y="884342"/>
                </a:lnTo>
                <a:lnTo>
                  <a:pt x="426626" y="879480"/>
                </a:lnTo>
                <a:cubicBezTo>
                  <a:pt x="420985" y="870923"/>
                  <a:pt x="421788" y="866183"/>
                  <a:pt x="440163" y="877583"/>
                </a:cubicBezTo>
                <a:cubicBezTo>
                  <a:pt x="441953" y="879417"/>
                  <a:pt x="453904" y="883932"/>
                  <a:pt x="465413" y="887992"/>
                </a:cubicBezTo>
                <a:lnTo>
                  <a:pt x="468084" y="888909"/>
                </a:lnTo>
                <a:lnTo>
                  <a:pt x="470361" y="890323"/>
                </a:lnTo>
                <a:cubicBezTo>
                  <a:pt x="495271" y="905553"/>
                  <a:pt x="520988" y="920210"/>
                  <a:pt x="526694" y="918253"/>
                </a:cubicBezTo>
                <a:cubicBezTo>
                  <a:pt x="538706" y="902694"/>
                  <a:pt x="468829" y="876367"/>
                  <a:pt x="468829" y="876367"/>
                </a:cubicBezTo>
                <a:lnTo>
                  <a:pt x="433942" y="856150"/>
                </a:lnTo>
                <a:lnTo>
                  <a:pt x="427124" y="851408"/>
                </a:lnTo>
                <a:cubicBezTo>
                  <a:pt x="399518" y="831637"/>
                  <a:pt x="379294" y="814636"/>
                  <a:pt x="410539" y="823768"/>
                </a:cubicBezTo>
                <a:cubicBezTo>
                  <a:pt x="450601" y="833892"/>
                  <a:pt x="483172" y="852415"/>
                  <a:pt x="520371" y="867025"/>
                </a:cubicBezTo>
                <a:lnTo>
                  <a:pt x="530643" y="872801"/>
                </a:lnTo>
                <a:lnTo>
                  <a:pt x="531622" y="873390"/>
                </a:lnTo>
                <a:cubicBezTo>
                  <a:pt x="533029" y="874203"/>
                  <a:pt x="533176" y="874251"/>
                  <a:pt x="531491" y="873277"/>
                </a:cubicBezTo>
                <a:lnTo>
                  <a:pt x="530643" y="872801"/>
                </a:lnTo>
                <a:lnTo>
                  <a:pt x="524198" y="868925"/>
                </a:lnTo>
                <a:cubicBezTo>
                  <a:pt x="507436" y="858531"/>
                  <a:pt x="473510" y="835571"/>
                  <a:pt x="493998" y="832604"/>
                </a:cubicBezTo>
                <a:lnTo>
                  <a:pt x="501513" y="835116"/>
                </a:lnTo>
                <a:lnTo>
                  <a:pt x="503153" y="836417"/>
                </a:lnTo>
                <a:lnTo>
                  <a:pt x="509220" y="839879"/>
                </a:lnTo>
                <a:lnTo>
                  <a:pt x="519557" y="848581"/>
                </a:lnTo>
                <a:cubicBezTo>
                  <a:pt x="529761" y="858102"/>
                  <a:pt x="540054" y="868641"/>
                  <a:pt x="545660" y="870673"/>
                </a:cubicBezTo>
                <a:cubicBezTo>
                  <a:pt x="556399" y="881671"/>
                  <a:pt x="600639" y="896075"/>
                  <a:pt x="600639" y="896075"/>
                </a:cubicBezTo>
                <a:cubicBezTo>
                  <a:pt x="596216" y="876716"/>
                  <a:pt x="541359" y="858857"/>
                  <a:pt x="537780" y="855191"/>
                </a:cubicBezTo>
                <a:cubicBezTo>
                  <a:pt x="530533" y="851478"/>
                  <a:pt x="524170" y="848207"/>
                  <a:pt x="518475" y="845155"/>
                </a:cubicBezTo>
                <a:lnTo>
                  <a:pt x="509220" y="839879"/>
                </a:lnTo>
                <a:lnTo>
                  <a:pt x="504919" y="836259"/>
                </a:lnTo>
                <a:lnTo>
                  <a:pt x="501513" y="835116"/>
                </a:lnTo>
                <a:lnTo>
                  <a:pt x="479082" y="817331"/>
                </a:lnTo>
                <a:cubicBezTo>
                  <a:pt x="515191" y="801166"/>
                  <a:pt x="570805" y="865527"/>
                  <a:pt x="618624" y="883596"/>
                </a:cubicBezTo>
                <a:cubicBezTo>
                  <a:pt x="625658" y="883384"/>
                  <a:pt x="625537" y="875843"/>
                  <a:pt x="644365" y="879056"/>
                </a:cubicBezTo>
                <a:cubicBezTo>
                  <a:pt x="644365" y="879056"/>
                  <a:pt x="724752" y="915646"/>
                  <a:pt x="720572" y="911368"/>
                </a:cubicBezTo>
                <a:cubicBezTo>
                  <a:pt x="724241" y="884225"/>
                  <a:pt x="651401" y="878846"/>
                  <a:pt x="635644" y="847881"/>
                </a:cubicBezTo>
                <a:cubicBezTo>
                  <a:pt x="739157" y="890543"/>
                  <a:pt x="842757" y="940545"/>
                  <a:pt x="946406" y="994834"/>
                </a:cubicBezTo>
                <a:lnTo>
                  <a:pt x="1122996" y="1092838"/>
                </a:lnTo>
                <a:lnTo>
                  <a:pt x="1126260" y="1087446"/>
                </a:lnTo>
                <a:cubicBezTo>
                  <a:pt x="1132567" y="1091728"/>
                  <a:pt x="1143345" y="1099888"/>
                  <a:pt x="1143345" y="1099888"/>
                </a:cubicBezTo>
                <a:cubicBezTo>
                  <a:pt x="1145255" y="1098864"/>
                  <a:pt x="1145694" y="1097698"/>
                  <a:pt x="1145276" y="1096524"/>
                </a:cubicBezTo>
                <a:lnTo>
                  <a:pt x="1143482" y="1094606"/>
                </a:lnTo>
                <a:lnTo>
                  <a:pt x="1126121" y="1084906"/>
                </a:lnTo>
                <a:lnTo>
                  <a:pt x="1126260" y="1087446"/>
                </a:lnTo>
                <a:cubicBezTo>
                  <a:pt x="1123681" y="1086874"/>
                  <a:pt x="1121472" y="1086386"/>
                  <a:pt x="1121472" y="1086386"/>
                </a:cubicBezTo>
                <a:lnTo>
                  <a:pt x="1125100" y="1084336"/>
                </a:lnTo>
                <a:lnTo>
                  <a:pt x="964137" y="994394"/>
                </a:lnTo>
                <a:lnTo>
                  <a:pt x="764583" y="873342"/>
                </a:lnTo>
                <a:lnTo>
                  <a:pt x="790508" y="885279"/>
                </a:lnTo>
                <a:cubicBezTo>
                  <a:pt x="805395" y="887236"/>
                  <a:pt x="816807" y="883325"/>
                  <a:pt x="826073" y="889953"/>
                </a:cubicBezTo>
                <a:cubicBezTo>
                  <a:pt x="841789" y="892022"/>
                  <a:pt x="871076" y="906695"/>
                  <a:pt x="895290" y="921605"/>
                </a:cubicBezTo>
                <a:cubicBezTo>
                  <a:pt x="924577" y="936282"/>
                  <a:pt x="983043" y="966519"/>
                  <a:pt x="964448" y="946935"/>
                </a:cubicBezTo>
                <a:cubicBezTo>
                  <a:pt x="951537" y="929001"/>
                  <a:pt x="911604" y="912024"/>
                  <a:pt x="897374" y="904741"/>
                </a:cubicBezTo>
                <a:cubicBezTo>
                  <a:pt x="843250" y="866619"/>
                  <a:pt x="907470" y="893734"/>
                  <a:pt x="944086" y="910088"/>
                </a:cubicBezTo>
                <a:lnTo>
                  <a:pt x="958431" y="916578"/>
                </a:lnTo>
                <a:lnTo>
                  <a:pt x="990845" y="934770"/>
                </a:lnTo>
                <a:cubicBezTo>
                  <a:pt x="1059444" y="967935"/>
                  <a:pt x="942063" y="893468"/>
                  <a:pt x="916654" y="882279"/>
                </a:cubicBezTo>
                <a:cubicBezTo>
                  <a:pt x="900079" y="873341"/>
                  <a:pt x="884544" y="865158"/>
                  <a:pt x="868994" y="855873"/>
                </a:cubicBezTo>
                <a:lnTo>
                  <a:pt x="841270" y="836722"/>
                </a:lnTo>
                <a:lnTo>
                  <a:pt x="842208" y="837091"/>
                </a:lnTo>
                <a:cubicBezTo>
                  <a:pt x="861895" y="844543"/>
                  <a:pt x="870281" y="846828"/>
                  <a:pt x="892657" y="854505"/>
                </a:cubicBezTo>
                <a:cubicBezTo>
                  <a:pt x="933355" y="865267"/>
                  <a:pt x="999937" y="918223"/>
                  <a:pt x="1011183" y="908876"/>
                </a:cubicBezTo>
                <a:cubicBezTo>
                  <a:pt x="1015399" y="905372"/>
                  <a:pt x="978352" y="883758"/>
                  <a:pt x="961381" y="875691"/>
                </a:cubicBezTo>
                <a:lnTo>
                  <a:pt x="955680" y="873998"/>
                </a:lnTo>
                <a:lnTo>
                  <a:pt x="955751" y="873806"/>
                </a:lnTo>
                <a:cubicBezTo>
                  <a:pt x="954737" y="869987"/>
                  <a:pt x="952765" y="866115"/>
                  <a:pt x="952765" y="866115"/>
                </a:cubicBezTo>
                <a:cubicBezTo>
                  <a:pt x="971068" y="873116"/>
                  <a:pt x="988540" y="883283"/>
                  <a:pt x="1006465" y="893912"/>
                </a:cubicBezTo>
                <a:lnTo>
                  <a:pt x="1056053" y="920775"/>
                </a:lnTo>
                <a:lnTo>
                  <a:pt x="1017778" y="894370"/>
                </a:lnTo>
                <a:lnTo>
                  <a:pt x="1010633" y="889098"/>
                </a:lnTo>
                <a:lnTo>
                  <a:pt x="1016006" y="890496"/>
                </a:lnTo>
                <a:cubicBezTo>
                  <a:pt x="1024094" y="892700"/>
                  <a:pt x="1028510" y="893752"/>
                  <a:pt x="1030452" y="893959"/>
                </a:cubicBezTo>
                <a:lnTo>
                  <a:pt x="1030274" y="893269"/>
                </a:lnTo>
                <a:lnTo>
                  <a:pt x="1053548" y="908839"/>
                </a:lnTo>
                <a:cubicBezTo>
                  <a:pt x="1070245" y="918910"/>
                  <a:pt x="1086779" y="927861"/>
                  <a:pt x="1103398" y="936108"/>
                </a:cubicBezTo>
                <a:lnTo>
                  <a:pt x="1113320" y="943381"/>
                </a:lnTo>
                <a:lnTo>
                  <a:pt x="1086147" y="933107"/>
                </a:lnTo>
                <a:lnTo>
                  <a:pt x="1069870" y="928474"/>
                </a:lnTo>
                <a:lnTo>
                  <a:pt x="1129412" y="962528"/>
                </a:lnTo>
                <a:lnTo>
                  <a:pt x="1175686" y="988994"/>
                </a:lnTo>
                <a:lnTo>
                  <a:pt x="1222050" y="1005321"/>
                </a:lnTo>
                <a:cubicBezTo>
                  <a:pt x="1230150" y="1006809"/>
                  <a:pt x="1246034" y="1009817"/>
                  <a:pt x="1227449" y="1001815"/>
                </a:cubicBezTo>
                <a:cubicBezTo>
                  <a:pt x="1203279" y="992024"/>
                  <a:pt x="1179061" y="985104"/>
                  <a:pt x="1156239" y="972700"/>
                </a:cubicBezTo>
                <a:cubicBezTo>
                  <a:pt x="1166755" y="974511"/>
                  <a:pt x="1176840" y="977191"/>
                  <a:pt x="1186706" y="980312"/>
                </a:cubicBezTo>
                <a:lnTo>
                  <a:pt x="1208643" y="988028"/>
                </a:lnTo>
                <a:lnTo>
                  <a:pt x="1212038" y="989979"/>
                </a:lnTo>
                <a:lnTo>
                  <a:pt x="1218774" y="993090"/>
                </a:lnTo>
                <a:lnTo>
                  <a:pt x="1178219" y="969100"/>
                </a:lnTo>
                <a:lnTo>
                  <a:pt x="1179705" y="970088"/>
                </a:lnTo>
                <a:lnTo>
                  <a:pt x="1141890" y="954836"/>
                </a:lnTo>
                <a:lnTo>
                  <a:pt x="1140597" y="953370"/>
                </a:lnTo>
                <a:cubicBezTo>
                  <a:pt x="1138838" y="951050"/>
                  <a:pt x="1138110" y="949564"/>
                  <a:pt x="1139214" y="949809"/>
                </a:cubicBezTo>
                <a:lnTo>
                  <a:pt x="1156722" y="956383"/>
                </a:lnTo>
                <a:lnTo>
                  <a:pt x="1113997" y="931108"/>
                </a:lnTo>
                <a:lnTo>
                  <a:pt x="1067633" y="904830"/>
                </a:lnTo>
                <a:lnTo>
                  <a:pt x="1073816" y="905383"/>
                </a:lnTo>
                <a:cubicBezTo>
                  <a:pt x="1074144" y="902721"/>
                  <a:pt x="1051131" y="889995"/>
                  <a:pt x="1028573" y="878687"/>
                </a:cubicBezTo>
                <a:lnTo>
                  <a:pt x="1004314" y="867187"/>
                </a:lnTo>
                <a:lnTo>
                  <a:pt x="987200" y="855888"/>
                </a:lnTo>
                <a:lnTo>
                  <a:pt x="989768" y="845538"/>
                </a:lnTo>
                <a:lnTo>
                  <a:pt x="1004802" y="853338"/>
                </a:lnTo>
                <a:cubicBezTo>
                  <a:pt x="1020424" y="861707"/>
                  <a:pt x="1034671" y="869653"/>
                  <a:pt x="1043857" y="875351"/>
                </a:cubicBezTo>
                <a:cubicBezTo>
                  <a:pt x="1069844" y="885895"/>
                  <a:pt x="1084161" y="900559"/>
                  <a:pt x="1105993" y="908083"/>
                </a:cubicBezTo>
                <a:lnTo>
                  <a:pt x="1215000" y="958449"/>
                </a:lnTo>
                <a:lnTo>
                  <a:pt x="1220076" y="959040"/>
                </a:lnTo>
                <a:cubicBezTo>
                  <a:pt x="1220397" y="956222"/>
                  <a:pt x="1136281" y="895748"/>
                  <a:pt x="1177716" y="919834"/>
                </a:cubicBezTo>
                <a:lnTo>
                  <a:pt x="1204592" y="936665"/>
                </a:lnTo>
                <a:lnTo>
                  <a:pt x="1203905" y="935429"/>
                </a:lnTo>
                <a:cubicBezTo>
                  <a:pt x="1202907" y="932550"/>
                  <a:pt x="1202877" y="930666"/>
                  <a:pt x="1204965" y="932803"/>
                </a:cubicBezTo>
                <a:cubicBezTo>
                  <a:pt x="1205829" y="931836"/>
                  <a:pt x="1206711" y="931810"/>
                  <a:pt x="1207487" y="932376"/>
                </a:cubicBezTo>
                <a:cubicBezTo>
                  <a:pt x="1208655" y="933225"/>
                  <a:pt x="1209598" y="935407"/>
                  <a:pt x="1209925" y="937741"/>
                </a:cubicBezTo>
                <a:lnTo>
                  <a:pt x="1209525" y="939753"/>
                </a:lnTo>
                <a:lnTo>
                  <a:pt x="1211285" y="940855"/>
                </a:lnTo>
                <a:cubicBezTo>
                  <a:pt x="1222051" y="946605"/>
                  <a:pt x="1232661" y="951238"/>
                  <a:pt x="1243917" y="955174"/>
                </a:cubicBezTo>
                <a:cubicBezTo>
                  <a:pt x="1259797" y="961573"/>
                  <a:pt x="1267674" y="975347"/>
                  <a:pt x="1285717" y="979339"/>
                </a:cubicBezTo>
                <a:cubicBezTo>
                  <a:pt x="1285717" y="979339"/>
                  <a:pt x="1285676" y="979720"/>
                  <a:pt x="1285620" y="980195"/>
                </a:cubicBezTo>
                <a:lnTo>
                  <a:pt x="1285499" y="981269"/>
                </a:lnTo>
                <a:lnTo>
                  <a:pt x="1285458" y="981626"/>
                </a:lnTo>
                <a:cubicBezTo>
                  <a:pt x="1285415" y="982010"/>
                  <a:pt x="1285393" y="982200"/>
                  <a:pt x="1285427" y="981913"/>
                </a:cubicBezTo>
                <a:lnTo>
                  <a:pt x="1285499" y="981269"/>
                </a:lnTo>
                <a:lnTo>
                  <a:pt x="1285717" y="979339"/>
                </a:lnTo>
                <a:cubicBezTo>
                  <a:pt x="1285157" y="964297"/>
                  <a:pt x="1241707" y="954685"/>
                  <a:pt x="1238300" y="944790"/>
                </a:cubicBezTo>
                <a:cubicBezTo>
                  <a:pt x="1235720" y="944216"/>
                  <a:pt x="1239949" y="930237"/>
                  <a:pt x="1242156" y="930725"/>
                </a:cubicBezTo>
                <a:cubicBezTo>
                  <a:pt x="1229488" y="919260"/>
                  <a:pt x="1212970" y="918492"/>
                  <a:pt x="1202510" y="907517"/>
                </a:cubicBezTo>
                <a:lnTo>
                  <a:pt x="1197535" y="895121"/>
                </a:lnTo>
                <a:lnTo>
                  <a:pt x="1053338" y="805569"/>
                </a:lnTo>
                <a:lnTo>
                  <a:pt x="1040666" y="794468"/>
                </a:lnTo>
                <a:cubicBezTo>
                  <a:pt x="1026017" y="782054"/>
                  <a:pt x="1012972" y="771995"/>
                  <a:pt x="1012643" y="774657"/>
                </a:cubicBezTo>
                <a:cubicBezTo>
                  <a:pt x="1019583" y="759333"/>
                  <a:pt x="1047550" y="784661"/>
                  <a:pt x="1076726" y="800223"/>
                </a:cubicBezTo>
                <a:cubicBezTo>
                  <a:pt x="1096748" y="808267"/>
                  <a:pt x="1180195" y="847201"/>
                  <a:pt x="1138105" y="813703"/>
                </a:cubicBezTo>
                <a:cubicBezTo>
                  <a:pt x="1118744" y="800333"/>
                  <a:pt x="1098830" y="791400"/>
                  <a:pt x="1074510" y="777379"/>
                </a:cubicBezTo>
                <a:cubicBezTo>
                  <a:pt x="1051316" y="764408"/>
                  <a:pt x="1033382" y="753929"/>
                  <a:pt x="1018224" y="744820"/>
                </a:cubicBezTo>
                <a:lnTo>
                  <a:pt x="997377" y="732006"/>
                </a:lnTo>
                <a:lnTo>
                  <a:pt x="1032156" y="749421"/>
                </a:lnTo>
                <a:cubicBezTo>
                  <a:pt x="1071645" y="770366"/>
                  <a:pt x="1107393" y="790733"/>
                  <a:pt x="1144572" y="811071"/>
                </a:cubicBezTo>
                <a:lnTo>
                  <a:pt x="1148283" y="813042"/>
                </a:lnTo>
                <a:lnTo>
                  <a:pt x="1133512" y="795294"/>
                </a:lnTo>
                <a:cubicBezTo>
                  <a:pt x="1129924" y="791132"/>
                  <a:pt x="1131674" y="791518"/>
                  <a:pt x="1149077" y="802827"/>
                </a:cubicBezTo>
                <a:cubicBezTo>
                  <a:pt x="1175314" y="817775"/>
                  <a:pt x="1185718" y="829219"/>
                  <a:pt x="1217117" y="841941"/>
                </a:cubicBezTo>
                <a:cubicBezTo>
                  <a:pt x="1212626" y="834090"/>
                  <a:pt x="1189618" y="817272"/>
                  <a:pt x="1174782" y="806116"/>
                </a:cubicBezTo>
                <a:lnTo>
                  <a:pt x="1172922" y="804656"/>
                </a:lnTo>
                <a:lnTo>
                  <a:pt x="1197579" y="811565"/>
                </a:lnTo>
                <a:lnTo>
                  <a:pt x="1188139" y="806565"/>
                </a:lnTo>
                <a:lnTo>
                  <a:pt x="1163084" y="796539"/>
                </a:lnTo>
                <a:lnTo>
                  <a:pt x="1159693" y="791499"/>
                </a:lnTo>
                <a:lnTo>
                  <a:pt x="1151996" y="787419"/>
                </a:lnTo>
                <a:cubicBezTo>
                  <a:pt x="1123001" y="772251"/>
                  <a:pt x="1092677" y="756650"/>
                  <a:pt x="1063398" y="742117"/>
                </a:cubicBezTo>
                <a:lnTo>
                  <a:pt x="1049568" y="733452"/>
                </a:lnTo>
                <a:lnTo>
                  <a:pt x="1128534" y="761927"/>
                </a:lnTo>
                <a:lnTo>
                  <a:pt x="1134301" y="764342"/>
                </a:lnTo>
                <a:lnTo>
                  <a:pt x="1111772" y="748981"/>
                </a:lnTo>
                <a:cubicBezTo>
                  <a:pt x="1089979" y="734777"/>
                  <a:pt x="1068148" y="720926"/>
                  <a:pt x="1047912" y="702974"/>
                </a:cubicBezTo>
                <a:lnTo>
                  <a:pt x="1040799" y="697209"/>
                </a:lnTo>
                <a:lnTo>
                  <a:pt x="1041308" y="697320"/>
                </a:lnTo>
                <a:cubicBezTo>
                  <a:pt x="1049094" y="698845"/>
                  <a:pt x="1074123" y="710984"/>
                  <a:pt x="1086001" y="712019"/>
                </a:cubicBezTo>
                <a:cubicBezTo>
                  <a:pt x="1101971" y="712563"/>
                  <a:pt x="1065294" y="701817"/>
                  <a:pt x="1061287" y="699840"/>
                </a:cubicBezTo>
                <a:cubicBezTo>
                  <a:pt x="1052590" y="697097"/>
                  <a:pt x="1045802" y="694764"/>
                  <a:pt x="1039907" y="692601"/>
                </a:cubicBezTo>
                <a:lnTo>
                  <a:pt x="1030689" y="689018"/>
                </a:lnTo>
                <a:lnTo>
                  <a:pt x="1004605" y="667881"/>
                </a:lnTo>
                <a:lnTo>
                  <a:pt x="1006495" y="665905"/>
                </a:lnTo>
                <a:cubicBezTo>
                  <a:pt x="1006552" y="666511"/>
                  <a:pt x="1005154" y="666040"/>
                  <a:pt x="1002929" y="664917"/>
                </a:cubicBezTo>
                <a:lnTo>
                  <a:pt x="996206" y="661076"/>
                </a:lnTo>
                <a:lnTo>
                  <a:pt x="976708" y="645276"/>
                </a:lnTo>
                <a:lnTo>
                  <a:pt x="985060" y="648021"/>
                </a:lnTo>
                <a:cubicBezTo>
                  <a:pt x="985330" y="650850"/>
                  <a:pt x="985559" y="653275"/>
                  <a:pt x="989154" y="647530"/>
                </a:cubicBezTo>
                <a:cubicBezTo>
                  <a:pt x="989154" y="647530"/>
                  <a:pt x="987265" y="647756"/>
                  <a:pt x="985060" y="648021"/>
                </a:cubicBezTo>
                <a:lnTo>
                  <a:pt x="987047" y="641802"/>
                </a:lnTo>
                <a:lnTo>
                  <a:pt x="1008769" y="655338"/>
                </a:lnTo>
                <a:lnTo>
                  <a:pt x="988487" y="637890"/>
                </a:lnTo>
                <a:lnTo>
                  <a:pt x="1001796" y="641112"/>
                </a:lnTo>
                <a:lnTo>
                  <a:pt x="1007545" y="642122"/>
                </a:lnTo>
                <a:lnTo>
                  <a:pt x="1075133" y="692574"/>
                </a:lnTo>
                <a:lnTo>
                  <a:pt x="1151744" y="743774"/>
                </a:lnTo>
                <a:lnTo>
                  <a:pt x="1167591" y="750260"/>
                </a:lnTo>
                <a:lnTo>
                  <a:pt x="1173147" y="752482"/>
                </a:lnTo>
                <a:lnTo>
                  <a:pt x="1169505" y="750211"/>
                </a:lnTo>
                <a:cubicBezTo>
                  <a:pt x="1162119" y="745302"/>
                  <a:pt x="1155647" y="740286"/>
                  <a:pt x="1151843" y="735114"/>
                </a:cubicBezTo>
                <a:cubicBezTo>
                  <a:pt x="1149955" y="731808"/>
                  <a:pt x="1150645" y="725704"/>
                  <a:pt x="1148433" y="725216"/>
                </a:cubicBezTo>
                <a:cubicBezTo>
                  <a:pt x="1139867" y="717548"/>
                  <a:pt x="1111418" y="702109"/>
                  <a:pt x="1103174" y="691625"/>
                </a:cubicBezTo>
                <a:cubicBezTo>
                  <a:pt x="1098760" y="687279"/>
                  <a:pt x="1099716" y="678829"/>
                  <a:pt x="1099716" y="678829"/>
                </a:cubicBezTo>
                <a:cubicBezTo>
                  <a:pt x="1099716" y="678829"/>
                  <a:pt x="1098705" y="677763"/>
                  <a:pt x="1097096" y="676564"/>
                </a:cubicBezTo>
                <a:lnTo>
                  <a:pt x="1094362" y="675220"/>
                </a:lnTo>
                <a:lnTo>
                  <a:pt x="1090882" y="671966"/>
                </a:lnTo>
                <a:lnTo>
                  <a:pt x="1090886" y="670982"/>
                </a:lnTo>
                <a:cubicBezTo>
                  <a:pt x="1090651" y="670569"/>
                  <a:pt x="1090098" y="670445"/>
                  <a:pt x="1088994" y="670203"/>
                </a:cubicBezTo>
                <a:lnTo>
                  <a:pt x="1090882" y="671966"/>
                </a:lnTo>
                <a:lnTo>
                  <a:pt x="1090882" y="673505"/>
                </a:lnTo>
                <a:cubicBezTo>
                  <a:pt x="1087101" y="666896"/>
                  <a:pt x="1081113" y="659796"/>
                  <a:pt x="1081113" y="659796"/>
                </a:cubicBezTo>
                <a:cubicBezTo>
                  <a:pt x="1082724" y="655581"/>
                  <a:pt x="1089516" y="662259"/>
                  <a:pt x="1098444" y="670909"/>
                </a:cubicBezTo>
                <a:lnTo>
                  <a:pt x="1108601" y="680187"/>
                </a:lnTo>
                <a:lnTo>
                  <a:pt x="1120155" y="675017"/>
                </a:lnTo>
                <a:cubicBezTo>
                  <a:pt x="1129224" y="671360"/>
                  <a:pt x="1137575" y="668398"/>
                  <a:pt x="1135093" y="668072"/>
                </a:cubicBezTo>
                <a:cubicBezTo>
                  <a:pt x="1140055" y="668723"/>
                  <a:pt x="1145019" y="669378"/>
                  <a:pt x="1149982" y="670030"/>
                </a:cubicBezTo>
                <a:cubicBezTo>
                  <a:pt x="1139884" y="659906"/>
                  <a:pt x="1101217" y="639939"/>
                  <a:pt x="1105641" y="638576"/>
                </a:cubicBezTo>
                <a:lnTo>
                  <a:pt x="1118943" y="642230"/>
                </a:lnTo>
                <a:lnTo>
                  <a:pt x="1094522" y="623549"/>
                </a:lnTo>
                <a:lnTo>
                  <a:pt x="1078544" y="615534"/>
                </a:lnTo>
                <a:lnTo>
                  <a:pt x="929187" y="537726"/>
                </a:lnTo>
                <a:lnTo>
                  <a:pt x="943995" y="543225"/>
                </a:lnTo>
                <a:cubicBezTo>
                  <a:pt x="955188" y="546038"/>
                  <a:pt x="976899" y="546022"/>
                  <a:pt x="991095" y="553144"/>
                </a:cubicBezTo>
                <a:cubicBezTo>
                  <a:pt x="994675" y="556812"/>
                  <a:pt x="1094011" y="604150"/>
                  <a:pt x="1027576" y="559605"/>
                </a:cubicBezTo>
                <a:lnTo>
                  <a:pt x="1012745" y="549206"/>
                </a:lnTo>
                <a:lnTo>
                  <a:pt x="1029631" y="558601"/>
                </a:lnTo>
                <a:cubicBezTo>
                  <a:pt x="1057255" y="574188"/>
                  <a:pt x="1099094" y="597425"/>
                  <a:pt x="1122140" y="604866"/>
                </a:cubicBezTo>
                <a:lnTo>
                  <a:pt x="1132747" y="605756"/>
                </a:lnTo>
                <a:lnTo>
                  <a:pt x="1133132" y="605949"/>
                </a:lnTo>
                <a:cubicBezTo>
                  <a:pt x="1135283" y="606713"/>
                  <a:pt x="1136881" y="606854"/>
                  <a:pt x="1137702" y="606172"/>
                </a:cubicBezTo>
                <a:lnTo>
                  <a:pt x="1132747" y="605756"/>
                </a:lnTo>
                <a:lnTo>
                  <a:pt x="1125255" y="601984"/>
                </a:lnTo>
                <a:cubicBezTo>
                  <a:pt x="1107097" y="591098"/>
                  <a:pt x="1077247" y="564847"/>
                  <a:pt x="1084691" y="565824"/>
                </a:cubicBezTo>
                <a:cubicBezTo>
                  <a:pt x="1141758" y="573327"/>
                  <a:pt x="1193945" y="613564"/>
                  <a:pt x="1248763" y="632499"/>
                </a:cubicBezTo>
                <a:cubicBezTo>
                  <a:pt x="1258656" y="636619"/>
                  <a:pt x="1266108" y="639444"/>
                  <a:pt x="1271578" y="641224"/>
                </a:cubicBezTo>
                <a:lnTo>
                  <a:pt x="1275139" y="642030"/>
                </a:lnTo>
                <a:lnTo>
                  <a:pt x="1275949" y="641910"/>
                </a:lnTo>
                <a:lnTo>
                  <a:pt x="1276518" y="642339"/>
                </a:lnTo>
                <a:lnTo>
                  <a:pt x="1282487" y="643682"/>
                </a:lnTo>
                <a:lnTo>
                  <a:pt x="1281746" y="641673"/>
                </a:lnTo>
                <a:lnTo>
                  <a:pt x="1265888" y="634910"/>
                </a:lnTo>
                <a:cubicBezTo>
                  <a:pt x="1245701" y="625975"/>
                  <a:pt x="1257638" y="627231"/>
                  <a:pt x="1270126" y="630033"/>
                </a:cubicBezTo>
                <a:lnTo>
                  <a:pt x="1274083" y="631062"/>
                </a:lnTo>
                <a:lnTo>
                  <a:pt x="1261928" y="620655"/>
                </a:lnTo>
                <a:cubicBezTo>
                  <a:pt x="1256034" y="615754"/>
                  <a:pt x="1251342" y="611638"/>
                  <a:pt x="1251505" y="610307"/>
                </a:cubicBezTo>
                <a:cubicBezTo>
                  <a:pt x="1251670" y="608976"/>
                  <a:pt x="1256700" y="610371"/>
                  <a:pt x="1264471" y="613253"/>
                </a:cubicBezTo>
                <a:lnTo>
                  <a:pt x="1278431" y="618884"/>
                </a:lnTo>
                <a:lnTo>
                  <a:pt x="1293911" y="625128"/>
                </a:lnTo>
                <a:lnTo>
                  <a:pt x="1324678" y="637536"/>
                </a:lnTo>
                <a:lnTo>
                  <a:pt x="1328481" y="638939"/>
                </a:lnTo>
                <a:lnTo>
                  <a:pt x="1339497" y="642333"/>
                </a:lnTo>
                <a:lnTo>
                  <a:pt x="1294437" y="623730"/>
                </a:lnTo>
                <a:lnTo>
                  <a:pt x="1317001" y="630492"/>
                </a:lnTo>
                <a:lnTo>
                  <a:pt x="1312567" y="628858"/>
                </a:lnTo>
                <a:lnTo>
                  <a:pt x="1308997" y="625570"/>
                </a:lnTo>
                <a:lnTo>
                  <a:pt x="1306670" y="621864"/>
                </a:lnTo>
                <a:lnTo>
                  <a:pt x="1277806" y="608351"/>
                </a:lnTo>
                <a:cubicBezTo>
                  <a:pt x="1277806" y="608351"/>
                  <a:pt x="1259262" y="600276"/>
                  <a:pt x="1240799" y="591535"/>
                </a:cubicBezTo>
                <a:lnTo>
                  <a:pt x="1218761" y="580486"/>
                </a:lnTo>
                <a:lnTo>
                  <a:pt x="1221517" y="582600"/>
                </a:lnTo>
                <a:cubicBezTo>
                  <a:pt x="1227974" y="587731"/>
                  <a:pt x="1233578" y="592151"/>
                  <a:pt x="1236774" y="593942"/>
                </a:cubicBezTo>
                <a:lnTo>
                  <a:pt x="1269123" y="612866"/>
                </a:lnTo>
                <a:lnTo>
                  <a:pt x="1240453" y="602341"/>
                </a:lnTo>
                <a:lnTo>
                  <a:pt x="1237243" y="599797"/>
                </a:lnTo>
                <a:cubicBezTo>
                  <a:pt x="1231030" y="595047"/>
                  <a:pt x="1223848" y="589759"/>
                  <a:pt x="1214581" y="583257"/>
                </a:cubicBezTo>
                <a:cubicBezTo>
                  <a:pt x="1212276" y="581122"/>
                  <a:pt x="1198840" y="571806"/>
                  <a:pt x="1190745" y="565289"/>
                </a:cubicBezTo>
                <a:lnTo>
                  <a:pt x="1187117" y="561972"/>
                </a:lnTo>
                <a:lnTo>
                  <a:pt x="1184411" y="561276"/>
                </a:lnTo>
                <a:cubicBezTo>
                  <a:pt x="1177763" y="559156"/>
                  <a:pt x="1171496" y="556019"/>
                  <a:pt x="1173020" y="551952"/>
                </a:cubicBezTo>
                <a:cubicBezTo>
                  <a:pt x="1176885" y="549040"/>
                  <a:pt x="1216177" y="567243"/>
                  <a:pt x="1218066" y="567016"/>
                </a:cubicBezTo>
                <a:lnTo>
                  <a:pt x="1233045" y="571987"/>
                </a:lnTo>
                <a:lnTo>
                  <a:pt x="1240851" y="572331"/>
                </a:lnTo>
                <a:lnTo>
                  <a:pt x="1251357" y="578060"/>
                </a:lnTo>
                <a:lnTo>
                  <a:pt x="1277313" y="586672"/>
                </a:lnTo>
                <a:lnTo>
                  <a:pt x="1310114" y="597047"/>
                </a:lnTo>
                <a:lnTo>
                  <a:pt x="1311610" y="595654"/>
                </a:lnTo>
                <a:cubicBezTo>
                  <a:pt x="1313235" y="594729"/>
                  <a:pt x="1315346" y="593796"/>
                  <a:pt x="1317375" y="592951"/>
                </a:cubicBezTo>
                <a:lnTo>
                  <a:pt x="1317974" y="592707"/>
                </a:lnTo>
                <a:lnTo>
                  <a:pt x="1310252" y="590089"/>
                </a:lnTo>
                <a:cubicBezTo>
                  <a:pt x="1300481" y="586892"/>
                  <a:pt x="1292146" y="584439"/>
                  <a:pt x="1290643" y="583698"/>
                </a:cubicBezTo>
                <a:cubicBezTo>
                  <a:pt x="1245951" y="569002"/>
                  <a:pt x="1198788" y="551736"/>
                  <a:pt x="1144383" y="535336"/>
                </a:cubicBezTo>
                <a:cubicBezTo>
                  <a:pt x="1144383" y="535336"/>
                  <a:pt x="1115809" y="526075"/>
                  <a:pt x="1121246" y="522975"/>
                </a:cubicBezTo>
                <a:lnTo>
                  <a:pt x="1129054" y="525174"/>
                </a:lnTo>
                <a:lnTo>
                  <a:pt x="1139049" y="531570"/>
                </a:lnTo>
                <a:cubicBezTo>
                  <a:pt x="1143028" y="533926"/>
                  <a:pt x="1146288" y="535564"/>
                  <a:pt x="1147922" y="535723"/>
                </a:cubicBezTo>
                <a:lnTo>
                  <a:pt x="1147090" y="531246"/>
                </a:lnTo>
                <a:lnTo>
                  <a:pt x="1149822" y="532234"/>
                </a:lnTo>
                <a:cubicBezTo>
                  <a:pt x="1146046" y="532685"/>
                  <a:pt x="1178313" y="543962"/>
                  <a:pt x="1177586" y="536277"/>
                </a:cubicBezTo>
                <a:cubicBezTo>
                  <a:pt x="1177355" y="533852"/>
                  <a:pt x="1145318" y="525004"/>
                  <a:pt x="1139103" y="523292"/>
                </a:cubicBezTo>
                <a:lnTo>
                  <a:pt x="1136716" y="522404"/>
                </a:lnTo>
                <a:lnTo>
                  <a:pt x="1136431" y="522166"/>
                </a:lnTo>
                <a:lnTo>
                  <a:pt x="1129466" y="517504"/>
                </a:lnTo>
                <a:lnTo>
                  <a:pt x="1184850" y="533568"/>
                </a:lnTo>
                <a:cubicBezTo>
                  <a:pt x="1212697" y="542305"/>
                  <a:pt x="1241118" y="551588"/>
                  <a:pt x="1270637" y="560734"/>
                </a:cubicBezTo>
                <a:cubicBezTo>
                  <a:pt x="1270637" y="560734"/>
                  <a:pt x="1277576" y="570129"/>
                  <a:pt x="1280896" y="564827"/>
                </a:cubicBezTo>
                <a:cubicBezTo>
                  <a:pt x="1282516" y="561769"/>
                  <a:pt x="1256140" y="552245"/>
                  <a:pt x="1270405" y="558308"/>
                </a:cubicBezTo>
                <a:cubicBezTo>
                  <a:pt x="1223012" y="538619"/>
                  <a:pt x="1162860" y="525359"/>
                  <a:pt x="1117440" y="502981"/>
                </a:cubicBezTo>
                <a:cubicBezTo>
                  <a:pt x="1167339" y="512150"/>
                  <a:pt x="1229226" y="540331"/>
                  <a:pt x="1284259" y="556656"/>
                </a:cubicBezTo>
                <a:cubicBezTo>
                  <a:pt x="1286260" y="557641"/>
                  <a:pt x="1292325" y="559472"/>
                  <a:pt x="1297825" y="560400"/>
                </a:cubicBezTo>
                <a:lnTo>
                  <a:pt x="1299764" y="560533"/>
                </a:lnTo>
                <a:lnTo>
                  <a:pt x="1299113" y="560100"/>
                </a:lnTo>
                <a:lnTo>
                  <a:pt x="1296169" y="558070"/>
                </a:lnTo>
                <a:lnTo>
                  <a:pt x="1303981" y="560820"/>
                </a:lnTo>
                <a:lnTo>
                  <a:pt x="1305075" y="560894"/>
                </a:lnTo>
                <a:cubicBezTo>
                  <a:pt x="1306966" y="560690"/>
                  <a:pt x="1308139" y="560039"/>
                  <a:pt x="1308012" y="558722"/>
                </a:cubicBezTo>
                <a:lnTo>
                  <a:pt x="1283529" y="548971"/>
                </a:lnTo>
                <a:cubicBezTo>
                  <a:pt x="1258962" y="541685"/>
                  <a:pt x="1232626" y="532562"/>
                  <a:pt x="1209718" y="522624"/>
                </a:cubicBezTo>
                <a:cubicBezTo>
                  <a:pt x="1229944" y="527773"/>
                  <a:pt x="1251376" y="534719"/>
                  <a:pt x="1273573" y="542187"/>
                </a:cubicBezTo>
                <a:lnTo>
                  <a:pt x="1322919" y="558547"/>
                </a:lnTo>
                <a:lnTo>
                  <a:pt x="1319116" y="556704"/>
                </a:lnTo>
                <a:lnTo>
                  <a:pt x="1339550" y="561809"/>
                </a:lnTo>
                <a:lnTo>
                  <a:pt x="1305397" y="541187"/>
                </a:lnTo>
                <a:lnTo>
                  <a:pt x="1304881" y="539887"/>
                </a:lnTo>
                <a:lnTo>
                  <a:pt x="1305124" y="538985"/>
                </a:lnTo>
                <a:lnTo>
                  <a:pt x="1304769" y="538840"/>
                </a:lnTo>
                <a:lnTo>
                  <a:pt x="1303476" y="537377"/>
                </a:lnTo>
                <a:cubicBezTo>
                  <a:pt x="1301716" y="535053"/>
                  <a:pt x="1300987" y="533569"/>
                  <a:pt x="1302091" y="533813"/>
                </a:cubicBezTo>
                <a:lnTo>
                  <a:pt x="1306110" y="535322"/>
                </a:lnTo>
                <a:lnTo>
                  <a:pt x="1308725" y="525645"/>
                </a:lnTo>
                <a:cubicBezTo>
                  <a:pt x="1310764" y="520996"/>
                  <a:pt x="1313219" y="517388"/>
                  <a:pt x="1315079" y="517632"/>
                </a:cubicBezTo>
                <a:cubicBezTo>
                  <a:pt x="1286450" y="497631"/>
                  <a:pt x="1249399" y="498173"/>
                  <a:pt x="1225735" y="478825"/>
                </a:cubicBezTo>
                <a:cubicBezTo>
                  <a:pt x="1216576" y="471305"/>
                  <a:pt x="1217234" y="465978"/>
                  <a:pt x="1213587" y="454674"/>
                </a:cubicBezTo>
                <a:cubicBezTo>
                  <a:pt x="1195652" y="429764"/>
                  <a:pt x="1160745" y="419762"/>
                  <a:pt x="1130741" y="404091"/>
                </a:cubicBezTo>
                <a:lnTo>
                  <a:pt x="1122061" y="399751"/>
                </a:lnTo>
                <a:lnTo>
                  <a:pt x="1102095" y="380646"/>
                </a:lnTo>
                <a:lnTo>
                  <a:pt x="1098006" y="370284"/>
                </a:lnTo>
                <a:lnTo>
                  <a:pt x="1129777" y="382821"/>
                </a:lnTo>
                <a:lnTo>
                  <a:pt x="1136829" y="387130"/>
                </a:lnTo>
                <a:cubicBezTo>
                  <a:pt x="1142347" y="390176"/>
                  <a:pt x="1146741" y="392130"/>
                  <a:pt x="1148648" y="391915"/>
                </a:cubicBezTo>
                <a:lnTo>
                  <a:pt x="1149782" y="390700"/>
                </a:lnTo>
                <a:lnTo>
                  <a:pt x="1188847" y="405754"/>
                </a:lnTo>
                <a:cubicBezTo>
                  <a:pt x="1205361" y="414127"/>
                  <a:pt x="1224817" y="425029"/>
                  <a:pt x="1246935" y="436505"/>
                </a:cubicBezTo>
                <a:cubicBezTo>
                  <a:pt x="1271918" y="445204"/>
                  <a:pt x="1393977" y="511765"/>
                  <a:pt x="1327504" y="457924"/>
                </a:cubicBezTo>
                <a:cubicBezTo>
                  <a:pt x="1316210" y="452378"/>
                  <a:pt x="1278082" y="430621"/>
                  <a:pt x="1255463" y="417246"/>
                </a:cubicBezTo>
                <a:lnTo>
                  <a:pt x="1247310" y="412281"/>
                </a:lnTo>
                <a:lnTo>
                  <a:pt x="1254532" y="408887"/>
                </a:lnTo>
                <a:cubicBezTo>
                  <a:pt x="1254563" y="410771"/>
                  <a:pt x="1251834" y="409832"/>
                  <a:pt x="1247778" y="407297"/>
                </a:cubicBezTo>
                <a:lnTo>
                  <a:pt x="1237310" y="399383"/>
                </a:lnTo>
                <a:lnTo>
                  <a:pt x="1236533" y="396574"/>
                </a:lnTo>
                <a:cubicBezTo>
                  <a:pt x="1236348" y="392943"/>
                  <a:pt x="1236706" y="390058"/>
                  <a:pt x="1236706" y="390058"/>
                </a:cubicBezTo>
                <a:lnTo>
                  <a:pt x="1215864" y="377806"/>
                </a:lnTo>
                <a:lnTo>
                  <a:pt x="1214084" y="374882"/>
                </a:lnTo>
                <a:cubicBezTo>
                  <a:pt x="1217600" y="374776"/>
                  <a:pt x="1222553" y="377066"/>
                  <a:pt x="1228405" y="380724"/>
                </a:cubicBezTo>
                <a:lnTo>
                  <a:pt x="1229319" y="381374"/>
                </a:lnTo>
                <a:lnTo>
                  <a:pt x="1229254" y="381180"/>
                </a:lnTo>
                <a:cubicBezTo>
                  <a:pt x="1229984" y="380900"/>
                  <a:pt x="1231361" y="381239"/>
                  <a:pt x="1233253" y="382471"/>
                </a:cubicBezTo>
                <a:lnTo>
                  <a:pt x="1238666" y="388026"/>
                </a:lnTo>
                <a:lnTo>
                  <a:pt x="1248141" y="394773"/>
                </a:lnTo>
                <a:lnTo>
                  <a:pt x="1255497" y="399584"/>
                </a:lnTo>
                <a:lnTo>
                  <a:pt x="1287363" y="417299"/>
                </a:lnTo>
                <a:lnTo>
                  <a:pt x="1316283" y="433624"/>
                </a:lnTo>
                <a:lnTo>
                  <a:pt x="1328652" y="438901"/>
                </a:lnTo>
                <a:cubicBezTo>
                  <a:pt x="1339567" y="442510"/>
                  <a:pt x="1349578" y="445039"/>
                  <a:pt x="1360782" y="448478"/>
                </a:cubicBezTo>
                <a:lnTo>
                  <a:pt x="1371668" y="452898"/>
                </a:lnTo>
                <a:lnTo>
                  <a:pt x="1370600" y="448044"/>
                </a:lnTo>
                <a:cubicBezTo>
                  <a:pt x="1370537" y="446107"/>
                  <a:pt x="1370709" y="444581"/>
                  <a:pt x="1370709" y="444581"/>
                </a:cubicBezTo>
                <a:cubicBezTo>
                  <a:pt x="1360253" y="433607"/>
                  <a:pt x="1346948" y="427777"/>
                  <a:pt x="1335902" y="421963"/>
                </a:cubicBezTo>
                <a:cubicBezTo>
                  <a:pt x="1327335" y="414293"/>
                  <a:pt x="1304828" y="406427"/>
                  <a:pt x="1303626" y="397018"/>
                </a:cubicBezTo>
                <a:cubicBezTo>
                  <a:pt x="1302429" y="387611"/>
                  <a:pt x="1318820" y="409523"/>
                  <a:pt x="1312833" y="399056"/>
                </a:cubicBezTo>
                <a:lnTo>
                  <a:pt x="1299034" y="382474"/>
                </a:lnTo>
                <a:lnTo>
                  <a:pt x="1286229" y="373836"/>
                </a:lnTo>
                <a:cubicBezTo>
                  <a:pt x="1277198" y="368523"/>
                  <a:pt x="1268025" y="363690"/>
                  <a:pt x="1259296" y="359077"/>
                </a:cubicBezTo>
                <a:lnTo>
                  <a:pt x="1256685" y="357634"/>
                </a:lnTo>
                <a:lnTo>
                  <a:pt x="1239193" y="347961"/>
                </a:lnTo>
                <a:lnTo>
                  <a:pt x="1257140" y="353954"/>
                </a:lnTo>
                <a:cubicBezTo>
                  <a:pt x="1253731" y="349221"/>
                  <a:pt x="1245692" y="342865"/>
                  <a:pt x="1235246" y="335782"/>
                </a:cubicBezTo>
                <a:lnTo>
                  <a:pt x="1214090" y="322669"/>
                </a:lnTo>
                <a:lnTo>
                  <a:pt x="1210773" y="316215"/>
                </a:lnTo>
                <a:cubicBezTo>
                  <a:pt x="1204339" y="304571"/>
                  <a:pt x="1195868" y="290278"/>
                  <a:pt x="1192422" y="284501"/>
                </a:cubicBezTo>
                <a:lnTo>
                  <a:pt x="1191235" y="282522"/>
                </a:lnTo>
                <a:lnTo>
                  <a:pt x="1193243" y="281883"/>
                </a:lnTo>
                <a:lnTo>
                  <a:pt x="1204842" y="277302"/>
                </a:lnTo>
                <a:lnTo>
                  <a:pt x="1202786" y="276605"/>
                </a:lnTo>
                <a:lnTo>
                  <a:pt x="1193568" y="273022"/>
                </a:lnTo>
                <a:lnTo>
                  <a:pt x="1167484" y="251886"/>
                </a:lnTo>
                <a:lnTo>
                  <a:pt x="1169374" y="249910"/>
                </a:lnTo>
                <a:cubicBezTo>
                  <a:pt x="1169431" y="250516"/>
                  <a:pt x="1168034" y="250044"/>
                  <a:pt x="1165809" y="248924"/>
                </a:cubicBezTo>
                <a:lnTo>
                  <a:pt x="1159084" y="245078"/>
                </a:lnTo>
                <a:lnTo>
                  <a:pt x="1139588" y="229280"/>
                </a:lnTo>
                <a:lnTo>
                  <a:pt x="1147940" y="232026"/>
                </a:lnTo>
                <a:cubicBezTo>
                  <a:pt x="1148209" y="234854"/>
                  <a:pt x="1148438" y="237280"/>
                  <a:pt x="1152031" y="231537"/>
                </a:cubicBezTo>
                <a:cubicBezTo>
                  <a:pt x="1152031" y="231537"/>
                  <a:pt x="1150141" y="231760"/>
                  <a:pt x="1147940" y="232026"/>
                </a:cubicBezTo>
                <a:lnTo>
                  <a:pt x="1149923" y="225804"/>
                </a:lnTo>
                <a:lnTo>
                  <a:pt x="1171647" y="239342"/>
                </a:lnTo>
                <a:lnTo>
                  <a:pt x="1151367" y="221895"/>
                </a:lnTo>
                <a:lnTo>
                  <a:pt x="1164675" y="225118"/>
                </a:lnTo>
                <a:lnTo>
                  <a:pt x="1170423" y="226127"/>
                </a:lnTo>
                <a:lnTo>
                  <a:pt x="1238012" y="276581"/>
                </a:lnTo>
                <a:lnTo>
                  <a:pt x="1280858" y="305214"/>
                </a:lnTo>
                <a:lnTo>
                  <a:pt x="1282472" y="305508"/>
                </a:lnTo>
                <a:cubicBezTo>
                  <a:pt x="1286347" y="305482"/>
                  <a:pt x="1290211" y="304918"/>
                  <a:pt x="1293830" y="304376"/>
                </a:cubicBezTo>
                <a:lnTo>
                  <a:pt x="1303008" y="303476"/>
                </a:lnTo>
                <a:lnTo>
                  <a:pt x="1288562" y="293482"/>
                </a:lnTo>
                <a:cubicBezTo>
                  <a:pt x="1279348" y="287352"/>
                  <a:pt x="1270175" y="280871"/>
                  <a:pt x="1266049" y="275626"/>
                </a:cubicBezTo>
                <a:cubicBezTo>
                  <a:pt x="1261635" y="271283"/>
                  <a:pt x="1262593" y="262833"/>
                  <a:pt x="1262593" y="262833"/>
                </a:cubicBezTo>
                <a:cubicBezTo>
                  <a:pt x="1262593" y="262833"/>
                  <a:pt x="1261581" y="261768"/>
                  <a:pt x="1259974" y="260572"/>
                </a:cubicBezTo>
                <a:lnTo>
                  <a:pt x="1257239" y="259225"/>
                </a:lnTo>
                <a:lnTo>
                  <a:pt x="1253763" y="255975"/>
                </a:lnTo>
                <a:lnTo>
                  <a:pt x="1253764" y="254987"/>
                </a:lnTo>
                <a:cubicBezTo>
                  <a:pt x="1253527" y="254572"/>
                  <a:pt x="1252974" y="254451"/>
                  <a:pt x="1251870" y="254205"/>
                </a:cubicBezTo>
                <a:lnTo>
                  <a:pt x="1253763" y="255975"/>
                </a:lnTo>
                <a:lnTo>
                  <a:pt x="1253761" y="257512"/>
                </a:lnTo>
                <a:cubicBezTo>
                  <a:pt x="1249980" y="250900"/>
                  <a:pt x="1243992" y="243803"/>
                  <a:pt x="1243992" y="243803"/>
                </a:cubicBezTo>
                <a:cubicBezTo>
                  <a:pt x="1247210" y="235372"/>
                  <a:pt x="1271161" y="270505"/>
                  <a:pt x="1291459" y="277882"/>
                </a:cubicBezTo>
                <a:cubicBezTo>
                  <a:pt x="1293673" y="278371"/>
                  <a:pt x="1300985" y="277103"/>
                  <a:pt x="1303195" y="277590"/>
                </a:cubicBezTo>
                <a:cubicBezTo>
                  <a:pt x="1316499" y="283422"/>
                  <a:pt x="1332012" y="293113"/>
                  <a:pt x="1349413" y="302735"/>
                </a:cubicBezTo>
                <a:cubicBezTo>
                  <a:pt x="1356093" y="307101"/>
                  <a:pt x="1410189" y="346015"/>
                  <a:pt x="1412397" y="346504"/>
                </a:cubicBezTo>
                <a:cubicBezTo>
                  <a:pt x="1414925" y="344175"/>
                  <a:pt x="1409627" y="330975"/>
                  <a:pt x="1407371" y="327587"/>
                </a:cubicBezTo>
                <a:cubicBezTo>
                  <a:pt x="1404294" y="324742"/>
                  <a:pt x="1381436" y="309130"/>
                  <a:pt x="1381443" y="307641"/>
                </a:cubicBezTo>
                <a:lnTo>
                  <a:pt x="1387777" y="310542"/>
                </a:lnTo>
                <a:lnTo>
                  <a:pt x="1378140" y="302654"/>
                </a:lnTo>
                <a:lnTo>
                  <a:pt x="1357283" y="283688"/>
                </a:lnTo>
                <a:lnTo>
                  <a:pt x="1339348" y="270012"/>
                </a:lnTo>
                <a:cubicBezTo>
                  <a:pt x="1332663" y="264866"/>
                  <a:pt x="1327369" y="260805"/>
                  <a:pt x="1324213" y="258665"/>
                </a:cubicBezTo>
                <a:cubicBezTo>
                  <a:pt x="1289731" y="231548"/>
                  <a:pt x="1257387" y="207189"/>
                  <a:pt x="1225872" y="183435"/>
                </a:cubicBezTo>
                <a:lnTo>
                  <a:pt x="1219323" y="178413"/>
                </a:lnTo>
                <a:lnTo>
                  <a:pt x="1227965" y="179524"/>
                </a:lnTo>
                <a:lnTo>
                  <a:pt x="1230992" y="179616"/>
                </a:lnTo>
                <a:lnTo>
                  <a:pt x="1239221" y="185504"/>
                </a:lnTo>
                <a:lnTo>
                  <a:pt x="1236061" y="174931"/>
                </a:lnTo>
                <a:cubicBezTo>
                  <a:pt x="1236061" y="174931"/>
                  <a:pt x="1272807" y="197729"/>
                  <a:pt x="1284020" y="201796"/>
                </a:cubicBezTo>
                <a:lnTo>
                  <a:pt x="1330478" y="228172"/>
                </a:lnTo>
                <a:lnTo>
                  <a:pt x="1330498" y="228177"/>
                </a:lnTo>
                <a:lnTo>
                  <a:pt x="1330527" y="228198"/>
                </a:lnTo>
                <a:lnTo>
                  <a:pt x="1343610" y="235626"/>
                </a:lnTo>
                <a:lnTo>
                  <a:pt x="1358774" y="244896"/>
                </a:lnTo>
                <a:lnTo>
                  <a:pt x="1360062" y="245425"/>
                </a:lnTo>
                <a:cubicBezTo>
                  <a:pt x="1364585" y="247148"/>
                  <a:pt x="1368557" y="248748"/>
                  <a:pt x="1371894" y="250930"/>
                </a:cubicBezTo>
                <a:lnTo>
                  <a:pt x="1403429" y="272025"/>
                </a:lnTo>
                <a:lnTo>
                  <a:pt x="1409014" y="275410"/>
                </a:lnTo>
                <a:lnTo>
                  <a:pt x="1410904" y="276299"/>
                </a:lnTo>
                <a:lnTo>
                  <a:pt x="1405941" y="273169"/>
                </a:lnTo>
                <a:cubicBezTo>
                  <a:pt x="1400593" y="269341"/>
                  <a:pt x="1396277" y="265587"/>
                  <a:pt x="1393665" y="262003"/>
                </a:cubicBezTo>
                <a:lnTo>
                  <a:pt x="1390828" y="256466"/>
                </a:lnTo>
                <a:lnTo>
                  <a:pt x="1360394" y="233447"/>
                </a:lnTo>
                <a:cubicBezTo>
                  <a:pt x="1349827" y="225695"/>
                  <a:pt x="1340332" y="218984"/>
                  <a:pt x="1334701" y="215382"/>
                </a:cubicBezTo>
                <a:cubicBezTo>
                  <a:pt x="1334701" y="215382"/>
                  <a:pt x="1305710" y="200525"/>
                  <a:pt x="1316203" y="196441"/>
                </a:cubicBezTo>
                <a:cubicBezTo>
                  <a:pt x="1318108" y="196226"/>
                  <a:pt x="1322326" y="198461"/>
                  <a:pt x="1327520" y="201870"/>
                </a:cubicBezTo>
                <a:lnTo>
                  <a:pt x="1344526" y="214223"/>
                </a:lnTo>
                <a:lnTo>
                  <a:pt x="1342076" y="211102"/>
                </a:lnTo>
                <a:cubicBezTo>
                  <a:pt x="1342274" y="210245"/>
                  <a:pt x="1344558" y="210719"/>
                  <a:pt x="1350106" y="213391"/>
                </a:cubicBezTo>
                <a:cubicBezTo>
                  <a:pt x="1363779" y="219302"/>
                  <a:pt x="1378281" y="234539"/>
                  <a:pt x="1384590" y="238825"/>
                </a:cubicBezTo>
                <a:cubicBezTo>
                  <a:pt x="1391212" y="243654"/>
                  <a:pt x="1398583" y="241918"/>
                  <a:pt x="1400790" y="242406"/>
                </a:cubicBezTo>
                <a:cubicBezTo>
                  <a:pt x="1404838" y="246673"/>
                  <a:pt x="1407096" y="250061"/>
                  <a:pt x="1413406" y="254343"/>
                </a:cubicBezTo>
                <a:cubicBezTo>
                  <a:pt x="1415616" y="254831"/>
                  <a:pt x="1424821" y="256870"/>
                  <a:pt x="1429239" y="257844"/>
                </a:cubicBezTo>
                <a:cubicBezTo>
                  <a:pt x="1433706" y="261721"/>
                  <a:pt x="1451425" y="271896"/>
                  <a:pt x="1466621" y="281034"/>
                </a:cubicBezTo>
                <a:lnTo>
                  <a:pt x="1469014" y="282451"/>
                </a:lnTo>
                <a:lnTo>
                  <a:pt x="1481728" y="284577"/>
                </a:lnTo>
                <a:lnTo>
                  <a:pt x="1454263" y="265186"/>
                </a:lnTo>
                <a:cubicBezTo>
                  <a:pt x="1440606" y="256633"/>
                  <a:pt x="1426910" y="248428"/>
                  <a:pt x="1415053" y="239789"/>
                </a:cubicBezTo>
                <a:cubicBezTo>
                  <a:pt x="1404146" y="232806"/>
                  <a:pt x="1393396" y="224412"/>
                  <a:pt x="1382678" y="215725"/>
                </a:cubicBezTo>
                <a:lnTo>
                  <a:pt x="1374691" y="209314"/>
                </a:lnTo>
                <a:lnTo>
                  <a:pt x="1376666" y="210011"/>
                </a:lnTo>
                <a:lnTo>
                  <a:pt x="1393063" y="215712"/>
                </a:lnTo>
                <a:lnTo>
                  <a:pt x="1413856" y="230381"/>
                </a:lnTo>
                <a:cubicBezTo>
                  <a:pt x="1428679" y="242805"/>
                  <a:pt x="1452757" y="260163"/>
                  <a:pt x="1438523" y="239210"/>
                </a:cubicBezTo>
                <a:lnTo>
                  <a:pt x="1425369" y="227156"/>
                </a:lnTo>
                <a:lnTo>
                  <a:pt x="1440508" y="232818"/>
                </a:lnTo>
                <a:lnTo>
                  <a:pt x="1418304" y="215251"/>
                </a:lnTo>
                <a:cubicBezTo>
                  <a:pt x="1402030" y="202180"/>
                  <a:pt x="1393768" y="194616"/>
                  <a:pt x="1409271" y="202635"/>
                </a:cubicBezTo>
                <a:lnTo>
                  <a:pt x="1428529" y="213531"/>
                </a:lnTo>
                <a:lnTo>
                  <a:pt x="1444506" y="217033"/>
                </a:lnTo>
                <a:cubicBezTo>
                  <a:pt x="1497336" y="233622"/>
                  <a:pt x="1546303" y="253124"/>
                  <a:pt x="1603683" y="274075"/>
                </a:cubicBezTo>
                <a:lnTo>
                  <a:pt x="1606961" y="274027"/>
                </a:lnTo>
                <a:lnTo>
                  <a:pt x="1593365" y="264744"/>
                </a:lnTo>
                <a:lnTo>
                  <a:pt x="1583415" y="257622"/>
                </a:lnTo>
                <a:lnTo>
                  <a:pt x="1524556" y="234048"/>
                </a:lnTo>
                <a:cubicBezTo>
                  <a:pt x="1502928" y="227126"/>
                  <a:pt x="1481104" y="220226"/>
                  <a:pt x="1457315" y="207735"/>
                </a:cubicBezTo>
                <a:cubicBezTo>
                  <a:pt x="1483615" y="214816"/>
                  <a:pt x="1510086" y="223715"/>
                  <a:pt x="1536920" y="233493"/>
                </a:cubicBezTo>
                <a:lnTo>
                  <a:pt x="1565652" y="244390"/>
                </a:lnTo>
                <a:lnTo>
                  <a:pt x="1557396" y="235793"/>
                </a:lnTo>
                <a:lnTo>
                  <a:pt x="1565426" y="236673"/>
                </a:lnTo>
                <a:lnTo>
                  <a:pt x="1567929" y="237807"/>
                </a:lnTo>
                <a:lnTo>
                  <a:pt x="1579680" y="243972"/>
                </a:lnTo>
                <a:lnTo>
                  <a:pt x="1600108" y="257461"/>
                </a:lnTo>
                <a:lnTo>
                  <a:pt x="1618695" y="264513"/>
                </a:lnTo>
                <a:cubicBezTo>
                  <a:pt x="1620585" y="264286"/>
                  <a:pt x="1639670" y="277545"/>
                  <a:pt x="1638941" y="269864"/>
                </a:cubicBezTo>
                <a:cubicBezTo>
                  <a:pt x="1638712" y="267436"/>
                  <a:pt x="1622014" y="259209"/>
                  <a:pt x="1628454" y="263347"/>
                </a:cubicBezTo>
                <a:cubicBezTo>
                  <a:pt x="1618101" y="258245"/>
                  <a:pt x="1604759" y="253501"/>
                  <a:pt x="1591426" y="248449"/>
                </a:cubicBezTo>
                <a:lnTo>
                  <a:pt x="1567929" y="237807"/>
                </a:lnTo>
                <a:lnTo>
                  <a:pt x="1565861" y="236720"/>
                </a:lnTo>
                <a:lnTo>
                  <a:pt x="1565426" y="236673"/>
                </a:lnTo>
                <a:lnTo>
                  <a:pt x="1554460" y="231706"/>
                </a:lnTo>
                <a:cubicBezTo>
                  <a:pt x="1546129" y="227791"/>
                  <a:pt x="1541308" y="220598"/>
                  <a:pt x="1535412" y="218848"/>
                </a:cubicBezTo>
                <a:cubicBezTo>
                  <a:pt x="1514709" y="208646"/>
                  <a:pt x="1490598" y="206210"/>
                  <a:pt x="1469664" y="193583"/>
                </a:cubicBezTo>
                <a:cubicBezTo>
                  <a:pt x="1485901" y="196956"/>
                  <a:pt x="1494230" y="200868"/>
                  <a:pt x="1508227" y="204105"/>
                </a:cubicBezTo>
                <a:cubicBezTo>
                  <a:pt x="1504221" y="202132"/>
                  <a:pt x="1541308" y="220598"/>
                  <a:pt x="1545172" y="217683"/>
                </a:cubicBezTo>
                <a:cubicBezTo>
                  <a:pt x="1546561" y="212199"/>
                  <a:pt x="1497779" y="197994"/>
                  <a:pt x="1493773" y="196018"/>
                </a:cubicBezTo>
                <a:cubicBezTo>
                  <a:pt x="1442833" y="179203"/>
                  <a:pt x="1414025" y="167514"/>
                  <a:pt x="1360969" y="148504"/>
                </a:cubicBezTo>
                <a:cubicBezTo>
                  <a:pt x="1360969" y="148504"/>
                  <a:pt x="1332852" y="144091"/>
                  <a:pt x="1335898" y="135957"/>
                </a:cubicBezTo>
                <a:cubicBezTo>
                  <a:pt x="1339761" y="133043"/>
                  <a:pt x="1379057" y="151249"/>
                  <a:pt x="1380943" y="151021"/>
                </a:cubicBezTo>
                <a:cubicBezTo>
                  <a:pt x="1421664" y="164148"/>
                  <a:pt x="1458257" y="177361"/>
                  <a:pt x="1500828" y="189859"/>
                </a:cubicBezTo>
                <a:cubicBezTo>
                  <a:pt x="1472836" y="183390"/>
                  <a:pt x="1507537" y="196825"/>
                  <a:pt x="1508967" y="191747"/>
                </a:cubicBezTo>
                <a:cubicBezTo>
                  <a:pt x="1510125" y="183839"/>
                  <a:pt x="1457527" y="169679"/>
                  <a:pt x="1453519" y="167702"/>
                </a:cubicBezTo>
                <a:cubicBezTo>
                  <a:pt x="1408830" y="153007"/>
                  <a:pt x="1361669" y="135743"/>
                  <a:pt x="1307263" y="119342"/>
                </a:cubicBezTo>
                <a:cubicBezTo>
                  <a:pt x="1307263" y="119342"/>
                  <a:pt x="1278688" y="110081"/>
                  <a:pt x="1284123" y="106976"/>
                </a:cubicBezTo>
                <a:lnTo>
                  <a:pt x="1291930" y="109178"/>
                </a:lnTo>
                <a:lnTo>
                  <a:pt x="1301928" y="115576"/>
                </a:lnTo>
                <a:cubicBezTo>
                  <a:pt x="1305909" y="117931"/>
                  <a:pt x="1309165" y="119568"/>
                  <a:pt x="1310801" y="119728"/>
                </a:cubicBezTo>
                <a:lnTo>
                  <a:pt x="1309967" y="115251"/>
                </a:lnTo>
                <a:lnTo>
                  <a:pt x="1312699" y="116240"/>
                </a:lnTo>
                <a:cubicBezTo>
                  <a:pt x="1308922" y="116688"/>
                  <a:pt x="1341190" y="127965"/>
                  <a:pt x="1340463" y="120284"/>
                </a:cubicBezTo>
                <a:cubicBezTo>
                  <a:pt x="1340232" y="117857"/>
                  <a:pt x="1308193" y="109008"/>
                  <a:pt x="1301983" y="107297"/>
                </a:cubicBezTo>
                <a:lnTo>
                  <a:pt x="1299593" y="106408"/>
                </a:lnTo>
                <a:lnTo>
                  <a:pt x="1299308" y="106169"/>
                </a:lnTo>
                <a:lnTo>
                  <a:pt x="1292342" y="101508"/>
                </a:lnTo>
                <a:lnTo>
                  <a:pt x="1347727" y="117575"/>
                </a:lnTo>
                <a:cubicBezTo>
                  <a:pt x="1375577" y="126309"/>
                  <a:pt x="1403994" y="135590"/>
                  <a:pt x="1433516" y="144741"/>
                </a:cubicBezTo>
                <a:cubicBezTo>
                  <a:pt x="1433516" y="144741"/>
                  <a:pt x="1440454" y="154135"/>
                  <a:pt x="1443772" y="148832"/>
                </a:cubicBezTo>
                <a:cubicBezTo>
                  <a:pt x="1445392" y="145773"/>
                  <a:pt x="1419021" y="136249"/>
                  <a:pt x="1433286" y="142315"/>
                </a:cubicBezTo>
                <a:cubicBezTo>
                  <a:pt x="1385891" y="122624"/>
                  <a:pt x="1325737" y="109365"/>
                  <a:pt x="1280317" y="86983"/>
                </a:cubicBezTo>
                <a:close/>
                <a:moveTo>
                  <a:pt x="1546106" y="10428"/>
                </a:moveTo>
                <a:cubicBezTo>
                  <a:pt x="1802896" y="142992"/>
                  <a:pt x="2060023" y="287332"/>
                  <a:pt x="2316635" y="436092"/>
                </a:cubicBezTo>
                <a:lnTo>
                  <a:pt x="2676626" y="648189"/>
                </a:lnTo>
                <a:lnTo>
                  <a:pt x="2672618" y="646404"/>
                </a:lnTo>
                <a:cubicBezTo>
                  <a:pt x="2610936" y="622005"/>
                  <a:pt x="2539659" y="586554"/>
                  <a:pt x="2492768" y="590387"/>
                </a:cubicBezTo>
                <a:cubicBezTo>
                  <a:pt x="2462123" y="584011"/>
                  <a:pt x="2462362" y="577754"/>
                  <a:pt x="2447559" y="571898"/>
                </a:cubicBezTo>
                <a:cubicBezTo>
                  <a:pt x="2411487" y="554607"/>
                  <a:pt x="2380876" y="547337"/>
                  <a:pt x="2415880" y="570860"/>
                </a:cubicBezTo>
                <a:cubicBezTo>
                  <a:pt x="2482157" y="606146"/>
                  <a:pt x="2517361" y="624308"/>
                  <a:pt x="2579041" y="648705"/>
                </a:cubicBezTo>
                <a:cubicBezTo>
                  <a:pt x="2727840" y="720038"/>
                  <a:pt x="2862113" y="778309"/>
                  <a:pt x="3003110" y="848001"/>
                </a:cubicBezTo>
                <a:lnTo>
                  <a:pt x="3092962" y="894419"/>
                </a:lnTo>
                <a:lnTo>
                  <a:pt x="3187308" y="959881"/>
                </a:lnTo>
                <a:lnTo>
                  <a:pt x="3162133" y="945274"/>
                </a:lnTo>
                <a:cubicBezTo>
                  <a:pt x="2994611" y="850280"/>
                  <a:pt x="2786804" y="761128"/>
                  <a:pt x="2608634" y="682790"/>
                </a:cubicBezTo>
                <a:cubicBezTo>
                  <a:pt x="2578195" y="671054"/>
                  <a:pt x="2537154" y="652701"/>
                  <a:pt x="2522350" y="646843"/>
                </a:cubicBezTo>
                <a:cubicBezTo>
                  <a:pt x="2501509" y="646161"/>
                  <a:pt x="2516108" y="657380"/>
                  <a:pt x="2501102" y="656888"/>
                </a:cubicBezTo>
                <a:cubicBezTo>
                  <a:pt x="2501102" y="656888"/>
                  <a:pt x="2475257" y="656040"/>
                  <a:pt x="2475460" y="650678"/>
                </a:cubicBezTo>
                <a:lnTo>
                  <a:pt x="2478420" y="653482"/>
                </a:lnTo>
                <a:lnTo>
                  <a:pt x="2010311" y="378244"/>
                </a:lnTo>
                <a:cubicBezTo>
                  <a:pt x="1966301" y="350789"/>
                  <a:pt x="1918132" y="331592"/>
                  <a:pt x="1876716" y="306271"/>
                </a:cubicBezTo>
                <a:lnTo>
                  <a:pt x="1843059" y="282052"/>
                </a:lnTo>
                <a:lnTo>
                  <a:pt x="1825303" y="273310"/>
                </a:lnTo>
                <a:cubicBezTo>
                  <a:pt x="1808212" y="265130"/>
                  <a:pt x="1790195" y="257266"/>
                  <a:pt x="1771668" y="249682"/>
                </a:cubicBezTo>
                <a:lnTo>
                  <a:pt x="1754781" y="243152"/>
                </a:lnTo>
                <a:lnTo>
                  <a:pt x="1751966" y="241369"/>
                </a:lnTo>
                <a:cubicBezTo>
                  <a:pt x="1742001" y="235735"/>
                  <a:pt x="1730615" y="230221"/>
                  <a:pt x="1721827" y="225264"/>
                </a:cubicBezTo>
                <a:lnTo>
                  <a:pt x="1718228" y="222930"/>
                </a:lnTo>
                <a:lnTo>
                  <a:pt x="1760000" y="239051"/>
                </a:lnTo>
                <a:cubicBezTo>
                  <a:pt x="1778985" y="246692"/>
                  <a:pt x="1798325" y="254860"/>
                  <a:pt x="1818367" y="263915"/>
                </a:cubicBezTo>
                <a:lnTo>
                  <a:pt x="1826497" y="267837"/>
                </a:lnTo>
                <a:lnTo>
                  <a:pt x="1811222" y="253788"/>
                </a:lnTo>
                <a:cubicBezTo>
                  <a:pt x="1803824" y="245283"/>
                  <a:pt x="1797379" y="236832"/>
                  <a:pt x="1790219" y="229499"/>
                </a:cubicBezTo>
                <a:cubicBezTo>
                  <a:pt x="1771847" y="218100"/>
                  <a:pt x="1731185" y="207363"/>
                  <a:pt x="1741893" y="180013"/>
                </a:cubicBezTo>
                <a:cubicBezTo>
                  <a:pt x="1760510" y="206490"/>
                  <a:pt x="1756419" y="171407"/>
                  <a:pt x="1741893" y="180013"/>
                </a:cubicBezTo>
                <a:cubicBezTo>
                  <a:pt x="1664241" y="131396"/>
                  <a:pt x="1583608" y="79726"/>
                  <a:pt x="1502955" y="26801"/>
                </a:cubicBezTo>
                <a:cubicBezTo>
                  <a:pt x="1531311" y="2694"/>
                  <a:pt x="1586799" y="59511"/>
                  <a:pt x="1627459" y="70250"/>
                </a:cubicBezTo>
                <a:cubicBezTo>
                  <a:pt x="1659904" y="81230"/>
                  <a:pt x="1605505" y="55184"/>
                  <a:pt x="1594167" y="43576"/>
                </a:cubicBezTo>
                <a:cubicBezTo>
                  <a:pt x="1576390" y="32787"/>
                  <a:pt x="1561021" y="25700"/>
                  <a:pt x="1546106" y="10428"/>
                </a:cubicBezTo>
                <a:close/>
                <a:moveTo>
                  <a:pt x="1541527" y="3005"/>
                </a:moveTo>
                <a:lnTo>
                  <a:pt x="1544072" y="7127"/>
                </a:lnTo>
                <a:cubicBezTo>
                  <a:pt x="1545199" y="8960"/>
                  <a:pt x="1546106" y="10428"/>
                  <a:pt x="1546106" y="10428"/>
                </a:cubicBezTo>
                <a:close/>
                <a:moveTo>
                  <a:pt x="1540005" y="532"/>
                </a:moveTo>
                <a:lnTo>
                  <a:pt x="1541527" y="3005"/>
                </a:lnTo>
                <a:lnTo>
                  <a:pt x="1540679" y="1629"/>
                </a:lnTo>
                <a:cubicBezTo>
                  <a:pt x="1539777" y="164"/>
                  <a:pt x="1539323" y="-571"/>
                  <a:pt x="1540005" y="532"/>
                </a:cubicBezTo>
                <a:close/>
              </a:path>
            </a:pathLst>
          </a:custGeom>
        </p:spPr>
        <p:txBody>
          <a:bodyPr wrap="square">
            <a:noAutofit/>
          </a:bodyPr>
          <a:lstStyle/>
          <a:p>
            <a:endParaRPr lang="en-US"/>
          </a:p>
        </p:txBody>
      </p:sp>
    </p:spTree>
    <p:extLst>
      <p:ext uri="{BB962C8B-B14F-4D97-AF65-F5344CB8AC3E}">
        <p14:creationId xmlns:p14="http://schemas.microsoft.com/office/powerpoint/2010/main" val="1985947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Saeed Faal 14">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18ADB09C-B448-5CA4-99E8-99CD2388F531}"/>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68943786-7225-3A5F-7EFE-8E3D4BF89F31}"/>
              </a:ext>
            </a:extLst>
          </p:cNvPr>
          <p:cNvSpPr>
            <a:spLocks noGrp="1"/>
          </p:cNvSpPr>
          <p:nvPr>
            <p:ph type="pic" sz="quarter" idx="10"/>
          </p:nvPr>
        </p:nvSpPr>
        <p:spPr>
          <a:xfrm>
            <a:off x="5170633" y="859124"/>
            <a:ext cx="6754669" cy="5681705"/>
          </a:xfrm>
          <a:custGeom>
            <a:avLst/>
            <a:gdLst>
              <a:gd name="connsiteX0" fmla="*/ 863765 w 6754669"/>
              <a:gd name="connsiteY0" fmla="*/ 2554277 h 5681705"/>
              <a:gd name="connsiteX1" fmla="*/ 859894 w 6754669"/>
              <a:gd name="connsiteY1" fmla="*/ 2570446 h 5681705"/>
              <a:gd name="connsiteX2" fmla="*/ 826502 w 6754669"/>
              <a:gd name="connsiteY2" fmla="*/ 2566115 h 5681705"/>
              <a:gd name="connsiteX3" fmla="*/ 863765 w 6754669"/>
              <a:gd name="connsiteY3" fmla="*/ 2554277 h 5681705"/>
              <a:gd name="connsiteX4" fmla="*/ 888758 w 6754669"/>
              <a:gd name="connsiteY4" fmla="*/ 1902806 h 5681705"/>
              <a:gd name="connsiteX5" fmla="*/ 889060 w 6754669"/>
              <a:gd name="connsiteY5" fmla="*/ 1903012 h 5681705"/>
              <a:gd name="connsiteX6" fmla="*/ 887226 w 6754669"/>
              <a:gd name="connsiteY6" fmla="*/ 1905344 h 5681705"/>
              <a:gd name="connsiteX7" fmla="*/ 888758 w 6754669"/>
              <a:gd name="connsiteY7" fmla="*/ 1902806 h 5681705"/>
              <a:gd name="connsiteX8" fmla="*/ 372206 w 6754669"/>
              <a:gd name="connsiteY8" fmla="*/ 1871427 h 5681705"/>
              <a:gd name="connsiteX9" fmla="*/ 381779 w 6754669"/>
              <a:gd name="connsiteY9" fmla="*/ 1873676 h 5681705"/>
              <a:gd name="connsiteX10" fmla="*/ 403252 w 6754669"/>
              <a:gd name="connsiteY10" fmla="*/ 1916369 h 5681705"/>
              <a:gd name="connsiteX11" fmla="*/ 345923 w 6754669"/>
              <a:gd name="connsiteY11" fmla="*/ 1929518 h 5681705"/>
              <a:gd name="connsiteX12" fmla="*/ 353585 w 6754669"/>
              <a:gd name="connsiteY12" fmla="*/ 1874613 h 5681705"/>
              <a:gd name="connsiteX13" fmla="*/ 372206 w 6754669"/>
              <a:gd name="connsiteY13" fmla="*/ 1871427 h 5681705"/>
              <a:gd name="connsiteX14" fmla="*/ 1383684 w 6754669"/>
              <a:gd name="connsiteY14" fmla="*/ 1486720 h 5681705"/>
              <a:gd name="connsiteX15" fmla="*/ 1414818 w 6754669"/>
              <a:gd name="connsiteY15" fmla="*/ 1558478 h 5681705"/>
              <a:gd name="connsiteX16" fmla="*/ 1383684 w 6754669"/>
              <a:gd name="connsiteY16" fmla="*/ 1486720 h 5681705"/>
              <a:gd name="connsiteX17" fmla="*/ 21697 w 6754669"/>
              <a:gd name="connsiteY17" fmla="*/ 1344793 h 5681705"/>
              <a:gd name="connsiteX18" fmla="*/ 34977 w 6754669"/>
              <a:gd name="connsiteY18" fmla="*/ 1345400 h 5681705"/>
              <a:gd name="connsiteX19" fmla="*/ 35910 w 6754669"/>
              <a:gd name="connsiteY19" fmla="*/ 1359216 h 5681705"/>
              <a:gd name="connsiteX20" fmla="*/ 1000 w 6754669"/>
              <a:gd name="connsiteY20" fmla="*/ 1351875 h 5681705"/>
              <a:gd name="connsiteX21" fmla="*/ 21697 w 6754669"/>
              <a:gd name="connsiteY21" fmla="*/ 1344793 h 5681705"/>
              <a:gd name="connsiteX22" fmla="*/ 743229 w 6754669"/>
              <a:gd name="connsiteY22" fmla="*/ 1255318 h 5681705"/>
              <a:gd name="connsiteX23" fmla="*/ 765070 w 6754669"/>
              <a:gd name="connsiteY23" fmla="*/ 1259334 h 5681705"/>
              <a:gd name="connsiteX24" fmla="*/ 705099 w 6754669"/>
              <a:gd name="connsiteY24" fmla="*/ 1266215 h 5681705"/>
              <a:gd name="connsiteX25" fmla="*/ 743229 w 6754669"/>
              <a:gd name="connsiteY25" fmla="*/ 1255318 h 5681705"/>
              <a:gd name="connsiteX26" fmla="*/ 31318 w 6754669"/>
              <a:gd name="connsiteY26" fmla="*/ 1229964 h 5681705"/>
              <a:gd name="connsiteX27" fmla="*/ 48746 w 6754669"/>
              <a:gd name="connsiteY27" fmla="*/ 1243021 h 5681705"/>
              <a:gd name="connsiteX28" fmla="*/ 31318 w 6754669"/>
              <a:gd name="connsiteY28" fmla="*/ 1229964 h 5681705"/>
              <a:gd name="connsiteX29" fmla="*/ 1071493 w 6754669"/>
              <a:gd name="connsiteY29" fmla="*/ 1092355 h 5681705"/>
              <a:gd name="connsiteX30" fmla="*/ 1084235 w 6754669"/>
              <a:gd name="connsiteY30" fmla="*/ 1094695 h 5681705"/>
              <a:gd name="connsiteX31" fmla="*/ 1080707 w 6754669"/>
              <a:gd name="connsiteY31" fmla="*/ 1114682 h 5681705"/>
              <a:gd name="connsiteX32" fmla="*/ 1055962 w 6754669"/>
              <a:gd name="connsiteY32" fmla="*/ 1093778 h 5681705"/>
              <a:gd name="connsiteX33" fmla="*/ 1071493 w 6754669"/>
              <a:gd name="connsiteY33" fmla="*/ 1092355 h 5681705"/>
              <a:gd name="connsiteX34" fmla="*/ 617123 w 6754669"/>
              <a:gd name="connsiteY34" fmla="*/ 1044209 h 5681705"/>
              <a:gd name="connsiteX35" fmla="*/ 613145 w 6754669"/>
              <a:gd name="connsiteY35" fmla="*/ 1054067 h 5681705"/>
              <a:gd name="connsiteX36" fmla="*/ 554404 w 6754669"/>
              <a:gd name="connsiteY36" fmla="*/ 1064172 h 5681705"/>
              <a:gd name="connsiteX37" fmla="*/ 617123 w 6754669"/>
              <a:gd name="connsiteY37" fmla="*/ 1044209 h 5681705"/>
              <a:gd name="connsiteX38" fmla="*/ 1009651 w 6754669"/>
              <a:gd name="connsiteY38" fmla="*/ 1022912 h 5681705"/>
              <a:gd name="connsiteX39" fmla="*/ 1049299 w 6754669"/>
              <a:gd name="connsiteY39" fmla="*/ 1038185 h 5681705"/>
              <a:gd name="connsiteX40" fmla="*/ 1061778 w 6754669"/>
              <a:gd name="connsiteY40" fmla="*/ 1070993 h 5681705"/>
              <a:gd name="connsiteX41" fmla="*/ 1009651 w 6754669"/>
              <a:gd name="connsiteY41" fmla="*/ 1022912 h 5681705"/>
              <a:gd name="connsiteX42" fmla="*/ 710193 w 6754669"/>
              <a:gd name="connsiteY42" fmla="*/ 987178 h 5681705"/>
              <a:gd name="connsiteX43" fmla="*/ 717060 w 6754669"/>
              <a:gd name="connsiteY43" fmla="*/ 1002714 h 5681705"/>
              <a:gd name="connsiteX44" fmla="*/ 710193 w 6754669"/>
              <a:gd name="connsiteY44" fmla="*/ 987178 h 5681705"/>
              <a:gd name="connsiteX45" fmla="*/ 766742 w 6754669"/>
              <a:gd name="connsiteY45" fmla="*/ 935549 h 5681705"/>
              <a:gd name="connsiteX46" fmla="*/ 792858 w 6754669"/>
              <a:gd name="connsiteY46" fmla="*/ 947340 h 5681705"/>
              <a:gd name="connsiteX47" fmla="*/ 796937 w 6754669"/>
              <a:gd name="connsiteY47" fmla="*/ 968923 h 5681705"/>
              <a:gd name="connsiteX48" fmla="*/ 766742 w 6754669"/>
              <a:gd name="connsiteY48" fmla="*/ 935549 h 5681705"/>
              <a:gd name="connsiteX49" fmla="*/ 1322128 w 6754669"/>
              <a:gd name="connsiteY49" fmla="*/ 798421 h 5681705"/>
              <a:gd name="connsiteX50" fmla="*/ 1400257 w 6754669"/>
              <a:gd name="connsiteY50" fmla="*/ 845292 h 5681705"/>
              <a:gd name="connsiteX51" fmla="*/ 1434861 w 6754669"/>
              <a:gd name="connsiteY51" fmla="*/ 913124 h 5681705"/>
              <a:gd name="connsiteX52" fmla="*/ 1356777 w 6754669"/>
              <a:gd name="connsiteY52" fmla="*/ 914846 h 5681705"/>
              <a:gd name="connsiteX53" fmla="*/ 1298888 w 6754669"/>
              <a:gd name="connsiteY53" fmla="*/ 963310 h 5681705"/>
              <a:gd name="connsiteX54" fmla="*/ 1304838 w 6754669"/>
              <a:gd name="connsiteY54" fmla="*/ 940502 h 5681705"/>
              <a:gd name="connsiteX55" fmla="*/ 1344261 w 6754669"/>
              <a:gd name="connsiteY55" fmla="*/ 921924 h 5681705"/>
              <a:gd name="connsiteX56" fmla="*/ 1315280 w 6754669"/>
              <a:gd name="connsiteY56" fmla="*/ 891735 h 5681705"/>
              <a:gd name="connsiteX57" fmla="*/ 1354526 w 6754669"/>
              <a:gd name="connsiteY57" fmla="*/ 873336 h 5681705"/>
              <a:gd name="connsiteX58" fmla="*/ 1322128 w 6754669"/>
              <a:gd name="connsiteY58" fmla="*/ 798421 h 5681705"/>
              <a:gd name="connsiteX59" fmla="*/ 2529122 w 6754669"/>
              <a:gd name="connsiteY59" fmla="*/ 736264 h 5681705"/>
              <a:gd name="connsiteX60" fmla="*/ 2584386 w 6754669"/>
              <a:gd name="connsiteY60" fmla="*/ 764602 h 5681705"/>
              <a:gd name="connsiteX61" fmla="*/ 2567271 w 6754669"/>
              <a:gd name="connsiteY61" fmla="*/ 797670 h 5681705"/>
              <a:gd name="connsiteX62" fmla="*/ 2590753 w 6754669"/>
              <a:gd name="connsiteY62" fmla="*/ 815418 h 5681705"/>
              <a:gd name="connsiteX63" fmla="*/ 2498176 w 6754669"/>
              <a:gd name="connsiteY63" fmla="*/ 747507 h 5681705"/>
              <a:gd name="connsiteX64" fmla="*/ 2529122 w 6754669"/>
              <a:gd name="connsiteY64" fmla="*/ 736264 h 5681705"/>
              <a:gd name="connsiteX65" fmla="*/ 1295525 w 6754669"/>
              <a:gd name="connsiteY65" fmla="*/ 731617 h 5681705"/>
              <a:gd name="connsiteX66" fmla="*/ 1303200 w 6754669"/>
              <a:gd name="connsiteY66" fmla="*/ 735007 h 5681705"/>
              <a:gd name="connsiteX67" fmla="*/ 1278492 w 6754669"/>
              <a:gd name="connsiteY67" fmla="*/ 733758 h 5681705"/>
              <a:gd name="connsiteX68" fmla="*/ 1295525 w 6754669"/>
              <a:gd name="connsiteY68" fmla="*/ 731617 h 5681705"/>
              <a:gd name="connsiteX69" fmla="*/ 3257731 w 6754669"/>
              <a:gd name="connsiteY69" fmla="*/ 509077 h 5681705"/>
              <a:gd name="connsiteX70" fmla="*/ 3233306 w 6754669"/>
              <a:gd name="connsiteY70" fmla="*/ 515819 h 5681705"/>
              <a:gd name="connsiteX71" fmla="*/ 3209407 w 6754669"/>
              <a:gd name="connsiteY71" fmla="*/ 533379 h 5681705"/>
              <a:gd name="connsiteX72" fmla="*/ 3257731 w 6754669"/>
              <a:gd name="connsiteY72" fmla="*/ 509077 h 5681705"/>
              <a:gd name="connsiteX73" fmla="*/ 2058212 w 6754669"/>
              <a:gd name="connsiteY73" fmla="*/ 498554 h 5681705"/>
              <a:gd name="connsiteX74" fmla="*/ 2082402 w 6754669"/>
              <a:gd name="connsiteY74" fmla="*/ 519488 h 5681705"/>
              <a:gd name="connsiteX75" fmla="*/ 2121515 w 6754669"/>
              <a:gd name="connsiteY75" fmla="*/ 569084 h 5681705"/>
              <a:gd name="connsiteX76" fmla="*/ 2052928 w 6754669"/>
              <a:gd name="connsiteY76" fmla="*/ 556315 h 5681705"/>
              <a:gd name="connsiteX77" fmla="*/ 2058435 w 6754669"/>
              <a:gd name="connsiteY77" fmla="*/ 496098 h 5681705"/>
              <a:gd name="connsiteX78" fmla="*/ 2058212 w 6754669"/>
              <a:gd name="connsiteY78" fmla="*/ 498554 h 5681705"/>
              <a:gd name="connsiteX79" fmla="*/ 2055879 w 6754669"/>
              <a:gd name="connsiteY79" fmla="*/ 496536 h 5681705"/>
              <a:gd name="connsiteX80" fmla="*/ 2025656 w 6754669"/>
              <a:gd name="connsiteY80" fmla="*/ 467581 h 5681705"/>
              <a:gd name="connsiteX81" fmla="*/ 2034897 w 6754669"/>
              <a:gd name="connsiteY81" fmla="*/ 478382 h 5681705"/>
              <a:gd name="connsiteX82" fmla="*/ 2055879 w 6754669"/>
              <a:gd name="connsiteY82" fmla="*/ 496536 h 5681705"/>
              <a:gd name="connsiteX83" fmla="*/ 2029053 w 6754669"/>
              <a:gd name="connsiteY83" fmla="*/ 501131 h 5681705"/>
              <a:gd name="connsiteX84" fmla="*/ 2025656 w 6754669"/>
              <a:gd name="connsiteY84" fmla="*/ 467581 h 5681705"/>
              <a:gd name="connsiteX85" fmla="*/ 2004436 w 6754669"/>
              <a:gd name="connsiteY85" fmla="*/ 435369 h 5681705"/>
              <a:gd name="connsiteX86" fmla="*/ 2016704 w 6754669"/>
              <a:gd name="connsiteY86" fmla="*/ 436134 h 5681705"/>
              <a:gd name="connsiteX87" fmla="*/ 2024049 w 6754669"/>
              <a:gd name="connsiteY87" fmla="*/ 453390 h 5681705"/>
              <a:gd name="connsiteX88" fmla="*/ 1975211 w 6754669"/>
              <a:gd name="connsiteY88" fmla="*/ 450081 h 5681705"/>
              <a:gd name="connsiteX89" fmla="*/ 2004436 w 6754669"/>
              <a:gd name="connsiteY89" fmla="*/ 435369 h 5681705"/>
              <a:gd name="connsiteX90" fmla="*/ 2610113 w 6754669"/>
              <a:gd name="connsiteY90" fmla="*/ 423270 h 5681705"/>
              <a:gd name="connsiteX91" fmla="*/ 2615435 w 6754669"/>
              <a:gd name="connsiteY91" fmla="*/ 435763 h 5681705"/>
              <a:gd name="connsiteX92" fmla="*/ 2560909 w 6754669"/>
              <a:gd name="connsiteY92" fmla="*/ 455117 h 5681705"/>
              <a:gd name="connsiteX93" fmla="*/ 2610113 w 6754669"/>
              <a:gd name="connsiteY93" fmla="*/ 423270 h 5681705"/>
              <a:gd name="connsiteX94" fmla="*/ 3678309 w 6754669"/>
              <a:gd name="connsiteY94" fmla="*/ 414248 h 5681705"/>
              <a:gd name="connsiteX95" fmla="*/ 3682163 w 6754669"/>
              <a:gd name="connsiteY95" fmla="*/ 419440 h 5681705"/>
              <a:gd name="connsiteX96" fmla="*/ 3686339 w 6754669"/>
              <a:gd name="connsiteY96" fmla="*/ 433103 h 5681705"/>
              <a:gd name="connsiteX97" fmla="*/ 3664114 w 6754669"/>
              <a:gd name="connsiteY97" fmla="*/ 418514 h 5681705"/>
              <a:gd name="connsiteX98" fmla="*/ 3678309 w 6754669"/>
              <a:gd name="connsiteY98" fmla="*/ 414248 h 5681705"/>
              <a:gd name="connsiteX99" fmla="*/ 3218201 w 6754669"/>
              <a:gd name="connsiteY99" fmla="*/ 407762 h 5681705"/>
              <a:gd name="connsiteX100" fmla="*/ 3062862 w 6754669"/>
              <a:gd name="connsiteY100" fmla="*/ 449505 h 5681705"/>
              <a:gd name="connsiteX101" fmla="*/ 3031157 w 6754669"/>
              <a:gd name="connsiteY101" fmla="*/ 521978 h 5681705"/>
              <a:gd name="connsiteX102" fmla="*/ 3120982 w 6754669"/>
              <a:gd name="connsiteY102" fmla="*/ 474724 h 5681705"/>
              <a:gd name="connsiteX103" fmla="*/ 3181427 w 6754669"/>
              <a:gd name="connsiteY103" fmla="*/ 541439 h 5681705"/>
              <a:gd name="connsiteX104" fmla="*/ 3293794 w 6754669"/>
              <a:gd name="connsiteY104" fmla="*/ 473675 h 5681705"/>
              <a:gd name="connsiteX105" fmla="*/ 3268213 w 6754669"/>
              <a:gd name="connsiteY105" fmla="*/ 414327 h 5681705"/>
              <a:gd name="connsiteX106" fmla="*/ 3218201 w 6754669"/>
              <a:gd name="connsiteY106" fmla="*/ 407762 h 5681705"/>
              <a:gd name="connsiteX107" fmla="*/ 2129613 w 6754669"/>
              <a:gd name="connsiteY107" fmla="*/ 332007 h 5681705"/>
              <a:gd name="connsiteX108" fmla="*/ 2133691 w 6754669"/>
              <a:gd name="connsiteY108" fmla="*/ 338063 h 5681705"/>
              <a:gd name="connsiteX109" fmla="*/ 2138476 w 6754669"/>
              <a:gd name="connsiteY109" fmla="*/ 353279 h 5681705"/>
              <a:gd name="connsiteX110" fmla="*/ 2115042 w 6754669"/>
              <a:gd name="connsiteY110" fmla="*/ 335503 h 5681705"/>
              <a:gd name="connsiteX111" fmla="*/ 2129613 w 6754669"/>
              <a:gd name="connsiteY111" fmla="*/ 332007 h 5681705"/>
              <a:gd name="connsiteX112" fmla="*/ 2483371 w 6754669"/>
              <a:gd name="connsiteY112" fmla="*/ 269721 h 5681705"/>
              <a:gd name="connsiteX113" fmla="*/ 2521370 w 6754669"/>
              <a:gd name="connsiteY113" fmla="*/ 290909 h 5681705"/>
              <a:gd name="connsiteX114" fmla="*/ 2455761 w 6754669"/>
              <a:gd name="connsiteY114" fmla="*/ 285477 h 5681705"/>
              <a:gd name="connsiteX115" fmla="*/ 2483371 w 6754669"/>
              <a:gd name="connsiteY115" fmla="*/ 269721 h 5681705"/>
              <a:gd name="connsiteX116" fmla="*/ 4207411 w 6754669"/>
              <a:gd name="connsiteY116" fmla="*/ 253175 h 5681705"/>
              <a:gd name="connsiteX117" fmla="*/ 4204241 w 6754669"/>
              <a:gd name="connsiteY117" fmla="*/ 282250 h 5681705"/>
              <a:gd name="connsiteX118" fmla="*/ 4207411 w 6754669"/>
              <a:gd name="connsiteY118" fmla="*/ 253175 h 5681705"/>
              <a:gd name="connsiteX119" fmla="*/ 2472615 w 6754669"/>
              <a:gd name="connsiteY119" fmla="*/ 235373 h 5681705"/>
              <a:gd name="connsiteX120" fmla="*/ 2482272 w 6754669"/>
              <a:gd name="connsiteY120" fmla="*/ 244917 h 5681705"/>
              <a:gd name="connsiteX121" fmla="*/ 2470285 w 6754669"/>
              <a:gd name="connsiteY121" fmla="*/ 246111 h 5681705"/>
              <a:gd name="connsiteX122" fmla="*/ 2457644 w 6754669"/>
              <a:gd name="connsiteY122" fmla="*/ 253333 h 5681705"/>
              <a:gd name="connsiteX123" fmla="*/ 2450861 w 6754669"/>
              <a:gd name="connsiteY123" fmla="*/ 237700 h 5681705"/>
              <a:gd name="connsiteX124" fmla="*/ 2472615 w 6754669"/>
              <a:gd name="connsiteY124" fmla="*/ 235373 h 5681705"/>
              <a:gd name="connsiteX125" fmla="*/ 2721931 w 6754669"/>
              <a:gd name="connsiteY125" fmla="*/ 207890 h 5681705"/>
              <a:gd name="connsiteX126" fmla="*/ 2915947 w 6754669"/>
              <a:gd name="connsiteY126" fmla="*/ 291976 h 5681705"/>
              <a:gd name="connsiteX127" fmla="*/ 2969135 w 6754669"/>
              <a:gd name="connsiteY127" fmla="*/ 269462 h 5681705"/>
              <a:gd name="connsiteX128" fmla="*/ 2950201 w 6754669"/>
              <a:gd name="connsiteY128" fmla="*/ 334685 h 5681705"/>
              <a:gd name="connsiteX129" fmla="*/ 3030864 w 6754669"/>
              <a:gd name="connsiteY129" fmla="*/ 339370 h 5681705"/>
              <a:gd name="connsiteX130" fmla="*/ 3081833 w 6754669"/>
              <a:gd name="connsiteY130" fmla="*/ 384234 h 5681705"/>
              <a:gd name="connsiteX131" fmla="*/ 3168051 w 6754669"/>
              <a:gd name="connsiteY131" fmla="*/ 401327 h 5681705"/>
              <a:gd name="connsiteX132" fmla="*/ 3264752 w 6754669"/>
              <a:gd name="connsiteY132" fmla="*/ 369628 h 5681705"/>
              <a:gd name="connsiteX133" fmla="*/ 3363157 w 6754669"/>
              <a:gd name="connsiteY133" fmla="*/ 305816 h 5681705"/>
              <a:gd name="connsiteX134" fmla="*/ 3329360 w 6754669"/>
              <a:gd name="connsiteY134" fmla="*/ 336684 h 5681705"/>
              <a:gd name="connsiteX135" fmla="*/ 3414681 w 6754669"/>
              <a:gd name="connsiteY135" fmla="*/ 315368 h 5681705"/>
              <a:gd name="connsiteX136" fmla="*/ 3463854 w 6754669"/>
              <a:gd name="connsiteY136" fmla="*/ 392399 h 5681705"/>
              <a:gd name="connsiteX137" fmla="*/ 3525749 w 6754669"/>
              <a:gd name="connsiteY137" fmla="*/ 353305 h 5681705"/>
              <a:gd name="connsiteX138" fmla="*/ 3602000 w 6754669"/>
              <a:gd name="connsiteY138" fmla="*/ 383843 h 5681705"/>
              <a:gd name="connsiteX139" fmla="*/ 3639760 w 6754669"/>
              <a:gd name="connsiteY139" fmla="*/ 471204 h 5681705"/>
              <a:gd name="connsiteX140" fmla="*/ 3705663 w 6754669"/>
              <a:gd name="connsiteY140" fmla="*/ 441472 h 5681705"/>
              <a:gd name="connsiteX141" fmla="*/ 3758028 w 6754669"/>
              <a:gd name="connsiteY141" fmla="*/ 489465 h 5681705"/>
              <a:gd name="connsiteX142" fmla="*/ 3848222 w 6754669"/>
              <a:gd name="connsiteY142" fmla="*/ 515892 h 5681705"/>
              <a:gd name="connsiteX143" fmla="*/ 3899349 w 6754669"/>
              <a:gd name="connsiteY143" fmla="*/ 451832 h 5681705"/>
              <a:gd name="connsiteX144" fmla="*/ 3891633 w 6754669"/>
              <a:gd name="connsiteY144" fmla="*/ 506768 h 5681705"/>
              <a:gd name="connsiteX145" fmla="*/ 4222492 w 6754669"/>
              <a:gd name="connsiteY145" fmla="*/ 579066 h 5681705"/>
              <a:gd name="connsiteX146" fmla="*/ 4272455 w 6754669"/>
              <a:gd name="connsiteY146" fmla="*/ 585659 h 5681705"/>
              <a:gd name="connsiteX147" fmla="*/ 4297811 w 6754669"/>
              <a:gd name="connsiteY147" fmla="*/ 571219 h 5681705"/>
              <a:gd name="connsiteX148" fmla="*/ 4512566 w 6754669"/>
              <a:gd name="connsiteY148" fmla="*/ 666840 h 5681705"/>
              <a:gd name="connsiteX149" fmla="*/ 4450724 w 6754669"/>
              <a:gd name="connsiteY149" fmla="*/ 705908 h 5681705"/>
              <a:gd name="connsiteX150" fmla="*/ 4563647 w 6754669"/>
              <a:gd name="connsiteY150" fmla="*/ 711641 h 5681705"/>
              <a:gd name="connsiteX151" fmla="*/ 4669529 w 6754669"/>
              <a:gd name="connsiteY151" fmla="*/ 810848 h 5681705"/>
              <a:gd name="connsiteX152" fmla="*/ 4643684 w 6754669"/>
              <a:gd name="connsiteY152" fmla="*/ 860586 h 5681705"/>
              <a:gd name="connsiteX153" fmla="*/ 4702844 w 6754669"/>
              <a:gd name="connsiteY153" fmla="*/ 924107 h 5681705"/>
              <a:gd name="connsiteX154" fmla="*/ 5391303 w 6754669"/>
              <a:gd name="connsiteY154" fmla="*/ 1640772 h 5681705"/>
              <a:gd name="connsiteX155" fmla="*/ 5563233 w 6754669"/>
              <a:gd name="connsiteY155" fmla="*/ 1819073 h 5681705"/>
              <a:gd name="connsiteX156" fmla="*/ 5615426 w 6754669"/>
              <a:gd name="connsiteY156" fmla="*/ 1867140 h 5681705"/>
              <a:gd name="connsiteX157" fmla="*/ 5842247 w 6754669"/>
              <a:gd name="connsiteY157" fmla="*/ 2099746 h 5681705"/>
              <a:gd name="connsiteX158" fmla="*/ 5965351 w 6754669"/>
              <a:gd name="connsiteY158" fmla="*/ 2274759 h 5681705"/>
              <a:gd name="connsiteX159" fmla="*/ 5999105 w 6754669"/>
              <a:gd name="connsiteY159" fmla="*/ 2352749 h 5681705"/>
              <a:gd name="connsiteX160" fmla="*/ 6050628 w 6754669"/>
              <a:gd name="connsiteY160" fmla="*/ 2362300 h 5681705"/>
              <a:gd name="connsiteX161" fmla="*/ 6094684 w 6754669"/>
              <a:gd name="connsiteY161" fmla="*/ 2500592 h 5681705"/>
              <a:gd name="connsiteX162" fmla="*/ 6187574 w 6754669"/>
              <a:gd name="connsiteY162" fmla="*/ 2533256 h 5681705"/>
              <a:gd name="connsiteX163" fmla="*/ 6350380 w 6754669"/>
              <a:gd name="connsiteY163" fmla="*/ 2763448 h 5681705"/>
              <a:gd name="connsiteX164" fmla="*/ 6378676 w 6754669"/>
              <a:gd name="connsiteY164" fmla="*/ 2828949 h 5681705"/>
              <a:gd name="connsiteX165" fmla="*/ 6444211 w 6754669"/>
              <a:gd name="connsiteY165" fmla="*/ 2834495 h 5681705"/>
              <a:gd name="connsiteX166" fmla="*/ 6527593 w 6754669"/>
              <a:gd name="connsiteY166" fmla="*/ 2954287 h 5681705"/>
              <a:gd name="connsiteX167" fmla="*/ 6543254 w 6754669"/>
              <a:gd name="connsiteY167" fmla="*/ 3027033 h 5681705"/>
              <a:gd name="connsiteX168" fmla="*/ 6625363 w 6754669"/>
              <a:gd name="connsiteY168" fmla="*/ 3143651 h 5681705"/>
              <a:gd name="connsiteX169" fmla="*/ 6734356 w 6754669"/>
              <a:gd name="connsiteY169" fmla="*/ 3322727 h 5681705"/>
              <a:gd name="connsiteX170" fmla="*/ 6754669 w 6754669"/>
              <a:gd name="connsiteY170" fmla="*/ 3315056 h 5681705"/>
              <a:gd name="connsiteX171" fmla="*/ 6754668 w 6754669"/>
              <a:gd name="connsiteY171" fmla="*/ 5681705 h 5681705"/>
              <a:gd name="connsiteX172" fmla="*/ 2879888 w 6754669"/>
              <a:gd name="connsiteY172" fmla="*/ 5681705 h 5681705"/>
              <a:gd name="connsiteX173" fmla="*/ 2883645 w 6754669"/>
              <a:gd name="connsiteY173" fmla="*/ 5667007 h 5681705"/>
              <a:gd name="connsiteX174" fmla="*/ 2852049 w 6754669"/>
              <a:gd name="connsiteY174" fmla="*/ 5605968 h 5681705"/>
              <a:gd name="connsiteX175" fmla="*/ 2700986 w 6754669"/>
              <a:gd name="connsiteY175" fmla="*/ 5330246 h 5681705"/>
              <a:gd name="connsiteX176" fmla="*/ 2718321 w 6754669"/>
              <a:gd name="connsiteY176" fmla="*/ 5297074 h 5681705"/>
              <a:gd name="connsiteX177" fmla="*/ 2638679 w 6754669"/>
              <a:gd name="connsiteY177" fmla="*/ 5112910 h 5681705"/>
              <a:gd name="connsiteX178" fmla="*/ 2523320 w 6754669"/>
              <a:gd name="connsiteY178" fmla="*/ 4883020 h 5681705"/>
              <a:gd name="connsiteX179" fmla="*/ 2422791 w 6754669"/>
              <a:gd name="connsiteY179" fmla="*/ 4687428 h 5681705"/>
              <a:gd name="connsiteX180" fmla="*/ 2292109 w 6754669"/>
              <a:gd name="connsiteY180" fmla="*/ 4567348 h 5681705"/>
              <a:gd name="connsiteX181" fmla="*/ 2293009 w 6754669"/>
              <a:gd name="connsiteY181" fmla="*/ 4496847 h 5681705"/>
              <a:gd name="connsiteX182" fmla="*/ 2207408 w 6754669"/>
              <a:gd name="connsiteY182" fmla="*/ 4444408 h 5681705"/>
              <a:gd name="connsiteX183" fmla="*/ 2143876 w 6754669"/>
              <a:gd name="connsiteY183" fmla="*/ 4297738 h 5681705"/>
              <a:gd name="connsiteX184" fmla="*/ 2022548 w 6754669"/>
              <a:gd name="connsiteY184" fmla="*/ 4199555 h 5681705"/>
              <a:gd name="connsiteX185" fmla="*/ 2038811 w 6754669"/>
              <a:gd name="connsiteY185" fmla="*/ 4128127 h 5681705"/>
              <a:gd name="connsiteX186" fmla="*/ 1987354 w 6754669"/>
              <a:gd name="connsiteY186" fmla="*/ 4118462 h 5681705"/>
              <a:gd name="connsiteX187" fmla="*/ 1879719 w 6754669"/>
              <a:gd name="connsiteY187" fmla="*/ 3942464 h 5681705"/>
              <a:gd name="connsiteX188" fmla="*/ 1687602 w 6754669"/>
              <a:gd name="connsiteY188" fmla="*/ 3717314 h 5681705"/>
              <a:gd name="connsiteX189" fmla="*/ 1538470 w 6754669"/>
              <a:gd name="connsiteY189" fmla="*/ 3518332 h 5681705"/>
              <a:gd name="connsiteX190" fmla="*/ 1338706 w 6754669"/>
              <a:gd name="connsiteY190" fmla="*/ 3239171 h 5681705"/>
              <a:gd name="connsiteX191" fmla="*/ 1128226 w 6754669"/>
              <a:gd name="connsiteY191" fmla="*/ 2935016 h 5681705"/>
              <a:gd name="connsiteX192" fmla="*/ 1183302 w 6754669"/>
              <a:gd name="connsiteY192" fmla="*/ 2880355 h 5681705"/>
              <a:gd name="connsiteX193" fmla="*/ 1123243 w 6754669"/>
              <a:gd name="connsiteY193" fmla="*/ 2887338 h 5681705"/>
              <a:gd name="connsiteX194" fmla="*/ 1168383 w 6754669"/>
              <a:gd name="connsiteY194" fmla="*/ 2846032 h 5681705"/>
              <a:gd name="connsiteX195" fmla="*/ 1083383 w 6754669"/>
              <a:gd name="connsiteY195" fmla="*/ 2540487 h 5681705"/>
              <a:gd name="connsiteX196" fmla="*/ 1128711 w 6754669"/>
              <a:gd name="connsiteY196" fmla="*/ 2499149 h 5681705"/>
              <a:gd name="connsiteX197" fmla="*/ 1044855 w 6754669"/>
              <a:gd name="connsiteY197" fmla="*/ 2305737 h 5681705"/>
              <a:gd name="connsiteX198" fmla="*/ 1022377 w 6754669"/>
              <a:gd name="connsiteY198" fmla="*/ 2217427 h 5681705"/>
              <a:gd name="connsiteX199" fmla="*/ 993117 w 6754669"/>
              <a:gd name="connsiteY199" fmla="*/ 2222441 h 5681705"/>
              <a:gd name="connsiteX200" fmla="*/ 1026881 w 6754669"/>
              <a:gd name="connsiteY200" fmla="*/ 2191516 h 5681705"/>
              <a:gd name="connsiteX201" fmla="*/ 1017417 w 6754669"/>
              <a:gd name="connsiteY201" fmla="*/ 2169659 h 5681705"/>
              <a:gd name="connsiteX202" fmla="*/ 919635 w 6754669"/>
              <a:gd name="connsiteY202" fmla="*/ 1980275 h 5681705"/>
              <a:gd name="connsiteX203" fmla="*/ 944123 w 6754669"/>
              <a:gd name="connsiteY203" fmla="*/ 1927461 h 5681705"/>
              <a:gd name="connsiteX204" fmla="*/ 907946 w 6754669"/>
              <a:gd name="connsiteY204" fmla="*/ 1916970 h 5681705"/>
              <a:gd name="connsiteX205" fmla="*/ 895190 w 6754669"/>
              <a:gd name="connsiteY205" fmla="*/ 1907189 h 5681705"/>
              <a:gd name="connsiteX206" fmla="*/ 889060 w 6754669"/>
              <a:gd name="connsiteY206" fmla="*/ 1903012 h 5681705"/>
              <a:gd name="connsiteX207" fmla="*/ 891434 w 6754669"/>
              <a:gd name="connsiteY207" fmla="*/ 1899992 h 5681705"/>
              <a:gd name="connsiteX208" fmla="*/ 923886 w 6754669"/>
              <a:gd name="connsiteY208" fmla="*/ 1880644 h 5681705"/>
              <a:gd name="connsiteX209" fmla="*/ 878828 w 6754669"/>
              <a:gd name="connsiteY209" fmla="*/ 1812916 h 5681705"/>
              <a:gd name="connsiteX210" fmla="*/ 876272 w 6754669"/>
              <a:gd name="connsiteY210" fmla="*/ 1697737 h 5681705"/>
              <a:gd name="connsiteX211" fmla="*/ 1157469 w 6754669"/>
              <a:gd name="connsiteY211" fmla="*/ 1619342 h 5681705"/>
              <a:gd name="connsiteX212" fmla="*/ 1166691 w 6754669"/>
              <a:gd name="connsiteY212" fmla="*/ 1458560 h 5681705"/>
              <a:gd name="connsiteX213" fmla="*/ 992608 w 6754669"/>
              <a:gd name="connsiteY213" fmla="*/ 1238693 h 5681705"/>
              <a:gd name="connsiteX214" fmla="*/ 950680 w 6754669"/>
              <a:gd name="connsiteY214" fmla="*/ 1250869 h 5681705"/>
              <a:gd name="connsiteX215" fmla="*/ 806474 w 6754669"/>
              <a:gd name="connsiteY215" fmla="*/ 990664 h 5681705"/>
              <a:gd name="connsiteX216" fmla="*/ 1206509 w 6754669"/>
              <a:gd name="connsiteY216" fmla="*/ 1404766 h 5681705"/>
              <a:gd name="connsiteX217" fmla="*/ 1291601 w 6754669"/>
              <a:gd name="connsiteY217" fmla="*/ 1601399 h 5681705"/>
              <a:gd name="connsiteX218" fmla="*/ 1572017 w 6754669"/>
              <a:gd name="connsiteY218" fmla="*/ 1484552 h 5681705"/>
              <a:gd name="connsiteX219" fmla="*/ 1529354 w 6754669"/>
              <a:gd name="connsiteY219" fmla="*/ 1349396 h 5681705"/>
              <a:gd name="connsiteX220" fmla="*/ 1691125 w 6754669"/>
              <a:gd name="connsiteY220" fmla="*/ 1249520 h 5681705"/>
              <a:gd name="connsiteX221" fmla="*/ 1931002 w 6754669"/>
              <a:gd name="connsiteY221" fmla="*/ 1439725 h 5681705"/>
              <a:gd name="connsiteX222" fmla="*/ 1948507 w 6754669"/>
              <a:gd name="connsiteY222" fmla="*/ 1480348 h 5681705"/>
              <a:gd name="connsiteX223" fmla="*/ 2057849 w 6754669"/>
              <a:gd name="connsiteY223" fmla="*/ 1441426 h 5681705"/>
              <a:gd name="connsiteX224" fmla="*/ 2129647 w 6754669"/>
              <a:gd name="connsiteY224" fmla="*/ 1388917 h 5681705"/>
              <a:gd name="connsiteX225" fmla="*/ 2177488 w 6754669"/>
              <a:gd name="connsiteY225" fmla="*/ 1062238 h 5681705"/>
              <a:gd name="connsiteX226" fmla="*/ 2325630 w 6754669"/>
              <a:gd name="connsiteY226" fmla="*/ 931231 h 5681705"/>
              <a:gd name="connsiteX227" fmla="*/ 2229107 w 6754669"/>
              <a:gd name="connsiteY227" fmla="*/ 853941 h 5681705"/>
              <a:gd name="connsiteX228" fmla="*/ 2263010 w 6754669"/>
              <a:gd name="connsiteY228" fmla="*/ 823012 h 5681705"/>
              <a:gd name="connsiteX229" fmla="*/ 2136501 w 6754669"/>
              <a:gd name="connsiteY229" fmla="*/ 603293 h 5681705"/>
              <a:gd name="connsiteX230" fmla="*/ 2269437 w 6754669"/>
              <a:gd name="connsiteY230" fmla="*/ 764884 h 5681705"/>
              <a:gd name="connsiteX231" fmla="*/ 2353324 w 6754669"/>
              <a:gd name="connsiteY231" fmla="*/ 740460 h 5681705"/>
              <a:gd name="connsiteX232" fmla="*/ 2451076 w 6754669"/>
              <a:gd name="connsiteY232" fmla="*/ 929909 h 5681705"/>
              <a:gd name="connsiteX233" fmla="*/ 2583455 w 6754669"/>
              <a:gd name="connsiteY233" fmla="*/ 835050 h 5681705"/>
              <a:gd name="connsiteX234" fmla="*/ 2605580 w 6754669"/>
              <a:gd name="connsiteY234" fmla="*/ 849720 h 5681705"/>
              <a:gd name="connsiteX235" fmla="*/ 2640888 w 6754669"/>
              <a:gd name="connsiteY235" fmla="*/ 821839 h 5681705"/>
              <a:gd name="connsiteX236" fmla="*/ 2685947 w 6754669"/>
              <a:gd name="connsiteY236" fmla="*/ 889566 h 5681705"/>
              <a:gd name="connsiteX237" fmla="*/ 2775889 w 6754669"/>
              <a:gd name="connsiteY237" fmla="*/ 842272 h 5681705"/>
              <a:gd name="connsiteX238" fmla="*/ 2765984 w 6754669"/>
              <a:gd name="connsiteY238" fmla="*/ 746752 h 5681705"/>
              <a:gd name="connsiteX239" fmla="*/ 2697914 w 6754669"/>
              <a:gd name="connsiteY239" fmla="*/ 734995 h 5681705"/>
              <a:gd name="connsiteX240" fmla="*/ 2716449 w 6754669"/>
              <a:gd name="connsiteY240" fmla="*/ 704995 h 5681705"/>
              <a:gd name="connsiteX241" fmla="*/ 2667644 w 6754669"/>
              <a:gd name="connsiteY241" fmla="*/ 701616 h 5681705"/>
              <a:gd name="connsiteX242" fmla="*/ 2683407 w 6754669"/>
              <a:gd name="connsiteY242" fmla="*/ 665469 h 5681705"/>
              <a:gd name="connsiteX243" fmla="*/ 2575604 w 6754669"/>
              <a:gd name="connsiteY243" fmla="*/ 598478 h 5681705"/>
              <a:gd name="connsiteX244" fmla="*/ 2603605 w 6754669"/>
              <a:gd name="connsiteY244" fmla="*/ 481398 h 5681705"/>
              <a:gd name="connsiteX245" fmla="*/ 2664494 w 6754669"/>
              <a:gd name="connsiteY245" fmla="*/ 512863 h 5681705"/>
              <a:gd name="connsiteX246" fmla="*/ 2877510 w 6754669"/>
              <a:gd name="connsiteY246" fmla="*/ 640522 h 5681705"/>
              <a:gd name="connsiteX247" fmla="*/ 3011257 w 6754669"/>
              <a:gd name="connsiteY247" fmla="*/ 548883 h 5681705"/>
              <a:gd name="connsiteX248" fmla="*/ 2965642 w 6754669"/>
              <a:gd name="connsiteY248" fmla="*/ 516467 h 5681705"/>
              <a:gd name="connsiteX249" fmla="*/ 2913769 w 6754669"/>
              <a:gd name="connsiteY249" fmla="*/ 542110 h 5681705"/>
              <a:gd name="connsiteX250" fmla="*/ 2807749 w 6754669"/>
              <a:gd name="connsiteY250" fmla="*/ 443032 h 5681705"/>
              <a:gd name="connsiteX251" fmla="*/ 2917541 w 6754669"/>
              <a:gd name="connsiteY251" fmla="*/ 368859 h 5681705"/>
              <a:gd name="connsiteX252" fmla="*/ 2924913 w 6754669"/>
              <a:gd name="connsiteY252" fmla="*/ 349112 h 5681705"/>
              <a:gd name="connsiteX253" fmla="*/ 2872883 w 6754669"/>
              <a:gd name="connsiteY253" fmla="*/ 374843 h 5681705"/>
              <a:gd name="connsiteX254" fmla="*/ 2895914 w 6754669"/>
              <a:gd name="connsiteY254" fmla="*/ 318908 h 5681705"/>
              <a:gd name="connsiteX255" fmla="*/ 2721931 w 6754669"/>
              <a:gd name="connsiteY255" fmla="*/ 207890 h 5681705"/>
              <a:gd name="connsiteX256" fmla="*/ 2293825 w 6754669"/>
              <a:gd name="connsiteY256" fmla="*/ 202622 h 5681705"/>
              <a:gd name="connsiteX257" fmla="*/ 2258510 w 6754669"/>
              <a:gd name="connsiteY257" fmla="*/ 230506 h 5681705"/>
              <a:gd name="connsiteX258" fmla="*/ 2277885 w 6754669"/>
              <a:gd name="connsiteY258" fmla="*/ 238947 h 5681705"/>
              <a:gd name="connsiteX259" fmla="*/ 2293825 w 6754669"/>
              <a:gd name="connsiteY259" fmla="*/ 202622 h 5681705"/>
              <a:gd name="connsiteX260" fmla="*/ 4265667 w 6754669"/>
              <a:gd name="connsiteY260" fmla="*/ 184708 h 5681705"/>
              <a:gd name="connsiteX261" fmla="*/ 4275123 w 6754669"/>
              <a:gd name="connsiteY261" fmla="*/ 187448 h 5681705"/>
              <a:gd name="connsiteX262" fmla="*/ 4266547 w 6754669"/>
              <a:gd name="connsiteY262" fmla="*/ 207849 h 5681705"/>
              <a:gd name="connsiteX263" fmla="*/ 4244608 w 6754669"/>
              <a:gd name="connsiteY263" fmla="*/ 193145 h 5681705"/>
              <a:gd name="connsiteX264" fmla="*/ 4265667 w 6754669"/>
              <a:gd name="connsiteY264" fmla="*/ 184708 h 5681705"/>
              <a:gd name="connsiteX265" fmla="*/ 2731496 w 6754669"/>
              <a:gd name="connsiteY265" fmla="*/ 176078 h 5681705"/>
              <a:gd name="connsiteX266" fmla="*/ 2744727 w 6754669"/>
              <a:gd name="connsiteY266" fmla="*/ 176698 h 5681705"/>
              <a:gd name="connsiteX267" fmla="*/ 2745809 w 6754669"/>
              <a:gd name="connsiteY267" fmla="*/ 190419 h 5681705"/>
              <a:gd name="connsiteX268" fmla="*/ 2710951 w 6754669"/>
              <a:gd name="connsiteY268" fmla="*/ 183049 h 5681705"/>
              <a:gd name="connsiteX269" fmla="*/ 2731496 w 6754669"/>
              <a:gd name="connsiteY269" fmla="*/ 176078 h 5681705"/>
              <a:gd name="connsiteX270" fmla="*/ 2657940 w 6754669"/>
              <a:gd name="connsiteY270" fmla="*/ 156364 h 5681705"/>
              <a:gd name="connsiteX271" fmla="*/ 2691665 w 6754669"/>
              <a:gd name="connsiteY271" fmla="*/ 174633 h 5681705"/>
              <a:gd name="connsiteX272" fmla="*/ 2637346 w 6754669"/>
              <a:gd name="connsiteY272" fmla="*/ 158799 h 5681705"/>
              <a:gd name="connsiteX273" fmla="*/ 2657940 w 6754669"/>
              <a:gd name="connsiteY273" fmla="*/ 156364 h 5681705"/>
              <a:gd name="connsiteX274" fmla="*/ 2599136 w 6754669"/>
              <a:gd name="connsiteY274" fmla="*/ 106691 h 5681705"/>
              <a:gd name="connsiteX275" fmla="*/ 2634619 w 6754669"/>
              <a:gd name="connsiteY275" fmla="*/ 152626 h 5681705"/>
              <a:gd name="connsiteX276" fmla="*/ 2599136 w 6754669"/>
              <a:gd name="connsiteY276" fmla="*/ 106691 h 5681705"/>
              <a:gd name="connsiteX277" fmla="*/ 4193775 w 6754669"/>
              <a:gd name="connsiteY277" fmla="*/ 51158 h 5681705"/>
              <a:gd name="connsiteX278" fmla="*/ 4223938 w 6754669"/>
              <a:gd name="connsiteY278" fmla="*/ 72661 h 5681705"/>
              <a:gd name="connsiteX279" fmla="*/ 4169601 w 6754669"/>
              <a:gd name="connsiteY279" fmla="*/ 56912 h 5681705"/>
              <a:gd name="connsiteX280" fmla="*/ 4193775 w 6754669"/>
              <a:gd name="connsiteY280" fmla="*/ 51158 h 5681705"/>
              <a:gd name="connsiteX281" fmla="*/ 2253527 w 6754669"/>
              <a:gd name="connsiteY281" fmla="*/ 0 h 5681705"/>
              <a:gd name="connsiteX282" fmla="*/ 2330428 w 6754669"/>
              <a:gd name="connsiteY282" fmla="*/ 69018 h 5681705"/>
              <a:gd name="connsiteX283" fmla="*/ 2311995 w 6754669"/>
              <a:gd name="connsiteY283" fmla="*/ 98962 h 5681705"/>
              <a:gd name="connsiteX284" fmla="*/ 2449494 w 6754669"/>
              <a:gd name="connsiteY284" fmla="*/ 234606 h 5681705"/>
              <a:gd name="connsiteX285" fmla="*/ 2299718 w 6754669"/>
              <a:gd name="connsiteY285" fmla="*/ 179842 h 5681705"/>
              <a:gd name="connsiteX286" fmla="*/ 2313593 w 6754669"/>
              <a:gd name="connsiteY286" fmla="*/ 175842 h 5681705"/>
              <a:gd name="connsiteX287" fmla="*/ 2205784 w 6754669"/>
              <a:gd name="connsiteY287" fmla="*/ 108855 h 5681705"/>
              <a:gd name="connsiteX288" fmla="*/ 2256427 w 6754669"/>
              <a:gd name="connsiteY288" fmla="*/ 79987 h 5681705"/>
              <a:gd name="connsiteX289" fmla="*/ 2253527 w 6754669"/>
              <a:gd name="connsiteY289" fmla="*/ 0 h 568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Lst>
            <a:rect l="l" t="t" r="r" b="b"/>
            <a:pathLst>
              <a:path w="6754669" h="5681705">
                <a:moveTo>
                  <a:pt x="863765" y="2554277"/>
                </a:moveTo>
                <a:cubicBezTo>
                  <a:pt x="871302" y="2554520"/>
                  <a:pt x="871983" y="2559431"/>
                  <a:pt x="859894" y="2570446"/>
                </a:cubicBezTo>
                <a:cubicBezTo>
                  <a:pt x="840149" y="2576888"/>
                  <a:pt x="831257" y="2573381"/>
                  <a:pt x="826502" y="2566115"/>
                </a:cubicBezTo>
                <a:cubicBezTo>
                  <a:pt x="841833" y="2558457"/>
                  <a:pt x="856227" y="2554032"/>
                  <a:pt x="863765" y="2554277"/>
                </a:cubicBezTo>
                <a:close/>
                <a:moveTo>
                  <a:pt x="888758" y="1902806"/>
                </a:moveTo>
                <a:lnTo>
                  <a:pt x="889060" y="1903012"/>
                </a:lnTo>
                <a:lnTo>
                  <a:pt x="887226" y="1905344"/>
                </a:lnTo>
                <a:cubicBezTo>
                  <a:pt x="886509" y="1902796"/>
                  <a:pt x="887224" y="1902224"/>
                  <a:pt x="888758" y="1902806"/>
                </a:cubicBezTo>
                <a:close/>
                <a:moveTo>
                  <a:pt x="372206" y="1871427"/>
                </a:moveTo>
                <a:cubicBezTo>
                  <a:pt x="376750" y="1871355"/>
                  <a:pt x="379789" y="1872188"/>
                  <a:pt x="381779" y="1873676"/>
                </a:cubicBezTo>
                <a:cubicBezTo>
                  <a:pt x="393712" y="1882602"/>
                  <a:pt x="367871" y="1915035"/>
                  <a:pt x="403252" y="1916369"/>
                </a:cubicBezTo>
                <a:cubicBezTo>
                  <a:pt x="383533" y="1921277"/>
                  <a:pt x="371772" y="1918978"/>
                  <a:pt x="345923" y="1929518"/>
                </a:cubicBezTo>
                <a:cubicBezTo>
                  <a:pt x="391550" y="1891121"/>
                  <a:pt x="336852" y="1900587"/>
                  <a:pt x="353585" y="1874613"/>
                </a:cubicBezTo>
                <a:cubicBezTo>
                  <a:pt x="361605" y="1872477"/>
                  <a:pt x="367659" y="1871499"/>
                  <a:pt x="372206" y="1871427"/>
                </a:cubicBezTo>
                <a:close/>
                <a:moveTo>
                  <a:pt x="1383684" y="1486720"/>
                </a:moveTo>
                <a:cubicBezTo>
                  <a:pt x="1359246" y="1529918"/>
                  <a:pt x="1433781" y="1520358"/>
                  <a:pt x="1414818" y="1558478"/>
                </a:cubicBezTo>
                <a:cubicBezTo>
                  <a:pt x="1401690" y="1542172"/>
                  <a:pt x="1331847" y="1533659"/>
                  <a:pt x="1383684" y="1486720"/>
                </a:cubicBezTo>
                <a:close/>
                <a:moveTo>
                  <a:pt x="21697" y="1344793"/>
                </a:moveTo>
                <a:cubicBezTo>
                  <a:pt x="27407" y="1343859"/>
                  <a:pt x="31880" y="1344207"/>
                  <a:pt x="34977" y="1345400"/>
                </a:cubicBezTo>
                <a:cubicBezTo>
                  <a:pt x="41171" y="1347786"/>
                  <a:pt x="41854" y="1353553"/>
                  <a:pt x="35910" y="1359216"/>
                </a:cubicBezTo>
                <a:cubicBezTo>
                  <a:pt x="7622" y="1370018"/>
                  <a:pt x="-3600" y="1364169"/>
                  <a:pt x="1000" y="1351875"/>
                </a:cubicBezTo>
                <a:cubicBezTo>
                  <a:pt x="9042" y="1347942"/>
                  <a:pt x="15988" y="1345726"/>
                  <a:pt x="21697" y="1344793"/>
                </a:cubicBezTo>
                <a:close/>
                <a:moveTo>
                  <a:pt x="743229" y="1255318"/>
                </a:moveTo>
                <a:cubicBezTo>
                  <a:pt x="750795" y="1256383"/>
                  <a:pt x="755646" y="1259931"/>
                  <a:pt x="765070" y="1259334"/>
                </a:cubicBezTo>
                <a:cubicBezTo>
                  <a:pt x="721708" y="1282973"/>
                  <a:pt x="719886" y="1268661"/>
                  <a:pt x="705099" y="1266215"/>
                </a:cubicBezTo>
                <a:cubicBezTo>
                  <a:pt x="725382" y="1255674"/>
                  <a:pt x="735663" y="1254253"/>
                  <a:pt x="743229" y="1255318"/>
                </a:cubicBezTo>
                <a:close/>
                <a:moveTo>
                  <a:pt x="31318" y="1229964"/>
                </a:moveTo>
                <a:cubicBezTo>
                  <a:pt x="37756" y="1230849"/>
                  <a:pt x="44420" y="1234529"/>
                  <a:pt x="48746" y="1243021"/>
                </a:cubicBezTo>
                <a:cubicBezTo>
                  <a:pt x="-5273" y="1249814"/>
                  <a:pt x="12003" y="1227310"/>
                  <a:pt x="31318" y="1229964"/>
                </a:cubicBezTo>
                <a:close/>
                <a:moveTo>
                  <a:pt x="1071493" y="1092355"/>
                </a:moveTo>
                <a:cubicBezTo>
                  <a:pt x="1076493" y="1092452"/>
                  <a:pt x="1081027" y="1093177"/>
                  <a:pt x="1084235" y="1094695"/>
                </a:cubicBezTo>
                <a:cubicBezTo>
                  <a:pt x="1090657" y="1097731"/>
                  <a:pt x="1091774" y="1103947"/>
                  <a:pt x="1080707" y="1114682"/>
                </a:cubicBezTo>
                <a:cubicBezTo>
                  <a:pt x="1050550" y="1127708"/>
                  <a:pt x="1067575" y="1097756"/>
                  <a:pt x="1055962" y="1093778"/>
                </a:cubicBezTo>
                <a:cubicBezTo>
                  <a:pt x="1061030" y="1092788"/>
                  <a:pt x="1066494" y="1092258"/>
                  <a:pt x="1071493" y="1092355"/>
                </a:cubicBezTo>
                <a:close/>
                <a:moveTo>
                  <a:pt x="617123" y="1044209"/>
                </a:moveTo>
                <a:cubicBezTo>
                  <a:pt x="621112" y="1044787"/>
                  <a:pt x="620864" y="1047631"/>
                  <a:pt x="613145" y="1054067"/>
                </a:cubicBezTo>
                <a:cubicBezTo>
                  <a:pt x="587969" y="1062500"/>
                  <a:pt x="577748" y="1057420"/>
                  <a:pt x="554404" y="1064172"/>
                </a:cubicBezTo>
                <a:cubicBezTo>
                  <a:pt x="555101" y="1061100"/>
                  <a:pt x="605157" y="1042474"/>
                  <a:pt x="617123" y="1044209"/>
                </a:cubicBezTo>
                <a:close/>
                <a:moveTo>
                  <a:pt x="1009651" y="1022912"/>
                </a:moveTo>
                <a:cubicBezTo>
                  <a:pt x="1030147" y="1024803"/>
                  <a:pt x="1041988" y="1030030"/>
                  <a:pt x="1049299" y="1038185"/>
                </a:cubicBezTo>
                <a:cubicBezTo>
                  <a:pt x="1056616" y="1046336"/>
                  <a:pt x="1059399" y="1057410"/>
                  <a:pt x="1061778" y="1070993"/>
                </a:cubicBezTo>
                <a:cubicBezTo>
                  <a:pt x="1020950" y="1081790"/>
                  <a:pt x="1012569" y="1042895"/>
                  <a:pt x="1009651" y="1022912"/>
                </a:cubicBezTo>
                <a:close/>
                <a:moveTo>
                  <a:pt x="710193" y="987178"/>
                </a:moveTo>
                <a:cubicBezTo>
                  <a:pt x="712522" y="992307"/>
                  <a:pt x="714803" y="997467"/>
                  <a:pt x="717060" y="1002714"/>
                </a:cubicBezTo>
                <a:cubicBezTo>
                  <a:pt x="680269" y="1029608"/>
                  <a:pt x="669339" y="1004487"/>
                  <a:pt x="710193" y="987178"/>
                </a:cubicBezTo>
                <a:close/>
                <a:moveTo>
                  <a:pt x="766742" y="935549"/>
                </a:moveTo>
                <a:cubicBezTo>
                  <a:pt x="777615" y="935213"/>
                  <a:pt x="787070" y="940461"/>
                  <a:pt x="792858" y="947340"/>
                </a:cubicBezTo>
                <a:cubicBezTo>
                  <a:pt x="798641" y="954222"/>
                  <a:pt x="800753" y="962735"/>
                  <a:pt x="796937" y="968923"/>
                </a:cubicBezTo>
                <a:cubicBezTo>
                  <a:pt x="764282" y="971688"/>
                  <a:pt x="764608" y="955634"/>
                  <a:pt x="766742" y="935549"/>
                </a:cubicBezTo>
                <a:close/>
                <a:moveTo>
                  <a:pt x="1322128" y="798421"/>
                </a:moveTo>
                <a:cubicBezTo>
                  <a:pt x="1367735" y="794070"/>
                  <a:pt x="1387623" y="817933"/>
                  <a:pt x="1400257" y="845292"/>
                </a:cubicBezTo>
                <a:cubicBezTo>
                  <a:pt x="1412890" y="872651"/>
                  <a:pt x="1418273" y="903499"/>
                  <a:pt x="1434861" y="913124"/>
                </a:cubicBezTo>
                <a:cubicBezTo>
                  <a:pt x="1382801" y="937478"/>
                  <a:pt x="1414111" y="885680"/>
                  <a:pt x="1356777" y="914846"/>
                </a:cubicBezTo>
                <a:cubicBezTo>
                  <a:pt x="1316705" y="937036"/>
                  <a:pt x="1359008" y="935201"/>
                  <a:pt x="1298888" y="963310"/>
                </a:cubicBezTo>
                <a:cubicBezTo>
                  <a:pt x="1290484" y="958701"/>
                  <a:pt x="1319085" y="943334"/>
                  <a:pt x="1304838" y="940502"/>
                </a:cubicBezTo>
                <a:cubicBezTo>
                  <a:pt x="1324971" y="927931"/>
                  <a:pt x="1327870" y="931014"/>
                  <a:pt x="1344261" y="921924"/>
                </a:cubicBezTo>
                <a:cubicBezTo>
                  <a:pt x="1345749" y="901564"/>
                  <a:pt x="1321959" y="904514"/>
                  <a:pt x="1315280" y="891735"/>
                </a:cubicBezTo>
                <a:cubicBezTo>
                  <a:pt x="1326249" y="887567"/>
                  <a:pt x="1337292" y="883286"/>
                  <a:pt x="1354526" y="873336"/>
                </a:cubicBezTo>
                <a:cubicBezTo>
                  <a:pt x="1277165" y="895959"/>
                  <a:pt x="1373686" y="814579"/>
                  <a:pt x="1322128" y="798421"/>
                </a:cubicBezTo>
                <a:close/>
                <a:moveTo>
                  <a:pt x="2529122" y="736264"/>
                </a:moveTo>
                <a:cubicBezTo>
                  <a:pt x="2549064" y="740223"/>
                  <a:pt x="2543868" y="779759"/>
                  <a:pt x="2584386" y="764602"/>
                </a:cubicBezTo>
                <a:cubicBezTo>
                  <a:pt x="2583436" y="774241"/>
                  <a:pt x="2574838" y="786031"/>
                  <a:pt x="2567271" y="797670"/>
                </a:cubicBezTo>
                <a:cubicBezTo>
                  <a:pt x="2576399" y="802935"/>
                  <a:pt x="2621580" y="786688"/>
                  <a:pt x="2590753" y="815418"/>
                </a:cubicBezTo>
                <a:cubicBezTo>
                  <a:pt x="2503979" y="835682"/>
                  <a:pt x="2563559" y="747939"/>
                  <a:pt x="2498176" y="747507"/>
                </a:cubicBezTo>
                <a:cubicBezTo>
                  <a:pt x="2513035" y="737578"/>
                  <a:pt x="2522475" y="734945"/>
                  <a:pt x="2529122" y="736264"/>
                </a:cubicBezTo>
                <a:close/>
                <a:moveTo>
                  <a:pt x="1295525" y="731617"/>
                </a:moveTo>
                <a:cubicBezTo>
                  <a:pt x="1299519" y="731961"/>
                  <a:pt x="1301952" y="733228"/>
                  <a:pt x="1303200" y="735007"/>
                </a:cubicBezTo>
                <a:cubicBezTo>
                  <a:pt x="1310686" y="745681"/>
                  <a:pt x="1275498" y="774789"/>
                  <a:pt x="1278492" y="733758"/>
                </a:cubicBezTo>
                <a:cubicBezTo>
                  <a:pt x="1285979" y="731850"/>
                  <a:pt x="1291532" y="731272"/>
                  <a:pt x="1295525" y="731617"/>
                </a:cubicBezTo>
                <a:close/>
                <a:moveTo>
                  <a:pt x="3257731" y="509077"/>
                </a:moveTo>
                <a:cubicBezTo>
                  <a:pt x="3256366" y="507324"/>
                  <a:pt x="3249359" y="508650"/>
                  <a:pt x="3233306" y="515819"/>
                </a:cubicBezTo>
                <a:cubicBezTo>
                  <a:pt x="3231638" y="519846"/>
                  <a:pt x="3224344" y="525526"/>
                  <a:pt x="3209407" y="533379"/>
                </a:cubicBezTo>
                <a:cubicBezTo>
                  <a:pt x="3215140" y="547308"/>
                  <a:pt x="3261833" y="514335"/>
                  <a:pt x="3257731" y="509077"/>
                </a:cubicBezTo>
                <a:close/>
                <a:moveTo>
                  <a:pt x="2058212" y="498554"/>
                </a:moveTo>
                <a:lnTo>
                  <a:pt x="2082402" y="519488"/>
                </a:lnTo>
                <a:cubicBezTo>
                  <a:pt x="2090348" y="537301"/>
                  <a:pt x="2096896" y="556527"/>
                  <a:pt x="2121515" y="569084"/>
                </a:cubicBezTo>
                <a:cubicBezTo>
                  <a:pt x="2087916" y="576455"/>
                  <a:pt x="2064250" y="570337"/>
                  <a:pt x="2052928" y="556315"/>
                </a:cubicBezTo>
                <a:close/>
                <a:moveTo>
                  <a:pt x="2058435" y="496098"/>
                </a:moveTo>
                <a:lnTo>
                  <a:pt x="2058212" y="498554"/>
                </a:lnTo>
                <a:lnTo>
                  <a:pt x="2055879" y="496536"/>
                </a:lnTo>
                <a:close/>
                <a:moveTo>
                  <a:pt x="2025656" y="467581"/>
                </a:moveTo>
                <a:cubicBezTo>
                  <a:pt x="2028047" y="467647"/>
                  <a:pt x="2031186" y="470682"/>
                  <a:pt x="2034897" y="478382"/>
                </a:cubicBezTo>
                <a:lnTo>
                  <a:pt x="2055879" y="496536"/>
                </a:lnTo>
                <a:lnTo>
                  <a:pt x="2029053" y="501131"/>
                </a:lnTo>
                <a:cubicBezTo>
                  <a:pt x="2018036" y="493876"/>
                  <a:pt x="2018482" y="467379"/>
                  <a:pt x="2025656" y="467581"/>
                </a:cubicBezTo>
                <a:close/>
                <a:moveTo>
                  <a:pt x="2004436" y="435369"/>
                </a:moveTo>
                <a:cubicBezTo>
                  <a:pt x="2010883" y="433471"/>
                  <a:pt x="2014505" y="434153"/>
                  <a:pt x="2016704" y="436134"/>
                </a:cubicBezTo>
                <a:cubicBezTo>
                  <a:pt x="2021102" y="440098"/>
                  <a:pt x="2019812" y="449262"/>
                  <a:pt x="2024049" y="453390"/>
                </a:cubicBezTo>
                <a:cubicBezTo>
                  <a:pt x="1999312" y="460049"/>
                  <a:pt x="1990241" y="452336"/>
                  <a:pt x="1975211" y="450081"/>
                </a:cubicBezTo>
                <a:cubicBezTo>
                  <a:pt x="1988714" y="441745"/>
                  <a:pt x="1997988" y="437267"/>
                  <a:pt x="2004436" y="435369"/>
                </a:cubicBezTo>
                <a:close/>
                <a:moveTo>
                  <a:pt x="2610113" y="423270"/>
                </a:moveTo>
                <a:cubicBezTo>
                  <a:pt x="2611739" y="427538"/>
                  <a:pt x="2613651" y="431590"/>
                  <a:pt x="2615435" y="435763"/>
                </a:cubicBezTo>
                <a:cubicBezTo>
                  <a:pt x="2582697" y="455489"/>
                  <a:pt x="2560659" y="465471"/>
                  <a:pt x="2560909" y="455117"/>
                </a:cubicBezTo>
                <a:cubicBezTo>
                  <a:pt x="2570996" y="446378"/>
                  <a:pt x="2587888" y="435605"/>
                  <a:pt x="2610113" y="423270"/>
                </a:cubicBezTo>
                <a:close/>
                <a:moveTo>
                  <a:pt x="3678309" y="414248"/>
                </a:moveTo>
                <a:cubicBezTo>
                  <a:pt x="3680935" y="414752"/>
                  <a:pt x="3681837" y="416830"/>
                  <a:pt x="3682163" y="419440"/>
                </a:cubicBezTo>
                <a:cubicBezTo>
                  <a:pt x="3682816" y="424657"/>
                  <a:pt x="3681150" y="432000"/>
                  <a:pt x="3686339" y="433103"/>
                </a:cubicBezTo>
                <a:cubicBezTo>
                  <a:pt x="3664913" y="439793"/>
                  <a:pt x="3643358" y="437394"/>
                  <a:pt x="3664114" y="418514"/>
                </a:cubicBezTo>
                <a:cubicBezTo>
                  <a:pt x="3671333" y="414819"/>
                  <a:pt x="3675683" y="413745"/>
                  <a:pt x="3678309" y="414248"/>
                </a:cubicBezTo>
                <a:close/>
                <a:moveTo>
                  <a:pt x="3218201" y="407762"/>
                </a:moveTo>
                <a:cubicBezTo>
                  <a:pt x="3125052" y="459447"/>
                  <a:pt x="3166732" y="388015"/>
                  <a:pt x="3062862" y="449505"/>
                </a:cubicBezTo>
                <a:cubicBezTo>
                  <a:pt x="3072806" y="467696"/>
                  <a:pt x="3056365" y="493577"/>
                  <a:pt x="3031157" y="521978"/>
                </a:cubicBezTo>
                <a:cubicBezTo>
                  <a:pt x="3051687" y="520411"/>
                  <a:pt x="3118614" y="469767"/>
                  <a:pt x="3120982" y="474724"/>
                </a:cubicBezTo>
                <a:cubicBezTo>
                  <a:pt x="3085653" y="518706"/>
                  <a:pt x="3162120" y="520134"/>
                  <a:pt x="3181427" y="541439"/>
                </a:cubicBezTo>
                <a:cubicBezTo>
                  <a:pt x="3250177" y="503914"/>
                  <a:pt x="3230666" y="502624"/>
                  <a:pt x="3293794" y="473675"/>
                </a:cubicBezTo>
                <a:cubicBezTo>
                  <a:pt x="3317357" y="431753"/>
                  <a:pt x="3249451" y="462615"/>
                  <a:pt x="3268213" y="414327"/>
                </a:cubicBezTo>
                <a:cubicBezTo>
                  <a:pt x="3216548" y="435962"/>
                  <a:pt x="3217447" y="426477"/>
                  <a:pt x="3218201" y="407762"/>
                </a:cubicBezTo>
                <a:close/>
                <a:moveTo>
                  <a:pt x="2129613" y="332007"/>
                </a:moveTo>
                <a:cubicBezTo>
                  <a:pt x="2132330" y="332788"/>
                  <a:pt x="2133300" y="335162"/>
                  <a:pt x="2133691" y="338063"/>
                </a:cubicBezTo>
                <a:cubicBezTo>
                  <a:pt x="2134475" y="343865"/>
                  <a:pt x="2132953" y="351775"/>
                  <a:pt x="2138476" y="353279"/>
                </a:cubicBezTo>
                <a:cubicBezTo>
                  <a:pt x="2103206" y="364378"/>
                  <a:pt x="2114173" y="349776"/>
                  <a:pt x="2115042" y="335503"/>
                </a:cubicBezTo>
                <a:cubicBezTo>
                  <a:pt x="2122429" y="332036"/>
                  <a:pt x="2126895" y="331226"/>
                  <a:pt x="2129613" y="332007"/>
                </a:cubicBezTo>
                <a:close/>
                <a:moveTo>
                  <a:pt x="2483371" y="269721"/>
                </a:moveTo>
                <a:cubicBezTo>
                  <a:pt x="2505282" y="264275"/>
                  <a:pt x="2512057" y="285153"/>
                  <a:pt x="2521370" y="290909"/>
                </a:cubicBezTo>
                <a:cubicBezTo>
                  <a:pt x="2485176" y="302217"/>
                  <a:pt x="2484911" y="280652"/>
                  <a:pt x="2455761" y="285477"/>
                </a:cubicBezTo>
                <a:cubicBezTo>
                  <a:pt x="2467082" y="276277"/>
                  <a:pt x="2476067" y="271537"/>
                  <a:pt x="2483371" y="269721"/>
                </a:cubicBezTo>
                <a:close/>
                <a:moveTo>
                  <a:pt x="4207411" y="253175"/>
                </a:moveTo>
                <a:cubicBezTo>
                  <a:pt x="4219083" y="259188"/>
                  <a:pt x="4205103" y="272587"/>
                  <a:pt x="4204241" y="282250"/>
                </a:cubicBezTo>
                <a:cubicBezTo>
                  <a:pt x="4185849" y="285697"/>
                  <a:pt x="4146380" y="285995"/>
                  <a:pt x="4207411" y="253175"/>
                </a:cubicBezTo>
                <a:close/>
                <a:moveTo>
                  <a:pt x="2472615" y="235373"/>
                </a:moveTo>
                <a:cubicBezTo>
                  <a:pt x="2477780" y="237319"/>
                  <a:pt x="2480930" y="241244"/>
                  <a:pt x="2482272" y="244917"/>
                </a:cubicBezTo>
                <a:cubicBezTo>
                  <a:pt x="2484955" y="252265"/>
                  <a:pt x="2480410" y="258607"/>
                  <a:pt x="2470285" y="246111"/>
                </a:cubicBezTo>
                <a:cubicBezTo>
                  <a:pt x="2466368" y="243938"/>
                  <a:pt x="2456894" y="251550"/>
                  <a:pt x="2457644" y="253333"/>
                </a:cubicBezTo>
                <a:cubicBezTo>
                  <a:pt x="2427678" y="269363"/>
                  <a:pt x="2444517" y="243703"/>
                  <a:pt x="2450861" y="237700"/>
                </a:cubicBezTo>
                <a:cubicBezTo>
                  <a:pt x="2460267" y="233459"/>
                  <a:pt x="2467449" y="233427"/>
                  <a:pt x="2472615" y="235373"/>
                </a:cubicBezTo>
                <a:close/>
                <a:moveTo>
                  <a:pt x="2721931" y="207890"/>
                </a:moveTo>
                <a:cubicBezTo>
                  <a:pt x="2823673" y="202023"/>
                  <a:pt x="2869860" y="246957"/>
                  <a:pt x="2915947" y="291976"/>
                </a:cubicBezTo>
                <a:cubicBezTo>
                  <a:pt x="2925259" y="302042"/>
                  <a:pt x="2954053" y="267360"/>
                  <a:pt x="2969135" y="269462"/>
                </a:cubicBezTo>
                <a:cubicBezTo>
                  <a:pt x="2981512" y="282763"/>
                  <a:pt x="2942915" y="320487"/>
                  <a:pt x="2950201" y="334685"/>
                </a:cubicBezTo>
                <a:cubicBezTo>
                  <a:pt x="2958978" y="352308"/>
                  <a:pt x="3006388" y="333502"/>
                  <a:pt x="3030864" y="339370"/>
                </a:cubicBezTo>
                <a:cubicBezTo>
                  <a:pt x="3059444" y="346180"/>
                  <a:pt x="3049534" y="378749"/>
                  <a:pt x="3081833" y="384234"/>
                </a:cubicBezTo>
                <a:cubicBezTo>
                  <a:pt x="3113048" y="389647"/>
                  <a:pt x="3191345" y="362100"/>
                  <a:pt x="3168051" y="401327"/>
                </a:cubicBezTo>
                <a:cubicBezTo>
                  <a:pt x="3206938" y="388139"/>
                  <a:pt x="3236092" y="367670"/>
                  <a:pt x="3264752" y="369628"/>
                </a:cubicBezTo>
                <a:cubicBezTo>
                  <a:pt x="3309584" y="346956"/>
                  <a:pt x="3324473" y="315001"/>
                  <a:pt x="3363157" y="305816"/>
                </a:cubicBezTo>
                <a:cubicBezTo>
                  <a:pt x="3387664" y="305686"/>
                  <a:pt x="3321092" y="332069"/>
                  <a:pt x="3329360" y="336684"/>
                </a:cubicBezTo>
                <a:cubicBezTo>
                  <a:pt x="3344042" y="342105"/>
                  <a:pt x="3383661" y="324834"/>
                  <a:pt x="3414681" y="315368"/>
                </a:cubicBezTo>
                <a:cubicBezTo>
                  <a:pt x="3390240" y="363524"/>
                  <a:pt x="3429558" y="375218"/>
                  <a:pt x="3463854" y="392399"/>
                </a:cubicBezTo>
                <a:cubicBezTo>
                  <a:pt x="3483354" y="392449"/>
                  <a:pt x="3494720" y="357918"/>
                  <a:pt x="3525749" y="353305"/>
                </a:cubicBezTo>
                <a:cubicBezTo>
                  <a:pt x="3500823" y="382436"/>
                  <a:pt x="3538763" y="408475"/>
                  <a:pt x="3602000" y="383843"/>
                </a:cubicBezTo>
                <a:cubicBezTo>
                  <a:pt x="3588523" y="432319"/>
                  <a:pt x="3652512" y="418313"/>
                  <a:pt x="3639760" y="471204"/>
                </a:cubicBezTo>
                <a:cubicBezTo>
                  <a:pt x="3644678" y="483605"/>
                  <a:pt x="3703578" y="435553"/>
                  <a:pt x="3705663" y="441472"/>
                </a:cubicBezTo>
                <a:cubicBezTo>
                  <a:pt x="3763846" y="436945"/>
                  <a:pt x="3738268" y="468347"/>
                  <a:pt x="3758028" y="489465"/>
                </a:cubicBezTo>
                <a:cubicBezTo>
                  <a:pt x="3814447" y="474498"/>
                  <a:pt x="3856951" y="484551"/>
                  <a:pt x="3848222" y="515892"/>
                </a:cubicBezTo>
                <a:cubicBezTo>
                  <a:pt x="3910268" y="481415"/>
                  <a:pt x="3897317" y="468818"/>
                  <a:pt x="3899349" y="451832"/>
                </a:cubicBezTo>
                <a:cubicBezTo>
                  <a:pt x="3958379" y="427911"/>
                  <a:pt x="3907744" y="486508"/>
                  <a:pt x="3891633" y="506768"/>
                </a:cubicBezTo>
                <a:cubicBezTo>
                  <a:pt x="3983330" y="541367"/>
                  <a:pt x="4161434" y="511760"/>
                  <a:pt x="4222492" y="579066"/>
                </a:cubicBezTo>
                <a:cubicBezTo>
                  <a:pt x="4226918" y="591826"/>
                  <a:pt x="4303583" y="554039"/>
                  <a:pt x="4272455" y="585659"/>
                </a:cubicBezTo>
                <a:cubicBezTo>
                  <a:pt x="4277337" y="587797"/>
                  <a:pt x="4299095" y="574412"/>
                  <a:pt x="4297811" y="571219"/>
                </a:cubicBezTo>
                <a:cubicBezTo>
                  <a:pt x="4362809" y="590152"/>
                  <a:pt x="4348110" y="724582"/>
                  <a:pt x="4512566" y="666840"/>
                </a:cubicBezTo>
                <a:cubicBezTo>
                  <a:pt x="4494697" y="693023"/>
                  <a:pt x="4491681" y="672997"/>
                  <a:pt x="4450724" y="705908"/>
                </a:cubicBezTo>
                <a:cubicBezTo>
                  <a:pt x="4522163" y="686379"/>
                  <a:pt x="4475420" y="747960"/>
                  <a:pt x="4563647" y="711641"/>
                </a:cubicBezTo>
                <a:cubicBezTo>
                  <a:pt x="4608960" y="742937"/>
                  <a:pt x="4565956" y="825071"/>
                  <a:pt x="4669529" y="810848"/>
                </a:cubicBezTo>
                <a:cubicBezTo>
                  <a:pt x="4664954" y="826217"/>
                  <a:pt x="4674173" y="837578"/>
                  <a:pt x="4643684" y="860586"/>
                </a:cubicBezTo>
                <a:cubicBezTo>
                  <a:pt x="4690193" y="858764"/>
                  <a:pt x="4742639" y="872691"/>
                  <a:pt x="4702844" y="924107"/>
                </a:cubicBezTo>
                <a:cubicBezTo>
                  <a:pt x="4997982" y="1117346"/>
                  <a:pt x="5110563" y="1435360"/>
                  <a:pt x="5391303" y="1640772"/>
                </a:cubicBezTo>
                <a:cubicBezTo>
                  <a:pt x="5375827" y="1737098"/>
                  <a:pt x="5499946" y="1772181"/>
                  <a:pt x="5563233" y="1819073"/>
                </a:cubicBezTo>
                <a:cubicBezTo>
                  <a:pt x="5583653" y="1834306"/>
                  <a:pt x="5535311" y="1887170"/>
                  <a:pt x="5615426" y="1867140"/>
                </a:cubicBezTo>
                <a:cubicBezTo>
                  <a:pt x="5679367" y="1946953"/>
                  <a:pt x="5715937" y="2072280"/>
                  <a:pt x="5842247" y="2099746"/>
                </a:cubicBezTo>
                <a:cubicBezTo>
                  <a:pt x="5817250" y="2192804"/>
                  <a:pt x="5923379" y="2215410"/>
                  <a:pt x="5965351" y="2274759"/>
                </a:cubicBezTo>
                <a:cubicBezTo>
                  <a:pt x="5982534" y="2299057"/>
                  <a:pt x="5971689" y="2336200"/>
                  <a:pt x="5999105" y="2352749"/>
                </a:cubicBezTo>
                <a:cubicBezTo>
                  <a:pt x="6009769" y="2359093"/>
                  <a:pt x="6040543" y="2354524"/>
                  <a:pt x="6050628" y="2362300"/>
                </a:cubicBezTo>
                <a:cubicBezTo>
                  <a:pt x="6090476" y="2393338"/>
                  <a:pt x="6047124" y="2474256"/>
                  <a:pt x="6094684" y="2500592"/>
                </a:cubicBezTo>
                <a:cubicBezTo>
                  <a:pt x="6123360" y="2516536"/>
                  <a:pt x="6174905" y="2511556"/>
                  <a:pt x="6187574" y="2533256"/>
                </a:cubicBezTo>
                <a:cubicBezTo>
                  <a:pt x="6228627" y="2603395"/>
                  <a:pt x="6232631" y="2724240"/>
                  <a:pt x="6350380" y="2763448"/>
                </a:cubicBezTo>
                <a:cubicBezTo>
                  <a:pt x="6380917" y="2773635"/>
                  <a:pt x="6356718" y="2815549"/>
                  <a:pt x="6378676" y="2828949"/>
                </a:cubicBezTo>
                <a:cubicBezTo>
                  <a:pt x="6390726" y="2836360"/>
                  <a:pt x="6432846" y="2826337"/>
                  <a:pt x="6444211" y="2834495"/>
                </a:cubicBezTo>
                <a:cubicBezTo>
                  <a:pt x="6482134" y="2861962"/>
                  <a:pt x="6478206" y="2931472"/>
                  <a:pt x="6527593" y="2954287"/>
                </a:cubicBezTo>
                <a:cubicBezTo>
                  <a:pt x="6552764" y="2965980"/>
                  <a:pt x="6530229" y="3006536"/>
                  <a:pt x="6543254" y="3027033"/>
                </a:cubicBezTo>
                <a:cubicBezTo>
                  <a:pt x="6570965" y="3070534"/>
                  <a:pt x="6667581" y="3070960"/>
                  <a:pt x="6625363" y="3143651"/>
                </a:cubicBezTo>
                <a:cubicBezTo>
                  <a:pt x="6725247" y="3148271"/>
                  <a:pt x="6760429" y="3228376"/>
                  <a:pt x="6734356" y="3322727"/>
                </a:cubicBezTo>
                <a:lnTo>
                  <a:pt x="6754669" y="3315056"/>
                </a:lnTo>
                <a:lnTo>
                  <a:pt x="6754668" y="5681705"/>
                </a:lnTo>
                <a:lnTo>
                  <a:pt x="2879888" y="5681705"/>
                </a:lnTo>
                <a:lnTo>
                  <a:pt x="2883645" y="5667007"/>
                </a:lnTo>
                <a:cubicBezTo>
                  <a:pt x="2896216" y="5634072"/>
                  <a:pt x="2913800" y="5598652"/>
                  <a:pt x="2852049" y="5605968"/>
                </a:cubicBezTo>
                <a:cubicBezTo>
                  <a:pt x="2874390" y="5492302"/>
                  <a:pt x="2680077" y="5466542"/>
                  <a:pt x="2700986" y="5330246"/>
                </a:cubicBezTo>
                <a:cubicBezTo>
                  <a:pt x="2702659" y="5320535"/>
                  <a:pt x="2719670" y="5304989"/>
                  <a:pt x="2718321" y="5297074"/>
                </a:cubicBezTo>
                <a:cubicBezTo>
                  <a:pt x="2705785" y="5222226"/>
                  <a:pt x="2569656" y="5225308"/>
                  <a:pt x="2638679" y="5112910"/>
                </a:cubicBezTo>
                <a:cubicBezTo>
                  <a:pt x="2577513" y="5058766"/>
                  <a:pt x="2530312" y="4972401"/>
                  <a:pt x="2523320" y="4883020"/>
                </a:cubicBezTo>
                <a:cubicBezTo>
                  <a:pt x="2425762" y="4854768"/>
                  <a:pt x="2443770" y="4758698"/>
                  <a:pt x="2422791" y="4687428"/>
                </a:cubicBezTo>
                <a:cubicBezTo>
                  <a:pt x="2407271" y="4633978"/>
                  <a:pt x="2322783" y="4615613"/>
                  <a:pt x="2292109" y="4567348"/>
                </a:cubicBezTo>
                <a:cubicBezTo>
                  <a:pt x="2281071" y="4550164"/>
                  <a:pt x="2305029" y="4512571"/>
                  <a:pt x="2293009" y="4496847"/>
                </a:cubicBezTo>
                <a:cubicBezTo>
                  <a:pt x="2274988" y="4473032"/>
                  <a:pt x="2219714" y="4471797"/>
                  <a:pt x="2207408" y="4444408"/>
                </a:cubicBezTo>
                <a:cubicBezTo>
                  <a:pt x="2185439" y="4395924"/>
                  <a:pt x="2168167" y="4346001"/>
                  <a:pt x="2143876" y="4297738"/>
                </a:cubicBezTo>
                <a:cubicBezTo>
                  <a:pt x="2122204" y="4254738"/>
                  <a:pt x="2045238" y="4242140"/>
                  <a:pt x="2022548" y="4199555"/>
                </a:cubicBezTo>
                <a:cubicBezTo>
                  <a:pt x="2014097" y="4183835"/>
                  <a:pt x="2048170" y="4143369"/>
                  <a:pt x="2038811" y="4128127"/>
                </a:cubicBezTo>
                <a:cubicBezTo>
                  <a:pt x="2032653" y="4117958"/>
                  <a:pt x="1997528" y="4124317"/>
                  <a:pt x="1987354" y="4118462"/>
                </a:cubicBezTo>
                <a:cubicBezTo>
                  <a:pt x="1928955" y="4084163"/>
                  <a:pt x="1919554" y="4000429"/>
                  <a:pt x="1879719" y="3942464"/>
                </a:cubicBezTo>
                <a:cubicBezTo>
                  <a:pt x="1824190" y="3862176"/>
                  <a:pt x="1782014" y="3782823"/>
                  <a:pt x="1687602" y="3717314"/>
                </a:cubicBezTo>
                <a:cubicBezTo>
                  <a:pt x="1684939" y="3629369"/>
                  <a:pt x="1589972" y="3588613"/>
                  <a:pt x="1538470" y="3518332"/>
                </a:cubicBezTo>
                <a:cubicBezTo>
                  <a:pt x="1473122" y="3429169"/>
                  <a:pt x="1416416" y="3327919"/>
                  <a:pt x="1338706" y="3239171"/>
                </a:cubicBezTo>
                <a:cubicBezTo>
                  <a:pt x="1255284" y="3143932"/>
                  <a:pt x="1141773" y="3066215"/>
                  <a:pt x="1128226" y="2935016"/>
                </a:cubicBezTo>
                <a:cubicBezTo>
                  <a:pt x="1155755" y="2914167"/>
                  <a:pt x="1170901" y="2896855"/>
                  <a:pt x="1183302" y="2880355"/>
                </a:cubicBezTo>
                <a:cubicBezTo>
                  <a:pt x="1180562" y="2866871"/>
                  <a:pt x="1121027" y="2905327"/>
                  <a:pt x="1123243" y="2887338"/>
                </a:cubicBezTo>
                <a:cubicBezTo>
                  <a:pt x="1109356" y="2881955"/>
                  <a:pt x="1167720" y="2855556"/>
                  <a:pt x="1168383" y="2846032"/>
                </a:cubicBezTo>
                <a:cubicBezTo>
                  <a:pt x="1129229" y="2747277"/>
                  <a:pt x="1101596" y="2643238"/>
                  <a:pt x="1083383" y="2540487"/>
                </a:cubicBezTo>
                <a:cubicBezTo>
                  <a:pt x="1074336" y="2525910"/>
                  <a:pt x="1125865" y="2515437"/>
                  <a:pt x="1128711" y="2499149"/>
                </a:cubicBezTo>
                <a:cubicBezTo>
                  <a:pt x="1093971" y="2453408"/>
                  <a:pt x="1087561" y="2361749"/>
                  <a:pt x="1044855" y="2305737"/>
                </a:cubicBezTo>
                <a:cubicBezTo>
                  <a:pt x="1027790" y="2283338"/>
                  <a:pt x="1024447" y="2248434"/>
                  <a:pt x="1022377" y="2217427"/>
                </a:cubicBezTo>
                <a:cubicBezTo>
                  <a:pt x="1021888" y="2209067"/>
                  <a:pt x="992871" y="2228436"/>
                  <a:pt x="993117" y="2222441"/>
                </a:cubicBezTo>
                <a:cubicBezTo>
                  <a:pt x="993444" y="2211967"/>
                  <a:pt x="1021289" y="2202564"/>
                  <a:pt x="1026881" y="2191516"/>
                </a:cubicBezTo>
                <a:cubicBezTo>
                  <a:pt x="1027770" y="2189656"/>
                  <a:pt x="1018027" y="2177874"/>
                  <a:pt x="1017417" y="2169659"/>
                </a:cubicBezTo>
                <a:cubicBezTo>
                  <a:pt x="1011816" y="2090331"/>
                  <a:pt x="932832" y="2055542"/>
                  <a:pt x="919635" y="1980275"/>
                </a:cubicBezTo>
                <a:cubicBezTo>
                  <a:pt x="946432" y="1949663"/>
                  <a:pt x="948683" y="1948836"/>
                  <a:pt x="944123" y="1927461"/>
                </a:cubicBezTo>
                <a:cubicBezTo>
                  <a:pt x="940583" y="1911027"/>
                  <a:pt x="931393" y="1919246"/>
                  <a:pt x="907946" y="1916970"/>
                </a:cubicBezTo>
                <a:cubicBezTo>
                  <a:pt x="906187" y="1916776"/>
                  <a:pt x="900290" y="1911321"/>
                  <a:pt x="895190" y="1907189"/>
                </a:cubicBezTo>
                <a:lnTo>
                  <a:pt x="889060" y="1903012"/>
                </a:lnTo>
                <a:lnTo>
                  <a:pt x="891434" y="1899992"/>
                </a:lnTo>
                <a:cubicBezTo>
                  <a:pt x="900098" y="1893869"/>
                  <a:pt x="919323" y="1885930"/>
                  <a:pt x="923886" y="1880644"/>
                </a:cubicBezTo>
                <a:cubicBezTo>
                  <a:pt x="948788" y="1851599"/>
                  <a:pt x="884018" y="1838883"/>
                  <a:pt x="878828" y="1812916"/>
                </a:cubicBezTo>
                <a:cubicBezTo>
                  <a:pt x="872519" y="1781242"/>
                  <a:pt x="902808" y="1724530"/>
                  <a:pt x="876272" y="1697737"/>
                </a:cubicBezTo>
                <a:cubicBezTo>
                  <a:pt x="930370" y="1707723"/>
                  <a:pt x="1010011" y="1694513"/>
                  <a:pt x="1157469" y="1619342"/>
                </a:cubicBezTo>
                <a:cubicBezTo>
                  <a:pt x="1232601" y="1536092"/>
                  <a:pt x="1092882" y="1540598"/>
                  <a:pt x="1166691" y="1458560"/>
                </a:cubicBezTo>
                <a:cubicBezTo>
                  <a:pt x="1077395" y="1416000"/>
                  <a:pt x="1023916" y="1327855"/>
                  <a:pt x="992608" y="1238693"/>
                </a:cubicBezTo>
                <a:cubicBezTo>
                  <a:pt x="992040" y="1230551"/>
                  <a:pt x="977918" y="1234719"/>
                  <a:pt x="950680" y="1250869"/>
                </a:cubicBezTo>
                <a:cubicBezTo>
                  <a:pt x="958678" y="1137219"/>
                  <a:pt x="830789" y="1098410"/>
                  <a:pt x="806474" y="990664"/>
                </a:cubicBezTo>
                <a:cubicBezTo>
                  <a:pt x="970332" y="1115198"/>
                  <a:pt x="1025822" y="1295251"/>
                  <a:pt x="1206509" y="1404766"/>
                </a:cubicBezTo>
                <a:cubicBezTo>
                  <a:pt x="1206562" y="1451930"/>
                  <a:pt x="1246215" y="1554706"/>
                  <a:pt x="1291601" y="1601399"/>
                </a:cubicBezTo>
                <a:cubicBezTo>
                  <a:pt x="1319071" y="1629571"/>
                  <a:pt x="1432081" y="1585718"/>
                  <a:pt x="1572017" y="1484552"/>
                </a:cubicBezTo>
                <a:cubicBezTo>
                  <a:pt x="1625595" y="1396713"/>
                  <a:pt x="1516289" y="1410709"/>
                  <a:pt x="1529354" y="1349396"/>
                </a:cubicBezTo>
                <a:cubicBezTo>
                  <a:pt x="1578871" y="1311417"/>
                  <a:pt x="1622467" y="1275564"/>
                  <a:pt x="1691125" y="1249520"/>
                </a:cubicBezTo>
                <a:cubicBezTo>
                  <a:pt x="1804471" y="1295657"/>
                  <a:pt x="1779422" y="1437505"/>
                  <a:pt x="1931002" y="1439725"/>
                </a:cubicBezTo>
                <a:cubicBezTo>
                  <a:pt x="1910340" y="1467017"/>
                  <a:pt x="1938632" y="1468591"/>
                  <a:pt x="1948507" y="1480348"/>
                </a:cubicBezTo>
                <a:cubicBezTo>
                  <a:pt x="1979640" y="1472286"/>
                  <a:pt x="2022881" y="1453049"/>
                  <a:pt x="2057849" y="1441426"/>
                </a:cubicBezTo>
                <a:cubicBezTo>
                  <a:pt x="2083394" y="1423442"/>
                  <a:pt x="2091136" y="1410654"/>
                  <a:pt x="2129647" y="1388917"/>
                </a:cubicBezTo>
                <a:cubicBezTo>
                  <a:pt x="2084102" y="1308694"/>
                  <a:pt x="2271478" y="1119248"/>
                  <a:pt x="2177488" y="1062238"/>
                </a:cubicBezTo>
                <a:cubicBezTo>
                  <a:pt x="2228656" y="1018027"/>
                  <a:pt x="2278031" y="974353"/>
                  <a:pt x="2325630" y="931231"/>
                </a:cubicBezTo>
                <a:cubicBezTo>
                  <a:pt x="2297669" y="912285"/>
                  <a:pt x="2284252" y="867332"/>
                  <a:pt x="2229107" y="853941"/>
                </a:cubicBezTo>
                <a:cubicBezTo>
                  <a:pt x="2216809" y="850483"/>
                  <a:pt x="2252789" y="832971"/>
                  <a:pt x="2263010" y="823012"/>
                </a:cubicBezTo>
                <a:cubicBezTo>
                  <a:pt x="2186885" y="760916"/>
                  <a:pt x="2100879" y="715188"/>
                  <a:pt x="2136501" y="603293"/>
                </a:cubicBezTo>
                <a:cubicBezTo>
                  <a:pt x="2201565" y="645748"/>
                  <a:pt x="2205422" y="727152"/>
                  <a:pt x="2269437" y="764884"/>
                </a:cubicBezTo>
                <a:cubicBezTo>
                  <a:pt x="2285719" y="767488"/>
                  <a:pt x="2323372" y="750455"/>
                  <a:pt x="2353324" y="740460"/>
                </a:cubicBezTo>
                <a:cubicBezTo>
                  <a:pt x="2345830" y="811182"/>
                  <a:pt x="2433292" y="859559"/>
                  <a:pt x="2451076" y="929909"/>
                </a:cubicBezTo>
                <a:cubicBezTo>
                  <a:pt x="2501163" y="912098"/>
                  <a:pt x="2599973" y="857965"/>
                  <a:pt x="2583455" y="835050"/>
                </a:cubicBezTo>
                <a:cubicBezTo>
                  <a:pt x="2617281" y="824735"/>
                  <a:pt x="2603529" y="837431"/>
                  <a:pt x="2605580" y="849720"/>
                </a:cubicBezTo>
                <a:cubicBezTo>
                  <a:pt x="2627333" y="837536"/>
                  <a:pt x="2637383" y="828744"/>
                  <a:pt x="2640888" y="821839"/>
                </a:cubicBezTo>
                <a:cubicBezTo>
                  <a:pt x="2664388" y="851981"/>
                  <a:pt x="2670695" y="855635"/>
                  <a:pt x="2685947" y="889566"/>
                </a:cubicBezTo>
                <a:cubicBezTo>
                  <a:pt x="2699163" y="890257"/>
                  <a:pt x="2756212" y="860232"/>
                  <a:pt x="2775889" y="842272"/>
                </a:cubicBezTo>
                <a:cubicBezTo>
                  <a:pt x="2744346" y="824395"/>
                  <a:pt x="2777653" y="772912"/>
                  <a:pt x="2765984" y="746752"/>
                </a:cubicBezTo>
                <a:cubicBezTo>
                  <a:pt x="2758881" y="731177"/>
                  <a:pt x="2711252" y="745004"/>
                  <a:pt x="2697914" y="734995"/>
                </a:cubicBezTo>
                <a:cubicBezTo>
                  <a:pt x="2691333" y="730154"/>
                  <a:pt x="2718190" y="714075"/>
                  <a:pt x="2716449" y="704995"/>
                </a:cubicBezTo>
                <a:cubicBezTo>
                  <a:pt x="2714697" y="696740"/>
                  <a:pt x="2671214" y="707800"/>
                  <a:pt x="2667644" y="701616"/>
                </a:cubicBezTo>
                <a:cubicBezTo>
                  <a:pt x="2662822" y="693866"/>
                  <a:pt x="2683580" y="677052"/>
                  <a:pt x="2683407" y="665469"/>
                </a:cubicBezTo>
                <a:cubicBezTo>
                  <a:pt x="2682680" y="624422"/>
                  <a:pt x="2583721" y="636205"/>
                  <a:pt x="2575604" y="598478"/>
                </a:cubicBezTo>
                <a:cubicBezTo>
                  <a:pt x="2569447" y="569258"/>
                  <a:pt x="2644472" y="495533"/>
                  <a:pt x="2603605" y="481398"/>
                </a:cubicBezTo>
                <a:cubicBezTo>
                  <a:pt x="2689889" y="446326"/>
                  <a:pt x="2650368" y="495541"/>
                  <a:pt x="2664494" y="512863"/>
                </a:cubicBezTo>
                <a:cubicBezTo>
                  <a:pt x="2711375" y="569801"/>
                  <a:pt x="2851559" y="584899"/>
                  <a:pt x="2877510" y="640522"/>
                </a:cubicBezTo>
                <a:cubicBezTo>
                  <a:pt x="2946513" y="609126"/>
                  <a:pt x="2964244" y="583073"/>
                  <a:pt x="3011257" y="548883"/>
                </a:cubicBezTo>
                <a:cubicBezTo>
                  <a:pt x="2982298" y="542042"/>
                  <a:pt x="2985577" y="524908"/>
                  <a:pt x="2965642" y="516467"/>
                </a:cubicBezTo>
                <a:cubicBezTo>
                  <a:pt x="2949257" y="514896"/>
                  <a:pt x="2933891" y="540204"/>
                  <a:pt x="2913769" y="542110"/>
                </a:cubicBezTo>
                <a:cubicBezTo>
                  <a:pt x="2889662" y="503627"/>
                  <a:pt x="2837737" y="486236"/>
                  <a:pt x="2807749" y="443032"/>
                </a:cubicBezTo>
                <a:cubicBezTo>
                  <a:pt x="2852239" y="411518"/>
                  <a:pt x="2845714" y="400216"/>
                  <a:pt x="2917541" y="368859"/>
                </a:cubicBezTo>
                <a:cubicBezTo>
                  <a:pt x="2909371" y="365383"/>
                  <a:pt x="2922682" y="355679"/>
                  <a:pt x="2924913" y="349112"/>
                </a:cubicBezTo>
                <a:cubicBezTo>
                  <a:pt x="2923161" y="334185"/>
                  <a:pt x="2907634" y="359586"/>
                  <a:pt x="2872883" y="374843"/>
                </a:cubicBezTo>
                <a:cubicBezTo>
                  <a:pt x="2944842" y="322613"/>
                  <a:pt x="2843952" y="359668"/>
                  <a:pt x="2895914" y="318908"/>
                </a:cubicBezTo>
                <a:cubicBezTo>
                  <a:pt x="2776132" y="316937"/>
                  <a:pt x="2855567" y="211900"/>
                  <a:pt x="2721931" y="207890"/>
                </a:cubicBezTo>
                <a:close/>
                <a:moveTo>
                  <a:pt x="2293825" y="202622"/>
                </a:moveTo>
                <a:cubicBezTo>
                  <a:pt x="2302604" y="205946"/>
                  <a:pt x="2278389" y="218831"/>
                  <a:pt x="2258510" y="230506"/>
                </a:cubicBezTo>
                <a:cubicBezTo>
                  <a:pt x="2256653" y="240992"/>
                  <a:pt x="2284653" y="224104"/>
                  <a:pt x="2277885" y="238947"/>
                </a:cubicBezTo>
                <a:cubicBezTo>
                  <a:pt x="2242979" y="254790"/>
                  <a:pt x="2223833" y="236555"/>
                  <a:pt x="2293825" y="202622"/>
                </a:cubicBezTo>
                <a:close/>
                <a:moveTo>
                  <a:pt x="4265667" y="184708"/>
                </a:moveTo>
                <a:cubicBezTo>
                  <a:pt x="4270650" y="184018"/>
                  <a:pt x="4273701" y="185189"/>
                  <a:pt x="4275123" y="187448"/>
                </a:cubicBezTo>
                <a:cubicBezTo>
                  <a:pt x="4277971" y="191964"/>
                  <a:pt x="4274300" y="200835"/>
                  <a:pt x="4266547" y="207849"/>
                </a:cubicBezTo>
                <a:cubicBezTo>
                  <a:pt x="4237679" y="222624"/>
                  <a:pt x="4254864" y="195369"/>
                  <a:pt x="4244608" y="193145"/>
                </a:cubicBezTo>
                <a:cubicBezTo>
                  <a:pt x="4253765" y="187952"/>
                  <a:pt x="4260682" y="185399"/>
                  <a:pt x="4265667" y="184708"/>
                </a:cubicBezTo>
                <a:close/>
                <a:moveTo>
                  <a:pt x="2731496" y="176078"/>
                </a:moveTo>
                <a:cubicBezTo>
                  <a:pt x="2737173" y="175162"/>
                  <a:pt x="2741630" y="175513"/>
                  <a:pt x="2744727" y="176698"/>
                </a:cubicBezTo>
                <a:cubicBezTo>
                  <a:pt x="2750919" y="179070"/>
                  <a:pt x="2751666" y="184784"/>
                  <a:pt x="2745809" y="190419"/>
                </a:cubicBezTo>
                <a:cubicBezTo>
                  <a:pt x="2724347" y="197032"/>
                  <a:pt x="2713965" y="193363"/>
                  <a:pt x="2710951" y="183049"/>
                </a:cubicBezTo>
                <a:cubicBezTo>
                  <a:pt x="2718924" y="179174"/>
                  <a:pt x="2725819" y="176993"/>
                  <a:pt x="2731496" y="176078"/>
                </a:cubicBezTo>
                <a:close/>
                <a:moveTo>
                  <a:pt x="2657940" y="156364"/>
                </a:moveTo>
                <a:cubicBezTo>
                  <a:pt x="2673636" y="158398"/>
                  <a:pt x="2677194" y="171501"/>
                  <a:pt x="2691665" y="174633"/>
                </a:cubicBezTo>
                <a:cubicBezTo>
                  <a:pt x="2649563" y="191246"/>
                  <a:pt x="2652073" y="167206"/>
                  <a:pt x="2637346" y="158799"/>
                </a:cubicBezTo>
                <a:cubicBezTo>
                  <a:pt x="2646128" y="156238"/>
                  <a:pt x="2652708" y="155686"/>
                  <a:pt x="2657940" y="156364"/>
                </a:cubicBezTo>
                <a:close/>
                <a:moveTo>
                  <a:pt x="2599136" y="106691"/>
                </a:moveTo>
                <a:cubicBezTo>
                  <a:pt x="2640729" y="101208"/>
                  <a:pt x="2590879" y="156810"/>
                  <a:pt x="2634619" y="152626"/>
                </a:cubicBezTo>
                <a:cubicBezTo>
                  <a:pt x="2568232" y="170832"/>
                  <a:pt x="2601125" y="122504"/>
                  <a:pt x="2599136" y="106691"/>
                </a:cubicBezTo>
                <a:close/>
                <a:moveTo>
                  <a:pt x="4193775" y="51158"/>
                </a:moveTo>
                <a:cubicBezTo>
                  <a:pt x="4211536" y="51271"/>
                  <a:pt x="4212942" y="66346"/>
                  <a:pt x="4223938" y="72661"/>
                </a:cubicBezTo>
                <a:cubicBezTo>
                  <a:pt x="4187092" y="84545"/>
                  <a:pt x="4169740" y="78624"/>
                  <a:pt x="4169601" y="56912"/>
                </a:cubicBezTo>
                <a:cubicBezTo>
                  <a:pt x="4180117" y="52746"/>
                  <a:pt x="4187856" y="51121"/>
                  <a:pt x="4193775" y="51158"/>
                </a:cubicBezTo>
                <a:close/>
                <a:moveTo>
                  <a:pt x="2253527" y="0"/>
                </a:moveTo>
                <a:cubicBezTo>
                  <a:pt x="2301779" y="1680"/>
                  <a:pt x="2241368" y="99269"/>
                  <a:pt x="2330428" y="69018"/>
                </a:cubicBezTo>
                <a:cubicBezTo>
                  <a:pt x="2319255" y="80473"/>
                  <a:pt x="2323173" y="87502"/>
                  <a:pt x="2311995" y="98962"/>
                </a:cubicBezTo>
                <a:cubicBezTo>
                  <a:pt x="2421123" y="104794"/>
                  <a:pt x="2368104" y="210092"/>
                  <a:pt x="2449494" y="234606"/>
                </a:cubicBezTo>
                <a:cubicBezTo>
                  <a:pt x="2301497" y="287973"/>
                  <a:pt x="2453660" y="127425"/>
                  <a:pt x="2299718" y="179842"/>
                </a:cubicBezTo>
                <a:cubicBezTo>
                  <a:pt x="2304277" y="171233"/>
                  <a:pt x="2312746" y="172197"/>
                  <a:pt x="2313593" y="175842"/>
                </a:cubicBezTo>
                <a:cubicBezTo>
                  <a:pt x="2298159" y="153122"/>
                  <a:pt x="2304164" y="92799"/>
                  <a:pt x="2205784" y="108855"/>
                </a:cubicBezTo>
                <a:cubicBezTo>
                  <a:pt x="2222690" y="99193"/>
                  <a:pt x="2239620" y="89567"/>
                  <a:pt x="2256427" y="79987"/>
                </a:cubicBezTo>
                <a:cubicBezTo>
                  <a:pt x="2242941" y="62819"/>
                  <a:pt x="2214245" y="39439"/>
                  <a:pt x="2253527" y="0"/>
                </a:cubicBezTo>
                <a:close/>
              </a:path>
            </a:pathLst>
          </a:custGeom>
        </p:spPr>
        <p:txBody>
          <a:bodyPr wrap="square">
            <a:noAutofit/>
          </a:bodyPr>
          <a:lstStyle/>
          <a:p>
            <a:endParaRPr lang="en-US"/>
          </a:p>
        </p:txBody>
      </p:sp>
    </p:spTree>
    <p:extLst>
      <p:ext uri="{BB962C8B-B14F-4D97-AF65-F5344CB8AC3E}">
        <p14:creationId xmlns:p14="http://schemas.microsoft.com/office/powerpoint/2010/main" val="40082987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Saeed Faal 15">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C04ED05E-053C-051E-EFAD-982EF1244D7D}"/>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96442F57-E05E-0746-8D9C-1DFAA9A6F3D5}"/>
              </a:ext>
            </a:extLst>
          </p:cNvPr>
          <p:cNvSpPr>
            <a:spLocks noGrp="1"/>
          </p:cNvSpPr>
          <p:nvPr>
            <p:ph type="pic" sz="quarter" idx="10"/>
          </p:nvPr>
        </p:nvSpPr>
        <p:spPr>
          <a:xfrm>
            <a:off x="6325862" y="416160"/>
            <a:ext cx="5035417" cy="6025678"/>
          </a:xfrm>
          <a:custGeom>
            <a:avLst/>
            <a:gdLst>
              <a:gd name="connsiteX0" fmla="*/ 2322676 w 5035417"/>
              <a:gd name="connsiteY0" fmla="*/ 1029 h 6025678"/>
              <a:gd name="connsiteX1" fmla="*/ 2381716 w 5035417"/>
              <a:gd name="connsiteY1" fmla="*/ 35536 h 6025678"/>
              <a:gd name="connsiteX2" fmla="*/ 2056996 w 5035417"/>
              <a:gd name="connsiteY2" fmla="*/ 282925 h 6025678"/>
              <a:gd name="connsiteX3" fmla="*/ 2394458 w 5035417"/>
              <a:gd name="connsiteY3" fmla="*/ 51009 h 6025678"/>
              <a:gd name="connsiteX4" fmla="*/ 2439242 w 5035417"/>
              <a:gd name="connsiteY4" fmla="*/ 96705 h 6025678"/>
              <a:gd name="connsiteX5" fmla="*/ 2458979 w 5035417"/>
              <a:gd name="connsiteY5" fmla="*/ 76966 h 6025678"/>
              <a:gd name="connsiteX6" fmla="*/ 2586922 w 5035417"/>
              <a:gd name="connsiteY6" fmla="*/ 188143 h 6025678"/>
              <a:gd name="connsiteX7" fmla="*/ 2675228 w 5035417"/>
              <a:gd name="connsiteY7" fmla="*/ 111782 h 6025678"/>
              <a:gd name="connsiteX8" fmla="*/ 2796060 w 5035417"/>
              <a:gd name="connsiteY8" fmla="*/ 379832 h 6025678"/>
              <a:gd name="connsiteX9" fmla="*/ 2857193 w 5035417"/>
              <a:gd name="connsiteY9" fmla="*/ 436363 h 6025678"/>
              <a:gd name="connsiteX10" fmla="*/ 3255603 w 5035417"/>
              <a:gd name="connsiteY10" fmla="*/ 710958 h 6025678"/>
              <a:gd name="connsiteX11" fmla="*/ 3032521 w 5035417"/>
              <a:gd name="connsiteY11" fmla="*/ 1004735 h 6025678"/>
              <a:gd name="connsiteX12" fmla="*/ 2948435 w 5035417"/>
              <a:gd name="connsiteY12" fmla="*/ 1177300 h 6025678"/>
              <a:gd name="connsiteX13" fmla="*/ 3007441 w 5035417"/>
              <a:gd name="connsiteY13" fmla="*/ 1236073 h 6025678"/>
              <a:gd name="connsiteX14" fmla="*/ 3391815 w 5035417"/>
              <a:gd name="connsiteY14" fmla="*/ 1212340 h 6025678"/>
              <a:gd name="connsiteX15" fmla="*/ 3432478 w 5035417"/>
              <a:gd name="connsiteY15" fmla="*/ 1248430 h 6025678"/>
              <a:gd name="connsiteX16" fmla="*/ 3522113 w 5035417"/>
              <a:gd name="connsiteY16" fmla="*/ 1183457 h 6025678"/>
              <a:gd name="connsiteX17" fmla="*/ 3930732 w 5035417"/>
              <a:gd name="connsiteY17" fmla="*/ 851726 h 6025678"/>
              <a:gd name="connsiteX18" fmla="*/ 4344795 w 5035417"/>
              <a:gd name="connsiteY18" fmla="*/ 755967 h 6025678"/>
              <a:gd name="connsiteX19" fmla="*/ 3486841 w 5035417"/>
              <a:gd name="connsiteY19" fmla="*/ 1463785 h 6025678"/>
              <a:gd name="connsiteX20" fmla="*/ 3401983 w 5035417"/>
              <a:gd name="connsiteY20" fmla="*/ 1525141 h 6025678"/>
              <a:gd name="connsiteX21" fmla="*/ 3395005 w 5035417"/>
              <a:gd name="connsiteY21" fmla="*/ 1539755 h 6025678"/>
              <a:gd name="connsiteX22" fmla="*/ 3390020 w 5035417"/>
              <a:gd name="connsiteY22" fmla="*/ 1547749 h 6025678"/>
              <a:gd name="connsiteX23" fmla="*/ 3489650 w 5035417"/>
              <a:gd name="connsiteY23" fmla="*/ 1475715 h 6025678"/>
              <a:gd name="connsiteX24" fmla="*/ 4378405 w 5035417"/>
              <a:gd name="connsiteY24" fmla="*/ 800088 h 6025678"/>
              <a:gd name="connsiteX25" fmla="*/ 4508152 w 5035417"/>
              <a:gd name="connsiteY25" fmla="*/ 921587 h 6025678"/>
              <a:gd name="connsiteX26" fmla="*/ 4618806 w 5035417"/>
              <a:gd name="connsiteY26" fmla="*/ 817040 h 6025678"/>
              <a:gd name="connsiteX27" fmla="*/ 5034616 w 5035417"/>
              <a:gd name="connsiteY27" fmla="*/ 1231412 h 6025678"/>
              <a:gd name="connsiteX28" fmla="*/ 3786564 w 5035417"/>
              <a:gd name="connsiteY28" fmla="*/ 2156667 h 6025678"/>
              <a:gd name="connsiteX29" fmla="*/ 2902060 w 5035417"/>
              <a:gd name="connsiteY29" fmla="*/ 2868362 h 6025678"/>
              <a:gd name="connsiteX30" fmla="*/ 5028757 w 5035417"/>
              <a:gd name="connsiteY30" fmla="*/ 1334932 h 6025678"/>
              <a:gd name="connsiteX31" fmla="*/ 4221513 w 5035417"/>
              <a:gd name="connsiteY31" fmla="*/ 2135283 h 6025678"/>
              <a:gd name="connsiteX32" fmla="*/ 4139180 w 5035417"/>
              <a:gd name="connsiteY32" fmla="*/ 2055434 h 6025678"/>
              <a:gd name="connsiteX33" fmla="*/ 2954658 w 5035417"/>
              <a:gd name="connsiteY33" fmla="*/ 3002873 h 6025678"/>
              <a:gd name="connsiteX34" fmla="*/ 3019783 w 5035417"/>
              <a:gd name="connsiteY34" fmla="*/ 3067979 h 6025678"/>
              <a:gd name="connsiteX35" fmla="*/ 4196851 w 5035417"/>
              <a:gd name="connsiteY35" fmla="*/ 2154674 h 6025678"/>
              <a:gd name="connsiteX36" fmla="*/ 3055090 w 5035417"/>
              <a:gd name="connsiteY36" fmla="*/ 3095593 h 6025678"/>
              <a:gd name="connsiteX37" fmla="*/ 3083630 w 5035417"/>
              <a:gd name="connsiteY37" fmla="*/ 3113295 h 6025678"/>
              <a:gd name="connsiteX38" fmla="*/ 3151490 w 5035417"/>
              <a:gd name="connsiteY38" fmla="*/ 3046240 h 6025678"/>
              <a:gd name="connsiteX39" fmla="*/ 3586005 w 5035417"/>
              <a:gd name="connsiteY39" fmla="*/ 3443170 h 6025678"/>
              <a:gd name="connsiteX40" fmla="*/ 2816636 w 5035417"/>
              <a:gd name="connsiteY40" fmla="*/ 4015493 h 6025678"/>
              <a:gd name="connsiteX41" fmla="*/ 2296584 w 5035417"/>
              <a:gd name="connsiteY41" fmla="*/ 4488638 h 6025678"/>
              <a:gd name="connsiteX42" fmla="*/ 3606385 w 5035417"/>
              <a:gd name="connsiteY42" fmla="*/ 3522744 h 6025678"/>
              <a:gd name="connsiteX43" fmla="*/ 3162740 w 5035417"/>
              <a:gd name="connsiteY43" fmla="*/ 4051223 h 6025678"/>
              <a:gd name="connsiteX44" fmla="*/ 3074582 w 5035417"/>
              <a:gd name="connsiteY44" fmla="*/ 3976727 h 6025678"/>
              <a:gd name="connsiteX45" fmla="*/ 2164691 w 5035417"/>
              <a:gd name="connsiteY45" fmla="*/ 4826429 h 6025678"/>
              <a:gd name="connsiteX46" fmla="*/ 2282196 w 5035417"/>
              <a:gd name="connsiteY46" fmla="*/ 4766661 h 6025678"/>
              <a:gd name="connsiteX47" fmla="*/ 2312618 w 5035417"/>
              <a:gd name="connsiteY47" fmla="*/ 4797112 h 6025678"/>
              <a:gd name="connsiteX48" fmla="*/ 3148050 w 5035417"/>
              <a:gd name="connsiteY48" fmla="*/ 4063802 h 6025678"/>
              <a:gd name="connsiteX49" fmla="*/ 2349100 w 5035417"/>
              <a:gd name="connsiteY49" fmla="*/ 4826951 h 6025678"/>
              <a:gd name="connsiteX50" fmla="*/ 2373377 w 5035417"/>
              <a:gd name="connsiteY50" fmla="*/ 4937298 h 6025678"/>
              <a:gd name="connsiteX51" fmla="*/ 2416122 w 5035417"/>
              <a:gd name="connsiteY51" fmla="*/ 4976356 h 6025678"/>
              <a:gd name="connsiteX52" fmla="*/ 2690670 w 5035417"/>
              <a:gd name="connsiteY52" fmla="*/ 5174837 h 6025678"/>
              <a:gd name="connsiteX53" fmla="*/ 2406267 w 5035417"/>
              <a:gd name="connsiteY53" fmla="*/ 5473769 h 6025678"/>
              <a:gd name="connsiteX54" fmla="*/ 2176898 w 5035417"/>
              <a:gd name="connsiteY54" fmla="*/ 5683357 h 6025678"/>
              <a:gd name="connsiteX55" fmla="*/ 1787865 w 5035417"/>
              <a:gd name="connsiteY55" fmla="*/ 5921632 h 6025678"/>
              <a:gd name="connsiteX56" fmla="*/ 1577247 w 5035417"/>
              <a:gd name="connsiteY56" fmla="*/ 5978531 h 6025678"/>
              <a:gd name="connsiteX57" fmla="*/ 2048730 w 5035417"/>
              <a:gd name="connsiteY57" fmla="*/ 5650312 h 6025678"/>
              <a:gd name="connsiteX58" fmla="*/ 1558747 w 5035417"/>
              <a:gd name="connsiteY58" fmla="*/ 5958004 h 6025678"/>
              <a:gd name="connsiteX59" fmla="*/ 1493723 w 5035417"/>
              <a:gd name="connsiteY59" fmla="*/ 5897377 h 6025678"/>
              <a:gd name="connsiteX60" fmla="*/ 1465065 w 5035417"/>
              <a:gd name="connsiteY60" fmla="*/ 5923565 h 6025678"/>
              <a:gd name="connsiteX61" fmla="*/ 1279295 w 5035417"/>
              <a:gd name="connsiteY61" fmla="*/ 5776063 h 6025678"/>
              <a:gd name="connsiteX62" fmla="*/ 1151078 w 5035417"/>
              <a:gd name="connsiteY62" fmla="*/ 5877373 h 6025678"/>
              <a:gd name="connsiteX63" fmla="*/ 975635 w 5035417"/>
              <a:gd name="connsiteY63" fmla="*/ 5521741 h 6025678"/>
              <a:gd name="connsiteX64" fmla="*/ 886872 w 5035417"/>
              <a:gd name="connsiteY64" fmla="*/ 5446739 h 6025678"/>
              <a:gd name="connsiteX65" fmla="*/ 308394 w 5035417"/>
              <a:gd name="connsiteY65" fmla="*/ 5082423 h 6025678"/>
              <a:gd name="connsiteX66" fmla="*/ 632301 w 5035417"/>
              <a:gd name="connsiteY66" fmla="*/ 4692657 h 6025678"/>
              <a:gd name="connsiteX67" fmla="*/ 754392 w 5035417"/>
              <a:gd name="connsiteY67" fmla="*/ 4463708 h 6025678"/>
              <a:gd name="connsiteX68" fmla="*/ 668717 w 5035417"/>
              <a:gd name="connsiteY68" fmla="*/ 4385732 h 6025678"/>
              <a:gd name="connsiteX69" fmla="*/ 1 w 5035417"/>
              <a:gd name="connsiteY69" fmla="*/ 4284467 h 6025678"/>
              <a:gd name="connsiteX70" fmla="*/ 105987 w 5035417"/>
              <a:gd name="connsiteY70" fmla="*/ 3982826 h 6025678"/>
              <a:gd name="connsiteX71" fmla="*/ 150721 w 5035417"/>
              <a:gd name="connsiteY71" fmla="*/ 3917270 h 6025678"/>
              <a:gd name="connsiteX72" fmla="*/ 148480 w 5035417"/>
              <a:gd name="connsiteY72" fmla="*/ 3916781 h 6025678"/>
              <a:gd name="connsiteX73" fmla="*/ 553 w 5035417"/>
              <a:gd name="connsiteY73" fmla="*/ 3613572 h 6025678"/>
              <a:gd name="connsiteX74" fmla="*/ 860113 w 5035417"/>
              <a:gd name="connsiteY74" fmla="*/ 2916181 h 6025678"/>
              <a:gd name="connsiteX75" fmla="*/ 1469290 w 5035417"/>
              <a:gd name="connsiteY75" fmla="*/ 2379757 h 6025678"/>
              <a:gd name="connsiteX76" fmla="*/ 4588 w 5035417"/>
              <a:gd name="connsiteY76" fmla="*/ 3535546 h 6025678"/>
              <a:gd name="connsiteX77" fmla="*/ 560554 w 5035417"/>
              <a:gd name="connsiteY77" fmla="*/ 2932299 h 6025678"/>
              <a:gd name="connsiteX78" fmla="*/ 617258 w 5035417"/>
              <a:gd name="connsiteY78" fmla="*/ 2992483 h 6025678"/>
              <a:gd name="connsiteX79" fmla="*/ 1433064 w 5035417"/>
              <a:gd name="connsiteY79" fmla="*/ 2278373 h 6025678"/>
              <a:gd name="connsiteX80" fmla="*/ 1388211 w 5035417"/>
              <a:gd name="connsiteY80" fmla="*/ 2229300 h 6025678"/>
              <a:gd name="connsiteX81" fmla="*/ 577539 w 5035417"/>
              <a:gd name="connsiteY81" fmla="*/ 2917683 h 6025678"/>
              <a:gd name="connsiteX82" fmla="*/ 1363895 w 5035417"/>
              <a:gd name="connsiteY82" fmla="*/ 2208487 h 6025678"/>
              <a:gd name="connsiteX83" fmla="*/ 1344239 w 5035417"/>
              <a:gd name="connsiteY83" fmla="*/ 2195144 h 6025678"/>
              <a:gd name="connsiteX84" fmla="*/ 1297502 w 5035417"/>
              <a:gd name="connsiteY84" fmla="*/ 2245685 h 6025678"/>
              <a:gd name="connsiteX85" fmla="*/ 998242 w 5035417"/>
              <a:gd name="connsiteY85" fmla="*/ 1946508 h 6025678"/>
              <a:gd name="connsiteX86" fmla="*/ 1528123 w 5035417"/>
              <a:gd name="connsiteY86" fmla="*/ 1515133 h 6025678"/>
              <a:gd name="connsiteX87" fmla="*/ 1886294 w 5035417"/>
              <a:gd name="connsiteY87" fmla="*/ 1158510 h 6025678"/>
              <a:gd name="connsiteX88" fmla="*/ 984206 w 5035417"/>
              <a:gd name="connsiteY88" fmla="*/ 1886531 h 6025678"/>
              <a:gd name="connsiteX89" fmla="*/ 1289753 w 5035417"/>
              <a:gd name="connsiteY89" fmla="*/ 1488202 h 6025678"/>
              <a:gd name="connsiteX90" fmla="*/ 1350470 w 5035417"/>
              <a:gd name="connsiteY90" fmla="*/ 1544351 h 6025678"/>
              <a:gd name="connsiteX91" fmla="*/ 1977132 w 5035417"/>
              <a:gd name="connsiteY91" fmla="*/ 903908 h 6025678"/>
              <a:gd name="connsiteX92" fmla="*/ 1896203 w 5035417"/>
              <a:gd name="connsiteY92" fmla="*/ 948957 h 6025678"/>
              <a:gd name="connsiteX93" fmla="*/ 1875251 w 5035417"/>
              <a:gd name="connsiteY93" fmla="*/ 926005 h 6025678"/>
              <a:gd name="connsiteX94" fmla="*/ 1299871 w 5035417"/>
              <a:gd name="connsiteY94" fmla="*/ 1478721 h 6025678"/>
              <a:gd name="connsiteX95" fmla="*/ 1850125 w 5035417"/>
              <a:gd name="connsiteY95" fmla="*/ 903514 h 6025678"/>
              <a:gd name="connsiteX96" fmla="*/ 1833405 w 5035417"/>
              <a:gd name="connsiteY96" fmla="*/ 820343 h 6025678"/>
              <a:gd name="connsiteX97" fmla="*/ 1803966 w 5035417"/>
              <a:gd name="connsiteY97" fmla="*/ 790904 h 6025678"/>
              <a:gd name="connsiteX98" fmla="*/ 1614878 w 5035417"/>
              <a:gd name="connsiteY98" fmla="*/ 641303 h 6025678"/>
              <a:gd name="connsiteX99" fmla="*/ 1810753 w 5035417"/>
              <a:gd name="connsiteY99" fmla="*/ 415989 h 6025678"/>
              <a:gd name="connsiteX100" fmla="*/ 1968725 w 5035417"/>
              <a:gd name="connsiteY100" fmla="*/ 258018 h 6025678"/>
              <a:gd name="connsiteX101" fmla="*/ 2236660 w 5035417"/>
              <a:gd name="connsiteY101" fmla="*/ 78423 h 6025678"/>
              <a:gd name="connsiteX102" fmla="*/ 2322676 w 5035417"/>
              <a:gd name="connsiteY102" fmla="*/ 1029 h 6025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5035417" h="6025678">
                <a:moveTo>
                  <a:pt x="2322676" y="1029"/>
                </a:moveTo>
                <a:cubicBezTo>
                  <a:pt x="2339923" y="-3177"/>
                  <a:pt x="2358700" y="4972"/>
                  <a:pt x="2381716" y="35536"/>
                </a:cubicBezTo>
                <a:cubicBezTo>
                  <a:pt x="2281789" y="130849"/>
                  <a:pt x="2179065" y="215918"/>
                  <a:pt x="2056996" y="282925"/>
                </a:cubicBezTo>
                <a:cubicBezTo>
                  <a:pt x="2184523" y="225977"/>
                  <a:pt x="2278021" y="124721"/>
                  <a:pt x="2394458" y="51009"/>
                </a:cubicBezTo>
                <a:cubicBezTo>
                  <a:pt x="2407917" y="67589"/>
                  <a:pt x="2422106" y="84760"/>
                  <a:pt x="2439242" y="96705"/>
                </a:cubicBezTo>
                <a:cubicBezTo>
                  <a:pt x="2439242" y="96705"/>
                  <a:pt x="2452388" y="83557"/>
                  <a:pt x="2458979" y="76966"/>
                </a:cubicBezTo>
                <a:cubicBezTo>
                  <a:pt x="2519060" y="86922"/>
                  <a:pt x="2562444" y="139985"/>
                  <a:pt x="2586922" y="188143"/>
                </a:cubicBezTo>
                <a:cubicBezTo>
                  <a:pt x="2619772" y="165838"/>
                  <a:pt x="2648981" y="140169"/>
                  <a:pt x="2675228" y="111782"/>
                </a:cubicBezTo>
                <a:cubicBezTo>
                  <a:pt x="2736117" y="199290"/>
                  <a:pt x="2951348" y="273234"/>
                  <a:pt x="2796060" y="379832"/>
                </a:cubicBezTo>
                <a:cubicBezTo>
                  <a:pt x="2811310" y="393951"/>
                  <a:pt x="2841918" y="422245"/>
                  <a:pt x="2857193" y="436363"/>
                </a:cubicBezTo>
                <a:cubicBezTo>
                  <a:pt x="3058339" y="372166"/>
                  <a:pt x="3319152" y="519546"/>
                  <a:pt x="3255603" y="710958"/>
                </a:cubicBezTo>
                <a:cubicBezTo>
                  <a:pt x="3214276" y="819729"/>
                  <a:pt x="3126735" y="911470"/>
                  <a:pt x="3032521" y="1004735"/>
                </a:cubicBezTo>
                <a:cubicBezTo>
                  <a:pt x="3075164" y="1073778"/>
                  <a:pt x="3006411" y="1132389"/>
                  <a:pt x="2948435" y="1177300"/>
                </a:cubicBezTo>
                <a:cubicBezTo>
                  <a:pt x="2963166" y="1191984"/>
                  <a:pt x="2992697" y="1221401"/>
                  <a:pt x="3007441" y="1236073"/>
                </a:cubicBezTo>
                <a:cubicBezTo>
                  <a:pt x="3114481" y="1184292"/>
                  <a:pt x="3287636" y="1148550"/>
                  <a:pt x="3391815" y="1212340"/>
                </a:cubicBezTo>
                <a:lnTo>
                  <a:pt x="3432478" y="1248430"/>
                </a:lnTo>
                <a:lnTo>
                  <a:pt x="3522113" y="1183457"/>
                </a:lnTo>
                <a:cubicBezTo>
                  <a:pt x="3662740" y="1076734"/>
                  <a:pt x="3799682" y="966759"/>
                  <a:pt x="3930732" y="851726"/>
                </a:cubicBezTo>
                <a:cubicBezTo>
                  <a:pt x="4035880" y="732864"/>
                  <a:pt x="4227440" y="586910"/>
                  <a:pt x="4344795" y="755967"/>
                </a:cubicBezTo>
                <a:cubicBezTo>
                  <a:pt x="4069004" y="1003423"/>
                  <a:pt x="3783400" y="1239455"/>
                  <a:pt x="3486841" y="1463785"/>
                </a:cubicBezTo>
                <a:lnTo>
                  <a:pt x="3401983" y="1525141"/>
                </a:lnTo>
                <a:lnTo>
                  <a:pt x="3395005" y="1539755"/>
                </a:lnTo>
                <a:lnTo>
                  <a:pt x="3390020" y="1547749"/>
                </a:lnTo>
                <a:lnTo>
                  <a:pt x="3489650" y="1475715"/>
                </a:lnTo>
                <a:cubicBezTo>
                  <a:pt x="3788096" y="1250731"/>
                  <a:pt x="4080252" y="1017423"/>
                  <a:pt x="4378405" y="800088"/>
                </a:cubicBezTo>
                <a:cubicBezTo>
                  <a:pt x="4413579" y="847691"/>
                  <a:pt x="4450815" y="896874"/>
                  <a:pt x="4508152" y="921587"/>
                </a:cubicBezTo>
                <a:cubicBezTo>
                  <a:pt x="4525056" y="907152"/>
                  <a:pt x="4597384" y="837518"/>
                  <a:pt x="4618806" y="817040"/>
                </a:cubicBezTo>
                <a:cubicBezTo>
                  <a:pt x="4937510" y="765171"/>
                  <a:pt x="5046000" y="1012589"/>
                  <a:pt x="5034616" y="1231412"/>
                </a:cubicBezTo>
                <a:cubicBezTo>
                  <a:pt x="4578680" y="1506153"/>
                  <a:pt x="4232040" y="1855695"/>
                  <a:pt x="3786564" y="2156667"/>
                </a:cubicBezTo>
                <a:cubicBezTo>
                  <a:pt x="3470749" y="2350379"/>
                  <a:pt x="3177043" y="2636439"/>
                  <a:pt x="2902060" y="2868362"/>
                </a:cubicBezTo>
                <a:cubicBezTo>
                  <a:pt x="3594886" y="2350117"/>
                  <a:pt x="4261438" y="1771288"/>
                  <a:pt x="5028757" y="1334932"/>
                </a:cubicBezTo>
                <a:cubicBezTo>
                  <a:pt x="4981345" y="1716429"/>
                  <a:pt x="4473463" y="1879903"/>
                  <a:pt x="4221513" y="2135283"/>
                </a:cubicBezTo>
                <a:cubicBezTo>
                  <a:pt x="4200611" y="2115017"/>
                  <a:pt x="4159747" y="2075378"/>
                  <a:pt x="4139180" y="2055434"/>
                </a:cubicBezTo>
                <a:cubicBezTo>
                  <a:pt x="3787135" y="2434230"/>
                  <a:pt x="3350254" y="2693783"/>
                  <a:pt x="2954658" y="3002873"/>
                </a:cubicBezTo>
                <a:cubicBezTo>
                  <a:pt x="2975292" y="3025301"/>
                  <a:pt x="2996646" y="3047744"/>
                  <a:pt x="3019783" y="3067979"/>
                </a:cubicBezTo>
                <a:cubicBezTo>
                  <a:pt x="3397212" y="2754872"/>
                  <a:pt x="3784752" y="2459835"/>
                  <a:pt x="4196851" y="2154674"/>
                </a:cubicBezTo>
                <a:cubicBezTo>
                  <a:pt x="3801824" y="2464284"/>
                  <a:pt x="3425854" y="2777529"/>
                  <a:pt x="3055090" y="3095593"/>
                </a:cubicBezTo>
                <a:cubicBezTo>
                  <a:pt x="3064307" y="3101958"/>
                  <a:pt x="3073724" y="3108004"/>
                  <a:pt x="3083630" y="3113295"/>
                </a:cubicBezTo>
                <a:cubicBezTo>
                  <a:pt x="3083630" y="3113295"/>
                  <a:pt x="3128861" y="3068608"/>
                  <a:pt x="3151490" y="3046240"/>
                </a:cubicBezTo>
                <a:cubicBezTo>
                  <a:pt x="3398538" y="3058007"/>
                  <a:pt x="3533622" y="3257594"/>
                  <a:pt x="3586005" y="3443170"/>
                </a:cubicBezTo>
                <a:cubicBezTo>
                  <a:pt x="3287113" y="3581039"/>
                  <a:pt x="3103089" y="3820940"/>
                  <a:pt x="2816636" y="4015493"/>
                </a:cubicBezTo>
                <a:cubicBezTo>
                  <a:pt x="2613792" y="4134525"/>
                  <a:pt x="2454953" y="4332129"/>
                  <a:pt x="2296584" y="4488638"/>
                </a:cubicBezTo>
                <a:cubicBezTo>
                  <a:pt x="2712915" y="4152258"/>
                  <a:pt x="3091992" y="3749269"/>
                  <a:pt x="3606385" y="3522744"/>
                </a:cubicBezTo>
                <a:cubicBezTo>
                  <a:pt x="3673912" y="3791593"/>
                  <a:pt x="3308433" y="3875984"/>
                  <a:pt x="3162740" y="4051223"/>
                </a:cubicBezTo>
                <a:cubicBezTo>
                  <a:pt x="3140327" y="4032308"/>
                  <a:pt x="3096591" y="3995335"/>
                  <a:pt x="3074582" y="3976727"/>
                </a:cubicBezTo>
                <a:cubicBezTo>
                  <a:pt x="2832201" y="4324736"/>
                  <a:pt x="2414963" y="4492366"/>
                  <a:pt x="2164691" y="4826429"/>
                </a:cubicBezTo>
                <a:cubicBezTo>
                  <a:pt x="2214201" y="4815952"/>
                  <a:pt x="2251724" y="4794505"/>
                  <a:pt x="2282196" y="4766661"/>
                </a:cubicBezTo>
                <a:cubicBezTo>
                  <a:pt x="2289836" y="4776694"/>
                  <a:pt x="2300630" y="4786881"/>
                  <a:pt x="2312618" y="4797112"/>
                </a:cubicBezTo>
                <a:cubicBezTo>
                  <a:pt x="2570947" y="4533649"/>
                  <a:pt x="2845496" y="4299331"/>
                  <a:pt x="3148050" y="4063802"/>
                </a:cubicBezTo>
                <a:cubicBezTo>
                  <a:pt x="2862688" y="4306910"/>
                  <a:pt x="2604291" y="4563915"/>
                  <a:pt x="2349100" y="4826951"/>
                </a:cubicBezTo>
                <a:cubicBezTo>
                  <a:pt x="2396998" y="4865764"/>
                  <a:pt x="2437696" y="4904223"/>
                  <a:pt x="2373377" y="4937298"/>
                </a:cubicBezTo>
                <a:cubicBezTo>
                  <a:pt x="2384037" y="4947039"/>
                  <a:pt x="2405445" y="4966600"/>
                  <a:pt x="2416122" y="4976356"/>
                </a:cubicBezTo>
                <a:cubicBezTo>
                  <a:pt x="2546033" y="4955339"/>
                  <a:pt x="2724398" y="5065886"/>
                  <a:pt x="2690670" y="5174837"/>
                </a:cubicBezTo>
                <a:cubicBezTo>
                  <a:pt x="2647440" y="5292470"/>
                  <a:pt x="2489994" y="5358221"/>
                  <a:pt x="2406267" y="5473769"/>
                </a:cubicBezTo>
                <a:cubicBezTo>
                  <a:pt x="2340486" y="5553434"/>
                  <a:pt x="2274708" y="5633070"/>
                  <a:pt x="2176898" y="5683357"/>
                </a:cubicBezTo>
                <a:cubicBezTo>
                  <a:pt x="2039714" y="5750104"/>
                  <a:pt x="1935723" y="5864686"/>
                  <a:pt x="1787865" y="5921632"/>
                </a:cubicBezTo>
                <a:cubicBezTo>
                  <a:pt x="1711711" y="5983318"/>
                  <a:pt x="1666365" y="6086669"/>
                  <a:pt x="1577247" y="5978531"/>
                </a:cubicBezTo>
                <a:cubicBezTo>
                  <a:pt x="1722338" y="5852076"/>
                  <a:pt x="1871491" y="5739212"/>
                  <a:pt x="2048730" y="5650312"/>
                </a:cubicBezTo>
                <a:cubicBezTo>
                  <a:pt x="1863566" y="5725866"/>
                  <a:pt x="1727810" y="5860206"/>
                  <a:pt x="1558747" y="5958004"/>
                </a:cubicBezTo>
                <a:cubicBezTo>
                  <a:pt x="1539205" y="5936005"/>
                  <a:pt x="1518604" y="5913225"/>
                  <a:pt x="1493723" y="5897377"/>
                </a:cubicBezTo>
                <a:cubicBezTo>
                  <a:pt x="1493723" y="5897377"/>
                  <a:pt x="1474635" y="5914821"/>
                  <a:pt x="1465065" y="5923565"/>
                </a:cubicBezTo>
                <a:cubicBezTo>
                  <a:pt x="1377830" y="5910356"/>
                  <a:pt x="1314837" y="5839956"/>
                  <a:pt x="1279295" y="5776063"/>
                </a:cubicBezTo>
                <a:cubicBezTo>
                  <a:pt x="1231599" y="5805655"/>
                  <a:pt x="1189188" y="5839711"/>
                  <a:pt x="1151078" y="5877373"/>
                </a:cubicBezTo>
                <a:cubicBezTo>
                  <a:pt x="1062670" y="5761273"/>
                  <a:pt x="750161" y="5663169"/>
                  <a:pt x="975635" y="5521741"/>
                </a:cubicBezTo>
                <a:cubicBezTo>
                  <a:pt x="953492" y="5503009"/>
                  <a:pt x="909050" y="5465469"/>
                  <a:pt x="886872" y="5446739"/>
                </a:cubicBezTo>
                <a:cubicBezTo>
                  <a:pt x="594814" y="5531912"/>
                  <a:pt x="216123" y="5336377"/>
                  <a:pt x="308394" y="5082423"/>
                </a:cubicBezTo>
                <a:cubicBezTo>
                  <a:pt x="368398" y="4938112"/>
                  <a:pt x="495506" y="4816396"/>
                  <a:pt x="632301" y="4692657"/>
                </a:cubicBezTo>
                <a:cubicBezTo>
                  <a:pt x="570384" y="4601055"/>
                  <a:pt x="670212" y="4523294"/>
                  <a:pt x="754392" y="4463708"/>
                </a:cubicBezTo>
                <a:cubicBezTo>
                  <a:pt x="733003" y="4444227"/>
                  <a:pt x="690124" y="4405199"/>
                  <a:pt x="668717" y="4385732"/>
                </a:cubicBezTo>
                <a:cubicBezTo>
                  <a:pt x="461493" y="4477332"/>
                  <a:pt x="83607" y="4531102"/>
                  <a:pt x="1" y="4284467"/>
                </a:cubicBezTo>
                <a:cubicBezTo>
                  <a:pt x="11865" y="4175612"/>
                  <a:pt x="49679" y="4076007"/>
                  <a:pt x="105987" y="3982826"/>
                </a:cubicBezTo>
                <a:lnTo>
                  <a:pt x="150721" y="3917270"/>
                </a:lnTo>
                <a:lnTo>
                  <a:pt x="148480" y="3916781"/>
                </a:lnTo>
                <a:cubicBezTo>
                  <a:pt x="35232" y="3873094"/>
                  <a:pt x="-5328" y="3737271"/>
                  <a:pt x="553" y="3613572"/>
                </a:cubicBezTo>
                <a:cubicBezTo>
                  <a:pt x="314566" y="3406492"/>
                  <a:pt x="553304" y="3143033"/>
                  <a:pt x="860113" y="2916181"/>
                </a:cubicBezTo>
                <a:cubicBezTo>
                  <a:pt x="1077621" y="2770175"/>
                  <a:pt x="1279903" y="2554564"/>
                  <a:pt x="1469290" y="2379757"/>
                </a:cubicBezTo>
                <a:cubicBezTo>
                  <a:pt x="992125" y="2770373"/>
                  <a:pt x="533057" y="3206652"/>
                  <a:pt x="4588" y="3535546"/>
                </a:cubicBezTo>
                <a:cubicBezTo>
                  <a:pt x="37241" y="3248000"/>
                  <a:pt x="387030" y="3124786"/>
                  <a:pt x="560554" y="2932299"/>
                </a:cubicBezTo>
                <a:cubicBezTo>
                  <a:pt x="574950" y="2947574"/>
                  <a:pt x="603094" y="2977452"/>
                  <a:pt x="617258" y="2992483"/>
                </a:cubicBezTo>
                <a:cubicBezTo>
                  <a:pt x="859719" y="2706974"/>
                  <a:pt x="1160609" y="2511342"/>
                  <a:pt x="1433064" y="2278373"/>
                </a:cubicBezTo>
                <a:cubicBezTo>
                  <a:pt x="1418853" y="2261468"/>
                  <a:pt x="1404146" y="2244552"/>
                  <a:pt x="1388211" y="2229300"/>
                </a:cubicBezTo>
                <a:cubicBezTo>
                  <a:pt x="1128267" y="2465298"/>
                  <a:pt x="861361" y="2687676"/>
                  <a:pt x="577539" y="2917683"/>
                </a:cubicBezTo>
                <a:cubicBezTo>
                  <a:pt x="849603" y="2684322"/>
                  <a:pt x="1108542" y="2448220"/>
                  <a:pt x="1363895" y="2208487"/>
                </a:cubicBezTo>
                <a:cubicBezTo>
                  <a:pt x="1357547" y="2203689"/>
                  <a:pt x="1351061" y="2199132"/>
                  <a:pt x="1344239" y="2195144"/>
                </a:cubicBezTo>
                <a:cubicBezTo>
                  <a:pt x="1344239" y="2195144"/>
                  <a:pt x="1313087" y="2228826"/>
                  <a:pt x="1297502" y="2245685"/>
                </a:cubicBezTo>
                <a:cubicBezTo>
                  <a:pt x="1127355" y="2236817"/>
                  <a:pt x="1034319" y="2086383"/>
                  <a:pt x="998242" y="1946508"/>
                </a:cubicBezTo>
                <a:cubicBezTo>
                  <a:pt x="1204096" y="1842592"/>
                  <a:pt x="1330837" y="1661773"/>
                  <a:pt x="1528123" y="1515133"/>
                </a:cubicBezTo>
                <a:cubicBezTo>
                  <a:pt x="1667826" y="1425415"/>
                  <a:pt x="1777222" y="1276475"/>
                  <a:pt x="1886294" y="1158510"/>
                </a:cubicBezTo>
                <a:cubicBezTo>
                  <a:pt x="1599558" y="1412049"/>
                  <a:pt x="1338480" y="1715793"/>
                  <a:pt x="984206" y="1886531"/>
                </a:cubicBezTo>
                <a:cubicBezTo>
                  <a:pt x="937698" y="1683892"/>
                  <a:pt x="1189412" y="1620284"/>
                  <a:pt x="1289753" y="1488202"/>
                </a:cubicBezTo>
                <a:cubicBezTo>
                  <a:pt x="1305190" y="1502459"/>
                  <a:pt x="1335312" y="1530326"/>
                  <a:pt x="1350470" y="1544351"/>
                </a:cubicBezTo>
                <a:cubicBezTo>
                  <a:pt x="1517403" y="1282048"/>
                  <a:pt x="1804764" y="1155700"/>
                  <a:pt x="1977132" y="903908"/>
                </a:cubicBezTo>
                <a:cubicBezTo>
                  <a:pt x="1943033" y="911805"/>
                  <a:pt x="1917190" y="927970"/>
                  <a:pt x="1896203" y="948957"/>
                </a:cubicBezTo>
                <a:cubicBezTo>
                  <a:pt x="1890941" y="941394"/>
                  <a:pt x="1883507" y="933716"/>
                  <a:pt x="1875251" y="926005"/>
                </a:cubicBezTo>
                <a:cubicBezTo>
                  <a:pt x="1697334" y="1124584"/>
                  <a:pt x="1508246" y="1301196"/>
                  <a:pt x="1299871" y="1478721"/>
                </a:cubicBezTo>
                <a:cubicBezTo>
                  <a:pt x="1496406" y="1295484"/>
                  <a:pt x="1674370" y="1101772"/>
                  <a:pt x="1850125" y="903514"/>
                </a:cubicBezTo>
                <a:cubicBezTo>
                  <a:pt x="1817136" y="874260"/>
                  <a:pt x="1789107" y="845272"/>
                  <a:pt x="1833405" y="820343"/>
                </a:cubicBezTo>
                <a:cubicBezTo>
                  <a:pt x="1826063" y="813001"/>
                  <a:pt x="1811319" y="798257"/>
                  <a:pt x="1803966" y="790904"/>
                </a:cubicBezTo>
                <a:cubicBezTo>
                  <a:pt x="1714493" y="806745"/>
                  <a:pt x="1591649" y="723423"/>
                  <a:pt x="1614878" y="641303"/>
                </a:cubicBezTo>
                <a:cubicBezTo>
                  <a:pt x="1644652" y="552640"/>
                  <a:pt x="1753088" y="503081"/>
                  <a:pt x="1810753" y="415989"/>
                </a:cubicBezTo>
                <a:cubicBezTo>
                  <a:pt x="1856057" y="355944"/>
                  <a:pt x="1901360" y="295920"/>
                  <a:pt x="1968725" y="258018"/>
                </a:cubicBezTo>
                <a:cubicBezTo>
                  <a:pt x="2063205" y="207708"/>
                  <a:pt x="2134827" y="121345"/>
                  <a:pt x="2236660" y="78423"/>
                </a:cubicBezTo>
                <a:cubicBezTo>
                  <a:pt x="2269440" y="49364"/>
                  <a:pt x="2293932" y="8038"/>
                  <a:pt x="2322676" y="1029"/>
                </a:cubicBezTo>
                <a:close/>
              </a:path>
            </a:pathLst>
          </a:custGeom>
        </p:spPr>
        <p:txBody>
          <a:bodyPr wrap="square">
            <a:noAutofit/>
          </a:bodyPr>
          <a:lstStyle/>
          <a:p>
            <a:endParaRPr lang="en-US"/>
          </a:p>
        </p:txBody>
      </p:sp>
    </p:spTree>
    <p:extLst>
      <p:ext uri="{BB962C8B-B14F-4D97-AF65-F5344CB8AC3E}">
        <p14:creationId xmlns:p14="http://schemas.microsoft.com/office/powerpoint/2010/main" val="27640834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Saeed Faal 16">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F65DAE2C-C3F4-28FD-A518-1DCC04E1BD8D}"/>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Picture Placeholder 11">
            <a:extLst>
              <a:ext uri="{FF2B5EF4-FFF2-40B4-BE49-F238E27FC236}">
                <a16:creationId xmlns:a16="http://schemas.microsoft.com/office/drawing/2014/main" id="{4F716DB2-2264-A2D5-F6BC-8BAD48336BA1}"/>
              </a:ext>
            </a:extLst>
          </p:cNvPr>
          <p:cNvSpPr>
            <a:spLocks noGrp="1"/>
          </p:cNvSpPr>
          <p:nvPr>
            <p:ph type="pic" sz="quarter" idx="10"/>
          </p:nvPr>
        </p:nvSpPr>
        <p:spPr>
          <a:xfrm>
            <a:off x="1854194" y="400564"/>
            <a:ext cx="8483623" cy="6056872"/>
          </a:xfrm>
          <a:custGeom>
            <a:avLst/>
            <a:gdLst>
              <a:gd name="connsiteX0" fmla="*/ 863701 w 8483623"/>
              <a:gd name="connsiteY0" fmla="*/ 5937614 h 6056872"/>
              <a:gd name="connsiteX1" fmla="*/ 854802 w 8483623"/>
              <a:gd name="connsiteY1" fmla="*/ 5959253 h 6056872"/>
              <a:gd name="connsiteX2" fmla="*/ 855058 w 8483623"/>
              <a:gd name="connsiteY2" fmla="*/ 5957073 h 6056872"/>
              <a:gd name="connsiteX3" fmla="*/ 859684 w 8483623"/>
              <a:gd name="connsiteY3" fmla="*/ 5946320 h 6056872"/>
              <a:gd name="connsiteX4" fmla="*/ 1372976 w 8483623"/>
              <a:gd name="connsiteY4" fmla="*/ 5899009 h 6056872"/>
              <a:gd name="connsiteX5" fmla="*/ 1372539 w 8483623"/>
              <a:gd name="connsiteY5" fmla="*/ 5900707 h 6056872"/>
              <a:gd name="connsiteX6" fmla="*/ 1372584 w 8483623"/>
              <a:gd name="connsiteY6" fmla="*/ 5900448 h 6056872"/>
              <a:gd name="connsiteX7" fmla="*/ 414363 w 8483623"/>
              <a:gd name="connsiteY7" fmla="*/ 5895737 h 6056872"/>
              <a:gd name="connsiteX8" fmla="*/ 414881 w 8483623"/>
              <a:gd name="connsiteY8" fmla="*/ 5902004 h 6056872"/>
              <a:gd name="connsiteX9" fmla="*/ 414363 w 8483623"/>
              <a:gd name="connsiteY9" fmla="*/ 5895737 h 6056872"/>
              <a:gd name="connsiteX10" fmla="*/ 1373859 w 8483623"/>
              <a:gd name="connsiteY10" fmla="*/ 5895577 h 6056872"/>
              <a:gd name="connsiteX11" fmla="*/ 1373697 w 8483623"/>
              <a:gd name="connsiteY11" fmla="*/ 5896358 h 6056872"/>
              <a:gd name="connsiteX12" fmla="*/ 1372976 w 8483623"/>
              <a:gd name="connsiteY12" fmla="*/ 5899009 h 6056872"/>
              <a:gd name="connsiteX13" fmla="*/ 468790 w 8483623"/>
              <a:gd name="connsiteY13" fmla="*/ 5887371 h 6056872"/>
              <a:gd name="connsiteX14" fmla="*/ 468031 w 8483623"/>
              <a:gd name="connsiteY14" fmla="*/ 5889840 h 6056872"/>
              <a:gd name="connsiteX15" fmla="*/ 466614 w 8483623"/>
              <a:gd name="connsiteY15" fmla="*/ 5896707 h 6056872"/>
              <a:gd name="connsiteX16" fmla="*/ 463701 w 8483623"/>
              <a:gd name="connsiteY16" fmla="*/ 5901515 h 6056872"/>
              <a:gd name="connsiteX17" fmla="*/ 464888 w 8483623"/>
              <a:gd name="connsiteY17" fmla="*/ 5897131 h 6056872"/>
              <a:gd name="connsiteX18" fmla="*/ 613657 w 8483623"/>
              <a:gd name="connsiteY18" fmla="*/ 5881576 h 6056872"/>
              <a:gd name="connsiteX19" fmla="*/ 608806 w 8483623"/>
              <a:gd name="connsiteY19" fmla="*/ 5902021 h 6056872"/>
              <a:gd name="connsiteX20" fmla="*/ 603755 w 8483623"/>
              <a:gd name="connsiteY20" fmla="*/ 5924263 h 6056872"/>
              <a:gd name="connsiteX21" fmla="*/ 589451 w 8483623"/>
              <a:gd name="connsiteY21" fmla="*/ 5983423 h 6056872"/>
              <a:gd name="connsiteX22" fmla="*/ 588720 w 8483623"/>
              <a:gd name="connsiteY22" fmla="*/ 5983775 h 6056872"/>
              <a:gd name="connsiteX23" fmla="*/ 561956 w 8483623"/>
              <a:gd name="connsiteY23" fmla="*/ 6051668 h 6056872"/>
              <a:gd name="connsiteX24" fmla="*/ 558639 w 8483623"/>
              <a:gd name="connsiteY24" fmla="*/ 6056872 h 6056872"/>
              <a:gd name="connsiteX25" fmla="*/ 565676 w 8483623"/>
              <a:gd name="connsiteY25" fmla="*/ 6009756 h 6056872"/>
              <a:gd name="connsiteX26" fmla="*/ 605967 w 8483623"/>
              <a:gd name="connsiteY26" fmla="*/ 5904129 h 6056872"/>
              <a:gd name="connsiteX27" fmla="*/ 613122 w 8483623"/>
              <a:gd name="connsiteY27" fmla="*/ 5883249 h 6056872"/>
              <a:gd name="connsiteX28" fmla="*/ 262853 w 8483623"/>
              <a:gd name="connsiteY28" fmla="*/ 5876549 h 6056872"/>
              <a:gd name="connsiteX29" fmla="*/ 256199 w 8483623"/>
              <a:gd name="connsiteY29" fmla="*/ 5901404 h 6056872"/>
              <a:gd name="connsiteX30" fmla="*/ 253134 w 8483623"/>
              <a:gd name="connsiteY30" fmla="*/ 5913672 h 6056872"/>
              <a:gd name="connsiteX31" fmla="*/ 252253 w 8483623"/>
              <a:gd name="connsiteY31" fmla="*/ 5917399 h 6056872"/>
              <a:gd name="connsiteX32" fmla="*/ 252103 w 8483623"/>
              <a:gd name="connsiteY32" fmla="*/ 5907390 h 6056872"/>
              <a:gd name="connsiteX33" fmla="*/ 258988 w 8483623"/>
              <a:gd name="connsiteY33" fmla="*/ 5886351 h 6056872"/>
              <a:gd name="connsiteX34" fmla="*/ 335526 w 8483623"/>
              <a:gd name="connsiteY34" fmla="*/ 5874012 h 6056872"/>
              <a:gd name="connsiteX35" fmla="*/ 333193 w 8483623"/>
              <a:gd name="connsiteY35" fmla="*/ 5887589 h 6056872"/>
              <a:gd name="connsiteX36" fmla="*/ 321936 w 8483623"/>
              <a:gd name="connsiteY36" fmla="*/ 5938430 h 6056872"/>
              <a:gd name="connsiteX37" fmla="*/ 319760 w 8483623"/>
              <a:gd name="connsiteY37" fmla="*/ 5947914 h 6056872"/>
              <a:gd name="connsiteX38" fmla="*/ 316590 w 8483623"/>
              <a:gd name="connsiteY38" fmla="*/ 5955559 h 6056872"/>
              <a:gd name="connsiteX39" fmla="*/ 311187 w 8483623"/>
              <a:gd name="connsiteY39" fmla="*/ 5963865 h 6056872"/>
              <a:gd name="connsiteX40" fmla="*/ 308926 w 8483623"/>
              <a:gd name="connsiteY40" fmla="*/ 5965012 h 6056872"/>
              <a:gd name="connsiteX41" fmla="*/ 321133 w 8483623"/>
              <a:gd name="connsiteY41" fmla="*/ 5910503 h 6056872"/>
              <a:gd name="connsiteX42" fmla="*/ 334235 w 8483623"/>
              <a:gd name="connsiteY42" fmla="*/ 5879185 h 6056872"/>
              <a:gd name="connsiteX43" fmla="*/ 480115 w 8483623"/>
              <a:gd name="connsiteY43" fmla="*/ 5860954 h 6056872"/>
              <a:gd name="connsiteX44" fmla="*/ 469866 w 8483623"/>
              <a:gd name="connsiteY44" fmla="*/ 5884679 h 6056872"/>
              <a:gd name="connsiteX45" fmla="*/ 468790 w 8483623"/>
              <a:gd name="connsiteY45" fmla="*/ 5887371 h 6056872"/>
              <a:gd name="connsiteX46" fmla="*/ 473117 w 8483623"/>
              <a:gd name="connsiteY46" fmla="*/ 5873292 h 6056872"/>
              <a:gd name="connsiteX47" fmla="*/ 1379724 w 8483623"/>
              <a:gd name="connsiteY47" fmla="*/ 5859388 h 6056872"/>
              <a:gd name="connsiteX48" fmla="*/ 1378249 w 8483623"/>
              <a:gd name="connsiteY48" fmla="*/ 5868215 h 6056872"/>
              <a:gd name="connsiteX49" fmla="*/ 1372584 w 8483623"/>
              <a:gd name="connsiteY49" fmla="*/ 5900448 h 6056872"/>
              <a:gd name="connsiteX50" fmla="*/ 1370266 w 8483623"/>
              <a:gd name="connsiteY50" fmla="*/ 5908986 h 6056872"/>
              <a:gd name="connsiteX51" fmla="*/ 1362356 w 8483623"/>
              <a:gd name="connsiteY51" fmla="*/ 5930601 h 6056872"/>
              <a:gd name="connsiteX52" fmla="*/ 1360346 w 8483623"/>
              <a:gd name="connsiteY52" fmla="*/ 5931840 h 6056872"/>
              <a:gd name="connsiteX53" fmla="*/ 1360198 w 8483623"/>
              <a:gd name="connsiteY53" fmla="*/ 5929743 h 6056872"/>
              <a:gd name="connsiteX54" fmla="*/ 1361781 w 8483623"/>
              <a:gd name="connsiteY54" fmla="*/ 5918167 h 6056872"/>
              <a:gd name="connsiteX55" fmla="*/ 1365260 w 8483623"/>
              <a:gd name="connsiteY55" fmla="*/ 5901832 h 6056872"/>
              <a:gd name="connsiteX56" fmla="*/ 1368566 w 8483623"/>
              <a:gd name="connsiteY56" fmla="*/ 5892681 h 6056872"/>
              <a:gd name="connsiteX57" fmla="*/ 1371312 w 8483623"/>
              <a:gd name="connsiteY57" fmla="*/ 5885857 h 6056872"/>
              <a:gd name="connsiteX58" fmla="*/ 1373007 w 8483623"/>
              <a:gd name="connsiteY58" fmla="*/ 5877992 h 6056872"/>
              <a:gd name="connsiteX59" fmla="*/ 1377640 w 8483623"/>
              <a:gd name="connsiteY59" fmla="*/ 5865579 h 6056872"/>
              <a:gd name="connsiteX60" fmla="*/ 498471 w 8483623"/>
              <a:gd name="connsiteY60" fmla="*/ 5827148 h 6056872"/>
              <a:gd name="connsiteX61" fmla="*/ 496994 w 8483623"/>
              <a:gd name="connsiteY61" fmla="*/ 5835131 h 6056872"/>
              <a:gd name="connsiteX62" fmla="*/ 493251 w 8483623"/>
              <a:gd name="connsiteY62" fmla="*/ 5842995 h 6056872"/>
              <a:gd name="connsiteX63" fmla="*/ 487366 w 8483623"/>
              <a:gd name="connsiteY63" fmla="*/ 5855113 h 6056872"/>
              <a:gd name="connsiteX64" fmla="*/ 481173 w 8483623"/>
              <a:gd name="connsiteY64" fmla="*/ 5859088 h 6056872"/>
              <a:gd name="connsiteX65" fmla="*/ 480115 w 8483623"/>
              <a:gd name="connsiteY65" fmla="*/ 5860954 h 6056872"/>
              <a:gd name="connsiteX66" fmla="*/ 487058 w 8483623"/>
              <a:gd name="connsiteY66" fmla="*/ 5844880 h 6056872"/>
              <a:gd name="connsiteX67" fmla="*/ 490496 w 8483623"/>
              <a:gd name="connsiteY67" fmla="*/ 5848368 h 6056872"/>
              <a:gd name="connsiteX68" fmla="*/ 492138 w 8483623"/>
              <a:gd name="connsiteY68" fmla="*/ 5841131 h 6056872"/>
              <a:gd name="connsiteX69" fmla="*/ 684385 w 8483623"/>
              <a:gd name="connsiteY69" fmla="*/ 5808906 h 6056872"/>
              <a:gd name="connsiteX70" fmla="*/ 682433 w 8483623"/>
              <a:gd name="connsiteY70" fmla="*/ 5823864 h 6056872"/>
              <a:gd name="connsiteX71" fmla="*/ 679030 w 8483623"/>
              <a:gd name="connsiteY71" fmla="*/ 5827137 h 6056872"/>
              <a:gd name="connsiteX72" fmla="*/ 680098 w 8483623"/>
              <a:gd name="connsiteY72" fmla="*/ 5819860 h 6056872"/>
              <a:gd name="connsiteX73" fmla="*/ 680673 w 8483623"/>
              <a:gd name="connsiteY73" fmla="*/ 5813292 h 6056872"/>
              <a:gd name="connsiteX74" fmla="*/ 227233 w 8483623"/>
              <a:gd name="connsiteY74" fmla="*/ 5800919 h 6056872"/>
              <a:gd name="connsiteX75" fmla="*/ 220269 w 8483623"/>
              <a:gd name="connsiteY75" fmla="*/ 5842594 h 6056872"/>
              <a:gd name="connsiteX76" fmla="*/ 217580 w 8483623"/>
              <a:gd name="connsiteY76" fmla="*/ 5846592 h 6056872"/>
              <a:gd name="connsiteX77" fmla="*/ 213749 w 8483623"/>
              <a:gd name="connsiteY77" fmla="*/ 5849415 h 6056872"/>
              <a:gd name="connsiteX78" fmla="*/ 222683 w 8483623"/>
              <a:gd name="connsiteY78" fmla="*/ 5814433 h 6056872"/>
              <a:gd name="connsiteX79" fmla="*/ 1271431 w 8483623"/>
              <a:gd name="connsiteY79" fmla="*/ 5786295 h 6056872"/>
              <a:gd name="connsiteX80" fmla="*/ 1270296 w 8483623"/>
              <a:gd name="connsiteY80" fmla="*/ 5792898 h 6056872"/>
              <a:gd name="connsiteX81" fmla="*/ 1269928 w 8483623"/>
              <a:gd name="connsiteY81" fmla="*/ 5792316 h 6056872"/>
              <a:gd name="connsiteX82" fmla="*/ 1344103 w 8483623"/>
              <a:gd name="connsiteY82" fmla="*/ 5783761 h 6056872"/>
              <a:gd name="connsiteX83" fmla="*/ 1343120 w 8483623"/>
              <a:gd name="connsiteY83" fmla="*/ 5787432 h 6056872"/>
              <a:gd name="connsiteX84" fmla="*/ 1337312 w 8483623"/>
              <a:gd name="connsiteY84" fmla="*/ 5804551 h 6056872"/>
              <a:gd name="connsiteX85" fmla="*/ 1336892 w 8483623"/>
              <a:gd name="connsiteY85" fmla="*/ 5803470 h 6056872"/>
              <a:gd name="connsiteX86" fmla="*/ 1339653 w 8483623"/>
              <a:gd name="connsiteY86" fmla="*/ 5795042 h 6056872"/>
              <a:gd name="connsiteX87" fmla="*/ 803464 w 8483623"/>
              <a:gd name="connsiteY87" fmla="*/ 5754155 h 6056872"/>
              <a:gd name="connsiteX88" fmla="*/ 800299 w 8483623"/>
              <a:gd name="connsiteY88" fmla="*/ 5760354 h 6056872"/>
              <a:gd name="connsiteX89" fmla="*/ 801583 w 8483623"/>
              <a:gd name="connsiteY89" fmla="*/ 5754486 h 6056872"/>
              <a:gd name="connsiteX90" fmla="*/ 805187 w 8483623"/>
              <a:gd name="connsiteY90" fmla="*/ 5750783 h 6056872"/>
              <a:gd name="connsiteX91" fmla="*/ 804675 w 8483623"/>
              <a:gd name="connsiteY91" fmla="*/ 5753942 h 6056872"/>
              <a:gd name="connsiteX92" fmla="*/ 803464 w 8483623"/>
              <a:gd name="connsiteY92" fmla="*/ 5754155 h 6056872"/>
              <a:gd name="connsiteX93" fmla="*/ 582727 w 8483623"/>
              <a:gd name="connsiteY93" fmla="*/ 5733047 h 6056872"/>
              <a:gd name="connsiteX94" fmla="*/ 579097 w 8483623"/>
              <a:gd name="connsiteY94" fmla="*/ 5742993 h 6056872"/>
              <a:gd name="connsiteX95" fmla="*/ 570511 w 8483623"/>
              <a:gd name="connsiteY95" fmla="*/ 5787115 h 6056872"/>
              <a:gd name="connsiteX96" fmla="*/ 556943 w 8483623"/>
              <a:gd name="connsiteY96" fmla="*/ 5844890 h 6056872"/>
              <a:gd name="connsiteX97" fmla="*/ 555620 w 8483623"/>
              <a:gd name="connsiteY97" fmla="*/ 5836846 h 6056872"/>
              <a:gd name="connsiteX98" fmla="*/ 562501 w 8483623"/>
              <a:gd name="connsiteY98" fmla="*/ 5810918 h 6056872"/>
              <a:gd name="connsiteX99" fmla="*/ 564729 w 8483623"/>
              <a:gd name="connsiteY99" fmla="*/ 5782618 h 6056872"/>
              <a:gd name="connsiteX100" fmla="*/ 576629 w 8483623"/>
              <a:gd name="connsiteY100" fmla="*/ 5749316 h 6056872"/>
              <a:gd name="connsiteX101" fmla="*/ 583616 w 8483623"/>
              <a:gd name="connsiteY101" fmla="*/ 5730612 h 6056872"/>
              <a:gd name="connsiteX102" fmla="*/ 583566 w 8483623"/>
              <a:gd name="connsiteY102" fmla="*/ 5730810 h 6056872"/>
              <a:gd name="connsiteX103" fmla="*/ 582727 w 8483623"/>
              <a:gd name="connsiteY103" fmla="*/ 5733047 h 6056872"/>
              <a:gd name="connsiteX104" fmla="*/ 743256 w 8483623"/>
              <a:gd name="connsiteY104" fmla="*/ 5722690 h 6056872"/>
              <a:gd name="connsiteX105" fmla="*/ 739084 w 8483623"/>
              <a:gd name="connsiteY105" fmla="*/ 5732836 h 6056872"/>
              <a:gd name="connsiteX106" fmla="*/ 740466 w 8483623"/>
              <a:gd name="connsiteY106" fmla="*/ 5728738 h 6056872"/>
              <a:gd name="connsiteX107" fmla="*/ 980896 w 8483623"/>
              <a:gd name="connsiteY107" fmla="*/ 5719269 h 6056872"/>
              <a:gd name="connsiteX108" fmla="*/ 980752 w 8483623"/>
              <a:gd name="connsiteY108" fmla="*/ 5725590 h 6056872"/>
              <a:gd name="connsiteX109" fmla="*/ 980896 w 8483623"/>
              <a:gd name="connsiteY109" fmla="*/ 5719269 h 6056872"/>
              <a:gd name="connsiteX110" fmla="*/ 1484981 w 8483623"/>
              <a:gd name="connsiteY110" fmla="*/ 5622826 h 6056872"/>
              <a:gd name="connsiteX111" fmla="*/ 1479708 w 8483623"/>
              <a:gd name="connsiteY111" fmla="*/ 5643588 h 6056872"/>
              <a:gd name="connsiteX112" fmla="*/ 1484725 w 8483623"/>
              <a:gd name="connsiteY112" fmla="*/ 5636277 h 6056872"/>
              <a:gd name="connsiteX113" fmla="*/ 1489302 w 8483623"/>
              <a:gd name="connsiteY113" fmla="*/ 5623621 h 6056872"/>
              <a:gd name="connsiteX114" fmla="*/ 1484981 w 8483623"/>
              <a:gd name="connsiteY114" fmla="*/ 5622826 h 6056872"/>
              <a:gd name="connsiteX115" fmla="*/ 1675686 w 8483623"/>
              <a:gd name="connsiteY115" fmla="*/ 5590306 h 6056872"/>
              <a:gd name="connsiteX116" fmla="*/ 1676325 w 8483623"/>
              <a:gd name="connsiteY116" fmla="*/ 5591315 h 6056872"/>
              <a:gd name="connsiteX117" fmla="*/ 1673900 w 8483623"/>
              <a:gd name="connsiteY117" fmla="*/ 5594207 h 6056872"/>
              <a:gd name="connsiteX118" fmla="*/ 828239 w 8483623"/>
              <a:gd name="connsiteY118" fmla="*/ 5569907 h 6056872"/>
              <a:gd name="connsiteX119" fmla="*/ 821565 w 8483623"/>
              <a:gd name="connsiteY119" fmla="*/ 5584297 h 6056872"/>
              <a:gd name="connsiteX120" fmla="*/ 809598 w 8483623"/>
              <a:gd name="connsiteY120" fmla="*/ 5640543 h 6056872"/>
              <a:gd name="connsiteX121" fmla="*/ 807018 w 8483623"/>
              <a:gd name="connsiteY121" fmla="*/ 5650591 h 6056872"/>
              <a:gd name="connsiteX122" fmla="*/ 829787 w 8483623"/>
              <a:gd name="connsiteY122" fmla="*/ 5592263 h 6056872"/>
              <a:gd name="connsiteX123" fmla="*/ 830640 w 8483623"/>
              <a:gd name="connsiteY123" fmla="*/ 5580542 h 6056872"/>
              <a:gd name="connsiteX124" fmla="*/ 829707 w 8483623"/>
              <a:gd name="connsiteY124" fmla="*/ 5570589 h 6056872"/>
              <a:gd name="connsiteX125" fmla="*/ 1189467 w 8483623"/>
              <a:gd name="connsiteY125" fmla="*/ 5565803 h 6056872"/>
              <a:gd name="connsiteX126" fmla="*/ 1184855 w 8483623"/>
              <a:gd name="connsiteY126" fmla="*/ 5571743 h 6056872"/>
              <a:gd name="connsiteX127" fmla="*/ 1183397 w 8483623"/>
              <a:gd name="connsiteY127" fmla="*/ 5581703 h 6056872"/>
              <a:gd name="connsiteX128" fmla="*/ 1189590 w 8483623"/>
              <a:gd name="connsiteY128" fmla="*/ 5566894 h 6056872"/>
              <a:gd name="connsiteX129" fmla="*/ 1350425 w 8483623"/>
              <a:gd name="connsiteY129" fmla="*/ 5560449 h 6056872"/>
              <a:gd name="connsiteX130" fmla="*/ 1347910 w 8483623"/>
              <a:gd name="connsiteY130" fmla="*/ 5566923 h 6056872"/>
              <a:gd name="connsiteX131" fmla="*/ 1348580 w 8483623"/>
              <a:gd name="connsiteY131" fmla="*/ 5560981 h 6056872"/>
              <a:gd name="connsiteX132" fmla="*/ 1351795 w 8483623"/>
              <a:gd name="connsiteY132" fmla="*/ 5556928 h 6056872"/>
              <a:gd name="connsiteX133" fmla="*/ 1351614 w 8483623"/>
              <a:gd name="connsiteY133" fmla="*/ 5560107 h 6056872"/>
              <a:gd name="connsiteX134" fmla="*/ 1350425 w 8483623"/>
              <a:gd name="connsiteY134" fmla="*/ 5560449 h 6056872"/>
              <a:gd name="connsiteX135" fmla="*/ 1600880 w 8483623"/>
              <a:gd name="connsiteY135" fmla="*/ 5555749 h 6056872"/>
              <a:gd name="connsiteX136" fmla="*/ 1601145 w 8483623"/>
              <a:gd name="connsiteY136" fmla="*/ 5564349 h 6056872"/>
              <a:gd name="connsiteX137" fmla="*/ 1598302 w 8483623"/>
              <a:gd name="connsiteY137" fmla="*/ 5567525 h 6056872"/>
              <a:gd name="connsiteX138" fmla="*/ 1600880 w 8483623"/>
              <a:gd name="connsiteY138" fmla="*/ 5555749 h 6056872"/>
              <a:gd name="connsiteX139" fmla="*/ 1600288 w 8483623"/>
              <a:gd name="connsiteY139" fmla="*/ 5548622 h 6056872"/>
              <a:gd name="connsiteX140" fmla="*/ 1602011 w 8483623"/>
              <a:gd name="connsiteY140" fmla="*/ 5553338 h 6056872"/>
              <a:gd name="connsiteX141" fmla="*/ 1600880 w 8483623"/>
              <a:gd name="connsiteY141" fmla="*/ 5555749 h 6056872"/>
              <a:gd name="connsiteX142" fmla="*/ 1600288 w 8483623"/>
              <a:gd name="connsiteY142" fmla="*/ 5548622 h 6056872"/>
              <a:gd name="connsiteX143" fmla="*/ 589089 w 8483623"/>
              <a:gd name="connsiteY143" fmla="*/ 5502260 h 6056872"/>
              <a:gd name="connsiteX144" fmla="*/ 551531 w 8483623"/>
              <a:gd name="connsiteY144" fmla="*/ 5589770 h 6056872"/>
              <a:gd name="connsiteX145" fmla="*/ 544738 w 8483623"/>
              <a:gd name="connsiteY145" fmla="*/ 5607430 h 6056872"/>
              <a:gd name="connsiteX146" fmla="*/ 578475 w 8483623"/>
              <a:gd name="connsiteY146" fmla="*/ 5529773 h 6056872"/>
              <a:gd name="connsiteX147" fmla="*/ 583236 w 8483623"/>
              <a:gd name="connsiteY147" fmla="*/ 5519859 h 6056872"/>
              <a:gd name="connsiteX148" fmla="*/ 1320598 w 8483623"/>
              <a:gd name="connsiteY148" fmla="*/ 5494597 h 6056872"/>
              <a:gd name="connsiteX149" fmla="*/ 1321114 w 8483623"/>
              <a:gd name="connsiteY149" fmla="*/ 5500861 h 6056872"/>
              <a:gd name="connsiteX150" fmla="*/ 1320598 w 8483623"/>
              <a:gd name="connsiteY150" fmla="*/ 5494597 h 6056872"/>
              <a:gd name="connsiteX151" fmla="*/ 804260 w 8483623"/>
              <a:gd name="connsiteY151" fmla="*/ 5489631 h 6056872"/>
              <a:gd name="connsiteX152" fmla="*/ 802012 w 8483623"/>
              <a:gd name="connsiteY152" fmla="*/ 5490419 h 6056872"/>
              <a:gd name="connsiteX153" fmla="*/ 800686 w 8483623"/>
              <a:gd name="connsiteY153" fmla="*/ 5490884 h 6056872"/>
              <a:gd name="connsiteX154" fmla="*/ 799519 w 8483623"/>
              <a:gd name="connsiteY154" fmla="*/ 5491293 h 6056872"/>
              <a:gd name="connsiteX155" fmla="*/ 799594 w 8483623"/>
              <a:gd name="connsiteY155" fmla="*/ 5491267 h 6056872"/>
              <a:gd name="connsiteX156" fmla="*/ 800686 w 8483623"/>
              <a:gd name="connsiteY156" fmla="*/ 5490884 h 6056872"/>
              <a:gd name="connsiteX157" fmla="*/ 801297 w 8483623"/>
              <a:gd name="connsiteY157" fmla="*/ 5490670 h 6056872"/>
              <a:gd name="connsiteX158" fmla="*/ 802012 w 8483623"/>
              <a:gd name="connsiteY158" fmla="*/ 5490419 h 6056872"/>
              <a:gd name="connsiteX159" fmla="*/ 803297 w 8483623"/>
              <a:gd name="connsiteY159" fmla="*/ 5489969 h 6056872"/>
              <a:gd name="connsiteX160" fmla="*/ 804260 w 8483623"/>
              <a:gd name="connsiteY160" fmla="*/ 5489631 h 6056872"/>
              <a:gd name="connsiteX161" fmla="*/ 1319129 w 8483623"/>
              <a:gd name="connsiteY161" fmla="*/ 5481102 h 6056872"/>
              <a:gd name="connsiteX162" fmla="*/ 1318560 w 8483623"/>
              <a:gd name="connsiteY162" fmla="*/ 5481382 h 6056872"/>
              <a:gd name="connsiteX163" fmla="*/ 1318627 w 8483623"/>
              <a:gd name="connsiteY163" fmla="*/ 5481349 h 6056872"/>
              <a:gd name="connsiteX164" fmla="*/ 1322879 w 8483623"/>
              <a:gd name="connsiteY164" fmla="*/ 5479257 h 6056872"/>
              <a:gd name="connsiteX165" fmla="*/ 1320180 w 8483623"/>
              <a:gd name="connsiteY165" fmla="*/ 5480585 h 6056872"/>
              <a:gd name="connsiteX166" fmla="*/ 1319129 w 8483623"/>
              <a:gd name="connsiteY166" fmla="*/ 5481102 h 6056872"/>
              <a:gd name="connsiteX167" fmla="*/ 1337623 w 8483623"/>
              <a:gd name="connsiteY167" fmla="*/ 5428528 h 6056872"/>
              <a:gd name="connsiteX168" fmla="*/ 1336276 w 8483623"/>
              <a:gd name="connsiteY168" fmla="*/ 5448018 h 6056872"/>
              <a:gd name="connsiteX169" fmla="*/ 1328962 w 8483623"/>
              <a:gd name="connsiteY169" fmla="*/ 5459780 h 6056872"/>
              <a:gd name="connsiteX170" fmla="*/ 1337623 w 8483623"/>
              <a:gd name="connsiteY170" fmla="*/ 5428528 h 6056872"/>
              <a:gd name="connsiteX171" fmla="*/ 8042657 w 8483623"/>
              <a:gd name="connsiteY171" fmla="*/ 5420186 h 6056872"/>
              <a:gd name="connsiteX172" fmla="*/ 8036653 w 8483623"/>
              <a:gd name="connsiteY172" fmla="*/ 5424695 h 6056872"/>
              <a:gd name="connsiteX173" fmla="*/ 8046939 w 8483623"/>
              <a:gd name="connsiteY173" fmla="*/ 5431126 h 6056872"/>
              <a:gd name="connsiteX174" fmla="*/ 279776 w 8483623"/>
              <a:gd name="connsiteY174" fmla="*/ 5361024 h 6056872"/>
              <a:gd name="connsiteX175" fmla="*/ 278848 w 8483623"/>
              <a:gd name="connsiteY175" fmla="*/ 5363367 h 6056872"/>
              <a:gd name="connsiteX176" fmla="*/ 268341 w 8483623"/>
              <a:gd name="connsiteY176" fmla="*/ 5389410 h 6056872"/>
              <a:gd name="connsiteX177" fmla="*/ 271926 w 8483623"/>
              <a:gd name="connsiteY177" fmla="*/ 5382494 h 6056872"/>
              <a:gd name="connsiteX178" fmla="*/ 279927 w 8483623"/>
              <a:gd name="connsiteY178" fmla="*/ 5362912 h 6056872"/>
              <a:gd name="connsiteX179" fmla="*/ 7303302 w 8483623"/>
              <a:gd name="connsiteY179" fmla="*/ 5356366 h 6056872"/>
              <a:gd name="connsiteX180" fmla="*/ 7309886 w 8483623"/>
              <a:gd name="connsiteY180" fmla="*/ 5395943 h 6056872"/>
              <a:gd name="connsiteX181" fmla="*/ 7337219 w 8483623"/>
              <a:gd name="connsiteY181" fmla="*/ 5401804 h 6056872"/>
              <a:gd name="connsiteX182" fmla="*/ 7334123 w 8483623"/>
              <a:gd name="connsiteY182" fmla="*/ 5398030 h 6056872"/>
              <a:gd name="connsiteX183" fmla="*/ 7253751 w 8483623"/>
              <a:gd name="connsiteY183" fmla="*/ 5294529 h 6056872"/>
              <a:gd name="connsiteX184" fmla="*/ 7259081 w 8483623"/>
              <a:gd name="connsiteY184" fmla="*/ 5318527 h 6056872"/>
              <a:gd name="connsiteX185" fmla="*/ 7272335 w 8483623"/>
              <a:gd name="connsiteY185" fmla="*/ 5320743 h 6056872"/>
              <a:gd name="connsiteX186" fmla="*/ 7274690 w 8483623"/>
              <a:gd name="connsiteY186" fmla="*/ 5319855 h 6056872"/>
              <a:gd name="connsiteX187" fmla="*/ 7243385 w 8483623"/>
              <a:gd name="connsiteY187" fmla="*/ 5281986 h 6056872"/>
              <a:gd name="connsiteX188" fmla="*/ 7243618 w 8483623"/>
              <a:gd name="connsiteY188" fmla="*/ 5283141 h 6056872"/>
              <a:gd name="connsiteX189" fmla="*/ 7244083 w 8483623"/>
              <a:gd name="connsiteY189" fmla="*/ 5282830 h 6056872"/>
              <a:gd name="connsiteX190" fmla="*/ 1393448 w 8483623"/>
              <a:gd name="connsiteY190" fmla="*/ 5254273 h 6056872"/>
              <a:gd name="connsiteX191" fmla="*/ 1389219 w 8483623"/>
              <a:gd name="connsiteY191" fmla="*/ 5268796 h 6056872"/>
              <a:gd name="connsiteX192" fmla="*/ 1393356 w 8483623"/>
              <a:gd name="connsiteY192" fmla="*/ 5265120 h 6056872"/>
              <a:gd name="connsiteX193" fmla="*/ 1396275 w 8483623"/>
              <a:gd name="connsiteY193" fmla="*/ 5257503 h 6056872"/>
              <a:gd name="connsiteX194" fmla="*/ 1393448 w 8483623"/>
              <a:gd name="connsiteY194" fmla="*/ 5254273 h 6056872"/>
              <a:gd name="connsiteX195" fmla="*/ 8142626 w 8483623"/>
              <a:gd name="connsiteY195" fmla="*/ 5245425 h 6056872"/>
              <a:gd name="connsiteX196" fmla="*/ 8133789 w 8483623"/>
              <a:gd name="connsiteY196" fmla="*/ 5249849 h 6056872"/>
              <a:gd name="connsiteX197" fmla="*/ 8139671 w 8483623"/>
              <a:gd name="connsiteY197" fmla="*/ 5254260 h 6056872"/>
              <a:gd name="connsiteX198" fmla="*/ 8147913 w 8483623"/>
              <a:gd name="connsiteY198" fmla="*/ 5250590 h 6056872"/>
              <a:gd name="connsiteX199" fmla="*/ 8147044 w 8483623"/>
              <a:gd name="connsiteY199" fmla="*/ 5249849 h 6056872"/>
              <a:gd name="connsiteX200" fmla="*/ 8142626 w 8483623"/>
              <a:gd name="connsiteY200" fmla="*/ 5245425 h 6056872"/>
              <a:gd name="connsiteX201" fmla="*/ 1391448 w 8483623"/>
              <a:gd name="connsiteY201" fmla="*/ 5203528 h 6056872"/>
              <a:gd name="connsiteX202" fmla="*/ 1391204 w 8483623"/>
              <a:gd name="connsiteY202" fmla="*/ 5203853 h 6056872"/>
              <a:gd name="connsiteX203" fmla="*/ 1387811 w 8483623"/>
              <a:gd name="connsiteY203" fmla="*/ 5214597 h 6056872"/>
              <a:gd name="connsiteX204" fmla="*/ 1389935 w 8483623"/>
              <a:gd name="connsiteY204" fmla="*/ 5210907 h 6056872"/>
              <a:gd name="connsiteX205" fmla="*/ 1395194 w 8483623"/>
              <a:gd name="connsiteY205" fmla="*/ 5198509 h 6056872"/>
              <a:gd name="connsiteX206" fmla="*/ 1393065 w 8483623"/>
              <a:gd name="connsiteY206" fmla="*/ 5201360 h 6056872"/>
              <a:gd name="connsiteX207" fmla="*/ 1395729 w 8483623"/>
              <a:gd name="connsiteY207" fmla="*/ 5199589 h 6056872"/>
              <a:gd name="connsiteX208" fmla="*/ 45635 w 8483623"/>
              <a:gd name="connsiteY208" fmla="*/ 5116547 h 6056872"/>
              <a:gd name="connsiteX209" fmla="*/ 44345 w 8483623"/>
              <a:gd name="connsiteY209" fmla="*/ 5126633 h 6056872"/>
              <a:gd name="connsiteX210" fmla="*/ 40689 w 8483623"/>
              <a:gd name="connsiteY210" fmla="*/ 5127625 h 6056872"/>
              <a:gd name="connsiteX211" fmla="*/ 45635 w 8483623"/>
              <a:gd name="connsiteY211" fmla="*/ 5116547 h 6056872"/>
              <a:gd name="connsiteX212" fmla="*/ 50583 w 8483623"/>
              <a:gd name="connsiteY212" fmla="*/ 5105467 h 6056872"/>
              <a:gd name="connsiteX213" fmla="*/ 49293 w 8483623"/>
              <a:gd name="connsiteY213" fmla="*/ 5115555 h 6056872"/>
              <a:gd name="connsiteX214" fmla="*/ 45635 w 8483623"/>
              <a:gd name="connsiteY214" fmla="*/ 5116547 h 6056872"/>
              <a:gd name="connsiteX215" fmla="*/ 50583 w 8483623"/>
              <a:gd name="connsiteY215" fmla="*/ 5105467 h 6056872"/>
              <a:gd name="connsiteX216" fmla="*/ 65392 w 8483623"/>
              <a:gd name="connsiteY216" fmla="*/ 5077060 h 6056872"/>
              <a:gd name="connsiteX217" fmla="*/ 60435 w 8483623"/>
              <a:gd name="connsiteY217" fmla="*/ 5092818 h 6056872"/>
              <a:gd name="connsiteX218" fmla="*/ 50583 w 8483623"/>
              <a:gd name="connsiteY218" fmla="*/ 5105467 h 6056872"/>
              <a:gd name="connsiteX219" fmla="*/ 65392 w 8483623"/>
              <a:gd name="connsiteY219" fmla="*/ 5077060 h 6056872"/>
              <a:gd name="connsiteX220" fmla="*/ 8246451 w 8483623"/>
              <a:gd name="connsiteY220" fmla="*/ 5075119 h 6056872"/>
              <a:gd name="connsiteX221" fmla="*/ 8253077 w 8483623"/>
              <a:gd name="connsiteY221" fmla="*/ 5083967 h 6056872"/>
              <a:gd name="connsiteX222" fmla="*/ 8226570 w 8483623"/>
              <a:gd name="connsiteY222" fmla="*/ 5086181 h 6056872"/>
              <a:gd name="connsiteX223" fmla="*/ 8246451 w 8483623"/>
              <a:gd name="connsiteY223" fmla="*/ 5075119 h 6056872"/>
              <a:gd name="connsiteX224" fmla="*/ 1571774 w 8483623"/>
              <a:gd name="connsiteY224" fmla="*/ 5046642 h 6056872"/>
              <a:gd name="connsiteX225" fmla="*/ 1562418 w 8483623"/>
              <a:gd name="connsiteY225" fmla="*/ 5054672 h 6056872"/>
              <a:gd name="connsiteX226" fmla="*/ 1533129 w 8483623"/>
              <a:gd name="connsiteY226" fmla="*/ 5137429 h 6056872"/>
              <a:gd name="connsiteX227" fmla="*/ 1528931 w 8483623"/>
              <a:gd name="connsiteY227" fmla="*/ 5149957 h 6056872"/>
              <a:gd name="connsiteX228" fmla="*/ 1543065 w 8483623"/>
              <a:gd name="connsiteY228" fmla="*/ 5121619 h 6056872"/>
              <a:gd name="connsiteX229" fmla="*/ 1440306 w 8483623"/>
              <a:gd name="connsiteY229" fmla="*/ 5045146 h 6056872"/>
              <a:gd name="connsiteX230" fmla="*/ 1428048 w 8483623"/>
              <a:gd name="connsiteY230" fmla="*/ 5067119 h 6056872"/>
              <a:gd name="connsiteX231" fmla="*/ 1417152 w 8483623"/>
              <a:gd name="connsiteY231" fmla="*/ 5109183 h 6056872"/>
              <a:gd name="connsiteX232" fmla="*/ 1429635 w 8483623"/>
              <a:gd name="connsiteY232" fmla="*/ 5081226 h 6056872"/>
              <a:gd name="connsiteX233" fmla="*/ 196624 w 8483623"/>
              <a:gd name="connsiteY233" fmla="*/ 5035633 h 6056872"/>
              <a:gd name="connsiteX234" fmla="*/ 197919 w 8483623"/>
              <a:gd name="connsiteY234" fmla="*/ 5038728 h 6056872"/>
              <a:gd name="connsiteX235" fmla="*/ 192833 w 8483623"/>
              <a:gd name="connsiteY235" fmla="*/ 5048587 h 6056872"/>
              <a:gd name="connsiteX236" fmla="*/ 188438 w 8483623"/>
              <a:gd name="connsiteY236" fmla="*/ 5053068 h 6056872"/>
              <a:gd name="connsiteX237" fmla="*/ 196624 w 8483623"/>
              <a:gd name="connsiteY237" fmla="*/ 5035633 h 6056872"/>
              <a:gd name="connsiteX238" fmla="*/ 173757 w 8483623"/>
              <a:gd name="connsiteY238" fmla="*/ 5025324 h 6056872"/>
              <a:gd name="connsiteX239" fmla="*/ 172393 w 8483623"/>
              <a:gd name="connsiteY239" fmla="*/ 5032539 h 6056872"/>
              <a:gd name="connsiteX240" fmla="*/ 168811 w 8483623"/>
              <a:gd name="connsiteY240" fmla="*/ 5036403 h 6056872"/>
              <a:gd name="connsiteX241" fmla="*/ 173757 w 8483623"/>
              <a:gd name="connsiteY241" fmla="*/ 5025324 h 6056872"/>
              <a:gd name="connsiteX242" fmla="*/ 1856630 w 8483623"/>
              <a:gd name="connsiteY242" fmla="*/ 5009135 h 6056872"/>
              <a:gd name="connsiteX243" fmla="*/ 1852939 w 8483623"/>
              <a:gd name="connsiteY243" fmla="*/ 5011003 h 6056872"/>
              <a:gd name="connsiteX244" fmla="*/ 1854416 w 8483623"/>
              <a:gd name="connsiteY244" fmla="*/ 5014345 h 6056872"/>
              <a:gd name="connsiteX245" fmla="*/ 1857073 w 8483623"/>
              <a:gd name="connsiteY245" fmla="*/ 5014481 h 6056872"/>
              <a:gd name="connsiteX246" fmla="*/ 1860544 w 8483623"/>
              <a:gd name="connsiteY246" fmla="*/ 5009939 h 6056872"/>
              <a:gd name="connsiteX247" fmla="*/ 1856630 w 8483623"/>
              <a:gd name="connsiteY247" fmla="*/ 5009135 h 6056872"/>
              <a:gd name="connsiteX248" fmla="*/ 1483781 w 8483623"/>
              <a:gd name="connsiteY248" fmla="*/ 4984508 h 6056872"/>
              <a:gd name="connsiteX249" fmla="*/ 1464458 w 8483623"/>
              <a:gd name="connsiteY249" fmla="*/ 5016529 h 6056872"/>
              <a:gd name="connsiteX250" fmla="*/ 1474478 w 8483623"/>
              <a:gd name="connsiteY250" fmla="*/ 5000829 h 6056872"/>
              <a:gd name="connsiteX251" fmla="*/ 1483781 w 8483623"/>
              <a:gd name="connsiteY251" fmla="*/ 4984508 h 6056872"/>
              <a:gd name="connsiteX252" fmla="*/ 193610 w 8483623"/>
              <a:gd name="connsiteY252" fmla="*/ 4978601 h 6056872"/>
              <a:gd name="connsiteX253" fmla="*/ 196109 w 8483623"/>
              <a:gd name="connsiteY253" fmla="*/ 4978800 h 6056872"/>
              <a:gd name="connsiteX254" fmla="*/ 195010 w 8483623"/>
              <a:gd name="connsiteY254" fmla="*/ 4978713 h 6056872"/>
              <a:gd name="connsiteX255" fmla="*/ 193259 w 8483623"/>
              <a:gd name="connsiteY255" fmla="*/ 4978573 h 6056872"/>
              <a:gd name="connsiteX256" fmla="*/ 193610 w 8483623"/>
              <a:gd name="connsiteY256" fmla="*/ 4978601 h 6056872"/>
              <a:gd name="connsiteX257" fmla="*/ 193333 w 8483623"/>
              <a:gd name="connsiteY257" fmla="*/ 4978579 h 6056872"/>
              <a:gd name="connsiteX258" fmla="*/ 193259 w 8483623"/>
              <a:gd name="connsiteY258" fmla="*/ 4978573 h 6056872"/>
              <a:gd name="connsiteX259" fmla="*/ 230198 w 8483623"/>
              <a:gd name="connsiteY259" fmla="*/ 4975887 h 6056872"/>
              <a:gd name="connsiteX260" fmla="*/ 227493 w 8483623"/>
              <a:gd name="connsiteY260" fmla="*/ 4977684 h 6056872"/>
              <a:gd name="connsiteX261" fmla="*/ 228815 w 8483623"/>
              <a:gd name="connsiteY261" fmla="*/ 4976805 h 6056872"/>
              <a:gd name="connsiteX262" fmla="*/ 231769 w 8483623"/>
              <a:gd name="connsiteY262" fmla="*/ 4974843 h 6056872"/>
              <a:gd name="connsiteX263" fmla="*/ 231560 w 8483623"/>
              <a:gd name="connsiteY263" fmla="*/ 4974982 h 6056872"/>
              <a:gd name="connsiteX264" fmla="*/ 230198 w 8483623"/>
              <a:gd name="connsiteY264" fmla="*/ 4975887 h 6056872"/>
              <a:gd name="connsiteX265" fmla="*/ 233106 w 8483623"/>
              <a:gd name="connsiteY265" fmla="*/ 4973956 h 6056872"/>
              <a:gd name="connsiteX266" fmla="*/ 231922 w 8483623"/>
              <a:gd name="connsiteY266" fmla="*/ 4974742 h 6056872"/>
              <a:gd name="connsiteX267" fmla="*/ 231769 w 8483623"/>
              <a:gd name="connsiteY267" fmla="*/ 4974843 h 6056872"/>
              <a:gd name="connsiteX268" fmla="*/ 234000 w 8483623"/>
              <a:gd name="connsiteY268" fmla="*/ 4973363 h 6056872"/>
              <a:gd name="connsiteX269" fmla="*/ 233106 w 8483623"/>
              <a:gd name="connsiteY269" fmla="*/ 4973956 h 6056872"/>
              <a:gd name="connsiteX270" fmla="*/ 233899 w 8483623"/>
              <a:gd name="connsiteY270" fmla="*/ 4973429 h 6056872"/>
              <a:gd name="connsiteX271" fmla="*/ 234000 w 8483623"/>
              <a:gd name="connsiteY271" fmla="*/ 4973363 h 6056872"/>
              <a:gd name="connsiteX272" fmla="*/ 1891023 w 8483623"/>
              <a:gd name="connsiteY272" fmla="*/ 4934780 h 6056872"/>
              <a:gd name="connsiteX273" fmla="*/ 1866042 w 8483623"/>
              <a:gd name="connsiteY273" fmla="*/ 4990544 h 6056872"/>
              <a:gd name="connsiteX274" fmla="*/ 1891023 w 8483623"/>
              <a:gd name="connsiteY274" fmla="*/ 4934780 h 6056872"/>
              <a:gd name="connsiteX275" fmla="*/ 1795298 w 8483623"/>
              <a:gd name="connsiteY275" fmla="*/ 4929538 h 6056872"/>
              <a:gd name="connsiteX276" fmla="*/ 1782832 w 8483623"/>
              <a:gd name="connsiteY276" fmla="*/ 4957718 h 6056872"/>
              <a:gd name="connsiteX277" fmla="*/ 1773188 w 8483623"/>
              <a:gd name="connsiteY277" fmla="*/ 4977090 h 6056872"/>
              <a:gd name="connsiteX278" fmla="*/ 1721530 w 8483623"/>
              <a:gd name="connsiteY278" fmla="*/ 5103878 h 6056872"/>
              <a:gd name="connsiteX279" fmla="*/ 1717803 w 8483623"/>
              <a:gd name="connsiteY279" fmla="*/ 5119429 h 6056872"/>
              <a:gd name="connsiteX280" fmla="*/ 1718581 w 8483623"/>
              <a:gd name="connsiteY280" fmla="*/ 5120447 h 6056872"/>
              <a:gd name="connsiteX281" fmla="*/ 1720202 w 8483623"/>
              <a:gd name="connsiteY281" fmla="*/ 5119410 h 6056872"/>
              <a:gd name="connsiteX282" fmla="*/ 1735224 w 8483623"/>
              <a:gd name="connsiteY282" fmla="*/ 5090547 h 6056872"/>
              <a:gd name="connsiteX283" fmla="*/ 1773188 w 8483623"/>
              <a:gd name="connsiteY283" fmla="*/ 4977090 h 6056872"/>
              <a:gd name="connsiteX284" fmla="*/ 1782832 w 8483623"/>
              <a:gd name="connsiteY284" fmla="*/ 4957718 h 6056872"/>
              <a:gd name="connsiteX285" fmla="*/ 1791919 w 8483623"/>
              <a:gd name="connsiteY285" fmla="*/ 4945932 h 6056872"/>
              <a:gd name="connsiteX286" fmla="*/ 1795298 w 8483623"/>
              <a:gd name="connsiteY286" fmla="*/ 4929538 h 6056872"/>
              <a:gd name="connsiteX287" fmla="*/ 173330 w 8483623"/>
              <a:gd name="connsiteY287" fmla="*/ 4873304 h 6056872"/>
              <a:gd name="connsiteX288" fmla="*/ 162294 w 8483623"/>
              <a:gd name="connsiteY288" fmla="*/ 4889746 h 6056872"/>
              <a:gd name="connsiteX289" fmla="*/ 163542 w 8483623"/>
              <a:gd name="connsiteY289" fmla="*/ 4892922 h 6056872"/>
              <a:gd name="connsiteX290" fmla="*/ 167401 w 8483623"/>
              <a:gd name="connsiteY290" fmla="*/ 4891211 h 6056872"/>
              <a:gd name="connsiteX291" fmla="*/ 174686 w 8483623"/>
              <a:gd name="connsiteY291" fmla="*/ 4875638 h 6056872"/>
              <a:gd name="connsiteX292" fmla="*/ 173330 w 8483623"/>
              <a:gd name="connsiteY292" fmla="*/ 4873304 h 6056872"/>
              <a:gd name="connsiteX293" fmla="*/ 340741 w 8483623"/>
              <a:gd name="connsiteY293" fmla="*/ 4764408 h 6056872"/>
              <a:gd name="connsiteX294" fmla="*/ 343495 w 8483623"/>
              <a:gd name="connsiteY294" fmla="*/ 4764627 h 6056872"/>
              <a:gd name="connsiteX295" fmla="*/ 345153 w 8483623"/>
              <a:gd name="connsiteY295" fmla="*/ 4764760 h 6056872"/>
              <a:gd name="connsiteX296" fmla="*/ 298376 w 8483623"/>
              <a:gd name="connsiteY296" fmla="*/ 4646546 h 6056872"/>
              <a:gd name="connsiteX297" fmla="*/ 263504 w 8483623"/>
              <a:gd name="connsiteY297" fmla="*/ 4694806 h 6056872"/>
              <a:gd name="connsiteX298" fmla="*/ 261177 w 8483623"/>
              <a:gd name="connsiteY298" fmla="*/ 4690648 h 6056872"/>
              <a:gd name="connsiteX299" fmla="*/ 261846 w 8483623"/>
              <a:gd name="connsiteY299" fmla="*/ 4689381 h 6056872"/>
              <a:gd name="connsiteX300" fmla="*/ 281172 w 8483623"/>
              <a:gd name="connsiteY300" fmla="*/ 4666172 h 6056872"/>
              <a:gd name="connsiteX301" fmla="*/ 298376 w 8483623"/>
              <a:gd name="connsiteY301" fmla="*/ 4646546 h 6056872"/>
              <a:gd name="connsiteX302" fmla="*/ 450541 w 8483623"/>
              <a:gd name="connsiteY302" fmla="*/ 4414035 h 6056872"/>
              <a:gd name="connsiteX303" fmla="*/ 415668 w 8483623"/>
              <a:gd name="connsiteY303" fmla="*/ 4462295 h 6056872"/>
              <a:gd name="connsiteX304" fmla="*/ 413342 w 8483623"/>
              <a:gd name="connsiteY304" fmla="*/ 4458137 h 6056872"/>
              <a:gd name="connsiteX305" fmla="*/ 414009 w 8483623"/>
              <a:gd name="connsiteY305" fmla="*/ 4456871 h 6056872"/>
              <a:gd name="connsiteX306" fmla="*/ 433337 w 8483623"/>
              <a:gd name="connsiteY306" fmla="*/ 4433661 h 6056872"/>
              <a:gd name="connsiteX307" fmla="*/ 450541 w 8483623"/>
              <a:gd name="connsiteY307" fmla="*/ 4414035 h 6056872"/>
              <a:gd name="connsiteX308" fmla="*/ 2178332 w 8483623"/>
              <a:gd name="connsiteY308" fmla="*/ 4338291 h 6056872"/>
              <a:gd name="connsiteX309" fmla="*/ 2166176 w 8483623"/>
              <a:gd name="connsiteY309" fmla="*/ 4349247 h 6056872"/>
              <a:gd name="connsiteX310" fmla="*/ 2157025 w 8483623"/>
              <a:gd name="connsiteY310" fmla="*/ 4359326 h 6056872"/>
              <a:gd name="connsiteX311" fmla="*/ 2142207 w 8483623"/>
              <a:gd name="connsiteY311" fmla="*/ 4391440 h 6056872"/>
              <a:gd name="connsiteX312" fmla="*/ 2151757 w 8483623"/>
              <a:gd name="connsiteY312" fmla="*/ 4385065 h 6056872"/>
              <a:gd name="connsiteX313" fmla="*/ 2137978 w 8483623"/>
              <a:gd name="connsiteY313" fmla="*/ 4401163 h 6056872"/>
              <a:gd name="connsiteX314" fmla="*/ 2146434 w 8483623"/>
              <a:gd name="connsiteY314" fmla="*/ 4402707 h 6056872"/>
              <a:gd name="connsiteX315" fmla="*/ 2170635 w 8483623"/>
              <a:gd name="connsiteY315" fmla="*/ 4353737 h 6056872"/>
              <a:gd name="connsiteX316" fmla="*/ 534654 w 8483623"/>
              <a:gd name="connsiteY316" fmla="*/ 4194854 h 6056872"/>
              <a:gd name="connsiteX317" fmla="*/ 533276 w 8483623"/>
              <a:gd name="connsiteY317" fmla="*/ 4196745 h 6056872"/>
              <a:gd name="connsiteX318" fmla="*/ 494149 w 8483623"/>
              <a:gd name="connsiteY318" fmla="*/ 4243103 h 6056872"/>
              <a:gd name="connsiteX319" fmla="*/ 489217 w 8483623"/>
              <a:gd name="connsiteY319" fmla="*/ 4240393 h 6056872"/>
              <a:gd name="connsiteX320" fmla="*/ 486971 w 8483623"/>
              <a:gd name="connsiteY320" fmla="*/ 4238471 h 6056872"/>
              <a:gd name="connsiteX321" fmla="*/ 495744 w 8483623"/>
              <a:gd name="connsiteY321" fmla="*/ 4227677 h 6056872"/>
              <a:gd name="connsiteX322" fmla="*/ 510968 w 8483623"/>
              <a:gd name="connsiteY322" fmla="*/ 4210190 h 6056872"/>
              <a:gd name="connsiteX323" fmla="*/ 513748 w 8483623"/>
              <a:gd name="connsiteY323" fmla="*/ 4208784 h 6056872"/>
              <a:gd name="connsiteX324" fmla="*/ 5921790 w 8483623"/>
              <a:gd name="connsiteY324" fmla="*/ 4044583 h 6056872"/>
              <a:gd name="connsiteX325" fmla="*/ 5911574 w 8483623"/>
              <a:gd name="connsiteY325" fmla="*/ 4049004 h 6056872"/>
              <a:gd name="connsiteX326" fmla="*/ 5920409 w 8483623"/>
              <a:gd name="connsiteY326" fmla="*/ 4053428 h 6056872"/>
              <a:gd name="connsiteX327" fmla="*/ 5957967 w 8483623"/>
              <a:gd name="connsiteY327" fmla="*/ 4082182 h 6056872"/>
              <a:gd name="connsiteX328" fmla="*/ 5995519 w 8483623"/>
              <a:gd name="connsiteY328" fmla="*/ 4106510 h 6056872"/>
              <a:gd name="connsiteX329" fmla="*/ 6189915 w 8483623"/>
              <a:gd name="connsiteY329" fmla="*/ 4239217 h 6056872"/>
              <a:gd name="connsiteX330" fmla="*/ 6198750 w 8483623"/>
              <a:gd name="connsiteY330" fmla="*/ 4241425 h 6056872"/>
              <a:gd name="connsiteX331" fmla="*/ 6284898 w 8483623"/>
              <a:gd name="connsiteY331" fmla="*/ 4334315 h 6056872"/>
              <a:gd name="connsiteX332" fmla="*/ 6284898 w 8483623"/>
              <a:gd name="connsiteY332" fmla="*/ 4336530 h 6056872"/>
              <a:gd name="connsiteX333" fmla="*/ 6320247 w 8483623"/>
              <a:gd name="connsiteY333" fmla="*/ 4365282 h 6056872"/>
              <a:gd name="connsiteX334" fmla="*/ 6335709 w 8483623"/>
              <a:gd name="connsiteY334" fmla="*/ 4376340 h 6056872"/>
              <a:gd name="connsiteX335" fmla="*/ 6331292 w 8483623"/>
              <a:gd name="connsiteY335" fmla="*/ 4354225 h 6056872"/>
              <a:gd name="connsiteX336" fmla="*/ 6329082 w 8483623"/>
              <a:gd name="connsiteY336" fmla="*/ 4349801 h 6056872"/>
              <a:gd name="connsiteX337" fmla="*/ 6311412 w 8483623"/>
              <a:gd name="connsiteY337" fmla="*/ 4329891 h 6056872"/>
              <a:gd name="connsiteX338" fmla="*/ 6284898 w 8483623"/>
              <a:gd name="connsiteY338" fmla="*/ 4298931 h 6056872"/>
              <a:gd name="connsiteX339" fmla="*/ 6280480 w 8483623"/>
              <a:gd name="connsiteY339" fmla="*/ 4296721 h 6056872"/>
              <a:gd name="connsiteX340" fmla="*/ 6267227 w 8483623"/>
              <a:gd name="connsiteY340" fmla="*/ 4285658 h 6056872"/>
              <a:gd name="connsiteX341" fmla="*/ 6196541 w 8483623"/>
              <a:gd name="connsiteY341" fmla="*/ 4230368 h 6056872"/>
              <a:gd name="connsiteX342" fmla="*/ 6183288 w 8483623"/>
              <a:gd name="connsiteY342" fmla="*/ 4208248 h 6056872"/>
              <a:gd name="connsiteX343" fmla="*/ 6167820 w 8483623"/>
              <a:gd name="connsiteY343" fmla="*/ 4192767 h 6056872"/>
              <a:gd name="connsiteX344" fmla="*/ 6196541 w 8483623"/>
              <a:gd name="connsiteY344" fmla="*/ 4201615 h 6056872"/>
              <a:gd name="connsiteX345" fmla="*/ 6245217 w 8483623"/>
              <a:gd name="connsiteY345" fmla="*/ 4228691 h 6056872"/>
              <a:gd name="connsiteX346" fmla="*/ 6245076 w 8483623"/>
              <a:gd name="connsiteY346" fmla="*/ 4228036 h 6056872"/>
              <a:gd name="connsiteX347" fmla="*/ 6198690 w 8483623"/>
              <a:gd name="connsiteY347" fmla="*/ 4172740 h 6056872"/>
              <a:gd name="connsiteX348" fmla="*/ 6101491 w 8483623"/>
              <a:gd name="connsiteY348" fmla="*/ 4101963 h 6056872"/>
              <a:gd name="connsiteX349" fmla="*/ 6040162 w 8483623"/>
              <a:gd name="connsiteY349" fmla="*/ 4056641 h 6056872"/>
              <a:gd name="connsiteX350" fmla="*/ 6026443 w 8483623"/>
              <a:gd name="connsiteY350" fmla="*/ 4064485 h 6056872"/>
              <a:gd name="connsiteX351" fmla="*/ 6046323 w 8483623"/>
              <a:gd name="connsiteY351" fmla="*/ 4086606 h 6056872"/>
              <a:gd name="connsiteX352" fmla="*/ 6079463 w 8483623"/>
              <a:gd name="connsiteY352" fmla="*/ 4102086 h 6056872"/>
              <a:gd name="connsiteX353" fmla="*/ 6037488 w 8483623"/>
              <a:gd name="connsiteY353" fmla="*/ 4104301 h 6056872"/>
              <a:gd name="connsiteX354" fmla="*/ 6013190 w 8483623"/>
              <a:gd name="connsiteY354" fmla="*/ 4088815 h 6056872"/>
              <a:gd name="connsiteX355" fmla="*/ 5995519 w 8483623"/>
              <a:gd name="connsiteY355" fmla="*/ 4075548 h 6056872"/>
              <a:gd name="connsiteX356" fmla="*/ 5966803 w 8483623"/>
              <a:gd name="connsiteY356" fmla="*/ 4057852 h 6056872"/>
              <a:gd name="connsiteX357" fmla="*/ 5957967 w 8483623"/>
              <a:gd name="connsiteY357" fmla="*/ 4051220 h 6056872"/>
              <a:gd name="connsiteX358" fmla="*/ 5933664 w 8483623"/>
              <a:gd name="connsiteY358" fmla="*/ 4046796 h 6056872"/>
              <a:gd name="connsiteX359" fmla="*/ 5921790 w 8483623"/>
              <a:gd name="connsiteY359" fmla="*/ 4044583 h 6056872"/>
              <a:gd name="connsiteX360" fmla="*/ 784793 w 8483623"/>
              <a:gd name="connsiteY360" fmla="*/ 3978350 h 6056872"/>
              <a:gd name="connsiteX361" fmla="*/ 788097 w 8483623"/>
              <a:gd name="connsiteY361" fmla="*/ 3980540 h 6056872"/>
              <a:gd name="connsiteX362" fmla="*/ 783335 w 8483623"/>
              <a:gd name="connsiteY362" fmla="*/ 3983609 h 6056872"/>
              <a:gd name="connsiteX363" fmla="*/ 780950 w 8483623"/>
              <a:gd name="connsiteY363" fmla="*/ 3982514 h 6056872"/>
              <a:gd name="connsiteX364" fmla="*/ 780760 w 8483623"/>
              <a:gd name="connsiteY364" fmla="*/ 3978790 h 6056872"/>
              <a:gd name="connsiteX365" fmla="*/ 784793 w 8483623"/>
              <a:gd name="connsiteY365" fmla="*/ 3978350 h 6056872"/>
              <a:gd name="connsiteX366" fmla="*/ 799892 w 8483623"/>
              <a:gd name="connsiteY366" fmla="*/ 3964042 h 6056872"/>
              <a:gd name="connsiteX367" fmla="*/ 798131 w 8483623"/>
              <a:gd name="connsiteY367" fmla="*/ 3968762 h 6056872"/>
              <a:gd name="connsiteX368" fmla="*/ 794561 w 8483623"/>
              <a:gd name="connsiteY368" fmla="*/ 3970245 h 6056872"/>
              <a:gd name="connsiteX369" fmla="*/ 799892 w 8483623"/>
              <a:gd name="connsiteY369" fmla="*/ 3964042 h 6056872"/>
              <a:gd name="connsiteX370" fmla="*/ 686819 w 8483623"/>
              <a:gd name="connsiteY370" fmla="*/ 3962344 h 6056872"/>
              <a:gd name="connsiteX371" fmla="*/ 685441 w 8483623"/>
              <a:gd name="connsiteY371" fmla="*/ 3964234 h 6056872"/>
              <a:gd name="connsiteX372" fmla="*/ 646313 w 8483623"/>
              <a:gd name="connsiteY372" fmla="*/ 4010593 h 6056872"/>
              <a:gd name="connsiteX373" fmla="*/ 641380 w 8483623"/>
              <a:gd name="connsiteY373" fmla="*/ 4007881 h 6056872"/>
              <a:gd name="connsiteX374" fmla="*/ 639136 w 8483623"/>
              <a:gd name="connsiteY374" fmla="*/ 4005961 h 6056872"/>
              <a:gd name="connsiteX375" fmla="*/ 647908 w 8483623"/>
              <a:gd name="connsiteY375" fmla="*/ 3995167 h 6056872"/>
              <a:gd name="connsiteX376" fmla="*/ 663131 w 8483623"/>
              <a:gd name="connsiteY376" fmla="*/ 3977680 h 6056872"/>
              <a:gd name="connsiteX377" fmla="*/ 665913 w 8483623"/>
              <a:gd name="connsiteY377" fmla="*/ 3976273 h 6056872"/>
              <a:gd name="connsiteX378" fmla="*/ 784598 w 8483623"/>
              <a:gd name="connsiteY378" fmla="*/ 3956909 h 6056872"/>
              <a:gd name="connsiteX379" fmla="*/ 778157 w 8483623"/>
              <a:gd name="connsiteY379" fmla="*/ 3969157 h 6056872"/>
              <a:gd name="connsiteX380" fmla="*/ 739621 w 8483623"/>
              <a:gd name="connsiteY380" fmla="*/ 4008864 h 6056872"/>
              <a:gd name="connsiteX381" fmla="*/ 734638 w 8483623"/>
              <a:gd name="connsiteY381" fmla="*/ 4013958 h 6056872"/>
              <a:gd name="connsiteX382" fmla="*/ 767564 w 8483623"/>
              <a:gd name="connsiteY382" fmla="*/ 3971427 h 6056872"/>
              <a:gd name="connsiteX383" fmla="*/ 774465 w 8483623"/>
              <a:gd name="connsiteY383" fmla="*/ 3964160 h 6056872"/>
              <a:gd name="connsiteX384" fmla="*/ 784598 w 8483623"/>
              <a:gd name="connsiteY384" fmla="*/ 3956909 h 6056872"/>
              <a:gd name="connsiteX385" fmla="*/ 838446 w 8483623"/>
              <a:gd name="connsiteY385" fmla="*/ 3899273 h 6056872"/>
              <a:gd name="connsiteX386" fmla="*/ 837754 w 8483623"/>
              <a:gd name="connsiteY386" fmla="*/ 3901771 h 6056872"/>
              <a:gd name="connsiteX387" fmla="*/ 838300 w 8483623"/>
              <a:gd name="connsiteY387" fmla="*/ 3899799 h 6056872"/>
              <a:gd name="connsiteX388" fmla="*/ 839393 w 8483623"/>
              <a:gd name="connsiteY388" fmla="*/ 3895854 h 6056872"/>
              <a:gd name="connsiteX389" fmla="*/ 839211 w 8483623"/>
              <a:gd name="connsiteY389" fmla="*/ 3896512 h 6056872"/>
              <a:gd name="connsiteX390" fmla="*/ 838446 w 8483623"/>
              <a:gd name="connsiteY390" fmla="*/ 3899273 h 6056872"/>
              <a:gd name="connsiteX391" fmla="*/ 787453 w 8483623"/>
              <a:gd name="connsiteY391" fmla="*/ 3886561 h 6056872"/>
              <a:gd name="connsiteX392" fmla="*/ 733919 w 8483623"/>
              <a:gd name="connsiteY392" fmla="*/ 3944203 h 6056872"/>
              <a:gd name="connsiteX393" fmla="*/ 658844 w 8483623"/>
              <a:gd name="connsiteY393" fmla="*/ 4032249 h 6056872"/>
              <a:gd name="connsiteX394" fmla="*/ 672098 w 8483623"/>
              <a:gd name="connsiteY394" fmla="*/ 4010912 h 6056872"/>
              <a:gd name="connsiteX395" fmla="*/ 671828 w 8483623"/>
              <a:gd name="connsiteY395" fmla="*/ 4011124 h 6056872"/>
              <a:gd name="connsiteX396" fmla="*/ 661840 w 8483623"/>
              <a:gd name="connsiteY396" fmla="*/ 4019125 h 6056872"/>
              <a:gd name="connsiteX397" fmla="*/ 658306 w 8483623"/>
              <a:gd name="connsiteY397" fmla="*/ 4017184 h 6056872"/>
              <a:gd name="connsiteX398" fmla="*/ 735770 w 8483623"/>
              <a:gd name="connsiteY398" fmla="*/ 3929728 h 6056872"/>
              <a:gd name="connsiteX399" fmla="*/ 738690 w 8483623"/>
              <a:gd name="connsiteY399" fmla="*/ 3927782 h 6056872"/>
              <a:gd name="connsiteX400" fmla="*/ 6013973 w 8483623"/>
              <a:gd name="connsiteY400" fmla="*/ 3876032 h 6056872"/>
              <a:gd name="connsiteX401" fmla="*/ 6010920 w 8483623"/>
              <a:gd name="connsiteY401" fmla="*/ 3876375 h 6056872"/>
              <a:gd name="connsiteX402" fmla="*/ 6017547 w 8483623"/>
              <a:gd name="connsiteY402" fmla="*/ 3880798 h 6056872"/>
              <a:gd name="connsiteX403" fmla="*/ 6057313 w 8483623"/>
              <a:gd name="connsiteY403" fmla="*/ 3909549 h 6056872"/>
              <a:gd name="connsiteX404" fmla="*/ 6092656 w 8483623"/>
              <a:gd name="connsiteY404" fmla="*/ 3933879 h 6056872"/>
              <a:gd name="connsiteX405" fmla="*/ 6287051 w 8483623"/>
              <a:gd name="connsiteY405" fmla="*/ 4066579 h 6056872"/>
              <a:gd name="connsiteX406" fmla="*/ 6295887 w 8483623"/>
              <a:gd name="connsiteY406" fmla="*/ 4068792 h 6056872"/>
              <a:gd name="connsiteX407" fmla="*/ 6382035 w 8483623"/>
              <a:gd name="connsiteY407" fmla="*/ 4161684 h 6056872"/>
              <a:gd name="connsiteX408" fmla="*/ 6417383 w 8483623"/>
              <a:gd name="connsiteY408" fmla="*/ 4192644 h 6056872"/>
              <a:gd name="connsiteX409" fmla="*/ 6432845 w 8483623"/>
              <a:gd name="connsiteY409" fmla="*/ 4203708 h 6056872"/>
              <a:gd name="connsiteX410" fmla="*/ 6430636 w 8483623"/>
              <a:gd name="connsiteY410" fmla="*/ 4181588 h 6056872"/>
              <a:gd name="connsiteX411" fmla="*/ 6426219 w 8483623"/>
              <a:gd name="connsiteY411" fmla="*/ 4174956 h 6056872"/>
              <a:gd name="connsiteX412" fmla="*/ 6408548 w 8483623"/>
              <a:gd name="connsiteY412" fmla="*/ 4157260 h 6056872"/>
              <a:gd name="connsiteX413" fmla="*/ 6382035 w 8483623"/>
              <a:gd name="connsiteY413" fmla="*/ 4126298 h 6056872"/>
              <a:gd name="connsiteX414" fmla="*/ 6377617 w 8483623"/>
              <a:gd name="connsiteY414" fmla="*/ 4124083 h 6056872"/>
              <a:gd name="connsiteX415" fmla="*/ 6366572 w 8483623"/>
              <a:gd name="connsiteY415" fmla="*/ 4110811 h 6056872"/>
              <a:gd name="connsiteX416" fmla="*/ 6293678 w 8483623"/>
              <a:gd name="connsiteY416" fmla="*/ 4057730 h 6056872"/>
              <a:gd name="connsiteX417" fmla="*/ 6281575 w 8483623"/>
              <a:gd name="connsiteY417" fmla="*/ 4037531 h 6056872"/>
              <a:gd name="connsiteX418" fmla="*/ 6240719 w 8483623"/>
              <a:gd name="connsiteY418" fmla="*/ 4000348 h 6056872"/>
              <a:gd name="connsiteX419" fmla="*/ 6200959 w 8483623"/>
              <a:gd name="connsiteY419" fmla="*/ 3976018 h 6056872"/>
              <a:gd name="connsiteX420" fmla="*/ 6114806 w 8483623"/>
              <a:gd name="connsiteY420" fmla="*/ 3922938 h 6056872"/>
              <a:gd name="connsiteX421" fmla="*/ 6028652 w 8483623"/>
              <a:gd name="connsiteY421" fmla="*/ 3878705 h 6056872"/>
              <a:gd name="connsiteX422" fmla="*/ 5962385 w 8483623"/>
              <a:gd name="connsiteY422" fmla="*/ 3772542 h 6056872"/>
              <a:gd name="connsiteX423" fmla="*/ 5969012 w 8483623"/>
              <a:gd name="connsiteY423" fmla="*/ 3779175 h 6056872"/>
              <a:gd name="connsiteX424" fmla="*/ 5975908 w 8483623"/>
              <a:gd name="connsiteY424" fmla="*/ 3782896 h 6056872"/>
              <a:gd name="connsiteX425" fmla="*/ 5999937 w 8483623"/>
              <a:gd name="connsiteY425" fmla="*/ 3801296 h 6056872"/>
              <a:gd name="connsiteX426" fmla="*/ 6061786 w 8483623"/>
              <a:gd name="connsiteY426" fmla="*/ 3830047 h 6056872"/>
              <a:gd name="connsiteX427" fmla="*/ 6077102 w 8483623"/>
              <a:gd name="connsiteY427" fmla="*/ 3848784 h 6056872"/>
              <a:gd name="connsiteX428" fmla="*/ 6097875 w 8483623"/>
              <a:gd name="connsiteY428" fmla="*/ 3858237 h 6056872"/>
              <a:gd name="connsiteX429" fmla="*/ 6090508 w 8483623"/>
              <a:gd name="connsiteY429" fmla="*/ 3852161 h 6056872"/>
              <a:gd name="connsiteX430" fmla="*/ 6075045 w 8483623"/>
              <a:gd name="connsiteY430" fmla="*/ 3827832 h 6056872"/>
              <a:gd name="connsiteX431" fmla="*/ 6061786 w 8483623"/>
              <a:gd name="connsiteY431" fmla="*/ 3823408 h 6056872"/>
              <a:gd name="connsiteX432" fmla="*/ 5997728 w 8483623"/>
              <a:gd name="connsiteY432" fmla="*/ 3794657 h 6056872"/>
              <a:gd name="connsiteX433" fmla="*/ 5975908 w 8483623"/>
              <a:gd name="connsiteY433" fmla="*/ 3782896 h 6056872"/>
              <a:gd name="connsiteX434" fmla="*/ 5529354 w 8483623"/>
              <a:gd name="connsiteY434" fmla="*/ 3752515 h 6056872"/>
              <a:gd name="connsiteX435" fmla="*/ 5511683 w 8483623"/>
              <a:gd name="connsiteY435" fmla="*/ 3759148 h 6056872"/>
              <a:gd name="connsiteX436" fmla="*/ 5524936 w 8483623"/>
              <a:gd name="connsiteY436" fmla="*/ 3783477 h 6056872"/>
              <a:gd name="connsiteX437" fmla="*/ 5542607 w 8483623"/>
              <a:gd name="connsiteY437" fmla="*/ 3801173 h 6056872"/>
              <a:gd name="connsiteX438" fmla="*/ 5555860 w 8483623"/>
              <a:gd name="connsiteY438" fmla="*/ 3807806 h 6056872"/>
              <a:gd name="connsiteX439" fmla="*/ 5589000 w 8483623"/>
              <a:gd name="connsiteY439" fmla="*/ 3823292 h 6056872"/>
              <a:gd name="connsiteX440" fmla="*/ 5602394 w 8483623"/>
              <a:gd name="connsiteY440" fmla="*/ 3836706 h 6056872"/>
              <a:gd name="connsiteX441" fmla="*/ 5666373 w 8483623"/>
              <a:gd name="connsiteY441" fmla="*/ 3854376 h 6056872"/>
              <a:gd name="connsiteX442" fmla="*/ 5858561 w 8483623"/>
              <a:gd name="connsiteY442" fmla="*/ 3956115 h 6056872"/>
              <a:gd name="connsiteX443" fmla="*/ 5933664 w 8483623"/>
              <a:gd name="connsiteY443" fmla="*/ 4000348 h 6056872"/>
              <a:gd name="connsiteX444" fmla="*/ 6019462 w 8483623"/>
              <a:gd name="connsiteY444" fmla="*/ 4041344 h 6056872"/>
              <a:gd name="connsiteX445" fmla="*/ 6008711 w 8483623"/>
              <a:gd name="connsiteY445" fmla="*/ 4033402 h 6056872"/>
              <a:gd name="connsiteX446" fmla="*/ 5913721 w 8483623"/>
              <a:gd name="connsiteY446" fmla="*/ 3967049 h 6056872"/>
              <a:gd name="connsiteX447" fmla="*/ 5774554 w 8483623"/>
              <a:gd name="connsiteY447" fmla="*/ 3889639 h 6056872"/>
              <a:gd name="connsiteX448" fmla="*/ 5535980 w 8483623"/>
              <a:gd name="connsiteY448" fmla="*/ 3752515 h 6056872"/>
              <a:gd name="connsiteX449" fmla="*/ 5529354 w 8483623"/>
              <a:gd name="connsiteY449" fmla="*/ 3752515 h 6056872"/>
              <a:gd name="connsiteX450" fmla="*/ 936762 w 8483623"/>
              <a:gd name="connsiteY450" fmla="*/ 3724397 h 6056872"/>
              <a:gd name="connsiteX451" fmla="*/ 930320 w 8483623"/>
              <a:gd name="connsiteY451" fmla="*/ 3736647 h 6056872"/>
              <a:gd name="connsiteX452" fmla="*/ 891786 w 8483623"/>
              <a:gd name="connsiteY452" fmla="*/ 3776354 h 6056872"/>
              <a:gd name="connsiteX453" fmla="*/ 886803 w 8483623"/>
              <a:gd name="connsiteY453" fmla="*/ 3781446 h 6056872"/>
              <a:gd name="connsiteX454" fmla="*/ 919727 w 8483623"/>
              <a:gd name="connsiteY454" fmla="*/ 3738917 h 6056872"/>
              <a:gd name="connsiteX455" fmla="*/ 926630 w 8483623"/>
              <a:gd name="connsiteY455" fmla="*/ 3731649 h 6056872"/>
              <a:gd name="connsiteX456" fmla="*/ 936762 w 8483623"/>
              <a:gd name="connsiteY456" fmla="*/ 3724397 h 6056872"/>
              <a:gd name="connsiteX457" fmla="*/ 990609 w 8483623"/>
              <a:gd name="connsiteY457" fmla="*/ 3666763 h 6056872"/>
              <a:gd name="connsiteX458" fmla="*/ 990465 w 8483623"/>
              <a:gd name="connsiteY458" fmla="*/ 3667288 h 6056872"/>
              <a:gd name="connsiteX459" fmla="*/ 989918 w 8483623"/>
              <a:gd name="connsiteY459" fmla="*/ 3669260 h 6056872"/>
              <a:gd name="connsiteX460" fmla="*/ 991558 w 8483623"/>
              <a:gd name="connsiteY460" fmla="*/ 3663343 h 6056872"/>
              <a:gd name="connsiteX461" fmla="*/ 991376 w 8483623"/>
              <a:gd name="connsiteY461" fmla="*/ 3664002 h 6056872"/>
              <a:gd name="connsiteX462" fmla="*/ 990609 w 8483623"/>
              <a:gd name="connsiteY462" fmla="*/ 3666763 h 6056872"/>
              <a:gd name="connsiteX463" fmla="*/ 1110092 w 8483623"/>
              <a:gd name="connsiteY463" fmla="*/ 3653855 h 6056872"/>
              <a:gd name="connsiteX464" fmla="*/ 1106949 w 8483623"/>
              <a:gd name="connsiteY464" fmla="*/ 3655324 h 6056872"/>
              <a:gd name="connsiteX465" fmla="*/ 1079900 w 8483623"/>
              <a:gd name="connsiteY465" fmla="*/ 3687185 h 6056872"/>
              <a:gd name="connsiteX466" fmla="*/ 1131800 w 8483623"/>
              <a:gd name="connsiteY466" fmla="*/ 3647234 h 6056872"/>
              <a:gd name="connsiteX467" fmla="*/ 1129316 w 8483623"/>
              <a:gd name="connsiteY467" fmla="*/ 3647338 h 6056872"/>
              <a:gd name="connsiteX468" fmla="*/ 1089092 w 8483623"/>
              <a:gd name="connsiteY468" fmla="*/ 3689173 h 6056872"/>
              <a:gd name="connsiteX469" fmla="*/ 1101194 w 8483623"/>
              <a:gd name="connsiteY469" fmla="*/ 3684583 h 6056872"/>
              <a:gd name="connsiteX470" fmla="*/ 1135354 w 8483623"/>
              <a:gd name="connsiteY470" fmla="*/ 3649756 h 6056872"/>
              <a:gd name="connsiteX471" fmla="*/ 3934204 w 8483623"/>
              <a:gd name="connsiteY471" fmla="*/ 3549504 h 6056872"/>
              <a:gd name="connsiteX472" fmla="*/ 3927810 w 8483623"/>
              <a:gd name="connsiteY472" fmla="*/ 3551248 h 6056872"/>
              <a:gd name="connsiteX473" fmla="*/ 3945488 w 8483623"/>
              <a:gd name="connsiteY473" fmla="*/ 3555671 h 6056872"/>
              <a:gd name="connsiteX474" fmla="*/ 4041963 w 8483623"/>
              <a:gd name="connsiteY474" fmla="*/ 3565615 h 6056872"/>
              <a:gd name="connsiteX475" fmla="*/ 3956587 w 8483623"/>
              <a:gd name="connsiteY475" fmla="*/ 3551370 h 6056872"/>
              <a:gd name="connsiteX476" fmla="*/ 5059713 w 8483623"/>
              <a:gd name="connsiteY476" fmla="*/ 3546208 h 6056872"/>
              <a:gd name="connsiteX477" fmla="*/ 5028788 w 8483623"/>
              <a:gd name="connsiteY477" fmla="*/ 3552848 h 6056872"/>
              <a:gd name="connsiteX478" fmla="*/ 4994271 w 8483623"/>
              <a:gd name="connsiteY478" fmla="*/ 3565564 h 6056872"/>
              <a:gd name="connsiteX479" fmla="*/ 4983507 w 8483623"/>
              <a:gd name="connsiteY479" fmla="*/ 3565771 h 6056872"/>
              <a:gd name="connsiteX480" fmla="*/ 5023271 w 8483623"/>
              <a:gd name="connsiteY480" fmla="*/ 3579569 h 6056872"/>
              <a:gd name="connsiteX481" fmla="*/ 5153882 w 8483623"/>
              <a:gd name="connsiteY481" fmla="*/ 3628780 h 6056872"/>
              <a:gd name="connsiteX482" fmla="*/ 5385830 w 8483623"/>
              <a:gd name="connsiteY482" fmla="*/ 3739367 h 6056872"/>
              <a:gd name="connsiteX483" fmla="*/ 5518144 w 8483623"/>
              <a:gd name="connsiteY483" fmla="*/ 3797655 h 6056872"/>
              <a:gd name="connsiteX484" fmla="*/ 5507265 w 8483623"/>
              <a:gd name="connsiteY484" fmla="*/ 3790116 h 6056872"/>
              <a:gd name="connsiteX485" fmla="*/ 5489593 w 8483623"/>
              <a:gd name="connsiteY485" fmla="*/ 3770211 h 6056872"/>
              <a:gd name="connsiteX486" fmla="*/ 5480757 w 8483623"/>
              <a:gd name="connsiteY486" fmla="*/ 3734820 h 6056872"/>
              <a:gd name="connsiteX487" fmla="*/ 5460871 w 8483623"/>
              <a:gd name="connsiteY487" fmla="*/ 3710491 h 6056872"/>
              <a:gd name="connsiteX488" fmla="*/ 5456453 w 8483623"/>
              <a:gd name="connsiteY488" fmla="*/ 3710491 h 6056872"/>
              <a:gd name="connsiteX489" fmla="*/ 5425529 w 8483623"/>
              <a:gd name="connsiteY489" fmla="*/ 3692801 h 6056872"/>
              <a:gd name="connsiteX490" fmla="*/ 5412275 w 8483623"/>
              <a:gd name="connsiteY490" fmla="*/ 3686162 h 6056872"/>
              <a:gd name="connsiteX491" fmla="*/ 5374724 w 8483623"/>
              <a:gd name="connsiteY491" fmla="*/ 3668474 h 6056872"/>
              <a:gd name="connsiteX492" fmla="*/ 5133941 w 8483623"/>
              <a:gd name="connsiteY492" fmla="*/ 3566729 h 6056872"/>
              <a:gd name="connsiteX493" fmla="*/ 5089204 w 8483623"/>
              <a:gd name="connsiteY493" fmla="*/ 3553359 h 6056872"/>
              <a:gd name="connsiteX494" fmla="*/ 5080433 w 8483623"/>
              <a:gd name="connsiteY494" fmla="*/ 3547320 h 6056872"/>
              <a:gd name="connsiteX495" fmla="*/ 5078212 w 8483623"/>
              <a:gd name="connsiteY495" fmla="*/ 3548699 h 6056872"/>
              <a:gd name="connsiteX496" fmla="*/ 5059713 w 8483623"/>
              <a:gd name="connsiteY496" fmla="*/ 3546208 h 6056872"/>
              <a:gd name="connsiteX497" fmla="*/ 4105240 w 8483623"/>
              <a:gd name="connsiteY497" fmla="*/ 3543319 h 6056872"/>
              <a:gd name="connsiteX498" fmla="*/ 4084716 w 8483623"/>
              <a:gd name="connsiteY498" fmla="*/ 3546946 h 6056872"/>
              <a:gd name="connsiteX499" fmla="*/ 4086925 w 8483623"/>
              <a:gd name="connsiteY499" fmla="*/ 3558004 h 6056872"/>
              <a:gd name="connsiteX500" fmla="*/ 4068146 w 8483623"/>
              <a:gd name="connsiteY500" fmla="*/ 3564917 h 6056872"/>
              <a:gd name="connsiteX501" fmla="*/ 4051661 w 8483623"/>
              <a:gd name="connsiteY501" fmla="*/ 3566618 h 6056872"/>
              <a:gd name="connsiteX502" fmla="*/ 4095699 w 8483623"/>
              <a:gd name="connsiteY502" fmla="*/ 3571152 h 6056872"/>
              <a:gd name="connsiteX503" fmla="*/ 4115579 w 8483623"/>
              <a:gd name="connsiteY503" fmla="*/ 3571152 h 6056872"/>
              <a:gd name="connsiteX504" fmla="*/ 4110545 w 8483623"/>
              <a:gd name="connsiteY504" fmla="*/ 3573932 h 6056872"/>
              <a:gd name="connsiteX505" fmla="*/ 4142967 w 8483623"/>
              <a:gd name="connsiteY505" fmla="*/ 3577177 h 6056872"/>
              <a:gd name="connsiteX506" fmla="*/ 4368289 w 8483623"/>
              <a:gd name="connsiteY506" fmla="*/ 3588233 h 6056872"/>
              <a:gd name="connsiteX507" fmla="*/ 4455619 w 8483623"/>
              <a:gd name="connsiteY507" fmla="*/ 3587168 h 6056872"/>
              <a:gd name="connsiteX508" fmla="*/ 1111890 w 8483623"/>
              <a:gd name="connsiteY508" fmla="*/ 3542332 h 6056872"/>
              <a:gd name="connsiteX509" fmla="*/ 1118093 w 8483623"/>
              <a:gd name="connsiteY509" fmla="*/ 3548172 h 6056872"/>
              <a:gd name="connsiteX510" fmla="*/ 5329212 w 8483623"/>
              <a:gd name="connsiteY510" fmla="*/ 3490919 h 6056872"/>
              <a:gd name="connsiteX511" fmla="*/ 5328878 w 8483623"/>
              <a:gd name="connsiteY511" fmla="*/ 3491162 h 6056872"/>
              <a:gd name="connsiteX512" fmla="*/ 5336135 w 8483623"/>
              <a:gd name="connsiteY512" fmla="*/ 3494426 h 6056872"/>
              <a:gd name="connsiteX513" fmla="*/ 5335562 w 8483623"/>
              <a:gd name="connsiteY513" fmla="*/ 3493681 h 6056872"/>
              <a:gd name="connsiteX514" fmla="*/ 5329212 w 8483623"/>
              <a:gd name="connsiteY514" fmla="*/ 3490919 h 6056872"/>
              <a:gd name="connsiteX515" fmla="*/ 5426889 w 8483623"/>
              <a:gd name="connsiteY515" fmla="*/ 3459666 h 6056872"/>
              <a:gd name="connsiteX516" fmla="*/ 5413156 w 8483623"/>
              <a:gd name="connsiteY516" fmla="*/ 3462166 h 6056872"/>
              <a:gd name="connsiteX517" fmla="*/ 5410948 w 8483623"/>
              <a:gd name="connsiteY517" fmla="*/ 3486494 h 6056872"/>
              <a:gd name="connsiteX518" fmla="*/ 5353510 w 8483623"/>
              <a:gd name="connsiteY518" fmla="*/ 3490919 h 6056872"/>
              <a:gd name="connsiteX519" fmla="*/ 5361520 w 8483623"/>
              <a:gd name="connsiteY519" fmla="*/ 3503084 h 6056872"/>
              <a:gd name="connsiteX520" fmla="*/ 5362793 w 8483623"/>
              <a:gd name="connsiteY520" fmla="*/ 3506412 h 6056872"/>
              <a:gd name="connsiteX521" fmla="*/ 5367819 w 8483623"/>
              <a:gd name="connsiteY521" fmla="*/ 3508673 h 6056872"/>
              <a:gd name="connsiteX522" fmla="*/ 5482966 w 8483623"/>
              <a:gd name="connsiteY522" fmla="*/ 3564521 h 6056872"/>
              <a:gd name="connsiteX523" fmla="*/ 5648640 w 8483623"/>
              <a:gd name="connsiteY523" fmla="*/ 3639720 h 6056872"/>
              <a:gd name="connsiteX524" fmla="*/ 5701661 w 8483623"/>
              <a:gd name="connsiteY524" fmla="*/ 3664049 h 6056872"/>
              <a:gd name="connsiteX525" fmla="*/ 5724924 w 8483623"/>
              <a:gd name="connsiteY525" fmla="*/ 3669869 h 6056872"/>
              <a:gd name="connsiteX526" fmla="*/ 5710551 w 8483623"/>
              <a:gd name="connsiteY526" fmla="*/ 3661957 h 6056872"/>
              <a:gd name="connsiteX527" fmla="*/ 5701715 w 8483623"/>
              <a:gd name="connsiteY527" fmla="*/ 3650900 h 6056872"/>
              <a:gd name="connsiteX528" fmla="*/ 5723811 w 8483623"/>
              <a:gd name="connsiteY528" fmla="*/ 3655324 h 6056872"/>
              <a:gd name="connsiteX529" fmla="*/ 5761362 w 8483623"/>
              <a:gd name="connsiteY529" fmla="*/ 3666381 h 6056872"/>
              <a:gd name="connsiteX530" fmla="*/ 5874023 w 8483623"/>
              <a:gd name="connsiteY530" fmla="*/ 3732733 h 6056872"/>
              <a:gd name="connsiteX531" fmla="*/ 5887276 w 8483623"/>
              <a:gd name="connsiteY531" fmla="*/ 3743790 h 6056872"/>
              <a:gd name="connsiteX532" fmla="*/ 5933664 w 8483623"/>
              <a:gd name="connsiteY532" fmla="*/ 3763694 h 6056872"/>
              <a:gd name="connsiteX533" fmla="*/ 5955758 w 8483623"/>
              <a:gd name="connsiteY533" fmla="*/ 3768118 h 6056872"/>
              <a:gd name="connsiteX534" fmla="*/ 5946917 w 8483623"/>
              <a:gd name="connsiteY534" fmla="*/ 3757062 h 6056872"/>
              <a:gd name="connsiteX535" fmla="*/ 5902738 w 8483623"/>
              <a:gd name="connsiteY535" fmla="*/ 3708404 h 6056872"/>
              <a:gd name="connsiteX536" fmla="*/ 5754735 w 8483623"/>
              <a:gd name="connsiteY536" fmla="*/ 3626571 h 6056872"/>
              <a:gd name="connsiteX537" fmla="*/ 5734855 w 8483623"/>
              <a:gd name="connsiteY537" fmla="*/ 3613300 h 6056872"/>
              <a:gd name="connsiteX538" fmla="*/ 5684044 w 8483623"/>
              <a:gd name="connsiteY538" fmla="*/ 3595604 h 6056872"/>
              <a:gd name="connsiteX539" fmla="*/ 5593473 w 8483623"/>
              <a:gd name="connsiteY539" fmla="*/ 3553580 h 6056872"/>
              <a:gd name="connsiteX540" fmla="*/ 5591264 w 8483623"/>
              <a:gd name="connsiteY540" fmla="*/ 3549162 h 6056872"/>
              <a:gd name="connsiteX541" fmla="*/ 5562548 w 8483623"/>
              <a:gd name="connsiteY541" fmla="*/ 3533674 h 6056872"/>
              <a:gd name="connsiteX542" fmla="*/ 5468423 w 8483623"/>
              <a:gd name="connsiteY542" fmla="*/ 3480805 h 6056872"/>
              <a:gd name="connsiteX543" fmla="*/ 5454960 w 8483623"/>
              <a:gd name="connsiteY543" fmla="*/ 3473223 h 6056872"/>
              <a:gd name="connsiteX544" fmla="*/ 5447947 w 8483623"/>
              <a:gd name="connsiteY544" fmla="*/ 3473224 h 6056872"/>
              <a:gd name="connsiteX545" fmla="*/ 5441872 w 8483623"/>
              <a:gd name="connsiteY545" fmla="*/ 3466590 h 6056872"/>
              <a:gd name="connsiteX546" fmla="*/ 5439910 w 8483623"/>
              <a:gd name="connsiteY546" fmla="*/ 3464750 h 6056872"/>
              <a:gd name="connsiteX547" fmla="*/ 5436634 w 8483623"/>
              <a:gd name="connsiteY547" fmla="*/ 3462904 h 6056872"/>
              <a:gd name="connsiteX548" fmla="*/ 1303162 w 8483623"/>
              <a:gd name="connsiteY548" fmla="*/ 3446285 h 6056872"/>
              <a:gd name="connsiteX549" fmla="*/ 1285822 w 8483623"/>
              <a:gd name="connsiteY549" fmla="*/ 3462782 h 6056872"/>
              <a:gd name="connsiteX550" fmla="*/ 1273566 w 8483623"/>
              <a:gd name="connsiteY550" fmla="*/ 3476493 h 6056872"/>
              <a:gd name="connsiteX551" fmla="*/ 1292510 w 8483623"/>
              <a:gd name="connsiteY551" fmla="*/ 3458480 h 6056872"/>
              <a:gd name="connsiteX552" fmla="*/ 1407165 w 8483623"/>
              <a:gd name="connsiteY552" fmla="*/ 3344221 h 6056872"/>
              <a:gd name="connsiteX553" fmla="*/ 1383021 w 8483623"/>
              <a:gd name="connsiteY553" fmla="*/ 3363253 h 6056872"/>
              <a:gd name="connsiteX554" fmla="*/ 1376496 w 8483623"/>
              <a:gd name="connsiteY554" fmla="*/ 3371652 h 6056872"/>
              <a:gd name="connsiteX555" fmla="*/ 1355829 w 8483623"/>
              <a:gd name="connsiteY555" fmla="*/ 3390202 h 6056872"/>
              <a:gd name="connsiteX556" fmla="*/ 1345463 w 8483623"/>
              <a:gd name="connsiteY556" fmla="*/ 3396428 h 6056872"/>
              <a:gd name="connsiteX557" fmla="*/ 1340916 w 8483623"/>
              <a:gd name="connsiteY557" fmla="*/ 3403589 h 6056872"/>
              <a:gd name="connsiteX558" fmla="*/ 1355829 w 8483623"/>
              <a:gd name="connsiteY558" fmla="*/ 3390202 h 6056872"/>
              <a:gd name="connsiteX559" fmla="*/ 1367555 w 8483623"/>
              <a:gd name="connsiteY559" fmla="*/ 3383159 h 6056872"/>
              <a:gd name="connsiteX560" fmla="*/ 1376496 w 8483623"/>
              <a:gd name="connsiteY560" fmla="*/ 3371652 h 6056872"/>
              <a:gd name="connsiteX561" fmla="*/ 1402961 w 8483623"/>
              <a:gd name="connsiteY561" fmla="*/ 3347893 h 6056872"/>
              <a:gd name="connsiteX562" fmla="*/ 1522188 w 8483623"/>
              <a:gd name="connsiteY562" fmla="*/ 3310171 h 6056872"/>
              <a:gd name="connsiteX563" fmla="*/ 1511143 w 8483623"/>
              <a:gd name="connsiteY563" fmla="*/ 3316811 h 6056872"/>
              <a:gd name="connsiteX564" fmla="*/ 1506119 w 8483623"/>
              <a:gd name="connsiteY564" fmla="*/ 3336090 h 6056872"/>
              <a:gd name="connsiteX565" fmla="*/ 1539920 w 8483623"/>
              <a:gd name="connsiteY565" fmla="*/ 3314718 h 6056872"/>
              <a:gd name="connsiteX566" fmla="*/ 1543335 w 8483623"/>
              <a:gd name="connsiteY566" fmla="*/ 3311940 h 6056872"/>
              <a:gd name="connsiteX567" fmla="*/ 1418362 w 8483623"/>
              <a:gd name="connsiteY567" fmla="*/ 3307963 h 6056872"/>
              <a:gd name="connsiteX568" fmla="*/ 1413944 w 8483623"/>
              <a:gd name="connsiteY568" fmla="*/ 3312387 h 6056872"/>
              <a:gd name="connsiteX569" fmla="*/ 1323374 w 8483623"/>
              <a:gd name="connsiteY569" fmla="*/ 3396428 h 6056872"/>
              <a:gd name="connsiteX570" fmla="*/ 1296866 w 8483623"/>
              <a:gd name="connsiteY570" fmla="*/ 3416334 h 6056872"/>
              <a:gd name="connsiteX571" fmla="*/ 1294658 w 8483623"/>
              <a:gd name="connsiteY571" fmla="*/ 3418548 h 6056872"/>
              <a:gd name="connsiteX572" fmla="*/ 1239428 w 8483623"/>
              <a:gd name="connsiteY572" fmla="*/ 3478262 h 6056872"/>
              <a:gd name="connsiteX573" fmla="*/ 1206296 w 8483623"/>
              <a:gd name="connsiteY573" fmla="*/ 3482685 h 6056872"/>
              <a:gd name="connsiteX574" fmla="*/ 1091426 w 8483623"/>
              <a:gd name="connsiteY574" fmla="*/ 3615393 h 6056872"/>
              <a:gd name="connsiteX575" fmla="*/ 1018532 w 8483623"/>
              <a:gd name="connsiteY575" fmla="*/ 3701644 h 6056872"/>
              <a:gd name="connsiteX576" fmla="*/ 929900 w 8483623"/>
              <a:gd name="connsiteY576" fmla="*/ 3831503 h 6056872"/>
              <a:gd name="connsiteX577" fmla="*/ 965573 w 8483623"/>
              <a:gd name="connsiteY577" fmla="*/ 3788023 h 6056872"/>
              <a:gd name="connsiteX578" fmla="*/ 1159969 w 8483623"/>
              <a:gd name="connsiteY578" fmla="*/ 3584547 h 6056872"/>
              <a:gd name="connsiteX579" fmla="*/ 1207782 w 8483623"/>
              <a:gd name="connsiteY579" fmla="*/ 3539067 h 6056872"/>
              <a:gd name="connsiteX580" fmla="*/ 1217339 w 8483623"/>
              <a:gd name="connsiteY580" fmla="*/ 3524711 h 6056872"/>
              <a:gd name="connsiteX581" fmla="*/ 1237219 w 8483623"/>
              <a:gd name="connsiteY581" fmla="*/ 3495957 h 6056872"/>
              <a:gd name="connsiteX582" fmla="*/ 1243846 w 8483623"/>
              <a:gd name="connsiteY582" fmla="*/ 3498167 h 6056872"/>
              <a:gd name="connsiteX583" fmla="*/ 1276986 w 8483623"/>
              <a:gd name="connsiteY583" fmla="*/ 3456150 h 6056872"/>
              <a:gd name="connsiteX584" fmla="*/ 1321165 w 8483623"/>
              <a:gd name="connsiteY584" fmla="*/ 3411908 h 6056872"/>
              <a:gd name="connsiteX585" fmla="*/ 1345463 w 8483623"/>
              <a:gd name="connsiteY585" fmla="*/ 3387581 h 6056872"/>
              <a:gd name="connsiteX586" fmla="*/ 1374185 w 8483623"/>
              <a:gd name="connsiteY586" fmla="*/ 3356620 h 6056872"/>
              <a:gd name="connsiteX587" fmla="*/ 1413944 w 8483623"/>
              <a:gd name="connsiteY587" fmla="*/ 3314595 h 6056872"/>
              <a:gd name="connsiteX588" fmla="*/ 1418362 w 8483623"/>
              <a:gd name="connsiteY588" fmla="*/ 3307963 h 6056872"/>
              <a:gd name="connsiteX589" fmla="*/ 1552355 w 8483623"/>
              <a:gd name="connsiteY589" fmla="*/ 3272853 h 6056872"/>
              <a:gd name="connsiteX590" fmla="*/ 1530643 w 8483623"/>
              <a:gd name="connsiteY590" fmla="*/ 3289540 h 6056872"/>
              <a:gd name="connsiteX591" fmla="*/ 1519461 w 8483623"/>
              <a:gd name="connsiteY591" fmla="*/ 3292998 h 6056872"/>
              <a:gd name="connsiteX592" fmla="*/ 1507003 w 8483623"/>
              <a:gd name="connsiteY592" fmla="*/ 3302708 h 6056872"/>
              <a:gd name="connsiteX593" fmla="*/ 1489023 w 8483623"/>
              <a:gd name="connsiteY593" fmla="*/ 3323173 h 6056872"/>
              <a:gd name="connsiteX594" fmla="*/ 1462602 w 8483623"/>
              <a:gd name="connsiteY594" fmla="*/ 3343469 h 6056872"/>
              <a:gd name="connsiteX595" fmla="*/ 1416215 w 8483623"/>
              <a:gd name="connsiteY595" fmla="*/ 3392127 h 6056872"/>
              <a:gd name="connsiteX596" fmla="*/ 1396335 w 8483623"/>
              <a:gd name="connsiteY596" fmla="*/ 3414246 h 6056872"/>
              <a:gd name="connsiteX597" fmla="*/ 1400728 w 8483623"/>
              <a:gd name="connsiteY597" fmla="*/ 3411873 h 6056872"/>
              <a:gd name="connsiteX598" fmla="*/ 1486845 w 8483623"/>
              <a:gd name="connsiteY598" fmla="*/ 3325651 h 6056872"/>
              <a:gd name="connsiteX599" fmla="*/ 1489023 w 8483623"/>
              <a:gd name="connsiteY599" fmla="*/ 3323173 h 6056872"/>
              <a:gd name="connsiteX600" fmla="*/ 1494635 w 8483623"/>
              <a:gd name="connsiteY600" fmla="*/ 3318862 h 6056872"/>
              <a:gd name="connsiteX601" fmla="*/ 1526667 w 8483623"/>
              <a:gd name="connsiteY601" fmla="*/ 3292599 h 6056872"/>
              <a:gd name="connsiteX602" fmla="*/ 1530643 w 8483623"/>
              <a:gd name="connsiteY602" fmla="*/ 3289540 h 6056872"/>
              <a:gd name="connsiteX603" fmla="*/ 1535442 w 8483623"/>
              <a:gd name="connsiteY603" fmla="*/ 3288058 h 6056872"/>
              <a:gd name="connsiteX604" fmla="*/ 2039138 w 8483623"/>
              <a:gd name="connsiteY604" fmla="*/ 2821055 h 6056872"/>
              <a:gd name="connsiteX605" fmla="*/ 2014420 w 8483623"/>
              <a:gd name="connsiteY605" fmla="*/ 2842605 h 6056872"/>
              <a:gd name="connsiteX606" fmla="*/ 1972830 w 8483623"/>
              <a:gd name="connsiteY606" fmla="*/ 2870043 h 6056872"/>
              <a:gd name="connsiteX607" fmla="*/ 1941898 w 8483623"/>
              <a:gd name="connsiteY607" fmla="*/ 2887738 h 6056872"/>
              <a:gd name="connsiteX608" fmla="*/ 1935273 w 8483623"/>
              <a:gd name="connsiteY608" fmla="*/ 2892163 h 6056872"/>
              <a:gd name="connsiteX609" fmla="*/ 1915391 w 8483623"/>
              <a:gd name="connsiteY609" fmla="*/ 2903218 h 6056872"/>
              <a:gd name="connsiteX610" fmla="*/ 1893304 w 8483623"/>
              <a:gd name="connsiteY610" fmla="*/ 2923123 h 6056872"/>
              <a:gd name="connsiteX611" fmla="*/ 1849126 w 8483623"/>
              <a:gd name="connsiteY611" fmla="*/ 2954085 h 6056872"/>
              <a:gd name="connsiteX612" fmla="*/ 1747509 w 8483623"/>
              <a:gd name="connsiteY612" fmla="*/ 3024861 h 6056872"/>
              <a:gd name="connsiteX613" fmla="*/ 1623804 w 8483623"/>
              <a:gd name="connsiteY613" fmla="*/ 3119967 h 6056872"/>
              <a:gd name="connsiteX614" fmla="*/ 1559739 w 8483623"/>
              <a:gd name="connsiteY614" fmla="*/ 3168624 h 6056872"/>
              <a:gd name="connsiteX615" fmla="*/ 1513353 w 8483623"/>
              <a:gd name="connsiteY615" fmla="*/ 3217281 h 6056872"/>
              <a:gd name="connsiteX616" fmla="*/ 1493473 w 8483623"/>
              <a:gd name="connsiteY616" fmla="*/ 3241610 h 6056872"/>
              <a:gd name="connsiteX617" fmla="*/ 1522188 w 8483623"/>
              <a:gd name="connsiteY617" fmla="*/ 3226128 h 6056872"/>
              <a:gd name="connsiteX618" fmla="*/ 1570783 w 8483623"/>
              <a:gd name="connsiteY618" fmla="*/ 3192952 h 6056872"/>
              <a:gd name="connsiteX619" fmla="*/ 1577411 w 8483623"/>
              <a:gd name="connsiteY619" fmla="*/ 3188528 h 6056872"/>
              <a:gd name="connsiteX620" fmla="*/ 1595081 w 8483623"/>
              <a:gd name="connsiteY620" fmla="*/ 3168624 h 6056872"/>
              <a:gd name="connsiteX621" fmla="*/ 1637058 w 8483623"/>
              <a:gd name="connsiteY621" fmla="*/ 3142080 h 6056872"/>
              <a:gd name="connsiteX622" fmla="*/ 1674608 w 8483623"/>
              <a:gd name="connsiteY622" fmla="*/ 3113327 h 6056872"/>
              <a:gd name="connsiteX623" fmla="*/ 1765180 w 8483623"/>
              <a:gd name="connsiteY623" fmla="*/ 3042557 h 6056872"/>
              <a:gd name="connsiteX624" fmla="*/ 1813777 w 8483623"/>
              <a:gd name="connsiteY624" fmla="*/ 3009381 h 6056872"/>
              <a:gd name="connsiteX625" fmla="*/ 1860169 w 8483623"/>
              <a:gd name="connsiteY625" fmla="*/ 2971780 h 6056872"/>
              <a:gd name="connsiteX626" fmla="*/ 1924227 w 8483623"/>
              <a:gd name="connsiteY626" fmla="*/ 2931971 h 6056872"/>
              <a:gd name="connsiteX627" fmla="*/ 1873422 w 8483623"/>
              <a:gd name="connsiteY627" fmla="*/ 2978412 h 6056872"/>
              <a:gd name="connsiteX628" fmla="*/ 1849126 w 8483623"/>
              <a:gd name="connsiteY628" fmla="*/ 3002742 h 6056872"/>
              <a:gd name="connsiteX629" fmla="*/ 1820402 w 8483623"/>
              <a:gd name="connsiteY629" fmla="*/ 3022653 h 6056872"/>
              <a:gd name="connsiteX630" fmla="*/ 1769598 w 8483623"/>
              <a:gd name="connsiteY630" fmla="*/ 3053613 h 6056872"/>
              <a:gd name="connsiteX631" fmla="*/ 1681235 w 8483623"/>
              <a:gd name="connsiteY631" fmla="*/ 3119967 h 6056872"/>
              <a:gd name="connsiteX632" fmla="*/ 1659146 w 8483623"/>
              <a:gd name="connsiteY632" fmla="*/ 3144295 h 6056872"/>
              <a:gd name="connsiteX633" fmla="*/ 1581828 w 8483623"/>
              <a:gd name="connsiteY633" fmla="*/ 3210647 h 6056872"/>
              <a:gd name="connsiteX634" fmla="*/ 1543513 w 8483623"/>
              <a:gd name="connsiteY634" fmla="*/ 3239199 h 6056872"/>
              <a:gd name="connsiteX635" fmla="*/ 1553173 w 8483623"/>
              <a:gd name="connsiteY635" fmla="*/ 3235093 h 6056872"/>
              <a:gd name="connsiteX636" fmla="*/ 1800585 w 8483623"/>
              <a:gd name="connsiteY636" fmla="*/ 3055945 h 6056872"/>
              <a:gd name="connsiteX637" fmla="*/ 1860230 w 8483623"/>
              <a:gd name="connsiteY637" fmla="*/ 3020560 h 6056872"/>
              <a:gd name="connsiteX638" fmla="*/ 2025905 w 8483623"/>
              <a:gd name="connsiteY638" fmla="*/ 2912183 h 6056872"/>
              <a:gd name="connsiteX639" fmla="*/ 2030323 w 8483623"/>
              <a:gd name="connsiteY639" fmla="*/ 2921030 h 6056872"/>
              <a:gd name="connsiteX640" fmla="*/ 1875692 w 8483623"/>
              <a:gd name="connsiteY640" fmla="*/ 3044888 h 6056872"/>
              <a:gd name="connsiteX641" fmla="*/ 1844761 w 8483623"/>
              <a:gd name="connsiteY641" fmla="*/ 3060368 h 6056872"/>
              <a:gd name="connsiteX642" fmla="*/ 1838135 w 8483623"/>
              <a:gd name="connsiteY642" fmla="*/ 3067008 h 6056872"/>
              <a:gd name="connsiteX643" fmla="*/ 1818255 w 8483623"/>
              <a:gd name="connsiteY643" fmla="*/ 3078065 h 6056872"/>
              <a:gd name="connsiteX644" fmla="*/ 1796165 w 8483623"/>
              <a:gd name="connsiteY644" fmla="*/ 3097970 h 6056872"/>
              <a:gd name="connsiteX645" fmla="*/ 1751989 w 8483623"/>
              <a:gd name="connsiteY645" fmla="*/ 3126722 h 6056872"/>
              <a:gd name="connsiteX646" fmla="*/ 1650372 w 8483623"/>
              <a:gd name="connsiteY646" fmla="*/ 3197498 h 6056872"/>
              <a:gd name="connsiteX647" fmla="*/ 1648401 w 8483623"/>
              <a:gd name="connsiteY647" fmla="*/ 3199010 h 6056872"/>
              <a:gd name="connsiteX648" fmla="*/ 1656939 w 8483623"/>
              <a:gd name="connsiteY648" fmla="*/ 3213965 h 6056872"/>
              <a:gd name="connsiteX649" fmla="*/ 1668191 w 8483623"/>
              <a:gd name="connsiteY649" fmla="*/ 3215090 h 6056872"/>
              <a:gd name="connsiteX650" fmla="*/ 1714430 w 8483623"/>
              <a:gd name="connsiteY650" fmla="*/ 3184227 h 6056872"/>
              <a:gd name="connsiteX651" fmla="*/ 1763032 w 8483623"/>
              <a:gd name="connsiteY651" fmla="*/ 3146626 h 6056872"/>
              <a:gd name="connsiteX652" fmla="*/ 1824881 w 8483623"/>
              <a:gd name="connsiteY652" fmla="*/ 3104602 h 6056872"/>
              <a:gd name="connsiteX653" fmla="*/ 1776285 w 8483623"/>
              <a:gd name="connsiteY653" fmla="*/ 3153260 h 6056872"/>
              <a:gd name="connsiteX654" fmla="*/ 1751989 w 8483623"/>
              <a:gd name="connsiteY654" fmla="*/ 3175379 h 6056872"/>
              <a:gd name="connsiteX655" fmla="*/ 1721057 w 8483623"/>
              <a:gd name="connsiteY655" fmla="*/ 3195283 h 6056872"/>
              <a:gd name="connsiteX656" fmla="*/ 1688994 w 8483623"/>
              <a:gd name="connsiteY656" fmla="*/ 3217171 h 6056872"/>
              <a:gd name="connsiteX657" fmla="*/ 1690071 w 8483623"/>
              <a:gd name="connsiteY657" fmla="*/ 3217281 h 6056872"/>
              <a:gd name="connsiteX658" fmla="*/ 1654728 w 8483623"/>
              <a:gd name="connsiteY658" fmla="*/ 3261514 h 6056872"/>
              <a:gd name="connsiteX659" fmla="*/ 1632639 w 8483623"/>
              <a:gd name="connsiteY659" fmla="*/ 3268153 h 6056872"/>
              <a:gd name="connsiteX660" fmla="*/ 1622189 w 8483623"/>
              <a:gd name="connsiteY660" fmla="*/ 3264954 h 6056872"/>
              <a:gd name="connsiteX661" fmla="*/ 1597810 w 8483623"/>
              <a:gd name="connsiteY661" fmla="*/ 3282649 h 6056872"/>
              <a:gd name="connsiteX662" fmla="*/ 1597291 w 8483623"/>
              <a:gd name="connsiteY662" fmla="*/ 3283634 h 6056872"/>
              <a:gd name="connsiteX663" fmla="*/ 1575201 w 8483623"/>
              <a:gd name="connsiteY663" fmla="*/ 3312387 h 6056872"/>
              <a:gd name="connsiteX664" fmla="*/ 1564341 w 8483623"/>
              <a:gd name="connsiteY664" fmla="*/ 3312387 h 6056872"/>
              <a:gd name="connsiteX665" fmla="*/ 1559801 w 8483623"/>
              <a:gd name="connsiteY665" fmla="*/ 3316926 h 6056872"/>
              <a:gd name="connsiteX666" fmla="*/ 1484692 w 8483623"/>
              <a:gd name="connsiteY666" fmla="*/ 3385495 h 6056872"/>
              <a:gd name="connsiteX667" fmla="*/ 1473934 w 8483623"/>
              <a:gd name="connsiteY667" fmla="*/ 3393259 h 6056872"/>
              <a:gd name="connsiteX668" fmla="*/ 1464750 w 8483623"/>
              <a:gd name="connsiteY668" fmla="*/ 3403068 h 6056872"/>
              <a:gd name="connsiteX669" fmla="*/ 1466960 w 8483623"/>
              <a:gd name="connsiteY669" fmla="*/ 3416334 h 6056872"/>
              <a:gd name="connsiteX670" fmla="*/ 1480243 w 8483623"/>
              <a:gd name="connsiteY670" fmla="*/ 3422985 h 6056872"/>
              <a:gd name="connsiteX671" fmla="*/ 1519740 w 8483623"/>
              <a:gd name="connsiteY671" fmla="*/ 3387471 h 6056872"/>
              <a:gd name="connsiteX672" fmla="*/ 1524121 w 8483623"/>
              <a:gd name="connsiteY672" fmla="*/ 3379566 h 6056872"/>
              <a:gd name="connsiteX673" fmla="*/ 1537205 w 8483623"/>
              <a:gd name="connsiteY673" fmla="*/ 3371770 h 6056872"/>
              <a:gd name="connsiteX674" fmla="*/ 1546546 w 8483623"/>
              <a:gd name="connsiteY674" fmla="*/ 3363375 h 6056872"/>
              <a:gd name="connsiteX675" fmla="*/ 1547690 w 8483623"/>
              <a:gd name="connsiteY675" fmla="*/ 3365529 h 6056872"/>
              <a:gd name="connsiteX676" fmla="*/ 1566365 w 8483623"/>
              <a:gd name="connsiteY676" fmla="*/ 3354404 h 6056872"/>
              <a:gd name="connsiteX677" fmla="*/ 1603922 w 8483623"/>
              <a:gd name="connsiteY677" fmla="*/ 3316811 h 6056872"/>
              <a:gd name="connsiteX678" fmla="*/ 1670191 w 8483623"/>
              <a:gd name="connsiteY678" fmla="*/ 3265937 h 6056872"/>
              <a:gd name="connsiteX679" fmla="*/ 1692280 w 8483623"/>
              <a:gd name="connsiteY679" fmla="*/ 3239401 h 6056872"/>
              <a:gd name="connsiteX680" fmla="*/ 1701115 w 8483623"/>
              <a:gd name="connsiteY680" fmla="*/ 3234977 h 6056872"/>
              <a:gd name="connsiteX681" fmla="*/ 1778433 w 8483623"/>
              <a:gd name="connsiteY681" fmla="*/ 3186320 h 6056872"/>
              <a:gd name="connsiteX682" fmla="*/ 1791688 w 8483623"/>
              <a:gd name="connsiteY682" fmla="*/ 3166409 h 6056872"/>
              <a:gd name="connsiteX683" fmla="*/ 1906555 w 8483623"/>
              <a:gd name="connsiteY683" fmla="*/ 3077942 h 6056872"/>
              <a:gd name="connsiteX684" fmla="*/ 1944107 w 8483623"/>
              <a:gd name="connsiteY684" fmla="*/ 3051404 h 6056872"/>
              <a:gd name="connsiteX685" fmla="*/ 1968412 w 8483623"/>
              <a:gd name="connsiteY685" fmla="*/ 3044765 h 6056872"/>
              <a:gd name="connsiteX686" fmla="*/ 2003755 w 8483623"/>
              <a:gd name="connsiteY686" fmla="*/ 3018228 h 6056872"/>
              <a:gd name="connsiteX687" fmla="*/ 2014799 w 8483623"/>
              <a:gd name="connsiteY687" fmla="*/ 3009381 h 6056872"/>
              <a:gd name="connsiteX688" fmla="*/ 2061186 w 8483623"/>
              <a:gd name="connsiteY688" fmla="*/ 2978412 h 6056872"/>
              <a:gd name="connsiteX689" fmla="*/ 2072236 w 8483623"/>
              <a:gd name="connsiteY689" fmla="*/ 2965147 h 6056872"/>
              <a:gd name="connsiteX690" fmla="*/ 2103161 w 8483623"/>
              <a:gd name="connsiteY690" fmla="*/ 2916490 h 6056872"/>
              <a:gd name="connsiteX691" fmla="*/ 2098743 w 8483623"/>
              <a:gd name="connsiteY691" fmla="*/ 2960724 h 6056872"/>
              <a:gd name="connsiteX692" fmla="*/ 2125251 w 8483623"/>
              <a:gd name="connsiteY692" fmla="*/ 2936394 h 6056872"/>
              <a:gd name="connsiteX693" fmla="*/ 2140713 w 8483623"/>
              <a:gd name="connsiteY693" fmla="*/ 2905427 h 6056872"/>
              <a:gd name="connsiteX694" fmla="*/ 2154725 w 8483623"/>
              <a:gd name="connsiteY694" fmla="*/ 2890255 h 6056872"/>
              <a:gd name="connsiteX695" fmla="*/ 2148807 w 8483623"/>
              <a:gd name="connsiteY695" fmla="*/ 2884632 h 6056872"/>
              <a:gd name="connsiteX696" fmla="*/ 2150429 w 8483623"/>
              <a:gd name="connsiteY696" fmla="*/ 2865003 h 6056872"/>
              <a:gd name="connsiteX697" fmla="*/ 2123922 w 8483623"/>
              <a:gd name="connsiteY697" fmla="*/ 2853946 h 6056872"/>
              <a:gd name="connsiteX698" fmla="*/ 2112878 w 8483623"/>
              <a:gd name="connsiteY698" fmla="*/ 2860579 h 6056872"/>
              <a:gd name="connsiteX699" fmla="*/ 2090788 w 8483623"/>
              <a:gd name="connsiteY699" fmla="*/ 2849522 h 6056872"/>
              <a:gd name="connsiteX700" fmla="*/ 2086371 w 8483623"/>
              <a:gd name="connsiteY700" fmla="*/ 2847307 h 6056872"/>
              <a:gd name="connsiteX701" fmla="*/ 2063451 w 8483623"/>
              <a:gd name="connsiteY701" fmla="*/ 2831689 h 6056872"/>
              <a:gd name="connsiteX702" fmla="*/ 6975539 w 8483623"/>
              <a:gd name="connsiteY702" fmla="*/ 2664360 h 6056872"/>
              <a:gd name="connsiteX703" fmla="*/ 6941738 w 8483623"/>
              <a:gd name="connsiteY703" fmla="*/ 2685733 h 6056872"/>
              <a:gd name="connsiteX704" fmla="*/ 6938325 w 8483623"/>
              <a:gd name="connsiteY704" fmla="*/ 2688510 h 6056872"/>
              <a:gd name="connsiteX705" fmla="*/ 6959471 w 8483623"/>
              <a:gd name="connsiteY705" fmla="*/ 2690278 h 6056872"/>
              <a:gd name="connsiteX706" fmla="*/ 6970515 w 8483623"/>
              <a:gd name="connsiteY706" fmla="*/ 2683640 h 6056872"/>
              <a:gd name="connsiteX707" fmla="*/ 7139597 w 8483623"/>
              <a:gd name="connsiteY707" fmla="*/ 2609463 h 6056872"/>
              <a:gd name="connsiteX708" fmla="*/ 7136195 w 8483623"/>
              <a:gd name="connsiteY708" fmla="*/ 2612868 h 6056872"/>
              <a:gd name="connsiteX709" fmla="*/ 7107475 w 8483623"/>
              <a:gd name="connsiteY709" fmla="*/ 2643831 h 6056872"/>
              <a:gd name="connsiteX710" fmla="*/ 7067714 w 8483623"/>
              <a:gd name="connsiteY710" fmla="*/ 2685854 h 6056872"/>
              <a:gd name="connsiteX711" fmla="*/ 7063296 w 8483623"/>
              <a:gd name="connsiteY711" fmla="*/ 2692488 h 6056872"/>
              <a:gd name="connsiteX712" fmla="*/ 7067714 w 8483623"/>
              <a:gd name="connsiteY712" fmla="*/ 2688064 h 6056872"/>
              <a:gd name="connsiteX713" fmla="*/ 7147047 w 8483623"/>
              <a:gd name="connsiteY713" fmla="*/ 2614450 h 6056872"/>
              <a:gd name="connsiteX714" fmla="*/ 7132212 w 8483623"/>
              <a:gd name="connsiteY714" fmla="*/ 2604520 h 6056872"/>
              <a:gd name="connsiteX715" fmla="*/ 7125830 w 8483623"/>
              <a:gd name="connsiteY715" fmla="*/ 2610248 h 6056872"/>
              <a:gd name="connsiteX716" fmla="*/ 7114104 w 8483623"/>
              <a:gd name="connsiteY716" fmla="*/ 2617291 h 6056872"/>
              <a:gd name="connsiteX717" fmla="*/ 7105163 w 8483623"/>
              <a:gd name="connsiteY717" fmla="*/ 2628799 h 6056872"/>
              <a:gd name="connsiteX718" fmla="*/ 7078698 w 8483623"/>
              <a:gd name="connsiteY718" fmla="*/ 2652556 h 6056872"/>
              <a:gd name="connsiteX719" fmla="*/ 7074493 w 8483623"/>
              <a:gd name="connsiteY719" fmla="*/ 2656228 h 6056872"/>
              <a:gd name="connsiteX720" fmla="*/ 7098639 w 8483623"/>
              <a:gd name="connsiteY720" fmla="*/ 2637198 h 6056872"/>
              <a:gd name="connsiteX721" fmla="*/ 7105163 w 8483623"/>
              <a:gd name="connsiteY721" fmla="*/ 2628799 h 6056872"/>
              <a:gd name="connsiteX722" fmla="*/ 7125830 w 8483623"/>
              <a:gd name="connsiteY722" fmla="*/ 2610248 h 6056872"/>
              <a:gd name="connsiteX723" fmla="*/ 7133704 w 8483623"/>
              <a:gd name="connsiteY723" fmla="*/ 2605518 h 6056872"/>
              <a:gd name="connsiteX724" fmla="*/ 7085324 w 8483623"/>
              <a:gd name="connsiteY724" fmla="*/ 2586203 h 6056872"/>
              <a:gd name="connsiteX725" fmla="*/ 7080931 w 8483623"/>
              <a:gd name="connsiteY725" fmla="*/ 2588578 h 6056872"/>
              <a:gd name="connsiteX726" fmla="*/ 6994813 w 8483623"/>
              <a:gd name="connsiteY726" fmla="*/ 2674798 h 6056872"/>
              <a:gd name="connsiteX727" fmla="*/ 6992637 w 8483623"/>
              <a:gd name="connsiteY727" fmla="*/ 2677277 h 6056872"/>
              <a:gd name="connsiteX728" fmla="*/ 6987025 w 8483623"/>
              <a:gd name="connsiteY728" fmla="*/ 2681588 h 6056872"/>
              <a:gd name="connsiteX729" fmla="*/ 6954991 w 8483623"/>
              <a:gd name="connsiteY729" fmla="*/ 2707852 h 6056872"/>
              <a:gd name="connsiteX730" fmla="*/ 6951015 w 8483623"/>
              <a:gd name="connsiteY730" fmla="*/ 2710909 h 6056872"/>
              <a:gd name="connsiteX731" fmla="*/ 6946217 w 8483623"/>
              <a:gd name="connsiteY731" fmla="*/ 2712393 h 6056872"/>
              <a:gd name="connsiteX732" fmla="*/ 6929304 w 8483623"/>
              <a:gd name="connsiteY732" fmla="*/ 2727597 h 6056872"/>
              <a:gd name="connsiteX733" fmla="*/ 6951015 w 8483623"/>
              <a:gd name="connsiteY733" fmla="*/ 2710909 h 6056872"/>
              <a:gd name="connsiteX734" fmla="*/ 6962197 w 8483623"/>
              <a:gd name="connsiteY734" fmla="*/ 2707452 h 6056872"/>
              <a:gd name="connsiteX735" fmla="*/ 6974657 w 8483623"/>
              <a:gd name="connsiteY735" fmla="*/ 2697742 h 6056872"/>
              <a:gd name="connsiteX736" fmla="*/ 6992637 w 8483623"/>
              <a:gd name="connsiteY736" fmla="*/ 2677277 h 6056872"/>
              <a:gd name="connsiteX737" fmla="*/ 7019057 w 8483623"/>
              <a:gd name="connsiteY737" fmla="*/ 2656980 h 6056872"/>
              <a:gd name="connsiteX738" fmla="*/ 7065444 w 8483623"/>
              <a:gd name="connsiteY738" fmla="*/ 2608323 h 6056872"/>
              <a:gd name="connsiteX739" fmla="*/ 7085324 w 8483623"/>
              <a:gd name="connsiteY739" fmla="*/ 2586203 h 6056872"/>
              <a:gd name="connsiteX740" fmla="*/ 7001415 w 8483623"/>
              <a:gd name="connsiteY740" fmla="*/ 2577466 h 6056872"/>
              <a:gd name="connsiteX741" fmla="*/ 6961919 w 8483623"/>
              <a:gd name="connsiteY741" fmla="*/ 2612980 h 6056872"/>
              <a:gd name="connsiteX742" fmla="*/ 6957537 w 8483623"/>
              <a:gd name="connsiteY742" fmla="*/ 2620886 h 6056872"/>
              <a:gd name="connsiteX743" fmla="*/ 6944455 w 8483623"/>
              <a:gd name="connsiteY743" fmla="*/ 2628680 h 6056872"/>
              <a:gd name="connsiteX744" fmla="*/ 6935112 w 8483623"/>
              <a:gd name="connsiteY744" fmla="*/ 2637076 h 6056872"/>
              <a:gd name="connsiteX745" fmla="*/ 6933969 w 8483623"/>
              <a:gd name="connsiteY745" fmla="*/ 2634921 h 6056872"/>
              <a:gd name="connsiteX746" fmla="*/ 6915293 w 8483623"/>
              <a:gd name="connsiteY746" fmla="*/ 2646046 h 6056872"/>
              <a:gd name="connsiteX747" fmla="*/ 6877736 w 8483623"/>
              <a:gd name="connsiteY747" fmla="*/ 2683640 h 6056872"/>
              <a:gd name="connsiteX748" fmla="*/ 6811467 w 8483623"/>
              <a:gd name="connsiteY748" fmla="*/ 2734512 h 6056872"/>
              <a:gd name="connsiteX749" fmla="*/ 6789378 w 8483623"/>
              <a:gd name="connsiteY749" fmla="*/ 2761049 h 6056872"/>
              <a:gd name="connsiteX750" fmla="*/ 6780543 w 8483623"/>
              <a:gd name="connsiteY750" fmla="*/ 2765473 h 6056872"/>
              <a:gd name="connsiteX751" fmla="*/ 6703225 w 8483623"/>
              <a:gd name="connsiteY751" fmla="*/ 2814130 h 6056872"/>
              <a:gd name="connsiteX752" fmla="*/ 6689971 w 8483623"/>
              <a:gd name="connsiteY752" fmla="*/ 2834041 h 6056872"/>
              <a:gd name="connsiteX753" fmla="*/ 6575103 w 8483623"/>
              <a:gd name="connsiteY753" fmla="*/ 2922509 h 6056872"/>
              <a:gd name="connsiteX754" fmla="*/ 6537551 w 8483623"/>
              <a:gd name="connsiteY754" fmla="*/ 2949045 h 6056872"/>
              <a:gd name="connsiteX755" fmla="*/ 6513247 w 8483623"/>
              <a:gd name="connsiteY755" fmla="*/ 2955685 h 6056872"/>
              <a:gd name="connsiteX756" fmla="*/ 6477905 w 8483623"/>
              <a:gd name="connsiteY756" fmla="*/ 2982223 h 6056872"/>
              <a:gd name="connsiteX757" fmla="*/ 6466860 w 8483623"/>
              <a:gd name="connsiteY757" fmla="*/ 2991070 h 6056872"/>
              <a:gd name="connsiteX758" fmla="*/ 6420473 w 8483623"/>
              <a:gd name="connsiteY758" fmla="*/ 3022038 h 6056872"/>
              <a:gd name="connsiteX759" fmla="*/ 6409422 w 8483623"/>
              <a:gd name="connsiteY759" fmla="*/ 3035302 h 6056872"/>
              <a:gd name="connsiteX760" fmla="*/ 6378498 w 8483623"/>
              <a:gd name="connsiteY760" fmla="*/ 3083960 h 6056872"/>
              <a:gd name="connsiteX761" fmla="*/ 6382916 w 8483623"/>
              <a:gd name="connsiteY761" fmla="*/ 3039727 h 6056872"/>
              <a:gd name="connsiteX762" fmla="*/ 6356409 w 8483623"/>
              <a:gd name="connsiteY762" fmla="*/ 3064056 h 6056872"/>
              <a:gd name="connsiteX763" fmla="*/ 6340947 w 8483623"/>
              <a:gd name="connsiteY763" fmla="*/ 3095023 h 6056872"/>
              <a:gd name="connsiteX764" fmla="*/ 6326933 w 8483623"/>
              <a:gd name="connsiteY764" fmla="*/ 3110194 h 6056872"/>
              <a:gd name="connsiteX765" fmla="*/ 6332852 w 8483623"/>
              <a:gd name="connsiteY765" fmla="*/ 3115820 h 6056872"/>
              <a:gd name="connsiteX766" fmla="*/ 6331230 w 8483623"/>
              <a:gd name="connsiteY766" fmla="*/ 3135447 h 6056872"/>
              <a:gd name="connsiteX767" fmla="*/ 6357737 w 8483623"/>
              <a:gd name="connsiteY767" fmla="*/ 3146505 h 6056872"/>
              <a:gd name="connsiteX768" fmla="*/ 6368781 w 8483623"/>
              <a:gd name="connsiteY768" fmla="*/ 3139871 h 6056872"/>
              <a:gd name="connsiteX769" fmla="*/ 6390870 w 8483623"/>
              <a:gd name="connsiteY769" fmla="*/ 3150928 h 6056872"/>
              <a:gd name="connsiteX770" fmla="*/ 6395288 w 8483623"/>
              <a:gd name="connsiteY770" fmla="*/ 3153143 h 6056872"/>
              <a:gd name="connsiteX771" fmla="*/ 6418209 w 8483623"/>
              <a:gd name="connsiteY771" fmla="*/ 3168762 h 6056872"/>
              <a:gd name="connsiteX772" fmla="*/ 6442521 w 8483623"/>
              <a:gd name="connsiteY772" fmla="*/ 3179395 h 6056872"/>
              <a:gd name="connsiteX773" fmla="*/ 6467239 w 8483623"/>
              <a:gd name="connsiteY773" fmla="*/ 3157845 h 6056872"/>
              <a:gd name="connsiteX774" fmla="*/ 6508830 w 8483623"/>
              <a:gd name="connsiteY774" fmla="*/ 3130408 h 6056872"/>
              <a:gd name="connsiteX775" fmla="*/ 6539761 w 8483623"/>
              <a:gd name="connsiteY775" fmla="*/ 3112713 h 6056872"/>
              <a:gd name="connsiteX776" fmla="*/ 6546387 w 8483623"/>
              <a:gd name="connsiteY776" fmla="*/ 3108289 h 6056872"/>
              <a:gd name="connsiteX777" fmla="*/ 6566267 w 8483623"/>
              <a:gd name="connsiteY777" fmla="*/ 3097232 h 6056872"/>
              <a:gd name="connsiteX778" fmla="*/ 6588356 w 8483623"/>
              <a:gd name="connsiteY778" fmla="*/ 3077327 h 6056872"/>
              <a:gd name="connsiteX779" fmla="*/ 6632535 w 8483623"/>
              <a:gd name="connsiteY779" fmla="*/ 3046365 h 6056872"/>
              <a:gd name="connsiteX780" fmla="*/ 6734150 w 8483623"/>
              <a:gd name="connsiteY780" fmla="*/ 2975589 h 6056872"/>
              <a:gd name="connsiteX781" fmla="*/ 6857855 w 8483623"/>
              <a:gd name="connsiteY781" fmla="*/ 2880483 h 6056872"/>
              <a:gd name="connsiteX782" fmla="*/ 6921919 w 8483623"/>
              <a:gd name="connsiteY782" fmla="*/ 2831826 h 6056872"/>
              <a:gd name="connsiteX783" fmla="*/ 6968305 w 8483623"/>
              <a:gd name="connsiteY783" fmla="*/ 2783170 h 6056872"/>
              <a:gd name="connsiteX784" fmla="*/ 6988185 w 8483623"/>
              <a:gd name="connsiteY784" fmla="*/ 2758839 h 6056872"/>
              <a:gd name="connsiteX785" fmla="*/ 6959471 w 8483623"/>
              <a:gd name="connsiteY785" fmla="*/ 2774322 h 6056872"/>
              <a:gd name="connsiteX786" fmla="*/ 6910875 w 8483623"/>
              <a:gd name="connsiteY786" fmla="*/ 2807498 h 6056872"/>
              <a:gd name="connsiteX787" fmla="*/ 6904249 w 8483623"/>
              <a:gd name="connsiteY787" fmla="*/ 2811921 h 6056872"/>
              <a:gd name="connsiteX788" fmla="*/ 6886577 w 8483623"/>
              <a:gd name="connsiteY788" fmla="*/ 2831826 h 6056872"/>
              <a:gd name="connsiteX789" fmla="*/ 6844601 w 8483623"/>
              <a:gd name="connsiteY789" fmla="*/ 2858371 h 6056872"/>
              <a:gd name="connsiteX790" fmla="*/ 6807051 w 8483623"/>
              <a:gd name="connsiteY790" fmla="*/ 2887122 h 6056872"/>
              <a:gd name="connsiteX791" fmla="*/ 6716479 w 8483623"/>
              <a:gd name="connsiteY791" fmla="*/ 2957892 h 6056872"/>
              <a:gd name="connsiteX792" fmla="*/ 6667883 w 8483623"/>
              <a:gd name="connsiteY792" fmla="*/ 2991070 h 6056872"/>
              <a:gd name="connsiteX793" fmla="*/ 6621489 w 8483623"/>
              <a:gd name="connsiteY793" fmla="*/ 3028669 h 6056872"/>
              <a:gd name="connsiteX794" fmla="*/ 6557431 w 8483623"/>
              <a:gd name="connsiteY794" fmla="*/ 3068480 h 6056872"/>
              <a:gd name="connsiteX795" fmla="*/ 6608236 w 8483623"/>
              <a:gd name="connsiteY795" fmla="*/ 3022038 h 6056872"/>
              <a:gd name="connsiteX796" fmla="*/ 6632535 w 8483623"/>
              <a:gd name="connsiteY796" fmla="*/ 2997708 h 6056872"/>
              <a:gd name="connsiteX797" fmla="*/ 6661257 w 8483623"/>
              <a:gd name="connsiteY797" fmla="*/ 2977797 h 6056872"/>
              <a:gd name="connsiteX798" fmla="*/ 6712061 w 8483623"/>
              <a:gd name="connsiteY798" fmla="*/ 2946836 h 6056872"/>
              <a:gd name="connsiteX799" fmla="*/ 6800423 w 8483623"/>
              <a:gd name="connsiteY799" fmla="*/ 2880483 h 6056872"/>
              <a:gd name="connsiteX800" fmla="*/ 6822513 w 8483623"/>
              <a:gd name="connsiteY800" fmla="*/ 2856156 h 6056872"/>
              <a:gd name="connsiteX801" fmla="*/ 6899830 w 8483623"/>
              <a:gd name="connsiteY801" fmla="*/ 2789802 h 6056872"/>
              <a:gd name="connsiteX802" fmla="*/ 6938147 w 8483623"/>
              <a:gd name="connsiteY802" fmla="*/ 2761252 h 6056872"/>
              <a:gd name="connsiteX803" fmla="*/ 6928485 w 8483623"/>
              <a:gd name="connsiteY803" fmla="*/ 2765356 h 6056872"/>
              <a:gd name="connsiteX804" fmla="*/ 6681075 w 8483623"/>
              <a:gd name="connsiteY804" fmla="*/ 2944505 h 6056872"/>
              <a:gd name="connsiteX805" fmla="*/ 6621428 w 8483623"/>
              <a:gd name="connsiteY805" fmla="*/ 2979891 h 6056872"/>
              <a:gd name="connsiteX806" fmla="*/ 6455754 w 8483623"/>
              <a:gd name="connsiteY806" fmla="*/ 3088268 h 6056872"/>
              <a:gd name="connsiteX807" fmla="*/ 6451336 w 8483623"/>
              <a:gd name="connsiteY807" fmla="*/ 3079420 h 6056872"/>
              <a:gd name="connsiteX808" fmla="*/ 6605967 w 8483623"/>
              <a:gd name="connsiteY808" fmla="*/ 2955561 h 6056872"/>
              <a:gd name="connsiteX809" fmla="*/ 6636897 w 8483623"/>
              <a:gd name="connsiteY809" fmla="*/ 2940082 h 6056872"/>
              <a:gd name="connsiteX810" fmla="*/ 6643523 w 8483623"/>
              <a:gd name="connsiteY810" fmla="*/ 2933443 h 6056872"/>
              <a:gd name="connsiteX811" fmla="*/ 6663403 w 8483623"/>
              <a:gd name="connsiteY811" fmla="*/ 2922385 h 6056872"/>
              <a:gd name="connsiteX812" fmla="*/ 6685493 w 8483623"/>
              <a:gd name="connsiteY812" fmla="*/ 2902481 h 6056872"/>
              <a:gd name="connsiteX813" fmla="*/ 6729671 w 8483623"/>
              <a:gd name="connsiteY813" fmla="*/ 2873729 h 6056872"/>
              <a:gd name="connsiteX814" fmla="*/ 6831287 w 8483623"/>
              <a:gd name="connsiteY814" fmla="*/ 2802951 h 6056872"/>
              <a:gd name="connsiteX815" fmla="*/ 6833257 w 8483623"/>
              <a:gd name="connsiteY815" fmla="*/ 2801439 h 6056872"/>
              <a:gd name="connsiteX816" fmla="*/ 6824721 w 8483623"/>
              <a:gd name="connsiteY816" fmla="*/ 2786484 h 6056872"/>
              <a:gd name="connsiteX817" fmla="*/ 6813469 w 8483623"/>
              <a:gd name="connsiteY817" fmla="*/ 2785360 h 6056872"/>
              <a:gd name="connsiteX818" fmla="*/ 6767229 w 8483623"/>
              <a:gd name="connsiteY818" fmla="*/ 2816223 h 6056872"/>
              <a:gd name="connsiteX819" fmla="*/ 6718627 w 8483623"/>
              <a:gd name="connsiteY819" fmla="*/ 2853824 h 6056872"/>
              <a:gd name="connsiteX820" fmla="*/ 6656777 w 8483623"/>
              <a:gd name="connsiteY820" fmla="*/ 2895847 h 6056872"/>
              <a:gd name="connsiteX821" fmla="*/ 6705373 w 8483623"/>
              <a:gd name="connsiteY821" fmla="*/ 2847191 h 6056872"/>
              <a:gd name="connsiteX822" fmla="*/ 6729671 w 8483623"/>
              <a:gd name="connsiteY822" fmla="*/ 2825070 h 6056872"/>
              <a:gd name="connsiteX823" fmla="*/ 6760603 w 8483623"/>
              <a:gd name="connsiteY823" fmla="*/ 2805166 h 6056872"/>
              <a:gd name="connsiteX824" fmla="*/ 6792665 w 8483623"/>
              <a:gd name="connsiteY824" fmla="*/ 2783279 h 6056872"/>
              <a:gd name="connsiteX825" fmla="*/ 6791587 w 8483623"/>
              <a:gd name="connsiteY825" fmla="*/ 2783170 h 6056872"/>
              <a:gd name="connsiteX826" fmla="*/ 6826931 w 8483623"/>
              <a:gd name="connsiteY826" fmla="*/ 2738936 h 6056872"/>
              <a:gd name="connsiteX827" fmla="*/ 6849019 w 8483623"/>
              <a:gd name="connsiteY827" fmla="*/ 2732297 h 6056872"/>
              <a:gd name="connsiteX828" fmla="*/ 6859470 w 8483623"/>
              <a:gd name="connsiteY828" fmla="*/ 2735498 h 6056872"/>
              <a:gd name="connsiteX829" fmla="*/ 6883848 w 8483623"/>
              <a:gd name="connsiteY829" fmla="*/ 2717802 h 6056872"/>
              <a:gd name="connsiteX830" fmla="*/ 6884369 w 8483623"/>
              <a:gd name="connsiteY830" fmla="*/ 2716816 h 6056872"/>
              <a:gd name="connsiteX831" fmla="*/ 6906457 w 8483623"/>
              <a:gd name="connsiteY831" fmla="*/ 2688064 h 6056872"/>
              <a:gd name="connsiteX832" fmla="*/ 6917317 w 8483623"/>
              <a:gd name="connsiteY832" fmla="*/ 2688064 h 6056872"/>
              <a:gd name="connsiteX833" fmla="*/ 6921858 w 8483623"/>
              <a:gd name="connsiteY833" fmla="*/ 2683523 h 6056872"/>
              <a:gd name="connsiteX834" fmla="*/ 6996967 w 8483623"/>
              <a:gd name="connsiteY834" fmla="*/ 2614956 h 6056872"/>
              <a:gd name="connsiteX835" fmla="*/ 7007724 w 8483623"/>
              <a:gd name="connsiteY835" fmla="*/ 2607190 h 6056872"/>
              <a:gd name="connsiteX836" fmla="*/ 7016909 w 8483623"/>
              <a:gd name="connsiteY836" fmla="*/ 2597382 h 6056872"/>
              <a:gd name="connsiteX837" fmla="*/ 7014701 w 8483623"/>
              <a:gd name="connsiteY837" fmla="*/ 2584117 h 6056872"/>
              <a:gd name="connsiteX838" fmla="*/ 7378540 w 8483623"/>
              <a:gd name="connsiteY838" fmla="*/ 2512909 h 6056872"/>
              <a:gd name="connsiteX839" fmla="*/ 7384788 w 8483623"/>
              <a:gd name="connsiteY839" fmla="*/ 2518702 h 6056872"/>
              <a:gd name="connsiteX840" fmla="*/ 7378540 w 8483623"/>
              <a:gd name="connsiteY840" fmla="*/ 2512909 h 6056872"/>
              <a:gd name="connsiteX841" fmla="*/ 3145522 w 8483623"/>
              <a:gd name="connsiteY841" fmla="*/ 2506024 h 6056872"/>
              <a:gd name="connsiteX842" fmla="*/ 3146096 w 8483623"/>
              <a:gd name="connsiteY842" fmla="*/ 2506769 h 6056872"/>
              <a:gd name="connsiteX843" fmla="*/ 3152447 w 8483623"/>
              <a:gd name="connsiteY843" fmla="*/ 2509532 h 6056872"/>
              <a:gd name="connsiteX844" fmla="*/ 3152780 w 8483623"/>
              <a:gd name="connsiteY844" fmla="*/ 2509287 h 6056872"/>
              <a:gd name="connsiteX845" fmla="*/ 4439696 w 8483623"/>
              <a:gd name="connsiteY845" fmla="*/ 2434835 h 6056872"/>
              <a:gd name="connsiteX846" fmla="*/ 4525072 w 8483623"/>
              <a:gd name="connsiteY846" fmla="*/ 2449079 h 6056872"/>
              <a:gd name="connsiteX847" fmla="*/ 4547455 w 8483623"/>
              <a:gd name="connsiteY847" fmla="*/ 2450945 h 6056872"/>
              <a:gd name="connsiteX848" fmla="*/ 4553849 w 8483623"/>
              <a:gd name="connsiteY848" fmla="*/ 2449202 h 6056872"/>
              <a:gd name="connsiteX849" fmla="*/ 4536171 w 8483623"/>
              <a:gd name="connsiteY849" fmla="*/ 2444778 h 6056872"/>
              <a:gd name="connsiteX850" fmla="*/ 4113370 w 8483623"/>
              <a:gd name="connsiteY850" fmla="*/ 2412216 h 6056872"/>
              <a:gd name="connsiteX851" fmla="*/ 4026043 w 8483623"/>
              <a:gd name="connsiteY851" fmla="*/ 2413282 h 6056872"/>
              <a:gd name="connsiteX852" fmla="*/ 4376421 w 8483623"/>
              <a:gd name="connsiteY852" fmla="*/ 2457132 h 6056872"/>
              <a:gd name="connsiteX853" fmla="*/ 4396944 w 8483623"/>
              <a:gd name="connsiteY853" fmla="*/ 2453503 h 6056872"/>
              <a:gd name="connsiteX854" fmla="*/ 4394734 w 8483623"/>
              <a:gd name="connsiteY854" fmla="*/ 2442448 h 6056872"/>
              <a:gd name="connsiteX855" fmla="*/ 4413513 w 8483623"/>
              <a:gd name="connsiteY855" fmla="*/ 2435533 h 6056872"/>
              <a:gd name="connsiteX856" fmla="*/ 4429997 w 8483623"/>
              <a:gd name="connsiteY856" fmla="*/ 2433831 h 6056872"/>
              <a:gd name="connsiteX857" fmla="*/ 4385960 w 8483623"/>
              <a:gd name="connsiteY857" fmla="*/ 2429298 h 6056872"/>
              <a:gd name="connsiteX858" fmla="*/ 4366080 w 8483623"/>
              <a:gd name="connsiteY858" fmla="*/ 2429298 h 6056872"/>
              <a:gd name="connsiteX859" fmla="*/ 4371113 w 8483623"/>
              <a:gd name="connsiteY859" fmla="*/ 2426520 h 6056872"/>
              <a:gd name="connsiteX860" fmla="*/ 4338691 w 8483623"/>
              <a:gd name="connsiteY860" fmla="*/ 2423273 h 6056872"/>
              <a:gd name="connsiteX861" fmla="*/ 4113370 w 8483623"/>
              <a:gd name="connsiteY861" fmla="*/ 2412216 h 6056872"/>
              <a:gd name="connsiteX862" fmla="*/ 7505112 w 8483623"/>
              <a:gd name="connsiteY862" fmla="*/ 2393345 h 6056872"/>
              <a:gd name="connsiteX863" fmla="*/ 7504367 w 8483623"/>
              <a:gd name="connsiteY863" fmla="*/ 2396113 h 6056872"/>
              <a:gd name="connsiteX864" fmla="*/ 7504189 w 8483623"/>
              <a:gd name="connsiteY864" fmla="*/ 2396773 h 6056872"/>
              <a:gd name="connsiteX865" fmla="*/ 7505785 w 8483623"/>
              <a:gd name="connsiteY865" fmla="*/ 2390844 h 6056872"/>
              <a:gd name="connsiteX866" fmla="*/ 7505112 w 8483623"/>
              <a:gd name="connsiteY866" fmla="*/ 2393345 h 6056872"/>
              <a:gd name="connsiteX867" fmla="*/ 7505253 w 8483623"/>
              <a:gd name="connsiteY867" fmla="*/ 2392820 h 6056872"/>
              <a:gd name="connsiteX868" fmla="*/ 7505785 w 8483623"/>
              <a:gd name="connsiteY868" fmla="*/ 2390844 h 6056872"/>
              <a:gd name="connsiteX869" fmla="*/ 7414997 w 8483623"/>
              <a:gd name="connsiteY869" fmla="*/ 2355757 h 6056872"/>
              <a:gd name="connsiteX870" fmla="*/ 7406228 w 8483623"/>
              <a:gd name="connsiteY870" fmla="*/ 2363768 h 6056872"/>
              <a:gd name="connsiteX871" fmla="*/ 7394394 w 8483623"/>
              <a:gd name="connsiteY871" fmla="*/ 2376373 h 6056872"/>
              <a:gd name="connsiteX872" fmla="*/ 7277782 w 8483623"/>
              <a:gd name="connsiteY872" fmla="*/ 2497099 h 6056872"/>
              <a:gd name="connsiteX873" fmla="*/ 7249762 w 8483623"/>
              <a:gd name="connsiteY873" fmla="*/ 2526561 h 6056872"/>
              <a:gd name="connsiteX874" fmla="*/ 7251756 w 8483623"/>
              <a:gd name="connsiteY874" fmla="*/ 2527718 h 6056872"/>
              <a:gd name="connsiteX875" fmla="*/ 7260453 w 8483623"/>
              <a:gd name="connsiteY875" fmla="*/ 2526612 h 6056872"/>
              <a:gd name="connsiteX876" fmla="*/ 7274883 w 8483623"/>
              <a:gd name="connsiteY876" fmla="*/ 2518049 h 6056872"/>
              <a:gd name="connsiteX877" fmla="*/ 7310552 w 8483623"/>
              <a:gd name="connsiteY877" fmla="*/ 2476281 h 6056872"/>
              <a:gd name="connsiteX878" fmla="*/ 7349430 w 8483623"/>
              <a:gd name="connsiteY878" fmla="*/ 2431920 h 6056872"/>
              <a:gd name="connsiteX879" fmla="*/ 7352214 w 8483623"/>
              <a:gd name="connsiteY879" fmla="*/ 2428980 h 6056872"/>
              <a:gd name="connsiteX880" fmla="*/ 7390233 w 8483623"/>
              <a:gd name="connsiteY880" fmla="*/ 2385058 h 6056872"/>
              <a:gd name="connsiteX881" fmla="*/ 7608038 w 8483623"/>
              <a:gd name="connsiteY881" fmla="*/ 2277872 h 6056872"/>
              <a:gd name="connsiteX882" fmla="*/ 7575440 w 8483623"/>
              <a:gd name="connsiteY882" fmla="*/ 2320651 h 6056872"/>
              <a:gd name="connsiteX883" fmla="*/ 7568593 w 8483623"/>
              <a:gd name="connsiteY883" fmla="*/ 2327972 h 6056872"/>
              <a:gd name="connsiteX884" fmla="*/ 7564864 w 8483623"/>
              <a:gd name="connsiteY884" fmla="*/ 2323003 h 6056872"/>
              <a:gd name="connsiteX885" fmla="*/ 7603094 w 8483623"/>
              <a:gd name="connsiteY885" fmla="*/ 2283002 h 6056872"/>
              <a:gd name="connsiteX886" fmla="*/ 2525901 w 8483623"/>
              <a:gd name="connsiteY886" fmla="*/ 2232331 h 6056872"/>
              <a:gd name="connsiteX887" fmla="*/ 2534742 w 8483623"/>
              <a:gd name="connsiteY887" fmla="*/ 2243387 h 6056872"/>
              <a:gd name="connsiteX888" fmla="*/ 2578921 w 8483623"/>
              <a:gd name="connsiteY888" fmla="*/ 2292046 h 6056872"/>
              <a:gd name="connsiteX889" fmla="*/ 2726923 w 8483623"/>
              <a:gd name="connsiteY889" fmla="*/ 2373879 h 6056872"/>
              <a:gd name="connsiteX890" fmla="*/ 2746803 w 8483623"/>
              <a:gd name="connsiteY890" fmla="*/ 2387151 h 6056872"/>
              <a:gd name="connsiteX891" fmla="*/ 2797614 w 8483623"/>
              <a:gd name="connsiteY891" fmla="*/ 2404846 h 6056872"/>
              <a:gd name="connsiteX892" fmla="*/ 2888186 w 8483623"/>
              <a:gd name="connsiteY892" fmla="*/ 2446872 h 6056872"/>
              <a:gd name="connsiteX893" fmla="*/ 2890395 w 8483623"/>
              <a:gd name="connsiteY893" fmla="*/ 2451288 h 6056872"/>
              <a:gd name="connsiteX894" fmla="*/ 2919110 w 8483623"/>
              <a:gd name="connsiteY894" fmla="*/ 2466775 h 6056872"/>
              <a:gd name="connsiteX895" fmla="*/ 3013236 w 8483623"/>
              <a:gd name="connsiteY895" fmla="*/ 2519645 h 6056872"/>
              <a:gd name="connsiteX896" fmla="*/ 3026700 w 8483623"/>
              <a:gd name="connsiteY896" fmla="*/ 2527227 h 6056872"/>
              <a:gd name="connsiteX897" fmla="*/ 3033712 w 8483623"/>
              <a:gd name="connsiteY897" fmla="*/ 2527226 h 6056872"/>
              <a:gd name="connsiteX898" fmla="*/ 3039787 w 8483623"/>
              <a:gd name="connsiteY898" fmla="*/ 2533860 h 6056872"/>
              <a:gd name="connsiteX899" fmla="*/ 3041751 w 8483623"/>
              <a:gd name="connsiteY899" fmla="*/ 2535703 h 6056872"/>
              <a:gd name="connsiteX900" fmla="*/ 3045024 w 8483623"/>
              <a:gd name="connsiteY900" fmla="*/ 2537546 h 6056872"/>
              <a:gd name="connsiteX901" fmla="*/ 3054768 w 8483623"/>
              <a:gd name="connsiteY901" fmla="*/ 2540784 h 6056872"/>
              <a:gd name="connsiteX902" fmla="*/ 3068502 w 8483623"/>
              <a:gd name="connsiteY902" fmla="*/ 2538283 h 6056872"/>
              <a:gd name="connsiteX903" fmla="*/ 3070711 w 8483623"/>
              <a:gd name="connsiteY903" fmla="*/ 2513956 h 6056872"/>
              <a:gd name="connsiteX904" fmla="*/ 3128149 w 8483623"/>
              <a:gd name="connsiteY904" fmla="*/ 2509532 h 6056872"/>
              <a:gd name="connsiteX905" fmla="*/ 3120139 w 8483623"/>
              <a:gd name="connsiteY905" fmla="*/ 2497367 h 6056872"/>
              <a:gd name="connsiteX906" fmla="*/ 3118866 w 8483623"/>
              <a:gd name="connsiteY906" fmla="*/ 2494037 h 6056872"/>
              <a:gd name="connsiteX907" fmla="*/ 3113839 w 8483623"/>
              <a:gd name="connsiteY907" fmla="*/ 2491777 h 6056872"/>
              <a:gd name="connsiteX908" fmla="*/ 2998692 w 8483623"/>
              <a:gd name="connsiteY908" fmla="*/ 2435931 h 6056872"/>
              <a:gd name="connsiteX909" fmla="*/ 2833018 w 8483623"/>
              <a:gd name="connsiteY909" fmla="*/ 2360730 h 6056872"/>
              <a:gd name="connsiteX910" fmla="*/ 2779998 w 8483623"/>
              <a:gd name="connsiteY910" fmla="*/ 2336401 h 6056872"/>
              <a:gd name="connsiteX911" fmla="*/ 2756734 w 8483623"/>
              <a:gd name="connsiteY911" fmla="*/ 2330582 h 6056872"/>
              <a:gd name="connsiteX912" fmla="*/ 2771108 w 8483623"/>
              <a:gd name="connsiteY912" fmla="*/ 2338493 h 6056872"/>
              <a:gd name="connsiteX913" fmla="*/ 2779943 w 8483623"/>
              <a:gd name="connsiteY913" fmla="*/ 2349550 h 6056872"/>
              <a:gd name="connsiteX914" fmla="*/ 2757848 w 8483623"/>
              <a:gd name="connsiteY914" fmla="*/ 2345128 h 6056872"/>
              <a:gd name="connsiteX915" fmla="*/ 2720297 w 8483623"/>
              <a:gd name="connsiteY915" fmla="*/ 2334069 h 6056872"/>
              <a:gd name="connsiteX916" fmla="*/ 2607636 w 8483623"/>
              <a:gd name="connsiteY916" fmla="*/ 2267717 h 6056872"/>
              <a:gd name="connsiteX917" fmla="*/ 2594382 w 8483623"/>
              <a:gd name="connsiteY917" fmla="*/ 2256660 h 6056872"/>
              <a:gd name="connsiteX918" fmla="*/ 2547996 w 8483623"/>
              <a:gd name="connsiteY918" fmla="*/ 2236755 h 6056872"/>
              <a:gd name="connsiteX919" fmla="*/ 2525901 w 8483623"/>
              <a:gd name="connsiteY919" fmla="*/ 2232331 h 6056872"/>
              <a:gd name="connsiteX920" fmla="*/ 2963515 w 8483623"/>
              <a:gd name="connsiteY920" fmla="*/ 2202794 h 6056872"/>
              <a:gd name="connsiteX921" fmla="*/ 2974395 w 8483623"/>
              <a:gd name="connsiteY921" fmla="*/ 2210334 h 6056872"/>
              <a:gd name="connsiteX922" fmla="*/ 2992066 w 8483623"/>
              <a:gd name="connsiteY922" fmla="*/ 2230238 h 6056872"/>
              <a:gd name="connsiteX923" fmla="*/ 3000901 w 8483623"/>
              <a:gd name="connsiteY923" fmla="*/ 2265630 h 6056872"/>
              <a:gd name="connsiteX924" fmla="*/ 3020788 w 8483623"/>
              <a:gd name="connsiteY924" fmla="*/ 2289960 h 6056872"/>
              <a:gd name="connsiteX925" fmla="*/ 3025205 w 8483623"/>
              <a:gd name="connsiteY925" fmla="*/ 2289960 h 6056872"/>
              <a:gd name="connsiteX926" fmla="*/ 3056130 w 8483623"/>
              <a:gd name="connsiteY926" fmla="*/ 2307648 h 6056872"/>
              <a:gd name="connsiteX927" fmla="*/ 3069383 w 8483623"/>
              <a:gd name="connsiteY927" fmla="*/ 2314287 h 6056872"/>
              <a:gd name="connsiteX928" fmla="*/ 3106935 w 8483623"/>
              <a:gd name="connsiteY928" fmla="*/ 2331977 h 6056872"/>
              <a:gd name="connsiteX929" fmla="*/ 3347718 w 8483623"/>
              <a:gd name="connsiteY929" fmla="*/ 2433722 h 6056872"/>
              <a:gd name="connsiteX930" fmla="*/ 3392455 w 8483623"/>
              <a:gd name="connsiteY930" fmla="*/ 2447092 h 6056872"/>
              <a:gd name="connsiteX931" fmla="*/ 3401226 w 8483623"/>
              <a:gd name="connsiteY931" fmla="*/ 2453129 h 6056872"/>
              <a:gd name="connsiteX932" fmla="*/ 3403447 w 8483623"/>
              <a:gd name="connsiteY932" fmla="*/ 2451752 h 6056872"/>
              <a:gd name="connsiteX933" fmla="*/ 3421947 w 8483623"/>
              <a:gd name="connsiteY933" fmla="*/ 2454242 h 6056872"/>
              <a:gd name="connsiteX934" fmla="*/ 3452871 w 8483623"/>
              <a:gd name="connsiteY934" fmla="*/ 2447603 h 6056872"/>
              <a:gd name="connsiteX935" fmla="*/ 3487388 w 8483623"/>
              <a:gd name="connsiteY935" fmla="*/ 2434886 h 6056872"/>
              <a:gd name="connsiteX936" fmla="*/ 3498153 w 8483623"/>
              <a:gd name="connsiteY936" fmla="*/ 2434679 h 6056872"/>
              <a:gd name="connsiteX937" fmla="*/ 3458387 w 8483623"/>
              <a:gd name="connsiteY937" fmla="*/ 2420882 h 6056872"/>
              <a:gd name="connsiteX938" fmla="*/ 3327777 w 8483623"/>
              <a:gd name="connsiteY938" fmla="*/ 2371670 h 6056872"/>
              <a:gd name="connsiteX939" fmla="*/ 3095828 w 8483623"/>
              <a:gd name="connsiteY939" fmla="*/ 2261084 h 6056872"/>
              <a:gd name="connsiteX940" fmla="*/ 7655491 w 8483623"/>
              <a:gd name="connsiteY940" fmla="*/ 2159677 h 6056872"/>
              <a:gd name="connsiteX941" fmla="*/ 7654570 w 8483623"/>
              <a:gd name="connsiteY941" fmla="*/ 2163104 h 6056872"/>
              <a:gd name="connsiteX942" fmla="*/ 7654747 w 8483623"/>
              <a:gd name="connsiteY942" fmla="*/ 2162445 h 6056872"/>
              <a:gd name="connsiteX943" fmla="*/ 7656164 w 8483623"/>
              <a:gd name="connsiteY943" fmla="*/ 2157175 h 6056872"/>
              <a:gd name="connsiteX944" fmla="*/ 7655633 w 8483623"/>
              <a:gd name="connsiteY944" fmla="*/ 2159151 h 6056872"/>
              <a:gd name="connsiteX945" fmla="*/ 7655491 w 8483623"/>
              <a:gd name="connsiteY945" fmla="*/ 2159677 h 6056872"/>
              <a:gd name="connsiteX946" fmla="*/ 2383784 w 8483623"/>
              <a:gd name="connsiteY946" fmla="*/ 2142213 h 6056872"/>
              <a:gd name="connsiteX947" fmla="*/ 2391151 w 8483623"/>
              <a:gd name="connsiteY947" fmla="*/ 2148289 h 6056872"/>
              <a:gd name="connsiteX948" fmla="*/ 2406614 w 8483623"/>
              <a:gd name="connsiteY948" fmla="*/ 2172618 h 6056872"/>
              <a:gd name="connsiteX949" fmla="*/ 2419873 w 8483623"/>
              <a:gd name="connsiteY949" fmla="*/ 2177041 h 6056872"/>
              <a:gd name="connsiteX950" fmla="*/ 2483932 w 8483623"/>
              <a:gd name="connsiteY950" fmla="*/ 2205794 h 6056872"/>
              <a:gd name="connsiteX951" fmla="*/ 2505751 w 8483623"/>
              <a:gd name="connsiteY951" fmla="*/ 2217554 h 6056872"/>
              <a:gd name="connsiteX952" fmla="*/ 2519275 w 8483623"/>
              <a:gd name="connsiteY952" fmla="*/ 2227907 h 6056872"/>
              <a:gd name="connsiteX953" fmla="*/ 2512647 w 8483623"/>
              <a:gd name="connsiteY953" fmla="*/ 2221275 h 6056872"/>
              <a:gd name="connsiteX954" fmla="*/ 2505751 w 8483623"/>
              <a:gd name="connsiteY954" fmla="*/ 2217554 h 6056872"/>
              <a:gd name="connsiteX955" fmla="*/ 2481724 w 8483623"/>
              <a:gd name="connsiteY955" fmla="*/ 2199155 h 6056872"/>
              <a:gd name="connsiteX956" fmla="*/ 2419873 w 8483623"/>
              <a:gd name="connsiteY956" fmla="*/ 2170402 h 6056872"/>
              <a:gd name="connsiteX957" fmla="*/ 2404558 w 8483623"/>
              <a:gd name="connsiteY957" fmla="*/ 2151667 h 6056872"/>
              <a:gd name="connsiteX958" fmla="*/ 7693549 w 8483623"/>
              <a:gd name="connsiteY958" fmla="*/ 2094615 h 6056872"/>
              <a:gd name="connsiteX959" fmla="*/ 7651578 w 8483623"/>
              <a:gd name="connsiteY959" fmla="*/ 2139039 h 6056872"/>
              <a:gd name="connsiteX960" fmla="*/ 7693549 w 8483623"/>
              <a:gd name="connsiteY960" fmla="*/ 2094615 h 6056872"/>
              <a:gd name="connsiteX961" fmla="*/ 7698831 w 8483623"/>
              <a:gd name="connsiteY961" fmla="*/ 2088372 h 6056872"/>
              <a:gd name="connsiteX962" fmla="*/ 7693549 w 8483623"/>
              <a:gd name="connsiteY962" fmla="*/ 2094615 h 6056872"/>
              <a:gd name="connsiteX963" fmla="*/ 7695273 w 8483623"/>
              <a:gd name="connsiteY963" fmla="*/ 2089882 h 6056872"/>
              <a:gd name="connsiteX964" fmla="*/ 7698831 w 8483623"/>
              <a:gd name="connsiteY964" fmla="*/ 2088372 h 6056872"/>
              <a:gd name="connsiteX965" fmla="*/ 7709955 w 8483623"/>
              <a:gd name="connsiteY965" fmla="*/ 2074923 h 6056872"/>
              <a:gd name="connsiteX966" fmla="*/ 7712348 w 8483623"/>
              <a:gd name="connsiteY966" fmla="*/ 2075999 h 6056872"/>
              <a:gd name="connsiteX967" fmla="*/ 7712567 w 8483623"/>
              <a:gd name="connsiteY967" fmla="*/ 2079722 h 6056872"/>
              <a:gd name="connsiteX968" fmla="*/ 7705216 w 8483623"/>
              <a:gd name="connsiteY968" fmla="*/ 2078028 h 6056872"/>
              <a:gd name="connsiteX969" fmla="*/ 7709955 w 8483623"/>
              <a:gd name="connsiteY969" fmla="*/ 2074923 h 6056872"/>
              <a:gd name="connsiteX970" fmla="*/ 7846767 w 8483623"/>
              <a:gd name="connsiteY970" fmla="*/ 2046891 h 6056872"/>
              <a:gd name="connsiteX971" fmla="*/ 7851720 w 8483623"/>
              <a:gd name="connsiteY971" fmla="*/ 2049564 h 6056872"/>
              <a:gd name="connsiteX972" fmla="*/ 7853979 w 8483623"/>
              <a:gd name="connsiteY972" fmla="*/ 2051467 h 6056872"/>
              <a:gd name="connsiteX973" fmla="*/ 7845290 w 8483623"/>
              <a:gd name="connsiteY973" fmla="*/ 2062328 h 6056872"/>
              <a:gd name="connsiteX974" fmla="*/ 7830200 w 8483623"/>
              <a:gd name="connsiteY974" fmla="*/ 2079931 h 6056872"/>
              <a:gd name="connsiteX975" fmla="*/ 7827430 w 8483623"/>
              <a:gd name="connsiteY975" fmla="*/ 2081359 h 6056872"/>
              <a:gd name="connsiteX976" fmla="*/ 7806631 w 8483623"/>
              <a:gd name="connsiteY976" fmla="*/ 2095448 h 6056872"/>
              <a:gd name="connsiteX977" fmla="*/ 7807994 w 8483623"/>
              <a:gd name="connsiteY977" fmla="*/ 2093548 h 6056872"/>
              <a:gd name="connsiteX978" fmla="*/ 7758418 w 8483623"/>
              <a:gd name="connsiteY978" fmla="*/ 2044202 h 6056872"/>
              <a:gd name="connsiteX979" fmla="*/ 7725819 w 8483623"/>
              <a:gd name="connsiteY979" fmla="*/ 2086983 h 6056872"/>
              <a:gd name="connsiteX980" fmla="*/ 7718974 w 8483623"/>
              <a:gd name="connsiteY980" fmla="*/ 2094304 h 6056872"/>
              <a:gd name="connsiteX981" fmla="*/ 7715244 w 8483623"/>
              <a:gd name="connsiteY981" fmla="*/ 2089334 h 6056872"/>
              <a:gd name="connsiteX982" fmla="*/ 7753475 w 8483623"/>
              <a:gd name="connsiteY982" fmla="*/ 2049333 h 6056872"/>
              <a:gd name="connsiteX983" fmla="*/ 7834070 w 8483623"/>
              <a:gd name="connsiteY983" fmla="*/ 2025331 h 6056872"/>
              <a:gd name="connsiteX984" fmla="*/ 7820980 w 8483623"/>
              <a:gd name="connsiteY984" fmla="*/ 2046768 h 6056872"/>
              <a:gd name="connsiteX985" fmla="*/ 7821248 w 8483623"/>
              <a:gd name="connsiteY985" fmla="*/ 2046555 h 6056872"/>
              <a:gd name="connsiteX986" fmla="*/ 7831174 w 8483623"/>
              <a:gd name="connsiteY986" fmla="*/ 2038477 h 6056872"/>
              <a:gd name="connsiteX987" fmla="*/ 7834723 w 8483623"/>
              <a:gd name="connsiteY987" fmla="*/ 2040392 h 6056872"/>
              <a:gd name="connsiteX988" fmla="*/ 7757931 w 8483623"/>
              <a:gd name="connsiteY988" fmla="*/ 2128438 h 6056872"/>
              <a:gd name="connsiteX989" fmla="*/ 7755026 w 8483623"/>
              <a:gd name="connsiteY989" fmla="*/ 2130406 h 6056872"/>
              <a:gd name="connsiteX990" fmla="*/ 7706580 w 8483623"/>
              <a:gd name="connsiteY990" fmla="*/ 2171999 h 6056872"/>
              <a:gd name="connsiteX991" fmla="*/ 7759670 w 8483623"/>
              <a:gd name="connsiteY991" fmla="*/ 2113949 h 6056872"/>
              <a:gd name="connsiteX992" fmla="*/ 2462197 w 8483623"/>
              <a:gd name="connsiteY992" fmla="*/ 1959106 h 6056872"/>
              <a:gd name="connsiteX993" fmla="*/ 2472948 w 8483623"/>
              <a:gd name="connsiteY993" fmla="*/ 1967049 h 6056872"/>
              <a:gd name="connsiteX994" fmla="*/ 2567937 w 8483623"/>
              <a:gd name="connsiteY994" fmla="*/ 2033401 h 6056872"/>
              <a:gd name="connsiteX995" fmla="*/ 2707104 w 8483623"/>
              <a:gd name="connsiteY995" fmla="*/ 2110810 h 6056872"/>
              <a:gd name="connsiteX996" fmla="*/ 2945679 w 8483623"/>
              <a:gd name="connsiteY996" fmla="*/ 2247934 h 6056872"/>
              <a:gd name="connsiteX997" fmla="*/ 2952306 w 8483623"/>
              <a:gd name="connsiteY997" fmla="*/ 2247934 h 6056872"/>
              <a:gd name="connsiteX998" fmla="*/ 2969977 w 8483623"/>
              <a:gd name="connsiteY998" fmla="*/ 2241301 h 6056872"/>
              <a:gd name="connsiteX999" fmla="*/ 2956723 w 8483623"/>
              <a:gd name="connsiteY999" fmla="*/ 2216973 h 6056872"/>
              <a:gd name="connsiteX1000" fmla="*/ 2939053 w 8483623"/>
              <a:gd name="connsiteY1000" fmla="*/ 2199277 h 6056872"/>
              <a:gd name="connsiteX1001" fmla="*/ 2925799 w 8483623"/>
              <a:gd name="connsiteY1001" fmla="*/ 2192644 h 6056872"/>
              <a:gd name="connsiteX1002" fmla="*/ 2892658 w 8483623"/>
              <a:gd name="connsiteY1002" fmla="*/ 2177157 h 6056872"/>
              <a:gd name="connsiteX1003" fmla="*/ 2879264 w 8483623"/>
              <a:gd name="connsiteY1003" fmla="*/ 2163745 h 6056872"/>
              <a:gd name="connsiteX1004" fmla="*/ 2815286 w 8483623"/>
              <a:gd name="connsiteY1004" fmla="*/ 2146075 h 6056872"/>
              <a:gd name="connsiteX1005" fmla="*/ 2623098 w 8483623"/>
              <a:gd name="connsiteY1005" fmla="*/ 2044336 h 6056872"/>
              <a:gd name="connsiteX1006" fmla="*/ 2547996 w 8483623"/>
              <a:gd name="connsiteY1006" fmla="*/ 2000103 h 6056872"/>
              <a:gd name="connsiteX1007" fmla="*/ 7997146 w 8483623"/>
              <a:gd name="connsiteY1007" fmla="*/ 1813222 h 6056872"/>
              <a:gd name="connsiteX1008" fmla="*/ 8002099 w 8483623"/>
              <a:gd name="connsiteY1008" fmla="*/ 1815895 h 6056872"/>
              <a:gd name="connsiteX1009" fmla="*/ 8004359 w 8483623"/>
              <a:gd name="connsiteY1009" fmla="*/ 1817800 h 6056872"/>
              <a:gd name="connsiteX1010" fmla="*/ 7995670 w 8483623"/>
              <a:gd name="connsiteY1010" fmla="*/ 1828660 h 6056872"/>
              <a:gd name="connsiteX1011" fmla="*/ 7980580 w 8483623"/>
              <a:gd name="connsiteY1011" fmla="*/ 1846263 h 6056872"/>
              <a:gd name="connsiteX1012" fmla="*/ 7977810 w 8483623"/>
              <a:gd name="connsiteY1012" fmla="*/ 1847691 h 6056872"/>
              <a:gd name="connsiteX1013" fmla="*/ 7957012 w 8483623"/>
              <a:gd name="connsiteY1013" fmla="*/ 1861780 h 6056872"/>
              <a:gd name="connsiteX1014" fmla="*/ 7958375 w 8483623"/>
              <a:gd name="connsiteY1014" fmla="*/ 1859878 h 6056872"/>
              <a:gd name="connsiteX1015" fmla="*/ 2048814 w 8483623"/>
              <a:gd name="connsiteY1015" fmla="*/ 1796743 h 6056872"/>
              <a:gd name="connsiteX1016" fmla="*/ 2051022 w 8483623"/>
              <a:gd name="connsiteY1016" fmla="*/ 1818862 h 6056872"/>
              <a:gd name="connsiteX1017" fmla="*/ 2055439 w 8483623"/>
              <a:gd name="connsiteY1017" fmla="*/ 1825495 h 6056872"/>
              <a:gd name="connsiteX1018" fmla="*/ 2073112 w 8483623"/>
              <a:gd name="connsiteY1018" fmla="*/ 1843190 h 6056872"/>
              <a:gd name="connsiteX1019" fmla="*/ 2099625 w 8483623"/>
              <a:gd name="connsiteY1019" fmla="*/ 1874151 h 6056872"/>
              <a:gd name="connsiteX1020" fmla="*/ 2104043 w 8483623"/>
              <a:gd name="connsiteY1020" fmla="*/ 1876367 h 6056872"/>
              <a:gd name="connsiteX1021" fmla="*/ 2115087 w 8483623"/>
              <a:gd name="connsiteY1021" fmla="*/ 1889639 h 6056872"/>
              <a:gd name="connsiteX1022" fmla="*/ 2187980 w 8483623"/>
              <a:gd name="connsiteY1022" fmla="*/ 1942720 h 6056872"/>
              <a:gd name="connsiteX1023" fmla="*/ 2200083 w 8483623"/>
              <a:gd name="connsiteY1023" fmla="*/ 1962918 h 6056872"/>
              <a:gd name="connsiteX1024" fmla="*/ 2240940 w 8483623"/>
              <a:gd name="connsiteY1024" fmla="*/ 2000103 h 6056872"/>
              <a:gd name="connsiteX1025" fmla="*/ 2280701 w 8483623"/>
              <a:gd name="connsiteY1025" fmla="*/ 2024431 h 6056872"/>
              <a:gd name="connsiteX1026" fmla="*/ 2366853 w 8483623"/>
              <a:gd name="connsiteY1026" fmla="*/ 2077512 h 6056872"/>
              <a:gd name="connsiteX1027" fmla="*/ 2453006 w 8483623"/>
              <a:gd name="connsiteY1027" fmla="*/ 2121745 h 6056872"/>
              <a:gd name="connsiteX1028" fmla="*/ 2467685 w 8483623"/>
              <a:gd name="connsiteY1028" fmla="*/ 2124419 h 6056872"/>
              <a:gd name="connsiteX1029" fmla="*/ 2470740 w 8483623"/>
              <a:gd name="connsiteY1029" fmla="*/ 2124077 h 6056872"/>
              <a:gd name="connsiteX1030" fmla="*/ 2464112 w 8483623"/>
              <a:gd name="connsiteY1030" fmla="*/ 2119652 h 6056872"/>
              <a:gd name="connsiteX1031" fmla="*/ 2424346 w 8483623"/>
              <a:gd name="connsiteY1031" fmla="*/ 2090900 h 6056872"/>
              <a:gd name="connsiteX1032" fmla="*/ 2389003 w 8483623"/>
              <a:gd name="connsiteY1032" fmla="*/ 2066572 h 6056872"/>
              <a:gd name="connsiteX1033" fmla="*/ 2194607 w 8483623"/>
              <a:gd name="connsiteY1033" fmla="*/ 1933873 h 6056872"/>
              <a:gd name="connsiteX1034" fmla="*/ 2185772 w 8483623"/>
              <a:gd name="connsiteY1034" fmla="*/ 1931657 h 6056872"/>
              <a:gd name="connsiteX1035" fmla="*/ 2099625 w 8483623"/>
              <a:gd name="connsiteY1035" fmla="*/ 1838767 h 6056872"/>
              <a:gd name="connsiteX1036" fmla="*/ 2064276 w 8483623"/>
              <a:gd name="connsiteY1036" fmla="*/ 1807805 h 6056872"/>
              <a:gd name="connsiteX1037" fmla="*/ 8002787 w 8483623"/>
              <a:gd name="connsiteY1037" fmla="*/ 1741486 h 6056872"/>
              <a:gd name="connsiteX1038" fmla="*/ 7984247 w 8483623"/>
              <a:gd name="connsiteY1038" fmla="*/ 1778311 h 6056872"/>
              <a:gd name="connsiteX1039" fmla="*/ 7973519 w 8483623"/>
              <a:gd name="connsiteY1039" fmla="*/ 1796969 h 6056872"/>
              <a:gd name="connsiteX1040" fmla="*/ 7967834 w 8483623"/>
              <a:gd name="connsiteY1040" fmla="*/ 1806280 h 6056872"/>
              <a:gd name="connsiteX1041" fmla="*/ 7938968 w 8483623"/>
              <a:gd name="connsiteY1041" fmla="*/ 1845835 h 6056872"/>
              <a:gd name="connsiteX1042" fmla="*/ 7984450 w 8483623"/>
              <a:gd name="connsiteY1042" fmla="*/ 1791662 h 6056872"/>
              <a:gd name="connsiteX1043" fmla="*/ 7971359 w 8483623"/>
              <a:gd name="connsiteY1043" fmla="*/ 1813100 h 6056872"/>
              <a:gd name="connsiteX1044" fmla="*/ 7971627 w 8483623"/>
              <a:gd name="connsiteY1044" fmla="*/ 1812885 h 6056872"/>
              <a:gd name="connsiteX1045" fmla="*/ 7981556 w 8483623"/>
              <a:gd name="connsiteY1045" fmla="*/ 1804808 h 6056872"/>
              <a:gd name="connsiteX1046" fmla="*/ 7985102 w 8483623"/>
              <a:gd name="connsiteY1046" fmla="*/ 1806723 h 6056872"/>
              <a:gd name="connsiteX1047" fmla="*/ 7908312 w 8483623"/>
              <a:gd name="connsiteY1047" fmla="*/ 1894769 h 6056872"/>
              <a:gd name="connsiteX1048" fmla="*/ 7905407 w 8483623"/>
              <a:gd name="connsiteY1048" fmla="*/ 1896737 h 6056872"/>
              <a:gd name="connsiteX1049" fmla="*/ 7892847 w 8483623"/>
              <a:gd name="connsiteY1049" fmla="*/ 1907520 h 6056872"/>
              <a:gd name="connsiteX1050" fmla="*/ 7841166 w 8483623"/>
              <a:gd name="connsiteY1050" fmla="*/ 1974425 h 6056872"/>
              <a:gd name="connsiteX1051" fmla="*/ 7674020 w 8483623"/>
              <a:gd name="connsiteY1051" fmla="*/ 2167217 h 6056872"/>
              <a:gd name="connsiteX1052" fmla="*/ 7547723 w 8483623"/>
              <a:gd name="connsiteY1052" fmla="*/ 2304131 h 6056872"/>
              <a:gd name="connsiteX1053" fmla="*/ 7500071 w 8483623"/>
              <a:gd name="connsiteY1053" fmla="*/ 2342893 h 6056872"/>
              <a:gd name="connsiteX1054" fmla="*/ 7514192 w 8483623"/>
              <a:gd name="connsiteY1054" fmla="*/ 2319411 h 6056872"/>
              <a:gd name="connsiteX1055" fmla="*/ 7824037 w 8483623"/>
              <a:gd name="connsiteY1055" fmla="*/ 1982293 h 6056872"/>
              <a:gd name="connsiteX1056" fmla="*/ 7862302 w 8483623"/>
              <a:gd name="connsiteY1056" fmla="*/ 1933745 h 6056872"/>
              <a:gd name="connsiteX1057" fmla="*/ 7856961 w 8483623"/>
              <a:gd name="connsiteY1057" fmla="*/ 1938331 h 6056872"/>
              <a:gd name="connsiteX1058" fmla="*/ 7869457 w 8483623"/>
              <a:gd name="connsiteY1058" fmla="*/ 1924666 h 6056872"/>
              <a:gd name="connsiteX1059" fmla="*/ 7890993 w 8483623"/>
              <a:gd name="connsiteY1059" fmla="*/ 1897342 h 6056872"/>
              <a:gd name="connsiteX1060" fmla="*/ 7957690 w 8483623"/>
              <a:gd name="connsiteY1060" fmla="*/ 1806034 h 6056872"/>
              <a:gd name="connsiteX1061" fmla="*/ 2145951 w 8483623"/>
              <a:gd name="connsiteY1061" fmla="*/ 1624111 h 6056872"/>
              <a:gd name="connsiteX1062" fmla="*/ 2150368 w 8483623"/>
              <a:gd name="connsiteY1062" fmla="*/ 1646225 h 6056872"/>
              <a:gd name="connsiteX1063" fmla="*/ 2152577 w 8483623"/>
              <a:gd name="connsiteY1063" fmla="*/ 1650648 h 6056872"/>
              <a:gd name="connsiteX1064" fmla="*/ 2170248 w 8483623"/>
              <a:gd name="connsiteY1064" fmla="*/ 1670560 h 6056872"/>
              <a:gd name="connsiteX1065" fmla="*/ 2196762 w 8483623"/>
              <a:gd name="connsiteY1065" fmla="*/ 1701521 h 6056872"/>
              <a:gd name="connsiteX1066" fmla="*/ 2201179 w 8483623"/>
              <a:gd name="connsiteY1066" fmla="*/ 1703730 h 6056872"/>
              <a:gd name="connsiteX1067" fmla="*/ 2214434 w 8483623"/>
              <a:gd name="connsiteY1067" fmla="*/ 1714793 h 6056872"/>
              <a:gd name="connsiteX1068" fmla="*/ 2285117 w 8483623"/>
              <a:gd name="connsiteY1068" fmla="*/ 1770082 h 6056872"/>
              <a:gd name="connsiteX1069" fmla="*/ 2298372 w 8483623"/>
              <a:gd name="connsiteY1069" fmla="*/ 1792202 h 6056872"/>
              <a:gd name="connsiteX1070" fmla="*/ 2313841 w 8483623"/>
              <a:gd name="connsiteY1070" fmla="*/ 1807682 h 6056872"/>
              <a:gd name="connsiteX1071" fmla="*/ 2285117 w 8483623"/>
              <a:gd name="connsiteY1071" fmla="*/ 1798835 h 6056872"/>
              <a:gd name="connsiteX1072" fmla="*/ 2236442 w 8483623"/>
              <a:gd name="connsiteY1072" fmla="*/ 1771759 h 6056872"/>
              <a:gd name="connsiteX1073" fmla="*/ 2236583 w 8483623"/>
              <a:gd name="connsiteY1073" fmla="*/ 1772414 h 6056872"/>
              <a:gd name="connsiteX1074" fmla="*/ 2282971 w 8483623"/>
              <a:gd name="connsiteY1074" fmla="*/ 1827709 h 6056872"/>
              <a:gd name="connsiteX1075" fmla="*/ 2380167 w 8483623"/>
              <a:gd name="connsiteY1075" fmla="*/ 1898487 h 6056872"/>
              <a:gd name="connsiteX1076" fmla="*/ 2441496 w 8483623"/>
              <a:gd name="connsiteY1076" fmla="*/ 1943808 h 6056872"/>
              <a:gd name="connsiteX1077" fmla="*/ 2455215 w 8483623"/>
              <a:gd name="connsiteY1077" fmla="*/ 1935965 h 6056872"/>
              <a:gd name="connsiteX1078" fmla="*/ 2435335 w 8483623"/>
              <a:gd name="connsiteY1078" fmla="*/ 1913845 h 6056872"/>
              <a:gd name="connsiteX1079" fmla="*/ 2402196 w 8483623"/>
              <a:gd name="connsiteY1079" fmla="*/ 1898364 h 6056872"/>
              <a:gd name="connsiteX1080" fmla="*/ 2444171 w 8483623"/>
              <a:gd name="connsiteY1080" fmla="*/ 1896149 h 6056872"/>
              <a:gd name="connsiteX1081" fmla="*/ 2468468 w 8483623"/>
              <a:gd name="connsiteY1081" fmla="*/ 1911635 h 6056872"/>
              <a:gd name="connsiteX1082" fmla="*/ 2486142 w 8483623"/>
              <a:gd name="connsiteY1082" fmla="*/ 1924902 h 6056872"/>
              <a:gd name="connsiteX1083" fmla="*/ 2514857 w 8483623"/>
              <a:gd name="connsiteY1083" fmla="*/ 1942598 h 6056872"/>
              <a:gd name="connsiteX1084" fmla="*/ 2523693 w 8483623"/>
              <a:gd name="connsiteY1084" fmla="*/ 1949229 h 6056872"/>
              <a:gd name="connsiteX1085" fmla="*/ 2547996 w 8483623"/>
              <a:gd name="connsiteY1085" fmla="*/ 1953654 h 6056872"/>
              <a:gd name="connsiteX1086" fmla="*/ 2559868 w 8483623"/>
              <a:gd name="connsiteY1086" fmla="*/ 1955868 h 6056872"/>
              <a:gd name="connsiteX1087" fmla="*/ 2570085 w 8483623"/>
              <a:gd name="connsiteY1087" fmla="*/ 1951445 h 6056872"/>
              <a:gd name="connsiteX1088" fmla="*/ 2561249 w 8483623"/>
              <a:gd name="connsiteY1088" fmla="*/ 1947021 h 6056872"/>
              <a:gd name="connsiteX1089" fmla="*/ 2523693 w 8483623"/>
              <a:gd name="connsiteY1089" fmla="*/ 1918268 h 6056872"/>
              <a:gd name="connsiteX1090" fmla="*/ 2486142 w 8483623"/>
              <a:gd name="connsiteY1090" fmla="*/ 1893940 h 6056872"/>
              <a:gd name="connsiteX1091" fmla="*/ 2291744 w 8483623"/>
              <a:gd name="connsiteY1091" fmla="*/ 1761235 h 6056872"/>
              <a:gd name="connsiteX1092" fmla="*/ 2282910 w 8483623"/>
              <a:gd name="connsiteY1092" fmla="*/ 1759025 h 6056872"/>
              <a:gd name="connsiteX1093" fmla="*/ 2196762 w 8483623"/>
              <a:gd name="connsiteY1093" fmla="*/ 1666135 h 6056872"/>
              <a:gd name="connsiteX1094" fmla="*/ 2196762 w 8483623"/>
              <a:gd name="connsiteY1094" fmla="*/ 1663920 h 6056872"/>
              <a:gd name="connsiteX1095" fmla="*/ 2161413 w 8483623"/>
              <a:gd name="connsiteY1095" fmla="*/ 1635168 h 6056872"/>
              <a:gd name="connsiteX1096" fmla="*/ 8073947 w 8483623"/>
              <a:gd name="connsiteY1096" fmla="*/ 1593436 h 6056872"/>
              <a:gd name="connsiteX1097" fmla="*/ 8076305 w 8483623"/>
              <a:gd name="connsiteY1097" fmla="*/ 1597576 h 6056872"/>
              <a:gd name="connsiteX1098" fmla="*/ 8075647 w 8483623"/>
              <a:gd name="connsiteY1098" fmla="*/ 1598847 h 6056872"/>
              <a:gd name="connsiteX1099" fmla="*/ 8056498 w 8483623"/>
              <a:gd name="connsiteY1099" fmla="*/ 1622204 h 6056872"/>
              <a:gd name="connsiteX1100" fmla="*/ 8073947 w 8483623"/>
              <a:gd name="connsiteY1100" fmla="*/ 1593436 h 6056872"/>
              <a:gd name="connsiteX1101" fmla="*/ 6453592 w 8483623"/>
              <a:gd name="connsiteY1101" fmla="*/ 1428175 h 6056872"/>
              <a:gd name="connsiteX1102" fmla="*/ 6449404 w 8483623"/>
              <a:gd name="connsiteY1102" fmla="*/ 1431970 h 6056872"/>
              <a:gd name="connsiteX1103" fmla="*/ 6441802 w 8483623"/>
              <a:gd name="connsiteY1103" fmla="*/ 1435633 h 6056872"/>
              <a:gd name="connsiteX1104" fmla="*/ 6408893 w 8483623"/>
              <a:gd name="connsiteY1104" fmla="*/ 1510405 h 6056872"/>
              <a:gd name="connsiteX1105" fmla="*/ 6400512 w 8483623"/>
              <a:gd name="connsiteY1105" fmla="*/ 1531197 h 6056872"/>
              <a:gd name="connsiteX1106" fmla="*/ 6407158 w 8483623"/>
              <a:gd name="connsiteY1106" fmla="*/ 1525965 h 6056872"/>
              <a:gd name="connsiteX1107" fmla="*/ 6413204 w 8483623"/>
              <a:gd name="connsiteY1107" fmla="*/ 1523572 h 6056872"/>
              <a:gd name="connsiteX1108" fmla="*/ 6416189 w 8483623"/>
              <a:gd name="connsiteY1108" fmla="*/ 1520241 h 6056872"/>
              <a:gd name="connsiteX1109" fmla="*/ 6429573 w 8483623"/>
              <a:gd name="connsiteY1109" fmla="*/ 1487297 h 6056872"/>
              <a:gd name="connsiteX1110" fmla="*/ 6424831 w 8483623"/>
              <a:gd name="connsiteY1110" fmla="*/ 1489196 h 6056872"/>
              <a:gd name="connsiteX1111" fmla="*/ 6431021 w 8483623"/>
              <a:gd name="connsiteY1111" fmla="*/ 1483733 h 6056872"/>
              <a:gd name="connsiteX1112" fmla="*/ 8224327 w 8483623"/>
              <a:gd name="connsiteY1112" fmla="*/ 1359767 h 6056872"/>
              <a:gd name="connsiteX1113" fmla="*/ 8226685 w 8483623"/>
              <a:gd name="connsiteY1113" fmla="*/ 1363907 h 6056872"/>
              <a:gd name="connsiteX1114" fmla="*/ 8226025 w 8483623"/>
              <a:gd name="connsiteY1114" fmla="*/ 1365179 h 6056872"/>
              <a:gd name="connsiteX1115" fmla="*/ 8206879 w 8483623"/>
              <a:gd name="connsiteY1115" fmla="*/ 1388536 h 6056872"/>
              <a:gd name="connsiteX1116" fmla="*/ 8224327 w 8483623"/>
              <a:gd name="connsiteY1116" fmla="*/ 1359767 h 6056872"/>
              <a:gd name="connsiteX1117" fmla="*/ 8142144 w 8483623"/>
              <a:gd name="connsiteY1117" fmla="*/ 1290440 h 6056872"/>
              <a:gd name="connsiteX1118" fmla="*/ 8146558 w 8483623"/>
              <a:gd name="connsiteY1118" fmla="*/ 1290758 h 6056872"/>
              <a:gd name="connsiteX1119" fmla="*/ 8143804 w 8483623"/>
              <a:gd name="connsiteY1119" fmla="*/ 1290560 h 6056872"/>
              <a:gd name="connsiteX1120" fmla="*/ 8142144 w 8483623"/>
              <a:gd name="connsiteY1120" fmla="*/ 1290440 h 6056872"/>
              <a:gd name="connsiteX1121" fmla="*/ 8322768 w 8483623"/>
              <a:gd name="connsiteY1121" fmla="*/ 1160892 h 6056872"/>
              <a:gd name="connsiteX1122" fmla="*/ 8318923 w 8483623"/>
              <a:gd name="connsiteY1122" fmla="*/ 1162632 h 6056872"/>
              <a:gd name="connsiteX1123" fmla="*/ 8311758 w 8483623"/>
              <a:gd name="connsiteY1123" fmla="*/ 1178260 h 6056872"/>
              <a:gd name="connsiteX1124" fmla="*/ 8324041 w 8483623"/>
              <a:gd name="connsiteY1124" fmla="*/ 1164058 h 6056872"/>
              <a:gd name="connsiteX1125" fmla="*/ 8322768 w 8483623"/>
              <a:gd name="connsiteY1125" fmla="*/ 1160892 h 6056872"/>
              <a:gd name="connsiteX1126" fmla="*/ 8252586 w 8483623"/>
              <a:gd name="connsiteY1126" fmla="*/ 1080393 h 6056872"/>
              <a:gd name="connsiteX1127" fmla="*/ 8251798 w 8483623"/>
              <a:gd name="connsiteY1127" fmla="*/ 1080925 h 6056872"/>
              <a:gd name="connsiteX1128" fmla="*/ 8251697 w 8483623"/>
              <a:gd name="connsiteY1128" fmla="*/ 1080993 h 6056872"/>
              <a:gd name="connsiteX1129" fmla="*/ 8253917 w 8483623"/>
              <a:gd name="connsiteY1129" fmla="*/ 1079495 h 6056872"/>
              <a:gd name="connsiteX1130" fmla="*/ 8253765 w 8483623"/>
              <a:gd name="connsiteY1130" fmla="*/ 1079598 h 6056872"/>
              <a:gd name="connsiteX1131" fmla="*/ 8252586 w 8483623"/>
              <a:gd name="connsiteY1131" fmla="*/ 1080393 h 6056872"/>
              <a:gd name="connsiteX1132" fmla="*/ 8255479 w 8483623"/>
              <a:gd name="connsiteY1132" fmla="*/ 1078440 h 6056872"/>
              <a:gd name="connsiteX1133" fmla="*/ 8253917 w 8483623"/>
              <a:gd name="connsiteY1133" fmla="*/ 1079495 h 6056872"/>
              <a:gd name="connsiteX1134" fmla="*/ 8254124 w 8483623"/>
              <a:gd name="connsiteY1134" fmla="*/ 1079355 h 6056872"/>
              <a:gd name="connsiteX1135" fmla="*/ 8258171 w 8483623"/>
              <a:gd name="connsiteY1135" fmla="*/ 1076622 h 6056872"/>
              <a:gd name="connsiteX1136" fmla="*/ 8255479 w 8483623"/>
              <a:gd name="connsiteY1136" fmla="*/ 1078440 h 6056872"/>
              <a:gd name="connsiteX1137" fmla="*/ 8256856 w 8483623"/>
              <a:gd name="connsiteY1137" fmla="*/ 1077510 h 6056872"/>
              <a:gd name="connsiteX1138" fmla="*/ 8258171 w 8483623"/>
              <a:gd name="connsiteY1138" fmla="*/ 1076622 h 6056872"/>
              <a:gd name="connsiteX1139" fmla="*/ 6619571 w 8483623"/>
              <a:gd name="connsiteY1139" fmla="*/ 1076306 h 6056872"/>
              <a:gd name="connsiteX1140" fmla="*/ 6595018 w 8483623"/>
              <a:gd name="connsiteY1140" fmla="*/ 1132259 h 6056872"/>
              <a:gd name="connsiteX1141" fmla="*/ 6619571 w 8483623"/>
              <a:gd name="connsiteY1141" fmla="*/ 1076306 h 6056872"/>
              <a:gd name="connsiteX1142" fmla="*/ 8292046 w 8483623"/>
              <a:gd name="connsiteY1142" fmla="*/ 1075445 h 6056872"/>
              <a:gd name="connsiteX1143" fmla="*/ 8292323 w 8483623"/>
              <a:gd name="connsiteY1143" fmla="*/ 1075465 h 6056872"/>
              <a:gd name="connsiteX1144" fmla="*/ 8292397 w 8483623"/>
              <a:gd name="connsiteY1144" fmla="*/ 1075471 h 6056872"/>
              <a:gd name="connsiteX1145" fmla="*/ 8289545 w 8483623"/>
              <a:gd name="connsiteY1145" fmla="*/ 1075265 h 6056872"/>
              <a:gd name="connsiteX1146" fmla="*/ 8290645 w 8483623"/>
              <a:gd name="connsiteY1146" fmla="*/ 1075344 h 6056872"/>
              <a:gd name="connsiteX1147" fmla="*/ 8292046 w 8483623"/>
              <a:gd name="connsiteY1147" fmla="*/ 1075445 h 6056872"/>
              <a:gd name="connsiteX1148" fmla="*/ 6628358 w 8483623"/>
              <a:gd name="connsiteY1148" fmla="*/ 1052301 h 6056872"/>
              <a:gd name="connsiteX1149" fmla="*/ 6624921 w 8483623"/>
              <a:gd name="connsiteY1149" fmla="*/ 1056869 h 6056872"/>
              <a:gd name="connsiteX1150" fmla="*/ 6632518 w 8483623"/>
              <a:gd name="connsiteY1150" fmla="*/ 1055747 h 6056872"/>
              <a:gd name="connsiteX1151" fmla="*/ 6631015 w 8483623"/>
              <a:gd name="connsiteY1151" fmla="*/ 1052416 h 6056872"/>
              <a:gd name="connsiteX1152" fmla="*/ 6628358 w 8483623"/>
              <a:gd name="connsiteY1152" fmla="*/ 1052301 h 6056872"/>
              <a:gd name="connsiteX1153" fmla="*/ 7020945 w 8483623"/>
              <a:gd name="connsiteY1153" fmla="*/ 1047247 h 6056872"/>
              <a:gd name="connsiteX1154" fmla="*/ 7011045 w 8483623"/>
              <a:gd name="connsiteY1154" fmla="*/ 1063023 h 6056872"/>
              <a:gd name="connsiteX1155" fmla="*/ 7001867 w 8483623"/>
              <a:gd name="connsiteY1155" fmla="*/ 1079415 h 6056872"/>
              <a:gd name="connsiteX1156" fmla="*/ 7020945 w 8483623"/>
              <a:gd name="connsiteY1156" fmla="*/ 1047247 h 6056872"/>
              <a:gd name="connsiteX1157" fmla="*/ 8316402 w 8483623"/>
              <a:gd name="connsiteY1157" fmla="*/ 1017455 h 6056872"/>
              <a:gd name="connsiteX1158" fmla="*/ 8311540 w 8483623"/>
              <a:gd name="connsiteY1158" fmla="*/ 1028571 h 6056872"/>
              <a:gd name="connsiteX1159" fmla="*/ 8312849 w 8483623"/>
              <a:gd name="connsiteY1159" fmla="*/ 1021346 h 6056872"/>
              <a:gd name="connsiteX1160" fmla="*/ 8316402 w 8483623"/>
              <a:gd name="connsiteY1160" fmla="*/ 1017455 h 6056872"/>
              <a:gd name="connsiteX1161" fmla="*/ 8296647 w 8483623"/>
              <a:gd name="connsiteY1161" fmla="*/ 1000940 h 6056872"/>
              <a:gd name="connsiteX1162" fmla="*/ 8287277 w 8483623"/>
              <a:gd name="connsiteY1162" fmla="*/ 1015353 h 6056872"/>
              <a:gd name="connsiteX1163" fmla="*/ 8292287 w 8483623"/>
              <a:gd name="connsiteY1163" fmla="*/ 1005455 h 6056872"/>
              <a:gd name="connsiteX1164" fmla="*/ 8296647 w 8483623"/>
              <a:gd name="connsiteY1164" fmla="*/ 1000940 h 6056872"/>
              <a:gd name="connsiteX1165" fmla="*/ 7067540 w 8483623"/>
              <a:gd name="connsiteY1165" fmla="*/ 954234 h 6056872"/>
              <a:gd name="connsiteX1166" fmla="*/ 7066418 w 8483623"/>
              <a:gd name="connsiteY1166" fmla="*/ 956800 h 6056872"/>
              <a:gd name="connsiteX1167" fmla="*/ 7066728 w 8483623"/>
              <a:gd name="connsiteY1167" fmla="*/ 957473 h 6056872"/>
              <a:gd name="connsiteX1168" fmla="*/ 8434097 w 8483623"/>
              <a:gd name="connsiteY1168" fmla="*/ 947488 h 6056872"/>
              <a:gd name="connsiteX1169" fmla="*/ 8419506 w 8483623"/>
              <a:gd name="connsiteY1169" fmla="*/ 976007 h 6056872"/>
              <a:gd name="connsiteX1170" fmla="*/ 8424342 w 8483623"/>
              <a:gd name="connsiteY1170" fmla="*/ 960212 h 6056872"/>
              <a:gd name="connsiteX1171" fmla="*/ 8434097 w 8483623"/>
              <a:gd name="connsiteY1171" fmla="*/ 947488 h 6056872"/>
              <a:gd name="connsiteX1172" fmla="*/ 6766034 w 8483623"/>
              <a:gd name="connsiteY1172" fmla="*/ 945277 h 6056872"/>
              <a:gd name="connsiteX1173" fmla="*/ 6764420 w 8483623"/>
              <a:gd name="connsiteY1173" fmla="*/ 946327 h 6056872"/>
              <a:gd name="connsiteX1174" fmla="*/ 6749620 w 8483623"/>
              <a:gd name="connsiteY1174" fmla="*/ 975304 h 6056872"/>
              <a:gd name="connsiteX1175" fmla="*/ 6712526 w 8483623"/>
              <a:gd name="connsiteY1175" fmla="*/ 1089049 h 6056872"/>
              <a:gd name="connsiteX1176" fmla="*/ 6703030 w 8483623"/>
              <a:gd name="connsiteY1176" fmla="*/ 1108493 h 6056872"/>
              <a:gd name="connsiteX1177" fmla="*/ 6694034 w 8483623"/>
              <a:gd name="connsiteY1177" fmla="*/ 1120349 h 6056872"/>
              <a:gd name="connsiteX1178" fmla="*/ 6690781 w 8483623"/>
              <a:gd name="connsiteY1178" fmla="*/ 1136768 h 6056872"/>
              <a:gd name="connsiteX1179" fmla="*/ 6703030 w 8483623"/>
              <a:gd name="connsiteY1179" fmla="*/ 1108493 h 6056872"/>
              <a:gd name="connsiteX1180" fmla="*/ 6712526 w 8483623"/>
              <a:gd name="connsiteY1180" fmla="*/ 1089049 h 6056872"/>
              <a:gd name="connsiteX1181" fmla="*/ 6763212 w 8483623"/>
              <a:gd name="connsiteY1181" fmla="*/ 961868 h 6056872"/>
              <a:gd name="connsiteX1182" fmla="*/ 6766820 w 8483623"/>
              <a:gd name="connsiteY1182" fmla="*/ 946289 h 6056872"/>
              <a:gd name="connsiteX1183" fmla="*/ 6766034 w 8483623"/>
              <a:gd name="connsiteY1183" fmla="*/ 945277 h 6056872"/>
              <a:gd name="connsiteX1184" fmla="*/ 8438961 w 8483623"/>
              <a:gd name="connsiteY1184" fmla="*/ 936371 h 6056872"/>
              <a:gd name="connsiteX1185" fmla="*/ 8434097 w 8483623"/>
              <a:gd name="connsiteY1185" fmla="*/ 947488 h 6056872"/>
              <a:gd name="connsiteX1186" fmla="*/ 8435310 w 8483623"/>
              <a:gd name="connsiteY1186" fmla="*/ 937391 h 6056872"/>
              <a:gd name="connsiteX1187" fmla="*/ 8438961 w 8483623"/>
              <a:gd name="connsiteY1187" fmla="*/ 936371 h 6056872"/>
              <a:gd name="connsiteX1188" fmla="*/ 8443821 w 8483623"/>
              <a:gd name="connsiteY1188" fmla="*/ 925255 h 6056872"/>
              <a:gd name="connsiteX1189" fmla="*/ 8438961 w 8483623"/>
              <a:gd name="connsiteY1189" fmla="*/ 936371 h 6056872"/>
              <a:gd name="connsiteX1190" fmla="*/ 8440173 w 8483623"/>
              <a:gd name="connsiteY1190" fmla="*/ 926275 h 6056872"/>
              <a:gd name="connsiteX1191" fmla="*/ 8443821 w 8483623"/>
              <a:gd name="connsiteY1191" fmla="*/ 925255 h 6056872"/>
              <a:gd name="connsiteX1192" fmla="*/ 6955453 w 8483623"/>
              <a:gd name="connsiteY1192" fmla="*/ 914317 h 6056872"/>
              <a:gd name="connsiteX1193" fmla="*/ 6950289 w 8483623"/>
              <a:gd name="connsiteY1193" fmla="*/ 924214 h 6056872"/>
              <a:gd name="connsiteX1194" fmla="*/ 6946732 w 8483623"/>
              <a:gd name="connsiteY1194" fmla="*/ 931752 h 6056872"/>
              <a:gd name="connsiteX1195" fmla="*/ 6946156 w 8483623"/>
              <a:gd name="connsiteY1195" fmla="*/ 934057 h 6056872"/>
              <a:gd name="connsiteX1196" fmla="*/ 6945643 w 8483623"/>
              <a:gd name="connsiteY1196" fmla="*/ 934057 h 6056872"/>
              <a:gd name="connsiteX1197" fmla="*/ 6944120 w 8483623"/>
              <a:gd name="connsiteY1197" fmla="*/ 937286 h 6056872"/>
              <a:gd name="connsiteX1198" fmla="*/ 6944608 w 8483623"/>
              <a:gd name="connsiteY1198" fmla="*/ 946402 h 6056872"/>
              <a:gd name="connsiteX1199" fmla="*/ 6951350 w 8483623"/>
              <a:gd name="connsiteY1199" fmla="*/ 926876 h 6056872"/>
              <a:gd name="connsiteX1200" fmla="*/ 6955453 w 8483623"/>
              <a:gd name="connsiteY1200" fmla="*/ 914317 h 6056872"/>
              <a:gd name="connsiteX1201" fmla="*/ 241007 w 8483623"/>
              <a:gd name="connsiteY1201" fmla="*/ 912061 h 6056872"/>
              <a:gd name="connsiteX1202" fmla="*/ 255089 w 8483623"/>
              <a:gd name="connsiteY1202" fmla="*/ 914269 h 6056872"/>
              <a:gd name="connsiteX1203" fmla="*/ 235208 w 8483623"/>
              <a:gd name="connsiteY1203" fmla="*/ 925331 h 6056872"/>
              <a:gd name="connsiteX1204" fmla="*/ 228581 w 8483623"/>
              <a:gd name="connsiteY1204" fmla="*/ 916484 h 6056872"/>
              <a:gd name="connsiteX1205" fmla="*/ 241007 w 8483623"/>
              <a:gd name="connsiteY1205" fmla="*/ 912061 h 6056872"/>
              <a:gd name="connsiteX1206" fmla="*/ 7090920 w 8483623"/>
              <a:gd name="connsiteY1206" fmla="*/ 861875 h 6056872"/>
              <a:gd name="connsiteX1207" fmla="*/ 7088270 w 8483623"/>
              <a:gd name="connsiteY1207" fmla="*/ 863666 h 6056872"/>
              <a:gd name="connsiteX1208" fmla="*/ 7088814 w 8483623"/>
              <a:gd name="connsiteY1208" fmla="*/ 864743 h 6056872"/>
              <a:gd name="connsiteX1209" fmla="*/ 7096073 w 8483623"/>
              <a:gd name="connsiteY1209" fmla="*/ 848598 h 6056872"/>
              <a:gd name="connsiteX1210" fmla="*/ 7093977 w 8483623"/>
              <a:gd name="connsiteY1210" fmla="*/ 852304 h 6056872"/>
              <a:gd name="connsiteX1211" fmla="*/ 7092522 w 8483623"/>
              <a:gd name="connsiteY1211" fmla="*/ 859694 h 6056872"/>
              <a:gd name="connsiteX1212" fmla="*/ 7092763 w 8483623"/>
              <a:gd name="connsiteY1212" fmla="*/ 859368 h 6056872"/>
              <a:gd name="connsiteX1213" fmla="*/ 6846860 w 8483623"/>
              <a:gd name="connsiteY1213" fmla="*/ 838417 h 6056872"/>
              <a:gd name="connsiteX1214" fmla="*/ 6825023 w 8483623"/>
              <a:gd name="connsiteY1214" fmla="*/ 911842 h 6056872"/>
              <a:gd name="connsiteX1215" fmla="*/ 6787694 w 8483623"/>
              <a:gd name="connsiteY1215" fmla="*/ 1010395 h 6056872"/>
              <a:gd name="connsiteX1216" fmla="*/ 6802571 w 8483623"/>
              <a:gd name="connsiteY1216" fmla="*/ 989347 h 6056872"/>
              <a:gd name="connsiteX1217" fmla="*/ 6820769 w 8483623"/>
              <a:gd name="connsiteY1217" fmla="*/ 962846 h 6056872"/>
              <a:gd name="connsiteX1218" fmla="*/ 6831349 w 8483623"/>
              <a:gd name="connsiteY1218" fmla="*/ 927541 h 6056872"/>
              <a:gd name="connsiteX1219" fmla="*/ 6833006 w 8483623"/>
              <a:gd name="connsiteY1219" fmla="*/ 910677 h 6056872"/>
              <a:gd name="connsiteX1220" fmla="*/ 6841417 w 8483623"/>
              <a:gd name="connsiteY1220" fmla="*/ 902053 h 6056872"/>
              <a:gd name="connsiteX1221" fmla="*/ 6843324 w 8483623"/>
              <a:gd name="connsiteY1221" fmla="*/ 895994 h 6056872"/>
              <a:gd name="connsiteX1222" fmla="*/ 6837147 w 8483623"/>
              <a:gd name="connsiteY1222" fmla="*/ 882479 h 6056872"/>
              <a:gd name="connsiteX1223" fmla="*/ 6844601 w 8483623"/>
              <a:gd name="connsiteY1223" fmla="*/ 867827 h 6056872"/>
              <a:gd name="connsiteX1224" fmla="*/ 7094251 w 8483623"/>
              <a:gd name="connsiteY1224" fmla="*/ 794411 h 6056872"/>
              <a:gd name="connsiteX1225" fmla="*/ 7090142 w 8483623"/>
              <a:gd name="connsiteY1225" fmla="*/ 798119 h 6056872"/>
              <a:gd name="connsiteX1226" fmla="*/ 7087281 w 8483623"/>
              <a:gd name="connsiteY1226" fmla="*/ 805758 h 6056872"/>
              <a:gd name="connsiteX1227" fmla="*/ 7094251 w 8483623"/>
              <a:gd name="connsiteY1227" fmla="*/ 794411 h 6056872"/>
              <a:gd name="connsiteX1228" fmla="*/ 341989 w 8483623"/>
              <a:gd name="connsiteY1228" fmla="*/ 746190 h 6056872"/>
              <a:gd name="connsiteX1229" fmla="*/ 333747 w 8483623"/>
              <a:gd name="connsiteY1229" fmla="*/ 749861 h 6056872"/>
              <a:gd name="connsiteX1230" fmla="*/ 334615 w 8483623"/>
              <a:gd name="connsiteY1230" fmla="*/ 750601 h 6056872"/>
              <a:gd name="connsiteX1231" fmla="*/ 339033 w 8483623"/>
              <a:gd name="connsiteY1231" fmla="*/ 755025 h 6056872"/>
              <a:gd name="connsiteX1232" fmla="*/ 347869 w 8483623"/>
              <a:gd name="connsiteY1232" fmla="*/ 750601 h 6056872"/>
              <a:gd name="connsiteX1233" fmla="*/ 7123474 w 8483623"/>
              <a:gd name="connsiteY1233" fmla="*/ 730562 h 6056872"/>
              <a:gd name="connsiteX1234" fmla="*/ 7103668 w 8483623"/>
              <a:gd name="connsiteY1234" fmla="*/ 803077 h 6056872"/>
              <a:gd name="connsiteX1235" fmla="*/ 7100226 w 8483623"/>
              <a:gd name="connsiteY1235" fmla="*/ 820559 h 6056872"/>
              <a:gd name="connsiteX1236" fmla="*/ 7110820 w 8483623"/>
              <a:gd name="connsiteY1236" fmla="*/ 800624 h 6056872"/>
              <a:gd name="connsiteX1237" fmla="*/ 7128728 w 8483623"/>
              <a:gd name="connsiteY1237" fmla="*/ 742365 h 6056872"/>
              <a:gd name="connsiteX1238" fmla="*/ 7123771 w 8483623"/>
              <a:gd name="connsiteY1238" fmla="*/ 732912 h 6056872"/>
              <a:gd name="connsiteX1239" fmla="*/ 1238040 w 8483623"/>
              <a:gd name="connsiteY1239" fmla="*/ 717309 h 6056872"/>
              <a:gd name="connsiteX1240" fmla="*/ 1237575 w 8483623"/>
              <a:gd name="connsiteY1240" fmla="*/ 717621 h 6056872"/>
              <a:gd name="connsiteX1241" fmla="*/ 1238273 w 8483623"/>
              <a:gd name="connsiteY1241" fmla="*/ 718464 h 6056872"/>
              <a:gd name="connsiteX1242" fmla="*/ 1214294 w 8483623"/>
              <a:gd name="connsiteY1242" fmla="*/ 679156 h 6056872"/>
              <a:gd name="connsiteX1243" fmla="*/ 1209324 w 8483623"/>
              <a:gd name="connsiteY1243" fmla="*/ 679708 h 6056872"/>
              <a:gd name="connsiteX1244" fmla="*/ 1206969 w 8483623"/>
              <a:gd name="connsiteY1244" fmla="*/ 680595 h 6056872"/>
              <a:gd name="connsiteX1245" fmla="*/ 1227908 w 8483623"/>
              <a:gd name="connsiteY1245" fmla="*/ 705922 h 6056872"/>
              <a:gd name="connsiteX1246" fmla="*/ 1222578 w 8483623"/>
              <a:gd name="connsiteY1246" fmla="*/ 681922 h 6056872"/>
              <a:gd name="connsiteX1247" fmla="*/ 1214294 w 8483623"/>
              <a:gd name="connsiteY1247" fmla="*/ 679156 h 6056872"/>
              <a:gd name="connsiteX1248" fmla="*/ 8214172 w 8483623"/>
              <a:gd name="connsiteY1248" fmla="*/ 665221 h 6056872"/>
              <a:gd name="connsiteX1249" fmla="*/ 8210640 w 8483623"/>
              <a:gd name="connsiteY1249" fmla="*/ 672164 h 6056872"/>
              <a:gd name="connsiteX1250" fmla="*/ 8202789 w 8483623"/>
              <a:gd name="connsiteY1250" fmla="*/ 691806 h 6056872"/>
              <a:gd name="connsiteX1251" fmla="*/ 8202954 w 8483623"/>
              <a:gd name="connsiteY1251" fmla="*/ 693693 h 6056872"/>
              <a:gd name="connsiteX1252" fmla="*/ 8203865 w 8483623"/>
              <a:gd name="connsiteY1252" fmla="*/ 691343 h 6056872"/>
              <a:gd name="connsiteX1253" fmla="*/ 7153044 w 8483623"/>
              <a:gd name="connsiteY1253" fmla="*/ 602972 h 6056872"/>
              <a:gd name="connsiteX1254" fmla="*/ 7144622 w 8483623"/>
              <a:gd name="connsiteY1254" fmla="*/ 634289 h 6056872"/>
              <a:gd name="connsiteX1255" fmla="*/ 7145820 w 8483623"/>
              <a:gd name="connsiteY1255" fmla="*/ 614790 h 6056872"/>
              <a:gd name="connsiteX1256" fmla="*/ 7153044 w 8483623"/>
              <a:gd name="connsiteY1256" fmla="*/ 602972 h 6056872"/>
              <a:gd name="connsiteX1257" fmla="*/ 1144440 w 8483623"/>
              <a:gd name="connsiteY1257" fmla="*/ 598645 h 6056872"/>
              <a:gd name="connsiteX1258" fmla="*/ 1147537 w 8483623"/>
              <a:gd name="connsiteY1258" fmla="*/ 602421 h 6056872"/>
              <a:gd name="connsiteX1259" fmla="*/ 1178357 w 8483623"/>
              <a:gd name="connsiteY1259" fmla="*/ 644084 h 6056872"/>
              <a:gd name="connsiteX1260" fmla="*/ 1171774 w 8483623"/>
              <a:gd name="connsiteY1260" fmla="*/ 604506 h 6056872"/>
              <a:gd name="connsiteX1261" fmla="*/ 7162713 w 8483623"/>
              <a:gd name="connsiteY1261" fmla="*/ 581575 h 6056872"/>
              <a:gd name="connsiteX1262" fmla="*/ 7158977 w 8483623"/>
              <a:gd name="connsiteY1262" fmla="*/ 583449 h 6056872"/>
              <a:gd name="connsiteX1263" fmla="*/ 7161666 w 8483623"/>
              <a:gd name="connsiteY1263" fmla="*/ 582100 h 6056872"/>
              <a:gd name="connsiteX1264" fmla="*/ 7163280 w 8483623"/>
              <a:gd name="connsiteY1264" fmla="*/ 581290 h 6056872"/>
              <a:gd name="connsiteX1265" fmla="*/ 7163213 w 8483623"/>
              <a:gd name="connsiteY1265" fmla="*/ 581324 h 6056872"/>
              <a:gd name="connsiteX1266" fmla="*/ 7162713 w 8483623"/>
              <a:gd name="connsiteY1266" fmla="*/ 581575 h 6056872"/>
              <a:gd name="connsiteX1267" fmla="*/ 434720 w 8483623"/>
              <a:gd name="connsiteY1267" fmla="*/ 569324 h 6056872"/>
              <a:gd name="connsiteX1268" fmla="*/ 439003 w 8483623"/>
              <a:gd name="connsiteY1268" fmla="*/ 580265 h 6056872"/>
              <a:gd name="connsiteX1269" fmla="*/ 445005 w 8483623"/>
              <a:gd name="connsiteY1269" fmla="*/ 575755 h 6056872"/>
              <a:gd name="connsiteX1270" fmla="*/ 7682229 w 8483623"/>
              <a:gd name="connsiteY1270" fmla="*/ 567407 h 6056872"/>
              <a:gd name="connsiteX1271" fmla="*/ 7681066 w 8483623"/>
              <a:gd name="connsiteY1271" fmla="*/ 567825 h 6056872"/>
              <a:gd name="connsiteX1272" fmla="*/ 7679744 w 8483623"/>
              <a:gd name="connsiteY1272" fmla="*/ 568299 h 6056872"/>
              <a:gd name="connsiteX1273" fmla="*/ 7677502 w 8483623"/>
              <a:gd name="connsiteY1273" fmla="*/ 569105 h 6056872"/>
              <a:gd name="connsiteX1274" fmla="*/ 7678462 w 8483623"/>
              <a:gd name="connsiteY1274" fmla="*/ 568760 h 6056872"/>
              <a:gd name="connsiteX1275" fmla="*/ 7679744 w 8483623"/>
              <a:gd name="connsiteY1275" fmla="*/ 568299 h 6056872"/>
              <a:gd name="connsiteX1276" fmla="*/ 7680456 w 8483623"/>
              <a:gd name="connsiteY1276" fmla="*/ 568044 h 6056872"/>
              <a:gd name="connsiteX1277" fmla="*/ 7681066 w 8483623"/>
              <a:gd name="connsiteY1277" fmla="*/ 567825 h 6056872"/>
              <a:gd name="connsiteX1278" fmla="*/ 7682155 w 8483623"/>
              <a:gd name="connsiteY1278" fmla="*/ 567434 h 6056872"/>
              <a:gd name="connsiteX1279" fmla="*/ 7682229 w 8483623"/>
              <a:gd name="connsiteY1279" fmla="*/ 567407 h 6056872"/>
              <a:gd name="connsiteX1280" fmla="*/ 7160576 w 8483623"/>
              <a:gd name="connsiteY1280" fmla="*/ 561831 h 6056872"/>
              <a:gd name="connsiteX1281" fmla="*/ 7161141 w 8483623"/>
              <a:gd name="connsiteY1281" fmla="*/ 568092 h 6056872"/>
              <a:gd name="connsiteX1282" fmla="*/ 7160576 w 8483623"/>
              <a:gd name="connsiteY1282" fmla="*/ 561831 h 6056872"/>
              <a:gd name="connsiteX1283" fmla="*/ 6880399 w 8483623"/>
              <a:gd name="connsiteY1283" fmla="*/ 509087 h 6056872"/>
              <a:gd name="connsiteX1284" fmla="*/ 6881045 w 8483623"/>
              <a:gd name="connsiteY1284" fmla="*/ 516209 h 6056872"/>
              <a:gd name="connsiteX1285" fmla="*/ 6879287 w 8483623"/>
              <a:gd name="connsiteY1285" fmla="*/ 511507 h 6056872"/>
              <a:gd name="connsiteX1286" fmla="*/ 6880399 w 8483623"/>
              <a:gd name="connsiteY1286" fmla="*/ 509087 h 6056872"/>
              <a:gd name="connsiteX1287" fmla="*/ 7130810 w 8483623"/>
              <a:gd name="connsiteY1287" fmla="*/ 502470 h 6056872"/>
              <a:gd name="connsiteX1288" fmla="*/ 7129467 w 8483623"/>
              <a:gd name="connsiteY1288" fmla="*/ 506001 h 6056872"/>
              <a:gd name="connsiteX1289" fmla="*/ 7129624 w 8483623"/>
              <a:gd name="connsiteY1289" fmla="*/ 502821 h 6056872"/>
              <a:gd name="connsiteX1290" fmla="*/ 6882887 w 8483623"/>
              <a:gd name="connsiteY1290" fmla="*/ 497292 h 6056872"/>
              <a:gd name="connsiteX1291" fmla="*/ 6880399 w 8483623"/>
              <a:gd name="connsiteY1291" fmla="*/ 509087 h 6056872"/>
              <a:gd name="connsiteX1292" fmla="*/ 6880068 w 8483623"/>
              <a:gd name="connsiteY1292" fmla="*/ 500490 h 6056872"/>
              <a:gd name="connsiteX1293" fmla="*/ 6882887 w 8483623"/>
              <a:gd name="connsiteY1293" fmla="*/ 497292 h 6056872"/>
              <a:gd name="connsiteX1294" fmla="*/ 7133276 w 8483623"/>
              <a:gd name="connsiteY1294" fmla="*/ 495977 h 6056872"/>
              <a:gd name="connsiteX1295" fmla="*/ 7132652 w 8483623"/>
              <a:gd name="connsiteY1295" fmla="*/ 501924 h 6056872"/>
              <a:gd name="connsiteX1296" fmla="*/ 7130810 w 8483623"/>
              <a:gd name="connsiteY1296" fmla="*/ 502470 h 6056872"/>
              <a:gd name="connsiteX1297" fmla="*/ 7312099 w 8483623"/>
              <a:gd name="connsiteY1297" fmla="*/ 490218 h 6056872"/>
              <a:gd name="connsiteX1298" fmla="*/ 7310592 w 8483623"/>
              <a:gd name="connsiteY1298" fmla="*/ 490276 h 6056872"/>
              <a:gd name="connsiteX1299" fmla="*/ 7312099 w 8483623"/>
              <a:gd name="connsiteY1299" fmla="*/ 490219 h 6056872"/>
              <a:gd name="connsiteX1300" fmla="*/ 7297671 w 8483623"/>
              <a:gd name="connsiteY1300" fmla="*/ 479938 h 6056872"/>
              <a:gd name="connsiteX1301" fmla="*/ 7291591 w 8483623"/>
              <a:gd name="connsiteY1301" fmla="*/ 494794 h 6056872"/>
              <a:gd name="connsiteX1302" fmla="*/ 7291723 w 8483623"/>
              <a:gd name="connsiteY1302" fmla="*/ 495884 h 6056872"/>
              <a:gd name="connsiteX1303" fmla="*/ 7296290 w 8483623"/>
              <a:gd name="connsiteY1303" fmla="*/ 489909 h 6056872"/>
              <a:gd name="connsiteX1304" fmla="*/ 6807086 w 8483623"/>
              <a:gd name="connsiteY1304" fmla="*/ 471190 h 6056872"/>
              <a:gd name="connsiteX1305" fmla="*/ 6805331 w 8483623"/>
              <a:gd name="connsiteY1305" fmla="*/ 475103 h 6056872"/>
              <a:gd name="connsiteX1306" fmla="*/ 6804683 w 8483623"/>
              <a:gd name="connsiteY1306" fmla="*/ 474100 h 6056872"/>
              <a:gd name="connsiteX1307" fmla="*/ 6807086 w 8483623"/>
              <a:gd name="connsiteY1307" fmla="*/ 471190 h 6056872"/>
              <a:gd name="connsiteX1308" fmla="*/ 7936114 w 8483623"/>
              <a:gd name="connsiteY1308" fmla="*/ 449322 h 6056872"/>
              <a:gd name="connsiteX1309" fmla="*/ 7902973 w 8483623"/>
              <a:gd name="connsiteY1309" fmla="*/ 527235 h 6056872"/>
              <a:gd name="connsiteX1310" fmla="*/ 7898288 w 8483623"/>
              <a:gd name="connsiteY1310" fmla="*/ 537186 h 6056872"/>
              <a:gd name="connsiteX1311" fmla="*/ 7892569 w 8483623"/>
              <a:gd name="connsiteY1311" fmla="*/ 554829 h 6056872"/>
              <a:gd name="connsiteX1312" fmla="*/ 7929456 w 8483623"/>
              <a:gd name="connsiteY1312" fmla="*/ 467034 h 6056872"/>
              <a:gd name="connsiteX1313" fmla="*/ 7000895 w 8483623"/>
              <a:gd name="connsiteY1313" fmla="*/ 420323 h 6056872"/>
              <a:gd name="connsiteX1314" fmla="*/ 6995934 w 8483623"/>
              <a:gd name="connsiteY1314" fmla="*/ 427672 h 6056872"/>
              <a:gd name="connsiteX1315" fmla="*/ 6991454 w 8483623"/>
              <a:gd name="connsiteY1315" fmla="*/ 440363 h 6056872"/>
              <a:gd name="connsiteX1316" fmla="*/ 7000895 w 8483623"/>
              <a:gd name="connsiteY1316" fmla="*/ 420323 h 6056872"/>
              <a:gd name="connsiteX1317" fmla="*/ 7673512 w 8483623"/>
              <a:gd name="connsiteY1317" fmla="*/ 408171 h 6056872"/>
              <a:gd name="connsiteX1318" fmla="*/ 7651190 w 8483623"/>
              <a:gd name="connsiteY1318" fmla="*/ 466672 h 6056872"/>
              <a:gd name="connsiteX1319" fmla="*/ 7650426 w 8483623"/>
              <a:gd name="connsiteY1319" fmla="*/ 478399 h 6056872"/>
              <a:gd name="connsiteX1320" fmla="*/ 7651436 w 8483623"/>
              <a:gd name="connsiteY1320" fmla="*/ 488344 h 6056872"/>
              <a:gd name="connsiteX1321" fmla="*/ 7652909 w 8483623"/>
              <a:gd name="connsiteY1321" fmla="*/ 489015 h 6056872"/>
              <a:gd name="connsiteX1322" fmla="*/ 7659472 w 8483623"/>
              <a:gd name="connsiteY1322" fmla="*/ 474574 h 6056872"/>
              <a:gd name="connsiteX1323" fmla="*/ 7671008 w 8483623"/>
              <a:gd name="connsiteY1323" fmla="*/ 418238 h 6056872"/>
              <a:gd name="connsiteX1324" fmla="*/ 7499209 w 8483623"/>
              <a:gd name="connsiteY1324" fmla="*/ 334504 h 6056872"/>
              <a:gd name="connsiteX1325" fmla="*/ 7499113 w 8483623"/>
              <a:gd name="connsiteY1325" fmla="*/ 340826 h 6056872"/>
              <a:gd name="connsiteX1326" fmla="*/ 7499209 w 8483623"/>
              <a:gd name="connsiteY1326" fmla="*/ 334504 h 6056872"/>
              <a:gd name="connsiteX1327" fmla="*/ 7740815 w 8483623"/>
              <a:gd name="connsiteY1327" fmla="*/ 325408 h 6056872"/>
              <a:gd name="connsiteX1328" fmla="*/ 7739463 w 8483623"/>
              <a:gd name="connsiteY1328" fmla="*/ 329516 h 6056872"/>
              <a:gd name="connsiteX1329" fmla="*/ 7736719 w 8483623"/>
              <a:gd name="connsiteY1329" fmla="*/ 335585 h 6056872"/>
              <a:gd name="connsiteX1330" fmla="*/ 7897165 w 8483623"/>
              <a:gd name="connsiteY1330" fmla="*/ 324000 h 6056872"/>
              <a:gd name="connsiteX1331" fmla="*/ 7896295 w 8483623"/>
              <a:gd name="connsiteY1331" fmla="*/ 326442 h 6056872"/>
              <a:gd name="connsiteX1332" fmla="*/ 7896344 w 8483623"/>
              <a:gd name="connsiteY1332" fmla="*/ 326244 h 6056872"/>
              <a:gd name="connsiteX1333" fmla="*/ 7676272 w 8483623"/>
              <a:gd name="connsiteY1333" fmla="*/ 304582 h 6056872"/>
              <a:gd name="connsiteX1334" fmla="*/ 7674576 w 8483623"/>
              <a:gd name="connsiteY1334" fmla="*/ 307968 h 6056872"/>
              <a:gd name="connsiteX1335" fmla="*/ 7675064 w 8483623"/>
              <a:gd name="connsiteY1335" fmla="*/ 304805 h 6056872"/>
              <a:gd name="connsiteX1336" fmla="*/ 7679390 w 8483623"/>
              <a:gd name="connsiteY1336" fmla="*/ 298359 h 6056872"/>
              <a:gd name="connsiteX1337" fmla="*/ 7678152 w 8483623"/>
              <a:gd name="connsiteY1337" fmla="*/ 304238 h 6056872"/>
              <a:gd name="connsiteX1338" fmla="*/ 7676272 w 8483623"/>
              <a:gd name="connsiteY1338" fmla="*/ 304582 h 6056872"/>
              <a:gd name="connsiteX1339" fmla="*/ 7209157 w 8483623"/>
              <a:gd name="connsiteY1339" fmla="*/ 269415 h 6056872"/>
              <a:gd name="connsiteX1340" fmla="*/ 7209530 w 8483623"/>
              <a:gd name="connsiteY1340" fmla="*/ 269993 h 6056872"/>
              <a:gd name="connsiteX1341" fmla="*/ 7208074 w 8483623"/>
              <a:gd name="connsiteY1341" fmla="*/ 276026 h 6056872"/>
              <a:gd name="connsiteX1342" fmla="*/ 7142054 w 8483623"/>
              <a:gd name="connsiteY1342" fmla="*/ 258275 h 6056872"/>
              <a:gd name="connsiteX1343" fmla="*/ 7142483 w 8483623"/>
              <a:gd name="connsiteY1343" fmla="*/ 259353 h 6056872"/>
              <a:gd name="connsiteX1344" fmla="*/ 7139786 w 8483623"/>
              <a:gd name="connsiteY1344" fmla="*/ 267802 h 6056872"/>
              <a:gd name="connsiteX1345" fmla="*/ 7135423 w 8483623"/>
              <a:gd name="connsiteY1345" fmla="*/ 279116 h 6056872"/>
              <a:gd name="connsiteX1346" fmla="*/ 7136378 w 8483623"/>
              <a:gd name="connsiteY1346" fmla="*/ 275438 h 6056872"/>
              <a:gd name="connsiteX1347" fmla="*/ 7142054 w 8483623"/>
              <a:gd name="connsiteY1347" fmla="*/ 258275 h 6056872"/>
              <a:gd name="connsiteX1348" fmla="*/ 7800145 w 8483623"/>
              <a:gd name="connsiteY1348" fmla="*/ 230650 h 6056872"/>
              <a:gd name="connsiteX1349" fmla="*/ 7799132 w 8483623"/>
              <a:gd name="connsiteY1349" fmla="*/ 237935 h 6056872"/>
              <a:gd name="connsiteX1350" fmla="*/ 7798607 w 8483623"/>
              <a:gd name="connsiteY1350" fmla="*/ 244508 h 6056872"/>
              <a:gd name="connsiteX1351" fmla="*/ 7794928 w 8483623"/>
              <a:gd name="connsiteY1351" fmla="*/ 248921 h 6056872"/>
              <a:gd name="connsiteX1352" fmla="*/ 7796766 w 8483623"/>
              <a:gd name="connsiteY1352" fmla="*/ 233949 h 6056872"/>
              <a:gd name="connsiteX1353" fmla="*/ 7922092 w 8483623"/>
              <a:gd name="connsiteY1353" fmla="*/ 211963 h 6056872"/>
              <a:gd name="connsiteX1354" fmla="*/ 7923477 w 8483623"/>
              <a:gd name="connsiteY1354" fmla="*/ 219996 h 6056872"/>
              <a:gd name="connsiteX1355" fmla="*/ 7916794 w 8483623"/>
              <a:gd name="connsiteY1355" fmla="*/ 245977 h 6056872"/>
              <a:gd name="connsiteX1356" fmla="*/ 7914783 w 8483623"/>
              <a:gd name="connsiteY1356" fmla="*/ 274293 h 6056872"/>
              <a:gd name="connsiteX1357" fmla="*/ 7903138 w 8483623"/>
              <a:gd name="connsiteY1357" fmla="*/ 307685 h 6056872"/>
              <a:gd name="connsiteX1358" fmla="*/ 7897165 w 8483623"/>
              <a:gd name="connsiteY1358" fmla="*/ 324000 h 6056872"/>
              <a:gd name="connsiteX1359" fmla="*/ 7900719 w 8483623"/>
              <a:gd name="connsiteY1359" fmla="*/ 314027 h 6056872"/>
              <a:gd name="connsiteX1360" fmla="*/ 7908966 w 8483623"/>
              <a:gd name="connsiteY1360" fmla="*/ 269840 h 6056872"/>
              <a:gd name="connsiteX1361" fmla="*/ 7922092 w 8483623"/>
              <a:gd name="connsiteY1361" fmla="*/ 211963 h 6056872"/>
              <a:gd name="connsiteX1362" fmla="*/ 8265241 w 8483623"/>
              <a:gd name="connsiteY1362" fmla="*/ 204811 h 6056872"/>
              <a:gd name="connsiteX1363" fmla="*/ 8256575 w 8483623"/>
              <a:gd name="connsiteY1363" fmla="*/ 239860 h 6056872"/>
              <a:gd name="connsiteX1364" fmla="*/ 8252129 w 8483623"/>
              <a:gd name="connsiteY1364" fmla="*/ 253409 h 6056872"/>
              <a:gd name="connsiteX1365" fmla="*/ 8258774 w 8483623"/>
              <a:gd name="connsiteY1365" fmla="*/ 211681 h 6056872"/>
              <a:gd name="connsiteX1366" fmla="*/ 8261432 w 8483623"/>
              <a:gd name="connsiteY1366" fmla="*/ 207663 h 6056872"/>
              <a:gd name="connsiteX1367" fmla="*/ 8265241 w 8483623"/>
              <a:gd name="connsiteY1367" fmla="*/ 204811 h 6056872"/>
              <a:gd name="connsiteX1368" fmla="*/ 7998794 w 8483623"/>
              <a:gd name="connsiteY1368" fmla="*/ 195312 h 6056872"/>
              <a:gd name="connsiteX1369" fmla="*/ 7991975 w 8483623"/>
              <a:gd name="connsiteY1369" fmla="*/ 211438 h 6056872"/>
              <a:gd name="connsiteX1370" fmla="*/ 7988510 w 8483623"/>
              <a:gd name="connsiteY1370" fmla="*/ 207976 h 6056872"/>
              <a:gd name="connsiteX1371" fmla="*/ 7986924 w 8483623"/>
              <a:gd name="connsiteY1371" fmla="*/ 215225 h 6056872"/>
              <a:gd name="connsiteX1372" fmla="*/ 7980699 w 8483623"/>
              <a:gd name="connsiteY1372" fmla="*/ 229257 h 6056872"/>
              <a:gd name="connsiteX1373" fmla="*/ 7982114 w 8483623"/>
              <a:gd name="connsiteY1373" fmla="*/ 221262 h 6056872"/>
              <a:gd name="connsiteX1374" fmla="*/ 7985797 w 8483623"/>
              <a:gd name="connsiteY1374" fmla="*/ 213370 h 6056872"/>
              <a:gd name="connsiteX1375" fmla="*/ 7991588 w 8483623"/>
              <a:gd name="connsiteY1375" fmla="*/ 201208 h 6056872"/>
              <a:gd name="connsiteX1376" fmla="*/ 7997751 w 8483623"/>
              <a:gd name="connsiteY1376" fmla="*/ 197186 h 6056872"/>
              <a:gd name="connsiteX1377" fmla="*/ 8009917 w 8483623"/>
              <a:gd name="connsiteY1377" fmla="*/ 168808 h 6056872"/>
              <a:gd name="connsiteX1378" fmla="*/ 8005698 w 8483623"/>
              <a:gd name="connsiteY1378" fmla="*/ 182920 h 6056872"/>
              <a:gd name="connsiteX1379" fmla="*/ 7998794 w 8483623"/>
              <a:gd name="connsiteY1379" fmla="*/ 195312 h 6056872"/>
              <a:gd name="connsiteX1380" fmla="*/ 8008861 w 8483623"/>
              <a:gd name="connsiteY1380" fmla="*/ 171509 h 6056872"/>
              <a:gd name="connsiteX1381" fmla="*/ 7105669 w 8483623"/>
              <a:gd name="connsiteY1381" fmla="*/ 164092 h 6056872"/>
              <a:gd name="connsiteX1382" fmla="*/ 7104812 w 8483623"/>
              <a:gd name="connsiteY1382" fmla="*/ 167532 h 6056872"/>
              <a:gd name="connsiteX1383" fmla="*/ 7104968 w 8483623"/>
              <a:gd name="connsiteY1383" fmla="*/ 166749 h 6056872"/>
              <a:gd name="connsiteX1384" fmla="*/ 7106092 w 8483623"/>
              <a:gd name="connsiteY1384" fmla="*/ 162392 h 6056872"/>
              <a:gd name="connsiteX1385" fmla="*/ 7106049 w 8483623"/>
              <a:gd name="connsiteY1385" fmla="*/ 162650 h 6056872"/>
              <a:gd name="connsiteX1386" fmla="*/ 7105669 w 8483623"/>
              <a:gd name="connsiteY1386" fmla="*/ 164092 h 6056872"/>
              <a:gd name="connsiteX1387" fmla="*/ 8014897 w 8483623"/>
              <a:gd name="connsiteY1387" fmla="*/ 154626 h 6056872"/>
              <a:gd name="connsiteX1388" fmla="*/ 8013744 w 8483623"/>
              <a:gd name="connsiteY1388" fmla="*/ 159019 h 6056872"/>
              <a:gd name="connsiteX1389" fmla="*/ 8009917 w 8483623"/>
              <a:gd name="connsiteY1389" fmla="*/ 168808 h 6056872"/>
              <a:gd name="connsiteX1390" fmla="*/ 8010657 w 8483623"/>
              <a:gd name="connsiteY1390" fmla="*/ 166333 h 6056872"/>
              <a:gd name="connsiteX1391" fmla="*/ 8012022 w 8483623"/>
              <a:gd name="connsiteY1391" fmla="*/ 159456 h 6056872"/>
              <a:gd name="connsiteX1392" fmla="*/ 8063713 w 8483623"/>
              <a:gd name="connsiteY1392" fmla="*/ 153763 h 6056872"/>
              <a:gd name="connsiteX1393" fmla="*/ 8064278 w 8483623"/>
              <a:gd name="connsiteY1393" fmla="*/ 160026 h 6056872"/>
              <a:gd name="connsiteX1394" fmla="*/ 8063713 w 8483623"/>
              <a:gd name="connsiteY1394" fmla="*/ 153763 h 6056872"/>
              <a:gd name="connsiteX1395" fmla="*/ 8226218 w 8483623"/>
              <a:gd name="connsiteY1395" fmla="*/ 137124 h 6056872"/>
              <a:gd name="connsiteX1396" fmla="*/ 8226444 w 8483623"/>
              <a:gd name="connsiteY1396" fmla="*/ 147131 h 6056872"/>
              <a:gd name="connsiteX1397" fmla="*/ 8219721 w 8483623"/>
              <a:gd name="connsiteY1397" fmla="*/ 168223 h 6056872"/>
              <a:gd name="connsiteX1398" fmla="*/ 8215931 w 8483623"/>
              <a:gd name="connsiteY1398" fmla="*/ 178054 h 6056872"/>
              <a:gd name="connsiteX1399" fmla="*/ 8222394 w 8483623"/>
              <a:gd name="connsiteY1399" fmla="*/ 153148 h 6056872"/>
              <a:gd name="connsiteX1400" fmla="*/ 8225365 w 8483623"/>
              <a:gd name="connsiteY1400" fmla="*/ 140857 h 6056872"/>
              <a:gd name="connsiteX1401" fmla="*/ 7118047 w 8483623"/>
              <a:gd name="connsiteY1401" fmla="*/ 131166 h 6056872"/>
              <a:gd name="connsiteX1402" fmla="*/ 7118210 w 8483623"/>
              <a:gd name="connsiteY1402" fmla="*/ 133261 h 6056872"/>
              <a:gd name="connsiteX1403" fmla="*/ 7116716 w 8483623"/>
              <a:gd name="connsiteY1403" fmla="*/ 144850 h 6056872"/>
              <a:gd name="connsiteX1404" fmla="*/ 7113363 w 8483623"/>
              <a:gd name="connsiteY1404" fmla="*/ 161211 h 6056872"/>
              <a:gd name="connsiteX1405" fmla="*/ 7110127 w 8483623"/>
              <a:gd name="connsiteY1405" fmla="*/ 170387 h 6056872"/>
              <a:gd name="connsiteX1406" fmla="*/ 7107433 w 8483623"/>
              <a:gd name="connsiteY1406" fmla="*/ 177232 h 6056872"/>
              <a:gd name="connsiteX1407" fmla="*/ 7105798 w 8483623"/>
              <a:gd name="connsiteY1407" fmla="*/ 185109 h 6056872"/>
              <a:gd name="connsiteX1408" fmla="*/ 7101261 w 8483623"/>
              <a:gd name="connsiteY1408" fmla="*/ 197557 h 6056872"/>
              <a:gd name="connsiteX1409" fmla="*/ 7099224 w 8483623"/>
              <a:gd name="connsiteY1409" fmla="*/ 203764 h 6056872"/>
              <a:gd name="connsiteX1410" fmla="*/ 7100631 w 8483623"/>
              <a:gd name="connsiteY1410" fmla="*/ 194926 h 6056872"/>
              <a:gd name="connsiteX1411" fmla="*/ 7106049 w 8483623"/>
              <a:gd name="connsiteY1411" fmla="*/ 162650 h 6056872"/>
              <a:gd name="connsiteX1412" fmla="*/ 7108302 w 8483623"/>
              <a:gd name="connsiteY1412" fmla="*/ 154095 h 6056872"/>
              <a:gd name="connsiteX1413" fmla="*/ 7116046 w 8483623"/>
              <a:gd name="connsiteY1413" fmla="*/ 132420 h 6056872"/>
              <a:gd name="connsiteX1414" fmla="*/ 7623367 w 8483623"/>
              <a:gd name="connsiteY1414" fmla="*/ 99883 h 6056872"/>
              <a:gd name="connsiteX1415" fmla="*/ 7623127 w 8483623"/>
              <a:gd name="connsiteY1415" fmla="*/ 102065 h 6056872"/>
              <a:gd name="connsiteX1416" fmla="*/ 7618583 w 8483623"/>
              <a:gd name="connsiteY1416" fmla="*/ 112854 h 6056872"/>
              <a:gd name="connsiteX1417" fmla="*/ 7614633 w 8483623"/>
              <a:gd name="connsiteY1417" fmla="*/ 121590 h 6056872"/>
              <a:gd name="connsiteX1418" fmla="*/ 8169182 w 8483623"/>
              <a:gd name="connsiteY1418" fmla="*/ 89946 h 6056872"/>
              <a:gd name="connsiteX1419" fmla="*/ 8157393 w 8483623"/>
              <a:gd name="connsiteY1419" fmla="*/ 144547 h 6056872"/>
              <a:gd name="connsiteX1420" fmla="*/ 8144531 w 8483623"/>
              <a:gd name="connsiteY1420" fmla="*/ 175964 h 6056872"/>
              <a:gd name="connsiteX1421" fmla="*/ 8143280 w 8483623"/>
              <a:gd name="connsiteY1421" fmla="*/ 181147 h 6056872"/>
              <a:gd name="connsiteX1422" fmla="*/ 8145508 w 8483623"/>
              <a:gd name="connsiteY1422" fmla="*/ 167553 h 6056872"/>
              <a:gd name="connsiteX1423" fmla="*/ 8156376 w 8483623"/>
              <a:gd name="connsiteY1423" fmla="*/ 116627 h 6056872"/>
              <a:gd name="connsiteX1424" fmla="*/ 8158479 w 8483623"/>
              <a:gd name="connsiteY1424" fmla="*/ 107126 h 6056872"/>
              <a:gd name="connsiteX1425" fmla="*/ 8161591 w 8483623"/>
              <a:gd name="connsiteY1425" fmla="*/ 99458 h 6056872"/>
              <a:gd name="connsiteX1426" fmla="*/ 8166930 w 8483623"/>
              <a:gd name="connsiteY1426" fmla="*/ 91110 h 6056872"/>
              <a:gd name="connsiteX1427" fmla="*/ 8169182 w 8483623"/>
              <a:gd name="connsiteY1427" fmla="*/ 89946 h 6056872"/>
              <a:gd name="connsiteX1428" fmla="*/ 986213 w 8483623"/>
              <a:gd name="connsiteY1428" fmla="*/ 71488 h 6056872"/>
              <a:gd name="connsiteX1429" fmla="*/ 1012725 w 8483623"/>
              <a:gd name="connsiteY1429" fmla="*/ 98025 h 6056872"/>
              <a:gd name="connsiteX1430" fmla="*/ 1085619 w 8483623"/>
              <a:gd name="connsiteY1430" fmla="*/ 213035 h 6056872"/>
              <a:gd name="connsiteX1431" fmla="*/ 1143057 w 8483623"/>
              <a:gd name="connsiteY1431" fmla="*/ 301508 h 6056872"/>
              <a:gd name="connsiteX1432" fmla="*/ 1162937 w 8483623"/>
              <a:gd name="connsiteY1432" fmla="*/ 330260 h 6056872"/>
              <a:gd name="connsiteX1433" fmla="*/ 1173981 w 8483623"/>
              <a:gd name="connsiteY1433" fmla="*/ 343526 h 6056872"/>
              <a:gd name="connsiteX1434" fmla="*/ 1193862 w 8483623"/>
              <a:gd name="connsiteY1434" fmla="*/ 367855 h 6056872"/>
              <a:gd name="connsiteX1435" fmla="*/ 1244674 w 8483623"/>
              <a:gd name="connsiteY1435" fmla="*/ 427575 h 6056872"/>
              <a:gd name="connsiteX1436" fmla="*/ 1288851 w 8483623"/>
              <a:gd name="connsiteY1436" fmla="*/ 487288 h 6056872"/>
              <a:gd name="connsiteX1437" fmla="*/ 1394885 w 8483623"/>
              <a:gd name="connsiteY1437" fmla="*/ 615569 h 6056872"/>
              <a:gd name="connsiteX1438" fmla="*/ 1494291 w 8483623"/>
              <a:gd name="connsiteY1438" fmla="*/ 732789 h 6056872"/>
              <a:gd name="connsiteX1439" fmla="*/ 1538471 w 8483623"/>
              <a:gd name="connsiteY1439" fmla="*/ 781447 h 6056872"/>
              <a:gd name="connsiteX1440" fmla="*/ 1576022 w 8483623"/>
              <a:gd name="connsiteY1440" fmla="*/ 819046 h 6056872"/>
              <a:gd name="connsiteX1441" fmla="*/ 1792506 w 8483623"/>
              <a:gd name="connsiteY1441" fmla="*/ 1060123 h 6056872"/>
              <a:gd name="connsiteX1442" fmla="*/ 1807969 w 8483623"/>
              <a:gd name="connsiteY1442" fmla="*/ 1073396 h 6056872"/>
              <a:gd name="connsiteX1443" fmla="*/ 1834481 w 8483623"/>
              <a:gd name="connsiteY1443" fmla="*/ 1102148 h 6056872"/>
              <a:gd name="connsiteX1444" fmla="*/ 1927256 w 8483623"/>
              <a:gd name="connsiteY1444" fmla="*/ 1195039 h 6056872"/>
              <a:gd name="connsiteX1445" fmla="*/ 1995738 w 8483623"/>
              <a:gd name="connsiteY1445" fmla="*/ 1265815 h 6056872"/>
              <a:gd name="connsiteX1446" fmla="*/ 1995738 w 8483623"/>
              <a:gd name="connsiteY1446" fmla="*/ 1268024 h 6056872"/>
              <a:gd name="connsiteX1447" fmla="*/ 2026663 w 8483623"/>
              <a:gd name="connsiteY1447" fmla="*/ 1296777 h 6056872"/>
              <a:gd name="connsiteX1448" fmla="*/ 2070847 w 8483623"/>
              <a:gd name="connsiteY1448" fmla="*/ 1338801 h 6056872"/>
              <a:gd name="connsiteX1449" fmla="*/ 2077475 w 8483623"/>
              <a:gd name="connsiteY1449" fmla="*/ 1345434 h 6056872"/>
              <a:gd name="connsiteX1450" fmla="*/ 2097355 w 8483623"/>
              <a:gd name="connsiteY1450" fmla="*/ 1363130 h 6056872"/>
              <a:gd name="connsiteX1451" fmla="*/ 2121651 w 8483623"/>
              <a:gd name="connsiteY1451" fmla="*/ 1380818 h 6056872"/>
              <a:gd name="connsiteX1452" fmla="*/ 2276283 w 8483623"/>
              <a:gd name="connsiteY1452" fmla="*/ 1520157 h 6056872"/>
              <a:gd name="connsiteX1453" fmla="*/ 2324884 w 8483623"/>
              <a:gd name="connsiteY1453" fmla="*/ 1557759 h 6056872"/>
              <a:gd name="connsiteX1454" fmla="*/ 2333236 w 8483623"/>
              <a:gd name="connsiteY1454" fmla="*/ 1597499 h 6056872"/>
              <a:gd name="connsiteX1455" fmla="*/ 2357803 w 8483623"/>
              <a:gd name="connsiteY1455" fmla="*/ 1596308 h 6056872"/>
              <a:gd name="connsiteX1456" fmla="*/ 2377959 w 8483623"/>
              <a:gd name="connsiteY1456" fmla="*/ 1613170 h 6056872"/>
              <a:gd name="connsiteX1457" fmla="*/ 2406674 w 8483623"/>
              <a:gd name="connsiteY1457" fmla="*/ 1641923 h 6056872"/>
              <a:gd name="connsiteX1458" fmla="*/ 2422137 w 8483623"/>
              <a:gd name="connsiteY1458" fmla="*/ 1659619 h 6056872"/>
              <a:gd name="connsiteX1459" fmla="*/ 2430973 w 8483623"/>
              <a:gd name="connsiteY1459" fmla="*/ 1659619 h 6056872"/>
              <a:gd name="connsiteX1460" fmla="*/ 2450858 w 8483623"/>
              <a:gd name="connsiteY1460" fmla="*/ 1701643 h 6056872"/>
              <a:gd name="connsiteX1461" fmla="*/ 2490619 w 8483623"/>
              <a:gd name="connsiteY1461" fmla="*/ 1725972 h 6056872"/>
              <a:gd name="connsiteX1462" fmla="*/ 2539215 w 8483623"/>
              <a:gd name="connsiteY1462" fmla="*/ 1745876 h 6056872"/>
              <a:gd name="connsiteX1463" fmla="*/ 2550260 w 8483623"/>
              <a:gd name="connsiteY1463" fmla="*/ 1765781 h 6056872"/>
              <a:gd name="connsiteX1464" fmla="*/ 2656293 w 8483623"/>
              <a:gd name="connsiteY1464" fmla="*/ 1827709 h 6056872"/>
              <a:gd name="connsiteX1465" fmla="*/ 2654085 w 8483623"/>
              <a:gd name="connsiteY1465" fmla="*/ 1832133 h 6056872"/>
              <a:gd name="connsiteX1466" fmla="*/ 2656293 w 8483623"/>
              <a:gd name="connsiteY1466" fmla="*/ 1832133 h 6056872"/>
              <a:gd name="connsiteX1467" fmla="*/ 2656293 w 8483623"/>
              <a:gd name="connsiteY1467" fmla="*/ 1827709 h 6056872"/>
              <a:gd name="connsiteX1468" fmla="*/ 2680598 w 8483623"/>
              <a:gd name="connsiteY1468" fmla="*/ 1834343 h 6056872"/>
              <a:gd name="connsiteX1469" fmla="*/ 2724777 w 8483623"/>
              <a:gd name="connsiteY1469" fmla="*/ 1858671 h 6056872"/>
              <a:gd name="connsiteX1470" fmla="*/ 2828601 w 8483623"/>
              <a:gd name="connsiteY1470" fmla="*/ 1927239 h 6056872"/>
              <a:gd name="connsiteX1471" fmla="*/ 2879405 w 8483623"/>
              <a:gd name="connsiteY1471" fmla="*/ 1953776 h 6056872"/>
              <a:gd name="connsiteX1472" fmla="*/ 2928007 w 8483623"/>
              <a:gd name="connsiteY1472" fmla="*/ 1978106 h 6056872"/>
              <a:gd name="connsiteX1473" fmla="*/ 2998692 w 8483623"/>
              <a:gd name="connsiteY1473" fmla="*/ 2020130 h 6056872"/>
              <a:gd name="connsiteX1474" fmla="*/ 3057642 w 8483623"/>
              <a:gd name="connsiteY1474" fmla="*/ 2051275 h 6056872"/>
              <a:gd name="connsiteX1475" fmla="*/ 3053860 w 8483623"/>
              <a:gd name="connsiteY1475" fmla="*/ 2044336 h 6056872"/>
              <a:gd name="connsiteX1476" fmla="*/ 3036189 w 8483623"/>
              <a:gd name="connsiteY1476" fmla="*/ 2026639 h 6056872"/>
              <a:gd name="connsiteX1477" fmla="*/ 3022936 w 8483623"/>
              <a:gd name="connsiteY1477" fmla="*/ 2020007 h 6056872"/>
              <a:gd name="connsiteX1478" fmla="*/ 2992004 w 8483623"/>
              <a:gd name="connsiteY1478" fmla="*/ 2002312 h 6056872"/>
              <a:gd name="connsiteX1479" fmla="*/ 2958871 w 8483623"/>
              <a:gd name="connsiteY1479" fmla="*/ 1973559 h 6056872"/>
              <a:gd name="connsiteX1480" fmla="*/ 3005265 w 8483623"/>
              <a:gd name="connsiteY1480" fmla="*/ 1995679 h 6056872"/>
              <a:gd name="connsiteX1481" fmla="*/ 3036189 w 8483623"/>
              <a:gd name="connsiteY1481" fmla="*/ 2013375 h 6056872"/>
              <a:gd name="connsiteX1482" fmla="*/ 3042816 w 8483623"/>
              <a:gd name="connsiteY1482" fmla="*/ 2017798 h 6056872"/>
              <a:gd name="connsiteX1483" fmla="*/ 3071531 w 8483623"/>
              <a:gd name="connsiteY1483" fmla="*/ 2037702 h 6056872"/>
              <a:gd name="connsiteX1484" fmla="*/ 3091411 w 8483623"/>
              <a:gd name="connsiteY1484" fmla="*/ 2055393 h 6056872"/>
              <a:gd name="connsiteX1485" fmla="*/ 3094723 w 8483623"/>
              <a:gd name="connsiteY1485" fmla="*/ 2074165 h 6056872"/>
              <a:gd name="connsiteX1486" fmla="*/ 3102517 w 8483623"/>
              <a:gd name="connsiteY1486" fmla="*/ 2079844 h 6056872"/>
              <a:gd name="connsiteX1487" fmla="*/ 3096202 w 8483623"/>
              <a:gd name="connsiteY1487" fmla="*/ 2082554 h 6056872"/>
              <a:gd name="connsiteX1488" fmla="*/ 3097628 w 8483623"/>
              <a:gd name="connsiteY1488" fmla="*/ 2090668 h 6056872"/>
              <a:gd name="connsiteX1489" fmla="*/ 3279242 w 8483623"/>
              <a:gd name="connsiteY1489" fmla="*/ 2181581 h 6056872"/>
              <a:gd name="connsiteX1490" fmla="*/ 3292081 w 8483623"/>
              <a:gd name="connsiteY1490" fmla="*/ 2195722 h 6056872"/>
              <a:gd name="connsiteX1491" fmla="*/ 3429906 w 8483623"/>
              <a:gd name="connsiteY1491" fmla="*/ 2252689 h 6056872"/>
              <a:gd name="connsiteX1492" fmla="*/ 3451268 w 8483623"/>
              <a:gd name="connsiteY1492" fmla="*/ 2257890 h 6056872"/>
              <a:gd name="connsiteX1493" fmla="*/ 3517816 w 8483623"/>
              <a:gd name="connsiteY1493" fmla="*/ 2281110 h 6056872"/>
              <a:gd name="connsiteX1494" fmla="*/ 3526482 w 8483623"/>
              <a:gd name="connsiteY1494" fmla="*/ 2288704 h 6056872"/>
              <a:gd name="connsiteX1495" fmla="*/ 3592864 w 8483623"/>
              <a:gd name="connsiteY1495" fmla="*/ 2305317 h 6056872"/>
              <a:gd name="connsiteX1496" fmla="*/ 3838065 w 8483623"/>
              <a:gd name="connsiteY1496" fmla="*/ 2380518 h 6056872"/>
              <a:gd name="connsiteX1497" fmla="*/ 3870935 w 8483623"/>
              <a:gd name="connsiteY1497" fmla="*/ 2391758 h 6056872"/>
              <a:gd name="connsiteX1498" fmla="*/ 3955205 w 8483623"/>
              <a:gd name="connsiteY1498" fmla="*/ 2396120 h 6056872"/>
              <a:gd name="connsiteX1499" fmla="*/ 3975913 w 8483623"/>
              <a:gd name="connsiteY1499" fmla="*/ 2397777 h 6056872"/>
              <a:gd name="connsiteX1500" fmla="*/ 3986887 w 8483623"/>
              <a:gd name="connsiteY1500" fmla="*/ 2404467 h 6056872"/>
              <a:gd name="connsiteX1501" fmla="*/ 4054001 w 8483623"/>
              <a:gd name="connsiteY1501" fmla="*/ 2396735 h 6056872"/>
              <a:gd name="connsiteX1502" fmla="*/ 4170802 w 8483623"/>
              <a:gd name="connsiteY1502" fmla="*/ 2396736 h 6056872"/>
              <a:gd name="connsiteX1503" fmla="*/ 4358571 w 8483623"/>
              <a:gd name="connsiteY1503" fmla="*/ 2407792 h 6056872"/>
              <a:gd name="connsiteX1504" fmla="*/ 4398331 w 8483623"/>
              <a:gd name="connsiteY1504" fmla="*/ 2407792 h 6056872"/>
              <a:gd name="connsiteX1505" fmla="*/ 4424657 w 8483623"/>
              <a:gd name="connsiteY1505" fmla="*/ 2410658 h 6056872"/>
              <a:gd name="connsiteX1506" fmla="*/ 4427322 w 8483623"/>
              <a:gd name="connsiteY1506" fmla="*/ 2408715 h 6056872"/>
              <a:gd name="connsiteX1507" fmla="*/ 4443336 w 8483623"/>
              <a:gd name="connsiteY1507" fmla="*/ 2411479 h 6056872"/>
              <a:gd name="connsiteX1508" fmla="*/ 4451897 w 8483623"/>
              <a:gd name="connsiteY1508" fmla="*/ 2413622 h 6056872"/>
              <a:gd name="connsiteX1509" fmla="*/ 4461765 w 8483623"/>
              <a:gd name="connsiteY1509" fmla="*/ 2414697 h 6056872"/>
              <a:gd name="connsiteX1510" fmla="*/ 4465287 w 8483623"/>
              <a:gd name="connsiteY1510" fmla="*/ 2409096 h 6056872"/>
              <a:gd name="connsiteX1511" fmla="*/ 4456590 w 8483623"/>
              <a:gd name="connsiteY1511" fmla="*/ 2398207 h 6056872"/>
              <a:gd name="connsiteX1512" fmla="*/ 4425665 w 8483623"/>
              <a:gd name="connsiteY1512" fmla="*/ 2387151 h 6056872"/>
              <a:gd name="connsiteX1513" fmla="*/ 4407993 w 8483623"/>
              <a:gd name="connsiteY1513" fmla="*/ 2387151 h 6056872"/>
              <a:gd name="connsiteX1514" fmla="*/ 4405785 w 8483623"/>
              <a:gd name="connsiteY1514" fmla="*/ 2387151 h 6056872"/>
              <a:gd name="connsiteX1515" fmla="*/ 4388108 w 8483623"/>
              <a:gd name="connsiteY1515" fmla="*/ 2393789 h 6056872"/>
              <a:gd name="connsiteX1516" fmla="*/ 4242313 w 8483623"/>
              <a:gd name="connsiteY1516" fmla="*/ 2369454 h 6056872"/>
              <a:gd name="connsiteX1517" fmla="*/ 4273238 w 8483623"/>
              <a:gd name="connsiteY1517" fmla="*/ 2404846 h 6056872"/>
              <a:gd name="connsiteX1518" fmla="*/ 4224642 w 8483623"/>
              <a:gd name="connsiteY1518" fmla="*/ 2382726 h 6056872"/>
              <a:gd name="connsiteX1519" fmla="*/ 4193717 w 8483623"/>
              <a:gd name="connsiteY1519" fmla="*/ 2369454 h 6056872"/>
              <a:gd name="connsiteX1520" fmla="*/ 4025828 w 8483623"/>
              <a:gd name="connsiteY1520" fmla="*/ 2325222 h 6056872"/>
              <a:gd name="connsiteX1521" fmla="*/ 3937472 w 8483623"/>
              <a:gd name="connsiteY1521" fmla="*/ 2289837 h 6056872"/>
              <a:gd name="connsiteX1522" fmla="*/ 3871199 w 8483623"/>
              <a:gd name="connsiteY1522" fmla="*/ 2245602 h 6056872"/>
              <a:gd name="connsiteX1523" fmla="*/ 3860155 w 8483623"/>
              <a:gd name="connsiteY1523" fmla="*/ 2265508 h 6056872"/>
              <a:gd name="connsiteX1524" fmla="*/ 3804927 w 8483623"/>
              <a:gd name="connsiteY1524" fmla="*/ 2278779 h 6056872"/>
              <a:gd name="connsiteX1525" fmla="*/ 3756328 w 8483623"/>
              <a:gd name="connsiteY1525" fmla="*/ 2261084 h 6056872"/>
              <a:gd name="connsiteX1526" fmla="*/ 3709943 w 8483623"/>
              <a:gd name="connsiteY1526" fmla="*/ 2236755 h 6056872"/>
              <a:gd name="connsiteX1527" fmla="*/ 3608326 w 8483623"/>
              <a:gd name="connsiteY1527" fmla="*/ 2165978 h 6056872"/>
              <a:gd name="connsiteX1528" fmla="*/ 3561933 w 8483623"/>
              <a:gd name="connsiteY1528" fmla="*/ 2148289 h 6056872"/>
              <a:gd name="connsiteX1529" fmla="*/ 3561933 w 8483623"/>
              <a:gd name="connsiteY1529" fmla="*/ 2152713 h 6056872"/>
              <a:gd name="connsiteX1530" fmla="*/ 3577395 w 8483623"/>
              <a:gd name="connsiteY1530" fmla="*/ 2174826 h 6056872"/>
              <a:gd name="connsiteX1531" fmla="*/ 3539844 w 8483623"/>
              <a:gd name="connsiteY1531" fmla="*/ 2170402 h 6056872"/>
              <a:gd name="connsiteX1532" fmla="*/ 3531008 w 8483623"/>
              <a:gd name="connsiteY1532" fmla="*/ 2196946 h 6056872"/>
              <a:gd name="connsiteX1533" fmla="*/ 3524382 w 8483623"/>
              <a:gd name="connsiteY1533" fmla="*/ 2210212 h 6056872"/>
              <a:gd name="connsiteX1534" fmla="*/ 3506711 w 8483623"/>
              <a:gd name="connsiteY1534" fmla="*/ 2172618 h 6056872"/>
              <a:gd name="connsiteX1535" fmla="*/ 3475785 w 8483623"/>
              <a:gd name="connsiteY1535" fmla="*/ 2168193 h 6056872"/>
              <a:gd name="connsiteX1536" fmla="*/ 3477995 w 8483623"/>
              <a:gd name="connsiteY1536" fmla="*/ 2188098 h 6056872"/>
              <a:gd name="connsiteX1537" fmla="*/ 3436019 w 8483623"/>
              <a:gd name="connsiteY1537" fmla="*/ 2157130 h 6056872"/>
              <a:gd name="connsiteX1538" fmla="*/ 3431601 w 8483623"/>
              <a:gd name="connsiteY1538" fmla="*/ 2150498 h 6056872"/>
              <a:gd name="connsiteX1539" fmla="*/ 3418348 w 8483623"/>
              <a:gd name="connsiteY1539" fmla="*/ 2143866 h 6056872"/>
              <a:gd name="connsiteX1540" fmla="*/ 3363125 w 8483623"/>
              <a:gd name="connsiteY1540" fmla="*/ 2101840 h 6056872"/>
              <a:gd name="connsiteX1541" fmla="*/ 3305688 w 8483623"/>
              <a:gd name="connsiteY1541" fmla="*/ 2073089 h 6056872"/>
              <a:gd name="connsiteX1542" fmla="*/ 3232794 w 8483623"/>
              <a:gd name="connsiteY1542" fmla="*/ 2028855 h 6056872"/>
              <a:gd name="connsiteX1543" fmla="*/ 3221743 w 8483623"/>
              <a:gd name="connsiteY1543" fmla="*/ 2064240 h 6056872"/>
              <a:gd name="connsiteX1544" fmla="*/ 3199654 w 8483623"/>
              <a:gd name="connsiteY1544" fmla="*/ 2035486 h 6056872"/>
              <a:gd name="connsiteX1545" fmla="*/ 3175356 w 8483623"/>
              <a:gd name="connsiteY1545" fmla="*/ 2013375 h 6056872"/>
              <a:gd name="connsiteX1546" fmla="*/ 3109083 w 8483623"/>
              <a:gd name="connsiteY1546" fmla="*/ 1971349 h 6056872"/>
              <a:gd name="connsiteX1547" fmla="*/ 3027353 w 8483623"/>
              <a:gd name="connsiteY1547" fmla="*/ 1951445 h 6056872"/>
              <a:gd name="connsiteX1548" fmla="*/ 3003055 w 8483623"/>
              <a:gd name="connsiteY1548" fmla="*/ 1929326 h 6056872"/>
              <a:gd name="connsiteX1549" fmla="*/ 2927946 w 8483623"/>
              <a:gd name="connsiteY1549" fmla="*/ 1874036 h 6056872"/>
              <a:gd name="connsiteX1550" fmla="*/ 2910274 w 8483623"/>
              <a:gd name="connsiteY1550" fmla="*/ 1862972 h 6056872"/>
              <a:gd name="connsiteX1551" fmla="*/ 2832958 w 8483623"/>
              <a:gd name="connsiteY1551" fmla="*/ 1789989 h 6056872"/>
              <a:gd name="connsiteX1552" fmla="*/ 2817495 w 8483623"/>
              <a:gd name="connsiteY1552" fmla="*/ 1778931 h 6056872"/>
              <a:gd name="connsiteX1553" fmla="*/ 2810867 w 8483623"/>
              <a:gd name="connsiteY1553" fmla="*/ 1783355 h 6056872"/>
              <a:gd name="connsiteX1554" fmla="*/ 2815286 w 8483623"/>
              <a:gd name="connsiteY1554" fmla="*/ 1816530 h 6056872"/>
              <a:gd name="connsiteX1555" fmla="*/ 2766689 w 8483623"/>
              <a:gd name="connsiteY1555" fmla="*/ 1765658 h 6056872"/>
              <a:gd name="connsiteX1556" fmla="*/ 2749012 w 8483623"/>
              <a:gd name="connsiteY1556" fmla="*/ 1752393 h 6056872"/>
              <a:gd name="connsiteX1557" fmla="*/ 2726923 w 8483623"/>
              <a:gd name="connsiteY1557" fmla="*/ 1736905 h 6056872"/>
              <a:gd name="connsiteX1558" fmla="*/ 2711461 w 8483623"/>
              <a:gd name="connsiteY1558" fmla="*/ 1730273 h 6056872"/>
              <a:gd name="connsiteX1559" fmla="*/ 2678328 w 8483623"/>
              <a:gd name="connsiteY1559" fmla="*/ 1719217 h 6056872"/>
              <a:gd name="connsiteX1560" fmla="*/ 2605427 w 8483623"/>
              <a:gd name="connsiteY1560" fmla="*/ 1650648 h 6056872"/>
              <a:gd name="connsiteX1561" fmla="*/ 2541370 w 8483623"/>
              <a:gd name="connsiteY1561" fmla="*/ 1604206 h 6056872"/>
              <a:gd name="connsiteX1562" fmla="*/ 2486142 w 8483623"/>
              <a:gd name="connsiteY1562" fmla="*/ 1548910 h 6056872"/>
              <a:gd name="connsiteX1563" fmla="*/ 2461842 w 8483623"/>
              <a:gd name="connsiteY1563" fmla="*/ 1531220 h 6056872"/>
              <a:gd name="connsiteX1564" fmla="*/ 2450797 w 8483623"/>
              <a:gd name="connsiteY1564" fmla="*/ 1524581 h 6056872"/>
              <a:gd name="connsiteX1565" fmla="*/ 2373481 w 8483623"/>
              <a:gd name="connsiteY1565" fmla="*/ 1495830 h 6056872"/>
              <a:gd name="connsiteX1566" fmla="*/ 2342555 w 8483623"/>
              <a:gd name="connsiteY1566" fmla="*/ 1458235 h 6056872"/>
              <a:gd name="connsiteX1567" fmla="*/ 2287325 w 8483623"/>
              <a:gd name="connsiteY1567" fmla="*/ 1409572 h 6056872"/>
              <a:gd name="connsiteX1568" fmla="*/ 2280701 w 8483623"/>
              <a:gd name="connsiteY1568" fmla="*/ 1405148 h 6056872"/>
              <a:gd name="connsiteX1569" fmla="*/ 2243148 w 8483623"/>
              <a:gd name="connsiteY1569" fmla="*/ 1385243 h 6056872"/>
              <a:gd name="connsiteX1570" fmla="*/ 2170248 w 8483623"/>
              <a:gd name="connsiteY1570" fmla="*/ 1301200 h 6056872"/>
              <a:gd name="connsiteX1571" fmla="*/ 2110607 w 8483623"/>
              <a:gd name="connsiteY1571" fmla="*/ 1237063 h 6056872"/>
              <a:gd name="connsiteX1572" fmla="*/ 2068639 w 8483623"/>
              <a:gd name="connsiteY1572" fmla="*/ 1197248 h 6056872"/>
              <a:gd name="connsiteX1573" fmla="*/ 2062006 w 8483623"/>
              <a:gd name="connsiteY1573" fmla="*/ 1192824 h 6056872"/>
              <a:gd name="connsiteX1574" fmla="*/ 2035498 w 8483623"/>
              <a:gd name="connsiteY1574" fmla="*/ 1168494 h 6056872"/>
              <a:gd name="connsiteX1575" fmla="*/ 1991321 w 8483623"/>
              <a:gd name="connsiteY1575" fmla="*/ 1126477 h 6056872"/>
              <a:gd name="connsiteX1576" fmla="*/ 1973649 w 8483623"/>
              <a:gd name="connsiteY1576" fmla="*/ 1108780 h 6056872"/>
              <a:gd name="connsiteX1577" fmla="*/ 1874242 w 8483623"/>
              <a:gd name="connsiteY1577" fmla="*/ 1015890 h 6056872"/>
              <a:gd name="connsiteX1578" fmla="*/ 1872034 w 8483623"/>
              <a:gd name="connsiteY1578" fmla="*/ 1015890 h 6056872"/>
              <a:gd name="connsiteX1579" fmla="*/ 1832273 w 8483623"/>
              <a:gd name="connsiteY1579" fmla="*/ 953962 h 6056872"/>
              <a:gd name="connsiteX1580" fmla="*/ 1697517 w 8483623"/>
              <a:gd name="connsiteY1580" fmla="*/ 830103 h 6056872"/>
              <a:gd name="connsiteX1581" fmla="*/ 1598116 w 8483623"/>
              <a:gd name="connsiteY1581" fmla="*/ 726156 h 6056872"/>
              <a:gd name="connsiteX1582" fmla="*/ 1556141 w 8483623"/>
              <a:gd name="connsiteY1582" fmla="*/ 675283 h 6056872"/>
              <a:gd name="connsiteX1583" fmla="*/ 1447898 w 8483623"/>
              <a:gd name="connsiteY1583" fmla="*/ 555851 h 6056872"/>
              <a:gd name="connsiteX1584" fmla="*/ 1428018 w 8483623"/>
              <a:gd name="connsiteY1584" fmla="*/ 531521 h 6056872"/>
              <a:gd name="connsiteX1585" fmla="*/ 1359544 w 8483623"/>
              <a:gd name="connsiteY1585" fmla="*/ 445264 h 6056872"/>
              <a:gd name="connsiteX1586" fmla="*/ 1357327 w 8483623"/>
              <a:gd name="connsiteY1586" fmla="*/ 443055 h 6056872"/>
              <a:gd name="connsiteX1587" fmla="*/ 1304313 w 8483623"/>
              <a:gd name="connsiteY1587" fmla="*/ 354588 h 6056872"/>
              <a:gd name="connsiteX1588" fmla="*/ 1293268 w 8483623"/>
              <a:gd name="connsiteY1588" fmla="*/ 341317 h 6056872"/>
              <a:gd name="connsiteX1589" fmla="*/ 1286643 w 8483623"/>
              <a:gd name="connsiteY1589" fmla="*/ 290445 h 6056872"/>
              <a:gd name="connsiteX1590" fmla="*/ 1286643 w 8483623"/>
              <a:gd name="connsiteY1590" fmla="*/ 274964 h 6056872"/>
              <a:gd name="connsiteX1591" fmla="*/ 1273388 w 8483623"/>
              <a:gd name="connsiteY1591" fmla="*/ 272755 h 6056872"/>
              <a:gd name="connsiteX1592" fmla="*/ 1235831 w 8483623"/>
              <a:gd name="connsiteY1592" fmla="*/ 261692 h 6056872"/>
              <a:gd name="connsiteX1593" fmla="*/ 1224788 w 8483623"/>
              <a:gd name="connsiteY1593" fmla="*/ 244003 h 6056872"/>
              <a:gd name="connsiteX1594" fmla="*/ 1244674 w 8483623"/>
              <a:gd name="connsiteY1594" fmla="*/ 239578 h 6056872"/>
              <a:gd name="connsiteX1595" fmla="*/ 1222578 w 8483623"/>
              <a:gd name="connsiteY1595" fmla="*/ 199769 h 6056872"/>
              <a:gd name="connsiteX1596" fmla="*/ 1196071 w 8483623"/>
              <a:gd name="connsiteY1596" fmla="*/ 164378 h 6056872"/>
              <a:gd name="connsiteX1597" fmla="*/ 1182818 w 8483623"/>
              <a:gd name="connsiteY1597" fmla="*/ 144474 h 6056872"/>
              <a:gd name="connsiteX1598" fmla="*/ 1189444 w 8483623"/>
              <a:gd name="connsiteY1598" fmla="*/ 120145 h 6056872"/>
              <a:gd name="connsiteX1599" fmla="*/ 1207116 w 8483623"/>
              <a:gd name="connsiteY1599" fmla="*/ 133417 h 6056872"/>
              <a:gd name="connsiteX1600" fmla="*/ 1308731 w 8483623"/>
              <a:gd name="connsiteY1600" fmla="*/ 266116 h 6056872"/>
              <a:gd name="connsiteX1601" fmla="*/ 1306523 w 8483623"/>
              <a:gd name="connsiteY1601" fmla="*/ 237364 h 6056872"/>
              <a:gd name="connsiteX1602" fmla="*/ 1330820 w 8483623"/>
              <a:gd name="connsiteY1602" fmla="*/ 268331 h 6056872"/>
              <a:gd name="connsiteX1603" fmla="*/ 1315358 w 8483623"/>
              <a:gd name="connsiteY1603" fmla="*/ 274964 h 6056872"/>
              <a:gd name="connsiteX1604" fmla="*/ 1361752 w 8483623"/>
              <a:gd name="connsiteY1604" fmla="*/ 343526 h 6056872"/>
              <a:gd name="connsiteX1605" fmla="*/ 1377213 w 8483623"/>
              <a:gd name="connsiteY1605" fmla="*/ 374494 h 6056872"/>
              <a:gd name="connsiteX1606" fmla="*/ 1419182 w 8483623"/>
              <a:gd name="connsiteY1606" fmla="*/ 396608 h 6056872"/>
              <a:gd name="connsiteX1607" fmla="*/ 1436853 w 8483623"/>
              <a:gd name="connsiteY1607" fmla="*/ 398821 h 6056872"/>
              <a:gd name="connsiteX1608" fmla="*/ 1492082 w 8483623"/>
              <a:gd name="connsiteY1608" fmla="*/ 507193 h 6056872"/>
              <a:gd name="connsiteX1609" fmla="*/ 1516382 w 8483623"/>
              <a:gd name="connsiteY1609" fmla="*/ 544794 h 6056872"/>
              <a:gd name="connsiteX1610" fmla="*/ 1549515 w 8483623"/>
              <a:gd name="connsiteY1610" fmla="*/ 566914 h 6056872"/>
              <a:gd name="connsiteX1611" fmla="*/ 1578230 w 8483623"/>
              <a:gd name="connsiteY1611" fmla="*/ 608932 h 6056872"/>
              <a:gd name="connsiteX1612" fmla="*/ 1611371 w 8483623"/>
              <a:gd name="connsiteY1612" fmla="*/ 648748 h 6056872"/>
              <a:gd name="connsiteX1613" fmla="*/ 1611371 w 8483623"/>
              <a:gd name="connsiteY1613" fmla="*/ 650956 h 6056872"/>
              <a:gd name="connsiteX1614" fmla="*/ 1666593 w 8483623"/>
              <a:gd name="connsiteY1614" fmla="*/ 681922 h 6056872"/>
              <a:gd name="connsiteX1615" fmla="*/ 1684264 w 8483623"/>
              <a:gd name="connsiteY1615" fmla="*/ 728365 h 6056872"/>
              <a:gd name="connsiteX1616" fmla="*/ 1748329 w 8483623"/>
              <a:gd name="connsiteY1616" fmla="*/ 801350 h 6056872"/>
              <a:gd name="connsiteX1617" fmla="*/ 1754955 w 8483623"/>
              <a:gd name="connsiteY1617" fmla="*/ 807990 h 6056872"/>
              <a:gd name="connsiteX1618" fmla="*/ 1781462 w 8483623"/>
              <a:gd name="connsiteY1618" fmla="*/ 832318 h 6056872"/>
              <a:gd name="connsiteX1619" fmla="*/ 1805760 w 8483623"/>
              <a:gd name="connsiteY1619" fmla="*/ 856648 h 6056872"/>
              <a:gd name="connsiteX1620" fmla="*/ 1841109 w 8483623"/>
              <a:gd name="connsiteY1620" fmla="*/ 894248 h 6056872"/>
              <a:gd name="connsiteX1621" fmla="*/ 1878660 w 8483623"/>
              <a:gd name="connsiteY1621" fmla="*/ 929633 h 6056872"/>
              <a:gd name="connsiteX1622" fmla="*/ 1883078 w 8483623"/>
              <a:gd name="connsiteY1622" fmla="*/ 909729 h 6056872"/>
              <a:gd name="connsiteX1623" fmla="*/ 1898540 w 8483623"/>
              <a:gd name="connsiteY1623" fmla="*/ 940690 h 6056872"/>
              <a:gd name="connsiteX1624" fmla="*/ 1914002 w 8483623"/>
              <a:gd name="connsiteY1624" fmla="*/ 949537 h 6056872"/>
              <a:gd name="connsiteX1625" fmla="*/ 1927256 w 8483623"/>
              <a:gd name="connsiteY1625" fmla="*/ 958385 h 6056872"/>
              <a:gd name="connsiteX1626" fmla="*/ 1951560 w 8483623"/>
              <a:gd name="connsiteY1626" fmla="*/ 984924 h 6056872"/>
              <a:gd name="connsiteX1627" fmla="*/ 1958186 w 8483623"/>
              <a:gd name="connsiteY1627" fmla="*/ 984924 h 6056872"/>
              <a:gd name="connsiteX1628" fmla="*/ 1991321 w 8483623"/>
              <a:gd name="connsiteY1628" fmla="*/ 1042428 h 6056872"/>
              <a:gd name="connsiteX1629" fmla="*/ 2066430 w 8483623"/>
              <a:gd name="connsiteY1629" fmla="*/ 1093300 h 6056872"/>
              <a:gd name="connsiteX1630" fmla="*/ 2092936 w 8483623"/>
              <a:gd name="connsiteY1630" fmla="*/ 1141957 h 6056872"/>
              <a:gd name="connsiteX1631" fmla="*/ 2134906 w 8483623"/>
              <a:gd name="connsiteY1631" fmla="*/ 1183982 h 6056872"/>
              <a:gd name="connsiteX1632" fmla="*/ 2141533 w 8483623"/>
              <a:gd name="connsiteY1632" fmla="*/ 1170710 h 6056872"/>
              <a:gd name="connsiteX1633" fmla="*/ 2185717 w 8483623"/>
              <a:gd name="connsiteY1633" fmla="*/ 1206096 h 6056872"/>
              <a:gd name="connsiteX1634" fmla="*/ 2192344 w 8483623"/>
              <a:gd name="connsiteY1634" fmla="*/ 1226000 h 6056872"/>
              <a:gd name="connsiteX1635" fmla="*/ 2221059 w 8483623"/>
              <a:gd name="connsiteY1635" fmla="*/ 1228215 h 6056872"/>
              <a:gd name="connsiteX1636" fmla="*/ 2223269 w 8483623"/>
              <a:gd name="connsiteY1636" fmla="*/ 1237063 h 6056872"/>
              <a:gd name="connsiteX1637" fmla="*/ 2227686 w 8483623"/>
              <a:gd name="connsiteY1637" fmla="*/ 1250328 h 6056872"/>
              <a:gd name="connsiteX1638" fmla="*/ 2247565 w 8483623"/>
              <a:gd name="connsiteY1638" fmla="*/ 1274657 h 6056872"/>
              <a:gd name="connsiteX1639" fmla="*/ 2260820 w 8483623"/>
              <a:gd name="connsiteY1639" fmla="*/ 1274657 h 6056872"/>
              <a:gd name="connsiteX1640" fmla="*/ 2274074 w 8483623"/>
              <a:gd name="connsiteY1640" fmla="*/ 1281297 h 6056872"/>
              <a:gd name="connsiteX1641" fmla="*/ 2274074 w 8483623"/>
              <a:gd name="connsiteY1641" fmla="*/ 1310049 h 6056872"/>
              <a:gd name="connsiteX1642" fmla="*/ 2305003 w 8483623"/>
              <a:gd name="connsiteY1642" fmla="*/ 1323320 h 6056872"/>
              <a:gd name="connsiteX1643" fmla="*/ 2329302 w 8483623"/>
              <a:gd name="connsiteY1643" fmla="*/ 1321104 h 6056872"/>
              <a:gd name="connsiteX1644" fmla="*/ 2355809 w 8483623"/>
              <a:gd name="connsiteY1644" fmla="*/ 1365338 h 6056872"/>
              <a:gd name="connsiteX1645" fmla="*/ 2355809 w 8483623"/>
              <a:gd name="connsiteY1645" fmla="*/ 1376402 h 6056872"/>
              <a:gd name="connsiteX1646" fmla="*/ 2380107 w 8483623"/>
              <a:gd name="connsiteY1646" fmla="*/ 1387457 h 6056872"/>
              <a:gd name="connsiteX1647" fmla="*/ 2411030 w 8483623"/>
              <a:gd name="connsiteY1647" fmla="*/ 1394091 h 6056872"/>
              <a:gd name="connsiteX1648" fmla="*/ 2417664 w 8483623"/>
              <a:gd name="connsiteY1648" fmla="*/ 1425059 h 6056872"/>
              <a:gd name="connsiteX1649" fmla="*/ 2422082 w 8483623"/>
              <a:gd name="connsiteY1649" fmla="*/ 1427268 h 6056872"/>
              <a:gd name="connsiteX1650" fmla="*/ 2426499 w 8483623"/>
              <a:gd name="connsiteY1650" fmla="*/ 1425059 h 6056872"/>
              <a:gd name="connsiteX1651" fmla="*/ 2477304 w 8483623"/>
              <a:gd name="connsiteY1651" fmla="*/ 1440540 h 6056872"/>
              <a:gd name="connsiteX1652" fmla="*/ 2503812 w 8483623"/>
              <a:gd name="connsiteY1652" fmla="*/ 1467077 h 6056872"/>
              <a:gd name="connsiteX1653" fmla="*/ 2519275 w 8483623"/>
              <a:gd name="connsiteY1653" fmla="*/ 1484773 h 6056872"/>
              <a:gd name="connsiteX1654" fmla="*/ 2528109 w 8483623"/>
              <a:gd name="connsiteY1654" fmla="*/ 1484773 h 6056872"/>
              <a:gd name="connsiteX1655" fmla="*/ 2547996 w 8483623"/>
              <a:gd name="connsiteY1655" fmla="*/ 1529005 h 6056872"/>
              <a:gd name="connsiteX1656" fmla="*/ 2587757 w 8483623"/>
              <a:gd name="connsiteY1656" fmla="*/ 1553335 h 6056872"/>
              <a:gd name="connsiteX1657" fmla="*/ 2636352 w 8483623"/>
              <a:gd name="connsiteY1657" fmla="*/ 1571031 h 6056872"/>
              <a:gd name="connsiteX1658" fmla="*/ 2647397 w 8483623"/>
              <a:gd name="connsiteY1658" fmla="*/ 1590934 h 6056872"/>
              <a:gd name="connsiteX1659" fmla="*/ 2753430 w 8483623"/>
              <a:gd name="connsiteY1659" fmla="*/ 1655072 h 6056872"/>
              <a:gd name="connsiteX1660" fmla="*/ 2751221 w 8483623"/>
              <a:gd name="connsiteY1660" fmla="*/ 1659496 h 6056872"/>
              <a:gd name="connsiteX1661" fmla="*/ 2753430 w 8483623"/>
              <a:gd name="connsiteY1661" fmla="*/ 1659496 h 6056872"/>
              <a:gd name="connsiteX1662" fmla="*/ 2753430 w 8483623"/>
              <a:gd name="connsiteY1662" fmla="*/ 1655072 h 6056872"/>
              <a:gd name="connsiteX1663" fmla="*/ 2777734 w 8483623"/>
              <a:gd name="connsiteY1663" fmla="*/ 1661711 h 6056872"/>
              <a:gd name="connsiteX1664" fmla="*/ 2821913 w 8483623"/>
              <a:gd name="connsiteY1664" fmla="*/ 1683825 h 6056872"/>
              <a:gd name="connsiteX1665" fmla="*/ 2925737 w 8483623"/>
              <a:gd name="connsiteY1665" fmla="*/ 1752393 h 6056872"/>
              <a:gd name="connsiteX1666" fmla="*/ 2978752 w 8483623"/>
              <a:gd name="connsiteY1666" fmla="*/ 1778931 h 6056872"/>
              <a:gd name="connsiteX1667" fmla="*/ 3025144 w 8483623"/>
              <a:gd name="connsiteY1667" fmla="*/ 1803259 h 6056872"/>
              <a:gd name="connsiteX1668" fmla="*/ 3095828 w 8483623"/>
              <a:gd name="connsiteY1668" fmla="*/ 1845283 h 6056872"/>
              <a:gd name="connsiteX1669" fmla="*/ 3175356 w 8483623"/>
              <a:gd name="connsiteY1669" fmla="*/ 1887302 h 6056872"/>
              <a:gd name="connsiteX1670" fmla="*/ 3199654 w 8483623"/>
              <a:gd name="connsiteY1670" fmla="*/ 1907211 h 6056872"/>
              <a:gd name="connsiteX1671" fmla="*/ 3184192 w 8483623"/>
              <a:gd name="connsiteY1671" fmla="*/ 1911635 h 6056872"/>
              <a:gd name="connsiteX1672" fmla="*/ 3186401 w 8483623"/>
              <a:gd name="connsiteY1672" fmla="*/ 1913845 h 6056872"/>
              <a:gd name="connsiteX1673" fmla="*/ 3378588 w 8483623"/>
              <a:gd name="connsiteY1673" fmla="*/ 2008951 h 6056872"/>
              <a:gd name="connsiteX1674" fmla="*/ 3398468 w 8483623"/>
              <a:gd name="connsiteY1674" fmla="*/ 2033278 h 6056872"/>
              <a:gd name="connsiteX1675" fmla="*/ 3422766 w 8483623"/>
              <a:gd name="connsiteY1675" fmla="*/ 2039911 h 6056872"/>
              <a:gd name="connsiteX1676" fmla="*/ 3449273 w 8483623"/>
              <a:gd name="connsiteY1676" fmla="*/ 2062031 h 6056872"/>
              <a:gd name="connsiteX1677" fmla="*/ 3480204 w 8483623"/>
              <a:gd name="connsiteY1677" fmla="*/ 2068665 h 6056872"/>
              <a:gd name="connsiteX1678" fmla="*/ 3614952 w 8483623"/>
              <a:gd name="connsiteY1678" fmla="*/ 2108473 h 6056872"/>
              <a:gd name="connsiteX1679" fmla="*/ 3632624 w 8483623"/>
              <a:gd name="connsiteY1679" fmla="*/ 2121745 h 6056872"/>
              <a:gd name="connsiteX1680" fmla="*/ 3818186 w 8483623"/>
              <a:gd name="connsiteY1680" fmla="*/ 2181459 h 6056872"/>
              <a:gd name="connsiteX1681" fmla="*/ 3924213 w 8483623"/>
              <a:gd name="connsiteY1681" fmla="*/ 2216851 h 6056872"/>
              <a:gd name="connsiteX1682" fmla="*/ 4052341 w 8483623"/>
              <a:gd name="connsiteY1682" fmla="*/ 2223483 h 6056872"/>
              <a:gd name="connsiteX1683" fmla="*/ 4092101 w 8483623"/>
              <a:gd name="connsiteY1683" fmla="*/ 2236755 h 6056872"/>
              <a:gd name="connsiteX1684" fmla="*/ 4498559 w 8483623"/>
              <a:gd name="connsiteY1684" fmla="*/ 2287627 h 6056872"/>
              <a:gd name="connsiteX1685" fmla="*/ 4520654 w 8483623"/>
              <a:gd name="connsiteY1685" fmla="*/ 2280989 h 6056872"/>
              <a:gd name="connsiteX1686" fmla="*/ 4626681 w 8483623"/>
              <a:gd name="connsiteY1686" fmla="*/ 2283205 h 6056872"/>
              <a:gd name="connsiteX1687" fmla="*/ 4650986 w 8483623"/>
              <a:gd name="connsiteY1687" fmla="*/ 2276566 h 6056872"/>
              <a:gd name="connsiteX1688" fmla="*/ 4633308 w 8483623"/>
              <a:gd name="connsiteY1688" fmla="*/ 2272142 h 6056872"/>
              <a:gd name="connsiteX1689" fmla="*/ 4483096 w 8483623"/>
              <a:gd name="connsiteY1689" fmla="*/ 2256660 h 6056872"/>
              <a:gd name="connsiteX1690" fmla="*/ 4463217 w 8483623"/>
              <a:gd name="connsiteY1690" fmla="*/ 2256660 h 6056872"/>
              <a:gd name="connsiteX1691" fmla="*/ 4491932 w 8483623"/>
              <a:gd name="connsiteY1691" fmla="*/ 2250027 h 6056872"/>
              <a:gd name="connsiteX1692" fmla="*/ 4726088 w 8483623"/>
              <a:gd name="connsiteY1692" fmla="*/ 2252235 h 6056872"/>
              <a:gd name="connsiteX1693" fmla="*/ 4730506 w 8483623"/>
              <a:gd name="connsiteY1693" fmla="*/ 2250027 h 6056872"/>
              <a:gd name="connsiteX1694" fmla="*/ 4792361 w 8483623"/>
              <a:gd name="connsiteY1694" fmla="*/ 2245602 h 6056872"/>
              <a:gd name="connsiteX1695" fmla="*/ 5030936 w 8483623"/>
              <a:gd name="connsiteY1695" fmla="*/ 2214636 h 6056872"/>
              <a:gd name="connsiteX1696" fmla="*/ 5136969 w 8483623"/>
              <a:gd name="connsiteY1696" fmla="*/ 2201369 h 6056872"/>
              <a:gd name="connsiteX1697" fmla="*/ 5174521 w 8483623"/>
              <a:gd name="connsiteY1697" fmla="*/ 2194730 h 6056872"/>
              <a:gd name="connsiteX1698" fmla="*/ 5309270 w 8483623"/>
              <a:gd name="connsiteY1698" fmla="*/ 2168193 h 6056872"/>
              <a:gd name="connsiteX1699" fmla="*/ 5532382 w 8483623"/>
              <a:gd name="connsiteY1699" fmla="*/ 2104050 h 6056872"/>
              <a:gd name="connsiteX1700" fmla="*/ 5795254 w 8483623"/>
              <a:gd name="connsiteY1700" fmla="*/ 1982408 h 6056872"/>
              <a:gd name="connsiteX1701" fmla="*/ 5918960 w 8483623"/>
              <a:gd name="connsiteY1701" fmla="*/ 1904998 h 6056872"/>
              <a:gd name="connsiteX1702" fmla="*/ 5976397 w 8483623"/>
              <a:gd name="connsiteY1702" fmla="*/ 1874036 h 6056872"/>
              <a:gd name="connsiteX1703" fmla="*/ 6024993 w 8483623"/>
              <a:gd name="connsiteY1703" fmla="*/ 1849707 h 6056872"/>
              <a:gd name="connsiteX1704" fmla="*/ 6027203 w 8483623"/>
              <a:gd name="connsiteY1704" fmla="*/ 1847492 h 6056872"/>
              <a:gd name="connsiteX1705" fmla="*/ 6073595 w 8483623"/>
              <a:gd name="connsiteY1705" fmla="*/ 1834220 h 6056872"/>
              <a:gd name="connsiteX1706" fmla="*/ 6210554 w 8483623"/>
              <a:gd name="connsiteY1706" fmla="*/ 1739121 h 6056872"/>
              <a:gd name="connsiteX1707" fmla="*/ 6230435 w 8483623"/>
              <a:gd name="connsiteY1707" fmla="*/ 1721425 h 6056872"/>
              <a:gd name="connsiteX1708" fmla="*/ 6243687 w 8483623"/>
              <a:gd name="connsiteY1708" fmla="*/ 1714793 h 6056872"/>
              <a:gd name="connsiteX1709" fmla="*/ 6298916 w 8483623"/>
              <a:gd name="connsiteY1709" fmla="*/ 1666135 h 6056872"/>
              <a:gd name="connsiteX1710" fmla="*/ 6332049 w 8483623"/>
              <a:gd name="connsiteY1710" fmla="*/ 1632958 h 6056872"/>
              <a:gd name="connsiteX1711" fmla="*/ 6334258 w 8483623"/>
              <a:gd name="connsiteY1711" fmla="*/ 1626321 h 6056872"/>
              <a:gd name="connsiteX1712" fmla="*/ 6358557 w 8483623"/>
              <a:gd name="connsiteY1712" fmla="*/ 1601991 h 6056872"/>
              <a:gd name="connsiteX1713" fmla="*/ 6351807 w 8483623"/>
              <a:gd name="connsiteY1713" fmla="*/ 1600761 h 6056872"/>
              <a:gd name="connsiteX1714" fmla="*/ 6329902 w 8483623"/>
              <a:gd name="connsiteY1714" fmla="*/ 1615385 h 6056872"/>
              <a:gd name="connsiteX1715" fmla="*/ 6343682 w 8483623"/>
              <a:gd name="connsiteY1715" fmla="*/ 1599287 h 6056872"/>
              <a:gd name="connsiteX1716" fmla="*/ 6334258 w 8483623"/>
              <a:gd name="connsiteY1716" fmla="*/ 1597567 h 6056872"/>
              <a:gd name="connsiteX1717" fmla="*/ 6338676 w 8483623"/>
              <a:gd name="connsiteY1717" fmla="*/ 1579878 h 6056872"/>
              <a:gd name="connsiteX1718" fmla="*/ 6388285 w 8483623"/>
              <a:gd name="connsiteY1718" fmla="*/ 1540823 h 6056872"/>
              <a:gd name="connsiteX1719" fmla="*/ 6432426 w 8483623"/>
              <a:gd name="connsiteY1719" fmla="*/ 1443174 h 6056872"/>
              <a:gd name="connsiteX1720" fmla="*/ 6434150 w 8483623"/>
              <a:gd name="connsiteY1720" fmla="*/ 1439322 h 6056872"/>
              <a:gd name="connsiteX1721" fmla="*/ 6427039 w 8483623"/>
              <a:gd name="connsiteY1721" fmla="*/ 1442748 h 6056872"/>
              <a:gd name="connsiteX1722" fmla="*/ 6437807 w 8483623"/>
              <a:gd name="connsiteY1722" fmla="*/ 1423122 h 6056872"/>
              <a:gd name="connsiteX1723" fmla="*/ 6443629 w 8483623"/>
              <a:gd name="connsiteY1723" fmla="*/ 1418929 h 6056872"/>
              <a:gd name="connsiteX1724" fmla="*/ 6446523 w 8483623"/>
              <a:gd name="connsiteY1724" fmla="*/ 1413528 h 6056872"/>
              <a:gd name="connsiteX1725" fmla="*/ 6449921 w 8483623"/>
              <a:gd name="connsiteY1725" fmla="*/ 1408695 h 6056872"/>
              <a:gd name="connsiteX1726" fmla="*/ 6449692 w 8483623"/>
              <a:gd name="connsiteY1726" fmla="*/ 1413352 h 6056872"/>
              <a:gd name="connsiteX1727" fmla="*/ 6449126 w 8483623"/>
              <a:gd name="connsiteY1727" fmla="*/ 1414970 h 6056872"/>
              <a:gd name="connsiteX1728" fmla="*/ 6453546 w 8483623"/>
              <a:gd name="connsiteY1728" fmla="*/ 1411787 h 6056872"/>
              <a:gd name="connsiteX1729" fmla="*/ 6464185 w 8483623"/>
              <a:gd name="connsiteY1729" fmla="*/ 1402101 h 6056872"/>
              <a:gd name="connsiteX1730" fmla="*/ 6477315 w 8483623"/>
              <a:gd name="connsiteY1730" fmla="*/ 1369781 h 6056872"/>
              <a:gd name="connsiteX1731" fmla="*/ 6575380 w 8483623"/>
              <a:gd name="connsiteY1731" fmla="*/ 1157414 h 6056872"/>
              <a:gd name="connsiteX1732" fmla="*/ 6773820 w 8483623"/>
              <a:gd name="connsiteY1732" fmla="*/ 587978 h 6056872"/>
              <a:gd name="connsiteX1733" fmla="*/ 6795356 w 8483623"/>
              <a:gd name="connsiteY1733" fmla="*/ 497339 h 6056872"/>
              <a:gd name="connsiteX1734" fmla="*/ 6805331 w 8483623"/>
              <a:gd name="connsiteY1734" fmla="*/ 475103 h 6056872"/>
              <a:gd name="connsiteX1735" fmla="*/ 6807783 w 8483623"/>
              <a:gd name="connsiteY1735" fmla="*/ 478906 h 6056872"/>
              <a:gd name="connsiteX1736" fmla="*/ 6832336 w 8483623"/>
              <a:gd name="connsiteY1736" fmla="*/ 422952 h 6056872"/>
              <a:gd name="connsiteX1737" fmla="*/ 6811612 w 8483623"/>
              <a:gd name="connsiteY1737" fmla="*/ 481950 h 6056872"/>
              <a:gd name="connsiteX1738" fmla="*/ 6807783 w 8483623"/>
              <a:gd name="connsiteY1738" fmla="*/ 478906 h 6056872"/>
              <a:gd name="connsiteX1739" fmla="*/ 6837686 w 8483623"/>
              <a:gd name="connsiteY1739" fmla="*/ 403516 h 6056872"/>
              <a:gd name="connsiteX1740" fmla="*/ 6835844 w 8483623"/>
              <a:gd name="connsiteY1740" fmla="*/ 422432 h 6056872"/>
              <a:gd name="connsiteX1741" fmla="*/ 6844198 w 8483623"/>
              <a:gd name="connsiteY1741" fmla="*/ 436237 h 6056872"/>
              <a:gd name="connsiteX1742" fmla="*/ 6828209 w 8483623"/>
              <a:gd name="connsiteY1742" fmla="*/ 501755 h 6056872"/>
              <a:gd name="connsiteX1743" fmla="*/ 6704885 w 8483623"/>
              <a:gd name="connsiteY1743" fmla="*/ 925969 h 6056872"/>
              <a:gd name="connsiteX1744" fmla="*/ 6620138 w 8483623"/>
              <a:gd name="connsiteY1744" fmla="*/ 1137423 h 6056872"/>
              <a:gd name="connsiteX1745" fmla="*/ 6535056 w 8483623"/>
              <a:gd name="connsiteY1745" fmla="*/ 1328905 h 6056872"/>
              <a:gd name="connsiteX1746" fmla="*/ 6564739 w 8483623"/>
              <a:gd name="connsiteY1746" fmla="*/ 1297383 h 6056872"/>
              <a:gd name="connsiteX1747" fmla="*/ 6572945 w 8483623"/>
              <a:gd name="connsiteY1747" fmla="*/ 1279998 h 6056872"/>
              <a:gd name="connsiteX1748" fmla="*/ 6626227 w 8483623"/>
              <a:gd name="connsiteY1748" fmla="*/ 1149908 h 6056872"/>
              <a:gd name="connsiteX1749" fmla="*/ 6718478 w 8483623"/>
              <a:gd name="connsiteY1749" fmla="*/ 912534 h 6056872"/>
              <a:gd name="connsiteX1750" fmla="*/ 6847849 w 8483623"/>
              <a:gd name="connsiteY1750" fmla="*/ 476600 h 6056872"/>
              <a:gd name="connsiteX1751" fmla="*/ 6884509 w 8483623"/>
              <a:gd name="connsiteY1751" fmla="*/ 351491 h 6056872"/>
              <a:gd name="connsiteX1752" fmla="*/ 6886548 w 8483623"/>
              <a:gd name="connsiteY1752" fmla="*/ 374046 h 6056872"/>
              <a:gd name="connsiteX1753" fmla="*/ 6878396 w 8483623"/>
              <a:gd name="connsiteY1753" fmla="*/ 408332 h 6056872"/>
              <a:gd name="connsiteX1754" fmla="*/ 6857368 w 8483623"/>
              <a:gd name="connsiteY1754" fmla="*/ 542562 h 6056872"/>
              <a:gd name="connsiteX1755" fmla="*/ 6752885 w 8483623"/>
              <a:gd name="connsiteY1755" fmla="*/ 898431 h 6056872"/>
              <a:gd name="connsiteX1756" fmla="*/ 6620735 w 8483623"/>
              <a:gd name="connsiteY1756" fmla="*/ 1233290 h 6056872"/>
              <a:gd name="connsiteX1757" fmla="*/ 6636860 w 8483623"/>
              <a:gd name="connsiteY1757" fmla="*/ 1213960 h 6056872"/>
              <a:gd name="connsiteX1758" fmla="*/ 6671439 w 8483623"/>
              <a:gd name="connsiteY1758" fmla="*/ 1138195 h 6056872"/>
              <a:gd name="connsiteX1759" fmla="*/ 6746936 w 8483623"/>
              <a:gd name="connsiteY1759" fmla="*/ 945624 h 6056872"/>
              <a:gd name="connsiteX1760" fmla="*/ 6881045 w 8483623"/>
              <a:gd name="connsiteY1760" fmla="*/ 516209 h 6056872"/>
              <a:gd name="connsiteX1761" fmla="*/ 6782918 w 8483623"/>
              <a:gd name="connsiteY1761" fmla="*/ 891591 h 6056872"/>
              <a:gd name="connsiteX1762" fmla="*/ 6774173 w 8483623"/>
              <a:gd name="connsiteY1762" fmla="*/ 919349 h 6056872"/>
              <a:gd name="connsiteX1763" fmla="*/ 6775838 w 8483623"/>
              <a:gd name="connsiteY1763" fmla="*/ 937750 h 6056872"/>
              <a:gd name="connsiteX1764" fmla="*/ 6810123 w 8483623"/>
              <a:gd name="connsiteY1764" fmla="*/ 832238 h 6056872"/>
              <a:gd name="connsiteX1765" fmla="*/ 6899486 w 8483623"/>
              <a:gd name="connsiteY1765" fmla="*/ 517097 h 6056872"/>
              <a:gd name="connsiteX1766" fmla="*/ 6823715 w 8483623"/>
              <a:gd name="connsiteY1766" fmla="*/ 818803 h 6056872"/>
              <a:gd name="connsiteX1767" fmla="*/ 6818366 w 8483623"/>
              <a:gd name="connsiteY1767" fmla="*/ 838239 h 6056872"/>
              <a:gd name="connsiteX1768" fmla="*/ 6798984 w 8483623"/>
              <a:gd name="connsiteY1768" fmla="*/ 912077 h 6056872"/>
              <a:gd name="connsiteX1769" fmla="*/ 6743216 w 8483623"/>
              <a:gd name="connsiteY1769" fmla="*/ 1061660 h 6056872"/>
              <a:gd name="connsiteX1770" fmla="*/ 6732026 w 8483623"/>
              <a:gd name="connsiteY1770" fmla="*/ 1089152 h 6056872"/>
              <a:gd name="connsiteX1771" fmla="*/ 6763436 w 8483623"/>
              <a:gd name="connsiteY1771" fmla="*/ 1044714 h 6056872"/>
              <a:gd name="connsiteX1772" fmla="*/ 6810733 w 8483623"/>
              <a:gd name="connsiteY1772" fmla="*/ 917560 h 6056872"/>
              <a:gd name="connsiteX1773" fmla="*/ 6920289 w 8483623"/>
              <a:gd name="connsiteY1773" fmla="*/ 544101 h 6056872"/>
              <a:gd name="connsiteX1774" fmla="*/ 6938763 w 8483623"/>
              <a:gd name="connsiteY1774" fmla="*/ 466787 h 6056872"/>
              <a:gd name="connsiteX1775" fmla="*/ 6933236 w 8483623"/>
              <a:gd name="connsiteY1775" fmla="*/ 523543 h 6056872"/>
              <a:gd name="connsiteX1776" fmla="*/ 6882020 w 8483623"/>
              <a:gd name="connsiteY1776" fmla="*/ 720198 h 6056872"/>
              <a:gd name="connsiteX1777" fmla="*/ 6855216 w 8483623"/>
              <a:gd name="connsiteY1777" fmla="*/ 810321 h 6056872"/>
              <a:gd name="connsiteX1778" fmla="*/ 6855646 w 8483623"/>
              <a:gd name="connsiteY1778" fmla="*/ 810321 h 6056872"/>
              <a:gd name="connsiteX1779" fmla="*/ 6860064 w 8483623"/>
              <a:gd name="connsiteY1779" fmla="*/ 828017 h 6056872"/>
              <a:gd name="connsiteX1780" fmla="*/ 6858407 w 8483623"/>
              <a:gd name="connsiteY1780" fmla="*/ 847092 h 6056872"/>
              <a:gd name="connsiteX1781" fmla="*/ 6858649 w 8483623"/>
              <a:gd name="connsiteY1781" fmla="*/ 847321 h 6056872"/>
              <a:gd name="connsiteX1782" fmla="*/ 6873543 w 8483623"/>
              <a:gd name="connsiteY1782" fmla="*/ 800018 h 6056872"/>
              <a:gd name="connsiteX1783" fmla="*/ 7008708 w 8483623"/>
              <a:gd name="connsiteY1783" fmla="*/ 303683 h 6056872"/>
              <a:gd name="connsiteX1784" fmla="*/ 7034781 w 8483623"/>
              <a:gd name="connsiteY1784" fmla="*/ 225250 h 6056872"/>
              <a:gd name="connsiteX1785" fmla="*/ 7034341 w 8483623"/>
              <a:gd name="connsiteY1785" fmla="*/ 266216 h 6056872"/>
              <a:gd name="connsiteX1786" fmla="*/ 6999875 w 8483623"/>
              <a:gd name="connsiteY1786" fmla="*/ 409045 h 6056872"/>
              <a:gd name="connsiteX1787" fmla="*/ 7011857 w 8483623"/>
              <a:gd name="connsiteY1787" fmla="*/ 377804 h 6056872"/>
              <a:gd name="connsiteX1788" fmla="*/ 7045123 w 8483623"/>
              <a:gd name="connsiteY1788" fmla="*/ 261015 h 6056872"/>
              <a:gd name="connsiteX1789" fmla="*/ 7076403 w 8483623"/>
              <a:gd name="connsiteY1789" fmla="*/ 122264 h 6056872"/>
              <a:gd name="connsiteX1790" fmla="*/ 7082534 w 8483623"/>
              <a:gd name="connsiteY1790" fmla="*/ 105645 h 6056872"/>
              <a:gd name="connsiteX1791" fmla="*/ 7073361 w 8483623"/>
              <a:gd name="connsiteY1791" fmla="*/ 167223 h 6056872"/>
              <a:gd name="connsiteX1792" fmla="*/ 7060934 w 8483623"/>
              <a:gd name="connsiteY1792" fmla="*/ 232816 h 6056872"/>
              <a:gd name="connsiteX1793" fmla="*/ 7063242 w 8483623"/>
              <a:gd name="connsiteY1793" fmla="*/ 258340 h 6056872"/>
              <a:gd name="connsiteX1794" fmla="*/ 7054122 w 8483623"/>
              <a:gd name="connsiteY1794" fmla="*/ 281942 h 6056872"/>
              <a:gd name="connsiteX1795" fmla="*/ 7056485 w 8483623"/>
              <a:gd name="connsiteY1795" fmla="*/ 308058 h 6056872"/>
              <a:gd name="connsiteX1796" fmla="*/ 7040175 w 8483623"/>
              <a:gd name="connsiteY1796" fmla="*/ 370013 h 6056872"/>
              <a:gd name="connsiteX1797" fmla="*/ 7055931 w 8483623"/>
              <a:gd name="connsiteY1797" fmla="*/ 341223 h 6056872"/>
              <a:gd name="connsiteX1798" fmla="*/ 7066892 w 8483623"/>
              <a:gd name="connsiteY1798" fmla="*/ 298702 h 6056872"/>
              <a:gd name="connsiteX1799" fmla="*/ 7080537 w 8483623"/>
              <a:gd name="connsiteY1799" fmla="*/ 285862 h 6056872"/>
              <a:gd name="connsiteX1800" fmla="*/ 7092238 w 8483623"/>
              <a:gd name="connsiteY1800" fmla="*/ 247636 h 6056872"/>
              <a:gd name="connsiteX1801" fmla="*/ 7092580 w 8483623"/>
              <a:gd name="connsiteY1801" fmla="*/ 245490 h 6056872"/>
              <a:gd name="connsiteX1802" fmla="*/ 7093581 w 8483623"/>
              <a:gd name="connsiteY1802" fmla="*/ 243976 h 6056872"/>
              <a:gd name="connsiteX1803" fmla="*/ 7091965 w 8483623"/>
              <a:gd name="connsiteY1803" fmla="*/ 251769 h 6056872"/>
              <a:gd name="connsiteX1804" fmla="*/ 7076213 w 8483623"/>
              <a:gd name="connsiteY1804" fmla="*/ 323190 h 6056872"/>
              <a:gd name="connsiteX1805" fmla="*/ 7073225 w 8483623"/>
              <a:gd name="connsiteY1805" fmla="*/ 368745 h 6056872"/>
              <a:gd name="connsiteX1806" fmla="*/ 7066095 w 8483623"/>
              <a:gd name="connsiteY1806" fmla="*/ 414307 h 6056872"/>
              <a:gd name="connsiteX1807" fmla="*/ 7082369 w 8483623"/>
              <a:gd name="connsiteY1807" fmla="*/ 430551 h 6056872"/>
              <a:gd name="connsiteX1808" fmla="*/ 7057959 w 8483623"/>
              <a:gd name="connsiteY1808" fmla="*/ 527385 h 6056872"/>
              <a:gd name="connsiteX1809" fmla="*/ 6995202 w 8483623"/>
              <a:gd name="connsiteY1809" fmla="*/ 763412 h 6056872"/>
              <a:gd name="connsiteX1810" fmla="*/ 6988124 w 8483623"/>
              <a:gd name="connsiteY1810" fmla="*/ 809570 h 6056872"/>
              <a:gd name="connsiteX1811" fmla="*/ 7007882 w 8483623"/>
              <a:gd name="connsiteY1811" fmla="*/ 739888 h 6056872"/>
              <a:gd name="connsiteX1812" fmla="*/ 7105079 w 8483623"/>
              <a:gd name="connsiteY1812" fmla="*/ 393515 h 6056872"/>
              <a:gd name="connsiteX1813" fmla="*/ 7124253 w 8483623"/>
              <a:gd name="connsiteY1813" fmla="*/ 323919 h 6056872"/>
              <a:gd name="connsiteX1814" fmla="*/ 7125136 w 8483623"/>
              <a:gd name="connsiteY1814" fmla="*/ 320050 h 6056872"/>
              <a:gd name="connsiteX1815" fmla="*/ 7125190 w 8483623"/>
              <a:gd name="connsiteY1815" fmla="*/ 322442 h 6056872"/>
              <a:gd name="connsiteX1816" fmla="*/ 7139209 w 8483623"/>
              <a:gd name="connsiteY1816" fmla="*/ 287311 h 6056872"/>
              <a:gd name="connsiteX1817" fmla="*/ 7140126 w 8483623"/>
              <a:gd name="connsiteY1817" fmla="*/ 284322 h 6056872"/>
              <a:gd name="connsiteX1818" fmla="*/ 7140063 w 8483623"/>
              <a:gd name="connsiteY1818" fmla="*/ 284845 h 6056872"/>
              <a:gd name="connsiteX1819" fmla="*/ 7149518 w 8483623"/>
              <a:gd name="connsiteY1819" fmla="*/ 255989 h 6056872"/>
              <a:gd name="connsiteX1820" fmla="*/ 7149849 w 8483623"/>
              <a:gd name="connsiteY1820" fmla="*/ 254721 h 6056872"/>
              <a:gd name="connsiteX1821" fmla="*/ 7153611 w 8483623"/>
              <a:gd name="connsiteY1821" fmla="*/ 254029 h 6056872"/>
              <a:gd name="connsiteX1822" fmla="*/ 7158297 w 8483623"/>
              <a:gd name="connsiteY1822" fmla="*/ 266065 h 6056872"/>
              <a:gd name="connsiteX1823" fmla="*/ 7166213 w 8483623"/>
              <a:gd name="connsiteY1823" fmla="*/ 246592 h 6056872"/>
              <a:gd name="connsiteX1824" fmla="*/ 7172524 w 8483623"/>
              <a:gd name="connsiteY1824" fmla="*/ 232844 h 6056872"/>
              <a:gd name="connsiteX1825" fmla="*/ 7173096 w 8483623"/>
              <a:gd name="connsiteY1825" fmla="*/ 232624 h 6056872"/>
              <a:gd name="connsiteX1826" fmla="*/ 7170451 w 8483623"/>
              <a:gd name="connsiteY1826" fmla="*/ 244308 h 6056872"/>
              <a:gd name="connsiteX1827" fmla="*/ 7147543 w 8483623"/>
              <a:gd name="connsiteY1827" fmla="*/ 339126 h 6056872"/>
              <a:gd name="connsiteX1828" fmla="*/ 7136403 w 8483623"/>
              <a:gd name="connsiteY1828" fmla="*/ 418964 h 6056872"/>
              <a:gd name="connsiteX1829" fmla="*/ 7141573 w 8483623"/>
              <a:gd name="connsiteY1829" fmla="*/ 436848 h 6056872"/>
              <a:gd name="connsiteX1830" fmla="*/ 7120236 w 8483623"/>
              <a:gd name="connsiteY1830" fmla="*/ 521800 h 6056872"/>
              <a:gd name="connsiteX1831" fmla="*/ 7132652 w 8483623"/>
              <a:gd name="connsiteY1831" fmla="*/ 501924 h 6056872"/>
              <a:gd name="connsiteX1832" fmla="*/ 7134221 w 8483623"/>
              <a:gd name="connsiteY1832" fmla="*/ 493487 h 6056872"/>
              <a:gd name="connsiteX1833" fmla="*/ 7133276 w 8483623"/>
              <a:gd name="connsiteY1833" fmla="*/ 495977 h 6056872"/>
              <a:gd name="connsiteX1834" fmla="*/ 7133765 w 8483623"/>
              <a:gd name="connsiteY1834" fmla="*/ 491308 h 6056872"/>
              <a:gd name="connsiteX1835" fmla="*/ 7135400 w 8483623"/>
              <a:gd name="connsiteY1835" fmla="*/ 486479 h 6056872"/>
              <a:gd name="connsiteX1836" fmla="*/ 7149315 w 8483623"/>
              <a:gd name="connsiteY1836" fmla="*/ 476607 h 6056872"/>
              <a:gd name="connsiteX1837" fmla="*/ 7170976 w 8483623"/>
              <a:gd name="connsiteY1837" fmla="*/ 395215 h 6056872"/>
              <a:gd name="connsiteX1838" fmla="*/ 7181436 w 8483623"/>
              <a:gd name="connsiteY1838" fmla="*/ 386453 h 6056872"/>
              <a:gd name="connsiteX1839" fmla="*/ 7189229 w 8483623"/>
              <a:gd name="connsiteY1839" fmla="*/ 366506 h 6056872"/>
              <a:gd name="connsiteX1840" fmla="*/ 7192875 w 8483623"/>
              <a:gd name="connsiteY1840" fmla="*/ 350042 h 6056872"/>
              <a:gd name="connsiteX1841" fmla="*/ 7199205 w 8483623"/>
              <a:gd name="connsiteY1841" fmla="*/ 334439 h 6056872"/>
              <a:gd name="connsiteX1842" fmla="*/ 7208686 w 8483623"/>
              <a:gd name="connsiteY1842" fmla="*/ 308467 h 6056872"/>
              <a:gd name="connsiteX1843" fmla="*/ 7209356 w 8483623"/>
              <a:gd name="connsiteY1843" fmla="*/ 306716 h 6056872"/>
              <a:gd name="connsiteX1844" fmla="*/ 7190889 w 8483623"/>
              <a:gd name="connsiteY1844" fmla="*/ 398986 h 6056872"/>
              <a:gd name="connsiteX1845" fmla="*/ 7097334 w 8483623"/>
              <a:gd name="connsiteY1845" fmla="*/ 759764 h 6056872"/>
              <a:gd name="connsiteX1846" fmla="*/ 7102392 w 8483623"/>
              <a:gd name="connsiteY1846" fmla="*/ 769844 h 6056872"/>
              <a:gd name="connsiteX1847" fmla="*/ 7144622 w 8483623"/>
              <a:gd name="connsiteY1847" fmla="*/ 634289 h 6056872"/>
              <a:gd name="connsiteX1848" fmla="*/ 7126357 w 8483623"/>
              <a:gd name="connsiteY1848" fmla="*/ 720005 h 6056872"/>
              <a:gd name="connsiteX1849" fmla="*/ 7124787 w 8483623"/>
              <a:gd name="connsiteY1849" fmla="*/ 725756 h 6056872"/>
              <a:gd name="connsiteX1850" fmla="*/ 7129569 w 8483623"/>
              <a:gd name="connsiteY1850" fmla="*/ 721854 h 6056872"/>
              <a:gd name="connsiteX1851" fmla="*/ 7134435 w 8483623"/>
              <a:gd name="connsiteY1851" fmla="*/ 723801 h 6056872"/>
              <a:gd name="connsiteX1852" fmla="*/ 7138951 w 8483623"/>
              <a:gd name="connsiteY1852" fmla="*/ 709110 h 6056872"/>
              <a:gd name="connsiteX1853" fmla="*/ 7185629 w 8483623"/>
              <a:gd name="connsiteY1853" fmla="*/ 557258 h 6056872"/>
              <a:gd name="connsiteX1854" fmla="*/ 7227709 w 8483623"/>
              <a:gd name="connsiteY1854" fmla="*/ 385260 h 6056872"/>
              <a:gd name="connsiteX1855" fmla="*/ 7237794 w 8483623"/>
              <a:gd name="connsiteY1855" fmla="*/ 353888 h 6056872"/>
              <a:gd name="connsiteX1856" fmla="*/ 7233326 w 8483623"/>
              <a:gd name="connsiteY1856" fmla="*/ 371473 h 6056872"/>
              <a:gd name="connsiteX1857" fmla="*/ 7233111 w 8483623"/>
              <a:gd name="connsiteY1857" fmla="*/ 400384 h 6056872"/>
              <a:gd name="connsiteX1858" fmla="*/ 7270144 w 8483623"/>
              <a:gd name="connsiteY1858" fmla="*/ 316901 h 6056872"/>
              <a:gd name="connsiteX1859" fmla="*/ 7272920 w 8483623"/>
              <a:gd name="connsiteY1859" fmla="*/ 319639 h 6056872"/>
              <a:gd name="connsiteX1860" fmla="*/ 7269368 w 8483623"/>
              <a:gd name="connsiteY1860" fmla="*/ 336188 h 6056872"/>
              <a:gd name="connsiteX1861" fmla="*/ 7263732 w 8483623"/>
              <a:gd name="connsiteY1861" fmla="*/ 366484 h 6056872"/>
              <a:gd name="connsiteX1862" fmla="*/ 7278022 w 8483623"/>
              <a:gd name="connsiteY1862" fmla="*/ 360766 h 6056872"/>
              <a:gd name="connsiteX1863" fmla="*/ 7279365 w 8483623"/>
              <a:gd name="connsiteY1863" fmla="*/ 375605 h 6056872"/>
              <a:gd name="connsiteX1864" fmla="*/ 7289598 w 8483623"/>
              <a:gd name="connsiteY1864" fmla="*/ 350410 h 6056872"/>
              <a:gd name="connsiteX1865" fmla="*/ 7292309 w 8483623"/>
              <a:gd name="connsiteY1865" fmla="*/ 333624 h 6056872"/>
              <a:gd name="connsiteX1866" fmla="*/ 7297799 w 8483623"/>
              <a:gd name="connsiteY1866" fmla="*/ 320786 h 6056872"/>
              <a:gd name="connsiteX1867" fmla="*/ 7299262 w 8483623"/>
              <a:gd name="connsiteY1867" fmla="*/ 330764 h 6056872"/>
              <a:gd name="connsiteX1868" fmla="*/ 7314491 w 8483623"/>
              <a:gd name="connsiteY1868" fmla="*/ 293042 h 6056872"/>
              <a:gd name="connsiteX1869" fmla="*/ 7341652 w 8483623"/>
              <a:gd name="connsiteY1869" fmla="*/ 214197 h 6056872"/>
              <a:gd name="connsiteX1870" fmla="*/ 7341501 w 8483623"/>
              <a:gd name="connsiteY1870" fmla="*/ 214987 h 6056872"/>
              <a:gd name="connsiteX1871" fmla="*/ 7337006 w 8483623"/>
              <a:gd name="connsiteY1871" fmla="*/ 240181 h 6056872"/>
              <a:gd name="connsiteX1872" fmla="*/ 7322035 w 8483623"/>
              <a:gd name="connsiteY1872" fmla="*/ 316976 h 6056872"/>
              <a:gd name="connsiteX1873" fmla="*/ 7319588 w 8483623"/>
              <a:gd name="connsiteY1873" fmla="*/ 335088 h 6056872"/>
              <a:gd name="connsiteX1874" fmla="*/ 7329277 w 8483623"/>
              <a:gd name="connsiteY1874" fmla="*/ 305259 h 6056872"/>
              <a:gd name="connsiteX1875" fmla="*/ 7330860 w 8483623"/>
              <a:gd name="connsiteY1875" fmla="*/ 301029 h 6056872"/>
              <a:gd name="connsiteX1876" fmla="*/ 7326061 w 8483623"/>
              <a:gd name="connsiteY1876" fmla="*/ 316524 h 6056872"/>
              <a:gd name="connsiteX1877" fmla="*/ 7325019 w 8483623"/>
              <a:gd name="connsiteY1877" fmla="*/ 333974 h 6056872"/>
              <a:gd name="connsiteX1878" fmla="*/ 7347355 w 8483623"/>
              <a:gd name="connsiteY1878" fmla="*/ 291786 h 6056872"/>
              <a:gd name="connsiteX1879" fmla="*/ 7316164 w 8483623"/>
              <a:gd name="connsiteY1879" fmla="*/ 415781 h 6056872"/>
              <a:gd name="connsiteX1880" fmla="*/ 7330836 w 8483623"/>
              <a:gd name="connsiteY1880" fmla="*/ 415220 h 6056872"/>
              <a:gd name="connsiteX1881" fmla="*/ 7324347 w 8483623"/>
              <a:gd name="connsiteY1881" fmla="*/ 446993 h 6056872"/>
              <a:gd name="connsiteX1882" fmla="*/ 7322761 w 8483623"/>
              <a:gd name="connsiteY1882" fmla="*/ 453361 h 6056872"/>
              <a:gd name="connsiteX1883" fmla="*/ 7329972 w 8483623"/>
              <a:gd name="connsiteY1883" fmla="*/ 447263 h 6056872"/>
              <a:gd name="connsiteX1884" fmla="*/ 7334079 w 8483623"/>
              <a:gd name="connsiteY1884" fmla="*/ 433667 h 6056872"/>
              <a:gd name="connsiteX1885" fmla="*/ 7353108 w 8483623"/>
              <a:gd name="connsiteY1885" fmla="*/ 377229 h 6056872"/>
              <a:gd name="connsiteX1886" fmla="*/ 7355964 w 8483623"/>
              <a:gd name="connsiteY1886" fmla="*/ 421449 h 6056872"/>
              <a:gd name="connsiteX1887" fmla="*/ 7393466 w 8483623"/>
              <a:gd name="connsiteY1887" fmla="*/ 345734 h 6056872"/>
              <a:gd name="connsiteX1888" fmla="*/ 7366554 w 8483623"/>
              <a:gd name="connsiteY1888" fmla="*/ 458184 h 6056872"/>
              <a:gd name="connsiteX1889" fmla="*/ 7355624 w 8483623"/>
              <a:gd name="connsiteY1889" fmla="*/ 492823 h 6056872"/>
              <a:gd name="connsiteX1890" fmla="*/ 7352511 w 8483623"/>
              <a:gd name="connsiteY1890" fmla="*/ 506576 h 6056872"/>
              <a:gd name="connsiteX1891" fmla="*/ 7353438 w 8483623"/>
              <a:gd name="connsiteY1891" fmla="*/ 521913 h 6056872"/>
              <a:gd name="connsiteX1892" fmla="*/ 7358189 w 8483623"/>
              <a:gd name="connsiteY1892" fmla="*/ 515956 h 6056872"/>
              <a:gd name="connsiteX1893" fmla="*/ 7377867 w 8483623"/>
              <a:gd name="connsiteY1893" fmla="*/ 446970 h 6056872"/>
              <a:gd name="connsiteX1894" fmla="*/ 7396006 w 8483623"/>
              <a:gd name="connsiteY1894" fmla="*/ 449871 h 6056872"/>
              <a:gd name="connsiteX1895" fmla="*/ 7414620 w 8483623"/>
              <a:gd name="connsiteY1895" fmla="*/ 382066 h 6056872"/>
              <a:gd name="connsiteX1896" fmla="*/ 7429455 w 8483623"/>
              <a:gd name="connsiteY1896" fmla="*/ 370716 h 6056872"/>
              <a:gd name="connsiteX1897" fmla="*/ 7445440 w 8483623"/>
              <a:gd name="connsiteY1897" fmla="*/ 341278 h 6056872"/>
              <a:gd name="connsiteX1898" fmla="*/ 7454643 w 8483623"/>
              <a:gd name="connsiteY1898" fmla="*/ 311360 h 6056872"/>
              <a:gd name="connsiteX1899" fmla="*/ 7454829 w 8483623"/>
              <a:gd name="connsiteY1899" fmla="*/ 310981 h 6056872"/>
              <a:gd name="connsiteX1900" fmla="*/ 7461047 w 8483623"/>
              <a:gd name="connsiteY1900" fmla="*/ 294302 h 6056872"/>
              <a:gd name="connsiteX1901" fmla="*/ 7461384 w 8483623"/>
              <a:gd name="connsiteY1901" fmla="*/ 290471 h 6056872"/>
              <a:gd name="connsiteX1902" fmla="*/ 7462487 w 8483623"/>
              <a:gd name="connsiteY1902" fmla="*/ 287105 h 6056872"/>
              <a:gd name="connsiteX1903" fmla="*/ 7463513 w 8483623"/>
              <a:gd name="connsiteY1903" fmla="*/ 290780 h 6056872"/>
              <a:gd name="connsiteX1904" fmla="*/ 7456106 w 8483623"/>
              <a:gd name="connsiteY1904" fmla="*/ 334928 h 6056872"/>
              <a:gd name="connsiteX1905" fmla="*/ 7452144 w 8483623"/>
              <a:gd name="connsiteY1905" fmla="*/ 350468 h 6056872"/>
              <a:gd name="connsiteX1906" fmla="*/ 7463786 w 8483623"/>
              <a:gd name="connsiteY1906" fmla="*/ 323211 h 6056872"/>
              <a:gd name="connsiteX1907" fmla="*/ 7467910 w 8483623"/>
              <a:gd name="connsiteY1907" fmla="*/ 311027 h 6056872"/>
              <a:gd name="connsiteX1908" fmla="*/ 7468936 w 8483623"/>
              <a:gd name="connsiteY1908" fmla="*/ 307617 h 6056872"/>
              <a:gd name="connsiteX1909" fmla="*/ 7466624 w 8483623"/>
              <a:gd name="connsiteY1909" fmla="*/ 317180 h 6056872"/>
              <a:gd name="connsiteX1910" fmla="*/ 7443792 w 8483623"/>
              <a:gd name="connsiteY1910" fmla="*/ 392333 h 6056872"/>
              <a:gd name="connsiteX1911" fmla="*/ 7427394 w 8483623"/>
              <a:gd name="connsiteY1911" fmla="*/ 465442 h 6056872"/>
              <a:gd name="connsiteX1912" fmla="*/ 7432580 w 8483623"/>
              <a:gd name="connsiteY1912" fmla="*/ 457170 h 6056872"/>
              <a:gd name="connsiteX1913" fmla="*/ 7430551 w 8483623"/>
              <a:gd name="connsiteY1913" fmla="*/ 471504 h 6056872"/>
              <a:gd name="connsiteX1914" fmla="*/ 7460022 w 8483623"/>
              <a:gd name="connsiteY1914" fmla="*/ 395502 h 6056872"/>
              <a:gd name="connsiteX1915" fmla="*/ 7462830 w 8483623"/>
              <a:gd name="connsiteY1915" fmla="*/ 383488 h 6056872"/>
              <a:gd name="connsiteX1916" fmla="*/ 7469045 w 8483623"/>
              <a:gd name="connsiteY1916" fmla="*/ 380436 h 6056872"/>
              <a:gd name="connsiteX1917" fmla="*/ 7473308 w 8483623"/>
              <a:gd name="connsiteY1917" fmla="*/ 379824 h 6056872"/>
              <a:gd name="connsiteX1918" fmla="*/ 7492390 w 8483623"/>
              <a:gd name="connsiteY1918" fmla="*/ 319789 h 6056872"/>
              <a:gd name="connsiteX1919" fmla="*/ 7502190 w 8483623"/>
              <a:gd name="connsiteY1919" fmla="*/ 287291 h 6056872"/>
              <a:gd name="connsiteX1920" fmla="*/ 7507246 w 8483623"/>
              <a:gd name="connsiteY1920" fmla="*/ 272938 h 6056872"/>
              <a:gd name="connsiteX1921" fmla="*/ 7507788 w 8483623"/>
              <a:gd name="connsiteY1921" fmla="*/ 271522 h 6056872"/>
              <a:gd name="connsiteX1922" fmla="*/ 7514943 w 8483623"/>
              <a:gd name="connsiteY1922" fmla="*/ 263216 h 6056872"/>
              <a:gd name="connsiteX1923" fmla="*/ 7514718 w 8483623"/>
              <a:gd name="connsiteY1923" fmla="*/ 278200 h 6056872"/>
              <a:gd name="connsiteX1924" fmla="*/ 7529444 w 8483623"/>
              <a:gd name="connsiteY1924" fmla="*/ 274043 h 6056872"/>
              <a:gd name="connsiteX1925" fmla="*/ 7498371 w 8483623"/>
              <a:gd name="connsiteY1925" fmla="*/ 390247 h 6056872"/>
              <a:gd name="connsiteX1926" fmla="*/ 7539673 w 8483623"/>
              <a:gd name="connsiteY1926" fmla="*/ 295817 h 6056872"/>
              <a:gd name="connsiteX1927" fmla="*/ 7542916 w 8483623"/>
              <a:gd name="connsiteY1927" fmla="*/ 314264 h 6056872"/>
              <a:gd name="connsiteX1928" fmla="*/ 7604489 w 8483623"/>
              <a:gd name="connsiteY1928" fmla="*/ 146800 h 6056872"/>
              <a:gd name="connsiteX1929" fmla="*/ 7610540 w 8483623"/>
              <a:gd name="connsiteY1929" fmla="*/ 131760 h 6056872"/>
              <a:gd name="connsiteX1930" fmla="*/ 7600520 w 8483623"/>
              <a:gd name="connsiteY1930" fmla="*/ 162235 h 6056872"/>
              <a:gd name="connsiteX1931" fmla="*/ 7619108 w 8483623"/>
              <a:gd name="connsiteY1931" fmla="*/ 135168 h 6056872"/>
              <a:gd name="connsiteX1932" fmla="*/ 7634392 w 8483623"/>
              <a:gd name="connsiteY1932" fmla="*/ 93848 h 6056872"/>
              <a:gd name="connsiteX1933" fmla="*/ 7641789 w 8483623"/>
              <a:gd name="connsiteY1933" fmla="*/ 89522 h 6056872"/>
              <a:gd name="connsiteX1934" fmla="*/ 7646463 w 8483623"/>
              <a:gd name="connsiteY1934" fmla="*/ 85108 h 6056872"/>
              <a:gd name="connsiteX1935" fmla="*/ 7642973 w 8483623"/>
              <a:gd name="connsiteY1935" fmla="*/ 102945 h 6056872"/>
              <a:gd name="connsiteX1936" fmla="*/ 7641664 w 8483623"/>
              <a:gd name="connsiteY1936" fmla="*/ 116409 h 6056872"/>
              <a:gd name="connsiteX1937" fmla="*/ 7642092 w 8483623"/>
              <a:gd name="connsiteY1937" fmla="*/ 116193 h 6056872"/>
              <a:gd name="connsiteX1938" fmla="*/ 7641048 w 8483623"/>
              <a:gd name="connsiteY1938" fmla="*/ 119352 h 6056872"/>
              <a:gd name="connsiteX1939" fmla="*/ 7633329 w 8483623"/>
              <a:gd name="connsiteY1939" fmla="*/ 164577 h 6056872"/>
              <a:gd name="connsiteX1940" fmla="*/ 7620931 w 8483623"/>
              <a:gd name="connsiteY1940" fmla="*/ 199251 h 6056872"/>
              <a:gd name="connsiteX1941" fmla="*/ 7621154 w 8483623"/>
              <a:gd name="connsiteY1941" fmla="*/ 203142 h 6056872"/>
              <a:gd name="connsiteX1942" fmla="*/ 7604859 w 8483623"/>
              <a:gd name="connsiteY1942" fmla="*/ 249502 h 6056872"/>
              <a:gd name="connsiteX1943" fmla="*/ 7567900 w 8483623"/>
              <a:gd name="connsiteY1943" fmla="*/ 369020 h 6056872"/>
              <a:gd name="connsiteX1944" fmla="*/ 7540681 w 8483623"/>
              <a:gd name="connsiteY1944" fmla="*/ 462911 h 6056872"/>
              <a:gd name="connsiteX1945" fmla="*/ 7548427 w 8483623"/>
              <a:gd name="connsiteY1945" fmla="*/ 454828 h 6056872"/>
              <a:gd name="connsiteX1946" fmla="*/ 7578634 w 8483623"/>
              <a:gd name="connsiteY1946" fmla="*/ 357227 h 6056872"/>
              <a:gd name="connsiteX1947" fmla="*/ 7612894 w 8483623"/>
              <a:gd name="connsiteY1947" fmla="*/ 263067 h 6056872"/>
              <a:gd name="connsiteX1948" fmla="*/ 7624152 w 8483623"/>
              <a:gd name="connsiteY1948" fmla="*/ 255448 h 6056872"/>
              <a:gd name="connsiteX1949" fmla="*/ 7630378 w 8483623"/>
              <a:gd name="connsiteY1949" fmla="*/ 238830 h 6056872"/>
              <a:gd name="connsiteX1950" fmla="*/ 7634639 w 8483623"/>
              <a:gd name="connsiteY1950" fmla="*/ 225707 h 6056872"/>
              <a:gd name="connsiteX1951" fmla="*/ 7635904 w 8483623"/>
              <a:gd name="connsiteY1951" fmla="*/ 227377 h 6056872"/>
              <a:gd name="connsiteX1952" fmla="*/ 7621656 w 8483623"/>
              <a:gd name="connsiteY1952" fmla="*/ 273000 h 6056872"/>
              <a:gd name="connsiteX1953" fmla="*/ 7620030 w 8483623"/>
              <a:gd name="connsiteY1953" fmla="*/ 276861 h 6056872"/>
              <a:gd name="connsiteX1954" fmla="*/ 7619137 w 8483623"/>
              <a:gd name="connsiteY1954" fmla="*/ 280183 h 6056872"/>
              <a:gd name="connsiteX1955" fmla="*/ 7614239 w 8483623"/>
              <a:gd name="connsiteY1955" fmla="*/ 299703 h 6056872"/>
              <a:gd name="connsiteX1956" fmla="*/ 7614937 w 8483623"/>
              <a:gd name="connsiteY1956" fmla="*/ 307419 h 6056872"/>
              <a:gd name="connsiteX1957" fmla="*/ 7614239 w 8483623"/>
              <a:gd name="connsiteY1957" fmla="*/ 299703 h 6056872"/>
              <a:gd name="connsiteX1958" fmla="*/ 7619373 w 8483623"/>
              <a:gd name="connsiteY1958" fmla="*/ 301727 h 6056872"/>
              <a:gd name="connsiteX1959" fmla="*/ 7662229 w 8483623"/>
              <a:gd name="connsiteY1959" fmla="*/ 192825 h 6056872"/>
              <a:gd name="connsiteX1960" fmla="*/ 7672379 w 8483623"/>
              <a:gd name="connsiteY1960" fmla="*/ 166378 h 6056872"/>
              <a:gd name="connsiteX1961" fmla="*/ 7681740 w 8483623"/>
              <a:gd name="connsiteY1961" fmla="*/ 142492 h 6056872"/>
              <a:gd name="connsiteX1962" fmla="*/ 7683061 w 8483623"/>
              <a:gd name="connsiteY1962" fmla="*/ 140876 h 6056872"/>
              <a:gd name="connsiteX1963" fmla="*/ 7687556 w 8483623"/>
              <a:gd name="connsiteY1963" fmla="*/ 134414 h 6056872"/>
              <a:gd name="connsiteX1964" fmla="*/ 7657576 w 8483623"/>
              <a:gd name="connsiteY1964" fmla="*/ 217030 h 6056872"/>
              <a:gd name="connsiteX1965" fmla="*/ 7660817 w 8483623"/>
              <a:gd name="connsiteY1965" fmla="*/ 235477 h 6056872"/>
              <a:gd name="connsiteX1966" fmla="*/ 7641454 w 8483623"/>
              <a:gd name="connsiteY1966" fmla="*/ 314092 h 6056872"/>
              <a:gd name="connsiteX1967" fmla="*/ 7603446 w 8483623"/>
              <a:gd name="connsiteY1967" fmla="*/ 423372 h 6056872"/>
              <a:gd name="connsiteX1968" fmla="*/ 7625332 w 8483623"/>
              <a:gd name="connsiteY1968" fmla="*/ 411154 h 6056872"/>
              <a:gd name="connsiteX1969" fmla="*/ 7640443 w 8483623"/>
              <a:gd name="connsiteY1969" fmla="*/ 381223 h 6056872"/>
              <a:gd name="connsiteX1970" fmla="*/ 7662888 w 8483623"/>
              <a:gd name="connsiteY1970" fmla="*/ 331843 h 6056872"/>
              <a:gd name="connsiteX1971" fmla="*/ 7669614 w 8483623"/>
              <a:gd name="connsiteY1971" fmla="*/ 314679 h 6056872"/>
              <a:gd name="connsiteX1972" fmla="*/ 7678152 w 8483623"/>
              <a:gd name="connsiteY1972" fmla="*/ 304238 h 6056872"/>
              <a:gd name="connsiteX1973" fmla="*/ 7680585 w 8483623"/>
              <a:gd name="connsiteY1973" fmla="*/ 295972 h 6056872"/>
              <a:gd name="connsiteX1974" fmla="*/ 7679390 w 8483623"/>
              <a:gd name="connsiteY1974" fmla="*/ 298359 h 6056872"/>
              <a:gd name="connsiteX1975" fmla="*/ 7680361 w 8483623"/>
              <a:gd name="connsiteY1975" fmla="*/ 293744 h 6056872"/>
              <a:gd name="connsiteX1976" fmla="*/ 7682484 w 8483623"/>
              <a:gd name="connsiteY1976" fmla="*/ 289095 h 6056872"/>
              <a:gd name="connsiteX1977" fmla="*/ 7697274 w 8483623"/>
              <a:gd name="connsiteY1977" fmla="*/ 280742 h 6056872"/>
              <a:gd name="connsiteX1978" fmla="*/ 7713557 w 8483623"/>
              <a:gd name="connsiteY1978" fmla="*/ 241182 h 6056872"/>
              <a:gd name="connsiteX1979" fmla="*/ 7716714 w 8483623"/>
              <a:gd name="connsiteY1979" fmla="*/ 231463 h 6056872"/>
              <a:gd name="connsiteX1980" fmla="*/ 7721129 w 8483623"/>
              <a:gd name="connsiteY1980" fmla="*/ 237290 h 6056872"/>
              <a:gd name="connsiteX1981" fmla="*/ 7729841 w 8483623"/>
              <a:gd name="connsiteY1981" fmla="*/ 247814 h 6056872"/>
              <a:gd name="connsiteX1982" fmla="*/ 7730199 w 8483623"/>
              <a:gd name="connsiteY1982" fmla="*/ 254029 h 6056872"/>
              <a:gd name="connsiteX1983" fmla="*/ 7705336 w 8483623"/>
              <a:gd name="connsiteY1983" fmla="*/ 324762 h 6056872"/>
              <a:gd name="connsiteX1984" fmla="*/ 7681387 w 8483623"/>
              <a:gd name="connsiteY1984" fmla="*/ 387530 h 6056872"/>
              <a:gd name="connsiteX1985" fmla="*/ 7679616 w 8483623"/>
              <a:gd name="connsiteY1985" fmla="*/ 400424 h 6056872"/>
              <a:gd name="connsiteX1986" fmla="*/ 7688777 w 8483623"/>
              <a:gd name="connsiteY1986" fmla="*/ 396968 h 6056872"/>
              <a:gd name="connsiteX1987" fmla="*/ 7705787 w 8483623"/>
              <a:gd name="connsiteY1987" fmla="*/ 342729 h 6056872"/>
              <a:gd name="connsiteX1988" fmla="*/ 7709262 w 8483623"/>
              <a:gd name="connsiteY1988" fmla="*/ 340978 h 6056872"/>
              <a:gd name="connsiteX1989" fmla="*/ 7687264 w 8483623"/>
              <a:gd name="connsiteY1989" fmla="*/ 407514 h 6056872"/>
              <a:gd name="connsiteX1990" fmla="*/ 7664175 w 8483623"/>
              <a:gd name="connsiteY1990" fmla="*/ 480356 h 6056872"/>
              <a:gd name="connsiteX1991" fmla="*/ 7648835 w 8483623"/>
              <a:gd name="connsiteY1991" fmla="*/ 525272 h 6056872"/>
              <a:gd name="connsiteX1992" fmla="*/ 7660895 w 8483623"/>
              <a:gd name="connsiteY1992" fmla="*/ 503396 h 6056872"/>
              <a:gd name="connsiteX1993" fmla="*/ 7664019 w 8483623"/>
              <a:gd name="connsiteY1993" fmla="*/ 495087 h 6056872"/>
              <a:gd name="connsiteX1994" fmla="*/ 7663949 w 8483623"/>
              <a:gd name="connsiteY1994" fmla="*/ 495341 h 6056872"/>
              <a:gd name="connsiteX1995" fmla="*/ 7664545 w 8483623"/>
              <a:gd name="connsiteY1995" fmla="*/ 493687 h 6056872"/>
              <a:gd name="connsiteX1996" fmla="*/ 7665514 w 8483623"/>
              <a:gd name="connsiteY1996" fmla="*/ 491107 h 6056872"/>
              <a:gd name="connsiteX1997" fmla="*/ 7665752 w 8483623"/>
              <a:gd name="connsiteY1997" fmla="*/ 490342 h 6056872"/>
              <a:gd name="connsiteX1998" fmla="*/ 7664545 w 8483623"/>
              <a:gd name="connsiteY1998" fmla="*/ 493687 h 6056872"/>
              <a:gd name="connsiteX1999" fmla="*/ 7664019 w 8483623"/>
              <a:gd name="connsiteY1999" fmla="*/ 495087 h 6056872"/>
              <a:gd name="connsiteX2000" fmla="*/ 7672751 w 8483623"/>
              <a:gd name="connsiteY2000" fmla="*/ 463405 h 6056872"/>
              <a:gd name="connsiteX2001" fmla="*/ 7702127 w 8483623"/>
              <a:gd name="connsiteY2001" fmla="*/ 374672 h 6056872"/>
              <a:gd name="connsiteX2002" fmla="*/ 7704891 w 8483623"/>
              <a:gd name="connsiteY2002" fmla="*/ 372063 h 6056872"/>
              <a:gd name="connsiteX2003" fmla="*/ 7704298 w 8483623"/>
              <a:gd name="connsiteY2003" fmla="*/ 375091 h 6056872"/>
              <a:gd name="connsiteX2004" fmla="*/ 7699882 w 8483623"/>
              <a:gd name="connsiteY2004" fmla="*/ 395329 h 6056872"/>
              <a:gd name="connsiteX2005" fmla="*/ 7692305 w 8483623"/>
              <a:gd name="connsiteY2005" fmla="*/ 425319 h 6056872"/>
              <a:gd name="connsiteX2006" fmla="*/ 7690129 w 8483623"/>
              <a:gd name="connsiteY2006" fmla="*/ 447231 h 6056872"/>
              <a:gd name="connsiteX2007" fmla="*/ 7724741 w 8483623"/>
              <a:gd name="connsiteY2007" fmla="*/ 365355 h 6056872"/>
              <a:gd name="connsiteX2008" fmla="*/ 7727987 w 8483623"/>
              <a:gd name="connsiteY2008" fmla="*/ 357286 h 6056872"/>
              <a:gd name="connsiteX2009" fmla="*/ 7726446 w 8483623"/>
              <a:gd name="connsiteY2009" fmla="*/ 371272 h 6056872"/>
              <a:gd name="connsiteX2010" fmla="*/ 7727832 w 8483623"/>
              <a:gd name="connsiteY2010" fmla="*/ 381477 h 6056872"/>
              <a:gd name="connsiteX2011" fmla="*/ 7716348 w 8483623"/>
              <a:gd name="connsiteY2011" fmla="*/ 404081 h 6056872"/>
              <a:gd name="connsiteX2012" fmla="*/ 7715960 w 8483623"/>
              <a:gd name="connsiteY2012" fmla="*/ 429856 h 6056872"/>
              <a:gd name="connsiteX2013" fmla="*/ 7696813 w 8483623"/>
              <a:gd name="connsiteY2013" fmla="*/ 494085 h 6056872"/>
              <a:gd name="connsiteX2014" fmla="*/ 7681303 w 8483623"/>
              <a:gd name="connsiteY2014" fmla="*/ 554657 h 6056872"/>
              <a:gd name="connsiteX2015" fmla="*/ 7689103 w 8483623"/>
              <a:gd name="connsiteY2015" fmla="*/ 538709 h 6056872"/>
              <a:gd name="connsiteX2016" fmla="*/ 7734541 w 8483623"/>
              <a:gd name="connsiteY2016" fmla="*/ 403386 h 6056872"/>
              <a:gd name="connsiteX2017" fmla="*/ 7779644 w 8483623"/>
              <a:gd name="connsiteY2017" fmla="*/ 290240 h 6056872"/>
              <a:gd name="connsiteX2018" fmla="*/ 7794757 w 8483623"/>
              <a:gd name="connsiteY2018" fmla="*/ 260309 h 6056872"/>
              <a:gd name="connsiteX2019" fmla="*/ 7745745 w 8483623"/>
              <a:gd name="connsiteY2019" fmla="*/ 399363 h 6056872"/>
              <a:gd name="connsiteX2020" fmla="*/ 7741025 w 8483623"/>
              <a:gd name="connsiteY2020" fmla="*/ 440278 h 6056872"/>
              <a:gd name="connsiteX2021" fmla="*/ 7775006 w 8483623"/>
              <a:gd name="connsiteY2021" fmla="*/ 364699 h 6056872"/>
              <a:gd name="connsiteX2022" fmla="*/ 7843566 w 8483623"/>
              <a:gd name="connsiteY2022" fmla="*/ 185648 h 6056872"/>
              <a:gd name="connsiteX2023" fmla="*/ 7843638 w 8483623"/>
              <a:gd name="connsiteY2023" fmla="*/ 185563 h 6056872"/>
              <a:gd name="connsiteX2024" fmla="*/ 7844104 w 8483623"/>
              <a:gd name="connsiteY2024" fmla="*/ 184243 h 6056872"/>
              <a:gd name="connsiteX2025" fmla="*/ 7846412 w 8483623"/>
              <a:gd name="connsiteY2025" fmla="*/ 178216 h 6056872"/>
              <a:gd name="connsiteX2026" fmla="*/ 7847584 w 8483623"/>
              <a:gd name="connsiteY2026" fmla="*/ 180012 h 6056872"/>
              <a:gd name="connsiteX2027" fmla="*/ 7849476 w 8483623"/>
              <a:gd name="connsiteY2027" fmla="*/ 181783 h 6056872"/>
              <a:gd name="connsiteX2028" fmla="*/ 7850441 w 8483623"/>
              <a:gd name="connsiteY2028" fmla="*/ 192466 h 6056872"/>
              <a:gd name="connsiteX2029" fmla="*/ 7863389 w 8483623"/>
              <a:gd name="connsiteY2029" fmla="*/ 171909 h 6056872"/>
              <a:gd name="connsiteX2030" fmla="*/ 7861635 w 8483623"/>
              <a:gd name="connsiteY2030" fmla="*/ 184431 h 6056872"/>
              <a:gd name="connsiteX2031" fmla="*/ 7861515 w 8483623"/>
              <a:gd name="connsiteY2031" fmla="*/ 187223 h 6056872"/>
              <a:gd name="connsiteX2032" fmla="*/ 7858543 w 8483623"/>
              <a:gd name="connsiteY2032" fmla="*/ 196770 h 6056872"/>
              <a:gd name="connsiteX2033" fmla="*/ 7861216 w 8483623"/>
              <a:gd name="connsiteY2033" fmla="*/ 209248 h 6056872"/>
              <a:gd name="connsiteX2034" fmla="*/ 7877097 w 8483623"/>
              <a:gd name="connsiteY2034" fmla="*/ 167231 h 6056872"/>
              <a:gd name="connsiteX2035" fmla="*/ 7882418 w 8483623"/>
              <a:gd name="connsiteY2035" fmla="*/ 149555 h 6056872"/>
              <a:gd name="connsiteX2036" fmla="*/ 7875241 w 8483623"/>
              <a:gd name="connsiteY2036" fmla="*/ 179236 h 6056872"/>
              <a:gd name="connsiteX2037" fmla="*/ 7846109 w 8483623"/>
              <a:gd name="connsiteY2037" fmla="*/ 290029 h 6056872"/>
              <a:gd name="connsiteX2038" fmla="*/ 7846109 w 8483623"/>
              <a:gd name="connsiteY2038" fmla="*/ 290029 h 6056872"/>
              <a:gd name="connsiteX2039" fmla="*/ 7871916 w 8483623"/>
              <a:gd name="connsiteY2039" fmla="*/ 221801 h 6056872"/>
              <a:gd name="connsiteX2040" fmla="*/ 7888867 w 8483623"/>
              <a:gd name="connsiteY2040" fmla="*/ 170067 h 6056872"/>
              <a:gd name="connsiteX2041" fmla="*/ 7889481 w 8483623"/>
              <a:gd name="connsiteY2041" fmla="*/ 172267 h 6056872"/>
              <a:gd name="connsiteX2042" fmla="*/ 7889970 w 8483623"/>
              <a:gd name="connsiteY2042" fmla="*/ 166701 h 6056872"/>
              <a:gd name="connsiteX2043" fmla="*/ 7895122 w 8483623"/>
              <a:gd name="connsiteY2043" fmla="*/ 150976 h 6056872"/>
              <a:gd name="connsiteX2044" fmla="*/ 7896711 w 8483623"/>
              <a:gd name="connsiteY2044" fmla="*/ 145810 h 6056872"/>
              <a:gd name="connsiteX2045" fmla="*/ 7903703 w 8483623"/>
              <a:gd name="connsiteY2045" fmla="*/ 131512 h 6056872"/>
              <a:gd name="connsiteX2046" fmla="*/ 7907403 w 8483623"/>
              <a:gd name="connsiteY2046" fmla="*/ 128119 h 6056872"/>
              <a:gd name="connsiteX2047" fmla="*/ 7906682 w 8483623"/>
              <a:gd name="connsiteY2047" fmla="*/ 158891 h 6056872"/>
              <a:gd name="connsiteX2048" fmla="*/ 7905309 w 8483623"/>
              <a:gd name="connsiteY2048" fmla="*/ 163232 h 6056872"/>
              <a:gd name="connsiteX2049" fmla="*/ 7906497 w 8483623"/>
              <a:gd name="connsiteY2049" fmla="*/ 160269 h 6056872"/>
              <a:gd name="connsiteX2050" fmla="*/ 7901164 w 8483623"/>
              <a:gd name="connsiteY2050" fmla="*/ 190919 h 6056872"/>
              <a:gd name="connsiteX2051" fmla="*/ 7889185 w 8483623"/>
              <a:gd name="connsiteY2051" fmla="*/ 254115 h 6056872"/>
              <a:gd name="connsiteX2052" fmla="*/ 7903794 w 8483623"/>
              <a:gd name="connsiteY2052" fmla="*/ 251957 h 6056872"/>
              <a:gd name="connsiteX2053" fmla="*/ 7895840 w 8483623"/>
              <a:gd name="connsiteY2053" fmla="*/ 327717 h 6056872"/>
              <a:gd name="connsiteX2054" fmla="*/ 7893066 w 8483623"/>
              <a:gd name="connsiteY2054" fmla="*/ 328126 h 6056872"/>
              <a:gd name="connsiteX2055" fmla="*/ 7892772 w 8483623"/>
              <a:gd name="connsiteY2055" fmla="*/ 328170 h 6056872"/>
              <a:gd name="connsiteX2056" fmla="*/ 7891402 w 8483623"/>
              <a:gd name="connsiteY2056" fmla="*/ 328372 h 6056872"/>
              <a:gd name="connsiteX2057" fmla="*/ 7891471 w 8483623"/>
              <a:gd name="connsiteY2057" fmla="*/ 328362 h 6056872"/>
              <a:gd name="connsiteX2058" fmla="*/ 7892772 w 8483623"/>
              <a:gd name="connsiteY2058" fmla="*/ 328170 h 6056872"/>
              <a:gd name="connsiteX2059" fmla="*/ 7895840 w 8483623"/>
              <a:gd name="connsiteY2059" fmla="*/ 327717 h 6056872"/>
              <a:gd name="connsiteX2060" fmla="*/ 7896295 w 8483623"/>
              <a:gd name="connsiteY2060" fmla="*/ 326442 h 6056872"/>
              <a:gd name="connsiteX2061" fmla="*/ 7893210 w 8483623"/>
              <a:gd name="connsiteY2061" fmla="*/ 338991 h 6056872"/>
              <a:gd name="connsiteX2062" fmla="*/ 7902795 w 8483623"/>
              <a:gd name="connsiteY2062" fmla="*/ 330461 h 6056872"/>
              <a:gd name="connsiteX2063" fmla="*/ 7952125 w 8483623"/>
              <a:gd name="connsiteY2063" fmla="*/ 209367 h 6056872"/>
              <a:gd name="connsiteX2064" fmla="*/ 7953400 w 8483623"/>
              <a:gd name="connsiteY2064" fmla="*/ 206182 h 6056872"/>
              <a:gd name="connsiteX2065" fmla="*/ 7947754 w 8483623"/>
              <a:gd name="connsiteY2065" fmla="*/ 235393 h 6056872"/>
              <a:gd name="connsiteX2066" fmla="*/ 7944004 w 8483623"/>
              <a:gd name="connsiteY2066" fmla="*/ 290533 h 6056872"/>
              <a:gd name="connsiteX2067" fmla="*/ 7932221 w 8483623"/>
              <a:gd name="connsiteY2067" fmla="*/ 363247 h 6056872"/>
              <a:gd name="connsiteX2068" fmla="*/ 7954143 w 8483623"/>
              <a:gd name="connsiteY2068" fmla="*/ 278208 h 6056872"/>
              <a:gd name="connsiteX2069" fmla="*/ 7957175 w 8483623"/>
              <a:gd name="connsiteY2069" fmla="*/ 277378 h 6056872"/>
              <a:gd name="connsiteX2070" fmla="*/ 7956608 w 8483623"/>
              <a:gd name="connsiteY2070" fmla="*/ 280575 h 6056872"/>
              <a:gd name="connsiteX2071" fmla="*/ 7954527 w 8483623"/>
              <a:gd name="connsiteY2071" fmla="*/ 283555 h 6056872"/>
              <a:gd name="connsiteX2072" fmla="*/ 7959730 w 8483623"/>
              <a:gd name="connsiteY2072" fmla="*/ 277030 h 6056872"/>
              <a:gd name="connsiteX2073" fmla="*/ 7959953 w 8483623"/>
              <a:gd name="connsiteY2073" fmla="*/ 276620 h 6056872"/>
              <a:gd name="connsiteX2074" fmla="*/ 7963102 w 8483623"/>
              <a:gd name="connsiteY2074" fmla="*/ 275757 h 6056872"/>
              <a:gd name="connsiteX2075" fmla="*/ 7972584 w 8483623"/>
              <a:gd name="connsiteY2075" fmla="*/ 279095 h 6056872"/>
              <a:gd name="connsiteX2076" fmla="*/ 7978225 w 8483623"/>
              <a:gd name="connsiteY2076" fmla="*/ 243226 h 6056872"/>
              <a:gd name="connsiteX2077" fmla="*/ 7978996 w 8483623"/>
              <a:gd name="connsiteY2077" fmla="*/ 238868 h 6056872"/>
              <a:gd name="connsiteX2078" fmla="*/ 7991975 w 8483623"/>
              <a:gd name="connsiteY2078" fmla="*/ 211438 h 6056872"/>
              <a:gd name="connsiteX2079" fmla="*/ 7994004 w 8483623"/>
              <a:gd name="connsiteY2079" fmla="*/ 215509 h 6056872"/>
              <a:gd name="connsiteX2080" fmla="*/ 7991860 w 8483623"/>
              <a:gd name="connsiteY2080" fmla="*/ 219230 h 6056872"/>
              <a:gd name="connsiteX2081" fmla="*/ 7994539 w 8483623"/>
              <a:gd name="connsiteY2081" fmla="*/ 216582 h 6056872"/>
              <a:gd name="connsiteX2082" fmla="*/ 7994004 w 8483623"/>
              <a:gd name="connsiteY2082" fmla="*/ 215509 h 6056872"/>
              <a:gd name="connsiteX2083" fmla="*/ 8006190 w 8483623"/>
              <a:gd name="connsiteY2083" fmla="*/ 194365 h 6056872"/>
              <a:gd name="connsiteX2084" fmla="*/ 8020493 w 8483623"/>
              <a:gd name="connsiteY2084" fmla="*/ 156143 h 6056872"/>
              <a:gd name="connsiteX2085" fmla="*/ 8015400 w 8483623"/>
              <a:gd name="connsiteY2085" fmla="*/ 172587 h 6056872"/>
              <a:gd name="connsiteX2086" fmla="*/ 7996063 w 8483623"/>
              <a:gd name="connsiteY2086" fmla="*/ 224994 h 6056872"/>
              <a:gd name="connsiteX2087" fmla="*/ 7945959 w 8483623"/>
              <a:gd name="connsiteY2087" fmla="*/ 397636 h 6056872"/>
              <a:gd name="connsiteX2088" fmla="*/ 7927360 w 8483623"/>
              <a:gd name="connsiteY2088" fmla="*/ 450261 h 6056872"/>
              <a:gd name="connsiteX2089" fmla="*/ 7929692 w 8483623"/>
              <a:gd name="connsiteY2089" fmla="*/ 444576 h 6056872"/>
              <a:gd name="connsiteX2090" fmla="*/ 7940226 w 8483623"/>
              <a:gd name="connsiteY2090" fmla="*/ 422402 h 6056872"/>
              <a:gd name="connsiteX2091" fmla="*/ 7980351 w 8483623"/>
              <a:gd name="connsiteY2091" fmla="*/ 328129 h 6056872"/>
              <a:gd name="connsiteX2092" fmla="*/ 7980382 w 8483623"/>
              <a:gd name="connsiteY2092" fmla="*/ 328085 h 6056872"/>
              <a:gd name="connsiteX2093" fmla="*/ 8009703 w 8483623"/>
              <a:gd name="connsiteY2093" fmla="*/ 242972 h 6056872"/>
              <a:gd name="connsiteX2094" fmla="*/ 8003601 w 8483623"/>
              <a:gd name="connsiteY2094" fmla="*/ 274967 h 6056872"/>
              <a:gd name="connsiteX2095" fmla="*/ 8012650 w 8483623"/>
              <a:gd name="connsiteY2095" fmla="*/ 276789 h 6056872"/>
              <a:gd name="connsiteX2096" fmla="*/ 8031770 w 8483623"/>
              <a:gd name="connsiteY2096" fmla="*/ 206599 h 6056872"/>
              <a:gd name="connsiteX2097" fmla="*/ 8042553 w 8483623"/>
              <a:gd name="connsiteY2097" fmla="*/ 201397 h 6056872"/>
              <a:gd name="connsiteX2098" fmla="*/ 8055356 w 8483623"/>
              <a:gd name="connsiteY2098" fmla="*/ 139961 h 6056872"/>
              <a:gd name="connsiteX2099" fmla="*/ 8058831 w 8483623"/>
              <a:gd name="connsiteY2099" fmla="*/ 124870 h 6056872"/>
              <a:gd name="connsiteX2100" fmla="*/ 8059044 w 8483623"/>
              <a:gd name="connsiteY2100" fmla="*/ 123546 h 6056872"/>
              <a:gd name="connsiteX2101" fmla="*/ 8060261 w 8483623"/>
              <a:gd name="connsiteY2101" fmla="*/ 120703 h 6056872"/>
              <a:gd name="connsiteX2102" fmla="*/ 8067043 w 8483623"/>
              <a:gd name="connsiteY2102" fmla="*/ 107265 h 6056872"/>
              <a:gd name="connsiteX2103" fmla="*/ 8066881 w 8483623"/>
              <a:gd name="connsiteY2103" fmla="*/ 118054 h 6056872"/>
              <a:gd name="connsiteX2104" fmla="*/ 8077245 w 8483623"/>
              <a:gd name="connsiteY2104" fmla="*/ 136359 h 6056872"/>
              <a:gd name="connsiteX2105" fmla="*/ 8078434 w 8483623"/>
              <a:gd name="connsiteY2105" fmla="*/ 137531 h 6056872"/>
              <a:gd name="connsiteX2106" fmla="*/ 8076367 w 8483623"/>
              <a:gd name="connsiteY2106" fmla="*/ 147160 h 6056872"/>
              <a:gd name="connsiteX2107" fmla="*/ 8068705 w 8483623"/>
              <a:gd name="connsiteY2107" fmla="*/ 208966 h 6056872"/>
              <a:gd name="connsiteX2108" fmla="*/ 8100127 w 8483623"/>
              <a:gd name="connsiteY2108" fmla="*/ 111096 h 6056872"/>
              <a:gd name="connsiteX2109" fmla="*/ 8105298 w 8483623"/>
              <a:gd name="connsiteY2109" fmla="*/ 128978 h 6056872"/>
              <a:gd name="connsiteX2110" fmla="*/ 8113560 w 8483623"/>
              <a:gd name="connsiteY2110" fmla="*/ 103279 h 6056872"/>
              <a:gd name="connsiteX2111" fmla="*/ 8108238 w 8483623"/>
              <a:gd name="connsiteY2111" fmla="*/ 124223 h 6056872"/>
              <a:gd name="connsiteX2112" fmla="*/ 8106390 w 8483623"/>
              <a:gd name="connsiteY2112" fmla="*/ 142902 h 6056872"/>
              <a:gd name="connsiteX2113" fmla="*/ 8128554 w 8483623"/>
              <a:gd name="connsiteY2113" fmla="*/ 112102 h 6056872"/>
              <a:gd name="connsiteX2114" fmla="*/ 8093564 w 8483623"/>
              <a:gd name="connsiteY2114" fmla="*/ 254813 h 6056872"/>
              <a:gd name="connsiteX2115" fmla="*/ 8063583 w 8483623"/>
              <a:gd name="connsiteY2115" fmla="*/ 337430 h 6056872"/>
              <a:gd name="connsiteX2116" fmla="*/ 8085964 w 8483623"/>
              <a:gd name="connsiteY2116" fmla="*/ 292244 h 6056872"/>
              <a:gd name="connsiteX2117" fmla="*/ 8133441 w 8483623"/>
              <a:gd name="connsiteY2117" fmla="*/ 172821 h 6056872"/>
              <a:gd name="connsiteX2118" fmla="*/ 8141998 w 8483623"/>
              <a:gd name="connsiteY2118" fmla="*/ 150453 h 6056872"/>
              <a:gd name="connsiteX2119" fmla="*/ 8136007 w 8483623"/>
              <a:gd name="connsiteY2119" fmla="*/ 180385 h 6056872"/>
              <a:gd name="connsiteX2120" fmla="*/ 8118612 w 8483623"/>
              <a:gd name="connsiteY2120" fmla="*/ 276184 h 6056872"/>
              <a:gd name="connsiteX2121" fmla="*/ 8125511 w 8483623"/>
              <a:gd name="connsiteY2121" fmla="*/ 267346 h 6056872"/>
              <a:gd name="connsiteX2122" fmla="*/ 8138017 w 8483623"/>
              <a:gd name="connsiteY2122" fmla="*/ 213245 h 6056872"/>
              <a:gd name="connsiteX2123" fmla="*/ 8142196 w 8483623"/>
              <a:gd name="connsiteY2123" fmla="*/ 187756 h 6056872"/>
              <a:gd name="connsiteX2124" fmla="*/ 8145523 w 8483623"/>
              <a:gd name="connsiteY2124" fmla="*/ 192923 h 6056872"/>
              <a:gd name="connsiteX2125" fmla="*/ 8175639 w 8483623"/>
              <a:gd name="connsiteY2125" fmla="*/ 140255 h 6056872"/>
              <a:gd name="connsiteX2126" fmla="*/ 8183991 w 8483623"/>
              <a:gd name="connsiteY2126" fmla="*/ 122335 h 6056872"/>
              <a:gd name="connsiteX2127" fmla="*/ 8186428 w 8483623"/>
              <a:gd name="connsiteY2127" fmla="*/ 124867 h 6056872"/>
              <a:gd name="connsiteX2128" fmla="*/ 8175423 w 8483623"/>
              <a:gd name="connsiteY2128" fmla="*/ 154640 h 6056872"/>
              <a:gd name="connsiteX2129" fmla="*/ 8175306 w 8483623"/>
              <a:gd name="connsiteY2129" fmla="*/ 162432 h 6056872"/>
              <a:gd name="connsiteX2130" fmla="*/ 8175423 w 8483623"/>
              <a:gd name="connsiteY2130" fmla="*/ 154640 h 6056872"/>
              <a:gd name="connsiteX2131" fmla="*/ 8189390 w 8483623"/>
              <a:gd name="connsiteY2131" fmla="*/ 161894 h 6056872"/>
              <a:gd name="connsiteX2132" fmla="*/ 8174467 w 8483623"/>
              <a:gd name="connsiteY2132" fmla="*/ 218175 h 6056872"/>
              <a:gd name="connsiteX2133" fmla="*/ 8175677 w 8483623"/>
              <a:gd name="connsiteY2133" fmla="*/ 225543 h 6056872"/>
              <a:gd name="connsiteX2134" fmla="*/ 8178258 w 8483623"/>
              <a:gd name="connsiteY2134" fmla="*/ 224547 h 6056872"/>
              <a:gd name="connsiteX2135" fmla="*/ 8178184 w 8483623"/>
              <a:gd name="connsiteY2135" fmla="*/ 224877 h 6056872"/>
              <a:gd name="connsiteX2136" fmla="*/ 8177237 w 8483623"/>
              <a:gd name="connsiteY2136" fmla="*/ 230236 h 6056872"/>
              <a:gd name="connsiteX2137" fmla="*/ 8197842 w 8483623"/>
              <a:gd name="connsiteY2137" fmla="*/ 215766 h 6056872"/>
              <a:gd name="connsiteX2138" fmla="*/ 8199445 w 8483623"/>
              <a:gd name="connsiteY2138" fmla="*/ 210340 h 6056872"/>
              <a:gd name="connsiteX2139" fmla="*/ 8201504 w 8483623"/>
              <a:gd name="connsiteY2139" fmla="*/ 202450 h 6056872"/>
              <a:gd name="connsiteX2140" fmla="*/ 8203451 w 8483623"/>
              <a:gd name="connsiteY2140" fmla="*/ 202091 h 6056872"/>
              <a:gd name="connsiteX2141" fmla="*/ 8204995 w 8483623"/>
              <a:gd name="connsiteY2141" fmla="*/ 193159 h 6056872"/>
              <a:gd name="connsiteX2142" fmla="*/ 8211228 w 8483623"/>
              <a:gd name="connsiteY2142" fmla="*/ 172851 h 6056872"/>
              <a:gd name="connsiteX2143" fmla="*/ 8209823 w 8483623"/>
              <a:gd name="connsiteY2143" fmla="*/ 184524 h 6056872"/>
              <a:gd name="connsiteX2144" fmla="*/ 8208509 w 8483623"/>
              <a:gd name="connsiteY2144" fmla="*/ 196910 h 6056872"/>
              <a:gd name="connsiteX2145" fmla="*/ 8208870 w 8483623"/>
              <a:gd name="connsiteY2145" fmla="*/ 197819 h 6056872"/>
              <a:gd name="connsiteX2146" fmla="*/ 8207557 w 8483623"/>
              <a:gd name="connsiteY2146" fmla="*/ 201933 h 6056872"/>
              <a:gd name="connsiteX2147" fmla="*/ 8191876 w 8483623"/>
              <a:gd name="connsiteY2147" fmla="*/ 269627 h 6056872"/>
              <a:gd name="connsiteX2148" fmla="*/ 8214266 w 8483623"/>
              <a:gd name="connsiteY2148" fmla="*/ 223843 h 6056872"/>
              <a:gd name="connsiteX2149" fmla="*/ 8233126 w 8483623"/>
              <a:gd name="connsiteY2149" fmla="*/ 178793 h 6056872"/>
              <a:gd name="connsiteX2150" fmla="*/ 8206548 w 8483623"/>
              <a:gd name="connsiteY2150" fmla="*/ 269066 h 6056872"/>
              <a:gd name="connsiteX2151" fmla="*/ 8194559 w 8483623"/>
              <a:gd name="connsiteY2151" fmla="*/ 325235 h 6056872"/>
              <a:gd name="connsiteX2152" fmla="*/ 8201441 w 8483623"/>
              <a:gd name="connsiteY2152" fmla="*/ 335753 h 6056872"/>
              <a:gd name="connsiteX2153" fmla="*/ 8239502 w 8483623"/>
              <a:gd name="connsiteY2153" fmla="*/ 222879 h 6056872"/>
              <a:gd name="connsiteX2154" fmla="*/ 8238943 w 8483623"/>
              <a:gd name="connsiteY2154" fmla="*/ 260039 h 6056872"/>
              <a:gd name="connsiteX2155" fmla="*/ 8253910 w 8483623"/>
              <a:gd name="connsiteY2155" fmla="*/ 219032 h 6056872"/>
              <a:gd name="connsiteX2156" fmla="*/ 8257771 w 8483623"/>
              <a:gd name="connsiteY2156" fmla="*/ 213195 h 6056872"/>
              <a:gd name="connsiteX2157" fmla="*/ 8245555 w 8483623"/>
              <a:gd name="connsiteY2157" fmla="*/ 272064 h 6056872"/>
              <a:gd name="connsiteX2158" fmla="*/ 8239464 w 8483623"/>
              <a:gd name="connsiteY2158" fmla="*/ 288774 h 6056872"/>
              <a:gd name="connsiteX2159" fmla="*/ 8237992 w 8483623"/>
              <a:gd name="connsiteY2159" fmla="*/ 295957 h 6056872"/>
              <a:gd name="connsiteX2160" fmla="*/ 8235848 w 8483623"/>
              <a:gd name="connsiteY2160" fmla="*/ 302033 h 6056872"/>
              <a:gd name="connsiteX2161" fmla="*/ 8233280 w 8483623"/>
              <a:gd name="connsiteY2161" fmla="*/ 326022 h 6056872"/>
              <a:gd name="connsiteX2162" fmla="*/ 8233307 w 8483623"/>
              <a:gd name="connsiteY2162" fmla="*/ 326005 h 6056872"/>
              <a:gd name="connsiteX2163" fmla="*/ 8234250 w 8483623"/>
              <a:gd name="connsiteY2163" fmla="*/ 338095 h 6056872"/>
              <a:gd name="connsiteX2164" fmla="*/ 8207726 w 8483623"/>
              <a:gd name="connsiteY2164" fmla="*/ 424771 h 6056872"/>
              <a:gd name="connsiteX2165" fmla="*/ 8203537 w 8483623"/>
              <a:gd name="connsiteY2165" fmla="*/ 469262 h 6056872"/>
              <a:gd name="connsiteX2166" fmla="*/ 8183700 w 8483623"/>
              <a:gd name="connsiteY2166" fmla="*/ 530671 h 6056872"/>
              <a:gd name="connsiteX2167" fmla="*/ 8165451 w 8483623"/>
              <a:gd name="connsiteY2167" fmla="*/ 578502 h 6056872"/>
              <a:gd name="connsiteX2168" fmla="*/ 8194597 w 8483623"/>
              <a:gd name="connsiteY2168" fmla="*/ 515589 h 6056872"/>
              <a:gd name="connsiteX2169" fmla="*/ 8213619 w 8483623"/>
              <a:gd name="connsiteY2169" fmla="*/ 479543 h 6056872"/>
              <a:gd name="connsiteX2170" fmla="*/ 8230412 w 8483623"/>
              <a:gd name="connsiteY2170" fmla="*/ 462046 h 6056872"/>
              <a:gd name="connsiteX2171" fmla="*/ 8229117 w 8483623"/>
              <a:gd name="connsiteY2171" fmla="*/ 472815 h 6056872"/>
              <a:gd name="connsiteX2172" fmla="*/ 8240946 w 8483623"/>
              <a:gd name="connsiteY2172" fmla="*/ 496602 h 6056872"/>
              <a:gd name="connsiteX2173" fmla="*/ 8286334 w 8483623"/>
              <a:gd name="connsiteY2173" fmla="*/ 417195 h 6056872"/>
              <a:gd name="connsiteX2174" fmla="*/ 8265563 w 8483623"/>
              <a:gd name="connsiteY2174" fmla="*/ 502000 h 6056872"/>
              <a:gd name="connsiteX2175" fmla="*/ 8290712 w 8483623"/>
              <a:gd name="connsiteY2175" fmla="*/ 473638 h 6056872"/>
              <a:gd name="connsiteX2176" fmla="*/ 8275107 w 8483623"/>
              <a:gd name="connsiteY2176" fmla="*/ 521817 h 6056872"/>
              <a:gd name="connsiteX2177" fmla="*/ 8275479 w 8483623"/>
              <a:gd name="connsiteY2177" fmla="*/ 521623 h 6056872"/>
              <a:gd name="connsiteX2178" fmla="*/ 8244902 w 8483623"/>
              <a:gd name="connsiteY2178" fmla="*/ 604861 h 6056872"/>
              <a:gd name="connsiteX2179" fmla="*/ 8226465 w 8483623"/>
              <a:gd name="connsiteY2179" fmla="*/ 655347 h 6056872"/>
              <a:gd name="connsiteX2180" fmla="*/ 8229666 w 8483623"/>
              <a:gd name="connsiteY2180" fmla="*/ 649083 h 6056872"/>
              <a:gd name="connsiteX2181" fmla="*/ 8263386 w 8483623"/>
              <a:gd name="connsiteY2181" fmla="*/ 583017 h 6056872"/>
              <a:gd name="connsiteX2182" fmla="*/ 8266184 w 8483623"/>
              <a:gd name="connsiteY2182" fmla="*/ 577870 h 6056872"/>
              <a:gd name="connsiteX2183" fmla="*/ 8305001 w 8483623"/>
              <a:gd name="connsiteY2183" fmla="*/ 469577 h 6056872"/>
              <a:gd name="connsiteX2184" fmla="*/ 8327336 w 8483623"/>
              <a:gd name="connsiteY2184" fmla="*/ 427389 h 6056872"/>
              <a:gd name="connsiteX2185" fmla="*/ 8308360 w 8483623"/>
              <a:gd name="connsiteY2185" fmla="*/ 480231 h 6056872"/>
              <a:gd name="connsiteX2186" fmla="*/ 8294105 w 8483623"/>
              <a:gd name="connsiteY2186" fmla="*/ 523233 h 6056872"/>
              <a:gd name="connsiteX2187" fmla="*/ 8294432 w 8483623"/>
              <a:gd name="connsiteY2187" fmla="*/ 524235 h 6056872"/>
              <a:gd name="connsiteX2188" fmla="*/ 8300813 w 8483623"/>
              <a:gd name="connsiteY2188" fmla="*/ 511785 h 6056872"/>
              <a:gd name="connsiteX2189" fmla="*/ 8317606 w 8483623"/>
              <a:gd name="connsiteY2189" fmla="*/ 478627 h 6056872"/>
              <a:gd name="connsiteX2190" fmla="*/ 8318141 w 8483623"/>
              <a:gd name="connsiteY2190" fmla="*/ 477039 h 6056872"/>
              <a:gd name="connsiteX2191" fmla="*/ 8323310 w 8483623"/>
              <a:gd name="connsiteY2191" fmla="*/ 461089 h 6056872"/>
              <a:gd name="connsiteX2192" fmla="*/ 8350133 w 8483623"/>
              <a:gd name="connsiteY2192" fmla="*/ 393570 h 6056872"/>
              <a:gd name="connsiteX2193" fmla="*/ 8327874 w 8483623"/>
              <a:gd name="connsiteY2193" fmla="*/ 460618 h 6056872"/>
              <a:gd name="connsiteX2194" fmla="*/ 8330853 w 8483623"/>
              <a:gd name="connsiteY2194" fmla="*/ 456863 h 6056872"/>
              <a:gd name="connsiteX2195" fmla="*/ 8315808 w 8483623"/>
              <a:gd name="connsiteY2195" fmla="*/ 509247 h 6056872"/>
              <a:gd name="connsiteX2196" fmla="*/ 8305030 w 8483623"/>
              <a:gd name="connsiteY2196" fmla="*/ 529432 h 6056872"/>
              <a:gd name="connsiteX2197" fmla="*/ 8299450 w 8483623"/>
              <a:gd name="connsiteY2197" fmla="*/ 546241 h 6056872"/>
              <a:gd name="connsiteX2198" fmla="*/ 8297179 w 8483623"/>
              <a:gd name="connsiteY2198" fmla="*/ 552672 h 6056872"/>
              <a:gd name="connsiteX2199" fmla="*/ 8298985 w 8483623"/>
              <a:gd name="connsiteY2199" fmla="*/ 556314 h 6056872"/>
              <a:gd name="connsiteX2200" fmla="*/ 8301782 w 8483623"/>
              <a:gd name="connsiteY2200" fmla="*/ 549934 h 6056872"/>
              <a:gd name="connsiteX2201" fmla="*/ 8308809 w 8483623"/>
              <a:gd name="connsiteY2201" fmla="*/ 539927 h 6056872"/>
              <a:gd name="connsiteX2202" fmla="*/ 8327520 w 8483623"/>
              <a:gd name="connsiteY2202" fmla="*/ 489541 h 6056872"/>
              <a:gd name="connsiteX2203" fmla="*/ 8356735 w 8483623"/>
              <a:gd name="connsiteY2203" fmla="*/ 422671 h 6056872"/>
              <a:gd name="connsiteX2204" fmla="*/ 8334601 w 8483623"/>
              <a:gd name="connsiteY2204" fmla="*/ 495833 h 6056872"/>
              <a:gd name="connsiteX2205" fmla="*/ 8327321 w 8483623"/>
              <a:gd name="connsiteY2205" fmla="*/ 515537 h 6056872"/>
              <a:gd name="connsiteX2206" fmla="*/ 8334297 w 8483623"/>
              <a:gd name="connsiteY2206" fmla="*/ 506959 h 6056872"/>
              <a:gd name="connsiteX2207" fmla="*/ 8346581 w 8483623"/>
              <a:gd name="connsiteY2207" fmla="*/ 492757 h 6056872"/>
              <a:gd name="connsiteX2208" fmla="*/ 8332571 w 8483623"/>
              <a:gd name="connsiteY2208" fmla="*/ 521318 h 6056872"/>
              <a:gd name="connsiteX2209" fmla="*/ 8331634 w 8483623"/>
              <a:gd name="connsiteY2209" fmla="*/ 529097 h 6056872"/>
              <a:gd name="connsiteX2210" fmla="*/ 8332571 w 8483623"/>
              <a:gd name="connsiteY2210" fmla="*/ 521318 h 6056872"/>
              <a:gd name="connsiteX2211" fmla="*/ 8345615 w 8483623"/>
              <a:gd name="connsiteY2211" fmla="*/ 530105 h 6056872"/>
              <a:gd name="connsiteX2212" fmla="*/ 8324945 w 8483623"/>
              <a:gd name="connsiteY2212" fmla="*/ 584742 h 6056872"/>
              <a:gd name="connsiteX2213" fmla="*/ 8336294 w 8483623"/>
              <a:gd name="connsiteY2213" fmla="*/ 578318 h 6056872"/>
              <a:gd name="connsiteX2214" fmla="*/ 8346168 w 8483623"/>
              <a:gd name="connsiteY2214" fmla="*/ 559718 h 6056872"/>
              <a:gd name="connsiteX2215" fmla="*/ 8355287 w 8483623"/>
              <a:gd name="connsiteY2215" fmla="*/ 571843 h 6056872"/>
              <a:gd name="connsiteX2216" fmla="*/ 8384824 w 8483623"/>
              <a:gd name="connsiteY2216" fmla="*/ 506983 h 6056872"/>
              <a:gd name="connsiteX2217" fmla="*/ 8359364 w 8483623"/>
              <a:gd name="connsiteY2217" fmla="*/ 572136 h 6056872"/>
              <a:gd name="connsiteX2218" fmla="*/ 8336744 w 8483623"/>
              <a:gd name="connsiteY2218" fmla="*/ 638099 h 6056872"/>
              <a:gd name="connsiteX2219" fmla="*/ 8363693 w 8483623"/>
              <a:gd name="connsiteY2219" fmla="*/ 594779 h 6056872"/>
              <a:gd name="connsiteX2220" fmla="*/ 8387073 w 8483623"/>
              <a:gd name="connsiteY2220" fmla="*/ 551807 h 6056872"/>
              <a:gd name="connsiteX2221" fmla="*/ 8351307 w 8483623"/>
              <a:gd name="connsiteY2221" fmla="*/ 639149 h 6056872"/>
              <a:gd name="connsiteX2222" fmla="*/ 8333549 w 8483623"/>
              <a:gd name="connsiteY2222" fmla="*/ 693997 h 6056872"/>
              <a:gd name="connsiteX2223" fmla="*/ 8339245 w 8483623"/>
              <a:gd name="connsiteY2223" fmla="*/ 705271 h 6056872"/>
              <a:gd name="connsiteX2224" fmla="*/ 8388741 w 8483623"/>
              <a:gd name="connsiteY2224" fmla="*/ 596587 h 6056872"/>
              <a:gd name="connsiteX2225" fmla="*/ 8384281 w 8483623"/>
              <a:gd name="connsiteY2225" fmla="*/ 633682 h 6056872"/>
              <a:gd name="connsiteX2226" fmla="*/ 8412019 w 8483623"/>
              <a:gd name="connsiteY2226" fmla="*/ 583781 h 6056872"/>
              <a:gd name="connsiteX2227" fmla="*/ 8395347 w 8483623"/>
              <a:gd name="connsiteY2227" fmla="*/ 634481 h 6056872"/>
              <a:gd name="connsiteX2228" fmla="*/ 8374527 w 8483623"/>
              <a:gd name="connsiteY2228" fmla="*/ 685486 h 6056872"/>
              <a:gd name="connsiteX2229" fmla="*/ 8371434 w 8483623"/>
              <a:gd name="connsiteY2229" fmla="*/ 711214 h 6056872"/>
              <a:gd name="connsiteX2230" fmla="*/ 8336099 w 8483623"/>
              <a:gd name="connsiteY2230" fmla="*/ 794968 h 6056872"/>
              <a:gd name="connsiteX2231" fmla="*/ 8327280 w 8483623"/>
              <a:gd name="connsiteY2231" fmla="*/ 838993 h 6056872"/>
              <a:gd name="connsiteX2232" fmla="*/ 8272845 w 8483623"/>
              <a:gd name="connsiteY2232" fmla="*/ 954562 h 6056872"/>
              <a:gd name="connsiteX2233" fmla="*/ 8116106 w 8483623"/>
              <a:gd name="connsiteY2233" fmla="*/ 1261311 h 6056872"/>
              <a:gd name="connsiteX2234" fmla="*/ 8137760 w 8483623"/>
              <a:gd name="connsiteY2234" fmla="*/ 1232698 h 6056872"/>
              <a:gd name="connsiteX2235" fmla="*/ 8239711 w 8483623"/>
              <a:gd name="connsiteY2235" fmla="*/ 1049340 h 6056872"/>
              <a:gd name="connsiteX2236" fmla="*/ 8236114 w 8483623"/>
              <a:gd name="connsiteY2236" fmla="*/ 1079256 h 6056872"/>
              <a:gd name="connsiteX2237" fmla="*/ 8093025 w 8483623"/>
              <a:gd name="connsiteY2237" fmla="*/ 1360435 h 6056872"/>
              <a:gd name="connsiteX2238" fmla="*/ 8117240 w 8483623"/>
              <a:gd name="connsiteY2238" fmla="*/ 1339850 h 6056872"/>
              <a:gd name="connsiteX2239" fmla="*/ 8146558 w 8483623"/>
              <a:gd name="connsiteY2239" fmla="*/ 1290758 h 6056872"/>
              <a:gd name="connsiteX2240" fmla="*/ 8146580 w 8483623"/>
              <a:gd name="connsiteY2240" fmla="*/ 1290721 h 6056872"/>
              <a:gd name="connsiteX2241" fmla="*/ 8151404 w 8483623"/>
              <a:gd name="connsiteY2241" fmla="*/ 1274965 h 6056872"/>
              <a:gd name="connsiteX2242" fmla="*/ 8161159 w 8483623"/>
              <a:gd name="connsiteY2242" fmla="*/ 1262241 h 6056872"/>
              <a:gd name="connsiteX2243" fmla="*/ 8160522 w 8483623"/>
              <a:gd name="connsiteY2243" fmla="*/ 1264425 h 6056872"/>
              <a:gd name="connsiteX2244" fmla="*/ 8162183 w 8483623"/>
              <a:gd name="connsiteY2244" fmla="*/ 1261063 h 6056872"/>
              <a:gd name="connsiteX2245" fmla="*/ 8161159 w 8483623"/>
              <a:gd name="connsiteY2245" fmla="*/ 1262241 h 6056872"/>
              <a:gd name="connsiteX2246" fmla="*/ 8162469 w 8483623"/>
              <a:gd name="connsiteY2246" fmla="*/ 1255016 h 6056872"/>
              <a:gd name="connsiteX2247" fmla="*/ 8166022 w 8483623"/>
              <a:gd name="connsiteY2247" fmla="*/ 1251124 h 6056872"/>
              <a:gd name="connsiteX2248" fmla="*/ 8165389 w 8483623"/>
              <a:gd name="connsiteY2248" fmla="*/ 1254575 h 6056872"/>
              <a:gd name="connsiteX2249" fmla="*/ 8167058 w 8483623"/>
              <a:gd name="connsiteY2249" fmla="*/ 1251198 h 6056872"/>
              <a:gd name="connsiteX2250" fmla="*/ 8180530 w 8483623"/>
              <a:gd name="connsiteY2250" fmla="*/ 1223939 h 6056872"/>
              <a:gd name="connsiteX2251" fmla="*/ 8244090 w 8483623"/>
              <a:gd name="connsiteY2251" fmla="*/ 1105784 h 6056872"/>
              <a:gd name="connsiteX2252" fmla="*/ 8100496 w 8483623"/>
              <a:gd name="connsiteY2252" fmla="*/ 1391149 h 6056872"/>
              <a:gd name="connsiteX2253" fmla="*/ 8096332 w 8483623"/>
              <a:gd name="connsiteY2253" fmla="*/ 1398224 h 6056872"/>
              <a:gd name="connsiteX2254" fmla="*/ 8092707 w 8483623"/>
              <a:gd name="connsiteY2254" fmla="*/ 1403776 h 6056872"/>
              <a:gd name="connsiteX2255" fmla="*/ 8083632 w 8483623"/>
              <a:gd name="connsiteY2255" fmla="*/ 1424253 h 6056872"/>
              <a:gd name="connsiteX2256" fmla="*/ 8084968 w 8483623"/>
              <a:gd name="connsiteY2256" fmla="*/ 1427448 h 6056872"/>
              <a:gd name="connsiteX2257" fmla="*/ 8089329 w 8483623"/>
              <a:gd name="connsiteY2257" fmla="*/ 1423579 h 6056872"/>
              <a:gd name="connsiteX2258" fmla="*/ 8095706 w 8483623"/>
              <a:gd name="connsiteY2258" fmla="*/ 1410812 h 6056872"/>
              <a:gd name="connsiteX2259" fmla="*/ 8214983 w 8483623"/>
              <a:gd name="connsiteY2259" fmla="*/ 1176198 h 6056872"/>
              <a:gd name="connsiteX2260" fmla="*/ 8242513 w 8483623"/>
              <a:gd name="connsiteY2260" fmla="*/ 1132919 h 6056872"/>
              <a:gd name="connsiteX2261" fmla="*/ 8203533 w 8483623"/>
              <a:gd name="connsiteY2261" fmla="*/ 1212791 h 6056872"/>
              <a:gd name="connsiteX2262" fmla="*/ 8166739 w 8483623"/>
              <a:gd name="connsiteY2262" fmla="*/ 1288548 h 6056872"/>
              <a:gd name="connsiteX2263" fmla="*/ 8171973 w 8483623"/>
              <a:gd name="connsiteY2263" fmla="*/ 1280430 h 6056872"/>
              <a:gd name="connsiteX2264" fmla="*/ 8197555 w 8483623"/>
              <a:gd name="connsiteY2264" fmla="*/ 1248479 h 6056872"/>
              <a:gd name="connsiteX2265" fmla="*/ 8214411 w 8483623"/>
              <a:gd name="connsiteY2265" fmla="*/ 1215312 h 6056872"/>
              <a:gd name="connsiteX2266" fmla="*/ 8277170 w 8483623"/>
              <a:gd name="connsiteY2266" fmla="*/ 1084122 h 6056872"/>
              <a:gd name="connsiteX2267" fmla="*/ 8298614 w 8483623"/>
              <a:gd name="connsiteY2267" fmla="*/ 1045949 h 6056872"/>
              <a:gd name="connsiteX2268" fmla="*/ 8300541 w 8483623"/>
              <a:gd name="connsiteY2268" fmla="*/ 1045358 h 6056872"/>
              <a:gd name="connsiteX2269" fmla="*/ 8301784 w 8483623"/>
              <a:gd name="connsiteY2269" fmla="*/ 1041295 h 6056872"/>
              <a:gd name="connsiteX2270" fmla="*/ 8311540 w 8483623"/>
              <a:gd name="connsiteY2270" fmla="*/ 1028571 h 6056872"/>
              <a:gd name="connsiteX2271" fmla="*/ 8306922 w 8483623"/>
              <a:gd name="connsiteY2271" fmla="*/ 1044381 h 6056872"/>
              <a:gd name="connsiteX2272" fmla="*/ 8299504 w 8483623"/>
              <a:gd name="connsiteY2272" fmla="*/ 1053834 h 6056872"/>
              <a:gd name="connsiteX2273" fmla="*/ 8293000 w 8483623"/>
              <a:gd name="connsiteY2273" fmla="*/ 1068516 h 6056872"/>
              <a:gd name="connsiteX2274" fmla="*/ 8289545 w 8483623"/>
              <a:gd name="connsiteY2274" fmla="*/ 1075265 h 6056872"/>
              <a:gd name="connsiteX2275" fmla="*/ 8286677 w 8483623"/>
              <a:gd name="connsiteY2275" fmla="*/ 1080869 h 6056872"/>
              <a:gd name="connsiteX2276" fmla="*/ 8286445 w 8483623"/>
              <a:gd name="connsiteY2276" fmla="*/ 1082133 h 6056872"/>
              <a:gd name="connsiteX2277" fmla="*/ 8285435 w 8483623"/>
              <a:gd name="connsiteY2277" fmla="*/ 1083294 h 6056872"/>
              <a:gd name="connsiteX2278" fmla="*/ 8281292 w 8483623"/>
              <a:gd name="connsiteY2278" fmla="*/ 1091388 h 6056872"/>
              <a:gd name="connsiteX2279" fmla="*/ 8278029 w 8483623"/>
              <a:gd name="connsiteY2279" fmla="*/ 1102046 h 6056872"/>
              <a:gd name="connsiteX2280" fmla="*/ 8268891 w 8483623"/>
              <a:gd name="connsiteY2280" fmla="*/ 1113965 h 6056872"/>
              <a:gd name="connsiteX2281" fmla="*/ 8267208 w 8483623"/>
              <a:gd name="connsiteY2281" fmla="*/ 1117502 h 6056872"/>
              <a:gd name="connsiteX2282" fmla="*/ 8260756 w 8483623"/>
              <a:gd name="connsiteY2282" fmla="*/ 1136575 h 6056872"/>
              <a:gd name="connsiteX2283" fmla="*/ 8262348 w 8483623"/>
              <a:gd name="connsiteY2283" fmla="*/ 1144178 h 6056872"/>
              <a:gd name="connsiteX2284" fmla="*/ 8276481 w 8483623"/>
              <a:gd name="connsiteY2284" fmla="*/ 1115533 h 6056872"/>
              <a:gd name="connsiteX2285" fmla="*/ 8298585 w 8483623"/>
              <a:gd name="connsiteY2285" fmla="*/ 1072198 h 6056872"/>
              <a:gd name="connsiteX2286" fmla="*/ 8311764 w 8483623"/>
              <a:gd name="connsiteY2286" fmla="*/ 1042559 h 6056872"/>
              <a:gd name="connsiteX2287" fmla="*/ 8325365 w 8483623"/>
              <a:gd name="connsiteY2287" fmla="*/ 1020301 h 6056872"/>
              <a:gd name="connsiteX2288" fmla="*/ 8332759 w 8483623"/>
              <a:gd name="connsiteY2288" fmla="*/ 1006017 h 6056872"/>
              <a:gd name="connsiteX2289" fmla="*/ 8365362 w 8483623"/>
              <a:gd name="connsiteY2289" fmla="*/ 942530 h 6056872"/>
              <a:gd name="connsiteX2290" fmla="*/ 8392893 w 8483623"/>
              <a:gd name="connsiteY2290" fmla="*/ 899250 h 6056872"/>
              <a:gd name="connsiteX2291" fmla="*/ 8353913 w 8483623"/>
              <a:gd name="connsiteY2291" fmla="*/ 979122 h 6056872"/>
              <a:gd name="connsiteX2292" fmla="*/ 8251932 w 8483623"/>
              <a:gd name="connsiteY2292" fmla="*/ 1192047 h 6056872"/>
              <a:gd name="connsiteX2293" fmla="*/ 8258599 w 8483623"/>
              <a:gd name="connsiteY2293" fmla="*/ 1172481 h 6056872"/>
              <a:gd name="connsiteX2294" fmla="*/ 8256128 w 8483623"/>
              <a:gd name="connsiteY2294" fmla="*/ 1176019 h 6056872"/>
              <a:gd name="connsiteX2295" fmla="*/ 8248494 w 8483623"/>
              <a:gd name="connsiteY2295" fmla="*/ 1192172 h 6056872"/>
              <a:gd name="connsiteX2296" fmla="*/ 8247043 w 8483623"/>
              <a:gd name="connsiteY2296" fmla="*/ 1195601 h 6056872"/>
              <a:gd name="connsiteX2297" fmla="*/ 8246056 w 8483623"/>
              <a:gd name="connsiteY2297" fmla="*/ 1206714 h 6056872"/>
              <a:gd name="connsiteX2298" fmla="*/ 8249176 w 8483623"/>
              <a:gd name="connsiteY2298" fmla="*/ 1205166 h 6056872"/>
              <a:gd name="connsiteX2299" fmla="*/ 8263007 w 8483623"/>
              <a:gd name="connsiteY2299" fmla="*/ 1176268 h 6056872"/>
              <a:gd name="connsiteX2300" fmla="*/ 8333243 w 8483623"/>
              <a:gd name="connsiteY2300" fmla="*/ 1042901 h 6056872"/>
              <a:gd name="connsiteX2301" fmla="*/ 8324805 w 8483623"/>
              <a:gd name="connsiteY2301" fmla="*/ 1063081 h 6056872"/>
              <a:gd name="connsiteX2302" fmla="*/ 8334947 w 8483623"/>
              <a:gd name="connsiteY2302" fmla="*/ 1042459 h 6056872"/>
              <a:gd name="connsiteX2303" fmla="*/ 8362315 w 8483623"/>
              <a:gd name="connsiteY2303" fmla="*/ 986819 h 6056872"/>
              <a:gd name="connsiteX2304" fmla="*/ 8427551 w 8483623"/>
              <a:gd name="connsiteY2304" fmla="*/ 850451 h 6056872"/>
              <a:gd name="connsiteX2305" fmla="*/ 8454066 w 8483623"/>
              <a:gd name="connsiteY2305" fmla="*/ 810721 h 6056872"/>
              <a:gd name="connsiteX2306" fmla="*/ 8429750 w 8483623"/>
              <a:gd name="connsiteY2306" fmla="*/ 861474 h 6056872"/>
              <a:gd name="connsiteX2307" fmla="*/ 8413078 w 8483623"/>
              <a:gd name="connsiteY2307" fmla="*/ 912175 h 6056872"/>
              <a:gd name="connsiteX2308" fmla="*/ 8446542 w 8483623"/>
              <a:gd name="connsiteY2308" fmla="*/ 843977 h 6056872"/>
              <a:gd name="connsiteX2309" fmla="*/ 8480158 w 8483623"/>
              <a:gd name="connsiteY2309" fmla="*/ 779410 h 6056872"/>
              <a:gd name="connsiteX2310" fmla="*/ 8341900 w 8483623"/>
              <a:gd name="connsiteY2310" fmla="*/ 1079043 h 6056872"/>
              <a:gd name="connsiteX2311" fmla="*/ 8332096 w 8483623"/>
              <a:gd name="connsiteY2311" fmla="*/ 1097045 h 6056872"/>
              <a:gd name="connsiteX2312" fmla="*/ 8345394 w 8483623"/>
              <a:gd name="connsiteY2312" fmla="*/ 1079294 h 6056872"/>
              <a:gd name="connsiteX2313" fmla="*/ 8483623 w 8483623"/>
              <a:gd name="connsiteY2313" fmla="*/ 809233 h 6056872"/>
              <a:gd name="connsiteX2314" fmla="*/ 8342230 w 8483623"/>
              <a:gd name="connsiteY2314" fmla="*/ 1105622 h 6056872"/>
              <a:gd name="connsiteX2315" fmla="*/ 8329917 w 8483623"/>
              <a:gd name="connsiteY2315" fmla="*/ 1149394 h 6056872"/>
              <a:gd name="connsiteX2316" fmla="*/ 8353296 w 8483623"/>
              <a:gd name="connsiteY2316" fmla="*/ 1106419 h 6056872"/>
              <a:gd name="connsiteX2317" fmla="*/ 8419506 w 8483623"/>
              <a:gd name="connsiteY2317" fmla="*/ 976007 h 6056872"/>
              <a:gd name="connsiteX2318" fmla="*/ 8307801 w 8483623"/>
              <a:gd name="connsiteY2318" fmla="*/ 1211167 h 6056872"/>
              <a:gd name="connsiteX2319" fmla="*/ 8247092 w 8483623"/>
              <a:gd name="connsiteY2319" fmla="*/ 1324551 h 6056872"/>
              <a:gd name="connsiteX2320" fmla="*/ 8236691 w 8483623"/>
              <a:gd name="connsiteY2320" fmla="*/ 1344608 h 6056872"/>
              <a:gd name="connsiteX2321" fmla="*/ 8224327 w 8483623"/>
              <a:gd name="connsiteY2321" fmla="*/ 1359767 h 6056872"/>
              <a:gd name="connsiteX2322" fmla="*/ 8223404 w 8483623"/>
              <a:gd name="connsiteY2322" fmla="*/ 1355249 h 6056872"/>
              <a:gd name="connsiteX2323" fmla="*/ 8226374 w 8483623"/>
              <a:gd name="connsiteY2323" fmla="*/ 1352156 h 6056872"/>
              <a:gd name="connsiteX2324" fmla="*/ 8223161 w 8483623"/>
              <a:gd name="connsiteY2324" fmla="*/ 1354057 h 6056872"/>
              <a:gd name="connsiteX2325" fmla="*/ 8223404 w 8483623"/>
              <a:gd name="connsiteY2325" fmla="*/ 1355249 h 6056872"/>
              <a:gd name="connsiteX2326" fmla="*/ 8206525 w 8483623"/>
              <a:gd name="connsiteY2326" fmla="*/ 1372822 h 6056872"/>
              <a:gd name="connsiteX2327" fmla="*/ 8155241 w 8483623"/>
              <a:gd name="connsiteY2327" fmla="*/ 1451416 h 6056872"/>
              <a:gd name="connsiteX2328" fmla="*/ 8150713 w 8483623"/>
              <a:gd name="connsiteY2328" fmla="*/ 1457366 h 6056872"/>
              <a:gd name="connsiteX2329" fmla="*/ 8096712 w 8483623"/>
              <a:gd name="connsiteY2329" fmla="*/ 1558219 h 6056872"/>
              <a:gd name="connsiteX2330" fmla="*/ 8086311 w 8483623"/>
              <a:gd name="connsiteY2330" fmla="*/ 1578277 h 6056872"/>
              <a:gd name="connsiteX2331" fmla="*/ 8073947 w 8483623"/>
              <a:gd name="connsiteY2331" fmla="*/ 1593436 h 6056872"/>
              <a:gd name="connsiteX2332" fmla="*/ 8073023 w 8483623"/>
              <a:gd name="connsiteY2332" fmla="*/ 1588918 h 6056872"/>
              <a:gd name="connsiteX2333" fmla="*/ 8075994 w 8483623"/>
              <a:gd name="connsiteY2333" fmla="*/ 1585825 h 6056872"/>
              <a:gd name="connsiteX2334" fmla="*/ 8072781 w 8483623"/>
              <a:gd name="connsiteY2334" fmla="*/ 1587727 h 6056872"/>
              <a:gd name="connsiteX2335" fmla="*/ 8073023 w 8483623"/>
              <a:gd name="connsiteY2335" fmla="*/ 1588918 h 6056872"/>
              <a:gd name="connsiteX2336" fmla="*/ 8056146 w 8483623"/>
              <a:gd name="connsiteY2336" fmla="*/ 1606492 h 6056872"/>
              <a:gd name="connsiteX2337" fmla="*/ 8004860 w 8483623"/>
              <a:gd name="connsiteY2337" fmla="*/ 1685087 h 6056872"/>
              <a:gd name="connsiteX2338" fmla="*/ 7841614 w 8483623"/>
              <a:gd name="connsiteY2338" fmla="*/ 1899541 h 6056872"/>
              <a:gd name="connsiteX2339" fmla="*/ 7900542 w 8483623"/>
              <a:gd name="connsiteY2339" fmla="*/ 1836003 h 6056872"/>
              <a:gd name="connsiteX2340" fmla="*/ 7974418 w 8483623"/>
              <a:gd name="connsiteY2340" fmla="*/ 1748623 h 6056872"/>
              <a:gd name="connsiteX2341" fmla="*/ 8108070 w 8483623"/>
              <a:gd name="connsiteY2341" fmla="*/ 1572366 h 6056872"/>
              <a:gd name="connsiteX2342" fmla="*/ 8153167 w 8483623"/>
              <a:gd name="connsiteY2342" fmla="*/ 1507816 h 6056872"/>
              <a:gd name="connsiteX2343" fmla="*/ 8134627 w 8483623"/>
              <a:gd name="connsiteY2343" fmla="*/ 1544643 h 6056872"/>
              <a:gd name="connsiteX2344" fmla="*/ 8123898 w 8483623"/>
              <a:gd name="connsiteY2344" fmla="*/ 1563300 h 6056872"/>
              <a:gd name="connsiteX2345" fmla="*/ 8118213 w 8483623"/>
              <a:gd name="connsiteY2345" fmla="*/ 1572610 h 6056872"/>
              <a:gd name="connsiteX2346" fmla="*/ 8063274 w 8483623"/>
              <a:gd name="connsiteY2346" fmla="*/ 1647900 h 6056872"/>
              <a:gd name="connsiteX2347" fmla="*/ 7991546 w 8483623"/>
              <a:gd name="connsiteY2347" fmla="*/ 1740757 h 6056872"/>
              <a:gd name="connsiteX2348" fmla="*/ 7824401 w 8483623"/>
              <a:gd name="connsiteY2348" fmla="*/ 1933547 h 6056872"/>
              <a:gd name="connsiteX2349" fmla="*/ 7730299 w 8483623"/>
              <a:gd name="connsiteY2349" fmla="*/ 2038213 h 6056872"/>
              <a:gd name="connsiteX2350" fmla="*/ 7727170 w 8483623"/>
              <a:gd name="connsiteY2350" fmla="*/ 2041347 h 6056872"/>
              <a:gd name="connsiteX2351" fmla="*/ 7723870 w 8483623"/>
              <a:gd name="connsiteY2351" fmla="*/ 2045378 h 6056872"/>
              <a:gd name="connsiteX2352" fmla="*/ 7624831 w 8483623"/>
              <a:gd name="connsiteY2352" fmla="*/ 2155884 h 6056872"/>
              <a:gd name="connsiteX2353" fmla="*/ 7527075 w 8483623"/>
              <a:gd name="connsiteY2353" fmla="*/ 2255470 h 6056872"/>
              <a:gd name="connsiteX2354" fmla="*/ 7525534 w 8483623"/>
              <a:gd name="connsiteY2354" fmla="*/ 2257887 h 6056872"/>
              <a:gd name="connsiteX2355" fmla="*/ 7469760 w 8483623"/>
              <a:gd name="connsiteY2355" fmla="*/ 2323134 h 6056872"/>
              <a:gd name="connsiteX2356" fmla="*/ 7418948 w 8483623"/>
              <a:gd name="connsiteY2356" fmla="*/ 2387273 h 6056872"/>
              <a:gd name="connsiteX2357" fmla="*/ 7222344 w 8483623"/>
              <a:gd name="connsiteY2357" fmla="*/ 2588541 h 6056872"/>
              <a:gd name="connsiteX2358" fmla="*/ 7092012 w 8483623"/>
              <a:gd name="connsiteY2358" fmla="*/ 2716816 h 6056872"/>
              <a:gd name="connsiteX2359" fmla="*/ 7045625 w 8483623"/>
              <a:gd name="connsiteY2359" fmla="*/ 2767688 h 6056872"/>
              <a:gd name="connsiteX2360" fmla="*/ 6981559 w 8483623"/>
              <a:gd name="connsiteY2360" fmla="*/ 2825193 h 6056872"/>
              <a:gd name="connsiteX2361" fmla="*/ 6895413 w 8483623"/>
              <a:gd name="connsiteY2361" fmla="*/ 2900388 h 6056872"/>
              <a:gd name="connsiteX2362" fmla="*/ 6831349 w 8483623"/>
              <a:gd name="connsiteY2362" fmla="*/ 2940205 h 6056872"/>
              <a:gd name="connsiteX2363" fmla="*/ 6583938 w 8483623"/>
              <a:gd name="connsiteY2363" fmla="*/ 3117136 h 6056872"/>
              <a:gd name="connsiteX2364" fmla="*/ 6524291 w 8483623"/>
              <a:gd name="connsiteY2364" fmla="*/ 3152529 h 6056872"/>
              <a:gd name="connsiteX2365" fmla="*/ 6464815 w 8483623"/>
              <a:gd name="connsiteY2365" fmla="*/ 3191432 h 6056872"/>
              <a:gd name="connsiteX2366" fmla="*/ 6469845 w 8483623"/>
              <a:gd name="connsiteY2366" fmla="*/ 3194196 h 6056872"/>
              <a:gd name="connsiteX2367" fmla="*/ 6490277 w 8483623"/>
              <a:gd name="connsiteY2367" fmla="*/ 3217281 h 6056872"/>
              <a:gd name="connsiteX2368" fmla="*/ 6541087 w 8483623"/>
              <a:gd name="connsiteY2368" fmla="*/ 3241610 h 6056872"/>
              <a:gd name="connsiteX2369" fmla="*/ 6565386 w 8483623"/>
              <a:gd name="connsiteY2369" fmla="*/ 3254881 h 6056872"/>
              <a:gd name="connsiteX2370" fmla="*/ 6673629 w 8483623"/>
              <a:gd name="connsiteY2370" fmla="*/ 3321234 h 6056872"/>
              <a:gd name="connsiteX2371" fmla="*/ 6693509 w 8483623"/>
              <a:gd name="connsiteY2371" fmla="*/ 3345563 h 6056872"/>
              <a:gd name="connsiteX2372" fmla="*/ 6737687 w 8483623"/>
              <a:gd name="connsiteY2372" fmla="*/ 3367677 h 6056872"/>
              <a:gd name="connsiteX2373" fmla="*/ 6792915 w 8483623"/>
              <a:gd name="connsiteY2373" fmla="*/ 3411908 h 6056872"/>
              <a:gd name="connsiteX2374" fmla="*/ 6856974 w 8483623"/>
              <a:gd name="connsiteY2374" fmla="*/ 3460566 h 6056872"/>
              <a:gd name="connsiteX2375" fmla="*/ 6909994 w 8483623"/>
              <a:gd name="connsiteY2375" fmla="*/ 3491534 h 6056872"/>
              <a:gd name="connsiteX2376" fmla="*/ 6916621 w 8483623"/>
              <a:gd name="connsiteY2376" fmla="*/ 3513648 h 6056872"/>
              <a:gd name="connsiteX2377" fmla="*/ 6947545 w 8483623"/>
              <a:gd name="connsiteY2377" fmla="*/ 3531344 h 6056872"/>
              <a:gd name="connsiteX2378" fmla="*/ 6976261 w 8483623"/>
              <a:gd name="connsiteY2378" fmla="*/ 3544615 h 6056872"/>
              <a:gd name="connsiteX2379" fmla="*/ 6951963 w 8483623"/>
              <a:gd name="connsiteY2379" fmla="*/ 3560096 h 6056872"/>
              <a:gd name="connsiteX2380" fmla="*/ 6925456 w 8483623"/>
              <a:gd name="connsiteY2380" fmla="*/ 3575578 h 6056872"/>
              <a:gd name="connsiteX2381" fmla="*/ 6936500 w 8483623"/>
              <a:gd name="connsiteY2381" fmla="*/ 3588849 h 6056872"/>
              <a:gd name="connsiteX2382" fmla="*/ 6943127 w 8483623"/>
              <a:gd name="connsiteY2382" fmla="*/ 3586639 h 6056872"/>
              <a:gd name="connsiteX2383" fmla="*/ 6974053 w 8483623"/>
              <a:gd name="connsiteY2383" fmla="*/ 3586639 h 6056872"/>
              <a:gd name="connsiteX2384" fmla="*/ 6998357 w 8483623"/>
              <a:gd name="connsiteY2384" fmla="*/ 3604329 h 6056872"/>
              <a:gd name="connsiteX2385" fmla="*/ 7000565 w 8483623"/>
              <a:gd name="connsiteY2385" fmla="*/ 3580002 h 6056872"/>
              <a:gd name="connsiteX2386" fmla="*/ 7013819 w 8483623"/>
              <a:gd name="connsiteY2386" fmla="*/ 3591058 h 6056872"/>
              <a:gd name="connsiteX2387" fmla="*/ 7029281 w 8483623"/>
              <a:gd name="connsiteY2387" fmla="*/ 3591058 h 6056872"/>
              <a:gd name="connsiteX2388" fmla="*/ 7075668 w 8483623"/>
              <a:gd name="connsiteY2388" fmla="*/ 3586639 h 6056872"/>
              <a:gd name="connsiteX2389" fmla="*/ 7069041 w 8483623"/>
              <a:gd name="connsiteY2389" fmla="*/ 3630872 h 6056872"/>
              <a:gd name="connsiteX2390" fmla="*/ 7042535 w 8483623"/>
              <a:gd name="connsiteY2390" fmla="*/ 3664049 h 6056872"/>
              <a:gd name="connsiteX2391" fmla="*/ 7044744 w 8483623"/>
              <a:gd name="connsiteY2391" fmla="*/ 3688378 h 6056872"/>
              <a:gd name="connsiteX2392" fmla="*/ 7051370 w 8483623"/>
              <a:gd name="connsiteY2392" fmla="*/ 3739243 h 6056872"/>
              <a:gd name="connsiteX2393" fmla="*/ 7018237 w 8483623"/>
              <a:gd name="connsiteY2393" fmla="*/ 3717131 h 6056872"/>
              <a:gd name="connsiteX2394" fmla="*/ 6918830 w 8483623"/>
              <a:gd name="connsiteY2394" fmla="*/ 3637506 h 6056872"/>
              <a:gd name="connsiteX2395" fmla="*/ 6905576 w 8483623"/>
              <a:gd name="connsiteY2395" fmla="*/ 3626448 h 6056872"/>
              <a:gd name="connsiteX2396" fmla="*/ 6870233 w 8483623"/>
              <a:gd name="connsiteY2396" fmla="*/ 3599905 h 6056872"/>
              <a:gd name="connsiteX2397" fmla="*/ 6850347 w 8483623"/>
              <a:gd name="connsiteY2397" fmla="*/ 3582215 h 6056872"/>
              <a:gd name="connsiteX2398" fmla="*/ 6843721 w 8483623"/>
              <a:gd name="connsiteY2398" fmla="*/ 3577792 h 6056872"/>
              <a:gd name="connsiteX2399" fmla="*/ 6812795 w 8483623"/>
              <a:gd name="connsiteY2399" fmla="*/ 3533559 h 6056872"/>
              <a:gd name="connsiteX2400" fmla="*/ 6799543 w 8483623"/>
              <a:gd name="connsiteY2400" fmla="*/ 3515864 h 6056872"/>
              <a:gd name="connsiteX2401" fmla="*/ 6781871 w 8483623"/>
              <a:gd name="connsiteY2401" fmla="*/ 3509230 h 6056872"/>
              <a:gd name="connsiteX2402" fmla="*/ 6750947 w 8483623"/>
              <a:gd name="connsiteY2402" fmla="*/ 3504807 h 6056872"/>
              <a:gd name="connsiteX2403" fmla="*/ 6750947 w 8483623"/>
              <a:gd name="connsiteY2403" fmla="*/ 3491534 h 6056872"/>
              <a:gd name="connsiteX2404" fmla="*/ 6750947 w 8483623"/>
              <a:gd name="connsiteY2404" fmla="*/ 3484895 h 6056872"/>
              <a:gd name="connsiteX2405" fmla="*/ 6737687 w 8483623"/>
              <a:gd name="connsiteY2405" fmla="*/ 3460566 h 6056872"/>
              <a:gd name="connsiteX2406" fmla="*/ 6717807 w 8483623"/>
              <a:gd name="connsiteY2406" fmla="*/ 3449511 h 6056872"/>
              <a:gd name="connsiteX2407" fmla="*/ 6706762 w 8483623"/>
              <a:gd name="connsiteY2407" fmla="*/ 3449511 h 6056872"/>
              <a:gd name="connsiteX2408" fmla="*/ 6686881 w 8483623"/>
              <a:gd name="connsiteY2408" fmla="*/ 3431815 h 6056872"/>
              <a:gd name="connsiteX2409" fmla="*/ 6658167 w 8483623"/>
              <a:gd name="connsiteY2409" fmla="*/ 3407485 h 6056872"/>
              <a:gd name="connsiteX2410" fmla="*/ 6618399 w 8483623"/>
              <a:gd name="connsiteY2410" fmla="*/ 3376525 h 6056872"/>
              <a:gd name="connsiteX2411" fmla="*/ 6616191 w 8483623"/>
              <a:gd name="connsiteY2411" fmla="*/ 3361044 h 6056872"/>
              <a:gd name="connsiteX2412" fmla="*/ 6631659 w 8483623"/>
              <a:gd name="connsiteY2412" fmla="*/ 3376525 h 6056872"/>
              <a:gd name="connsiteX2413" fmla="*/ 6669211 w 8483623"/>
              <a:gd name="connsiteY2413" fmla="*/ 3400852 h 6056872"/>
              <a:gd name="connsiteX2414" fmla="*/ 6693509 w 8483623"/>
              <a:gd name="connsiteY2414" fmla="*/ 3425181 h 6056872"/>
              <a:gd name="connsiteX2415" fmla="*/ 6715598 w 8483623"/>
              <a:gd name="connsiteY2415" fmla="*/ 3436239 h 6056872"/>
              <a:gd name="connsiteX2416" fmla="*/ 6726642 w 8483623"/>
              <a:gd name="connsiteY2416" fmla="*/ 3442878 h 6056872"/>
              <a:gd name="connsiteX2417" fmla="*/ 6744313 w 8483623"/>
              <a:gd name="connsiteY2417" fmla="*/ 3453934 h 6056872"/>
              <a:gd name="connsiteX2418" fmla="*/ 6777453 w 8483623"/>
              <a:gd name="connsiteY2418" fmla="*/ 3480477 h 6056872"/>
              <a:gd name="connsiteX2419" fmla="*/ 6788497 w 8483623"/>
              <a:gd name="connsiteY2419" fmla="*/ 3495957 h 6056872"/>
              <a:gd name="connsiteX2420" fmla="*/ 6795125 w 8483623"/>
              <a:gd name="connsiteY2420" fmla="*/ 3498167 h 6056872"/>
              <a:gd name="connsiteX2421" fmla="*/ 6801751 w 8483623"/>
              <a:gd name="connsiteY2421" fmla="*/ 3507016 h 6056872"/>
              <a:gd name="connsiteX2422" fmla="*/ 6826049 w 8483623"/>
              <a:gd name="connsiteY2422" fmla="*/ 3526919 h 6056872"/>
              <a:gd name="connsiteX2423" fmla="*/ 6843721 w 8483623"/>
              <a:gd name="connsiteY2423" fmla="*/ 3544615 h 6056872"/>
              <a:gd name="connsiteX2424" fmla="*/ 6856974 w 8483623"/>
              <a:gd name="connsiteY2424" fmla="*/ 3551248 h 6056872"/>
              <a:gd name="connsiteX2425" fmla="*/ 6863601 w 8483623"/>
              <a:gd name="connsiteY2425" fmla="*/ 3557887 h 6056872"/>
              <a:gd name="connsiteX2426" fmla="*/ 6863601 w 8483623"/>
              <a:gd name="connsiteY2426" fmla="*/ 3555671 h 6056872"/>
              <a:gd name="connsiteX2427" fmla="*/ 6885695 w 8483623"/>
              <a:gd name="connsiteY2427" fmla="*/ 3553462 h 6056872"/>
              <a:gd name="connsiteX2428" fmla="*/ 6879069 w 8483623"/>
              <a:gd name="connsiteY2428" fmla="*/ 3544615 h 6056872"/>
              <a:gd name="connsiteX2429" fmla="*/ 6876861 w 8483623"/>
              <a:gd name="connsiteY2429" fmla="*/ 3544615 h 6056872"/>
              <a:gd name="connsiteX2430" fmla="*/ 6830467 w 8483623"/>
              <a:gd name="connsiteY2430" fmla="*/ 3509230 h 6056872"/>
              <a:gd name="connsiteX2431" fmla="*/ 6799543 w 8483623"/>
              <a:gd name="connsiteY2431" fmla="*/ 3489319 h 6056872"/>
              <a:gd name="connsiteX2432" fmla="*/ 6837093 w 8483623"/>
              <a:gd name="connsiteY2432" fmla="*/ 3498167 h 6056872"/>
              <a:gd name="connsiteX2433" fmla="*/ 6837093 w 8483623"/>
              <a:gd name="connsiteY2433" fmla="*/ 3502591 h 6056872"/>
              <a:gd name="connsiteX2434" fmla="*/ 6874651 w 8483623"/>
              <a:gd name="connsiteY2434" fmla="*/ 3511439 h 6056872"/>
              <a:gd name="connsiteX2435" fmla="*/ 6848138 w 8483623"/>
              <a:gd name="connsiteY2435" fmla="*/ 3484895 h 6056872"/>
              <a:gd name="connsiteX2436" fmla="*/ 6819423 w 8483623"/>
              <a:gd name="connsiteY2436" fmla="*/ 3464991 h 6056872"/>
              <a:gd name="connsiteX2437" fmla="*/ 6788497 w 8483623"/>
              <a:gd name="connsiteY2437" fmla="*/ 3447302 h 6056872"/>
              <a:gd name="connsiteX2438" fmla="*/ 6722224 w 8483623"/>
              <a:gd name="connsiteY2438" fmla="*/ 3392005 h 6056872"/>
              <a:gd name="connsiteX2439" fmla="*/ 6704553 w 8483623"/>
              <a:gd name="connsiteY2439" fmla="*/ 3376525 h 6056872"/>
              <a:gd name="connsiteX2440" fmla="*/ 6644912 w 8483623"/>
              <a:gd name="connsiteY2440" fmla="*/ 3343347 h 6056872"/>
              <a:gd name="connsiteX2441" fmla="*/ 6609564 w 8483623"/>
              <a:gd name="connsiteY2441" fmla="*/ 3303539 h 6056872"/>
              <a:gd name="connsiteX2442" fmla="*/ 6580848 w 8483623"/>
              <a:gd name="connsiteY2442" fmla="*/ 3301324 h 6056872"/>
              <a:gd name="connsiteX2443" fmla="*/ 6463771 w 8483623"/>
              <a:gd name="connsiteY2443" fmla="*/ 3230553 h 6056872"/>
              <a:gd name="connsiteX2444" fmla="*/ 6443890 w 8483623"/>
              <a:gd name="connsiteY2444" fmla="*/ 3223914 h 6056872"/>
              <a:gd name="connsiteX2445" fmla="*/ 6457143 w 8483623"/>
              <a:gd name="connsiteY2445" fmla="*/ 3239401 h 6056872"/>
              <a:gd name="connsiteX2446" fmla="*/ 6470397 w 8483623"/>
              <a:gd name="connsiteY2446" fmla="*/ 3254881 h 6056872"/>
              <a:gd name="connsiteX2447" fmla="*/ 6514582 w 8483623"/>
              <a:gd name="connsiteY2447" fmla="*/ 3285842 h 6056872"/>
              <a:gd name="connsiteX2448" fmla="*/ 6525626 w 8483623"/>
              <a:gd name="connsiteY2448" fmla="*/ 3301324 h 6056872"/>
              <a:gd name="connsiteX2449" fmla="*/ 6510158 w 8483623"/>
              <a:gd name="connsiteY2449" fmla="*/ 3296899 h 6056872"/>
              <a:gd name="connsiteX2450" fmla="*/ 6499113 w 8483623"/>
              <a:gd name="connsiteY2450" fmla="*/ 3288058 h 6056872"/>
              <a:gd name="connsiteX2451" fmla="*/ 6459352 w 8483623"/>
              <a:gd name="connsiteY2451" fmla="*/ 3261514 h 6056872"/>
              <a:gd name="connsiteX2452" fmla="*/ 6416831 w 8483623"/>
              <a:gd name="connsiteY2452" fmla="*/ 3231104 h 6056872"/>
              <a:gd name="connsiteX2453" fmla="*/ 6411360 w 8483623"/>
              <a:gd name="connsiteY2453" fmla="*/ 3226399 h 6056872"/>
              <a:gd name="connsiteX2454" fmla="*/ 6358618 w 8483623"/>
              <a:gd name="connsiteY2454" fmla="*/ 3260899 h 6056872"/>
              <a:gd name="connsiteX2455" fmla="*/ 6351992 w 8483623"/>
              <a:gd name="connsiteY2455" fmla="*/ 3254266 h 6056872"/>
              <a:gd name="connsiteX2456" fmla="*/ 6392339 w 8483623"/>
              <a:gd name="connsiteY2456" fmla="*/ 3224335 h 6056872"/>
              <a:gd name="connsiteX2457" fmla="*/ 6400444 w 8483623"/>
              <a:gd name="connsiteY2457" fmla="*/ 3217010 h 6056872"/>
              <a:gd name="connsiteX2458" fmla="*/ 6377617 w 8483623"/>
              <a:gd name="connsiteY2458" fmla="*/ 3197376 h 6056872"/>
              <a:gd name="connsiteX2459" fmla="*/ 6401921 w 8483623"/>
              <a:gd name="connsiteY2459" fmla="*/ 3201800 h 6056872"/>
              <a:gd name="connsiteX2460" fmla="*/ 6412208 w 8483623"/>
              <a:gd name="connsiteY2460" fmla="*/ 3206379 h 6056872"/>
              <a:gd name="connsiteX2461" fmla="*/ 6415010 w 8483623"/>
              <a:gd name="connsiteY2461" fmla="*/ 3203846 h 6056872"/>
              <a:gd name="connsiteX2462" fmla="*/ 6406339 w 8483623"/>
              <a:gd name="connsiteY2462" fmla="*/ 3195161 h 6056872"/>
              <a:gd name="connsiteX2463" fmla="*/ 6351110 w 8483623"/>
              <a:gd name="connsiteY2463" fmla="*/ 3153143 h 6056872"/>
              <a:gd name="connsiteX2464" fmla="*/ 6282634 w 8483623"/>
              <a:gd name="connsiteY2464" fmla="*/ 3131023 h 6056872"/>
              <a:gd name="connsiteX2465" fmla="*/ 6266444 w 8483623"/>
              <a:gd name="connsiteY2465" fmla="*/ 3122903 h 6056872"/>
              <a:gd name="connsiteX2466" fmla="*/ 6255352 w 8483623"/>
              <a:gd name="connsiteY2466" fmla="*/ 3113287 h 6056872"/>
              <a:gd name="connsiteX2467" fmla="*/ 6255069 w 8483623"/>
              <a:gd name="connsiteY2467" fmla="*/ 3113544 h 6056872"/>
              <a:gd name="connsiteX2468" fmla="*/ 6254793 w 8483623"/>
              <a:gd name="connsiteY2468" fmla="*/ 3137041 h 6056872"/>
              <a:gd name="connsiteX2469" fmla="*/ 6223867 w 8483623"/>
              <a:gd name="connsiteY2469" fmla="*/ 3161369 h 6056872"/>
              <a:gd name="connsiteX2470" fmla="*/ 6206197 w 8483623"/>
              <a:gd name="connsiteY2470" fmla="*/ 3179065 h 6056872"/>
              <a:gd name="connsiteX2471" fmla="*/ 6209131 w 8483623"/>
              <a:gd name="connsiteY2471" fmla="*/ 3182659 h 6056872"/>
              <a:gd name="connsiteX2472" fmla="*/ 6211910 w 8483623"/>
              <a:gd name="connsiteY2472" fmla="*/ 3184411 h 6056872"/>
              <a:gd name="connsiteX2473" fmla="*/ 6213134 w 8483623"/>
              <a:gd name="connsiteY2473" fmla="*/ 3184871 h 6056872"/>
              <a:gd name="connsiteX2474" fmla="*/ 6232704 w 8483623"/>
              <a:gd name="connsiteY2474" fmla="*/ 3172432 h 6056872"/>
              <a:gd name="connsiteX2475" fmla="*/ 6224974 w 8483623"/>
              <a:gd name="connsiteY2475" fmla="*/ 3188188 h 6056872"/>
              <a:gd name="connsiteX2476" fmla="*/ 6220477 w 8483623"/>
              <a:gd name="connsiteY2476" fmla="*/ 3189488 h 6056872"/>
              <a:gd name="connsiteX2477" fmla="*/ 6293678 w 8483623"/>
              <a:gd name="connsiteY2477" fmla="*/ 3230553 h 6056872"/>
              <a:gd name="connsiteX2478" fmla="*/ 6501322 w 8483623"/>
              <a:gd name="connsiteY2478" fmla="*/ 3356620 h 6056872"/>
              <a:gd name="connsiteX2479" fmla="*/ 6607355 w 8483623"/>
              <a:gd name="connsiteY2479" fmla="*/ 3438453 h 6056872"/>
              <a:gd name="connsiteX2480" fmla="*/ 6625027 w 8483623"/>
              <a:gd name="connsiteY2480" fmla="*/ 3449511 h 6056872"/>
              <a:gd name="connsiteX2481" fmla="*/ 6627235 w 8483623"/>
              <a:gd name="connsiteY2481" fmla="*/ 3449511 h 6056872"/>
              <a:gd name="connsiteX2482" fmla="*/ 6627235 w 8483623"/>
              <a:gd name="connsiteY2482" fmla="*/ 3451725 h 6056872"/>
              <a:gd name="connsiteX2483" fmla="*/ 6722224 w 8483623"/>
              <a:gd name="connsiteY2483" fmla="*/ 3520288 h 6056872"/>
              <a:gd name="connsiteX2484" fmla="*/ 6870233 w 8483623"/>
              <a:gd name="connsiteY2484" fmla="*/ 3635296 h 6056872"/>
              <a:gd name="connsiteX2485" fmla="*/ 7016027 w 8483623"/>
              <a:gd name="connsiteY2485" fmla="*/ 3759148 h 6056872"/>
              <a:gd name="connsiteX2486" fmla="*/ 7256811 w 8483623"/>
              <a:gd name="connsiteY2486" fmla="*/ 3989168 h 6056872"/>
              <a:gd name="connsiteX2487" fmla="*/ 7283317 w 8483623"/>
              <a:gd name="connsiteY2487" fmla="*/ 4011288 h 6056872"/>
              <a:gd name="connsiteX2488" fmla="*/ 7294363 w 8483623"/>
              <a:gd name="connsiteY2488" fmla="*/ 3993593 h 6056872"/>
              <a:gd name="connsiteX2489" fmla="*/ 7281109 w 8483623"/>
              <a:gd name="connsiteY2489" fmla="*/ 3975896 h 6056872"/>
              <a:gd name="connsiteX2490" fmla="*/ 7243557 w 8483623"/>
              <a:gd name="connsiteY2490" fmla="*/ 3951569 h 6056872"/>
              <a:gd name="connsiteX2491" fmla="*/ 7300989 w 8483623"/>
              <a:gd name="connsiteY2491" fmla="*/ 3969263 h 6056872"/>
              <a:gd name="connsiteX2492" fmla="*/ 7318661 w 8483623"/>
              <a:gd name="connsiteY2492" fmla="*/ 3986959 h 6056872"/>
              <a:gd name="connsiteX2493" fmla="*/ 7338547 w 8483623"/>
              <a:gd name="connsiteY2493" fmla="*/ 4017922 h 6056872"/>
              <a:gd name="connsiteX2494" fmla="*/ 7342965 w 8483623"/>
              <a:gd name="connsiteY2494" fmla="*/ 4020130 h 6056872"/>
              <a:gd name="connsiteX2495" fmla="*/ 7365053 w 8483623"/>
              <a:gd name="connsiteY2495" fmla="*/ 4028977 h 6056872"/>
              <a:gd name="connsiteX2496" fmla="*/ 7395978 w 8483623"/>
              <a:gd name="connsiteY2496" fmla="*/ 4057730 h 6056872"/>
              <a:gd name="connsiteX2497" fmla="*/ 7398187 w 8483623"/>
              <a:gd name="connsiteY2497" fmla="*/ 4057730 h 6056872"/>
              <a:gd name="connsiteX2498" fmla="*/ 7457834 w 8483623"/>
              <a:gd name="connsiteY2498" fmla="*/ 4097546 h 6056872"/>
              <a:gd name="connsiteX2499" fmla="*/ 7488759 w 8483623"/>
              <a:gd name="connsiteY2499" fmla="*/ 4117450 h 6056872"/>
              <a:gd name="connsiteX2500" fmla="*/ 7490967 w 8483623"/>
              <a:gd name="connsiteY2500" fmla="*/ 4101963 h 6056872"/>
              <a:gd name="connsiteX2501" fmla="*/ 7484341 w 8483623"/>
              <a:gd name="connsiteY2501" fmla="*/ 4101963 h 6056872"/>
              <a:gd name="connsiteX2502" fmla="*/ 7482131 w 8483623"/>
              <a:gd name="connsiteY2502" fmla="*/ 4099755 h 6056872"/>
              <a:gd name="connsiteX2503" fmla="*/ 7462251 w 8483623"/>
              <a:gd name="connsiteY2503" fmla="*/ 4095331 h 6056872"/>
              <a:gd name="connsiteX2504" fmla="*/ 7453409 w 8483623"/>
              <a:gd name="connsiteY2504" fmla="*/ 4068792 h 6056872"/>
              <a:gd name="connsiteX2505" fmla="*/ 7426903 w 8483623"/>
              <a:gd name="connsiteY2505" fmla="*/ 4033402 h 6056872"/>
              <a:gd name="connsiteX2506" fmla="*/ 7409231 w 8483623"/>
              <a:gd name="connsiteY2506" fmla="*/ 4011288 h 6056872"/>
              <a:gd name="connsiteX2507" fmla="*/ 7404814 w 8483623"/>
              <a:gd name="connsiteY2507" fmla="*/ 4011288 h 6056872"/>
              <a:gd name="connsiteX2508" fmla="*/ 7393769 w 8483623"/>
              <a:gd name="connsiteY2508" fmla="*/ 4015712 h 6056872"/>
              <a:gd name="connsiteX2509" fmla="*/ 7382725 w 8483623"/>
              <a:gd name="connsiteY2509" fmla="*/ 4004650 h 6056872"/>
              <a:gd name="connsiteX2510" fmla="*/ 7391560 w 8483623"/>
              <a:gd name="connsiteY2510" fmla="*/ 4002440 h 6056872"/>
              <a:gd name="connsiteX2511" fmla="*/ 7384934 w 8483623"/>
              <a:gd name="connsiteY2511" fmla="*/ 3986959 h 6056872"/>
              <a:gd name="connsiteX2512" fmla="*/ 7398187 w 8483623"/>
              <a:gd name="connsiteY2512" fmla="*/ 3967049 h 6056872"/>
              <a:gd name="connsiteX2513" fmla="*/ 7473295 w 8483623"/>
              <a:gd name="connsiteY2513" fmla="*/ 4046673 h 6056872"/>
              <a:gd name="connsiteX2514" fmla="*/ 7528519 w 8483623"/>
              <a:gd name="connsiteY2514" fmla="*/ 4088698 h 6056872"/>
              <a:gd name="connsiteX2515" fmla="*/ 7577121 w 8483623"/>
              <a:gd name="connsiteY2515" fmla="*/ 4159469 h 6056872"/>
              <a:gd name="connsiteX2516" fmla="*/ 7539564 w 8483623"/>
              <a:gd name="connsiteY2516" fmla="*/ 4172740 h 6056872"/>
              <a:gd name="connsiteX2517" fmla="*/ 7546190 w 8483623"/>
              <a:gd name="connsiteY2517" fmla="*/ 4188220 h 6056872"/>
              <a:gd name="connsiteX2518" fmla="*/ 7585957 w 8483623"/>
              <a:gd name="connsiteY2518" fmla="*/ 4174956 h 6056872"/>
              <a:gd name="connsiteX2519" fmla="*/ 7605837 w 8483623"/>
              <a:gd name="connsiteY2519" fmla="*/ 4161684 h 6056872"/>
              <a:gd name="connsiteX2520" fmla="*/ 7636761 w 8483623"/>
              <a:gd name="connsiteY2520" fmla="*/ 4188220 h 6056872"/>
              <a:gd name="connsiteX2521" fmla="*/ 7661059 w 8483623"/>
              <a:gd name="connsiteY2521" fmla="*/ 4192644 h 6056872"/>
              <a:gd name="connsiteX2522" fmla="*/ 7627925 w 8483623"/>
              <a:gd name="connsiteY2522" fmla="*/ 4139564 h 6056872"/>
              <a:gd name="connsiteX2523" fmla="*/ 7652223 w 8483623"/>
              <a:gd name="connsiteY2523" fmla="*/ 4146203 h 6056872"/>
              <a:gd name="connsiteX2524" fmla="*/ 7700825 w 8483623"/>
              <a:gd name="connsiteY2524" fmla="*/ 4166108 h 6056872"/>
              <a:gd name="connsiteX2525" fmla="*/ 7731751 w 8483623"/>
              <a:gd name="connsiteY2525" fmla="*/ 4168317 h 6056872"/>
              <a:gd name="connsiteX2526" fmla="*/ 7711870 w 8483623"/>
              <a:gd name="connsiteY2526" fmla="*/ 4179379 h 6056872"/>
              <a:gd name="connsiteX2527" fmla="*/ 7714079 w 8483623"/>
              <a:gd name="connsiteY2527" fmla="*/ 4199283 h 6056872"/>
              <a:gd name="connsiteX2528" fmla="*/ 7720706 w 8483623"/>
              <a:gd name="connsiteY2528" fmla="*/ 4261207 h 6056872"/>
              <a:gd name="connsiteX2529" fmla="*/ 7718497 w 8483623"/>
              <a:gd name="connsiteY2529" fmla="*/ 4283327 h 6056872"/>
              <a:gd name="connsiteX2530" fmla="*/ 7767093 w 8483623"/>
              <a:gd name="connsiteY2530" fmla="*/ 4362952 h 6056872"/>
              <a:gd name="connsiteX2531" fmla="*/ 7742795 w 8483623"/>
              <a:gd name="connsiteY2531" fmla="*/ 4387280 h 6056872"/>
              <a:gd name="connsiteX2532" fmla="*/ 7775929 w 8483623"/>
              <a:gd name="connsiteY2532" fmla="*/ 4404969 h 6056872"/>
              <a:gd name="connsiteX2533" fmla="*/ 7800227 w 8483623"/>
              <a:gd name="connsiteY2533" fmla="*/ 4418240 h 6056872"/>
              <a:gd name="connsiteX2534" fmla="*/ 7837783 w 8483623"/>
              <a:gd name="connsiteY2534" fmla="*/ 4446994 h 6056872"/>
              <a:gd name="connsiteX2535" fmla="*/ 7778137 w 8483623"/>
              <a:gd name="connsiteY2535" fmla="*/ 4378433 h 6056872"/>
              <a:gd name="connsiteX2536" fmla="*/ 7809069 w 8483623"/>
              <a:gd name="connsiteY2536" fmla="*/ 4356313 h 6056872"/>
              <a:gd name="connsiteX2537" fmla="*/ 7813487 w 8483623"/>
              <a:gd name="connsiteY2537" fmla="*/ 4343041 h 6056872"/>
              <a:gd name="connsiteX2538" fmla="*/ 7817903 w 8483623"/>
              <a:gd name="connsiteY2538" fmla="*/ 4334199 h 6056872"/>
              <a:gd name="connsiteX2539" fmla="*/ 7831157 w 8483623"/>
              <a:gd name="connsiteY2539" fmla="*/ 4334199 h 6056872"/>
              <a:gd name="connsiteX2540" fmla="*/ 7824531 w 8483623"/>
              <a:gd name="connsiteY2540" fmla="*/ 4320927 h 6056872"/>
              <a:gd name="connsiteX2541" fmla="*/ 7839993 w 8483623"/>
              <a:gd name="connsiteY2541" fmla="*/ 4323136 h 6056872"/>
              <a:gd name="connsiteX2542" fmla="*/ 7833367 w 8483623"/>
              <a:gd name="connsiteY2542" fmla="*/ 4369584 h 6056872"/>
              <a:gd name="connsiteX2543" fmla="*/ 7831157 w 8483623"/>
              <a:gd name="connsiteY2543" fmla="*/ 4376217 h 6056872"/>
              <a:gd name="connsiteX2544" fmla="*/ 7879753 w 8483623"/>
              <a:gd name="connsiteY2544" fmla="*/ 4396121 h 6056872"/>
              <a:gd name="connsiteX2545" fmla="*/ 7886380 w 8483623"/>
              <a:gd name="connsiteY2545" fmla="*/ 4400545 h 6056872"/>
              <a:gd name="connsiteX2546" fmla="*/ 7904051 w 8483623"/>
              <a:gd name="connsiteY2546" fmla="*/ 4462474 h 6056872"/>
              <a:gd name="connsiteX2547" fmla="*/ 7906261 w 8483623"/>
              <a:gd name="connsiteY2547" fmla="*/ 4464690 h 6056872"/>
              <a:gd name="connsiteX2548" fmla="*/ 7923937 w 8483623"/>
              <a:gd name="connsiteY2548" fmla="*/ 4462474 h 6056872"/>
              <a:gd name="connsiteX2549" fmla="*/ 7941609 w 8483623"/>
              <a:gd name="connsiteY2549" fmla="*/ 4460266 h 6056872"/>
              <a:gd name="connsiteX2550" fmla="*/ 7965907 w 8483623"/>
              <a:gd name="connsiteY2550" fmla="*/ 4455842 h 6056872"/>
              <a:gd name="connsiteX2551" fmla="*/ 7957071 w 8483623"/>
              <a:gd name="connsiteY2551" fmla="*/ 4440360 h 6056872"/>
              <a:gd name="connsiteX2552" fmla="*/ 7890798 w 8483623"/>
              <a:gd name="connsiteY2552" fmla="*/ 4374009 h 6056872"/>
              <a:gd name="connsiteX2553" fmla="*/ 7881962 w 8483623"/>
              <a:gd name="connsiteY2553" fmla="*/ 4356313 h 6056872"/>
              <a:gd name="connsiteX2554" fmla="*/ 7897424 w 8483623"/>
              <a:gd name="connsiteY2554" fmla="*/ 4362952 h 6056872"/>
              <a:gd name="connsiteX2555" fmla="*/ 7915097 w 8483623"/>
              <a:gd name="connsiteY2555" fmla="*/ 4367370 h 6056872"/>
              <a:gd name="connsiteX2556" fmla="*/ 7946027 w 8483623"/>
              <a:gd name="connsiteY2556" fmla="*/ 4391704 h 6056872"/>
              <a:gd name="connsiteX2557" fmla="*/ 7965907 w 8483623"/>
              <a:gd name="connsiteY2557" fmla="*/ 4391704 h 6056872"/>
              <a:gd name="connsiteX2558" fmla="*/ 7976951 w 8483623"/>
              <a:gd name="connsiteY2558" fmla="*/ 4400545 h 6056872"/>
              <a:gd name="connsiteX2559" fmla="*/ 7994623 w 8483623"/>
              <a:gd name="connsiteY2559" fmla="*/ 4420456 h 6056872"/>
              <a:gd name="connsiteX2560" fmla="*/ 8014503 w 8483623"/>
              <a:gd name="connsiteY2560" fmla="*/ 4444785 h 6056872"/>
              <a:gd name="connsiteX2561" fmla="*/ 8027756 w 8483623"/>
              <a:gd name="connsiteY2561" fmla="*/ 4462474 h 6056872"/>
              <a:gd name="connsiteX2562" fmla="*/ 8025547 w 8483623"/>
              <a:gd name="connsiteY2562" fmla="*/ 4462474 h 6056872"/>
              <a:gd name="connsiteX2563" fmla="*/ 8021130 w 8483623"/>
              <a:gd name="connsiteY2563" fmla="*/ 4473537 h 6056872"/>
              <a:gd name="connsiteX2564" fmla="*/ 8056478 w 8483623"/>
              <a:gd name="connsiteY2564" fmla="*/ 4515556 h 6056872"/>
              <a:gd name="connsiteX2565" fmla="*/ 8058687 w 8483623"/>
              <a:gd name="connsiteY2565" fmla="*/ 4513346 h 6056872"/>
              <a:gd name="connsiteX2566" fmla="*/ 8098447 w 8483623"/>
              <a:gd name="connsiteY2566" fmla="*/ 4570852 h 6056872"/>
              <a:gd name="connsiteX2567" fmla="*/ 8085194 w 8483623"/>
              <a:gd name="connsiteY2567" fmla="*/ 4586333 h 6056872"/>
              <a:gd name="connsiteX2568" fmla="*/ 8078567 w 8483623"/>
              <a:gd name="connsiteY2568" fmla="*/ 4601813 h 6056872"/>
              <a:gd name="connsiteX2569" fmla="*/ 8076358 w 8483623"/>
              <a:gd name="connsiteY2569" fmla="*/ 4641622 h 6056872"/>
              <a:gd name="connsiteX2570" fmla="*/ 8041016 w 8483623"/>
              <a:gd name="connsiteY2570" fmla="*/ 4634990 h 6056872"/>
              <a:gd name="connsiteX2571" fmla="*/ 8005667 w 8483623"/>
              <a:gd name="connsiteY2571" fmla="*/ 4575276 h 6056872"/>
              <a:gd name="connsiteX2572" fmla="*/ 7981369 w 8483623"/>
              <a:gd name="connsiteY2572" fmla="*/ 4562003 h 6056872"/>
              <a:gd name="connsiteX2573" fmla="*/ 7981369 w 8483623"/>
              <a:gd name="connsiteY2573" fmla="*/ 4577484 h 6056872"/>
              <a:gd name="connsiteX2574" fmla="*/ 7963697 w 8483623"/>
              <a:gd name="connsiteY2574" fmla="*/ 4592965 h 6056872"/>
              <a:gd name="connsiteX2575" fmla="*/ 8007876 w 8483623"/>
              <a:gd name="connsiteY2575" fmla="*/ 4634990 h 6056872"/>
              <a:gd name="connsiteX2576" fmla="*/ 8023338 w 8483623"/>
              <a:gd name="connsiteY2576" fmla="*/ 4663743 h 6056872"/>
              <a:gd name="connsiteX2577" fmla="*/ 8058687 w 8483623"/>
              <a:gd name="connsiteY2577" fmla="*/ 4688071 h 6056872"/>
              <a:gd name="connsiteX2578" fmla="*/ 8067523 w 8483623"/>
              <a:gd name="connsiteY2578" fmla="*/ 4701342 h 6056872"/>
              <a:gd name="connsiteX2579" fmla="*/ 8105075 w 8483623"/>
              <a:gd name="connsiteY2579" fmla="*/ 4721247 h 6056872"/>
              <a:gd name="connsiteX2580" fmla="*/ 8144835 w 8483623"/>
              <a:gd name="connsiteY2580" fmla="*/ 4754424 h 6056872"/>
              <a:gd name="connsiteX2581" fmla="*/ 8138207 w 8483623"/>
              <a:gd name="connsiteY2581" fmla="*/ 4787600 h 6056872"/>
              <a:gd name="connsiteX2582" fmla="*/ 8135999 w 8483623"/>
              <a:gd name="connsiteY2582" fmla="*/ 4772114 h 6056872"/>
              <a:gd name="connsiteX2583" fmla="*/ 8191228 w 8483623"/>
              <a:gd name="connsiteY2583" fmla="*/ 4732303 h 6056872"/>
              <a:gd name="connsiteX2584" fmla="*/ 8129371 w 8483623"/>
              <a:gd name="connsiteY2584" fmla="*/ 4719032 h 6056872"/>
              <a:gd name="connsiteX2585" fmla="*/ 8138207 w 8483623"/>
              <a:gd name="connsiteY2585" fmla="*/ 4643837 h 6056872"/>
              <a:gd name="connsiteX2586" fmla="*/ 8129371 w 8483623"/>
              <a:gd name="connsiteY2586" fmla="*/ 4566427 h 6056872"/>
              <a:gd name="connsiteX2587" fmla="*/ 8144835 w 8483623"/>
              <a:gd name="connsiteY2587" fmla="*/ 4555365 h 6056872"/>
              <a:gd name="connsiteX2588" fmla="*/ 8155879 w 8483623"/>
              <a:gd name="connsiteY2588" fmla="*/ 4581910 h 6056872"/>
              <a:gd name="connsiteX2589" fmla="*/ 8180183 w 8483623"/>
              <a:gd name="connsiteY2589" fmla="*/ 4650471 h 6056872"/>
              <a:gd name="connsiteX2590" fmla="*/ 8184601 w 8483623"/>
              <a:gd name="connsiteY2590" fmla="*/ 4705766 h 6056872"/>
              <a:gd name="connsiteX2591" fmla="*/ 8197854 w 8483623"/>
              <a:gd name="connsiteY2591" fmla="*/ 4716823 h 6056872"/>
              <a:gd name="connsiteX2592" fmla="*/ 8206690 w 8483623"/>
              <a:gd name="connsiteY2592" fmla="*/ 4734519 h 6056872"/>
              <a:gd name="connsiteX2593" fmla="*/ 8208899 w 8483623"/>
              <a:gd name="connsiteY2593" fmla="*/ 4767695 h 6056872"/>
              <a:gd name="connsiteX2594" fmla="*/ 8215525 w 8483623"/>
              <a:gd name="connsiteY2594" fmla="*/ 4774328 h 6056872"/>
              <a:gd name="connsiteX2595" fmla="*/ 8219943 w 8483623"/>
              <a:gd name="connsiteY2595" fmla="*/ 4807505 h 6056872"/>
              <a:gd name="connsiteX2596" fmla="*/ 8224361 w 8483623"/>
              <a:gd name="connsiteY2596" fmla="*/ 4842891 h 6056872"/>
              <a:gd name="connsiteX2597" fmla="*/ 8248659 w 8483623"/>
              <a:gd name="connsiteY2597" fmla="*/ 4803080 h 6056872"/>
              <a:gd name="connsiteX2598" fmla="*/ 8288427 w 8483623"/>
              <a:gd name="connsiteY2598" fmla="*/ 4860585 h 6056872"/>
              <a:gd name="connsiteX2599" fmla="*/ 8286217 w 8483623"/>
              <a:gd name="connsiteY2599" fmla="*/ 4878275 h 6056872"/>
              <a:gd name="connsiteX2600" fmla="*/ 8301679 w 8483623"/>
              <a:gd name="connsiteY2600" fmla="*/ 4909243 h 6056872"/>
              <a:gd name="connsiteX2601" fmla="*/ 8354693 w 8483623"/>
              <a:gd name="connsiteY2601" fmla="*/ 4962324 h 6056872"/>
              <a:gd name="connsiteX2602" fmla="*/ 8325977 w 8483623"/>
              <a:gd name="connsiteY2602" fmla="*/ 4968957 h 6056872"/>
              <a:gd name="connsiteX2603" fmla="*/ 8350275 w 8483623"/>
              <a:gd name="connsiteY2603" fmla="*/ 5024253 h 6056872"/>
              <a:gd name="connsiteX2604" fmla="*/ 8337022 w 8483623"/>
              <a:gd name="connsiteY2604" fmla="*/ 5072910 h 6056872"/>
              <a:gd name="connsiteX2605" fmla="*/ 8328187 w 8483623"/>
              <a:gd name="connsiteY2605" fmla="*/ 5092814 h 6056872"/>
              <a:gd name="connsiteX2606" fmla="*/ 8299471 w 8483623"/>
              <a:gd name="connsiteY2606" fmla="*/ 5092814 h 6056872"/>
              <a:gd name="connsiteX2607" fmla="*/ 8246451 w 8483623"/>
              <a:gd name="connsiteY2607" fmla="*/ 5075119 h 6056872"/>
              <a:gd name="connsiteX2608" fmla="*/ 8246451 w 8483623"/>
              <a:gd name="connsiteY2608" fmla="*/ 5064062 h 6056872"/>
              <a:gd name="connsiteX2609" fmla="*/ 8228779 w 8483623"/>
              <a:gd name="connsiteY2609" fmla="*/ 5057429 h 6056872"/>
              <a:gd name="connsiteX2610" fmla="*/ 8208899 w 8483623"/>
              <a:gd name="connsiteY2610" fmla="*/ 5046366 h 6056872"/>
              <a:gd name="connsiteX2611" fmla="*/ 8204481 w 8483623"/>
              <a:gd name="connsiteY2611" fmla="*/ 5046366 h 6056872"/>
              <a:gd name="connsiteX2612" fmla="*/ 8197854 w 8483623"/>
              <a:gd name="connsiteY2612" fmla="*/ 5039734 h 6056872"/>
              <a:gd name="connsiteX2613" fmla="*/ 8190805 w 8483623"/>
              <a:gd name="connsiteY2613" fmla="*/ 5037084 h 6056872"/>
              <a:gd name="connsiteX2614" fmla="*/ 8189080 w 8483623"/>
              <a:gd name="connsiteY2614" fmla="*/ 5050912 h 6056872"/>
              <a:gd name="connsiteX2615" fmla="*/ 8204542 w 8483623"/>
              <a:gd name="connsiteY2615" fmla="*/ 5084089 h 6056872"/>
              <a:gd name="connsiteX2616" fmla="*/ 8257557 w 8483623"/>
              <a:gd name="connsiteY2616" fmla="*/ 5137170 h 6056872"/>
              <a:gd name="connsiteX2617" fmla="*/ 8228841 w 8483623"/>
              <a:gd name="connsiteY2617" fmla="*/ 5143803 h 6056872"/>
              <a:gd name="connsiteX2618" fmla="*/ 8253139 w 8483623"/>
              <a:gd name="connsiteY2618" fmla="*/ 5199099 h 6056872"/>
              <a:gd name="connsiteX2619" fmla="*/ 8240130 w 8483623"/>
              <a:gd name="connsiteY2619" fmla="*/ 5246875 h 6056872"/>
              <a:gd name="connsiteX2620" fmla="*/ 8242033 w 8483623"/>
              <a:gd name="connsiteY2620" fmla="*/ 5252058 h 6056872"/>
              <a:gd name="connsiteX2621" fmla="*/ 8275173 w 8483623"/>
              <a:gd name="connsiteY2621" fmla="*/ 5271963 h 6056872"/>
              <a:gd name="connsiteX2622" fmla="*/ 8277381 w 8483623"/>
              <a:gd name="connsiteY2622" fmla="*/ 5294082 h 6056872"/>
              <a:gd name="connsiteX2623" fmla="*/ 8270749 w 8483623"/>
              <a:gd name="connsiteY2623" fmla="*/ 5307348 h 6056872"/>
              <a:gd name="connsiteX2624" fmla="*/ 8264121 w 8483623"/>
              <a:gd name="connsiteY2624" fmla="*/ 5291867 h 6056872"/>
              <a:gd name="connsiteX2625" fmla="*/ 8233197 w 8483623"/>
              <a:gd name="connsiteY2625" fmla="*/ 5305139 h 6056872"/>
              <a:gd name="connsiteX2626" fmla="*/ 8222152 w 8483623"/>
              <a:gd name="connsiteY2626" fmla="*/ 5311772 h 6056872"/>
              <a:gd name="connsiteX2627" fmla="*/ 8197854 w 8483623"/>
              <a:gd name="connsiteY2627" fmla="*/ 5305139 h 6056872"/>
              <a:gd name="connsiteX2628" fmla="*/ 8193437 w 8483623"/>
              <a:gd name="connsiteY2628" fmla="*/ 5276386 h 6056872"/>
              <a:gd name="connsiteX2629" fmla="*/ 8162513 w 8483623"/>
              <a:gd name="connsiteY2629" fmla="*/ 5263114 h 6056872"/>
              <a:gd name="connsiteX2630" fmla="*/ 8153143 w 8483623"/>
              <a:gd name="connsiteY2630" fmla="*/ 5255080 h 6056872"/>
              <a:gd name="connsiteX2631" fmla="*/ 8155940 w 8483623"/>
              <a:gd name="connsiteY2631" fmla="*/ 5258813 h 6056872"/>
              <a:gd name="connsiteX2632" fmla="*/ 8145733 w 8483623"/>
              <a:gd name="connsiteY2632" fmla="*/ 5258813 h 6056872"/>
              <a:gd name="connsiteX2633" fmla="*/ 8151461 w 8483623"/>
              <a:gd name="connsiteY2633" fmla="*/ 5263114 h 6056872"/>
              <a:gd name="connsiteX2634" fmla="*/ 8177973 w 8483623"/>
              <a:gd name="connsiteY2634" fmla="*/ 5340525 h 6056872"/>
              <a:gd name="connsiteX2635" fmla="*/ 8197854 w 8483623"/>
              <a:gd name="connsiteY2635" fmla="*/ 5356011 h 6056872"/>
              <a:gd name="connsiteX2636" fmla="*/ 8197854 w 8483623"/>
              <a:gd name="connsiteY2636" fmla="*/ 5384757 h 6056872"/>
              <a:gd name="connsiteX2637" fmla="*/ 8200063 w 8483623"/>
              <a:gd name="connsiteY2637" fmla="*/ 5391396 h 6056872"/>
              <a:gd name="connsiteX2638" fmla="*/ 8233197 w 8483623"/>
              <a:gd name="connsiteY2638" fmla="*/ 5466591 h 6056872"/>
              <a:gd name="connsiteX2639" fmla="*/ 8242033 w 8483623"/>
              <a:gd name="connsiteY2639" fmla="*/ 5501982 h 6056872"/>
              <a:gd name="connsiteX2640" fmla="*/ 8242033 w 8483623"/>
              <a:gd name="connsiteY2640" fmla="*/ 5517463 h 6056872"/>
              <a:gd name="connsiteX2641" fmla="*/ 8230988 w 8483623"/>
              <a:gd name="connsiteY2641" fmla="*/ 5506406 h 6056872"/>
              <a:gd name="connsiteX2642" fmla="*/ 8191228 w 8483623"/>
              <a:gd name="connsiteY2642" fmla="*/ 5446687 h 6056872"/>
              <a:gd name="connsiteX2643" fmla="*/ 8171347 w 8483623"/>
              <a:gd name="connsiteY2643" fmla="*/ 5398030 h 6056872"/>
              <a:gd name="connsiteX2644" fmla="*/ 8131581 w 8483623"/>
              <a:gd name="connsiteY2644" fmla="*/ 5331677 h 6056872"/>
              <a:gd name="connsiteX2645" fmla="*/ 8122745 w 8483623"/>
              <a:gd name="connsiteY2645" fmla="*/ 5298506 h 6056872"/>
              <a:gd name="connsiteX2646" fmla="*/ 8096239 w 8483623"/>
              <a:gd name="connsiteY2646" fmla="*/ 5287444 h 6056872"/>
              <a:gd name="connsiteX2647" fmla="*/ 8071940 w 8483623"/>
              <a:gd name="connsiteY2647" fmla="*/ 5247634 h 6056872"/>
              <a:gd name="connsiteX2648" fmla="*/ 8071940 w 8483623"/>
              <a:gd name="connsiteY2648" fmla="*/ 5253349 h 6056872"/>
              <a:gd name="connsiteX2649" fmla="*/ 8089673 w 8483623"/>
              <a:gd name="connsiteY2649" fmla="*/ 5291990 h 6056872"/>
              <a:gd name="connsiteX2650" fmla="*/ 8096299 w 8483623"/>
              <a:gd name="connsiteY2650" fmla="*/ 5322952 h 6056872"/>
              <a:gd name="connsiteX2651" fmla="*/ 8113971 w 8483623"/>
              <a:gd name="connsiteY2651" fmla="*/ 5342862 h 6056872"/>
              <a:gd name="connsiteX2652" fmla="*/ 8144896 w 8483623"/>
              <a:gd name="connsiteY2652" fmla="*/ 5426904 h 6056872"/>
              <a:gd name="connsiteX2653" fmla="*/ 8178036 w 8483623"/>
              <a:gd name="connsiteY2653" fmla="*/ 5446809 h 6056872"/>
              <a:gd name="connsiteX2654" fmla="*/ 8180245 w 8483623"/>
              <a:gd name="connsiteY2654" fmla="*/ 5468929 h 6056872"/>
              <a:gd name="connsiteX2655" fmla="*/ 8171402 w 8483623"/>
              <a:gd name="connsiteY2655" fmla="*/ 5482195 h 6056872"/>
              <a:gd name="connsiteX2656" fmla="*/ 8166984 w 8483623"/>
              <a:gd name="connsiteY2656" fmla="*/ 5464505 h 6056872"/>
              <a:gd name="connsiteX2657" fmla="*/ 8136060 w 8483623"/>
              <a:gd name="connsiteY2657" fmla="*/ 5479985 h 6056872"/>
              <a:gd name="connsiteX2658" fmla="*/ 8125016 w 8483623"/>
              <a:gd name="connsiteY2658" fmla="*/ 5484409 h 6056872"/>
              <a:gd name="connsiteX2659" fmla="*/ 8123279 w 8483623"/>
              <a:gd name="connsiteY2659" fmla="*/ 5483932 h 6056872"/>
              <a:gd name="connsiteX2660" fmla="*/ 8135999 w 8483623"/>
              <a:gd name="connsiteY2660" fmla="*/ 5528520 h 6056872"/>
              <a:gd name="connsiteX2661" fmla="*/ 8140417 w 8483623"/>
              <a:gd name="connsiteY2661" fmla="*/ 5588240 h 6056872"/>
              <a:gd name="connsiteX2662" fmla="*/ 8149252 w 8483623"/>
              <a:gd name="connsiteY2662" fmla="*/ 5625834 h 6056872"/>
              <a:gd name="connsiteX2663" fmla="*/ 8127163 w 8483623"/>
              <a:gd name="connsiteY2663" fmla="*/ 5594873 h 6056872"/>
              <a:gd name="connsiteX2664" fmla="*/ 8118327 w 8483623"/>
              <a:gd name="connsiteY2664" fmla="*/ 5563911 h 6056872"/>
              <a:gd name="connsiteX2665" fmla="*/ 8100657 w 8483623"/>
              <a:gd name="connsiteY2665" fmla="*/ 5515254 h 6056872"/>
              <a:gd name="connsiteX2666" fmla="*/ 8065087 w 8483623"/>
              <a:gd name="connsiteY2666" fmla="*/ 5467172 h 6056872"/>
              <a:gd name="connsiteX2667" fmla="*/ 8080837 w 8483623"/>
              <a:gd name="connsiteY2667" fmla="*/ 5513162 h 6056872"/>
              <a:gd name="connsiteX2668" fmla="*/ 8100717 w 8483623"/>
              <a:gd name="connsiteY2668" fmla="*/ 5530858 h 6056872"/>
              <a:gd name="connsiteX2669" fmla="*/ 8100717 w 8483623"/>
              <a:gd name="connsiteY2669" fmla="*/ 5557395 h 6056872"/>
              <a:gd name="connsiteX2670" fmla="*/ 8100717 w 8483623"/>
              <a:gd name="connsiteY2670" fmla="*/ 5564028 h 6056872"/>
              <a:gd name="connsiteX2671" fmla="*/ 8136060 w 8483623"/>
              <a:gd name="connsiteY2671" fmla="*/ 5641437 h 6056872"/>
              <a:gd name="connsiteX2672" fmla="*/ 8144896 w 8483623"/>
              <a:gd name="connsiteY2672" fmla="*/ 5674614 h 6056872"/>
              <a:gd name="connsiteX2673" fmla="*/ 8144896 w 8483623"/>
              <a:gd name="connsiteY2673" fmla="*/ 5690101 h 6056872"/>
              <a:gd name="connsiteX2674" fmla="*/ 8133852 w 8483623"/>
              <a:gd name="connsiteY2674" fmla="*/ 5681253 h 6056872"/>
              <a:gd name="connsiteX2675" fmla="*/ 8094091 w 8483623"/>
              <a:gd name="connsiteY2675" fmla="*/ 5619325 h 6056872"/>
              <a:gd name="connsiteX2676" fmla="*/ 8074211 w 8483623"/>
              <a:gd name="connsiteY2676" fmla="*/ 5570667 h 6056872"/>
              <a:gd name="connsiteX2677" fmla="*/ 8034445 w 8483623"/>
              <a:gd name="connsiteY2677" fmla="*/ 5506523 h 6056872"/>
              <a:gd name="connsiteX2678" fmla="*/ 8025608 w 8483623"/>
              <a:gd name="connsiteY2678" fmla="*/ 5473353 h 6056872"/>
              <a:gd name="connsiteX2679" fmla="*/ 7999102 w 8483623"/>
              <a:gd name="connsiteY2679" fmla="*/ 5460081 h 6056872"/>
              <a:gd name="connsiteX2680" fmla="*/ 7974803 w 8483623"/>
              <a:gd name="connsiteY2680" fmla="*/ 5420272 h 6056872"/>
              <a:gd name="connsiteX2681" fmla="*/ 7974803 w 8483623"/>
              <a:gd name="connsiteY2681" fmla="*/ 5437962 h 6056872"/>
              <a:gd name="connsiteX2682" fmla="*/ 7977013 w 8483623"/>
              <a:gd name="connsiteY2682" fmla="*/ 5493257 h 6056872"/>
              <a:gd name="connsiteX2683" fmla="*/ 7999102 w 8483623"/>
              <a:gd name="connsiteY2683" fmla="*/ 5564028 h 6056872"/>
              <a:gd name="connsiteX2684" fmla="*/ 8036653 w 8483623"/>
              <a:gd name="connsiteY2684" fmla="*/ 5703367 h 6056872"/>
              <a:gd name="connsiteX2685" fmla="*/ 8043279 w 8483623"/>
              <a:gd name="connsiteY2685" fmla="*/ 5760871 h 6056872"/>
              <a:gd name="connsiteX2686" fmla="*/ 8052115 w 8483623"/>
              <a:gd name="connsiteY2686" fmla="*/ 5798472 h 6056872"/>
              <a:gd name="connsiteX2687" fmla="*/ 8030027 w 8483623"/>
              <a:gd name="connsiteY2687" fmla="*/ 5769719 h 6056872"/>
              <a:gd name="connsiteX2688" fmla="*/ 8030027 w 8483623"/>
              <a:gd name="connsiteY2688" fmla="*/ 5767510 h 6056872"/>
              <a:gd name="connsiteX2689" fmla="*/ 8021190 w 8483623"/>
              <a:gd name="connsiteY2689" fmla="*/ 5738758 h 6056872"/>
              <a:gd name="connsiteX2690" fmla="*/ 8003519 w 8483623"/>
              <a:gd name="connsiteY2690" fmla="*/ 5690101 h 6056872"/>
              <a:gd name="connsiteX2691" fmla="*/ 7959341 w 8483623"/>
              <a:gd name="connsiteY2691" fmla="*/ 5628172 h 6056872"/>
              <a:gd name="connsiteX2692" fmla="*/ 7939455 w 8483623"/>
              <a:gd name="connsiteY2692" fmla="*/ 5579514 h 6056872"/>
              <a:gd name="connsiteX2693" fmla="*/ 7921783 w 8483623"/>
              <a:gd name="connsiteY2693" fmla="*/ 5566243 h 6056872"/>
              <a:gd name="connsiteX2694" fmla="*/ 7939455 w 8483623"/>
              <a:gd name="connsiteY2694" fmla="*/ 5555186 h 6056872"/>
              <a:gd name="connsiteX2695" fmla="*/ 7941664 w 8483623"/>
              <a:gd name="connsiteY2695" fmla="*/ 5555186 h 6056872"/>
              <a:gd name="connsiteX2696" fmla="*/ 7946089 w 8483623"/>
              <a:gd name="connsiteY2696" fmla="*/ 5555186 h 6056872"/>
              <a:gd name="connsiteX2697" fmla="*/ 7970385 w 8483623"/>
              <a:gd name="connsiteY2697" fmla="*/ 5575091 h 6056872"/>
              <a:gd name="connsiteX2698" fmla="*/ 7950505 w 8483623"/>
              <a:gd name="connsiteY2698" fmla="*/ 5548547 h 6056872"/>
              <a:gd name="connsiteX2699" fmla="*/ 7943879 w 8483623"/>
              <a:gd name="connsiteY2699" fmla="*/ 5537490 h 6056872"/>
              <a:gd name="connsiteX2700" fmla="*/ 7895277 w 8483623"/>
              <a:gd name="connsiteY2700" fmla="*/ 5530858 h 6056872"/>
              <a:gd name="connsiteX2701" fmla="*/ 7888651 w 8483623"/>
              <a:gd name="connsiteY2701" fmla="*/ 5524218 h 6056872"/>
              <a:gd name="connsiteX2702" fmla="*/ 7846681 w 8483623"/>
              <a:gd name="connsiteY2702" fmla="*/ 5457865 h 6056872"/>
              <a:gd name="connsiteX2703" fmla="*/ 7833428 w 8483623"/>
              <a:gd name="connsiteY2703" fmla="*/ 5413633 h 6056872"/>
              <a:gd name="connsiteX2704" fmla="*/ 7826801 w 8483623"/>
              <a:gd name="connsiteY2704" fmla="*/ 5420272 h 6056872"/>
              <a:gd name="connsiteX2705" fmla="*/ 7820168 w 8483623"/>
              <a:gd name="connsiteY2705" fmla="*/ 5422481 h 6056872"/>
              <a:gd name="connsiteX2706" fmla="*/ 7809123 w 8483623"/>
              <a:gd name="connsiteY2706" fmla="*/ 5424695 h 6056872"/>
              <a:gd name="connsiteX2707" fmla="*/ 7800288 w 8483623"/>
              <a:gd name="connsiteY2707" fmla="*/ 5415848 h 6056872"/>
              <a:gd name="connsiteX2708" fmla="*/ 7795870 w 8483623"/>
              <a:gd name="connsiteY2708" fmla="*/ 5407000 h 6056872"/>
              <a:gd name="connsiteX2709" fmla="*/ 7791452 w 8483623"/>
              <a:gd name="connsiteY2709" fmla="*/ 5402576 h 6056872"/>
              <a:gd name="connsiteX2710" fmla="*/ 7769363 w 8483623"/>
              <a:gd name="connsiteY2710" fmla="*/ 5393728 h 6056872"/>
              <a:gd name="connsiteX2711" fmla="*/ 7806915 w 8483623"/>
              <a:gd name="connsiteY2711" fmla="*/ 5442385 h 6056872"/>
              <a:gd name="connsiteX2712" fmla="*/ 7811332 w 8483623"/>
              <a:gd name="connsiteY2712" fmla="*/ 5455656 h 6056872"/>
              <a:gd name="connsiteX2713" fmla="*/ 7809123 w 8483623"/>
              <a:gd name="connsiteY2713" fmla="*/ 5488833 h 6056872"/>
              <a:gd name="connsiteX2714" fmla="*/ 7784825 w 8483623"/>
              <a:gd name="connsiteY2714" fmla="*/ 5473353 h 6056872"/>
              <a:gd name="connsiteX2715" fmla="*/ 7747275 w 8483623"/>
              <a:gd name="connsiteY2715" fmla="*/ 5433537 h 6056872"/>
              <a:gd name="connsiteX2716" fmla="*/ 7731811 w 8483623"/>
              <a:gd name="connsiteY2716" fmla="*/ 5422481 h 6056872"/>
              <a:gd name="connsiteX2717" fmla="*/ 7734020 w 8483623"/>
              <a:gd name="connsiteY2717" fmla="*/ 5409209 h 6056872"/>
              <a:gd name="connsiteX2718" fmla="*/ 7747275 w 8483623"/>
              <a:gd name="connsiteY2718" fmla="*/ 5413633 h 6056872"/>
              <a:gd name="connsiteX2719" fmla="*/ 7725185 w 8483623"/>
              <a:gd name="connsiteY2719" fmla="*/ 5380457 h 6056872"/>
              <a:gd name="connsiteX2720" fmla="*/ 7720767 w 8483623"/>
              <a:gd name="connsiteY2720" fmla="*/ 5378248 h 6056872"/>
              <a:gd name="connsiteX2721" fmla="*/ 7654494 w 8483623"/>
              <a:gd name="connsiteY2721" fmla="*/ 5307471 h 6056872"/>
              <a:gd name="connsiteX2722" fmla="*/ 7594853 w 8483623"/>
              <a:gd name="connsiteY2722" fmla="*/ 5234485 h 6056872"/>
              <a:gd name="connsiteX2723" fmla="*/ 7577177 w 8483623"/>
              <a:gd name="connsiteY2723" fmla="*/ 5214580 h 6056872"/>
              <a:gd name="connsiteX2724" fmla="*/ 7566131 w 8483623"/>
              <a:gd name="connsiteY2724" fmla="*/ 5203524 h 6056872"/>
              <a:gd name="connsiteX2725" fmla="*/ 7546251 w 8483623"/>
              <a:gd name="connsiteY2725" fmla="*/ 5183619 h 6056872"/>
              <a:gd name="connsiteX2726" fmla="*/ 7513118 w 8483623"/>
              <a:gd name="connsiteY2726" fmla="*/ 5123898 h 6056872"/>
              <a:gd name="connsiteX2727" fmla="*/ 7468934 w 8483623"/>
              <a:gd name="connsiteY2727" fmla="*/ 5088514 h 6056872"/>
              <a:gd name="connsiteX2728" fmla="*/ 7537416 w 8483623"/>
              <a:gd name="connsiteY2728" fmla="*/ 5090722 h 6056872"/>
              <a:gd name="connsiteX2729" fmla="*/ 7537416 w 8483623"/>
              <a:gd name="connsiteY2729" fmla="*/ 5086298 h 6056872"/>
              <a:gd name="connsiteX2730" fmla="*/ 7506491 w 8483623"/>
              <a:gd name="connsiteY2730" fmla="*/ 5064184 h 6056872"/>
              <a:gd name="connsiteX2731" fmla="*/ 7462306 w 8483623"/>
              <a:gd name="connsiteY2731" fmla="*/ 5026584 h 6056872"/>
              <a:gd name="connsiteX2732" fmla="*/ 7248036 w 8483623"/>
              <a:gd name="connsiteY2732" fmla="*/ 4831956 h 6056872"/>
              <a:gd name="connsiteX2733" fmla="*/ 7248036 w 8483623"/>
              <a:gd name="connsiteY2733" fmla="*/ 4812044 h 6056872"/>
              <a:gd name="connsiteX2734" fmla="*/ 7250245 w 8483623"/>
              <a:gd name="connsiteY2734" fmla="*/ 4789932 h 6056872"/>
              <a:gd name="connsiteX2735" fmla="*/ 7119907 w 8483623"/>
              <a:gd name="connsiteY2735" fmla="*/ 4683769 h 6056872"/>
              <a:gd name="connsiteX2736" fmla="*/ 7075729 w 8483623"/>
              <a:gd name="connsiteY2736" fmla="*/ 4646169 h 6056872"/>
              <a:gd name="connsiteX2737" fmla="*/ 6967487 w 8483623"/>
              <a:gd name="connsiteY2737" fmla="*/ 4531159 h 6056872"/>
              <a:gd name="connsiteX2738" fmla="*/ 6949815 w 8483623"/>
              <a:gd name="connsiteY2738" fmla="*/ 4506830 h 6056872"/>
              <a:gd name="connsiteX2739" fmla="*/ 6868080 w 8483623"/>
              <a:gd name="connsiteY2739" fmla="*/ 4427211 h 6056872"/>
              <a:gd name="connsiteX2740" fmla="*/ 6753211 w 8483623"/>
              <a:gd name="connsiteY2740" fmla="*/ 4316626 h 6056872"/>
              <a:gd name="connsiteX2741" fmla="*/ 6748793 w 8483623"/>
              <a:gd name="connsiteY2741" fmla="*/ 4305563 h 6056872"/>
              <a:gd name="connsiteX2742" fmla="*/ 6662645 w 8483623"/>
              <a:gd name="connsiteY2742" fmla="*/ 4214887 h 6056872"/>
              <a:gd name="connsiteX2743" fmla="*/ 6598581 w 8483623"/>
              <a:gd name="connsiteY2743" fmla="*/ 4146320 h 6056872"/>
              <a:gd name="connsiteX2744" fmla="*/ 6594163 w 8483623"/>
              <a:gd name="connsiteY2744" fmla="*/ 4139687 h 6056872"/>
              <a:gd name="connsiteX2745" fmla="*/ 6567656 w 8483623"/>
              <a:gd name="connsiteY2745" fmla="*/ 4117566 h 6056872"/>
              <a:gd name="connsiteX2746" fmla="*/ 6512427 w 8483623"/>
              <a:gd name="connsiteY2746" fmla="*/ 4066701 h 6056872"/>
              <a:gd name="connsiteX2747" fmla="*/ 6488129 w 8483623"/>
              <a:gd name="connsiteY2747" fmla="*/ 4049004 h 6056872"/>
              <a:gd name="connsiteX2748" fmla="*/ 6461623 w 8483623"/>
              <a:gd name="connsiteY2748" fmla="*/ 4026892 h 6056872"/>
              <a:gd name="connsiteX2749" fmla="*/ 6417445 w 8483623"/>
              <a:gd name="connsiteY2749" fmla="*/ 3984867 h 6056872"/>
              <a:gd name="connsiteX2750" fmla="*/ 6362215 w 8483623"/>
              <a:gd name="connsiteY2750" fmla="*/ 3947267 h 6056872"/>
              <a:gd name="connsiteX2751" fmla="*/ 6337918 w 8483623"/>
              <a:gd name="connsiteY2751" fmla="*/ 3936210 h 6056872"/>
              <a:gd name="connsiteX2752" fmla="*/ 6311412 w 8483623"/>
              <a:gd name="connsiteY2752" fmla="*/ 3918513 h 6056872"/>
              <a:gd name="connsiteX2753" fmla="*/ 6256182 w 8483623"/>
              <a:gd name="connsiteY2753" fmla="*/ 3883130 h 6056872"/>
              <a:gd name="connsiteX2754" fmla="*/ 6227466 w 8483623"/>
              <a:gd name="connsiteY2754" fmla="*/ 3887553 h 6056872"/>
              <a:gd name="connsiteX2755" fmla="*/ 6212004 w 8483623"/>
              <a:gd name="connsiteY2755" fmla="*/ 3876490 h 6056872"/>
              <a:gd name="connsiteX2756" fmla="*/ 6189915 w 8483623"/>
              <a:gd name="connsiteY2756" fmla="*/ 3880914 h 6056872"/>
              <a:gd name="connsiteX2757" fmla="*/ 6192124 w 8483623"/>
              <a:gd name="connsiteY2757" fmla="*/ 3883130 h 6056872"/>
              <a:gd name="connsiteX2758" fmla="*/ 6214213 w 8483623"/>
              <a:gd name="connsiteY2758" fmla="*/ 3894185 h 6056872"/>
              <a:gd name="connsiteX2759" fmla="*/ 6176655 w 8483623"/>
              <a:gd name="connsiteY2759" fmla="*/ 3891977 h 6056872"/>
              <a:gd name="connsiteX2760" fmla="*/ 6133297 w 8483623"/>
              <a:gd name="connsiteY2760" fmla="*/ 3884083 h 6056872"/>
              <a:gd name="connsiteX2761" fmla="*/ 6126052 w 8483623"/>
              <a:gd name="connsiteY2761" fmla="*/ 3888231 h 6056872"/>
              <a:gd name="connsiteX2762" fmla="*/ 6128060 w 8483623"/>
              <a:gd name="connsiteY2762" fmla="*/ 3889761 h 6056872"/>
              <a:gd name="connsiteX2763" fmla="*/ 6320247 w 8483623"/>
              <a:gd name="connsiteY2763" fmla="*/ 4033524 h 6056872"/>
              <a:gd name="connsiteX2764" fmla="*/ 6352022 w 8483623"/>
              <a:gd name="connsiteY2764" fmla="*/ 4059224 h 6056872"/>
              <a:gd name="connsiteX2765" fmla="*/ 6353319 w 8483623"/>
              <a:gd name="connsiteY2765" fmla="*/ 4059945 h 6056872"/>
              <a:gd name="connsiteX2766" fmla="*/ 6358183 w 8483623"/>
              <a:gd name="connsiteY2766" fmla="*/ 4064204 h 6056872"/>
              <a:gd name="connsiteX2767" fmla="*/ 6377678 w 8483623"/>
              <a:gd name="connsiteY2767" fmla="*/ 4079973 h 6056872"/>
              <a:gd name="connsiteX2768" fmla="*/ 6384304 w 8483623"/>
              <a:gd name="connsiteY2768" fmla="*/ 4082182 h 6056872"/>
              <a:gd name="connsiteX2769" fmla="*/ 6418191 w 8483623"/>
              <a:gd name="connsiteY2769" fmla="*/ 4111870 h 6056872"/>
              <a:gd name="connsiteX2770" fmla="*/ 6420064 w 8483623"/>
              <a:gd name="connsiteY2770" fmla="*/ 4112733 h 6056872"/>
              <a:gd name="connsiteX2771" fmla="*/ 6421862 w 8483623"/>
              <a:gd name="connsiteY2771" fmla="*/ 4110934 h 6056872"/>
              <a:gd name="connsiteX2772" fmla="*/ 6431518 w 8483623"/>
              <a:gd name="connsiteY2772" fmla="*/ 4118026 h 6056872"/>
              <a:gd name="connsiteX2773" fmla="*/ 6492486 w 8483623"/>
              <a:gd name="connsiteY2773" fmla="*/ 4146203 h 6056872"/>
              <a:gd name="connsiteX2774" fmla="*/ 6514582 w 8483623"/>
              <a:gd name="connsiteY2774" fmla="*/ 4168317 h 6056872"/>
              <a:gd name="connsiteX2775" fmla="*/ 6516790 w 8483623"/>
              <a:gd name="connsiteY2775" fmla="*/ 4170532 h 6056872"/>
              <a:gd name="connsiteX2776" fmla="*/ 6565386 w 8483623"/>
              <a:gd name="connsiteY2776" fmla="*/ 4214765 h 6056872"/>
              <a:gd name="connsiteX2777" fmla="*/ 6633868 w 8483623"/>
              <a:gd name="connsiteY2777" fmla="*/ 4283327 h 6056872"/>
              <a:gd name="connsiteX2778" fmla="*/ 6788497 w 8483623"/>
              <a:gd name="connsiteY2778" fmla="*/ 4409393 h 6056872"/>
              <a:gd name="connsiteX2779" fmla="*/ 6839303 w 8483623"/>
              <a:gd name="connsiteY2779" fmla="*/ 4455842 h 6056872"/>
              <a:gd name="connsiteX2780" fmla="*/ 6841511 w 8483623"/>
              <a:gd name="connsiteY2780" fmla="*/ 4471322 h 6056872"/>
              <a:gd name="connsiteX2781" fmla="*/ 6859183 w 8483623"/>
              <a:gd name="connsiteY2781" fmla="*/ 4497865 h 6056872"/>
              <a:gd name="connsiteX2782" fmla="*/ 6868025 w 8483623"/>
              <a:gd name="connsiteY2782" fmla="*/ 4502284 h 6056872"/>
              <a:gd name="connsiteX2783" fmla="*/ 6876861 w 8483623"/>
              <a:gd name="connsiteY2783" fmla="*/ 4511132 h 6056872"/>
              <a:gd name="connsiteX2784" fmla="*/ 6881279 w 8483623"/>
              <a:gd name="connsiteY2784" fmla="*/ 4517771 h 6056872"/>
              <a:gd name="connsiteX2785" fmla="*/ 6914412 w 8483623"/>
              <a:gd name="connsiteY2785" fmla="*/ 4542099 h 6056872"/>
              <a:gd name="connsiteX2786" fmla="*/ 6940919 w 8483623"/>
              <a:gd name="connsiteY2786" fmla="*/ 4579700 h 6056872"/>
              <a:gd name="connsiteX2787" fmla="*/ 6985097 w 8483623"/>
              <a:gd name="connsiteY2787" fmla="*/ 4632780 h 6056872"/>
              <a:gd name="connsiteX2788" fmla="*/ 7018237 w 8483623"/>
              <a:gd name="connsiteY2788" fmla="*/ 4670375 h 6056872"/>
              <a:gd name="connsiteX2789" fmla="*/ 7062415 w 8483623"/>
              <a:gd name="connsiteY2789" fmla="*/ 4705766 h 6056872"/>
              <a:gd name="connsiteX2790" fmla="*/ 7104390 w 8483623"/>
              <a:gd name="connsiteY2790" fmla="*/ 4756633 h 6056872"/>
              <a:gd name="connsiteX2791" fmla="*/ 7130897 w 8483623"/>
              <a:gd name="connsiteY2791" fmla="*/ 4796441 h 6056872"/>
              <a:gd name="connsiteX2792" fmla="*/ 7135315 w 8483623"/>
              <a:gd name="connsiteY2792" fmla="*/ 4803080 h 6056872"/>
              <a:gd name="connsiteX2793" fmla="*/ 7168449 w 8483623"/>
              <a:gd name="connsiteY2793" fmla="*/ 4834042 h 6056872"/>
              <a:gd name="connsiteX2794" fmla="*/ 7203791 w 8483623"/>
              <a:gd name="connsiteY2794" fmla="*/ 4878275 h 6056872"/>
              <a:gd name="connsiteX2795" fmla="*/ 7336332 w 8483623"/>
              <a:gd name="connsiteY2795" fmla="*/ 5028676 h 6056872"/>
              <a:gd name="connsiteX2796" fmla="*/ 7336332 w 8483623"/>
              <a:gd name="connsiteY2796" fmla="*/ 5046366 h 6056872"/>
              <a:gd name="connsiteX2797" fmla="*/ 7336332 w 8483623"/>
              <a:gd name="connsiteY2797" fmla="*/ 5077334 h 6056872"/>
              <a:gd name="connsiteX2798" fmla="*/ 7340755 w 8483623"/>
              <a:gd name="connsiteY2798" fmla="*/ 5110511 h 6056872"/>
              <a:gd name="connsiteX2799" fmla="*/ 7347381 w 8483623"/>
              <a:gd name="connsiteY2799" fmla="*/ 5103871 h 6056872"/>
              <a:gd name="connsiteX2800" fmla="*/ 7356217 w 8483623"/>
              <a:gd name="connsiteY2800" fmla="*/ 5145895 h 6056872"/>
              <a:gd name="connsiteX2801" fmla="*/ 7369471 w 8483623"/>
              <a:gd name="connsiteY2801" fmla="*/ 5148104 h 6056872"/>
              <a:gd name="connsiteX2802" fmla="*/ 7413649 w 8483623"/>
              <a:gd name="connsiteY2802" fmla="*/ 5159167 h 6056872"/>
              <a:gd name="connsiteX2803" fmla="*/ 7400396 w 8483623"/>
              <a:gd name="connsiteY2803" fmla="*/ 5181281 h 6056872"/>
              <a:gd name="connsiteX2804" fmla="*/ 7407022 w 8483623"/>
              <a:gd name="connsiteY2804" fmla="*/ 5223306 h 6056872"/>
              <a:gd name="connsiteX2805" fmla="*/ 7468879 w 8483623"/>
              <a:gd name="connsiteY2805" fmla="*/ 5236577 h 6056872"/>
              <a:gd name="connsiteX2806" fmla="*/ 7513056 w 8483623"/>
              <a:gd name="connsiteY2806" fmla="*/ 5271963 h 6056872"/>
              <a:gd name="connsiteX2807" fmla="*/ 7577121 w 8483623"/>
              <a:gd name="connsiteY2807" fmla="*/ 5362644 h 6056872"/>
              <a:gd name="connsiteX2808" fmla="*/ 7574912 w 8483623"/>
              <a:gd name="connsiteY2808" fmla="*/ 5386973 h 6056872"/>
              <a:gd name="connsiteX2809" fmla="*/ 7608045 w 8483623"/>
              <a:gd name="connsiteY2809" fmla="*/ 5411301 h 6056872"/>
              <a:gd name="connsiteX2810" fmla="*/ 7608045 w 8483623"/>
              <a:gd name="connsiteY2810" fmla="*/ 5424573 h 6056872"/>
              <a:gd name="connsiteX2811" fmla="*/ 7592583 w 8483623"/>
              <a:gd name="connsiteY2811" fmla="*/ 5420149 h 6056872"/>
              <a:gd name="connsiteX2812" fmla="*/ 7581539 w 8483623"/>
              <a:gd name="connsiteY2812" fmla="*/ 5411301 h 6056872"/>
              <a:gd name="connsiteX2813" fmla="*/ 7563861 w 8483623"/>
              <a:gd name="connsiteY2813" fmla="*/ 5409092 h 6056872"/>
              <a:gd name="connsiteX2814" fmla="*/ 7557234 w 8483623"/>
              <a:gd name="connsiteY2814" fmla="*/ 5411301 h 6056872"/>
              <a:gd name="connsiteX2815" fmla="*/ 7541772 w 8483623"/>
              <a:gd name="connsiteY2815" fmla="*/ 5417934 h 6056872"/>
              <a:gd name="connsiteX2816" fmla="*/ 7537354 w 8483623"/>
              <a:gd name="connsiteY2816" fmla="*/ 5415725 h 6056872"/>
              <a:gd name="connsiteX2817" fmla="*/ 7515265 w 8483623"/>
              <a:gd name="connsiteY2817" fmla="*/ 5420149 h 6056872"/>
              <a:gd name="connsiteX2818" fmla="*/ 7506429 w 8483623"/>
              <a:gd name="connsiteY2818" fmla="*/ 5402454 h 6056872"/>
              <a:gd name="connsiteX2819" fmla="*/ 7502011 w 8483623"/>
              <a:gd name="connsiteY2819" fmla="*/ 5386973 h 6056872"/>
              <a:gd name="connsiteX2820" fmla="*/ 7519683 w 8483623"/>
              <a:gd name="connsiteY2820" fmla="*/ 5389182 h 6056872"/>
              <a:gd name="connsiteX2821" fmla="*/ 7530727 w 8483623"/>
              <a:gd name="connsiteY2821" fmla="*/ 5398030 h 6056872"/>
              <a:gd name="connsiteX2822" fmla="*/ 7526310 w 8483623"/>
              <a:gd name="connsiteY2822" fmla="*/ 5382549 h 6056872"/>
              <a:gd name="connsiteX2823" fmla="*/ 7521892 w 8483623"/>
              <a:gd name="connsiteY2823" fmla="*/ 5360429 h 6056872"/>
              <a:gd name="connsiteX2824" fmla="*/ 7506429 w 8483623"/>
              <a:gd name="connsiteY2824" fmla="*/ 5347163 h 6056872"/>
              <a:gd name="connsiteX2825" fmla="*/ 7475505 w 8483623"/>
              <a:gd name="connsiteY2825" fmla="*/ 5360429 h 6056872"/>
              <a:gd name="connsiteX2826" fmla="*/ 7477715 w 8483623"/>
              <a:gd name="connsiteY2826" fmla="*/ 5336100 h 6056872"/>
              <a:gd name="connsiteX2827" fmla="*/ 7497593 w 8483623"/>
              <a:gd name="connsiteY2827" fmla="*/ 5329468 h 6056872"/>
              <a:gd name="connsiteX2828" fmla="*/ 7493175 w 8483623"/>
              <a:gd name="connsiteY2828" fmla="*/ 5311772 h 6056872"/>
              <a:gd name="connsiteX2829" fmla="*/ 7490967 w 8483623"/>
              <a:gd name="connsiteY2829" fmla="*/ 5309563 h 6056872"/>
              <a:gd name="connsiteX2830" fmla="*/ 7488759 w 8483623"/>
              <a:gd name="connsiteY2830" fmla="*/ 5307348 h 6056872"/>
              <a:gd name="connsiteX2831" fmla="*/ 7468879 w 8483623"/>
              <a:gd name="connsiteY2831" fmla="*/ 5316196 h 6056872"/>
              <a:gd name="connsiteX2832" fmla="*/ 7444575 w 8483623"/>
              <a:gd name="connsiteY2832" fmla="*/ 5316196 h 6056872"/>
              <a:gd name="connsiteX2833" fmla="*/ 7407022 w 8483623"/>
              <a:gd name="connsiteY2833" fmla="*/ 5267538 h 6056872"/>
              <a:gd name="connsiteX2834" fmla="*/ 7312033 w 8483623"/>
              <a:gd name="connsiteY2834" fmla="*/ 5145895 h 6056872"/>
              <a:gd name="connsiteX2835" fmla="*/ 7305407 w 8483623"/>
              <a:gd name="connsiteY2835" fmla="*/ 5134839 h 6056872"/>
              <a:gd name="connsiteX2836" fmla="*/ 7305407 w 8483623"/>
              <a:gd name="connsiteY2836" fmla="*/ 5130415 h 6056872"/>
              <a:gd name="connsiteX2837" fmla="*/ 7274482 w 8483623"/>
              <a:gd name="connsiteY2837" fmla="*/ 5079543 h 6056872"/>
              <a:gd name="connsiteX2838" fmla="*/ 7261228 w 8483623"/>
              <a:gd name="connsiteY2838" fmla="*/ 5068486 h 6056872"/>
              <a:gd name="connsiteX2839" fmla="*/ 7223677 w 8483623"/>
              <a:gd name="connsiteY2839" fmla="*/ 5024253 h 6056872"/>
              <a:gd name="connsiteX2840" fmla="*/ 7192747 w 8483623"/>
              <a:gd name="connsiteY2840" fmla="*/ 5002133 h 6056872"/>
              <a:gd name="connsiteX2841" fmla="*/ 7179493 w 8483623"/>
              <a:gd name="connsiteY2841" fmla="*/ 4995501 h 6056872"/>
              <a:gd name="connsiteX2842" fmla="*/ 7168449 w 8483623"/>
              <a:gd name="connsiteY2842" fmla="*/ 4982229 h 6056872"/>
              <a:gd name="connsiteX2843" fmla="*/ 7080086 w 8483623"/>
              <a:gd name="connsiteY2843" fmla="*/ 4887123 h 6056872"/>
              <a:gd name="connsiteX2844" fmla="*/ 7069041 w 8483623"/>
              <a:gd name="connsiteY2844" fmla="*/ 4873857 h 6056872"/>
              <a:gd name="connsiteX2845" fmla="*/ 7018237 w 8483623"/>
              <a:gd name="connsiteY2845" fmla="*/ 4818561 h 6056872"/>
              <a:gd name="connsiteX2846" fmla="*/ 6974053 w 8483623"/>
              <a:gd name="connsiteY2846" fmla="*/ 4769904 h 6056872"/>
              <a:gd name="connsiteX2847" fmla="*/ 6945337 w 8483623"/>
              <a:gd name="connsiteY2847" fmla="*/ 4745575 h 6056872"/>
              <a:gd name="connsiteX2848" fmla="*/ 6859183 w 8483623"/>
              <a:gd name="connsiteY2848" fmla="*/ 4663743 h 6056872"/>
              <a:gd name="connsiteX2849" fmla="*/ 6854766 w 8483623"/>
              <a:gd name="connsiteY2849" fmla="*/ 4659318 h 6056872"/>
              <a:gd name="connsiteX2850" fmla="*/ 6834885 w 8483623"/>
              <a:gd name="connsiteY2850" fmla="*/ 4654895 h 6056872"/>
              <a:gd name="connsiteX2851" fmla="*/ 6865815 w 8483623"/>
              <a:gd name="connsiteY2851" fmla="*/ 4688071 h 6056872"/>
              <a:gd name="connsiteX2852" fmla="*/ 6896741 w 8483623"/>
              <a:gd name="connsiteY2852" fmla="*/ 4732303 h 6056872"/>
              <a:gd name="connsiteX2853" fmla="*/ 6914412 w 8483623"/>
              <a:gd name="connsiteY2853" fmla="*/ 4738943 h 6056872"/>
              <a:gd name="connsiteX2854" fmla="*/ 6925456 w 8483623"/>
              <a:gd name="connsiteY2854" fmla="*/ 4769904 h 6056872"/>
              <a:gd name="connsiteX2855" fmla="*/ 6996147 w 8483623"/>
              <a:gd name="connsiteY2855" fmla="*/ 4842891 h 6056872"/>
              <a:gd name="connsiteX2856" fmla="*/ 7020445 w 8483623"/>
              <a:gd name="connsiteY2856" fmla="*/ 4865010 h 6056872"/>
              <a:gd name="connsiteX2857" fmla="*/ 7055788 w 8483623"/>
              <a:gd name="connsiteY2857" fmla="*/ 4898186 h 6056872"/>
              <a:gd name="connsiteX2858" fmla="*/ 7088921 w 8483623"/>
              <a:gd name="connsiteY2858" fmla="*/ 4933571 h 6056872"/>
              <a:gd name="connsiteX2859" fmla="*/ 7206000 w 8483623"/>
              <a:gd name="connsiteY2859" fmla="*/ 5061853 h 6056872"/>
              <a:gd name="connsiteX2860" fmla="*/ 7214835 w 8483623"/>
              <a:gd name="connsiteY2860" fmla="*/ 5070695 h 6056872"/>
              <a:gd name="connsiteX2861" fmla="*/ 7228095 w 8483623"/>
              <a:gd name="connsiteY2861" fmla="*/ 5086181 h 6056872"/>
              <a:gd name="connsiteX2862" fmla="*/ 7259020 w 8483623"/>
              <a:gd name="connsiteY2862" fmla="*/ 5152528 h 6056872"/>
              <a:gd name="connsiteX2863" fmla="*/ 7303197 w 8483623"/>
              <a:gd name="connsiteY2863" fmla="*/ 5183496 h 6056872"/>
              <a:gd name="connsiteX2864" fmla="*/ 7309825 w 8483623"/>
              <a:gd name="connsiteY2864" fmla="*/ 5196762 h 6056872"/>
              <a:gd name="connsiteX2865" fmla="*/ 7327495 w 8483623"/>
              <a:gd name="connsiteY2865" fmla="*/ 5227730 h 6056872"/>
              <a:gd name="connsiteX2866" fmla="*/ 7334123 w 8483623"/>
              <a:gd name="connsiteY2866" fmla="*/ 5241001 h 6056872"/>
              <a:gd name="connsiteX2867" fmla="*/ 7360635 w 8483623"/>
              <a:gd name="connsiteY2867" fmla="*/ 5302930 h 6056872"/>
              <a:gd name="connsiteX2868" fmla="*/ 7393769 w 8483623"/>
              <a:gd name="connsiteY2868" fmla="*/ 5358220 h 6056872"/>
              <a:gd name="connsiteX2869" fmla="*/ 7415858 w 8483623"/>
              <a:gd name="connsiteY2869" fmla="*/ 5406877 h 6056872"/>
              <a:gd name="connsiteX2870" fmla="*/ 7484341 w 8483623"/>
              <a:gd name="connsiteY2870" fmla="*/ 5488711 h 6056872"/>
              <a:gd name="connsiteX2871" fmla="*/ 7486549 w 8483623"/>
              <a:gd name="connsiteY2871" fmla="*/ 5493135 h 6056872"/>
              <a:gd name="connsiteX2872" fmla="*/ 7508639 w 8483623"/>
              <a:gd name="connsiteY2872" fmla="*/ 5530735 h 6056872"/>
              <a:gd name="connsiteX2873" fmla="*/ 7484341 w 8483623"/>
              <a:gd name="connsiteY2873" fmla="*/ 5510831 h 6056872"/>
              <a:gd name="connsiteX2874" fmla="*/ 7497593 w 8483623"/>
              <a:gd name="connsiteY2874" fmla="*/ 5546216 h 6056872"/>
              <a:gd name="connsiteX2875" fmla="*/ 7577121 w 8483623"/>
              <a:gd name="connsiteY2875" fmla="*/ 5720940 h 6056872"/>
              <a:gd name="connsiteX2876" fmla="*/ 7592583 w 8483623"/>
              <a:gd name="connsiteY2876" fmla="*/ 5754117 h 6056872"/>
              <a:gd name="connsiteX2877" fmla="*/ 7568279 w 8483623"/>
              <a:gd name="connsiteY2877" fmla="*/ 5729788 h 6056872"/>
              <a:gd name="connsiteX2878" fmla="*/ 7493175 w 8483623"/>
              <a:gd name="connsiteY2878" fmla="*/ 5612569 h 6056872"/>
              <a:gd name="connsiteX2879" fmla="*/ 7473289 w 8483623"/>
              <a:gd name="connsiteY2879" fmla="*/ 5582702 h 6056872"/>
              <a:gd name="connsiteX2880" fmla="*/ 7464515 w 8483623"/>
              <a:gd name="connsiteY2880" fmla="*/ 5581723 h 6056872"/>
              <a:gd name="connsiteX2881" fmla="*/ 7460098 w 8483623"/>
              <a:gd name="connsiteY2881" fmla="*/ 5583938 h 6056872"/>
              <a:gd name="connsiteX2882" fmla="*/ 7444635 w 8483623"/>
              <a:gd name="connsiteY2882" fmla="*/ 5590572 h 6056872"/>
              <a:gd name="connsiteX2883" fmla="*/ 7440217 w 8483623"/>
              <a:gd name="connsiteY2883" fmla="*/ 5588357 h 6056872"/>
              <a:gd name="connsiteX2884" fmla="*/ 7418129 w 8483623"/>
              <a:gd name="connsiteY2884" fmla="*/ 5592781 h 6056872"/>
              <a:gd name="connsiteX2885" fmla="*/ 7407083 w 8483623"/>
              <a:gd name="connsiteY2885" fmla="*/ 5575091 h 6056872"/>
              <a:gd name="connsiteX2886" fmla="*/ 7404875 w 8483623"/>
              <a:gd name="connsiteY2886" fmla="*/ 5559604 h 6056872"/>
              <a:gd name="connsiteX2887" fmla="*/ 7422545 w 8483623"/>
              <a:gd name="connsiteY2887" fmla="*/ 5564028 h 6056872"/>
              <a:gd name="connsiteX2888" fmla="*/ 7431383 w 8483623"/>
              <a:gd name="connsiteY2888" fmla="*/ 5570667 h 6056872"/>
              <a:gd name="connsiteX2889" fmla="*/ 7429173 w 8483623"/>
              <a:gd name="connsiteY2889" fmla="*/ 5555186 h 6056872"/>
              <a:gd name="connsiteX2890" fmla="*/ 7424755 w 8483623"/>
              <a:gd name="connsiteY2890" fmla="*/ 5533067 h 6056872"/>
              <a:gd name="connsiteX2891" fmla="*/ 7409293 w 8483623"/>
              <a:gd name="connsiteY2891" fmla="*/ 5519795 h 6056872"/>
              <a:gd name="connsiteX2892" fmla="*/ 7378368 w 8483623"/>
              <a:gd name="connsiteY2892" fmla="*/ 5533067 h 6056872"/>
              <a:gd name="connsiteX2893" fmla="*/ 7380577 w 8483623"/>
              <a:gd name="connsiteY2893" fmla="*/ 5508738 h 6056872"/>
              <a:gd name="connsiteX2894" fmla="*/ 7400457 w 8483623"/>
              <a:gd name="connsiteY2894" fmla="*/ 5502106 h 6056872"/>
              <a:gd name="connsiteX2895" fmla="*/ 7396039 w 8483623"/>
              <a:gd name="connsiteY2895" fmla="*/ 5484409 h 6056872"/>
              <a:gd name="connsiteX2896" fmla="*/ 7393830 w 8483623"/>
              <a:gd name="connsiteY2896" fmla="*/ 5484409 h 6056872"/>
              <a:gd name="connsiteX2897" fmla="*/ 7391622 w 8483623"/>
              <a:gd name="connsiteY2897" fmla="*/ 5482195 h 6056872"/>
              <a:gd name="connsiteX2898" fmla="*/ 7371742 w 8483623"/>
              <a:gd name="connsiteY2898" fmla="*/ 5488833 h 6056872"/>
              <a:gd name="connsiteX2899" fmla="*/ 7347437 w 8483623"/>
              <a:gd name="connsiteY2899" fmla="*/ 5488833 h 6056872"/>
              <a:gd name="connsiteX2900" fmla="*/ 7309886 w 8483623"/>
              <a:gd name="connsiteY2900" fmla="*/ 5442385 h 6056872"/>
              <a:gd name="connsiteX2901" fmla="*/ 7212687 w 8483623"/>
              <a:gd name="connsiteY2901" fmla="*/ 5318527 h 6056872"/>
              <a:gd name="connsiteX2902" fmla="*/ 7208270 w 8483623"/>
              <a:gd name="connsiteY2902" fmla="*/ 5307471 h 6056872"/>
              <a:gd name="connsiteX2903" fmla="*/ 7208270 w 8483623"/>
              <a:gd name="connsiteY2903" fmla="*/ 5303046 h 6056872"/>
              <a:gd name="connsiteX2904" fmla="*/ 7177345 w 8483623"/>
              <a:gd name="connsiteY2904" fmla="*/ 5252180 h 6056872"/>
              <a:gd name="connsiteX2905" fmla="*/ 7164092 w 8483623"/>
              <a:gd name="connsiteY2905" fmla="*/ 5241117 h 6056872"/>
              <a:gd name="connsiteX2906" fmla="*/ 7126541 w 8483623"/>
              <a:gd name="connsiteY2906" fmla="*/ 5199099 h 6056872"/>
              <a:gd name="connsiteX2907" fmla="*/ 7095609 w 8483623"/>
              <a:gd name="connsiteY2907" fmla="*/ 5174771 h 6056872"/>
              <a:gd name="connsiteX2908" fmla="*/ 7082357 w 8483623"/>
              <a:gd name="connsiteY2908" fmla="*/ 5168131 h 6056872"/>
              <a:gd name="connsiteX2909" fmla="*/ 7071311 w 8483623"/>
              <a:gd name="connsiteY2909" fmla="*/ 5157075 h 6056872"/>
              <a:gd name="connsiteX2910" fmla="*/ 6982949 w 8483623"/>
              <a:gd name="connsiteY2910" fmla="*/ 5059761 h 6056872"/>
              <a:gd name="connsiteX2911" fmla="*/ 6971905 w 8483623"/>
              <a:gd name="connsiteY2911" fmla="*/ 5046489 h 6056872"/>
              <a:gd name="connsiteX2912" fmla="*/ 6921099 w 8483623"/>
              <a:gd name="connsiteY2912" fmla="*/ 4993407 h 6056872"/>
              <a:gd name="connsiteX2913" fmla="*/ 6876915 w 8483623"/>
              <a:gd name="connsiteY2913" fmla="*/ 4942542 h 6056872"/>
              <a:gd name="connsiteX2914" fmla="*/ 6845991 w 8483623"/>
              <a:gd name="connsiteY2914" fmla="*/ 4918207 h 6056872"/>
              <a:gd name="connsiteX2915" fmla="*/ 6762045 w 8483623"/>
              <a:gd name="connsiteY2915" fmla="*/ 4836374 h 6056872"/>
              <a:gd name="connsiteX2916" fmla="*/ 6757629 w 8483623"/>
              <a:gd name="connsiteY2916" fmla="*/ 4831956 h 6056872"/>
              <a:gd name="connsiteX2917" fmla="*/ 6737749 w 8483623"/>
              <a:gd name="connsiteY2917" fmla="*/ 4829741 h 6056872"/>
              <a:gd name="connsiteX2918" fmla="*/ 6768679 w 8483623"/>
              <a:gd name="connsiteY2918" fmla="*/ 4860709 h 6056872"/>
              <a:gd name="connsiteX2919" fmla="*/ 6799603 w 8483623"/>
              <a:gd name="connsiteY2919" fmla="*/ 4907151 h 6056872"/>
              <a:gd name="connsiteX2920" fmla="*/ 6817275 w 8483623"/>
              <a:gd name="connsiteY2920" fmla="*/ 4913789 h 6056872"/>
              <a:gd name="connsiteX2921" fmla="*/ 6828319 w 8483623"/>
              <a:gd name="connsiteY2921" fmla="*/ 4942542 h 6056872"/>
              <a:gd name="connsiteX2922" fmla="*/ 6899011 w 8483623"/>
              <a:gd name="connsiteY2922" fmla="*/ 5015527 h 6056872"/>
              <a:gd name="connsiteX2923" fmla="*/ 6923309 w 8483623"/>
              <a:gd name="connsiteY2923" fmla="*/ 5037640 h 6056872"/>
              <a:gd name="connsiteX2924" fmla="*/ 6958651 w 8483623"/>
              <a:gd name="connsiteY2924" fmla="*/ 5070817 h 6056872"/>
              <a:gd name="connsiteX2925" fmla="*/ 6991785 w 8483623"/>
              <a:gd name="connsiteY2925" fmla="*/ 5106203 h 6056872"/>
              <a:gd name="connsiteX2926" fmla="*/ 7108863 w 8483623"/>
              <a:gd name="connsiteY2926" fmla="*/ 5236700 h 6056872"/>
              <a:gd name="connsiteX2927" fmla="*/ 7117699 w 8483623"/>
              <a:gd name="connsiteY2927" fmla="*/ 5245541 h 6056872"/>
              <a:gd name="connsiteX2928" fmla="*/ 7130959 w 8483623"/>
              <a:gd name="connsiteY2928" fmla="*/ 5258813 h 6056872"/>
              <a:gd name="connsiteX2929" fmla="*/ 7144266 w 8483623"/>
              <a:gd name="connsiteY2929" fmla="*/ 5288325 h 6056872"/>
              <a:gd name="connsiteX2930" fmla="*/ 7150777 w 8483623"/>
              <a:gd name="connsiteY2930" fmla="*/ 5296291 h 6056872"/>
              <a:gd name="connsiteX2931" fmla="*/ 7195041 w 8483623"/>
              <a:gd name="connsiteY2931" fmla="*/ 5350615 h 6056872"/>
              <a:gd name="connsiteX2932" fmla="*/ 7206061 w 8483623"/>
              <a:gd name="connsiteY2932" fmla="*/ 5358343 h 6056872"/>
              <a:gd name="connsiteX2933" fmla="*/ 7212687 w 8483623"/>
              <a:gd name="connsiteY2933" fmla="*/ 5369399 h 6056872"/>
              <a:gd name="connsiteX2934" fmla="*/ 7217117 w 8483623"/>
              <a:gd name="connsiteY2934" fmla="*/ 5377715 h 6056872"/>
              <a:gd name="connsiteX2935" fmla="*/ 7219253 w 8483623"/>
              <a:gd name="connsiteY2935" fmla="*/ 5380340 h 6056872"/>
              <a:gd name="connsiteX2936" fmla="*/ 7221468 w 8483623"/>
              <a:gd name="connsiteY2936" fmla="*/ 5382549 h 6056872"/>
              <a:gd name="connsiteX2937" fmla="*/ 7225439 w 8483623"/>
              <a:gd name="connsiteY2937" fmla="*/ 5393336 h 6056872"/>
              <a:gd name="connsiteX2938" fmla="*/ 7230359 w 8483623"/>
              <a:gd name="connsiteY2938" fmla="*/ 5402576 h 6056872"/>
              <a:gd name="connsiteX2939" fmla="*/ 7234777 w 8483623"/>
              <a:gd name="connsiteY2939" fmla="*/ 5415848 h 6056872"/>
              <a:gd name="connsiteX2940" fmla="*/ 7246365 w 8483623"/>
              <a:gd name="connsiteY2940" fmla="*/ 5439937 h 6056872"/>
              <a:gd name="connsiteX2941" fmla="*/ 7274482 w 8483623"/>
              <a:gd name="connsiteY2941" fmla="*/ 5473230 h 6056872"/>
              <a:gd name="connsiteX2942" fmla="*/ 7285527 w 8483623"/>
              <a:gd name="connsiteY2942" fmla="*/ 5486502 h 6056872"/>
              <a:gd name="connsiteX2943" fmla="*/ 7289829 w 8483623"/>
              <a:gd name="connsiteY2943" fmla="*/ 5519495 h 6056872"/>
              <a:gd name="connsiteX2944" fmla="*/ 7296633 w 8483623"/>
              <a:gd name="connsiteY2944" fmla="*/ 5530858 h 6056872"/>
              <a:gd name="connsiteX2945" fmla="*/ 7306171 w 8483623"/>
              <a:gd name="connsiteY2945" fmla="*/ 5552824 h 6056872"/>
              <a:gd name="connsiteX2946" fmla="*/ 7326945 w 8483623"/>
              <a:gd name="connsiteY2946" fmla="*/ 5552023 h 6056872"/>
              <a:gd name="connsiteX2947" fmla="*/ 7345173 w 8483623"/>
              <a:gd name="connsiteY2947" fmla="*/ 5566120 h 6056872"/>
              <a:gd name="connsiteX2948" fmla="*/ 7354009 w 8483623"/>
              <a:gd name="connsiteY2948" fmla="*/ 5583817 h 6056872"/>
              <a:gd name="connsiteX2949" fmla="*/ 7334123 w 8483623"/>
              <a:gd name="connsiteY2949" fmla="*/ 5588240 h 6056872"/>
              <a:gd name="connsiteX2950" fmla="*/ 7358427 w 8483623"/>
              <a:gd name="connsiteY2950" fmla="*/ 5625834 h 6056872"/>
              <a:gd name="connsiteX2951" fmla="*/ 7363756 w 8483623"/>
              <a:gd name="connsiteY2951" fmla="*/ 5634083 h 6056872"/>
              <a:gd name="connsiteX2952" fmla="*/ 7387204 w 8483623"/>
              <a:gd name="connsiteY2952" fmla="*/ 5661349 h 6056872"/>
              <a:gd name="connsiteX2953" fmla="*/ 7389413 w 8483623"/>
              <a:gd name="connsiteY2953" fmla="*/ 5665766 h 6056872"/>
              <a:gd name="connsiteX2954" fmla="*/ 7411503 w 8483623"/>
              <a:gd name="connsiteY2954" fmla="*/ 5703367 h 6056872"/>
              <a:gd name="connsiteX2955" fmla="*/ 7395226 w 8483623"/>
              <a:gd name="connsiteY2955" fmla="*/ 5690034 h 6056872"/>
              <a:gd name="connsiteX2956" fmla="*/ 7392607 w 8483623"/>
              <a:gd name="connsiteY2956" fmla="*/ 5697897 h 6056872"/>
              <a:gd name="connsiteX2957" fmla="*/ 7400457 w 8483623"/>
              <a:gd name="connsiteY2957" fmla="*/ 5718854 h 6056872"/>
              <a:gd name="connsiteX2958" fmla="*/ 7477775 w 8483623"/>
              <a:gd name="connsiteY2958" fmla="*/ 5893578 h 6056872"/>
              <a:gd name="connsiteX2959" fmla="*/ 7495447 w 8483623"/>
              <a:gd name="connsiteY2959" fmla="*/ 5928962 h 6056872"/>
              <a:gd name="connsiteX2960" fmla="*/ 7468934 w 8483623"/>
              <a:gd name="connsiteY2960" fmla="*/ 5902425 h 6056872"/>
              <a:gd name="connsiteX2961" fmla="*/ 7396039 w 8483623"/>
              <a:gd name="connsiteY2961" fmla="*/ 5787415 h 6056872"/>
              <a:gd name="connsiteX2962" fmla="*/ 7338601 w 8483623"/>
              <a:gd name="connsiteY2962" fmla="*/ 5698942 h 6056872"/>
              <a:gd name="connsiteX2963" fmla="*/ 7318721 w 8483623"/>
              <a:gd name="connsiteY2963" fmla="*/ 5670190 h 6056872"/>
              <a:gd name="connsiteX2964" fmla="*/ 7307677 w 8483623"/>
              <a:gd name="connsiteY2964" fmla="*/ 5656924 h 6056872"/>
              <a:gd name="connsiteX2965" fmla="*/ 7287797 w 8483623"/>
              <a:gd name="connsiteY2965" fmla="*/ 5632596 h 6056872"/>
              <a:gd name="connsiteX2966" fmla="*/ 7236985 w 8483623"/>
              <a:gd name="connsiteY2966" fmla="*/ 5572875 h 6056872"/>
              <a:gd name="connsiteX2967" fmla="*/ 7192807 w 8483623"/>
              <a:gd name="connsiteY2967" fmla="*/ 5513162 h 6056872"/>
              <a:gd name="connsiteX2968" fmla="*/ 7086773 w 8483623"/>
              <a:gd name="connsiteY2968" fmla="*/ 5384880 h 6056872"/>
              <a:gd name="connsiteX2969" fmla="*/ 6987367 w 8483623"/>
              <a:gd name="connsiteY2969" fmla="*/ 5267661 h 6056872"/>
              <a:gd name="connsiteX2970" fmla="*/ 6943189 w 8483623"/>
              <a:gd name="connsiteY2970" fmla="*/ 5219004 h 6056872"/>
              <a:gd name="connsiteX2971" fmla="*/ 6905637 w 8483623"/>
              <a:gd name="connsiteY2971" fmla="*/ 5181403 h 6056872"/>
              <a:gd name="connsiteX2972" fmla="*/ 6689152 w 8483623"/>
              <a:gd name="connsiteY2972" fmla="*/ 4940327 h 6056872"/>
              <a:gd name="connsiteX2973" fmla="*/ 6673689 w 8483623"/>
              <a:gd name="connsiteY2973" fmla="*/ 4927054 h 6056872"/>
              <a:gd name="connsiteX2974" fmla="*/ 6647177 w 8483623"/>
              <a:gd name="connsiteY2974" fmla="*/ 4898302 h 6056872"/>
              <a:gd name="connsiteX2975" fmla="*/ 6554402 w 8483623"/>
              <a:gd name="connsiteY2975" fmla="*/ 4805412 h 6056872"/>
              <a:gd name="connsiteX2976" fmla="*/ 6485921 w 8483623"/>
              <a:gd name="connsiteY2976" fmla="*/ 4734636 h 6056872"/>
              <a:gd name="connsiteX2977" fmla="*/ 6485921 w 8483623"/>
              <a:gd name="connsiteY2977" fmla="*/ 4732427 h 6056872"/>
              <a:gd name="connsiteX2978" fmla="*/ 6454996 w 8483623"/>
              <a:gd name="connsiteY2978" fmla="*/ 4703674 h 6056872"/>
              <a:gd name="connsiteX2979" fmla="*/ 6410812 w 8483623"/>
              <a:gd name="connsiteY2979" fmla="*/ 4661650 h 6056872"/>
              <a:gd name="connsiteX2980" fmla="*/ 6404185 w 8483623"/>
              <a:gd name="connsiteY2980" fmla="*/ 4655016 h 6056872"/>
              <a:gd name="connsiteX2981" fmla="*/ 6384304 w 8483623"/>
              <a:gd name="connsiteY2981" fmla="*/ 4637320 h 6056872"/>
              <a:gd name="connsiteX2982" fmla="*/ 6360007 w 8483623"/>
              <a:gd name="connsiteY2982" fmla="*/ 4619631 h 6056872"/>
              <a:gd name="connsiteX2983" fmla="*/ 6205377 w 8483623"/>
              <a:gd name="connsiteY2983" fmla="*/ 4480292 h 6056872"/>
              <a:gd name="connsiteX2984" fmla="*/ 6156775 w 8483623"/>
              <a:gd name="connsiteY2984" fmla="*/ 4442692 h 6056872"/>
              <a:gd name="connsiteX2985" fmla="*/ 6148423 w 8483623"/>
              <a:gd name="connsiteY2985" fmla="*/ 4402950 h 6056872"/>
              <a:gd name="connsiteX2986" fmla="*/ 6123855 w 8483623"/>
              <a:gd name="connsiteY2986" fmla="*/ 4404144 h 6056872"/>
              <a:gd name="connsiteX2987" fmla="*/ 6103700 w 8483623"/>
              <a:gd name="connsiteY2987" fmla="*/ 4387280 h 6056872"/>
              <a:gd name="connsiteX2988" fmla="*/ 6074984 w 8483623"/>
              <a:gd name="connsiteY2988" fmla="*/ 4358527 h 6056872"/>
              <a:gd name="connsiteX2989" fmla="*/ 6059522 w 8483623"/>
              <a:gd name="connsiteY2989" fmla="*/ 4340831 h 6056872"/>
              <a:gd name="connsiteX2990" fmla="*/ 6050687 w 8483623"/>
              <a:gd name="connsiteY2990" fmla="*/ 4340831 h 6056872"/>
              <a:gd name="connsiteX2991" fmla="*/ 6030800 w 8483623"/>
              <a:gd name="connsiteY2991" fmla="*/ 4298808 h 6056872"/>
              <a:gd name="connsiteX2992" fmla="*/ 5991040 w 8483623"/>
              <a:gd name="connsiteY2992" fmla="*/ 4274479 h 6056872"/>
              <a:gd name="connsiteX2993" fmla="*/ 5942444 w 8483623"/>
              <a:gd name="connsiteY2993" fmla="*/ 4254573 h 6056872"/>
              <a:gd name="connsiteX2994" fmla="*/ 5931399 w 8483623"/>
              <a:gd name="connsiteY2994" fmla="*/ 4234670 h 6056872"/>
              <a:gd name="connsiteX2995" fmla="*/ 5825365 w 8483623"/>
              <a:gd name="connsiteY2995" fmla="*/ 4172740 h 6056872"/>
              <a:gd name="connsiteX2996" fmla="*/ 5827574 w 8483623"/>
              <a:gd name="connsiteY2996" fmla="*/ 4168317 h 6056872"/>
              <a:gd name="connsiteX2997" fmla="*/ 5825365 w 8483623"/>
              <a:gd name="connsiteY2997" fmla="*/ 4168317 h 6056872"/>
              <a:gd name="connsiteX2998" fmla="*/ 5825365 w 8483623"/>
              <a:gd name="connsiteY2998" fmla="*/ 4172740 h 6056872"/>
              <a:gd name="connsiteX2999" fmla="*/ 5801062 w 8483623"/>
              <a:gd name="connsiteY2999" fmla="*/ 4166108 h 6056872"/>
              <a:gd name="connsiteX3000" fmla="*/ 5756883 w 8483623"/>
              <a:gd name="connsiteY3000" fmla="*/ 4141779 h 6056872"/>
              <a:gd name="connsiteX3001" fmla="*/ 5653059 w 8483623"/>
              <a:gd name="connsiteY3001" fmla="*/ 4073211 h 6056872"/>
              <a:gd name="connsiteX3002" fmla="*/ 5602253 w 8483623"/>
              <a:gd name="connsiteY3002" fmla="*/ 4046673 h 6056872"/>
              <a:gd name="connsiteX3003" fmla="*/ 5553652 w 8483623"/>
              <a:gd name="connsiteY3003" fmla="*/ 4022346 h 6056872"/>
              <a:gd name="connsiteX3004" fmla="*/ 5482966 w 8483623"/>
              <a:gd name="connsiteY3004" fmla="*/ 3980320 h 6056872"/>
              <a:gd name="connsiteX3005" fmla="*/ 5424018 w 8483623"/>
              <a:gd name="connsiteY3005" fmla="*/ 3949176 h 6056872"/>
              <a:gd name="connsiteX3006" fmla="*/ 5427798 w 8483623"/>
              <a:gd name="connsiteY3006" fmla="*/ 3956115 h 6056872"/>
              <a:gd name="connsiteX3007" fmla="*/ 5445470 w 8483623"/>
              <a:gd name="connsiteY3007" fmla="*/ 3973810 h 6056872"/>
              <a:gd name="connsiteX3008" fmla="*/ 5458724 w 8483623"/>
              <a:gd name="connsiteY3008" fmla="*/ 3980443 h 6056872"/>
              <a:gd name="connsiteX3009" fmla="*/ 5489655 w 8483623"/>
              <a:gd name="connsiteY3009" fmla="*/ 3998138 h 6056872"/>
              <a:gd name="connsiteX3010" fmla="*/ 5522788 w 8483623"/>
              <a:gd name="connsiteY3010" fmla="*/ 4026892 h 6056872"/>
              <a:gd name="connsiteX3011" fmla="*/ 5476395 w 8483623"/>
              <a:gd name="connsiteY3011" fmla="*/ 4004771 h 6056872"/>
              <a:gd name="connsiteX3012" fmla="*/ 5445470 w 8483623"/>
              <a:gd name="connsiteY3012" fmla="*/ 3987076 h 6056872"/>
              <a:gd name="connsiteX3013" fmla="*/ 5438843 w 8483623"/>
              <a:gd name="connsiteY3013" fmla="*/ 3982652 h 6056872"/>
              <a:gd name="connsiteX3014" fmla="*/ 5410127 w 8483623"/>
              <a:gd name="connsiteY3014" fmla="*/ 3962747 h 6056872"/>
              <a:gd name="connsiteX3015" fmla="*/ 5390247 w 8483623"/>
              <a:gd name="connsiteY3015" fmla="*/ 3945057 h 6056872"/>
              <a:gd name="connsiteX3016" fmla="*/ 5386937 w 8483623"/>
              <a:gd name="connsiteY3016" fmla="*/ 3926284 h 6056872"/>
              <a:gd name="connsiteX3017" fmla="*/ 5379142 w 8483623"/>
              <a:gd name="connsiteY3017" fmla="*/ 3920606 h 6056872"/>
              <a:gd name="connsiteX3018" fmla="*/ 5385456 w 8483623"/>
              <a:gd name="connsiteY3018" fmla="*/ 3917896 h 6056872"/>
              <a:gd name="connsiteX3019" fmla="*/ 5384030 w 8483623"/>
              <a:gd name="connsiteY3019" fmla="*/ 3909783 h 6056872"/>
              <a:gd name="connsiteX3020" fmla="*/ 5202417 w 8483623"/>
              <a:gd name="connsiteY3020" fmla="*/ 3818869 h 6056872"/>
              <a:gd name="connsiteX3021" fmla="*/ 5189580 w 8483623"/>
              <a:gd name="connsiteY3021" fmla="*/ 3804728 h 6056872"/>
              <a:gd name="connsiteX3022" fmla="*/ 5051752 w 8483623"/>
              <a:gd name="connsiteY3022" fmla="*/ 3747760 h 6056872"/>
              <a:gd name="connsiteX3023" fmla="*/ 5030391 w 8483623"/>
              <a:gd name="connsiteY3023" fmla="*/ 3742560 h 6056872"/>
              <a:gd name="connsiteX3024" fmla="*/ 4963842 w 8483623"/>
              <a:gd name="connsiteY3024" fmla="*/ 3719340 h 6056872"/>
              <a:gd name="connsiteX3025" fmla="*/ 4955179 w 8483623"/>
              <a:gd name="connsiteY3025" fmla="*/ 3711746 h 6056872"/>
              <a:gd name="connsiteX3026" fmla="*/ 4888795 w 8483623"/>
              <a:gd name="connsiteY3026" fmla="*/ 3695133 h 6056872"/>
              <a:gd name="connsiteX3027" fmla="*/ 4643594 w 8483623"/>
              <a:gd name="connsiteY3027" fmla="*/ 3619931 h 6056872"/>
              <a:gd name="connsiteX3028" fmla="*/ 4610723 w 8483623"/>
              <a:gd name="connsiteY3028" fmla="*/ 3608692 h 6056872"/>
              <a:gd name="connsiteX3029" fmla="*/ 4526454 w 8483623"/>
              <a:gd name="connsiteY3029" fmla="*/ 3604329 h 6056872"/>
              <a:gd name="connsiteX3030" fmla="*/ 4505746 w 8483623"/>
              <a:gd name="connsiteY3030" fmla="*/ 3602672 h 6056872"/>
              <a:gd name="connsiteX3031" fmla="*/ 4494772 w 8483623"/>
              <a:gd name="connsiteY3031" fmla="*/ 3595982 h 6056872"/>
              <a:gd name="connsiteX3032" fmla="*/ 4427656 w 8483623"/>
              <a:gd name="connsiteY3032" fmla="*/ 3603714 h 6056872"/>
              <a:gd name="connsiteX3033" fmla="*/ 4310857 w 8483623"/>
              <a:gd name="connsiteY3033" fmla="*/ 3603713 h 6056872"/>
              <a:gd name="connsiteX3034" fmla="*/ 4123088 w 8483623"/>
              <a:gd name="connsiteY3034" fmla="*/ 3592657 h 6056872"/>
              <a:gd name="connsiteX3035" fmla="*/ 4083327 w 8483623"/>
              <a:gd name="connsiteY3035" fmla="*/ 3592657 h 6056872"/>
              <a:gd name="connsiteX3036" fmla="*/ 4057003 w 8483623"/>
              <a:gd name="connsiteY3036" fmla="*/ 3589792 h 6056872"/>
              <a:gd name="connsiteX3037" fmla="*/ 4054338 w 8483623"/>
              <a:gd name="connsiteY3037" fmla="*/ 3591736 h 6056872"/>
              <a:gd name="connsiteX3038" fmla="*/ 4038323 w 8483623"/>
              <a:gd name="connsiteY3038" fmla="*/ 3588971 h 6056872"/>
              <a:gd name="connsiteX3039" fmla="*/ 4029757 w 8483623"/>
              <a:gd name="connsiteY3039" fmla="*/ 3586827 h 6056872"/>
              <a:gd name="connsiteX3040" fmla="*/ 4019894 w 8483623"/>
              <a:gd name="connsiteY3040" fmla="*/ 3585752 h 6056872"/>
              <a:gd name="connsiteX3041" fmla="*/ 4016372 w 8483623"/>
              <a:gd name="connsiteY3041" fmla="*/ 3591355 h 6056872"/>
              <a:gd name="connsiteX3042" fmla="*/ 4025069 w 8483623"/>
              <a:gd name="connsiteY3042" fmla="*/ 3602243 h 6056872"/>
              <a:gd name="connsiteX3043" fmla="*/ 4055994 w 8483623"/>
              <a:gd name="connsiteY3043" fmla="*/ 3613300 h 6056872"/>
              <a:gd name="connsiteX3044" fmla="*/ 4073666 w 8483623"/>
              <a:gd name="connsiteY3044" fmla="*/ 3613300 h 6056872"/>
              <a:gd name="connsiteX3045" fmla="*/ 4075874 w 8483623"/>
              <a:gd name="connsiteY3045" fmla="*/ 3613300 h 6056872"/>
              <a:gd name="connsiteX3046" fmla="*/ 4093552 w 8483623"/>
              <a:gd name="connsiteY3046" fmla="*/ 3606660 h 6056872"/>
              <a:gd name="connsiteX3047" fmla="*/ 4239346 w 8483623"/>
              <a:gd name="connsiteY3047" fmla="*/ 3630995 h 6056872"/>
              <a:gd name="connsiteX3048" fmla="*/ 4208422 w 8483623"/>
              <a:gd name="connsiteY3048" fmla="*/ 3595604 h 6056872"/>
              <a:gd name="connsiteX3049" fmla="*/ 4257017 w 8483623"/>
              <a:gd name="connsiteY3049" fmla="*/ 3617723 h 6056872"/>
              <a:gd name="connsiteX3050" fmla="*/ 4287941 w 8483623"/>
              <a:gd name="connsiteY3050" fmla="*/ 3630995 h 6056872"/>
              <a:gd name="connsiteX3051" fmla="*/ 4455830 w 8483623"/>
              <a:gd name="connsiteY3051" fmla="*/ 3675229 h 6056872"/>
              <a:gd name="connsiteX3052" fmla="*/ 4544187 w 8483623"/>
              <a:gd name="connsiteY3052" fmla="*/ 3710614 h 6056872"/>
              <a:gd name="connsiteX3053" fmla="*/ 4610460 w 8483623"/>
              <a:gd name="connsiteY3053" fmla="*/ 3754847 h 6056872"/>
              <a:gd name="connsiteX3054" fmla="*/ 4621504 w 8483623"/>
              <a:gd name="connsiteY3054" fmla="*/ 3734943 h 6056872"/>
              <a:gd name="connsiteX3055" fmla="*/ 4676734 w 8483623"/>
              <a:gd name="connsiteY3055" fmla="*/ 3721671 h 6056872"/>
              <a:gd name="connsiteX3056" fmla="*/ 4725330 w 8483623"/>
              <a:gd name="connsiteY3056" fmla="*/ 3739367 h 6056872"/>
              <a:gd name="connsiteX3057" fmla="*/ 4771716 w 8483623"/>
              <a:gd name="connsiteY3057" fmla="*/ 3763694 h 6056872"/>
              <a:gd name="connsiteX3058" fmla="*/ 4873332 w 8483623"/>
              <a:gd name="connsiteY3058" fmla="*/ 3834471 h 6056872"/>
              <a:gd name="connsiteX3059" fmla="*/ 4919726 w 8483623"/>
              <a:gd name="connsiteY3059" fmla="*/ 3852161 h 6056872"/>
              <a:gd name="connsiteX3060" fmla="*/ 4919726 w 8483623"/>
              <a:gd name="connsiteY3060" fmla="*/ 3847737 h 6056872"/>
              <a:gd name="connsiteX3061" fmla="*/ 4904264 w 8483623"/>
              <a:gd name="connsiteY3061" fmla="*/ 3825624 h 6056872"/>
              <a:gd name="connsiteX3062" fmla="*/ 4941815 w 8483623"/>
              <a:gd name="connsiteY3062" fmla="*/ 3830047 h 6056872"/>
              <a:gd name="connsiteX3063" fmla="*/ 4950650 w 8483623"/>
              <a:gd name="connsiteY3063" fmla="*/ 3803504 h 6056872"/>
              <a:gd name="connsiteX3064" fmla="*/ 4957276 w 8483623"/>
              <a:gd name="connsiteY3064" fmla="*/ 3790239 h 6056872"/>
              <a:gd name="connsiteX3065" fmla="*/ 4974948 w 8483623"/>
              <a:gd name="connsiteY3065" fmla="*/ 3827832 h 6056872"/>
              <a:gd name="connsiteX3066" fmla="*/ 5005873 w 8483623"/>
              <a:gd name="connsiteY3066" fmla="*/ 3832256 h 6056872"/>
              <a:gd name="connsiteX3067" fmla="*/ 5003664 w 8483623"/>
              <a:gd name="connsiteY3067" fmla="*/ 3812352 h 6056872"/>
              <a:gd name="connsiteX3068" fmla="*/ 5045640 w 8483623"/>
              <a:gd name="connsiteY3068" fmla="*/ 3843319 h 6056872"/>
              <a:gd name="connsiteX3069" fmla="*/ 5050058 w 8483623"/>
              <a:gd name="connsiteY3069" fmla="*/ 3849951 h 6056872"/>
              <a:gd name="connsiteX3070" fmla="*/ 5063311 w 8483623"/>
              <a:gd name="connsiteY3070" fmla="*/ 3856585 h 6056872"/>
              <a:gd name="connsiteX3071" fmla="*/ 5118534 w 8483623"/>
              <a:gd name="connsiteY3071" fmla="*/ 3898610 h 6056872"/>
              <a:gd name="connsiteX3072" fmla="*/ 5175971 w 8483623"/>
              <a:gd name="connsiteY3072" fmla="*/ 3927362 h 6056872"/>
              <a:gd name="connsiteX3073" fmla="*/ 5248865 w 8483623"/>
              <a:gd name="connsiteY3073" fmla="*/ 3971595 h 6056872"/>
              <a:gd name="connsiteX3074" fmla="*/ 5259915 w 8483623"/>
              <a:gd name="connsiteY3074" fmla="*/ 3936210 h 6056872"/>
              <a:gd name="connsiteX3075" fmla="*/ 5282004 w 8483623"/>
              <a:gd name="connsiteY3075" fmla="*/ 3964963 h 6056872"/>
              <a:gd name="connsiteX3076" fmla="*/ 5306303 w 8483623"/>
              <a:gd name="connsiteY3076" fmla="*/ 3987076 h 6056872"/>
              <a:gd name="connsiteX3077" fmla="*/ 5372576 w 8483623"/>
              <a:gd name="connsiteY3077" fmla="*/ 4029101 h 6056872"/>
              <a:gd name="connsiteX3078" fmla="*/ 5454306 w 8483623"/>
              <a:gd name="connsiteY3078" fmla="*/ 4049004 h 6056872"/>
              <a:gd name="connsiteX3079" fmla="*/ 5478604 w 8483623"/>
              <a:gd name="connsiteY3079" fmla="*/ 4071125 h 6056872"/>
              <a:gd name="connsiteX3080" fmla="*/ 5553712 w 8483623"/>
              <a:gd name="connsiteY3080" fmla="*/ 4126414 h 6056872"/>
              <a:gd name="connsiteX3081" fmla="*/ 5571384 w 8483623"/>
              <a:gd name="connsiteY3081" fmla="*/ 4137477 h 6056872"/>
              <a:gd name="connsiteX3082" fmla="*/ 5648702 w 8483623"/>
              <a:gd name="connsiteY3082" fmla="*/ 4210463 h 6056872"/>
              <a:gd name="connsiteX3083" fmla="*/ 5664164 w 8483623"/>
              <a:gd name="connsiteY3083" fmla="*/ 4221520 h 6056872"/>
              <a:gd name="connsiteX3084" fmla="*/ 5670791 w 8483623"/>
              <a:gd name="connsiteY3084" fmla="*/ 4217096 h 6056872"/>
              <a:gd name="connsiteX3085" fmla="*/ 5666373 w 8483623"/>
              <a:gd name="connsiteY3085" fmla="*/ 4183919 h 6056872"/>
              <a:gd name="connsiteX3086" fmla="*/ 5714969 w 8483623"/>
              <a:gd name="connsiteY3086" fmla="*/ 4234792 h 6056872"/>
              <a:gd name="connsiteX3087" fmla="*/ 5732647 w 8483623"/>
              <a:gd name="connsiteY3087" fmla="*/ 4248058 h 6056872"/>
              <a:gd name="connsiteX3088" fmla="*/ 5754735 w 8483623"/>
              <a:gd name="connsiteY3088" fmla="*/ 4263544 h 6056872"/>
              <a:gd name="connsiteX3089" fmla="*/ 5770198 w 8483623"/>
              <a:gd name="connsiteY3089" fmla="*/ 4270177 h 6056872"/>
              <a:gd name="connsiteX3090" fmla="*/ 5803332 w 8483623"/>
              <a:gd name="connsiteY3090" fmla="*/ 4281234 h 6056872"/>
              <a:gd name="connsiteX3091" fmla="*/ 5876232 w 8483623"/>
              <a:gd name="connsiteY3091" fmla="*/ 4349801 h 6056872"/>
              <a:gd name="connsiteX3092" fmla="*/ 5940290 w 8483623"/>
              <a:gd name="connsiteY3092" fmla="*/ 4396244 h 6056872"/>
              <a:gd name="connsiteX3093" fmla="*/ 5995519 w 8483623"/>
              <a:gd name="connsiteY3093" fmla="*/ 4451541 h 6056872"/>
              <a:gd name="connsiteX3094" fmla="*/ 6019817 w 8483623"/>
              <a:gd name="connsiteY3094" fmla="*/ 4469229 h 6056872"/>
              <a:gd name="connsiteX3095" fmla="*/ 6030861 w 8483623"/>
              <a:gd name="connsiteY3095" fmla="*/ 4475868 h 6056872"/>
              <a:gd name="connsiteX3096" fmla="*/ 6108179 w 8483623"/>
              <a:gd name="connsiteY3096" fmla="*/ 4504621 h 6056872"/>
              <a:gd name="connsiteX3097" fmla="*/ 6139104 w 8483623"/>
              <a:gd name="connsiteY3097" fmla="*/ 4542215 h 6056872"/>
              <a:gd name="connsiteX3098" fmla="*/ 6194333 w 8483623"/>
              <a:gd name="connsiteY3098" fmla="*/ 4590878 h 6056872"/>
              <a:gd name="connsiteX3099" fmla="*/ 6200959 w 8483623"/>
              <a:gd name="connsiteY3099" fmla="*/ 4595302 h 6056872"/>
              <a:gd name="connsiteX3100" fmla="*/ 6238510 w 8483623"/>
              <a:gd name="connsiteY3100" fmla="*/ 4615208 h 6056872"/>
              <a:gd name="connsiteX3101" fmla="*/ 6311412 w 8483623"/>
              <a:gd name="connsiteY3101" fmla="*/ 4699250 h 6056872"/>
              <a:gd name="connsiteX3102" fmla="*/ 6371051 w 8483623"/>
              <a:gd name="connsiteY3102" fmla="*/ 4763388 h 6056872"/>
              <a:gd name="connsiteX3103" fmla="*/ 6413021 w 8483623"/>
              <a:gd name="connsiteY3103" fmla="*/ 4803203 h 6056872"/>
              <a:gd name="connsiteX3104" fmla="*/ 6419653 w 8483623"/>
              <a:gd name="connsiteY3104" fmla="*/ 4807626 h 6056872"/>
              <a:gd name="connsiteX3105" fmla="*/ 6446161 w 8483623"/>
              <a:gd name="connsiteY3105" fmla="*/ 4831956 h 6056872"/>
              <a:gd name="connsiteX3106" fmla="*/ 6490338 w 8483623"/>
              <a:gd name="connsiteY3106" fmla="*/ 4873974 h 6056872"/>
              <a:gd name="connsiteX3107" fmla="*/ 6508009 w 8483623"/>
              <a:gd name="connsiteY3107" fmla="*/ 4891670 h 6056872"/>
              <a:gd name="connsiteX3108" fmla="*/ 6607417 w 8483623"/>
              <a:gd name="connsiteY3108" fmla="*/ 4984559 h 6056872"/>
              <a:gd name="connsiteX3109" fmla="*/ 6609625 w 8483623"/>
              <a:gd name="connsiteY3109" fmla="*/ 4984559 h 6056872"/>
              <a:gd name="connsiteX3110" fmla="*/ 6649386 w 8483623"/>
              <a:gd name="connsiteY3110" fmla="*/ 5046489 h 6056872"/>
              <a:gd name="connsiteX3111" fmla="*/ 6784141 w 8483623"/>
              <a:gd name="connsiteY3111" fmla="*/ 5170347 h 6056872"/>
              <a:gd name="connsiteX3112" fmla="*/ 6883542 w 8483623"/>
              <a:gd name="connsiteY3112" fmla="*/ 5274294 h 6056872"/>
              <a:gd name="connsiteX3113" fmla="*/ 6925517 w 8483623"/>
              <a:gd name="connsiteY3113" fmla="*/ 5325166 h 6056872"/>
              <a:gd name="connsiteX3114" fmla="*/ 7033760 w 8483623"/>
              <a:gd name="connsiteY3114" fmla="*/ 5444600 h 6056872"/>
              <a:gd name="connsiteX3115" fmla="*/ 7053640 w 8483623"/>
              <a:gd name="connsiteY3115" fmla="*/ 5468929 h 6056872"/>
              <a:gd name="connsiteX3116" fmla="*/ 7122117 w 8483623"/>
              <a:gd name="connsiteY3116" fmla="*/ 5555186 h 6056872"/>
              <a:gd name="connsiteX3117" fmla="*/ 7124331 w 8483623"/>
              <a:gd name="connsiteY3117" fmla="*/ 5557395 h 6056872"/>
              <a:gd name="connsiteX3118" fmla="*/ 7177345 w 8483623"/>
              <a:gd name="connsiteY3118" fmla="*/ 5645862 h 6056872"/>
              <a:gd name="connsiteX3119" fmla="*/ 7188390 w 8483623"/>
              <a:gd name="connsiteY3119" fmla="*/ 5659133 h 6056872"/>
              <a:gd name="connsiteX3120" fmla="*/ 7195016 w 8483623"/>
              <a:gd name="connsiteY3120" fmla="*/ 5710005 h 6056872"/>
              <a:gd name="connsiteX3121" fmla="*/ 7195016 w 8483623"/>
              <a:gd name="connsiteY3121" fmla="*/ 5725486 h 6056872"/>
              <a:gd name="connsiteX3122" fmla="*/ 7208270 w 8483623"/>
              <a:gd name="connsiteY3122" fmla="*/ 5727694 h 6056872"/>
              <a:gd name="connsiteX3123" fmla="*/ 7245828 w 8483623"/>
              <a:gd name="connsiteY3123" fmla="*/ 5738758 h 6056872"/>
              <a:gd name="connsiteX3124" fmla="*/ 7256871 w 8483623"/>
              <a:gd name="connsiteY3124" fmla="*/ 5756447 h 6056872"/>
              <a:gd name="connsiteX3125" fmla="*/ 7236985 w 8483623"/>
              <a:gd name="connsiteY3125" fmla="*/ 5760871 h 6056872"/>
              <a:gd name="connsiteX3126" fmla="*/ 7259081 w 8483623"/>
              <a:gd name="connsiteY3126" fmla="*/ 5800681 h 6056872"/>
              <a:gd name="connsiteX3127" fmla="*/ 7285589 w 8483623"/>
              <a:gd name="connsiteY3127" fmla="*/ 5836073 h 6056872"/>
              <a:gd name="connsiteX3128" fmla="*/ 7298841 w 8483623"/>
              <a:gd name="connsiteY3128" fmla="*/ 5855977 h 6056872"/>
              <a:gd name="connsiteX3129" fmla="*/ 7292215 w 8483623"/>
              <a:gd name="connsiteY3129" fmla="*/ 5880306 h 6056872"/>
              <a:gd name="connsiteX3130" fmla="*/ 7274543 w 8483623"/>
              <a:gd name="connsiteY3130" fmla="*/ 5867034 h 6056872"/>
              <a:gd name="connsiteX3131" fmla="*/ 7172927 w 8483623"/>
              <a:gd name="connsiteY3131" fmla="*/ 5734334 h 6056872"/>
              <a:gd name="connsiteX3132" fmla="*/ 7175136 w 8483623"/>
              <a:gd name="connsiteY3132" fmla="*/ 5763087 h 6056872"/>
              <a:gd name="connsiteX3133" fmla="*/ 7150839 w 8483623"/>
              <a:gd name="connsiteY3133" fmla="*/ 5732119 h 6056872"/>
              <a:gd name="connsiteX3134" fmla="*/ 7166301 w 8483623"/>
              <a:gd name="connsiteY3134" fmla="*/ 5725486 h 6056872"/>
              <a:gd name="connsiteX3135" fmla="*/ 7119907 w 8483623"/>
              <a:gd name="connsiteY3135" fmla="*/ 5656924 h 6056872"/>
              <a:gd name="connsiteX3136" fmla="*/ 7104445 w 8483623"/>
              <a:gd name="connsiteY3136" fmla="*/ 5625956 h 6056872"/>
              <a:gd name="connsiteX3137" fmla="*/ 7062476 w 8483623"/>
              <a:gd name="connsiteY3137" fmla="*/ 5603843 h 6056872"/>
              <a:gd name="connsiteX3138" fmla="*/ 7044805 w 8483623"/>
              <a:gd name="connsiteY3138" fmla="*/ 5601628 h 6056872"/>
              <a:gd name="connsiteX3139" fmla="*/ 6989576 w 8483623"/>
              <a:gd name="connsiteY3139" fmla="*/ 5493257 h 6056872"/>
              <a:gd name="connsiteX3140" fmla="*/ 6965277 w 8483623"/>
              <a:gd name="connsiteY3140" fmla="*/ 5455656 h 6056872"/>
              <a:gd name="connsiteX3141" fmla="*/ 6932145 w 8483623"/>
              <a:gd name="connsiteY3141" fmla="*/ 5433537 h 6056872"/>
              <a:gd name="connsiteX3142" fmla="*/ 6903428 w 8483623"/>
              <a:gd name="connsiteY3142" fmla="*/ 5391519 h 6056872"/>
              <a:gd name="connsiteX3143" fmla="*/ 6870289 w 8483623"/>
              <a:gd name="connsiteY3143" fmla="*/ 5351704 h 6056872"/>
              <a:gd name="connsiteX3144" fmla="*/ 6870289 w 8483623"/>
              <a:gd name="connsiteY3144" fmla="*/ 5349495 h 6056872"/>
              <a:gd name="connsiteX3145" fmla="*/ 6815065 w 8483623"/>
              <a:gd name="connsiteY3145" fmla="*/ 5318527 h 6056872"/>
              <a:gd name="connsiteX3146" fmla="*/ 6797395 w 8483623"/>
              <a:gd name="connsiteY3146" fmla="*/ 5272085 h 6056872"/>
              <a:gd name="connsiteX3147" fmla="*/ 6733330 w 8483623"/>
              <a:gd name="connsiteY3147" fmla="*/ 5199099 h 6056872"/>
              <a:gd name="connsiteX3148" fmla="*/ 6726703 w 8483623"/>
              <a:gd name="connsiteY3148" fmla="*/ 5192460 h 6056872"/>
              <a:gd name="connsiteX3149" fmla="*/ 6700197 w 8483623"/>
              <a:gd name="connsiteY3149" fmla="*/ 5168131 h 6056872"/>
              <a:gd name="connsiteX3150" fmla="*/ 6675899 w 8483623"/>
              <a:gd name="connsiteY3150" fmla="*/ 5143803 h 6056872"/>
              <a:gd name="connsiteX3151" fmla="*/ 6640551 w 8483623"/>
              <a:gd name="connsiteY3151" fmla="*/ 5106203 h 6056872"/>
              <a:gd name="connsiteX3152" fmla="*/ 6602999 w 8483623"/>
              <a:gd name="connsiteY3152" fmla="*/ 5070817 h 6056872"/>
              <a:gd name="connsiteX3153" fmla="*/ 6598581 w 8483623"/>
              <a:gd name="connsiteY3153" fmla="*/ 5090722 h 6056872"/>
              <a:gd name="connsiteX3154" fmla="*/ 6583118 w 8483623"/>
              <a:gd name="connsiteY3154" fmla="*/ 5059761 h 6056872"/>
              <a:gd name="connsiteX3155" fmla="*/ 6567656 w 8483623"/>
              <a:gd name="connsiteY3155" fmla="*/ 5050912 h 6056872"/>
              <a:gd name="connsiteX3156" fmla="*/ 6554402 w 8483623"/>
              <a:gd name="connsiteY3156" fmla="*/ 5042065 h 6056872"/>
              <a:gd name="connsiteX3157" fmla="*/ 6530098 w 8483623"/>
              <a:gd name="connsiteY3157" fmla="*/ 5015527 h 6056872"/>
              <a:gd name="connsiteX3158" fmla="*/ 6523472 w 8483623"/>
              <a:gd name="connsiteY3158" fmla="*/ 5015527 h 6056872"/>
              <a:gd name="connsiteX3159" fmla="*/ 6490338 w 8483623"/>
              <a:gd name="connsiteY3159" fmla="*/ 4958022 h 6056872"/>
              <a:gd name="connsiteX3160" fmla="*/ 6415230 w 8483623"/>
              <a:gd name="connsiteY3160" fmla="*/ 4907151 h 6056872"/>
              <a:gd name="connsiteX3161" fmla="*/ 6388722 w 8483623"/>
              <a:gd name="connsiteY3161" fmla="*/ 4858493 h 6056872"/>
              <a:gd name="connsiteX3162" fmla="*/ 6346753 w 8483623"/>
              <a:gd name="connsiteY3162" fmla="*/ 4816469 h 6056872"/>
              <a:gd name="connsiteX3163" fmla="*/ 6340127 w 8483623"/>
              <a:gd name="connsiteY3163" fmla="*/ 4829741 h 6056872"/>
              <a:gd name="connsiteX3164" fmla="*/ 6295943 w 8483623"/>
              <a:gd name="connsiteY3164" fmla="*/ 4794355 h 6056872"/>
              <a:gd name="connsiteX3165" fmla="*/ 6289316 w 8483623"/>
              <a:gd name="connsiteY3165" fmla="*/ 4774451 h 6056872"/>
              <a:gd name="connsiteX3166" fmla="*/ 6260600 w 8483623"/>
              <a:gd name="connsiteY3166" fmla="*/ 4772235 h 6056872"/>
              <a:gd name="connsiteX3167" fmla="*/ 6258391 w 8483623"/>
              <a:gd name="connsiteY3167" fmla="*/ 4763388 h 6056872"/>
              <a:gd name="connsiteX3168" fmla="*/ 6253973 w 8483623"/>
              <a:gd name="connsiteY3168" fmla="*/ 4750121 h 6056872"/>
              <a:gd name="connsiteX3169" fmla="*/ 6234093 w 8483623"/>
              <a:gd name="connsiteY3169" fmla="*/ 4725793 h 6056872"/>
              <a:gd name="connsiteX3170" fmla="*/ 6220839 w 8483623"/>
              <a:gd name="connsiteY3170" fmla="*/ 4725793 h 6056872"/>
              <a:gd name="connsiteX3171" fmla="*/ 6207586 w 8483623"/>
              <a:gd name="connsiteY3171" fmla="*/ 4719154 h 6056872"/>
              <a:gd name="connsiteX3172" fmla="*/ 6207586 w 8483623"/>
              <a:gd name="connsiteY3172" fmla="*/ 4690402 h 6056872"/>
              <a:gd name="connsiteX3173" fmla="*/ 6176655 w 8483623"/>
              <a:gd name="connsiteY3173" fmla="*/ 4677130 h 6056872"/>
              <a:gd name="connsiteX3174" fmla="*/ 6152357 w 8483623"/>
              <a:gd name="connsiteY3174" fmla="*/ 4679345 h 6056872"/>
              <a:gd name="connsiteX3175" fmla="*/ 6125851 w 8483623"/>
              <a:gd name="connsiteY3175" fmla="*/ 4635111 h 6056872"/>
              <a:gd name="connsiteX3176" fmla="*/ 6125851 w 8483623"/>
              <a:gd name="connsiteY3176" fmla="*/ 4624048 h 6056872"/>
              <a:gd name="connsiteX3177" fmla="*/ 6101552 w 8483623"/>
              <a:gd name="connsiteY3177" fmla="*/ 4612992 h 6056872"/>
              <a:gd name="connsiteX3178" fmla="*/ 6070628 w 8483623"/>
              <a:gd name="connsiteY3178" fmla="*/ 4606359 h 6056872"/>
              <a:gd name="connsiteX3179" fmla="*/ 6063995 w 8483623"/>
              <a:gd name="connsiteY3179" fmla="*/ 4575393 h 6056872"/>
              <a:gd name="connsiteX3180" fmla="*/ 6059577 w 8483623"/>
              <a:gd name="connsiteY3180" fmla="*/ 4573183 h 6056872"/>
              <a:gd name="connsiteX3181" fmla="*/ 6055159 w 8483623"/>
              <a:gd name="connsiteY3181" fmla="*/ 4575393 h 6056872"/>
              <a:gd name="connsiteX3182" fmla="*/ 6004355 w 8483623"/>
              <a:gd name="connsiteY3182" fmla="*/ 4559910 h 6056872"/>
              <a:gd name="connsiteX3183" fmla="*/ 5977848 w 8483623"/>
              <a:gd name="connsiteY3183" fmla="*/ 4533374 h 6056872"/>
              <a:gd name="connsiteX3184" fmla="*/ 5962385 w 8483623"/>
              <a:gd name="connsiteY3184" fmla="*/ 4515679 h 6056872"/>
              <a:gd name="connsiteX3185" fmla="*/ 5953549 w 8483623"/>
              <a:gd name="connsiteY3185" fmla="*/ 4515679 h 6056872"/>
              <a:gd name="connsiteX3186" fmla="*/ 5933664 w 8483623"/>
              <a:gd name="connsiteY3186" fmla="*/ 4471445 h 6056872"/>
              <a:gd name="connsiteX3187" fmla="*/ 5893903 w 8483623"/>
              <a:gd name="connsiteY3187" fmla="*/ 4447116 h 6056872"/>
              <a:gd name="connsiteX3188" fmla="*/ 5845307 w 8483623"/>
              <a:gd name="connsiteY3188" fmla="*/ 4429421 h 6056872"/>
              <a:gd name="connsiteX3189" fmla="*/ 5834263 w 8483623"/>
              <a:gd name="connsiteY3189" fmla="*/ 4409515 h 6056872"/>
              <a:gd name="connsiteX3190" fmla="*/ 5728229 w 8483623"/>
              <a:gd name="connsiteY3190" fmla="*/ 4345378 h 6056872"/>
              <a:gd name="connsiteX3191" fmla="*/ 5730438 w 8483623"/>
              <a:gd name="connsiteY3191" fmla="*/ 4340954 h 6056872"/>
              <a:gd name="connsiteX3192" fmla="*/ 5728229 w 8483623"/>
              <a:gd name="connsiteY3192" fmla="*/ 4340954 h 6056872"/>
              <a:gd name="connsiteX3193" fmla="*/ 5728229 w 8483623"/>
              <a:gd name="connsiteY3193" fmla="*/ 4345378 h 6056872"/>
              <a:gd name="connsiteX3194" fmla="*/ 5703924 w 8483623"/>
              <a:gd name="connsiteY3194" fmla="*/ 4338738 h 6056872"/>
              <a:gd name="connsiteX3195" fmla="*/ 5659746 w 8483623"/>
              <a:gd name="connsiteY3195" fmla="*/ 4316626 h 6056872"/>
              <a:gd name="connsiteX3196" fmla="*/ 5555921 w 8483623"/>
              <a:gd name="connsiteY3196" fmla="*/ 4248058 h 6056872"/>
              <a:gd name="connsiteX3197" fmla="*/ 5502908 w 8483623"/>
              <a:gd name="connsiteY3197" fmla="*/ 4221520 h 6056872"/>
              <a:gd name="connsiteX3198" fmla="*/ 5456515 w 8483623"/>
              <a:gd name="connsiteY3198" fmla="*/ 4197191 h 6056872"/>
              <a:gd name="connsiteX3199" fmla="*/ 5385830 w 8483623"/>
              <a:gd name="connsiteY3199" fmla="*/ 4155168 h 6056872"/>
              <a:gd name="connsiteX3200" fmla="*/ 5306303 w 8483623"/>
              <a:gd name="connsiteY3200" fmla="*/ 4113150 h 6056872"/>
              <a:gd name="connsiteX3201" fmla="*/ 5282004 w 8483623"/>
              <a:gd name="connsiteY3201" fmla="*/ 4093238 h 6056872"/>
              <a:gd name="connsiteX3202" fmla="*/ 5297467 w 8483623"/>
              <a:gd name="connsiteY3202" fmla="*/ 4088815 h 6056872"/>
              <a:gd name="connsiteX3203" fmla="*/ 5295258 w 8483623"/>
              <a:gd name="connsiteY3203" fmla="*/ 4086606 h 6056872"/>
              <a:gd name="connsiteX3204" fmla="*/ 5103070 w 8483623"/>
              <a:gd name="connsiteY3204" fmla="*/ 3991500 h 6056872"/>
              <a:gd name="connsiteX3205" fmla="*/ 5083191 w 8483623"/>
              <a:gd name="connsiteY3205" fmla="*/ 3967171 h 6056872"/>
              <a:gd name="connsiteX3206" fmla="*/ 5058892 w 8483623"/>
              <a:gd name="connsiteY3206" fmla="*/ 3960538 h 6056872"/>
              <a:gd name="connsiteX3207" fmla="*/ 5032387 w 8483623"/>
              <a:gd name="connsiteY3207" fmla="*/ 3938419 h 6056872"/>
              <a:gd name="connsiteX3208" fmla="*/ 5001455 w 8483623"/>
              <a:gd name="connsiteY3208" fmla="*/ 3931786 h 6056872"/>
              <a:gd name="connsiteX3209" fmla="*/ 4866706 w 8483623"/>
              <a:gd name="connsiteY3209" fmla="*/ 3891977 h 6056872"/>
              <a:gd name="connsiteX3210" fmla="*/ 4849035 w 8483623"/>
              <a:gd name="connsiteY3210" fmla="*/ 3878705 h 6056872"/>
              <a:gd name="connsiteX3211" fmla="*/ 4663474 w 8483623"/>
              <a:gd name="connsiteY3211" fmla="*/ 3818991 h 6056872"/>
              <a:gd name="connsiteX3212" fmla="*/ 4557447 w 8483623"/>
              <a:gd name="connsiteY3212" fmla="*/ 3783600 h 6056872"/>
              <a:gd name="connsiteX3213" fmla="*/ 4429318 w 8483623"/>
              <a:gd name="connsiteY3213" fmla="*/ 3776966 h 6056872"/>
              <a:gd name="connsiteX3214" fmla="*/ 4389557 w 8483623"/>
              <a:gd name="connsiteY3214" fmla="*/ 3763694 h 6056872"/>
              <a:gd name="connsiteX3215" fmla="*/ 3983100 w 8483623"/>
              <a:gd name="connsiteY3215" fmla="*/ 3712824 h 6056872"/>
              <a:gd name="connsiteX3216" fmla="*/ 3961005 w 8483623"/>
              <a:gd name="connsiteY3216" fmla="*/ 3719461 h 6056872"/>
              <a:gd name="connsiteX3217" fmla="*/ 3854978 w 8483623"/>
              <a:gd name="connsiteY3217" fmla="*/ 3717247 h 6056872"/>
              <a:gd name="connsiteX3218" fmla="*/ 3830673 w 8483623"/>
              <a:gd name="connsiteY3218" fmla="*/ 3723886 h 6056872"/>
              <a:gd name="connsiteX3219" fmla="*/ 3848352 w 8483623"/>
              <a:gd name="connsiteY3219" fmla="*/ 3728309 h 6056872"/>
              <a:gd name="connsiteX3220" fmla="*/ 3998562 w 8483623"/>
              <a:gd name="connsiteY3220" fmla="*/ 3743790 h 6056872"/>
              <a:gd name="connsiteX3221" fmla="*/ 4018442 w 8483623"/>
              <a:gd name="connsiteY3221" fmla="*/ 3743790 h 6056872"/>
              <a:gd name="connsiteX3222" fmla="*/ 3989726 w 8483623"/>
              <a:gd name="connsiteY3222" fmla="*/ 3750423 h 6056872"/>
              <a:gd name="connsiteX3223" fmla="*/ 3755572 w 8483623"/>
              <a:gd name="connsiteY3223" fmla="*/ 3748214 h 6056872"/>
              <a:gd name="connsiteX3224" fmla="*/ 3751153 w 8483623"/>
              <a:gd name="connsiteY3224" fmla="*/ 3750423 h 6056872"/>
              <a:gd name="connsiteX3225" fmla="*/ 3689297 w 8483623"/>
              <a:gd name="connsiteY3225" fmla="*/ 3754847 h 6056872"/>
              <a:gd name="connsiteX3226" fmla="*/ 3450723 w 8483623"/>
              <a:gd name="connsiteY3226" fmla="*/ 3785813 h 6056872"/>
              <a:gd name="connsiteX3227" fmla="*/ 3344689 w 8483623"/>
              <a:gd name="connsiteY3227" fmla="*/ 3799081 h 6056872"/>
              <a:gd name="connsiteX3228" fmla="*/ 3307138 w 8483623"/>
              <a:gd name="connsiteY3228" fmla="*/ 3805720 h 6056872"/>
              <a:gd name="connsiteX3229" fmla="*/ 3172389 w 8483623"/>
              <a:gd name="connsiteY3229" fmla="*/ 3832256 h 6056872"/>
              <a:gd name="connsiteX3230" fmla="*/ 2949277 w 8483623"/>
              <a:gd name="connsiteY3230" fmla="*/ 3896401 h 6056872"/>
              <a:gd name="connsiteX3231" fmla="*/ 2686404 w 8483623"/>
              <a:gd name="connsiteY3231" fmla="*/ 4018043 h 6056872"/>
              <a:gd name="connsiteX3232" fmla="*/ 2562699 w 8483623"/>
              <a:gd name="connsiteY3232" fmla="*/ 4095454 h 6056872"/>
              <a:gd name="connsiteX3233" fmla="*/ 2505262 w 8483623"/>
              <a:gd name="connsiteY3233" fmla="*/ 4126414 h 6056872"/>
              <a:gd name="connsiteX3234" fmla="*/ 2456666 w 8483623"/>
              <a:gd name="connsiteY3234" fmla="*/ 4150744 h 6056872"/>
              <a:gd name="connsiteX3235" fmla="*/ 2454457 w 8483623"/>
              <a:gd name="connsiteY3235" fmla="*/ 4152958 h 6056872"/>
              <a:gd name="connsiteX3236" fmla="*/ 2408065 w 8483623"/>
              <a:gd name="connsiteY3236" fmla="*/ 4166231 h 6056872"/>
              <a:gd name="connsiteX3237" fmla="*/ 2271105 w 8483623"/>
              <a:gd name="connsiteY3237" fmla="*/ 4261329 h 6056872"/>
              <a:gd name="connsiteX3238" fmla="*/ 2251225 w 8483623"/>
              <a:gd name="connsiteY3238" fmla="*/ 4279025 h 6056872"/>
              <a:gd name="connsiteX3239" fmla="*/ 2237972 w 8483623"/>
              <a:gd name="connsiteY3239" fmla="*/ 4285658 h 6056872"/>
              <a:gd name="connsiteX3240" fmla="*/ 2212843 w 8483623"/>
              <a:gd name="connsiteY3240" fmla="*/ 4311646 h 6056872"/>
              <a:gd name="connsiteX3241" fmla="*/ 2191987 w 8483623"/>
              <a:gd name="connsiteY3241" fmla="*/ 4327354 h 6056872"/>
              <a:gd name="connsiteX3242" fmla="*/ 2126316 w 8483623"/>
              <a:gd name="connsiteY3242" fmla="*/ 4472664 h 6056872"/>
              <a:gd name="connsiteX3243" fmla="*/ 2055991 w 8483623"/>
              <a:gd name="connsiteY3243" fmla="*/ 4625118 h 6056872"/>
              <a:gd name="connsiteX3244" fmla="*/ 2038232 w 8483623"/>
              <a:gd name="connsiteY3244" fmla="*/ 4659463 h 6056872"/>
              <a:gd name="connsiteX3245" fmla="*/ 2046048 w 8483623"/>
              <a:gd name="connsiteY3245" fmla="*/ 4633719 h 6056872"/>
              <a:gd name="connsiteX3246" fmla="*/ 2080038 w 8483623"/>
              <a:gd name="connsiteY3246" fmla="*/ 4558070 h 6056872"/>
              <a:gd name="connsiteX3247" fmla="*/ 2122152 w 8483623"/>
              <a:gd name="connsiteY3247" fmla="*/ 4451842 h 6056872"/>
              <a:gd name="connsiteX3248" fmla="*/ 2134180 w 8483623"/>
              <a:gd name="connsiteY3248" fmla="*/ 4427503 h 6056872"/>
              <a:gd name="connsiteX3249" fmla="*/ 2120655 w 8483623"/>
              <a:gd name="connsiteY3249" fmla="*/ 4438151 h 6056872"/>
              <a:gd name="connsiteX3250" fmla="*/ 2099131 w 8483623"/>
              <a:gd name="connsiteY3250" fmla="*/ 4484801 h 6056872"/>
              <a:gd name="connsiteX3251" fmla="*/ 2010541 w 8483623"/>
              <a:gd name="connsiteY3251" fmla="*/ 4698166 h 6056872"/>
              <a:gd name="connsiteX3252" fmla="*/ 1910853 w 8483623"/>
              <a:gd name="connsiteY3252" fmla="*/ 4909776 h 6056872"/>
              <a:gd name="connsiteX3253" fmla="*/ 1708059 w 8483623"/>
              <a:gd name="connsiteY3253" fmla="*/ 5477676 h 6056872"/>
              <a:gd name="connsiteX3254" fmla="*/ 1685830 w 8483623"/>
              <a:gd name="connsiteY3254" fmla="*/ 5568148 h 6056872"/>
              <a:gd name="connsiteX3255" fmla="*/ 1675686 w 8483623"/>
              <a:gd name="connsiteY3255" fmla="*/ 5590306 h 6056872"/>
              <a:gd name="connsiteX3256" fmla="*/ 1673262 w 8483623"/>
              <a:gd name="connsiteY3256" fmla="*/ 5586485 h 6056872"/>
              <a:gd name="connsiteX3257" fmla="*/ 1648282 w 8483623"/>
              <a:gd name="connsiteY3257" fmla="*/ 5642250 h 6056872"/>
              <a:gd name="connsiteX3258" fmla="*/ 1669457 w 8483623"/>
              <a:gd name="connsiteY3258" fmla="*/ 5583412 h 6056872"/>
              <a:gd name="connsiteX3259" fmla="*/ 1673262 w 8483623"/>
              <a:gd name="connsiteY3259" fmla="*/ 5586485 h 6056872"/>
              <a:gd name="connsiteX3260" fmla="*/ 1642783 w 8483623"/>
              <a:gd name="connsiteY3260" fmla="*/ 5661644 h 6056872"/>
              <a:gd name="connsiteX3261" fmla="*/ 1644771 w 8483623"/>
              <a:gd name="connsiteY3261" fmla="*/ 5642742 h 6056872"/>
              <a:gd name="connsiteX3262" fmla="*/ 1636522 w 8483623"/>
              <a:gd name="connsiteY3262" fmla="*/ 5628874 h 6056872"/>
              <a:gd name="connsiteX3263" fmla="*/ 1653012 w 8483623"/>
              <a:gd name="connsiteY3263" fmla="*/ 5563481 h 6056872"/>
              <a:gd name="connsiteX3264" fmla="*/ 1779581 w 8483623"/>
              <a:gd name="connsiteY3264" fmla="*/ 5140223 h 6056872"/>
              <a:gd name="connsiteX3265" fmla="*/ 1960864 w 8483623"/>
              <a:gd name="connsiteY3265" fmla="*/ 4720131 h 6056872"/>
              <a:gd name="connsiteX3266" fmla="*/ 1966357 w 8483623"/>
              <a:gd name="connsiteY3266" fmla="*/ 4693529 h 6056872"/>
              <a:gd name="connsiteX3267" fmla="*/ 1934012 w 8483623"/>
              <a:gd name="connsiteY3267" fmla="*/ 4746118 h 6056872"/>
              <a:gd name="connsiteX3268" fmla="*/ 1859950 w 8483623"/>
              <a:gd name="connsiteY3268" fmla="*/ 4916893 h 6056872"/>
              <a:gd name="connsiteX3269" fmla="*/ 1765885 w 8483623"/>
              <a:gd name="connsiteY3269" fmla="*/ 5153553 h 6056872"/>
              <a:gd name="connsiteX3270" fmla="*/ 1633180 w 8483623"/>
              <a:gd name="connsiteY3270" fmla="*/ 5588484 h 6056872"/>
              <a:gd name="connsiteX3271" fmla="*/ 1595564 w 8483623"/>
              <a:gd name="connsiteY3271" fmla="*/ 5713309 h 6056872"/>
              <a:gd name="connsiteX3272" fmla="*/ 1593697 w 8483623"/>
              <a:gd name="connsiteY3272" fmla="*/ 5690739 h 6056872"/>
              <a:gd name="connsiteX3273" fmla="*/ 1602111 w 8483623"/>
              <a:gd name="connsiteY3273" fmla="*/ 5656517 h 6056872"/>
              <a:gd name="connsiteX3274" fmla="*/ 1624166 w 8483623"/>
              <a:gd name="connsiteY3274" fmla="*/ 5522451 h 6056872"/>
              <a:gd name="connsiteX3275" fmla="*/ 1867550 w 8483623"/>
              <a:gd name="connsiteY3275" fmla="*/ 4829912 h 6056872"/>
              <a:gd name="connsiteX3276" fmla="*/ 1911183 w 8483623"/>
              <a:gd name="connsiteY3276" fmla="*/ 4734889 h 6056872"/>
              <a:gd name="connsiteX3277" fmla="*/ 1900656 w 8483623"/>
              <a:gd name="connsiteY3277" fmla="*/ 4743570 h 6056872"/>
              <a:gd name="connsiteX3278" fmla="*/ 1737681 w 8483623"/>
              <a:gd name="connsiteY3278" fmla="*/ 5120247 h 6056872"/>
              <a:gd name="connsiteX3279" fmla="*/ 1600288 w 8483623"/>
              <a:gd name="connsiteY3279" fmla="*/ 5548622 h 6056872"/>
              <a:gd name="connsiteX3280" fmla="*/ 1701286 w 8483623"/>
              <a:gd name="connsiteY3280" fmla="*/ 5174002 h 6056872"/>
              <a:gd name="connsiteX3281" fmla="*/ 1710244 w 8483623"/>
              <a:gd name="connsiteY3281" fmla="*/ 5146313 h 6056872"/>
              <a:gd name="connsiteX3282" fmla="*/ 1708720 w 8483623"/>
              <a:gd name="connsiteY3282" fmla="*/ 5127900 h 6056872"/>
              <a:gd name="connsiteX3283" fmla="*/ 1673628 w 8483623"/>
              <a:gd name="connsiteY3283" fmla="*/ 5233146 h 6056872"/>
              <a:gd name="connsiteX3284" fmla="*/ 1581855 w 8483623"/>
              <a:gd name="connsiteY3284" fmla="*/ 5547593 h 6056872"/>
              <a:gd name="connsiteX3285" fmla="*/ 1659932 w 8483623"/>
              <a:gd name="connsiteY3285" fmla="*/ 5246477 h 6056872"/>
              <a:gd name="connsiteX3286" fmla="*/ 1665430 w 8483623"/>
              <a:gd name="connsiteY3286" fmla="*/ 5227082 h 6056872"/>
              <a:gd name="connsiteX3287" fmla="*/ 1685377 w 8483623"/>
              <a:gd name="connsiteY3287" fmla="*/ 5153394 h 6056872"/>
              <a:gd name="connsiteX3288" fmla="*/ 1742289 w 8483623"/>
              <a:gd name="connsiteY3288" fmla="*/ 5004242 h 6056872"/>
              <a:gd name="connsiteX3289" fmla="*/ 1785874 w 8483623"/>
              <a:gd name="connsiteY3289" fmla="*/ 4908625 h 6056872"/>
              <a:gd name="connsiteX3290" fmla="*/ 1789384 w 8483623"/>
              <a:gd name="connsiteY3290" fmla="*/ 4908134 h 6056872"/>
              <a:gd name="connsiteX3291" fmla="*/ 1785874 w 8483623"/>
              <a:gd name="connsiteY3291" fmla="*/ 4908625 h 6056872"/>
              <a:gd name="connsiteX3292" fmla="*/ 1807048 w 8483623"/>
              <a:gd name="connsiteY3292" fmla="*/ 4849786 h 6056872"/>
              <a:gd name="connsiteX3293" fmla="*/ 1818317 w 8483623"/>
              <a:gd name="connsiteY3293" fmla="*/ 4818237 h 6056872"/>
              <a:gd name="connsiteX3294" fmla="*/ 1799972 w 8483623"/>
              <a:gd name="connsiteY3294" fmla="*/ 4840228 h 6056872"/>
              <a:gd name="connsiteX3295" fmla="*/ 1798802 w 8483623"/>
              <a:gd name="connsiteY3295" fmla="*/ 4843129 h 6056872"/>
              <a:gd name="connsiteX3296" fmla="*/ 1673670 w 8483623"/>
              <a:gd name="connsiteY3296" fmla="*/ 5147821 h 6056872"/>
              <a:gd name="connsiteX3297" fmla="*/ 1561259 w 8483623"/>
              <a:gd name="connsiteY3297" fmla="*/ 5520431 h 6056872"/>
              <a:gd name="connsiteX3298" fmla="*/ 1542194 w 8483623"/>
              <a:gd name="connsiteY3298" fmla="*/ 5597601 h 6056872"/>
              <a:gd name="connsiteX3299" fmla="*/ 1548155 w 8483623"/>
              <a:gd name="connsiteY3299" fmla="*/ 5540889 h 6056872"/>
              <a:gd name="connsiteX3300" fmla="*/ 1659337 w 8483623"/>
              <a:gd name="connsiteY3300" fmla="*/ 5153430 h 6056872"/>
              <a:gd name="connsiteX3301" fmla="*/ 1744402 w 8483623"/>
              <a:gd name="connsiteY3301" fmla="*/ 4943038 h 6056872"/>
              <a:gd name="connsiteX3302" fmla="*/ 1767342 w 8483623"/>
              <a:gd name="connsiteY3302" fmla="*/ 4886246 h 6056872"/>
              <a:gd name="connsiteX3303" fmla="*/ 1722682 w 8483623"/>
              <a:gd name="connsiteY3303" fmla="*/ 4949428 h 6056872"/>
              <a:gd name="connsiteX3304" fmla="*/ 1704489 w 8483623"/>
              <a:gd name="connsiteY3304" fmla="*/ 4990901 h 6056872"/>
              <a:gd name="connsiteX3305" fmla="*/ 1609963 w 8483623"/>
              <a:gd name="connsiteY3305" fmla="*/ 5264879 h 6056872"/>
              <a:gd name="connsiteX3306" fmla="*/ 1471002 w 8483623"/>
              <a:gd name="connsiteY3306" fmla="*/ 5760164 h 6056872"/>
              <a:gd name="connsiteX3307" fmla="*/ 1444329 w 8483623"/>
              <a:gd name="connsiteY3307" fmla="*/ 5838396 h 6056872"/>
              <a:gd name="connsiteX3308" fmla="*/ 1445083 w 8483623"/>
              <a:gd name="connsiteY3308" fmla="*/ 5797435 h 6056872"/>
              <a:gd name="connsiteX3309" fmla="*/ 1480641 w 8483623"/>
              <a:gd name="connsiteY3309" fmla="*/ 5654874 h 6056872"/>
              <a:gd name="connsiteX3310" fmla="*/ 1468420 w 8483623"/>
              <a:gd name="connsiteY3310" fmla="*/ 5686022 h 6056872"/>
              <a:gd name="connsiteX3311" fmla="*/ 1434262 w 8483623"/>
              <a:gd name="connsiteY3311" fmla="*/ 5802553 h 6056872"/>
              <a:gd name="connsiteX3312" fmla="*/ 1401920 w 8483623"/>
              <a:gd name="connsiteY3312" fmla="*/ 5941060 h 6056872"/>
              <a:gd name="connsiteX3313" fmla="*/ 1395663 w 8483623"/>
              <a:gd name="connsiteY3313" fmla="*/ 5957632 h 6056872"/>
              <a:gd name="connsiteX3314" fmla="*/ 1405306 w 8483623"/>
              <a:gd name="connsiteY3314" fmla="*/ 5896126 h 6056872"/>
              <a:gd name="connsiteX3315" fmla="*/ 1418235 w 8483623"/>
              <a:gd name="connsiteY3315" fmla="*/ 5830630 h 6056872"/>
              <a:gd name="connsiteX3316" fmla="*/ 1416123 w 8483623"/>
              <a:gd name="connsiteY3316" fmla="*/ 5805089 h 6056872"/>
              <a:gd name="connsiteX3317" fmla="*/ 1425423 w 8483623"/>
              <a:gd name="connsiteY3317" fmla="*/ 5781558 h 6056872"/>
              <a:gd name="connsiteX3318" fmla="*/ 1423260 w 8483623"/>
              <a:gd name="connsiteY3318" fmla="*/ 5755424 h 6056872"/>
              <a:gd name="connsiteX3319" fmla="*/ 1440044 w 8483623"/>
              <a:gd name="connsiteY3319" fmla="*/ 5693596 h 6056872"/>
              <a:gd name="connsiteX3320" fmla="*/ 1424068 w 8483623"/>
              <a:gd name="connsiteY3320" fmla="*/ 5722265 h 6056872"/>
              <a:gd name="connsiteX3321" fmla="*/ 1412782 w 8483623"/>
              <a:gd name="connsiteY3321" fmla="*/ 5764700 h 6056872"/>
              <a:gd name="connsiteX3322" fmla="*/ 1399039 w 8483623"/>
              <a:gd name="connsiteY3322" fmla="*/ 5777435 h 6056872"/>
              <a:gd name="connsiteX3323" fmla="*/ 1387046 w 8483623"/>
              <a:gd name="connsiteY3323" fmla="*/ 5815571 h 6056872"/>
              <a:gd name="connsiteX3324" fmla="*/ 1386687 w 8483623"/>
              <a:gd name="connsiteY3324" fmla="*/ 5817714 h 6056872"/>
              <a:gd name="connsiteX3325" fmla="*/ 1385674 w 8483623"/>
              <a:gd name="connsiteY3325" fmla="*/ 5819221 h 6056872"/>
              <a:gd name="connsiteX3326" fmla="*/ 1387351 w 8483623"/>
              <a:gd name="connsiteY3326" fmla="*/ 5811440 h 6056872"/>
              <a:gd name="connsiteX3327" fmla="*/ 1403648 w 8483623"/>
              <a:gd name="connsiteY3327" fmla="*/ 5740142 h 6056872"/>
              <a:gd name="connsiteX3328" fmla="*/ 1406985 w 8483623"/>
              <a:gd name="connsiteY3328" fmla="*/ 5694611 h 6056872"/>
              <a:gd name="connsiteX3329" fmla="*/ 1414464 w 8483623"/>
              <a:gd name="connsiteY3329" fmla="*/ 5649104 h 6056872"/>
              <a:gd name="connsiteX3330" fmla="*/ 1398315 w 8483623"/>
              <a:gd name="connsiteY3330" fmla="*/ 5632736 h 6056872"/>
              <a:gd name="connsiteX3331" fmla="*/ 1423464 w 8483623"/>
              <a:gd name="connsiteY3331" fmla="*/ 5536092 h 6056872"/>
              <a:gd name="connsiteX3332" fmla="*/ 1488027 w 8483623"/>
              <a:gd name="connsiteY3332" fmla="*/ 5300553 h 6056872"/>
              <a:gd name="connsiteX3333" fmla="*/ 1495459 w 8483623"/>
              <a:gd name="connsiteY3333" fmla="*/ 5254450 h 6056872"/>
              <a:gd name="connsiteX3334" fmla="*/ 1475167 w 8483623"/>
              <a:gd name="connsiteY3334" fmla="*/ 5323979 h 6056872"/>
              <a:gd name="connsiteX3335" fmla="*/ 1375321 w 8483623"/>
              <a:gd name="connsiteY3335" fmla="*/ 5669598 h 6056872"/>
              <a:gd name="connsiteX3336" fmla="*/ 1355616 w 8483623"/>
              <a:gd name="connsiteY3336" fmla="*/ 5739045 h 6056872"/>
              <a:gd name="connsiteX3337" fmla="*/ 1354703 w 8483623"/>
              <a:gd name="connsiteY3337" fmla="*/ 5742907 h 6056872"/>
              <a:gd name="connsiteX3338" fmla="*/ 1354667 w 8483623"/>
              <a:gd name="connsiteY3338" fmla="*/ 5740515 h 6056872"/>
              <a:gd name="connsiteX3339" fmla="*/ 1340380 w 8483623"/>
              <a:gd name="connsiteY3339" fmla="*/ 5775537 h 6056872"/>
              <a:gd name="connsiteX3340" fmla="*/ 1339440 w 8483623"/>
              <a:gd name="connsiteY3340" fmla="*/ 5778519 h 6056872"/>
              <a:gd name="connsiteX3341" fmla="*/ 1339507 w 8483623"/>
              <a:gd name="connsiteY3341" fmla="*/ 5777996 h 6056872"/>
              <a:gd name="connsiteX3342" fmla="*/ 1329831 w 8483623"/>
              <a:gd name="connsiteY3342" fmla="*/ 5806780 h 6056872"/>
              <a:gd name="connsiteX3343" fmla="*/ 1329490 w 8483623"/>
              <a:gd name="connsiteY3343" fmla="*/ 5808045 h 6056872"/>
              <a:gd name="connsiteX3344" fmla="*/ 1325724 w 8483623"/>
              <a:gd name="connsiteY3344" fmla="*/ 5808708 h 6056872"/>
              <a:gd name="connsiteX3345" fmla="*/ 1321129 w 8483623"/>
              <a:gd name="connsiteY3345" fmla="*/ 5796637 h 6056872"/>
              <a:gd name="connsiteX3346" fmla="*/ 1313064 w 8483623"/>
              <a:gd name="connsiteY3346" fmla="*/ 5816048 h 6056872"/>
              <a:gd name="connsiteX3347" fmla="*/ 1306649 w 8483623"/>
              <a:gd name="connsiteY3347" fmla="*/ 5829748 h 6056872"/>
              <a:gd name="connsiteX3348" fmla="*/ 1306075 w 8483623"/>
              <a:gd name="connsiteY3348" fmla="*/ 5829963 h 6056872"/>
              <a:gd name="connsiteX3349" fmla="*/ 1308809 w 8483623"/>
              <a:gd name="connsiteY3349" fmla="*/ 5818300 h 6056872"/>
              <a:gd name="connsiteX3350" fmla="*/ 1332443 w 8483623"/>
              <a:gd name="connsiteY3350" fmla="*/ 5723660 h 6056872"/>
              <a:gd name="connsiteX3351" fmla="*/ 1344193 w 8483623"/>
              <a:gd name="connsiteY3351" fmla="*/ 5643910 h 6056872"/>
              <a:gd name="connsiteX3352" fmla="*/ 1339160 w 8483623"/>
              <a:gd name="connsiteY3352" fmla="*/ 5625986 h 6056872"/>
              <a:gd name="connsiteX3353" fmla="*/ 1361148 w 8483623"/>
              <a:gd name="connsiteY3353" fmla="*/ 5541200 h 6056872"/>
              <a:gd name="connsiteX3354" fmla="*/ 1348580 w 8483623"/>
              <a:gd name="connsiteY3354" fmla="*/ 5560981 h 6056872"/>
              <a:gd name="connsiteX3355" fmla="*/ 1346946 w 8483623"/>
              <a:gd name="connsiteY3355" fmla="*/ 5569406 h 6056872"/>
              <a:gd name="connsiteX3356" fmla="*/ 1347910 w 8483623"/>
              <a:gd name="connsiteY3356" fmla="*/ 5566923 h 6056872"/>
              <a:gd name="connsiteX3357" fmla="*/ 1347386 w 8483623"/>
              <a:gd name="connsiteY3357" fmla="*/ 5571588 h 6056872"/>
              <a:gd name="connsiteX3358" fmla="*/ 1345713 w 8483623"/>
              <a:gd name="connsiteY3358" fmla="*/ 5576404 h 6056872"/>
              <a:gd name="connsiteX3359" fmla="*/ 1331723 w 8483623"/>
              <a:gd name="connsiteY3359" fmla="*/ 5586170 h 6056872"/>
              <a:gd name="connsiteX3360" fmla="*/ 1309440 w 8483623"/>
              <a:gd name="connsiteY3360" fmla="*/ 5667393 h 6056872"/>
              <a:gd name="connsiteX3361" fmla="*/ 1298913 w 8483623"/>
              <a:gd name="connsiteY3361" fmla="*/ 5676075 h 6056872"/>
              <a:gd name="connsiteX3362" fmla="*/ 1290967 w 8483623"/>
              <a:gd name="connsiteY3362" fmla="*/ 5695962 h 6056872"/>
              <a:gd name="connsiteX3363" fmla="*/ 1287196 w 8483623"/>
              <a:gd name="connsiteY3363" fmla="*/ 5712397 h 6056872"/>
              <a:gd name="connsiteX3364" fmla="*/ 1280747 w 8483623"/>
              <a:gd name="connsiteY3364" fmla="*/ 5727951 h 6056872"/>
              <a:gd name="connsiteX3365" fmla="*/ 1271066 w 8483623"/>
              <a:gd name="connsiteY3365" fmla="*/ 5753850 h 6056872"/>
              <a:gd name="connsiteX3366" fmla="*/ 1270383 w 8483623"/>
              <a:gd name="connsiteY3366" fmla="*/ 5755596 h 6056872"/>
              <a:gd name="connsiteX3367" fmla="*/ 1289556 w 8483623"/>
              <a:gd name="connsiteY3367" fmla="*/ 5663470 h 6056872"/>
              <a:gd name="connsiteX3368" fmla="*/ 1385870 w 8483623"/>
              <a:gd name="connsiteY3368" fmla="*/ 5303418 h 6056872"/>
              <a:gd name="connsiteX3369" fmla="*/ 1380889 w 8483623"/>
              <a:gd name="connsiteY3369" fmla="*/ 5293301 h 6056872"/>
              <a:gd name="connsiteX3370" fmla="*/ 1337623 w 8483623"/>
              <a:gd name="connsiteY3370" fmla="*/ 5428528 h 6056872"/>
              <a:gd name="connsiteX3371" fmla="*/ 1379868 w 8483623"/>
              <a:gd name="connsiteY3371" fmla="*/ 5260059 h 6056872"/>
              <a:gd name="connsiteX3372" fmla="*/ 1383444 w 8483623"/>
              <a:gd name="connsiteY3372" fmla="*/ 5242603 h 6056872"/>
              <a:gd name="connsiteX3373" fmla="*/ 1372697 w 8483623"/>
              <a:gd name="connsiteY3373" fmla="*/ 5262457 h 6056872"/>
              <a:gd name="connsiteX3374" fmla="*/ 1343867 w 8483623"/>
              <a:gd name="connsiteY3374" fmla="*/ 5353753 h 6056872"/>
              <a:gd name="connsiteX3375" fmla="*/ 1296027 w 8483623"/>
              <a:gd name="connsiteY3375" fmla="*/ 5505242 h 6056872"/>
              <a:gd name="connsiteX3376" fmla="*/ 1252632 w 8483623"/>
              <a:gd name="connsiteY3376" fmla="*/ 5676913 h 6056872"/>
              <a:gd name="connsiteX3377" fmla="*/ 1242307 w 8483623"/>
              <a:gd name="connsiteY3377" fmla="*/ 5708207 h 6056872"/>
              <a:gd name="connsiteX3378" fmla="*/ 1246909 w 8483623"/>
              <a:gd name="connsiteY3378" fmla="*/ 5690657 h 6056872"/>
              <a:gd name="connsiteX3379" fmla="*/ 1247346 w 8483623"/>
              <a:gd name="connsiteY3379" fmla="*/ 5661748 h 6056872"/>
              <a:gd name="connsiteX3380" fmla="*/ 1209675 w 8483623"/>
              <a:gd name="connsiteY3380" fmla="*/ 5744946 h 6056872"/>
              <a:gd name="connsiteX3381" fmla="*/ 1206920 w 8483623"/>
              <a:gd name="connsiteY3381" fmla="*/ 5742186 h 6056872"/>
              <a:gd name="connsiteX3382" fmla="*/ 1210599 w 8483623"/>
              <a:gd name="connsiteY3382" fmla="*/ 5725665 h 6056872"/>
              <a:gd name="connsiteX3383" fmla="*/ 1216466 w 8483623"/>
              <a:gd name="connsiteY3383" fmla="*/ 5695414 h 6056872"/>
              <a:gd name="connsiteX3384" fmla="*/ 1202132 w 8483623"/>
              <a:gd name="connsiteY3384" fmla="*/ 5701022 h 6056872"/>
              <a:gd name="connsiteX3385" fmla="*/ 1200904 w 8483623"/>
              <a:gd name="connsiteY3385" fmla="*/ 5686173 h 6056872"/>
              <a:gd name="connsiteX3386" fmla="*/ 1190479 w 8483623"/>
              <a:gd name="connsiteY3386" fmla="*/ 5711289 h 6056872"/>
              <a:gd name="connsiteX3387" fmla="*/ 1187639 w 8483623"/>
              <a:gd name="connsiteY3387" fmla="*/ 5728054 h 6056872"/>
              <a:gd name="connsiteX3388" fmla="*/ 1182050 w 8483623"/>
              <a:gd name="connsiteY3388" fmla="*/ 5740849 h 6056872"/>
              <a:gd name="connsiteX3389" fmla="*/ 1180664 w 8483623"/>
              <a:gd name="connsiteY3389" fmla="*/ 5730860 h 6056872"/>
              <a:gd name="connsiteX3390" fmla="*/ 1165147 w 8483623"/>
              <a:gd name="connsiteY3390" fmla="*/ 5768464 h 6056872"/>
              <a:gd name="connsiteX3391" fmla="*/ 1137383 w 8483623"/>
              <a:gd name="connsiteY3391" fmla="*/ 5847099 h 6056872"/>
              <a:gd name="connsiteX3392" fmla="*/ 1137540 w 8483623"/>
              <a:gd name="connsiteY3392" fmla="*/ 5846310 h 6056872"/>
              <a:gd name="connsiteX3393" fmla="*/ 1142228 w 8483623"/>
              <a:gd name="connsiteY3393" fmla="*/ 5821152 h 6056872"/>
              <a:gd name="connsiteX3394" fmla="*/ 1157786 w 8483623"/>
              <a:gd name="connsiteY3394" fmla="*/ 5744474 h 6056872"/>
              <a:gd name="connsiteX3395" fmla="*/ 1160372 w 8483623"/>
              <a:gd name="connsiteY3395" fmla="*/ 5726381 h 6056872"/>
              <a:gd name="connsiteX3396" fmla="*/ 1150454 w 8483623"/>
              <a:gd name="connsiteY3396" fmla="*/ 5756135 h 6056872"/>
              <a:gd name="connsiteX3397" fmla="*/ 1148839 w 8483623"/>
              <a:gd name="connsiteY3397" fmla="*/ 5760353 h 6056872"/>
              <a:gd name="connsiteX3398" fmla="*/ 1153757 w 8483623"/>
              <a:gd name="connsiteY3398" fmla="*/ 5744895 h 6056872"/>
              <a:gd name="connsiteX3399" fmla="*/ 1154932 w 8483623"/>
              <a:gd name="connsiteY3399" fmla="*/ 5727454 h 6056872"/>
              <a:gd name="connsiteX3400" fmla="*/ 1132274 w 8483623"/>
              <a:gd name="connsiteY3400" fmla="*/ 5769469 h 6056872"/>
              <a:gd name="connsiteX3401" fmla="*/ 1164413 w 8483623"/>
              <a:gd name="connsiteY3401" fmla="*/ 5645716 h 6056872"/>
              <a:gd name="connsiteX3402" fmla="*/ 1149738 w 8483623"/>
              <a:gd name="connsiteY3402" fmla="*/ 5646165 h 6056872"/>
              <a:gd name="connsiteX3403" fmla="*/ 1166100 w 8483623"/>
              <a:gd name="connsiteY3403" fmla="*/ 5571402 h 6056872"/>
              <a:gd name="connsiteX3404" fmla="*/ 1146636 w 8483623"/>
              <a:gd name="connsiteY3404" fmla="*/ 5627694 h 6056872"/>
              <a:gd name="connsiteX3405" fmla="*/ 1127176 w 8483623"/>
              <a:gd name="connsiteY3405" fmla="*/ 5683984 h 6056872"/>
              <a:gd name="connsiteX3406" fmla="*/ 1124658 w 8483623"/>
              <a:gd name="connsiteY3406" fmla="*/ 5639744 h 6056872"/>
              <a:gd name="connsiteX3407" fmla="*/ 1086577 w 8483623"/>
              <a:gd name="connsiteY3407" fmla="*/ 5715170 h 6056872"/>
              <a:gd name="connsiteX3408" fmla="*/ 1114349 w 8483623"/>
              <a:gd name="connsiteY3408" fmla="*/ 5602929 h 6056872"/>
              <a:gd name="connsiteX3409" fmla="*/ 1125544 w 8483623"/>
              <a:gd name="connsiteY3409" fmla="*/ 5568375 h 6056872"/>
              <a:gd name="connsiteX3410" fmla="*/ 1134090 w 8483623"/>
              <a:gd name="connsiteY3410" fmla="*/ 5531915 h 6056872"/>
              <a:gd name="connsiteX3411" fmla="*/ 1134012 w 8483623"/>
              <a:gd name="connsiteY3411" fmla="*/ 5531826 h 6056872"/>
              <a:gd name="connsiteX3412" fmla="*/ 1123156 w 8483623"/>
              <a:gd name="connsiteY3412" fmla="*/ 5545222 h 6056872"/>
              <a:gd name="connsiteX3413" fmla="*/ 1102950 w 8483623"/>
              <a:gd name="connsiteY3413" fmla="*/ 5614056 h 6056872"/>
              <a:gd name="connsiteX3414" fmla="*/ 1084835 w 8483623"/>
              <a:gd name="connsiteY3414" fmla="*/ 5611016 h 6056872"/>
              <a:gd name="connsiteX3415" fmla="*/ 1065702 w 8483623"/>
              <a:gd name="connsiteY3415" fmla="*/ 5678677 h 6056872"/>
              <a:gd name="connsiteX3416" fmla="*/ 1050780 w 8483623"/>
              <a:gd name="connsiteY3416" fmla="*/ 5689912 h 6056872"/>
              <a:gd name="connsiteX3417" fmla="*/ 1034571 w 8483623"/>
              <a:gd name="connsiteY3417" fmla="*/ 5719228 h 6056872"/>
              <a:gd name="connsiteX3418" fmla="*/ 1025139 w 8483623"/>
              <a:gd name="connsiteY3418" fmla="*/ 5749074 h 6056872"/>
              <a:gd name="connsiteX3419" fmla="*/ 1024950 w 8483623"/>
              <a:gd name="connsiteY3419" fmla="*/ 5749452 h 6056872"/>
              <a:gd name="connsiteX3420" fmla="*/ 1018604 w 8483623"/>
              <a:gd name="connsiteY3420" fmla="*/ 5766083 h 6056872"/>
              <a:gd name="connsiteX3421" fmla="*/ 1018238 w 8483623"/>
              <a:gd name="connsiteY3421" fmla="*/ 5769911 h 6056872"/>
              <a:gd name="connsiteX3422" fmla="*/ 1017109 w 8483623"/>
              <a:gd name="connsiteY3422" fmla="*/ 5773269 h 6056872"/>
              <a:gd name="connsiteX3423" fmla="*/ 1016111 w 8483623"/>
              <a:gd name="connsiteY3423" fmla="*/ 5769586 h 6056872"/>
              <a:gd name="connsiteX3424" fmla="*/ 1023856 w 8483623"/>
              <a:gd name="connsiteY3424" fmla="*/ 5725496 h 6056872"/>
              <a:gd name="connsiteX3425" fmla="*/ 1027937 w 8483623"/>
              <a:gd name="connsiteY3425" fmla="*/ 5709987 h 6056872"/>
              <a:gd name="connsiteX3426" fmla="*/ 1016087 w 8483623"/>
              <a:gd name="connsiteY3426" fmla="*/ 5737153 h 6056872"/>
              <a:gd name="connsiteX3427" fmla="*/ 1011870 w 8483623"/>
              <a:gd name="connsiteY3427" fmla="*/ 5749306 h 6056872"/>
              <a:gd name="connsiteX3428" fmla="*/ 1010818 w 8483623"/>
              <a:gd name="connsiteY3428" fmla="*/ 5752708 h 6056872"/>
              <a:gd name="connsiteX3429" fmla="*/ 1013203 w 8483623"/>
              <a:gd name="connsiteY3429" fmla="*/ 5743163 h 6056872"/>
              <a:gd name="connsiteX3430" fmla="*/ 1036610 w 8483623"/>
              <a:gd name="connsiteY3430" fmla="*/ 5668186 h 6056872"/>
              <a:gd name="connsiteX3431" fmla="*/ 1053566 w 8483623"/>
              <a:gd name="connsiteY3431" fmla="*/ 5595206 h 6056872"/>
              <a:gd name="connsiteX3432" fmla="*/ 1048317 w 8483623"/>
              <a:gd name="connsiteY3432" fmla="*/ 5603437 h 6056872"/>
              <a:gd name="connsiteX3433" fmla="*/ 1050456 w 8483623"/>
              <a:gd name="connsiteY3433" fmla="*/ 5589119 h 6056872"/>
              <a:gd name="connsiteX3434" fmla="*/ 1020404 w 8483623"/>
              <a:gd name="connsiteY3434" fmla="*/ 5664894 h 6056872"/>
              <a:gd name="connsiteX3435" fmla="*/ 1017504 w 8483623"/>
              <a:gd name="connsiteY3435" fmla="*/ 5676886 h 6056872"/>
              <a:gd name="connsiteX3436" fmla="*/ 1011266 w 8483623"/>
              <a:gd name="connsiteY3436" fmla="*/ 5679890 h 6056872"/>
              <a:gd name="connsiteX3437" fmla="*/ 1006999 w 8483623"/>
              <a:gd name="connsiteY3437" fmla="*/ 5680470 h 6056872"/>
              <a:gd name="connsiteX3438" fmla="*/ 987457 w 8483623"/>
              <a:gd name="connsiteY3438" fmla="*/ 5740356 h 6056872"/>
              <a:gd name="connsiteX3439" fmla="*/ 977409 w 8483623"/>
              <a:gd name="connsiteY3439" fmla="*/ 5772779 h 6056872"/>
              <a:gd name="connsiteX3440" fmla="*/ 972244 w 8483623"/>
              <a:gd name="connsiteY3440" fmla="*/ 5787092 h 6056872"/>
              <a:gd name="connsiteX3441" fmla="*/ 971691 w 8483623"/>
              <a:gd name="connsiteY3441" fmla="*/ 5788504 h 6056872"/>
              <a:gd name="connsiteX3442" fmla="*/ 964472 w 8483623"/>
              <a:gd name="connsiteY3442" fmla="*/ 5796755 h 6056872"/>
              <a:gd name="connsiteX3443" fmla="*/ 964812 w 8483623"/>
              <a:gd name="connsiteY3443" fmla="*/ 5781773 h 6056872"/>
              <a:gd name="connsiteX3444" fmla="*/ 950054 w 8483623"/>
              <a:gd name="connsiteY3444" fmla="*/ 5785817 h 6056872"/>
              <a:gd name="connsiteX3445" fmla="*/ 982016 w 8483623"/>
              <a:gd name="connsiteY3445" fmla="*/ 5669855 h 6056872"/>
              <a:gd name="connsiteX3446" fmla="*/ 939993 w 8483623"/>
              <a:gd name="connsiteY3446" fmla="*/ 5763966 h 6056872"/>
              <a:gd name="connsiteX3447" fmla="*/ 936891 w 8483623"/>
              <a:gd name="connsiteY3447" fmla="*/ 5745494 h 6056872"/>
              <a:gd name="connsiteX3448" fmla="*/ 874038 w 8483623"/>
              <a:gd name="connsiteY3448" fmla="*/ 5912482 h 6056872"/>
              <a:gd name="connsiteX3449" fmla="*/ 867872 w 8483623"/>
              <a:gd name="connsiteY3449" fmla="*/ 5927476 h 6056872"/>
              <a:gd name="connsiteX3450" fmla="*/ 878125 w 8483623"/>
              <a:gd name="connsiteY3450" fmla="*/ 5897078 h 6056872"/>
              <a:gd name="connsiteX3451" fmla="*/ 859330 w 8483623"/>
              <a:gd name="connsiteY3451" fmla="*/ 5924002 h 6056872"/>
              <a:gd name="connsiteX3452" fmla="*/ 843730 w 8483623"/>
              <a:gd name="connsiteY3452" fmla="*/ 5965204 h 6056872"/>
              <a:gd name="connsiteX3453" fmla="*/ 836300 w 8483623"/>
              <a:gd name="connsiteY3453" fmla="*/ 5969473 h 6056872"/>
              <a:gd name="connsiteX3454" fmla="*/ 831593 w 8483623"/>
              <a:gd name="connsiteY3454" fmla="*/ 5973851 h 6056872"/>
              <a:gd name="connsiteX3455" fmla="*/ 835219 w 8483623"/>
              <a:gd name="connsiteY3455" fmla="*/ 5956041 h 6056872"/>
              <a:gd name="connsiteX3456" fmla="*/ 836631 w 8483623"/>
              <a:gd name="connsiteY3456" fmla="*/ 5942588 h 6056872"/>
              <a:gd name="connsiteX3457" fmla="*/ 836201 w 8483623"/>
              <a:gd name="connsiteY3457" fmla="*/ 5942800 h 6056872"/>
              <a:gd name="connsiteX3458" fmla="*/ 837269 w 8483623"/>
              <a:gd name="connsiteY3458" fmla="*/ 5939650 h 6056872"/>
              <a:gd name="connsiteX3459" fmla="*/ 845334 w 8483623"/>
              <a:gd name="connsiteY3459" fmla="*/ 5894485 h 6056872"/>
              <a:gd name="connsiteX3460" fmla="*/ 857998 w 8483623"/>
              <a:gd name="connsiteY3460" fmla="*/ 5859907 h 6056872"/>
              <a:gd name="connsiteX3461" fmla="*/ 857804 w 8483623"/>
              <a:gd name="connsiteY3461" fmla="*/ 5856014 h 6056872"/>
              <a:gd name="connsiteX3462" fmla="*/ 874454 w 8483623"/>
              <a:gd name="connsiteY3462" fmla="*/ 5809780 h 6056872"/>
              <a:gd name="connsiteX3463" fmla="*/ 912327 w 8483623"/>
              <a:gd name="connsiteY3463" fmla="*/ 5690549 h 6056872"/>
              <a:gd name="connsiteX3464" fmla="*/ 940264 w 8483623"/>
              <a:gd name="connsiteY3464" fmla="*/ 5596869 h 6056872"/>
              <a:gd name="connsiteX3465" fmla="*/ 932456 w 8483623"/>
              <a:gd name="connsiteY3465" fmla="*/ 5604892 h 6056872"/>
              <a:gd name="connsiteX3466" fmla="*/ 901502 w 8483623"/>
              <a:gd name="connsiteY3466" fmla="*/ 5702260 h 6056872"/>
              <a:gd name="connsiteX3467" fmla="*/ 866522 w 8483623"/>
              <a:gd name="connsiteY3467" fmla="*/ 5796155 h 6056872"/>
              <a:gd name="connsiteX3468" fmla="*/ 855207 w 8483623"/>
              <a:gd name="connsiteY3468" fmla="*/ 5803687 h 6056872"/>
              <a:gd name="connsiteX3469" fmla="*/ 848854 w 8483623"/>
              <a:gd name="connsiteY3469" fmla="*/ 5820257 h 6056872"/>
              <a:gd name="connsiteX3470" fmla="*/ 844492 w 8483623"/>
              <a:gd name="connsiteY3470" fmla="*/ 5833347 h 6056872"/>
              <a:gd name="connsiteX3471" fmla="*/ 843240 w 8483623"/>
              <a:gd name="connsiteY3471" fmla="*/ 5831667 h 6056872"/>
              <a:gd name="connsiteX3472" fmla="*/ 857838 w 8483623"/>
              <a:gd name="connsiteY3472" fmla="*/ 5786155 h 6056872"/>
              <a:gd name="connsiteX3473" fmla="*/ 859492 w 8483623"/>
              <a:gd name="connsiteY3473" fmla="*/ 5782306 h 6056872"/>
              <a:gd name="connsiteX3474" fmla="*/ 860412 w 8483623"/>
              <a:gd name="connsiteY3474" fmla="*/ 5778991 h 6056872"/>
              <a:gd name="connsiteX3475" fmla="*/ 865458 w 8483623"/>
              <a:gd name="connsiteY3475" fmla="*/ 5759510 h 6056872"/>
              <a:gd name="connsiteX3476" fmla="*/ 864819 w 8483623"/>
              <a:gd name="connsiteY3476" fmla="*/ 5751788 h 6056872"/>
              <a:gd name="connsiteX3477" fmla="*/ 865458 w 8483623"/>
              <a:gd name="connsiteY3477" fmla="*/ 5759510 h 6056872"/>
              <a:gd name="connsiteX3478" fmla="*/ 860340 w 8483623"/>
              <a:gd name="connsiteY3478" fmla="*/ 5757446 h 6056872"/>
              <a:gd name="connsiteX3479" fmla="*/ 816651 w 8483623"/>
              <a:gd name="connsiteY3479" fmla="*/ 5866017 h 6056872"/>
              <a:gd name="connsiteX3480" fmla="*/ 806300 w 8483623"/>
              <a:gd name="connsiteY3480" fmla="*/ 5892385 h 6056872"/>
              <a:gd name="connsiteX3481" fmla="*/ 796757 w 8483623"/>
              <a:gd name="connsiteY3481" fmla="*/ 5916199 h 6056872"/>
              <a:gd name="connsiteX3482" fmla="*/ 795423 w 8483623"/>
              <a:gd name="connsiteY3482" fmla="*/ 5917805 h 6056872"/>
              <a:gd name="connsiteX3483" fmla="*/ 790878 w 8483623"/>
              <a:gd name="connsiteY3483" fmla="*/ 5924232 h 6056872"/>
              <a:gd name="connsiteX3484" fmla="*/ 821489 w 8483623"/>
              <a:gd name="connsiteY3484" fmla="*/ 5841848 h 6056872"/>
              <a:gd name="connsiteX3485" fmla="*/ 818391 w 8483623"/>
              <a:gd name="connsiteY3485" fmla="*/ 5823377 h 6056872"/>
              <a:gd name="connsiteX3486" fmla="*/ 838354 w 8483623"/>
              <a:gd name="connsiteY3486" fmla="*/ 5744912 h 6056872"/>
              <a:gd name="connsiteX3487" fmla="*/ 877198 w 8483623"/>
              <a:gd name="connsiteY3487" fmla="*/ 5635927 h 6056872"/>
              <a:gd name="connsiteX3488" fmla="*/ 855218 w 8483623"/>
              <a:gd name="connsiteY3488" fmla="*/ 5647976 h 6056872"/>
              <a:gd name="connsiteX3489" fmla="*/ 839879 w 8483623"/>
              <a:gd name="connsiteY3489" fmla="*/ 5677791 h 6056872"/>
              <a:gd name="connsiteX3490" fmla="*/ 817057 w 8483623"/>
              <a:gd name="connsiteY3490" fmla="*/ 5726997 h 6056872"/>
              <a:gd name="connsiteX3491" fmla="*/ 810200 w 8483623"/>
              <a:gd name="connsiteY3491" fmla="*/ 5744110 h 6056872"/>
              <a:gd name="connsiteX3492" fmla="*/ 801583 w 8483623"/>
              <a:gd name="connsiteY3492" fmla="*/ 5754486 h 6056872"/>
              <a:gd name="connsiteX3493" fmla="*/ 799085 w 8483623"/>
              <a:gd name="connsiteY3493" fmla="*/ 5762732 h 6056872"/>
              <a:gd name="connsiteX3494" fmla="*/ 800299 w 8483623"/>
              <a:gd name="connsiteY3494" fmla="*/ 5760354 h 6056872"/>
              <a:gd name="connsiteX3495" fmla="*/ 799292 w 8483623"/>
              <a:gd name="connsiteY3495" fmla="*/ 5764962 h 6056872"/>
              <a:gd name="connsiteX3496" fmla="*/ 797134 w 8483623"/>
              <a:gd name="connsiteY3496" fmla="*/ 5769594 h 6056872"/>
              <a:gd name="connsiteX3497" fmla="*/ 782281 w 8483623"/>
              <a:gd name="connsiteY3497" fmla="*/ 5777834 h 6056872"/>
              <a:gd name="connsiteX3498" fmla="*/ 765695 w 8483623"/>
              <a:gd name="connsiteY3498" fmla="*/ 5817268 h 6056872"/>
              <a:gd name="connsiteX3499" fmla="*/ 762464 w 8483623"/>
              <a:gd name="connsiteY3499" fmla="*/ 5826962 h 6056872"/>
              <a:gd name="connsiteX3500" fmla="*/ 758095 w 8483623"/>
              <a:gd name="connsiteY3500" fmla="*/ 5821102 h 6056872"/>
              <a:gd name="connsiteX3501" fmla="*/ 749462 w 8483623"/>
              <a:gd name="connsiteY3501" fmla="*/ 5810512 h 6056872"/>
              <a:gd name="connsiteX3502" fmla="*/ 749153 w 8483623"/>
              <a:gd name="connsiteY3502" fmla="*/ 5804294 h 6056872"/>
              <a:gd name="connsiteX3503" fmla="*/ 774556 w 8483623"/>
              <a:gd name="connsiteY3503" fmla="*/ 5733753 h 6056872"/>
              <a:gd name="connsiteX3504" fmla="*/ 798985 w 8483623"/>
              <a:gd name="connsiteY3504" fmla="*/ 5671171 h 6056872"/>
              <a:gd name="connsiteX3505" fmla="*/ 800855 w 8483623"/>
              <a:gd name="connsiteY3505" fmla="*/ 5658290 h 6056872"/>
              <a:gd name="connsiteX3506" fmla="*/ 791667 w 8483623"/>
              <a:gd name="connsiteY3506" fmla="*/ 5661677 h 6056872"/>
              <a:gd name="connsiteX3507" fmla="*/ 774242 w 8483623"/>
              <a:gd name="connsiteY3507" fmla="*/ 5715784 h 6056872"/>
              <a:gd name="connsiteX3508" fmla="*/ 770755 w 8483623"/>
              <a:gd name="connsiteY3508" fmla="*/ 5717508 h 6056872"/>
              <a:gd name="connsiteX3509" fmla="*/ 793261 w 8483623"/>
              <a:gd name="connsiteY3509" fmla="*/ 5651143 h 6056872"/>
              <a:gd name="connsiteX3510" fmla="*/ 816907 w 8483623"/>
              <a:gd name="connsiteY3510" fmla="*/ 5578479 h 6056872"/>
              <a:gd name="connsiteX3511" fmla="*/ 832590 w 8483623"/>
              <a:gd name="connsiteY3511" fmla="*/ 5533682 h 6056872"/>
              <a:gd name="connsiteX3512" fmla="*/ 820363 w 8483623"/>
              <a:gd name="connsiteY3512" fmla="*/ 5555465 h 6056872"/>
              <a:gd name="connsiteX3513" fmla="*/ 817176 w 8483623"/>
              <a:gd name="connsiteY3513" fmla="*/ 5563750 h 6056872"/>
              <a:gd name="connsiteX3514" fmla="*/ 817247 w 8483623"/>
              <a:gd name="connsiteY3514" fmla="*/ 5563496 h 6056872"/>
              <a:gd name="connsiteX3515" fmla="*/ 816639 w 8483623"/>
              <a:gd name="connsiteY3515" fmla="*/ 5565146 h 6056872"/>
              <a:gd name="connsiteX3516" fmla="*/ 815650 w 8483623"/>
              <a:gd name="connsiteY3516" fmla="*/ 5567718 h 6056872"/>
              <a:gd name="connsiteX3517" fmla="*/ 815406 w 8483623"/>
              <a:gd name="connsiteY3517" fmla="*/ 5568481 h 6056872"/>
              <a:gd name="connsiteX3518" fmla="*/ 816639 w 8483623"/>
              <a:gd name="connsiteY3518" fmla="*/ 5565146 h 6056872"/>
              <a:gd name="connsiteX3519" fmla="*/ 817176 w 8483623"/>
              <a:gd name="connsiteY3519" fmla="*/ 5563750 h 6056872"/>
              <a:gd name="connsiteX3520" fmla="*/ 808202 w 8483623"/>
              <a:gd name="connsiteY3520" fmla="*/ 5595364 h 6056872"/>
              <a:gd name="connsiteX3521" fmla="*/ 778147 w 8483623"/>
              <a:gd name="connsiteY3521" fmla="*/ 5683869 h 6056872"/>
              <a:gd name="connsiteX3522" fmla="*/ 775363 w 8483623"/>
              <a:gd name="connsiteY3522" fmla="*/ 5686458 h 6056872"/>
              <a:gd name="connsiteX3523" fmla="*/ 775979 w 8483623"/>
              <a:gd name="connsiteY3523" fmla="*/ 5683434 h 6056872"/>
              <a:gd name="connsiteX3524" fmla="*/ 780551 w 8483623"/>
              <a:gd name="connsiteY3524" fmla="*/ 5663231 h 6056872"/>
              <a:gd name="connsiteX3525" fmla="*/ 788356 w 8483623"/>
              <a:gd name="connsiteY3525" fmla="*/ 5633299 h 6056872"/>
              <a:gd name="connsiteX3526" fmla="*/ 790699 w 8483623"/>
              <a:gd name="connsiteY3526" fmla="*/ 5611405 h 6056872"/>
              <a:gd name="connsiteX3527" fmla="*/ 755462 w 8483623"/>
              <a:gd name="connsiteY3527" fmla="*/ 5693013 h 6056872"/>
              <a:gd name="connsiteX3528" fmla="*/ 752154 w 8483623"/>
              <a:gd name="connsiteY3528" fmla="*/ 5701057 h 6056872"/>
              <a:gd name="connsiteX3529" fmla="*/ 753802 w 8483623"/>
              <a:gd name="connsiteY3529" fmla="*/ 5687083 h 6056872"/>
              <a:gd name="connsiteX3530" fmla="*/ 752495 w 8483623"/>
              <a:gd name="connsiteY3530" fmla="*/ 5676868 h 6056872"/>
              <a:gd name="connsiteX3531" fmla="*/ 764151 w 8483623"/>
              <a:gd name="connsiteY3531" fmla="*/ 5654352 h 6056872"/>
              <a:gd name="connsiteX3532" fmla="*/ 764737 w 8483623"/>
              <a:gd name="connsiteY3532" fmla="*/ 5628582 h 6056872"/>
              <a:gd name="connsiteX3533" fmla="*/ 784374 w 8483623"/>
              <a:gd name="connsiteY3533" fmla="*/ 5564500 h 6056872"/>
              <a:gd name="connsiteX3534" fmla="*/ 800349 w 8483623"/>
              <a:gd name="connsiteY3534" fmla="*/ 5504050 h 6056872"/>
              <a:gd name="connsiteX3535" fmla="*/ 792426 w 8483623"/>
              <a:gd name="connsiteY3535" fmla="*/ 5519937 h 6056872"/>
              <a:gd name="connsiteX3536" fmla="*/ 745953 w 8483623"/>
              <a:gd name="connsiteY3536" fmla="*/ 5654908 h 6056872"/>
              <a:gd name="connsiteX3537" fmla="*/ 699986 w 8483623"/>
              <a:gd name="connsiteY3537" fmla="*/ 5767706 h 6056872"/>
              <a:gd name="connsiteX3538" fmla="*/ 684644 w 8483623"/>
              <a:gd name="connsiteY3538" fmla="*/ 5797520 h 6056872"/>
              <a:gd name="connsiteX3539" fmla="*/ 734719 w 8483623"/>
              <a:gd name="connsiteY3539" fmla="*/ 5658846 h 6056872"/>
              <a:gd name="connsiteX3540" fmla="*/ 739753 w 8483623"/>
              <a:gd name="connsiteY3540" fmla="*/ 5617968 h 6056872"/>
              <a:gd name="connsiteX3541" fmla="*/ 705194 w 8483623"/>
              <a:gd name="connsiteY3541" fmla="*/ 5693285 h 6056872"/>
              <a:gd name="connsiteX3542" fmla="*/ 635265 w 8483623"/>
              <a:gd name="connsiteY3542" fmla="*/ 5871805 h 6056872"/>
              <a:gd name="connsiteX3543" fmla="*/ 635192 w 8483623"/>
              <a:gd name="connsiteY3543" fmla="*/ 5871889 h 6056872"/>
              <a:gd name="connsiteX3544" fmla="*/ 634716 w 8483623"/>
              <a:gd name="connsiteY3544" fmla="*/ 5873206 h 6056872"/>
              <a:gd name="connsiteX3545" fmla="*/ 632362 w 8483623"/>
              <a:gd name="connsiteY3545" fmla="*/ 5879216 h 6056872"/>
              <a:gd name="connsiteX3546" fmla="*/ 631204 w 8483623"/>
              <a:gd name="connsiteY3546" fmla="*/ 5877410 h 6056872"/>
              <a:gd name="connsiteX3547" fmla="*/ 629326 w 8483623"/>
              <a:gd name="connsiteY3547" fmla="*/ 5875625 h 6056872"/>
              <a:gd name="connsiteX3548" fmla="*/ 628443 w 8483623"/>
              <a:gd name="connsiteY3548" fmla="*/ 5864935 h 6056872"/>
              <a:gd name="connsiteX3549" fmla="*/ 615337 w 8483623"/>
              <a:gd name="connsiteY3549" fmla="*/ 5885392 h 6056872"/>
              <a:gd name="connsiteX3550" fmla="*/ 617187 w 8483623"/>
              <a:gd name="connsiteY3550" fmla="*/ 5872884 h 6056872"/>
              <a:gd name="connsiteX3551" fmla="*/ 617329 w 8483623"/>
              <a:gd name="connsiteY3551" fmla="*/ 5870093 h 6056872"/>
              <a:gd name="connsiteX3552" fmla="*/ 620373 w 8483623"/>
              <a:gd name="connsiteY3552" fmla="*/ 5860569 h 6056872"/>
              <a:gd name="connsiteX3553" fmla="*/ 617796 w 8483623"/>
              <a:gd name="connsiteY3553" fmla="*/ 5848071 h 6056872"/>
              <a:gd name="connsiteX3554" fmla="*/ 601594 w 8483623"/>
              <a:gd name="connsiteY3554" fmla="*/ 5889965 h 6056872"/>
              <a:gd name="connsiteX3555" fmla="*/ 596138 w 8483623"/>
              <a:gd name="connsiteY3555" fmla="*/ 5907600 h 6056872"/>
              <a:gd name="connsiteX3556" fmla="*/ 603542 w 8483623"/>
              <a:gd name="connsiteY3556" fmla="*/ 5877975 h 6056872"/>
              <a:gd name="connsiteX3557" fmla="*/ 633522 w 8483623"/>
              <a:gd name="connsiteY3557" fmla="*/ 5767408 h 6056872"/>
              <a:gd name="connsiteX3558" fmla="*/ 633522 w 8483623"/>
              <a:gd name="connsiteY3558" fmla="*/ 5767408 h 6056872"/>
              <a:gd name="connsiteX3559" fmla="*/ 607193 w 8483623"/>
              <a:gd name="connsiteY3559" fmla="*/ 5835436 h 6056872"/>
              <a:gd name="connsiteX3560" fmla="*/ 589846 w 8483623"/>
              <a:gd name="connsiteY3560" fmla="*/ 5887039 h 6056872"/>
              <a:gd name="connsiteX3561" fmla="*/ 589249 w 8483623"/>
              <a:gd name="connsiteY3561" fmla="*/ 5884835 h 6056872"/>
              <a:gd name="connsiteX3562" fmla="*/ 588717 w 8483623"/>
              <a:gd name="connsiteY3562" fmla="*/ 5890397 h 6056872"/>
              <a:gd name="connsiteX3563" fmla="*/ 583445 w 8483623"/>
              <a:gd name="connsiteY3563" fmla="*/ 5906082 h 6056872"/>
              <a:gd name="connsiteX3564" fmla="*/ 581816 w 8483623"/>
              <a:gd name="connsiteY3564" fmla="*/ 5911235 h 6056872"/>
              <a:gd name="connsiteX3565" fmla="*/ 574716 w 8483623"/>
              <a:gd name="connsiteY3565" fmla="*/ 5925479 h 6056872"/>
              <a:gd name="connsiteX3566" fmla="*/ 570989 w 8483623"/>
              <a:gd name="connsiteY3566" fmla="*/ 5928844 h 6056872"/>
              <a:gd name="connsiteX3567" fmla="*/ 571946 w 8483623"/>
              <a:gd name="connsiteY3567" fmla="*/ 5898078 h 6056872"/>
              <a:gd name="connsiteX3568" fmla="*/ 573352 w 8483623"/>
              <a:gd name="connsiteY3568" fmla="*/ 5893748 h 6056872"/>
              <a:gd name="connsiteX3569" fmla="*/ 572142 w 8483623"/>
              <a:gd name="connsiteY3569" fmla="*/ 5896702 h 6056872"/>
              <a:gd name="connsiteX3570" fmla="*/ 577709 w 8483623"/>
              <a:gd name="connsiteY3570" fmla="*/ 5866094 h 6056872"/>
              <a:gd name="connsiteX3571" fmla="*/ 590172 w 8483623"/>
              <a:gd name="connsiteY3571" fmla="*/ 5802991 h 6056872"/>
              <a:gd name="connsiteX3572" fmla="*/ 575546 w 8483623"/>
              <a:gd name="connsiteY3572" fmla="*/ 5805037 h 6056872"/>
              <a:gd name="connsiteX3573" fmla="*/ 584080 w 8483623"/>
              <a:gd name="connsiteY3573" fmla="*/ 5729341 h 6056872"/>
              <a:gd name="connsiteX3574" fmla="*/ 586857 w 8483623"/>
              <a:gd name="connsiteY3574" fmla="*/ 5728953 h 6056872"/>
              <a:gd name="connsiteX3575" fmla="*/ 587151 w 8483623"/>
              <a:gd name="connsiteY3575" fmla="*/ 5728911 h 6056872"/>
              <a:gd name="connsiteX3576" fmla="*/ 588524 w 8483623"/>
              <a:gd name="connsiteY3576" fmla="*/ 5728720 h 6056872"/>
              <a:gd name="connsiteX3577" fmla="*/ 588455 w 8483623"/>
              <a:gd name="connsiteY3577" fmla="*/ 5728729 h 6056872"/>
              <a:gd name="connsiteX3578" fmla="*/ 587151 w 8483623"/>
              <a:gd name="connsiteY3578" fmla="*/ 5728911 h 6056872"/>
              <a:gd name="connsiteX3579" fmla="*/ 584080 w 8483623"/>
              <a:gd name="connsiteY3579" fmla="*/ 5729341 h 6056872"/>
              <a:gd name="connsiteX3580" fmla="*/ 583616 w 8483623"/>
              <a:gd name="connsiteY3580" fmla="*/ 5730612 h 6056872"/>
              <a:gd name="connsiteX3581" fmla="*/ 586797 w 8483623"/>
              <a:gd name="connsiteY3581" fmla="*/ 5718087 h 6056872"/>
              <a:gd name="connsiteX3582" fmla="*/ 577146 w 8483623"/>
              <a:gd name="connsiteY3582" fmla="*/ 5726543 h 6056872"/>
              <a:gd name="connsiteX3583" fmla="*/ 526891 w 8483623"/>
              <a:gd name="connsiteY3583" fmla="*/ 5847256 h 6056872"/>
              <a:gd name="connsiteX3584" fmla="*/ 525591 w 8483623"/>
              <a:gd name="connsiteY3584" fmla="*/ 5850431 h 6056872"/>
              <a:gd name="connsiteX3585" fmla="*/ 531461 w 8483623"/>
              <a:gd name="connsiteY3585" fmla="*/ 5821264 h 6056872"/>
              <a:gd name="connsiteX3586" fmla="*/ 535632 w 8483623"/>
              <a:gd name="connsiteY3586" fmla="*/ 5766155 h 6056872"/>
              <a:gd name="connsiteX3587" fmla="*/ 547973 w 8483623"/>
              <a:gd name="connsiteY3587" fmla="*/ 5693533 h 6056872"/>
              <a:gd name="connsiteX3588" fmla="*/ 525400 w 8483623"/>
              <a:gd name="connsiteY3588" fmla="*/ 5778402 h 6056872"/>
              <a:gd name="connsiteX3589" fmla="*/ 522361 w 8483623"/>
              <a:gd name="connsiteY3589" fmla="*/ 5779208 h 6056872"/>
              <a:gd name="connsiteX3590" fmla="*/ 522953 w 8483623"/>
              <a:gd name="connsiteY3590" fmla="*/ 5776016 h 6056872"/>
              <a:gd name="connsiteX3591" fmla="*/ 525057 w 8483623"/>
              <a:gd name="connsiteY3591" fmla="*/ 5773051 h 6056872"/>
              <a:gd name="connsiteX3592" fmla="*/ 519804 w 8483623"/>
              <a:gd name="connsiteY3592" fmla="*/ 5779536 h 6056872"/>
              <a:gd name="connsiteX3593" fmla="*/ 519578 w 8483623"/>
              <a:gd name="connsiteY3593" fmla="*/ 5779946 h 6056872"/>
              <a:gd name="connsiteX3594" fmla="*/ 516422 w 8483623"/>
              <a:gd name="connsiteY3594" fmla="*/ 5780784 h 6056872"/>
              <a:gd name="connsiteX3595" fmla="*/ 506967 w 8483623"/>
              <a:gd name="connsiteY3595" fmla="*/ 5777373 h 6056872"/>
              <a:gd name="connsiteX3596" fmla="*/ 501051 w 8483623"/>
              <a:gd name="connsiteY3596" fmla="*/ 5813199 h 6056872"/>
              <a:gd name="connsiteX3597" fmla="*/ 500246 w 8483623"/>
              <a:gd name="connsiteY3597" fmla="*/ 5817550 h 6056872"/>
              <a:gd name="connsiteX3598" fmla="*/ 487058 w 8483623"/>
              <a:gd name="connsiteY3598" fmla="*/ 5844880 h 6056872"/>
              <a:gd name="connsiteX3599" fmla="*/ 485061 w 8483623"/>
              <a:gd name="connsiteY3599" fmla="*/ 5840794 h 6056872"/>
              <a:gd name="connsiteX3600" fmla="*/ 487233 w 8483623"/>
              <a:gd name="connsiteY3600" fmla="*/ 5837089 h 6056872"/>
              <a:gd name="connsiteX3601" fmla="*/ 484534 w 8483623"/>
              <a:gd name="connsiteY3601" fmla="*/ 5839716 h 6056872"/>
              <a:gd name="connsiteX3602" fmla="*/ 485061 w 8483623"/>
              <a:gd name="connsiteY3602" fmla="*/ 5840794 h 6056872"/>
              <a:gd name="connsiteX3603" fmla="*/ 472712 w 8483623"/>
              <a:gd name="connsiteY3603" fmla="*/ 5861844 h 6056872"/>
              <a:gd name="connsiteX3604" fmla="*/ 458117 w 8483623"/>
              <a:gd name="connsiteY3604" fmla="*/ 5899955 h 6056872"/>
              <a:gd name="connsiteX3605" fmla="*/ 463336 w 8483623"/>
              <a:gd name="connsiteY3605" fmla="*/ 5883550 h 6056872"/>
              <a:gd name="connsiteX3606" fmla="*/ 483074 w 8483623"/>
              <a:gd name="connsiteY3606" fmla="*/ 5831293 h 6056872"/>
              <a:gd name="connsiteX3607" fmla="*/ 534497 w 8483623"/>
              <a:gd name="connsiteY3607" fmla="*/ 5659040 h 6056872"/>
              <a:gd name="connsiteX3608" fmla="*/ 553500 w 8483623"/>
              <a:gd name="connsiteY3608" fmla="*/ 5606559 h 6056872"/>
              <a:gd name="connsiteX3609" fmla="*/ 551123 w 8483623"/>
              <a:gd name="connsiteY3609" fmla="*/ 5612226 h 6056872"/>
              <a:gd name="connsiteX3610" fmla="*/ 540420 w 8483623"/>
              <a:gd name="connsiteY3610" fmla="*/ 5634319 h 6056872"/>
              <a:gd name="connsiteX3611" fmla="*/ 499575 w 8483623"/>
              <a:gd name="connsiteY3611" fmla="*/ 5728282 h 6056872"/>
              <a:gd name="connsiteX3612" fmla="*/ 499543 w 8483623"/>
              <a:gd name="connsiteY3612" fmla="*/ 5728325 h 6056872"/>
              <a:gd name="connsiteX3613" fmla="*/ 469572 w 8483623"/>
              <a:gd name="connsiteY3613" fmla="*/ 5813211 h 6056872"/>
              <a:gd name="connsiteX3614" fmla="*/ 475919 w 8483623"/>
              <a:gd name="connsiteY3614" fmla="*/ 5781264 h 6056872"/>
              <a:gd name="connsiteX3615" fmla="*/ 466884 w 8483623"/>
              <a:gd name="connsiteY3615" fmla="*/ 5779373 h 6056872"/>
              <a:gd name="connsiteX3616" fmla="*/ 447228 w 8483623"/>
              <a:gd name="connsiteY3616" fmla="*/ 5849414 h 6056872"/>
              <a:gd name="connsiteX3617" fmla="*/ 436404 w 8483623"/>
              <a:gd name="connsiteY3617" fmla="*/ 5854533 h 6056872"/>
              <a:gd name="connsiteX3618" fmla="*/ 423132 w 8483623"/>
              <a:gd name="connsiteY3618" fmla="*/ 5915870 h 6056872"/>
              <a:gd name="connsiteX3619" fmla="*/ 419541 w 8483623"/>
              <a:gd name="connsiteY3619" fmla="*/ 5930933 h 6056872"/>
              <a:gd name="connsiteX3620" fmla="*/ 419318 w 8483623"/>
              <a:gd name="connsiteY3620" fmla="*/ 5932256 h 6056872"/>
              <a:gd name="connsiteX3621" fmla="*/ 418079 w 8483623"/>
              <a:gd name="connsiteY3621" fmla="*/ 5935090 h 6056872"/>
              <a:gd name="connsiteX3622" fmla="*/ 411194 w 8483623"/>
              <a:gd name="connsiteY3622" fmla="*/ 5948475 h 6056872"/>
              <a:gd name="connsiteX3623" fmla="*/ 411439 w 8483623"/>
              <a:gd name="connsiteY3623" fmla="*/ 5937688 h 6056872"/>
              <a:gd name="connsiteX3624" fmla="*/ 401215 w 8483623"/>
              <a:gd name="connsiteY3624" fmla="*/ 5919304 h 6056872"/>
              <a:gd name="connsiteX3625" fmla="*/ 400036 w 8483623"/>
              <a:gd name="connsiteY3625" fmla="*/ 5918123 h 6056872"/>
              <a:gd name="connsiteX3626" fmla="*/ 402176 w 8483623"/>
              <a:gd name="connsiteY3626" fmla="*/ 5908510 h 6056872"/>
              <a:gd name="connsiteX3627" fmla="*/ 410311 w 8483623"/>
              <a:gd name="connsiteY3627" fmla="*/ 5846765 h 6056872"/>
              <a:gd name="connsiteX3628" fmla="*/ 378140 w 8483623"/>
              <a:gd name="connsiteY3628" fmla="*/ 5944391 h 6056872"/>
              <a:gd name="connsiteX3629" fmla="*/ 373106 w 8483623"/>
              <a:gd name="connsiteY3629" fmla="*/ 5926470 h 6056872"/>
              <a:gd name="connsiteX3630" fmla="*/ 364648 w 8483623"/>
              <a:gd name="connsiteY3630" fmla="*/ 5952105 h 6056872"/>
              <a:gd name="connsiteX3631" fmla="*/ 370130 w 8483623"/>
              <a:gd name="connsiteY3631" fmla="*/ 5931202 h 6056872"/>
              <a:gd name="connsiteX3632" fmla="*/ 372122 w 8483623"/>
              <a:gd name="connsiteY3632" fmla="*/ 5912538 h 6056872"/>
              <a:gd name="connsiteX3633" fmla="*/ 349722 w 8483623"/>
              <a:gd name="connsiteY3633" fmla="*/ 5943167 h 6056872"/>
              <a:gd name="connsiteX3634" fmla="*/ 385804 w 8483623"/>
              <a:gd name="connsiteY3634" fmla="*/ 5800728 h 6056872"/>
              <a:gd name="connsiteX3635" fmla="*/ 416417 w 8483623"/>
              <a:gd name="connsiteY3635" fmla="*/ 5718344 h 6056872"/>
              <a:gd name="connsiteX3636" fmla="*/ 393690 w 8483623"/>
              <a:gd name="connsiteY3636" fmla="*/ 5763356 h 6056872"/>
              <a:gd name="connsiteX3637" fmla="*/ 345300 w 8483623"/>
              <a:gd name="connsiteY3637" fmla="*/ 5882413 h 6056872"/>
              <a:gd name="connsiteX3638" fmla="*/ 336572 w 8483623"/>
              <a:gd name="connsiteY3638" fmla="*/ 5904715 h 6056872"/>
              <a:gd name="connsiteX3639" fmla="*/ 342792 w 8483623"/>
              <a:gd name="connsiteY3639" fmla="*/ 5874830 h 6056872"/>
              <a:gd name="connsiteX3640" fmla="*/ 360920 w 8483623"/>
              <a:gd name="connsiteY3640" fmla="*/ 5779167 h 6056872"/>
              <a:gd name="connsiteX3641" fmla="*/ 353954 w 8483623"/>
              <a:gd name="connsiteY3641" fmla="*/ 5787952 h 6056872"/>
              <a:gd name="connsiteX3642" fmla="*/ 341034 w 8483623"/>
              <a:gd name="connsiteY3642" fmla="*/ 5841955 h 6056872"/>
              <a:gd name="connsiteX3643" fmla="*/ 336660 w 8483623"/>
              <a:gd name="connsiteY3643" fmla="*/ 5867411 h 6056872"/>
              <a:gd name="connsiteX3644" fmla="*/ 333373 w 8483623"/>
              <a:gd name="connsiteY3644" fmla="*/ 5862219 h 6056872"/>
              <a:gd name="connsiteX3645" fmla="*/ 302854 w 8483623"/>
              <a:gd name="connsiteY3645" fmla="*/ 5914655 h 6056872"/>
              <a:gd name="connsiteX3646" fmla="*/ 294365 w 8483623"/>
              <a:gd name="connsiteY3646" fmla="*/ 5932510 h 6056872"/>
              <a:gd name="connsiteX3647" fmla="*/ 291947 w 8483623"/>
              <a:gd name="connsiteY3647" fmla="*/ 5929960 h 6056872"/>
              <a:gd name="connsiteX3648" fmla="*/ 303180 w 8483623"/>
              <a:gd name="connsiteY3648" fmla="*/ 5900272 h 6056872"/>
              <a:gd name="connsiteX3649" fmla="*/ 303357 w 8483623"/>
              <a:gd name="connsiteY3649" fmla="*/ 5892481 h 6056872"/>
              <a:gd name="connsiteX3650" fmla="*/ 303180 w 8483623"/>
              <a:gd name="connsiteY3650" fmla="*/ 5900272 h 6056872"/>
              <a:gd name="connsiteX3651" fmla="*/ 289269 w 8483623"/>
              <a:gd name="connsiteY3651" fmla="*/ 5892912 h 6056872"/>
              <a:gd name="connsiteX3652" fmla="*/ 304623 w 8483623"/>
              <a:gd name="connsiteY3652" fmla="*/ 5836746 h 6056872"/>
              <a:gd name="connsiteX3653" fmla="*/ 303470 w 8483623"/>
              <a:gd name="connsiteY3653" fmla="*/ 5829369 h 6056872"/>
              <a:gd name="connsiteX3654" fmla="*/ 300881 w 8483623"/>
              <a:gd name="connsiteY3654" fmla="*/ 5830346 h 6056872"/>
              <a:gd name="connsiteX3655" fmla="*/ 300958 w 8483623"/>
              <a:gd name="connsiteY3655" fmla="*/ 5830016 h 6056872"/>
              <a:gd name="connsiteX3656" fmla="*/ 301946 w 8483623"/>
              <a:gd name="connsiteY3656" fmla="*/ 5824664 h 6056872"/>
              <a:gd name="connsiteX3657" fmla="*/ 281230 w 8483623"/>
              <a:gd name="connsiteY3657" fmla="*/ 5838976 h 6056872"/>
              <a:gd name="connsiteX3658" fmla="*/ 279586 w 8483623"/>
              <a:gd name="connsiteY3658" fmla="*/ 5844390 h 6056872"/>
              <a:gd name="connsiteX3659" fmla="*/ 277466 w 8483623"/>
              <a:gd name="connsiteY3659" fmla="*/ 5852264 h 6056872"/>
              <a:gd name="connsiteX3660" fmla="*/ 275517 w 8483623"/>
              <a:gd name="connsiteY3660" fmla="*/ 5852608 h 6056872"/>
              <a:gd name="connsiteX3661" fmla="*/ 273904 w 8483623"/>
              <a:gd name="connsiteY3661" fmla="*/ 5861528 h 6056872"/>
              <a:gd name="connsiteX3662" fmla="*/ 267516 w 8483623"/>
              <a:gd name="connsiteY3662" fmla="*/ 5881787 h 6056872"/>
              <a:gd name="connsiteX3663" fmla="*/ 269010 w 8483623"/>
              <a:gd name="connsiteY3663" fmla="*/ 5870125 h 6056872"/>
              <a:gd name="connsiteX3664" fmla="*/ 270419 w 8483623"/>
              <a:gd name="connsiteY3664" fmla="*/ 5857750 h 6056872"/>
              <a:gd name="connsiteX3665" fmla="*/ 270065 w 8483623"/>
              <a:gd name="connsiteY3665" fmla="*/ 5856838 h 6056872"/>
              <a:gd name="connsiteX3666" fmla="*/ 271410 w 8483623"/>
              <a:gd name="connsiteY3666" fmla="*/ 5852734 h 6056872"/>
              <a:gd name="connsiteX3667" fmla="*/ 287608 w 8483623"/>
              <a:gd name="connsiteY3667" fmla="*/ 5785163 h 6056872"/>
              <a:gd name="connsiteX3668" fmla="*/ 264868 w 8483623"/>
              <a:gd name="connsiteY3668" fmla="*/ 5830773 h 6056872"/>
              <a:gd name="connsiteX3669" fmla="*/ 245664 w 8483623"/>
              <a:gd name="connsiteY3669" fmla="*/ 5875678 h 6056872"/>
              <a:gd name="connsiteX3670" fmla="*/ 272933 w 8483623"/>
              <a:gd name="connsiteY3670" fmla="*/ 5785611 h 6056872"/>
              <a:gd name="connsiteX3671" fmla="*/ 285351 w 8483623"/>
              <a:gd name="connsiteY3671" fmla="*/ 5729536 h 6056872"/>
              <a:gd name="connsiteX3672" fmla="*/ 278550 w 8483623"/>
              <a:gd name="connsiteY3672" fmla="*/ 5718965 h 6056872"/>
              <a:gd name="connsiteX3673" fmla="*/ 239626 w 8483623"/>
              <a:gd name="connsiteY3673" fmla="*/ 5831544 h 6056872"/>
              <a:gd name="connsiteX3674" fmla="*/ 240469 w 8483623"/>
              <a:gd name="connsiteY3674" fmla="*/ 5794389 h 6056872"/>
              <a:gd name="connsiteX3675" fmla="*/ 225189 w 8483623"/>
              <a:gd name="connsiteY3675" fmla="*/ 5835281 h 6056872"/>
              <a:gd name="connsiteX3676" fmla="*/ 221283 w 8483623"/>
              <a:gd name="connsiteY3676" fmla="*/ 5841088 h 6056872"/>
              <a:gd name="connsiteX3677" fmla="*/ 233950 w 8483623"/>
              <a:gd name="connsiteY3677" fmla="*/ 5782315 h 6056872"/>
              <a:gd name="connsiteX3678" fmla="*/ 240168 w 8483623"/>
              <a:gd name="connsiteY3678" fmla="*/ 5765652 h 6056872"/>
              <a:gd name="connsiteX3679" fmla="*/ 241695 w 8483623"/>
              <a:gd name="connsiteY3679" fmla="*/ 5758480 h 6056872"/>
              <a:gd name="connsiteX3680" fmla="*/ 243885 w 8483623"/>
              <a:gd name="connsiteY3680" fmla="*/ 5752421 h 6056872"/>
              <a:gd name="connsiteX3681" fmla="*/ 246638 w 8483623"/>
              <a:gd name="connsiteY3681" fmla="*/ 5728452 h 6056872"/>
              <a:gd name="connsiteX3682" fmla="*/ 246610 w 8483623"/>
              <a:gd name="connsiteY3682" fmla="*/ 5728469 h 6056872"/>
              <a:gd name="connsiteX3683" fmla="*/ 245760 w 8483623"/>
              <a:gd name="connsiteY3683" fmla="*/ 5716372 h 6056872"/>
              <a:gd name="connsiteX3684" fmla="*/ 272946 w 8483623"/>
              <a:gd name="connsiteY3684" fmla="*/ 5629901 h 6056872"/>
              <a:gd name="connsiteX3685" fmla="*/ 277475 w 8483623"/>
              <a:gd name="connsiteY3685" fmla="*/ 5585444 h 6056872"/>
              <a:gd name="connsiteX3686" fmla="*/ 297782 w 8483623"/>
              <a:gd name="connsiteY3686" fmla="*/ 5524189 h 6056872"/>
              <a:gd name="connsiteX3687" fmla="*/ 316397 w 8483623"/>
              <a:gd name="connsiteY3687" fmla="*/ 5476498 h 6056872"/>
              <a:gd name="connsiteX3688" fmla="*/ 286770 w 8483623"/>
              <a:gd name="connsiteY3688" fmla="*/ 5539186 h 6056872"/>
              <a:gd name="connsiteX3689" fmla="*/ 267473 w 8483623"/>
              <a:gd name="connsiteY3689" fmla="*/ 5575086 h 6056872"/>
              <a:gd name="connsiteX3690" fmla="*/ 250546 w 8483623"/>
              <a:gd name="connsiteY3690" fmla="*/ 5592454 h 6056872"/>
              <a:gd name="connsiteX3691" fmla="*/ 251924 w 8483623"/>
              <a:gd name="connsiteY3691" fmla="*/ 5581695 h 6056872"/>
              <a:gd name="connsiteX3692" fmla="*/ 240277 w 8483623"/>
              <a:gd name="connsiteY3692" fmla="*/ 5557818 h 6056872"/>
              <a:gd name="connsiteX3693" fmla="*/ 194282 w 8483623"/>
              <a:gd name="connsiteY3693" fmla="*/ 5636876 h 6056872"/>
              <a:gd name="connsiteX3694" fmla="*/ 215702 w 8483623"/>
              <a:gd name="connsiteY3694" fmla="*/ 5552232 h 6056872"/>
              <a:gd name="connsiteX3695" fmla="*/ 190337 w 8483623"/>
              <a:gd name="connsiteY3695" fmla="*/ 5580400 h 6056872"/>
              <a:gd name="connsiteX3696" fmla="*/ 206310 w 8483623"/>
              <a:gd name="connsiteY3696" fmla="*/ 5532343 h 6056872"/>
              <a:gd name="connsiteX3697" fmla="*/ 205936 w 8483623"/>
              <a:gd name="connsiteY3697" fmla="*/ 5532534 h 6056872"/>
              <a:gd name="connsiteX3698" fmla="*/ 237150 w 8483623"/>
              <a:gd name="connsiteY3698" fmla="*/ 5449532 h 6056872"/>
              <a:gd name="connsiteX3699" fmla="*/ 255973 w 8483623"/>
              <a:gd name="connsiteY3699" fmla="*/ 5399189 h 6056872"/>
              <a:gd name="connsiteX3700" fmla="*/ 252724 w 8483623"/>
              <a:gd name="connsiteY3700" fmla="*/ 5405428 h 6056872"/>
              <a:gd name="connsiteX3701" fmla="*/ 218499 w 8483623"/>
              <a:gd name="connsiteY3701" fmla="*/ 5471234 h 6056872"/>
              <a:gd name="connsiteX3702" fmla="*/ 215662 w 8483623"/>
              <a:gd name="connsiteY3702" fmla="*/ 5476359 h 6056872"/>
              <a:gd name="connsiteX3703" fmla="*/ 176017 w 8483623"/>
              <a:gd name="connsiteY3703" fmla="*/ 5584353 h 6056872"/>
              <a:gd name="connsiteX3704" fmla="*/ 153359 w 8483623"/>
              <a:gd name="connsiteY3704" fmla="*/ 5626369 h 6056872"/>
              <a:gd name="connsiteX3705" fmla="*/ 172739 w 8483623"/>
              <a:gd name="connsiteY3705" fmla="*/ 5573673 h 6056872"/>
              <a:gd name="connsiteX3706" fmla="*/ 187323 w 8483623"/>
              <a:gd name="connsiteY3706" fmla="*/ 5530781 h 6056872"/>
              <a:gd name="connsiteX3707" fmla="*/ 187004 w 8483623"/>
              <a:gd name="connsiteY3707" fmla="*/ 5529777 h 6056872"/>
              <a:gd name="connsiteX3708" fmla="*/ 180528 w 8483623"/>
              <a:gd name="connsiteY3708" fmla="*/ 5542177 h 6056872"/>
              <a:gd name="connsiteX3709" fmla="*/ 163482 w 8483623"/>
              <a:gd name="connsiteY3709" fmla="*/ 5575206 h 6056872"/>
              <a:gd name="connsiteX3710" fmla="*/ 162935 w 8483623"/>
              <a:gd name="connsiteY3710" fmla="*/ 5576790 h 6056872"/>
              <a:gd name="connsiteX3711" fmla="*/ 157643 w 8483623"/>
              <a:gd name="connsiteY3711" fmla="*/ 5592700 h 6056872"/>
              <a:gd name="connsiteX3712" fmla="*/ 130304 w 8483623"/>
              <a:gd name="connsiteY3712" fmla="*/ 5660012 h 6056872"/>
              <a:gd name="connsiteX3713" fmla="*/ 153076 w 8483623"/>
              <a:gd name="connsiteY3713" fmla="*/ 5593136 h 6056872"/>
              <a:gd name="connsiteX3714" fmla="*/ 150068 w 8483623"/>
              <a:gd name="connsiteY3714" fmla="*/ 5596868 h 6056872"/>
              <a:gd name="connsiteX3715" fmla="*/ 165514 w 8483623"/>
              <a:gd name="connsiteY3715" fmla="*/ 5544600 h 6056872"/>
              <a:gd name="connsiteX3716" fmla="*/ 176446 w 8483623"/>
              <a:gd name="connsiteY3716" fmla="*/ 5524499 h 6056872"/>
              <a:gd name="connsiteX3717" fmla="*/ 182154 w 8483623"/>
              <a:gd name="connsiteY3717" fmla="*/ 5507734 h 6056872"/>
              <a:gd name="connsiteX3718" fmla="*/ 184475 w 8483623"/>
              <a:gd name="connsiteY3718" fmla="*/ 5501319 h 6056872"/>
              <a:gd name="connsiteX3719" fmla="*/ 182697 w 8483623"/>
              <a:gd name="connsiteY3719" fmla="*/ 5497664 h 6056872"/>
              <a:gd name="connsiteX3720" fmla="*/ 179851 w 8483623"/>
              <a:gd name="connsiteY3720" fmla="*/ 5504023 h 6056872"/>
              <a:gd name="connsiteX3721" fmla="*/ 172748 w 8483623"/>
              <a:gd name="connsiteY3721" fmla="*/ 5513975 h 6056872"/>
              <a:gd name="connsiteX3722" fmla="*/ 153651 w 8483623"/>
              <a:gd name="connsiteY3722" fmla="*/ 5564216 h 6056872"/>
              <a:gd name="connsiteX3723" fmla="*/ 123925 w 8483623"/>
              <a:gd name="connsiteY3723" fmla="*/ 5630861 h 6056872"/>
              <a:gd name="connsiteX3724" fmla="*/ 146619 w 8483623"/>
              <a:gd name="connsiteY3724" fmla="*/ 5557870 h 6056872"/>
              <a:gd name="connsiteX3725" fmla="*/ 154049 w 8483623"/>
              <a:gd name="connsiteY3725" fmla="*/ 5538222 h 6056872"/>
              <a:gd name="connsiteX3726" fmla="*/ 147008 w 8483623"/>
              <a:gd name="connsiteY3726" fmla="*/ 5546747 h 6056872"/>
              <a:gd name="connsiteX3727" fmla="*/ 134615 w 8483623"/>
              <a:gd name="connsiteY3727" fmla="*/ 5560855 h 6056872"/>
              <a:gd name="connsiteX3728" fmla="*/ 148844 w 8483623"/>
              <a:gd name="connsiteY3728" fmla="*/ 5532402 h 6056872"/>
              <a:gd name="connsiteX3729" fmla="*/ 149840 w 8483623"/>
              <a:gd name="connsiteY3729" fmla="*/ 5524630 h 6056872"/>
              <a:gd name="connsiteX3730" fmla="*/ 148844 w 8483623"/>
              <a:gd name="connsiteY3730" fmla="*/ 5532402 h 6056872"/>
              <a:gd name="connsiteX3731" fmla="*/ 135867 w 8483623"/>
              <a:gd name="connsiteY3731" fmla="*/ 5523515 h 6056872"/>
              <a:gd name="connsiteX3732" fmla="*/ 156955 w 8483623"/>
              <a:gd name="connsiteY3732" fmla="*/ 5469038 h 6056872"/>
              <a:gd name="connsiteX3733" fmla="*/ 145557 w 8483623"/>
              <a:gd name="connsiteY3733" fmla="*/ 5475375 h 6056872"/>
              <a:gd name="connsiteX3734" fmla="*/ 135542 w 8483623"/>
              <a:gd name="connsiteY3734" fmla="*/ 5493899 h 6056872"/>
              <a:gd name="connsiteX3735" fmla="*/ 126516 w 8483623"/>
              <a:gd name="connsiteY3735" fmla="*/ 5481704 h 6056872"/>
              <a:gd name="connsiteX3736" fmla="*/ 96483 w 8483623"/>
              <a:gd name="connsiteY3736" fmla="*/ 5546337 h 6056872"/>
              <a:gd name="connsiteX3737" fmla="*/ 122441 w 8483623"/>
              <a:gd name="connsiteY3737" fmla="*/ 5481380 h 6056872"/>
              <a:gd name="connsiteX3738" fmla="*/ 145565 w 8483623"/>
              <a:gd name="connsiteY3738" fmla="*/ 5415592 h 6056872"/>
              <a:gd name="connsiteX3739" fmla="*/ 118285 w 8483623"/>
              <a:gd name="connsiteY3739" fmla="*/ 5458704 h 6056872"/>
              <a:gd name="connsiteX3740" fmla="*/ 94577 w 8483623"/>
              <a:gd name="connsiteY3740" fmla="*/ 5501497 h 6056872"/>
              <a:gd name="connsiteX3741" fmla="*/ 131010 w 8483623"/>
              <a:gd name="connsiteY3741" fmla="*/ 5414431 h 6056872"/>
              <a:gd name="connsiteX3742" fmla="*/ 149188 w 8483623"/>
              <a:gd name="connsiteY3742" fmla="*/ 5359720 h 6056872"/>
              <a:gd name="connsiteX3743" fmla="*/ 143578 w 8483623"/>
              <a:gd name="connsiteY3743" fmla="*/ 5348403 h 6056872"/>
              <a:gd name="connsiteX3744" fmla="*/ 93252 w 8483623"/>
              <a:gd name="connsiteY3744" fmla="*/ 5456705 h 6056872"/>
              <a:gd name="connsiteX3745" fmla="*/ 97995 w 8483623"/>
              <a:gd name="connsiteY3745" fmla="*/ 5419645 h 6056872"/>
              <a:gd name="connsiteX3746" fmla="*/ 69876 w 8483623"/>
              <a:gd name="connsiteY3746" fmla="*/ 5469332 h 6056872"/>
              <a:gd name="connsiteX3747" fmla="*/ 86936 w 8483623"/>
              <a:gd name="connsiteY3747" fmla="*/ 5418761 h 6056872"/>
              <a:gd name="connsiteX3748" fmla="*/ 108146 w 8483623"/>
              <a:gd name="connsiteY3748" fmla="*/ 5367917 h 6056872"/>
              <a:gd name="connsiteX3749" fmla="*/ 111435 w 8483623"/>
              <a:gd name="connsiteY3749" fmla="*/ 5342214 h 6056872"/>
              <a:gd name="connsiteX3750" fmla="*/ 147411 w 8483623"/>
              <a:gd name="connsiteY3750" fmla="*/ 5258732 h 6056872"/>
              <a:gd name="connsiteX3751" fmla="*/ 156566 w 8483623"/>
              <a:gd name="connsiteY3751" fmla="*/ 5214776 h 6056872"/>
              <a:gd name="connsiteX3752" fmla="*/ 211885 w 8483623"/>
              <a:gd name="connsiteY3752" fmla="*/ 5099628 h 6056872"/>
              <a:gd name="connsiteX3753" fmla="*/ 370967 w 8483623"/>
              <a:gd name="connsiteY3753" fmla="*/ 4794087 h 6056872"/>
              <a:gd name="connsiteX3754" fmla="*/ 349095 w 8483623"/>
              <a:gd name="connsiteY3754" fmla="*/ 4822534 h 6056872"/>
              <a:gd name="connsiteX3755" fmla="*/ 245744 w 8483623"/>
              <a:gd name="connsiteY3755" fmla="*/ 5005106 h 6056872"/>
              <a:gd name="connsiteX3756" fmla="*/ 249569 w 8483623"/>
              <a:gd name="connsiteY3756" fmla="*/ 4975218 h 6056872"/>
              <a:gd name="connsiteX3757" fmla="*/ 394806 w 8483623"/>
              <a:gd name="connsiteY3757" fmla="*/ 4695143 h 6056872"/>
              <a:gd name="connsiteX3758" fmla="*/ 370435 w 8483623"/>
              <a:gd name="connsiteY3758" fmla="*/ 4715542 h 6056872"/>
              <a:gd name="connsiteX3759" fmla="*/ 340741 w 8483623"/>
              <a:gd name="connsiteY3759" fmla="*/ 4764408 h 6056872"/>
              <a:gd name="connsiteX3760" fmla="*/ 340720 w 8483623"/>
              <a:gd name="connsiteY3760" fmla="*/ 4764445 h 6056872"/>
              <a:gd name="connsiteX3761" fmla="*/ 335775 w 8483623"/>
              <a:gd name="connsiteY3761" fmla="*/ 4780164 h 6056872"/>
              <a:gd name="connsiteX3762" fmla="*/ 325923 w 8483623"/>
              <a:gd name="connsiteY3762" fmla="*/ 4792813 h 6056872"/>
              <a:gd name="connsiteX3763" fmla="*/ 326577 w 8483623"/>
              <a:gd name="connsiteY3763" fmla="*/ 4790634 h 6056872"/>
              <a:gd name="connsiteX3764" fmla="*/ 324890 w 8483623"/>
              <a:gd name="connsiteY3764" fmla="*/ 4793983 h 6056872"/>
              <a:gd name="connsiteX3765" fmla="*/ 325923 w 8483623"/>
              <a:gd name="connsiteY3765" fmla="*/ 4792813 h 6056872"/>
              <a:gd name="connsiteX3766" fmla="*/ 324557 w 8483623"/>
              <a:gd name="connsiteY3766" fmla="*/ 4800027 h 6056872"/>
              <a:gd name="connsiteX3767" fmla="*/ 320975 w 8483623"/>
              <a:gd name="connsiteY3767" fmla="*/ 4803892 h 6056872"/>
              <a:gd name="connsiteX3768" fmla="*/ 321635 w 8483623"/>
              <a:gd name="connsiteY3768" fmla="*/ 4800446 h 6056872"/>
              <a:gd name="connsiteX3769" fmla="*/ 319940 w 8483623"/>
              <a:gd name="connsiteY3769" fmla="*/ 4803810 h 6056872"/>
              <a:gd name="connsiteX3770" fmla="*/ 306259 w 8483623"/>
              <a:gd name="connsiteY3770" fmla="*/ 4830966 h 6056872"/>
              <a:gd name="connsiteX3771" fmla="*/ 241797 w 8483623"/>
              <a:gd name="connsiteY3771" fmla="*/ 4948631 h 6056872"/>
              <a:gd name="connsiteX3772" fmla="*/ 387571 w 8483623"/>
              <a:gd name="connsiteY3772" fmla="*/ 4664373 h 6056872"/>
              <a:gd name="connsiteX3773" fmla="*/ 391789 w 8483623"/>
              <a:gd name="connsiteY3773" fmla="*/ 4657330 h 6056872"/>
              <a:gd name="connsiteX3774" fmla="*/ 395456 w 8483623"/>
              <a:gd name="connsiteY3774" fmla="*/ 4651806 h 6056872"/>
              <a:gd name="connsiteX3775" fmla="*/ 404688 w 8483623"/>
              <a:gd name="connsiteY3775" fmla="*/ 4631399 h 6056872"/>
              <a:gd name="connsiteX3776" fmla="*/ 403376 w 8483623"/>
              <a:gd name="connsiteY3776" fmla="*/ 4628194 h 6056872"/>
              <a:gd name="connsiteX3777" fmla="*/ 398986 w 8483623"/>
              <a:gd name="connsiteY3777" fmla="*/ 4632029 h 6056872"/>
              <a:gd name="connsiteX3778" fmla="*/ 392511 w 8483623"/>
              <a:gd name="connsiteY3778" fmla="*/ 4644747 h 6056872"/>
              <a:gd name="connsiteX3779" fmla="*/ 271442 w 8483623"/>
              <a:gd name="connsiteY3779" fmla="*/ 4878441 h 6056872"/>
              <a:gd name="connsiteX3780" fmla="*/ 243581 w 8483623"/>
              <a:gd name="connsiteY3780" fmla="*/ 4921508 h 6056872"/>
              <a:gd name="connsiteX3781" fmla="*/ 283172 w 8483623"/>
              <a:gd name="connsiteY3781" fmla="*/ 4841937 h 6056872"/>
              <a:gd name="connsiteX3782" fmla="*/ 320545 w 8483623"/>
              <a:gd name="connsiteY3782" fmla="*/ 4766464 h 6056872"/>
              <a:gd name="connsiteX3783" fmla="*/ 315248 w 8483623"/>
              <a:gd name="connsiteY3783" fmla="*/ 4774541 h 6056872"/>
              <a:gd name="connsiteX3784" fmla="*/ 289422 w 8483623"/>
              <a:gd name="connsiteY3784" fmla="*/ 4806296 h 6056872"/>
              <a:gd name="connsiteX3785" fmla="*/ 272313 w 8483623"/>
              <a:gd name="connsiteY3785" fmla="*/ 4839333 h 6056872"/>
              <a:gd name="connsiteX3786" fmla="*/ 208551 w 8483623"/>
              <a:gd name="connsiteY3786" fmla="*/ 4970039 h 6056872"/>
              <a:gd name="connsiteX3787" fmla="*/ 186816 w 8483623"/>
              <a:gd name="connsiteY3787" fmla="*/ 5008046 h 6056872"/>
              <a:gd name="connsiteX3788" fmla="*/ 184885 w 8483623"/>
              <a:gd name="connsiteY3788" fmla="*/ 5008623 h 6056872"/>
              <a:gd name="connsiteX3789" fmla="*/ 183611 w 8483623"/>
              <a:gd name="connsiteY3789" fmla="*/ 5012676 h 6056872"/>
              <a:gd name="connsiteX3790" fmla="*/ 173757 w 8483623"/>
              <a:gd name="connsiteY3790" fmla="*/ 5025324 h 6056872"/>
              <a:gd name="connsiteX3791" fmla="*/ 178496 w 8483623"/>
              <a:gd name="connsiteY3791" fmla="*/ 5009551 h 6056872"/>
              <a:gd name="connsiteX3792" fmla="*/ 185987 w 8483623"/>
              <a:gd name="connsiteY3792" fmla="*/ 5000155 h 6056872"/>
              <a:gd name="connsiteX3793" fmla="*/ 192603 w 8483623"/>
              <a:gd name="connsiteY3793" fmla="*/ 4985523 h 6056872"/>
              <a:gd name="connsiteX3794" fmla="*/ 196109 w 8483623"/>
              <a:gd name="connsiteY3794" fmla="*/ 4978800 h 6056872"/>
              <a:gd name="connsiteX3795" fmla="*/ 199020 w 8483623"/>
              <a:gd name="connsiteY3795" fmla="*/ 4973219 h 6056872"/>
              <a:gd name="connsiteX3796" fmla="*/ 199262 w 8483623"/>
              <a:gd name="connsiteY3796" fmla="*/ 4971957 h 6056872"/>
              <a:gd name="connsiteX3797" fmla="*/ 200281 w 8483623"/>
              <a:gd name="connsiteY3797" fmla="*/ 4970803 h 6056872"/>
              <a:gd name="connsiteX3798" fmla="*/ 204485 w 8483623"/>
              <a:gd name="connsiteY3798" fmla="*/ 4962741 h 6056872"/>
              <a:gd name="connsiteX3799" fmla="*/ 207830 w 8483623"/>
              <a:gd name="connsiteY3799" fmla="*/ 4952108 h 6056872"/>
              <a:gd name="connsiteX3800" fmla="*/ 217059 w 8483623"/>
              <a:gd name="connsiteY3800" fmla="*/ 4940260 h 6056872"/>
              <a:gd name="connsiteX3801" fmla="*/ 218769 w 8483623"/>
              <a:gd name="connsiteY3801" fmla="*/ 4936736 h 6056872"/>
              <a:gd name="connsiteX3802" fmla="*/ 225367 w 8483623"/>
              <a:gd name="connsiteY3802" fmla="*/ 4917712 h 6056872"/>
              <a:gd name="connsiteX3803" fmla="*/ 223833 w 8483623"/>
              <a:gd name="connsiteY3803" fmla="*/ 4910098 h 6056872"/>
              <a:gd name="connsiteX3804" fmla="*/ 209481 w 8483623"/>
              <a:gd name="connsiteY3804" fmla="*/ 4938633 h 6056872"/>
              <a:gd name="connsiteX3805" fmla="*/ 187046 w 8483623"/>
              <a:gd name="connsiteY3805" fmla="*/ 4981798 h 6056872"/>
              <a:gd name="connsiteX3806" fmla="*/ 173640 w 8483623"/>
              <a:gd name="connsiteY3806" fmla="*/ 5011335 h 6056872"/>
              <a:gd name="connsiteX3807" fmla="*/ 159870 w 8483623"/>
              <a:gd name="connsiteY3807" fmla="*/ 5033489 h 6056872"/>
              <a:gd name="connsiteX3808" fmla="*/ 152366 w 8483623"/>
              <a:gd name="connsiteY3808" fmla="*/ 5047716 h 6056872"/>
              <a:gd name="connsiteX3809" fmla="*/ 119278 w 8483623"/>
              <a:gd name="connsiteY3809" fmla="*/ 5110951 h 6056872"/>
              <a:gd name="connsiteX3810" fmla="*/ 91417 w 8483623"/>
              <a:gd name="connsiteY3810" fmla="*/ 5154019 h 6056872"/>
              <a:gd name="connsiteX3811" fmla="*/ 131007 w 8483623"/>
              <a:gd name="connsiteY3811" fmla="*/ 5074448 h 6056872"/>
              <a:gd name="connsiteX3812" fmla="*/ 234615 w 8483623"/>
              <a:gd name="connsiteY3812" fmla="*/ 4862309 h 6056872"/>
              <a:gd name="connsiteX3813" fmla="*/ 227799 w 8483623"/>
              <a:gd name="connsiteY3813" fmla="*/ 4881824 h 6056872"/>
              <a:gd name="connsiteX3814" fmla="*/ 230296 w 8483623"/>
              <a:gd name="connsiteY3814" fmla="*/ 4878305 h 6056872"/>
              <a:gd name="connsiteX3815" fmla="*/ 238054 w 8483623"/>
              <a:gd name="connsiteY3815" fmla="*/ 4862211 h 6056872"/>
              <a:gd name="connsiteX3816" fmla="*/ 239531 w 8483623"/>
              <a:gd name="connsiteY3816" fmla="*/ 4858793 h 6056872"/>
              <a:gd name="connsiteX3817" fmla="*/ 240603 w 8483623"/>
              <a:gd name="connsiteY3817" fmla="*/ 4847688 h 6056872"/>
              <a:gd name="connsiteX3818" fmla="*/ 237471 w 8483623"/>
              <a:gd name="connsiteY3818" fmla="*/ 4849212 h 6056872"/>
              <a:gd name="connsiteX3819" fmla="*/ 223420 w 8483623"/>
              <a:gd name="connsiteY3819" fmla="*/ 4878003 h 6056872"/>
              <a:gd name="connsiteX3820" fmla="*/ 152165 w 8483623"/>
              <a:gd name="connsiteY3820" fmla="*/ 5010829 h 6056872"/>
              <a:gd name="connsiteX3821" fmla="*/ 160757 w 8483623"/>
              <a:gd name="connsiteY3821" fmla="*/ 4990714 h 6056872"/>
              <a:gd name="connsiteX3822" fmla="*/ 150457 w 8483623"/>
              <a:gd name="connsiteY3822" fmla="*/ 5011257 h 6056872"/>
              <a:gd name="connsiteX3823" fmla="*/ 122664 w 8483623"/>
              <a:gd name="connsiteY3823" fmla="*/ 5066687 h 6056872"/>
              <a:gd name="connsiteX3824" fmla="*/ 56386 w 8483623"/>
              <a:gd name="connsiteY3824" fmla="*/ 5202551 h 6056872"/>
              <a:gd name="connsiteX3825" fmla="*/ 29568 w 8483623"/>
              <a:gd name="connsiteY3825" fmla="*/ 5242077 h 6056872"/>
              <a:gd name="connsiteX3826" fmla="*/ 54272 w 8483623"/>
              <a:gd name="connsiteY3826" fmla="*/ 5191512 h 6056872"/>
              <a:gd name="connsiteX3827" fmla="*/ 71331 w 8483623"/>
              <a:gd name="connsiteY3827" fmla="*/ 5140940 h 6056872"/>
              <a:gd name="connsiteX3828" fmla="*/ 37346 w 8483623"/>
              <a:gd name="connsiteY3828" fmla="*/ 5208880 h 6056872"/>
              <a:gd name="connsiteX3829" fmla="*/ 3237 w 8483623"/>
              <a:gd name="connsiteY3829" fmla="*/ 5273187 h 6056872"/>
              <a:gd name="connsiteX3830" fmla="*/ 143785 w 8483623"/>
              <a:gd name="connsiteY3830" fmla="*/ 4974622 h 6056872"/>
              <a:gd name="connsiteX3831" fmla="*/ 153726 w 8483623"/>
              <a:gd name="connsiteY3831" fmla="*/ 4956696 h 6056872"/>
              <a:gd name="connsiteX3832" fmla="*/ 140293 w 8483623"/>
              <a:gd name="connsiteY3832" fmla="*/ 4974343 h 6056872"/>
              <a:gd name="connsiteX3833" fmla="*/ 0 w 8483623"/>
              <a:gd name="connsiteY3833" fmla="*/ 5243339 h 6056872"/>
              <a:gd name="connsiteX3834" fmla="*/ 143658 w 8483623"/>
              <a:gd name="connsiteY3834" fmla="*/ 4948041 h 6056872"/>
              <a:gd name="connsiteX3835" fmla="*/ 156306 w 8483623"/>
              <a:gd name="connsiteY3835" fmla="*/ 4904364 h 6056872"/>
              <a:gd name="connsiteX3836" fmla="*/ 132599 w 8483623"/>
              <a:gd name="connsiteY3836" fmla="*/ 4947159 h 6056872"/>
              <a:gd name="connsiteX3837" fmla="*/ 65392 w 8483623"/>
              <a:gd name="connsiteY3837" fmla="*/ 5077060 h 6056872"/>
              <a:gd name="connsiteX3838" fmla="*/ 178894 w 8483623"/>
              <a:gd name="connsiteY3838" fmla="*/ 4842763 h 6056872"/>
              <a:gd name="connsiteX3839" fmla="*/ 240470 w 8483623"/>
              <a:gd name="connsiteY3839" fmla="*/ 4729847 h 6056872"/>
              <a:gd name="connsiteX3840" fmla="*/ 251024 w 8483623"/>
              <a:gd name="connsiteY3840" fmla="*/ 4709869 h 6056872"/>
              <a:gd name="connsiteX3841" fmla="*/ 263504 w 8483623"/>
              <a:gd name="connsiteY3841" fmla="*/ 4694806 h 6056872"/>
              <a:gd name="connsiteX3842" fmla="*/ 264391 w 8483623"/>
              <a:gd name="connsiteY3842" fmla="*/ 4699331 h 6056872"/>
              <a:gd name="connsiteX3843" fmla="*/ 261398 w 8483623"/>
              <a:gd name="connsiteY3843" fmla="*/ 4702401 h 6056872"/>
              <a:gd name="connsiteX3844" fmla="*/ 264626 w 8483623"/>
              <a:gd name="connsiteY3844" fmla="*/ 4700525 h 6056872"/>
              <a:gd name="connsiteX3845" fmla="*/ 264391 w 8483623"/>
              <a:gd name="connsiteY3845" fmla="*/ 4699331 h 6056872"/>
              <a:gd name="connsiteX3846" fmla="*/ 281404 w 8483623"/>
              <a:gd name="connsiteY3846" fmla="*/ 4681887 h 6056872"/>
              <a:gd name="connsiteX3847" fmla="*/ 333289 w 8483623"/>
              <a:gd name="connsiteY3847" fmla="*/ 4603688 h 6056872"/>
              <a:gd name="connsiteX3848" fmla="*/ 337863 w 8483623"/>
              <a:gd name="connsiteY3848" fmla="*/ 4597773 h 6056872"/>
              <a:gd name="connsiteX3849" fmla="*/ 392634 w 8483623"/>
              <a:gd name="connsiteY3849" fmla="*/ 4497337 h 6056872"/>
              <a:gd name="connsiteX3850" fmla="*/ 403188 w 8483623"/>
              <a:gd name="connsiteY3850" fmla="*/ 4477359 h 6056872"/>
              <a:gd name="connsiteX3851" fmla="*/ 415668 w 8483623"/>
              <a:gd name="connsiteY3851" fmla="*/ 4462295 h 6056872"/>
              <a:gd name="connsiteX3852" fmla="*/ 416556 w 8483623"/>
              <a:gd name="connsiteY3852" fmla="*/ 4466820 h 6056872"/>
              <a:gd name="connsiteX3853" fmla="*/ 413562 w 8483623"/>
              <a:gd name="connsiteY3853" fmla="*/ 4469891 h 6056872"/>
              <a:gd name="connsiteX3854" fmla="*/ 416790 w 8483623"/>
              <a:gd name="connsiteY3854" fmla="*/ 4468013 h 6056872"/>
              <a:gd name="connsiteX3855" fmla="*/ 416556 w 8483623"/>
              <a:gd name="connsiteY3855" fmla="*/ 4466820 h 6056872"/>
              <a:gd name="connsiteX3856" fmla="*/ 433567 w 8483623"/>
              <a:gd name="connsiteY3856" fmla="*/ 4449376 h 6056872"/>
              <a:gd name="connsiteX3857" fmla="*/ 485454 w 8483623"/>
              <a:gd name="connsiteY3857" fmla="*/ 4371176 h 6056872"/>
              <a:gd name="connsiteX3858" fmla="*/ 650337 w 8483623"/>
              <a:gd name="connsiteY3858" fmla="*/ 4157977 h 6056872"/>
              <a:gd name="connsiteX3859" fmla="*/ 590925 w 8483623"/>
              <a:gd name="connsiteY3859" fmla="*/ 4221062 h 6056872"/>
              <a:gd name="connsiteX3860" fmla="*/ 516382 w 8483623"/>
              <a:gd name="connsiteY3860" fmla="*/ 4307874 h 6056872"/>
              <a:gd name="connsiteX3861" fmla="*/ 381385 w 8483623"/>
              <a:gd name="connsiteY3861" fmla="*/ 4483103 h 6056872"/>
              <a:gd name="connsiteX3862" fmla="*/ 335795 w 8483623"/>
              <a:gd name="connsiteY3862" fmla="*/ 4547306 h 6056872"/>
              <a:gd name="connsiteX3863" fmla="*/ 354616 w 8483623"/>
              <a:gd name="connsiteY3863" fmla="*/ 4510622 h 6056872"/>
              <a:gd name="connsiteX3864" fmla="*/ 365487 w 8483623"/>
              <a:gd name="connsiteY3864" fmla="*/ 4492048 h 6056872"/>
              <a:gd name="connsiteX3865" fmla="*/ 371243 w 8483623"/>
              <a:gd name="connsiteY3865" fmla="*/ 4482782 h 6056872"/>
              <a:gd name="connsiteX3866" fmla="*/ 426758 w 8483623"/>
              <a:gd name="connsiteY3866" fmla="*/ 4407915 h 6056872"/>
              <a:gd name="connsiteX3867" fmla="*/ 499195 w 8483623"/>
              <a:gd name="connsiteY3867" fmla="*/ 4315609 h 6056872"/>
              <a:gd name="connsiteX3868" fmla="*/ 667811 w 8483623"/>
              <a:gd name="connsiteY3868" fmla="*/ 4124104 h 6056872"/>
              <a:gd name="connsiteX3869" fmla="*/ 762710 w 8483623"/>
              <a:gd name="connsiteY3869" fmla="*/ 4020161 h 6056872"/>
              <a:gd name="connsiteX3870" fmla="*/ 765863 w 8483623"/>
              <a:gd name="connsiteY3870" fmla="*/ 4017051 h 6056872"/>
              <a:gd name="connsiteX3871" fmla="*/ 769194 w 8483623"/>
              <a:gd name="connsiteY3871" fmla="*/ 4013046 h 6056872"/>
              <a:gd name="connsiteX3872" fmla="*/ 785058 w 8483623"/>
              <a:gd name="connsiteY3872" fmla="*/ 3995615 h 6056872"/>
              <a:gd name="connsiteX3873" fmla="*/ 795420 w 8483623"/>
              <a:gd name="connsiteY3873" fmla="*/ 3978112 h 6056872"/>
              <a:gd name="connsiteX3874" fmla="*/ 819372 w 8483623"/>
              <a:gd name="connsiteY3874" fmla="*/ 3943737 h 6056872"/>
              <a:gd name="connsiteX3875" fmla="*/ 799892 w 8483623"/>
              <a:gd name="connsiteY3875" fmla="*/ 3964042 h 6056872"/>
              <a:gd name="connsiteX3876" fmla="*/ 819235 w 8483623"/>
              <a:gd name="connsiteY3876" fmla="*/ 3938756 h 6056872"/>
              <a:gd name="connsiteX3877" fmla="*/ 827641 w 8483623"/>
              <a:gd name="connsiteY3877" fmla="*/ 3931870 h 6056872"/>
              <a:gd name="connsiteX3878" fmla="*/ 861688 w 8483623"/>
              <a:gd name="connsiteY3878" fmla="*/ 3883006 h 6056872"/>
              <a:gd name="connsiteX3879" fmla="*/ 877150 w 8483623"/>
              <a:gd name="connsiteY3879" fmla="*/ 3856468 h 6056872"/>
              <a:gd name="connsiteX3880" fmla="*/ 897030 w 8483623"/>
              <a:gd name="connsiteY3880" fmla="*/ 3832133 h 6056872"/>
              <a:gd name="connsiteX3881" fmla="*/ 910289 w 8483623"/>
              <a:gd name="connsiteY3881" fmla="*/ 3814445 h 6056872"/>
              <a:gd name="connsiteX3882" fmla="*/ 911845 w 8483623"/>
              <a:gd name="connsiteY3882" fmla="*/ 3812005 h 6056872"/>
              <a:gd name="connsiteX3883" fmla="*/ 821099 w 8483623"/>
              <a:gd name="connsiteY3883" fmla="*/ 3905721 h 6056872"/>
              <a:gd name="connsiteX3884" fmla="*/ 668547 w 8483623"/>
              <a:gd name="connsiteY3884" fmla="*/ 4075362 h 6056872"/>
              <a:gd name="connsiteX3885" fmla="*/ 629912 w 8483623"/>
              <a:gd name="connsiteY3885" fmla="*/ 4123616 h 6056872"/>
              <a:gd name="connsiteX3886" fmla="*/ 635288 w 8483623"/>
              <a:gd name="connsiteY3886" fmla="*/ 4119072 h 6056872"/>
              <a:gd name="connsiteX3887" fmla="*/ 622688 w 8483623"/>
              <a:gd name="connsiteY3887" fmla="*/ 4132640 h 6056872"/>
              <a:gd name="connsiteX3888" fmla="*/ 600943 w 8483623"/>
              <a:gd name="connsiteY3888" fmla="*/ 4159798 h 6056872"/>
              <a:gd name="connsiteX3889" fmla="*/ 533549 w 8483623"/>
              <a:gd name="connsiteY3889" fmla="*/ 4250593 h 6056872"/>
              <a:gd name="connsiteX3890" fmla="*/ 487959 w 8483623"/>
              <a:gd name="connsiteY3890" fmla="*/ 4314795 h 6056872"/>
              <a:gd name="connsiteX3891" fmla="*/ 506780 w 8483623"/>
              <a:gd name="connsiteY3891" fmla="*/ 4278112 h 6056872"/>
              <a:gd name="connsiteX3892" fmla="*/ 517651 w 8483623"/>
              <a:gd name="connsiteY3892" fmla="*/ 4259537 h 6056872"/>
              <a:gd name="connsiteX3893" fmla="*/ 523407 w 8483623"/>
              <a:gd name="connsiteY3893" fmla="*/ 4250270 h 6056872"/>
              <a:gd name="connsiteX3894" fmla="*/ 552575 w 8483623"/>
              <a:gd name="connsiteY3894" fmla="*/ 4210936 h 6056872"/>
              <a:gd name="connsiteX3895" fmla="*/ 506679 w 8483623"/>
              <a:gd name="connsiteY3895" fmla="*/ 4264760 h 6056872"/>
              <a:gd name="connsiteX3896" fmla="*/ 519934 w 8483623"/>
              <a:gd name="connsiteY3896" fmla="*/ 4243423 h 6056872"/>
              <a:gd name="connsiteX3897" fmla="*/ 519664 w 8483623"/>
              <a:gd name="connsiteY3897" fmla="*/ 4243635 h 6056872"/>
              <a:gd name="connsiteX3898" fmla="*/ 509674 w 8483623"/>
              <a:gd name="connsiteY3898" fmla="*/ 4251636 h 6056872"/>
              <a:gd name="connsiteX3899" fmla="*/ 506143 w 8483623"/>
              <a:gd name="connsiteY3899" fmla="*/ 4249694 h 6056872"/>
              <a:gd name="connsiteX3900" fmla="*/ 583605 w 8483623"/>
              <a:gd name="connsiteY3900" fmla="*/ 4162238 h 6056872"/>
              <a:gd name="connsiteX3901" fmla="*/ 586525 w 8483623"/>
              <a:gd name="connsiteY3901" fmla="*/ 4160293 h 6056872"/>
              <a:gd name="connsiteX3902" fmla="*/ 599167 w 8483623"/>
              <a:gd name="connsiteY3902" fmla="*/ 4149606 h 6056872"/>
              <a:gd name="connsiteX3903" fmla="*/ 651359 w 8483623"/>
              <a:gd name="connsiteY3903" fmla="*/ 4083099 h 6056872"/>
              <a:gd name="connsiteX3904" fmla="*/ 819976 w 8483623"/>
              <a:gd name="connsiteY3904" fmla="*/ 3891592 h 6056872"/>
              <a:gd name="connsiteX3905" fmla="*/ 947317 w 8483623"/>
              <a:gd name="connsiteY3905" fmla="*/ 3755649 h 6056872"/>
              <a:gd name="connsiteX3906" fmla="*/ 948651 w 8483623"/>
              <a:gd name="connsiteY3906" fmla="*/ 3754285 h 6056872"/>
              <a:gd name="connsiteX3907" fmla="*/ 956124 w 8483623"/>
              <a:gd name="connsiteY3907" fmla="*/ 3742564 h 6056872"/>
              <a:gd name="connsiteX3908" fmla="*/ 1011900 w 8483623"/>
              <a:gd name="connsiteY3908" fmla="*/ 3677315 h 6056872"/>
              <a:gd name="connsiteX3909" fmla="*/ 1062710 w 8483623"/>
              <a:gd name="connsiteY3909" fmla="*/ 3613177 h 6056872"/>
              <a:gd name="connsiteX3910" fmla="*/ 1259316 w 8483623"/>
              <a:gd name="connsiteY3910" fmla="*/ 3411908 h 6056872"/>
              <a:gd name="connsiteX3911" fmla="*/ 1389647 w 8483623"/>
              <a:gd name="connsiteY3911" fmla="*/ 3283634 h 6056872"/>
              <a:gd name="connsiteX3912" fmla="*/ 1436034 w 8483623"/>
              <a:gd name="connsiteY3912" fmla="*/ 3232762 h 6056872"/>
              <a:gd name="connsiteX3913" fmla="*/ 1500100 w 8483623"/>
              <a:gd name="connsiteY3913" fmla="*/ 3175257 h 6056872"/>
              <a:gd name="connsiteX3914" fmla="*/ 1586246 w 8483623"/>
              <a:gd name="connsiteY3914" fmla="*/ 3100063 h 6056872"/>
              <a:gd name="connsiteX3915" fmla="*/ 1650311 w 8483623"/>
              <a:gd name="connsiteY3915" fmla="*/ 3060247 h 6056872"/>
              <a:gd name="connsiteX3916" fmla="*/ 1897720 w 8483623"/>
              <a:gd name="connsiteY3916" fmla="*/ 2883314 h 6056872"/>
              <a:gd name="connsiteX3917" fmla="*/ 1957367 w 8483623"/>
              <a:gd name="connsiteY3917" fmla="*/ 2847923 h 6056872"/>
              <a:gd name="connsiteX3918" fmla="*/ 2016844 w 8483623"/>
              <a:gd name="connsiteY3918" fmla="*/ 2809018 h 6056872"/>
              <a:gd name="connsiteX3919" fmla="*/ 2011814 w 8483623"/>
              <a:gd name="connsiteY3919" fmla="*/ 2806254 h 6056872"/>
              <a:gd name="connsiteX3920" fmla="*/ 1991382 w 8483623"/>
              <a:gd name="connsiteY3920" fmla="*/ 2783170 h 6056872"/>
              <a:gd name="connsiteX3921" fmla="*/ 1940571 w 8483623"/>
              <a:gd name="connsiteY3921" fmla="*/ 2758839 h 6056872"/>
              <a:gd name="connsiteX3922" fmla="*/ 1916272 w 8483623"/>
              <a:gd name="connsiteY3922" fmla="*/ 2745568 h 6056872"/>
              <a:gd name="connsiteX3923" fmla="*/ 1808030 w 8483623"/>
              <a:gd name="connsiteY3923" fmla="*/ 2679216 h 6056872"/>
              <a:gd name="connsiteX3924" fmla="*/ 1788150 w 8483623"/>
              <a:gd name="connsiteY3924" fmla="*/ 2654887 h 6056872"/>
              <a:gd name="connsiteX3925" fmla="*/ 1743971 w 8483623"/>
              <a:gd name="connsiteY3925" fmla="*/ 2632774 h 6056872"/>
              <a:gd name="connsiteX3926" fmla="*/ 1688743 w 8483623"/>
              <a:gd name="connsiteY3926" fmla="*/ 2588541 h 6056872"/>
              <a:gd name="connsiteX3927" fmla="*/ 1624684 w 8483623"/>
              <a:gd name="connsiteY3927" fmla="*/ 2539884 h 6056872"/>
              <a:gd name="connsiteX3928" fmla="*/ 1571664 w 8483623"/>
              <a:gd name="connsiteY3928" fmla="*/ 2508916 h 6056872"/>
              <a:gd name="connsiteX3929" fmla="*/ 1565038 w 8483623"/>
              <a:gd name="connsiteY3929" fmla="*/ 2486803 h 6056872"/>
              <a:gd name="connsiteX3930" fmla="*/ 1534114 w 8483623"/>
              <a:gd name="connsiteY3930" fmla="*/ 2469107 h 6056872"/>
              <a:gd name="connsiteX3931" fmla="*/ 1505398 w 8483623"/>
              <a:gd name="connsiteY3931" fmla="*/ 2455834 h 6056872"/>
              <a:gd name="connsiteX3932" fmla="*/ 1529695 w 8483623"/>
              <a:gd name="connsiteY3932" fmla="*/ 2440354 h 6056872"/>
              <a:gd name="connsiteX3933" fmla="*/ 1556203 w 8483623"/>
              <a:gd name="connsiteY3933" fmla="*/ 2424873 h 6056872"/>
              <a:gd name="connsiteX3934" fmla="*/ 1545158 w 8483623"/>
              <a:gd name="connsiteY3934" fmla="*/ 2411601 h 6056872"/>
              <a:gd name="connsiteX3935" fmla="*/ 1538532 w 8483623"/>
              <a:gd name="connsiteY3935" fmla="*/ 2413811 h 6056872"/>
              <a:gd name="connsiteX3936" fmla="*/ 1507607 w 8483623"/>
              <a:gd name="connsiteY3936" fmla="*/ 2413811 h 6056872"/>
              <a:gd name="connsiteX3937" fmla="*/ 1483304 w 8483623"/>
              <a:gd name="connsiteY3937" fmla="*/ 2396120 h 6056872"/>
              <a:gd name="connsiteX3938" fmla="*/ 1481095 w 8483623"/>
              <a:gd name="connsiteY3938" fmla="*/ 2420450 h 6056872"/>
              <a:gd name="connsiteX3939" fmla="*/ 1467840 w 8483623"/>
              <a:gd name="connsiteY3939" fmla="*/ 2409392 h 6056872"/>
              <a:gd name="connsiteX3940" fmla="*/ 1452378 w 8483623"/>
              <a:gd name="connsiteY3940" fmla="*/ 2409392 h 6056872"/>
              <a:gd name="connsiteX3941" fmla="*/ 1405990 w 8483623"/>
              <a:gd name="connsiteY3941" fmla="*/ 2413811 h 6056872"/>
              <a:gd name="connsiteX3942" fmla="*/ 1412617 w 8483623"/>
              <a:gd name="connsiteY3942" fmla="*/ 2369578 h 6056872"/>
              <a:gd name="connsiteX3943" fmla="*/ 1439125 w 8483623"/>
              <a:gd name="connsiteY3943" fmla="*/ 2336401 h 6056872"/>
              <a:gd name="connsiteX3944" fmla="*/ 1436915 w 8483623"/>
              <a:gd name="connsiteY3944" fmla="*/ 2312072 h 6056872"/>
              <a:gd name="connsiteX3945" fmla="*/ 1430288 w 8483623"/>
              <a:gd name="connsiteY3945" fmla="*/ 2261206 h 6056872"/>
              <a:gd name="connsiteX3946" fmla="*/ 1463422 w 8483623"/>
              <a:gd name="connsiteY3946" fmla="*/ 2283321 h 6056872"/>
              <a:gd name="connsiteX3947" fmla="*/ 1562829 w 8483623"/>
              <a:gd name="connsiteY3947" fmla="*/ 2362945 h 6056872"/>
              <a:gd name="connsiteX3948" fmla="*/ 1576083 w 8483623"/>
              <a:gd name="connsiteY3948" fmla="*/ 2374001 h 6056872"/>
              <a:gd name="connsiteX3949" fmla="*/ 1611425 w 8483623"/>
              <a:gd name="connsiteY3949" fmla="*/ 2400544 h 6056872"/>
              <a:gd name="connsiteX3950" fmla="*/ 1631312 w 8483623"/>
              <a:gd name="connsiteY3950" fmla="*/ 2418235 h 6056872"/>
              <a:gd name="connsiteX3951" fmla="*/ 1637939 w 8483623"/>
              <a:gd name="connsiteY3951" fmla="*/ 2422659 h 6056872"/>
              <a:gd name="connsiteX3952" fmla="*/ 1668863 w 8483623"/>
              <a:gd name="connsiteY3952" fmla="*/ 2466892 h 6056872"/>
              <a:gd name="connsiteX3953" fmla="*/ 1682116 w 8483623"/>
              <a:gd name="connsiteY3953" fmla="*/ 2484588 h 6056872"/>
              <a:gd name="connsiteX3954" fmla="*/ 1699787 w 8483623"/>
              <a:gd name="connsiteY3954" fmla="*/ 2491221 h 6056872"/>
              <a:gd name="connsiteX3955" fmla="*/ 1730712 w 8483623"/>
              <a:gd name="connsiteY3955" fmla="*/ 2495645 h 6056872"/>
              <a:gd name="connsiteX3956" fmla="*/ 1730712 w 8483623"/>
              <a:gd name="connsiteY3956" fmla="*/ 2508916 h 6056872"/>
              <a:gd name="connsiteX3957" fmla="*/ 1730712 w 8483623"/>
              <a:gd name="connsiteY3957" fmla="*/ 2515555 h 6056872"/>
              <a:gd name="connsiteX3958" fmla="*/ 1743971 w 8483623"/>
              <a:gd name="connsiteY3958" fmla="*/ 2539884 h 6056872"/>
              <a:gd name="connsiteX3959" fmla="*/ 1763851 w 8483623"/>
              <a:gd name="connsiteY3959" fmla="*/ 2550941 h 6056872"/>
              <a:gd name="connsiteX3960" fmla="*/ 1774897 w 8483623"/>
              <a:gd name="connsiteY3960" fmla="*/ 2550941 h 6056872"/>
              <a:gd name="connsiteX3961" fmla="*/ 1794777 w 8483623"/>
              <a:gd name="connsiteY3961" fmla="*/ 2568636 h 6056872"/>
              <a:gd name="connsiteX3962" fmla="*/ 1823492 w 8483623"/>
              <a:gd name="connsiteY3962" fmla="*/ 2592965 h 6056872"/>
              <a:gd name="connsiteX3963" fmla="*/ 1863259 w 8483623"/>
              <a:gd name="connsiteY3963" fmla="*/ 2623926 h 6056872"/>
              <a:gd name="connsiteX3964" fmla="*/ 1865468 w 8483623"/>
              <a:gd name="connsiteY3964" fmla="*/ 2639408 h 6056872"/>
              <a:gd name="connsiteX3965" fmla="*/ 1850000 w 8483623"/>
              <a:gd name="connsiteY3965" fmla="*/ 2623926 h 6056872"/>
              <a:gd name="connsiteX3966" fmla="*/ 1812449 w 8483623"/>
              <a:gd name="connsiteY3966" fmla="*/ 2599597 h 6056872"/>
              <a:gd name="connsiteX3967" fmla="*/ 1788150 w 8483623"/>
              <a:gd name="connsiteY3967" fmla="*/ 2575269 h 6056872"/>
              <a:gd name="connsiteX3968" fmla="*/ 1766061 w 8483623"/>
              <a:gd name="connsiteY3968" fmla="*/ 2564213 h 6056872"/>
              <a:gd name="connsiteX3969" fmla="*/ 1755017 w 8483623"/>
              <a:gd name="connsiteY3969" fmla="*/ 2557572 h 6056872"/>
              <a:gd name="connsiteX3970" fmla="*/ 1737345 w 8483623"/>
              <a:gd name="connsiteY3970" fmla="*/ 2546517 h 6056872"/>
              <a:gd name="connsiteX3971" fmla="*/ 1704205 w 8483623"/>
              <a:gd name="connsiteY3971" fmla="*/ 2519972 h 6056872"/>
              <a:gd name="connsiteX3972" fmla="*/ 1693161 w 8483623"/>
              <a:gd name="connsiteY3972" fmla="*/ 2504492 h 6056872"/>
              <a:gd name="connsiteX3973" fmla="*/ 1686534 w 8483623"/>
              <a:gd name="connsiteY3973" fmla="*/ 2502284 h 6056872"/>
              <a:gd name="connsiteX3974" fmla="*/ 1679908 w 8483623"/>
              <a:gd name="connsiteY3974" fmla="*/ 2493435 h 6056872"/>
              <a:gd name="connsiteX3975" fmla="*/ 1655610 w 8483623"/>
              <a:gd name="connsiteY3975" fmla="*/ 2473530 h 6056872"/>
              <a:gd name="connsiteX3976" fmla="*/ 1637939 w 8483623"/>
              <a:gd name="connsiteY3976" fmla="*/ 2455834 h 6056872"/>
              <a:gd name="connsiteX3977" fmla="*/ 1624684 w 8483623"/>
              <a:gd name="connsiteY3977" fmla="*/ 2449202 h 6056872"/>
              <a:gd name="connsiteX3978" fmla="*/ 1618057 w 8483623"/>
              <a:gd name="connsiteY3978" fmla="*/ 2442562 h 6056872"/>
              <a:gd name="connsiteX3979" fmla="*/ 1618057 w 8483623"/>
              <a:gd name="connsiteY3979" fmla="*/ 2444778 h 6056872"/>
              <a:gd name="connsiteX3980" fmla="*/ 1595963 w 8483623"/>
              <a:gd name="connsiteY3980" fmla="*/ 2446987 h 6056872"/>
              <a:gd name="connsiteX3981" fmla="*/ 1602591 w 8483623"/>
              <a:gd name="connsiteY3981" fmla="*/ 2455834 h 6056872"/>
              <a:gd name="connsiteX3982" fmla="*/ 1604799 w 8483623"/>
              <a:gd name="connsiteY3982" fmla="*/ 2455834 h 6056872"/>
              <a:gd name="connsiteX3983" fmla="*/ 1651192 w 8483623"/>
              <a:gd name="connsiteY3983" fmla="*/ 2491221 h 6056872"/>
              <a:gd name="connsiteX3984" fmla="*/ 1682116 w 8483623"/>
              <a:gd name="connsiteY3984" fmla="*/ 2511131 h 6056872"/>
              <a:gd name="connsiteX3985" fmla="*/ 1644565 w 8483623"/>
              <a:gd name="connsiteY3985" fmla="*/ 2502284 h 6056872"/>
              <a:gd name="connsiteX3986" fmla="*/ 1644565 w 8483623"/>
              <a:gd name="connsiteY3986" fmla="*/ 2497860 h 6056872"/>
              <a:gd name="connsiteX3987" fmla="*/ 1607009 w 8483623"/>
              <a:gd name="connsiteY3987" fmla="*/ 2489011 h 6056872"/>
              <a:gd name="connsiteX3988" fmla="*/ 1633521 w 8483623"/>
              <a:gd name="connsiteY3988" fmla="*/ 2515555 h 6056872"/>
              <a:gd name="connsiteX3989" fmla="*/ 1662236 w 8483623"/>
              <a:gd name="connsiteY3989" fmla="*/ 2535459 h 6056872"/>
              <a:gd name="connsiteX3990" fmla="*/ 1693161 w 8483623"/>
              <a:gd name="connsiteY3990" fmla="*/ 2553149 h 6056872"/>
              <a:gd name="connsiteX3991" fmla="*/ 1759434 w 8483623"/>
              <a:gd name="connsiteY3991" fmla="*/ 2608445 h 6056872"/>
              <a:gd name="connsiteX3992" fmla="*/ 1777106 w 8483623"/>
              <a:gd name="connsiteY3992" fmla="*/ 2623926 h 6056872"/>
              <a:gd name="connsiteX3993" fmla="*/ 1836746 w 8483623"/>
              <a:gd name="connsiteY3993" fmla="*/ 2657103 h 6056872"/>
              <a:gd name="connsiteX3994" fmla="*/ 1872094 w 8483623"/>
              <a:gd name="connsiteY3994" fmla="*/ 2696912 h 6056872"/>
              <a:gd name="connsiteX3995" fmla="*/ 1900810 w 8483623"/>
              <a:gd name="connsiteY3995" fmla="*/ 2699127 h 6056872"/>
              <a:gd name="connsiteX3996" fmla="*/ 2017889 w 8483623"/>
              <a:gd name="connsiteY3996" fmla="*/ 2769899 h 6056872"/>
              <a:gd name="connsiteX3997" fmla="*/ 2037768 w 8483623"/>
              <a:gd name="connsiteY3997" fmla="*/ 2776537 h 6056872"/>
              <a:gd name="connsiteX3998" fmla="*/ 2024515 w 8483623"/>
              <a:gd name="connsiteY3998" fmla="*/ 2761049 h 6056872"/>
              <a:gd name="connsiteX3999" fmla="*/ 2011263 w 8483623"/>
              <a:gd name="connsiteY3999" fmla="*/ 2745568 h 6056872"/>
              <a:gd name="connsiteX4000" fmla="*/ 1967077 w 8483623"/>
              <a:gd name="connsiteY4000" fmla="*/ 2714608 h 6056872"/>
              <a:gd name="connsiteX4001" fmla="*/ 1956033 w 8483623"/>
              <a:gd name="connsiteY4001" fmla="*/ 2699127 h 6056872"/>
              <a:gd name="connsiteX4002" fmla="*/ 1971501 w 8483623"/>
              <a:gd name="connsiteY4002" fmla="*/ 2703551 h 6056872"/>
              <a:gd name="connsiteX4003" fmla="*/ 1982546 w 8483623"/>
              <a:gd name="connsiteY4003" fmla="*/ 2712393 h 6056872"/>
              <a:gd name="connsiteX4004" fmla="*/ 2022307 w 8483623"/>
              <a:gd name="connsiteY4004" fmla="*/ 2738936 h 6056872"/>
              <a:gd name="connsiteX4005" fmla="*/ 2064829 w 8483623"/>
              <a:gd name="connsiteY4005" fmla="*/ 2769346 h 6056872"/>
              <a:gd name="connsiteX4006" fmla="*/ 2070299 w 8483623"/>
              <a:gd name="connsiteY4006" fmla="*/ 2774051 h 6056872"/>
              <a:gd name="connsiteX4007" fmla="*/ 2123043 w 8483623"/>
              <a:gd name="connsiteY4007" fmla="*/ 2739551 h 6056872"/>
              <a:gd name="connsiteX4008" fmla="*/ 2129668 w 8483623"/>
              <a:gd name="connsiteY4008" fmla="*/ 2746184 h 6056872"/>
              <a:gd name="connsiteX4009" fmla="*/ 2089320 w 8483623"/>
              <a:gd name="connsiteY4009" fmla="*/ 2776114 h 6056872"/>
              <a:gd name="connsiteX4010" fmla="*/ 2081215 w 8483623"/>
              <a:gd name="connsiteY4010" fmla="*/ 2783440 h 6056872"/>
              <a:gd name="connsiteX4011" fmla="*/ 2104043 w 8483623"/>
              <a:gd name="connsiteY4011" fmla="*/ 2803073 h 6056872"/>
              <a:gd name="connsiteX4012" fmla="*/ 2079738 w 8483623"/>
              <a:gd name="connsiteY4012" fmla="*/ 2798650 h 6056872"/>
              <a:gd name="connsiteX4013" fmla="*/ 2069450 w 8483623"/>
              <a:gd name="connsiteY4013" fmla="*/ 2794072 h 6056872"/>
              <a:gd name="connsiteX4014" fmla="*/ 2066649 w 8483623"/>
              <a:gd name="connsiteY4014" fmla="*/ 2796604 h 6056872"/>
              <a:gd name="connsiteX4015" fmla="*/ 2075320 w 8483623"/>
              <a:gd name="connsiteY4015" fmla="*/ 2805289 h 6056872"/>
              <a:gd name="connsiteX4016" fmla="*/ 2130549 w 8483623"/>
              <a:gd name="connsiteY4016" fmla="*/ 2847307 h 6056872"/>
              <a:gd name="connsiteX4017" fmla="*/ 2199025 w 8483623"/>
              <a:gd name="connsiteY4017" fmla="*/ 2869428 h 6056872"/>
              <a:gd name="connsiteX4018" fmla="*/ 2215216 w 8483623"/>
              <a:gd name="connsiteY4018" fmla="*/ 2877546 h 6056872"/>
              <a:gd name="connsiteX4019" fmla="*/ 2226307 w 8483623"/>
              <a:gd name="connsiteY4019" fmla="*/ 2887164 h 6056872"/>
              <a:gd name="connsiteX4020" fmla="*/ 2226591 w 8483623"/>
              <a:gd name="connsiteY4020" fmla="*/ 2886907 h 6056872"/>
              <a:gd name="connsiteX4021" fmla="*/ 2226866 w 8483623"/>
              <a:gd name="connsiteY4021" fmla="*/ 2863409 h 6056872"/>
              <a:gd name="connsiteX4022" fmla="*/ 2257792 w 8483623"/>
              <a:gd name="connsiteY4022" fmla="*/ 2839081 h 6056872"/>
              <a:gd name="connsiteX4023" fmla="*/ 2275462 w 8483623"/>
              <a:gd name="connsiteY4023" fmla="*/ 2821386 h 6056872"/>
              <a:gd name="connsiteX4024" fmla="*/ 2272528 w 8483623"/>
              <a:gd name="connsiteY4024" fmla="*/ 2817791 h 6056872"/>
              <a:gd name="connsiteX4025" fmla="*/ 2269748 w 8483623"/>
              <a:gd name="connsiteY4025" fmla="*/ 2816038 h 6056872"/>
              <a:gd name="connsiteX4026" fmla="*/ 2268526 w 8483623"/>
              <a:gd name="connsiteY4026" fmla="*/ 2815578 h 6056872"/>
              <a:gd name="connsiteX4027" fmla="*/ 2248954 w 8483623"/>
              <a:gd name="connsiteY4027" fmla="*/ 2828017 h 6056872"/>
              <a:gd name="connsiteX4028" fmla="*/ 2256687 w 8483623"/>
              <a:gd name="connsiteY4028" fmla="*/ 2812263 h 6056872"/>
              <a:gd name="connsiteX4029" fmla="*/ 2261184 w 8483623"/>
              <a:gd name="connsiteY4029" fmla="*/ 2810963 h 6056872"/>
              <a:gd name="connsiteX4030" fmla="*/ 2187980 w 8483623"/>
              <a:gd name="connsiteY4030" fmla="*/ 2769899 h 6056872"/>
              <a:gd name="connsiteX4031" fmla="*/ 1980338 w 8483623"/>
              <a:gd name="connsiteY4031" fmla="*/ 2643831 h 6056872"/>
              <a:gd name="connsiteX4032" fmla="*/ 1874303 w 8483623"/>
              <a:gd name="connsiteY4032" fmla="*/ 2561998 h 6056872"/>
              <a:gd name="connsiteX4033" fmla="*/ 1856632 w 8483623"/>
              <a:gd name="connsiteY4033" fmla="*/ 2550941 h 6056872"/>
              <a:gd name="connsiteX4034" fmla="*/ 1854425 w 8483623"/>
              <a:gd name="connsiteY4034" fmla="*/ 2550941 h 6056872"/>
              <a:gd name="connsiteX4035" fmla="*/ 1854425 w 8483623"/>
              <a:gd name="connsiteY4035" fmla="*/ 2548725 h 6056872"/>
              <a:gd name="connsiteX4036" fmla="*/ 1759434 w 8483623"/>
              <a:gd name="connsiteY4036" fmla="*/ 2480164 h 6056872"/>
              <a:gd name="connsiteX4037" fmla="*/ 1611425 w 8483623"/>
              <a:gd name="connsiteY4037" fmla="*/ 2365154 h 6056872"/>
              <a:gd name="connsiteX4038" fmla="*/ 1465632 w 8483623"/>
              <a:gd name="connsiteY4038" fmla="*/ 2241301 h 6056872"/>
              <a:gd name="connsiteX4039" fmla="*/ 1224848 w 8483623"/>
              <a:gd name="connsiteY4039" fmla="*/ 2011281 h 6056872"/>
              <a:gd name="connsiteX4040" fmla="*/ 1198341 w 8483623"/>
              <a:gd name="connsiteY4040" fmla="*/ 1989163 h 6056872"/>
              <a:gd name="connsiteX4041" fmla="*/ 1187297 w 8483623"/>
              <a:gd name="connsiteY4041" fmla="*/ 2006858 h 6056872"/>
              <a:gd name="connsiteX4042" fmla="*/ 1200550 w 8483623"/>
              <a:gd name="connsiteY4042" fmla="*/ 2024553 h 6056872"/>
              <a:gd name="connsiteX4043" fmla="*/ 1238101 w 8483623"/>
              <a:gd name="connsiteY4043" fmla="*/ 2048882 h 6056872"/>
              <a:gd name="connsiteX4044" fmla="*/ 1180670 w 8483623"/>
              <a:gd name="connsiteY4044" fmla="*/ 2031186 h 6056872"/>
              <a:gd name="connsiteX4045" fmla="*/ 1162999 w 8483623"/>
              <a:gd name="connsiteY4045" fmla="*/ 2013491 h 6056872"/>
              <a:gd name="connsiteX4046" fmla="*/ 1143112 w 8483623"/>
              <a:gd name="connsiteY4046" fmla="*/ 1982529 h 6056872"/>
              <a:gd name="connsiteX4047" fmla="*/ 1138694 w 8483623"/>
              <a:gd name="connsiteY4047" fmla="*/ 1980319 h 6056872"/>
              <a:gd name="connsiteX4048" fmla="*/ 1116606 w 8483623"/>
              <a:gd name="connsiteY4048" fmla="*/ 1971472 h 6056872"/>
              <a:gd name="connsiteX4049" fmla="*/ 1085680 w 8483623"/>
              <a:gd name="connsiteY4049" fmla="*/ 1942720 h 6056872"/>
              <a:gd name="connsiteX4050" fmla="*/ 1083471 w 8483623"/>
              <a:gd name="connsiteY4050" fmla="*/ 1942720 h 6056872"/>
              <a:gd name="connsiteX4051" fmla="*/ 1023825 w 8483623"/>
              <a:gd name="connsiteY4051" fmla="*/ 1902904 h 6056872"/>
              <a:gd name="connsiteX4052" fmla="*/ 992900 w 8483623"/>
              <a:gd name="connsiteY4052" fmla="*/ 1883000 h 6056872"/>
              <a:gd name="connsiteX4053" fmla="*/ 990692 w 8483623"/>
              <a:gd name="connsiteY4053" fmla="*/ 1898487 h 6056872"/>
              <a:gd name="connsiteX4054" fmla="*/ 997318 w 8483623"/>
              <a:gd name="connsiteY4054" fmla="*/ 1898487 h 6056872"/>
              <a:gd name="connsiteX4055" fmla="*/ 999528 w 8483623"/>
              <a:gd name="connsiteY4055" fmla="*/ 1900695 h 6056872"/>
              <a:gd name="connsiteX4056" fmla="*/ 1019407 w 8483623"/>
              <a:gd name="connsiteY4056" fmla="*/ 1905119 h 6056872"/>
              <a:gd name="connsiteX4057" fmla="*/ 1028249 w 8483623"/>
              <a:gd name="connsiteY4057" fmla="*/ 1931657 h 6056872"/>
              <a:gd name="connsiteX4058" fmla="*/ 1054756 w 8483623"/>
              <a:gd name="connsiteY4058" fmla="*/ 1967049 h 6056872"/>
              <a:gd name="connsiteX4059" fmla="*/ 1072428 w 8483623"/>
              <a:gd name="connsiteY4059" fmla="*/ 1989163 h 6056872"/>
              <a:gd name="connsiteX4060" fmla="*/ 1076844 w 8483623"/>
              <a:gd name="connsiteY4060" fmla="*/ 1989163 h 6056872"/>
              <a:gd name="connsiteX4061" fmla="*/ 1087890 w 8483623"/>
              <a:gd name="connsiteY4061" fmla="*/ 1984739 h 6056872"/>
              <a:gd name="connsiteX4062" fmla="*/ 1098933 w 8483623"/>
              <a:gd name="connsiteY4062" fmla="*/ 1995800 h 6056872"/>
              <a:gd name="connsiteX4063" fmla="*/ 1090099 w 8483623"/>
              <a:gd name="connsiteY4063" fmla="*/ 1998010 h 6056872"/>
              <a:gd name="connsiteX4064" fmla="*/ 1096724 w 8483623"/>
              <a:gd name="connsiteY4064" fmla="*/ 2013491 h 6056872"/>
              <a:gd name="connsiteX4065" fmla="*/ 1083471 w 8483623"/>
              <a:gd name="connsiteY4065" fmla="*/ 2033401 h 6056872"/>
              <a:gd name="connsiteX4066" fmla="*/ 1008363 w 8483623"/>
              <a:gd name="connsiteY4066" fmla="*/ 1953776 h 6056872"/>
              <a:gd name="connsiteX4067" fmla="*/ 953140 w 8483623"/>
              <a:gd name="connsiteY4067" fmla="*/ 1911753 h 6056872"/>
              <a:gd name="connsiteX4068" fmla="*/ 904538 w 8483623"/>
              <a:gd name="connsiteY4068" fmla="*/ 1840981 h 6056872"/>
              <a:gd name="connsiteX4069" fmla="*/ 942095 w 8483623"/>
              <a:gd name="connsiteY4069" fmla="*/ 1827709 h 6056872"/>
              <a:gd name="connsiteX4070" fmla="*/ 935468 w 8483623"/>
              <a:gd name="connsiteY4070" fmla="*/ 1812229 h 6056872"/>
              <a:gd name="connsiteX4071" fmla="*/ 895703 w 8483623"/>
              <a:gd name="connsiteY4071" fmla="*/ 1825495 h 6056872"/>
              <a:gd name="connsiteX4072" fmla="*/ 875822 w 8483623"/>
              <a:gd name="connsiteY4072" fmla="*/ 1838767 h 6056872"/>
              <a:gd name="connsiteX4073" fmla="*/ 844898 w 8483623"/>
              <a:gd name="connsiteY4073" fmla="*/ 1812229 h 6056872"/>
              <a:gd name="connsiteX4074" fmla="*/ 820600 w 8483623"/>
              <a:gd name="connsiteY4074" fmla="*/ 1807805 h 6056872"/>
              <a:gd name="connsiteX4075" fmla="*/ 853734 w 8483623"/>
              <a:gd name="connsiteY4075" fmla="*/ 1860887 h 6056872"/>
              <a:gd name="connsiteX4076" fmla="*/ 829434 w 8483623"/>
              <a:gd name="connsiteY4076" fmla="*/ 1854247 h 6056872"/>
              <a:gd name="connsiteX4077" fmla="*/ 780833 w 8483623"/>
              <a:gd name="connsiteY4077" fmla="*/ 1834343 h 6056872"/>
              <a:gd name="connsiteX4078" fmla="*/ 749908 w 8483623"/>
              <a:gd name="connsiteY4078" fmla="*/ 1832133 h 6056872"/>
              <a:gd name="connsiteX4079" fmla="*/ 769788 w 8483623"/>
              <a:gd name="connsiteY4079" fmla="*/ 1821070 h 6056872"/>
              <a:gd name="connsiteX4080" fmla="*/ 767579 w 8483623"/>
              <a:gd name="connsiteY4080" fmla="*/ 1801166 h 6056872"/>
              <a:gd name="connsiteX4081" fmla="*/ 760952 w 8483623"/>
              <a:gd name="connsiteY4081" fmla="*/ 1739243 h 6056872"/>
              <a:gd name="connsiteX4082" fmla="*/ 763161 w 8483623"/>
              <a:gd name="connsiteY4082" fmla="*/ 1717124 h 6056872"/>
              <a:gd name="connsiteX4083" fmla="*/ 714566 w 8483623"/>
              <a:gd name="connsiteY4083" fmla="*/ 1637500 h 6056872"/>
              <a:gd name="connsiteX4084" fmla="*/ 738865 w 8483623"/>
              <a:gd name="connsiteY4084" fmla="*/ 1613170 h 6056872"/>
              <a:gd name="connsiteX4085" fmla="*/ 705730 w 8483623"/>
              <a:gd name="connsiteY4085" fmla="*/ 1595481 h 6056872"/>
              <a:gd name="connsiteX4086" fmla="*/ 681432 w 8483623"/>
              <a:gd name="connsiteY4086" fmla="*/ 1582209 h 6056872"/>
              <a:gd name="connsiteX4087" fmla="*/ 643876 w 8483623"/>
              <a:gd name="connsiteY4087" fmla="*/ 1553456 h 6056872"/>
              <a:gd name="connsiteX4088" fmla="*/ 703521 w 8483623"/>
              <a:gd name="connsiteY4088" fmla="*/ 1622019 h 6056872"/>
              <a:gd name="connsiteX4089" fmla="*/ 672591 w 8483623"/>
              <a:gd name="connsiteY4089" fmla="*/ 1644139 h 6056872"/>
              <a:gd name="connsiteX4090" fmla="*/ 668172 w 8483623"/>
              <a:gd name="connsiteY4090" fmla="*/ 1657410 h 6056872"/>
              <a:gd name="connsiteX4091" fmla="*/ 663756 w 8483623"/>
              <a:gd name="connsiteY4091" fmla="*/ 1666251 h 6056872"/>
              <a:gd name="connsiteX4092" fmla="*/ 650502 w 8483623"/>
              <a:gd name="connsiteY4092" fmla="*/ 1666251 h 6056872"/>
              <a:gd name="connsiteX4093" fmla="*/ 657128 w 8483623"/>
              <a:gd name="connsiteY4093" fmla="*/ 1679523 h 6056872"/>
              <a:gd name="connsiteX4094" fmla="*/ 641665 w 8483623"/>
              <a:gd name="connsiteY4094" fmla="*/ 1677315 h 6056872"/>
              <a:gd name="connsiteX4095" fmla="*/ 648293 w 8483623"/>
              <a:gd name="connsiteY4095" fmla="*/ 1630866 h 6056872"/>
              <a:gd name="connsiteX4096" fmla="*/ 650502 w 8483623"/>
              <a:gd name="connsiteY4096" fmla="*/ 1624232 h 6056872"/>
              <a:gd name="connsiteX4097" fmla="*/ 601906 w 8483623"/>
              <a:gd name="connsiteY4097" fmla="*/ 1604328 h 6056872"/>
              <a:gd name="connsiteX4098" fmla="*/ 595278 w 8483623"/>
              <a:gd name="connsiteY4098" fmla="*/ 1599905 h 6056872"/>
              <a:gd name="connsiteX4099" fmla="*/ 577607 w 8483623"/>
              <a:gd name="connsiteY4099" fmla="*/ 1537975 h 6056872"/>
              <a:gd name="connsiteX4100" fmla="*/ 575398 w 8483623"/>
              <a:gd name="connsiteY4100" fmla="*/ 1535760 h 6056872"/>
              <a:gd name="connsiteX4101" fmla="*/ 557721 w 8483623"/>
              <a:gd name="connsiteY4101" fmla="*/ 1537975 h 6056872"/>
              <a:gd name="connsiteX4102" fmla="*/ 540049 w 8483623"/>
              <a:gd name="connsiteY4102" fmla="*/ 1540185 h 6056872"/>
              <a:gd name="connsiteX4103" fmla="*/ 515752 w 8483623"/>
              <a:gd name="connsiteY4103" fmla="*/ 1544609 h 6056872"/>
              <a:gd name="connsiteX4104" fmla="*/ 524588 w 8483623"/>
              <a:gd name="connsiteY4104" fmla="*/ 1560090 h 6056872"/>
              <a:gd name="connsiteX4105" fmla="*/ 590861 w 8483623"/>
              <a:gd name="connsiteY4105" fmla="*/ 1626442 h 6056872"/>
              <a:gd name="connsiteX4106" fmla="*/ 599696 w 8483623"/>
              <a:gd name="connsiteY4106" fmla="*/ 1644139 h 6056872"/>
              <a:gd name="connsiteX4107" fmla="*/ 584234 w 8483623"/>
              <a:gd name="connsiteY4107" fmla="*/ 1637500 h 6056872"/>
              <a:gd name="connsiteX4108" fmla="*/ 566563 w 8483623"/>
              <a:gd name="connsiteY4108" fmla="*/ 1633082 h 6056872"/>
              <a:gd name="connsiteX4109" fmla="*/ 535632 w 8483623"/>
              <a:gd name="connsiteY4109" fmla="*/ 1608747 h 6056872"/>
              <a:gd name="connsiteX4110" fmla="*/ 515752 w 8483623"/>
              <a:gd name="connsiteY4110" fmla="*/ 1608747 h 6056872"/>
              <a:gd name="connsiteX4111" fmla="*/ 504707 w 8483623"/>
              <a:gd name="connsiteY4111" fmla="*/ 1599905 h 6056872"/>
              <a:gd name="connsiteX4112" fmla="*/ 487038 w 8483623"/>
              <a:gd name="connsiteY4112" fmla="*/ 1579994 h 6056872"/>
              <a:gd name="connsiteX4113" fmla="*/ 467156 w 8483623"/>
              <a:gd name="connsiteY4113" fmla="*/ 1555666 h 6056872"/>
              <a:gd name="connsiteX4114" fmla="*/ 453902 w 8483623"/>
              <a:gd name="connsiteY4114" fmla="*/ 1537975 h 6056872"/>
              <a:gd name="connsiteX4115" fmla="*/ 456111 w 8483623"/>
              <a:gd name="connsiteY4115" fmla="*/ 1537975 h 6056872"/>
              <a:gd name="connsiteX4116" fmla="*/ 460529 w 8483623"/>
              <a:gd name="connsiteY4116" fmla="*/ 1526912 h 6056872"/>
              <a:gd name="connsiteX4117" fmla="*/ 425180 w 8483623"/>
              <a:gd name="connsiteY4117" fmla="*/ 1484895 h 6056872"/>
              <a:gd name="connsiteX4118" fmla="*/ 422971 w 8483623"/>
              <a:gd name="connsiteY4118" fmla="*/ 1487105 h 6056872"/>
              <a:gd name="connsiteX4119" fmla="*/ 383211 w 8483623"/>
              <a:gd name="connsiteY4119" fmla="*/ 1429599 h 6056872"/>
              <a:gd name="connsiteX4120" fmla="*/ 396464 w 8483623"/>
              <a:gd name="connsiteY4120" fmla="*/ 1414118 h 6056872"/>
              <a:gd name="connsiteX4121" fmla="*/ 403091 w 8483623"/>
              <a:gd name="connsiteY4121" fmla="*/ 1398636 h 6056872"/>
              <a:gd name="connsiteX4122" fmla="*/ 405300 w 8483623"/>
              <a:gd name="connsiteY4122" fmla="*/ 1358829 h 6056872"/>
              <a:gd name="connsiteX4123" fmla="*/ 440643 w 8483623"/>
              <a:gd name="connsiteY4123" fmla="*/ 1365461 h 6056872"/>
              <a:gd name="connsiteX4124" fmla="*/ 475991 w 8483623"/>
              <a:gd name="connsiteY4124" fmla="*/ 1425175 h 6056872"/>
              <a:gd name="connsiteX4125" fmla="*/ 500289 w 8483623"/>
              <a:gd name="connsiteY4125" fmla="*/ 1438446 h 6056872"/>
              <a:gd name="connsiteX4126" fmla="*/ 500289 w 8483623"/>
              <a:gd name="connsiteY4126" fmla="*/ 1422966 h 6056872"/>
              <a:gd name="connsiteX4127" fmla="*/ 517961 w 8483623"/>
              <a:gd name="connsiteY4127" fmla="*/ 1407484 h 6056872"/>
              <a:gd name="connsiteX4128" fmla="*/ 473782 w 8483623"/>
              <a:gd name="connsiteY4128" fmla="*/ 1365461 h 6056872"/>
              <a:gd name="connsiteX4129" fmla="*/ 458320 w 8483623"/>
              <a:gd name="connsiteY4129" fmla="*/ 1336708 h 6056872"/>
              <a:gd name="connsiteX4130" fmla="*/ 422971 w 8483623"/>
              <a:gd name="connsiteY4130" fmla="*/ 1312379 h 6056872"/>
              <a:gd name="connsiteX4131" fmla="*/ 414136 w 8483623"/>
              <a:gd name="connsiteY4131" fmla="*/ 1299108 h 6056872"/>
              <a:gd name="connsiteX4132" fmla="*/ 376584 w 8483623"/>
              <a:gd name="connsiteY4132" fmla="*/ 1279204 h 6056872"/>
              <a:gd name="connsiteX4133" fmla="*/ 336823 w 8483623"/>
              <a:gd name="connsiteY4133" fmla="*/ 1246026 h 6056872"/>
              <a:gd name="connsiteX4134" fmla="*/ 343451 w 8483623"/>
              <a:gd name="connsiteY4134" fmla="*/ 1212851 h 6056872"/>
              <a:gd name="connsiteX4135" fmla="*/ 345660 w 8483623"/>
              <a:gd name="connsiteY4135" fmla="*/ 1228338 h 6056872"/>
              <a:gd name="connsiteX4136" fmla="*/ 290430 w 8483623"/>
              <a:gd name="connsiteY4136" fmla="*/ 1268147 h 6056872"/>
              <a:gd name="connsiteX4137" fmla="*/ 352286 w 8483623"/>
              <a:gd name="connsiteY4137" fmla="*/ 1281418 h 6056872"/>
              <a:gd name="connsiteX4138" fmla="*/ 343451 w 8483623"/>
              <a:gd name="connsiteY4138" fmla="*/ 1356613 h 6056872"/>
              <a:gd name="connsiteX4139" fmla="*/ 352286 w 8483623"/>
              <a:gd name="connsiteY4139" fmla="*/ 1434023 h 6056872"/>
              <a:gd name="connsiteX4140" fmla="*/ 336823 w 8483623"/>
              <a:gd name="connsiteY4140" fmla="*/ 1445086 h 6056872"/>
              <a:gd name="connsiteX4141" fmla="*/ 325779 w 8483623"/>
              <a:gd name="connsiteY4141" fmla="*/ 1418542 h 6056872"/>
              <a:gd name="connsiteX4142" fmla="*/ 301476 w 8483623"/>
              <a:gd name="connsiteY4142" fmla="*/ 1349979 h 6056872"/>
              <a:gd name="connsiteX4143" fmla="*/ 297057 w 8483623"/>
              <a:gd name="connsiteY4143" fmla="*/ 1294684 h 6056872"/>
              <a:gd name="connsiteX4144" fmla="*/ 283804 w 8483623"/>
              <a:gd name="connsiteY4144" fmla="*/ 1283628 h 6056872"/>
              <a:gd name="connsiteX4145" fmla="*/ 274968 w 8483623"/>
              <a:gd name="connsiteY4145" fmla="*/ 1265932 h 6056872"/>
              <a:gd name="connsiteX4146" fmla="*/ 272760 w 8483623"/>
              <a:gd name="connsiteY4146" fmla="*/ 1232755 h 6056872"/>
              <a:gd name="connsiteX4147" fmla="*/ 266133 w 8483623"/>
              <a:gd name="connsiteY4147" fmla="*/ 1226122 h 6056872"/>
              <a:gd name="connsiteX4148" fmla="*/ 261715 w 8483623"/>
              <a:gd name="connsiteY4148" fmla="*/ 1192946 h 6056872"/>
              <a:gd name="connsiteX4149" fmla="*/ 257298 w 8483623"/>
              <a:gd name="connsiteY4149" fmla="*/ 1157561 h 6056872"/>
              <a:gd name="connsiteX4150" fmla="*/ 232999 w 8483623"/>
              <a:gd name="connsiteY4150" fmla="*/ 1197369 h 6056872"/>
              <a:gd name="connsiteX4151" fmla="*/ 193232 w 8483623"/>
              <a:gd name="connsiteY4151" fmla="*/ 1139865 h 6056872"/>
              <a:gd name="connsiteX4152" fmla="*/ 195441 w 8483623"/>
              <a:gd name="connsiteY4152" fmla="*/ 1122174 h 6056872"/>
              <a:gd name="connsiteX4153" fmla="*/ 179979 w 8483623"/>
              <a:gd name="connsiteY4153" fmla="*/ 1091208 h 6056872"/>
              <a:gd name="connsiteX4154" fmla="*/ 126965 w 8483623"/>
              <a:gd name="connsiteY4154" fmla="*/ 1038125 h 6056872"/>
              <a:gd name="connsiteX4155" fmla="*/ 155681 w 8483623"/>
              <a:gd name="connsiteY4155" fmla="*/ 1031494 h 6056872"/>
              <a:gd name="connsiteX4156" fmla="*/ 131383 w 8483623"/>
              <a:gd name="connsiteY4156" fmla="*/ 976198 h 6056872"/>
              <a:gd name="connsiteX4157" fmla="*/ 144636 w 8483623"/>
              <a:gd name="connsiteY4157" fmla="*/ 927541 h 6056872"/>
              <a:gd name="connsiteX4158" fmla="*/ 153471 w 8483623"/>
              <a:gd name="connsiteY4158" fmla="*/ 907635 h 6056872"/>
              <a:gd name="connsiteX4159" fmla="*/ 182188 w 8483623"/>
              <a:gd name="connsiteY4159" fmla="*/ 907635 h 6056872"/>
              <a:gd name="connsiteX4160" fmla="*/ 235208 w 8483623"/>
              <a:gd name="connsiteY4160" fmla="*/ 925331 h 6056872"/>
              <a:gd name="connsiteX4161" fmla="*/ 235208 w 8483623"/>
              <a:gd name="connsiteY4161" fmla="*/ 936388 h 6056872"/>
              <a:gd name="connsiteX4162" fmla="*/ 252879 w 8483623"/>
              <a:gd name="connsiteY4162" fmla="*/ 943021 h 6056872"/>
              <a:gd name="connsiteX4163" fmla="*/ 272760 w 8483623"/>
              <a:gd name="connsiteY4163" fmla="*/ 954084 h 6056872"/>
              <a:gd name="connsiteX4164" fmla="*/ 277178 w 8483623"/>
              <a:gd name="connsiteY4164" fmla="*/ 954084 h 6056872"/>
              <a:gd name="connsiteX4165" fmla="*/ 283804 w 8483623"/>
              <a:gd name="connsiteY4165" fmla="*/ 960717 h 6056872"/>
              <a:gd name="connsiteX4166" fmla="*/ 290853 w 8483623"/>
              <a:gd name="connsiteY4166" fmla="*/ 963367 h 6056872"/>
              <a:gd name="connsiteX4167" fmla="*/ 292579 w 8483623"/>
              <a:gd name="connsiteY4167" fmla="*/ 949537 h 6056872"/>
              <a:gd name="connsiteX4168" fmla="*/ 277116 w 8483623"/>
              <a:gd name="connsiteY4168" fmla="*/ 916360 h 6056872"/>
              <a:gd name="connsiteX4169" fmla="*/ 224102 w 8483623"/>
              <a:gd name="connsiteY4169" fmla="*/ 863280 h 6056872"/>
              <a:gd name="connsiteX4170" fmla="*/ 252818 w 8483623"/>
              <a:gd name="connsiteY4170" fmla="*/ 856648 h 6056872"/>
              <a:gd name="connsiteX4171" fmla="*/ 228520 w 8483623"/>
              <a:gd name="connsiteY4171" fmla="*/ 801350 h 6056872"/>
              <a:gd name="connsiteX4172" fmla="*/ 241528 w 8483623"/>
              <a:gd name="connsiteY4172" fmla="*/ 753575 h 6056872"/>
              <a:gd name="connsiteX4173" fmla="*/ 239626 w 8483623"/>
              <a:gd name="connsiteY4173" fmla="*/ 748391 h 6056872"/>
              <a:gd name="connsiteX4174" fmla="*/ 206486 w 8483623"/>
              <a:gd name="connsiteY4174" fmla="*/ 728488 h 6056872"/>
              <a:gd name="connsiteX4175" fmla="*/ 204277 w 8483623"/>
              <a:gd name="connsiteY4175" fmla="*/ 706368 h 6056872"/>
              <a:gd name="connsiteX4176" fmla="*/ 210910 w 8483623"/>
              <a:gd name="connsiteY4176" fmla="*/ 693102 h 6056872"/>
              <a:gd name="connsiteX4177" fmla="*/ 217537 w 8483623"/>
              <a:gd name="connsiteY4177" fmla="*/ 708583 h 6056872"/>
              <a:gd name="connsiteX4178" fmla="*/ 248461 w 8483623"/>
              <a:gd name="connsiteY4178" fmla="*/ 695311 h 6056872"/>
              <a:gd name="connsiteX4179" fmla="*/ 259506 w 8483623"/>
              <a:gd name="connsiteY4179" fmla="*/ 688678 h 6056872"/>
              <a:gd name="connsiteX4180" fmla="*/ 283804 w 8483623"/>
              <a:gd name="connsiteY4180" fmla="*/ 695311 h 6056872"/>
              <a:gd name="connsiteX4181" fmla="*/ 288222 w 8483623"/>
              <a:gd name="connsiteY4181" fmla="*/ 724064 h 6056872"/>
              <a:gd name="connsiteX4182" fmla="*/ 319146 w 8483623"/>
              <a:gd name="connsiteY4182" fmla="*/ 737336 h 6056872"/>
              <a:gd name="connsiteX4183" fmla="*/ 328515 w 8483623"/>
              <a:gd name="connsiteY4183" fmla="*/ 745369 h 6056872"/>
              <a:gd name="connsiteX4184" fmla="*/ 325718 w 8483623"/>
              <a:gd name="connsiteY4184" fmla="*/ 741636 h 6056872"/>
              <a:gd name="connsiteX4185" fmla="*/ 335925 w 8483623"/>
              <a:gd name="connsiteY4185" fmla="*/ 741636 h 6056872"/>
              <a:gd name="connsiteX4186" fmla="*/ 330198 w 8483623"/>
              <a:gd name="connsiteY4186" fmla="*/ 737336 h 6056872"/>
              <a:gd name="connsiteX4187" fmla="*/ 303684 w 8483623"/>
              <a:gd name="connsiteY4187" fmla="*/ 659926 h 6056872"/>
              <a:gd name="connsiteX4188" fmla="*/ 283804 w 8483623"/>
              <a:gd name="connsiteY4188" fmla="*/ 644439 h 6056872"/>
              <a:gd name="connsiteX4189" fmla="*/ 283804 w 8483623"/>
              <a:gd name="connsiteY4189" fmla="*/ 615692 h 6056872"/>
              <a:gd name="connsiteX4190" fmla="*/ 281595 w 8483623"/>
              <a:gd name="connsiteY4190" fmla="*/ 609053 h 6056872"/>
              <a:gd name="connsiteX4191" fmla="*/ 248461 w 8483623"/>
              <a:gd name="connsiteY4191" fmla="*/ 533859 h 6056872"/>
              <a:gd name="connsiteX4192" fmla="*/ 239626 w 8483623"/>
              <a:gd name="connsiteY4192" fmla="*/ 498468 h 6056872"/>
              <a:gd name="connsiteX4193" fmla="*/ 239626 w 8483623"/>
              <a:gd name="connsiteY4193" fmla="*/ 482987 h 6056872"/>
              <a:gd name="connsiteX4194" fmla="*/ 250671 w 8483623"/>
              <a:gd name="connsiteY4194" fmla="*/ 494044 h 6056872"/>
              <a:gd name="connsiteX4195" fmla="*/ 290430 w 8483623"/>
              <a:gd name="connsiteY4195" fmla="*/ 553763 h 6056872"/>
              <a:gd name="connsiteX4196" fmla="*/ 310311 w 8483623"/>
              <a:gd name="connsiteY4196" fmla="*/ 602421 h 6056872"/>
              <a:gd name="connsiteX4197" fmla="*/ 350079 w 8483623"/>
              <a:gd name="connsiteY4197" fmla="*/ 668774 h 6056872"/>
              <a:gd name="connsiteX4198" fmla="*/ 358913 w 8483623"/>
              <a:gd name="connsiteY4198" fmla="*/ 701945 h 6056872"/>
              <a:gd name="connsiteX4199" fmla="*/ 385420 w 8483623"/>
              <a:gd name="connsiteY4199" fmla="*/ 713007 h 6056872"/>
              <a:gd name="connsiteX4200" fmla="*/ 409718 w 8483623"/>
              <a:gd name="connsiteY4200" fmla="*/ 752816 h 6056872"/>
              <a:gd name="connsiteX4201" fmla="*/ 409718 w 8483623"/>
              <a:gd name="connsiteY4201" fmla="*/ 747101 h 6056872"/>
              <a:gd name="connsiteX4202" fmla="*/ 391986 w 8483623"/>
              <a:gd name="connsiteY4202" fmla="*/ 708462 h 6056872"/>
              <a:gd name="connsiteX4203" fmla="*/ 385360 w 8483623"/>
              <a:gd name="connsiteY4203" fmla="*/ 677499 h 6056872"/>
              <a:gd name="connsiteX4204" fmla="*/ 367687 w 8483623"/>
              <a:gd name="connsiteY4204" fmla="*/ 657589 h 6056872"/>
              <a:gd name="connsiteX4205" fmla="*/ 336762 w 8483623"/>
              <a:gd name="connsiteY4205" fmla="*/ 573546 h 6056872"/>
              <a:gd name="connsiteX4206" fmla="*/ 303623 w 8483623"/>
              <a:gd name="connsiteY4206" fmla="*/ 553642 h 6056872"/>
              <a:gd name="connsiteX4207" fmla="*/ 301413 w 8483623"/>
              <a:gd name="connsiteY4207" fmla="*/ 531521 h 6056872"/>
              <a:gd name="connsiteX4208" fmla="*/ 310256 w 8483623"/>
              <a:gd name="connsiteY4208" fmla="*/ 518257 h 6056872"/>
              <a:gd name="connsiteX4209" fmla="*/ 314674 w 8483623"/>
              <a:gd name="connsiteY4209" fmla="*/ 535945 h 6056872"/>
              <a:gd name="connsiteX4210" fmla="*/ 345598 w 8483623"/>
              <a:gd name="connsiteY4210" fmla="*/ 520465 h 6056872"/>
              <a:gd name="connsiteX4211" fmla="*/ 356643 w 8483623"/>
              <a:gd name="connsiteY4211" fmla="*/ 516041 h 6056872"/>
              <a:gd name="connsiteX4212" fmla="*/ 358381 w 8483623"/>
              <a:gd name="connsiteY4212" fmla="*/ 516517 h 6056872"/>
              <a:gd name="connsiteX4213" fmla="*/ 345660 w 8483623"/>
              <a:gd name="connsiteY4213" fmla="*/ 471930 h 6056872"/>
              <a:gd name="connsiteX4214" fmla="*/ 341242 w 8483623"/>
              <a:gd name="connsiteY4214" fmla="*/ 412210 h 6056872"/>
              <a:gd name="connsiteX4215" fmla="*/ 332407 w 8483623"/>
              <a:gd name="connsiteY4215" fmla="*/ 374616 h 6056872"/>
              <a:gd name="connsiteX4216" fmla="*/ 354495 w 8483623"/>
              <a:gd name="connsiteY4216" fmla="*/ 405576 h 6056872"/>
              <a:gd name="connsiteX4217" fmla="*/ 363331 w 8483623"/>
              <a:gd name="connsiteY4217" fmla="*/ 436539 h 6056872"/>
              <a:gd name="connsiteX4218" fmla="*/ 381002 w 8483623"/>
              <a:gd name="connsiteY4218" fmla="*/ 485197 h 6056872"/>
              <a:gd name="connsiteX4219" fmla="*/ 416571 w 8483623"/>
              <a:gd name="connsiteY4219" fmla="*/ 533279 h 6056872"/>
              <a:gd name="connsiteX4220" fmla="*/ 400821 w 8483623"/>
              <a:gd name="connsiteY4220" fmla="*/ 487288 h 6056872"/>
              <a:gd name="connsiteX4221" fmla="*/ 380941 w 8483623"/>
              <a:gd name="connsiteY4221" fmla="*/ 469593 h 6056872"/>
              <a:gd name="connsiteX4222" fmla="*/ 380941 w 8483623"/>
              <a:gd name="connsiteY4222" fmla="*/ 443055 h 6056872"/>
              <a:gd name="connsiteX4223" fmla="*/ 380941 w 8483623"/>
              <a:gd name="connsiteY4223" fmla="*/ 436424 h 6056872"/>
              <a:gd name="connsiteX4224" fmla="*/ 345598 w 8483623"/>
              <a:gd name="connsiteY4224" fmla="*/ 359013 h 6056872"/>
              <a:gd name="connsiteX4225" fmla="*/ 336762 w 8483623"/>
              <a:gd name="connsiteY4225" fmla="*/ 325836 h 6056872"/>
              <a:gd name="connsiteX4226" fmla="*/ 336762 w 8483623"/>
              <a:gd name="connsiteY4226" fmla="*/ 310349 h 6056872"/>
              <a:gd name="connsiteX4227" fmla="*/ 347807 w 8483623"/>
              <a:gd name="connsiteY4227" fmla="*/ 319197 h 6056872"/>
              <a:gd name="connsiteX4228" fmla="*/ 387567 w 8483623"/>
              <a:gd name="connsiteY4228" fmla="*/ 381126 h 6056872"/>
              <a:gd name="connsiteX4229" fmla="*/ 407448 w 8483623"/>
              <a:gd name="connsiteY4229" fmla="*/ 429784 h 6056872"/>
              <a:gd name="connsiteX4230" fmla="*/ 447215 w 8483623"/>
              <a:gd name="connsiteY4230" fmla="*/ 493927 h 6056872"/>
              <a:gd name="connsiteX4231" fmla="*/ 456050 w 8483623"/>
              <a:gd name="connsiteY4231" fmla="*/ 527098 h 6056872"/>
              <a:gd name="connsiteX4232" fmla="*/ 482556 w 8483623"/>
              <a:gd name="connsiteY4232" fmla="*/ 540369 h 6056872"/>
              <a:gd name="connsiteX4233" fmla="*/ 506855 w 8483623"/>
              <a:gd name="connsiteY4233" fmla="*/ 580179 h 6056872"/>
              <a:gd name="connsiteX4234" fmla="*/ 506855 w 8483623"/>
              <a:gd name="connsiteY4234" fmla="*/ 562489 h 6056872"/>
              <a:gd name="connsiteX4235" fmla="*/ 504646 w 8483623"/>
              <a:gd name="connsiteY4235" fmla="*/ 507193 h 6056872"/>
              <a:gd name="connsiteX4236" fmla="*/ 482556 w 8483623"/>
              <a:gd name="connsiteY4236" fmla="*/ 436424 h 6056872"/>
              <a:gd name="connsiteX4237" fmla="*/ 445005 w 8483623"/>
              <a:gd name="connsiteY4237" fmla="*/ 297084 h 6056872"/>
              <a:gd name="connsiteX4238" fmla="*/ 438379 w 8483623"/>
              <a:gd name="connsiteY4238" fmla="*/ 239578 h 6056872"/>
              <a:gd name="connsiteX4239" fmla="*/ 429543 w 8483623"/>
              <a:gd name="connsiteY4239" fmla="*/ 201978 h 6056872"/>
              <a:gd name="connsiteX4240" fmla="*/ 451632 w 8483623"/>
              <a:gd name="connsiteY4240" fmla="*/ 230731 h 6056872"/>
              <a:gd name="connsiteX4241" fmla="*/ 451632 w 8483623"/>
              <a:gd name="connsiteY4241" fmla="*/ 232939 h 6056872"/>
              <a:gd name="connsiteX4242" fmla="*/ 460468 w 8483623"/>
              <a:gd name="connsiteY4242" fmla="*/ 261692 h 6056872"/>
              <a:gd name="connsiteX4243" fmla="*/ 478139 w 8483623"/>
              <a:gd name="connsiteY4243" fmla="*/ 310349 h 6056872"/>
              <a:gd name="connsiteX4244" fmla="*/ 522318 w 8483623"/>
              <a:gd name="connsiteY4244" fmla="*/ 372278 h 6056872"/>
              <a:gd name="connsiteX4245" fmla="*/ 542205 w 8483623"/>
              <a:gd name="connsiteY4245" fmla="*/ 420936 h 6056872"/>
              <a:gd name="connsiteX4246" fmla="*/ 559875 w 8483623"/>
              <a:gd name="connsiteY4246" fmla="*/ 434208 h 6056872"/>
              <a:gd name="connsiteX4247" fmla="*/ 542205 w 8483623"/>
              <a:gd name="connsiteY4247" fmla="*/ 445264 h 6056872"/>
              <a:gd name="connsiteX4248" fmla="*/ 539995 w 8483623"/>
              <a:gd name="connsiteY4248" fmla="*/ 445264 h 6056872"/>
              <a:gd name="connsiteX4249" fmla="*/ 535571 w 8483623"/>
              <a:gd name="connsiteY4249" fmla="*/ 445264 h 6056872"/>
              <a:gd name="connsiteX4250" fmla="*/ 511274 w 8483623"/>
              <a:gd name="connsiteY4250" fmla="*/ 425360 h 6056872"/>
              <a:gd name="connsiteX4251" fmla="*/ 531154 w 8483623"/>
              <a:gd name="connsiteY4251" fmla="*/ 451904 h 6056872"/>
              <a:gd name="connsiteX4252" fmla="*/ 537780 w 8483623"/>
              <a:gd name="connsiteY4252" fmla="*/ 462959 h 6056872"/>
              <a:gd name="connsiteX4253" fmla="*/ 586382 w 8483623"/>
              <a:gd name="connsiteY4253" fmla="*/ 469593 h 6056872"/>
              <a:gd name="connsiteX4254" fmla="*/ 593008 w 8483623"/>
              <a:gd name="connsiteY4254" fmla="*/ 476231 h 6056872"/>
              <a:gd name="connsiteX4255" fmla="*/ 634977 w 8483623"/>
              <a:gd name="connsiteY4255" fmla="*/ 542584 h 6056872"/>
              <a:gd name="connsiteX4256" fmla="*/ 648232 w 8483623"/>
              <a:gd name="connsiteY4256" fmla="*/ 586818 h 6056872"/>
              <a:gd name="connsiteX4257" fmla="*/ 654858 w 8483623"/>
              <a:gd name="connsiteY4257" fmla="*/ 580179 h 6056872"/>
              <a:gd name="connsiteX4258" fmla="*/ 661492 w 8483623"/>
              <a:gd name="connsiteY4258" fmla="*/ 577971 h 6056872"/>
              <a:gd name="connsiteX4259" fmla="*/ 672536 w 8483623"/>
              <a:gd name="connsiteY4259" fmla="*/ 575755 h 6056872"/>
              <a:gd name="connsiteX4260" fmla="*/ 681371 w 8483623"/>
              <a:gd name="connsiteY4260" fmla="*/ 584603 h 6056872"/>
              <a:gd name="connsiteX4261" fmla="*/ 685789 w 8483623"/>
              <a:gd name="connsiteY4261" fmla="*/ 593451 h 6056872"/>
              <a:gd name="connsiteX4262" fmla="*/ 690206 w 8483623"/>
              <a:gd name="connsiteY4262" fmla="*/ 597875 h 6056872"/>
              <a:gd name="connsiteX4263" fmla="*/ 712296 w 8483623"/>
              <a:gd name="connsiteY4263" fmla="*/ 606722 h 6056872"/>
              <a:gd name="connsiteX4264" fmla="*/ 674744 w 8483623"/>
              <a:gd name="connsiteY4264" fmla="*/ 558065 h 6056872"/>
              <a:gd name="connsiteX4265" fmla="*/ 670326 w 8483623"/>
              <a:gd name="connsiteY4265" fmla="*/ 544794 h 6056872"/>
              <a:gd name="connsiteX4266" fmla="*/ 672536 w 8483623"/>
              <a:gd name="connsiteY4266" fmla="*/ 511618 h 6056872"/>
              <a:gd name="connsiteX4267" fmla="*/ 696833 w 8483623"/>
              <a:gd name="connsiteY4267" fmla="*/ 527098 h 6056872"/>
              <a:gd name="connsiteX4268" fmla="*/ 734384 w 8483623"/>
              <a:gd name="connsiteY4268" fmla="*/ 566914 h 6056872"/>
              <a:gd name="connsiteX4269" fmla="*/ 749847 w 8483623"/>
              <a:gd name="connsiteY4269" fmla="*/ 577971 h 6056872"/>
              <a:gd name="connsiteX4270" fmla="*/ 747638 w 8483623"/>
              <a:gd name="connsiteY4270" fmla="*/ 591242 h 6056872"/>
              <a:gd name="connsiteX4271" fmla="*/ 734384 w 8483623"/>
              <a:gd name="connsiteY4271" fmla="*/ 586818 h 6056872"/>
              <a:gd name="connsiteX4272" fmla="*/ 756474 w 8483623"/>
              <a:gd name="connsiteY4272" fmla="*/ 619994 h 6056872"/>
              <a:gd name="connsiteX4273" fmla="*/ 760891 w 8483623"/>
              <a:gd name="connsiteY4273" fmla="*/ 622203 h 6056872"/>
              <a:gd name="connsiteX4274" fmla="*/ 827165 w 8483623"/>
              <a:gd name="connsiteY4274" fmla="*/ 692979 h 6056872"/>
              <a:gd name="connsiteX4275" fmla="*/ 886806 w 8483623"/>
              <a:gd name="connsiteY4275" fmla="*/ 765966 h 6056872"/>
              <a:gd name="connsiteX4276" fmla="*/ 904483 w 8483623"/>
              <a:gd name="connsiteY4276" fmla="*/ 785870 h 6056872"/>
              <a:gd name="connsiteX4277" fmla="*/ 915527 w 8483623"/>
              <a:gd name="connsiteY4277" fmla="*/ 796927 h 6056872"/>
              <a:gd name="connsiteX4278" fmla="*/ 935408 w 8483623"/>
              <a:gd name="connsiteY4278" fmla="*/ 816830 h 6056872"/>
              <a:gd name="connsiteX4279" fmla="*/ 968541 w 8483623"/>
              <a:gd name="connsiteY4279" fmla="*/ 876552 h 6056872"/>
              <a:gd name="connsiteX4280" fmla="*/ 1012725 w 8483623"/>
              <a:gd name="connsiteY4280" fmla="*/ 911937 h 6056872"/>
              <a:gd name="connsiteX4281" fmla="*/ 944243 w 8483623"/>
              <a:gd name="connsiteY4281" fmla="*/ 909729 h 6056872"/>
              <a:gd name="connsiteX4282" fmla="*/ 944243 w 8483623"/>
              <a:gd name="connsiteY4282" fmla="*/ 914152 h 6056872"/>
              <a:gd name="connsiteX4283" fmla="*/ 975168 w 8483623"/>
              <a:gd name="connsiteY4283" fmla="*/ 936266 h 6056872"/>
              <a:gd name="connsiteX4284" fmla="*/ 1019352 w 8483623"/>
              <a:gd name="connsiteY4284" fmla="*/ 973866 h 6056872"/>
              <a:gd name="connsiteX4285" fmla="*/ 1233622 w 8483623"/>
              <a:gd name="connsiteY4285" fmla="*/ 1168494 h 6056872"/>
              <a:gd name="connsiteX4286" fmla="*/ 1233622 w 8483623"/>
              <a:gd name="connsiteY4286" fmla="*/ 1188405 h 6056872"/>
              <a:gd name="connsiteX4287" fmla="*/ 1231413 w 8483623"/>
              <a:gd name="connsiteY4287" fmla="*/ 1210520 h 6056872"/>
              <a:gd name="connsiteX4288" fmla="*/ 1361752 w 8483623"/>
              <a:gd name="connsiteY4288" fmla="*/ 1316680 h 6056872"/>
              <a:gd name="connsiteX4289" fmla="*/ 1405931 w 8483623"/>
              <a:gd name="connsiteY4289" fmla="*/ 1354283 h 6056872"/>
              <a:gd name="connsiteX4290" fmla="*/ 1514172 w 8483623"/>
              <a:gd name="connsiteY4290" fmla="*/ 1469291 h 6056872"/>
              <a:gd name="connsiteX4291" fmla="*/ 1531843 w 8483623"/>
              <a:gd name="connsiteY4291" fmla="*/ 1493621 h 6056872"/>
              <a:gd name="connsiteX4292" fmla="*/ 1613579 w 8483623"/>
              <a:gd name="connsiteY4292" fmla="*/ 1573239 h 6056872"/>
              <a:gd name="connsiteX4293" fmla="*/ 1728448 w 8483623"/>
              <a:gd name="connsiteY4293" fmla="*/ 1683825 h 6056872"/>
              <a:gd name="connsiteX4294" fmla="*/ 1732866 w 8483623"/>
              <a:gd name="connsiteY4294" fmla="*/ 1694887 h 6056872"/>
              <a:gd name="connsiteX4295" fmla="*/ 1819014 w 8483623"/>
              <a:gd name="connsiteY4295" fmla="*/ 1785563 h 6056872"/>
              <a:gd name="connsiteX4296" fmla="*/ 1883078 w 8483623"/>
              <a:gd name="connsiteY4296" fmla="*/ 1854131 h 6056872"/>
              <a:gd name="connsiteX4297" fmla="*/ 1887497 w 8483623"/>
              <a:gd name="connsiteY4297" fmla="*/ 1860764 h 6056872"/>
              <a:gd name="connsiteX4298" fmla="*/ 1914002 w 8483623"/>
              <a:gd name="connsiteY4298" fmla="*/ 1882884 h 6056872"/>
              <a:gd name="connsiteX4299" fmla="*/ 1969231 w 8483623"/>
              <a:gd name="connsiteY4299" fmla="*/ 1933749 h 6056872"/>
              <a:gd name="connsiteX4300" fmla="*/ 1993529 w 8483623"/>
              <a:gd name="connsiteY4300" fmla="*/ 1951445 h 6056872"/>
              <a:gd name="connsiteX4301" fmla="*/ 2020036 w 8483623"/>
              <a:gd name="connsiteY4301" fmla="*/ 1973559 h 6056872"/>
              <a:gd name="connsiteX4302" fmla="*/ 2064214 w 8483623"/>
              <a:gd name="connsiteY4302" fmla="*/ 2015584 h 6056872"/>
              <a:gd name="connsiteX4303" fmla="*/ 2119444 w 8483623"/>
              <a:gd name="connsiteY4303" fmla="*/ 2053183 h 6056872"/>
              <a:gd name="connsiteX4304" fmla="*/ 2143741 w 8483623"/>
              <a:gd name="connsiteY4304" fmla="*/ 2064240 h 6056872"/>
              <a:gd name="connsiteX4305" fmla="*/ 2170248 w 8483623"/>
              <a:gd name="connsiteY4305" fmla="*/ 2081936 h 6056872"/>
              <a:gd name="connsiteX4306" fmla="*/ 2225476 w 8483623"/>
              <a:gd name="connsiteY4306" fmla="*/ 2117322 h 6056872"/>
              <a:gd name="connsiteX4307" fmla="*/ 2254193 w 8483623"/>
              <a:gd name="connsiteY4307" fmla="*/ 2112898 h 6056872"/>
              <a:gd name="connsiteX4308" fmla="*/ 2269655 w 8483623"/>
              <a:gd name="connsiteY4308" fmla="*/ 2123961 h 6056872"/>
              <a:gd name="connsiteX4309" fmla="*/ 2291744 w 8483623"/>
              <a:gd name="connsiteY4309" fmla="*/ 2119535 h 6056872"/>
              <a:gd name="connsiteX4310" fmla="*/ 2289535 w 8483623"/>
              <a:gd name="connsiteY4310" fmla="*/ 2117322 h 6056872"/>
              <a:gd name="connsiteX4311" fmla="*/ 2267446 w 8483623"/>
              <a:gd name="connsiteY4311" fmla="*/ 2106264 h 6056872"/>
              <a:gd name="connsiteX4312" fmla="*/ 2305003 w 8483623"/>
              <a:gd name="connsiteY4312" fmla="*/ 2108473 h 6056872"/>
              <a:gd name="connsiteX4313" fmla="*/ 2348362 w 8483623"/>
              <a:gd name="connsiteY4313" fmla="*/ 2116366 h 6056872"/>
              <a:gd name="connsiteX4314" fmla="*/ 2355606 w 8483623"/>
              <a:gd name="connsiteY4314" fmla="*/ 2112218 h 6056872"/>
              <a:gd name="connsiteX4315" fmla="*/ 2353600 w 8483623"/>
              <a:gd name="connsiteY4315" fmla="*/ 2110688 h 6056872"/>
              <a:gd name="connsiteX4316" fmla="*/ 2161413 w 8483623"/>
              <a:gd name="connsiteY4316" fmla="*/ 1966925 h 6056872"/>
              <a:gd name="connsiteX4317" fmla="*/ 2129638 w 8483623"/>
              <a:gd name="connsiteY4317" fmla="*/ 1941227 h 6056872"/>
              <a:gd name="connsiteX4318" fmla="*/ 2128340 w 8483623"/>
              <a:gd name="connsiteY4318" fmla="*/ 1940504 h 6056872"/>
              <a:gd name="connsiteX4319" fmla="*/ 2123476 w 8483623"/>
              <a:gd name="connsiteY4319" fmla="*/ 1936245 h 6056872"/>
              <a:gd name="connsiteX4320" fmla="*/ 2103981 w 8483623"/>
              <a:gd name="connsiteY4320" fmla="*/ 1920478 h 6056872"/>
              <a:gd name="connsiteX4321" fmla="*/ 2097355 w 8483623"/>
              <a:gd name="connsiteY4321" fmla="*/ 1918268 h 6056872"/>
              <a:gd name="connsiteX4322" fmla="*/ 2063468 w 8483623"/>
              <a:gd name="connsiteY4322" fmla="*/ 1888581 h 6056872"/>
              <a:gd name="connsiteX4323" fmla="*/ 2061595 w 8483623"/>
              <a:gd name="connsiteY4323" fmla="*/ 1887717 h 6056872"/>
              <a:gd name="connsiteX4324" fmla="*/ 2059796 w 8483623"/>
              <a:gd name="connsiteY4324" fmla="*/ 1889516 h 6056872"/>
              <a:gd name="connsiteX4325" fmla="*/ 2050142 w 8483623"/>
              <a:gd name="connsiteY4325" fmla="*/ 1882425 h 6056872"/>
              <a:gd name="connsiteX4326" fmla="*/ 1989174 w 8483623"/>
              <a:gd name="connsiteY4326" fmla="*/ 1854247 h 6056872"/>
              <a:gd name="connsiteX4327" fmla="*/ 1967077 w 8483623"/>
              <a:gd name="connsiteY4327" fmla="*/ 1832133 h 6056872"/>
              <a:gd name="connsiteX4328" fmla="*/ 1964869 w 8483623"/>
              <a:gd name="connsiteY4328" fmla="*/ 1829919 h 6056872"/>
              <a:gd name="connsiteX4329" fmla="*/ 1916272 w 8483623"/>
              <a:gd name="connsiteY4329" fmla="*/ 1785686 h 6056872"/>
              <a:gd name="connsiteX4330" fmla="*/ 1847790 w 8483623"/>
              <a:gd name="connsiteY4330" fmla="*/ 1717124 h 6056872"/>
              <a:gd name="connsiteX4331" fmla="*/ 1693161 w 8483623"/>
              <a:gd name="connsiteY4331" fmla="*/ 1591057 h 6056872"/>
              <a:gd name="connsiteX4332" fmla="*/ 1642356 w 8483623"/>
              <a:gd name="connsiteY4332" fmla="*/ 1544609 h 6056872"/>
              <a:gd name="connsiteX4333" fmla="*/ 1640147 w 8483623"/>
              <a:gd name="connsiteY4333" fmla="*/ 1529128 h 6056872"/>
              <a:gd name="connsiteX4334" fmla="*/ 1622475 w 8483623"/>
              <a:gd name="connsiteY4334" fmla="*/ 1502584 h 6056872"/>
              <a:gd name="connsiteX4335" fmla="*/ 1613634 w 8483623"/>
              <a:gd name="connsiteY4335" fmla="*/ 1498166 h 6056872"/>
              <a:gd name="connsiteX4336" fmla="*/ 1604799 w 8483623"/>
              <a:gd name="connsiteY4336" fmla="*/ 1489319 h 6056872"/>
              <a:gd name="connsiteX4337" fmla="*/ 1600380 w 8483623"/>
              <a:gd name="connsiteY4337" fmla="*/ 1482679 h 6056872"/>
              <a:gd name="connsiteX4338" fmla="*/ 1567247 w 8483623"/>
              <a:gd name="connsiteY4338" fmla="*/ 1458350 h 6056872"/>
              <a:gd name="connsiteX4339" fmla="*/ 1540741 w 8483623"/>
              <a:gd name="connsiteY4339" fmla="*/ 1420752 h 6056872"/>
              <a:gd name="connsiteX4340" fmla="*/ 1496563 w 8483623"/>
              <a:gd name="connsiteY4340" fmla="*/ 1367669 h 6056872"/>
              <a:gd name="connsiteX4341" fmla="*/ 1463422 w 8483623"/>
              <a:gd name="connsiteY4341" fmla="*/ 1330075 h 6056872"/>
              <a:gd name="connsiteX4342" fmla="*/ 1419245 w 8483623"/>
              <a:gd name="connsiteY4342" fmla="*/ 1294684 h 6056872"/>
              <a:gd name="connsiteX4343" fmla="*/ 1377269 w 8483623"/>
              <a:gd name="connsiteY4343" fmla="*/ 1243818 h 6056872"/>
              <a:gd name="connsiteX4344" fmla="*/ 1350761 w 8483623"/>
              <a:gd name="connsiteY4344" fmla="*/ 1204009 h 6056872"/>
              <a:gd name="connsiteX4345" fmla="*/ 1346345 w 8483623"/>
              <a:gd name="connsiteY4345" fmla="*/ 1197369 h 6056872"/>
              <a:gd name="connsiteX4346" fmla="*/ 1313211 w 8483623"/>
              <a:gd name="connsiteY4346" fmla="*/ 1166408 h 6056872"/>
              <a:gd name="connsiteX4347" fmla="*/ 1277868 w 8483623"/>
              <a:gd name="connsiteY4347" fmla="*/ 1122174 h 6056872"/>
              <a:gd name="connsiteX4348" fmla="*/ 1145328 w 8483623"/>
              <a:gd name="connsiteY4348" fmla="*/ 971774 h 6056872"/>
              <a:gd name="connsiteX4349" fmla="*/ 1145328 w 8483623"/>
              <a:gd name="connsiteY4349" fmla="*/ 954084 h 6056872"/>
              <a:gd name="connsiteX4350" fmla="*/ 1145328 w 8483623"/>
              <a:gd name="connsiteY4350" fmla="*/ 923117 h 6056872"/>
              <a:gd name="connsiteX4351" fmla="*/ 1140903 w 8483623"/>
              <a:gd name="connsiteY4351" fmla="*/ 889939 h 6056872"/>
              <a:gd name="connsiteX4352" fmla="*/ 1134277 w 8483623"/>
              <a:gd name="connsiteY4352" fmla="*/ 896578 h 6056872"/>
              <a:gd name="connsiteX4353" fmla="*/ 1125441 w 8483623"/>
              <a:gd name="connsiteY4353" fmla="*/ 854555 h 6056872"/>
              <a:gd name="connsiteX4354" fmla="*/ 1112188 w 8483623"/>
              <a:gd name="connsiteY4354" fmla="*/ 852346 h 6056872"/>
              <a:gd name="connsiteX4355" fmla="*/ 1068010 w 8483623"/>
              <a:gd name="connsiteY4355" fmla="*/ 841282 h 6056872"/>
              <a:gd name="connsiteX4356" fmla="*/ 1081262 w 8483623"/>
              <a:gd name="connsiteY4356" fmla="*/ 819169 h 6056872"/>
              <a:gd name="connsiteX4357" fmla="*/ 1074636 w 8483623"/>
              <a:gd name="connsiteY4357" fmla="*/ 777144 h 6056872"/>
              <a:gd name="connsiteX4358" fmla="*/ 1012780 w 8483623"/>
              <a:gd name="connsiteY4358" fmla="*/ 763873 h 6056872"/>
              <a:gd name="connsiteX4359" fmla="*/ 968603 w 8483623"/>
              <a:gd name="connsiteY4359" fmla="*/ 728488 h 6056872"/>
              <a:gd name="connsiteX4360" fmla="*/ 904538 w 8483623"/>
              <a:gd name="connsiteY4360" fmla="*/ 637807 h 6056872"/>
              <a:gd name="connsiteX4361" fmla="*/ 906746 w 8483623"/>
              <a:gd name="connsiteY4361" fmla="*/ 613477 h 6056872"/>
              <a:gd name="connsiteX4362" fmla="*/ 873614 w 8483623"/>
              <a:gd name="connsiteY4362" fmla="*/ 589150 h 6056872"/>
              <a:gd name="connsiteX4363" fmla="*/ 873614 w 8483623"/>
              <a:gd name="connsiteY4363" fmla="*/ 575878 h 6056872"/>
              <a:gd name="connsiteX4364" fmla="*/ 889075 w 8483623"/>
              <a:gd name="connsiteY4364" fmla="*/ 580301 h 6056872"/>
              <a:gd name="connsiteX4365" fmla="*/ 900121 w 8483623"/>
              <a:gd name="connsiteY4365" fmla="*/ 589150 h 6056872"/>
              <a:gd name="connsiteX4366" fmla="*/ 917797 w 8483623"/>
              <a:gd name="connsiteY4366" fmla="*/ 591358 h 6056872"/>
              <a:gd name="connsiteX4367" fmla="*/ 924424 w 8483623"/>
              <a:gd name="connsiteY4367" fmla="*/ 589150 h 6056872"/>
              <a:gd name="connsiteX4368" fmla="*/ 939886 w 8483623"/>
              <a:gd name="connsiteY4368" fmla="*/ 582517 h 6056872"/>
              <a:gd name="connsiteX4369" fmla="*/ 944304 w 8483623"/>
              <a:gd name="connsiteY4369" fmla="*/ 584725 h 6056872"/>
              <a:gd name="connsiteX4370" fmla="*/ 966394 w 8483623"/>
              <a:gd name="connsiteY4370" fmla="*/ 580301 h 6056872"/>
              <a:gd name="connsiteX4371" fmla="*/ 975229 w 8483623"/>
              <a:gd name="connsiteY4371" fmla="*/ 597997 h 6056872"/>
              <a:gd name="connsiteX4372" fmla="*/ 979648 w 8483623"/>
              <a:gd name="connsiteY4372" fmla="*/ 613477 h 6056872"/>
              <a:gd name="connsiteX4373" fmla="*/ 961976 w 8483623"/>
              <a:gd name="connsiteY4373" fmla="*/ 611269 h 6056872"/>
              <a:gd name="connsiteX4374" fmla="*/ 950931 w 8483623"/>
              <a:gd name="connsiteY4374" fmla="*/ 602421 h 6056872"/>
              <a:gd name="connsiteX4375" fmla="*/ 955348 w 8483623"/>
              <a:gd name="connsiteY4375" fmla="*/ 617901 h 6056872"/>
              <a:gd name="connsiteX4376" fmla="*/ 959767 w 8483623"/>
              <a:gd name="connsiteY4376" fmla="*/ 640021 h 6056872"/>
              <a:gd name="connsiteX4377" fmla="*/ 975229 w 8483623"/>
              <a:gd name="connsiteY4377" fmla="*/ 653287 h 6056872"/>
              <a:gd name="connsiteX4378" fmla="*/ 1006154 w 8483623"/>
              <a:gd name="connsiteY4378" fmla="*/ 640021 h 6056872"/>
              <a:gd name="connsiteX4379" fmla="*/ 1003945 w 8483623"/>
              <a:gd name="connsiteY4379" fmla="*/ 664350 h 6056872"/>
              <a:gd name="connsiteX4380" fmla="*/ 984065 w 8483623"/>
              <a:gd name="connsiteY4380" fmla="*/ 670983 h 6056872"/>
              <a:gd name="connsiteX4381" fmla="*/ 988483 w 8483623"/>
              <a:gd name="connsiteY4381" fmla="*/ 688678 h 6056872"/>
              <a:gd name="connsiteX4382" fmla="*/ 990692 w 8483623"/>
              <a:gd name="connsiteY4382" fmla="*/ 690887 h 6056872"/>
              <a:gd name="connsiteX4383" fmla="*/ 992900 w 8483623"/>
              <a:gd name="connsiteY4383" fmla="*/ 693102 h 6056872"/>
              <a:gd name="connsiteX4384" fmla="*/ 1012780 w 8483623"/>
              <a:gd name="connsiteY4384" fmla="*/ 684254 h 6056872"/>
              <a:gd name="connsiteX4385" fmla="*/ 1037084 w 8483623"/>
              <a:gd name="connsiteY4385" fmla="*/ 684254 h 6056872"/>
              <a:gd name="connsiteX4386" fmla="*/ 1074636 w 8483623"/>
              <a:gd name="connsiteY4386" fmla="*/ 732911 h 6056872"/>
              <a:gd name="connsiteX4387" fmla="*/ 1169626 w 8483623"/>
              <a:gd name="connsiteY4387" fmla="*/ 854555 h 6056872"/>
              <a:gd name="connsiteX4388" fmla="*/ 1176252 w 8483623"/>
              <a:gd name="connsiteY4388" fmla="*/ 865611 h 6056872"/>
              <a:gd name="connsiteX4389" fmla="*/ 1176252 w 8483623"/>
              <a:gd name="connsiteY4389" fmla="*/ 870035 h 6056872"/>
              <a:gd name="connsiteX4390" fmla="*/ 1207176 w 8483623"/>
              <a:gd name="connsiteY4390" fmla="*/ 920907 h 6056872"/>
              <a:gd name="connsiteX4391" fmla="*/ 1220430 w 8483623"/>
              <a:gd name="connsiteY4391" fmla="*/ 931965 h 6056872"/>
              <a:gd name="connsiteX4392" fmla="*/ 1257982 w 8483623"/>
              <a:gd name="connsiteY4392" fmla="*/ 976198 h 6056872"/>
              <a:gd name="connsiteX4393" fmla="*/ 1288912 w 8483623"/>
              <a:gd name="connsiteY4393" fmla="*/ 998317 h 6056872"/>
              <a:gd name="connsiteX4394" fmla="*/ 1302166 w 8483623"/>
              <a:gd name="connsiteY4394" fmla="*/ 1004951 h 6056872"/>
              <a:gd name="connsiteX4395" fmla="*/ 1313211 w 8483623"/>
              <a:gd name="connsiteY4395" fmla="*/ 1018222 h 6056872"/>
              <a:gd name="connsiteX4396" fmla="*/ 1401573 w 8483623"/>
              <a:gd name="connsiteY4396" fmla="*/ 1113327 h 6056872"/>
              <a:gd name="connsiteX4397" fmla="*/ 1412617 w 8483623"/>
              <a:gd name="connsiteY4397" fmla="*/ 1126593 h 6056872"/>
              <a:gd name="connsiteX4398" fmla="*/ 1463422 w 8483623"/>
              <a:gd name="connsiteY4398" fmla="*/ 1181888 h 6056872"/>
              <a:gd name="connsiteX4399" fmla="*/ 1507607 w 8483623"/>
              <a:gd name="connsiteY4399" fmla="*/ 1230546 h 6056872"/>
              <a:gd name="connsiteX4400" fmla="*/ 1536322 w 8483623"/>
              <a:gd name="connsiteY4400" fmla="*/ 1254874 h 6056872"/>
              <a:gd name="connsiteX4401" fmla="*/ 1622475 w 8483623"/>
              <a:gd name="connsiteY4401" fmla="*/ 1336708 h 6056872"/>
              <a:gd name="connsiteX4402" fmla="*/ 1626893 w 8483623"/>
              <a:gd name="connsiteY4402" fmla="*/ 1341132 h 6056872"/>
              <a:gd name="connsiteX4403" fmla="*/ 1646774 w 8483623"/>
              <a:gd name="connsiteY4403" fmla="*/ 1345556 h 6056872"/>
              <a:gd name="connsiteX4404" fmla="*/ 1615843 w 8483623"/>
              <a:gd name="connsiteY4404" fmla="*/ 1312379 h 6056872"/>
              <a:gd name="connsiteX4405" fmla="*/ 1584918 w 8483623"/>
              <a:gd name="connsiteY4405" fmla="*/ 1268147 h 6056872"/>
              <a:gd name="connsiteX4406" fmla="*/ 1567247 w 8483623"/>
              <a:gd name="connsiteY4406" fmla="*/ 1261508 h 6056872"/>
              <a:gd name="connsiteX4407" fmla="*/ 1556203 w 8483623"/>
              <a:gd name="connsiteY4407" fmla="*/ 1230546 h 6056872"/>
              <a:gd name="connsiteX4408" fmla="*/ 1485511 w 8483623"/>
              <a:gd name="connsiteY4408" fmla="*/ 1157561 h 6056872"/>
              <a:gd name="connsiteX4409" fmla="*/ 1461215 w 8483623"/>
              <a:gd name="connsiteY4409" fmla="*/ 1135442 h 6056872"/>
              <a:gd name="connsiteX4410" fmla="*/ 1425870 w 8483623"/>
              <a:gd name="connsiteY4410" fmla="*/ 1102264 h 6056872"/>
              <a:gd name="connsiteX4411" fmla="*/ 1392737 w 8483623"/>
              <a:gd name="connsiteY4411" fmla="*/ 1066879 h 6056872"/>
              <a:gd name="connsiteX4412" fmla="*/ 1275659 w 8483623"/>
              <a:gd name="connsiteY4412" fmla="*/ 938597 h 6056872"/>
              <a:gd name="connsiteX4413" fmla="*/ 1266824 w 8483623"/>
              <a:gd name="connsiteY4413" fmla="*/ 929755 h 6056872"/>
              <a:gd name="connsiteX4414" fmla="*/ 1253563 w 8483623"/>
              <a:gd name="connsiteY4414" fmla="*/ 914269 h 6056872"/>
              <a:gd name="connsiteX4415" fmla="*/ 1222638 w 8483623"/>
              <a:gd name="connsiteY4415" fmla="*/ 847921 h 6056872"/>
              <a:gd name="connsiteX4416" fmla="*/ 1178461 w 8483623"/>
              <a:gd name="connsiteY4416" fmla="*/ 816954 h 6056872"/>
              <a:gd name="connsiteX4417" fmla="*/ 1171836 w 8483623"/>
              <a:gd name="connsiteY4417" fmla="*/ 803689 h 6056872"/>
              <a:gd name="connsiteX4418" fmla="*/ 1154163 w 8483623"/>
              <a:gd name="connsiteY4418" fmla="*/ 772721 h 6056872"/>
              <a:gd name="connsiteX4419" fmla="*/ 1147537 w 8483623"/>
              <a:gd name="connsiteY4419" fmla="*/ 759449 h 6056872"/>
              <a:gd name="connsiteX4420" fmla="*/ 1121023 w 8483623"/>
              <a:gd name="connsiteY4420" fmla="*/ 697520 h 6056872"/>
              <a:gd name="connsiteX4421" fmla="*/ 1087890 w 8483623"/>
              <a:gd name="connsiteY4421" fmla="*/ 642231 h 6056872"/>
              <a:gd name="connsiteX4422" fmla="*/ 1065800 w 8483623"/>
              <a:gd name="connsiteY4422" fmla="*/ 593573 h 6056872"/>
              <a:gd name="connsiteX4423" fmla="*/ 997318 w 8483623"/>
              <a:gd name="connsiteY4423" fmla="*/ 511740 h 6056872"/>
              <a:gd name="connsiteX4424" fmla="*/ 995110 w 8483623"/>
              <a:gd name="connsiteY4424" fmla="*/ 507316 h 6056872"/>
              <a:gd name="connsiteX4425" fmla="*/ 973020 w 8483623"/>
              <a:gd name="connsiteY4425" fmla="*/ 469714 h 6056872"/>
              <a:gd name="connsiteX4426" fmla="*/ 997318 w 8483623"/>
              <a:gd name="connsiteY4426" fmla="*/ 489621 h 6056872"/>
              <a:gd name="connsiteX4427" fmla="*/ 984065 w 8483623"/>
              <a:gd name="connsiteY4427" fmla="*/ 454234 h 6056872"/>
              <a:gd name="connsiteX4428" fmla="*/ 904538 w 8483623"/>
              <a:gd name="connsiteY4428" fmla="*/ 279510 h 6056872"/>
              <a:gd name="connsiteX4429" fmla="*/ 889075 w 8483623"/>
              <a:gd name="connsiteY4429" fmla="*/ 246333 h 6056872"/>
              <a:gd name="connsiteX4430" fmla="*/ 913379 w 8483623"/>
              <a:gd name="connsiteY4430" fmla="*/ 270663 h 6056872"/>
              <a:gd name="connsiteX4431" fmla="*/ 988483 w 8483623"/>
              <a:gd name="connsiteY4431" fmla="*/ 387881 h 6056872"/>
              <a:gd name="connsiteX4432" fmla="*/ 1008369 w 8483623"/>
              <a:gd name="connsiteY4432" fmla="*/ 417748 h 6056872"/>
              <a:gd name="connsiteX4433" fmla="*/ 1017143 w 8483623"/>
              <a:gd name="connsiteY4433" fmla="*/ 418727 h 6056872"/>
              <a:gd name="connsiteX4434" fmla="*/ 1021560 w 8483623"/>
              <a:gd name="connsiteY4434" fmla="*/ 416512 h 6056872"/>
              <a:gd name="connsiteX4435" fmla="*/ 1037024 w 8483623"/>
              <a:gd name="connsiteY4435" fmla="*/ 409879 h 6056872"/>
              <a:gd name="connsiteX4436" fmla="*/ 1041441 w 8483623"/>
              <a:gd name="connsiteY4436" fmla="*/ 412093 h 6056872"/>
              <a:gd name="connsiteX4437" fmla="*/ 1063530 w 8483623"/>
              <a:gd name="connsiteY4437" fmla="*/ 407670 h 6056872"/>
              <a:gd name="connsiteX4438" fmla="*/ 1074575 w 8483623"/>
              <a:gd name="connsiteY4438" fmla="*/ 425360 h 6056872"/>
              <a:gd name="connsiteX4439" fmla="*/ 1076784 w 8483623"/>
              <a:gd name="connsiteY4439" fmla="*/ 440847 h 6056872"/>
              <a:gd name="connsiteX4440" fmla="*/ 1059113 w 8483623"/>
              <a:gd name="connsiteY4440" fmla="*/ 436424 h 6056872"/>
              <a:gd name="connsiteX4441" fmla="*/ 1050278 w 8483623"/>
              <a:gd name="connsiteY4441" fmla="*/ 429784 h 6056872"/>
              <a:gd name="connsiteX4442" fmla="*/ 1052486 w 8483623"/>
              <a:gd name="connsiteY4442" fmla="*/ 445264 h 6056872"/>
              <a:gd name="connsiteX4443" fmla="*/ 1056904 w 8483623"/>
              <a:gd name="connsiteY4443" fmla="*/ 467384 h 6056872"/>
              <a:gd name="connsiteX4444" fmla="*/ 1072367 w 8483623"/>
              <a:gd name="connsiteY4444" fmla="*/ 480656 h 6056872"/>
              <a:gd name="connsiteX4445" fmla="*/ 1103290 w 8483623"/>
              <a:gd name="connsiteY4445" fmla="*/ 467384 h 6056872"/>
              <a:gd name="connsiteX4446" fmla="*/ 1101081 w 8483623"/>
              <a:gd name="connsiteY4446" fmla="*/ 491713 h 6056872"/>
              <a:gd name="connsiteX4447" fmla="*/ 1081201 w 8483623"/>
              <a:gd name="connsiteY4447" fmla="*/ 498346 h 6056872"/>
              <a:gd name="connsiteX4448" fmla="*/ 1085619 w 8483623"/>
              <a:gd name="connsiteY4448" fmla="*/ 516041 h 6056872"/>
              <a:gd name="connsiteX4449" fmla="*/ 1087829 w 8483623"/>
              <a:gd name="connsiteY4449" fmla="*/ 516041 h 6056872"/>
              <a:gd name="connsiteX4450" fmla="*/ 1090037 w 8483623"/>
              <a:gd name="connsiteY4450" fmla="*/ 518257 h 6056872"/>
              <a:gd name="connsiteX4451" fmla="*/ 1109918 w 8483623"/>
              <a:gd name="connsiteY4451" fmla="*/ 511618 h 6056872"/>
              <a:gd name="connsiteX4452" fmla="*/ 1134221 w 8483623"/>
              <a:gd name="connsiteY4452" fmla="*/ 511618 h 6056872"/>
              <a:gd name="connsiteX4453" fmla="*/ 1171774 w 8483623"/>
              <a:gd name="connsiteY4453" fmla="*/ 558065 h 6056872"/>
              <a:gd name="connsiteX4454" fmla="*/ 1268971 w 8483623"/>
              <a:gd name="connsiteY4454" fmla="*/ 681922 h 6056872"/>
              <a:gd name="connsiteX4455" fmla="*/ 1273388 w 8483623"/>
              <a:gd name="connsiteY4455" fmla="*/ 692979 h 6056872"/>
              <a:gd name="connsiteX4456" fmla="*/ 1273388 w 8483623"/>
              <a:gd name="connsiteY4456" fmla="*/ 697404 h 6056872"/>
              <a:gd name="connsiteX4457" fmla="*/ 1304313 w 8483623"/>
              <a:gd name="connsiteY4457" fmla="*/ 748269 h 6056872"/>
              <a:gd name="connsiteX4458" fmla="*/ 1317567 w 8483623"/>
              <a:gd name="connsiteY4458" fmla="*/ 759332 h 6056872"/>
              <a:gd name="connsiteX4459" fmla="*/ 1355118 w 8483623"/>
              <a:gd name="connsiteY4459" fmla="*/ 801350 h 6056872"/>
              <a:gd name="connsiteX4460" fmla="*/ 1386051 w 8483623"/>
              <a:gd name="connsiteY4460" fmla="*/ 825680 h 6056872"/>
              <a:gd name="connsiteX4461" fmla="*/ 1399302 w 8483623"/>
              <a:gd name="connsiteY4461" fmla="*/ 832318 h 6056872"/>
              <a:gd name="connsiteX4462" fmla="*/ 1410347 w 8483623"/>
              <a:gd name="connsiteY4462" fmla="*/ 843375 h 6056872"/>
              <a:gd name="connsiteX4463" fmla="*/ 1498709 w 8483623"/>
              <a:gd name="connsiteY4463" fmla="*/ 940690 h 6056872"/>
              <a:gd name="connsiteX4464" fmla="*/ 1509754 w 8483623"/>
              <a:gd name="connsiteY4464" fmla="*/ 953962 h 6056872"/>
              <a:gd name="connsiteX4465" fmla="*/ 1560559 w 8483623"/>
              <a:gd name="connsiteY4465" fmla="*/ 1007043 h 6056872"/>
              <a:gd name="connsiteX4466" fmla="*/ 1604743 w 8483623"/>
              <a:gd name="connsiteY4466" fmla="*/ 1057910 h 6056872"/>
              <a:gd name="connsiteX4467" fmla="*/ 1635668 w 8483623"/>
              <a:gd name="connsiteY4467" fmla="*/ 1082244 h 6056872"/>
              <a:gd name="connsiteX4468" fmla="*/ 1719613 w 8483623"/>
              <a:gd name="connsiteY4468" fmla="*/ 1164077 h 6056872"/>
              <a:gd name="connsiteX4469" fmla="*/ 1724030 w 8483623"/>
              <a:gd name="connsiteY4469" fmla="*/ 1168494 h 6056872"/>
              <a:gd name="connsiteX4470" fmla="*/ 1743910 w 8483623"/>
              <a:gd name="connsiteY4470" fmla="*/ 1170710 h 6056872"/>
              <a:gd name="connsiteX4471" fmla="*/ 1712980 w 8483623"/>
              <a:gd name="connsiteY4471" fmla="*/ 1139743 h 6056872"/>
              <a:gd name="connsiteX4472" fmla="*/ 1682055 w 8483623"/>
              <a:gd name="connsiteY4472" fmla="*/ 1093300 h 6056872"/>
              <a:gd name="connsiteX4473" fmla="*/ 1664384 w 8483623"/>
              <a:gd name="connsiteY4473" fmla="*/ 1086661 h 6056872"/>
              <a:gd name="connsiteX4474" fmla="*/ 1653341 w 8483623"/>
              <a:gd name="connsiteY4474" fmla="*/ 1057910 h 6056872"/>
              <a:gd name="connsiteX4475" fmla="*/ 1582647 w 8483623"/>
              <a:gd name="connsiteY4475" fmla="*/ 984924 h 6056872"/>
              <a:gd name="connsiteX4476" fmla="*/ 1558351 w 8483623"/>
              <a:gd name="connsiteY4476" fmla="*/ 962809 h 6056872"/>
              <a:gd name="connsiteX4477" fmla="*/ 1523009 w 8483623"/>
              <a:gd name="connsiteY4477" fmla="*/ 929633 h 6056872"/>
              <a:gd name="connsiteX4478" fmla="*/ 1489874 w 8483623"/>
              <a:gd name="connsiteY4478" fmla="*/ 894248 h 6056872"/>
              <a:gd name="connsiteX4479" fmla="*/ 1372796 w 8483623"/>
              <a:gd name="connsiteY4479" fmla="*/ 763750 h 6056872"/>
              <a:gd name="connsiteX4480" fmla="*/ 1363962 w 8483623"/>
              <a:gd name="connsiteY4480" fmla="*/ 754908 h 6056872"/>
              <a:gd name="connsiteX4481" fmla="*/ 1350700 w 8483623"/>
              <a:gd name="connsiteY4481" fmla="*/ 741636 h 6056872"/>
              <a:gd name="connsiteX4482" fmla="*/ 1337393 w 8483623"/>
              <a:gd name="connsiteY4482" fmla="*/ 712126 h 6056872"/>
              <a:gd name="connsiteX4483" fmla="*/ 1330881 w 8483623"/>
              <a:gd name="connsiteY4483" fmla="*/ 704159 h 6056872"/>
              <a:gd name="connsiteX4484" fmla="*/ 1286618 w 8483623"/>
              <a:gd name="connsiteY4484" fmla="*/ 649836 h 6056872"/>
              <a:gd name="connsiteX4485" fmla="*/ 1275597 w 8483623"/>
              <a:gd name="connsiteY4485" fmla="*/ 642108 h 6056872"/>
              <a:gd name="connsiteX4486" fmla="*/ 1268971 w 8483623"/>
              <a:gd name="connsiteY4486" fmla="*/ 631051 h 6056872"/>
              <a:gd name="connsiteX4487" fmla="*/ 1264541 w 8483623"/>
              <a:gd name="connsiteY4487" fmla="*/ 622736 h 6056872"/>
              <a:gd name="connsiteX4488" fmla="*/ 1262406 w 8483623"/>
              <a:gd name="connsiteY4488" fmla="*/ 620111 h 6056872"/>
              <a:gd name="connsiteX4489" fmla="*/ 1260191 w 8483623"/>
              <a:gd name="connsiteY4489" fmla="*/ 617901 h 6056872"/>
              <a:gd name="connsiteX4490" fmla="*/ 1256220 w 8483623"/>
              <a:gd name="connsiteY4490" fmla="*/ 607113 h 6056872"/>
              <a:gd name="connsiteX4491" fmla="*/ 1251299 w 8483623"/>
              <a:gd name="connsiteY4491" fmla="*/ 597875 h 6056872"/>
              <a:gd name="connsiteX4492" fmla="*/ 1246882 w 8483623"/>
              <a:gd name="connsiteY4492" fmla="*/ 584603 h 6056872"/>
              <a:gd name="connsiteX4493" fmla="*/ 1235293 w 8483623"/>
              <a:gd name="connsiteY4493" fmla="*/ 560513 h 6056872"/>
              <a:gd name="connsiteX4494" fmla="*/ 1207176 w 8483623"/>
              <a:gd name="connsiteY4494" fmla="*/ 527220 h 6056872"/>
              <a:gd name="connsiteX4495" fmla="*/ 1196132 w 8483623"/>
              <a:gd name="connsiteY4495" fmla="*/ 513948 h 6056872"/>
              <a:gd name="connsiteX4496" fmla="*/ 1191831 w 8483623"/>
              <a:gd name="connsiteY4496" fmla="*/ 480956 h 6056872"/>
              <a:gd name="connsiteX4497" fmla="*/ 1185026 w 8483623"/>
              <a:gd name="connsiteY4497" fmla="*/ 469593 h 6056872"/>
              <a:gd name="connsiteX4498" fmla="*/ 1175488 w 8483623"/>
              <a:gd name="connsiteY4498" fmla="*/ 447627 h 6056872"/>
              <a:gd name="connsiteX4499" fmla="*/ 1154714 w 8483623"/>
              <a:gd name="connsiteY4499" fmla="*/ 448429 h 6056872"/>
              <a:gd name="connsiteX4500" fmla="*/ 1136487 w 8483623"/>
              <a:gd name="connsiteY4500" fmla="*/ 434330 h 6056872"/>
              <a:gd name="connsiteX4501" fmla="*/ 1127650 w 8483623"/>
              <a:gd name="connsiteY4501" fmla="*/ 416634 h 6056872"/>
              <a:gd name="connsiteX4502" fmla="*/ 1147537 w 8483623"/>
              <a:gd name="connsiteY4502" fmla="*/ 412210 h 6056872"/>
              <a:gd name="connsiteX4503" fmla="*/ 1123232 w 8483623"/>
              <a:gd name="connsiteY4503" fmla="*/ 374616 h 6056872"/>
              <a:gd name="connsiteX4504" fmla="*/ 1117903 w 8483623"/>
              <a:gd name="connsiteY4504" fmla="*/ 366369 h 6056872"/>
              <a:gd name="connsiteX4505" fmla="*/ 1094455 w 8483623"/>
              <a:gd name="connsiteY4505" fmla="*/ 339102 h 6056872"/>
              <a:gd name="connsiteX4506" fmla="*/ 1092247 w 8483623"/>
              <a:gd name="connsiteY4506" fmla="*/ 334684 h 6056872"/>
              <a:gd name="connsiteX4507" fmla="*/ 1070157 w 8483623"/>
              <a:gd name="connsiteY4507" fmla="*/ 297084 h 6056872"/>
              <a:gd name="connsiteX4508" fmla="*/ 1086433 w 8483623"/>
              <a:gd name="connsiteY4508" fmla="*/ 310416 h 6056872"/>
              <a:gd name="connsiteX4509" fmla="*/ 1089053 w 8483623"/>
              <a:gd name="connsiteY4509" fmla="*/ 302555 h 6056872"/>
              <a:gd name="connsiteX4510" fmla="*/ 1081201 w 8483623"/>
              <a:gd name="connsiteY4510" fmla="*/ 281598 h 6056872"/>
              <a:gd name="connsiteX4511" fmla="*/ 1003884 w 8483623"/>
              <a:gd name="connsiteY4511" fmla="*/ 106872 h 6056872"/>
              <a:gd name="connsiteX4512" fmla="*/ 986213 w 8483623"/>
              <a:gd name="connsiteY4512" fmla="*/ 71488 h 6056872"/>
              <a:gd name="connsiteX4513" fmla="*/ 7918773 w 8483623"/>
              <a:gd name="connsiteY4513" fmla="*/ 0 h 6056872"/>
              <a:gd name="connsiteX4514" fmla="*/ 7912097 w 8483623"/>
              <a:gd name="connsiteY4514" fmla="*/ 47169 h 6056872"/>
              <a:gd name="connsiteX4515" fmla="*/ 7872616 w 8483623"/>
              <a:gd name="connsiteY4515" fmla="*/ 153101 h 6056872"/>
              <a:gd name="connsiteX4516" fmla="*/ 7865621 w 8483623"/>
              <a:gd name="connsiteY4516" fmla="*/ 174036 h 6056872"/>
              <a:gd name="connsiteX4517" fmla="*/ 7865099 w 8483623"/>
              <a:gd name="connsiteY4517" fmla="*/ 175712 h 6056872"/>
              <a:gd name="connsiteX4518" fmla="*/ 7869793 w 8483623"/>
              <a:gd name="connsiteY4518" fmla="*/ 155230 h 6056872"/>
              <a:gd name="connsiteX4519" fmla="*/ 7874673 w 8483623"/>
              <a:gd name="connsiteY4519" fmla="*/ 132950 h 6056872"/>
              <a:gd name="connsiteX4520" fmla="*/ 7888524 w 8483623"/>
              <a:gd name="connsiteY4520" fmla="*/ 73683 h 6056872"/>
              <a:gd name="connsiteX4521" fmla="*/ 7889253 w 8483623"/>
              <a:gd name="connsiteY4521" fmla="*/ 73325 h 6056872"/>
              <a:gd name="connsiteX4522" fmla="*/ 7915495 w 8483623"/>
              <a:gd name="connsiteY4522" fmla="*/ 5229 h 6056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Lst>
            <a:rect l="l" t="t" r="r" b="b"/>
            <a:pathLst>
              <a:path w="8483623" h="6056872">
                <a:moveTo>
                  <a:pt x="863701" y="5937614"/>
                </a:moveTo>
                <a:lnTo>
                  <a:pt x="854802" y="5959253"/>
                </a:lnTo>
                <a:lnTo>
                  <a:pt x="855058" y="5957073"/>
                </a:lnTo>
                <a:cubicBezTo>
                  <a:pt x="856001" y="5954349"/>
                  <a:pt x="857660" y="5950668"/>
                  <a:pt x="859684" y="5946320"/>
                </a:cubicBezTo>
                <a:close/>
                <a:moveTo>
                  <a:pt x="1372976" y="5899009"/>
                </a:moveTo>
                <a:lnTo>
                  <a:pt x="1372539" y="5900707"/>
                </a:lnTo>
                <a:lnTo>
                  <a:pt x="1372584" y="5900448"/>
                </a:lnTo>
                <a:close/>
                <a:moveTo>
                  <a:pt x="414363" y="5895737"/>
                </a:moveTo>
                <a:cubicBezTo>
                  <a:pt x="414190" y="5893649"/>
                  <a:pt x="414881" y="5902004"/>
                  <a:pt x="414881" y="5902004"/>
                </a:cubicBezTo>
                <a:cubicBezTo>
                  <a:pt x="414574" y="5898290"/>
                  <a:pt x="414421" y="5896434"/>
                  <a:pt x="414363" y="5895737"/>
                </a:cubicBezTo>
                <a:close/>
                <a:moveTo>
                  <a:pt x="1373859" y="5895577"/>
                </a:moveTo>
                <a:cubicBezTo>
                  <a:pt x="1374033" y="5894943"/>
                  <a:pt x="1373960" y="5895298"/>
                  <a:pt x="1373697" y="5896358"/>
                </a:cubicBezTo>
                <a:lnTo>
                  <a:pt x="1372976" y="5899009"/>
                </a:lnTo>
                <a:close/>
                <a:moveTo>
                  <a:pt x="468790" y="5887371"/>
                </a:moveTo>
                <a:lnTo>
                  <a:pt x="468031" y="5889840"/>
                </a:lnTo>
                <a:lnTo>
                  <a:pt x="466614" y="5896707"/>
                </a:lnTo>
                <a:lnTo>
                  <a:pt x="463701" y="5901515"/>
                </a:lnTo>
                <a:cubicBezTo>
                  <a:pt x="463349" y="5901657"/>
                  <a:pt x="463803" y="5900066"/>
                  <a:pt x="464888" y="5897131"/>
                </a:cubicBezTo>
                <a:close/>
                <a:moveTo>
                  <a:pt x="613657" y="5881576"/>
                </a:moveTo>
                <a:lnTo>
                  <a:pt x="608806" y="5902021"/>
                </a:lnTo>
                <a:cubicBezTo>
                  <a:pt x="606896" y="5910343"/>
                  <a:pt x="605057" y="5918523"/>
                  <a:pt x="603755" y="5924263"/>
                </a:cubicBezTo>
                <a:lnTo>
                  <a:pt x="589451" y="5983423"/>
                </a:lnTo>
                <a:lnTo>
                  <a:pt x="588720" y="5983775"/>
                </a:lnTo>
                <a:cubicBezTo>
                  <a:pt x="585022" y="5991674"/>
                  <a:pt x="565737" y="6040174"/>
                  <a:pt x="561956" y="6051668"/>
                </a:cubicBezTo>
                <a:lnTo>
                  <a:pt x="558639" y="6056872"/>
                </a:lnTo>
                <a:lnTo>
                  <a:pt x="565676" y="6009756"/>
                </a:lnTo>
                <a:lnTo>
                  <a:pt x="605967" y="5904129"/>
                </a:lnTo>
                <a:cubicBezTo>
                  <a:pt x="607853" y="5898532"/>
                  <a:pt x="610478" y="5891040"/>
                  <a:pt x="613122" y="5883249"/>
                </a:cubicBezTo>
                <a:close/>
                <a:moveTo>
                  <a:pt x="262853" y="5876549"/>
                </a:moveTo>
                <a:lnTo>
                  <a:pt x="256199" y="5901404"/>
                </a:lnTo>
                <a:cubicBezTo>
                  <a:pt x="255030" y="5905995"/>
                  <a:pt x="253976" y="5910223"/>
                  <a:pt x="253134" y="5913672"/>
                </a:cubicBezTo>
                <a:lnTo>
                  <a:pt x="252253" y="5917399"/>
                </a:lnTo>
                <a:lnTo>
                  <a:pt x="252103" y="5907390"/>
                </a:lnTo>
                <a:cubicBezTo>
                  <a:pt x="253533" y="5901340"/>
                  <a:pt x="256141" y="5893849"/>
                  <a:pt x="258988" y="5886351"/>
                </a:cubicBezTo>
                <a:close/>
                <a:moveTo>
                  <a:pt x="335526" y="5874012"/>
                </a:moveTo>
                <a:lnTo>
                  <a:pt x="333193" y="5887589"/>
                </a:lnTo>
                <a:cubicBezTo>
                  <a:pt x="328691" y="5901136"/>
                  <a:pt x="325532" y="5920203"/>
                  <a:pt x="321936" y="5938430"/>
                </a:cubicBezTo>
                <a:lnTo>
                  <a:pt x="319760" y="5947914"/>
                </a:lnTo>
                <a:lnTo>
                  <a:pt x="316590" y="5955559"/>
                </a:lnTo>
                <a:cubicBezTo>
                  <a:pt x="314222" y="5959748"/>
                  <a:pt x="312457" y="5962422"/>
                  <a:pt x="311187" y="5963865"/>
                </a:cubicBezTo>
                <a:cubicBezTo>
                  <a:pt x="310077" y="5965127"/>
                  <a:pt x="309347" y="5965446"/>
                  <a:pt x="308926" y="5965012"/>
                </a:cubicBezTo>
                <a:cubicBezTo>
                  <a:pt x="305978" y="5961977"/>
                  <a:pt x="318176" y="5922057"/>
                  <a:pt x="321133" y="5910503"/>
                </a:cubicBezTo>
                <a:cubicBezTo>
                  <a:pt x="325200" y="5899299"/>
                  <a:pt x="330881" y="5888046"/>
                  <a:pt x="334235" y="5879185"/>
                </a:cubicBezTo>
                <a:close/>
                <a:moveTo>
                  <a:pt x="480115" y="5860954"/>
                </a:moveTo>
                <a:lnTo>
                  <a:pt x="469866" y="5884679"/>
                </a:lnTo>
                <a:lnTo>
                  <a:pt x="468790" y="5887371"/>
                </a:lnTo>
                <a:lnTo>
                  <a:pt x="473117" y="5873292"/>
                </a:lnTo>
                <a:close/>
                <a:moveTo>
                  <a:pt x="1379724" y="5859388"/>
                </a:moveTo>
                <a:lnTo>
                  <a:pt x="1378249" y="5868215"/>
                </a:lnTo>
                <a:lnTo>
                  <a:pt x="1372584" y="5900448"/>
                </a:lnTo>
                <a:lnTo>
                  <a:pt x="1370266" y="5908986"/>
                </a:lnTo>
                <a:cubicBezTo>
                  <a:pt x="1367847" y="5917322"/>
                  <a:pt x="1364709" y="5927027"/>
                  <a:pt x="1362356" y="5930601"/>
                </a:cubicBezTo>
                <a:lnTo>
                  <a:pt x="1360346" y="5931840"/>
                </a:lnTo>
                <a:lnTo>
                  <a:pt x="1360198" y="5929743"/>
                </a:lnTo>
                <a:cubicBezTo>
                  <a:pt x="1359853" y="5925562"/>
                  <a:pt x="1359939" y="5921816"/>
                  <a:pt x="1361781" y="5918167"/>
                </a:cubicBezTo>
                <a:lnTo>
                  <a:pt x="1365260" y="5901832"/>
                </a:lnTo>
                <a:lnTo>
                  <a:pt x="1368566" y="5892681"/>
                </a:lnTo>
                <a:cubicBezTo>
                  <a:pt x="1370168" y="5888570"/>
                  <a:pt x="1371312" y="5885857"/>
                  <a:pt x="1371312" y="5885857"/>
                </a:cubicBezTo>
                <a:lnTo>
                  <a:pt x="1373007" y="5877992"/>
                </a:lnTo>
                <a:lnTo>
                  <a:pt x="1377640" y="5865579"/>
                </a:lnTo>
                <a:close/>
                <a:moveTo>
                  <a:pt x="498471" y="5827148"/>
                </a:moveTo>
                <a:lnTo>
                  <a:pt x="496994" y="5835131"/>
                </a:lnTo>
                <a:lnTo>
                  <a:pt x="493251" y="5842995"/>
                </a:lnTo>
                <a:lnTo>
                  <a:pt x="487366" y="5855113"/>
                </a:lnTo>
                <a:lnTo>
                  <a:pt x="481173" y="5859088"/>
                </a:lnTo>
                <a:lnTo>
                  <a:pt x="480115" y="5860954"/>
                </a:lnTo>
                <a:lnTo>
                  <a:pt x="487058" y="5844880"/>
                </a:lnTo>
                <a:cubicBezTo>
                  <a:pt x="486975" y="5848476"/>
                  <a:pt x="486975" y="5848476"/>
                  <a:pt x="490496" y="5848368"/>
                </a:cubicBezTo>
                <a:cubicBezTo>
                  <a:pt x="489616" y="5848395"/>
                  <a:pt x="490377" y="5845564"/>
                  <a:pt x="492138" y="5841131"/>
                </a:cubicBezTo>
                <a:close/>
                <a:moveTo>
                  <a:pt x="684385" y="5808906"/>
                </a:moveTo>
                <a:cubicBezTo>
                  <a:pt x="687826" y="5812394"/>
                  <a:pt x="685769" y="5819045"/>
                  <a:pt x="682433" y="5823864"/>
                </a:cubicBezTo>
                <a:lnTo>
                  <a:pt x="679030" y="5827137"/>
                </a:lnTo>
                <a:lnTo>
                  <a:pt x="680098" y="5819860"/>
                </a:lnTo>
                <a:lnTo>
                  <a:pt x="680673" y="5813292"/>
                </a:lnTo>
                <a:close/>
                <a:moveTo>
                  <a:pt x="227233" y="5800919"/>
                </a:moveTo>
                <a:lnTo>
                  <a:pt x="220269" y="5842594"/>
                </a:lnTo>
                <a:lnTo>
                  <a:pt x="217580" y="5846592"/>
                </a:lnTo>
                <a:cubicBezTo>
                  <a:pt x="215425" y="5849465"/>
                  <a:pt x="214226" y="5850225"/>
                  <a:pt x="213749" y="5849415"/>
                </a:cubicBezTo>
                <a:cubicBezTo>
                  <a:pt x="212319" y="5846985"/>
                  <a:pt x="217391" y="5830428"/>
                  <a:pt x="222683" y="5814433"/>
                </a:cubicBezTo>
                <a:close/>
                <a:moveTo>
                  <a:pt x="1271431" y="5786295"/>
                </a:moveTo>
                <a:lnTo>
                  <a:pt x="1270296" y="5792898"/>
                </a:lnTo>
                <a:lnTo>
                  <a:pt x="1269928" y="5792316"/>
                </a:lnTo>
                <a:close/>
                <a:moveTo>
                  <a:pt x="1344103" y="5783761"/>
                </a:moveTo>
                <a:lnTo>
                  <a:pt x="1343120" y="5787432"/>
                </a:lnTo>
                <a:cubicBezTo>
                  <a:pt x="1340623" y="5796155"/>
                  <a:pt x="1338431" y="5802977"/>
                  <a:pt x="1337312" y="5804551"/>
                </a:cubicBezTo>
                <a:lnTo>
                  <a:pt x="1336892" y="5803470"/>
                </a:lnTo>
                <a:lnTo>
                  <a:pt x="1339653" y="5795042"/>
                </a:lnTo>
                <a:close/>
                <a:moveTo>
                  <a:pt x="803464" y="5754155"/>
                </a:moveTo>
                <a:lnTo>
                  <a:pt x="800299" y="5760354"/>
                </a:lnTo>
                <a:lnTo>
                  <a:pt x="801583" y="5754486"/>
                </a:lnTo>
                <a:close/>
                <a:moveTo>
                  <a:pt x="805187" y="5750783"/>
                </a:moveTo>
                <a:cubicBezTo>
                  <a:pt x="805146" y="5752581"/>
                  <a:pt x="805125" y="5753479"/>
                  <a:pt x="804675" y="5753942"/>
                </a:cubicBezTo>
                <a:lnTo>
                  <a:pt x="803464" y="5754155"/>
                </a:lnTo>
                <a:close/>
                <a:moveTo>
                  <a:pt x="582727" y="5733047"/>
                </a:moveTo>
                <a:lnTo>
                  <a:pt x="579097" y="5742993"/>
                </a:lnTo>
                <a:cubicBezTo>
                  <a:pt x="575905" y="5755718"/>
                  <a:pt x="576826" y="5766856"/>
                  <a:pt x="570511" y="5787115"/>
                </a:cubicBezTo>
                <a:cubicBezTo>
                  <a:pt x="570511" y="5787115"/>
                  <a:pt x="560452" y="5844397"/>
                  <a:pt x="556943" y="5844890"/>
                </a:cubicBezTo>
                <a:lnTo>
                  <a:pt x="555620" y="5836846"/>
                </a:lnTo>
                <a:lnTo>
                  <a:pt x="562501" y="5810918"/>
                </a:lnTo>
                <a:cubicBezTo>
                  <a:pt x="564506" y="5800554"/>
                  <a:pt x="565420" y="5790981"/>
                  <a:pt x="564729" y="5782618"/>
                </a:cubicBezTo>
                <a:cubicBezTo>
                  <a:pt x="568754" y="5760336"/>
                  <a:pt x="572862" y="5760211"/>
                  <a:pt x="576629" y="5749316"/>
                </a:cubicBezTo>
                <a:close/>
                <a:moveTo>
                  <a:pt x="583616" y="5730612"/>
                </a:moveTo>
                <a:lnTo>
                  <a:pt x="583566" y="5730810"/>
                </a:lnTo>
                <a:lnTo>
                  <a:pt x="582727" y="5733047"/>
                </a:lnTo>
                <a:close/>
                <a:moveTo>
                  <a:pt x="743256" y="5722690"/>
                </a:moveTo>
                <a:lnTo>
                  <a:pt x="739084" y="5732836"/>
                </a:lnTo>
                <a:lnTo>
                  <a:pt x="740466" y="5728738"/>
                </a:lnTo>
                <a:close/>
                <a:moveTo>
                  <a:pt x="980896" y="5719269"/>
                </a:moveTo>
                <a:cubicBezTo>
                  <a:pt x="980943" y="5717162"/>
                  <a:pt x="980752" y="5725590"/>
                  <a:pt x="980752" y="5725590"/>
                </a:cubicBezTo>
                <a:cubicBezTo>
                  <a:pt x="980838" y="5721843"/>
                  <a:pt x="980880" y="5719971"/>
                  <a:pt x="980896" y="5719269"/>
                </a:cubicBezTo>
                <a:close/>
                <a:moveTo>
                  <a:pt x="1484981" y="5622826"/>
                </a:moveTo>
                <a:cubicBezTo>
                  <a:pt x="1479916" y="5625984"/>
                  <a:pt x="1474000" y="5638978"/>
                  <a:pt x="1479708" y="5643588"/>
                </a:cubicBezTo>
                <a:cubicBezTo>
                  <a:pt x="1479708" y="5643588"/>
                  <a:pt x="1482253" y="5640378"/>
                  <a:pt x="1484725" y="5636277"/>
                </a:cubicBezTo>
                <a:cubicBezTo>
                  <a:pt x="1487197" y="5632176"/>
                  <a:pt x="1489596" y="5627184"/>
                  <a:pt x="1489302" y="5623621"/>
                </a:cubicBezTo>
                <a:cubicBezTo>
                  <a:pt x="1488264" y="5621814"/>
                  <a:pt x="1486670" y="5621773"/>
                  <a:pt x="1484981" y="5622826"/>
                </a:cubicBezTo>
                <a:close/>
                <a:moveTo>
                  <a:pt x="1675686" y="5590306"/>
                </a:moveTo>
                <a:lnTo>
                  <a:pt x="1676325" y="5591315"/>
                </a:lnTo>
                <a:cubicBezTo>
                  <a:pt x="1676448" y="5592799"/>
                  <a:pt x="1675656" y="5593962"/>
                  <a:pt x="1673900" y="5594207"/>
                </a:cubicBezTo>
                <a:close/>
                <a:moveTo>
                  <a:pt x="828239" y="5569907"/>
                </a:moveTo>
                <a:lnTo>
                  <a:pt x="821565" y="5584297"/>
                </a:lnTo>
                <a:lnTo>
                  <a:pt x="809598" y="5640543"/>
                </a:lnTo>
                <a:lnTo>
                  <a:pt x="807018" y="5650591"/>
                </a:lnTo>
                <a:lnTo>
                  <a:pt x="829787" y="5592263"/>
                </a:lnTo>
                <a:lnTo>
                  <a:pt x="830640" y="5580542"/>
                </a:lnTo>
                <a:cubicBezTo>
                  <a:pt x="830640" y="5576505"/>
                  <a:pt x="830335" y="5572829"/>
                  <a:pt x="829707" y="5570589"/>
                </a:cubicBezTo>
                <a:close/>
                <a:moveTo>
                  <a:pt x="1189467" y="5565803"/>
                </a:moveTo>
                <a:cubicBezTo>
                  <a:pt x="1188260" y="5565522"/>
                  <a:pt x="1186421" y="5567431"/>
                  <a:pt x="1184855" y="5571743"/>
                </a:cubicBezTo>
                <a:lnTo>
                  <a:pt x="1183397" y="5581703"/>
                </a:lnTo>
                <a:lnTo>
                  <a:pt x="1189590" y="5566894"/>
                </a:lnTo>
                <a:close/>
                <a:moveTo>
                  <a:pt x="1350425" y="5560449"/>
                </a:moveTo>
                <a:lnTo>
                  <a:pt x="1347910" y="5566923"/>
                </a:lnTo>
                <a:lnTo>
                  <a:pt x="1348580" y="5560981"/>
                </a:lnTo>
                <a:close/>
                <a:moveTo>
                  <a:pt x="1351795" y="5556928"/>
                </a:moveTo>
                <a:cubicBezTo>
                  <a:pt x="1351943" y="5558709"/>
                  <a:pt x="1352018" y="5559599"/>
                  <a:pt x="1351614" y="5560107"/>
                </a:cubicBezTo>
                <a:lnTo>
                  <a:pt x="1350425" y="5560449"/>
                </a:lnTo>
                <a:close/>
                <a:moveTo>
                  <a:pt x="1600880" y="5555749"/>
                </a:moveTo>
                <a:cubicBezTo>
                  <a:pt x="1601198" y="5559609"/>
                  <a:pt x="1601430" y="5562431"/>
                  <a:pt x="1601145" y="5564349"/>
                </a:cubicBezTo>
                <a:cubicBezTo>
                  <a:pt x="1600860" y="5566266"/>
                  <a:pt x="1600057" y="5567280"/>
                  <a:pt x="1598302" y="5567525"/>
                </a:cubicBezTo>
                <a:cubicBezTo>
                  <a:pt x="1594496" y="5564452"/>
                  <a:pt x="1593858" y="5556731"/>
                  <a:pt x="1600880" y="5555749"/>
                </a:cubicBezTo>
                <a:close/>
                <a:moveTo>
                  <a:pt x="1600288" y="5548622"/>
                </a:moveTo>
                <a:cubicBezTo>
                  <a:pt x="1602191" y="5550158"/>
                  <a:pt x="1602339" y="5551939"/>
                  <a:pt x="1602011" y="5553338"/>
                </a:cubicBezTo>
                <a:cubicBezTo>
                  <a:pt x="1601683" y="5554736"/>
                  <a:pt x="1600880" y="5555749"/>
                  <a:pt x="1600880" y="5555749"/>
                </a:cubicBezTo>
                <a:cubicBezTo>
                  <a:pt x="1597071" y="5552676"/>
                  <a:pt x="1600288" y="5548622"/>
                  <a:pt x="1600288" y="5548622"/>
                </a:cubicBezTo>
                <a:close/>
                <a:moveTo>
                  <a:pt x="589089" y="5502260"/>
                </a:moveTo>
                <a:cubicBezTo>
                  <a:pt x="576597" y="5529293"/>
                  <a:pt x="564050" y="5558722"/>
                  <a:pt x="551531" y="5589770"/>
                </a:cubicBezTo>
                <a:lnTo>
                  <a:pt x="544738" y="5607430"/>
                </a:lnTo>
                <a:lnTo>
                  <a:pt x="578475" y="5529773"/>
                </a:lnTo>
                <a:lnTo>
                  <a:pt x="583236" y="5519859"/>
                </a:lnTo>
                <a:close/>
                <a:moveTo>
                  <a:pt x="1320598" y="5494597"/>
                </a:moveTo>
                <a:cubicBezTo>
                  <a:pt x="1320598" y="5494597"/>
                  <a:pt x="1321288" y="5502950"/>
                  <a:pt x="1321114" y="5500861"/>
                </a:cubicBezTo>
                <a:cubicBezTo>
                  <a:pt x="1321057" y="5500166"/>
                  <a:pt x="1320903" y="5498309"/>
                  <a:pt x="1320598" y="5494597"/>
                </a:cubicBezTo>
                <a:close/>
                <a:moveTo>
                  <a:pt x="804260" y="5489631"/>
                </a:moveTo>
                <a:lnTo>
                  <a:pt x="802012" y="5490419"/>
                </a:lnTo>
                <a:lnTo>
                  <a:pt x="800686" y="5490884"/>
                </a:lnTo>
                <a:lnTo>
                  <a:pt x="799519" y="5491293"/>
                </a:lnTo>
                <a:cubicBezTo>
                  <a:pt x="799125" y="5491431"/>
                  <a:pt x="799224" y="5491396"/>
                  <a:pt x="799594" y="5491267"/>
                </a:cubicBezTo>
                <a:lnTo>
                  <a:pt x="800686" y="5490884"/>
                </a:lnTo>
                <a:lnTo>
                  <a:pt x="801297" y="5490670"/>
                </a:lnTo>
                <a:lnTo>
                  <a:pt x="802012" y="5490419"/>
                </a:lnTo>
                <a:lnTo>
                  <a:pt x="803297" y="5489969"/>
                </a:lnTo>
                <a:cubicBezTo>
                  <a:pt x="803865" y="5489770"/>
                  <a:pt x="804260" y="5489631"/>
                  <a:pt x="804260" y="5489631"/>
                </a:cubicBezTo>
                <a:close/>
                <a:moveTo>
                  <a:pt x="1319129" y="5481102"/>
                </a:moveTo>
                <a:lnTo>
                  <a:pt x="1318560" y="5481382"/>
                </a:lnTo>
                <a:cubicBezTo>
                  <a:pt x="1318200" y="5481560"/>
                  <a:pt x="1318290" y="5481515"/>
                  <a:pt x="1318627" y="5481349"/>
                </a:cubicBezTo>
                <a:close/>
                <a:moveTo>
                  <a:pt x="1322879" y="5479257"/>
                </a:moveTo>
                <a:cubicBezTo>
                  <a:pt x="1322879" y="5479257"/>
                  <a:pt x="1321439" y="5479966"/>
                  <a:pt x="1320180" y="5480585"/>
                </a:cubicBezTo>
                <a:lnTo>
                  <a:pt x="1319129" y="5481102"/>
                </a:lnTo>
                <a:close/>
                <a:moveTo>
                  <a:pt x="1337623" y="5428528"/>
                </a:moveTo>
                <a:cubicBezTo>
                  <a:pt x="1338237" y="5435953"/>
                  <a:pt x="1337754" y="5442629"/>
                  <a:pt x="1336276" y="5448018"/>
                </a:cubicBezTo>
                <a:cubicBezTo>
                  <a:pt x="1334799" y="5453407"/>
                  <a:pt x="1332326" y="5457508"/>
                  <a:pt x="1328962" y="5459780"/>
                </a:cubicBezTo>
                <a:cubicBezTo>
                  <a:pt x="1328028" y="5448495"/>
                  <a:pt x="1330655" y="5437314"/>
                  <a:pt x="1337623" y="5428528"/>
                </a:cubicBezTo>
                <a:close/>
                <a:moveTo>
                  <a:pt x="8042657" y="5420186"/>
                </a:moveTo>
                <a:lnTo>
                  <a:pt x="8036653" y="5424695"/>
                </a:lnTo>
                <a:lnTo>
                  <a:pt x="8046939" y="5431126"/>
                </a:lnTo>
                <a:close/>
                <a:moveTo>
                  <a:pt x="279776" y="5361024"/>
                </a:moveTo>
                <a:lnTo>
                  <a:pt x="278848" y="5363367"/>
                </a:lnTo>
                <a:lnTo>
                  <a:pt x="268341" y="5389410"/>
                </a:lnTo>
                <a:lnTo>
                  <a:pt x="271926" y="5382494"/>
                </a:lnTo>
                <a:cubicBezTo>
                  <a:pt x="275456" y="5375162"/>
                  <a:pt x="278347" y="5368372"/>
                  <a:pt x="279927" y="5362912"/>
                </a:cubicBezTo>
                <a:close/>
                <a:moveTo>
                  <a:pt x="7303302" y="5356366"/>
                </a:moveTo>
                <a:lnTo>
                  <a:pt x="7309886" y="5395943"/>
                </a:lnTo>
                <a:lnTo>
                  <a:pt x="7337219" y="5401804"/>
                </a:lnTo>
                <a:lnTo>
                  <a:pt x="7334123" y="5398030"/>
                </a:lnTo>
                <a:close/>
                <a:moveTo>
                  <a:pt x="7253751" y="5294529"/>
                </a:moveTo>
                <a:lnTo>
                  <a:pt x="7259081" y="5318527"/>
                </a:lnTo>
                <a:cubicBezTo>
                  <a:pt x="7263499" y="5320743"/>
                  <a:pt x="7272335" y="5322952"/>
                  <a:pt x="7272335" y="5320743"/>
                </a:cubicBezTo>
                <a:lnTo>
                  <a:pt x="7274690" y="5319855"/>
                </a:lnTo>
                <a:close/>
                <a:moveTo>
                  <a:pt x="7243385" y="5281986"/>
                </a:moveTo>
                <a:lnTo>
                  <a:pt x="7243618" y="5283141"/>
                </a:lnTo>
                <a:lnTo>
                  <a:pt x="7244083" y="5282830"/>
                </a:lnTo>
                <a:close/>
                <a:moveTo>
                  <a:pt x="1393448" y="5254273"/>
                </a:moveTo>
                <a:cubicBezTo>
                  <a:pt x="1390590" y="5255182"/>
                  <a:pt x="1388022" y="5266388"/>
                  <a:pt x="1389219" y="5268796"/>
                </a:cubicBezTo>
                <a:cubicBezTo>
                  <a:pt x="1389753" y="5269868"/>
                  <a:pt x="1391030" y="5269202"/>
                  <a:pt x="1393356" y="5265120"/>
                </a:cubicBezTo>
                <a:cubicBezTo>
                  <a:pt x="1393061" y="5261557"/>
                  <a:pt x="1396571" y="5261066"/>
                  <a:pt x="1396275" y="5257503"/>
                </a:cubicBezTo>
                <a:cubicBezTo>
                  <a:pt x="1395386" y="5254811"/>
                  <a:pt x="1394401" y="5253970"/>
                  <a:pt x="1393448" y="5254273"/>
                </a:cubicBezTo>
                <a:close/>
                <a:moveTo>
                  <a:pt x="8142626" y="5245425"/>
                </a:moveTo>
                <a:cubicBezTo>
                  <a:pt x="8140417" y="5245425"/>
                  <a:pt x="8135999" y="5245425"/>
                  <a:pt x="8133789" y="5249849"/>
                </a:cubicBezTo>
                <a:lnTo>
                  <a:pt x="8139671" y="5254260"/>
                </a:lnTo>
                <a:lnTo>
                  <a:pt x="8147913" y="5250590"/>
                </a:lnTo>
                <a:lnTo>
                  <a:pt x="8147044" y="5249849"/>
                </a:lnTo>
                <a:cubicBezTo>
                  <a:pt x="8147044" y="5247634"/>
                  <a:pt x="8144835" y="5245425"/>
                  <a:pt x="8142626" y="5245425"/>
                </a:cubicBezTo>
                <a:close/>
                <a:moveTo>
                  <a:pt x="1391448" y="5203528"/>
                </a:moveTo>
                <a:lnTo>
                  <a:pt x="1391204" y="5203853"/>
                </a:lnTo>
                <a:lnTo>
                  <a:pt x="1387811" y="5214597"/>
                </a:lnTo>
                <a:lnTo>
                  <a:pt x="1389935" y="5210907"/>
                </a:lnTo>
                <a:close/>
                <a:moveTo>
                  <a:pt x="1395194" y="5198509"/>
                </a:moveTo>
                <a:lnTo>
                  <a:pt x="1393065" y="5201360"/>
                </a:lnTo>
                <a:lnTo>
                  <a:pt x="1395729" y="5199589"/>
                </a:lnTo>
                <a:close/>
                <a:moveTo>
                  <a:pt x="45635" y="5116547"/>
                </a:moveTo>
                <a:cubicBezTo>
                  <a:pt x="45291" y="5119236"/>
                  <a:pt x="46609" y="5124437"/>
                  <a:pt x="44345" y="5126633"/>
                </a:cubicBezTo>
                <a:cubicBezTo>
                  <a:pt x="43590" y="5127366"/>
                  <a:pt x="42436" y="5127765"/>
                  <a:pt x="40689" y="5127625"/>
                </a:cubicBezTo>
                <a:cubicBezTo>
                  <a:pt x="41684" y="5119854"/>
                  <a:pt x="42143" y="5116267"/>
                  <a:pt x="45635" y="5116547"/>
                </a:cubicBezTo>
                <a:close/>
                <a:moveTo>
                  <a:pt x="50583" y="5105467"/>
                </a:moveTo>
                <a:cubicBezTo>
                  <a:pt x="50239" y="5108159"/>
                  <a:pt x="51558" y="5113358"/>
                  <a:pt x="49293" y="5115555"/>
                </a:cubicBezTo>
                <a:cubicBezTo>
                  <a:pt x="48536" y="5116287"/>
                  <a:pt x="47381" y="5116685"/>
                  <a:pt x="45635" y="5116547"/>
                </a:cubicBezTo>
                <a:cubicBezTo>
                  <a:pt x="46630" y="5108775"/>
                  <a:pt x="47089" y="5105189"/>
                  <a:pt x="50583" y="5105467"/>
                </a:cubicBezTo>
                <a:close/>
                <a:moveTo>
                  <a:pt x="65392" y="5077060"/>
                </a:moveTo>
                <a:cubicBezTo>
                  <a:pt x="64704" y="5082439"/>
                  <a:pt x="62977" y="5087889"/>
                  <a:pt x="60435" y="5092818"/>
                </a:cubicBezTo>
                <a:cubicBezTo>
                  <a:pt x="57892" y="5097748"/>
                  <a:pt x="54535" y="5102161"/>
                  <a:pt x="50583" y="5105467"/>
                </a:cubicBezTo>
                <a:cubicBezTo>
                  <a:pt x="55988" y="5090802"/>
                  <a:pt x="56906" y="5083630"/>
                  <a:pt x="65392" y="5077060"/>
                </a:cubicBezTo>
                <a:close/>
                <a:moveTo>
                  <a:pt x="8246451" y="5075119"/>
                </a:moveTo>
                <a:cubicBezTo>
                  <a:pt x="8248659" y="5079543"/>
                  <a:pt x="8250869" y="5081758"/>
                  <a:pt x="8253077" y="5083967"/>
                </a:cubicBezTo>
                <a:cubicBezTo>
                  <a:pt x="8244241" y="5090599"/>
                  <a:pt x="8237615" y="5088390"/>
                  <a:pt x="8226570" y="5086181"/>
                </a:cubicBezTo>
                <a:cubicBezTo>
                  <a:pt x="8230988" y="5072910"/>
                  <a:pt x="8239823" y="5077334"/>
                  <a:pt x="8246451" y="5075119"/>
                </a:cubicBezTo>
                <a:close/>
                <a:moveTo>
                  <a:pt x="1571774" y="5046642"/>
                </a:moveTo>
                <a:lnTo>
                  <a:pt x="1562418" y="5054672"/>
                </a:lnTo>
                <a:lnTo>
                  <a:pt x="1533129" y="5137429"/>
                </a:lnTo>
                <a:cubicBezTo>
                  <a:pt x="1530232" y="5145346"/>
                  <a:pt x="1529021" y="5149043"/>
                  <a:pt x="1528931" y="5149957"/>
                </a:cubicBezTo>
                <a:cubicBezTo>
                  <a:pt x="1528657" y="5152699"/>
                  <a:pt x="1538464" y="5130375"/>
                  <a:pt x="1543065" y="5121619"/>
                </a:cubicBezTo>
                <a:close/>
                <a:moveTo>
                  <a:pt x="1440306" y="5045146"/>
                </a:moveTo>
                <a:lnTo>
                  <a:pt x="1428048" y="5067119"/>
                </a:lnTo>
                <a:lnTo>
                  <a:pt x="1417152" y="5109183"/>
                </a:lnTo>
                <a:cubicBezTo>
                  <a:pt x="1423852" y="5100735"/>
                  <a:pt x="1426820" y="5091909"/>
                  <a:pt x="1429635" y="5081226"/>
                </a:cubicBezTo>
                <a:close/>
                <a:moveTo>
                  <a:pt x="196624" y="5035633"/>
                </a:moveTo>
                <a:cubicBezTo>
                  <a:pt x="197682" y="5035123"/>
                  <a:pt x="198282" y="5035889"/>
                  <a:pt x="197919" y="5038728"/>
                </a:cubicBezTo>
                <a:cubicBezTo>
                  <a:pt x="197460" y="5042315"/>
                  <a:pt x="195090" y="5045900"/>
                  <a:pt x="192833" y="5048587"/>
                </a:cubicBezTo>
                <a:cubicBezTo>
                  <a:pt x="190578" y="5051276"/>
                  <a:pt x="188438" y="5053068"/>
                  <a:pt x="188438" y="5053068"/>
                </a:cubicBezTo>
                <a:cubicBezTo>
                  <a:pt x="186163" y="5050168"/>
                  <a:pt x="193451" y="5037163"/>
                  <a:pt x="196624" y="5035633"/>
                </a:cubicBezTo>
                <a:close/>
                <a:moveTo>
                  <a:pt x="173757" y="5025324"/>
                </a:moveTo>
                <a:cubicBezTo>
                  <a:pt x="173489" y="5027417"/>
                  <a:pt x="173126" y="5030256"/>
                  <a:pt x="172393" y="5032539"/>
                </a:cubicBezTo>
                <a:cubicBezTo>
                  <a:pt x="171661" y="5034819"/>
                  <a:pt x="170557" y="5036542"/>
                  <a:pt x="168811" y="5036403"/>
                </a:cubicBezTo>
                <a:cubicBezTo>
                  <a:pt x="169271" y="5032817"/>
                  <a:pt x="170264" y="5025046"/>
                  <a:pt x="173757" y="5025324"/>
                </a:cubicBezTo>
                <a:close/>
                <a:moveTo>
                  <a:pt x="1856630" y="5009135"/>
                </a:moveTo>
                <a:cubicBezTo>
                  <a:pt x="1854766" y="5009846"/>
                  <a:pt x="1852939" y="5011003"/>
                  <a:pt x="1852939" y="5011003"/>
                </a:cubicBezTo>
                <a:cubicBezTo>
                  <a:pt x="1853085" y="5012785"/>
                  <a:pt x="1853652" y="5013832"/>
                  <a:pt x="1854416" y="5014345"/>
                </a:cubicBezTo>
                <a:cubicBezTo>
                  <a:pt x="1855180" y="5014858"/>
                  <a:pt x="1856140" y="5014836"/>
                  <a:pt x="1857073" y="5014481"/>
                </a:cubicBezTo>
                <a:cubicBezTo>
                  <a:pt x="1858937" y="5013769"/>
                  <a:pt x="1860691" y="5011722"/>
                  <a:pt x="1860544" y="5009939"/>
                </a:cubicBezTo>
                <a:cubicBezTo>
                  <a:pt x="1860397" y="5008158"/>
                  <a:pt x="1858495" y="5008423"/>
                  <a:pt x="1856630" y="5009135"/>
                </a:cubicBezTo>
                <a:close/>
                <a:moveTo>
                  <a:pt x="1483781" y="4984508"/>
                </a:moveTo>
                <a:cubicBezTo>
                  <a:pt x="1480228" y="4973738"/>
                  <a:pt x="1462360" y="5015328"/>
                  <a:pt x="1464458" y="5016529"/>
                </a:cubicBezTo>
                <a:cubicBezTo>
                  <a:pt x="1465156" y="5016927"/>
                  <a:pt x="1468073" y="5012839"/>
                  <a:pt x="1474478" y="5000829"/>
                </a:cubicBezTo>
                <a:cubicBezTo>
                  <a:pt x="1474478" y="5000829"/>
                  <a:pt x="1484076" y="4988072"/>
                  <a:pt x="1483781" y="4984508"/>
                </a:cubicBezTo>
                <a:close/>
                <a:moveTo>
                  <a:pt x="193610" y="4978601"/>
                </a:moveTo>
                <a:lnTo>
                  <a:pt x="196109" y="4978800"/>
                </a:lnTo>
                <a:lnTo>
                  <a:pt x="195010" y="4978713"/>
                </a:lnTo>
                <a:close/>
                <a:moveTo>
                  <a:pt x="193259" y="4978573"/>
                </a:moveTo>
                <a:lnTo>
                  <a:pt x="193610" y="4978601"/>
                </a:lnTo>
                <a:lnTo>
                  <a:pt x="193333" y="4978579"/>
                </a:lnTo>
                <a:cubicBezTo>
                  <a:pt x="192967" y="4978549"/>
                  <a:pt x="192870" y="4978541"/>
                  <a:pt x="193259" y="4978573"/>
                </a:cubicBezTo>
                <a:close/>
                <a:moveTo>
                  <a:pt x="230198" y="4975887"/>
                </a:moveTo>
                <a:lnTo>
                  <a:pt x="227493" y="4977684"/>
                </a:lnTo>
                <a:cubicBezTo>
                  <a:pt x="227493" y="4977684"/>
                  <a:pt x="228035" y="4977323"/>
                  <a:pt x="228815" y="4976805"/>
                </a:cubicBezTo>
                <a:close/>
                <a:moveTo>
                  <a:pt x="231769" y="4974843"/>
                </a:moveTo>
                <a:lnTo>
                  <a:pt x="231560" y="4974982"/>
                </a:lnTo>
                <a:lnTo>
                  <a:pt x="230198" y="4975887"/>
                </a:lnTo>
                <a:close/>
                <a:moveTo>
                  <a:pt x="233106" y="4973956"/>
                </a:moveTo>
                <a:lnTo>
                  <a:pt x="231922" y="4974742"/>
                </a:lnTo>
                <a:lnTo>
                  <a:pt x="231769" y="4974843"/>
                </a:lnTo>
                <a:close/>
                <a:moveTo>
                  <a:pt x="234000" y="4973363"/>
                </a:moveTo>
                <a:lnTo>
                  <a:pt x="233106" y="4973956"/>
                </a:lnTo>
                <a:lnTo>
                  <a:pt x="233899" y="4973429"/>
                </a:lnTo>
                <a:cubicBezTo>
                  <a:pt x="234408" y="4973092"/>
                  <a:pt x="234543" y="4973002"/>
                  <a:pt x="234000" y="4973363"/>
                </a:cubicBezTo>
                <a:close/>
                <a:moveTo>
                  <a:pt x="1891023" y="4934780"/>
                </a:moveTo>
                <a:cubicBezTo>
                  <a:pt x="1877328" y="4948110"/>
                  <a:pt x="1872124" y="4971069"/>
                  <a:pt x="1866042" y="4990544"/>
                </a:cubicBezTo>
                <a:cubicBezTo>
                  <a:pt x="1875931" y="4974142"/>
                  <a:pt x="1884939" y="4954257"/>
                  <a:pt x="1891023" y="4934780"/>
                </a:cubicBezTo>
                <a:close/>
                <a:moveTo>
                  <a:pt x="1795298" y="4929538"/>
                </a:moveTo>
                <a:cubicBezTo>
                  <a:pt x="1788330" y="4938323"/>
                  <a:pt x="1781897" y="4946433"/>
                  <a:pt x="1782832" y="4957718"/>
                </a:cubicBezTo>
                <a:cubicBezTo>
                  <a:pt x="1775519" y="4962345"/>
                  <a:pt x="1772303" y="4966400"/>
                  <a:pt x="1773188" y="4977090"/>
                </a:cubicBezTo>
                <a:cubicBezTo>
                  <a:pt x="1754290" y="5013379"/>
                  <a:pt x="1733405" y="5068571"/>
                  <a:pt x="1721530" y="5103878"/>
                </a:cubicBezTo>
                <a:cubicBezTo>
                  <a:pt x="1718559" y="5112704"/>
                  <a:pt x="1717551" y="5117503"/>
                  <a:pt x="1717803" y="5119429"/>
                </a:cubicBezTo>
                <a:cubicBezTo>
                  <a:pt x="1717897" y="5120152"/>
                  <a:pt x="1718169" y="5120471"/>
                  <a:pt x="1718581" y="5120447"/>
                </a:cubicBezTo>
                <a:cubicBezTo>
                  <a:pt x="1718993" y="5120424"/>
                  <a:pt x="1719546" y="5120057"/>
                  <a:pt x="1720202" y="5119410"/>
                </a:cubicBezTo>
                <a:cubicBezTo>
                  <a:pt x="1724139" y="5115524"/>
                  <a:pt x="1731801" y="5101504"/>
                  <a:pt x="1735224" y="5090547"/>
                </a:cubicBezTo>
                <a:cubicBezTo>
                  <a:pt x="1750021" y="5047622"/>
                  <a:pt x="1765751" y="5015982"/>
                  <a:pt x="1773188" y="4977090"/>
                </a:cubicBezTo>
                <a:cubicBezTo>
                  <a:pt x="1779915" y="4972545"/>
                  <a:pt x="1783716" y="4968408"/>
                  <a:pt x="1782832" y="4957718"/>
                </a:cubicBezTo>
                <a:cubicBezTo>
                  <a:pt x="1786022" y="4953365"/>
                  <a:pt x="1789447" y="4950033"/>
                  <a:pt x="1791919" y="4945932"/>
                </a:cubicBezTo>
                <a:cubicBezTo>
                  <a:pt x="1794391" y="4941831"/>
                  <a:pt x="1795912" y="4936961"/>
                  <a:pt x="1795298" y="4929538"/>
                </a:cubicBezTo>
                <a:close/>
                <a:moveTo>
                  <a:pt x="173330" y="4873304"/>
                </a:moveTo>
                <a:cubicBezTo>
                  <a:pt x="170039" y="4875759"/>
                  <a:pt x="162294" y="4889746"/>
                  <a:pt x="162294" y="4889746"/>
                </a:cubicBezTo>
                <a:cubicBezTo>
                  <a:pt x="162045" y="4891689"/>
                  <a:pt x="162576" y="4892713"/>
                  <a:pt x="163542" y="4892922"/>
                </a:cubicBezTo>
                <a:cubicBezTo>
                  <a:pt x="164508" y="4893131"/>
                  <a:pt x="165909" y="4892525"/>
                  <a:pt x="167401" y="4891211"/>
                </a:cubicBezTo>
                <a:cubicBezTo>
                  <a:pt x="170384" y="4888580"/>
                  <a:pt x="173729" y="4883112"/>
                  <a:pt x="174686" y="4875638"/>
                </a:cubicBezTo>
                <a:cubicBezTo>
                  <a:pt x="175030" y="4872949"/>
                  <a:pt x="174428" y="4872486"/>
                  <a:pt x="173330" y="4873304"/>
                </a:cubicBezTo>
                <a:close/>
                <a:moveTo>
                  <a:pt x="340741" y="4764408"/>
                </a:moveTo>
                <a:lnTo>
                  <a:pt x="343495" y="4764627"/>
                </a:lnTo>
                <a:cubicBezTo>
                  <a:pt x="344785" y="4764729"/>
                  <a:pt x="345890" y="4764817"/>
                  <a:pt x="345153" y="4764760"/>
                </a:cubicBezTo>
                <a:close/>
                <a:moveTo>
                  <a:pt x="298376" y="4646546"/>
                </a:moveTo>
                <a:cubicBezTo>
                  <a:pt x="305729" y="4639245"/>
                  <a:pt x="286174" y="4665525"/>
                  <a:pt x="263504" y="4694806"/>
                </a:cubicBezTo>
                <a:lnTo>
                  <a:pt x="261177" y="4690648"/>
                </a:lnTo>
                <a:lnTo>
                  <a:pt x="261846" y="4689381"/>
                </a:lnTo>
                <a:lnTo>
                  <a:pt x="281172" y="4666172"/>
                </a:lnTo>
                <a:cubicBezTo>
                  <a:pt x="290483" y="4655144"/>
                  <a:pt x="295925" y="4648979"/>
                  <a:pt x="298376" y="4646546"/>
                </a:cubicBezTo>
                <a:close/>
                <a:moveTo>
                  <a:pt x="450541" y="4414035"/>
                </a:moveTo>
                <a:cubicBezTo>
                  <a:pt x="457894" y="4406735"/>
                  <a:pt x="438339" y="4433014"/>
                  <a:pt x="415668" y="4462295"/>
                </a:cubicBezTo>
                <a:lnTo>
                  <a:pt x="413342" y="4458137"/>
                </a:lnTo>
                <a:lnTo>
                  <a:pt x="414009" y="4456871"/>
                </a:lnTo>
                <a:lnTo>
                  <a:pt x="433337" y="4433661"/>
                </a:lnTo>
                <a:cubicBezTo>
                  <a:pt x="442649" y="4422633"/>
                  <a:pt x="448090" y="4416469"/>
                  <a:pt x="450541" y="4414035"/>
                </a:cubicBezTo>
                <a:close/>
                <a:moveTo>
                  <a:pt x="2178332" y="4338291"/>
                </a:moveTo>
                <a:lnTo>
                  <a:pt x="2166176" y="4349247"/>
                </a:lnTo>
                <a:lnTo>
                  <a:pt x="2157025" y="4359326"/>
                </a:lnTo>
                <a:lnTo>
                  <a:pt x="2142207" y="4391440"/>
                </a:lnTo>
                <a:lnTo>
                  <a:pt x="2151757" y="4385065"/>
                </a:lnTo>
                <a:lnTo>
                  <a:pt x="2137978" y="4401163"/>
                </a:lnTo>
                <a:lnTo>
                  <a:pt x="2146434" y="4402707"/>
                </a:lnTo>
                <a:lnTo>
                  <a:pt x="2170635" y="4353737"/>
                </a:lnTo>
                <a:close/>
                <a:moveTo>
                  <a:pt x="534654" y="4194854"/>
                </a:moveTo>
                <a:lnTo>
                  <a:pt x="533276" y="4196745"/>
                </a:lnTo>
                <a:lnTo>
                  <a:pt x="494149" y="4243103"/>
                </a:lnTo>
                <a:lnTo>
                  <a:pt x="489217" y="4240393"/>
                </a:lnTo>
                <a:lnTo>
                  <a:pt x="486971" y="4238471"/>
                </a:lnTo>
                <a:lnTo>
                  <a:pt x="495744" y="4227677"/>
                </a:lnTo>
                <a:lnTo>
                  <a:pt x="510968" y="4210190"/>
                </a:lnTo>
                <a:lnTo>
                  <a:pt x="513748" y="4208784"/>
                </a:lnTo>
                <a:close/>
                <a:moveTo>
                  <a:pt x="5921790" y="4044583"/>
                </a:moveTo>
                <a:cubicBezTo>
                  <a:pt x="5918201" y="4045135"/>
                  <a:pt x="5914887" y="4046793"/>
                  <a:pt x="5911574" y="4049004"/>
                </a:cubicBezTo>
                <a:cubicBezTo>
                  <a:pt x="5915992" y="4049004"/>
                  <a:pt x="5918201" y="4051220"/>
                  <a:pt x="5920409" y="4053428"/>
                </a:cubicBezTo>
                <a:cubicBezTo>
                  <a:pt x="5933664" y="4064485"/>
                  <a:pt x="5946917" y="4073334"/>
                  <a:pt x="5957967" y="4082182"/>
                </a:cubicBezTo>
                <a:cubicBezTo>
                  <a:pt x="5973430" y="4088815"/>
                  <a:pt x="5984475" y="4097662"/>
                  <a:pt x="5995519" y="4106510"/>
                </a:cubicBezTo>
                <a:cubicBezTo>
                  <a:pt x="6057368" y="4157382"/>
                  <a:pt x="6121433" y="4201615"/>
                  <a:pt x="6189915" y="4239217"/>
                </a:cubicBezTo>
                <a:cubicBezTo>
                  <a:pt x="6192124" y="4241425"/>
                  <a:pt x="6196541" y="4239217"/>
                  <a:pt x="6198750" y="4241425"/>
                </a:cubicBezTo>
                <a:cubicBezTo>
                  <a:pt x="6225257" y="4274601"/>
                  <a:pt x="6258391" y="4301145"/>
                  <a:pt x="6284898" y="4334315"/>
                </a:cubicBezTo>
                <a:lnTo>
                  <a:pt x="6284898" y="4336530"/>
                </a:lnTo>
                <a:cubicBezTo>
                  <a:pt x="6298151" y="4343163"/>
                  <a:pt x="6311412" y="4352011"/>
                  <a:pt x="6320247" y="4365282"/>
                </a:cubicBezTo>
                <a:lnTo>
                  <a:pt x="6335709" y="4376340"/>
                </a:lnTo>
                <a:cubicBezTo>
                  <a:pt x="6335709" y="4369707"/>
                  <a:pt x="6335709" y="4360859"/>
                  <a:pt x="6331292" y="4354225"/>
                </a:cubicBezTo>
                <a:lnTo>
                  <a:pt x="6329082" y="4349801"/>
                </a:lnTo>
                <a:cubicBezTo>
                  <a:pt x="6320247" y="4347588"/>
                  <a:pt x="6315829" y="4338738"/>
                  <a:pt x="6311412" y="4329891"/>
                </a:cubicBezTo>
                <a:cubicBezTo>
                  <a:pt x="6306993" y="4316626"/>
                  <a:pt x="6289316" y="4312202"/>
                  <a:pt x="6284898" y="4298931"/>
                </a:cubicBezTo>
                <a:lnTo>
                  <a:pt x="6280480" y="4296721"/>
                </a:lnTo>
                <a:cubicBezTo>
                  <a:pt x="6276063" y="4294505"/>
                  <a:pt x="6269436" y="4292297"/>
                  <a:pt x="6267227" y="4285658"/>
                </a:cubicBezTo>
                <a:cubicBezTo>
                  <a:pt x="6242928" y="4270177"/>
                  <a:pt x="6225257" y="4241425"/>
                  <a:pt x="6196541" y="4230368"/>
                </a:cubicBezTo>
                <a:cubicBezTo>
                  <a:pt x="6196541" y="4221520"/>
                  <a:pt x="6192124" y="4212672"/>
                  <a:pt x="6183288" y="4208248"/>
                </a:cubicBezTo>
                <a:cubicBezTo>
                  <a:pt x="6174446" y="4206038"/>
                  <a:pt x="6161193" y="4203825"/>
                  <a:pt x="6167820" y="4192767"/>
                </a:cubicBezTo>
                <a:cubicBezTo>
                  <a:pt x="6178864" y="4179495"/>
                  <a:pt x="6187706" y="4194975"/>
                  <a:pt x="6196541" y="4201615"/>
                </a:cubicBezTo>
                <a:lnTo>
                  <a:pt x="6245217" y="4228691"/>
                </a:lnTo>
                <a:lnTo>
                  <a:pt x="6245076" y="4228036"/>
                </a:lnTo>
                <a:cubicBezTo>
                  <a:pt x="6236241" y="4203708"/>
                  <a:pt x="6218570" y="4188220"/>
                  <a:pt x="6198690" y="4172740"/>
                </a:cubicBezTo>
                <a:cubicBezTo>
                  <a:pt x="6167764" y="4148412"/>
                  <a:pt x="6134625" y="4124083"/>
                  <a:pt x="6101491" y="4101963"/>
                </a:cubicBezTo>
                <a:lnTo>
                  <a:pt x="6040162" y="4056641"/>
                </a:lnTo>
                <a:lnTo>
                  <a:pt x="6026443" y="4064485"/>
                </a:lnTo>
                <a:cubicBezTo>
                  <a:pt x="6017608" y="4084397"/>
                  <a:pt x="6037488" y="4082182"/>
                  <a:pt x="6046323" y="4086606"/>
                </a:cubicBezTo>
                <a:cubicBezTo>
                  <a:pt x="6055159" y="4091030"/>
                  <a:pt x="6068419" y="4091030"/>
                  <a:pt x="6079463" y="4102086"/>
                </a:cubicBezTo>
                <a:cubicBezTo>
                  <a:pt x="6066210" y="4119781"/>
                  <a:pt x="6050741" y="4119781"/>
                  <a:pt x="6037488" y="4104301"/>
                </a:cubicBezTo>
                <a:cubicBezTo>
                  <a:pt x="6030861" y="4097662"/>
                  <a:pt x="6019817" y="4095454"/>
                  <a:pt x="6013190" y="4088815"/>
                </a:cubicBezTo>
                <a:cubicBezTo>
                  <a:pt x="6006563" y="4086606"/>
                  <a:pt x="5997728" y="4084397"/>
                  <a:pt x="5995519" y="4075548"/>
                </a:cubicBezTo>
                <a:cubicBezTo>
                  <a:pt x="5988892" y="4066701"/>
                  <a:pt x="5971221" y="4071125"/>
                  <a:pt x="5966803" y="4057852"/>
                </a:cubicBezTo>
                <a:cubicBezTo>
                  <a:pt x="5962385" y="4055644"/>
                  <a:pt x="5960176" y="4053428"/>
                  <a:pt x="5957967" y="4051220"/>
                </a:cubicBezTo>
                <a:cubicBezTo>
                  <a:pt x="5949131" y="4055644"/>
                  <a:pt x="5940290" y="4049004"/>
                  <a:pt x="5933664" y="4046796"/>
                </a:cubicBezTo>
                <a:cubicBezTo>
                  <a:pt x="5929246" y="4044584"/>
                  <a:pt x="5925380" y="4044029"/>
                  <a:pt x="5921790" y="4044583"/>
                </a:cubicBezTo>
                <a:close/>
                <a:moveTo>
                  <a:pt x="784793" y="3978350"/>
                </a:moveTo>
                <a:cubicBezTo>
                  <a:pt x="786749" y="3978350"/>
                  <a:pt x="788583" y="3978787"/>
                  <a:pt x="788097" y="3980540"/>
                </a:cubicBezTo>
                <a:cubicBezTo>
                  <a:pt x="787611" y="3982292"/>
                  <a:pt x="785290" y="3983608"/>
                  <a:pt x="783335" y="3983609"/>
                </a:cubicBezTo>
                <a:cubicBezTo>
                  <a:pt x="782357" y="3983609"/>
                  <a:pt x="781471" y="3983281"/>
                  <a:pt x="780950" y="3982514"/>
                </a:cubicBezTo>
                <a:cubicBezTo>
                  <a:pt x="780429" y="3981748"/>
                  <a:pt x="780275" y="3980543"/>
                  <a:pt x="780760" y="3978790"/>
                </a:cubicBezTo>
                <a:cubicBezTo>
                  <a:pt x="780760" y="3978790"/>
                  <a:pt x="782837" y="3978351"/>
                  <a:pt x="784793" y="3978350"/>
                </a:cubicBezTo>
                <a:close/>
                <a:moveTo>
                  <a:pt x="799892" y="3964042"/>
                </a:moveTo>
                <a:cubicBezTo>
                  <a:pt x="799405" y="3965796"/>
                  <a:pt x="798919" y="3967548"/>
                  <a:pt x="798131" y="3968762"/>
                </a:cubicBezTo>
                <a:cubicBezTo>
                  <a:pt x="797344" y="3969976"/>
                  <a:pt x="796254" y="3970650"/>
                  <a:pt x="794561" y="3970245"/>
                </a:cubicBezTo>
                <a:cubicBezTo>
                  <a:pt x="795532" y="3966741"/>
                  <a:pt x="796504" y="3963235"/>
                  <a:pt x="799892" y="3964042"/>
                </a:cubicBezTo>
                <a:close/>
                <a:moveTo>
                  <a:pt x="686819" y="3962344"/>
                </a:moveTo>
                <a:lnTo>
                  <a:pt x="685441" y="3964234"/>
                </a:lnTo>
                <a:lnTo>
                  <a:pt x="646313" y="4010593"/>
                </a:lnTo>
                <a:lnTo>
                  <a:pt x="641380" y="4007881"/>
                </a:lnTo>
                <a:lnTo>
                  <a:pt x="639136" y="4005961"/>
                </a:lnTo>
                <a:lnTo>
                  <a:pt x="647908" y="3995167"/>
                </a:lnTo>
                <a:lnTo>
                  <a:pt x="663131" y="3977680"/>
                </a:lnTo>
                <a:lnTo>
                  <a:pt x="665913" y="3976273"/>
                </a:lnTo>
                <a:close/>
                <a:moveTo>
                  <a:pt x="784598" y="3956909"/>
                </a:moveTo>
                <a:cubicBezTo>
                  <a:pt x="785999" y="3957042"/>
                  <a:pt x="784638" y="3960425"/>
                  <a:pt x="778157" y="3969157"/>
                </a:cubicBezTo>
                <a:cubicBezTo>
                  <a:pt x="767619" y="3980036"/>
                  <a:pt x="753288" y="3994838"/>
                  <a:pt x="739621" y="4008864"/>
                </a:cubicBezTo>
                <a:lnTo>
                  <a:pt x="734638" y="4013958"/>
                </a:lnTo>
                <a:lnTo>
                  <a:pt x="767564" y="3971427"/>
                </a:lnTo>
                <a:lnTo>
                  <a:pt x="774465" y="3964160"/>
                </a:lnTo>
                <a:cubicBezTo>
                  <a:pt x="779032" y="3959891"/>
                  <a:pt x="783197" y="3956775"/>
                  <a:pt x="784598" y="3956909"/>
                </a:cubicBezTo>
                <a:close/>
                <a:moveTo>
                  <a:pt x="838446" y="3899273"/>
                </a:moveTo>
                <a:lnTo>
                  <a:pt x="837754" y="3901771"/>
                </a:lnTo>
                <a:cubicBezTo>
                  <a:pt x="837754" y="3901771"/>
                  <a:pt x="837997" y="3900894"/>
                  <a:pt x="838300" y="3899799"/>
                </a:cubicBezTo>
                <a:close/>
                <a:moveTo>
                  <a:pt x="839393" y="3895854"/>
                </a:moveTo>
                <a:cubicBezTo>
                  <a:pt x="839576" y="3895198"/>
                  <a:pt x="839454" y="3895636"/>
                  <a:pt x="839211" y="3896512"/>
                </a:cubicBezTo>
                <a:lnTo>
                  <a:pt x="838446" y="3899273"/>
                </a:lnTo>
                <a:close/>
                <a:moveTo>
                  <a:pt x="787453" y="3886561"/>
                </a:moveTo>
                <a:lnTo>
                  <a:pt x="733919" y="3944203"/>
                </a:lnTo>
                <a:lnTo>
                  <a:pt x="658844" y="4032249"/>
                </a:lnTo>
                <a:lnTo>
                  <a:pt x="672098" y="4010912"/>
                </a:lnTo>
                <a:lnTo>
                  <a:pt x="671828" y="4011124"/>
                </a:lnTo>
                <a:cubicBezTo>
                  <a:pt x="668071" y="4014708"/>
                  <a:pt x="664331" y="4018925"/>
                  <a:pt x="661840" y="4019125"/>
                </a:cubicBezTo>
                <a:lnTo>
                  <a:pt x="658306" y="4017184"/>
                </a:lnTo>
                <a:lnTo>
                  <a:pt x="735770" y="3929728"/>
                </a:lnTo>
                <a:lnTo>
                  <a:pt x="738690" y="3927782"/>
                </a:lnTo>
                <a:close/>
                <a:moveTo>
                  <a:pt x="6013973" y="3876032"/>
                </a:moveTo>
                <a:lnTo>
                  <a:pt x="6010920" y="3876375"/>
                </a:lnTo>
                <a:cubicBezTo>
                  <a:pt x="6013129" y="3876375"/>
                  <a:pt x="6015338" y="3878583"/>
                  <a:pt x="6017547" y="3880798"/>
                </a:cubicBezTo>
                <a:cubicBezTo>
                  <a:pt x="6030800" y="3889639"/>
                  <a:pt x="6044054" y="3900702"/>
                  <a:pt x="6057313" y="3909549"/>
                </a:cubicBezTo>
                <a:cubicBezTo>
                  <a:pt x="6070567" y="3913967"/>
                  <a:pt x="6081611" y="3922816"/>
                  <a:pt x="6092656" y="3933879"/>
                </a:cubicBezTo>
                <a:cubicBezTo>
                  <a:pt x="6154505" y="3982535"/>
                  <a:pt x="6218570" y="4028977"/>
                  <a:pt x="6287051" y="4066579"/>
                </a:cubicBezTo>
                <a:cubicBezTo>
                  <a:pt x="6289260" y="4066579"/>
                  <a:pt x="6293678" y="4066579"/>
                  <a:pt x="6295887" y="4068792"/>
                </a:cubicBezTo>
                <a:cubicBezTo>
                  <a:pt x="6322395" y="4099755"/>
                  <a:pt x="6355528" y="4126298"/>
                  <a:pt x="6382035" y="4161684"/>
                </a:cubicBezTo>
                <a:cubicBezTo>
                  <a:pt x="6397504" y="4168317"/>
                  <a:pt x="6408548" y="4179379"/>
                  <a:pt x="6417383" y="4192644"/>
                </a:cubicBezTo>
                <a:lnTo>
                  <a:pt x="6432845" y="4203708"/>
                </a:lnTo>
                <a:cubicBezTo>
                  <a:pt x="6432845" y="4194860"/>
                  <a:pt x="6432845" y="4188220"/>
                  <a:pt x="6430636" y="4181588"/>
                </a:cubicBezTo>
                <a:lnTo>
                  <a:pt x="6426219" y="4174956"/>
                </a:lnTo>
                <a:cubicBezTo>
                  <a:pt x="6417383" y="4172740"/>
                  <a:pt x="6412965" y="4166108"/>
                  <a:pt x="6408548" y="4157260"/>
                </a:cubicBezTo>
                <a:cubicBezTo>
                  <a:pt x="6404130" y="4143989"/>
                  <a:pt x="6388661" y="4139564"/>
                  <a:pt x="6382035" y="4126298"/>
                </a:cubicBezTo>
                <a:lnTo>
                  <a:pt x="6377617" y="4124083"/>
                </a:lnTo>
                <a:cubicBezTo>
                  <a:pt x="6373199" y="4121875"/>
                  <a:pt x="6366572" y="4117450"/>
                  <a:pt x="6366572" y="4110811"/>
                </a:cubicBezTo>
                <a:cubicBezTo>
                  <a:pt x="6340066" y="4097546"/>
                  <a:pt x="6322395" y="4068792"/>
                  <a:pt x="6293678" y="4057730"/>
                </a:cubicBezTo>
                <a:lnTo>
                  <a:pt x="6281575" y="4037531"/>
                </a:lnTo>
                <a:lnTo>
                  <a:pt x="6240719" y="4000348"/>
                </a:lnTo>
                <a:cubicBezTo>
                  <a:pt x="6223048" y="3998138"/>
                  <a:pt x="6203168" y="4000348"/>
                  <a:pt x="6200959" y="3976018"/>
                </a:cubicBezTo>
                <a:cubicBezTo>
                  <a:pt x="6174446" y="3953899"/>
                  <a:pt x="6141313" y="3945057"/>
                  <a:pt x="6114806" y="3922938"/>
                </a:cubicBezTo>
                <a:cubicBezTo>
                  <a:pt x="6090508" y="3900818"/>
                  <a:pt x="6059577" y="3889761"/>
                  <a:pt x="6028652" y="3878705"/>
                </a:cubicBezTo>
                <a:close/>
                <a:moveTo>
                  <a:pt x="5962385" y="3772542"/>
                </a:moveTo>
                <a:cubicBezTo>
                  <a:pt x="5964594" y="3774751"/>
                  <a:pt x="5966803" y="3776966"/>
                  <a:pt x="5969012" y="3779175"/>
                </a:cubicBezTo>
                <a:lnTo>
                  <a:pt x="5975908" y="3782896"/>
                </a:lnTo>
                <a:lnTo>
                  <a:pt x="5999937" y="3801296"/>
                </a:lnTo>
                <a:cubicBezTo>
                  <a:pt x="6019817" y="3810144"/>
                  <a:pt x="6044115" y="3812352"/>
                  <a:pt x="6061786" y="3830047"/>
                </a:cubicBezTo>
                <a:lnTo>
                  <a:pt x="6077102" y="3848784"/>
                </a:lnTo>
                <a:lnTo>
                  <a:pt x="6097875" y="3858237"/>
                </a:lnTo>
                <a:lnTo>
                  <a:pt x="6090508" y="3852161"/>
                </a:lnTo>
                <a:cubicBezTo>
                  <a:pt x="6086090" y="3843319"/>
                  <a:pt x="6079463" y="3836680"/>
                  <a:pt x="6075045" y="3827832"/>
                </a:cubicBezTo>
                <a:cubicBezTo>
                  <a:pt x="6070628" y="3830047"/>
                  <a:pt x="6066210" y="3827832"/>
                  <a:pt x="6061786" y="3823408"/>
                </a:cubicBezTo>
                <a:cubicBezTo>
                  <a:pt x="6044115" y="3807928"/>
                  <a:pt x="6026443" y="3792447"/>
                  <a:pt x="5997728" y="3794657"/>
                </a:cubicBezTo>
                <a:lnTo>
                  <a:pt x="5975908" y="3782896"/>
                </a:lnTo>
                <a:close/>
                <a:moveTo>
                  <a:pt x="5529354" y="3752515"/>
                </a:moveTo>
                <a:cubicBezTo>
                  <a:pt x="5524936" y="3754724"/>
                  <a:pt x="5516100" y="3752515"/>
                  <a:pt x="5511683" y="3759148"/>
                </a:cubicBezTo>
                <a:cubicBezTo>
                  <a:pt x="5502847" y="3772419"/>
                  <a:pt x="5518309" y="3776845"/>
                  <a:pt x="5524936" y="3783477"/>
                </a:cubicBezTo>
                <a:cubicBezTo>
                  <a:pt x="5531563" y="3790116"/>
                  <a:pt x="5538189" y="3794539"/>
                  <a:pt x="5542607" y="3801173"/>
                </a:cubicBezTo>
                <a:cubicBezTo>
                  <a:pt x="5547025" y="3803388"/>
                  <a:pt x="5551443" y="3805597"/>
                  <a:pt x="5555860" y="3807806"/>
                </a:cubicBezTo>
                <a:cubicBezTo>
                  <a:pt x="5566905" y="3812229"/>
                  <a:pt x="5577949" y="3818869"/>
                  <a:pt x="5589000" y="3823292"/>
                </a:cubicBezTo>
                <a:lnTo>
                  <a:pt x="5602394" y="3836706"/>
                </a:lnTo>
                <a:lnTo>
                  <a:pt x="5666373" y="3854376"/>
                </a:lnTo>
                <a:cubicBezTo>
                  <a:pt x="5726020" y="3896401"/>
                  <a:pt x="5794496" y="3922938"/>
                  <a:pt x="5858561" y="3956115"/>
                </a:cubicBezTo>
                <a:cubicBezTo>
                  <a:pt x="5882858" y="3969387"/>
                  <a:pt x="5909365" y="3982652"/>
                  <a:pt x="5933664" y="4000348"/>
                </a:cubicBezTo>
                <a:lnTo>
                  <a:pt x="6019462" y="4041344"/>
                </a:lnTo>
                <a:lnTo>
                  <a:pt x="6008711" y="4033402"/>
                </a:lnTo>
                <a:cubicBezTo>
                  <a:pt x="5975577" y="4013497"/>
                  <a:pt x="5942444" y="3995803"/>
                  <a:pt x="5913721" y="3967049"/>
                </a:cubicBezTo>
                <a:cubicBezTo>
                  <a:pt x="5869544" y="3938302"/>
                  <a:pt x="5820948" y="3918392"/>
                  <a:pt x="5774554" y="3889639"/>
                </a:cubicBezTo>
                <a:cubicBezTo>
                  <a:pt x="5697237" y="3838772"/>
                  <a:pt x="5611089" y="3805597"/>
                  <a:pt x="5535980" y="3752515"/>
                </a:cubicBezTo>
                <a:cubicBezTo>
                  <a:pt x="5533772" y="3752515"/>
                  <a:pt x="5531563" y="3752515"/>
                  <a:pt x="5529354" y="3752515"/>
                </a:cubicBezTo>
                <a:close/>
                <a:moveTo>
                  <a:pt x="936762" y="3724397"/>
                </a:moveTo>
                <a:cubicBezTo>
                  <a:pt x="938163" y="3724531"/>
                  <a:pt x="936802" y="3727915"/>
                  <a:pt x="930320" y="3736647"/>
                </a:cubicBezTo>
                <a:cubicBezTo>
                  <a:pt x="919784" y="3747525"/>
                  <a:pt x="905451" y="3762327"/>
                  <a:pt x="891786" y="3776354"/>
                </a:cubicBezTo>
                <a:lnTo>
                  <a:pt x="886803" y="3781446"/>
                </a:lnTo>
                <a:lnTo>
                  <a:pt x="919727" y="3738917"/>
                </a:lnTo>
                <a:lnTo>
                  <a:pt x="926630" y="3731649"/>
                </a:lnTo>
                <a:cubicBezTo>
                  <a:pt x="931197" y="3727381"/>
                  <a:pt x="935361" y="3724264"/>
                  <a:pt x="936762" y="3724397"/>
                </a:cubicBezTo>
                <a:close/>
                <a:moveTo>
                  <a:pt x="990609" y="3666763"/>
                </a:moveTo>
                <a:lnTo>
                  <a:pt x="990465" y="3667288"/>
                </a:lnTo>
                <a:cubicBezTo>
                  <a:pt x="990160" y="3668383"/>
                  <a:pt x="989918" y="3669260"/>
                  <a:pt x="989918" y="3669260"/>
                </a:cubicBezTo>
                <a:close/>
                <a:moveTo>
                  <a:pt x="991558" y="3663343"/>
                </a:moveTo>
                <a:cubicBezTo>
                  <a:pt x="991740" y="3662686"/>
                  <a:pt x="991619" y="3663125"/>
                  <a:pt x="991376" y="3664002"/>
                </a:cubicBezTo>
                <a:lnTo>
                  <a:pt x="990609" y="3666763"/>
                </a:lnTo>
                <a:close/>
                <a:moveTo>
                  <a:pt x="1110092" y="3653855"/>
                </a:moveTo>
                <a:lnTo>
                  <a:pt x="1106949" y="3655324"/>
                </a:lnTo>
                <a:lnTo>
                  <a:pt x="1079900" y="3687185"/>
                </a:lnTo>
                <a:close/>
                <a:moveTo>
                  <a:pt x="1131800" y="3647234"/>
                </a:moveTo>
                <a:lnTo>
                  <a:pt x="1129316" y="3647338"/>
                </a:lnTo>
                <a:lnTo>
                  <a:pt x="1089092" y="3689173"/>
                </a:lnTo>
                <a:cubicBezTo>
                  <a:pt x="1050168" y="3734082"/>
                  <a:pt x="1090373" y="3697576"/>
                  <a:pt x="1101194" y="3684583"/>
                </a:cubicBezTo>
                <a:lnTo>
                  <a:pt x="1135354" y="3649756"/>
                </a:lnTo>
                <a:close/>
                <a:moveTo>
                  <a:pt x="3934204" y="3549504"/>
                </a:moveTo>
                <a:lnTo>
                  <a:pt x="3927810" y="3551248"/>
                </a:lnTo>
                <a:cubicBezTo>
                  <a:pt x="3934438" y="3551248"/>
                  <a:pt x="3938854" y="3553462"/>
                  <a:pt x="3945488" y="3555671"/>
                </a:cubicBezTo>
                <a:lnTo>
                  <a:pt x="4041963" y="3565615"/>
                </a:lnTo>
                <a:lnTo>
                  <a:pt x="3956587" y="3551370"/>
                </a:lnTo>
                <a:close/>
                <a:moveTo>
                  <a:pt x="5059713" y="3546208"/>
                </a:moveTo>
                <a:cubicBezTo>
                  <a:pt x="5048668" y="3550633"/>
                  <a:pt x="5039833" y="3552848"/>
                  <a:pt x="5028788" y="3552848"/>
                </a:cubicBezTo>
                <a:cubicBezTo>
                  <a:pt x="5017743" y="3559484"/>
                  <a:pt x="5006145" y="3563907"/>
                  <a:pt x="4994271" y="3565564"/>
                </a:cubicBezTo>
                <a:lnTo>
                  <a:pt x="4983507" y="3565771"/>
                </a:lnTo>
                <a:lnTo>
                  <a:pt x="5023271" y="3579569"/>
                </a:lnTo>
                <a:cubicBezTo>
                  <a:pt x="5067176" y="3595604"/>
                  <a:pt x="5110805" y="3612192"/>
                  <a:pt x="5153882" y="3628780"/>
                </a:cubicBezTo>
                <a:cubicBezTo>
                  <a:pt x="5233403" y="3661957"/>
                  <a:pt x="5308512" y="3701766"/>
                  <a:pt x="5385830" y="3739367"/>
                </a:cubicBezTo>
                <a:lnTo>
                  <a:pt x="5518144" y="3797655"/>
                </a:lnTo>
                <a:lnTo>
                  <a:pt x="5507265" y="3790116"/>
                </a:lnTo>
                <a:cubicBezTo>
                  <a:pt x="5502847" y="3779053"/>
                  <a:pt x="5480757" y="3790116"/>
                  <a:pt x="5489593" y="3770211"/>
                </a:cubicBezTo>
                <a:cubicBezTo>
                  <a:pt x="5494011" y="3756939"/>
                  <a:pt x="5487384" y="3745883"/>
                  <a:pt x="5480757" y="3734820"/>
                </a:cubicBezTo>
                <a:lnTo>
                  <a:pt x="5460871" y="3710491"/>
                </a:lnTo>
                <a:cubicBezTo>
                  <a:pt x="5458662" y="3712705"/>
                  <a:pt x="5456453" y="3710491"/>
                  <a:pt x="5456453" y="3710491"/>
                </a:cubicBezTo>
                <a:cubicBezTo>
                  <a:pt x="5443200" y="3708282"/>
                  <a:pt x="5432155" y="3706067"/>
                  <a:pt x="5425529" y="3692801"/>
                </a:cubicBezTo>
                <a:cubicBezTo>
                  <a:pt x="5421111" y="3690586"/>
                  <a:pt x="5416693" y="3688378"/>
                  <a:pt x="5412275" y="3686162"/>
                </a:cubicBezTo>
                <a:cubicBezTo>
                  <a:pt x="5396813" y="3683954"/>
                  <a:pt x="5383560" y="3679530"/>
                  <a:pt x="5374724" y="3668474"/>
                </a:cubicBezTo>
                <a:cubicBezTo>
                  <a:pt x="5295197" y="3635296"/>
                  <a:pt x="5213461" y="3602121"/>
                  <a:pt x="5133941" y="3566729"/>
                </a:cubicBezTo>
                <a:cubicBezTo>
                  <a:pt x="5119026" y="3560098"/>
                  <a:pt x="5102872" y="3559682"/>
                  <a:pt x="5089204" y="3553359"/>
                </a:cubicBezTo>
                <a:lnTo>
                  <a:pt x="5080433" y="3547320"/>
                </a:lnTo>
                <a:lnTo>
                  <a:pt x="5078212" y="3548699"/>
                </a:lnTo>
                <a:cubicBezTo>
                  <a:pt x="5072413" y="3551739"/>
                  <a:pt x="5066339" y="3552846"/>
                  <a:pt x="5059713" y="3546208"/>
                </a:cubicBezTo>
                <a:close/>
                <a:moveTo>
                  <a:pt x="4105240" y="3543319"/>
                </a:moveTo>
                <a:lnTo>
                  <a:pt x="4084716" y="3546946"/>
                </a:lnTo>
                <a:cubicBezTo>
                  <a:pt x="4084716" y="3551370"/>
                  <a:pt x="4084716" y="3553580"/>
                  <a:pt x="4086925" y="3558004"/>
                </a:cubicBezTo>
                <a:cubicBezTo>
                  <a:pt x="4081399" y="3565743"/>
                  <a:pt x="4074774" y="3565743"/>
                  <a:pt x="4068146" y="3564917"/>
                </a:cubicBezTo>
                <a:lnTo>
                  <a:pt x="4051661" y="3566618"/>
                </a:lnTo>
                <a:lnTo>
                  <a:pt x="4095699" y="3571152"/>
                </a:lnTo>
                <a:cubicBezTo>
                  <a:pt x="4102327" y="3571152"/>
                  <a:pt x="4108953" y="3571152"/>
                  <a:pt x="4115579" y="3571152"/>
                </a:cubicBezTo>
                <a:lnTo>
                  <a:pt x="4110545" y="3573932"/>
                </a:lnTo>
                <a:lnTo>
                  <a:pt x="4142967" y="3577177"/>
                </a:lnTo>
                <a:cubicBezTo>
                  <a:pt x="4218077" y="3581601"/>
                  <a:pt x="4293179" y="3586024"/>
                  <a:pt x="4368289" y="3588233"/>
                </a:cubicBezTo>
                <a:lnTo>
                  <a:pt x="4455619" y="3587168"/>
                </a:lnTo>
                <a:close/>
                <a:moveTo>
                  <a:pt x="1111890" y="3542332"/>
                </a:moveTo>
                <a:cubicBezTo>
                  <a:pt x="1116249" y="3539635"/>
                  <a:pt x="1122612" y="3544890"/>
                  <a:pt x="1118093" y="3548172"/>
                </a:cubicBezTo>
                <a:close/>
                <a:moveTo>
                  <a:pt x="5329212" y="3490919"/>
                </a:moveTo>
                <a:lnTo>
                  <a:pt x="5328878" y="3491162"/>
                </a:lnTo>
                <a:lnTo>
                  <a:pt x="5336135" y="3494426"/>
                </a:lnTo>
                <a:lnTo>
                  <a:pt x="5335562" y="3493681"/>
                </a:lnTo>
                <a:cubicBezTo>
                  <a:pt x="5333630" y="3492576"/>
                  <a:pt x="5331421" y="3492024"/>
                  <a:pt x="5329212" y="3490919"/>
                </a:cubicBezTo>
                <a:close/>
                <a:moveTo>
                  <a:pt x="5426889" y="3459666"/>
                </a:moveTo>
                <a:lnTo>
                  <a:pt x="5413156" y="3462166"/>
                </a:lnTo>
                <a:cubicBezTo>
                  <a:pt x="5404321" y="3466590"/>
                  <a:pt x="5417574" y="3477647"/>
                  <a:pt x="5410948" y="3486494"/>
                </a:cubicBezTo>
                <a:cubicBezTo>
                  <a:pt x="5391067" y="3473223"/>
                  <a:pt x="5373397" y="3486494"/>
                  <a:pt x="5353510" y="3490919"/>
                </a:cubicBezTo>
                <a:cubicBezTo>
                  <a:pt x="5353510" y="3495344"/>
                  <a:pt x="5358481" y="3499213"/>
                  <a:pt x="5361520" y="3503084"/>
                </a:cubicBezTo>
                <a:lnTo>
                  <a:pt x="5362793" y="3506412"/>
                </a:lnTo>
                <a:lnTo>
                  <a:pt x="5367819" y="3508673"/>
                </a:lnTo>
                <a:cubicBezTo>
                  <a:pt x="5406200" y="3526919"/>
                  <a:pt x="5444308" y="3545719"/>
                  <a:pt x="5482966" y="3564521"/>
                </a:cubicBezTo>
                <a:cubicBezTo>
                  <a:pt x="5538189" y="3591058"/>
                  <a:pt x="5591209" y="3617601"/>
                  <a:pt x="5648640" y="3639720"/>
                </a:cubicBezTo>
                <a:cubicBezTo>
                  <a:pt x="5666312" y="3646353"/>
                  <a:pt x="5683983" y="3655202"/>
                  <a:pt x="5701661" y="3664049"/>
                </a:cubicBezTo>
                <a:lnTo>
                  <a:pt x="5724924" y="3669869"/>
                </a:lnTo>
                <a:lnTo>
                  <a:pt x="5710551" y="3661957"/>
                </a:lnTo>
                <a:cubicBezTo>
                  <a:pt x="5703924" y="3661957"/>
                  <a:pt x="5695089" y="3657533"/>
                  <a:pt x="5701715" y="3650900"/>
                </a:cubicBezTo>
                <a:cubicBezTo>
                  <a:pt x="5708342" y="3642053"/>
                  <a:pt x="5717178" y="3648685"/>
                  <a:pt x="5723811" y="3655324"/>
                </a:cubicBezTo>
                <a:cubicBezTo>
                  <a:pt x="5737064" y="3655324"/>
                  <a:pt x="5750318" y="3659742"/>
                  <a:pt x="5761362" y="3666381"/>
                </a:cubicBezTo>
                <a:cubicBezTo>
                  <a:pt x="5809959" y="3670805"/>
                  <a:pt x="5836472" y="3710614"/>
                  <a:pt x="5874023" y="3732733"/>
                </a:cubicBezTo>
                <a:cubicBezTo>
                  <a:pt x="5878441" y="3737157"/>
                  <a:pt x="5882858" y="3739367"/>
                  <a:pt x="5887276" y="3743790"/>
                </a:cubicBezTo>
                <a:cubicBezTo>
                  <a:pt x="5902738" y="3750423"/>
                  <a:pt x="5918201" y="3757062"/>
                  <a:pt x="5933664" y="3763694"/>
                </a:cubicBezTo>
                <a:cubicBezTo>
                  <a:pt x="5940290" y="3768118"/>
                  <a:pt x="5949131" y="3765904"/>
                  <a:pt x="5955758" y="3768118"/>
                </a:cubicBezTo>
                <a:cubicBezTo>
                  <a:pt x="5951340" y="3765904"/>
                  <a:pt x="5949131" y="3763694"/>
                  <a:pt x="5946917" y="3757062"/>
                </a:cubicBezTo>
                <a:cubicBezTo>
                  <a:pt x="5933664" y="3739367"/>
                  <a:pt x="5902738" y="3739367"/>
                  <a:pt x="5902738" y="3708404"/>
                </a:cubicBezTo>
                <a:cubicBezTo>
                  <a:pt x="5851934" y="3681861"/>
                  <a:pt x="5801123" y="3657533"/>
                  <a:pt x="5754735" y="3626571"/>
                </a:cubicBezTo>
                <a:cubicBezTo>
                  <a:pt x="5743691" y="3624356"/>
                  <a:pt x="5739273" y="3619931"/>
                  <a:pt x="5734855" y="3613300"/>
                </a:cubicBezTo>
                <a:cubicBezTo>
                  <a:pt x="5714969" y="3617723"/>
                  <a:pt x="5699506" y="3608876"/>
                  <a:pt x="5684044" y="3595604"/>
                </a:cubicBezTo>
                <a:cubicBezTo>
                  <a:pt x="5655329" y="3580123"/>
                  <a:pt x="5624404" y="3566851"/>
                  <a:pt x="5593473" y="3553580"/>
                </a:cubicBezTo>
                <a:cubicBezTo>
                  <a:pt x="5591264" y="3551370"/>
                  <a:pt x="5591264" y="3551370"/>
                  <a:pt x="5591264" y="3549162"/>
                </a:cubicBezTo>
                <a:cubicBezTo>
                  <a:pt x="5578010" y="3551370"/>
                  <a:pt x="5569175" y="3544737"/>
                  <a:pt x="5562548" y="3533674"/>
                </a:cubicBezTo>
                <a:cubicBezTo>
                  <a:pt x="5537698" y="3505479"/>
                  <a:pt x="5501662" y="3495941"/>
                  <a:pt x="5468423" y="3480805"/>
                </a:cubicBezTo>
                <a:lnTo>
                  <a:pt x="5454960" y="3473223"/>
                </a:lnTo>
                <a:lnTo>
                  <a:pt x="5447947" y="3473224"/>
                </a:lnTo>
                <a:cubicBezTo>
                  <a:pt x="5445738" y="3471566"/>
                  <a:pt x="5444081" y="3468802"/>
                  <a:pt x="5441872" y="3466590"/>
                </a:cubicBezTo>
                <a:lnTo>
                  <a:pt x="5439910" y="3464750"/>
                </a:lnTo>
                <a:lnTo>
                  <a:pt x="5436634" y="3462904"/>
                </a:lnTo>
                <a:close/>
                <a:moveTo>
                  <a:pt x="1303162" y="3446285"/>
                </a:moveTo>
                <a:lnTo>
                  <a:pt x="1285822" y="3462782"/>
                </a:lnTo>
                <a:lnTo>
                  <a:pt x="1273566" y="3476493"/>
                </a:lnTo>
                <a:lnTo>
                  <a:pt x="1292510" y="3458480"/>
                </a:lnTo>
                <a:close/>
                <a:moveTo>
                  <a:pt x="1407165" y="3344221"/>
                </a:moveTo>
                <a:lnTo>
                  <a:pt x="1383021" y="3363253"/>
                </a:lnTo>
                <a:lnTo>
                  <a:pt x="1376496" y="3371652"/>
                </a:lnTo>
                <a:lnTo>
                  <a:pt x="1355829" y="3390202"/>
                </a:lnTo>
                <a:lnTo>
                  <a:pt x="1345463" y="3396428"/>
                </a:lnTo>
                <a:lnTo>
                  <a:pt x="1340916" y="3403589"/>
                </a:lnTo>
                <a:lnTo>
                  <a:pt x="1355829" y="3390202"/>
                </a:lnTo>
                <a:lnTo>
                  <a:pt x="1367555" y="3383159"/>
                </a:lnTo>
                <a:lnTo>
                  <a:pt x="1376496" y="3371652"/>
                </a:lnTo>
                <a:lnTo>
                  <a:pt x="1402961" y="3347893"/>
                </a:lnTo>
                <a:close/>
                <a:moveTo>
                  <a:pt x="1522188" y="3310171"/>
                </a:moveTo>
                <a:cubicBezTo>
                  <a:pt x="1517770" y="3312387"/>
                  <a:pt x="1513353" y="3312387"/>
                  <a:pt x="1511143" y="3316811"/>
                </a:cubicBezTo>
                <a:lnTo>
                  <a:pt x="1506119" y="3336090"/>
                </a:lnTo>
                <a:lnTo>
                  <a:pt x="1539920" y="3314718"/>
                </a:lnTo>
                <a:lnTo>
                  <a:pt x="1543335" y="3311940"/>
                </a:lnTo>
                <a:close/>
                <a:moveTo>
                  <a:pt x="1418362" y="3307963"/>
                </a:moveTo>
                <a:lnTo>
                  <a:pt x="1413944" y="3312387"/>
                </a:lnTo>
                <a:cubicBezTo>
                  <a:pt x="1380811" y="3336714"/>
                  <a:pt x="1349880" y="3365467"/>
                  <a:pt x="1323374" y="3396428"/>
                </a:cubicBezTo>
                <a:cubicBezTo>
                  <a:pt x="1314538" y="3403068"/>
                  <a:pt x="1307911" y="3414124"/>
                  <a:pt x="1296866" y="3416334"/>
                </a:cubicBezTo>
                <a:lnTo>
                  <a:pt x="1294658" y="3418548"/>
                </a:lnTo>
                <a:cubicBezTo>
                  <a:pt x="1285822" y="3447302"/>
                  <a:pt x="1263734" y="3462782"/>
                  <a:pt x="1239428" y="3478262"/>
                </a:cubicBezTo>
                <a:cubicBezTo>
                  <a:pt x="1226176" y="3464991"/>
                  <a:pt x="1215130" y="3478262"/>
                  <a:pt x="1206296" y="3482685"/>
                </a:cubicBezTo>
                <a:cubicBezTo>
                  <a:pt x="1162118" y="3522496"/>
                  <a:pt x="1135610" y="3575578"/>
                  <a:pt x="1091426" y="3615393"/>
                </a:cubicBezTo>
                <a:lnTo>
                  <a:pt x="1018532" y="3701644"/>
                </a:lnTo>
                <a:lnTo>
                  <a:pt x="929900" y="3831503"/>
                </a:lnTo>
                <a:lnTo>
                  <a:pt x="965573" y="3788023"/>
                </a:lnTo>
                <a:cubicBezTo>
                  <a:pt x="1027423" y="3715038"/>
                  <a:pt x="1089279" y="3646476"/>
                  <a:pt x="1159969" y="3584547"/>
                </a:cubicBezTo>
                <a:lnTo>
                  <a:pt x="1207782" y="3539067"/>
                </a:lnTo>
                <a:lnTo>
                  <a:pt x="1217339" y="3524711"/>
                </a:lnTo>
                <a:cubicBezTo>
                  <a:pt x="1223966" y="3515864"/>
                  <a:pt x="1230593" y="3504807"/>
                  <a:pt x="1237219" y="3495957"/>
                </a:cubicBezTo>
                <a:cubicBezTo>
                  <a:pt x="1239428" y="3495957"/>
                  <a:pt x="1241637" y="3498167"/>
                  <a:pt x="1243846" y="3498167"/>
                </a:cubicBezTo>
                <a:cubicBezTo>
                  <a:pt x="1250474" y="3480477"/>
                  <a:pt x="1263734" y="3467205"/>
                  <a:pt x="1276986" y="3456150"/>
                </a:cubicBezTo>
                <a:cubicBezTo>
                  <a:pt x="1290239" y="3438453"/>
                  <a:pt x="1305704" y="3425181"/>
                  <a:pt x="1321165" y="3411908"/>
                </a:cubicBezTo>
                <a:cubicBezTo>
                  <a:pt x="1330000" y="3405277"/>
                  <a:pt x="1336627" y="3396428"/>
                  <a:pt x="1345463" y="3387581"/>
                </a:cubicBezTo>
                <a:cubicBezTo>
                  <a:pt x="1354298" y="3376525"/>
                  <a:pt x="1365343" y="3365467"/>
                  <a:pt x="1374185" y="3356620"/>
                </a:cubicBezTo>
                <a:cubicBezTo>
                  <a:pt x="1387438" y="3341138"/>
                  <a:pt x="1400692" y="3327867"/>
                  <a:pt x="1413944" y="3314595"/>
                </a:cubicBezTo>
                <a:cubicBezTo>
                  <a:pt x="1413944" y="3312387"/>
                  <a:pt x="1416154" y="3310171"/>
                  <a:pt x="1418362" y="3307963"/>
                </a:cubicBezTo>
                <a:close/>
                <a:moveTo>
                  <a:pt x="1552355" y="3272853"/>
                </a:moveTo>
                <a:lnTo>
                  <a:pt x="1530643" y="3289540"/>
                </a:lnTo>
                <a:lnTo>
                  <a:pt x="1519461" y="3292998"/>
                </a:lnTo>
                <a:cubicBezTo>
                  <a:pt x="1514802" y="3295589"/>
                  <a:pt x="1510730" y="3298977"/>
                  <a:pt x="1507003" y="3302708"/>
                </a:cubicBezTo>
                <a:lnTo>
                  <a:pt x="1489023" y="3323173"/>
                </a:lnTo>
                <a:lnTo>
                  <a:pt x="1462602" y="3343469"/>
                </a:lnTo>
                <a:cubicBezTo>
                  <a:pt x="1453767" y="3365584"/>
                  <a:pt x="1425051" y="3370008"/>
                  <a:pt x="1416215" y="3392127"/>
                </a:cubicBezTo>
                <a:cubicBezTo>
                  <a:pt x="1411796" y="3400975"/>
                  <a:pt x="1402961" y="3407607"/>
                  <a:pt x="1396335" y="3414246"/>
                </a:cubicBezTo>
                <a:lnTo>
                  <a:pt x="1400728" y="3411873"/>
                </a:lnTo>
                <a:lnTo>
                  <a:pt x="1486845" y="3325651"/>
                </a:lnTo>
                <a:lnTo>
                  <a:pt x="1489023" y="3323173"/>
                </a:lnTo>
                <a:lnTo>
                  <a:pt x="1494635" y="3318862"/>
                </a:lnTo>
                <a:cubicBezTo>
                  <a:pt x="1505681" y="3310845"/>
                  <a:pt x="1516726" y="3302550"/>
                  <a:pt x="1526667" y="3292599"/>
                </a:cubicBezTo>
                <a:lnTo>
                  <a:pt x="1530643" y="3289540"/>
                </a:lnTo>
                <a:lnTo>
                  <a:pt x="1535442" y="3288058"/>
                </a:lnTo>
                <a:close/>
                <a:moveTo>
                  <a:pt x="2039138" y="2821055"/>
                </a:moveTo>
                <a:lnTo>
                  <a:pt x="2014420" y="2842605"/>
                </a:lnTo>
                <a:cubicBezTo>
                  <a:pt x="2001408" y="2852903"/>
                  <a:pt x="1987739" y="2862303"/>
                  <a:pt x="1972830" y="2870043"/>
                </a:cubicBezTo>
                <a:cubicBezTo>
                  <a:pt x="1961785" y="2876675"/>
                  <a:pt x="1952943" y="2881099"/>
                  <a:pt x="1941898" y="2887738"/>
                </a:cubicBezTo>
                <a:cubicBezTo>
                  <a:pt x="1939690" y="2889947"/>
                  <a:pt x="1937482" y="2889947"/>
                  <a:pt x="1935273" y="2892163"/>
                </a:cubicBezTo>
                <a:cubicBezTo>
                  <a:pt x="1930854" y="2896578"/>
                  <a:pt x="1924227" y="2903218"/>
                  <a:pt x="1915391" y="2903218"/>
                </a:cubicBezTo>
                <a:cubicBezTo>
                  <a:pt x="1908766" y="2909850"/>
                  <a:pt x="1899930" y="2916490"/>
                  <a:pt x="1893304" y="2923123"/>
                </a:cubicBezTo>
                <a:cubicBezTo>
                  <a:pt x="1877840" y="2934181"/>
                  <a:pt x="1866797" y="2947452"/>
                  <a:pt x="1849126" y="2954085"/>
                </a:cubicBezTo>
                <a:cubicBezTo>
                  <a:pt x="1815985" y="2978412"/>
                  <a:pt x="1782851" y="3004957"/>
                  <a:pt x="1747509" y="3024861"/>
                </a:cubicBezTo>
                <a:cubicBezTo>
                  <a:pt x="1709950" y="3062461"/>
                  <a:pt x="1663563" y="3084575"/>
                  <a:pt x="1623804" y="3119967"/>
                </a:cubicBezTo>
                <a:cubicBezTo>
                  <a:pt x="1603922" y="3137656"/>
                  <a:pt x="1581828" y="3153143"/>
                  <a:pt x="1559739" y="3168624"/>
                </a:cubicBezTo>
                <a:cubicBezTo>
                  <a:pt x="1550903" y="3190737"/>
                  <a:pt x="1522188" y="3195161"/>
                  <a:pt x="1513353" y="3217281"/>
                </a:cubicBezTo>
                <a:cubicBezTo>
                  <a:pt x="1508934" y="3226128"/>
                  <a:pt x="1500100" y="3234977"/>
                  <a:pt x="1493473" y="3241610"/>
                </a:cubicBezTo>
                <a:cubicBezTo>
                  <a:pt x="1502308" y="3234977"/>
                  <a:pt x="1511143" y="3228338"/>
                  <a:pt x="1522188" y="3226128"/>
                </a:cubicBezTo>
                <a:cubicBezTo>
                  <a:pt x="1539858" y="3217281"/>
                  <a:pt x="1546486" y="3195161"/>
                  <a:pt x="1570783" y="3192952"/>
                </a:cubicBezTo>
                <a:cubicBezTo>
                  <a:pt x="1572993" y="3190737"/>
                  <a:pt x="1575201" y="3190737"/>
                  <a:pt x="1577411" y="3188528"/>
                </a:cubicBezTo>
                <a:cubicBezTo>
                  <a:pt x="1581828" y="3181896"/>
                  <a:pt x="1595081" y="3179680"/>
                  <a:pt x="1595081" y="3168624"/>
                </a:cubicBezTo>
                <a:cubicBezTo>
                  <a:pt x="1606132" y="3157567"/>
                  <a:pt x="1619385" y="3148719"/>
                  <a:pt x="1637058" y="3142080"/>
                </a:cubicBezTo>
                <a:cubicBezTo>
                  <a:pt x="1645894" y="3126598"/>
                  <a:pt x="1659146" y="3122175"/>
                  <a:pt x="1674608" y="3113327"/>
                </a:cubicBezTo>
                <a:cubicBezTo>
                  <a:pt x="1703324" y="3088999"/>
                  <a:pt x="1734256" y="3066884"/>
                  <a:pt x="1765180" y="3042557"/>
                </a:cubicBezTo>
                <a:cubicBezTo>
                  <a:pt x="1778433" y="3027077"/>
                  <a:pt x="1796104" y="3018228"/>
                  <a:pt x="1813777" y="3009381"/>
                </a:cubicBezTo>
                <a:cubicBezTo>
                  <a:pt x="1827029" y="2993900"/>
                  <a:pt x="1844708" y="2985051"/>
                  <a:pt x="1860169" y="2971780"/>
                </a:cubicBezTo>
                <a:cubicBezTo>
                  <a:pt x="1880050" y="2960724"/>
                  <a:pt x="1897720" y="2947452"/>
                  <a:pt x="1924227" y="2931971"/>
                </a:cubicBezTo>
                <a:cubicBezTo>
                  <a:pt x="1910974" y="2960724"/>
                  <a:pt x="1888885" y="2967356"/>
                  <a:pt x="1873422" y="2978412"/>
                </a:cubicBezTo>
                <a:cubicBezTo>
                  <a:pt x="1866797" y="2987261"/>
                  <a:pt x="1857960" y="2993900"/>
                  <a:pt x="1849126" y="3002742"/>
                </a:cubicBezTo>
                <a:cubicBezTo>
                  <a:pt x="1842498" y="3011590"/>
                  <a:pt x="1831446" y="3018228"/>
                  <a:pt x="1820402" y="3022653"/>
                </a:cubicBezTo>
                <a:cubicBezTo>
                  <a:pt x="1802731" y="3031494"/>
                  <a:pt x="1782851" y="3038133"/>
                  <a:pt x="1769598" y="3053613"/>
                </a:cubicBezTo>
                <a:cubicBezTo>
                  <a:pt x="1743091" y="3077942"/>
                  <a:pt x="1716578" y="3104486"/>
                  <a:pt x="1681235" y="3119967"/>
                </a:cubicBezTo>
                <a:cubicBezTo>
                  <a:pt x="1674608" y="3126598"/>
                  <a:pt x="1665773" y="3135447"/>
                  <a:pt x="1659146" y="3144295"/>
                </a:cubicBezTo>
                <a:cubicBezTo>
                  <a:pt x="1634850" y="3168624"/>
                  <a:pt x="1612759" y="3192952"/>
                  <a:pt x="1581828" y="3210647"/>
                </a:cubicBezTo>
                <a:lnTo>
                  <a:pt x="1543513" y="3239199"/>
                </a:lnTo>
                <a:lnTo>
                  <a:pt x="1553173" y="3235093"/>
                </a:lnTo>
                <a:cubicBezTo>
                  <a:pt x="1632701" y="3168746"/>
                  <a:pt x="1718849" y="3115665"/>
                  <a:pt x="1800585" y="3055945"/>
                </a:cubicBezTo>
                <a:cubicBezTo>
                  <a:pt x="1820465" y="3042679"/>
                  <a:pt x="1842552" y="3038256"/>
                  <a:pt x="1860230" y="3020560"/>
                </a:cubicBezTo>
                <a:cubicBezTo>
                  <a:pt x="1915454" y="2985175"/>
                  <a:pt x="1970676" y="2949783"/>
                  <a:pt x="2025905" y="2912183"/>
                </a:cubicBezTo>
                <a:cubicBezTo>
                  <a:pt x="2030323" y="2912183"/>
                  <a:pt x="2032531" y="2914398"/>
                  <a:pt x="2030323" y="2921030"/>
                </a:cubicBezTo>
                <a:cubicBezTo>
                  <a:pt x="1972885" y="2954207"/>
                  <a:pt x="1935334" y="3011713"/>
                  <a:pt x="1875692" y="3044888"/>
                </a:cubicBezTo>
                <a:cubicBezTo>
                  <a:pt x="1864648" y="3049312"/>
                  <a:pt x="1853598" y="3055945"/>
                  <a:pt x="1844761" y="3060368"/>
                </a:cubicBezTo>
                <a:cubicBezTo>
                  <a:pt x="1842552" y="3062584"/>
                  <a:pt x="1840344" y="3064792"/>
                  <a:pt x="1838135" y="3067008"/>
                </a:cubicBezTo>
                <a:cubicBezTo>
                  <a:pt x="1831508" y="3071426"/>
                  <a:pt x="1827091" y="3078065"/>
                  <a:pt x="1818255" y="3078065"/>
                </a:cubicBezTo>
                <a:cubicBezTo>
                  <a:pt x="1811628" y="3084699"/>
                  <a:pt x="1802793" y="3091336"/>
                  <a:pt x="1796165" y="3097970"/>
                </a:cubicBezTo>
                <a:cubicBezTo>
                  <a:pt x="1780704" y="3109026"/>
                  <a:pt x="1769659" y="3122298"/>
                  <a:pt x="1751989" y="3126722"/>
                </a:cubicBezTo>
                <a:cubicBezTo>
                  <a:pt x="1718849" y="3151050"/>
                  <a:pt x="1685715" y="3177587"/>
                  <a:pt x="1650372" y="3197498"/>
                </a:cubicBezTo>
                <a:lnTo>
                  <a:pt x="1648401" y="3199010"/>
                </a:lnTo>
                <a:lnTo>
                  <a:pt x="1656939" y="3213965"/>
                </a:lnTo>
                <a:lnTo>
                  <a:pt x="1668191" y="3215090"/>
                </a:lnTo>
                <a:lnTo>
                  <a:pt x="1714430" y="3184227"/>
                </a:lnTo>
                <a:cubicBezTo>
                  <a:pt x="1729892" y="3168746"/>
                  <a:pt x="1747570" y="3157684"/>
                  <a:pt x="1763032" y="3146626"/>
                </a:cubicBezTo>
                <a:cubicBezTo>
                  <a:pt x="1782913" y="3133355"/>
                  <a:pt x="1800585" y="3122298"/>
                  <a:pt x="1824881" y="3104602"/>
                </a:cubicBezTo>
                <a:cubicBezTo>
                  <a:pt x="1813837" y="3133355"/>
                  <a:pt x="1791748" y="3139993"/>
                  <a:pt x="1776285" y="3153260"/>
                </a:cubicBezTo>
                <a:cubicBezTo>
                  <a:pt x="1767450" y="3159898"/>
                  <a:pt x="1760824" y="3168746"/>
                  <a:pt x="1751989" y="3175379"/>
                </a:cubicBezTo>
                <a:cubicBezTo>
                  <a:pt x="1745360" y="3186436"/>
                  <a:pt x="1734310" y="3190859"/>
                  <a:pt x="1721057" y="3195283"/>
                </a:cubicBezTo>
                <a:lnTo>
                  <a:pt x="1688994" y="3217171"/>
                </a:lnTo>
                <a:lnTo>
                  <a:pt x="1690071" y="3217281"/>
                </a:lnTo>
                <a:cubicBezTo>
                  <a:pt x="1674608" y="3234977"/>
                  <a:pt x="1659146" y="3243818"/>
                  <a:pt x="1654728" y="3261514"/>
                </a:cubicBezTo>
                <a:cubicBezTo>
                  <a:pt x="1652520" y="3272571"/>
                  <a:pt x="1641475" y="3276995"/>
                  <a:pt x="1632639" y="3268153"/>
                </a:cubicBezTo>
                <a:lnTo>
                  <a:pt x="1622189" y="3264954"/>
                </a:lnTo>
                <a:lnTo>
                  <a:pt x="1597810" y="3282649"/>
                </a:lnTo>
                <a:lnTo>
                  <a:pt x="1597291" y="3283634"/>
                </a:lnTo>
                <a:cubicBezTo>
                  <a:pt x="1592873" y="3296899"/>
                  <a:pt x="1588454" y="3305748"/>
                  <a:pt x="1575201" y="3312387"/>
                </a:cubicBezTo>
                <a:lnTo>
                  <a:pt x="1564341" y="3312387"/>
                </a:lnTo>
                <a:lnTo>
                  <a:pt x="1559801" y="3316926"/>
                </a:lnTo>
                <a:cubicBezTo>
                  <a:pt x="1537713" y="3341254"/>
                  <a:pt x="1515623" y="3367799"/>
                  <a:pt x="1484692" y="3385495"/>
                </a:cubicBezTo>
                <a:lnTo>
                  <a:pt x="1473934" y="3393259"/>
                </a:lnTo>
                <a:lnTo>
                  <a:pt x="1464750" y="3403068"/>
                </a:lnTo>
                <a:cubicBezTo>
                  <a:pt x="1455915" y="3405277"/>
                  <a:pt x="1462542" y="3411908"/>
                  <a:pt x="1466960" y="3416334"/>
                </a:cubicBezTo>
                <a:lnTo>
                  <a:pt x="1480243" y="3422985"/>
                </a:lnTo>
                <a:lnTo>
                  <a:pt x="1519740" y="3387471"/>
                </a:lnTo>
                <a:lnTo>
                  <a:pt x="1524121" y="3379566"/>
                </a:lnTo>
                <a:lnTo>
                  <a:pt x="1537205" y="3371770"/>
                </a:lnTo>
                <a:lnTo>
                  <a:pt x="1546546" y="3363375"/>
                </a:lnTo>
                <a:lnTo>
                  <a:pt x="1547690" y="3365529"/>
                </a:lnTo>
                <a:lnTo>
                  <a:pt x="1566365" y="3354404"/>
                </a:lnTo>
                <a:cubicBezTo>
                  <a:pt x="1588454" y="3349986"/>
                  <a:pt x="1595081" y="3332291"/>
                  <a:pt x="1603922" y="3316811"/>
                </a:cubicBezTo>
                <a:cubicBezTo>
                  <a:pt x="1619385" y="3290267"/>
                  <a:pt x="1650311" y="3285842"/>
                  <a:pt x="1670191" y="3265937"/>
                </a:cubicBezTo>
                <a:cubicBezTo>
                  <a:pt x="1674608" y="3254881"/>
                  <a:pt x="1705533" y="3268153"/>
                  <a:pt x="1692280" y="3239401"/>
                </a:cubicBezTo>
                <a:cubicBezTo>
                  <a:pt x="1690071" y="3234977"/>
                  <a:pt x="1698907" y="3234977"/>
                  <a:pt x="1701115" y="3234977"/>
                </a:cubicBezTo>
                <a:cubicBezTo>
                  <a:pt x="1734256" y="3228338"/>
                  <a:pt x="1751927" y="3201800"/>
                  <a:pt x="1778433" y="3186320"/>
                </a:cubicBezTo>
                <a:cubicBezTo>
                  <a:pt x="1785060" y="3181896"/>
                  <a:pt x="1778433" y="3166409"/>
                  <a:pt x="1791688" y="3166409"/>
                </a:cubicBezTo>
                <a:cubicBezTo>
                  <a:pt x="1827029" y="3133238"/>
                  <a:pt x="1875630" y="3115543"/>
                  <a:pt x="1906555" y="3077942"/>
                </a:cubicBezTo>
                <a:cubicBezTo>
                  <a:pt x="1915391" y="3062461"/>
                  <a:pt x="1926435" y="3053613"/>
                  <a:pt x="1944107" y="3051404"/>
                </a:cubicBezTo>
                <a:cubicBezTo>
                  <a:pt x="1950736" y="3049190"/>
                  <a:pt x="1959576" y="3046981"/>
                  <a:pt x="1968412" y="3044765"/>
                </a:cubicBezTo>
                <a:cubicBezTo>
                  <a:pt x="1975039" y="3031494"/>
                  <a:pt x="1979456" y="3009381"/>
                  <a:pt x="2003755" y="3018228"/>
                </a:cubicBezTo>
                <a:cubicBezTo>
                  <a:pt x="2010381" y="3020438"/>
                  <a:pt x="2012591" y="3013804"/>
                  <a:pt x="2014799" y="3009381"/>
                </a:cubicBezTo>
                <a:cubicBezTo>
                  <a:pt x="2023635" y="2989476"/>
                  <a:pt x="2034679" y="2973996"/>
                  <a:pt x="2061186" y="2978412"/>
                </a:cubicBezTo>
                <a:cubicBezTo>
                  <a:pt x="2072236" y="2982836"/>
                  <a:pt x="2070022" y="2971780"/>
                  <a:pt x="2072236" y="2965147"/>
                </a:cubicBezTo>
                <a:cubicBezTo>
                  <a:pt x="2078863" y="2947452"/>
                  <a:pt x="2085490" y="2927547"/>
                  <a:pt x="2103161" y="2916490"/>
                </a:cubicBezTo>
                <a:cubicBezTo>
                  <a:pt x="2114206" y="2934181"/>
                  <a:pt x="2096534" y="2945243"/>
                  <a:pt x="2098743" y="2960724"/>
                </a:cubicBezTo>
                <a:cubicBezTo>
                  <a:pt x="2114206" y="2958508"/>
                  <a:pt x="2123043" y="2949661"/>
                  <a:pt x="2125251" y="2936394"/>
                </a:cubicBezTo>
                <a:cubicBezTo>
                  <a:pt x="2127460" y="2923123"/>
                  <a:pt x="2134086" y="2914274"/>
                  <a:pt x="2140713" y="2905427"/>
                </a:cubicBezTo>
                <a:lnTo>
                  <a:pt x="2154725" y="2890255"/>
                </a:lnTo>
                <a:lnTo>
                  <a:pt x="2148807" y="2884632"/>
                </a:lnTo>
                <a:cubicBezTo>
                  <a:pt x="2146977" y="2880070"/>
                  <a:pt x="2147116" y="2873849"/>
                  <a:pt x="2150429" y="2865003"/>
                </a:cubicBezTo>
                <a:cubicBezTo>
                  <a:pt x="2141595" y="2862795"/>
                  <a:pt x="2130549" y="2865003"/>
                  <a:pt x="2123922" y="2853946"/>
                </a:cubicBezTo>
                <a:cubicBezTo>
                  <a:pt x="2119505" y="2856156"/>
                  <a:pt x="2115087" y="2858371"/>
                  <a:pt x="2112878" y="2860579"/>
                </a:cubicBezTo>
                <a:lnTo>
                  <a:pt x="2090788" y="2849522"/>
                </a:lnTo>
                <a:cubicBezTo>
                  <a:pt x="2088579" y="2849522"/>
                  <a:pt x="2088579" y="2849522"/>
                  <a:pt x="2086371" y="2847307"/>
                </a:cubicBezTo>
                <a:cubicBezTo>
                  <a:pt x="2079743" y="2840673"/>
                  <a:pt x="2071873" y="2835835"/>
                  <a:pt x="2063451" y="2831689"/>
                </a:cubicBezTo>
                <a:close/>
                <a:moveTo>
                  <a:pt x="6975539" y="2664360"/>
                </a:moveTo>
                <a:lnTo>
                  <a:pt x="6941738" y="2685733"/>
                </a:lnTo>
                <a:lnTo>
                  <a:pt x="6938325" y="2688510"/>
                </a:lnTo>
                <a:lnTo>
                  <a:pt x="6959471" y="2690278"/>
                </a:lnTo>
                <a:cubicBezTo>
                  <a:pt x="6963889" y="2688064"/>
                  <a:pt x="6968305" y="2688064"/>
                  <a:pt x="6970515" y="2683640"/>
                </a:cubicBezTo>
                <a:close/>
                <a:moveTo>
                  <a:pt x="7139597" y="2609463"/>
                </a:moveTo>
                <a:lnTo>
                  <a:pt x="7136195" y="2612868"/>
                </a:lnTo>
                <a:cubicBezTo>
                  <a:pt x="7127360" y="2623926"/>
                  <a:pt x="7116316" y="2634983"/>
                  <a:pt x="7107475" y="2643831"/>
                </a:cubicBezTo>
                <a:cubicBezTo>
                  <a:pt x="7094221" y="2659311"/>
                  <a:pt x="7080967" y="2672583"/>
                  <a:pt x="7067714" y="2685854"/>
                </a:cubicBezTo>
                <a:cubicBezTo>
                  <a:pt x="7067714" y="2688064"/>
                  <a:pt x="7065505" y="2690278"/>
                  <a:pt x="7063296" y="2692488"/>
                </a:cubicBezTo>
                <a:lnTo>
                  <a:pt x="7067714" y="2688064"/>
                </a:lnTo>
                <a:lnTo>
                  <a:pt x="7147047" y="2614450"/>
                </a:lnTo>
                <a:close/>
                <a:moveTo>
                  <a:pt x="7132212" y="2604520"/>
                </a:moveTo>
                <a:lnTo>
                  <a:pt x="7125830" y="2610248"/>
                </a:lnTo>
                <a:lnTo>
                  <a:pt x="7114104" y="2617291"/>
                </a:lnTo>
                <a:lnTo>
                  <a:pt x="7105163" y="2628799"/>
                </a:lnTo>
                <a:lnTo>
                  <a:pt x="7078698" y="2652556"/>
                </a:lnTo>
                <a:lnTo>
                  <a:pt x="7074493" y="2656228"/>
                </a:lnTo>
                <a:lnTo>
                  <a:pt x="7098639" y="2637198"/>
                </a:lnTo>
                <a:lnTo>
                  <a:pt x="7105163" y="2628799"/>
                </a:lnTo>
                <a:lnTo>
                  <a:pt x="7125830" y="2610248"/>
                </a:lnTo>
                <a:lnTo>
                  <a:pt x="7133704" y="2605518"/>
                </a:lnTo>
                <a:close/>
                <a:moveTo>
                  <a:pt x="7085324" y="2586203"/>
                </a:moveTo>
                <a:lnTo>
                  <a:pt x="7080931" y="2588578"/>
                </a:lnTo>
                <a:lnTo>
                  <a:pt x="6994813" y="2674798"/>
                </a:lnTo>
                <a:lnTo>
                  <a:pt x="6992637" y="2677277"/>
                </a:lnTo>
                <a:lnTo>
                  <a:pt x="6987025" y="2681588"/>
                </a:lnTo>
                <a:cubicBezTo>
                  <a:pt x="6975977" y="2689606"/>
                  <a:pt x="6964932" y="2697900"/>
                  <a:pt x="6954991" y="2707852"/>
                </a:cubicBezTo>
                <a:lnTo>
                  <a:pt x="6951015" y="2710909"/>
                </a:lnTo>
                <a:lnTo>
                  <a:pt x="6946217" y="2712393"/>
                </a:lnTo>
                <a:lnTo>
                  <a:pt x="6929304" y="2727597"/>
                </a:lnTo>
                <a:lnTo>
                  <a:pt x="6951015" y="2710909"/>
                </a:lnTo>
                <a:lnTo>
                  <a:pt x="6962197" y="2707452"/>
                </a:lnTo>
                <a:cubicBezTo>
                  <a:pt x="6966857" y="2704860"/>
                  <a:pt x="6970929" y="2701474"/>
                  <a:pt x="6974657" y="2697742"/>
                </a:cubicBezTo>
                <a:lnTo>
                  <a:pt x="6992637" y="2677277"/>
                </a:lnTo>
                <a:lnTo>
                  <a:pt x="7019057" y="2656980"/>
                </a:lnTo>
                <a:cubicBezTo>
                  <a:pt x="7027891" y="2634866"/>
                  <a:pt x="7056607" y="2630443"/>
                  <a:pt x="7065444" y="2608323"/>
                </a:cubicBezTo>
                <a:cubicBezTo>
                  <a:pt x="7069862" y="2599474"/>
                  <a:pt x="7078698" y="2592842"/>
                  <a:pt x="7085324" y="2586203"/>
                </a:cubicBezTo>
                <a:close/>
                <a:moveTo>
                  <a:pt x="7001415" y="2577466"/>
                </a:moveTo>
                <a:lnTo>
                  <a:pt x="6961919" y="2612980"/>
                </a:lnTo>
                <a:lnTo>
                  <a:pt x="6957537" y="2620886"/>
                </a:lnTo>
                <a:lnTo>
                  <a:pt x="6944455" y="2628680"/>
                </a:lnTo>
                <a:lnTo>
                  <a:pt x="6935112" y="2637076"/>
                </a:lnTo>
                <a:lnTo>
                  <a:pt x="6933969" y="2634921"/>
                </a:lnTo>
                <a:lnTo>
                  <a:pt x="6915293" y="2646046"/>
                </a:lnTo>
                <a:cubicBezTo>
                  <a:pt x="6893205" y="2650463"/>
                  <a:pt x="6886577" y="2668159"/>
                  <a:pt x="6877736" y="2683640"/>
                </a:cubicBezTo>
                <a:cubicBezTo>
                  <a:pt x="6862273" y="2710184"/>
                  <a:pt x="6831349" y="2714608"/>
                  <a:pt x="6811467" y="2734512"/>
                </a:cubicBezTo>
                <a:cubicBezTo>
                  <a:pt x="6807051" y="2745568"/>
                  <a:pt x="6776125" y="2732297"/>
                  <a:pt x="6789378" y="2761049"/>
                </a:cubicBezTo>
                <a:cubicBezTo>
                  <a:pt x="6791587" y="2765473"/>
                  <a:pt x="6782752" y="2765473"/>
                  <a:pt x="6780543" y="2765473"/>
                </a:cubicBezTo>
                <a:cubicBezTo>
                  <a:pt x="6747403" y="2772112"/>
                  <a:pt x="6729732" y="2798650"/>
                  <a:pt x="6703225" y="2814130"/>
                </a:cubicBezTo>
                <a:cubicBezTo>
                  <a:pt x="6696599" y="2818554"/>
                  <a:pt x="6703225" y="2834041"/>
                  <a:pt x="6689971" y="2834041"/>
                </a:cubicBezTo>
                <a:cubicBezTo>
                  <a:pt x="6654629" y="2867212"/>
                  <a:pt x="6606028" y="2884907"/>
                  <a:pt x="6575103" y="2922509"/>
                </a:cubicBezTo>
                <a:cubicBezTo>
                  <a:pt x="6566267" y="2937989"/>
                  <a:pt x="6555223" y="2946836"/>
                  <a:pt x="6537551" y="2949045"/>
                </a:cubicBezTo>
                <a:cubicBezTo>
                  <a:pt x="6530924" y="2951260"/>
                  <a:pt x="6522084" y="2953469"/>
                  <a:pt x="6513247" y="2955685"/>
                </a:cubicBezTo>
                <a:cubicBezTo>
                  <a:pt x="6506621" y="2968955"/>
                  <a:pt x="6502203" y="2991070"/>
                  <a:pt x="6477905" y="2982223"/>
                </a:cubicBezTo>
                <a:cubicBezTo>
                  <a:pt x="6471279" y="2980013"/>
                  <a:pt x="6469069" y="2986647"/>
                  <a:pt x="6466860" y="2991070"/>
                </a:cubicBezTo>
                <a:cubicBezTo>
                  <a:pt x="6458024" y="3010974"/>
                  <a:pt x="6446980" y="3026454"/>
                  <a:pt x="6420473" y="3022038"/>
                </a:cubicBezTo>
                <a:cubicBezTo>
                  <a:pt x="6409422" y="3017614"/>
                  <a:pt x="6411637" y="3028669"/>
                  <a:pt x="6409422" y="3035302"/>
                </a:cubicBezTo>
                <a:cubicBezTo>
                  <a:pt x="6402796" y="3052999"/>
                  <a:pt x="6396169" y="3072904"/>
                  <a:pt x="6378498" y="3083960"/>
                </a:cubicBezTo>
                <a:cubicBezTo>
                  <a:pt x="6367453" y="3066270"/>
                  <a:pt x="6385125" y="3055208"/>
                  <a:pt x="6382916" y="3039727"/>
                </a:cubicBezTo>
                <a:cubicBezTo>
                  <a:pt x="6367453" y="3041942"/>
                  <a:pt x="6358618" y="3050789"/>
                  <a:pt x="6356409" y="3064056"/>
                </a:cubicBezTo>
                <a:cubicBezTo>
                  <a:pt x="6354200" y="3077327"/>
                  <a:pt x="6347573" y="3086175"/>
                  <a:pt x="6340947" y="3095023"/>
                </a:cubicBezTo>
                <a:lnTo>
                  <a:pt x="6326933" y="3110194"/>
                </a:lnTo>
                <a:lnTo>
                  <a:pt x="6332852" y="3115820"/>
                </a:lnTo>
                <a:cubicBezTo>
                  <a:pt x="6334682" y="3120381"/>
                  <a:pt x="6334544" y="3126601"/>
                  <a:pt x="6331230" y="3135447"/>
                </a:cubicBezTo>
                <a:cubicBezTo>
                  <a:pt x="6340066" y="3137656"/>
                  <a:pt x="6351110" y="3135447"/>
                  <a:pt x="6357737" y="3146505"/>
                </a:cubicBezTo>
                <a:cubicBezTo>
                  <a:pt x="6362155" y="3144295"/>
                  <a:pt x="6366572" y="3142080"/>
                  <a:pt x="6368781" y="3139871"/>
                </a:cubicBezTo>
                <a:lnTo>
                  <a:pt x="6390870" y="3150928"/>
                </a:lnTo>
                <a:cubicBezTo>
                  <a:pt x="6393079" y="3150928"/>
                  <a:pt x="6393079" y="3150928"/>
                  <a:pt x="6395288" y="3153143"/>
                </a:cubicBezTo>
                <a:cubicBezTo>
                  <a:pt x="6401916" y="3159778"/>
                  <a:pt x="6409787" y="3164615"/>
                  <a:pt x="6418209" y="3168762"/>
                </a:cubicBezTo>
                <a:lnTo>
                  <a:pt x="6442521" y="3179395"/>
                </a:lnTo>
                <a:lnTo>
                  <a:pt x="6467239" y="3157845"/>
                </a:lnTo>
                <a:cubicBezTo>
                  <a:pt x="6480252" y="3147548"/>
                  <a:pt x="6493919" y="3138148"/>
                  <a:pt x="6508830" y="3130408"/>
                </a:cubicBezTo>
                <a:cubicBezTo>
                  <a:pt x="6519874" y="3123776"/>
                  <a:pt x="6528716" y="3119351"/>
                  <a:pt x="6539761" y="3112713"/>
                </a:cubicBezTo>
                <a:cubicBezTo>
                  <a:pt x="6541969" y="3110503"/>
                  <a:pt x="6544177" y="3110503"/>
                  <a:pt x="6546387" y="3108289"/>
                </a:cubicBezTo>
                <a:cubicBezTo>
                  <a:pt x="6550805" y="3103871"/>
                  <a:pt x="6557431" y="3097232"/>
                  <a:pt x="6566267" y="3097232"/>
                </a:cubicBezTo>
                <a:cubicBezTo>
                  <a:pt x="6572894" y="3090599"/>
                  <a:pt x="6581729" y="3083960"/>
                  <a:pt x="6588356" y="3077327"/>
                </a:cubicBezTo>
                <a:cubicBezTo>
                  <a:pt x="6603818" y="3066270"/>
                  <a:pt x="6614863" y="3052999"/>
                  <a:pt x="6632535" y="3046365"/>
                </a:cubicBezTo>
                <a:cubicBezTo>
                  <a:pt x="6665673" y="3022038"/>
                  <a:pt x="6698807" y="2995495"/>
                  <a:pt x="6734150" y="2975589"/>
                </a:cubicBezTo>
                <a:cubicBezTo>
                  <a:pt x="6771708" y="2937989"/>
                  <a:pt x="6818095" y="2915875"/>
                  <a:pt x="6857855" y="2880483"/>
                </a:cubicBezTo>
                <a:cubicBezTo>
                  <a:pt x="6877736" y="2862795"/>
                  <a:pt x="6899830" y="2847307"/>
                  <a:pt x="6921919" y="2831826"/>
                </a:cubicBezTo>
                <a:cubicBezTo>
                  <a:pt x="6930756" y="2809713"/>
                  <a:pt x="6959471" y="2805289"/>
                  <a:pt x="6968305" y="2783170"/>
                </a:cubicBezTo>
                <a:cubicBezTo>
                  <a:pt x="6972725" y="2774322"/>
                  <a:pt x="6981559" y="2765473"/>
                  <a:pt x="6988185" y="2758839"/>
                </a:cubicBezTo>
                <a:cubicBezTo>
                  <a:pt x="6979351" y="2765473"/>
                  <a:pt x="6970515" y="2772112"/>
                  <a:pt x="6959471" y="2774322"/>
                </a:cubicBezTo>
                <a:cubicBezTo>
                  <a:pt x="6941800" y="2783170"/>
                  <a:pt x="6935172" y="2805289"/>
                  <a:pt x="6910875" y="2807498"/>
                </a:cubicBezTo>
                <a:cubicBezTo>
                  <a:pt x="6908665" y="2809713"/>
                  <a:pt x="6906457" y="2809713"/>
                  <a:pt x="6904249" y="2811921"/>
                </a:cubicBezTo>
                <a:cubicBezTo>
                  <a:pt x="6899830" y="2818554"/>
                  <a:pt x="6886577" y="2820769"/>
                  <a:pt x="6886577" y="2831826"/>
                </a:cubicBezTo>
                <a:cubicBezTo>
                  <a:pt x="6875526" y="2842883"/>
                  <a:pt x="6862273" y="2851732"/>
                  <a:pt x="6844601" y="2858371"/>
                </a:cubicBezTo>
                <a:cubicBezTo>
                  <a:pt x="6835765" y="2873851"/>
                  <a:pt x="6822513" y="2878275"/>
                  <a:pt x="6807051" y="2887122"/>
                </a:cubicBezTo>
                <a:cubicBezTo>
                  <a:pt x="6778334" y="2911450"/>
                  <a:pt x="6747403" y="2933565"/>
                  <a:pt x="6716479" y="2957892"/>
                </a:cubicBezTo>
                <a:cubicBezTo>
                  <a:pt x="6703225" y="2973374"/>
                  <a:pt x="6685555" y="2982223"/>
                  <a:pt x="6667883" y="2991070"/>
                </a:cubicBezTo>
                <a:cubicBezTo>
                  <a:pt x="6654629" y="3006550"/>
                  <a:pt x="6636951" y="3015398"/>
                  <a:pt x="6621489" y="3028669"/>
                </a:cubicBezTo>
                <a:cubicBezTo>
                  <a:pt x="6601609" y="3039727"/>
                  <a:pt x="6583938" y="3052999"/>
                  <a:pt x="6557431" y="3068480"/>
                </a:cubicBezTo>
                <a:cubicBezTo>
                  <a:pt x="6570685" y="3039727"/>
                  <a:pt x="6592773" y="3033093"/>
                  <a:pt x="6608236" y="3022038"/>
                </a:cubicBezTo>
                <a:cubicBezTo>
                  <a:pt x="6614863" y="3013189"/>
                  <a:pt x="6623699" y="3006550"/>
                  <a:pt x="6632535" y="2997708"/>
                </a:cubicBezTo>
                <a:cubicBezTo>
                  <a:pt x="6639161" y="2988861"/>
                  <a:pt x="6650212" y="2982223"/>
                  <a:pt x="6661257" y="2977797"/>
                </a:cubicBezTo>
                <a:cubicBezTo>
                  <a:pt x="6678927" y="2968955"/>
                  <a:pt x="6698807" y="2962316"/>
                  <a:pt x="6712061" y="2946836"/>
                </a:cubicBezTo>
                <a:cubicBezTo>
                  <a:pt x="6738568" y="2922509"/>
                  <a:pt x="6765080" y="2895964"/>
                  <a:pt x="6800423" y="2880483"/>
                </a:cubicBezTo>
                <a:cubicBezTo>
                  <a:pt x="6807051" y="2873851"/>
                  <a:pt x="6815885" y="2865003"/>
                  <a:pt x="6822513" y="2856156"/>
                </a:cubicBezTo>
                <a:cubicBezTo>
                  <a:pt x="6846809" y="2831826"/>
                  <a:pt x="6868899" y="2807498"/>
                  <a:pt x="6899830" y="2789802"/>
                </a:cubicBezTo>
                <a:lnTo>
                  <a:pt x="6938147" y="2761252"/>
                </a:lnTo>
                <a:lnTo>
                  <a:pt x="6928485" y="2765356"/>
                </a:lnTo>
                <a:cubicBezTo>
                  <a:pt x="6848959" y="2831704"/>
                  <a:pt x="6762811" y="2884784"/>
                  <a:pt x="6681075" y="2944505"/>
                </a:cubicBezTo>
                <a:cubicBezTo>
                  <a:pt x="6661195" y="2957771"/>
                  <a:pt x="6639106" y="2962195"/>
                  <a:pt x="6621428" y="2979891"/>
                </a:cubicBezTo>
                <a:cubicBezTo>
                  <a:pt x="6566205" y="3015275"/>
                  <a:pt x="6510983" y="3050667"/>
                  <a:pt x="6455754" y="3088268"/>
                </a:cubicBezTo>
                <a:cubicBezTo>
                  <a:pt x="6451336" y="3088268"/>
                  <a:pt x="6449128" y="3086052"/>
                  <a:pt x="6451336" y="3079420"/>
                </a:cubicBezTo>
                <a:cubicBezTo>
                  <a:pt x="6508774" y="3046244"/>
                  <a:pt x="6546327" y="2988738"/>
                  <a:pt x="6605967" y="2955561"/>
                </a:cubicBezTo>
                <a:cubicBezTo>
                  <a:pt x="6617011" y="2951137"/>
                  <a:pt x="6628061" y="2944505"/>
                  <a:pt x="6636897" y="2940082"/>
                </a:cubicBezTo>
                <a:cubicBezTo>
                  <a:pt x="6639106" y="2937865"/>
                  <a:pt x="6641315" y="2935657"/>
                  <a:pt x="6643523" y="2933443"/>
                </a:cubicBezTo>
                <a:cubicBezTo>
                  <a:pt x="6650151" y="2929025"/>
                  <a:pt x="6654568" y="2922385"/>
                  <a:pt x="6663403" y="2922385"/>
                </a:cubicBezTo>
                <a:cubicBezTo>
                  <a:pt x="6670031" y="2915753"/>
                  <a:pt x="6678867" y="2909115"/>
                  <a:pt x="6685493" y="2902481"/>
                </a:cubicBezTo>
                <a:cubicBezTo>
                  <a:pt x="6700955" y="2891423"/>
                  <a:pt x="6711999" y="2878152"/>
                  <a:pt x="6729671" y="2873729"/>
                </a:cubicBezTo>
                <a:cubicBezTo>
                  <a:pt x="6762811" y="2849400"/>
                  <a:pt x="6795944" y="2822862"/>
                  <a:pt x="6831287" y="2802951"/>
                </a:cubicBezTo>
                <a:lnTo>
                  <a:pt x="6833257" y="2801439"/>
                </a:lnTo>
                <a:lnTo>
                  <a:pt x="6824721" y="2786484"/>
                </a:lnTo>
                <a:lnTo>
                  <a:pt x="6813469" y="2785360"/>
                </a:lnTo>
                <a:lnTo>
                  <a:pt x="6767229" y="2816223"/>
                </a:lnTo>
                <a:cubicBezTo>
                  <a:pt x="6751767" y="2831704"/>
                  <a:pt x="6734089" y="2842767"/>
                  <a:pt x="6718627" y="2853824"/>
                </a:cubicBezTo>
                <a:cubicBezTo>
                  <a:pt x="6698747" y="2867096"/>
                  <a:pt x="6681075" y="2878152"/>
                  <a:pt x="6656777" y="2895847"/>
                </a:cubicBezTo>
                <a:cubicBezTo>
                  <a:pt x="6667821" y="2867096"/>
                  <a:pt x="6689911" y="2860457"/>
                  <a:pt x="6705373" y="2847191"/>
                </a:cubicBezTo>
                <a:cubicBezTo>
                  <a:pt x="6714209" y="2840553"/>
                  <a:pt x="6720835" y="2831704"/>
                  <a:pt x="6729671" y="2825070"/>
                </a:cubicBezTo>
                <a:cubicBezTo>
                  <a:pt x="6736298" y="2814015"/>
                  <a:pt x="6747349" y="2809590"/>
                  <a:pt x="6760603" y="2805166"/>
                </a:cubicBezTo>
                <a:lnTo>
                  <a:pt x="6792665" y="2783279"/>
                </a:lnTo>
                <a:lnTo>
                  <a:pt x="6791587" y="2783170"/>
                </a:lnTo>
                <a:cubicBezTo>
                  <a:pt x="6807051" y="2765473"/>
                  <a:pt x="6822513" y="2756631"/>
                  <a:pt x="6826931" y="2738936"/>
                </a:cubicBezTo>
                <a:cubicBezTo>
                  <a:pt x="6829141" y="2727879"/>
                  <a:pt x="6840183" y="2723457"/>
                  <a:pt x="6849019" y="2732297"/>
                </a:cubicBezTo>
                <a:lnTo>
                  <a:pt x="6859470" y="2735498"/>
                </a:lnTo>
                <a:lnTo>
                  <a:pt x="6883848" y="2717802"/>
                </a:lnTo>
                <a:lnTo>
                  <a:pt x="6884369" y="2716816"/>
                </a:lnTo>
                <a:cubicBezTo>
                  <a:pt x="6888785" y="2703551"/>
                  <a:pt x="6893205" y="2694702"/>
                  <a:pt x="6906457" y="2688064"/>
                </a:cubicBezTo>
                <a:lnTo>
                  <a:pt x="6917317" y="2688064"/>
                </a:lnTo>
                <a:lnTo>
                  <a:pt x="6921858" y="2683523"/>
                </a:lnTo>
                <a:cubicBezTo>
                  <a:pt x="6943947" y="2659196"/>
                  <a:pt x="6966037" y="2632652"/>
                  <a:pt x="6996967" y="2614956"/>
                </a:cubicBezTo>
                <a:lnTo>
                  <a:pt x="7007724" y="2607190"/>
                </a:lnTo>
                <a:lnTo>
                  <a:pt x="7016909" y="2597382"/>
                </a:lnTo>
                <a:cubicBezTo>
                  <a:pt x="7025743" y="2595173"/>
                  <a:pt x="7019117" y="2588541"/>
                  <a:pt x="7014701" y="2584117"/>
                </a:cubicBezTo>
                <a:close/>
                <a:moveTo>
                  <a:pt x="7378540" y="2512909"/>
                </a:moveTo>
                <a:lnTo>
                  <a:pt x="7384788" y="2518702"/>
                </a:lnTo>
                <a:cubicBezTo>
                  <a:pt x="7380449" y="2521432"/>
                  <a:pt x="7374046" y="2516226"/>
                  <a:pt x="7378540" y="2512909"/>
                </a:cubicBezTo>
                <a:close/>
                <a:moveTo>
                  <a:pt x="3145522" y="2506024"/>
                </a:moveTo>
                <a:lnTo>
                  <a:pt x="3146096" y="2506769"/>
                </a:lnTo>
                <a:cubicBezTo>
                  <a:pt x="3148030" y="2507875"/>
                  <a:pt x="3150238" y="2508427"/>
                  <a:pt x="3152447" y="2509532"/>
                </a:cubicBezTo>
                <a:lnTo>
                  <a:pt x="3152780" y="2509287"/>
                </a:lnTo>
                <a:close/>
                <a:moveTo>
                  <a:pt x="4439696" y="2434835"/>
                </a:moveTo>
                <a:lnTo>
                  <a:pt x="4525072" y="2449079"/>
                </a:lnTo>
                <a:lnTo>
                  <a:pt x="4547455" y="2450945"/>
                </a:lnTo>
                <a:lnTo>
                  <a:pt x="4553849" y="2449202"/>
                </a:lnTo>
                <a:cubicBezTo>
                  <a:pt x="4547222" y="2449202"/>
                  <a:pt x="4542804" y="2446987"/>
                  <a:pt x="4536171" y="2444778"/>
                </a:cubicBezTo>
                <a:close/>
                <a:moveTo>
                  <a:pt x="4113370" y="2412216"/>
                </a:moveTo>
                <a:lnTo>
                  <a:pt x="4026043" y="2413282"/>
                </a:lnTo>
                <a:lnTo>
                  <a:pt x="4376421" y="2457132"/>
                </a:lnTo>
                <a:lnTo>
                  <a:pt x="4396944" y="2453503"/>
                </a:lnTo>
                <a:cubicBezTo>
                  <a:pt x="4396944" y="2449079"/>
                  <a:pt x="4396944" y="2446872"/>
                  <a:pt x="4394734" y="2442448"/>
                </a:cubicBezTo>
                <a:cubicBezTo>
                  <a:pt x="4400259" y="2434706"/>
                  <a:pt x="4406887" y="2434706"/>
                  <a:pt x="4413513" y="2435533"/>
                </a:cubicBezTo>
                <a:lnTo>
                  <a:pt x="4429997" y="2433831"/>
                </a:lnTo>
                <a:lnTo>
                  <a:pt x="4385960" y="2429298"/>
                </a:lnTo>
                <a:cubicBezTo>
                  <a:pt x="4379334" y="2429298"/>
                  <a:pt x="4372707" y="2429298"/>
                  <a:pt x="4366080" y="2429298"/>
                </a:cubicBezTo>
                <a:lnTo>
                  <a:pt x="4371113" y="2426520"/>
                </a:lnTo>
                <a:lnTo>
                  <a:pt x="4338691" y="2423273"/>
                </a:lnTo>
                <a:cubicBezTo>
                  <a:pt x="4263582" y="2418850"/>
                  <a:pt x="4188479" y="2414426"/>
                  <a:pt x="4113370" y="2412216"/>
                </a:cubicBezTo>
                <a:close/>
                <a:moveTo>
                  <a:pt x="7505112" y="2393345"/>
                </a:moveTo>
                <a:lnTo>
                  <a:pt x="7504367" y="2396113"/>
                </a:lnTo>
                <a:cubicBezTo>
                  <a:pt x="7504131" y="2396991"/>
                  <a:pt x="7504013" y="2397431"/>
                  <a:pt x="7504189" y="2396773"/>
                </a:cubicBezTo>
                <a:close/>
                <a:moveTo>
                  <a:pt x="7505785" y="2390844"/>
                </a:moveTo>
                <a:lnTo>
                  <a:pt x="7505112" y="2393345"/>
                </a:lnTo>
                <a:lnTo>
                  <a:pt x="7505253" y="2392820"/>
                </a:lnTo>
                <a:cubicBezTo>
                  <a:pt x="7505549" y="2391722"/>
                  <a:pt x="7505785" y="2390844"/>
                  <a:pt x="7505785" y="2390844"/>
                </a:cubicBezTo>
                <a:close/>
                <a:moveTo>
                  <a:pt x="7414997" y="2355757"/>
                </a:moveTo>
                <a:lnTo>
                  <a:pt x="7406228" y="2363768"/>
                </a:lnTo>
                <a:cubicBezTo>
                  <a:pt x="7401580" y="2368352"/>
                  <a:pt x="7397075" y="2373104"/>
                  <a:pt x="7394394" y="2376373"/>
                </a:cubicBezTo>
                <a:cubicBezTo>
                  <a:pt x="7353460" y="2419171"/>
                  <a:pt x="7315104" y="2458521"/>
                  <a:pt x="7277782" y="2497099"/>
                </a:cubicBezTo>
                <a:lnTo>
                  <a:pt x="7249762" y="2526561"/>
                </a:lnTo>
                <a:lnTo>
                  <a:pt x="7251756" y="2527718"/>
                </a:lnTo>
                <a:cubicBezTo>
                  <a:pt x="7254793" y="2528271"/>
                  <a:pt x="7257692" y="2527718"/>
                  <a:pt x="7260453" y="2526612"/>
                </a:cubicBezTo>
                <a:lnTo>
                  <a:pt x="7274883" y="2518049"/>
                </a:lnTo>
                <a:lnTo>
                  <a:pt x="7310552" y="2476281"/>
                </a:lnTo>
                <a:cubicBezTo>
                  <a:pt x="7321848" y="2463028"/>
                  <a:pt x="7333615" y="2449417"/>
                  <a:pt x="7349430" y="2431920"/>
                </a:cubicBezTo>
                <a:lnTo>
                  <a:pt x="7352214" y="2428980"/>
                </a:lnTo>
                <a:lnTo>
                  <a:pt x="7390233" y="2385058"/>
                </a:lnTo>
                <a:close/>
                <a:moveTo>
                  <a:pt x="7608038" y="2277872"/>
                </a:moveTo>
                <a:lnTo>
                  <a:pt x="7575440" y="2320651"/>
                </a:lnTo>
                <a:lnTo>
                  <a:pt x="7568593" y="2327972"/>
                </a:lnTo>
                <a:cubicBezTo>
                  <a:pt x="7559523" y="2336579"/>
                  <a:pt x="7552035" y="2340566"/>
                  <a:pt x="7564864" y="2323003"/>
                </a:cubicBezTo>
                <a:cubicBezTo>
                  <a:pt x="7575317" y="2312044"/>
                  <a:pt x="7589537" y="2297133"/>
                  <a:pt x="7603094" y="2283002"/>
                </a:cubicBezTo>
                <a:close/>
                <a:moveTo>
                  <a:pt x="2525901" y="2232331"/>
                </a:moveTo>
                <a:cubicBezTo>
                  <a:pt x="2530318" y="2234546"/>
                  <a:pt x="2532527" y="2236755"/>
                  <a:pt x="2534742" y="2243387"/>
                </a:cubicBezTo>
                <a:cubicBezTo>
                  <a:pt x="2547996" y="2261084"/>
                  <a:pt x="2578921" y="2261084"/>
                  <a:pt x="2578921" y="2292046"/>
                </a:cubicBezTo>
                <a:cubicBezTo>
                  <a:pt x="2629726" y="2318588"/>
                  <a:pt x="2680536" y="2342917"/>
                  <a:pt x="2726923" y="2373879"/>
                </a:cubicBezTo>
                <a:cubicBezTo>
                  <a:pt x="2737967" y="2376095"/>
                  <a:pt x="2742385" y="2380518"/>
                  <a:pt x="2746803" y="2387151"/>
                </a:cubicBezTo>
                <a:cubicBezTo>
                  <a:pt x="2766689" y="2382726"/>
                  <a:pt x="2782152" y="2391574"/>
                  <a:pt x="2797614" y="2404846"/>
                </a:cubicBezTo>
                <a:cubicBezTo>
                  <a:pt x="2826330" y="2420327"/>
                  <a:pt x="2857255" y="2433599"/>
                  <a:pt x="2888186" y="2446872"/>
                </a:cubicBezTo>
                <a:cubicBezTo>
                  <a:pt x="2890395" y="2449079"/>
                  <a:pt x="2890395" y="2449079"/>
                  <a:pt x="2890395" y="2451288"/>
                </a:cubicBezTo>
                <a:cubicBezTo>
                  <a:pt x="2903648" y="2449079"/>
                  <a:pt x="2912484" y="2455712"/>
                  <a:pt x="2919110" y="2466775"/>
                </a:cubicBezTo>
                <a:cubicBezTo>
                  <a:pt x="2943961" y="2494971"/>
                  <a:pt x="2979997" y="2504508"/>
                  <a:pt x="3013236" y="2519645"/>
                </a:cubicBezTo>
                <a:lnTo>
                  <a:pt x="3026700" y="2527227"/>
                </a:lnTo>
                <a:lnTo>
                  <a:pt x="3033712" y="2527226"/>
                </a:lnTo>
                <a:cubicBezTo>
                  <a:pt x="3035921" y="2528883"/>
                  <a:pt x="3037577" y="2531648"/>
                  <a:pt x="3039787" y="2533860"/>
                </a:cubicBezTo>
                <a:lnTo>
                  <a:pt x="3041751" y="2535703"/>
                </a:lnTo>
                <a:lnTo>
                  <a:pt x="3045024" y="2537546"/>
                </a:lnTo>
                <a:lnTo>
                  <a:pt x="3054768" y="2540784"/>
                </a:lnTo>
                <a:lnTo>
                  <a:pt x="3068502" y="2538283"/>
                </a:lnTo>
                <a:cubicBezTo>
                  <a:pt x="3077338" y="2533860"/>
                  <a:pt x="3064084" y="2522803"/>
                  <a:pt x="3070711" y="2513956"/>
                </a:cubicBezTo>
                <a:cubicBezTo>
                  <a:pt x="3090592" y="2527227"/>
                  <a:pt x="3108263" y="2513956"/>
                  <a:pt x="3128149" y="2509532"/>
                </a:cubicBezTo>
                <a:cubicBezTo>
                  <a:pt x="3128149" y="2505108"/>
                  <a:pt x="3123178" y="2501238"/>
                  <a:pt x="3120139" y="2497367"/>
                </a:cubicBezTo>
                <a:lnTo>
                  <a:pt x="3118866" y="2494037"/>
                </a:lnTo>
                <a:lnTo>
                  <a:pt x="3113839" y="2491777"/>
                </a:lnTo>
                <a:cubicBezTo>
                  <a:pt x="3075458" y="2473531"/>
                  <a:pt x="3037351" y="2454730"/>
                  <a:pt x="2998692" y="2435931"/>
                </a:cubicBezTo>
                <a:cubicBezTo>
                  <a:pt x="2943471" y="2409392"/>
                  <a:pt x="2890449" y="2382849"/>
                  <a:pt x="2833018" y="2360730"/>
                </a:cubicBezTo>
                <a:cubicBezTo>
                  <a:pt x="2815347" y="2354098"/>
                  <a:pt x="2797677" y="2345248"/>
                  <a:pt x="2779998" y="2336401"/>
                </a:cubicBezTo>
                <a:lnTo>
                  <a:pt x="2756734" y="2330582"/>
                </a:lnTo>
                <a:lnTo>
                  <a:pt x="2771108" y="2338493"/>
                </a:lnTo>
                <a:cubicBezTo>
                  <a:pt x="2777734" y="2338493"/>
                  <a:pt x="2786569" y="2342917"/>
                  <a:pt x="2779943" y="2349550"/>
                </a:cubicBezTo>
                <a:cubicBezTo>
                  <a:pt x="2773316" y="2358399"/>
                  <a:pt x="2764480" y="2351765"/>
                  <a:pt x="2757848" y="2345128"/>
                </a:cubicBezTo>
                <a:cubicBezTo>
                  <a:pt x="2744594" y="2345128"/>
                  <a:pt x="2731341" y="2340709"/>
                  <a:pt x="2720297" y="2334069"/>
                </a:cubicBezTo>
                <a:cubicBezTo>
                  <a:pt x="2671701" y="2329646"/>
                  <a:pt x="2645188" y="2289837"/>
                  <a:pt x="2607636" y="2267717"/>
                </a:cubicBezTo>
                <a:cubicBezTo>
                  <a:pt x="2603218" y="2263293"/>
                  <a:pt x="2598800" y="2261084"/>
                  <a:pt x="2594382" y="2256660"/>
                </a:cubicBezTo>
                <a:cubicBezTo>
                  <a:pt x="2578921" y="2250027"/>
                  <a:pt x="2563458" y="2243387"/>
                  <a:pt x="2547996" y="2236755"/>
                </a:cubicBezTo>
                <a:cubicBezTo>
                  <a:pt x="2541370" y="2232331"/>
                  <a:pt x="2532527" y="2234546"/>
                  <a:pt x="2525901" y="2232331"/>
                </a:cubicBezTo>
                <a:close/>
                <a:moveTo>
                  <a:pt x="2963515" y="2202794"/>
                </a:moveTo>
                <a:lnTo>
                  <a:pt x="2974395" y="2210334"/>
                </a:lnTo>
                <a:cubicBezTo>
                  <a:pt x="2978812" y="2221398"/>
                  <a:pt x="3000901" y="2210334"/>
                  <a:pt x="2992066" y="2230238"/>
                </a:cubicBezTo>
                <a:cubicBezTo>
                  <a:pt x="2987648" y="2243510"/>
                  <a:pt x="2994275" y="2254567"/>
                  <a:pt x="3000901" y="2265630"/>
                </a:cubicBezTo>
                <a:lnTo>
                  <a:pt x="3020788" y="2289960"/>
                </a:lnTo>
                <a:cubicBezTo>
                  <a:pt x="3022996" y="2287744"/>
                  <a:pt x="3025205" y="2289960"/>
                  <a:pt x="3025205" y="2289960"/>
                </a:cubicBezTo>
                <a:cubicBezTo>
                  <a:pt x="3038460" y="2292168"/>
                  <a:pt x="3049503" y="2294383"/>
                  <a:pt x="3056130" y="2307648"/>
                </a:cubicBezTo>
                <a:cubicBezTo>
                  <a:pt x="3060548" y="2309863"/>
                  <a:pt x="3064965" y="2312072"/>
                  <a:pt x="3069383" y="2314287"/>
                </a:cubicBezTo>
                <a:cubicBezTo>
                  <a:pt x="3084845" y="2316495"/>
                  <a:pt x="3098100" y="2320920"/>
                  <a:pt x="3106935" y="2331977"/>
                </a:cubicBezTo>
                <a:cubicBezTo>
                  <a:pt x="3186462" y="2365154"/>
                  <a:pt x="3268197" y="2398330"/>
                  <a:pt x="3347718" y="2433722"/>
                </a:cubicBezTo>
                <a:cubicBezTo>
                  <a:pt x="3362634" y="2440353"/>
                  <a:pt x="3378787" y="2440768"/>
                  <a:pt x="3392455" y="2447092"/>
                </a:cubicBezTo>
                <a:lnTo>
                  <a:pt x="3401226" y="2453129"/>
                </a:lnTo>
                <a:lnTo>
                  <a:pt x="3403447" y="2451752"/>
                </a:lnTo>
                <a:cubicBezTo>
                  <a:pt x="3409245" y="2448712"/>
                  <a:pt x="3415319" y="2447605"/>
                  <a:pt x="3421947" y="2454242"/>
                </a:cubicBezTo>
                <a:cubicBezTo>
                  <a:pt x="3432991" y="2449818"/>
                  <a:pt x="3441828" y="2447603"/>
                  <a:pt x="3452871" y="2447603"/>
                </a:cubicBezTo>
                <a:cubicBezTo>
                  <a:pt x="3463916" y="2440966"/>
                  <a:pt x="3475513" y="2436545"/>
                  <a:pt x="3487388" y="2434886"/>
                </a:cubicBezTo>
                <a:lnTo>
                  <a:pt x="3498153" y="2434679"/>
                </a:lnTo>
                <a:lnTo>
                  <a:pt x="3458387" y="2420882"/>
                </a:lnTo>
                <a:cubicBezTo>
                  <a:pt x="3414483" y="2404846"/>
                  <a:pt x="3370855" y="2388259"/>
                  <a:pt x="3327777" y="2371670"/>
                </a:cubicBezTo>
                <a:cubicBezTo>
                  <a:pt x="3248256" y="2338493"/>
                  <a:pt x="3173147" y="2298685"/>
                  <a:pt x="3095828" y="2261084"/>
                </a:cubicBezTo>
                <a:close/>
                <a:moveTo>
                  <a:pt x="7655491" y="2159677"/>
                </a:moveTo>
                <a:lnTo>
                  <a:pt x="7654570" y="2163104"/>
                </a:lnTo>
                <a:cubicBezTo>
                  <a:pt x="7654392" y="2163762"/>
                  <a:pt x="7654511" y="2163323"/>
                  <a:pt x="7654747" y="2162445"/>
                </a:cubicBezTo>
                <a:close/>
                <a:moveTo>
                  <a:pt x="7656164" y="2157175"/>
                </a:moveTo>
                <a:cubicBezTo>
                  <a:pt x="7656164" y="2157175"/>
                  <a:pt x="7655928" y="2158054"/>
                  <a:pt x="7655633" y="2159151"/>
                </a:cubicBezTo>
                <a:lnTo>
                  <a:pt x="7655491" y="2159677"/>
                </a:lnTo>
                <a:close/>
                <a:moveTo>
                  <a:pt x="2383784" y="2142213"/>
                </a:moveTo>
                <a:lnTo>
                  <a:pt x="2391151" y="2148289"/>
                </a:lnTo>
                <a:cubicBezTo>
                  <a:pt x="2395569" y="2157130"/>
                  <a:pt x="2402196" y="2163769"/>
                  <a:pt x="2406614" y="2172618"/>
                </a:cubicBezTo>
                <a:cubicBezTo>
                  <a:pt x="2411030" y="2170402"/>
                  <a:pt x="2415450" y="2172618"/>
                  <a:pt x="2419873" y="2177041"/>
                </a:cubicBezTo>
                <a:cubicBezTo>
                  <a:pt x="2437545" y="2192522"/>
                  <a:pt x="2455215" y="2208003"/>
                  <a:pt x="2483932" y="2205794"/>
                </a:cubicBezTo>
                <a:lnTo>
                  <a:pt x="2505751" y="2217554"/>
                </a:lnTo>
                <a:lnTo>
                  <a:pt x="2519275" y="2227907"/>
                </a:lnTo>
                <a:cubicBezTo>
                  <a:pt x="2517065" y="2225699"/>
                  <a:pt x="2514857" y="2223483"/>
                  <a:pt x="2512647" y="2221275"/>
                </a:cubicBezTo>
                <a:lnTo>
                  <a:pt x="2505751" y="2217554"/>
                </a:lnTo>
                <a:lnTo>
                  <a:pt x="2481724" y="2199155"/>
                </a:lnTo>
                <a:cubicBezTo>
                  <a:pt x="2461842" y="2190307"/>
                  <a:pt x="2437545" y="2188098"/>
                  <a:pt x="2419873" y="2170402"/>
                </a:cubicBezTo>
                <a:lnTo>
                  <a:pt x="2404558" y="2151667"/>
                </a:lnTo>
                <a:close/>
                <a:moveTo>
                  <a:pt x="7693549" y="2094615"/>
                </a:moveTo>
                <a:cubicBezTo>
                  <a:pt x="7681317" y="2111073"/>
                  <a:pt x="7668706" y="2131173"/>
                  <a:pt x="7651578" y="2139039"/>
                </a:cubicBezTo>
                <a:cubicBezTo>
                  <a:pt x="7663811" y="2122583"/>
                  <a:pt x="7678870" y="2106778"/>
                  <a:pt x="7693549" y="2094615"/>
                </a:cubicBezTo>
                <a:close/>
                <a:moveTo>
                  <a:pt x="7698831" y="2088372"/>
                </a:moveTo>
                <a:cubicBezTo>
                  <a:pt x="7697888" y="2091884"/>
                  <a:pt x="7696942" y="2095396"/>
                  <a:pt x="7693549" y="2094615"/>
                </a:cubicBezTo>
                <a:cubicBezTo>
                  <a:pt x="7694022" y="2092858"/>
                  <a:pt x="7694495" y="2091102"/>
                  <a:pt x="7695273" y="2089882"/>
                </a:cubicBezTo>
                <a:cubicBezTo>
                  <a:pt x="7696051" y="2088663"/>
                  <a:pt x="7697136" y="2087980"/>
                  <a:pt x="7698831" y="2088372"/>
                </a:cubicBezTo>
                <a:close/>
                <a:moveTo>
                  <a:pt x="7709955" y="2074923"/>
                </a:moveTo>
                <a:cubicBezTo>
                  <a:pt x="7710933" y="2074915"/>
                  <a:pt x="7711822" y="2075236"/>
                  <a:pt x="7712348" y="2075999"/>
                </a:cubicBezTo>
                <a:cubicBezTo>
                  <a:pt x="7712875" y="2076762"/>
                  <a:pt x="7713039" y="2077965"/>
                  <a:pt x="7712567" y="2079722"/>
                </a:cubicBezTo>
                <a:cubicBezTo>
                  <a:pt x="7712567" y="2079722"/>
                  <a:pt x="7704271" y="2081541"/>
                  <a:pt x="7705216" y="2078028"/>
                </a:cubicBezTo>
                <a:cubicBezTo>
                  <a:pt x="7705689" y="2076272"/>
                  <a:pt x="7708000" y="2074938"/>
                  <a:pt x="7709955" y="2074923"/>
                </a:cubicBezTo>
                <a:close/>
                <a:moveTo>
                  <a:pt x="7846767" y="2046891"/>
                </a:moveTo>
                <a:lnTo>
                  <a:pt x="7851720" y="2049564"/>
                </a:lnTo>
                <a:lnTo>
                  <a:pt x="7853979" y="2051467"/>
                </a:lnTo>
                <a:lnTo>
                  <a:pt x="7845290" y="2062328"/>
                </a:lnTo>
                <a:lnTo>
                  <a:pt x="7830200" y="2079931"/>
                </a:lnTo>
                <a:lnTo>
                  <a:pt x="7827430" y="2081359"/>
                </a:lnTo>
                <a:lnTo>
                  <a:pt x="7806631" y="2095448"/>
                </a:lnTo>
                <a:lnTo>
                  <a:pt x="7807994" y="2093548"/>
                </a:lnTo>
                <a:close/>
                <a:moveTo>
                  <a:pt x="7758418" y="2044202"/>
                </a:moveTo>
                <a:lnTo>
                  <a:pt x="7725819" y="2086983"/>
                </a:lnTo>
                <a:lnTo>
                  <a:pt x="7718974" y="2094304"/>
                </a:lnTo>
                <a:cubicBezTo>
                  <a:pt x="7709904" y="2102909"/>
                  <a:pt x="7702414" y="2106896"/>
                  <a:pt x="7715244" y="2089334"/>
                </a:cubicBezTo>
                <a:cubicBezTo>
                  <a:pt x="7725698" y="2078375"/>
                  <a:pt x="7739916" y="2063463"/>
                  <a:pt x="7753475" y="2049333"/>
                </a:cubicBezTo>
                <a:close/>
                <a:moveTo>
                  <a:pt x="7834070" y="2025331"/>
                </a:moveTo>
                <a:lnTo>
                  <a:pt x="7820980" y="2046768"/>
                </a:lnTo>
                <a:lnTo>
                  <a:pt x="7821248" y="2046555"/>
                </a:lnTo>
                <a:cubicBezTo>
                  <a:pt x="7824978" y="2042942"/>
                  <a:pt x="7828685" y="2038697"/>
                  <a:pt x="7831174" y="2038477"/>
                </a:cubicBezTo>
                <a:lnTo>
                  <a:pt x="7834723" y="2040392"/>
                </a:lnTo>
                <a:lnTo>
                  <a:pt x="7757931" y="2128438"/>
                </a:lnTo>
                <a:lnTo>
                  <a:pt x="7755026" y="2130406"/>
                </a:lnTo>
                <a:lnTo>
                  <a:pt x="7706580" y="2171999"/>
                </a:lnTo>
                <a:lnTo>
                  <a:pt x="7759670" y="2113949"/>
                </a:lnTo>
                <a:close/>
                <a:moveTo>
                  <a:pt x="2462197" y="1959106"/>
                </a:moveTo>
                <a:lnTo>
                  <a:pt x="2472948" y="1967049"/>
                </a:lnTo>
                <a:cubicBezTo>
                  <a:pt x="2506081" y="1986953"/>
                  <a:pt x="2539215" y="2004649"/>
                  <a:pt x="2567937" y="2033401"/>
                </a:cubicBezTo>
                <a:cubicBezTo>
                  <a:pt x="2612116" y="2062148"/>
                  <a:pt x="2660711" y="2082059"/>
                  <a:pt x="2707104" y="2110810"/>
                </a:cubicBezTo>
                <a:cubicBezTo>
                  <a:pt x="2784423" y="2161677"/>
                  <a:pt x="2870569" y="2194854"/>
                  <a:pt x="2945679" y="2247934"/>
                </a:cubicBezTo>
                <a:cubicBezTo>
                  <a:pt x="2947888" y="2247934"/>
                  <a:pt x="2950097" y="2247934"/>
                  <a:pt x="2952306" y="2247934"/>
                </a:cubicBezTo>
                <a:cubicBezTo>
                  <a:pt x="2956723" y="2245726"/>
                  <a:pt x="2965559" y="2247934"/>
                  <a:pt x="2969977" y="2241301"/>
                </a:cubicBezTo>
                <a:cubicBezTo>
                  <a:pt x="2978812" y="2228031"/>
                  <a:pt x="2963350" y="2223606"/>
                  <a:pt x="2956723" y="2216973"/>
                </a:cubicBezTo>
                <a:cubicBezTo>
                  <a:pt x="2950097" y="2210334"/>
                  <a:pt x="2943471" y="2205911"/>
                  <a:pt x="2939053" y="2199277"/>
                </a:cubicBezTo>
                <a:cubicBezTo>
                  <a:pt x="2934635" y="2197063"/>
                  <a:pt x="2930217" y="2194854"/>
                  <a:pt x="2925799" y="2192644"/>
                </a:cubicBezTo>
                <a:cubicBezTo>
                  <a:pt x="2914754" y="2188220"/>
                  <a:pt x="2903709" y="2181581"/>
                  <a:pt x="2892658" y="2177157"/>
                </a:cubicBezTo>
                <a:lnTo>
                  <a:pt x="2879264" y="2163745"/>
                </a:lnTo>
                <a:lnTo>
                  <a:pt x="2815286" y="2146075"/>
                </a:lnTo>
                <a:cubicBezTo>
                  <a:pt x="2755639" y="2104050"/>
                  <a:pt x="2687164" y="2077512"/>
                  <a:pt x="2623098" y="2044336"/>
                </a:cubicBezTo>
                <a:cubicBezTo>
                  <a:pt x="2598800" y="2031063"/>
                  <a:pt x="2572293" y="2017798"/>
                  <a:pt x="2547996" y="2000103"/>
                </a:cubicBezTo>
                <a:close/>
                <a:moveTo>
                  <a:pt x="7997146" y="1813222"/>
                </a:moveTo>
                <a:lnTo>
                  <a:pt x="8002099" y="1815895"/>
                </a:lnTo>
                <a:lnTo>
                  <a:pt x="8004359" y="1817800"/>
                </a:lnTo>
                <a:lnTo>
                  <a:pt x="7995670" y="1828660"/>
                </a:lnTo>
                <a:lnTo>
                  <a:pt x="7980580" y="1846263"/>
                </a:lnTo>
                <a:lnTo>
                  <a:pt x="7977810" y="1847691"/>
                </a:lnTo>
                <a:lnTo>
                  <a:pt x="7957012" y="1861780"/>
                </a:lnTo>
                <a:lnTo>
                  <a:pt x="7958375" y="1859878"/>
                </a:lnTo>
                <a:close/>
                <a:moveTo>
                  <a:pt x="2048814" y="1796743"/>
                </a:moveTo>
                <a:cubicBezTo>
                  <a:pt x="2048814" y="1805590"/>
                  <a:pt x="2048814" y="1812229"/>
                  <a:pt x="2051022" y="1818862"/>
                </a:cubicBezTo>
                <a:lnTo>
                  <a:pt x="2055439" y="1825495"/>
                </a:lnTo>
                <a:cubicBezTo>
                  <a:pt x="2064276" y="1827709"/>
                  <a:pt x="2068694" y="1834343"/>
                  <a:pt x="2073112" y="1843190"/>
                </a:cubicBezTo>
                <a:cubicBezTo>
                  <a:pt x="2077528" y="1856462"/>
                  <a:pt x="2092997" y="1860887"/>
                  <a:pt x="2099625" y="1874151"/>
                </a:cubicBezTo>
                <a:lnTo>
                  <a:pt x="2104043" y="1876367"/>
                </a:lnTo>
                <a:cubicBezTo>
                  <a:pt x="2108460" y="1878576"/>
                  <a:pt x="2115087" y="1883000"/>
                  <a:pt x="2115087" y="1889639"/>
                </a:cubicBezTo>
                <a:cubicBezTo>
                  <a:pt x="2141595" y="1902904"/>
                  <a:pt x="2159265" y="1931657"/>
                  <a:pt x="2187980" y="1942720"/>
                </a:cubicBezTo>
                <a:lnTo>
                  <a:pt x="2200083" y="1962918"/>
                </a:lnTo>
                <a:lnTo>
                  <a:pt x="2240940" y="2000103"/>
                </a:lnTo>
                <a:cubicBezTo>
                  <a:pt x="2258610" y="2002312"/>
                  <a:pt x="2278490" y="2000103"/>
                  <a:pt x="2280701" y="2024431"/>
                </a:cubicBezTo>
                <a:cubicBezTo>
                  <a:pt x="2307213" y="2046550"/>
                  <a:pt x="2340348" y="2055393"/>
                  <a:pt x="2366853" y="2077512"/>
                </a:cubicBezTo>
                <a:cubicBezTo>
                  <a:pt x="2391151" y="2099632"/>
                  <a:pt x="2422082" y="2110688"/>
                  <a:pt x="2453006" y="2121745"/>
                </a:cubicBezTo>
                <a:lnTo>
                  <a:pt x="2467685" y="2124419"/>
                </a:lnTo>
                <a:lnTo>
                  <a:pt x="2470740" y="2124077"/>
                </a:lnTo>
                <a:cubicBezTo>
                  <a:pt x="2468530" y="2124077"/>
                  <a:pt x="2466322" y="2121867"/>
                  <a:pt x="2464112" y="2119652"/>
                </a:cubicBezTo>
                <a:cubicBezTo>
                  <a:pt x="2450858" y="2110810"/>
                  <a:pt x="2437605" y="2099747"/>
                  <a:pt x="2424346" y="2090900"/>
                </a:cubicBezTo>
                <a:cubicBezTo>
                  <a:pt x="2411092" y="2086483"/>
                  <a:pt x="2400048" y="2077635"/>
                  <a:pt x="2389003" y="2066572"/>
                </a:cubicBezTo>
                <a:cubicBezTo>
                  <a:pt x="2327154" y="2017914"/>
                  <a:pt x="2263090" y="1971472"/>
                  <a:pt x="2194607" y="1933873"/>
                </a:cubicBezTo>
                <a:cubicBezTo>
                  <a:pt x="2192398" y="1933873"/>
                  <a:pt x="2187980" y="1933873"/>
                  <a:pt x="2185772" y="1931657"/>
                </a:cubicBezTo>
                <a:cubicBezTo>
                  <a:pt x="2159265" y="1900695"/>
                  <a:pt x="2126133" y="1874151"/>
                  <a:pt x="2099625" y="1838767"/>
                </a:cubicBezTo>
                <a:cubicBezTo>
                  <a:pt x="2084156" y="1832133"/>
                  <a:pt x="2073112" y="1821070"/>
                  <a:pt x="2064276" y="1807805"/>
                </a:cubicBezTo>
                <a:close/>
                <a:moveTo>
                  <a:pt x="8002787" y="1741486"/>
                </a:moveTo>
                <a:lnTo>
                  <a:pt x="7984247" y="1778311"/>
                </a:lnTo>
                <a:lnTo>
                  <a:pt x="7973519" y="1796969"/>
                </a:lnTo>
                <a:lnTo>
                  <a:pt x="7967834" y="1806280"/>
                </a:lnTo>
                <a:lnTo>
                  <a:pt x="7938968" y="1845835"/>
                </a:lnTo>
                <a:lnTo>
                  <a:pt x="7984450" y="1791662"/>
                </a:lnTo>
                <a:lnTo>
                  <a:pt x="7971359" y="1813100"/>
                </a:lnTo>
                <a:lnTo>
                  <a:pt x="7971627" y="1812885"/>
                </a:lnTo>
                <a:cubicBezTo>
                  <a:pt x="7975357" y="1809273"/>
                  <a:pt x="7979066" y="1805027"/>
                  <a:pt x="7981556" y="1804808"/>
                </a:cubicBezTo>
                <a:lnTo>
                  <a:pt x="7985102" y="1806723"/>
                </a:lnTo>
                <a:lnTo>
                  <a:pt x="7908312" y="1894769"/>
                </a:lnTo>
                <a:lnTo>
                  <a:pt x="7905407" y="1896737"/>
                </a:lnTo>
                <a:lnTo>
                  <a:pt x="7892847" y="1907520"/>
                </a:lnTo>
                <a:lnTo>
                  <a:pt x="7841166" y="1974425"/>
                </a:lnTo>
                <a:cubicBezTo>
                  <a:pt x="7784534" y="2046560"/>
                  <a:pt x="7737280" y="2097229"/>
                  <a:pt x="7674020" y="2167217"/>
                </a:cubicBezTo>
                <a:cubicBezTo>
                  <a:pt x="7642390" y="2202209"/>
                  <a:pt x="7587806" y="2266734"/>
                  <a:pt x="7547723" y="2304131"/>
                </a:cubicBezTo>
                <a:cubicBezTo>
                  <a:pt x="7546780" y="2307645"/>
                  <a:pt x="7503462" y="2343676"/>
                  <a:pt x="7500071" y="2342893"/>
                </a:cubicBezTo>
                <a:cubicBezTo>
                  <a:pt x="7496678" y="2342112"/>
                  <a:pt x="7513247" y="2322925"/>
                  <a:pt x="7514192" y="2319411"/>
                </a:cubicBezTo>
                <a:cubicBezTo>
                  <a:pt x="7619423" y="2205000"/>
                  <a:pt x="7728604" y="2102692"/>
                  <a:pt x="7824037" y="1982293"/>
                </a:cubicBezTo>
                <a:lnTo>
                  <a:pt x="7862302" y="1933745"/>
                </a:lnTo>
                <a:lnTo>
                  <a:pt x="7856961" y="1938331"/>
                </a:lnTo>
                <a:lnTo>
                  <a:pt x="7869457" y="1924666"/>
                </a:lnTo>
                <a:lnTo>
                  <a:pt x="7890993" y="1897342"/>
                </a:lnTo>
                <a:cubicBezTo>
                  <a:pt x="7913347" y="1867711"/>
                  <a:pt x="7935657" y="1837021"/>
                  <a:pt x="7957690" y="1806034"/>
                </a:cubicBezTo>
                <a:close/>
                <a:moveTo>
                  <a:pt x="2145951" y="1624111"/>
                </a:moveTo>
                <a:cubicBezTo>
                  <a:pt x="2145951" y="1630745"/>
                  <a:pt x="2145951" y="1639592"/>
                  <a:pt x="2150368" y="1646225"/>
                </a:cubicBezTo>
                <a:lnTo>
                  <a:pt x="2152577" y="1650648"/>
                </a:lnTo>
                <a:cubicBezTo>
                  <a:pt x="2161413" y="1652864"/>
                  <a:pt x="2165831" y="1661711"/>
                  <a:pt x="2170248" y="1670560"/>
                </a:cubicBezTo>
                <a:cubicBezTo>
                  <a:pt x="2174666" y="1683825"/>
                  <a:pt x="2192344" y="1688249"/>
                  <a:pt x="2196762" y="1701521"/>
                </a:cubicBezTo>
                <a:lnTo>
                  <a:pt x="2201179" y="1703730"/>
                </a:lnTo>
                <a:cubicBezTo>
                  <a:pt x="2205597" y="1705945"/>
                  <a:pt x="2212224" y="1708154"/>
                  <a:pt x="2214434" y="1714793"/>
                </a:cubicBezTo>
                <a:cubicBezTo>
                  <a:pt x="2238731" y="1730273"/>
                  <a:pt x="2256402" y="1759025"/>
                  <a:pt x="2285117" y="1770082"/>
                </a:cubicBezTo>
                <a:cubicBezTo>
                  <a:pt x="2285117" y="1778931"/>
                  <a:pt x="2289535" y="1787779"/>
                  <a:pt x="2298372" y="1792202"/>
                </a:cubicBezTo>
                <a:cubicBezTo>
                  <a:pt x="2307213" y="1794411"/>
                  <a:pt x="2320467" y="1796627"/>
                  <a:pt x="2313841" y="1807682"/>
                </a:cubicBezTo>
                <a:cubicBezTo>
                  <a:pt x="2302794" y="1820954"/>
                  <a:pt x="2293954" y="1805474"/>
                  <a:pt x="2285117" y="1798835"/>
                </a:cubicBezTo>
                <a:lnTo>
                  <a:pt x="2236442" y="1771759"/>
                </a:lnTo>
                <a:lnTo>
                  <a:pt x="2236583" y="1772414"/>
                </a:lnTo>
                <a:cubicBezTo>
                  <a:pt x="2245418" y="1796743"/>
                  <a:pt x="2263090" y="1812229"/>
                  <a:pt x="2282971" y="1827709"/>
                </a:cubicBezTo>
                <a:cubicBezTo>
                  <a:pt x="2313894" y="1852040"/>
                  <a:pt x="2347034" y="1876367"/>
                  <a:pt x="2380167" y="1898487"/>
                </a:cubicBezTo>
                <a:lnTo>
                  <a:pt x="2441496" y="1943808"/>
                </a:lnTo>
                <a:lnTo>
                  <a:pt x="2455215" y="1935965"/>
                </a:lnTo>
                <a:cubicBezTo>
                  <a:pt x="2464051" y="1916055"/>
                  <a:pt x="2444171" y="1918268"/>
                  <a:pt x="2435335" y="1913845"/>
                </a:cubicBezTo>
                <a:cubicBezTo>
                  <a:pt x="2426499" y="1909421"/>
                  <a:pt x="2413240" y="1909421"/>
                  <a:pt x="2402196" y="1898364"/>
                </a:cubicBezTo>
                <a:cubicBezTo>
                  <a:pt x="2415450" y="1880668"/>
                  <a:pt x="2430917" y="1880668"/>
                  <a:pt x="2444171" y="1896149"/>
                </a:cubicBezTo>
                <a:cubicBezTo>
                  <a:pt x="2450797" y="1902787"/>
                  <a:pt x="2461842" y="1904998"/>
                  <a:pt x="2468468" y="1911635"/>
                </a:cubicBezTo>
                <a:cubicBezTo>
                  <a:pt x="2475096" y="1913845"/>
                  <a:pt x="2483932" y="1916055"/>
                  <a:pt x="2486142" y="1924902"/>
                </a:cubicBezTo>
                <a:cubicBezTo>
                  <a:pt x="2492767" y="1933749"/>
                  <a:pt x="2510438" y="1929326"/>
                  <a:pt x="2514857" y="1942598"/>
                </a:cubicBezTo>
                <a:cubicBezTo>
                  <a:pt x="2519275" y="1944806"/>
                  <a:pt x="2521483" y="1947021"/>
                  <a:pt x="2523693" y="1949229"/>
                </a:cubicBezTo>
                <a:cubicBezTo>
                  <a:pt x="2532527" y="1944806"/>
                  <a:pt x="2541370" y="1951445"/>
                  <a:pt x="2547996" y="1953654"/>
                </a:cubicBezTo>
                <a:cubicBezTo>
                  <a:pt x="2552414" y="1955867"/>
                  <a:pt x="2556280" y="1956420"/>
                  <a:pt x="2559868" y="1955868"/>
                </a:cubicBezTo>
                <a:cubicBezTo>
                  <a:pt x="2563458" y="1955316"/>
                  <a:pt x="2566771" y="1953658"/>
                  <a:pt x="2570085" y="1951445"/>
                </a:cubicBezTo>
                <a:cubicBezTo>
                  <a:pt x="2565667" y="1951445"/>
                  <a:pt x="2563458" y="1949229"/>
                  <a:pt x="2561249" y="1947021"/>
                </a:cubicBezTo>
                <a:cubicBezTo>
                  <a:pt x="2547996" y="1935965"/>
                  <a:pt x="2534742" y="1927118"/>
                  <a:pt x="2523693" y="1918268"/>
                </a:cubicBezTo>
                <a:cubicBezTo>
                  <a:pt x="2508229" y="1911635"/>
                  <a:pt x="2497185" y="1902787"/>
                  <a:pt x="2486142" y="1893940"/>
                </a:cubicBezTo>
                <a:cubicBezTo>
                  <a:pt x="2424291" y="1843069"/>
                  <a:pt x="2360227" y="1798835"/>
                  <a:pt x="2291744" y="1761235"/>
                </a:cubicBezTo>
                <a:cubicBezTo>
                  <a:pt x="2289535" y="1759025"/>
                  <a:pt x="2285117" y="1761235"/>
                  <a:pt x="2282910" y="1759025"/>
                </a:cubicBezTo>
                <a:cubicBezTo>
                  <a:pt x="2256402" y="1725849"/>
                  <a:pt x="2223269" y="1699306"/>
                  <a:pt x="2196762" y="1666135"/>
                </a:cubicBezTo>
                <a:lnTo>
                  <a:pt x="2196762" y="1663920"/>
                </a:lnTo>
                <a:cubicBezTo>
                  <a:pt x="2183508" y="1657288"/>
                  <a:pt x="2170248" y="1648440"/>
                  <a:pt x="2161413" y="1635168"/>
                </a:cubicBezTo>
                <a:close/>
                <a:moveTo>
                  <a:pt x="8073947" y="1593436"/>
                </a:moveTo>
                <a:lnTo>
                  <a:pt x="8076305" y="1597576"/>
                </a:lnTo>
                <a:lnTo>
                  <a:pt x="8075647" y="1598847"/>
                </a:lnTo>
                <a:lnTo>
                  <a:pt x="8056498" y="1622204"/>
                </a:lnTo>
                <a:cubicBezTo>
                  <a:pt x="8019589" y="1666601"/>
                  <a:pt x="8044018" y="1632708"/>
                  <a:pt x="8073947" y="1593436"/>
                </a:cubicBezTo>
                <a:close/>
                <a:moveTo>
                  <a:pt x="6453592" y="1428175"/>
                </a:moveTo>
                <a:lnTo>
                  <a:pt x="6449404" y="1431970"/>
                </a:lnTo>
                <a:lnTo>
                  <a:pt x="6441802" y="1435633"/>
                </a:lnTo>
                <a:lnTo>
                  <a:pt x="6408893" y="1510405"/>
                </a:lnTo>
                <a:lnTo>
                  <a:pt x="6400512" y="1531197"/>
                </a:lnTo>
                <a:lnTo>
                  <a:pt x="6407158" y="1525965"/>
                </a:lnTo>
                <a:lnTo>
                  <a:pt x="6413204" y="1523572"/>
                </a:lnTo>
                <a:lnTo>
                  <a:pt x="6416189" y="1520241"/>
                </a:lnTo>
                <a:lnTo>
                  <a:pt x="6429573" y="1487297"/>
                </a:lnTo>
                <a:lnTo>
                  <a:pt x="6424831" y="1489196"/>
                </a:lnTo>
                <a:lnTo>
                  <a:pt x="6431021" y="1483733"/>
                </a:lnTo>
                <a:close/>
                <a:moveTo>
                  <a:pt x="8224327" y="1359767"/>
                </a:moveTo>
                <a:lnTo>
                  <a:pt x="8226685" y="1363907"/>
                </a:lnTo>
                <a:lnTo>
                  <a:pt x="8226025" y="1365179"/>
                </a:lnTo>
                <a:lnTo>
                  <a:pt x="8206879" y="1388536"/>
                </a:lnTo>
                <a:cubicBezTo>
                  <a:pt x="8169970" y="1432932"/>
                  <a:pt x="8194399" y="1399039"/>
                  <a:pt x="8224327" y="1359767"/>
                </a:cubicBezTo>
                <a:close/>
                <a:moveTo>
                  <a:pt x="8142144" y="1290440"/>
                </a:moveTo>
                <a:lnTo>
                  <a:pt x="8146558" y="1290758"/>
                </a:lnTo>
                <a:lnTo>
                  <a:pt x="8143804" y="1290560"/>
                </a:lnTo>
                <a:cubicBezTo>
                  <a:pt x="8142513" y="1290468"/>
                  <a:pt x="8141407" y="1290388"/>
                  <a:pt x="8142144" y="1290440"/>
                </a:cubicBezTo>
                <a:close/>
                <a:moveTo>
                  <a:pt x="8322768" y="1160892"/>
                </a:moveTo>
                <a:cubicBezTo>
                  <a:pt x="8321801" y="1160690"/>
                  <a:pt x="8320405" y="1161306"/>
                  <a:pt x="8318923" y="1162632"/>
                </a:cubicBezTo>
                <a:cubicBezTo>
                  <a:pt x="8315960" y="1165285"/>
                  <a:pt x="8312657" y="1170780"/>
                  <a:pt x="8311758" y="1178260"/>
                </a:cubicBezTo>
                <a:cubicBezTo>
                  <a:pt x="8310463" y="1189029"/>
                  <a:pt x="8324041" y="1164058"/>
                  <a:pt x="8324041" y="1164058"/>
                </a:cubicBezTo>
                <a:cubicBezTo>
                  <a:pt x="8324275" y="1162113"/>
                  <a:pt x="8323736" y="1161094"/>
                  <a:pt x="8322768" y="1160892"/>
                </a:cubicBezTo>
                <a:close/>
                <a:moveTo>
                  <a:pt x="8252586" y="1080393"/>
                </a:moveTo>
                <a:lnTo>
                  <a:pt x="8251798" y="1080925"/>
                </a:lnTo>
                <a:cubicBezTo>
                  <a:pt x="8251291" y="1081266"/>
                  <a:pt x="8251157" y="1081358"/>
                  <a:pt x="8251697" y="1080993"/>
                </a:cubicBezTo>
                <a:close/>
                <a:moveTo>
                  <a:pt x="8253917" y="1079495"/>
                </a:moveTo>
                <a:lnTo>
                  <a:pt x="8253765" y="1079598"/>
                </a:lnTo>
                <a:lnTo>
                  <a:pt x="8252586" y="1080393"/>
                </a:lnTo>
                <a:close/>
                <a:moveTo>
                  <a:pt x="8255479" y="1078440"/>
                </a:moveTo>
                <a:lnTo>
                  <a:pt x="8253917" y="1079495"/>
                </a:lnTo>
                <a:lnTo>
                  <a:pt x="8254124" y="1079355"/>
                </a:lnTo>
                <a:close/>
                <a:moveTo>
                  <a:pt x="8258171" y="1076622"/>
                </a:moveTo>
                <a:lnTo>
                  <a:pt x="8255479" y="1078440"/>
                </a:lnTo>
                <a:lnTo>
                  <a:pt x="8256856" y="1077510"/>
                </a:lnTo>
                <a:cubicBezTo>
                  <a:pt x="8257631" y="1076987"/>
                  <a:pt x="8258171" y="1076622"/>
                  <a:pt x="8258171" y="1076622"/>
                </a:cubicBezTo>
                <a:close/>
                <a:moveTo>
                  <a:pt x="6619571" y="1076306"/>
                </a:moveTo>
                <a:cubicBezTo>
                  <a:pt x="6609809" y="1092783"/>
                  <a:pt x="6600953" y="1112737"/>
                  <a:pt x="6595018" y="1132259"/>
                </a:cubicBezTo>
                <a:cubicBezTo>
                  <a:pt x="6608611" y="1118825"/>
                  <a:pt x="6613638" y="1095826"/>
                  <a:pt x="6619571" y="1076306"/>
                </a:cubicBezTo>
                <a:close/>
                <a:moveTo>
                  <a:pt x="8292046" y="1075445"/>
                </a:moveTo>
                <a:lnTo>
                  <a:pt x="8292323" y="1075465"/>
                </a:lnTo>
                <a:cubicBezTo>
                  <a:pt x="8292689" y="1075492"/>
                  <a:pt x="8292786" y="1075499"/>
                  <a:pt x="8292397" y="1075471"/>
                </a:cubicBezTo>
                <a:close/>
                <a:moveTo>
                  <a:pt x="8289545" y="1075265"/>
                </a:moveTo>
                <a:lnTo>
                  <a:pt x="8290645" y="1075344"/>
                </a:lnTo>
                <a:lnTo>
                  <a:pt x="8292046" y="1075445"/>
                </a:lnTo>
                <a:close/>
                <a:moveTo>
                  <a:pt x="6628358" y="1052301"/>
                </a:moveTo>
                <a:cubicBezTo>
                  <a:pt x="6626498" y="1053027"/>
                  <a:pt x="6624760" y="1055087"/>
                  <a:pt x="6624921" y="1056869"/>
                </a:cubicBezTo>
                <a:cubicBezTo>
                  <a:pt x="6625243" y="1060430"/>
                  <a:pt x="6632518" y="1055747"/>
                  <a:pt x="6632518" y="1055747"/>
                </a:cubicBezTo>
                <a:cubicBezTo>
                  <a:pt x="6632358" y="1053966"/>
                  <a:pt x="6631782" y="1052923"/>
                  <a:pt x="6631015" y="1052416"/>
                </a:cubicBezTo>
                <a:cubicBezTo>
                  <a:pt x="6630247" y="1051909"/>
                  <a:pt x="6629287" y="1051938"/>
                  <a:pt x="6628358" y="1052301"/>
                </a:cubicBezTo>
                <a:close/>
                <a:moveTo>
                  <a:pt x="7020945" y="1047247"/>
                </a:moveTo>
                <a:cubicBezTo>
                  <a:pt x="7020244" y="1046854"/>
                  <a:pt x="7017358" y="1050965"/>
                  <a:pt x="7011045" y="1063023"/>
                </a:cubicBezTo>
                <a:cubicBezTo>
                  <a:pt x="7011045" y="1063023"/>
                  <a:pt x="7001545" y="1075854"/>
                  <a:pt x="7001867" y="1079415"/>
                </a:cubicBezTo>
                <a:cubicBezTo>
                  <a:pt x="7005503" y="1090157"/>
                  <a:pt x="7023052" y="1048432"/>
                  <a:pt x="7020945" y="1047247"/>
                </a:cubicBezTo>
                <a:close/>
                <a:moveTo>
                  <a:pt x="8316402" y="1017455"/>
                </a:moveTo>
                <a:cubicBezTo>
                  <a:pt x="8315969" y="1021045"/>
                  <a:pt x="8315035" y="1028822"/>
                  <a:pt x="8311540" y="1028571"/>
                </a:cubicBezTo>
                <a:cubicBezTo>
                  <a:pt x="8311792" y="1026477"/>
                  <a:pt x="8312134" y="1023635"/>
                  <a:pt x="8312849" y="1021346"/>
                </a:cubicBezTo>
                <a:cubicBezTo>
                  <a:pt x="8313564" y="1019060"/>
                  <a:pt x="8314655" y="1017330"/>
                  <a:pt x="8316402" y="1017455"/>
                </a:cubicBezTo>
                <a:close/>
                <a:moveTo>
                  <a:pt x="8296647" y="1000940"/>
                </a:moveTo>
                <a:cubicBezTo>
                  <a:pt x="8299711" y="1004784"/>
                  <a:pt x="8285910" y="1026722"/>
                  <a:pt x="8287277" y="1015353"/>
                </a:cubicBezTo>
                <a:cubicBezTo>
                  <a:pt x="8287708" y="1011763"/>
                  <a:pt x="8290051" y="1008159"/>
                  <a:pt x="8292287" y="1005455"/>
                </a:cubicBezTo>
                <a:cubicBezTo>
                  <a:pt x="8294521" y="1002749"/>
                  <a:pt x="8296647" y="1000940"/>
                  <a:pt x="8296647" y="1000940"/>
                </a:cubicBezTo>
                <a:close/>
                <a:moveTo>
                  <a:pt x="7067540" y="954234"/>
                </a:moveTo>
                <a:lnTo>
                  <a:pt x="7066418" y="956800"/>
                </a:lnTo>
                <a:lnTo>
                  <a:pt x="7066728" y="957473"/>
                </a:lnTo>
                <a:close/>
                <a:moveTo>
                  <a:pt x="8434097" y="947488"/>
                </a:moveTo>
                <a:cubicBezTo>
                  <a:pt x="8428805" y="962194"/>
                  <a:pt x="8427941" y="969373"/>
                  <a:pt x="8419506" y="976007"/>
                </a:cubicBezTo>
                <a:cubicBezTo>
                  <a:pt x="8420153" y="970623"/>
                  <a:pt x="8421839" y="965161"/>
                  <a:pt x="8424342" y="960212"/>
                </a:cubicBezTo>
                <a:cubicBezTo>
                  <a:pt x="8426848" y="955263"/>
                  <a:pt x="8430171" y="950824"/>
                  <a:pt x="8434097" y="947488"/>
                </a:cubicBezTo>
                <a:close/>
                <a:moveTo>
                  <a:pt x="6766034" y="945277"/>
                </a:moveTo>
                <a:cubicBezTo>
                  <a:pt x="6765622" y="945304"/>
                  <a:pt x="6765072" y="945674"/>
                  <a:pt x="6764420" y="946327"/>
                </a:cubicBezTo>
                <a:cubicBezTo>
                  <a:pt x="6760514" y="950243"/>
                  <a:pt x="6752959" y="964321"/>
                  <a:pt x="6749620" y="975304"/>
                </a:cubicBezTo>
                <a:cubicBezTo>
                  <a:pt x="6735152" y="1018341"/>
                  <a:pt x="6719664" y="1050100"/>
                  <a:pt x="6712526" y="1089049"/>
                </a:cubicBezTo>
                <a:cubicBezTo>
                  <a:pt x="6705834" y="1093644"/>
                  <a:pt x="6702065" y="1097810"/>
                  <a:pt x="6703030" y="1108493"/>
                </a:cubicBezTo>
                <a:cubicBezTo>
                  <a:pt x="6699874" y="1112870"/>
                  <a:pt x="6696474" y="1116229"/>
                  <a:pt x="6694034" y="1120349"/>
                </a:cubicBezTo>
                <a:cubicBezTo>
                  <a:pt x="6691594" y="1124468"/>
                  <a:pt x="6690110" y="1129350"/>
                  <a:pt x="6690781" y="1136768"/>
                </a:cubicBezTo>
                <a:cubicBezTo>
                  <a:pt x="6697681" y="1127930"/>
                  <a:pt x="6704051" y="1119771"/>
                  <a:pt x="6703030" y="1108493"/>
                </a:cubicBezTo>
                <a:cubicBezTo>
                  <a:pt x="6710307" y="1103811"/>
                  <a:pt x="6713492" y="1099731"/>
                  <a:pt x="6712526" y="1089049"/>
                </a:cubicBezTo>
                <a:cubicBezTo>
                  <a:pt x="6731146" y="1052615"/>
                  <a:pt x="6751607" y="997265"/>
                  <a:pt x="6763212" y="961868"/>
                </a:cubicBezTo>
                <a:cubicBezTo>
                  <a:pt x="6766115" y="953020"/>
                  <a:pt x="6767087" y="948213"/>
                  <a:pt x="6766820" y="946289"/>
                </a:cubicBezTo>
                <a:cubicBezTo>
                  <a:pt x="6766719" y="945567"/>
                  <a:pt x="6766446" y="945250"/>
                  <a:pt x="6766034" y="945277"/>
                </a:cubicBezTo>
                <a:close/>
                <a:moveTo>
                  <a:pt x="8438961" y="936371"/>
                </a:moveTo>
                <a:cubicBezTo>
                  <a:pt x="8438024" y="944150"/>
                  <a:pt x="8437593" y="947740"/>
                  <a:pt x="8434097" y="947488"/>
                </a:cubicBezTo>
                <a:cubicBezTo>
                  <a:pt x="8434421" y="944794"/>
                  <a:pt x="8433062" y="939605"/>
                  <a:pt x="8435310" y="937391"/>
                </a:cubicBezTo>
                <a:cubicBezTo>
                  <a:pt x="8436061" y="936653"/>
                  <a:pt x="8437213" y="936246"/>
                  <a:pt x="8438961" y="936371"/>
                </a:cubicBezTo>
                <a:close/>
                <a:moveTo>
                  <a:pt x="8443821" y="925255"/>
                </a:moveTo>
                <a:cubicBezTo>
                  <a:pt x="8442886" y="933033"/>
                  <a:pt x="8442454" y="936623"/>
                  <a:pt x="8438961" y="936371"/>
                </a:cubicBezTo>
                <a:cubicBezTo>
                  <a:pt x="8439284" y="933679"/>
                  <a:pt x="8437925" y="928488"/>
                  <a:pt x="8440173" y="926275"/>
                </a:cubicBezTo>
                <a:cubicBezTo>
                  <a:pt x="8440923" y="925536"/>
                  <a:pt x="8442073" y="925129"/>
                  <a:pt x="8443821" y="925255"/>
                </a:cubicBezTo>
                <a:close/>
                <a:moveTo>
                  <a:pt x="6955453" y="914317"/>
                </a:moveTo>
                <a:cubicBezTo>
                  <a:pt x="6955579" y="912944"/>
                  <a:pt x="6953233" y="917858"/>
                  <a:pt x="6950289" y="924214"/>
                </a:cubicBezTo>
                <a:lnTo>
                  <a:pt x="6946732" y="931752"/>
                </a:lnTo>
                <a:lnTo>
                  <a:pt x="6946156" y="934057"/>
                </a:lnTo>
                <a:lnTo>
                  <a:pt x="6945643" y="934057"/>
                </a:lnTo>
                <a:lnTo>
                  <a:pt x="6944120" y="937286"/>
                </a:lnTo>
                <a:lnTo>
                  <a:pt x="6944608" y="946402"/>
                </a:lnTo>
                <a:lnTo>
                  <a:pt x="6951350" y="926876"/>
                </a:lnTo>
                <a:cubicBezTo>
                  <a:pt x="6954186" y="918938"/>
                  <a:pt x="6955369" y="915231"/>
                  <a:pt x="6955453" y="914317"/>
                </a:cubicBezTo>
                <a:close/>
                <a:moveTo>
                  <a:pt x="241007" y="912061"/>
                </a:moveTo>
                <a:cubicBezTo>
                  <a:pt x="245148" y="912060"/>
                  <a:pt x="249566" y="913165"/>
                  <a:pt x="255089" y="914269"/>
                </a:cubicBezTo>
                <a:cubicBezTo>
                  <a:pt x="250671" y="927541"/>
                  <a:pt x="241835" y="923117"/>
                  <a:pt x="235208" y="925331"/>
                </a:cubicBezTo>
                <a:cubicBezTo>
                  <a:pt x="232999" y="920907"/>
                  <a:pt x="230790" y="918693"/>
                  <a:pt x="228581" y="916484"/>
                </a:cubicBezTo>
                <a:cubicBezTo>
                  <a:pt x="232999" y="913167"/>
                  <a:pt x="236865" y="912061"/>
                  <a:pt x="241007" y="912061"/>
                </a:cubicBezTo>
                <a:close/>
                <a:moveTo>
                  <a:pt x="7090920" y="861875"/>
                </a:moveTo>
                <a:lnTo>
                  <a:pt x="7088270" y="863666"/>
                </a:lnTo>
                <a:lnTo>
                  <a:pt x="7088814" y="864743"/>
                </a:lnTo>
                <a:close/>
                <a:moveTo>
                  <a:pt x="7096073" y="848598"/>
                </a:moveTo>
                <a:lnTo>
                  <a:pt x="7093977" y="852304"/>
                </a:lnTo>
                <a:lnTo>
                  <a:pt x="7092522" y="859694"/>
                </a:lnTo>
                <a:lnTo>
                  <a:pt x="7092763" y="859368"/>
                </a:lnTo>
                <a:close/>
                <a:moveTo>
                  <a:pt x="6846860" y="838417"/>
                </a:moveTo>
                <a:lnTo>
                  <a:pt x="6825023" y="911842"/>
                </a:lnTo>
                <a:lnTo>
                  <a:pt x="6787694" y="1010395"/>
                </a:lnTo>
                <a:lnTo>
                  <a:pt x="6802571" y="989347"/>
                </a:lnTo>
                <a:lnTo>
                  <a:pt x="6820769" y="962846"/>
                </a:lnTo>
                <a:lnTo>
                  <a:pt x="6831349" y="927541"/>
                </a:lnTo>
                <a:cubicBezTo>
                  <a:pt x="6831349" y="922013"/>
                  <a:pt x="6831349" y="915930"/>
                  <a:pt x="6833006" y="910677"/>
                </a:cubicBezTo>
                <a:lnTo>
                  <a:pt x="6841417" y="902053"/>
                </a:lnTo>
                <a:lnTo>
                  <a:pt x="6843324" y="895994"/>
                </a:lnTo>
                <a:lnTo>
                  <a:pt x="6837147" y="882479"/>
                </a:lnTo>
                <a:cubicBezTo>
                  <a:pt x="6836318" y="877227"/>
                  <a:pt x="6837975" y="872251"/>
                  <a:pt x="6844601" y="867827"/>
                </a:cubicBezTo>
                <a:close/>
                <a:moveTo>
                  <a:pt x="7094251" y="794411"/>
                </a:moveTo>
                <a:cubicBezTo>
                  <a:pt x="7093709" y="793344"/>
                  <a:pt x="7092437" y="794020"/>
                  <a:pt x="7090142" y="798119"/>
                </a:cubicBezTo>
                <a:cubicBezTo>
                  <a:pt x="7090464" y="801680"/>
                  <a:pt x="7086957" y="802197"/>
                  <a:pt x="7087281" y="805758"/>
                </a:cubicBezTo>
                <a:cubicBezTo>
                  <a:pt x="7090917" y="816499"/>
                  <a:pt x="7095872" y="797610"/>
                  <a:pt x="7094251" y="794411"/>
                </a:cubicBezTo>
                <a:close/>
                <a:moveTo>
                  <a:pt x="341989" y="746190"/>
                </a:moveTo>
                <a:lnTo>
                  <a:pt x="333747" y="749861"/>
                </a:lnTo>
                <a:lnTo>
                  <a:pt x="334615" y="750601"/>
                </a:lnTo>
                <a:cubicBezTo>
                  <a:pt x="334615" y="752816"/>
                  <a:pt x="336823" y="755025"/>
                  <a:pt x="339033" y="755025"/>
                </a:cubicBezTo>
                <a:cubicBezTo>
                  <a:pt x="341242" y="755025"/>
                  <a:pt x="345660" y="755025"/>
                  <a:pt x="347869" y="750601"/>
                </a:cubicBezTo>
                <a:close/>
                <a:moveTo>
                  <a:pt x="7123474" y="730562"/>
                </a:moveTo>
                <a:lnTo>
                  <a:pt x="7103668" y="803077"/>
                </a:lnTo>
                <a:lnTo>
                  <a:pt x="7100226" y="820559"/>
                </a:lnTo>
                <a:lnTo>
                  <a:pt x="7110820" y="800624"/>
                </a:lnTo>
                <a:lnTo>
                  <a:pt x="7128728" y="742365"/>
                </a:lnTo>
                <a:lnTo>
                  <a:pt x="7123771" y="732912"/>
                </a:lnTo>
                <a:close/>
                <a:moveTo>
                  <a:pt x="1238040" y="717309"/>
                </a:moveTo>
                <a:lnTo>
                  <a:pt x="1237575" y="717621"/>
                </a:lnTo>
                <a:lnTo>
                  <a:pt x="1238273" y="718464"/>
                </a:lnTo>
                <a:close/>
                <a:moveTo>
                  <a:pt x="1214294" y="679156"/>
                </a:moveTo>
                <a:cubicBezTo>
                  <a:pt x="1211533" y="678603"/>
                  <a:pt x="1209324" y="678603"/>
                  <a:pt x="1209324" y="679708"/>
                </a:cubicBezTo>
                <a:lnTo>
                  <a:pt x="1206969" y="680595"/>
                </a:lnTo>
                <a:lnTo>
                  <a:pt x="1227908" y="705922"/>
                </a:lnTo>
                <a:lnTo>
                  <a:pt x="1222578" y="681922"/>
                </a:lnTo>
                <a:cubicBezTo>
                  <a:pt x="1220369" y="680816"/>
                  <a:pt x="1217056" y="679710"/>
                  <a:pt x="1214294" y="679156"/>
                </a:cubicBezTo>
                <a:close/>
                <a:moveTo>
                  <a:pt x="8214172" y="665221"/>
                </a:moveTo>
                <a:lnTo>
                  <a:pt x="8210640" y="672164"/>
                </a:lnTo>
                <a:cubicBezTo>
                  <a:pt x="8207167" y="679523"/>
                  <a:pt x="8204328" y="686334"/>
                  <a:pt x="8202789" y="691806"/>
                </a:cubicBezTo>
                <a:lnTo>
                  <a:pt x="8202954" y="693693"/>
                </a:lnTo>
                <a:lnTo>
                  <a:pt x="8203865" y="691343"/>
                </a:lnTo>
                <a:close/>
                <a:moveTo>
                  <a:pt x="7153044" y="602972"/>
                </a:moveTo>
                <a:cubicBezTo>
                  <a:pt x="7154064" y="614249"/>
                  <a:pt x="7151522" y="625450"/>
                  <a:pt x="7144622" y="634289"/>
                </a:cubicBezTo>
                <a:cubicBezTo>
                  <a:pt x="7143951" y="626870"/>
                  <a:pt x="7144383" y="620190"/>
                  <a:pt x="7145820" y="614790"/>
                </a:cubicBezTo>
                <a:cubicBezTo>
                  <a:pt x="7147256" y="609389"/>
                  <a:pt x="7149697" y="605269"/>
                  <a:pt x="7153044" y="602972"/>
                </a:cubicBezTo>
                <a:close/>
                <a:moveTo>
                  <a:pt x="1144440" y="598645"/>
                </a:moveTo>
                <a:lnTo>
                  <a:pt x="1147537" y="602421"/>
                </a:lnTo>
                <a:lnTo>
                  <a:pt x="1178357" y="644084"/>
                </a:lnTo>
                <a:lnTo>
                  <a:pt x="1171774" y="604506"/>
                </a:lnTo>
                <a:close/>
                <a:moveTo>
                  <a:pt x="7162713" y="581575"/>
                </a:moveTo>
                <a:lnTo>
                  <a:pt x="7158977" y="583449"/>
                </a:lnTo>
                <a:cubicBezTo>
                  <a:pt x="7158977" y="583449"/>
                  <a:pt x="7160411" y="582729"/>
                  <a:pt x="7161666" y="582100"/>
                </a:cubicBezTo>
                <a:close/>
                <a:moveTo>
                  <a:pt x="7163280" y="581290"/>
                </a:moveTo>
                <a:cubicBezTo>
                  <a:pt x="7163638" y="581110"/>
                  <a:pt x="7163548" y="581155"/>
                  <a:pt x="7163213" y="581324"/>
                </a:cubicBezTo>
                <a:lnTo>
                  <a:pt x="7162713" y="581575"/>
                </a:lnTo>
                <a:close/>
                <a:moveTo>
                  <a:pt x="434720" y="569324"/>
                </a:moveTo>
                <a:lnTo>
                  <a:pt x="439003" y="580265"/>
                </a:lnTo>
                <a:lnTo>
                  <a:pt x="445005" y="575755"/>
                </a:lnTo>
                <a:close/>
                <a:moveTo>
                  <a:pt x="7682229" y="567407"/>
                </a:moveTo>
                <a:lnTo>
                  <a:pt x="7681066" y="567825"/>
                </a:lnTo>
                <a:lnTo>
                  <a:pt x="7679744" y="568299"/>
                </a:lnTo>
                <a:lnTo>
                  <a:pt x="7677502" y="569105"/>
                </a:lnTo>
                <a:cubicBezTo>
                  <a:pt x="7677502" y="569105"/>
                  <a:pt x="7677896" y="568963"/>
                  <a:pt x="7678462" y="568760"/>
                </a:cubicBezTo>
                <a:lnTo>
                  <a:pt x="7679744" y="568299"/>
                </a:lnTo>
                <a:lnTo>
                  <a:pt x="7680456" y="568044"/>
                </a:lnTo>
                <a:lnTo>
                  <a:pt x="7681066" y="567825"/>
                </a:lnTo>
                <a:lnTo>
                  <a:pt x="7682155" y="567434"/>
                </a:lnTo>
                <a:cubicBezTo>
                  <a:pt x="7682524" y="567301"/>
                  <a:pt x="7682623" y="567266"/>
                  <a:pt x="7682229" y="567407"/>
                </a:cubicBezTo>
                <a:close/>
                <a:moveTo>
                  <a:pt x="7160576" y="561831"/>
                </a:moveTo>
                <a:cubicBezTo>
                  <a:pt x="7160639" y="562527"/>
                  <a:pt x="7160807" y="564382"/>
                  <a:pt x="7161141" y="568092"/>
                </a:cubicBezTo>
                <a:cubicBezTo>
                  <a:pt x="7161141" y="568092"/>
                  <a:pt x="7160387" y="559745"/>
                  <a:pt x="7160576" y="561831"/>
                </a:cubicBezTo>
                <a:close/>
                <a:moveTo>
                  <a:pt x="6880399" y="509087"/>
                </a:moveTo>
                <a:cubicBezTo>
                  <a:pt x="6884231" y="512131"/>
                  <a:pt x="6881045" y="516209"/>
                  <a:pt x="6881045" y="516209"/>
                </a:cubicBezTo>
                <a:cubicBezTo>
                  <a:pt x="6879130" y="514688"/>
                  <a:pt x="6878969" y="512908"/>
                  <a:pt x="6879287" y="511507"/>
                </a:cubicBezTo>
                <a:cubicBezTo>
                  <a:pt x="6879604" y="510106"/>
                  <a:pt x="6880399" y="509087"/>
                  <a:pt x="6880399" y="509087"/>
                </a:cubicBezTo>
                <a:close/>
                <a:moveTo>
                  <a:pt x="7130810" y="502470"/>
                </a:moveTo>
                <a:lnTo>
                  <a:pt x="7129467" y="506001"/>
                </a:lnTo>
                <a:cubicBezTo>
                  <a:pt x="7129306" y="504222"/>
                  <a:pt x="7129224" y="503332"/>
                  <a:pt x="7129624" y="502821"/>
                </a:cubicBezTo>
                <a:close/>
                <a:moveTo>
                  <a:pt x="6882887" y="497292"/>
                </a:moveTo>
                <a:cubicBezTo>
                  <a:pt x="6886716" y="500336"/>
                  <a:pt x="6887413" y="508052"/>
                  <a:pt x="6880399" y="509087"/>
                </a:cubicBezTo>
                <a:cubicBezTo>
                  <a:pt x="6880051" y="505229"/>
                  <a:pt x="6879797" y="502410"/>
                  <a:pt x="6880068" y="500490"/>
                </a:cubicBezTo>
                <a:cubicBezTo>
                  <a:pt x="6880339" y="498570"/>
                  <a:pt x="6881134" y="497550"/>
                  <a:pt x="6882887" y="497292"/>
                </a:cubicBezTo>
                <a:close/>
                <a:moveTo>
                  <a:pt x="7133276" y="495977"/>
                </a:moveTo>
                <a:lnTo>
                  <a:pt x="7132652" y="501924"/>
                </a:lnTo>
                <a:lnTo>
                  <a:pt x="7130810" y="502470"/>
                </a:lnTo>
                <a:close/>
                <a:moveTo>
                  <a:pt x="7312099" y="490218"/>
                </a:moveTo>
                <a:lnTo>
                  <a:pt x="7310592" y="490276"/>
                </a:lnTo>
                <a:lnTo>
                  <a:pt x="7312099" y="490219"/>
                </a:lnTo>
                <a:close/>
                <a:moveTo>
                  <a:pt x="7297671" y="479938"/>
                </a:moveTo>
                <a:lnTo>
                  <a:pt x="7291591" y="494794"/>
                </a:lnTo>
                <a:lnTo>
                  <a:pt x="7291723" y="495884"/>
                </a:lnTo>
                <a:cubicBezTo>
                  <a:pt x="7292932" y="496156"/>
                  <a:pt x="7294756" y="494232"/>
                  <a:pt x="7296290" y="489909"/>
                </a:cubicBezTo>
                <a:close/>
                <a:moveTo>
                  <a:pt x="6807086" y="471190"/>
                </a:moveTo>
                <a:lnTo>
                  <a:pt x="6805331" y="475103"/>
                </a:lnTo>
                <a:lnTo>
                  <a:pt x="6804683" y="474100"/>
                </a:lnTo>
                <a:cubicBezTo>
                  <a:pt x="6804549" y="472617"/>
                  <a:pt x="6805332" y="471448"/>
                  <a:pt x="6807086" y="471190"/>
                </a:cubicBezTo>
                <a:close/>
                <a:moveTo>
                  <a:pt x="7936114" y="449322"/>
                </a:moveTo>
                <a:lnTo>
                  <a:pt x="7902973" y="527235"/>
                </a:lnTo>
                <a:lnTo>
                  <a:pt x="7898288" y="537186"/>
                </a:lnTo>
                <a:lnTo>
                  <a:pt x="7892569" y="554829"/>
                </a:lnTo>
                <a:cubicBezTo>
                  <a:pt x="7904854" y="527702"/>
                  <a:pt x="7917175" y="498177"/>
                  <a:pt x="7929456" y="467034"/>
                </a:cubicBezTo>
                <a:close/>
                <a:moveTo>
                  <a:pt x="7000895" y="420323"/>
                </a:moveTo>
                <a:cubicBezTo>
                  <a:pt x="7000895" y="420323"/>
                  <a:pt x="6998375" y="423553"/>
                  <a:pt x="6995934" y="427672"/>
                </a:cubicBezTo>
                <a:cubicBezTo>
                  <a:pt x="6993493" y="431792"/>
                  <a:pt x="6991133" y="436802"/>
                  <a:pt x="6991454" y="440363"/>
                </a:cubicBezTo>
                <a:cubicBezTo>
                  <a:pt x="6995660" y="447562"/>
                  <a:pt x="7008553" y="426411"/>
                  <a:pt x="7000895" y="420323"/>
                </a:cubicBezTo>
                <a:close/>
                <a:moveTo>
                  <a:pt x="7673512" y="408171"/>
                </a:moveTo>
                <a:lnTo>
                  <a:pt x="7651190" y="466672"/>
                </a:lnTo>
                <a:lnTo>
                  <a:pt x="7650426" y="478399"/>
                </a:lnTo>
                <a:cubicBezTo>
                  <a:pt x="7650458" y="482436"/>
                  <a:pt x="7650790" y="486109"/>
                  <a:pt x="7651436" y="488344"/>
                </a:cubicBezTo>
                <a:lnTo>
                  <a:pt x="7652909" y="489015"/>
                </a:lnTo>
                <a:lnTo>
                  <a:pt x="7659472" y="474574"/>
                </a:lnTo>
                <a:lnTo>
                  <a:pt x="7671008" y="418238"/>
                </a:lnTo>
                <a:close/>
                <a:moveTo>
                  <a:pt x="7499209" y="334504"/>
                </a:moveTo>
                <a:cubicBezTo>
                  <a:pt x="7499151" y="338251"/>
                  <a:pt x="7499124" y="340124"/>
                  <a:pt x="7499113" y="340826"/>
                </a:cubicBezTo>
                <a:cubicBezTo>
                  <a:pt x="7499082" y="342934"/>
                  <a:pt x="7499209" y="334504"/>
                  <a:pt x="7499209" y="334504"/>
                </a:cubicBezTo>
                <a:close/>
                <a:moveTo>
                  <a:pt x="7740815" y="325408"/>
                </a:moveTo>
                <a:lnTo>
                  <a:pt x="7739463" y="329516"/>
                </a:lnTo>
                <a:lnTo>
                  <a:pt x="7736719" y="335585"/>
                </a:lnTo>
                <a:close/>
                <a:moveTo>
                  <a:pt x="7897165" y="324000"/>
                </a:moveTo>
                <a:lnTo>
                  <a:pt x="7896295" y="326442"/>
                </a:lnTo>
                <a:lnTo>
                  <a:pt x="7896344" y="326244"/>
                </a:lnTo>
                <a:close/>
                <a:moveTo>
                  <a:pt x="7676272" y="304582"/>
                </a:moveTo>
                <a:lnTo>
                  <a:pt x="7674576" y="307968"/>
                </a:lnTo>
                <a:cubicBezTo>
                  <a:pt x="7674603" y="306170"/>
                  <a:pt x="7674617" y="305271"/>
                  <a:pt x="7675064" y="304805"/>
                </a:cubicBezTo>
                <a:close/>
                <a:moveTo>
                  <a:pt x="7679390" y="298359"/>
                </a:moveTo>
                <a:lnTo>
                  <a:pt x="7678152" y="304238"/>
                </a:lnTo>
                <a:lnTo>
                  <a:pt x="7676272" y="304582"/>
                </a:lnTo>
                <a:close/>
                <a:moveTo>
                  <a:pt x="7209157" y="269415"/>
                </a:moveTo>
                <a:lnTo>
                  <a:pt x="7209530" y="269993"/>
                </a:lnTo>
                <a:lnTo>
                  <a:pt x="7208074" y="276026"/>
                </a:lnTo>
                <a:close/>
                <a:moveTo>
                  <a:pt x="7142054" y="258275"/>
                </a:moveTo>
                <a:lnTo>
                  <a:pt x="7142483" y="259353"/>
                </a:lnTo>
                <a:lnTo>
                  <a:pt x="7139786" y="267802"/>
                </a:lnTo>
                <a:lnTo>
                  <a:pt x="7135423" y="279116"/>
                </a:lnTo>
                <a:lnTo>
                  <a:pt x="7136378" y="275438"/>
                </a:lnTo>
                <a:cubicBezTo>
                  <a:pt x="7138808" y="266695"/>
                  <a:pt x="7140947" y="259857"/>
                  <a:pt x="7142054" y="258275"/>
                </a:cubicBezTo>
                <a:close/>
                <a:moveTo>
                  <a:pt x="7800145" y="230650"/>
                </a:moveTo>
                <a:lnTo>
                  <a:pt x="7799132" y="237935"/>
                </a:lnTo>
                <a:lnTo>
                  <a:pt x="7798607" y="244508"/>
                </a:lnTo>
                <a:lnTo>
                  <a:pt x="7794928" y="248921"/>
                </a:lnTo>
                <a:cubicBezTo>
                  <a:pt x="7791461" y="245460"/>
                  <a:pt x="7793468" y="238793"/>
                  <a:pt x="7796766" y="233949"/>
                </a:cubicBezTo>
                <a:close/>
                <a:moveTo>
                  <a:pt x="7922092" y="211963"/>
                </a:moveTo>
                <a:lnTo>
                  <a:pt x="7923477" y="219996"/>
                </a:lnTo>
                <a:lnTo>
                  <a:pt x="7916794" y="245977"/>
                </a:lnTo>
                <a:cubicBezTo>
                  <a:pt x="7914869" y="256355"/>
                  <a:pt x="7914028" y="265935"/>
                  <a:pt x="7914783" y="274293"/>
                </a:cubicBezTo>
                <a:cubicBezTo>
                  <a:pt x="7910929" y="296605"/>
                  <a:pt x="7906821" y="296762"/>
                  <a:pt x="7903138" y="307685"/>
                </a:cubicBezTo>
                <a:lnTo>
                  <a:pt x="7897165" y="324000"/>
                </a:lnTo>
                <a:lnTo>
                  <a:pt x="7900719" y="314027"/>
                </a:lnTo>
                <a:cubicBezTo>
                  <a:pt x="7903814" y="301277"/>
                  <a:pt x="7902807" y="290147"/>
                  <a:pt x="7908966" y="269840"/>
                </a:cubicBezTo>
                <a:cubicBezTo>
                  <a:pt x="7908966" y="269840"/>
                  <a:pt x="7918587" y="212482"/>
                  <a:pt x="7922092" y="211963"/>
                </a:cubicBezTo>
                <a:close/>
                <a:moveTo>
                  <a:pt x="8265241" y="204811"/>
                </a:moveTo>
                <a:cubicBezTo>
                  <a:pt x="8266690" y="207230"/>
                  <a:pt x="8261744" y="223825"/>
                  <a:pt x="8256575" y="239860"/>
                </a:cubicBezTo>
                <a:lnTo>
                  <a:pt x="8252129" y="253409"/>
                </a:lnTo>
                <a:lnTo>
                  <a:pt x="8258774" y="211681"/>
                </a:lnTo>
                <a:lnTo>
                  <a:pt x="8261432" y="207663"/>
                </a:lnTo>
                <a:cubicBezTo>
                  <a:pt x="8263565" y="204774"/>
                  <a:pt x="8264758" y="204005"/>
                  <a:pt x="8265241" y="204811"/>
                </a:cubicBezTo>
                <a:close/>
                <a:moveTo>
                  <a:pt x="7998794" y="195312"/>
                </a:moveTo>
                <a:lnTo>
                  <a:pt x="7991975" y="211438"/>
                </a:lnTo>
                <a:cubicBezTo>
                  <a:pt x="7992030" y="207842"/>
                  <a:pt x="7992030" y="207842"/>
                  <a:pt x="7988510" y="207976"/>
                </a:cubicBezTo>
                <a:cubicBezTo>
                  <a:pt x="7989390" y="207942"/>
                  <a:pt x="7988650" y="210779"/>
                  <a:pt x="7986924" y="215225"/>
                </a:cubicBezTo>
                <a:lnTo>
                  <a:pt x="7980699" y="229257"/>
                </a:lnTo>
                <a:lnTo>
                  <a:pt x="7982114" y="221262"/>
                </a:lnTo>
                <a:lnTo>
                  <a:pt x="7985797" y="213370"/>
                </a:lnTo>
                <a:lnTo>
                  <a:pt x="7991588" y="201208"/>
                </a:lnTo>
                <a:lnTo>
                  <a:pt x="7997751" y="197186"/>
                </a:lnTo>
                <a:close/>
                <a:moveTo>
                  <a:pt x="8009917" y="168808"/>
                </a:moveTo>
                <a:lnTo>
                  <a:pt x="8005698" y="182920"/>
                </a:lnTo>
                <a:lnTo>
                  <a:pt x="7998794" y="195312"/>
                </a:lnTo>
                <a:lnTo>
                  <a:pt x="8008861" y="171509"/>
                </a:lnTo>
                <a:close/>
                <a:moveTo>
                  <a:pt x="7105669" y="164092"/>
                </a:moveTo>
                <a:lnTo>
                  <a:pt x="7104812" y="167532"/>
                </a:lnTo>
                <a:cubicBezTo>
                  <a:pt x="7104643" y="168166"/>
                  <a:pt x="7104713" y="167811"/>
                  <a:pt x="7104968" y="166749"/>
                </a:cubicBezTo>
                <a:close/>
                <a:moveTo>
                  <a:pt x="7106092" y="162392"/>
                </a:moveTo>
                <a:lnTo>
                  <a:pt x="7106049" y="162650"/>
                </a:lnTo>
                <a:lnTo>
                  <a:pt x="7105669" y="164092"/>
                </a:lnTo>
                <a:close/>
                <a:moveTo>
                  <a:pt x="8014897" y="154626"/>
                </a:moveTo>
                <a:cubicBezTo>
                  <a:pt x="8015248" y="154482"/>
                  <a:pt x="8014807" y="156076"/>
                  <a:pt x="8013744" y="159019"/>
                </a:cubicBezTo>
                <a:lnTo>
                  <a:pt x="8009917" y="168808"/>
                </a:lnTo>
                <a:lnTo>
                  <a:pt x="8010657" y="166333"/>
                </a:lnTo>
                <a:lnTo>
                  <a:pt x="8012022" y="159456"/>
                </a:lnTo>
                <a:close/>
                <a:moveTo>
                  <a:pt x="8063713" y="153763"/>
                </a:moveTo>
                <a:cubicBezTo>
                  <a:pt x="8064048" y="157474"/>
                  <a:pt x="8064215" y="159330"/>
                  <a:pt x="8064278" y="160026"/>
                </a:cubicBezTo>
                <a:cubicBezTo>
                  <a:pt x="8064467" y="162112"/>
                  <a:pt x="8063713" y="153763"/>
                  <a:pt x="8063713" y="153763"/>
                </a:cubicBezTo>
                <a:close/>
                <a:moveTo>
                  <a:pt x="8226218" y="137124"/>
                </a:moveTo>
                <a:lnTo>
                  <a:pt x="8226444" y="147131"/>
                </a:lnTo>
                <a:cubicBezTo>
                  <a:pt x="8225061" y="153192"/>
                  <a:pt x="8222510" y="160703"/>
                  <a:pt x="8219721" y="168223"/>
                </a:cubicBezTo>
                <a:lnTo>
                  <a:pt x="8215931" y="178054"/>
                </a:lnTo>
                <a:lnTo>
                  <a:pt x="8222394" y="153148"/>
                </a:lnTo>
                <a:cubicBezTo>
                  <a:pt x="8223529" y="148549"/>
                  <a:pt x="8224550" y="144313"/>
                  <a:pt x="8225365" y="140857"/>
                </a:cubicBezTo>
                <a:close/>
                <a:moveTo>
                  <a:pt x="7118047" y="131166"/>
                </a:moveTo>
                <a:lnTo>
                  <a:pt x="7118210" y="133261"/>
                </a:lnTo>
                <a:cubicBezTo>
                  <a:pt x="7118587" y="137439"/>
                  <a:pt x="7118531" y="141186"/>
                  <a:pt x="7116716" y="144850"/>
                </a:cubicBezTo>
                <a:lnTo>
                  <a:pt x="7113363" y="161211"/>
                </a:lnTo>
                <a:lnTo>
                  <a:pt x="7110127" y="170387"/>
                </a:lnTo>
                <a:cubicBezTo>
                  <a:pt x="7108556" y="174510"/>
                  <a:pt x="7107433" y="177232"/>
                  <a:pt x="7107433" y="177232"/>
                </a:cubicBezTo>
                <a:lnTo>
                  <a:pt x="7105798" y="185109"/>
                </a:lnTo>
                <a:lnTo>
                  <a:pt x="7101261" y="197557"/>
                </a:lnTo>
                <a:lnTo>
                  <a:pt x="7099224" y="203764"/>
                </a:lnTo>
                <a:lnTo>
                  <a:pt x="7100631" y="194926"/>
                </a:lnTo>
                <a:lnTo>
                  <a:pt x="7106049" y="162650"/>
                </a:lnTo>
                <a:lnTo>
                  <a:pt x="7108302" y="154095"/>
                </a:lnTo>
                <a:cubicBezTo>
                  <a:pt x="7110658" y="145740"/>
                  <a:pt x="7113720" y="136012"/>
                  <a:pt x="7116046" y="132420"/>
                </a:cubicBezTo>
                <a:close/>
                <a:moveTo>
                  <a:pt x="7623367" y="99883"/>
                </a:moveTo>
                <a:lnTo>
                  <a:pt x="7623127" y="102065"/>
                </a:lnTo>
                <a:cubicBezTo>
                  <a:pt x="7622205" y="104796"/>
                  <a:pt x="7620573" y="108491"/>
                  <a:pt x="7618583" y="112854"/>
                </a:cubicBezTo>
                <a:lnTo>
                  <a:pt x="7614633" y="121590"/>
                </a:lnTo>
                <a:close/>
                <a:moveTo>
                  <a:pt x="8169182" y="89946"/>
                </a:moveTo>
                <a:cubicBezTo>
                  <a:pt x="8172153" y="92958"/>
                  <a:pt x="8160262" y="132970"/>
                  <a:pt x="8157393" y="144547"/>
                </a:cubicBezTo>
                <a:cubicBezTo>
                  <a:pt x="8153412" y="155781"/>
                  <a:pt x="8147817" y="167077"/>
                  <a:pt x="8144531" y="175964"/>
                </a:cubicBezTo>
                <a:lnTo>
                  <a:pt x="8143280" y="181147"/>
                </a:lnTo>
                <a:lnTo>
                  <a:pt x="8145508" y="167553"/>
                </a:lnTo>
                <a:cubicBezTo>
                  <a:pt x="8149907" y="153971"/>
                  <a:pt x="8152919" y="134880"/>
                  <a:pt x="8156376" y="116627"/>
                </a:cubicBezTo>
                <a:lnTo>
                  <a:pt x="8158479" y="107126"/>
                </a:lnTo>
                <a:lnTo>
                  <a:pt x="8161591" y="99458"/>
                </a:lnTo>
                <a:cubicBezTo>
                  <a:pt x="8163927" y="95250"/>
                  <a:pt x="8165671" y="92563"/>
                  <a:pt x="8166930" y="91110"/>
                </a:cubicBezTo>
                <a:cubicBezTo>
                  <a:pt x="8168031" y="89840"/>
                  <a:pt x="8168758" y="89515"/>
                  <a:pt x="8169182" y="89946"/>
                </a:cubicBezTo>
                <a:close/>
                <a:moveTo>
                  <a:pt x="986213" y="71488"/>
                </a:moveTo>
                <a:cubicBezTo>
                  <a:pt x="1003884" y="73697"/>
                  <a:pt x="1006093" y="89184"/>
                  <a:pt x="1012725" y="98025"/>
                </a:cubicBezTo>
                <a:cubicBezTo>
                  <a:pt x="1052486" y="126778"/>
                  <a:pt x="1056904" y="177650"/>
                  <a:pt x="1085619" y="213035"/>
                </a:cubicBezTo>
                <a:cubicBezTo>
                  <a:pt x="1105499" y="241787"/>
                  <a:pt x="1123171" y="272755"/>
                  <a:pt x="1143057" y="301508"/>
                </a:cubicBezTo>
                <a:cubicBezTo>
                  <a:pt x="1149683" y="312564"/>
                  <a:pt x="1162937" y="316988"/>
                  <a:pt x="1162937" y="330260"/>
                </a:cubicBezTo>
                <a:cubicBezTo>
                  <a:pt x="1167354" y="334684"/>
                  <a:pt x="1169564" y="339102"/>
                  <a:pt x="1173981" y="343526"/>
                </a:cubicBezTo>
                <a:cubicBezTo>
                  <a:pt x="1185026" y="347951"/>
                  <a:pt x="1189444" y="356798"/>
                  <a:pt x="1193862" y="367855"/>
                </a:cubicBezTo>
                <a:lnTo>
                  <a:pt x="1244674" y="427575"/>
                </a:lnTo>
                <a:cubicBezTo>
                  <a:pt x="1257926" y="447479"/>
                  <a:pt x="1273388" y="467384"/>
                  <a:pt x="1288851" y="487288"/>
                </a:cubicBezTo>
                <a:cubicBezTo>
                  <a:pt x="1321986" y="531521"/>
                  <a:pt x="1363962" y="569123"/>
                  <a:pt x="1394885" y="615569"/>
                </a:cubicBezTo>
                <a:cubicBezTo>
                  <a:pt x="1434645" y="648748"/>
                  <a:pt x="1456734" y="697404"/>
                  <a:pt x="1494291" y="732789"/>
                </a:cubicBezTo>
                <a:cubicBezTo>
                  <a:pt x="1509754" y="746061"/>
                  <a:pt x="1529635" y="759332"/>
                  <a:pt x="1538471" y="781447"/>
                </a:cubicBezTo>
                <a:cubicBezTo>
                  <a:pt x="1556141" y="790295"/>
                  <a:pt x="1564976" y="803566"/>
                  <a:pt x="1576022" y="819046"/>
                </a:cubicBezTo>
                <a:cubicBezTo>
                  <a:pt x="1651131" y="896456"/>
                  <a:pt x="1715195" y="984924"/>
                  <a:pt x="1792506" y="1060123"/>
                </a:cubicBezTo>
                <a:cubicBezTo>
                  <a:pt x="1799135" y="1064547"/>
                  <a:pt x="1803550" y="1068972"/>
                  <a:pt x="1807969" y="1073396"/>
                </a:cubicBezTo>
                <a:cubicBezTo>
                  <a:pt x="1821223" y="1080029"/>
                  <a:pt x="1827849" y="1088876"/>
                  <a:pt x="1834481" y="1102148"/>
                </a:cubicBezTo>
                <a:cubicBezTo>
                  <a:pt x="1869824" y="1128686"/>
                  <a:pt x="1896331" y="1164077"/>
                  <a:pt x="1927256" y="1195039"/>
                </a:cubicBezTo>
                <a:cubicBezTo>
                  <a:pt x="1949351" y="1219367"/>
                  <a:pt x="1971440" y="1243695"/>
                  <a:pt x="1995738" y="1265815"/>
                </a:cubicBezTo>
                <a:lnTo>
                  <a:pt x="1995738" y="1268024"/>
                </a:lnTo>
                <a:lnTo>
                  <a:pt x="2026663" y="1296777"/>
                </a:lnTo>
                <a:cubicBezTo>
                  <a:pt x="2044334" y="1307833"/>
                  <a:pt x="2059796" y="1321104"/>
                  <a:pt x="2070847" y="1338801"/>
                </a:cubicBezTo>
                <a:cubicBezTo>
                  <a:pt x="2073056" y="1341011"/>
                  <a:pt x="2075265" y="1343225"/>
                  <a:pt x="2077475" y="1345434"/>
                </a:cubicBezTo>
                <a:cubicBezTo>
                  <a:pt x="2088519" y="1347649"/>
                  <a:pt x="2090727" y="1356491"/>
                  <a:pt x="2097355" y="1363130"/>
                </a:cubicBezTo>
                <a:cubicBezTo>
                  <a:pt x="2108399" y="1365338"/>
                  <a:pt x="2115025" y="1371977"/>
                  <a:pt x="2121651" y="1380818"/>
                </a:cubicBezTo>
                <a:cubicBezTo>
                  <a:pt x="2172457" y="1427268"/>
                  <a:pt x="2225476" y="1473714"/>
                  <a:pt x="2276283" y="1520157"/>
                </a:cubicBezTo>
                <a:cubicBezTo>
                  <a:pt x="2296162" y="1529005"/>
                  <a:pt x="2311632" y="1540062"/>
                  <a:pt x="2324884" y="1557759"/>
                </a:cubicBezTo>
                <a:lnTo>
                  <a:pt x="2333236" y="1597499"/>
                </a:lnTo>
                <a:lnTo>
                  <a:pt x="2357803" y="1596308"/>
                </a:lnTo>
                <a:cubicBezTo>
                  <a:pt x="2365256" y="1600456"/>
                  <a:pt x="2371333" y="1607646"/>
                  <a:pt x="2377959" y="1613170"/>
                </a:cubicBezTo>
                <a:cubicBezTo>
                  <a:pt x="2389003" y="1622019"/>
                  <a:pt x="2397839" y="1633082"/>
                  <a:pt x="2406674" y="1641923"/>
                </a:cubicBezTo>
                <a:cubicBezTo>
                  <a:pt x="2417719" y="1639713"/>
                  <a:pt x="2417719" y="1650771"/>
                  <a:pt x="2422137" y="1659619"/>
                </a:cubicBezTo>
                <a:cubicBezTo>
                  <a:pt x="2424346" y="1659619"/>
                  <a:pt x="2428764" y="1659619"/>
                  <a:pt x="2430973" y="1659619"/>
                </a:cubicBezTo>
                <a:cubicBezTo>
                  <a:pt x="2457485" y="1664043"/>
                  <a:pt x="2453067" y="1683946"/>
                  <a:pt x="2450858" y="1701643"/>
                </a:cubicBezTo>
                <a:cubicBezTo>
                  <a:pt x="2466322" y="1706067"/>
                  <a:pt x="2495037" y="1681738"/>
                  <a:pt x="2490619" y="1725972"/>
                </a:cubicBezTo>
                <a:cubicBezTo>
                  <a:pt x="2488410" y="1741452"/>
                  <a:pt x="2519335" y="1745876"/>
                  <a:pt x="2539215" y="1745876"/>
                </a:cubicBezTo>
                <a:cubicBezTo>
                  <a:pt x="2559101" y="1743660"/>
                  <a:pt x="2563519" y="1750300"/>
                  <a:pt x="2550260" y="1765781"/>
                </a:cubicBezTo>
                <a:cubicBezTo>
                  <a:pt x="2596652" y="1770205"/>
                  <a:pt x="2629786" y="1794533"/>
                  <a:pt x="2656293" y="1827709"/>
                </a:cubicBezTo>
                <a:cubicBezTo>
                  <a:pt x="2654085" y="1829919"/>
                  <a:pt x="2654085" y="1832133"/>
                  <a:pt x="2654085" y="1832133"/>
                </a:cubicBezTo>
                <a:lnTo>
                  <a:pt x="2656293" y="1832133"/>
                </a:lnTo>
                <a:cubicBezTo>
                  <a:pt x="2656293" y="1832133"/>
                  <a:pt x="2656293" y="1829919"/>
                  <a:pt x="2656293" y="1827709"/>
                </a:cubicBezTo>
                <a:cubicBezTo>
                  <a:pt x="2662921" y="1829919"/>
                  <a:pt x="2673971" y="1827709"/>
                  <a:pt x="2680598" y="1834343"/>
                </a:cubicBezTo>
                <a:cubicBezTo>
                  <a:pt x="2696059" y="1838767"/>
                  <a:pt x="2711522" y="1843190"/>
                  <a:pt x="2724777" y="1858671"/>
                </a:cubicBezTo>
                <a:cubicBezTo>
                  <a:pt x="2764536" y="1874151"/>
                  <a:pt x="2797677" y="1898487"/>
                  <a:pt x="2828601" y="1927239"/>
                </a:cubicBezTo>
                <a:cubicBezTo>
                  <a:pt x="2848481" y="1931657"/>
                  <a:pt x="2863943" y="1940504"/>
                  <a:pt x="2879405" y="1953776"/>
                </a:cubicBezTo>
                <a:cubicBezTo>
                  <a:pt x="2899291" y="1955984"/>
                  <a:pt x="2914754" y="1964833"/>
                  <a:pt x="2928007" y="1978106"/>
                </a:cubicBezTo>
                <a:cubicBezTo>
                  <a:pt x="2952306" y="1991377"/>
                  <a:pt x="2974395" y="2004649"/>
                  <a:pt x="2998692" y="2020130"/>
                </a:cubicBezTo>
                <a:lnTo>
                  <a:pt x="3057642" y="2051275"/>
                </a:lnTo>
                <a:lnTo>
                  <a:pt x="3053860" y="2044336"/>
                </a:lnTo>
                <a:cubicBezTo>
                  <a:pt x="3047233" y="2037702"/>
                  <a:pt x="3042816" y="2031063"/>
                  <a:pt x="3036189" y="2026639"/>
                </a:cubicBezTo>
                <a:cubicBezTo>
                  <a:pt x="3031771" y="2024431"/>
                  <a:pt x="3027353" y="2022216"/>
                  <a:pt x="3022936" y="2020007"/>
                </a:cubicBezTo>
                <a:cubicBezTo>
                  <a:pt x="3011891" y="2013375"/>
                  <a:pt x="3000847" y="2008951"/>
                  <a:pt x="2992004" y="2002312"/>
                </a:cubicBezTo>
                <a:cubicBezTo>
                  <a:pt x="2974334" y="2002312"/>
                  <a:pt x="2969916" y="1991255"/>
                  <a:pt x="2958871" y="1973559"/>
                </a:cubicBezTo>
                <a:cubicBezTo>
                  <a:pt x="2978752" y="1982408"/>
                  <a:pt x="2992004" y="1989045"/>
                  <a:pt x="3005265" y="1995679"/>
                </a:cubicBezTo>
                <a:cubicBezTo>
                  <a:pt x="3016309" y="2002312"/>
                  <a:pt x="3025144" y="2006735"/>
                  <a:pt x="3036189" y="2013375"/>
                </a:cubicBezTo>
                <a:cubicBezTo>
                  <a:pt x="3038398" y="2015584"/>
                  <a:pt x="3040607" y="2015584"/>
                  <a:pt x="3042816" y="2017798"/>
                </a:cubicBezTo>
                <a:cubicBezTo>
                  <a:pt x="3051651" y="2024431"/>
                  <a:pt x="3062696" y="2031063"/>
                  <a:pt x="3071531" y="2037702"/>
                </a:cubicBezTo>
                <a:cubicBezTo>
                  <a:pt x="3075949" y="2046550"/>
                  <a:pt x="3098038" y="2037702"/>
                  <a:pt x="3091411" y="2055393"/>
                </a:cubicBezTo>
                <a:lnTo>
                  <a:pt x="3094723" y="2074165"/>
                </a:lnTo>
                <a:lnTo>
                  <a:pt x="3102517" y="2079844"/>
                </a:lnTo>
                <a:lnTo>
                  <a:pt x="3096202" y="2082554"/>
                </a:lnTo>
                <a:lnTo>
                  <a:pt x="3097628" y="2090668"/>
                </a:lnTo>
                <a:lnTo>
                  <a:pt x="3279242" y="2181581"/>
                </a:lnTo>
                <a:lnTo>
                  <a:pt x="3292081" y="2195722"/>
                </a:lnTo>
                <a:lnTo>
                  <a:pt x="3429906" y="2252689"/>
                </a:lnTo>
                <a:lnTo>
                  <a:pt x="3451268" y="2257890"/>
                </a:lnTo>
                <a:cubicBezTo>
                  <a:pt x="3473081" y="2267288"/>
                  <a:pt x="3494620" y="2277795"/>
                  <a:pt x="3517816" y="2281110"/>
                </a:cubicBezTo>
                <a:lnTo>
                  <a:pt x="3526482" y="2288704"/>
                </a:lnTo>
                <a:lnTo>
                  <a:pt x="3592864" y="2305317"/>
                </a:lnTo>
                <a:cubicBezTo>
                  <a:pt x="3674594" y="2331859"/>
                  <a:pt x="3756328" y="2358399"/>
                  <a:pt x="3838065" y="2380518"/>
                </a:cubicBezTo>
                <a:lnTo>
                  <a:pt x="3870935" y="2391758"/>
                </a:lnTo>
                <a:lnTo>
                  <a:pt x="3955205" y="2396120"/>
                </a:lnTo>
                <a:cubicBezTo>
                  <a:pt x="3961832" y="2395013"/>
                  <a:pt x="3969010" y="2395565"/>
                  <a:pt x="3975913" y="2397777"/>
                </a:cubicBezTo>
                <a:lnTo>
                  <a:pt x="3986887" y="2404467"/>
                </a:lnTo>
                <a:lnTo>
                  <a:pt x="4054001" y="2396735"/>
                </a:lnTo>
                <a:cubicBezTo>
                  <a:pt x="4092384" y="2393419"/>
                  <a:pt x="4131042" y="2392312"/>
                  <a:pt x="4170802" y="2396736"/>
                </a:cubicBezTo>
                <a:cubicBezTo>
                  <a:pt x="4232658" y="2405585"/>
                  <a:pt x="4294507" y="2405585"/>
                  <a:pt x="4358571" y="2407792"/>
                </a:cubicBezTo>
                <a:cubicBezTo>
                  <a:pt x="4371826" y="2418850"/>
                  <a:pt x="4385079" y="2405585"/>
                  <a:pt x="4398331" y="2407792"/>
                </a:cubicBezTo>
                <a:lnTo>
                  <a:pt x="4424657" y="2410658"/>
                </a:lnTo>
                <a:lnTo>
                  <a:pt x="4427322" y="2408715"/>
                </a:lnTo>
                <a:cubicBezTo>
                  <a:pt x="4431739" y="2405949"/>
                  <a:pt x="4436710" y="2404844"/>
                  <a:pt x="4443336" y="2411479"/>
                </a:cubicBezTo>
                <a:lnTo>
                  <a:pt x="4451897" y="2413622"/>
                </a:lnTo>
                <a:lnTo>
                  <a:pt x="4461765" y="2414697"/>
                </a:lnTo>
                <a:lnTo>
                  <a:pt x="4465287" y="2409096"/>
                </a:lnTo>
                <a:cubicBezTo>
                  <a:pt x="4466116" y="2403601"/>
                  <a:pt x="4458246" y="2401526"/>
                  <a:pt x="4456590" y="2398207"/>
                </a:cubicBezTo>
                <a:cubicBezTo>
                  <a:pt x="4443336" y="2400423"/>
                  <a:pt x="4434501" y="2393789"/>
                  <a:pt x="4425665" y="2387151"/>
                </a:cubicBezTo>
                <a:lnTo>
                  <a:pt x="4407993" y="2387151"/>
                </a:lnTo>
                <a:lnTo>
                  <a:pt x="4405785" y="2387151"/>
                </a:lnTo>
                <a:cubicBezTo>
                  <a:pt x="4401367" y="2393789"/>
                  <a:pt x="4396944" y="2395998"/>
                  <a:pt x="4388108" y="2393789"/>
                </a:cubicBezTo>
                <a:cubicBezTo>
                  <a:pt x="4341720" y="2378303"/>
                  <a:pt x="4290915" y="2376095"/>
                  <a:pt x="4242313" y="2369454"/>
                </a:cubicBezTo>
                <a:cubicBezTo>
                  <a:pt x="4240104" y="2391574"/>
                  <a:pt x="4266612" y="2389365"/>
                  <a:pt x="4273238" y="2404846"/>
                </a:cubicBezTo>
                <a:cubicBezTo>
                  <a:pt x="4251150" y="2407056"/>
                  <a:pt x="4233477" y="2402631"/>
                  <a:pt x="4224642" y="2382726"/>
                </a:cubicBezTo>
                <a:cubicBezTo>
                  <a:pt x="4215806" y="2373879"/>
                  <a:pt x="4206971" y="2369454"/>
                  <a:pt x="4193717" y="2369454"/>
                </a:cubicBezTo>
                <a:cubicBezTo>
                  <a:pt x="4136280" y="2362822"/>
                  <a:pt x="4081057" y="2340709"/>
                  <a:pt x="4025828" y="2325222"/>
                </a:cubicBezTo>
                <a:cubicBezTo>
                  <a:pt x="3990486" y="2325222"/>
                  <a:pt x="3961770" y="2314165"/>
                  <a:pt x="3937472" y="2289837"/>
                </a:cubicBezTo>
                <a:cubicBezTo>
                  <a:pt x="3917585" y="2272142"/>
                  <a:pt x="3897706" y="2254451"/>
                  <a:pt x="3871199" y="2245602"/>
                </a:cubicBezTo>
                <a:cubicBezTo>
                  <a:pt x="3860155" y="2247811"/>
                  <a:pt x="3864573" y="2258875"/>
                  <a:pt x="3860155" y="2265508"/>
                </a:cubicBezTo>
                <a:cubicBezTo>
                  <a:pt x="3844692" y="2287627"/>
                  <a:pt x="3831440" y="2296469"/>
                  <a:pt x="3804927" y="2278779"/>
                </a:cubicBezTo>
                <a:cubicBezTo>
                  <a:pt x="3791673" y="2269932"/>
                  <a:pt x="3774001" y="2267717"/>
                  <a:pt x="3756328" y="2261084"/>
                </a:cubicBezTo>
                <a:cubicBezTo>
                  <a:pt x="3740867" y="2254451"/>
                  <a:pt x="3725405" y="2245602"/>
                  <a:pt x="3709943" y="2236755"/>
                </a:cubicBezTo>
                <a:cubicBezTo>
                  <a:pt x="3674594" y="2214636"/>
                  <a:pt x="3641461" y="2190307"/>
                  <a:pt x="3608326" y="2165978"/>
                </a:cubicBezTo>
                <a:cubicBezTo>
                  <a:pt x="3592864" y="2163769"/>
                  <a:pt x="3581819" y="2141650"/>
                  <a:pt x="3561933" y="2148289"/>
                </a:cubicBezTo>
                <a:cubicBezTo>
                  <a:pt x="3561933" y="2150498"/>
                  <a:pt x="3561933" y="2152713"/>
                  <a:pt x="3561933" y="2152713"/>
                </a:cubicBezTo>
                <a:cubicBezTo>
                  <a:pt x="3561933" y="2163769"/>
                  <a:pt x="3572977" y="2165978"/>
                  <a:pt x="3577395" y="2174826"/>
                </a:cubicBezTo>
                <a:cubicBezTo>
                  <a:pt x="3564142" y="2177041"/>
                  <a:pt x="3555306" y="2157130"/>
                  <a:pt x="3539844" y="2170402"/>
                </a:cubicBezTo>
                <a:cubicBezTo>
                  <a:pt x="3533217" y="2177041"/>
                  <a:pt x="3526590" y="2185883"/>
                  <a:pt x="3531008" y="2196946"/>
                </a:cubicBezTo>
                <a:cubicBezTo>
                  <a:pt x="3535426" y="2203579"/>
                  <a:pt x="3535426" y="2210212"/>
                  <a:pt x="3524382" y="2210212"/>
                </a:cubicBezTo>
                <a:cubicBezTo>
                  <a:pt x="3517755" y="2196946"/>
                  <a:pt x="3511128" y="2185883"/>
                  <a:pt x="3506711" y="2172618"/>
                </a:cubicBezTo>
                <a:cubicBezTo>
                  <a:pt x="3497875" y="2161554"/>
                  <a:pt x="3484622" y="2163769"/>
                  <a:pt x="3475785" y="2168193"/>
                </a:cubicBezTo>
                <a:cubicBezTo>
                  <a:pt x="3469158" y="2172618"/>
                  <a:pt x="3473576" y="2181459"/>
                  <a:pt x="3477995" y="2188098"/>
                </a:cubicBezTo>
                <a:cubicBezTo>
                  <a:pt x="3460317" y="2181459"/>
                  <a:pt x="3440437" y="2177041"/>
                  <a:pt x="3436019" y="2157130"/>
                </a:cubicBezTo>
                <a:cubicBezTo>
                  <a:pt x="3433811" y="2154922"/>
                  <a:pt x="3431601" y="2152713"/>
                  <a:pt x="3431601" y="2150498"/>
                </a:cubicBezTo>
                <a:cubicBezTo>
                  <a:pt x="3427183" y="2148289"/>
                  <a:pt x="3422766" y="2146075"/>
                  <a:pt x="3418348" y="2143866"/>
                </a:cubicBezTo>
                <a:cubicBezTo>
                  <a:pt x="3405094" y="2121745"/>
                  <a:pt x="3374170" y="2126169"/>
                  <a:pt x="3363125" y="2101840"/>
                </a:cubicBezTo>
                <a:cubicBezTo>
                  <a:pt x="3336612" y="2104050"/>
                  <a:pt x="3321150" y="2088569"/>
                  <a:pt x="3305688" y="2073089"/>
                </a:cubicBezTo>
                <a:cubicBezTo>
                  <a:pt x="3281389" y="2057608"/>
                  <a:pt x="3252674" y="2050968"/>
                  <a:pt x="3232794" y="2028855"/>
                </a:cubicBezTo>
                <a:cubicBezTo>
                  <a:pt x="3204072" y="2033278"/>
                  <a:pt x="3232794" y="2053183"/>
                  <a:pt x="3221743" y="2064240"/>
                </a:cubicBezTo>
                <a:cubicBezTo>
                  <a:pt x="3212907" y="2057608"/>
                  <a:pt x="3193027" y="2062031"/>
                  <a:pt x="3199654" y="2035486"/>
                </a:cubicBezTo>
                <a:cubicBezTo>
                  <a:pt x="3199654" y="2033278"/>
                  <a:pt x="3188610" y="2020007"/>
                  <a:pt x="3175356" y="2013375"/>
                </a:cubicBezTo>
                <a:cubicBezTo>
                  <a:pt x="3153267" y="2000103"/>
                  <a:pt x="3126760" y="1989045"/>
                  <a:pt x="3109083" y="1971349"/>
                </a:cubicBezTo>
                <a:cubicBezTo>
                  <a:pt x="3082577" y="1962501"/>
                  <a:pt x="3058278" y="1949229"/>
                  <a:pt x="3027353" y="1951445"/>
                </a:cubicBezTo>
                <a:cubicBezTo>
                  <a:pt x="3020727" y="1951445"/>
                  <a:pt x="3011891" y="1935965"/>
                  <a:pt x="3003055" y="1929326"/>
                </a:cubicBezTo>
                <a:cubicBezTo>
                  <a:pt x="2978752" y="1909421"/>
                  <a:pt x="2961080" y="1882884"/>
                  <a:pt x="2927946" y="1874036"/>
                </a:cubicBezTo>
                <a:cubicBezTo>
                  <a:pt x="2921319" y="1871821"/>
                  <a:pt x="2914693" y="1869612"/>
                  <a:pt x="2910274" y="1862972"/>
                </a:cubicBezTo>
                <a:cubicBezTo>
                  <a:pt x="2883768" y="1838645"/>
                  <a:pt x="2839584" y="1834220"/>
                  <a:pt x="2832958" y="1789989"/>
                </a:cubicBezTo>
                <a:lnTo>
                  <a:pt x="2817495" y="1778931"/>
                </a:lnTo>
                <a:cubicBezTo>
                  <a:pt x="2815286" y="1781139"/>
                  <a:pt x="2813077" y="1781139"/>
                  <a:pt x="2810867" y="1783355"/>
                </a:cubicBezTo>
                <a:cubicBezTo>
                  <a:pt x="2817495" y="1794411"/>
                  <a:pt x="2819704" y="1803259"/>
                  <a:pt x="2815286" y="1816530"/>
                </a:cubicBezTo>
                <a:cubicBezTo>
                  <a:pt x="2793196" y="1805474"/>
                  <a:pt x="2782152" y="1783355"/>
                  <a:pt x="2766689" y="1765658"/>
                </a:cubicBezTo>
                <a:cubicBezTo>
                  <a:pt x="2760056" y="1761235"/>
                  <a:pt x="2753430" y="1756811"/>
                  <a:pt x="2749012" y="1752393"/>
                </a:cubicBezTo>
                <a:cubicBezTo>
                  <a:pt x="2735759" y="1754601"/>
                  <a:pt x="2735759" y="1741329"/>
                  <a:pt x="2726923" y="1736905"/>
                </a:cubicBezTo>
                <a:cubicBezTo>
                  <a:pt x="2722505" y="1734697"/>
                  <a:pt x="2715879" y="1725849"/>
                  <a:pt x="2711461" y="1730273"/>
                </a:cubicBezTo>
                <a:cubicBezTo>
                  <a:pt x="2687164" y="1763450"/>
                  <a:pt x="2684954" y="1728058"/>
                  <a:pt x="2678328" y="1719217"/>
                </a:cubicBezTo>
                <a:cubicBezTo>
                  <a:pt x="2658446" y="1690463"/>
                  <a:pt x="2627516" y="1677191"/>
                  <a:pt x="2605427" y="1650648"/>
                </a:cubicBezTo>
                <a:cubicBezTo>
                  <a:pt x="2583339" y="1635168"/>
                  <a:pt x="2559040" y="1624111"/>
                  <a:pt x="2541370" y="1604206"/>
                </a:cubicBezTo>
                <a:cubicBezTo>
                  <a:pt x="2519275" y="1588726"/>
                  <a:pt x="2494976" y="1575454"/>
                  <a:pt x="2486142" y="1548910"/>
                </a:cubicBezTo>
                <a:cubicBezTo>
                  <a:pt x="2481724" y="1537853"/>
                  <a:pt x="2466260" y="1537853"/>
                  <a:pt x="2461842" y="1531220"/>
                </a:cubicBezTo>
                <a:cubicBezTo>
                  <a:pt x="2457424" y="1529005"/>
                  <a:pt x="2453006" y="1524581"/>
                  <a:pt x="2450797" y="1524581"/>
                </a:cubicBezTo>
                <a:cubicBezTo>
                  <a:pt x="2415450" y="1542277"/>
                  <a:pt x="2399987" y="1502469"/>
                  <a:pt x="2373481" y="1495830"/>
                </a:cubicBezTo>
                <a:cubicBezTo>
                  <a:pt x="2366853" y="1480348"/>
                  <a:pt x="2346973" y="1475924"/>
                  <a:pt x="2342555" y="1458235"/>
                </a:cubicBezTo>
                <a:cubicBezTo>
                  <a:pt x="2318259" y="1449387"/>
                  <a:pt x="2302794" y="1429483"/>
                  <a:pt x="2287325" y="1409572"/>
                </a:cubicBezTo>
                <a:cubicBezTo>
                  <a:pt x="2285117" y="1407363"/>
                  <a:pt x="2282910" y="1407363"/>
                  <a:pt x="2280701" y="1405148"/>
                </a:cubicBezTo>
                <a:cubicBezTo>
                  <a:pt x="2254193" y="1422844"/>
                  <a:pt x="2254193" y="1394091"/>
                  <a:pt x="2243148" y="1385243"/>
                </a:cubicBezTo>
                <a:cubicBezTo>
                  <a:pt x="2221059" y="1356491"/>
                  <a:pt x="2205597" y="1321104"/>
                  <a:pt x="2170248" y="1301200"/>
                </a:cubicBezTo>
                <a:cubicBezTo>
                  <a:pt x="2143741" y="1285720"/>
                  <a:pt x="2126069" y="1265815"/>
                  <a:pt x="2110607" y="1237063"/>
                </a:cubicBezTo>
                <a:cubicBezTo>
                  <a:pt x="2099563" y="1221576"/>
                  <a:pt x="2073056" y="1221576"/>
                  <a:pt x="2068639" y="1197248"/>
                </a:cubicBezTo>
                <a:cubicBezTo>
                  <a:pt x="2066430" y="1195039"/>
                  <a:pt x="2064214" y="1195039"/>
                  <a:pt x="2062006" y="1192824"/>
                </a:cubicBezTo>
                <a:lnTo>
                  <a:pt x="2035498" y="1168494"/>
                </a:lnTo>
                <a:cubicBezTo>
                  <a:pt x="2017827" y="1157438"/>
                  <a:pt x="2002365" y="1144167"/>
                  <a:pt x="1991321" y="1126477"/>
                </a:cubicBezTo>
                <a:cubicBezTo>
                  <a:pt x="1982486" y="1122053"/>
                  <a:pt x="1975857" y="1117628"/>
                  <a:pt x="1973649" y="1108780"/>
                </a:cubicBezTo>
                <a:cubicBezTo>
                  <a:pt x="1938300" y="1080029"/>
                  <a:pt x="1905168" y="1049066"/>
                  <a:pt x="1874242" y="1015890"/>
                </a:cubicBezTo>
                <a:cubicBezTo>
                  <a:pt x="1874242" y="1015890"/>
                  <a:pt x="1874242" y="1015890"/>
                  <a:pt x="1872034" y="1015890"/>
                </a:cubicBezTo>
                <a:cubicBezTo>
                  <a:pt x="1856571" y="995986"/>
                  <a:pt x="1834481" y="982714"/>
                  <a:pt x="1832273" y="953962"/>
                </a:cubicBezTo>
                <a:cubicBezTo>
                  <a:pt x="1779253" y="920786"/>
                  <a:pt x="1741702" y="872128"/>
                  <a:pt x="1697517" y="830103"/>
                </a:cubicBezTo>
                <a:cubicBezTo>
                  <a:pt x="1664384" y="794719"/>
                  <a:pt x="1629041" y="761542"/>
                  <a:pt x="1598116" y="726156"/>
                </a:cubicBezTo>
                <a:cubicBezTo>
                  <a:pt x="1584856" y="708462"/>
                  <a:pt x="1569395" y="692979"/>
                  <a:pt x="1556141" y="675283"/>
                </a:cubicBezTo>
                <a:cubicBezTo>
                  <a:pt x="1514172" y="642108"/>
                  <a:pt x="1481038" y="600089"/>
                  <a:pt x="1447898" y="555851"/>
                </a:cubicBezTo>
                <a:cubicBezTo>
                  <a:pt x="1439063" y="549218"/>
                  <a:pt x="1432436" y="540369"/>
                  <a:pt x="1428018" y="531521"/>
                </a:cubicBezTo>
                <a:cubicBezTo>
                  <a:pt x="1390467" y="513832"/>
                  <a:pt x="1388258" y="469593"/>
                  <a:pt x="1359544" y="445264"/>
                </a:cubicBezTo>
                <a:cubicBezTo>
                  <a:pt x="1359544" y="445264"/>
                  <a:pt x="1357327" y="445264"/>
                  <a:pt x="1357327" y="443055"/>
                </a:cubicBezTo>
                <a:cubicBezTo>
                  <a:pt x="1372796" y="394398"/>
                  <a:pt x="1313148" y="389974"/>
                  <a:pt x="1304313" y="354588"/>
                </a:cubicBezTo>
                <a:cubicBezTo>
                  <a:pt x="1304313" y="350165"/>
                  <a:pt x="1297687" y="343526"/>
                  <a:pt x="1293268" y="341317"/>
                </a:cubicBezTo>
                <a:cubicBezTo>
                  <a:pt x="1277806" y="325836"/>
                  <a:pt x="1271179" y="308141"/>
                  <a:pt x="1286643" y="290445"/>
                </a:cubicBezTo>
                <a:cubicBezTo>
                  <a:pt x="1288851" y="286021"/>
                  <a:pt x="1291059" y="279389"/>
                  <a:pt x="1286643" y="274964"/>
                </a:cubicBezTo>
                <a:cubicBezTo>
                  <a:pt x="1284433" y="270540"/>
                  <a:pt x="1280016" y="270540"/>
                  <a:pt x="1273388" y="272755"/>
                </a:cubicBezTo>
                <a:cubicBezTo>
                  <a:pt x="1255717" y="286021"/>
                  <a:pt x="1246882" y="266116"/>
                  <a:pt x="1235831" y="261692"/>
                </a:cubicBezTo>
                <a:cubicBezTo>
                  <a:pt x="1229205" y="259483"/>
                  <a:pt x="1222578" y="252850"/>
                  <a:pt x="1224788" y="244003"/>
                </a:cubicBezTo>
                <a:cubicBezTo>
                  <a:pt x="1229205" y="235155"/>
                  <a:pt x="1238040" y="246211"/>
                  <a:pt x="1244674" y="239578"/>
                </a:cubicBezTo>
                <a:cubicBezTo>
                  <a:pt x="1235831" y="226307"/>
                  <a:pt x="1229205" y="213035"/>
                  <a:pt x="1222578" y="199769"/>
                </a:cubicBezTo>
                <a:cubicBezTo>
                  <a:pt x="1207116" y="190921"/>
                  <a:pt x="1198280" y="179859"/>
                  <a:pt x="1196071" y="164378"/>
                </a:cubicBezTo>
                <a:lnTo>
                  <a:pt x="1182818" y="144474"/>
                </a:lnTo>
                <a:cubicBezTo>
                  <a:pt x="1173981" y="133417"/>
                  <a:pt x="1182818" y="124568"/>
                  <a:pt x="1189444" y="120145"/>
                </a:cubicBezTo>
                <a:cubicBezTo>
                  <a:pt x="1202698" y="113511"/>
                  <a:pt x="1204906" y="124568"/>
                  <a:pt x="1207116" y="133417"/>
                </a:cubicBezTo>
                <a:cubicBezTo>
                  <a:pt x="1246882" y="173225"/>
                  <a:pt x="1273388" y="221884"/>
                  <a:pt x="1308731" y="266116"/>
                </a:cubicBezTo>
                <a:cubicBezTo>
                  <a:pt x="1308731" y="257268"/>
                  <a:pt x="1308731" y="248427"/>
                  <a:pt x="1306523" y="237364"/>
                </a:cubicBezTo>
                <a:cubicBezTo>
                  <a:pt x="1321986" y="246211"/>
                  <a:pt x="1328613" y="257268"/>
                  <a:pt x="1330820" y="268331"/>
                </a:cubicBezTo>
                <a:cubicBezTo>
                  <a:pt x="1333029" y="274964"/>
                  <a:pt x="1321986" y="272755"/>
                  <a:pt x="1315358" y="274964"/>
                </a:cubicBezTo>
                <a:cubicBezTo>
                  <a:pt x="1313148" y="308141"/>
                  <a:pt x="1348493" y="316988"/>
                  <a:pt x="1361752" y="343526"/>
                </a:cubicBezTo>
                <a:cubicBezTo>
                  <a:pt x="1366169" y="354588"/>
                  <a:pt x="1375006" y="363431"/>
                  <a:pt x="1377213" y="374494"/>
                </a:cubicBezTo>
                <a:cubicBezTo>
                  <a:pt x="1379423" y="392182"/>
                  <a:pt x="1408138" y="407670"/>
                  <a:pt x="1419182" y="396608"/>
                </a:cubicBezTo>
                <a:cubicBezTo>
                  <a:pt x="1430227" y="387765"/>
                  <a:pt x="1432436" y="392182"/>
                  <a:pt x="1436853" y="398821"/>
                </a:cubicBezTo>
                <a:cubicBezTo>
                  <a:pt x="1454525" y="436424"/>
                  <a:pt x="1472196" y="471807"/>
                  <a:pt x="1492082" y="507193"/>
                </a:cubicBezTo>
                <a:cubicBezTo>
                  <a:pt x="1498709" y="520465"/>
                  <a:pt x="1509754" y="533737"/>
                  <a:pt x="1516382" y="544794"/>
                </a:cubicBezTo>
                <a:cubicBezTo>
                  <a:pt x="1534052" y="542584"/>
                  <a:pt x="1551723" y="535945"/>
                  <a:pt x="1549515" y="566914"/>
                </a:cubicBezTo>
                <a:cubicBezTo>
                  <a:pt x="1549515" y="582395"/>
                  <a:pt x="1567186" y="595666"/>
                  <a:pt x="1578230" y="608932"/>
                </a:cubicBezTo>
                <a:cubicBezTo>
                  <a:pt x="1602534" y="611146"/>
                  <a:pt x="1620205" y="619994"/>
                  <a:pt x="1611371" y="648748"/>
                </a:cubicBezTo>
                <a:lnTo>
                  <a:pt x="1611371" y="650956"/>
                </a:lnTo>
                <a:cubicBezTo>
                  <a:pt x="1626832" y="666436"/>
                  <a:pt x="1651131" y="664228"/>
                  <a:pt x="1666593" y="681922"/>
                </a:cubicBezTo>
                <a:cubicBezTo>
                  <a:pt x="1688682" y="690765"/>
                  <a:pt x="1686473" y="710670"/>
                  <a:pt x="1684264" y="728365"/>
                </a:cubicBezTo>
                <a:cubicBezTo>
                  <a:pt x="1701935" y="757118"/>
                  <a:pt x="1732866" y="772599"/>
                  <a:pt x="1748329" y="801350"/>
                </a:cubicBezTo>
                <a:cubicBezTo>
                  <a:pt x="1750537" y="803566"/>
                  <a:pt x="1752747" y="805775"/>
                  <a:pt x="1754955" y="807990"/>
                </a:cubicBezTo>
                <a:cubicBezTo>
                  <a:pt x="1763790" y="814622"/>
                  <a:pt x="1777044" y="819046"/>
                  <a:pt x="1781462" y="832318"/>
                </a:cubicBezTo>
                <a:lnTo>
                  <a:pt x="1805760" y="856648"/>
                </a:lnTo>
                <a:cubicBezTo>
                  <a:pt x="1812387" y="872128"/>
                  <a:pt x="1836691" y="872128"/>
                  <a:pt x="1841109" y="894248"/>
                </a:cubicBezTo>
                <a:cubicBezTo>
                  <a:pt x="1854362" y="903089"/>
                  <a:pt x="1872034" y="911937"/>
                  <a:pt x="1878660" y="929633"/>
                </a:cubicBezTo>
                <a:cubicBezTo>
                  <a:pt x="1887497" y="925210"/>
                  <a:pt x="1876451" y="916360"/>
                  <a:pt x="1883078" y="909729"/>
                </a:cubicBezTo>
                <a:cubicBezTo>
                  <a:pt x="1894122" y="918576"/>
                  <a:pt x="1905168" y="925210"/>
                  <a:pt x="1898540" y="940690"/>
                </a:cubicBezTo>
                <a:cubicBezTo>
                  <a:pt x="1900749" y="949537"/>
                  <a:pt x="1907376" y="951746"/>
                  <a:pt x="1914002" y="949537"/>
                </a:cubicBezTo>
                <a:cubicBezTo>
                  <a:pt x="1922838" y="947329"/>
                  <a:pt x="1929464" y="949537"/>
                  <a:pt x="1927256" y="958385"/>
                </a:cubicBezTo>
                <a:cubicBezTo>
                  <a:pt x="1927256" y="976081"/>
                  <a:pt x="1931674" y="987138"/>
                  <a:pt x="1951560" y="984924"/>
                </a:cubicBezTo>
                <a:cubicBezTo>
                  <a:pt x="1953769" y="982714"/>
                  <a:pt x="1958186" y="984924"/>
                  <a:pt x="1958186" y="984924"/>
                </a:cubicBezTo>
                <a:cubicBezTo>
                  <a:pt x="1955977" y="1013676"/>
                  <a:pt x="1986902" y="1020315"/>
                  <a:pt x="1991321" y="1042428"/>
                </a:cubicBezTo>
                <a:cubicBezTo>
                  <a:pt x="2026663" y="1044642"/>
                  <a:pt x="2042126" y="1075604"/>
                  <a:pt x="2066430" y="1093300"/>
                </a:cubicBezTo>
                <a:cubicBezTo>
                  <a:pt x="2068639" y="1110990"/>
                  <a:pt x="2086311" y="1124261"/>
                  <a:pt x="2092936" y="1141957"/>
                </a:cubicBezTo>
                <a:cubicBezTo>
                  <a:pt x="2101771" y="1159653"/>
                  <a:pt x="2126069" y="1164077"/>
                  <a:pt x="2134906" y="1183982"/>
                </a:cubicBezTo>
                <a:cubicBezTo>
                  <a:pt x="2134906" y="1179557"/>
                  <a:pt x="2134906" y="1172918"/>
                  <a:pt x="2141533" y="1170710"/>
                </a:cubicBezTo>
                <a:cubicBezTo>
                  <a:pt x="2152577" y="1170710"/>
                  <a:pt x="2183508" y="1192824"/>
                  <a:pt x="2185717" y="1206096"/>
                </a:cubicBezTo>
                <a:cubicBezTo>
                  <a:pt x="2187926" y="1212734"/>
                  <a:pt x="2190135" y="1219367"/>
                  <a:pt x="2192344" y="1226000"/>
                </a:cubicBezTo>
                <a:cubicBezTo>
                  <a:pt x="2201179" y="1230424"/>
                  <a:pt x="2210015" y="1226000"/>
                  <a:pt x="2221059" y="1228215"/>
                </a:cubicBezTo>
                <a:cubicBezTo>
                  <a:pt x="2232104" y="1228215"/>
                  <a:pt x="2227686" y="1232639"/>
                  <a:pt x="2223269" y="1237063"/>
                </a:cubicBezTo>
                <a:cubicBezTo>
                  <a:pt x="2223269" y="1243695"/>
                  <a:pt x="2223269" y="1250328"/>
                  <a:pt x="2227686" y="1250328"/>
                </a:cubicBezTo>
                <a:cubicBezTo>
                  <a:pt x="2249775" y="1245904"/>
                  <a:pt x="2245356" y="1261390"/>
                  <a:pt x="2247565" y="1274657"/>
                </a:cubicBezTo>
                <a:cubicBezTo>
                  <a:pt x="2251984" y="1274657"/>
                  <a:pt x="2256402" y="1274657"/>
                  <a:pt x="2260820" y="1274657"/>
                </a:cubicBezTo>
                <a:cubicBezTo>
                  <a:pt x="2269655" y="1268024"/>
                  <a:pt x="2276283" y="1268024"/>
                  <a:pt x="2274074" y="1281297"/>
                </a:cubicBezTo>
                <a:cubicBezTo>
                  <a:pt x="2271865" y="1292353"/>
                  <a:pt x="2274074" y="1301200"/>
                  <a:pt x="2274074" y="1310049"/>
                </a:cubicBezTo>
                <a:cubicBezTo>
                  <a:pt x="2287325" y="1305624"/>
                  <a:pt x="2291744" y="1323320"/>
                  <a:pt x="2305003" y="1323320"/>
                </a:cubicBezTo>
                <a:cubicBezTo>
                  <a:pt x="2311632" y="1316680"/>
                  <a:pt x="2320467" y="1307833"/>
                  <a:pt x="2329302" y="1321104"/>
                </a:cubicBezTo>
                <a:cubicBezTo>
                  <a:pt x="2340348" y="1334377"/>
                  <a:pt x="2358018" y="1345434"/>
                  <a:pt x="2355809" y="1365338"/>
                </a:cubicBezTo>
                <a:cubicBezTo>
                  <a:pt x="2355809" y="1369763"/>
                  <a:pt x="2355809" y="1374186"/>
                  <a:pt x="2355809" y="1376402"/>
                </a:cubicBezTo>
                <a:cubicBezTo>
                  <a:pt x="2364644" y="1378610"/>
                  <a:pt x="2377899" y="1371977"/>
                  <a:pt x="2380107" y="1387457"/>
                </a:cubicBezTo>
                <a:cubicBezTo>
                  <a:pt x="2388942" y="1391882"/>
                  <a:pt x="2402196" y="1385243"/>
                  <a:pt x="2411030" y="1394091"/>
                </a:cubicBezTo>
                <a:cubicBezTo>
                  <a:pt x="2433127" y="1400729"/>
                  <a:pt x="2422082" y="1413997"/>
                  <a:pt x="2417664" y="1425059"/>
                </a:cubicBezTo>
                <a:cubicBezTo>
                  <a:pt x="2419873" y="1425059"/>
                  <a:pt x="2419873" y="1427268"/>
                  <a:pt x="2422082" y="1427268"/>
                </a:cubicBezTo>
                <a:cubicBezTo>
                  <a:pt x="2424291" y="1425059"/>
                  <a:pt x="2424291" y="1425059"/>
                  <a:pt x="2426499" y="1425059"/>
                </a:cubicBezTo>
                <a:cubicBezTo>
                  <a:pt x="2450797" y="1411787"/>
                  <a:pt x="2461842" y="1427268"/>
                  <a:pt x="2477304" y="1440540"/>
                </a:cubicBezTo>
                <a:cubicBezTo>
                  <a:pt x="2486142" y="1449387"/>
                  <a:pt x="2494976" y="1458235"/>
                  <a:pt x="2503812" y="1467077"/>
                </a:cubicBezTo>
                <a:cubicBezTo>
                  <a:pt x="2517065" y="1467077"/>
                  <a:pt x="2514857" y="1478139"/>
                  <a:pt x="2519275" y="1484773"/>
                </a:cubicBezTo>
                <a:cubicBezTo>
                  <a:pt x="2521483" y="1484773"/>
                  <a:pt x="2525901" y="1484773"/>
                  <a:pt x="2528109" y="1484773"/>
                </a:cubicBezTo>
                <a:cubicBezTo>
                  <a:pt x="2554622" y="1491405"/>
                  <a:pt x="2550206" y="1509101"/>
                  <a:pt x="2547996" y="1529005"/>
                </a:cubicBezTo>
                <a:cubicBezTo>
                  <a:pt x="2563458" y="1531220"/>
                  <a:pt x="2592173" y="1509101"/>
                  <a:pt x="2587757" y="1553335"/>
                </a:cubicBezTo>
                <a:cubicBezTo>
                  <a:pt x="2585547" y="1566607"/>
                  <a:pt x="2616472" y="1573239"/>
                  <a:pt x="2636352" y="1571031"/>
                </a:cubicBezTo>
                <a:cubicBezTo>
                  <a:pt x="2656238" y="1571031"/>
                  <a:pt x="2660655" y="1575454"/>
                  <a:pt x="2647397" y="1590934"/>
                </a:cubicBezTo>
                <a:cubicBezTo>
                  <a:pt x="2693790" y="1597567"/>
                  <a:pt x="2726923" y="1619687"/>
                  <a:pt x="2753430" y="1655072"/>
                </a:cubicBezTo>
                <a:cubicBezTo>
                  <a:pt x="2753430" y="1657288"/>
                  <a:pt x="2751221" y="1657288"/>
                  <a:pt x="2751221" y="1659496"/>
                </a:cubicBezTo>
                <a:lnTo>
                  <a:pt x="2753430" y="1659496"/>
                </a:lnTo>
                <a:cubicBezTo>
                  <a:pt x="2753430" y="1657288"/>
                  <a:pt x="2753430" y="1657288"/>
                  <a:pt x="2753430" y="1655072"/>
                </a:cubicBezTo>
                <a:cubicBezTo>
                  <a:pt x="2760056" y="1657288"/>
                  <a:pt x="2771108" y="1652864"/>
                  <a:pt x="2777734" y="1661711"/>
                </a:cubicBezTo>
                <a:cubicBezTo>
                  <a:pt x="2793196" y="1666135"/>
                  <a:pt x="2810867" y="1670560"/>
                  <a:pt x="2821913" y="1683825"/>
                </a:cubicBezTo>
                <a:cubicBezTo>
                  <a:pt x="2861673" y="1699306"/>
                  <a:pt x="2894813" y="1723641"/>
                  <a:pt x="2925737" y="1752393"/>
                </a:cubicBezTo>
                <a:cubicBezTo>
                  <a:pt x="2945617" y="1756811"/>
                  <a:pt x="2963289" y="1767874"/>
                  <a:pt x="2978752" y="1778931"/>
                </a:cubicBezTo>
                <a:cubicBezTo>
                  <a:pt x="2996429" y="1781139"/>
                  <a:pt x="3011891" y="1792202"/>
                  <a:pt x="3025144" y="1803259"/>
                </a:cubicBezTo>
                <a:cubicBezTo>
                  <a:pt x="3049442" y="1818739"/>
                  <a:pt x="3071531" y="1832011"/>
                  <a:pt x="3095828" y="1845283"/>
                </a:cubicBezTo>
                <a:cubicBezTo>
                  <a:pt x="3124551" y="1854131"/>
                  <a:pt x="3151059" y="1869612"/>
                  <a:pt x="3175356" y="1887302"/>
                </a:cubicBezTo>
                <a:cubicBezTo>
                  <a:pt x="3186401" y="1891726"/>
                  <a:pt x="3199654" y="1889516"/>
                  <a:pt x="3199654" y="1907211"/>
                </a:cubicBezTo>
                <a:cubicBezTo>
                  <a:pt x="3193027" y="1907211"/>
                  <a:pt x="3188610" y="1907211"/>
                  <a:pt x="3184192" y="1911635"/>
                </a:cubicBezTo>
                <a:lnTo>
                  <a:pt x="3186401" y="1913845"/>
                </a:lnTo>
                <a:cubicBezTo>
                  <a:pt x="3250466" y="1944806"/>
                  <a:pt x="3310106" y="1984622"/>
                  <a:pt x="3378588" y="2008951"/>
                </a:cubicBezTo>
                <a:cubicBezTo>
                  <a:pt x="3389632" y="2011159"/>
                  <a:pt x="3394050" y="2022216"/>
                  <a:pt x="3398468" y="2033278"/>
                </a:cubicBezTo>
                <a:cubicBezTo>
                  <a:pt x="3400678" y="2055393"/>
                  <a:pt x="3418348" y="2031063"/>
                  <a:pt x="3422766" y="2039911"/>
                </a:cubicBezTo>
                <a:cubicBezTo>
                  <a:pt x="3431601" y="2046550"/>
                  <a:pt x="3440437" y="2053183"/>
                  <a:pt x="3449273" y="2062031"/>
                </a:cubicBezTo>
                <a:cubicBezTo>
                  <a:pt x="3460317" y="2064240"/>
                  <a:pt x="3469158" y="2066455"/>
                  <a:pt x="3480204" y="2068665"/>
                </a:cubicBezTo>
                <a:cubicBezTo>
                  <a:pt x="3528800" y="2066455"/>
                  <a:pt x="3568560" y="2099632"/>
                  <a:pt x="3614952" y="2108473"/>
                </a:cubicBezTo>
                <a:cubicBezTo>
                  <a:pt x="3623789" y="2108473"/>
                  <a:pt x="3630416" y="2115112"/>
                  <a:pt x="3632624" y="2121745"/>
                </a:cubicBezTo>
                <a:cubicBezTo>
                  <a:pt x="3694473" y="2143866"/>
                  <a:pt x="3749702" y="2177041"/>
                  <a:pt x="3818186" y="2181459"/>
                </a:cubicBezTo>
                <a:cubicBezTo>
                  <a:pt x="3855737" y="2183675"/>
                  <a:pt x="3884452" y="2212427"/>
                  <a:pt x="3924213" y="2216851"/>
                </a:cubicBezTo>
                <a:cubicBezTo>
                  <a:pt x="3966188" y="2219059"/>
                  <a:pt x="4008157" y="2232331"/>
                  <a:pt x="4052341" y="2223483"/>
                </a:cubicBezTo>
                <a:cubicBezTo>
                  <a:pt x="4065595" y="2219059"/>
                  <a:pt x="4081057" y="2225699"/>
                  <a:pt x="4092101" y="2236755"/>
                </a:cubicBezTo>
                <a:cubicBezTo>
                  <a:pt x="4224642" y="2269932"/>
                  <a:pt x="4361600" y="2278779"/>
                  <a:pt x="4498559" y="2287627"/>
                </a:cubicBezTo>
                <a:cubicBezTo>
                  <a:pt x="4505185" y="2283205"/>
                  <a:pt x="4511812" y="2276566"/>
                  <a:pt x="4520654" y="2280989"/>
                </a:cubicBezTo>
                <a:cubicBezTo>
                  <a:pt x="4555996" y="2296469"/>
                  <a:pt x="4591339" y="2287627"/>
                  <a:pt x="4626681" y="2283205"/>
                </a:cubicBezTo>
                <a:cubicBezTo>
                  <a:pt x="4635523" y="2278779"/>
                  <a:pt x="4642150" y="2276566"/>
                  <a:pt x="4650986" y="2276566"/>
                </a:cubicBezTo>
                <a:cubicBezTo>
                  <a:pt x="4644358" y="2274356"/>
                  <a:pt x="4639941" y="2274356"/>
                  <a:pt x="4633308" y="2272142"/>
                </a:cubicBezTo>
                <a:cubicBezTo>
                  <a:pt x="4582504" y="2272142"/>
                  <a:pt x="4531699" y="2274356"/>
                  <a:pt x="4483096" y="2256660"/>
                </a:cubicBezTo>
                <a:cubicBezTo>
                  <a:pt x="4476470" y="2256660"/>
                  <a:pt x="4469843" y="2256660"/>
                  <a:pt x="4463217" y="2256660"/>
                </a:cubicBezTo>
                <a:cubicBezTo>
                  <a:pt x="4472052" y="2247811"/>
                  <a:pt x="4480888" y="2245602"/>
                  <a:pt x="4491932" y="2250027"/>
                </a:cubicBezTo>
                <a:cubicBezTo>
                  <a:pt x="4569250" y="2254451"/>
                  <a:pt x="4646567" y="2250027"/>
                  <a:pt x="4726088" y="2252235"/>
                </a:cubicBezTo>
                <a:cubicBezTo>
                  <a:pt x="4726088" y="2250027"/>
                  <a:pt x="4728297" y="2250027"/>
                  <a:pt x="4730506" y="2250027"/>
                </a:cubicBezTo>
                <a:cubicBezTo>
                  <a:pt x="4750386" y="2243387"/>
                  <a:pt x="4772482" y="2247811"/>
                  <a:pt x="4792361" y="2245602"/>
                </a:cubicBezTo>
                <a:cubicBezTo>
                  <a:pt x="4871888" y="2234546"/>
                  <a:pt x="4951409" y="2221275"/>
                  <a:pt x="5030936" y="2214636"/>
                </a:cubicBezTo>
                <a:cubicBezTo>
                  <a:pt x="5064070" y="2203579"/>
                  <a:pt x="5101621" y="2208003"/>
                  <a:pt x="5136969" y="2201369"/>
                </a:cubicBezTo>
                <a:cubicBezTo>
                  <a:pt x="5148013" y="2192522"/>
                  <a:pt x="5161268" y="2194730"/>
                  <a:pt x="5174521" y="2194730"/>
                </a:cubicBezTo>
                <a:lnTo>
                  <a:pt x="5309270" y="2168193"/>
                </a:lnTo>
                <a:cubicBezTo>
                  <a:pt x="5384380" y="2152713"/>
                  <a:pt x="5457280" y="2126169"/>
                  <a:pt x="5532382" y="2104050"/>
                </a:cubicBezTo>
                <a:cubicBezTo>
                  <a:pt x="5625162" y="2077512"/>
                  <a:pt x="5713525" y="2033278"/>
                  <a:pt x="5795254" y="1982408"/>
                </a:cubicBezTo>
                <a:cubicBezTo>
                  <a:pt x="5837230" y="1958078"/>
                  <a:pt x="5879199" y="1931541"/>
                  <a:pt x="5918960" y="1904998"/>
                </a:cubicBezTo>
                <a:cubicBezTo>
                  <a:pt x="5936637" y="1889516"/>
                  <a:pt x="5954308" y="1880668"/>
                  <a:pt x="5976397" y="1874036"/>
                </a:cubicBezTo>
                <a:cubicBezTo>
                  <a:pt x="5994068" y="1869612"/>
                  <a:pt x="6000694" y="1843069"/>
                  <a:pt x="6024993" y="1849707"/>
                </a:cubicBezTo>
                <a:cubicBezTo>
                  <a:pt x="6024993" y="1847492"/>
                  <a:pt x="6027203" y="1847492"/>
                  <a:pt x="6027203" y="1847492"/>
                </a:cubicBezTo>
                <a:cubicBezTo>
                  <a:pt x="6038247" y="1829801"/>
                  <a:pt x="6058134" y="1838645"/>
                  <a:pt x="6073595" y="1834220"/>
                </a:cubicBezTo>
                <a:cubicBezTo>
                  <a:pt x="6117774" y="1803259"/>
                  <a:pt x="6164166" y="1770082"/>
                  <a:pt x="6210554" y="1739121"/>
                </a:cubicBezTo>
                <a:cubicBezTo>
                  <a:pt x="6217180" y="1732482"/>
                  <a:pt x="6223807" y="1728058"/>
                  <a:pt x="6230435" y="1721425"/>
                </a:cubicBezTo>
                <a:cubicBezTo>
                  <a:pt x="6232642" y="1714793"/>
                  <a:pt x="6237060" y="1714793"/>
                  <a:pt x="6243687" y="1714793"/>
                </a:cubicBezTo>
                <a:cubicBezTo>
                  <a:pt x="6256940" y="1694887"/>
                  <a:pt x="6279036" y="1681615"/>
                  <a:pt x="6298916" y="1666135"/>
                </a:cubicBezTo>
                <a:cubicBezTo>
                  <a:pt x="6307751" y="1655072"/>
                  <a:pt x="6323214" y="1648440"/>
                  <a:pt x="6332049" y="1632958"/>
                </a:cubicBezTo>
                <a:cubicBezTo>
                  <a:pt x="6332049" y="1630745"/>
                  <a:pt x="6332049" y="1628534"/>
                  <a:pt x="6334258" y="1626321"/>
                </a:cubicBezTo>
                <a:cubicBezTo>
                  <a:pt x="6340885" y="1619687"/>
                  <a:pt x="6338676" y="1604206"/>
                  <a:pt x="6358557" y="1601991"/>
                </a:cubicBezTo>
                <a:lnTo>
                  <a:pt x="6351807" y="1600761"/>
                </a:lnTo>
                <a:lnTo>
                  <a:pt x="6329902" y="1615385"/>
                </a:lnTo>
                <a:lnTo>
                  <a:pt x="6343682" y="1599287"/>
                </a:lnTo>
                <a:lnTo>
                  <a:pt x="6334258" y="1597567"/>
                </a:lnTo>
                <a:cubicBezTo>
                  <a:pt x="6327632" y="1588726"/>
                  <a:pt x="6334258" y="1584302"/>
                  <a:pt x="6338676" y="1579878"/>
                </a:cubicBezTo>
                <a:lnTo>
                  <a:pt x="6388285" y="1540823"/>
                </a:lnTo>
                <a:lnTo>
                  <a:pt x="6432426" y="1443174"/>
                </a:lnTo>
                <a:lnTo>
                  <a:pt x="6434150" y="1439322"/>
                </a:lnTo>
                <a:lnTo>
                  <a:pt x="6427039" y="1442748"/>
                </a:lnTo>
                <a:cubicBezTo>
                  <a:pt x="6429248" y="1433904"/>
                  <a:pt x="6433113" y="1427822"/>
                  <a:pt x="6437807" y="1423122"/>
                </a:cubicBezTo>
                <a:lnTo>
                  <a:pt x="6443629" y="1418929"/>
                </a:lnTo>
                <a:lnTo>
                  <a:pt x="6446523" y="1413528"/>
                </a:lnTo>
                <a:cubicBezTo>
                  <a:pt x="6448015" y="1410978"/>
                  <a:pt x="6449232" y="1409194"/>
                  <a:pt x="6449921" y="1408695"/>
                </a:cubicBezTo>
                <a:cubicBezTo>
                  <a:pt x="6450749" y="1408097"/>
                  <a:pt x="6450817" y="1409351"/>
                  <a:pt x="6449692" y="1413352"/>
                </a:cubicBezTo>
                <a:lnTo>
                  <a:pt x="6449126" y="1414970"/>
                </a:lnTo>
                <a:lnTo>
                  <a:pt x="6453546" y="1411787"/>
                </a:lnTo>
                <a:lnTo>
                  <a:pt x="6464185" y="1402101"/>
                </a:lnTo>
                <a:lnTo>
                  <a:pt x="6477315" y="1369781"/>
                </a:lnTo>
                <a:cubicBezTo>
                  <a:pt x="6507862" y="1301514"/>
                  <a:pt x="6541648" y="1229760"/>
                  <a:pt x="6575380" y="1157414"/>
                </a:cubicBezTo>
                <a:cubicBezTo>
                  <a:pt x="6654501" y="977916"/>
                  <a:pt x="6713895" y="783287"/>
                  <a:pt x="6773820" y="587978"/>
                </a:cubicBezTo>
                <a:cubicBezTo>
                  <a:pt x="6781602" y="556153"/>
                  <a:pt x="6785768" y="524862"/>
                  <a:pt x="6795356" y="497339"/>
                </a:cubicBezTo>
                <a:lnTo>
                  <a:pt x="6805331" y="475103"/>
                </a:lnTo>
                <a:lnTo>
                  <a:pt x="6807783" y="478906"/>
                </a:lnTo>
                <a:cubicBezTo>
                  <a:pt x="6787965" y="541380"/>
                  <a:pt x="6774141" y="591540"/>
                  <a:pt x="6832336" y="422952"/>
                </a:cubicBezTo>
                <a:cubicBezTo>
                  <a:pt x="6825704" y="434757"/>
                  <a:pt x="6808106" y="482467"/>
                  <a:pt x="6811612" y="481950"/>
                </a:cubicBezTo>
                <a:cubicBezTo>
                  <a:pt x="6808106" y="482467"/>
                  <a:pt x="6808106" y="482467"/>
                  <a:pt x="6807783" y="478906"/>
                </a:cubicBezTo>
                <a:cubicBezTo>
                  <a:pt x="6819390" y="443509"/>
                  <a:pt x="6834181" y="404034"/>
                  <a:pt x="6837686" y="403516"/>
                </a:cubicBezTo>
                <a:cubicBezTo>
                  <a:pt x="6834181" y="404034"/>
                  <a:pt x="6835844" y="422432"/>
                  <a:pt x="6835844" y="422432"/>
                </a:cubicBezTo>
                <a:cubicBezTo>
                  <a:pt x="6836810" y="433118"/>
                  <a:pt x="6842858" y="421398"/>
                  <a:pt x="6844198" y="436237"/>
                </a:cubicBezTo>
                <a:cubicBezTo>
                  <a:pt x="6841659" y="447439"/>
                  <a:pt x="6833237" y="478758"/>
                  <a:pt x="6828209" y="501755"/>
                </a:cubicBezTo>
                <a:cubicBezTo>
                  <a:pt x="6792517" y="637548"/>
                  <a:pt x="6752326" y="795659"/>
                  <a:pt x="6704885" y="925969"/>
                </a:cubicBezTo>
                <a:cubicBezTo>
                  <a:pt x="6680346" y="998462"/>
                  <a:pt x="6650956" y="1068062"/>
                  <a:pt x="6620138" y="1137423"/>
                </a:cubicBezTo>
                <a:lnTo>
                  <a:pt x="6535056" y="1328905"/>
                </a:lnTo>
                <a:lnTo>
                  <a:pt x="6564739" y="1297383"/>
                </a:lnTo>
                <a:lnTo>
                  <a:pt x="6572945" y="1279998"/>
                </a:lnTo>
                <a:cubicBezTo>
                  <a:pt x="6592737" y="1235150"/>
                  <a:pt x="6612747" y="1182573"/>
                  <a:pt x="6626227" y="1149908"/>
                </a:cubicBezTo>
                <a:cubicBezTo>
                  <a:pt x="6662178" y="1062796"/>
                  <a:pt x="6689593" y="999201"/>
                  <a:pt x="6718478" y="912534"/>
                </a:cubicBezTo>
                <a:cubicBezTo>
                  <a:pt x="6771000" y="759819"/>
                  <a:pt x="6802977" y="628786"/>
                  <a:pt x="6847849" y="476600"/>
                </a:cubicBezTo>
                <a:cubicBezTo>
                  <a:pt x="6858434" y="429926"/>
                  <a:pt x="6867231" y="402763"/>
                  <a:pt x="6884509" y="351491"/>
                </a:cubicBezTo>
                <a:cubicBezTo>
                  <a:pt x="6896811" y="323810"/>
                  <a:pt x="6894707" y="346377"/>
                  <a:pt x="6886548" y="374046"/>
                </a:cubicBezTo>
                <a:cubicBezTo>
                  <a:pt x="6884008" y="385248"/>
                  <a:pt x="6879916" y="385853"/>
                  <a:pt x="6878396" y="408332"/>
                </a:cubicBezTo>
                <a:cubicBezTo>
                  <a:pt x="6884910" y="441055"/>
                  <a:pt x="6867953" y="495888"/>
                  <a:pt x="6857368" y="542562"/>
                </a:cubicBezTo>
                <a:cubicBezTo>
                  <a:pt x="6828065" y="663878"/>
                  <a:pt x="6792901" y="782601"/>
                  <a:pt x="6752885" y="898431"/>
                </a:cubicBezTo>
                <a:lnTo>
                  <a:pt x="6620735" y="1233290"/>
                </a:lnTo>
                <a:lnTo>
                  <a:pt x="6636860" y="1213960"/>
                </a:lnTo>
                <a:lnTo>
                  <a:pt x="6671439" y="1138195"/>
                </a:lnTo>
                <a:cubicBezTo>
                  <a:pt x="6698312" y="1075958"/>
                  <a:pt x="6723668" y="1012517"/>
                  <a:pt x="6746936" y="945624"/>
                </a:cubicBezTo>
                <a:cubicBezTo>
                  <a:pt x="6796597" y="800552"/>
                  <a:pt x="6835152" y="657119"/>
                  <a:pt x="6881045" y="516209"/>
                </a:cubicBezTo>
                <a:cubicBezTo>
                  <a:pt x="6858996" y="639162"/>
                  <a:pt x="6830525" y="769679"/>
                  <a:pt x="6782918" y="891591"/>
                </a:cubicBezTo>
                <a:cubicBezTo>
                  <a:pt x="6779201" y="896352"/>
                  <a:pt x="6776661" y="907554"/>
                  <a:pt x="6774173" y="919349"/>
                </a:cubicBezTo>
                <a:cubicBezTo>
                  <a:pt x="6834186" y="646433"/>
                  <a:pt x="6751027" y="945020"/>
                  <a:pt x="6775838" y="937750"/>
                </a:cubicBezTo>
                <a:cubicBezTo>
                  <a:pt x="6782851" y="936713"/>
                  <a:pt x="6804398" y="847519"/>
                  <a:pt x="6810123" y="832238"/>
                </a:cubicBezTo>
                <a:cubicBezTo>
                  <a:pt x="6837718" y="731324"/>
                  <a:pt x="6871568" y="614449"/>
                  <a:pt x="6899486" y="517097"/>
                </a:cubicBezTo>
                <a:cubicBezTo>
                  <a:pt x="6879925" y="628254"/>
                  <a:pt x="6848179" y="722562"/>
                  <a:pt x="6823715" y="818803"/>
                </a:cubicBezTo>
                <a:cubicBezTo>
                  <a:pt x="6817025" y="823400"/>
                  <a:pt x="6817723" y="831116"/>
                  <a:pt x="6818366" y="838239"/>
                </a:cubicBezTo>
                <a:cubicBezTo>
                  <a:pt x="6832333" y="828960"/>
                  <a:pt x="6804919" y="892555"/>
                  <a:pt x="6798984" y="912077"/>
                </a:cubicBezTo>
                <a:cubicBezTo>
                  <a:pt x="6781654" y="962755"/>
                  <a:pt x="6764376" y="1014026"/>
                  <a:pt x="6743216" y="1061660"/>
                </a:cubicBezTo>
                <a:lnTo>
                  <a:pt x="6732026" y="1089152"/>
                </a:lnTo>
                <a:lnTo>
                  <a:pt x="6763436" y="1044714"/>
                </a:lnTo>
                <a:lnTo>
                  <a:pt x="6810733" y="917560"/>
                </a:lnTo>
                <a:cubicBezTo>
                  <a:pt x="6856303" y="773091"/>
                  <a:pt x="6879745" y="665572"/>
                  <a:pt x="6920289" y="544101"/>
                </a:cubicBezTo>
                <a:cubicBezTo>
                  <a:pt x="6923150" y="536459"/>
                  <a:pt x="6929907" y="486742"/>
                  <a:pt x="6938763" y="466787"/>
                </a:cubicBezTo>
                <a:cubicBezTo>
                  <a:pt x="6951711" y="446229"/>
                  <a:pt x="6938264" y="500544"/>
                  <a:pt x="6933236" y="523543"/>
                </a:cubicBezTo>
                <a:cubicBezTo>
                  <a:pt x="6916981" y="589400"/>
                  <a:pt x="6899983" y="655216"/>
                  <a:pt x="6882020" y="720198"/>
                </a:cubicBezTo>
                <a:lnTo>
                  <a:pt x="6855216" y="810321"/>
                </a:lnTo>
                <a:lnTo>
                  <a:pt x="6855646" y="810321"/>
                </a:lnTo>
                <a:cubicBezTo>
                  <a:pt x="6857855" y="816954"/>
                  <a:pt x="6862273" y="823593"/>
                  <a:pt x="6860064" y="828017"/>
                </a:cubicBezTo>
                <a:cubicBezTo>
                  <a:pt x="6855646" y="835758"/>
                  <a:pt x="6855646" y="841840"/>
                  <a:pt x="6858407" y="847092"/>
                </a:cubicBezTo>
                <a:lnTo>
                  <a:pt x="6858649" y="847321"/>
                </a:lnTo>
                <a:lnTo>
                  <a:pt x="6873543" y="800018"/>
                </a:lnTo>
                <a:cubicBezTo>
                  <a:pt x="6917824" y="641305"/>
                  <a:pt x="6964803" y="466553"/>
                  <a:pt x="7008708" y="303683"/>
                </a:cubicBezTo>
                <a:cubicBezTo>
                  <a:pt x="7017241" y="280167"/>
                  <a:pt x="7022156" y="249368"/>
                  <a:pt x="7034781" y="225250"/>
                </a:cubicBezTo>
                <a:cubicBezTo>
                  <a:pt x="7054045" y="195939"/>
                  <a:pt x="7043138" y="239053"/>
                  <a:pt x="7034341" y="266216"/>
                </a:cubicBezTo>
                <a:cubicBezTo>
                  <a:pt x="7024339" y="312805"/>
                  <a:pt x="7010192" y="359402"/>
                  <a:pt x="6999875" y="409045"/>
                </a:cubicBezTo>
                <a:cubicBezTo>
                  <a:pt x="6998033" y="427964"/>
                  <a:pt x="7008733" y="389092"/>
                  <a:pt x="7011857" y="377804"/>
                </a:cubicBezTo>
                <a:cubicBezTo>
                  <a:pt x="7022555" y="338931"/>
                  <a:pt x="7037347" y="299456"/>
                  <a:pt x="7045123" y="261015"/>
                </a:cubicBezTo>
                <a:cubicBezTo>
                  <a:pt x="7056085" y="218494"/>
                  <a:pt x="7061935" y="165301"/>
                  <a:pt x="7076403" y="122264"/>
                </a:cubicBezTo>
                <a:cubicBezTo>
                  <a:pt x="7079926" y="110466"/>
                  <a:pt x="7081792" y="105717"/>
                  <a:pt x="7082534" y="105645"/>
                </a:cubicBezTo>
                <a:cubicBezTo>
                  <a:pt x="7084764" y="105428"/>
                  <a:pt x="7076891" y="147304"/>
                  <a:pt x="7073361" y="167223"/>
                </a:cubicBezTo>
                <a:cubicBezTo>
                  <a:pt x="7068657" y="193781"/>
                  <a:pt x="7063742" y="224584"/>
                  <a:pt x="7060934" y="232816"/>
                </a:cubicBezTo>
                <a:cubicBezTo>
                  <a:pt x="7061578" y="239939"/>
                  <a:pt x="7062920" y="254778"/>
                  <a:pt x="7063242" y="258340"/>
                </a:cubicBezTo>
                <a:cubicBezTo>
                  <a:pt x="7060701" y="269542"/>
                  <a:pt x="7057570" y="274214"/>
                  <a:pt x="7054122" y="281942"/>
                </a:cubicBezTo>
                <a:cubicBezTo>
                  <a:pt x="7054445" y="285503"/>
                  <a:pt x="7059556" y="296177"/>
                  <a:pt x="7056485" y="308058"/>
                </a:cubicBezTo>
                <a:cubicBezTo>
                  <a:pt x="7053943" y="319259"/>
                  <a:pt x="7041641" y="346940"/>
                  <a:pt x="7040175" y="370013"/>
                </a:cubicBezTo>
                <a:cubicBezTo>
                  <a:pt x="7036488" y="407851"/>
                  <a:pt x="7053443" y="353018"/>
                  <a:pt x="7055931" y="341223"/>
                </a:cubicBezTo>
                <a:cubicBezTo>
                  <a:pt x="7062186" y="325262"/>
                  <a:pt x="7064083" y="306937"/>
                  <a:pt x="7066892" y="298702"/>
                </a:cubicBezTo>
                <a:cubicBezTo>
                  <a:pt x="7070078" y="294624"/>
                  <a:pt x="7077675" y="293502"/>
                  <a:pt x="7080537" y="285862"/>
                </a:cubicBezTo>
                <a:cubicBezTo>
                  <a:pt x="7085372" y="277930"/>
                  <a:pt x="7089081" y="263989"/>
                  <a:pt x="7092238" y="247636"/>
                </a:cubicBezTo>
                <a:lnTo>
                  <a:pt x="7092580" y="245490"/>
                </a:lnTo>
                <a:lnTo>
                  <a:pt x="7093581" y="243976"/>
                </a:lnTo>
                <a:lnTo>
                  <a:pt x="7091965" y="251769"/>
                </a:lnTo>
                <a:cubicBezTo>
                  <a:pt x="7086692" y="275329"/>
                  <a:pt x="7081373" y="298369"/>
                  <a:pt x="7076213" y="323190"/>
                </a:cubicBezTo>
                <a:cubicBezTo>
                  <a:pt x="7073726" y="334986"/>
                  <a:pt x="7075069" y="349825"/>
                  <a:pt x="7073225" y="368745"/>
                </a:cubicBezTo>
                <a:cubicBezTo>
                  <a:pt x="7068198" y="391741"/>
                  <a:pt x="7061245" y="399986"/>
                  <a:pt x="7066095" y="414307"/>
                </a:cubicBezTo>
                <a:cubicBezTo>
                  <a:pt x="7071205" y="424981"/>
                  <a:pt x="7081726" y="423427"/>
                  <a:pt x="7082369" y="430551"/>
                </a:cubicBezTo>
                <a:cubicBezTo>
                  <a:pt x="7084034" y="448951"/>
                  <a:pt x="7063571" y="504301"/>
                  <a:pt x="7057959" y="527385"/>
                </a:cubicBezTo>
                <a:cubicBezTo>
                  <a:pt x="7039485" y="604698"/>
                  <a:pt x="7020686" y="678449"/>
                  <a:pt x="6995202" y="763412"/>
                </a:cubicBezTo>
                <a:cubicBezTo>
                  <a:pt x="6995578" y="767568"/>
                  <a:pt x="6981111" y="810605"/>
                  <a:pt x="6988124" y="809570"/>
                </a:cubicBezTo>
                <a:cubicBezTo>
                  <a:pt x="6995721" y="808449"/>
                  <a:pt x="7004756" y="751174"/>
                  <a:pt x="7007882" y="739888"/>
                </a:cubicBezTo>
                <a:cubicBezTo>
                  <a:pt x="7041469" y="626661"/>
                  <a:pt x="7068420" y="518623"/>
                  <a:pt x="7105079" y="393515"/>
                </a:cubicBezTo>
                <a:cubicBezTo>
                  <a:pt x="7107619" y="382313"/>
                  <a:pt x="7115833" y="355235"/>
                  <a:pt x="7124253" y="323919"/>
                </a:cubicBezTo>
                <a:lnTo>
                  <a:pt x="7125136" y="320050"/>
                </a:lnTo>
                <a:lnTo>
                  <a:pt x="7125190" y="322442"/>
                </a:lnTo>
                <a:cubicBezTo>
                  <a:pt x="7126951" y="322375"/>
                  <a:pt x="7133523" y="304601"/>
                  <a:pt x="7139209" y="287311"/>
                </a:cubicBezTo>
                <a:lnTo>
                  <a:pt x="7140126" y="284322"/>
                </a:lnTo>
                <a:lnTo>
                  <a:pt x="7140063" y="284845"/>
                </a:lnTo>
                <a:cubicBezTo>
                  <a:pt x="7139118" y="297291"/>
                  <a:pt x="7145106" y="273205"/>
                  <a:pt x="7149518" y="255989"/>
                </a:cubicBezTo>
                <a:lnTo>
                  <a:pt x="7149849" y="254721"/>
                </a:lnTo>
                <a:lnTo>
                  <a:pt x="7153611" y="254029"/>
                </a:lnTo>
                <a:cubicBezTo>
                  <a:pt x="7159348" y="254680"/>
                  <a:pt x="7164106" y="260001"/>
                  <a:pt x="7158297" y="266065"/>
                </a:cubicBezTo>
                <a:cubicBezTo>
                  <a:pt x="7169617" y="254250"/>
                  <a:pt x="7158242" y="269660"/>
                  <a:pt x="7166213" y="246592"/>
                </a:cubicBezTo>
                <a:cubicBezTo>
                  <a:pt x="7168965" y="239148"/>
                  <a:pt x="7171008" y="234952"/>
                  <a:pt x="7172524" y="232844"/>
                </a:cubicBezTo>
                <a:lnTo>
                  <a:pt x="7173096" y="232624"/>
                </a:lnTo>
                <a:lnTo>
                  <a:pt x="7170451" y="244308"/>
                </a:lnTo>
                <a:cubicBezTo>
                  <a:pt x="7163605" y="273598"/>
                  <a:pt x="7149408" y="330279"/>
                  <a:pt x="7147543" y="339126"/>
                </a:cubicBezTo>
                <a:cubicBezTo>
                  <a:pt x="7143159" y="369246"/>
                  <a:pt x="7137923" y="396485"/>
                  <a:pt x="7136403" y="418964"/>
                </a:cubicBezTo>
                <a:cubicBezTo>
                  <a:pt x="7136726" y="422526"/>
                  <a:pt x="7141252" y="433287"/>
                  <a:pt x="7141573" y="436848"/>
                </a:cubicBezTo>
                <a:cubicBezTo>
                  <a:pt x="7141073" y="470605"/>
                  <a:pt x="7108807" y="519879"/>
                  <a:pt x="7120236" y="521800"/>
                </a:cubicBezTo>
                <a:cubicBezTo>
                  <a:pt x="7120236" y="521800"/>
                  <a:pt x="7126283" y="510081"/>
                  <a:pt x="7132652" y="501924"/>
                </a:cubicBezTo>
                <a:cubicBezTo>
                  <a:pt x="7134955" y="493013"/>
                  <a:pt x="7137112" y="486152"/>
                  <a:pt x="7134221" y="493487"/>
                </a:cubicBezTo>
                <a:lnTo>
                  <a:pt x="7133276" y="495977"/>
                </a:lnTo>
                <a:lnTo>
                  <a:pt x="7133765" y="491308"/>
                </a:lnTo>
                <a:cubicBezTo>
                  <a:pt x="7134539" y="488411"/>
                  <a:pt x="7135400" y="486479"/>
                  <a:pt x="7135400" y="486479"/>
                </a:cubicBezTo>
                <a:cubicBezTo>
                  <a:pt x="7135400" y="486479"/>
                  <a:pt x="7145921" y="484926"/>
                  <a:pt x="7149315" y="476607"/>
                </a:cubicBezTo>
                <a:cubicBezTo>
                  <a:pt x="7158494" y="460214"/>
                  <a:pt x="7165304" y="411090"/>
                  <a:pt x="7170976" y="395215"/>
                </a:cubicBezTo>
                <a:cubicBezTo>
                  <a:pt x="7170654" y="391654"/>
                  <a:pt x="7178251" y="390532"/>
                  <a:pt x="7181436" y="386453"/>
                </a:cubicBezTo>
                <a:cubicBezTo>
                  <a:pt x="7184527" y="381335"/>
                  <a:pt x="7187048" y="374421"/>
                  <a:pt x="7189229" y="366506"/>
                </a:cubicBezTo>
                <a:lnTo>
                  <a:pt x="7192875" y="350042"/>
                </a:lnTo>
                <a:lnTo>
                  <a:pt x="7199205" y="334439"/>
                </a:lnTo>
                <a:cubicBezTo>
                  <a:pt x="7202111" y="326390"/>
                  <a:pt x="7205025" y="317893"/>
                  <a:pt x="7208686" y="308467"/>
                </a:cubicBezTo>
                <a:lnTo>
                  <a:pt x="7209356" y="306716"/>
                </a:lnTo>
                <a:lnTo>
                  <a:pt x="7190889" y="398986"/>
                </a:lnTo>
                <a:cubicBezTo>
                  <a:pt x="7163934" y="519974"/>
                  <a:pt x="7130305" y="638057"/>
                  <a:pt x="7097334" y="759764"/>
                </a:cubicBezTo>
                <a:cubicBezTo>
                  <a:pt x="7095171" y="775120"/>
                  <a:pt x="7090787" y="805241"/>
                  <a:pt x="7102392" y="769844"/>
                </a:cubicBezTo>
                <a:cubicBezTo>
                  <a:pt x="7116593" y="723839"/>
                  <a:pt x="7126646" y="677844"/>
                  <a:pt x="7144622" y="634289"/>
                </a:cubicBezTo>
                <a:cubicBezTo>
                  <a:pt x="7140663" y="664196"/>
                  <a:pt x="7133879" y="692321"/>
                  <a:pt x="7126357" y="720005"/>
                </a:cubicBezTo>
                <a:lnTo>
                  <a:pt x="7124787" y="725756"/>
                </a:lnTo>
                <a:lnTo>
                  <a:pt x="7129569" y="721854"/>
                </a:lnTo>
                <a:lnTo>
                  <a:pt x="7134435" y="723801"/>
                </a:lnTo>
                <a:lnTo>
                  <a:pt x="7138951" y="709110"/>
                </a:lnTo>
                <a:cubicBezTo>
                  <a:pt x="7153638" y="658672"/>
                  <a:pt x="7168326" y="608234"/>
                  <a:pt x="7185629" y="557258"/>
                </a:cubicBezTo>
                <a:cubicBezTo>
                  <a:pt x="7205426" y="501104"/>
                  <a:pt x="7212697" y="442739"/>
                  <a:pt x="7227709" y="385260"/>
                </a:cubicBezTo>
                <a:lnTo>
                  <a:pt x="7237794" y="353888"/>
                </a:lnTo>
                <a:lnTo>
                  <a:pt x="7233326" y="371473"/>
                </a:lnTo>
                <a:cubicBezTo>
                  <a:pt x="7226552" y="397790"/>
                  <a:pt x="7221682" y="419392"/>
                  <a:pt x="7233111" y="400384"/>
                </a:cubicBezTo>
                <a:cubicBezTo>
                  <a:pt x="7236804" y="388863"/>
                  <a:pt x="7263102" y="317170"/>
                  <a:pt x="7270144" y="316901"/>
                </a:cubicBezTo>
                <a:lnTo>
                  <a:pt x="7272920" y="319639"/>
                </a:lnTo>
                <a:lnTo>
                  <a:pt x="7269368" y="336188"/>
                </a:lnTo>
                <a:cubicBezTo>
                  <a:pt x="7267443" y="345297"/>
                  <a:pt x="7265516" y="355093"/>
                  <a:pt x="7263732" y="366484"/>
                </a:cubicBezTo>
                <a:cubicBezTo>
                  <a:pt x="7250928" y="427922"/>
                  <a:pt x="7264752" y="377762"/>
                  <a:pt x="7278022" y="360766"/>
                </a:cubicBezTo>
                <a:cubicBezTo>
                  <a:pt x="7288107" y="347848"/>
                  <a:pt x="7268581" y="380805"/>
                  <a:pt x="7279365" y="375605"/>
                </a:cubicBezTo>
                <a:cubicBezTo>
                  <a:pt x="7284756" y="373004"/>
                  <a:pt x="7287496" y="362375"/>
                  <a:pt x="7289598" y="350410"/>
                </a:cubicBezTo>
                <a:lnTo>
                  <a:pt x="7292309" y="333624"/>
                </a:lnTo>
                <a:lnTo>
                  <a:pt x="7297799" y="320786"/>
                </a:lnTo>
                <a:cubicBezTo>
                  <a:pt x="7301593" y="312255"/>
                  <a:pt x="7303383" y="310239"/>
                  <a:pt x="7299262" y="330764"/>
                </a:cubicBezTo>
                <a:cubicBezTo>
                  <a:pt x="7287435" y="376145"/>
                  <a:pt x="7307116" y="315488"/>
                  <a:pt x="7314491" y="293042"/>
                </a:cubicBezTo>
                <a:lnTo>
                  <a:pt x="7341652" y="214197"/>
                </a:lnTo>
                <a:lnTo>
                  <a:pt x="7341501" y="214987"/>
                </a:lnTo>
                <a:cubicBezTo>
                  <a:pt x="7339337" y="225851"/>
                  <a:pt x="7337466" y="235451"/>
                  <a:pt x="7337006" y="240181"/>
                </a:cubicBezTo>
                <a:cubicBezTo>
                  <a:pt x="7328905" y="275059"/>
                  <a:pt x="7320694" y="302135"/>
                  <a:pt x="7322035" y="316976"/>
                </a:cubicBezTo>
                <a:lnTo>
                  <a:pt x="7319588" y="335088"/>
                </a:lnTo>
                <a:lnTo>
                  <a:pt x="7329277" y="305259"/>
                </a:lnTo>
                <a:lnTo>
                  <a:pt x="7330860" y="301029"/>
                </a:lnTo>
                <a:lnTo>
                  <a:pt x="7326061" y="316524"/>
                </a:lnTo>
                <a:cubicBezTo>
                  <a:pt x="7323864" y="325519"/>
                  <a:pt x="7323141" y="332098"/>
                  <a:pt x="7325019" y="333974"/>
                </a:cubicBezTo>
                <a:cubicBezTo>
                  <a:pt x="7320974" y="329934"/>
                  <a:pt x="7347464" y="284593"/>
                  <a:pt x="7347355" y="291786"/>
                </a:cubicBezTo>
                <a:cubicBezTo>
                  <a:pt x="7346734" y="333144"/>
                  <a:pt x="7324407" y="374731"/>
                  <a:pt x="7316164" y="415781"/>
                </a:cubicBezTo>
                <a:cubicBezTo>
                  <a:pt x="7300602" y="475682"/>
                  <a:pt x="7327316" y="415355"/>
                  <a:pt x="7330836" y="415220"/>
                </a:cubicBezTo>
                <a:cubicBezTo>
                  <a:pt x="7332596" y="415153"/>
                  <a:pt x="7328706" y="430128"/>
                  <a:pt x="7324347" y="446993"/>
                </a:cubicBezTo>
                <a:lnTo>
                  <a:pt x="7322761" y="453361"/>
                </a:lnTo>
                <a:lnTo>
                  <a:pt x="7329972" y="447263"/>
                </a:lnTo>
                <a:lnTo>
                  <a:pt x="7334079" y="433667"/>
                </a:lnTo>
                <a:cubicBezTo>
                  <a:pt x="7334079" y="433667"/>
                  <a:pt x="7349588" y="377364"/>
                  <a:pt x="7353108" y="377229"/>
                </a:cubicBezTo>
                <a:lnTo>
                  <a:pt x="7355964" y="421449"/>
                </a:lnTo>
                <a:cubicBezTo>
                  <a:pt x="7359485" y="421315"/>
                  <a:pt x="7412714" y="274911"/>
                  <a:pt x="7393466" y="345734"/>
                </a:cubicBezTo>
                <a:cubicBezTo>
                  <a:pt x="7378768" y="387031"/>
                  <a:pt x="7370635" y="420889"/>
                  <a:pt x="7366554" y="458184"/>
                </a:cubicBezTo>
                <a:cubicBezTo>
                  <a:pt x="7364596" y="471438"/>
                  <a:pt x="7359893" y="481952"/>
                  <a:pt x="7355624" y="492823"/>
                </a:cubicBezTo>
                <a:lnTo>
                  <a:pt x="7352511" y="506576"/>
                </a:lnTo>
                <a:lnTo>
                  <a:pt x="7353438" y="521913"/>
                </a:lnTo>
                <a:lnTo>
                  <a:pt x="7358189" y="515956"/>
                </a:lnTo>
                <a:cubicBezTo>
                  <a:pt x="7366714" y="493897"/>
                  <a:pt x="7369423" y="452684"/>
                  <a:pt x="7377867" y="446970"/>
                </a:cubicBezTo>
                <a:cubicBezTo>
                  <a:pt x="7377929" y="442774"/>
                  <a:pt x="7396061" y="446274"/>
                  <a:pt x="7396006" y="449871"/>
                </a:cubicBezTo>
                <a:cubicBezTo>
                  <a:pt x="7406903" y="427290"/>
                  <a:pt x="7403779" y="401052"/>
                  <a:pt x="7414620" y="382066"/>
                </a:cubicBezTo>
                <a:cubicBezTo>
                  <a:pt x="7418838" y="374717"/>
                  <a:pt x="7422358" y="374583"/>
                  <a:pt x="7429455" y="370716"/>
                </a:cubicBezTo>
                <a:cubicBezTo>
                  <a:pt x="7436903" y="362944"/>
                  <a:pt x="7441604" y="352581"/>
                  <a:pt x="7445440" y="341278"/>
                </a:cubicBezTo>
                <a:lnTo>
                  <a:pt x="7454643" y="311360"/>
                </a:lnTo>
                <a:lnTo>
                  <a:pt x="7454829" y="310981"/>
                </a:lnTo>
                <a:cubicBezTo>
                  <a:pt x="7457308" y="305239"/>
                  <a:pt x="7459627" y="299164"/>
                  <a:pt x="7461047" y="294302"/>
                </a:cubicBezTo>
                <a:lnTo>
                  <a:pt x="7461384" y="290471"/>
                </a:lnTo>
                <a:lnTo>
                  <a:pt x="7462487" y="287105"/>
                </a:lnTo>
                <a:lnTo>
                  <a:pt x="7463513" y="290780"/>
                </a:lnTo>
                <a:cubicBezTo>
                  <a:pt x="7463794" y="299760"/>
                  <a:pt x="7460329" y="317161"/>
                  <a:pt x="7456106" y="334928"/>
                </a:cubicBezTo>
                <a:lnTo>
                  <a:pt x="7452144" y="350468"/>
                </a:lnTo>
                <a:lnTo>
                  <a:pt x="7463786" y="323211"/>
                </a:lnTo>
                <a:cubicBezTo>
                  <a:pt x="7464693" y="321379"/>
                  <a:pt x="7466116" y="316945"/>
                  <a:pt x="7467910" y="311027"/>
                </a:cubicBezTo>
                <a:lnTo>
                  <a:pt x="7468936" y="307617"/>
                </a:lnTo>
                <a:lnTo>
                  <a:pt x="7466624" y="317180"/>
                </a:lnTo>
                <a:cubicBezTo>
                  <a:pt x="7466398" y="332164"/>
                  <a:pt x="7455447" y="358342"/>
                  <a:pt x="7443792" y="392333"/>
                </a:cubicBezTo>
                <a:cubicBezTo>
                  <a:pt x="7440468" y="408709"/>
                  <a:pt x="7413821" y="482848"/>
                  <a:pt x="7427394" y="465442"/>
                </a:cubicBezTo>
                <a:lnTo>
                  <a:pt x="7432580" y="457170"/>
                </a:lnTo>
                <a:lnTo>
                  <a:pt x="7430551" y="471504"/>
                </a:lnTo>
                <a:lnTo>
                  <a:pt x="7460022" y="395502"/>
                </a:lnTo>
                <a:lnTo>
                  <a:pt x="7462830" y="383488"/>
                </a:lnTo>
                <a:lnTo>
                  <a:pt x="7469045" y="380436"/>
                </a:lnTo>
                <a:cubicBezTo>
                  <a:pt x="7471400" y="379896"/>
                  <a:pt x="7473308" y="379824"/>
                  <a:pt x="7473308" y="379824"/>
                </a:cubicBezTo>
                <a:cubicBezTo>
                  <a:pt x="7484150" y="360838"/>
                  <a:pt x="7488005" y="338527"/>
                  <a:pt x="7492390" y="319789"/>
                </a:cubicBezTo>
                <a:cubicBezTo>
                  <a:pt x="7496025" y="312162"/>
                  <a:pt x="7498861" y="299025"/>
                  <a:pt x="7502190" y="287291"/>
                </a:cubicBezTo>
                <a:lnTo>
                  <a:pt x="7507246" y="272938"/>
                </a:lnTo>
                <a:lnTo>
                  <a:pt x="7507788" y="271522"/>
                </a:lnTo>
                <a:lnTo>
                  <a:pt x="7514943" y="263216"/>
                </a:lnTo>
                <a:cubicBezTo>
                  <a:pt x="7526148" y="259194"/>
                  <a:pt x="7503397" y="290016"/>
                  <a:pt x="7514718" y="278200"/>
                </a:cubicBezTo>
                <a:cubicBezTo>
                  <a:pt x="7529615" y="262655"/>
                  <a:pt x="7548529" y="214010"/>
                  <a:pt x="7529444" y="274043"/>
                </a:cubicBezTo>
                <a:cubicBezTo>
                  <a:pt x="7517626" y="318825"/>
                  <a:pt x="7506196" y="337832"/>
                  <a:pt x="7498371" y="390247"/>
                </a:cubicBezTo>
                <a:cubicBezTo>
                  <a:pt x="7509693" y="378433"/>
                  <a:pt x="7532406" y="311071"/>
                  <a:pt x="7539673" y="295817"/>
                </a:cubicBezTo>
                <a:cubicBezTo>
                  <a:pt x="7558253" y="269349"/>
                  <a:pt x="7547302" y="295526"/>
                  <a:pt x="7542916" y="314264"/>
                </a:cubicBezTo>
                <a:cubicBezTo>
                  <a:pt x="7571002" y="260175"/>
                  <a:pt x="7584955" y="202583"/>
                  <a:pt x="7604489" y="146800"/>
                </a:cubicBezTo>
                <a:lnTo>
                  <a:pt x="7610540" y="131760"/>
                </a:lnTo>
                <a:lnTo>
                  <a:pt x="7600520" y="162235"/>
                </a:lnTo>
                <a:cubicBezTo>
                  <a:pt x="7592918" y="199667"/>
                  <a:pt x="7615416" y="146690"/>
                  <a:pt x="7619108" y="135168"/>
                </a:cubicBezTo>
                <a:cubicBezTo>
                  <a:pt x="7626963" y="119890"/>
                  <a:pt x="7630754" y="101775"/>
                  <a:pt x="7634392" y="93848"/>
                </a:cubicBezTo>
                <a:cubicBezTo>
                  <a:pt x="7636180" y="91982"/>
                  <a:pt x="7638981" y="90977"/>
                  <a:pt x="7641789" y="89522"/>
                </a:cubicBezTo>
                <a:lnTo>
                  <a:pt x="7646463" y="85108"/>
                </a:lnTo>
                <a:lnTo>
                  <a:pt x="7642973" y="102945"/>
                </a:lnTo>
                <a:cubicBezTo>
                  <a:pt x="7641939" y="109113"/>
                  <a:pt x="7641367" y="114047"/>
                  <a:pt x="7641664" y="116409"/>
                </a:cubicBezTo>
                <a:lnTo>
                  <a:pt x="7642092" y="116193"/>
                </a:lnTo>
                <a:lnTo>
                  <a:pt x="7641048" y="119352"/>
                </a:lnTo>
                <a:cubicBezTo>
                  <a:pt x="7637355" y="130876"/>
                  <a:pt x="7637130" y="145860"/>
                  <a:pt x="7633329" y="164577"/>
                </a:cubicBezTo>
                <a:cubicBezTo>
                  <a:pt x="7627797" y="181410"/>
                  <a:pt x="7622062" y="189829"/>
                  <a:pt x="7620931" y="199251"/>
                </a:cubicBezTo>
                <a:lnTo>
                  <a:pt x="7621154" y="203142"/>
                </a:lnTo>
                <a:lnTo>
                  <a:pt x="7604859" y="249502"/>
                </a:lnTo>
                <a:cubicBezTo>
                  <a:pt x="7591759" y="288847"/>
                  <a:pt x="7579358" y="328596"/>
                  <a:pt x="7567900" y="369020"/>
                </a:cubicBezTo>
                <a:cubicBezTo>
                  <a:pt x="7564153" y="384139"/>
                  <a:pt x="7533809" y="451792"/>
                  <a:pt x="7540681" y="462911"/>
                </a:cubicBezTo>
                <a:cubicBezTo>
                  <a:pt x="7544789" y="462754"/>
                  <a:pt x="7548427" y="454828"/>
                  <a:pt x="7548427" y="454828"/>
                </a:cubicBezTo>
                <a:cubicBezTo>
                  <a:pt x="7563649" y="417704"/>
                  <a:pt x="7571195" y="383869"/>
                  <a:pt x="7578634" y="357227"/>
                </a:cubicBezTo>
                <a:cubicBezTo>
                  <a:pt x="7590172" y="331027"/>
                  <a:pt x="7598530" y="282186"/>
                  <a:pt x="7612894" y="263067"/>
                </a:cubicBezTo>
                <a:cubicBezTo>
                  <a:pt x="7616469" y="259335"/>
                  <a:pt x="7624100" y="259044"/>
                  <a:pt x="7624152" y="255448"/>
                </a:cubicBezTo>
                <a:cubicBezTo>
                  <a:pt x="7625970" y="251634"/>
                  <a:pt x="7628074" y="245751"/>
                  <a:pt x="7630378" y="238830"/>
                </a:cubicBezTo>
                <a:lnTo>
                  <a:pt x="7634639" y="225707"/>
                </a:lnTo>
                <a:lnTo>
                  <a:pt x="7635904" y="227377"/>
                </a:lnTo>
                <a:cubicBezTo>
                  <a:pt x="7635765" y="236668"/>
                  <a:pt x="7629190" y="254591"/>
                  <a:pt x="7621656" y="273000"/>
                </a:cubicBezTo>
                <a:lnTo>
                  <a:pt x="7620030" y="276861"/>
                </a:lnTo>
                <a:lnTo>
                  <a:pt x="7619137" y="280183"/>
                </a:lnTo>
                <a:cubicBezTo>
                  <a:pt x="7617482" y="286443"/>
                  <a:pt x="7615508" y="294103"/>
                  <a:pt x="7614239" y="299703"/>
                </a:cubicBezTo>
                <a:cubicBezTo>
                  <a:pt x="7610147" y="300308"/>
                  <a:pt x="7606642" y="300824"/>
                  <a:pt x="7614937" y="307419"/>
                </a:cubicBezTo>
                <a:cubicBezTo>
                  <a:pt x="7614937" y="307419"/>
                  <a:pt x="7614615" y="303857"/>
                  <a:pt x="7614239" y="299703"/>
                </a:cubicBezTo>
                <a:lnTo>
                  <a:pt x="7619373" y="301727"/>
                </a:lnTo>
                <a:lnTo>
                  <a:pt x="7662229" y="192825"/>
                </a:lnTo>
                <a:cubicBezTo>
                  <a:pt x="7664072" y="187363"/>
                  <a:pt x="7667731" y="178087"/>
                  <a:pt x="7672379" y="166378"/>
                </a:cubicBezTo>
                <a:lnTo>
                  <a:pt x="7681740" y="142492"/>
                </a:lnTo>
                <a:lnTo>
                  <a:pt x="7683061" y="140876"/>
                </a:lnTo>
                <a:cubicBezTo>
                  <a:pt x="7685755" y="137178"/>
                  <a:pt x="7687556" y="134414"/>
                  <a:pt x="7687556" y="134414"/>
                </a:cubicBezTo>
                <a:cubicBezTo>
                  <a:pt x="7698654" y="137585"/>
                  <a:pt x="7661601" y="183330"/>
                  <a:pt x="7657576" y="217030"/>
                </a:cubicBezTo>
                <a:cubicBezTo>
                  <a:pt x="7657522" y="220626"/>
                  <a:pt x="7660870" y="231880"/>
                  <a:pt x="7660817" y="235477"/>
                </a:cubicBezTo>
                <a:cubicBezTo>
                  <a:pt x="7656964" y="257788"/>
                  <a:pt x="7648938" y="284453"/>
                  <a:pt x="7641454" y="314092"/>
                </a:cubicBezTo>
                <a:cubicBezTo>
                  <a:pt x="7637762" y="325615"/>
                  <a:pt x="7603500" y="419776"/>
                  <a:pt x="7603446" y="423372"/>
                </a:cubicBezTo>
                <a:cubicBezTo>
                  <a:pt x="7606913" y="426834"/>
                  <a:pt x="7621747" y="415484"/>
                  <a:pt x="7625332" y="411154"/>
                </a:cubicBezTo>
                <a:cubicBezTo>
                  <a:pt x="7628960" y="403827"/>
                  <a:pt x="7651684" y="335865"/>
                  <a:pt x="7640443" y="381223"/>
                </a:cubicBezTo>
                <a:cubicBezTo>
                  <a:pt x="7628572" y="429601"/>
                  <a:pt x="7659196" y="343365"/>
                  <a:pt x="7662888" y="331843"/>
                </a:cubicBezTo>
                <a:lnTo>
                  <a:pt x="7669614" y="314679"/>
                </a:lnTo>
                <a:lnTo>
                  <a:pt x="7678152" y="304238"/>
                </a:lnTo>
                <a:cubicBezTo>
                  <a:pt x="7681360" y="295579"/>
                  <a:pt x="7684210" y="288954"/>
                  <a:pt x="7680585" y="295972"/>
                </a:cubicBezTo>
                <a:lnTo>
                  <a:pt x="7679390" y="298359"/>
                </a:lnTo>
                <a:lnTo>
                  <a:pt x="7680361" y="293744"/>
                </a:lnTo>
                <a:cubicBezTo>
                  <a:pt x="7681430" y="290931"/>
                  <a:pt x="7682484" y="289095"/>
                  <a:pt x="7682484" y="289095"/>
                </a:cubicBezTo>
                <a:cubicBezTo>
                  <a:pt x="7682484" y="289095"/>
                  <a:pt x="7693049" y="288691"/>
                  <a:pt x="7697274" y="280742"/>
                </a:cubicBezTo>
                <a:cubicBezTo>
                  <a:pt x="7702668" y="273048"/>
                  <a:pt x="7708333" y="257107"/>
                  <a:pt x="7713557" y="241182"/>
                </a:cubicBezTo>
                <a:lnTo>
                  <a:pt x="7716714" y="231463"/>
                </a:lnTo>
                <a:lnTo>
                  <a:pt x="7721129" y="237290"/>
                </a:lnTo>
                <a:cubicBezTo>
                  <a:pt x="7724248" y="239492"/>
                  <a:pt x="7727873" y="242199"/>
                  <a:pt x="7729841" y="247814"/>
                </a:cubicBezTo>
                <a:lnTo>
                  <a:pt x="7730199" y="254029"/>
                </a:lnTo>
                <a:lnTo>
                  <a:pt x="7705336" y="324762"/>
                </a:lnTo>
                <a:lnTo>
                  <a:pt x="7681387" y="387530"/>
                </a:lnTo>
                <a:lnTo>
                  <a:pt x="7679616" y="400424"/>
                </a:lnTo>
                <a:cubicBezTo>
                  <a:pt x="7677860" y="416540"/>
                  <a:pt x="7678977" y="423677"/>
                  <a:pt x="7688777" y="396968"/>
                </a:cubicBezTo>
                <a:cubicBezTo>
                  <a:pt x="7691317" y="385766"/>
                  <a:pt x="7696231" y="354965"/>
                  <a:pt x="7705787" y="342729"/>
                </a:cubicBezTo>
                <a:lnTo>
                  <a:pt x="7709262" y="340978"/>
                </a:lnTo>
                <a:lnTo>
                  <a:pt x="7687264" y="407514"/>
                </a:lnTo>
                <a:cubicBezTo>
                  <a:pt x="7679587" y="430496"/>
                  <a:pt x="7671902" y="454002"/>
                  <a:pt x="7664175" y="480356"/>
                </a:cubicBezTo>
                <a:cubicBezTo>
                  <a:pt x="7664175" y="480356"/>
                  <a:pt x="7641847" y="521945"/>
                  <a:pt x="7648835" y="525272"/>
                </a:cubicBezTo>
                <a:cubicBezTo>
                  <a:pt x="7650858" y="527291"/>
                  <a:pt x="7656626" y="514192"/>
                  <a:pt x="7660895" y="503396"/>
                </a:cubicBezTo>
                <a:lnTo>
                  <a:pt x="7664019" y="495087"/>
                </a:lnTo>
                <a:lnTo>
                  <a:pt x="7663949" y="495341"/>
                </a:lnTo>
                <a:lnTo>
                  <a:pt x="7664545" y="493687"/>
                </a:lnTo>
                <a:lnTo>
                  <a:pt x="7665514" y="491107"/>
                </a:lnTo>
                <a:cubicBezTo>
                  <a:pt x="7665879" y="490073"/>
                  <a:pt x="7665986" y="489727"/>
                  <a:pt x="7665752" y="490342"/>
                </a:cubicBezTo>
                <a:lnTo>
                  <a:pt x="7664545" y="493687"/>
                </a:lnTo>
                <a:lnTo>
                  <a:pt x="7664019" y="495087"/>
                </a:lnTo>
                <a:lnTo>
                  <a:pt x="7672751" y="463405"/>
                </a:lnTo>
                <a:cubicBezTo>
                  <a:pt x="7681628" y="428810"/>
                  <a:pt x="7690907" y="389477"/>
                  <a:pt x="7702127" y="374672"/>
                </a:cubicBezTo>
                <a:lnTo>
                  <a:pt x="7704891" y="372063"/>
                </a:lnTo>
                <a:lnTo>
                  <a:pt x="7704298" y="375091"/>
                </a:lnTo>
                <a:cubicBezTo>
                  <a:pt x="7702746" y="382387"/>
                  <a:pt x="7701139" y="389580"/>
                  <a:pt x="7699882" y="395329"/>
                </a:cubicBezTo>
                <a:cubicBezTo>
                  <a:pt x="7696916" y="405089"/>
                  <a:pt x="7694175" y="415719"/>
                  <a:pt x="7692305" y="425319"/>
                </a:cubicBezTo>
                <a:lnTo>
                  <a:pt x="7690129" y="447231"/>
                </a:lnTo>
                <a:lnTo>
                  <a:pt x="7724741" y="365355"/>
                </a:lnTo>
                <a:lnTo>
                  <a:pt x="7727987" y="357286"/>
                </a:lnTo>
                <a:lnTo>
                  <a:pt x="7726446" y="371272"/>
                </a:lnTo>
                <a:cubicBezTo>
                  <a:pt x="7726889" y="375972"/>
                  <a:pt x="7727859" y="379679"/>
                  <a:pt x="7727832" y="381477"/>
                </a:cubicBezTo>
                <a:cubicBezTo>
                  <a:pt x="7723616" y="388828"/>
                  <a:pt x="7720031" y="393157"/>
                  <a:pt x="7716348" y="404081"/>
                </a:cubicBezTo>
                <a:cubicBezTo>
                  <a:pt x="7716293" y="407678"/>
                  <a:pt x="7716070" y="422663"/>
                  <a:pt x="7715960" y="429856"/>
                </a:cubicBezTo>
                <a:cubicBezTo>
                  <a:pt x="7712323" y="437781"/>
                  <a:pt x="7704242" y="468043"/>
                  <a:pt x="7696813" y="494085"/>
                </a:cubicBezTo>
                <a:cubicBezTo>
                  <a:pt x="7691240" y="513618"/>
                  <a:pt x="7679076" y="554630"/>
                  <a:pt x="7681303" y="554657"/>
                </a:cubicBezTo>
                <a:cubicBezTo>
                  <a:pt x="7682045" y="554666"/>
                  <a:pt x="7684386" y="550121"/>
                  <a:pt x="7689103" y="538709"/>
                </a:cubicBezTo>
                <a:cubicBezTo>
                  <a:pt x="7707909" y="497256"/>
                  <a:pt x="7719257" y="444705"/>
                  <a:pt x="7734541" y="403386"/>
                </a:cubicBezTo>
                <a:cubicBezTo>
                  <a:pt x="7746250" y="365797"/>
                  <a:pt x="7765001" y="327941"/>
                  <a:pt x="7779644" y="290240"/>
                </a:cubicBezTo>
                <a:cubicBezTo>
                  <a:pt x="7783915" y="279294"/>
                  <a:pt x="7798558" y="241594"/>
                  <a:pt x="7794757" y="260309"/>
                </a:cubicBezTo>
                <a:cubicBezTo>
                  <a:pt x="7779364" y="308822"/>
                  <a:pt x="7760506" y="353872"/>
                  <a:pt x="7745745" y="399363"/>
                </a:cubicBezTo>
                <a:cubicBezTo>
                  <a:pt x="7734206" y="425563"/>
                  <a:pt x="7718913" y="467482"/>
                  <a:pt x="7741025" y="440278"/>
                </a:cubicBezTo>
                <a:cubicBezTo>
                  <a:pt x="7756029" y="417541"/>
                  <a:pt x="7764109" y="387280"/>
                  <a:pt x="7775006" y="364699"/>
                </a:cubicBezTo>
                <a:lnTo>
                  <a:pt x="7843566" y="185648"/>
                </a:lnTo>
                <a:lnTo>
                  <a:pt x="7843638" y="185563"/>
                </a:lnTo>
                <a:lnTo>
                  <a:pt x="7844104" y="184243"/>
                </a:lnTo>
                <a:lnTo>
                  <a:pt x="7846412" y="178216"/>
                </a:lnTo>
                <a:lnTo>
                  <a:pt x="7847584" y="180012"/>
                </a:lnTo>
                <a:cubicBezTo>
                  <a:pt x="7848811" y="181805"/>
                  <a:pt x="7849556" y="182672"/>
                  <a:pt x="7849476" y="181783"/>
                </a:cubicBezTo>
                <a:cubicBezTo>
                  <a:pt x="7849797" y="185343"/>
                  <a:pt x="7850120" y="188905"/>
                  <a:pt x="7850441" y="192466"/>
                </a:cubicBezTo>
                <a:cubicBezTo>
                  <a:pt x="7857074" y="180661"/>
                  <a:pt x="7867338" y="130424"/>
                  <a:pt x="7863389" y="171909"/>
                </a:cubicBezTo>
                <a:cubicBezTo>
                  <a:pt x="7862505" y="177678"/>
                  <a:pt x="7861939" y="181757"/>
                  <a:pt x="7861635" y="184431"/>
                </a:cubicBezTo>
                <a:lnTo>
                  <a:pt x="7861515" y="187223"/>
                </a:lnTo>
                <a:lnTo>
                  <a:pt x="7858543" y="196770"/>
                </a:lnTo>
                <a:cubicBezTo>
                  <a:pt x="7854746" y="210393"/>
                  <a:pt x="7853739" y="218819"/>
                  <a:pt x="7861216" y="209248"/>
                </a:cubicBezTo>
                <a:cubicBezTo>
                  <a:pt x="7866637" y="199755"/>
                  <a:pt x="7872317" y="182764"/>
                  <a:pt x="7877097" y="167231"/>
                </a:cubicBezTo>
                <a:lnTo>
                  <a:pt x="7882418" y="149555"/>
                </a:lnTo>
                <a:lnTo>
                  <a:pt x="7875241" y="179236"/>
                </a:lnTo>
                <a:cubicBezTo>
                  <a:pt x="7865366" y="216174"/>
                  <a:pt x="7854661" y="247920"/>
                  <a:pt x="7846109" y="290029"/>
                </a:cubicBezTo>
                <a:cubicBezTo>
                  <a:pt x="7823359" y="320852"/>
                  <a:pt x="7842030" y="327327"/>
                  <a:pt x="7846109" y="290029"/>
                </a:cubicBezTo>
                <a:cubicBezTo>
                  <a:pt x="7857300" y="267438"/>
                  <a:pt x="7864824" y="244836"/>
                  <a:pt x="7871916" y="221801"/>
                </a:cubicBezTo>
                <a:lnTo>
                  <a:pt x="7888867" y="170067"/>
                </a:lnTo>
                <a:lnTo>
                  <a:pt x="7889481" y="172267"/>
                </a:lnTo>
                <a:lnTo>
                  <a:pt x="7889970" y="166701"/>
                </a:lnTo>
                <a:lnTo>
                  <a:pt x="7895122" y="150976"/>
                </a:lnTo>
                <a:lnTo>
                  <a:pt x="7896711" y="145810"/>
                </a:lnTo>
                <a:lnTo>
                  <a:pt x="7903703" y="131512"/>
                </a:lnTo>
                <a:cubicBezTo>
                  <a:pt x="7905762" y="127985"/>
                  <a:pt x="7907242" y="126338"/>
                  <a:pt x="7907403" y="128119"/>
                </a:cubicBezTo>
                <a:lnTo>
                  <a:pt x="7906682" y="158891"/>
                </a:lnTo>
                <a:lnTo>
                  <a:pt x="7905309" y="163232"/>
                </a:lnTo>
                <a:lnTo>
                  <a:pt x="7906497" y="160269"/>
                </a:lnTo>
                <a:lnTo>
                  <a:pt x="7901164" y="190919"/>
                </a:lnTo>
                <a:cubicBezTo>
                  <a:pt x="7896639" y="212112"/>
                  <a:pt x="7891158" y="233371"/>
                  <a:pt x="7889185" y="254115"/>
                </a:cubicBezTo>
                <a:cubicBezTo>
                  <a:pt x="7879886" y="315035"/>
                  <a:pt x="7900289" y="252474"/>
                  <a:pt x="7903794" y="251957"/>
                </a:cubicBezTo>
                <a:cubicBezTo>
                  <a:pt x="7907302" y="251439"/>
                  <a:pt x="7894498" y="312878"/>
                  <a:pt x="7895840" y="327717"/>
                </a:cubicBezTo>
                <a:cubicBezTo>
                  <a:pt x="7895840" y="327717"/>
                  <a:pt x="7894361" y="327935"/>
                  <a:pt x="7893066" y="328126"/>
                </a:cubicBezTo>
                <a:lnTo>
                  <a:pt x="7892772" y="328170"/>
                </a:lnTo>
                <a:lnTo>
                  <a:pt x="7891402" y="328372"/>
                </a:lnTo>
                <a:cubicBezTo>
                  <a:pt x="7891032" y="328426"/>
                  <a:pt x="7891124" y="328413"/>
                  <a:pt x="7891471" y="328362"/>
                </a:cubicBezTo>
                <a:lnTo>
                  <a:pt x="7892772" y="328170"/>
                </a:lnTo>
                <a:lnTo>
                  <a:pt x="7895840" y="327717"/>
                </a:lnTo>
                <a:lnTo>
                  <a:pt x="7896295" y="326442"/>
                </a:lnTo>
                <a:lnTo>
                  <a:pt x="7893210" y="338991"/>
                </a:lnTo>
                <a:cubicBezTo>
                  <a:pt x="7892612" y="344629"/>
                  <a:pt x="7895267" y="343630"/>
                  <a:pt x="7902795" y="330461"/>
                </a:cubicBezTo>
                <a:cubicBezTo>
                  <a:pt x="7925239" y="281082"/>
                  <a:pt x="7936777" y="254881"/>
                  <a:pt x="7952125" y="209367"/>
                </a:cubicBezTo>
                <a:lnTo>
                  <a:pt x="7953400" y="206182"/>
                </a:lnTo>
                <a:lnTo>
                  <a:pt x="7947754" y="235393"/>
                </a:lnTo>
                <a:cubicBezTo>
                  <a:pt x="7945287" y="253951"/>
                  <a:pt x="7944093" y="271873"/>
                  <a:pt x="7944004" y="290533"/>
                </a:cubicBezTo>
                <a:cubicBezTo>
                  <a:pt x="7942860" y="317166"/>
                  <a:pt x="7929590" y="334163"/>
                  <a:pt x="7932221" y="363247"/>
                </a:cubicBezTo>
                <a:cubicBezTo>
                  <a:pt x="7950018" y="357012"/>
                  <a:pt x="7943682" y="286970"/>
                  <a:pt x="7954143" y="278208"/>
                </a:cubicBezTo>
                <a:lnTo>
                  <a:pt x="7957175" y="277378"/>
                </a:lnTo>
                <a:lnTo>
                  <a:pt x="7956608" y="280575"/>
                </a:lnTo>
                <a:cubicBezTo>
                  <a:pt x="7956085" y="282336"/>
                  <a:pt x="7955408" y="283522"/>
                  <a:pt x="7954527" y="283555"/>
                </a:cubicBezTo>
                <a:cubicBezTo>
                  <a:pt x="7955408" y="283522"/>
                  <a:pt x="7957239" y="281130"/>
                  <a:pt x="7959730" y="277030"/>
                </a:cubicBezTo>
                <a:lnTo>
                  <a:pt x="7959953" y="276620"/>
                </a:lnTo>
                <a:lnTo>
                  <a:pt x="7963102" y="275757"/>
                </a:lnTo>
                <a:cubicBezTo>
                  <a:pt x="7967719" y="276053"/>
                  <a:pt x="7972423" y="277314"/>
                  <a:pt x="7972584" y="279095"/>
                </a:cubicBezTo>
                <a:cubicBezTo>
                  <a:pt x="7976850" y="267338"/>
                  <a:pt x="7977517" y="255060"/>
                  <a:pt x="7978225" y="243226"/>
                </a:cubicBezTo>
                <a:lnTo>
                  <a:pt x="7978996" y="238868"/>
                </a:lnTo>
                <a:lnTo>
                  <a:pt x="7991975" y="211438"/>
                </a:lnTo>
                <a:lnTo>
                  <a:pt x="7994004" y="215509"/>
                </a:lnTo>
                <a:lnTo>
                  <a:pt x="7991860" y="219230"/>
                </a:lnTo>
                <a:cubicBezTo>
                  <a:pt x="7993619" y="219163"/>
                  <a:pt x="7994516" y="218079"/>
                  <a:pt x="7994539" y="216582"/>
                </a:cubicBezTo>
                <a:lnTo>
                  <a:pt x="7994004" y="215509"/>
                </a:lnTo>
                <a:lnTo>
                  <a:pt x="8006190" y="194365"/>
                </a:lnTo>
                <a:lnTo>
                  <a:pt x="8020493" y="156143"/>
                </a:lnTo>
                <a:lnTo>
                  <a:pt x="8015400" y="172587"/>
                </a:lnTo>
                <a:cubicBezTo>
                  <a:pt x="8007355" y="195658"/>
                  <a:pt x="7997909" y="219233"/>
                  <a:pt x="7996063" y="224994"/>
                </a:cubicBezTo>
                <a:cubicBezTo>
                  <a:pt x="7984075" y="281163"/>
                  <a:pt x="7968566" y="337466"/>
                  <a:pt x="7945959" y="397636"/>
                </a:cubicBezTo>
                <a:lnTo>
                  <a:pt x="7927360" y="450261"/>
                </a:lnTo>
                <a:lnTo>
                  <a:pt x="7929692" y="444576"/>
                </a:lnTo>
                <a:cubicBezTo>
                  <a:pt x="7933194" y="436303"/>
                  <a:pt x="7936687" y="428633"/>
                  <a:pt x="7940226" y="422402"/>
                </a:cubicBezTo>
                <a:cubicBezTo>
                  <a:pt x="7950382" y="396579"/>
                  <a:pt x="7961399" y="363576"/>
                  <a:pt x="7980351" y="328129"/>
                </a:cubicBezTo>
                <a:lnTo>
                  <a:pt x="7980382" y="328085"/>
                </a:lnTo>
                <a:lnTo>
                  <a:pt x="8009703" y="242972"/>
                </a:lnTo>
                <a:lnTo>
                  <a:pt x="8003601" y="274967"/>
                </a:lnTo>
                <a:cubicBezTo>
                  <a:pt x="8000337" y="294546"/>
                  <a:pt x="8000374" y="304767"/>
                  <a:pt x="8012650" y="276789"/>
                </a:cubicBezTo>
                <a:cubicBezTo>
                  <a:pt x="8015138" y="264993"/>
                  <a:pt x="8028961" y="214833"/>
                  <a:pt x="8031770" y="206599"/>
                </a:cubicBezTo>
                <a:cubicBezTo>
                  <a:pt x="8034954" y="202520"/>
                  <a:pt x="8042553" y="201397"/>
                  <a:pt x="8042553" y="201397"/>
                </a:cubicBezTo>
                <a:cubicBezTo>
                  <a:pt x="8051408" y="181444"/>
                  <a:pt x="8052929" y="158965"/>
                  <a:pt x="8055356" y="139961"/>
                </a:cubicBezTo>
                <a:cubicBezTo>
                  <a:pt x="8056774" y="135992"/>
                  <a:pt x="8057848" y="130683"/>
                  <a:pt x="8058831" y="124870"/>
                </a:cubicBezTo>
                <a:lnTo>
                  <a:pt x="8059044" y="123546"/>
                </a:lnTo>
                <a:lnTo>
                  <a:pt x="8060261" y="120703"/>
                </a:lnTo>
                <a:cubicBezTo>
                  <a:pt x="8062671" y="115182"/>
                  <a:pt x="8065095" y="110035"/>
                  <a:pt x="8067043" y="107265"/>
                </a:cubicBezTo>
                <a:cubicBezTo>
                  <a:pt x="8066989" y="110860"/>
                  <a:pt x="8066935" y="114458"/>
                  <a:pt x="8066881" y="118054"/>
                </a:cubicBezTo>
                <a:cubicBezTo>
                  <a:pt x="8066921" y="115357"/>
                  <a:pt x="8072651" y="129290"/>
                  <a:pt x="8077245" y="136359"/>
                </a:cubicBezTo>
                <a:lnTo>
                  <a:pt x="8078434" y="137531"/>
                </a:lnTo>
                <a:lnTo>
                  <a:pt x="8076367" y="147160"/>
                </a:lnTo>
                <a:cubicBezTo>
                  <a:pt x="8072823" y="164450"/>
                  <a:pt x="8069877" y="182628"/>
                  <a:pt x="8068705" y="208966"/>
                </a:cubicBezTo>
                <a:cubicBezTo>
                  <a:pt x="8078789" y="196049"/>
                  <a:pt x="8094457" y="126970"/>
                  <a:pt x="8100127" y="111096"/>
                </a:cubicBezTo>
                <a:cubicBezTo>
                  <a:pt x="8115939" y="82897"/>
                  <a:pt x="8107725" y="109974"/>
                  <a:pt x="8105298" y="128978"/>
                </a:cubicBezTo>
                <a:lnTo>
                  <a:pt x="8113560" y="103279"/>
                </a:lnTo>
                <a:lnTo>
                  <a:pt x="8108238" y="124223"/>
                </a:lnTo>
                <a:cubicBezTo>
                  <a:pt x="8105698" y="135253"/>
                  <a:pt x="8104483" y="142975"/>
                  <a:pt x="8106390" y="142902"/>
                </a:cubicBezTo>
                <a:cubicBezTo>
                  <a:pt x="8113378" y="146230"/>
                  <a:pt x="8140318" y="70918"/>
                  <a:pt x="8128554" y="112102"/>
                </a:cubicBezTo>
                <a:cubicBezTo>
                  <a:pt x="8120900" y="153130"/>
                  <a:pt x="8108965" y="205702"/>
                  <a:pt x="8093564" y="254813"/>
                </a:cubicBezTo>
                <a:cubicBezTo>
                  <a:pt x="8089826" y="269334"/>
                  <a:pt x="8067437" y="315117"/>
                  <a:pt x="8063583" y="337430"/>
                </a:cubicBezTo>
                <a:cubicBezTo>
                  <a:pt x="8059611" y="367533"/>
                  <a:pt x="8082334" y="299573"/>
                  <a:pt x="8085964" y="292244"/>
                </a:cubicBezTo>
                <a:cubicBezTo>
                  <a:pt x="8105799" y="235926"/>
                  <a:pt x="8113752" y="223173"/>
                  <a:pt x="8133441" y="172821"/>
                </a:cubicBezTo>
                <a:lnTo>
                  <a:pt x="8141998" y="150453"/>
                </a:lnTo>
                <a:lnTo>
                  <a:pt x="8136007" y="180385"/>
                </a:lnTo>
                <a:cubicBezTo>
                  <a:pt x="8133842" y="195741"/>
                  <a:pt x="8110577" y="265942"/>
                  <a:pt x="8118612" y="276184"/>
                </a:cubicBezTo>
                <a:cubicBezTo>
                  <a:pt x="8122701" y="275579"/>
                  <a:pt x="8125511" y="267346"/>
                  <a:pt x="8125511" y="267346"/>
                </a:cubicBezTo>
                <a:cubicBezTo>
                  <a:pt x="8131180" y="248163"/>
                  <a:pt x="8135017" y="230003"/>
                  <a:pt x="8138017" y="213245"/>
                </a:cubicBezTo>
                <a:lnTo>
                  <a:pt x="8142196" y="187756"/>
                </a:lnTo>
                <a:lnTo>
                  <a:pt x="8145523" y="192923"/>
                </a:lnTo>
                <a:cubicBezTo>
                  <a:pt x="8142000" y="193059"/>
                  <a:pt x="8167848" y="151335"/>
                  <a:pt x="8175639" y="140255"/>
                </a:cubicBezTo>
                <a:cubicBezTo>
                  <a:pt x="8175639" y="140255"/>
                  <a:pt x="8178639" y="119960"/>
                  <a:pt x="8183991" y="122335"/>
                </a:cubicBezTo>
                <a:cubicBezTo>
                  <a:pt x="8184756" y="122675"/>
                  <a:pt x="8185569" y="123477"/>
                  <a:pt x="8186428" y="124867"/>
                </a:cubicBezTo>
                <a:cubicBezTo>
                  <a:pt x="8186428" y="124867"/>
                  <a:pt x="8179107" y="143717"/>
                  <a:pt x="8175423" y="154640"/>
                </a:cubicBezTo>
                <a:cubicBezTo>
                  <a:pt x="8171315" y="154797"/>
                  <a:pt x="8167795" y="154932"/>
                  <a:pt x="8175306" y="162432"/>
                </a:cubicBezTo>
                <a:cubicBezTo>
                  <a:pt x="8175306" y="162432"/>
                  <a:pt x="8175360" y="158836"/>
                  <a:pt x="8175423" y="154640"/>
                </a:cubicBezTo>
                <a:cubicBezTo>
                  <a:pt x="8182404" y="158567"/>
                  <a:pt x="8189390" y="161894"/>
                  <a:pt x="8189390" y="161894"/>
                </a:cubicBezTo>
                <a:cubicBezTo>
                  <a:pt x="8189283" y="169086"/>
                  <a:pt x="8174693" y="203190"/>
                  <a:pt x="8174467" y="218175"/>
                </a:cubicBezTo>
                <a:cubicBezTo>
                  <a:pt x="8174467" y="218175"/>
                  <a:pt x="8174384" y="223720"/>
                  <a:pt x="8175677" y="225543"/>
                </a:cubicBezTo>
                <a:lnTo>
                  <a:pt x="8178258" y="224547"/>
                </a:lnTo>
                <a:lnTo>
                  <a:pt x="8178184" y="224877"/>
                </a:lnTo>
                <a:cubicBezTo>
                  <a:pt x="8177542" y="227889"/>
                  <a:pt x="8177196" y="229791"/>
                  <a:pt x="8177237" y="230236"/>
                </a:cubicBezTo>
                <a:cubicBezTo>
                  <a:pt x="8181065" y="233281"/>
                  <a:pt x="8194711" y="220439"/>
                  <a:pt x="8197842" y="215766"/>
                </a:cubicBezTo>
                <a:cubicBezTo>
                  <a:pt x="8198199" y="214811"/>
                  <a:pt x="8198757" y="212887"/>
                  <a:pt x="8199445" y="210340"/>
                </a:cubicBezTo>
                <a:lnTo>
                  <a:pt x="8201504" y="202450"/>
                </a:lnTo>
                <a:lnTo>
                  <a:pt x="8203451" y="202091"/>
                </a:lnTo>
                <a:cubicBezTo>
                  <a:pt x="8202556" y="203024"/>
                  <a:pt x="8203309" y="199288"/>
                  <a:pt x="8204995" y="193159"/>
                </a:cubicBezTo>
                <a:lnTo>
                  <a:pt x="8211228" y="172851"/>
                </a:lnTo>
                <a:lnTo>
                  <a:pt x="8209823" y="184524"/>
                </a:lnTo>
                <a:cubicBezTo>
                  <a:pt x="8208972" y="190665"/>
                  <a:pt x="8208565" y="194654"/>
                  <a:pt x="8208509" y="196910"/>
                </a:cubicBezTo>
                <a:lnTo>
                  <a:pt x="8208870" y="197819"/>
                </a:lnTo>
                <a:lnTo>
                  <a:pt x="8207557" y="201933"/>
                </a:lnTo>
                <a:cubicBezTo>
                  <a:pt x="8203277" y="213480"/>
                  <a:pt x="8187832" y="265588"/>
                  <a:pt x="8191876" y="269627"/>
                </a:cubicBezTo>
                <a:cubicBezTo>
                  <a:pt x="8195343" y="273089"/>
                  <a:pt x="8210574" y="235365"/>
                  <a:pt x="8214266" y="223843"/>
                </a:cubicBezTo>
                <a:cubicBezTo>
                  <a:pt x="8210692" y="227573"/>
                  <a:pt x="8229658" y="175331"/>
                  <a:pt x="8233126" y="178793"/>
                </a:cubicBezTo>
                <a:cubicBezTo>
                  <a:pt x="8240061" y="185716"/>
                  <a:pt x="8210520" y="238961"/>
                  <a:pt x="8206548" y="269066"/>
                </a:cubicBezTo>
                <a:cubicBezTo>
                  <a:pt x="8202107" y="291400"/>
                  <a:pt x="8202053" y="294996"/>
                  <a:pt x="8194559" y="325235"/>
                </a:cubicBezTo>
                <a:cubicBezTo>
                  <a:pt x="8190822" y="339754"/>
                  <a:pt x="8190427" y="366128"/>
                  <a:pt x="8201441" y="335753"/>
                </a:cubicBezTo>
                <a:cubicBezTo>
                  <a:pt x="8213095" y="301763"/>
                  <a:pt x="8224325" y="257005"/>
                  <a:pt x="8239502" y="222879"/>
                </a:cubicBezTo>
                <a:cubicBezTo>
                  <a:pt x="8258585" y="162844"/>
                  <a:pt x="8205655" y="328404"/>
                  <a:pt x="8238943" y="260039"/>
                </a:cubicBezTo>
                <a:cubicBezTo>
                  <a:pt x="8241705" y="251847"/>
                  <a:pt x="8246940" y="232777"/>
                  <a:pt x="8253910" y="219032"/>
                </a:cubicBezTo>
                <a:lnTo>
                  <a:pt x="8257771" y="213195"/>
                </a:lnTo>
                <a:lnTo>
                  <a:pt x="8245555" y="272064"/>
                </a:lnTo>
                <a:lnTo>
                  <a:pt x="8239464" y="288774"/>
                </a:lnTo>
                <a:lnTo>
                  <a:pt x="8237992" y="295957"/>
                </a:lnTo>
                <a:lnTo>
                  <a:pt x="8235848" y="302033"/>
                </a:lnTo>
                <a:cubicBezTo>
                  <a:pt x="8232272" y="313238"/>
                  <a:pt x="8229612" y="324759"/>
                  <a:pt x="8233280" y="326022"/>
                </a:cubicBezTo>
                <a:lnTo>
                  <a:pt x="8233307" y="326005"/>
                </a:lnTo>
                <a:lnTo>
                  <a:pt x="8234250" y="338095"/>
                </a:lnTo>
                <a:cubicBezTo>
                  <a:pt x="8230278" y="368199"/>
                  <a:pt x="8211635" y="398863"/>
                  <a:pt x="8207726" y="424771"/>
                </a:cubicBezTo>
                <a:cubicBezTo>
                  <a:pt x="8204098" y="432099"/>
                  <a:pt x="8207339" y="450546"/>
                  <a:pt x="8203537" y="469262"/>
                </a:cubicBezTo>
                <a:cubicBezTo>
                  <a:pt x="8199444" y="487986"/>
                  <a:pt x="8191788" y="509545"/>
                  <a:pt x="8183700" y="530671"/>
                </a:cubicBezTo>
                <a:lnTo>
                  <a:pt x="8165451" y="578502"/>
                </a:lnTo>
                <a:lnTo>
                  <a:pt x="8194597" y="515589"/>
                </a:lnTo>
                <a:cubicBezTo>
                  <a:pt x="8204250" y="493955"/>
                  <a:pt x="8230083" y="435467"/>
                  <a:pt x="8213619" y="479543"/>
                </a:cubicBezTo>
                <a:cubicBezTo>
                  <a:pt x="8201155" y="519683"/>
                  <a:pt x="8221544" y="472268"/>
                  <a:pt x="8230412" y="462046"/>
                </a:cubicBezTo>
                <a:cubicBezTo>
                  <a:pt x="8229981" y="465635"/>
                  <a:pt x="8229549" y="469226"/>
                  <a:pt x="8229117" y="472815"/>
                </a:cubicBezTo>
                <a:cubicBezTo>
                  <a:pt x="8229549" y="469226"/>
                  <a:pt x="8236869" y="496308"/>
                  <a:pt x="8240946" y="496602"/>
                </a:cubicBezTo>
                <a:cubicBezTo>
                  <a:pt x="8247936" y="497108"/>
                  <a:pt x="8281472" y="428311"/>
                  <a:pt x="8286334" y="417195"/>
                </a:cubicBezTo>
                <a:cubicBezTo>
                  <a:pt x="8312928" y="381694"/>
                  <a:pt x="8257990" y="501453"/>
                  <a:pt x="8265563" y="502000"/>
                </a:cubicBezTo>
                <a:cubicBezTo>
                  <a:pt x="8272120" y="506094"/>
                  <a:pt x="8306671" y="433750"/>
                  <a:pt x="8290712" y="473638"/>
                </a:cubicBezTo>
                <a:lnTo>
                  <a:pt x="8275107" y="521817"/>
                </a:lnTo>
                <a:lnTo>
                  <a:pt x="8275479" y="521623"/>
                </a:lnTo>
                <a:cubicBezTo>
                  <a:pt x="8278884" y="529279"/>
                  <a:pt x="8244955" y="601264"/>
                  <a:pt x="8244902" y="604861"/>
                </a:cubicBezTo>
                <a:lnTo>
                  <a:pt x="8226465" y="655347"/>
                </a:lnTo>
                <a:lnTo>
                  <a:pt x="8229666" y="649083"/>
                </a:lnTo>
                <a:cubicBezTo>
                  <a:pt x="8244254" y="618149"/>
                  <a:pt x="8253511" y="601013"/>
                  <a:pt x="8263386" y="583017"/>
                </a:cubicBezTo>
                <a:lnTo>
                  <a:pt x="8266184" y="577870"/>
                </a:lnTo>
                <a:lnTo>
                  <a:pt x="8305001" y="469577"/>
                </a:lnTo>
                <a:cubicBezTo>
                  <a:pt x="8305001" y="469577"/>
                  <a:pt x="8323978" y="416735"/>
                  <a:pt x="8327336" y="427389"/>
                </a:cubicBezTo>
                <a:cubicBezTo>
                  <a:pt x="8327166" y="438778"/>
                  <a:pt x="8312107" y="465112"/>
                  <a:pt x="8308360" y="480231"/>
                </a:cubicBezTo>
                <a:cubicBezTo>
                  <a:pt x="8308441" y="474836"/>
                  <a:pt x="8295752" y="506995"/>
                  <a:pt x="8294105" y="523233"/>
                </a:cubicBezTo>
                <a:lnTo>
                  <a:pt x="8294432" y="524235"/>
                </a:lnTo>
                <a:lnTo>
                  <a:pt x="8300813" y="511785"/>
                </a:lnTo>
                <a:lnTo>
                  <a:pt x="8317606" y="478627"/>
                </a:lnTo>
                <a:lnTo>
                  <a:pt x="8318141" y="477039"/>
                </a:lnTo>
                <a:cubicBezTo>
                  <a:pt x="8320503" y="469844"/>
                  <a:pt x="8322388" y="463969"/>
                  <a:pt x="8323310" y="461089"/>
                </a:cubicBezTo>
                <a:cubicBezTo>
                  <a:pt x="8330741" y="435046"/>
                  <a:pt x="8338705" y="412577"/>
                  <a:pt x="8350133" y="393570"/>
                </a:cubicBezTo>
                <a:lnTo>
                  <a:pt x="8327874" y="460618"/>
                </a:lnTo>
                <a:lnTo>
                  <a:pt x="8330853" y="456863"/>
                </a:lnTo>
                <a:cubicBezTo>
                  <a:pt x="8340627" y="447667"/>
                  <a:pt x="8320439" y="496378"/>
                  <a:pt x="8315808" y="509247"/>
                </a:cubicBezTo>
                <a:lnTo>
                  <a:pt x="8305030" y="529432"/>
                </a:lnTo>
                <a:lnTo>
                  <a:pt x="8299450" y="546241"/>
                </a:lnTo>
                <a:lnTo>
                  <a:pt x="8297179" y="552672"/>
                </a:lnTo>
                <a:lnTo>
                  <a:pt x="8298985" y="556314"/>
                </a:lnTo>
                <a:cubicBezTo>
                  <a:pt x="8298112" y="556251"/>
                  <a:pt x="8299327" y="553774"/>
                  <a:pt x="8301782" y="549934"/>
                </a:cubicBezTo>
                <a:lnTo>
                  <a:pt x="8308809" y="539927"/>
                </a:lnTo>
                <a:lnTo>
                  <a:pt x="8327520" y="489541"/>
                </a:lnTo>
                <a:cubicBezTo>
                  <a:pt x="8336800" y="466002"/>
                  <a:pt x="8346451" y="443431"/>
                  <a:pt x="8356735" y="422671"/>
                </a:cubicBezTo>
                <a:cubicBezTo>
                  <a:pt x="8350959" y="445954"/>
                  <a:pt x="8343331" y="470507"/>
                  <a:pt x="8334601" y="495833"/>
                </a:cubicBezTo>
                <a:lnTo>
                  <a:pt x="8327321" y="515537"/>
                </a:lnTo>
                <a:lnTo>
                  <a:pt x="8334297" y="506959"/>
                </a:lnTo>
                <a:cubicBezTo>
                  <a:pt x="8334297" y="506959"/>
                  <a:pt x="8340957" y="480885"/>
                  <a:pt x="8346581" y="492757"/>
                </a:cubicBezTo>
                <a:cubicBezTo>
                  <a:pt x="8346581" y="492757"/>
                  <a:pt x="8337359" y="510801"/>
                  <a:pt x="8332571" y="521318"/>
                </a:cubicBezTo>
                <a:cubicBezTo>
                  <a:pt x="8328493" y="521024"/>
                  <a:pt x="8324998" y="520773"/>
                  <a:pt x="8331634" y="529097"/>
                </a:cubicBezTo>
                <a:cubicBezTo>
                  <a:pt x="8331634" y="529097"/>
                  <a:pt x="8332067" y="525506"/>
                  <a:pt x="8332571" y="521318"/>
                </a:cubicBezTo>
                <a:cubicBezTo>
                  <a:pt x="8339057" y="526011"/>
                  <a:pt x="8345615" y="530105"/>
                  <a:pt x="8345615" y="530105"/>
                </a:cubicBezTo>
                <a:cubicBezTo>
                  <a:pt x="8344752" y="537286"/>
                  <a:pt x="8326744" y="569783"/>
                  <a:pt x="8324945" y="584742"/>
                </a:cubicBezTo>
                <a:cubicBezTo>
                  <a:pt x="8324945" y="584742"/>
                  <a:pt x="8322284" y="606880"/>
                  <a:pt x="8336294" y="578318"/>
                </a:cubicBezTo>
                <a:cubicBezTo>
                  <a:pt x="8346600" y="556127"/>
                  <a:pt x="8333734" y="570287"/>
                  <a:pt x="8346168" y="559718"/>
                </a:cubicBezTo>
                <a:cubicBezTo>
                  <a:pt x="8337661" y="566950"/>
                  <a:pt x="8347864" y="574929"/>
                  <a:pt x="8355287" y="571843"/>
                </a:cubicBezTo>
                <a:cubicBezTo>
                  <a:pt x="8351359" y="575181"/>
                  <a:pt x="8381328" y="506730"/>
                  <a:pt x="8384824" y="506983"/>
                </a:cubicBezTo>
                <a:cubicBezTo>
                  <a:pt x="8391533" y="514710"/>
                  <a:pt x="8360226" y="564957"/>
                  <a:pt x="8359364" y="572136"/>
                </a:cubicBezTo>
                <a:cubicBezTo>
                  <a:pt x="8353920" y="583211"/>
                  <a:pt x="8333171" y="633618"/>
                  <a:pt x="8336744" y="638099"/>
                </a:cubicBezTo>
                <a:cubicBezTo>
                  <a:pt x="8339808" y="641943"/>
                  <a:pt x="8358831" y="605895"/>
                  <a:pt x="8363693" y="594779"/>
                </a:cubicBezTo>
                <a:cubicBezTo>
                  <a:pt x="8359766" y="598116"/>
                  <a:pt x="8384010" y="547963"/>
                  <a:pt x="8387073" y="551807"/>
                </a:cubicBezTo>
                <a:cubicBezTo>
                  <a:pt x="8393200" y="559491"/>
                  <a:pt x="8358400" y="609486"/>
                  <a:pt x="8351307" y="639149"/>
                </a:cubicBezTo>
                <a:cubicBezTo>
                  <a:pt x="8344569" y="660994"/>
                  <a:pt x="8344137" y="664584"/>
                  <a:pt x="8333549" y="693997"/>
                </a:cubicBezTo>
                <a:cubicBezTo>
                  <a:pt x="8328328" y="708105"/>
                  <a:pt x="8325163" y="734432"/>
                  <a:pt x="8339245" y="705271"/>
                </a:cubicBezTo>
                <a:cubicBezTo>
                  <a:pt x="8354341" y="672562"/>
                  <a:pt x="8370149" y="629043"/>
                  <a:pt x="8388741" y="596587"/>
                </a:cubicBezTo>
                <a:cubicBezTo>
                  <a:pt x="8413919" y="538654"/>
                  <a:pt x="8344186" y="698385"/>
                  <a:pt x="8384281" y="633682"/>
                </a:cubicBezTo>
                <a:cubicBezTo>
                  <a:pt x="8389070" y="623165"/>
                  <a:pt x="8400238" y="593795"/>
                  <a:pt x="8412019" y="583781"/>
                </a:cubicBezTo>
                <a:cubicBezTo>
                  <a:pt x="8424884" y="569621"/>
                  <a:pt x="8404999" y="612847"/>
                  <a:pt x="8395347" y="634481"/>
                </a:cubicBezTo>
                <a:cubicBezTo>
                  <a:pt x="8385546" y="652483"/>
                  <a:pt x="8375895" y="674118"/>
                  <a:pt x="8374527" y="685486"/>
                </a:cubicBezTo>
                <a:cubicBezTo>
                  <a:pt x="8370169" y="692413"/>
                  <a:pt x="8372728" y="700444"/>
                  <a:pt x="8371434" y="711214"/>
                </a:cubicBezTo>
                <a:cubicBezTo>
                  <a:pt x="8364343" y="740878"/>
                  <a:pt x="8342687" y="769493"/>
                  <a:pt x="8336099" y="794968"/>
                </a:cubicBezTo>
                <a:cubicBezTo>
                  <a:pt x="8331742" y="801896"/>
                  <a:pt x="8333006" y="820697"/>
                  <a:pt x="8327280" y="838993"/>
                </a:cubicBezTo>
                <a:cubicBezTo>
                  <a:pt x="8315249" y="875543"/>
                  <a:pt x="8287941" y="921855"/>
                  <a:pt x="8272845" y="954562"/>
                </a:cubicBezTo>
                <a:cubicBezTo>
                  <a:pt x="8229658" y="1044993"/>
                  <a:pt x="8164737" y="1159807"/>
                  <a:pt x="8116106" y="1261311"/>
                </a:cubicBezTo>
                <a:cubicBezTo>
                  <a:pt x="8091359" y="1315654"/>
                  <a:pt x="8127958" y="1250700"/>
                  <a:pt x="8137760" y="1232698"/>
                </a:cubicBezTo>
                <a:cubicBezTo>
                  <a:pt x="8170792" y="1168090"/>
                  <a:pt x="8207542" y="1106768"/>
                  <a:pt x="8239711" y="1049340"/>
                </a:cubicBezTo>
                <a:cubicBezTo>
                  <a:pt x="8267090" y="1002430"/>
                  <a:pt x="8246421" y="1057067"/>
                  <a:pt x="8236114" y="1079256"/>
                </a:cubicBezTo>
                <a:cubicBezTo>
                  <a:pt x="8191912" y="1173235"/>
                  <a:pt x="8145152" y="1259182"/>
                  <a:pt x="8093025" y="1360435"/>
                </a:cubicBezTo>
                <a:cubicBezTo>
                  <a:pt x="8078360" y="1389552"/>
                  <a:pt x="8121316" y="1340145"/>
                  <a:pt x="8117240" y="1339850"/>
                </a:cubicBezTo>
                <a:lnTo>
                  <a:pt x="8146558" y="1290758"/>
                </a:lnTo>
                <a:lnTo>
                  <a:pt x="8146580" y="1290721"/>
                </a:lnTo>
                <a:lnTo>
                  <a:pt x="8151404" y="1274965"/>
                </a:lnTo>
                <a:cubicBezTo>
                  <a:pt x="8153909" y="1270015"/>
                  <a:pt x="8157234" y="1265577"/>
                  <a:pt x="8161159" y="1262241"/>
                </a:cubicBezTo>
                <a:lnTo>
                  <a:pt x="8160522" y="1264425"/>
                </a:lnTo>
                <a:lnTo>
                  <a:pt x="8162183" y="1261063"/>
                </a:lnTo>
                <a:lnTo>
                  <a:pt x="8161159" y="1262241"/>
                </a:lnTo>
                <a:cubicBezTo>
                  <a:pt x="8161411" y="1260145"/>
                  <a:pt x="8161754" y="1257304"/>
                  <a:pt x="8162469" y="1255016"/>
                </a:cubicBezTo>
                <a:cubicBezTo>
                  <a:pt x="8163184" y="1252730"/>
                  <a:pt x="8164273" y="1250999"/>
                  <a:pt x="8166022" y="1251124"/>
                </a:cubicBezTo>
                <a:lnTo>
                  <a:pt x="8165389" y="1254575"/>
                </a:lnTo>
                <a:lnTo>
                  <a:pt x="8167058" y="1251198"/>
                </a:lnTo>
                <a:lnTo>
                  <a:pt x="8180530" y="1223939"/>
                </a:lnTo>
                <a:cubicBezTo>
                  <a:pt x="8198812" y="1185501"/>
                  <a:pt x="8217138" y="1146689"/>
                  <a:pt x="8244090" y="1105784"/>
                </a:cubicBezTo>
                <a:cubicBezTo>
                  <a:pt x="8203382" y="1200013"/>
                  <a:pt x="8152191" y="1293487"/>
                  <a:pt x="8100496" y="1391149"/>
                </a:cubicBezTo>
                <a:cubicBezTo>
                  <a:pt x="8100387" y="1392047"/>
                  <a:pt x="8098671" y="1394715"/>
                  <a:pt x="8096332" y="1398224"/>
                </a:cubicBezTo>
                <a:lnTo>
                  <a:pt x="8092707" y="1403776"/>
                </a:lnTo>
                <a:lnTo>
                  <a:pt x="8083632" y="1424253"/>
                </a:lnTo>
                <a:lnTo>
                  <a:pt x="8084968" y="1427448"/>
                </a:lnTo>
                <a:lnTo>
                  <a:pt x="8089329" y="1423579"/>
                </a:lnTo>
                <a:lnTo>
                  <a:pt x="8095706" y="1410812"/>
                </a:lnTo>
                <a:cubicBezTo>
                  <a:pt x="8139476" y="1320424"/>
                  <a:pt x="8167287" y="1269924"/>
                  <a:pt x="8214983" y="1176198"/>
                </a:cubicBezTo>
                <a:cubicBezTo>
                  <a:pt x="8214983" y="1176198"/>
                  <a:pt x="8232308" y="1124942"/>
                  <a:pt x="8242513" y="1132919"/>
                </a:cubicBezTo>
                <a:cubicBezTo>
                  <a:pt x="8245074" y="1140950"/>
                  <a:pt x="8203963" y="1209200"/>
                  <a:pt x="8203533" y="1212791"/>
                </a:cubicBezTo>
                <a:lnTo>
                  <a:pt x="8166739" y="1288548"/>
                </a:lnTo>
                <a:lnTo>
                  <a:pt x="8171973" y="1280430"/>
                </a:lnTo>
                <a:cubicBezTo>
                  <a:pt x="8180763" y="1265977"/>
                  <a:pt x="8192766" y="1258995"/>
                  <a:pt x="8197555" y="1248479"/>
                </a:cubicBezTo>
                <a:lnTo>
                  <a:pt x="8214411" y="1215312"/>
                </a:lnTo>
                <a:lnTo>
                  <a:pt x="8277170" y="1084122"/>
                </a:lnTo>
                <a:cubicBezTo>
                  <a:pt x="8277170" y="1084122"/>
                  <a:pt x="8290848" y="1055573"/>
                  <a:pt x="8298614" y="1045949"/>
                </a:cubicBezTo>
                <a:lnTo>
                  <a:pt x="8300541" y="1045358"/>
                </a:lnTo>
                <a:lnTo>
                  <a:pt x="8301784" y="1041295"/>
                </a:lnTo>
                <a:cubicBezTo>
                  <a:pt x="8304289" y="1036346"/>
                  <a:pt x="8307614" y="1031907"/>
                  <a:pt x="8311540" y="1028571"/>
                </a:cubicBezTo>
                <a:cubicBezTo>
                  <a:pt x="8310894" y="1033956"/>
                  <a:pt x="8309354" y="1039427"/>
                  <a:pt x="8306922" y="1044381"/>
                </a:cubicBezTo>
                <a:lnTo>
                  <a:pt x="8299504" y="1053834"/>
                </a:lnTo>
                <a:lnTo>
                  <a:pt x="8293000" y="1068516"/>
                </a:lnTo>
                <a:lnTo>
                  <a:pt x="8289545" y="1075265"/>
                </a:lnTo>
                <a:lnTo>
                  <a:pt x="8286677" y="1080869"/>
                </a:lnTo>
                <a:lnTo>
                  <a:pt x="8286445" y="1082133"/>
                </a:lnTo>
                <a:lnTo>
                  <a:pt x="8285435" y="1083294"/>
                </a:lnTo>
                <a:lnTo>
                  <a:pt x="8281292" y="1091388"/>
                </a:lnTo>
                <a:lnTo>
                  <a:pt x="8278029" y="1102046"/>
                </a:lnTo>
                <a:lnTo>
                  <a:pt x="8268891" y="1113965"/>
                </a:lnTo>
                <a:lnTo>
                  <a:pt x="8267208" y="1117502"/>
                </a:lnTo>
                <a:cubicBezTo>
                  <a:pt x="8264379" y="1124238"/>
                  <a:pt x="8261868" y="1131223"/>
                  <a:pt x="8260756" y="1136575"/>
                </a:cubicBezTo>
                <a:lnTo>
                  <a:pt x="8262348" y="1144178"/>
                </a:lnTo>
                <a:lnTo>
                  <a:pt x="8276481" y="1115533"/>
                </a:lnTo>
                <a:lnTo>
                  <a:pt x="8298585" y="1072198"/>
                </a:lnTo>
                <a:lnTo>
                  <a:pt x="8311764" y="1042559"/>
                </a:lnTo>
                <a:lnTo>
                  <a:pt x="8325365" y="1020301"/>
                </a:lnTo>
                <a:lnTo>
                  <a:pt x="8332759" y="1006017"/>
                </a:lnTo>
                <a:cubicBezTo>
                  <a:pt x="8342758" y="986690"/>
                  <a:pt x="8353439" y="965961"/>
                  <a:pt x="8365362" y="942530"/>
                </a:cubicBezTo>
                <a:cubicBezTo>
                  <a:pt x="8365362" y="942530"/>
                  <a:pt x="8382689" y="891272"/>
                  <a:pt x="8392893" y="899250"/>
                </a:cubicBezTo>
                <a:cubicBezTo>
                  <a:pt x="8395454" y="907280"/>
                  <a:pt x="8354345" y="975531"/>
                  <a:pt x="8353913" y="979122"/>
                </a:cubicBezTo>
                <a:cubicBezTo>
                  <a:pt x="8319364" y="1051465"/>
                  <a:pt x="8286331" y="1116073"/>
                  <a:pt x="8251932" y="1192047"/>
                </a:cubicBezTo>
                <a:cubicBezTo>
                  <a:pt x="8256973" y="1179436"/>
                  <a:pt x="8258717" y="1173792"/>
                  <a:pt x="8258599" y="1172481"/>
                </a:cubicBezTo>
                <a:lnTo>
                  <a:pt x="8256128" y="1176019"/>
                </a:lnTo>
                <a:lnTo>
                  <a:pt x="8248494" y="1192172"/>
                </a:lnTo>
                <a:lnTo>
                  <a:pt x="8247043" y="1195601"/>
                </a:lnTo>
                <a:cubicBezTo>
                  <a:pt x="8245225" y="1201108"/>
                  <a:pt x="8244417" y="1205690"/>
                  <a:pt x="8246056" y="1206714"/>
                </a:cubicBezTo>
                <a:lnTo>
                  <a:pt x="8249176" y="1205166"/>
                </a:lnTo>
                <a:lnTo>
                  <a:pt x="8263007" y="1176268"/>
                </a:lnTo>
                <a:cubicBezTo>
                  <a:pt x="8285589" y="1128936"/>
                  <a:pt x="8308547" y="1082160"/>
                  <a:pt x="8333243" y="1042901"/>
                </a:cubicBezTo>
                <a:lnTo>
                  <a:pt x="8324805" y="1063081"/>
                </a:lnTo>
                <a:lnTo>
                  <a:pt x="8334947" y="1042459"/>
                </a:lnTo>
                <a:lnTo>
                  <a:pt x="8362315" y="986819"/>
                </a:lnTo>
                <a:cubicBezTo>
                  <a:pt x="8383402" y="943982"/>
                  <a:pt x="8405270" y="898937"/>
                  <a:pt x="8427551" y="850451"/>
                </a:cubicBezTo>
                <a:cubicBezTo>
                  <a:pt x="8427551" y="850451"/>
                  <a:pt x="8451866" y="799700"/>
                  <a:pt x="8454066" y="810721"/>
                </a:cubicBezTo>
                <a:cubicBezTo>
                  <a:pt x="8452699" y="822090"/>
                  <a:pt x="8435044" y="846767"/>
                  <a:pt x="8429750" y="861474"/>
                </a:cubicBezTo>
                <a:cubicBezTo>
                  <a:pt x="8430614" y="854294"/>
                  <a:pt x="8402013" y="911376"/>
                  <a:pt x="8413078" y="912175"/>
                </a:cubicBezTo>
                <a:cubicBezTo>
                  <a:pt x="8416575" y="912426"/>
                  <a:pt x="8441681" y="855092"/>
                  <a:pt x="8446542" y="843977"/>
                </a:cubicBezTo>
                <a:cubicBezTo>
                  <a:pt x="8456627" y="818752"/>
                  <a:pt x="8466861" y="797160"/>
                  <a:pt x="8480158" y="779410"/>
                </a:cubicBezTo>
                <a:cubicBezTo>
                  <a:pt x="8439019" y="877231"/>
                  <a:pt x="8390963" y="973948"/>
                  <a:pt x="8341900" y="1079043"/>
                </a:cubicBezTo>
                <a:cubicBezTo>
                  <a:pt x="8341900" y="1079043"/>
                  <a:pt x="8325970" y="1089361"/>
                  <a:pt x="8332096" y="1097045"/>
                </a:cubicBezTo>
                <a:cubicBezTo>
                  <a:pt x="8335743" y="1100928"/>
                  <a:pt x="8359555" y="1054366"/>
                  <a:pt x="8345394" y="1079294"/>
                </a:cubicBezTo>
                <a:cubicBezTo>
                  <a:pt x="8391797" y="996337"/>
                  <a:pt x="8434230" y="887748"/>
                  <a:pt x="8483623" y="809233"/>
                </a:cubicBezTo>
                <a:cubicBezTo>
                  <a:pt x="8450992" y="899821"/>
                  <a:pt x="8386935" y="1007455"/>
                  <a:pt x="8342230" y="1105622"/>
                </a:cubicBezTo>
                <a:cubicBezTo>
                  <a:pt x="8337871" y="1112548"/>
                  <a:pt x="8322344" y="1148847"/>
                  <a:pt x="8329917" y="1149394"/>
                </a:cubicBezTo>
                <a:lnTo>
                  <a:pt x="8353296" y="1106419"/>
                </a:lnTo>
                <a:cubicBezTo>
                  <a:pt x="8373256" y="1062595"/>
                  <a:pt x="8396484" y="1015989"/>
                  <a:pt x="8419506" y="976007"/>
                </a:cubicBezTo>
                <a:cubicBezTo>
                  <a:pt x="8389033" y="1048646"/>
                  <a:pt x="8346558" y="1128263"/>
                  <a:pt x="8307801" y="1211167"/>
                </a:cubicBezTo>
                <a:cubicBezTo>
                  <a:pt x="8288528" y="1249308"/>
                  <a:pt x="8267522" y="1287173"/>
                  <a:pt x="8247092" y="1324551"/>
                </a:cubicBezTo>
                <a:lnTo>
                  <a:pt x="8236691" y="1344608"/>
                </a:lnTo>
                <a:lnTo>
                  <a:pt x="8224327" y="1359767"/>
                </a:lnTo>
                <a:lnTo>
                  <a:pt x="8223404" y="1355249"/>
                </a:lnTo>
                <a:lnTo>
                  <a:pt x="8226374" y="1352156"/>
                </a:lnTo>
                <a:cubicBezTo>
                  <a:pt x="8224678" y="1351765"/>
                  <a:pt x="8223555" y="1352594"/>
                  <a:pt x="8223161" y="1354057"/>
                </a:cubicBezTo>
                <a:lnTo>
                  <a:pt x="8223404" y="1355249"/>
                </a:lnTo>
                <a:lnTo>
                  <a:pt x="8206525" y="1372822"/>
                </a:lnTo>
                <a:cubicBezTo>
                  <a:pt x="8188161" y="1395581"/>
                  <a:pt x="8173451" y="1423901"/>
                  <a:pt x="8155241" y="1451416"/>
                </a:cubicBezTo>
                <a:lnTo>
                  <a:pt x="8150713" y="1457366"/>
                </a:lnTo>
                <a:lnTo>
                  <a:pt x="8096712" y="1558219"/>
                </a:lnTo>
                <a:lnTo>
                  <a:pt x="8086311" y="1578277"/>
                </a:lnTo>
                <a:lnTo>
                  <a:pt x="8073947" y="1593436"/>
                </a:lnTo>
                <a:lnTo>
                  <a:pt x="8073023" y="1588918"/>
                </a:lnTo>
                <a:lnTo>
                  <a:pt x="8075994" y="1585825"/>
                </a:lnTo>
                <a:cubicBezTo>
                  <a:pt x="8074298" y="1585433"/>
                  <a:pt x="8073174" y="1586264"/>
                  <a:pt x="8072781" y="1587727"/>
                </a:cubicBezTo>
                <a:lnTo>
                  <a:pt x="8073023" y="1588918"/>
                </a:lnTo>
                <a:lnTo>
                  <a:pt x="8056146" y="1606492"/>
                </a:lnTo>
                <a:cubicBezTo>
                  <a:pt x="8037780" y="1629249"/>
                  <a:pt x="8023071" y="1657570"/>
                  <a:pt x="8004860" y="1685087"/>
                </a:cubicBezTo>
                <a:lnTo>
                  <a:pt x="7841614" y="1899541"/>
                </a:lnTo>
                <a:lnTo>
                  <a:pt x="7900542" y="1836003"/>
                </a:lnTo>
                <a:cubicBezTo>
                  <a:pt x="7925842" y="1807693"/>
                  <a:pt x="7950560" y="1778723"/>
                  <a:pt x="7974418" y="1748623"/>
                </a:cubicBezTo>
                <a:cubicBezTo>
                  <a:pt x="8018832" y="1695125"/>
                  <a:pt x="8064004" y="1634339"/>
                  <a:pt x="8108070" y="1572366"/>
                </a:cubicBezTo>
                <a:lnTo>
                  <a:pt x="8153167" y="1507816"/>
                </a:lnTo>
                <a:lnTo>
                  <a:pt x="8134627" y="1544643"/>
                </a:lnTo>
                <a:lnTo>
                  <a:pt x="8123898" y="1563300"/>
                </a:lnTo>
                <a:lnTo>
                  <a:pt x="8118213" y="1572610"/>
                </a:lnTo>
                <a:lnTo>
                  <a:pt x="8063274" y="1647900"/>
                </a:lnTo>
                <a:cubicBezTo>
                  <a:pt x="8040538" y="1678325"/>
                  <a:pt x="8016866" y="1709128"/>
                  <a:pt x="7991546" y="1740757"/>
                </a:cubicBezTo>
                <a:cubicBezTo>
                  <a:pt x="7934914" y="1812892"/>
                  <a:pt x="7887660" y="1863560"/>
                  <a:pt x="7824401" y="1933547"/>
                </a:cubicBezTo>
                <a:cubicBezTo>
                  <a:pt x="7800679" y="1959792"/>
                  <a:pt x="7764044" y="2002649"/>
                  <a:pt x="7730299" y="2038213"/>
                </a:cubicBezTo>
                <a:lnTo>
                  <a:pt x="7727170" y="2041347"/>
                </a:lnTo>
                <a:lnTo>
                  <a:pt x="7723870" y="2045378"/>
                </a:lnTo>
                <a:cubicBezTo>
                  <a:pt x="7691515" y="2083344"/>
                  <a:pt x="7658574" y="2120289"/>
                  <a:pt x="7624831" y="2155884"/>
                </a:cubicBezTo>
                <a:lnTo>
                  <a:pt x="7527075" y="2255470"/>
                </a:lnTo>
                <a:lnTo>
                  <a:pt x="7525534" y="2257887"/>
                </a:lnTo>
                <a:cubicBezTo>
                  <a:pt x="7508968" y="2281110"/>
                  <a:pt x="7490744" y="2303228"/>
                  <a:pt x="7469760" y="2323134"/>
                </a:cubicBezTo>
                <a:cubicBezTo>
                  <a:pt x="7460917" y="2349674"/>
                  <a:pt x="7436619" y="2365154"/>
                  <a:pt x="7418948" y="2387273"/>
                </a:cubicBezTo>
                <a:cubicBezTo>
                  <a:pt x="7357099" y="2458050"/>
                  <a:pt x="7293035" y="2526611"/>
                  <a:pt x="7222344" y="2588541"/>
                </a:cubicBezTo>
                <a:cubicBezTo>
                  <a:pt x="7180375" y="2630559"/>
                  <a:pt x="7136195" y="2672583"/>
                  <a:pt x="7092012" y="2716816"/>
                </a:cubicBezTo>
                <a:cubicBezTo>
                  <a:pt x="7074341" y="2732297"/>
                  <a:pt x="7058878" y="2747784"/>
                  <a:pt x="7045625" y="2767688"/>
                </a:cubicBezTo>
                <a:cubicBezTo>
                  <a:pt x="7030163" y="2794226"/>
                  <a:pt x="7008073" y="2811921"/>
                  <a:pt x="6981559" y="2825193"/>
                </a:cubicBezTo>
                <a:cubicBezTo>
                  <a:pt x="6955053" y="2853946"/>
                  <a:pt x="6930756" y="2882698"/>
                  <a:pt x="6895413" y="2900388"/>
                </a:cubicBezTo>
                <a:cubicBezTo>
                  <a:pt x="6882159" y="2929141"/>
                  <a:pt x="6851229" y="2922509"/>
                  <a:pt x="6831349" y="2940205"/>
                </a:cubicBezTo>
                <a:cubicBezTo>
                  <a:pt x="6751821" y="3004342"/>
                  <a:pt x="6665673" y="3059632"/>
                  <a:pt x="6583938" y="3117136"/>
                </a:cubicBezTo>
                <a:cubicBezTo>
                  <a:pt x="6564058" y="3130408"/>
                  <a:pt x="6541969" y="3134832"/>
                  <a:pt x="6524291" y="3152529"/>
                </a:cubicBezTo>
                <a:lnTo>
                  <a:pt x="6464815" y="3191432"/>
                </a:lnTo>
                <a:lnTo>
                  <a:pt x="6469845" y="3194196"/>
                </a:lnTo>
                <a:cubicBezTo>
                  <a:pt x="6477714" y="3200002"/>
                  <a:pt x="6484755" y="3207328"/>
                  <a:pt x="6490277" y="3217281"/>
                </a:cubicBezTo>
                <a:cubicBezTo>
                  <a:pt x="6494695" y="3226128"/>
                  <a:pt x="6523417" y="3230553"/>
                  <a:pt x="6541087" y="3241610"/>
                </a:cubicBezTo>
                <a:cubicBezTo>
                  <a:pt x="6547715" y="3246034"/>
                  <a:pt x="6558759" y="3246034"/>
                  <a:pt x="6565386" y="3254881"/>
                </a:cubicBezTo>
                <a:cubicBezTo>
                  <a:pt x="6594102" y="3290267"/>
                  <a:pt x="6636077" y="3301324"/>
                  <a:pt x="6673629" y="3321234"/>
                </a:cubicBezTo>
                <a:cubicBezTo>
                  <a:pt x="6680255" y="3327867"/>
                  <a:pt x="6686881" y="3336714"/>
                  <a:pt x="6693509" y="3345563"/>
                </a:cubicBezTo>
                <a:cubicBezTo>
                  <a:pt x="6715598" y="3336714"/>
                  <a:pt x="6731060" y="3356620"/>
                  <a:pt x="6737687" y="3367677"/>
                </a:cubicBezTo>
                <a:cubicBezTo>
                  <a:pt x="6753156" y="3389797"/>
                  <a:pt x="6779662" y="3394220"/>
                  <a:pt x="6792915" y="3411908"/>
                </a:cubicBezTo>
                <a:cubicBezTo>
                  <a:pt x="6810587" y="3434029"/>
                  <a:pt x="6837093" y="3442878"/>
                  <a:pt x="6856974" y="3460566"/>
                </a:cubicBezTo>
                <a:cubicBezTo>
                  <a:pt x="6872443" y="3473838"/>
                  <a:pt x="6894532" y="3473838"/>
                  <a:pt x="6909994" y="3491534"/>
                </a:cubicBezTo>
                <a:cubicBezTo>
                  <a:pt x="6916621" y="3500382"/>
                  <a:pt x="6914412" y="3507016"/>
                  <a:pt x="6916621" y="3513648"/>
                </a:cubicBezTo>
                <a:cubicBezTo>
                  <a:pt x="6927665" y="3518072"/>
                  <a:pt x="6934292" y="3526919"/>
                  <a:pt x="6947545" y="3531344"/>
                </a:cubicBezTo>
                <a:cubicBezTo>
                  <a:pt x="6956381" y="3533559"/>
                  <a:pt x="6965217" y="3542399"/>
                  <a:pt x="6976261" y="3544615"/>
                </a:cubicBezTo>
                <a:cubicBezTo>
                  <a:pt x="6971843" y="3557887"/>
                  <a:pt x="6960799" y="3566729"/>
                  <a:pt x="6951963" y="3560096"/>
                </a:cubicBezTo>
                <a:cubicBezTo>
                  <a:pt x="6932083" y="3546824"/>
                  <a:pt x="6932083" y="3566729"/>
                  <a:pt x="6925456" y="3575578"/>
                </a:cubicBezTo>
                <a:cubicBezTo>
                  <a:pt x="6925456" y="3584425"/>
                  <a:pt x="6929874" y="3586639"/>
                  <a:pt x="6936500" y="3588849"/>
                </a:cubicBezTo>
                <a:cubicBezTo>
                  <a:pt x="6938710" y="3586639"/>
                  <a:pt x="6940919" y="3586639"/>
                  <a:pt x="6943127" y="3586639"/>
                </a:cubicBezTo>
                <a:cubicBezTo>
                  <a:pt x="6951963" y="3568944"/>
                  <a:pt x="6963007" y="3575578"/>
                  <a:pt x="6974053" y="3586639"/>
                </a:cubicBezTo>
                <a:cubicBezTo>
                  <a:pt x="6980679" y="3595482"/>
                  <a:pt x="6985097" y="3604329"/>
                  <a:pt x="6998357" y="3604329"/>
                </a:cubicBezTo>
                <a:cubicBezTo>
                  <a:pt x="6993939" y="3595482"/>
                  <a:pt x="6991729" y="3586639"/>
                  <a:pt x="7000565" y="3580002"/>
                </a:cubicBezTo>
                <a:cubicBezTo>
                  <a:pt x="7016027" y="3571152"/>
                  <a:pt x="7002775" y="3595482"/>
                  <a:pt x="7013819" y="3591058"/>
                </a:cubicBezTo>
                <a:cubicBezTo>
                  <a:pt x="7018237" y="3591058"/>
                  <a:pt x="7024863" y="3591058"/>
                  <a:pt x="7029281" y="3591058"/>
                </a:cubicBezTo>
                <a:cubicBezTo>
                  <a:pt x="7044744" y="3602121"/>
                  <a:pt x="7057997" y="3586639"/>
                  <a:pt x="7075668" y="3586639"/>
                </a:cubicBezTo>
                <a:cubicBezTo>
                  <a:pt x="7073459" y="3602121"/>
                  <a:pt x="7057997" y="3613176"/>
                  <a:pt x="7069041" y="3630872"/>
                </a:cubicBezTo>
                <a:cubicBezTo>
                  <a:pt x="7071250" y="3635296"/>
                  <a:pt x="7053579" y="3655202"/>
                  <a:pt x="7042535" y="3664049"/>
                </a:cubicBezTo>
                <a:cubicBezTo>
                  <a:pt x="7029281" y="3675106"/>
                  <a:pt x="7035908" y="3683954"/>
                  <a:pt x="7044744" y="3688378"/>
                </a:cubicBezTo>
                <a:cubicBezTo>
                  <a:pt x="7075668" y="3701643"/>
                  <a:pt x="7060206" y="3721554"/>
                  <a:pt x="7051370" y="3739243"/>
                </a:cubicBezTo>
                <a:cubicBezTo>
                  <a:pt x="7029281" y="3745883"/>
                  <a:pt x="7029281" y="3723763"/>
                  <a:pt x="7018237" y="3717131"/>
                </a:cubicBezTo>
                <a:cubicBezTo>
                  <a:pt x="6985097" y="3690586"/>
                  <a:pt x="6951963" y="3664049"/>
                  <a:pt x="6918830" y="3637506"/>
                </a:cubicBezTo>
                <a:cubicBezTo>
                  <a:pt x="6914412" y="3633082"/>
                  <a:pt x="6909994" y="3630872"/>
                  <a:pt x="6905576" y="3626448"/>
                </a:cubicBezTo>
                <a:cubicBezTo>
                  <a:pt x="6890114" y="3624234"/>
                  <a:pt x="6879069" y="3613176"/>
                  <a:pt x="6870233" y="3599905"/>
                </a:cubicBezTo>
                <a:cubicBezTo>
                  <a:pt x="6861392" y="3597696"/>
                  <a:pt x="6854766" y="3588849"/>
                  <a:pt x="6850347" y="3582215"/>
                </a:cubicBezTo>
                <a:cubicBezTo>
                  <a:pt x="6848138" y="3580002"/>
                  <a:pt x="6845929" y="3580002"/>
                  <a:pt x="6843721" y="3577792"/>
                </a:cubicBezTo>
                <a:cubicBezTo>
                  <a:pt x="6826049" y="3568944"/>
                  <a:pt x="6817213" y="3553462"/>
                  <a:pt x="6812795" y="3533559"/>
                </a:cubicBezTo>
                <a:cubicBezTo>
                  <a:pt x="6806169" y="3529135"/>
                  <a:pt x="6801751" y="3524711"/>
                  <a:pt x="6799543" y="3515864"/>
                </a:cubicBezTo>
                <a:cubicBezTo>
                  <a:pt x="6795125" y="3513648"/>
                  <a:pt x="6788497" y="3511439"/>
                  <a:pt x="6781871" y="3509230"/>
                </a:cubicBezTo>
                <a:cubicBezTo>
                  <a:pt x="6768617" y="3531344"/>
                  <a:pt x="6759782" y="3518072"/>
                  <a:pt x="6750947" y="3504807"/>
                </a:cubicBezTo>
                <a:cubicBezTo>
                  <a:pt x="6755365" y="3500382"/>
                  <a:pt x="6757573" y="3495957"/>
                  <a:pt x="6750947" y="3491534"/>
                </a:cubicBezTo>
                <a:cubicBezTo>
                  <a:pt x="6750947" y="3489319"/>
                  <a:pt x="6750947" y="3487109"/>
                  <a:pt x="6750947" y="3484895"/>
                </a:cubicBezTo>
                <a:cubicBezTo>
                  <a:pt x="6746522" y="3478262"/>
                  <a:pt x="6742104" y="3469414"/>
                  <a:pt x="6737687" y="3460566"/>
                </a:cubicBezTo>
                <a:cubicBezTo>
                  <a:pt x="6731060" y="3458358"/>
                  <a:pt x="6724433" y="3453934"/>
                  <a:pt x="6717807" y="3449511"/>
                </a:cubicBezTo>
                <a:cubicBezTo>
                  <a:pt x="6713389" y="3449511"/>
                  <a:pt x="6711181" y="3449511"/>
                  <a:pt x="6706762" y="3449511"/>
                </a:cubicBezTo>
                <a:cubicBezTo>
                  <a:pt x="6695717" y="3449511"/>
                  <a:pt x="6689091" y="3445086"/>
                  <a:pt x="6686881" y="3431815"/>
                </a:cubicBezTo>
                <a:cubicBezTo>
                  <a:pt x="6678047" y="3422971"/>
                  <a:pt x="6667003" y="3416334"/>
                  <a:pt x="6658167" y="3407485"/>
                </a:cubicBezTo>
                <a:cubicBezTo>
                  <a:pt x="6638286" y="3403068"/>
                  <a:pt x="6627235" y="3392005"/>
                  <a:pt x="6618399" y="3376525"/>
                </a:cubicBezTo>
                <a:cubicBezTo>
                  <a:pt x="6613983" y="3372101"/>
                  <a:pt x="6609564" y="3363253"/>
                  <a:pt x="6616191" y="3361044"/>
                </a:cubicBezTo>
                <a:cubicBezTo>
                  <a:pt x="6625027" y="3358829"/>
                  <a:pt x="6627235" y="3369891"/>
                  <a:pt x="6631659" y="3376525"/>
                </a:cubicBezTo>
                <a:cubicBezTo>
                  <a:pt x="6644912" y="3383157"/>
                  <a:pt x="6658167" y="3392005"/>
                  <a:pt x="6669211" y="3400852"/>
                </a:cubicBezTo>
                <a:cubicBezTo>
                  <a:pt x="6680255" y="3405277"/>
                  <a:pt x="6691301" y="3411908"/>
                  <a:pt x="6693509" y="3425181"/>
                </a:cubicBezTo>
                <a:cubicBezTo>
                  <a:pt x="6702344" y="3427395"/>
                  <a:pt x="6708971" y="3431815"/>
                  <a:pt x="6715598" y="3436239"/>
                </a:cubicBezTo>
                <a:cubicBezTo>
                  <a:pt x="6717807" y="3438453"/>
                  <a:pt x="6722224" y="3440662"/>
                  <a:pt x="6726642" y="3442878"/>
                </a:cubicBezTo>
                <a:cubicBezTo>
                  <a:pt x="6731060" y="3447302"/>
                  <a:pt x="6737687" y="3449511"/>
                  <a:pt x="6744313" y="3453934"/>
                </a:cubicBezTo>
                <a:cubicBezTo>
                  <a:pt x="6757573" y="3460566"/>
                  <a:pt x="6775245" y="3460566"/>
                  <a:pt x="6777453" y="3480477"/>
                </a:cubicBezTo>
                <a:cubicBezTo>
                  <a:pt x="6781871" y="3484895"/>
                  <a:pt x="6784080" y="3489319"/>
                  <a:pt x="6788497" y="3495957"/>
                </a:cubicBezTo>
                <a:cubicBezTo>
                  <a:pt x="6790707" y="3495957"/>
                  <a:pt x="6792915" y="3495957"/>
                  <a:pt x="6795125" y="3498167"/>
                </a:cubicBezTo>
                <a:cubicBezTo>
                  <a:pt x="6797333" y="3500382"/>
                  <a:pt x="6799543" y="3504807"/>
                  <a:pt x="6801751" y="3507016"/>
                </a:cubicBezTo>
                <a:cubicBezTo>
                  <a:pt x="6808377" y="3513648"/>
                  <a:pt x="6821631" y="3515864"/>
                  <a:pt x="6826049" y="3526919"/>
                </a:cubicBezTo>
                <a:cubicBezTo>
                  <a:pt x="6839303" y="3526919"/>
                  <a:pt x="6834885" y="3542399"/>
                  <a:pt x="6843721" y="3544615"/>
                </a:cubicBezTo>
                <a:cubicBezTo>
                  <a:pt x="6850347" y="3542399"/>
                  <a:pt x="6854766" y="3544615"/>
                  <a:pt x="6856974" y="3551248"/>
                </a:cubicBezTo>
                <a:cubicBezTo>
                  <a:pt x="6859183" y="3553462"/>
                  <a:pt x="6863601" y="3555671"/>
                  <a:pt x="6863601" y="3557887"/>
                </a:cubicBezTo>
                <a:lnTo>
                  <a:pt x="6863601" y="3555671"/>
                </a:lnTo>
                <a:cubicBezTo>
                  <a:pt x="6872443" y="3551248"/>
                  <a:pt x="6879069" y="3551248"/>
                  <a:pt x="6885695" y="3553462"/>
                </a:cubicBezTo>
                <a:cubicBezTo>
                  <a:pt x="6883487" y="3551248"/>
                  <a:pt x="6881279" y="3549039"/>
                  <a:pt x="6879069" y="3544615"/>
                </a:cubicBezTo>
                <a:cubicBezTo>
                  <a:pt x="6876861" y="3544615"/>
                  <a:pt x="6876861" y="3544615"/>
                  <a:pt x="6876861" y="3544615"/>
                </a:cubicBezTo>
                <a:cubicBezTo>
                  <a:pt x="6861392" y="3531344"/>
                  <a:pt x="6845929" y="3520288"/>
                  <a:pt x="6830467" y="3509230"/>
                </a:cubicBezTo>
                <a:cubicBezTo>
                  <a:pt x="6819423" y="3504807"/>
                  <a:pt x="6810587" y="3498167"/>
                  <a:pt x="6799543" y="3489319"/>
                </a:cubicBezTo>
                <a:cubicBezTo>
                  <a:pt x="6815005" y="3473838"/>
                  <a:pt x="6823841" y="3495957"/>
                  <a:pt x="6837093" y="3498167"/>
                </a:cubicBezTo>
                <a:cubicBezTo>
                  <a:pt x="6837093" y="3498167"/>
                  <a:pt x="6837093" y="3500382"/>
                  <a:pt x="6837093" y="3502591"/>
                </a:cubicBezTo>
                <a:lnTo>
                  <a:pt x="6874651" y="3511439"/>
                </a:lnTo>
                <a:cubicBezTo>
                  <a:pt x="6863601" y="3504807"/>
                  <a:pt x="6854766" y="3495957"/>
                  <a:pt x="6848138" y="3484895"/>
                </a:cubicBezTo>
                <a:cubicBezTo>
                  <a:pt x="6832675" y="3487109"/>
                  <a:pt x="6832675" y="3462782"/>
                  <a:pt x="6819423" y="3464991"/>
                </a:cubicBezTo>
                <a:cubicBezTo>
                  <a:pt x="6806169" y="3462782"/>
                  <a:pt x="6797333" y="3453934"/>
                  <a:pt x="6788497" y="3447302"/>
                </a:cubicBezTo>
                <a:cubicBezTo>
                  <a:pt x="6773035" y="3422971"/>
                  <a:pt x="6744313" y="3409700"/>
                  <a:pt x="6722224" y="3392005"/>
                </a:cubicBezTo>
                <a:cubicBezTo>
                  <a:pt x="6717807" y="3387581"/>
                  <a:pt x="6711181" y="3383157"/>
                  <a:pt x="6704553" y="3376525"/>
                </a:cubicBezTo>
                <a:cubicBezTo>
                  <a:pt x="6675837" y="3380948"/>
                  <a:pt x="6662583" y="3356620"/>
                  <a:pt x="6644912" y="3343347"/>
                </a:cubicBezTo>
                <a:cubicBezTo>
                  <a:pt x="6631659" y="3332291"/>
                  <a:pt x="6613983" y="3323443"/>
                  <a:pt x="6609564" y="3303539"/>
                </a:cubicBezTo>
                <a:cubicBezTo>
                  <a:pt x="6600728" y="3310171"/>
                  <a:pt x="6591893" y="3312387"/>
                  <a:pt x="6580848" y="3301324"/>
                </a:cubicBezTo>
                <a:cubicBezTo>
                  <a:pt x="6547715" y="3268153"/>
                  <a:pt x="6507949" y="3246034"/>
                  <a:pt x="6463771" y="3230553"/>
                </a:cubicBezTo>
                <a:cubicBezTo>
                  <a:pt x="6457143" y="3228338"/>
                  <a:pt x="6448308" y="3228338"/>
                  <a:pt x="6443890" y="3223914"/>
                </a:cubicBezTo>
                <a:cubicBezTo>
                  <a:pt x="6448308" y="3228338"/>
                  <a:pt x="6452725" y="3232762"/>
                  <a:pt x="6457143" y="3239401"/>
                </a:cubicBezTo>
                <a:cubicBezTo>
                  <a:pt x="6459352" y="3243818"/>
                  <a:pt x="6470397" y="3246034"/>
                  <a:pt x="6470397" y="3254881"/>
                </a:cubicBezTo>
                <a:cubicBezTo>
                  <a:pt x="6485860" y="3263729"/>
                  <a:pt x="6505740" y="3268153"/>
                  <a:pt x="6514582" y="3285842"/>
                </a:cubicBezTo>
                <a:cubicBezTo>
                  <a:pt x="6523417" y="3288058"/>
                  <a:pt x="6532253" y="3290267"/>
                  <a:pt x="6525626" y="3301324"/>
                </a:cubicBezTo>
                <a:cubicBezTo>
                  <a:pt x="6521208" y="3310171"/>
                  <a:pt x="6514582" y="3303539"/>
                  <a:pt x="6510158" y="3296899"/>
                </a:cubicBezTo>
                <a:cubicBezTo>
                  <a:pt x="6505740" y="3294690"/>
                  <a:pt x="6503531" y="3290267"/>
                  <a:pt x="6499113" y="3288058"/>
                </a:cubicBezTo>
                <a:cubicBezTo>
                  <a:pt x="6483651" y="3281418"/>
                  <a:pt x="6468189" y="3274785"/>
                  <a:pt x="6459352" y="3261514"/>
                </a:cubicBezTo>
                <a:cubicBezTo>
                  <a:pt x="6446099" y="3250457"/>
                  <a:pt x="6431189" y="3241058"/>
                  <a:pt x="6416831" y="3231104"/>
                </a:cubicBezTo>
                <a:lnTo>
                  <a:pt x="6411360" y="3226399"/>
                </a:lnTo>
                <a:lnTo>
                  <a:pt x="6358618" y="3260899"/>
                </a:lnTo>
                <a:cubicBezTo>
                  <a:pt x="6354200" y="3263113"/>
                  <a:pt x="6351992" y="3258689"/>
                  <a:pt x="6351992" y="3254266"/>
                </a:cubicBezTo>
                <a:cubicBezTo>
                  <a:pt x="6366350" y="3245418"/>
                  <a:pt x="6379603" y="3235188"/>
                  <a:pt x="6392339" y="3224335"/>
                </a:cubicBezTo>
                <a:lnTo>
                  <a:pt x="6400444" y="3217010"/>
                </a:lnTo>
                <a:lnTo>
                  <a:pt x="6377617" y="3197376"/>
                </a:lnTo>
                <a:cubicBezTo>
                  <a:pt x="6388661" y="3186320"/>
                  <a:pt x="6393079" y="3199585"/>
                  <a:pt x="6401921" y="3201800"/>
                </a:cubicBezTo>
                <a:lnTo>
                  <a:pt x="6412208" y="3206379"/>
                </a:lnTo>
                <a:lnTo>
                  <a:pt x="6415010" y="3203846"/>
                </a:lnTo>
                <a:lnTo>
                  <a:pt x="6406339" y="3195161"/>
                </a:lnTo>
                <a:cubicBezTo>
                  <a:pt x="6388661" y="3181896"/>
                  <a:pt x="6368781" y="3168624"/>
                  <a:pt x="6351110" y="3153143"/>
                </a:cubicBezTo>
                <a:cubicBezTo>
                  <a:pt x="6326812" y="3168624"/>
                  <a:pt x="6311349" y="3161990"/>
                  <a:pt x="6282634" y="3131023"/>
                </a:cubicBezTo>
                <a:cubicBezTo>
                  <a:pt x="6276559" y="3129365"/>
                  <a:pt x="6271311" y="3126462"/>
                  <a:pt x="6266444" y="3122903"/>
                </a:cubicBezTo>
                <a:lnTo>
                  <a:pt x="6255352" y="3113287"/>
                </a:lnTo>
                <a:lnTo>
                  <a:pt x="6255069" y="3113544"/>
                </a:lnTo>
                <a:cubicBezTo>
                  <a:pt x="6249270" y="3119349"/>
                  <a:pt x="6245957" y="3125984"/>
                  <a:pt x="6254793" y="3137041"/>
                </a:cubicBezTo>
                <a:cubicBezTo>
                  <a:pt x="6237121" y="3137041"/>
                  <a:pt x="6232704" y="3154737"/>
                  <a:pt x="6223867" y="3161369"/>
                </a:cubicBezTo>
                <a:cubicBezTo>
                  <a:pt x="6215032" y="3165793"/>
                  <a:pt x="6197362" y="3163585"/>
                  <a:pt x="6206197" y="3179065"/>
                </a:cubicBezTo>
                <a:lnTo>
                  <a:pt x="6209131" y="3182659"/>
                </a:lnTo>
                <a:lnTo>
                  <a:pt x="6211910" y="3184411"/>
                </a:lnTo>
                <a:lnTo>
                  <a:pt x="6213134" y="3184871"/>
                </a:lnTo>
                <a:cubicBezTo>
                  <a:pt x="6219037" y="3184458"/>
                  <a:pt x="6222764" y="3169114"/>
                  <a:pt x="6232704" y="3172432"/>
                </a:cubicBezTo>
                <a:cubicBezTo>
                  <a:pt x="6231600" y="3179065"/>
                  <a:pt x="6228839" y="3184594"/>
                  <a:pt x="6224974" y="3188188"/>
                </a:cubicBezTo>
                <a:lnTo>
                  <a:pt x="6220477" y="3189488"/>
                </a:lnTo>
                <a:lnTo>
                  <a:pt x="6293678" y="3230553"/>
                </a:lnTo>
                <a:cubicBezTo>
                  <a:pt x="6362155" y="3272571"/>
                  <a:pt x="6432845" y="3312387"/>
                  <a:pt x="6501322" y="3356620"/>
                </a:cubicBezTo>
                <a:cubicBezTo>
                  <a:pt x="6538879" y="3383157"/>
                  <a:pt x="6576430" y="3405277"/>
                  <a:pt x="6607355" y="3438453"/>
                </a:cubicBezTo>
                <a:lnTo>
                  <a:pt x="6625027" y="3449511"/>
                </a:lnTo>
                <a:lnTo>
                  <a:pt x="6627235" y="3449511"/>
                </a:lnTo>
                <a:lnTo>
                  <a:pt x="6627235" y="3451725"/>
                </a:lnTo>
                <a:cubicBezTo>
                  <a:pt x="6662583" y="3467205"/>
                  <a:pt x="6691301" y="3495957"/>
                  <a:pt x="6722224" y="3520288"/>
                </a:cubicBezTo>
                <a:cubicBezTo>
                  <a:pt x="6768617" y="3560096"/>
                  <a:pt x="6821631" y="3595482"/>
                  <a:pt x="6870233" y="3635296"/>
                </a:cubicBezTo>
                <a:cubicBezTo>
                  <a:pt x="6918830" y="3675106"/>
                  <a:pt x="6969635" y="3714915"/>
                  <a:pt x="7016027" y="3759148"/>
                </a:cubicBezTo>
                <a:cubicBezTo>
                  <a:pt x="7097757" y="3834349"/>
                  <a:pt x="7177283" y="3911758"/>
                  <a:pt x="7256811" y="3989168"/>
                </a:cubicBezTo>
                <a:cubicBezTo>
                  <a:pt x="7265646" y="3995803"/>
                  <a:pt x="7274482" y="4004650"/>
                  <a:pt x="7283317" y="4011288"/>
                </a:cubicBezTo>
                <a:cubicBezTo>
                  <a:pt x="7296571" y="4013497"/>
                  <a:pt x="7296571" y="4002440"/>
                  <a:pt x="7294363" y="3993593"/>
                </a:cubicBezTo>
                <a:cubicBezTo>
                  <a:pt x="7292153" y="3986959"/>
                  <a:pt x="7281109" y="3986959"/>
                  <a:pt x="7281109" y="3975896"/>
                </a:cubicBezTo>
                <a:cubicBezTo>
                  <a:pt x="7272273" y="3962632"/>
                  <a:pt x="7252393" y="3969263"/>
                  <a:pt x="7243557" y="3951569"/>
                </a:cubicBezTo>
                <a:cubicBezTo>
                  <a:pt x="7261228" y="3938302"/>
                  <a:pt x="7283317" y="3944936"/>
                  <a:pt x="7300989" y="3969263"/>
                </a:cubicBezTo>
                <a:cubicBezTo>
                  <a:pt x="7305407" y="3975896"/>
                  <a:pt x="7312033" y="3980320"/>
                  <a:pt x="7318661" y="3986959"/>
                </a:cubicBezTo>
                <a:cubicBezTo>
                  <a:pt x="7336332" y="3989168"/>
                  <a:pt x="7331914" y="4006865"/>
                  <a:pt x="7338547" y="4017922"/>
                </a:cubicBezTo>
                <a:cubicBezTo>
                  <a:pt x="7340755" y="4017922"/>
                  <a:pt x="7342965" y="4017922"/>
                  <a:pt x="7342965" y="4020130"/>
                </a:cubicBezTo>
                <a:cubicBezTo>
                  <a:pt x="7349591" y="4022346"/>
                  <a:pt x="7356217" y="4026769"/>
                  <a:pt x="7365053" y="4028977"/>
                </a:cubicBezTo>
                <a:lnTo>
                  <a:pt x="7395978" y="4057730"/>
                </a:lnTo>
                <a:lnTo>
                  <a:pt x="7398187" y="4057730"/>
                </a:lnTo>
                <a:cubicBezTo>
                  <a:pt x="7426903" y="4057730"/>
                  <a:pt x="7440157" y="4082060"/>
                  <a:pt x="7457834" y="4097546"/>
                </a:cubicBezTo>
                <a:cubicBezTo>
                  <a:pt x="7466669" y="4106387"/>
                  <a:pt x="7477715" y="4113026"/>
                  <a:pt x="7488759" y="4117450"/>
                </a:cubicBezTo>
                <a:cubicBezTo>
                  <a:pt x="7486549" y="4113026"/>
                  <a:pt x="7488759" y="4106387"/>
                  <a:pt x="7490967" y="4101963"/>
                </a:cubicBezTo>
                <a:cubicBezTo>
                  <a:pt x="7488759" y="4101963"/>
                  <a:pt x="7486549" y="4101963"/>
                  <a:pt x="7484341" y="4101963"/>
                </a:cubicBezTo>
                <a:lnTo>
                  <a:pt x="7482131" y="4099755"/>
                </a:lnTo>
                <a:cubicBezTo>
                  <a:pt x="7475505" y="4101963"/>
                  <a:pt x="7468879" y="4101963"/>
                  <a:pt x="7462251" y="4095331"/>
                </a:cubicBezTo>
                <a:cubicBezTo>
                  <a:pt x="7464461" y="4086483"/>
                  <a:pt x="7442365" y="4079850"/>
                  <a:pt x="7453409" y="4068792"/>
                </a:cubicBezTo>
                <a:cubicBezTo>
                  <a:pt x="7435739" y="4064369"/>
                  <a:pt x="7418067" y="4059945"/>
                  <a:pt x="7426903" y="4033402"/>
                </a:cubicBezTo>
                <a:cubicBezTo>
                  <a:pt x="7429111" y="4024554"/>
                  <a:pt x="7420276" y="4015712"/>
                  <a:pt x="7409231" y="4011288"/>
                </a:cubicBezTo>
                <a:cubicBezTo>
                  <a:pt x="7407022" y="4011288"/>
                  <a:pt x="7407022" y="4011288"/>
                  <a:pt x="7404814" y="4011288"/>
                </a:cubicBezTo>
                <a:cubicBezTo>
                  <a:pt x="7400396" y="4013497"/>
                  <a:pt x="7398187" y="4015712"/>
                  <a:pt x="7393769" y="4015712"/>
                </a:cubicBezTo>
                <a:cubicBezTo>
                  <a:pt x="7387142" y="4017922"/>
                  <a:pt x="7380516" y="4011288"/>
                  <a:pt x="7382725" y="4004650"/>
                </a:cubicBezTo>
                <a:cubicBezTo>
                  <a:pt x="7384934" y="4000226"/>
                  <a:pt x="7387142" y="4002440"/>
                  <a:pt x="7391560" y="4002440"/>
                </a:cubicBezTo>
                <a:cubicBezTo>
                  <a:pt x="7387142" y="3998016"/>
                  <a:pt x="7384934" y="3993593"/>
                  <a:pt x="7384934" y="3986959"/>
                </a:cubicBezTo>
                <a:cubicBezTo>
                  <a:pt x="7389351" y="3980320"/>
                  <a:pt x="7395978" y="3975896"/>
                  <a:pt x="7398187" y="3967049"/>
                </a:cubicBezTo>
                <a:cubicBezTo>
                  <a:pt x="7418067" y="3998016"/>
                  <a:pt x="7457834" y="4011288"/>
                  <a:pt x="7473295" y="4046673"/>
                </a:cubicBezTo>
                <a:cubicBezTo>
                  <a:pt x="7502011" y="4048882"/>
                  <a:pt x="7510847" y="4071002"/>
                  <a:pt x="7528519" y="4088698"/>
                </a:cubicBezTo>
                <a:cubicBezTo>
                  <a:pt x="7548399" y="4108603"/>
                  <a:pt x="7548399" y="4141779"/>
                  <a:pt x="7577121" y="4159469"/>
                </a:cubicBezTo>
                <a:cubicBezTo>
                  <a:pt x="7559443" y="4150627"/>
                  <a:pt x="7552816" y="4170532"/>
                  <a:pt x="7539564" y="4172740"/>
                </a:cubicBezTo>
                <a:cubicBezTo>
                  <a:pt x="7530727" y="4172740"/>
                  <a:pt x="7543981" y="4188220"/>
                  <a:pt x="7546190" y="4188220"/>
                </a:cubicBezTo>
                <a:cubicBezTo>
                  <a:pt x="7559443" y="4183797"/>
                  <a:pt x="7579330" y="4194860"/>
                  <a:pt x="7585957" y="4174956"/>
                </a:cubicBezTo>
                <a:cubicBezTo>
                  <a:pt x="7590374" y="4166108"/>
                  <a:pt x="7594792" y="4161684"/>
                  <a:pt x="7605837" y="4161684"/>
                </a:cubicBezTo>
                <a:cubicBezTo>
                  <a:pt x="7621299" y="4163893"/>
                  <a:pt x="7630135" y="4172740"/>
                  <a:pt x="7636761" y="4188220"/>
                </a:cubicBezTo>
                <a:cubicBezTo>
                  <a:pt x="7641179" y="4199283"/>
                  <a:pt x="7652223" y="4192644"/>
                  <a:pt x="7661059" y="4192644"/>
                </a:cubicBezTo>
                <a:cubicBezTo>
                  <a:pt x="7650015" y="4174956"/>
                  <a:pt x="7638971" y="4157260"/>
                  <a:pt x="7627925" y="4139564"/>
                </a:cubicBezTo>
                <a:cubicBezTo>
                  <a:pt x="7638971" y="4135140"/>
                  <a:pt x="7647805" y="4137355"/>
                  <a:pt x="7652223" y="4146203"/>
                </a:cubicBezTo>
                <a:cubicBezTo>
                  <a:pt x="7658851" y="4177164"/>
                  <a:pt x="7680939" y="4172740"/>
                  <a:pt x="7700825" y="4166108"/>
                </a:cubicBezTo>
                <a:cubicBezTo>
                  <a:pt x="7711870" y="4161684"/>
                  <a:pt x="7727333" y="4152836"/>
                  <a:pt x="7731751" y="4168317"/>
                </a:cubicBezTo>
                <a:cubicBezTo>
                  <a:pt x="7736168" y="4186012"/>
                  <a:pt x="7722915" y="4181588"/>
                  <a:pt x="7711870" y="4179379"/>
                </a:cubicBezTo>
                <a:cubicBezTo>
                  <a:pt x="7709662" y="4179379"/>
                  <a:pt x="7703035" y="4190436"/>
                  <a:pt x="7714079" y="4199283"/>
                </a:cubicBezTo>
                <a:cubicBezTo>
                  <a:pt x="7729542" y="4212550"/>
                  <a:pt x="7733959" y="4245726"/>
                  <a:pt x="7720706" y="4261207"/>
                </a:cubicBezTo>
                <a:cubicBezTo>
                  <a:pt x="7711870" y="4270055"/>
                  <a:pt x="7714079" y="4276693"/>
                  <a:pt x="7718497" y="4283327"/>
                </a:cubicBezTo>
                <a:cubicBezTo>
                  <a:pt x="7714079" y="4323136"/>
                  <a:pt x="7742795" y="4340831"/>
                  <a:pt x="7767093" y="4362952"/>
                </a:cubicBezTo>
                <a:cubicBezTo>
                  <a:pt x="7771511" y="4380641"/>
                  <a:pt x="7756049" y="4380641"/>
                  <a:pt x="7742795" y="4387280"/>
                </a:cubicBezTo>
                <a:cubicBezTo>
                  <a:pt x="7756049" y="4391704"/>
                  <a:pt x="7773719" y="4387280"/>
                  <a:pt x="7775929" y="4404969"/>
                </a:cubicBezTo>
                <a:cubicBezTo>
                  <a:pt x="7789183" y="4393913"/>
                  <a:pt x="7795809" y="4396121"/>
                  <a:pt x="7800227" y="4418240"/>
                </a:cubicBezTo>
                <a:cubicBezTo>
                  <a:pt x="7811277" y="4429298"/>
                  <a:pt x="7811277" y="4453627"/>
                  <a:pt x="7837783" y="4446994"/>
                </a:cubicBezTo>
                <a:cubicBezTo>
                  <a:pt x="7822321" y="4420456"/>
                  <a:pt x="7822321" y="4380641"/>
                  <a:pt x="7778137" y="4378433"/>
                </a:cubicBezTo>
                <a:cubicBezTo>
                  <a:pt x="7780347" y="4358527"/>
                  <a:pt x="7793599" y="4356313"/>
                  <a:pt x="7809069" y="4356313"/>
                </a:cubicBezTo>
                <a:cubicBezTo>
                  <a:pt x="7820113" y="4356313"/>
                  <a:pt x="7824531" y="4351888"/>
                  <a:pt x="7813487" y="4343041"/>
                </a:cubicBezTo>
                <a:cubicBezTo>
                  <a:pt x="7809069" y="4340831"/>
                  <a:pt x="7811277" y="4334199"/>
                  <a:pt x="7817903" y="4334199"/>
                </a:cubicBezTo>
                <a:cubicBezTo>
                  <a:pt x="7822321" y="4336407"/>
                  <a:pt x="7828949" y="4336407"/>
                  <a:pt x="7831157" y="4334199"/>
                </a:cubicBezTo>
                <a:cubicBezTo>
                  <a:pt x="7839993" y="4325351"/>
                  <a:pt x="7820113" y="4325351"/>
                  <a:pt x="7824531" y="4320927"/>
                </a:cubicBezTo>
                <a:cubicBezTo>
                  <a:pt x="7828949" y="4316503"/>
                  <a:pt x="7837783" y="4318711"/>
                  <a:pt x="7839993" y="4323136"/>
                </a:cubicBezTo>
                <a:cubicBezTo>
                  <a:pt x="7846619" y="4340831"/>
                  <a:pt x="7862082" y="4358527"/>
                  <a:pt x="7833367" y="4369584"/>
                </a:cubicBezTo>
                <a:cubicBezTo>
                  <a:pt x="7833367" y="4369584"/>
                  <a:pt x="7833367" y="4371793"/>
                  <a:pt x="7831157" y="4376217"/>
                </a:cubicBezTo>
                <a:cubicBezTo>
                  <a:pt x="7857664" y="4362952"/>
                  <a:pt x="7868709" y="4378433"/>
                  <a:pt x="7879753" y="4396121"/>
                </a:cubicBezTo>
                <a:cubicBezTo>
                  <a:pt x="7881962" y="4398336"/>
                  <a:pt x="7884171" y="4400545"/>
                  <a:pt x="7886380" y="4400545"/>
                </a:cubicBezTo>
                <a:cubicBezTo>
                  <a:pt x="7853247" y="4433723"/>
                  <a:pt x="7893007" y="4442570"/>
                  <a:pt x="7904051" y="4462474"/>
                </a:cubicBezTo>
                <a:cubicBezTo>
                  <a:pt x="7904051" y="4462474"/>
                  <a:pt x="7904051" y="4464690"/>
                  <a:pt x="7906261" y="4464690"/>
                </a:cubicBezTo>
                <a:cubicBezTo>
                  <a:pt x="7912887" y="4464690"/>
                  <a:pt x="7921723" y="4469113"/>
                  <a:pt x="7923937" y="4462474"/>
                </a:cubicBezTo>
                <a:cubicBezTo>
                  <a:pt x="7930564" y="4446994"/>
                  <a:pt x="7932773" y="4440360"/>
                  <a:pt x="7941609" y="4460266"/>
                </a:cubicBezTo>
                <a:cubicBezTo>
                  <a:pt x="7948235" y="4469113"/>
                  <a:pt x="7959281" y="4462474"/>
                  <a:pt x="7965907" y="4455842"/>
                </a:cubicBezTo>
                <a:cubicBezTo>
                  <a:pt x="7974743" y="4444785"/>
                  <a:pt x="7963697" y="4442570"/>
                  <a:pt x="7957071" y="4440360"/>
                </a:cubicBezTo>
                <a:cubicBezTo>
                  <a:pt x="7928355" y="4427089"/>
                  <a:pt x="7915097" y="4393913"/>
                  <a:pt x="7890798" y="4374009"/>
                </a:cubicBezTo>
                <a:cubicBezTo>
                  <a:pt x="7884171" y="4369584"/>
                  <a:pt x="7875336" y="4362952"/>
                  <a:pt x="7881962" y="4356313"/>
                </a:cubicBezTo>
                <a:cubicBezTo>
                  <a:pt x="7893007" y="4345255"/>
                  <a:pt x="7890798" y="4362952"/>
                  <a:pt x="7897424" y="4362952"/>
                </a:cubicBezTo>
                <a:cubicBezTo>
                  <a:pt x="7904051" y="4362952"/>
                  <a:pt x="7910679" y="4365161"/>
                  <a:pt x="7915097" y="4367370"/>
                </a:cubicBezTo>
                <a:cubicBezTo>
                  <a:pt x="7926146" y="4374009"/>
                  <a:pt x="7934982" y="4382856"/>
                  <a:pt x="7946027" y="4391704"/>
                </a:cubicBezTo>
                <a:cubicBezTo>
                  <a:pt x="7952653" y="4398336"/>
                  <a:pt x="7957071" y="4407184"/>
                  <a:pt x="7965907" y="4391704"/>
                </a:cubicBezTo>
                <a:cubicBezTo>
                  <a:pt x="7968115" y="4387280"/>
                  <a:pt x="7976951" y="4393913"/>
                  <a:pt x="7976951" y="4400545"/>
                </a:cubicBezTo>
                <a:cubicBezTo>
                  <a:pt x="7974743" y="4413817"/>
                  <a:pt x="7965907" y="4431513"/>
                  <a:pt x="7994623" y="4420456"/>
                </a:cubicBezTo>
                <a:cubicBezTo>
                  <a:pt x="8001250" y="4418240"/>
                  <a:pt x="8003458" y="4440360"/>
                  <a:pt x="8014503" y="4444785"/>
                </a:cubicBezTo>
                <a:cubicBezTo>
                  <a:pt x="8023338" y="4446994"/>
                  <a:pt x="8027756" y="4455842"/>
                  <a:pt x="8027756" y="4462474"/>
                </a:cubicBezTo>
                <a:cubicBezTo>
                  <a:pt x="8027756" y="4462474"/>
                  <a:pt x="8025547" y="4462474"/>
                  <a:pt x="8025547" y="4462474"/>
                </a:cubicBezTo>
                <a:cubicBezTo>
                  <a:pt x="8018921" y="4464690"/>
                  <a:pt x="8016712" y="4473537"/>
                  <a:pt x="8021130" y="4473537"/>
                </a:cubicBezTo>
                <a:cubicBezTo>
                  <a:pt x="8052060" y="4473537"/>
                  <a:pt x="8016712" y="4524404"/>
                  <a:pt x="8056478" y="4515556"/>
                </a:cubicBezTo>
                <a:cubicBezTo>
                  <a:pt x="8056478" y="4515556"/>
                  <a:pt x="8058687" y="4513346"/>
                  <a:pt x="8058687" y="4513346"/>
                </a:cubicBezTo>
                <a:cubicBezTo>
                  <a:pt x="8080776" y="4526619"/>
                  <a:pt x="8082985" y="4553156"/>
                  <a:pt x="8098447" y="4570852"/>
                </a:cubicBezTo>
                <a:cubicBezTo>
                  <a:pt x="8109491" y="4584118"/>
                  <a:pt x="8091821" y="4584118"/>
                  <a:pt x="8085194" y="4586333"/>
                </a:cubicBezTo>
                <a:cubicBezTo>
                  <a:pt x="8078567" y="4588541"/>
                  <a:pt x="8069731" y="4595181"/>
                  <a:pt x="8078567" y="4601813"/>
                </a:cubicBezTo>
                <a:cubicBezTo>
                  <a:pt x="8109491" y="4617293"/>
                  <a:pt x="8080776" y="4634990"/>
                  <a:pt x="8076358" y="4641622"/>
                </a:cubicBezTo>
                <a:cubicBezTo>
                  <a:pt x="8065314" y="4657109"/>
                  <a:pt x="8052060" y="4639414"/>
                  <a:pt x="8041016" y="4634990"/>
                </a:cubicBezTo>
                <a:cubicBezTo>
                  <a:pt x="8018921" y="4621717"/>
                  <a:pt x="8005667" y="4592965"/>
                  <a:pt x="8005667" y="4575276"/>
                </a:cubicBezTo>
                <a:cubicBezTo>
                  <a:pt x="8005667" y="4542099"/>
                  <a:pt x="7985787" y="4570852"/>
                  <a:pt x="7981369" y="4562003"/>
                </a:cubicBezTo>
                <a:cubicBezTo>
                  <a:pt x="7979161" y="4568637"/>
                  <a:pt x="8001250" y="4575276"/>
                  <a:pt x="7981369" y="4577484"/>
                </a:cubicBezTo>
                <a:cubicBezTo>
                  <a:pt x="7968115" y="4577484"/>
                  <a:pt x="7963697" y="4581910"/>
                  <a:pt x="7963697" y="4592965"/>
                </a:cubicBezTo>
                <a:cubicBezTo>
                  <a:pt x="7968115" y="4617293"/>
                  <a:pt x="7999041" y="4615084"/>
                  <a:pt x="8007876" y="4634990"/>
                </a:cubicBezTo>
                <a:cubicBezTo>
                  <a:pt x="8045434" y="4628356"/>
                  <a:pt x="8018921" y="4652686"/>
                  <a:pt x="8023338" y="4663743"/>
                </a:cubicBezTo>
                <a:cubicBezTo>
                  <a:pt x="8047643" y="4652686"/>
                  <a:pt x="8049851" y="4674798"/>
                  <a:pt x="8058687" y="4688071"/>
                </a:cubicBezTo>
                <a:cubicBezTo>
                  <a:pt x="8063105" y="4692495"/>
                  <a:pt x="8065314" y="4696919"/>
                  <a:pt x="8067523" y="4701342"/>
                </a:cubicBezTo>
                <a:cubicBezTo>
                  <a:pt x="8076358" y="4719032"/>
                  <a:pt x="8096239" y="4703551"/>
                  <a:pt x="8105075" y="4721247"/>
                </a:cubicBezTo>
                <a:cubicBezTo>
                  <a:pt x="8113909" y="4736727"/>
                  <a:pt x="8129371" y="4745575"/>
                  <a:pt x="8144835" y="4754424"/>
                </a:cubicBezTo>
                <a:cubicBezTo>
                  <a:pt x="8147044" y="4765480"/>
                  <a:pt x="8096239" y="4767695"/>
                  <a:pt x="8138207" y="4787600"/>
                </a:cubicBezTo>
                <a:cubicBezTo>
                  <a:pt x="8135999" y="4783177"/>
                  <a:pt x="8129371" y="4774328"/>
                  <a:pt x="8135999" y="4772114"/>
                </a:cubicBezTo>
                <a:cubicBezTo>
                  <a:pt x="8160303" y="4765480"/>
                  <a:pt x="8166929" y="4738943"/>
                  <a:pt x="8191228" y="4732303"/>
                </a:cubicBezTo>
                <a:cubicBezTo>
                  <a:pt x="8169139" y="4734519"/>
                  <a:pt x="8155879" y="4710190"/>
                  <a:pt x="8129371" y="4719032"/>
                </a:cubicBezTo>
                <a:cubicBezTo>
                  <a:pt x="8158093" y="4690279"/>
                  <a:pt x="8153670" y="4674798"/>
                  <a:pt x="8138207" y="4643837"/>
                </a:cubicBezTo>
                <a:cubicBezTo>
                  <a:pt x="8124955" y="4621717"/>
                  <a:pt x="8107283" y="4595181"/>
                  <a:pt x="8129371" y="4566427"/>
                </a:cubicBezTo>
                <a:cubicBezTo>
                  <a:pt x="8138207" y="4566427"/>
                  <a:pt x="8140417" y="4557579"/>
                  <a:pt x="8144835" y="4555365"/>
                </a:cubicBezTo>
                <a:cubicBezTo>
                  <a:pt x="8149252" y="4564213"/>
                  <a:pt x="8142626" y="4573060"/>
                  <a:pt x="8155879" y="4581910"/>
                </a:cubicBezTo>
                <a:cubicBezTo>
                  <a:pt x="8177973" y="4597390"/>
                  <a:pt x="8177973" y="4626141"/>
                  <a:pt x="8180183" y="4650471"/>
                </a:cubicBezTo>
                <a:cubicBezTo>
                  <a:pt x="8184601" y="4668167"/>
                  <a:pt x="8202272" y="4685861"/>
                  <a:pt x="8184601" y="4705766"/>
                </a:cubicBezTo>
                <a:cubicBezTo>
                  <a:pt x="8182393" y="4707975"/>
                  <a:pt x="8191228" y="4716823"/>
                  <a:pt x="8197854" y="4716823"/>
                </a:cubicBezTo>
                <a:cubicBezTo>
                  <a:pt x="8208899" y="4719032"/>
                  <a:pt x="8213317" y="4725671"/>
                  <a:pt x="8206690" y="4734519"/>
                </a:cubicBezTo>
                <a:cubicBezTo>
                  <a:pt x="8200063" y="4747784"/>
                  <a:pt x="8228779" y="4756633"/>
                  <a:pt x="8208899" y="4767695"/>
                </a:cubicBezTo>
                <a:cubicBezTo>
                  <a:pt x="8211108" y="4769904"/>
                  <a:pt x="8213317" y="4772114"/>
                  <a:pt x="8215525" y="4774328"/>
                </a:cubicBezTo>
                <a:cubicBezTo>
                  <a:pt x="8237615" y="4780961"/>
                  <a:pt x="8242033" y="4792024"/>
                  <a:pt x="8219943" y="4807505"/>
                </a:cubicBezTo>
                <a:cubicBezTo>
                  <a:pt x="8204481" y="4820776"/>
                  <a:pt x="8228779" y="4827409"/>
                  <a:pt x="8224361" y="4842891"/>
                </a:cubicBezTo>
                <a:cubicBezTo>
                  <a:pt x="8242033" y="4831833"/>
                  <a:pt x="8230988" y="4809714"/>
                  <a:pt x="8248659" y="4803080"/>
                </a:cubicBezTo>
                <a:cubicBezTo>
                  <a:pt x="8257495" y="4822985"/>
                  <a:pt x="8259703" y="4851738"/>
                  <a:pt x="8288427" y="4860585"/>
                </a:cubicBezTo>
                <a:cubicBezTo>
                  <a:pt x="8290635" y="4860585"/>
                  <a:pt x="8288427" y="4871643"/>
                  <a:pt x="8286217" y="4878275"/>
                </a:cubicBezTo>
                <a:cubicBezTo>
                  <a:pt x="8286217" y="4891547"/>
                  <a:pt x="8295053" y="4900395"/>
                  <a:pt x="8301679" y="4909243"/>
                </a:cubicBezTo>
                <a:cubicBezTo>
                  <a:pt x="8317141" y="4929147"/>
                  <a:pt x="8330395" y="4951267"/>
                  <a:pt x="8354693" y="4962324"/>
                </a:cubicBezTo>
                <a:cubicBezTo>
                  <a:pt x="8343649" y="4973380"/>
                  <a:pt x="8334813" y="4968957"/>
                  <a:pt x="8325977" y="4968957"/>
                </a:cubicBezTo>
                <a:cubicBezTo>
                  <a:pt x="8332604" y="4988861"/>
                  <a:pt x="8354693" y="4999924"/>
                  <a:pt x="8350275" y="5024253"/>
                </a:cubicBezTo>
                <a:cubicBezTo>
                  <a:pt x="8339231" y="5037518"/>
                  <a:pt x="8328187" y="5053006"/>
                  <a:pt x="8337022" y="5072910"/>
                </a:cubicBezTo>
                <a:cubicBezTo>
                  <a:pt x="8341439" y="5083967"/>
                  <a:pt x="8334813" y="5088390"/>
                  <a:pt x="8328187" y="5092814"/>
                </a:cubicBezTo>
                <a:cubicBezTo>
                  <a:pt x="8319351" y="5097239"/>
                  <a:pt x="8306097" y="5103871"/>
                  <a:pt x="8299471" y="5092814"/>
                </a:cubicBezTo>
                <a:cubicBezTo>
                  <a:pt x="8286217" y="5070695"/>
                  <a:pt x="8266331" y="5075119"/>
                  <a:pt x="8246451" y="5075119"/>
                </a:cubicBezTo>
                <a:cubicBezTo>
                  <a:pt x="8248659" y="5070695"/>
                  <a:pt x="8253077" y="5066271"/>
                  <a:pt x="8246451" y="5064062"/>
                </a:cubicBezTo>
                <a:cubicBezTo>
                  <a:pt x="8242033" y="5061853"/>
                  <a:pt x="8235405" y="5059638"/>
                  <a:pt x="8228779" y="5057429"/>
                </a:cubicBezTo>
                <a:cubicBezTo>
                  <a:pt x="8219943" y="5059638"/>
                  <a:pt x="8215525" y="5048582"/>
                  <a:pt x="8208899" y="5046366"/>
                </a:cubicBezTo>
                <a:cubicBezTo>
                  <a:pt x="8208899" y="5046366"/>
                  <a:pt x="8206690" y="5046366"/>
                  <a:pt x="8204481" y="5046366"/>
                </a:cubicBezTo>
                <a:cubicBezTo>
                  <a:pt x="8202272" y="5044157"/>
                  <a:pt x="8200063" y="5041943"/>
                  <a:pt x="8197854" y="5039734"/>
                </a:cubicBezTo>
                <a:lnTo>
                  <a:pt x="8190805" y="5037084"/>
                </a:lnTo>
                <a:lnTo>
                  <a:pt x="8189080" y="5050912"/>
                </a:lnTo>
                <a:cubicBezTo>
                  <a:pt x="8186871" y="5064184"/>
                  <a:pt x="8197916" y="5075241"/>
                  <a:pt x="8204542" y="5084089"/>
                </a:cubicBezTo>
                <a:cubicBezTo>
                  <a:pt x="8220005" y="5103994"/>
                  <a:pt x="8233259" y="5126113"/>
                  <a:pt x="8257557" y="5137170"/>
                </a:cubicBezTo>
                <a:cubicBezTo>
                  <a:pt x="8246511" y="5146019"/>
                  <a:pt x="8237677" y="5141594"/>
                  <a:pt x="8228841" y="5143803"/>
                </a:cubicBezTo>
                <a:cubicBezTo>
                  <a:pt x="8235467" y="5161499"/>
                  <a:pt x="8257557" y="5174771"/>
                  <a:pt x="8253139" y="5199099"/>
                </a:cubicBezTo>
                <a:lnTo>
                  <a:pt x="8240130" y="5246875"/>
                </a:lnTo>
                <a:lnTo>
                  <a:pt x="8242033" y="5252058"/>
                </a:lnTo>
                <a:cubicBezTo>
                  <a:pt x="8248659" y="5271963"/>
                  <a:pt x="8268539" y="5258691"/>
                  <a:pt x="8275173" y="5271963"/>
                </a:cubicBezTo>
                <a:cubicBezTo>
                  <a:pt x="8284009" y="5278595"/>
                  <a:pt x="8279591" y="5287444"/>
                  <a:pt x="8277381" y="5294082"/>
                </a:cubicBezTo>
                <a:cubicBezTo>
                  <a:pt x="8277381" y="5300715"/>
                  <a:pt x="8277381" y="5309563"/>
                  <a:pt x="8270749" y="5307348"/>
                </a:cubicBezTo>
                <a:cubicBezTo>
                  <a:pt x="8259703" y="5307348"/>
                  <a:pt x="8264121" y="5298506"/>
                  <a:pt x="8264121" y="5291867"/>
                </a:cubicBezTo>
                <a:cubicBezTo>
                  <a:pt x="8246451" y="5278595"/>
                  <a:pt x="8248659" y="5313988"/>
                  <a:pt x="8233197" y="5305139"/>
                </a:cubicBezTo>
                <a:cubicBezTo>
                  <a:pt x="8230988" y="5311772"/>
                  <a:pt x="8226570" y="5311772"/>
                  <a:pt x="8222152" y="5311772"/>
                </a:cubicBezTo>
                <a:cubicBezTo>
                  <a:pt x="8208899" y="5325044"/>
                  <a:pt x="8202272" y="5316196"/>
                  <a:pt x="8197854" y="5305139"/>
                </a:cubicBezTo>
                <a:cubicBezTo>
                  <a:pt x="8197854" y="5294082"/>
                  <a:pt x="8177973" y="5287444"/>
                  <a:pt x="8193437" y="5276386"/>
                </a:cubicBezTo>
                <a:cubicBezTo>
                  <a:pt x="8184601" y="5269754"/>
                  <a:pt x="8175765" y="5260906"/>
                  <a:pt x="8162513" y="5263114"/>
                </a:cubicBezTo>
                <a:lnTo>
                  <a:pt x="8153143" y="5255080"/>
                </a:lnTo>
                <a:lnTo>
                  <a:pt x="8155940" y="5258813"/>
                </a:lnTo>
                <a:lnTo>
                  <a:pt x="8145733" y="5258813"/>
                </a:lnTo>
                <a:lnTo>
                  <a:pt x="8151461" y="5263114"/>
                </a:lnTo>
                <a:cubicBezTo>
                  <a:pt x="8149252" y="5291867"/>
                  <a:pt x="8177973" y="5311772"/>
                  <a:pt x="8177973" y="5340525"/>
                </a:cubicBezTo>
                <a:cubicBezTo>
                  <a:pt x="8189019" y="5340525"/>
                  <a:pt x="8200063" y="5342740"/>
                  <a:pt x="8197854" y="5356011"/>
                </a:cubicBezTo>
                <a:cubicBezTo>
                  <a:pt x="8195645" y="5367068"/>
                  <a:pt x="8195645" y="5375916"/>
                  <a:pt x="8197854" y="5384757"/>
                </a:cubicBezTo>
                <a:cubicBezTo>
                  <a:pt x="8204481" y="5386973"/>
                  <a:pt x="8204481" y="5389182"/>
                  <a:pt x="8200063" y="5391396"/>
                </a:cubicBezTo>
                <a:cubicBezTo>
                  <a:pt x="8206690" y="5417934"/>
                  <a:pt x="8217734" y="5444477"/>
                  <a:pt x="8233197" y="5466591"/>
                </a:cubicBezTo>
                <a:cubicBezTo>
                  <a:pt x="8239823" y="5475439"/>
                  <a:pt x="8246451" y="5488711"/>
                  <a:pt x="8242033" y="5501982"/>
                </a:cubicBezTo>
                <a:cubicBezTo>
                  <a:pt x="8244241" y="5506406"/>
                  <a:pt x="8248659" y="5513040"/>
                  <a:pt x="8242033" y="5517463"/>
                </a:cubicBezTo>
                <a:cubicBezTo>
                  <a:pt x="8235405" y="5521887"/>
                  <a:pt x="8233197" y="5513040"/>
                  <a:pt x="8230988" y="5506406"/>
                </a:cubicBezTo>
                <a:cubicBezTo>
                  <a:pt x="8222152" y="5484287"/>
                  <a:pt x="8213317" y="5459958"/>
                  <a:pt x="8191228" y="5446687"/>
                </a:cubicBezTo>
                <a:cubicBezTo>
                  <a:pt x="8173557" y="5433421"/>
                  <a:pt x="8184601" y="5411301"/>
                  <a:pt x="8171347" y="5398030"/>
                </a:cubicBezTo>
                <a:cubicBezTo>
                  <a:pt x="8149252" y="5382549"/>
                  <a:pt x="8153670" y="5349372"/>
                  <a:pt x="8131581" y="5331677"/>
                </a:cubicBezTo>
                <a:cubicBezTo>
                  <a:pt x="8124955" y="5329468"/>
                  <a:pt x="8142626" y="5307348"/>
                  <a:pt x="8122745" y="5298506"/>
                </a:cubicBezTo>
                <a:cubicBezTo>
                  <a:pt x="8109491" y="5307348"/>
                  <a:pt x="8105075" y="5289658"/>
                  <a:pt x="8096239" y="5287444"/>
                </a:cubicBezTo>
                <a:cubicBezTo>
                  <a:pt x="8091821" y="5271963"/>
                  <a:pt x="8080776" y="5258691"/>
                  <a:pt x="8071940" y="5247634"/>
                </a:cubicBezTo>
                <a:lnTo>
                  <a:pt x="8071940" y="5253349"/>
                </a:lnTo>
                <a:lnTo>
                  <a:pt x="8089673" y="5291990"/>
                </a:lnTo>
                <a:cubicBezTo>
                  <a:pt x="8107343" y="5298622"/>
                  <a:pt x="8085255" y="5316318"/>
                  <a:pt x="8096299" y="5322952"/>
                </a:cubicBezTo>
                <a:cubicBezTo>
                  <a:pt x="8107343" y="5325166"/>
                  <a:pt x="8113971" y="5329590"/>
                  <a:pt x="8113971" y="5342862"/>
                </a:cubicBezTo>
                <a:cubicBezTo>
                  <a:pt x="8111763" y="5376032"/>
                  <a:pt x="8136060" y="5398151"/>
                  <a:pt x="8144896" y="5426904"/>
                </a:cubicBezTo>
                <a:cubicBezTo>
                  <a:pt x="8151522" y="5444600"/>
                  <a:pt x="8171402" y="5433537"/>
                  <a:pt x="8178036" y="5446809"/>
                </a:cubicBezTo>
                <a:cubicBezTo>
                  <a:pt x="8184662" y="5453442"/>
                  <a:pt x="8182453" y="5460081"/>
                  <a:pt x="8180245" y="5468929"/>
                </a:cubicBezTo>
                <a:cubicBezTo>
                  <a:pt x="8180245" y="5473353"/>
                  <a:pt x="8180245" y="5482195"/>
                  <a:pt x="8171402" y="5482195"/>
                </a:cubicBezTo>
                <a:cubicBezTo>
                  <a:pt x="8162567" y="5479985"/>
                  <a:pt x="8166984" y="5471138"/>
                  <a:pt x="8166984" y="5464505"/>
                </a:cubicBezTo>
                <a:cubicBezTo>
                  <a:pt x="8149313" y="5453442"/>
                  <a:pt x="8151522" y="5486618"/>
                  <a:pt x="8136060" y="5479985"/>
                </a:cubicBezTo>
                <a:cubicBezTo>
                  <a:pt x="8133852" y="5484409"/>
                  <a:pt x="8129433" y="5484409"/>
                  <a:pt x="8125016" y="5484409"/>
                </a:cubicBezTo>
                <a:lnTo>
                  <a:pt x="8123279" y="5483932"/>
                </a:lnTo>
                <a:lnTo>
                  <a:pt x="8135999" y="5528520"/>
                </a:lnTo>
                <a:cubicBezTo>
                  <a:pt x="8140417" y="5544007"/>
                  <a:pt x="8135999" y="5568336"/>
                  <a:pt x="8140417" y="5588240"/>
                </a:cubicBezTo>
                <a:cubicBezTo>
                  <a:pt x="8144835" y="5599297"/>
                  <a:pt x="8151461" y="5610354"/>
                  <a:pt x="8149252" y="5625834"/>
                </a:cubicBezTo>
                <a:cubicBezTo>
                  <a:pt x="8131581" y="5619201"/>
                  <a:pt x="8131581" y="5605930"/>
                  <a:pt x="8127163" y="5594873"/>
                </a:cubicBezTo>
                <a:cubicBezTo>
                  <a:pt x="8118327" y="5586025"/>
                  <a:pt x="8118327" y="5574968"/>
                  <a:pt x="8118327" y="5563911"/>
                </a:cubicBezTo>
                <a:cubicBezTo>
                  <a:pt x="8107283" y="5550640"/>
                  <a:pt x="8100657" y="5535159"/>
                  <a:pt x="8100657" y="5515254"/>
                </a:cubicBezTo>
                <a:lnTo>
                  <a:pt x="8065087" y="5467172"/>
                </a:lnTo>
                <a:lnTo>
                  <a:pt x="8080837" y="5513162"/>
                </a:lnTo>
                <a:cubicBezTo>
                  <a:pt x="8091883" y="5513162"/>
                  <a:pt x="8102927" y="5515370"/>
                  <a:pt x="8100717" y="5530858"/>
                </a:cubicBezTo>
                <a:cubicBezTo>
                  <a:pt x="8098509" y="5539699"/>
                  <a:pt x="8098509" y="5548547"/>
                  <a:pt x="8100717" y="5557395"/>
                </a:cubicBezTo>
                <a:cubicBezTo>
                  <a:pt x="8107343" y="5559604"/>
                  <a:pt x="8107343" y="5561819"/>
                  <a:pt x="8100717" y="5564028"/>
                </a:cubicBezTo>
                <a:cubicBezTo>
                  <a:pt x="8109553" y="5590572"/>
                  <a:pt x="8120597" y="5617109"/>
                  <a:pt x="8136060" y="5641437"/>
                </a:cubicBezTo>
                <a:cubicBezTo>
                  <a:pt x="8142687" y="5650286"/>
                  <a:pt x="8149313" y="5661349"/>
                  <a:pt x="8144896" y="5674614"/>
                </a:cubicBezTo>
                <a:cubicBezTo>
                  <a:pt x="8147104" y="5679038"/>
                  <a:pt x="8151522" y="5687886"/>
                  <a:pt x="8144896" y="5690101"/>
                </a:cubicBezTo>
                <a:cubicBezTo>
                  <a:pt x="8138269" y="5694519"/>
                  <a:pt x="8136060" y="5685677"/>
                  <a:pt x="8133852" y="5681253"/>
                </a:cubicBezTo>
                <a:cubicBezTo>
                  <a:pt x="8125016" y="5656924"/>
                  <a:pt x="8116179" y="5634805"/>
                  <a:pt x="8094091" y="5619325"/>
                </a:cubicBezTo>
                <a:cubicBezTo>
                  <a:pt x="8076419" y="5606052"/>
                  <a:pt x="8087463" y="5583938"/>
                  <a:pt x="8074211" y="5570667"/>
                </a:cubicBezTo>
                <a:cubicBezTo>
                  <a:pt x="8052115" y="5557395"/>
                  <a:pt x="8056533" y="5524218"/>
                  <a:pt x="8034445" y="5506523"/>
                </a:cubicBezTo>
                <a:cubicBezTo>
                  <a:pt x="8027817" y="5502106"/>
                  <a:pt x="8043279" y="5479985"/>
                  <a:pt x="8025608" y="5473353"/>
                </a:cubicBezTo>
                <a:cubicBezTo>
                  <a:pt x="8010146" y="5479985"/>
                  <a:pt x="8007937" y="5464505"/>
                  <a:pt x="7999102" y="5460081"/>
                </a:cubicBezTo>
                <a:cubicBezTo>
                  <a:pt x="7994684" y="5444600"/>
                  <a:pt x="7983639" y="5433537"/>
                  <a:pt x="7974803" y="5420272"/>
                </a:cubicBezTo>
                <a:cubicBezTo>
                  <a:pt x="7974803" y="5426904"/>
                  <a:pt x="7977013" y="5431328"/>
                  <a:pt x="7974803" y="5437962"/>
                </a:cubicBezTo>
                <a:cubicBezTo>
                  <a:pt x="7974803" y="5455656"/>
                  <a:pt x="7988057" y="5471138"/>
                  <a:pt x="7977013" y="5493257"/>
                </a:cubicBezTo>
                <a:cubicBezTo>
                  <a:pt x="7968177" y="5513162"/>
                  <a:pt x="7990266" y="5539699"/>
                  <a:pt x="7999102" y="5564028"/>
                </a:cubicBezTo>
                <a:cubicBezTo>
                  <a:pt x="8016773" y="5608267"/>
                  <a:pt x="8023399" y="5656924"/>
                  <a:pt x="8036653" y="5703367"/>
                </a:cubicBezTo>
                <a:cubicBezTo>
                  <a:pt x="8043279" y="5718854"/>
                  <a:pt x="8038863" y="5740967"/>
                  <a:pt x="8043279" y="5760871"/>
                </a:cubicBezTo>
                <a:cubicBezTo>
                  <a:pt x="8047697" y="5771935"/>
                  <a:pt x="8054325" y="5782991"/>
                  <a:pt x="8052115" y="5798472"/>
                </a:cubicBezTo>
                <a:cubicBezTo>
                  <a:pt x="8034445" y="5794048"/>
                  <a:pt x="8034445" y="5780776"/>
                  <a:pt x="8030027" y="5769719"/>
                </a:cubicBezTo>
                <a:lnTo>
                  <a:pt x="8030027" y="5767510"/>
                </a:lnTo>
                <a:cubicBezTo>
                  <a:pt x="8021190" y="5758662"/>
                  <a:pt x="8021190" y="5749815"/>
                  <a:pt x="8021190" y="5738758"/>
                </a:cubicBezTo>
                <a:cubicBezTo>
                  <a:pt x="8010146" y="5723271"/>
                  <a:pt x="8003519" y="5707791"/>
                  <a:pt x="8003519" y="5690101"/>
                </a:cubicBezTo>
                <a:cubicBezTo>
                  <a:pt x="7983639" y="5672405"/>
                  <a:pt x="7963759" y="5656924"/>
                  <a:pt x="7959341" y="5628172"/>
                </a:cubicBezTo>
                <a:cubicBezTo>
                  <a:pt x="7952715" y="5612685"/>
                  <a:pt x="7932829" y="5599419"/>
                  <a:pt x="7939455" y="5579514"/>
                </a:cubicBezTo>
                <a:cubicBezTo>
                  <a:pt x="7935037" y="5575091"/>
                  <a:pt x="7919575" y="5581723"/>
                  <a:pt x="7921783" y="5566243"/>
                </a:cubicBezTo>
                <a:cubicBezTo>
                  <a:pt x="7923993" y="5555186"/>
                  <a:pt x="7930619" y="5552971"/>
                  <a:pt x="7939455" y="5555186"/>
                </a:cubicBezTo>
                <a:lnTo>
                  <a:pt x="7941664" y="5555186"/>
                </a:lnTo>
                <a:lnTo>
                  <a:pt x="7946089" y="5555186"/>
                </a:lnTo>
                <a:cubicBezTo>
                  <a:pt x="7957133" y="5557395"/>
                  <a:pt x="7963759" y="5566243"/>
                  <a:pt x="7970385" y="5575091"/>
                </a:cubicBezTo>
                <a:cubicBezTo>
                  <a:pt x="7965967" y="5566243"/>
                  <a:pt x="7957133" y="5557395"/>
                  <a:pt x="7950505" y="5548547"/>
                </a:cubicBezTo>
                <a:cubicBezTo>
                  <a:pt x="7948297" y="5544123"/>
                  <a:pt x="7946089" y="5541914"/>
                  <a:pt x="7943879" y="5537490"/>
                </a:cubicBezTo>
                <a:cubicBezTo>
                  <a:pt x="7930619" y="5522009"/>
                  <a:pt x="7915157" y="5504314"/>
                  <a:pt x="7895277" y="5530858"/>
                </a:cubicBezTo>
                <a:cubicBezTo>
                  <a:pt x="7893069" y="5528643"/>
                  <a:pt x="7890859" y="5526434"/>
                  <a:pt x="7888651" y="5524218"/>
                </a:cubicBezTo>
                <a:cubicBezTo>
                  <a:pt x="7877605" y="5499890"/>
                  <a:pt x="7866561" y="5475562"/>
                  <a:pt x="7846681" y="5457865"/>
                </a:cubicBezTo>
                <a:cubicBezTo>
                  <a:pt x="7833428" y="5444600"/>
                  <a:pt x="7848890" y="5424695"/>
                  <a:pt x="7833428" y="5413633"/>
                </a:cubicBezTo>
                <a:cubicBezTo>
                  <a:pt x="7831219" y="5415848"/>
                  <a:pt x="7829009" y="5418057"/>
                  <a:pt x="7826801" y="5420272"/>
                </a:cubicBezTo>
                <a:cubicBezTo>
                  <a:pt x="7824586" y="5420272"/>
                  <a:pt x="7822377" y="5422481"/>
                  <a:pt x="7820168" y="5422481"/>
                </a:cubicBezTo>
                <a:cubicBezTo>
                  <a:pt x="7815750" y="5424695"/>
                  <a:pt x="7813541" y="5424695"/>
                  <a:pt x="7809123" y="5424695"/>
                </a:cubicBezTo>
                <a:cubicBezTo>
                  <a:pt x="7804706" y="5422481"/>
                  <a:pt x="7802497" y="5418057"/>
                  <a:pt x="7800288" y="5415848"/>
                </a:cubicBezTo>
                <a:cubicBezTo>
                  <a:pt x="7798079" y="5413633"/>
                  <a:pt x="7795870" y="5411424"/>
                  <a:pt x="7795870" y="5407000"/>
                </a:cubicBezTo>
                <a:cubicBezTo>
                  <a:pt x="7793661" y="5404785"/>
                  <a:pt x="7793661" y="5402576"/>
                  <a:pt x="7791452" y="5402576"/>
                </a:cubicBezTo>
                <a:cubicBezTo>
                  <a:pt x="7784825" y="5395943"/>
                  <a:pt x="7778199" y="5393728"/>
                  <a:pt x="7769363" y="5393728"/>
                </a:cubicBezTo>
                <a:cubicBezTo>
                  <a:pt x="7778199" y="5411424"/>
                  <a:pt x="7795870" y="5424695"/>
                  <a:pt x="7806915" y="5442385"/>
                </a:cubicBezTo>
                <a:cubicBezTo>
                  <a:pt x="7809123" y="5446809"/>
                  <a:pt x="7809123" y="5451233"/>
                  <a:pt x="7811332" y="5455656"/>
                </a:cubicBezTo>
                <a:cubicBezTo>
                  <a:pt x="7815750" y="5468929"/>
                  <a:pt x="7822377" y="5482195"/>
                  <a:pt x="7809123" y="5488833"/>
                </a:cubicBezTo>
                <a:cubicBezTo>
                  <a:pt x="7795870" y="5497681"/>
                  <a:pt x="7791452" y="5479985"/>
                  <a:pt x="7784825" y="5473353"/>
                </a:cubicBezTo>
                <a:cubicBezTo>
                  <a:pt x="7773781" y="5460081"/>
                  <a:pt x="7762737" y="5444600"/>
                  <a:pt x="7747275" y="5433537"/>
                </a:cubicBezTo>
                <a:cubicBezTo>
                  <a:pt x="7740647" y="5433537"/>
                  <a:pt x="7740647" y="5424695"/>
                  <a:pt x="7731811" y="5422481"/>
                </a:cubicBezTo>
                <a:cubicBezTo>
                  <a:pt x="7711931" y="5415848"/>
                  <a:pt x="7729602" y="5413633"/>
                  <a:pt x="7734020" y="5409209"/>
                </a:cubicBezTo>
                <a:lnTo>
                  <a:pt x="7747275" y="5413633"/>
                </a:lnTo>
                <a:cubicBezTo>
                  <a:pt x="7745065" y="5398151"/>
                  <a:pt x="7718558" y="5400360"/>
                  <a:pt x="7725185" y="5380457"/>
                </a:cubicBezTo>
                <a:cubicBezTo>
                  <a:pt x="7722976" y="5380457"/>
                  <a:pt x="7722976" y="5380457"/>
                  <a:pt x="7720767" y="5378248"/>
                </a:cubicBezTo>
                <a:cubicBezTo>
                  <a:pt x="7709722" y="5345071"/>
                  <a:pt x="7672165" y="5334014"/>
                  <a:pt x="7654494" y="5307471"/>
                </a:cubicBezTo>
                <a:cubicBezTo>
                  <a:pt x="7636823" y="5280932"/>
                  <a:pt x="7614733" y="5258813"/>
                  <a:pt x="7594853" y="5234485"/>
                </a:cubicBezTo>
                <a:cubicBezTo>
                  <a:pt x="7590429" y="5227852"/>
                  <a:pt x="7583803" y="5221213"/>
                  <a:pt x="7577177" y="5214580"/>
                </a:cubicBezTo>
                <a:cubicBezTo>
                  <a:pt x="7570549" y="5214580"/>
                  <a:pt x="7566131" y="5210156"/>
                  <a:pt x="7566131" y="5203524"/>
                </a:cubicBezTo>
                <a:cubicBezTo>
                  <a:pt x="7559505" y="5196884"/>
                  <a:pt x="7552879" y="5190251"/>
                  <a:pt x="7546251" y="5183619"/>
                </a:cubicBezTo>
                <a:cubicBezTo>
                  <a:pt x="7532998" y="5165922"/>
                  <a:pt x="7515327" y="5150442"/>
                  <a:pt x="7513118" y="5123898"/>
                </a:cubicBezTo>
                <a:cubicBezTo>
                  <a:pt x="7513118" y="5106203"/>
                  <a:pt x="7491029" y="5097361"/>
                  <a:pt x="7468934" y="5088514"/>
                </a:cubicBezTo>
                <a:cubicBezTo>
                  <a:pt x="7495447" y="5077450"/>
                  <a:pt x="7515327" y="5101785"/>
                  <a:pt x="7537416" y="5090722"/>
                </a:cubicBezTo>
                <a:cubicBezTo>
                  <a:pt x="7537416" y="5090722"/>
                  <a:pt x="7537416" y="5088514"/>
                  <a:pt x="7537416" y="5086298"/>
                </a:cubicBezTo>
                <a:cubicBezTo>
                  <a:pt x="7528580" y="5079665"/>
                  <a:pt x="7517536" y="5070817"/>
                  <a:pt x="7506491" y="5064184"/>
                </a:cubicBezTo>
                <a:cubicBezTo>
                  <a:pt x="7493237" y="5050912"/>
                  <a:pt x="7479983" y="5035432"/>
                  <a:pt x="7462306" y="5026584"/>
                </a:cubicBezTo>
                <a:cubicBezTo>
                  <a:pt x="7376159" y="4977927"/>
                  <a:pt x="7314304" y="4902726"/>
                  <a:pt x="7248036" y="4831956"/>
                </a:cubicBezTo>
                <a:cubicBezTo>
                  <a:pt x="7239195" y="4825316"/>
                  <a:pt x="7234777" y="4818684"/>
                  <a:pt x="7248036" y="4812044"/>
                </a:cubicBezTo>
                <a:cubicBezTo>
                  <a:pt x="7263499" y="4805412"/>
                  <a:pt x="7252454" y="4796564"/>
                  <a:pt x="7250245" y="4789932"/>
                </a:cubicBezTo>
                <a:cubicBezTo>
                  <a:pt x="7201643" y="4758964"/>
                  <a:pt x="7164092" y="4716946"/>
                  <a:pt x="7119907" y="4683769"/>
                </a:cubicBezTo>
                <a:cubicBezTo>
                  <a:pt x="7104445" y="4670497"/>
                  <a:pt x="7082357" y="4668289"/>
                  <a:pt x="7075729" y="4646169"/>
                </a:cubicBezTo>
                <a:cubicBezTo>
                  <a:pt x="7058058" y="4588665"/>
                  <a:pt x="7000620" y="4573183"/>
                  <a:pt x="6967487" y="4531159"/>
                </a:cubicBezTo>
                <a:cubicBezTo>
                  <a:pt x="6960859" y="4522311"/>
                  <a:pt x="6954233" y="4515679"/>
                  <a:pt x="6949815" y="4506830"/>
                </a:cubicBezTo>
                <a:cubicBezTo>
                  <a:pt x="6916682" y="4486925"/>
                  <a:pt x="6892384" y="4455965"/>
                  <a:pt x="6868080" y="4427211"/>
                </a:cubicBezTo>
                <a:cubicBezTo>
                  <a:pt x="6832737" y="4387396"/>
                  <a:pt x="6792977" y="4352011"/>
                  <a:pt x="6753211" y="4316626"/>
                </a:cubicBezTo>
                <a:cubicBezTo>
                  <a:pt x="6751001" y="4314411"/>
                  <a:pt x="6748793" y="4309986"/>
                  <a:pt x="6748793" y="4305563"/>
                </a:cubicBezTo>
                <a:cubicBezTo>
                  <a:pt x="6720077" y="4274601"/>
                  <a:pt x="6691361" y="4243640"/>
                  <a:pt x="6662645" y="4214887"/>
                </a:cubicBezTo>
                <a:cubicBezTo>
                  <a:pt x="6633923" y="4197191"/>
                  <a:pt x="6616251" y="4172863"/>
                  <a:pt x="6598581" y="4146320"/>
                </a:cubicBezTo>
                <a:cubicBezTo>
                  <a:pt x="6596373" y="4144111"/>
                  <a:pt x="6596373" y="4141896"/>
                  <a:pt x="6594163" y="4139687"/>
                </a:cubicBezTo>
                <a:cubicBezTo>
                  <a:pt x="6578700" y="4139687"/>
                  <a:pt x="6574282" y="4128630"/>
                  <a:pt x="6567656" y="4117566"/>
                </a:cubicBezTo>
                <a:cubicBezTo>
                  <a:pt x="6552194" y="4097662"/>
                  <a:pt x="6523472" y="4093238"/>
                  <a:pt x="6512427" y="4066701"/>
                </a:cubicBezTo>
                <a:cubicBezTo>
                  <a:pt x="6508009" y="4057852"/>
                  <a:pt x="6494756" y="4055644"/>
                  <a:pt x="6488129" y="4049004"/>
                </a:cubicBezTo>
                <a:cubicBezTo>
                  <a:pt x="6477085" y="4042372"/>
                  <a:pt x="6468249" y="4035732"/>
                  <a:pt x="6461623" y="4026892"/>
                </a:cubicBezTo>
                <a:cubicBezTo>
                  <a:pt x="6446161" y="4013620"/>
                  <a:pt x="6426280" y="4004771"/>
                  <a:pt x="6417445" y="3984867"/>
                </a:cubicBezTo>
                <a:cubicBezTo>
                  <a:pt x="6397558" y="3973810"/>
                  <a:pt x="6373260" y="3969387"/>
                  <a:pt x="6362215" y="3947267"/>
                </a:cubicBezTo>
                <a:cubicBezTo>
                  <a:pt x="6353380" y="3942844"/>
                  <a:pt x="6346753" y="3938419"/>
                  <a:pt x="6337918" y="3936210"/>
                </a:cubicBezTo>
                <a:cubicBezTo>
                  <a:pt x="6324664" y="3936210"/>
                  <a:pt x="6318038" y="3927362"/>
                  <a:pt x="6311412" y="3918513"/>
                </a:cubicBezTo>
                <a:cubicBezTo>
                  <a:pt x="6295943" y="3903033"/>
                  <a:pt x="6271645" y="3903033"/>
                  <a:pt x="6256182" y="3883130"/>
                </a:cubicBezTo>
                <a:cubicBezTo>
                  <a:pt x="6249555" y="3874281"/>
                  <a:pt x="6236302" y="3883130"/>
                  <a:pt x="6227466" y="3887553"/>
                </a:cubicBezTo>
                <a:cubicBezTo>
                  <a:pt x="6220839" y="3885338"/>
                  <a:pt x="6214213" y="3883130"/>
                  <a:pt x="6212004" y="3876490"/>
                </a:cubicBezTo>
                <a:cubicBezTo>
                  <a:pt x="6205377" y="3876490"/>
                  <a:pt x="6196541" y="3872072"/>
                  <a:pt x="6189915" y="3880914"/>
                </a:cubicBezTo>
                <a:cubicBezTo>
                  <a:pt x="6189915" y="3880914"/>
                  <a:pt x="6189915" y="3883130"/>
                  <a:pt x="6192124" y="3883130"/>
                </a:cubicBezTo>
                <a:lnTo>
                  <a:pt x="6214213" y="3894185"/>
                </a:lnTo>
                <a:cubicBezTo>
                  <a:pt x="6200959" y="3909665"/>
                  <a:pt x="6187706" y="3898610"/>
                  <a:pt x="6176655" y="3891977"/>
                </a:cubicBezTo>
                <a:lnTo>
                  <a:pt x="6133297" y="3884083"/>
                </a:lnTo>
                <a:lnTo>
                  <a:pt x="6126052" y="3888231"/>
                </a:lnTo>
                <a:lnTo>
                  <a:pt x="6128060" y="3889761"/>
                </a:lnTo>
                <a:cubicBezTo>
                  <a:pt x="6198750" y="3929572"/>
                  <a:pt x="6247346" y="3995924"/>
                  <a:pt x="6320247" y="4033524"/>
                </a:cubicBezTo>
                <a:lnTo>
                  <a:pt x="6352022" y="4059224"/>
                </a:lnTo>
                <a:lnTo>
                  <a:pt x="6353319" y="4059945"/>
                </a:lnTo>
                <a:lnTo>
                  <a:pt x="6358183" y="4064204"/>
                </a:lnTo>
                <a:lnTo>
                  <a:pt x="6377678" y="4079973"/>
                </a:lnTo>
                <a:cubicBezTo>
                  <a:pt x="6379887" y="4082182"/>
                  <a:pt x="6382095" y="4082182"/>
                  <a:pt x="6384304" y="4082182"/>
                </a:cubicBezTo>
                <a:lnTo>
                  <a:pt x="6418191" y="4111870"/>
                </a:lnTo>
                <a:lnTo>
                  <a:pt x="6420064" y="4112733"/>
                </a:lnTo>
                <a:lnTo>
                  <a:pt x="6421862" y="4110934"/>
                </a:lnTo>
                <a:lnTo>
                  <a:pt x="6431518" y="4118026"/>
                </a:lnTo>
                <a:lnTo>
                  <a:pt x="6492486" y="4146203"/>
                </a:lnTo>
                <a:cubicBezTo>
                  <a:pt x="6499113" y="4152836"/>
                  <a:pt x="6510158" y="4157260"/>
                  <a:pt x="6514582" y="4168317"/>
                </a:cubicBezTo>
                <a:cubicBezTo>
                  <a:pt x="6516790" y="4168317"/>
                  <a:pt x="6516790" y="4168317"/>
                  <a:pt x="6516790" y="4170532"/>
                </a:cubicBezTo>
                <a:cubicBezTo>
                  <a:pt x="6536669" y="4181588"/>
                  <a:pt x="6549923" y="4201493"/>
                  <a:pt x="6565386" y="4214765"/>
                </a:cubicBezTo>
                <a:lnTo>
                  <a:pt x="6633868" y="4283327"/>
                </a:lnTo>
                <a:cubicBezTo>
                  <a:pt x="6678047" y="4334199"/>
                  <a:pt x="6737687" y="4367370"/>
                  <a:pt x="6788497" y="4409393"/>
                </a:cubicBezTo>
                <a:cubicBezTo>
                  <a:pt x="6812795" y="4418240"/>
                  <a:pt x="6826049" y="4435937"/>
                  <a:pt x="6839303" y="4455842"/>
                </a:cubicBezTo>
                <a:cubicBezTo>
                  <a:pt x="6839303" y="4460266"/>
                  <a:pt x="6841511" y="4466898"/>
                  <a:pt x="6841511" y="4471322"/>
                </a:cubicBezTo>
                <a:lnTo>
                  <a:pt x="6859183" y="4497865"/>
                </a:lnTo>
                <a:cubicBezTo>
                  <a:pt x="6863601" y="4497865"/>
                  <a:pt x="6865815" y="4500074"/>
                  <a:pt x="6868025" y="4502284"/>
                </a:cubicBezTo>
                <a:cubicBezTo>
                  <a:pt x="6872443" y="4504499"/>
                  <a:pt x="6874651" y="4506708"/>
                  <a:pt x="6876861" y="4511132"/>
                </a:cubicBezTo>
                <a:cubicBezTo>
                  <a:pt x="6876861" y="4513346"/>
                  <a:pt x="6879069" y="4515556"/>
                  <a:pt x="6881279" y="4517771"/>
                </a:cubicBezTo>
                <a:lnTo>
                  <a:pt x="6914412" y="4542099"/>
                </a:lnTo>
                <a:cubicBezTo>
                  <a:pt x="6925456" y="4555365"/>
                  <a:pt x="6934292" y="4566427"/>
                  <a:pt x="6940919" y="4579700"/>
                </a:cubicBezTo>
                <a:cubicBezTo>
                  <a:pt x="6949755" y="4601813"/>
                  <a:pt x="6974053" y="4612870"/>
                  <a:pt x="6985097" y="4632780"/>
                </a:cubicBezTo>
                <a:cubicBezTo>
                  <a:pt x="7002775" y="4639414"/>
                  <a:pt x="7009401" y="4657109"/>
                  <a:pt x="7018237" y="4670375"/>
                </a:cubicBezTo>
                <a:cubicBezTo>
                  <a:pt x="7031489" y="4685861"/>
                  <a:pt x="7044744" y="4696919"/>
                  <a:pt x="7062415" y="4705766"/>
                </a:cubicBezTo>
                <a:cubicBezTo>
                  <a:pt x="7080086" y="4719032"/>
                  <a:pt x="7099965" y="4730095"/>
                  <a:pt x="7104390" y="4756633"/>
                </a:cubicBezTo>
                <a:cubicBezTo>
                  <a:pt x="7113226" y="4769904"/>
                  <a:pt x="7122061" y="4783177"/>
                  <a:pt x="7130897" y="4796441"/>
                </a:cubicBezTo>
                <a:cubicBezTo>
                  <a:pt x="7133107" y="4798657"/>
                  <a:pt x="7133107" y="4800866"/>
                  <a:pt x="7135315" y="4803080"/>
                </a:cubicBezTo>
                <a:cubicBezTo>
                  <a:pt x="7146359" y="4814138"/>
                  <a:pt x="7157403" y="4822985"/>
                  <a:pt x="7168449" y="4834042"/>
                </a:cubicBezTo>
                <a:cubicBezTo>
                  <a:pt x="7183911" y="4845105"/>
                  <a:pt x="7194955" y="4860585"/>
                  <a:pt x="7203791" y="4878275"/>
                </a:cubicBezTo>
                <a:cubicBezTo>
                  <a:pt x="7232513" y="4940204"/>
                  <a:pt x="7289945" y="4980020"/>
                  <a:pt x="7336332" y="5028676"/>
                </a:cubicBezTo>
                <a:cubicBezTo>
                  <a:pt x="7340755" y="5035309"/>
                  <a:pt x="7340755" y="5041943"/>
                  <a:pt x="7336332" y="5046366"/>
                </a:cubicBezTo>
                <a:cubicBezTo>
                  <a:pt x="7336332" y="5057429"/>
                  <a:pt x="7336332" y="5066271"/>
                  <a:pt x="7336332" y="5077334"/>
                </a:cubicBezTo>
                <a:cubicBezTo>
                  <a:pt x="7323077" y="5090599"/>
                  <a:pt x="7336332" y="5099448"/>
                  <a:pt x="7340755" y="5110511"/>
                </a:cubicBezTo>
                <a:lnTo>
                  <a:pt x="7347381" y="5103871"/>
                </a:lnTo>
                <a:cubicBezTo>
                  <a:pt x="7362845" y="5114934"/>
                  <a:pt x="7354009" y="5132624"/>
                  <a:pt x="7356217" y="5145895"/>
                </a:cubicBezTo>
                <a:cubicBezTo>
                  <a:pt x="7360635" y="5145895"/>
                  <a:pt x="7369471" y="5150319"/>
                  <a:pt x="7369471" y="5148104"/>
                </a:cubicBezTo>
                <a:cubicBezTo>
                  <a:pt x="7395978" y="5108295"/>
                  <a:pt x="7404814" y="5152528"/>
                  <a:pt x="7413649" y="5159167"/>
                </a:cubicBezTo>
                <a:cubicBezTo>
                  <a:pt x="7426903" y="5170225"/>
                  <a:pt x="7400396" y="5172434"/>
                  <a:pt x="7400396" y="5181281"/>
                </a:cubicBezTo>
                <a:cubicBezTo>
                  <a:pt x="7380516" y="5198977"/>
                  <a:pt x="7407022" y="5207825"/>
                  <a:pt x="7407022" y="5223306"/>
                </a:cubicBezTo>
                <a:cubicBezTo>
                  <a:pt x="7426903" y="5227730"/>
                  <a:pt x="7448991" y="5232153"/>
                  <a:pt x="7468879" y="5236577"/>
                </a:cubicBezTo>
                <a:cubicBezTo>
                  <a:pt x="7493175" y="5236577"/>
                  <a:pt x="7499803" y="5258691"/>
                  <a:pt x="7513056" y="5271963"/>
                </a:cubicBezTo>
                <a:cubicBezTo>
                  <a:pt x="7539564" y="5298506"/>
                  <a:pt x="7566070" y="5325044"/>
                  <a:pt x="7577121" y="5362644"/>
                </a:cubicBezTo>
                <a:cubicBezTo>
                  <a:pt x="7588165" y="5371492"/>
                  <a:pt x="7570489" y="5378125"/>
                  <a:pt x="7574912" y="5386973"/>
                </a:cubicBezTo>
                <a:cubicBezTo>
                  <a:pt x="7592583" y="5386973"/>
                  <a:pt x="7603628" y="5395821"/>
                  <a:pt x="7608045" y="5411301"/>
                </a:cubicBezTo>
                <a:cubicBezTo>
                  <a:pt x="7610255" y="5415725"/>
                  <a:pt x="7612463" y="5422358"/>
                  <a:pt x="7608045" y="5424573"/>
                </a:cubicBezTo>
                <a:cubicBezTo>
                  <a:pt x="7601419" y="5426782"/>
                  <a:pt x="7594792" y="5426782"/>
                  <a:pt x="7592583" y="5420149"/>
                </a:cubicBezTo>
                <a:cubicBezTo>
                  <a:pt x="7592583" y="5411301"/>
                  <a:pt x="7583748" y="5415725"/>
                  <a:pt x="7581539" y="5411301"/>
                </a:cubicBezTo>
                <a:lnTo>
                  <a:pt x="7563861" y="5409092"/>
                </a:lnTo>
                <a:cubicBezTo>
                  <a:pt x="7561652" y="5409092"/>
                  <a:pt x="7559443" y="5411301"/>
                  <a:pt x="7557234" y="5411301"/>
                </a:cubicBezTo>
                <a:cubicBezTo>
                  <a:pt x="7552816" y="5415725"/>
                  <a:pt x="7548399" y="5417934"/>
                  <a:pt x="7541772" y="5417934"/>
                </a:cubicBezTo>
                <a:cubicBezTo>
                  <a:pt x="7541772" y="5415725"/>
                  <a:pt x="7539564" y="5415725"/>
                  <a:pt x="7537354" y="5415725"/>
                </a:cubicBezTo>
                <a:cubicBezTo>
                  <a:pt x="7532936" y="5424573"/>
                  <a:pt x="7526310" y="5431206"/>
                  <a:pt x="7515265" y="5420149"/>
                </a:cubicBezTo>
                <a:cubicBezTo>
                  <a:pt x="7515265" y="5411301"/>
                  <a:pt x="7508639" y="5406877"/>
                  <a:pt x="7506429" y="5402454"/>
                </a:cubicBezTo>
                <a:cubicBezTo>
                  <a:pt x="7502011" y="5398030"/>
                  <a:pt x="7497593" y="5391396"/>
                  <a:pt x="7502011" y="5386973"/>
                </a:cubicBezTo>
                <a:cubicBezTo>
                  <a:pt x="7508639" y="5378125"/>
                  <a:pt x="7513056" y="5386973"/>
                  <a:pt x="7519683" y="5389182"/>
                </a:cubicBezTo>
                <a:cubicBezTo>
                  <a:pt x="7524101" y="5391396"/>
                  <a:pt x="7528519" y="5393605"/>
                  <a:pt x="7530727" y="5398030"/>
                </a:cubicBezTo>
                <a:cubicBezTo>
                  <a:pt x="7528519" y="5393605"/>
                  <a:pt x="7528519" y="5386973"/>
                  <a:pt x="7526310" y="5382549"/>
                </a:cubicBezTo>
                <a:cubicBezTo>
                  <a:pt x="7528519" y="5373701"/>
                  <a:pt x="7513056" y="5373701"/>
                  <a:pt x="7521892" y="5360429"/>
                </a:cubicBezTo>
                <a:cubicBezTo>
                  <a:pt x="7528519" y="5347163"/>
                  <a:pt x="7515265" y="5349372"/>
                  <a:pt x="7506429" y="5347163"/>
                </a:cubicBezTo>
                <a:cubicBezTo>
                  <a:pt x="7495385" y="5349372"/>
                  <a:pt x="7490967" y="5367068"/>
                  <a:pt x="7475505" y="5360429"/>
                </a:cubicBezTo>
                <a:cubicBezTo>
                  <a:pt x="7466669" y="5353796"/>
                  <a:pt x="7471087" y="5344949"/>
                  <a:pt x="7477715" y="5336100"/>
                </a:cubicBezTo>
                <a:cubicBezTo>
                  <a:pt x="7482131" y="5329468"/>
                  <a:pt x="7490967" y="5329468"/>
                  <a:pt x="7497593" y="5329468"/>
                </a:cubicBezTo>
                <a:cubicBezTo>
                  <a:pt x="7493175" y="5325044"/>
                  <a:pt x="7493175" y="5318411"/>
                  <a:pt x="7493175" y="5311772"/>
                </a:cubicBezTo>
                <a:lnTo>
                  <a:pt x="7490967" y="5309563"/>
                </a:lnTo>
                <a:lnTo>
                  <a:pt x="7488759" y="5307348"/>
                </a:lnTo>
                <a:cubicBezTo>
                  <a:pt x="7484341" y="5313988"/>
                  <a:pt x="7475505" y="5311772"/>
                  <a:pt x="7468879" y="5316196"/>
                </a:cubicBezTo>
                <a:cubicBezTo>
                  <a:pt x="7460043" y="5316196"/>
                  <a:pt x="7453409" y="5316196"/>
                  <a:pt x="7444575" y="5316196"/>
                </a:cubicBezTo>
                <a:cubicBezTo>
                  <a:pt x="7422485" y="5307348"/>
                  <a:pt x="7418067" y="5285235"/>
                  <a:pt x="7407022" y="5267538"/>
                </a:cubicBezTo>
                <a:cubicBezTo>
                  <a:pt x="7387142" y="5218881"/>
                  <a:pt x="7338547" y="5190129"/>
                  <a:pt x="7312033" y="5145895"/>
                </a:cubicBezTo>
                <a:cubicBezTo>
                  <a:pt x="7309825" y="5141472"/>
                  <a:pt x="7307615" y="5137048"/>
                  <a:pt x="7305407" y="5134839"/>
                </a:cubicBezTo>
                <a:cubicBezTo>
                  <a:pt x="7305407" y="5132624"/>
                  <a:pt x="7305407" y="5132624"/>
                  <a:pt x="7305407" y="5130415"/>
                </a:cubicBezTo>
                <a:cubicBezTo>
                  <a:pt x="7283317" y="5119352"/>
                  <a:pt x="7272273" y="5103871"/>
                  <a:pt x="7274482" y="5079543"/>
                </a:cubicBezTo>
                <a:cubicBezTo>
                  <a:pt x="7267855" y="5079543"/>
                  <a:pt x="7263437" y="5075119"/>
                  <a:pt x="7261228" y="5068486"/>
                </a:cubicBezTo>
                <a:cubicBezTo>
                  <a:pt x="7230304" y="5070695"/>
                  <a:pt x="7223677" y="5050790"/>
                  <a:pt x="7223677" y="5024253"/>
                </a:cubicBezTo>
                <a:cubicBezTo>
                  <a:pt x="7212627" y="5019829"/>
                  <a:pt x="7201582" y="5010981"/>
                  <a:pt x="7192747" y="5002133"/>
                </a:cubicBezTo>
                <a:cubicBezTo>
                  <a:pt x="7186120" y="5004348"/>
                  <a:pt x="7181702" y="5002133"/>
                  <a:pt x="7179493" y="4995501"/>
                </a:cubicBezTo>
                <a:cubicBezTo>
                  <a:pt x="7172867" y="4993285"/>
                  <a:pt x="7170657" y="4988861"/>
                  <a:pt x="7168449" y="4982229"/>
                </a:cubicBezTo>
                <a:cubicBezTo>
                  <a:pt x="7137523" y="4951267"/>
                  <a:pt x="7104390" y="4922515"/>
                  <a:pt x="7080086" y="4887123"/>
                </a:cubicBezTo>
                <a:cubicBezTo>
                  <a:pt x="7073459" y="4884914"/>
                  <a:pt x="7071250" y="4878275"/>
                  <a:pt x="7069041" y="4873857"/>
                </a:cubicBezTo>
                <a:cubicBezTo>
                  <a:pt x="7053579" y="4853947"/>
                  <a:pt x="7029281" y="4840682"/>
                  <a:pt x="7018237" y="4818561"/>
                </a:cubicBezTo>
                <a:cubicBezTo>
                  <a:pt x="7002775" y="4803080"/>
                  <a:pt x="6985097" y="4789808"/>
                  <a:pt x="6974053" y="4769904"/>
                </a:cubicBezTo>
                <a:cubicBezTo>
                  <a:pt x="6963007" y="4761056"/>
                  <a:pt x="6954173" y="4754424"/>
                  <a:pt x="6945337" y="4745575"/>
                </a:cubicBezTo>
                <a:cubicBezTo>
                  <a:pt x="6914412" y="4721247"/>
                  <a:pt x="6887905" y="4690279"/>
                  <a:pt x="6859183" y="4663743"/>
                </a:cubicBezTo>
                <a:cubicBezTo>
                  <a:pt x="6856974" y="4661527"/>
                  <a:pt x="6854766" y="4659318"/>
                  <a:pt x="6854766" y="4659318"/>
                </a:cubicBezTo>
                <a:lnTo>
                  <a:pt x="6834885" y="4654895"/>
                </a:lnTo>
                <a:cubicBezTo>
                  <a:pt x="6839303" y="4672590"/>
                  <a:pt x="6850347" y="4681438"/>
                  <a:pt x="6865815" y="4688071"/>
                </a:cubicBezTo>
                <a:cubicBezTo>
                  <a:pt x="6887905" y="4694703"/>
                  <a:pt x="6898950" y="4710190"/>
                  <a:pt x="6896741" y="4732303"/>
                </a:cubicBezTo>
                <a:cubicBezTo>
                  <a:pt x="6903367" y="4732303"/>
                  <a:pt x="6909994" y="4734519"/>
                  <a:pt x="6914412" y="4738943"/>
                </a:cubicBezTo>
                <a:cubicBezTo>
                  <a:pt x="6905576" y="4754424"/>
                  <a:pt x="6929874" y="4756633"/>
                  <a:pt x="6925456" y="4769904"/>
                </a:cubicBezTo>
                <a:cubicBezTo>
                  <a:pt x="6949755" y="4794233"/>
                  <a:pt x="6974053" y="4818561"/>
                  <a:pt x="6996147" y="4842891"/>
                </a:cubicBezTo>
                <a:cubicBezTo>
                  <a:pt x="7004983" y="4849522"/>
                  <a:pt x="7011609" y="4858371"/>
                  <a:pt x="7020445" y="4865010"/>
                </a:cubicBezTo>
                <a:cubicBezTo>
                  <a:pt x="7031489" y="4876066"/>
                  <a:pt x="7044744" y="4887123"/>
                  <a:pt x="7055788" y="4898186"/>
                </a:cubicBezTo>
                <a:cubicBezTo>
                  <a:pt x="7069041" y="4907028"/>
                  <a:pt x="7080086" y="4920299"/>
                  <a:pt x="7088921" y="4933571"/>
                </a:cubicBezTo>
                <a:cubicBezTo>
                  <a:pt x="7130897" y="4973380"/>
                  <a:pt x="7177283" y="5008772"/>
                  <a:pt x="7206000" y="5061853"/>
                </a:cubicBezTo>
                <a:cubicBezTo>
                  <a:pt x="7208209" y="5066271"/>
                  <a:pt x="7210418" y="5068486"/>
                  <a:pt x="7214835" y="5070695"/>
                </a:cubicBezTo>
                <a:cubicBezTo>
                  <a:pt x="7221468" y="5072910"/>
                  <a:pt x="7230304" y="5079543"/>
                  <a:pt x="7228095" y="5086181"/>
                </a:cubicBezTo>
                <a:cubicBezTo>
                  <a:pt x="7228095" y="5112720"/>
                  <a:pt x="7250184" y="5130415"/>
                  <a:pt x="7259020" y="5152528"/>
                </a:cubicBezTo>
                <a:cubicBezTo>
                  <a:pt x="7274482" y="5163592"/>
                  <a:pt x="7278901" y="5185705"/>
                  <a:pt x="7303197" y="5183496"/>
                </a:cubicBezTo>
                <a:cubicBezTo>
                  <a:pt x="7307615" y="5183496"/>
                  <a:pt x="7312033" y="5192344"/>
                  <a:pt x="7309825" y="5196762"/>
                </a:cubicBezTo>
                <a:cubicBezTo>
                  <a:pt x="7305407" y="5214458"/>
                  <a:pt x="7309825" y="5223306"/>
                  <a:pt x="7327495" y="5227730"/>
                </a:cubicBezTo>
                <a:cubicBezTo>
                  <a:pt x="7331914" y="5229939"/>
                  <a:pt x="7336332" y="5236577"/>
                  <a:pt x="7334123" y="5241001"/>
                </a:cubicBezTo>
                <a:cubicBezTo>
                  <a:pt x="7314243" y="5274177"/>
                  <a:pt x="7345173" y="5285235"/>
                  <a:pt x="7360635" y="5302930"/>
                </a:cubicBezTo>
                <a:cubicBezTo>
                  <a:pt x="7376098" y="5318411"/>
                  <a:pt x="7402605" y="5325044"/>
                  <a:pt x="7393769" y="5358220"/>
                </a:cubicBezTo>
                <a:cubicBezTo>
                  <a:pt x="7389351" y="5371492"/>
                  <a:pt x="7407022" y="5391396"/>
                  <a:pt x="7415858" y="5406877"/>
                </a:cubicBezTo>
                <a:cubicBezTo>
                  <a:pt x="7440157" y="5433421"/>
                  <a:pt x="7477715" y="5448901"/>
                  <a:pt x="7484341" y="5488711"/>
                </a:cubicBezTo>
                <a:cubicBezTo>
                  <a:pt x="7484341" y="5490920"/>
                  <a:pt x="7486549" y="5490920"/>
                  <a:pt x="7486549" y="5493135"/>
                </a:cubicBezTo>
                <a:lnTo>
                  <a:pt x="7508639" y="5530735"/>
                </a:lnTo>
                <a:cubicBezTo>
                  <a:pt x="7493175" y="5532943"/>
                  <a:pt x="7493175" y="5517463"/>
                  <a:pt x="7484341" y="5510831"/>
                </a:cubicBezTo>
                <a:cubicBezTo>
                  <a:pt x="7488759" y="5521887"/>
                  <a:pt x="7495385" y="5532943"/>
                  <a:pt x="7497593" y="5546216"/>
                </a:cubicBezTo>
                <a:cubicBezTo>
                  <a:pt x="7532936" y="5599297"/>
                  <a:pt x="7566070" y="5654587"/>
                  <a:pt x="7577121" y="5720940"/>
                </a:cubicBezTo>
                <a:cubicBezTo>
                  <a:pt x="7583748" y="5729788"/>
                  <a:pt x="7592583" y="5738635"/>
                  <a:pt x="7592583" y="5754117"/>
                </a:cubicBezTo>
                <a:cubicBezTo>
                  <a:pt x="7574912" y="5754117"/>
                  <a:pt x="7572703" y="5738635"/>
                  <a:pt x="7568279" y="5729788"/>
                </a:cubicBezTo>
                <a:cubicBezTo>
                  <a:pt x="7526310" y="5701036"/>
                  <a:pt x="7521892" y="5650169"/>
                  <a:pt x="7493175" y="5612569"/>
                </a:cubicBezTo>
                <a:lnTo>
                  <a:pt x="7473289" y="5582702"/>
                </a:lnTo>
                <a:lnTo>
                  <a:pt x="7464515" y="5581723"/>
                </a:lnTo>
                <a:cubicBezTo>
                  <a:pt x="7464515" y="5581723"/>
                  <a:pt x="7462306" y="5583938"/>
                  <a:pt x="7460098" y="5583938"/>
                </a:cubicBezTo>
                <a:cubicBezTo>
                  <a:pt x="7455680" y="5588357"/>
                  <a:pt x="7451261" y="5590572"/>
                  <a:pt x="7444635" y="5590572"/>
                </a:cubicBezTo>
                <a:cubicBezTo>
                  <a:pt x="7444635" y="5590572"/>
                  <a:pt x="7442425" y="5588357"/>
                  <a:pt x="7440217" y="5588357"/>
                </a:cubicBezTo>
                <a:cubicBezTo>
                  <a:pt x="7435799" y="5599419"/>
                  <a:pt x="7429173" y="5603843"/>
                  <a:pt x="7418129" y="5592781"/>
                </a:cubicBezTo>
                <a:cubicBezTo>
                  <a:pt x="7418129" y="5586148"/>
                  <a:pt x="7411503" y="5581723"/>
                  <a:pt x="7407083" y="5575091"/>
                </a:cubicBezTo>
                <a:cubicBezTo>
                  <a:pt x="7404875" y="5570667"/>
                  <a:pt x="7400457" y="5566243"/>
                  <a:pt x="7404875" y="5559604"/>
                </a:cubicBezTo>
                <a:cubicBezTo>
                  <a:pt x="7411503" y="5550761"/>
                  <a:pt x="7415919" y="5559604"/>
                  <a:pt x="7422545" y="5564028"/>
                </a:cubicBezTo>
                <a:cubicBezTo>
                  <a:pt x="7426963" y="5564028"/>
                  <a:pt x="7429173" y="5568451"/>
                  <a:pt x="7431383" y="5570667"/>
                </a:cubicBezTo>
                <a:cubicBezTo>
                  <a:pt x="7431383" y="5566243"/>
                  <a:pt x="7431383" y="5561819"/>
                  <a:pt x="7429173" y="5555186"/>
                </a:cubicBezTo>
                <a:cubicBezTo>
                  <a:pt x="7431383" y="5548547"/>
                  <a:pt x="7415919" y="5546338"/>
                  <a:pt x="7424755" y="5533067"/>
                </a:cubicBezTo>
                <a:cubicBezTo>
                  <a:pt x="7431383" y="5522009"/>
                  <a:pt x="7418129" y="5522009"/>
                  <a:pt x="7409293" y="5519795"/>
                </a:cubicBezTo>
                <a:cubicBezTo>
                  <a:pt x="7398248" y="5524218"/>
                  <a:pt x="7391622" y="5541914"/>
                  <a:pt x="7378368" y="5533067"/>
                </a:cubicBezTo>
                <a:cubicBezTo>
                  <a:pt x="7369533" y="5528643"/>
                  <a:pt x="7373950" y="5517586"/>
                  <a:pt x="7380577" y="5508738"/>
                </a:cubicBezTo>
                <a:cubicBezTo>
                  <a:pt x="7384995" y="5502106"/>
                  <a:pt x="7391622" y="5504314"/>
                  <a:pt x="7400457" y="5502106"/>
                </a:cubicBezTo>
                <a:cubicBezTo>
                  <a:pt x="7396039" y="5497681"/>
                  <a:pt x="7396039" y="5491042"/>
                  <a:pt x="7396039" y="5484409"/>
                </a:cubicBezTo>
                <a:lnTo>
                  <a:pt x="7393830" y="5484409"/>
                </a:lnTo>
                <a:lnTo>
                  <a:pt x="7391622" y="5482195"/>
                </a:lnTo>
                <a:cubicBezTo>
                  <a:pt x="7387204" y="5486618"/>
                  <a:pt x="7378368" y="5486618"/>
                  <a:pt x="7371742" y="5488833"/>
                </a:cubicBezTo>
                <a:cubicBezTo>
                  <a:pt x="7362905" y="5488833"/>
                  <a:pt x="7356273" y="5488833"/>
                  <a:pt x="7347437" y="5488833"/>
                </a:cubicBezTo>
                <a:cubicBezTo>
                  <a:pt x="7325349" y="5479985"/>
                  <a:pt x="7320930" y="5457865"/>
                  <a:pt x="7309886" y="5442385"/>
                </a:cubicBezTo>
                <a:cubicBezTo>
                  <a:pt x="7290005" y="5391519"/>
                  <a:pt x="7239195" y="5362767"/>
                  <a:pt x="7212687" y="5318527"/>
                </a:cubicBezTo>
                <a:cubicBezTo>
                  <a:pt x="7212687" y="5314109"/>
                  <a:pt x="7210479" y="5311894"/>
                  <a:pt x="7208270" y="5307471"/>
                </a:cubicBezTo>
                <a:cubicBezTo>
                  <a:pt x="7208270" y="5307471"/>
                  <a:pt x="7208270" y="5305262"/>
                  <a:pt x="7208270" y="5303046"/>
                </a:cubicBezTo>
                <a:cubicBezTo>
                  <a:pt x="7186181" y="5294199"/>
                  <a:pt x="7175136" y="5276509"/>
                  <a:pt x="7177345" y="5252180"/>
                </a:cubicBezTo>
                <a:cubicBezTo>
                  <a:pt x="7170719" y="5252180"/>
                  <a:pt x="7166301" y="5247757"/>
                  <a:pt x="7164092" y="5241117"/>
                </a:cubicBezTo>
                <a:cubicBezTo>
                  <a:pt x="7133167" y="5243332"/>
                  <a:pt x="7126541" y="5225636"/>
                  <a:pt x="7126541" y="5199099"/>
                </a:cubicBezTo>
                <a:cubicBezTo>
                  <a:pt x="7115489" y="5192460"/>
                  <a:pt x="7104445" y="5185827"/>
                  <a:pt x="7095609" y="5174771"/>
                </a:cubicBezTo>
                <a:cubicBezTo>
                  <a:pt x="7088983" y="5176980"/>
                  <a:pt x="7084565" y="5174771"/>
                  <a:pt x="7082357" y="5168131"/>
                </a:cubicBezTo>
                <a:cubicBezTo>
                  <a:pt x="7075729" y="5165922"/>
                  <a:pt x="7073521" y="5161499"/>
                  <a:pt x="7071311" y="5157075"/>
                </a:cubicBezTo>
                <a:cubicBezTo>
                  <a:pt x="7040387" y="5123898"/>
                  <a:pt x="7007253" y="5097361"/>
                  <a:pt x="6982949" y="5059761"/>
                </a:cubicBezTo>
                <a:cubicBezTo>
                  <a:pt x="6976323" y="5057546"/>
                  <a:pt x="6974113" y="5053121"/>
                  <a:pt x="6971905" y="5046489"/>
                </a:cubicBezTo>
                <a:cubicBezTo>
                  <a:pt x="6956443" y="5026584"/>
                  <a:pt x="6932145" y="5015527"/>
                  <a:pt x="6921099" y="4993407"/>
                </a:cubicBezTo>
                <a:cubicBezTo>
                  <a:pt x="6903428" y="4977927"/>
                  <a:pt x="6887961" y="4962446"/>
                  <a:pt x="6876915" y="4942542"/>
                </a:cubicBezTo>
                <a:cubicBezTo>
                  <a:pt x="6865870" y="4935903"/>
                  <a:pt x="6857035" y="4927054"/>
                  <a:pt x="6845991" y="4918207"/>
                </a:cubicBezTo>
                <a:cubicBezTo>
                  <a:pt x="6817275" y="4893879"/>
                  <a:pt x="6790769" y="4865126"/>
                  <a:pt x="6762045" y="4836374"/>
                </a:cubicBezTo>
                <a:cubicBezTo>
                  <a:pt x="6759837" y="4836374"/>
                  <a:pt x="6757629" y="4834165"/>
                  <a:pt x="6757629" y="4831956"/>
                </a:cubicBezTo>
                <a:lnTo>
                  <a:pt x="6737749" y="4829741"/>
                </a:lnTo>
                <a:cubicBezTo>
                  <a:pt x="6742165" y="4845221"/>
                  <a:pt x="6753211" y="4854069"/>
                  <a:pt x="6768679" y="4860709"/>
                </a:cubicBezTo>
                <a:cubicBezTo>
                  <a:pt x="6788559" y="4867340"/>
                  <a:pt x="6801813" y="4882822"/>
                  <a:pt x="6799603" y="4907151"/>
                </a:cubicBezTo>
                <a:cubicBezTo>
                  <a:pt x="6806231" y="4907151"/>
                  <a:pt x="6812857" y="4907151"/>
                  <a:pt x="6817275" y="4913789"/>
                </a:cubicBezTo>
                <a:cubicBezTo>
                  <a:pt x="6808439" y="4929270"/>
                  <a:pt x="6832737" y="4929270"/>
                  <a:pt x="6828319" y="4942542"/>
                </a:cubicBezTo>
                <a:cubicBezTo>
                  <a:pt x="6852618" y="4966870"/>
                  <a:pt x="6874706" y="4991198"/>
                  <a:pt x="6899011" y="5015527"/>
                </a:cubicBezTo>
                <a:cubicBezTo>
                  <a:pt x="6907846" y="5024369"/>
                  <a:pt x="6914473" y="5031009"/>
                  <a:pt x="6923309" y="5037640"/>
                </a:cubicBezTo>
                <a:cubicBezTo>
                  <a:pt x="6934353" y="5048703"/>
                  <a:pt x="6947607" y="5059761"/>
                  <a:pt x="6958651" y="5070817"/>
                </a:cubicBezTo>
                <a:cubicBezTo>
                  <a:pt x="6971905" y="5079665"/>
                  <a:pt x="6982949" y="5092937"/>
                  <a:pt x="6991785" y="5106203"/>
                </a:cubicBezTo>
                <a:cubicBezTo>
                  <a:pt x="7033760" y="5148228"/>
                  <a:pt x="7080147" y="5183619"/>
                  <a:pt x="7108863" y="5236700"/>
                </a:cubicBezTo>
                <a:cubicBezTo>
                  <a:pt x="7111071" y="5238908"/>
                  <a:pt x="7113281" y="5241117"/>
                  <a:pt x="7117699" y="5245541"/>
                </a:cubicBezTo>
                <a:cubicBezTo>
                  <a:pt x="7124331" y="5247757"/>
                  <a:pt x="7133167" y="5252180"/>
                  <a:pt x="7130959" y="5258813"/>
                </a:cubicBezTo>
                <a:lnTo>
                  <a:pt x="7144266" y="5288325"/>
                </a:lnTo>
                <a:lnTo>
                  <a:pt x="7150777" y="5296291"/>
                </a:lnTo>
                <a:lnTo>
                  <a:pt x="7195041" y="5350615"/>
                </a:lnTo>
                <a:lnTo>
                  <a:pt x="7206061" y="5358343"/>
                </a:lnTo>
                <a:cubicBezTo>
                  <a:pt x="7210479" y="5358343"/>
                  <a:pt x="7214897" y="5364976"/>
                  <a:pt x="7212687" y="5369399"/>
                </a:cubicBezTo>
                <a:lnTo>
                  <a:pt x="7217117" y="5377715"/>
                </a:lnTo>
                <a:lnTo>
                  <a:pt x="7219253" y="5380340"/>
                </a:lnTo>
                <a:cubicBezTo>
                  <a:pt x="7219253" y="5380340"/>
                  <a:pt x="7221468" y="5382549"/>
                  <a:pt x="7221468" y="5382549"/>
                </a:cubicBezTo>
                <a:lnTo>
                  <a:pt x="7225439" y="5393336"/>
                </a:lnTo>
                <a:lnTo>
                  <a:pt x="7230359" y="5402576"/>
                </a:lnTo>
                <a:cubicBezTo>
                  <a:pt x="7234777" y="5402576"/>
                  <a:pt x="7239195" y="5411424"/>
                  <a:pt x="7234777" y="5415848"/>
                </a:cubicBezTo>
                <a:lnTo>
                  <a:pt x="7246365" y="5439937"/>
                </a:lnTo>
                <a:lnTo>
                  <a:pt x="7274482" y="5473230"/>
                </a:lnTo>
                <a:cubicBezTo>
                  <a:pt x="7276691" y="5477654"/>
                  <a:pt x="7281109" y="5482078"/>
                  <a:pt x="7285527" y="5486502"/>
                </a:cubicBezTo>
                <a:lnTo>
                  <a:pt x="7289829" y="5519495"/>
                </a:lnTo>
                <a:lnTo>
                  <a:pt x="7296633" y="5530858"/>
                </a:lnTo>
                <a:lnTo>
                  <a:pt x="7306171" y="5552824"/>
                </a:lnTo>
                <a:lnTo>
                  <a:pt x="7326945" y="5552023"/>
                </a:lnTo>
                <a:cubicBezTo>
                  <a:pt x="7333021" y="5556172"/>
                  <a:pt x="7338541" y="5562804"/>
                  <a:pt x="7345173" y="5566120"/>
                </a:cubicBezTo>
                <a:cubicBezTo>
                  <a:pt x="7349591" y="5568336"/>
                  <a:pt x="7356217" y="5574968"/>
                  <a:pt x="7354009" y="5583817"/>
                </a:cubicBezTo>
                <a:cubicBezTo>
                  <a:pt x="7349591" y="5592664"/>
                  <a:pt x="7340755" y="5581601"/>
                  <a:pt x="7334123" y="5588240"/>
                </a:cubicBezTo>
                <a:cubicBezTo>
                  <a:pt x="7342965" y="5601506"/>
                  <a:pt x="7349591" y="5614778"/>
                  <a:pt x="7358427" y="5625834"/>
                </a:cubicBezTo>
                <a:lnTo>
                  <a:pt x="7363756" y="5634083"/>
                </a:lnTo>
                <a:lnTo>
                  <a:pt x="7387204" y="5661349"/>
                </a:lnTo>
                <a:cubicBezTo>
                  <a:pt x="7387204" y="5663557"/>
                  <a:pt x="7389413" y="5665766"/>
                  <a:pt x="7389413" y="5665766"/>
                </a:cubicBezTo>
                <a:lnTo>
                  <a:pt x="7411503" y="5703367"/>
                </a:lnTo>
                <a:lnTo>
                  <a:pt x="7395226" y="5690034"/>
                </a:lnTo>
                <a:lnTo>
                  <a:pt x="7392607" y="5697897"/>
                </a:lnTo>
                <a:lnTo>
                  <a:pt x="7400457" y="5718854"/>
                </a:lnTo>
                <a:cubicBezTo>
                  <a:pt x="7433591" y="5774143"/>
                  <a:pt x="7466724" y="5827224"/>
                  <a:pt x="7477775" y="5893578"/>
                </a:cubicBezTo>
                <a:cubicBezTo>
                  <a:pt x="7486611" y="5902425"/>
                  <a:pt x="7493237" y="5913482"/>
                  <a:pt x="7495447" y="5928962"/>
                </a:cubicBezTo>
                <a:cubicBezTo>
                  <a:pt x="7477775" y="5926753"/>
                  <a:pt x="7475567" y="5911267"/>
                  <a:pt x="7468934" y="5902425"/>
                </a:cubicBezTo>
                <a:cubicBezTo>
                  <a:pt x="7429173" y="5873672"/>
                  <a:pt x="7424755" y="5822801"/>
                  <a:pt x="7396039" y="5787415"/>
                </a:cubicBezTo>
                <a:cubicBezTo>
                  <a:pt x="7376159" y="5758662"/>
                  <a:pt x="7358488" y="5727694"/>
                  <a:pt x="7338601" y="5698942"/>
                </a:cubicBezTo>
                <a:cubicBezTo>
                  <a:pt x="7331975" y="5687886"/>
                  <a:pt x="7318721" y="5683462"/>
                  <a:pt x="7318721" y="5670190"/>
                </a:cubicBezTo>
                <a:cubicBezTo>
                  <a:pt x="7314304" y="5665766"/>
                  <a:pt x="7312095" y="5661349"/>
                  <a:pt x="7307677" y="5656924"/>
                </a:cubicBezTo>
                <a:cubicBezTo>
                  <a:pt x="7296633" y="5652500"/>
                  <a:pt x="7292215" y="5643652"/>
                  <a:pt x="7287797" y="5632596"/>
                </a:cubicBezTo>
                <a:lnTo>
                  <a:pt x="7236985" y="5572875"/>
                </a:lnTo>
                <a:cubicBezTo>
                  <a:pt x="7223733" y="5552971"/>
                  <a:pt x="7208270" y="5533067"/>
                  <a:pt x="7192807" y="5513162"/>
                </a:cubicBezTo>
                <a:cubicBezTo>
                  <a:pt x="7159673" y="5468929"/>
                  <a:pt x="7117699" y="5431328"/>
                  <a:pt x="7086773" y="5384880"/>
                </a:cubicBezTo>
                <a:cubicBezTo>
                  <a:pt x="7047013" y="5351704"/>
                  <a:pt x="7024925" y="5303046"/>
                  <a:pt x="6987367" y="5267661"/>
                </a:cubicBezTo>
                <a:cubicBezTo>
                  <a:pt x="6971905" y="5254389"/>
                  <a:pt x="6952025" y="5241117"/>
                  <a:pt x="6943189" y="5219004"/>
                </a:cubicBezTo>
                <a:cubicBezTo>
                  <a:pt x="6925517" y="5210156"/>
                  <a:pt x="6916682" y="5196884"/>
                  <a:pt x="6905637" y="5181403"/>
                </a:cubicBezTo>
                <a:cubicBezTo>
                  <a:pt x="6830529" y="5103994"/>
                  <a:pt x="6766463" y="5015527"/>
                  <a:pt x="6689152" y="4940327"/>
                </a:cubicBezTo>
                <a:cubicBezTo>
                  <a:pt x="6682525" y="4935903"/>
                  <a:pt x="6678107" y="4931479"/>
                  <a:pt x="6673689" y="4927054"/>
                </a:cubicBezTo>
                <a:cubicBezTo>
                  <a:pt x="6660437" y="4920422"/>
                  <a:pt x="6653809" y="4911574"/>
                  <a:pt x="6647177" y="4898302"/>
                </a:cubicBezTo>
                <a:cubicBezTo>
                  <a:pt x="6611835" y="4871765"/>
                  <a:pt x="6585327" y="4836374"/>
                  <a:pt x="6554402" y="4805412"/>
                </a:cubicBezTo>
                <a:cubicBezTo>
                  <a:pt x="6532307" y="4781083"/>
                  <a:pt x="6510218" y="4756755"/>
                  <a:pt x="6485921" y="4734636"/>
                </a:cubicBezTo>
                <a:lnTo>
                  <a:pt x="6485921" y="4732427"/>
                </a:lnTo>
                <a:lnTo>
                  <a:pt x="6454996" y="4703674"/>
                </a:lnTo>
                <a:cubicBezTo>
                  <a:pt x="6437325" y="4692616"/>
                  <a:pt x="6421862" y="4679345"/>
                  <a:pt x="6410812" y="4661650"/>
                </a:cubicBezTo>
                <a:cubicBezTo>
                  <a:pt x="6408603" y="4659440"/>
                  <a:pt x="6406394" y="4657226"/>
                  <a:pt x="6404185" y="4655016"/>
                </a:cubicBezTo>
                <a:cubicBezTo>
                  <a:pt x="6393140" y="4652802"/>
                  <a:pt x="6390932" y="4643959"/>
                  <a:pt x="6384304" y="4637320"/>
                </a:cubicBezTo>
                <a:cubicBezTo>
                  <a:pt x="6373260" y="4635111"/>
                  <a:pt x="6366633" y="4628473"/>
                  <a:pt x="6360007" y="4619631"/>
                </a:cubicBezTo>
                <a:cubicBezTo>
                  <a:pt x="6309203" y="4573183"/>
                  <a:pt x="6256182" y="4526735"/>
                  <a:pt x="6205377" y="4480292"/>
                </a:cubicBezTo>
                <a:cubicBezTo>
                  <a:pt x="6185497" y="4471445"/>
                  <a:pt x="6170029" y="4460388"/>
                  <a:pt x="6156775" y="4442692"/>
                </a:cubicBezTo>
                <a:lnTo>
                  <a:pt x="6148423" y="4402950"/>
                </a:lnTo>
                <a:lnTo>
                  <a:pt x="6123855" y="4404144"/>
                </a:lnTo>
                <a:cubicBezTo>
                  <a:pt x="6116403" y="4399994"/>
                  <a:pt x="6110327" y="4392805"/>
                  <a:pt x="6103700" y="4387280"/>
                </a:cubicBezTo>
                <a:cubicBezTo>
                  <a:pt x="6092656" y="4378433"/>
                  <a:pt x="6083820" y="4367370"/>
                  <a:pt x="6074984" y="4358527"/>
                </a:cubicBezTo>
                <a:cubicBezTo>
                  <a:pt x="6063940" y="4360737"/>
                  <a:pt x="6063940" y="4349679"/>
                  <a:pt x="6059522" y="4340831"/>
                </a:cubicBezTo>
                <a:cubicBezTo>
                  <a:pt x="6057313" y="4340831"/>
                  <a:pt x="6052896" y="4340831"/>
                  <a:pt x="6050687" y="4340831"/>
                </a:cubicBezTo>
                <a:cubicBezTo>
                  <a:pt x="6024174" y="4336407"/>
                  <a:pt x="6028591" y="4316503"/>
                  <a:pt x="6030800" y="4298808"/>
                </a:cubicBezTo>
                <a:cubicBezTo>
                  <a:pt x="6015338" y="4294384"/>
                  <a:pt x="5986622" y="4318711"/>
                  <a:pt x="5991040" y="4274479"/>
                </a:cubicBezTo>
                <a:cubicBezTo>
                  <a:pt x="5993249" y="4258997"/>
                  <a:pt x="5962324" y="4254573"/>
                  <a:pt x="5942444" y="4254573"/>
                </a:cubicBezTo>
                <a:cubicBezTo>
                  <a:pt x="5922557" y="4256789"/>
                  <a:pt x="5918139" y="4250150"/>
                  <a:pt x="5931399" y="4234670"/>
                </a:cubicBezTo>
                <a:cubicBezTo>
                  <a:pt x="5885006" y="4230246"/>
                  <a:pt x="5851873" y="4205917"/>
                  <a:pt x="5825365" y="4172740"/>
                </a:cubicBezTo>
                <a:cubicBezTo>
                  <a:pt x="5827574" y="4170532"/>
                  <a:pt x="5827574" y="4168317"/>
                  <a:pt x="5827574" y="4168317"/>
                </a:cubicBezTo>
                <a:lnTo>
                  <a:pt x="5825365" y="4168317"/>
                </a:lnTo>
                <a:cubicBezTo>
                  <a:pt x="5825365" y="4168317"/>
                  <a:pt x="5825365" y="4170532"/>
                  <a:pt x="5825365" y="4172740"/>
                </a:cubicBezTo>
                <a:cubicBezTo>
                  <a:pt x="5818739" y="4170532"/>
                  <a:pt x="5807688" y="4172740"/>
                  <a:pt x="5801062" y="4166108"/>
                </a:cubicBezTo>
                <a:cubicBezTo>
                  <a:pt x="5785599" y="4161684"/>
                  <a:pt x="5770136" y="4157260"/>
                  <a:pt x="5756883" y="4141779"/>
                </a:cubicBezTo>
                <a:cubicBezTo>
                  <a:pt x="5717123" y="4126298"/>
                  <a:pt x="5683983" y="4101963"/>
                  <a:pt x="5653059" y="4073211"/>
                </a:cubicBezTo>
                <a:cubicBezTo>
                  <a:pt x="5633178" y="4068792"/>
                  <a:pt x="5617716" y="4059945"/>
                  <a:pt x="5602253" y="4046673"/>
                </a:cubicBezTo>
                <a:cubicBezTo>
                  <a:pt x="5582367" y="4044465"/>
                  <a:pt x="5566905" y="4035617"/>
                  <a:pt x="5553652" y="4022346"/>
                </a:cubicBezTo>
                <a:cubicBezTo>
                  <a:pt x="5529354" y="4009074"/>
                  <a:pt x="5507265" y="3995803"/>
                  <a:pt x="5482966" y="3980320"/>
                </a:cubicBezTo>
                <a:lnTo>
                  <a:pt x="5424018" y="3949176"/>
                </a:lnTo>
                <a:lnTo>
                  <a:pt x="5427798" y="3956115"/>
                </a:lnTo>
                <a:cubicBezTo>
                  <a:pt x="5434425" y="3962747"/>
                  <a:pt x="5438843" y="3969387"/>
                  <a:pt x="5445470" y="3973810"/>
                </a:cubicBezTo>
                <a:cubicBezTo>
                  <a:pt x="5449888" y="3976018"/>
                  <a:pt x="5454306" y="3978234"/>
                  <a:pt x="5458724" y="3980443"/>
                </a:cubicBezTo>
                <a:cubicBezTo>
                  <a:pt x="5469768" y="3987076"/>
                  <a:pt x="5480813" y="3991500"/>
                  <a:pt x="5489655" y="3998138"/>
                </a:cubicBezTo>
                <a:cubicBezTo>
                  <a:pt x="5507326" y="3998138"/>
                  <a:pt x="5511744" y="4009195"/>
                  <a:pt x="5522788" y="4026892"/>
                </a:cubicBezTo>
                <a:cubicBezTo>
                  <a:pt x="5502908" y="4018043"/>
                  <a:pt x="5489655" y="4011405"/>
                  <a:pt x="5476395" y="4004771"/>
                </a:cubicBezTo>
                <a:cubicBezTo>
                  <a:pt x="5465351" y="3998138"/>
                  <a:pt x="5456515" y="3993714"/>
                  <a:pt x="5445470" y="3987076"/>
                </a:cubicBezTo>
                <a:cubicBezTo>
                  <a:pt x="5443261" y="3984867"/>
                  <a:pt x="5441052" y="3984867"/>
                  <a:pt x="5438843" y="3982652"/>
                </a:cubicBezTo>
                <a:cubicBezTo>
                  <a:pt x="5430007" y="3976018"/>
                  <a:pt x="5418963" y="3969387"/>
                  <a:pt x="5410127" y="3962747"/>
                </a:cubicBezTo>
                <a:cubicBezTo>
                  <a:pt x="5405710" y="3953899"/>
                  <a:pt x="5383621" y="3962747"/>
                  <a:pt x="5390247" y="3945057"/>
                </a:cubicBezTo>
                <a:lnTo>
                  <a:pt x="5386937" y="3926284"/>
                </a:lnTo>
                <a:lnTo>
                  <a:pt x="5379142" y="3920606"/>
                </a:lnTo>
                <a:lnTo>
                  <a:pt x="5385456" y="3917896"/>
                </a:lnTo>
                <a:lnTo>
                  <a:pt x="5384030" y="3909783"/>
                </a:lnTo>
                <a:lnTo>
                  <a:pt x="5202417" y="3818869"/>
                </a:lnTo>
                <a:lnTo>
                  <a:pt x="5189580" y="3804728"/>
                </a:lnTo>
                <a:lnTo>
                  <a:pt x="5051752" y="3747760"/>
                </a:lnTo>
                <a:lnTo>
                  <a:pt x="5030391" y="3742560"/>
                </a:lnTo>
                <a:cubicBezTo>
                  <a:pt x="5008577" y="3733162"/>
                  <a:pt x="4987039" y="3722655"/>
                  <a:pt x="4963842" y="3719340"/>
                </a:cubicBezTo>
                <a:lnTo>
                  <a:pt x="4955179" y="3711746"/>
                </a:lnTo>
                <a:lnTo>
                  <a:pt x="4888795" y="3695133"/>
                </a:lnTo>
                <a:cubicBezTo>
                  <a:pt x="4807064" y="3668590"/>
                  <a:pt x="4725330" y="3642053"/>
                  <a:pt x="4643594" y="3619931"/>
                </a:cubicBezTo>
                <a:lnTo>
                  <a:pt x="4610723" y="3608692"/>
                </a:lnTo>
                <a:lnTo>
                  <a:pt x="4526454" y="3604329"/>
                </a:lnTo>
                <a:cubicBezTo>
                  <a:pt x="4519828" y="3605437"/>
                  <a:pt x="4512648" y="3604884"/>
                  <a:pt x="4505746" y="3602672"/>
                </a:cubicBezTo>
                <a:lnTo>
                  <a:pt x="4494772" y="3595982"/>
                </a:lnTo>
                <a:lnTo>
                  <a:pt x="4427656" y="3603714"/>
                </a:lnTo>
                <a:cubicBezTo>
                  <a:pt x="4389275" y="3607032"/>
                  <a:pt x="4350617" y="3608137"/>
                  <a:pt x="4310857" y="3603713"/>
                </a:cubicBezTo>
                <a:cubicBezTo>
                  <a:pt x="4249002" y="3594865"/>
                  <a:pt x="4187152" y="3594865"/>
                  <a:pt x="4123088" y="3592657"/>
                </a:cubicBezTo>
                <a:cubicBezTo>
                  <a:pt x="4109834" y="3581601"/>
                  <a:pt x="4096581" y="3594865"/>
                  <a:pt x="4083327" y="3592657"/>
                </a:cubicBezTo>
                <a:lnTo>
                  <a:pt x="4057003" y="3589792"/>
                </a:lnTo>
                <a:lnTo>
                  <a:pt x="4054338" y="3591736"/>
                </a:lnTo>
                <a:cubicBezTo>
                  <a:pt x="4049920" y="3594501"/>
                  <a:pt x="4044949" y="3595608"/>
                  <a:pt x="4038323" y="3588971"/>
                </a:cubicBezTo>
                <a:lnTo>
                  <a:pt x="4029757" y="3586827"/>
                </a:lnTo>
                <a:lnTo>
                  <a:pt x="4019894" y="3585752"/>
                </a:lnTo>
                <a:lnTo>
                  <a:pt x="4016372" y="3591355"/>
                </a:lnTo>
                <a:cubicBezTo>
                  <a:pt x="4015544" y="3596849"/>
                  <a:pt x="4023412" y="3598924"/>
                  <a:pt x="4025069" y="3602243"/>
                </a:cubicBezTo>
                <a:cubicBezTo>
                  <a:pt x="4038323" y="3600028"/>
                  <a:pt x="4047158" y="3606660"/>
                  <a:pt x="4055994" y="3613300"/>
                </a:cubicBezTo>
                <a:lnTo>
                  <a:pt x="4073666" y="3613300"/>
                </a:lnTo>
                <a:lnTo>
                  <a:pt x="4075874" y="3613300"/>
                </a:lnTo>
                <a:cubicBezTo>
                  <a:pt x="4080291" y="3606660"/>
                  <a:pt x="4084716" y="3604451"/>
                  <a:pt x="4093552" y="3606660"/>
                </a:cubicBezTo>
                <a:cubicBezTo>
                  <a:pt x="4139938" y="3622147"/>
                  <a:pt x="4190743" y="3624356"/>
                  <a:pt x="4239346" y="3630995"/>
                </a:cubicBezTo>
                <a:cubicBezTo>
                  <a:pt x="4241555" y="3608876"/>
                  <a:pt x="4215048" y="3611084"/>
                  <a:pt x="4208422" y="3595604"/>
                </a:cubicBezTo>
                <a:cubicBezTo>
                  <a:pt x="4230510" y="3593396"/>
                  <a:pt x="4248181" y="3597820"/>
                  <a:pt x="4257017" y="3617723"/>
                </a:cubicBezTo>
                <a:cubicBezTo>
                  <a:pt x="4265852" y="3626571"/>
                  <a:pt x="4274688" y="3630995"/>
                  <a:pt x="4287941" y="3630995"/>
                </a:cubicBezTo>
                <a:cubicBezTo>
                  <a:pt x="4345380" y="3637627"/>
                  <a:pt x="4400602" y="3659742"/>
                  <a:pt x="4455830" y="3675229"/>
                </a:cubicBezTo>
                <a:cubicBezTo>
                  <a:pt x="4491174" y="3675229"/>
                  <a:pt x="4519889" y="3686285"/>
                  <a:pt x="4544187" y="3710614"/>
                </a:cubicBezTo>
                <a:cubicBezTo>
                  <a:pt x="4564073" y="3728309"/>
                  <a:pt x="4583953" y="3745999"/>
                  <a:pt x="4610460" y="3754847"/>
                </a:cubicBezTo>
                <a:cubicBezTo>
                  <a:pt x="4621504" y="3752638"/>
                  <a:pt x="4617086" y="3741575"/>
                  <a:pt x="4621504" y="3734943"/>
                </a:cubicBezTo>
                <a:cubicBezTo>
                  <a:pt x="4636968" y="3712824"/>
                  <a:pt x="4650221" y="3703980"/>
                  <a:pt x="4676734" y="3721671"/>
                </a:cubicBezTo>
                <a:cubicBezTo>
                  <a:pt x="4689987" y="3730518"/>
                  <a:pt x="4707658" y="3732733"/>
                  <a:pt x="4725330" y="3739367"/>
                </a:cubicBezTo>
                <a:cubicBezTo>
                  <a:pt x="4740792" y="3745999"/>
                  <a:pt x="4756254" y="3754847"/>
                  <a:pt x="4771716" y="3763694"/>
                </a:cubicBezTo>
                <a:cubicBezTo>
                  <a:pt x="4807064" y="3785813"/>
                  <a:pt x="4840199" y="3810144"/>
                  <a:pt x="4873332" y="3834471"/>
                </a:cubicBezTo>
                <a:cubicBezTo>
                  <a:pt x="4888795" y="3836680"/>
                  <a:pt x="4899839" y="3858799"/>
                  <a:pt x="4919726" y="3852161"/>
                </a:cubicBezTo>
                <a:cubicBezTo>
                  <a:pt x="4919726" y="3849951"/>
                  <a:pt x="4919726" y="3847737"/>
                  <a:pt x="4919726" y="3847737"/>
                </a:cubicBezTo>
                <a:cubicBezTo>
                  <a:pt x="4919726" y="3836680"/>
                  <a:pt x="4908681" y="3834471"/>
                  <a:pt x="4904264" y="3825624"/>
                </a:cubicBezTo>
                <a:cubicBezTo>
                  <a:pt x="4917516" y="3823408"/>
                  <a:pt x="4926353" y="3843319"/>
                  <a:pt x="4941815" y="3830047"/>
                </a:cubicBezTo>
                <a:cubicBezTo>
                  <a:pt x="4948441" y="3823408"/>
                  <a:pt x="4955068" y="3814567"/>
                  <a:pt x="4950650" y="3803504"/>
                </a:cubicBezTo>
                <a:cubicBezTo>
                  <a:pt x="4946232" y="3796871"/>
                  <a:pt x="4946232" y="3790239"/>
                  <a:pt x="4957276" y="3790239"/>
                </a:cubicBezTo>
                <a:cubicBezTo>
                  <a:pt x="4963904" y="3803504"/>
                  <a:pt x="4970531" y="3814567"/>
                  <a:pt x="4974948" y="3827832"/>
                </a:cubicBezTo>
                <a:cubicBezTo>
                  <a:pt x="4983784" y="3838896"/>
                  <a:pt x="4997037" y="3836680"/>
                  <a:pt x="5005873" y="3832256"/>
                </a:cubicBezTo>
                <a:cubicBezTo>
                  <a:pt x="5012500" y="3827832"/>
                  <a:pt x="5008082" y="3818991"/>
                  <a:pt x="5003664" y="3812352"/>
                </a:cubicBezTo>
                <a:cubicBezTo>
                  <a:pt x="5021342" y="3818991"/>
                  <a:pt x="5041222" y="3823408"/>
                  <a:pt x="5045640" y="3843319"/>
                </a:cubicBezTo>
                <a:cubicBezTo>
                  <a:pt x="5047849" y="3845527"/>
                  <a:pt x="5050058" y="3847737"/>
                  <a:pt x="5050058" y="3849951"/>
                </a:cubicBezTo>
                <a:cubicBezTo>
                  <a:pt x="5054475" y="3852161"/>
                  <a:pt x="5058892" y="3854376"/>
                  <a:pt x="5063311" y="3856585"/>
                </a:cubicBezTo>
                <a:cubicBezTo>
                  <a:pt x="5076564" y="3878705"/>
                  <a:pt x="5107489" y="3874281"/>
                  <a:pt x="5118534" y="3898610"/>
                </a:cubicBezTo>
                <a:cubicBezTo>
                  <a:pt x="5145046" y="3896401"/>
                  <a:pt x="5160509" y="3911881"/>
                  <a:pt x="5175971" y="3927362"/>
                </a:cubicBezTo>
                <a:cubicBezTo>
                  <a:pt x="5200269" y="3942844"/>
                  <a:pt x="5228985" y="3949483"/>
                  <a:pt x="5248865" y="3971595"/>
                </a:cubicBezTo>
                <a:cubicBezTo>
                  <a:pt x="5277587" y="3967171"/>
                  <a:pt x="5248865" y="3947267"/>
                  <a:pt x="5259915" y="3936210"/>
                </a:cubicBezTo>
                <a:cubicBezTo>
                  <a:pt x="5268751" y="3942844"/>
                  <a:pt x="5288631" y="3938419"/>
                  <a:pt x="5282004" y="3964963"/>
                </a:cubicBezTo>
                <a:cubicBezTo>
                  <a:pt x="5282004" y="3967171"/>
                  <a:pt x="5293049" y="3980443"/>
                  <a:pt x="5306303" y="3987076"/>
                </a:cubicBezTo>
                <a:cubicBezTo>
                  <a:pt x="5328392" y="4000348"/>
                  <a:pt x="5354899" y="4011405"/>
                  <a:pt x="5372576" y="4029101"/>
                </a:cubicBezTo>
                <a:cubicBezTo>
                  <a:pt x="5399083" y="4037948"/>
                  <a:pt x="5423381" y="4051220"/>
                  <a:pt x="5454306" y="4049004"/>
                </a:cubicBezTo>
                <a:cubicBezTo>
                  <a:pt x="5460933" y="4049004"/>
                  <a:pt x="5469768" y="4064485"/>
                  <a:pt x="5478604" y="4071125"/>
                </a:cubicBezTo>
                <a:cubicBezTo>
                  <a:pt x="5502908" y="4091030"/>
                  <a:pt x="5520579" y="4117566"/>
                  <a:pt x="5553712" y="4126414"/>
                </a:cubicBezTo>
                <a:cubicBezTo>
                  <a:pt x="5560339" y="4128630"/>
                  <a:pt x="5566966" y="4130839"/>
                  <a:pt x="5571384" y="4137477"/>
                </a:cubicBezTo>
                <a:cubicBezTo>
                  <a:pt x="5597891" y="4161806"/>
                  <a:pt x="5642075" y="4166231"/>
                  <a:pt x="5648702" y="4210463"/>
                </a:cubicBezTo>
                <a:lnTo>
                  <a:pt x="5664164" y="4221520"/>
                </a:lnTo>
                <a:cubicBezTo>
                  <a:pt x="5666373" y="4219311"/>
                  <a:pt x="5668582" y="4219311"/>
                  <a:pt x="5670791" y="4217096"/>
                </a:cubicBezTo>
                <a:cubicBezTo>
                  <a:pt x="5664164" y="4206038"/>
                  <a:pt x="5661955" y="4197191"/>
                  <a:pt x="5666373" y="4183919"/>
                </a:cubicBezTo>
                <a:cubicBezTo>
                  <a:pt x="5688462" y="4194975"/>
                  <a:pt x="5699506" y="4217096"/>
                  <a:pt x="5714969" y="4234792"/>
                </a:cubicBezTo>
                <a:cubicBezTo>
                  <a:pt x="5721602" y="4239217"/>
                  <a:pt x="5728229" y="4243640"/>
                  <a:pt x="5732647" y="4248058"/>
                </a:cubicBezTo>
                <a:cubicBezTo>
                  <a:pt x="5745900" y="4245848"/>
                  <a:pt x="5745900" y="4259120"/>
                  <a:pt x="5754735" y="4263544"/>
                </a:cubicBezTo>
                <a:cubicBezTo>
                  <a:pt x="5759153" y="4265752"/>
                  <a:pt x="5765780" y="4274601"/>
                  <a:pt x="5770198" y="4270177"/>
                </a:cubicBezTo>
                <a:cubicBezTo>
                  <a:pt x="5794496" y="4237001"/>
                  <a:pt x="5796705" y="4272392"/>
                  <a:pt x="5803332" y="4281234"/>
                </a:cubicBezTo>
                <a:cubicBezTo>
                  <a:pt x="5823212" y="4309986"/>
                  <a:pt x="5854143" y="4323258"/>
                  <a:pt x="5876232" y="4349801"/>
                </a:cubicBezTo>
                <a:cubicBezTo>
                  <a:pt x="5898321" y="4365282"/>
                  <a:pt x="5922618" y="4376340"/>
                  <a:pt x="5940290" y="4396244"/>
                </a:cubicBezTo>
                <a:cubicBezTo>
                  <a:pt x="5962385" y="4411724"/>
                  <a:pt x="5986683" y="4424996"/>
                  <a:pt x="5995519" y="4451541"/>
                </a:cubicBezTo>
                <a:cubicBezTo>
                  <a:pt x="5999937" y="4462597"/>
                  <a:pt x="6015399" y="4462597"/>
                  <a:pt x="6019817" y="4469229"/>
                </a:cubicBezTo>
                <a:cubicBezTo>
                  <a:pt x="6024235" y="4471445"/>
                  <a:pt x="6028652" y="4475868"/>
                  <a:pt x="6030861" y="4475868"/>
                </a:cubicBezTo>
                <a:cubicBezTo>
                  <a:pt x="6066210" y="4458173"/>
                  <a:pt x="6081672" y="4497982"/>
                  <a:pt x="6108179" y="4504621"/>
                </a:cubicBezTo>
                <a:cubicBezTo>
                  <a:pt x="6114806" y="4520102"/>
                  <a:pt x="6134686" y="4524526"/>
                  <a:pt x="6139104" y="4542215"/>
                </a:cubicBezTo>
                <a:cubicBezTo>
                  <a:pt x="6163402" y="4551062"/>
                  <a:pt x="6178864" y="4570968"/>
                  <a:pt x="6194333" y="4590878"/>
                </a:cubicBezTo>
                <a:cubicBezTo>
                  <a:pt x="6196541" y="4593088"/>
                  <a:pt x="6198750" y="4593088"/>
                  <a:pt x="6200959" y="4595302"/>
                </a:cubicBezTo>
                <a:cubicBezTo>
                  <a:pt x="6227466" y="4577606"/>
                  <a:pt x="6227466" y="4606359"/>
                  <a:pt x="6238510" y="4615208"/>
                </a:cubicBezTo>
                <a:cubicBezTo>
                  <a:pt x="6260600" y="4643959"/>
                  <a:pt x="6276063" y="4679345"/>
                  <a:pt x="6311412" y="4699250"/>
                </a:cubicBezTo>
                <a:cubicBezTo>
                  <a:pt x="6337918" y="4714730"/>
                  <a:pt x="6355589" y="4734636"/>
                  <a:pt x="6371051" y="4763388"/>
                </a:cubicBezTo>
                <a:cubicBezTo>
                  <a:pt x="6382095" y="4778874"/>
                  <a:pt x="6408603" y="4778874"/>
                  <a:pt x="6413021" y="4803203"/>
                </a:cubicBezTo>
                <a:cubicBezTo>
                  <a:pt x="6415230" y="4805412"/>
                  <a:pt x="6417445" y="4805412"/>
                  <a:pt x="6419653" y="4807626"/>
                </a:cubicBezTo>
                <a:lnTo>
                  <a:pt x="6446161" y="4831956"/>
                </a:lnTo>
                <a:cubicBezTo>
                  <a:pt x="6463832" y="4843012"/>
                  <a:pt x="6479294" y="4856284"/>
                  <a:pt x="6490338" y="4873974"/>
                </a:cubicBezTo>
                <a:cubicBezTo>
                  <a:pt x="6499174" y="4878398"/>
                  <a:pt x="6505801" y="4882822"/>
                  <a:pt x="6508009" y="4891670"/>
                </a:cubicBezTo>
                <a:cubicBezTo>
                  <a:pt x="6543358" y="4920422"/>
                  <a:pt x="6576492" y="4951384"/>
                  <a:pt x="6607417" y="4984559"/>
                </a:cubicBezTo>
                <a:cubicBezTo>
                  <a:pt x="6607417" y="4984559"/>
                  <a:pt x="6607417" y="4984559"/>
                  <a:pt x="6609625" y="4984559"/>
                </a:cubicBezTo>
                <a:cubicBezTo>
                  <a:pt x="6625087" y="5004465"/>
                  <a:pt x="6647177" y="5017736"/>
                  <a:pt x="6649386" y="5046489"/>
                </a:cubicBezTo>
                <a:cubicBezTo>
                  <a:pt x="6702405" y="5079665"/>
                  <a:pt x="6739957" y="5128322"/>
                  <a:pt x="6784141" y="5170347"/>
                </a:cubicBezTo>
                <a:cubicBezTo>
                  <a:pt x="6817275" y="5205733"/>
                  <a:pt x="6852618" y="5238908"/>
                  <a:pt x="6883542" y="5274294"/>
                </a:cubicBezTo>
                <a:cubicBezTo>
                  <a:pt x="6896802" y="5291990"/>
                  <a:pt x="6912264" y="5307471"/>
                  <a:pt x="6925517" y="5325166"/>
                </a:cubicBezTo>
                <a:cubicBezTo>
                  <a:pt x="6967487" y="5358343"/>
                  <a:pt x="7000620" y="5400360"/>
                  <a:pt x="7033760" y="5444600"/>
                </a:cubicBezTo>
                <a:cubicBezTo>
                  <a:pt x="7042596" y="5451233"/>
                  <a:pt x="7049222" y="5460081"/>
                  <a:pt x="7053640" y="5468929"/>
                </a:cubicBezTo>
                <a:cubicBezTo>
                  <a:pt x="7091191" y="5486618"/>
                  <a:pt x="7093401" y="5530858"/>
                  <a:pt x="7122117" y="5555186"/>
                </a:cubicBezTo>
                <a:cubicBezTo>
                  <a:pt x="7122117" y="5555186"/>
                  <a:pt x="7124331" y="5555186"/>
                  <a:pt x="7124331" y="5557395"/>
                </a:cubicBezTo>
                <a:cubicBezTo>
                  <a:pt x="7108863" y="5606052"/>
                  <a:pt x="7168510" y="5610476"/>
                  <a:pt x="7177345" y="5645862"/>
                </a:cubicBezTo>
                <a:cubicBezTo>
                  <a:pt x="7177345" y="5650286"/>
                  <a:pt x="7183972" y="5656924"/>
                  <a:pt x="7188390" y="5659133"/>
                </a:cubicBezTo>
                <a:cubicBezTo>
                  <a:pt x="7203852" y="5674614"/>
                  <a:pt x="7210479" y="5692310"/>
                  <a:pt x="7195016" y="5710005"/>
                </a:cubicBezTo>
                <a:cubicBezTo>
                  <a:pt x="7192807" y="5714430"/>
                  <a:pt x="7190599" y="5721062"/>
                  <a:pt x="7195016" y="5725486"/>
                </a:cubicBezTo>
                <a:cubicBezTo>
                  <a:pt x="7197225" y="5729910"/>
                  <a:pt x="7201643" y="5729910"/>
                  <a:pt x="7208270" y="5727694"/>
                </a:cubicBezTo>
                <a:cubicBezTo>
                  <a:pt x="7225941" y="5714430"/>
                  <a:pt x="7234777" y="5734334"/>
                  <a:pt x="7245828" y="5738758"/>
                </a:cubicBezTo>
                <a:cubicBezTo>
                  <a:pt x="7252454" y="5740967"/>
                  <a:pt x="7259081" y="5747600"/>
                  <a:pt x="7256871" y="5756447"/>
                </a:cubicBezTo>
                <a:cubicBezTo>
                  <a:pt x="7252454" y="5765296"/>
                  <a:pt x="7243618" y="5754238"/>
                  <a:pt x="7236985" y="5760871"/>
                </a:cubicBezTo>
                <a:cubicBezTo>
                  <a:pt x="7245828" y="5774143"/>
                  <a:pt x="7252454" y="5787415"/>
                  <a:pt x="7259081" y="5800681"/>
                </a:cubicBezTo>
                <a:cubicBezTo>
                  <a:pt x="7274543" y="5809529"/>
                  <a:pt x="7283379" y="5820592"/>
                  <a:pt x="7285589" y="5836073"/>
                </a:cubicBezTo>
                <a:lnTo>
                  <a:pt x="7298841" y="5855977"/>
                </a:lnTo>
                <a:cubicBezTo>
                  <a:pt x="7307677" y="5867034"/>
                  <a:pt x="7298841" y="5875881"/>
                  <a:pt x="7292215" y="5880306"/>
                </a:cubicBezTo>
                <a:cubicBezTo>
                  <a:pt x="7278961" y="5886938"/>
                  <a:pt x="7276753" y="5875881"/>
                  <a:pt x="7274543" y="5867034"/>
                </a:cubicBezTo>
                <a:cubicBezTo>
                  <a:pt x="7234777" y="5827224"/>
                  <a:pt x="7208270" y="5778568"/>
                  <a:pt x="7172927" y="5734334"/>
                </a:cubicBezTo>
                <a:cubicBezTo>
                  <a:pt x="7172927" y="5743182"/>
                  <a:pt x="7172927" y="5752024"/>
                  <a:pt x="7175136" y="5763087"/>
                </a:cubicBezTo>
                <a:cubicBezTo>
                  <a:pt x="7159673" y="5754238"/>
                  <a:pt x="7153047" y="5743182"/>
                  <a:pt x="7150839" y="5732119"/>
                </a:cubicBezTo>
                <a:cubicBezTo>
                  <a:pt x="7148629" y="5725486"/>
                  <a:pt x="7159673" y="5727694"/>
                  <a:pt x="7166301" y="5725486"/>
                </a:cubicBezTo>
                <a:cubicBezTo>
                  <a:pt x="7168510" y="5692310"/>
                  <a:pt x="7133167" y="5683462"/>
                  <a:pt x="7119907" y="5656924"/>
                </a:cubicBezTo>
                <a:cubicBezTo>
                  <a:pt x="7115489" y="5645862"/>
                  <a:pt x="7106653" y="5637019"/>
                  <a:pt x="7104445" y="5625956"/>
                </a:cubicBezTo>
                <a:cubicBezTo>
                  <a:pt x="7102237" y="5608267"/>
                  <a:pt x="7073521" y="5592781"/>
                  <a:pt x="7062476" y="5603843"/>
                </a:cubicBezTo>
                <a:cubicBezTo>
                  <a:pt x="7051431" y="5612685"/>
                  <a:pt x="7049222" y="5608267"/>
                  <a:pt x="7044805" y="5601628"/>
                </a:cubicBezTo>
                <a:cubicBezTo>
                  <a:pt x="7027133" y="5564028"/>
                  <a:pt x="7009461" y="5528643"/>
                  <a:pt x="6989576" y="5493257"/>
                </a:cubicBezTo>
                <a:cubicBezTo>
                  <a:pt x="6982949" y="5479985"/>
                  <a:pt x="6971905" y="5466714"/>
                  <a:pt x="6965277" y="5455656"/>
                </a:cubicBezTo>
                <a:cubicBezTo>
                  <a:pt x="6947607" y="5457865"/>
                  <a:pt x="6929935" y="5464505"/>
                  <a:pt x="6932145" y="5433537"/>
                </a:cubicBezTo>
                <a:cubicBezTo>
                  <a:pt x="6932145" y="5418057"/>
                  <a:pt x="6914473" y="5404785"/>
                  <a:pt x="6903428" y="5391519"/>
                </a:cubicBezTo>
                <a:cubicBezTo>
                  <a:pt x="6879124" y="5389304"/>
                  <a:pt x="6861453" y="5380457"/>
                  <a:pt x="6870289" y="5351704"/>
                </a:cubicBezTo>
                <a:lnTo>
                  <a:pt x="6870289" y="5349495"/>
                </a:lnTo>
                <a:cubicBezTo>
                  <a:pt x="6854826" y="5334014"/>
                  <a:pt x="6830529" y="5336223"/>
                  <a:pt x="6815065" y="5318527"/>
                </a:cubicBezTo>
                <a:cubicBezTo>
                  <a:pt x="6792977" y="5309685"/>
                  <a:pt x="6795185" y="5289781"/>
                  <a:pt x="6797395" y="5272085"/>
                </a:cubicBezTo>
                <a:cubicBezTo>
                  <a:pt x="6779723" y="5243332"/>
                  <a:pt x="6748793" y="5227852"/>
                  <a:pt x="6733330" y="5199099"/>
                </a:cubicBezTo>
                <a:cubicBezTo>
                  <a:pt x="6731121" y="5196884"/>
                  <a:pt x="6728912" y="5194675"/>
                  <a:pt x="6726703" y="5192460"/>
                </a:cubicBezTo>
                <a:cubicBezTo>
                  <a:pt x="6717868" y="5185827"/>
                  <a:pt x="6704615" y="5181403"/>
                  <a:pt x="6700197" y="5168131"/>
                </a:cubicBezTo>
                <a:lnTo>
                  <a:pt x="6675899" y="5143803"/>
                </a:lnTo>
                <a:cubicBezTo>
                  <a:pt x="6669271" y="5128322"/>
                  <a:pt x="6644968" y="5128322"/>
                  <a:pt x="6640551" y="5106203"/>
                </a:cubicBezTo>
                <a:cubicBezTo>
                  <a:pt x="6627297" y="5097361"/>
                  <a:pt x="6609625" y="5088514"/>
                  <a:pt x="6602999" y="5070817"/>
                </a:cubicBezTo>
                <a:cubicBezTo>
                  <a:pt x="6594163" y="5075241"/>
                  <a:pt x="6605207" y="5084089"/>
                  <a:pt x="6598581" y="5090722"/>
                </a:cubicBezTo>
                <a:cubicBezTo>
                  <a:pt x="6587536" y="5081874"/>
                  <a:pt x="6576492" y="5075241"/>
                  <a:pt x="6583118" y="5059761"/>
                </a:cubicBezTo>
                <a:cubicBezTo>
                  <a:pt x="6580910" y="5050912"/>
                  <a:pt x="6574282" y="5048703"/>
                  <a:pt x="6567656" y="5050912"/>
                </a:cubicBezTo>
                <a:cubicBezTo>
                  <a:pt x="6558820" y="5053121"/>
                  <a:pt x="6552194" y="5050912"/>
                  <a:pt x="6554402" y="5042065"/>
                </a:cubicBezTo>
                <a:cubicBezTo>
                  <a:pt x="6554402" y="5024369"/>
                  <a:pt x="6549985" y="5013312"/>
                  <a:pt x="6530098" y="5015527"/>
                </a:cubicBezTo>
                <a:cubicBezTo>
                  <a:pt x="6527889" y="5017736"/>
                  <a:pt x="6523472" y="5015527"/>
                  <a:pt x="6523472" y="5015527"/>
                </a:cubicBezTo>
                <a:cubicBezTo>
                  <a:pt x="6525681" y="4986775"/>
                  <a:pt x="6494756" y="4980136"/>
                  <a:pt x="6490338" y="4958022"/>
                </a:cubicBezTo>
                <a:cubicBezTo>
                  <a:pt x="6454996" y="4955807"/>
                  <a:pt x="6439533" y="4924846"/>
                  <a:pt x="6415230" y="4907151"/>
                </a:cubicBezTo>
                <a:cubicBezTo>
                  <a:pt x="6413021" y="4889461"/>
                  <a:pt x="6395349" y="4876189"/>
                  <a:pt x="6388722" y="4858493"/>
                </a:cubicBezTo>
                <a:cubicBezTo>
                  <a:pt x="6379887" y="4840797"/>
                  <a:pt x="6355589" y="4836374"/>
                  <a:pt x="6346753" y="4816469"/>
                </a:cubicBezTo>
                <a:cubicBezTo>
                  <a:pt x="6346753" y="4820893"/>
                  <a:pt x="6346753" y="4827532"/>
                  <a:pt x="6340127" y="4829741"/>
                </a:cubicBezTo>
                <a:cubicBezTo>
                  <a:pt x="6329082" y="4829741"/>
                  <a:pt x="6298151" y="4807626"/>
                  <a:pt x="6295943" y="4794355"/>
                </a:cubicBezTo>
                <a:cubicBezTo>
                  <a:pt x="6293734" y="4787716"/>
                  <a:pt x="6291525" y="4781083"/>
                  <a:pt x="6289316" y="4774451"/>
                </a:cubicBezTo>
                <a:cubicBezTo>
                  <a:pt x="6280480" y="4770027"/>
                  <a:pt x="6271645" y="4774451"/>
                  <a:pt x="6260600" y="4772235"/>
                </a:cubicBezTo>
                <a:cubicBezTo>
                  <a:pt x="6249555" y="4772235"/>
                  <a:pt x="6253973" y="4767811"/>
                  <a:pt x="6258391" y="4763388"/>
                </a:cubicBezTo>
                <a:cubicBezTo>
                  <a:pt x="6258391" y="4756755"/>
                  <a:pt x="6258391" y="4750121"/>
                  <a:pt x="6253973" y="4750121"/>
                </a:cubicBezTo>
                <a:cubicBezTo>
                  <a:pt x="6231884" y="4754546"/>
                  <a:pt x="6236302" y="4739059"/>
                  <a:pt x="6234093" y="4725793"/>
                </a:cubicBezTo>
                <a:cubicBezTo>
                  <a:pt x="6229675" y="4725793"/>
                  <a:pt x="6225257" y="4725793"/>
                  <a:pt x="6220839" y="4725793"/>
                </a:cubicBezTo>
                <a:cubicBezTo>
                  <a:pt x="6212004" y="4732427"/>
                  <a:pt x="6205377" y="4732427"/>
                  <a:pt x="6207586" y="4719154"/>
                </a:cubicBezTo>
                <a:cubicBezTo>
                  <a:pt x="6209795" y="4708097"/>
                  <a:pt x="6207586" y="4699250"/>
                  <a:pt x="6207586" y="4690402"/>
                </a:cubicBezTo>
                <a:cubicBezTo>
                  <a:pt x="6194333" y="4694825"/>
                  <a:pt x="6189915" y="4677130"/>
                  <a:pt x="6176655" y="4677130"/>
                </a:cubicBezTo>
                <a:cubicBezTo>
                  <a:pt x="6170029" y="4683769"/>
                  <a:pt x="6161193" y="4692616"/>
                  <a:pt x="6152357" y="4679345"/>
                </a:cubicBezTo>
                <a:cubicBezTo>
                  <a:pt x="6141313" y="4666073"/>
                  <a:pt x="6123642" y="4655016"/>
                  <a:pt x="6125851" y="4635111"/>
                </a:cubicBezTo>
                <a:cubicBezTo>
                  <a:pt x="6125851" y="4630688"/>
                  <a:pt x="6125851" y="4626263"/>
                  <a:pt x="6125851" y="4624048"/>
                </a:cubicBezTo>
                <a:cubicBezTo>
                  <a:pt x="6117015" y="4621839"/>
                  <a:pt x="6103761" y="4628473"/>
                  <a:pt x="6101552" y="4612992"/>
                </a:cubicBezTo>
                <a:cubicBezTo>
                  <a:pt x="6092716" y="4608568"/>
                  <a:pt x="6079463" y="4615208"/>
                  <a:pt x="6070628" y="4606359"/>
                </a:cubicBezTo>
                <a:cubicBezTo>
                  <a:pt x="6048532" y="4599720"/>
                  <a:pt x="6059577" y="4586455"/>
                  <a:pt x="6063995" y="4575393"/>
                </a:cubicBezTo>
                <a:cubicBezTo>
                  <a:pt x="6061786" y="4575393"/>
                  <a:pt x="6061786" y="4573183"/>
                  <a:pt x="6059577" y="4573183"/>
                </a:cubicBezTo>
                <a:cubicBezTo>
                  <a:pt x="6057368" y="4575393"/>
                  <a:pt x="6057368" y="4575393"/>
                  <a:pt x="6055159" y="4575393"/>
                </a:cubicBezTo>
                <a:cubicBezTo>
                  <a:pt x="6030861" y="4588665"/>
                  <a:pt x="6019817" y="4573183"/>
                  <a:pt x="6004355" y="4559910"/>
                </a:cubicBezTo>
                <a:cubicBezTo>
                  <a:pt x="5995519" y="4551062"/>
                  <a:pt x="5986683" y="4542215"/>
                  <a:pt x="5977848" y="4533374"/>
                </a:cubicBezTo>
                <a:cubicBezTo>
                  <a:pt x="5964594" y="4533374"/>
                  <a:pt x="5966803" y="4522311"/>
                  <a:pt x="5962385" y="4515679"/>
                </a:cubicBezTo>
                <a:cubicBezTo>
                  <a:pt x="5960176" y="4515679"/>
                  <a:pt x="5955758" y="4515679"/>
                  <a:pt x="5953549" y="4515679"/>
                </a:cubicBezTo>
                <a:cubicBezTo>
                  <a:pt x="5927037" y="4509045"/>
                  <a:pt x="5931455" y="4491349"/>
                  <a:pt x="5933664" y="4471445"/>
                </a:cubicBezTo>
                <a:cubicBezTo>
                  <a:pt x="5918201" y="4469229"/>
                  <a:pt x="5889485" y="4491349"/>
                  <a:pt x="5893903" y="4447116"/>
                </a:cubicBezTo>
                <a:cubicBezTo>
                  <a:pt x="5896112" y="4433844"/>
                  <a:pt x="5865187" y="4427211"/>
                  <a:pt x="5845307" y="4429421"/>
                </a:cubicBezTo>
                <a:cubicBezTo>
                  <a:pt x="5825420" y="4429421"/>
                  <a:pt x="5821003" y="4424996"/>
                  <a:pt x="5834263" y="4409515"/>
                </a:cubicBezTo>
                <a:cubicBezTo>
                  <a:pt x="5787870" y="4402883"/>
                  <a:pt x="5754735" y="4380764"/>
                  <a:pt x="5728229" y="4345378"/>
                </a:cubicBezTo>
                <a:cubicBezTo>
                  <a:pt x="5728229" y="4343163"/>
                  <a:pt x="5730438" y="4343163"/>
                  <a:pt x="5730438" y="4340954"/>
                </a:cubicBezTo>
                <a:lnTo>
                  <a:pt x="5728229" y="4340954"/>
                </a:lnTo>
                <a:cubicBezTo>
                  <a:pt x="5728229" y="4343163"/>
                  <a:pt x="5728229" y="4343163"/>
                  <a:pt x="5728229" y="4345378"/>
                </a:cubicBezTo>
                <a:cubicBezTo>
                  <a:pt x="5721602" y="4343163"/>
                  <a:pt x="5710551" y="4347588"/>
                  <a:pt x="5703924" y="4338738"/>
                </a:cubicBezTo>
                <a:cubicBezTo>
                  <a:pt x="5688462" y="4334315"/>
                  <a:pt x="5670791" y="4329891"/>
                  <a:pt x="5659746" y="4316626"/>
                </a:cubicBezTo>
                <a:cubicBezTo>
                  <a:pt x="5619985" y="4301145"/>
                  <a:pt x="5586846" y="4276810"/>
                  <a:pt x="5555921" y="4248058"/>
                </a:cubicBezTo>
                <a:cubicBezTo>
                  <a:pt x="5536041" y="4243640"/>
                  <a:pt x="5518370" y="4232577"/>
                  <a:pt x="5502908" y="4221520"/>
                </a:cubicBezTo>
                <a:cubicBezTo>
                  <a:pt x="5485231" y="4219311"/>
                  <a:pt x="5469768" y="4208248"/>
                  <a:pt x="5456515" y="4197191"/>
                </a:cubicBezTo>
                <a:cubicBezTo>
                  <a:pt x="5432216" y="4181711"/>
                  <a:pt x="5410127" y="4168439"/>
                  <a:pt x="5385830" y="4155168"/>
                </a:cubicBezTo>
                <a:cubicBezTo>
                  <a:pt x="5357108" y="4146320"/>
                  <a:pt x="5330601" y="4130839"/>
                  <a:pt x="5306303" y="4113150"/>
                </a:cubicBezTo>
                <a:cubicBezTo>
                  <a:pt x="5295258" y="4108725"/>
                  <a:pt x="5282004" y="4110934"/>
                  <a:pt x="5282004" y="4093238"/>
                </a:cubicBezTo>
                <a:cubicBezTo>
                  <a:pt x="5288631" y="4093238"/>
                  <a:pt x="5293049" y="4093238"/>
                  <a:pt x="5297467" y="4088815"/>
                </a:cubicBezTo>
                <a:lnTo>
                  <a:pt x="5295258" y="4086606"/>
                </a:lnTo>
                <a:cubicBezTo>
                  <a:pt x="5231194" y="4055644"/>
                  <a:pt x="5171554" y="4015829"/>
                  <a:pt x="5103070" y="3991500"/>
                </a:cubicBezTo>
                <a:cubicBezTo>
                  <a:pt x="5092026" y="3989290"/>
                  <a:pt x="5087609" y="3978234"/>
                  <a:pt x="5083191" y="3967171"/>
                </a:cubicBezTo>
                <a:cubicBezTo>
                  <a:pt x="5080981" y="3945057"/>
                  <a:pt x="5063311" y="3969387"/>
                  <a:pt x="5058892" y="3960538"/>
                </a:cubicBezTo>
                <a:cubicBezTo>
                  <a:pt x="5050058" y="3953899"/>
                  <a:pt x="5041222" y="3947267"/>
                  <a:pt x="5032387" y="3938419"/>
                </a:cubicBezTo>
                <a:cubicBezTo>
                  <a:pt x="5021342" y="3936210"/>
                  <a:pt x="5012500" y="3933995"/>
                  <a:pt x="5001455" y="3931786"/>
                </a:cubicBezTo>
                <a:cubicBezTo>
                  <a:pt x="4952858" y="3933995"/>
                  <a:pt x="4913098" y="3900818"/>
                  <a:pt x="4866706" y="3891977"/>
                </a:cubicBezTo>
                <a:cubicBezTo>
                  <a:pt x="4857870" y="3891977"/>
                  <a:pt x="4851243" y="3885338"/>
                  <a:pt x="4849035" y="3878705"/>
                </a:cubicBezTo>
                <a:cubicBezTo>
                  <a:pt x="4787185" y="3856585"/>
                  <a:pt x="4731956" y="3823408"/>
                  <a:pt x="4663474" y="3818991"/>
                </a:cubicBezTo>
                <a:cubicBezTo>
                  <a:pt x="4625922" y="3816776"/>
                  <a:pt x="4597207" y="3788023"/>
                  <a:pt x="4557447" y="3783600"/>
                </a:cubicBezTo>
                <a:cubicBezTo>
                  <a:pt x="4515471" y="3781390"/>
                  <a:pt x="4473502" y="3768118"/>
                  <a:pt x="4429318" y="3776966"/>
                </a:cubicBezTo>
                <a:cubicBezTo>
                  <a:pt x="4416063" y="3781390"/>
                  <a:pt x="4400602" y="3774751"/>
                  <a:pt x="4389557" y="3763694"/>
                </a:cubicBezTo>
                <a:cubicBezTo>
                  <a:pt x="4257017" y="3730518"/>
                  <a:pt x="4120058" y="3721671"/>
                  <a:pt x="3983100" y="3712824"/>
                </a:cubicBezTo>
                <a:cubicBezTo>
                  <a:pt x="3976473" y="3717247"/>
                  <a:pt x="3969847" y="3723886"/>
                  <a:pt x="3961005" y="3719461"/>
                </a:cubicBezTo>
                <a:cubicBezTo>
                  <a:pt x="3925662" y="3703980"/>
                  <a:pt x="3890321" y="3712824"/>
                  <a:pt x="3854978" y="3717247"/>
                </a:cubicBezTo>
                <a:cubicBezTo>
                  <a:pt x="3846136" y="3721671"/>
                  <a:pt x="3839509" y="3723886"/>
                  <a:pt x="3830673" y="3723886"/>
                </a:cubicBezTo>
                <a:cubicBezTo>
                  <a:pt x="3837300" y="3726095"/>
                  <a:pt x="3841718" y="3726095"/>
                  <a:pt x="3848352" y="3728309"/>
                </a:cubicBezTo>
                <a:cubicBezTo>
                  <a:pt x="3899155" y="3728309"/>
                  <a:pt x="3949960" y="3726095"/>
                  <a:pt x="3998562" y="3743790"/>
                </a:cubicBezTo>
                <a:cubicBezTo>
                  <a:pt x="4005188" y="3743790"/>
                  <a:pt x="4011815" y="3743790"/>
                  <a:pt x="4018442" y="3743790"/>
                </a:cubicBezTo>
                <a:cubicBezTo>
                  <a:pt x="4009607" y="3752638"/>
                  <a:pt x="4000770" y="3754847"/>
                  <a:pt x="3989726" y="3750423"/>
                </a:cubicBezTo>
                <a:cubicBezTo>
                  <a:pt x="3912408" y="3745999"/>
                  <a:pt x="3835091" y="3750423"/>
                  <a:pt x="3755572" y="3748214"/>
                </a:cubicBezTo>
                <a:cubicBezTo>
                  <a:pt x="3755572" y="3750423"/>
                  <a:pt x="3753363" y="3750423"/>
                  <a:pt x="3751153" y="3750423"/>
                </a:cubicBezTo>
                <a:cubicBezTo>
                  <a:pt x="3731273" y="3757062"/>
                  <a:pt x="3709178" y="3752638"/>
                  <a:pt x="3689297" y="3754847"/>
                </a:cubicBezTo>
                <a:cubicBezTo>
                  <a:pt x="3609771" y="3765904"/>
                  <a:pt x="3530249" y="3779175"/>
                  <a:pt x="3450723" y="3785813"/>
                </a:cubicBezTo>
                <a:cubicBezTo>
                  <a:pt x="3417590" y="3796871"/>
                  <a:pt x="3380038" y="3792447"/>
                  <a:pt x="3344689" y="3799081"/>
                </a:cubicBezTo>
                <a:cubicBezTo>
                  <a:pt x="3333645" y="3807928"/>
                  <a:pt x="3320390" y="3805720"/>
                  <a:pt x="3307138" y="3805720"/>
                </a:cubicBezTo>
                <a:lnTo>
                  <a:pt x="3172389" y="3832256"/>
                </a:lnTo>
                <a:cubicBezTo>
                  <a:pt x="3097279" y="3847737"/>
                  <a:pt x="3024379" y="3874281"/>
                  <a:pt x="2949277" y="3896401"/>
                </a:cubicBezTo>
                <a:cubicBezTo>
                  <a:pt x="2856496" y="3922938"/>
                  <a:pt x="2768135" y="3967171"/>
                  <a:pt x="2686404" y="4018043"/>
                </a:cubicBezTo>
                <a:cubicBezTo>
                  <a:pt x="2644429" y="4042373"/>
                  <a:pt x="2602460" y="4068910"/>
                  <a:pt x="2562699" y="4095454"/>
                </a:cubicBezTo>
                <a:cubicBezTo>
                  <a:pt x="2545022" y="4110934"/>
                  <a:pt x="2527351" y="4119781"/>
                  <a:pt x="2505262" y="4126414"/>
                </a:cubicBezTo>
                <a:cubicBezTo>
                  <a:pt x="2487590" y="4130839"/>
                  <a:pt x="2480965" y="4157382"/>
                  <a:pt x="2456666" y="4150744"/>
                </a:cubicBezTo>
                <a:cubicBezTo>
                  <a:pt x="2456666" y="4152958"/>
                  <a:pt x="2454457" y="4152958"/>
                  <a:pt x="2454457" y="4152958"/>
                </a:cubicBezTo>
                <a:cubicBezTo>
                  <a:pt x="2443414" y="4170648"/>
                  <a:pt x="2423525" y="4161806"/>
                  <a:pt x="2408065" y="4166231"/>
                </a:cubicBezTo>
                <a:cubicBezTo>
                  <a:pt x="2363884" y="4197191"/>
                  <a:pt x="2317492" y="4230368"/>
                  <a:pt x="2271105" y="4261329"/>
                </a:cubicBezTo>
                <a:cubicBezTo>
                  <a:pt x="2264479" y="4267968"/>
                  <a:pt x="2257852" y="4272392"/>
                  <a:pt x="2251225" y="4279025"/>
                </a:cubicBezTo>
                <a:cubicBezTo>
                  <a:pt x="2249017" y="4285658"/>
                  <a:pt x="2244600" y="4285658"/>
                  <a:pt x="2237972" y="4285658"/>
                </a:cubicBezTo>
                <a:cubicBezTo>
                  <a:pt x="2231346" y="4295611"/>
                  <a:pt x="2222509" y="4303905"/>
                  <a:pt x="2212843" y="4311646"/>
                </a:cubicBezTo>
                <a:lnTo>
                  <a:pt x="2191987" y="4327354"/>
                </a:lnTo>
                <a:lnTo>
                  <a:pt x="2126316" y="4472664"/>
                </a:lnTo>
                <a:cubicBezTo>
                  <a:pt x="2103787" y="4521402"/>
                  <a:pt x="2080534" y="4571217"/>
                  <a:pt x="2055991" y="4625118"/>
                </a:cubicBezTo>
                <a:cubicBezTo>
                  <a:pt x="2052370" y="4635013"/>
                  <a:pt x="2041005" y="4657491"/>
                  <a:pt x="2038232" y="4659463"/>
                </a:cubicBezTo>
                <a:cubicBezTo>
                  <a:pt x="2036568" y="4660646"/>
                  <a:pt x="2037997" y="4654447"/>
                  <a:pt x="2046048" y="4633719"/>
                </a:cubicBezTo>
                <a:cubicBezTo>
                  <a:pt x="2058272" y="4609779"/>
                  <a:pt x="2070788" y="4582193"/>
                  <a:pt x="2080038" y="4558070"/>
                </a:cubicBezTo>
                <a:cubicBezTo>
                  <a:pt x="2098346" y="4514652"/>
                  <a:pt x="2106475" y="4491286"/>
                  <a:pt x="2122152" y="4451842"/>
                </a:cubicBezTo>
                <a:lnTo>
                  <a:pt x="2134180" y="4427503"/>
                </a:lnTo>
                <a:lnTo>
                  <a:pt x="2120655" y="4438151"/>
                </a:lnTo>
                <a:lnTo>
                  <a:pt x="2099131" y="4484801"/>
                </a:lnTo>
                <a:cubicBezTo>
                  <a:pt x="2068553" y="4556971"/>
                  <a:pt x="2039731" y="4628895"/>
                  <a:pt x="2010541" y="4698166"/>
                </a:cubicBezTo>
                <a:cubicBezTo>
                  <a:pt x="1979472" y="4766197"/>
                  <a:pt x="1945138" y="4837690"/>
                  <a:pt x="1910853" y="4909776"/>
                </a:cubicBezTo>
                <a:cubicBezTo>
                  <a:pt x="1830361" y="5088663"/>
                  <a:pt x="1769477" y="5282831"/>
                  <a:pt x="1708059" y="5477676"/>
                </a:cubicBezTo>
                <a:cubicBezTo>
                  <a:pt x="1700034" y="5509441"/>
                  <a:pt x="1695628" y="5540699"/>
                  <a:pt x="1685830" y="5568148"/>
                </a:cubicBezTo>
                <a:lnTo>
                  <a:pt x="1675686" y="5590306"/>
                </a:lnTo>
                <a:lnTo>
                  <a:pt x="1673262" y="5586485"/>
                </a:lnTo>
                <a:cubicBezTo>
                  <a:pt x="1693558" y="5524165"/>
                  <a:pt x="1707766" y="5474112"/>
                  <a:pt x="1648282" y="5642250"/>
                </a:cubicBezTo>
                <a:cubicBezTo>
                  <a:pt x="1655004" y="5630495"/>
                  <a:pt x="1672967" y="5582922"/>
                  <a:pt x="1669457" y="5583412"/>
                </a:cubicBezTo>
                <a:cubicBezTo>
                  <a:pt x="1672967" y="5582922"/>
                  <a:pt x="1672967" y="5582922"/>
                  <a:pt x="1673262" y="5586485"/>
                </a:cubicBezTo>
                <a:cubicBezTo>
                  <a:pt x="1661385" y="5621793"/>
                  <a:pt x="1646293" y="5661153"/>
                  <a:pt x="1642783" y="5661644"/>
                </a:cubicBezTo>
                <a:cubicBezTo>
                  <a:pt x="1646293" y="5661153"/>
                  <a:pt x="1644771" y="5642742"/>
                  <a:pt x="1644771" y="5642742"/>
                </a:cubicBezTo>
                <a:cubicBezTo>
                  <a:pt x="1643886" y="5632050"/>
                  <a:pt x="1637749" y="5643723"/>
                  <a:pt x="1636522" y="5628874"/>
                </a:cubicBezTo>
                <a:cubicBezTo>
                  <a:pt x="1639146" y="5617691"/>
                  <a:pt x="1647808" y="5586439"/>
                  <a:pt x="1653012" y="5563481"/>
                </a:cubicBezTo>
                <a:cubicBezTo>
                  <a:pt x="1689743" y="5427964"/>
                  <a:pt x="1731143" y="5270166"/>
                  <a:pt x="1779581" y="5140223"/>
                </a:cubicBezTo>
                <a:cubicBezTo>
                  <a:pt x="1829766" y="4995617"/>
                  <a:pt x="1899268" y="4862729"/>
                  <a:pt x="1960864" y="4720131"/>
                </a:cubicBezTo>
                <a:cubicBezTo>
                  <a:pt x="1960569" y="4716569"/>
                  <a:pt x="1969868" y="4693038"/>
                  <a:pt x="1966357" y="4693529"/>
                </a:cubicBezTo>
                <a:cubicBezTo>
                  <a:pt x="1962848" y="4694019"/>
                  <a:pt x="1933718" y="4742554"/>
                  <a:pt x="1934012" y="4746118"/>
                </a:cubicBezTo>
                <a:cubicBezTo>
                  <a:pt x="1908441" y="4794755"/>
                  <a:pt x="1878256" y="4873478"/>
                  <a:pt x="1859950" y="4916893"/>
                </a:cubicBezTo>
                <a:cubicBezTo>
                  <a:pt x="1823334" y="5003726"/>
                  <a:pt x="1795432" y="5067110"/>
                  <a:pt x="1765885" y="5153553"/>
                </a:cubicBezTo>
                <a:cubicBezTo>
                  <a:pt x="1712195" y="5305862"/>
                  <a:pt x="1679216" y="5436646"/>
                  <a:pt x="1633180" y="5588484"/>
                </a:cubicBezTo>
                <a:cubicBezTo>
                  <a:pt x="1622238" y="5635076"/>
                  <a:pt x="1613234" y="5662170"/>
                  <a:pt x="1595564" y="5713309"/>
                </a:cubicBezTo>
                <a:cubicBezTo>
                  <a:pt x="1583050" y="5740895"/>
                  <a:pt x="1585327" y="5718345"/>
                  <a:pt x="1593697" y="5690739"/>
                </a:cubicBezTo>
                <a:cubicBezTo>
                  <a:pt x="1596322" y="5679557"/>
                  <a:pt x="1600419" y="5678983"/>
                  <a:pt x="1602111" y="5656517"/>
                </a:cubicBezTo>
                <a:cubicBezTo>
                  <a:pt x="1595848" y="5623744"/>
                  <a:pt x="1613224" y="5569043"/>
                  <a:pt x="1624166" y="5522451"/>
                </a:cubicBezTo>
                <a:cubicBezTo>
                  <a:pt x="1684628" y="5280274"/>
                  <a:pt x="1768455" y="5048651"/>
                  <a:pt x="1867550" y="4829912"/>
                </a:cubicBezTo>
                <a:cubicBezTo>
                  <a:pt x="1877145" y="4809945"/>
                  <a:pt x="1898669" y="4762473"/>
                  <a:pt x="1911183" y="4734889"/>
                </a:cubicBezTo>
                <a:cubicBezTo>
                  <a:pt x="1919553" y="4707282"/>
                  <a:pt x="1906449" y="4727740"/>
                  <a:pt x="1900656" y="4743570"/>
                </a:cubicBezTo>
                <a:cubicBezTo>
                  <a:pt x="1841047" y="4867265"/>
                  <a:pt x="1785240" y="4986821"/>
                  <a:pt x="1737681" y="5120247"/>
                </a:cubicBezTo>
                <a:cubicBezTo>
                  <a:pt x="1686911" y="5264934"/>
                  <a:pt x="1647259" y="5408068"/>
                  <a:pt x="1600288" y="5548622"/>
                </a:cubicBezTo>
                <a:cubicBezTo>
                  <a:pt x="1623278" y="5425842"/>
                  <a:pt x="1652747" y="5295547"/>
                  <a:pt x="1701286" y="5174002"/>
                </a:cubicBezTo>
                <a:cubicBezTo>
                  <a:pt x="1705039" y="5169270"/>
                  <a:pt x="1707666" y="5158088"/>
                  <a:pt x="1710244" y="5146313"/>
                </a:cubicBezTo>
                <a:cubicBezTo>
                  <a:pt x="1648143" y="5418761"/>
                  <a:pt x="1733585" y="5120820"/>
                  <a:pt x="1708720" y="5127900"/>
                </a:cubicBezTo>
                <a:cubicBezTo>
                  <a:pt x="1701698" y="5128882"/>
                  <a:pt x="1679469" y="5217909"/>
                  <a:pt x="1673628" y="5233146"/>
                </a:cubicBezTo>
                <a:cubicBezTo>
                  <a:pt x="1645261" y="5333846"/>
                  <a:pt x="1610517" y="5450458"/>
                  <a:pt x="1581855" y="5547593"/>
                </a:cubicBezTo>
                <a:cubicBezTo>
                  <a:pt x="1602266" y="5436589"/>
                  <a:pt x="1634733" y="5342527"/>
                  <a:pt x="1659932" y="5246477"/>
                </a:cubicBezTo>
                <a:cubicBezTo>
                  <a:pt x="1666659" y="5241930"/>
                  <a:pt x="1666020" y="5234209"/>
                  <a:pt x="1665430" y="5227082"/>
                </a:cubicBezTo>
                <a:cubicBezTo>
                  <a:pt x="1651393" y="5236254"/>
                  <a:pt x="1679293" y="5172870"/>
                  <a:pt x="1685377" y="5153394"/>
                </a:cubicBezTo>
                <a:cubicBezTo>
                  <a:pt x="1703095" y="5102850"/>
                  <a:pt x="1720765" y="5051713"/>
                  <a:pt x="1742289" y="5004242"/>
                </a:cubicBezTo>
                <a:cubicBezTo>
                  <a:pt x="1761477" y="4964307"/>
                  <a:pt x="1766336" y="4937192"/>
                  <a:pt x="1785874" y="4908625"/>
                </a:cubicBezTo>
                <a:cubicBezTo>
                  <a:pt x="1786167" y="4912188"/>
                  <a:pt x="1789972" y="4915262"/>
                  <a:pt x="1789384" y="4908134"/>
                </a:cubicBezTo>
                <a:lnTo>
                  <a:pt x="1785874" y="4908625"/>
                </a:lnTo>
                <a:cubicBezTo>
                  <a:pt x="1788450" y="4896850"/>
                  <a:pt x="1798044" y="4876882"/>
                  <a:pt x="1807048" y="4849786"/>
                </a:cubicBezTo>
                <a:lnTo>
                  <a:pt x="1818317" y="4818237"/>
                </a:lnTo>
                <a:lnTo>
                  <a:pt x="1799972" y="4840228"/>
                </a:lnTo>
                <a:lnTo>
                  <a:pt x="1798802" y="4843129"/>
                </a:lnTo>
                <a:cubicBezTo>
                  <a:pt x="1755219" y="4938745"/>
                  <a:pt x="1705843" y="5050194"/>
                  <a:pt x="1673670" y="5147821"/>
                </a:cubicBezTo>
                <a:cubicBezTo>
                  <a:pt x="1626996" y="5291937"/>
                  <a:pt x="1602732" y="5399274"/>
                  <a:pt x="1561259" y="5520431"/>
                </a:cubicBezTo>
                <a:cubicBezTo>
                  <a:pt x="1558340" y="5528050"/>
                  <a:pt x="1551203" y="5577714"/>
                  <a:pt x="1542194" y="5597601"/>
                </a:cubicBezTo>
                <a:cubicBezTo>
                  <a:pt x="1529088" y="5618059"/>
                  <a:pt x="1542951" y="5563848"/>
                  <a:pt x="1548155" y="5540889"/>
                </a:cubicBezTo>
                <a:cubicBezTo>
                  <a:pt x="1581672" y="5409428"/>
                  <a:pt x="1618162" y="5278151"/>
                  <a:pt x="1659337" y="5153430"/>
                </a:cubicBezTo>
                <a:cubicBezTo>
                  <a:pt x="1686306" y="5078762"/>
                  <a:pt x="1715570" y="5010381"/>
                  <a:pt x="1744402" y="4943038"/>
                </a:cubicBezTo>
                <a:lnTo>
                  <a:pt x="1767342" y="4886246"/>
                </a:lnTo>
                <a:lnTo>
                  <a:pt x="1722682" y="4949428"/>
                </a:lnTo>
                <a:lnTo>
                  <a:pt x="1704489" y="4990901"/>
                </a:lnTo>
                <a:cubicBezTo>
                  <a:pt x="1671384" y="5077243"/>
                  <a:pt x="1638624" y="5167742"/>
                  <a:pt x="1609963" y="5264879"/>
                </a:cubicBezTo>
                <a:cubicBezTo>
                  <a:pt x="1564468" y="5423249"/>
                  <a:pt x="1516153" y="5597636"/>
                  <a:pt x="1471002" y="5760164"/>
                </a:cubicBezTo>
                <a:cubicBezTo>
                  <a:pt x="1462290" y="5783615"/>
                  <a:pt x="1457139" y="5814376"/>
                  <a:pt x="1444329" y="5838396"/>
                </a:cubicBezTo>
                <a:cubicBezTo>
                  <a:pt x="1424841" y="5867559"/>
                  <a:pt x="1436078" y="5824529"/>
                  <a:pt x="1445083" y="5797435"/>
                </a:cubicBezTo>
                <a:cubicBezTo>
                  <a:pt x="1455442" y="5750924"/>
                  <a:pt x="1469945" y="5704436"/>
                  <a:pt x="1480641" y="5654874"/>
                </a:cubicBezTo>
                <a:cubicBezTo>
                  <a:pt x="1482628" y="5635970"/>
                  <a:pt x="1471631" y="5674758"/>
                  <a:pt x="1468420" y="5686022"/>
                </a:cubicBezTo>
                <a:cubicBezTo>
                  <a:pt x="1457425" y="5724812"/>
                  <a:pt x="1442332" y="5764172"/>
                  <a:pt x="1434262" y="5802553"/>
                </a:cubicBezTo>
                <a:cubicBezTo>
                  <a:pt x="1422975" y="5844989"/>
                  <a:pt x="1416718" y="5898135"/>
                  <a:pt x="1401920" y="5941060"/>
                </a:cubicBezTo>
                <a:cubicBezTo>
                  <a:pt x="1398307" y="5952831"/>
                  <a:pt x="1396405" y="5957566"/>
                  <a:pt x="1395663" y="5957632"/>
                </a:cubicBezTo>
                <a:cubicBezTo>
                  <a:pt x="1393430" y="5957832"/>
                  <a:pt x="1401624" y="5916018"/>
                  <a:pt x="1405306" y="5896126"/>
                </a:cubicBezTo>
                <a:cubicBezTo>
                  <a:pt x="1410214" y="5869604"/>
                  <a:pt x="1415364" y="5838841"/>
                  <a:pt x="1418235" y="5830630"/>
                </a:cubicBezTo>
                <a:cubicBezTo>
                  <a:pt x="1417646" y="5823503"/>
                  <a:pt x="1416417" y="5808654"/>
                  <a:pt x="1416123" y="5805089"/>
                </a:cubicBezTo>
                <a:cubicBezTo>
                  <a:pt x="1418749" y="5793906"/>
                  <a:pt x="1421916" y="5789259"/>
                  <a:pt x="1425423" y="5781558"/>
                </a:cubicBezTo>
                <a:cubicBezTo>
                  <a:pt x="1425127" y="5777995"/>
                  <a:pt x="1420098" y="5767281"/>
                  <a:pt x="1423260" y="5755424"/>
                </a:cubicBezTo>
                <a:cubicBezTo>
                  <a:pt x="1425887" y="5744242"/>
                  <a:pt x="1438401" y="5716657"/>
                  <a:pt x="1440044" y="5693596"/>
                </a:cubicBezTo>
                <a:cubicBezTo>
                  <a:pt x="1444021" y="5655787"/>
                  <a:pt x="1426646" y="5710489"/>
                  <a:pt x="1424068" y="5722265"/>
                </a:cubicBezTo>
                <a:cubicBezTo>
                  <a:pt x="1417691" y="5738178"/>
                  <a:pt x="1415654" y="5756487"/>
                  <a:pt x="1412782" y="5764700"/>
                </a:cubicBezTo>
                <a:cubicBezTo>
                  <a:pt x="1409565" y="5768754"/>
                  <a:pt x="1401959" y="5769818"/>
                  <a:pt x="1399039" y="5777435"/>
                </a:cubicBezTo>
                <a:cubicBezTo>
                  <a:pt x="1394143" y="5785330"/>
                  <a:pt x="1390328" y="5799242"/>
                  <a:pt x="1387046" y="5815571"/>
                </a:cubicBezTo>
                <a:lnTo>
                  <a:pt x="1386687" y="5817714"/>
                </a:lnTo>
                <a:lnTo>
                  <a:pt x="1385674" y="5819221"/>
                </a:lnTo>
                <a:lnTo>
                  <a:pt x="1387351" y="5811440"/>
                </a:lnTo>
                <a:cubicBezTo>
                  <a:pt x="1392804" y="5787921"/>
                  <a:pt x="1398299" y="5764922"/>
                  <a:pt x="1403648" y="5740142"/>
                </a:cubicBezTo>
                <a:cubicBezTo>
                  <a:pt x="1406225" y="5728365"/>
                  <a:pt x="1404996" y="5713516"/>
                  <a:pt x="1406985" y="5694611"/>
                </a:cubicBezTo>
                <a:cubicBezTo>
                  <a:pt x="1412189" y="5671654"/>
                  <a:pt x="1419204" y="5663463"/>
                  <a:pt x="1414464" y="5649104"/>
                </a:cubicBezTo>
                <a:cubicBezTo>
                  <a:pt x="1409435" y="5638392"/>
                  <a:pt x="1398902" y="5639865"/>
                  <a:pt x="1398315" y="5632736"/>
                </a:cubicBezTo>
                <a:cubicBezTo>
                  <a:pt x="1396790" y="5614325"/>
                  <a:pt x="1417676" y="5559132"/>
                  <a:pt x="1423464" y="5536092"/>
                </a:cubicBezTo>
                <a:cubicBezTo>
                  <a:pt x="1442531" y="5458923"/>
                  <a:pt x="1461894" y="5385318"/>
                  <a:pt x="1488027" y="5300553"/>
                </a:cubicBezTo>
                <a:cubicBezTo>
                  <a:pt x="1487683" y="5296394"/>
                  <a:pt x="1502479" y="5253469"/>
                  <a:pt x="1495459" y="5254450"/>
                </a:cubicBezTo>
                <a:cubicBezTo>
                  <a:pt x="1487853" y="5255513"/>
                  <a:pt x="1478379" y="5312717"/>
                  <a:pt x="1475167" y="5323979"/>
                </a:cubicBezTo>
                <a:cubicBezTo>
                  <a:pt x="1440714" y="5436946"/>
                  <a:pt x="1412937" y="5544774"/>
                  <a:pt x="1375321" y="5669598"/>
                </a:cubicBezTo>
                <a:cubicBezTo>
                  <a:pt x="1372696" y="5680780"/>
                  <a:pt x="1364275" y="5707794"/>
                  <a:pt x="1355616" y="5739045"/>
                </a:cubicBezTo>
                <a:lnTo>
                  <a:pt x="1354703" y="5742907"/>
                </a:lnTo>
                <a:lnTo>
                  <a:pt x="1354667" y="5740515"/>
                </a:lnTo>
                <a:cubicBezTo>
                  <a:pt x="1352906" y="5740569"/>
                  <a:pt x="1346198" y="5758292"/>
                  <a:pt x="1340380" y="5775537"/>
                </a:cubicBezTo>
                <a:lnTo>
                  <a:pt x="1339440" y="5778519"/>
                </a:lnTo>
                <a:lnTo>
                  <a:pt x="1339507" y="5777996"/>
                </a:lnTo>
                <a:cubicBezTo>
                  <a:pt x="1340548" y="5765558"/>
                  <a:pt x="1334375" y="5789598"/>
                  <a:pt x="1329831" y="5806780"/>
                </a:cubicBezTo>
                <a:lnTo>
                  <a:pt x="1329490" y="5808045"/>
                </a:lnTo>
                <a:lnTo>
                  <a:pt x="1325724" y="5808708"/>
                </a:lnTo>
                <a:cubicBezTo>
                  <a:pt x="1319992" y="5808014"/>
                  <a:pt x="1315275" y="5802656"/>
                  <a:pt x="1321129" y="5796637"/>
                </a:cubicBezTo>
                <a:cubicBezTo>
                  <a:pt x="1309719" y="5808364"/>
                  <a:pt x="1321212" y="5793042"/>
                  <a:pt x="1313064" y="5816048"/>
                </a:cubicBezTo>
                <a:cubicBezTo>
                  <a:pt x="1310256" y="5823471"/>
                  <a:pt x="1308181" y="5827652"/>
                  <a:pt x="1306649" y="5829748"/>
                </a:cubicBezTo>
                <a:lnTo>
                  <a:pt x="1306075" y="5829963"/>
                </a:lnTo>
                <a:lnTo>
                  <a:pt x="1308809" y="5818300"/>
                </a:lnTo>
                <a:cubicBezTo>
                  <a:pt x="1315880" y="5789063"/>
                  <a:pt x="1330510" y="5732492"/>
                  <a:pt x="1332443" y="5723660"/>
                </a:cubicBezTo>
                <a:cubicBezTo>
                  <a:pt x="1337057" y="5693574"/>
                  <a:pt x="1342502" y="5666376"/>
                  <a:pt x="1344193" y="5643910"/>
                </a:cubicBezTo>
                <a:cubicBezTo>
                  <a:pt x="1343898" y="5640345"/>
                  <a:pt x="1339454" y="5629550"/>
                  <a:pt x="1339160" y="5625986"/>
                </a:cubicBezTo>
                <a:cubicBezTo>
                  <a:pt x="1339918" y="5592235"/>
                  <a:pt x="1372561" y="5543209"/>
                  <a:pt x="1361148" y="5541200"/>
                </a:cubicBezTo>
                <a:cubicBezTo>
                  <a:pt x="1361148" y="5541200"/>
                  <a:pt x="1355011" y="5552873"/>
                  <a:pt x="1348580" y="5560981"/>
                </a:cubicBezTo>
                <a:cubicBezTo>
                  <a:pt x="1346208" y="5569874"/>
                  <a:pt x="1343999" y="5576718"/>
                  <a:pt x="1346946" y="5569406"/>
                </a:cubicBezTo>
                <a:lnTo>
                  <a:pt x="1347910" y="5566923"/>
                </a:lnTo>
                <a:lnTo>
                  <a:pt x="1347386" y="5571588"/>
                </a:lnTo>
                <a:cubicBezTo>
                  <a:pt x="1346590" y="5574479"/>
                  <a:pt x="1345713" y="5576404"/>
                  <a:pt x="1345713" y="5576404"/>
                </a:cubicBezTo>
                <a:cubicBezTo>
                  <a:pt x="1345713" y="5576404"/>
                  <a:pt x="1335181" y="5577876"/>
                  <a:pt x="1331723" y="5586170"/>
                </a:cubicBezTo>
                <a:cubicBezTo>
                  <a:pt x="1322419" y="5602492"/>
                  <a:pt x="1315233" y="5651562"/>
                  <a:pt x="1309440" y="5667393"/>
                </a:cubicBezTo>
                <a:cubicBezTo>
                  <a:pt x="1309735" y="5670957"/>
                  <a:pt x="1302128" y="5672021"/>
                  <a:pt x="1298913" y="5676075"/>
                </a:cubicBezTo>
                <a:cubicBezTo>
                  <a:pt x="1295783" y="5681170"/>
                  <a:pt x="1293208" y="5688063"/>
                  <a:pt x="1290967" y="5695962"/>
                </a:cubicBezTo>
                <a:lnTo>
                  <a:pt x="1287196" y="5712397"/>
                </a:lnTo>
                <a:lnTo>
                  <a:pt x="1280747" y="5727951"/>
                </a:lnTo>
                <a:cubicBezTo>
                  <a:pt x="1277778" y="5735978"/>
                  <a:pt x="1274800" y="5744453"/>
                  <a:pt x="1271066" y="5753850"/>
                </a:cubicBezTo>
                <a:lnTo>
                  <a:pt x="1270383" y="5755596"/>
                </a:lnTo>
                <a:lnTo>
                  <a:pt x="1289556" y="5663470"/>
                </a:lnTo>
                <a:cubicBezTo>
                  <a:pt x="1317436" y="5542692"/>
                  <a:pt x="1351969" y="5424870"/>
                  <a:pt x="1385870" y="5303418"/>
                </a:cubicBezTo>
                <a:cubicBezTo>
                  <a:pt x="1388151" y="5288080"/>
                  <a:pt x="1392766" y="5257994"/>
                  <a:pt x="1380889" y="5293301"/>
                </a:cubicBezTo>
                <a:cubicBezTo>
                  <a:pt x="1366337" y="5339195"/>
                  <a:pt x="1355931" y="5385112"/>
                  <a:pt x="1337623" y="5428528"/>
                </a:cubicBezTo>
                <a:cubicBezTo>
                  <a:pt x="1345997" y="5368776"/>
                  <a:pt x="1365622" y="5316239"/>
                  <a:pt x="1379868" y="5260059"/>
                </a:cubicBezTo>
                <a:lnTo>
                  <a:pt x="1383444" y="5242603"/>
                </a:lnTo>
                <a:lnTo>
                  <a:pt x="1372697" y="5262457"/>
                </a:lnTo>
                <a:lnTo>
                  <a:pt x="1343867" y="5353753"/>
                </a:lnTo>
                <a:cubicBezTo>
                  <a:pt x="1328794" y="5404077"/>
                  <a:pt x="1313720" y="5454401"/>
                  <a:pt x="1296027" y="5505242"/>
                </a:cubicBezTo>
                <a:cubicBezTo>
                  <a:pt x="1275801" y="5561243"/>
                  <a:pt x="1268084" y="5619551"/>
                  <a:pt x="1252632" y="5676913"/>
                </a:cubicBezTo>
                <a:lnTo>
                  <a:pt x="1242307" y="5708207"/>
                </a:lnTo>
                <a:lnTo>
                  <a:pt x="1246909" y="5690657"/>
                </a:lnTo>
                <a:cubicBezTo>
                  <a:pt x="1253885" y="5664393"/>
                  <a:pt x="1258920" y="5642829"/>
                  <a:pt x="1247346" y="5661748"/>
                </a:cubicBezTo>
                <a:cubicBezTo>
                  <a:pt x="1243565" y="5673241"/>
                  <a:pt x="1216719" y="5744731"/>
                  <a:pt x="1209675" y="5744946"/>
                </a:cubicBezTo>
                <a:lnTo>
                  <a:pt x="1206920" y="5742186"/>
                </a:lnTo>
                <a:lnTo>
                  <a:pt x="1210599" y="5725665"/>
                </a:lnTo>
                <a:cubicBezTo>
                  <a:pt x="1212593" y="5716571"/>
                  <a:pt x="1214596" y="5706790"/>
                  <a:pt x="1216466" y="5695414"/>
                </a:cubicBezTo>
                <a:cubicBezTo>
                  <a:pt x="1229740" y="5634076"/>
                  <a:pt x="1215533" y="5684128"/>
                  <a:pt x="1202132" y="5701022"/>
                </a:cubicBezTo>
                <a:cubicBezTo>
                  <a:pt x="1191950" y="5713862"/>
                  <a:pt x="1211727" y="5681056"/>
                  <a:pt x="1200904" y="5686173"/>
                </a:cubicBezTo>
                <a:cubicBezTo>
                  <a:pt x="1195493" y="5688732"/>
                  <a:pt x="1192672" y="5699341"/>
                  <a:pt x="1190479" y="5711289"/>
                </a:cubicBezTo>
                <a:lnTo>
                  <a:pt x="1187639" y="5728054"/>
                </a:lnTo>
                <a:lnTo>
                  <a:pt x="1182050" y="5740849"/>
                </a:lnTo>
                <a:cubicBezTo>
                  <a:pt x="1178191" y="5749351"/>
                  <a:pt x="1176386" y="5751353"/>
                  <a:pt x="1180664" y="5730860"/>
                </a:cubicBezTo>
                <a:cubicBezTo>
                  <a:pt x="1192838" y="5685572"/>
                  <a:pt x="1172693" y="5746075"/>
                  <a:pt x="1165147" y="5768464"/>
                </a:cubicBezTo>
                <a:lnTo>
                  <a:pt x="1137383" y="5847099"/>
                </a:lnTo>
                <a:lnTo>
                  <a:pt x="1137540" y="5846310"/>
                </a:lnTo>
                <a:cubicBezTo>
                  <a:pt x="1139787" y="5835463"/>
                  <a:pt x="1141731" y="5825878"/>
                  <a:pt x="1142228" y="5821152"/>
                </a:cubicBezTo>
                <a:cubicBezTo>
                  <a:pt x="1150595" y="5786336"/>
                  <a:pt x="1159013" y="5759325"/>
                  <a:pt x="1157786" y="5744474"/>
                </a:cubicBezTo>
                <a:lnTo>
                  <a:pt x="1160372" y="5726381"/>
                </a:lnTo>
                <a:lnTo>
                  <a:pt x="1150454" y="5756135"/>
                </a:lnTo>
                <a:lnTo>
                  <a:pt x="1148839" y="5760353"/>
                </a:lnTo>
                <a:lnTo>
                  <a:pt x="1153757" y="5744895"/>
                </a:lnTo>
                <a:cubicBezTo>
                  <a:pt x="1156023" y="5735917"/>
                  <a:pt x="1156795" y="5729343"/>
                  <a:pt x="1154932" y="5727454"/>
                </a:cubicBezTo>
                <a:cubicBezTo>
                  <a:pt x="1158946" y="5731524"/>
                  <a:pt x="1132110" y="5776660"/>
                  <a:pt x="1132274" y="5769469"/>
                </a:cubicBezTo>
                <a:cubicBezTo>
                  <a:pt x="1133212" y="5728117"/>
                  <a:pt x="1155856" y="5686702"/>
                  <a:pt x="1164413" y="5645716"/>
                </a:cubicBezTo>
                <a:cubicBezTo>
                  <a:pt x="1180434" y="5585937"/>
                  <a:pt x="1153259" y="5646058"/>
                  <a:pt x="1149738" y="5646165"/>
                </a:cubicBezTo>
                <a:cubicBezTo>
                  <a:pt x="1146215" y="5646273"/>
                  <a:pt x="1165758" y="5586385"/>
                  <a:pt x="1166100" y="5571402"/>
                </a:cubicBezTo>
                <a:cubicBezTo>
                  <a:pt x="1154523" y="5590322"/>
                  <a:pt x="1157786" y="5601601"/>
                  <a:pt x="1146636" y="5627694"/>
                </a:cubicBezTo>
                <a:cubicBezTo>
                  <a:pt x="1146636" y="5627694"/>
                  <a:pt x="1130697" y="5683876"/>
                  <a:pt x="1127176" y="5683984"/>
                </a:cubicBezTo>
                <a:lnTo>
                  <a:pt x="1124658" y="5639744"/>
                </a:lnTo>
                <a:cubicBezTo>
                  <a:pt x="1121136" y="5639851"/>
                  <a:pt x="1066787" y="5785844"/>
                  <a:pt x="1086577" y="5715170"/>
                </a:cubicBezTo>
                <a:cubicBezTo>
                  <a:pt x="1101590" y="5673986"/>
                  <a:pt x="1109984" y="5640192"/>
                  <a:pt x="1114349" y="5602929"/>
                </a:cubicBezTo>
                <a:cubicBezTo>
                  <a:pt x="1116409" y="5589690"/>
                  <a:pt x="1121192" y="5579213"/>
                  <a:pt x="1125544" y="5568375"/>
                </a:cubicBezTo>
                <a:lnTo>
                  <a:pt x="1134090" y="5531915"/>
                </a:lnTo>
                <a:lnTo>
                  <a:pt x="1134012" y="5531826"/>
                </a:lnTo>
                <a:lnTo>
                  <a:pt x="1123156" y="5545222"/>
                </a:lnTo>
                <a:cubicBezTo>
                  <a:pt x="1114462" y="5567216"/>
                  <a:pt x="1111438" y="5608407"/>
                  <a:pt x="1102950" y="5614056"/>
                </a:cubicBezTo>
                <a:cubicBezTo>
                  <a:pt x="1102857" y="5618252"/>
                  <a:pt x="1084752" y="5614613"/>
                  <a:pt x="1084835" y="5611016"/>
                </a:cubicBezTo>
                <a:cubicBezTo>
                  <a:pt x="1073766" y="5633513"/>
                  <a:pt x="1076688" y="5659774"/>
                  <a:pt x="1065702" y="5678677"/>
                </a:cubicBezTo>
                <a:cubicBezTo>
                  <a:pt x="1061429" y="5685993"/>
                  <a:pt x="1057907" y="5686101"/>
                  <a:pt x="1050780" y="5689912"/>
                </a:cubicBezTo>
                <a:cubicBezTo>
                  <a:pt x="1043273" y="5697627"/>
                  <a:pt x="1038493" y="5707954"/>
                  <a:pt x="1034571" y="5719228"/>
                </a:cubicBezTo>
                <a:lnTo>
                  <a:pt x="1025139" y="5749074"/>
                </a:lnTo>
                <a:lnTo>
                  <a:pt x="1024950" y="5749452"/>
                </a:lnTo>
                <a:cubicBezTo>
                  <a:pt x="1022428" y="5755175"/>
                  <a:pt x="1020061" y="5761232"/>
                  <a:pt x="1018604" y="5766083"/>
                </a:cubicBezTo>
                <a:lnTo>
                  <a:pt x="1018238" y="5769911"/>
                </a:lnTo>
                <a:lnTo>
                  <a:pt x="1017109" y="5773269"/>
                </a:lnTo>
                <a:lnTo>
                  <a:pt x="1016111" y="5769586"/>
                </a:lnTo>
                <a:cubicBezTo>
                  <a:pt x="1015900" y="5760604"/>
                  <a:pt x="1019498" y="5743230"/>
                  <a:pt x="1023856" y="5725496"/>
                </a:cubicBezTo>
                <a:lnTo>
                  <a:pt x="1027937" y="5709987"/>
                </a:lnTo>
                <a:lnTo>
                  <a:pt x="1016087" y="5737153"/>
                </a:lnTo>
                <a:cubicBezTo>
                  <a:pt x="1015165" y="5738978"/>
                  <a:pt x="1013709" y="5743402"/>
                  <a:pt x="1011870" y="5749306"/>
                </a:cubicBezTo>
                <a:lnTo>
                  <a:pt x="1010818" y="5752708"/>
                </a:lnTo>
                <a:lnTo>
                  <a:pt x="1013203" y="5743163"/>
                </a:lnTo>
                <a:cubicBezTo>
                  <a:pt x="1013543" y="5728181"/>
                  <a:pt x="1024694" y="5702087"/>
                  <a:pt x="1036610" y="5668186"/>
                </a:cubicBezTo>
                <a:cubicBezTo>
                  <a:pt x="1040059" y="5651837"/>
                  <a:pt x="1067272" y="5577904"/>
                  <a:pt x="1053566" y="5595206"/>
                </a:cubicBezTo>
                <a:lnTo>
                  <a:pt x="1048317" y="5603437"/>
                </a:lnTo>
                <a:lnTo>
                  <a:pt x="1050456" y="5589119"/>
                </a:lnTo>
                <a:lnTo>
                  <a:pt x="1020404" y="5664894"/>
                </a:lnTo>
                <a:lnTo>
                  <a:pt x="1017504" y="5676886"/>
                </a:lnTo>
                <a:lnTo>
                  <a:pt x="1011266" y="5679890"/>
                </a:lnTo>
                <a:cubicBezTo>
                  <a:pt x="1008908" y="5680412"/>
                  <a:pt x="1006999" y="5680470"/>
                  <a:pt x="1006999" y="5680470"/>
                </a:cubicBezTo>
                <a:cubicBezTo>
                  <a:pt x="996012" y="5699372"/>
                  <a:pt x="991987" y="5721653"/>
                  <a:pt x="987457" y="5740356"/>
                </a:cubicBezTo>
                <a:cubicBezTo>
                  <a:pt x="983765" y="5747956"/>
                  <a:pt x="980828" y="5761070"/>
                  <a:pt x="977409" y="5772779"/>
                </a:cubicBezTo>
                <a:lnTo>
                  <a:pt x="972244" y="5787092"/>
                </a:lnTo>
                <a:lnTo>
                  <a:pt x="971691" y="5788504"/>
                </a:lnTo>
                <a:lnTo>
                  <a:pt x="964472" y="5796755"/>
                </a:lnTo>
                <a:cubicBezTo>
                  <a:pt x="953236" y="5800692"/>
                  <a:pt x="976224" y="5770045"/>
                  <a:pt x="964812" y="5781773"/>
                </a:cubicBezTo>
                <a:cubicBezTo>
                  <a:pt x="949796" y="5797204"/>
                  <a:pt x="930510" y="5845703"/>
                  <a:pt x="950054" y="5785817"/>
                </a:cubicBezTo>
                <a:cubicBezTo>
                  <a:pt x="962215" y="5741128"/>
                  <a:pt x="973790" y="5722208"/>
                  <a:pt x="982016" y="5669855"/>
                </a:cubicBezTo>
                <a:cubicBezTo>
                  <a:pt x="970604" y="5681582"/>
                  <a:pt x="947377" y="5748768"/>
                  <a:pt x="939993" y="5763966"/>
                </a:cubicBezTo>
                <a:cubicBezTo>
                  <a:pt x="921210" y="5790291"/>
                  <a:pt x="932361" y="5764198"/>
                  <a:pt x="936891" y="5745494"/>
                </a:cubicBezTo>
                <a:cubicBezTo>
                  <a:pt x="908391" y="5799367"/>
                  <a:pt x="893998" y="5856850"/>
                  <a:pt x="874038" y="5912482"/>
                </a:cubicBezTo>
                <a:lnTo>
                  <a:pt x="867872" y="5927476"/>
                </a:lnTo>
                <a:lnTo>
                  <a:pt x="878125" y="5897078"/>
                </a:lnTo>
                <a:cubicBezTo>
                  <a:pt x="886013" y="5859705"/>
                  <a:pt x="863110" y="5912508"/>
                  <a:pt x="859330" y="5924002"/>
                </a:cubicBezTo>
                <a:cubicBezTo>
                  <a:pt x="851359" y="5939219"/>
                  <a:pt x="847429" y="5957305"/>
                  <a:pt x="843730" y="5965204"/>
                </a:cubicBezTo>
                <a:cubicBezTo>
                  <a:pt x="841928" y="5967056"/>
                  <a:pt x="839119" y="5968040"/>
                  <a:pt x="836300" y="5969473"/>
                </a:cubicBezTo>
                <a:lnTo>
                  <a:pt x="831593" y="5973851"/>
                </a:lnTo>
                <a:lnTo>
                  <a:pt x="835219" y="5956041"/>
                </a:lnTo>
                <a:cubicBezTo>
                  <a:pt x="836300" y="5949882"/>
                  <a:pt x="836909" y="5944952"/>
                  <a:pt x="836631" y="5942588"/>
                </a:cubicBezTo>
                <a:lnTo>
                  <a:pt x="836201" y="5942800"/>
                </a:lnTo>
                <a:lnTo>
                  <a:pt x="837269" y="5939650"/>
                </a:lnTo>
                <a:cubicBezTo>
                  <a:pt x="841050" y="5928155"/>
                  <a:pt x="841391" y="5913172"/>
                  <a:pt x="845334" y="5894485"/>
                </a:cubicBezTo>
                <a:cubicBezTo>
                  <a:pt x="850996" y="5877695"/>
                  <a:pt x="856794" y="5869320"/>
                  <a:pt x="857998" y="5859907"/>
                </a:cubicBezTo>
                <a:lnTo>
                  <a:pt x="857804" y="5856014"/>
                </a:lnTo>
                <a:lnTo>
                  <a:pt x="874454" y="5809780"/>
                </a:lnTo>
                <a:cubicBezTo>
                  <a:pt x="887855" y="5770537"/>
                  <a:pt x="900560" y="5730884"/>
                  <a:pt x="912327" y="5690549"/>
                </a:cubicBezTo>
                <a:cubicBezTo>
                  <a:pt x="916190" y="5675459"/>
                  <a:pt x="947050" y="5608040"/>
                  <a:pt x="940264" y="5596869"/>
                </a:cubicBezTo>
                <a:cubicBezTo>
                  <a:pt x="936155" y="5596995"/>
                  <a:pt x="932456" y="5604892"/>
                  <a:pt x="932456" y="5604892"/>
                </a:cubicBezTo>
                <a:cubicBezTo>
                  <a:pt x="916951" y="5641899"/>
                  <a:pt x="909146" y="5675675"/>
                  <a:pt x="901502" y="5702260"/>
                </a:cubicBezTo>
                <a:cubicBezTo>
                  <a:pt x="889764" y="5728370"/>
                  <a:pt x="881033" y="5777146"/>
                  <a:pt x="866522" y="5796155"/>
                </a:cubicBezTo>
                <a:cubicBezTo>
                  <a:pt x="862919" y="5799859"/>
                  <a:pt x="855286" y="5800091"/>
                  <a:pt x="855207" y="5803687"/>
                </a:cubicBezTo>
                <a:cubicBezTo>
                  <a:pt x="853360" y="5807487"/>
                  <a:pt x="851211" y="5813354"/>
                  <a:pt x="848854" y="5820257"/>
                </a:cubicBezTo>
                <a:lnTo>
                  <a:pt x="844492" y="5833347"/>
                </a:lnTo>
                <a:lnTo>
                  <a:pt x="843240" y="5831667"/>
                </a:lnTo>
                <a:cubicBezTo>
                  <a:pt x="843451" y="5822378"/>
                  <a:pt x="850163" y="5804505"/>
                  <a:pt x="857838" y="5786155"/>
                </a:cubicBezTo>
                <a:lnTo>
                  <a:pt x="859492" y="5782306"/>
                </a:lnTo>
                <a:lnTo>
                  <a:pt x="860412" y="5778991"/>
                </a:lnTo>
                <a:cubicBezTo>
                  <a:pt x="862115" y="5772744"/>
                  <a:pt x="864146" y="5765100"/>
                  <a:pt x="865458" y="5759510"/>
                </a:cubicBezTo>
                <a:cubicBezTo>
                  <a:pt x="869555" y="5758936"/>
                  <a:pt x="873064" y="5758446"/>
                  <a:pt x="864819" y="5751788"/>
                </a:cubicBezTo>
                <a:cubicBezTo>
                  <a:pt x="864819" y="5751788"/>
                  <a:pt x="865115" y="5755352"/>
                  <a:pt x="865458" y="5759510"/>
                </a:cubicBezTo>
                <a:lnTo>
                  <a:pt x="860340" y="5757446"/>
                </a:lnTo>
                <a:lnTo>
                  <a:pt x="816651" y="5866017"/>
                </a:lnTo>
                <a:cubicBezTo>
                  <a:pt x="814766" y="5871465"/>
                  <a:pt x="811037" y="5880712"/>
                  <a:pt x="806300" y="5892385"/>
                </a:cubicBezTo>
                <a:lnTo>
                  <a:pt x="796757" y="5916199"/>
                </a:lnTo>
                <a:lnTo>
                  <a:pt x="795423" y="5917805"/>
                </a:lnTo>
                <a:cubicBezTo>
                  <a:pt x="792700" y="5921482"/>
                  <a:pt x="790878" y="5924232"/>
                  <a:pt x="790878" y="5924232"/>
                </a:cubicBezTo>
                <a:cubicBezTo>
                  <a:pt x="779805" y="5920977"/>
                  <a:pt x="817207" y="5875516"/>
                  <a:pt x="821489" y="5841848"/>
                </a:cubicBezTo>
                <a:cubicBezTo>
                  <a:pt x="821572" y="5838253"/>
                  <a:pt x="818309" y="5826973"/>
                  <a:pt x="818391" y="5823377"/>
                </a:cubicBezTo>
                <a:cubicBezTo>
                  <a:pt x="822414" y="5801096"/>
                  <a:pt x="830644" y="5774493"/>
                  <a:pt x="838354" y="5744912"/>
                </a:cubicBezTo>
                <a:cubicBezTo>
                  <a:pt x="842135" y="5733418"/>
                  <a:pt x="877117" y="5639522"/>
                  <a:pt x="877198" y="5635927"/>
                </a:cubicBezTo>
                <a:cubicBezTo>
                  <a:pt x="873757" y="5632438"/>
                  <a:pt x="858837" y="5643674"/>
                  <a:pt x="855218" y="5647976"/>
                </a:cubicBezTo>
                <a:cubicBezTo>
                  <a:pt x="851535" y="5655276"/>
                  <a:pt x="828291" y="5723062"/>
                  <a:pt x="839879" y="5677791"/>
                </a:cubicBezTo>
                <a:cubicBezTo>
                  <a:pt x="852120" y="5629505"/>
                  <a:pt x="820837" y="5715504"/>
                  <a:pt x="817057" y="5726997"/>
                </a:cubicBezTo>
                <a:lnTo>
                  <a:pt x="810200" y="5744110"/>
                </a:lnTo>
                <a:lnTo>
                  <a:pt x="801583" y="5754486"/>
                </a:lnTo>
                <a:cubicBezTo>
                  <a:pt x="798308" y="5763119"/>
                  <a:pt x="795407" y="5769722"/>
                  <a:pt x="799085" y="5762732"/>
                </a:cubicBezTo>
                <a:lnTo>
                  <a:pt x="800299" y="5760354"/>
                </a:lnTo>
                <a:lnTo>
                  <a:pt x="799292" y="5764962"/>
                </a:lnTo>
                <a:cubicBezTo>
                  <a:pt x="798202" y="5767766"/>
                  <a:pt x="797134" y="5769594"/>
                  <a:pt x="797134" y="5769594"/>
                </a:cubicBezTo>
                <a:cubicBezTo>
                  <a:pt x="797134" y="5769594"/>
                  <a:pt x="786567" y="5769918"/>
                  <a:pt x="782281" y="5777834"/>
                </a:cubicBezTo>
                <a:cubicBezTo>
                  <a:pt x="776828" y="5785487"/>
                  <a:pt x="771041" y="5801384"/>
                  <a:pt x="765695" y="5817268"/>
                </a:cubicBezTo>
                <a:lnTo>
                  <a:pt x="762464" y="5826962"/>
                </a:lnTo>
                <a:lnTo>
                  <a:pt x="758095" y="5821102"/>
                </a:lnTo>
                <a:cubicBezTo>
                  <a:pt x="754992" y="5818877"/>
                  <a:pt x="751387" y="5816142"/>
                  <a:pt x="749462" y="5810512"/>
                </a:cubicBezTo>
                <a:lnTo>
                  <a:pt x="749153" y="5804294"/>
                </a:lnTo>
                <a:lnTo>
                  <a:pt x="774556" y="5733753"/>
                </a:lnTo>
                <a:lnTo>
                  <a:pt x="798985" y="5671171"/>
                </a:lnTo>
                <a:lnTo>
                  <a:pt x="800855" y="5658290"/>
                </a:lnTo>
                <a:cubicBezTo>
                  <a:pt x="802734" y="5642189"/>
                  <a:pt x="801671" y="5635043"/>
                  <a:pt x="791667" y="5661677"/>
                </a:cubicBezTo>
                <a:cubicBezTo>
                  <a:pt x="789042" y="5672859"/>
                  <a:pt x="783892" y="5703621"/>
                  <a:pt x="774242" y="5715784"/>
                </a:cubicBezTo>
                <a:lnTo>
                  <a:pt x="770755" y="5717508"/>
                </a:lnTo>
                <a:lnTo>
                  <a:pt x="793261" y="5651143"/>
                </a:lnTo>
                <a:cubicBezTo>
                  <a:pt x="801113" y="5628220"/>
                  <a:pt x="808978" y="5604773"/>
                  <a:pt x="816907" y="5578479"/>
                </a:cubicBezTo>
                <a:cubicBezTo>
                  <a:pt x="816907" y="5578479"/>
                  <a:pt x="839552" y="5537062"/>
                  <a:pt x="832590" y="5533682"/>
                </a:cubicBezTo>
                <a:cubicBezTo>
                  <a:pt x="830582" y="5531648"/>
                  <a:pt x="824714" y="5544702"/>
                  <a:pt x="820363" y="5555465"/>
                </a:cubicBezTo>
                <a:lnTo>
                  <a:pt x="817176" y="5563750"/>
                </a:lnTo>
                <a:lnTo>
                  <a:pt x="817247" y="5563496"/>
                </a:lnTo>
                <a:lnTo>
                  <a:pt x="816639" y="5565146"/>
                </a:lnTo>
                <a:lnTo>
                  <a:pt x="815650" y="5567718"/>
                </a:lnTo>
                <a:cubicBezTo>
                  <a:pt x="815277" y="5568750"/>
                  <a:pt x="815168" y="5569095"/>
                  <a:pt x="815406" y="5568481"/>
                </a:cubicBezTo>
                <a:lnTo>
                  <a:pt x="816639" y="5565146"/>
                </a:lnTo>
                <a:lnTo>
                  <a:pt x="817176" y="5563750"/>
                </a:lnTo>
                <a:lnTo>
                  <a:pt x="808202" y="5595364"/>
                </a:lnTo>
                <a:cubicBezTo>
                  <a:pt x="799060" y="5629890"/>
                  <a:pt x="789480" y="5669151"/>
                  <a:pt x="778147" y="5683869"/>
                </a:cubicBezTo>
                <a:lnTo>
                  <a:pt x="775363" y="5686458"/>
                </a:lnTo>
                <a:lnTo>
                  <a:pt x="775979" y="5683434"/>
                </a:lnTo>
                <a:cubicBezTo>
                  <a:pt x="777587" y="5676150"/>
                  <a:pt x="779249" y="5668970"/>
                  <a:pt x="780551" y="5663231"/>
                </a:cubicBezTo>
                <a:cubicBezTo>
                  <a:pt x="783591" y="5653493"/>
                  <a:pt x="786413" y="5642884"/>
                  <a:pt x="788356" y="5633299"/>
                </a:cubicBezTo>
                <a:lnTo>
                  <a:pt x="790699" y="5611405"/>
                </a:lnTo>
                <a:lnTo>
                  <a:pt x="755462" y="5693013"/>
                </a:lnTo>
                <a:lnTo>
                  <a:pt x="752154" y="5701057"/>
                </a:lnTo>
                <a:lnTo>
                  <a:pt x="753802" y="5687083"/>
                </a:lnTo>
                <a:cubicBezTo>
                  <a:pt x="753396" y="5682380"/>
                  <a:pt x="752454" y="5678666"/>
                  <a:pt x="752495" y="5676868"/>
                </a:cubicBezTo>
                <a:cubicBezTo>
                  <a:pt x="756767" y="5669549"/>
                  <a:pt x="760385" y="5665248"/>
                  <a:pt x="764151" y="5654352"/>
                </a:cubicBezTo>
                <a:cubicBezTo>
                  <a:pt x="764233" y="5650756"/>
                  <a:pt x="764572" y="5635774"/>
                  <a:pt x="764737" y="5628582"/>
                </a:cubicBezTo>
                <a:cubicBezTo>
                  <a:pt x="768434" y="5620685"/>
                  <a:pt x="776746" y="5590485"/>
                  <a:pt x="784374" y="5564500"/>
                </a:cubicBezTo>
                <a:cubicBezTo>
                  <a:pt x="790097" y="5545011"/>
                  <a:pt x="802574" y="5504093"/>
                  <a:pt x="800349" y="5504050"/>
                </a:cubicBezTo>
                <a:cubicBezTo>
                  <a:pt x="799607" y="5504035"/>
                  <a:pt x="797230" y="5508561"/>
                  <a:pt x="792426" y="5519937"/>
                </a:cubicBezTo>
                <a:cubicBezTo>
                  <a:pt x="773304" y="5561245"/>
                  <a:pt x="761553" y="5613708"/>
                  <a:pt x="745953" y="5654908"/>
                </a:cubicBezTo>
                <a:cubicBezTo>
                  <a:pt x="733957" y="5692406"/>
                  <a:pt x="714917" y="5730118"/>
                  <a:pt x="699986" y="5767706"/>
                </a:cubicBezTo>
                <a:cubicBezTo>
                  <a:pt x="695631" y="5778619"/>
                  <a:pt x="680700" y="5816206"/>
                  <a:pt x="684644" y="5797520"/>
                </a:cubicBezTo>
                <a:cubicBezTo>
                  <a:pt x="700408" y="5749127"/>
                  <a:pt x="719611" y="5704222"/>
                  <a:pt x="734719" y="5658846"/>
                </a:cubicBezTo>
                <a:cubicBezTo>
                  <a:pt x="746458" y="5632734"/>
                  <a:pt x="762071" y="5590934"/>
                  <a:pt x="739753" y="5617968"/>
                </a:cubicBezTo>
                <a:cubicBezTo>
                  <a:pt x="724575" y="5640589"/>
                  <a:pt x="716263" y="5670788"/>
                  <a:pt x="705194" y="5693285"/>
                </a:cubicBezTo>
                <a:lnTo>
                  <a:pt x="635265" y="5871805"/>
                </a:lnTo>
                <a:lnTo>
                  <a:pt x="635192" y="5871889"/>
                </a:lnTo>
                <a:lnTo>
                  <a:pt x="634716" y="5873206"/>
                </a:lnTo>
                <a:lnTo>
                  <a:pt x="632362" y="5879216"/>
                </a:lnTo>
                <a:lnTo>
                  <a:pt x="631204" y="5877410"/>
                </a:lnTo>
                <a:cubicBezTo>
                  <a:pt x="629991" y="5875608"/>
                  <a:pt x="629252" y="5874735"/>
                  <a:pt x="629326" y="5875625"/>
                </a:cubicBezTo>
                <a:cubicBezTo>
                  <a:pt x="629032" y="5872062"/>
                  <a:pt x="628736" y="5868498"/>
                  <a:pt x="628443" y="5864935"/>
                </a:cubicBezTo>
                <a:cubicBezTo>
                  <a:pt x="621719" y="5876689"/>
                  <a:pt x="611072" y="5926846"/>
                  <a:pt x="615337" y="5885392"/>
                </a:cubicBezTo>
                <a:cubicBezTo>
                  <a:pt x="616266" y="5879630"/>
                  <a:pt x="616863" y="5875556"/>
                  <a:pt x="617187" y="5872884"/>
                </a:cubicBezTo>
                <a:lnTo>
                  <a:pt x="617329" y="5870093"/>
                </a:lnTo>
                <a:lnTo>
                  <a:pt x="620373" y="5860569"/>
                </a:lnTo>
                <a:cubicBezTo>
                  <a:pt x="624275" y="5846975"/>
                  <a:pt x="625347" y="5838558"/>
                  <a:pt x="617796" y="5848071"/>
                </a:cubicBezTo>
                <a:cubicBezTo>
                  <a:pt x="612303" y="5857522"/>
                  <a:pt x="606493" y="5874469"/>
                  <a:pt x="601594" y="5889965"/>
                </a:cubicBezTo>
                <a:lnTo>
                  <a:pt x="596138" y="5907600"/>
                </a:lnTo>
                <a:lnTo>
                  <a:pt x="603542" y="5877975"/>
                </a:lnTo>
                <a:cubicBezTo>
                  <a:pt x="613700" y="5841114"/>
                  <a:pt x="624647" y="5809450"/>
                  <a:pt x="633522" y="5767408"/>
                </a:cubicBezTo>
                <a:cubicBezTo>
                  <a:pt x="656507" y="5736760"/>
                  <a:pt x="637885" y="5730142"/>
                  <a:pt x="633522" y="5767408"/>
                </a:cubicBezTo>
                <a:cubicBezTo>
                  <a:pt x="622158" y="5789913"/>
                  <a:pt x="614461" y="5812457"/>
                  <a:pt x="607193" y="5835436"/>
                </a:cubicBezTo>
                <a:lnTo>
                  <a:pt x="589846" y="5887039"/>
                </a:lnTo>
                <a:lnTo>
                  <a:pt x="589249" y="5884835"/>
                </a:lnTo>
                <a:lnTo>
                  <a:pt x="588717" y="5890397"/>
                </a:lnTo>
                <a:lnTo>
                  <a:pt x="583445" y="5906082"/>
                </a:lnTo>
                <a:lnTo>
                  <a:pt x="581816" y="5911235"/>
                </a:lnTo>
                <a:lnTo>
                  <a:pt x="574716" y="5925479"/>
                </a:lnTo>
                <a:cubicBezTo>
                  <a:pt x="572629" y="5928991"/>
                  <a:pt x="571136" y="5930626"/>
                  <a:pt x="570989" y="5928844"/>
                </a:cubicBezTo>
                <a:lnTo>
                  <a:pt x="571946" y="5898078"/>
                </a:lnTo>
                <a:lnTo>
                  <a:pt x="573352" y="5893748"/>
                </a:lnTo>
                <a:lnTo>
                  <a:pt x="572142" y="5896702"/>
                </a:lnTo>
                <a:lnTo>
                  <a:pt x="577709" y="5866094"/>
                </a:lnTo>
                <a:cubicBezTo>
                  <a:pt x="582396" y="5844936"/>
                  <a:pt x="588040" y="5823719"/>
                  <a:pt x="590172" y="5802991"/>
                </a:cubicBezTo>
                <a:cubicBezTo>
                  <a:pt x="599937" y="5742145"/>
                  <a:pt x="579056" y="5804547"/>
                  <a:pt x="575546" y="5805037"/>
                </a:cubicBezTo>
                <a:cubicBezTo>
                  <a:pt x="572034" y="5805528"/>
                  <a:pt x="585309" y="5744189"/>
                  <a:pt x="584080" y="5729341"/>
                </a:cubicBezTo>
                <a:cubicBezTo>
                  <a:pt x="584080" y="5729341"/>
                  <a:pt x="585561" y="5729134"/>
                  <a:pt x="586857" y="5728953"/>
                </a:cubicBezTo>
                <a:lnTo>
                  <a:pt x="587151" y="5728911"/>
                </a:lnTo>
                <a:lnTo>
                  <a:pt x="588524" y="5728720"/>
                </a:lnTo>
                <a:cubicBezTo>
                  <a:pt x="588894" y="5728668"/>
                  <a:pt x="588801" y="5728681"/>
                  <a:pt x="588455" y="5728729"/>
                </a:cubicBezTo>
                <a:lnTo>
                  <a:pt x="587151" y="5728911"/>
                </a:lnTo>
                <a:lnTo>
                  <a:pt x="584080" y="5729341"/>
                </a:lnTo>
                <a:lnTo>
                  <a:pt x="583616" y="5730612"/>
                </a:lnTo>
                <a:lnTo>
                  <a:pt x="586797" y="5718087"/>
                </a:lnTo>
                <a:cubicBezTo>
                  <a:pt x="587438" y="5712453"/>
                  <a:pt x="584775" y="5713433"/>
                  <a:pt x="577146" y="5726543"/>
                </a:cubicBezTo>
                <a:cubicBezTo>
                  <a:pt x="554325" y="5775749"/>
                  <a:pt x="542587" y="5801860"/>
                  <a:pt x="526891" y="5847256"/>
                </a:cubicBezTo>
                <a:lnTo>
                  <a:pt x="525591" y="5850431"/>
                </a:lnTo>
                <a:lnTo>
                  <a:pt x="531461" y="5821264"/>
                </a:lnTo>
                <a:cubicBezTo>
                  <a:pt x="534070" y="5802725"/>
                  <a:pt x="535401" y="5784813"/>
                  <a:pt x="535632" y="5766155"/>
                </a:cubicBezTo>
                <a:cubicBezTo>
                  <a:pt x="536980" y="5739531"/>
                  <a:pt x="550380" y="5722636"/>
                  <a:pt x="547973" y="5693533"/>
                </a:cubicBezTo>
                <a:cubicBezTo>
                  <a:pt x="530128" y="5699631"/>
                  <a:pt x="535928" y="5769720"/>
                  <a:pt x="525400" y="5778402"/>
                </a:cubicBezTo>
                <a:lnTo>
                  <a:pt x="522361" y="5779208"/>
                </a:lnTo>
                <a:lnTo>
                  <a:pt x="522953" y="5776016"/>
                </a:lnTo>
                <a:cubicBezTo>
                  <a:pt x="523489" y="5774259"/>
                  <a:pt x="524175" y="5773078"/>
                  <a:pt x="525057" y="5773051"/>
                </a:cubicBezTo>
                <a:cubicBezTo>
                  <a:pt x="524175" y="5773078"/>
                  <a:pt x="522326" y="5775456"/>
                  <a:pt x="519804" y="5779536"/>
                </a:cubicBezTo>
                <a:lnTo>
                  <a:pt x="519578" y="5779946"/>
                </a:lnTo>
                <a:lnTo>
                  <a:pt x="516422" y="5780784"/>
                </a:lnTo>
                <a:cubicBezTo>
                  <a:pt x="511807" y="5780452"/>
                  <a:pt x="507114" y="5779156"/>
                  <a:pt x="506967" y="5777373"/>
                </a:cubicBezTo>
                <a:cubicBezTo>
                  <a:pt x="502611" y="5789098"/>
                  <a:pt x="501850" y="5801370"/>
                  <a:pt x="501051" y="5813199"/>
                </a:cubicBezTo>
                <a:lnTo>
                  <a:pt x="500246" y="5817550"/>
                </a:lnTo>
                <a:lnTo>
                  <a:pt x="487058" y="5844880"/>
                </a:lnTo>
                <a:lnTo>
                  <a:pt x="485061" y="5840794"/>
                </a:lnTo>
                <a:lnTo>
                  <a:pt x="487233" y="5837089"/>
                </a:lnTo>
                <a:cubicBezTo>
                  <a:pt x="485473" y="5837143"/>
                  <a:pt x="484567" y="5838220"/>
                  <a:pt x="484534" y="5839716"/>
                </a:cubicBezTo>
                <a:lnTo>
                  <a:pt x="485061" y="5840794"/>
                </a:lnTo>
                <a:lnTo>
                  <a:pt x="472712" y="5861844"/>
                </a:lnTo>
                <a:lnTo>
                  <a:pt x="458117" y="5899955"/>
                </a:lnTo>
                <a:lnTo>
                  <a:pt x="463336" y="5883550"/>
                </a:lnTo>
                <a:cubicBezTo>
                  <a:pt x="471558" y="5860542"/>
                  <a:pt x="481183" y="5837040"/>
                  <a:pt x="483074" y="5831293"/>
                </a:cubicBezTo>
                <a:cubicBezTo>
                  <a:pt x="495492" y="5775217"/>
                  <a:pt x="511430" y="5719035"/>
                  <a:pt x="534497" y="5659040"/>
                </a:cubicBezTo>
                <a:lnTo>
                  <a:pt x="553500" y="5606559"/>
                </a:lnTo>
                <a:lnTo>
                  <a:pt x="551123" y="5612226"/>
                </a:lnTo>
                <a:cubicBezTo>
                  <a:pt x="547559" y="5620471"/>
                  <a:pt x="544007" y="5628114"/>
                  <a:pt x="540420" y="5634319"/>
                </a:cubicBezTo>
                <a:cubicBezTo>
                  <a:pt x="530067" y="5660063"/>
                  <a:pt x="518798" y="5692980"/>
                  <a:pt x="499575" y="5728282"/>
                </a:cubicBezTo>
                <a:lnTo>
                  <a:pt x="499543" y="5728325"/>
                </a:lnTo>
                <a:lnTo>
                  <a:pt x="469572" y="5813211"/>
                </a:lnTo>
                <a:lnTo>
                  <a:pt x="475919" y="5781264"/>
                </a:lnTo>
                <a:cubicBezTo>
                  <a:pt x="479332" y="5761710"/>
                  <a:pt x="479374" y="5751490"/>
                  <a:pt x="466884" y="5779373"/>
                </a:cubicBezTo>
                <a:cubicBezTo>
                  <a:pt x="464306" y="5791149"/>
                  <a:pt x="450099" y="5841202"/>
                  <a:pt x="447228" y="5849414"/>
                </a:cubicBezTo>
                <a:cubicBezTo>
                  <a:pt x="444012" y="5853468"/>
                  <a:pt x="436404" y="5854533"/>
                  <a:pt x="436404" y="5854533"/>
                </a:cubicBezTo>
                <a:cubicBezTo>
                  <a:pt x="427397" y="5874418"/>
                  <a:pt x="425704" y="5896885"/>
                  <a:pt x="423132" y="5915870"/>
                </a:cubicBezTo>
                <a:cubicBezTo>
                  <a:pt x="421683" y="5919828"/>
                  <a:pt x="420568" y="5925129"/>
                  <a:pt x="419541" y="5930933"/>
                </a:cubicBezTo>
                <a:lnTo>
                  <a:pt x="419318" y="5932256"/>
                </a:lnTo>
                <a:lnTo>
                  <a:pt x="418079" y="5935090"/>
                </a:lnTo>
                <a:cubicBezTo>
                  <a:pt x="415627" y="5940592"/>
                  <a:pt x="413164" y="5945720"/>
                  <a:pt x="411194" y="5948475"/>
                </a:cubicBezTo>
                <a:cubicBezTo>
                  <a:pt x="411276" y="5944881"/>
                  <a:pt x="411358" y="5941283"/>
                  <a:pt x="411439" y="5937688"/>
                </a:cubicBezTo>
                <a:cubicBezTo>
                  <a:pt x="411378" y="5940385"/>
                  <a:pt x="405756" y="5926408"/>
                  <a:pt x="401215" y="5919304"/>
                </a:cubicBezTo>
                <a:lnTo>
                  <a:pt x="400036" y="5918123"/>
                </a:lnTo>
                <a:lnTo>
                  <a:pt x="402176" y="5908510"/>
                </a:lnTo>
                <a:cubicBezTo>
                  <a:pt x="405853" y="5891248"/>
                  <a:pt x="408938" y="5873092"/>
                  <a:pt x="410311" y="5846765"/>
                </a:cubicBezTo>
                <a:cubicBezTo>
                  <a:pt x="400129" y="5859604"/>
                  <a:pt x="383931" y="5928561"/>
                  <a:pt x="378140" y="5944391"/>
                </a:cubicBezTo>
                <a:cubicBezTo>
                  <a:pt x="362114" y="5972468"/>
                  <a:pt x="370535" y="5945454"/>
                  <a:pt x="373106" y="5926470"/>
                </a:cubicBezTo>
                <a:lnTo>
                  <a:pt x="364648" y="5952105"/>
                </a:lnTo>
                <a:lnTo>
                  <a:pt x="370130" y="5931202"/>
                </a:lnTo>
                <a:cubicBezTo>
                  <a:pt x="372755" y="5920192"/>
                  <a:pt x="374029" y="5912480"/>
                  <a:pt x="372122" y="5912538"/>
                </a:cubicBezTo>
                <a:cubicBezTo>
                  <a:pt x="365159" y="5909157"/>
                  <a:pt x="337643" y="5984260"/>
                  <a:pt x="349722" y="5943167"/>
                </a:cubicBezTo>
                <a:cubicBezTo>
                  <a:pt x="357690" y="5902200"/>
                  <a:pt x="370027" y="5849720"/>
                  <a:pt x="385804" y="5800728"/>
                </a:cubicBezTo>
                <a:cubicBezTo>
                  <a:pt x="389653" y="5786236"/>
                  <a:pt x="412392" y="5740626"/>
                  <a:pt x="416417" y="5718344"/>
                </a:cubicBezTo>
                <a:cubicBezTo>
                  <a:pt x="420618" y="5688271"/>
                  <a:pt x="397376" y="5756056"/>
                  <a:pt x="393690" y="5763356"/>
                </a:cubicBezTo>
                <a:cubicBezTo>
                  <a:pt x="373425" y="5819522"/>
                  <a:pt x="365373" y="5832213"/>
                  <a:pt x="345300" y="5882413"/>
                </a:cubicBezTo>
                <a:lnTo>
                  <a:pt x="336572" y="5904715"/>
                </a:lnTo>
                <a:lnTo>
                  <a:pt x="342792" y="5874830"/>
                </a:lnTo>
                <a:cubicBezTo>
                  <a:pt x="345075" y="5859491"/>
                  <a:pt x="368876" y="5789470"/>
                  <a:pt x="360920" y="5779167"/>
                </a:cubicBezTo>
                <a:cubicBezTo>
                  <a:pt x="356826" y="5779741"/>
                  <a:pt x="353954" y="5787952"/>
                  <a:pt x="353954" y="5787952"/>
                </a:cubicBezTo>
                <a:cubicBezTo>
                  <a:pt x="348138" y="5807090"/>
                  <a:pt x="344162" y="5825220"/>
                  <a:pt x="341034" y="5841955"/>
                </a:cubicBezTo>
                <a:lnTo>
                  <a:pt x="336660" y="5867411"/>
                </a:lnTo>
                <a:lnTo>
                  <a:pt x="333373" y="5862219"/>
                </a:lnTo>
                <a:cubicBezTo>
                  <a:pt x="336896" y="5862110"/>
                  <a:pt x="310729" y="5903635"/>
                  <a:pt x="302854" y="5914655"/>
                </a:cubicBezTo>
                <a:cubicBezTo>
                  <a:pt x="302854" y="5914655"/>
                  <a:pt x="299699" y="5934926"/>
                  <a:pt x="294365" y="5932510"/>
                </a:cubicBezTo>
                <a:cubicBezTo>
                  <a:pt x="293603" y="5932165"/>
                  <a:pt x="292796" y="5931357"/>
                  <a:pt x="291947" y="5929960"/>
                </a:cubicBezTo>
                <a:cubicBezTo>
                  <a:pt x="291947" y="5929960"/>
                  <a:pt x="299413" y="5911166"/>
                  <a:pt x="303180" y="5900272"/>
                </a:cubicBezTo>
                <a:cubicBezTo>
                  <a:pt x="307290" y="5900147"/>
                  <a:pt x="310811" y="5900038"/>
                  <a:pt x="303357" y="5892481"/>
                </a:cubicBezTo>
                <a:cubicBezTo>
                  <a:pt x="303357" y="5892481"/>
                  <a:pt x="303276" y="5896077"/>
                  <a:pt x="303180" y="5900272"/>
                </a:cubicBezTo>
                <a:cubicBezTo>
                  <a:pt x="296230" y="5896292"/>
                  <a:pt x="289269" y="5892912"/>
                  <a:pt x="289269" y="5892912"/>
                </a:cubicBezTo>
                <a:cubicBezTo>
                  <a:pt x="289431" y="5885720"/>
                  <a:pt x="304282" y="5851729"/>
                  <a:pt x="304623" y="5836746"/>
                </a:cubicBezTo>
                <a:cubicBezTo>
                  <a:pt x="304623" y="5836746"/>
                  <a:pt x="304748" y="5831202"/>
                  <a:pt x="303470" y="5829369"/>
                </a:cubicBezTo>
                <a:lnTo>
                  <a:pt x="300881" y="5830346"/>
                </a:lnTo>
                <a:lnTo>
                  <a:pt x="300958" y="5830016"/>
                </a:lnTo>
                <a:cubicBezTo>
                  <a:pt x="301622" y="5827009"/>
                  <a:pt x="301983" y="5825110"/>
                  <a:pt x="301946" y="5824664"/>
                </a:cubicBezTo>
                <a:cubicBezTo>
                  <a:pt x="298141" y="5821591"/>
                  <a:pt x="284396" y="5834327"/>
                  <a:pt x="281230" y="5838976"/>
                </a:cubicBezTo>
                <a:cubicBezTo>
                  <a:pt x="280865" y="5839928"/>
                  <a:pt x="280293" y="5841848"/>
                  <a:pt x="279586" y="5844390"/>
                </a:cubicBezTo>
                <a:lnTo>
                  <a:pt x="277466" y="5852264"/>
                </a:lnTo>
                <a:lnTo>
                  <a:pt x="275517" y="5852608"/>
                </a:lnTo>
                <a:cubicBezTo>
                  <a:pt x="276419" y="5851682"/>
                  <a:pt x="275637" y="5855412"/>
                  <a:pt x="273904" y="5861528"/>
                </a:cubicBezTo>
                <a:lnTo>
                  <a:pt x="267516" y="5881787"/>
                </a:lnTo>
                <a:lnTo>
                  <a:pt x="269010" y="5870125"/>
                </a:lnTo>
                <a:cubicBezTo>
                  <a:pt x="269908" y="5863991"/>
                  <a:pt x="270346" y="5860005"/>
                  <a:pt x="270419" y="5857750"/>
                </a:cubicBezTo>
                <a:lnTo>
                  <a:pt x="270065" y="5856838"/>
                </a:lnTo>
                <a:lnTo>
                  <a:pt x="271410" y="5852734"/>
                </a:lnTo>
                <a:cubicBezTo>
                  <a:pt x="275777" y="5841220"/>
                  <a:pt x="291621" y="5789232"/>
                  <a:pt x="287608" y="5785163"/>
                </a:cubicBezTo>
                <a:cubicBezTo>
                  <a:pt x="284167" y="5781674"/>
                  <a:pt x="268649" y="5819280"/>
                  <a:pt x="264868" y="5830773"/>
                </a:cubicBezTo>
                <a:cubicBezTo>
                  <a:pt x="268471" y="5827072"/>
                  <a:pt x="249106" y="5879166"/>
                  <a:pt x="245664" y="5875678"/>
                </a:cubicBezTo>
                <a:cubicBezTo>
                  <a:pt x="238782" y="5868702"/>
                  <a:pt x="268730" y="5815684"/>
                  <a:pt x="272933" y="5785611"/>
                </a:cubicBezTo>
                <a:cubicBezTo>
                  <a:pt x="277544" y="5763312"/>
                  <a:pt x="277626" y="5759716"/>
                  <a:pt x="285351" y="5729536"/>
                </a:cubicBezTo>
                <a:cubicBezTo>
                  <a:pt x="289199" y="5715046"/>
                  <a:pt x="289796" y="5688675"/>
                  <a:pt x="278550" y="5718965"/>
                </a:cubicBezTo>
                <a:cubicBezTo>
                  <a:pt x="266636" y="5752865"/>
                  <a:pt x="255063" y="5797535"/>
                  <a:pt x="239626" y="5831544"/>
                </a:cubicBezTo>
                <a:cubicBezTo>
                  <a:pt x="220084" y="5891432"/>
                  <a:pt x="274279" y="5726282"/>
                  <a:pt x="240469" y="5794389"/>
                </a:cubicBezTo>
                <a:cubicBezTo>
                  <a:pt x="237645" y="5802560"/>
                  <a:pt x="232264" y="5821590"/>
                  <a:pt x="225189" y="5835281"/>
                </a:cubicBezTo>
                <a:lnTo>
                  <a:pt x="221283" y="5841088"/>
                </a:lnTo>
                <a:lnTo>
                  <a:pt x="233950" y="5782315"/>
                </a:lnTo>
                <a:lnTo>
                  <a:pt x="240168" y="5765652"/>
                </a:lnTo>
                <a:lnTo>
                  <a:pt x="241695" y="5758480"/>
                </a:lnTo>
                <a:lnTo>
                  <a:pt x="243885" y="5752421"/>
                </a:lnTo>
                <a:cubicBezTo>
                  <a:pt x="247548" y="5741244"/>
                  <a:pt x="250296" y="5729744"/>
                  <a:pt x="246638" y="5728452"/>
                </a:cubicBezTo>
                <a:lnTo>
                  <a:pt x="246610" y="5728469"/>
                </a:lnTo>
                <a:lnTo>
                  <a:pt x="245760" y="5716372"/>
                </a:lnTo>
                <a:cubicBezTo>
                  <a:pt x="249962" y="5686299"/>
                  <a:pt x="268839" y="5655779"/>
                  <a:pt x="272946" y="5629901"/>
                </a:cubicBezTo>
                <a:cubicBezTo>
                  <a:pt x="276631" y="5622602"/>
                  <a:pt x="273531" y="5604130"/>
                  <a:pt x="277475" y="5585444"/>
                </a:cubicBezTo>
                <a:cubicBezTo>
                  <a:pt x="281712" y="5566751"/>
                  <a:pt x="289532" y="5545252"/>
                  <a:pt x="297782" y="5524189"/>
                </a:cubicBezTo>
                <a:lnTo>
                  <a:pt x="316397" y="5476498"/>
                </a:lnTo>
                <a:lnTo>
                  <a:pt x="286770" y="5539186"/>
                </a:lnTo>
                <a:cubicBezTo>
                  <a:pt x="276952" y="5560746"/>
                  <a:pt x="250672" y="5619035"/>
                  <a:pt x="267473" y="5575086"/>
                </a:cubicBezTo>
                <a:cubicBezTo>
                  <a:pt x="280244" y="5535042"/>
                  <a:pt x="259492" y="5582300"/>
                  <a:pt x="250546" y="5592454"/>
                </a:cubicBezTo>
                <a:cubicBezTo>
                  <a:pt x="251005" y="5588868"/>
                  <a:pt x="251464" y="5585281"/>
                  <a:pt x="251924" y="5581695"/>
                </a:cubicBezTo>
                <a:cubicBezTo>
                  <a:pt x="251464" y="5585281"/>
                  <a:pt x="244351" y="5558143"/>
                  <a:pt x="240277" y="5557818"/>
                </a:cubicBezTo>
                <a:cubicBezTo>
                  <a:pt x="233291" y="5557259"/>
                  <a:pt x="199229" y="5625797"/>
                  <a:pt x="194282" y="5636876"/>
                </a:cubicBezTo>
                <a:cubicBezTo>
                  <a:pt x="167417" y="5672172"/>
                  <a:pt x="223271" y="5552837"/>
                  <a:pt x="215702" y="5552232"/>
                </a:cubicBezTo>
                <a:cubicBezTo>
                  <a:pt x="209177" y="5548088"/>
                  <a:pt x="174073" y="5620165"/>
                  <a:pt x="190337" y="5580400"/>
                </a:cubicBezTo>
                <a:lnTo>
                  <a:pt x="206310" y="5532343"/>
                </a:lnTo>
                <a:lnTo>
                  <a:pt x="205936" y="5532534"/>
                </a:lnTo>
                <a:cubicBezTo>
                  <a:pt x="202591" y="5524852"/>
                  <a:pt x="237069" y="5453128"/>
                  <a:pt x="237150" y="5449532"/>
                </a:cubicBezTo>
                <a:lnTo>
                  <a:pt x="255973" y="5399189"/>
                </a:lnTo>
                <a:lnTo>
                  <a:pt x="252724" y="5405428"/>
                </a:lnTo>
                <a:cubicBezTo>
                  <a:pt x="237900" y="5436249"/>
                  <a:pt x="228511" y="5453314"/>
                  <a:pt x="218499" y="5471234"/>
                </a:cubicBezTo>
                <a:lnTo>
                  <a:pt x="215662" y="5476359"/>
                </a:lnTo>
                <a:lnTo>
                  <a:pt x="176017" y="5584353"/>
                </a:lnTo>
                <a:cubicBezTo>
                  <a:pt x="176017" y="5584353"/>
                  <a:pt x="156636" y="5637048"/>
                  <a:pt x="153359" y="5626369"/>
                </a:cubicBezTo>
                <a:cubicBezTo>
                  <a:pt x="153617" y="5614981"/>
                  <a:pt x="168877" y="5588762"/>
                  <a:pt x="172739" y="5573673"/>
                </a:cubicBezTo>
                <a:cubicBezTo>
                  <a:pt x="172617" y="5579067"/>
                  <a:pt x="185552" y="5547006"/>
                  <a:pt x="187323" y="5530781"/>
                </a:cubicBezTo>
                <a:lnTo>
                  <a:pt x="187004" y="5529777"/>
                </a:lnTo>
                <a:lnTo>
                  <a:pt x="180528" y="5542177"/>
                </a:lnTo>
                <a:lnTo>
                  <a:pt x="163482" y="5575206"/>
                </a:lnTo>
                <a:lnTo>
                  <a:pt x="162935" y="5576790"/>
                </a:lnTo>
                <a:cubicBezTo>
                  <a:pt x="160517" y="5583966"/>
                  <a:pt x="158588" y="5589827"/>
                  <a:pt x="157643" y="5592700"/>
                </a:cubicBezTo>
                <a:cubicBezTo>
                  <a:pt x="150014" y="5618685"/>
                  <a:pt x="141878" y="5641092"/>
                  <a:pt x="130304" y="5660012"/>
                </a:cubicBezTo>
                <a:lnTo>
                  <a:pt x="153076" y="5593136"/>
                </a:lnTo>
                <a:lnTo>
                  <a:pt x="150068" y="5596868"/>
                </a:lnTo>
                <a:cubicBezTo>
                  <a:pt x="140224" y="5605989"/>
                  <a:pt x="160784" y="5557434"/>
                  <a:pt x="165514" y="5544600"/>
                </a:cubicBezTo>
                <a:lnTo>
                  <a:pt x="176446" y="5524499"/>
                </a:lnTo>
                <a:lnTo>
                  <a:pt x="182154" y="5507734"/>
                </a:lnTo>
                <a:lnTo>
                  <a:pt x="184475" y="5501319"/>
                </a:lnTo>
                <a:lnTo>
                  <a:pt x="182697" y="5497664"/>
                </a:lnTo>
                <a:cubicBezTo>
                  <a:pt x="183569" y="5497733"/>
                  <a:pt x="182335" y="5500201"/>
                  <a:pt x="179851" y="5504023"/>
                </a:cubicBezTo>
                <a:lnTo>
                  <a:pt x="172748" y="5513975"/>
                </a:lnTo>
                <a:lnTo>
                  <a:pt x="153651" y="5564216"/>
                </a:lnTo>
                <a:cubicBezTo>
                  <a:pt x="144192" y="5587684"/>
                  <a:pt x="134368" y="5610180"/>
                  <a:pt x="123925" y="5630861"/>
                </a:cubicBezTo>
                <a:cubicBezTo>
                  <a:pt x="129880" y="5607622"/>
                  <a:pt x="137695" y="5583129"/>
                  <a:pt x="146619" y="5557870"/>
                </a:cubicBezTo>
                <a:lnTo>
                  <a:pt x="154049" y="5538222"/>
                </a:lnTo>
                <a:lnTo>
                  <a:pt x="147008" y="5546747"/>
                </a:lnTo>
                <a:cubicBezTo>
                  <a:pt x="147008" y="5546747"/>
                  <a:pt x="140148" y="5572769"/>
                  <a:pt x="134615" y="5560855"/>
                </a:cubicBezTo>
                <a:cubicBezTo>
                  <a:pt x="134615" y="5560855"/>
                  <a:pt x="143975" y="5542882"/>
                  <a:pt x="148844" y="5532402"/>
                </a:cubicBezTo>
                <a:cubicBezTo>
                  <a:pt x="152919" y="5532727"/>
                  <a:pt x="156413" y="5533005"/>
                  <a:pt x="149840" y="5524630"/>
                </a:cubicBezTo>
                <a:cubicBezTo>
                  <a:pt x="149840" y="5524630"/>
                  <a:pt x="149380" y="5528217"/>
                  <a:pt x="148844" y="5532402"/>
                </a:cubicBezTo>
                <a:cubicBezTo>
                  <a:pt x="142394" y="5527659"/>
                  <a:pt x="135867" y="5523515"/>
                  <a:pt x="135867" y="5523515"/>
                </a:cubicBezTo>
                <a:cubicBezTo>
                  <a:pt x="136785" y="5516341"/>
                  <a:pt x="155041" y="5483983"/>
                  <a:pt x="156955" y="5469038"/>
                </a:cubicBezTo>
                <a:cubicBezTo>
                  <a:pt x="156955" y="5469038"/>
                  <a:pt x="159786" y="5446921"/>
                  <a:pt x="145557" y="5475375"/>
                </a:cubicBezTo>
                <a:cubicBezTo>
                  <a:pt x="135082" y="5497486"/>
                  <a:pt x="148056" y="5483425"/>
                  <a:pt x="135542" y="5493899"/>
                </a:cubicBezTo>
                <a:cubicBezTo>
                  <a:pt x="144103" y="5486732"/>
                  <a:pt x="133962" y="5478675"/>
                  <a:pt x="126516" y="5481704"/>
                </a:cubicBezTo>
                <a:cubicBezTo>
                  <a:pt x="130468" y="5478397"/>
                  <a:pt x="99976" y="5546616"/>
                  <a:pt x="96483" y="5546337"/>
                </a:cubicBezTo>
                <a:cubicBezTo>
                  <a:pt x="89833" y="5538558"/>
                  <a:pt x="121524" y="5488553"/>
                  <a:pt x="122441" y="5481380"/>
                </a:cubicBezTo>
                <a:cubicBezTo>
                  <a:pt x="127970" y="5470347"/>
                  <a:pt x="149104" y="5420100"/>
                  <a:pt x="145565" y="5415592"/>
                </a:cubicBezTo>
                <a:cubicBezTo>
                  <a:pt x="142531" y="5411725"/>
                  <a:pt x="123232" y="5447626"/>
                  <a:pt x="118285" y="5458704"/>
                </a:cubicBezTo>
                <a:cubicBezTo>
                  <a:pt x="122238" y="5455397"/>
                  <a:pt x="97611" y="5505364"/>
                  <a:pt x="94577" y="5501497"/>
                </a:cubicBezTo>
                <a:cubicBezTo>
                  <a:pt x="88509" y="5493766"/>
                  <a:pt x="123690" y="5444039"/>
                  <a:pt x="131010" y="5414431"/>
                </a:cubicBezTo>
                <a:cubicBezTo>
                  <a:pt x="137915" y="5392638"/>
                  <a:pt x="138375" y="5389051"/>
                  <a:pt x="149188" y="5359720"/>
                </a:cubicBezTo>
                <a:cubicBezTo>
                  <a:pt x="154517" y="5345653"/>
                  <a:pt x="157883" y="5319351"/>
                  <a:pt x="143578" y="5348403"/>
                </a:cubicBezTo>
                <a:cubicBezTo>
                  <a:pt x="128233" y="5380995"/>
                  <a:pt x="112092" y="5424392"/>
                  <a:pt x="93252" y="5456705"/>
                </a:cubicBezTo>
                <a:cubicBezTo>
                  <a:pt x="67631" y="5514443"/>
                  <a:pt x="138585" y="5355251"/>
                  <a:pt x="97995" y="5419645"/>
                </a:cubicBezTo>
                <a:cubicBezTo>
                  <a:pt x="93126" y="5430125"/>
                  <a:pt x="81733" y="5459409"/>
                  <a:pt x="69876" y="5469332"/>
                </a:cubicBezTo>
                <a:cubicBezTo>
                  <a:pt x="56903" y="5483393"/>
                  <a:pt x="77118" y="5440321"/>
                  <a:pt x="86936" y="5418761"/>
                </a:cubicBezTo>
                <a:cubicBezTo>
                  <a:pt x="96875" y="5400835"/>
                  <a:pt x="106691" y="5379275"/>
                  <a:pt x="108146" y="5367917"/>
                </a:cubicBezTo>
                <a:cubicBezTo>
                  <a:pt x="112557" y="5361023"/>
                  <a:pt x="110060" y="5352974"/>
                  <a:pt x="111435" y="5342214"/>
                </a:cubicBezTo>
                <a:cubicBezTo>
                  <a:pt x="118754" y="5312605"/>
                  <a:pt x="140628" y="5284157"/>
                  <a:pt x="147411" y="5258732"/>
                </a:cubicBezTo>
                <a:cubicBezTo>
                  <a:pt x="151821" y="5251838"/>
                  <a:pt x="150701" y="5233029"/>
                  <a:pt x="156566" y="5214776"/>
                </a:cubicBezTo>
                <a:cubicBezTo>
                  <a:pt x="168877" y="5178320"/>
                  <a:pt x="196539" y="5132218"/>
                  <a:pt x="211885" y="5099628"/>
                </a:cubicBezTo>
                <a:cubicBezTo>
                  <a:pt x="255763" y="5009530"/>
                  <a:pt x="321561" y="4895216"/>
                  <a:pt x="370967" y="4794087"/>
                </a:cubicBezTo>
                <a:cubicBezTo>
                  <a:pt x="396130" y="4739936"/>
                  <a:pt x="359034" y="4804607"/>
                  <a:pt x="349095" y="4822534"/>
                </a:cubicBezTo>
                <a:cubicBezTo>
                  <a:pt x="315570" y="4886887"/>
                  <a:pt x="278351" y="4947926"/>
                  <a:pt x="245744" y="5005106"/>
                </a:cubicBezTo>
                <a:cubicBezTo>
                  <a:pt x="218006" y="5051805"/>
                  <a:pt x="239092" y="4997328"/>
                  <a:pt x="249569" y="4975218"/>
                </a:cubicBezTo>
                <a:cubicBezTo>
                  <a:pt x="294489" y="4881581"/>
                  <a:pt x="341907" y="4795994"/>
                  <a:pt x="394806" y="4695143"/>
                </a:cubicBezTo>
                <a:cubicBezTo>
                  <a:pt x="409694" y="4666139"/>
                  <a:pt x="366361" y="4715216"/>
                  <a:pt x="370435" y="4715542"/>
                </a:cubicBezTo>
                <a:lnTo>
                  <a:pt x="340741" y="4764408"/>
                </a:lnTo>
                <a:lnTo>
                  <a:pt x="340720" y="4764445"/>
                </a:lnTo>
                <a:lnTo>
                  <a:pt x="335775" y="4780164"/>
                </a:lnTo>
                <a:cubicBezTo>
                  <a:pt x="333232" y="4785095"/>
                  <a:pt x="329874" y="4789507"/>
                  <a:pt x="325923" y="4792813"/>
                </a:cubicBezTo>
                <a:lnTo>
                  <a:pt x="326577" y="4790634"/>
                </a:lnTo>
                <a:lnTo>
                  <a:pt x="324890" y="4793983"/>
                </a:lnTo>
                <a:lnTo>
                  <a:pt x="325923" y="4792813"/>
                </a:lnTo>
                <a:cubicBezTo>
                  <a:pt x="325654" y="4794907"/>
                  <a:pt x="325291" y="4797745"/>
                  <a:pt x="324557" y="4800027"/>
                </a:cubicBezTo>
                <a:cubicBezTo>
                  <a:pt x="323825" y="4802308"/>
                  <a:pt x="322722" y="4804030"/>
                  <a:pt x="320975" y="4803892"/>
                </a:cubicBezTo>
                <a:lnTo>
                  <a:pt x="321635" y="4800446"/>
                </a:lnTo>
                <a:lnTo>
                  <a:pt x="319940" y="4803810"/>
                </a:lnTo>
                <a:lnTo>
                  <a:pt x="306259" y="4830966"/>
                </a:lnTo>
                <a:cubicBezTo>
                  <a:pt x="287684" y="4869262"/>
                  <a:pt x="269061" y="4907933"/>
                  <a:pt x="241797" y="4948631"/>
                </a:cubicBezTo>
                <a:cubicBezTo>
                  <a:pt x="283224" y="4854715"/>
                  <a:pt x="335130" y="4761636"/>
                  <a:pt x="387571" y="4664373"/>
                </a:cubicBezTo>
                <a:cubicBezTo>
                  <a:pt x="387686" y="4663476"/>
                  <a:pt x="389424" y="4660821"/>
                  <a:pt x="391789" y="4657330"/>
                </a:cubicBezTo>
                <a:lnTo>
                  <a:pt x="395456" y="4651806"/>
                </a:lnTo>
                <a:lnTo>
                  <a:pt x="404688" y="4631399"/>
                </a:lnTo>
                <a:lnTo>
                  <a:pt x="403376" y="4628194"/>
                </a:lnTo>
                <a:lnTo>
                  <a:pt x="398986" y="4632029"/>
                </a:lnTo>
                <a:lnTo>
                  <a:pt x="392511" y="4644747"/>
                </a:lnTo>
                <a:cubicBezTo>
                  <a:pt x="348051" y="4734797"/>
                  <a:pt x="319854" y="4785083"/>
                  <a:pt x="271442" y="4878441"/>
                </a:cubicBezTo>
                <a:cubicBezTo>
                  <a:pt x="271442" y="4878441"/>
                  <a:pt x="253725" y="4929563"/>
                  <a:pt x="243581" y="4921508"/>
                </a:cubicBezTo>
                <a:cubicBezTo>
                  <a:pt x="241082" y="4913458"/>
                  <a:pt x="282714" y="4845524"/>
                  <a:pt x="283172" y="4841937"/>
                </a:cubicBezTo>
                <a:lnTo>
                  <a:pt x="320545" y="4766464"/>
                </a:lnTo>
                <a:lnTo>
                  <a:pt x="315248" y="4774541"/>
                </a:lnTo>
                <a:cubicBezTo>
                  <a:pt x="306348" y="4788927"/>
                  <a:pt x="294292" y="4795816"/>
                  <a:pt x="289422" y="4806296"/>
                </a:cubicBezTo>
                <a:lnTo>
                  <a:pt x="272313" y="4839333"/>
                </a:lnTo>
                <a:lnTo>
                  <a:pt x="208551" y="4970039"/>
                </a:lnTo>
                <a:cubicBezTo>
                  <a:pt x="208551" y="4970039"/>
                  <a:pt x="194655" y="4998482"/>
                  <a:pt x="186816" y="5008046"/>
                </a:cubicBezTo>
                <a:lnTo>
                  <a:pt x="184885" y="5008623"/>
                </a:lnTo>
                <a:lnTo>
                  <a:pt x="183611" y="5012676"/>
                </a:lnTo>
                <a:cubicBezTo>
                  <a:pt x="181068" y="5017605"/>
                  <a:pt x="177709" y="5022019"/>
                  <a:pt x="173757" y="5025324"/>
                </a:cubicBezTo>
                <a:cubicBezTo>
                  <a:pt x="174445" y="5019945"/>
                  <a:pt x="176027" y="5014486"/>
                  <a:pt x="178496" y="5009551"/>
                </a:cubicBezTo>
                <a:lnTo>
                  <a:pt x="185987" y="5000155"/>
                </a:lnTo>
                <a:lnTo>
                  <a:pt x="192603" y="4985523"/>
                </a:lnTo>
                <a:lnTo>
                  <a:pt x="196109" y="4978800"/>
                </a:lnTo>
                <a:lnTo>
                  <a:pt x="199020" y="4973219"/>
                </a:lnTo>
                <a:lnTo>
                  <a:pt x="199262" y="4971957"/>
                </a:lnTo>
                <a:lnTo>
                  <a:pt x="200281" y="4970803"/>
                </a:lnTo>
                <a:lnTo>
                  <a:pt x="204485" y="4962741"/>
                </a:lnTo>
                <a:lnTo>
                  <a:pt x="207830" y="4952108"/>
                </a:lnTo>
                <a:lnTo>
                  <a:pt x="217059" y="4940260"/>
                </a:lnTo>
                <a:lnTo>
                  <a:pt x="218769" y="4936736"/>
                </a:lnTo>
                <a:cubicBezTo>
                  <a:pt x="221650" y="4930021"/>
                  <a:pt x="224214" y="4923056"/>
                  <a:pt x="225367" y="4917712"/>
                </a:cubicBezTo>
                <a:lnTo>
                  <a:pt x="223833" y="4910098"/>
                </a:lnTo>
                <a:lnTo>
                  <a:pt x="209481" y="4938633"/>
                </a:lnTo>
                <a:lnTo>
                  <a:pt x="187046" y="4981798"/>
                </a:lnTo>
                <a:lnTo>
                  <a:pt x="173640" y="5011335"/>
                </a:lnTo>
                <a:lnTo>
                  <a:pt x="159870" y="5033489"/>
                </a:lnTo>
                <a:lnTo>
                  <a:pt x="152366" y="5047716"/>
                </a:lnTo>
                <a:cubicBezTo>
                  <a:pt x="142220" y="5066965"/>
                  <a:pt x="131380" y="5087612"/>
                  <a:pt x="119278" y="5110951"/>
                </a:cubicBezTo>
                <a:cubicBezTo>
                  <a:pt x="119278" y="5110951"/>
                  <a:pt x="101560" y="5162074"/>
                  <a:pt x="91417" y="5154019"/>
                </a:cubicBezTo>
                <a:cubicBezTo>
                  <a:pt x="88917" y="5145969"/>
                  <a:pt x="130548" y="5078035"/>
                  <a:pt x="131007" y="5074448"/>
                </a:cubicBezTo>
                <a:cubicBezTo>
                  <a:pt x="166109" y="5002372"/>
                  <a:pt x="199636" y="4938018"/>
                  <a:pt x="234615" y="4862309"/>
                </a:cubicBezTo>
                <a:cubicBezTo>
                  <a:pt x="229477" y="4874881"/>
                  <a:pt x="227691" y="4880513"/>
                  <a:pt x="227799" y="4881824"/>
                </a:cubicBezTo>
                <a:lnTo>
                  <a:pt x="230296" y="4878305"/>
                </a:lnTo>
                <a:lnTo>
                  <a:pt x="238054" y="4862211"/>
                </a:lnTo>
                <a:lnTo>
                  <a:pt x="239531" y="4858793"/>
                </a:lnTo>
                <a:cubicBezTo>
                  <a:pt x="241391" y="4853300"/>
                  <a:pt x="242235" y="4848725"/>
                  <a:pt x="240603" y="4847688"/>
                </a:cubicBezTo>
                <a:lnTo>
                  <a:pt x="237471" y="4849212"/>
                </a:lnTo>
                <a:lnTo>
                  <a:pt x="223420" y="4878003"/>
                </a:lnTo>
                <a:cubicBezTo>
                  <a:pt x="200476" y="4925161"/>
                  <a:pt x="177161" y="4971760"/>
                  <a:pt x="152165" y="5010829"/>
                </a:cubicBezTo>
                <a:lnTo>
                  <a:pt x="160757" y="4990714"/>
                </a:lnTo>
                <a:lnTo>
                  <a:pt x="150457" y="5011257"/>
                </a:lnTo>
                <a:lnTo>
                  <a:pt x="122664" y="5066687"/>
                </a:lnTo>
                <a:cubicBezTo>
                  <a:pt x="101249" y="5109361"/>
                  <a:pt x="79038" y="5154237"/>
                  <a:pt x="56386" y="5202551"/>
                </a:cubicBezTo>
                <a:cubicBezTo>
                  <a:pt x="56386" y="5202551"/>
                  <a:pt x="31684" y="5253115"/>
                  <a:pt x="29568" y="5242077"/>
                </a:cubicBezTo>
                <a:cubicBezTo>
                  <a:pt x="31022" y="5230719"/>
                  <a:pt x="48865" y="5206177"/>
                  <a:pt x="54272" y="5191512"/>
                </a:cubicBezTo>
                <a:cubicBezTo>
                  <a:pt x="53353" y="5198685"/>
                  <a:pt x="82390" y="5141823"/>
                  <a:pt x="71331" y="5140940"/>
                </a:cubicBezTo>
                <a:cubicBezTo>
                  <a:pt x="67837" y="5140662"/>
                  <a:pt x="42292" y="5197803"/>
                  <a:pt x="37346" y="5208880"/>
                </a:cubicBezTo>
                <a:cubicBezTo>
                  <a:pt x="27069" y="5234027"/>
                  <a:pt x="16669" y="5255540"/>
                  <a:pt x="3237" y="5273187"/>
                </a:cubicBezTo>
                <a:cubicBezTo>
                  <a:pt x="45123" y="5175684"/>
                  <a:pt x="93918" y="5079338"/>
                  <a:pt x="143785" y="4974622"/>
                </a:cubicBezTo>
                <a:cubicBezTo>
                  <a:pt x="143785" y="4974622"/>
                  <a:pt x="159793" y="4964426"/>
                  <a:pt x="153726" y="4956696"/>
                </a:cubicBezTo>
                <a:cubicBezTo>
                  <a:pt x="150109" y="4952785"/>
                  <a:pt x="125941" y="4999163"/>
                  <a:pt x="140293" y="4974343"/>
                </a:cubicBezTo>
                <a:cubicBezTo>
                  <a:pt x="93256" y="5056943"/>
                  <a:pt x="49993" y="5165204"/>
                  <a:pt x="0" y="5243339"/>
                </a:cubicBezTo>
                <a:cubicBezTo>
                  <a:pt x="33323" y="5153003"/>
                  <a:pt x="98203" y="5045863"/>
                  <a:pt x="143658" y="4948041"/>
                </a:cubicBezTo>
                <a:cubicBezTo>
                  <a:pt x="148070" y="4941148"/>
                  <a:pt x="163874" y="4904969"/>
                  <a:pt x="156306" y="4904364"/>
                </a:cubicBezTo>
                <a:lnTo>
                  <a:pt x="132599" y="4947159"/>
                </a:lnTo>
                <a:cubicBezTo>
                  <a:pt x="112304" y="4990829"/>
                  <a:pt x="88720" y="5037256"/>
                  <a:pt x="65392" y="5077060"/>
                </a:cubicBezTo>
                <a:cubicBezTo>
                  <a:pt x="96420" y="5004657"/>
                  <a:pt x="139503" y="4925368"/>
                  <a:pt x="178894" y="4842763"/>
                </a:cubicBezTo>
                <a:cubicBezTo>
                  <a:pt x="198458" y="4804770"/>
                  <a:pt x="219754" y="4767068"/>
                  <a:pt x="240470" y="4729847"/>
                </a:cubicBezTo>
                <a:lnTo>
                  <a:pt x="251024" y="4709869"/>
                </a:lnTo>
                <a:lnTo>
                  <a:pt x="263504" y="4694806"/>
                </a:lnTo>
                <a:lnTo>
                  <a:pt x="264391" y="4699331"/>
                </a:lnTo>
                <a:lnTo>
                  <a:pt x="261398" y="4702401"/>
                </a:lnTo>
                <a:cubicBezTo>
                  <a:pt x="263091" y="4702805"/>
                  <a:pt x="264220" y="4701984"/>
                  <a:pt x="264626" y="4700525"/>
                </a:cubicBezTo>
                <a:lnTo>
                  <a:pt x="264391" y="4699331"/>
                </a:lnTo>
                <a:lnTo>
                  <a:pt x="281404" y="4681887"/>
                </a:lnTo>
                <a:cubicBezTo>
                  <a:pt x="299943" y="4659269"/>
                  <a:pt x="314869" y="4631063"/>
                  <a:pt x="333289" y="4603688"/>
                </a:cubicBezTo>
                <a:lnTo>
                  <a:pt x="337863" y="4597773"/>
                </a:lnTo>
                <a:lnTo>
                  <a:pt x="392634" y="4497337"/>
                </a:lnTo>
                <a:lnTo>
                  <a:pt x="403188" y="4477359"/>
                </a:lnTo>
                <a:lnTo>
                  <a:pt x="415668" y="4462295"/>
                </a:lnTo>
                <a:lnTo>
                  <a:pt x="416556" y="4466820"/>
                </a:lnTo>
                <a:lnTo>
                  <a:pt x="413562" y="4469891"/>
                </a:lnTo>
                <a:cubicBezTo>
                  <a:pt x="415256" y="4470295"/>
                  <a:pt x="416386" y="4469473"/>
                  <a:pt x="416790" y="4468013"/>
                </a:cubicBezTo>
                <a:lnTo>
                  <a:pt x="416556" y="4466820"/>
                </a:lnTo>
                <a:lnTo>
                  <a:pt x="433567" y="4449376"/>
                </a:lnTo>
                <a:cubicBezTo>
                  <a:pt x="452108" y="4426760"/>
                  <a:pt x="467034" y="4398552"/>
                  <a:pt x="485454" y="4371176"/>
                </a:cubicBezTo>
                <a:lnTo>
                  <a:pt x="650337" y="4157977"/>
                </a:lnTo>
                <a:lnTo>
                  <a:pt x="590925" y="4221062"/>
                </a:lnTo>
                <a:cubicBezTo>
                  <a:pt x="565409" y="4249178"/>
                  <a:pt x="540469" y="4277957"/>
                  <a:pt x="516382" y="4307874"/>
                </a:cubicBezTo>
                <a:cubicBezTo>
                  <a:pt x="471560" y="4361031"/>
                  <a:pt x="425924" y="4421469"/>
                  <a:pt x="381385" y="4483103"/>
                </a:cubicBezTo>
                <a:lnTo>
                  <a:pt x="335795" y="4547306"/>
                </a:lnTo>
                <a:lnTo>
                  <a:pt x="354616" y="4510622"/>
                </a:lnTo>
                <a:lnTo>
                  <a:pt x="365487" y="4492048"/>
                </a:lnTo>
                <a:lnTo>
                  <a:pt x="371243" y="4482782"/>
                </a:lnTo>
                <a:lnTo>
                  <a:pt x="426758" y="4407915"/>
                </a:lnTo>
                <a:cubicBezTo>
                  <a:pt x="449725" y="4377664"/>
                  <a:pt x="473632" y="4347043"/>
                  <a:pt x="499195" y="4315609"/>
                </a:cubicBezTo>
                <a:cubicBezTo>
                  <a:pt x="556377" y="4243910"/>
                  <a:pt x="604018" y="4193605"/>
                  <a:pt x="667811" y="4124104"/>
                </a:cubicBezTo>
                <a:cubicBezTo>
                  <a:pt x="691732" y="4098042"/>
                  <a:pt x="728694" y="4055466"/>
                  <a:pt x="762710" y="4020161"/>
                </a:cubicBezTo>
                <a:lnTo>
                  <a:pt x="765863" y="4017051"/>
                </a:lnTo>
                <a:lnTo>
                  <a:pt x="769194" y="4013046"/>
                </a:lnTo>
                <a:lnTo>
                  <a:pt x="785058" y="3995615"/>
                </a:lnTo>
                <a:lnTo>
                  <a:pt x="795420" y="3978112"/>
                </a:lnTo>
                <a:lnTo>
                  <a:pt x="819372" y="3943737"/>
                </a:lnTo>
                <a:lnTo>
                  <a:pt x="799892" y="3964042"/>
                </a:lnTo>
                <a:cubicBezTo>
                  <a:pt x="806070" y="3955861"/>
                  <a:pt x="812351" y="3946769"/>
                  <a:pt x="819235" y="3938756"/>
                </a:cubicBezTo>
                <a:lnTo>
                  <a:pt x="827641" y="3931870"/>
                </a:lnTo>
                <a:lnTo>
                  <a:pt x="861688" y="3883006"/>
                </a:lnTo>
                <a:cubicBezTo>
                  <a:pt x="861688" y="3871949"/>
                  <a:pt x="870523" y="3865312"/>
                  <a:pt x="877150" y="3856468"/>
                </a:cubicBezTo>
                <a:cubicBezTo>
                  <a:pt x="879359" y="3845406"/>
                  <a:pt x="888194" y="3838772"/>
                  <a:pt x="897030" y="3832133"/>
                </a:cubicBezTo>
                <a:cubicBezTo>
                  <a:pt x="899238" y="3823292"/>
                  <a:pt x="910289" y="3823292"/>
                  <a:pt x="910289" y="3814445"/>
                </a:cubicBezTo>
                <a:lnTo>
                  <a:pt x="911845" y="3812005"/>
                </a:lnTo>
                <a:lnTo>
                  <a:pt x="821099" y="3905721"/>
                </a:lnTo>
                <a:cubicBezTo>
                  <a:pt x="768301" y="3960246"/>
                  <a:pt x="716723" y="4015530"/>
                  <a:pt x="668547" y="4075362"/>
                </a:cubicBezTo>
                <a:lnTo>
                  <a:pt x="629912" y="4123616"/>
                </a:lnTo>
                <a:lnTo>
                  <a:pt x="635288" y="4119072"/>
                </a:lnTo>
                <a:lnTo>
                  <a:pt x="622688" y="4132640"/>
                </a:lnTo>
                <a:lnTo>
                  <a:pt x="600943" y="4159798"/>
                </a:lnTo>
                <a:cubicBezTo>
                  <a:pt x="578362" y="4189258"/>
                  <a:pt x="555818" y="4219776"/>
                  <a:pt x="533549" y="4250593"/>
                </a:cubicBezTo>
                <a:lnTo>
                  <a:pt x="487959" y="4314795"/>
                </a:lnTo>
                <a:lnTo>
                  <a:pt x="506780" y="4278112"/>
                </a:lnTo>
                <a:lnTo>
                  <a:pt x="517651" y="4259537"/>
                </a:lnTo>
                <a:lnTo>
                  <a:pt x="523407" y="4250270"/>
                </a:lnTo>
                <a:lnTo>
                  <a:pt x="552575" y="4210936"/>
                </a:lnTo>
                <a:lnTo>
                  <a:pt x="506679" y="4264760"/>
                </a:lnTo>
                <a:lnTo>
                  <a:pt x="519934" y="4243423"/>
                </a:lnTo>
                <a:lnTo>
                  <a:pt x="519664" y="4243635"/>
                </a:lnTo>
                <a:cubicBezTo>
                  <a:pt x="515908" y="4247219"/>
                  <a:pt x="512166" y="4251436"/>
                  <a:pt x="509674" y="4251636"/>
                </a:cubicBezTo>
                <a:lnTo>
                  <a:pt x="506143" y="4249694"/>
                </a:lnTo>
                <a:lnTo>
                  <a:pt x="583605" y="4162238"/>
                </a:lnTo>
                <a:lnTo>
                  <a:pt x="586525" y="4160293"/>
                </a:lnTo>
                <a:lnTo>
                  <a:pt x="599167" y="4149606"/>
                </a:lnTo>
                <a:lnTo>
                  <a:pt x="651359" y="4083099"/>
                </a:lnTo>
                <a:cubicBezTo>
                  <a:pt x="708542" y="4011400"/>
                  <a:pt x="756182" y="3961094"/>
                  <a:pt x="819976" y="3891592"/>
                </a:cubicBezTo>
                <a:cubicBezTo>
                  <a:pt x="851872" y="3856843"/>
                  <a:pt x="906948" y="3792739"/>
                  <a:pt x="947317" y="3755649"/>
                </a:cubicBezTo>
                <a:lnTo>
                  <a:pt x="948651" y="3754285"/>
                </a:lnTo>
                <a:lnTo>
                  <a:pt x="956124" y="3742564"/>
                </a:lnTo>
                <a:cubicBezTo>
                  <a:pt x="972691" y="3719341"/>
                  <a:pt x="990915" y="3697223"/>
                  <a:pt x="1011900" y="3677315"/>
                </a:cubicBezTo>
                <a:cubicBezTo>
                  <a:pt x="1020741" y="3650777"/>
                  <a:pt x="1045039" y="3635297"/>
                  <a:pt x="1062710" y="3613177"/>
                </a:cubicBezTo>
                <a:cubicBezTo>
                  <a:pt x="1124560" y="3542399"/>
                  <a:pt x="1188624" y="3473838"/>
                  <a:pt x="1259316" y="3411908"/>
                </a:cubicBezTo>
                <a:cubicBezTo>
                  <a:pt x="1301286" y="3369891"/>
                  <a:pt x="1345463" y="3327867"/>
                  <a:pt x="1389647" y="3283634"/>
                </a:cubicBezTo>
                <a:cubicBezTo>
                  <a:pt x="1407318" y="3268153"/>
                  <a:pt x="1422780" y="3252665"/>
                  <a:pt x="1436034" y="3232762"/>
                </a:cubicBezTo>
                <a:cubicBezTo>
                  <a:pt x="1451497" y="3206223"/>
                  <a:pt x="1473586" y="3188528"/>
                  <a:pt x="1500100" y="3175257"/>
                </a:cubicBezTo>
                <a:cubicBezTo>
                  <a:pt x="1526606" y="3146505"/>
                  <a:pt x="1550903" y="3117751"/>
                  <a:pt x="1586246" y="3100063"/>
                </a:cubicBezTo>
                <a:cubicBezTo>
                  <a:pt x="1599500" y="3071309"/>
                  <a:pt x="1630431" y="3077942"/>
                  <a:pt x="1650311" y="3060247"/>
                </a:cubicBezTo>
                <a:cubicBezTo>
                  <a:pt x="1729838" y="2996108"/>
                  <a:pt x="1815985" y="2940819"/>
                  <a:pt x="1897720" y="2883314"/>
                </a:cubicBezTo>
                <a:cubicBezTo>
                  <a:pt x="1917600" y="2870043"/>
                  <a:pt x="1939690" y="2865618"/>
                  <a:pt x="1957367" y="2847923"/>
                </a:cubicBezTo>
                <a:lnTo>
                  <a:pt x="2016844" y="2809018"/>
                </a:lnTo>
                <a:lnTo>
                  <a:pt x="2011814" y="2806254"/>
                </a:lnTo>
                <a:cubicBezTo>
                  <a:pt x="2003945" y="2800447"/>
                  <a:pt x="1996904" y="2793122"/>
                  <a:pt x="1991382" y="2783170"/>
                </a:cubicBezTo>
                <a:cubicBezTo>
                  <a:pt x="1986964" y="2774322"/>
                  <a:pt x="1958242" y="2769899"/>
                  <a:pt x="1940571" y="2758839"/>
                </a:cubicBezTo>
                <a:cubicBezTo>
                  <a:pt x="1933945" y="2754416"/>
                  <a:pt x="1922899" y="2754416"/>
                  <a:pt x="1916272" y="2745568"/>
                </a:cubicBezTo>
                <a:cubicBezTo>
                  <a:pt x="1887556" y="2710184"/>
                  <a:pt x="1845581" y="2699127"/>
                  <a:pt x="1808030" y="2679216"/>
                </a:cubicBezTo>
                <a:cubicBezTo>
                  <a:pt x="1801403" y="2672583"/>
                  <a:pt x="1794777" y="2663735"/>
                  <a:pt x="1788150" y="2654887"/>
                </a:cubicBezTo>
                <a:cubicBezTo>
                  <a:pt x="1766061" y="2663735"/>
                  <a:pt x="1750598" y="2643831"/>
                  <a:pt x="1743971" y="2632774"/>
                </a:cubicBezTo>
                <a:cubicBezTo>
                  <a:pt x="1728503" y="2610655"/>
                  <a:pt x="1701996" y="2606230"/>
                  <a:pt x="1688743" y="2588541"/>
                </a:cubicBezTo>
                <a:cubicBezTo>
                  <a:pt x="1671072" y="2566422"/>
                  <a:pt x="1644565" y="2557572"/>
                  <a:pt x="1624684" y="2539884"/>
                </a:cubicBezTo>
                <a:cubicBezTo>
                  <a:pt x="1609216" y="2526611"/>
                  <a:pt x="1587127" y="2526611"/>
                  <a:pt x="1571664" y="2508916"/>
                </a:cubicBezTo>
                <a:cubicBezTo>
                  <a:pt x="1565038" y="2500069"/>
                  <a:pt x="1567247" y="2493435"/>
                  <a:pt x="1565038" y="2486803"/>
                </a:cubicBezTo>
                <a:cubicBezTo>
                  <a:pt x="1553993" y="2482377"/>
                  <a:pt x="1547367" y="2473530"/>
                  <a:pt x="1534114" y="2469107"/>
                </a:cubicBezTo>
                <a:cubicBezTo>
                  <a:pt x="1525278" y="2466892"/>
                  <a:pt x="1516442" y="2458050"/>
                  <a:pt x="1505398" y="2455834"/>
                </a:cubicBezTo>
                <a:cubicBezTo>
                  <a:pt x="1509815" y="2442562"/>
                  <a:pt x="1520860" y="2433722"/>
                  <a:pt x="1529695" y="2440354"/>
                </a:cubicBezTo>
                <a:cubicBezTo>
                  <a:pt x="1549575" y="2453627"/>
                  <a:pt x="1549575" y="2433722"/>
                  <a:pt x="1556203" y="2424873"/>
                </a:cubicBezTo>
                <a:cubicBezTo>
                  <a:pt x="1556203" y="2416025"/>
                  <a:pt x="1551784" y="2413811"/>
                  <a:pt x="1545158" y="2411601"/>
                </a:cubicBezTo>
                <a:cubicBezTo>
                  <a:pt x="1542949" y="2413811"/>
                  <a:pt x="1540741" y="2413811"/>
                  <a:pt x="1538532" y="2413811"/>
                </a:cubicBezTo>
                <a:cubicBezTo>
                  <a:pt x="1529695" y="2431507"/>
                  <a:pt x="1518652" y="2424873"/>
                  <a:pt x="1507607" y="2413811"/>
                </a:cubicBezTo>
                <a:cubicBezTo>
                  <a:pt x="1500980" y="2404969"/>
                  <a:pt x="1496563" y="2396120"/>
                  <a:pt x="1483304" y="2396120"/>
                </a:cubicBezTo>
                <a:cubicBezTo>
                  <a:pt x="1487721" y="2404969"/>
                  <a:pt x="1489929" y="2413811"/>
                  <a:pt x="1481095" y="2420450"/>
                </a:cubicBezTo>
                <a:cubicBezTo>
                  <a:pt x="1465632" y="2429298"/>
                  <a:pt x="1478885" y="2404969"/>
                  <a:pt x="1467840" y="2409392"/>
                </a:cubicBezTo>
                <a:cubicBezTo>
                  <a:pt x="1463422" y="2409392"/>
                  <a:pt x="1456796" y="2409392"/>
                  <a:pt x="1452378" y="2409392"/>
                </a:cubicBezTo>
                <a:cubicBezTo>
                  <a:pt x="1436915" y="2398330"/>
                  <a:pt x="1423662" y="2413811"/>
                  <a:pt x="1405990" y="2413811"/>
                </a:cubicBezTo>
                <a:cubicBezTo>
                  <a:pt x="1408199" y="2398330"/>
                  <a:pt x="1423662" y="2387273"/>
                  <a:pt x="1412617" y="2369578"/>
                </a:cubicBezTo>
                <a:cubicBezTo>
                  <a:pt x="1410408" y="2365154"/>
                  <a:pt x="1428079" y="2345248"/>
                  <a:pt x="1439125" y="2336401"/>
                </a:cubicBezTo>
                <a:cubicBezTo>
                  <a:pt x="1452378" y="2325343"/>
                  <a:pt x="1445752" y="2316495"/>
                  <a:pt x="1436915" y="2312072"/>
                </a:cubicBezTo>
                <a:cubicBezTo>
                  <a:pt x="1405990" y="2298807"/>
                  <a:pt x="1421453" y="2278896"/>
                  <a:pt x="1430288" y="2261206"/>
                </a:cubicBezTo>
                <a:cubicBezTo>
                  <a:pt x="1452378" y="2254567"/>
                  <a:pt x="1452378" y="2276687"/>
                  <a:pt x="1463422" y="2283321"/>
                </a:cubicBezTo>
                <a:cubicBezTo>
                  <a:pt x="1496563" y="2309863"/>
                  <a:pt x="1529695" y="2336401"/>
                  <a:pt x="1562829" y="2362945"/>
                </a:cubicBezTo>
                <a:cubicBezTo>
                  <a:pt x="1567247" y="2367369"/>
                  <a:pt x="1571664" y="2369578"/>
                  <a:pt x="1576083" y="2374001"/>
                </a:cubicBezTo>
                <a:cubicBezTo>
                  <a:pt x="1591545" y="2376217"/>
                  <a:pt x="1602591" y="2387273"/>
                  <a:pt x="1611425" y="2400544"/>
                </a:cubicBezTo>
                <a:cubicBezTo>
                  <a:pt x="1620266" y="2402755"/>
                  <a:pt x="1626893" y="2411601"/>
                  <a:pt x="1631312" y="2418235"/>
                </a:cubicBezTo>
                <a:cubicBezTo>
                  <a:pt x="1633521" y="2420450"/>
                  <a:pt x="1635728" y="2420450"/>
                  <a:pt x="1637939" y="2422659"/>
                </a:cubicBezTo>
                <a:cubicBezTo>
                  <a:pt x="1655610" y="2431507"/>
                  <a:pt x="1664445" y="2446987"/>
                  <a:pt x="1668863" y="2466892"/>
                </a:cubicBezTo>
                <a:cubicBezTo>
                  <a:pt x="1675490" y="2471316"/>
                  <a:pt x="1679908" y="2475739"/>
                  <a:pt x="1682116" y="2484588"/>
                </a:cubicBezTo>
                <a:cubicBezTo>
                  <a:pt x="1686534" y="2486803"/>
                  <a:pt x="1693161" y="2489011"/>
                  <a:pt x="1699787" y="2491221"/>
                </a:cubicBezTo>
                <a:cubicBezTo>
                  <a:pt x="1713042" y="2469107"/>
                  <a:pt x="1721876" y="2482377"/>
                  <a:pt x="1730712" y="2495645"/>
                </a:cubicBezTo>
                <a:cubicBezTo>
                  <a:pt x="1726294" y="2500069"/>
                  <a:pt x="1724085" y="2504492"/>
                  <a:pt x="1730712" y="2508916"/>
                </a:cubicBezTo>
                <a:cubicBezTo>
                  <a:pt x="1730712" y="2511131"/>
                  <a:pt x="1730712" y="2513340"/>
                  <a:pt x="1730712" y="2515555"/>
                </a:cubicBezTo>
                <a:cubicBezTo>
                  <a:pt x="1735136" y="2522188"/>
                  <a:pt x="1739554" y="2531036"/>
                  <a:pt x="1743971" y="2539884"/>
                </a:cubicBezTo>
                <a:cubicBezTo>
                  <a:pt x="1750598" y="2542091"/>
                  <a:pt x="1757225" y="2546517"/>
                  <a:pt x="1763851" y="2550941"/>
                </a:cubicBezTo>
                <a:cubicBezTo>
                  <a:pt x="1768269" y="2550941"/>
                  <a:pt x="1770479" y="2550941"/>
                  <a:pt x="1774897" y="2550941"/>
                </a:cubicBezTo>
                <a:cubicBezTo>
                  <a:pt x="1785941" y="2550941"/>
                  <a:pt x="1792568" y="2555365"/>
                  <a:pt x="1794777" y="2568636"/>
                </a:cubicBezTo>
                <a:cubicBezTo>
                  <a:pt x="1803612" y="2577478"/>
                  <a:pt x="1814657" y="2584117"/>
                  <a:pt x="1823492" y="2592965"/>
                </a:cubicBezTo>
                <a:cubicBezTo>
                  <a:pt x="1843372" y="2597382"/>
                  <a:pt x="1854425" y="2608445"/>
                  <a:pt x="1863259" y="2623926"/>
                </a:cubicBezTo>
                <a:cubicBezTo>
                  <a:pt x="1867676" y="2628350"/>
                  <a:pt x="1872094" y="2637198"/>
                  <a:pt x="1865468" y="2639408"/>
                </a:cubicBezTo>
                <a:cubicBezTo>
                  <a:pt x="1856632" y="2641621"/>
                  <a:pt x="1854425" y="2630559"/>
                  <a:pt x="1850000" y="2623926"/>
                </a:cubicBezTo>
                <a:cubicBezTo>
                  <a:pt x="1836746" y="2617293"/>
                  <a:pt x="1823492" y="2608445"/>
                  <a:pt x="1812449" y="2599597"/>
                </a:cubicBezTo>
                <a:cubicBezTo>
                  <a:pt x="1801403" y="2595173"/>
                  <a:pt x="1790360" y="2588541"/>
                  <a:pt x="1788150" y="2575269"/>
                </a:cubicBezTo>
                <a:cubicBezTo>
                  <a:pt x="1779314" y="2573054"/>
                  <a:pt x="1772687" y="2568636"/>
                  <a:pt x="1766061" y="2564213"/>
                </a:cubicBezTo>
                <a:cubicBezTo>
                  <a:pt x="1763851" y="2561998"/>
                  <a:pt x="1759434" y="2559788"/>
                  <a:pt x="1755017" y="2557572"/>
                </a:cubicBezTo>
                <a:cubicBezTo>
                  <a:pt x="1750598" y="2553149"/>
                  <a:pt x="1743971" y="2550941"/>
                  <a:pt x="1737345" y="2546517"/>
                </a:cubicBezTo>
                <a:cubicBezTo>
                  <a:pt x="1724085" y="2539884"/>
                  <a:pt x="1706414" y="2539884"/>
                  <a:pt x="1704205" y="2519972"/>
                </a:cubicBezTo>
                <a:cubicBezTo>
                  <a:pt x="1699787" y="2515555"/>
                  <a:pt x="1697579" y="2511131"/>
                  <a:pt x="1693161" y="2504492"/>
                </a:cubicBezTo>
                <a:cubicBezTo>
                  <a:pt x="1690952" y="2504492"/>
                  <a:pt x="1688743" y="2504492"/>
                  <a:pt x="1686534" y="2502284"/>
                </a:cubicBezTo>
                <a:cubicBezTo>
                  <a:pt x="1684325" y="2500069"/>
                  <a:pt x="1682116" y="2495645"/>
                  <a:pt x="1679908" y="2493435"/>
                </a:cubicBezTo>
                <a:cubicBezTo>
                  <a:pt x="1673281" y="2486803"/>
                  <a:pt x="1660028" y="2484588"/>
                  <a:pt x="1655610" y="2473530"/>
                </a:cubicBezTo>
                <a:cubicBezTo>
                  <a:pt x="1642356" y="2473530"/>
                  <a:pt x="1646774" y="2458050"/>
                  <a:pt x="1637939" y="2455834"/>
                </a:cubicBezTo>
                <a:cubicBezTo>
                  <a:pt x="1631312" y="2458050"/>
                  <a:pt x="1626893" y="2455834"/>
                  <a:pt x="1624684" y="2449202"/>
                </a:cubicBezTo>
                <a:cubicBezTo>
                  <a:pt x="1622475" y="2446987"/>
                  <a:pt x="1618057" y="2444778"/>
                  <a:pt x="1618057" y="2442562"/>
                </a:cubicBezTo>
                <a:lnTo>
                  <a:pt x="1618057" y="2444778"/>
                </a:lnTo>
                <a:cubicBezTo>
                  <a:pt x="1609216" y="2449202"/>
                  <a:pt x="1602591" y="2449202"/>
                  <a:pt x="1595963" y="2446987"/>
                </a:cubicBezTo>
                <a:cubicBezTo>
                  <a:pt x="1598173" y="2449202"/>
                  <a:pt x="1600380" y="2451411"/>
                  <a:pt x="1602591" y="2455834"/>
                </a:cubicBezTo>
                <a:cubicBezTo>
                  <a:pt x="1604799" y="2455834"/>
                  <a:pt x="1604799" y="2455834"/>
                  <a:pt x="1604799" y="2455834"/>
                </a:cubicBezTo>
                <a:cubicBezTo>
                  <a:pt x="1620266" y="2469107"/>
                  <a:pt x="1635728" y="2480164"/>
                  <a:pt x="1651192" y="2491221"/>
                </a:cubicBezTo>
                <a:cubicBezTo>
                  <a:pt x="1662236" y="2495645"/>
                  <a:pt x="1671072" y="2502284"/>
                  <a:pt x="1682116" y="2511131"/>
                </a:cubicBezTo>
                <a:cubicBezTo>
                  <a:pt x="1666654" y="2526611"/>
                  <a:pt x="1657818" y="2504492"/>
                  <a:pt x="1644565" y="2502284"/>
                </a:cubicBezTo>
                <a:cubicBezTo>
                  <a:pt x="1644565" y="2502284"/>
                  <a:pt x="1644565" y="2500069"/>
                  <a:pt x="1644565" y="2497860"/>
                </a:cubicBezTo>
                <a:lnTo>
                  <a:pt x="1607009" y="2489011"/>
                </a:lnTo>
                <a:cubicBezTo>
                  <a:pt x="1618057" y="2495645"/>
                  <a:pt x="1626893" y="2504492"/>
                  <a:pt x="1633521" y="2515555"/>
                </a:cubicBezTo>
                <a:cubicBezTo>
                  <a:pt x="1648983" y="2513340"/>
                  <a:pt x="1648983" y="2537668"/>
                  <a:pt x="1662236" y="2535459"/>
                </a:cubicBezTo>
                <a:cubicBezTo>
                  <a:pt x="1675490" y="2537668"/>
                  <a:pt x="1684325" y="2546517"/>
                  <a:pt x="1693161" y="2553149"/>
                </a:cubicBezTo>
                <a:cubicBezTo>
                  <a:pt x="1708623" y="2577478"/>
                  <a:pt x="1737345" y="2590749"/>
                  <a:pt x="1759434" y="2608445"/>
                </a:cubicBezTo>
                <a:cubicBezTo>
                  <a:pt x="1763851" y="2612868"/>
                  <a:pt x="1770479" y="2617293"/>
                  <a:pt x="1777106" y="2623926"/>
                </a:cubicBezTo>
                <a:cubicBezTo>
                  <a:pt x="1805821" y="2619502"/>
                  <a:pt x="1819075" y="2643831"/>
                  <a:pt x="1836746" y="2657103"/>
                </a:cubicBezTo>
                <a:cubicBezTo>
                  <a:pt x="1850000" y="2668159"/>
                  <a:pt x="1867676" y="2677006"/>
                  <a:pt x="1872094" y="2696912"/>
                </a:cubicBezTo>
                <a:cubicBezTo>
                  <a:pt x="1880930" y="2690278"/>
                  <a:pt x="1889766" y="2688064"/>
                  <a:pt x="1900810" y="2699127"/>
                </a:cubicBezTo>
                <a:cubicBezTo>
                  <a:pt x="1933945" y="2732297"/>
                  <a:pt x="1973711" y="2754416"/>
                  <a:pt x="2017889" y="2769899"/>
                </a:cubicBezTo>
                <a:cubicBezTo>
                  <a:pt x="2024515" y="2772112"/>
                  <a:pt x="2033350" y="2772112"/>
                  <a:pt x="2037768" y="2776537"/>
                </a:cubicBezTo>
                <a:cubicBezTo>
                  <a:pt x="2033350" y="2772112"/>
                  <a:pt x="2028933" y="2767688"/>
                  <a:pt x="2024515" y="2761049"/>
                </a:cubicBezTo>
                <a:cubicBezTo>
                  <a:pt x="2022307" y="2756631"/>
                  <a:pt x="2011263" y="2754416"/>
                  <a:pt x="2011263" y="2745568"/>
                </a:cubicBezTo>
                <a:cubicBezTo>
                  <a:pt x="1995800" y="2736720"/>
                  <a:pt x="1975920" y="2732297"/>
                  <a:pt x="1967077" y="2714608"/>
                </a:cubicBezTo>
                <a:cubicBezTo>
                  <a:pt x="1958242" y="2712393"/>
                  <a:pt x="1949407" y="2710184"/>
                  <a:pt x="1956033" y="2699127"/>
                </a:cubicBezTo>
                <a:cubicBezTo>
                  <a:pt x="1960451" y="2690278"/>
                  <a:pt x="1967077" y="2696912"/>
                  <a:pt x="1971501" y="2703551"/>
                </a:cubicBezTo>
                <a:cubicBezTo>
                  <a:pt x="1975920" y="2705760"/>
                  <a:pt x="1978129" y="2710184"/>
                  <a:pt x="1982546" y="2712393"/>
                </a:cubicBezTo>
                <a:cubicBezTo>
                  <a:pt x="1998009" y="2719032"/>
                  <a:pt x="2013470" y="2725665"/>
                  <a:pt x="2022307" y="2738936"/>
                </a:cubicBezTo>
                <a:cubicBezTo>
                  <a:pt x="2035559" y="2749994"/>
                  <a:pt x="2050470" y="2759393"/>
                  <a:pt x="2064829" y="2769346"/>
                </a:cubicBezTo>
                <a:lnTo>
                  <a:pt x="2070299" y="2774051"/>
                </a:lnTo>
                <a:lnTo>
                  <a:pt x="2123043" y="2739551"/>
                </a:lnTo>
                <a:cubicBezTo>
                  <a:pt x="2127460" y="2737337"/>
                  <a:pt x="2129668" y="2741760"/>
                  <a:pt x="2129668" y="2746184"/>
                </a:cubicBezTo>
                <a:cubicBezTo>
                  <a:pt x="2115310" y="2755032"/>
                  <a:pt x="2102056" y="2765261"/>
                  <a:pt x="2089320" y="2776114"/>
                </a:cubicBezTo>
                <a:lnTo>
                  <a:pt x="2081215" y="2783440"/>
                </a:lnTo>
                <a:lnTo>
                  <a:pt x="2104043" y="2803073"/>
                </a:lnTo>
                <a:cubicBezTo>
                  <a:pt x="2092997" y="2814130"/>
                  <a:pt x="2088579" y="2800865"/>
                  <a:pt x="2079738" y="2798650"/>
                </a:cubicBezTo>
                <a:lnTo>
                  <a:pt x="2069450" y="2794072"/>
                </a:lnTo>
                <a:lnTo>
                  <a:pt x="2066649" y="2796604"/>
                </a:lnTo>
                <a:lnTo>
                  <a:pt x="2075320" y="2805289"/>
                </a:lnTo>
                <a:cubicBezTo>
                  <a:pt x="2092997" y="2818554"/>
                  <a:pt x="2112878" y="2831826"/>
                  <a:pt x="2130549" y="2847307"/>
                </a:cubicBezTo>
                <a:cubicBezTo>
                  <a:pt x="2154847" y="2831826"/>
                  <a:pt x="2170309" y="2838460"/>
                  <a:pt x="2199025" y="2869428"/>
                </a:cubicBezTo>
                <a:cubicBezTo>
                  <a:pt x="2205101" y="2871086"/>
                  <a:pt x="2210348" y="2873988"/>
                  <a:pt x="2215216" y="2877546"/>
                </a:cubicBezTo>
                <a:lnTo>
                  <a:pt x="2226307" y="2887164"/>
                </a:lnTo>
                <a:lnTo>
                  <a:pt x="2226591" y="2886907"/>
                </a:lnTo>
                <a:cubicBezTo>
                  <a:pt x="2232388" y="2881100"/>
                  <a:pt x="2235702" y="2874467"/>
                  <a:pt x="2226866" y="2863409"/>
                </a:cubicBezTo>
                <a:cubicBezTo>
                  <a:pt x="2244537" y="2863409"/>
                  <a:pt x="2248954" y="2845713"/>
                  <a:pt x="2257792" y="2839081"/>
                </a:cubicBezTo>
                <a:cubicBezTo>
                  <a:pt x="2266627" y="2834656"/>
                  <a:pt x="2284299" y="2836865"/>
                  <a:pt x="2275462" y="2821386"/>
                </a:cubicBezTo>
                <a:lnTo>
                  <a:pt x="2272528" y="2817791"/>
                </a:lnTo>
                <a:lnTo>
                  <a:pt x="2269748" y="2816038"/>
                </a:lnTo>
                <a:lnTo>
                  <a:pt x="2268526" y="2815578"/>
                </a:lnTo>
                <a:cubicBezTo>
                  <a:pt x="2262624" y="2815992"/>
                  <a:pt x="2258895" y="2831336"/>
                  <a:pt x="2248954" y="2828017"/>
                </a:cubicBezTo>
                <a:cubicBezTo>
                  <a:pt x="2250059" y="2821386"/>
                  <a:pt x="2252820" y="2815857"/>
                  <a:pt x="2256687" y="2812263"/>
                </a:cubicBezTo>
                <a:lnTo>
                  <a:pt x="2261184" y="2810963"/>
                </a:lnTo>
                <a:lnTo>
                  <a:pt x="2187980" y="2769899"/>
                </a:lnTo>
                <a:cubicBezTo>
                  <a:pt x="2119505" y="2727879"/>
                  <a:pt x="2048814" y="2688064"/>
                  <a:pt x="1980338" y="2643831"/>
                </a:cubicBezTo>
                <a:cubicBezTo>
                  <a:pt x="1942780" y="2617293"/>
                  <a:pt x="1905229" y="2595173"/>
                  <a:pt x="1874303" y="2561998"/>
                </a:cubicBezTo>
                <a:lnTo>
                  <a:pt x="1856632" y="2550941"/>
                </a:lnTo>
                <a:lnTo>
                  <a:pt x="1854425" y="2550941"/>
                </a:lnTo>
                <a:lnTo>
                  <a:pt x="1854425" y="2548725"/>
                </a:lnTo>
                <a:cubicBezTo>
                  <a:pt x="1819075" y="2533244"/>
                  <a:pt x="1790360" y="2504492"/>
                  <a:pt x="1759434" y="2480164"/>
                </a:cubicBezTo>
                <a:cubicBezTo>
                  <a:pt x="1713042" y="2440354"/>
                  <a:pt x="1660028" y="2404969"/>
                  <a:pt x="1611425" y="2365154"/>
                </a:cubicBezTo>
                <a:cubicBezTo>
                  <a:pt x="1562829" y="2325343"/>
                  <a:pt x="1512025" y="2285535"/>
                  <a:pt x="1465632" y="2241301"/>
                </a:cubicBezTo>
                <a:cubicBezTo>
                  <a:pt x="1383901" y="2166101"/>
                  <a:pt x="1304375" y="2088691"/>
                  <a:pt x="1224848" y="2011281"/>
                </a:cubicBezTo>
                <a:cubicBezTo>
                  <a:pt x="1216012" y="2004649"/>
                  <a:pt x="1207176" y="1995800"/>
                  <a:pt x="1198341" y="1989163"/>
                </a:cubicBezTo>
                <a:cubicBezTo>
                  <a:pt x="1185087" y="1986953"/>
                  <a:pt x="1185087" y="1998010"/>
                  <a:pt x="1187297" y="2006858"/>
                </a:cubicBezTo>
                <a:cubicBezTo>
                  <a:pt x="1189506" y="2013491"/>
                  <a:pt x="1200550" y="2013491"/>
                  <a:pt x="1200550" y="2024553"/>
                </a:cubicBezTo>
                <a:cubicBezTo>
                  <a:pt x="1209386" y="2037819"/>
                  <a:pt x="1229265" y="2031186"/>
                  <a:pt x="1238101" y="2048882"/>
                </a:cubicBezTo>
                <a:cubicBezTo>
                  <a:pt x="1220430" y="2062148"/>
                  <a:pt x="1198341" y="2055514"/>
                  <a:pt x="1180670" y="2031186"/>
                </a:cubicBezTo>
                <a:cubicBezTo>
                  <a:pt x="1176252" y="2024553"/>
                  <a:pt x="1169626" y="2020130"/>
                  <a:pt x="1162999" y="2013491"/>
                </a:cubicBezTo>
                <a:cubicBezTo>
                  <a:pt x="1145328" y="2011281"/>
                  <a:pt x="1149745" y="1993587"/>
                  <a:pt x="1143112" y="1982529"/>
                </a:cubicBezTo>
                <a:cubicBezTo>
                  <a:pt x="1140903" y="1982529"/>
                  <a:pt x="1138694" y="1982529"/>
                  <a:pt x="1138694" y="1980319"/>
                </a:cubicBezTo>
                <a:cubicBezTo>
                  <a:pt x="1132069" y="1978106"/>
                  <a:pt x="1125441" y="1973681"/>
                  <a:pt x="1116606" y="1971472"/>
                </a:cubicBezTo>
                <a:lnTo>
                  <a:pt x="1085680" y="1942720"/>
                </a:lnTo>
                <a:lnTo>
                  <a:pt x="1083471" y="1942720"/>
                </a:lnTo>
                <a:cubicBezTo>
                  <a:pt x="1054756" y="1942720"/>
                  <a:pt x="1041502" y="1918392"/>
                  <a:pt x="1023825" y="1902904"/>
                </a:cubicBezTo>
                <a:cubicBezTo>
                  <a:pt x="1014990" y="1894062"/>
                  <a:pt x="1003945" y="1887423"/>
                  <a:pt x="992900" y="1883000"/>
                </a:cubicBezTo>
                <a:cubicBezTo>
                  <a:pt x="995110" y="1887423"/>
                  <a:pt x="992900" y="1894062"/>
                  <a:pt x="990692" y="1898487"/>
                </a:cubicBezTo>
                <a:cubicBezTo>
                  <a:pt x="992900" y="1898487"/>
                  <a:pt x="995110" y="1898487"/>
                  <a:pt x="997318" y="1898487"/>
                </a:cubicBezTo>
                <a:lnTo>
                  <a:pt x="999528" y="1900695"/>
                </a:lnTo>
                <a:cubicBezTo>
                  <a:pt x="1006154" y="1898487"/>
                  <a:pt x="1012780" y="1898487"/>
                  <a:pt x="1019407" y="1905119"/>
                </a:cubicBezTo>
                <a:cubicBezTo>
                  <a:pt x="1017199" y="1913967"/>
                  <a:pt x="1039293" y="1920601"/>
                  <a:pt x="1028249" y="1931657"/>
                </a:cubicBezTo>
                <a:cubicBezTo>
                  <a:pt x="1045921" y="1936081"/>
                  <a:pt x="1063591" y="1940504"/>
                  <a:pt x="1054756" y="1967049"/>
                </a:cubicBezTo>
                <a:cubicBezTo>
                  <a:pt x="1052548" y="1975896"/>
                  <a:pt x="1061382" y="1984739"/>
                  <a:pt x="1072428" y="1989163"/>
                </a:cubicBezTo>
                <a:cubicBezTo>
                  <a:pt x="1074636" y="1989163"/>
                  <a:pt x="1074636" y="1989163"/>
                  <a:pt x="1076844" y="1989163"/>
                </a:cubicBezTo>
                <a:cubicBezTo>
                  <a:pt x="1081262" y="1986953"/>
                  <a:pt x="1083471" y="1984739"/>
                  <a:pt x="1087890" y="1984739"/>
                </a:cubicBezTo>
                <a:cubicBezTo>
                  <a:pt x="1094517" y="1982529"/>
                  <a:pt x="1101142" y="1989163"/>
                  <a:pt x="1098933" y="1995800"/>
                </a:cubicBezTo>
                <a:cubicBezTo>
                  <a:pt x="1096724" y="2000224"/>
                  <a:pt x="1094517" y="1998010"/>
                  <a:pt x="1090099" y="1998010"/>
                </a:cubicBezTo>
                <a:cubicBezTo>
                  <a:pt x="1094517" y="2002434"/>
                  <a:pt x="1096724" y="2006858"/>
                  <a:pt x="1096724" y="2013491"/>
                </a:cubicBezTo>
                <a:cubicBezTo>
                  <a:pt x="1092307" y="2020130"/>
                  <a:pt x="1085680" y="2024553"/>
                  <a:pt x="1083471" y="2033401"/>
                </a:cubicBezTo>
                <a:cubicBezTo>
                  <a:pt x="1063591" y="2002434"/>
                  <a:pt x="1023825" y="1989163"/>
                  <a:pt x="1008363" y="1953776"/>
                </a:cubicBezTo>
                <a:cubicBezTo>
                  <a:pt x="979648" y="1951568"/>
                  <a:pt x="970812" y="1929449"/>
                  <a:pt x="953140" y="1911753"/>
                </a:cubicBezTo>
                <a:cubicBezTo>
                  <a:pt x="933259" y="1891847"/>
                  <a:pt x="933259" y="1858671"/>
                  <a:pt x="904538" y="1840981"/>
                </a:cubicBezTo>
                <a:cubicBezTo>
                  <a:pt x="922215" y="1849824"/>
                  <a:pt x="928842" y="1829919"/>
                  <a:pt x="942095" y="1827709"/>
                </a:cubicBezTo>
                <a:cubicBezTo>
                  <a:pt x="950931" y="1827709"/>
                  <a:pt x="937677" y="1812229"/>
                  <a:pt x="935468" y="1812229"/>
                </a:cubicBezTo>
                <a:cubicBezTo>
                  <a:pt x="922215" y="1816653"/>
                  <a:pt x="902329" y="1805590"/>
                  <a:pt x="895703" y="1825495"/>
                </a:cubicBezTo>
                <a:cubicBezTo>
                  <a:pt x="891284" y="1834343"/>
                  <a:pt x="886866" y="1838767"/>
                  <a:pt x="875822" y="1838767"/>
                </a:cubicBezTo>
                <a:cubicBezTo>
                  <a:pt x="860360" y="1836557"/>
                  <a:pt x="851524" y="1827709"/>
                  <a:pt x="844898" y="1812229"/>
                </a:cubicBezTo>
                <a:cubicBezTo>
                  <a:pt x="840480" y="1801166"/>
                  <a:pt x="829434" y="1807805"/>
                  <a:pt x="820600" y="1807805"/>
                </a:cubicBezTo>
                <a:cubicBezTo>
                  <a:pt x="831644" y="1825495"/>
                  <a:pt x="842690" y="1843190"/>
                  <a:pt x="853734" y="1860887"/>
                </a:cubicBezTo>
                <a:cubicBezTo>
                  <a:pt x="842690" y="1865311"/>
                  <a:pt x="833853" y="1863096"/>
                  <a:pt x="829434" y="1854247"/>
                </a:cubicBezTo>
                <a:cubicBezTo>
                  <a:pt x="822810" y="1823286"/>
                  <a:pt x="800719" y="1827709"/>
                  <a:pt x="780833" y="1834343"/>
                </a:cubicBezTo>
                <a:cubicBezTo>
                  <a:pt x="769788" y="1838767"/>
                  <a:pt x="754326" y="1847614"/>
                  <a:pt x="749908" y="1832133"/>
                </a:cubicBezTo>
                <a:cubicBezTo>
                  <a:pt x="745490" y="1814437"/>
                  <a:pt x="758745" y="1818862"/>
                  <a:pt x="769788" y="1821070"/>
                </a:cubicBezTo>
                <a:cubicBezTo>
                  <a:pt x="771997" y="1821070"/>
                  <a:pt x="778624" y="1810014"/>
                  <a:pt x="767579" y="1801166"/>
                </a:cubicBezTo>
                <a:cubicBezTo>
                  <a:pt x="752117" y="1787902"/>
                  <a:pt x="747699" y="1754723"/>
                  <a:pt x="760952" y="1739243"/>
                </a:cubicBezTo>
                <a:cubicBezTo>
                  <a:pt x="769788" y="1730396"/>
                  <a:pt x="767579" y="1723757"/>
                  <a:pt x="763161" y="1717124"/>
                </a:cubicBezTo>
                <a:cubicBezTo>
                  <a:pt x="767579" y="1677315"/>
                  <a:pt x="738865" y="1659619"/>
                  <a:pt x="714566" y="1637500"/>
                </a:cubicBezTo>
                <a:cubicBezTo>
                  <a:pt x="710148" y="1619809"/>
                  <a:pt x="725610" y="1619809"/>
                  <a:pt x="738865" y="1613170"/>
                </a:cubicBezTo>
                <a:cubicBezTo>
                  <a:pt x="725610" y="1608747"/>
                  <a:pt x="707939" y="1613170"/>
                  <a:pt x="705730" y="1595481"/>
                </a:cubicBezTo>
                <a:cubicBezTo>
                  <a:pt x="692477" y="1606537"/>
                  <a:pt x="685850" y="1604328"/>
                  <a:pt x="681432" y="1582209"/>
                </a:cubicBezTo>
                <a:cubicBezTo>
                  <a:pt x="670382" y="1571152"/>
                  <a:pt x="670382" y="1546823"/>
                  <a:pt x="643876" y="1553456"/>
                </a:cubicBezTo>
                <a:cubicBezTo>
                  <a:pt x="659337" y="1579994"/>
                  <a:pt x="659337" y="1619809"/>
                  <a:pt x="703521" y="1622019"/>
                </a:cubicBezTo>
                <a:cubicBezTo>
                  <a:pt x="701313" y="1641923"/>
                  <a:pt x="688059" y="1644139"/>
                  <a:pt x="672591" y="1644139"/>
                </a:cubicBezTo>
                <a:cubicBezTo>
                  <a:pt x="661546" y="1644139"/>
                  <a:pt x="657128" y="1648563"/>
                  <a:pt x="668172" y="1657410"/>
                </a:cubicBezTo>
                <a:cubicBezTo>
                  <a:pt x="672591" y="1659619"/>
                  <a:pt x="670382" y="1666251"/>
                  <a:pt x="663756" y="1666251"/>
                </a:cubicBezTo>
                <a:cubicBezTo>
                  <a:pt x="659337" y="1664043"/>
                  <a:pt x="652711" y="1664043"/>
                  <a:pt x="650502" y="1666251"/>
                </a:cubicBezTo>
                <a:cubicBezTo>
                  <a:pt x="641665" y="1675099"/>
                  <a:pt x="661546" y="1675099"/>
                  <a:pt x="657128" y="1679523"/>
                </a:cubicBezTo>
                <a:cubicBezTo>
                  <a:pt x="652711" y="1683946"/>
                  <a:pt x="643876" y="1681738"/>
                  <a:pt x="641665" y="1677315"/>
                </a:cubicBezTo>
                <a:cubicBezTo>
                  <a:pt x="635038" y="1659619"/>
                  <a:pt x="619576" y="1641923"/>
                  <a:pt x="648293" y="1630866"/>
                </a:cubicBezTo>
                <a:cubicBezTo>
                  <a:pt x="648293" y="1630866"/>
                  <a:pt x="648293" y="1628658"/>
                  <a:pt x="650502" y="1624232"/>
                </a:cubicBezTo>
                <a:cubicBezTo>
                  <a:pt x="623995" y="1637500"/>
                  <a:pt x="612950" y="1622019"/>
                  <a:pt x="601906" y="1604328"/>
                </a:cubicBezTo>
                <a:cubicBezTo>
                  <a:pt x="599696" y="1602113"/>
                  <a:pt x="597488" y="1599905"/>
                  <a:pt x="595278" y="1599905"/>
                </a:cubicBezTo>
                <a:cubicBezTo>
                  <a:pt x="628414" y="1566728"/>
                  <a:pt x="588652" y="1557880"/>
                  <a:pt x="577607" y="1537975"/>
                </a:cubicBezTo>
                <a:cubicBezTo>
                  <a:pt x="577607" y="1537975"/>
                  <a:pt x="577607" y="1535760"/>
                  <a:pt x="575398" y="1535760"/>
                </a:cubicBezTo>
                <a:cubicBezTo>
                  <a:pt x="568772" y="1535760"/>
                  <a:pt x="559937" y="1531336"/>
                  <a:pt x="557721" y="1537975"/>
                </a:cubicBezTo>
                <a:cubicBezTo>
                  <a:pt x="551095" y="1553456"/>
                  <a:pt x="548886" y="1560090"/>
                  <a:pt x="540049" y="1540185"/>
                </a:cubicBezTo>
                <a:cubicBezTo>
                  <a:pt x="533424" y="1531336"/>
                  <a:pt x="522379" y="1537975"/>
                  <a:pt x="515752" y="1544609"/>
                </a:cubicBezTo>
                <a:cubicBezTo>
                  <a:pt x="506917" y="1555666"/>
                  <a:pt x="517961" y="1557880"/>
                  <a:pt x="524588" y="1560090"/>
                </a:cubicBezTo>
                <a:cubicBezTo>
                  <a:pt x="553303" y="1573362"/>
                  <a:pt x="566563" y="1606537"/>
                  <a:pt x="590861" y="1626442"/>
                </a:cubicBezTo>
                <a:cubicBezTo>
                  <a:pt x="597488" y="1630866"/>
                  <a:pt x="606324" y="1637500"/>
                  <a:pt x="599696" y="1644139"/>
                </a:cubicBezTo>
                <a:cubicBezTo>
                  <a:pt x="588652" y="1655195"/>
                  <a:pt x="590861" y="1637500"/>
                  <a:pt x="584234" y="1637500"/>
                </a:cubicBezTo>
                <a:cubicBezTo>
                  <a:pt x="577607" y="1637500"/>
                  <a:pt x="570981" y="1635290"/>
                  <a:pt x="566563" y="1633082"/>
                </a:cubicBezTo>
                <a:cubicBezTo>
                  <a:pt x="555512" y="1626442"/>
                  <a:pt x="546676" y="1617594"/>
                  <a:pt x="535632" y="1608747"/>
                </a:cubicBezTo>
                <a:cubicBezTo>
                  <a:pt x="529006" y="1602113"/>
                  <a:pt x="524588" y="1593266"/>
                  <a:pt x="515752" y="1608747"/>
                </a:cubicBezTo>
                <a:cubicBezTo>
                  <a:pt x="513543" y="1613170"/>
                  <a:pt x="504707" y="1606537"/>
                  <a:pt x="504707" y="1599905"/>
                </a:cubicBezTo>
                <a:cubicBezTo>
                  <a:pt x="506917" y="1586633"/>
                  <a:pt x="515752" y="1568937"/>
                  <a:pt x="487038" y="1579994"/>
                </a:cubicBezTo>
                <a:cubicBezTo>
                  <a:pt x="480409" y="1582209"/>
                  <a:pt x="478201" y="1560090"/>
                  <a:pt x="467156" y="1555666"/>
                </a:cubicBezTo>
                <a:cubicBezTo>
                  <a:pt x="458320" y="1553456"/>
                  <a:pt x="453902" y="1544609"/>
                  <a:pt x="453902" y="1537975"/>
                </a:cubicBezTo>
                <a:cubicBezTo>
                  <a:pt x="453902" y="1537975"/>
                  <a:pt x="456111" y="1537975"/>
                  <a:pt x="456111" y="1537975"/>
                </a:cubicBezTo>
                <a:cubicBezTo>
                  <a:pt x="462737" y="1535760"/>
                  <a:pt x="464948" y="1526912"/>
                  <a:pt x="460529" y="1526912"/>
                </a:cubicBezTo>
                <a:cubicBezTo>
                  <a:pt x="429599" y="1526912"/>
                  <a:pt x="464948" y="1476047"/>
                  <a:pt x="425180" y="1484895"/>
                </a:cubicBezTo>
                <a:cubicBezTo>
                  <a:pt x="425180" y="1484895"/>
                  <a:pt x="422971" y="1487105"/>
                  <a:pt x="422971" y="1487105"/>
                </a:cubicBezTo>
                <a:cubicBezTo>
                  <a:pt x="400882" y="1473832"/>
                  <a:pt x="398673" y="1447295"/>
                  <a:pt x="383211" y="1429599"/>
                </a:cubicBezTo>
                <a:cubicBezTo>
                  <a:pt x="372168" y="1416333"/>
                  <a:pt x="389838" y="1416333"/>
                  <a:pt x="396464" y="1414118"/>
                </a:cubicBezTo>
                <a:cubicBezTo>
                  <a:pt x="403091" y="1411909"/>
                  <a:pt x="411927" y="1405270"/>
                  <a:pt x="403091" y="1398636"/>
                </a:cubicBezTo>
                <a:cubicBezTo>
                  <a:pt x="372168" y="1383156"/>
                  <a:pt x="400882" y="1365461"/>
                  <a:pt x="405300" y="1358829"/>
                </a:cubicBezTo>
                <a:cubicBezTo>
                  <a:pt x="416344" y="1343342"/>
                  <a:pt x="429599" y="1361038"/>
                  <a:pt x="440643" y="1365461"/>
                </a:cubicBezTo>
                <a:cubicBezTo>
                  <a:pt x="462737" y="1378732"/>
                  <a:pt x="475991" y="1407484"/>
                  <a:pt x="475991" y="1425175"/>
                </a:cubicBezTo>
                <a:cubicBezTo>
                  <a:pt x="475991" y="1458350"/>
                  <a:pt x="495872" y="1429599"/>
                  <a:pt x="500289" y="1438446"/>
                </a:cubicBezTo>
                <a:cubicBezTo>
                  <a:pt x="502499" y="1431815"/>
                  <a:pt x="480409" y="1425175"/>
                  <a:pt x="500289" y="1422966"/>
                </a:cubicBezTo>
                <a:cubicBezTo>
                  <a:pt x="513543" y="1422966"/>
                  <a:pt x="517961" y="1418542"/>
                  <a:pt x="517961" y="1407484"/>
                </a:cubicBezTo>
                <a:cubicBezTo>
                  <a:pt x="513543" y="1383156"/>
                  <a:pt x="482618" y="1385365"/>
                  <a:pt x="473782" y="1365461"/>
                </a:cubicBezTo>
                <a:cubicBezTo>
                  <a:pt x="436224" y="1372093"/>
                  <a:pt x="462737" y="1347766"/>
                  <a:pt x="458320" y="1336708"/>
                </a:cubicBezTo>
                <a:cubicBezTo>
                  <a:pt x="434017" y="1347766"/>
                  <a:pt x="431807" y="1325651"/>
                  <a:pt x="422971" y="1312379"/>
                </a:cubicBezTo>
                <a:cubicBezTo>
                  <a:pt x="418553" y="1307955"/>
                  <a:pt x="416344" y="1303532"/>
                  <a:pt x="414136" y="1299108"/>
                </a:cubicBezTo>
                <a:cubicBezTo>
                  <a:pt x="405300" y="1281418"/>
                  <a:pt x="385420" y="1296899"/>
                  <a:pt x="376584" y="1279204"/>
                </a:cubicBezTo>
                <a:cubicBezTo>
                  <a:pt x="367749" y="1263722"/>
                  <a:pt x="352286" y="1254874"/>
                  <a:pt x="336823" y="1246026"/>
                </a:cubicBezTo>
                <a:cubicBezTo>
                  <a:pt x="334615" y="1234970"/>
                  <a:pt x="385420" y="1232755"/>
                  <a:pt x="343451" y="1212851"/>
                </a:cubicBezTo>
                <a:cubicBezTo>
                  <a:pt x="345660" y="1217275"/>
                  <a:pt x="352286" y="1226122"/>
                  <a:pt x="345660" y="1228338"/>
                </a:cubicBezTo>
                <a:cubicBezTo>
                  <a:pt x="321355" y="1234970"/>
                  <a:pt x="314730" y="1261508"/>
                  <a:pt x="290430" y="1268147"/>
                </a:cubicBezTo>
                <a:cubicBezTo>
                  <a:pt x="312520" y="1265932"/>
                  <a:pt x="325779" y="1290260"/>
                  <a:pt x="352286" y="1281418"/>
                </a:cubicBezTo>
                <a:cubicBezTo>
                  <a:pt x="323564" y="1310171"/>
                  <a:pt x="327989" y="1325651"/>
                  <a:pt x="343451" y="1356613"/>
                </a:cubicBezTo>
                <a:cubicBezTo>
                  <a:pt x="356704" y="1378732"/>
                  <a:pt x="374375" y="1405270"/>
                  <a:pt x="352286" y="1434023"/>
                </a:cubicBezTo>
                <a:cubicBezTo>
                  <a:pt x="343451" y="1434023"/>
                  <a:pt x="341242" y="1442870"/>
                  <a:pt x="336823" y="1445086"/>
                </a:cubicBezTo>
                <a:cubicBezTo>
                  <a:pt x="332407" y="1436238"/>
                  <a:pt x="339033" y="1427391"/>
                  <a:pt x="325779" y="1418542"/>
                </a:cubicBezTo>
                <a:cubicBezTo>
                  <a:pt x="303684" y="1403061"/>
                  <a:pt x="303684" y="1374309"/>
                  <a:pt x="301476" y="1349979"/>
                </a:cubicBezTo>
                <a:cubicBezTo>
                  <a:pt x="297057" y="1332285"/>
                  <a:pt x="279386" y="1314588"/>
                  <a:pt x="297057" y="1294684"/>
                </a:cubicBezTo>
                <a:cubicBezTo>
                  <a:pt x="299265" y="1292475"/>
                  <a:pt x="290430" y="1283628"/>
                  <a:pt x="283804" y="1283628"/>
                </a:cubicBezTo>
                <a:cubicBezTo>
                  <a:pt x="272760" y="1281418"/>
                  <a:pt x="268341" y="1274780"/>
                  <a:pt x="274968" y="1265932"/>
                </a:cubicBezTo>
                <a:cubicBezTo>
                  <a:pt x="281595" y="1252665"/>
                  <a:pt x="252879" y="1243818"/>
                  <a:pt x="272760" y="1232755"/>
                </a:cubicBezTo>
                <a:cubicBezTo>
                  <a:pt x="270550" y="1230546"/>
                  <a:pt x="268341" y="1228338"/>
                  <a:pt x="266133" y="1226122"/>
                </a:cubicBezTo>
                <a:cubicBezTo>
                  <a:pt x="244044" y="1219490"/>
                  <a:pt x="239626" y="1208427"/>
                  <a:pt x="261715" y="1192946"/>
                </a:cubicBezTo>
                <a:cubicBezTo>
                  <a:pt x="277178" y="1179675"/>
                  <a:pt x="252879" y="1173041"/>
                  <a:pt x="257298" y="1157561"/>
                </a:cubicBezTo>
                <a:cubicBezTo>
                  <a:pt x="239626" y="1168617"/>
                  <a:pt x="250671" y="1190737"/>
                  <a:pt x="232999" y="1197369"/>
                </a:cubicBezTo>
                <a:cubicBezTo>
                  <a:pt x="224164" y="1177465"/>
                  <a:pt x="221955" y="1148713"/>
                  <a:pt x="193232" y="1139865"/>
                </a:cubicBezTo>
                <a:cubicBezTo>
                  <a:pt x="191024" y="1139865"/>
                  <a:pt x="193232" y="1128808"/>
                  <a:pt x="195441" y="1122174"/>
                </a:cubicBezTo>
                <a:cubicBezTo>
                  <a:pt x="195441" y="1108903"/>
                  <a:pt x="186606" y="1100055"/>
                  <a:pt x="179979" y="1091208"/>
                </a:cubicBezTo>
                <a:cubicBezTo>
                  <a:pt x="164517" y="1071304"/>
                  <a:pt x="151263" y="1049183"/>
                  <a:pt x="126965" y="1038125"/>
                </a:cubicBezTo>
                <a:cubicBezTo>
                  <a:pt x="138009" y="1027070"/>
                  <a:pt x="146846" y="1031494"/>
                  <a:pt x="155681" y="1031494"/>
                </a:cubicBezTo>
                <a:cubicBezTo>
                  <a:pt x="149054" y="1011590"/>
                  <a:pt x="126965" y="1000526"/>
                  <a:pt x="131383" y="976198"/>
                </a:cubicBezTo>
                <a:cubicBezTo>
                  <a:pt x="142427" y="962931"/>
                  <a:pt x="153471" y="947445"/>
                  <a:pt x="144636" y="927541"/>
                </a:cubicBezTo>
                <a:cubicBezTo>
                  <a:pt x="140219" y="916484"/>
                  <a:pt x="146846" y="912060"/>
                  <a:pt x="153471" y="907635"/>
                </a:cubicBezTo>
                <a:cubicBezTo>
                  <a:pt x="162308" y="903212"/>
                  <a:pt x="175561" y="896578"/>
                  <a:pt x="182188" y="907635"/>
                </a:cubicBezTo>
                <a:cubicBezTo>
                  <a:pt x="195441" y="929755"/>
                  <a:pt x="215328" y="925331"/>
                  <a:pt x="235208" y="925331"/>
                </a:cubicBezTo>
                <a:cubicBezTo>
                  <a:pt x="232999" y="929755"/>
                  <a:pt x="228581" y="934179"/>
                  <a:pt x="235208" y="936388"/>
                </a:cubicBezTo>
                <a:cubicBezTo>
                  <a:pt x="239626" y="938597"/>
                  <a:pt x="246253" y="940812"/>
                  <a:pt x="252879" y="943021"/>
                </a:cubicBezTo>
                <a:cubicBezTo>
                  <a:pt x="261715" y="940812"/>
                  <a:pt x="266133" y="951868"/>
                  <a:pt x="272760" y="954084"/>
                </a:cubicBezTo>
                <a:cubicBezTo>
                  <a:pt x="272760" y="954084"/>
                  <a:pt x="274968" y="954084"/>
                  <a:pt x="277178" y="954084"/>
                </a:cubicBezTo>
                <a:cubicBezTo>
                  <a:pt x="279386" y="956292"/>
                  <a:pt x="281595" y="958508"/>
                  <a:pt x="283804" y="960717"/>
                </a:cubicBezTo>
                <a:lnTo>
                  <a:pt x="290853" y="963367"/>
                </a:lnTo>
                <a:lnTo>
                  <a:pt x="292579" y="949537"/>
                </a:lnTo>
                <a:cubicBezTo>
                  <a:pt x="294787" y="936266"/>
                  <a:pt x="283742" y="925210"/>
                  <a:pt x="277116" y="916360"/>
                </a:cubicBezTo>
                <a:cubicBezTo>
                  <a:pt x="261653" y="896456"/>
                  <a:pt x="248401" y="874336"/>
                  <a:pt x="224102" y="863280"/>
                </a:cubicBezTo>
                <a:cubicBezTo>
                  <a:pt x="235147" y="854433"/>
                  <a:pt x="243982" y="858856"/>
                  <a:pt x="252818" y="856648"/>
                </a:cubicBezTo>
                <a:cubicBezTo>
                  <a:pt x="246191" y="838952"/>
                  <a:pt x="224102" y="825680"/>
                  <a:pt x="228520" y="801350"/>
                </a:cubicBezTo>
                <a:lnTo>
                  <a:pt x="241528" y="753575"/>
                </a:lnTo>
                <a:lnTo>
                  <a:pt x="239626" y="748391"/>
                </a:lnTo>
                <a:cubicBezTo>
                  <a:pt x="232999" y="728488"/>
                  <a:pt x="213119" y="741760"/>
                  <a:pt x="206486" y="728488"/>
                </a:cubicBezTo>
                <a:cubicBezTo>
                  <a:pt x="197650" y="721854"/>
                  <a:pt x="202068" y="713007"/>
                  <a:pt x="204277" y="706368"/>
                </a:cubicBezTo>
                <a:cubicBezTo>
                  <a:pt x="204277" y="699735"/>
                  <a:pt x="204277" y="690887"/>
                  <a:pt x="210910" y="693102"/>
                </a:cubicBezTo>
                <a:cubicBezTo>
                  <a:pt x="221955" y="693102"/>
                  <a:pt x="217537" y="701945"/>
                  <a:pt x="217537" y="708583"/>
                </a:cubicBezTo>
                <a:cubicBezTo>
                  <a:pt x="235208" y="721854"/>
                  <a:pt x="232999" y="686463"/>
                  <a:pt x="248461" y="695311"/>
                </a:cubicBezTo>
                <a:cubicBezTo>
                  <a:pt x="250671" y="688678"/>
                  <a:pt x="255089" y="688678"/>
                  <a:pt x="259506" y="688678"/>
                </a:cubicBezTo>
                <a:cubicBezTo>
                  <a:pt x="272760" y="675407"/>
                  <a:pt x="279386" y="684254"/>
                  <a:pt x="283804" y="695311"/>
                </a:cubicBezTo>
                <a:cubicBezTo>
                  <a:pt x="283804" y="706368"/>
                  <a:pt x="303684" y="713007"/>
                  <a:pt x="288222" y="724064"/>
                </a:cubicBezTo>
                <a:cubicBezTo>
                  <a:pt x="297057" y="730697"/>
                  <a:pt x="305894" y="739544"/>
                  <a:pt x="319146" y="737336"/>
                </a:cubicBezTo>
                <a:lnTo>
                  <a:pt x="328515" y="745369"/>
                </a:lnTo>
                <a:lnTo>
                  <a:pt x="325718" y="741636"/>
                </a:lnTo>
                <a:lnTo>
                  <a:pt x="335925" y="741636"/>
                </a:lnTo>
                <a:lnTo>
                  <a:pt x="330198" y="737336"/>
                </a:lnTo>
                <a:cubicBezTo>
                  <a:pt x="332407" y="708583"/>
                  <a:pt x="303684" y="688678"/>
                  <a:pt x="303684" y="659926"/>
                </a:cubicBezTo>
                <a:cubicBezTo>
                  <a:pt x="292641" y="659926"/>
                  <a:pt x="281595" y="657711"/>
                  <a:pt x="283804" y="644439"/>
                </a:cubicBezTo>
                <a:cubicBezTo>
                  <a:pt x="286013" y="633382"/>
                  <a:pt x="286013" y="624534"/>
                  <a:pt x="283804" y="615692"/>
                </a:cubicBezTo>
                <a:cubicBezTo>
                  <a:pt x="277178" y="613477"/>
                  <a:pt x="277178" y="611269"/>
                  <a:pt x="281595" y="609053"/>
                </a:cubicBezTo>
                <a:cubicBezTo>
                  <a:pt x="274968" y="582517"/>
                  <a:pt x="263924" y="555973"/>
                  <a:pt x="248461" y="533859"/>
                </a:cubicBezTo>
                <a:cubicBezTo>
                  <a:pt x="241835" y="525011"/>
                  <a:pt x="235208" y="511740"/>
                  <a:pt x="239626" y="498468"/>
                </a:cubicBezTo>
                <a:cubicBezTo>
                  <a:pt x="237417" y="494044"/>
                  <a:pt x="232999" y="487411"/>
                  <a:pt x="239626" y="482987"/>
                </a:cubicBezTo>
                <a:cubicBezTo>
                  <a:pt x="246253" y="478563"/>
                  <a:pt x="248461" y="487411"/>
                  <a:pt x="250671" y="494044"/>
                </a:cubicBezTo>
                <a:cubicBezTo>
                  <a:pt x="259506" y="516164"/>
                  <a:pt x="268341" y="540491"/>
                  <a:pt x="290430" y="553763"/>
                </a:cubicBezTo>
                <a:cubicBezTo>
                  <a:pt x="308102" y="567030"/>
                  <a:pt x="297057" y="589150"/>
                  <a:pt x="310311" y="602421"/>
                </a:cubicBezTo>
                <a:cubicBezTo>
                  <a:pt x="332407" y="617901"/>
                  <a:pt x="327989" y="651078"/>
                  <a:pt x="350079" y="668774"/>
                </a:cubicBezTo>
                <a:cubicBezTo>
                  <a:pt x="356704" y="670983"/>
                  <a:pt x="339033" y="693102"/>
                  <a:pt x="358913" y="701945"/>
                </a:cubicBezTo>
                <a:cubicBezTo>
                  <a:pt x="372168" y="693102"/>
                  <a:pt x="376584" y="710792"/>
                  <a:pt x="385420" y="713007"/>
                </a:cubicBezTo>
                <a:cubicBezTo>
                  <a:pt x="389838" y="728488"/>
                  <a:pt x="400882" y="741760"/>
                  <a:pt x="409718" y="752816"/>
                </a:cubicBezTo>
                <a:lnTo>
                  <a:pt x="409718" y="747101"/>
                </a:lnTo>
                <a:lnTo>
                  <a:pt x="391986" y="708462"/>
                </a:lnTo>
                <a:cubicBezTo>
                  <a:pt x="374314" y="701828"/>
                  <a:pt x="396403" y="684132"/>
                  <a:pt x="385360" y="677499"/>
                </a:cubicBezTo>
                <a:cubicBezTo>
                  <a:pt x="374314" y="675283"/>
                  <a:pt x="367687" y="670860"/>
                  <a:pt x="367687" y="657589"/>
                </a:cubicBezTo>
                <a:cubicBezTo>
                  <a:pt x="369897" y="624418"/>
                  <a:pt x="345598" y="602298"/>
                  <a:pt x="336762" y="573546"/>
                </a:cubicBezTo>
                <a:cubicBezTo>
                  <a:pt x="330136" y="555851"/>
                  <a:pt x="310256" y="566914"/>
                  <a:pt x="303623" y="553642"/>
                </a:cubicBezTo>
                <a:cubicBezTo>
                  <a:pt x="296997" y="547008"/>
                  <a:pt x="299205" y="540369"/>
                  <a:pt x="301413" y="531521"/>
                </a:cubicBezTo>
                <a:cubicBezTo>
                  <a:pt x="301413" y="527098"/>
                  <a:pt x="301413" y="518257"/>
                  <a:pt x="310256" y="518257"/>
                </a:cubicBezTo>
                <a:cubicBezTo>
                  <a:pt x="319091" y="520465"/>
                  <a:pt x="314674" y="529312"/>
                  <a:pt x="314674" y="535945"/>
                </a:cubicBezTo>
                <a:cubicBezTo>
                  <a:pt x="332345" y="547008"/>
                  <a:pt x="330136" y="513832"/>
                  <a:pt x="345598" y="520465"/>
                </a:cubicBezTo>
                <a:cubicBezTo>
                  <a:pt x="347807" y="516041"/>
                  <a:pt x="352225" y="516041"/>
                  <a:pt x="356643" y="516041"/>
                </a:cubicBezTo>
                <a:lnTo>
                  <a:pt x="358381" y="516517"/>
                </a:lnTo>
                <a:lnTo>
                  <a:pt x="345660" y="471930"/>
                </a:lnTo>
                <a:cubicBezTo>
                  <a:pt x="341242" y="456443"/>
                  <a:pt x="345660" y="432115"/>
                  <a:pt x="341242" y="412210"/>
                </a:cubicBezTo>
                <a:cubicBezTo>
                  <a:pt x="336823" y="401153"/>
                  <a:pt x="330198" y="390096"/>
                  <a:pt x="332407" y="374616"/>
                </a:cubicBezTo>
                <a:cubicBezTo>
                  <a:pt x="350079" y="381249"/>
                  <a:pt x="350079" y="394520"/>
                  <a:pt x="354495" y="405576"/>
                </a:cubicBezTo>
                <a:cubicBezTo>
                  <a:pt x="363331" y="414426"/>
                  <a:pt x="363331" y="425483"/>
                  <a:pt x="363331" y="436539"/>
                </a:cubicBezTo>
                <a:cubicBezTo>
                  <a:pt x="374375" y="449810"/>
                  <a:pt x="381002" y="465290"/>
                  <a:pt x="381002" y="485197"/>
                </a:cubicBezTo>
                <a:lnTo>
                  <a:pt x="416571" y="533279"/>
                </a:lnTo>
                <a:lnTo>
                  <a:pt x="400821" y="487288"/>
                </a:lnTo>
                <a:cubicBezTo>
                  <a:pt x="389777" y="487288"/>
                  <a:pt x="378732" y="485080"/>
                  <a:pt x="380941" y="469593"/>
                </a:cubicBezTo>
                <a:cubicBezTo>
                  <a:pt x="383150" y="460751"/>
                  <a:pt x="383150" y="451904"/>
                  <a:pt x="380941" y="443055"/>
                </a:cubicBezTo>
                <a:cubicBezTo>
                  <a:pt x="374314" y="440847"/>
                  <a:pt x="374314" y="438632"/>
                  <a:pt x="380941" y="436424"/>
                </a:cubicBezTo>
                <a:cubicBezTo>
                  <a:pt x="372106" y="409879"/>
                  <a:pt x="361060" y="383341"/>
                  <a:pt x="345598" y="359013"/>
                </a:cubicBezTo>
                <a:cubicBezTo>
                  <a:pt x="338971" y="350165"/>
                  <a:pt x="332345" y="339102"/>
                  <a:pt x="336762" y="325836"/>
                </a:cubicBezTo>
                <a:cubicBezTo>
                  <a:pt x="334554" y="321412"/>
                  <a:pt x="330136" y="312564"/>
                  <a:pt x="336762" y="310349"/>
                </a:cubicBezTo>
                <a:cubicBezTo>
                  <a:pt x="343390" y="305932"/>
                  <a:pt x="345598" y="314772"/>
                  <a:pt x="347807" y="319197"/>
                </a:cubicBezTo>
                <a:cubicBezTo>
                  <a:pt x="356643" y="343526"/>
                  <a:pt x="365480" y="365646"/>
                  <a:pt x="387567" y="381126"/>
                </a:cubicBezTo>
                <a:cubicBezTo>
                  <a:pt x="405239" y="394398"/>
                  <a:pt x="394195" y="416512"/>
                  <a:pt x="407448" y="429784"/>
                </a:cubicBezTo>
                <a:cubicBezTo>
                  <a:pt x="429543" y="443055"/>
                  <a:pt x="425125" y="476231"/>
                  <a:pt x="447215" y="493927"/>
                </a:cubicBezTo>
                <a:cubicBezTo>
                  <a:pt x="453841" y="498346"/>
                  <a:pt x="438379" y="520465"/>
                  <a:pt x="456050" y="527098"/>
                </a:cubicBezTo>
                <a:cubicBezTo>
                  <a:pt x="471512" y="520465"/>
                  <a:pt x="473721" y="535945"/>
                  <a:pt x="482556" y="540369"/>
                </a:cubicBezTo>
                <a:cubicBezTo>
                  <a:pt x="486974" y="555851"/>
                  <a:pt x="498019" y="566914"/>
                  <a:pt x="506855" y="580179"/>
                </a:cubicBezTo>
                <a:cubicBezTo>
                  <a:pt x="506855" y="573546"/>
                  <a:pt x="504646" y="569123"/>
                  <a:pt x="506855" y="562489"/>
                </a:cubicBezTo>
                <a:cubicBezTo>
                  <a:pt x="506855" y="544794"/>
                  <a:pt x="493601" y="529312"/>
                  <a:pt x="504646" y="507193"/>
                </a:cubicBezTo>
                <a:cubicBezTo>
                  <a:pt x="513481" y="487288"/>
                  <a:pt x="491392" y="460751"/>
                  <a:pt x="482556" y="436424"/>
                </a:cubicBezTo>
                <a:cubicBezTo>
                  <a:pt x="464886" y="392182"/>
                  <a:pt x="458259" y="343526"/>
                  <a:pt x="445005" y="297084"/>
                </a:cubicBezTo>
                <a:cubicBezTo>
                  <a:pt x="438379" y="281598"/>
                  <a:pt x="442797" y="259483"/>
                  <a:pt x="438379" y="239578"/>
                </a:cubicBezTo>
                <a:cubicBezTo>
                  <a:pt x="433961" y="228515"/>
                  <a:pt x="427335" y="217459"/>
                  <a:pt x="429543" y="201978"/>
                </a:cubicBezTo>
                <a:cubicBezTo>
                  <a:pt x="447215" y="206402"/>
                  <a:pt x="447215" y="219675"/>
                  <a:pt x="451632" y="230731"/>
                </a:cubicBezTo>
                <a:lnTo>
                  <a:pt x="451632" y="232939"/>
                </a:lnTo>
                <a:cubicBezTo>
                  <a:pt x="460468" y="241787"/>
                  <a:pt x="460468" y="250635"/>
                  <a:pt x="460468" y="261692"/>
                </a:cubicBezTo>
                <a:cubicBezTo>
                  <a:pt x="471512" y="277180"/>
                  <a:pt x="478139" y="292661"/>
                  <a:pt x="478139" y="310349"/>
                </a:cubicBezTo>
                <a:cubicBezTo>
                  <a:pt x="498019" y="328044"/>
                  <a:pt x="517900" y="343526"/>
                  <a:pt x="522318" y="372278"/>
                </a:cubicBezTo>
                <a:cubicBezTo>
                  <a:pt x="528944" y="387765"/>
                  <a:pt x="548830" y="401031"/>
                  <a:pt x="542205" y="420936"/>
                </a:cubicBezTo>
                <a:cubicBezTo>
                  <a:pt x="546622" y="425360"/>
                  <a:pt x="562085" y="418727"/>
                  <a:pt x="559875" y="434208"/>
                </a:cubicBezTo>
                <a:cubicBezTo>
                  <a:pt x="557667" y="445264"/>
                  <a:pt x="551039" y="447479"/>
                  <a:pt x="542205" y="445264"/>
                </a:cubicBezTo>
                <a:lnTo>
                  <a:pt x="539995" y="445264"/>
                </a:lnTo>
                <a:lnTo>
                  <a:pt x="535571" y="445264"/>
                </a:lnTo>
                <a:cubicBezTo>
                  <a:pt x="524526" y="443055"/>
                  <a:pt x="517900" y="434208"/>
                  <a:pt x="511274" y="425360"/>
                </a:cubicBezTo>
                <a:cubicBezTo>
                  <a:pt x="515691" y="434208"/>
                  <a:pt x="524526" y="443055"/>
                  <a:pt x="531154" y="451904"/>
                </a:cubicBezTo>
                <a:cubicBezTo>
                  <a:pt x="533362" y="456327"/>
                  <a:pt x="535571" y="458535"/>
                  <a:pt x="537780" y="462959"/>
                </a:cubicBezTo>
                <a:cubicBezTo>
                  <a:pt x="551039" y="478441"/>
                  <a:pt x="566502" y="496138"/>
                  <a:pt x="586382" y="469593"/>
                </a:cubicBezTo>
                <a:cubicBezTo>
                  <a:pt x="588590" y="471807"/>
                  <a:pt x="590799" y="474016"/>
                  <a:pt x="593008" y="476231"/>
                </a:cubicBezTo>
                <a:cubicBezTo>
                  <a:pt x="604053" y="500561"/>
                  <a:pt x="615097" y="524889"/>
                  <a:pt x="634977" y="542584"/>
                </a:cubicBezTo>
                <a:cubicBezTo>
                  <a:pt x="648232" y="555851"/>
                  <a:pt x="632768" y="575755"/>
                  <a:pt x="648232" y="586818"/>
                </a:cubicBezTo>
                <a:cubicBezTo>
                  <a:pt x="650440" y="584603"/>
                  <a:pt x="652649" y="582395"/>
                  <a:pt x="654858" y="580179"/>
                </a:cubicBezTo>
                <a:cubicBezTo>
                  <a:pt x="657074" y="580179"/>
                  <a:pt x="659282" y="577971"/>
                  <a:pt x="661492" y="577971"/>
                </a:cubicBezTo>
                <a:cubicBezTo>
                  <a:pt x="665908" y="575755"/>
                  <a:pt x="668117" y="575755"/>
                  <a:pt x="672536" y="575755"/>
                </a:cubicBezTo>
                <a:cubicBezTo>
                  <a:pt x="676953" y="577971"/>
                  <a:pt x="679163" y="582395"/>
                  <a:pt x="681371" y="584603"/>
                </a:cubicBezTo>
                <a:cubicBezTo>
                  <a:pt x="683579" y="586818"/>
                  <a:pt x="685789" y="589026"/>
                  <a:pt x="685789" y="593451"/>
                </a:cubicBezTo>
                <a:cubicBezTo>
                  <a:pt x="687998" y="595666"/>
                  <a:pt x="687998" y="597875"/>
                  <a:pt x="690206" y="597875"/>
                </a:cubicBezTo>
                <a:cubicBezTo>
                  <a:pt x="696833" y="604506"/>
                  <a:pt x="703460" y="606722"/>
                  <a:pt x="712296" y="606722"/>
                </a:cubicBezTo>
                <a:cubicBezTo>
                  <a:pt x="703460" y="589026"/>
                  <a:pt x="685789" y="575755"/>
                  <a:pt x="674744" y="558065"/>
                </a:cubicBezTo>
                <a:cubicBezTo>
                  <a:pt x="672536" y="553642"/>
                  <a:pt x="672536" y="549218"/>
                  <a:pt x="670326" y="544794"/>
                </a:cubicBezTo>
                <a:cubicBezTo>
                  <a:pt x="665908" y="531521"/>
                  <a:pt x="659282" y="518257"/>
                  <a:pt x="672536" y="511618"/>
                </a:cubicBezTo>
                <a:cubicBezTo>
                  <a:pt x="685789" y="502769"/>
                  <a:pt x="690206" y="520465"/>
                  <a:pt x="696833" y="527098"/>
                </a:cubicBezTo>
                <a:cubicBezTo>
                  <a:pt x="707878" y="540369"/>
                  <a:pt x="718923" y="555851"/>
                  <a:pt x="734384" y="566914"/>
                </a:cubicBezTo>
                <a:cubicBezTo>
                  <a:pt x="741013" y="566914"/>
                  <a:pt x="741013" y="575755"/>
                  <a:pt x="749847" y="577971"/>
                </a:cubicBezTo>
                <a:cubicBezTo>
                  <a:pt x="769727" y="584603"/>
                  <a:pt x="752056" y="586818"/>
                  <a:pt x="747638" y="591242"/>
                </a:cubicBezTo>
                <a:lnTo>
                  <a:pt x="734384" y="586818"/>
                </a:lnTo>
                <a:cubicBezTo>
                  <a:pt x="736594" y="602298"/>
                  <a:pt x="763101" y="600089"/>
                  <a:pt x="756474" y="619994"/>
                </a:cubicBezTo>
                <a:cubicBezTo>
                  <a:pt x="758683" y="619994"/>
                  <a:pt x="758683" y="619994"/>
                  <a:pt x="760891" y="622203"/>
                </a:cubicBezTo>
                <a:cubicBezTo>
                  <a:pt x="771936" y="655379"/>
                  <a:pt x="809494" y="666436"/>
                  <a:pt x="827165" y="692979"/>
                </a:cubicBezTo>
                <a:cubicBezTo>
                  <a:pt x="844837" y="719518"/>
                  <a:pt x="866926" y="741636"/>
                  <a:pt x="886806" y="765966"/>
                </a:cubicBezTo>
                <a:cubicBezTo>
                  <a:pt x="891229" y="772599"/>
                  <a:pt x="897856" y="779238"/>
                  <a:pt x="904483" y="785870"/>
                </a:cubicBezTo>
                <a:cubicBezTo>
                  <a:pt x="911110" y="785870"/>
                  <a:pt x="915527" y="790295"/>
                  <a:pt x="915527" y="796927"/>
                </a:cubicBezTo>
                <a:cubicBezTo>
                  <a:pt x="922154" y="803566"/>
                  <a:pt x="928782" y="810199"/>
                  <a:pt x="935408" y="816830"/>
                </a:cubicBezTo>
                <a:cubicBezTo>
                  <a:pt x="948661" y="834527"/>
                  <a:pt x="966332" y="850009"/>
                  <a:pt x="968541" y="876552"/>
                </a:cubicBezTo>
                <a:cubicBezTo>
                  <a:pt x="968541" y="894248"/>
                  <a:pt x="990631" y="903089"/>
                  <a:pt x="1012725" y="911937"/>
                </a:cubicBezTo>
                <a:cubicBezTo>
                  <a:pt x="986213" y="923000"/>
                  <a:pt x="966332" y="898666"/>
                  <a:pt x="944243" y="909729"/>
                </a:cubicBezTo>
                <a:cubicBezTo>
                  <a:pt x="944243" y="909729"/>
                  <a:pt x="944243" y="911937"/>
                  <a:pt x="944243" y="914152"/>
                </a:cubicBezTo>
                <a:cubicBezTo>
                  <a:pt x="953079" y="920786"/>
                  <a:pt x="964123" y="929633"/>
                  <a:pt x="975168" y="936266"/>
                </a:cubicBezTo>
                <a:cubicBezTo>
                  <a:pt x="988421" y="949537"/>
                  <a:pt x="1001675" y="965017"/>
                  <a:pt x="1019352" y="973866"/>
                </a:cubicBezTo>
                <a:cubicBezTo>
                  <a:pt x="1105499" y="1022523"/>
                  <a:pt x="1167354" y="1097724"/>
                  <a:pt x="1233622" y="1168494"/>
                </a:cubicBezTo>
                <a:cubicBezTo>
                  <a:pt x="1242464" y="1175133"/>
                  <a:pt x="1246882" y="1181767"/>
                  <a:pt x="1233622" y="1188405"/>
                </a:cubicBezTo>
                <a:cubicBezTo>
                  <a:pt x="1218160" y="1195039"/>
                  <a:pt x="1229205" y="1203886"/>
                  <a:pt x="1231413" y="1210520"/>
                </a:cubicBezTo>
                <a:cubicBezTo>
                  <a:pt x="1280016" y="1241486"/>
                  <a:pt x="1317567" y="1283505"/>
                  <a:pt x="1361752" y="1316680"/>
                </a:cubicBezTo>
                <a:cubicBezTo>
                  <a:pt x="1377213" y="1329953"/>
                  <a:pt x="1399302" y="1332161"/>
                  <a:pt x="1405931" y="1354283"/>
                </a:cubicBezTo>
                <a:cubicBezTo>
                  <a:pt x="1423601" y="1411787"/>
                  <a:pt x="1481038" y="1427268"/>
                  <a:pt x="1514172" y="1469291"/>
                </a:cubicBezTo>
                <a:cubicBezTo>
                  <a:pt x="1520800" y="1478139"/>
                  <a:pt x="1527426" y="1484773"/>
                  <a:pt x="1531843" y="1493621"/>
                </a:cubicBezTo>
                <a:cubicBezTo>
                  <a:pt x="1564976" y="1513525"/>
                  <a:pt x="1589275" y="1544487"/>
                  <a:pt x="1613579" y="1573239"/>
                </a:cubicBezTo>
                <a:cubicBezTo>
                  <a:pt x="1648922" y="1613054"/>
                  <a:pt x="1688682" y="1648440"/>
                  <a:pt x="1728448" y="1683825"/>
                </a:cubicBezTo>
                <a:cubicBezTo>
                  <a:pt x="1730658" y="1686040"/>
                  <a:pt x="1732866" y="1690463"/>
                  <a:pt x="1732866" y="1694887"/>
                </a:cubicBezTo>
                <a:cubicBezTo>
                  <a:pt x="1761582" y="1725849"/>
                  <a:pt x="1790298" y="1756811"/>
                  <a:pt x="1819014" y="1785563"/>
                </a:cubicBezTo>
                <a:cubicBezTo>
                  <a:pt x="1847737" y="1803259"/>
                  <a:pt x="1865407" y="1827588"/>
                  <a:pt x="1883078" y="1854131"/>
                </a:cubicBezTo>
                <a:cubicBezTo>
                  <a:pt x="1885287" y="1856341"/>
                  <a:pt x="1885287" y="1858555"/>
                  <a:pt x="1887497" y="1860764"/>
                </a:cubicBezTo>
                <a:cubicBezTo>
                  <a:pt x="1902958" y="1860764"/>
                  <a:pt x="1907376" y="1871821"/>
                  <a:pt x="1914002" y="1882884"/>
                </a:cubicBezTo>
                <a:cubicBezTo>
                  <a:pt x="1929464" y="1902787"/>
                  <a:pt x="1958186" y="1907211"/>
                  <a:pt x="1969231" y="1933749"/>
                </a:cubicBezTo>
                <a:cubicBezTo>
                  <a:pt x="1973649" y="1942598"/>
                  <a:pt x="1986902" y="1944806"/>
                  <a:pt x="1993529" y="1951445"/>
                </a:cubicBezTo>
                <a:cubicBezTo>
                  <a:pt x="2004575" y="1958078"/>
                  <a:pt x="2013410" y="1964717"/>
                  <a:pt x="2020036" y="1973559"/>
                </a:cubicBezTo>
                <a:cubicBezTo>
                  <a:pt x="2035498" y="1986832"/>
                  <a:pt x="2055378" y="1995679"/>
                  <a:pt x="2064214" y="2015584"/>
                </a:cubicBezTo>
                <a:cubicBezTo>
                  <a:pt x="2084100" y="2026639"/>
                  <a:pt x="2108399" y="2031063"/>
                  <a:pt x="2119444" y="2053183"/>
                </a:cubicBezTo>
                <a:cubicBezTo>
                  <a:pt x="2128279" y="2057608"/>
                  <a:pt x="2134906" y="2062031"/>
                  <a:pt x="2143741" y="2064240"/>
                </a:cubicBezTo>
                <a:cubicBezTo>
                  <a:pt x="2156995" y="2064240"/>
                  <a:pt x="2163621" y="2073089"/>
                  <a:pt x="2170248" y="2081936"/>
                </a:cubicBezTo>
                <a:cubicBezTo>
                  <a:pt x="2185717" y="2097416"/>
                  <a:pt x="2210015" y="2097416"/>
                  <a:pt x="2225476" y="2117322"/>
                </a:cubicBezTo>
                <a:cubicBezTo>
                  <a:pt x="2232104" y="2126169"/>
                  <a:pt x="2245356" y="2117322"/>
                  <a:pt x="2254193" y="2112898"/>
                </a:cubicBezTo>
                <a:cubicBezTo>
                  <a:pt x="2260820" y="2115112"/>
                  <a:pt x="2267446" y="2117322"/>
                  <a:pt x="2269655" y="2123961"/>
                </a:cubicBezTo>
                <a:cubicBezTo>
                  <a:pt x="2276283" y="2123961"/>
                  <a:pt x="2285117" y="2128379"/>
                  <a:pt x="2291744" y="2119535"/>
                </a:cubicBezTo>
                <a:cubicBezTo>
                  <a:pt x="2291744" y="2119535"/>
                  <a:pt x="2291744" y="2117322"/>
                  <a:pt x="2289535" y="2117322"/>
                </a:cubicBezTo>
                <a:lnTo>
                  <a:pt x="2267446" y="2106264"/>
                </a:lnTo>
                <a:cubicBezTo>
                  <a:pt x="2280701" y="2090784"/>
                  <a:pt x="2293954" y="2101840"/>
                  <a:pt x="2305003" y="2108473"/>
                </a:cubicBezTo>
                <a:lnTo>
                  <a:pt x="2348362" y="2116366"/>
                </a:lnTo>
                <a:lnTo>
                  <a:pt x="2355606" y="2112218"/>
                </a:lnTo>
                <a:lnTo>
                  <a:pt x="2353600" y="2110688"/>
                </a:lnTo>
                <a:cubicBezTo>
                  <a:pt x="2282910" y="2070879"/>
                  <a:pt x="2234313" y="2004526"/>
                  <a:pt x="2161413" y="1966925"/>
                </a:cubicBezTo>
                <a:lnTo>
                  <a:pt x="2129638" y="1941227"/>
                </a:lnTo>
                <a:lnTo>
                  <a:pt x="2128340" y="1940504"/>
                </a:lnTo>
                <a:lnTo>
                  <a:pt x="2123476" y="1936245"/>
                </a:lnTo>
                <a:lnTo>
                  <a:pt x="2103981" y="1920478"/>
                </a:lnTo>
                <a:cubicBezTo>
                  <a:pt x="2101771" y="1918268"/>
                  <a:pt x="2099563" y="1918268"/>
                  <a:pt x="2097355" y="1918268"/>
                </a:cubicBezTo>
                <a:lnTo>
                  <a:pt x="2063468" y="1888581"/>
                </a:lnTo>
                <a:lnTo>
                  <a:pt x="2061595" y="1887717"/>
                </a:lnTo>
                <a:lnTo>
                  <a:pt x="2059796" y="1889516"/>
                </a:lnTo>
                <a:lnTo>
                  <a:pt x="2050142" y="1882425"/>
                </a:lnTo>
                <a:lnTo>
                  <a:pt x="1989174" y="1854247"/>
                </a:lnTo>
                <a:cubicBezTo>
                  <a:pt x="1982546" y="1847614"/>
                  <a:pt x="1971501" y="1843190"/>
                  <a:pt x="1967077" y="1832133"/>
                </a:cubicBezTo>
                <a:cubicBezTo>
                  <a:pt x="1964869" y="1832133"/>
                  <a:pt x="1964869" y="1832133"/>
                  <a:pt x="1964869" y="1829919"/>
                </a:cubicBezTo>
                <a:cubicBezTo>
                  <a:pt x="1944989" y="1818862"/>
                  <a:pt x="1931735" y="1798957"/>
                  <a:pt x="1916272" y="1785686"/>
                </a:cubicBezTo>
                <a:lnTo>
                  <a:pt x="1847790" y="1717124"/>
                </a:lnTo>
                <a:cubicBezTo>
                  <a:pt x="1803612" y="1666251"/>
                  <a:pt x="1743971" y="1633082"/>
                  <a:pt x="1693161" y="1591057"/>
                </a:cubicBezTo>
                <a:cubicBezTo>
                  <a:pt x="1668863" y="1582209"/>
                  <a:pt x="1655610" y="1564514"/>
                  <a:pt x="1642356" y="1544609"/>
                </a:cubicBezTo>
                <a:cubicBezTo>
                  <a:pt x="1642356" y="1540185"/>
                  <a:pt x="1640147" y="1533552"/>
                  <a:pt x="1640147" y="1529128"/>
                </a:cubicBezTo>
                <a:lnTo>
                  <a:pt x="1622475" y="1502584"/>
                </a:lnTo>
                <a:cubicBezTo>
                  <a:pt x="1618057" y="1502584"/>
                  <a:pt x="1615843" y="1500376"/>
                  <a:pt x="1613634" y="1498166"/>
                </a:cubicBezTo>
                <a:cubicBezTo>
                  <a:pt x="1609216" y="1495952"/>
                  <a:pt x="1607009" y="1493742"/>
                  <a:pt x="1604799" y="1489319"/>
                </a:cubicBezTo>
                <a:cubicBezTo>
                  <a:pt x="1604799" y="1487105"/>
                  <a:pt x="1602591" y="1484895"/>
                  <a:pt x="1600380" y="1482679"/>
                </a:cubicBezTo>
                <a:lnTo>
                  <a:pt x="1567247" y="1458350"/>
                </a:lnTo>
                <a:cubicBezTo>
                  <a:pt x="1556203" y="1445086"/>
                  <a:pt x="1547367" y="1434023"/>
                  <a:pt x="1540741" y="1420752"/>
                </a:cubicBezTo>
                <a:cubicBezTo>
                  <a:pt x="1531904" y="1398636"/>
                  <a:pt x="1507607" y="1387581"/>
                  <a:pt x="1496563" y="1367669"/>
                </a:cubicBezTo>
                <a:cubicBezTo>
                  <a:pt x="1478885" y="1361038"/>
                  <a:pt x="1472258" y="1343342"/>
                  <a:pt x="1463422" y="1330075"/>
                </a:cubicBezTo>
                <a:cubicBezTo>
                  <a:pt x="1450169" y="1314588"/>
                  <a:pt x="1436915" y="1303532"/>
                  <a:pt x="1419245" y="1294684"/>
                </a:cubicBezTo>
                <a:cubicBezTo>
                  <a:pt x="1401573" y="1281418"/>
                  <a:pt x="1381694" y="1270355"/>
                  <a:pt x="1377269" y="1243818"/>
                </a:cubicBezTo>
                <a:cubicBezTo>
                  <a:pt x="1368433" y="1230546"/>
                  <a:pt x="1359597" y="1217275"/>
                  <a:pt x="1350761" y="1204009"/>
                </a:cubicBezTo>
                <a:cubicBezTo>
                  <a:pt x="1348552" y="1201794"/>
                  <a:pt x="1348552" y="1199585"/>
                  <a:pt x="1346345" y="1197369"/>
                </a:cubicBezTo>
                <a:cubicBezTo>
                  <a:pt x="1335300" y="1186312"/>
                  <a:pt x="1324256" y="1177465"/>
                  <a:pt x="1313211" y="1166408"/>
                </a:cubicBezTo>
                <a:cubicBezTo>
                  <a:pt x="1297748" y="1155345"/>
                  <a:pt x="1286704" y="1139865"/>
                  <a:pt x="1277868" y="1122174"/>
                </a:cubicBezTo>
                <a:cubicBezTo>
                  <a:pt x="1249145" y="1060247"/>
                  <a:pt x="1191715" y="1020431"/>
                  <a:pt x="1145328" y="971774"/>
                </a:cubicBezTo>
                <a:cubicBezTo>
                  <a:pt x="1140903" y="965140"/>
                  <a:pt x="1140903" y="958508"/>
                  <a:pt x="1145328" y="954084"/>
                </a:cubicBezTo>
                <a:cubicBezTo>
                  <a:pt x="1145328" y="943021"/>
                  <a:pt x="1145328" y="934179"/>
                  <a:pt x="1145328" y="923117"/>
                </a:cubicBezTo>
                <a:cubicBezTo>
                  <a:pt x="1158580" y="909850"/>
                  <a:pt x="1145328" y="901003"/>
                  <a:pt x="1140903" y="889939"/>
                </a:cubicBezTo>
                <a:lnTo>
                  <a:pt x="1134277" y="896578"/>
                </a:lnTo>
                <a:cubicBezTo>
                  <a:pt x="1118813" y="885515"/>
                  <a:pt x="1127650" y="867827"/>
                  <a:pt x="1125441" y="854555"/>
                </a:cubicBezTo>
                <a:cubicBezTo>
                  <a:pt x="1121023" y="854555"/>
                  <a:pt x="1112188" y="850131"/>
                  <a:pt x="1112188" y="852346"/>
                </a:cubicBezTo>
                <a:cubicBezTo>
                  <a:pt x="1085680" y="892154"/>
                  <a:pt x="1076844" y="847921"/>
                  <a:pt x="1068010" y="841282"/>
                </a:cubicBezTo>
                <a:cubicBezTo>
                  <a:pt x="1054756" y="830225"/>
                  <a:pt x="1081262" y="828017"/>
                  <a:pt x="1081262" y="819169"/>
                </a:cubicBezTo>
                <a:cubicBezTo>
                  <a:pt x="1101142" y="801474"/>
                  <a:pt x="1074636" y="792625"/>
                  <a:pt x="1074636" y="777144"/>
                </a:cubicBezTo>
                <a:cubicBezTo>
                  <a:pt x="1054756" y="772721"/>
                  <a:pt x="1032667" y="768297"/>
                  <a:pt x="1012780" y="763873"/>
                </a:cubicBezTo>
                <a:cubicBezTo>
                  <a:pt x="988483" y="763873"/>
                  <a:pt x="981856" y="741760"/>
                  <a:pt x="968603" y="728488"/>
                </a:cubicBezTo>
                <a:cubicBezTo>
                  <a:pt x="942095" y="701945"/>
                  <a:pt x="915589" y="675407"/>
                  <a:pt x="904538" y="637807"/>
                </a:cubicBezTo>
                <a:cubicBezTo>
                  <a:pt x="893493" y="628958"/>
                  <a:pt x="911171" y="622324"/>
                  <a:pt x="906746" y="613477"/>
                </a:cubicBezTo>
                <a:cubicBezTo>
                  <a:pt x="889075" y="613477"/>
                  <a:pt x="878031" y="604630"/>
                  <a:pt x="873614" y="589150"/>
                </a:cubicBezTo>
                <a:cubicBezTo>
                  <a:pt x="871404" y="584725"/>
                  <a:pt x="869195" y="578093"/>
                  <a:pt x="873614" y="575878"/>
                </a:cubicBezTo>
                <a:cubicBezTo>
                  <a:pt x="880241" y="573670"/>
                  <a:pt x="886866" y="573670"/>
                  <a:pt x="889075" y="580301"/>
                </a:cubicBezTo>
                <a:cubicBezTo>
                  <a:pt x="889075" y="589150"/>
                  <a:pt x="897911" y="584725"/>
                  <a:pt x="900121" y="589150"/>
                </a:cubicBezTo>
                <a:lnTo>
                  <a:pt x="917797" y="591358"/>
                </a:lnTo>
                <a:cubicBezTo>
                  <a:pt x="920006" y="591358"/>
                  <a:pt x="922215" y="589150"/>
                  <a:pt x="924424" y="589150"/>
                </a:cubicBezTo>
                <a:cubicBezTo>
                  <a:pt x="928842" y="584725"/>
                  <a:pt x="933259" y="582517"/>
                  <a:pt x="939886" y="582517"/>
                </a:cubicBezTo>
                <a:cubicBezTo>
                  <a:pt x="939886" y="584725"/>
                  <a:pt x="942095" y="584725"/>
                  <a:pt x="944304" y="584725"/>
                </a:cubicBezTo>
                <a:cubicBezTo>
                  <a:pt x="948723" y="575878"/>
                  <a:pt x="955348" y="569244"/>
                  <a:pt x="966394" y="580301"/>
                </a:cubicBezTo>
                <a:cubicBezTo>
                  <a:pt x="966394" y="589150"/>
                  <a:pt x="973020" y="593573"/>
                  <a:pt x="975229" y="597997"/>
                </a:cubicBezTo>
                <a:cubicBezTo>
                  <a:pt x="979648" y="602421"/>
                  <a:pt x="984065" y="609053"/>
                  <a:pt x="979648" y="613477"/>
                </a:cubicBezTo>
                <a:cubicBezTo>
                  <a:pt x="973020" y="622324"/>
                  <a:pt x="968603" y="613477"/>
                  <a:pt x="961976" y="611269"/>
                </a:cubicBezTo>
                <a:cubicBezTo>
                  <a:pt x="957558" y="609053"/>
                  <a:pt x="953140" y="606844"/>
                  <a:pt x="950931" y="602421"/>
                </a:cubicBezTo>
                <a:cubicBezTo>
                  <a:pt x="953140" y="606844"/>
                  <a:pt x="953140" y="613477"/>
                  <a:pt x="955348" y="617901"/>
                </a:cubicBezTo>
                <a:cubicBezTo>
                  <a:pt x="953140" y="626750"/>
                  <a:pt x="968603" y="626750"/>
                  <a:pt x="959767" y="640021"/>
                </a:cubicBezTo>
                <a:cubicBezTo>
                  <a:pt x="953140" y="653287"/>
                  <a:pt x="966394" y="651078"/>
                  <a:pt x="975229" y="653287"/>
                </a:cubicBezTo>
                <a:cubicBezTo>
                  <a:pt x="986274" y="651078"/>
                  <a:pt x="990692" y="633382"/>
                  <a:pt x="1006154" y="640021"/>
                </a:cubicBezTo>
                <a:cubicBezTo>
                  <a:pt x="1014990" y="646654"/>
                  <a:pt x="1010572" y="655503"/>
                  <a:pt x="1003945" y="664350"/>
                </a:cubicBezTo>
                <a:cubicBezTo>
                  <a:pt x="999528" y="670983"/>
                  <a:pt x="990692" y="670983"/>
                  <a:pt x="984065" y="670983"/>
                </a:cubicBezTo>
                <a:cubicBezTo>
                  <a:pt x="988483" y="675407"/>
                  <a:pt x="988483" y="682038"/>
                  <a:pt x="988483" y="688678"/>
                </a:cubicBezTo>
                <a:lnTo>
                  <a:pt x="990692" y="690887"/>
                </a:lnTo>
                <a:lnTo>
                  <a:pt x="992900" y="693102"/>
                </a:lnTo>
                <a:cubicBezTo>
                  <a:pt x="997318" y="686463"/>
                  <a:pt x="1006154" y="688678"/>
                  <a:pt x="1012780" y="684254"/>
                </a:cubicBezTo>
                <a:cubicBezTo>
                  <a:pt x="1021617" y="684254"/>
                  <a:pt x="1028249" y="684254"/>
                  <a:pt x="1037084" y="684254"/>
                </a:cubicBezTo>
                <a:cubicBezTo>
                  <a:pt x="1059173" y="693102"/>
                  <a:pt x="1063591" y="715217"/>
                  <a:pt x="1074636" y="732911"/>
                </a:cubicBezTo>
                <a:cubicBezTo>
                  <a:pt x="1094517" y="781568"/>
                  <a:pt x="1143112" y="810321"/>
                  <a:pt x="1169626" y="854555"/>
                </a:cubicBezTo>
                <a:cubicBezTo>
                  <a:pt x="1171836" y="858979"/>
                  <a:pt x="1174043" y="863403"/>
                  <a:pt x="1176252" y="865611"/>
                </a:cubicBezTo>
                <a:cubicBezTo>
                  <a:pt x="1176252" y="867827"/>
                  <a:pt x="1176252" y="867827"/>
                  <a:pt x="1176252" y="870035"/>
                </a:cubicBezTo>
                <a:cubicBezTo>
                  <a:pt x="1198341" y="881098"/>
                  <a:pt x="1209386" y="896578"/>
                  <a:pt x="1207176" y="920907"/>
                </a:cubicBezTo>
                <a:cubicBezTo>
                  <a:pt x="1213803" y="920907"/>
                  <a:pt x="1218221" y="925331"/>
                  <a:pt x="1220430" y="931965"/>
                </a:cubicBezTo>
                <a:cubicBezTo>
                  <a:pt x="1251355" y="929755"/>
                  <a:pt x="1257982" y="949660"/>
                  <a:pt x="1257982" y="976198"/>
                </a:cubicBezTo>
                <a:cubicBezTo>
                  <a:pt x="1269032" y="980621"/>
                  <a:pt x="1280076" y="989469"/>
                  <a:pt x="1288912" y="998317"/>
                </a:cubicBezTo>
                <a:cubicBezTo>
                  <a:pt x="1295539" y="996102"/>
                  <a:pt x="1299957" y="998317"/>
                  <a:pt x="1302166" y="1004951"/>
                </a:cubicBezTo>
                <a:cubicBezTo>
                  <a:pt x="1308793" y="1007165"/>
                  <a:pt x="1311002" y="1011590"/>
                  <a:pt x="1313211" y="1018222"/>
                </a:cubicBezTo>
                <a:cubicBezTo>
                  <a:pt x="1344135" y="1049183"/>
                  <a:pt x="1377269" y="1077936"/>
                  <a:pt x="1401573" y="1113327"/>
                </a:cubicBezTo>
                <a:cubicBezTo>
                  <a:pt x="1408199" y="1115536"/>
                  <a:pt x="1410408" y="1122174"/>
                  <a:pt x="1412617" y="1126593"/>
                </a:cubicBezTo>
                <a:cubicBezTo>
                  <a:pt x="1428079" y="1146504"/>
                  <a:pt x="1452378" y="1159769"/>
                  <a:pt x="1463422" y="1181888"/>
                </a:cubicBezTo>
                <a:cubicBezTo>
                  <a:pt x="1478885" y="1197369"/>
                  <a:pt x="1496563" y="1210642"/>
                  <a:pt x="1507607" y="1230546"/>
                </a:cubicBezTo>
                <a:cubicBezTo>
                  <a:pt x="1518652" y="1239394"/>
                  <a:pt x="1527487" y="1246026"/>
                  <a:pt x="1536322" y="1254874"/>
                </a:cubicBezTo>
                <a:cubicBezTo>
                  <a:pt x="1567247" y="1279204"/>
                  <a:pt x="1593753" y="1310171"/>
                  <a:pt x="1622475" y="1336708"/>
                </a:cubicBezTo>
                <a:cubicBezTo>
                  <a:pt x="1624684" y="1338922"/>
                  <a:pt x="1626893" y="1341132"/>
                  <a:pt x="1626893" y="1341132"/>
                </a:cubicBezTo>
                <a:lnTo>
                  <a:pt x="1646774" y="1345556"/>
                </a:lnTo>
                <a:cubicBezTo>
                  <a:pt x="1642356" y="1327861"/>
                  <a:pt x="1631312" y="1319012"/>
                  <a:pt x="1615843" y="1312379"/>
                </a:cubicBezTo>
                <a:cubicBezTo>
                  <a:pt x="1593753" y="1305747"/>
                  <a:pt x="1582710" y="1290260"/>
                  <a:pt x="1584918" y="1268147"/>
                </a:cubicBezTo>
                <a:cubicBezTo>
                  <a:pt x="1578291" y="1268147"/>
                  <a:pt x="1571664" y="1265932"/>
                  <a:pt x="1567247" y="1261508"/>
                </a:cubicBezTo>
                <a:cubicBezTo>
                  <a:pt x="1576083" y="1246026"/>
                  <a:pt x="1551784" y="1243818"/>
                  <a:pt x="1556203" y="1230546"/>
                </a:cubicBezTo>
                <a:cubicBezTo>
                  <a:pt x="1531904" y="1206218"/>
                  <a:pt x="1507607" y="1181888"/>
                  <a:pt x="1485511" y="1157561"/>
                </a:cubicBezTo>
                <a:cubicBezTo>
                  <a:pt x="1476676" y="1150928"/>
                  <a:pt x="1470049" y="1142080"/>
                  <a:pt x="1461215" y="1135442"/>
                </a:cubicBezTo>
                <a:cubicBezTo>
                  <a:pt x="1450169" y="1124384"/>
                  <a:pt x="1436915" y="1113327"/>
                  <a:pt x="1425870" y="1102264"/>
                </a:cubicBezTo>
                <a:cubicBezTo>
                  <a:pt x="1412617" y="1093423"/>
                  <a:pt x="1401573" y="1080151"/>
                  <a:pt x="1392737" y="1066879"/>
                </a:cubicBezTo>
                <a:cubicBezTo>
                  <a:pt x="1350761" y="1027070"/>
                  <a:pt x="1304375" y="991679"/>
                  <a:pt x="1275659" y="938597"/>
                </a:cubicBezTo>
                <a:cubicBezTo>
                  <a:pt x="1273450" y="934179"/>
                  <a:pt x="1271241" y="931965"/>
                  <a:pt x="1266824" y="929755"/>
                </a:cubicBezTo>
                <a:cubicBezTo>
                  <a:pt x="1260191" y="927541"/>
                  <a:pt x="1251355" y="920907"/>
                  <a:pt x="1253563" y="914269"/>
                </a:cubicBezTo>
                <a:cubicBezTo>
                  <a:pt x="1253563" y="887731"/>
                  <a:pt x="1231475" y="870035"/>
                  <a:pt x="1222638" y="847921"/>
                </a:cubicBezTo>
                <a:cubicBezTo>
                  <a:pt x="1207176" y="836858"/>
                  <a:pt x="1202758" y="814745"/>
                  <a:pt x="1178461" y="816954"/>
                </a:cubicBezTo>
                <a:cubicBezTo>
                  <a:pt x="1174043" y="816954"/>
                  <a:pt x="1169626" y="808105"/>
                  <a:pt x="1171836" y="803689"/>
                </a:cubicBezTo>
                <a:cubicBezTo>
                  <a:pt x="1176252" y="785994"/>
                  <a:pt x="1171836" y="777144"/>
                  <a:pt x="1154163" y="772721"/>
                </a:cubicBezTo>
                <a:cubicBezTo>
                  <a:pt x="1149745" y="770511"/>
                  <a:pt x="1145328" y="763873"/>
                  <a:pt x="1147537" y="759449"/>
                </a:cubicBezTo>
                <a:cubicBezTo>
                  <a:pt x="1167417" y="726272"/>
                  <a:pt x="1136487" y="715217"/>
                  <a:pt x="1121023" y="697520"/>
                </a:cubicBezTo>
                <a:cubicBezTo>
                  <a:pt x="1105561" y="682038"/>
                  <a:pt x="1079053" y="675407"/>
                  <a:pt x="1087890" y="642231"/>
                </a:cubicBezTo>
                <a:cubicBezTo>
                  <a:pt x="1092307" y="628958"/>
                  <a:pt x="1074636" y="609053"/>
                  <a:pt x="1065800" y="593573"/>
                </a:cubicBezTo>
                <a:cubicBezTo>
                  <a:pt x="1041502" y="567030"/>
                  <a:pt x="1003945" y="551548"/>
                  <a:pt x="997318" y="511740"/>
                </a:cubicBezTo>
                <a:cubicBezTo>
                  <a:pt x="997318" y="509531"/>
                  <a:pt x="995110" y="509531"/>
                  <a:pt x="995110" y="507316"/>
                </a:cubicBezTo>
                <a:lnTo>
                  <a:pt x="973020" y="469714"/>
                </a:lnTo>
                <a:cubicBezTo>
                  <a:pt x="988483" y="467506"/>
                  <a:pt x="988483" y="482987"/>
                  <a:pt x="997318" y="489621"/>
                </a:cubicBezTo>
                <a:cubicBezTo>
                  <a:pt x="992900" y="478563"/>
                  <a:pt x="986274" y="467506"/>
                  <a:pt x="984065" y="454234"/>
                </a:cubicBezTo>
                <a:cubicBezTo>
                  <a:pt x="948723" y="401153"/>
                  <a:pt x="915589" y="345862"/>
                  <a:pt x="904538" y="279510"/>
                </a:cubicBezTo>
                <a:cubicBezTo>
                  <a:pt x="897911" y="270663"/>
                  <a:pt x="889075" y="261815"/>
                  <a:pt x="889075" y="246333"/>
                </a:cubicBezTo>
                <a:cubicBezTo>
                  <a:pt x="906746" y="246333"/>
                  <a:pt x="908955" y="261815"/>
                  <a:pt x="913379" y="270663"/>
                </a:cubicBezTo>
                <a:cubicBezTo>
                  <a:pt x="955348" y="299416"/>
                  <a:pt x="959767" y="350281"/>
                  <a:pt x="988483" y="387881"/>
                </a:cubicBezTo>
                <a:lnTo>
                  <a:pt x="1008369" y="417748"/>
                </a:lnTo>
                <a:lnTo>
                  <a:pt x="1017143" y="418727"/>
                </a:lnTo>
                <a:cubicBezTo>
                  <a:pt x="1017143" y="418727"/>
                  <a:pt x="1019352" y="416512"/>
                  <a:pt x="1021560" y="416512"/>
                </a:cubicBezTo>
                <a:cubicBezTo>
                  <a:pt x="1025979" y="412093"/>
                  <a:pt x="1030398" y="409879"/>
                  <a:pt x="1037024" y="409879"/>
                </a:cubicBezTo>
                <a:cubicBezTo>
                  <a:pt x="1037024" y="409879"/>
                  <a:pt x="1039233" y="412093"/>
                  <a:pt x="1041441" y="412093"/>
                </a:cubicBezTo>
                <a:cubicBezTo>
                  <a:pt x="1045860" y="401031"/>
                  <a:pt x="1052486" y="396608"/>
                  <a:pt x="1063530" y="407670"/>
                </a:cubicBezTo>
                <a:cubicBezTo>
                  <a:pt x="1063530" y="414302"/>
                  <a:pt x="1070157" y="418727"/>
                  <a:pt x="1074575" y="425360"/>
                </a:cubicBezTo>
                <a:cubicBezTo>
                  <a:pt x="1076784" y="429784"/>
                  <a:pt x="1081201" y="434208"/>
                  <a:pt x="1076784" y="440847"/>
                </a:cubicBezTo>
                <a:cubicBezTo>
                  <a:pt x="1070157" y="449688"/>
                  <a:pt x="1065740" y="440847"/>
                  <a:pt x="1059113" y="436424"/>
                </a:cubicBezTo>
                <a:cubicBezTo>
                  <a:pt x="1054696" y="436424"/>
                  <a:pt x="1052486" y="431999"/>
                  <a:pt x="1050278" y="429784"/>
                </a:cubicBezTo>
                <a:cubicBezTo>
                  <a:pt x="1050278" y="434208"/>
                  <a:pt x="1050278" y="438632"/>
                  <a:pt x="1052486" y="445264"/>
                </a:cubicBezTo>
                <a:cubicBezTo>
                  <a:pt x="1050278" y="451904"/>
                  <a:pt x="1065740" y="454112"/>
                  <a:pt x="1056904" y="467384"/>
                </a:cubicBezTo>
                <a:cubicBezTo>
                  <a:pt x="1050278" y="478441"/>
                  <a:pt x="1063530" y="478441"/>
                  <a:pt x="1072367" y="480656"/>
                </a:cubicBezTo>
                <a:cubicBezTo>
                  <a:pt x="1083410" y="476231"/>
                  <a:pt x="1090037" y="458535"/>
                  <a:pt x="1103290" y="467384"/>
                </a:cubicBezTo>
                <a:cubicBezTo>
                  <a:pt x="1112126" y="471807"/>
                  <a:pt x="1107709" y="482865"/>
                  <a:pt x="1101081" y="491713"/>
                </a:cubicBezTo>
                <a:cubicBezTo>
                  <a:pt x="1096664" y="498346"/>
                  <a:pt x="1090037" y="496138"/>
                  <a:pt x="1081201" y="498346"/>
                </a:cubicBezTo>
                <a:cubicBezTo>
                  <a:pt x="1085619" y="502769"/>
                  <a:pt x="1085619" y="509408"/>
                  <a:pt x="1085619" y="516041"/>
                </a:cubicBezTo>
                <a:lnTo>
                  <a:pt x="1087829" y="516041"/>
                </a:lnTo>
                <a:lnTo>
                  <a:pt x="1090037" y="518257"/>
                </a:lnTo>
                <a:cubicBezTo>
                  <a:pt x="1094455" y="513832"/>
                  <a:pt x="1103290" y="513832"/>
                  <a:pt x="1109918" y="511618"/>
                </a:cubicBezTo>
                <a:cubicBezTo>
                  <a:pt x="1118753" y="511618"/>
                  <a:pt x="1125385" y="511618"/>
                  <a:pt x="1134221" y="511618"/>
                </a:cubicBezTo>
                <a:cubicBezTo>
                  <a:pt x="1156310" y="520465"/>
                  <a:pt x="1160729" y="542584"/>
                  <a:pt x="1171774" y="558065"/>
                </a:cubicBezTo>
                <a:cubicBezTo>
                  <a:pt x="1191654" y="608932"/>
                  <a:pt x="1242464" y="637685"/>
                  <a:pt x="1268971" y="681922"/>
                </a:cubicBezTo>
                <a:cubicBezTo>
                  <a:pt x="1268971" y="686341"/>
                  <a:pt x="1271179" y="688555"/>
                  <a:pt x="1273388" y="692979"/>
                </a:cubicBezTo>
                <a:cubicBezTo>
                  <a:pt x="1273388" y="692979"/>
                  <a:pt x="1273388" y="695189"/>
                  <a:pt x="1273388" y="697404"/>
                </a:cubicBezTo>
                <a:cubicBezTo>
                  <a:pt x="1295477" y="706252"/>
                  <a:pt x="1306523" y="723942"/>
                  <a:pt x="1304313" y="748269"/>
                </a:cubicBezTo>
                <a:cubicBezTo>
                  <a:pt x="1310940" y="748269"/>
                  <a:pt x="1315358" y="752693"/>
                  <a:pt x="1317567" y="759332"/>
                </a:cubicBezTo>
                <a:cubicBezTo>
                  <a:pt x="1348493" y="757118"/>
                  <a:pt x="1355118" y="774813"/>
                  <a:pt x="1355118" y="801350"/>
                </a:cubicBezTo>
                <a:cubicBezTo>
                  <a:pt x="1366169" y="807990"/>
                  <a:pt x="1377213" y="814622"/>
                  <a:pt x="1386051" y="825680"/>
                </a:cubicBezTo>
                <a:cubicBezTo>
                  <a:pt x="1392676" y="823470"/>
                  <a:pt x="1397094" y="825680"/>
                  <a:pt x="1399302" y="832318"/>
                </a:cubicBezTo>
                <a:cubicBezTo>
                  <a:pt x="1405931" y="834527"/>
                  <a:pt x="1408138" y="838952"/>
                  <a:pt x="1410347" y="843375"/>
                </a:cubicBezTo>
                <a:cubicBezTo>
                  <a:pt x="1441271" y="876552"/>
                  <a:pt x="1474406" y="903089"/>
                  <a:pt x="1498709" y="940690"/>
                </a:cubicBezTo>
                <a:cubicBezTo>
                  <a:pt x="1505337" y="942905"/>
                  <a:pt x="1507546" y="947329"/>
                  <a:pt x="1509754" y="953962"/>
                </a:cubicBezTo>
                <a:cubicBezTo>
                  <a:pt x="1525217" y="973866"/>
                  <a:pt x="1549515" y="984924"/>
                  <a:pt x="1560559" y="1007043"/>
                </a:cubicBezTo>
                <a:cubicBezTo>
                  <a:pt x="1578230" y="1022523"/>
                  <a:pt x="1593700" y="1038004"/>
                  <a:pt x="1604743" y="1057910"/>
                </a:cubicBezTo>
                <a:cubicBezTo>
                  <a:pt x="1615789" y="1064547"/>
                  <a:pt x="1624623" y="1073396"/>
                  <a:pt x="1635668" y="1082244"/>
                </a:cubicBezTo>
                <a:cubicBezTo>
                  <a:pt x="1664384" y="1106572"/>
                  <a:pt x="1690891" y="1135325"/>
                  <a:pt x="1719613" y="1164077"/>
                </a:cubicBezTo>
                <a:cubicBezTo>
                  <a:pt x="1721822" y="1164077"/>
                  <a:pt x="1724030" y="1166286"/>
                  <a:pt x="1724030" y="1168494"/>
                </a:cubicBezTo>
                <a:lnTo>
                  <a:pt x="1743910" y="1170710"/>
                </a:lnTo>
                <a:cubicBezTo>
                  <a:pt x="1739493" y="1155229"/>
                  <a:pt x="1728448" y="1146382"/>
                  <a:pt x="1712980" y="1139743"/>
                </a:cubicBezTo>
                <a:cubicBezTo>
                  <a:pt x="1693100" y="1133110"/>
                  <a:pt x="1679847" y="1117628"/>
                  <a:pt x="1682055" y="1093300"/>
                </a:cubicBezTo>
                <a:cubicBezTo>
                  <a:pt x="1675429" y="1093300"/>
                  <a:pt x="1668802" y="1093300"/>
                  <a:pt x="1664384" y="1086661"/>
                </a:cubicBezTo>
                <a:cubicBezTo>
                  <a:pt x="1673221" y="1071181"/>
                  <a:pt x="1648922" y="1071181"/>
                  <a:pt x="1653341" y="1057910"/>
                </a:cubicBezTo>
                <a:cubicBezTo>
                  <a:pt x="1629041" y="1033580"/>
                  <a:pt x="1606952" y="1009251"/>
                  <a:pt x="1582647" y="984924"/>
                </a:cubicBezTo>
                <a:cubicBezTo>
                  <a:pt x="1573813" y="976081"/>
                  <a:pt x="1567186" y="969442"/>
                  <a:pt x="1558351" y="962809"/>
                </a:cubicBezTo>
                <a:cubicBezTo>
                  <a:pt x="1547306" y="951746"/>
                  <a:pt x="1534052" y="940690"/>
                  <a:pt x="1523009" y="929633"/>
                </a:cubicBezTo>
                <a:cubicBezTo>
                  <a:pt x="1509754" y="920786"/>
                  <a:pt x="1498709" y="907513"/>
                  <a:pt x="1489874" y="894248"/>
                </a:cubicBezTo>
                <a:cubicBezTo>
                  <a:pt x="1447898" y="852223"/>
                  <a:pt x="1401512" y="816830"/>
                  <a:pt x="1372796" y="763750"/>
                </a:cubicBezTo>
                <a:cubicBezTo>
                  <a:pt x="1370587" y="761542"/>
                  <a:pt x="1368378" y="759332"/>
                  <a:pt x="1363962" y="754908"/>
                </a:cubicBezTo>
                <a:cubicBezTo>
                  <a:pt x="1357327" y="752693"/>
                  <a:pt x="1348493" y="748269"/>
                  <a:pt x="1350700" y="741636"/>
                </a:cubicBezTo>
                <a:lnTo>
                  <a:pt x="1337393" y="712126"/>
                </a:lnTo>
                <a:lnTo>
                  <a:pt x="1330881" y="704159"/>
                </a:lnTo>
                <a:lnTo>
                  <a:pt x="1286618" y="649836"/>
                </a:lnTo>
                <a:lnTo>
                  <a:pt x="1275597" y="642108"/>
                </a:lnTo>
                <a:cubicBezTo>
                  <a:pt x="1271179" y="642108"/>
                  <a:pt x="1266762" y="635475"/>
                  <a:pt x="1268971" y="631051"/>
                </a:cubicBezTo>
                <a:lnTo>
                  <a:pt x="1264541" y="622736"/>
                </a:lnTo>
                <a:lnTo>
                  <a:pt x="1262406" y="620111"/>
                </a:lnTo>
                <a:cubicBezTo>
                  <a:pt x="1262406" y="620111"/>
                  <a:pt x="1260191" y="617901"/>
                  <a:pt x="1260191" y="617901"/>
                </a:cubicBezTo>
                <a:lnTo>
                  <a:pt x="1256220" y="607113"/>
                </a:lnTo>
                <a:lnTo>
                  <a:pt x="1251299" y="597875"/>
                </a:lnTo>
                <a:cubicBezTo>
                  <a:pt x="1246882" y="597875"/>
                  <a:pt x="1242464" y="589026"/>
                  <a:pt x="1246882" y="584603"/>
                </a:cubicBezTo>
                <a:lnTo>
                  <a:pt x="1235293" y="560513"/>
                </a:lnTo>
                <a:lnTo>
                  <a:pt x="1207176" y="527220"/>
                </a:lnTo>
                <a:cubicBezTo>
                  <a:pt x="1204968" y="522796"/>
                  <a:pt x="1200550" y="518373"/>
                  <a:pt x="1196132" y="513948"/>
                </a:cubicBezTo>
                <a:lnTo>
                  <a:pt x="1191831" y="480956"/>
                </a:lnTo>
                <a:lnTo>
                  <a:pt x="1185026" y="469593"/>
                </a:lnTo>
                <a:lnTo>
                  <a:pt x="1175488" y="447627"/>
                </a:lnTo>
                <a:lnTo>
                  <a:pt x="1154714" y="448429"/>
                </a:lnTo>
                <a:cubicBezTo>
                  <a:pt x="1148638" y="444279"/>
                  <a:pt x="1143118" y="437645"/>
                  <a:pt x="1136487" y="434330"/>
                </a:cubicBezTo>
                <a:cubicBezTo>
                  <a:pt x="1132069" y="432115"/>
                  <a:pt x="1125441" y="425483"/>
                  <a:pt x="1127650" y="416634"/>
                </a:cubicBezTo>
                <a:cubicBezTo>
                  <a:pt x="1132069" y="407786"/>
                  <a:pt x="1140903" y="418849"/>
                  <a:pt x="1147537" y="412210"/>
                </a:cubicBezTo>
                <a:cubicBezTo>
                  <a:pt x="1138694" y="398944"/>
                  <a:pt x="1132069" y="385673"/>
                  <a:pt x="1123232" y="374616"/>
                </a:cubicBezTo>
                <a:lnTo>
                  <a:pt x="1117903" y="366369"/>
                </a:lnTo>
                <a:lnTo>
                  <a:pt x="1094455" y="339102"/>
                </a:lnTo>
                <a:cubicBezTo>
                  <a:pt x="1094455" y="336894"/>
                  <a:pt x="1092247" y="334684"/>
                  <a:pt x="1092247" y="334684"/>
                </a:cubicBezTo>
                <a:lnTo>
                  <a:pt x="1070157" y="297084"/>
                </a:lnTo>
                <a:lnTo>
                  <a:pt x="1086433" y="310416"/>
                </a:lnTo>
                <a:lnTo>
                  <a:pt x="1089053" y="302555"/>
                </a:lnTo>
                <a:lnTo>
                  <a:pt x="1081201" y="281598"/>
                </a:lnTo>
                <a:cubicBezTo>
                  <a:pt x="1048068" y="226307"/>
                  <a:pt x="1014934" y="173225"/>
                  <a:pt x="1003884" y="106872"/>
                </a:cubicBezTo>
                <a:cubicBezTo>
                  <a:pt x="995048" y="98025"/>
                  <a:pt x="988421" y="86968"/>
                  <a:pt x="986213" y="71488"/>
                </a:cubicBezTo>
                <a:close/>
                <a:moveTo>
                  <a:pt x="7918773" y="0"/>
                </a:moveTo>
                <a:lnTo>
                  <a:pt x="7912097" y="47169"/>
                </a:lnTo>
                <a:lnTo>
                  <a:pt x="7872616" y="153101"/>
                </a:lnTo>
                <a:cubicBezTo>
                  <a:pt x="7870773" y="158712"/>
                  <a:pt x="7868205" y="166224"/>
                  <a:pt x="7865621" y="174036"/>
                </a:cubicBezTo>
                <a:lnTo>
                  <a:pt x="7865099" y="175712"/>
                </a:lnTo>
                <a:lnTo>
                  <a:pt x="7869793" y="155230"/>
                </a:lnTo>
                <a:cubicBezTo>
                  <a:pt x="7871639" y="146895"/>
                  <a:pt x="7873416" y="138700"/>
                  <a:pt x="7874673" y="132950"/>
                </a:cubicBezTo>
                <a:lnTo>
                  <a:pt x="7888524" y="73683"/>
                </a:lnTo>
                <a:lnTo>
                  <a:pt x="7889253" y="73325"/>
                </a:lnTo>
                <a:cubicBezTo>
                  <a:pt x="7892889" y="65398"/>
                  <a:pt x="7911803" y="16752"/>
                  <a:pt x="7915495" y="5229"/>
                </a:cubicBezTo>
                <a:close/>
              </a:path>
            </a:pathLst>
          </a:custGeom>
        </p:spPr>
        <p:txBody>
          <a:bodyPr wrap="square">
            <a:noAutofit/>
          </a:bodyPr>
          <a:lstStyle/>
          <a:p>
            <a:endParaRPr lang="en-US"/>
          </a:p>
        </p:txBody>
      </p:sp>
    </p:spTree>
    <p:extLst>
      <p:ext uri="{BB962C8B-B14F-4D97-AF65-F5344CB8AC3E}">
        <p14:creationId xmlns:p14="http://schemas.microsoft.com/office/powerpoint/2010/main" val="3731967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2"/>
                                        </p:tgtEl>
                                        <p:attrNameLst>
                                          <p:attrName>style.visibility</p:attrName>
                                        </p:attrNameLst>
                                      </p:cBhvr>
                                      <p:to>
                                        <p:strVal val="visible"/>
                                      </p:to>
                                    </p:set>
                                    <p:anim calcmode="lin" valueType="num">
                                      <p:cBhvr>
                                        <p:cTn id="7" dur="250" fill="hold"/>
                                        <p:tgtEl>
                                          <p:spTgt spid="12"/>
                                        </p:tgtEl>
                                        <p:attrNameLst>
                                          <p:attrName>ppt_w</p:attrName>
                                        </p:attrNameLst>
                                      </p:cBhvr>
                                      <p:tavLst>
                                        <p:tav tm="0">
                                          <p:val>
                                            <p:strVal val="2/3*#ppt_w"/>
                                          </p:val>
                                        </p:tav>
                                        <p:tav tm="100000">
                                          <p:val>
                                            <p:strVal val="#ppt_w"/>
                                          </p:val>
                                        </p:tav>
                                      </p:tavLst>
                                    </p:anim>
                                    <p:anim calcmode="lin" valueType="num">
                                      <p:cBhvr>
                                        <p:cTn id="8" dur="250" fill="hold"/>
                                        <p:tgtEl>
                                          <p:spTgt spid="12"/>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2"/>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2" grpId="1"/>
    </p:bld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Saeed Faal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3032AFC-DDE1-3DF8-7000-9E158542D3A9}"/>
              </a:ext>
            </a:extLst>
          </p:cNvPr>
          <p:cNvSpPr/>
          <p:nvPr userDrawn="1"/>
        </p:nvSpPr>
        <p:spPr>
          <a:xfrm>
            <a:off x="393700" y="444500"/>
            <a:ext cx="11404600" cy="5969000"/>
          </a:xfrm>
          <a:prstGeom prst="rect">
            <a:avLst/>
          </a:prstGeom>
          <a:solidFill>
            <a:schemeClr val="bg1"/>
          </a:solidFill>
          <a:ln>
            <a:noFill/>
          </a:ln>
          <a:effectLst>
            <a:outerShdw blurRad="317500" dist="152400" dir="8100000" algn="tr" rotWithShape="0">
              <a:prstClr val="black">
                <a:alpha val="68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Picture Placeholder 16">
            <a:extLst>
              <a:ext uri="{FF2B5EF4-FFF2-40B4-BE49-F238E27FC236}">
                <a16:creationId xmlns:a16="http://schemas.microsoft.com/office/drawing/2014/main" id="{FF01F478-4B44-17F4-51DC-06E4D00C8D4C}"/>
              </a:ext>
            </a:extLst>
          </p:cNvPr>
          <p:cNvSpPr>
            <a:spLocks noGrp="1"/>
          </p:cNvSpPr>
          <p:nvPr>
            <p:ph type="pic" sz="quarter" idx="10"/>
          </p:nvPr>
        </p:nvSpPr>
        <p:spPr>
          <a:xfrm>
            <a:off x="393700" y="444500"/>
            <a:ext cx="5429852" cy="5969000"/>
          </a:xfrm>
          <a:custGeom>
            <a:avLst/>
            <a:gdLst>
              <a:gd name="connsiteX0" fmla="*/ 0 w 5429852"/>
              <a:gd name="connsiteY0" fmla="*/ 0 h 5969000"/>
              <a:gd name="connsiteX1" fmla="*/ 5429852 w 5429852"/>
              <a:gd name="connsiteY1" fmla="*/ 0 h 5969000"/>
              <a:gd name="connsiteX2" fmla="*/ 5429852 w 5429852"/>
              <a:gd name="connsiteY2" fmla="*/ 5969000 h 5969000"/>
              <a:gd name="connsiteX3" fmla="*/ 0 w 5429852"/>
              <a:gd name="connsiteY3" fmla="*/ 5969000 h 5969000"/>
            </a:gdLst>
            <a:ahLst/>
            <a:cxnLst>
              <a:cxn ang="0">
                <a:pos x="connsiteX0" y="connsiteY0"/>
              </a:cxn>
              <a:cxn ang="0">
                <a:pos x="connsiteX1" y="connsiteY1"/>
              </a:cxn>
              <a:cxn ang="0">
                <a:pos x="connsiteX2" y="connsiteY2"/>
              </a:cxn>
              <a:cxn ang="0">
                <a:pos x="connsiteX3" y="connsiteY3"/>
              </a:cxn>
            </a:cxnLst>
            <a:rect l="l" t="t" r="r" b="b"/>
            <a:pathLst>
              <a:path w="5429852" h="5969000">
                <a:moveTo>
                  <a:pt x="0" y="0"/>
                </a:moveTo>
                <a:lnTo>
                  <a:pt x="5429852" y="0"/>
                </a:lnTo>
                <a:lnTo>
                  <a:pt x="5429852" y="5969000"/>
                </a:lnTo>
                <a:lnTo>
                  <a:pt x="0" y="5969000"/>
                </a:lnTo>
                <a:close/>
              </a:path>
            </a:pathLst>
          </a:custGeom>
          <a:effectLst>
            <a:outerShdw blurRad="317500" dist="152400" algn="l" rotWithShape="0">
              <a:prstClr val="black">
                <a:alpha val="40000"/>
              </a:prstClr>
            </a:outerShdw>
          </a:effectLst>
        </p:spPr>
        <p:txBody>
          <a:bodyPr wrap="square">
            <a:noAutofit/>
          </a:bodyPr>
          <a:lstStyle/>
          <a:p>
            <a:endParaRPr lang="en-US"/>
          </a:p>
        </p:txBody>
      </p:sp>
    </p:spTree>
    <p:extLst>
      <p:ext uri="{BB962C8B-B14F-4D97-AF65-F5344CB8AC3E}">
        <p14:creationId xmlns:p14="http://schemas.microsoft.com/office/powerpoint/2010/main" val="182338529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Saeed Faak 17">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D9F7023F-A68D-AB9A-043D-6A77D2EC4977}"/>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27BBC851-07D3-1D64-A87B-0ABFBAB8BEEB}"/>
              </a:ext>
            </a:extLst>
          </p:cNvPr>
          <p:cNvSpPr>
            <a:spLocks noGrp="1"/>
          </p:cNvSpPr>
          <p:nvPr>
            <p:ph type="pic" sz="quarter" idx="10"/>
          </p:nvPr>
        </p:nvSpPr>
        <p:spPr>
          <a:xfrm>
            <a:off x="266703" y="968794"/>
            <a:ext cx="11658599" cy="4920412"/>
          </a:xfrm>
          <a:custGeom>
            <a:avLst/>
            <a:gdLst>
              <a:gd name="connsiteX0" fmla="*/ 7218460 w 11658599"/>
              <a:gd name="connsiteY0" fmla="*/ 4878836 h 4920412"/>
              <a:gd name="connsiteX1" fmla="*/ 7236231 w 11658599"/>
              <a:gd name="connsiteY1" fmla="*/ 4920236 h 4920412"/>
              <a:gd name="connsiteX2" fmla="*/ 7201046 w 11658599"/>
              <a:gd name="connsiteY2" fmla="*/ 4920412 h 4920412"/>
              <a:gd name="connsiteX3" fmla="*/ 7218460 w 11658599"/>
              <a:gd name="connsiteY3" fmla="*/ 4878836 h 4920412"/>
              <a:gd name="connsiteX4" fmla="*/ 4757601 w 11658599"/>
              <a:gd name="connsiteY4" fmla="*/ 4878835 h 4920412"/>
              <a:gd name="connsiteX5" fmla="*/ 4775014 w 11658599"/>
              <a:gd name="connsiteY5" fmla="*/ 4920411 h 4920412"/>
              <a:gd name="connsiteX6" fmla="*/ 4739830 w 11658599"/>
              <a:gd name="connsiteY6" fmla="*/ 4920235 h 4920412"/>
              <a:gd name="connsiteX7" fmla="*/ 4757601 w 11658599"/>
              <a:gd name="connsiteY7" fmla="*/ 4878835 h 4920412"/>
              <a:gd name="connsiteX8" fmla="*/ 7177711 w 11658599"/>
              <a:gd name="connsiteY8" fmla="*/ 4811901 h 4920412"/>
              <a:gd name="connsiteX9" fmla="*/ 7209483 w 11658599"/>
              <a:gd name="connsiteY9" fmla="*/ 4834131 h 4920412"/>
              <a:gd name="connsiteX10" fmla="*/ 7192076 w 11658599"/>
              <a:gd name="connsiteY10" fmla="*/ 4877394 h 4920412"/>
              <a:gd name="connsiteX11" fmla="*/ 7138938 w 11658599"/>
              <a:gd name="connsiteY11" fmla="*/ 4820192 h 4920412"/>
              <a:gd name="connsiteX12" fmla="*/ 7177711 w 11658599"/>
              <a:gd name="connsiteY12" fmla="*/ 4811901 h 4920412"/>
              <a:gd name="connsiteX13" fmla="*/ 4798350 w 11658599"/>
              <a:gd name="connsiteY13" fmla="*/ 4811900 h 4920412"/>
              <a:gd name="connsiteX14" fmla="*/ 4837122 w 11658599"/>
              <a:gd name="connsiteY14" fmla="*/ 4820191 h 4920412"/>
              <a:gd name="connsiteX15" fmla="*/ 4783985 w 11658599"/>
              <a:gd name="connsiteY15" fmla="*/ 4877393 h 4920412"/>
              <a:gd name="connsiteX16" fmla="*/ 4766578 w 11658599"/>
              <a:gd name="connsiteY16" fmla="*/ 4834130 h 4920412"/>
              <a:gd name="connsiteX17" fmla="*/ 4798350 w 11658599"/>
              <a:gd name="connsiteY17" fmla="*/ 4811900 h 4920412"/>
              <a:gd name="connsiteX18" fmla="*/ 6584034 w 11658599"/>
              <a:gd name="connsiteY18" fmla="*/ 4736543 h 4920412"/>
              <a:gd name="connsiteX19" fmla="*/ 6654642 w 11658599"/>
              <a:gd name="connsiteY19" fmla="*/ 4779266 h 4920412"/>
              <a:gd name="connsiteX20" fmla="*/ 6639214 w 11658599"/>
              <a:gd name="connsiteY20" fmla="*/ 4801962 h 4920412"/>
              <a:gd name="connsiteX21" fmla="*/ 6575302 w 11658599"/>
              <a:gd name="connsiteY21" fmla="*/ 4779680 h 4920412"/>
              <a:gd name="connsiteX22" fmla="*/ 6584034 w 11658599"/>
              <a:gd name="connsiteY22" fmla="*/ 4736543 h 4920412"/>
              <a:gd name="connsiteX23" fmla="*/ 5392026 w 11658599"/>
              <a:gd name="connsiteY23" fmla="*/ 4736542 h 4920412"/>
              <a:gd name="connsiteX24" fmla="*/ 5400758 w 11658599"/>
              <a:gd name="connsiteY24" fmla="*/ 4779679 h 4920412"/>
              <a:gd name="connsiteX25" fmla="*/ 5336846 w 11658599"/>
              <a:gd name="connsiteY25" fmla="*/ 4801961 h 4920412"/>
              <a:gd name="connsiteX26" fmla="*/ 5321418 w 11658599"/>
              <a:gd name="connsiteY26" fmla="*/ 4779265 h 4920412"/>
              <a:gd name="connsiteX27" fmla="*/ 5392026 w 11658599"/>
              <a:gd name="connsiteY27" fmla="*/ 4736542 h 4920412"/>
              <a:gd name="connsiteX28" fmla="*/ 6178600 w 11658599"/>
              <a:gd name="connsiteY28" fmla="*/ 4652354 h 4920412"/>
              <a:gd name="connsiteX29" fmla="*/ 6223175 w 11658599"/>
              <a:gd name="connsiteY29" fmla="*/ 4766997 h 4920412"/>
              <a:gd name="connsiteX30" fmla="*/ 6205222 w 11658599"/>
              <a:gd name="connsiteY30" fmla="*/ 4768293 h 4920412"/>
              <a:gd name="connsiteX31" fmla="*/ 6169981 w 11658599"/>
              <a:gd name="connsiteY31" fmla="*/ 4695435 h 4920412"/>
              <a:gd name="connsiteX32" fmla="*/ 6178600 w 11658599"/>
              <a:gd name="connsiteY32" fmla="*/ 4652354 h 4920412"/>
              <a:gd name="connsiteX33" fmla="*/ 5797460 w 11658599"/>
              <a:gd name="connsiteY33" fmla="*/ 4652353 h 4920412"/>
              <a:gd name="connsiteX34" fmla="*/ 5806079 w 11658599"/>
              <a:gd name="connsiteY34" fmla="*/ 4695434 h 4920412"/>
              <a:gd name="connsiteX35" fmla="*/ 5770839 w 11658599"/>
              <a:gd name="connsiteY35" fmla="*/ 4768292 h 4920412"/>
              <a:gd name="connsiteX36" fmla="*/ 5752885 w 11658599"/>
              <a:gd name="connsiteY36" fmla="*/ 4766997 h 4920412"/>
              <a:gd name="connsiteX37" fmla="*/ 5797460 w 11658599"/>
              <a:gd name="connsiteY37" fmla="*/ 4652353 h 4920412"/>
              <a:gd name="connsiteX38" fmla="*/ 6020040 w 11658599"/>
              <a:gd name="connsiteY38" fmla="*/ 4638710 h 4920412"/>
              <a:gd name="connsiteX39" fmla="*/ 6073235 w 11658599"/>
              <a:gd name="connsiteY39" fmla="*/ 4710153 h 4920412"/>
              <a:gd name="connsiteX40" fmla="*/ 6046964 w 11658599"/>
              <a:gd name="connsiteY40" fmla="*/ 4739056 h 4920412"/>
              <a:gd name="connsiteX41" fmla="*/ 6020040 w 11658599"/>
              <a:gd name="connsiteY41" fmla="*/ 4638710 h 4920412"/>
              <a:gd name="connsiteX42" fmla="*/ 5956020 w 11658599"/>
              <a:gd name="connsiteY42" fmla="*/ 4638709 h 4920412"/>
              <a:gd name="connsiteX43" fmla="*/ 5929096 w 11658599"/>
              <a:gd name="connsiteY43" fmla="*/ 4739055 h 4920412"/>
              <a:gd name="connsiteX44" fmla="*/ 5902825 w 11658599"/>
              <a:gd name="connsiteY44" fmla="*/ 4710152 h 4920412"/>
              <a:gd name="connsiteX45" fmla="*/ 5956020 w 11658599"/>
              <a:gd name="connsiteY45" fmla="*/ 4638709 h 4920412"/>
              <a:gd name="connsiteX46" fmla="*/ 6432718 w 11658599"/>
              <a:gd name="connsiteY46" fmla="*/ 4578876 h 4920412"/>
              <a:gd name="connsiteX47" fmla="*/ 6447682 w 11658599"/>
              <a:gd name="connsiteY47" fmla="*/ 4633843 h 4920412"/>
              <a:gd name="connsiteX48" fmla="*/ 6449392 w 11658599"/>
              <a:gd name="connsiteY48" fmla="*/ 4636280 h 4920412"/>
              <a:gd name="connsiteX49" fmla="*/ 6449284 w 11658599"/>
              <a:gd name="connsiteY49" fmla="*/ 4622844 h 4920412"/>
              <a:gd name="connsiteX50" fmla="*/ 6447723 w 11658599"/>
              <a:gd name="connsiteY50" fmla="*/ 4582287 h 4920412"/>
              <a:gd name="connsiteX51" fmla="*/ 6447770 w 11658599"/>
              <a:gd name="connsiteY51" fmla="*/ 4581158 h 4920412"/>
              <a:gd name="connsiteX52" fmla="*/ 5543342 w 11658599"/>
              <a:gd name="connsiteY52" fmla="*/ 4578875 h 4920412"/>
              <a:gd name="connsiteX53" fmla="*/ 5528290 w 11658599"/>
              <a:gd name="connsiteY53" fmla="*/ 4581157 h 4920412"/>
              <a:gd name="connsiteX54" fmla="*/ 5528338 w 11658599"/>
              <a:gd name="connsiteY54" fmla="*/ 4582288 h 4920412"/>
              <a:gd name="connsiteX55" fmla="*/ 5526776 w 11658599"/>
              <a:gd name="connsiteY55" fmla="*/ 4622845 h 4920412"/>
              <a:gd name="connsiteX56" fmla="*/ 5526668 w 11658599"/>
              <a:gd name="connsiteY56" fmla="*/ 4636279 h 4920412"/>
              <a:gd name="connsiteX57" fmla="*/ 5528379 w 11658599"/>
              <a:gd name="connsiteY57" fmla="*/ 4633843 h 4920412"/>
              <a:gd name="connsiteX58" fmla="*/ 5543342 w 11658599"/>
              <a:gd name="connsiteY58" fmla="*/ 4578875 h 4920412"/>
              <a:gd name="connsiteX59" fmla="*/ 7347027 w 11658599"/>
              <a:gd name="connsiteY59" fmla="*/ 4539424 h 4920412"/>
              <a:gd name="connsiteX60" fmla="*/ 7401794 w 11658599"/>
              <a:gd name="connsiteY60" fmla="*/ 4546091 h 4920412"/>
              <a:gd name="connsiteX61" fmla="*/ 7305098 w 11658599"/>
              <a:gd name="connsiteY61" fmla="*/ 4575170 h 4920412"/>
              <a:gd name="connsiteX62" fmla="*/ 7347027 w 11658599"/>
              <a:gd name="connsiteY62" fmla="*/ 4539424 h 4920412"/>
              <a:gd name="connsiteX63" fmla="*/ 4629033 w 11658599"/>
              <a:gd name="connsiteY63" fmla="*/ 4539423 h 4920412"/>
              <a:gd name="connsiteX64" fmla="*/ 4670963 w 11658599"/>
              <a:gd name="connsiteY64" fmla="*/ 4575169 h 4920412"/>
              <a:gd name="connsiteX65" fmla="*/ 4574266 w 11658599"/>
              <a:gd name="connsiteY65" fmla="*/ 4546090 h 4920412"/>
              <a:gd name="connsiteX66" fmla="*/ 4629033 w 11658599"/>
              <a:gd name="connsiteY66" fmla="*/ 4539423 h 4920412"/>
              <a:gd name="connsiteX67" fmla="*/ 8391000 w 11658599"/>
              <a:gd name="connsiteY67" fmla="*/ 4524423 h 4920412"/>
              <a:gd name="connsiteX68" fmla="*/ 8422984 w 11658599"/>
              <a:gd name="connsiteY68" fmla="*/ 4541305 h 4920412"/>
              <a:gd name="connsiteX69" fmla="*/ 8401997 w 11658599"/>
              <a:gd name="connsiteY69" fmla="*/ 4557430 h 4920412"/>
              <a:gd name="connsiteX70" fmla="*/ 8370148 w 11658599"/>
              <a:gd name="connsiteY70" fmla="*/ 4555960 h 4920412"/>
              <a:gd name="connsiteX71" fmla="*/ 8391000 w 11658599"/>
              <a:gd name="connsiteY71" fmla="*/ 4524423 h 4920412"/>
              <a:gd name="connsiteX72" fmla="*/ 3585061 w 11658599"/>
              <a:gd name="connsiteY72" fmla="*/ 4524422 h 4920412"/>
              <a:gd name="connsiteX73" fmla="*/ 3605913 w 11658599"/>
              <a:gd name="connsiteY73" fmla="*/ 4555959 h 4920412"/>
              <a:gd name="connsiteX74" fmla="*/ 3574063 w 11658599"/>
              <a:gd name="connsiteY74" fmla="*/ 4557429 h 4920412"/>
              <a:gd name="connsiteX75" fmla="*/ 3553077 w 11658599"/>
              <a:gd name="connsiteY75" fmla="*/ 4541304 h 4920412"/>
              <a:gd name="connsiteX76" fmla="*/ 3585061 w 11658599"/>
              <a:gd name="connsiteY76" fmla="*/ 4524422 h 4920412"/>
              <a:gd name="connsiteX77" fmla="*/ 10607835 w 11658599"/>
              <a:gd name="connsiteY77" fmla="*/ 4521476 h 4920412"/>
              <a:gd name="connsiteX78" fmla="*/ 10650132 w 11658599"/>
              <a:gd name="connsiteY78" fmla="*/ 4530952 h 4920412"/>
              <a:gd name="connsiteX79" fmla="*/ 10615192 w 11658599"/>
              <a:gd name="connsiteY79" fmla="*/ 4588512 h 4920412"/>
              <a:gd name="connsiteX80" fmla="*/ 10597302 w 11658599"/>
              <a:gd name="connsiteY80" fmla="*/ 4531191 h 4920412"/>
              <a:gd name="connsiteX81" fmla="*/ 10607835 w 11658599"/>
              <a:gd name="connsiteY81" fmla="*/ 4521476 h 4920412"/>
              <a:gd name="connsiteX82" fmla="*/ 1368226 w 11658599"/>
              <a:gd name="connsiteY82" fmla="*/ 4521475 h 4920412"/>
              <a:gd name="connsiteX83" fmla="*/ 1378760 w 11658599"/>
              <a:gd name="connsiteY83" fmla="*/ 4531190 h 4920412"/>
              <a:gd name="connsiteX84" fmla="*/ 1360868 w 11658599"/>
              <a:gd name="connsiteY84" fmla="*/ 4588511 h 4920412"/>
              <a:gd name="connsiteX85" fmla="*/ 1325928 w 11658599"/>
              <a:gd name="connsiteY85" fmla="*/ 4530951 h 4920412"/>
              <a:gd name="connsiteX86" fmla="*/ 1368226 w 11658599"/>
              <a:gd name="connsiteY86" fmla="*/ 4521475 h 4920412"/>
              <a:gd name="connsiteX87" fmla="*/ 7201099 w 11658599"/>
              <a:gd name="connsiteY87" fmla="*/ 4508894 h 4920412"/>
              <a:gd name="connsiteX88" fmla="*/ 7172803 w 11658599"/>
              <a:gd name="connsiteY88" fmla="*/ 4532868 h 4920412"/>
              <a:gd name="connsiteX89" fmla="*/ 7197484 w 11658599"/>
              <a:gd name="connsiteY89" fmla="*/ 4550451 h 4920412"/>
              <a:gd name="connsiteX90" fmla="*/ 7205163 w 11658599"/>
              <a:gd name="connsiteY90" fmla="*/ 4558620 h 4920412"/>
              <a:gd name="connsiteX91" fmla="*/ 7216782 w 11658599"/>
              <a:gd name="connsiteY91" fmla="*/ 4546983 h 4920412"/>
              <a:gd name="connsiteX92" fmla="*/ 7201099 w 11658599"/>
              <a:gd name="connsiteY92" fmla="*/ 4508894 h 4920412"/>
              <a:gd name="connsiteX93" fmla="*/ 4774961 w 11658599"/>
              <a:gd name="connsiteY93" fmla="*/ 4508893 h 4920412"/>
              <a:gd name="connsiteX94" fmla="*/ 4759278 w 11658599"/>
              <a:gd name="connsiteY94" fmla="*/ 4546982 h 4920412"/>
              <a:gd name="connsiteX95" fmla="*/ 4770896 w 11658599"/>
              <a:gd name="connsiteY95" fmla="*/ 4558619 h 4920412"/>
              <a:gd name="connsiteX96" fmla="*/ 4778576 w 11658599"/>
              <a:gd name="connsiteY96" fmla="*/ 4550450 h 4920412"/>
              <a:gd name="connsiteX97" fmla="*/ 4803257 w 11658599"/>
              <a:gd name="connsiteY97" fmla="*/ 4532867 h 4920412"/>
              <a:gd name="connsiteX98" fmla="*/ 4774961 w 11658599"/>
              <a:gd name="connsiteY98" fmla="*/ 4508893 h 4920412"/>
              <a:gd name="connsiteX99" fmla="*/ 10320558 w 11658599"/>
              <a:gd name="connsiteY99" fmla="*/ 4498954 h 4920412"/>
              <a:gd name="connsiteX100" fmla="*/ 10350841 w 11658599"/>
              <a:gd name="connsiteY100" fmla="*/ 4546688 h 4920412"/>
              <a:gd name="connsiteX101" fmla="*/ 10280360 w 11658599"/>
              <a:gd name="connsiteY101" fmla="*/ 4532623 h 4920412"/>
              <a:gd name="connsiteX102" fmla="*/ 10320558 w 11658599"/>
              <a:gd name="connsiteY102" fmla="*/ 4498954 h 4920412"/>
              <a:gd name="connsiteX103" fmla="*/ 1655502 w 11658599"/>
              <a:gd name="connsiteY103" fmla="*/ 4498953 h 4920412"/>
              <a:gd name="connsiteX104" fmla="*/ 1695702 w 11658599"/>
              <a:gd name="connsiteY104" fmla="*/ 4532622 h 4920412"/>
              <a:gd name="connsiteX105" fmla="*/ 1625220 w 11658599"/>
              <a:gd name="connsiteY105" fmla="*/ 4546687 h 4920412"/>
              <a:gd name="connsiteX106" fmla="*/ 1655502 w 11658599"/>
              <a:gd name="connsiteY106" fmla="*/ 4498953 h 4920412"/>
              <a:gd name="connsiteX107" fmla="*/ 8289770 w 11658599"/>
              <a:gd name="connsiteY107" fmla="*/ 4466817 h 4920412"/>
              <a:gd name="connsiteX108" fmla="*/ 8360995 w 11658599"/>
              <a:gd name="connsiteY108" fmla="*/ 4469742 h 4920412"/>
              <a:gd name="connsiteX109" fmla="*/ 8291405 w 11658599"/>
              <a:gd name="connsiteY109" fmla="*/ 4491923 h 4920412"/>
              <a:gd name="connsiteX110" fmla="*/ 8211408 w 11658599"/>
              <a:gd name="connsiteY110" fmla="*/ 4484938 h 4920412"/>
              <a:gd name="connsiteX111" fmla="*/ 8289770 w 11658599"/>
              <a:gd name="connsiteY111" fmla="*/ 4466817 h 4920412"/>
              <a:gd name="connsiteX112" fmla="*/ 3686291 w 11658599"/>
              <a:gd name="connsiteY112" fmla="*/ 4466816 h 4920412"/>
              <a:gd name="connsiteX113" fmla="*/ 3764653 w 11658599"/>
              <a:gd name="connsiteY113" fmla="*/ 4484937 h 4920412"/>
              <a:gd name="connsiteX114" fmla="*/ 3684656 w 11658599"/>
              <a:gd name="connsiteY114" fmla="*/ 4491922 h 4920412"/>
              <a:gd name="connsiteX115" fmla="*/ 3615066 w 11658599"/>
              <a:gd name="connsiteY115" fmla="*/ 4469741 h 4920412"/>
              <a:gd name="connsiteX116" fmla="*/ 3686291 w 11658599"/>
              <a:gd name="connsiteY116" fmla="*/ 4466816 h 4920412"/>
              <a:gd name="connsiteX117" fmla="*/ 9012350 w 11658599"/>
              <a:gd name="connsiteY117" fmla="*/ 4466689 h 4920412"/>
              <a:gd name="connsiteX118" fmla="*/ 9038917 w 11658599"/>
              <a:gd name="connsiteY118" fmla="*/ 4495353 h 4920412"/>
              <a:gd name="connsiteX119" fmla="*/ 9008356 w 11658599"/>
              <a:gd name="connsiteY119" fmla="*/ 4533289 h 4920412"/>
              <a:gd name="connsiteX120" fmla="*/ 8999958 w 11658599"/>
              <a:gd name="connsiteY120" fmla="*/ 4535400 h 4920412"/>
              <a:gd name="connsiteX121" fmla="*/ 8986142 w 11658599"/>
              <a:gd name="connsiteY121" fmla="*/ 4495648 h 4920412"/>
              <a:gd name="connsiteX122" fmla="*/ 9012350 w 11658599"/>
              <a:gd name="connsiteY122" fmla="*/ 4466689 h 4920412"/>
              <a:gd name="connsiteX123" fmla="*/ 2963712 w 11658599"/>
              <a:gd name="connsiteY123" fmla="*/ 4466688 h 4920412"/>
              <a:gd name="connsiteX124" fmla="*/ 2989920 w 11658599"/>
              <a:gd name="connsiteY124" fmla="*/ 4495647 h 4920412"/>
              <a:gd name="connsiteX125" fmla="*/ 2976104 w 11658599"/>
              <a:gd name="connsiteY125" fmla="*/ 4535399 h 4920412"/>
              <a:gd name="connsiteX126" fmla="*/ 2967706 w 11658599"/>
              <a:gd name="connsiteY126" fmla="*/ 4533288 h 4920412"/>
              <a:gd name="connsiteX127" fmla="*/ 2937144 w 11658599"/>
              <a:gd name="connsiteY127" fmla="*/ 4495352 h 4920412"/>
              <a:gd name="connsiteX128" fmla="*/ 2963712 w 11658599"/>
              <a:gd name="connsiteY128" fmla="*/ 4466688 h 4920412"/>
              <a:gd name="connsiteX129" fmla="*/ 9434840 w 11658599"/>
              <a:gd name="connsiteY129" fmla="*/ 4450476 h 4920412"/>
              <a:gd name="connsiteX130" fmla="*/ 9417728 w 11658599"/>
              <a:gd name="connsiteY130" fmla="*/ 4536694 h 4920412"/>
              <a:gd name="connsiteX131" fmla="*/ 9400258 w 11658599"/>
              <a:gd name="connsiteY131" fmla="*/ 4565414 h 4920412"/>
              <a:gd name="connsiteX132" fmla="*/ 9356160 w 11658599"/>
              <a:gd name="connsiteY132" fmla="*/ 4565596 h 4920412"/>
              <a:gd name="connsiteX133" fmla="*/ 9400020 w 11658599"/>
              <a:gd name="connsiteY133" fmla="*/ 4522453 h 4920412"/>
              <a:gd name="connsiteX134" fmla="*/ 9373568 w 11658599"/>
              <a:gd name="connsiteY134" fmla="*/ 4508212 h 4920412"/>
              <a:gd name="connsiteX135" fmla="*/ 9382130 w 11658599"/>
              <a:gd name="connsiteY135" fmla="*/ 4450715 h 4920412"/>
              <a:gd name="connsiteX136" fmla="*/ 9434840 w 11658599"/>
              <a:gd name="connsiteY136" fmla="*/ 4450476 h 4920412"/>
              <a:gd name="connsiteX137" fmla="*/ 2541220 w 11658599"/>
              <a:gd name="connsiteY137" fmla="*/ 4450475 h 4920412"/>
              <a:gd name="connsiteX138" fmla="*/ 2593932 w 11658599"/>
              <a:gd name="connsiteY138" fmla="*/ 4450714 h 4920412"/>
              <a:gd name="connsiteX139" fmla="*/ 2602494 w 11658599"/>
              <a:gd name="connsiteY139" fmla="*/ 4508211 h 4920412"/>
              <a:gd name="connsiteX140" fmla="*/ 2576039 w 11658599"/>
              <a:gd name="connsiteY140" fmla="*/ 4522452 h 4920412"/>
              <a:gd name="connsiteX141" fmla="*/ 2619900 w 11658599"/>
              <a:gd name="connsiteY141" fmla="*/ 4565595 h 4920412"/>
              <a:gd name="connsiteX142" fmla="*/ 2575804 w 11658599"/>
              <a:gd name="connsiteY142" fmla="*/ 4565413 h 4920412"/>
              <a:gd name="connsiteX143" fmla="*/ 2558332 w 11658599"/>
              <a:gd name="connsiteY143" fmla="*/ 4536693 h 4920412"/>
              <a:gd name="connsiteX144" fmla="*/ 2541220 w 11658599"/>
              <a:gd name="connsiteY144" fmla="*/ 4450475 h 4920412"/>
              <a:gd name="connsiteX145" fmla="*/ 5988030 w 11658599"/>
              <a:gd name="connsiteY145" fmla="*/ 4430020 h 4920412"/>
              <a:gd name="connsiteX146" fmla="*/ 5979639 w 11658599"/>
              <a:gd name="connsiteY146" fmla="*/ 4441521 h 4920412"/>
              <a:gd name="connsiteX147" fmla="*/ 5978984 w 11658599"/>
              <a:gd name="connsiteY147" fmla="*/ 4445104 h 4920412"/>
              <a:gd name="connsiteX148" fmla="*/ 5981432 w 11658599"/>
              <a:gd name="connsiteY148" fmla="*/ 4458073 h 4920412"/>
              <a:gd name="connsiteX149" fmla="*/ 5982924 w 11658599"/>
              <a:gd name="connsiteY149" fmla="*/ 4470954 h 4920412"/>
              <a:gd name="connsiteX150" fmla="*/ 5987654 w 11658599"/>
              <a:gd name="connsiteY150" fmla="*/ 4482291 h 4920412"/>
              <a:gd name="connsiteX151" fmla="*/ 5988030 w 11658599"/>
              <a:gd name="connsiteY151" fmla="*/ 4483285 h 4920412"/>
              <a:gd name="connsiteX152" fmla="*/ 5988406 w 11658599"/>
              <a:gd name="connsiteY152" fmla="*/ 4482290 h 4920412"/>
              <a:gd name="connsiteX153" fmla="*/ 5993136 w 11658599"/>
              <a:gd name="connsiteY153" fmla="*/ 4470953 h 4920412"/>
              <a:gd name="connsiteX154" fmla="*/ 5994628 w 11658599"/>
              <a:gd name="connsiteY154" fmla="*/ 4458074 h 4920412"/>
              <a:gd name="connsiteX155" fmla="*/ 5997077 w 11658599"/>
              <a:gd name="connsiteY155" fmla="*/ 4445105 h 4920412"/>
              <a:gd name="connsiteX156" fmla="*/ 5996421 w 11658599"/>
              <a:gd name="connsiteY156" fmla="*/ 4441522 h 4920412"/>
              <a:gd name="connsiteX157" fmla="*/ 8395878 w 11658599"/>
              <a:gd name="connsiteY157" fmla="*/ 4426599 h 4920412"/>
              <a:gd name="connsiteX158" fmla="*/ 8457628 w 11658599"/>
              <a:gd name="connsiteY158" fmla="*/ 4440544 h 4920412"/>
              <a:gd name="connsiteX159" fmla="*/ 8361115 w 11658599"/>
              <a:gd name="connsiteY159" fmla="*/ 4512942 h 4920412"/>
              <a:gd name="connsiteX160" fmla="*/ 8378704 w 11658599"/>
              <a:gd name="connsiteY160" fmla="*/ 4498463 h 4920412"/>
              <a:gd name="connsiteX161" fmla="*/ 8395878 w 11658599"/>
              <a:gd name="connsiteY161" fmla="*/ 4426599 h 4920412"/>
              <a:gd name="connsiteX162" fmla="*/ 3580183 w 11658599"/>
              <a:gd name="connsiteY162" fmla="*/ 4426598 h 4920412"/>
              <a:gd name="connsiteX163" fmla="*/ 3597357 w 11658599"/>
              <a:gd name="connsiteY163" fmla="*/ 4498462 h 4920412"/>
              <a:gd name="connsiteX164" fmla="*/ 3614946 w 11658599"/>
              <a:gd name="connsiteY164" fmla="*/ 4512941 h 4920412"/>
              <a:gd name="connsiteX165" fmla="*/ 3518432 w 11658599"/>
              <a:gd name="connsiteY165" fmla="*/ 4440543 h 4920412"/>
              <a:gd name="connsiteX166" fmla="*/ 3580183 w 11658599"/>
              <a:gd name="connsiteY166" fmla="*/ 4426598 h 4920412"/>
              <a:gd name="connsiteX167" fmla="*/ 4795981 w 11658599"/>
              <a:gd name="connsiteY167" fmla="*/ 4371726 h 4920412"/>
              <a:gd name="connsiteX168" fmla="*/ 4796804 w 11658599"/>
              <a:gd name="connsiteY168" fmla="*/ 4386544 h 4920412"/>
              <a:gd name="connsiteX169" fmla="*/ 4821019 w 11658599"/>
              <a:gd name="connsiteY169" fmla="*/ 4404406 h 4920412"/>
              <a:gd name="connsiteX170" fmla="*/ 4839095 w 11658599"/>
              <a:gd name="connsiteY170" fmla="*/ 4403744 h 4920412"/>
              <a:gd name="connsiteX171" fmla="*/ 4834380 w 11658599"/>
              <a:gd name="connsiteY171" fmla="*/ 4382889 h 4920412"/>
              <a:gd name="connsiteX172" fmla="*/ 4830516 w 11658599"/>
              <a:gd name="connsiteY172" fmla="*/ 4374793 h 4920412"/>
              <a:gd name="connsiteX173" fmla="*/ 4812558 w 11658599"/>
              <a:gd name="connsiteY173" fmla="*/ 4376306 h 4920412"/>
              <a:gd name="connsiteX174" fmla="*/ 7180080 w 11658599"/>
              <a:gd name="connsiteY174" fmla="*/ 4371725 h 4920412"/>
              <a:gd name="connsiteX175" fmla="*/ 7163502 w 11658599"/>
              <a:gd name="connsiteY175" fmla="*/ 4376305 h 4920412"/>
              <a:gd name="connsiteX176" fmla="*/ 7145545 w 11658599"/>
              <a:gd name="connsiteY176" fmla="*/ 4374792 h 4920412"/>
              <a:gd name="connsiteX177" fmla="*/ 7141680 w 11658599"/>
              <a:gd name="connsiteY177" fmla="*/ 4382890 h 4920412"/>
              <a:gd name="connsiteX178" fmla="*/ 7136965 w 11658599"/>
              <a:gd name="connsiteY178" fmla="*/ 4403745 h 4920412"/>
              <a:gd name="connsiteX179" fmla="*/ 7155041 w 11658599"/>
              <a:gd name="connsiteY179" fmla="*/ 4404407 h 4920412"/>
              <a:gd name="connsiteX180" fmla="*/ 7179256 w 11658599"/>
              <a:gd name="connsiteY180" fmla="*/ 4386545 h 4920412"/>
              <a:gd name="connsiteX181" fmla="*/ 7840855 w 11658599"/>
              <a:gd name="connsiteY181" fmla="*/ 4314292 h 4920412"/>
              <a:gd name="connsiteX182" fmla="*/ 7902781 w 11658599"/>
              <a:gd name="connsiteY182" fmla="*/ 4371432 h 4920412"/>
              <a:gd name="connsiteX183" fmla="*/ 7841213 w 11658599"/>
              <a:gd name="connsiteY183" fmla="*/ 4386269 h 4920412"/>
              <a:gd name="connsiteX184" fmla="*/ 7840855 w 11658599"/>
              <a:gd name="connsiteY184" fmla="*/ 4314292 h 4920412"/>
              <a:gd name="connsiteX185" fmla="*/ 4135205 w 11658599"/>
              <a:gd name="connsiteY185" fmla="*/ 4314291 h 4920412"/>
              <a:gd name="connsiteX186" fmla="*/ 4134847 w 11658599"/>
              <a:gd name="connsiteY186" fmla="*/ 4386268 h 4920412"/>
              <a:gd name="connsiteX187" fmla="*/ 4073279 w 11658599"/>
              <a:gd name="connsiteY187" fmla="*/ 4371431 h 4920412"/>
              <a:gd name="connsiteX188" fmla="*/ 4135205 w 11658599"/>
              <a:gd name="connsiteY188" fmla="*/ 4314291 h 4920412"/>
              <a:gd name="connsiteX189" fmla="*/ 11277182 w 11658599"/>
              <a:gd name="connsiteY189" fmla="*/ 4263629 h 4920412"/>
              <a:gd name="connsiteX190" fmla="*/ 11291555 w 11658599"/>
              <a:gd name="connsiteY190" fmla="*/ 4269478 h 4920412"/>
              <a:gd name="connsiteX191" fmla="*/ 11221312 w 11658599"/>
              <a:gd name="connsiteY191" fmla="*/ 4298494 h 4920412"/>
              <a:gd name="connsiteX192" fmla="*/ 11277182 w 11658599"/>
              <a:gd name="connsiteY192" fmla="*/ 4263629 h 4920412"/>
              <a:gd name="connsiteX193" fmla="*/ 698878 w 11658599"/>
              <a:gd name="connsiteY193" fmla="*/ 4263627 h 4920412"/>
              <a:gd name="connsiteX194" fmla="*/ 754748 w 11658599"/>
              <a:gd name="connsiteY194" fmla="*/ 4298493 h 4920412"/>
              <a:gd name="connsiteX195" fmla="*/ 684506 w 11658599"/>
              <a:gd name="connsiteY195" fmla="*/ 4269477 h 4920412"/>
              <a:gd name="connsiteX196" fmla="*/ 698878 w 11658599"/>
              <a:gd name="connsiteY196" fmla="*/ 4263627 h 4920412"/>
              <a:gd name="connsiteX197" fmla="*/ 9803601 w 11658599"/>
              <a:gd name="connsiteY197" fmla="*/ 4233213 h 4920412"/>
              <a:gd name="connsiteX198" fmla="*/ 9830224 w 11658599"/>
              <a:gd name="connsiteY198" fmla="*/ 4290597 h 4920412"/>
              <a:gd name="connsiteX199" fmla="*/ 9815261 w 11658599"/>
              <a:gd name="connsiteY199" fmla="*/ 4303316 h 4920412"/>
              <a:gd name="connsiteX200" fmla="*/ 9800906 w 11658599"/>
              <a:gd name="connsiteY200" fmla="*/ 4297099 h 4920412"/>
              <a:gd name="connsiteX201" fmla="*/ 9777330 w 11658599"/>
              <a:gd name="connsiteY201" fmla="*/ 4262179 h 4920412"/>
              <a:gd name="connsiteX202" fmla="*/ 9803601 w 11658599"/>
              <a:gd name="connsiteY202" fmla="*/ 4233213 h 4920412"/>
              <a:gd name="connsiteX203" fmla="*/ 2172460 w 11658599"/>
              <a:gd name="connsiteY203" fmla="*/ 4233212 h 4920412"/>
              <a:gd name="connsiteX204" fmla="*/ 2198732 w 11658599"/>
              <a:gd name="connsiteY204" fmla="*/ 4262178 h 4920412"/>
              <a:gd name="connsiteX205" fmla="*/ 2175156 w 11658599"/>
              <a:gd name="connsiteY205" fmla="*/ 4297098 h 4920412"/>
              <a:gd name="connsiteX206" fmla="*/ 2160800 w 11658599"/>
              <a:gd name="connsiteY206" fmla="*/ 4303315 h 4920412"/>
              <a:gd name="connsiteX207" fmla="*/ 2145838 w 11658599"/>
              <a:gd name="connsiteY207" fmla="*/ 4290596 h 4920412"/>
              <a:gd name="connsiteX208" fmla="*/ 2172460 w 11658599"/>
              <a:gd name="connsiteY208" fmla="*/ 4233212 h 4920412"/>
              <a:gd name="connsiteX209" fmla="*/ 8025327 w 11658599"/>
              <a:gd name="connsiteY209" fmla="*/ 4227289 h 4920412"/>
              <a:gd name="connsiteX210" fmla="*/ 8148764 w 11658599"/>
              <a:gd name="connsiteY210" fmla="*/ 4269773 h 4920412"/>
              <a:gd name="connsiteX211" fmla="*/ 8052068 w 11658599"/>
              <a:gd name="connsiteY211" fmla="*/ 4298915 h 4920412"/>
              <a:gd name="connsiteX212" fmla="*/ 8025327 w 11658599"/>
              <a:gd name="connsiteY212" fmla="*/ 4227289 h 4920412"/>
              <a:gd name="connsiteX213" fmla="*/ 3950733 w 11658599"/>
              <a:gd name="connsiteY213" fmla="*/ 4227288 h 4920412"/>
              <a:gd name="connsiteX214" fmla="*/ 3923992 w 11658599"/>
              <a:gd name="connsiteY214" fmla="*/ 4298914 h 4920412"/>
              <a:gd name="connsiteX215" fmla="*/ 3827296 w 11658599"/>
              <a:gd name="connsiteY215" fmla="*/ 4269772 h 4920412"/>
              <a:gd name="connsiteX216" fmla="*/ 3950733 w 11658599"/>
              <a:gd name="connsiteY216" fmla="*/ 4227288 h 4920412"/>
              <a:gd name="connsiteX217" fmla="*/ 7681875 w 11658599"/>
              <a:gd name="connsiteY217" fmla="*/ 4200127 h 4920412"/>
              <a:gd name="connsiteX218" fmla="*/ 7646634 w 11658599"/>
              <a:gd name="connsiteY218" fmla="*/ 4200309 h 4920412"/>
              <a:gd name="connsiteX219" fmla="*/ 7646873 w 11658599"/>
              <a:gd name="connsiteY219" fmla="*/ 4243327 h 4920412"/>
              <a:gd name="connsiteX220" fmla="*/ 7663212 w 11658599"/>
              <a:gd name="connsiteY220" fmla="*/ 4244773 h 4920412"/>
              <a:gd name="connsiteX221" fmla="*/ 7681875 w 11658599"/>
              <a:gd name="connsiteY221" fmla="*/ 4200127 h 4920412"/>
              <a:gd name="connsiteX222" fmla="*/ 4294185 w 11658599"/>
              <a:gd name="connsiteY222" fmla="*/ 4200126 h 4920412"/>
              <a:gd name="connsiteX223" fmla="*/ 4312848 w 11658599"/>
              <a:gd name="connsiteY223" fmla="*/ 4244772 h 4920412"/>
              <a:gd name="connsiteX224" fmla="*/ 4329187 w 11658599"/>
              <a:gd name="connsiteY224" fmla="*/ 4243326 h 4920412"/>
              <a:gd name="connsiteX225" fmla="*/ 4329427 w 11658599"/>
              <a:gd name="connsiteY225" fmla="*/ 4200308 h 4920412"/>
              <a:gd name="connsiteX226" fmla="*/ 8262804 w 11658599"/>
              <a:gd name="connsiteY226" fmla="*/ 4183072 h 4920412"/>
              <a:gd name="connsiteX227" fmla="*/ 8263169 w 11658599"/>
              <a:gd name="connsiteY227" fmla="*/ 4254992 h 4920412"/>
              <a:gd name="connsiteX228" fmla="*/ 8192680 w 11658599"/>
              <a:gd name="connsiteY228" fmla="*/ 4255294 h 4920412"/>
              <a:gd name="connsiteX229" fmla="*/ 8262804 w 11658599"/>
              <a:gd name="connsiteY229" fmla="*/ 4183072 h 4920412"/>
              <a:gd name="connsiteX230" fmla="*/ 3713256 w 11658599"/>
              <a:gd name="connsiteY230" fmla="*/ 4183071 h 4920412"/>
              <a:gd name="connsiteX231" fmla="*/ 3783380 w 11658599"/>
              <a:gd name="connsiteY231" fmla="*/ 4255293 h 4920412"/>
              <a:gd name="connsiteX232" fmla="*/ 3712891 w 11658599"/>
              <a:gd name="connsiteY232" fmla="*/ 4254991 h 4920412"/>
              <a:gd name="connsiteX233" fmla="*/ 3713256 w 11658599"/>
              <a:gd name="connsiteY233" fmla="*/ 4183071 h 4920412"/>
              <a:gd name="connsiteX234" fmla="*/ 4439244 w 11658599"/>
              <a:gd name="connsiteY234" fmla="*/ 4115681 h 4920412"/>
              <a:gd name="connsiteX235" fmla="*/ 4437529 w 11658599"/>
              <a:gd name="connsiteY235" fmla="*/ 4115890 h 4920412"/>
              <a:gd name="connsiteX236" fmla="*/ 4429271 w 11658599"/>
              <a:gd name="connsiteY236" fmla="*/ 4123913 h 4920412"/>
              <a:gd name="connsiteX237" fmla="*/ 4422604 w 11658599"/>
              <a:gd name="connsiteY237" fmla="*/ 4129037 h 4920412"/>
              <a:gd name="connsiteX238" fmla="*/ 4426603 w 11658599"/>
              <a:gd name="connsiteY238" fmla="*/ 4136215 h 4920412"/>
              <a:gd name="connsiteX239" fmla="*/ 4426537 w 11658599"/>
              <a:gd name="connsiteY239" fmla="*/ 4157705 h 4920412"/>
              <a:gd name="connsiteX240" fmla="*/ 4452926 w 11658599"/>
              <a:gd name="connsiteY240" fmla="*/ 4143464 h 4920412"/>
              <a:gd name="connsiteX241" fmla="*/ 4439983 w 11658599"/>
              <a:gd name="connsiteY241" fmla="*/ 4122060 h 4920412"/>
              <a:gd name="connsiteX242" fmla="*/ 7536816 w 11658599"/>
              <a:gd name="connsiteY242" fmla="*/ 4115680 h 4920412"/>
              <a:gd name="connsiteX243" fmla="*/ 7536077 w 11658599"/>
              <a:gd name="connsiteY243" fmla="*/ 4122061 h 4920412"/>
              <a:gd name="connsiteX244" fmla="*/ 7523134 w 11658599"/>
              <a:gd name="connsiteY244" fmla="*/ 4143465 h 4920412"/>
              <a:gd name="connsiteX245" fmla="*/ 7549523 w 11658599"/>
              <a:gd name="connsiteY245" fmla="*/ 4157706 h 4920412"/>
              <a:gd name="connsiteX246" fmla="*/ 7549457 w 11658599"/>
              <a:gd name="connsiteY246" fmla="*/ 4136216 h 4920412"/>
              <a:gd name="connsiteX247" fmla="*/ 7553457 w 11658599"/>
              <a:gd name="connsiteY247" fmla="*/ 4129037 h 4920412"/>
              <a:gd name="connsiteX248" fmla="*/ 7546789 w 11658599"/>
              <a:gd name="connsiteY248" fmla="*/ 4123912 h 4920412"/>
              <a:gd name="connsiteX249" fmla="*/ 7538531 w 11658599"/>
              <a:gd name="connsiteY249" fmla="*/ 4115889 h 4920412"/>
              <a:gd name="connsiteX250" fmla="*/ 9528722 w 11658599"/>
              <a:gd name="connsiteY250" fmla="*/ 4071004 h 4920412"/>
              <a:gd name="connsiteX251" fmla="*/ 9600460 w 11658599"/>
              <a:gd name="connsiteY251" fmla="*/ 4076212 h 4920412"/>
              <a:gd name="connsiteX252" fmla="*/ 9588254 w 11658599"/>
              <a:gd name="connsiteY252" fmla="*/ 4114813 h 4920412"/>
              <a:gd name="connsiteX253" fmla="*/ 9570228 w 11658599"/>
              <a:gd name="connsiteY253" fmla="*/ 4116758 h 4920412"/>
              <a:gd name="connsiteX254" fmla="*/ 9512326 w 11658599"/>
              <a:gd name="connsiteY254" fmla="*/ 4076633 h 4920412"/>
              <a:gd name="connsiteX255" fmla="*/ 9528722 w 11658599"/>
              <a:gd name="connsiteY255" fmla="*/ 4071004 h 4920412"/>
              <a:gd name="connsiteX256" fmla="*/ 2447340 w 11658599"/>
              <a:gd name="connsiteY256" fmla="*/ 4071003 h 4920412"/>
              <a:gd name="connsiteX257" fmla="*/ 2463736 w 11658599"/>
              <a:gd name="connsiteY257" fmla="*/ 4076632 h 4920412"/>
              <a:gd name="connsiteX258" fmla="*/ 2405831 w 11658599"/>
              <a:gd name="connsiteY258" fmla="*/ 4116757 h 4920412"/>
              <a:gd name="connsiteX259" fmla="*/ 2387807 w 11658599"/>
              <a:gd name="connsiteY259" fmla="*/ 4114812 h 4920412"/>
              <a:gd name="connsiteX260" fmla="*/ 2375600 w 11658599"/>
              <a:gd name="connsiteY260" fmla="*/ 4076211 h 4920412"/>
              <a:gd name="connsiteX261" fmla="*/ 2447340 w 11658599"/>
              <a:gd name="connsiteY261" fmla="*/ 4071003 h 4920412"/>
              <a:gd name="connsiteX262" fmla="*/ 7751402 w 11658599"/>
              <a:gd name="connsiteY262" fmla="*/ 3998845 h 4920412"/>
              <a:gd name="connsiteX263" fmla="*/ 7839661 w 11658599"/>
              <a:gd name="connsiteY263" fmla="*/ 4041448 h 4920412"/>
              <a:gd name="connsiteX264" fmla="*/ 7707725 w 11658599"/>
              <a:gd name="connsiteY264" fmla="*/ 4085006 h 4920412"/>
              <a:gd name="connsiteX265" fmla="*/ 7743148 w 11658599"/>
              <a:gd name="connsiteY265" fmla="*/ 4113607 h 4920412"/>
              <a:gd name="connsiteX266" fmla="*/ 7725860 w 11658599"/>
              <a:gd name="connsiteY266" fmla="*/ 4134241 h 4920412"/>
              <a:gd name="connsiteX267" fmla="*/ 7705972 w 11658599"/>
              <a:gd name="connsiteY267" fmla="*/ 4131303 h 4920412"/>
              <a:gd name="connsiteX268" fmla="*/ 7663865 w 11658599"/>
              <a:gd name="connsiteY268" fmla="*/ 4099725 h 4920412"/>
              <a:gd name="connsiteX269" fmla="*/ 7751402 w 11658599"/>
              <a:gd name="connsiteY269" fmla="*/ 3998845 h 4920412"/>
              <a:gd name="connsiteX270" fmla="*/ 4224658 w 11658599"/>
              <a:gd name="connsiteY270" fmla="*/ 3998844 h 4920412"/>
              <a:gd name="connsiteX271" fmla="*/ 4312195 w 11658599"/>
              <a:gd name="connsiteY271" fmla="*/ 4099724 h 4920412"/>
              <a:gd name="connsiteX272" fmla="*/ 4270088 w 11658599"/>
              <a:gd name="connsiteY272" fmla="*/ 4131302 h 4920412"/>
              <a:gd name="connsiteX273" fmla="*/ 4250200 w 11658599"/>
              <a:gd name="connsiteY273" fmla="*/ 4134240 h 4920412"/>
              <a:gd name="connsiteX274" fmla="*/ 4232912 w 11658599"/>
              <a:gd name="connsiteY274" fmla="*/ 4113606 h 4920412"/>
              <a:gd name="connsiteX275" fmla="*/ 4268335 w 11658599"/>
              <a:gd name="connsiteY275" fmla="*/ 4085005 h 4920412"/>
              <a:gd name="connsiteX276" fmla="*/ 4136399 w 11658599"/>
              <a:gd name="connsiteY276" fmla="*/ 4041447 h 4920412"/>
              <a:gd name="connsiteX277" fmla="*/ 4224658 w 11658599"/>
              <a:gd name="connsiteY277" fmla="*/ 3998844 h 4920412"/>
              <a:gd name="connsiteX278" fmla="*/ 11658599 w 11658599"/>
              <a:gd name="connsiteY278" fmla="*/ 3987537 h 4920412"/>
              <a:gd name="connsiteX279" fmla="*/ 11658599 w 11658599"/>
              <a:gd name="connsiteY279" fmla="*/ 4006894 h 4920412"/>
              <a:gd name="connsiteX280" fmla="*/ 11651284 w 11658599"/>
              <a:gd name="connsiteY280" fmla="*/ 4009493 h 4920412"/>
              <a:gd name="connsiteX281" fmla="*/ 254480 w 11658599"/>
              <a:gd name="connsiteY281" fmla="*/ 3965814 h 4920412"/>
              <a:gd name="connsiteX282" fmla="*/ 324778 w 11658599"/>
              <a:gd name="connsiteY282" fmla="*/ 4009492 h 4920412"/>
              <a:gd name="connsiteX283" fmla="*/ 254480 w 11658599"/>
              <a:gd name="connsiteY283" fmla="*/ 3965814 h 4920412"/>
              <a:gd name="connsiteX284" fmla="*/ 4250553 w 11658599"/>
              <a:gd name="connsiteY284" fmla="*/ 3902220 h 4920412"/>
              <a:gd name="connsiteX285" fmla="*/ 4251582 w 11658599"/>
              <a:gd name="connsiteY285" fmla="*/ 3912745 h 4920412"/>
              <a:gd name="connsiteX286" fmla="*/ 4253931 w 11658599"/>
              <a:gd name="connsiteY286" fmla="*/ 3908024 h 4920412"/>
              <a:gd name="connsiteX287" fmla="*/ 7725509 w 11658599"/>
              <a:gd name="connsiteY287" fmla="*/ 3902218 h 4920412"/>
              <a:gd name="connsiteX288" fmla="*/ 7722128 w 11658599"/>
              <a:gd name="connsiteY288" fmla="*/ 3908023 h 4920412"/>
              <a:gd name="connsiteX289" fmla="*/ 7724478 w 11658599"/>
              <a:gd name="connsiteY289" fmla="*/ 3912746 h 4920412"/>
              <a:gd name="connsiteX290" fmla="*/ 9871872 w 11658599"/>
              <a:gd name="connsiteY290" fmla="*/ 3787870 h 4920412"/>
              <a:gd name="connsiteX291" fmla="*/ 9872167 w 11658599"/>
              <a:gd name="connsiteY291" fmla="*/ 3845192 h 4920412"/>
              <a:gd name="connsiteX292" fmla="*/ 9828188 w 11658599"/>
              <a:gd name="connsiteY292" fmla="*/ 3845368 h 4920412"/>
              <a:gd name="connsiteX293" fmla="*/ 9871872 w 11658599"/>
              <a:gd name="connsiteY293" fmla="*/ 3787870 h 4920412"/>
              <a:gd name="connsiteX294" fmla="*/ 2104188 w 11658599"/>
              <a:gd name="connsiteY294" fmla="*/ 3787869 h 4920412"/>
              <a:gd name="connsiteX295" fmla="*/ 2147872 w 11658599"/>
              <a:gd name="connsiteY295" fmla="*/ 3845367 h 4920412"/>
              <a:gd name="connsiteX296" fmla="*/ 2103894 w 11658599"/>
              <a:gd name="connsiteY296" fmla="*/ 3845191 h 4920412"/>
              <a:gd name="connsiteX297" fmla="*/ 9509833 w 11658599"/>
              <a:gd name="connsiteY297" fmla="*/ 3787711 h 4920412"/>
              <a:gd name="connsiteX298" fmla="*/ 9546254 w 11658599"/>
              <a:gd name="connsiteY298" fmla="*/ 3789365 h 4920412"/>
              <a:gd name="connsiteX299" fmla="*/ 9493474 w 11658599"/>
              <a:gd name="connsiteY299" fmla="*/ 3818325 h 4920412"/>
              <a:gd name="connsiteX300" fmla="*/ 9509833 w 11658599"/>
              <a:gd name="connsiteY300" fmla="*/ 3787711 h 4920412"/>
              <a:gd name="connsiteX301" fmla="*/ 2466228 w 11658599"/>
              <a:gd name="connsiteY301" fmla="*/ 3787710 h 4920412"/>
              <a:gd name="connsiteX302" fmla="*/ 2482588 w 11658599"/>
              <a:gd name="connsiteY302" fmla="*/ 3818324 h 4920412"/>
              <a:gd name="connsiteX303" fmla="*/ 2429808 w 11658599"/>
              <a:gd name="connsiteY303" fmla="*/ 3789364 h 4920412"/>
              <a:gd name="connsiteX304" fmla="*/ 2466228 w 11658599"/>
              <a:gd name="connsiteY304" fmla="*/ 3787710 h 4920412"/>
              <a:gd name="connsiteX305" fmla="*/ 9651801 w 11658599"/>
              <a:gd name="connsiteY305" fmla="*/ 3774465 h 4920412"/>
              <a:gd name="connsiteX306" fmla="*/ 9651977 w 11658599"/>
              <a:gd name="connsiteY306" fmla="*/ 3817546 h 4920412"/>
              <a:gd name="connsiteX307" fmla="*/ 9660715 w 11658599"/>
              <a:gd name="connsiteY307" fmla="*/ 3774465 h 4920412"/>
              <a:gd name="connsiteX308" fmla="*/ 9713727 w 11658599"/>
              <a:gd name="connsiteY308" fmla="*/ 3831667 h 4920412"/>
              <a:gd name="connsiteX309" fmla="*/ 9679617 w 11658599"/>
              <a:gd name="connsiteY309" fmla="*/ 3847811 h 4920412"/>
              <a:gd name="connsiteX310" fmla="*/ 9634564 w 11658599"/>
              <a:gd name="connsiteY310" fmla="*/ 3846266 h 4920412"/>
              <a:gd name="connsiteX311" fmla="*/ 9651801 w 11658599"/>
              <a:gd name="connsiteY311" fmla="*/ 3774465 h 4920412"/>
              <a:gd name="connsiteX312" fmla="*/ 2315346 w 11658599"/>
              <a:gd name="connsiteY312" fmla="*/ 3774464 h 4920412"/>
              <a:gd name="connsiteX313" fmla="*/ 2324084 w 11658599"/>
              <a:gd name="connsiteY313" fmla="*/ 3817545 h 4920412"/>
              <a:gd name="connsiteX314" fmla="*/ 2324260 w 11658599"/>
              <a:gd name="connsiteY314" fmla="*/ 3774464 h 4920412"/>
              <a:gd name="connsiteX315" fmla="*/ 2341496 w 11658599"/>
              <a:gd name="connsiteY315" fmla="*/ 3846265 h 4920412"/>
              <a:gd name="connsiteX316" fmla="*/ 2296444 w 11658599"/>
              <a:gd name="connsiteY316" fmla="*/ 3847810 h 4920412"/>
              <a:gd name="connsiteX317" fmla="*/ 2262334 w 11658599"/>
              <a:gd name="connsiteY317" fmla="*/ 3831666 h 4920412"/>
              <a:gd name="connsiteX318" fmla="*/ 2315346 w 11658599"/>
              <a:gd name="connsiteY318" fmla="*/ 3774464 h 4920412"/>
              <a:gd name="connsiteX319" fmla="*/ 7838342 w 11658599"/>
              <a:gd name="connsiteY319" fmla="*/ 3768661 h 4920412"/>
              <a:gd name="connsiteX320" fmla="*/ 7853538 w 11658599"/>
              <a:gd name="connsiteY320" fmla="*/ 3864722 h 4920412"/>
              <a:gd name="connsiteX321" fmla="*/ 7873885 w 11658599"/>
              <a:gd name="connsiteY321" fmla="*/ 3840286 h 4920412"/>
              <a:gd name="connsiteX322" fmla="*/ 7838342 w 11658599"/>
              <a:gd name="connsiteY322" fmla="*/ 3768661 h 4920412"/>
              <a:gd name="connsiteX323" fmla="*/ 4137718 w 11658599"/>
              <a:gd name="connsiteY323" fmla="*/ 3768660 h 4920412"/>
              <a:gd name="connsiteX324" fmla="*/ 4102175 w 11658599"/>
              <a:gd name="connsiteY324" fmla="*/ 3840285 h 4920412"/>
              <a:gd name="connsiteX325" fmla="*/ 4122522 w 11658599"/>
              <a:gd name="connsiteY325" fmla="*/ 3864721 h 4920412"/>
              <a:gd name="connsiteX326" fmla="*/ 4137718 w 11658599"/>
              <a:gd name="connsiteY326" fmla="*/ 3768660 h 4920412"/>
              <a:gd name="connsiteX327" fmla="*/ 8817474 w 11658599"/>
              <a:gd name="connsiteY327" fmla="*/ 3760693 h 4920412"/>
              <a:gd name="connsiteX328" fmla="*/ 8859652 w 11658599"/>
              <a:gd name="connsiteY328" fmla="*/ 3792538 h 4920412"/>
              <a:gd name="connsiteX329" fmla="*/ 8838652 w 11658599"/>
              <a:gd name="connsiteY329" fmla="*/ 3808638 h 4920412"/>
              <a:gd name="connsiteX330" fmla="*/ 8806878 w 11658599"/>
              <a:gd name="connsiteY330" fmla="*/ 3807193 h 4920412"/>
              <a:gd name="connsiteX331" fmla="*/ 8806640 w 11658599"/>
              <a:gd name="connsiteY331" fmla="*/ 3764112 h 4920412"/>
              <a:gd name="connsiteX332" fmla="*/ 8817474 w 11658599"/>
              <a:gd name="connsiteY332" fmla="*/ 3760693 h 4920412"/>
              <a:gd name="connsiteX333" fmla="*/ 3158588 w 11658599"/>
              <a:gd name="connsiteY333" fmla="*/ 3760692 h 4920412"/>
              <a:gd name="connsiteX334" fmla="*/ 3169421 w 11658599"/>
              <a:gd name="connsiteY334" fmla="*/ 3764111 h 4920412"/>
              <a:gd name="connsiteX335" fmla="*/ 3169182 w 11658599"/>
              <a:gd name="connsiteY335" fmla="*/ 3807192 h 4920412"/>
              <a:gd name="connsiteX336" fmla="*/ 3137408 w 11658599"/>
              <a:gd name="connsiteY336" fmla="*/ 3808637 h 4920412"/>
              <a:gd name="connsiteX337" fmla="*/ 3116409 w 11658599"/>
              <a:gd name="connsiteY337" fmla="*/ 3792537 h 4920412"/>
              <a:gd name="connsiteX338" fmla="*/ 3158588 w 11658599"/>
              <a:gd name="connsiteY338" fmla="*/ 3760692 h 4920412"/>
              <a:gd name="connsiteX339" fmla="*/ 9169323 w 11658599"/>
              <a:gd name="connsiteY339" fmla="*/ 3756338 h 4920412"/>
              <a:gd name="connsiteX340" fmla="*/ 9202746 w 11658599"/>
              <a:gd name="connsiteY340" fmla="*/ 3762322 h 4920412"/>
              <a:gd name="connsiteX341" fmla="*/ 9176079 w 11658599"/>
              <a:gd name="connsiteY341" fmla="*/ 3799441 h 4920412"/>
              <a:gd name="connsiteX342" fmla="*/ 9155712 w 11658599"/>
              <a:gd name="connsiteY342" fmla="*/ 3800127 h 4920412"/>
              <a:gd name="connsiteX343" fmla="*/ 9141291 w 11658599"/>
              <a:gd name="connsiteY343" fmla="*/ 3791281 h 4920412"/>
              <a:gd name="connsiteX344" fmla="*/ 9169323 w 11658599"/>
              <a:gd name="connsiteY344" fmla="*/ 3756338 h 4920412"/>
              <a:gd name="connsiteX345" fmla="*/ 2806738 w 11658599"/>
              <a:gd name="connsiteY345" fmla="*/ 3756337 h 4920412"/>
              <a:gd name="connsiteX346" fmla="*/ 2834770 w 11658599"/>
              <a:gd name="connsiteY346" fmla="*/ 3791280 h 4920412"/>
              <a:gd name="connsiteX347" fmla="*/ 2820348 w 11658599"/>
              <a:gd name="connsiteY347" fmla="*/ 3800126 h 4920412"/>
              <a:gd name="connsiteX348" fmla="*/ 2799982 w 11658599"/>
              <a:gd name="connsiteY348" fmla="*/ 3799440 h 4920412"/>
              <a:gd name="connsiteX349" fmla="*/ 2773316 w 11658599"/>
              <a:gd name="connsiteY349" fmla="*/ 3762321 h 4920412"/>
              <a:gd name="connsiteX350" fmla="*/ 2806738 w 11658599"/>
              <a:gd name="connsiteY350" fmla="*/ 3756337 h 4920412"/>
              <a:gd name="connsiteX351" fmla="*/ 8595244 w 11658599"/>
              <a:gd name="connsiteY351" fmla="*/ 3750651 h 4920412"/>
              <a:gd name="connsiteX352" fmla="*/ 8586688 w 11658599"/>
              <a:gd name="connsiteY352" fmla="*/ 3793851 h 4920412"/>
              <a:gd name="connsiteX353" fmla="*/ 8527235 w 11658599"/>
              <a:gd name="connsiteY353" fmla="*/ 3799701 h 4920412"/>
              <a:gd name="connsiteX354" fmla="*/ 8498674 w 11658599"/>
              <a:gd name="connsiteY354" fmla="*/ 3794271 h 4920412"/>
              <a:gd name="connsiteX355" fmla="*/ 8595244 w 11658599"/>
              <a:gd name="connsiteY355" fmla="*/ 3750651 h 4920412"/>
              <a:gd name="connsiteX356" fmla="*/ 3380817 w 11658599"/>
              <a:gd name="connsiteY356" fmla="*/ 3750650 h 4920412"/>
              <a:gd name="connsiteX357" fmla="*/ 3477387 w 11658599"/>
              <a:gd name="connsiteY357" fmla="*/ 3794270 h 4920412"/>
              <a:gd name="connsiteX358" fmla="*/ 3448827 w 11658599"/>
              <a:gd name="connsiteY358" fmla="*/ 3799700 h 4920412"/>
              <a:gd name="connsiteX359" fmla="*/ 3389373 w 11658599"/>
              <a:gd name="connsiteY359" fmla="*/ 3793850 h 4920412"/>
              <a:gd name="connsiteX360" fmla="*/ 3380817 w 11658599"/>
              <a:gd name="connsiteY360" fmla="*/ 3750650 h 4920412"/>
              <a:gd name="connsiteX361" fmla="*/ 9017853 w 11658599"/>
              <a:gd name="connsiteY361" fmla="*/ 3748678 h 4920412"/>
              <a:gd name="connsiteX362" fmla="*/ 8974057 w 11658599"/>
              <a:gd name="connsiteY362" fmla="*/ 3792060 h 4920412"/>
              <a:gd name="connsiteX363" fmla="*/ 8973874 w 11658599"/>
              <a:gd name="connsiteY363" fmla="*/ 3748854 h 4920412"/>
              <a:gd name="connsiteX364" fmla="*/ 2958208 w 11658599"/>
              <a:gd name="connsiteY364" fmla="*/ 3748677 h 4920412"/>
              <a:gd name="connsiteX365" fmla="*/ 3002188 w 11658599"/>
              <a:gd name="connsiteY365" fmla="*/ 3748853 h 4920412"/>
              <a:gd name="connsiteX366" fmla="*/ 3002003 w 11658599"/>
              <a:gd name="connsiteY366" fmla="*/ 3792059 h 4920412"/>
              <a:gd name="connsiteX367" fmla="*/ 2958208 w 11658599"/>
              <a:gd name="connsiteY367" fmla="*/ 3748677 h 4920412"/>
              <a:gd name="connsiteX368" fmla="*/ 8660139 w 11658599"/>
              <a:gd name="connsiteY368" fmla="*/ 3729124 h 4920412"/>
              <a:gd name="connsiteX369" fmla="*/ 8736214 w 11658599"/>
              <a:gd name="connsiteY369" fmla="*/ 3749997 h 4920412"/>
              <a:gd name="connsiteX370" fmla="*/ 8639645 w 11658599"/>
              <a:gd name="connsiteY370" fmla="*/ 3807972 h 4920412"/>
              <a:gd name="connsiteX371" fmla="*/ 8648081 w 11658599"/>
              <a:gd name="connsiteY371" fmla="*/ 3736114 h 4920412"/>
              <a:gd name="connsiteX372" fmla="*/ 8660139 w 11658599"/>
              <a:gd name="connsiteY372" fmla="*/ 3729124 h 4920412"/>
              <a:gd name="connsiteX373" fmla="*/ 3315922 w 11658599"/>
              <a:gd name="connsiteY373" fmla="*/ 3729123 h 4920412"/>
              <a:gd name="connsiteX374" fmla="*/ 3327981 w 11658599"/>
              <a:gd name="connsiteY374" fmla="*/ 3736113 h 4920412"/>
              <a:gd name="connsiteX375" fmla="*/ 3336416 w 11658599"/>
              <a:gd name="connsiteY375" fmla="*/ 3807971 h 4920412"/>
              <a:gd name="connsiteX376" fmla="*/ 3239847 w 11658599"/>
              <a:gd name="connsiteY376" fmla="*/ 3749996 h 4920412"/>
              <a:gd name="connsiteX377" fmla="*/ 3315922 w 11658599"/>
              <a:gd name="connsiteY377" fmla="*/ 3729123 h 4920412"/>
              <a:gd name="connsiteX378" fmla="*/ 7987567 w 11658599"/>
              <a:gd name="connsiteY378" fmla="*/ 3696087 h 4920412"/>
              <a:gd name="connsiteX379" fmla="*/ 7899734 w 11658599"/>
              <a:gd name="connsiteY379" fmla="*/ 3725102 h 4920412"/>
              <a:gd name="connsiteX380" fmla="*/ 7943833 w 11658599"/>
              <a:gd name="connsiteY380" fmla="*/ 3753641 h 4920412"/>
              <a:gd name="connsiteX381" fmla="*/ 7996487 w 11658599"/>
              <a:gd name="connsiteY381" fmla="*/ 3724625 h 4920412"/>
              <a:gd name="connsiteX382" fmla="*/ 7987567 w 11658599"/>
              <a:gd name="connsiteY382" fmla="*/ 3696087 h 4920412"/>
              <a:gd name="connsiteX383" fmla="*/ 3988493 w 11658599"/>
              <a:gd name="connsiteY383" fmla="*/ 3696086 h 4920412"/>
              <a:gd name="connsiteX384" fmla="*/ 3979573 w 11658599"/>
              <a:gd name="connsiteY384" fmla="*/ 3724624 h 4920412"/>
              <a:gd name="connsiteX385" fmla="*/ 4032227 w 11658599"/>
              <a:gd name="connsiteY385" fmla="*/ 3753640 h 4920412"/>
              <a:gd name="connsiteX386" fmla="*/ 4076326 w 11658599"/>
              <a:gd name="connsiteY386" fmla="*/ 3725101 h 4920412"/>
              <a:gd name="connsiteX387" fmla="*/ 3988493 w 11658599"/>
              <a:gd name="connsiteY387" fmla="*/ 3696086 h 4920412"/>
              <a:gd name="connsiteX388" fmla="*/ 8194805 w 11658599"/>
              <a:gd name="connsiteY388" fmla="*/ 3691184 h 4920412"/>
              <a:gd name="connsiteX389" fmla="*/ 8163778 w 11658599"/>
              <a:gd name="connsiteY389" fmla="*/ 3709605 h 4920412"/>
              <a:gd name="connsiteX390" fmla="*/ 8200021 w 11658599"/>
              <a:gd name="connsiteY390" fmla="*/ 3725897 h 4920412"/>
              <a:gd name="connsiteX391" fmla="*/ 8216677 w 11658599"/>
              <a:gd name="connsiteY391" fmla="*/ 3723607 h 4920412"/>
              <a:gd name="connsiteX392" fmla="*/ 8194805 w 11658599"/>
              <a:gd name="connsiteY392" fmla="*/ 3691184 h 4920412"/>
              <a:gd name="connsiteX393" fmla="*/ 3781256 w 11658599"/>
              <a:gd name="connsiteY393" fmla="*/ 3691182 h 4920412"/>
              <a:gd name="connsiteX394" fmla="*/ 3759383 w 11658599"/>
              <a:gd name="connsiteY394" fmla="*/ 3723606 h 4920412"/>
              <a:gd name="connsiteX395" fmla="*/ 3776040 w 11658599"/>
              <a:gd name="connsiteY395" fmla="*/ 3725896 h 4920412"/>
              <a:gd name="connsiteX396" fmla="*/ 3812282 w 11658599"/>
              <a:gd name="connsiteY396" fmla="*/ 3709604 h 4920412"/>
              <a:gd name="connsiteX397" fmla="*/ 3781256 w 11658599"/>
              <a:gd name="connsiteY397" fmla="*/ 3691182 h 4920412"/>
              <a:gd name="connsiteX398" fmla="*/ 9550122 w 11658599"/>
              <a:gd name="connsiteY398" fmla="*/ 3644193 h 4920412"/>
              <a:gd name="connsiteX399" fmla="*/ 9563183 w 11658599"/>
              <a:gd name="connsiteY399" fmla="*/ 3645644 h 4920412"/>
              <a:gd name="connsiteX400" fmla="*/ 9581017 w 11658599"/>
              <a:gd name="connsiteY400" fmla="*/ 3688662 h 4920412"/>
              <a:gd name="connsiteX401" fmla="*/ 9528363 w 11658599"/>
              <a:gd name="connsiteY401" fmla="*/ 3732044 h 4920412"/>
              <a:gd name="connsiteX402" fmla="*/ 9550122 w 11658599"/>
              <a:gd name="connsiteY402" fmla="*/ 3644193 h 4920412"/>
              <a:gd name="connsiteX403" fmla="*/ 2425938 w 11658599"/>
              <a:gd name="connsiteY403" fmla="*/ 3644192 h 4920412"/>
              <a:gd name="connsiteX404" fmla="*/ 2447698 w 11658599"/>
              <a:gd name="connsiteY404" fmla="*/ 3732043 h 4920412"/>
              <a:gd name="connsiteX405" fmla="*/ 2395044 w 11658599"/>
              <a:gd name="connsiteY405" fmla="*/ 3688661 h 4920412"/>
              <a:gd name="connsiteX406" fmla="*/ 2412878 w 11658599"/>
              <a:gd name="connsiteY406" fmla="*/ 3645643 h 4920412"/>
              <a:gd name="connsiteX407" fmla="*/ 2425938 w 11658599"/>
              <a:gd name="connsiteY407" fmla="*/ 3644192 h 4920412"/>
              <a:gd name="connsiteX408" fmla="*/ 9087682 w 11658599"/>
              <a:gd name="connsiteY408" fmla="*/ 3619078 h 4920412"/>
              <a:gd name="connsiteX409" fmla="*/ 9070507 w 11658599"/>
              <a:gd name="connsiteY409" fmla="*/ 3705415 h 4920412"/>
              <a:gd name="connsiteX410" fmla="*/ 9061292 w 11658599"/>
              <a:gd name="connsiteY410" fmla="*/ 3619197 h 4920412"/>
              <a:gd name="connsiteX411" fmla="*/ 2888380 w 11658599"/>
              <a:gd name="connsiteY411" fmla="*/ 3619077 h 4920412"/>
              <a:gd name="connsiteX412" fmla="*/ 2914768 w 11658599"/>
              <a:gd name="connsiteY412" fmla="*/ 3619196 h 4920412"/>
              <a:gd name="connsiteX413" fmla="*/ 2905554 w 11658599"/>
              <a:gd name="connsiteY413" fmla="*/ 3705414 h 4920412"/>
              <a:gd name="connsiteX414" fmla="*/ 2888380 w 11658599"/>
              <a:gd name="connsiteY414" fmla="*/ 3619077 h 4920412"/>
              <a:gd name="connsiteX415" fmla="*/ 8894814 w 11658599"/>
              <a:gd name="connsiteY415" fmla="*/ 3591388 h 4920412"/>
              <a:gd name="connsiteX416" fmla="*/ 8929179 w 11658599"/>
              <a:gd name="connsiteY416" fmla="*/ 3605553 h 4920412"/>
              <a:gd name="connsiteX417" fmla="*/ 8903493 w 11658599"/>
              <a:gd name="connsiteY417" fmla="*/ 3636824 h 4920412"/>
              <a:gd name="connsiteX418" fmla="*/ 8889161 w 11658599"/>
              <a:gd name="connsiteY418" fmla="*/ 3643141 h 4920412"/>
              <a:gd name="connsiteX419" fmla="*/ 8876468 w 11658599"/>
              <a:gd name="connsiteY419" fmla="*/ 3634575 h 4920412"/>
              <a:gd name="connsiteX420" fmla="*/ 8894814 w 11658599"/>
              <a:gd name="connsiteY420" fmla="*/ 3591388 h 4920412"/>
              <a:gd name="connsiteX421" fmla="*/ 3081247 w 11658599"/>
              <a:gd name="connsiteY421" fmla="*/ 3591387 h 4920412"/>
              <a:gd name="connsiteX422" fmla="*/ 3099593 w 11658599"/>
              <a:gd name="connsiteY422" fmla="*/ 3634574 h 4920412"/>
              <a:gd name="connsiteX423" fmla="*/ 3086900 w 11658599"/>
              <a:gd name="connsiteY423" fmla="*/ 3643140 h 4920412"/>
              <a:gd name="connsiteX424" fmla="*/ 3072568 w 11658599"/>
              <a:gd name="connsiteY424" fmla="*/ 3636823 h 4920412"/>
              <a:gd name="connsiteX425" fmla="*/ 3046882 w 11658599"/>
              <a:gd name="connsiteY425" fmla="*/ 3605552 h 4920412"/>
              <a:gd name="connsiteX426" fmla="*/ 3081247 w 11658599"/>
              <a:gd name="connsiteY426" fmla="*/ 3591387 h 4920412"/>
              <a:gd name="connsiteX427" fmla="*/ 8823337 w 11658599"/>
              <a:gd name="connsiteY427" fmla="*/ 3563013 h 4920412"/>
              <a:gd name="connsiteX428" fmla="*/ 8805861 w 11658599"/>
              <a:gd name="connsiteY428" fmla="*/ 3591790 h 4920412"/>
              <a:gd name="connsiteX429" fmla="*/ 8814656 w 11658599"/>
              <a:gd name="connsiteY429" fmla="*/ 3606150 h 4920412"/>
              <a:gd name="connsiteX430" fmla="*/ 8782178 w 11658599"/>
              <a:gd name="connsiteY430" fmla="*/ 3644155 h 4920412"/>
              <a:gd name="connsiteX431" fmla="*/ 8744230 w 11658599"/>
              <a:gd name="connsiteY431" fmla="*/ 3606452 h 4920412"/>
              <a:gd name="connsiteX432" fmla="*/ 8770444 w 11658599"/>
              <a:gd name="connsiteY432" fmla="*/ 3563252 h 4920412"/>
              <a:gd name="connsiteX433" fmla="*/ 3152724 w 11658599"/>
              <a:gd name="connsiteY433" fmla="*/ 3563012 h 4920412"/>
              <a:gd name="connsiteX434" fmla="*/ 3205617 w 11658599"/>
              <a:gd name="connsiteY434" fmla="*/ 3563251 h 4920412"/>
              <a:gd name="connsiteX435" fmla="*/ 3231831 w 11658599"/>
              <a:gd name="connsiteY435" fmla="*/ 3606451 h 4920412"/>
              <a:gd name="connsiteX436" fmla="*/ 3193882 w 11658599"/>
              <a:gd name="connsiteY436" fmla="*/ 3644154 h 4920412"/>
              <a:gd name="connsiteX437" fmla="*/ 3161406 w 11658599"/>
              <a:gd name="connsiteY437" fmla="*/ 3606149 h 4920412"/>
              <a:gd name="connsiteX438" fmla="*/ 3170200 w 11658599"/>
              <a:gd name="connsiteY438" fmla="*/ 3591789 h 4920412"/>
              <a:gd name="connsiteX439" fmla="*/ 3152724 w 11658599"/>
              <a:gd name="connsiteY439" fmla="*/ 3563012 h 4920412"/>
              <a:gd name="connsiteX440" fmla="*/ 10002967 w 11658599"/>
              <a:gd name="connsiteY440" fmla="*/ 3557510 h 4920412"/>
              <a:gd name="connsiteX441" fmla="*/ 9950375 w 11658599"/>
              <a:gd name="connsiteY441" fmla="*/ 3615070 h 4920412"/>
              <a:gd name="connsiteX442" fmla="*/ 9932604 w 11658599"/>
              <a:gd name="connsiteY442" fmla="*/ 3586526 h 4920412"/>
              <a:gd name="connsiteX443" fmla="*/ 10002967 w 11658599"/>
              <a:gd name="connsiteY443" fmla="*/ 3557510 h 4920412"/>
              <a:gd name="connsiteX444" fmla="*/ 1973093 w 11658599"/>
              <a:gd name="connsiteY444" fmla="*/ 3557509 h 4920412"/>
              <a:gd name="connsiteX445" fmla="*/ 2043455 w 11658599"/>
              <a:gd name="connsiteY445" fmla="*/ 3586525 h 4920412"/>
              <a:gd name="connsiteX446" fmla="*/ 2025686 w 11658599"/>
              <a:gd name="connsiteY446" fmla="*/ 3615069 h 4920412"/>
              <a:gd name="connsiteX447" fmla="*/ 1973093 w 11658599"/>
              <a:gd name="connsiteY447" fmla="*/ 3557509 h 4920412"/>
              <a:gd name="connsiteX448" fmla="*/ 7970358 w 11658599"/>
              <a:gd name="connsiteY448" fmla="*/ 3537633 h 4920412"/>
              <a:gd name="connsiteX449" fmla="*/ 7951786 w 11658599"/>
              <a:gd name="connsiteY449" fmla="*/ 3567021 h 4920412"/>
              <a:gd name="connsiteX450" fmla="*/ 7960524 w 11658599"/>
              <a:gd name="connsiteY450" fmla="*/ 3552598 h 4920412"/>
              <a:gd name="connsiteX451" fmla="*/ 7970053 w 11658599"/>
              <a:gd name="connsiteY451" fmla="*/ 3583473 h 4920412"/>
              <a:gd name="connsiteX452" fmla="*/ 7987033 w 11658599"/>
              <a:gd name="connsiteY452" fmla="*/ 3566901 h 4920412"/>
              <a:gd name="connsiteX453" fmla="*/ 8004559 w 11658599"/>
              <a:gd name="connsiteY453" fmla="*/ 3552422 h 4920412"/>
              <a:gd name="connsiteX454" fmla="*/ 7988693 w 11658599"/>
              <a:gd name="connsiteY454" fmla="*/ 3538437 h 4920412"/>
              <a:gd name="connsiteX455" fmla="*/ 7970358 w 11658599"/>
              <a:gd name="connsiteY455" fmla="*/ 3537633 h 4920412"/>
              <a:gd name="connsiteX456" fmla="*/ 4005702 w 11658599"/>
              <a:gd name="connsiteY456" fmla="*/ 3537632 h 4920412"/>
              <a:gd name="connsiteX457" fmla="*/ 3987368 w 11658599"/>
              <a:gd name="connsiteY457" fmla="*/ 3538436 h 4920412"/>
              <a:gd name="connsiteX458" fmla="*/ 3971501 w 11658599"/>
              <a:gd name="connsiteY458" fmla="*/ 3552421 h 4920412"/>
              <a:gd name="connsiteX459" fmla="*/ 3989027 w 11658599"/>
              <a:gd name="connsiteY459" fmla="*/ 3566900 h 4920412"/>
              <a:gd name="connsiteX460" fmla="*/ 4006007 w 11658599"/>
              <a:gd name="connsiteY460" fmla="*/ 3583472 h 4920412"/>
              <a:gd name="connsiteX461" fmla="*/ 4015537 w 11658599"/>
              <a:gd name="connsiteY461" fmla="*/ 3552597 h 4920412"/>
              <a:gd name="connsiteX462" fmla="*/ 4024274 w 11658599"/>
              <a:gd name="connsiteY462" fmla="*/ 3567020 h 4920412"/>
              <a:gd name="connsiteX463" fmla="*/ 4005702 w 11658599"/>
              <a:gd name="connsiteY463" fmla="*/ 3537632 h 4920412"/>
              <a:gd name="connsiteX464" fmla="*/ 11574575 w 11658599"/>
              <a:gd name="connsiteY464" fmla="*/ 3526821 h 4920412"/>
              <a:gd name="connsiteX465" fmla="*/ 11613881 w 11658599"/>
              <a:gd name="connsiteY465" fmla="*/ 3535549 h 4920412"/>
              <a:gd name="connsiteX466" fmla="*/ 11584199 w 11658599"/>
              <a:gd name="connsiteY466" fmla="*/ 3556706 h 4920412"/>
              <a:gd name="connsiteX467" fmla="*/ 11543519 w 11658599"/>
              <a:gd name="connsiteY467" fmla="*/ 3550267 h 4920412"/>
              <a:gd name="connsiteX468" fmla="*/ 11574575 w 11658599"/>
              <a:gd name="connsiteY468" fmla="*/ 3526821 h 4920412"/>
              <a:gd name="connsiteX469" fmla="*/ 401487 w 11658599"/>
              <a:gd name="connsiteY469" fmla="*/ 3526820 h 4920412"/>
              <a:gd name="connsiteX470" fmla="*/ 432544 w 11658599"/>
              <a:gd name="connsiteY470" fmla="*/ 3550266 h 4920412"/>
              <a:gd name="connsiteX471" fmla="*/ 391862 w 11658599"/>
              <a:gd name="connsiteY471" fmla="*/ 3556705 h 4920412"/>
              <a:gd name="connsiteX472" fmla="*/ 362180 w 11658599"/>
              <a:gd name="connsiteY472" fmla="*/ 3535548 h 4920412"/>
              <a:gd name="connsiteX473" fmla="*/ 401487 w 11658599"/>
              <a:gd name="connsiteY473" fmla="*/ 3526820 h 4920412"/>
              <a:gd name="connsiteX474" fmla="*/ 8083603 w 11658599"/>
              <a:gd name="connsiteY474" fmla="*/ 3509040 h 4920412"/>
              <a:gd name="connsiteX475" fmla="*/ 8079398 w 11658599"/>
              <a:gd name="connsiteY475" fmla="*/ 3581763 h 4920412"/>
              <a:gd name="connsiteX476" fmla="*/ 8092699 w 11658599"/>
              <a:gd name="connsiteY476" fmla="*/ 3580721 h 4920412"/>
              <a:gd name="connsiteX477" fmla="*/ 8083603 w 11658599"/>
              <a:gd name="connsiteY477" fmla="*/ 3509040 h 4920412"/>
              <a:gd name="connsiteX478" fmla="*/ 3892457 w 11658599"/>
              <a:gd name="connsiteY478" fmla="*/ 3509039 h 4920412"/>
              <a:gd name="connsiteX479" fmla="*/ 3883361 w 11658599"/>
              <a:gd name="connsiteY479" fmla="*/ 3580720 h 4920412"/>
              <a:gd name="connsiteX480" fmla="*/ 3896663 w 11658599"/>
              <a:gd name="connsiteY480" fmla="*/ 3581762 h 4920412"/>
              <a:gd name="connsiteX481" fmla="*/ 3892457 w 11658599"/>
              <a:gd name="connsiteY481" fmla="*/ 3509039 h 4920412"/>
              <a:gd name="connsiteX482" fmla="*/ 9214870 w 11658599"/>
              <a:gd name="connsiteY482" fmla="*/ 3481324 h 4920412"/>
              <a:gd name="connsiteX483" fmla="*/ 9221044 w 11658599"/>
              <a:gd name="connsiteY483" fmla="*/ 3484497 h 4920412"/>
              <a:gd name="connsiteX484" fmla="*/ 9219135 w 11658599"/>
              <a:gd name="connsiteY484" fmla="*/ 3489239 h 4920412"/>
              <a:gd name="connsiteX485" fmla="*/ 2761192 w 11658599"/>
              <a:gd name="connsiteY485" fmla="*/ 3481323 h 4920412"/>
              <a:gd name="connsiteX486" fmla="*/ 2756926 w 11658599"/>
              <a:gd name="connsiteY486" fmla="*/ 3489238 h 4920412"/>
              <a:gd name="connsiteX487" fmla="*/ 2755016 w 11658599"/>
              <a:gd name="connsiteY487" fmla="*/ 3484496 h 4920412"/>
              <a:gd name="connsiteX488" fmla="*/ 7960222 w 11658599"/>
              <a:gd name="connsiteY488" fmla="*/ 3480803 h 4920412"/>
              <a:gd name="connsiteX489" fmla="*/ 7917237 w 11658599"/>
              <a:gd name="connsiteY489" fmla="*/ 3497050 h 4920412"/>
              <a:gd name="connsiteX490" fmla="*/ 7909862 w 11658599"/>
              <a:gd name="connsiteY490" fmla="*/ 3506627 h 4920412"/>
              <a:gd name="connsiteX491" fmla="*/ 7908756 w 11658599"/>
              <a:gd name="connsiteY491" fmla="*/ 3510282 h 4920412"/>
              <a:gd name="connsiteX492" fmla="*/ 7923754 w 11658599"/>
              <a:gd name="connsiteY492" fmla="*/ 3516251 h 4920412"/>
              <a:gd name="connsiteX493" fmla="*/ 7944423 w 11658599"/>
              <a:gd name="connsiteY493" fmla="*/ 3524662 h 4920412"/>
              <a:gd name="connsiteX494" fmla="*/ 7964243 w 11658599"/>
              <a:gd name="connsiteY494" fmla="*/ 3525551 h 4920412"/>
              <a:gd name="connsiteX495" fmla="*/ 7977993 w 11658599"/>
              <a:gd name="connsiteY495" fmla="*/ 3509460 h 4920412"/>
              <a:gd name="connsiteX496" fmla="*/ 7960222 w 11658599"/>
              <a:gd name="connsiteY496" fmla="*/ 3480803 h 4920412"/>
              <a:gd name="connsiteX497" fmla="*/ 4015838 w 11658599"/>
              <a:gd name="connsiteY497" fmla="*/ 3480802 h 4920412"/>
              <a:gd name="connsiteX498" fmla="*/ 3998067 w 11658599"/>
              <a:gd name="connsiteY498" fmla="*/ 3509459 h 4920412"/>
              <a:gd name="connsiteX499" fmla="*/ 4011818 w 11658599"/>
              <a:gd name="connsiteY499" fmla="*/ 3525550 h 4920412"/>
              <a:gd name="connsiteX500" fmla="*/ 4031637 w 11658599"/>
              <a:gd name="connsiteY500" fmla="*/ 3524661 h 4920412"/>
              <a:gd name="connsiteX501" fmla="*/ 4052306 w 11658599"/>
              <a:gd name="connsiteY501" fmla="*/ 3516250 h 4920412"/>
              <a:gd name="connsiteX502" fmla="*/ 4067304 w 11658599"/>
              <a:gd name="connsiteY502" fmla="*/ 3510281 h 4920412"/>
              <a:gd name="connsiteX503" fmla="*/ 4066196 w 11658599"/>
              <a:gd name="connsiteY503" fmla="*/ 3506625 h 4920412"/>
              <a:gd name="connsiteX504" fmla="*/ 4058823 w 11658599"/>
              <a:gd name="connsiteY504" fmla="*/ 3497049 h 4920412"/>
              <a:gd name="connsiteX505" fmla="*/ 4015838 w 11658599"/>
              <a:gd name="connsiteY505" fmla="*/ 3480802 h 4920412"/>
              <a:gd name="connsiteX506" fmla="*/ 8136194 w 11658599"/>
              <a:gd name="connsiteY506" fmla="*/ 3479961 h 4920412"/>
              <a:gd name="connsiteX507" fmla="*/ 8109993 w 11658599"/>
              <a:gd name="connsiteY507" fmla="*/ 3523105 h 4920412"/>
              <a:gd name="connsiteX508" fmla="*/ 8118788 w 11658599"/>
              <a:gd name="connsiteY508" fmla="*/ 3508801 h 4920412"/>
              <a:gd name="connsiteX509" fmla="*/ 8129580 w 11658599"/>
              <a:gd name="connsiteY509" fmla="*/ 3547453 h 4920412"/>
              <a:gd name="connsiteX510" fmla="*/ 8145171 w 11658599"/>
              <a:gd name="connsiteY510" fmla="*/ 3522922 h 4920412"/>
              <a:gd name="connsiteX511" fmla="*/ 8127519 w 11658599"/>
              <a:gd name="connsiteY511" fmla="*/ 3508744 h 4920412"/>
              <a:gd name="connsiteX512" fmla="*/ 8136194 w 11658599"/>
              <a:gd name="connsiteY512" fmla="*/ 3479961 h 4920412"/>
              <a:gd name="connsiteX513" fmla="*/ 3839866 w 11658599"/>
              <a:gd name="connsiteY513" fmla="*/ 3479960 h 4920412"/>
              <a:gd name="connsiteX514" fmla="*/ 3848541 w 11658599"/>
              <a:gd name="connsiteY514" fmla="*/ 3508743 h 4920412"/>
              <a:gd name="connsiteX515" fmla="*/ 3830889 w 11658599"/>
              <a:gd name="connsiteY515" fmla="*/ 3522921 h 4920412"/>
              <a:gd name="connsiteX516" fmla="*/ 3846480 w 11658599"/>
              <a:gd name="connsiteY516" fmla="*/ 3547452 h 4920412"/>
              <a:gd name="connsiteX517" fmla="*/ 3857272 w 11658599"/>
              <a:gd name="connsiteY517" fmla="*/ 3508800 h 4920412"/>
              <a:gd name="connsiteX518" fmla="*/ 3866068 w 11658599"/>
              <a:gd name="connsiteY518" fmla="*/ 3523104 h 4920412"/>
              <a:gd name="connsiteX519" fmla="*/ 3839866 w 11658599"/>
              <a:gd name="connsiteY519" fmla="*/ 3479960 h 4920412"/>
              <a:gd name="connsiteX520" fmla="*/ 9174980 w 11658599"/>
              <a:gd name="connsiteY520" fmla="*/ 3460814 h 4920412"/>
              <a:gd name="connsiteX521" fmla="*/ 9204705 w 11658599"/>
              <a:gd name="connsiteY521" fmla="*/ 3462441 h 4920412"/>
              <a:gd name="connsiteX522" fmla="*/ 9214870 w 11658599"/>
              <a:gd name="connsiteY522" fmla="*/ 3481324 h 4920412"/>
              <a:gd name="connsiteX523" fmla="*/ 2801079 w 11658599"/>
              <a:gd name="connsiteY523" fmla="*/ 3460813 h 4920412"/>
              <a:gd name="connsiteX524" fmla="*/ 2761192 w 11658599"/>
              <a:gd name="connsiteY524" fmla="*/ 3481323 h 4920412"/>
              <a:gd name="connsiteX525" fmla="*/ 2771356 w 11658599"/>
              <a:gd name="connsiteY525" fmla="*/ 3462440 h 4920412"/>
              <a:gd name="connsiteX526" fmla="*/ 2801079 w 11658599"/>
              <a:gd name="connsiteY526" fmla="*/ 3460813 h 4920412"/>
              <a:gd name="connsiteX527" fmla="*/ 8699536 w 11658599"/>
              <a:gd name="connsiteY527" fmla="*/ 3448671 h 4920412"/>
              <a:gd name="connsiteX528" fmla="*/ 8725926 w 11658599"/>
              <a:gd name="connsiteY528" fmla="*/ 3462849 h 4920412"/>
              <a:gd name="connsiteX529" fmla="*/ 8752610 w 11658599"/>
              <a:gd name="connsiteY529" fmla="*/ 3520108 h 4920412"/>
              <a:gd name="connsiteX530" fmla="*/ 8736279 w 11658599"/>
              <a:gd name="connsiteY530" fmla="*/ 3545118 h 4920412"/>
              <a:gd name="connsiteX531" fmla="*/ 8707243 w 11658599"/>
              <a:gd name="connsiteY531" fmla="*/ 3544337 h 4920412"/>
              <a:gd name="connsiteX532" fmla="*/ 8655920 w 11658599"/>
              <a:gd name="connsiteY532" fmla="*/ 3535128 h 4920412"/>
              <a:gd name="connsiteX533" fmla="*/ 8699536 w 11658599"/>
              <a:gd name="connsiteY533" fmla="*/ 3448671 h 4920412"/>
              <a:gd name="connsiteX534" fmla="*/ 3276526 w 11658599"/>
              <a:gd name="connsiteY534" fmla="*/ 3448670 h 4920412"/>
              <a:gd name="connsiteX535" fmla="*/ 3320141 w 11658599"/>
              <a:gd name="connsiteY535" fmla="*/ 3535127 h 4920412"/>
              <a:gd name="connsiteX536" fmla="*/ 3268818 w 11658599"/>
              <a:gd name="connsiteY536" fmla="*/ 3544336 h 4920412"/>
              <a:gd name="connsiteX537" fmla="*/ 3239782 w 11658599"/>
              <a:gd name="connsiteY537" fmla="*/ 3545116 h 4920412"/>
              <a:gd name="connsiteX538" fmla="*/ 3223451 w 11658599"/>
              <a:gd name="connsiteY538" fmla="*/ 3520107 h 4920412"/>
              <a:gd name="connsiteX539" fmla="*/ 3250136 w 11658599"/>
              <a:gd name="connsiteY539" fmla="*/ 3462848 h 4920412"/>
              <a:gd name="connsiteX540" fmla="*/ 3276526 w 11658599"/>
              <a:gd name="connsiteY540" fmla="*/ 3448670 h 4920412"/>
              <a:gd name="connsiteX541" fmla="*/ 8778817 w 11658599"/>
              <a:gd name="connsiteY541" fmla="*/ 3448250 h 4920412"/>
              <a:gd name="connsiteX542" fmla="*/ 8875809 w 11658599"/>
              <a:gd name="connsiteY542" fmla="*/ 3490734 h 4920412"/>
              <a:gd name="connsiteX543" fmla="*/ 8902312 w 11658599"/>
              <a:gd name="connsiteY543" fmla="*/ 3519335 h 4920412"/>
              <a:gd name="connsiteX544" fmla="*/ 8920146 w 11658599"/>
              <a:gd name="connsiteY544" fmla="*/ 3562416 h 4920412"/>
              <a:gd name="connsiteX545" fmla="*/ 8888434 w 11658599"/>
              <a:gd name="connsiteY545" fmla="*/ 3569254 h 4920412"/>
              <a:gd name="connsiteX546" fmla="*/ 8857409 w 11658599"/>
              <a:gd name="connsiteY546" fmla="*/ 3564200 h 4920412"/>
              <a:gd name="connsiteX547" fmla="*/ 8814241 w 11658599"/>
              <a:gd name="connsiteY547" fmla="*/ 3505572 h 4920412"/>
              <a:gd name="connsiteX548" fmla="*/ 8761524 w 11658599"/>
              <a:gd name="connsiteY548" fmla="*/ 3520052 h 4920412"/>
              <a:gd name="connsiteX549" fmla="*/ 8778817 w 11658599"/>
              <a:gd name="connsiteY549" fmla="*/ 3448250 h 4920412"/>
              <a:gd name="connsiteX550" fmla="*/ 3197244 w 11658599"/>
              <a:gd name="connsiteY550" fmla="*/ 3448249 h 4920412"/>
              <a:gd name="connsiteX551" fmla="*/ 3214537 w 11658599"/>
              <a:gd name="connsiteY551" fmla="*/ 3520051 h 4920412"/>
              <a:gd name="connsiteX552" fmla="*/ 3161820 w 11658599"/>
              <a:gd name="connsiteY552" fmla="*/ 3505571 h 4920412"/>
              <a:gd name="connsiteX553" fmla="*/ 3118651 w 11658599"/>
              <a:gd name="connsiteY553" fmla="*/ 3564199 h 4920412"/>
              <a:gd name="connsiteX554" fmla="*/ 3087627 w 11658599"/>
              <a:gd name="connsiteY554" fmla="*/ 3569253 h 4920412"/>
              <a:gd name="connsiteX555" fmla="*/ 3055916 w 11658599"/>
              <a:gd name="connsiteY555" fmla="*/ 3562415 h 4920412"/>
              <a:gd name="connsiteX556" fmla="*/ 3073748 w 11658599"/>
              <a:gd name="connsiteY556" fmla="*/ 3519334 h 4920412"/>
              <a:gd name="connsiteX557" fmla="*/ 3100251 w 11658599"/>
              <a:gd name="connsiteY557" fmla="*/ 3490733 h 4920412"/>
              <a:gd name="connsiteX558" fmla="*/ 3197244 w 11658599"/>
              <a:gd name="connsiteY558" fmla="*/ 3448249 h 4920412"/>
              <a:gd name="connsiteX559" fmla="*/ 9236491 w 11658599"/>
              <a:gd name="connsiteY559" fmla="*/ 3446215 h 4920412"/>
              <a:gd name="connsiteX560" fmla="*/ 9342277 w 11658599"/>
              <a:gd name="connsiteY560" fmla="*/ 3460035 h 4920412"/>
              <a:gd name="connsiteX561" fmla="*/ 9294742 w 11658599"/>
              <a:gd name="connsiteY561" fmla="*/ 3507124 h 4920412"/>
              <a:gd name="connsiteX562" fmla="*/ 9263139 w 11658599"/>
              <a:gd name="connsiteY562" fmla="*/ 3506131 h 4920412"/>
              <a:gd name="connsiteX563" fmla="*/ 9221044 w 11658599"/>
              <a:gd name="connsiteY563" fmla="*/ 3484497 h 4920412"/>
              <a:gd name="connsiteX564" fmla="*/ 2739570 w 11658599"/>
              <a:gd name="connsiteY564" fmla="*/ 3446214 h 4920412"/>
              <a:gd name="connsiteX565" fmla="*/ 2755016 w 11658599"/>
              <a:gd name="connsiteY565" fmla="*/ 3484496 h 4920412"/>
              <a:gd name="connsiteX566" fmla="*/ 2712922 w 11658599"/>
              <a:gd name="connsiteY566" fmla="*/ 3506130 h 4920412"/>
              <a:gd name="connsiteX567" fmla="*/ 2681320 w 11658599"/>
              <a:gd name="connsiteY567" fmla="*/ 3507123 h 4920412"/>
              <a:gd name="connsiteX568" fmla="*/ 2633784 w 11658599"/>
              <a:gd name="connsiteY568" fmla="*/ 3460034 h 4920412"/>
              <a:gd name="connsiteX569" fmla="*/ 2739570 w 11658599"/>
              <a:gd name="connsiteY569" fmla="*/ 3446214 h 4920412"/>
              <a:gd name="connsiteX570" fmla="*/ 11502287 w 11658599"/>
              <a:gd name="connsiteY570" fmla="*/ 3405147 h 4920412"/>
              <a:gd name="connsiteX571" fmla="*/ 11534127 w 11658599"/>
              <a:gd name="connsiteY571" fmla="*/ 3406665 h 4920412"/>
              <a:gd name="connsiteX572" fmla="*/ 11569726 w 11658599"/>
              <a:gd name="connsiteY572" fmla="*/ 3492707 h 4920412"/>
              <a:gd name="connsiteX573" fmla="*/ 11367244 w 11658599"/>
              <a:gd name="connsiteY573" fmla="*/ 3507903 h 4920412"/>
              <a:gd name="connsiteX574" fmla="*/ 11358394 w 11658599"/>
              <a:gd name="connsiteY574" fmla="*/ 3479182 h 4920412"/>
              <a:gd name="connsiteX575" fmla="*/ 11472792 w 11658599"/>
              <a:gd name="connsiteY575" fmla="*/ 3478648 h 4920412"/>
              <a:gd name="connsiteX576" fmla="*/ 11481353 w 11658599"/>
              <a:gd name="connsiteY576" fmla="*/ 3421264 h 4920412"/>
              <a:gd name="connsiteX577" fmla="*/ 11502287 w 11658599"/>
              <a:gd name="connsiteY577" fmla="*/ 3405147 h 4920412"/>
              <a:gd name="connsiteX578" fmla="*/ 473774 w 11658599"/>
              <a:gd name="connsiteY578" fmla="*/ 3405147 h 4920412"/>
              <a:gd name="connsiteX579" fmla="*/ 494708 w 11658599"/>
              <a:gd name="connsiteY579" fmla="*/ 3421263 h 4920412"/>
              <a:gd name="connsiteX580" fmla="*/ 503270 w 11658599"/>
              <a:gd name="connsiteY580" fmla="*/ 3478647 h 4920412"/>
              <a:gd name="connsiteX581" fmla="*/ 617668 w 11658599"/>
              <a:gd name="connsiteY581" fmla="*/ 3479181 h 4920412"/>
              <a:gd name="connsiteX582" fmla="*/ 608816 w 11658599"/>
              <a:gd name="connsiteY582" fmla="*/ 3507902 h 4920412"/>
              <a:gd name="connsiteX583" fmla="*/ 406336 w 11658599"/>
              <a:gd name="connsiteY583" fmla="*/ 3492706 h 4920412"/>
              <a:gd name="connsiteX584" fmla="*/ 441936 w 11658599"/>
              <a:gd name="connsiteY584" fmla="*/ 3406664 h 4920412"/>
              <a:gd name="connsiteX585" fmla="*/ 473774 w 11658599"/>
              <a:gd name="connsiteY585" fmla="*/ 3405147 h 4920412"/>
              <a:gd name="connsiteX586" fmla="*/ 10867511 w 11658599"/>
              <a:gd name="connsiteY586" fmla="*/ 3374654 h 4920412"/>
              <a:gd name="connsiteX587" fmla="*/ 10926451 w 11658599"/>
              <a:gd name="connsiteY587" fmla="*/ 3380759 h 4920412"/>
              <a:gd name="connsiteX588" fmla="*/ 10865177 w 11658599"/>
              <a:gd name="connsiteY588" fmla="*/ 3452918 h 4920412"/>
              <a:gd name="connsiteX589" fmla="*/ 10829754 w 11658599"/>
              <a:gd name="connsiteY589" fmla="*/ 3410013 h 4920412"/>
              <a:gd name="connsiteX590" fmla="*/ 10867511 w 11658599"/>
              <a:gd name="connsiteY590" fmla="*/ 3374654 h 4920412"/>
              <a:gd name="connsiteX591" fmla="*/ 1108551 w 11658599"/>
              <a:gd name="connsiteY591" fmla="*/ 3374653 h 4920412"/>
              <a:gd name="connsiteX592" fmla="*/ 1146308 w 11658599"/>
              <a:gd name="connsiteY592" fmla="*/ 3410012 h 4920412"/>
              <a:gd name="connsiteX593" fmla="*/ 1110884 w 11658599"/>
              <a:gd name="connsiteY593" fmla="*/ 3452917 h 4920412"/>
              <a:gd name="connsiteX594" fmla="*/ 1049612 w 11658599"/>
              <a:gd name="connsiteY594" fmla="*/ 3380758 h 4920412"/>
              <a:gd name="connsiteX595" fmla="*/ 1108551 w 11658599"/>
              <a:gd name="connsiteY595" fmla="*/ 3374653 h 4920412"/>
              <a:gd name="connsiteX596" fmla="*/ 10803188 w 11658599"/>
              <a:gd name="connsiteY596" fmla="*/ 3367052 h 4920412"/>
              <a:gd name="connsiteX597" fmla="*/ 10821079 w 11658599"/>
              <a:gd name="connsiteY597" fmla="*/ 3424436 h 4920412"/>
              <a:gd name="connsiteX598" fmla="*/ 10733127 w 11658599"/>
              <a:gd name="connsiteY598" fmla="*/ 3453515 h 4920412"/>
              <a:gd name="connsiteX599" fmla="*/ 10537800 w 11658599"/>
              <a:gd name="connsiteY599" fmla="*/ 3468604 h 4920412"/>
              <a:gd name="connsiteX600" fmla="*/ 10380937 w 11658599"/>
              <a:gd name="connsiteY600" fmla="*/ 3440832 h 4920412"/>
              <a:gd name="connsiteX601" fmla="*/ 10530287 w 11658599"/>
              <a:gd name="connsiteY601" fmla="*/ 3382612 h 4920412"/>
              <a:gd name="connsiteX602" fmla="*/ 10803188 w 11658599"/>
              <a:gd name="connsiteY602" fmla="*/ 3367052 h 4920412"/>
              <a:gd name="connsiteX603" fmla="*/ 1172872 w 11658599"/>
              <a:gd name="connsiteY603" fmla="*/ 3367051 h 4920412"/>
              <a:gd name="connsiteX604" fmla="*/ 1445774 w 11658599"/>
              <a:gd name="connsiteY604" fmla="*/ 3382611 h 4920412"/>
              <a:gd name="connsiteX605" fmla="*/ 1595124 w 11658599"/>
              <a:gd name="connsiteY605" fmla="*/ 3440831 h 4920412"/>
              <a:gd name="connsiteX606" fmla="*/ 1438260 w 11658599"/>
              <a:gd name="connsiteY606" fmla="*/ 3468603 h 4920412"/>
              <a:gd name="connsiteX607" fmla="*/ 1242934 w 11658599"/>
              <a:gd name="connsiteY607" fmla="*/ 3453514 h 4920412"/>
              <a:gd name="connsiteX608" fmla="*/ 1154982 w 11658599"/>
              <a:gd name="connsiteY608" fmla="*/ 3424435 h 4920412"/>
              <a:gd name="connsiteX609" fmla="*/ 1172872 w 11658599"/>
              <a:gd name="connsiteY609" fmla="*/ 3367051 h 4920412"/>
              <a:gd name="connsiteX610" fmla="*/ 8267654 w 11658599"/>
              <a:gd name="connsiteY610" fmla="*/ 3335762 h 4920412"/>
              <a:gd name="connsiteX611" fmla="*/ 8215119 w 11658599"/>
              <a:gd name="connsiteY611" fmla="*/ 3407865 h 4920412"/>
              <a:gd name="connsiteX612" fmla="*/ 8241622 w 11658599"/>
              <a:gd name="connsiteY612" fmla="*/ 3422043 h 4920412"/>
              <a:gd name="connsiteX613" fmla="*/ 8267654 w 11658599"/>
              <a:gd name="connsiteY613" fmla="*/ 3335762 h 4920412"/>
              <a:gd name="connsiteX614" fmla="*/ 3708406 w 11658599"/>
              <a:gd name="connsiteY614" fmla="*/ 3335761 h 4920412"/>
              <a:gd name="connsiteX615" fmla="*/ 3734438 w 11658599"/>
              <a:gd name="connsiteY615" fmla="*/ 3422042 h 4920412"/>
              <a:gd name="connsiteX616" fmla="*/ 3760941 w 11658599"/>
              <a:gd name="connsiteY616" fmla="*/ 3407864 h 4920412"/>
              <a:gd name="connsiteX617" fmla="*/ 3708406 w 11658599"/>
              <a:gd name="connsiteY617" fmla="*/ 3335761 h 4920412"/>
              <a:gd name="connsiteX618" fmla="*/ 8866179 w 11658599"/>
              <a:gd name="connsiteY618" fmla="*/ 3318650 h 4920412"/>
              <a:gd name="connsiteX619" fmla="*/ 8954369 w 11658599"/>
              <a:gd name="connsiteY619" fmla="*/ 3346950 h 4920412"/>
              <a:gd name="connsiteX620" fmla="*/ 8963466 w 11658599"/>
              <a:gd name="connsiteY620" fmla="*/ 3404391 h 4920412"/>
              <a:gd name="connsiteX621" fmla="*/ 8928400 w 11658599"/>
              <a:gd name="connsiteY621" fmla="*/ 3447654 h 4920412"/>
              <a:gd name="connsiteX622" fmla="*/ 8840147 w 11658599"/>
              <a:gd name="connsiteY622" fmla="*/ 3390508 h 4920412"/>
              <a:gd name="connsiteX623" fmla="*/ 8866179 w 11658599"/>
              <a:gd name="connsiteY623" fmla="*/ 3318650 h 4920412"/>
              <a:gd name="connsiteX624" fmla="*/ 3109881 w 11658599"/>
              <a:gd name="connsiteY624" fmla="*/ 3318649 h 4920412"/>
              <a:gd name="connsiteX625" fmla="*/ 3135914 w 11658599"/>
              <a:gd name="connsiteY625" fmla="*/ 3390507 h 4920412"/>
              <a:gd name="connsiteX626" fmla="*/ 3047660 w 11658599"/>
              <a:gd name="connsiteY626" fmla="*/ 3447653 h 4920412"/>
              <a:gd name="connsiteX627" fmla="*/ 3012596 w 11658599"/>
              <a:gd name="connsiteY627" fmla="*/ 3404390 h 4920412"/>
              <a:gd name="connsiteX628" fmla="*/ 3021692 w 11658599"/>
              <a:gd name="connsiteY628" fmla="*/ 3346949 h 4920412"/>
              <a:gd name="connsiteX629" fmla="*/ 3109881 w 11658599"/>
              <a:gd name="connsiteY629" fmla="*/ 3318649 h 4920412"/>
              <a:gd name="connsiteX630" fmla="*/ 11190198 w 11658599"/>
              <a:gd name="connsiteY630" fmla="*/ 3307821 h 4920412"/>
              <a:gd name="connsiteX631" fmla="*/ 11305018 w 11658599"/>
              <a:gd name="connsiteY631" fmla="*/ 3378962 h 4920412"/>
              <a:gd name="connsiteX632" fmla="*/ 11269840 w 11658599"/>
              <a:gd name="connsiteY632" fmla="*/ 3379138 h 4920412"/>
              <a:gd name="connsiteX633" fmla="*/ 11137902 w 11658599"/>
              <a:gd name="connsiteY633" fmla="*/ 3394221 h 4920412"/>
              <a:gd name="connsiteX634" fmla="*/ 11014464 w 11658599"/>
              <a:gd name="connsiteY634" fmla="*/ 3380338 h 4920412"/>
              <a:gd name="connsiteX635" fmla="*/ 10997114 w 11658599"/>
              <a:gd name="connsiteY635" fmla="*/ 3423601 h 4920412"/>
              <a:gd name="connsiteX636" fmla="*/ 10926688 w 11658599"/>
              <a:gd name="connsiteY636" fmla="*/ 3438319 h 4920412"/>
              <a:gd name="connsiteX637" fmla="*/ 11023083 w 11658599"/>
              <a:gd name="connsiteY637" fmla="*/ 3322897 h 4920412"/>
              <a:gd name="connsiteX638" fmla="*/ 11058745 w 11658599"/>
              <a:gd name="connsiteY638" fmla="*/ 3408939 h 4920412"/>
              <a:gd name="connsiteX639" fmla="*/ 11119892 w 11658599"/>
              <a:gd name="connsiteY639" fmla="*/ 3322476 h 4920412"/>
              <a:gd name="connsiteX640" fmla="*/ 11190198 w 11658599"/>
              <a:gd name="connsiteY640" fmla="*/ 3307821 h 4920412"/>
              <a:gd name="connsiteX641" fmla="*/ 785864 w 11658599"/>
              <a:gd name="connsiteY641" fmla="*/ 3307820 h 4920412"/>
              <a:gd name="connsiteX642" fmla="*/ 856168 w 11658599"/>
              <a:gd name="connsiteY642" fmla="*/ 3322475 h 4920412"/>
              <a:gd name="connsiteX643" fmla="*/ 917316 w 11658599"/>
              <a:gd name="connsiteY643" fmla="*/ 3408938 h 4920412"/>
              <a:gd name="connsiteX644" fmla="*/ 952978 w 11658599"/>
              <a:gd name="connsiteY644" fmla="*/ 3322896 h 4920412"/>
              <a:gd name="connsiteX645" fmla="*/ 1049372 w 11658599"/>
              <a:gd name="connsiteY645" fmla="*/ 3438318 h 4920412"/>
              <a:gd name="connsiteX646" fmla="*/ 978947 w 11658599"/>
              <a:gd name="connsiteY646" fmla="*/ 3423600 h 4920412"/>
              <a:gd name="connsiteX647" fmla="*/ 961596 w 11658599"/>
              <a:gd name="connsiteY647" fmla="*/ 3380337 h 4920412"/>
              <a:gd name="connsiteX648" fmla="*/ 838160 w 11658599"/>
              <a:gd name="connsiteY648" fmla="*/ 3394220 h 4920412"/>
              <a:gd name="connsiteX649" fmla="*/ 706222 w 11658599"/>
              <a:gd name="connsiteY649" fmla="*/ 3379137 h 4920412"/>
              <a:gd name="connsiteX650" fmla="*/ 671044 w 11658599"/>
              <a:gd name="connsiteY650" fmla="*/ 3378961 h 4920412"/>
              <a:gd name="connsiteX651" fmla="*/ 785864 w 11658599"/>
              <a:gd name="connsiteY651" fmla="*/ 3307820 h 4920412"/>
              <a:gd name="connsiteX652" fmla="*/ 9884195 w 11658599"/>
              <a:gd name="connsiteY652" fmla="*/ 3287107 h 4920412"/>
              <a:gd name="connsiteX653" fmla="*/ 9905021 w 11658599"/>
              <a:gd name="connsiteY653" fmla="*/ 3328105 h 4920412"/>
              <a:gd name="connsiteX654" fmla="*/ 9861042 w 11658599"/>
              <a:gd name="connsiteY654" fmla="*/ 3328280 h 4920412"/>
              <a:gd name="connsiteX655" fmla="*/ 9884195 w 11658599"/>
              <a:gd name="connsiteY655" fmla="*/ 3287107 h 4920412"/>
              <a:gd name="connsiteX656" fmla="*/ 2091866 w 11658599"/>
              <a:gd name="connsiteY656" fmla="*/ 3287106 h 4920412"/>
              <a:gd name="connsiteX657" fmla="*/ 2115020 w 11658599"/>
              <a:gd name="connsiteY657" fmla="*/ 3328279 h 4920412"/>
              <a:gd name="connsiteX658" fmla="*/ 2071039 w 11658599"/>
              <a:gd name="connsiteY658" fmla="*/ 3328104 h 4920412"/>
              <a:gd name="connsiteX659" fmla="*/ 2091866 w 11658599"/>
              <a:gd name="connsiteY659" fmla="*/ 3287106 h 4920412"/>
              <a:gd name="connsiteX660" fmla="*/ 46494 w 11658599"/>
              <a:gd name="connsiteY660" fmla="*/ 3275625 h 4920412"/>
              <a:gd name="connsiteX661" fmla="*/ 108000 w 11658599"/>
              <a:gd name="connsiteY661" fmla="*/ 3304647 h 4920412"/>
              <a:gd name="connsiteX662" fmla="*/ 66992 w 11658599"/>
              <a:gd name="connsiteY662" fmla="*/ 3306607 h 4920412"/>
              <a:gd name="connsiteX663" fmla="*/ 46494 w 11658599"/>
              <a:gd name="connsiteY663" fmla="*/ 3275625 h 4920412"/>
              <a:gd name="connsiteX664" fmla="*/ 8971663 w 11658599"/>
              <a:gd name="connsiteY664" fmla="*/ 3275092 h 4920412"/>
              <a:gd name="connsiteX665" fmla="*/ 8998411 w 11658599"/>
              <a:gd name="connsiteY665" fmla="*/ 3346711 h 4920412"/>
              <a:gd name="connsiteX666" fmla="*/ 9227333 w 11658599"/>
              <a:gd name="connsiteY666" fmla="*/ 3374414 h 4920412"/>
              <a:gd name="connsiteX667" fmla="*/ 9095339 w 11658599"/>
              <a:gd name="connsiteY667" fmla="*/ 3375011 h 4920412"/>
              <a:gd name="connsiteX668" fmla="*/ 9069194 w 11658599"/>
              <a:gd name="connsiteY668" fmla="*/ 3432571 h 4920412"/>
              <a:gd name="connsiteX669" fmla="*/ 8989793 w 11658599"/>
              <a:gd name="connsiteY669" fmla="*/ 3404215 h 4920412"/>
              <a:gd name="connsiteX670" fmla="*/ 9007269 w 11658599"/>
              <a:gd name="connsiteY670" fmla="*/ 3375375 h 4920412"/>
              <a:gd name="connsiteX671" fmla="*/ 8963290 w 11658599"/>
              <a:gd name="connsiteY671" fmla="*/ 3375551 h 4920412"/>
              <a:gd name="connsiteX672" fmla="*/ 8971663 w 11658599"/>
              <a:gd name="connsiteY672" fmla="*/ 3275092 h 4920412"/>
              <a:gd name="connsiteX673" fmla="*/ 3004397 w 11658599"/>
              <a:gd name="connsiteY673" fmla="*/ 3275091 h 4920412"/>
              <a:gd name="connsiteX674" fmla="*/ 3012772 w 11658599"/>
              <a:gd name="connsiteY674" fmla="*/ 3375550 h 4920412"/>
              <a:gd name="connsiteX675" fmla="*/ 2968791 w 11658599"/>
              <a:gd name="connsiteY675" fmla="*/ 3375374 h 4920412"/>
              <a:gd name="connsiteX676" fmla="*/ 2986267 w 11658599"/>
              <a:gd name="connsiteY676" fmla="*/ 3404214 h 4920412"/>
              <a:gd name="connsiteX677" fmla="*/ 2906868 w 11658599"/>
              <a:gd name="connsiteY677" fmla="*/ 3432570 h 4920412"/>
              <a:gd name="connsiteX678" fmla="*/ 2880722 w 11658599"/>
              <a:gd name="connsiteY678" fmla="*/ 3375010 h 4920412"/>
              <a:gd name="connsiteX679" fmla="*/ 2748727 w 11658599"/>
              <a:gd name="connsiteY679" fmla="*/ 3374413 h 4920412"/>
              <a:gd name="connsiteX680" fmla="*/ 2977650 w 11658599"/>
              <a:gd name="connsiteY680" fmla="*/ 3346710 h 4920412"/>
              <a:gd name="connsiteX681" fmla="*/ 3004397 w 11658599"/>
              <a:gd name="connsiteY681" fmla="*/ 3275091 h 4920412"/>
              <a:gd name="connsiteX682" fmla="*/ 9059677 w 11658599"/>
              <a:gd name="connsiteY682" fmla="*/ 3274671 h 4920412"/>
              <a:gd name="connsiteX683" fmla="*/ 9077568 w 11658599"/>
              <a:gd name="connsiteY683" fmla="*/ 3331993 h 4920412"/>
              <a:gd name="connsiteX684" fmla="*/ 9051065 w 11658599"/>
              <a:gd name="connsiteY684" fmla="*/ 3332112 h 4920412"/>
              <a:gd name="connsiteX685" fmla="*/ 9059677 w 11658599"/>
              <a:gd name="connsiteY685" fmla="*/ 3274671 h 4920412"/>
              <a:gd name="connsiteX686" fmla="*/ 2916384 w 11658599"/>
              <a:gd name="connsiteY686" fmla="*/ 3274670 h 4920412"/>
              <a:gd name="connsiteX687" fmla="*/ 2924996 w 11658599"/>
              <a:gd name="connsiteY687" fmla="*/ 3332111 h 4920412"/>
              <a:gd name="connsiteX688" fmla="*/ 2898492 w 11658599"/>
              <a:gd name="connsiteY688" fmla="*/ 3331992 h 4920412"/>
              <a:gd name="connsiteX689" fmla="*/ 2916384 w 11658599"/>
              <a:gd name="connsiteY689" fmla="*/ 3274670 h 4920412"/>
              <a:gd name="connsiteX690" fmla="*/ 9438232 w 11658599"/>
              <a:gd name="connsiteY690" fmla="*/ 3272944 h 4920412"/>
              <a:gd name="connsiteX691" fmla="*/ 9438252 w 11658599"/>
              <a:gd name="connsiteY691" fmla="*/ 3272944 h 4920412"/>
              <a:gd name="connsiteX692" fmla="*/ 9432327 w 11658599"/>
              <a:gd name="connsiteY692" fmla="*/ 3327998 h 4920412"/>
              <a:gd name="connsiteX693" fmla="*/ 9403424 w 11658599"/>
              <a:gd name="connsiteY693" fmla="*/ 3359099 h 4920412"/>
              <a:gd name="connsiteX694" fmla="*/ 9429632 w 11658599"/>
              <a:gd name="connsiteY694" fmla="*/ 3330316 h 4920412"/>
              <a:gd name="connsiteX695" fmla="*/ 9403248 w 11658599"/>
              <a:gd name="connsiteY695" fmla="*/ 3316138 h 4920412"/>
              <a:gd name="connsiteX696" fmla="*/ 9413318 w 11658599"/>
              <a:gd name="connsiteY696" fmla="*/ 3282599 h 4920412"/>
              <a:gd name="connsiteX697" fmla="*/ 2537810 w 11658599"/>
              <a:gd name="connsiteY697" fmla="*/ 3272943 h 4920412"/>
              <a:gd name="connsiteX698" fmla="*/ 2537828 w 11658599"/>
              <a:gd name="connsiteY698" fmla="*/ 3272943 h 4920412"/>
              <a:gd name="connsiteX699" fmla="*/ 2562744 w 11658599"/>
              <a:gd name="connsiteY699" fmla="*/ 3282598 h 4920412"/>
              <a:gd name="connsiteX700" fmla="*/ 2572812 w 11658599"/>
              <a:gd name="connsiteY700" fmla="*/ 3316137 h 4920412"/>
              <a:gd name="connsiteX701" fmla="*/ 2546428 w 11658599"/>
              <a:gd name="connsiteY701" fmla="*/ 3330315 h 4920412"/>
              <a:gd name="connsiteX702" fmla="*/ 2572636 w 11658599"/>
              <a:gd name="connsiteY702" fmla="*/ 3359098 h 4920412"/>
              <a:gd name="connsiteX703" fmla="*/ 2543734 w 11658599"/>
              <a:gd name="connsiteY703" fmla="*/ 3327997 h 4920412"/>
              <a:gd name="connsiteX704" fmla="*/ 10089605 w 11658599"/>
              <a:gd name="connsiteY704" fmla="*/ 3269885 h 4920412"/>
              <a:gd name="connsiteX705" fmla="*/ 10124967 w 11658599"/>
              <a:gd name="connsiteY705" fmla="*/ 3298423 h 4920412"/>
              <a:gd name="connsiteX706" fmla="*/ 10087375 w 11658599"/>
              <a:gd name="connsiteY706" fmla="*/ 3335536 h 4920412"/>
              <a:gd name="connsiteX707" fmla="*/ 10037135 w 11658599"/>
              <a:gd name="connsiteY707" fmla="*/ 3327501 h 4920412"/>
              <a:gd name="connsiteX708" fmla="*/ 10045689 w 11658599"/>
              <a:gd name="connsiteY708" fmla="*/ 3284421 h 4920412"/>
              <a:gd name="connsiteX709" fmla="*/ 10089605 w 11658599"/>
              <a:gd name="connsiteY709" fmla="*/ 3269885 h 4920412"/>
              <a:gd name="connsiteX710" fmla="*/ 1886456 w 11658599"/>
              <a:gd name="connsiteY710" fmla="*/ 3269884 h 4920412"/>
              <a:gd name="connsiteX711" fmla="*/ 1930371 w 11658599"/>
              <a:gd name="connsiteY711" fmla="*/ 3284420 h 4920412"/>
              <a:gd name="connsiteX712" fmla="*/ 1938928 w 11658599"/>
              <a:gd name="connsiteY712" fmla="*/ 3327500 h 4920412"/>
              <a:gd name="connsiteX713" fmla="*/ 1888686 w 11658599"/>
              <a:gd name="connsiteY713" fmla="*/ 3335535 h 4920412"/>
              <a:gd name="connsiteX714" fmla="*/ 1851096 w 11658599"/>
              <a:gd name="connsiteY714" fmla="*/ 3298422 h 4920412"/>
              <a:gd name="connsiteX715" fmla="*/ 1886456 w 11658599"/>
              <a:gd name="connsiteY715" fmla="*/ 3269884 h 4920412"/>
              <a:gd name="connsiteX716" fmla="*/ 11503678 w 11658599"/>
              <a:gd name="connsiteY716" fmla="*/ 3269688 h 4920412"/>
              <a:gd name="connsiteX717" fmla="*/ 11551057 w 11658599"/>
              <a:gd name="connsiteY717" fmla="*/ 3291720 h 4920412"/>
              <a:gd name="connsiteX718" fmla="*/ 11514509 w 11658599"/>
              <a:gd name="connsiteY718" fmla="*/ 3332923 h 4920412"/>
              <a:gd name="connsiteX719" fmla="*/ 11471956 w 11658599"/>
              <a:gd name="connsiteY719" fmla="*/ 3306445 h 4920412"/>
              <a:gd name="connsiteX720" fmla="*/ 11503678 w 11658599"/>
              <a:gd name="connsiteY720" fmla="*/ 3269688 h 4920412"/>
              <a:gd name="connsiteX721" fmla="*/ 472382 w 11658599"/>
              <a:gd name="connsiteY721" fmla="*/ 3269687 h 4920412"/>
              <a:gd name="connsiteX722" fmla="*/ 504104 w 11658599"/>
              <a:gd name="connsiteY722" fmla="*/ 3306444 h 4920412"/>
              <a:gd name="connsiteX723" fmla="*/ 461552 w 11658599"/>
              <a:gd name="connsiteY723" fmla="*/ 3332922 h 4920412"/>
              <a:gd name="connsiteX724" fmla="*/ 425003 w 11658599"/>
              <a:gd name="connsiteY724" fmla="*/ 3291719 h 4920412"/>
              <a:gd name="connsiteX725" fmla="*/ 472382 w 11658599"/>
              <a:gd name="connsiteY725" fmla="*/ 3269687 h 4920412"/>
              <a:gd name="connsiteX726" fmla="*/ 10256966 w 11658599"/>
              <a:gd name="connsiteY726" fmla="*/ 3269106 h 4920412"/>
              <a:gd name="connsiteX727" fmla="*/ 10415525 w 11658599"/>
              <a:gd name="connsiteY727" fmla="*/ 3311407 h 4920412"/>
              <a:gd name="connsiteX728" fmla="*/ 10257204 w 11658599"/>
              <a:gd name="connsiteY728" fmla="*/ 3326490 h 4920412"/>
              <a:gd name="connsiteX729" fmla="*/ 1719096 w 11658599"/>
              <a:gd name="connsiteY729" fmla="*/ 3269105 h 4920412"/>
              <a:gd name="connsiteX730" fmla="*/ 1718856 w 11658599"/>
              <a:gd name="connsiteY730" fmla="*/ 3326489 h 4920412"/>
              <a:gd name="connsiteX731" fmla="*/ 1560536 w 11658599"/>
              <a:gd name="connsiteY731" fmla="*/ 3311406 h 4920412"/>
              <a:gd name="connsiteX732" fmla="*/ 1719096 w 11658599"/>
              <a:gd name="connsiteY732" fmla="*/ 3269105 h 4920412"/>
              <a:gd name="connsiteX733" fmla="*/ 10626619 w 11658599"/>
              <a:gd name="connsiteY733" fmla="*/ 3267372 h 4920412"/>
              <a:gd name="connsiteX734" fmla="*/ 10618127 w 11658599"/>
              <a:gd name="connsiteY734" fmla="*/ 3324813 h 4920412"/>
              <a:gd name="connsiteX735" fmla="*/ 10574027 w 11658599"/>
              <a:gd name="connsiteY735" fmla="*/ 3310691 h 4920412"/>
              <a:gd name="connsiteX736" fmla="*/ 10626619 w 11658599"/>
              <a:gd name="connsiteY736" fmla="*/ 3267372 h 4920412"/>
              <a:gd name="connsiteX737" fmla="*/ 1349442 w 11658599"/>
              <a:gd name="connsiteY737" fmla="*/ 3267371 h 4920412"/>
              <a:gd name="connsiteX738" fmla="*/ 1402034 w 11658599"/>
              <a:gd name="connsiteY738" fmla="*/ 3310690 h 4920412"/>
              <a:gd name="connsiteX739" fmla="*/ 1357936 w 11658599"/>
              <a:gd name="connsiteY739" fmla="*/ 3324812 h 4920412"/>
              <a:gd name="connsiteX740" fmla="*/ 1349442 w 11658599"/>
              <a:gd name="connsiteY740" fmla="*/ 3267371 h 4920412"/>
              <a:gd name="connsiteX741" fmla="*/ 10776145 w 11658599"/>
              <a:gd name="connsiteY741" fmla="*/ 3223575 h 4920412"/>
              <a:gd name="connsiteX742" fmla="*/ 10794035 w 11658599"/>
              <a:gd name="connsiteY742" fmla="*/ 3295313 h 4920412"/>
              <a:gd name="connsiteX743" fmla="*/ 10741023 w 11658599"/>
              <a:gd name="connsiteY743" fmla="*/ 3252352 h 4920412"/>
              <a:gd name="connsiteX744" fmla="*/ 10776145 w 11658599"/>
              <a:gd name="connsiteY744" fmla="*/ 3223575 h 4920412"/>
              <a:gd name="connsiteX745" fmla="*/ 1199916 w 11658599"/>
              <a:gd name="connsiteY745" fmla="*/ 3223574 h 4920412"/>
              <a:gd name="connsiteX746" fmla="*/ 1235038 w 11658599"/>
              <a:gd name="connsiteY746" fmla="*/ 3252351 h 4920412"/>
              <a:gd name="connsiteX747" fmla="*/ 1182026 w 11658599"/>
              <a:gd name="connsiteY747" fmla="*/ 3295312 h 4920412"/>
              <a:gd name="connsiteX748" fmla="*/ 1199916 w 11658599"/>
              <a:gd name="connsiteY748" fmla="*/ 3223574 h 4920412"/>
              <a:gd name="connsiteX749" fmla="*/ 9226616 w 11658599"/>
              <a:gd name="connsiteY749" fmla="*/ 3216395 h 4920412"/>
              <a:gd name="connsiteX750" fmla="*/ 9226679 w 11658599"/>
              <a:gd name="connsiteY750" fmla="*/ 3230755 h 4920412"/>
              <a:gd name="connsiteX751" fmla="*/ 9209442 w 11658599"/>
              <a:gd name="connsiteY751" fmla="*/ 3317036 h 4920412"/>
              <a:gd name="connsiteX752" fmla="*/ 9226855 w 11658599"/>
              <a:gd name="connsiteY752" fmla="*/ 3273892 h 4920412"/>
              <a:gd name="connsiteX753" fmla="*/ 9200289 w 11658599"/>
              <a:gd name="connsiteY753" fmla="*/ 3216514 h 4920412"/>
              <a:gd name="connsiteX754" fmla="*/ 9226616 w 11658599"/>
              <a:gd name="connsiteY754" fmla="*/ 3216395 h 4920412"/>
              <a:gd name="connsiteX755" fmla="*/ 2749444 w 11658599"/>
              <a:gd name="connsiteY755" fmla="*/ 3216394 h 4920412"/>
              <a:gd name="connsiteX756" fmla="*/ 2775772 w 11658599"/>
              <a:gd name="connsiteY756" fmla="*/ 3216513 h 4920412"/>
              <a:gd name="connsiteX757" fmla="*/ 2749205 w 11658599"/>
              <a:gd name="connsiteY757" fmla="*/ 3273891 h 4920412"/>
              <a:gd name="connsiteX758" fmla="*/ 2766620 w 11658599"/>
              <a:gd name="connsiteY758" fmla="*/ 3317035 h 4920412"/>
              <a:gd name="connsiteX759" fmla="*/ 2749381 w 11658599"/>
              <a:gd name="connsiteY759" fmla="*/ 3230754 h 4920412"/>
              <a:gd name="connsiteX760" fmla="*/ 2749444 w 11658599"/>
              <a:gd name="connsiteY760" fmla="*/ 3216394 h 4920412"/>
              <a:gd name="connsiteX761" fmla="*/ 8663220 w 11658599"/>
              <a:gd name="connsiteY761" fmla="*/ 3204723 h 4920412"/>
              <a:gd name="connsiteX762" fmla="*/ 8707374 w 11658599"/>
              <a:gd name="connsiteY762" fmla="*/ 3233205 h 4920412"/>
              <a:gd name="connsiteX763" fmla="*/ 8654783 w 11658599"/>
              <a:gd name="connsiteY763" fmla="*/ 3290885 h 4920412"/>
              <a:gd name="connsiteX764" fmla="*/ 8663220 w 11658599"/>
              <a:gd name="connsiteY764" fmla="*/ 3204723 h 4920412"/>
              <a:gd name="connsiteX765" fmla="*/ 3312841 w 11658599"/>
              <a:gd name="connsiteY765" fmla="*/ 3204722 h 4920412"/>
              <a:gd name="connsiteX766" fmla="*/ 3321278 w 11658599"/>
              <a:gd name="connsiteY766" fmla="*/ 3290884 h 4920412"/>
              <a:gd name="connsiteX767" fmla="*/ 3268687 w 11658599"/>
              <a:gd name="connsiteY767" fmla="*/ 3233204 h 4920412"/>
              <a:gd name="connsiteX768" fmla="*/ 3312841 w 11658599"/>
              <a:gd name="connsiteY768" fmla="*/ 3204722 h 4920412"/>
              <a:gd name="connsiteX769" fmla="*/ 11328444 w 11658599"/>
              <a:gd name="connsiteY769" fmla="*/ 3192959 h 4920412"/>
              <a:gd name="connsiteX770" fmla="*/ 11357193 w 11658599"/>
              <a:gd name="connsiteY770" fmla="*/ 3235241 h 4920412"/>
              <a:gd name="connsiteX771" fmla="*/ 11295569 w 11658599"/>
              <a:gd name="connsiteY771" fmla="*/ 3235542 h 4920412"/>
              <a:gd name="connsiteX772" fmla="*/ 11328444 w 11658599"/>
              <a:gd name="connsiteY772" fmla="*/ 3192959 h 4920412"/>
              <a:gd name="connsiteX773" fmla="*/ 647617 w 11658599"/>
              <a:gd name="connsiteY773" fmla="*/ 3192958 h 4920412"/>
              <a:gd name="connsiteX774" fmla="*/ 680492 w 11658599"/>
              <a:gd name="connsiteY774" fmla="*/ 3235541 h 4920412"/>
              <a:gd name="connsiteX775" fmla="*/ 618868 w 11658599"/>
              <a:gd name="connsiteY775" fmla="*/ 3235240 h 4920412"/>
              <a:gd name="connsiteX776" fmla="*/ 647617 w 11658599"/>
              <a:gd name="connsiteY776" fmla="*/ 3192958 h 4920412"/>
              <a:gd name="connsiteX777" fmla="*/ 9682711 w 11658599"/>
              <a:gd name="connsiteY777" fmla="*/ 3187851 h 4920412"/>
              <a:gd name="connsiteX778" fmla="*/ 9904537 w 11658599"/>
              <a:gd name="connsiteY778" fmla="*/ 3213279 h 4920412"/>
              <a:gd name="connsiteX779" fmla="*/ 9702420 w 11658599"/>
              <a:gd name="connsiteY779" fmla="*/ 3286042 h 4920412"/>
              <a:gd name="connsiteX780" fmla="*/ 9719952 w 11658599"/>
              <a:gd name="connsiteY780" fmla="*/ 3271618 h 4920412"/>
              <a:gd name="connsiteX781" fmla="*/ 9438252 w 11658599"/>
              <a:gd name="connsiteY781" fmla="*/ 3272944 h 4920412"/>
              <a:gd name="connsiteX782" fmla="*/ 9438252 w 11658599"/>
              <a:gd name="connsiteY782" fmla="*/ 3272938 h 4920412"/>
              <a:gd name="connsiteX783" fmla="*/ 9438232 w 11658599"/>
              <a:gd name="connsiteY783" fmla="*/ 3272944 h 4920412"/>
              <a:gd name="connsiteX784" fmla="*/ 9376683 w 11658599"/>
              <a:gd name="connsiteY784" fmla="*/ 3273233 h 4920412"/>
              <a:gd name="connsiteX785" fmla="*/ 9367643 w 11658599"/>
              <a:gd name="connsiteY785" fmla="*/ 3230152 h 4920412"/>
              <a:gd name="connsiteX786" fmla="*/ 9438013 w 11658599"/>
              <a:gd name="connsiteY786" fmla="*/ 3201137 h 4920412"/>
              <a:gd name="connsiteX787" fmla="*/ 9420542 w 11658599"/>
              <a:gd name="connsiteY787" fmla="*/ 3244274 h 4920412"/>
              <a:gd name="connsiteX788" fmla="*/ 9517351 w 11658599"/>
              <a:gd name="connsiteY788" fmla="*/ 3229436 h 4920412"/>
              <a:gd name="connsiteX789" fmla="*/ 9499523 w 11658599"/>
              <a:gd name="connsiteY789" fmla="*/ 3200835 h 4920412"/>
              <a:gd name="connsiteX790" fmla="*/ 9682711 w 11658599"/>
              <a:gd name="connsiteY790" fmla="*/ 3187851 h 4920412"/>
              <a:gd name="connsiteX791" fmla="*/ 2293350 w 11658599"/>
              <a:gd name="connsiteY791" fmla="*/ 3187850 h 4920412"/>
              <a:gd name="connsiteX792" fmla="*/ 2476538 w 11658599"/>
              <a:gd name="connsiteY792" fmla="*/ 3200834 h 4920412"/>
              <a:gd name="connsiteX793" fmla="*/ 2458710 w 11658599"/>
              <a:gd name="connsiteY793" fmla="*/ 3229435 h 4920412"/>
              <a:gd name="connsiteX794" fmla="*/ 2555520 w 11658599"/>
              <a:gd name="connsiteY794" fmla="*/ 3244273 h 4920412"/>
              <a:gd name="connsiteX795" fmla="*/ 2538048 w 11658599"/>
              <a:gd name="connsiteY795" fmla="*/ 3201136 h 4920412"/>
              <a:gd name="connsiteX796" fmla="*/ 2608418 w 11658599"/>
              <a:gd name="connsiteY796" fmla="*/ 3230151 h 4920412"/>
              <a:gd name="connsiteX797" fmla="*/ 2599378 w 11658599"/>
              <a:gd name="connsiteY797" fmla="*/ 3273232 h 4920412"/>
              <a:gd name="connsiteX798" fmla="*/ 2537828 w 11658599"/>
              <a:gd name="connsiteY798" fmla="*/ 3272943 h 4920412"/>
              <a:gd name="connsiteX799" fmla="*/ 2537810 w 11658599"/>
              <a:gd name="connsiteY799" fmla="*/ 3272937 h 4920412"/>
              <a:gd name="connsiteX800" fmla="*/ 2537810 w 11658599"/>
              <a:gd name="connsiteY800" fmla="*/ 3272943 h 4920412"/>
              <a:gd name="connsiteX801" fmla="*/ 2256108 w 11658599"/>
              <a:gd name="connsiteY801" fmla="*/ 3271617 h 4920412"/>
              <a:gd name="connsiteX802" fmla="*/ 2273640 w 11658599"/>
              <a:gd name="connsiteY802" fmla="*/ 3286041 h 4920412"/>
              <a:gd name="connsiteX803" fmla="*/ 2071524 w 11658599"/>
              <a:gd name="connsiteY803" fmla="*/ 3213278 h 4920412"/>
              <a:gd name="connsiteX804" fmla="*/ 2293350 w 11658599"/>
              <a:gd name="connsiteY804" fmla="*/ 3187850 h 4920412"/>
              <a:gd name="connsiteX805" fmla="*/ 10142077 w 11658599"/>
              <a:gd name="connsiteY805" fmla="*/ 3183485 h 4920412"/>
              <a:gd name="connsiteX806" fmla="*/ 10291848 w 11658599"/>
              <a:gd name="connsiteY806" fmla="*/ 3211489 h 4920412"/>
              <a:gd name="connsiteX807" fmla="*/ 10231579 w 11658599"/>
              <a:gd name="connsiteY807" fmla="*/ 3250664 h 4920412"/>
              <a:gd name="connsiteX808" fmla="*/ 10210135 w 11658599"/>
              <a:gd name="connsiteY808" fmla="*/ 3248684 h 4920412"/>
              <a:gd name="connsiteX809" fmla="*/ 10115814 w 11658599"/>
              <a:gd name="connsiteY809" fmla="*/ 3226685 h 4920412"/>
              <a:gd name="connsiteX810" fmla="*/ 10142077 w 11658599"/>
              <a:gd name="connsiteY810" fmla="*/ 3183485 h 4920412"/>
              <a:gd name="connsiteX811" fmla="*/ 1833984 w 11658599"/>
              <a:gd name="connsiteY811" fmla="*/ 3183484 h 4920412"/>
              <a:gd name="connsiteX812" fmla="*/ 1860248 w 11658599"/>
              <a:gd name="connsiteY812" fmla="*/ 3226684 h 4920412"/>
              <a:gd name="connsiteX813" fmla="*/ 1765925 w 11658599"/>
              <a:gd name="connsiteY813" fmla="*/ 3248683 h 4920412"/>
              <a:gd name="connsiteX814" fmla="*/ 1744484 w 11658599"/>
              <a:gd name="connsiteY814" fmla="*/ 3250663 h 4920412"/>
              <a:gd name="connsiteX815" fmla="*/ 1684212 w 11658599"/>
              <a:gd name="connsiteY815" fmla="*/ 3211488 h 4920412"/>
              <a:gd name="connsiteX816" fmla="*/ 1833984 w 11658599"/>
              <a:gd name="connsiteY816" fmla="*/ 3183484 h 4920412"/>
              <a:gd name="connsiteX817" fmla="*/ 10045086 w 11658599"/>
              <a:gd name="connsiteY817" fmla="*/ 3169665 h 4920412"/>
              <a:gd name="connsiteX818" fmla="*/ 10098225 w 11658599"/>
              <a:gd name="connsiteY818" fmla="*/ 3226741 h 4920412"/>
              <a:gd name="connsiteX819" fmla="*/ 10061205 w 11658599"/>
              <a:gd name="connsiteY819" fmla="*/ 3263119 h 4920412"/>
              <a:gd name="connsiteX820" fmla="*/ 10001528 w 11658599"/>
              <a:gd name="connsiteY820" fmla="*/ 3255826 h 4920412"/>
              <a:gd name="connsiteX821" fmla="*/ 10001289 w 11658599"/>
              <a:gd name="connsiteY821" fmla="*/ 3212802 h 4920412"/>
              <a:gd name="connsiteX822" fmla="*/ 10045086 w 11658599"/>
              <a:gd name="connsiteY822" fmla="*/ 3169665 h 4920412"/>
              <a:gd name="connsiteX823" fmla="*/ 1930976 w 11658599"/>
              <a:gd name="connsiteY823" fmla="*/ 3169664 h 4920412"/>
              <a:gd name="connsiteX824" fmla="*/ 1974772 w 11658599"/>
              <a:gd name="connsiteY824" fmla="*/ 3212801 h 4920412"/>
              <a:gd name="connsiteX825" fmla="*/ 1974532 w 11658599"/>
              <a:gd name="connsiteY825" fmla="*/ 3255825 h 4920412"/>
              <a:gd name="connsiteX826" fmla="*/ 1914856 w 11658599"/>
              <a:gd name="connsiteY826" fmla="*/ 3263118 h 4920412"/>
              <a:gd name="connsiteX827" fmla="*/ 1877836 w 11658599"/>
              <a:gd name="connsiteY827" fmla="*/ 3226740 h 4920412"/>
              <a:gd name="connsiteX828" fmla="*/ 1930976 w 11658599"/>
              <a:gd name="connsiteY828" fmla="*/ 3169664 h 4920412"/>
              <a:gd name="connsiteX829" fmla="*/ 10485291 w 11658599"/>
              <a:gd name="connsiteY829" fmla="*/ 3167510 h 4920412"/>
              <a:gd name="connsiteX830" fmla="*/ 10485586 w 11658599"/>
              <a:gd name="connsiteY830" fmla="*/ 3239248 h 4920412"/>
              <a:gd name="connsiteX831" fmla="*/ 10362274 w 11658599"/>
              <a:gd name="connsiteY831" fmla="*/ 3225428 h 4920412"/>
              <a:gd name="connsiteX832" fmla="*/ 10485291 w 11658599"/>
              <a:gd name="connsiteY832" fmla="*/ 3167510 h 4920412"/>
              <a:gd name="connsiteX833" fmla="*/ 1490770 w 11658599"/>
              <a:gd name="connsiteY833" fmla="*/ 3167509 h 4920412"/>
              <a:gd name="connsiteX834" fmla="*/ 1613788 w 11658599"/>
              <a:gd name="connsiteY834" fmla="*/ 3225427 h 4920412"/>
              <a:gd name="connsiteX835" fmla="*/ 1490476 w 11658599"/>
              <a:gd name="connsiteY835" fmla="*/ 3239247 h 4920412"/>
              <a:gd name="connsiteX836" fmla="*/ 10643611 w 11658599"/>
              <a:gd name="connsiteY836" fmla="*/ 3138067 h 4920412"/>
              <a:gd name="connsiteX837" fmla="*/ 10608791 w 11658599"/>
              <a:gd name="connsiteY837" fmla="*/ 3209988 h 4920412"/>
              <a:gd name="connsiteX838" fmla="*/ 10643611 w 11658599"/>
              <a:gd name="connsiteY838" fmla="*/ 3138067 h 4920412"/>
              <a:gd name="connsiteX839" fmla="*/ 1332450 w 11658599"/>
              <a:gd name="connsiteY839" fmla="*/ 3138066 h 4920412"/>
              <a:gd name="connsiteX840" fmla="*/ 1367270 w 11658599"/>
              <a:gd name="connsiteY840" fmla="*/ 3209987 h 4920412"/>
              <a:gd name="connsiteX841" fmla="*/ 1332450 w 11658599"/>
              <a:gd name="connsiteY841" fmla="*/ 3138066 h 4920412"/>
              <a:gd name="connsiteX842" fmla="*/ 9000177 w 11658599"/>
              <a:gd name="connsiteY842" fmla="*/ 3130269 h 4920412"/>
              <a:gd name="connsiteX843" fmla="*/ 9023840 w 11658599"/>
              <a:gd name="connsiteY843" fmla="*/ 3145549 h 4920412"/>
              <a:gd name="connsiteX844" fmla="*/ 9024078 w 11658599"/>
              <a:gd name="connsiteY844" fmla="*/ 3188629 h 4920412"/>
              <a:gd name="connsiteX845" fmla="*/ 9020913 w 11658599"/>
              <a:gd name="connsiteY845" fmla="*/ 3195101 h 4920412"/>
              <a:gd name="connsiteX846" fmla="*/ 8988536 w 11658599"/>
              <a:gd name="connsiteY846" fmla="*/ 3131251 h 4920412"/>
              <a:gd name="connsiteX847" fmla="*/ 9000177 w 11658599"/>
              <a:gd name="connsiteY847" fmla="*/ 3130269 h 4920412"/>
              <a:gd name="connsiteX848" fmla="*/ 2975884 w 11658599"/>
              <a:gd name="connsiteY848" fmla="*/ 3130268 h 4920412"/>
              <a:gd name="connsiteX849" fmla="*/ 2987524 w 11658599"/>
              <a:gd name="connsiteY849" fmla="*/ 3131250 h 4920412"/>
              <a:gd name="connsiteX850" fmla="*/ 2955147 w 11658599"/>
              <a:gd name="connsiteY850" fmla="*/ 3195100 h 4920412"/>
              <a:gd name="connsiteX851" fmla="*/ 2951984 w 11658599"/>
              <a:gd name="connsiteY851" fmla="*/ 3188628 h 4920412"/>
              <a:gd name="connsiteX852" fmla="*/ 2952220 w 11658599"/>
              <a:gd name="connsiteY852" fmla="*/ 3145548 h 4920412"/>
              <a:gd name="connsiteX853" fmla="*/ 2975884 w 11658599"/>
              <a:gd name="connsiteY853" fmla="*/ 3130268 h 4920412"/>
              <a:gd name="connsiteX854" fmla="*/ 9216332 w 11658599"/>
              <a:gd name="connsiteY854" fmla="*/ 3128376 h 4920412"/>
              <a:gd name="connsiteX855" fmla="*/ 9252642 w 11658599"/>
              <a:gd name="connsiteY855" fmla="*/ 3130052 h 4920412"/>
              <a:gd name="connsiteX856" fmla="*/ 9252881 w 11658599"/>
              <a:gd name="connsiteY856" fmla="*/ 3173371 h 4920412"/>
              <a:gd name="connsiteX857" fmla="*/ 9240611 w 11658599"/>
              <a:gd name="connsiteY857" fmla="*/ 3183867 h 4920412"/>
              <a:gd name="connsiteX858" fmla="*/ 9229575 w 11658599"/>
              <a:gd name="connsiteY858" fmla="*/ 3176512 h 4920412"/>
              <a:gd name="connsiteX859" fmla="*/ 9199988 w 11658599"/>
              <a:gd name="connsiteY859" fmla="*/ 3159011 h 4920412"/>
              <a:gd name="connsiteX860" fmla="*/ 9216332 w 11658599"/>
              <a:gd name="connsiteY860" fmla="*/ 3128376 h 4920412"/>
              <a:gd name="connsiteX861" fmla="*/ 2759728 w 11658599"/>
              <a:gd name="connsiteY861" fmla="*/ 3128375 h 4920412"/>
              <a:gd name="connsiteX862" fmla="*/ 2776072 w 11658599"/>
              <a:gd name="connsiteY862" fmla="*/ 3159010 h 4920412"/>
              <a:gd name="connsiteX863" fmla="*/ 2746486 w 11658599"/>
              <a:gd name="connsiteY863" fmla="*/ 3176511 h 4920412"/>
              <a:gd name="connsiteX864" fmla="*/ 2735452 w 11658599"/>
              <a:gd name="connsiteY864" fmla="*/ 3183866 h 4920412"/>
              <a:gd name="connsiteX865" fmla="*/ 2723180 w 11658599"/>
              <a:gd name="connsiteY865" fmla="*/ 3173370 h 4920412"/>
              <a:gd name="connsiteX866" fmla="*/ 2723420 w 11658599"/>
              <a:gd name="connsiteY866" fmla="*/ 3130051 h 4920412"/>
              <a:gd name="connsiteX867" fmla="*/ 2759728 w 11658599"/>
              <a:gd name="connsiteY867" fmla="*/ 3128375 h 4920412"/>
              <a:gd name="connsiteX868" fmla="*/ 10722712 w 11658599"/>
              <a:gd name="connsiteY868" fmla="*/ 3123173 h 4920412"/>
              <a:gd name="connsiteX869" fmla="*/ 10749277 w 11658599"/>
              <a:gd name="connsiteY869" fmla="*/ 3151774 h 4920412"/>
              <a:gd name="connsiteX870" fmla="*/ 10740784 w 11658599"/>
              <a:gd name="connsiteY870" fmla="*/ 3209334 h 4920412"/>
              <a:gd name="connsiteX871" fmla="*/ 10724869 w 11658599"/>
              <a:gd name="connsiteY871" fmla="*/ 3222007 h 4920412"/>
              <a:gd name="connsiteX872" fmla="*/ 10704394 w 11658599"/>
              <a:gd name="connsiteY872" fmla="*/ 3214906 h 4920412"/>
              <a:gd name="connsiteX873" fmla="*/ 10661502 w 11658599"/>
              <a:gd name="connsiteY873" fmla="*/ 3195389 h 4920412"/>
              <a:gd name="connsiteX874" fmla="*/ 10722712 w 11658599"/>
              <a:gd name="connsiteY874" fmla="*/ 3123173 h 4920412"/>
              <a:gd name="connsiteX875" fmla="*/ 1253350 w 11658599"/>
              <a:gd name="connsiteY875" fmla="*/ 3123172 h 4920412"/>
              <a:gd name="connsiteX876" fmla="*/ 1314560 w 11658599"/>
              <a:gd name="connsiteY876" fmla="*/ 3195388 h 4920412"/>
              <a:gd name="connsiteX877" fmla="*/ 1271668 w 11658599"/>
              <a:gd name="connsiteY877" fmla="*/ 3214905 h 4920412"/>
              <a:gd name="connsiteX878" fmla="*/ 1251192 w 11658599"/>
              <a:gd name="connsiteY878" fmla="*/ 3222006 h 4920412"/>
              <a:gd name="connsiteX879" fmla="*/ 1235276 w 11658599"/>
              <a:gd name="connsiteY879" fmla="*/ 3209333 h 4920412"/>
              <a:gd name="connsiteX880" fmla="*/ 1226784 w 11658599"/>
              <a:gd name="connsiteY880" fmla="*/ 3151773 h 4920412"/>
              <a:gd name="connsiteX881" fmla="*/ 1253350 w 11658599"/>
              <a:gd name="connsiteY881" fmla="*/ 3123172 h 4920412"/>
              <a:gd name="connsiteX882" fmla="*/ 11638531 w 11658599"/>
              <a:gd name="connsiteY882" fmla="*/ 3119751 h 4920412"/>
              <a:gd name="connsiteX883" fmla="*/ 11655143 w 11658599"/>
              <a:gd name="connsiteY883" fmla="*/ 3125998 h 4920412"/>
              <a:gd name="connsiteX884" fmla="*/ 11658599 w 11658599"/>
              <a:gd name="connsiteY884" fmla="*/ 3127315 h 4920412"/>
              <a:gd name="connsiteX885" fmla="*/ 11658599 w 11658599"/>
              <a:gd name="connsiteY885" fmla="*/ 3157968 h 4920412"/>
              <a:gd name="connsiteX886" fmla="*/ 11658400 w 11658599"/>
              <a:gd name="connsiteY886" fmla="*/ 3157987 h 4920412"/>
              <a:gd name="connsiteX887" fmla="*/ 11612091 w 11658599"/>
              <a:gd name="connsiteY887" fmla="*/ 3147760 h 4920412"/>
              <a:gd name="connsiteX888" fmla="*/ 11624535 w 11658599"/>
              <a:gd name="connsiteY888" fmla="*/ 3121273 h 4920412"/>
              <a:gd name="connsiteX889" fmla="*/ 11638531 w 11658599"/>
              <a:gd name="connsiteY889" fmla="*/ 3119751 h 4920412"/>
              <a:gd name="connsiteX890" fmla="*/ 337530 w 11658599"/>
              <a:gd name="connsiteY890" fmla="*/ 3119750 h 4920412"/>
              <a:gd name="connsiteX891" fmla="*/ 351527 w 11658599"/>
              <a:gd name="connsiteY891" fmla="*/ 3121272 h 4920412"/>
              <a:gd name="connsiteX892" fmla="*/ 363972 w 11658599"/>
              <a:gd name="connsiteY892" fmla="*/ 3147759 h 4920412"/>
              <a:gd name="connsiteX893" fmla="*/ 317660 w 11658599"/>
              <a:gd name="connsiteY893" fmla="*/ 3157986 h 4920412"/>
              <a:gd name="connsiteX894" fmla="*/ 284814 w 11658599"/>
              <a:gd name="connsiteY894" fmla="*/ 3133160 h 4920412"/>
              <a:gd name="connsiteX895" fmla="*/ 337530 w 11658599"/>
              <a:gd name="connsiteY895" fmla="*/ 3119750 h 4920412"/>
              <a:gd name="connsiteX896" fmla="*/ 9058961 w 11658599"/>
              <a:gd name="connsiteY896" fmla="*/ 3116709 h 4920412"/>
              <a:gd name="connsiteX897" fmla="*/ 9085408 w 11658599"/>
              <a:gd name="connsiteY897" fmla="*/ 3130831 h 4920412"/>
              <a:gd name="connsiteX898" fmla="*/ 9067994 w 11658599"/>
              <a:gd name="connsiteY898" fmla="*/ 3174206 h 4920412"/>
              <a:gd name="connsiteX899" fmla="*/ 9103235 w 11658599"/>
              <a:gd name="connsiteY899" fmla="*/ 3174031 h 4920412"/>
              <a:gd name="connsiteX900" fmla="*/ 9075583 w 11658599"/>
              <a:gd name="connsiteY900" fmla="*/ 3200163 h 4920412"/>
              <a:gd name="connsiteX901" fmla="*/ 9041611 w 11658599"/>
              <a:gd name="connsiteY901" fmla="*/ 3174332 h 4920412"/>
              <a:gd name="connsiteX902" fmla="*/ 9058961 w 11658599"/>
              <a:gd name="connsiteY902" fmla="*/ 3116709 h 4920412"/>
              <a:gd name="connsiteX903" fmla="*/ 2917100 w 11658599"/>
              <a:gd name="connsiteY903" fmla="*/ 3116708 h 4920412"/>
              <a:gd name="connsiteX904" fmla="*/ 2934450 w 11658599"/>
              <a:gd name="connsiteY904" fmla="*/ 3174331 h 4920412"/>
              <a:gd name="connsiteX905" fmla="*/ 2900478 w 11658599"/>
              <a:gd name="connsiteY905" fmla="*/ 3200162 h 4920412"/>
              <a:gd name="connsiteX906" fmla="*/ 2872826 w 11658599"/>
              <a:gd name="connsiteY906" fmla="*/ 3174030 h 4920412"/>
              <a:gd name="connsiteX907" fmla="*/ 2908068 w 11658599"/>
              <a:gd name="connsiteY907" fmla="*/ 3174205 h 4920412"/>
              <a:gd name="connsiteX908" fmla="*/ 2890652 w 11658599"/>
              <a:gd name="connsiteY908" fmla="*/ 3130830 h 4920412"/>
              <a:gd name="connsiteX909" fmla="*/ 2917100 w 11658599"/>
              <a:gd name="connsiteY909" fmla="*/ 3116708 h 4920412"/>
              <a:gd name="connsiteX910" fmla="*/ 9182104 w 11658599"/>
              <a:gd name="connsiteY910" fmla="*/ 3101752 h 4920412"/>
              <a:gd name="connsiteX911" fmla="*/ 9173605 w 11658599"/>
              <a:gd name="connsiteY911" fmla="*/ 3173729 h 4920412"/>
              <a:gd name="connsiteX912" fmla="*/ 9164508 w 11658599"/>
              <a:gd name="connsiteY912" fmla="*/ 3116232 h 4920412"/>
              <a:gd name="connsiteX913" fmla="*/ 9146919 w 11658599"/>
              <a:gd name="connsiteY913" fmla="*/ 3116288 h 4920412"/>
              <a:gd name="connsiteX914" fmla="*/ 9182104 w 11658599"/>
              <a:gd name="connsiteY914" fmla="*/ 3101752 h 4920412"/>
              <a:gd name="connsiteX915" fmla="*/ 2793955 w 11658599"/>
              <a:gd name="connsiteY915" fmla="*/ 3101751 h 4920412"/>
              <a:gd name="connsiteX916" fmla="*/ 2829142 w 11658599"/>
              <a:gd name="connsiteY916" fmla="*/ 3116287 h 4920412"/>
              <a:gd name="connsiteX917" fmla="*/ 2811552 w 11658599"/>
              <a:gd name="connsiteY917" fmla="*/ 3116231 h 4920412"/>
              <a:gd name="connsiteX918" fmla="*/ 2802455 w 11658599"/>
              <a:gd name="connsiteY918" fmla="*/ 3173728 h 4920412"/>
              <a:gd name="connsiteX919" fmla="*/ 2793955 w 11658599"/>
              <a:gd name="connsiteY919" fmla="*/ 3101751 h 4920412"/>
              <a:gd name="connsiteX920" fmla="*/ 9525367 w 11658599"/>
              <a:gd name="connsiteY920" fmla="*/ 3100131 h 4920412"/>
              <a:gd name="connsiteX921" fmla="*/ 9569528 w 11658599"/>
              <a:gd name="connsiteY921" fmla="*/ 3128557 h 4920412"/>
              <a:gd name="connsiteX922" fmla="*/ 9499275 w 11658599"/>
              <a:gd name="connsiteY922" fmla="*/ 3162769 h 4920412"/>
              <a:gd name="connsiteX923" fmla="*/ 9481690 w 11658599"/>
              <a:gd name="connsiteY923" fmla="*/ 3157698 h 4920412"/>
              <a:gd name="connsiteX924" fmla="*/ 9525367 w 11658599"/>
              <a:gd name="connsiteY924" fmla="*/ 3100131 h 4920412"/>
              <a:gd name="connsiteX925" fmla="*/ 2450694 w 11658599"/>
              <a:gd name="connsiteY925" fmla="*/ 3100130 h 4920412"/>
              <a:gd name="connsiteX926" fmla="*/ 2494372 w 11658599"/>
              <a:gd name="connsiteY926" fmla="*/ 3157697 h 4920412"/>
              <a:gd name="connsiteX927" fmla="*/ 2476786 w 11658599"/>
              <a:gd name="connsiteY927" fmla="*/ 3162768 h 4920412"/>
              <a:gd name="connsiteX928" fmla="*/ 2406532 w 11658599"/>
              <a:gd name="connsiteY928" fmla="*/ 3128556 h 4920412"/>
              <a:gd name="connsiteX929" fmla="*/ 2450694 w 11658599"/>
              <a:gd name="connsiteY929" fmla="*/ 3100130 h 4920412"/>
              <a:gd name="connsiteX930" fmla="*/ 10889827 w 11658599"/>
              <a:gd name="connsiteY930" fmla="*/ 3093793 h 4920412"/>
              <a:gd name="connsiteX931" fmla="*/ 10907843 w 11658599"/>
              <a:gd name="connsiteY931" fmla="*/ 3165594 h 4920412"/>
              <a:gd name="connsiteX932" fmla="*/ 10818095 w 11658599"/>
              <a:gd name="connsiteY932" fmla="*/ 3181588 h 4920412"/>
              <a:gd name="connsiteX933" fmla="*/ 10846149 w 11658599"/>
              <a:gd name="connsiteY933" fmla="*/ 3151353 h 4920412"/>
              <a:gd name="connsiteX934" fmla="*/ 10889827 w 11658599"/>
              <a:gd name="connsiteY934" fmla="*/ 3093793 h 4920412"/>
              <a:gd name="connsiteX935" fmla="*/ 1086234 w 11658599"/>
              <a:gd name="connsiteY935" fmla="*/ 3093792 h 4920412"/>
              <a:gd name="connsiteX936" fmla="*/ 1129911 w 11658599"/>
              <a:gd name="connsiteY936" fmla="*/ 3151352 h 4920412"/>
              <a:gd name="connsiteX937" fmla="*/ 1157966 w 11658599"/>
              <a:gd name="connsiteY937" fmla="*/ 3181587 h 4920412"/>
              <a:gd name="connsiteX938" fmla="*/ 1068218 w 11658599"/>
              <a:gd name="connsiteY938" fmla="*/ 3165593 h 4920412"/>
              <a:gd name="connsiteX939" fmla="*/ 1086234 w 11658599"/>
              <a:gd name="connsiteY939" fmla="*/ 3093792 h 4920412"/>
              <a:gd name="connsiteX940" fmla="*/ 8856360 w 11658599"/>
              <a:gd name="connsiteY940" fmla="*/ 3088943 h 4920412"/>
              <a:gd name="connsiteX941" fmla="*/ 8874314 w 11658599"/>
              <a:gd name="connsiteY941" fmla="*/ 3175105 h 4920412"/>
              <a:gd name="connsiteX942" fmla="*/ 8838859 w 11658599"/>
              <a:gd name="connsiteY942" fmla="*/ 3182844 h 4920412"/>
              <a:gd name="connsiteX943" fmla="*/ 8825996 w 11658599"/>
              <a:gd name="connsiteY943" fmla="*/ 3187243 h 4920412"/>
              <a:gd name="connsiteX944" fmla="*/ 8812746 w 11658599"/>
              <a:gd name="connsiteY944" fmla="*/ 3175406 h 4920412"/>
              <a:gd name="connsiteX945" fmla="*/ 8830216 w 11658599"/>
              <a:gd name="connsiteY945" fmla="*/ 3175287 h 4920412"/>
              <a:gd name="connsiteX946" fmla="*/ 8856360 w 11658599"/>
              <a:gd name="connsiteY946" fmla="*/ 3088943 h 4920412"/>
              <a:gd name="connsiteX947" fmla="*/ 3119701 w 11658599"/>
              <a:gd name="connsiteY947" fmla="*/ 3088942 h 4920412"/>
              <a:gd name="connsiteX948" fmla="*/ 3145846 w 11658599"/>
              <a:gd name="connsiteY948" fmla="*/ 3175286 h 4920412"/>
              <a:gd name="connsiteX949" fmla="*/ 3163315 w 11658599"/>
              <a:gd name="connsiteY949" fmla="*/ 3175405 h 4920412"/>
              <a:gd name="connsiteX950" fmla="*/ 3150066 w 11658599"/>
              <a:gd name="connsiteY950" fmla="*/ 3187242 h 4920412"/>
              <a:gd name="connsiteX951" fmla="*/ 3137202 w 11658599"/>
              <a:gd name="connsiteY951" fmla="*/ 3182843 h 4920412"/>
              <a:gd name="connsiteX952" fmla="*/ 3101747 w 11658599"/>
              <a:gd name="connsiteY952" fmla="*/ 3175104 h 4920412"/>
              <a:gd name="connsiteX953" fmla="*/ 3119701 w 11658599"/>
              <a:gd name="connsiteY953" fmla="*/ 3088942 h 4920412"/>
              <a:gd name="connsiteX954" fmla="*/ 9787457 w 11658599"/>
              <a:gd name="connsiteY954" fmla="*/ 3084314 h 4920412"/>
              <a:gd name="connsiteX955" fmla="*/ 9807251 w 11658599"/>
              <a:gd name="connsiteY955" fmla="*/ 3127476 h 4920412"/>
              <a:gd name="connsiteX956" fmla="*/ 9780924 w 11658599"/>
              <a:gd name="connsiteY956" fmla="*/ 3142081 h 4920412"/>
              <a:gd name="connsiteX957" fmla="*/ 9771884 w 11658599"/>
              <a:gd name="connsiteY957" fmla="*/ 3084697 h 4920412"/>
              <a:gd name="connsiteX958" fmla="*/ 9787457 w 11658599"/>
              <a:gd name="connsiteY958" fmla="*/ 3084314 h 4920412"/>
              <a:gd name="connsiteX959" fmla="*/ 2188603 w 11658599"/>
              <a:gd name="connsiteY959" fmla="*/ 3084313 h 4920412"/>
              <a:gd name="connsiteX960" fmla="*/ 2204176 w 11658599"/>
              <a:gd name="connsiteY960" fmla="*/ 3084696 h 4920412"/>
              <a:gd name="connsiteX961" fmla="*/ 2195136 w 11658599"/>
              <a:gd name="connsiteY961" fmla="*/ 3142080 h 4920412"/>
              <a:gd name="connsiteX962" fmla="*/ 2168810 w 11658599"/>
              <a:gd name="connsiteY962" fmla="*/ 3127475 h 4920412"/>
              <a:gd name="connsiteX963" fmla="*/ 2188603 w 11658599"/>
              <a:gd name="connsiteY963" fmla="*/ 3084313 h 4920412"/>
              <a:gd name="connsiteX964" fmla="*/ 9630915 w 11658599"/>
              <a:gd name="connsiteY964" fmla="*/ 3070996 h 4920412"/>
              <a:gd name="connsiteX965" fmla="*/ 9639834 w 11658599"/>
              <a:gd name="connsiteY965" fmla="*/ 3099654 h 4920412"/>
              <a:gd name="connsiteX966" fmla="*/ 9618878 w 11658599"/>
              <a:gd name="connsiteY966" fmla="*/ 3115729 h 4920412"/>
              <a:gd name="connsiteX967" fmla="*/ 9587117 w 11658599"/>
              <a:gd name="connsiteY967" fmla="*/ 3114253 h 4920412"/>
              <a:gd name="connsiteX968" fmla="*/ 9630915 w 11658599"/>
              <a:gd name="connsiteY968" fmla="*/ 3070996 h 4920412"/>
              <a:gd name="connsiteX969" fmla="*/ 2345148 w 11658599"/>
              <a:gd name="connsiteY969" fmla="*/ 3070995 h 4920412"/>
              <a:gd name="connsiteX970" fmla="*/ 2388944 w 11658599"/>
              <a:gd name="connsiteY970" fmla="*/ 3114252 h 4920412"/>
              <a:gd name="connsiteX971" fmla="*/ 2357184 w 11658599"/>
              <a:gd name="connsiteY971" fmla="*/ 3115728 h 4920412"/>
              <a:gd name="connsiteX972" fmla="*/ 2336228 w 11658599"/>
              <a:gd name="connsiteY972" fmla="*/ 3099653 h 4920412"/>
              <a:gd name="connsiteX973" fmla="*/ 2345148 w 11658599"/>
              <a:gd name="connsiteY973" fmla="*/ 3070995 h 4920412"/>
              <a:gd name="connsiteX974" fmla="*/ 10166214 w 11658599"/>
              <a:gd name="connsiteY974" fmla="*/ 3065098 h 4920412"/>
              <a:gd name="connsiteX975" fmla="*/ 10194318 w 11658599"/>
              <a:gd name="connsiteY975" fmla="*/ 3068301 h 4920412"/>
              <a:gd name="connsiteX976" fmla="*/ 10194436 w 11658599"/>
              <a:gd name="connsiteY976" fmla="*/ 3096965 h 4920412"/>
              <a:gd name="connsiteX977" fmla="*/ 10189455 w 11658599"/>
              <a:gd name="connsiteY977" fmla="*/ 3141283 h 4920412"/>
              <a:gd name="connsiteX978" fmla="*/ 10150282 w 11658599"/>
              <a:gd name="connsiteY978" fmla="*/ 3068484 h 4920412"/>
              <a:gd name="connsiteX979" fmla="*/ 10166214 w 11658599"/>
              <a:gd name="connsiteY979" fmla="*/ 3065098 h 4920412"/>
              <a:gd name="connsiteX980" fmla="*/ 1809846 w 11658599"/>
              <a:gd name="connsiteY980" fmla="*/ 3065097 h 4920412"/>
              <a:gd name="connsiteX981" fmla="*/ 1825780 w 11658599"/>
              <a:gd name="connsiteY981" fmla="*/ 3068483 h 4920412"/>
              <a:gd name="connsiteX982" fmla="*/ 1786606 w 11658599"/>
              <a:gd name="connsiteY982" fmla="*/ 3141282 h 4920412"/>
              <a:gd name="connsiteX983" fmla="*/ 1781624 w 11658599"/>
              <a:gd name="connsiteY983" fmla="*/ 3096964 h 4920412"/>
              <a:gd name="connsiteX984" fmla="*/ 1781744 w 11658599"/>
              <a:gd name="connsiteY984" fmla="*/ 3068300 h 4920412"/>
              <a:gd name="connsiteX985" fmla="*/ 1809846 w 11658599"/>
              <a:gd name="connsiteY985" fmla="*/ 3065097 h 4920412"/>
              <a:gd name="connsiteX986" fmla="*/ 8641970 w 11658599"/>
              <a:gd name="connsiteY986" fmla="*/ 3055851 h 4920412"/>
              <a:gd name="connsiteX987" fmla="*/ 8592072 w 11658599"/>
              <a:gd name="connsiteY987" fmla="*/ 3061423 h 4920412"/>
              <a:gd name="connsiteX988" fmla="*/ 8592676 w 11658599"/>
              <a:gd name="connsiteY988" fmla="*/ 3176424 h 4920412"/>
              <a:gd name="connsiteX989" fmla="*/ 8671537 w 11658599"/>
              <a:gd name="connsiteY989" fmla="*/ 3104145 h 4920412"/>
              <a:gd name="connsiteX990" fmla="*/ 8618638 w 11658599"/>
              <a:gd name="connsiteY990" fmla="*/ 3090080 h 4920412"/>
              <a:gd name="connsiteX991" fmla="*/ 8662497 w 11658599"/>
              <a:gd name="connsiteY991" fmla="*/ 3061121 h 4920412"/>
              <a:gd name="connsiteX992" fmla="*/ 8641970 w 11658599"/>
              <a:gd name="connsiteY992" fmla="*/ 3055851 h 4920412"/>
              <a:gd name="connsiteX993" fmla="*/ 3334091 w 11658599"/>
              <a:gd name="connsiteY993" fmla="*/ 3055850 h 4920412"/>
              <a:gd name="connsiteX994" fmla="*/ 3313564 w 11658599"/>
              <a:gd name="connsiteY994" fmla="*/ 3061120 h 4920412"/>
              <a:gd name="connsiteX995" fmla="*/ 3357423 w 11658599"/>
              <a:gd name="connsiteY995" fmla="*/ 3090079 h 4920412"/>
              <a:gd name="connsiteX996" fmla="*/ 3304524 w 11658599"/>
              <a:gd name="connsiteY996" fmla="*/ 3104144 h 4920412"/>
              <a:gd name="connsiteX997" fmla="*/ 3383386 w 11658599"/>
              <a:gd name="connsiteY997" fmla="*/ 3176423 h 4920412"/>
              <a:gd name="connsiteX998" fmla="*/ 3383989 w 11658599"/>
              <a:gd name="connsiteY998" fmla="*/ 3061422 h 4920412"/>
              <a:gd name="connsiteX999" fmla="*/ 3334091 w 11658599"/>
              <a:gd name="connsiteY999" fmla="*/ 3055850 h 4920412"/>
              <a:gd name="connsiteX1000" fmla="*/ 10044609 w 11658599"/>
              <a:gd name="connsiteY1000" fmla="*/ 3054664 h 4920412"/>
              <a:gd name="connsiteX1001" fmla="*/ 10062324 w 11658599"/>
              <a:gd name="connsiteY1001" fmla="*/ 3083321 h 4920412"/>
              <a:gd name="connsiteX1002" fmla="*/ 10036505 w 11658599"/>
              <a:gd name="connsiteY1002" fmla="*/ 3112802 h 4920412"/>
              <a:gd name="connsiteX1003" fmla="*/ 9992074 w 11658599"/>
              <a:gd name="connsiteY1003" fmla="*/ 3112343 h 4920412"/>
              <a:gd name="connsiteX1004" fmla="*/ 10044609 w 11658599"/>
              <a:gd name="connsiteY1004" fmla="*/ 3054664 h 4920412"/>
              <a:gd name="connsiteX1005" fmla="*/ 1931452 w 11658599"/>
              <a:gd name="connsiteY1005" fmla="*/ 3054663 h 4920412"/>
              <a:gd name="connsiteX1006" fmla="*/ 1983987 w 11658599"/>
              <a:gd name="connsiteY1006" fmla="*/ 3112342 h 4920412"/>
              <a:gd name="connsiteX1007" fmla="*/ 1939556 w 11658599"/>
              <a:gd name="connsiteY1007" fmla="*/ 3112801 h 4920412"/>
              <a:gd name="connsiteX1008" fmla="*/ 1913735 w 11658599"/>
              <a:gd name="connsiteY1008" fmla="*/ 3083320 h 4920412"/>
              <a:gd name="connsiteX1009" fmla="*/ 1931452 w 11658599"/>
              <a:gd name="connsiteY1009" fmla="*/ 3054663 h 4920412"/>
              <a:gd name="connsiteX1010" fmla="*/ 8556831 w 11658599"/>
              <a:gd name="connsiteY1010" fmla="*/ 3047301 h 4920412"/>
              <a:gd name="connsiteX1011" fmla="*/ 8478088 w 11658599"/>
              <a:gd name="connsiteY1011" fmla="*/ 3148181 h 4920412"/>
              <a:gd name="connsiteX1012" fmla="*/ 8549230 w 11658599"/>
              <a:gd name="connsiteY1012" fmla="*/ 3320145 h 4920412"/>
              <a:gd name="connsiteX1013" fmla="*/ 8522011 w 11658599"/>
              <a:gd name="connsiteY1013" fmla="*/ 3133463 h 4920412"/>
              <a:gd name="connsiteX1014" fmla="*/ 8565808 w 11658599"/>
              <a:gd name="connsiteY1014" fmla="*/ 3104623 h 4920412"/>
              <a:gd name="connsiteX1015" fmla="*/ 8556831 w 11658599"/>
              <a:gd name="connsiteY1015" fmla="*/ 3047301 h 4920412"/>
              <a:gd name="connsiteX1016" fmla="*/ 3419230 w 11658599"/>
              <a:gd name="connsiteY1016" fmla="*/ 3047300 h 4920412"/>
              <a:gd name="connsiteX1017" fmla="*/ 3410253 w 11658599"/>
              <a:gd name="connsiteY1017" fmla="*/ 3104622 h 4920412"/>
              <a:gd name="connsiteX1018" fmla="*/ 3454050 w 11658599"/>
              <a:gd name="connsiteY1018" fmla="*/ 3133462 h 4920412"/>
              <a:gd name="connsiteX1019" fmla="*/ 3426831 w 11658599"/>
              <a:gd name="connsiteY1019" fmla="*/ 3320144 h 4920412"/>
              <a:gd name="connsiteX1020" fmla="*/ 3497973 w 11658599"/>
              <a:gd name="connsiteY1020" fmla="*/ 3148180 h 4920412"/>
              <a:gd name="connsiteX1021" fmla="*/ 3419230 w 11658599"/>
              <a:gd name="connsiteY1021" fmla="*/ 3047300 h 4920412"/>
              <a:gd name="connsiteX1022" fmla="*/ 10423063 w 11658599"/>
              <a:gd name="connsiteY1022" fmla="*/ 3038563 h 4920412"/>
              <a:gd name="connsiteX1023" fmla="*/ 10432096 w 11658599"/>
              <a:gd name="connsiteY1023" fmla="*/ 3095885 h 4920412"/>
              <a:gd name="connsiteX1024" fmla="*/ 10414507 w 11658599"/>
              <a:gd name="connsiteY1024" fmla="*/ 3095948 h 4920412"/>
              <a:gd name="connsiteX1025" fmla="*/ 10360992 w 11658599"/>
              <a:gd name="connsiteY1025" fmla="*/ 3127803 h 4920412"/>
              <a:gd name="connsiteX1026" fmla="*/ 10317755 w 11658599"/>
              <a:gd name="connsiteY1026" fmla="*/ 3110785 h 4920412"/>
              <a:gd name="connsiteX1027" fmla="*/ 10335105 w 11658599"/>
              <a:gd name="connsiteY1027" fmla="*/ 3053282 h 4920412"/>
              <a:gd name="connsiteX1028" fmla="*/ 10423063 w 11658599"/>
              <a:gd name="connsiteY1028" fmla="*/ 3038563 h 4920412"/>
              <a:gd name="connsiteX1029" fmla="*/ 1552998 w 11658599"/>
              <a:gd name="connsiteY1029" fmla="*/ 3038562 h 4920412"/>
              <a:gd name="connsiteX1030" fmla="*/ 1640956 w 11658599"/>
              <a:gd name="connsiteY1030" fmla="*/ 3053281 h 4920412"/>
              <a:gd name="connsiteX1031" fmla="*/ 1658306 w 11658599"/>
              <a:gd name="connsiteY1031" fmla="*/ 3110784 h 4920412"/>
              <a:gd name="connsiteX1032" fmla="*/ 1615068 w 11658599"/>
              <a:gd name="connsiteY1032" fmla="*/ 3127802 h 4920412"/>
              <a:gd name="connsiteX1033" fmla="*/ 1561554 w 11658599"/>
              <a:gd name="connsiteY1033" fmla="*/ 3095947 h 4920412"/>
              <a:gd name="connsiteX1034" fmla="*/ 1543966 w 11658599"/>
              <a:gd name="connsiteY1034" fmla="*/ 3095884 h 4920412"/>
              <a:gd name="connsiteX1035" fmla="*/ 1552998 w 11658599"/>
              <a:gd name="connsiteY1035" fmla="*/ 3038562 h 4920412"/>
              <a:gd name="connsiteX1036" fmla="*/ 10475780 w 11658599"/>
              <a:gd name="connsiteY1036" fmla="*/ 3009548 h 4920412"/>
              <a:gd name="connsiteX1037" fmla="*/ 10520055 w 11658599"/>
              <a:gd name="connsiteY1037" fmla="*/ 3066806 h 4920412"/>
              <a:gd name="connsiteX1038" fmla="*/ 10472500 w 11658599"/>
              <a:gd name="connsiteY1038" fmla="*/ 3097030 h 4920412"/>
              <a:gd name="connsiteX1039" fmla="*/ 10458605 w 11658599"/>
              <a:gd name="connsiteY1039" fmla="*/ 3095765 h 4920412"/>
              <a:gd name="connsiteX1040" fmla="*/ 10475780 w 11658599"/>
              <a:gd name="connsiteY1040" fmla="*/ 3009548 h 4920412"/>
              <a:gd name="connsiteX1041" fmla="*/ 1500280 w 11658599"/>
              <a:gd name="connsiteY1041" fmla="*/ 3009547 h 4920412"/>
              <a:gd name="connsiteX1042" fmla="*/ 1517456 w 11658599"/>
              <a:gd name="connsiteY1042" fmla="*/ 3095764 h 4920412"/>
              <a:gd name="connsiteX1043" fmla="*/ 1503560 w 11658599"/>
              <a:gd name="connsiteY1043" fmla="*/ 3097029 h 4920412"/>
              <a:gd name="connsiteX1044" fmla="*/ 1456008 w 11658599"/>
              <a:gd name="connsiteY1044" fmla="*/ 3066805 h 4920412"/>
              <a:gd name="connsiteX1045" fmla="*/ 1500280 w 11658599"/>
              <a:gd name="connsiteY1045" fmla="*/ 3009547 h 4920412"/>
              <a:gd name="connsiteX1046" fmla="*/ 9260903 w 11658599"/>
              <a:gd name="connsiteY1046" fmla="*/ 3000747 h 4920412"/>
              <a:gd name="connsiteX1047" fmla="*/ 9358013 w 11658599"/>
              <a:gd name="connsiteY1047" fmla="*/ 3057830 h 4920412"/>
              <a:gd name="connsiteX1048" fmla="*/ 9331623 w 11658599"/>
              <a:gd name="connsiteY1048" fmla="*/ 3057949 h 4920412"/>
              <a:gd name="connsiteX1049" fmla="*/ 9260903 w 11658599"/>
              <a:gd name="connsiteY1049" fmla="*/ 3000747 h 4920412"/>
              <a:gd name="connsiteX1050" fmla="*/ 2715158 w 11658599"/>
              <a:gd name="connsiteY1050" fmla="*/ 3000746 h 4920412"/>
              <a:gd name="connsiteX1051" fmla="*/ 2644438 w 11658599"/>
              <a:gd name="connsiteY1051" fmla="*/ 3057948 h 4920412"/>
              <a:gd name="connsiteX1052" fmla="*/ 2618048 w 11658599"/>
              <a:gd name="connsiteY1052" fmla="*/ 3057829 h 4920412"/>
              <a:gd name="connsiteX1053" fmla="*/ 2715158 w 11658599"/>
              <a:gd name="connsiteY1053" fmla="*/ 3000746 h 4920412"/>
              <a:gd name="connsiteX1054" fmla="*/ 10634157 w 11658599"/>
              <a:gd name="connsiteY1054" fmla="*/ 2994346 h 4920412"/>
              <a:gd name="connsiteX1055" fmla="*/ 10634578 w 11658599"/>
              <a:gd name="connsiteY1055" fmla="*/ 3080626 h 4920412"/>
              <a:gd name="connsiteX1056" fmla="*/ 10669756 w 11658599"/>
              <a:gd name="connsiteY1056" fmla="*/ 3080450 h 4920412"/>
              <a:gd name="connsiteX1057" fmla="*/ 10651928 w 11658599"/>
              <a:gd name="connsiteY1057" fmla="*/ 3023010 h 4920412"/>
              <a:gd name="connsiteX1058" fmla="*/ 10696083 w 11658599"/>
              <a:gd name="connsiteY1058" fmla="*/ 3051611 h 4920412"/>
              <a:gd name="connsiteX1059" fmla="*/ 10696447 w 11658599"/>
              <a:gd name="connsiteY1059" fmla="*/ 3123292 h 4920412"/>
              <a:gd name="connsiteX1060" fmla="*/ 10599632 w 11658599"/>
              <a:gd name="connsiteY1060" fmla="*/ 3138249 h 4920412"/>
              <a:gd name="connsiteX1061" fmla="*/ 10564090 w 11658599"/>
              <a:gd name="connsiteY1061" fmla="*/ 3066624 h 4920412"/>
              <a:gd name="connsiteX1062" fmla="*/ 10634157 w 11658599"/>
              <a:gd name="connsiteY1062" fmla="*/ 2994346 h 4920412"/>
              <a:gd name="connsiteX1063" fmla="*/ 1341904 w 11658599"/>
              <a:gd name="connsiteY1063" fmla="*/ 2994345 h 4920412"/>
              <a:gd name="connsiteX1064" fmla="*/ 1411972 w 11658599"/>
              <a:gd name="connsiteY1064" fmla="*/ 3066623 h 4920412"/>
              <a:gd name="connsiteX1065" fmla="*/ 1376428 w 11658599"/>
              <a:gd name="connsiteY1065" fmla="*/ 3138248 h 4920412"/>
              <a:gd name="connsiteX1066" fmla="*/ 1279614 w 11658599"/>
              <a:gd name="connsiteY1066" fmla="*/ 3123291 h 4920412"/>
              <a:gd name="connsiteX1067" fmla="*/ 1279978 w 11658599"/>
              <a:gd name="connsiteY1067" fmla="*/ 3051610 h 4920412"/>
              <a:gd name="connsiteX1068" fmla="*/ 1324132 w 11658599"/>
              <a:gd name="connsiteY1068" fmla="*/ 3023009 h 4920412"/>
              <a:gd name="connsiteX1069" fmla="*/ 1306304 w 11658599"/>
              <a:gd name="connsiteY1069" fmla="*/ 3080449 h 4920412"/>
              <a:gd name="connsiteX1070" fmla="*/ 1341484 w 11658599"/>
              <a:gd name="connsiteY1070" fmla="*/ 3080625 h 4920412"/>
              <a:gd name="connsiteX1071" fmla="*/ 1341904 w 11658599"/>
              <a:gd name="connsiteY1071" fmla="*/ 2994345 h 4920412"/>
              <a:gd name="connsiteX1072" fmla="*/ 11067725 w 11658599"/>
              <a:gd name="connsiteY1072" fmla="*/ 2986007 h 4920412"/>
              <a:gd name="connsiteX1073" fmla="*/ 11100688 w 11658599"/>
              <a:gd name="connsiteY1073" fmla="*/ 2992191 h 4920412"/>
              <a:gd name="connsiteX1074" fmla="*/ 11092245 w 11658599"/>
              <a:gd name="connsiteY1074" fmla="*/ 3078534 h 4920412"/>
              <a:gd name="connsiteX1075" fmla="*/ 11030439 w 11658599"/>
              <a:gd name="connsiteY1075" fmla="*/ 3021276 h 4920412"/>
              <a:gd name="connsiteX1076" fmla="*/ 11057067 w 11658599"/>
              <a:gd name="connsiteY1076" fmla="*/ 3064294 h 4920412"/>
              <a:gd name="connsiteX1077" fmla="*/ 10986284 w 11658599"/>
              <a:gd name="connsiteY1077" fmla="*/ 3007211 h 4920412"/>
              <a:gd name="connsiteX1078" fmla="*/ 11067725 w 11658599"/>
              <a:gd name="connsiteY1078" fmla="*/ 2986007 h 4920412"/>
              <a:gd name="connsiteX1079" fmla="*/ 908336 w 11658599"/>
              <a:gd name="connsiteY1079" fmla="*/ 2986006 h 4920412"/>
              <a:gd name="connsiteX1080" fmla="*/ 989776 w 11658599"/>
              <a:gd name="connsiteY1080" fmla="*/ 3007210 h 4920412"/>
              <a:gd name="connsiteX1081" fmla="*/ 918994 w 11658599"/>
              <a:gd name="connsiteY1081" fmla="*/ 3064293 h 4920412"/>
              <a:gd name="connsiteX1082" fmla="*/ 945622 w 11658599"/>
              <a:gd name="connsiteY1082" fmla="*/ 3021275 h 4920412"/>
              <a:gd name="connsiteX1083" fmla="*/ 883816 w 11658599"/>
              <a:gd name="connsiteY1083" fmla="*/ 3078533 h 4920412"/>
              <a:gd name="connsiteX1084" fmla="*/ 875372 w 11658599"/>
              <a:gd name="connsiteY1084" fmla="*/ 2992190 h 4920412"/>
              <a:gd name="connsiteX1085" fmla="*/ 908336 w 11658599"/>
              <a:gd name="connsiteY1085" fmla="*/ 2986006 h 4920412"/>
              <a:gd name="connsiteX1086" fmla="*/ 10880618 w 11658599"/>
              <a:gd name="connsiteY1086" fmla="*/ 2978968 h 4920412"/>
              <a:gd name="connsiteX1087" fmla="*/ 10898627 w 11658599"/>
              <a:gd name="connsiteY1087" fmla="*/ 3065073 h 4920412"/>
              <a:gd name="connsiteX1088" fmla="*/ 10854467 w 11658599"/>
              <a:gd name="connsiteY1088" fmla="*/ 3050888 h 4920412"/>
              <a:gd name="connsiteX1089" fmla="*/ 10880618 w 11658599"/>
              <a:gd name="connsiteY1089" fmla="*/ 2978968 h 4920412"/>
              <a:gd name="connsiteX1090" fmla="*/ 1095444 w 11658599"/>
              <a:gd name="connsiteY1090" fmla="*/ 2978967 h 4920412"/>
              <a:gd name="connsiteX1091" fmla="*/ 1121596 w 11658599"/>
              <a:gd name="connsiteY1091" fmla="*/ 3050887 h 4920412"/>
              <a:gd name="connsiteX1092" fmla="*/ 1077434 w 11658599"/>
              <a:gd name="connsiteY1092" fmla="*/ 3065072 h 4920412"/>
              <a:gd name="connsiteX1093" fmla="*/ 1095444 w 11658599"/>
              <a:gd name="connsiteY1093" fmla="*/ 2978967 h 4920412"/>
              <a:gd name="connsiteX1094" fmla="*/ 8873296 w 11658599"/>
              <a:gd name="connsiteY1094" fmla="*/ 2959645 h 4920412"/>
              <a:gd name="connsiteX1095" fmla="*/ 8838231 w 11658599"/>
              <a:gd name="connsiteY1095" fmla="*/ 2988485 h 4920412"/>
              <a:gd name="connsiteX1096" fmla="*/ 8864441 w 11658599"/>
              <a:gd name="connsiteY1096" fmla="*/ 2999300 h 4920412"/>
              <a:gd name="connsiteX1097" fmla="*/ 8882210 w 11658599"/>
              <a:gd name="connsiteY1097" fmla="*/ 2988302 h 4920412"/>
              <a:gd name="connsiteX1098" fmla="*/ 8873296 w 11658599"/>
              <a:gd name="connsiteY1098" fmla="*/ 2959645 h 4920412"/>
              <a:gd name="connsiteX1099" fmla="*/ 3102765 w 11658599"/>
              <a:gd name="connsiteY1099" fmla="*/ 2959644 h 4920412"/>
              <a:gd name="connsiteX1100" fmla="*/ 3093851 w 11658599"/>
              <a:gd name="connsiteY1100" fmla="*/ 2988301 h 4920412"/>
              <a:gd name="connsiteX1101" fmla="*/ 3111620 w 11658599"/>
              <a:gd name="connsiteY1101" fmla="*/ 2999299 h 4920412"/>
              <a:gd name="connsiteX1102" fmla="*/ 3137830 w 11658599"/>
              <a:gd name="connsiteY1102" fmla="*/ 2988484 h 4920412"/>
              <a:gd name="connsiteX1103" fmla="*/ 3102765 w 11658599"/>
              <a:gd name="connsiteY1103" fmla="*/ 2959644 h 4920412"/>
              <a:gd name="connsiteX1104" fmla="*/ 8271576 w 11658599"/>
              <a:gd name="connsiteY1104" fmla="*/ 2899734 h 4920412"/>
              <a:gd name="connsiteX1105" fmla="*/ 8204226 w 11658599"/>
              <a:gd name="connsiteY1105" fmla="*/ 2962754 h 4920412"/>
              <a:gd name="connsiteX1106" fmla="*/ 8213595 w 11658599"/>
              <a:gd name="connsiteY1106" fmla="*/ 2964297 h 4920412"/>
              <a:gd name="connsiteX1107" fmla="*/ 8292122 w 11658599"/>
              <a:gd name="connsiteY1107" fmla="*/ 2919316 h 4920412"/>
              <a:gd name="connsiteX1108" fmla="*/ 8271576 w 11658599"/>
              <a:gd name="connsiteY1108" fmla="*/ 2899734 h 4920412"/>
              <a:gd name="connsiteX1109" fmla="*/ 3704485 w 11658599"/>
              <a:gd name="connsiteY1109" fmla="*/ 2899733 h 4920412"/>
              <a:gd name="connsiteX1110" fmla="*/ 3683938 w 11658599"/>
              <a:gd name="connsiteY1110" fmla="*/ 2919315 h 4920412"/>
              <a:gd name="connsiteX1111" fmla="*/ 3762465 w 11658599"/>
              <a:gd name="connsiteY1111" fmla="*/ 2964296 h 4920412"/>
              <a:gd name="connsiteX1112" fmla="*/ 3771834 w 11658599"/>
              <a:gd name="connsiteY1112" fmla="*/ 2962753 h 4920412"/>
              <a:gd name="connsiteX1113" fmla="*/ 3704485 w 11658599"/>
              <a:gd name="connsiteY1113" fmla="*/ 2899733 h 4920412"/>
              <a:gd name="connsiteX1114" fmla="*/ 8809881 w 11658599"/>
              <a:gd name="connsiteY1114" fmla="*/ 2887003 h 4920412"/>
              <a:gd name="connsiteX1115" fmla="*/ 8776305 w 11658599"/>
              <a:gd name="connsiteY1115" fmla="*/ 2916979 h 4920412"/>
              <a:gd name="connsiteX1116" fmla="*/ 8846850 w 11658599"/>
              <a:gd name="connsiteY1116" fmla="*/ 2945341 h 4920412"/>
              <a:gd name="connsiteX1117" fmla="*/ 8809881 w 11658599"/>
              <a:gd name="connsiteY1117" fmla="*/ 2887003 h 4920412"/>
              <a:gd name="connsiteX1118" fmla="*/ 3166181 w 11658599"/>
              <a:gd name="connsiteY1118" fmla="*/ 2887002 h 4920412"/>
              <a:gd name="connsiteX1119" fmla="*/ 3129211 w 11658599"/>
              <a:gd name="connsiteY1119" fmla="*/ 2945340 h 4920412"/>
              <a:gd name="connsiteX1120" fmla="*/ 3199756 w 11658599"/>
              <a:gd name="connsiteY1120" fmla="*/ 2916978 h 4920412"/>
              <a:gd name="connsiteX1121" fmla="*/ 3166181 w 11658599"/>
              <a:gd name="connsiteY1121" fmla="*/ 2887002 h 4920412"/>
              <a:gd name="connsiteX1122" fmla="*/ 10221764 w 11658599"/>
              <a:gd name="connsiteY1122" fmla="*/ 2873705 h 4920412"/>
              <a:gd name="connsiteX1123" fmla="*/ 10272758 w 11658599"/>
              <a:gd name="connsiteY1123" fmla="*/ 2895501 h 4920412"/>
              <a:gd name="connsiteX1124" fmla="*/ 10184863 w 11658599"/>
              <a:gd name="connsiteY1124" fmla="*/ 2924699 h 4920412"/>
              <a:gd name="connsiteX1125" fmla="*/ 10221764 w 11658599"/>
              <a:gd name="connsiteY1125" fmla="*/ 2873705 h 4920412"/>
              <a:gd name="connsiteX1126" fmla="*/ 1754296 w 11658599"/>
              <a:gd name="connsiteY1126" fmla="*/ 2873704 h 4920412"/>
              <a:gd name="connsiteX1127" fmla="*/ 1791197 w 11658599"/>
              <a:gd name="connsiteY1127" fmla="*/ 2924698 h 4920412"/>
              <a:gd name="connsiteX1128" fmla="*/ 1703304 w 11658599"/>
              <a:gd name="connsiteY1128" fmla="*/ 2895500 h 4920412"/>
              <a:gd name="connsiteX1129" fmla="*/ 1754296 w 11658599"/>
              <a:gd name="connsiteY1129" fmla="*/ 2873704 h 4920412"/>
              <a:gd name="connsiteX1130" fmla="*/ 11637235 w 11658599"/>
              <a:gd name="connsiteY1130" fmla="*/ 2860445 h 4920412"/>
              <a:gd name="connsiteX1131" fmla="*/ 11652261 w 11658599"/>
              <a:gd name="connsiteY1131" fmla="*/ 2863244 h 4920412"/>
              <a:gd name="connsiteX1132" fmla="*/ 11658599 w 11658599"/>
              <a:gd name="connsiteY1132" fmla="*/ 2868004 h 4920412"/>
              <a:gd name="connsiteX1133" fmla="*/ 11658599 w 11658599"/>
              <a:gd name="connsiteY1133" fmla="*/ 2918070 h 4920412"/>
              <a:gd name="connsiteX1134" fmla="*/ 11624067 w 11658599"/>
              <a:gd name="connsiteY1134" fmla="*/ 2910657 h 4920412"/>
              <a:gd name="connsiteX1135" fmla="*/ 11584508 w 11658599"/>
              <a:gd name="connsiteY1135" fmla="*/ 2903875 h 4920412"/>
              <a:gd name="connsiteX1136" fmla="*/ 11637235 w 11658599"/>
              <a:gd name="connsiteY1136" fmla="*/ 2860445 h 4920412"/>
              <a:gd name="connsiteX1137" fmla="*/ 338827 w 11658599"/>
              <a:gd name="connsiteY1137" fmla="*/ 2860444 h 4920412"/>
              <a:gd name="connsiteX1138" fmla="*/ 391556 w 11658599"/>
              <a:gd name="connsiteY1138" fmla="*/ 2903874 h 4920412"/>
              <a:gd name="connsiteX1139" fmla="*/ 315772 w 11658599"/>
              <a:gd name="connsiteY1139" fmla="*/ 2918432 h 4920412"/>
              <a:gd name="connsiteX1140" fmla="*/ 294626 w 11658599"/>
              <a:gd name="connsiteY1140" fmla="*/ 2917757 h 4920412"/>
              <a:gd name="connsiteX1141" fmla="*/ 338827 w 11658599"/>
              <a:gd name="connsiteY1141" fmla="*/ 2860444 h 4920412"/>
              <a:gd name="connsiteX1142" fmla="*/ 8532876 w 11658599"/>
              <a:gd name="connsiteY1142" fmla="*/ 2844671 h 4920412"/>
              <a:gd name="connsiteX1143" fmla="*/ 8564672 w 11658599"/>
              <a:gd name="connsiteY1143" fmla="*/ 2846195 h 4920412"/>
              <a:gd name="connsiteX1144" fmla="*/ 8520930 w 11658599"/>
              <a:gd name="connsiteY1144" fmla="*/ 2903699 h 4920412"/>
              <a:gd name="connsiteX1145" fmla="*/ 8511897 w 11658599"/>
              <a:gd name="connsiteY1145" fmla="*/ 2860738 h 4920412"/>
              <a:gd name="connsiteX1146" fmla="*/ 8532876 w 11658599"/>
              <a:gd name="connsiteY1146" fmla="*/ 2844671 h 4920412"/>
              <a:gd name="connsiteX1147" fmla="*/ 3443186 w 11658599"/>
              <a:gd name="connsiteY1147" fmla="*/ 2844669 h 4920412"/>
              <a:gd name="connsiteX1148" fmla="*/ 3464164 w 11658599"/>
              <a:gd name="connsiteY1148" fmla="*/ 2860737 h 4920412"/>
              <a:gd name="connsiteX1149" fmla="*/ 3455131 w 11658599"/>
              <a:gd name="connsiteY1149" fmla="*/ 2903698 h 4920412"/>
              <a:gd name="connsiteX1150" fmla="*/ 3411389 w 11658599"/>
              <a:gd name="connsiteY1150" fmla="*/ 2846194 h 4920412"/>
              <a:gd name="connsiteX1151" fmla="*/ 3443186 w 11658599"/>
              <a:gd name="connsiteY1151" fmla="*/ 2844669 h 4920412"/>
              <a:gd name="connsiteX1152" fmla="*/ 8899202 w 11658599"/>
              <a:gd name="connsiteY1152" fmla="*/ 2844644 h 4920412"/>
              <a:gd name="connsiteX1153" fmla="*/ 8872820 w 11658599"/>
              <a:gd name="connsiteY1153" fmla="*/ 2844763 h 4920412"/>
              <a:gd name="connsiteX1154" fmla="*/ 8908418 w 11658599"/>
              <a:gd name="connsiteY1154" fmla="*/ 2930742 h 4920412"/>
              <a:gd name="connsiteX1155" fmla="*/ 8899202 w 11658599"/>
              <a:gd name="connsiteY1155" fmla="*/ 2844644 h 4920412"/>
              <a:gd name="connsiteX1156" fmla="*/ 3076860 w 11658599"/>
              <a:gd name="connsiteY1156" fmla="*/ 2844643 h 4920412"/>
              <a:gd name="connsiteX1157" fmla="*/ 3067644 w 11658599"/>
              <a:gd name="connsiteY1157" fmla="*/ 2930741 h 4920412"/>
              <a:gd name="connsiteX1158" fmla="*/ 3103241 w 11658599"/>
              <a:gd name="connsiteY1158" fmla="*/ 2844762 h 4920412"/>
              <a:gd name="connsiteX1159" fmla="*/ 8951919 w 11658599"/>
              <a:gd name="connsiteY1159" fmla="*/ 2829982 h 4920412"/>
              <a:gd name="connsiteX1160" fmla="*/ 8907998 w 11658599"/>
              <a:gd name="connsiteY1160" fmla="*/ 2858885 h 4920412"/>
              <a:gd name="connsiteX1161" fmla="*/ 8922292 w 11658599"/>
              <a:gd name="connsiteY1161" fmla="*/ 2872433 h 4920412"/>
              <a:gd name="connsiteX1162" fmla="*/ 8936083 w 11658599"/>
              <a:gd name="connsiteY1162" fmla="*/ 2869539 h 4920412"/>
              <a:gd name="connsiteX1163" fmla="*/ 8951919 w 11658599"/>
              <a:gd name="connsiteY1163" fmla="*/ 2829982 h 4920412"/>
              <a:gd name="connsiteX1164" fmla="*/ 3024142 w 11658599"/>
              <a:gd name="connsiteY1164" fmla="*/ 2829981 h 4920412"/>
              <a:gd name="connsiteX1165" fmla="*/ 3039978 w 11658599"/>
              <a:gd name="connsiteY1165" fmla="*/ 2869538 h 4920412"/>
              <a:gd name="connsiteX1166" fmla="*/ 3053770 w 11658599"/>
              <a:gd name="connsiteY1166" fmla="*/ 2872432 h 4920412"/>
              <a:gd name="connsiteX1167" fmla="*/ 3068064 w 11658599"/>
              <a:gd name="connsiteY1167" fmla="*/ 2858884 h 4920412"/>
              <a:gd name="connsiteX1168" fmla="*/ 3024142 w 11658599"/>
              <a:gd name="connsiteY1168" fmla="*/ 2829981 h 4920412"/>
              <a:gd name="connsiteX1169" fmla="*/ 9163252 w 11658599"/>
              <a:gd name="connsiteY1169" fmla="*/ 2829027 h 4920412"/>
              <a:gd name="connsiteX1170" fmla="*/ 9181205 w 11658599"/>
              <a:gd name="connsiteY1170" fmla="*/ 2900646 h 4920412"/>
              <a:gd name="connsiteX1171" fmla="*/ 9198675 w 11658599"/>
              <a:gd name="connsiteY1171" fmla="*/ 2871926 h 4920412"/>
              <a:gd name="connsiteX1172" fmla="*/ 9163252 w 11658599"/>
              <a:gd name="connsiteY1172" fmla="*/ 2829027 h 4920412"/>
              <a:gd name="connsiteX1173" fmla="*/ 2812807 w 11658599"/>
              <a:gd name="connsiteY1173" fmla="*/ 2829026 h 4920412"/>
              <a:gd name="connsiteX1174" fmla="*/ 2777385 w 11658599"/>
              <a:gd name="connsiteY1174" fmla="*/ 2871925 h 4920412"/>
              <a:gd name="connsiteX1175" fmla="*/ 2794856 w 11658599"/>
              <a:gd name="connsiteY1175" fmla="*/ 2900645 h 4920412"/>
              <a:gd name="connsiteX1176" fmla="*/ 2812807 w 11658599"/>
              <a:gd name="connsiteY1176" fmla="*/ 2829026 h 4920412"/>
              <a:gd name="connsiteX1177" fmla="*/ 10105047 w 11658599"/>
              <a:gd name="connsiteY1177" fmla="*/ 2810414 h 4920412"/>
              <a:gd name="connsiteX1178" fmla="*/ 10061846 w 11658599"/>
              <a:gd name="connsiteY1178" fmla="*/ 2982800 h 4920412"/>
              <a:gd name="connsiteX1179" fmla="*/ 9762373 w 11658599"/>
              <a:gd name="connsiteY1179" fmla="*/ 2941158 h 4920412"/>
              <a:gd name="connsiteX1180" fmla="*/ 9779604 w 11658599"/>
              <a:gd name="connsiteY1180" fmla="*/ 2869174 h 4920412"/>
              <a:gd name="connsiteX1181" fmla="*/ 9832618 w 11658599"/>
              <a:gd name="connsiteY1181" fmla="*/ 2912073 h 4920412"/>
              <a:gd name="connsiteX1182" fmla="*/ 9920637 w 11658599"/>
              <a:gd name="connsiteY1182" fmla="*/ 2897179 h 4920412"/>
              <a:gd name="connsiteX1183" fmla="*/ 9903161 w 11658599"/>
              <a:gd name="connsiteY1183" fmla="*/ 2926075 h 4920412"/>
              <a:gd name="connsiteX1184" fmla="*/ 9947323 w 11658599"/>
              <a:gd name="connsiteY1184" fmla="*/ 2954619 h 4920412"/>
              <a:gd name="connsiteX1185" fmla="*/ 9964673 w 11658599"/>
              <a:gd name="connsiteY1185" fmla="*/ 2911476 h 4920412"/>
              <a:gd name="connsiteX1186" fmla="*/ 9938346 w 11658599"/>
              <a:gd name="connsiteY1186" fmla="*/ 2911595 h 4920412"/>
              <a:gd name="connsiteX1187" fmla="*/ 9929193 w 11658599"/>
              <a:gd name="connsiteY1187" fmla="*/ 2854154 h 4920412"/>
              <a:gd name="connsiteX1188" fmla="*/ 10105047 w 11658599"/>
              <a:gd name="connsiteY1188" fmla="*/ 2810414 h 4920412"/>
              <a:gd name="connsiteX1189" fmla="*/ 1871016 w 11658599"/>
              <a:gd name="connsiteY1189" fmla="*/ 2810413 h 4920412"/>
              <a:gd name="connsiteX1190" fmla="*/ 2046867 w 11658599"/>
              <a:gd name="connsiteY1190" fmla="*/ 2854153 h 4920412"/>
              <a:gd name="connsiteX1191" fmla="*/ 2037715 w 11658599"/>
              <a:gd name="connsiteY1191" fmla="*/ 2911594 h 4920412"/>
              <a:gd name="connsiteX1192" fmla="*/ 2011388 w 11658599"/>
              <a:gd name="connsiteY1192" fmla="*/ 2911475 h 4920412"/>
              <a:gd name="connsiteX1193" fmla="*/ 2028740 w 11658599"/>
              <a:gd name="connsiteY1193" fmla="*/ 2954618 h 4920412"/>
              <a:gd name="connsiteX1194" fmla="*/ 2072900 w 11658599"/>
              <a:gd name="connsiteY1194" fmla="*/ 2926074 h 4920412"/>
              <a:gd name="connsiteX1195" fmla="*/ 2055424 w 11658599"/>
              <a:gd name="connsiteY1195" fmla="*/ 2897178 h 4920412"/>
              <a:gd name="connsiteX1196" fmla="*/ 2143444 w 11658599"/>
              <a:gd name="connsiteY1196" fmla="*/ 2912072 h 4920412"/>
              <a:gd name="connsiteX1197" fmla="*/ 2196456 w 11658599"/>
              <a:gd name="connsiteY1197" fmla="*/ 2869173 h 4920412"/>
              <a:gd name="connsiteX1198" fmla="*/ 2213688 w 11658599"/>
              <a:gd name="connsiteY1198" fmla="*/ 2941157 h 4920412"/>
              <a:gd name="connsiteX1199" fmla="*/ 1914216 w 11658599"/>
              <a:gd name="connsiteY1199" fmla="*/ 2982799 h 4920412"/>
              <a:gd name="connsiteX1200" fmla="*/ 1871016 w 11658599"/>
              <a:gd name="connsiteY1200" fmla="*/ 2810413 h 4920412"/>
              <a:gd name="connsiteX1201" fmla="*/ 8775708 w 11658599"/>
              <a:gd name="connsiteY1201" fmla="*/ 2787743 h 4920412"/>
              <a:gd name="connsiteX1202" fmla="*/ 8783353 w 11658599"/>
              <a:gd name="connsiteY1202" fmla="*/ 2850863 h 4920412"/>
              <a:gd name="connsiteX1203" fmla="*/ 8797515 w 11658599"/>
              <a:gd name="connsiteY1203" fmla="*/ 2861037 h 4920412"/>
              <a:gd name="connsiteX1204" fmla="*/ 8811188 w 11658599"/>
              <a:gd name="connsiteY1204" fmla="*/ 2845002 h 4920412"/>
              <a:gd name="connsiteX1205" fmla="*/ 8775708 w 11658599"/>
              <a:gd name="connsiteY1205" fmla="*/ 2787743 h 4920412"/>
              <a:gd name="connsiteX1206" fmla="*/ 3200353 w 11658599"/>
              <a:gd name="connsiteY1206" fmla="*/ 2787742 h 4920412"/>
              <a:gd name="connsiteX1207" fmla="*/ 3164872 w 11658599"/>
              <a:gd name="connsiteY1207" fmla="*/ 2845001 h 4920412"/>
              <a:gd name="connsiteX1208" fmla="*/ 3178546 w 11658599"/>
              <a:gd name="connsiteY1208" fmla="*/ 2861036 h 4920412"/>
              <a:gd name="connsiteX1209" fmla="*/ 3192708 w 11658599"/>
              <a:gd name="connsiteY1209" fmla="*/ 2850862 h 4920412"/>
              <a:gd name="connsiteX1210" fmla="*/ 3200353 w 11658599"/>
              <a:gd name="connsiteY1210" fmla="*/ 2787742 h 4920412"/>
              <a:gd name="connsiteX1211" fmla="*/ 10729485 w 11658599"/>
              <a:gd name="connsiteY1211" fmla="*/ 2777864 h 4920412"/>
              <a:gd name="connsiteX1212" fmla="*/ 10747544 w 11658599"/>
              <a:gd name="connsiteY1212" fmla="*/ 2778584 h 4920412"/>
              <a:gd name="connsiteX1213" fmla="*/ 10703804 w 11658599"/>
              <a:gd name="connsiteY1213" fmla="*/ 2821847 h 4920412"/>
              <a:gd name="connsiteX1214" fmla="*/ 10729485 w 11658599"/>
              <a:gd name="connsiteY1214" fmla="*/ 2777864 h 4920412"/>
              <a:gd name="connsiteX1215" fmla="*/ 1246576 w 11658599"/>
              <a:gd name="connsiteY1215" fmla="*/ 2777863 h 4920412"/>
              <a:gd name="connsiteX1216" fmla="*/ 1272258 w 11658599"/>
              <a:gd name="connsiteY1216" fmla="*/ 2821846 h 4920412"/>
              <a:gd name="connsiteX1217" fmla="*/ 1228516 w 11658599"/>
              <a:gd name="connsiteY1217" fmla="*/ 2778583 h 4920412"/>
              <a:gd name="connsiteX1218" fmla="*/ 1246576 w 11658599"/>
              <a:gd name="connsiteY1218" fmla="*/ 2777863 h 4920412"/>
              <a:gd name="connsiteX1219" fmla="*/ 10632423 w 11658599"/>
              <a:gd name="connsiteY1219" fmla="*/ 2635284 h 4920412"/>
              <a:gd name="connsiteX1220" fmla="*/ 10729477 w 11658599"/>
              <a:gd name="connsiteY1220" fmla="*/ 2678063 h 4920412"/>
              <a:gd name="connsiteX1221" fmla="*/ 10712303 w 11658599"/>
              <a:gd name="connsiteY1221" fmla="*/ 2764168 h 4920412"/>
              <a:gd name="connsiteX1222" fmla="*/ 10694588 w 11658599"/>
              <a:gd name="connsiteY1222" fmla="*/ 2735623 h 4920412"/>
              <a:gd name="connsiteX1223" fmla="*/ 10694953 w 11658599"/>
              <a:gd name="connsiteY1223" fmla="*/ 2807543 h 4920412"/>
              <a:gd name="connsiteX1224" fmla="*/ 10659768 w 11658599"/>
              <a:gd name="connsiteY1224" fmla="*/ 2821966 h 4920412"/>
              <a:gd name="connsiteX1225" fmla="*/ 10650552 w 11658599"/>
              <a:gd name="connsiteY1225" fmla="*/ 2735862 h 4920412"/>
              <a:gd name="connsiteX1226" fmla="*/ 10676760 w 11658599"/>
              <a:gd name="connsiteY1226" fmla="*/ 2692662 h 4920412"/>
              <a:gd name="connsiteX1227" fmla="*/ 10632423 w 11658599"/>
              <a:gd name="connsiteY1227" fmla="*/ 2635284 h 4920412"/>
              <a:gd name="connsiteX1228" fmla="*/ 1343638 w 11658599"/>
              <a:gd name="connsiteY1228" fmla="*/ 2635283 h 4920412"/>
              <a:gd name="connsiteX1229" fmla="*/ 1299300 w 11658599"/>
              <a:gd name="connsiteY1229" fmla="*/ 2692661 h 4920412"/>
              <a:gd name="connsiteX1230" fmla="*/ 1325510 w 11658599"/>
              <a:gd name="connsiteY1230" fmla="*/ 2735861 h 4920412"/>
              <a:gd name="connsiteX1231" fmla="*/ 1316292 w 11658599"/>
              <a:gd name="connsiteY1231" fmla="*/ 2821965 h 4920412"/>
              <a:gd name="connsiteX1232" fmla="*/ 1281107 w 11658599"/>
              <a:gd name="connsiteY1232" fmla="*/ 2807542 h 4920412"/>
              <a:gd name="connsiteX1233" fmla="*/ 1281472 w 11658599"/>
              <a:gd name="connsiteY1233" fmla="*/ 2735622 h 4920412"/>
              <a:gd name="connsiteX1234" fmla="*/ 1263758 w 11658599"/>
              <a:gd name="connsiteY1234" fmla="*/ 2764167 h 4920412"/>
              <a:gd name="connsiteX1235" fmla="*/ 1246584 w 11658599"/>
              <a:gd name="connsiteY1235" fmla="*/ 2678062 h 4920412"/>
              <a:gd name="connsiteX1236" fmla="*/ 1343638 w 11658599"/>
              <a:gd name="connsiteY1236" fmla="*/ 2635283 h 4920412"/>
              <a:gd name="connsiteX1237" fmla="*/ 8237972 w 11658599"/>
              <a:gd name="connsiteY1237" fmla="*/ 2632287 h 4920412"/>
              <a:gd name="connsiteX1238" fmla="*/ 8220622 w 11658599"/>
              <a:gd name="connsiteY1238" fmla="*/ 2689854 h 4920412"/>
              <a:gd name="connsiteX1239" fmla="*/ 8255863 w 11658599"/>
              <a:gd name="connsiteY1239" fmla="*/ 2689672 h 4920412"/>
              <a:gd name="connsiteX1240" fmla="*/ 8237972 w 11658599"/>
              <a:gd name="connsiteY1240" fmla="*/ 2632287 h 4920412"/>
              <a:gd name="connsiteX1241" fmla="*/ 3738088 w 11658599"/>
              <a:gd name="connsiteY1241" fmla="*/ 2632286 h 4920412"/>
              <a:gd name="connsiteX1242" fmla="*/ 3720197 w 11658599"/>
              <a:gd name="connsiteY1242" fmla="*/ 2689671 h 4920412"/>
              <a:gd name="connsiteX1243" fmla="*/ 3755438 w 11658599"/>
              <a:gd name="connsiteY1243" fmla="*/ 2689853 h 4920412"/>
              <a:gd name="connsiteX1244" fmla="*/ 3738088 w 11658599"/>
              <a:gd name="connsiteY1244" fmla="*/ 2632286 h 4920412"/>
              <a:gd name="connsiteX1245" fmla="*/ 9884134 w 11658599"/>
              <a:gd name="connsiteY1245" fmla="*/ 2624573 h 4920412"/>
              <a:gd name="connsiteX1246" fmla="*/ 9989919 w 11658599"/>
              <a:gd name="connsiteY1246" fmla="*/ 2638330 h 4920412"/>
              <a:gd name="connsiteX1247" fmla="*/ 9998841 w 11658599"/>
              <a:gd name="connsiteY1247" fmla="*/ 2667057 h 4920412"/>
              <a:gd name="connsiteX1248" fmla="*/ 9963718 w 11658599"/>
              <a:gd name="connsiteY1248" fmla="*/ 2696016 h 4920412"/>
              <a:gd name="connsiteX1249" fmla="*/ 9981609 w 11658599"/>
              <a:gd name="connsiteY1249" fmla="*/ 2753394 h 4920412"/>
              <a:gd name="connsiteX1250" fmla="*/ 9884134 w 11658599"/>
              <a:gd name="connsiteY1250" fmla="*/ 2624573 h 4920412"/>
              <a:gd name="connsiteX1251" fmla="*/ 2091928 w 11658599"/>
              <a:gd name="connsiteY1251" fmla="*/ 2624572 h 4920412"/>
              <a:gd name="connsiteX1252" fmla="*/ 1994452 w 11658599"/>
              <a:gd name="connsiteY1252" fmla="*/ 2753393 h 4920412"/>
              <a:gd name="connsiteX1253" fmla="*/ 2012344 w 11658599"/>
              <a:gd name="connsiteY1253" fmla="*/ 2696015 h 4920412"/>
              <a:gd name="connsiteX1254" fmla="*/ 1977220 w 11658599"/>
              <a:gd name="connsiteY1254" fmla="*/ 2667056 h 4920412"/>
              <a:gd name="connsiteX1255" fmla="*/ 1986142 w 11658599"/>
              <a:gd name="connsiteY1255" fmla="*/ 2638329 h 4920412"/>
              <a:gd name="connsiteX1256" fmla="*/ 2091928 w 11658599"/>
              <a:gd name="connsiteY1256" fmla="*/ 2624572 h 4920412"/>
              <a:gd name="connsiteX1257" fmla="*/ 8176804 w 11658599"/>
              <a:gd name="connsiteY1257" fmla="*/ 2618664 h 4920412"/>
              <a:gd name="connsiteX1258" fmla="*/ 8158815 w 11658599"/>
              <a:gd name="connsiteY1258" fmla="*/ 2646949 h 4920412"/>
              <a:gd name="connsiteX1259" fmla="*/ 8176586 w 11658599"/>
              <a:gd name="connsiteY1259" fmla="*/ 2675613 h 4920412"/>
              <a:gd name="connsiteX1260" fmla="*/ 8123511 w 11658599"/>
              <a:gd name="connsiteY1260" fmla="*/ 2632827 h 4920412"/>
              <a:gd name="connsiteX1261" fmla="*/ 8115441 w 11658599"/>
              <a:gd name="connsiteY1261" fmla="*/ 2642541 h 4920412"/>
              <a:gd name="connsiteX1262" fmla="*/ 8114981 w 11658599"/>
              <a:gd name="connsiteY1262" fmla="*/ 2642110 h 4920412"/>
              <a:gd name="connsiteX1263" fmla="*/ 8114652 w 11658599"/>
              <a:gd name="connsiteY1263" fmla="*/ 2650232 h 4920412"/>
              <a:gd name="connsiteX1264" fmla="*/ 8109319 w 11658599"/>
              <a:gd name="connsiteY1264" fmla="*/ 2718413 h 4920412"/>
              <a:gd name="connsiteX1265" fmla="*/ 8109166 w 11658599"/>
              <a:gd name="connsiteY1265" fmla="*/ 2720485 h 4920412"/>
              <a:gd name="connsiteX1266" fmla="*/ 8112681 w 11658599"/>
              <a:gd name="connsiteY1266" fmla="*/ 2725196 h 4920412"/>
              <a:gd name="connsiteX1267" fmla="*/ 8127821 w 11658599"/>
              <a:gd name="connsiteY1267" fmla="*/ 2733720 h 4920412"/>
              <a:gd name="connsiteX1268" fmla="*/ 8202731 w 11658599"/>
              <a:gd name="connsiteY1268" fmla="*/ 2632469 h 4920412"/>
              <a:gd name="connsiteX1269" fmla="*/ 8176804 w 11658599"/>
              <a:gd name="connsiteY1269" fmla="*/ 2618664 h 4920412"/>
              <a:gd name="connsiteX1270" fmla="*/ 3799257 w 11658599"/>
              <a:gd name="connsiteY1270" fmla="*/ 2618663 h 4920412"/>
              <a:gd name="connsiteX1271" fmla="*/ 3773329 w 11658599"/>
              <a:gd name="connsiteY1271" fmla="*/ 2632468 h 4920412"/>
              <a:gd name="connsiteX1272" fmla="*/ 3848239 w 11658599"/>
              <a:gd name="connsiteY1272" fmla="*/ 2733719 h 4920412"/>
              <a:gd name="connsiteX1273" fmla="*/ 3863379 w 11658599"/>
              <a:gd name="connsiteY1273" fmla="*/ 2725195 h 4920412"/>
              <a:gd name="connsiteX1274" fmla="*/ 3866894 w 11658599"/>
              <a:gd name="connsiteY1274" fmla="*/ 2720485 h 4920412"/>
              <a:gd name="connsiteX1275" fmla="*/ 3866741 w 11658599"/>
              <a:gd name="connsiteY1275" fmla="*/ 2718414 h 4920412"/>
              <a:gd name="connsiteX1276" fmla="*/ 3861408 w 11658599"/>
              <a:gd name="connsiteY1276" fmla="*/ 2650233 h 4920412"/>
              <a:gd name="connsiteX1277" fmla="*/ 3861079 w 11658599"/>
              <a:gd name="connsiteY1277" fmla="*/ 2642110 h 4920412"/>
              <a:gd name="connsiteX1278" fmla="*/ 3860619 w 11658599"/>
              <a:gd name="connsiteY1278" fmla="*/ 2642540 h 4920412"/>
              <a:gd name="connsiteX1279" fmla="*/ 3852550 w 11658599"/>
              <a:gd name="connsiteY1279" fmla="*/ 2632826 h 4920412"/>
              <a:gd name="connsiteX1280" fmla="*/ 3799474 w 11658599"/>
              <a:gd name="connsiteY1280" fmla="*/ 2675612 h 4920412"/>
              <a:gd name="connsiteX1281" fmla="*/ 3817245 w 11658599"/>
              <a:gd name="connsiteY1281" fmla="*/ 2646948 h 4920412"/>
              <a:gd name="connsiteX1282" fmla="*/ 3799257 w 11658599"/>
              <a:gd name="connsiteY1282" fmla="*/ 2618663 h 4920412"/>
              <a:gd name="connsiteX1283" fmla="*/ 8510760 w 11658599"/>
              <a:gd name="connsiteY1283" fmla="*/ 2616614 h 4920412"/>
              <a:gd name="connsiteX1284" fmla="*/ 8484609 w 11658599"/>
              <a:gd name="connsiteY1284" fmla="*/ 2674118 h 4920412"/>
              <a:gd name="connsiteX1285" fmla="*/ 8510760 w 11658599"/>
              <a:gd name="connsiteY1285" fmla="*/ 2616614 h 4920412"/>
              <a:gd name="connsiteX1286" fmla="*/ 3465301 w 11658599"/>
              <a:gd name="connsiteY1286" fmla="*/ 2616613 h 4920412"/>
              <a:gd name="connsiteX1287" fmla="*/ 3491452 w 11658599"/>
              <a:gd name="connsiteY1287" fmla="*/ 2674117 h 4920412"/>
              <a:gd name="connsiteX1288" fmla="*/ 3465301 w 11658599"/>
              <a:gd name="connsiteY1288" fmla="*/ 2616613 h 4920412"/>
              <a:gd name="connsiteX1289" fmla="*/ 9532013 w 11658599"/>
              <a:gd name="connsiteY1289" fmla="*/ 2611827 h 4920412"/>
              <a:gd name="connsiteX1290" fmla="*/ 9637975 w 11658599"/>
              <a:gd name="connsiteY1290" fmla="*/ 2683208 h 4920412"/>
              <a:gd name="connsiteX1291" fmla="*/ 9610391 w 11658599"/>
              <a:gd name="connsiteY1291" fmla="*/ 2717079 h 4920412"/>
              <a:gd name="connsiteX1292" fmla="*/ 9523577 w 11658599"/>
              <a:gd name="connsiteY1292" fmla="*/ 2712468 h 4920412"/>
              <a:gd name="connsiteX1293" fmla="*/ 9514839 w 11658599"/>
              <a:gd name="connsiteY1293" fmla="*/ 2698108 h 4920412"/>
              <a:gd name="connsiteX1294" fmla="*/ 9505925 w 11658599"/>
              <a:gd name="connsiteY1294" fmla="*/ 2683811 h 4920412"/>
              <a:gd name="connsiteX1295" fmla="*/ 9532013 w 11658599"/>
              <a:gd name="connsiteY1295" fmla="*/ 2611827 h 4920412"/>
              <a:gd name="connsiteX1296" fmla="*/ 2444048 w 11658599"/>
              <a:gd name="connsiteY1296" fmla="*/ 2611826 h 4920412"/>
              <a:gd name="connsiteX1297" fmla="*/ 2470136 w 11658599"/>
              <a:gd name="connsiteY1297" fmla="*/ 2683810 h 4920412"/>
              <a:gd name="connsiteX1298" fmla="*/ 2461222 w 11658599"/>
              <a:gd name="connsiteY1298" fmla="*/ 2698107 h 4920412"/>
              <a:gd name="connsiteX1299" fmla="*/ 2452483 w 11658599"/>
              <a:gd name="connsiteY1299" fmla="*/ 2712467 h 4920412"/>
              <a:gd name="connsiteX1300" fmla="*/ 2365670 w 11658599"/>
              <a:gd name="connsiteY1300" fmla="*/ 2717078 h 4920412"/>
              <a:gd name="connsiteX1301" fmla="*/ 2338086 w 11658599"/>
              <a:gd name="connsiteY1301" fmla="*/ 2683207 h 4920412"/>
              <a:gd name="connsiteX1302" fmla="*/ 2444048 w 11658599"/>
              <a:gd name="connsiteY1302" fmla="*/ 2611826 h 4920412"/>
              <a:gd name="connsiteX1303" fmla="*/ 9058246 w 11658599"/>
              <a:gd name="connsiteY1303" fmla="*/ 2608251 h 4920412"/>
              <a:gd name="connsiteX1304" fmla="*/ 9109523 w 11658599"/>
              <a:gd name="connsiteY1304" fmla="*/ 2642401 h 4920412"/>
              <a:gd name="connsiteX1305" fmla="*/ 9035436 w 11658599"/>
              <a:gd name="connsiteY1305" fmla="*/ 2644040 h 4920412"/>
              <a:gd name="connsiteX1306" fmla="*/ 8999758 w 11658599"/>
              <a:gd name="connsiteY1306" fmla="*/ 2649817 h 4920412"/>
              <a:gd name="connsiteX1307" fmla="*/ 8959878 w 11658599"/>
              <a:gd name="connsiteY1307" fmla="*/ 2643123 h 4920412"/>
              <a:gd name="connsiteX1308" fmla="*/ 9058246 w 11658599"/>
              <a:gd name="connsiteY1308" fmla="*/ 2608251 h 4920412"/>
              <a:gd name="connsiteX1309" fmla="*/ 2917815 w 11658599"/>
              <a:gd name="connsiteY1309" fmla="*/ 2608250 h 4920412"/>
              <a:gd name="connsiteX1310" fmla="*/ 3016184 w 11658599"/>
              <a:gd name="connsiteY1310" fmla="*/ 2643122 h 4920412"/>
              <a:gd name="connsiteX1311" fmla="*/ 2976304 w 11658599"/>
              <a:gd name="connsiteY1311" fmla="*/ 2649816 h 4920412"/>
              <a:gd name="connsiteX1312" fmla="*/ 2940624 w 11658599"/>
              <a:gd name="connsiteY1312" fmla="*/ 2644039 h 4920412"/>
              <a:gd name="connsiteX1313" fmla="*/ 2866538 w 11658599"/>
              <a:gd name="connsiteY1313" fmla="*/ 2642400 h 4920412"/>
              <a:gd name="connsiteX1314" fmla="*/ 2917815 w 11658599"/>
              <a:gd name="connsiteY1314" fmla="*/ 2608250 h 4920412"/>
              <a:gd name="connsiteX1315" fmla="*/ 8862881 w 11658599"/>
              <a:gd name="connsiteY1315" fmla="*/ 2600639 h 4920412"/>
              <a:gd name="connsiteX1316" fmla="*/ 8854451 w 11658599"/>
              <a:gd name="connsiteY1316" fmla="*/ 2672378 h 4920412"/>
              <a:gd name="connsiteX1317" fmla="*/ 8810409 w 11658599"/>
              <a:gd name="connsiteY1317" fmla="*/ 2672616 h 4920412"/>
              <a:gd name="connsiteX1318" fmla="*/ 8862881 w 11658599"/>
              <a:gd name="connsiteY1318" fmla="*/ 2600639 h 4920412"/>
              <a:gd name="connsiteX1319" fmla="*/ 3113180 w 11658599"/>
              <a:gd name="connsiteY1319" fmla="*/ 2600638 h 4920412"/>
              <a:gd name="connsiteX1320" fmla="*/ 3165652 w 11658599"/>
              <a:gd name="connsiteY1320" fmla="*/ 2672615 h 4920412"/>
              <a:gd name="connsiteX1321" fmla="*/ 3121610 w 11658599"/>
              <a:gd name="connsiteY1321" fmla="*/ 2672377 h 4920412"/>
              <a:gd name="connsiteX1322" fmla="*/ 3113180 w 11658599"/>
              <a:gd name="connsiteY1322" fmla="*/ 2600638 h 4920412"/>
              <a:gd name="connsiteX1323" fmla="*/ 10218553 w 11658599"/>
              <a:gd name="connsiteY1323" fmla="*/ 2594295 h 4920412"/>
              <a:gd name="connsiteX1324" fmla="*/ 10341870 w 11658599"/>
              <a:gd name="connsiteY1324" fmla="*/ 2608058 h 4920412"/>
              <a:gd name="connsiteX1325" fmla="*/ 10324338 w 11658599"/>
              <a:gd name="connsiteY1325" fmla="*/ 2636779 h 4920412"/>
              <a:gd name="connsiteX1326" fmla="*/ 10377111 w 11658599"/>
              <a:gd name="connsiteY1326" fmla="*/ 2607876 h 4920412"/>
              <a:gd name="connsiteX1327" fmla="*/ 10439100 w 11658599"/>
              <a:gd name="connsiteY1327" fmla="*/ 2693799 h 4920412"/>
              <a:gd name="connsiteX1328" fmla="*/ 10373505 w 11658599"/>
              <a:gd name="connsiteY1328" fmla="*/ 2699813 h 4920412"/>
              <a:gd name="connsiteX1329" fmla="*/ 10307151 w 11658599"/>
              <a:gd name="connsiteY1329" fmla="*/ 2694402 h 4920412"/>
              <a:gd name="connsiteX1330" fmla="*/ 10218553 w 11658599"/>
              <a:gd name="connsiteY1330" fmla="*/ 2594295 h 4920412"/>
              <a:gd name="connsiteX1331" fmla="*/ 1757507 w 11658599"/>
              <a:gd name="connsiteY1331" fmla="*/ 2594294 h 4920412"/>
              <a:gd name="connsiteX1332" fmla="*/ 1668910 w 11658599"/>
              <a:gd name="connsiteY1332" fmla="*/ 2694401 h 4920412"/>
              <a:gd name="connsiteX1333" fmla="*/ 1602556 w 11658599"/>
              <a:gd name="connsiteY1333" fmla="*/ 2699812 h 4920412"/>
              <a:gd name="connsiteX1334" fmla="*/ 1536960 w 11658599"/>
              <a:gd name="connsiteY1334" fmla="*/ 2693798 h 4920412"/>
              <a:gd name="connsiteX1335" fmla="*/ 1598950 w 11658599"/>
              <a:gd name="connsiteY1335" fmla="*/ 2607875 h 4920412"/>
              <a:gd name="connsiteX1336" fmla="*/ 1651724 w 11658599"/>
              <a:gd name="connsiteY1336" fmla="*/ 2636778 h 4920412"/>
              <a:gd name="connsiteX1337" fmla="*/ 1634192 w 11658599"/>
              <a:gd name="connsiteY1337" fmla="*/ 2608057 h 4920412"/>
              <a:gd name="connsiteX1338" fmla="*/ 1757507 w 11658599"/>
              <a:gd name="connsiteY1338" fmla="*/ 2594294 h 4920412"/>
              <a:gd name="connsiteX1339" fmla="*/ 9707804 w 11658599"/>
              <a:gd name="connsiteY1339" fmla="*/ 2582328 h 4920412"/>
              <a:gd name="connsiteX1340" fmla="*/ 9716780 w 11658599"/>
              <a:gd name="connsiteY1340" fmla="*/ 2610992 h 4920412"/>
              <a:gd name="connsiteX1341" fmla="*/ 9734488 w 11658599"/>
              <a:gd name="connsiteY1341" fmla="*/ 2625289 h 4920412"/>
              <a:gd name="connsiteX1342" fmla="*/ 9734608 w 11658599"/>
              <a:gd name="connsiteY1342" fmla="*/ 2654010 h 4920412"/>
              <a:gd name="connsiteX1343" fmla="*/ 9725876 w 11658599"/>
              <a:gd name="connsiteY1343" fmla="*/ 2668313 h 4920412"/>
              <a:gd name="connsiteX1344" fmla="*/ 9707804 w 11658599"/>
              <a:gd name="connsiteY1344" fmla="*/ 2582328 h 4920412"/>
              <a:gd name="connsiteX1345" fmla="*/ 2268258 w 11658599"/>
              <a:gd name="connsiteY1345" fmla="*/ 2582327 h 4920412"/>
              <a:gd name="connsiteX1346" fmla="*/ 2250184 w 11658599"/>
              <a:gd name="connsiteY1346" fmla="*/ 2668312 h 4920412"/>
              <a:gd name="connsiteX1347" fmla="*/ 2241452 w 11658599"/>
              <a:gd name="connsiteY1347" fmla="*/ 2654009 h 4920412"/>
              <a:gd name="connsiteX1348" fmla="*/ 2241572 w 11658599"/>
              <a:gd name="connsiteY1348" fmla="*/ 2625288 h 4920412"/>
              <a:gd name="connsiteX1349" fmla="*/ 2259280 w 11658599"/>
              <a:gd name="connsiteY1349" fmla="*/ 2610991 h 4920412"/>
              <a:gd name="connsiteX1350" fmla="*/ 2268258 w 11658599"/>
              <a:gd name="connsiteY1350" fmla="*/ 2582327 h 4920412"/>
              <a:gd name="connsiteX1351" fmla="*/ 10068788 w 11658599"/>
              <a:gd name="connsiteY1351" fmla="*/ 2580651 h 4920412"/>
              <a:gd name="connsiteX1352" fmla="*/ 10165716 w 11658599"/>
              <a:gd name="connsiteY1352" fmla="*/ 2608894 h 4920412"/>
              <a:gd name="connsiteX1353" fmla="*/ 10218792 w 11658599"/>
              <a:gd name="connsiteY1353" fmla="*/ 2651798 h 4920412"/>
              <a:gd name="connsiteX1354" fmla="*/ 10227706 w 11658599"/>
              <a:gd name="connsiteY1354" fmla="*/ 2694816 h 4920412"/>
              <a:gd name="connsiteX1355" fmla="*/ 10095831 w 11658599"/>
              <a:gd name="connsiteY1355" fmla="*/ 2709773 h 4920412"/>
              <a:gd name="connsiteX1356" fmla="*/ 10042517 w 11658599"/>
              <a:gd name="connsiteY1356" fmla="*/ 2623857 h 4920412"/>
              <a:gd name="connsiteX1357" fmla="*/ 10068788 w 11658599"/>
              <a:gd name="connsiteY1357" fmla="*/ 2580651 h 4920412"/>
              <a:gd name="connsiteX1358" fmla="*/ 1907272 w 11658599"/>
              <a:gd name="connsiteY1358" fmla="*/ 2580650 h 4920412"/>
              <a:gd name="connsiteX1359" fmla="*/ 1933544 w 11658599"/>
              <a:gd name="connsiteY1359" fmla="*/ 2623856 h 4920412"/>
              <a:gd name="connsiteX1360" fmla="*/ 1880230 w 11658599"/>
              <a:gd name="connsiteY1360" fmla="*/ 2709772 h 4920412"/>
              <a:gd name="connsiteX1361" fmla="*/ 1748356 w 11658599"/>
              <a:gd name="connsiteY1361" fmla="*/ 2694815 h 4920412"/>
              <a:gd name="connsiteX1362" fmla="*/ 1757270 w 11658599"/>
              <a:gd name="connsiteY1362" fmla="*/ 2651797 h 4920412"/>
              <a:gd name="connsiteX1363" fmla="*/ 1810344 w 11658599"/>
              <a:gd name="connsiteY1363" fmla="*/ 2608893 h 4920412"/>
              <a:gd name="connsiteX1364" fmla="*/ 1907272 w 11658599"/>
              <a:gd name="connsiteY1364" fmla="*/ 2580650 h 4920412"/>
              <a:gd name="connsiteX1365" fmla="*/ 8299308 w 11658599"/>
              <a:gd name="connsiteY1365" fmla="*/ 2574551 h 4920412"/>
              <a:gd name="connsiteX1366" fmla="*/ 8273157 w 11658599"/>
              <a:gd name="connsiteY1366" fmla="*/ 2632111 h 4920412"/>
              <a:gd name="connsiteX1367" fmla="*/ 8317438 w 11658599"/>
              <a:gd name="connsiteY1367" fmla="*/ 2689370 h 4920412"/>
              <a:gd name="connsiteX1368" fmla="*/ 8256045 w 11658599"/>
              <a:gd name="connsiteY1368" fmla="*/ 2732752 h 4920412"/>
              <a:gd name="connsiteX1369" fmla="*/ 8352735 w 11658599"/>
              <a:gd name="connsiteY1369" fmla="*/ 2717915 h 4920412"/>
              <a:gd name="connsiteX1370" fmla="*/ 8388101 w 11658599"/>
              <a:gd name="connsiteY1370" fmla="*/ 2760813 h 4920412"/>
              <a:gd name="connsiteX1371" fmla="*/ 8370211 w 11658599"/>
              <a:gd name="connsiteY1371" fmla="*/ 2689131 h 4920412"/>
              <a:gd name="connsiteX1372" fmla="*/ 8334964 w 11658599"/>
              <a:gd name="connsiteY1372" fmla="*/ 2674834 h 4920412"/>
              <a:gd name="connsiteX1373" fmla="*/ 8378886 w 11658599"/>
              <a:gd name="connsiteY1373" fmla="*/ 2660354 h 4920412"/>
              <a:gd name="connsiteX1374" fmla="*/ 8352320 w 11658599"/>
              <a:gd name="connsiteY1374" fmla="*/ 2631753 h 4920412"/>
              <a:gd name="connsiteX1375" fmla="*/ 8317016 w 11658599"/>
              <a:gd name="connsiteY1375" fmla="*/ 2603209 h 4920412"/>
              <a:gd name="connsiteX1376" fmla="*/ 8352257 w 11658599"/>
              <a:gd name="connsiteY1376" fmla="*/ 2617393 h 4920412"/>
              <a:gd name="connsiteX1377" fmla="*/ 8299308 w 11658599"/>
              <a:gd name="connsiteY1377" fmla="*/ 2574551 h 4920412"/>
              <a:gd name="connsiteX1378" fmla="*/ 3676753 w 11658599"/>
              <a:gd name="connsiteY1378" fmla="*/ 2574550 h 4920412"/>
              <a:gd name="connsiteX1379" fmla="*/ 3623804 w 11658599"/>
              <a:gd name="connsiteY1379" fmla="*/ 2617392 h 4920412"/>
              <a:gd name="connsiteX1380" fmla="*/ 3659045 w 11658599"/>
              <a:gd name="connsiteY1380" fmla="*/ 2603208 h 4920412"/>
              <a:gd name="connsiteX1381" fmla="*/ 3623741 w 11658599"/>
              <a:gd name="connsiteY1381" fmla="*/ 2631752 h 4920412"/>
              <a:gd name="connsiteX1382" fmla="*/ 3597175 w 11658599"/>
              <a:gd name="connsiteY1382" fmla="*/ 2660353 h 4920412"/>
              <a:gd name="connsiteX1383" fmla="*/ 3641097 w 11658599"/>
              <a:gd name="connsiteY1383" fmla="*/ 2674833 h 4920412"/>
              <a:gd name="connsiteX1384" fmla="*/ 3605850 w 11658599"/>
              <a:gd name="connsiteY1384" fmla="*/ 2689130 h 4920412"/>
              <a:gd name="connsiteX1385" fmla="*/ 3587960 w 11658599"/>
              <a:gd name="connsiteY1385" fmla="*/ 2760812 h 4920412"/>
              <a:gd name="connsiteX1386" fmla="*/ 3623326 w 11658599"/>
              <a:gd name="connsiteY1386" fmla="*/ 2717914 h 4920412"/>
              <a:gd name="connsiteX1387" fmla="*/ 3720015 w 11658599"/>
              <a:gd name="connsiteY1387" fmla="*/ 2732751 h 4920412"/>
              <a:gd name="connsiteX1388" fmla="*/ 3658624 w 11658599"/>
              <a:gd name="connsiteY1388" fmla="*/ 2689369 h 4920412"/>
              <a:gd name="connsiteX1389" fmla="*/ 3702903 w 11658599"/>
              <a:gd name="connsiteY1389" fmla="*/ 2632110 h 4920412"/>
              <a:gd name="connsiteX1390" fmla="*/ 3676753 w 11658599"/>
              <a:gd name="connsiteY1390" fmla="*/ 2574550 h 4920412"/>
              <a:gd name="connsiteX1391" fmla="*/ 10637353 w 11658599"/>
              <a:gd name="connsiteY1391" fmla="*/ 2569673 h 4920412"/>
              <a:gd name="connsiteX1392" fmla="*/ 10658631 w 11658599"/>
              <a:gd name="connsiteY1392" fmla="*/ 2577899 h 4920412"/>
              <a:gd name="connsiteX1393" fmla="*/ 10623925 w 11658599"/>
              <a:gd name="connsiteY1393" fmla="*/ 2692963 h 4920412"/>
              <a:gd name="connsiteX1394" fmla="*/ 10588684 w 11658599"/>
              <a:gd name="connsiteY1394" fmla="*/ 2678779 h 4920412"/>
              <a:gd name="connsiteX1395" fmla="*/ 10597835 w 11658599"/>
              <a:gd name="connsiteY1395" fmla="*/ 2750523 h 4920412"/>
              <a:gd name="connsiteX1396" fmla="*/ 10579033 w 11658599"/>
              <a:gd name="connsiteY1396" fmla="*/ 2752539 h 4920412"/>
              <a:gd name="connsiteX1397" fmla="*/ 10536148 w 11658599"/>
              <a:gd name="connsiteY1397" fmla="*/ 2736402 h 4920412"/>
              <a:gd name="connsiteX1398" fmla="*/ 10553624 w 11658599"/>
              <a:gd name="connsiteY1398" fmla="*/ 2707619 h 4920412"/>
              <a:gd name="connsiteX1399" fmla="*/ 10491993 w 11658599"/>
              <a:gd name="connsiteY1399" fmla="*/ 2707920 h 4920412"/>
              <a:gd name="connsiteX1400" fmla="*/ 10456507 w 11658599"/>
              <a:gd name="connsiteY1400" fmla="*/ 2650661 h 4920412"/>
              <a:gd name="connsiteX1401" fmla="*/ 10637353 w 11658599"/>
              <a:gd name="connsiteY1401" fmla="*/ 2569673 h 4920412"/>
              <a:gd name="connsiteX1402" fmla="*/ 1338708 w 11658599"/>
              <a:gd name="connsiteY1402" fmla="*/ 2569673 h 4920412"/>
              <a:gd name="connsiteX1403" fmla="*/ 1519554 w 11658599"/>
              <a:gd name="connsiteY1403" fmla="*/ 2650660 h 4920412"/>
              <a:gd name="connsiteX1404" fmla="*/ 1484068 w 11658599"/>
              <a:gd name="connsiteY1404" fmla="*/ 2707919 h 4920412"/>
              <a:gd name="connsiteX1405" fmla="*/ 1422436 w 11658599"/>
              <a:gd name="connsiteY1405" fmla="*/ 2707618 h 4920412"/>
              <a:gd name="connsiteX1406" fmla="*/ 1439912 w 11658599"/>
              <a:gd name="connsiteY1406" fmla="*/ 2736401 h 4920412"/>
              <a:gd name="connsiteX1407" fmla="*/ 1397028 w 11658599"/>
              <a:gd name="connsiteY1407" fmla="*/ 2752538 h 4920412"/>
              <a:gd name="connsiteX1408" fmla="*/ 1378226 w 11658599"/>
              <a:gd name="connsiteY1408" fmla="*/ 2750522 h 4920412"/>
              <a:gd name="connsiteX1409" fmla="*/ 1387378 w 11658599"/>
              <a:gd name="connsiteY1409" fmla="*/ 2678778 h 4920412"/>
              <a:gd name="connsiteX1410" fmla="*/ 1352135 w 11658599"/>
              <a:gd name="connsiteY1410" fmla="*/ 2692962 h 4920412"/>
              <a:gd name="connsiteX1411" fmla="*/ 1317430 w 11658599"/>
              <a:gd name="connsiteY1411" fmla="*/ 2577898 h 4920412"/>
              <a:gd name="connsiteX1412" fmla="*/ 1338708 w 11658599"/>
              <a:gd name="connsiteY1412" fmla="*/ 2569673 h 4920412"/>
              <a:gd name="connsiteX1413" fmla="*/ 9823949 w 11658599"/>
              <a:gd name="connsiteY1413" fmla="*/ 2561387 h 4920412"/>
              <a:gd name="connsiteX1414" fmla="*/ 9848717 w 11658599"/>
              <a:gd name="connsiteY1414" fmla="*/ 2567308 h 4920412"/>
              <a:gd name="connsiteX1415" fmla="*/ 9814903 w 11658599"/>
              <a:gd name="connsiteY1415" fmla="*/ 2610621 h 4920412"/>
              <a:gd name="connsiteX1416" fmla="*/ 9760759 w 11658599"/>
              <a:gd name="connsiteY1416" fmla="*/ 2596449 h 4920412"/>
              <a:gd name="connsiteX1417" fmla="*/ 9823949 w 11658599"/>
              <a:gd name="connsiteY1417" fmla="*/ 2561387 h 4920412"/>
              <a:gd name="connsiteX1418" fmla="*/ 2152112 w 11658599"/>
              <a:gd name="connsiteY1418" fmla="*/ 2561386 h 4920412"/>
              <a:gd name="connsiteX1419" fmla="*/ 2215302 w 11658599"/>
              <a:gd name="connsiteY1419" fmla="*/ 2596448 h 4920412"/>
              <a:gd name="connsiteX1420" fmla="*/ 2161160 w 11658599"/>
              <a:gd name="connsiteY1420" fmla="*/ 2610620 h 4920412"/>
              <a:gd name="connsiteX1421" fmla="*/ 2127344 w 11658599"/>
              <a:gd name="connsiteY1421" fmla="*/ 2567307 h 4920412"/>
              <a:gd name="connsiteX1422" fmla="*/ 2152112 w 11658599"/>
              <a:gd name="connsiteY1422" fmla="*/ 2561386 h 4920412"/>
              <a:gd name="connsiteX1423" fmla="*/ 8232561 w 11658599"/>
              <a:gd name="connsiteY1423" fmla="*/ 2536645 h 4920412"/>
              <a:gd name="connsiteX1424" fmla="*/ 8220025 w 11658599"/>
              <a:gd name="connsiteY1424" fmla="*/ 2560612 h 4920412"/>
              <a:gd name="connsiteX1425" fmla="*/ 8257069 w 11658599"/>
              <a:gd name="connsiteY1425" fmla="*/ 2573332 h 4920412"/>
              <a:gd name="connsiteX1426" fmla="*/ 8272799 w 11658599"/>
              <a:gd name="connsiteY1426" fmla="*/ 2545887 h 4920412"/>
              <a:gd name="connsiteX1427" fmla="*/ 8232561 w 11658599"/>
              <a:gd name="connsiteY1427" fmla="*/ 2536645 h 4920412"/>
              <a:gd name="connsiteX1428" fmla="*/ 3743499 w 11658599"/>
              <a:gd name="connsiteY1428" fmla="*/ 2536644 h 4920412"/>
              <a:gd name="connsiteX1429" fmla="*/ 3703261 w 11658599"/>
              <a:gd name="connsiteY1429" fmla="*/ 2545886 h 4920412"/>
              <a:gd name="connsiteX1430" fmla="*/ 3718991 w 11658599"/>
              <a:gd name="connsiteY1430" fmla="*/ 2573331 h 4920412"/>
              <a:gd name="connsiteX1431" fmla="*/ 3756035 w 11658599"/>
              <a:gd name="connsiteY1431" fmla="*/ 2560611 h 4920412"/>
              <a:gd name="connsiteX1432" fmla="*/ 3743499 w 11658599"/>
              <a:gd name="connsiteY1432" fmla="*/ 2536644 h 4920412"/>
              <a:gd name="connsiteX1433" fmla="*/ 11034217 w 11658599"/>
              <a:gd name="connsiteY1433" fmla="*/ 2535733 h 4920412"/>
              <a:gd name="connsiteX1434" fmla="*/ 11081120 w 11658599"/>
              <a:gd name="connsiteY1434" fmla="*/ 2575927 h 4920412"/>
              <a:gd name="connsiteX1435" fmla="*/ 11011907 w 11658599"/>
              <a:gd name="connsiteY1435" fmla="*/ 2582506 h 4920412"/>
              <a:gd name="connsiteX1436" fmla="*/ 10984311 w 11658599"/>
              <a:gd name="connsiteY1436" fmla="*/ 2576404 h 4920412"/>
              <a:gd name="connsiteX1437" fmla="*/ 11034217 w 11658599"/>
              <a:gd name="connsiteY1437" fmla="*/ 2535733 h 4920412"/>
              <a:gd name="connsiteX1438" fmla="*/ 941844 w 11658599"/>
              <a:gd name="connsiteY1438" fmla="*/ 2535732 h 4920412"/>
              <a:gd name="connsiteX1439" fmla="*/ 991750 w 11658599"/>
              <a:gd name="connsiteY1439" fmla="*/ 2576403 h 4920412"/>
              <a:gd name="connsiteX1440" fmla="*/ 964154 w 11658599"/>
              <a:gd name="connsiteY1440" fmla="*/ 2582505 h 4920412"/>
              <a:gd name="connsiteX1441" fmla="*/ 894940 w 11658599"/>
              <a:gd name="connsiteY1441" fmla="*/ 2575926 h 4920412"/>
              <a:gd name="connsiteX1442" fmla="*/ 941844 w 11658599"/>
              <a:gd name="connsiteY1442" fmla="*/ 2535732 h 4920412"/>
              <a:gd name="connsiteX1443" fmla="*/ 3856422 w 11658599"/>
              <a:gd name="connsiteY1443" fmla="*/ 2526968 h 4920412"/>
              <a:gd name="connsiteX1444" fmla="*/ 3856136 w 11658599"/>
              <a:gd name="connsiteY1444" fmla="*/ 2529394 h 4920412"/>
              <a:gd name="connsiteX1445" fmla="*/ 3856574 w 11658599"/>
              <a:gd name="connsiteY1445" fmla="*/ 2530736 h 4920412"/>
              <a:gd name="connsiteX1446" fmla="*/ 8119638 w 11658599"/>
              <a:gd name="connsiteY1446" fmla="*/ 2526966 h 4920412"/>
              <a:gd name="connsiteX1447" fmla="*/ 8119485 w 11658599"/>
              <a:gd name="connsiteY1447" fmla="*/ 2530739 h 4920412"/>
              <a:gd name="connsiteX1448" fmla="*/ 8119925 w 11658599"/>
              <a:gd name="connsiteY1448" fmla="*/ 2529395 h 4920412"/>
              <a:gd name="connsiteX1449" fmla="*/ 8138690 w 11658599"/>
              <a:gd name="connsiteY1449" fmla="*/ 2516641 h 4920412"/>
              <a:gd name="connsiteX1450" fmla="*/ 8123765 w 11658599"/>
              <a:gd name="connsiteY1450" fmla="*/ 2540564 h 4920412"/>
              <a:gd name="connsiteX1451" fmla="*/ 8118964 w 11658599"/>
              <a:gd name="connsiteY1451" fmla="*/ 2543629 h 4920412"/>
              <a:gd name="connsiteX1452" fmla="*/ 8116538 w 11658599"/>
              <a:gd name="connsiteY1452" fmla="*/ 2603605 h 4920412"/>
              <a:gd name="connsiteX1453" fmla="*/ 8132130 w 11658599"/>
              <a:gd name="connsiteY1453" fmla="*/ 2604107 h 4920412"/>
              <a:gd name="connsiteX1454" fmla="*/ 8149362 w 11658599"/>
              <a:gd name="connsiteY1454" fmla="*/ 2517826 h 4920412"/>
              <a:gd name="connsiteX1455" fmla="*/ 8138690 w 11658599"/>
              <a:gd name="connsiteY1455" fmla="*/ 2516641 h 4920412"/>
              <a:gd name="connsiteX1456" fmla="*/ 3837370 w 11658599"/>
              <a:gd name="connsiteY1456" fmla="*/ 2516640 h 4920412"/>
              <a:gd name="connsiteX1457" fmla="*/ 3826699 w 11658599"/>
              <a:gd name="connsiteY1457" fmla="*/ 2517825 h 4920412"/>
              <a:gd name="connsiteX1458" fmla="*/ 3843930 w 11658599"/>
              <a:gd name="connsiteY1458" fmla="*/ 2604106 h 4920412"/>
              <a:gd name="connsiteX1459" fmla="*/ 3859522 w 11658599"/>
              <a:gd name="connsiteY1459" fmla="*/ 2603604 h 4920412"/>
              <a:gd name="connsiteX1460" fmla="*/ 3857096 w 11658599"/>
              <a:gd name="connsiteY1460" fmla="*/ 2543628 h 4920412"/>
              <a:gd name="connsiteX1461" fmla="*/ 3852295 w 11658599"/>
              <a:gd name="connsiteY1461" fmla="*/ 2540563 h 4920412"/>
              <a:gd name="connsiteX1462" fmla="*/ 3837370 w 11658599"/>
              <a:gd name="connsiteY1462" fmla="*/ 2516640 h 4920412"/>
              <a:gd name="connsiteX1463" fmla="*/ 8193397 w 11658599"/>
              <a:gd name="connsiteY1463" fmla="*/ 2503227 h 4920412"/>
              <a:gd name="connsiteX1464" fmla="*/ 8166951 w 11658599"/>
              <a:gd name="connsiteY1464" fmla="*/ 2517707 h 4920412"/>
              <a:gd name="connsiteX1465" fmla="*/ 8167371 w 11658599"/>
              <a:gd name="connsiteY1465" fmla="*/ 2603868 h 4920412"/>
              <a:gd name="connsiteX1466" fmla="*/ 8193397 w 11658599"/>
              <a:gd name="connsiteY1466" fmla="*/ 2503227 h 4920412"/>
              <a:gd name="connsiteX1467" fmla="*/ 3782664 w 11658599"/>
              <a:gd name="connsiteY1467" fmla="*/ 2503226 h 4920412"/>
              <a:gd name="connsiteX1468" fmla="*/ 3808689 w 11658599"/>
              <a:gd name="connsiteY1468" fmla="*/ 2603867 h 4920412"/>
              <a:gd name="connsiteX1469" fmla="*/ 3809110 w 11658599"/>
              <a:gd name="connsiteY1469" fmla="*/ 2517706 h 4920412"/>
              <a:gd name="connsiteX1470" fmla="*/ 3782664 w 11658599"/>
              <a:gd name="connsiteY1470" fmla="*/ 2503226 h 4920412"/>
              <a:gd name="connsiteX1471" fmla="*/ 58589 w 11658599"/>
              <a:gd name="connsiteY1471" fmla="*/ 2502704 h 4920412"/>
              <a:gd name="connsiteX1472" fmla="*/ 85148 w 11658599"/>
              <a:gd name="connsiteY1472" fmla="*/ 2528957 h 4920412"/>
              <a:gd name="connsiteX1473" fmla="*/ 48987 w 11658599"/>
              <a:gd name="connsiteY1473" fmla="*/ 2530527 h 4920412"/>
              <a:gd name="connsiteX1474" fmla="*/ 23636 w 11658599"/>
              <a:gd name="connsiteY1474" fmla="*/ 2514414 h 4920412"/>
              <a:gd name="connsiteX1475" fmla="*/ 58589 w 11658599"/>
              <a:gd name="connsiteY1475" fmla="*/ 2502704 h 4920412"/>
              <a:gd name="connsiteX1476" fmla="*/ 9524697 w 11658599"/>
              <a:gd name="connsiteY1476" fmla="*/ 2500745 h 4920412"/>
              <a:gd name="connsiteX1477" fmla="*/ 9602018 w 11658599"/>
              <a:gd name="connsiteY1477" fmla="*/ 2539668 h 4920412"/>
              <a:gd name="connsiteX1478" fmla="*/ 9550620 w 11658599"/>
              <a:gd name="connsiteY1478" fmla="*/ 2563093 h 4920412"/>
              <a:gd name="connsiteX1479" fmla="*/ 9487557 w 11658599"/>
              <a:gd name="connsiteY1479" fmla="*/ 2540202 h 4920412"/>
              <a:gd name="connsiteX1480" fmla="*/ 9524697 w 11658599"/>
              <a:gd name="connsiteY1480" fmla="*/ 2500745 h 4920412"/>
              <a:gd name="connsiteX1481" fmla="*/ 2451364 w 11658599"/>
              <a:gd name="connsiteY1481" fmla="*/ 2500744 h 4920412"/>
              <a:gd name="connsiteX1482" fmla="*/ 2488504 w 11658599"/>
              <a:gd name="connsiteY1482" fmla="*/ 2540201 h 4920412"/>
              <a:gd name="connsiteX1483" fmla="*/ 2425440 w 11658599"/>
              <a:gd name="connsiteY1483" fmla="*/ 2563092 h 4920412"/>
              <a:gd name="connsiteX1484" fmla="*/ 2374043 w 11658599"/>
              <a:gd name="connsiteY1484" fmla="*/ 2539667 h 4920412"/>
              <a:gd name="connsiteX1485" fmla="*/ 2451364 w 11658599"/>
              <a:gd name="connsiteY1485" fmla="*/ 2500744 h 4920412"/>
              <a:gd name="connsiteX1486" fmla="*/ 8119420 w 11658599"/>
              <a:gd name="connsiteY1486" fmla="*/ 2488309 h 4920412"/>
              <a:gd name="connsiteX1487" fmla="*/ 8119875 w 11658599"/>
              <a:gd name="connsiteY1487" fmla="*/ 2498211 h 4920412"/>
              <a:gd name="connsiteX1488" fmla="*/ 8122796 w 11658599"/>
              <a:gd name="connsiteY1488" fmla="*/ 2489225 h 4920412"/>
              <a:gd name="connsiteX1489" fmla="*/ 3856640 w 11658599"/>
              <a:gd name="connsiteY1489" fmla="*/ 2488309 h 4920412"/>
              <a:gd name="connsiteX1490" fmla="*/ 3853265 w 11658599"/>
              <a:gd name="connsiteY1490" fmla="*/ 2489224 h 4920412"/>
              <a:gd name="connsiteX1491" fmla="*/ 3856185 w 11658599"/>
              <a:gd name="connsiteY1491" fmla="*/ 2498210 h 4920412"/>
              <a:gd name="connsiteX1492" fmla="*/ 8747880 w 11658599"/>
              <a:gd name="connsiteY1492" fmla="*/ 2486292 h 4920412"/>
              <a:gd name="connsiteX1493" fmla="*/ 8756920 w 11658599"/>
              <a:gd name="connsiteY1493" fmla="*/ 2543557 h 4920412"/>
              <a:gd name="connsiteX1494" fmla="*/ 8719955 w 11658599"/>
              <a:gd name="connsiteY1494" fmla="*/ 2558843 h 4920412"/>
              <a:gd name="connsiteX1495" fmla="*/ 8704146 w 11658599"/>
              <a:gd name="connsiteY1495" fmla="*/ 2558275 h 4920412"/>
              <a:gd name="connsiteX1496" fmla="*/ 8747880 w 11658599"/>
              <a:gd name="connsiteY1496" fmla="*/ 2486292 h 4920412"/>
              <a:gd name="connsiteX1497" fmla="*/ 3228181 w 11658599"/>
              <a:gd name="connsiteY1497" fmla="*/ 2486291 h 4920412"/>
              <a:gd name="connsiteX1498" fmla="*/ 3271915 w 11658599"/>
              <a:gd name="connsiteY1498" fmla="*/ 2558274 h 4920412"/>
              <a:gd name="connsiteX1499" fmla="*/ 3256106 w 11658599"/>
              <a:gd name="connsiteY1499" fmla="*/ 2558842 h 4920412"/>
              <a:gd name="connsiteX1500" fmla="*/ 3219141 w 11658599"/>
              <a:gd name="connsiteY1500" fmla="*/ 2543556 h 4920412"/>
              <a:gd name="connsiteX1501" fmla="*/ 3228181 w 11658599"/>
              <a:gd name="connsiteY1501" fmla="*/ 2486291 h 4920412"/>
              <a:gd name="connsiteX1502" fmla="*/ 9170432 w 11658599"/>
              <a:gd name="connsiteY1502" fmla="*/ 2484382 h 4920412"/>
              <a:gd name="connsiteX1503" fmla="*/ 9188140 w 11658599"/>
              <a:gd name="connsiteY1503" fmla="*/ 2498623 h 4920412"/>
              <a:gd name="connsiteX1504" fmla="*/ 9188385 w 11658599"/>
              <a:gd name="connsiteY1504" fmla="*/ 2556120 h 4920412"/>
              <a:gd name="connsiteX1505" fmla="*/ 9126572 w 11658599"/>
              <a:gd name="connsiteY1505" fmla="*/ 2541879 h 4920412"/>
              <a:gd name="connsiteX1506" fmla="*/ 9100189 w 11658599"/>
              <a:gd name="connsiteY1506" fmla="*/ 2527758 h 4920412"/>
              <a:gd name="connsiteX1507" fmla="*/ 9170432 w 11658599"/>
              <a:gd name="connsiteY1507" fmla="*/ 2484382 h 4920412"/>
              <a:gd name="connsiteX1508" fmla="*/ 2805628 w 11658599"/>
              <a:gd name="connsiteY1508" fmla="*/ 2484381 h 4920412"/>
              <a:gd name="connsiteX1509" fmla="*/ 2875872 w 11658599"/>
              <a:gd name="connsiteY1509" fmla="*/ 2527757 h 4920412"/>
              <a:gd name="connsiteX1510" fmla="*/ 2849487 w 11658599"/>
              <a:gd name="connsiteY1510" fmla="*/ 2541878 h 4920412"/>
              <a:gd name="connsiteX1511" fmla="*/ 2787676 w 11658599"/>
              <a:gd name="connsiteY1511" fmla="*/ 2556119 h 4920412"/>
              <a:gd name="connsiteX1512" fmla="*/ 2787920 w 11658599"/>
              <a:gd name="connsiteY1512" fmla="*/ 2498622 h 4920412"/>
              <a:gd name="connsiteX1513" fmla="*/ 2805628 w 11658599"/>
              <a:gd name="connsiteY1513" fmla="*/ 2484381 h 4920412"/>
              <a:gd name="connsiteX1514" fmla="*/ 9232000 w 11658599"/>
              <a:gd name="connsiteY1514" fmla="*/ 2484080 h 4920412"/>
              <a:gd name="connsiteX1515" fmla="*/ 9293932 w 11658599"/>
              <a:gd name="connsiteY1515" fmla="*/ 2541100 h 4920412"/>
              <a:gd name="connsiteX1516" fmla="*/ 9478580 w 11658599"/>
              <a:gd name="connsiteY1516" fmla="*/ 2497247 h 4920412"/>
              <a:gd name="connsiteX1517" fmla="*/ 9417426 w 11658599"/>
              <a:gd name="connsiteY1517" fmla="*/ 2583704 h 4920412"/>
              <a:gd name="connsiteX1518" fmla="*/ 9267662 w 11658599"/>
              <a:gd name="connsiteY1518" fmla="*/ 2584420 h 4920412"/>
              <a:gd name="connsiteX1519" fmla="*/ 9197180 w 11658599"/>
              <a:gd name="connsiteY1519" fmla="*/ 2556064 h 4920412"/>
              <a:gd name="connsiteX1520" fmla="*/ 9232000 w 11658599"/>
              <a:gd name="connsiteY1520" fmla="*/ 2484080 h 4920412"/>
              <a:gd name="connsiteX1521" fmla="*/ 2744060 w 11658599"/>
              <a:gd name="connsiteY1521" fmla="*/ 2484079 h 4920412"/>
              <a:gd name="connsiteX1522" fmla="*/ 2778880 w 11658599"/>
              <a:gd name="connsiteY1522" fmla="*/ 2556063 h 4920412"/>
              <a:gd name="connsiteX1523" fmla="*/ 2708400 w 11658599"/>
              <a:gd name="connsiteY1523" fmla="*/ 2584419 h 4920412"/>
              <a:gd name="connsiteX1524" fmla="*/ 2558636 w 11658599"/>
              <a:gd name="connsiteY1524" fmla="*/ 2583703 h 4920412"/>
              <a:gd name="connsiteX1525" fmla="*/ 2497480 w 11658599"/>
              <a:gd name="connsiteY1525" fmla="*/ 2497246 h 4920412"/>
              <a:gd name="connsiteX1526" fmla="*/ 2682128 w 11658599"/>
              <a:gd name="connsiteY1526" fmla="*/ 2541099 h 4920412"/>
              <a:gd name="connsiteX1527" fmla="*/ 2744060 w 11658599"/>
              <a:gd name="connsiteY1527" fmla="*/ 2484079 h 4920412"/>
              <a:gd name="connsiteX1528" fmla="*/ 8210515 w 11658599"/>
              <a:gd name="connsiteY1528" fmla="*/ 2416890 h 4920412"/>
              <a:gd name="connsiteX1529" fmla="*/ 8175506 w 11658599"/>
              <a:gd name="connsiteY1529" fmla="*/ 2445786 h 4920412"/>
              <a:gd name="connsiteX1530" fmla="*/ 8237438 w 11658599"/>
              <a:gd name="connsiteY1530" fmla="*/ 2517349 h 4920412"/>
              <a:gd name="connsiteX1531" fmla="*/ 8245994 w 11658599"/>
              <a:gd name="connsiteY1531" fmla="*/ 2474268 h 4920412"/>
              <a:gd name="connsiteX1532" fmla="*/ 8210515 w 11658599"/>
              <a:gd name="connsiteY1532" fmla="*/ 2416890 h 4920412"/>
              <a:gd name="connsiteX1533" fmla="*/ 3765545 w 11658599"/>
              <a:gd name="connsiteY1533" fmla="*/ 2416889 h 4920412"/>
              <a:gd name="connsiteX1534" fmla="*/ 3730067 w 11658599"/>
              <a:gd name="connsiteY1534" fmla="*/ 2474267 h 4920412"/>
              <a:gd name="connsiteX1535" fmla="*/ 3738622 w 11658599"/>
              <a:gd name="connsiteY1535" fmla="*/ 2517348 h 4920412"/>
              <a:gd name="connsiteX1536" fmla="*/ 3800554 w 11658599"/>
              <a:gd name="connsiteY1536" fmla="*/ 2445785 h 4920412"/>
              <a:gd name="connsiteX1537" fmla="*/ 3765545 w 11658599"/>
              <a:gd name="connsiteY1537" fmla="*/ 2416889 h 4920412"/>
              <a:gd name="connsiteX1538" fmla="*/ 9369425 w 11658599"/>
              <a:gd name="connsiteY1538" fmla="*/ 2415586 h 4920412"/>
              <a:gd name="connsiteX1539" fmla="*/ 9399178 w 11658599"/>
              <a:gd name="connsiteY1539" fmla="*/ 2440045 h 4920412"/>
              <a:gd name="connsiteX1540" fmla="*/ 9382525 w 11658599"/>
              <a:gd name="connsiteY1540" fmla="*/ 2456139 h 4920412"/>
              <a:gd name="connsiteX1541" fmla="*/ 9355199 w 11658599"/>
              <a:gd name="connsiteY1541" fmla="*/ 2454820 h 4920412"/>
              <a:gd name="connsiteX1542" fmla="*/ 9346222 w 11658599"/>
              <a:gd name="connsiteY1542" fmla="*/ 2426043 h 4920412"/>
              <a:gd name="connsiteX1543" fmla="*/ 9369425 w 11658599"/>
              <a:gd name="connsiteY1543" fmla="*/ 2415586 h 4920412"/>
              <a:gd name="connsiteX1544" fmla="*/ 2606635 w 11658599"/>
              <a:gd name="connsiteY1544" fmla="*/ 2415585 h 4920412"/>
              <a:gd name="connsiteX1545" fmla="*/ 2629840 w 11658599"/>
              <a:gd name="connsiteY1545" fmla="*/ 2426042 h 4920412"/>
              <a:gd name="connsiteX1546" fmla="*/ 2620862 w 11658599"/>
              <a:gd name="connsiteY1546" fmla="*/ 2454819 h 4920412"/>
              <a:gd name="connsiteX1547" fmla="*/ 2593536 w 11658599"/>
              <a:gd name="connsiteY1547" fmla="*/ 2456138 h 4920412"/>
              <a:gd name="connsiteX1548" fmla="*/ 2576883 w 11658599"/>
              <a:gd name="connsiteY1548" fmla="*/ 2440044 h 4920412"/>
              <a:gd name="connsiteX1549" fmla="*/ 2606635 w 11658599"/>
              <a:gd name="connsiteY1549" fmla="*/ 2415585 h 4920412"/>
              <a:gd name="connsiteX1550" fmla="*/ 9287261 w 11658599"/>
              <a:gd name="connsiteY1550" fmla="*/ 2413896 h 4920412"/>
              <a:gd name="connsiteX1551" fmla="*/ 9319958 w 11658599"/>
              <a:gd name="connsiteY1551" fmla="*/ 2455002 h 4920412"/>
              <a:gd name="connsiteX1552" fmla="*/ 9266947 w 11658599"/>
              <a:gd name="connsiteY1552" fmla="*/ 2426457 h 4920412"/>
              <a:gd name="connsiteX1553" fmla="*/ 9287261 w 11658599"/>
              <a:gd name="connsiteY1553" fmla="*/ 2413896 h 4920412"/>
              <a:gd name="connsiteX1554" fmla="*/ 2688800 w 11658599"/>
              <a:gd name="connsiteY1554" fmla="*/ 2413895 h 4920412"/>
              <a:gd name="connsiteX1555" fmla="*/ 2709116 w 11658599"/>
              <a:gd name="connsiteY1555" fmla="*/ 2426456 h 4920412"/>
              <a:gd name="connsiteX1556" fmla="*/ 2656104 w 11658599"/>
              <a:gd name="connsiteY1556" fmla="*/ 2455001 h 4920412"/>
              <a:gd name="connsiteX1557" fmla="*/ 2688800 w 11658599"/>
              <a:gd name="connsiteY1557" fmla="*/ 2413895 h 4920412"/>
              <a:gd name="connsiteX1558" fmla="*/ 9231643 w 11658599"/>
              <a:gd name="connsiteY1558" fmla="*/ 2412160 h 4920412"/>
              <a:gd name="connsiteX1559" fmla="*/ 9223144 w 11658599"/>
              <a:gd name="connsiteY1559" fmla="*/ 2484143 h 4920412"/>
              <a:gd name="connsiteX1560" fmla="*/ 9214467 w 11658599"/>
              <a:gd name="connsiteY1560" fmla="*/ 2498503 h 4920412"/>
              <a:gd name="connsiteX1561" fmla="*/ 9196822 w 11658599"/>
              <a:gd name="connsiteY1561" fmla="*/ 2498560 h 4920412"/>
              <a:gd name="connsiteX1562" fmla="*/ 9205316 w 11658599"/>
              <a:gd name="connsiteY1562" fmla="*/ 2426759 h 4920412"/>
              <a:gd name="connsiteX1563" fmla="*/ 9231643 w 11658599"/>
              <a:gd name="connsiteY1563" fmla="*/ 2412160 h 4920412"/>
              <a:gd name="connsiteX1564" fmla="*/ 2744420 w 11658599"/>
              <a:gd name="connsiteY1564" fmla="*/ 2412159 h 4920412"/>
              <a:gd name="connsiteX1565" fmla="*/ 2770746 w 11658599"/>
              <a:gd name="connsiteY1565" fmla="*/ 2426758 h 4920412"/>
              <a:gd name="connsiteX1566" fmla="*/ 2779240 w 11658599"/>
              <a:gd name="connsiteY1566" fmla="*/ 2498559 h 4920412"/>
              <a:gd name="connsiteX1567" fmla="*/ 2761594 w 11658599"/>
              <a:gd name="connsiteY1567" fmla="*/ 2498502 h 4920412"/>
              <a:gd name="connsiteX1568" fmla="*/ 2752917 w 11658599"/>
              <a:gd name="connsiteY1568" fmla="*/ 2484142 h 4920412"/>
              <a:gd name="connsiteX1569" fmla="*/ 2744420 w 11658599"/>
              <a:gd name="connsiteY1569" fmla="*/ 2412159 h 4920412"/>
              <a:gd name="connsiteX1570" fmla="*/ 12271 w 11658599"/>
              <a:gd name="connsiteY1570" fmla="*/ 2403920 h 4920412"/>
              <a:gd name="connsiteX1571" fmla="*/ 50384 w 11658599"/>
              <a:gd name="connsiteY1571" fmla="*/ 2457093 h 4920412"/>
              <a:gd name="connsiteX1572" fmla="*/ 147192 w 11658599"/>
              <a:gd name="connsiteY1572" fmla="*/ 2457576 h 4920412"/>
              <a:gd name="connsiteX1573" fmla="*/ 129484 w 11658599"/>
              <a:gd name="connsiteY1573" fmla="*/ 2500475 h 4920412"/>
              <a:gd name="connsiteX1574" fmla="*/ 15016 w 11658599"/>
              <a:gd name="connsiteY1574" fmla="*/ 2499935 h 4920412"/>
              <a:gd name="connsiteX1575" fmla="*/ 24112 w 11658599"/>
              <a:gd name="connsiteY1575" fmla="*/ 2428134 h 4920412"/>
              <a:gd name="connsiteX1576" fmla="*/ 6460 w 11658599"/>
              <a:gd name="connsiteY1576" fmla="*/ 2428077 h 4920412"/>
              <a:gd name="connsiteX1577" fmla="*/ 12271 w 11658599"/>
              <a:gd name="connsiteY1577" fmla="*/ 2403920 h 4920412"/>
              <a:gd name="connsiteX1578" fmla="*/ 8786006 w 11658599"/>
              <a:gd name="connsiteY1578" fmla="*/ 2383935 h 4920412"/>
              <a:gd name="connsiteX1579" fmla="*/ 8817828 w 11658599"/>
              <a:gd name="connsiteY1579" fmla="*/ 2385355 h 4920412"/>
              <a:gd name="connsiteX1580" fmla="*/ 8791683 w 11658599"/>
              <a:gd name="connsiteY1580" fmla="*/ 2457395 h 4920412"/>
              <a:gd name="connsiteX1581" fmla="*/ 8764998 w 11658599"/>
              <a:gd name="connsiteY1581" fmla="*/ 2400011 h 4920412"/>
              <a:gd name="connsiteX1582" fmla="*/ 8786006 w 11658599"/>
              <a:gd name="connsiteY1582" fmla="*/ 2383935 h 4920412"/>
              <a:gd name="connsiteX1583" fmla="*/ 3190054 w 11658599"/>
              <a:gd name="connsiteY1583" fmla="*/ 2383934 h 4920412"/>
              <a:gd name="connsiteX1584" fmla="*/ 3211063 w 11658599"/>
              <a:gd name="connsiteY1584" fmla="*/ 2400010 h 4920412"/>
              <a:gd name="connsiteX1585" fmla="*/ 3184377 w 11658599"/>
              <a:gd name="connsiteY1585" fmla="*/ 2457394 h 4920412"/>
              <a:gd name="connsiteX1586" fmla="*/ 3158233 w 11658599"/>
              <a:gd name="connsiteY1586" fmla="*/ 2385354 h 4920412"/>
              <a:gd name="connsiteX1587" fmla="*/ 3190054 w 11658599"/>
              <a:gd name="connsiteY1587" fmla="*/ 2383934 h 4920412"/>
              <a:gd name="connsiteX1588" fmla="*/ 11502535 w 11658599"/>
              <a:gd name="connsiteY1588" fmla="*/ 2315527 h 4920412"/>
              <a:gd name="connsiteX1589" fmla="*/ 11494093 w 11658599"/>
              <a:gd name="connsiteY1589" fmla="*/ 2387328 h 4920412"/>
              <a:gd name="connsiteX1590" fmla="*/ 11476504 w 11658599"/>
              <a:gd name="connsiteY1590" fmla="*/ 2387391 h 4920412"/>
              <a:gd name="connsiteX1591" fmla="*/ 11468125 w 11658599"/>
              <a:gd name="connsiteY1591" fmla="*/ 2401626 h 4920412"/>
              <a:gd name="connsiteX1592" fmla="*/ 11456416 w 11658599"/>
              <a:gd name="connsiteY1592" fmla="*/ 2394816 h 4920412"/>
              <a:gd name="connsiteX1593" fmla="*/ 11432468 w 11658599"/>
              <a:gd name="connsiteY1593" fmla="*/ 2373206 h 4920412"/>
              <a:gd name="connsiteX1594" fmla="*/ 11502535 w 11658599"/>
              <a:gd name="connsiteY1594" fmla="*/ 2315527 h 4920412"/>
              <a:gd name="connsiteX1595" fmla="*/ 473526 w 11658599"/>
              <a:gd name="connsiteY1595" fmla="*/ 2315526 h 4920412"/>
              <a:gd name="connsiteX1596" fmla="*/ 543592 w 11658599"/>
              <a:gd name="connsiteY1596" fmla="*/ 2373205 h 4920412"/>
              <a:gd name="connsiteX1597" fmla="*/ 519648 w 11658599"/>
              <a:gd name="connsiteY1597" fmla="*/ 2394815 h 4920412"/>
              <a:gd name="connsiteX1598" fmla="*/ 507936 w 11658599"/>
              <a:gd name="connsiteY1598" fmla="*/ 2401625 h 4920412"/>
              <a:gd name="connsiteX1599" fmla="*/ 499558 w 11658599"/>
              <a:gd name="connsiteY1599" fmla="*/ 2387390 h 4920412"/>
              <a:gd name="connsiteX1600" fmla="*/ 481968 w 11658599"/>
              <a:gd name="connsiteY1600" fmla="*/ 2387327 h 4920412"/>
              <a:gd name="connsiteX1601" fmla="*/ 473526 w 11658599"/>
              <a:gd name="connsiteY1601" fmla="*/ 2315526 h 4920412"/>
              <a:gd name="connsiteX1602" fmla="*/ 8949577 w 11658599"/>
              <a:gd name="connsiteY1602" fmla="*/ 2284129 h 4920412"/>
              <a:gd name="connsiteX1603" fmla="*/ 8975910 w 11658599"/>
              <a:gd name="connsiteY1603" fmla="*/ 2298535 h 4920412"/>
              <a:gd name="connsiteX1604" fmla="*/ 8958622 w 11658599"/>
              <a:gd name="connsiteY1604" fmla="*/ 2370455 h 4920412"/>
              <a:gd name="connsiteX1605" fmla="*/ 9064464 w 11658599"/>
              <a:gd name="connsiteY1605" fmla="*/ 2412939 h 4920412"/>
              <a:gd name="connsiteX1606" fmla="*/ 8998417 w 11658599"/>
              <a:gd name="connsiteY1606" fmla="*/ 2454832 h 4920412"/>
              <a:gd name="connsiteX1607" fmla="*/ 8932414 w 11658599"/>
              <a:gd name="connsiteY1607" fmla="*/ 2399295 h 4920412"/>
              <a:gd name="connsiteX1608" fmla="*/ 8949764 w 11658599"/>
              <a:gd name="connsiteY1608" fmla="*/ 2356158 h 4920412"/>
              <a:gd name="connsiteX1609" fmla="*/ 8905610 w 11658599"/>
              <a:gd name="connsiteY1609" fmla="*/ 2341973 h 4920412"/>
              <a:gd name="connsiteX1610" fmla="*/ 8914222 w 11658599"/>
              <a:gd name="connsiteY1610" fmla="*/ 2284356 h 4920412"/>
              <a:gd name="connsiteX1611" fmla="*/ 8949577 w 11658599"/>
              <a:gd name="connsiteY1611" fmla="*/ 2284129 h 4920412"/>
              <a:gd name="connsiteX1612" fmla="*/ 3026485 w 11658599"/>
              <a:gd name="connsiteY1612" fmla="*/ 2284127 h 4920412"/>
              <a:gd name="connsiteX1613" fmla="*/ 3061839 w 11658599"/>
              <a:gd name="connsiteY1613" fmla="*/ 2284355 h 4920412"/>
              <a:gd name="connsiteX1614" fmla="*/ 3070452 w 11658599"/>
              <a:gd name="connsiteY1614" fmla="*/ 2341972 h 4920412"/>
              <a:gd name="connsiteX1615" fmla="*/ 3026296 w 11658599"/>
              <a:gd name="connsiteY1615" fmla="*/ 2356157 h 4920412"/>
              <a:gd name="connsiteX1616" fmla="*/ 3043648 w 11658599"/>
              <a:gd name="connsiteY1616" fmla="*/ 2399294 h 4920412"/>
              <a:gd name="connsiteX1617" fmla="*/ 2977644 w 11658599"/>
              <a:gd name="connsiteY1617" fmla="*/ 2454831 h 4920412"/>
              <a:gd name="connsiteX1618" fmla="*/ 2911595 w 11658599"/>
              <a:gd name="connsiteY1618" fmla="*/ 2412938 h 4920412"/>
              <a:gd name="connsiteX1619" fmla="*/ 3017440 w 11658599"/>
              <a:gd name="connsiteY1619" fmla="*/ 2370454 h 4920412"/>
              <a:gd name="connsiteX1620" fmla="*/ 3000152 w 11658599"/>
              <a:gd name="connsiteY1620" fmla="*/ 2298534 h 4920412"/>
              <a:gd name="connsiteX1621" fmla="*/ 3026485 w 11658599"/>
              <a:gd name="connsiteY1621" fmla="*/ 2284127 h 4920412"/>
              <a:gd name="connsiteX1622" fmla="*/ 9847335 w 11658599"/>
              <a:gd name="connsiteY1622" fmla="*/ 2279984 h 4920412"/>
              <a:gd name="connsiteX1623" fmla="*/ 9832711 w 11658599"/>
              <a:gd name="connsiteY1623" fmla="*/ 2321727 h 4920412"/>
              <a:gd name="connsiteX1624" fmla="*/ 9803419 w 11658599"/>
              <a:gd name="connsiteY1624" fmla="*/ 2308943 h 4920412"/>
              <a:gd name="connsiteX1625" fmla="*/ 9847335 w 11658599"/>
              <a:gd name="connsiteY1625" fmla="*/ 2279984 h 4920412"/>
              <a:gd name="connsiteX1626" fmla="*/ 2128726 w 11658599"/>
              <a:gd name="connsiteY1626" fmla="*/ 2279983 h 4920412"/>
              <a:gd name="connsiteX1627" fmla="*/ 2172641 w 11658599"/>
              <a:gd name="connsiteY1627" fmla="*/ 2308942 h 4920412"/>
              <a:gd name="connsiteX1628" fmla="*/ 2143350 w 11658599"/>
              <a:gd name="connsiteY1628" fmla="*/ 2321726 h 4920412"/>
              <a:gd name="connsiteX1629" fmla="*/ 2128726 w 11658599"/>
              <a:gd name="connsiteY1629" fmla="*/ 2279983 h 4920412"/>
              <a:gd name="connsiteX1630" fmla="*/ 8192379 w 11658599"/>
              <a:gd name="connsiteY1630" fmla="*/ 2273464 h 4920412"/>
              <a:gd name="connsiteX1631" fmla="*/ 8130874 w 11658599"/>
              <a:gd name="connsiteY1631" fmla="*/ 2331263 h 4920412"/>
              <a:gd name="connsiteX1632" fmla="*/ 8166234 w 11658599"/>
              <a:gd name="connsiteY1632" fmla="*/ 2359807 h 4920412"/>
              <a:gd name="connsiteX1633" fmla="*/ 8192379 w 11658599"/>
              <a:gd name="connsiteY1633" fmla="*/ 2273464 h 4920412"/>
              <a:gd name="connsiteX1634" fmla="*/ 3783681 w 11658599"/>
              <a:gd name="connsiteY1634" fmla="*/ 2273463 h 4920412"/>
              <a:gd name="connsiteX1635" fmla="*/ 3809826 w 11658599"/>
              <a:gd name="connsiteY1635" fmla="*/ 2359806 h 4920412"/>
              <a:gd name="connsiteX1636" fmla="*/ 3845186 w 11658599"/>
              <a:gd name="connsiteY1636" fmla="*/ 2331262 h 4920412"/>
              <a:gd name="connsiteX1637" fmla="*/ 3783681 w 11658599"/>
              <a:gd name="connsiteY1637" fmla="*/ 2273463 h 4920412"/>
              <a:gd name="connsiteX1638" fmla="*/ 8385827 w 11658599"/>
              <a:gd name="connsiteY1638" fmla="*/ 2272566 h 4920412"/>
              <a:gd name="connsiteX1639" fmla="*/ 8324499 w 11658599"/>
              <a:gd name="connsiteY1639" fmla="*/ 2330364 h 4920412"/>
              <a:gd name="connsiteX1640" fmla="*/ 8324738 w 11658599"/>
              <a:gd name="connsiteY1640" fmla="*/ 2373445 h 4920412"/>
              <a:gd name="connsiteX1641" fmla="*/ 8386004 w 11658599"/>
              <a:gd name="connsiteY1641" fmla="*/ 2301286 h 4920412"/>
              <a:gd name="connsiteX1642" fmla="*/ 8385827 w 11658599"/>
              <a:gd name="connsiteY1642" fmla="*/ 2272566 h 4920412"/>
              <a:gd name="connsiteX1643" fmla="*/ 3590234 w 11658599"/>
              <a:gd name="connsiteY1643" fmla="*/ 2272565 h 4920412"/>
              <a:gd name="connsiteX1644" fmla="*/ 3590058 w 11658599"/>
              <a:gd name="connsiteY1644" fmla="*/ 2301285 h 4920412"/>
              <a:gd name="connsiteX1645" fmla="*/ 3651323 w 11658599"/>
              <a:gd name="connsiteY1645" fmla="*/ 2373444 h 4920412"/>
              <a:gd name="connsiteX1646" fmla="*/ 3651563 w 11658599"/>
              <a:gd name="connsiteY1646" fmla="*/ 2330363 h 4920412"/>
              <a:gd name="connsiteX1647" fmla="*/ 3590234 w 11658599"/>
              <a:gd name="connsiteY1647" fmla="*/ 2272565 h 4920412"/>
              <a:gd name="connsiteX1648" fmla="*/ 9019712 w 11658599"/>
              <a:gd name="connsiteY1648" fmla="*/ 2269575 h 4920412"/>
              <a:gd name="connsiteX1649" fmla="*/ 9055073 w 11658599"/>
              <a:gd name="connsiteY1649" fmla="*/ 2283634 h 4920412"/>
              <a:gd name="connsiteX1650" fmla="*/ 9046335 w 11658599"/>
              <a:gd name="connsiteY1650" fmla="*/ 2326897 h 4920412"/>
              <a:gd name="connsiteX1651" fmla="*/ 9028802 w 11658599"/>
              <a:gd name="connsiteY1651" fmla="*/ 2326953 h 4920412"/>
              <a:gd name="connsiteX1652" fmla="*/ 9019712 w 11658599"/>
              <a:gd name="connsiteY1652" fmla="*/ 2269575 h 4920412"/>
              <a:gd name="connsiteX1653" fmla="*/ 2956348 w 11658599"/>
              <a:gd name="connsiteY1653" fmla="*/ 2269574 h 4920412"/>
              <a:gd name="connsiteX1654" fmla="*/ 2947260 w 11658599"/>
              <a:gd name="connsiteY1654" fmla="*/ 2326952 h 4920412"/>
              <a:gd name="connsiteX1655" fmla="*/ 2929725 w 11658599"/>
              <a:gd name="connsiteY1655" fmla="*/ 2326896 h 4920412"/>
              <a:gd name="connsiteX1656" fmla="*/ 2920988 w 11658599"/>
              <a:gd name="connsiteY1656" fmla="*/ 2283633 h 4920412"/>
              <a:gd name="connsiteX1657" fmla="*/ 2956348 w 11658599"/>
              <a:gd name="connsiteY1657" fmla="*/ 2269574 h 4920412"/>
              <a:gd name="connsiteX1658" fmla="*/ 8623171 w 11658599"/>
              <a:gd name="connsiteY1658" fmla="*/ 2268487 h 4920412"/>
              <a:gd name="connsiteX1659" fmla="*/ 8605955 w 11658599"/>
              <a:gd name="connsiteY1659" fmla="*/ 2271548 h 4920412"/>
              <a:gd name="connsiteX1660" fmla="*/ 8614988 w 11658599"/>
              <a:gd name="connsiteY1660" fmla="*/ 2314509 h 4920412"/>
              <a:gd name="connsiteX1661" fmla="*/ 8644054 w 11658599"/>
              <a:gd name="connsiteY1661" fmla="*/ 2316532 h 4920412"/>
              <a:gd name="connsiteX1662" fmla="*/ 8650116 w 11658599"/>
              <a:gd name="connsiteY1662" fmla="*/ 2300092 h 4920412"/>
              <a:gd name="connsiteX1663" fmla="*/ 8623171 w 11658599"/>
              <a:gd name="connsiteY1663" fmla="*/ 2268487 h 4920412"/>
              <a:gd name="connsiteX1664" fmla="*/ 3352890 w 11658599"/>
              <a:gd name="connsiteY1664" fmla="*/ 2268486 h 4920412"/>
              <a:gd name="connsiteX1665" fmla="*/ 3325945 w 11658599"/>
              <a:gd name="connsiteY1665" fmla="*/ 2300091 h 4920412"/>
              <a:gd name="connsiteX1666" fmla="*/ 3332007 w 11658599"/>
              <a:gd name="connsiteY1666" fmla="*/ 2316531 h 4920412"/>
              <a:gd name="connsiteX1667" fmla="*/ 3361073 w 11658599"/>
              <a:gd name="connsiteY1667" fmla="*/ 2314508 h 4920412"/>
              <a:gd name="connsiteX1668" fmla="*/ 3370105 w 11658599"/>
              <a:gd name="connsiteY1668" fmla="*/ 2271547 h 4920412"/>
              <a:gd name="connsiteX1669" fmla="*/ 3352890 w 11658599"/>
              <a:gd name="connsiteY1669" fmla="*/ 2268486 h 4920412"/>
              <a:gd name="connsiteX1670" fmla="*/ 9327917 w 11658599"/>
              <a:gd name="connsiteY1670" fmla="*/ 2268137 h 4920412"/>
              <a:gd name="connsiteX1671" fmla="*/ 9284297 w 11658599"/>
              <a:gd name="connsiteY1671" fmla="*/ 2368903 h 4920412"/>
              <a:gd name="connsiteX1672" fmla="*/ 9231467 w 11658599"/>
              <a:gd name="connsiteY1672" fmla="*/ 2369142 h 4920412"/>
              <a:gd name="connsiteX1673" fmla="*/ 9327917 w 11658599"/>
              <a:gd name="connsiteY1673" fmla="*/ 2268137 h 4920412"/>
              <a:gd name="connsiteX1674" fmla="*/ 2648144 w 11658599"/>
              <a:gd name="connsiteY1674" fmla="*/ 2268136 h 4920412"/>
              <a:gd name="connsiteX1675" fmla="*/ 2744596 w 11658599"/>
              <a:gd name="connsiteY1675" fmla="*/ 2369141 h 4920412"/>
              <a:gd name="connsiteX1676" fmla="*/ 2691763 w 11658599"/>
              <a:gd name="connsiteY1676" fmla="*/ 2368902 h 4920412"/>
              <a:gd name="connsiteX1677" fmla="*/ 2648144 w 11658599"/>
              <a:gd name="connsiteY1677" fmla="*/ 2268136 h 4920412"/>
              <a:gd name="connsiteX1678" fmla="*/ 9398342 w 11658599"/>
              <a:gd name="connsiteY1678" fmla="*/ 2267779 h 4920412"/>
              <a:gd name="connsiteX1679" fmla="*/ 9416051 w 11658599"/>
              <a:gd name="connsiteY1679" fmla="*/ 2281963 h 4920412"/>
              <a:gd name="connsiteX1680" fmla="*/ 9407376 w 11658599"/>
              <a:gd name="connsiteY1680" fmla="*/ 2325282 h 4920412"/>
              <a:gd name="connsiteX1681" fmla="*/ 9363340 w 11658599"/>
              <a:gd name="connsiteY1681" fmla="*/ 2310979 h 4920412"/>
              <a:gd name="connsiteX1682" fmla="*/ 9398342 w 11658599"/>
              <a:gd name="connsiteY1682" fmla="*/ 2267779 h 4920412"/>
              <a:gd name="connsiteX1683" fmla="*/ 2577720 w 11658599"/>
              <a:gd name="connsiteY1683" fmla="*/ 2267778 h 4920412"/>
              <a:gd name="connsiteX1684" fmla="*/ 2612720 w 11658599"/>
              <a:gd name="connsiteY1684" fmla="*/ 2310978 h 4920412"/>
              <a:gd name="connsiteX1685" fmla="*/ 2568684 w 11658599"/>
              <a:gd name="connsiteY1685" fmla="*/ 2325281 h 4920412"/>
              <a:gd name="connsiteX1686" fmla="*/ 2560010 w 11658599"/>
              <a:gd name="connsiteY1686" fmla="*/ 2281962 h 4920412"/>
              <a:gd name="connsiteX1687" fmla="*/ 2577720 w 11658599"/>
              <a:gd name="connsiteY1687" fmla="*/ 2267778 h 4920412"/>
              <a:gd name="connsiteX1688" fmla="*/ 9653591 w 11658599"/>
              <a:gd name="connsiteY1688" fmla="*/ 2266705 h 4920412"/>
              <a:gd name="connsiteX1689" fmla="*/ 9776909 w 11658599"/>
              <a:gd name="connsiteY1689" fmla="*/ 2280342 h 4920412"/>
              <a:gd name="connsiteX1690" fmla="*/ 9695975 w 11658599"/>
              <a:gd name="connsiteY1690" fmla="*/ 2320973 h 4920412"/>
              <a:gd name="connsiteX1691" fmla="*/ 9609794 w 11658599"/>
              <a:gd name="connsiteY1691" fmla="*/ 2309905 h 4920412"/>
              <a:gd name="connsiteX1692" fmla="*/ 9653591 w 11658599"/>
              <a:gd name="connsiteY1692" fmla="*/ 2266705 h 4920412"/>
              <a:gd name="connsiteX1693" fmla="*/ 2322470 w 11658599"/>
              <a:gd name="connsiteY1693" fmla="*/ 2266704 h 4920412"/>
              <a:gd name="connsiteX1694" fmla="*/ 2366268 w 11658599"/>
              <a:gd name="connsiteY1694" fmla="*/ 2309904 h 4920412"/>
              <a:gd name="connsiteX1695" fmla="*/ 2280086 w 11658599"/>
              <a:gd name="connsiteY1695" fmla="*/ 2320972 h 4920412"/>
              <a:gd name="connsiteX1696" fmla="*/ 2199152 w 11658599"/>
              <a:gd name="connsiteY1696" fmla="*/ 2280341 h 4920412"/>
              <a:gd name="connsiteX1697" fmla="*/ 2322470 w 11658599"/>
              <a:gd name="connsiteY1697" fmla="*/ 2266704 h 4920412"/>
              <a:gd name="connsiteX1698" fmla="*/ 9477499 w 11658599"/>
              <a:gd name="connsiteY1698" fmla="*/ 2253123 h 4920412"/>
              <a:gd name="connsiteX1699" fmla="*/ 9530638 w 11658599"/>
              <a:gd name="connsiteY1699" fmla="*/ 2324742 h 4920412"/>
              <a:gd name="connsiteX1700" fmla="*/ 9512923 w 11658599"/>
              <a:gd name="connsiteY1700" fmla="*/ 2296078 h 4920412"/>
              <a:gd name="connsiteX1701" fmla="*/ 9460212 w 11658599"/>
              <a:gd name="connsiteY1701" fmla="*/ 2325044 h 4920412"/>
              <a:gd name="connsiteX1702" fmla="*/ 9477499 w 11658599"/>
              <a:gd name="connsiteY1702" fmla="*/ 2253123 h 4920412"/>
              <a:gd name="connsiteX1703" fmla="*/ 2498562 w 11658599"/>
              <a:gd name="connsiteY1703" fmla="*/ 2253122 h 4920412"/>
              <a:gd name="connsiteX1704" fmla="*/ 2515848 w 11658599"/>
              <a:gd name="connsiteY1704" fmla="*/ 2325043 h 4920412"/>
              <a:gd name="connsiteX1705" fmla="*/ 2463138 w 11658599"/>
              <a:gd name="connsiteY1705" fmla="*/ 2296077 h 4920412"/>
              <a:gd name="connsiteX1706" fmla="*/ 2445423 w 11658599"/>
              <a:gd name="connsiteY1706" fmla="*/ 2324741 h 4920412"/>
              <a:gd name="connsiteX1707" fmla="*/ 2498562 w 11658599"/>
              <a:gd name="connsiteY1707" fmla="*/ 2253122 h 4920412"/>
              <a:gd name="connsiteX1708" fmla="*/ 10300524 w 11658599"/>
              <a:gd name="connsiteY1708" fmla="*/ 2244879 h 4920412"/>
              <a:gd name="connsiteX1709" fmla="*/ 10322662 w 11658599"/>
              <a:gd name="connsiteY1709" fmla="*/ 2277773 h 4920412"/>
              <a:gd name="connsiteX1710" fmla="*/ 10278746 w 11658599"/>
              <a:gd name="connsiteY1710" fmla="*/ 2277949 h 4920412"/>
              <a:gd name="connsiteX1711" fmla="*/ 10300524 w 11658599"/>
              <a:gd name="connsiteY1711" fmla="*/ 2244879 h 4920412"/>
              <a:gd name="connsiteX1712" fmla="*/ 1675536 w 11658599"/>
              <a:gd name="connsiteY1712" fmla="*/ 2244879 h 4920412"/>
              <a:gd name="connsiteX1713" fmla="*/ 1697316 w 11658599"/>
              <a:gd name="connsiteY1713" fmla="*/ 2277948 h 4920412"/>
              <a:gd name="connsiteX1714" fmla="*/ 1653400 w 11658599"/>
              <a:gd name="connsiteY1714" fmla="*/ 2277772 h 4920412"/>
              <a:gd name="connsiteX1715" fmla="*/ 1675536 w 11658599"/>
              <a:gd name="connsiteY1715" fmla="*/ 2244879 h 4920412"/>
              <a:gd name="connsiteX1716" fmla="*/ 8720120 w 11658599"/>
              <a:gd name="connsiteY1716" fmla="*/ 2213573 h 4920412"/>
              <a:gd name="connsiteX1717" fmla="*/ 8685118 w 11658599"/>
              <a:gd name="connsiteY1717" fmla="*/ 2256830 h 4920412"/>
              <a:gd name="connsiteX1718" fmla="*/ 8694032 w 11658599"/>
              <a:gd name="connsiteY1718" fmla="*/ 2271190 h 4920412"/>
              <a:gd name="connsiteX1719" fmla="*/ 8720120 w 11658599"/>
              <a:gd name="connsiteY1719" fmla="*/ 2213573 h 4920412"/>
              <a:gd name="connsiteX1720" fmla="*/ 3255941 w 11658599"/>
              <a:gd name="connsiteY1720" fmla="*/ 2213572 h 4920412"/>
              <a:gd name="connsiteX1721" fmla="*/ 3282029 w 11658599"/>
              <a:gd name="connsiteY1721" fmla="*/ 2271189 h 4920412"/>
              <a:gd name="connsiteX1722" fmla="*/ 3290943 w 11658599"/>
              <a:gd name="connsiteY1722" fmla="*/ 2256829 h 4920412"/>
              <a:gd name="connsiteX1723" fmla="*/ 3255941 w 11658599"/>
              <a:gd name="connsiteY1723" fmla="*/ 2213572 h 4920412"/>
              <a:gd name="connsiteX1724" fmla="*/ 0 w 11658599"/>
              <a:gd name="connsiteY1724" fmla="*/ 2208810 h 4920412"/>
              <a:gd name="connsiteX1725" fmla="*/ 5797 w 11658599"/>
              <a:gd name="connsiteY1725" fmla="*/ 2212299 h 4920412"/>
              <a:gd name="connsiteX1726" fmla="*/ 42600 w 11658599"/>
              <a:gd name="connsiteY1726" fmla="*/ 2212912 h 4920412"/>
              <a:gd name="connsiteX1727" fmla="*/ 42304 w 11658599"/>
              <a:gd name="connsiteY1727" fmla="*/ 2270234 h 4920412"/>
              <a:gd name="connsiteX1728" fmla="*/ 30066 w 11658599"/>
              <a:gd name="connsiteY1728" fmla="*/ 2274029 h 4920412"/>
              <a:gd name="connsiteX1729" fmla="*/ 3749 w 11658599"/>
              <a:gd name="connsiteY1729" fmla="*/ 2232444 h 4920412"/>
              <a:gd name="connsiteX1730" fmla="*/ 0 w 11658599"/>
              <a:gd name="connsiteY1730" fmla="*/ 2230994 h 4920412"/>
              <a:gd name="connsiteX1731" fmla="*/ 8517640 w 11658599"/>
              <a:gd name="connsiteY1731" fmla="*/ 2200168 h 4920412"/>
              <a:gd name="connsiteX1732" fmla="*/ 8482875 w 11658599"/>
              <a:gd name="connsiteY1732" fmla="*/ 2286329 h 4920412"/>
              <a:gd name="connsiteX1733" fmla="*/ 8517640 w 11658599"/>
              <a:gd name="connsiteY1733" fmla="*/ 2200168 h 4920412"/>
              <a:gd name="connsiteX1734" fmla="*/ 3458421 w 11658599"/>
              <a:gd name="connsiteY1734" fmla="*/ 2200167 h 4920412"/>
              <a:gd name="connsiteX1735" fmla="*/ 3493186 w 11658599"/>
              <a:gd name="connsiteY1735" fmla="*/ 2286328 h 4920412"/>
              <a:gd name="connsiteX1736" fmla="*/ 3458421 w 11658599"/>
              <a:gd name="connsiteY1736" fmla="*/ 2200167 h 4920412"/>
              <a:gd name="connsiteX1737" fmla="*/ 128464 w 11658599"/>
              <a:gd name="connsiteY1737" fmla="*/ 2181281 h 4920412"/>
              <a:gd name="connsiteX1738" fmla="*/ 148272 w 11658599"/>
              <a:gd name="connsiteY1738" fmla="*/ 2213446 h 4920412"/>
              <a:gd name="connsiteX1739" fmla="*/ 245200 w 11658599"/>
              <a:gd name="connsiteY1739" fmla="*/ 2199507 h 4920412"/>
              <a:gd name="connsiteX1740" fmla="*/ 236224 w 11658599"/>
              <a:gd name="connsiteY1740" fmla="*/ 2242531 h 4920412"/>
              <a:gd name="connsiteX1741" fmla="*/ 148152 w 11658599"/>
              <a:gd name="connsiteY1741" fmla="*/ 2242110 h 4920412"/>
              <a:gd name="connsiteX1742" fmla="*/ 112730 w 11658599"/>
              <a:gd name="connsiteY1742" fmla="*/ 2285072 h 4920412"/>
              <a:gd name="connsiteX1743" fmla="*/ 51338 w 11658599"/>
              <a:gd name="connsiteY1743" fmla="*/ 2241689 h 4920412"/>
              <a:gd name="connsiteX1744" fmla="*/ 86760 w 11658599"/>
              <a:gd name="connsiteY1744" fmla="*/ 2198791 h 4920412"/>
              <a:gd name="connsiteX1745" fmla="*/ 86642 w 11658599"/>
              <a:gd name="connsiteY1745" fmla="*/ 2227511 h 4920412"/>
              <a:gd name="connsiteX1746" fmla="*/ 121882 w 11658599"/>
              <a:gd name="connsiteY1746" fmla="*/ 2213327 h 4920412"/>
              <a:gd name="connsiteX1747" fmla="*/ 113208 w 11658599"/>
              <a:gd name="connsiteY1747" fmla="*/ 2184607 h 4920412"/>
              <a:gd name="connsiteX1748" fmla="*/ 128464 w 11658599"/>
              <a:gd name="connsiteY1748" fmla="*/ 2181281 h 4920412"/>
              <a:gd name="connsiteX1749" fmla="*/ 9538653 w 11658599"/>
              <a:gd name="connsiteY1749" fmla="*/ 2166660 h 4920412"/>
              <a:gd name="connsiteX1750" fmla="*/ 9556543 w 11658599"/>
              <a:gd name="connsiteY1750" fmla="*/ 2224039 h 4920412"/>
              <a:gd name="connsiteX1751" fmla="*/ 9542764 w 11658599"/>
              <a:gd name="connsiteY1751" fmla="*/ 2247504 h 4920412"/>
              <a:gd name="connsiteX1752" fmla="*/ 9527101 w 11658599"/>
              <a:gd name="connsiteY1752" fmla="*/ 2242928 h 4920412"/>
              <a:gd name="connsiteX1753" fmla="*/ 9494975 w 11658599"/>
              <a:gd name="connsiteY1753" fmla="*/ 2224340 h 4920412"/>
              <a:gd name="connsiteX1754" fmla="*/ 9538653 w 11658599"/>
              <a:gd name="connsiteY1754" fmla="*/ 2166660 h 4920412"/>
              <a:gd name="connsiteX1755" fmla="*/ 2437408 w 11658599"/>
              <a:gd name="connsiteY1755" fmla="*/ 2166659 h 4920412"/>
              <a:gd name="connsiteX1756" fmla="*/ 2481086 w 11658599"/>
              <a:gd name="connsiteY1756" fmla="*/ 2224339 h 4920412"/>
              <a:gd name="connsiteX1757" fmla="*/ 2448960 w 11658599"/>
              <a:gd name="connsiteY1757" fmla="*/ 2242927 h 4920412"/>
              <a:gd name="connsiteX1758" fmla="*/ 2433296 w 11658599"/>
              <a:gd name="connsiteY1758" fmla="*/ 2247503 h 4920412"/>
              <a:gd name="connsiteX1759" fmla="*/ 2419518 w 11658599"/>
              <a:gd name="connsiteY1759" fmla="*/ 2224038 h 4920412"/>
              <a:gd name="connsiteX1760" fmla="*/ 2437408 w 11658599"/>
              <a:gd name="connsiteY1760" fmla="*/ 2166659 h 4920412"/>
              <a:gd name="connsiteX1761" fmla="*/ 9099930 w 11658599"/>
              <a:gd name="connsiteY1761" fmla="*/ 2127993 h 4920412"/>
              <a:gd name="connsiteX1762" fmla="*/ 9080922 w 11658599"/>
              <a:gd name="connsiteY1762" fmla="*/ 2168815 h 4920412"/>
              <a:gd name="connsiteX1763" fmla="*/ 9159960 w 11658599"/>
              <a:gd name="connsiteY1763" fmla="*/ 2139674 h 4920412"/>
              <a:gd name="connsiteX1764" fmla="*/ 9099930 w 11658599"/>
              <a:gd name="connsiteY1764" fmla="*/ 2127993 h 4920412"/>
              <a:gd name="connsiteX1765" fmla="*/ 2876131 w 11658599"/>
              <a:gd name="connsiteY1765" fmla="*/ 2127992 h 4920412"/>
              <a:gd name="connsiteX1766" fmla="*/ 2816100 w 11658599"/>
              <a:gd name="connsiteY1766" fmla="*/ 2139673 h 4920412"/>
              <a:gd name="connsiteX1767" fmla="*/ 2895140 w 11658599"/>
              <a:gd name="connsiteY1767" fmla="*/ 2168814 h 4920412"/>
              <a:gd name="connsiteX1768" fmla="*/ 2876131 w 11658599"/>
              <a:gd name="connsiteY1768" fmla="*/ 2127992 h 4920412"/>
              <a:gd name="connsiteX1769" fmla="*/ 11158248 w 11658599"/>
              <a:gd name="connsiteY1769" fmla="*/ 2116042 h 4920412"/>
              <a:gd name="connsiteX1770" fmla="*/ 11140997 w 11658599"/>
              <a:gd name="connsiteY1770" fmla="*/ 2173651 h 4920412"/>
              <a:gd name="connsiteX1771" fmla="*/ 11123303 w 11658599"/>
              <a:gd name="connsiteY1771" fmla="*/ 2173539 h 4920412"/>
              <a:gd name="connsiteX1772" fmla="*/ 11158248 w 11658599"/>
              <a:gd name="connsiteY1772" fmla="*/ 2116042 h 4920412"/>
              <a:gd name="connsiteX1773" fmla="*/ 817812 w 11658599"/>
              <a:gd name="connsiteY1773" fmla="*/ 2116041 h 4920412"/>
              <a:gd name="connsiteX1774" fmla="*/ 852758 w 11658599"/>
              <a:gd name="connsiteY1774" fmla="*/ 2173538 h 4920412"/>
              <a:gd name="connsiteX1775" fmla="*/ 835064 w 11658599"/>
              <a:gd name="connsiteY1775" fmla="*/ 2173650 h 4920412"/>
              <a:gd name="connsiteX1776" fmla="*/ 817812 w 11658599"/>
              <a:gd name="connsiteY1776" fmla="*/ 2116041 h 4920412"/>
              <a:gd name="connsiteX1777" fmla="*/ 11615979 w 11658599"/>
              <a:gd name="connsiteY1777" fmla="*/ 2099527 h 4920412"/>
              <a:gd name="connsiteX1778" fmla="*/ 11616161 w 11658599"/>
              <a:gd name="connsiteY1778" fmla="*/ 2142607 h 4920412"/>
              <a:gd name="connsiteX1779" fmla="*/ 11590751 w 11658599"/>
              <a:gd name="connsiteY1779" fmla="*/ 2158877 h 4920412"/>
              <a:gd name="connsiteX1780" fmla="*/ 11563325 w 11658599"/>
              <a:gd name="connsiteY1780" fmla="*/ 2142846 h 4920412"/>
              <a:gd name="connsiteX1781" fmla="*/ 11615979 w 11658599"/>
              <a:gd name="connsiteY1781" fmla="*/ 2099527 h 4920412"/>
              <a:gd name="connsiteX1782" fmla="*/ 360082 w 11658599"/>
              <a:gd name="connsiteY1782" fmla="*/ 2099526 h 4920412"/>
              <a:gd name="connsiteX1783" fmla="*/ 412736 w 11658599"/>
              <a:gd name="connsiteY1783" fmla="*/ 2142845 h 4920412"/>
              <a:gd name="connsiteX1784" fmla="*/ 385310 w 11658599"/>
              <a:gd name="connsiteY1784" fmla="*/ 2158876 h 4920412"/>
              <a:gd name="connsiteX1785" fmla="*/ 359900 w 11658599"/>
              <a:gd name="connsiteY1785" fmla="*/ 2142606 h 4920412"/>
              <a:gd name="connsiteX1786" fmla="*/ 360082 w 11658599"/>
              <a:gd name="connsiteY1786" fmla="*/ 2099526 h 4920412"/>
              <a:gd name="connsiteX1787" fmla="*/ 8578792 w 11658599"/>
              <a:gd name="connsiteY1787" fmla="*/ 2099464 h 4920412"/>
              <a:gd name="connsiteX1788" fmla="*/ 8587825 w 11658599"/>
              <a:gd name="connsiteY1788" fmla="*/ 2156729 h 4920412"/>
              <a:gd name="connsiteX1789" fmla="*/ 8622947 w 11658599"/>
              <a:gd name="connsiteY1789" fmla="*/ 2127889 h 4920412"/>
              <a:gd name="connsiteX1790" fmla="*/ 8605295 w 11658599"/>
              <a:gd name="connsiteY1790" fmla="*/ 2142306 h 4920412"/>
              <a:gd name="connsiteX1791" fmla="*/ 8578792 w 11658599"/>
              <a:gd name="connsiteY1791" fmla="*/ 2099464 h 4920412"/>
              <a:gd name="connsiteX1792" fmla="*/ 3397269 w 11658599"/>
              <a:gd name="connsiteY1792" fmla="*/ 2099463 h 4920412"/>
              <a:gd name="connsiteX1793" fmla="*/ 3370766 w 11658599"/>
              <a:gd name="connsiteY1793" fmla="*/ 2142305 h 4920412"/>
              <a:gd name="connsiteX1794" fmla="*/ 3353114 w 11658599"/>
              <a:gd name="connsiteY1794" fmla="*/ 2127888 h 4920412"/>
              <a:gd name="connsiteX1795" fmla="*/ 3388236 w 11658599"/>
              <a:gd name="connsiteY1795" fmla="*/ 2156728 h 4920412"/>
              <a:gd name="connsiteX1796" fmla="*/ 3397269 w 11658599"/>
              <a:gd name="connsiteY1796" fmla="*/ 2099463 h 4920412"/>
              <a:gd name="connsiteX1797" fmla="*/ 9855176 w 11658599"/>
              <a:gd name="connsiteY1797" fmla="*/ 2078941 h 4920412"/>
              <a:gd name="connsiteX1798" fmla="*/ 9829149 w 11658599"/>
              <a:gd name="connsiteY1798" fmla="*/ 2165285 h 4920412"/>
              <a:gd name="connsiteX1799" fmla="*/ 9873128 w 11658599"/>
              <a:gd name="connsiteY1799" fmla="*/ 2150686 h 4920412"/>
              <a:gd name="connsiteX1800" fmla="*/ 9855176 w 11658599"/>
              <a:gd name="connsiteY1800" fmla="*/ 2078941 h 4920412"/>
              <a:gd name="connsiteX1801" fmla="*/ 2120886 w 11658599"/>
              <a:gd name="connsiteY1801" fmla="*/ 2078940 h 4920412"/>
              <a:gd name="connsiteX1802" fmla="*/ 2102932 w 11658599"/>
              <a:gd name="connsiteY1802" fmla="*/ 2150685 h 4920412"/>
              <a:gd name="connsiteX1803" fmla="*/ 2146912 w 11658599"/>
              <a:gd name="connsiteY1803" fmla="*/ 2165284 h 4920412"/>
              <a:gd name="connsiteX1804" fmla="*/ 2120886 w 11658599"/>
              <a:gd name="connsiteY1804" fmla="*/ 2078940 h 4920412"/>
              <a:gd name="connsiteX1805" fmla="*/ 9353010 w 11658599"/>
              <a:gd name="connsiteY1805" fmla="*/ 2074935 h 4920412"/>
              <a:gd name="connsiteX1806" fmla="*/ 9300629 w 11658599"/>
              <a:gd name="connsiteY1806" fmla="*/ 2096116 h 4920412"/>
              <a:gd name="connsiteX1807" fmla="*/ 9397627 w 11658599"/>
              <a:gd name="connsiteY1807" fmla="*/ 2124296 h 4920412"/>
              <a:gd name="connsiteX1808" fmla="*/ 9353010 w 11658599"/>
              <a:gd name="connsiteY1808" fmla="*/ 2074935 h 4920412"/>
              <a:gd name="connsiteX1809" fmla="*/ 2623052 w 11658599"/>
              <a:gd name="connsiteY1809" fmla="*/ 2074934 h 4920412"/>
              <a:gd name="connsiteX1810" fmla="*/ 2578436 w 11658599"/>
              <a:gd name="connsiteY1810" fmla="*/ 2124295 h 4920412"/>
              <a:gd name="connsiteX1811" fmla="*/ 2675432 w 11658599"/>
              <a:gd name="connsiteY1811" fmla="*/ 2096115 h 4920412"/>
              <a:gd name="connsiteX1812" fmla="*/ 2623052 w 11658599"/>
              <a:gd name="connsiteY1812" fmla="*/ 2074934 h 4920412"/>
              <a:gd name="connsiteX1813" fmla="*/ 10276625 w 11658599"/>
              <a:gd name="connsiteY1813" fmla="*/ 2051858 h 4920412"/>
              <a:gd name="connsiteX1814" fmla="*/ 10312968 w 11658599"/>
              <a:gd name="connsiteY1814" fmla="*/ 2076787 h 4920412"/>
              <a:gd name="connsiteX1815" fmla="*/ 10330796 w 11658599"/>
              <a:gd name="connsiteY1815" fmla="*/ 2119867 h 4920412"/>
              <a:gd name="connsiteX1816" fmla="*/ 10279040 w 11658599"/>
              <a:gd name="connsiteY1816" fmla="*/ 2193616 h 4920412"/>
              <a:gd name="connsiteX1817" fmla="*/ 10225129 w 11658599"/>
              <a:gd name="connsiteY1817" fmla="*/ 2134711 h 4920412"/>
              <a:gd name="connsiteX1818" fmla="*/ 10216517 w 11658599"/>
              <a:gd name="connsiteY1818" fmla="*/ 2163488 h 4920412"/>
              <a:gd name="connsiteX1819" fmla="*/ 10276625 w 11658599"/>
              <a:gd name="connsiteY1819" fmla="*/ 2051858 h 4920412"/>
              <a:gd name="connsiteX1820" fmla="*/ 1699436 w 11658599"/>
              <a:gd name="connsiteY1820" fmla="*/ 2051857 h 4920412"/>
              <a:gd name="connsiteX1821" fmla="*/ 1759544 w 11658599"/>
              <a:gd name="connsiteY1821" fmla="*/ 2163487 h 4920412"/>
              <a:gd name="connsiteX1822" fmla="*/ 1750932 w 11658599"/>
              <a:gd name="connsiteY1822" fmla="*/ 2134710 h 4920412"/>
              <a:gd name="connsiteX1823" fmla="*/ 1697020 w 11658599"/>
              <a:gd name="connsiteY1823" fmla="*/ 2193615 h 4920412"/>
              <a:gd name="connsiteX1824" fmla="*/ 1645264 w 11658599"/>
              <a:gd name="connsiteY1824" fmla="*/ 2119866 h 4920412"/>
              <a:gd name="connsiteX1825" fmla="*/ 1663092 w 11658599"/>
              <a:gd name="connsiteY1825" fmla="*/ 2076786 h 4920412"/>
              <a:gd name="connsiteX1826" fmla="*/ 1699436 w 11658599"/>
              <a:gd name="connsiteY1826" fmla="*/ 2051857 h 4920412"/>
              <a:gd name="connsiteX1827" fmla="*/ 9308708 w 11658599"/>
              <a:gd name="connsiteY1827" fmla="*/ 1937971 h 4920412"/>
              <a:gd name="connsiteX1828" fmla="*/ 9291421 w 11658599"/>
              <a:gd name="connsiteY1828" fmla="*/ 1995475 h 4920412"/>
              <a:gd name="connsiteX1829" fmla="*/ 9229551 w 11658599"/>
              <a:gd name="connsiteY1829" fmla="*/ 1952570 h 4920412"/>
              <a:gd name="connsiteX1830" fmla="*/ 9203399 w 11658599"/>
              <a:gd name="connsiteY1830" fmla="*/ 2024553 h 4920412"/>
              <a:gd name="connsiteX1831" fmla="*/ 9229726 w 11658599"/>
              <a:gd name="connsiteY1831" fmla="*/ 2010137 h 4920412"/>
              <a:gd name="connsiteX1832" fmla="*/ 9238822 w 11658599"/>
              <a:gd name="connsiteY1832" fmla="*/ 2067515 h 4920412"/>
              <a:gd name="connsiteX1833" fmla="*/ 9185747 w 11658599"/>
              <a:gd name="connsiteY1833" fmla="*/ 2010312 h 4920412"/>
              <a:gd name="connsiteX1834" fmla="*/ 9115447 w 11658599"/>
              <a:gd name="connsiteY1834" fmla="*/ 2039334 h 4920412"/>
              <a:gd name="connsiteX1835" fmla="*/ 9150864 w 11658599"/>
              <a:gd name="connsiteY1835" fmla="*/ 2082176 h 4920412"/>
              <a:gd name="connsiteX1836" fmla="*/ 9203581 w 11658599"/>
              <a:gd name="connsiteY1836" fmla="*/ 2067697 h 4920412"/>
              <a:gd name="connsiteX1837" fmla="*/ 9239061 w 11658599"/>
              <a:gd name="connsiteY1837" fmla="*/ 2124956 h 4920412"/>
              <a:gd name="connsiteX1838" fmla="*/ 9335518 w 11658599"/>
              <a:gd name="connsiteY1838" fmla="*/ 2038317 h 4920412"/>
              <a:gd name="connsiteX1839" fmla="*/ 9308708 w 11658599"/>
              <a:gd name="connsiteY1839" fmla="*/ 1937971 h 4920412"/>
              <a:gd name="connsiteX1840" fmla="*/ 2667354 w 11658599"/>
              <a:gd name="connsiteY1840" fmla="*/ 1937970 h 4920412"/>
              <a:gd name="connsiteX1841" fmla="*/ 2640544 w 11658599"/>
              <a:gd name="connsiteY1841" fmla="*/ 2038316 h 4920412"/>
              <a:gd name="connsiteX1842" fmla="*/ 2737000 w 11658599"/>
              <a:gd name="connsiteY1842" fmla="*/ 2124955 h 4920412"/>
              <a:gd name="connsiteX1843" fmla="*/ 2772480 w 11658599"/>
              <a:gd name="connsiteY1843" fmla="*/ 2067696 h 4920412"/>
              <a:gd name="connsiteX1844" fmla="*/ 2825196 w 11658599"/>
              <a:gd name="connsiteY1844" fmla="*/ 2082175 h 4920412"/>
              <a:gd name="connsiteX1845" fmla="*/ 2860614 w 11658599"/>
              <a:gd name="connsiteY1845" fmla="*/ 2039333 h 4920412"/>
              <a:gd name="connsiteX1846" fmla="*/ 2790314 w 11658599"/>
              <a:gd name="connsiteY1846" fmla="*/ 2010311 h 4920412"/>
              <a:gd name="connsiteX1847" fmla="*/ 2737240 w 11658599"/>
              <a:gd name="connsiteY1847" fmla="*/ 2067514 h 4920412"/>
              <a:gd name="connsiteX1848" fmla="*/ 2746336 w 11658599"/>
              <a:gd name="connsiteY1848" fmla="*/ 2010136 h 4920412"/>
              <a:gd name="connsiteX1849" fmla="*/ 2772662 w 11658599"/>
              <a:gd name="connsiteY1849" fmla="*/ 2024552 h 4920412"/>
              <a:gd name="connsiteX1850" fmla="*/ 2746512 w 11658599"/>
              <a:gd name="connsiteY1850" fmla="*/ 1952569 h 4920412"/>
              <a:gd name="connsiteX1851" fmla="*/ 2684640 w 11658599"/>
              <a:gd name="connsiteY1851" fmla="*/ 1995474 h 4920412"/>
              <a:gd name="connsiteX1852" fmla="*/ 2667354 w 11658599"/>
              <a:gd name="connsiteY1852" fmla="*/ 1937970 h 4920412"/>
              <a:gd name="connsiteX1853" fmla="*/ 9423112 w 11658599"/>
              <a:gd name="connsiteY1853" fmla="*/ 1937437 h 4920412"/>
              <a:gd name="connsiteX1854" fmla="*/ 9379491 w 11658599"/>
              <a:gd name="connsiteY1854" fmla="*/ 2023774 h 4920412"/>
              <a:gd name="connsiteX1855" fmla="*/ 9450035 w 11658599"/>
              <a:gd name="connsiteY1855" fmla="*/ 2052080 h 4920412"/>
              <a:gd name="connsiteX1856" fmla="*/ 9449677 w 11658599"/>
              <a:gd name="connsiteY1856" fmla="*/ 1980398 h 4920412"/>
              <a:gd name="connsiteX1857" fmla="*/ 9423112 w 11658599"/>
              <a:gd name="connsiteY1857" fmla="*/ 1937437 h 4920412"/>
              <a:gd name="connsiteX1858" fmla="*/ 2552948 w 11658599"/>
              <a:gd name="connsiteY1858" fmla="*/ 1937436 h 4920412"/>
              <a:gd name="connsiteX1859" fmla="*/ 2526384 w 11658599"/>
              <a:gd name="connsiteY1859" fmla="*/ 1980397 h 4920412"/>
              <a:gd name="connsiteX1860" fmla="*/ 2526026 w 11658599"/>
              <a:gd name="connsiteY1860" fmla="*/ 2052079 h 4920412"/>
              <a:gd name="connsiteX1861" fmla="*/ 2596570 w 11658599"/>
              <a:gd name="connsiteY1861" fmla="*/ 2023773 h 4920412"/>
              <a:gd name="connsiteX1862" fmla="*/ 2552948 w 11658599"/>
              <a:gd name="connsiteY1862" fmla="*/ 1937436 h 4920412"/>
              <a:gd name="connsiteX1863" fmla="*/ 10496598 w 11658599"/>
              <a:gd name="connsiteY1863" fmla="*/ 1817467 h 4920412"/>
              <a:gd name="connsiteX1864" fmla="*/ 10470453 w 11658599"/>
              <a:gd name="connsiteY1864" fmla="*/ 1860787 h 4920412"/>
              <a:gd name="connsiteX1865" fmla="*/ 10500087 w 11658599"/>
              <a:gd name="connsiteY1865" fmla="*/ 1876970 h 4920412"/>
              <a:gd name="connsiteX1866" fmla="*/ 10514488 w 11658599"/>
              <a:gd name="connsiteY1866" fmla="*/ 1874971 h 4920412"/>
              <a:gd name="connsiteX1867" fmla="*/ 10496598 w 11658599"/>
              <a:gd name="connsiteY1867" fmla="*/ 1817467 h 4920412"/>
              <a:gd name="connsiteX1868" fmla="*/ 1479464 w 11658599"/>
              <a:gd name="connsiteY1868" fmla="*/ 1817466 h 4920412"/>
              <a:gd name="connsiteX1869" fmla="*/ 1461572 w 11658599"/>
              <a:gd name="connsiteY1869" fmla="*/ 1874970 h 4920412"/>
              <a:gd name="connsiteX1870" fmla="*/ 1475976 w 11658599"/>
              <a:gd name="connsiteY1870" fmla="*/ 1876969 h 4920412"/>
              <a:gd name="connsiteX1871" fmla="*/ 1505608 w 11658599"/>
              <a:gd name="connsiteY1871" fmla="*/ 1860786 h 4920412"/>
              <a:gd name="connsiteX1872" fmla="*/ 1479464 w 11658599"/>
              <a:gd name="connsiteY1872" fmla="*/ 1817466 h 4920412"/>
              <a:gd name="connsiteX1873" fmla="*/ 9558818 w 11658599"/>
              <a:gd name="connsiteY1873" fmla="*/ 1774535 h 4920412"/>
              <a:gd name="connsiteX1874" fmla="*/ 9581017 w 11658599"/>
              <a:gd name="connsiteY1874" fmla="*/ 1807473 h 4920412"/>
              <a:gd name="connsiteX1875" fmla="*/ 9536976 w 11658599"/>
              <a:gd name="connsiteY1875" fmla="*/ 1807655 h 4920412"/>
              <a:gd name="connsiteX1876" fmla="*/ 9558818 w 11658599"/>
              <a:gd name="connsiteY1876" fmla="*/ 1774535 h 4920412"/>
              <a:gd name="connsiteX1877" fmla="*/ 2417243 w 11658599"/>
              <a:gd name="connsiteY1877" fmla="*/ 1774534 h 4920412"/>
              <a:gd name="connsiteX1878" fmla="*/ 2439084 w 11658599"/>
              <a:gd name="connsiteY1878" fmla="*/ 1807654 h 4920412"/>
              <a:gd name="connsiteX1879" fmla="*/ 2395044 w 11658599"/>
              <a:gd name="connsiteY1879" fmla="*/ 1807472 h 4920412"/>
              <a:gd name="connsiteX1880" fmla="*/ 2417243 w 11658599"/>
              <a:gd name="connsiteY1880" fmla="*/ 1774534 h 4920412"/>
              <a:gd name="connsiteX1881" fmla="*/ 10856324 w 11658599"/>
              <a:gd name="connsiteY1881" fmla="*/ 1773078 h 4920412"/>
              <a:gd name="connsiteX1882" fmla="*/ 10892641 w 11658599"/>
              <a:gd name="connsiteY1882" fmla="*/ 1786950 h 4920412"/>
              <a:gd name="connsiteX1883" fmla="*/ 10866377 w 11658599"/>
              <a:gd name="connsiteY1883" fmla="*/ 1817279 h 4920412"/>
              <a:gd name="connsiteX1884" fmla="*/ 10831129 w 11658599"/>
              <a:gd name="connsiteY1884" fmla="*/ 1801612 h 4920412"/>
              <a:gd name="connsiteX1885" fmla="*/ 10856324 w 11658599"/>
              <a:gd name="connsiteY1885" fmla="*/ 1773078 h 4920412"/>
              <a:gd name="connsiteX1886" fmla="*/ 1119738 w 11658599"/>
              <a:gd name="connsiteY1886" fmla="*/ 1773077 h 4920412"/>
              <a:gd name="connsiteX1887" fmla="*/ 1144932 w 11658599"/>
              <a:gd name="connsiteY1887" fmla="*/ 1801611 h 4920412"/>
              <a:gd name="connsiteX1888" fmla="*/ 1109684 w 11658599"/>
              <a:gd name="connsiteY1888" fmla="*/ 1817278 h 4920412"/>
              <a:gd name="connsiteX1889" fmla="*/ 1083420 w 11658599"/>
              <a:gd name="connsiteY1889" fmla="*/ 1786949 h 4920412"/>
              <a:gd name="connsiteX1890" fmla="*/ 1119738 w 11658599"/>
              <a:gd name="connsiteY1890" fmla="*/ 1773077 h 4920412"/>
              <a:gd name="connsiteX1891" fmla="*/ 11103839 w 11658599"/>
              <a:gd name="connsiteY1891" fmla="*/ 1772002 h 4920412"/>
              <a:gd name="connsiteX1892" fmla="*/ 11147953 w 11658599"/>
              <a:gd name="connsiteY1892" fmla="*/ 1785757 h 4920412"/>
              <a:gd name="connsiteX1893" fmla="*/ 11095298 w 11658599"/>
              <a:gd name="connsiteY1893" fmla="*/ 1829132 h 4920412"/>
              <a:gd name="connsiteX1894" fmla="*/ 11068795 w 11658599"/>
              <a:gd name="connsiteY1894" fmla="*/ 1800475 h 4920412"/>
              <a:gd name="connsiteX1895" fmla="*/ 11103839 w 11658599"/>
              <a:gd name="connsiteY1895" fmla="*/ 1772002 h 4920412"/>
              <a:gd name="connsiteX1896" fmla="*/ 872221 w 11658599"/>
              <a:gd name="connsiteY1896" fmla="*/ 1772001 h 4920412"/>
              <a:gd name="connsiteX1897" fmla="*/ 907265 w 11658599"/>
              <a:gd name="connsiteY1897" fmla="*/ 1800474 h 4920412"/>
              <a:gd name="connsiteX1898" fmla="*/ 880764 w 11658599"/>
              <a:gd name="connsiteY1898" fmla="*/ 1829131 h 4920412"/>
              <a:gd name="connsiteX1899" fmla="*/ 828108 w 11658599"/>
              <a:gd name="connsiteY1899" fmla="*/ 1785756 h 4920412"/>
              <a:gd name="connsiteX1900" fmla="*/ 872221 w 11658599"/>
              <a:gd name="connsiteY1900" fmla="*/ 1772001 h 4920412"/>
              <a:gd name="connsiteX1901" fmla="*/ 10093153 w 11658599"/>
              <a:gd name="connsiteY1901" fmla="*/ 1766138 h 4920412"/>
              <a:gd name="connsiteX1902" fmla="*/ 10073932 w 11658599"/>
              <a:gd name="connsiteY1902" fmla="*/ 1790782 h 4920412"/>
              <a:gd name="connsiteX1903" fmla="*/ 10107308 w 11658599"/>
              <a:gd name="connsiteY1903" fmla="*/ 1815652 h 4920412"/>
              <a:gd name="connsiteX1904" fmla="*/ 10126643 w 11658599"/>
              <a:gd name="connsiteY1904" fmla="*/ 1776183 h 4920412"/>
              <a:gd name="connsiteX1905" fmla="*/ 10093153 w 11658599"/>
              <a:gd name="connsiteY1905" fmla="*/ 1766138 h 4920412"/>
              <a:gd name="connsiteX1906" fmla="*/ 1882908 w 11658599"/>
              <a:gd name="connsiteY1906" fmla="*/ 1766137 h 4920412"/>
              <a:gd name="connsiteX1907" fmla="*/ 1849418 w 11658599"/>
              <a:gd name="connsiteY1907" fmla="*/ 1776182 h 4920412"/>
              <a:gd name="connsiteX1908" fmla="*/ 1868752 w 11658599"/>
              <a:gd name="connsiteY1908" fmla="*/ 1815651 h 4920412"/>
              <a:gd name="connsiteX1909" fmla="*/ 1902128 w 11658599"/>
              <a:gd name="connsiteY1909" fmla="*/ 1790781 h 4920412"/>
              <a:gd name="connsiteX1910" fmla="*/ 1882908 w 11658599"/>
              <a:gd name="connsiteY1910" fmla="*/ 1766137 h 4920412"/>
              <a:gd name="connsiteX1911" fmla="*/ 8932527 w 11658599"/>
              <a:gd name="connsiteY1911" fmla="*/ 1758509 h 4920412"/>
              <a:gd name="connsiteX1912" fmla="*/ 8885501 w 11658599"/>
              <a:gd name="connsiteY1912" fmla="*/ 1796348 h 4920412"/>
              <a:gd name="connsiteX1913" fmla="*/ 8946950 w 11658599"/>
              <a:gd name="connsiteY1913" fmla="*/ 1767389 h 4920412"/>
              <a:gd name="connsiteX1914" fmla="*/ 8932527 w 11658599"/>
              <a:gd name="connsiteY1914" fmla="*/ 1758509 h 4920412"/>
              <a:gd name="connsiteX1915" fmla="*/ 3043534 w 11658599"/>
              <a:gd name="connsiteY1915" fmla="*/ 1758508 h 4920412"/>
              <a:gd name="connsiteX1916" fmla="*/ 3029111 w 11658599"/>
              <a:gd name="connsiteY1916" fmla="*/ 1767388 h 4920412"/>
              <a:gd name="connsiteX1917" fmla="*/ 3090560 w 11658599"/>
              <a:gd name="connsiteY1917" fmla="*/ 1796347 h 4920412"/>
              <a:gd name="connsiteX1918" fmla="*/ 3043534 w 11658599"/>
              <a:gd name="connsiteY1918" fmla="*/ 1758508 h 4920412"/>
              <a:gd name="connsiteX1919" fmla="*/ 11402969 w 11658599"/>
              <a:gd name="connsiteY1919" fmla="*/ 1741539 h 4920412"/>
              <a:gd name="connsiteX1920" fmla="*/ 11464839 w 11658599"/>
              <a:gd name="connsiteY1920" fmla="*/ 1784318 h 4920412"/>
              <a:gd name="connsiteX1921" fmla="*/ 11407838 w 11658599"/>
              <a:gd name="connsiteY1921" fmla="*/ 1835961 h 4920412"/>
              <a:gd name="connsiteX1922" fmla="*/ 11367847 w 11658599"/>
              <a:gd name="connsiteY1922" fmla="*/ 1756075 h 4920412"/>
              <a:gd name="connsiteX1923" fmla="*/ 11402969 w 11658599"/>
              <a:gd name="connsiteY1923" fmla="*/ 1741539 h 4920412"/>
              <a:gd name="connsiteX1924" fmla="*/ 573092 w 11658599"/>
              <a:gd name="connsiteY1924" fmla="*/ 1741538 h 4920412"/>
              <a:gd name="connsiteX1925" fmla="*/ 608214 w 11658599"/>
              <a:gd name="connsiteY1925" fmla="*/ 1756074 h 4920412"/>
              <a:gd name="connsiteX1926" fmla="*/ 568224 w 11658599"/>
              <a:gd name="connsiteY1926" fmla="*/ 1835960 h 4920412"/>
              <a:gd name="connsiteX1927" fmla="*/ 511224 w 11658599"/>
              <a:gd name="connsiteY1927" fmla="*/ 1784317 h 4920412"/>
              <a:gd name="connsiteX1928" fmla="*/ 573092 w 11658599"/>
              <a:gd name="connsiteY1928" fmla="*/ 1741538 h 4920412"/>
              <a:gd name="connsiteX1929" fmla="*/ 8784886 w 11658599"/>
              <a:gd name="connsiteY1929" fmla="*/ 1665626 h 4920412"/>
              <a:gd name="connsiteX1930" fmla="*/ 8770557 w 11658599"/>
              <a:gd name="connsiteY1930" fmla="*/ 1667583 h 4920412"/>
              <a:gd name="connsiteX1931" fmla="*/ 8789214 w 11658599"/>
              <a:gd name="connsiteY1931" fmla="*/ 1710507 h 4920412"/>
              <a:gd name="connsiteX1932" fmla="*/ 8814599 w 11658599"/>
              <a:gd name="connsiteY1932" fmla="*/ 1681761 h 4920412"/>
              <a:gd name="connsiteX1933" fmla="*/ 8784886 w 11658599"/>
              <a:gd name="connsiteY1933" fmla="*/ 1665626 h 4920412"/>
              <a:gd name="connsiteX1934" fmla="*/ 3191175 w 11658599"/>
              <a:gd name="connsiteY1934" fmla="*/ 1665625 h 4920412"/>
              <a:gd name="connsiteX1935" fmla="*/ 3161462 w 11658599"/>
              <a:gd name="connsiteY1935" fmla="*/ 1681760 h 4920412"/>
              <a:gd name="connsiteX1936" fmla="*/ 3186847 w 11658599"/>
              <a:gd name="connsiteY1936" fmla="*/ 1710506 h 4920412"/>
              <a:gd name="connsiteX1937" fmla="*/ 3205504 w 11658599"/>
              <a:gd name="connsiteY1937" fmla="*/ 1667582 h 4920412"/>
              <a:gd name="connsiteX1938" fmla="*/ 3191175 w 11658599"/>
              <a:gd name="connsiteY1938" fmla="*/ 1665625 h 4920412"/>
              <a:gd name="connsiteX1939" fmla="*/ 8972800 w 11658599"/>
              <a:gd name="connsiteY1939" fmla="*/ 1637964 h 4920412"/>
              <a:gd name="connsiteX1940" fmla="*/ 8946592 w 11658599"/>
              <a:gd name="connsiteY1940" fmla="*/ 1681164 h 4920412"/>
              <a:gd name="connsiteX1941" fmla="*/ 8969785 w 11658599"/>
              <a:gd name="connsiteY1941" fmla="*/ 1704212 h 4920412"/>
              <a:gd name="connsiteX1942" fmla="*/ 8983469 w 11658599"/>
              <a:gd name="connsiteY1942" fmla="*/ 1707652 h 4920412"/>
              <a:gd name="connsiteX1943" fmla="*/ 8990690 w 11658599"/>
              <a:gd name="connsiteY1943" fmla="*/ 1695229 h 4920412"/>
              <a:gd name="connsiteX1944" fmla="*/ 8972863 w 11658599"/>
              <a:gd name="connsiteY1944" fmla="*/ 1652387 h 4920412"/>
              <a:gd name="connsiteX1945" fmla="*/ 9025875 w 11658599"/>
              <a:gd name="connsiteY1945" fmla="*/ 1695104 h 4920412"/>
              <a:gd name="connsiteX1946" fmla="*/ 8972800 w 11658599"/>
              <a:gd name="connsiteY1946" fmla="*/ 1637964 h 4920412"/>
              <a:gd name="connsiteX1947" fmla="*/ 3003260 w 11658599"/>
              <a:gd name="connsiteY1947" fmla="*/ 1637963 h 4920412"/>
              <a:gd name="connsiteX1948" fmla="*/ 2950186 w 11658599"/>
              <a:gd name="connsiteY1948" fmla="*/ 1695103 h 4920412"/>
              <a:gd name="connsiteX1949" fmla="*/ 3003198 w 11658599"/>
              <a:gd name="connsiteY1949" fmla="*/ 1652386 h 4920412"/>
              <a:gd name="connsiteX1950" fmla="*/ 2985371 w 11658599"/>
              <a:gd name="connsiteY1950" fmla="*/ 1695228 h 4920412"/>
              <a:gd name="connsiteX1951" fmla="*/ 2992592 w 11658599"/>
              <a:gd name="connsiteY1951" fmla="*/ 1707651 h 4920412"/>
              <a:gd name="connsiteX1952" fmla="*/ 3006276 w 11658599"/>
              <a:gd name="connsiteY1952" fmla="*/ 1704211 h 4920412"/>
              <a:gd name="connsiteX1953" fmla="*/ 3029467 w 11658599"/>
              <a:gd name="connsiteY1953" fmla="*/ 1681163 h 4920412"/>
              <a:gd name="connsiteX1954" fmla="*/ 3003260 w 11658599"/>
              <a:gd name="connsiteY1954" fmla="*/ 1637963 h 4920412"/>
              <a:gd name="connsiteX1955" fmla="*/ 9949835 w 11658599"/>
              <a:gd name="connsiteY1955" fmla="*/ 1604696 h 4920412"/>
              <a:gd name="connsiteX1956" fmla="*/ 9958868 w 11658599"/>
              <a:gd name="connsiteY1956" fmla="*/ 1662080 h 4920412"/>
              <a:gd name="connsiteX1957" fmla="*/ 9888443 w 11658599"/>
              <a:gd name="connsiteY1957" fmla="*/ 1662375 h 4920412"/>
              <a:gd name="connsiteX1958" fmla="*/ 9949835 w 11658599"/>
              <a:gd name="connsiteY1958" fmla="*/ 1604696 h 4920412"/>
              <a:gd name="connsiteX1959" fmla="*/ 2026226 w 11658599"/>
              <a:gd name="connsiteY1959" fmla="*/ 1604695 h 4920412"/>
              <a:gd name="connsiteX1960" fmla="*/ 2087617 w 11658599"/>
              <a:gd name="connsiteY1960" fmla="*/ 1662374 h 4920412"/>
              <a:gd name="connsiteX1961" fmla="*/ 2017192 w 11658599"/>
              <a:gd name="connsiteY1961" fmla="*/ 1662079 h 4920412"/>
              <a:gd name="connsiteX1962" fmla="*/ 2026226 w 11658599"/>
              <a:gd name="connsiteY1962" fmla="*/ 1604695 h 4920412"/>
              <a:gd name="connsiteX1963" fmla="*/ 9562166 w 11658599"/>
              <a:gd name="connsiteY1963" fmla="*/ 1563292 h 4920412"/>
              <a:gd name="connsiteX1964" fmla="*/ 9571381 w 11658599"/>
              <a:gd name="connsiteY1964" fmla="*/ 1635213 h 4920412"/>
              <a:gd name="connsiteX1965" fmla="*/ 9747297 w 11658599"/>
              <a:gd name="connsiteY1965" fmla="*/ 1620017 h 4920412"/>
              <a:gd name="connsiteX1966" fmla="*/ 9730425 w 11658599"/>
              <a:gd name="connsiteY1966" fmla="*/ 1763739 h 4920412"/>
              <a:gd name="connsiteX1967" fmla="*/ 9686685 w 11658599"/>
              <a:gd name="connsiteY1967" fmla="*/ 1806995 h 4920412"/>
              <a:gd name="connsiteX1968" fmla="*/ 9642585 w 11658599"/>
              <a:gd name="connsiteY1968" fmla="*/ 1792817 h 4920412"/>
              <a:gd name="connsiteX1969" fmla="*/ 9633251 w 11658599"/>
              <a:gd name="connsiteY1969" fmla="*/ 1663575 h 4920412"/>
              <a:gd name="connsiteX1970" fmla="*/ 9413061 w 11658599"/>
              <a:gd name="connsiteY1970" fmla="*/ 1650289 h 4920412"/>
              <a:gd name="connsiteX1971" fmla="*/ 9474390 w 11658599"/>
              <a:gd name="connsiteY1971" fmla="*/ 1592428 h 4920412"/>
              <a:gd name="connsiteX1972" fmla="*/ 9518488 w 11658599"/>
              <a:gd name="connsiteY1972" fmla="*/ 1621029 h 4920412"/>
              <a:gd name="connsiteX1973" fmla="*/ 9562166 w 11658599"/>
              <a:gd name="connsiteY1973" fmla="*/ 1563292 h 4920412"/>
              <a:gd name="connsiteX1974" fmla="*/ 2413895 w 11658599"/>
              <a:gd name="connsiteY1974" fmla="*/ 1563291 h 4920412"/>
              <a:gd name="connsiteX1975" fmla="*/ 2457572 w 11658599"/>
              <a:gd name="connsiteY1975" fmla="*/ 1621028 h 4920412"/>
              <a:gd name="connsiteX1976" fmla="*/ 2501672 w 11658599"/>
              <a:gd name="connsiteY1976" fmla="*/ 1592427 h 4920412"/>
              <a:gd name="connsiteX1977" fmla="*/ 2563000 w 11658599"/>
              <a:gd name="connsiteY1977" fmla="*/ 1650288 h 4920412"/>
              <a:gd name="connsiteX1978" fmla="*/ 2342810 w 11658599"/>
              <a:gd name="connsiteY1978" fmla="*/ 1663574 h 4920412"/>
              <a:gd name="connsiteX1979" fmla="*/ 2333476 w 11658599"/>
              <a:gd name="connsiteY1979" fmla="*/ 1792816 h 4920412"/>
              <a:gd name="connsiteX1980" fmla="*/ 2289376 w 11658599"/>
              <a:gd name="connsiteY1980" fmla="*/ 1806994 h 4920412"/>
              <a:gd name="connsiteX1981" fmla="*/ 2245636 w 11658599"/>
              <a:gd name="connsiteY1981" fmla="*/ 1763738 h 4920412"/>
              <a:gd name="connsiteX1982" fmla="*/ 2228763 w 11658599"/>
              <a:gd name="connsiteY1982" fmla="*/ 1620016 h 4920412"/>
              <a:gd name="connsiteX1983" fmla="*/ 2404680 w 11658599"/>
              <a:gd name="connsiteY1983" fmla="*/ 1635212 h 4920412"/>
              <a:gd name="connsiteX1984" fmla="*/ 2413895 w 11658599"/>
              <a:gd name="connsiteY1984" fmla="*/ 1563291 h 4920412"/>
              <a:gd name="connsiteX1985" fmla="*/ 8945638 w 11658599"/>
              <a:gd name="connsiteY1985" fmla="*/ 1480184 h 4920412"/>
              <a:gd name="connsiteX1986" fmla="*/ 8919430 w 11658599"/>
              <a:gd name="connsiteY1986" fmla="*/ 1508961 h 4920412"/>
              <a:gd name="connsiteX1987" fmla="*/ 8919549 w 11658599"/>
              <a:gd name="connsiteY1987" fmla="*/ 1537682 h 4920412"/>
              <a:gd name="connsiteX1988" fmla="*/ 8963132 w 11658599"/>
              <a:gd name="connsiteY1988" fmla="*/ 1543926 h 4920412"/>
              <a:gd name="connsiteX1989" fmla="*/ 8989974 w 11658599"/>
              <a:gd name="connsiteY1989" fmla="*/ 1523026 h 4920412"/>
              <a:gd name="connsiteX1990" fmla="*/ 8945638 w 11658599"/>
              <a:gd name="connsiteY1990" fmla="*/ 1480184 h 4920412"/>
              <a:gd name="connsiteX1991" fmla="*/ 3030424 w 11658599"/>
              <a:gd name="connsiteY1991" fmla="*/ 1480183 h 4920412"/>
              <a:gd name="connsiteX1992" fmla="*/ 2986088 w 11658599"/>
              <a:gd name="connsiteY1992" fmla="*/ 1523025 h 4920412"/>
              <a:gd name="connsiteX1993" fmla="*/ 3012927 w 11658599"/>
              <a:gd name="connsiteY1993" fmla="*/ 1543925 h 4920412"/>
              <a:gd name="connsiteX1994" fmla="*/ 3056512 w 11658599"/>
              <a:gd name="connsiteY1994" fmla="*/ 1537681 h 4920412"/>
              <a:gd name="connsiteX1995" fmla="*/ 3056632 w 11658599"/>
              <a:gd name="connsiteY1995" fmla="*/ 1508960 h 4920412"/>
              <a:gd name="connsiteX1996" fmla="*/ 3030424 w 11658599"/>
              <a:gd name="connsiteY1996" fmla="*/ 1480183 h 4920412"/>
              <a:gd name="connsiteX1997" fmla="*/ 8907159 w 11658599"/>
              <a:gd name="connsiteY1997" fmla="*/ 1412769 h 4920412"/>
              <a:gd name="connsiteX1998" fmla="*/ 8857378 w 11658599"/>
              <a:gd name="connsiteY1998" fmla="*/ 1437462 h 4920412"/>
              <a:gd name="connsiteX1999" fmla="*/ 8963227 w 11658599"/>
              <a:gd name="connsiteY1999" fmla="*/ 1465579 h 4920412"/>
              <a:gd name="connsiteX2000" fmla="*/ 8907159 w 11658599"/>
              <a:gd name="connsiteY2000" fmla="*/ 1412769 h 4920412"/>
              <a:gd name="connsiteX2001" fmla="*/ 3068902 w 11658599"/>
              <a:gd name="connsiteY2001" fmla="*/ 1412769 h 4920412"/>
              <a:gd name="connsiteX2002" fmla="*/ 3012836 w 11658599"/>
              <a:gd name="connsiteY2002" fmla="*/ 1465578 h 4920412"/>
              <a:gd name="connsiteX2003" fmla="*/ 3118683 w 11658599"/>
              <a:gd name="connsiteY2003" fmla="*/ 1437461 h 4920412"/>
              <a:gd name="connsiteX2004" fmla="*/ 3068902 w 11658599"/>
              <a:gd name="connsiteY2004" fmla="*/ 1412769 h 4920412"/>
              <a:gd name="connsiteX2005" fmla="*/ 8648505 w 11658599"/>
              <a:gd name="connsiteY2005" fmla="*/ 1397493 h 4920412"/>
              <a:gd name="connsiteX2006" fmla="*/ 8628513 w 11658599"/>
              <a:gd name="connsiteY2006" fmla="*/ 1424119 h 4920412"/>
              <a:gd name="connsiteX2007" fmla="*/ 8696748 w 11658599"/>
              <a:gd name="connsiteY2007" fmla="*/ 1441169 h 4920412"/>
              <a:gd name="connsiteX2008" fmla="*/ 8717532 w 11658599"/>
              <a:gd name="connsiteY2008" fmla="*/ 1439648 h 4920412"/>
              <a:gd name="connsiteX2009" fmla="*/ 8734060 w 11658599"/>
              <a:gd name="connsiteY2009" fmla="*/ 1409338 h 4920412"/>
              <a:gd name="connsiteX2010" fmla="*/ 8648505 w 11658599"/>
              <a:gd name="connsiteY2010" fmla="*/ 1397493 h 4920412"/>
              <a:gd name="connsiteX2011" fmla="*/ 3327556 w 11658599"/>
              <a:gd name="connsiteY2011" fmla="*/ 1397492 h 4920412"/>
              <a:gd name="connsiteX2012" fmla="*/ 3242001 w 11658599"/>
              <a:gd name="connsiteY2012" fmla="*/ 1409337 h 4920412"/>
              <a:gd name="connsiteX2013" fmla="*/ 3258529 w 11658599"/>
              <a:gd name="connsiteY2013" fmla="*/ 1439647 h 4920412"/>
              <a:gd name="connsiteX2014" fmla="*/ 3279313 w 11658599"/>
              <a:gd name="connsiteY2014" fmla="*/ 1441168 h 4920412"/>
              <a:gd name="connsiteX2015" fmla="*/ 3347548 w 11658599"/>
              <a:gd name="connsiteY2015" fmla="*/ 1424118 h 4920412"/>
              <a:gd name="connsiteX2016" fmla="*/ 3327556 w 11658599"/>
              <a:gd name="connsiteY2016" fmla="*/ 1397492 h 4920412"/>
              <a:gd name="connsiteX2017" fmla="*/ 8223254 w 11658599"/>
              <a:gd name="connsiteY2017" fmla="*/ 1383130 h 4920412"/>
              <a:gd name="connsiteX2018" fmla="*/ 8232413 w 11658599"/>
              <a:gd name="connsiteY2018" fmla="*/ 1440389 h 4920412"/>
              <a:gd name="connsiteX2019" fmla="*/ 8258677 w 11658599"/>
              <a:gd name="connsiteY2019" fmla="*/ 1425909 h 4920412"/>
              <a:gd name="connsiteX2020" fmla="*/ 8223254 w 11658599"/>
              <a:gd name="connsiteY2020" fmla="*/ 1383130 h 4920412"/>
              <a:gd name="connsiteX2021" fmla="*/ 3752806 w 11658599"/>
              <a:gd name="connsiteY2021" fmla="*/ 1383129 h 4920412"/>
              <a:gd name="connsiteX2022" fmla="*/ 3717383 w 11658599"/>
              <a:gd name="connsiteY2022" fmla="*/ 1425908 h 4920412"/>
              <a:gd name="connsiteX2023" fmla="*/ 3743647 w 11658599"/>
              <a:gd name="connsiteY2023" fmla="*/ 1440388 h 4920412"/>
              <a:gd name="connsiteX2024" fmla="*/ 3752806 w 11658599"/>
              <a:gd name="connsiteY2024" fmla="*/ 1383129 h 4920412"/>
              <a:gd name="connsiteX2025" fmla="*/ 8311275 w 11658599"/>
              <a:gd name="connsiteY2025" fmla="*/ 1368110 h 4920412"/>
              <a:gd name="connsiteX2026" fmla="*/ 8276090 w 11658599"/>
              <a:gd name="connsiteY2026" fmla="*/ 1382829 h 4920412"/>
              <a:gd name="connsiteX2027" fmla="*/ 8267352 w 11658599"/>
              <a:gd name="connsiteY2027" fmla="*/ 1382891 h 4920412"/>
              <a:gd name="connsiteX2028" fmla="*/ 8302838 w 11658599"/>
              <a:gd name="connsiteY2028" fmla="*/ 1440031 h 4920412"/>
              <a:gd name="connsiteX2029" fmla="*/ 8293742 w 11658599"/>
              <a:gd name="connsiteY2029" fmla="*/ 1382772 h 4920412"/>
              <a:gd name="connsiteX2030" fmla="*/ 8311275 w 11658599"/>
              <a:gd name="connsiteY2030" fmla="*/ 1368110 h 4920412"/>
              <a:gd name="connsiteX2031" fmla="*/ 3664786 w 11658599"/>
              <a:gd name="connsiteY2031" fmla="*/ 1368109 h 4920412"/>
              <a:gd name="connsiteX2032" fmla="*/ 3682319 w 11658599"/>
              <a:gd name="connsiteY2032" fmla="*/ 1382771 h 4920412"/>
              <a:gd name="connsiteX2033" fmla="*/ 3673223 w 11658599"/>
              <a:gd name="connsiteY2033" fmla="*/ 1440030 h 4920412"/>
              <a:gd name="connsiteX2034" fmla="*/ 3708708 w 11658599"/>
              <a:gd name="connsiteY2034" fmla="*/ 1382890 h 4920412"/>
              <a:gd name="connsiteX2035" fmla="*/ 3699970 w 11658599"/>
              <a:gd name="connsiteY2035" fmla="*/ 1382828 h 4920412"/>
              <a:gd name="connsiteX2036" fmla="*/ 3664786 w 11658599"/>
              <a:gd name="connsiteY2036" fmla="*/ 1368109 h 4920412"/>
              <a:gd name="connsiteX2037" fmla="*/ 9376444 w 11658599"/>
              <a:gd name="connsiteY2037" fmla="*/ 1363148 h 4920412"/>
              <a:gd name="connsiteX2038" fmla="*/ 9376739 w 11658599"/>
              <a:gd name="connsiteY2038" fmla="*/ 1420645 h 4920412"/>
              <a:gd name="connsiteX2039" fmla="*/ 9667116 w 11658599"/>
              <a:gd name="connsiteY2039" fmla="*/ 1390612 h 4920412"/>
              <a:gd name="connsiteX2040" fmla="*/ 9658560 w 11658599"/>
              <a:gd name="connsiteY2040" fmla="*/ 1448109 h 4920412"/>
              <a:gd name="connsiteX2041" fmla="*/ 9676212 w 11658599"/>
              <a:gd name="connsiteY2041" fmla="*/ 1462294 h 4920412"/>
              <a:gd name="connsiteX2042" fmla="*/ 9702715 w 11658599"/>
              <a:gd name="connsiteY2042" fmla="*/ 1490951 h 4920412"/>
              <a:gd name="connsiteX2043" fmla="*/ 9702658 w 11658599"/>
              <a:gd name="connsiteY2043" fmla="*/ 1476654 h 4920412"/>
              <a:gd name="connsiteX2044" fmla="*/ 9711516 w 11658599"/>
              <a:gd name="connsiteY2044" fmla="*/ 1476591 h 4920412"/>
              <a:gd name="connsiteX2045" fmla="*/ 9729105 w 11658599"/>
              <a:gd name="connsiteY2045" fmla="*/ 1476534 h 4920412"/>
              <a:gd name="connsiteX2046" fmla="*/ 9694159 w 11658599"/>
              <a:gd name="connsiteY2046" fmla="*/ 1534095 h 4920412"/>
              <a:gd name="connsiteX2047" fmla="*/ 9623621 w 11658599"/>
              <a:gd name="connsiteY2047" fmla="*/ 1520092 h 4920412"/>
              <a:gd name="connsiteX2048" fmla="*/ 9570483 w 11658599"/>
              <a:gd name="connsiteY2048" fmla="*/ 1448530 h 4920412"/>
              <a:gd name="connsiteX2049" fmla="*/ 9561927 w 11658599"/>
              <a:gd name="connsiteY2049" fmla="*/ 1520388 h 4920412"/>
              <a:gd name="connsiteX2050" fmla="*/ 9465118 w 11658599"/>
              <a:gd name="connsiteY2050" fmla="*/ 1520871 h 4920412"/>
              <a:gd name="connsiteX2051" fmla="*/ 9464879 w 11658599"/>
              <a:gd name="connsiteY2051" fmla="*/ 1463311 h 4920412"/>
              <a:gd name="connsiteX2052" fmla="*/ 9429751 w 11658599"/>
              <a:gd name="connsiteY2052" fmla="*/ 1477967 h 4920412"/>
              <a:gd name="connsiteX2053" fmla="*/ 9394749 w 11658599"/>
              <a:gd name="connsiteY2053" fmla="*/ 1535527 h 4920412"/>
              <a:gd name="connsiteX2054" fmla="*/ 9403669 w 11658599"/>
              <a:gd name="connsiteY2054" fmla="*/ 1564128 h 4920412"/>
              <a:gd name="connsiteX2055" fmla="*/ 9474088 w 11658599"/>
              <a:gd name="connsiteY2055" fmla="*/ 1549529 h 4920412"/>
              <a:gd name="connsiteX2056" fmla="*/ 9377399 w 11658599"/>
              <a:gd name="connsiteY2056" fmla="*/ 1592968 h 4920412"/>
              <a:gd name="connsiteX2057" fmla="*/ 9306553 w 11658599"/>
              <a:gd name="connsiteY2057" fmla="*/ 1507227 h 4920412"/>
              <a:gd name="connsiteX2058" fmla="*/ 9279509 w 11658599"/>
              <a:gd name="connsiteY2058" fmla="*/ 1363682 h 4920412"/>
              <a:gd name="connsiteX2059" fmla="*/ 9288543 w 11658599"/>
              <a:gd name="connsiteY2059" fmla="*/ 1378105 h 4920412"/>
              <a:gd name="connsiteX2060" fmla="*/ 9376444 w 11658599"/>
              <a:gd name="connsiteY2060" fmla="*/ 1363148 h 4920412"/>
              <a:gd name="connsiteX2061" fmla="*/ 2599616 w 11658599"/>
              <a:gd name="connsiteY2061" fmla="*/ 1363147 h 4920412"/>
              <a:gd name="connsiteX2062" fmla="*/ 2687518 w 11658599"/>
              <a:gd name="connsiteY2062" fmla="*/ 1378104 h 4920412"/>
              <a:gd name="connsiteX2063" fmla="*/ 2696551 w 11658599"/>
              <a:gd name="connsiteY2063" fmla="*/ 1363681 h 4920412"/>
              <a:gd name="connsiteX2064" fmla="*/ 2669508 w 11658599"/>
              <a:gd name="connsiteY2064" fmla="*/ 1507226 h 4920412"/>
              <a:gd name="connsiteX2065" fmla="*/ 2598662 w 11658599"/>
              <a:gd name="connsiteY2065" fmla="*/ 1592967 h 4920412"/>
              <a:gd name="connsiteX2066" fmla="*/ 2501972 w 11658599"/>
              <a:gd name="connsiteY2066" fmla="*/ 1549528 h 4920412"/>
              <a:gd name="connsiteX2067" fmla="*/ 2572392 w 11658599"/>
              <a:gd name="connsiteY2067" fmla="*/ 1564127 h 4920412"/>
              <a:gd name="connsiteX2068" fmla="*/ 2581312 w 11658599"/>
              <a:gd name="connsiteY2068" fmla="*/ 1535526 h 4920412"/>
              <a:gd name="connsiteX2069" fmla="*/ 2546310 w 11658599"/>
              <a:gd name="connsiteY2069" fmla="*/ 1477966 h 4920412"/>
              <a:gd name="connsiteX2070" fmla="*/ 2511182 w 11658599"/>
              <a:gd name="connsiteY2070" fmla="*/ 1463310 h 4920412"/>
              <a:gd name="connsiteX2071" fmla="*/ 2510944 w 11658599"/>
              <a:gd name="connsiteY2071" fmla="*/ 1520870 h 4920412"/>
              <a:gd name="connsiteX2072" fmla="*/ 2414134 w 11658599"/>
              <a:gd name="connsiteY2072" fmla="*/ 1520387 h 4920412"/>
              <a:gd name="connsiteX2073" fmla="*/ 2405578 w 11658599"/>
              <a:gd name="connsiteY2073" fmla="*/ 1448529 h 4920412"/>
              <a:gd name="connsiteX2074" fmla="*/ 2352440 w 11658599"/>
              <a:gd name="connsiteY2074" fmla="*/ 1520091 h 4920412"/>
              <a:gd name="connsiteX2075" fmla="*/ 2281902 w 11658599"/>
              <a:gd name="connsiteY2075" fmla="*/ 1534094 h 4920412"/>
              <a:gd name="connsiteX2076" fmla="*/ 2246956 w 11658599"/>
              <a:gd name="connsiteY2076" fmla="*/ 1476533 h 4920412"/>
              <a:gd name="connsiteX2077" fmla="*/ 2264544 w 11658599"/>
              <a:gd name="connsiteY2077" fmla="*/ 1476590 h 4920412"/>
              <a:gd name="connsiteX2078" fmla="*/ 2273404 w 11658599"/>
              <a:gd name="connsiteY2078" fmla="*/ 1476653 h 4920412"/>
              <a:gd name="connsiteX2079" fmla="*/ 2273346 w 11658599"/>
              <a:gd name="connsiteY2079" fmla="*/ 1490950 h 4920412"/>
              <a:gd name="connsiteX2080" fmla="*/ 2299848 w 11658599"/>
              <a:gd name="connsiteY2080" fmla="*/ 1462293 h 4920412"/>
              <a:gd name="connsiteX2081" fmla="*/ 2317500 w 11658599"/>
              <a:gd name="connsiteY2081" fmla="*/ 1448108 h 4920412"/>
              <a:gd name="connsiteX2082" fmla="*/ 2308943 w 11658599"/>
              <a:gd name="connsiteY2082" fmla="*/ 1390611 h 4920412"/>
              <a:gd name="connsiteX2083" fmla="*/ 2599322 w 11658599"/>
              <a:gd name="connsiteY2083" fmla="*/ 1420644 h 4920412"/>
              <a:gd name="connsiteX2084" fmla="*/ 2599616 w 11658599"/>
              <a:gd name="connsiteY2084" fmla="*/ 1363147 h 4920412"/>
              <a:gd name="connsiteX2085" fmla="*/ 10168650 w 11658599"/>
              <a:gd name="connsiteY2085" fmla="*/ 1330715 h 4920412"/>
              <a:gd name="connsiteX2086" fmla="*/ 10080692 w 11658599"/>
              <a:gd name="connsiteY2086" fmla="*/ 1374392 h 4920412"/>
              <a:gd name="connsiteX2087" fmla="*/ 10089789 w 11658599"/>
              <a:gd name="connsiteY2087" fmla="*/ 1417297 h 4920412"/>
              <a:gd name="connsiteX2088" fmla="*/ 10247926 w 11658599"/>
              <a:gd name="connsiteY2088" fmla="*/ 1344780 h 4920412"/>
              <a:gd name="connsiteX2089" fmla="*/ 10168650 w 11658599"/>
              <a:gd name="connsiteY2089" fmla="*/ 1330715 h 4920412"/>
              <a:gd name="connsiteX2090" fmla="*/ 1807411 w 11658599"/>
              <a:gd name="connsiteY2090" fmla="*/ 1330714 h 4920412"/>
              <a:gd name="connsiteX2091" fmla="*/ 1728136 w 11658599"/>
              <a:gd name="connsiteY2091" fmla="*/ 1344779 h 4920412"/>
              <a:gd name="connsiteX2092" fmla="*/ 1886271 w 11658599"/>
              <a:gd name="connsiteY2092" fmla="*/ 1417296 h 4920412"/>
              <a:gd name="connsiteX2093" fmla="*/ 1895368 w 11658599"/>
              <a:gd name="connsiteY2093" fmla="*/ 1374391 h 4920412"/>
              <a:gd name="connsiteX2094" fmla="*/ 1807411 w 11658599"/>
              <a:gd name="connsiteY2094" fmla="*/ 1330714 h 4920412"/>
              <a:gd name="connsiteX2095" fmla="*/ 10774345 w 11658599"/>
              <a:gd name="connsiteY2095" fmla="*/ 1327296 h 4920412"/>
              <a:gd name="connsiteX2096" fmla="*/ 10916933 w 11658599"/>
              <a:gd name="connsiteY2096" fmla="*/ 1341727 h 4920412"/>
              <a:gd name="connsiteX2097" fmla="*/ 10714634 w 11658599"/>
              <a:gd name="connsiteY2097" fmla="*/ 1385762 h 4920412"/>
              <a:gd name="connsiteX2098" fmla="*/ 10723729 w 11658599"/>
              <a:gd name="connsiteY2098" fmla="*/ 1443147 h 4920412"/>
              <a:gd name="connsiteX2099" fmla="*/ 10682519 w 11658599"/>
              <a:gd name="connsiteY2099" fmla="*/ 1472804 h 4920412"/>
              <a:gd name="connsiteX2100" fmla="*/ 10662161 w 11658599"/>
              <a:gd name="connsiteY2100" fmla="*/ 1472162 h 4920412"/>
              <a:gd name="connsiteX2101" fmla="*/ 10661502 w 11658599"/>
              <a:gd name="connsiteY2101" fmla="*/ 1328441 h 4920412"/>
              <a:gd name="connsiteX2102" fmla="*/ 10774345 w 11658599"/>
              <a:gd name="connsiteY2102" fmla="*/ 1327296 h 4920412"/>
              <a:gd name="connsiteX2103" fmla="*/ 1201718 w 11658599"/>
              <a:gd name="connsiteY2103" fmla="*/ 1327295 h 4920412"/>
              <a:gd name="connsiteX2104" fmla="*/ 1314560 w 11658599"/>
              <a:gd name="connsiteY2104" fmla="*/ 1328440 h 4920412"/>
              <a:gd name="connsiteX2105" fmla="*/ 1313900 w 11658599"/>
              <a:gd name="connsiteY2105" fmla="*/ 1472161 h 4920412"/>
              <a:gd name="connsiteX2106" fmla="*/ 1293544 w 11658599"/>
              <a:gd name="connsiteY2106" fmla="*/ 1472803 h 4920412"/>
              <a:gd name="connsiteX2107" fmla="*/ 1252332 w 11658599"/>
              <a:gd name="connsiteY2107" fmla="*/ 1443146 h 4920412"/>
              <a:gd name="connsiteX2108" fmla="*/ 1261428 w 11658599"/>
              <a:gd name="connsiteY2108" fmla="*/ 1385761 h 4920412"/>
              <a:gd name="connsiteX2109" fmla="*/ 1059128 w 11658599"/>
              <a:gd name="connsiteY2109" fmla="*/ 1341726 h 4920412"/>
              <a:gd name="connsiteX2110" fmla="*/ 1201718 w 11658599"/>
              <a:gd name="connsiteY2110" fmla="*/ 1327295 h 4920412"/>
              <a:gd name="connsiteX2111" fmla="*/ 8392752 w 11658599"/>
              <a:gd name="connsiteY2111" fmla="*/ 1325972 h 4920412"/>
              <a:gd name="connsiteX2112" fmla="*/ 8346516 w 11658599"/>
              <a:gd name="connsiteY2112" fmla="*/ 1382533 h 4920412"/>
              <a:gd name="connsiteX2113" fmla="*/ 8394716 w 11658599"/>
              <a:gd name="connsiteY2113" fmla="*/ 1389757 h 4920412"/>
              <a:gd name="connsiteX2114" fmla="*/ 8416759 w 11658599"/>
              <a:gd name="connsiteY2114" fmla="*/ 1338912 h 4920412"/>
              <a:gd name="connsiteX2115" fmla="*/ 8392752 w 11658599"/>
              <a:gd name="connsiteY2115" fmla="*/ 1325972 h 4920412"/>
              <a:gd name="connsiteX2116" fmla="*/ 3583309 w 11658599"/>
              <a:gd name="connsiteY2116" fmla="*/ 1325971 h 4920412"/>
              <a:gd name="connsiteX2117" fmla="*/ 3559302 w 11658599"/>
              <a:gd name="connsiteY2117" fmla="*/ 1338911 h 4920412"/>
              <a:gd name="connsiteX2118" fmla="*/ 3581345 w 11658599"/>
              <a:gd name="connsiteY2118" fmla="*/ 1389756 h 4920412"/>
              <a:gd name="connsiteX2119" fmla="*/ 3629544 w 11658599"/>
              <a:gd name="connsiteY2119" fmla="*/ 1382532 h 4920412"/>
              <a:gd name="connsiteX2120" fmla="*/ 3583309 w 11658599"/>
              <a:gd name="connsiteY2120" fmla="*/ 1325971 h 4920412"/>
              <a:gd name="connsiteX2121" fmla="*/ 8161384 w 11658599"/>
              <a:gd name="connsiteY2121" fmla="*/ 1325871 h 4920412"/>
              <a:gd name="connsiteX2122" fmla="*/ 8143915 w 11658599"/>
              <a:gd name="connsiteY2122" fmla="*/ 1340232 h 4920412"/>
              <a:gd name="connsiteX2123" fmla="*/ 8188315 w 11658599"/>
              <a:gd name="connsiteY2123" fmla="*/ 1411907 h 4920412"/>
              <a:gd name="connsiteX2124" fmla="*/ 8205665 w 11658599"/>
              <a:gd name="connsiteY2124" fmla="*/ 1368651 h 4920412"/>
              <a:gd name="connsiteX2125" fmla="*/ 8161384 w 11658599"/>
              <a:gd name="connsiteY2125" fmla="*/ 1325871 h 4920412"/>
              <a:gd name="connsiteX2126" fmla="*/ 3814676 w 11658599"/>
              <a:gd name="connsiteY2126" fmla="*/ 1325870 h 4920412"/>
              <a:gd name="connsiteX2127" fmla="*/ 3770395 w 11658599"/>
              <a:gd name="connsiteY2127" fmla="*/ 1368650 h 4920412"/>
              <a:gd name="connsiteX2128" fmla="*/ 3787745 w 11658599"/>
              <a:gd name="connsiteY2128" fmla="*/ 1411906 h 4920412"/>
              <a:gd name="connsiteX2129" fmla="*/ 3832145 w 11658599"/>
              <a:gd name="connsiteY2129" fmla="*/ 1340231 h 4920412"/>
              <a:gd name="connsiteX2130" fmla="*/ 3814676 w 11658599"/>
              <a:gd name="connsiteY2130" fmla="*/ 1325870 h 4920412"/>
              <a:gd name="connsiteX2131" fmla="*/ 274514 w 11658599"/>
              <a:gd name="connsiteY2131" fmla="*/ 1311511 h 4920412"/>
              <a:gd name="connsiteX2132" fmla="*/ 258184 w 11658599"/>
              <a:gd name="connsiteY2132" fmla="*/ 1323477 h 4920412"/>
              <a:gd name="connsiteX2133" fmla="*/ 284448 w 11658599"/>
              <a:gd name="connsiteY2133" fmla="*/ 1338076 h 4920412"/>
              <a:gd name="connsiteX2134" fmla="*/ 310720 w 11658599"/>
              <a:gd name="connsiteY2134" fmla="*/ 1367035 h 4920412"/>
              <a:gd name="connsiteX2135" fmla="*/ 274514 w 11658599"/>
              <a:gd name="connsiteY2135" fmla="*/ 1311511 h 4920412"/>
              <a:gd name="connsiteX2136" fmla="*/ 8210390 w 11658599"/>
              <a:gd name="connsiteY2136" fmla="*/ 1309400 h 4920412"/>
              <a:gd name="connsiteX2137" fmla="*/ 8196569 w 11658599"/>
              <a:gd name="connsiteY2137" fmla="*/ 1325689 h 4920412"/>
              <a:gd name="connsiteX2138" fmla="*/ 8232049 w 11658599"/>
              <a:gd name="connsiteY2138" fmla="*/ 1368531 h 4920412"/>
              <a:gd name="connsiteX2139" fmla="*/ 8249700 w 11658599"/>
              <a:gd name="connsiteY2139" fmla="*/ 1368468 h 4920412"/>
              <a:gd name="connsiteX2140" fmla="*/ 8258319 w 11658599"/>
              <a:gd name="connsiteY2140" fmla="*/ 1339691 h 4920412"/>
              <a:gd name="connsiteX2141" fmla="*/ 8210390 w 11658599"/>
              <a:gd name="connsiteY2141" fmla="*/ 1309400 h 4920412"/>
              <a:gd name="connsiteX2142" fmla="*/ 3765670 w 11658599"/>
              <a:gd name="connsiteY2142" fmla="*/ 1309398 h 4920412"/>
              <a:gd name="connsiteX2143" fmla="*/ 3717741 w 11658599"/>
              <a:gd name="connsiteY2143" fmla="*/ 1339690 h 4920412"/>
              <a:gd name="connsiteX2144" fmla="*/ 3726360 w 11658599"/>
              <a:gd name="connsiteY2144" fmla="*/ 1368467 h 4920412"/>
              <a:gd name="connsiteX2145" fmla="*/ 3744011 w 11658599"/>
              <a:gd name="connsiteY2145" fmla="*/ 1368530 h 4920412"/>
              <a:gd name="connsiteX2146" fmla="*/ 3779491 w 11658599"/>
              <a:gd name="connsiteY2146" fmla="*/ 1325688 h 4920412"/>
              <a:gd name="connsiteX2147" fmla="*/ 3765670 w 11658599"/>
              <a:gd name="connsiteY2147" fmla="*/ 1309398 h 4920412"/>
              <a:gd name="connsiteX2148" fmla="*/ 11366795 w 11658599"/>
              <a:gd name="connsiteY2148" fmla="*/ 1308647 h 4920412"/>
              <a:gd name="connsiteX2149" fmla="*/ 11357074 w 11658599"/>
              <a:gd name="connsiteY2149" fmla="*/ 1325149 h 4920412"/>
              <a:gd name="connsiteX2150" fmla="*/ 11388785 w 11658599"/>
              <a:gd name="connsiteY2150" fmla="*/ 1346746 h 4920412"/>
              <a:gd name="connsiteX2151" fmla="*/ 11402344 w 11658599"/>
              <a:gd name="connsiteY2151" fmla="*/ 1347041 h 4920412"/>
              <a:gd name="connsiteX2152" fmla="*/ 11409910 w 11658599"/>
              <a:gd name="connsiteY2152" fmla="*/ 1324910 h 4920412"/>
              <a:gd name="connsiteX2153" fmla="*/ 11366795 w 11658599"/>
              <a:gd name="connsiteY2153" fmla="*/ 1308647 h 4920412"/>
              <a:gd name="connsiteX2154" fmla="*/ 609266 w 11658599"/>
              <a:gd name="connsiteY2154" fmla="*/ 1308646 h 4920412"/>
              <a:gd name="connsiteX2155" fmla="*/ 566152 w 11658599"/>
              <a:gd name="connsiteY2155" fmla="*/ 1324909 h 4920412"/>
              <a:gd name="connsiteX2156" fmla="*/ 573716 w 11658599"/>
              <a:gd name="connsiteY2156" fmla="*/ 1347040 h 4920412"/>
              <a:gd name="connsiteX2157" fmla="*/ 587276 w 11658599"/>
              <a:gd name="connsiteY2157" fmla="*/ 1346745 h 4920412"/>
              <a:gd name="connsiteX2158" fmla="*/ 618988 w 11658599"/>
              <a:gd name="connsiteY2158" fmla="*/ 1325148 h 4920412"/>
              <a:gd name="connsiteX2159" fmla="*/ 609266 w 11658599"/>
              <a:gd name="connsiteY2159" fmla="*/ 1308646 h 4920412"/>
              <a:gd name="connsiteX2160" fmla="*/ 8029215 w 11658599"/>
              <a:gd name="connsiteY2160" fmla="*/ 1297748 h 4920412"/>
              <a:gd name="connsiteX2161" fmla="*/ 8029510 w 11658599"/>
              <a:gd name="connsiteY2161" fmla="*/ 1355189 h 4920412"/>
              <a:gd name="connsiteX2162" fmla="*/ 7985356 w 11658599"/>
              <a:gd name="connsiteY2162" fmla="*/ 1326644 h 4920412"/>
              <a:gd name="connsiteX2163" fmla="*/ 8012104 w 11658599"/>
              <a:gd name="connsiteY2163" fmla="*/ 1398326 h 4920412"/>
              <a:gd name="connsiteX2164" fmla="*/ 8047344 w 11658599"/>
              <a:gd name="connsiteY2164" fmla="*/ 1398150 h 4920412"/>
              <a:gd name="connsiteX2165" fmla="*/ 8029215 w 11658599"/>
              <a:gd name="connsiteY2165" fmla="*/ 1297748 h 4920412"/>
              <a:gd name="connsiteX2166" fmla="*/ 3946845 w 11658599"/>
              <a:gd name="connsiteY2166" fmla="*/ 1297747 h 4920412"/>
              <a:gd name="connsiteX2167" fmla="*/ 3928716 w 11658599"/>
              <a:gd name="connsiteY2167" fmla="*/ 1398149 h 4920412"/>
              <a:gd name="connsiteX2168" fmla="*/ 3963956 w 11658599"/>
              <a:gd name="connsiteY2168" fmla="*/ 1398325 h 4920412"/>
              <a:gd name="connsiteX2169" fmla="*/ 3990704 w 11658599"/>
              <a:gd name="connsiteY2169" fmla="*/ 1326643 h 4920412"/>
              <a:gd name="connsiteX2170" fmla="*/ 3946550 w 11658599"/>
              <a:gd name="connsiteY2170" fmla="*/ 1355188 h 4920412"/>
              <a:gd name="connsiteX2171" fmla="*/ 3946845 w 11658599"/>
              <a:gd name="connsiteY2171" fmla="*/ 1297747 h 4920412"/>
              <a:gd name="connsiteX2172" fmla="*/ 8680626 w 11658599"/>
              <a:gd name="connsiteY2172" fmla="*/ 1294695 h 4920412"/>
              <a:gd name="connsiteX2173" fmla="*/ 8672133 w 11658599"/>
              <a:gd name="connsiteY2173" fmla="*/ 1352198 h 4920412"/>
              <a:gd name="connsiteX2174" fmla="*/ 8727194 w 11658599"/>
              <a:gd name="connsiteY2174" fmla="*/ 1372935 h 4920412"/>
              <a:gd name="connsiteX2175" fmla="*/ 8733639 w 11658599"/>
              <a:gd name="connsiteY2175" fmla="*/ 1337417 h 4920412"/>
              <a:gd name="connsiteX2176" fmla="*/ 8680626 w 11658599"/>
              <a:gd name="connsiteY2176" fmla="*/ 1294695 h 4920412"/>
              <a:gd name="connsiteX2177" fmla="*/ 3295434 w 11658599"/>
              <a:gd name="connsiteY2177" fmla="*/ 1294694 h 4920412"/>
              <a:gd name="connsiteX2178" fmla="*/ 3242422 w 11658599"/>
              <a:gd name="connsiteY2178" fmla="*/ 1337416 h 4920412"/>
              <a:gd name="connsiteX2179" fmla="*/ 3248867 w 11658599"/>
              <a:gd name="connsiteY2179" fmla="*/ 1372934 h 4920412"/>
              <a:gd name="connsiteX2180" fmla="*/ 3303928 w 11658599"/>
              <a:gd name="connsiteY2180" fmla="*/ 1352197 h 4920412"/>
              <a:gd name="connsiteX2181" fmla="*/ 3295434 w 11658599"/>
              <a:gd name="connsiteY2181" fmla="*/ 1294694 h 4920412"/>
              <a:gd name="connsiteX2182" fmla="*/ 9499398 w 11658599"/>
              <a:gd name="connsiteY2182" fmla="*/ 1290926 h 4920412"/>
              <a:gd name="connsiteX2183" fmla="*/ 9466041 w 11658599"/>
              <a:gd name="connsiteY2183" fmla="*/ 1322498 h 4920412"/>
              <a:gd name="connsiteX2184" fmla="*/ 9411503 w 11658599"/>
              <a:gd name="connsiteY2184" fmla="*/ 1320004 h 4920412"/>
              <a:gd name="connsiteX2185" fmla="*/ 9499398 w 11658599"/>
              <a:gd name="connsiteY2185" fmla="*/ 1290926 h 4920412"/>
              <a:gd name="connsiteX2186" fmla="*/ 2476664 w 11658599"/>
              <a:gd name="connsiteY2186" fmla="*/ 1290925 h 4920412"/>
              <a:gd name="connsiteX2187" fmla="*/ 2564558 w 11658599"/>
              <a:gd name="connsiteY2187" fmla="*/ 1320003 h 4920412"/>
              <a:gd name="connsiteX2188" fmla="*/ 2510020 w 11658599"/>
              <a:gd name="connsiteY2188" fmla="*/ 1322497 h 4920412"/>
              <a:gd name="connsiteX2189" fmla="*/ 2476664 w 11658599"/>
              <a:gd name="connsiteY2189" fmla="*/ 1290925 h 4920412"/>
              <a:gd name="connsiteX2190" fmla="*/ 7897102 w 11658599"/>
              <a:gd name="connsiteY2190" fmla="*/ 1283984 h 4920412"/>
              <a:gd name="connsiteX2191" fmla="*/ 7879309 w 11658599"/>
              <a:gd name="connsiteY2191" fmla="*/ 1290636 h 4920412"/>
              <a:gd name="connsiteX2192" fmla="*/ 7868505 w 11658599"/>
              <a:gd name="connsiteY2192" fmla="*/ 1306661 h 4920412"/>
              <a:gd name="connsiteX2193" fmla="*/ 7885942 w 11658599"/>
              <a:gd name="connsiteY2193" fmla="*/ 1353373 h 4920412"/>
              <a:gd name="connsiteX2194" fmla="*/ 7887019 w 11658599"/>
              <a:gd name="connsiteY2194" fmla="*/ 1353190 h 4920412"/>
              <a:gd name="connsiteX2195" fmla="*/ 7897102 w 11658599"/>
              <a:gd name="connsiteY2195" fmla="*/ 1283984 h 4920412"/>
              <a:gd name="connsiteX2196" fmla="*/ 4078959 w 11658599"/>
              <a:gd name="connsiteY2196" fmla="*/ 1283983 h 4920412"/>
              <a:gd name="connsiteX2197" fmla="*/ 4089041 w 11658599"/>
              <a:gd name="connsiteY2197" fmla="*/ 1353189 h 4920412"/>
              <a:gd name="connsiteX2198" fmla="*/ 4090118 w 11658599"/>
              <a:gd name="connsiteY2198" fmla="*/ 1353372 h 4920412"/>
              <a:gd name="connsiteX2199" fmla="*/ 4107557 w 11658599"/>
              <a:gd name="connsiteY2199" fmla="*/ 1306661 h 4920412"/>
              <a:gd name="connsiteX2200" fmla="*/ 4096751 w 11658599"/>
              <a:gd name="connsiteY2200" fmla="*/ 1290635 h 4920412"/>
              <a:gd name="connsiteX2201" fmla="*/ 4078959 w 11658599"/>
              <a:gd name="connsiteY2201" fmla="*/ 1283983 h 4920412"/>
              <a:gd name="connsiteX2202" fmla="*/ 11022118 w 11658599"/>
              <a:gd name="connsiteY2202" fmla="*/ 1283530 h 4920412"/>
              <a:gd name="connsiteX2203" fmla="*/ 11048750 w 11658599"/>
              <a:gd name="connsiteY2203" fmla="*/ 1283626 h 4920412"/>
              <a:gd name="connsiteX2204" fmla="*/ 11057664 w 11658599"/>
              <a:gd name="connsiteY2204" fmla="*/ 1326525 h 4920412"/>
              <a:gd name="connsiteX2205" fmla="*/ 11180806 w 11658599"/>
              <a:gd name="connsiteY2205" fmla="*/ 1297327 h 4920412"/>
              <a:gd name="connsiteX2206" fmla="*/ 11095438 w 11658599"/>
              <a:gd name="connsiteY2206" fmla="*/ 1393175 h 4920412"/>
              <a:gd name="connsiteX2207" fmla="*/ 10987358 w 11658599"/>
              <a:gd name="connsiteY2207" fmla="*/ 1326889 h 4920412"/>
              <a:gd name="connsiteX2208" fmla="*/ 11022118 w 11658599"/>
              <a:gd name="connsiteY2208" fmla="*/ 1283530 h 4920412"/>
              <a:gd name="connsiteX2209" fmla="*/ 953944 w 11658599"/>
              <a:gd name="connsiteY2209" fmla="*/ 1283528 h 4920412"/>
              <a:gd name="connsiteX2210" fmla="*/ 988704 w 11658599"/>
              <a:gd name="connsiteY2210" fmla="*/ 1326888 h 4920412"/>
              <a:gd name="connsiteX2211" fmla="*/ 880624 w 11658599"/>
              <a:gd name="connsiteY2211" fmla="*/ 1393174 h 4920412"/>
              <a:gd name="connsiteX2212" fmla="*/ 795256 w 11658599"/>
              <a:gd name="connsiteY2212" fmla="*/ 1297326 h 4920412"/>
              <a:gd name="connsiteX2213" fmla="*/ 918396 w 11658599"/>
              <a:gd name="connsiteY2213" fmla="*/ 1326524 h 4920412"/>
              <a:gd name="connsiteX2214" fmla="*/ 927312 w 11658599"/>
              <a:gd name="connsiteY2214" fmla="*/ 1283625 h 4920412"/>
              <a:gd name="connsiteX2215" fmla="*/ 953944 w 11658599"/>
              <a:gd name="connsiteY2215" fmla="*/ 1283528 h 4920412"/>
              <a:gd name="connsiteX2216" fmla="*/ 8099578 w 11658599"/>
              <a:gd name="connsiteY2216" fmla="*/ 1283029 h 4920412"/>
              <a:gd name="connsiteX2217" fmla="*/ 8126565 w 11658599"/>
              <a:gd name="connsiteY2217" fmla="*/ 1397792 h 4920412"/>
              <a:gd name="connsiteX2218" fmla="*/ 8099578 w 11658599"/>
              <a:gd name="connsiteY2218" fmla="*/ 1283029 h 4920412"/>
              <a:gd name="connsiteX2219" fmla="*/ 3876482 w 11658599"/>
              <a:gd name="connsiteY2219" fmla="*/ 1283028 h 4920412"/>
              <a:gd name="connsiteX2220" fmla="*/ 3849496 w 11658599"/>
              <a:gd name="connsiteY2220" fmla="*/ 1397791 h 4920412"/>
              <a:gd name="connsiteX2221" fmla="*/ 3876482 w 11658599"/>
              <a:gd name="connsiteY2221" fmla="*/ 1283028 h 4920412"/>
              <a:gd name="connsiteX2222" fmla="*/ 9786055 w 11658599"/>
              <a:gd name="connsiteY2222" fmla="*/ 1282415 h 4920412"/>
              <a:gd name="connsiteX2223" fmla="*/ 9842667 w 11658599"/>
              <a:gd name="connsiteY2223" fmla="*/ 1289311 h 4920412"/>
              <a:gd name="connsiteX2224" fmla="*/ 9860319 w 11658599"/>
              <a:gd name="connsiteY2224" fmla="*/ 1303552 h 4920412"/>
              <a:gd name="connsiteX2225" fmla="*/ 9886885 w 11658599"/>
              <a:gd name="connsiteY2225" fmla="*/ 1332090 h 4920412"/>
              <a:gd name="connsiteX2226" fmla="*/ 9839162 w 11658599"/>
              <a:gd name="connsiteY2226" fmla="*/ 1356181 h 4920412"/>
              <a:gd name="connsiteX2227" fmla="*/ 9772544 w 11658599"/>
              <a:gd name="connsiteY2227" fmla="*/ 1347110 h 4920412"/>
              <a:gd name="connsiteX2228" fmla="*/ 9763567 w 11658599"/>
              <a:gd name="connsiteY2228" fmla="*/ 1304030 h 4920412"/>
              <a:gd name="connsiteX2229" fmla="*/ 9773009 w 11658599"/>
              <a:gd name="connsiteY2229" fmla="*/ 1282420 h 4920412"/>
              <a:gd name="connsiteX2230" fmla="*/ 9786055 w 11658599"/>
              <a:gd name="connsiteY2230" fmla="*/ 1282415 h 4920412"/>
              <a:gd name="connsiteX2231" fmla="*/ 2190007 w 11658599"/>
              <a:gd name="connsiteY2231" fmla="*/ 1282414 h 4920412"/>
              <a:gd name="connsiteX2232" fmla="*/ 2203052 w 11658599"/>
              <a:gd name="connsiteY2232" fmla="*/ 1282419 h 4920412"/>
              <a:gd name="connsiteX2233" fmla="*/ 2212494 w 11658599"/>
              <a:gd name="connsiteY2233" fmla="*/ 1304029 h 4920412"/>
              <a:gd name="connsiteX2234" fmla="*/ 2203516 w 11658599"/>
              <a:gd name="connsiteY2234" fmla="*/ 1347109 h 4920412"/>
              <a:gd name="connsiteX2235" fmla="*/ 2136900 w 11658599"/>
              <a:gd name="connsiteY2235" fmla="*/ 1356180 h 4920412"/>
              <a:gd name="connsiteX2236" fmla="*/ 2089176 w 11658599"/>
              <a:gd name="connsiteY2236" fmla="*/ 1332089 h 4920412"/>
              <a:gd name="connsiteX2237" fmla="*/ 2115742 w 11658599"/>
              <a:gd name="connsiteY2237" fmla="*/ 1303551 h 4920412"/>
              <a:gd name="connsiteX2238" fmla="*/ 2133394 w 11658599"/>
              <a:gd name="connsiteY2238" fmla="*/ 1289310 h 4920412"/>
              <a:gd name="connsiteX2239" fmla="*/ 2190007 w 11658599"/>
              <a:gd name="connsiteY2239" fmla="*/ 1282414 h 4920412"/>
              <a:gd name="connsiteX2240" fmla="*/ 8338213 w 11658599"/>
              <a:gd name="connsiteY2240" fmla="*/ 1265380 h 4920412"/>
              <a:gd name="connsiteX2241" fmla="*/ 8328443 w 11658599"/>
              <a:gd name="connsiteY2241" fmla="*/ 1281949 h 4920412"/>
              <a:gd name="connsiteX2242" fmla="*/ 8328682 w 11658599"/>
              <a:gd name="connsiteY2242" fmla="*/ 1325030 h 4920412"/>
              <a:gd name="connsiteX2243" fmla="*/ 8354889 w 11658599"/>
              <a:gd name="connsiteY2243" fmla="*/ 1296190 h 4920412"/>
              <a:gd name="connsiteX2244" fmla="*/ 8381160 w 11658599"/>
              <a:gd name="connsiteY2244" fmla="*/ 1281710 h 4920412"/>
              <a:gd name="connsiteX2245" fmla="*/ 8338213 w 11658599"/>
              <a:gd name="connsiteY2245" fmla="*/ 1265380 h 4920412"/>
              <a:gd name="connsiteX2246" fmla="*/ 3637848 w 11658599"/>
              <a:gd name="connsiteY2246" fmla="*/ 1265379 h 4920412"/>
              <a:gd name="connsiteX2247" fmla="*/ 3594901 w 11658599"/>
              <a:gd name="connsiteY2247" fmla="*/ 1281709 h 4920412"/>
              <a:gd name="connsiteX2248" fmla="*/ 3621172 w 11658599"/>
              <a:gd name="connsiteY2248" fmla="*/ 1296189 h 4920412"/>
              <a:gd name="connsiteX2249" fmla="*/ 3647378 w 11658599"/>
              <a:gd name="connsiteY2249" fmla="*/ 1325029 h 4920412"/>
              <a:gd name="connsiteX2250" fmla="*/ 3647618 w 11658599"/>
              <a:gd name="connsiteY2250" fmla="*/ 1281948 h 4920412"/>
              <a:gd name="connsiteX2251" fmla="*/ 3637848 w 11658599"/>
              <a:gd name="connsiteY2251" fmla="*/ 1265379 h 4920412"/>
              <a:gd name="connsiteX2252" fmla="*/ 8557189 w 11658599"/>
              <a:gd name="connsiteY2252" fmla="*/ 1252211 h 4920412"/>
              <a:gd name="connsiteX2253" fmla="*/ 8531163 w 11658599"/>
              <a:gd name="connsiteY2253" fmla="*/ 1324075 h 4920412"/>
              <a:gd name="connsiteX2254" fmla="*/ 8531347 w 11658599"/>
              <a:gd name="connsiteY2254" fmla="*/ 1367093 h 4920412"/>
              <a:gd name="connsiteX2255" fmla="*/ 8557611 w 11658599"/>
              <a:gd name="connsiteY2255" fmla="*/ 1352732 h 4920412"/>
              <a:gd name="connsiteX2256" fmla="*/ 8566478 w 11658599"/>
              <a:gd name="connsiteY2256" fmla="*/ 1381615 h 4920412"/>
              <a:gd name="connsiteX2257" fmla="*/ 8575381 w 11658599"/>
              <a:gd name="connsiteY2257" fmla="*/ 1381459 h 4920412"/>
              <a:gd name="connsiteX2258" fmla="*/ 8566349 w 11658599"/>
              <a:gd name="connsiteY2258" fmla="*/ 1323955 h 4920412"/>
              <a:gd name="connsiteX2259" fmla="*/ 8601527 w 11658599"/>
              <a:gd name="connsiteY2259" fmla="*/ 1323773 h 4920412"/>
              <a:gd name="connsiteX2260" fmla="*/ 8557189 w 11658599"/>
              <a:gd name="connsiteY2260" fmla="*/ 1252211 h 4920412"/>
              <a:gd name="connsiteX2261" fmla="*/ 3418872 w 11658599"/>
              <a:gd name="connsiteY2261" fmla="*/ 1252210 h 4920412"/>
              <a:gd name="connsiteX2262" fmla="*/ 3374535 w 11658599"/>
              <a:gd name="connsiteY2262" fmla="*/ 1323772 h 4920412"/>
              <a:gd name="connsiteX2263" fmla="*/ 3409713 w 11658599"/>
              <a:gd name="connsiteY2263" fmla="*/ 1323954 h 4920412"/>
              <a:gd name="connsiteX2264" fmla="*/ 3400680 w 11658599"/>
              <a:gd name="connsiteY2264" fmla="*/ 1381458 h 4920412"/>
              <a:gd name="connsiteX2265" fmla="*/ 3409583 w 11658599"/>
              <a:gd name="connsiteY2265" fmla="*/ 1381614 h 4920412"/>
              <a:gd name="connsiteX2266" fmla="*/ 3418451 w 11658599"/>
              <a:gd name="connsiteY2266" fmla="*/ 1352731 h 4920412"/>
              <a:gd name="connsiteX2267" fmla="*/ 3444715 w 11658599"/>
              <a:gd name="connsiteY2267" fmla="*/ 1367092 h 4920412"/>
              <a:gd name="connsiteX2268" fmla="*/ 3444898 w 11658599"/>
              <a:gd name="connsiteY2268" fmla="*/ 1324074 h 4920412"/>
              <a:gd name="connsiteX2269" fmla="*/ 3418872 w 11658599"/>
              <a:gd name="connsiteY2269" fmla="*/ 1252210 h 4920412"/>
              <a:gd name="connsiteX2270" fmla="*/ 10779855 w 11658599"/>
              <a:gd name="connsiteY2270" fmla="*/ 1251561 h 4920412"/>
              <a:gd name="connsiteX2271" fmla="*/ 10828560 w 11658599"/>
              <a:gd name="connsiteY2271" fmla="*/ 1255923 h 4920412"/>
              <a:gd name="connsiteX2272" fmla="*/ 10758254 w 11658599"/>
              <a:gd name="connsiteY2272" fmla="*/ 1299306 h 4920412"/>
              <a:gd name="connsiteX2273" fmla="*/ 10779855 w 11658599"/>
              <a:gd name="connsiteY2273" fmla="*/ 1251561 h 4920412"/>
              <a:gd name="connsiteX2274" fmla="*/ 1196206 w 11658599"/>
              <a:gd name="connsiteY2274" fmla="*/ 1251560 h 4920412"/>
              <a:gd name="connsiteX2275" fmla="*/ 1217808 w 11658599"/>
              <a:gd name="connsiteY2275" fmla="*/ 1299305 h 4920412"/>
              <a:gd name="connsiteX2276" fmla="*/ 1147500 w 11658599"/>
              <a:gd name="connsiteY2276" fmla="*/ 1255922 h 4920412"/>
              <a:gd name="connsiteX2277" fmla="*/ 1196206 w 11658599"/>
              <a:gd name="connsiteY2277" fmla="*/ 1251560 h 4920412"/>
              <a:gd name="connsiteX2278" fmla="*/ 99920 w 11658599"/>
              <a:gd name="connsiteY2278" fmla="*/ 1251073 h 4920412"/>
              <a:gd name="connsiteX2279" fmla="*/ 135048 w 11658599"/>
              <a:gd name="connsiteY2279" fmla="*/ 1279975 h 4920412"/>
              <a:gd name="connsiteX2280" fmla="*/ 107944 w 11658599"/>
              <a:gd name="connsiteY2280" fmla="*/ 1409042 h 4920412"/>
              <a:gd name="connsiteX2281" fmla="*/ 34604 w 11658599"/>
              <a:gd name="connsiteY2281" fmla="*/ 1433968 h 4920412"/>
              <a:gd name="connsiteX2282" fmla="*/ 19984 w 11658599"/>
              <a:gd name="connsiteY2282" fmla="*/ 1408621 h 4920412"/>
              <a:gd name="connsiteX2283" fmla="*/ 99508 w 11658599"/>
              <a:gd name="connsiteY2283" fmla="*/ 1337234 h 4920412"/>
              <a:gd name="connsiteX2284" fmla="*/ 55704 w 11658599"/>
              <a:gd name="connsiteY2284" fmla="*/ 1293915 h 4920412"/>
              <a:gd name="connsiteX2285" fmla="*/ 99920 w 11658599"/>
              <a:gd name="connsiteY2285" fmla="*/ 1251073 h 4920412"/>
              <a:gd name="connsiteX2286" fmla="*/ 0 w 11658599"/>
              <a:gd name="connsiteY2286" fmla="*/ 1250545 h 4920412"/>
              <a:gd name="connsiteX2287" fmla="*/ 3176 w 11658599"/>
              <a:gd name="connsiteY2287" fmla="*/ 1250595 h 4920412"/>
              <a:gd name="connsiteX2288" fmla="*/ 423 w 11658599"/>
              <a:gd name="connsiteY2288" fmla="*/ 1274983 h 4920412"/>
              <a:gd name="connsiteX2289" fmla="*/ 0 w 11658599"/>
              <a:gd name="connsiteY2289" fmla="*/ 1276659 h 4920412"/>
              <a:gd name="connsiteX2290" fmla="*/ 8935762 w 11658599"/>
              <a:gd name="connsiteY2290" fmla="*/ 1235998 h 4920412"/>
              <a:gd name="connsiteX2291" fmla="*/ 8927269 w 11658599"/>
              <a:gd name="connsiteY2291" fmla="*/ 1293621 h 4920412"/>
              <a:gd name="connsiteX2292" fmla="*/ 9015221 w 11658599"/>
              <a:gd name="connsiteY2292" fmla="*/ 1293200 h 4920412"/>
              <a:gd name="connsiteX2293" fmla="*/ 8997695 w 11658599"/>
              <a:gd name="connsiteY2293" fmla="*/ 1307560 h 4920412"/>
              <a:gd name="connsiteX2294" fmla="*/ 8997751 w 11658599"/>
              <a:gd name="connsiteY2294" fmla="*/ 1321920 h 4920412"/>
              <a:gd name="connsiteX2295" fmla="*/ 8980281 w 11658599"/>
              <a:gd name="connsiteY2295" fmla="*/ 1350760 h 4920412"/>
              <a:gd name="connsiteX2296" fmla="*/ 8971305 w 11658599"/>
              <a:gd name="connsiteY2296" fmla="*/ 1307679 h 4920412"/>
              <a:gd name="connsiteX2297" fmla="*/ 8927508 w 11658599"/>
              <a:gd name="connsiteY2297" fmla="*/ 1350999 h 4920412"/>
              <a:gd name="connsiteX2298" fmla="*/ 8935762 w 11658599"/>
              <a:gd name="connsiteY2298" fmla="*/ 1235998 h 4920412"/>
              <a:gd name="connsiteX2299" fmla="*/ 3040300 w 11658599"/>
              <a:gd name="connsiteY2299" fmla="*/ 1235997 h 4920412"/>
              <a:gd name="connsiteX2300" fmla="*/ 3048552 w 11658599"/>
              <a:gd name="connsiteY2300" fmla="*/ 1350998 h 4920412"/>
              <a:gd name="connsiteX2301" fmla="*/ 3004756 w 11658599"/>
              <a:gd name="connsiteY2301" fmla="*/ 1307678 h 4920412"/>
              <a:gd name="connsiteX2302" fmla="*/ 2995780 w 11658599"/>
              <a:gd name="connsiteY2302" fmla="*/ 1350759 h 4920412"/>
              <a:gd name="connsiteX2303" fmla="*/ 2978309 w 11658599"/>
              <a:gd name="connsiteY2303" fmla="*/ 1321919 h 4920412"/>
              <a:gd name="connsiteX2304" fmla="*/ 2978366 w 11658599"/>
              <a:gd name="connsiteY2304" fmla="*/ 1307559 h 4920412"/>
              <a:gd name="connsiteX2305" fmla="*/ 2960840 w 11658599"/>
              <a:gd name="connsiteY2305" fmla="*/ 1293199 h 4920412"/>
              <a:gd name="connsiteX2306" fmla="*/ 3048792 w 11658599"/>
              <a:gd name="connsiteY2306" fmla="*/ 1293620 h 4920412"/>
              <a:gd name="connsiteX2307" fmla="*/ 3040300 w 11658599"/>
              <a:gd name="connsiteY2307" fmla="*/ 1235997 h 4920412"/>
              <a:gd name="connsiteX2308" fmla="*/ 10660961 w 11658599"/>
              <a:gd name="connsiteY2308" fmla="*/ 1213678 h 4920412"/>
              <a:gd name="connsiteX2309" fmla="*/ 10626261 w 11658599"/>
              <a:gd name="connsiteY2309" fmla="*/ 1314319 h 4920412"/>
              <a:gd name="connsiteX2310" fmla="*/ 10653185 w 11658599"/>
              <a:gd name="connsiteY2310" fmla="*/ 1429082 h 4920412"/>
              <a:gd name="connsiteX2311" fmla="*/ 10575076 w 11658599"/>
              <a:gd name="connsiteY2311" fmla="*/ 1453650 h 4920412"/>
              <a:gd name="connsiteX2312" fmla="*/ 10556134 w 11658599"/>
              <a:gd name="connsiteY2312" fmla="*/ 1456962 h 4920412"/>
              <a:gd name="connsiteX2313" fmla="*/ 10494682 w 11658599"/>
              <a:gd name="connsiteY2313" fmla="*/ 1415444 h 4920412"/>
              <a:gd name="connsiteX2314" fmla="*/ 10573607 w 11658599"/>
              <a:gd name="connsiteY2314" fmla="*/ 1343341 h 4920412"/>
              <a:gd name="connsiteX2315" fmla="*/ 10591196 w 11658599"/>
              <a:gd name="connsiteY2315" fmla="*/ 1343285 h 4920412"/>
              <a:gd name="connsiteX2316" fmla="*/ 10600053 w 11658599"/>
              <a:gd name="connsiteY2316" fmla="*/ 1357519 h 4920412"/>
              <a:gd name="connsiteX2317" fmla="*/ 10573845 w 11658599"/>
              <a:gd name="connsiteY2317" fmla="*/ 1415142 h 4920412"/>
              <a:gd name="connsiteX2318" fmla="*/ 10582822 w 11658599"/>
              <a:gd name="connsiteY2318" fmla="*/ 1429383 h 4920412"/>
              <a:gd name="connsiteX2319" fmla="*/ 10626499 w 11658599"/>
              <a:gd name="connsiteY2319" fmla="*/ 1371879 h 4920412"/>
              <a:gd name="connsiteX2320" fmla="*/ 10599456 w 11658599"/>
              <a:gd name="connsiteY2320" fmla="*/ 1228221 h 4920412"/>
              <a:gd name="connsiteX2321" fmla="*/ 10634879 w 11658599"/>
              <a:gd name="connsiteY2321" fmla="*/ 1271238 h 4920412"/>
              <a:gd name="connsiteX2322" fmla="*/ 10634697 w 11658599"/>
              <a:gd name="connsiteY2322" fmla="*/ 1228038 h 4920412"/>
              <a:gd name="connsiteX2323" fmla="*/ 10660961 w 11658599"/>
              <a:gd name="connsiteY2323" fmla="*/ 1213678 h 4920412"/>
              <a:gd name="connsiteX2324" fmla="*/ 1315099 w 11658599"/>
              <a:gd name="connsiteY2324" fmla="*/ 1213677 h 4920412"/>
              <a:gd name="connsiteX2325" fmla="*/ 1341363 w 11658599"/>
              <a:gd name="connsiteY2325" fmla="*/ 1228037 h 4920412"/>
              <a:gd name="connsiteX2326" fmla="*/ 1341182 w 11658599"/>
              <a:gd name="connsiteY2326" fmla="*/ 1271237 h 4920412"/>
              <a:gd name="connsiteX2327" fmla="*/ 1376606 w 11658599"/>
              <a:gd name="connsiteY2327" fmla="*/ 1228220 h 4920412"/>
              <a:gd name="connsiteX2328" fmla="*/ 1349562 w 11658599"/>
              <a:gd name="connsiteY2328" fmla="*/ 1371878 h 4920412"/>
              <a:gd name="connsiteX2329" fmla="*/ 1393240 w 11658599"/>
              <a:gd name="connsiteY2329" fmla="*/ 1429382 h 4920412"/>
              <a:gd name="connsiteX2330" fmla="*/ 1402215 w 11658599"/>
              <a:gd name="connsiteY2330" fmla="*/ 1415141 h 4920412"/>
              <a:gd name="connsiteX2331" fmla="*/ 1376008 w 11658599"/>
              <a:gd name="connsiteY2331" fmla="*/ 1357518 h 4920412"/>
              <a:gd name="connsiteX2332" fmla="*/ 1384864 w 11658599"/>
              <a:gd name="connsiteY2332" fmla="*/ 1343284 h 4920412"/>
              <a:gd name="connsiteX2333" fmla="*/ 1402454 w 11658599"/>
              <a:gd name="connsiteY2333" fmla="*/ 1343340 h 4920412"/>
              <a:gd name="connsiteX2334" fmla="*/ 1481380 w 11658599"/>
              <a:gd name="connsiteY2334" fmla="*/ 1415443 h 4920412"/>
              <a:gd name="connsiteX2335" fmla="*/ 1419928 w 11658599"/>
              <a:gd name="connsiteY2335" fmla="*/ 1456961 h 4920412"/>
              <a:gd name="connsiteX2336" fmla="*/ 1400984 w 11658599"/>
              <a:gd name="connsiteY2336" fmla="*/ 1453649 h 4920412"/>
              <a:gd name="connsiteX2337" fmla="*/ 1322876 w 11658599"/>
              <a:gd name="connsiteY2337" fmla="*/ 1429081 h 4920412"/>
              <a:gd name="connsiteX2338" fmla="*/ 1349800 w 11658599"/>
              <a:gd name="connsiteY2338" fmla="*/ 1314318 h 4920412"/>
              <a:gd name="connsiteX2339" fmla="*/ 1315099 w 11658599"/>
              <a:gd name="connsiteY2339" fmla="*/ 1213677 h 4920412"/>
              <a:gd name="connsiteX2340" fmla="*/ 10705060 w 11658599"/>
              <a:gd name="connsiteY2340" fmla="*/ 1213383 h 4920412"/>
              <a:gd name="connsiteX2341" fmla="*/ 10705179 w 11658599"/>
              <a:gd name="connsiteY2341" fmla="*/ 1242103 h 4920412"/>
              <a:gd name="connsiteX2342" fmla="*/ 10740483 w 11658599"/>
              <a:gd name="connsiteY2342" fmla="*/ 1270705 h 4920412"/>
              <a:gd name="connsiteX2343" fmla="*/ 10705481 w 11658599"/>
              <a:gd name="connsiteY2343" fmla="*/ 1299544 h 4920412"/>
              <a:gd name="connsiteX2344" fmla="*/ 10687590 w 11658599"/>
              <a:gd name="connsiteY2344" fmla="*/ 1227743 h 4920412"/>
              <a:gd name="connsiteX2345" fmla="*/ 10705060 w 11658599"/>
              <a:gd name="connsiteY2345" fmla="*/ 1213383 h 4920412"/>
              <a:gd name="connsiteX2346" fmla="*/ 1271000 w 11658599"/>
              <a:gd name="connsiteY2346" fmla="*/ 1213382 h 4920412"/>
              <a:gd name="connsiteX2347" fmla="*/ 1288472 w 11658599"/>
              <a:gd name="connsiteY2347" fmla="*/ 1227742 h 4920412"/>
              <a:gd name="connsiteX2348" fmla="*/ 1270579 w 11658599"/>
              <a:gd name="connsiteY2348" fmla="*/ 1299543 h 4920412"/>
              <a:gd name="connsiteX2349" fmla="*/ 1235578 w 11658599"/>
              <a:gd name="connsiteY2349" fmla="*/ 1270704 h 4920412"/>
              <a:gd name="connsiteX2350" fmla="*/ 1270882 w 11658599"/>
              <a:gd name="connsiteY2350" fmla="*/ 1242102 h 4920412"/>
              <a:gd name="connsiteX2351" fmla="*/ 1271000 w 11658599"/>
              <a:gd name="connsiteY2351" fmla="*/ 1213382 h 4920412"/>
              <a:gd name="connsiteX2352" fmla="*/ 11645742 w 11658599"/>
              <a:gd name="connsiteY2352" fmla="*/ 1194344 h 4920412"/>
              <a:gd name="connsiteX2353" fmla="*/ 11655768 w 11658599"/>
              <a:gd name="connsiteY2353" fmla="*/ 1194531 h 4920412"/>
              <a:gd name="connsiteX2354" fmla="*/ 11656069 w 11658599"/>
              <a:gd name="connsiteY2354" fmla="*/ 1266452 h 4920412"/>
              <a:gd name="connsiteX2355" fmla="*/ 11658599 w 11658599"/>
              <a:gd name="connsiteY2355" fmla="*/ 1266023 h 4920412"/>
              <a:gd name="connsiteX2356" fmla="*/ 11658599 w 11658599"/>
              <a:gd name="connsiteY2356" fmla="*/ 1434933 h 4920412"/>
              <a:gd name="connsiteX2357" fmla="*/ 11647670 w 11658599"/>
              <a:gd name="connsiteY2357" fmla="*/ 1434506 h 4920412"/>
              <a:gd name="connsiteX2358" fmla="*/ 11410086 w 11658599"/>
              <a:gd name="connsiteY2358" fmla="*/ 1368292 h 4920412"/>
              <a:gd name="connsiteX2359" fmla="*/ 11216223 w 11658599"/>
              <a:gd name="connsiteY2359" fmla="*/ 1340408 h 4920412"/>
              <a:gd name="connsiteX2360" fmla="*/ 11260026 w 11658599"/>
              <a:gd name="connsiteY2360" fmla="*/ 1297088 h 4920412"/>
              <a:gd name="connsiteX2361" fmla="*/ 11242255 w 11658599"/>
              <a:gd name="connsiteY2361" fmla="*/ 1254127 h 4920412"/>
              <a:gd name="connsiteX2362" fmla="*/ 11277195 w 11658599"/>
              <a:gd name="connsiteY2362" fmla="*/ 1210870 h 4920412"/>
              <a:gd name="connsiteX2363" fmla="*/ 11268940 w 11658599"/>
              <a:gd name="connsiteY2363" fmla="*/ 1311448 h 4920412"/>
              <a:gd name="connsiteX2364" fmla="*/ 11620765 w 11658599"/>
              <a:gd name="connsiteY2364" fmla="*/ 1266753 h 4920412"/>
              <a:gd name="connsiteX2365" fmla="*/ 11645742 w 11658599"/>
              <a:gd name="connsiteY2365" fmla="*/ 1194344 h 4920412"/>
              <a:gd name="connsiteX2366" fmla="*/ 330318 w 11658599"/>
              <a:gd name="connsiteY2366" fmla="*/ 1194343 h 4920412"/>
              <a:gd name="connsiteX2367" fmla="*/ 355296 w 11658599"/>
              <a:gd name="connsiteY2367" fmla="*/ 1266752 h 4920412"/>
              <a:gd name="connsiteX2368" fmla="*/ 707120 w 11658599"/>
              <a:gd name="connsiteY2368" fmla="*/ 1311447 h 4920412"/>
              <a:gd name="connsiteX2369" fmla="*/ 698866 w 11658599"/>
              <a:gd name="connsiteY2369" fmla="*/ 1210869 h 4920412"/>
              <a:gd name="connsiteX2370" fmla="*/ 733806 w 11658599"/>
              <a:gd name="connsiteY2370" fmla="*/ 1254126 h 4920412"/>
              <a:gd name="connsiteX2371" fmla="*/ 716036 w 11658599"/>
              <a:gd name="connsiteY2371" fmla="*/ 1297087 h 4920412"/>
              <a:gd name="connsiteX2372" fmla="*/ 759838 w 11658599"/>
              <a:gd name="connsiteY2372" fmla="*/ 1340407 h 4920412"/>
              <a:gd name="connsiteX2373" fmla="*/ 565976 w 11658599"/>
              <a:gd name="connsiteY2373" fmla="*/ 1368291 h 4920412"/>
              <a:gd name="connsiteX2374" fmla="*/ 251250 w 11658599"/>
              <a:gd name="connsiteY2374" fmla="*/ 1437523 h 4920412"/>
              <a:gd name="connsiteX2375" fmla="*/ 152160 w 11658599"/>
              <a:gd name="connsiteY2375" fmla="*/ 1394977 h 4920412"/>
              <a:gd name="connsiteX2376" fmla="*/ 125596 w 11658599"/>
              <a:gd name="connsiteY2376" fmla="*/ 1423515 h 4920412"/>
              <a:gd name="connsiteX2377" fmla="*/ 117096 w 11658599"/>
              <a:gd name="connsiteY2377" fmla="*/ 1366137 h 4920412"/>
              <a:gd name="connsiteX2378" fmla="*/ 178784 w 11658599"/>
              <a:gd name="connsiteY2378" fmla="*/ 1337599 h 4920412"/>
              <a:gd name="connsiteX2379" fmla="*/ 143724 w 11658599"/>
              <a:gd name="connsiteY2379" fmla="*/ 1308696 h 4920412"/>
              <a:gd name="connsiteX2380" fmla="*/ 319992 w 11658599"/>
              <a:gd name="connsiteY2380" fmla="*/ 1266451 h 4920412"/>
              <a:gd name="connsiteX2381" fmla="*/ 320292 w 11658599"/>
              <a:gd name="connsiteY2381" fmla="*/ 1194530 h 4920412"/>
              <a:gd name="connsiteX2382" fmla="*/ 330318 w 11658599"/>
              <a:gd name="connsiteY2382" fmla="*/ 1194343 h 4920412"/>
              <a:gd name="connsiteX2383" fmla="*/ 7940541 w 11658599"/>
              <a:gd name="connsiteY2383" fmla="*/ 1168927 h 4920412"/>
              <a:gd name="connsiteX2384" fmla="*/ 7906613 w 11658599"/>
              <a:gd name="connsiteY2384" fmla="*/ 1188841 h 4920412"/>
              <a:gd name="connsiteX2385" fmla="*/ 7906054 w 11658599"/>
              <a:gd name="connsiteY2385" fmla="*/ 1201558 h 4920412"/>
              <a:gd name="connsiteX2386" fmla="*/ 7906549 w 11658599"/>
              <a:gd name="connsiteY2386" fmla="*/ 1202699 h 4920412"/>
              <a:gd name="connsiteX2387" fmla="*/ 7920549 w 11658599"/>
              <a:gd name="connsiteY2387" fmla="*/ 1206582 h 4920412"/>
              <a:gd name="connsiteX2388" fmla="*/ 7940726 w 11658599"/>
              <a:gd name="connsiteY2388" fmla="*/ 1202187 h 4920412"/>
              <a:gd name="connsiteX2389" fmla="*/ 4035519 w 11658599"/>
              <a:gd name="connsiteY2389" fmla="*/ 1168926 h 4920412"/>
              <a:gd name="connsiteX2390" fmla="*/ 4035334 w 11658599"/>
              <a:gd name="connsiteY2390" fmla="*/ 1202188 h 4920412"/>
              <a:gd name="connsiteX2391" fmla="*/ 4055511 w 11658599"/>
              <a:gd name="connsiteY2391" fmla="*/ 1206583 h 4920412"/>
              <a:gd name="connsiteX2392" fmla="*/ 4069512 w 11658599"/>
              <a:gd name="connsiteY2392" fmla="*/ 1202700 h 4920412"/>
              <a:gd name="connsiteX2393" fmla="*/ 4070006 w 11658599"/>
              <a:gd name="connsiteY2393" fmla="*/ 1201560 h 4920412"/>
              <a:gd name="connsiteX2394" fmla="*/ 4069447 w 11658599"/>
              <a:gd name="connsiteY2394" fmla="*/ 1188840 h 4920412"/>
              <a:gd name="connsiteX2395" fmla="*/ 4035519 w 11658599"/>
              <a:gd name="connsiteY2395" fmla="*/ 1168926 h 4920412"/>
              <a:gd name="connsiteX2396" fmla="*/ 8096849 w 11658599"/>
              <a:gd name="connsiteY2396" fmla="*/ 1145536 h 4920412"/>
              <a:gd name="connsiteX2397" fmla="*/ 8081511 w 11658599"/>
              <a:gd name="connsiteY2397" fmla="*/ 1168267 h 4920412"/>
              <a:gd name="connsiteX2398" fmla="*/ 8108014 w 11658599"/>
              <a:gd name="connsiteY2398" fmla="*/ 1196868 h 4920412"/>
              <a:gd name="connsiteX2399" fmla="*/ 8064155 w 11658599"/>
              <a:gd name="connsiteY2399" fmla="*/ 1225827 h 4920412"/>
              <a:gd name="connsiteX2400" fmla="*/ 8160907 w 11658599"/>
              <a:gd name="connsiteY2400" fmla="*/ 1225350 h 4920412"/>
              <a:gd name="connsiteX2401" fmla="*/ 8160668 w 11658599"/>
              <a:gd name="connsiteY2401" fmla="*/ 1167909 h 4920412"/>
              <a:gd name="connsiteX2402" fmla="*/ 8096849 w 11658599"/>
              <a:gd name="connsiteY2402" fmla="*/ 1145536 h 4920412"/>
              <a:gd name="connsiteX2403" fmla="*/ 3879211 w 11658599"/>
              <a:gd name="connsiteY2403" fmla="*/ 1145534 h 4920412"/>
              <a:gd name="connsiteX2404" fmla="*/ 3815392 w 11658599"/>
              <a:gd name="connsiteY2404" fmla="*/ 1167908 h 4920412"/>
              <a:gd name="connsiteX2405" fmla="*/ 3815153 w 11658599"/>
              <a:gd name="connsiteY2405" fmla="*/ 1225349 h 4920412"/>
              <a:gd name="connsiteX2406" fmla="*/ 3911906 w 11658599"/>
              <a:gd name="connsiteY2406" fmla="*/ 1225826 h 4920412"/>
              <a:gd name="connsiteX2407" fmla="*/ 3868046 w 11658599"/>
              <a:gd name="connsiteY2407" fmla="*/ 1196867 h 4920412"/>
              <a:gd name="connsiteX2408" fmla="*/ 3894550 w 11658599"/>
              <a:gd name="connsiteY2408" fmla="*/ 1168266 h 4920412"/>
              <a:gd name="connsiteX2409" fmla="*/ 3879211 w 11658599"/>
              <a:gd name="connsiteY2409" fmla="*/ 1145534 h 4920412"/>
              <a:gd name="connsiteX2410" fmla="*/ 8556091 w 11658599"/>
              <a:gd name="connsiteY2410" fmla="*/ 1143160 h 4920412"/>
              <a:gd name="connsiteX2411" fmla="*/ 8574483 w 11658599"/>
              <a:gd name="connsiteY2411" fmla="*/ 1180290 h 4920412"/>
              <a:gd name="connsiteX2412" fmla="*/ 8530567 w 11658599"/>
              <a:gd name="connsiteY2412" fmla="*/ 1180473 h 4920412"/>
              <a:gd name="connsiteX2413" fmla="*/ 8556091 w 11658599"/>
              <a:gd name="connsiteY2413" fmla="*/ 1143160 h 4920412"/>
              <a:gd name="connsiteX2414" fmla="*/ 3419969 w 11658599"/>
              <a:gd name="connsiteY2414" fmla="*/ 1143159 h 4920412"/>
              <a:gd name="connsiteX2415" fmla="*/ 3445494 w 11658599"/>
              <a:gd name="connsiteY2415" fmla="*/ 1180472 h 4920412"/>
              <a:gd name="connsiteX2416" fmla="*/ 3401578 w 11658599"/>
              <a:gd name="connsiteY2416" fmla="*/ 1180289 h 4920412"/>
              <a:gd name="connsiteX2417" fmla="*/ 3419969 w 11658599"/>
              <a:gd name="connsiteY2417" fmla="*/ 1143159 h 4920412"/>
              <a:gd name="connsiteX2418" fmla="*/ 9595705 w 11658599"/>
              <a:gd name="connsiteY2418" fmla="*/ 1097669 h 4920412"/>
              <a:gd name="connsiteX2419" fmla="*/ 9569107 w 11658599"/>
              <a:gd name="connsiteY2419" fmla="*/ 1132542 h 4920412"/>
              <a:gd name="connsiteX2420" fmla="*/ 9639357 w 11658599"/>
              <a:gd name="connsiteY2420" fmla="*/ 1103407 h 4920412"/>
              <a:gd name="connsiteX2421" fmla="*/ 9595705 w 11658599"/>
              <a:gd name="connsiteY2421" fmla="*/ 1097669 h 4920412"/>
              <a:gd name="connsiteX2422" fmla="*/ 2380356 w 11658599"/>
              <a:gd name="connsiteY2422" fmla="*/ 1097668 h 4920412"/>
              <a:gd name="connsiteX2423" fmla="*/ 2336704 w 11658599"/>
              <a:gd name="connsiteY2423" fmla="*/ 1103406 h 4920412"/>
              <a:gd name="connsiteX2424" fmla="*/ 2406954 w 11658599"/>
              <a:gd name="connsiteY2424" fmla="*/ 1132541 h 4920412"/>
              <a:gd name="connsiteX2425" fmla="*/ 2380356 w 11658599"/>
              <a:gd name="connsiteY2425" fmla="*/ 1097668 h 4920412"/>
              <a:gd name="connsiteX2426" fmla="*/ 9727308 w 11658599"/>
              <a:gd name="connsiteY2426" fmla="*/ 1088746 h 4920412"/>
              <a:gd name="connsiteX2427" fmla="*/ 9674655 w 11658599"/>
              <a:gd name="connsiteY2427" fmla="*/ 1132065 h 4920412"/>
              <a:gd name="connsiteX2428" fmla="*/ 9727308 w 11658599"/>
              <a:gd name="connsiteY2428" fmla="*/ 1088746 h 4920412"/>
              <a:gd name="connsiteX2429" fmla="*/ 2248752 w 11658599"/>
              <a:gd name="connsiteY2429" fmla="*/ 1088745 h 4920412"/>
              <a:gd name="connsiteX2430" fmla="*/ 2301408 w 11658599"/>
              <a:gd name="connsiteY2430" fmla="*/ 1132064 h 4920412"/>
              <a:gd name="connsiteX2431" fmla="*/ 2248752 w 11658599"/>
              <a:gd name="connsiteY2431" fmla="*/ 1088745 h 4920412"/>
              <a:gd name="connsiteX2432" fmla="*/ 11252082 w 11658599"/>
              <a:gd name="connsiteY2432" fmla="*/ 1074802 h 4920412"/>
              <a:gd name="connsiteX2433" fmla="*/ 11329553 w 11658599"/>
              <a:gd name="connsiteY2433" fmla="*/ 1081264 h 4920412"/>
              <a:gd name="connsiteX2434" fmla="*/ 11312077 w 11658599"/>
              <a:gd name="connsiteY2434" fmla="*/ 1110110 h 4920412"/>
              <a:gd name="connsiteX2435" fmla="*/ 11329729 w 11658599"/>
              <a:gd name="connsiteY2435" fmla="*/ 1124345 h 4920412"/>
              <a:gd name="connsiteX2436" fmla="*/ 11310507 w 11658599"/>
              <a:gd name="connsiteY2436" fmla="*/ 1151853 h 4920412"/>
              <a:gd name="connsiteX2437" fmla="*/ 11241533 w 11658599"/>
              <a:gd name="connsiteY2437" fmla="*/ 1095982 h 4920412"/>
              <a:gd name="connsiteX2438" fmla="*/ 11252082 w 11658599"/>
              <a:gd name="connsiteY2438" fmla="*/ 1074802 h 4920412"/>
              <a:gd name="connsiteX2439" fmla="*/ 723979 w 11658599"/>
              <a:gd name="connsiteY2439" fmla="*/ 1074801 h 4920412"/>
              <a:gd name="connsiteX2440" fmla="*/ 734528 w 11658599"/>
              <a:gd name="connsiteY2440" fmla="*/ 1095981 h 4920412"/>
              <a:gd name="connsiteX2441" fmla="*/ 665556 w 11658599"/>
              <a:gd name="connsiteY2441" fmla="*/ 1151852 h 4920412"/>
              <a:gd name="connsiteX2442" fmla="*/ 646332 w 11658599"/>
              <a:gd name="connsiteY2442" fmla="*/ 1124344 h 4920412"/>
              <a:gd name="connsiteX2443" fmla="*/ 663984 w 11658599"/>
              <a:gd name="connsiteY2443" fmla="*/ 1110109 h 4920412"/>
              <a:gd name="connsiteX2444" fmla="*/ 646508 w 11658599"/>
              <a:gd name="connsiteY2444" fmla="*/ 1081263 h 4920412"/>
              <a:gd name="connsiteX2445" fmla="*/ 723979 w 11658599"/>
              <a:gd name="connsiteY2445" fmla="*/ 1074801 h 4920412"/>
              <a:gd name="connsiteX2446" fmla="*/ 9501087 w 11658599"/>
              <a:gd name="connsiteY2446" fmla="*/ 1060092 h 4920412"/>
              <a:gd name="connsiteX2447" fmla="*/ 9489529 w 11658599"/>
              <a:gd name="connsiteY2447" fmla="*/ 1061106 h 4920412"/>
              <a:gd name="connsiteX2448" fmla="*/ 9516151 w 11658599"/>
              <a:gd name="connsiteY2448" fmla="*/ 1118484 h 4920412"/>
              <a:gd name="connsiteX2449" fmla="*/ 9524770 w 11658599"/>
              <a:gd name="connsiteY2449" fmla="*/ 1075340 h 4920412"/>
              <a:gd name="connsiteX2450" fmla="*/ 9501087 w 11658599"/>
              <a:gd name="connsiteY2450" fmla="*/ 1060092 h 4920412"/>
              <a:gd name="connsiteX2451" fmla="*/ 2474974 w 11658599"/>
              <a:gd name="connsiteY2451" fmla="*/ 1060091 h 4920412"/>
              <a:gd name="connsiteX2452" fmla="*/ 2451292 w 11658599"/>
              <a:gd name="connsiteY2452" fmla="*/ 1075339 h 4920412"/>
              <a:gd name="connsiteX2453" fmla="*/ 2459909 w 11658599"/>
              <a:gd name="connsiteY2453" fmla="*/ 1118483 h 4920412"/>
              <a:gd name="connsiteX2454" fmla="*/ 2486532 w 11658599"/>
              <a:gd name="connsiteY2454" fmla="*/ 1061105 h 4920412"/>
              <a:gd name="connsiteX2455" fmla="*/ 2474974 w 11658599"/>
              <a:gd name="connsiteY2455" fmla="*/ 1060091 h 4920412"/>
              <a:gd name="connsiteX2456" fmla="*/ 8787876 w 11658599"/>
              <a:gd name="connsiteY2456" fmla="*/ 1033039 h 4920412"/>
              <a:gd name="connsiteX2457" fmla="*/ 8758773 w 11658599"/>
              <a:gd name="connsiteY2457" fmla="*/ 1064510 h 4920412"/>
              <a:gd name="connsiteX2458" fmla="*/ 8782357 w 11658599"/>
              <a:gd name="connsiteY2458" fmla="*/ 1070402 h 4920412"/>
              <a:gd name="connsiteX2459" fmla="*/ 8800396 w 11658599"/>
              <a:gd name="connsiteY2459" fmla="*/ 1064699 h 4920412"/>
              <a:gd name="connsiteX2460" fmla="*/ 8837936 w 11658599"/>
              <a:gd name="connsiteY2460" fmla="*/ 1035495 h 4920412"/>
              <a:gd name="connsiteX2461" fmla="*/ 8787876 w 11658599"/>
              <a:gd name="connsiteY2461" fmla="*/ 1033039 h 4920412"/>
              <a:gd name="connsiteX2462" fmla="*/ 3188185 w 11658599"/>
              <a:gd name="connsiteY2462" fmla="*/ 1033038 h 4920412"/>
              <a:gd name="connsiteX2463" fmla="*/ 3138125 w 11658599"/>
              <a:gd name="connsiteY2463" fmla="*/ 1035494 h 4920412"/>
              <a:gd name="connsiteX2464" fmla="*/ 3175665 w 11658599"/>
              <a:gd name="connsiteY2464" fmla="*/ 1064698 h 4920412"/>
              <a:gd name="connsiteX2465" fmla="*/ 3193704 w 11658599"/>
              <a:gd name="connsiteY2465" fmla="*/ 1070401 h 4920412"/>
              <a:gd name="connsiteX2466" fmla="*/ 3217289 w 11658599"/>
              <a:gd name="connsiteY2466" fmla="*/ 1064509 h 4920412"/>
              <a:gd name="connsiteX2467" fmla="*/ 3188185 w 11658599"/>
              <a:gd name="connsiteY2467" fmla="*/ 1033038 h 4920412"/>
              <a:gd name="connsiteX2468" fmla="*/ 8616998 w 11658599"/>
              <a:gd name="connsiteY2468" fmla="*/ 1020975 h 4920412"/>
              <a:gd name="connsiteX2469" fmla="*/ 8600389 w 11658599"/>
              <a:gd name="connsiteY2469" fmla="*/ 1094010 h 4920412"/>
              <a:gd name="connsiteX2470" fmla="*/ 8626842 w 11658599"/>
              <a:gd name="connsiteY2470" fmla="*/ 1065170 h 4920412"/>
              <a:gd name="connsiteX2471" fmla="*/ 8670758 w 11658599"/>
              <a:gd name="connsiteY2471" fmla="*/ 1050634 h 4920412"/>
              <a:gd name="connsiteX2472" fmla="*/ 8617802 w 11658599"/>
              <a:gd name="connsiteY2472" fmla="*/ 1036512 h 4920412"/>
              <a:gd name="connsiteX2473" fmla="*/ 8626597 w 11658599"/>
              <a:gd name="connsiteY2473" fmla="*/ 1022209 h 4920412"/>
              <a:gd name="connsiteX2474" fmla="*/ 8616998 w 11658599"/>
              <a:gd name="connsiteY2474" fmla="*/ 1020975 h 4920412"/>
              <a:gd name="connsiteX2475" fmla="*/ 3359062 w 11658599"/>
              <a:gd name="connsiteY2475" fmla="*/ 1020974 h 4920412"/>
              <a:gd name="connsiteX2476" fmla="*/ 3349464 w 11658599"/>
              <a:gd name="connsiteY2476" fmla="*/ 1022208 h 4920412"/>
              <a:gd name="connsiteX2477" fmla="*/ 3358259 w 11658599"/>
              <a:gd name="connsiteY2477" fmla="*/ 1036511 h 4920412"/>
              <a:gd name="connsiteX2478" fmla="*/ 3305303 w 11658599"/>
              <a:gd name="connsiteY2478" fmla="*/ 1050633 h 4920412"/>
              <a:gd name="connsiteX2479" fmla="*/ 3349219 w 11658599"/>
              <a:gd name="connsiteY2479" fmla="*/ 1065169 h 4920412"/>
              <a:gd name="connsiteX2480" fmla="*/ 3375672 w 11658599"/>
              <a:gd name="connsiteY2480" fmla="*/ 1094009 h 4920412"/>
              <a:gd name="connsiteX2481" fmla="*/ 3359062 w 11658599"/>
              <a:gd name="connsiteY2481" fmla="*/ 1020974 h 4920412"/>
              <a:gd name="connsiteX2482" fmla="*/ 8512016 w 11658599"/>
              <a:gd name="connsiteY2482" fmla="*/ 993909 h 4920412"/>
              <a:gd name="connsiteX2483" fmla="*/ 8485809 w 11658599"/>
              <a:gd name="connsiteY2483" fmla="*/ 1022868 h 4920412"/>
              <a:gd name="connsiteX2484" fmla="*/ 8512374 w 11658599"/>
              <a:gd name="connsiteY2484" fmla="*/ 1065710 h 4920412"/>
              <a:gd name="connsiteX2485" fmla="*/ 8512437 w 11658599"/>
              <a:gd name="connsiteY2485" fmla="*/ 1080070 h 4920412"/>
              <a:gd name="connsiteX2486" fmla="*/ 8556052 w 11658599"/>
              <a:gd name="connsiteY2486" fmla="*/ 1007968 h 4920412"/>
              <a:gd name="connsiteX2487" fmla="*/ 8512016 w 11658599"/>
              <a:gd name="connsiteY2487" fmla="*/ 993909 h 4920412"/>
              <a:gd name="connsiteX2488" fmla="*/ 3464045 w 11658599"/>
              <a:gd name="connsiteY2488" fmla="*/ 993908 h 4920412"/>
              <a:gd name="connsiteX2489" fmla="*/ 3420009 w 11658599"/>
              <a:gd name="connsiteY2489" fmla="*/ 1007967 h 4920412"/>
              <a:gd name="connsiteX2490" fmla="*/ 3463624 w 11658599"/>
              <a:gd name="connsiteY2490" fmla="*/ 1080069 h 4920412"/>
              <a:gd name="connsiteX2491" fmla="*/ 3463686 w 11658599"/>
              <a:gd name="connsiteY2491" fmla="*/ 1065709 h 4920412"/>
              <a:gd name="connsiteX2492" fmla="*/ 3490252 w 11658599"/>
              <a:gd name="connsiteY2492" fmla="*/ 1022867 h 4920412"/>
              <a:gd name="connsiteX2493" fmla="*/ 3464045 w 11658599"/>
              <a:gd name="connsiteY2493" fmla="*/ 993908 h 4920412"/>
              <a:gd name="connsiteX2494" fmla="*/ 8423179 w 11658599"/>
              <a:gd name="connsiteY2494" fmla="*/ 978569 h 4920412"/>
              <a:gd name="connsiteX2495" fmla="*/ 8423883 w 11658599"/>
              <a:gd name="connsiteY2495" fmla="*/ 979970 h 4920412"/>
              <a:gd name="connsiteX2496" fmla="*/ 8421885 w 11658599"/>
              <a:gd name="connsiteY2496" fmla="*/ 980347 h 4920412"/>
              <a:gd name="connsiteX2497" fmla="*/ 3552882 w 11658599"/>
              <a:gd name="connsiteY2497" fmla="*/ 978568 h 4920412"/>
              <a:gd name="connsiteX2498" fmla="*/ 3554176 w 11658599"/>
              <a:gd name="connsiteY2498" fmla="*/ 980346 h 4920412"/>
              <a:gd name="connsiteX2499" fmla="*/ 3552177 w 11658599"/>
              <a:gd name="connsiteY2499" fmla="*/ 979969 h 4920412"/>
              <a:gd name="connsiteX2500" fmla="*/ 8534156 w 11658599"/>
              <a:gd name="connsiteY2500" fmla="*/ 926676 h 4920412"/>
              <a:gd name="connsiteX2501" fmla="*/ 8494189 w 11658599"/>
              <a:gd name="connsiteY2501" fmla="*/ 950885 h 4920412"/>
              <a:gd name="connsiteX2502" fmla="*/ 8538281 w 11658599"/>
              <a:gd name="connsiteY2502" fmla="*/ 979310 h 4920412"/>
              <a:gd name="connsiteX2503" fmla="*/ 8582203 w 11658599"/>
              <a:gd name="connsiteY2503" fmla="*/ 950470 h 4920412"/>
              <a:gd name="connsiteX2504" fmla="*/ 8679370 w 11658599"/>
              <a:gd name="connsiteY2504" fmla="*/ 1036211 h 4920412"/>
              <a:gd name="connsiteX2505" fmla="*/ 8534156 w 11658599"/>
              <a:gd name="connsiteY2505" fmla="*/ 926676 h 4920412"/>
              <a:gd name="connsiteX2506" fmla="*/ 3441906 w 11658599"/>
              <a:gd name="connsiteY2506" fmla="*/ 926675 h 4920412"/>
              <a:gd name="connsiteX2507" fmla="*/ 3296691 w 11658599"/>
              <a:gd name="connsiteY2507" fmla="*/ 1036210 h 4920412"/>
              <a:gd name="connsiteX2508" fmla="*/ 3393857 w 11658599"/>
              <a:gd name="connsiteY2508" fmla="*/ 950469 h 4920412"/>
              <a:gd name="connsiteX2509" fmla="*/ 3437780 w 11658599"/>
              <a:gd name="connsiteY2509" fmla="*/ 979309 h 4920412"/>
              <a:gd name="connsiteX2510" fmla="*/ 3481871 w 11658599"/>
              <a:gd name="connsiteY2510" fmla="*/ 950884 h 4920412"/>
              <a:gd name="connsiteX2511" fmla="*/ 3441906 w 11658599"/>
              <a:gd name="connsiteY2511" fmla="*/ 926675 h 4920412"/>
              <a:gd name="connsiteX2512" fmla="*/ 10298883 w 11658599"/>
              <a:gd name="connsiteY2512" fmla="*/ 916486 h 4920412"/>
              <a:gd name="connsiteX2513" fmla="*/ 10325475 w 11658599"/>
              <a:gd name="connsiteY2513" fmla="*/ 970993 h 4920412"/>
              <a:gd name="connsiteX2514" fmla="*/ 10278085 w 11658599"/>
              <a:gd name="connsiteY2514" fmla="*/ 1015933 h 4920412"/>
              <a:gd name="connsiteX2515" fmla="*/ 10249895 w 11658599"/>
              <a:gd name="connsiteY2515" fmla="*/ 1020084 h 4920412"/>
              <a:gd name="connsiteX2516" fmla="*/ 10211127 w 11658599"/>
              <a:gd name="connsiteY2516" fmla="*/ 1014790 h 4920412"/>
              <a:gd name="connsiteX2517" fmla="*/ 10202094 w 11658599"/>
              <a:gd name="connsiteY2517" fmla="*/ 957292 h 4920412"/>
              <a:gd name="connsiteX2518" fmla="*/ 10289989 w 11658599"/>
              <a:gd name="connsiteY2518" fmla="*/ 928214 h 4920412"/>
              <a:gd name="connsiteX2519" fmla="*/ 10298883 w 11658599"/>
              <a:gd name="connsiteY2519" fmla="*/ 916486 h 4920412"/>
              <a:gd name="connsiteX2520" fmla="*/ 1677178 w 11658599"/>
              <a:gd name="connsiteY2520" fmla="*/ 916485 h 4920412"/>
              <a:gd name="connsiteX2521" fmla="*/ 1686072 w 11658599"/>
              <a:gd name="connsiteY2521" fmla="*/ 928213 h 4920412"/>
              <a:gd name="connsiteX2522" fmla="*/ 1773968 w 11658599"/>
              <a:gd name="connsiteY2522" fmla="*/ 957291 h 4920412"/>
              <a:gd name="connsiteX2523" fmla="*/ 1764933 w 11658599"/>
              <a:gd name="connsiteY2523" fmla="*/ 1014789 h 4920412"/>
              <a:gd name="connsiteX2524" fmla="*/ 1726166 w 11658599"/>
              <a:gd name="connsiteY2524" fmla="*/ 1020083 h 4920412"/>
              <a:gd name="connsiteX2525" fmla="*/ 1697976 w 11658599"/>
              <a:gd name="connsiteY2525" fmla="*/ 1015932 h 4920412"/>
              <a:gd name="connsiteX2526" fmla="*/ 1650586 w 11658599"/>
              <a:gd name="connsiteY2526" fmla="*/ 970992 h 4920412"/>
              <a:gd name="connsiteX2527" fmla="*/ 1677178 w 11658599"/>
              <a:gd name="connsiteY2527" fmla="*/ 916485 h 4920412"/>
              <a:gd name="connsiteX2528" fmla="*/ 8684354 w 11658599"/>
              <a:gd name="connsiteY2528" fmla="*/ 909645 h 4920412"/>
              <a:gd name="connsiteX2529" fmla="*/ 8678893 w 11658599"/>
              <a:gd name="connsiteY2529" fmla="*/ 921329 h 4920412"/>
              <a:gd name="connsiteX2530" fmla="*/ 8670280 w 11658599"/>
              <a:gd name="connsiteY2530" fmla="*/ 950049 h 4920412"/>
              <a:gd name="connsiteX2531" fmla="*/ 8740825 w 11658599"/>
              <a:gd name="connsiteY2531" fmla="*/ 978349 h 4920412"/>
              <a:gd name="connsiteX2532" fmla="*/ 8758113 w 11658599"/>
              <a:gd name="connsiteY2532" fmla="*/ 920971 h 4920412"/>
              <a:gd name="connsiteX2533" fmla="*/ 8684354 w 11658599"/>
              <a:gd name="connsiteY2533" fmla="*/ 909645 h 4920412"/>
              <a:gd name="connsiteX2534" fmla="*/ 3291706 w 11658599"/>
              <a:gd name="connsiteY2534" fmla="*/ 909644 h 4920412"/>
              <a:gd name="connsiteX2535" fmla="*/ 3217948 w 11658599"/>
              <a:gd name="connsiteY2535" fmla="*/ 920970 h 4920412"/>
              <a:gd name="connsiteX2536" fmla="*/ 3235236 w 11658599"/>
              <a:gd name="connsiteY2536" fmla="*/ 978348 h 4920412"/>
              <a:gd name="connsiteX2537" fmla="*/ 3305781 w 11658599"/>
              <a:gd name="connsiteY2537" fmla="*/ 950048 h 4920412"/>
              <a:gd name="connsiteX2538" fmla="*/ 3297168 w 11658599"/>
              <a:gd name="connsiteY2538" fmla="*/ 921328 h 4920412"/>
              <a:gd name="connsiteX2539" fmla="*/ 3291706 w 11658599"/>
              <a:gd name="connsiteY2539" fmla="*/ 909644 h 4920412"/>
              <a:gd name="connsiteX2540" fmla="*/ 9594417 w 11658599"/>
              <a:gd name="connsiteY2540" fmla="*/ 902659 h 4920412"/>
              <a:gd name="connsiteX2541" fmla="*/ 9497846 w 11658599"/>
              <a:gd name="connsiteY2541" fmla="*/ 960578 h 4920412"/>
              <a:gd name="connsiteX2542" fmla="*/ 9506942 w 11658599"/>
              <a:gd name="connsiteY2542" fmla="*/ 1018081 h 4920412"/>
              <a:gd name="connsiteX2543" fmla="*/ 9595076 w 11658599"/>
              <a:gd name="connsiteY2543" fmla="*/ 1046325 h 4920412"/>
              <a:gd name="connsiteX2544" fmla="*/ 9647793 w 11658599"/>
              <a:gd name="connsiteY2544" fmla="*/ 1017422 h 4920412"/>
              <a:gd name="connsiteX2545" fmla="*/ 9700862 w 11658599"/>
              <a:gd name="connsiteY2545" fmla="*/ 1088865 h 4920412"/>
              <a:gd name="connsiteX2546" fmla="*/ 9691829 w 11658599"/>
              <a:gd name="connsiteY2546" fmla="*/ 1017183 h 4920412"/>
              <a:gd name="connsiteX2547" fmla="*/ 9594417 w 11658599"/>
              <a:gd name="connsiteY2547" fmla="*/ 902659 h 4920412"/>
              <a:gd name="connsiteX2548" fmla="*/ 2381644 w 11658599"/>
              <a:gd name="connsiteY2548" fmla="*/ 902658 h 4920412"/>
              <a:gd name="connsiteX2549" fmla="*/ 2284231 w 11658599"/>
              <a:gd name="connsiteY2549" fmla="*/ 1017182 h 4920412"/>
              <a:gd name="connsiteX2550" fmla="*/ 2275199 w 11658599"/>
              <a:gd name="connsiteY2550" fmla="*/ 1088864 h 4920412"/>
              <a:gd name="connsiteX2551" fmla="*/ 2328268 w 11658599"/>
              <a:gd name="connsiteY2551" fmla="*/ 1017421 h 4920412"/>
              <a:gd name="connsiteX2552" fmla="*/ 2380984 w 11658599"/>
              <a:gd name="connsiteY2552" fmla="*/ 1046324 h 4920412"/>
              <a:gd name="connsiteX2553" fmla="*/ 2469120 w 11658599"/>
              <a:gd name="connsiteY2553" fmla="*/ 1018080 h 4920412"/>
              <a:gd name="connsiteX2554" fmla="*/ 2478216 w 11658599"/>
              <a:gd name="connsiteY2554" fmla="*/ 960577 h 4920412"/>
              <a:gd name="connsiteX2555" fmla="*/ 2381644 w 11658599"/>
              <a:gd name="connsiteY2555" fmla="*/ 902658 h 4920412"/>
              <a:gd name="connsiteX2556" fmla="*/ 10386805 w 11658599"/>
              <a:gd name="connsiteY2556" fmla="*/ 899010 h 4920412"/>
              <a:gd name="connsiteX2557" fmla="*/ 10378248 w 11658599"/>
              <a:gd name="connsiteY2557" fmla="*/ 970754 h 4920412"/>
              <a:gd name="connsiteX2558" fmla="*/ 10492709 w 11658599"/>
              <a:gd name="connsiteY2558" fmla="*/ 970214 h 4920412"/>
              <a:gd name="connsiteX2559" fmla="*/ 10387338 w 11658599"/>
              <a:gd name="connsiteY2559" fmla="*/ 1028252 h 4920412"/>
              <a:gd name="connsiteX2560" fmla="*/ 10343183 w 11658599"/>
              <a:gd name="connsiteY2560" fmla="*/ 999651 h 4920412"/>
              <a:gd name="connsiteX2561" fmla="*/ 10351620 w 11658599"/>
              <a:gd name="connsiteY2561" fmla="*/ 913552 h 4920412"/>
              <a:gd name="connsiteX2562" fmla="*/ 10386805 w 11658599"/>
              <a:gd name="connsiteY2562" fmla="*/ 899010 h 4920412"/>
              <a:gd name="connsiteX2563" fmla="*/ 1589256 w 11658599"/>
              <a:gd name="connsiteY2563" fmla="*/ 899009 h 4920412"/>
              <a:gd name="connsiteX2564" fmla="*/ 1624440 w 11658599"/>
              <a:gd name="connsiteY2564" fmla="*/ 913551 h 4920412"/>
              <a:gd name="connsiteX2565" fmla="*/ 1632878 w 11658599"/>
              <a:gd name="connsiteY2565" fmla="*/ 999650 h 4920412"/>
              <a:gd name="connsiteX2566" fmla="*/ 1588723 w 11658599"/>
              <a:gd name="connsiteY2566" fmla="*/ 1028251 h 4920412"/>
              <a:gd name="connsiteX2567" fmla="*/ 1483351 w 11658599"/>
              <a:gd name="connsiteY2567" fmla="*/ 970213 h 4920412"/>
              <a:gd name="connsiteX2568" fmla="*/ 1597814 w 11658599"/>
              <a:gd name="connsiteY2568" fmla="*/ 970753 h 4920412"/>
              <a:gd name="connsiteX2569" fmla="*/ 1589256 w 11658599"/>
              <a:gd name="connsiteY2569" fmla="*/ 899009 h 4920412"/>
              <a:gd name="connsiteX2570" fmla="*/ 10492351 w 11658599"/>
              <a:gd name="connsiteY2570" fmla="*/ 898470 h 4920412"/>
              <a:gd name="connsiteX2571" fmla="*/ 10554158 w 11658599"/>
              <a:gd name="connsiteY2571" fmla="*/ 941255 h 4920412"/>
              <a:gd name="connsiteX2572" fmla="*/ 10668500 w 11658599"/>
              <a:gd name="connsiteY2572" fmla="*/ 912057 h 4920412"/>
              <a:gd name="connsiteX2573" fmla="*/ 10677540 w 11658599"/>
              <a:gd name="connsiteY2573" fmla="*/ 969316 h 4920412"/>
              <a:gd name="connsiteX2574" fmla="*/ 10615789 w 11658599"/>
              <a:gd name="connsiteY2574" fmla="*/ 955376 h 4920412"/>
              <a:gd name="connsiteX2575" fmla="*/ 10607233 w 11658599"/>
              <a:gd name="connsiteY2575" fmla="*/ 998394 h 4920412"/>
              <a:gd name="connsiteX2576" fmla="*/ 10598319 w 11658599"/>
              <a:gd name="connsiteY2576" fmla="*/ 969674 h 4920412"/>
              <a:gd name="connsiteX2577" fmla="*/ 10589763 w 11658599"/>
              <a:gd name="connsiteY2577" fmla="*/ 1027297 h 4920412"/>
              <a:gd name="connsiteX2578" fmla="*/ 10554516 w 11658599"/>
              <a:gd name="connsiteY2578" fmla="*/ 1027473 h 4920412"/>
              <a:gd name="connsiteX2579" fmla="*/ 10563072 w 11658599"/>
              <a:gd name="connsiteY2579" fmla="*/ 969856 h 4920412"/>
              <a:gd name="connsiteX2580" fmla="*/ 10519219 w 11658599"/>
              <a:gd name="connsiteY2580" fmla="*/ 1013358 h 4920412"/>
              <a:gd name="connsiteX2581" fmla="*/ 10492351 w 11658599"/>
              <a:gd name="connsiteY2581" fmla="*/ 898470 h 4920412"/>
              <a:gd name="connsiteX2582" fmla="*/ 1483710 w 11658599"/>
              <a:gd name="connsiteY2582" fmla="*/ 898469 h 4920412"/>
              <a:gd name="connsiteX2583" fmla="*/ 1456842 w 11658599"/>
              <a:gd name="connsiteY2583" fmla="*/ 1013357 h 4920412"/>
              <a:gd name="connsiteX2584" fmla="*/ 1412990 w 11658599"/>
              <a:gd name="connsiteY2584" fmla="*/ 969855 h 4920412"/>
              <a:gd name="connsiteX2585" fmla="*/ 1421546 w 11658599"/>
              <a:gd name="connsiteY2585" fmla="*/ 1027472 h 4920412"/>
              <a:gd name="connsiteX2586" fmla="*/ 1386298 w 11658599"/>
              <a:gd name="connsiteY2586" fmla="*/ 1027296 h 4920412"/>
              <a:gd name="connsiteX2587" fmla="*/ 1377742 w 11658599"/>
              <a:gd name="connsiteY2587" fmla="*/ 969673 h 4920412"/>
              <a:gd name="connsiteX2588" fmla="*/ 1368828 w 11658599"/>
              <a:gd name="connsiteY2588" fmla="*/ 998393 h 4920412"/>
              <a:gd name="connsiteX2589" fmla="*/ 1360272 w 11658599"/>
              <a:gd name="connsiteY2589" fmla="*/ 955375 h 4920412"/>
              <a:gd name="connsiteX2590" fmla="*/ 1298522 w 11658599"/>
              <a:gd name="connsiteY2590" fmla="*/ 969315 h 4920412"/>
              <a:gd name="connsiteX2591" fmla="*/ 1307560 w 11658599"/>
              <a:gd name="connsiteY2591" fmla="*/ 912056 h 4920412"/>
              <a:gd name="connsiteX2592" fmla="*/ 1421904 w 11658599"/>
              <a:gd name="connsiteY2592" fmla="*/ 941254 h 4920412"/>
              <a:gd name="connsiteX2593" fmla="*/ 1483710 w 11658599"/>
              <a:gd name="connsiteY2593" fmla="*/ 898469 h 4920412"/>
              <a:gd name="connsiteX2594" fmla="*/ 8397072 w 11658599"/>
              <a:gd name="connsiteY2594" fmla="*/ 894047 h 4920412"/>
              <a:gd name="connsiteX2595" fmla="*/ 8318034 w 11658599"/>
              <a:gd name="connsiteY2595" fmla="*/ 937423 h 4920412"/>
              <a:gd name="connsiteX2596" fmla="*/ 8344361 w 11658599"/>
              <a:gd name="connsiteY2596" fmla="*/ 922943 h 4920412"/>
              <a:gd name="connsiteX2597" fmla="*/ 8256227 w 11658599"/>
              <a:gd name="connsiteY2597" fmla="*/ 894644 h 4920412"/>
              <a:gd name="connsiteX2598" fmla="*/ 8230020 w 11658599"/>
              <a:gd name="connsiteY2598" fmla="*/ 937844 h 4920412"/>
              <a:gd name="connsiteX2599" fmla="*/ 8229957 w 11658599"/>
              <a:gd name="connsiteY2599" fmla="*/ 923484 h 4920412"/>
              <a:gd name="connsiteX2600" fmla="*/ 8221219 w 11658599"/>
              <a:gd name="connsiteY2600" fmla="*/ 937900 h 4920412"/>
              <a:gd name="connsiteX2601" fmla="*/ 8221344 w 11658599"/>
              <a:gd name="connsiteY2601" fmla="*/ 966627 h 4920412"/>
              <a:gd name="connsiteX2602" fmla="*/ 8274237 w 11658599"/>
              <a:gd name="connsiteY2602" fmla="*/ 980623 h 4920412"/>
              <a:gd name="connsiteX2603" fmla="*/ 8221640 w 11658599"/>
              <a:gd name="connsiteY2603" fmla="*/ 1024187 h 4920412"/>
              <a:gd name="connsiteX2604" fmla="*/ 8327369 w 11658599"/>
              <a:gd name="connsiteY2604" fmla="*/ 1037945 h 4920412"/>
              <a:gd name="connsiteX2605" fmla="*/ 8256761 w 11658599"/>
              <a:gd name="connsiteY2605" fmla="*/ 1009463 h 4920412"/>
              <a:gd name="connsiteX2606" fmla="*/ 8337564 w 11658599"/>
              <a:gd name="connsiteY2606" fmla="*/ 996240 h 4920412"/>
              <a:gd name="connsiteX2607" fmla="*/ 8421885 w 11658599"/>
              <a:gd name="connsiteY2607" fmla="*/ 980347 h 4920412"/>
              <a:gd name="connsiteX2608" fmla="*/ 8380142 w 11658599"/>
              <a:gd name="connsiteY2608" fmla="*/ 1037587 h 4920412"/>
              <a:gd name="connsiteX2609" fmla="*/ 8468339 w 11658599"/>
              <a:gd name="connsiteY2609" fmla="*/ 1065886 h 4920412"/>
              <a:gd name="connsiteX2610" fmla="*/ 8441711 w 11658599"/>
              <a:gd name="connsiteY2610" fmla="*/ 1023050 h 4920412"/>
              <a:gd name="connsiteX2611" fmla="*/ 8441591 w 11658599"/>
              <a:gd name="connsiteY2611" fmla="*/ 994267 h 4920412"/>
              <a:gd name="connsiteX2612" fmla="*/ 8476895 w 11658599"/>
              <a:gd name="connsiteY2612" fmla="*/ 1008326 h 4920412"/>
              <a:gd name="connsiteX2613" fmla="*/ 8432677 w 11658599"/>
              <a:gd name="connsiteY2613" fmla="*/ 965547 h 4920412"/>
              <a:gd name="connsiteX2614" fmla="*/ 8423179 w 11658599"/>
              <a:gd name="connsiteY2614" fmla="*/ 978569 h 4920412"/>
              <a:gd name="connsiteX2615" fmla="*/ 8404666 w 11658599"/>
              <a:gd name="connsiteY2615" fmla="*/ 941714 h 4920412"/>
              <a:gd name="connsiteX2616" fmla="*/ 8397072 w 11658599"/>
              <a:gd name="connsiteY2616" fmla="*/ 894047 h 4920412"/>
              <a:gd name="connsiteX2617" fmla="*/ 3578989 w 11658599"/>
              <a:gd name="connsiteY2617" fmla="*/ 894046 h 4920412"/>
              <a:gd name="connsiteX2618" fmla="*/ 3571395 w 11658599"/>
              <a:gd name="connsiteY2618" fmla="*/ 941713 h 4920412"/>
              <a:gd name="connsiteX2619" fmla="*/ 3552882 w 11658599"/>
              <a:gd name="connsiteY2619" fmla="*/ 978568 h 4920412"/>
              <a:gd name="connsiteX2620" fmla="*/ 3543384 w 11658599"/>
              <a:gd name="connsiteY2620" fmla="*/ 965546 h 4920412"/>
              <a:gd name="connsiteX2621" fmla="*/ 3499166 w 11658599"/>
              <a:gd name="connsiteY2621" fmla="*/ 1008325 h 4920412"/>
              <a:gd name="connsiteX2622" fmla="*/ 3534470 w 11658599"/>
              <a:gd name="connsiteY2622" fmla="*/ 994266 h 4920412"/>
              <a:gd name="connsiteX2623" fmla="*/ 3534351 w 11658599"/>
              <a:gd name="connsiteY2623" fmla="*/ 1023049 h 4920412"/>
              <a:gd name="connsiteX2624" fmla="*/ 3507722 w 11658599"/>
              <a:gd name="connsiteY2624" fmla="*/ 1065885 h 4920412"/>
              <a:gd name="connsiteX2625" fmla="*/ 3595919 w 11658599"/>
              <a:gd name="connsiteY2625" fmla="*/ 1037586 h 4920412"/>
              <a:gd name="connsiteX2626" fmla="*/ 3554176 w 11658599"/>
              <a:gd name="connsiteY2626" fmla="*/ 980346 h 4920412"/>
              <a:gd name="connsiteX2627" fmla="*/ 3638497 w 11658599"/>
              <a:gd name="connsiteY2627" fmla="*/ 996239 h 4920412"/>
              <a:gd name="connsiteX2628" fmla="*/ 3719299 w 11658599"/>
              <a:gd name="connsiteY2628" fmla="*/ 1009462 h 4920412"/>
              <a:gd name="connsiteX2629" fmla="*/ 3648692 w 11658599"/>
              <a:gd name="connsiteY2629" fmla="*/ 1037944 h 4920412"/>
              <a:gd name="connsiteX2630" fmla="*/ 3754420 w 11658599"/>
              <a:gd name="connsiteY2630" fmla="*/ 1024186 h 4920412"/>
              <a:gd name="connsiteX2631" fmla="*/ 3701823 w 11658599"/>
              <a:gd name="connsiteY2631" fmla="*/ 980622 h 4920412"/>
              <a:gd name="connsiteX2632" fmla="*/ 3754716 w 11658599"/>
              <a:gd name="connsiteY2632" fmla="*/ 966626 h 4920412"/>
              <a:gd name="connsiteX2633" fmla="*/ 3754841 w 11658599"/>
              <a:gd name="connsiteY2633" fmla="*/ 937899 h 4920412"/>
              <a:gd name="connsiteX2634" fmla="*/ 3746103 w 11658599"/>
              <a:gd name="connsiteY2634" fmla="*/ 923483 h 4920412"/>
              <a:gd name="connsiteX2635" fmla="*/ 3746040 w 11658599"/>
              <a:gd name="connsiteY2635" fmla="*/ 937843 h 4920412"/>
              <a:gd name="connsiteX2636" fmla="*/ 3719833 w 11658599"/>
              <a:gd name="connsiteY2636" fmla="*/ 894643 h 4920412"/>
              <a:gd name="connsiteX2637" fmla="*/ 3631700 w 11658599"/>
              <a:gd name="connsiteY2637" fmla="*/ 922942 h 4920412"/>
              <a:gd name="connsiteX2638" fmla="*/ 3658026 w 11658599"/>
              <a:gd name="connsiteY2638" fmla="*/ 937422 h 4920412"/>
              <a:gd name="connsiteX2639" fmla="*/ 3578989 w 11658599"/>
              <a:gd name="connsiteY2639" fmla="*/ 894046 h 4920412"/>
              <a:gd name="connsiteX2640" fmla="*/ 9928892 w 11658599"/>
              <a:gd name="connsiteY2640" fmla="*/ 886804 h 4920412"/>
              <a:gd name="connsiteX2641" fmla="*/ 10025820 w 11658599"/>
              <a:gd name="connsiteY2641" fmla="*/ 900687 h 4920412"/>
              <a:gd name="connsiteX2642" fmla="*/ 9999493 w 11658599"/>
              <a:gd name="connsiteY2642" fmla="*/ 929527 h 4920412"/>
              <a:gd name="connsiteX2643" fmla="*/ 10061307 w 11658599"/>
              <a:gd name="connsiteY2643" fmla="*/ 957952 h 4920412"/>
              <a:gd name="connsiteX2644" fmla="*/ 10052687 w 11658599"/>
              <a:gd name="connsiteY2644" fmla="*/ 1015506 h 4920412"/>
              <a:gd name="connsiteX2645" fmla="*/ 9928892 w 11658599"/>
              <a:gd name="connsiteY2645" fmla="*/ 886804 h 4920412"/>
              <a:gd name="connsiteX2646" fmla="*/ 2047168 w 11658599"/>
              <a:gd name="connsiteY2646" fmla="*/ 886803 h 4920412"/>
              <a:gd name="connsiteX2647" fmla="*/ 1923374 w 11658599"/>
              <a:gd name="connsiteY2647" fmla="*/ 1015505 h 4920412"/>
              <a:gd name="connsiteX2648" fmla="*/ 1914756 w 11658599"/>
              <a:gd name="connsiteY2648" fmla="*/ 957951 h 4920412"/>
              <a:gd name="connsiteX2649" fmla="*/ 1976568 w 11658599"/>
              <a:gd name="connsiteY2649" fmla="*/ 929526 h 4920412"/>
              <a:gd name="connsiteX2650" fmla="*/ 1950240 w 11658599"/>
              <a:gd name="connsiteY2650" fmla="*/ 900686 h 4920412"/>
              <a:gd name="connsiteX2651" fmla="*/ 2047168 w 11658599"/>
              <a:gd name="connsiteY2651" fmla="*/ 886803 h 4920412"/>
              <a:gd name="connsiteX2652" fmla="*/ 8656093 w 11658599"/>
              <a:gd name="connsiteY2652" fmla="*/ 839874 h 4920412"/>
              <a:gd name="connsiteX2653" fmla="*/ 8625943 w 11658599"/>
              <a:gd name="connsiteY2653" fmla="*/ 878431 h 4920412"/>
              <a:gd name="connsiteX2654" fmla="*/ 8638116 w 11658599"/>
              <a:gd name="connsiteY2654" fmla="*/ 890600 h 4920412"/>
              <a:gd name="connsiteX2655" fmla="*/ 8648884 w 11658599"/>
              <a:gd name="connsiteY2655" fmla="*/ 887439 h 4920412"/>
              <a:gd name="connsiteX2656" fmla="*/ 8678654 w 11658599"/>
              <a:gd name="connsiteY2656" fmla="*/ 878192 h 4920412"/>
              <a:gd name="connsiteX2657" fmla="*/ 8656093 w 11658599"/>
              <a:gd name="connsiteY2657" fmla="*/ 839874 h 4920412"/>
              <a:gd name="connsiteX2658" fmla="*/ 3319970 w 11658599"/>
              <a:gd name="connsiteY2658" fmla="*/ 839873 h 4920412"/>
              <a:gd name="connsiteX2659" fmla="*/ 3297407 w 11658599"/>
              <a:gd name="connsiteY2659" fmla="*/ 878191 h 4920412"/>
              <a:gd name="connsiteX2660" fmla="*/ 3327177 w 11658599"/>
              <a:gd name="connsiteY2660" fmla="*/ 887438 h 4920412"/>
              <a:gd name="connsiteX2661" fmla="*/ 3337945 w 11658599"/>
              <a:gd name="connsiteY2661" fmla="*/ 890599 h 4920412"/>
              <a:gd name="connsiteX2662" fmla="*/ 3350118 w 11658599"/>
              <a:gd name="connsiteY2662" fmla="*/ 878430 h 4920412"/>
              <a:gd name="connsiteX2663" fmla="*/ 3319970 w 11658599"/>
              <a:gd name="connsiteY2663" fmla="*/ 839873 h 4920412"/>
              <a:gd name="connsiteX2664" fmla="*/ 11354681 w 11658599"/>
              <a:gd name="connsiteY2664" fmla="*/ 822661 h 4920412"/>
              <a:gd name="connsiteX2665" fmla="*/ 11398898 w 11658599"/>
              <a:gd name="connsiteY2665" fmla="*/ 865446 h 4920412"/>
              <a:gd name="connsiteX2666" fmla="*/ 11407994 w 11658599"/>
              <a:gd name="connsiteY2666" fmla="*/ 922943 h 4920412"/>
              <a:gd name="connsiteX2667" fmla="*/ 11372754 w 11658599"/>
              <a:gd name="connsiteY2667" fmla="*/ 923126 h 4920412"/>
              <a:gd name="connsiteX2668" fmla="*/ 11328655 w 11658599"/>
              <a:gd name="connsiteY2668" fmla="*/ 894581 h 4920412"/>
              <a:gd name="connsiteX2669" fmla="*/ 11328536 w 11658599"/>
              <a:gd name="connsiteY2669" fmla="*/ 865804 h 4920412"/>
              <a:gd name="connsiteX2670" fmla="*/ 11354681 w 11658599"/>
              <a:gd name="connsiteY2670" fmla="*/ 822661 h 4920412"/>
              <a:gd name="connsiteX2671" fmla="*/ 621380 w 11658599"/>
              <a:gd name="connsiteY2671" fmla="*/ 822660 h 4920412"/>
              <a:gd name="connsiteX2672" fmla="*/ 647524 w 11658599"/>
              <a:gd name="connsiteY2672" fmla="*/ 865803 h 4920412"/>
              <a:gd name="connsiteX2673" fmla="*/ 647406 w 11658599"/>
              <a:gd name="connsiteY2673" fmla="*/ 894580 h 4920412"/>
              <a:gd name="connsiteX2674" fmla="*/ 603308 w 11658599"/>
              <a:gd name="connsiteY2674" fmla="*/ 923125 h 4920412"/>
              <a:gd name="connsiteX2675" fmla="*/ 568068 w 11658599"/>
              <a:gd name="connsiteY2675" fmla="*/ 922942 h 4920412"/>
              <a:gd name="connsiteX2676" fmla="*/ 577164 w 11658599"/>
              <a:gd name="connsiteY2676" fmla="*/ 865445 h 4920412"/>
              <a:gd name="connsiteX2677" fmla="*/ 621380 w 11658599"/>
              <a:gd name="connsiteY2677" fmla="*/ 822660 h 4920412"/>
              <a:gd name="connsiteX2678" fmla="*/ 10315719 w 11658599"/>
              <a:gd name="connsiteY2678" fmla="*/ 798790 h 4920412"/>
              <a:gd name="connsiteX2679" fmla="*/ 10317949 w 11658599"/>
              <a:gd name="connsiteY2679" fmla="*/ 804180 h 4920412"/>
              <a:gd name="connsiteX2680" fmla="*/ 10307044 w 11658599"/>
              <a:gd name="connsiteY2680" fmla="*/ 813150 h 4920412"/>
              <a:gd name="connsiteX2681" fmla="*/ 10315719 w 11658599"/>
              <a:gd name="connsiteY2681" fmla="*/ 798790 h 4920412"/>
              <a:gd name="connsiteX2682" fmla="*/ 1660342 w 11658599"/>
              <a:gd name="connsiteY2682" fmla="*/ 798789 h 4920412"/>
              <a:gd name="connsiteX2683" fmla="*/ 1669016 w 11658599"/>
              <a:gd name="connsiteY2683" fmla="*/ 813149 h 4920412"/>
              <a:gd name="connsiteX2684" fmla="*/ 1658112 w 11658599"/>
              <a:gd name="connsiteY2684" fmla="*/ 804179 h 4920412"/>
              <a:gd name="connsiteX2685" fmla="*/ 9039156 w 11658599"/>
              <a:gd name="connsiteY2685" fmla="*/ 790410 h 4920412"/>
              <a:gd name="connsiteX2686" fmla="*/ 9057165 w 11658599"/>
              <a:gd name="connsiteY2686" fmla="*/ 862154 h 4920412"/>
              <a:gd name="connsiteX2687" fmla="*/ 8977706 w 11658599"/>
              <a:gd name="connsiteY2687" fmla="*/ 819432 h 4920412"/>
              <a:gd name="connsiteX2688" fmla="*/ 9039156 w 11658599"/>
              <a:gd name="connsiteY2688" fmla="*/ 790410 h 4920412"/>
              <a:gd name="connsiteX2689" fmla="*/ 2936905 w 11658599"/>
              <a:gd name="connsiteY2689" fmla="*/ 790409 h 4920412"/>
              <a:gd name="connsiteX2690" fmla="*/ 2998356 w 11658599"/>
              <a:gd name="connsiteY2690" fmla="*/ 819431 h 4920412"/>
              <a:gd name="connsiteX2691" fmla="*/ 2918896 w 11658599"/>
              <a:gd name="connsiteY2691" fmla="*/ 862153 h 4920412"/>
              <a:gd name="connsiteX2692" fmla="*/ 2936905 w 11658599"/>
              <a:gd name="connsiteY2692" fmla="*/ 790409 h 4920412"/>
              <a:gd name="connsiteX2693" fmla="*/ 10392122 w 11658599"/>
              <a:gd name="connsiteY2693" fmla="*/ 787718 h 4920412"/>
              <a:gd name="connsiteX2694" fmla="*/ 10430306 w 11658599"/>
              <a:gd name="connsiteY2694" fmla="*/ 798250 h 4920412"/>
              <a:gd name="connsiteX2695" fmla="*/ 10405629 w 11658599"/>
              <a:gd name="connsiteY2695" fmla="*/ 836171 h 4920412"/>
              <a:gd name="connsiteX2696" fmla="*/ 10396070 w 11658599"/>
              <a:gd name="connsiteY2696" fmla="*/ 834546 h 4920412"/>
              <a:gd name="connsiteX2697" fmla="*/ 10359818 w 11658599"/>
              <a:gd name="connsiteY2697" fmla="*/ 812911 h 4920412"/>
              <a:gd name="connsiteX2698" fmla="*/ 10392122 w 11658599"/>
              <a:gd name="connsiteY2698" fmla="*/ 787718 h 4920412"/>
              <a:gd name="connsiteX2699" fmla="*/ 1583939 w 11658599"/>
              <a:gd name="connsiteY2699" fmla="*/ 787717 h 4920412"/>
              <a:gd name="connsiteX2700" fmla="*/ 1616244 w 11658599"/>
              <a:gd name="connsiteY2700" fmla="*/ 812910 h 4920412"/>
              <a:gd name="connsiteX2701" fmla="*/ 1579992 w 11658599"/>
              <a:gd name="connsiteY2701" fmla="*/ 834545 h 4920412"/>
              <a:gd name="connsiteX2702" fmla="*/ 1570432 w 11658599"/>
              <a:gd name="connsiteY2702" fmla="*/ 836170 h 4920412"/>
              <a:gd name="connsiteX2703" fmla="*/ 1545756 w 11658599"/>
              <a:gd name="connsiteY2703" fmla="*/ 798249 h 4920412"/>
              <a:gd name="connsiteX2704" fmla="*/ 1583939 w 11658599"/>
              <a:gd name="connsiteY2704" fmla="*/ 787717 h 4920412"/>
              <a:gd name="connsiteX2705" fmla="*/ 10342109 w 11658599"/>
              <a:gd name="connsiteY2705" fmla="*/ 784310 h 4920412"/>
              <a:gd name="connsiteX2706" fmla="*/ 10333491 w 11658599"/>
              <a:gd name="connsiteY2706" fmla="*/ 841688 h 4920412"/>
              <a:gd name="connsiteX2707" fmla="*/ 10317949 w 11658599"/>
              <a:gd name="connsiteY2707" fmla="*/ 804180 h 4920412"/>
              <a:gd name="connsiteX2708" fmla="*/ 1633952 w 11658599"/>
              <a:gd name="connsiteY2708" fmla="*/ 784309 h 4920412"/>
              <a:gd name="connsiteX2709" fmla="*/ 1658112 w 11658599"/>
              <a:gd name="connsiteY2709" fmla="*/ 804179 h 4920412"/>
              <a:gd name="connsiteX2710" fmla="*/ 1642570 w 11658599"/>
              <a:gd name="connsiteY2710" fmla="*/ 841687 h 4920412"/>
              <a:gd name="connsiteX2711" fmla="*/ 1633952 w 11658599"/>
              <a:gd name="connsiteY2711" fmla="*/ 784309 h 4920412"/>
              <a:gd name="connsiteX2712" fmla="*/ 269436 w 11658599"/>
              <a:gd name="connsiteY2712" fmla="*/ 777965 h 4920412"/>
              <a:gd name="connsiteX2713" fmla="*/ 304256 w 11658599"/>
              <a:gd name="connsiteY2713" fmla="*/ 864189 h 4920412"/>
              <a:gd name="connsiteX2714" fmla="*/ 269016 w 11658599"/>
              <a:gd name="connsiteY2714" fmla="*/ 864007 h 4920412"/>
              <a:gd name="connsiteX2715" fmla="*/ 269436 w 11658599"/>
              <a:gd name="connsiteY2715" fmla="*/ 777965 h 4920412"/>
              <a:gd name="connsiteX2716" fmla="*/ 22976 w 11658599"/>
              <a:gd name="connsiteY2716" fmla="*/ 762411 h 4920412"/>
              <a:gd name="connsiteX2717" fmla="*/ 8886 w 11658599"/>
              <a:gd name="connsiteY2717" fmla="*/ 808905 h 4920412"/>
              <a:gd name="connsiteX2718" fmla="*/ 0 w 11658599"/>
              <a:gd name="connsiteY2718" fmla="*/ 814247 h 4920412"/>
              <a:gd name="connsiteX2719" fmla="*/ 0 w 11658599"/>
              <a:gd name="connsiteY2719" fmla="*/ 768697 h 4920412"/>
              <a:gd name="connsiteX2720" fmla="*/ 11596435 w 11658599"/>
              <a:gd name="connsiteY2720" fmla="*/ 762325 h 4920412"/>
              <a:gd name="connsiteX2721" fmla="*/ 11618548 w 11658599"/>
              <a:gd name="connsiteY2721" fmla="*/ 778386 h 4920412"/>
              <a:gd name="connsiteX2722" fmla="*/ 11636383 w 11658599"/>
              <a:gd name="connsiteY2722" fmla="*/ 821348 h 4920412"/>
              <a:gd name="connsiteX2723" fmla="*/ 11539749 w 11658599"/>
              <a:gd name="connsiteY2723" fmla="*/ 864786 h 4920412"/>
              <a:gd name="connsiteX2724" fmla="*/ 11539693 w 11658599"/>
              <a:gd name="connsiteY2724" fmla="*/ 850546 h 4920412"/>
              <a:gd name="connsiteX2725" fmla="*/ 11522041 w 11658599"/>
              <a:gd name="connsiteY2725" fmla="*/ 836129 h 4920412"/>
              <a:gd name="connsiteX2726" fmla="*/ 11565894 w 11658599"/>
              <a:gd name="connsiteY2726" fmla="*/ 792985 h 4920412"/>
              <a:gd name="connsiteX2727" fmla="*/ 11574751 w 11658599"/>
              <a:gd name="connsiteY2727" fmla="*/ 821643 h 4920412"/>
              <a:gd name="connsiteX2728" fmla="*/ 11583370 w 11658599"/>
              <a:gd name="connsiteY2728" fmla="*/ 778562 h 4920412"/>
              <a:gd name="connsiteX2729" fmla="*/ 11588613 w 11658599"/>
              <a:gd name="connsiteY2729" fmla="*/ 762886 h 4920412"/>
              <a:gd name="connsiteX2730" fmla="*/ 11596435 w 11658599"/>
              <a:gd name="connsiteY2730" fmla="*/ 762325 h 4920412"/>
              <a:gd name="connsiteX2731" fmla="*/ 379626 w 11658599"/>
              <a:gd name="connsiteY2731" fmla="*/ 762324 h 4920412"/>
              <a:gd name="connsiteX2732" fmla="*/ 387448 w 11658599"/>
              <a:gd name="connsiteY2732" fmla="*/ 762885 h 4920412"/>
              <a:gd name="connsiteX2733" fmla="*/ 392692 w 11658599"/>
              <a:gd name="connsiteY2733" fmla="*/ 778561 h 4920412"/>
              <a:gd name="connsiteX2734" fmla="*/ 401309 w 11658599"/>
              <a:gd name="connsiteY2734" fmla="*/ 821642 h 4920412"/>
              <a:gd name="connsiteX2735" fmla="*/ 410168 w 11658599"/>
              <a:gd name="connsiteY2735" fmla="*/ 792984 h 4920412"/>
              <a:gd name="connsiteX2736" fmla="*/ 454020 w 11658599"/>
              <a:gd name="connsiteY2736" fmla="*/ 836128 h 4920412"/>
              <a:gd name="connsiteX2737" fmla="*/ 436368 w 11658599"/>
              <a:gd name="connsiteY2737" fmla="*/ 850545 h 4920412"/>
              <a:gd name="connsiteX2738" fmla="*/ 436312 w 11658599"/>
              <a:gd name="connsiteY2738" fmla="*/ 864785 h 4920412"/>
              <a:gd name="connsiteX2739" fmla="*/ 339680 w 11658599"/>
              <a:gd name="connsiteY2739" fmla="*/ 821347 h 4920412"/>
              <a:gd name="connsiteX2740" fmla="*/ 357512 w 11658599"/>
              <a:gd name="connsiteY2740" fmla="*/ 778385 h 4920412"/>
              <a:gd name="connsiteX2741" fmla="*/ 379626 w 11658599"/>
              <a:gd name="connsiteY2741" fmla="*/ 762324 h 4920412"/>
              <a:gd name="connsiteX2742" fmla="*/ 10042699 w 11658599"/>
              <a:gd name="connsiteY2742" fmla="*/ 757028 h 4920412"/>
              <a:gd name="connsiteX2743" fmla="*/ 10183726 w 11658599"/>
              <a:gd name="connsiteY2743" fmla="*/ 799449 h 4920412"/>
              <a:gd name="connsiteX2744" fmla="*/ 10042699 w 11658599"/>
              <a:gd name="connsiteY2744" fmla="*/ 757028 h 4920412"/>
              <a:gd name="connsiteX2745" fmla="*/ 1933361 w 11658599"/>
              <a:gd name="connsiteY2745" fmla="*/ 757027 h 4920412"/>
              <a:gd name="connsiteX2746" fmla="*/ 1792336 w 11658599"/>
              <a:gd name="connsiteY2746" fmla="*/ 799448 h 4920412"/>
              <a:gd name="connsiteX2747" fmla="*/ 1933361 w 11658599"/>
              <a:gd name="connsiteY2747" fmla="*/ 757027 h 4920412"/>
              <a:gd name="connsiteX2748" fmla="*/ 10650194 w 11658599"/>
              <a:gd name="connsiteY2748" fmla="*/ 754151 h 4920412"/>
              <a:gd name="connsiteX2749" fmla="*/ 10588865 w 11658599"/>
              <a:gd name="connsiteY2749" fmla="*/ 811831 h 4920412"/>
              <a:gd name="connsiteX2750" fmla="*/ 10578505 w 11658599"/>
              <a:gd name="connsiteY2750" fmla="*/ 816199 h 4920412"/>
              <a:gd name="connsiteX2751" fmla="*/ 10544705 w 11658599"/>
              <a:gd name="connsiteY2751" fmla="*/ 783355 h 4920412"/>
              <a:gd name="connsiteX2752" fmla="*/ 10650194 w 11658599"/>
              <a:gd name="connsiteY2752" fmla="*/ 754151 h 4920412"/>
              <a:gd name="connsiteX2753" fmla="*/ 1325868 w 11658599"/>
              <a:gd name="connsiteY2753" fmla="*/ 754150 h 4920412"/>
              <a:gd name="connsiteX2754" fmla="*/ 1431356 w 11658599"/>
              <a:gd name="connsiteY2754" fmla="*/ 783354 h 4920412"/>
              <a:gd name="connsiteX2755" fmla="*/ 1397556 w 11658599"/>
              <a:gd name="connsiteY2755" fmla="*/ 816198 h 4920412"/>
              <a:gd name="connsiteX2756" fmla="*/ 1387196 w 11658599"/>
              <a:gd name="connsiteY2756" fmla="*/ 811830 h 4920412"/>
              <a:gd name="connsiteX2757" fmla="*/ 1325868 w 11658599"/>
              <a:gd name="connsiteY2757" fmla="*/ 754150 h 4920412"/>
              <a:gd name="connsiteX2758" fmla="*/ 11208096 w 11658599"/>
              <a:gd name="connsiteY2758" fmla="*/ 749911 h 4920412"/>
              <a:gd name="connsiteX2759" fmla="*/ 11239981 w 11658599"/>
              <a:gd name="connsiteY2759" fmla="*/ 751463 h 4920412"/>
              <a:gd name="connsiteX2760" fmla="*/ 11240220 w 11658599"/>
              <a:gd name="connsiteY2760" fmla="*/ 808841 h 4920412"/>
              <a:gd name="connsiteX2761" fmla="*/ 11187208 w 11658599"/>
              <a:gd name="connsiteY2761" fmla="*/ 765999 h 4920412"/>
              <a:gd name="connsiteX2762" fmla="*/ 11208096 w 11658599"/>
              <a:gd name="connsiteY2762" fmla="*/ 749911 h 4920412"/>
              <a:gd name="connsiteX2763" fmla="*/ 767965 w 11658599"/>
              <a:gd name="connsiteY2763" fmla="*/ 749910 h 4920412"/>
              <a:gd name="connsiteX2764" fmla="*/ 788854 w 11658599"/>
              <a:gd name="connsiteY2764" fmla="*/ 765998 h 4920412"/>
              <a:gd name="connsiteX2765" fmla="*/ 735842 w 11658599"/>
              <a:gd name="connsiteY2765" fmla="*/ 808840 h 4920412"/>
              <a:gd name="connsiteX2766" fmla="*/ 736080 w 11658599"/>
              <a:gd name="connsiteY2766" fmla="*/ 751462 h 4920412"/>
              <a:gd name="connsiteX2767" fmla="*/ 767965 w 11658599"/>
              <a:gd name="connsiteY2767" fmla="*/ 749910 h 4920412"/>
              <a:gd name="connsiteX2768" fmla="*/ 10482778 w 11658599"/>
              <a:gd name="connsiteY2768" fmla="*/ 740513 h 4920412"/>
              <a:gd name="connsiteX2769" fmla="*/ 10486393 w 11658599"/>
              <a:gd name="connsiteY2769" fmla="*/ 844567 h 4920412"/>
              <a:gd name="connsiteX2770" fmla="*/ 10465666 w 11658599"/>
              <a:gd name="connsiteY2770" fmla="*/ 841091 h 4920412"/>
              <a:gd name="connsiteX2771" fmla="*/ 10482778 w 11658599"/>
              <a:gd name="connsiteY2771" fmla="*/ 740513 h 4920412"/>
              <a:gd name="connsiteX2772" fmla="*/ 1493284 w 11658599"/>
              <a:gd name="connsiteY2772" fmla="*/ 740512 h 4920412"/>
              <a:gd name="connsiteX2773" fmla="*/ 1510396 w 11658599"/>
              <a:gd name="connsiteY2773" fmla="*/ 841090 h 4920412"/>
              <a:gd name="connsiteX2774" fmla="*/ 1489668 w 11658599"/>
              <a:gd name="connsiteY2774" fmla="*/ 844566 h 4920412"/>
              <a:gd name="connsiteX2775" fmla="*/ 1493284 w 11658599"/>
              <a:gd name="connsiteY2775" fmla="*/ 740512 h 4920412"/>
              <a:gd name="connsiteX2776" fmla="*/ 8484433 w 11658599"/>
              <a:gd name="connsiteY2776" fmla="*/ 735544 h 4920412"/>
              <a:gd name="connsiteX2777" fmla="*/ 8440573 w 11658599"/>
              <a:gd name="connsiteY2777" fmla="*/ 764504 h 4920412"/>
              <a:gd name="connsiteX2778" fmla="*/ 8470098 w 11658599"/>
              <a:gd name="connsiteY2778" fmla="*/ 789537 h 4920412"/>
              <a:gd name="connsiteX2779" fmla="*/ 8483332 w 11658599"/>
              <a:gd name="connsiteY2779" fmla="*/ 790328 h 4920412"/>
              <a:gd name="connsiteX2780" fmla="*/ 8493347 w 11658599"/>
              <a:gd name="connsiteY2780" fmla="*/ 764265 h 4920412"/>
              <a:gd name="connsiteX2781" fmla="*/ 8484433 w 11658599"/>
              <a:gd name="connsiteY2781" fmla="*/ 735544 h 4920412"/>
              <a:gd name="connsiteX2782" fmla="*/ 3491628 w 11658599"/>
              <a:gd name="connsiteY2782" fmla="*/ 735543 h 4920412"/>
              <a:gd name="connsiteX2783" fmla="*/ 3482714 w 11658599"/>
              <a:gd name="connsiteY2783" fmla="*/ 764264 h 4920412"/>
              <a:gd name="connsiteX2784" fmla="*/ 3492730 w 11658599"/>
              <a:gd name="connsiteY2784" fmla="*/ 790327 h 4920412"/>
              <a:gd name="connsiteX2785" fmla="*/ 3505962 w 11658599"/>
              <a:gd name="connsiteY2785" fmla="*/ 789536 h 4920412"/>
              <a:gd name="connsiteX2786" fmla="*/ 3535488 w 11658599"/>
              <a:gd name="connsiteY2786" fmla="*/ 764503 h 4920412"/>
              <a:gd name="connsiteX2787" fmla="*/ 3491628 w 11658599"/>
              <a:gd name="connsiteY2787" fmla="*/ 735543 h 4920412"/>
              <a:gd name="connsiteX2788" fmla="*/ 10764417 w 11658599"/>
              <a:gd name="connsiteY2788" fmla="*/ 724890 h 4920412"/>
              <a:gd name="connsiteX2789" fmla="*/ 10958041 w 11658599"/>
              <a:gd name="connsiteY2789" fmla="*/ 738239 h 4920412"/>
              <a:gd name="connsiteX2790" fmla="*/ 10887798 w 11658599"/>
              <a:gd name="connsiteY2790" fmla="*/ 753077 h 4920412"/>
              <a:gd name="connsiteX2791" fmla="*/ 10931952 w 11658599"/>
              <a:gd name="connsiteY2791" fmla="*/ 795919 h 4920412"/>
              <a:gd name="connsiteX2792" fmla="*/ 10879243 w 11658599"/>
              <a:gd name="connsiteY2792" fmla="*/ 824878 h 4920412"/>
              <a:gd name="connsiteX2793" fmla="*/ 10764417 w 11658599"/>
              <a:gd name="connsiteY2793" fmla="*/ 724890 h 4920412"/>
              <a:gd name="connsiteX2794" fmla="*/ 1211643 w 11658599"/>
              <a:gd name="connsiteY2794" fmla="*/ 724889 h 4920412"/>
              <a:gd name="connsiteX2795" fmla="*/ 1096820 w 11658599"/>
              <a:gd name="connsiteY2795" fmla="*/ 824877 h 4920412"/>
              <a:gd name="connsiteX2796" fmla="*/ 1044108 w 11658599"/>
              <a:gd name="connsiteY2796" fmla="*/ 795918 h 4920412"/>
              <a:gd name="connsiteX2797" fmla="*/ 1088263 w 11658599"/>
              <a:gd name="connsiteY2797" fmla="*/ 753076 h 4920412"/>
              <a:gd name="connsiteX2798" fmla="*/ 1018020 w 11658599"/>
              <a:gd name="connsiteY2798" fmla="*/ 738238 h 4920412"/>
              <a:gd name="connsiteX2799" fmla="*/ 1211643 w 11658599"/>
              <a:gd name="connsiteY2799" fmla="*/ 724889 h 4920412"/>
              <a:gd name="connsiteX2800" fmla="*/ 8915660 w 11658599"/>
              <a:gd name="connsiteY2800" fmla="*/ 719149 h 4920412"/>
              <a:gd name="connsiteX2801" fmla="*/ 8959815 w 11658599"/>
              <a:gd name="connsiteY2801" fmla="*/ 747568 h 4920412"/>
              <a:gd name="connsiteX2802" fmla="*/ 8968729 w 11658599"/>
              <a:gd name="connsiteY2802" fmla="*/ 776351 h 4920412"/>
              <a:gd name="connsiteX2803" fmla="*/ 8949777 w 11658599"/>
              <a:gd name="connsiteY2803" fmla="*/ 798444 h 4920412"/>
              <a:gd name="connsiteX2804" fmla="*/ 8872040 w 11658599"/>
              <a:gd name="connsiteY2804" fmla="*/ 791189 h 4920412"/>
              <a:gd name="connsiteX2805" fmla="*/ 8871738 w 11658599"/>
              <a:gd name="connsiteY2805" fmla="*/ 733748 h 4920412"/>
              <a:gd name="connsiteX2806" fmla="*/ 8915660 w 11658599"/>
              <a:gd name="connsiteY2806" fmla="*/ 719149 h 4920412"/>
              <a:gd name="connsiteX2807" fmla="*/ 3060400 w 11658599"/>
              <a:gd name="connsiteY2807" fmla="*/ 719148 h 4920412"/>
              <a:gd name="connsiteX2808" fmla="*/ 3104323 w 11658599"/>
              <a:gd name="connsiteY2808" fmla="*/ 733747 h 4920412"/>
              <a:gd name="connsiteX2809" fmla="*/ 3104021 w 11658599"/>
              <a:gd name="connsiteY2809" fmla="*/ 791188 h 4920412"/>
              <a:gd name="connsiteX2810" fmla="*/ 3026283 w 11658599"/>
              <a:gd name="connsiteY2810" fmla="*/ 798443 h 4920412"/>
              <a:gd name="connsiteX2811" fmla="*/ 3007332 w 11658599"/>
              <a:gd name="connsiteY2811" fmla="*/ 776350 h 4920412"/>
              <a:gd name="connsiteX2812" fmla="*/ 3016246 w 11658599"/>
              <a:gd name="connsiteY2812" fmla="*/ 747567 h 4920412"/>
              <a:gd name="connsiteX2813" fmla="*/ 3060400 w 11658599"/>
              <a:gd name="connsiteY2813" fmla="*/ 719148 h 4920412"/>
              <a:gd name="connsiteX2814" fmla="*/ 11045999 w 11658599"/>
              <a:gd name="connsiteY2814" fmla="*/ 680553 h 4920412"/>
              <a:gd name="connsiteX2815" fmla="*/ 11055032 w 11658599"/>
              <a:gd name="connsiteY2815" fmla="*/ 752298 h 4920412"/>
              <a:gd name="connsiteX2816" fmla="*/ 11019910 w 11658599"/>
              <a:gd name="connsiteY2816" fmla="*/ 766778 h 4920412"/>
              <a:gd name="connsiteX2817" fmla="*/ 11045999 w 11658599"/>
              <a:gd name="connsiteY2817" fmla="*/ 680553 h 4920412"/>
              <a:gd name="connsiteX2818" fmla="*/ 930061 w 11658599"/>
              <a:gd name="connsiteY2818" fmla="*/ 680552 h 4920412"/>
              <a:gd name="connsiteX2819" fmla="*/ 956152 w 11658599"/>
              <a:gd name="connsiteY2819" fmla="*/ 766777 h 4920412"/>
              <a:gd name="connsiteX2820" fmla="*/ 921030 w 11658599"/>
              <a:gd name="connsiteY2820" fmla="*/ 752297 h 4920412"/>
              <a:gd name="connsiteX2821" fmla="*/ 930061 w 11658599"/>
              <a:gd name="connsiteY2821" fmla="*/ 680552 h 4920412"/>
              <a:gd name="connsiteX2822" fmla="*/ 11107567 w 11658599"/>
              <a:gd name="connsiteY2822" fmla="*/ 680258 h 4920412"/>
              <a:gd name="connsiteX2823" fmla="*/ 11098267 w 11658599"/>
              <a:gd name="connsiteY2823" fmla="*/ 740058 h 4920412"/>
              <a:gd name="connsiteX2824" fmla="*/ 11081416 w 11658599"/>
              <a:gd name="connsiteY2824" fmla="*/ 737699 h 4920412"/>
              <a:gd name="connsiteX2825" fmla="*/ 11107567 w 11658599"/>
              <a:gd name="connsiteY2825" fmla="*/ 680258 h 4920412"/>
              <a:gd name="connsiteX2826" fmla="*/ 868494 w 11658599"/>
              <a:gd name="connsiteY2826" fmla="*/ 680257 h 4920412"/>
              <a:gd name="connsiteX2827" fmla="*/ 894646 w 11658599"/>
              <a:gd name="connsiteY2827" fmla="*/ 737698 h 4920412"/>
              <a:gd name="connsiteX2828" fmla="*/ 877796 w 11658599"/>
              <a:gd name="connsiteY2828" fmla="*/ 740057 h 4920412"/>
              <a:gd name="connsiteX2829" fmla="*/ 868494 w 11658599"/>
              <a:gd name="connsiteY2829" fmla="*/ 680257 h 4920412"/>
              <a:gd name="connsiteX2830" fmla="*/ 7959126 w 11658599"/>
              <a:gd name="connsiteY2830" fmla="*/ 635846 h 4920412"/>
              <a:gd name="connsiteX2831" fmla="*/ 7938148 w 11658599"/>
              <a:gd name="connsiteY2831" fmla="*/ 651839 h 4920412"/>
              <a:gd name="connsiteX2832" fmla="*/ 7978112 w 11658599"/>
              <a:gd name="connsiteY2832" fmla="*/ 673409 h 4920412"/>
              <a:gd name="connsiteX2833" fmla="*/ 7985230 w 11658599"/>
              <a:gd name="connsiteY2833" fmla="*/ 672224 h 4920412"/>
              <a:gd name="connsiteX2834" fmla="*/ 7990921 w 11658599"/>
              <a:gd name="connsiteY2834" fmla="*/ 637360 h 4920412"/>
              <a:gd name="connsiteX2835" fmla="*/ 7959126 w 11658599"/>
              <a:gd name="connsiteY2835" fmla="*/ 635846 h 4920412"/>
              <a:gd name="connsiteX2836" fmla="*/ 4016935 w 11658599"/>
              <a:gd name="connsiteY2836" fmla="*/ 635845 h 4920412"/>
              <a:gd name="connsiteX2837" fmla="*/ 3985139 w 11658599"/>
              <a:gd name="connsiteY2837" fmla="*/ 637359 h 4920412"/>
              <a:gd name="connsiteX2838" fmla="*/ 3990830 w 11658599"/>
              <a:gd name="connsiteY2838" fmla="*/ 672223 h 4920412"/>
              <a:gd name="connsiteX2839" fmla="*/ 3997949 w 11658599"/>
              <a:gd name="connsiteY2839" fmla="*/ 673408 h 4920412"/>
              <a:gd name="connsiteX2840" fmla="*/ 4037912 w 11658599"/>
              <a:gd name="connsiteY2840" fmla="*/ 651838 h 4920412"/>
              <a:gd name="connsiteX2841" fmla="*/ 4016935 w 11658599"/>
              <a:gd name="connsiteY2841" fmla="*/ 635845 h 4920412"/>
              <a:gd name="connsiteX2842" fmla="*/ 11345052 w 11658599"/>
              <a:gd name="connsiteY2842" fmla="*/ 621680 h 4920412"/>
              <a:gd name="connsiteX2843" fmla="*/ 11468426 w 11658599"/>
              <a:gd name="connsiteY2843" fmla="*/ 649923 h 4920412"/>
              <a:gd name="connsiteX2844" fmla="*/ 11424811 w 11658599"/>
              <a:gd name="connsiteY2844" fmla="*/ 736085 h 4920412"/>
              <a:gd name="connsiteX2845" fmla="*/ 11477704 w 11658599"/>
              <a:gd name="connsiteY2845" fmla="*/ 764623 h 4920412"/>
              <a:gd name="connsiteX2846" fmla="*/ 11513241 w 11658599"/>
              <a:gd name="connsiteY2846" fmla="*/ 836129 h 4920412"/>
              <a:gd name="connsiteX2847" fmla="*/ 11478181 w 11658599"/>
              <a:gd name="connsiteY2847" fmla="*/ 865025 h 4920412"/>
              <a:gd name="connsiteX2848" fmla="*/ 11539812 w 11658599"/>
              <a:gd name="connsiteY2848" fmla="*/ 879209 h 4920412"/>
              <a:gd name="connsiteX2849" fmla="*/ 11488898 w 11658599"/>
              <a:gd name="connsiteY2849" fmla="*/ 929169 h 4920412"/>
              <a:gd name="connsiteX2850" fmla="*/ 11425646 w 11658599"/>
              <a:gd name="connsiteY2850" fmla="*/ 908407 h 4920412"/>
              <a:gd name="connsiteX2851" fmla="*/ 11460768 w 11658599"/>
              <a:gd name="connsiteY2851" fmla="*/ 893865 h 4920412"/>
              <a:gd name="connsiteX2852" fmla="*/ 11469325 w 11658599"/>
              <a:gd name="connsiteY2852" fmla="*/ 836242 h 4920412"/>
              <a:gd name="connsiteX2853" fmla="*/ 11381190 w 11658599"/>
              <a:gd name="connsiteY2853" fmla="*/ 822422 h 4920412"/>
              <a:gd name="connsiteX2854" fmla="*/ 11354505 w 11658599"/>
              <a:gd name="connsiteY2854" fmla="*/ 765100 h 4920412"/>
              <a:gd name="connsiteX2855" fmla="*/ 11416192 w 11658599"/>
              <a:gd name="connsiteY2855" fmla="*/ 793582 h 4920412"/>
              <a:gd name="connsiteX2856" fmla="*/ 11363061 w 11658599"/>
              <a:gd name="connsiteY2856" fmla="*/ 722020 h 4920412"/>
              <a:gd name="connsiteX2857" fmla="*/ 11345052 w 11658599"/>
              <a:gd name="connsiteY2857" fmla="*/ 621680 h 4920412"/>
              <a:gd name="connsiteX2858" fmla="*/ 631010 w 11658599"/>
              <a:gd name="connsiteY2858" fmla="*/ 621679 h 4920412"/>
              <a:gd name="connsiteX2859" fmla="*/ 613000 w 11658599"/>
              <a:gd name="connsiteY2859" fmla="*/ 722019 h 4920412"/>
              <a:gd name="connsiteX2860" fmla="*/ 559868 w 11658599"/>
              <a:gd name="connsiteY2860" fmla="*/ 793581 h 4920412"/>
              <a:gd name="connsiteX2861" fmla="*/ 621556 w 11658599"/>
              <a:gd name="connsiteY2861" fmla="*/ 765099 h 4920412"/>
              <a:gd name="connsiteX2862" fmla="*/ 594872 w 11658599"/>
              <a:gd name="connsiteY2862" fmla="*/ 822421 h 4920412"/>
              <a:gd name="connsiteX2863" fmla="*/ 506736 w 11658599"/>
              <a:gd name="connsiteY2863" fmla="*/ 836241 h 4920412"/>
              <a:gd name="connsiteX2864" fmla="*/ 515292 w 11658599"/>
              <a:gd name="connsiteY2864" fmla="*/ 893864 h 4920412"/>
              <a:gd name="connsiteX2865" fmla="*/ 550416 w 11658599"/>
              <a:gd name="connsiteY2865" fmla="*/ 908406 h 4920412"/>
              <a:gd name="connsiteX2866" fmla="*/ 487164 w 11658599"/>
              <a:gd name="connsiteY2866" fmla="*/ 929168 h 4920412"/>
              <a:gd name="connsiteX2867" fmla="*/ 436248 w 11658599"/>
              <a:gd name="connsiteY2867" fmla="*/ 879208 h 4920412"/>
              <a:gd name="connsiteX2868" fmla="*/ 497880 w 11658599"/>
              <a:gd name="connsiteY2868" fmla="*/ 865024 h 4920412"/>
              <a:gd name="connsiteX2869" fmla="*/ 462820 w 11658599"/>
              <a:gd name="connsiteY2869" fmla="*/ 836128 h 4920412"/>
              <a:gd name="connsiteX2870" fmla="*/ 498358 w 11658599"/>
              <a:gd name="connsiteY2870" fmla="*/ 764622 h 4920412"/>
              <a:gd name="connsiteX2871" fmla="*/ 551250 w 11658599"/>
              <a:gd name="connsiteY2871" fmla="*/ 736084 h 4920412"/>
              <a:gd name="connsiteX2872" fmla="*/ 507636 w 11658599"/>
              <a:gd name="connsiteY2872" fmla="*/ 649922 h 4920412"/>
              <a:gd name="connsiteX2873" fmla="*/ 631010 w 11658599"/>
              <a:gd name="connsiteY2873" fmla="*/ 621679 h 4920412"/>
              <a:gd name="connsiteX2874" fmla="*/ 7311443 w 11658599"/>
              <a:gd name="connsiteY2874" fmla="*/ 295761 h 4920412"/>
              <a:gd name="connsiteX2875" fmla="*/ 7241256 w 11658599"/>
              <a:gd name="connsiteY2875" fmla="*/ 353623 h 4920412"/>
              <a:gd name="connsiteX2876" fmla="*/ 7241432 w 11658599"/>
              <a:gd name="connsiteY2876" fmla="*/ 382343 h 4920412"/>
              <a:gd name="connsiteX2877" fmla="*/ 7311443 w 11658599"/>
              <a:gd name="connsiteY2877" fmla="*/ 295761 h 4920412"/>
              <a:gd name="connsiteX2878" fmla="*/ 4664617 w 11658599"/>
              <a:gd name="connsiteY2878" fmla="*/ 295760 h 4920412"/>
              <a:gd name="connsiteX2879" fmla="*/ 4734629 w 11658599"/>
              <a:gd name="connsiteY2879" fmla="*/ 382342 h 4920412"/>
              <a:gd name="connsiteX2880" fmla="*/ 4734804 w 11658599"/>
              <a:gd name="connsiteY2880" fmla="*/ 353622 h 4920412"/>
              <a:gd name="connsiteX2881" fmla="*/ 4664617 w 11658599"/>
              <a:gd name="connsiteY2881" fmla="*/ 295760 h 4920412"/>
              <a:gd name="connsiteX2882" fmla="*/ 7082578 w 11658599"/>
              <a:gd name="connsiteY2882" fmla="*/ 282538 h 4920412"/>
              <a:gd name="connsiteX2883" fmla="*/ 7081449 w 11658599"/>
              <a:gd name="connsiteY2883" fmla="*/ 293442 h 4920412"/>
              <a:gd name="connsiteX2884" fmla="*/ 7084440 w 11658599"/>
              <a:gd name="connsiteY2884" fmla="*/ 294256 h 4920412"/>
              <a:gd name="connsiteX2885" fmla="*/ 4893482 w 11658599"/>
              <a:gd name="connsiteY2885" fmla="*/ 282537 h 4920412"/>
              <a:gd name="connsiteX2886" fmla="*/ 4891620 w 11658599"/>
              <a:gd name="connsiteY2886" fmla="*/ 294258 h 4920412"/>
              <a:gd name="connsiteX2887" fmla="*/ 4894611 w 11658599"/>
              <a:gd name="connsiteY2887" fmla="*/ 293443 h 4920412"/>
              <a:gd name="connsiteX2888" fmla="*/ 7014814 w 11658599"/>
              <a:gd name="connsiteY2888" fmla="*/ 237577 h 4920412"/>
              <a:gd name="connsiteX2889" fmla="*/ 7017131 w 11658599"/>
              <a:gd name="connsiteY2889" fmla="*/ 240057 h 4920412"/>
              <a:gd name="connsiteX2890" fmla="*/ 7020204 w 11658599"/>
              <a:gd name="connsiteY2890" fmla="*/ 241641 h 4920412"/>
              <a:gd name="connsiteX2891" fmla="*/ 7020645 w 11658599"/>
              <a:gd name="connsiteY2891" fmla="*/ 239696 h 4920412"/>
              <a:gd name="connsiteX2892" fmla="*/ 4961249 w 11658599"/>
              <a:gd name="connsiteY2892" fmla="*/ 237575 h 4920412"/>
              <a:gd name="connsiteX2893" fmla="*/ 4955415 w 11658599"/>
              <a:gd name="connsiteY2893" fmla="*/ 239695 h 4920412"/>
              <a:gd name="connsiteX2894" fmla="*/ 4955856 w 11658599"/>
              <a:gd name="connsiteY2894" fmla="*/ 241642 h 4920412"/>
              <a:gd name="connsiteX2895" fmla="*/ 4958930 w 11658599"/>
              <a:gd name="connsiteY2895" fmla="*/ 240058 h 4920412"/>
              <a:gd name="connsiteX2896" fmla="*/ 5898459 w 11658599"/>
              <a:gd name="connsiteY2896" fmla="*/ 0 h 4920412"/>
              <a:gd name="connsiteX2897" fmla="*/ 5918484 w 11658599"/>
              <a:gd name="connsiteY2897" fmla="*/ 24735 h 4920412"/>
              <a:gd name="connsiteX2898" fmla="*/ 5925132 w 11658599"/>
              <a:gd name="connsiteY2898" fmla="*/ 29622 h 4920412"/>
              <a:gd name="connsiteX2899" fmla="*/ 5970884 w 11658599"/>
              <a:gd name="connsiteY2899" fmla="*/ 32123 h 4920412"/>
              <a:gd name="connsiteX2900" fmla="*/ 5988027 w 11658599"/>
              <a:gd name="connsiteY2900" fmla="*/ 35065 h 4920412"/>
              <a:gd name="connsiteX2901" fmla="*/ 6005176 w 11658599"/>
              <a:gd name="connsiteY2901" fmla="*/ 32122 h 4920412"/>
              <a:gd name="connsiteX2902" fmla="*/ 6050932 w 11658599"/>
              <a:gd name="connsiteY2902" fmla="*/ 29621 h 4920412"/>
              <a:gd name="connsiteX2903" fmla="*/ 6057576 w 11658599"/>
              <a:gd name="connsiteY2903" fmla="*/ 24736 h 4920412"/>
              <a:gd name="connsiteX2904" fmla="*/ 6077601 w 11658599"/>
              <a:gd name="connsiteY2904" fmla="*/ 1 h 4920412"/>
              <a:gd name="connsiteX2905" fmla="*/ 6324237 w 11658599"/>
              <a:gd name="connsiteY2905" fmla="*/ 27584 h 4920412"/>
              <a:gd name="connsiteX2906" fmla="*/ 6324532 w 11658599"/>
              <a:gd name="connsiteY2906" fmla="*/ 85025 h 4920412"/>
              <a:gd name="connsiteX2907" fmla="*/ 6386345 w 11658599"/>
              <a:gd name="connsiteY2907" fmla="*/ 127804 h 4920412"/>
              <a:gd name="connsiteX2908" fmla="*/ 6720576 w 11658599"/>
              <a:gd name="connsiteY2908" fmla="*/ 68812 h 4920412"/>
              <a:gd name="connsiteX2909" fmla="*/ 6694368 w 11658599"/>
              <a:gd name="connsiteY2909" fmla="*/ 126372 h 4920412"/>
              <a:gd name="connsiteX2910" fmla="*/ 6701755 w 11658599"/>
              <a:gd name="connsiteY2910" fmla="*/ 134803 h 4920412"/>
              <a:gd name="connsiteX2911" fmla="*/ 6705409 w 11658599"/>
              <a:gd name="connsiteY2911" fmla="*/ 134194 h 4920412"/>
              <a:gd name="connsiteX2912" fmla="*/ 6758409 w 11658599"/>
              <a:gd name="connsiteY2912" fmla="*/ 134810 h 4920412"/>
              <a:gd name="connsiteX2913" fmla="*/ 6811578 w 11658599"/>
              <a:gd name="connsiteY2913" fmla="*/ 146828 h 4920412"/>
              <a:gd name="connsiteX2914" fmla="*/ 6830374 w 11658599"/>
              <a:gd name="connsiteY2914" fmla="*/ 136693 h 4920412"/>
              <a:gd name="connsiteX2915" fmla="*/ 6958480 w 11658599"/>
              <a:gd name="connsiteY2915" fmla="*/ 125116 h 4920412"/>
              <a:gd name="connsiteX2916" fmla="*/ 6975831 w 11658599"/>
              <a:gd name="connsiteY2916" fmla="*/ 81972 h 4920412"/>
              <a:gd name="connsiteX2917" fmla="*/ 7002396 w 11658599"/>
              <a:gd name="connsiteY2917" fmla="*/ 96213 h 4920412"/>
              <a:gd name="connsiteX2918" fmla="*/ 6950044 w 11658599"/>
              <a:gd name="connsiteY2918" fmla="*/ 211340 h 4920412"/>
              <a:gd name="connsiteX2919" fmla="*/ 7169813 w 11658599"/>
              <a:gd name="connsiteY2919" fmla="*/ 138395 h 4920412"/>
              <a:gd name="connsiteX2920" fmla="*/ 7222706 w 11658599"/>
              <a:gd name="connsiteY2920" fmla="*/ 138157 h 4920412"/>
              <a:gd name="connsiteX2921" fmla="*/ 7187766 w 11658599"/>
              <a:gd name="connsiteY2921" fmla="*/ 210259 h 4920412"/>
              <a:gd name="connsiteX2922" fmla="*/ 7205776 w 11658599"/>
              <a:gd name="connsiteY2922" fmla="*/ 282004 h 4920412"/>
              <a:gd name="connsiteX2923" fmla="*/ 7328856 w 11658599"/>
              <a:gd name="connsiteY2923" fmla="*/ 252680 h 4920412"/>
              <a:gd name="connsiteX2924" fmla="*/ 7363915 w 11658599"/>
              <a:gd name="connsiteY2924" fmla="*/ 209424 h 4920412"/>
              <a:gd name="connsiteX2925" fmla="*/ 7346803 w 11658599"/>
              <a:gd name="connsiteY2925" fmla="*/ 310121 h 4920412"/>
              <a:gd name="connsiteX2926" fmla="*/ 7452413 w 11658599"/>
              <a:gd name="connsiteY2926" fmla="*/ 309644 h 4920412"/>
              <a:gd name="connsiteX2927" fmla="*/ 7452469 w 11658599"/>
              <a:gd name="connsiteY2927" fmla="*/ 323885 h 4920412"/>
              <a:gd name="connsiteX2928" fmla="*/ 7470360 w 11658599"/>
              <a:gd name="connsiteY2928" fmla="*/ 381206 h 4920412"/>
              <a:gd name="connsiteX2929" fmla="*/ 7435238 w 11658599"/>
              <a:gd name="connsiteY2929" fmla="*/ 410109 h 4920412"/>
              <a:gd name="connsiteX2930" fmla="*/ 7646810 w 11658599"/>
              <a:gd name="connsiteY2930" fmla="*/ 466532 h 4920412"/>
              <a:gd name="connsiteX2931" fmla="*/ 7691090 w 11658599"/>
              <a:gd name="connsiteY2931" fmla="*/ 523671 h 4920412"/>
              <a:gd name="connsiteX2932" fmla="*/ 7752602 w 11658599"/>
              <a:gd name="connsiteY2932" fmla="*/ 509129 h 4920412"/>
              <a:gd name="connsiteX2933" fmla="*/ 7964054 w 11658599"/>
              <a:gd name="connsiteY2933" fmla="*/ 536895 h 4920412"/>
              <a:gd name="connsiteX2934" fmla="*/ 7981882 w 11658599"/>
              <a:gd name="connsiteY2934" fmla="*/ 594216 h 4920412"/>
              <a:gd name="connsiteX2935" fmla="*/ 8034423 w 11658599"/>
              <a:gd name="connsiteY2935" fmla="*/ 522114 h 4920412"/>
              <a:gd name="connsiteX2936" fmla="*/ 8034661 w 11658599"/>
              <a:gd name="connsiteY2936" fmla="*/ 579674 h 4920412"/>
              <a:gd name="connsiteX2937" fmla="*/ 8184427 w 11658599"/>
              <a:gd name="connsiteY2937" fmla="*/ 593318 h 4920412"/>
              <a:gd name="connsiteX2938" fmla="*/ 8175752 w 11658599"/>
              <a:gd name="connsiteY2938" fmla="*/ 636461 h 4920412"/>
              <a:gd name="connsiteX2939" fmla="*/ 8201953 w 11658599"/>
              <a:gd name="connsiteY2939" fmla="*/ 593198 h 4920412"/>
              <a:gd name="connsiteX2940" fmla="*/ 8219962 w 11658599"/>
              <a:gd name="connsiteY2940" fmla="*/ 679297 h 4920412"/>
              <a:gd name="connsiteX2941" fmla="*/ 8228524 w 11658599"/>
              <a:gd name="connsiteY2941" fmla="*/ 621680 h 4920412"/>
              <a:gd name="connsiteX2942" fmla="*/ 8246176 w 11658599"/>
              <a:gd name="connsiteY2942" fmla="*/ 621617 h 4920412"/>
              <a:gd name="connsiteX2943" fmla="*/ 8281292 w 11658599"/>
              <a:gd name="connsiteY2943" fmla="*/ 607201 h 4920412"/>
              <a:gd name="connsiteX2944" fmla="*/ 8307920 w 11658599"/>
              <a:gd name="connsiteY2944" fmla="*/ 650099 h 4920412"/>
              <a:gd name="connsiteX2945" fmla="*/ 8281713 w 11658599"/>
              <a:gd name="connsiteY2945" fmla="*/ 693419 h 4920412"/>
              <a:gd name="connsiteX2946" fmla="*/ 8325572 w 11658599"/>
              <a:gd name="connsiteY2946" fmla="*/ 664579 h 4920412"/>
              <a:gd name="connsiteX2947" fmla="*/ 8625284 w 11658599"/>
              <a:gd name="connsiteY2947" fmla="*/ 734885 h 4920412"/>
              <a:gd name="connsiteX2948" fmla="*/ 8519555 w 11658599"/>
              <a:gd name="connsiteY2948" fmla="*/ 735369 h 4920412"/>
              <a:gd name="connsiteX2949" fmla="*/ 8581242 w 11658599"/>
              <a:gd name="connsiteY2949" fmla="*/ 749364 h 4920412"/>
              <a:gd name="connsiteX2950" fmla="*/ 8581481 w 11658599"/>
              <a:gd name="connsiteY2950" fmla="*/ 806925 h 4920412"/>
              <a:gd name="connsiteX2951" fmla="*/ 8687034 w 11658599"/>
              <a:gd name="connsiteY2951" fmla="*/ 777670 h 4920412"/>
              <a:gd name="connsiteX2952" fmla="*/ 8713895 w 11658599"/>
              <a:gd name="connsiteY2952" fmla="*/ 878010 h 4920412"/>
              <a:gd name="connsiteX2953" fmla="*/ 8766668 w 11658599"/>
              <a:gd name="connsiteY2953" fmla="*/ 863467 h 4920412"/>
              <a:gd name="connsiteX2954" fmla="*/ 8810409 w 11658599"/>
              <a:gd name="connsiteY2954" fmla="*/ 805788 h 4920412"/>
              <a:gd name="connsiteX2955" fmla="*/ 8783604 w 11658599"/>
              <a:gd name="connsiteY2955" fmla="*/ 734112 h 4920412"/>
              <a:gd name="connsiteX2956" fmla="*/ 8801075 w 11658599"/>
              <a:gd name="connsiteY2956" fmla="*/ 690969 h 4920412"/>
              <a:gd name="connsiteX2957" fmla="*/ 8845116 w 11658599"/>
              <a:gd name="connsiteY2957" fmla="*/ 690786 h 4920412"/>
              <a:gd name="connsiteX2958" fmla="*/ 8863245 w 11658599"/>
              <a:gd name="connsiteY2958" fmla="*/ 819909 h 4920412"/>
              <a:gd name="connsiteX2959" fmla="*/ 8801790 w 11658599"/>
              <a:gd name="connsiteY2959" fmla="*/ 848812 h 4920412"/>
              <a:gd name="connsiteX2960" fmla="*/ 8872398 w 11658599"/>
              <a:gd name="connsiteY2960" fmla="*/ 877231 h 4920412"/>
              <a:gd name="connsiteX2961" fmla="*/ 8986683 w 11658599"/>
              <a:gd name="connsiteY2961" fmla="*/ 833673 h 4920412"/>
              <a:gd name="connsiteX2962" fmla="*/ 8960356 w 11658599"/>
              <a:gd name="connsiteY2962" fmla="*/ 862512 h 4920412"/>
              <a:gd name="connsiteX2963" fmla="*/ 9074936 w 11658599"/>
              <a:gd name="connsiteY2963" fmla="*/ 890693 h 4920412"/>
              <a:gd name="connsiteX2964" fmla="*/ 9145123 w 11658599"/>
              <a:gd name="connsiteY2964" fmla="*/ 832894 h 4920412"/>
              <a:gd name="connsiteX2965" fmla="*/ 9207049 w 11658599"/>
              <a:gd name="connsiteY2965" fmla="*/ 890096 h 4920412"/>
              <a:gd name="connsiteX2966" fmla="*/ 9206873 w 11658599"/>
              <a:gd name="connsiteY2966" fmla="*/ 861375 h 4920412"/>
              <a:gd name="connsiteX2967" fmla="*/ 9242415 w 11658599"/>
              <a:gd name="connsiteY2967" fmla="*/ 932994 h 4920412"/>
              <a:gd name="connsiteX2968" fmla="*/ 8837333 w 11658599"/>
              <a:gd name="connsiteY2968" fmla="*/ 906133 h 4920412"/>
              <a:gd name="connsiteX2969" fmla="*/ 8819800 w 11658599"/>
              <a:gd name="connsiteY2969" fmla="*/ 934973 h 4920412"/>
              <a:gd name="connsiteX2970" fmla="*/ 8855104 w 11658599"/>
              <a:gd name="connsiteY2970" fmla="*/ 934791 h 4920412"/>
              <a:gd name="connsiteX2971" fmla="*/ 8837753 w 11658599"/>
              <a:gd name="connsiteY2971" fmla="*/ 992295 h 4920412"/>
              <a:gd name="connsiteX2972" fmla="*/ 8925650 w 11658599"/>
              <a:gd name="connsiteY2972" fmla="*/ 948730 h 4920412"/>
              <a:gd name="connsiteX2973" fmla="*/ 8934562 w 11658599"/>
              <a:gd name="connsiteY2973" fmla="*/ 991811 h 4920412"/>
              <a:gd name="connsiteX2974" fmla="*/ 8978422 w 11658599"/>
              <a:gd name="connsiteY2974" fmla="*/ 962858 h 4920412"/>
              <a:gd name="connsiteX2975" fmla="*/ 8978604 w 11658599"/>
              <a:gd name="connsiteY2975" fmla="*/ 1005876 h 4920412"/>
              <a:gd name="connsiteX2976" fmla="*/ 9040235 w 11658599"/>
              <a:gd name="connsiteY2976" fmla="*/ 1005574 h 4920412"/>
              <a:gd name="connsiteX2977" fmla="*/ 9101621 w 11658599"/>
              <a:gd name="connsiteY2977" fmla="*/ 947895 h 4920412"/>
              <a:gd name="connsiteX2978" fmla="*/ 9172230 w 11658599"/>
              <a:gd name="connsiteY2978" fmla="*/ 990680 h 4920412"/>
              <a:gd name="connsiteX2979" fmla="*/ 9181381 w 11658599"/>
              <a:gd name="connsiteY2979" fmla="*/ 1062362 h 4920412"/>
              <a:gd name="connsiteX2980" fmla="*/ 9260362 w 11658599"/>
              <a:gd name="connsiteY2980" fmla="*/ 1033340 h 4920412"/>
              <a:gd name="connsiteX2981" fmla="*/ 9286928 w 11658599"/>
              <a:gd name="connsiteY2981" fmla="*/ 1047581 h 4920412"/>
              <a:gd name="connsiteX2982" fmla="*/ 9295905 w 11658599"/>
              <a:gd name="connsiteY2982" fmla="*/ 1104840 h 4920412"/>
              <a:gd name="connsiteX2983" fmla="*/ 9366387 w 11658599"/>
              <a:gd name="connsiteY2983" fmla="*/ 1090241 h 4920412"/>
              <a:gd name="connsiteX2984" fmla="*/ 9269100 w 11658599"/>
              <a:gd name="connsiteY2984" fmla="*/ 1004437 h 4920412"/>
              <a:gd name="connsiteX2985" fmla="*/ 9304398 w 11658599"/>
              <a:gd name="connsiteY2985" fmla="*/ 1033101 h 4920412"/>
              <a:gd name="connsiteX2986" fmla="*/ 9374704 w 11658599"/>
              <a:gd name="connsiteY2986" fmla="*/ 1003960 h 4920412"/>
              <a:gd name="connsiteX2987" fmla="*/ 9418746 w 11658599"/>
              <a:gd name="connsiteY2987" fmla="*/ 1018320 h 4920412"/>
              <a:gd name="connsiteX2988" fmla="*/ 9401571 w 11658599"/>
              <a:gd name="connsiteY2988" fmla="*/ 1090121 h 4920412"/>
              <a:gd name="connsiteX2989" fmla="*/ 9410246 w 11658599"/>
              <a:gd name="connsiteY2989" fmla="*/ 1061344 h 4920412"/>
              <a:gd name="connsiteX2990" fmla="*/ 9489410 w 11658599"/>
              <a:gd name="connsiteY2990" fmla="*/ 1046683 h 4920412"/>
              <a:gd name="connsiteX2991" fmla="*/ 9454106 w 11658599"/>
              <a:gd name="connsiteY2991" fmla="*/ 1032505 h 4920412"/>
              <a:gd name="connsiteX2992" fmla="*/ 9294887 w 11658599"/>
              <a:gd name="connsiteY2992" fmla="*/ 875195 h 4920412"/>
              <a:gd name="connsiteX2993" fmla="*/ 9611830 w 11658599"/>
              <a:gd name="connsiteY2993" fmla="*/ 873700 h 4920412"/>
              <a:gd name="connsiteX2994" fmla="*/ 9612012 w 11658599"/>
              <a:gd name="connsiteY2994" fmla="*/ 916900 h 4920412"/>
              <a:gd name="connsiteX2995" fmla="*/ 9673341 w 11658599"/>
              <a:gd name="connsiteY2995" fmla="*/ 859164 h 4920412"/>
              <a:gd name="connsiteX2996" fmla="*/ 9700265 w 11658599"/>
              <a:gd name="connsiteY2996" fmla="*/ 973801 h 4920412"/>
              <a:gd name="connsiteX2997" fmla="*/ 9682255 w 11658599"/>
              <a:gd name="connsiteY2997" fmla="*/ 887885 h 4920412"/>
              <a:gd name="connsiteX2998" fmla="*/ 9726171 w 11658599"/>
              <a:gd name="connsiteY2998" fmla="*/ 858926 h 4920412"/>
              <a:gd name="connsiteX2999" fmla="*/ 9735211 w 11658599"/>
              <a:gd name="connsiteY2999" fmla="*/ 930664 h 4920412"/>
              <a:gd name="connsiteX3000" fmla="*/ 9770508 w 11658599"/>
              <a:gd name="connsiteY3000" fmla="*/ 930482 h 4920412"/>
              <a:gd name="connsiteX3001" fmla="*/ 9787865 w 11658599"/>
              <a:gd name="connsiteY3001" fmla="*/ 872865 h 4920412"/>
              <a:gd name="connsiteX3002" fmla="*/ 9805813 w 11658599"/>
              <a:gd name="connsiteY3002" fmla="*/ 944666 h 4920412"/>
              <a:gd name="connsiteX3003" fmla="*/ 9849609 w 11658599"/>
              <a:gd name="connsiteY3003" fmla="*/ 915763 h 4920412"/>
              <a:gd name="connsiteX3004" fmla="*/ 9823043 w 11658599"/>
              <a:gd name="connsiteY3004" fmla="*/ 872746 h 4920412"/>
              <a:gd name="connsiteX3005" fmla="*/ 9919858 w 11658599"/>
              <a:gd name="connsiteY3005" fmla="*/ 886748 h 4920412"/>
              <a:gd name="connsiteX3006" fmla="*/ 9893651 w 11658599"/>
              <a:gd name="connsiteY3006" fmla="*/ 915587 h 4920412"/>
              <a:gd name="connsiteX3007" fmla="*/ 9911541 w 11658599"/>
              <a:gd name="connsiteY3007" fmla="*/ 972846 h 4920412"/>
              <a:gd name="connsiteX3008" fmla="*/ 9920216 w 11658599"/>
              <a:gd name="connsiteY3008" fmla="*/ 944189 h 4920412"/>
              <a:gd name="connsiteX3009" fmla="*/ 9947021 w 11658599"/>
              <a:gd name="connsiteY3009" fmla="*/ 1015990 h 4920412"/>
              <a:gd name="connsiteX3010" fmla="*/ 9841293 w 11658599"/>
              <a:gd name="connsiteY3010" fmla="*/ 1001925 h 4920412"/>
              <a:gd name="connsiteX3011" fmla="*/ 9832736 w 11658599"/>
              <a:gd name="connsiteY3011" fmla="*/ 1073845 h 4920412"/>
              <a:gd name="connsiteX3012" fmla="*/ 9920813 w 11658599"/>
              <a:gd name="connsiteY3012" fmla="*/ 1087791 h 4920412"/>
              <a:gd name="connsiteX3013" fmla="*/ 9929551 w 11658599"/>
              <a:gd name="connsiteY3013" fmla="*/ 1044710 h 4920412"/>
              <a:gd name="connsiteX3014" fmla="*/ 10008708 w 11658599"/>
              <a:gd name="connsiteY3014" fmla="*/ 1029986 h 4920412"/>
              <a:gd name="connsiteX3015" fmla="*/ 10123232 w 11658599"/>
              <a:gd name="connsiteY3015" fmla="*/ 1058172 h 4920412"/>
              <a:gd name="connsiteX3016" fmla="*/ 10123414 w 11658599"/>
              <a:gd name="connsiteY3016" fmla="*/ 1101190 h 4920412"/>
              <a:gd name="connsiteX3017" fmla="*/ 10167274 w 11658599"/>
              <a:gd name="connsiteY3017" fmla="*/ 1057990 h 4920412"/>
              <a:gd name="connsiteX3018" fmla="*/ 10176188 w 11658599"/>
              <a:gd name="connsiteY3018" fmla="*/ 1100951 h 4920412"/>
              <a:gd name="connsiteX3019" fmla="*/ 10369631 w 11658599"/>
              <a:gd name="connsiteY3019" fmla="*/ 1042731 h 4920412"/>
              <a:gd name="connsiteX3020" fmla="*/ 10369812 w 11658599"/>
              <a:gd name="connsiteY3020" fmla="*/ 1085755 h 4920412"/>
              <a:gd name="connsiteX3021" fmla="*/ 10413665 w 11658599"/>
              <a:gd name="connsiteY3021" fmla="*/ 1056796 h 4920412"/>
              <a:gd name="connsiteX3022" fmla="*/ 10440237 w 11658599"/>
              <a:gd name="connsiteY3022" fmla="*/ 1114174 h 4920412"/>
              <a:gd name="connsiteX3023" fmla="*/ 10686693 w 11658599"/>
              <a:gd name="connsiteY3023" fmla="*/ 1084260 h 4920412"/>
              <a:gd name="connsiteX3024" fmla="*/ 10695192 w 11658599"/>
              <a:gd name="connsiteY3024" fmla="*/ 1026819 h 4920412"/>
              <a:gd name="connsiteX3025" fmla="*/ 10774467 w 11658599"/>
              <a:gd name="connsiteY3025" fmla="*/ 1040815 h 4920412"/>
              <a:gd name="connsiteX3026" fmla="*/ 10774229 w 11658599"/>
              <a:gd name="connsiteY3026" fmla="*/ 983381 h 4920412"/>
              <a:gd name="connsiteX3027" fmla="*/ 11082735 w 11658599"/>
              <a:gd name="connsiteY3027" fmla="*/ 1068041 h 4920412"/>
              <a:gd name="connsiteX3028" fmla="*/ 11082974 w 11658599"/>
              <a:gd name="connsiteY3028" fmla="*/ 1125482 h 4920412"/>
              <a:gd name="connsiteX3029" fmla="*/ 11179487 w 11658599"/>
              <a:gd name="connsiteY3029" fmla="*/ 1067563 h 4920412"/>
              <a:gd name="connsiteX3030" fmla="*/ 11039296 w 11658599"/>
              <a:gd name="connsiteY3030" fmla="*/ 1197346 h 4920412"/>
              <a:gd name="connsiteX3031" fmla="*/ 10959837 w 11658599"/>
              <a:gd name="connsiteY3031" fmla="*/ 1154742 h 4920412"/>
              <a:gd name="connsiteX3032" fmla="*/ 10951219 w 11658599"/>
              <a:gd name="connsiteY3032" fmla="*/ 1197704 h 4920412"/>
              <a:gd name="connsiteX3033" fmla="*/ 10414149 w 11658599"/>
              <a:gd name="connsiteY3033" fmla="*/ 1185975 h 4920412"/>
              <a:gd name="connsiteX3034" fmla="*/ 10369749 w 11658599"/>
              <a:gd name="connsiteY3034" fmla="*/ 1099933 h 4920412"/>
              <a:gd name="connsiteX3035" fmla="*/ 10361193 w 11658599"/>
              <a:gd name="connsiteY3035" fmla="*/ 1171854 h 4920412"/>
              <a:gd name="connsiteX3036" fmla="*/ 10343240 w 11658599"/>
              <a:gd name="connsiteY3036" fmla="*/ 1085812 h 4920412"/>
              <a:gd name="connsiteX3037" fmla="*/ 10290831 w 11658599"/>
              <a:gd name="connsiteY3037" fmla="*/ 1172212 h 4920412"/>
              <a:gd name="connsiteX3038" fmla="*/ 10290529 w 11658599"/>
              <a:gd name="connsiteY3038" fmla="*/ 1114834 h 4920412"/>
              <a:gd name="connsiteX3039" fmla="*/ 10237636 w 11658599"/>
              <a:gd name="connsiteY3039" fmla="*/ 1100593 h 4920412"/>
              <a:gd name="connsiteX3040" fmla="*/ 10229018 w 11658599"/>
              <a:gd name="connsiteY3040" fmla="*/ 1143793 h 4920412"/>
              <a:gd name="connsiteX3041" fmla="*/ 10149622 w 11658599"/>
              <a:gd name="connsiteY3041" fmla="*/ 1101014 h 4920412"/>
              <a:gd name="connsiteX3042" fmla="*/ 10132146 w 11658599"/>
              <a:gd name="connsiteY3042" fmla="*/ 1129910 h 4920412"/>
              <a:gd name="connsiteX3043" fmla="*/ 10167513 w 11658599"/>
              <a:gd name="connsiteY3043" fmla="*/ 1158511 h 4920412"/>
              <a:gd name="connsiteX3044" fmla="*/ 10097087 w 11658599"/>
              <a:gd name="connsiteY3044" fmla="*/ 1173173 h 4920412"/>
              <a:gd name="connsiteX3045" fmla="*/ 10123351 w 11658599"/>
              <a:gd name="connsiteY3045" fmla="*/ 1144333 h 4920412"/>
              <a:gd name="connsiteX3046" fmla="*/ 10000152 w 11658599"/>
              <a:gd name="connsiteY3046" fmla="*/ 1173588 h 4920412"/>
              <a:gd name="connsiteX3047" fmla="*/ 10018106 w 11658599"/>
              <a:gd name="connsiteY3047" fmla="*/ 1230909 h 4920412"/>
              <a:gd name="connsiteX3048" fmla="*/ 9991716 w 11658599"/>
              <a:gd name="connsiteY3048" fmla="*/ 1231035 h 4920412"/>
              <a:gd name="connsiteX3049" fmla="*/ 9991477 w 11658599"/>
              <a:gd name="connsiteY3049" fmla="*/ 1173651 h 4920412"/>
              <a:gd name="connsiteX3050" fmla="*/ 9947499 w 11658599"/>
              <a:gd name="connsiteY3050" fmla="*/ 1173833 h 4920412"/>
              <a:gd name="connsiteX3051" fmla="*/ 9947856 w 11658599"/>
              <a:gd name="connsiteY3051" fmla="*/ 1245690 h 4920412"/>
              <a:gd name="connsiteX3052" fmla="*/ 9965571 w 11658599"/>
              <a:gd name="connsiteY3052" fmla="*/ 1288652 h 4920412"/>
              <a:gd name="connsiteX3053" fmla="*/ 10106541 w 11658599"/>
              <a:gd name="connsiteY3053" fmla="*/ 1316713 h 4920412"/>
              <a:gd name="connsiteX3054" fmla="*/ 10079975 w 11658599"/>
              <a:gd name="connsiteY3054" fmla="*/ 1288111 h 4920412"/>
              <a:gd name="connsiteX3055" fmla="*/ 10115154 w 11658599"/>
              <a:gd name="connsiteY3055" fmla="*/ 1273575 h 4920412"/>
              <a:gd name="connsiteX3056" fmla="*/ 10106120 w 11658599"/>
              <a:gd name="connsiteY3056" fmla="*/ 1216191 h 4920412"/>
              <a:gd name="connsiteX3057" fmla="*/ 10176609 w 11658599"/>
              <a:gd name="connsiteY3057" fmla="*/ 1230137 h 4920412"/>
              <a:gd name="connsiteX3058" fmla="*/ 10185761 w 11658599"/>
              <a:gd name="connsiteY3058" fmla="*/ 1301938 h 4920412"/>
              <a:gd name="connsiteX3059" fmla="*/ 10238234 w 11658599"/>
              <a:gd name="connsiteY3059" fmla="*/ 1229835 h 4920412"/>
              <a:gd name="connsiteX3060" fmla="*/ 10220947 w 11658599"/>
              <a:gd name="connsiteY3060" fmla="*/ 1301756 h 4920412"/>
              <a:gd name="connsiteX3061" fmla="*/ 10246972 w 11658599"/>
              <a:gd name="connsiteY3061" fmla="*/ 1200995 h 4920412"/>
              <a:gd name="connsiteX3062" fmla="*/ 10335344 w 11658599"/>
              <a:gd name="connsiteY3062" fmla="*/ 1272495 h 4920412"/>
              <a:gd name="connsiteX3063" fmla="*/ 10282394 w 11658599"/>
              <a:gd name="connsiteY3063" fmla="*/ 1244076 h 4920412"/>
              <a:gd name="connsiteX3064" fmla="*/ 10256188 w 11658599"/>
              <a:gd name="connsiteY3064" fmla="*/ 1301573 h 4920412"/>
              <a:gd name="connsiteX3065" fmla="*/ 10291729 w 11658599"/>
              <a:gd name="connsiteY3065" fmla="*/ 1358776 h 4920412"/>
              <a:gd name="connsiteX3066" fmla="*/ 10335407 w 11658599"/>
              <a:gd name="connsiteY3066" fmla="*/ 1301215 h 4920412"/>
              <a:gd name="connsiteX3067" fmla="*/ 10335821 w 11658599"/>
              <a:gd name="connsiteY3067" fmla="*/ 1387439 h 4920412"/>
              <a:gd name="connsiteX3068" fmla="*/ 10503363 w 11658599"/>
              <a:gd name="connsiteY3068" fmla="*/ 1444101 h 4920412"/>
              <a:gd name="connsiteX3069" fmla="*/ 10450822 w 11658599"/>
              <a:gd name="connsiteY3069" fmla="*/ 1501781 h 4920412"/>
              <a:gd name="connsiteX3070" fmla="*/ 10450646 w 11658599"/>
              <a:gd name="connsiteY3070" fmla="*/ 1458581 h 4920412"/>
              <a:gd name="connsiteX3071" fmla="*/ 10424256 w 11658599"/>
              <a:gd name="connsiteY3071" fmla="*/ 1458700 h 4920412"/>
              <a:gd name="connsiteX3072" fmla="*/ 10142561 w 11658599"/>
              <a:gd name="connsiteY3072" fmla="*/ 1474499 h 4920412"/>
              <a:gd name="connsiteX3073" fmla="*/ 10177802 w 11658599"/>
              <a:gd name="connsiteY3073" fmla="*/ 1474317 h 4920412"/>
              <a:gd name="connsiteX3074" fmla="*/ 10151236 w 11658599"/>
              <a:gd name="connsiteY3074" fmla="*/ 1431299 h 4920412"/>
              <a:gd name="connsiteX3075" fmla="*/ 9993092 w 11658599"/>
              <a:gd name="connsiteY3075" fmla="*/ 1503879 h 4920412"/>
              <a:gd name="connsiteX3076" fmla="*/ 10010568 w 11658599"/>
              <a:gd name="connsiteY3076" fmla="*/ 1475096 h 4920412"/>
              <a:gd name="connsiteX3077" fmla="*/ 9940199 w 11658599"/>
              <a:gd name="connsiteY3077" fmla="*/ 1489758 h 4920412"/>
              <a:gd name="connsiteX3078" fmla="*/ 9922252 w 11658599"/>
              <a:gd name="connsiteY3078" fmla="*/ 1432373 h 4920412"/>
              <a:gd name="connsiteX3079" fmla="*/ 9711038 w 11658599"/>
              <a:gd name="connsiteY3079" fmla="*/ 1433328 h 4920412"/>
              <a:gd name="connsiteX3080" fmla="*/ 9931166 w 11658599"/>
              <a:gd name="connsiteY3080" fmla="*/ 1432317 h 4920412"/>
              <a:gd name="connsiteX3081" fmla="*/ 10071652 w 11658599"/>
              <a:gd name="connsiteY3081" fmla="*/ 1359793 h 4920412"/>
              <a:gd name="connsiteX3082" fmla="*/ 9895504 w 11658599"/>
              <a:gd name="connsiteY3082" fmla="*/ 1331852 h 4920412"/>
              <a:gd name="connsiteX3083" fmla="*/ 9877374 w 11658599"/>
              <a:gd name="connsiteY3083" fmla="*/ 1231450 h 4920412"/>
              <a:gd name="connsiteX3084" fmla="*/ 9930086 w 11658599"/>
              <a:gd name="connsiteY3084" fmla="*/ 1202434 h 4920412"/>
              <a:gd name="connsiteX3085" fmla="*/ 9877073 w 11658599"/>
              <a:gd name="connsiteY3085" fmla="*/ 1174071 h 4920412"/>
              <a:gd name="connsiteX3086" fmla="*/ 9850985 w 11658599"/>
              <a:gd name="connsiteY3086" fmla="*/ 1231569 h 4920412"/>
              <a:gd name="connsiteX3087" fmla="*/ 9762914 w 11658599"/>
              <a:gd name="connsiteY3087" fmla="*/ 1231990 h 4920412"/>
              <a:gd name="connsiteX3088" fmla="*/ 9771645 w 11658599"/>
              <a:gd name="connsiteY3088" fmla="*/ 1217686 h 4920412"/>
              <a:gd name="connsiteX3089" fmla="*/ 9771350 w 11658599"/>
              <a:gd name="connsiteY3089" fmla="*/ 1160245 h 4920412"/>
              <a:gd name="connsiteX3090" fmla="*/ 9736109 w 11658599"/>
              <a:gd name="connsiteY3090" fmla="*/ 1160427 h 4920412"/>
              <a:gd name="connsiteX3091" fmla="*/ 9745142 w 11658599"/>
              <a:gd name="connsiteY3091" fmla="*/ 1217805 h 4920412"/>
              <a:gd name="connsiteX3092" fmla="*/ 9665922 w 11658599"/>
              <a:gd name="connsiteY3092" fmla="*/ 1218170 h 4920412"/>
              <a:gd name="connsiteX3093" fmla="*/ 9622240 w 11658599"/>
              <a:gd name="connsiteY3093" fmla="*/ 1275787 h 4920412"/>
              <a:gd name="connsiteX3094" fmla="*/ 9640010 w 11658599"/>
              <a:gd name="connsiteY3094" fmla="*/ 1318748 h 4920412"/>
              <a:gd name="connsiteX3095" fmla="*/ 9595855 w 11658599"/>
              <a:gd name="connsiteY3095" fmla="*/ 1275906 h 4920412"/>
              <a:gd name="connsiteX3096" fmla="*/ 9225957 w 11658599"/>
              <a:gd name="connsiteY3096" fmla="*/ 1248919 h 4920412"/>
              <a:gd name="connsiteX3097" fmla="*/ 9278730 w 11658599"/>
              <a:gd name="connsiteY3097" fmla="*/ 1234201 h 4920412"/>
              <a:gd name="connsiteX3098" fmla="*/ 9199272 w 11658599"/>
              <a:gd name="connsiteY3098" fmla="*/ 1191541 h 4920412"/>
              <a:gd name="connsiteX3099" fmla="*/ 9199510 w 11658599"/>
              <a:gd name="connsiteY3099" fmla="*/ 1249045 h 4920412"/>
              <a:gd name="connsiteX3100" fmla="*/ 9120291 w 11658599"/>
              <a:gd name="connsiteY3100" fmla="*/ 1249403 h 4920412"/>
              <a:gd name="connsiteX3101" fmla="*/ 9173007 w 11658599"/>
              <a:gd name="connsiteY3101" fmla="*/ 1205901 h 4920412"/>
              <a:gd name="connsiteX3102" fmla="*/ 9111314 w 11658599"/>
              <a:gd name="connsiteY3102" fmla="*/ 1191962 h 4920412"/>
              <a:gd name="connsiteX3103" fmla="*/ 8944079 w 11658599"/>
              <a:gd name="connsiteY3103" fmla="*/ 1206976 h 4920412"/>
              <a:gd name="connsiteX3104" fmla="*/ 8926308 w 11658599"/>
              <a:gd name="connsiteY3104" fmla="*/ 1164140 h 4920412"/>
              <a:gd name="connsiteX3105" fmla="*/ 8882329 w 11658599"/>
              <a:gd name="connsiteY3105" fmla="*/ 1164316 h 4920412"/>
              <a:gd name="connsiteX3106" fmla="*/ 8873773 w 11658599"/>
              <a:gd name="connsiteY3106" fmla="*/ 1236060 h 4920412"/>
              <a:gd name="connsiteX3107" fmla="*/ 8908895 w 11658599"/>
              <a:gd name="connsiteY3107" fmla="*/ 1207158 h 4920412"/>
              <a:gd name="connsiteX3108" fmla="*/ 8900339 w 11658599"/>
              <a:gd name="connsiteY3108" fmla="*/ 1279141 h 4920412"/>
              <a:gd name="connsiteX3109" fmla="*/ 8794736 w 11658599"/>
              <a:gd name="connsiteY3109" fmla="*/ 1279618 h 4920412"/>
              <a:gd name="connsiteX3110" fmla="*/ 8794434 w 11658599"/>
              <a:gd name="connsiteY3110" fmla="*/ 1222178 h 4920412"/>
              <a:gd name="connsiteX3111" fmla="*/ 8811847 w 11658599"/>
              <a:gd name="connsiteY3111" fmla="*/ 1178978 h 4920412"/>
              <a:gd name="connsiteX3112" fmla="*/ 8741423 w 11658599"/>
              <a:gd name="connsiteY3112" fmla="*/ 1179273 h 4920412"/>
              <a:gd name="connsiteX3113" fmla="*/ 8732326 w 11658599"/>
              <a:gd name="connsiteY3113" fmla="*/ 1107472 h 4920412"/>
              <a:gd name="connsiteX3114" fmla="*/ 8618160 w 11658599"/>
              <a:gd name="connsiteY3114" fmla="*/ 1165572 h 4920412"/>
              <a:gd name="connsiteX3115" fmla="*/ 8512494 w 11658599"/>
              <a:gd name="connsiteY3115" fmla="*/ 1166050 h 4920412"/>
              <a:gd name="connsiteX3116" fmla="*/ 8274891 w 11658599"/>
              <a:gd name="connsiteY3116" fmla="*/ 1195850 h 4920412"/>
              <a:gd name="connsiteX3117" fmla="*/ 8169287 w 11658599"/>
              <a:gd name="connsiteY3117" fmla="*/ 1196328 h 4920412"/>
              <a:gd name="connsiteX3118" fmla="*/ 8204647 w 11658599"/>
              <a:gd name="connsiteY3118" fmla="*/ 1239170 h 4920412"/>
              <a:gd name="connsiteX3119" fmla="*/ 8222117 w 11658599"/>
              <a:gd name="connsiteY3119" fmla="*/ 1196089 h 4920412"/>
              <a:gd name="connsiteX3120" fmla="*/ 8292725 w 11658599"/>
              <a:gd name="connsiteY3120" fmla="*/ 1238749 h 4920412"/>
              <a:gd name="connsiteX3121" fmla="*/ 8292542 w 11658599"/>
              <a:gd name="connsiteY3121" fmla="*/ 1195731 h 4920412"/>
              <a:gd name="connsiteX3122" fmla="*/ 8336641 w 11658599"/>
              <a:gd name="connsiteY3122" fmla="*/ 1224269 h 4920412"/>
              <a:gd name="connsiteX3123" fmla="*/ 8336402 w 11658599"/>
              <a:gd name="connsiteY3123" fmla="*/ 1181132 h 4920412"/>
              <a:gd name="connsiteX3124" fmla="*/ 8371762 w 11658599"/>
              <a:gd name="connsiteY3124" fmla="*/ 1195310 h 4920412"/>
              <a:gd name="connsiteX3125" fmla="*/ 8398152 w 11658599"/>
              <a:gd name="connsiteY3125" fmla="*/ 1195191 h 4920412"/>
              <a:gd name="connsiteX3126" fmla="*/ 8556592 w 11658599"/>
              <a:gd name="connsiteY3126" fmla="*/ 1208716 h 4920412"/>
              <a:gd name="connsiteX3127" fmla="*/ 8741662 w 11658599"/>
              <a:gd name="connsiteY3127" fmla="*/ 1236594 h 4920412"/>
              <a:gd name="connsiteX3128" fmla="*/ 8750574 w 11658599"/>
              <a:gd name="connsiteY3128" fmla="*/ 1265378 h 4920412"/>
              <a:gd name="connsiteX3129" fmla="*/ 8724367 w 11658599"/>
              <a:gd name="connsiteY3129" fmla="*/ 1308578 h 4920412"/>
              <a:gd name="connsiteX3130" fmla="*/ 8759727 w 11658599"/>
              <a:gd name="connsiteY3130" fmla="*/ 1351539 h 4920412"/>
              <a:gd name="connsiteX3131" fmla="*/ 8794736 w 11658599"/>
              <a:gd name="connsiteY3131" fmla="*/ 1293916 h 4920412"/>
              <a:gd name="connsiteX3132" fmla="*/ 8803888 w 11658599"/>
              <a:gd name="connsiteY3132" fmla="*/ 1365598 h 4920412"/>
              <a:gd name="connsiteX3133" fmla="*/ 8865218 w 11658599"/>
              <a:gd name="connsiteY3133" fmla="*/ 1322341 h 4920412"/>
              <a:gd name="connsiteX3134" fmla="*/ 8918350 w 11658599"/>
              <a:gd name="connsiteY3134" fmla="*/ 1379656 h 4920412"/>
              <a:gd name="connsiteX3135" fmla="*/ 8944620 w 11658599"/>
              <a:gd name="connsiteY3135" fmla="*/ 1350760 h 4920412"/>
              <a:gd name="connsiteX3136" fmla="*/ 8962447 w 11658599"/>
              <a:gd name="connsiteY3136" fmla="*/ 1393721 h 4920412"/>
              <a:gd name="connsiteX3137" fmla="*/ 9032571 w 11658599"/>
              <a:gd name="connsiteY3137" fmla="*/ 1335859 h 4920412"/>
              <a:gd name="connsiteX3138" fmla="*/ 9085408 w 11658599"/>
              <a:gd name="connsiteY3138" fmla="*/ 1335621 h 4920412"/>
              <a:gd name="connsiteX3139" fmla="*/ 9085828 w 11658599"/>
              <a:gd name="connsiteY3139" fmla="*/ 1421845 h 4920412"/>
              <a:gd name="connsiteX3140" fmla="*/ 9156135 w 11658599"/>
              <a:gd name="connsiteY3140" fmla="*/ 1392823 h 4920412"/>
              <a:gd name="connsiteX3141" fmla="*/ 9209203 w 11658599"/>
              <a:gd name="connsiteY3141" fmla="*/ 1435608 h 4920412"/>
              <a:gd name="connsiteX3142" fmla="*/ 9262215 w 11658599"/>
              <a:gd name="connsiteY3142" fmla="*/ 1492804 h 4920412"/>
              <a:gd name="connsiteX3143" fmla="*/ 9289266 w 11658599"/>
              <a:gd name="connsiteY3143" fmla="*/ 1607630 h 4920412"/>
              <a:gd name="connsiteX3144" fmla="*/ 9280169 w 11658599"/>
              <a:gd name="connsiteY3144" fmla="*/ 1550189 h 4920412"/>
              <a:gd name="connsiteX3145" fmla="*/ 9297702 w 11658599"/>
              <a:gd name="connsiteY3145" fmla="*/ 1535709 h 4920412"/>
              <a:gd name="connsiteX3146" fmla="*/ 9351191 w 11658599"/>
              <a:gd name="connsiteY3146" fmla="*/ 1664712 h 4920412"/>
              <a:gd name="connsiteX3147" fmla="*/ 9386313 w 11658599"/>
              <a:gd name="connsiteY3147" fmla="*/ 1650233 h 4920412"/>
              <a:gd name="connsiteX3148" fmla="*/ 9377757 w 11658599"/>
              <a:gd name="connsiteY3148" fmla="*/ 1707730 h 4920412"/>
              <a:gd name="connsiteX3149" fmla="*/ 9289623 w 11658599"/>
              <a:gd name="connsiteY3149" fmla="*/ 1679368 h 4920412"/>
              <a:gd name="connsiteX3150" fmla="*/ 9236309 w 11658599"/>
              <a:gd name="connsiteY3150" fmla="*/ 1593389 h 4920412"/>
              <a:gd name="connsiteX3151" fmla="*/ 9192751 w 11658599"/>
              <a:gd name="connsiteY3151" fmla="*/ 1679851 h 4920412"/>
              <a:gd name="connsiteX3152" fmla="*/ 9060576 w 11658599"/>
              <a:gd name="connsiteY3152" fmla="*/ 1651784 h 4920412"/>
              <a:gd name="connsiteX3153" fmla="*/ 9087324 w 11658599"/>
              <a:gd name="connsiteY3153" fmla="*/ 1737889 h 4920412"/>
              <a:gd name="connsiteX3154" fmla="*/ 9245405 w 11658599"/>
              <a:gd name="connsiteY3154" fmla="*/ 1650892 h 4920412"/>
              <a:gd name="connsiteX3155" fmla="*/ 9236906 w 11658599"/>
              <a:gd name="connsiteY3155" fmla="*/ 1722631 h 4920412"/>
              <a:gd name="connsiteX3156" fmla="*/ 9272090 w 11658599"/>
              <a:gd name="connsiteY3156" fmla="*/ 1708208 h 4920412"/>
              <a:gd name="connsiteX3157" fmla="*/ 9254558 w 11658599"/>
              <a:gd name="connsiteY3157" fmla="*/ 1722568 h 4920412"/>
              <a:gd name="connsiteX3158" fmla="*/ 9263535 w 11658599"/>
              <a:gd name="connsiteY3158" fmla="*/ 1780009 h 4920412"/>
              <a:gd name="connsiteX3159" fmla="*/ 9298719 w 11658599"/>
              <a:gd name="connsiteY3159" fmla="*/ 1765529 h 4920412"/>
              <a:gd name="connsiteX3160" fmla="*/ 9280948 w 11658599"/>
              <a:gd name="connsiteY3160" fmla="*/ 1722448 h 4920412"/>
              <a:gd name="connsiteX3161" fmla="*/ 9298361 w 11658599"/>
              <a:gd name="connsiteY3161" fmla="*/ 1693609 h 4920412"/>
              <a:gd name="connsiteX3162" fmla="*/ 9360224 w 11658599"/>
              <a:gd name="connsiteY3162" fmla="*/ 1736633 h 4920412"/>
              <a:gd name="connsiteX3163" fmla="*/ 9325046 w 11658599"/>
              <a:gd name="connsiteY3163" fmla="*/ 1751050 h 4920412"/>
              <a:gd name="connsiteX3164" fmla="*/ 9360526 w 11658599"/>
              <a:gd name="connsiteY3164" fmla="*/ 1808315 h 4920412"/>
              <a:gd name="connsiteX3165" fmla="*/ 9369201 w 11658599"/>
              <a:gd name="connsiteY3165" fmla="*/ 1765234 h 4920412"/>
              <a:gd name="connsiteX3166" fmla="*/ 9510353 w 11658599"/>
              <a:gd name="connsiteY3166" fmla="*/ 1821896 h 4920412"/>
              <a:gd name="connsiteX3167" fmla="*/ 9634507 w 11658599"/>
              <a:gd name="connsiteY3167" fmla="*/ 2036822 h 4920412"/>
              <a:gd name="connsiteX3168" fmla="*/ 9652040 w 11658599"/>
              <a:gd name="connsiteY3168" fmla="*/ 2008038 h 4920412"/>
              <a:gd name="connsiteX3169" fmla="*/ 9599084 w 11658599"/>
              <a:gd name="connsiteY3169" fmla="*/ 1993917 h 4920412"/>
              <a:gd name="connsiteX3170" fmla="*/ 9572041 w 11658599"/>
              <a:gd name="connsiteY3170" fmla="*/ 1850434 h 4920412"/>
              <a:gd name="connsiteX3171" fmla="*/ 9651738 w 11658599"/>
              <a:gd name="connsiteY3171" fmla="*/ 1950541 h 4920412"/>
              <a:gd name="connsiteX3172" fmla="*/ 9660237 w 11658599"/>
              <a:gd name="connsiteY3172" fmla="*/ 1893100 h 4920412"/>
              <a:gd name="connsiteX3173" fmla="*/ 9624877 w 11658599"/>
              <a:gd name="connsiteY3173" fmla="*/ 1850195 h 4920412"/>
              <a:gd name="connsiteX3174" fmla="*/ 9765722 w 11658599"/>
              <a:gd name="connsiteY3174" fmla="*/ 1849536 h 4920412"/>
              <a:gd name="connsiteX3175" fmla="*/ 9713130 w 11658599"/>
              <a:gd name="connsiteY3175" fmla="*/ 1892861 h 4920412"/>
              <a:gd name="connsiteX3176" fmla="*/ 9722402 w 11658599"/>
              <a:gd name="connsiteY3176" fmla="*/ 2007743 h 4920412"/>
              <a:gd name="connsiteX3177" fmla="*/ 9660778 w 11658599"/>
              <a:gd name="connsiteY3177" fmla="*/ 2008038 h 4920412"/>
              <a:gd name="connsiteX3178" fmla="*/ 9766802 w 11658599"/>
              <a:gd name="connsiteY3178" fmla="*/ 2079243 h 4920412"/>
              <a:gd name="connsiteX3179" fmla="*/ 9801566 w 11658599"/>
              <a:gd name="connsiteY3179" fmla="*/ 1993019 h 4920412"/>
              <a:gd name="connsiteX3180" fmla="*/ 9775000 w 11658599"/>
              <a:gd name="connsiteY3180" fmla="*/ 1950001 h 4920412"/>
              <a:gd name="connsiteX3181" fmla="*/ 9862895 w 11658599"/>
              <a:gd name="connsiteY3181" fmla="*/ 1935339 h 4920412"/>
              <a:gd name="connsiteX3182" fmla="*/ 9818972 w 11658599"/>
              <a:gd name="connsiteY3182" fmla="*/ 1935521 h 4920412"/>
              <a:gd name="connsiteX3183" fmla="*/ 9871872 w 11658599"/>
              <a:gd name="connsiteY3183" fmla="*/ 1935283 h 4920412"/>
              <a:gd name="connsiteX3184" fmla="*/ 9872350 w 11658599"/>
              <a:gd name="connsiteY3184" fmla="*/ 2035804 h 4920412"/>
              <a:gd name="connsiteX3185" fmla="*/ 9907113 w 11658599"/>
              <a:gd name="connsiteY3185" fmla="*/ 1949404 h 4920412"/>
              <a:gd name="connsiteX3186" fmla="*/ 9978015 w 11658599"/>
              <a:gd name="connsiteY3186" fmla="*/ 2049568 h 4920412"/>
              <a:gd name="connsiteX3187" fmla="*/ 10004041 w 11658599"/>
              <a:gd name="connsiteY3187" fmla="*/ 1977766 h 4920412"/>
              <a:gd name="connsiteX3188" fmla="*/ 9862776 w 11658599"/>
              <a:gd name="connsiteY3188" fmla="*/ 1877898 h 4920412"/>
              <a:gd name="connsiteX3189" fmla="*/ 9871269 w 11658599"/>
              <a:gd name="connsiteY3189" fmla="*/ 1791680 h 4920412"/>
              <a:gd name="connsiteX3190" fmla="*/ 9783015 w 11658599"/>
              <a:gd name="connsiteY3190" fmla="*/ 1763374 h 4920412"/>
              <a:gd name="connsiteX3191" fmla="*/ 9809223 w 11658599"/>
              <a:gd name="connsiteY3191" fmla="*/ 1705814 h 4920412"/>
              <a:gd name="connsiteX3192" fmla="*/ 9773561 w 11658599"/>
              <a:gd name="connsiteY3192" fmla="*/ 1619772 h 4920412"/>
              <a:gd name="connsiteX3193" fmla="*/ 9861701 w 11658599"/>
              <a:gd name="connsiteY3193" fmla="*/ 1648135 h 4920412"/>
              <a:gd name="connsiteX3194" fmla="*/ 9826573 w 11658599"/>
              <a:gd name="connsiteY3194" fmla="*/ 1662614 h 4920412"/>
              <a:gd name="connsiteX3195" fmla="*/ 9879411 w 11658599"/>
              <a:gd name="connsiteY3195" fmla="*/ 1676736 h 4920412"/>
              <a:gd name="connsiteX3196" fmla="*/ 9906334 w 11658599"/>
              <a:gd name="connsiteY3196" fmla="*/ 1777081 h 4920412"/>
              <a:gd name="connsiteX3197" fmla="*/ 9879824 w 11658599"/>
              <a:gd name="connsiteY3197" fmla="*/ 1762897 h 4920412"/>
              <a:gd name="connsiteX3198" fmla="*/ 9915486 w 11658599"/>
              <a:gd name="connsiteY3198" fmla="*/ 1848882 h 4920412"/>
              <a:gd name="connsiteX3199" fmla="*/ 9976816 w 11658599"/>
              <a:gd name="connsiteY3199" fmla="*/ 1791140 h 4920412"/>
              <a:gd name="connsiteX3200" fmla="*/ 9950130 w 11658599"/>
              <a:gd name="connsiteY3200" fmla="*/ 1719402 h 4920412"/>
              <a:gd name="connsiteX3201" fmla="*/ 10029174 w 11658599"/>
              <a:gd name="connsiteY3201" fmla="*/ 1676020 h 4920412"/>
              <a:gd name="connsiteX3202" fmla="*/ 10038271 w 11658599"/>
              <a:gd name="connsiteY3202" fmla="*/ 1762181 h 4920412"/>
              <a:gd name="connsiteX3203" fmla="*/ 10196591 w 11658599"/>
              <a:gd name="connsiteY3203" fmla="*/ 1718265 h 4920412"/>
              <a:gd name="connsiteX3204" fmla="*/ 10205568 w 11658599"/>
              <a:gd name="connsiteY3204" fmla="*/ 1761402 h 4920412"/>
              <a:gd name="connsiteX3205" fmla="*/ 10416781 w 11658599"/>
              <a:gd name="connsiteY3205" fmla="*/ 1746024 h 4920412"/>
              <a:gd name="connsiteX3206" fmla="*/ 10408106 w 11658599"/>
              <a:gd name="connsiteY3206" fmla="*/ 1789105 h 4920412"/>
              <a:gd name="connsiteX3207" fmla="*/ 10460936 w 11658599"/>
              <a:gd name="connsiteY3207" fmla="*/ 1788866 h 4920412"/>
              <a:gd name="connsiteX3208" fmla="*/ 10425576 w 11658599"/>
              <a:gd name="connsiteY3208" fmla="*/ 1745968 h 4920412"/>
              <a:gd name="connsiteX3209" fmla="*/ 10495699 w 11658599"/>
              <a:gd name="connsiteY3209" fmla="*/ 1688043 h 4920412"/>
              <a:gd name="connsiteX3210" fmla="*/ 10504858 w 11658599"/>
              <a:gd name="connsiteY3210" fmla="*/ 1759970 h 4920412"/>
              <a:gd name="connsiteX3211" fmla="*/ 10575284 w 11658599"/>
              <a:gd name="connsiteY3211" fmla="*/ 1759668 h 4920412"/>
              <a:gd name="connsiteX3212" fmla="*/ 10584436 w 11658599"/>
              <a:gd name="connsiteY3212" fmla="*/ 1845767 h 4920412"/>
              <a:gd name="connsiteX3213" fmla="*/ 10619558 w 11658599"/>
              <a:gd name="connsiteY3213" fmla="*/ 1831287 h 4920412"/>
              <a:gd name="connsiteX3214" fmla="*/ 10654504 w 11658599"/>
              <a:gd name="connsiteY3214" fmla="*/ 1759310 h 4920412"/>
              <a:gd name="connsiteX3215" fmla="*/ 10716135 w 11658599"/>
              <a:gd name="connsiteY3215" fmla="*/ 1773312 h 4920412"/>
              <a:gd name="connsiteX3216" fmla="*/ 10752029 w 11658599"/>
              <a:gd name="connsiteY3216" fmla="*/ 1902372 h 4920412"/>
              <a:gd name="connsiteX3217" fmla="*/ 10708169 w 11658599"/>
              <a:gd name="connsiteY3217" fmla="*/ 1945572 h 4920412"/>
              <a:gd name="connsiteX3218" fmla="*/ 10663474 w 11658599"/>
              <a:gd name="connsiteY3218" fmla="*/ 1802271 h 4920412"/>
              <a:gd name="connsiteX3219" fmla="*/ 10620035 w 11658599"/>
              <a:gd name="connsiteY3219" fmla="*/ 1931752 h 4920412"/>
              <a:gd name="connsiteX3220" fmla="*/ 10540640 w 11658599"/>
              <a:gd name="connsiteY3220" fmla="*/ 1889030 h 4920412"/>
              <a:gd name="connsiteX3221" fmla="*/ 10514551 w 11658599"/>
              <a:gd name="connsiteY3221" fmla="*/ 1961013 h 4920412"/>
              <a:gd name="connsiteX3222" fmla="*/ 10488344 w 11658599"/>
              <a:gd name="connsiteY3222" fmla="*/ 2004213 h 4920412"/>
              <a:gd name="connsiteX3223" fmla="*/ 10408521 w 11658599"/>
              <a:gd name="connsiteY3223" fmla="*/ 1889626 h 4920412"/>
              <a:gd name="connsiteX3224" fmla="*/ 10382314 w 11658599"/>
              <a:gd name="connsiteY3224" fmla="*/ 1932889 h 4920412"/>
              <a:gd name="connsiteX3225" fmla="*/ 10347073 w 11658599"/>
              <a:gd name="connsiteY3225" fmla="*/ 1933065 h 4920412"/>
              <a:gd name="connsiteX3226" fmla="*/ 10399550 w 11658599"/>
              <a:gd name="connsiteY3226" fmla="*/ 1861025 h 4920412"/>
              <a:gd name="connsiteX3227" fmla="*/ 10302854 w 11658599"/>
              <a:gd name="connsiteY3227" fmla="*/ 1890167 h 4920412"/>
              <a:gd name="connsiteX3228" fmla="*/ 10312071 w 11658599"/>
              <a:gd name="connsiteY3228" fmla="*/ 1961968 h 4920412"/>
              <a:gd name="connsiteX3229" fmla="*/ 10347493 w 11658599"/>
              <a:gd name="connsiteY3229" fmla="*/ 2019170 h 4920412"/>
              <a:gd name="connsiteX3230" fmla="*/ 10188092 w 11658599"/>
              <a:gd name="connsiteY3230" fmla="*/ 1818786 h 4920412"/>
              <a:gd name="connsiteX3231" fmla="*/ 10162003 w 11658599"/>
              <a:gd name="connsiteY3231" fmla="*/ 1890763 h 4920412"/>
              <a:gd name="connsiteX3232" fmla="*/ 10232492 w 11658599"/>
              <a:gd name="connsiteY3232" fmla="*/ 1890468 h 4920412"/>
              <a:gd name="connsiteX3233" fmla="*/ 10241468 w 11658599"/>
              <a:gd name="connsiteY3233" fmla="*/ 1933549 h 4920412"/>
              <a:gd name="connsiteX3234" fmla="*/ 10100555 w 11658599"/>
              <a:gd name="connsiteY3234" fmla="*/ 1934202 h 4920412"/>
              <a:gd name="connsiteX3235" fmla="*/ 10109230 w 11658599"/>
              <a:gd name="connsiteY3235" fmla="*/ 1891065 h 4920412"/>
              <a:gd name="connsiteX3236" fmla="*/ 10038510 w 11658599"/>
              <a:gd name="connsiteY3236" fmla="*/ 1834039 h 4920412"/>
              <a:gd name="connsiteX3237" fmla="*/ 9950614 w 11658599"/>
              <a:gd name="connsiteY3237" fmla="*/ 1848763 h 4920412"/>
              <a:gd name="connsiteX3238" fmla="*/ 9977180 w 11658599"/>
              <a:gd name="connsiteY3238" fmla="*/ 1906085 h 4920412"/>
              <a:gd name="connsiteX3239" fmla="*/ 10015411 w 11658599"/>
              <a:gd name="connsiteY3239" fmla="*/ 1905902 h 4920412"/>
              <a:gd name="connsiteX3240" fmla="*/ 10065615 w 11658599"/>
              <a:gd name="connsiteY3240" fmla="*/ 1977465 h 4920412"/>
              <a:gd name="connsiteX3241" fmla="*/ 9996025 w 11658599"/>
              <a:gd name="connsiteY3241" fmla="*/ 2150083 h 4920412"/>
              <a:gd name="connsiteX3242" fmla="*/ 10031266 w 11658599"/>
              <a:gd name="connsiteY3242" fmla="*/ 2149907 h 4920412"/>
              <a:gd name="connsiteX3243" fmla="*/ 10109889 w 11658599"/>
              <a:gd name="connsiteY3243" fmla="*/ 2048908 h 4920412"/>
              <a:gd name="connsiteX3244" fmla="*/ 10092596 w 11658599"/>
              <a:gd name="connsiteY3244" fmla="*/ 2092284 h 4920412"/>
              <a:gd name="connsiteX3245" fmla="*/ 10127780 w 11658599"/>
              <a:gd name="connsiteY3245" fmla="*/ 2092108 h 4920412"/>
              <a:gd name="connsiteX3246" fmla="*/ 10154586 w 11658599"/>
              <a:gd name="connsiteY3246" fmla="*/ 2177911 h 4920412"/>
              <a:gd name="connsiteX3247" fmla="*/ 10031266 w 11658599"/>
              <a:gd name="connsiteY3247" fmla="*/ 2164204 h 4920412"/>
              <a:gd name="connsiteX3248" fmla="*/ 10022950 w 11658599"/>
              <a:gd name="connsiteY3248" fmla="*/ 2279030 h 4920412"/>
              <a:gd name="connsiteX3249" fmla="*/ 9925958 w 11658599"/>
              <a:gd name="connsiteY3249" fmla="*/ 2265210 h 4920412"/>
              <a:gd name="connsiteX3250" fmla="*/ 9890417 w 11658599"/>
              <a:gd name="connsiteY3250" fmla="*/ 2193584 h 4920412"/>
              <a:gd name="connsiteX3251" fmla="*/ 9802822 w 11658599"/>
              <a:gd name="connsiteY3251" fmla="*/ 2279984 h 4920412"/>
              <a:gd name="connsiteX3252" fmla="*/ 9705768 w 11658599"/>
              <a:gd name="connsiteY3252" fmla="*/ 2237507 h 4920412"/>
              <a:gd name="connsiteX3253" fmla="*/ 9705473 w 11658599"/>
              <a:gd name="connsiteY3253" fmla="*/ 2179946 h 4920412"/>
              <a:gd name="connsiteX3254" fmla="*/ 9652756 w 11658599"/>
              <a:gd name="connsiteY3254" fmla="*/ 2180185 h 4920412"/>
              <a:gd name="connsiteX3255" fmla="*/ 9644024 w 11658599"/>
              <a:gd name="connsiteY3255" fmla="*/ 2223385 h 4920412"/>
              <a:gd name="connsiteX3256" fmla="*/ 9591370 w 11658599"/>
              <a:gd name="connsiteY3256" fmla="*/ 2237984 h 4920412"/>
              <a:gd name="connsiteX3257" fmla="*/ 9652574 w 11658599"/>
              <a:gd name="connsiteY3257" fmla="*/ 2165882 h 4920412"/>
              <a:gd name="connsiteX3258" fmla="*/ 9652278 w 11658599"/>
              <a:gd name="connsiteY3258" fmla="*/ 2094200 h 4920412"/>
              <a:gd name="connsiteX3259" fmla="*/ 9634626 w 11658599"/>
              <a:gd name="connsiteY3259" fmla="*/ 2094263 h 4920412"/>
              <a:gd name="connsiteX3260" fmla="*/ 9599624 w 11658599"/>
              <a:gd name="connsiteY3260" fmla="*/ 2151760 h 4920412"/>
              <a:gd name="connsiteX3261" fmla="*/ 9555288 w 11658599"/>
              <a:gd name="connsiteY3261" fmla="*/ 2065837 h 4920412"/>
              <a:gd name="connsiteX3262" fmla="*/ 9484680 w 11658599"/>
              <a:gd name="connsiteY3262" fmla="*/ 2051659 h 4920412"/>
              <a:gd name="connsiteX3263" fmla="*/ 9457820 w 11658599"/>
              <a:gd name="connsiteY3263" fmla="*/ 1937016 h 4920412"/>
              <a:gd name="connsiteX3264" fmla="*/ 9555527 w 11658599"/>
              <a:gd name="connsiteY3264" fmla="*/ 2123278 h 4920412"/>
              <a:gd name="connsiteX3265" fmla="*/ 9467631 w 11658599"/>
              <a:gd name="connsiteY3265" fmla="*/ 2152357 h 4920412"/>
              <a:gd name="connsiteX3266" fmla="*/ 9432145 w 11658599"/>
              <a:gd name="connsiteY3266" fmla="*/ 2095217 h 4920412"/>
              <a:gd name="connsiteX3267" fmla="*/ 9379616 w 11658599"/>
              <a:gd name="connsiteY3267" fmla="*/ 2167138 h 4920412"/>
              <a:gd name="connsiteX3268" fmla="*/ 9397444 w 11658599"/>
              <a:gd name="connsiteY3268" fmla="*/ 2210162 h 4920412"/>
              <a:gd name="connsiteX3269" fmla="*/ 9459075 w 11658599"/>
              <a:gd name="connsiteY3269" fmla="*/ 2209860 h 4920412"/>
              <a:gd name="connsiteX3270" fmla="*/ 9274126 w 11658599"/>
              <a:gd name="connsiteY3270" fmla="*/ 2196399 h 4920412"/>
              <a:gd name="connsiteX3271" fmla="*/ 9248037 w 11658599"/>
              <a:gd name="connsiteY3271" fmla="*/ 2268256 h 4920412"/>
              <a:gd name="connsiteX3272" fmla="*/ 9238941 w 11658599"/>
              <a:gd name="connsiteY3272" fmla="*/ 2210878 h 4920412"/>
              <a:gd name="connsiteX3273" fmla="*/ 9107187 w 11658599"/>
              <a:gd name="connsiteY3273" fmla="*/ 2268916 h 4920412"/>
              <a:gd name="connsiteX3274" fmla="*/ 9106948 w 11658599"/>
              <a:gd name="connsiteY3274" fmla="*/ 2211475 h 4920412"/>
              <a:gd name="connsiteX3275" fmla="*/ 9027847 w 11658599"/>
              <a:gd name="connsiteY3275" fmla="*/ 2240616 h 4920412"/>
              <a:gd name="connsiteX3276" fmla="*/ 9010076 w 11658599"/>
              <a:gd name="connsiteY3276" fmla="*/ 2211952 h 4920412"/>
              <a:gd name="connsiteX3277" fmla="*/ 9018632 w 11658599"/>
              <a:gd name="connsiteY3277" fmla="*/ 2154455 h 4920412"/>
              <a:gd name="connsiteX3278" fmla="*/ 9053816 w 11658599"/>
              <a:gd name="connsiteY3278" fmla="*/ 2139913 h 4920412"/>
              <a:gd name="connsiteX3279" fmla="*/ 8921641 w 11658599"/>
              <a:gd name="connsiteY3279" fmla="*/ 2111852 h 4920412"/>
              <a:gd name="connsiteX3280" fmla="*/ 8904052 w 11658599"/>
              <a:gd name="connsiteY3280" fmla="*/ 2126331 h 4920412"/>
              <a:gd name="connsiteX3281" fmla="*/ 8983693 w 11658599"/>
              <a:gd name="connsiteY3281" fmla="*/ 2212072 h 4920412"/>
              <a:gd name="connsiteX3282" fmla="*/ 8913324 w 11658599"/>
              <a:gd name="connsiteY3282" fmla="*/ 2212373 h 4920412"/>
              <a:gd name="connsiteX3283" fmla="*/ 8789465 w 11658599"/>
              <a:gd name="connsiteY3283" fmla="*/ 2098208 h 4920412"/>
              <a:gd name="connsiteX3284" fmla="*/ 8772052 w 11658599"/>
              <a:gd name="connsiteY3284" fmla="*/ 2126928 h 4920412"/>
              <a:gd name="connsiteX3285" fmla="*/ 8816157 w 11658599"/>
              <a:gd name="connsiteY3285" fmla="*/ 2155410 h 4920412"/>
              <a:gd name="connsiteX3286" fmla="*/ 8842421 w 11658599"/>
              <a:gd name="connsiteY3286" fmla="*/ 2126633 h 4920412"/>
              <a:gd name="connsiteX3287" fmla="*/ 8842722 w 11658599"/>
              <a:gd name="connsiteY3287" fmla="*/ 2183954 h 4920412"/>
              <a:gd name="connsiteX3288" fmla="*/ 8877844 w 11658599"/>
              <a:gd name="connsiteY3288" fmla="*/ 2169531 h 4920412"/>
              <a:gd name="connsiteX3289" fmla="*/ 8798920 w 11658599"/>
              <a:gd name="connsiteY3289" fmla="*/ 2227330 h 4920412"/>
              <a:gd name="connsiteX3290" fmla="*/ 8807475 w 11658599"/>
              <a:gd name="connsiteY3290" fmla="*/ 2169833 h 4920412"/>
              <a:gd name="connsiteX3291" fmla="*/ 8772354 w 11658599"/>
              <a:gd name="connsiteY3291" fmla="*/ 2184250 h 4920412"/>
              <a:gd name="connsiteX3292" fmla="*/ 8790245 w 11658599"/>
              <a:gd name="connsiteY3292" fmla="*/ 2256051 h 4920412"/>
              <a:gd name="connsiteX3293" fmla="*/ 8755003 w 11658599"/>
              <a:gd name="connsiteY3293" fmla="*/ 2241873 h 4920412"/>
              <a:gd name="connsiteX3294" fmla="*/ 8808015 w 11658599"/>
              <a:gd name="connsiteY3294" fmla="*/ 2284595 h 4920412"/>
              <a:gd name="connsiteX3295" fmla="*/ 8729216 w 11658599"/>
              <a:gd name="connsiteY3295" fmla="*/ 2371290 h 4920412"/>
              <a:gd name="connsiteX3296" fmla="*/ 8729694 w 11658599"/>
              <a:gd name="connsiteY3296" fmla="*/ 2471818 h 4920412"/>
              <a:gd name="connsiteX3297" fmla="*/ 8667768 w 11658599"/>
              <a:gd name="connsiteY3297" fmla="*/ 2400312 h 4920412"/>
              <a:gd name="connsiteX3298" fmla="*/ 8650292 w 11658599"/>
              <a:gd name="connsiteY3298" fmla="*/ 2443393 h 4920412"/>
              <a:gd name="connsiteX3299" fmla="*/ 8694509 w 11658599"/>
              <a:gd name="connsiteY3299" fmla="*/ 2471994 h 4920412"/>
              <a:gd name="connsiteX3300" fmla="*/ 8685834 w 11658599"/>
              <a:gd name="connsiteY3300" fmla="*/ 2529435 h 4920412"/>
              <a:gd name="connsiteX3301" fmla="*/ 8659389 w 11658599"/>
              <a:gd name="connsiteY3301" fmla="*/ 2501494 h 4920412"/>
              <a:gd name="connsiteX3302" fmla="*/ 8650832 w 11658599"/>
              <a:gd name="connsiteY3302" fmla="*/ 2558338 h 4920412"/>
              <a:gd name="connsiteX3303" fmla="*/ 8658068 w 11658599"/>
              <a:gd name="connsiteY3303" fmla="*/ 2500174 h 4920412"/>
              <a:gd name="connsiteX3304" fmla="*/ 8623909 w 11658599"/>
              <a:gd name="connsiteY3304" fmla="*/ 2443456 h 4920412"/>
              <a:gd name="connsiteX3305" fmla="*/ 8562937 w 11658599"/>
              <a:gd name="connsiteY3305" fmla="*/ 2601776 h 4920412"/>
              <a:gd name="connsiteX3306" fmla="*/ 8739085 w 11658599"/>
              <a:gd name="connsiteY3306" fmla="*/ 2615295 h 4920412"/>
              <a:gd name="connsiteX3307" fmla="*/ 8633601 w 11658599"/>
              <a:gd name="connsiteY3307" fmla="*/ 2644436 h 4920412"/>
              <a:gd name="connsiteX3308" fmla="*/ 8651491 w 11658599"/>
              <a:gd name="connsiteY3308" fmla="*/ 2716300 h 4920412"/>
              <a:gd name="connsiteX3309" fmla="*/ 8563414 w 11658599"/>
              <a:gd name="connsiteY3309" fmla="*/ 2716715 h 4920412"/>
              <a:gd name="connsiteX3310" fmla="*/ 8616188 w 11658599"/>
              <a:gd name="connsiteY3310" fmla="*/ 2687756 h 4920412"/>
              <a:gd name="connsiteX3311" fmla="*/ 8528173 w 11658599"/>
              <a:gd name="connsiteY3311" fmla="*/ 2702474 h 4920412"/>
              <a:gd name="connsiteX3312" fmla="*/ 8518895 w 11658599"/>
              <a:gd name="connsiteY3312" fmla="*/ 2602015 h 4920412"/>
              <a:gd name="connsiteX3313" fmla="*/ 8536126 w 11658599"/>
              <a:gd name="connsiteY3313" fmla="*/ 2515734 h 4920412"/>
              <a:gd name="connsiteX3314" fmla="*/ 8562214 w 11658599"/>
              <a:gd name="connsiteY3314" fmla="*/ 2443751 h 4920412"/>
              <a:gd name="connsiteX3315" fmla="*/ 8588724 w 11658599"/>
              <a:gd name="connsiteY3315" fmla="*/ 2472415 h 4920412"/>
              <a:gd name="connsiteX3316" fmla="*/ 8632401 w 11658599"/>
              <a:gd name="connsiteY3316" fmla="*/ 2386015 h 4920412"/>
              <a:gd name="connsiteX3317" fmla="*/ 8561976 w 11658599"/>
              <a:gd name="connsiteY3317" fmla="*/ 2414974 h 4920412"/>
              <a:gd name="connsiteX3318" fmla="*/ 8552942 w 11658599"/>
              <a:gd name="connsiteY3318" fmla="*/ 2343292 h 4920412"/>
              <a:gd name="connsiteX3319" fmla="*/ 8508907 w 11658599"/>
              <a:gd name="connsiteY3319" fmla="*/ 2343468 h 4920412"/>
              <a:gd name="connsiteX3320" fmla="*/ 8527514 w 11658599"/>
              <a:gd name="connsiteY3320" fmla="*/ 2544336 h 4920412"/>
              <a:gd name="connsiteX3321" fmla="*/ 8474677 w 11658599"/>
              <a:gd name="connsiteY3321" fmla="*/ 2544574 h 4920412"/>
              <a:gd name="connsiteX3322" fmla="*/ 8465047 w 11658599"/>
              <a:gd name="connsiteY3322" fmla="*/ 2386731 h 4920412"/>
              <a:gd name="connsiteX3323" fmla="*/ 8456850 w 11658599"/>
              <a:gd name="connsiteY3323" fmla="*/ 2501669 h 4920412"/>
              <a:gd name="connsiteX3324" fmla="*/ 8386123 w 11658599"/>
              <a:gd name="connsiteY3324" fmla="*/ 2459073 h 4920412"/>
              <a:gd name="connsiteX3325" fmla="*/ 8377630 w 11658599"/>
              <a:gd name="connsiteY3325" fmla="*/ 2516451 h 4920412"/>
              <a:gd name="connsiteX3326" fmla="*/ 8350763 w 11658599"/>
              <a:gd name="connsiteY3326" fmla="*/ 2415992 h 4920412"/>
              <a:gd name="connsiteX3327" fmla="*/ 8394980 w 11658599"/>
              <a:gd name="connsiteY3327" fmla="*/ 2459073 h 4920412"/>
              <a:gd name="connsiteX3328" fmla="*/ 8447578 w 11658599"/>
              <a:gd name="connsiteY3328" fmla="*/ 2415508 h 4920412"/>
              <a:gd name="connsiteX3329" fmla="*/ 8324134 w 11658599"/>
              <a:gd name="connsiteY3329" fmla="*/ 2387447 h 4920412"/>
              <a:gd name="connsiteX3330" fmla="*/ 8289195 w 11658599"/>
              <a:gd name="connsiteY3330" fmla="*/ 2430767 h 4920412"/>
              <a:gd name="connsiteX3331" fmla="*/ 8333889 w 11658599"/>
              <a:gd name="connsiteY3331" fmla="*/ 2574130 h 4920412"/>
              <a:gd name="connsiteX3332" fmla="*/ 8386487 w 11658599"/>
              <a:gd name="connsiteY3332" fmla="*/ 2545052 h 4920412"/>
              <a:gd name="connsiteX3333" fmla="*/ 8403894 w 11658599"/>
              <a:gd name="connsiteY3333" fmla="*/ 2487674 h 4920412"/>
              <a:gd name="connsiteX3334" fmla="*/ 8465763 w 11658599"/>
              <a:gd name="connsiteY3334" fmla="*/ 2559173 h 4920412"/>
              <a:gd name="connsiteX3335" fmla="*/ 8404258 w 11658599"/>
              <a:gd name="connsiteY3335" fmla="*/ 2559475 h 4920412"/>
              <a:gd name="connsiteX3336" fmla="*/ 8466065 w 11658599"/>
              <a:gd name="connsiteY3336" fmla="*/ 2616551 h 4920412"/>
              <a:gd name="connsiteX3337" fmla="*/ 8475401 w 11658599"/>
              <a:gd name="connsiteY3337" fmla="*/ 2717073 h 4920412"/>
              <a:gd name="connsiteX3338" fmla="*/ 8422325 w 11658599"/>
              <a:gd name="connsiteY3338" fmla="*/ 2674118 h 4920412"/>
              <a:gd name="connsiteX3339" fmla="*/ 8404792 w 11658599"/>
              <a:gd name="connsiteY3339" fmla="*/ 2688654 h 4920412"/>
              <a:gd name="connsiteX3340" fmla="*/ 8431422 w 11658599"/>
              <a:gd name="connsiteY3340" fmla="*/ 2745913 h 4920412"/>
              <a:gd name="connsiteX3341" fmla="*/ 8510458 w 11658599"/>
              <a:gd name="connsiteY3341" fmla="*/ 2702474 h 4920412"/>
              <a:gd name="connsiteX3342" fmla="*/ 8537206 w 11658599"/>
              <a:gd name="connsiteY3342" fmla="*/ 2774036 h 4920412"/>
              <a:gd name="connsiteX3343" fmla="*/ 8537445 w 11658599"/>
              <a:gd name="connsiteY3343" fmla="*/ 2831596 h 4920412"/>
              <a:gd name="connsiteX3344" fmla="*/ 8519793 w 11658599"/>
              <a:gd name="connsiteY3344" fmla="*/ 2817418 h 4920412"/>
              <a:gd name="connsiteX3345" fmla="*/ 8458527 w 11658599"/>
              <a:gd name="connsiteY3345" fmla="*/ 2889395 h 4920412"/>
              <a:gd name="connsiteX3346" fmla="*/ 8520214 w 11658599"/>
              <a:gd name="connsiteY3346" fmla="*/ 2903398 h 4920412"/>
              <a:gd name="connsiteX3347" fmla="*/ 8493887 w 11658599"/>
              <a:gd name="connsiteY3347" fmla="*/ 2917996 h 4920412"/>
              <a:gd name="connsiteX3348" fmla="*/ 8538224 w 11658599"/>
              <a:gd name="connsiteY3348" fmla="*/ 2989559 h 4920412"/>
              <a:gd name="connsiteX3349" fmla="*/ 8529071 w 11658599"/>
              <a:gd name="connsiteY3349" fmla="*/ 2917877 h 4920412"/>
              <a:gd name="connsiteX3350" fmla="*/ 8678296 w 11658599"/>
              <a:gd name="connsiteY3350" fmla="*/ 2816759 h 4920412"/>
              <a:gd name="connsiteX3351" fmla="*/ 8554978 w 11658599"/>
              <a:gd name="connsiteY3351" fmla="*/ 2802757 h 4920412"/>
              <a:gd name="connsiteX3352" fmla="*/ 8589798 w 11658599"/>
              <a:gd name="connsiteY3352" fmla="*/ 2730899 h 4920412"/>
              <a:gd name="connsiteX3353" fmla="*/ 8695709 w 11658599"/>
              <a:gd name="connsiteY3353" fmla="*/ 2773377 h 4920412"/>
              <a:gd name="connsiteX3354" fmla="*/ 8704202 w 11658599"/>
              <a:gd name="connsiteY3354" fmla="*/ 2715999 h 4920412"/>
              <a:gd name="connsiteX3355" fmla="*/ 8748484 w 11658599"/>
              <a:gd name="connsiteY3355" fmla="*/ 2773138 h 4920412"/>
              <a:gd name="connsiteX3356" fmla="*/ 8783064 w 11658599"/>
              <a:gd name="connsiteY3356" fmla="*/ 2643720 h 4920412"/>
              <a:gd name="connsiteX3357" fmla="*/ 8747823 w 11658599"/>
              <a:gd name="connsiteY3357" fmla="*/ 2629655 h 4920412"/>
              <a:gd name="connsiteX3358" fmla="*/ 8791563 w 11658599"/>
              <a:gd name="connsiteY3358" fmla="*/ 2586399 h 4920412"/>
              <a:gd name="connsiteX3359" fmla="*/ 8836378 w 11658599"/>
              <a:gd name="connsiteY3359" fmla="*/ 2744122 h 4920412"/>
              <a:gd name="connsiteX3360" fmla="*/ 8844996 w 11658599"/>
              <a:gd name="connsiteY3360" fmla="*/ 2701042 h 4920412"/>
              <a:gd name="connsiteX3361" fmla="*/ 8889214 w 11658599"/>
              <a:gd name="connsiteY3361" fmla="*/ 2743884 h 4920412"/>
              <a:gd name="connsiteX3362" fmla="*/ 8951077 w 11658599"/>
              <a:gd name="connsiteY3362" fmla="*/ 2800960 h 4920412"/>
              <a:gd name="connsiteX3363" fmla="*/ 8898128 w 11658599"/>
              <a:gd name="connsiteY3363" fmla="*/ 2772485 h 4920412"/>
              <a:gd name="connsiteX3364" fmla="*/ 8941749 w 11658599"/>
              <a:gd name="connsiteY3364" fmla="*/ 2686261 h 4920412"/>
              <a:gd name="connsiteX3365" fmla="*/ 8959633 w 11658599"/>
              <a:gd name="connsiteY3365" fmla="*/ 2743582 h 4920412"/>
              <a:gd name="connsiteX3366" fmla="*/ 9109285 w 11658599"/>
              <a:gd name="connsiteY3366" fmla="*/ 2742866 h 4920412"/>
              <a:gd name="connsiteX3367" fmla="*/ 9091928 w 11658599"/>
              <a:gd name="connsiteY3367" fmla="*/ 2800307 h 4920412"/>
              <a:gd name="connsiteX3368" fmla="*/ 9258930 w 11658599"/>
              <a:gd name="connsiteY3368" fmla="*/ 2742143 h 4920412"/>
              <a:gd name="connsiteX3369" fmla="*/ 9205974 w 11658599"/>
              <a:gd name="connsiteY3369" fmla="*/ 2728085 h 4920412"/>
              <a:gd name="connsiteX3370" fmla="*/ 9223325 w 11658599"/>
              <a:gd name="connsiteY3370" fmla="*/ 2670462 h 4920412"/>
              <a:gd name="connsiteX3371" fmla="*/ 9196998 w 11658599"/>
              <a:gd name="connsiteY3371" fmla="*/ 2670581 h 4920412"/>
              <a:gd name="connsiteX3372" fmla="*/ 9232119 w 11658599"/>
              <a:gd name="connsiteY3372" fmla="*/ 2656164 h 4920412"/>
              <a:gd name="connsiteX3373" fmla="*/ 9267486 w 11658599"/>
              <a:gd name="connsiteY3373" fmla="*/ 2699063 h 4920412"/>
              <a:gd name="connsiteX3374" fmla="*/ 9276758 w 11658599"/>
              <a:gd name="connsiteY3374" fmla="*/ 2785224 h 4920412"/>
              <a:gd name="connsiteX3375" fmla="*/ 9302966 w 11658599"/>
              <a:gd name="connsiteY3375" fmla="*/ 2756328 h 4920412"/>
              <a:gd name="connsiteX3376" fmla="*/ 9285132 w 11658599"/>
              <a:gd name="connsiteY3376" fmla="*/ 2698943 h 4920412"/>
              <a:gd name="connsiteX3377" fmla="*/ 9417188 w 11658599"/>
              <a:gd name="connsiteY3377" fmla="*/ 2698347 h 4920412"/>
              <a:gd name="connsiteX3378" fmla="*/ 9364717 w 11658599"/>
              <a:gd name="connsiteY3378" fmla="*/ 2784747 h 4920412"/>
              <a:gd name="connsiteX3379" fmla="*/ 9435198 w 11658599"/>
              <a:gd name="connsiteY3379" fmla="*/ 2784451 h 4920412"/>
              <a:gd name="connsiteX3380" fmla="*/ 9444294 w 11658599"/>
              <a:gd name="connsiteY3380" fmla="*/ 2856190 h 4920412"/>
              <a:gd name="connsiteX3381" fmla="*/ 9452850 w 11658599"/>
              <a:gd name="connsiteY3381" fmla="*/ 2798630 h 4920412"/>
              <a:gd name="connsiteX3382" fmla="*/ 9585201 w 11658599"/>
              <a:gd name="connsiteY3382" fmla="*/ 2855530 h 4920412"/>
              <a:gd name="connsiteX3383" fmla="*/ 9629004 w 11658599"/>
              <a:gd name="connsiteY3383" fmla="*/ 2812393 h 4920412"/>
              <a:gd name="connsiteX3384" fmla="*/ 9681834 w 11658599"/>
              <a:gd name="connsiteY3384" fmla="*/ 2826395 h 4920412"/>
              <a:gd name="connsiteX3385" fmla="*/ 9752919 w 11658599"/>
              <a:gd name="connsiteY3385" fmla="*/ 2955273 h 4920412"/>
              <a:gd name="connsiteX3386" fmla="*/ 9726649 w 11658599"/>
              <a:gd name="connsiteY3386" fmla="*/ 2984119 h 4920412"/>
              <a:gd name="connsiteX3387" fmla="*/ 9215970 w 11658599"/>
              <a:gd name="connsiteY3387" fmla="*/ 2943425 h 4920412"/>
              <a:gd name="connsiteX3388" fmla="*/ 9259823 w 11658599"/>
              <a:gd name="connsiteY3388" fmla="*/ 2928826 h 4920412"/>
              <a:gd name="connsiteX3389" fmla="*/ 9224286 w 11658599"/>
              <a:gd name="connsiteY3389" fmla="*/ 2871568 h 4920412"/>
              <a:gd name="connsiteX3390" fmla="*/ 9171991 w 11658599"/>
              <a:gd name="connsiteY3390" fmla="*/ 2972328 h 4920412"/>
              <a:gd name="connsiteX3391" fmla="*/ 9092588 w 11658599"/>
              <a:gd name="connsiteY3391" fmla="*/ 2944028 h 4920412"/>
              <a:gd name="connsiteX3392" fmla="*/ 9101206 w 11658599"/>
              <a:gd name="connsiteY3392" fmla="*/ 2886525 h 4920412"/>
              <a:gd name="connsiteX3393" fmla="*/ 9048251 w 11658599"/>
              <a:gd name="connsiteY3393" fmla="*/ 2872403 h 4920412"/>
              <a:gd name="connsiteX3394" fmla="*/ 9074697 w 11658599"/>
              <a:gd name="connsiteY3394" fmla="*/ 2872284 h 4920412"/>
              <a:gd name="connsiteX3395" fmla="*/ 9022344 w 11658599"/>
              <a:gd name="connsiteY3395" fmla="*/ 2973044 h 4920412"/>
              <a:gd name="connsiteX3396" fmla="*/ 8942880 w 11658599"/>
              <a:gd name="connsiteY3396" fmla="*/ 2930328 h 4920412"/>
              <a:gd name="connsiteX3397" fmla="*/ 9013248 w 11658599"/>
              <a:gd name="connsiteY3397" fmla="*/ 2915666 h 4920412"/>
              <a:gd name="connsiteX3398" fmla="*/ 8907877 w 11658599"/>
              <a:gd name="connsiteY3398" fmla="*/ 2987888 h 4920412"/>
              <a:gd name="connsiteX3399" fmla="*/ 8934449 w 11658599"/>
              <a:gd name="connsiteY3399" fmla="*/ 3002003 h 4920412"/>
              <a:gd name="connsiteX3400" fmla="*/ 8793599 w 11658599"/>
              <a:gd name="connsiteY3400" fmla="*/ 3017142 h 4920412"/>
              <a:gd name="connsiteX3401" fmla="*/ 8802512 w 11658599"/>
              <a:gd name="connsiteY3401" fmla="*/ 3045863 h 4920412"/>
              <a:gd name="connsiteX3402" fmla="*/ 8758596 w 11658599"/>
              <a:gd name="connsiteY3402" fmla="*/ 3060405 h 4920412"/>
              <a:gd name="connsiteX3403" fmla="*/ 8767152 w 11658599"/>
              <a:gd name="connsiteY3403" fmla="*/ 3017324 h 4920412"/>
              <a:gd name="connsiteX3404" fmla="*/ 8652685 w 11658599"/>
              <a:gd name="connsiteY3404" fmla="*/ 3003379 h 4920412"/>
              <a:gd name="connsiteX3405" fmla="*/ 8732207 w 11658599"/>
              <a:gd name="connsiteY3405" fmla="*/ 3060581 h 4920412"/>
              <a:gd name="connsiteX3406" fmla="*/ 8715214 w 11658599"/>
              <a:gd name="connsiteY3406" fmla="*/ 3175645 h 4920412"/>
              <a:gd name="connsiteX3407" fmla="*/ 8660179 w 11658599"/>
              <a:gd name="connsiteY3407" fmla="*/ 3200797 h 4920412"/>
              <a:gd name="connsiteX3408" fmla="*/ 8629712 w 11658599"/>
              <a:gd name="connsiteY3408" fmla="*/ 3235322 h 4920412"/>
              <a:gd name="connsiteX3409" fmla="*/ 8627200 w 11658599"/>
              <a:gd name="connsiteY3409" fmla="*/ 3190363 h 4920412"/>
              <a:gd name="connsiteX3410" fmla="*/ 8618700 w 11658599"/>
              <a:gd name="connsiteY3410" fmla="*/ 3247804 h 4920412"/>
              <a:gd name="connsiteX3411" fmla="*/ 8629712 w 11658599"/>
              <a:gd name="connsiteY3411" fmla="*/ 3235322 h 4920412"/>
              <a:gd name="connsiteX3412" fmla="*/ 8631792 w 11658599"/>
              <a:gd name="connsiteY3412" fmla="*/ 3272397 h 4920412"/>
              <a:gd name="connsiteX3413" fmla="*/ 8680809 w 11658599"/>
              <a:gd name="connsiteY3413" fmla="*/ 3362328 h 4920412"/>
              <a:gd name="connsiteX3414" fmla="*/ 8768528 w 11658599"/>
              <a:gd name="connsiteY3414" fmla="*/ 3304585 h 4920412"/>
              <a:gd name="connsiteX3415" fmla="*/ 8786538 w 11658599"/>
              <a:gd name="connsiteY3415" fmla="*/ 3376330 h 4920412"/>
              <a:gd name="connsiteX3416" fmla="*/ 8830391 w 11658599"/>
              <a:gd name="connsiteY3416" fmla="*/ 3361612 h 4920412"/>
              <a:gd name="connsiteX3417" fmla="*/ 8663458 w 11658599"/>
              <a:gd name="connsiteY3417" fmla="*/ 3419951 h 4920412"/>
              <a:gd name="connsiteX3418" fmla="*/ 8637609 w 11658599"/>
              <a:gd name="connsiteY3418" fmla="*/ 3535071 h 4920412"/>
              <a:gd name="connsiteX3419" fmla="*/ 8646045 w 11658599"/>
              <a:gd name="connsiteY3419" fmla="*/ 3463088 h 4920412"/>
              <a:gd name="connsiteX3420" fmla="*/ 8557729 w 11658599"/>
              <a:gd name="connsiteY3420" fmla="*/ 3391645 h 4920412"/>
              <a:gd name="connsiteX3421" fmla="*/ 8531892 w 11658599"/>
              <a:gd name="connsiteY3421" fmla="*/ 3492010 h 4920412"/>
              <a:gd name="connsiteX3422" fmla="*/ 8531760 w 11658599"/>
              <a:gd name="connsiteY3422" fmla="*/ 3492229 h 4920412"/>
              <a:gd name="connsiteX3423" fmla="*/ 8531641 w 11658599"/>
              <a:gd name="connsiteY3423" fmla="*/ 3492229 h 4920412"/>
              <a:gd name="connsiteX3424" fmla="*/ 8531584 w 11658599"/>
              <a:gd name="connsiteY3424" fmla="*/ 3492229 h 4920412"/>
              <a:gd name="connsiteX3425" fmla="*/ 8531547 w 11658599"/>
              <a:gd name="connsiteY3425" fmla="*/ 3492336 h 4920412"/>
              <a:gd name="connsiteX3426" fmla="*/ 8479049 w 11658599"/>
              <a:gd name="connsiteY3426" fmla="*/ 3521245 h 4920412"/>
              <a:gd name="connsiteX3427" fmla="*/ 8443564 w 11658599"/>
              <a:gd name="connsiteY3427" fmla="*/ 3478409 h 4920412"/>
              <a:gd name="connsiteX3428" fmla="*/ 8443928 w 11658599"/>
              <a:gd name="connsiteY3428" fmla="*/ 3550211 h 4920412"/>
              <a:gd name="connsiteX3429" fmla="*/ 8390853 w 11658599"/>
              <a:gd name="connsiteY3429" fmla="*/ 3507369 h 4920412"/>
              <a:gd name="connsiteX3430" fmla="*/ 8391029 w 11658599"/>
              <a:gd name="connsiteY3430" fmla="*/ 3550449 h 4920412"/>
              <a:gd name="connsiteX3431" fmla="*/ 8337960 w 11658599"/>
              <a:gd name="connsiteY3431" fmla="*/ 3478887 h 4920412"/>
              <a:gd name="connsiteX3432" fmla="*/ 8329762 w 11658599"/>
              <a:gd name="connsiteY3432" fmla="*/ 3622426 h 4920412"/>
              <a:gd name="connsiteX3433" fmla="*/ 8488202 w 11658599"/>
              <a:gd name="connsiteY3433" fmla="*/ 3621710 h 4920412"/>
              <a:gd name="connsiteX3434" fmla="*/ 8531547 w 11658599"/>
              <a:gd name="connsiteY3434" fmla="*/ 3492336 h 4920412"/>
              <a:gd name="connsiteX3435" fmla="*/ 8531641 w 11658599"/>
              <a:gd name="connsiteY3435" fmla="*/ 3492286 h 4920412"/>
              <a:gd name="connsiteX3436" fmla="*/ 8531823 w 11658599"/>
              <a:gd name="connsiteY3436" fmla="*/ 3492286 h 4920412"/>
              <a:gd name="connsiteX3437" fmla="*/ 8531892 w 11658599"/>
              <a:gd name="connsiteY3437" fmla="*/ 3492010 h 4920412"/>
              <a:gd name="connsiteX3438" fmla="*/ 8549110 w 11658599"/>
              <a:gd name="connsiteY3438" fmla="*/ 3463509 h 4920412"/>
              <a:gd name="connsiteX3439" fmla="*/ 8610804 w 11658599"/>
              <a:gd name="connsiteY3439" fmla="*/ 3491871 h 4920412"/>
              <a:gd name="connsiteX3440" fmla="*/ 8611099 w 11658599"/>
              <a:gd name="connsiteY3440" fmla="*/ 3549432 h 4920412"/>
              <a:gd name="connsiteX3441" fmla="*/ 8540737 w 11658599"/>
              <a:gd name="connsiteY3441" fmla="*/ 3549727 h 4920412"/>
              <a:gd name="connsiteX3442" fmla="*/ 8567422 w 11658599"/>
              <a:gd name="connsiteY3442" fmla="*/ 3621289 h 4920412"/>
              <a:gd name="connsiteX3443" fmla="*/ 8681771 w 11658599"/>
              <a:gd name="connsiteY3443" fmla="*/ 3592154 h 4920412"/>
              <a:gd name="connsiteX3444" fmla="*/ 8594226 w 11658599"/>
              <a:gd name="connsiteY3444" fmla="*/ 3707451 h 4920412"/>
              <a:gd name="connsiteX3445" fmla="*/ 8594051 w 11658599"/>
              <a:gd name="connsiteY3445" fmla="*/ 3664370 h 4920412"/>
              <a:gd name="connsiteX3446" fmla="*/ 8576757 w 11658599"/>
              <a:gd name="connsiteY3446" fmla="*/ 3736290 h 4920412"/>
              <a:gd name="connsiteX3447" fmla="*/ 8497235 w 11658599"/>
              <a:gd name="connsiteY3447" fmla="*/ 3664847 h 4920412"/>
              <a:gd name="connsiteX3448" fmla="*/ 8488679 w 11658599"/>
              <a:gd name="connsiteY3448" fmla="*/ 3736711 h 4920412"/>
              <a:gd name="connsiteX3449" fmla="*/ 8391688 w 11658599"/>
              <a:gd name="connsiteY3449" fmla="*/ 3708412 h 4920412"/>
              <a:gd name="connsiteX3450" fmla="*/ 8383195 w 11658599"/>
              <a:gd name="connsiteY3450" fmla="*/ 3765909 h 4920412"/>
              <a:gd name="connsiteX3451" fmla="*/ 8444763 w 11658599"/>
              <a:gd name="connsiteY3451" fmla="*/ 3765608 h 4920412"/>
              <a:gd name="connsiteX3452" fmla="*/ 8418857 w 11658599"/>
              <a:gd name="connsiteY3452" fmla="*/ 3866255 h 4920412"/>
              <a:gd name="connsiteX3453" fmla="*/ 8365901 w 11658599"/>
              <a:gd name="connsiteY3453" fmla="*/ 3852014 h 4920412"/>
              <a:gd name="connsiteX3454" fmla="*/ 8321206 w 11658599"/>
              <a:gd name="connsiteY3454" fmla="*/ 3694347 h 4920412"/>
              <a:gd name="connsiteX3455" fmla="*/ 8339574 w 11658599"/>
              <a:gd name="connsiteY3455" fmla="*/ 3852133 h 4920412"/>
              <a:gd name="connsiteX3456" fmla="*/ 8321684 w 11658599"/>
              <a:gd name="connsiteY3456" fmla="*/ 3794868 h 4920412"/>
              <a:gd name="connsiteX3457" fmla="*/ 8304390 w 11658599"/>
              <a:gd name="connsiteY3457" fmla="*/ 3866789 h 4920412"/>
              <a:gd name="connsiteX3458" fmla="*/ 8251140 w 11658599"/>
              <a:gd name="connsiteY3458" fmla="*/ 3795226 h 4920412"/>
              <a:gd name="connsiteX3459" fmla="*/ 8295294 w 11658599"/>
              <a:gd name="connsiteY3459" fmla="*/ 3809411 h 4920412"/>
              <a:gd name="connsiteX3460" fmla="*/ 8242043 w 11658599"/>
              <a:gd name="connsiteY3460" fmla="*/ 3723369 h 4920412"/>
              <a:gd name="connsiteX3461" fmla="*/ 8163062 w 11658599"/>
              <a:gd name="connsiteY3461" fmla="*/ 3766990 h 4920412"/>
              <a:gd name="connsiteX3462" fmla="*/ 8137156 w 11658599"/>
              <a:gd name="connsiteY3462" fmla="*/ 3896407 h 4920412"/>
              <a:gd name="connsiteX3463" fmla="*/ 8155103 w 11658599"/>
              <a:gd name="connsiteY3463" fmla="*/ 3953672 h 4920412"/>
              <a:gd name="connsiteX3464" fmla="*/ 8084558 w 11658599"/>
              <a:gd name="connsiteY3464" fmla="*/ 3939607 h 4920412"/>
              <a:gd name="connsiteX3465" fmla="*/ 8005162 w 11658599"/>
              <a:gd name="connsiteY3465" fmla="*/ 3897011 h 4920412"/>
              <a:gd name="connsiteX3466" fmla="*/ 8084263 w 11658599"/>
              <a:gd name="connsiteY3466" fmla="*/ 3867806 h 4920412"/>
              <a:gd name="connsiteX3467" fmla="*/ 8101613 w 11658599"/>
              <a:gd name="connsiteY3467" fmla="*/ 3810309 h 4920412"/>
              <a:gd name="connsiteX3468" fmla="*/ 8092460 w 11658599"/>
              <a:gd name="connsiteY3468" fmla="*/ 3738508 h 4920412"/>
              <a:gd name="connsiteX3469" fmla="*/ 8039624 w 11658599"/>
              <a:gd name="connsiteY3469" fmla="*/ 3738747 h 4920412"/>
              <a:gd name="connsiteX3470" fmla="*/ 8057452 w 11658599"/>
              <a:gd name="connsiteY3470" fmla="*/ 3781708 h 4920412"/>
              <a:gd name="connsiteX3471" fmla="*/ 8022035 w 11658599"/>
              <a:gd name="connsiteY3471" fmla="*/ 3738803 h 4920412"/>
              <a:gd name="connsiteX3472" fmla="*/ 7934372 w 11658599"/>
              <a:gd name="connsiteY3472" fmla="*/ 3825322 h 4920412"/>
              <a:gd name="connsiteX3473" fmla="*/ 7996424 w 11658599"/>
              <a:gd name="connsiteY3473" fmla="*/ 3925605 h 4920412"/>
              <a:gd name="connsiteX3474" fmla="*/ 7899672 w 11658599"/>
              <a:gd name="connsiteY3474" fmla="*/ 3926089 h 4920412"/>
              <a:gd name="connsiteX3475" fmla="*/ 7925823 w 11658599"/>
              <a:gd name="connsiteY3475" fmla="*/ 3868522 h 4920412"/>
              <a:gd name="connsiteX3476" fmla="*/ 7882020 w 11658599"/>
              <a:gd name="connsiteY3476" fmla="*/ 3911785 h 4920412"/>
              <a:gd name="connsiteX3477" fmla="*/ 7759122 w 11658599"/>
              <a:gd name="connsiteY3477" fmla="*/ 3984064 h 4920412"/>
              <a:gd name="connsiteX3478" fmla="*/ 7714842 w 11658599"/>
              <a:gd name="connsiteY3478" fmla="*/ 3926925 h 4920412"/>
              <a:gd name="connsiteX3479" fmla="*/ 7699437 w 11658599"/>
              <a:gd name="connsiteY3479" fmla="*/ 3970095 h 4920412"/>
              <a:gd name="connsiteX3480" fmla="*/ 7679312 w 11658599"/>
              <a:gd name="connsiteY3480" fmla="*/ 3970905 h 4920412"/>
              <a:gd name="connsiteX3481" fmla="*/ 7652470 w 11658599"/>
              <a:gd name="connsiteY3481" fmla="*/ 4009752 h 4920412"/>
              <a:gd name="connsiteX3482" fmla="*/ 7655361 w 11658599"/>
              <a:gd name="connsiteY3482" fmla="*/ 4018740 h 4920412"/>
              <a:gd name="connsiteX3483" fmla="*/ 7645139 w 11658599"/>
              <a:gd name="connsiteY3483" fmla="*/ 4085063 h 4920412"/>
              <a:gd name="connsiteX3484" fmla="*/ 7625018 w 11658599"/>
              <a:gd name="connsiteY3484" fmla="*/ 4082005 h 4920412"/>
              <a:gd name="connsiteX3485" fmla="*/ 7610043 w 11658599"/>
              <a:gd name="connsiteY3485" fmla="*/ 4071155 h 4920412"/>
              <a:gd name="connsiteX3486" fmla="*/ 7609869 w 11658599"/>
              <a:gd name="connsiteY3486" fmla="*/ 4071407 h 4920412"/>
              <a:gd name="connsiteX3487" fmla="*/ 7611666 w 11658599"/>
              <a:gd name="connsiteY3487" fmla="*/ 4092469 h 4920412"/>
              <a:gd name="connsiteX3488" fmla="*/ 7610137 w 11658599"/>
              <a:gd name="connsiteY3488" fmla="*/ 4128508 h 4920412"/>
              <a:gd name="connsiteX3489" fmla="*/ 7592303 w 11658599"/>
              <a:gd name="connsiteY3489" fmla="*/ 4099844 h 4920412"/>
              <a:gd name="connsiteX3490" fmla="*/ 7548682 w 11658599"/>
              <a:gd name="connsiteY3490" fmla="*/ 4171884 h 4920412"/>
              <a:gd name="connsiteX3491" fmla="*/ 7557897 w 11658599"/>
              <a:gd name="connsiteY3491" fmla="*/ 4258108 h 4920412"/>
              <a:gd name="connsiteX3492" fmla="*/ 7575430 w 11658599"/>
              <a:gd name="connsiteY3492" fmla="*/ 4243446 h 4920412"/>
              <a:gd name="connsiteX3493" fmla="*/ 7575191 w 11658599"/>
              <a:gd name="connsiteY3493" fmla="*/ 4186068 h 4920412"/>
              <a:gd name="connsiteX3494" fmla="*/ 7628084 w 11658599"/>
              <a:gd name="connsiteY3494" fmla="*/ 4200190 h 4920412"/>
              <a:gd name="connsiteX3495" fmla="*/ 7645616 w 11658599"/>
              <a:gd name="connsiteY3495" fmla="*/ 4185710 h 4920412"/>
              <a:gd name="connsiteX3496" fmla="*/ 7654109 w 11658599"/>
              <a:gd name="connsiteY3496" fmla="*/ 4128269 h 4920412"/>
              <a:gd name="connsiteX3497" fmla="*/ 7698572 w 11658599"/>
              <a:gd name="connsiteY3497" fmla="*/ 4214066 h 4920412"/>
              <a:gd name="connsiteX3498" fmla="*/ 7813209 w 11658599"/>
              <a:gd name="connsiteY3498" fmla="*/ 4271092 h 4920412"/>
              <a:gd name="connsiteX3499" fmla="*/ 7760498 w 11658599"/>
              <a:gd name="connsiteY3499" fmla="*/ 4271331 h 4920412"/>
              <a:gd name="connsiteX3500" fmla="*/ 7725672 w 11658599"/>
              <a:gd name="connsiteY3500" fmla="*/ 4357668 h 4920412"/>
              <a:gd name="connsiteX3501" fmla="*/ 7752181 w 11658599"/>
              <a:gd name="connsiteY3501" fmla="*/ 4386389 h 4920412"/>
              <a:gd name="connsiteX3502" fmla="*/ 7708321 w 11658599"/>
              <a:gd name="connsiteY3502" fmla="*/ 4415109 h 4920412"/>
              <a:gd name="connsiteX3503" fmla="*/ 7708020 w 11658599"/>
              <a:gd name="connsiteY3503" fmla="*/ 4357731 h 4920412"/>
              <a:gd name="connsiteX3504" fmla="*/ 7690669 w 11658599"/>
              <a:gd name="connsiteY3504" fmla="*/ 4415172 h 4920412"/>
              <a:gd name="connsiteX3505" fmla="*/ 7690374 w 11658599"/>
              <a:gd name="connsiteY3505" fmla="*/ 4357788 h 4920412"/>
              <a:gd name="connsiteX3506" fmla="*/ 7646395 w 11658599"/>
              <a:gd name="connsiteY3506" fmla="*/ 4343490 h 4920412"/>
              <a:gd name="connsiteX3507" fmla="*/ 7655730 w 11658599"/>
              <a:gd name="connsiteY3507" fmla="*/ 4472670 h 4920412"/>
              <a:gd name="connsiteX3508" fmla="*/ 7611450 w 11658599"/>
              <a:gd name="connsiteY3508" fmla="*/ 4401170 h 4920412"/>
              <a:gd name="connsiteX3509" fmla="*/ 7470718 w 11658599"/>
              <a:gd name="connsiteY3509" fmla="*/ 4444791 h 4920412"/>
              <a:gd name="connsiteX3510" fmla="*/ 7461804 w 11658599"/>
              <a:gd name="connsiteY3510" fmla="*/ 4401886 h 4920412"/>
              <a:gd name="connsiteX3511" fmla="*/ 7453186 w 11658599"/>
              <a:gd name="connsiteY3511" fmla="*/ 4459390 h 4920412"/>
              <a:gd name="connsiteX3512" fmla="*/ 7408974 w 11658599"/>
              <a:gd name="connsiteY3512" fmla="*/ 4416485 h 4920412"/>
              <a:gd name="connsiteX3513" fmla="*/ 7382766 w 11658599"/>
              <a:gd name="connsiteY3513" fmla="*/ 4445205 h 4920412"/>
              <a:gd name="connsiteX3514" fmla="*/ 7435659 w 11658599"/>
              <a:gd name="connsiteY3514" fmla="*/ 4473687 h 4920412"/>
              <a:gd name="connsiteX3515" fmla="*/ 7365592 w 11658599"/>
              <a:gd name="connsiteY3515" fmla="*/ 4531549 h 4920412"/>
              <a:gd name="connsiteX3516" fmla="*/ 7338725 w 11658599"/>
              <a:gd name="connsiteY3516" fmla="*/ 4445388 h 4920412"/>
              <a:gd name="connsiteX3517" fmla="*/ 7259926 w 11658599"/>
              <a:gd name="connsiteY3517" fmla="*/ 4532026 h 4920412"/>
              <a:gd name="connsiteX3518" fmla="*/ 7295047 w 11658599"/>
              <a:gd name="connsiteY3518" fmla="*/ 4517490 h 4920412"/>
              <a:gd name="connsiteX3519" fmla="*/ 7233718 w 11658599"/>
              <a:gd name="connsiteY3519" fmla="*/ 4575107 h 4920412"/>
              <a:gd name="connsiteX3520" fmla="*/ 7092986 w 11658599"/>
              <a:gd name="connsiteY3520" fmla="*/ 4590246 h 4920412"/>
              <a:gd name="connsiteX3521" fmla="*/ 7110934 w 11658599"/>
              <a:gd name="connsiteY3521" fmla="*/ 4676288 h 4920412"/>
              <a:gd name="connsiteX3522" fmla="*/ 7023516 w 11658599"/>
              <a:gd name="connsiteY3522" fmla="*/ 4791591 h 4920412"/>
              <a:gd name="connsiteX3523" fmla="*/ 6970567 w 11658599"/>
              <a:gd name="connsiteY3523" fmla="*/ 4777469 h 4920412"/>
              <a:gd name="connsiteX3524" fmla="*/ 7006046 w 11658599"/>
              <a:gd name="connsiteY3524" fmla="*/ 4820431 h 4920412"/>
              <a:gd name="connsiteX3525" fmla="*/ 6979838 w 11658599"/>
              <a:gd name="connsiteY3525" fmla="*/ 4877991 h 4920412"/>
              <a:gd name="connsiteX3526" fmla="*/ 6953034 w 11658599"/>
              <a:gd name="connsiteY3526" fmla="*/ 4791949 h 4920412"/>
              <a:gd name="connsiteX3527" fmla="*/ 6908998 w 11658599"/>
              <a:gd name="connsiteY3527" fmla="*/ 4777764 h 4920412"/>
              <a:gd name="connsiteX3528" fmla="*/ 6944598 w 11658599"/>
              <a:gd name="connsiteY3528" fmla="*/ 4849446 h 4920412"/>
              <a:gd name="connsiteX3529" fmla="*/ 6882791 w 11658599"/>
              <a:gd name="connsiteY3529" fmla="*/ 4806611 h 4920412"/>
              <a:gd name="connsiteX3530" fmla="*/ 6900198 w 11658599"/>
              <a:gd name="connsiteY3530" fmla="*/ 4777764 h 4920412"/>
              <a:gd name="connsiteX3531" fmla="*/ 6847305 w 11658599"/>
              <a:gd name="connsiteY3531" fmla="*/ 4763706 h 4920412"/>
              <a:gd name="connsiteX3532" fmla="*/ 6662123 w 11658599"/>
              <a:gd name="connsiteY3532" fmla="*/ 4692740 h 4920412"/>
              <a:gd name="connsiteX3533" fmla="*/ 6603355 w 11658599"/>
              <a:gd name="connsiteY3533" fmla="*/ 4681022 h 4920412"/>
              <a:gd name="connsiteX3534" fmla="*/ 6586934 w 11658599"/>
              <a:gd name="connsiteY3534" fmla="*/ 4663346 h 4920412"/>
              <a:gd name="connsiteX3535" fmla="*/ 6582115 w 11658599"/>
              <a:gd name="connsiteY3535" fmla="*/ 4662186 h 4920412"/>
              <a:gd name="connsiteX3536" fmla="*/ 6564174 w 11658599"/>
              <a:gd name="connsiteY3536" fmla="*/ 4641222 h 4920412"/>
              <a:gd name="connsiteX3537" fmla="*/ 6566716 w 11658599"/>
              <a:gd name="connsiteY3537" fmla="*/ 4637991 h 4920412"/>
              <a:gd name="connsiteX3538" fmla="*/ 6565006 w 11658599"/>
              <a:gd name="connsiteY3538" fmla="*/ 4635783 h 4920412"/>
              <a:gd name="connsiteX3539" fmla="*/ 6547417 w 11658599"/>
              <a:gd name="connsiteY3539" fmla="*/ 4650263 h 4920412"/>
              <a:gd name="connsiteX3540" fmla="*/ 6582841 w 11658599"/>
              <a:gd name="connsiteY3540" fmla="*/ 4678801 h 4920412"/>
              <a:gd name="connsiteX3541" fmla="*/ 6538918 w 11658599"/>
              <a:gd name="connsiteY3541" fmla="*/ 4707641 h 4920412"/>
              <a:gd name="connsiteX3542" fmla="*/ 6507626 w 11658599"/>
              <a:gd name="connsiteY3542" fmla="*/ 4607405 h 4920412"/>
              <a:gd name="connsiteX3543" fmla="*/ 6485793 w 11658599"/>
              <a:gd name="connsiteY3543" fmla="*/ 4592612 h 4920412"/>
              <a:gd name="connsiteX3544" fmla="*/ 6472276 w 11658599"/>
              <a:gd name="connsiteY3544" fmla="*/ 4631829 h 4920412"/>
              <a:gd name="connsiteX3545" fmla="*/ 6460258 w 11658599"/>
              <a:gd name="connsiteY3545" fmla="*/ 4651763 h 4920412"/>
              <a:gd name="connsiteX3546" fmla="*/ 6460642 w 11658599"/>
              <a:gd name="connsiteY3546" fmla="*/ 4652310 h 4920412"/>
              <a:gd name="connsiteX3547" fmla="*/ 6468436 w 11658599"/>
              <a:gd name="connsiteY3547" fmla="*/ 4679341 h 4920412"/>
              <a:gd name="connsiteX3548" fmla="*/ 6371508 w 11658599"/>
              <a:gd name="connsiteY3548" fmla="*/ 4665402 h 4920412"/>
              <a:gd name="connsiteX3549" fmla="*/ 6339456 w 11658599"/>
              <a:gd name="connsiteY3549" fmla="*/ 4595214 h 4920412"/>
              <a:gd name="connsiteX3550" fmla="*/ 6323817 w 11658599"/>
              <a:gd name="connsiteY3550" fmla="*/ 4582035 h 4920412"/>
              <a:gd name="connsiteX3551" fmla="*/ 6317263 w 11658599"/>
              <a:gd name="connsiteY3551" fmla="*/ 4603358 h 4920412"/>
              <a:gd name="connsiteX3552" fmla="*/ 6316759 w 11658599"/>
              <a:gd name="connsiteY3552" fmla="*/ 4683467 h 4920412"/>
              <a:gd name="connsiteX3553" fmla="*/ 6246038 w 11658599"/>
              <a:gd name="connsiteY3553" fmla="*/ 4740550 h 4920412"/>
              <a:gd name="connsiteX3554" fmla="*/ 6293200 w 11658599"/>
              <a:gd name="connsiteY3554" fmla="*/ 4558189 h 4920412"/>
              <a:gd name="connsiteX3555" fmla="*/ 6295841 w 11658599"/>
              <a:gd name="connsiteY3555" fmla="*/ 4555062 h 4920412"/>
              <a:gd name="connsiteX3556" fmla="*/ 6291748 w 11658599"/>
              <a:gd name="connsiteY3556" fmla="*/ 4550878 h 4920412"/>
              <a:gd name="connsiteX3557" fmla="*/ 6326448 w 11658599"/>
              <a:gd name="connsiteY3557" fmla="*/ 4435814 h 4920412"/>
              <a:gd name="connsiteX3558" fmla="*/ 6315617 w 11658599"/>
              <a:gd name="connsiteY3558" fmla="*/ 4429197 h 4920412"/>
              <a:gd name="connsiteX3559" fmla="*/ 6302067 w 11658599"/>
              <a:gd name="connsiteY3559" fmla="*/ 4458651 h 4920412"/>
              <a:gd name="connsiteX3560" fmla="*/ 6244968 w 11658599"/>
              <a:gd name="connsiteY3560" fmla="*/ 4506080 h 4920412"/>
              <a:gd name="connsiteX3561" fmla="*/ 6227427 w 11658599"/>
              <a:gd name="connsiteY3561" fmla="*/ 4508649 h 4920412"/>
              <a:gd name="connsiteX3562" fmla="*/ 6241754 w 11658599"/>
              <a:gd name="connsiteY3562" fmla="*/ 4546470 h 4920412"/>
              <a:gd name="connsiteX3563" fmla="*/ 6257041 w 11658599"/>
              <a:gd name="connsiteY3563" fmla="*/ 4665936 h 4920412"/>
              <a:gd name="connsiteX3564" fmla="*/ 6195115 w 11658599"/>
              <a:gd name="connsiteY3564" fmla="*/ 4608733 h 4920412"/>
              <a:gd name="connsiteX3565" fmla="*/ 6167617 w 11658599"/>
              <a:gd name="connsiteY3565" fmla="*/ 4639254 h 4920412"/>
              <a:gd name="connsiteX3566" fmla="*/ 6153891 w 11658599"/>
              <a:gd name="connsiteY3566" fmla="*/ 4637997 h 4920412"/>
              <a:gd name="connsiteX3567" fmla="*/ 6150980 w 11658599"/>
              <a:gd name="connsiteY3567" fmla="*/ 4663484 h 4920412"/>
              <a:gd name="connsiteX3568" fmla="*/ 6069827 w 11658599"/>
              <a:gd name="connsiteY3568" fmla="*/ 4768492 h 4920412"/>
              <a:gd name="connsiteX3569" fmla="*/ 6096870 w 11658599"/>
              <a:gd name="connsiteY3569" fmla="*/ 4639369 h 4920412"/>
              <a:gd name="connsiteX3570" fmla="*/ 6141274 w 11658599"/>
              <a:gd name="connsiteY3570" fmla="*/ 4610518 h 4920412"/>
              <a:gd name="connsiteX3571" fmla="*/ 6158523 w 11658599"/>
              <a:gd name="connsiteY3571" fmla="*/ 4596669 h 4920412"/>
              <a:gd name="connsiteX3572" fmla="*/ 6158601 w 11658599"/>
              <a:gd name="connsiteY3572" fmla="*/ 4596768 h 4920412"/>
              <a:gd name="connsiteX3573" fmla="*/ 6155029 w 11658599"/>
              <a:gd name="connsiteY3573" fmla="*/ 4628033 h 4920412"/>
              <a:gd name="connsiteX3574" fmla="*/ 6164317 w 11658599"/>
              <a:gd name="connsiteY3574" fmla="*/ 4604113 h 4920412"/>
              <a:gd name="connsiteX3575" fmla="*/ 6158601 w 11658599"/>
              <a:gd name="connsiteY3575" fmla="*/ 4596768 h 4920412"/>
              <a:gd name="connsiteX3576" fmla="*/ 6158621 w 11658599"/>
              <a:gd name="connsiteY3576" fmla="*/ 4596590 h 4920412"/>
              <a:gd name="connsiteX3577" fmla="*/ 6158523 w 11658599"/>
              <a:gd name="connsiteY3577" fmla="*/ 4596669 h 4920412"/>
              <a:gd name="connsiteX3578" fmla="*/ 6133187 w 11658599"/>
              <a:gd name="connsiteY3578" fmla="*/ 4564118 h 4920412"/>
              <a:gd name="connsiteX3579" fmla="*/ 6115354 w 11658599"/>
              <a:gd name="connsiteY3579" fmla="*/ 4494329 h 4920412"/>
              <a:gd name="connsiteX3580" fmla="*/ 6092591 w 11658599"/>
              <a:gd name="connsiteY3580" fmla="*/ 4490377 h 4920412"/>
              <a:gd name="connsiteX3581" fmla="*/ 6092429 w 11658599"/>
              <a:gd name="connsiteY3581" fmla="*/ 4491027 h 4920412"/>
              <a:gd name="connsiteX3582" fmla="*/ 6016322 w 11658599"/>
              <a:gd name="connsiteY3582" fmla="*/ 4537367 h 4920412"/>
              <a:gd name="connsiteX3583" fmla="*/ 5993016 w 11658599"/>
              <a:gd name="connsiteY3583" fmla="*/ 4548031 h 4920412"/>
              <a:gd name="connsiteX3584" fmla="*/ 5992394 w 11658599"/>
              <a:gd name="connsiteY3584" fmla="*/ 4552310 h 4920412"/>
              <a:gd name="connsiteX3585" fmla="*/ 5988029 w 11658599"/>
              <a:gd name="connsiteY3585" fmla="*/ 4550313 h 4920412"/>
              <a:gd name="connsiteX3586" fmla="*/ 5983666 w 11658599"/>
              <a:gd name="connsiteY3586" fmla="*/ 4552309 h 4920412"/>
              <a:gd name="connsiteX3587" fmla="*/ 5983044 w 11658599"/>
              <a:gd name="connsiteY3587" fmla="*/ 4548032 h 4920412"/>
              <a:gd name="connsiteX3588" fmla="*/ 5959739 w 11658599"/>
              <a:gd name="connsiteY3588" fmla="*/ 4537368 h 4920412"/>
              <a:gd name="connsiteX3589" fmla="*/ 5883631 w 11658599"/>
              <a:gd name="connsiteY3589" fmla="*/ 4491027 h 4920412"/>
              <a:gd name="connsiteX3590" fmla="*/ 5883469 w 11658599"/>
              <a:gd name="connsiteY3590" fmla="*/ 4490376 h 4920412"/>
              <a:gd name="connsiteX3591" fmla="*/ 5860706 w 11658599"/>
              <a:gd name="connsiteY3591" fmla="*/ 4494328 h 4920412"/>
              <a:gd name="connsiteX3592" fmla="*/ 5842873 w 11658599"/>
              <a:gd name="connsiteY3592" fmla="*/ 4564117 h 4920412"/>
              <a:gd name="connsiteX3593" fmla="*/ 5817536 w 11658599"/>
              <a:gd name="connsiteY3593" fmla="*/ 4596668 h 4920412"/>
              <a:gd name="connsiteX3594" fmla="*/ 5817439 w 11658599"/>
              <a:gd name="connsiteY3594" fmla="*/ 4596591 h 4920412"/>
              <a:gd name="connsiteX3595" fmla="*/ 5817459 w 11658599"/>
              <a:gd name="connsiteY3595" fmla="*/ 4596767 h 4920412"/>
              <a:gd name="connsiteX3596" fmla="*/ 5811742 w 11658599"/>
              <a:gd name="connsiteY3596" fmla="*/ 4604112 h 4920412"/>
              <a:gd name="connsiteX3597" fmla="*/ 5821031 w 11658599"/>
              <a:gd name="connsiteY3597" fmla="*/ 4628033 h 4920412"/>
              <a:gd name="connsiteX3598" fmla="*/ 5817459 w 11658599"/>
              <a:gd name="connsiteY3598" fmla="*/ 4596767 h 4920412"/>
              <a:gd name="connsiteX3599" fmla="*/ 5817536 w 11658599"/>
              <a:gd name="connsiteY3599" fmla="*/ 4596668 h 4920412"/>
              <a:gd name="connsiteX3600" fmla="*/ 5834787 w 11658599"/>
              <a:gd name="connsiteY3600" fmla="*/ 4610519 h 4920412"/>
              <a:gd name="connsiteX3601" fmla="*/ 5879190 w 11658599"/>
              <a:gd name="connsiteY3601" fmla="*/ 4639370 h 4920412"/>
              <a:gd name="connsiteX3602" fmla="*/ 5906233 w 11658599"/>
              <a:gd name="connsiteY3602" fmla="*/ 4768492 h 4920412"/>
              <a:gd name="connsiteX3603" fmla="*/ 5825080 w 11658599"/>
              <a:gd name="connsiteY3603" fmla="*/ 4663485 h 4920412"/>
              <a:gd name="connsiteX3604" fmla="*/ 5822168 w 11658599"/>
              <a:gd name="connsiteY3604" fmla="*/ 4637996 h 4920412"/>
              <a:gd name="connsiteX3605" fmla="*/ 5808445 w 11658599"/>
              <a:gd name="connsiteY3605" fmla="*/ 4639253 h 4920412"/>
              <a:gd name="connsiteX3606" fmla="*/ 5780945 w 11658599"/>
              <a:gd name="connsiteY3606" fmla="*/ 4608732 h 4920412"/>
              <a:gd name="connsiteX3607" fmla="*/ 5719019 w 11658599"/>
              <a:gd name="connsiteY3607" fmla="*/ 4665935 h 4920412"/>
              <a:gd name="connsiteX3608" fmla="*/ 5734306 w 11658599"/>
              <a:gd name="connsiteY3608" fmla="*/ 4546469 h 4920412"/>
              <a:gd name="connsiteX3609" fmla="*/ 5748632 w 11658599"/>
              <a:gd name="connsiteY3609" fmla="*/ 4508650 h 4920412"/>
              <a:gd name="connsiteX3610" fmla="*/ 5731092 w 11658599"/>
              <a:gd name="connsiteY3610" fmla="*/ 4506081 h 4920412"/>
              <a:gd name="connsiteX3611" fmla="*/ 5673993 w 11658599"/>
              <a:gd name="connsiteY3611" fmla="*/ 4458652 h 4920412"/>
              <a:gd name="connsiteX3612" fmla="*/ 5660442 w 11658599"/>
              <a:gd name="connsiteY3612" fmla="*/ 4429196 h 4920412"/>
              <a:gd name="connsiteX3613" fmla="*/ 5649612 w 11658599"/>
              <a:gd name="connsiteY3613" fmla="*/ 4435813 h 4920412"/>
              <a:gd name="connsiteX3614" fmla="*/ 5684312 w 11658599"/>
              <a:gd name="connsiteY3614" fmla="*/ 4550877 h 4920412"/>
              <a:gd name="connsiteX3615" fmla="*/ 5680219 w 11658599"/>
              <a:gd name="connsiteY3615" fmla="*/ 4555062 h 4920412"/>
              <a:gd name="connsiteX3616" fmla="*/ 5682860 w 11658599"/>
              <a:gd name="connsiteY3616" fmla="*/ 4558190 h 4920412"/>
              <a:gd name="connsiteX3617" fmla="*/ 5730023 w 11658599"/>
              <a:gd name="connsiteY3617" fmla="*/ 4740551 h 4920412"/>
              <a:gd name="connsiteX3618" fmla="*/ 5659301 w 11658599"/>
              <a:gd name="connsiteY3618" fmla="*/ 4683468 h 4920412"/>
              <a:gd name="connsiteX3619" fmla="*/ 5658797 w 11658599"/>
              <a:gd name="connsiteY3619" fmla="*/ 4603359 h 4920412"/>
              <a:gd name="connsiteX3620" fmla="*/ 5652243 w 11658599"/>
              <a:gd name="connsiteY3620" fmla="*/ 4582035 h 4920412"/>
              <a:gd name="connsiteX3621" fmla="*/ 5636605 w 11658599"/>
              <a:gd name="connsiteY3621" fmla="*/ 4595213 h 4920412"/>
              <a:gd name="connsiteX3622" fmla="*/ 5604553 w 11658599"/>
              <a:gd name="connsiteY3622" fmla="*/ 4665401 h 4920412"/>
              <a:gd name="connsiteX3623" fmla="*/ 5507624 w 11658599"/>
              <a:gd name="connsiteY3623" fmla="*/ 4679340 h 4920412"/>
              <a:gd name="connsiteX3624" fmla="*/ 5515418 w 11658599"/>
              <a:gd name="connsiteY3624" fmla="*/ 4652309 h 4920412"/>
              <a:gd name="connsiteX3625" fmla="*/ 5515801 w 11658599"/>
              <a:gd name="connsiteY3625" fmla="*/ 4651762 h 4920412"/>
              <a:gd name="connsiteX3626" fmla="*/ 5503785 w 11658599"/>
              <a:gd name="connsiteY3626" fmla="*/ 4631830 h 4920412"/>
              <a:gd name="connsiteX3627" fmla="*/ 5490267 w 11658599"/>
              <a:gd name="connsiteY3627" fmla="*/ 4592611 h 4920412"/>
              <a:gd name="connsiteX3628" fmla="*/ 5468433 w 11658599"/>
              <a:gd name="connsiteY3628" fmla="*/ 4607404 h 4920412"/>
              <a:gd name="connsiteX3629" fmla="*/ 5437142 w 11658599"/>
              <a:gd name="connsiteY3629" fmla="*/ 4707640 h 4920412"/>
              <a:gd name="connsiteX3630" fmla="*/ 5393219 w 11658599"/>
              <a:gd name="connsiteY3630" fmla="*/ 4678800 h 4920412"/>
              <a:gd name="connsiteX3631" fmla="*/ 5428643 w 11658599"/>
              <a:gd name="connsiteY3631" fmla="*/ 4650262 h 4920412"/>
              <a:gd name="connsiteX3632" fmla="*/ 5411055 w 11658599"/>
              <a:gd name="connsiteY3632" fmla="*/ 4635782 h 4920412"/>
              <a:gd name="connsiteX3633" fmla="*/ 5409344 w 11658599"/>
              <a:gd name="connsiteY3633" fmla="*/ 4637991 h 4920412"/>
              <a:gd name="connsiteX3634" fmla="*/ 5411886 w 11658599"/>
              <a:gd name="connsiteY3634" fmla="*/ 4641223 h 4920412"/>
              <a:gd name="connsiteX3635" fmla="*/ 5393945 w 11658599"/>
              <a:gd name="connsiteY3635" fmla="*/ 4662187 h 4920412"/>
              <a:gd name="connsiteX3636" fmla="*/ 5389124 w 11658599"/>
              <a:gd name="connsiteY3636" fmla="*/ 4663348 h 4920412"/>
              <a:gd name="connsiteX3637" fmla="*/ 5372705 w 11658599"/>
              <a:gd name="connsiteY3637" fmla="*/ 4681021 h 4920412"/>
              <a:gd name="connsiteX3638" fmla="*/ 5313937 w 11658599"/>
              <a:gd name="connsiteY3638" fmla="*/ 4692739 h 4920412"/>
              <a:gd name="connsiteX3639" fmla="*/ 5128755 w 11658599"/>
              <a:gd name="connsiteY3639" fmla="*/ 4763705 h 4920412"/>
              <a:gd name="connsiteX3640" fmla="*/ 5075862 w 11658599"/>
              <a:gd name="connsiteY3640" fmla="*/ 4777763 h 4920412"/>
              <a:gd name="connsiteX3641" fmla="*/ 5093269 w 11658599"/>
              <a:gd name="connsiteY3641" fmla="*/ 4806610 h 4920412"/>
              <a:gd name="connsiteX3642" fmla="*/ 5031463 w 11658599"/>
              <a:gd name="connsiteY3642" fmla="*/ 4849445 h 4920412"/>
              <a:gd name="connsiteX3643" fmla="*/ 5067062 w 11658599"/>
              <a:gd name="connsiteY3643" fmla="*/ 4777763 h 4920412"/>
              <a:gd name="connsiteX3644" fmla="*/ 5023026 w 11658599"/>
              <a:gd name="connsiteY3644" fmla="*/ 4791948 h 4920412"/>
              <a:gd name="connsiteX3645" fmla="*/ 4996222 w 11658599"/>
              <a:gd name="connsiteY3645" fmla="*/ 4877990 h 4920412"/>
              <a:gd name="connsiteX3646" fmla="*/ 4970014 w 11658599"/>
              <a:gd name="connsiteY3646" fmla="*/ 4820430 h 4920412"/>
              <a:gd name="connsiteX3647" fmla="*/ 5005494 w 11658599"/>
              <a:gd name="connsiteY3647" fmla="*/ 4777468 h 4920412"/>
              <a:gd name="connsiteX3648" fmla="*/ 4952544 w 11658599"/>
              <a:gd name="connsiteY3648" fmla="*/ 4791590 h 4920412"/>
              <a:gd name="connsiteX3649" fmla="*/ 4865126 w 11658599"/>
              <a:gd name="connsiteY3649" fmla="*/ 4676287 h 4920412"/>
              <a:gd name="connsiteX3650" fmla="*/ 4883074 w 11658599"/>
              <a:gd name="connsiteY3650" fmla="*/ 4590245 h 4920412"/>
              <a:gd name="connsiteX3651" fmla="*/ 4742342 w 11658599"/>
              <a:gd name="connsiteY3651" fmla="*/ 4575106 h 4920412"/>
              <a:gd name="connsiteX3652" fmla="*/ 4681014 w 11658599"/>
              <a:gd name="connsiteY3652" fmla="*/ 4517489 h 4920412"/>
              <a:gd name="connsiteX3653" fmla="*/ 4716134 w 11658599"/>
              <a:gd name="connsiteY3653" fmla="*/ 4532025 h 4920412"/>
              <a:gd name="connsiteX3654" fmla="*/ 4637335 w 11658599"/>
              <a:gd name="connsiteY3654" fmla="*/ 4445387 h 4920412"/>
              <a:gd name="connsiteX3655" fmla="*/ 4610468 w 11658599"/>
              <a:gd name="connsiteY3655" fmla="*/ 4531548 h 4920412"/>
              <a:gd name="connsiteX3656" fmla="*/ 4540401 w 11658599"/>
              <a:gd name="connsiteY3656" fmla="*/ 4473686 h 4920412"/>
              <a:gd name="connsiteX3657" fmla="*/ 4593294 w 11658599"/>
              <a:gd name="connsiteY3657" fmla="*/ 4445204 h 4920412"/>
              <a:gd name="connsiteX3658" fmla="*/ 4567086 w 11658599"/>
              <a:gd name="connsiteY3658" fmla="*/ 4416484 h 4920412"/>
              <a:gd name="connsiteX3659" fmla="*/ 4522874 w 11658599"/>
              <a:gd name="connsiteY3659" fmla="*/ 4459389 h 4920412"/>
              <a:gd name="connsiteX3660" fmla="*/ 4514256 w 11658599"/>
              <a:gd name="connsiteY3660" fmla="*/ 4401885 h 4920412"/>
              <a:gd name="connsiteX3661" fmla="*/ 4505342 w 11658599"/>
              <a:gd name="connsiteY3661" fmla="*/ 4444790 h 4920412"/>
              <a:gd name="connsiteX3662" fmla="*/ 4364610 w 11658599"/>
              <a:gd name="connsiteY3662" fmla="*/ 4401169 h 4920412"/>
              <a:gd name="connsiteX3663" fmla="*/ 4320330 w 11658599"/>
              <a:gd name="connsiteY3663" fmla="*/ 4472668 h 4920412"/>
              <a:gd name="connsiteX3664" fmla="*/ 4329665 w 11658599"/>
              <a:gd name="connsiteY3664" fmla="*/ 4343489 h 4920412"/>
              <a:gd name="connsiteX3665" fmla="*/ 4285686 w 11658599"/>
              <a:gd name="connsiteY3665" fmla="*/ 4357787 h 4920412"/>
              <a:gd name="connsiteX3666" fmla="*/ 4285391 w 11658599"/>
              <a:gd name="connsiteY3666" fmla="*/ 4415171 h 4920412"/>
              <a:gd name="connsiteX3667" fmla="*/ 4268040 w 11658599"/>
              <a:gd name="connsiteY3667" fmla="*/ 4357730 h 4920412"/>
              <a:gd name="connsiteX3668" fmla="*/ 4267739 w 11658599"/>
              <a:gd name="connsiteY3668" fmla="*/ 4415108 h 4920412"/>
              <a:gd name="connsiteX3669" fmla="*/ 4223879 w 11658599"/>
              <a:gd name="connsiteY3669" fmla="*/ 4386388 h 4920412"/>
              <a:gd name="connsiteX3670" fmla="*/ 4250388 w 11658599"/>
              <a:gd name="connsiteY3670" fmla="*/ 4357667 h 4920412"/>
              <a:gd name="connsiteX3671" fmla="*/ 4215562 w 11658599"/>
              <a:gd name="connsiteY3671" fmla="*/ 4271330 h 4920412"/>
              <a:gd name="connsiteX3672" fmla="*/ 4162851 w 11658599"/>
              <a:gd name="connsiteY3672" fmla="*/ 4271091 h 4920412"/>
              <a:gd name="connsiteX3673" fmla="*/ 4277488 w 11658599"/>
              <a:gd name="connsiteY3673" fmla="*/ 4214065 h 4920412"/>
              <a:gd name="connsiteX3674" fmla="*/ 4321951 w 11658599"/>
              <a:gd name="connsiteY3674" fmla="*/ 4128268 h 4920412"/>
              <a:gd name="connsiteX3675" fmla="*/ 4330444 w 11658599"/>
              <a:gd name="connsiteY3675" fmla="*/ 4185709 h 4920412"/>
              <a:gd name="connsiteX3676" fmla="*/ 4347976 w 11658599"/>
              <a:gd name="connsiteY3676" fmla="*/ 4200189 h 4920412"/>
              <a:gd name="connsiteX3677" fmla="*/ 4400869 w 11658599"/>
              <a:gd name="connsiteY3677" fmla="*/ 4186067 h 4920412"/>
              <a:gd name="connsiteX3678" fmla="*/ 4400630 w 11658599"/>
              <a:gd name="connsiteY3678" fmla="*/ 4243445 h 4920412"/>
              <a:gd name="connsiteX3679" fmla="*/ 4418163 w 11658599"/>
              <a:gd name="connsiteY3679" fmla="*/ 4258107 h 4920412"/>
              <a:gd name="connsiteX3680" fmla="*/ 4427378 w 11658599"/>
              <a:gd name="connsiteY3680" fmla="*/ 4171883 h 4920412"/>
              <a:gd name="connsiteX3681" fmla="*/ 4383757 w 11658599"/>
              <a:gd name="connsiteY3681" fmla="*/ 4099843 h 4920412"/>
              <a:gd name="connsiteX3682" fmla="*/ 4365923 w 11658599"/>
              <a:gd name="connsiteY3682" fmla="*/ 4128507 h 4920412"/>
              <a:gd name="connsiteX3683" fmla="*/ 4364394 w 11658599"/>
              <a:gd name="connsiteY3683" fmla="*/ 4092468 h 4920412"/>
              <a:gd name="connsiteX3684" fmla="*/ 4366192 w 11658599"/>
              <a:gd name="connsiteY3684" fmla="*/ 4071408 h 4920412"/>
              <a:gd name="connsiteX3685" fmla="*/ 4366016 w 11658599"/>
              <a:gd name="connsiteY3685" fmla="*/ 4071155 h 4920412"/>
              <a:gd name="connsiteX3686" fmla="*/ 4351042 w 11658599"/>
              <a:gd name="connsiteY3686" fmla="*/ 4082004 h 4920412"/>
              <a:gd name="connsiteX3687" fmla="*/ 4330922 w 11658599"/>
              <a:gd name="connsiteY3687" fmla="*/ 4085062 h 4920412"/>
              <a:gd name="connsiteX3688" fmla="*/ 4320699 w 11658599"/>
              <a:gd name="connsiteY3688" fmla="*/ 4018739 h 4920412"/>
              <a:gd name="connsiteX3689" fmla="*/ 4323589 w 11658599"/>
              <a:gd name="connsiteY3689" fmla="*/ 4009753 h 4920412"/>
              <a:gd name="connsiteX3690" fmla="*/ 4296746 w 11658599"/>
              <a:gd name="connsiteY3690" fmla="*/ 3970903 h 4920412"/>
              <a:gd name="connsiteX3691" fmla="*/ 4276623 w 11658599"/>
              <a:gd name="connsiteY3691" fmla="*/ 3970094 h 4920412"/>
              <a:gd name="connsiteX3692" fmla="*/ 4261218 w 11658599"/>
              <a:gd name="connsiteY3692" fmla="*/ 3926924 h 4920412"/>
              <a:gd name="connsiteX3693" fmla="*/ 4216938 w 11658599"/>
              <a:gd name="connsiteY3693" fmla="*/ 3984063 h 4920412"/>
              <a:gd name="connsiteX3694" fmla="*/ 4094040 w 11658599"/>
              <a:gd name="connsiteY3694" fmla="*/ 3911784 h 4920412"/>
              <a:gd name="connsiteX3695" fmla="*/ 4050238 w 11658599"/>
              <a:gd name="connsiteY3695" fmla="*/ 3868521 h 4920412"/>
              <a:gd name="connsiteX3696" fmla="*/ 4076388 w 11658599"/>
              <a:gd name="connsiteY3696" fmla="*/ 3926088 h 4920412"/>
              <a:gd name="connsiteX3697" fmla="*/ 3979636 w 11658599"/>
              <a:gd name="connsiteY3697" fmla="*/ 3925604 h 4920412"/>
              <a:gd name="connsiteX3698" fmla="*/ 4041688 w 11658599"/>
              <a:gd name="connsiteY3698" fmla="*/ 3825321 h 4920412"/>
              <a:gd name="connsiteX3699" fmla="*/ 3954025 w 11658599"/>
              <a:gd name="connsiteY3699" fmla="*/ 3738802 h 4920412"/>
              <a:gd name="connsiteX3700" fmla="*/ 3918608 w 11658599"/>
              <a:gd name="connsiteY3700" fmla="*/ 3781707 h 4920412"/>
              <a:gd name="connsiteX3701" fmla="*/ 3936436 w 11658599"/>
              <a:gd name="connsiteY3701" fmla="*/ 3738746 h 4920412"/>
              <a:gd name="connsiteX3702" fmla="*/ 3883600 w 11658599"/>
              <a:gd name="connsiteY3702" fmla="*/ 3738507 h 4920412"/>
              <a:gd name="connsiteX3703" fmla="*/ 3874447 w 11658599"/>
              <a:gd name="connsiteY3703" fmla="*/ 3810308 h 4920412"/>
              <a:gd name="connsiteX3704" fmla="*/ 3891797 w 11658599"/>
              <a:gd name="connsiteY3704" fmla="*/ 3867805 h 4920412"/>
              <a:gd name="connsiteX3705" fmla="*/ 3970898 w 11658599"/>
              <a:gd name="connsiteY3705" fmla="*/ 3897010 h 4920412"/>
              <a:gd name="connsiteX3706" fmla="*/ 3891503 w 11658599"/>
              <a:gd name="connsiteY3706" fmla="*/ 3939606 h 4920412"/>
              <a:gd name="connsiteX3707" fmla="*/ 3820957 w 11658599"/>
              <a:gd name="connsiteY3707" fmla="*/ 3953671 h 4920412"/>
              <a:gd name="connsiteX3708" fmla="*/ 3838904 w 11658599"/>
              <a:gd name="connsiteY3708" fmla="*/ 3896406 h 4920412"/>
              <a:gd name="connsiteX3709" fmla="*/ 3812998 w 11658599"/>
              <a:gd name="connsiteY3709" fmla="*/ 3766989 h 4920412"/>
              <a:gd name="connsiteX3710" fmla="*/ 3734017 w 11658599"/>
              <a:gd name="connsiteY3710" fmla="*/ 3723368 h 4920412"/>
              <a:gd name="connsiteX3711" fmla="*/ 3680767 w 11658599"/>
              <a:gd name="connsiteY3711" fmla="*/ 3809410 h 4920412"/>
              <a:gd name="connsiteX3712" fmla="*/ 3724921 w 11658599"/>
              <a:gd name="connsiteY3712" fmla="*/ 3795225 h 4920412"/>
              <a:gd name="connsiteX3713" fmla="*/ 3671670 w 11658599"/>
              <a:gd name="connsiteY3713" fmla="*/ 3866788 h 4920412"/>
              <a:gd name="connsiteX3714" fmla="*/ 3654377 w 11658599"/>
              <a:gd name="connsiteY3714" fmla="*/ 3794867 h 4920412"/>
              <a:gd name="connsiteX3715" fmla="*/ 3636487 w 11658599"/>
              <a:gd name="connsiteY3715" fmla="*/ 3852132 h 4920412"/>
              <a:gd name="connsiteX3716" fmla="*/ 3654855 w 11658599"/>
              <a:gd name="connsiteY3716" fmla="*/ 3694346 h 4920412"/>
              <a:gd name="connsiteX3717" fmla="*/ 3610160 w 11658599"/>
              <a:gd name="connsiteY3717" fmla="*/ 3852013 h 4920412"/>
              <a:gd name="connsiteX3718" fmla="*/ 3557204 w 11658599"/>
              <a:gd name="connsiteY3718" fmla="*/ 3866254 h 4920412"/>
              <a:gd name="connsiteX3719" fmla="*/ 3531298 w 11658599"/>
              <a:gd name="connsiteY3719" fmla="*/ 3765607 h 4920412"/>
              <a:gd name="connsiteX3720" fmla="*/ 3592866 w 11658599"/>
              <a:gd name="connsiteY3720" fmla="*/ 3765908 h 4920412"/>
              <a:gd name="connsiteX3721" fmla="*/ 3584373 w 11658599"/>
              <a:gd name="connsiteY3721" fmla="*/ 3708411 h 4920412"/>
              <a:gd name="connsiteX3722" fmla="*/ 3487381 w 11658599"/>
              <a:gd name="connsiteY3722" fmla="*/ 3736710 h 4920412"/>
              <a:gd name="connsiteX3723" fmla="*/ 3478826 w 11658599"/>
              <a:gd name="connsiteY3723" fmla="*/ 3664846 h 4920412"/>
              <a:gd name="connsiteX3724" fmla="*/ 3399304 w 11658599"/>
              <a:gd name="connsiteY3724" fmla="*/ 3736289 h 4920412"/>
              <a:gd name="connsiteX3725" fmla="*/ 3382009 w 11658599"/>
              <a:gd name="connsiteY3725" fmla="*/ 3664369 h 4920412"/>
              <a:gd name="connsiteX3726" fmla="*/ 3381835 w 11658599"/>
              <a:gd name="connsiteY3726" fmla="*/ 3707450 h 4920412"/>
              <a:gd name="connsiteX3727" fmla="*/ 3294290 w 11658599"/>
              <a:gd name="connsiteY3727" fmla="*/ 3592153 h 4920412"/>
              <a:gd name="connsiteX3728" fmla="*/ 3408639 w 11658599"/>
              <a:gd name="connsiteY3728" fmla="*/ 3621288 h 4920412"/>
              <a:gd name="connsiteX3729" fmla="*/ 3435324 w 11658599"/>
              <a:gd name="connsiteY3729" fmla="*/ 3549726 h 4920412"/>
              <a:gd name="connsiteX3730" fmla="*/ 3364962 w 11658599"/>
              <a:gd name="connsiteY3730" fmla="*/ 3549431 h 4920412"/>
              <a:gd name="connsiteX3731" fmla="*/ 3365257 w 11658599"/>
              <a:gd name="connsiteY3731" fmla="*/ 3491870 h 4920412"/>
              <a:gd name="connsiteX3732" fmla="*/ 3426951 w 11658599"/>
              <a:gd name="connsiteY3732" fmla="*/ 3463508 h 4920412"/>
              <a:gd name="connsiteX3733" fmla="*/ 3444168 w 11658599"/>
              <a:gd name="connsiteY3733" fmla="*/ 3492009 h 4920412"/>
              <a:gd name="connsiteX3734" fmla="*/ 3444238 w 11658599"/>
              <a:gd name="connsiteY3734" fmla="*/ 3492285 h 4920412"/>
              <a:gd name="connsiteX3735" fmla="*/ 3444420 w 11658599"/>
              <a:gd name="connsiteY3735" fmla="*/ 3492285 h 4920412"/>
              <a:gd name="connsiteX3736" fmla="*/ 3444514 w 11658599"/>
              <a:gd name="connsiteY3736" fmla="*/ 3492335 h 4920412"/>
              <a:gd name="connsiteX3737" fmla="*/ 3487858 w 11658599"/>
              <a:gd name="connsiteY3737" fmla="*/ 3621709 h 4920412"/>
              <a:gd name="connsiteX3738" fmla="*/ 3646299 w 11658599"/>
              <a:gd name="connsiteY3738" fmla="*/ 3622425 h 4920412"/>
              <a:gd name="connsiteX3739" fmla="*/ 3638101 w 11658599"/>
              <a:gd name="connsiteY3739" fmla="*/ 3478886 h 4920412"/>
              <a:gd name="connsiteX3740" fmla="*/ 3585032 w 11658599"/>
              <a:gd name="connsiteY3740" fmla="*/ 3550448 h 4920412"/>
              <a:gd name="connsiteX3741" fmla="*/ 3585208 w 11658599"/>
              <a:gd name="connsiteY3741" fmla="*/ 3507368 h 4920412"/>
              <a:gd name="connsiteX3742" fmla="*/ 3532133 w 11658599"/>
              <a:gd name="connsiteY3742" fmla="*/ 3550210 h 4920412"/>
              <a:gd name="connsiteX3743" fmla="*/ 3532497 w 11658599"/>
              <a:gd name="connsiteY3743" fmla="*/ 3478408 h 4920412"/>
              <a:gd name="connsiteX3744" fmla="*/ 3497011 w 11658599"/>
              <a:gd name="connsiteY3744" fmla="*/ 3521244 h 4920412"/>
              <a:gd name="connsiteX3745" fmla="*/ 3444514 w 11658599"/>
              <a:gd name="connsiteY3745" fmla="*/ 3492335 h 4920412"/>
              <a:gd name="connsiteX3746" fmla="*/ 3444477 w 11658599"/>
              <a:gd name="connsiteY3746" fmla="*/ 3492228 h 4920412"/>
              <a:gd name="connsiteX3747" fmla="*/ 3444420 w 11658599"/>
              <a:gd name="connsiteY3747" fmla="*/ 3492228 h 4920412"/>
              <a:gd name="connsiteX3748" fmla="*/ 3444301 w 11658599"/>
              <a:gd name="connsiteY3748" fmla="*/ 3492228 h 4920412"/>
              <a:gd name="connsiteX3749" fmla="*/ 3444168 w 11658599"/>
              <a:gd name="connsiteY3749" fmla="*/ 3492009 h 4920412"/>
              <a:gd name="connsiteX3750" fmla="*/ 3418332 w 11658599"/>
              <a:gd name="connsiteY3750" fmla="*/ 3391644 h 4920412"/>
              <a:gd name="connsiteX3751" fmla="*/ 3330016 w 11658599"/>
              <a:gd name="connsiteY3751" fmla="*/ 3463087 h 4920412"/>
              <a:gd name="connsiteX3752" fmla="*/ 3338452 w 11658599"/>
              <a:gd name="connsiteY3752" fmla="*/ 3535070 h 4920412"/>
              <a:gd name="connsiteX3753" fmla="*/ 3312603 w 11658599"/>
              <a:gd name="connsiteY3753" fmla="*/ 3419950 h 4920412"/>
              <a:gd name="connsiteX3754" fmla="*/ 3145670 w 11658599"/>
              <a:gd name="connsiteY3754" fmla="*/ 3361611 h 4920412"/>
              <a:gd name="connsiteX3755" fmla="*/ 3189523 w 11658599"/>
              <a:gd name="connsiteY3755" fmla="*/ 3376329 h 4920412"/>
              <a:gd name="connsiteX3756" fmla="*/ 3207533 w 11658599"/>
              <a:gd name="connsiteY3756" fmla="*/ 3304584 h 4920412"/>
              <a:gd name="connsiteX3757" fmla="*/ 3295252 w 11658599"/>
              <a:gd name="connsiteY3757" fmla="*/ 3362327 h 4920412"/>
              <a:gd name="connsiteX3758" fmla="*/ 3344269 w 11658599"/>
              <a:gd name="connsiteY3758" fmla="*/ 3272396 h 4920412"/>
              <a:gd name="connsiteX3759" fmla="*/ 3346349 w 11658599"/>
              <a:gd name="connsiteY3759" fmla="*/ 3235321 h 4920412"/>
              <a:gd name="connsiteX3760" fmla="*/ 3357361 w 11658599"/>
              <a:gd name="connsiteY3760" fmla="*/ 3247803 h 4920412"/>
              <a:gd name="connsiteX3761" fmla="*/ 3348860 w 11658599"/>
              <a:gd name="connsiteY3761" fmla="*/ 3190362 h 4920412"/>
              <a:gd name="connsiteX3762" fmla="*/ 3346349 w 11658599"/>
              <a:gd name="connsiteY3762" fmla="*/ 3235321 h 4920412"/>
              <a:gd name="connsiteX3763" fmla="*/ 3315882 w 11658599"/>
              <a:gd name="connsiteY3763" fmla="*/ 3200796 h 4920412"/>
              <a:gd name="connsiteX3764" fmla="*/ 3260846 w 11658599"/>
              <a:gd name="connsiteY3764" fmla="*/ 3175644 h 4920412"/>
              <a:gd name="connsiteX3765" fmla="*/ 3243854 w 11658599"/>
              <a:gd name="connsiteY3765" fmla="*/ 3060580 h 4920412"/>
              <a:gd name="connsiteX3766" fmla="*/ 3323376 w 11658599"/>
              <a:gd name="connsiteY3766" fmla="*/ 3003378 h 4920412"/>
              <a:gd name="connsiteX3767" fmla="*/ 3208909 w 11658599"/>
              <a:gd name="connsiteY3767" fmla="*/ 3017323 h 4920412"/>
              <a:gd name="connsiteX3768" fmla="*/ 3217465 w 11658599"/>
              <a:gd name="connsiteY3768" fmla="*/ 3060404 h 4920412"/>
              <a:gd name="connsiteX3769" fmla="*/ 3173549 w 11658599"/>
              <a:gd name="connsiteY3769" fmla="*/ 3045862 h 4920412"/>
              <a:gd name="connsiteX3770" fmla="*/ 3182462 w 11658599"/>
              <a:gd name="connsiteY3770" fmla="*/ 3017141 h 4920412"/>
              <a:gd name="connsiteX3771" fmla="*/ 3041612 w 11658599"/>
              <a:gd name="connsiteY3771" fmla="*/ 3002002 h 4920412"/>
              <a:gd name="connsiteX3772" fmla="*/ 3068184 w 11658599"/>
              <a:gd name="connsiteY3772" fmla="*/ 2987887 h 4920412"/>
              <a:gd name="connsiteX3773" fmla="*/ 2962812 w 11658599"/>
              <a:gd name="connsiteY3773" fmla="*/ 2915665 h 4920412"/>
              <a:gd name="connsiteX3774" fmla="*/ 3033180 w 11658599"/>
              <a:gd name="connsiteY3774" fmla="*/ 2930327 h 4920412"/>
              <a:gd name="connsiteX3775" fmla="*/ 2953716 w 11658599"/>
              <a:gd name="connsiteY3775" fmla="*/ 2973043 h 4920412"/>
              <a:gd name="connsiteX3776" fmla="*/ 2901364 w 11658599"/>
              <a:gd name="connsiteY3776" fmla="*/ 2872283 h 4920412"/>
              <a:gd name="connsiteX3777" fmla="*/ 2927809 w 11658599"/>
              <a:gd name="connsiteY3777" fmla="*/ 2872402 h 4920412"/>
              <a:gd name="connsiteX3778" fmla="*/ 2874856 w 11658599"/>
              <a:gd name="connsiteY3778" fmla="*/ 2886524 h 4920412"/>
              <a:gd name="connsiteX3779" fmla="*/ 2883472 w 11658599"/>
              <a:gd name="connsiteY3779" fmla="*/ 2944027 h 4920412"/>
              <a:gd name="connsiteX3780" fmla="*/ 2804072 w 11658599"/>
              <a:gd name="connsiteY3780" fmla="*/ 2972327 h 4920412"/>
              <a:gd name="connsiteX3781" fmla="*/ 2751775 w 11658599"/>
              <a:gd name="connsiteY3781" fmla="*/ 2871567 h 4920412"/>
              <a:gd name="connsiteX3782" fmla="*/ 2716240 w 11658599"/>
              <a:gd name="connsiteY3782" fmla="*/ 2928825 h 4920412"/>
              <a:gd name="connsiteX3783" fmla="*/ 2760092 w 11658599"/>
              <a:gd name="connsiteY3783" fmla="*/ 2943424 h 4920412"/>
              <a:gd name="connsiteX3784" fmla="*/ 2249412 w 11658599"/>
              <a:gd name="connsiteY3784" fmla="*/ 2984118 h 4920412"/>
              <a:gd name="connsiteX3785" fmla="*/ 2223142 w 11658599"/>
              <a:gd name="connsiteY3785" fmla="*/ 2955272 h 4920412"/>
              <a:gd name="connsiteX3786" fmla="*/ 2294227 w 11658599"/>
              <a:gd name="connsiteY3786" fmla="*/ 2826394 h 4920412"/>
              <a:gd name="connsiteX3787" fmla="*/ 2347056 w 11658599"/>
              <a:gd name="connsiteY3787" fmla="*/ 2812392 h 4920412"/>
              <a:gd name="connsiteX3788" fmla="*/ 2390860 w 11658599"/>
              <a:gd name="connsiteY3788" fmla="*/ 2855529 h 4920412"/>
              <a:gd name="connsiteX3789" fmla="*/ 2523212 w 11658599"/>
              <a:gd name="connsiteY3789" fmla="*/ 2798629 h 4920412"/>
              <a:gd name="connsiteX3790" fmla="*/ 2531767 w 11658599"/>
              <a:gd name="connsiteY3790" fmla="*/ 2856189 h 4920412"/>
              <a:gd name="connsiteX3791" fmla="*/ 2540864 w 11658599"/>
              <a:gd name="connsiteY3791" fmla="*/ 2784450 h 4920412"/>
              <a:gd name="connsiteX3792" fmla="*/ 2611344 w 11658599"/>
              <a:gd name="connsiteY3792" fmla="*/ 2784746 h 4920412"/>
              <a:gd name="connsiteX3793" fmla="*/ 2558872 w 11658599"/>
              <a:gd name="connsiteY3793" fmla="*/ 2698346 h 4920412"/>
              <a:gd name="connsiteX3794" fmla="*/ 2690928 w 11658599"/>
              <a:gd name="connsiteY3794" fmla="*/ 2698942 h 4920412"/>
              <a:gd name="connsiteX3795" fmla="*/ 2673096 w 11658599"/>
              <a:gd name="connsiteY3795" fmla="*/ 2756327 h 4920412"/>
              <a:gd name="connsiteX3796" fmla="*/ 2699304 w 11658599"/>
              <a:gd name="connsiteY3796" fmla="*/ 2785223 h 4920412"/>
              <a:gd name="connsiteX3797" fmla="*/ 2708576 w 11658599"/>
              <a:gd name="connsiteY3797" fmla="*/ 2699062 h 4920412"/>
              <a:gd name="connsiteX3798" fmla="*/ 2743942 w 11658599"/>
              <a:gd name="connsiteY3798" fmla="*/ 2656163 h 4920412"/>
              <a:gd name="connsiteX3799" fmla="*/ 2779064 w 11658599"/>
              <a:gd name="connsiteY3799" fmla="*/ 2670580 h 4920412"/>
              <a:gd name="connsiteX3800" fmla="*/ 2752736 w 11658599"/>
              <a:gd name="connsiteY3800" fmla="*/ 2670461 h 4920412"/>
              <a:gd name="connsiteX3801" fmla="*/ 2770088 w 11658599"/>
              <a:gd name="connsiteY3801" fmla="*/ 2728084 h 4920412"/>
              <a:gd name="connsiteX3802" fmla="*/ 2717132 w 11658599"/>
              <a:gd name="connsiteY3802" fmla="*/ 2742142 h 4920412"/>
              <a:gd name="connsiteX3803" fmla="*/ 2884132 w 11658599"/>
              <a:gd name="connsiteY3803" fmla="*/ 2800306 h 4920412"/>
              <a:gd name="connsiteX3804" fmla="*/ 2866776 w 11658599"/>
              <a:gd name="connsiteY3804" fmla="*/ 2742865 h 4920412"/>
              <a:gd name="connsiteX3805" fmla="*/ 3016428 w 11658599"/>
              <a:gd name="connsiteY3805" fmla="*/ 2743581 h 4920412"/>
              <a:gd name="connsiteX3806" fmla="*/ 3034312 w 11658599"/>
              <a:gd name="connsiteY3806" fmla="*/ 2686260 h 4920412"/>
              <a:gd name="connsiteX3807" fmla="*/ 3077932 w 11658599"/>
              <a:gd name="connsiteY3807" fmla="*/ 2772484 h 4920412"/>
              <a:gd name="connsiteX3808" fmla="*/ 3024984 w 11658599"/>
              <a:gd name="connsiteY3808" fmla="*/ 2800959 h 4920412"/>
              <a:gd name="connsiteX3809" fmla="*/ 3086848 w 11658599"/>
              <a:gd name="connsiteY3809" fmla="*/ 2743883 h 4920412"/>
              <a:gd name="connsiteX3810" fmla="*/ 3131065 w 11658599"/>
              <a:gd name="connsiteY3810" fmla="*/ 2701041 h 4920412"/>
              <a:gd name="connsiteX3811" fmla="*/ 3139683 w 11658599"/>
              <a:gd name="connsiteY3811" fmla="*/ 2744121 h 4920412"/>
              <a:gd name="connsiteX3812" fmla="*/ 3184498 w 11658599"/>
              <a:gd name="connsiteY3812" fmla="*/ 2586398 h 4920412"/>
              <a:gd name="connsiteX3813" fmla="*/ 3228238 w 11658599"/>
              <a:gd name="connsiteY3813" fmla="*/ 2629654 h 4920412"/>
              <a:gd name="connsiteX3814" fmla="*/ 3192997 w 11658599"/>
              <a:gd name="connsiteY3814" fmla="*/ 2643719 h 4920412"/>
              <a:gd name="connsiteX3815" fmla="*/ 3227578 w 11658599"/>
              <a:gd name="connsiteY3815" fmla="*/ 2773137 h 4920412"/>
              <a:gd name="connsiteX3816" fmla="*/ 3271859 w 11658599"/>
              <a:gd name="connsiteY3816" fmla="*/ 2715998 h 4920412"/>
              <a:gd name="connsiteX3817" fmla="*/ 3280351 w 11658599"/>
              <a:gd name="connsiteY3817" fmla="*/ 2773376 h 4920412"/>
              <a:gd name="connsiteX3818" fmla="*/ 3386263 w 11658599"/>
              <a:gd name="connsiteY3818" fmla="*/ 2730898 h 4920412"/>
              <a:gd name="connsiteX3819" fmla="*/ 3421083 w 11658599"/>
              <a:gd name="connsiteY3819" fmla="*/ 2802756 h 4920412"/>
              <a:gd name="connsiteX3820" fmla="*/ 3297765 w 11658599"/>
              <a:gd name="connsiteY3820" fmla="*/ 2816758 h 4920412"/>
              <a:gd name="connsiteX3821" fmla="*/ 3446990 w 11658599"/>
              <a:gd name="connsiteY3821" fmla="*/ 2917876 h 4920412"/>
              <a:gd name="connsiteX3822" fmla="*/ 3437837 w 11658599"/>
              <a:gd name="connsiteY3822" fmla="*/ 2989558 h 4920412"/>
              <a:gd name="connsiteX3823" fmla="*/ 3482174 w 11658599"/>
              <a:gd name="connsiteY3823" fmla="*/ 2917995 h 4920412"/>
              <a:gd name="connsiteX3824" fmla="*/ 3455847 w 11658599"/>
              <a:gd name="connsiteY3824" fmla="*/ 2903397 h 4920412"/>
              <a:gd name="connsiteX3825" fmla="*/ 3517534 w 11658599"/>
              <a:gd name="connsiteY3825" fmla="*/ 2889394 h 4920412"/>
              <a:gd name="connsiteX3826" fmla="*/ 3456268 w 11658599"/>
              <a:gd name="connsiteY3826" fmla="*/ 2817417 h 4920412"/>
              <a:gd name="connsiteX3827" fmla="*/ 3438616 w 11658599"/>
              <a:gd name="connsiteY3827" fmla="*/ 2831595 h 4920412"/>
              <a:gd name="connsiteX3828" fmla="*/ 3438855 w 11658599"/>
              <a:gd name="connsiteY3828" fmla="*/ 2774035 h 4920412"/>
              <a:gd name="connsiteX3829" fmla="*/ 3465603 w 11658599"/>
              <a:gd name="connsiteY3829" fmla="*/ 2702473 h 4920412"/>
              <a:gd name="connsiteX3830" fmla="*/ 3544640 w 11658599"/>
              <a:gd name="connsiteY3830" fmla="*/ 2745912 h 4920412"/>
              <a:gd name="connsiteX3831" fmla="*/ 3571269 w 11658599"/>
              <a:gd name="connsiteY3831" fmla="*/ 2688653 h 4920412"/>
              <a:gd name="connsiteX3832" fmla="*/ 3553736 w 11658599"/>
              <a:gd name="connsiteY3832" fmla="*/ 2674117 h 4920412"/>
              <a:gd name="connsiteX3833" fmla="*/ 3500661 w 11658599"/>
              <a:gd name="connsiteY3833" fmla="*/ 2717072 h 4920412"/>
              <a:gd name="connsiteX3834" fmla="*/ 3509996 w 11658599"/>
              <a:gd name="connsiteY3834" fmla="*/ 2616550 h 4920412"/>
              <a:gd name="connsiteX3835" fmla="*/ 3571803 w 11658599"/>
              <a:gd name="connsiteY3835" fmla="*/ 2559474 h 4920412"/>
              <a:gd name="connsiteX3836" fmla="*/ 3510298 w 11658599"/>
              <a:gd name="connsiteY3836" fmla="*/ 2559172 h 4920412"/>
              <a:gd name="connsiteX3837" fmla="*/ 3572167 w 11658599"/>
              <a:gd name="connsiteY3837" fmla="*/ 2487673 h 4920412"/>
              <a:gd name="connsiteX3838" fmla="*/ 3589574 w 11658599"/>
              <a:gd name="connsiteY3838" fmla="*/ 2545051 h 4920412"/>
              <a:gd name="connsiteX3839" fmla="*/ 3642172 w 11658599"/>
              <a:gd name="connsiteY3839" fmla="*/ 2574129 h 4920412"/>
              <a:gd name="connsiteX3840" fmla="*/ 3686866 w 11658599"/>
              <a:gd name="connsiteY3840" fmla="*/ 2430766 h 4920412"/>
              <a:gd name="connsiteX3841" fmla="*/ 3651927 w 11658599"/>
              <a:gd name="connsiteY3841" fmla="*/ 2387446 h 4920412"/>
              <a:gd name="connsiteX3842" fmla="*/ 3528483 w 11658599"/>
              <a:gd name="connsiteY3842" fmla="*/ 2415507 h 4920412"/>
              <a:gd name="connsiteX3843" fmla="*/ 3581081 w 11658599"/>
              <a:gd name="connsiteY3843" fmla="*/ 2459072 h 4920412"/>
              <a:gd name="connsiteX3844" fmla="*/ 3625299 w 11658599"/>
              <a:gd name="connsiteY3844" fmla="*/ 2415991 h 4920412"/>
              <a:gd name="connsiteX3845" fmla="*/ 3598431 w 11658599"/>
              <a:gd name="connsiteY3845" fmla="*/ 2516450 h 4920412"/>
              <a:gd name="connsiteX3846" fmla="*/ 3589938 w 11658599"/>
              <a:gd name="connsiteY3846" fmla="*/ 2459072 h 4920412"/>
              <a:gd name="connsiteX3847" fmla="*/ 3519211 w 11658599"/>
              <a:gd name="connsiteY3847" fmla="*/ 2501668 h 4920412"/>
              <a:gd name="connsiteX3848" fmla="*/ 3511014 w 11658599"/>
              <a:gd name="connsiteY3848" fmla="*/ 2386730 h 4920412"/>
              <a:gd name="connsiteX3849" fmla="*/ 3501384 w 11658599"/>
              <a:gd name="connsiteY3849" fmla="*/ 2544573 h 4920412"/>
              <a:gd name="connsiteX3850" fmla="*/ 3448546 w 11658599"/>
              <a:gd name="connsiteY3850" fmla="*/ 2544335 h 4920412"/>
              <a:gd name="connsiteX3851" fmla="*/ 3467153 w 11658599"/>
              <a:gd name="connsiteY3851" fmla="*/ 2343467 h 4920412"/>
              <a:gd name="connsiteX3852" fmla="*/ 3423119 w 11658599"/>
              <a:gd name="connsiteY3852" fmla="*/ 2343291 h 4920412"/>
              <a:gd name="connsiteX3853" fmla="*/ 3414085 w 11658599"/>
              <a:gd name="connsiteY3853" fmla="*/ 2414973 h 4920412"/>
              <a:gd name="connsiteX3854" fmla="*/ 3343660 w 11658599"/>
              <a:gd name="connsiteY3854" fmla="*/ 2386014 h 4920412"/>
              <a:gd name="connsiteX3855" fmla="*/ 3387337 w 11658599"/>
              <a:gd name="connsiteY3855" fmla="*/ 2472414 h 4920412"/>
              <a:gd name="connsiteX3856" fmla="*/ 3413847 w 11658599"/>
              <a:gd name="connsiteY3856" fmla="*/ 2443750 h 4920412"/>
              <a:gd name="connsiteX3857" fmla="*/ 3439935 w 11658599"/>
              <a:gd name="connsiteY3857" fmla="*/ 2515733 h 4920412"/>
              <a:gd name="connsiteX3858" fmla="*/ 3457166 w 11658599"/>
              <a:gd name="connsiteY3858" fmla="*/ 2602014 h 4920412"/>
              <a:gd name="connsiteX3859" fmla="*/ 3447888 w 11658599"/>
              <a:gd name="connsiteY3859" fmla="*/ 2702473 h 4920412"/>
              <a:gd name="connsiteX3860" fmla="*/ 3359873 w 11658599"/>
              <a:gd name="connsiteY3860" fmla="*/ 2687755 h 4920412"/>
              <a:gd name="connsiteX3861" fmla="*/ 3412647 w 11658599"/>
              <a:gd name="connsiteY3861" fmla="*/ 2716714 h 4920412"/>
              <a:gd name="connsiteX3862" fmla="*/ 3324570 w 11658599"/>
              <a:gd name="connsiteY3862" fmla="*/ 2716299 h 4920412"/>
              <a:gd name="connsiteX3863" fmla="*/ 3342460 w 11658599"/>
              <a:gd name="connsiteY3863" fmla="*/ 2644435 h 4920412"/>
              <a:gd name="connsiteX3864" fmla="*/ 3236976 w 11658599"/>
              <a:gd name="connsiteY3864" fmla="*/ 2615294 h 4920412"/>
              <a:gd name="connsiteX3865" fmla="*/ 3413124 w 11658599"/>
              <a:gd name="connsiteY3865" fmla="*/ 2601775 h 4920412"/>
              <a:gd name="connsiteX3866" fmla="*/ 3352152 w 11658599"/>
              <a:gd name="connsiteY3866" fmla="*/ 2443455 h 4920412"/>
              <a:gd name="connsiteX3867" fmla="*/ 3317993 w 11658599"/>
              <a:gd name="connsiteY3867" fmla="*/ 2500173 h 4920412"/>
              <a:gd name="connsiteX3868" fmla="*/ 3325229 w 11658599"/>
              <a:gd name="connsiteY3868" fmla="*/ 2558337 h 4920412"/>
              <a:gd name="connsiteX3869" fmla="*/ 3316673 w 11658599"/>
              <a:gd name="connsiteY3869" fmla="*/ 2501493 h 4920412"/>
              <a:gd name="connsiteX3870" fmla="*/ 3290227 w 11658599"/>
              <a:gd name="connsiteY3870" fmla="*/ 2529434 h 4920412"/>
              <a:gd name="connsiteX3871" fmla="*/ 3281552 w 11658599"/>
              <a:gd name="connsiteY3871" fmla="*/ 2471993 h 4920412"/>
              <a:gd name="connsiteX3872" fmla="*/ 3325769 w 11658599"/>
              <a:gd name="connsiteY3872" fmla="*/ 2443392 h 4920412"/>
              <a:gd name="connsiteX3873" fmla="*/ 3308293 w 11658599"/>
              <a:gd name="connsiteY3873" fmla="*/ 2400311 h 4920412"/>
              <a:gd name="connsiteX3874" fmla="*/ 3246367 w 11658599"/>
              <a:gd name="connsiteY3874" fmla="*/ 2471817 h 4920412"/>
              <a:gd name="connsiteX3875" fmla="*/ 3246845 w 11658599"/>
              <a:gd name="connsiteY3875" fmla="*/ 2371289 h 4920412"/>
              <a:gd name="connsiteX3876" fmla="*/ 3168046 w 11658599"/>
              <a:gd name="connsiteY3876" fmla="*/ 2284594 h 4920412"/>
              <a:gd name="connsiteX3877" fmla="*/ 3221058 w 11658599"/>
              <a:gd name="connsiteY3877" fmla="*/ 2241872 h 4920412"/>
              <a:gd name="connsiteX3878" fmla="*/ 3185816 w 11658599"/>
              <a:gd name="connsiteY3878" fmla="*/ 2256050 h 4920412"/>
              <a:gd name="connsiteX3879" fmla="*/ 3203707 w 11658599"/>
              <a:gd name="connsiteY3879" fmla="*/ 2184249 h 4920412"/>
              <a:gd name="connsiteX3880" fmla="*/ 3168586 w 11658599"/>
              <a:gd name="connsiteY3880" fmla="*/ 2169832 h 4920412"/>
              <a:gd name="connsiteX3881" fmla="*/ 3177141 w 11658599"/>
              <a:gd name="connsiteY3881" fmla="*/ 2227329 h 4920412"/>
              <a:gd name="connsiteX3882" fmla="*/ 3098217 w 11658599"/>
              <a:gd name="connsiteY3882" fmla="*/ 2169530 h 4920412"/>
              <a:gd name="connsiteX3883" fmla="*/ 3133339 w 11658599"/>
              <a:gd name="connsiteY3883" fmla="*/ 2183953 h 4920412"/>
              <a:gd name="connsiteX3884" fmla="*/ 3133640 w 11658599"/>
              <a:gd name="connsiteY3884" fmla="*/ 2126632 h 4920412"/>
              <a:gd name="connsiteX3885" fmla="*/ 3159904 w 11658599"/>
              <a:gd name="connsiteY3885" fmla="*/ 2155409 h 4920412"/>
              <a:gd name="connsiteX3886" fmla="*/ 3204009 w 11658599"/>
              <a:gd name="connsiteY3886" fmla="*/ 2126927 h 4920412"/>
              <a:gd name="connsiteX3887" fmla="*/ 3186596 w 11658599"/>
              <a:gd name="connsiteY3887" fmla="*/ 2098207 h 4920412"/>
              <a:gd name="connsiteX3888" fmla="*/ 3062736 w 11658599"/>
              <a:gd name="connsiteY3888" fmla="*/ 2212372 h 4920412"/>
              <a:gd name="connsiteX3889" fmla="*/ 2992368 w 11658599"/>
              <a:gd name="connsiteY3889" fmla="*/ 2212071 h 4920412"/>
              <a:gd name="connsiteX3890" fmla="*/ 3072008 w 11658599"/>
              <a:gd name="connsiteY3890" fmla="*/ 2126330 h 4920412"/>
              <a:gd name="connsiteX3891" fmla="*/ 3054420 w 11658599"/>
              <a:gd name="connsiteY3891" fmla="*/ 2111851 h 4920412"/>
              <a:gd name="connsiteX3892" fmla="*/ 2922244 w 11658599"/>
              <a:gd name="connsiteY3892" fmla="*/ 2139912 h 4920412"/>
              <a:gd name="connsiteX3893" fmla="*/ 2957428 w 11658599"/>
              <a:gd name="connsiteY3893" fmla="*/ 2154454 h 4920412"/>
              <a:gd name="connsiteX3894" fmla="*/ 2965984 w 11658599"/>
              <a:gd name="connsiteY3894" fmla="*/ 2211951 h 4920412"/>
              <a:gd name="connsiteX3895" fmla="*/ 2948214 w 11658599"/>
              <a:gd name="connsiteY3895" fmla="*/ 2240615 h 4920412"/>
              <a:gd name="connsiteX3896" fmla="*/ 2869112 w 11658599"/>
              <a:gd name="connsiteY3896" fmla="*/ 2211474 h 4920412"/>
              <a:gd name="connsiteX3897" fmla="*/ 2868874 w 11658599"/>
              <a:gd name="connsiteY3897" fmla="*/ 2268915 h 4920412"/>
              <a:gd name="connsiteX3898" fmla="*/ 2737120 w 11658599"/>
              <a:gd name="connsiteY3898" fmla="*/ 2210877 h 4920412"/>
              <a:gd name="connsiteX3899" fmla="*/ 2728024 w 11658599"/>
              <a:gd name="connsiteY3899" fmla="*/ 2268255 h 4920412"/>
              <a:gd name="connsiteX3900" fmla="*/ 2701936 w 11658599"/>
              <a:gd name="connsiteY3900" fmla="*/ 2196398 h 4920412"/>
              <a:gd name="connsiteX3901" fmla="*/ 2516986 w 11658599"/>
              <a:gd name="connsiteY3901" fmla="*/ 2209859 h 4920412"/>
              <a:gd name="connsiteX3902" fmla="*/ 2578616 w 11658599"/>
              <a:gd name="connsiteY3902" fmla="*/ 2210161 h 4920412"/>
              <a:gd name="connsiteX3903" fmla="*/ 2596444 w 11658599"/>
              <a:gd name="connsiteY3903" fmla="*/ 2167137 h 4920412"/>
              <a:gd name="connsiteX3904" fmla="*/ 2543916 w 11658599"/>
              <a:gd name="connsiteY3904" fmla="*/ 2095216 h 4920412"/>
              <a:gd name="connsiteX3905" fmla="*/ 2508430 w 11658599"/>
              <a:gd name="connsiteY3905" fmla="*/ 2152356 h 4920412"/>
              <a:gd name="connsiteX3906" fmla="*/ 2420536 w 11658599"/>
              <a:gd name="connsiteY3906" fmla="*/ 2123277 h 4920412"/>
              <a:gd name="connsiteX3907" fmla="*/ 2518242 w 11658599"/>
              <a:gd name="connsiteY3907" fmla="*/ 1937015 h 4920412"/>
              <a:gd name="connsiteX3908" fmla="*/ 2491380 w 11658599"/>
              <a:gd name="connsiteY3908" fmla="*/ 2051658 h 4920412"/>
              <a:gd name="connsiteX3909" fmla="*/ 2420774 w 11658599"/>
              <a:gd name="connsiteY3909" fmla="*/ 2065836 h 4920412"/>
              <a:gd name="connsiteX3910" fmla="*/ 2376436 w 11658599"/>
              <a:gd name="connsiteY3910" fmla="*/ 2151759 h 4920412"/>
              <a:gd name="connsiteX3911" fmla="*/ 2341436 w 11658599"/>
              <a:gd name="connsiteY3911" fmla="*/ 2094262 h 4920412"/>
              <a:gd name="connsiteX3912" fmla="*/ 2323783 w 11658599"/>
              <a:gd name="connsiteY3912" fmla="*/ 2094199 h 4920412"/>
              <a:gd name="connsiteX3913" fmla="*/ 2323488 w 11658599"/>
              <a:gd name="connsiteY3913" fmla="*/ 2165881 h 4920412"/>
              <a:gd name="connsiteX3914" fmla="*/ 2384692 w 11658599"/>
              <a:gd name="connsiteY3914" fmla="*/ 2237983 h 4920412"/>
              <a:gd name="connsiteX3915" fmla="*/ 2332036 w 11658599"/>
              <a:gd name="connsiteY3915" fmla="*/ 2223384 h 4920412"/>
              <a:gd name="connsiteX3916" fmla="*/ 2323304 w 11658599"/>
              <a:gd name="connsiteY3916" fmla="*/ 2180184 h 4920412"/>
              <a:gd name="connsiteX3917" fmla="*/ 2270587 w 11658599"/>
              <a:gd name="connsiteY3917" fmla="*/ 2179945 h 4920412"/>
              <a:gd name="connsiteX3918" fmla="*/ 2270292 w 11658599"/>
              <a:gd name="connsiteY3918" fmla="*/ 2237506 h 4920412"/>
              <a:gd name="connsiteX3919" fmla="*/ 2173240 w 11658599"/>
              <a:gd name="connsiteY3919" fmla="*/ 2279983 h 4920412"/>
              <a:gd name="connsiteX3920" fmla="*/ 2085644 w 11658599"/>
              <a:gd name="connsiteY3920" fmla="*/ 2193583 h 4920412"/>
              <a:gd name="connsiteX3921" fmla="*/ 2050104 w 11658599"/>
              <a:gd name="connsiteY3921" fmla="*/ 2265209 h 4920412"/>
              <a:gd name="connsiteX3922" fmla="*/ 1953111 w 11658599"/>
              <a:gd name="connsiteY3922" fmla="*/ 2279029 h 4920412"/>
              <a:gd name="connsiteX3923" fmla="*/ 1944796 w 11658599"/>
              <a:gd name="connsiteY3923" fmla="*/ 2164203 h 4920412"/>
              <a:gd name="connsiteX3924" fmla="*/ 1821476 w 11658599"/>
              <a:gd name="connsiteY3924" fmla="*/ 2177910 h 4920412"/>
              <a:gd name="connsiteX3925" fmla="*/ 1848280 w 11658599"/>
              <a:gd name="connsiteY3925" fmla="*/ 2092107 h 4920412"/>
              <a:gd name="connsiteX3926" fmla="*/ 1883464 w 11658599"/>
              <a:gd name="connsiteY3926" fmla="*/ 2092283 h 4920412"/>
              <a:gd name="connsiteX3927" fmla="*/ 1866171 w 11658599"/>
              <a:gd name="connsiteY3927" fmla="*/ 2048907 h 4920412"/>
              <a:gd name="connsiteX3928" fmla="*/ 1944796 w 11658599"/>
              <a:gd name="connsiteY3928" fmla="*/ 2149906 h 4920412"/>
              <a:gd name="connsiteX3929" fmla="*/ 1980036 w 11658599"/>
              <a:gd name="connsiteY3929" fmla="*/ 2150082 h 4920412"/>
              <a:gd name="connsiteX3930" fmla="*/ 1910446 w 11658599"/>
              <a:gd name="connsiteY3930" fmla="*/ 1977464 h 4920412"/>
              <a:gd name="connsiteX3931" fmla="*/ 1960650 w 11658599"/>
              <a:gd name="connsiteY3931" fmla="*/ 1905901 h 4920412"/>
              <a:gd name="connsiteX3932" fmla="*/ 1998879 w 11658599"/>
              <a:gd name="connsiteY3932" fmla="*/ 1906084 h 4920412"/>
              <a:gd name="connsiteX3933" fmla="*/ 2025448 w 11658599"/>
              <a:gd name="connsiteY3933" fmla="*/ 1848762 h 4920412"/>
              <a:gd name="connsiteX3934" fmla="*/ 1937551 w 11658599"/>
              <a:gd name="connsiteY3934" fmla="*/ 1834038 h 4920412"/>
              <a:gd name="connsiteX3935" fmla="*/ 1866832 w 11658599"/>
              <a:gd name="connsiteY3935" fmla="*/ 1891064 h 4920412"/>
              <a:gd name="connsiteX3936" fmla="*/ 1875506 w 11658599"/>
              <a:gd name="connsiteY3936" fmla="*/ 1934201 h 4920412"/>
              <a:gd name="connsiteX3937" fmla="*/ 1734592 w 11658599"/>
              <a:gd name="connsiteY3937" fmla="*/ 1933548 h 4920412"/>
              <a:gd name="connsiteX3938" fmla="*/ 1743568 w 11658599"/>
              <a:gd name="connsiteY3938" fmla="*/ 1890467 h 4920412"/>
              <a:gd name="connsiteX3939" fmla="*/ 1814058 w 11658599"/>
              <a:gd name="connsiteY3939" fmla="*/ 1890762 h 4920412"/>
              <a:gd name="connsiteX3940" fmla="*/ 1787968 w 11658599"/>
              <a:gd name="connsiteY3940" fmla="*/ 1818785 h 4920412"/>
              <a:gd name="connsiteX3941" fmla="*/ 1628568 w 11658599"/>
              <a:gd name="connsiteY3941" fmla="*/ 2019169 h 4920412"/>
              <a:gd name="connsiteX3942" fmla="*/ 1663992 w 11658599"/>
              <a:gd name="connsiteY3942" fmla="*/ 1961967 h 4920412"/>
              <a:gd name="connsiteX3943" fmla="*/ 1673208 w 11658599"/>
              <a:gd name="connsiteY3943" fmla="*/ 1890166 h 4920412"/>
              <a:gd name="connsiteX3944" fmla="*/ 1576512 w 11658599"/>
              <a:gd name="connsiteY3944" fmla="*/ 1861024 h 4920412"/>
              <a:gd name="connsiteX3945" fmla="*/ 1628988 w 11658599"/>
              <a:gd name="connsiteY3945" fmla="*/ 1933064 h 4920412"/>
              <a:gd name="connsiteX3946" fmla="*/ 1593748 w 11658599"/>
              <a:gd name="connsiteY3946" fmla="*/ 1932888 h 4920412"/>
              <a:gd name="connsiteX3947" fmla="*/ 1567540 w 11658599"/>
              <a:gd name="connsiteY3947" fmla="*/ 1889625 h 4920412"/>
              <a:gd name="connsiteX3948" fmla="*/ 1487718 w 11658599"/>
              <a:gd name="connsiteY3948" fmla="*/ 2004212 h 4920412"/>
              <a:gd name="connsiteX3949" fmla="*/ 1461512 w 11658599"/>
              <a:gd name="connsiteY3949" fmla="*/ 1961012 h 4920412"/>
              <a:gd name="connsiteX3950" fmla="*/ 1435422 w 11658599"/>
              <a:gd name="connsiteY3950" fmla="*/ 1889029 h 4920412"/>
              <a:gd name="connsiteX3951" fmla="*/ 1356025 w 11658599"/>
              <a:gd name="connsiteY3951" fmla="*/ 1931751 h 4920412"/>
              <a:gd name="connsiteX3952" fmla="*/ 1312588 w 11658599"/>
              <a:gd name="connsiteY3952" fmla="*/ 1802270 h 4920412"/>
              <a:gd name="connsiteX3953" fmla="*/ 1267892 w 11658599"/>
              <a:gd name="connsiteY3953" fmla="*/ 1945571 h 4920412"/>
              <a:gd name="connsiteX3954" fmla="*/ 1224032 w 11658599"/>
              <a:gd name="connsiteY3954" fmla="*/ 1902371 h 4920412"/>
              <a:gd name="connsiteX3955" fmla="*/ 1259926 w 11658599"/>
              <a:gd name="connsiteY3955" fmla="*/ 1773311 h 4920412"/>
              <a:gd name="connsiteX3956" fmla="*/ 1321556 w 11658599"/>
              <a:gd name="connsiteY3956" fmla="*/ 1759309 h 4920412"/>
              <a:gd name="connsiteX3957" fmla="*/ 1356504 w 11658599"/>
              <a:gd name="connsiteY3957" fmla="*/ 1831286 h 4920412"/>
              <a:gd name="connsiteX3958" fmla="*/ 1391624 w 11658599"/>
              <a:gd name="connsiteY3958" fmla="*/ 1845766 h 4920412"/>
              <a:gd name="connsiteX3959" fmla="*/ 1400776 w 11658599"/>
              <a:gd name="connsiteY3959" fmla="*/ 1759667 h 4920412"/>
              <a:gd name="connsiteX3960" fmla="*/ 1471204 w 11658599"/>
              <a:gd name="connsiteY3960" fmla="*/ 1759969 h 4920412"/>
              <a:gd name="connsiteX3961" fmla="*/ 1480362 w 11658599"/>
              <a:gd name="connsiteY3961" fmla="*/ 1688042 h 4920412"/>
              <a:gd name="connsiteX3962" fmla="*/ 1550486 w 11658599"/>
              <a:gd name="connsiteY3962" fmla="*/ 1745967 h 4920412"/>
              <a:gd name="connsiteX3963" fmla="*/ 1515124 w 11658599"/>
              <a:gd name="connsiteY3963" fmla="*/ 1788865 h 4920412"/>
              <a:gd name="connsiteX3964" fmla="*/ 1567956 w 11658599"/>
              <a:gd name="connsiteY3964" fmla="*/ 1789104 h 4920412"/>
              <a:gd name="connsiteX3965" fmla="*/ 1559280 w 11658599"/>
              <a:gd name="connsiteY3965" fmla="*/ 1746023 h 4920412"/>
              <a:gd name="connsiteX3966" fmla="*/ 1770492 w 11658599"/>
              <a:gd name="connsiteY3966" fmla="*/ 1761401 h 4920412"/>
              <a:gd name="connsiteX3967" fmla="*/ 1779470 w 11658599"/>
              <a:gd name="connsiteY3967" fmla="*/ 1718264 h 4920412"/>
              <a:gd name="connsiteX3968" fmla="*/ 1937790 w 11658599"/>
              <a:gd name="connsiteY3968" fmla="*/ 1762180 h 4920412"/>
              <a:gd name="connsiteX3969" fmla="*/ 1946888 w 11658599"/>
              <a:gd name="connsiteY3969" fmla="*/ 1676019 h 4920412"/>
              <a:gd name="connsiteX3970" fmla="*/ 2025932 w 11658599"/>
              <a:gd name="connsiteY3970" fmla="*/ 1719401 h 4920412"/>
              <a:gd name="connsiteX3971" fmla="*/ 1999244 w 11658599"/>
              <a:gd name="connsiteY3971" fmla="*/ 1791139 h 4920412"/>
              <a:gd name="connsiteX3972" fmla="*/ 2060576 w 11658599"/>
              <a:gd name="connsiteY3972" fmla="*/ 1848881 h 4920412"/>
              <a:gd name="connsiteX3973" fmla="*/ 2096236 w 11658599"/>
              <a:gd name="connsiteY3973" fmla="*/ 1762896 h 4920412"/>
              <a:gd name="connsiteX3974" fmla="*/ 2069728 w 11658599"/>
              <a:gd name="connsiteY3974" fmla="*/ 1777080 h 4920412"/>
              <a:gd name="connsiteX3975" fmla="*/ 2096652 w 11658599"/>
              <a:gd name="connsiteY3975" fmla="*/ 1676735 h 4920412"/>
              <a:gd name="connsiteX3976" fmla="*/ 2149488 w 11658599"/>
              <a:gd name="connsiteY3976" fmla="*/ 1662613 h 4920412"/>
              <a:gd name="connsiteX3977" fmla="*/ 2114359 w 11658599"/>
              <a:gd name="connsiteY3977" fmla="*/ 1648134 h 4920412"/>
              <a:gd name="connsiteX3978" fmla="*/ 2202499 w 11658599"/>
              <a:gd name="connsiteY3978" fmla="*/ 1619771 h 4920412"/>
              <a:gd name="connsiteX3979" fmla="*/ 2166838 w 11658599"/>
              <a:gd name="connsiteY3979" fmla="*/ 1705813 h 4920412"/>
              <a:gd name="connsiteX3980" fmla="*/ 2193045 w 11658599"/>
              <a:gd name="connsiteY3980" fmla="*/ 1763373 h 4920412"/>
              <a:gd name="connsiteX3981" fmla="*/ 2104792 w 11658599"/>
              <a:gd name="connsiteY3981" fmla="*/ 1791679 h 4920412"/>
              <a:gd name="connsiteX3982" fmla="*/ 2113283 w 11658599"/>
              <a:gd name="connsiteY3982" fmla="*/ 1877897 h 4920412"/>
              <a:gd name="connsiteX3983" fmla="*/ 1972019 w 11658599"/>
              <a:gd name="connsiteY3983" fmla="*/ 1977765 h 4920412"/>
              <a:gd name="connsiteX3984" fmla="*/ 1998046 w 11658599"/>
              <a:gd name="connsiteY3984" fmla="*/ 2049567 h 4920412"/>
              <a:gd name="connsiteX3985" fmla="*/ 2068948 w 11658599"/>
              <a:gd name="connsiteY3985" fmla="*/ 1949403 h 4920412"/>
              <a:gd name="connsiteX3986" fmla="*/ 2103712 w 11658599"/>
              <a:gd name="connsiteY3986" fmla="*/ 2035803 h 4920412"/>
              <a:gd name="connsiteX3987" fmla="*/ 2104188 w 11658599"/>
              <a:gd name="connsiteY3987" fmla="*/ 1935282 h 4920412"/>
              <a:gd name="connsiteX3988" fmla="*/ 2157088 w 11658599"/>
              <a:gd name="connsiteY3988" fmla="*/ 1935520 h 4920412"/>
              <a:gd name="connsiteX3989" fmla="*/ 2113166 w 11658599"/>
              <a:gd name="connsiteY3989" fmla="*/ 1935338 h 4920412"/>
              <a:gd name="connsiteX3990" fmla="*/ 2201060 w 11658599"/>
              <a:gd name="connsiteY3990" fmla="*/ 1950000 h 4920412"/>
              <a:gd name="connsiteX3991" fmla="*/ 2174496 w 11658599"/>
              <a:gd name="connsiteY3991" fmla="*/ 1993018 h 4920412"/>
              <a:gd name="connsiteX3992" fmla="*/ 2209260 w 11658599"/>
              <a:gd name="connsiteY3992" fmla="*/ 2079242 h 4920412"/>
              <a:gd name="connsiteX3993" fmla="*/ 2315283 w 11658599"/>
              <a:gd name="connsiteY3993" fmla="*/ 2008037 h 4920412"/>
              <a:gd name="connsiteX3994" fmla="*/ 2253660 w 11658599"/>
              <a:gd name="connsiteY3994" fmla="*/ 2007742 h 4920412"/>
              <a:gd name="connsiteX3995" fmla="*/ 2262931 w 11658599"/>
              <a:gd name="connsiteY3995" fmla="*/ 1892860 h 4920412"/>
              <a:gd name="connsiteX3996" fmla="*/ 2210340 w 11658599"/>
              <a:gd name="connsiteY3996" fmla="*/ 1849535 h 4920412"/>
              <a:gd name="connsiteX3997" fmla="*/ 2351184 w 11658599"/>
              <a:gd name="connsiteY3997" fmla="*/ 1850194 h 4920412"/>
              <a:gd name="connsiteX3998" fmla="*/ 2315824 w 11658599"/>
              <a:gd name="connsiteY3998" fmla="*/ 1893099 h 4920412"/>
              <a:gd name="connsiteX3999" fmla="*/ 2324324 w 11658599"/>
              <a:gd name="connsiteY3999" fmla="*/ 1950540 h 4920412"/>
              <a:gd name="connsiteX4000" fmla="*/ 2404020 w 11658599"/>
              <a:gd name="connsiteY4000" fmla="*/ 1850433 h 4920412"/>
              <a:gd name="connsiteX4001" fmla="*/ 2376976 w 11658599"/>
              <a:gd name="connsiteY4001" fmla="*/ 1993916 h 4920412"/>
              <a:gd name="connsiteX4002" fmla="*/ 2324020 w 11658599"/>
              <a:gd name="connsiteY4002" fmla="*/ 2008037 h 4920412"/>
              <a:gd name="connsiteX4003" fmla="*/ 2341554 w 11658599"/>
              <a:gd name="connsiteY4003" fmla="*/ 2036821 h 4920412"/>
              <a:gd name="connsiteX4004" fmla="*/ 2465708 w 11658599"/>
              <a:gd name="connsiteY4004" fmla="*/ 1821895 h 4920412"/>
              <a:gd name="connsiteX4005" fmla="*/ 2606860 w 11658599"/>
              <a:gd name="connsiteY4005" fmla="*/ 1765233 h 4920412"/>
              <a:gd name="connsiteX4006" fmla="*/ 2615536 w 11658599"/>
              <a:gd name="connsiteY4006" fmla="*/ 1808314 h 4920412"/>
              <a:gd name="connsiteX4007" fmla="*/ 2651016 w 11658599"/>
              <a:gd name="connsiteY4007" fmla="*/ 1751049 h 4920412"/>
              <a:gd name="connsiteX4008" fmla="*/ 2615836 w 11658599"/>
              <a:gd name="connsiteY4008" fmla="*/ 1736632 h 4920412"/>
              <a:gd name="connsiteX4009" fmla="*/ 2677699 w 11658599"/>
              <a:gd name="connsiteY4009" fmla="*/ 1693608 h 4920412"/>
              <a:gd name="connsiteX4010" fmla="*/ 2695112 w 11658599"/>
              <a:gd name="connsiteY4010" fmla="*/ 1722447 h 4920412"/>
              <a:gd name="connsiteX4011" fmla="*/ 2677342 w 11658599"/>
              <a:gd name="connsiteY4011" fmla="*/ 1765528 h 4920412"/>
              <a:gd name="connsiteX4012" fmla="*/ 2712526 w 11658599"/>
              <a:gd name="connsiteY4012" fmla="*/ 1780008 h 4920412"/>
              <a:gd name="connsiteX4013" fmla="*/ 2721504 w 11658599"/>
              <a:gd name="connsiteY4013" fmla="*/ 1722567 h 4920412"/>
              <a:gd name="connsiteX4014" fmla="*/ 2703972 w 11658599"/>
              <a:gd name="connsiteY4014" fmla="*/ 1708207 h 4920412"/>
              <a:gd name="connsiteX4015" fmla="*/ 2739156 w 11658599"/>
              <a:gd name="connsiteY4015" fmla="*/ 1722630 h 4920412"/>
              <a:gd name="connsiteX4016" fmla="*/ 2730656 w 11658599"/>
              <a:gd name="connsiteY4016" fmla="*/ 1650891 h 4920412"/>
              <a:gd name="connsiteX4017" fmla="*/ 2888736 w 11658599"/>
              <a:gd name="connsiteY4017" fmla="*/ 1737888 h 4920412"/>
              <a:gd name="connsiteX4018" fmla="*/ 2915483 w 11658599"/>
              <a:gd name="connsiteY4018" fmla="*/ 1651783 h 4920412"/>
              <a:gd name="connsiteX4019" fmla="*/ 2783310 w 11658599"/>
              <a:gd name="connsiteY4019" fmla="*/ 1679850 h 4920412"/>
              <a:gd name="connsiteX4020" fmla="*/ 2739751 w 11658599"/>
              <a:gd name="connsiteY4020" fmla="*/ 1593388 h 4920412"/>
              <a:gd name="connsiteX4021" fmla="*/ 2686438 w 11658599"/>
              <a:gd name="connsiteY4021" fmla="*/ 1679367 h 4920412"/>
              <a:gd name="connsiteX4022" fmla="*/ 2598304 w 11658599"/>
              <a:gd name="connsiteY4022" fmla="*/ 1707729 h 4920412"/>
              <a:gd name="connsiteX4023" fmla="*/ 2589748 w 11658599"/>
              <a:gd name="connsiteY4023" fmla="*/ 1650232 h 4920412"/>
              <a:gd name="connsiteX4024" fmla="*/ 2624869 w 11658599"/>
              <a:gd name="connsiteY4024" fmla="*/ 1664711 h 4920412"/>
              <a:gd name="connsiteX4025" fmla="*/ 2678360 w 11658599"/>
              <a:gd name="connsiteY4025" fmla="*/ 1535708 h 4920412"/>
              <a:gd name="connsiteX4026" fmla="*/ 2695892 w 11658599"/>
              <a:gd name="connsiteY4026" fmla="*/ 1550188 h 4920412"/>
              <a:gd name="connsiteX4027" fmla="*/ 2686796 w 11658599"/>
              <a:gd name="connsiteY4027" fmla="*/ 1607629 h 4920412"/>
              <a:gd name="connsiteX4028" fmla="*/ 2713846 w 11658599"/>
              <a:gd name="connsiteY4028" fmla="*/ 1492803 h 4920412"/>
              <a:gd name="connsiteX4029" fmla="*/ 2766857 w 11658599"/>
              <a:gd name="connsiteY4029" fmla="*/ 1435607 h 4920412"/>
              <a:gd name="connsiteX4030" fmla="*/ 2819926 w 11658599"/>
              <a:gd name="connsiteY4030" fmla="*/ 1392822 h 4920412"/>
              <a:gd name="connsiteX4031" fmla="*/ 2890232 w 11658599"/>
              <a:gd name="connsiteY4031" fmla="*/ 1421844 h 4920412"/>
              <a:gd name="connsiteX4032" fmla="*/ 2890652 w 11658599"/>
              <a:gd name="connsiteY4032" fmla="*/ 1335620 h 4920412"/>
              <a:gd name="connsiteX4033" fmla="*/ 2943490 w 11658599"/>
              <a:gd name="connsiteY4033" fmla="*/ 1335858 h 4920412"/>
              <a:gd name="connsiteX4034" fmla="*/ 3013614 w 11658599"/>
              <a:gd name="connsiteY4034" fmla="*/ 1393720 h 4920412"/>
              <a:gd name="connsiteX4035" fmla="*/ 3031440 w 11658599"/>
              <a:gd name="connsiteY4035" fmla="*/ 1350759 h 4920412"/>
              <a:gd name="connsiteX4036" fmla="*/ 3057712 w 11658599"/>
              <a:gd name="connsiteY4036" fmla="*/ 1379655 h 4920412"/>
              <a:gd name="connsiteX4037" fmla="*/ 3110843 w 11658599"/>
              <a:gd name="connsiteY4037" fmla="*/ 1322340 h 4920412"/>
              <a:gd name="connsiteX4038" fmla="*/ 3172173 w 11658599"/>
              <a:gd name="connsiteY4038" fmla="*/ 1365597 h 4920412"/>
              <a:gd name="connsiteX4039" fmla="*/ 3181325 w 11658599"/>
              <a:gd name="connsiteY4039" fmla="*/ 1293915 h 4920412"/>
              <a:gd name="connsiteX4040" fmla="*/ 3216334 w 11658599"/>
              <a:gd name="connsiteY4040" fmla="*/ 1351538 h 4920412"/>
              <a:gd name="connsiteX4041" fmla="*/ 3251694 w 11658599"/>
              <a:gd name="connsiteY4041" fmla="*/ 1308577 h 4920412"/>
              <a:gd name="connsiteX4042" fmla="*/ 3225487 w 11658599"/>
              <a:gd name="connsiteY4042" fmla="*/ 1265377 h 4920412"/>
              <a:gd name="connsiteX4043" fmla="*/ 3234400 w 11658599"/>
              <a:gd name="connsiteY4043" fmla="*/ 1236593 h 4920412"/>
              <a:gd name="connsiteX4044" fmla="*/ 3419468 w 11658599"/>
              <a:gd name="connsiteY4044" fmla="*/ 1208715 h 4920412"/>
              <a:gd name="connsiteX4045" fmla="*/ 3577909 w 11658599"/>
              <a:gd name="connsiteY4045" fmla="*/ 1195190 h 4920412"/>
              <a:gd name="connsiteX4046" fmla="*/ 3604299 w 11658599"/>
              <a:gd name="connsiteY4046" fmla="*/ 1195309 h 4920412"/>
              <a:gd name="connsiteX4047" fmla="*/ 3639659 w 11658599"/>
              <a:gd name="connsiteY4047" fmla="*/ 1181131 h 4920412"/>
              <a:gd name="connsiteX4048" fmla="*/ 3639419 w 11658599"/>
              <a:gd name="connsiteY4048" fmla="*/ 1224268 h 4920412"/>
              <a:gd name="connsiteX4049" fmla="*/ 3683519 w 11658599"/>
              <a:gd name="connsiteY4049" fmla="*/ 1195730 h 4920412"/>
              <a:gd name="connsiteX4050" fmla="*/ 3683336 w 11658599"/>
              <a:gd name="connsiteY4050" fmla="*/ 1238748 h 4920412"/>
              <a:gd name="connsiteX4051" fmla="*/ 3753943 w 11658599"/>
              <a:gd name="connsiteY4051" fmla="*/ 1196088 h 4920412"/>
              <a:gd name="connsiteX4052" fmla="*/ 3771414 w 11658599"/>
              <a:gd name="connsiteY4052" fmla="*/ 1239169 h 4920412"/>
              <a:gd name="connsiteX4053" fmla="*/ 3806773 w 11658599"/>
              <a:gd name="connsiteY4053" fmla="*/ 1196327 h 4920412"/>
              <a:gd name="connsiteX4054" fmla="*/ 3701169 w 11658599"/>
              <a:gd name="connsiteY4054" fmla="*/ 1195849 h 4920412"/>
              <a:gd name="connsiteX4055" fmla="*/ 3463567 w 11658599"/>
              <a:gd name="connsiteY4055" fmla="*/ 1166049 h 4920412"/>
              <a:gd name="connsiteX4056" fmla="*/ 3357901 w 11658599"/>
              <a:gd name="connsiteY4056" fmla="*/ 1165571 h 4920412"/>
              <a:gd name="connsiteX4057" fmla="*/ 3243735 w 11658599"/>
              <a:gd name="connsiteY4057" fmla="*/ 1107471 h 4920412"/>
              <a:gd name="connsiteX4058" fmla="*/ 3234639 w 11658599"/>
              <a:gd name="connsiteY4058" fmla="*/ 1179272 h 4920412"/>
              <a:gd name="connsiteX4059" fmla="*/ 3164214 w 11658599"/>
              <a:gd name="connsiteY4059" fmla="*/ 1178977 h 4920412"/>
              <a:gd name="connsiteX4060" fmla="*/ 3181627 w 11658599"/>
              <a:gd name="connsiteY4060" fmla="*/ 1222177 h 4920412"/>
              <a:gd name="connsiteX4061" fmla="*/ 3181325 w 11658599"/>
              <a:gd name="connsiteY4061" fmla="*/ 1279617 h 4920412"/>
              <a:gd name="connsiteX4062" fmla="*/ 3075722 w 11658599"/>
              <a:gd name="connsiteY4062" fmla="*/ 1279140 h 4920412"/>
              <a:gd name="connsiteX4063" fmla="*/ 3067166 w 11658599"/>
              <a:gd name="connsiteY4063" fmla="*/ 1207157 h 4920412"/>
              <a:gd name="connsiteX4064" fmla="*/ 3102288 w 11658599"/>
              <a:gd name="connsiteY4064" fmla="*/ 1236059 h 4920412"/>
              <a:gd name="connsiteX4065" fmla="*/ 3093732 w 11658599"/>
              <a:gd name="connsiteY4065" fmla="*/ 1164315 h 4920412"/>
              <a:gd name="connsiteX4066" fmla="*/ 3049752 w 11658599"/>
              <a:gd name="connsiteY4066" fmla="*/ 1164139 h 4920412"/>
              <a:gd name="connsiteX4067" fmla="*/ 3031982 w 11658599"/>
              <a:gd name="connsiteY4067" fmla="*/ 1206975 h 4920412"/>
              <a:gd name="connsiteX4068" fmla="*/ 2864748 w 11658599"/>
              <a:gd name="connsiteY4068" fmla="*/ 1191961 h 4920412"/>
              <a:gd name="connsiteX4069" fmla="*/ 2803054 w 11658599"/>
              <a:gd name="connsiteY4069" fmla="*/ 1205900 h 4920412"/>
              <a:gd name="connsiteX4070" fmla="*/ 2855770 w 11658599"/>
              <a:gd name="connsiteY4070" fmla="*/ 1249402 h 4920412"/>
              <a:gd name="connsiteX4071" fmla="*/ 2776552 w 11658599"/>
              <a:gd name="connsiteY4071" fmla="*/ 1249044 h 4920412"/>
              <a:gd name="connsiteX4072" fmla="*/ 2776787 w 11658599"/>
              <a:gd name="connsiteY4072" fmla="*/ 1191540 h 4920412"/>
              <a:gd name="connsiteX4073" fmla="*/ 2697332 w 11658599"/>
              <a:gd name="connsiteY4073" fmla="*/ 1234200 h 4920412"/>
              <a:gd name="connsiteX4074" fmla="*/ 2750103 w 11658599"/>
              <a:gd name="connsiteY4074" fmla="*/ 1248918 h 4920412"/>
              <a:gd name="connsiteX4075" fmla="*/ 2380205 w 11658599"/>
              <a:gd name="connsiteY4075" fmla="*/ 1275905 h 4920412"/>
              <a:gd name="connsiteX4076" fmla="*/ 2336051 w 11658599"/>
              <a:gd name="connsiteY4076" fmla="*/ 1318747 h 4920412"/>
              <a:gd name="connsiteX4077" fmla="*/ 2353822 w 11658599"/>
              <a:gd name="connsiteY4077" fmla="*/ 1275786 h 4920412"/>
              <a:gd name="connsiteX4078" fmla="*/ 2310140 w 11658599"/>
              <a:gd name="connsiteY4078" fmla="*/ 1218169 h 4920412"/>
              <a:gd name="connsiteX4079" fmla="*/ 2230920 w 11658599"/>
              <a:gd name="connsiteY4079" fmla="*/ 1217804 h 4920412"/>
              <a:gd name="connsiteX4080" fmla="*/ 2239952 w 11658599"/>
              <a:gd name="connsiteY4080" fmla="*/ 1160426 h 4920412"/>
              <a:gd name="connsiteX4081" fmla="*/ 2204712 w 11658599"/>
              <a:gd name="connsiteY4081" fmla="*/ 1160244 h 4920412"/>
              <a:gd name="connsiteX4082" fmla="*/ 2204415 w 11658599"/>
              <a:gd name="connsiteY4082" fmla="*/ 1217685 h 4920412"/>
              <a:gd name="connsiteX4083" fmla="*/ 2213148 w 11658599"/>
              <a:gd name="connsiteY4083" fmla="*/ 1231989 h 4920412"/>
              <a:gd name="connsiteX4084" fmla="*/ 2125076 w 11658599"/>
              <a:gd name="connsiteY4084" fmla="*/ 1231568 h 4920412"/>
              <a:gd name="connsiteX4085" fmla="*/ 2098988 w 11658599"/>
              <a:gd name="connsiteY4085" fmla="*/ 1174070 h 4920412"/>
              <a:gd name="connsiteX4086" fmla="*/ 2045976 w 11658599"/>
              <a:gd name="connsiteY4086" fmla="*/ 1202433 h 4920412"/>
              <a:gd name="connsiteX4087" fmla="*/ 2098688 w 11658599"/>
              <a:gd name="connsiteY4087" fmla="*/ 1231449 h 4920412"/>
              <a:gd name="connsiteX4088" fmla="*/ 2080556 w 11658599"/>
              <a:gd name="connsiteY4088" fmla="*/ 1331851 h 4920412"/>
              <a:gd name="connsiteX4089" fmla="*/ 1904408 w 11658599"/>
              <a:gd name="connsiteY4089" fmla="*/ 1359792 h 4920412"/>
              <a:gd name="connsiteX4090" fmla="*/ 2044896 w 11658599"/>
              <a:gd name="connsiteY4090" fmla="*/ 1432316 h 4920412"/>
              <a:gd name="connsiteX4091" fmla="*/ 2265023 w 11658599"/>
              <a:gd name="connsiteY4091" fmla="*/ 1433327 h 4920412"/>
              <a:gd name="connsiteX4092" fmla="*/ 2053808 w 11658599"/>
              <a:gd name="connsiteY4092" fmla="*/ 1432372 h 4920412"/>
              <a:gd name="connsiteX4093" fmla="*/ 2035862 w 11658599"/>
              <a:gd name="connsiteY4093" fmla="*/ 1489757 h 4920412"/>
              <a:gd name="connsiteX4094" fmla="*/ 1965492 w 11658599"/>
              <a:gd name="connsiteY4094" fmla="*/ 1475095 h 4920412"/>
              <a:gd name="connsiteX4095" fmla="*/ 1982967 w 11658599"/>
              <a:gd name="connsiteY4095" fmla="*/ 1503878 h 4920412"/>
              <a:gd name="connsiteX4096" fmla="*/ 1824824 w 11658599"/>
              <a:gd name="connsiteY4096" fmla="*/ 1431298 h 4920412"/>
              <a:gd name="connsiteX4097" fmla="*/ 1798260 w 11658599"/>
              <a:gd name="connsiteY4097" fmla="*/ 1474316 h 4920412"/>
              <a:gd name="connsiteX4098" fmla="*/ 1833499 w 11658599"/>
              <a:gd name="connsiteY4098" fmla="*/ 1474498 h 4920412"/>
              <a:gd name="connsiteX4099" fmla="*/ 1551804 w 11658599"/>
              <a:gd name="connsiteY4099" fmla="*/ 1458699 h 4920412"/>
              <a:gd name="connsiteX4100" fmla="*/ 1525416 w 11658599"/>
              <a:gd name="connsiteY4100" fmla="*/ 1458580 h 4920412"/>
              <a:gd name="connsiteX4101" fmla="*/ 1525240 w 11658599"/>
              <a:gd name="connsiteY4101" fmla="*/ 1501780 h 4920412"/>
              <a:gd name="connsiteX4102" fmla="*/ 1472698 w 11658599"/>
              <a:gd name="connsiteY4102" fmla="*/ 1444100 h 4920412"/>
              <a:gd name="connsiteX4103" fmla="*/ 1640240 w 11658599"/>
              <a:gd name="connsiteY4103" fmla="*/ 1387438 h 4920412"/>
              <a:gd name="connsiteX4104" fmla="*/ 1640654 w 11658599"/>
              <a:gd name="connsiteY4104" fmla="*/ 1301214 h 4920412"/>
              <a:gd name="connsiteX4105" fmla="*/ 1684332 w 11658599"/>
              <a:gd name="connsiteY4105" fmla="*/ 1358775 h 4920412"/>
              <a:gd name="connsiteX4106" fmla="*/ 1719874 w 11658599"/>
              <a:gd name="connsiteY4106" fmla="*/ 1301572 h 4920412"/>
              <a:gd name="connsiteX4107" fmla="*/ 1693668 w 11658599"/>
              <a:gd name="connsiteY4107" fmla="*/ 1244075 h 4920412"/>
              <a:gd name="connsiteX4108" fmla="*/ 1640716 w 11658599"/>
              <a:gd name="connsiteY4108" fmla="*/ 1272494 h 4920412"/>
              <a:gd name="connsiteX4109" fmla="*/ 1729090 w 11658599"/>
              <a:gd name="connsiteY4109" fmla="*/ 1200994 h 4920412"/>
              <a:gd name="connsiteX4110" fmla="*/ 1755116 w 11658599"/>
              <a:gd name="connsiteY4110" fmla="*/ 1301755 h 4920412"/>
              <a:gd name="connsiteX4111" fmla="*/ 1737828 w 11658599"/>
              <a:gd name="connsiteY4111" fmla="*/ 1229834 h 4920412"/>
              <a:gd name="connsiteX4112" fmla="*/ 1790299 w 11658599"/>
              <a:gd name="connsiteY4112" fmla="*/ 1301937 h 4920412"/>
              <a:gd name="connsiteX4113" fmla="*/ 1799452 w 11658599"/>
              <a:gd name="connsiteY4113" fmla="*/ 1230136 h 4920412"/>
              <a:gd name="connsiteX4114" fmla="*/ 1869940 w 11658599"/>
              <a:gd name="connsiteY4114" fmla="*/ 1216190 h 4920412"/>
              <a:gd name="connsiteX4115" fmla="*/ 1860908 w 11658599"/>
              <a:gd name="connsiteY4115" fmla="*/ 1273574 h 4920412"/>
              <a:gd name="connsiteX4116" fmla="*/ 1896086 w 11658599"/>
              <a:gd name="connsiteY4116" fmla="*/ 1288110 h 4920412"/>
              <a:gd name="connsiteX4117" fmla="*/ 1869520 w 11658599"/>
              <a:gd name="connsiteY4117" fmla="*/ 1316712 h 4920412"/>
              <a:gd name="connsiteX4118" fmla="*/ 2010490 w 11658599"/>
              <a:gd name="connsiteY4118" fmla="*/ 1288651 h 4920412"/>
              <a:gd name="connsiteX4119" fmla="*/ 2028204 w 11658599"/>
              <a:gd name="connsiteY4119" fmla="*/ 1245689 h 4920412"/>
              <a:gd name="connsiteX4120" fmla="*/ 2028564 w 11658599"/>
              <a:gd name="connsiteY4120" fmla="*/ 1173832 h 4920412"/>
              <a:gd name="connsiteX4121" fmla="*/ 1984584 w 11658599"/>
              <a:gd name="connsiteY4121" fmla="*/ 1173650 h 4920412"/>
              <a:gd name="connsiteX4122" fmla="*/ 1984344 w 11658599"/>
              <a:gd name="connsiteY4122" fmla="*/ 1231034 h 4920412"/>
              <a:gd name="connsiteX4123" fmla="*/ 1957956 w 11658599"/>
              <a:gd name="connsiteY4123" fmla="*/ 1230908 h 4920412"/>
              <a:gd name="connsiteX4124" fmla="*/ 1975907 w 11658599"/>
              <a:gd name="connsiteY4124" fmla="*/ 1173587 h 4920412"/>
              <a:gd name="connsiteX4125" fmla="*/ 1852710 w 11658599"/>
              <a:gd name="connsiteY4125" fmla="*/ 1144332 h 4920412"/>
              <a:gd name="connsiteX4126" fmla="*/ 1878974 w 11658599"/>
              <a:gd name="connsiteY4126" fmla="*/ 1173172 h 4920412"/>
              <a:gd name="connsiteX4127" fmla="*/ 1808548 w 11658599"/>
              <a:gd name="connsiteY4127" fmla="*/ 1158510 h 4920412"/>
              <a:gd name="connsiteX4128" fmla="*/ 1843916 w 11658599"/>
              <a:gd name="connsiteY4128" fmla="*/ 1129909 h 4920412"/>
              <a:gd name="connsiteX4129" fmla="*/ 1826440 w 11658599"/>
              <a:gd name="connsiteY4129" fmla="*/ 1101013 h 4920412"/>
              <a:gd name="connsiteX4130" fmla="*/ 1747044 w 11658599"/>
              <a:gd name="connsiteY4130" fmla="*/ 1143792 h 4920412"/>
              <a:gd name="connsiteX4131" fmla="*/ 1738424 w 11658599"/>
              <a:gd name="connsiteY4131" fmla="*/ 1100592 h 4920412"/>
              <a:gd name="connsiteX4132" fmla="*/ 1685532 w 11658599"/>
              <a:gd name="connsiteY4132" fmla="*/ 1114833 h 4920412"/>
              <a:gd name="connsiteX4133" fmla="*/ 1685230 w 11658599"/>
              <a:gd name="connsiteY4133" fmla="*/ 1172211 h 4920412"/>
              <a:gd name="connsiteX4134" fmla="*/ 1632819 w 11658599"/>
              <a:gd name="connsiteY4134" fmla="*/ 1085811 h 4920412"/>
              <a:gd name="connsiteX4135" fmla="*/ 1614868 w 11658599"/>
              <a:gd name="connsiteY4135" fmla="*/ 1171853 h 4920412"/>
              <a:gd name="connsiteX4136" fmla="*/ 1606311 w 11658599"/>
              <a:gd name="connsiteY4136" fmla="*/ 1099932 h 4920412"/>
              <a:gd name="connsiteX4137" fmla="*/ 1561912 w 11658599"/>
              <a:gd name="connsiteY4137" fmla="*/ 1185974 h 4920412"/>
              <a:gd name="connsiteX4138" fmla="*/ 1024842 w 11658599"/>
              <a:gd name="connsiteY4138" fmla="*/ 1197703 h 4920412"/>
              <a:gd name="connsiteX4139" fmla="*/ 1016224 w 11658599"/>
              <a:gd name="connsiteY4139" fmla="*/ 1154741 h 4920412"/>
              <a:gd name="connsiteX4140" fmla="*/ 936764 w 11658599"/>
              <a:gd name="connsiteY4140" fmla="*/ 1197345 h 4920412"/>
              <a:gd name="connsiteX4141" fmla="*/ 796574 w 11658599"/>
              <a:gd name="connsiteY4141" fmla="*/ 1067562 h 4920412"/>
              <a:gd name="connsiteX4142" fmla="*/ 893088 w 11658599"/>
              <a:gd name="connsiteY4142" fmla="*/ 1125481 h 4920412"/>
              <a:gd name="connsiteX4143" fmla="*/ 893326 w 11658599"/>
              <a:gd name="connsiteY4143" fmla="*/ 1068040 h 4920412"/>
              <a:gd name="connsiteX4144" fmla="*/ 1201832 w 11658599"/>
              <a:gd name="connsiteY4144" fmla="*/ 983380 h 4920412"/>
              <a:gd name="connsiteX4145" fmla="*/ 1201593 w 11658599"/>
              <a:gd name="connsiteY4145" fmla="*/ 1040814 h 4920412"/>
              <a:gd name="connsiteX4146" fmla="*/ 1280870 w 11658599"/>
              <a:gd name="connsiteY4146" fmla="*/ 1026818 h 4920412"/>
              <a:gd name="connsiteX4147" fmla="*/ 1289370 w 11658599"/>
              <a:gd name="connsiteY4147" fmla="*/ 1084259 h 4920412"/>
              <a:gd name="connsiteX4148" fmla="*/ 1535824 w 11658599"/>
              <a:gd name="connsiteY4148" fmla="*/ 1114173 h 4920412"/>
              <a:gd name="connsiteX4149" fmla="*/ 1562396 w 11658599"/>
              <a:gd name="connsiteY4149" fmla="*/ 1056795 h 4920412"/>
              <a:gd name="connsiteX4150" fmla="*/ 1606248 w 11658599"/>
              <a:gd name="connsiteY4150" fmla="*/ 1085754 h 4920412"/>
              <a:gd name="connsiteX4151" fmla="*/ 1606432 w 11658599"/>
              <a:gd name="connsiteY4151" fmla="*/ 1042730 h 4920412"/>
              <a:gd name="connsiteX4152" fmla="*/ 1799872 w 11658599"/>
              <a:gd name="connsiteY4152" fmla="*/ 1100950 h 4920412"/>
              <a:gd name="connsiteX4153" fmla="*/ 1808788 w 11658599"/>
              <a:gd name="connsiteY4153" fmla="*/ 1057989 h 4920412"/>
              <a:gd name="connsiteX4154" fmla="*/ 1852648 w 11658599"/>
              <a:gd name="connsiteY4154" fmla="*/ 1101189 h 4920412"/>
              <a:gd name="connsiteX4155" fmla="*/ 1852828 w 11658599"/>
              <a:gd name="connsiteY4155" fmla="*/ 1058171 h 4920412"/>
              <a:gd name="connsiteX4156" fmla="*/ 1967352 w 11658599"/>
              <a:gd name="connsiteY4156" fmla="*/ 1029985 h 4920412"/>
              <a:gd name="connsiteX4157" fmla="*/ 2046510 w 11658599"/>
              <a:gd name="connsiteY4157" fmla="*/ 1044709 h 4920412"/>
              <a:gd name="connsiteX4158" fmla="*/ 2055248 w 11658599"/>
              <a:gd name="connsiteY4158" fmla="*/ 1087790 h 4920412"/>
              <a:gd name="connsiteX4159" fmla="*/ 2143324 w 11658599"/>
              <a:gd name="connsiteY4159" fmla="*/ 1073844 h 4920412"/>
              <a:gd name="connsiteX4160" fmla="*/ 2134768 w 11658599"/>
              <a:gd name="connsiteY4160" fmla="*/ 1001924 h 4920412"/>
              <a:gd name="connsiteX4161" fmla="*/ 2029040 w 11658599"/>
              <a:gd name="connsiteY4161" fmla="*/ 1015989 h 4920412"/>
              <a:gd name="connsiteX4162" fmla="*/ 2055843 w 11658599"/>
              <a:gd name="connsiteY4162" fmla="*/ 944188 h 4920412"/>
              <a:gd name="connsiteX4163" fmla="*/ 2064520 w 11658599"/>
              <a:gd name="connsiteY4163" fmla="*/ 972845 h 4920412"/>
              <a:gd name="connsiteX4164" fmla="*/ 2082409 w 11658599"/>
              <a:gd name="connsiteY4164" fmla="*/ 915586 h 4920412"/>
              <a:gd name="connsiteX4165" fmla="*/ 2056204 w 11658599"/>
              <a:gd name="connsiteY4165" fmla="*/ 886747 h 4920412"/>
              <a:gd name="connsiteX4166" fmla="*/ 2153018 w 11658599"/>
              <a:gd name="connsiteY4166" fmla="*/ 872745 h 4920412"/>
              <a:gd name="connsiteX4167" fmla="*/ 2126452 w 11658599"/>
              <a:gd name="connsiteY4167" fmla="*/ 915762 h 4920412"/>
              <a:gd name="connsiteX4168" fmla="*/ 2170247 w 11658599"/>
              <a:gd name="connsiteY4168" fmla="*/ 944665 h 4920412"/>
              <a:gd name="connsiteX4169" fmla="*/ 2188196 w 11658599"/>
              <a:gd name="connsiteY4169" fmla="*/ 872864 h 4920412"/>
              <a:gd name="connsiteX4170" fmla="*/ 2205552 w 11658599"/>
              <a:gd name="connsiteY4170" fmla="*/ 930481 h 4920412"/>
              <a:gd name="connsiteX4171" fmla="*/ 2240850 w 11658599"/>
              <a:gd name="connsiteY4171" fmla="*/ 930663 h 4920412"/>
              <a:gd name="connsiteX4172" fmla="*/ 2249890 w 11658599"/>
              <a:gd name="connsiteY4172" fmla="*/ 858925 h 4920412"/>
              <a:gd name="connsiteX4173" fmla="*/ 2293806 w 11658599"/>
              <a:gd name="connsiteY4173" fmla="*/ 887884 h 4920412"/>
              <a:gd name="connsiteX4174" fmla="*/ 2275796 w 11658599"/>
              <a:gd name="connsiteY4174" fmla="*/ 973800 h 4920412"/>
              <a:gd name="connsiteX4175" fmla="*/ 2302720 w 11658599"/>
              <a:gd name="connsiteY4175" fmla="*/ 859163 h 4920412"/>
              <a:gd name="connsiteX4176" fmla="*/ 2364048 w 11658599"/>
              <a:gd name="connsiteY4176" fmla="*/ 916899 h 4920412"/>
              <a:gd name="connsiteX4177" fmla="*/ 2364232 w 11658599"/>
              <a:gd name="connsiteY4177" fmla="*/ 873699 h 4920412"/>
              <a:gd name="connsiteX4178" fmla="*/ 2681174 w 11658599"/>
              <a:gd name="connsiteY4178" fmla="*/ 875194 h 4920412"/>
              <a:gd name="connsiteX4179" fmla="*/ 2521956 w 11658599"/>
              <a:gd name="connsiteY4179" fmla="*/ 1032504 h 4920412"/>
              <a:gd name="connsiteX4180" fmla="*/ 2486651 w 11658599"/>
              <a:gd name="connsiteY4180" fmla="*/ 1046682 h 4920412"/>
              <a:gd name="connsiteX4181" fmla="*/ 2565816 w 11658599"/>
              <a:gd name="connsiteY4181" fmla="*/ 1061343 h 4920412"/>
              <a:gd name="connsiteX4182" fmla="*/ 2574490 w 11658599"/>
              <a:gd name="connsiteY4182" fmla="*/ 1090120 h 4920412"/>
              <a:gd name="connsiteX4183" fmla="*/ 2557316 w 11658599"/>
              <a:gd name="connsiteY4183" fmla="*/ 1018319 h 4920412"/>
              <a:gd name="connsiteX4184" fmla="*/ 2601355 w 11658599"/>
              <a:gd name="connsiteY4184" fmla="*/ 1003959 h 4920412"/>
              <a:gd name="connsiteX4185" fmla="*/ 2671664 w 11658599"/>
              <a:gd name="connsiteY4185" fmla="*/ 1033100 h 4920412"/>
              <a:gd name="connsiteX4186" fmla="*/ 2706960 w 11658599"/>
              <a:gd name="connsiteY4186" fmla="*/ 1004436 h 4920412"/>
              <a:gd name="connsiteX4187" fmla="*/ 2609674 w 11658599"/>
              <a:gd name="connsiteY4187" fmla="*/ 1090240 h 4920412"/>
              <a:gd name="connsiteX4188" fmla="*/ 2680156 w 11658599"/>
              <a:gd name="connsiteY4188" fmla="*/ 1104839 h 4920412"/>
              <a:gd name="connsiteX4189" fmla="*/ 2689132 w 11658599"/>
              <a:gd name="connsiteY4189" fmla="*/ 1047580 h 4920412"/>
              <a:gd name="connsiteX4190" fmla="*/ 2715700 w 11658599"/>
              <a:gd name="connsiteY4190" fmla="*/ 1033339 h 4920412"/>
              <a:gd name="connsiteX4191" fmla="*/ 2794680 w 11658599"/>
              <a:gd name="connsiteY4191" fmla="*/ 1062361 h 4920412"/>
              <a:gd name="connsiteX4192" fmla="*/ 2803832 w 11658599"/>
              <a:gd name="connsiteY4192" fmla="*/ 990679 h 4920412"/>
              <a:gd name="connsiteX4193" fmla="*/ 2874440 w 11658599"/>
              <a:gd name="connsiteY4193" fmla="*/ 947894 h 4920412"/>
              <a:gd name="connsiteX4194" fmla="*/ 2935826 w 11658599"/>
              <a:gd name="connsiteY4194" fmla="*/ 1005573 h 4920412"/>
              <a:gd name="connsiteX4195" fmla="*/ 2997456 w 11658599"/>
              <a:gd name="connsiteY4195" fmla="*/ 1005875 h 4920412"/>
              <a:gd name="connsiteX4196" fmla="*/ 2997639 w 11658599"/>
              <a:gd name="connsiteY4196" fmla="*/ 962857 h 4920412"/>
              <a:gd name="connsiteX4197" fmla="*/ 3041500 w 11658599"/>
              <a:gd name="connsiteY4197" fmla="*/ 991810 h 4920412"/>
              <a:gd name="connsiteX4198" fmla="*/ 3050411 w 11658599"/>
              <a:gd name="connsiteY4198" fmla="*/ 948729 h 4920412"/>
              <a:gd name="connsiteX4199" fmla="*/ 3138308 w 11658599"/>
              <a:gd name="connsiteY4199" fmla="*/ 992294 h 4920412"/>
              <a:gd name="connsiteX4200" fmla="*/ 3120957 w 11658599"/>
              <a:gd name="connsiteY4200" fmla="*/ 934790 h 4920412"/>
              <a:gd name="connsiteX4201" fmla="*/ 3156260 w 11658599"/>
              <a:gd name="connsiteY4201" fmla="*/ 934972 h 4920412"/>
              <a:gd name="connsiteX4202" fmla="*/ 3138728 w 11658599"/>
              <a:gd name="connsiteY4202" fmla="*/ 906132 h 4920412"/>
              <a:gd name="connsiteX4203" fmla="*/ 2733645 w 11658599"/>
              <a:gd name="connsiteY4203" fmla="*/ 932993 h 4920412"/>
              <a:gd name="connsiteX4204" fmla="*/ 2769188 w 11658599"/>
              <a:gd name="connsiteY4204" fmla="*/ 861374 h 4920412"/>
              <a:gd name="connsiteX4205" fmla="*/ 2769012 w 11658599"/>
              <a:gd name="connsiteY4205" fmla="*/ 890095 h 4920412"/>
              <a:gd name="connsiteX4206" fmla="*/ 2830937 w 11658599"/>
              <a:gd name="connsiteY4206" fmla="*/ 832893 h 4920412"/>
              <a:gd name="connsiteX4207" fmla="*/ 2901124 w 11658599"/>
              <a:gd name="connsiteY4207" fmla="*/ 890692 h 4920412"/>
              <a:gd name="connsiteX4208" fmla="*/ 3015704 w 11658599"/>
              <a:gd name="connsiteY4208" fmla="*/ 862511 h 4920412"/>
              <a:gd name="connsiteX4209" fmla="*/ 2989378 w 11658599"/>
              <a:gd name="connsiteY4209" fmla="*/ 833672 h 4920412"/>
              <a:gd name="connsiteX4210" fmla="*/ 3103663 w 11658599"/>
              <a:gd name="connsiteY4210" fmla="*/ 877230 h 4920412"/>
              <a:gd name="connsiteX4211" fmla="*/ 3174271 w 11658599"/>
              <a:gd name="connsiteY4211" fmla="*/ 848811 h 4920412"/>
              <a:gd name="connsiteX4212" fmla="*/ 3112816 w 11658599"/>
              <a:gd name="connsiteY4212" fmla="*/ 819908 h 4920412"/>
              <a:gd name="connsiteX4213" fmla="*/ 3130945 w 11658599"/>
              <a:gd name="connsiteY4213" fmla="*/ 690785 h 4920412"/>
              <a:gd name="connsiteX4214" fmla="*/ 3174987 w 11658599"/>
              <a:gd name="connsiteY4214" fmla="*/ 690968 h 4920412"/>
              <a:gd name="connsiteX4215" fmla="*/ 3192456 w 11658599"/>
              <a:gd name="connsiteY4215" fmla="*/ 734111 h 4920412"/>
              <a:gd name="connsiteX4216" fmla="*/ 3165652 w 11658599"/>
              <a:gd name="connsiteY4216" fmla="*/ 805787 h 4920412"/>
              <a:gd name="connsiteX4217" fmla="*/ 3209393 w 11658599"/>
              <a:gd name="connsiteY4217" fmla="*/ 863466 h 4920412"/>
              <a:gd name="connsiteX4218" fmla="*/ 3262166 w 11658599"/>
              <a:gd name="connsiteY4218" fmla="*/ 878009 h 4920412"/>
              <a:gd name="connsiteX4219" fmla="*/ 3289026 w 11658599"/>
              <a:gd name="connsiteY4219" fmla="*/ 777669 h 4920412"/>
              <a:gd name="connsiteX4220" fmla="*/ 3394580 w 11658599"/>
              <a:gd name="connsiteY4220" fmla="*/ 806924 h 4920412"/>
              <a:gd name="connsiteX4221" fmla="*/ 3394819 w 11658599"/>
              <a:gd name="connsiteY4221" fmla="*/ 749363 h 4920412"/>
              <a:gd name="connsiteX4222" fmla="*/ 3456505 w 11658599"/>
              <a:gd name="connsiteY4222" fmla="*/ 735368 h 4920412"/>
              <a:gd name="connsiteX4223" fmla="*/ 3350777 w 11658599"/>
              <a:gd name="connsiteY4223" fmla="*/ 734884 h 4920412"/>
              <a:gd name="connsiteX4224" fmla="*/ 3650489 w 11658599"/>
              <a:gd name="connsiteY4224" fmla="*/ 664578 h 4920412"/>
              <a:gd name="connsiteX4225" fmla="*/ 3694348 w 11658599"/>
              <a:gd name="connsiteY4225" fmla="*/ 693418 h 4920412"/>
              <a:gd name="connsiteX4226" fmla="*/ 3668141 w 11658599"/>
              <a:gd name="connsiteY4226" fmla="*/ 650098 h 4920412"/>
              <a:gd name="connsiteX4227" fmla="*/ 3694769 w 11658599"/>
              <a:gd name="connsiteY4227" fmla="*/ 607200 h 4920412"/>
              <a:gd name="connsiteX4228" fmla="*/ 3729884 w 11658599"/>
              <a:gd name="connsiteY4228" fmla="*/ 621616 h 4920412"/>
              <a:gd name="connsiteX4229" fmla="*/ 3747536 w 11658599"/>
              <a:gd name="connsiteY4229" fmla="*/ 621679 h 4920412"/>
              <a:gd name="connsiteX4230" fmla="*/ 3756098 w 11658599"/>
              <a:gd name="connsiteY4230" fmla="*/ 679296 h 4920412"/>
              <a:gd name="connsiteX4231" fmla="*/ 3774108 w 11658599"/>
              <a:gd name="connsiteY4231" fmla="*/ 593197 h 4920412"/>
              <a:gd name="connsiteX4232" fmla="*/ 3800309 w 11658599"/>
              <a:gd name="connsiteY4232" fmla="*/ 636460 h 4920412"/>
              <a:gd name="connsiteX4233" fmla="*/ 3791634 w 11658599"/>
              <a:gd name="connsiteY4233" fmla="*/ 593317 h 4920412"/>
              <a:gd name="connsiteX4234" fmla="*/ 3941399 w 11658599"/>
              <a:gd name="connsiteY4234" fmla="*/ 579673 h 4920412"/>
              <a:gd name="connsiteX4235" fmla="*/ 3941637 w 11658599"/>
              <a:gd name="connsiteY4235" fmla="*/ 522113 h 4920412"/>
              <a:gd name="connsiteX4236" fmla="*/ 3994178 w 11658599"/>
              <a:gd name="connsiteY4236" fmla="*/ 594215 h 4920412"/>
              <a:gd name="connsiteX4237" fmla="*/ 4012006 w 11658599"/>
              <a:gd name="connsiteY4237" fmla="*/ 536894 h 4920412"/>
              <a:gd name="connsiteX4238" fmla="*/ 4223458 w 11658599"/>
              <a:gd name="connsiteY4238" fmla="*/ 509128 h 4920412"/>
              <a:gd name="connsiteX4239" fmla="*/ 4284970 w 11658599"/>
              <a:gd name="connsiteY4239" fmla="*/ 523670 h 4920412"/>
              <a:gd name="connsiteX4240" fmla="*/ 4329250 w 11658599"/>
              <a:gd name="connsiteY4240" fmla="*/ 466531 h 4920412"/>
              <a:gd name="connsiteX4241" fmla="*/ 4540822 w 11658599"/>
              <a:gd name="connsiteY4241" fmla="*/ 410108 h 4920412"/>
              <a:gd name="connsiteX4242" fmla="*/ 4505700 w 11658599"/>
              <a:gd name="connsiteY4242" fmla="*/ 381205 h 4920412"/>
              <a:gd name="connsiteX4243" fmla="*/ 4523591 w 11658599"/>
              <a:gd name="connsiteY4243" fmla="*/ 323884 h 4920412"/>
              <a:gd name="connsiteX4244" fmla="*/ 4523647 w 11658599"/>
              <a:gd name="connsiteY4244" fmla="*/ 309643 h 4920412"/>
              <a:gd name="connsiteX4245" fmla="*/ 4629257 w 11658599"/>
              <a:gd name="connsiteY4245" fmla="*/ 310120 h 4920412"/>
              <a:gd name="connsiteX4246" fmla="*/ 4612145 w 11658599"/>
              <a:gd name="connsiteY4246" fmla="*/ 209423 h 4920412"/>
              <a:gd name="connsiteX4247" fmla="*/ 4647204 w 11658599"/>
              <a:gd name="connsiteY4247" fmla="*/ 252679 h 4920412"/>
              <a:gd name="connsiteX4248" fmla="*/ 4770284 w 11658599"/>
              <a:gd name="connsiteY4248" fmla="*/ 282003 h 4920412"/>
              <a:gd name="connsiteX4249" fmla="*/ 4788294 w 11658599"/>
              <a:gd name="connsiteY4249" fmla="*/ 210258 h 4920412"/>
              <a:gd name="connsiteX4250" fmla="*/ 4753354 w 11658599"/>
              <a:gd name="connsiteY4250" fmla="*/ 138156 h 4920412"/>
              <a:gd name="connsiteX4251" fmla="*/ 4806248 w 11658599"/>
              <a:gd name="connsiteY4251" fmla="*/ 138394 h 4920412"/>
              <a:gd name="connsiteX4252" fmla="*/ 5026016 w 11658599"/>
              <a:gd name="connsiteY4252" fmla="*/ 211339 h 4920412"/>
              <a:gd name="connsiteX4253" fmla="*/ 4973664 w 11658599"/>
              <a:gd name="connsiteY4253" fmla="*/ 96212 h 4920412"/>
              <a:gd name="connsiteX4254" fmla="*/ 5000229 w 11658599"/>
              <a:gd name="connsiteY4254" fmla="*/ 81971 h 4920412"/>
              <a:gd name="connsiteX4255" fmla="*/ 5017580 w 11658599"/>
              <a:gd name="connsiteY4255" fmla="*/ 125115 h 4920412"/>
              <a:gd name="connsiteX4256" fmla="*/ 5145686 w 11658599"/>
              <a:gd name="connsiteY4256" fmla="*/ 136692 h 4920412"/>
              <a:gd name="connsiteX4257" fmla="*/ 5164485 w 11658599"/>
              <a:gd name="connsiteY4257" fmla="*/ 146828 h 4920412"/>
              <a:gd name="connsiteX4258" fmla="*/ 5217651 w 11658599"/>
              <a:gd name="connsiteY4258" fmla="*/ 134810 h 4920412"/>
              <a:gd name="connsiteX4259" fmla="*/ 5270651 w 11658599"/>
              <a:gd name="connsiteY4259" fmla="*/ 134195 h 4920412"/>
              <a:gd name="connsiteX4260" fmla="*/ 5274305 w 11658599"/>
              <a:gd name="connsiteY4260" fmla="*/ 134804 h 4920412"/>
              <a:gd name="connsiteX4261" fmla="*/ 5281693 w 11658599"/>
              <a:gd name="connsiteY4261" fmla="*/ 126371 h 4920412"/>
              <a:gd name="connsiteX4262" fmla="*/ 5255484 w 11658599"/>
              <a:gd name="connsiteY4262" fmla="*/ 68811 h 4920412"/>
              <a:gd name="connsiteX4263" fmla="*/ 5589715 w 11658599"/>
              <a:gd name="connsiteY4263" fmla="*/ 127803 h 4920412"/>
              <a:gd name="connsiteX4264" fmla="*/ 5651528 w 11658599"/>
              <a:gd name="connsiteY4264" fmla="*/ 85024 h 4920412"/>
              <a:gd name="connsiteX4265" fmla="*/ 5651823 w 11658599"/>
              <a:gd name="connsiteY4265" fmla="*/ 27583 h 4920412"/>
              <a:gd name="connsiteX4266" fmla="*/ 5898459 w 11658599"/>
              <a:gd name="connsiteY4266" fmla="*/ 0 h 492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Lst>
            <a:rect l="l" t="t" r="r" b="b"/>
            <a:pathLst>
              <a:path w="11658599" h="4920412">
                <a:moveTo>
                  <a:pt x="7218460" y="4878836"/>
                </a:moveTo>
                <a:cubicBezTo>
                  <a:pt x="7229005" y="4878784"/>
                  <a:pt x="7239611" y="4892561"/>
                  <a:pt x="7236231" y="4920236"/>
                </a:cubicBezTo>
                <a:lnTo>
                  <a:pt x="7201046" y="4920412"/>
                </a:lnTo>
                <a:cubicBezTo>
                  <a:pt x="7197428" y="4892769"/>
                  <a:pt x="7207914" y="4878888"/>
                  <a:pt x="7218460" y="4878836"/>
                </a:cubicBezTo>
                <a:close/>
                <a:moveTo>
                  <a:pt x="4757601" y="4878835"/>
                </a:moveTo>
                <a:cubicBezTo>
                  <a:pt x="4768146" y="4878886"/>
                  <a:pt x="4778632" y="4892768"/>
                  <a:pt x="4775014" y="4920411"/>
                </a:cubicBezTo>
                <a:lnTo>
                  <a:pt x="4739830" y="4920235"/>
                </a:lnTo>
                <a:cubicBezTo>
                  <a:pt x="4736450" y="4892560"/>
                  <a:pt x="4747055" y="4878783"/>
                  <a:pt x="4757601" y="4878835"/>
                </a:cubicBezTo>
                <a:close/>
                <a:moveTo>
                  <a:pt x="7177711" y="4811901"/>
                </a:moveTo>
                <a:cubicBezTo>
                  <a:pt x="7187942" y="4813188"/>
                  <a:pt x="7197007" y="4819560"/>
                  <a:pt x="7209483" y="4834131"/>
                </a:cubicBezTo>
                <a:cubicBezTo>
                  <a:pt x="7206373" y="4853096"/>
                  <a:pt x="7194105" y="4856865"/>
                  <a:pt x="7192076" y="4877394"/>
                </a:cubicBezTo>
                <a:cubicBezTo>
                  <a:pt x="7186510" y="4825098"/>
                  <a:pt x="7138222" y="4900605"/>
                  <a:pt x="7138938" y="4820192"/>
                </a:cubicBezTo>
                <a:cubicBezTo>
                  <a:pt x="7156081" y="4814416"/>
                  <a:pt x="7167479" y="4810615"/>
                  <a:pt x="7177711" y="4811901"/>
                </a:cubicBezTo>
                <a:close/>
                <a:moveTo>
                  <a:pt x="4798350" y="4811900"/>
                </a:moveTo>
                <a:cubicBezTo>
                  <a:pt x="4808581" y="4810614"/>
                  <a:pt x="4819979" y="4814415"/>
                  <a:pt x="4837122" y="4820191"/>
                </a:cubicBezTo>
                <a:cubicBezTo>
                  <a:pt x="4837838" y="4900604"/>
                  <a:pt x="4789550" y="4825097"/>
                  <a:pt x="4783985" y="4877393"/>
                </a:cubicBezTo>
                <a:cubicBezTo>
                  <a:pt x="4781955" y="4856864"/>
                  <a:pt x="4769687" y="4853095"/>
                  <a:pt x="4766578" y="4834130"/>
                </a:cubicBezTo>
                <a:cubicBezTo>
                  <a:pt x="4779053" y="4819559"/>
                  <a:pt x="4788117" y="4813187"/>
                  <a:pt x="4798350" y="4811900"/>
                </a:cubicBezTo>
                <a:close/>
                <a:moveTo>
                  <a:pt x="6584034" y="4736543"/>
                </a:moveTo>
                <a:cubicBezTo>
                  <a:pt x="6617843" y="4755087"/>
                  <a:pt x="6634175" y="4727504"/>
                  <a:pt x="6654642" y="4779266"/>
                </a:cubicBezTo>
                <a:cubicBezTo>
                  <a:pt x="6649334" y="4793833"/>
                  <a:pt x="6644352" y="4800279"/>
                  <a:pt x="6639214" y="4801962"/>
                </a:cubicBezTo>
                <a:cubicBezTo>
                  <a:pt x="6623798" y="4807025"/>
                  <a:pt x="6606938" y="4769271"/>
                  <a:pt x="6575302" y="4779680"/>
                </a:cubicBezTo>
                <a:cubicBezTo>
                  <a:pt x="6572727" y="4756406"/>
                  <a:pt x="6583500" y="4754968"/>
                  <a:pt x="6584034" y="4736543"/>
                </a:cubicBezTo>
                <a:close/>
                <a:moveTo>
                  <a:pt x="5392026" y="4736542"/>
                </a:moveTo>
                <a:cubicBezTo>
                  <a:pt x="5392560" y="4754967"/>
                  <a:pt x="5403334" y="4756405"/>
                  <a:pt x="5400758" y="4779679"/>
                </a:cubicBezTo>
                <a:cubicBezTo>
                  <a:pt x="5369122" y="4769270"/>
                  <a:pt x="5352263" y="4807024"/>
                  <a:pt x="5336846" y="4801961"/>
                </a:cubicBezTo>
                <a:cubicBezTo>
                  <a:pt x="5331708" y="4800277"/>
                  <a:pt x="5326726" y="4793832"/>
                  <a:pt x="5321418" y="4779265"/>
                </a:cubicBezTo>
                <a:cubicBezTo>
                  <a:pt x="5341885" y="4727503"/>
                  <a:pt x="5358217" y="4755086"/>
                  <a:pt x="5392026" y="4736542"/>
                </a:cubicBezTo>
                <a:close/>
                <a:moveTo>
                  <a:pt x="6178600" y="4652354"/>
                </a:moveTo>
                <a:cubicBezTo>
                  <a:pt x="6215336" y="4654327"/>
                  <a:pt x="6211925" y="4722598"/>
                  <a:pt x="6223175" y="4766997"/>
                </a:cubicBezTo>
                <a:cubicBezTo>
                  <a:pt x="6215471" y="4769024"/>
                  <a:pt x="6209634" y="4769318"/>
                  <a:pt x="6205222" y="4768293"/>
                </a:cubicBezTo>
                <a:cubicBezTo>
                  <a:pt x="6174334" y="4761120"/>
                  <a:pt x="6213228" y="4689361"/>
                  <a:pt x="6169981" y="4695435"/>
                </a:cubicBezTo>
                <a:cubicBezTo>
                  <a:pt x="6167412" y="4672400"/>
                  <a:pt x="6178179" y="4670666"/>
                  <a:pt x="6178600" y="4652354"/>
                </a:cubicBezTo>
                <a:close/>
                <a:moveTo>
                  <a:pt x="5797460" y="4652353"/>
                </a:moveTo>
                <a:cubicBezTo>
                  <a:pt x="5797881" y="4670665"/>
                  <a:pt x="5808648" y="4672399"/>
                  <a:pt x="5806079" y="4695434"/>
                </a:cubicBezTo>
                <a:cubicBezTo>
                  <a:pt x="5762832" y="4689360"/>
                  <a:pt x="5801726" y="4761119"/>
                  <a:pt x="5770839" y="4768292"/>
                </a:cubicBezTo>
                <a:cubicBezTo>
                  <a:pt x="5766426" y="4769317"/>
                  <a:pt x="5760590" y="4769023"/>
                  <a:pt x="5752885" y="4766997"/>
                </a:cubicBezTo>
                <a:cubicBezTo>
                  <a:pt x="5764135" y="4722597"/>
                  <a:pt x="5760724" y="4654326"/>
                  <a:pt x="5797460" y="4652353"/>
                </a:cubicBezTo>
                <a:close/>
                <a:moveTo>
                  <a:pt x="6020040" y="4638710"/>
                </a:moveTo>
                <a:cubicBezTo>
                  <a:pt x="6036675" y="4664265"/>
                  <a:pt x="6053428" y="4689813"/>
                  <a:pt x="6073235" y="4710153"/>
                </a:cubicBezTo>
                <a:cubicBezTo>
                  <a:pt x="6071256" y="4730978"/>
                  <a:pt x="6047021" y="4715537"/>
                  <a:pt x="6046964" y="4739056"/>
                </a:cubicBezTo>
                <a:cubicBezTo>
                  <a:pt x="6024230" y="4728402"/>
                  <a:pt x="6016089" y="4693400"/>
                  <a:pt x="6020040" y="4638710"/>
                </a:cubicBezTo>
                <a:close/>
                <a:moveTo>
                  <a:pt x="5956020" y="4638709"/>
                </a:moveTo>
                <a:cubicBezTo>
                  <a:pt x="5959971" y="4693399"/>
                  <a:pt x="5951830" y="4728401"/>
                  <a:pt x="5929096" y="4739055"/>
                </a:cubicBezTo>
                <a:cubicBezTo>
                  <a:pt x="5929039" y="4715536"/>
                  <a:pt x="5904804" y="4730977"/>
                  <a:pt x="5902825" y="4710152"/>
                </a:cubicBezTo>
                <a:cubicBezTo>
                  <a:pt x="5922632" y="4689812"/>
                  <a:pt x="5939385" y="4664264"/>
                  <a:pt x="5956020" y="4638709"/>
                </a:cubicBezTo>
                <a:close/>
                <a:moveTo>
                  <a:pt x="6432718" y="4578876"/>
                </a:moveTo>
                <a:cubicBezTo>
                  <a:pt x="6430861" y="4608495"/>
                  <a:pt x="6438789" y="4621958"/>
                  <a:pt x="6447682" y="4633843"/>
                </a:cubicBezTo>
                <a:lnTo>
                  <a:pt x="6449392" y="4636280"/>
                </a:lnTo>
                <a:lnTo>
                  <a:pt x="6449284" y="4622844"/>
                </a:lnTo>
                <a:cubicBezTo>
                  <a:pt x="6448707" y="4608839"/>
                  <a:pt x="6447933" y="4595825"/>
                  <a:pt x="6447723" y="4582287"/>
                </a:cubicBezTo>
                <a:lnTo>
                  <a:pt x="6447770" y="4581158"/>
                </a:lnTo>
                <a:close/>
                <a:moveTo>
                  <a:pt x="5543342" y="4578875"/>
                </a:moveTo>
                <a:lnTo>
                  <a:pt x="5528290" y="4581157"/>
                </a:lnTo>
                <a:lnTo>
                  <a:pt x="5528338" y="4582288"/>
                </a:lnTo>
                <a:cubicBezTo>
                  <a:pt x="5528128" y="4595826"/>
                  <a:pt x="5527353" y="4608840"/>
                  <a:pt x="5526776" y="4622845"/>
                </a:cubicBezTo>
                <a:lnTo>
                  <a:pt x="5526668" y="4636279"/>
                </a:lnTo>
                <a:lnTo>
                  <a:pt x="5528379" y="4633843"/>
                </a:lnTo>
                <a:cubicBezTo>
                  <a:pt x="5537271" y="4621957"/>
                  <a:pt x="5545199" y="4608494"/>
                  <a:pt x="5543342" y="4578875"/>
                </a:cubicBezTo>
                <a:close/>
                <a:moveTo>
                  <a:pt x="7347027" y="4539424"/>
                </a:moveTo>
                <a:cubicBezTo>
                  <a:pt x="7367551" y="4540583"/>
                  <a:pt x="7390213" y="4548811"/>
                  <a:pt x="7401794" y="4546091"/>
                </a:cubicBezTo>
                <a:cubicBezTo>
                  <a:pt x="7383721" y="4578876"/>
                  <a:pt x="7325740" y="4546745"/>
                  <a:pt x="7305098" y="4575170"/>
                </a:cubicBezTo>
                <a:cubicBezTo>
                  <a:pt x="7308120" y="4544175"/>
                  <a:pt x="7326503" y="4538265"/>
                  <a:pt x="7347027" y="4539424"/>
                </a:cubicBezTo>
                <a:close/>
                <a:moveTo>
                  <a:pt x="4629033" y="4539423"/>
                </a:moveTo>
                <a:cubicBezTo>
                  <a:pt x="4649556" y="4538265"/>
                  <a:pt x="4667941" y="4544174"/>
                  <a:pt x="4670963" y="4575169"/>
                </a:cubicBezTo>
                <a:cubicBezTo>
                  <a:pt x="4650320" y="4546744"/>
                  <a:pt x="4592339" y="4578875"/>
                  <a:pt x="4574266" y="4546090"/>
                </a:cubicBezTo>
                <a:cubicBezTo>
                  <a:pt x="4585846" y="4548810"/>
                  <a:pt x="4608510" y="4540582"/>
                  <a:pt x="4629033" y="4539423"/>
                </a:cubicBezTo>
                <a:close/>
                <a:moveTo>
                  <a:pt x="8391000" y="4524423"/>
                </a:moveTo>
                <a:cubicBezTo>
                  <a:pt x="8404432" y="4525897"/>
                  <a:pt x="8419721" y="4535440"/>
                  <a:pt x="8422984" y="4541305"/>
                </a:cubicBezTo>
                <a:cubicBezTo>
                  <a:pt x="8422475" y="4557191"/>
                  <a:pt x="8413141" y="4558774"/>
                  <a:pt x="8401997" y="4557430"/>
                </a:cubicBezTo>
                <a:cubicBezTo>
                  <a:pt x="8390847" y="4556079"/>
                  <a:pt x="8377893" y="4551801"/>
                  <a:pt x="8370148" y="4555960"/>
                </a:cubicBezTo>
                <a:cubicBezTo>
                  <a:pt x="8365990" y="4529545"/>
                  <a:pt x="8377568" y="4522949"/>
                  <a:pt x="8391000" y="4524423"/>
                </a:cubicBezTo>
                <a:close/>
                <a:moveTo>
                  <a:pt x="3585061" y="4524422"/>
                </a:moveTo>
                <a:cubicBezTo>
                  <a:pt x="3598494" y="4522948"/>
                  <a:pt x="3610071" y="4529544"/>
                  <a:pt x="3605913" y="4555959"/>
                </a:cubicBezTo>
                <a:cubicBezTo>
                  <a:pt x="3598167" y="4551800"/>
                  <a:pt x="3585214" y="4556078"/>
                  <a:pt x="3574063" y="4557429"/>
                </a:cubicBezTo>
                <a:cubicBezTo>
                  <a:pt x="3562920" y="4558773"/>
                  <a:pt x="3553586" y="4557190"/>
                  <a:pt x="3553077" y="4541304"/>
                </a:cubicBezTo>
                <a:cubicBezTo>
                  <a:pt x="3556340" y="4535439"/>
                  <a:pt x="3571628" y="4525895"/>
                  <a:pt x="3585061" y="4524422"/>
                </a:cubicBezTo>
                <a:close/>
                <a:moveTo>
                  <a:pt x="10607835" y="4521476"/>
                </a:moveTo>
                <a:cubicBezTo>
                  <a:pt x="10617743" y="4520393"/>
                  <a:pt x="10627291" y="4539790"/>
                  <a:pt x="10650132" y="4530952"/>
                </a:cubicBezTo>
                <a:cubicBezTo>
                  <a:pt x="10644693" y="4560332"/>
                  <a:pt x="10605675" y="4535318"/>
                  <a:pt x="10615192" y="4588512"/>
                </a:cubicBezTo>
                <a:cubicBezTo>
                  <a:pt x="10603345" y="4579297"/>
                  <a:pt x="10598677" y="4558058"/>
                  <a:pt x="10597302" y="4531191"/>
                </a:cubicBezTo>
                <a:cubicBezTo>
                  <a:pt x="10601190" y="4524474"/>
                  <a:pt x="10604533" y="4521837"/>
                  <a:pt x="10607835" y="4521476"/>
                </a:cubicBezTo>
                <a:close/>
                <a:moveTo>
                  <a:pt x="1368226" y="4521475"/>
                </a:moveTo>
                <a:cubicBezTo>
                  <a:pt x="1371529" y="4521836"/>
                  <a:pt x="1374871" y="4524473"/>
                  <a:pt x="1378760" y="4531190"/>
                </a:cubicBezTo>
                <a:cubicBezTo>
                  <a:pt x="1377384" y="4558057"/>
                  <a:pt x="1372716" y="4579296"/>
                  <a:pt x="1360868" y="4588511"/>
                </a:cubicBezTo>
                <a:cubicBezTo>
                  <a:pt x="1370386" y="4535317"/>
                  <a:pt x="1331368" y="4560331"/>
                  <a:pt x="1325928" y="4530951"/>
                </a:cubicBezTo>
                <a:cubicBezTo>
                  <a:pt x="1348770" y="4539789"/>
                  <a:pt x="1358318" y="4520391"/>
                  <a:pt x="1368226" y="4521475"/>
                </a:cubicBezTo>
                <a:close/>
                <a:moveTo>
                  <a:pt x="7201099" y="4508894"/>
                </a:moveTo>
                <a:cubicBezTo>
                  <a:pt x="7191188" y="4509949"/>
                  <a:pt x="7179176" y="4521347"/>
                  <a:pt x="7172803" y="4532868"/>
                </a:cubicBezTo>
                <a:cubicBezTo>
                  <a:pt x="7186623" y="4529306"/>
                  <a:pt x="7192503" y="4541631"/>
                  <a:pt x="7197484" y="4550451"/>
                </a:cubicBezTo>
                <a:cubicBezTo>
                  <a:pt x="7199975" y="4554858"/>
                  <a:pt x="7202241" y="4558389"/>
                  <a:pt x="7205163" y="4558620"/>
                </a:cubicBezTo>
                <a:cubicBezTo>
                  <a:pt x="7208086" y="4558851"/>
                  <a:pt x="7211665" y="4555781"/>
                  <a:pt x="7216782" y="4546983"/>
                </a:cubicBezTo>
                <a:cubicBezTo>
                  <a:pt x="7218818" y="4517129"/>
                  <a:pt x="7211009" y="4507840"/>
                  <a:pt x="7201099" y="4508894"/>
                </a:cubicBezTo>
                <a:close/>
                <a:moveTo>
                  <a:pt x="4774961" y="4508893"/>
                </a:moveTo>
                <a:cubicBezTo>
                  <a:pt x="4765050" y="4507839"/>
                  <a:pt x="4757243" y="4517128"/>
                  <a:pt x="4759278" y="4546982"/>
                </a:cubicBezTo>
                <a:cubicBezTo>
                  <a:pt x="4764395" y="4555780"/>
                  <a:pt x="4767974" y="4558850"/>
                  <a:pt x="4770896" y="4558619"/>
                </a:cubicBezTo>
                <a:cubicBezTo>
                  <a:pt x="4773819" y="4558389"/>
                  <a:pt x="4776085" y="4554857"/>
                  <a:pt x="4778576" y="4550450"/>
                </a:cubicBezTo>
                <a:cubicBezTo>
                  <a:pt x="4783557" y="4541630"/>
                  <a:pt x="4789437" y="4529305"/>
                  <a:pt x="4803257" y="4532867"/>
                </a:cubicBezTo>
                <a:cubicBezTo>
                  <a:pt x="4796884" y="4521346"/>
                  <a:pt x="4784871" y="4509947"/>
                  <a:pt x="4774961" y="4508893"/>
                </a:cubicBezTo>
                <a:close/>
                <a:moveTo>
                  <a:pt x="10320558" y="4498954"/>
                </a:moveTo>
                <a:cubicBezTo>
                  <a:pt x="10340490" y="4498356"/>
                  <a:pt x="10358769" y="4511324"/>
                  <a:pt x="10350841" y="4546688"/>
                </a:cubicBezTo>
                <a:cubicBezTo>
                  <a:pt x="10317811" y="4525506"/>
                  <a:pt x="10324099" y="4523295"/>
                  <a:pt x="10280360" y="4532623"/>
                </a:cubicBezTo>
                <a:cubicBezTo>
                  <a:pt x="10279043" y="4513718"/>
                  <a:pt x="10300627" y="4499552"/>
                  <a:pt x="10320558" y="4498954"/>
                </a:cubicBezTo>
                <a:close/>
                <a:moveTo>
                  <a:pt x="1655502" y="4498953"/>
                </a:moveTo>
                <a:cubicBezTo>
                  <a:pt x="1675433" y="4499551"/>
                  <a:pt x="1697018" y="4513717"/>
                  <a:pt x="1695702" y="4532622"/>
                </a:cubicBezTo>
                <a:cubicBezTo>
                  <a:pt x="1651962" y="4523294"/>
                  <a:pt x="1658250" y="4525505"/>
                  <a:pt x="1625220" y="4546687"/>
                </a:cubicBezTo>
                <a:cubicBezTo>
                  <a:pt x="1617292" y="4511323"/>
                  <a:pt x="1635570" y="4498354"/>
                  <a:pt x="1655502" y="4498953"/>
                </a:cubicBezTo>
                <a:close/>
                <a:moveTo>
                  <a:pt x="8289770" y="4466817"/>
                </a:moveTo>
                <a:cubicBezTo>
                  <a:pt x="8319111" y="4466106"/>
                  <a:pt x="8347264" y="4468903"/>
                  <a:pt x="8360995" y="4469742"/>
                </a:cubicBezTo>
                <a:cubicBezTo>
                  <a:pt x="8347503" y="4488292"/>
                  <a:pt x="8320321" y="4492539"/>
                  <a:pt x="8291405" y="4491923"/>
                </a:cubicBezTo>
                <a:cubicBezTo>
                  <a:pt x="8262490" y="4491314"/>
                  <a:pt x="8231841" y="4485836"/>
                  <a:pt x="8211408" y="4484938"/>
                </a:cubicBezTo>
                <a:cubicBezTo>
                  <a:pt x="8229897" y="4471746"/>
                  <a:pt x="8260428" y="4467527"/>
                  <a:pt x="8289770" y="4466817"/>
                </a:cubicBezTo>
                <a:close/>
                <a:moveTo>
                  <a:pt x="3686291" y="4466816"/>
                </a:moveTo>
                <a:cubicBezTo>
                  <a:pt x="3715632" y="4467527"/>
                  <a:pt x="3746163" y="4471745"/>
                  <a:pt x="3764653" y="4484937"/>
                </a:cubicBezTo>
                <a:cubicBezTo>
                  <a:pt x="3744219" y="4485835"/>
                  <a:pt x="3713570" y="4491313"/>
                  <a:pt x="3684656" y="4491922"/>
                </a:cubicBezTo>
                <a:cubicBezTo>
                  <a:pt x="3655740" y="4492538"/>
                  <a:pt x="3628559" y="4488291"/>
                  <a:pt x="3615066" y="4469741"/>
                </a:cubicBezTo>
                <a:cubicBezTo>
                  <a:pt x="3628798" y="4468902"/>
                  <a:pt x="3656949" y="4466105"/>
                  <a:pt x="3686291" y="4466816"/>
                </a:cubicBezTo>
                <a:close/>
                <a:moveTo>
                  <a:pt x="9012350" y="4466689"/>
                </a:moveTo>
                <a:cubicBezTo>
                  <a:pt x="9023959" y="4471777"/>
                  <a:pt x="9026352" y="4491999"/>
                  <a:pt x="9038917" y="4495353"/>
                </a:cubicBezTo>
                <a:cubicBezTo>
                  <a:pt x="9033199" y="4507979"/>
                  <a:pt x="9020083" y="4526932"/>
                  <a:pt x="9008356" y="4533289"/>
                </a:cubicBezTo>
                <a:cubicBezTo>
                  <a:pt x="9005423" y="4534878"/>
                  <a:pt x="9002578" y="4535680"/>
                  <a:pt x="8999958" y="4535400"/>
                </a:cubicBezTo>
                <a:cubicBezTo>
                  <a:pt x="8992097" y="4534557"/>
                  <a:pt x="8986255" y="4523968"/>
                  <a:pt x="8986142" y="4495648"/>
                </a:cubicBezTo>
                <a:cubicBezTo>
                  <a:pt x="9003794" y="4500554"/>
                  <a:pt x="9013669" y="4492539"/>
                  <a:pt x="9012350" y="4466689"/>
                </a:cubicBezTo>
                <a:close/>
                <a:moveTo>
                  <a:pt x="2963712" y="4466688"/>
                </a:moveTo>
                <a:cubicBezTo>
                  <a:pt x="2962392" y="4492538"/>
                  <a:pt x="2972268" y="4500553"/>
                  <a:pt x="2989920" y="4495647"/>
                </a:cubicBezTo>
                <a:cubicBezTo>
                  <a:pt x="2989806" y="4523967"/>
                  <a:pt x="2983964" y="4534556"/>
                  <a:pt x="2976104" y="4535399"/>
                </a:cubicBezTo>
                <a:cubicBezTo>
                  <a:pt x="2973484" y="4535679"/>
                  <a:pt x="2970638" y="4534877"/>
                  <a:pt x="2967706" y="4533288"/>
                </a:cubicBezTo>
                <a:cubicBezTo>
                  <a:pt x="2955977" y="4526931"/>
                  <a:pt x="2942862" y="4507979"/>
                  <a:pt x="2937144" y="4495352"/>
                </a:cubicBezTo>
                <a:cubicBezTo>
                  <a:pt x="2949708" y="4491998"/>
                  <a:pt x="2952102" y="4471776"/>
                  <a:pt x="2963712" y="4466688"/>
                </a:cubicBezTo>
                <a:close/>
                <a:moveTo>
                  <a:pt x="9434840" y="4450476"/>
                </a:moveTo>
                <a:cubicBezTo>
                  <a:pt x="9431491" y="4501333"/>
                  <a:pt x="9396483" y="4479014"/>
                  <a:pt x="9417728" y="4536694"/>
                </a:cubicBezTo>
                <a:cubicBezTo>
                  <a:pt x="9402708" y="4531486"/>
                  <a:pt x="9401150" y="4547882"/>
                  <a:pt x="9400258" y="4565414"/>
                </a:cubicBezTo>
                <a:lnTo>
                  <a:pt x="9356160" y="4565596"/>
                </a:lnTo>
                <a:cubicBezTo>
                  <a:pt x="9369383" y="4549019"/>
                  <a:pt x="9377518" y="4524130"/>
                  <a:pt x="9400020" y="4522453"/>
                </a:cubicBezTo>
                <a:cubicBezTo>
                  <a:pt x="9398518" y="4505580"/>
                  <a:pt x="9383863" y="4510310"/>
                  <a:pt x="9373568" y="4508212"/>
                </a:cubicBezTo>
                <a:cubicBezTo>
                  <a:pt x="9380332" y="4495410"/>
                  <a:pt x="9382845" y="4475785"/>
                  <a:pt x="9382130" y="4450715"/>
                </a:cubicBezTo>
                <a:cubicBezTo>
                  <a:pt x="9409888" y="4466809"/>
                  <a:pt x="9402049" y="4451852"/>
                  <a:pt x="9434840" y="4450476"/>
                </a:cubicBezTo>
                <a:close/>
                <a:moveTo>
                  <a:pt x="2541220" y="4450475"/>
                </a:moveTo>
                <a:cubicBezTo>
                  <a:pt x="2574012" y="4451851"/>
                  <a:pt x="2566172" y="4466808"/>
                  <a:pt x="2593932" y="4450714"/>
                </a:cubicBezTo>
                <a:cubicBezTo>
                  <a:pt x="2593216" y="4475784"/>
                  <a:pt x="2595728" y="4495409"/>
                  <a:pt x="2602494" y="4508211"/>
                </a:cubicBezTo>
                <a:cubicBezTo>
                  <a:pt x="2592198" y="4510309"/>
                  <a:pt x="2577544" y="4505579"/>
                  <a:pt x="2576039" y="4522452"/>
                </a:cubicBezTo>
                <a:cubicBezTo>
                  <a:pt x="2598544" y="4524129"/>
                  <a:pt x="2606678" y="4549018"/>
                  <a:pt x="2619900" y="4565595"/>
                </a:cubicBezTo>
                <a:lnTo>
                  <a:pt x="2575804" y="4565413"/>
                </a:lnTo>
                <a:cubicBezTo>
                  <a:pt x="2574911" y="4547881"/>
                  <a:pt x="2573352" y="4531485"/>
                  <a:pt x="2558332" y="4536693"/>
                </a:cubicBezTo>
                <a:cubicBezTo>
                  <a:pt x="2579577" y="4479013"/>
                  <a:pt x="2544570" y="4501332"/>
                  <a:pt x="2541220" y="4450475"/>
                </a:cubicBezTo>
                <a:close/>
                <a:moveTo>
                  <a:pt x="5988030" y="4430020"/>
                </a:moveTo>
                <a:lnTo>
                  <a:pt x="5979639" y="4441521"/>
                </a:lnTo>
                <a:lnTo>
                  <a:pt x="5978984" y="4445104"/>
                </a:lnTo>
                <a:lnTo>
                  <a:pt x="5981432" y="4458073"/>
                </a:lnTo>
                <a:lnTo>
                  <a:pt x="5982924" y="4470954"/>
                </a:lnTo>
                <a:lnTo>
                  <a:pt x="5987654" y="4482291"/>
                </a:lnTo>
                <a:lnTo>
                  <a:pt x="5988030" y="4483285"/>
                </a:lnTo>
                <a:lnTo>
                  <a:pt x="5988406" y="4482290"/>
                </a:lnTo>
                <a:lnTo>
                  <a:pt x="5993136" y="4470953"/>
                </a:lnTo>
                <a:lnTo>
                  <a:pt x="5994628" y="4458074"/>
                </a:lnTo>
                <a:lnTo>
                  <a:pt x="5997077" y="4445105"/>
                </a:lnTo>
                <a:lnTo>
                  <a:pt x="5996421" y="4441522"/>
                </a:lnTo>
                <a:close/>
                <a:moveTo>
                  <a:pt x="8395878" y="4426599"/>
                </a:moveTo>
                <a:cubicBezTo>
                  <a:pt x="8419994" y="4440601"/>
                  <a:pt x="8435191" y="4500316"/>
                  <a:pt x="8457628" y="4440544"/>
                </a:cubicBezTo>
                <a:cubicBezTo>
                  <a:pt x="8487844" y="4509054"/>
                  <a:pt x="8391330" y="4494574"/>
                  <a:pt x="8361115" y="4512942"/>
                </a:cubicBezTo>
                <a:cubicBezTo>
                  <a:pt x="8361291" y="4498997"/>
                  <a:pt x="8371882" y="4501691"/>
                  <a:pt x="8378704" y="4498463"/>
                </a:cubicBezTo>
                <a:cubicBezTo>
                  <a:pt x="8380142" y="4475308"/>
                  <a:pt x="8395219" y="4480572"/>
                  <a:pt x="8395878" y="4426599"/>
                </a:cubicBezTo>
                <a:close/>
                <a:moveTo>
                  <a:pt x="3580183" y="4426598"/>
                </a:moveTo>
                <a:cubicBezTo>
                  <a:pt x="3580842" y="4480571"/>
                  <a:pt x="3595919" y="4475307"/>
                  <a:pt x="3597357" y="4498462"/>
                </a:cubicBezTo>
                <a:cubicBezTo>
                  <a:pt x="3604178" y="4501690"/>
                  <a:pt x="3614770" y="4498996"/>
                  <a:pt x="3614946" y="4512941"/>
                </a:cubicBezTo>
                <a:cubicBezTo>
                  <a:pt x="3584731" y="4494573"/>
                  <a:pt x="3488217" y="4509053"/>
                  <a:pt x="3518432" y="4440543"/>
                </a:cubicBezTo>
                <a:cubicBezTo>
                  <a:pt x="3540871" y="4500315"/>
                  <a:pt x="3556067" y="4440600"/>
                  <a:pt x="3580183" y="4426598"/>
                </a:cubicBezTo>
                <a:close/>
                <a:moveTo>
                  <a:pt x="4795981" y="4371726"/>
                </a:moveTo>
                <a:lnTo>
                  <a:pt x="4796804" y="4386544"/>
                </a:lnTo>
                <a:cubicBezTo>
                  <a:pt x="4800660" y="4399274"/>
                  <a:pt x="4809774" y="4403553"/>
                  <a:pt x="4821019" y="4404406"/>
                </a:cubicBezTo>
                <a:cubicBezTo>
                  <a:pt x="4826643" y="4404832"/>
                  <a:pt x="4832797" y="4404402"/>
                  <a:pt x="4839095" y="4403744"/>
                </a:cubicBezTo>
                <a:cubicBezTo>
                  <a:pt x="4837824" y="4396324"/>
                  <a:pt x="4836349" y="4389211"/>
                  <a:pt x="4834380" y="4382889"/>
                </a:cubicBezTo>
                <a:lnTo>
                  <a:pt x="4830516" y="4374793"/>
                </a:lnTo>
                <a:lnTo>
                  <a:pt x="4812558" y="4376306"/>
                </a:lnTo>
                <a:close/>
                <a:moveTo>
                  <a:pt x="7180080" y="4371725"/>
                </a:moveTo>
                <a:lnTo>
                  <a:pt x="7163502" y="4376305"/>
                </a:lnTo>
                <a:lnTo>
                  <a:pt x="7145545" y="4374792"/>
                </a:lnTo>
                <a:lnTo>
                  <a:pt x="7141680" y="4382890"/>
                </a:lnTo>
                <a:cubicBezTo>
                  <a:pt x="7139711" y="4389212"/>
                  <a:pt x="7138237" y="4396325"/>
                  <a:pt x="7136965" y="4403745"/>
                </a:cubicBezTo>
                <a:cubicBezTo>
                  <a:pt x="7143263" y="4404403"/>
                  <a:pt x="7149418" y="4404833"/>
                  <a:pt x="7155041" y="4404407"/>
                </a:cubicBezTo>
                <a:cubicBezTo>
                  <a:pt x="7166286" y="4403554"/>
                  <a:pt x="7175400" y="4399275"/>
                  <a:pt x="7179256" y="4386545"/>
                </a:cubicBezTo>
                <a:close/>
                <a:moveTo>
                  <a:pt x="7840855" y="4314292"/>
                </a:moveTo>
                <a:cubicBezTo>
                  <a:pt x="7858683" y="4345406"/>
                  <a:pt x="7857307" y="4364132"/>
                  <a:pt x="7902781" y="4371432"/>
                </a:cubicBezTo>
                <a:cubicBezTo>
                  <a:pt x="7886090" y="4407332"/>
                  <a:pt x="7864368" y="4353780"/>
                  <a:pt x="7841213" y="4386269"/>
                </a:cubicBezTo>
                <a:cubicBezTo>
                  <a:pt x="7824522" y="4358749"/>
                  <a:pt x="7846239" y="4360125"/>
                  <a:pt x="7840855" y="4314292"/>
                </a:cubicBezTo>
                <a:close/>
                <a:moveTo>
                  <a:pt x="4135205" y="4314291"/>
                </a:moveTo>
                <a:cubicBezTo>
                  <a:pt x="4129821" y="4360124"/>
                  <a:pt x="4151538" y="4358748"/>
                  <a:pt x="4134847" y="4386268"/>
                </a:cubicBezTo>
                <a:cubicBezTo>
                  <a:pt x="4111693" y="4353779"/>
                  <a:pt x="4089970" y="4407331"/>
                  <a:pt x="4073279" y="4371431"/>
                </a:cubicBezTo>
                <a:cubicBezTo>
                  <a:pt x="4118753" y="4364131"/>
                  <a:pt x="4117377" y="4345405"/>
                  <a:pt x="4135205" y="4314291"/>
                </a:cubicBezTo>
                <a:close/>
                <a:moveTo>
                  <a:pt x="11277182" y="4263629"/>
                </a:moveTo>
                <a:cubicBezTo>
                  <a:pt x="11283782" y="4264455"/>
                  <a:pt x="11289058" y="4266516"/>
                  <a:pt x="11291555" y="4269478"/>
                </a:cubicBezTo>
                <a:cubicBezTo>
                  <a:pt x="11277615" y="4294429"/>
                  <a:pt x="11252067" y="4300648"/>
                  <a:pt x="11221312" y="4298494"/>
                </a:cubicBezTo>
                <a:cubicBezTo>
                  <a:pt x="11225665" y="4269773"/>
                  <a:pt x="11257382" y="4261148"/>
                  <a:pt x="11277182" y="4263629"/>
                </a:cubicBezTo>
                <a:close/>
                <a:moveTo>
                  <a:pt x="698878" y="4263627"/>
                </a:moveTo>
                <a:cubicBezTo>
                  <a:pt x="718678" y="4261146"/>
                  <a:pt x="750395" y="4269772"/>
                  <a:pt x="754748" y="4298493"/>
                </a:cubicBezTo>
                <a:cubicBezTo>
                  <a:pt x="723996" y="4300647"/>
                  <a:pt x="698448" y="4294428"/>
                  <a:pt x="684506" y="4269477"/>
                </a:cubicBezTo>
                <a:cubicBezTo>
                  <a:pt x="687003" y="4266515"/>
                  <a:pt x="692279" y="4264454"/>
                  <a:pt x="698878" y="4263627"/>
                </a:cubicBezTo>
                <a:close/>
                <a:moveTo>
                  <a:pt x="9803601" y="4233213"/>
                </a:moveTo>
                <a:cubicBezTo>
                  <a:pt x="9810360" y="4255771"/>
                  <a:pt x="9831662" y="4254578"/>
                  <a:pt x="9830224" y="4290597"/>
                </a:cubicBezTo>
                <a:cubicBezTo>
                  <a:pt x="9825226" y="4298946"/>
                  <a:pt x="9820193" y="4302709"/>
                  <a:pt x="9815261" y="4303316"/>
                </a:cubicBezTo>
                <a:cubicBezTo>
                  <a:pt x="9810329" y="4303923"/>
                  <a:pt x="9805498" y="4301374"/>
                  <a:pt x="9800906" y="4297099"/>
                </a:cubicBezTo>
                <a:cubicBezTo>
                  <a:pt x="9791723" y="4288550"/>
                  <a:pt x="9783494" y="4273096"/>
                  <a:pt x="9777330" y="4262179"/>
                </a:cubicBezTo>
                <a:cubicBezTo>
                  <a:pt x="9779127" y="4241474"/>
                  <a:pt x="9803538" y="4257090"/>
                  <a:pt x="9803601" y="4233213"/>
                </a:cubicBezTo>
                <a:close/>
                <a:moveTo>
                  <a:pt x="2172460" y="4233212"/>
                </a:moveTo>
                <a:cubicBezTo>
                  <a:pt x="2172524" y="4257089"/>
                  <a:pt x="2196934" y="4241473"/>
                  <a:pt x="2198732" y="4262178"/>
                </a:cubicBezTo>
                <a:cubicBezTo>
                  <a:pt x="2192567" y="4273095"/>
                  <a:pt x="2184340" y="4288549"/>
                  <a:pt x="2175156" y="4297098"/>
                </a:cubicBezTo>
                <a:cubicBezTo>
                  <a:pt x="2170563" y="4301373"/>
                  <a:pt x="2165732" y="4303922"/>
                  <a:pt x="2160800" y="4303315"/>
                </a:cubicBezTo>
                <a:cubicBezTo>
                  <a:pt x="2155868" y="4302708"/>
                  <a:pt x="2150836" y="4298945"/>
                  <a:pt x="2145838" y="4290596"/>
                </a:cubicBezTo>
                <a:cubicBezTo>
                  <a:pt x="2144400" y="4254577"/>
                  <a:pt x="2165700" y="4255770"/>
                  <a:pt x="2172460" y="4233212"/>
                </a:cubicBezTo>
                <a:close/>
                <a:moveTo>
                  <a:pt x="8025327" y="4227289"/>
                </a:moveTo>
                <a:cubicBezTo>
                  <a:pt x="8056918" y="4266004"/>
                  <a:pt x="8128059" y="4182594"/>
                  <a:pt x="8148764" y="4269773"/>
                </a:cubicBezTo>
                <a:cubicBezTo>
                  <a:pt x="8104666" y="4303758"/>
                  <a:pt x="8071517" y="4208683"/>
                  <a:pt x="8052068" y="4298915"/>
                </a:cubicBezTo>
                <a:cubicBezTo>
                  <a:pt x="8043632" y="4274145"/>
                  <a:pt x="8019403" y="4275640"/>
                  <a:pt x="8025327" y="4227289"/>
                </a:cubicBezTo>
                <a:close/>
                <a:moveTo>
                  <a:pt x="3950733" y="4227288"/>
                </a:moveTo>
                <a:cubicBezTo>
                  <a:pt x="3956657" y="4275639"/>
                  <a:pt x="3932428" y="4274144"/>
                  <a:pt x="3923992" y="4298914"/>
                </a:cubicBezTo>
                <a:cubicBezTo>
                  <a:pt x="3904543" y="4208682"/>
                  <a:pt x="3871394" y="4303757"/>
                  <a:pt x="3827296" y="4269772"/>
                </a:cubicBezTo>
                <a:cubicBezTo>
                  <a:pt x="3848001" y="4182593"/>
                  <a:pt x="3919142" y="4266003"/>
                  <a:pt x="3950733" y="4227288"/>
                </a:cubicBezTo>
                <a:close/>
                <a:moveTo>
                  <a:pt x="7681875" y="4200127"/>
                </a:moveTo>
                <a:lnTo>
                  <a:pt x="7646634" y="4200309"/>
                </a:lnTo>
                <a:lnTo>
                  <a:pt x="7646873" y="4243327"/>
                </a:lnTo>
                <a:cubicBezTo>
                  <a:pt x="7653948" y="4246424"/>
                  <a:pt x="7659198" y="4246592"/>
                  <a:pt x="7663212" y="4244773"/>
                </a:cubicBezTo>
                <a:cubicBezTo>
                  <a:pt x="7675254" y="4239315"/>
                  <a:pt x="7676174" y="4215966"/>
                  <a:pt x="7681875" y="4200127"/>
                </a:cubicBezTo>
                <a:close/>
                <a:moveTo>
                  <a:pt x="4294185" y="4200126"/>
                </a:moveTo>
                <a:cubicBezTo>
                  <a:pt x="4299887" y="4215965"/>
                  <a:pt x="4300807" y="4239314"/>
                  <a:pt x="4312848" y="4244772"/>
                </a:cubicBezTo>
                <a:cubicBezTo>
                  <a:pt x="4316862" y="4246591"/>
                  <a:pt x="4322112" y="4246423"/>
                  <a:pt x="4329187" y="4243326"/>
                </a:cubicBezTo>
                <a:lnTo>
                  <a:pt x="4329427" y="4200308"/>
                </a:lnTo>
                <a:close/>
                <a:moveTo>
                  <a:pt x="8262804" y="4183072"/>
                </a:moveTo>
                <a:cubicBezTo>
                  <a:pt x="8298705" y="4202282"/>
                  <a:pt x="8264840" y="4219751"/>
                  <a:pt x="8263169" y="4254992"/>
                </a:cubicBezTo>
                <a:lnTo>
                  <a:pt x="8192680" y="4255294"/>
                </a:lnTo>
                <a:cubicBezTo>
                  <a:pt x="8201777" y="4196779"/>
                  <a:pt x="8260054" y="4270433"/>
                  <a:pt x="8262804" y="4183072"/>
                </a:cubicBezTo>
                <a:close/>
                <a:moveTo>
                  <a:pt x="3713256" y="4183071"/>
                </a:moveTo>
                <a:cubicBezTo>
                  <a:pt x="3716007" y="4270432"/>
                  <a:pt x="3774283" y="4196778"/>
                  <a:pt x="3783380" y="4255293"/>
                </a:cubicBezTo>
                <a:lnTo>
                  <a:pt x="3712891" y="4254991"/>
                </a:lnTo>
                <a:cubicBezTo>
                  <a:pt x="3711220" y="4219750"/>
                  <a:pt x="3677355" y="4202280"/>
                  <a:pt x="3713256" y="4183071"/>
                </a:cubicBezTo>
                <a:close/>
                <a:moveTo>
                  <a:pt x="4439244" y="4115681"/>
                </a:moveTo>
                <a:lnTo>
                  <a:pt x="4437529" y="4115890"/>
                </a:lnTo>
                <a:cubicBezTo>
                  <a:pt x="4434361" y="4117904"/>
                  <a:pt x="4431874" y="4121004"/>
                  <a:pt x="4429271" y="4123913"/>
                </a:cubicBezTo>
                <a:lnTo>
                  <a:pt x="4422604" y="4129037"/>
                </a:lnTo>
                <a:lnTo>
                  <a:pt x="4426603" y="4136215"/>
                </a:lnTo>
                <a:cubicBezTo>
                  <a:pt x="4427921" y="4141215"/>
                  <a:pt x="4428183" y="4147921"/>
                  <a:pt x="4426537" y="4157705"/>
                </a:cubicBezTo>
                <a:cubicBezTo>
                  <a:pt x="4433597" y="4150104"/>
                  <a:pt x="4440897" y="4142804"/>
                  <a:pt x="4452926" y="4143464"/>
                </a:cubicBezTo>
                <a:cubicBezTo>
                  <a:pt x="4446388" y="4133831"/>
                  <a:pt x="4442207" y="4127025"/>
                  <a:pt x="4439983" y="4122060"/>
                </a:cubicBezTo>
                <a:close/>
                <a:moveTo>
                  <a:pt x="7536816" y="4115680"/>
                </a:moveTo>
                <a:lnTo>
                  <a:pt x="7536077" y="4122061"/>
                </a:lnTo>
                <a:cubicBezTo>
                  <a:pt x="7533853" y="4127026"/>
                  <a:pt x="7529672" y="4133832"/>
                  <a:pt x="7523134" y="4143465"/>
                </a:cubicBezTo>
                <a:cubicBezTo>
                  <a:pt x="7535163" y="4142805"/>
                  <a:pt x="7542463" y="4150105"/>
                  <a:pt x="7549523" y="4157706"/>
                </a:cubicBezTo>
                <a:cubicBezTo>
                  <a:pt x="7547877" y="4147922"/>
                  <a:pt x="7548139" y="4141216"/>
                  <a:pt x="7549457" y="4136216"/>
                </a:cubicBezTo>
                <a:lnTo>
                  <a:pt x="7553457" y="4129037"/>
                </a:lnTo>
                <a:lnTo>
                  <a:pt x="7546789" y="4123912"/>
                </a:lnTo>
                <a:cubicBezTo>
                  <a:pt x="7544186" y="4121003"/>
                  <a:pt x="7541699" y="4117903"/>
                  <a:pt x="7538531" y="4115889"/>
                </a:cubicBezTo>
                <a:close/>
                <a:moveTo>
                  <a:pt x="9528722" y="4071004"/>
                </a:moveTo>
                <a:cubicBezTo>
                  <a:pt x="9549841" y="4075180"/>
                  <a:pt x="9582288" y="4100805"/>
                  <a:pt x="9600460" y="4076212"/>
                </a:cubicBezTo>
                <a:cubicBezTo>
                  <a:pt x="9599549" y="4097947"/>
                  <a:pt x="9594963" y="4109669"/>
                  <a:pt x="9588254" y="4114813"/>
                </a:cubicBezTo>
                <a:cubicBezTo>
                  <a:pt x="9583222" y="4118675"/>
                  <a:pt x="9576996" y="4118839"/>
                  <a:pt x="9570228" y="4116758"/>
                </a:cubicBezTo>
                <a:cubicBezTo>
                  <a:pt x="9549924" y="4110516"/>
                  <a:pt x="9524745" y="4084067"/>
                  <a:pt x="9512326" y="4076633"/>
                </a:cubicBezTo>
                <a:cubicBezTo>
                  <a:pt x="9515900" y="4070604"/>
                  <a:pt x="9521681" y="4069612"/>
                  <a:pt x="9528722" y="4071004"/>
                </a:cubicBezTo>
                <a:close/>
                <a:moveTo>
                  <a:pt x="2447340" y="4071003"/>
                </a:moveTo>
                <a:cubicBezTo>
                  <a:pt x="2454380" y="4069611"/>
                  <a:pt x="2460161" y="4070603"/>
                  <a:pt x="2463736" y="4076632"/>
                </a:cubicBezTo>
                <a:cubicBezTo>
                  <a:pt x="2451315" y="4084066"/>
                  <a:pt x="2426137" y="4110515"/>
                  <a:pt x="2405831" y="4116757"/>
                </a:cubicBezTo>
                <a:cubicBezTo>
                  <a:pt x="2399064" y="4118838"/>
                  <a:pt x="2392839" y="4118674"/>
                  <a:pt x="2387807" y="4114812"/>
                </a:cubicBezTo>
                <a:cubicBezTo>
                  <a:pt x="2381098" y="4109668"/>
                  <a:pt x="2376512" y="4097946"/>
                  <a:pt x="2375600" y="4076211"/>
                </a:cubicBezTo>
                <a:cubicBezTo>
                  <a:pt x="2393772" y="4100804"/>
                  <a:pt x="2426220" y="4075179"/>
                  <a:pt x="2447340" y="4071003"/>
                </a:cubicBezTo>
                <a:close/>
                <a:moveTo>
                  <a:pt x="7751402" y="3998845"/>
                </a:moveTo>
                <a:cubicBezTo>
                  <a:pt x="7779168" y="4027207"/>
                  <a:pt x="7775336" y="4054194"/>
                  <a:pt x="7839661" y="4041448"/>
                </a:cubicBezTo>
                <a:cubicBezTo>
                  <a:pt x="7811714" y="4112709"/>
                  <a:pt x="7759179" y="4055626"/>
                  <a:pt x="7707725" y="4085006"/>
                </a:cubicBezTo>
                <a:cubicBezTo>
                  <a:pt x="7709999" y="4110435"/>
                  <a:pt x="7723102" y="4117797"/>
                  <a:pt x="7743148" y="4113607"/>
                </a:cubicBezTo>
                <a:cubicBezTo>
                  <a:pt x="7737971" y="4125665"/>
                  <a:pt x="7732132" y="4131917"/>
                  <a:pt x="7725860" y="4134241"/>
                </a:cubicBezTo>
                <a:cubicBezTo>
                  <a:pt x="7719587" y="4136564"/>
                  <a:pt x="7712882" y="4134959"/>
                  <a:pt x="7705972" y="4131303"/>
                </a:cubicBezTo>
                <a:cubicBezTo>
                  <a:pt x="7692152" y="4123985"/>
                  <a:pt x="7677509" y="4108463"/>
                  <a:pt x="7663865" y="4099725"/>
                </a:cubicBezTo>
                <a:cubicBezTo>
                  <a:pt x="7684388" y="4051977"/>
                  <a:pt x="7725735" y="4038276"/>
                  <a:pt x="7751402" y="3998845"/>
                </a:cubicBezTo>
                <a:close/>
                <a:moveTo>
                  <a:pt x="4224658" y="3998844"/>
                </a:moveTo>
                <a:cubicBezTo>
                  <a:pt x="4250325" y="4038275"/>
                  <a:pt x="4291672" y="4051976"/>
                  <a:pt x="4312195" y="4099724"/>
                </a:cubicBezTo>
                <a:cubicBezTo>
                  <a:pt x="4298551" y="4108462"/>
                  <a:pt x="4283908" y="4123984"/>
                  <a:pt x="4270088" y="4131302"/>
                </a:cubicBezTo>
                <a:cubicBezTo>
                  <a:pt x="4263178" y="4134958"/>
                  <a:pt x="4256472" y="4136563"/>
                  <a:pt x="4250200" y="4134240"/>
                </a:cubicBezTo>
                <a:cubicBezTo>
                  <a:pt x="4243928" y="4131916"/>
                  <a:pt x="4238089" y="4125664"/>
                  <a:pt x="4232912" y="4113606"/>
                </a:cubicBezTo>
                <a:cubicBezTo>
                  <a:pt x="4252958" y="4117796"/>
                  <a:pt x="4266061" y="4110434"/>
                  <a:pt x="4268335" y="4085005"/>
                </a:cubicBezTo>
                <a:cubicBezTo>
                  <a:pt x="4216881" y="4055625"/>
                  <a:pt x="4164346" y="4112708"/>
                  <a:pt x="4136399" y="4041447"/>
                </a:cubicBezTo>
                <a:cubicBezTo>
                  <a:pt x="4200725" y="4054193"/>
                  <a:pt x="4196892" y="4027206"/>
                  <a:pt x="4224658" y="3998844"/>
                </a:cubicBezTo>
                <a:close/>
                <a:moveTo>
                  <a:pt x="11658599" y="3987537"/>
                </a:moveTo>
                <a:lnTo>
                  <a:pt x="11658599" y="4006894"/>
                </a:lnTo>
                <a:lnTo>
                  <a:pt x="11651284" y="4009493"/>
                </a:lnTo>
                <a:close/>
                <a:moveTo>
                  <a:pt x="254480" y="3965814"/>
                </a:moveTo>
                <a:cubicBezTo>
                  <a:pt x="281818" y="3974131"/>
                  <a:pt x="321488" y="3962227"/>
                  <a:pt x="324778" y="4009492"/>
                </a:cubicBezTo>
                <a:cubicBezTo>
                  <a:pt x="302944" y="3992261"/>
                  <a:pt x="256092" y="4015598"/>
                  <a:pt x="254480" y="3965814"/>
                </a:cubicBezTo>
                <a:close/>
                <a:moveTo>
                  <a:pt x="4250553" y="3902220"/>
                </a:moveTo>
                <a:lnTo>
                  <a:pt x="4251582" y="3912745"/>
                </a:lnTo>
                <a:lnTo>
                  <a:pt x="4253931" y="3908024"/>
                </a:lnTo>
                <a:close/>
                <a:moveTo>
                  <a:pt x="7725509" y="3902218"/>
                </a:moveTo>
                <a:lnTo>
                  <a:pt x="7722128" y="3908023"/>
                </a:lnTo>
                <a:lnTo>
                  <a:pt x="7724478" y="3912746"/>
                </a:lnTo>
                <a:close/>
                <a:moveTo>
                  <a:pt x="9871872" y="3787870"/>
                </a:moveTo>
                <a:lnTo>
                  <a:pt x="9872167" y="3845192"/>
                </a:lnTo>
                <a:cubicBezTo>
                  <a:pt x="9856670" y="3853924"/>
                  <a:pt x="9835431" y="3803305"/>
                  <a:pt x="9828188" y="3845368"/>
                </a:cubicBezTo>
                <a:cubicBezTo>
                  <a:pt x="9798155" y="3809769"/>
                  <a:pt x="9848717" y="3784516"/>
                  <a:pt x="9871872" y="3787870"/>
                </a:cubicBezTo>
                <a:close/>
                <a:moveTo>
                  <a:pt x="2104188" y="3787869"/>
                </a:moveTo>
                <a:cubicBezTo>
                  <a:pt x="2127344" y="3784515"/>
                  <a:pt x="2177906" y="3809768"/>
                  <a:pt x="2147872" y="3845367"/>
                </a:cubicBezTo>
                <a:cubicBezTo>
                  <a:pt x="2140630" y="3803304"/>
                  <a:pt x="2119391" y="3853923"/>
                  <a:pt x="2103894" y="3845191"/>
                </a:cubicBezTo>
                <a:close/>
                <a:moveTo>
                  <a:pt x="9509833" y="3787711"/>
                </a:moveTo>
                <a:cubicBezTo>
                  <a:pt x="9521824" y="3788047"/>
                  <a:pt x="9537158" y="3793762"/>
                  <a:pt x="9546254" y="3789365"/>
                </a:cubicBezTo>
                <a:cubicBezTo>
                  <a:pt x="9538232" y="3814493"/>
                  <a:pt x="9518846" y="3821139"/>
                  <a:pt x="9493474" y="3818325"/>
                </a:cubicBezTo>
                <a:cubicBezTo>
                  <a:pt x="9489196" y="3792415"/>
                  <a:pt x="9497843" y="3787374"/>
                  <a:pt x="9509833" y="3787711"/>
                </a:cubicBezTo>
                <a:close/>
                <a:moveTo>
                  <a:pt x="2466228" y="3787710"/>
                </a:moveTo>
                <a:cubicBezTo>
                  <a:pt x="2478219" y="3787373"/>
                  <a:pt x="2486866" y="3792414"/>
                  <a:pt x="2482588" y="3818324"/>
                </a:cubicBezTo>
                <a:cubicBezTo>
                  <a:pt x="2457216" y="3821138"/>
                  <a:pt x="2437828" y="3814492"/>
                  <a:pt x="2429808" y="3789364"/>
                </a:cubicBezTo>
                <a:cubicBezTo>
                  <a:pt x="2438904" y="3793761"/>
                  <a:pt x="2454238" y="3788046"/>
                  <a:pt x="2466228" y="3787710"/>
                </a:cubicBezTo>
                <a:close/>
                <a:moveTo>
                  <a:pt x="9651801" y="3774465"/>
                </a:moveTo>
                <a:cubicBezTo>
                  <a:pt x="9641329" y="3793373"/>
                  <a:pt x="9648446" y="3797086"/>
                  <a:pt x="9651977" y="3817546"/>
                </a:cubicBezTo>
                <a:cubicBezTo>
                  <a:pt x="9671903" y="3809467"/>
                  <a:pt x="9641267" y="3795289"/>
                  <a:pt x="9660715" y="3774465"/>
                </a:cubicBezTo>
                <a:cubicBezTo>
                  <a:pt x="9707565" y="3777399"/>
                  <a:pt x="9676149" y="3819518"/>
                  <a:pt x="9713727" y="3831667"/>
                </a:cubicBezTo>
                <a:cubicBezTo>
                  <a:pt x="9709116" y="3847943"/>
                  <a:pt x="9695284" y="3849350"/>
                  <a:pt x="9679617" y="3847811"/>
                </a:cubicBezTo>
                <a:cubicBezTo>
                  <a:pt x="9663956" y="3846272"/>
                  <a:pt x="9646468" y="3841781"/>
                  <a:pt x="9634564" y="3846266"/>
                </a:cubicBezTo>
                <a:cubicBezTo>
                  <a:pt x="9629243" y="3812344"/>
                  <a:pt x="9620744" y="3779610"/>
                  <a:pt x="9651801" y="3774465"/>
                </a:cubicBezTo>
                <a:close/>
                <a:moveTo>
                  <a:pt x="2315346" y="3774464"/>
                </a:moveTo>
                <a:cubicBezTo>
                  <a:pt x="2334796" y="3795288"/>
                  <a:pt x="2304158" y="3809466"/>
                  <a:pt x="2324084" y="3817545"/>
                </a:cubicBezTo>
                <a:cubicBezTo>
                  <a:pt x="2327616" y="3797085"/>
                  <a:pt x="2334732" y="3793372"/>
                  <a:pt x="2324260" y="3774464"/>
                </a:cubicBezTo>
                <a:cubicBezTo>
                  <a:pt x="2355316" y="3779609"/>
                  <a:pt x="2346818" y="3812343"/>
                  <a:pt x="2341496" y="3846265"/>
                </a:cubicBezTo>
                <a:cubicBezTo>
                  <a:pt x="2329592" y="3841780"/>
                  <a:pt x="2312104" y="3846271"/>
                  <a:pt x="2296444" y="3847810"/>
                </a:cubicBezTo>
                <a:cubicBezTo>
                  <a:pt x="2280776" y="3849349"/>
                  <a:pt x="2266943" y="3847942"/>
                  <a:pt x="2262334" y="3831666"/>
                </a:cubicBezTo>
                <a:cubicBezTo>
                  <a:pt x="2299912" y="3819517"/>
                  <a:pt x="2268495" y="3777398"/>
                  <a:pt x="2315346" y="3774464"/>
                </a:cubicBezTo>
                <a:close/>
                <a:moveTo>
                  <a:pt x="7838342" y="3768661"/>
                </a:moveTo>
                <a:cubicBezTo>
                  <a:pt x="7821783" y="3788228"/>
                  <a:pt x="7834473" y="3861342"/>
                  <a:pt x="7853538" y="3864722"/>
                </a:cubicBezTo>
                <a:cubicBezTo>
                  <a:pt x="7859895" y="3865846"/>
                  <a:pt x="7866956" y="3859225"/>
                  <a:pt x="7873885" y="3840286"/>
                </a:cubicBezTo>
                <a:cubicBezTo>
                  <a:pt x="7856773" y="3825027"/>
                  <a:pt x="7850611" y="3791759"/>
                  <a:pt x="7838342" y="3768661"/>
                </a:cubicBezTo>
                <a:close/>
                <a:moveTo>
                  <a:pt x="4137718" y="3768660"/>
                </a:moveTo>
                <a:cubicBezTo>
                  <a:pt x="4125449" y="3791758"/>
                  <a:pt x="4119287" y="3825026"/>
                  <a:pt x="4102175" y="3840285"/>
                </a:cubicBezTo>
                <a:cubicBezTo>
                  <a:pt x="4109104" y="3859224"/>
                  <a:pt x="4116165" y="3865845"/>
                  <a:pt x="4122522" y="3864721"/>
                </a:cubicBezTo>
                <a:cubicBezTo>
                  <a:pt x="4141587" y="3861341"/>
                  <a:pt x="4154277" y="3788227"/>
                  <a:pt x="4137718" y="3768660"/>
                </a:cubicBezTo>
                <a:close/>
                <a:moveTo>
                  <a:pt x="8817474" y="3760693"/>
                </a:moveTo>
                <a:cubicBezTo>
                  <a:pt x="8838076" y="3760456"/>
                  <a:pt x="8829234" y="3808978"/>
                  <a:pt x="8859652" y="3792538"/>
                </a:cubicBezTo>
                <a:cubicBezTo>
                  <a:pt x="8859143" y="3808393"/>
                  <a:pt x="8849796" y="3809976"/>
                  <a:pt x="8838652" y="3808638"/>
                </a:cubicBezTo>
                <a:cubicBezTo>
                  <a:pt x="8827508" y="3807300"/>
                  <a:pt x="8814567" y="3803035"/>
                  <a:pt x="8806878" y="3807193"/>
                </a:cubicBezTo>
                <a:lnTo>
                  <a:pt x="8806640" y="3764112"/>
                </a:lnTo>
                <a:cubicBezTo>
                  <a:pt x="8810985" y="3761756"/>
                  <a:pt x="8814529" y="3760727"/>
                  <a:pt x="8817474" y="3760693"/>
                </a:cubicBezTo>
                <a:close/>
                <a:moveTo>
                  <a:pt x="3158588" y="3760692"/>
                </a:moveTo>
                <a:cubicBezTo>
                  <a:pt x="3161531" y="3760726"/>
                  <a:pt x="3165075" y="3761755"/>
                  <a:pt x="3169421" y="3764111"/>
                </a:cubicBezTo>
                <a:lnTo>
                  <a:pt x="3169182" y="3807192"/>
                </a:lnTo>
                <a:cubicBezTo>
                  <a:pt x="3161494" y="3803034"/>
                  <a:pt x="3148553" y="3807299"/>
                  <a:pt x="3137408" y="3808637"/>
                </a:cubicBezTo>
                <a:cubicBezTo>
                  <a:pt x="3126265" y="3809975"/>
                  <a:pt x="3116918" y="3808392"/>
                  <a:pt x="3116409" y="3792537"/>
                </a:cubicBezTo>
                <a:cubicBezTo>
                  <a:pt x="3146827" y="3808977"/>
                  <a:pt x="3137985" y="3760455"/>
                  <a:pt x="3158588" y="3760692"/>
                </a:cubicBezTo>
                <a:close/>
                <a:moveTo>
                  <a:pt x="9169323" y="3756338"/>
                </a:moveTo>
                <a:cubicBezTo>
                  <a:pt x="9184013" y="3753765"/>
                  <a:pt x="9199603" y="3758013"/>
                  <a:pt x="9202746" y="3762322"/>
                </a:cubicBezTo>
                <a:cubicBezTo>
                  <a:pt x="9202293" y="3783831"/>
                  <a:pt x="9189862" y="3795408"/>
                  <a:pt x="9176079" y="3799441"/>
                </a:cubicBezTo>
                <a:cubicBezTo>
                  <a:pt x="9169185" y="3801458"/>
                  <a:pt x="9161954" y="3801587"/>
                  <a:pt x="9155712" y="3800127"/>
                </a:cubicBezTo>
                <a:cubicBezTo>
                  <a:pt x="9149472" y="3798667"/>
                  <a:pt x="9144222" y="3795619"/>
                  <a:pt x="9141291" y="3791281"/>
                </a:cubicBezTo>
                <a:cubicBezTo>
                  <a:pt x="9140842" y="3768305"/>
                  <a:pt x="9154633" y="3758911"/>
                  <a:pt x="9169323" y="3756338"/>
                </a:cubicBezTo>
                <a:close/>
                <a:moveTo>
                  <a:pt x="2806738" y="3756337"/>
                </a:moveTo>
                <a:cubicBezTo>
                  <a:pt x="2821427" y="3758910"/>
                  <a:pt x="2835219" y="3768304"/>
                  <a:pt x="2834770" y="3791280"/>
                </a:cubicBezTo>
                <a:cubicBezTo>
                  <a:pt x="2831840" y="3795618"/>
                  <a:pt x="2826590" y="3798666"/>
                  <a:pt x="2820348" y="3800126"/>
                </a:cubicBezTo>
                <a:cubicBezTo>
                  <a:pt x="2814108" y="3801586"/>
                  <a:pt x="2806876" y="3801457"/>
                  <a:pt x="2799982" y="3799440"/>
                </a:cubicBezTo>
                <a:cubicBezTo>
                  <a:pt x="2786200" y="3795407"/>
                  <a:pt x="2773768" y="3783830"/>
                  <a:pt x="2773316" y="3762321"/>
                </a:cubicBezTo>
                <a:cubicBezTo>
                  <a:pt x="2776460" y="3758012"/>
                  <a:pt x="2792048" y="3753764"/>
                  <a:pt x="2806738" y="3756337"/>
                </a:cubicBezTo>
                <a:close/>
                <a:moveTo>
                  <a:pt x="8595244" y="3750651"/>
                </a:moveTo>
                <a:cubicBezTo>
                  <a:pt x="8590697" y="3762322"/>
                  <a:pt x="8586148" y="3774107"/>
                  <a:pt x="8586688" y="3793851"/>
                </a:cubicBezTo>
                <a:cubicBezTo>
                  <a:pt x="8552451" y="3770383"/>
                  <a:pt x="8548365" y="3795548"/>
                  <a:pt x="8527235" y="3799701"/>
                </a:cubicBezTo>
                <a:cubicBezTo>
                  <a:pt x="8520192" y="3801086"/>
                  <a:pt x="8511253" y="3800135"/>
                  <a:pt x="8498674" y="3794271"/>
                </a:cubicBezTo>
                <a:cubicBezTo>
                  <a:pt x="8516621" y="3749815"/>
                  <a:pt x="8552942" y="3777279"/>
                  <a:pt x="8595244" y="3750651"/>
                </a:cubicBezTo>
                <a:close/>
                <a:moveTo>
                  <a:pt x="3380817" y="3750650"/>
                </a:moveTo>
                <a:cubicBezTo>
                  <a:pt x="3423119" y="3777278"/>
                  <a:pt x="3459440" y="3749814"/>
                  <a:pt x="3477387" y="3794270"/>
                </a:cubicBezTo>
                <a:cubicBezTo>
                  <a:pt x="3464808" y="3800134"/>
                  <a:pt x="3455871" y="3801085"/>
                  <a:pt x="3448827" y="3799700"/>
                </a:cubicBezTo>
                <a:cubicBezTo>
                  <a:pt x="3427696" y="3795547"/>
                  <a:pt x="3423611" y="3770382"/>
                  <a:pt x="3389373" y="3793850"/>
                </a:cubicBezTo>
                <a:cubicBezTo>
                  <a:pt x="3389912" y="3774106"/>
                  <a:pt x="3385365" y="3762321"/>
                  <a:pt x="3380817" y="3750650"/>
                </a:cubicBezTo>
                <a:close/>
                <a:moveTo>
                  <a:pt x="9017853" y="3748678"/>
                </a:moveTo>
                <a:cubicBezTo>
                  <a:pt x="9009894" y="3773931"/>
                  <a:pt x="9001640" y="3798820"/>
                  <a:pt x="8974057" y="3792060"/>
                </a:cubicBezTo>
                <a:lnTo>
                  <a:pt x="8973874" y="3748854"/>
                </a:lnTo>
                <a:close/>
                <a:moveTo>
                  <a:pt x="2958208" y="3748677"/>
                </a:moveTo>
                <a:lnTo>
                  <a:pt x="3002188" y="3748853"/>
                </a:lnTo>
                <a:lnTo>
                  <a:pt x="3002003" y="3792059"/>
                </a:lnTo>
                <a:cubicBezTo>
                  <a:pt x="2974419" y="3798819"/>
                  <a:pt x="2966168" y="3773930"/>
                  <a:pt x="2958208" y="3748677"/>
                </a:cubicBezTo>
                <a:close/>
                <a:moveTo>
                  <a:pt x="8660139" y="3729124"/>
                </a:moveTo>
                <a:cubicBezTo>
                  <a:pt x="8686745" y="3723142"/>
                  <a:pt x="8703806" y="3782037"/>
                  <a:pt x="8736214" y="3749997"/>
                </a:cubicBezTo>
                <a:cubicBezTo>
                  <a:pt x="8718085" y="3815630"/>
                  <a:pt x="8680865" y="3771776"/>
                  <a:pt x="8639645" y="3807972"/>
                </a:cubicBezTo>
                <a:cubicBezTo>
                  <a:pt x="8636654" y="3774647"/>
                  <a:pt x="8640781" y="3752686"/>
                  <a:pt x="8648081" y="3736114"/>
                </a:cubicBezTo>
                <a:cubicBezTo>
                  <a:pt x="8652343" y="3732157"/>
                  <a:pt x="8656339" y="3729978"/>
                  <a:pt x="8660139" y="3729124"/>
                </a:cubicBezTo>
                <a:close/>
                <a:moveTo>
                  <a:pt x="3315922" y="3729123"/>
                </a:moveTo>
                <a:cubicBezTo>
                  <a:pt x="3319722" y="3729977"/>
                  <a:pt x="3323718" y="3732156"/>
                  <a:pt x="3327981" y="3736113"/>
                </a:cubicBezTo>
                <a:cubicBezTo>
                  <a:pt x="3335280" y="3752685"/>
                  <a:pt x="3339407" y="3774646"/>
                  <a:pt x="3336416" y="3807971"/>
                </a:cubicBezTo>
                <a:cubicBezTo>
                  <a:pt x="3295196" y="3771775"/>
                  <a:pt x="3257975" y="3815629"/>
                  <a:pt x="3239847" y="3749996"/>
                </a:cubicBezTo>
                <a:cubicBezTo>
                  <a:pt x="3272254" y="3782036"/>
                  <a:pt x="3289315" y="3723141"/>
                  <a:pt x="3315922" y="3729123"/>
                </a:cubicBezTo>
                <a:close/>
                <a:moveTo>
                  <a:pt x="7987567" y="3696087"/>
                </a:moveTo>
                <a:cubicBezTo>
                  <a:pt x="7943833" y="3709008"/>
                  <a:pt x="7905834" y="3676041"/>
                  <a:pt x="7899734" y="3725102"/>
                </a:cubicBezTo>
                <a:cubicBezTo>
                  <a:pt x="7926715" y="3714335"/>
                  <a:pt x="7916783" y="3764596"/>
                  <a:pt x="7943833" y="3753641"/>
                </a:cubicBezTo>
                <a:cubicBezTo>
                  <a:pt x="7937488" y="3649174"/>
                  <a:pt x="7981348" y="3782901"/>
                  <a:pt x="7996487" y="3724625"/>
                </a:cubicBezTo>
                <a:cubicBezTo>
                  <a:pt x="7980029" y="3725643"/>
                  <a:pt x="7977874" y="3713795"/>
                  <a:pt x="7987567" y="3696087"/>
                </a:cubicBezTo>
                <a:close/>
                <a:moveTo>
                  <a:pt x="3988493" y="3696086"/>
                </a:moveTo>
                <a:cubicBezTo>
                  <a:pt x="3998186" y="3713794"/>
                  <a:pt x="3996032" y="3725642"/>
                  <a:pt x="3979573" y="3724624"/>
                </a:cubicBezTo>
                <a:cubicBezTo>
                  <a:pt x="3994712" y="3782900"/>
                  <a:pt x="4038572" y="3649173"/>
                  <a:pt x="4032227" y="3753640"/>
                </a:cubicBezTo>
                <a:cubicBezTo>
                  <a:pt x="4059277" y="3764595"/>
                  <a:pt x="4049345" y="3714334"/>
                  <a:pt x="4076326" y="3725101"/>
                </a:cubicBezTo>
                <a:cubicBezTo>
                  <a:pt x="4070226" y="3676040"/>
                  <a:pt x="4032227" y="3709007"/>
                  <a:pt x="3988493" y="3696086"/>
                </a:cubicBezTo>
                <a:close/>
                <a:moveTo>
                  <a:pt x="8194805" y="3691184"/>
                </a:moveTo>
                <a:cubicBezTo>
                  <a:pt x="8180070" y="3690667"/>
                  <a:pt x="8163809" y="3698624"/>
                  <a:pt x="8163778" y="3709605"/>
                </a:cubicBezTo>
                <a:cubicBezTo>
                  <a:pt x="8179355" y="3709247"/>
                  <a:pt x="8186240" y="3723362"/>
                  <a:pt x="8200021" y="3725897"/>
                </a:cubicBezTo>
                <a:cubicBezTo>
                  <a:pt x="8204615" y="3726742"/>
                  <a:pt x="8209974" y="3726301"/>
                  <a:pt x="8216677" y="3723607"/>
                </a:cubicBezTo>
                <a:cubicBezTo>
                  <a:pt x="8222749" y="3700691"/>
                  <a:pt x="8209540" y="3691700"/>
                  <a:pt x="8194805" y="3691184"/>
                </a:cubicBezTo>
                <a:close/>
                <a:moveTo>
                  <a:pt x="3781256" y="3691182"/>
                </a:moveTo>
                <a:cubicBezTo>
                  <a:pt x="3766521" y="3691699"/>
                  <a:pt x="3753312" y="3700690"/>
                  <a:pt x="3759383" y="3723606"/>
                </a:cubicBezTo>
                <a:cubicBezTo>
                  <a:pt x="3766086" y="3726300"/>
                  <a:pt x="3771445" y="3726741"/>
                  <a:pt x="3776040" y="3725896"/>
                </a:cubicBezTo>
                <a:cubicBezTo>
                  <a:pt x="3789820" y="3723361"/>
                  <a:pt x="3796706" y="3709246"/>
                  <a:pt x="3812282" y="3709604"/>
                </a:cubicBezTo>
                <a:cubicBezTo>
                  <a:pt x="3812251" y="3698623"/>
                  <a:pt x="3795990" y="3690666"/>
                  <a:pt x="3781256" y="3691182"/>
                </a:cubicBezTo>
                <a:close/>
                <a:moveTo>
                  <a:pt x="9550122" y="3644193"/>
                </a:moveTo>
                <a:cubicBezTo>
                  <a:pt x="9553999" y="3643404"/>
                  <a:pt x="9558345" y="3643789"/>
                  <a:pt x="9563183" y="3645644"/>
                </a:cubicBezTo>
                <a:cubicBezTo>
                  <a:pt x="9572041" y="3677235"/>
                  <a:pt x="9559835" y="3724801"/>
                  <a:pt x="9581017" y="3688662"/>
                </a:cubicBezTo>
                <a:cubicBezTo>
                  <a:pt x="9601898" y="3709668"/>
                  <a:pt x="9549960" y="3732402"/>
                  <a:pt x="9528363" y="3732044"/>
                </a:cubicBezTo>
                <a:cubicBezTo>
                  <a:pt x="9518777" y="3712778"/>
                  <a:pt x="9522985" y="3649718"/>
                  <a:pt x="9550122" y="3644193"/>
                </a:cubicBezTo>
                <a:close/>
                <a:moveTo>
                  <a:pt x="2425938" y="3644192"/>
                </a:moveTo>
                <a:cubicBezTo>
                  <a:pt x="2453075" y="3649716"/>
                  <a:pt x="2457283" y="3712777"/>
                  <a:pt x="2447698" y="3732043"/>
                </a:cubicBezTo>
                <a:cubicBezTo>
                  <a:pt x="2426100" y="3732401"/>
                  <a:pt x="2374163" y="3709667"/>
                  <a:pt x="2395044" y="3688661"/>
                </a:cubicBezTo>
                <a:cubicBezTo>
                  <a:pt x="2416226" y="3724800"/>
                  <a:pt x="2404020" y="3677234"/>
                  <a:pt x="2412878" y="3645643"/>
                </a:cubicBezTo>
                <a:cubicBezTo>
                  <a:pt x="2417717" y="3643789"/>
                  <a:pt x="2422062" y="3643404"/>
                  <a:pt x="2425938" y="3644192"/>
                </a:cubicBezTo>
                <a:close/>
                <a:moveTo>
                  <a:pt x="9087682" y="3619078"/>
                </a:moveTo>
                <a:cubicBezTo>
                  <a:pt x="9090133" y="3661198"/>
                  <a:pt x="9067938" y="3663352"/>
                  <a:pt x="9070507" y="3705415"/>
                </a:cubicBezTo>
                <a:cubicBezTo>
                  <a:pt x="9036347" y="3696684"/>
                  <a:pt x="9083316" y="3673409"/>
                  <a:pt x="9061292" y="3619197"/>
                </a:cubicBezTo>
                <a:close/>
                <a:moveTo>
                  <a:pt x="2888380" y="3619077"/>
                </a:moveTo>
                <a:lnTo>
                  <a:pt x="2914768" y="3619196"/>
                </a:lnTo>
                <a:cubicBezTo>
                  <a:pt x="2892744" y="3673408"/>
                  <a:pt x="2939714" y="3696683"/>
                  <a:pt x="2905554" y="3705414"/>
                </a:cubicBezTo>
                <a:cubicBezTo>
                  <a:pt x="2908124" y="3663351"/>
                  <a:pt x="2885927" y="3661197"/>
                  <a:pt x="2888380" y="3619077"/>
                </a:cubicBezTo>
                <a:close/>
                <a:moveTo>
                  <a:pt x="8894814" y="3591388"/>
                </a:moveTo>
                <a:cubicBezTo>
                  <a:pt x="8907266" y="3588157"/>
                  <a:pt x="8922388" y="3594484"/>
                  <a:pt x="8929179" y="3605553"/>
                </a:cubicBezTo>
                <a:cubicBezTo>
                  <a:pt x="8922596" y="3615786"/>
                  <a:pt x="8913160" y="3629098"/>
                  <a:pt x="8903493" y="3636824"/>
                </a:cubicBezTo>
                <a:cubicBezTo>
                  <a:pt x="8898662" y="3640688"/>
                  <a:pt x="8893775" y="3643155"/>
                  <a:pt x="8889161" y="3643141"/>
                </a:cubicBezTo>
                <a:cubicBezTo>
                  <a:pt x="8884547" y="3643128"/>
                  <a:pt x="8880206" y="3640634"/>
                  <a:pt x="8876468" y="3634575"/>
                </a:cubicBezTo>
                <a:cubicBezTo>
                  <a:pt x="8872579" y="3607409"/>
                  <a:pt x="8882362" y="3594620"/>
                  <a:pt x="8894814" y="3591388"/>
                </a:cubicBezTo>
                <a:close/>
                <a:moveTo>
                  <a:pt x="3081247" y="3591387"/>
                </a:moveTo>
                <a:cubicBezTo>
                  <a:pt x="3093699" y="3594619"/>
                  <a:pt x="3103481" y="3607409"/>
                  <a:pt x="3099593" y="3634574"/>
                </a:cubicBezTo>
                <a:cubicBezTo>
                  <a:pt x="3095855" y="3640633"/>
                  <a:pt x="3091514" y="3643127"/>
                  <a:pt x="3086900" y="3643140"/>
                </a:cubicBezTo>
                <a:cubicBezTo>
                  <a:pt x="3082286" y="3643154"/>
                  <a:pt x="3077399" y="3640687"/>
                  <a:pt x="3072568" y="3636823"/>
                </a:cubicBezTo>
                <a:cubicBezTo>
                  <a:pt x="3062899" y="3629097"/>
                  <a:pt x="3053464" y="3615785"/>
                  <a:pt x="3046882" y="3605552"/>
                </a:cubicBezTo>
                <a:cubicBezTo>
                  <a:pt x="3053673" y="3594484"/>
                  <a:pt x="3068795" y="3588156"/>
                  <a:pt x="3081247" y="3591387"/>
                </a:cubicBezTo>
                <a:close/>
                <a:moveTo>
                  <a:pt x="8823337" y="3563013"/>
                </a:moveTo>
                <a:cubicBezTo>
                  <a:pt x="8821239" y="3578510"/>
                  <a:pt x="8805861" y="3572706"/>
                  <a:pt x="8805861" y="3591790"/>
                </a:cubicBezTo>
                <a:cubicBezTo>
                  <a:pt x="8804303" y="3604058"/>
                  <a:pt x="8809335" y="3605195"/>
                  <a:pt x="8814656" y="3606150"/>
                </a:cubicBezTo>
                <a:cubicBezTo>
                  <a:pt x="8810528" y="3637057"/>
                  <a:pt x="8796810" y="3646913"/>
                  <a:pt x="8782178" y="3644155"/>
                </a:cubicBezTo>
                <a:cubicBezTo>
                  <a:pt x="8767548" y="3641397"/>
                  <a:pt x="8752007" y="3626019"/>
                  <a:pt x="8744230" y="3606452"/>
                </a:cubicBezTo>
                <a:cubicBezTo>
                  <a:pt x="8740586" y="3571927"/>
                  <a:pt x="8784440" y="3614172"/>
                  <a:pt x="8770444" y="3563252"/>
                </a:cubicBezTo>
                <a:close/>
                <a:moveTo>
                  <a:pt x="3152724" y="3563012"/>
                </a:moveTo>
                <a:lnTo>
                  <a:pt x="3205617" y="3563251"/>
                </a:lnTo>
                <a:cubicBezTo>
                  <a:pt x="3191621" y="3614171"/>
                  <a:pt x="3235475" y="3571926"/>
                  <a:pt x="3231831" y="3606451"/>
                </a:cubicBezTo>
                <a:cubicBezTo>
                  <a:pt x="3224054" y="3626018"/>
                  <a:pt x="3208513" y="3641396"/>
                  <a:pt x="3193882" y="3644154"/>
                </a:cubicBezTo>
                <a:cubicBezTo>
                  <a:pt x="3179252" y="3646912"/>
                  <a:pt x="3165533" y="3637056"/>
                  <a:pt x="3161406" y="3606149"/>
                </a:cubicBezTo>
                <a:cubicBezTo>
                  <a:pt x="3166726" y="3605194"/>
                  <a:pt x="3171758" y="3604057"/>
                  <a:pt x="3170200" y="3591789"/>
                </a:cubicBezTo>
                <a:cubicBezTo>
                  <a:pt x="3170200" y="3572705"/>
                  <a:pt x="3154821" y="3578509"/>
                  <a:pt x="3152724" y="3563012"/>
                </a:cubicBezTo>
                <a:close/>
                <a:moveTo>
                  <a:pt x="10002967" y="3557510"/>
                </a:moveTo>
                <a:cubicBezTo>
                  <a:pt x="10002904" y="3604774"/>
                  <a:pt x="9978135" y="3612558"/>
                  <a:pt x="9950375" y="3615070"/>
                </a:cubicBezTo>
                <a:cubicBezTo>
                  <a:pt x="9953541" y="3590716"/>
                  <a:pt x="9943371" y="3587964"/>
                  <a:pt x="9932604" y="3586526"/>
                </a:cubicBezTo>
                <a:cubicBezTo>
                  <a:pt x="9948818" y="3565105"/>
                  <a:pt x="9974304" y="3558886"/>
                  <a:pt x="10002967" y="3557510"/>
                </a:cubicBezTo>
                <a:close/>
                <a:moveTo>
                  <a:pt x="1973093" y="3557509"/>
                </a:moveTo>
                <a:cubicBezTo>
                  <a:pt x="2001758" y="3558885"/>
                  <a:pt x="2027244" y="3565104"/>
                  <a:pt x="2043455" y="3586525"/>
                </a:cubicBezTo>
                <a:cubicBezTo>
                  <a:pt x="2032690" y="3587963"/>
                  <a:pt x="2022519" y="3590715"/>
                  <a:pt x="2025686" y="3615069"/>
                </a:cubicBezTo>
                <a:cubicBezTo>
                  <a:pt x="1997926" y="3612557"/>
                  <a:pt x="1973156" y="3604773"/>
                  <a:pt x="1973093" y="3557509"/>
                </a:cubicBezTo>
                <a:close/>
                <a:moveTo>
                  <a:pt x="7970358" y="3537633"/>
                </a:moveTo>
                <a:cubicBezTo>
                  <a:pt x="7951802" y="3540323"/>
                  <a:pt x="7935835" y="3552650"/>
                  <a:pt x="7951786" y="3567021"/>
                </a:cubicBezTo>
                <a:cubicBezTo>
                  <a:pt x="7952326" y="3558163"/>
                  <a:pt x="7953042" y="3550148"/>
                  <a:pt x="7960524" y="3552598"/>
                </a:cubicBezTo>
                <a:cubicBezTo>
                  <a:pt x="7953764" y="3570281"/>
                  <a:pt x="7961290" y="3580828"/>
                  <a:pt x="7970053" y="3583473"/>
                </a:cubicBezTo>
                <a:cubicBezTo>
                  <a:pt x="7978816" y="3586111"/>
                  <a:pt x="7988823" y="3580847"/>
                  <a:pt x="7987033" y="3566901"/>
                </a:cubicBezTo>
                <a:cubicBezTo>
                  <a:pt x="7942451" y="3538658"/>
                  <a:pt x="8005162" y="3581739"/>
                  <a:pt x="8004559" y="3552422"/>
                </a:cubicBezTo>
                <a:cubicBezTo>
                  <a:pt x="8002406" y="3544912"/>
                  <a:pt x="7996259" y="3540473"/>
                  <a:pt x="7988693" y="3538437"/>
                </a:cubicBezTo>
                <a:cubicBezTo>
                  <a:pt x="7983018" y="3536911"/>
                  <a:pt x="7976544" y="3536736"/>
                  <a:pt x="7970358" y="3537633"/>
                </a:cubicBezTo>
                <a:close/>
                <a:moveTo>
                  <a:pt x="4005702" y="3537632"/>
                </a:moveTo>
                <a:cubicBezTo>
                  <a:pt x="3999516" y="3536736"/>
                  <a:pt x="3993044" y="3536910"/>
                  <a:pt x="3987368" y="3538436"/>
                </a:cubicBezTo>
                <a:cubicBezTo>
                  <a:pt x="3979801" y="3540472"/>
                  <a:pt x="3973654" y="3544911"/>
                  <a:pt x="3971501" y="3552421"/>
                </a:cubicBezTo>
                <a:cubicBezTo>
                  <a:pt x="3970898" y="3581738"/>
                  <a:pt x="4033609" y="3538657"/>
                  <a:pt x="3989027" y="3566900"/>
                </a:cubicBezTo>
                <a:cubicBezTo>
                  <a:pt x="3987237" y="3580846"/>
                  <a:pt x="3997244" y="3586110"/>
                  <a:pt x="4006007" y="3583472"/>
                </a:cubicBezTo>
                <a:cubicBezTo>
                  <a:pt x="4014770" y="3580827"/>
                  <a:pt x="4022296" y="3570280"/>
                  <a:pt x="4015537" y="3552597"/>
                </a:cubicBezTo>
                <a:cubicBezTo>
                  <a:pt x="4023018" y="3550147"/>
                  <a:pt x="4023734" y="3558162"/>
                  <a:pt x="4024274" y="3567020"/>
                </a:cubicBezTo>
                <a:cubicBezTo>
                  <a:pt x="4040225" y="3552649"/>
                  <a:pt x="4024258" y="3540322"/>
                  <a:pt x="4005702" y="3537632"/>
                </a:cubicBezTo>
                <a:close/>
                <a:moveTo>
                  <a:pt x="11574575" y="3526821"/>
                </a:moveTo>
                <a:cubicBezTo>
                  <a:pt x="11585734" y="3526933"/>
                  <a:pt x="11598269" y="3532408"/>
                  <a:pt x="11613881" y="3535549"/>
                </a:cubicBezTo>
                <a:cubicBezTo>
                  <a:pt x="11602963" y="3555267"/>
                  <a:pt x="11594495" y="3558289"/>
                  <a:pt x="11584199" y="3556706"/>
                </a:cubicBezTo>
                <a:cubicBezTo>
                  <a:pt x="11573897" y="3555129"/>
                  <a:pt x="11561767" y="3548954"/>
                  <a:pt x="11543519" y="3550267"/>
                </a:cubicBezTo>
                <a:cubicBezTo>
                  <a:pt x="11553632" y="3531959"/>
                  <a:pt x="11563416" y="3526709"/>
                  <a:pt x="11574575" y="3526821"/>
                </a:cubicBezTo>
                <a:close/>
                <a:moveTo>
                  <a:pt x="401487" y="3526820"/>
                </a:moveTo>
                <a:cubicBezTo>
                  <a:pt x="412646" y="3526708"/>
                  <a:pt x="422430" y="3531958"/>
                  <a:pt x="432544" y="3550266"/>
                </a:cubicBezTo>
                <a:cubicBezTo>
                  <a:pt x="414294" y="3548953"/>
                  <a:pt x="402164" y="3555128"/>
                  <a:pt x="391862" y="3556705"/>
                </a:cubicBezTo>
                <a:cubicBezTo>
                  <a:pt x="381568" y="3558288"/>
                  <a:pt x="373098" y="3555266"/>
                  <a:pt x="362180" y="3535548"/>
                </a:cubicBezTo>
                <a:cubicBezTo>
                  <a:pt x="377794" y="3532407"/>
                  <a:pt x="390328" y="3526932"/>
                  <a:pt x="401487" y="3526820"/>
                </a:cubicBezTo>
                <a:close/>
                <a:moveTo>
                  <a:pt x="8083603" y="3509040"/>
                </a:moveTo>
                <a:cubicBezTo>
                  <a:pt x="8053345" y="3507891"/>
                  <a:pt x="8052356" y="3574768"/>
                  <a:pt x="8079398" y="3581763"/>
                </a:cubicBezTo>
                <a:cubicBezTo>
                  <a:pt x="8083260" y="3582762"/>
                  <a:pt x="8087695" y="3582539"/>
                  <a:pt x="8092699" y="3580721"/>
                </a:cubicBezTo>
                <a:cubicBezTo>
                  <a:pt x="8096167" y="3546140"/>
                  <a:pt x="8076480" y="3549607"/>
                  <a:pt x="8083603" y="3509040"/>
                </a:cubicBezTo>
                <a:close/>
                <a:moveTo>
                  <a:pt x="3892457" y="3509039"/>
                </a:moveTo>
                <a:cubicBezTo>
                  <a:pt x="3899580" y="3549606"/>
                  <a:pt x="3879893" y="3546139"/>
                  <a:pt x="3883361" y="3580720"/>
                </a:cubicBezTo>
                <a:cubicBezTo>
                  <a:pt x="3888365" y="3582538"/>
                  <a:pt x="3892800" y="3582761"/>
                  <a:pt x="3896663" y="3581762"/>
                </a:cubicBezTo>
                <a:cubicBezTo>
                  <a:pt x="3923704" y="3574767"/>
                  <a:pt x="3922716" y="3507890"/>
                  <a:pt x="3892457" y="3509039"/>
                </a:cubicBezTo>
                <a:close/>
                <a:moveTo>
                  <a:pt x="9214870" y="3481324"/>
                </a:moveTo>
                <a:lnTo>
                  <a:pt x="9221044" y="3484497"/>
                </a:lnTo>
                <a:lnTo>
                  <a:pt x="9219135" y="3489239"/>
                </a:lnTo>
                <a:close/>
                <a:moveTo>
                  <a:pt x="2761192" y="3481323"/>
                </a:moveTo>
                <a:lnTo>
                  <a:pt x="2756926" y="3489238"/>
                </a:lnTo>
                <a:lnTo>
                  <a:pt x="2755016" y="3484496"/>
                </a:lnTo>
                <a:close/>
                <a:moveTo>
                  <a:pt x="7960222" y="3480803"/>
                </a:moveTo>
                <a:cubicBezTo>
                  <a:pt x="7948647" y="3490720"/>
                  <a:pt x="7929699" y="3488655"/>
                  <a:pt x="7917237" y="3497050"/>
                </a:cubicBezTo>
                <a:lnTo>
                  <a:pt x="7909862" y="3506627"/>
                </a:lnTo>
                <a:lnTo>
                  <a:pt x="7908756" y="3510282"/>
                </a:lnTo>
                <a:lnTo>
                  <a:pt x="7923754" y="3516251"/>
                </a:lnTo>
                <a:cubicBezTo>
                  <a:pt x="7930207" y="3519260"/>
                  <a:pt x="7937387" y="3522589"/>
                  <a:pt x="7944423" y="3524662"/>
                </a:cubicBezTo>
                <a:cubicBezTo>
                  <a:pt x="7951462" y="3526739"/>
                  <a:pt x="7958358" y="3527560"/>
                  <a:pt x="7964243" y="3525551"/>
                </a:cubicBezTo>
                <a:cubicBezTo>
                  <a:pt x="7970127" y="3523543"/>
                  <a:pt x="7975000" y="3518704"/>
                  <a:pt x="7977993" y="3509460"/>
                </a:cubicBezTo>
                <a:cubicBezTo>
                  <a:pt x="7967226" y="3507846"/>
                  <a:pt x="7956993" y="3505214"/>
                  <a:pt x="7960222" y="3480803"/>
                </a:cubicBezTo>
                <a:close/>
                <a:moveTo>
                  <a:pt x="4015838" y="3480802"/>
                </a:moveTo>
                <a:cubicBezTo>
                  <a:pt x="4019067" y="3505213"/>
                  <a:pt x="4008835" y="3507845"/>
                  <a:pt x="3998067" y="3509459"/>
                </a:cubicBezTo>
                <a:cubicBezTo>
                  <a:pt x="4001060" y="3518703"/>
                  <a:pt x="4005933" y="3523542"/>
                  <a:pt x="4011818" y="3525550"/>
                </a:cubicBezTo>
                <a:cubicBezTo>
                  <a:pt x="4017702" y="3527559"/>
                  <a:pt x="4024598" y="3526738"/>
                  <a:pt x="4031637" y="3524661"/>
                </a:cubicBezTo>
                <a:cubicBezTo>
                  <a:pt x="4038673" y="3522588"/>
                  <a:pt x="4045854" y="3519259"/>
                  <a:pt x="4052306" y="3516250"/>
                </a:cubicBezTo>
                <a:lnTo>
                  <a:pt x="4067304" y="3510281"/>
                </a:lnTo>
                <a:lnTo>
                  <a:pt x="4066196" y="3506625"/>
                </a:lnTo>
                <a:lnTo>
                  <a:pt x="4058823" y="3497049"/>
                </a:lnTo>
                <a:cubicBezTo>
                  <a:pt x="4046361" y="3488654"/>
                  <a:pt x="4027414" y="3490719"/>
                  <a:pt x="4015838" y="3480802"/>
                </a:cubicBezTo>
                <a:close/>
                <a:moveTo>
                  <a:pt x="8136194" y="3479961"/>
                </a:moveTo>
                <a:cubicBezTo>
                  <a:pt x="8119146" y="3473321"/>
                  <a:pt x="8091499" y="3518795"/>
                  <a:pt x="8109993" y="3523105"/>
                </a:cubicBezTo>
                <a:cubicBezTo>
                  <a:pt x="8110527" y="3514486"/>
                  <a:pt x="8111249" y="3506169"/>
                  <a:pt x="8118788" y="3508801"/>
                </a:cubicBezTo>
                <a:cubicBezTo>
                  <a:pt x="8116840" y="3531152"/>
                  <a:pt x="8122808" y="3544569"/>
                  <a:pt x="8129580" y="3547453"/>
                </a:cubicBezTo>
                <a:cubicBezTo>
                  <a:pt x="8136345" y="3550342"/>
                  <a:pt x="8143915" y="3542697"/>
                  <a:pt x="8145171" y="3522922"/>
                </a:cubicBezTo>
                <a:cubicBezTo>
                  <a:pt x="8138293" y="3519813"/>
                  <a:pt x="8127877" y="3522746"/>
                  <a:pt x="8127519" y="3508744"/>
                </a:cubicBezTo>
                <a:cubicBezTo>
                  <a:pt x="8134341" y="3505390"/>
                  <a:pt x="8137696" y="3496595"/>
                  <a:pt x="8136194" y="3479961"/>
                </a:cubicBezTo>
                <a:close/>
                <a:moveTo>
                  <a:pt x="3839866" y="3479960"/>
                </a:moveTo>
                <a:cubicBezTo>
                  <a:pt x="3838364" y="3496594"/>
                  <a:pt x="3841719" y="3505389"/>
                  <a:pt x="3848541" y="3508743"/>
                </a:cubicBezTo>
                <a:cubicBezTo>
                  <a:pt x="3848183" y="3522745"/>
                  <a:pt x="3837767" y="3519812"/>
                  <a:pt x="3830889" y="3522921"/>
                </a:cubicBezTo>
                <a:cubicBezTo>
                  <a:pt x="3832145" y="3542696"/>
                  <a:pt x="3839715" y="3550341"/>
                  <a:pt x="3846480" y="3547452"/>
                </a:cubicBezTo>
                <a:cubicBezTo>
                  <a:pt x="3853252" y="3544568"/>
                  <a:pt x="3859220" y="3531151"/>
                  <a:pt x="3857272" y="3508800"/>
                </a:cubicBezTo>
                <a:cubicBezTo>
                  <a:pt x="3864811" y="3506168"/>
                  <a:pt x="3865533" y="3514485"/>
                  <a:pt x="3866068" y="3523104"/>
                </a:cubicBezTo>
                <a:cubicBezTo>
                  <a:pt x="3884561" y="3518794"/>
                  <a:pt x="3856915" y="3473320"/>
                  <a:pt x="3839866" y="3479960"/>
                </a:cubicBezTo>
                <a:close/>
                <a:moveTo>
                  <a:pt x="9174980" y="3460814"/>
                </a:moveTo>
                <a:cubicBezTo>
                  <a:pt x="9185866" y="3459708"/>
                  <a:pt x="9196564" y="3458974"/>
                  <a:pt x="9204705" y="3462441"/>
                </a:cubicBezTo>
                <a:lnTo>
                  <a:pt x="9214870" y="3481324"/>
                </a:lnTo>
                <a:close/>
                <a:moveTo>
                  <a:pt x="2801079" y="3460813"/>
                </a:moveTo>
                <a:lnTo>
                  <a:pt x="2761192" y="3481323"/>
                </a:lnTo>
                <a:lnTo>
                  <a:pt x="2771356" y="3462440"/>
                </a:lnTo>
                <a:cubicBezTo>
                  <a:pt x="2779495" y="3458973"/>
                  <a:pt x="2790196" y="3459707"/>
                  <a:pt x="2801079" y="3460813"/>
                </a:cubicBezTo>
                <a:close/>
                <a:moveTo>
                  <a:pt x="8699536" y="3448671"/>
                </a:moveTo>
                <a:cubicBezTo>
                  <a:pt x="8681525" y="3493724"/>
                  <a:pt x="8705641" y="3467278"/>
                  <a:pt x="8725926" y="3462849"/>
                </a:cubicBezTo>
                <a:cubicBezTo>
                  <a:pt x="8709768" y="3508085"/>
                  <a:pt x="8713298" y="3547937"/>
                  <a:pt x="8752610" y="3520108"/>
                </a:cubicBezTo>
                <a:cubicBezTo>
                  <a:pt x="8750531" y="3534679"/>
                  <a:pt x="8744464" y="3542047"/>
                  <a:pt x="8736279" y="3545118"/>
                </a:cubicBezTo>
                <a:cubicBezTo>
                  <a:pt x="8728095" y="3548188"/>
                  <a:pt x="8717793" y="3546960"/>
                  <a:pt x="8707243" y="3544337"/>
                </a:cubicBezTo>
                <a:cubicBezTo>
                  <a:pt x="8686149" y="3539092"/>
                  <a:pt x="8664056" y="3528281"/>
                  <a:pt x="8655920" y="3535128"/>
                </a:cubicBezTo>
                <a:cubicBezTo>
                  <a:pt x="8664652" y="3496897"/>
                  <a:pt x="8669979" y="3453157"/>
                  <a:pt x="8699536" y="3448671"/>
                </a:cubicBezTo>
                <a:close/>
                <a:moveTo>
                  <a:pt x="3276526" y="3448670"/>
                </a:moveTo>
                <a:cubicBezTo>
                  <a:pt x="3306082" y="3453156"/>
                  <a:pt x="3311409" y="3496896"/>
                  <a:pt x="3320141" y="3535127"/>
                </a:cubicBezTo>
                <a:cubicBezTo>
                  <a:pt x="3312006" y="3528280"/>
                  <a:pt x="3289912" y="3539091"/>
                  <a:pt x="3268818" y="3544336"/>
                </a:cubicBezTo>
                <a:cubicBezTo>
                  <a:pt x="3258268" y="3546959"/>
                  <a:pt x="3247965" y="3548187"/>
                  <a:pt x="3239782" y="3545116"/>
                </a:cubicBezTo>
                <a:cubicBezTo>
                  <a:pt x="3231598" y="3542046"/>
                  <a:pt x="3225531" y="3534678"/>
                  <a:pt x="3223451" y="3520107"/>
                </a:cubicBezTo>
                <a:cubicBezTo>
                  <a:pt x="3262762" y="3547936"/>
                  <a:pt x="3266293" y="3508084"/>
                  <a:pt x="3250136" y="3462848"/>
                </a:cubicBezTo>
                <a:cubicBezTo>
                  <a:pt x="3270419" y="3467277"/>
                  <a:pt x="3294536" y="3493723"/>
                  <a:pt x="3276526" y="3448670"/>
                </a:cubicBezTo>
                <a:close/>
                <a:moveTo>
                  <a:pt x="8778817" y="3448250"/>
                </a:moveTo>
                <a:cubicBezTo>
                  <a:pt x="8796350" y="3526754"/>
                  <a:pt x="8833865" y="3466436"/>
                  <a:pt x="8875809" y="3490734"/>
                </a:cubicBezTo>
                <a:cubicBezTo>
                  <a:pt x="8849664" y="3475652"/>
                  <a:pt x="8889509" y="3568937"/>
                  <a:pt x="8902312" y="3519335"/>
                </a:cubicBezTo>
                <a:cubicBezTo>
                  <a:pt x="8899441" y="3548351"/>
                  <a:pt x="8904353" y="3564326"/>
                  <a:pt x="8920146" y="3562416"/>
                </a:cubicBezTo>
                <a:cubicBezTo>
                  <a:pt x="8909929" y="3566320"/>
                  <a:pt x="8899124" y="3568778"/>
                  <a:pt x="8888434" y="3569254"/>
                </a:cubicBezTo>
                <a:cubicBezTo>
                  <a:pt x="8877744" y="3569730"/>
                  <a:pt x="8867168" y="3568224"/>
                  <a:pt x="8857409" y="3564200"/>
                </a:cubicBezTo>
                <a:cubicBezTo>
                  <a:pt x="8837892" y="3556147"/>
                  <a:pt x="8821628" y="3538036"/>
                  <a:pt x="8814241" y="3505572"/>
                </a:cubicBezTo>
                <a:cubicBezTo>
                  <a:pt x="8787310" y="3495163"/>
                  <a:pt x="8788510" y="3530461"/>
                  <a:pt x="8761524" y="3520052"/>
                </a:cubicBezTo>
                <a:cubicBezTo>
                  <a:pt x="8783366" y="3491212"/>
                  <a:pt x="8726879" y="3453697"/>
                  <a:pt x="8778817" y="3448250"/>
                </a:cubicBezTo>
                <a:close/>
                <a:moveTo>
                  <a:pt x="3197244" y="3448249"/>
                </a:moveTo>
                <a:cubicBezTo>
                  <a:pt x="3249182" y="3453696"/>
                  <a:pt x="3192695" y="3491211"/>
                  <a:pt x="3214537" y="3520051"/>
                </a:cubicBezTo>
                <a:cubicBezTo>
                  <a:pt x="3187551" y="3530460"/>
                  <a:pt x="3188751" y="3495162"/>
                  <a:pt x="3161820" y="3505571"/>
                </a:cubicBezTo>
                <a:cubicBezTo>
                  <a:pt x="3154433" y="3538035"/>
                  <a:pt x="3138169" y="3556146"/>
                  <a:pt x="3118651" y="3564199"/>
                </a:cubicBezTo>
                <a:cubicBezTo>
                  <a:pt x="3108893" y="3568223"/>
                  <a:pt x="3098317" y="3569729"/>
                  <a:pt x="3087627" y="3569253"/>
                </a:cubicBezTo>
                <a:cubicBezTo>
                  <a:pt x="3076938" y="3568777"/>
                  <a:pt x="3066132" y="3566319"/>
                  <a:pt x="3055916" y="3562415"/>
                </a:cubicBezTo>
                <a:cubicBezTo>
                  <a:pt x="3071708" y="3564325"/>
                  <a:pt x="3076620" y="3548350"/>
                  <a:pt x="3073748" y="3519334"/>
                </a:cubicBezTo>
                <a:cubicBezTo>
                  <a:pt x="3086552" y="3568936"/>
                  <a:pt x="3126397" y="3475651"/>
                  <a:pt x="3100251" y="3490733"/>
                </a:cubicBezTo>
                <a:cubicBezTo>
                  <a:pt x="3142196" y="3466435"/>
                  <a:pt x="3179710" y="3526753"/>
                  <a:pt x="3197244" y="3448249"/>
                </a:cubicBezTo>
                <a:close/>
                <a:moveTo>
                  <a:pt x="9236491" y="3446215"/>
                </a:moveTo>
                <a:cubicBezTo>
                  <a:pt x="9261141" y="3459200"/>
                  <a:pt x="9315593" y="3498273"/>
                  <a:pt x="9342277" y="3460035"/>
                </a:cubicBezTo>
                <a:cubicBezTo>
                  <a:pt x="9347031" y="3491403"/>
                  <a:pt x="9324602" y="3504733"/>
                  <a:pt x="9294742" y="3507124"/>
                </a:cubicBezTo>
                <a:cubicBezTo>
                  <a:pt x="9284790" y="3507921"/>
                  <a:pt x="9274011" y="3507502"/>
                  <a:pt x="9263139" y="3506131"/>
                </a:cubicBezTo>
                <a:lnTo>
                  <a:pt x="9221044" y="3484497"/>
                </a:lnTo>
                <a:close/>
                <a:moveTo>
                  <a:pt x="2739570" y="3446214"/>
                </a:moveTo>
                <a:lnTo>
                  <a:pt x="2755016" y="3484496"/>
                </a:lnTo>
                <a:lnTo>
                  <a:pt x="2712922" y="3506130"/>
                </a:lnTo>
                <a:cubicBezTo>
                  <a:pt x="2702050" y="3507501"/>
                  <a:pt x="2691272" y="3507920"/>
                  <a:pt x="2681320" y="3507123"/>
                </a:cubicBezTo>
                <a:cubicBezTo>
                  <a:pt x="2651460" y="3504732"/>
                  <a:pt x="2629030" y="3491402"/>
                  <a:pt x="2633784" y="3460034"/>
                </a:cubicBezTo>
                <a:cubicBezTo>
                  <a:pt x="2660467" y="3498272"/>
                  <a:pt x="2714920" y="3459199"/>
                  <a:pt x="2739570" y="3446214"/>
                </a:cubicBezTo>
                <a:close/>
                <a:moveTo>
                  <a:pt x="11502287" y="3405147"/>
                </a:moveTo>
                <a:cubicBezTo>
                  <a:pt x="11513424" y="3406486"/>
                  <a:pt x="11526378" y="3410764"/>
                  <a:pt x="11534127" y="3406665"/>
                </a:cubicBezTo>
                <a:cubicBezTo>
                  <a:pt x="11500382" y="3466681"/>
                  <a:pt x="11571881" y="3440530"/>
                  <a:pt x="11569726" y="3492707"/>
                </a:cubicBezTo>
                <a:cubicBezTo>
                  <a:pt x="11508579" y="3481934"/>
                  <a:pt x="11436000" y="3506470"/>
                  <a:pt x="11367244" y="3507903"/>
                </a:cubicBezTo>
                <a:cubicBezTo>
                  <a:pt x="11368564" y="3491331"/>
                  <a:pt x="11365215" y="3482417"/>
                  <a:pt x="11358394" y="3479182"/>
                </a:cubicBezTo>
                <a:cubicBezTo>
                  <a:pt x="11396147" y="3427904"/>
                  <a:pt x="11432525" y="3480200"/>
                  <a:pt x="11472792" y="3478648"/>
                </a:cubicBezTo>
                <a:cubicBezTo>
                  <a:pt x="11473156" y="3457347"/>
                  <a:pt x="11517612" y="3414203"/>
                  <a:pt x="11481353" y="3421264"/>
                </a:cubicBezTo>
                <a:cubicBezTo>
                  <a:pt x="11481831" y="3405408"/>
                  <a:pt x="11491150" y="3403809"/>
                  <a:pt x="11502287" y="3405147"/>
                </a:cubicBezTo>
                <a:close/>
                <a:moveTo>
                  <a:pt x="473774" y="3405147"/>
                </a:moveTo>
                <a:cubicBezTo>
                  <a:pt x="484911" y="3403808"/>
                  <a:pt x="494230" y="3405407"/>
                  <a:pt x="494708" y="3421263"/>
                </a:cubicBezTo>
                <a:cubicBezTo>
                  <a:pt x="458448" y="3414202"/>
                  <a:pt x="502904" y="3457346"/>
                  <a:pt x="503270" y="3478647"/>
                </a:cubicBezTo>
                <a:cubicBezTo>
                  <a:pt x="543536" y="3480199"/>
                  <a:pt x="579914" y="3427903"/>
                  <a:pt x="617668" y="3479181"/>
                </a:cubicBezTo>
                <a:cubicBezTo>
                  <a:pt x="610848" y="3482416"/>
                  <a:pt x="607496" y="3491330"/>
                  <a:pt x="608816" y="3507902"/>
                </a:cubicBezTo>
                <a:cubicBezTo>
                  <a:pt x="540062" y="3506469"/>
                  <a:pt x="467484" y="3481933"/>
                  <a:pt x="406336" y="3492706"/>
                </a:cubicBezTo>
                <a:cubicBezTo>
                  <a:pt x="404180" y="3440529"/>
                  <a:pt x="475680" y="3466680"/>
                  <a:pt x="441936" y="3406664"/>
                </a:cubicBezTo>
                <a:cubicBezTo>
                  <a:pt x="449684" y="3410763"/>
                  <a:pt x="462638" y="3406485"/>
                  <a:pt x="473774" y="3405147"/>
                </a:cubicBezTo>
                <a:close/>
                <a:moveTo>
                  <a:pt x="10867511" y="3374654"/>
                </a:moveTo>
                <a:cubicBezTo>
                  <a:pt x="10882575" y="3374849"/>
                  <a:pt x="10901168" y="3381955"/>
                  <a:pt x="10926451" y="3380759"/>
                </a:cubicBezTo>
                <a:cubicBezTo>
                  <a:pt x="10924653" y="3434845"/>
                  <a:pt x="10890549" y="3437000"/>
                  <a:pt x="10865177" y="3452918"/>
                </a:cubicBezTo>
                <a:cubicBezTo>
                  <a:pt x="10867690" y="3415045"/>
                  <a:pt x="10846627" y="3415937"/>
                  <a:pt x="10829754" y="3410013"/>
                </a:cubicBezTo>
                <a:cubicBezTo>
                  <a:pt x="10840913" y="3381173"/>
                  <a:pt x="10852447" y="3374458"/>
                  <a:pt x="10867511" y="3374654"/>
                </a:cubicBezTo>
                <a:close/>
                <a:moveTo>
                  <a:pt x="1108551" y="3374653"/>
                </a:moveTo>
                <a:cubicBezTo>
                  <a:pt x="1123614" y="3374457"/>
                  <a:pt x="1135148" y="3381172"/>
                  <a:pt x="1146308" y="3410012"/>
                </a:cubicBezTo>
                <a:cubicBezTo>
                  <a:pt x="1129434" y="3415936"/>
                  <a:pt x="1108372" y="3415044"/>
                  <a:pt x="1110884" y="3452917"/>
                </a:cubicBezTo>
                <a:cubicBezTo>
                  <a:pt x="1085512" y="3436999"/>
                  <a:pt x="1051408" y="3434844"/>
                  <a:pt x="1049612" y="3380758"/>
                </a:cubicBezTo>
                <a:cubicBezTo>
                  <a:pt x="1074893" y="3381954"/>
                  <a:pt x="1093487" y="3374848"/>
                  <a:pt x="1108551" y="3374653"/>
                </a:cubicBezTo>
                <a:close/>
                <a:moveTo>
                  <a:pt x="10803188" y="3367052"/>
                </a:moveTo>
                <a:cubicBezTo>
                  <a:pt x="10776804" y="3386023"/>
                  <a:pt x="10796907" y="3412827"/>
                  <a:pt x="10821079" y="3424436"/>
                </a:cubicBezTo>
                <a:cubicBezTo>
                  <a:pt x="10783388" y="3469671"/>
                  <a:pt x="10731984" y="3370764"/>
                  <a:pt x="10733127" y="3453515"/>
                </a:cubicBezTo>
                <a:cubicBezTo>
                  <a:pt x="10667664" y="3459382"/>
                  <a:pt x="10599532" y="3467561"/>
                  <a:pt x="10537800" y="3468604"/>
                </a:cubicBezTo>
                <a:cubicBezTo>
                  <a:pt x="10476075" y="3469640"/>
                  <a:pt x="10420757" y="3463540"/>
                  <a:pt x="10380937" y="3440832"/>
                </a:cubicBezTo>
                <a:cubicBezTo>
                  <a:pt x="10406906" y="3379798"/>
                  <a:pt x="10507371" y="3472184"/>
                  <a:pt x="10530287" y="3382612"/>
                </a:cubicBezTo>
                <a:cubicBezTo>
                  <a:pt x="10648517" y="3403493"/>
                  <a:pt x="10732404" y="3356165"/>
                  <a:pt x="10803188" y="3367052"/>
                </a:cubicBezTo>
                <a:close/>
                <a:moveTo>
                  <a:pt x="1172872" y="3367051"/>
                </a:moveTo>
                <a:cubicBezTo>
                  <a:pt x="1243656" y="3356164"/>
                  <a:pt x="1327543" y="3403492"/>
                  <a:pt x="1445774" y="3382611"/>
                </a:cubicBezTo>
                <a:cubicBezTo>
                  <a:pt x="1468690" y="3472183"/>
                  <a:pt x="1569156" y="3379797"/>
                  <a:pt x="1595124" y="3440831"/>
                </a:cubicBezTo>
                <a:cubicBezTo>
                  <a:pt x="1555303" y="3463539"/>
                  <a:pt x="1499986" y="3469639"/>
                  <a:pt x="1438260" y="3468603"/>
                </a:cubicBezTo>
                <a:cubicBezTo>
                  <a:pt x="1376528" y="3467560"/>
                  <a:pt x="1308398" y="3459381"/>
                  <a:pt x="1242934" y="3453514"/>
                </a:cubicBezTo>
                <a:cubicBezTo>
                  <a:pt x="1244078" y="3370763"/>
                  <a:pt x="1192672" y="3469670"/>
                  <a:pt x="1154982" y="3424435"/>
                </a:cubicBezTo>
                <a:cubicBezTo>
                  <a:pt x="1179156" y="3412826"/>
                  <a:pt x="1199256" y="3386022"/>
                  <a:pt x="1172872" y="3367051"/>
                </a:cubicBezTo>
                <a:close/>
                <a:moveTo>
                  <a:pt x="8267654" y="3335762"/>
                </a:moveTo>
                <a:cubicBezTo>
                  <a:pt x="8253708" y="3365557"/>
                  <a:pt x="8236779" y="3390389"/>
                  <a:pt x="8215119" y="3407865"/>
                </a:cubicBezTo>
                <a:cubicBezTo>
                  <a:pt x="8227268" y="3407142"/>
                  <a:pt x="8234568" y="3414624"/>
                  <a:pt x="8241622" y="3422043"/>
                </a:cubicBezTo>
                <a:cubicBezTo>
                  <a:pt x="8237200" y="3380576"/>
                  <a:pt x="8296073" y="3368968"/>
                  <a:pt x="8267654" y="3335762"/>
                </a:cubicBezTo>
                <a:close/>
                <a:moveTo>
                  <a:pt x="3708406" y="3335761"/>
                </a:moveTo>
                <a:cubicBezTo>
                  <a:pt x="3679988" y="3368967"/>
                  <a:pt x="3738860" y="3380575"/>
                  <a:pt x="3734438" y="3422042"/>
                </a:cubicBezTo>
                <a:cubicBezTo>
                  <a:pt x="3741492" y="3414623"/>
                  <a:pt x="3748792" y="3407141"/>
                  <a:pt x="3760941" y="3407864"/>
                </a:cubicBezTo>
                <a:cubicBezTo>
                  <a:pt x="3739281" y="3390388"/>
                  <a:pt x="3722353" y="3365556"/>
                  <a:pt x="3708406" y="3335761"/>
                </a:cubicBezTo>
                <a:close/>
                <a:moveTo>
                  <a:pt x="8866179" y="3318650"/>
                </a:moveTo>
                <a:cubicBezTo>
                  <a:pt x="8894654" y="3361492"/>
                  <a:pt x="8905428" y="3353295"/>
                  <a:pt x="8954369" y="3346950"/>
                </a:cubicBezTo>
                <a:cubicBezTo>
                  <a:pt x="8953414" y="3372737"/>
                  <a:pt x="8965382" y="3377109"/>
                  <a:pt x="8963466" y="3404391"/>
                </a:cubicBezTo>
                <a:cubicBezTo>
                  <a:pt x="8946655" y="3410434"/>
                  <a:pt x="8925529" y="3409718"/>
                  <a:pt x="8928400" y="3447654"/>
                </a:cubicBezTo>
                <a:cubicBezTo>
                  <a:pt x="8900817" y="3425510"/>
                  <a:pt x="8845713" y="3448791"/>
                  <a:pt x="8840147" y="3390508"/>
                </a:cubicBezTo>
                <a:cubicBezTo>
                  <a:pt x="8833325" y="3341504"/>
                  <a:pt x="8875809" y="3372203"/>
                  <a:pt x="8866179" y="3318650"/>
                </a:cubicBezTo>
                <a:close/>
                <a:moveTo>
                  <a:pt x="3109881" y="3318649"/>
                </a:moveTo>
                <a:cubicBezTo>
                  <a:pt x="3100251" y="3372202"/>
                  <a:pt x="3142736" y="3341503"/>
                  <a:pt x="3135914" y="3390507"/>
                </a:cubicBezTo>
                <a:cubicBezTo>
                  <a:pt x="3130348" y="3448790"/>
                  <a:pt x="3075244" y="3425509"/>
                  <a:pt x="3047660" y="3447653"/>
                </a:cubicBezTo>
                <a:cubicBezTo>
                  <a:pt x="3050532" y="3409717"/>
                  <a:pt x="3029406" y="3410433"/>
                  <a:pt x="3012596" y="3404390"/>
                </a:cubicBezTo>
                <a:cubicBezTo>
                  <a:pt x="3010680" y="3377108"/>
                  <a:pt x="3022648" y="3372736"/>
                  <a:pt x="3021692" y="3346949"/>
                </a:cubicBezTo>
                <a:cubicBezTo>
                  <a:pt x="3070634" y="3353294"/>
                  <a:pt x="3081408" y="3361491"/>
                  <a:pt x="3109881" y="3318649"/>
                </a:cubicBezTo>
                <a:close/>
                <a:moveTo>
                  <a:pt x="11190198" y="3307821"/>
                </a:moveTo>
                <a:cubicBezTo>
                  <a:pt x="11170154" y="3334506"/>
                  <a:pt x="11290839" y="3370645"/>
                  <a:pt x="11305018" y="3378962"/>
                </a:cubicBezTo>
                <a:cubicBezTo>
                  <a:pt x="11338046" y="3417796"/>
                  <a:pt x="11263375" y="3444243"/>
                  <a:pt x="11269840" y="3379138"/>
                </a:cubicBezTo>
                <a:cubicBezTo>
                  <a:pt x="11249197" y="3423180"/>
                  <a:pt x="11173444" y="3456090"/>
                  <a:pt x="11137902" y="3394221"/>
                </a:cubicBezTo>
                <a:cubicBezTo>
                  <a:pt x="11099966" y="3420724"/>
                  <a:pt x="11028768" y="3467159"/>
                  <a:pt x="11014464" y="3380338"/>
                </a:cubicBezTo>
                <a:cubicBezTo>
                  <a:pt x="11020690" y="3412287"/>
                  <a:pt x="10983470" y="3416835"/>
                  <a:pt x="10997114" y="3423601"/>
                </a:cubicBezTo>
                <a:cubicBezTo>
                  <a:pt x="10976409" y="3430599"/>
                  <a:pt x="10961873" y="3402714"/>
                  <a:pt x="10926688" y="3438319"/>
                </a:cubicBezTo>
                <a:cubicBezTo>
                  <a:pt x="10950440" y="3356944"/>
                  <a:pt x="10986460" y="3363704"/>
                  <a:pt x="11023083" y="3322897"/>
                </a:cubicBezTo>
                <a:cubicBezTo>
                  <a:pt x="10988972" y="3383391"/>
                  <a:pt x="11064606" y="3350663"/>
                  <a:pt x="11058745" y="3408939"/>
                </a:cubicBezTo>
                <a:cubicBezTo>
                  <a:pt x="11075373" y="3374175"/>
                  <a:pt x="11108402" y="3365620"/>
                  <a:pt x="11119892" y="3322476"/>
                </a:cubicBezTo>
                <a:cubicBezTo>
                  <a:pt x="11157708" y="3339230"/>
                  <a:pt x="11155736" y="3321282"/>
                  <a:pt x="11190198" y="3307821"/>
                </a:cubicBezTo>
                <a:close/>
                <a:moveTo>
                  <a:pt x="785864" y="3307820"/>
                </a:moveTo>
                <a:cubicBezTo>
                  <a:pt x="820324" y="3321281"/>
                  <a:pt x="818352" y="3339229"/>
                  <a:pt x="856168" y="3322475"/>
                </a:cubicBezTo>
                <a:cubicBezTo>
                  <a:pt x="867660" y="3365619"/>
                  <a:pt x="900688" y="3374174"/>
                  <a:pt x="917316" y="3408938"/>
                </a:cubicBezTo>
                <a:cubicBezTo>
                  <a:pt x="911456" y="3350662"/>
                  <a:pt x="987088" y="3383390"/>
                  <a:pt x="952978" y="3322896"/>
                </a:cubicBezTo>
                <a:cubicBezTo>
                  <a:pt x="989600" y="3363703"/>
                  <a:pt x="1025622" y="3356943"/>
                  <a:pt x="1049372" y="3438318"/>
                </a:cubicBezTo>
                <a:cubicBezTo>
                  <a:pt x="1014188" y="3402713"/>
                  <a:pt x="999652" y="3430598"/>
                  <a:pt x="978947" y="3423600"/>
                </a:cubicBezTo>
                <a:cubicBezTo>
                  <a:pt x="992592" y="3416834"/>
                  <a:pt x="955372" y="3412286"/>
                  <a:pt x="961596" y="3380337"/>
                </a:cubicBezTo>
                <a:cubicBezTo>
                  <a:pt x="947294" y="3467158"/>
                  <a:pt x="876096" y="3420723"/>
                  <a:pt x="838160" y="3394220"/>
                </a:cubicBezTo>
                <a:cubicBezTo>
                  <a:pt x="802615" y="3456089"/>
                  <a:pt x="726864" y="3423179"/>
                  <a:pt x="706222" y="3379137"/>
                </a:cubicBezTo>
                <a:cubicBezTo>
                  <a:pt x="712686" y="3444242"/>
                  <a:pt x="638016" y="3417795"/>
                  <a:pt x="671044" y="3378961"/>
                </a:cubicBezTo>
                <a:cubicBezTo>
                  <a:pt x="685222" y="3370644"/>
                  <a:pt x="805908" y="3334505"/>
                  <a:pt x="785864" y="3307820"/>
                </a:cubicBezTo>
                <a:close/>
                <a:moveTo>
                  <a:pt x="9884195" y="3287107"/>
                </a:moveTo>
                <a:cubicBezTo>
                  <a:pt x="9896446" y="3285590"/>
                  <a:pt x="9908310" y="3297767"/>
                  <a:pt x="9905021" y="3328105"/>
                </a:cubicBezTo>
                <a:lnTo>
                  <a:pt x="9861042" y="3328280"/>
                </a:lnTo>
                <a:cubicBezTo>
                  <a:pt x="9859306" y="3303838"/>
                  <a:pt x="9871944" y="3288625"/>
                  <a:pt x="9884195" y="3287107"/>
                </a:cubicBezTo>
                <a:close/>
                <a:moveTo>
                  <a:pt x="2091866" y="3287106"/>
                </a:moveTo>
                <a:cubicBezTo>
                  <a:pt x="2104117" y="3288624"/>
                  <a:pt x="2116756" y="3303836"/>
                  <a:pt x="2115020" y="3328279"/>
                </a:cubicBezTo>
                <a:lnTo>
                  <a:pt x="2071039" y="3328104"/>
                </a:lnTo>
                <a:cubicBezTo>
                  <a:pt x="2067751" y="3297766"/>
                  <a:pt x="2079615" y="3285589"/>
                  <a:pt x="2091866" y="3287106"/>
                </a:cubicBezTo>
                <a:close/>
                <a:moveTo>
                  <a:pt x="46494" y="3275625"/>
                </a:moveTo>
                <a:cubicBezTo>
                  <a:pt x="73476" y="3301173"/>
                  <a:pt x="108898" y="3258815"/>
                  <a:pt x="108000" y="3304647"/>
                </a:cubicBezTo>
                <a:cubicBezTo>
                  <a:pt x="97980" y="3299295"/>
                  <a:pt x="80774" y="3305696"/>
                  <a:pt x="66992" y="3306607"/>
                </a:cubicBezTo>
                <a:cubicBezTo>
                  <a:pt x="53208" y="3307518"/>
                  <a:pt x="42844" y="3302945"/>
                  <a:pt x="46494" y="3275625"/>
                </a:cubicBezTo>
                <a:close/>
                <a:moveTo>
                  <a:pt x="8971663" y="3275092"/>
                </a:moveTo>
                <a:cubicBezTo>
                  <a:pt x="8996376" y="3272938"/>
                  <a:pt x="8997211" y="3310095"/>
                  <a:pt x="8998411" y="3346711"/>
                </a:cubicBezTo>
                <a:cubicBezTo>
                  <a:pt x="9082594" y="3337735"/>
                  <a:pt x="9150211" y="3384528"/>
                  <a:pt x="9227333" y="3374414"/>
                </a:cubicBezTo>
                <a:cubicBezTo>
                  <a:pt x="9226855" y="3448012"/>
                  <a:pt x="9116045" y="3404215"/>
                  <a:pt x="9095339" y="3375011"/>
                </a:cubicBezTo>
                <a:cubicBezTo>
                  <a:pt x="9083492" y="3389076"/>
                  <a:pt x="9077989" y="3413487"/>
                  <a:pt x="9069194" y="3432571"/>
                </a:cubicBezTo>
                <a:cubicBezTo>
                  <a:pt x="9048251" y="3413788"/>
                  <a:pt x="9008342" y="3426829"/>
                  <a:pt x="8989793" y="3404215"/>
                </a:cubicBezTo>
                <a:cubicBezTo>
                  <a:pt x="8991948" y="3388536"/>
                  <a:pt x="9007269" y="3394340"/>
                  <a:pt x="9007269" y="3375375"/>
                </a:cubicBezTo>
                <a:cubicBezTo>
                  <a:pt x="9005831" y="3343420"/>
                  <a:pt x="8985125" y="3394038"/>
                  <a:pt x="8963290" y="3375551"/>
                </a:cubicBezTo>
                <a:cubicBezTo>
                  <a:pt x="8965921" y="3341925"/>
                  <a:pt x="8976927" y="3321584"/>
                  <a:pt x="8971663" y="3275092"/>
                </a:cubicBezTo>
                <a:close/>
                <a:moveTo>
                  <a:pt x="3004397" y="3275091"/>
                </a:moveTo>
                <a:cubicBezTo>
                  <a:pt x="2999134" y="3321583"/>
                  <a:pt x="3010140" y="3341924"/>
                  <a:pt x="3012772" y="3375550"/>
                </a:cubicBezTo>
                <a:cubicBezTo>
                  <a:pt x="2990936" y="3394037"/>
                  <a:pt x="2970232" y="3343419"/>
                  <a:pt x="2968791" y="3375374"/>
                </a:cubicBezTo>
                <a:cubicBezTo>
                  <a:pt x="2968791" y="3394339"/>
                  <a:pt x="2984114" y="3388535"/>
                  <a:pt x="2986267" y="3404214"/>
                </a:cubicBezTo>
                <a:cubicBezTo>
                  <a:pt x="2967720" y="3426828"/>
                  <a:pt x="2927809" y="3413787"/>
                  <a:pt x="2906868" y="3432570"/>
                </a:cubicBezTo>
                <a:cubicBezTo>
                  <a:pt x="2898072" y="3413486"/>
                  <a:pt x="2892568" y="3389075"/>
                  <a:pt x="2880722" y="3375010"/>
                </a:cubicBezTo>
                <a:cubicBezTo>
                  <a:pt x="2860015" y="3404214"/>
                  <a:pt x="2749205" y="3448011"/>
                  <a:pt x="2748727" y="3374413"/>
                </a:cubicBezTo>
                <a:cubicBezTo>
                  <a:pt x="2825850" y="3384527"/>
                  <a:pt x="2893468" y="3337734"/>
                  <a:pt x="2977650" y="3346710"/>
                </a:cubicBezTo>
                <a:cubicBezTo>
                  <a:pt x="2978850" y="3310094"/>
                  <a:pt x="2979685" y="3272937"/>
                  <a:pt x="3004397" y="3275091"/>
                </a:cubicBezTo>
                <a:close/>
                <a:moveTo>
                  <a:pt x="9059677" y="3274671"/>
                </a:moveTo>
                <a:cubicBezTo>
                  <a:pt x="9075175" y="3277963"/>
                  <a:pt x="9079842" y="3299202"/>
                  <a:pt x="9077568" y="3331993"/>
                </a:cubicBezTo>
                <a:lnTo>
                  <a:pt x="9051065" y="3332112"/>
                </a:lnTo>
                <a:cubicBezTo>
                  <a:pt x="9047177" y="3302016"/>
                  <a:pt x="9056989" y="3294120"/>
                  <a:pt x="9059677" y="3274671"/>
                </a:cubicBezTo>
                <a:close/>
                <a:moveTo>
                  <a:pt x="2916384" y="3274670"/>
                </a:moveTo>
                <a:cubicBezTo>
                  <a:pt x="2919072" y="3294119"/>
                  <a:pt x="2928883" y="3302015"/>
                  <a:pt x="2924996" y="3332111"/>
                </a:cubicBezTo>
                <a:lnTo>
                  <a:pt x="2898492" y="3331992"/>
                </a:lnTo>
                <a:cubicBezTo>
                  <a:pt x="2896220" y="3299201"/>
                  <a:pt x="2900886" y="3277962"/>
                  <a:pt x="2916384" y="3274670"/>
                </a:cubicBezTo>
                <a:close/>
                <a:moveTo>
                  <a:pt x="9438232" y="3272944"/>
                </a:moveTo>
                <a:lnTo>
                  <a:pt x="9438252" y="3272944"/>
                </a:lnTo>
                <a:lnTo>
                  <a:pt x="9432327" y="3327998"/>
                </a:lnTo>
                <a:cubicBezTo>
                  <a:pt x="9431083" y="3344293"/>
                  <a:pt x="9426015" y="3356586"/>
                  <a:pt x="9403424" y="3359099"/>
                </a:cubicBezTo>
                <a:cubicBezTo>
                  <a:pt x="9399058" y="3328519"/>
                  <a:pt x="9415875" y="3331691"/>
                  <a:pt x="9429632" y="3330316"/>
                </a:cubicBezTo>
                <a:cubicBezTo>
                  <a:pt x="9428137" y="3313506"/>
                  <a:pt x="9413475" y="3318349"/>
                  <a:pt x="9403248" y="3316138"/>
                </a:cubicBezTo>
                <a:cubicBezTo>
                  <a:pt x="9401778" y="3297173"/>
                  <a:pt x="9406314" y="3287895"/>
                  <a:pt x="9413318" y="3282599"/>
                </a:cubicBezTo>
                <a:close/>
                <a:moveTo>
                  <a:pt x="2537810" y="3272943"/>
                </a:moveTo>
                <a:lnTo>
                  <a:pt x="2537828" y="3272943"/>
                </a:lnTo>
                <a:lnTo>
                  <a:pt x="2562744" y="3282598"/>
                </a:lnTo>
                <a:cubicBezTo>
                  <a:pt x="2569748" y="3287894"/>
                  <a:pt x="2574284" y="3297172"/>
                  <a:pt x="2572812" y="3316137"/>
                </a:cubicBezTo>
                <a:cubicBezTo>
                  <a:pt x="2562586" y="3318348"/>
                  <a:pt x="2547924" y="3313505"/>
                  <a:pt x="2546428" y="3330315"/>
                </a:cubicBezTo>
                <a:cubicBezTo>
                  <a:pt x="2560186" y="3331690"/>
                  <a:pt x="2577004" y="3328518"/>
                  <a:pt x="2572636" y="3359098"/>
                </a:cubicBezTo>
                <a:cubicBezTo>
                  <a:pt x="2550048" y="3356585"/>
                  <a:pt x="2544978" y="3344292"/>
                  <a:pt x="2543734" y="3327997"/>
                </a:cubicBezTo>
                <a:close/>
                <a:moveTo>
                  <a:pt x="10089605" y="3269885"/>
                </a:moveTo>
                <a:cubicBezTo>
                  <a:pt x="10069743" y="3311407"/>
                  <a:pt x="10102590" y="3317394"/>
                  <a:pt x="10124967" y="3298423"/>
                </a:cubicBezTo>
                <a:cubicBezTo>
                  <a:pt x="10118653" y="3325831"/>
                  <a:pt x="10104073" y="3334443"/>
                  <a:pt x="10087375" y="3335536"/>
                </a:cubicBezTo>
                <a:cubicBezTo>
                  <a:pt x="10070685" y="3336629"/>
                  <a:pt x="10051883" y="3330196"/>
                  <a:pt x="10037135" y="3327501"/>
                </a:cubicBezTo>
                <a:cubicBezTo>
                  <a:pt x="10041619" y="3315899"/>
                  <a:pt x="10046223" y="3304227"/>
                  <a:pt x="10045689" y="3284421"/>
                </a:cubicBezTo>
                <a:cubicBezTo>
                  <a:pt x="10070641" y="3296149"/>
                  <a:pt x="10068367" y="3264017"/>
                  <a:pt x="10089605" y="3269885"/>
                </a:cubicBezTo>
                <a:close/>
                <a:moveTo>
                  <a:pt x="1886456" y="3269884"/>
                </a:moveTo>
                <a:cubicBezTo>
                  <a:pt x="1907694" y="3264016"/>
                  <a:pt x="1905420" y="3296148"/>
                  <a:pt x="1930371" y="3284420"/>
                </a:cubicBezTo>
                <a:cubicBezTo>
                  <a:pt x="1929838" y="3304226"/>
                  <a:pt x="1934442" y="3315898"/>
                  <a:pt x="1938928" y="3327500"/>
                </a:cubicBezTo>
                <a:cubicBezTo>
                  <a:pt x="1924178" y="3330195"/>
                  <a:pt x="1905376" y="3336628"/>
                  <a:pt x="1888686" y="3335535"/>
                </a:cubicBezTo>
                <a:cubicBezTo>
                  <a:pt x="1871988" y="3334442"/>
                  <a:pt x="1857408" y="3325830"/>
                  <a:pt x="1851096" y="3298422"/>
                </a:cubicBezTo>
                <a:cubicBezTo>
                  <a:pt x="1873472" y="3317393"/>
                  <a:pt x="1906320" y="3311406"/>
                  <a:pt x="1886456" y="3269884"/>
                </a:cubicBezTo>
                <a:close/>
                <a:moveTo>
                  <a:pt x="11503678" y="3269688"/>
                </a:moveTo>
                <a:cubicBezTo>
                  <a:pt x="11517897" y="3273113"/>
                  <a:pt x="11534724" y="3286337"/>
                  <a:pt x="11551057" y="3291720"/>
                </a:cubicBezTo>
                <a:cubicBezTo>
                  <a:pt x="11546509" y="3316194"/>
                  <a:pt x="11531011" y="3330196"/>
                  <a:pt x="11514509" y="3332923"/>
                </a:cubicBezTo>
                <a:cubicBezTo>
                  <a:pt x="11498013" y="3335643"/>
                  <a:pt x="11480511" y="3327087"/>
                  <a:pt x="11471956" y="3306445"/>
                </a:cubicBezTo>
                <a:cubicBezTo>
                  <a:pt x="11477851" y="3272636"/>
                  <a:pt x="11489460" y="3266263"/>
                  <a:pt x="11503678" y="3269688"/>
                </a:cubicBezTo>
                <a:close/>
                <a:moveTo>
                  <a:pt x="472382" y="3269687"/>
                </a:moveTo>
                <a:cubicBezTo>
                  <a:pt x="486600" y="3266262"/>
                  <a:pt x="498209" y="3272635"/>
                  <a:pt x="504104" y="3306444"/>
                </a:cubicBezTo>
                <a:cubicBezTo>
                  <a:pt x="495550" y="3327086"/>
                  <a:pt x="478048" y="3335642"/>
                  <a:pt x="461552" y="3332922"/>
                </a:cubicBezTo>
                <a:cubicBezTo>
                  <a:pt x="445052" y="3330195"/>
                  <a:pt x="429552" y="3316193"/>
                  <a:pt x="425003" y="3291719"/>
                </a:cubicBezTo>
                <a:cubicBezTo>
                  <a:pt x="441337" y="3286336"/>
                  <a:pt x="458164" y="3273112"/>
                  <a:pt x="472382" y="3269687"/>
                </a:cubicBezTo>
                <a:close/>
                <a:moveTo>
                  <a:pt x="10256966" y="3269106"/>
                </a:moveTo>
                <a:cubicBezTo>
                  <a:pt x="10287897" y="3328280"/>
                  <a:pt x="10369812" y="3257258"/>
                  <a:pt x="10415525" y="3311407"/>
                </a:cubicBezTo>
                <a:cubicBezTo>
                  <a:pt x="10384411" y="3328343"/>
                  <a:pt x="10320211" y="3324869"/>
                  <a:pt x="10257204" y="3326490"/>
                </a:cubicBezTo>
                <a:close/>
                <a:moveTo>
                  <a:pt x="1719096" y="3269105"/>
                </a:moveTo>
                <a:lnTo>
                  <a:pt x="1718856" y="3326489"/>
                </a:lnTo>
                <a:cubicBezTo>
                  <a:pt x="1655850" y="3324868"/>
                  <a:pt x="1591652" y="3328342"/>
                  <a:pt x="1560536" y="3311406"/>
                </a:cubicBezTo>
                <a:cubicBezTo>
                  <a:pt x="1606248" y="3257257"/>
                  <a:pt x="1688164" y="3328279"/>
                  <a:pt x="1719096" y="3269105"/>
                </a:cubicBezTo>
                <a:close/>
                <a:moveTo>
                  <a:pt x="10626619" y="3267372"/>
                </a:moveTo>
                <a:cubicBezTo>
                  <a:pt x="10627875" y="3293102"/>
                  <a:pt x="10616028" y="3297644"/>
                  <a:pt x="10618127" y="3324813"/>
                </a:cubicBezTo>
                <a:cubicBezTo>
                  <a:pt x="10590417" y="3315120"/>
                  <a:pt x="10582162" y="3326609"/>
                  <a:pt x="10574027" y="3310691"/>
                </a:cubicBezTo>
                <a:cubicBezTo>
                  <a:pt x="10573544" y="3267253"/>
                  <a:pt x="10604720" y="3274671"/>
                  <a:pt x="10626619" y="3267372"/>
                </a:cubicBezTo>
                <a:close/>
                <a:moveTo>
                  <a:pt x="1349442" y="3267371"/>
                </a:moveTo>
                <a:cubicBezTo>
                  <a:pt x="1371340" y="3274670"/>
                  <a:pt x="1402517" y="3267252"/>
                  <a:pt x="1402034" y="3310690"/>
                </a:cubicBezTo>
                <a:cubicBezTo>
                  <a:pt x="1393900" y="3326608"/>
                  <a:pt x="1385644" y="3315119"/>
                  <a:pt x="1357936" y="3324812"/>
                </a:cubicBezTo>
                <a:cubicBezTo>
                  <a:pt x="1360032" y="3297643"/>
                  <a:pt x="1348186" y="3293101"/>
                  <a:pt x="1349442" y="3267371"/>
                </a:cubicBezTo>
                <a:close/>
                <a:moveTo>
                  <a:pt x="10776145" y="3223575"/>
                </a:moveTo>
                <a:cubicBezTo>
                  <a:pt x="10780033" y="3250976"/>
                  <a:pt x="10801398" y="3249419"/>
                  <a:pt x="10794035" y="3295313"/>
                </a:cubicBezTo>
                <a:cubicBezTo>
                  <a:pt x="10762859" y="3303273"/>
                  <a:pt x="10772137" y="3244575"/>
                  <a:pt x="10741023" y="3252352"/>
                </a:cubicBezTo>
                <a:cubicBezTo>
                  <a:pt x="10746708" y="3233149"/>
                  <a:pt x="10759693" y="3225724"/>
                  <a:pt x="10776145" y="3223575"/>
                </a:cubicBezTo>
                <a:close/>
                <a:moveTo>
                  <a:pt x="1199916" y="3223574"/>
                </a:moveTo>
                <a:cubicBezTo>
                  <a:pt x="1216368" y="3225723"/>
                  <a:pt x="1229352" y="3233148"/>
                  <a:pt x="1235038" y="3252351"/>
                </a:cubicBezTo>
                <a:cubicBezTo>
                  <a:pt x="1203924" y="3244574"/>
                  <a:pt x="1213204" y="3303272"/>
                  <a:pt x="1182026" y="3295312"/>
                </a:cubicBezTo>
                <a:cubicBezTo>
                  <a:pt x="1174664" y="3249418"/>
                  <a:pt x="1196028" y="3250975"/>
                  <a:pt x="1199916" y="3223574"/>
                </a:cubicBezTo>
                <a:close/>
                <a:moveTo>
                  <a:pt x="9226616" y="3216395"/>
                </a:moveTo>
                <a:cubicBezTo>
                  <a:pt x="9236667" y="3219147"/>
                  <a:pt x="9231523" y="3230755"/>
                  <a:pt x="9226679" y="3230755"/>
                </a:cubicBezTo>
                <a:cubicBezTo>
                  <a:pt x="9233018" y="3264621"/>
                  <a:pt x="9247321" y="3321703"/>
                  <a:pt x="9209442" y="3317036"/>
                </a:cubicBezTo>
                <a:cubicBezTo>
                  <a:pt x="9209027" y="3292499"/>
                  <a:pt x="9215849" y="3279879"/>
                  <a:pt x="9226855" y="3273892"/>
                </a:cubicBezTo>
                <a:cubicBezTo>
                  <a:pt x="9223205" y="3246070"/>
                  <a:pt x="9192751" y="3262642"/>
                  <a:pt x="9200289" y="3216514"/>
                </a:cubicBezTo>
                <a:cubicBezTo>
                  <a:pt x="9215309" y="3213399"/>
                  <a:pt x="9223205" y="3240926"/>
                  <a:pt x="9226616" y="3216395"/>
                </a:cubicBezTo>
                <a:close/>
                <a:moveTo>
                  <a:pt x="2749444" y="3216394"/>
                </a:moveTo>
                <a:cubicBezTo>
                  <a:pt x="2752856" y="3240925"/>
                  <a:pt x="2760752" y="3213398"/>
                  <a:pt x="2775772" y="3216513"/>
                </a:cubicBezTo>
                <a:cubicBezTo>
                  <a:pt x="2783310" y="3262641"/>
                  <a:pt x="2752856" y="3246069"/>
                  <a:pt x="2749205" y="3273891"/>
                </a:cubicBezTo>
                <a:cubicBezTo>
                  <a:pt x="2760212" y="3279878"/>
                  <a:pt x="2767034" y="3292498"/>
                  <a:pt x="2766620" y="3317035"/>
                </a:cubicBezTo>
                <a:cubicBezTo>
                  <a:pt x="2728740" y="3321702"/>
                  <a:pt x="2743043" y="3264620"/>
                  <a:pt x="2749381" y="3230754"/>
                </a:cubicBezTo>
                <a:cubicBezTo>
                  <a:pt x="2744538" y="3230754"/>
                  <a:pt x="2739394" y="3219146"/>
                  <a:pt x="2749444" y="3216394"/>
                </a:cubicBezTo>
                <a:close/>
                <a:moveTo>
                  <a:pt x="8663220" y="3204723"/>
                </a:moveTo>
                <a:cubicBezTo>
                  <a:pt x="8679973" y="3210710"/>
                  <a:pt x="8679314" y="3245593"/>
                  <a:pt x="8707374" y="3233205"/>
                </a:cubicBezTo>
                <a:cubicBezTo>
                  <a:pt x="8692538" y="3256837"/>
                  <a:pt x="8685715" y="3293460"/>
                  <a:pt x="8654783" y="3290885"/>
                </a:cubicBezTo>
                <a:cubicBezTo>
                  <a:pt x="8653527" y="3255644"/>
                  <a:pt x="8653106" y="3221659"/>
                  <a:pt x="8663220" y="3204723"/>
                </a:cubicBezTo>
                <a:close/>
                <a:moveTo>
                  <a:pt x="3312841" y="3204722"/>
                </a:moveTo>
                <a:cubicBezTo>
                  <a:pt x="3322955" y="3221658"/>
                  <a:pt x="3322534" y="3255643"/>
                  <a:pt x="3321278" y="3290884"/>
                </a:cubicBezTo>
                <a:cubicBezTo>
                  <a:pt x="3290346" y="3293459"/>
                  <a:pt x="3283524" y="3256836"/>
                  <a:pt x="3268687" y="3233204"/>
                </a:cubicBezTo>
                <a:cubicBezTo>
                  <a:pt x="3296747" y="3245592"/>
                  <a:pt x="3296087" y="3210709"/>
                  <a:pt x="3312841" y="3204722"/>
                </a:cubicBezTo>
                <a:close/>
                <a:moveTo>
                  <a:pt x="11328444" y="3192959"/>
                </a:moveTo>
                <a:cubicBezTo>
                  <a:pt x="11344793" y="3190258"/>
                  <a:pt x="11360454" y="3201702"/>
                  <a:pt x="11357193" y="3235241"/>
                </a:cubicBezTo>
                <a:lnTo>
                  <a:pt x="11295569" y="3235542"/>
                </a:lnTo>
                <a:cubicBezTo>
                  <a:pt x="11295060" y="3212504"/>
                  <a:pt x="11312097" y="3195659"/>
                  <a:pt x="11328444" y="3192959"/>
                </a:cubicBezTo>
                <a:close/>
                <a:moveTo>
                  <a:pt x="647617" y="3192958"/>
                </a:moveTo>
                <a:cubicBezTo>
                  <a:pt x="663965" y="3195658"/>
                  <a:pt x="681001" y="3212503"/>
                  <a:pt x="680492" y="3235541"/>
                </a:cubicBezTo>
                <a:lnTo>
                  <a:pt x="618868" y="3235240"/>
                </a:lnTo>
                <a:cubicBezTo>
                  <a:pt x="615608" y="3201701"/>
                  <a:pt x="631268" y="3190257"/>
                  <a:pt x="647617" y="3192958"/>
                </a:cubicBezTo>
                <a:close/>
                <a:moveTo>
                  <a:pt x="9682711" y="3187851"/>
                </a:moveTo>
                <a:cubicBezTo>
                  <a:pt x="9746186" y="3186012"/>
                  <a:pt x="9816102" y="3190574"/>
                  <a:pt x="9904537" y="3213279"/>
                </a:cubicBezTo>
                <a:cubicBezTo>
                  <a:pt x="9865465" y="3318110"/>
                  <a:pt x="9768599" y="3262761"/>
                  <a:pt x="9702420" y="3286042"/>
                </a:cubicBezTo>
                <a:cubicBezTo>
                  <a:pt x="9702596" y="3272096"/>
                  <a:pt x="9713130" y="3274910"/>
                  <a:pt x="9719952" y="3271618"/>
                </a:cubicBezTo>
                <a:lnTo>
                  <a:pt x="9438252" y="3272944"/>
                </a:lnTo>
                <a:lnTo>
                  <a:pt x="9438252" y="3272938"/>
                </a:lnTo>
                <a:lnTo>
                  <a:pt x="9438232" y="3272944"/>
                </a:lnTo>
                <a:lnTo>
                  <a:pt x="9376683" y="3273233"/>
                </a:lnTo>
                <a:cubicBezTo>
                  <a:pt x="9357115" y="3252534"/>
                  <a:pt x="9387569" y="3238111"/>
                  <a:pt x="9367643" y="3230152"/>
                </a:cubicBezTo>
                <a:cubicBezTo>
                  <a:pt x="9379616" y="3170381"/>
                  <a:pt x="9413180" y="3234166"/>
                  <a:pt x="9438013" y="3201137"/>
                </a:cubicBezTo>
                <a:cubicBezTo>
                  <a:pt x="9434959" y="3219925"/>
                  <a:pt x="9422516" y="3223751"/>
                  <a:pt x="9420542" y="3244274"/>
                </a:cubicBezTo>
                <a:cubicBezTo>
                  <a:pt x="9471640" y="3261869"/>
                  <a:pt x="9484384" y="3201671"/>
                  <a:pt x="9517351" y="3229436"/>
                </a:cubicBezTo>
                <a:cubicBezTo>
                  <a:pt x="9513225" y="3216690"/>
                  <a:pt x="9509392" y="3203825"/>
                  <a:pt x="9499523" y="3200835"/>
                </a:cubicBezTo>
                <a:cubicBezTo>
                  <a:pt x="9562200" y="3197933"/>
                  <a:pt x="9619237" y="3189692"/>
                  <a:pt x="9682711" y="3187851"/>
                </a:cubicBezTo>
                <a:close/>
                <a:moveTo>
                  <a:pt x="2293350" y="3187850"/>
                </a:moveTo>
                <a:cubicBezTo>
                  <a:pt x="2356825" y="3189691"/>
                  <a:pt x="2413861" y="3197932"/>
                  <a:pt x="2476538" y="3200834"/>
                </a:cubicBezTo>
                <a:cubicBezTo>
                  <a:pt x="2466668" y="3203824"/>
                  <a:pt x="2462835" y="3216689"/>
                  <a:pt x="2458710" y="3229435"/>
                </a:cubicBezTo>
                <a:cubicBezTo>
                  <a:pt x="2491676" y="3201670"/>
                  <a:pt x="2504422" y="3261868"/>
                  <a:pt x="2555520" y="3244273"/>
                </a:cubicBezTo>
                <a:cubicBezTo>
                  <a:pt x="2553545" y="3223750"/>
                  <a:pt x="2541102" y="3219924"/>
                  <a:pt x="2538048" y="3201136"/>
                </a:cubicBezTo>
                <a:cubicBezTo>
                  <a:pt x="2562880" y="3234165"/>
                  <a:pt x="2596444" y="3170380"/>
                  <a:pt x="2608418" y="3230151"/>
                </a:cubicBezTo>
                <a:cubicBezTo>
                  <a:pt x="2588492" y="3238110"/>
                  <a:pt x="2618946" y="3252533"/>
                  <a:pt x="2599378" y="3273232"/>
                </a:cubicBezTo>
                <a:lnTo>
                  <a:pt x="2537828" y="3272943"/>
                </a:lnTo>
                <a:lnTo>
                  <a:pt x="2537810" y="3272937"/>
                </a:lnTo>
                <a:lnTo>
                  <a:pt x="2537810" y="3272943"/>
                </a:lnTo>
                <a:lnTo>
                  <a:pt x="2256108" y="3271617"/>
                </a:lnTo>
                <a:cubicBezTo>
                  <a:pt x="2262931" y="3274909"/>
                  <a:pt x="2273464" y="3272095"/>
                  <a:pt x="2273640" y="3286041"/>
                </a:cubicBezTo>
                <a:cubicBezTo>
                  <a:pt x="2207462" y="3262760"/>
                  <a:pt x="2110596" y="3318109"/>
                  <a:pt x="2071524" y="3213278"/>
                </a:cubicBezTo>
                <a:cubicBezTo>
                  <a:pt x="2159960" y="3190573"/>
                  <a:pt x="2229875" y="3186011"/>
                  <a:pt x="2293350" y="3187850"/>
                </a:cubicBezTo>
                <a:close/>
                <a:moveTo>
                  <a:pt x="10142077" y="3183485"/>
                </a:moveTo>
                <a:cubicBezTo>
                  <a:pt x="10201616" y="3205383"/>
                  <a:pt x="10238058" y="3165173"/>
                  <a:pt x="10291848" y="3211489"/>
                </a:cubicBezTo>
                <a:cubicBezTo>
                  <a:pt x="10272641" y="3240412"/>
                  <a:pt x="10252651" y="3250031"/>
                  <a:pt x="10231579" y="3250664"/>
                </a:cubicBezTo>
                <a:cubicBezTo>
                  <a:pt x="10224555" y="3250875"/>
                  <a:pt x="10217412" y="3250088"/>
                  <a:pt x="10210135" y="3248684"/>
                </a:cubicBezTo>
                <a:cubicBezTo>
                  <a:pt x="10181031" y="3243068"/>
                  <a:pt x="10149829" y="3227583"/>
                  <a:pt x="10115814" y="3226685"/>
                </a:cubicBezTo>
                <a:cubicBezTo>
                  <a:pt x="10112163" y="3192097"/>
                  <a:pt x="10155961" y="3234405"/>
                  <a:pt x="10142077" y="3183485"/>
                </a:cubicBezTo>
                <a:close/>
                <a:moveTo>
                  <a:pt x="1833984" y="3183484"/>
                </a:moveTo>
                <a:cubicBezTo>
                  <a:pt x="1820100" y="3234404"/>
                  <a:pt x="1863897" y="3192096"/>
                  <a:pt x="1860248" y="3226684"/>
                </a:cubicBezTo>
                <a:cubicBezTo>
                  <a:pt x="1826232" y="3227582"/>
                  <a:pt x="1795030" y="3243067"/>
                  <a:pt x="1765925" y="3248683"/>
                </a:cubicBezTo>
                <a:cubicBezTo>
                  <a:pt x="1758652" y="3250087"/>
                  <a:pt x="1751506" y="3250874"/>
                  <a:pt x="1744484" y="3250663"/>
                </a:cubicBezTo>
                <a:cubicBezTo>
                  <a:pt x="1723412" y="3250030"/>
                  <a:pt x="1703422" y="3240411"/>
                  <a:pt x="1684212" y="3211488"/>
                </a:cubicBezTo>
                <a:cubicBezTo>
                  <a:pt x="1738004" y="3165172"/>
                  <a:pt x="1774444" y="3205382"/>
                  <a:pt x="1833984" y="3183484"/>
                </a:cubicBezTo>
                <a:close/>
                <a:moveTo>
                  <a:pt x="10045086" y="3169665"/>
                </a:moveTo>
                <a:cubicBezTo>
                  <a:pt x="10066746" y="3181870"/>
                  <a:pt x="10065132" y="3233205"/>
                  <a:pt x="10098225" y="3226741"/>
                </a:cubicBezTo>
                <a:cubicBezTo>
                  <a:pt x="10089574" y="3259476"/>
                  <a:pt x="10077281" y="3264935"/>
                  <a:pt x="10061205" y="3263119"/>
                </a:cubicBezTo>
                <a:cubicBezTo>
                  <a:pt x="10045130" y="3261297"/>
                  <a:pt x="10025281" y="3252208"/>
                  <a:pt x="10001528" y="3255826"/>
                </a:cubicBezTo>
                <a:lnTo>
                  <a:pt x="10001289" y="3212802"/>
                </a:lnTo>
                <a:cubicBezTo>
                  <a:pt x="10036594" y="3224172"/>
                  <a:pt x="10062738" y="3234939"/>
                  <a:pt x="10045086" y="3169665"/>
                </a:cubicBezTo>
                <a:close/>
                <a:moveTo>
                  <a:pt x="1930976" y="3169664"/>
                </a:moveTo>
                <a:cubicBezTo>
                  <a:pt x="1913324" y="3234938"/>
                  <a:pt x="1939467" y="3224171"/>
                  <a:pt x="1974772" y="3212801"/>
                </a:cubicBezTo>
                <a:lnTo>
                  <a:pt x="1974532" y="3255825"/>
                </a:lnTo>
                <a:cubicBezTo>
                  <a:pt x="1950780" y="3252207"/>
                  <a:pt x="1930932" y="3261296"/>
                  <a:pt x="1914856" y="3263118"/>
                </a:cubicBezTo>
                <a:cubicBezTo>
                  <a:pt x="1898780" y="3264934"/>
                  <a:pt x="1886488" y="3259475"/>
                  <a:pt x="1877836" y="3226740"/>
                </a:cubicBezTo>
                <a:cubicBezTo>
                  <a:pt x="1910928" y="3233204"/>
                  <a:pt x="1909315" y="3181869"/>
                  <a:pt x="1930976" y="3169664"/>
                </a:cubicBezTo>
                <a:close/>
                <a:moveTo>
                  <a:pt x="10485291" y="3167510"/>
                </a:moveTo>
                <a:lnTo>
                  <a:pt x="10485586" y="3239248"/>
                </a:lnTo>
                <a:cubicBezTo>
                  <a:pt x="10439458" y="3194855"/>
                  <a:pt x="10420550" y="3250078"/>
                  <a:pt x="10362274" y="3225428"/>
                </a:cubicBezTo>
                <a:cubicBezTo>
                  <a:pt x="10396799" y="3141183"/>
                  <a:pt x="10444785" y="3211244"/>
                  <a:pt x="10485291" y="3167510"/>
                </a:cubicBezTo>
                <a:close/>
                <a:moveTo>
                  <a:pt x="1490770" y="3167509"/>
                </a:moveTo>
                <a:cubicBezTo>
                  <a:pt x="1531276" y="3211243"/>
                  <a:pt x="1579262" y="3141182"/>
                  <a:pt x="1613788" y="3225427"/>
                </a:cubicBezTo>
                <a:cubicBezTo>
                  <a:pt x="1555512" y="3250077"/>
                  <a:pt x="1536604" y="3194854"/>
                  <a:pt x="1490476" y="3239247"/>
                </a:cubicBezTo>
                <a:close/>
                <a:moveTo>
                  <a:pt x="10643611" y="3138067"/>
                </a:moveTo>
                <a:cubicBezTo>
                  <a:pt x="10654799" y="3143394"/>
                  <a:pt x="10632781" y="3214479"/>
                  <a:pt x="10608791" y="3209988"/>
                </a:cubicBezTo>
                <a:cubicBezTo>
                  <a:pt x="10604777" y="3160927"/>
                  <a:pt x="10634936" y="3166612"/>
                  <a:pt x="10643611" y="3138067"/>
                </a:cubicBezTo>
                <a:close/>
                <a:moveTo>
                  <a:pt x="1332450" y="3138066"/>
                </a:moveTo>
                <a:cubicBezTo>
                  <a:pt x="1341124" y="3166611"/>
                  <a:pt x="1371284" y="3160926"/>
                  <a:pt x="1367270" y="3209987"/>
                </a:cubicBezTo>
                <a:cubicBezTo>
                  <a:pt x="1343280" y="3214478"/>
                  <a:pt x="1321262" y="3143393"/>
                  <a:pt x="1332450" y="3138066"/>
                </a:cubicBezTo>
                <a:close/>
                <a:moveTo>
                  <a:pt x="9000177" y="3130269"/>
                </a:moveTo>
                <a:cubicBezTo>
                  <a:pt x="9009914" y="3132400"/>
                  <a:pt x="9014907" y="3142275"/>
                  <a:pt x="9023840" y="3145549"/>
                </a:cubicBezTo>
                <a:cubicBezTo>
                  <a:pt x="9017796" y="3157038"/>
                  <a:pt x="9010315" y="3184860"/>
                  <a:pt x="9024078" y="3188629"/>
                </a:cubicBezTo>
                <a:cubicBezTo>
                  <a:pt x="9023300" y="3192084"/>
                  <a:pt x="9022218" y="3194160"/>
                  <a:pt x="9020913" y="3195101"/>
                </a:cubicBezTo>
                <a:cubicBezTo>
                  <a:pt x="9011780" y="3201683"/>
                  <a:pt x="8991730" y="3152611"/>
                  <a:pt x="8988536" y="3131251"/>
                </a:cubicBezTo>
                <a:cubicBezTo>
                  <a:pt x="8993158" y="3129709"/>
                  <a:pt x="8996931" y="3129559"/>
                  <a:pt x="9000177" y="3130269"/>
                </a:cubicBezTo>
                <a:close/>
                <a:moveTo>
                  <a:pt x="2975884" y="3130268"/>
                </a:moveTo>
                <a:cubicBezTo>
                  <a:pt x="2979130" y="3129558"/>
                  <a:pt x="2982903" y="3129708"/>
                  <a:pt x="2987524" y="3131250"/>
                </a:cubicBezTo>
                <a:cubicBezTo>
                  <a:pt x="2984332" y="3152610"/>
                  <a:pt x="2964280" y="3201682"/>
                  <a:pt x="2955147" y="3195100"/>
                </a:cubicBezTo>
                <a:cubicBezTo>
                  <a:pt x="2953844" y="3194159"/>
                  <a:pt x="2952762" y="3192083"/>
                  <a:pt x="2951984" y="3188628"/>
                </a:cubicBezTo>
                <a:cubicBezTo>
                  <a:pt x="2965746" y="3184859"/>
                  <a:pt x="2958263" y="3157037"/>
                  <a:pt x="2952220" y="3145548"/>
                </a:cubicBezTo>
                <a:cubicBezTo>
                  <a:pt x="2961154" y="3142274"/>
                  <a:pt x="2966147" y="3132399"/>
                  <a:pt x="2975884" y="3130268"/>
                </a:cubicBezTo>
                <a:close/>
                <a:moveTo>
                  <a:pt x="9216332" y="3128376"/>
                </a:moveTo>
                <a:cubicBezTo>
                  <a:pt x="9228306" y="3128720"/>
                  <a:pt x="9243609" y="3134449"/>
                  <a:pt x="9252642" y="3130052"/>
                </a:cubicBezTo>
                <a:lnTo>
                  <a:pt x="9252881" y="3173371"/>
                </a:lnTo>
                <a:cubicBezTo>
                  <a:pt x="9248273" y="3181255"/>
                  <a:pt x="9244340" y="3184048"/>
                  <a:pt x="9240611" y="3183867"/>
                </a:cubicBezTo>
                <a:cubicBezTo>
                  <a:pt x="9236883" y="3183686"/>
                  <a:pt x="9233361" y="3180529"/>
                  <a:pt x="9229575" y="3176512"/>
                </a:cubicBezTo>
                <a:cubicBezTo>
                  <a:pt x="9222012" y="3168484"/>
                  <a:pt x="9213393" y="3157007"/>
                  <a:pt x="9199988" y="3159011"/>
                </a:cubicBezTo>
                <a:cubicBezTo>
                  <a:pt x="9195710" y="3133074"/>
                  <a:pt x="9204357" y="3128033"/>
                  <a:pt x="9216332" y="3128376"/>
                </a:cubicBezTo>
                <a:close/>
                <a:moveTo>
                  <a:pt x="2759728" y="3128375"/>
                </a:moveTo>
                <a:cubicBezTo>
                  <a:pt x="2771703" y="3128031"/>
                  <a:pt x="2780350" y="3133073"/>
                  <a:pt x="2776072" y="3159010"/>
                </a:cubicBezTo>
                <a:cubicBezTo>
                  <a:pt x="2762668" y="3157006"/>
                  <a:pt x="2754047" y="3168483"/>
                  <a:pt x="2746486" y="3176511"/>
                </a:cubicBezTo>
                <a:cubicBezTo>
                  <a:pt x="2742700" y="3180528"/>
                  <a:pt x="2739179" y="3183685"/>
                  <a:pt x="2735452" y="3183866"/>
                </a:cubicBezTo>
                <a:cubicBezTo>
                  <a:pt x="2731722" y="3184047"/>
                  <a:pt x="2727788" y="3181254"/>
                  <a:pt x="2723180" y="3173370"/>
                </a:cubicBezTo>
                <a:lnTo>
                  <a:pt x="2723420" y="3130051"/>
                </a:lnTo>
                <a:cubicBezTo>
                  <a:pt x="2732452" y="3134448"/>
                  <a:pt x="2747754" y="3128719"/>
                  <a:pt x="2759728" y="3128375"/>
                </a:cubicBezTo>
                <a:close/>
                <a:moveTo>
                  <a:pt x="10722712" y="3123173"/>
                </a:moveTo>
                <a:cubicBezTo>
                  <a:pt x="10734383" y="3128374"/>
                  <a:pt x="10736833" y="3148482"/>
                  <a:pt x="10749277" y="3151774"/>
                </a:cubicBezTo>
                <a:cubicBezTo>
                  <a:pt x="10750653" y="3170978"/>
                  <a:pt x="10713678" y="3195452"/>
                  <a:pt x="10740784" y="3209334"/>
                </a:cubicBezTo>
                <a:cubicBezTo>
                  <a:pt x="10736566" y="3218355"/>
                  <a:pt x="10731098" y="3221829"/>
                  <a:pt x="10724869" y="3222007"/>
                </a:cubicBezTo>
                <a:cubicBezTo>
                  <a:pt x="10718641" y="3222185"/>
                  <a:pt x="10711652" y="3219068"/>
                  <a:pt x="10704394" y="3214906"/>
                </a:cubicBezTo>
                <a:cubicBezTo>
                  <a:pt x="10689877" y="3206577"/>
                  <a:pt x="10674273" y="3194076"/>
                  <a:pt x="10661502" y="3195389"/>
                </a:cubicBezTo>
                <a:cubicBezTo>
                  <a:pt x="10664198" y="3122036"/>
                  <a:pt x="10718704" y="3180193"/>
                  <a:pt x="10722712" y="3123173"/>
                </a:cubicBezTo>
                <a:close/>
                <a:moveTo>
                  <a:pt x="1253350" y="3123172"/>
                </a:moveTo>
                <a:cubicBezTo>
                  <a:pt x="1257356" y="3180192"/>
                  <a:pt x="1311864" y="3122035"/>
                  <a:pt x="1314560" y="3195388"/>
                </a:cubicBezTo>
                <a:cubicBezTo>
                  <a:pt x="1301788" y="3194075"/>
                  <a:pt x="1286184" y="3206576"/>
                  <a:pt x="1271668" y="3214905"/>
                </a:cubicBezTo>
                <a:cubicBezTo>
                  <a:pt x="1264408" y="3219067"/>
                  <a:pt x="1257420" y="3222184"/>
                  <a:pt x="1251192" y="3222006"/>
                </a:cubicBezTo>
                <a:cubicBezTo>
                  <a:pt x="1244964" y="3221828"/>
                  <a:pt x="1239496" y="3218354"/>
                  <a:pt x="1235276" y="3209333"/>
                </a:cubicBezTo>
                <a:cubicBezTo>
                  <a:pt x="1262384" y="3195451"/>
                  <a:pt x="1225408" y="3170977"/>
                  <a:pt x="1226784" y="3151773"/>
                </a:cubicBezTo>
                <a:cubicBezTo>
                  <a:pt x="1239228" y="3148481"/>
                  <a:pt x="1241677" y="3128373"/>
                  <a:pt x="1253350" y="3123172"/>
                </a:cubicBezTo>
                <a:close/>
                <a:moveTo>
                  <a:pt x="11638531" y="3119751"/>
                </a:moveTo>
                <a:cubicBezTo>
                  <a:pt x="11643702" y="3120936"/>
                  <a:pt x="11649308" y="3123416"/>
                  <a:pt x="11655143" y="3125998"/>
                </a:cubicBezTo>
                <a:lnTo>
                  <a:pt x="11658599" y="3127315"/>
                </a:lnTo>
                <a:lnTo>
                  <a:pt x="11658599" y="3157968"/>
                </a:lnTo>
                <a:lnTo>
                  <a:pt x="11658400" y="3157987"/>
                </a:lnTo>
                <a:cubicBezTo>
                  <a:pt x="11645121" y="3154821"/>
                  <a:pt x="11629592" y="3145819"/>
                  <a:pt x="11612091" y="3147760"/>
                </a:cubicBezTo>
                <a:cubicBezTo>
                  <a:pt x="11614768" y="3132623"/>
                  <a:pt x="11619080" y="3124736"/>
                  <a:pt x="11624535" y="3121273"/>
                </a:cubicBezTo>
                <a:cubicBezTo>
                  <a:pt x="11628627" y="3118675"/>
                  <a:pt x="11633361" y="3118566"/>
                  <a:pt x="11638531" y="3119751"/>
                </a:cubicBezTo>
                <a:close/>
                <a:moveTo>
                  <a:pt x="337530" y="3119750"/>
                </a:moveTo>
                <a:cubicBezTo>
                  <a:pt x="342701" y="3118565"/>
                  <a:pt x="347435" y="3118674"/>
                  <a:pt x="351527" y="3121272"/>
                </a:cubicBezTo>
                <a:cubicBezTo>
                  <a:pt x="356982" y="3124735"/>
                  <a:pt x="361294" y="3132622"/>
                  <a:pt x="363972" y="3147759"/>
                </a:cubicBezTo>
                <a:cubicBezTo>
                  <a:pt x="346470" y="3145818"/>
                  <a:pt x="330940" y="3154820"/>
                  <a:pt x="317660" y="3157986"/>
                </a:cubicBezTo>
                <a:cubicBezTo>
                  <a:pt x="304376" y="3161146"/>
                  <a:pt x="293338" y="3158469"/>
                  <a:pt x="284814" y="3133160"/>
                </a:cubicBezTo>
                <a:cubicBezTo>
                  <a:pt x="302583" y="3138514"/>
                  <a:pt x="322019" y="3123305"/>
                  <a:pt x="337530" y="3119750"/>
                </a:cubicBezTo>
                <a:close/>
                <a:moveTo>
                  <a:pt x="9058961" y="3116709"/>
                </a:moveTo>
                <a:cubicBezTo>
                  <a:pt x="9066022" y="3124310"/>
                  <a:pt x="9073265" y="3131609"/>
                  <a:pt x="9085408" y="3130831"/>
                </a:cubicBezTo>
                <a:cubicBezTo>
                  <a:pt x="9079723" y="3145668"/>
                  <a:pt x="9065244" y="3145907"/>
                  <a:pt x="9067994" y="3174206"/>
                </a:cubicBezTo>
                <a:cubicBezTo>
                  <a:pt x="9076192" y="3213160"/>
                  <a:pt x="9087499" y="3130353"/>
                  <a:pt x="9103235" y="3174031"/>
                </a:cubicBezTo>
                <a:cubicBezTo>
                  <a:pt x="9099554" y="3201495"/>
                  <a:pt x="9088096" y="3205157"/>
                  <a:pt x="9075583" y="3200163"/>
                </a:cubicBezTo>
                <a:cubicBezTo>
                  <a:pt x="9063069" y="3195169"/>
                  <a:pt x="9049508" y="3181512"/>
                  <a:pt x="9041611" y="3174332"/>
                </a:cubicBezTo>
                <a:cubicBezTo>
                  <a:pt x="9041611" y="3145731"/>
                  <a:pt x="9065483" y="3155782"/>
                  <a:pt x="9058961" y="3116709"/>
                </a:cubicBezTo>
                <a:close/>
                <a:moveTo>
                  <a:pt x="2917100" y="3116708"/>
                </a:moveTo>
                <a:cubicBezTo>
                  <a:pt x="2910580" y="3155781"/>
                  <a:pt x="2934450" y="3145730"/>
                  <a:pt x="2934450" y="3174331"/>
                </a:cubicBezTo>
                <a:cubicBezTo>
                  <a:pt x="2926554" y="3181511"/>
                  <a:pt x="2912992" y="3195168"/>
                  <a:pt x="2900478" y="3200162"/>
                </a:cubicBezTo>
                <a:cubicBezTo>
                  <a:pt x="2887964" y="3205156"/>
                  <a:pt x="2876508" y="3201494"/>
                  <a:pt x="2872826" y="3174030"/>
                </a:cubicBezTo>
                <a:cubicBezTo>
                  <a:pt x="2888562" y="3130352"/>
                  <a:pt x="2899868" y="3213159"/>
                  <a:pt x="2908068" y="3174205"/>
                </a:cubicBezTo>
                <a:cubicBezTo>
                  <a:pt x="2910817" y="3145906"/>
                  <a:pt x="2896338" y="3145667"/>
                  <a:pt x="2890652" y="3130830"/>
                </a:cubicBezTo>
                <a:cubicBezTo>
                  <a:pt x="2902795" y="3131608"/>
                  <a:pt x="2910040" y="3124309"/>
                  <a:pt x="2917100" y="3116708"/>
                </a:cubicBezTo>
                <a:close/>
                <a:moveTo>
                  <a:pt x="9182104" y="3101752"/>
                </a:moveTo>
                <a:cubicBezTo>
                  <a:pt x="9189580" y="3142320"/>
                  <a:pt x="9169835" y="3139148"/>
                  <a:pt x="9173605" y="3173729"/>
                </a:cubicBezTo>
                <a:cubicBezTo>
                  <a:pt x="9161637" y="3169300"/>
                  <a:pt x="9166123" y="3137772"/>
                  <a:pt x="9164508" y="3116232"/>
                </a:cubicBezTo>
                <a:lnTo>
                  <a:pt x="9146919" y="3116288"/>
                </a:lnTo>
                <a:cubicBezTo>
                  <a:pt x="9149551" y="3096727"/>
                  <a:pt x="9168874" y="3104265"/>
                  <a:pt x="9182104" y="3101752"/>
                </a:cubicBezTo>
                <a:close/>
                <a:moveTo>
                  <a:pt x="2793955" y="3101751"/>
                </a:moveTo>
                <a:cubicBezTo>
                  <a:pt x="2807188" y="3104264"/>
                  <a:pt x="2826510" y="3096726"/>
                  <a:pt x="2829142" y="3116287"/>
                </a:cubicBezTo>
                <a:lnTo>
                  <a:pt x="2811552" y="3116231"/>
                </a:lnTo>
                <a:cubicBezTo>
                  <a:pt x="2809938" y="3137771"/>
                  <a:pt x="2814424" y="3169299"/>
                  <a:pt x="2802455" y="3173728"/>
                </a:cubicBezTo>
                <a:cubicBezTo>
                  <a:pt x="2806226" y="3139147"/>
                  <a:pt x="2786482" y="3142319"/>
                  <a:pt x="2793955" y="3101751"/>
                </a:cubicBezTo>
                <a:close/>
                <a:moveTo>
                  <a:pt x="9525367" y="3100131"/>
                </a:moveTo>
                <a:cubicBezTo>
                  <a:pt x="9552473" y="3089364"/>
                  <a:pt x="9542541" y="3139443"/>
                  <a:pt x="9569528" y="3128557"/>
                </a:cubicBezTo>
                <a:cubicBezTo>
                  <a:pt x="9550815" y="3139506"/>
                  <a:pt x="9520589" y="3160518"/>
                  <a:pt x="9499275" y="3162769"/>
                </a:cubicBezTo>
                <a:cubicBezTo>
                  <a:pt x="9492171" y="3163519"/>
                  <a:pt x="9486056" y="3162185"/>
                  <a:pt x="9481690" y="3157698"/>
                </a:cubicBezTo>
                <a:cubicBezTo>
                  <a:pt x="9467989" y="3092832"/>
                  <a:pt x="9539193" y="3165117"/>
                  <a:pt x="9525367" y="3100131"/>
                </a:cubicBezTo>
                <a:close/>
                <a:moveTo>
                  <a:pt x="2450694" y="3100130"/>
                </a:moveTo>
                <a:cubicBezTo>
                  <a:pt x="2436868" y="3165116"/>
                  <a:pt x="2508072" y="3092831"/>
                  <a:pt x="2494372" y="3157697"/>
                </a:cubicBezTo>
                <a:cubicBezTo>
                  <a:pt x="2490004" y="3162184"/>
                  <a:pt x="2483891" y="3163518"/>
                  <a:pt x="2476786" y="3162768"/>
                </a:cubicBezTo>
                <a:cubicBezTo>
                  <a:pt x="2455472" y="3160517"/>
                  <a:pt x="2425246" y="3139505"/>
                  <a:pt x="2406532" y="3128556"/>
                </a:cubicBezTo>
                <a:cubicBezTo>
                  <a:pt x="2433520" y="3139442"/>
                  <a:pt x="2423588" y="3089363"/>
                  <a:pt x="2450694" y="3100130"/>
                </a:cubicBezTo>
                <a:close/>
                <a:moveTo>
                  <a:pt x="10889827" y="3093793"/>
                </a:moveTo>
                <a:cubicBezTo>
                  <a:pt x="10883545" y="3138011"/>
                  <a:pt x="10914182" y="3121257"/>
                  <a:pt x="10907843" y="3165594"/>
                </a:cubicBezTo>
                <a:cubicBezTo>
                  <a:pt x="10890844" y="3177894"/>
                  <a:pt x="10844654" y="3183591"/>
                  <a:pt x="10818095" y="3181588"/>
                </a:cubicBezTo>
                <a:cubicBezTo>
                  <a:pt x="10791535" y="3179584"/>
                  <a:pt x="10784607" y="3169872"/>
                  <a:pt x="10846149" y="3151353"/>
                </a:cubicBezTo>
                <a:cubicBezTo>
                  <a:pt x="10806957" y="3118864"/>
                  <a:pt x="10872658" y="3117664"/>
                  <a:pt x="10889827" y="3093793"/>
                </a:cubicBezTo>
                <a:close/>
                <a:moveTo>
                  <a:pt x="1086234" y="3093792"/>
                </a:moveTo>
                <a:cubicBezTo>
                  <a:pt x="1103404" y="3117663"/>
                  <a:pt x="1169104" y="3118863"/>
                  <a:pt x="1129911" y="3151352"/>
                </a:cubicBezTo>
                <a:cubicBezTo>
                  <a:pt x="1191456" y="3169871"/>
                  <a:pt x="1184526" y="3179583"/>
                  <a:pt x="1157966" y="3181587"/>
                </a:cubicBezTo>
                <a:cubicBezTo>
                  <a:pt x="1131408" y="3183590"/>
                  <a:pt x="1085216" y="3177893"/>
                  <a:pt x="1068218" y="3165593"/>
                </a:cubicBezTo>
                <a:cubicBezTo>
                  <a:pt x="1061880" y="3121256"/>
                  <a:pt x="1092516" y="3138010"/>
                  <a:pt x="1086234" y="3093792"/>
                </a:cubicBezTo>
                <a:close/>
                <a:moveTo>
                  <a:pt x="8856360" y="3088943"/>
                </a:moveTo>
                <a:cubicBezTo>
                  <a:pt x="8870959" y="3103247"/>
                  <a:pt x="8866179" y="3149858"/>
                  <a:pt x="8874314" y="3175105"/>
                </a:cubicBezTo>
                <a:cubicBezTo>
                  <a:pt x="8858515" y="3169156"/>
                  <a:pt x="8847911" y="3177259"/>
                  <a:pt x="8838859" y="3182844"/>
                </a:cubicBezTo>
                <a:cubicBezTo>
                  <a:pt x="8834333" y="3185633"/>
                  <a:pt x="8830198" y="3187791"/>
                  <a:pt x="8825996" y="3187243"/>
                </a:cubicBezTo>
                <a:cubicBezTo>
                  <a:pt x="8821795" y="3186695"/>
                  <a:pt x="8817530" y="3183441"/>
                  <a:pt x="8812746" y="3175406"/>
                </a:cubicBezTo>
                <a:cubicBezTo>
                  <a:pt x="8814782" y="3157095"/>
                  <a:pt x="8830152" y="3160745"/>
                  <a:pt x="8830216" y="3175287"/>
                </a:cubicBezTo>
                <a:cubicBezTo>
                  <a:pt x="8851517" y="3166850"/>
                  <a:pt x="8849601" y="3120899"/>
                  <a:pt x="8856360" y="3088943"/>
                </a:cubicBezTo>
                <a:close/>
                <a:moveTo>
                  <a:pt x="3119701" y="3088942"/>
                </a:moveTo>
                <a:cubicBezTo>
                  <a:pt x="3126460" y="3120898"/>
                  <a:pt x="3124544" y="3166849"/>
                  <a:pt x="3145846" y="3175286"/>
                </a:cubicBezTo>
                <a:cubicBezTo>
                  <a:pt x="3145909" y="3160744"/>
                  <a:pt x="3161279" y="3157094"/>
                  <a:pt x="3163315" y="3175405"/>
                </a:cubicBezTo>
                <a:cubicBezTo>
                  <a:pt x="3158531" y="3183440"/>
                  <a:pt x="3154267" y="3186694"/>
                  <a:pt x="3150066" y="3187242"/>
                </a:cubicBezTo>
                <a:cubicBezTo>
                  <a:pt x="3145865" y="3187790"/>
                  <a:pt x="3141728" y="3185632"/>
                  <a:pt x="3137202" y="3182843"/>
                </a:cubicBezTo>
                <a:cubicBezTo>
                  <a:pt x="3128150" y="3177258"/>
                  <a:pt x="3117546" y="3169155"/>
                  <a:pt x="3101747" y="3175104"/>
                </a:cubicBezTo>
                <a:cubicBezTo>
                  <a:pt x="3109881" y="3149857"/>
                  <a:pt x="3105102" y="3103246"/>
                  <a:pt x="3119701" y="3088942"/>
                </a:cubicBezTo>
                <a:close/>
                <a:moveTo>
                  <a:pt x="9787457" y="3084314"/>
                </a:moveTo>
                <a:cubicBezTo>
                  <a:pt x="9801225" y="3086922"/>
                  <a:pt x="9809136" y="3099208"/>
                  <a:pt x="9807251" y="3127476"/>
                </a:cubicBezTo>
                <a:cubicBezTo>
                  <a:pt x="9800246" y="3135259"/>
                  <a:pt x="9793010" y="3142678"/>
                  <a:pt x="9780924" y="3142081"/>
                </a:cubicBezTo>
                <a:cubicBezTo>
                  <a:pt x="9773982" y="3129216"/>
                  <a:pt x="9771350" y="3109648"/>
                  <a:pt x="9771884" y="3084697"/>
                </a:cubicBezTo>
                <a:cubicBezTo>
                  <a:pt x="9777629" y="3083650"/>
                  <a:pt x="9782869" y="3083444"/>
                  <a:pt x="9787457" y="3084314"/>
                </a:cubicBezTo>
                <a:close/>
                <a:moveTo>
                  <a:pt x="2188603" y="3084313"/>
                </a:moveTo>
                <a:cubicBezTo>
                  <a:pt x="2193192" y="3083443"/>
                  <a:pt x="2198431" y="3083649"/>
                  <a:pt x="2204176" y="3084696"/>
                </a:cubicBezTo>
                <a:cubicBezTo>
                  <a:pt x="2204712" y="3109647"/>
                  <a:pt x="2202080" y="3129215"/>
                  <a:pt x="2195136" y="3142080"/>
                </a:cubicBezTo>
                <a:cubicBezTo>
                  <a:pt x="2183052" y="3142677"/>
                  <a:pt x="2175816" y="3135258"/>
                  <a:pt x="2168810" y="3127475"/>
                </a:cubicBezTo>
                <a:cubicBezTo>
                  <a:pt x="2166926" y="3099207"/>
                  <a:pt x="2174836" y="3086921"/>
                  <a:pt x="2188603" y="3084313"/>
                </a:cubicBezTo>
                <a:close/>
                <a:moveTo>
                  <a:pt x="9630915" y="3070996"/>
                </a:moveTo>
                <a:cubicBezTo>
                  <a:pt x="9629601" y="3087687"/>
                  <a:pt x="9633012" y="3096544"/>
                  <a:pt x="9639834" y="3099654"/>
                </a:cubicBezTo>
                <a:cubicBezTo>
                  <a:pt x="9639351" y="3115541"/>
                  <a:pt x="9630016" y="3117098"/>
                  <a:pt x="9618878" y="3115729"/>
                </a:cubicBezTo>
                <a:cubicBezTo>
                  <a:pt x="9607747" y="3114360"/>
                  <a:pt x="9594806" y="3110069"/>
                  <a:pt x="9587117" y="3114253"/>
                </a:cubicBezTo>
                <a:cubicBezTo>
                  <a:pt x="9600221" y="3097380"/>
                  <a:pt x="9608475" y="3072667"/>
                  <a:pt x="9630915" y="3070996"/>
                </a:cubicBezTo>
                <a:close/>
                <a:moveTo>
                  <a:pt x="2345148" y="3070995"/>
                </a:moveTo>
                <a:cubicBezTo>
                  <a:pt x="2367586" y="3072666"/>
                  <a:pt x="2375840" y="3097379"/>
                  <a:pt x="2388944" y="3114252"/>
                </a:cubicBezTo>
                <a:cubicBezTo>
                  <a:pt x="2381256" y="3110068"/>
                  <a:pt x="2368314" y="3114359"/>
                  <a:pt x="2357184" y="3115728"/>
                </a:cubicBezTo>
                <a:cubicBezTo>
                  <a:pt x="2346044" y="3117097"/>
                  <a:pt x="2336712" y="3115540"/>
                  <a:pt x="2336228" y="3099653"/>
                </a:cubicBezTo>
                <a:cubicBezTo>
                  <a:pt x="2343048" y="3096543"/>
                  <a:pt x="2346460" y="3087686"/>
                  <a:pt x="2345148" y="3070995"/>
                </a:cubicBezTo>
                <a:close/>
                <a:moveTo>
                  <a:pt x="10166214" y="3065098"/>
                </a:moveTo>
                <a:cubicBezTo>
                  <a:pt x="10181403" y="3069952"/>
                  <a:pt x="10193464" y="3092400"/>
                  <a:pt x="10194318" y="3068301"/>
                </a:cubicBezTo>
                <a:cubicBezTo>
                  <a:pt x="10205448" y="3071895"/>
                  <a:pt x="10203295" y="3096965"/>
                  <a:pt x="10194436" y="3096965"/>
                </a:cubicBezTo>
                <a:cubicBezTo>
                  <a:pt x="10224144" y="3113989"/>
                  <a:pt x="10209645" y="3137395"/>
                  <a:pt x="10189455" y="3141283"/>
                </a:cubicBezTo>
                <a:cubicBezTo>
                  <a:pt x="10169259" y="3145172"/>
                  <a:pt x="10143365" y="3129543"/>
                  <a:pt x="10150282" y="3068484"/>
                </a:cubicBezTo>
                <a:cubicBezTo>
                  <a:pt x="10155741" y="3063817"/>
                  <a:pt x="10161151" y="3063480"/>
                  <a:pt x="10166214" y="3065098"/>
                </a:cubicBezTo>
                <a:close/>
                <a:moveTo>
                  <a:pt x="1809846" y="3065097"/>
                </a:moveTo>
                <a:cubicBezTo>
                  <a:pt x="1814910" y="3063479"/>
                  <a:pt x="1820321" y="3063816"/>
                  <a:pt x="1825780" y="3068483"/>
                </a:cubicBezTo>
                <a:cubicBezTo>
                  <a:pt x="1832696" y="3129542"/>
                  <a:pt x="1806802" y="3145171"/>
                  <a:pt x="1786606" y="3141282"/>
                </a:cubicBezTo>
                <a:cubicBezTo>
                  <a:pt x="1766416" y="3137394"/>
                  <a:pt x="1751918" y="3113988"/>
                  <a:pt x="1781624" y="3096964"/>
                </a:cubicBezTo>
                <a:cubicBezTo>
                  <a:pt x="1772768" y="3096964"/>
                  <a:pt x="1770612" y="3071894"/>
                  <a:pt x="1781744" y="3068300"/>
                </a:cubicBezTo>
                <a:cubicBezTo>
                  <a:pt x="1782596" y="3092399"/>
                  <a:pt x="1794657" y="3069951"/>
                  <a:pt x="1809846" y="3065097"/>
                </a:cubicBezTo>
                <a:close/>
                <a:moveTo>
                  <a:pt x="8641970" y="3055851"/>
                </a:moveTo>
                <a:cubicBezTo>
                  <a:pt x="8626518" y="3053737"/>
                  <a:pt x="8622187" y="3059718"/>
                  <a:pt x="8592072" y="3061423"/>
                </a:cubicBezTo>
                <a:cubicBezTo>
                  <a:pt x="8590815" y="3084219"/>
                  <a:pt x="8572686" y="3138488"/>
                  <a:pt x="8592676" y="3176424"/>
                </a:cubicBezTo>
                <a:cubicBezTo>
                  <a:pt x="8620792" y="3107795"/>
                  <a:pt x="8658131" y="3177737"/>
                  <a:pt x="8671537" y="3104145"/>
                </a:cubicBezTo>
                <a:cubicBezTo>
                  <a:pt x="8655977" y="3095948"/>
                  <a:pt x="8619894" y="3121797"/>
                  <a:pt x="8618638" y="3090080"/>
                </a:cubicBezTo>
                <a:cubicBezTo>
                  <a:pt x="8640423" y="3091996"/>
                  <a:pt x="8661360" y="3092537"/>
                  <a:pt x="8662497" y="3061121"/>
                </a:cubicBezTo>
                <a:cubicBezTo>
                  <a:pt x="8653508" y="3058160"/>
                  <a:pt x="8647121" y="3056555"/>
                  <a:pt x="8641970" y="3055851"/>
                </a:cubicBezTo>
                <a:close/>
                <a:moveTo>
                  <a:pt x="3334091" y="3055850"/>
                </a:moveTo>
                <a:cubicBezTo>
                  <a:pt x="3328939" y="3056555"/>
                  <a:pt x="3322553" y="3058159"/>
                  <a:pt x="3313564" y="3061120"/>
                </a:cubicBezTo>
                <a:cubicBezTo>
                  <a:pt x="3314701" y="3092536"/>
                  <a:pt x="3335638" y="3091995"/>
                  <a:pt x="3357423" y="3090079"/>
                </a:cubicBezTo>
                <a:cubicBezTo>
                  <a:pt x="3356167" y="3121796"/>
                  <a:pt x="3320084" y="3095947"/>
                  <a:pt x="3304524" y="3104144"/>
                </a:cubicBezTo>
                <a:cubicBezTo>
                  <a:pt x="3317929" y="3177736"/>
                  <a:pt x="3355269" y="3107794"/>
                  <a:pt x="3383386" y="3176423"/>
                </a:cubicBezTo>
                <a:cubicBezTo>
                  <a:pt x="3403375" y="3138487"/>
                  <a:pt x="3385245" y="3084218"/>
                  <a:pt x="3383989" y="3061422"/>
                </a:cubicBezTo>
                <a:cubicBezTo>
                  <a:pt x="3353874" y="3059717"/>
                  <a:pt x="3349543" y="3053736"/>
                  <a:pt x="3334091" y="3055850"/>
                </a:cubicBezTo>
                <a:close/>
                <a:moveTo>
                  <a:pt x="10044609" y="3054664"/>
                </a:moveTo>
                <a:cubicBezTo>
                  <a:pt x="10054183" y="3058012"/>
                  <a:pt x="10050771" y="3083020"/>
                  <a:pt x="10062324" y="3083321"/>
                </a:cubicBezTo>
                <a:cubicBezTo>
                  <a:pt x="10061451" y="3105584"/>
                  <a:pt x="10050533" y="3111684"/>
                  <a:pt x="10036505" y="3112802"/>
                </a:cubicBezTo>
                <a:cubicBezTo>
                  <a:pt x="10022484" y="3113914"/>
                  <a:pt x="10005354" y="3110038"/>
                  <a:pt x="9992074" y="3112343"/>
                </a:cubicBezTo>
                <a:cubicBezTo>
                  <a:pt x="9995548" y="3038802"/>
                  <a:pt x="10056519" y="3146987"/>
                  <a:pt x="10044609" y="3054664"/>
                </a:cubicBezTo>
                <a:close/>
                <a:moveTo>
                  <a:pt x="1931452" y="3054663"/>
                </a:moveTo>
                <a:cubicBezTo>
                  <a:pt x="1919541" y="3146986"/>
                  <a:pt x="1980512" y="3038801"/>
                  <a:pt x="1983987" y="3112342"/>
                </a:cubicBezTo>
                <a:cubicBezTo>
                  <a:pt x="1970708" y="3110037"/>
                  <a:pt x="1953575" y="3113913"/>
                  <a:pt x="1939556" y="3112801"/>
                </a:cubicBezTo>
                <a:cubicBezTo>
                  <a:pt x="1925528" y="3111683"/>
                  <a:pt x="1914612" y="3105583"/>
                  <a:pt x="1913735" y="3083320"/>
                </a:cubicBezTo>
                <a:cubicBezTo>
                  <a:pt x="1925290" y="3083019"/>
                  <a:pt x="1921880" y="3058011"/>
                  <a:pt x="1931452" y="3054663"/>
                </a:cubicBezTo>
                <a:close/>
                <a:moveTo>
                  <a:pt x="8556831" y="3047301"/>
                </a:moveTo>
                <a:cubicBezTo>
                  <a:pt x="8521646" y="3063873"/>
                  <a:pt x="8529247" y="3179477"/>
                  <a:pt x="8478088" y="3148181"/>
                </a:cubicBezTo>
                <a:cubicBezTo>
                  <a:pt x="8516087" y="3178038"/>
                  <a:pt x="8508487" y="3266832"/>
                  <a:pt x="8549230" y="3320145"/>
                </a:cubicBezTo>
                <a:cubicBezTo>
                  <a:pt x="8544745" y="3220340"/>
                  <a:pt x="8515848" y="3231409"/>
                  <a:pt x="8522011" y="3133463"/>
                </a:cubicBezTo>
                <a:cubicBezTo>
                  <a:pt x="8539600" y="3163377"/>
                  <a:pt x="8559527" y="3133758"/>
                  <a:pt x="8565808" y="3104623"/>
                </a:cubicBezTo>
                <a:cubicBezTo>
                  <a:pt x="8522664" y="3103725"/>
                  <a:pt x="8585614" y="3071656"/>
                  <a:pt x="8556831" y="3047301"/>
                </a:cubicBezTo>
                <a:close/>
                <a:moveTo>
                  <a:pt x="3419230" y="3047300"/>
                </a:moveTo>
                <a:cubicBezTo>
                  <a:pt x="3390447" y="3071655"/>
                  <a:pt x="3453397" y="3103724"/>
                  <a:pt x="3410253" y="3104622"/>
                </a:cubicBezTo>
                <a:cubicBezTo>
                  <a:pt x="3416535" y="3133757"/>
                  <a:pt x="3436461" y="3163376"/>
                  <a:pt x="3454050" y="3133462"/>
                </a:cubicBezTo>
                <a:cubicBezTo>
                  <a:pt x="3460213" y="3231408"/>
                  <a:pt x="3431316" y="3220339"/>
                  <a:pt x="3426831" y="3320144"/>
                </a:cubicBezTo>
                <a:cubicBezTo>
                  <a:pt x="3467575" y="3266831"/>
                  <a:pt x="3459974" y="3178037"/>
                  <a:pt x="3497973" y="3148180"/>
                </a:cubicBezTo>
                <a:cubicBezTo>
                  <a:pt x="3446814" y="3179476"/>
                  <a:pt x="3454415" y="3063872"/>
                  <a:pt x="3419230" y="3047300"/>
                </a:cubicBezTo>
                <a:close/>
                <a:moveTo>
                  <a:pt x="10423063" y="3038563"/>
                </a:moveTo>
                <a:cubicBezTo>
                  <a:pt x="10436468" y="3050888"/>
                  <a:pt x="10420726" y="3060104"/>
                  <a:pt x="10432096" y="3095885"/>
                </a:cubicBezTo>
                <a:cubicBezTo>
                  <a:pt x="10417736" y="3097323"/>
                  <a:pt x="10393627" y="3072190"/>
                  <a:pt x="10414507" y="3095948"/>
                </a:cubicBezTo>
                <a:cubicBezTo>
                  <a:pt x="10400712" y="3128318"/>
                  <a:pt x="10379995" y="3132131"/>
                  <a:pt x="10360992" y="3127803"/>
                </a:cubicBezTo>
                <a:cubicBezTo>
                  <a:pt x="10341990" y="3123475"/>
                  <a:pt x="10324696" y="3110999"/>
                  <a:pt x="10317755" y="3110785"/>
                </a:cubicBezTo>
                <a:cubicBezTo>
                  <a:pt x="10293821" y="3097864"/>
                  <a:pt x="10337681" y="3078534"/>
                  <a:pt x="10335105" y="3053282"/>
                </a:cubicBezTo>
                <a:cubicBezTo>
                  <a:pt x="10365320" y="3059570"/>
                  <a:pt x="10394883" y="3066027"/>
                  <a:pt x="10423063" y="3038563"/>
                </a:cubicBezTo>
                <a:close/>
                <a:moveTo>
                  <a:pt x="1552998" y="3038562"/>
                </a:moveTo>
                <a:cubicBezTo>
                  <a:pt x="1581180" y="3066026"/>
                  <a:pt x="1610740" y="3059569"/>
                  <a:pt x="1640956" y="3053281"/>
                </a:cubicBezTo>
                <a:cubicBezTo>
                  <a:pt x="1638380" y="3078533"/>
                  <a:pt x="1682240" y="3097863"/>
                  <a:pt x="1658306" y="3110784"/>
                </a:cubicBezTo>
                <a:cubicBezTo>
                  <a:pt x="1651364" y="3110998"/>
                  <a:pt x="1634072" y="3123474"/>
                  <a:pt x="1615068" y="3127802"/>
                </a:cubicBezTo>
                <a:cubicBezTo>
                  <a:pt x="1596066" y="3132130"/>
                  <a:pt x="1575348" y="3128317"/>
                  <a:pt x="1561554" y="3095947"/>
                </a:cubicBezTo>
                <a:cubicBezTo>
                  <a:pt x="1582436" y="3072189"/>
                  <a:pt x="1558324" y="3097322"/>
                  <a:pt x="1543966" y="3095884"/>
                </a:cubicBezTo>
                <a:cubicBezTo>
                  <a:pt x="1555336" y="3060103"/>
                  <a:pt x="1539592" y="3050887"/>
                  <a:pt x="1552998" y="3038562"/>
                </a:cubicBezTo>
                <a:close/>
                <a:moveTo>
                  <a:pt x="10475780" y="3009548"/>
                </a:moveTo>
                <a:cubicBezTo>
                  <a:pt x="10497195" y="3017626"/>
                  <a:pt x="10521135" y="3021690"/>
                  <a:pt x="10520055" y="3066806"/>
                </a:cubicBezTo>
                <a:cubicBezTo>
                  <a:pt x="10487124" y="3033459"/>
                  <a:pt x="10498904" y="3091501"/>
                  <a:pt x="10472500" y="3097030"/>
                </a:cubicBezTo>
                <a:cubicBezTo>
                  <a:pt x="10468728" y="3097820"/>
                  <a:pt x="10464177" y="3097538"/>
                  <a:pt x="10458605" y="3095765"/>
                </a:cubicBezTo>
                <a:cubicBezTo>
                  <a:pt x="10466144" y="3045448"/>
                  <a:pt x="10456689" y="3048438"/>
                  <a:pt x="10475780" y="3009548"/>
                </a:cubicBezTo>
                <a:close/>
                <a:moveTo>
                  <a:pt x="1500280" y="3009547"/>
                </a:moveTo>
                <a:cubicBezTo>
                  <a:pt x="1519372" y="3048437"/>
                  <a:pt x="1509916" y="3045447"/>
                  <a:pt x="1517456" y="3095764"/>
                </a:cubicBezTo>
                <a:cubicBezTo>
                  <a:pt x="1511884" y="3097537"/>
                  <a:pt x="1507332" y="3097819"/>
                  <a:pt x="1503560" y="3097029"/>
                </a:cubicBezTo>
                <a:cubicBezTo>
                  <a:pt x="1477158" y="3091500"/>
                  <a:pt x="1488936" y="3033458"/>
                  <a:pt x="1456008" y="3066805"/>
                </a:cubicBezTo>
                <a:cubicBezTo>
                  <a:pt x="1454926" y="3021689"/>
                  <a:pt x="1478866" y="3017625"/>
                  <a:pt x="1500280" y="3009547"/>
                </a:cubicBezTo>
                <a:close/>
                <a:moveTo>
                  <a:pt x="9260903" y="3000747"/>
                </a:moveTo>
                <a:cubicBezTo>
                  <a:pt x="9308230" y="3009667"/>
                  <a:pt x="9334437" y="2993033"/>
                  <a:pt x="9358013" y="3057830"/>
                </a:cubicBezTo>
                <a:lnTo>
                  <a:pt x="9331623" y="3057949"/>
                </a:lnTo>
                <a:cubicBezTo>
                  <a:pt x="9332522" y="2996205"/>
                  <a:pt x="9265985" y="3077460"/>
                  <a:pt x="9260903" y="3000747"/>
                </a:cubicBezTo>
                <a:close/>
                <a:moveTo>
                  <a:pt x="2715158" y="3000746"/>
                </a:moveTo>
                <a:cubicBezTo>
                  <a:pt x="2710076" y="3077459"/>
                  <a:pt x="2643540" y="2996204"/>
                  <a:pt x="2644438" y="3057948"/>
                </a:cubicBezTo>
                <a:lnTo>
                  <a:pt x="2618048" y="3057829"/>
                </a:lnTo>
                <a:cubicBezTo>
                  <a:pt x="2641624" y="2993032"/>
                  <a:pt x="2667832" y="3009666"/>
                  <a:pt x="2715158" y="3000746"/>
                </a:cubicBezTo>
                <a:close/>
                <a:moveTo>
                  <a:pt x="10634157" y="2994346"/>
                </a:moveTo>
                <a:cubicBezTo>
                  <a:pt x="10653725" y="3000332"/>
                  <a:pt x="10641519" y="3070638"/>
                  <a:pt x="10634578" y="3080626"/>
                </a:cubicBezTo>
                <a:cubicBezTo>
                  <a:pt x="10636908" y="3117664"/>
                  <a:pt x="10649598" y="3060945"/>
                  <a:pt x="10669756" y="3080450"/>
                </a:cubicBezTo>
                <a:cubicBezTo>
                  <a:pt x="10680473" y="3033839"/>
                  <a:pt x="10641218" y="3069558"/>
                  <a:pt x="10651928" y="3023010"/>
                </a:cubicBezTo>
                <a:cubicBezTo>
                  <a:pt x="10663537" y="3037665"/>
                  <a:pt x="10684418" y="3037012"/>
                  <a:pt x="10696083" y="3051611"/>
                </a:cubicBezTo>
                <a:cubicBezTo>
                  <a:pt x="10691001" y="3097380"/>
                  <a:pt x="10712781" y="3095948"/>
                  <a:pt x="10696447" y="3123292"/>
                </a:cubicBezTo>
                <a:cubicBezTo>
                  <a:pt x="10654743" y="3083258"/>
                  <a:pt x="10642411" y="3117130"/>
                  <a:pt x="10599632" y="3138249"/>
                </a:cubicBezTo>
                <a:cubicBezTo>
                  <a:pt x="10630627" y="3085237"/>
                  <a:pt x="10568399" y="3104503"/>
                  <a:pt x="10564090" y="3066624"/>
                </a:cubicBezTo>
                <a:cubicBezTo>
                  <a:pt x="10574505" y="3055920"/>
                  <a:pt x="10623987" y="3045982"/>
                  <a:pt x="10634157" y="2994346"/>
                </a:cubicBezTo>
                <a:close/>
                <a:moveTo>
                  <a:pt x="1341904" y="2994345"/>
                </a:moveTo>
                <a:cubicBezTo>
                  <a:pt x="1352074" y="3045981"/>
                  <a:pt x="1401556" y="3055919"/>
                  <a:pt x="1411972" y="3066623"/>
                </a:cubicBezTo>
                <a:cubicBezTo>
                  <a:pt x="1407664" y="3104502"/>
                  <a:pt x="1345434" y="3085236"/>
                  <a:pt x="1376428" y="3138248"/>
                </a:cubicBezTo>
                <a:cubicBezTo>
                  <a:pt x="1333649" y="3117129"/>
                  <a:pt x="1321320" y="3083257"/>
                  <a:pt x="1279614" y="3123291"/>
                </a:cubicBezTo>
                <a:cubicBezTo>
                  <a:pt x="1263280" y="3095947"/>
                  <a:pt x="1285060" y="3097379"/>
                  <a:pt x="1279978" y="3051610"/>
                </a:cubicBezTo>
                <a:cubicBezTo>
                  <a:pt x="1291644" y="3037011"/>
                  <a:pt x="1312524" y="3037664"/>
                  <a:pt x="1324132" y="3023009"/>
                </a:cubicBezTo>
                <a:cubicBezTo>
                  <a:pt x="1334844" y="3069557"/>
                  <a:pt x="1295588" y="3033838"/>
                  <a:pt x="1306304" y="3080449"/>
                </a:cubicBezTo>
                <a:cubicBezTo>
                  <a:pt x="1326464" y="3060944"/>
                  <a:pt x="1339152" y="3117663"/>
                  <a:pt x="1341484" y="3080625"/>
                </a:cubicBezTo>
                <a:cubicBezTo>
                  <a:pt x="1334542" y="3070637"/>
                  <a:pt x="1322335" y="3000331"/>
                  <a:pt x="1341904" y="2994345"/>
                </a:cubicBezTo>
                <a:close/>
                <a:moveTo>
                  <a:pt x="11067725" y="2986007"/>
                </a:moveTo>
                <a:cubicBezTo>
                  <a:pt x="11076365" y="2985828"/>
                  <a:pt x="11086731" y="2987510"/>
                  <a:pt x="11100688" y="2992191"/>
                </a:cubicBezTo>
                <a:cubicBezTo>
                  <a:pt x="11095060" y="3047842"/>
                  <a:pt x="11100927" y="3043293"/>
                  <a:pt x="11092245" y="3078534"/>
                </a:cubicBezTo>
                <a:cubicBezTo>
                  <a:pt x="11060654" y="3077636"/>
                  <a:pt x="11067596" y="3013078"/>
                  <a:pt x="11030439" y="3021276"/>
                </a:cubicBezTo>
                <a:cubicBezTo>
                  <a:pt x="11039177" y="3035931"/>
                  <a:pt x="11048034" y="3050291"/>
                  <a:pt x="11057067" y="3064294"/>
                </a:cubicBezTo>
                <a:cubicBezTo>
                  <a:pt x="11028108" y="3104202"/>
                  <a:pt x="11031280" y="3010804"/>
                  <a:pt x="10986284" y="3007211"/>
                </a:cubicBezTo>
                <a:cubicBezTo>
                  <a:pt x="11031428" y="3003848"/>
                  <a:pt x="11041806" y="2986547"/>
                  <a:pt x="11067725" y="2986007"/>
                </a:cubicBezTo>
                <a:close/>
                <a:moveTo>
                  <a:pt x="908336" y="2986006"/>
                </a:moveTo>
                <a:cubicBezTo>
                  <a:pt x="934255" y="2986546"/>
                  <a:pt x="944633" y="3003847"/>
                  <a:pt x="989776" y="3007210"/>
                </a:cubicBezTo>
                <a:cubicBezTo>
                  <a:pt x="944779" y="3010803"/>
                  <a:pt x="947952" y="3104201"/>
                  <a:pt x="918994" y="3064293"/>
                </a:cubicBezTo>
                <a:cubicBezTo>
                  <a:pt x="928028" y="3050290"/>
                  <a:pt x="936884" y="3035930"/>
                  <a:pt x="945622" y="3021275"/>
                </a:cubicBezTo>
                <a:cubicBezTo>
                  <a:pt x="908464" y="3013077"/>
                  <a:pt x="915408" y="3077635"/>
                  <a:pt x="883816" y="3078533"/>
                </a:cubicBezTo>
                <a:cubicBezTo>
                  <a:pt x="875134" y="3043292"/>
                  <a:pt x="881000" y="3047841"/>
                  <a:pt x="875372" y="2992190"/>
                </a:cubicBezTo>
                <a:cubicBezTo>
                  <a:pt x="889329" y="2987509"/>
                  <a:pt x="899696" y="2985827"/>
                  <a:pt x="908336" y="2986006"/>
                </a:cubicBezTo>
                <a:close/>
                <a:moveTo>
                  <a:pt x="10880618" y="2978968"/>
                </a:moveTo>
                <a:cubicBezTo>
                  <a:pt x="10903113" y="2980463"/>
                  <a:pt x="10898326" y="3027017"/>
                  <a:pt x="10898627" y="3065073"/>
                </a:cubicBezTo>
                <a:cubicBezTo>
                  <a:pt x="10878161" y="3069621"/>
                  <a:pt x="10864819" y="3062855"/>
                  <a:pt x="10854467" y="3050888"/>
                </a:cubicBezTo>
                <a:cubicBezTo>
                  <a:pt x="10861471" y="3024084"/>
                  <a:pt x="10865598" y="2992794"/>
                  <a:pt x="10880618" y="2978968"/>
                </a:cubicBezTo>
                <a:close/>
                <a:moveTo>
                  <a:pt x="1095444" y="2978967"/>
                </a:moveTo>
                <a:cubicBezTo>
                  <a:pt x="1110464" y="2992793"/>
                  <a:pt x="1114590" y="3024083"/>
                  <a:pt x="1121596" y="3050887"/>
                </a:cubicBezTo>
                <a:cubicBezTo>
                  <a:pt x="1111242" y="3062854"/>
                  <a:pt x="1097900" y="3069620"/>
                  <a:pt x="1077434" y="3065072"/>
                </a:cubicBezTo>
                <a:cubicBezTo>
                  <a:pt x="1077735" y="3027016"/>
                  <a:pt x="1072947" y="2980462"/>
                  <a:pt x="1095444" y="2978967"/>
                </a:cubicBezTo>
                <a:close/>
                <a:moveTo>
                  <a:pt x="8873296" y="2959645"/>
                </a:moveTo>
                <a:cubicBezTo>
                  <a:pt x="8853251" y="2955694"/>
                  <a:pt x="8840210" y="2963175"/>
                  <a:pt x="8838231" y="2988485"/>
                </a:cubicBezTo>
                <a:cubicBezTo>
                  <a:pt x="8847029" y="2997132"/>
                  <a:pt x="8856439" y="3000034"/>
                  <a:pt x="8864441" y="2999300"/>
                </a:cubicBezTo>
                <a:cubicBezTo>
                  <a:pt x="8872444" y="2998567"/>
                  <a:pt x="8879040" y="2994198"/>
                  <a:pt x="8882210" y="2988302"/>
                </a:cubicBezTo>
                <a:cubicBezTo>
                  <a:pt x="8875331" y="2985130"/>
                  <a:pt x="8871920" y="2976336"/>
                  <a:pt x="8873296" y="2959645"/>
                </a:cubicBezTo>
                <a:close/>
                <a:moveTo>
                  <a:pt x="3102765" y="2959644"/>
                </a:moveTo>
                <a:cubicBezTo>
                  <a:pt x="3104141" y="2976335"/>
                  <a:pt x="3100730" y="2985129"/>
                  <a:pt x="3093851" y="2988301"/>
                </a:cubicBezTo>
                <a:cubicBezTo>
                  <a:pt x="3097021" y="2994197"/>
                  <a:pt x="3103617" y="2998566"/>
                  <a:pt x="3111620" y="2999299"/>
                </a:cubicBezTo>
                <a:cubicBezTo>
                  <a:pt x="3119623" y="3000033"/>
                  <a:pt x="3129033" y="2997131"/>
                  <a:pt x="3137830" y="2988484"/>
                </a:cubicBezTo>
                <a:cubicBezTo>
                  <a:pt x="3135851" y="2963174"/>
                  <a:pt x="3122810" y="2955693"/>
                  <a:pt x="3102765" y="2959644"/>
                </a:cubicBezTo>
                <a:close/>
                <a:moveTo>
                  <a:pt x="8271576" y="2899734"/>
                </a:moveTo>
                <a:cubicBezTo>
                  <a:pt x="8247412" y="2894692"/>
                  <a:pt x="8215538" y="2928875"/>
                  <a:pt x="8204226" y="2962754"/>
                </a:cubicBezTo>
                <a:cubicBezTo>
                  <a:pt x="8207263" y="2964632"/>
                  <a:pt x="8210387" y="2965017"/>
                  <a:pt x="8213595" y="2964297"/>
                </a:cubicBezTo>
                <a:cubicBezTo>
                  <a:pt x="8236049" y="2959257"/>
                  <a:pt x="8262594" y="2900050"/>
                  <a:pt x="8292122" y="2919316"/>
                </a:cubicBezTo>
                <a:cubicBezTo>
                  <a:pt x="8286828" y="2907454"/>
                  <a:pt x="8279630" y="2901415"/>
                  <a:pt x="8271576" y="2899734"/>
                </a:cubicBezTo>
                <a:close/>
                <a:moveTo>
                  <a:pt x="3704485" y="2899733"/>
                </a:moveTo>
                <a:cubicBezTo>
                  <a:pt x="3696430" y="2901414"/>
                  <a:pt x="3689232" y="2907454"/>
                  <a:pt x="3683938" y="2919315"/>
                </a:cubicBezTo>
                <a:cubicBezTo>
                  <a:pt x="3713466" y="2900049"/>
                  <a:pt x="3740012" y="2959256"/>
                  <a:pt x="3762465" y="2964296"/>
                </a:cubicBezTo>
                <a:cubicBezTo>
                  <a:pt x="3765674" y="2965016"/>
                  <a:pt x="3768797" y="2964631"/>
                  <a:pt x="3771834" y="2962753"/>
                </a:cubicBezTo>
                <a:cubicBezTo>
                  <a:pt x="3760522" y="2928874"/>
                  <a:pt x="3728648" y="2894691"/>
                  <a:pt x="3704485" y="2899733"/>
                </a:cubicBezTo>
                <a:close/>
                <a:moveTo>
                  <a:pt x="8809881" y="2887003"/>
                </a:moveTo>
                <a:cubicBezTo>
                  <a:pt x="8793938" y="2885680"/>
                  <a:pt x="8779042" y="2893757"/>
                  <a:pt x="8776305" y="2916979"/>
                </a:cubicBezTo>
                <a:cubicBezTo>
                  <a:pt x="8806583" y="2915308"/>
                  <a:pt x="8839487" y="2909145"/>
                  <a:pt x="8846850" y="2945341"/>
                </a:cubicBezTo>
                <a:cubicBezTo>
                  <a:pt x="8865923" y="2917521"/>
                  <a:pt x="8836449" y="2889207"/>
                  <a:pt x="8809881" y="2887003"/>
                </a:cubicBezTo>
                <a:close/>
                <a:moveTo>
                  <a:pt x="3166181" y="2887002"/>
                </a:moveTo>
                <a:cubicBezTo>
                  <a:pt x="3139611" y="2889206"/>
                  <a:pt x="3110138" y="2917520"/>
                  <a:pt x="3129211" y="2945340"/>
                </a:cubicBezTo>
                <a:cubicBezTo>
                  <a:pt x="3136574" y="2909144"/>
                  <a:pt x="3169478" y="2915307"/>
                  <a:pt x="3199756" y="2916978"/>
                </a:cubicBezTo>
                <a:cubicBezTo>
                  <a:pt x="3197019" y="2893756"/>
                  <a:pt x="3182122" y="2885679"/>
                  <a:pt x="3166181" y="2887002"/>
                </a:cubicBezTo>
                <a:close/>
                <a:moveTo>
                  <a:pt x="10221764" y="2873705"/>
                </a:moveTo>
                <a:cubicBezTo>
                  <a:pt x="10238817" y="2870594"/>
                  <a:pt x="10258219" y="2879614"/>
                  <a:pt x="10272758" y="2895501"/>
                </a:cubicBezTo>
                <a:cubicBezTo>
                  <a:pt x="10253492" y="2921527"/>
                  <a:pt x="10210117" y="2908423"/>
                  <a:pt x="10184863" y="2924699"/>
                </a:cubicBezTo>
                <a:cubicBezTo>
                  <a:pt x="10190008" y="2892059"/>
                  <a:pt x="10204712" y="2876817"/>
                  <a:pt x="10221764" y="2873705"/>
                </a:cubicBezTo>
                <a:close/>
                <a:moveTo>
                  <a:pt x="1754296" y="2873704"/>
                </a:moveTo>
                <a:cubicBezTo>
                  <a:pt x="1771349" y="2876816"/>
                  <a:pt x="1786053" y="2892058"/>
                  <a:pt x="1791197" y="2924698"/>
                </a:cubicBezTo>
                <a:cubicBezTo>
                  <a:pt x="1765944" y="2908422"/>
                  <a:pt x="1722568" y="2921526"/>
                  <a:pt x="1703304" y="2895500"/>
                </a:cubicBezTo>
                <a:cubicBezTo>
                  <a:pt x="1717843" y="2879614"/>
                  <a:pt x="1737244" y="2870593"/>
                  <a:pt x="1754296" y="2873704"/>
                </a:cubicBezTo>
                <a:close/>
                <a:moveTo>
                  <a:pt x="11637235" y="2860445"/>
                </a:moveTo>
                <a:cubicBezTo>
                  <a:pt x="11642403" y="2860283"/>
                  <a:pt x="11647482" y="2861169"/>
                  <a:pt x="11652261" y="2863244"/>
                </a:cubicBezTo>
                <a:lnTo>
                  <a:pt x="11658599" y="2868004"/>
                </a:lnTo>
                <a:lnTo>
                  <a:pt x="11658599" y="2918070"/>
                </a:lnTo>
                <a:lnTo>
                  <a:pt x="11624067" y="2910657"/>
                </a:lnTo>
                <a:cubicBezTo>
                  <a:pt x="11611307" y="2907510"/>
                  <a:pt x="11597991" y="2904528"/>
                  <a:pt x="11584508" y="2903875"/>
                </a:cubicBezTo>
                <a:cubicBezTo>
                  <a:pt x="11594470" y="2878538"/>
                  <a:pt x="11616563" y="2861096"/>
                  <a:pt x="11637235" y="2860445"/>
                </a:cubicBezTo>
                <a:close/>
                <a:moveTo>
                  <a:pt x="338827" y="2860444"/>
                </a:moveTo>
                <a:cubicBezTo>
                  <a:pt x="359498" y="2861095"/>
                  <a:pt x="381592" y="2878537"/>
                  <a:pt x="391556" y="2903874"/>
                </a:cubicBezTo>
                <a:cubicBezTo>
                  <a:pt x="364588" y="2905179"/>
                  <a:pt x="338290" y="2915802"/>
                  <a:pt x="315772" y="2918432"/>
                </a:cubicBezTo>
                <a:cubicBezTo>
                  <a:pt x="308264" y="2919309"/>
                  <a:pt x="301178" y="2919297"/>
                  <a:pt x="294626" y="2917757"/>
                </a:cubicBezTo>
                <a:cubicBezTo>
                  <a:pt x="298904" y="2875933"/>
                  <a:pt x="318154" y="2859793"/>
                  <a:pt x="338827" y="2860444"/>
                </a:cubicBezTo>
                <a:close/>
                <a:moveTo>
                  <a:pt x="8532876" y="2844671"/>
                </a:moveTo>
                <a:cubicBezTo>
                  <a:pt x="8544011" y="2846046"/>
                  <a:pt x="8556951" y="2850354"/>
                  <a:pt x="8564672" y="2846195"/>
                </a:cubicBezTo>
                <a:cubicBezTo>
                  <a:pt x="8553420" y="2870851"/>
                  <a:pt x="8546717" y="2902681"/>
                  <a:pt x="8520930" y="2903699"/>
                </a:cubicBezTo>
                <a:cubicBezTo>
                  <a:pt x="8501306" y="2883233"/>
                  <a:pt x="8531823" y="2868577"/>
                  <a:pt x="8511897" y="2860738"/>
                </a:cubicBezTo>
                <a:cubicBezTo>
                  <a:pt x="8512406" y="2844851"/>
                  <a:pt x="8521739" y="2843295"/>
                  <a:pt x="8532876" y="2844671"/>
                </a:cubicBezTo>
                <a:close/>
                <a:moveTo>
                  <a:pt x="3443186" y="2844669"/>
                </a:moveTo>
                <a:cubicBezTo>
                  <a:pt x="3454321" y="2843294"/>
                  <a:pt x="3463655" y="2844850"/>
                  <a:pt x="3464164" y="2860737"/>
                </a:cubicBezTo>
                <a:cubicBezTo>
                  <a:pt x="3444238" y="2868576"/>
                  <a:pt x="3474755" y="2883232"/>
                  <a:pt x="3455131" y="2903698"/>
                </a:cubicBezTo>
                <a:cubicBezTo>
                  <a:pt x="3429343" y="2902680"/>
                  <a:pt x="3422641" y="2870850"/>
                  <a:pt x="3411389" y="2846194"/>
                </a:cubicBezTo>
                <a:cubicBezTo>
                  <a:pt x="3419110" y="2850353"/>
                  <a:pt x="3432049" y="2846045"/>
                  <a:pt x="3443186" y="2844669"/>
                </a:cubicBezTo>
                <a:close/>
                <a:moveTo>
                  <a:pt x="8899202" y="2844644"/>
                </a:moveTo>
                <a:lnTo>
                  <a:pt x="8872820" y="2844763"/>
                </a:lnTo>
                <a:cubicBezTo>
                  <a:pt x="8882933" y="2876292"/>
                  <a:pt x="8883348" y="2923801"/>
                  <a:pt x="8908418" y="2930742"/>
                </a:cubicBezTo>
                <a:cubicBezTo>
                  <a:pt x="8912727" y="2872642"/>
                  <a:pt x="8863843" y="2874796"/>
                  <a:pt x="8899202" y="2844644"/>
                </a:cubicBezTo>
                <a:close/>
                <a:moveTo>
                  <a:pt x="3076860" y="2844643"/>
                </a:moveTo>
                <a:cubicBezTo>
                  <a:pt x="3112218" y="2874795"/>
                  <a:pt x="3063333" y="2872641"/>
                  <a:pt x="3067644" y="2930741"/>
                </a:cubicBezTo>
                <a:cubicBezTo>
                  <a:pt x="3092713" y="2923800"/>
                  <a:pt x="3093129" y="2876291"/>
                  <a:pt x="3103241" y="2844762"/>
                </a:cubicBezTo>
                <a:close/>
                <a:moveTo>
                  <a:pt x="8951919" y="2829982"/>
                </a:moveTo>
                <a:cubicBezTo>
                  <a:pt x="8930077" y="2828010"/>
                  <a:pt x="8909134" y="2827651"/>
                  <a:pt x="8907998" y="2858885"/>
                </a:cubicBezTo>
                <a:cubicBezTo>
                  <a:pt x="8912561" y="2866573"/>
                  <a:pt x="8917468" y="2870873"/>
                  <a:pt x="8922292" y="2872433"/>
                </a:cubicBezTo>
                <a:cubicBezTo>
                  <a:pt x="8927115" y="2873992"/>
                  <a:pt x="8931855" y="2872811"/>
                  <a:pt x="8936083" y="2869539"/>
                </a:cubicBezTo>
                <a:cubicBezTo>
                  <a:pt x="8944544" y="2862999"/>
                  <a:pt x="8950958" y="2848086"/>
                  <a:pt x="8951919" y="2829982"/>
                </a:cubicBezTo>
                <a:close/>
                <a:moveTo>
                  <a:pt x="3024142" y="2829981"/>
                </a:moveTo>
                <a:cubicBezTo>
                  <a:pt x="3025104" y="2848085"/>
                  <a:pt x="3031516" y="2862998"/>
                  <a:pt x="3039978" y="2869538"/>
                </a:cubicBezTo>
                <a:cubicBezTo>
                  <a:pt x="3044206" y="2872810"/>
                  <a:pt x="3048945" y="2873991"/>
                  <a:pt x="3053770" y="2872432"/>
                </a:cubicBezTo>
                <a:cubicBezTo>
                  <a:pt x="3058592" y="2870872"/>
                  <a:pt x="3063499" y="2866572"/>
                  <a:pt x="3068064" y="2858884"/>
                </a:cubicBezTo>
                <a:cubicBezTo>
                  <a:pt x="3066927" y="2827650"/>
                  <a:pt x="3045984" y="2828009"/>
                  <a:pt x="3024142" y="2829981"/>
                </a:cubicBezTo>
                <a:close/>
                <a:moveTo>
                  <a:pt x="9163252" y="2829027"/>
                </a:moveTo>
                <a:cubicBezTo>
                  <a:pt x="9168221" y="2854512"/>
                  <a:pt x="9168101" y="2888560"/>
                  <a:pt x="9181205" y="2900646"/>
                </a:cubicBezTo>
                <a:cubicBezTo>
                  <a:pt x="9181262" y="2881801"/>
                  <a:pt x="9196641" y="2887486"/>
                  <a:pt x="9198675" y="2871926"/>
                </a:cubicBezTo>
                <a:cubicBezTo>
                  <a:pt x="9175458" y="2876235"/>
                  <a:pt x="9191433" y="2816281"/>
                  <a:pt x="9163252" y="2829027"/>
                </a:cubicBezTo>
                <a:close/>
                <a:moveTo>
                  <a:pt x="2812807" y="2829026"/>
                </a:moveTo>
                <a:cubicBezTo>
                  <a:pt x="2784628" y="2816280"/>
                  <a:pt x="2800603" y="2876234"/>
                  <a:pt x="2777385" y="2871925"/>
                </a:cubicBezTo>
                <a:cubicBezTo>
                  <a:pt x="2779420" y="2887485"/>
                  <a:pt x="2794800" y="2881800"/>
                  <a:pt x="2794856" y="2900645"/>
                </a:cubicBezTo>
                <a:cubicBezTo>
                  <a:pt x="2807960" y="2888559"/>
                  <a:pt x="2807839" y="2854511"/>
                  <a:pt x="2812807" y="2829026"/>
                </a:cubicBezTo>
                <a:close/>
                <a:moveTo>
                  <a:pt x="10105047" y="2810414"/>
                </a:moveTo>
                <a:cubicBezTo>
                  <a:pt x="10078060" y="2847276"/>
                  <a:pt x="10053586" y="2888623"/>
                  <a:pt x="10061846" y="2982800"/>
                </a:cubicBezTo>
                <a:cubicBezTo>
                  <a:pt x="9923088" y="2960663"/>
                  <a:pt x="9877136" y="2977353"/>
                  <a:pt x="9762373" y="2941158"/>
                </a:cubicBezTo>
                <a:cubicBezTo>
                  <a:pt x="9760815" y="2905376"/>
                  <a:pt x="9776017" y="2896638"/>
                  <a:pt x="9779604" y="2869174"/>
                </a:cubicBezTo>
                <a:cubicBezTo>
                  <a:pt x="9799888" y="2909083"/>
                  <a:pt x="9834357" y="2835906"/>
                  <a:pt x="9832618" y="2912073"/>
                </a:cubicBezTo>
                <a:cubicBezTo>
                  <a:pt x="9865226" y="2880362"/>
                  <a:pt x="9872826" y="2893466"/>
                  <a:pt x="9920637" y="2897179"/>
                </a:cubicBezTo>
                <a:cubicBezTo>
                  <a:pt x="9918602" y="2912914"/>
                  <a:pt x="9903224" y="2907110"/>
                  <a:pt x="9903161" y="2926075"/>
                </a:cubicBezTo>
                <a:cubicBezTo>
                  <a:pt x="9910707" y="2947320"/>
                  <a:pt x="9925481" y="2956831"/>
                  <a:pt x="9947323" y="2954619"/>
                </a:cubicBezTo>
                <a:cubicBezTo>
                  <a:pt x="9958152" y="2948275"/>
                  <a:pt x="9965332" y="2936126"/>
                  <a:pt x="9964673" y="2911476"/>
                </a:cubicBezTo>
                <a:cubicBezTo>
                  <a:pt x="9962575" y="2893108"/>
                  <a:pt x="9938402" y="2892750"/>
                  <a:pt x="9938346" y="2911595"/>
                </a:cubicBezTo>
                <a:cubicBezTo>
                  <a:pt x="9924941" y="2898969"/>
                  <a:pt x="9940677" y="2890055"/>
                  <a:pt x="9929193" y="2854154"/>
                </a:cubicBezTo>
                <a:cubicBezTo>
                  <a:pt x="9988248" y="2857446"/>
                  <a:pt x="10032881" y="2820591"/>
                  <a:pt x="10105047" y="2810414"/>
                </a:cubicBezTo>
                <a:close/>
                <a:moveTo>
                  <a:pt x="1871016" y="2810413"/>
                </a:moveTo>
                <a:cubicBezTo>
                  <a:pt x="1943180" y="2820590"/>
                  <a:pt x="1987812" y="2857445"/>
                  <a:pt x="2046867" y="2854153"/>
                </a:cubicBezTo>
                <a:cubicBezTo>
                  <a:pt x="2035384" y="2890054"/>
                  <a:pt x="2051120" y="2898968"/>
                  <a:pt x="2037715" y="2911594"/>
                </a:cubicBezTo>
                <a:cubicBezTo>
                  <a:pt x="2037659" y="2892749"/>
                  <a:pt x="2013486" y="2893107"/>
                  <a:pt x="2011388" y="2911475"/>
                </a:cubicBezTo>
                <a:cubicBezTo>
                  <a:pt x="2010728" y="2936125"/>
                  <a:pt x="2017908" y="2948274"/>
                  <a:pt x="2028740" y="2954618"/>
                </a:cubicBezTo>
                <a:cubicBezTo>
                  <a:pt x="2050580" y="2956830"/>
                  <a:pt x="2065356" y="2947319"/>
                  <a:pt x="2072900" y="2926074"/>
                </a:cubicBezTo>
                <a:cubicBezTo>
                  <a:pt x="2072836" y="2907109"/>
                  <a:pt x="2057460" y="2912913"/>
                  <a:pt x="2055424" y="2897178"/>
                </a:cubicBezTo>
                <a:cubicBezTo>
                  <a:pt x="2103236" y="2893465"/>
                  <a:pt x="2110835" y="2880361"/>
                  <a:pt x="2143444" y="2912072"/>
                </a:cubicBezTo>
                <a:cubicBezTo>
                  <a:pt x="2141704" y="2835905"/>
                  <a:pt x="2176172" y="2909082"/>
                  <a:pt x="2196456" y="2869173"/>
                </a:cubicBezTo>
                <a:cubicBezTo>
                  <a:pt x="2200044" y="2896637"/>
                  <a:pt x="2215246" y="2905375"/>
                  <a:pt x="2213688" y="2941157"/>
                </a:cubicBezTo>
                <a:cubicBezTo>
                  <a:pt x="2098924" y="2977352"/>
                  <a:pt x="2052973" y="2960662"/>
                  <a:pt x="1914216" y="2982799"/>
                </a:cubicBezTo>
                <a:cubicBezTo>
                  <a:pt x="1922476" y="2888622"/>
                  <a:pt x="1897999" y="2847275"/>
                  <a:pt x="1871016" y="2810413"/>
                </a:cubicBezTo>
                <a:close/>
                <a:moveTo>
                  <a:pt x="8775708" y="2787743"/>
                </a:moveTo>
                <a:cubicBezTo>
                  <a:pt x="8769960" y="2812305"/>
                  <a:pt x="8774973" y="2837332"/>
                  <a:pt x="8783353" y="2850863"/>
                </a:cubicBezTo>
                <a:cubicBezTo>
                  <a:pt x="8787540" y="2857625"/>
                  <a:pt x="8792569" y="2861515"/>
                  <a:pt x="8797515" y="2861037"/>
                </a:cubicBezTo>
                <a:cubicBezTo>
                  <a:pt x="8802462" y="2860559"/>
                  <a:pt x="8807327" y="2855712"/>
                  <a:pt x="8811188" y="2845002"/>
                </a:cubicBezTo>
                <a:cubicBezTo>
                  <a:pt x="8793115" y="2836088"/>
                  <a:pt x="8808317" y="2772422"/>
                  <a:pt x="8775708" y="2787743"/>
                </a:cubicBezTo>
                <a:close/>
                <a:moveTo>
                  <a:pt x="3200353" y="2787742"/>
                </a:moveTo>
                <a:cubicBezTo>
                  <a:pt x="3167744" y="2772421"/>
                  <a:pt x="3182946" y="2836087"/>
                  <a:pt x="3164872" y="2845001"/>
                </a:cubicBezTo>
                <a:cubicBezTo>
                  <a:pt x="3168734" y="2855711"/>
                  <a:pt x="3173599" y="2860558"/>
                  <a:pt x="3178546" y="2861036"/>
                </a:cubicBezTo>
                <a:cubicBezTo>
                  <a:pt x="3183492" y="2861514"/>
                  <a:pt x="3188521" y="2857624"/>
                  <a:pt x="3192708" y="2850862"/>
                </a:cubicBezTo>
                <a:cubicBezTo>
                  <a:pt x="3201088" y="2837331"/>
                  <a:pt x="3206101" y="2812304"/>
                  <a:pt x="3200353" y="2787742"/>
                </a:cubicBezTo>
                <a:close/>
                <a:moveTo>
                  <a:pt x="10729485" y="2777864"/>
                </a:moveTo>
                <a:cubicBezTo>
                  <a:pt x="10735098" y="2777448"/>
                  <a:pt x="10741246" y="2777896"/>
                  <a:pt x="10747544" y="2778584"/>
                </a:cubicBezTo>
                <a:cubicBezTo>
                  <a:pt x="10749039" y="2818914"/>
                  <a:pt x="10726242" y="2820051"/>
                  <a:pt x="10703804" y="2821847"/>
                </a:cubicBezTo>
                <a:cubicBezTo>
                  <a:pt x="10700618" y="2788142"/>
                  <a:pt x="10712646" y="2779112"/>
                  <a:pt x="10729485" y="2777864"/>
                </a:cubicBezTo>
                <a:close/>
                <a:moveTo>
                  <a:pt x="1246576" y="2777863"/>
                </a:moveTo>
                <a:cubicBezTo>
                  <a:pt x="1263416" y="2779111"/>
                  <a:pt x="1275442" y="2788141"/>
                  <a:pt x="1272258" y="2821846"/>
                </a:cubicBezTo>
                <a:cubicBezTo>
                  <a:pt x="1249820" y="2820050"/>
                  <a:pt x="1227022" y="2818913"/>
                  <a:pt x="1228516" y="2778583"/>
                </a:cubicBezTo>
                <a:cubicBezTo>
                  <a:pt x="1234814" y="2777896"/>
                  <a:pt x="1240962" y="2777447"/>
                  <a:pt x="1246576" y="2777863"/>
                </a:cubicBezTo>
                <a:close/>
                <a:moveTo>
                  <a:pt x="10632423" y="2635284"/>
                </a:moveTo>
                <a:cubicBezTo>
                  <a:pt x="10673468" y="2657301"/>
                  <a:pt x="10690103" y="2705407"/>
                  <a:pt x="10729477" y="2678063"/>
                </a:cubicBezTo>
                <a:cubicBezTo>
                  <a:pt x="10760767" y="2711394"/>
                  <a:pt x="10717146" y="2742206"/>
                  <a:pt x="10712303" y="2764168"/>
                </a:cubicBezTo>
                <a:cubicBezTo>
                  <a:pt x="10702729" y="2760694"/>
                  <a:pt x="10706198" y="2735623"/>
                  <a:pt x="10694588" y="2735623"/>
                </a:cubicBezTo>
                <a:cubicBezTo>
                  <a:pt x="10682024" y="2747050"/>
                  <a:pt x="10692496" y="2803058"/>
                  <a:pt x="10694953" y="2807543"/>
                </a:cubicBezTo>
                <a:cubicBezTo>
                  <a:pt x="10692314" y="2826873"/>
                  <a:pt x="10672928" y="2819510"/>
                  <a:pt x="10659768" y="2821966"/>
                </a:cubicBezTo>
                <a:cubicBezTo>
                  <a:pt x="10668204" y="2789238"/>
                  <a:pt x="10654504" y="2766442"/>
                  <a:pt x="10650552" y="2735862"/>
                </a:cubicBezTo>
                <a:cubicBezTo>
                  <a:pt x="10651388" y="2708756"/>
                  <a:pt x="10679632" y="2725754"/>
                  <a:pt x="10676760" y="2692662"/>
                </a:cubicBezTo>
                <a:cubicBezTo>
                  <a:pt x="10663474" y="2669626"/>
                  <a:pt x="10632725" y="2705106"/>
                  <a:pt x="10632423" y="2635284"/>
                </a:cubicBezTo>
                <a:close/>
                <a:moveTo>
                  <a:pt x="1343638" y="2635283"/>
                </a:moveTo>
                <a:cubicBezTo>
                  <a:pt x="1343336" y="2705105"/>
                  <a:pt x="1312588" y="2669625"/>
                  <a:pt x="1299300" y="2692661"/>
                </a:cubicBezTo>
                <a:cubicBezTo>
                  <a:pt x="1296430" y="2725753"/>
                  <a:pt x="1324674" y="2708755"/>
                  <a:pt x="1325510" y="2735861"/>
                </a:cubicBezTo>
                <a:cubicBezTo>
                  <a:pt x="1321556" y="2766441"/>
                  <a:pt x="1307856" y="2789237"/>
                  <a:pt x="1316292" y="2821965"/>
                </a:cubicBezTo>
                <a:cubicBezTo>
                  <a:pt x="1303132" y="2819509"/>
                  <a:pt x="1283748" y="2826872"/>
                  <a:pt x="1281107" y="2807542"/>
                </a:cubicBezTo>
                <a:cubicBezTo>
                  <a:pt x="1283564" y="2803057"/>
                  <a:pt x="1294036" y="2747049"/>
                  <a:pt x="1281472" y="2735622"/>
                </a:cubicBezTo>
                <a:cubicBezTo>
                  <a:pt x="1269864" y="2735622"/>
                  <a:pt x="1273332" y="2760693"/>
                  <a:pt x="1263758" y="2764167"/>
                </a:cubicBezTo>
                <a:cubicBezTo>
                  <a:pt x="1258916" y="2742205"/>
                  <a:pt x="1215294" y="2711393"/>
                  <a:pt x="1246584" y="2678062"/>
                </a:cubicBezTo>
                <a:cubicBezTo>
                  <a:pt x="1285958" y="2705406"/>
                  <a:pt x="1302592" y="2657300"/>
                  <a:pt x="1343638" y="2635283"/>
                </a:cubicBezTo>
                <a:close/>
                <a:moveTo>
                  <a:pt x="8237972" y="2632287"/>
                </a:moveTo>
                <a:cubicBezTo>
                  <a:pt x="8233488" y="2653532"/>
                  <a:pt x="8225113" y="2668552"/>
                  <a:pt x="8220622" y="2689854"/>
                </a:cubicBezTo>
                <a:lnTo>
                  <a:pt x="8255863" y="2689672"/>
                </a:lnTo>
                <a:cubicBezTo>
                  <a:pt x="8258138" y="2657063"/>
                  <a:pt x="8253471" y="2635761"/>
                  <a:pt x="8237972" y="2632287"/>
                </a:cubicBezTo>
                <a:close/>
                <a:moveTo>
                  <a:pt x="3738088" y="2632286"/>
                </a:moveTo>
                <a:cubicBezTo>
                  <a:pt x="3722590" y="2635760"/>
                  <a:pt x="3717923" y="2657062"/>
                  <a:pt x="3720197" y="2689671"/>
                </a:cubicBezTo>
                <a:lnTo>
                  <a:pt x="3755438" y="2689853"/>
                </a:lnTo>
                <a:cubicBezTo>
                  <a:pt x="3750947" y="2668551"/>
                  <a:pt x="3742573" y="2653531"/>
                  <a:pt x="3738088" y="2632286"/>
                </a:cubicBezTo>
                <a:close/>
                <a:moveTo>
                  <a:pt x="9884134" y="2624573"/>
                </a:moveTo>
                <a:cubicBezTo>
                  <a:pt x="9904298" y="2680814"/>
                  <a:pt x="9962820" y="2661849"/>
                  <a:pt x="9989919" y="2638330"/>
                </a:cubicBezTo>
                <a:cubicBezTo>
                  <a:pt x="9972275" y="2651258"/>
                  <a:pt x="9994053" y="2701280"/>
                  <a:pt x="9998841" y="2667057"/>
                </a:cubicBezTo>
                <a:cubicBezTo>
                  <a:pt x="10020914" y="2705351"/>
                  <a:pt x="9989744" y="2709120"/>
                  <a:pt x="9963718" y="2696016"/>
                </a:cubicBezTo>
                <a:cubicBezTo>
                  <a:pt x="9953007" y="2742564"/>
                  <a:pt x="9992313" y="2706783"/>
                  <a:pt x="9981609" y="2753394"/>
                </a:cubicBezTo>
                <a:cubicBezTo>
                  <a:pt x="9927755" y="2760336"/>
                  <a:pt x="9892872" y="2725095"/>
                  <a:pt x="9884134" y="2624573"/>
                </a:cubicBezTo>
                <a:close/>
                <a:moveTo>
                  <a:pt x="2091928" y="2624572"/>
                </a:moveTo>
                <a:cubicBezTo>
                  <a:pt x="2083188" y="2725094"/>
                  <a:pt x="2048306" y="2760335"/>
                  <a:pt x="1994452" y="2753393"/>
                </a:cubicBezTo>
                <a:cubicBezTo>
                  <a:pt x="1983748" y="2706782"/>
                  <a:pt x="2023054" y="2742563"/>
                  <a:pt x="2012344" y="2696015"/>
                </a:cubicBezTo>
                <a:cubicBezTo>
                  <a:pt x="1986316" y="2709119"/>
                  <a:pt x="1955148" y="2705350"/>
                  <a:pt x="1977220" y="2667056"/>
                </a:cubicBezTo>
                <a:cubicBezTo>
                  <a:pt x="1982008" y="2701279"/>
                  <a:pt x="2003788" y="2651257"/>
                  <a:pt x="1986142" y="2638329"/>
                </a:cubicBezTo>
                <a:cubicBezTo>
                  <a:pt x="2013240" y="2661848"/>
                  <a:pt x="2071764" y="2680813"/>
                  <a:pt x="2091928" y="2624572"/>
                </a:cubicBezTo>
                <a:close/>
                <a:moveTo>
                  <a:pt x="8176804" y="2618664"/>
                </a:moveTo>
                <a:cubicBezTo>
                  <a:pt x="8167313" y="2620175"/>
                  <a:pt x="8159146" y="2628701"/>
                  <a:pt x="8158815" y="2646949"/>
                </a:cubicBezTo>
                <a:cubicBezTo>
                  <a:pt x="8169589" y="2648507"/>
                  <a:pt x="8179639" y="2651321"/>
                  <a:pt x="8176586" y="2675613"/>
                </a:cubicBezTo>
                <a:cubicBezTo>
                  <a:pt x="8139071" y="2725333"/>
                  <a:pt x="8121539" y="2675613"/>
                  <a:pt x="8123511" y="2632827"/>
                </a:cubicBezTo>
                <a:cubicBezTo>
                  <a:pt x="8122688" y="2643029"/>
                  <a:pt x="8119674" y="2644794"/>
                  <a:pt x="8115441" y="2642541"/>
                </a:cubicBezTo>
                <a:lnTo>
                  <a:pt x="8114981" y="2642110"/>
                </a:lnTo>
                <a:lnTo>
                  <a:pt x="8114652" y="2650232"/>
                </a:lnTo>
                <a:cubicBezTo>
                  <a:pt x="8112955" y="2673519"/>
                  <a:pt x="8111080" y="2696389"/>
                  <a:pt x="8109319" y="2718413"/>
                </a:cubicBezTo>
                <a:lnTo>
                  <a:pt x="8109166" y="2720485"/>
                </a:lnTo>
                <a:lnTo>
                  <a:pt x="8112681" y="2725196"/>
                </a:lnTo>
                <a:cubicBezTo>
                  <a:pt x="8117761" y="2729927"/>
                  <a:pt x="8122821" y="2732670"/>
                  <a:pt x="8127821" y="2733720"/>
                </a:cubicBezTo>
                <a:cubicBezTo>
                  <a:pt x="8157823" y="2740001"/>
                  <a:pt x="8185683" y="2685243"/>
                  <a:pt x="8202731" y="2632469"/>
                </a:cubicBezTo>
                <a:cubicBezTo>
                  <a:pt x="8197109" y="2622657"/>
                  <a:pt x="8186295" y="2617153"/>
                  <a:pt x="8176804" y="2618664"/>
                </a:cubicBezTo>
                <a:close/>
                <a:moveTo>
                  <a:pt x="3799257" y="2618663"/>
                </a:moveTo>
                <a:cubicBezTo>
                  <a:pt x="3789765" y="2617152"/>
                  <a:pt x="3778951" y="2622656"/>
                  <a:pt x="3773329" y="2632468"/>
                </a:cubicBezTo>
                <a:cubicBezTo>
                  <a:pt x="3790377" y="2685242"/>
                  <a:pt x="3818237" y="2740000"/>
                  <a:pt x="3848239" y="2733719"/>
                </a:cubicBezTo>
                <a:cubicBezTo>
                  <a:pt x="3853240" y="2732669"/>
                  <a:pt x="3858300" y="2729926"/>
                  <a:pt x="3863379" y="2725195"/>
                </a:cubicBezTo>
                <a:lnTo>
                  <a:pt x="3866894" y="2720485"/>
                </a:lnTo>
                <a:lnTo>
                  <a:pt x="3866741" y="2718414"/>
                </a:lnTo>
                <a:cubicBezTo>
                  <a:pt x="3864981" y="2696390"/>
                  <a:pt x="3863105" y="2673520"/>
                  <a:pt x="3861408" y="2650233"/>
                </a:cubicBezTo>
                <a:lnTo>
                  <a:pt x="3861079" y="2642110"/>
                </a:lnTo>
                <a:lnTo>
                  <a:pt x="3860619" y="2642540"/>
                </a:lnTo>
                <a:cubicBezTo>
                  <a:pt x="3856386" y="2644793"/>
                  <a:pt x="3853372" y="2643028"/>
                  <a:pt x="3852550" y="2632826"/>
                </a:cubicBezTo>
                <a:cubicBezTo>
                  <a:pt x="3854522" y="2675612"/>
                  <a:pt x="3836990" y="2725332"/>
                  <a:pt x="3799474" y="2675612"/>
                </a:cubicBezTo>
                <a:cubicBezTo>
                  <a:pt x="3796421" y="2651320"/>
                  <a:pt x="3806471" y="2648506"/>
                  <a:pt x="3817245" y="2646948"/>
                </a:cubicBezTo>
                <a:cubicBezTo>
                  <a:pt x="3816915" y="2628700"/>
                  <a:pt x="3808747" y="2620174"/>
                  <a:pt x="3799257" y="2618663"/>
                </a:cubicBezTo>
                <a:close/>
                <a:moveTo>
                  <a:pt x="8510760" y="2616614"/>
                </a:moveTo>
                <a:cubicBezTo>
                  <a:pt x="8507230" y="2644135"/>
                  <a:pt x="8507826" y="2678484"/>
                  <a:pt x="8484609" y="2674118"/>
                </a:cubicBezTo>
                <a:cubicBezTo>
                  <a:pt x="8475456" y="2633845"/>
                  <a:pt x="8474382" y="2613146"/>
                  <a:pt x="8510760" y="2616614"/>
                </a:cubicBezTo>
                <a:close/>
                <a:moveTo>
                  <a:pt x="3465301" y="2616613"/>
                </a:moveTo>
                <a:cubicBezTo>
                  <a:pt x="3501679" y="2613145"/>
                  <a:pt x="3500605" y="2633844"/>
                  <a:pt x="3491452" y="2674117"/>
                </a:cubicBezTo>
                <a:cubicBezTo>
                  <a:pt x="3468235" y="2678483"/>
                  <a:pt x="3468831" y="2644134"/>
                  <a:pt x="3465301" y="2616613"/>
                </a:cubicBezTo>
                <a:close/>
                <a:moveTo>
                  <a:pt x="9532013" y="2611827"/>
                </a:moveTo>
                <a:cubicBezTo>
                  <a:pt x="9595133" y="2621401"/>
                  <a:pt x="9590768" y="2662390"/>
                  <a:pt x="9637975" y="2683208"/>
                </a:cubicBezTo>
                <a:cubicBezTo>
                  <a:pt x="9629865" y="2706092"/>
                  <a:pt x="9620430" y="2715226"/>
                  <a:pt x="9610391" y="2717079"/>
                </a:cubicBezTo>
                <a:cubicBezTo>
                  <a:pt x="9580270" y="2722645"/>
                  <a:pt x="9544753" y="2662748"/>
                  <a:pt x="9523577" y="2712468"/>
                </a:cubicBezTo>
                <a:cubicBezTo>
                  <a:pt x="9516151" y="2715220"/>
                  <a:pt x="9515197" y="2706846"/>
                  <a:pt x="9514839" y="2698108"/>
                </a:cubicBezTo>
                <a:cubicBezTo>
                  <a:pt x="9516277" y="2685959"/>
                  <a:pt x="9511308" y="2684527"/>
                  <a:pt x="9505925" y="2683811"/>
                </a:cubicBezTo>
                <a:cubicBezTo>
                  <a:pt x="9520882" y="2669984"/>
                  <a:pt x="9525009" y="2638695"/>
                  <a:pt x="9532013" y="2611827"/>
                </a:cubicBezTo>
                <a:close/>
                <a:moveTo>
                  <a:pt x="2444048" y="2611826"/>
                </a:moveTo>
                <a:cubicBezTo>
                  <a:pt x="2451052" y="2638694"/>
                  <a:pt x="2455180" y="2669983"/>
                  <a:pt x="2470136" y="2683810"/>
                </a:cubicBezTo>
                <a:cubicBezTo>
                  <a:pt x="2464751" y="2684526"/>
                  <a:pt x="2459784" y="2685958"/>
                  <a:pt x="2461222" y="2698107"/>
                </a:cubicBezTo>
                <a:cubicBezTo>
                  <a:pt x="2460864" y="2706845"/>
                  <a:pt x="2459909" y="2715219"/>
                  <a:pt x="2452483" y="2712467"/>
                </a:cubicBezTo>
                <a:cubicBezTo>
                  <a:pt x="2431308" y="2662747"/>
                  <a:pt x="2395792" y="2722644"/>
                  <a:pt x="2365670" y="2717078"/>
                </a:cubicBezTo>
                <a:cubicBezTo>
                  <a:pt x="2355632" y="2715225"/>
                  <a:pt x="2346196" y="2706091"/>
                  <a:pt x="2338086" y="2683207"/>
                </a:cubicBezTo>
                <a:cubicBezTo>
                  <a:pt x="2385294" y="2662389"/>
                  <a:pt x="2380928" y="2621400"/>
                  <a:pt x="2444048" y="2611826"/>
                </a:cubicBezTo>
                <a:close/>
                <a:moveTo>
                  <a:pt x="9058246" y="2608251"/>
                </a:moveTo>
                <a:cubicBezTo>
                  <a:pt x="9079526" y="2606834"/>
                  <a:pt x="9098551" y="2614668"/>
                  <a:pt x="9109523" y="2642401"/>
                </a:cubicBezTo>
                <a:cubicBezTo>
                  <a:pt x="9081670" y="2632859"/>
                  <a:pt x="9058679" y="2638663"/>
                  <a:pt x="9035436" y="2644040"/>
                </a:cubicBezTo>
                <a:cubicBezTo>
                  <a:pt x="9023817" y="2646729"/>
                  <a:pt x="9012139" y="2649312"/>
                  <a:pt x="8999758" y="2649817"/>
                </a:cubicBezTo>
                <a:cubicBezTo>
                  <a:pt x="8987378" y="2650322"/>
                  <a:pt x="8974298" y="2648749"/>
                  <a:pt x="8959878" y="2643123"/>
                </a:cubicBezTo>
                <a:cubicBezTo>
                  <a:pt x="8981044" y="2638671"/>
                  <a:pt x="9022778" y="2610613"/>
                  <a:pt x="9058246" y="2608251"/>
                </a:cubicBezTo>
                <a:close/>
                <a:moveTo>
                  <a:pt x="2917815" y="2608250"/>
                </a:moveTo>
                <a:cubicBezTo>
                  <a:pt x="2953283" y="2610612"/>
                  <a:pt x="2995018" y="2638670"/>
                  <a:pt x="3016184" y="2643122"/>
                </a:cubicBezTo>
                <a:cubicBezTo>
                  <a:pt x="3001764" y="2648748"/>
                  <a:pt x="2988684" y="2650321"/>
                  <a:pt x="2976304" y="2649816"/>
                </a:cubicBezTo>
                <a:cubicBezTo>
                  <a:pt x="2963924" y="2649311"/>
                  <a:pt x="2952244" y="2646728"/>
                  <a:pt x="2940624" y="2644039"/>
                </a:cubicBezTo>
                <a:cubicBezTo>
                  <a:pt x="2917384" y="2638662"/>
                  <a:pt x="2894392" y="2632858"/>
                  <a:pt x="2866538" y="2642400"/>
                </a:cubicBezTo>
                <a:cubicBezTo>
                  <a:pt x="2877510" y="2614667"/>
                  <a:pt x="2896535" y="2606833"/>
                  <a:pt x="2917815" y="2608250"/>
                </a:cubicBezTo>
                <a:close/>
                <a:moveTo>
                  <a:pt x="8862881" y="2600639"/>
                </a:moveTo>
                <a:cubicBezTo>
                  <a:pt x="8870306" y="2641264"/>
                  <a:pt x="8850619" y="2637796"/>
                  <a:pt x="8854451" y="2672378"/>
                </a:cubicBezTo>
                <a:lnTo>
                  <a:pt x="8810409" y="2672616"/>
                </a:lnTo>
                <a:cubicBezTo>
                  <a:pt x="8827162" y="2647546"/>
                  <a:pt x="8843200" y="2621043"/>
                  <a:pt x="8862881" y="2600639"/>
                </a:cubicBezTo>
                <a:close/>
                <a:moveTo>
                  <a:pt x="3113180" y="2600638"/>
                </a:moveTo>
                <a:cubicBezTo>
                  <a:pt x="3132861" y="2621042"/>
                  <a:pt x="3148899" y="2647545"/>
                  <a:pt x="3165652" y="2672615"/>
                </a:cubicBezTo>
                <a:lnTo>
                  <a:pt x="3121610" y="2672377"/>
                </a:lnTo>
                <a:cubicBezTo>
                  <a:pt x="3125441" y="2637795"/>
                  <a:pt x="3105755" y="2641263"/>
                  <a:pt x="3113180" y="2600638"/>
                </a:cubicBezTo>
                <a:close/>
                <a:moveTo>
                  <a:pt x="10218553" y="2594295"/>
                </a:moveTo>
                <a:cubicBezTo>
                  <a:pt x="10264800" y="2597530"/>
                  <a:pt x="10310154" y="2613561"/>
                  <a:pt x="10341870" y="2608058"/>
                </a:cubicBezTo>
                <a:cubicBezTo>
                  <a:pt x="10362570" y="2608058"/>
                  <a:pt x="10338755" y="2647307"/>
                  <a:pt x="10324338" y="2636779"/>
                </a:cubicBezTo>
                <a:cubicBezTo>
                  <a:pt x="10343183" y="2684464"/>
                  <a:pt x="10349704" y="2593698"/>
                  <a:pt x="10377111" y="2607876"/>
                </a:cubicBezTo>
                <a:cubicBezTo>
                  <a:pt x="10399066" y="2654431"/>
                  <a:pt x="10422585" y="2623493"/>
                  <a:pt x="10439100" y="2693799"/>
                </a:cubicBezTo>
                <a:cubicBezTo>
                  <a:pt x="10418649" y="2696179"/>
                  <a:pt x="10396140" y="2698948"/>
                  <a:pt x="10373505" y="2699813"/>
                </a:cubicBezTo>
                <a:cubicBezTo>
                  <a:pt x="10350869" y="2700677"/>
                  <a:pt x="10328107" y="2699638"/>
                  <a:pt x="10307151" y="2694402"/>
                </a:cubicBezTo>
                <a:cubicBezTo>
                  <a:pt x="10265233" y="2683930"/>
                  <a:pt x="10230544" y="2656673"/>
                  <a:pt x="10218553" y="2594295"/>
                </a:cubicBezTo>
                <a:close/>
                <a:moveTo>
                  <a:pt x="1757507" y="2594294"/>
                </a:moveTo>
                <a:cubicBezTo>
                  <a:pt x="1745516" y="2656672"/>
                  <a:pt x="1710828" y="2683929"/>
                  <a:pt x="1668910" y="2694401"/>
                </a:cubicBezTo>
                <a:cubicBezTo>
                  <a:pt x="1647954" y="2699637"/>
                  <a:pt x="1625192" y="2700676"/>
                  <a:pt x="1602556" y="2699812"/>
                </a:cubicBezTo>
                <a:cubicBezTo>
                  <a:pt x="1579920" y="2698947"/>
                  <a:pt x="1557412" y="2696178"/>
                  <a:pt x="1536960" y="2693798"/>
                </a:cubicBezTo>
                <a:cubicBezTo>
                  <a:pt x="1553476" y="2623492"/>
                  <a:pt x="1576996" y="2654430"/>
                  <a:pt x="1598950" y="2607875"/>
                </a:cubicBezTo>
                <a:cubicBezTo>
                  <a:pt x="1626356" y="2593697"/>
                  <a:pt x="1632878" y="2684463"/>
                  <a:pt x="1651724" y="2636778"/>
                </a:cubicBezTo>
                <a:cubicBezTo>
                  <a:pt x="1637306" y="2647306"/>
                  <a:pt x="1613492" y="2608057"/>
                  <a:pt x="1634192" y="2608057"/>
                </a:cubicBezTo>
                <a:cubicBezTo>
                  <a:pt x="1665908" y="2613560"/>
                  <a:pt x="1711262" y="2597529"/>
                  <a:pt x="1757507" y="2594294"/>
                </a:cubicBezTo>
                <a:close/>
                <a:moveTo>
                  <a:pt x="9707804" y="2582328"/>
                </a:moveTo>
                <a:cubicBezTo>
                  <a:pt x="9718036" y="2587234"/>
                  <a:pt x="9730299" y="2607461"/>
                  <a:pt x="9716780" y="2610992"/>
                </a:cubicBezTo>
                <a:cubicBezTo>
                  <a:pt x="9717075" y="2624868"/>
                  <a:pt x="9727610" y="2622117"/>
                  <a:pt x="9734488" y="2625289"/>
                </a:cubicBezTo>
                <a:lnTo>
                  <a:pt x="9734608" y="2654010"/>
                </a:lnTo>
                <a:cubicBezTo>
                  <a:pt x="9727070" y="2651378"/>
                  <a:pt x="9726353" y="2659632"/>
                  <a:pt x="9725876" y="2668313"/>
                </a:cubicBezTo>
                <a:cubicBezTo>
                  <a:pt x="9703318" y="2666812"/>
                  <a:pt x="9708161" y="2620446"/>
                  <a:pt x="9707804" y="2582328"/>
                </a:cubicBezTo>
                <a:close/>
                <a:moveTo>
                  <a:pt x="2268258" y="2582327"/>
                </a:moveTo>
                <a:cubicBezTo>
                  <a:pt x="2267900" y="2620445"/>
                  <a:pt x="2272744" y="2666811"/>
                  <a:pt x="2250184" y="2668312"/>
                </a:cubicBezTo>
                <a:cubicBezTo>
                  <a:pt x="2249708" y="2659631"/>
                  <a:pt x="2248992" y="2651377"/>
                  <a:pt x="2241452" y="2654009"/>
                </a:cubicBezTo>
                <a:lnTo>
                  <a:pt x="2241572" y="2625288"/>
                </a:lnTo>
                <a:cubicBezTo>
                  <a:pt x="2248452" y="2622116"/>
                  <a:pt x="2258985" y="2624867"/>
                  <a:pt x="2259280" y="2610991"/>
                </a:cubicBezTo>
                <a:cubicBezTo>
                  <a:pt x="2245764" y="2607460"/>
                  <a:pt x="2258024" y="2587233"/>
                  <a:pt x="2268258" y="2582327"/>
                </a:cubicBezTo>
                <a:close/>
                <a:moveTo>
                  <a:pt x="10068788" y="2580651"/>
                </a:moveTo>
                <a:cubicBezTo>
                  <a:pt x="10090083" y="2594653"/>
                  <a:pt x="10145375" y="2687398"/>
                  <a:pt x="10165716" y="2608894"/>
                </a:cubicBezTo>
                <a:cubicBezTo>
                  <a:pt x="10178939" y="2645994"/>
                  <a:pt x="10185045" y="2684169"/>
                  <a:pt x="10218792" y="2651798"/>
                </a:cubicBezTo>
                <a:cubicBezTo>
                  <a:pt x="10218131" y="2672202"/>
                  <a:pt x="10217535" y="2692486"/>
                  <a:pt x="10227706" y="2694816"/>
                </a:cubicBezTo>
                <a:cubicBezTo>
                  <a:pt x="10197546" y="2716595"/>
                  <a:pt x="10142021" y="2698165"/>
                  <a:pt x="10095831" y="2709773"/>
                </a:cubicBezTo>
                <a:cubicBezTo>
                  <a:pt x="10087275" y="2665738"/>
                  <a:pt x="10050652" y="2668433"/>
                  <a:pt x="10042517" y="2623857"/>
                </a:cubicBezTo>
                <a:cubicBezTo>
                  <a:pt x="10043472" y="2596688"/>
                  <a:pt x="10071596" y="2613624"/>
                  <a:pt x="10068788" y="2580651"/>
                </a:cubicBezTo>
                <a:close/>
                <a:moveTo>
                  <a:pt x="1907272" y="2580650"/>
                </a:moveTo>
                <a:cubicBezTo>
                  <a:pt x="1904464" y="2613623"/>
                  <a:pt x="1932588" y="2596687"/>
                  <a:pt x="1933544" y="2623856"/>
                </a:cubicBezTo>
                <a:cubicBezTo>
                  <a:pt x="1925408" y="2668432"/>
                  <a:pt x="1888786" y="2665737"/>
                  <a:pt x="1880230" y="2709772"/>
                </a:cubicBezTo>
                <a:cubicBezTo>
                  <a:pt x="1834040" y="2698164"/>
                  <a:pt x="1778516" y="2716594"/>
                  <a:pt x="1748356" y="2694815"/>
                </a:cubicBezTo>
                <a:cubicBezTo>
                  <a:pt x="1758526" y="2692485"/>
                  <a:pt x="1757930" y="2672201"/>
                  <a:pt x="1757270" y="2651797"/>
                </a:cubicBezTo>
                <a:cubicBezTo>
                  <a:pt x="1791016" y="2684168"/>
                  <a:pt x="1797122" y="2645993"/>
                  <a:pt x="1810344" y="2608893"/>
                </a:cubicBezTo>
                <a:cubicBezTo>
                  <a:pt x="1830686" y="2687397"/>
                  <a:pt x="1885978" y="2594652"/>
                  <a:pt x="1907272" y="2580650"/>
                </a:cubicBezTo>
                <a:close/>
                <a:moveTo>
                  <a:pt x="8299308" y="2574551"/>
                </a:moveTo>
                <a:cubicBezTo>
                  <a:pt x="8313486" y="2630673"/>
                  <a:pt x="8276624" y="2604346"/>
                  <a:pt x="8273157" y="2632111"/>
                </a:cubicBezTo>
                <a:cubicBezTo>
                  <a:pt x="8301821" y="2628223"/>
                  <a:pt x="8298768" y="2676624"/>
                  <a:pt x="8317438" y="2689370"/>
                </a:cubicBezTo>
                <a:cubicBezTo>
                  <a:pt x="8321144" y="2742922"/>
                  <a:pt x="8262390" y="2695595"/>
                  <a:pt x="8256045" y="2732752"/>
                </a:cubicBezTo>
                <a:cubicBezTo>
                  <a:pt x="8300501" y="2777447"/>
                  <a:pt x="8305408" y="2731496"/>
                  <a:pt x="8352735" y="2717915"/>
                </a:cubicBezTo>
                <a:cubicBezTo>
                  <a:pt x="8330780" y="2752854"/>
                  <a:pt x="8370625" y="2749688"/>
                  <a:pt x="8388101" y="2760813"/>
                </a:cubicBezTo>
                <a:cubicBezTo>
                  <a:pt x="8394503" y="2716476"/>
                  <a:pt x="8357704" y="2743400"/>
                  <a:pt x="8370211" y="2689131"/>
                </a:cubicBezTo>
                <a:cubicBezTo>
                  <a:pt x="8356988" y="2686681"/>
                  <a:pt x="8337778" y="2694458"/>
                  <a:pt x="8334964" y="2674834"/>
                </a:cubicBezTo>
                <a:cubicBezTo>
                  <a:pt x="8347948" y="2635045"/>
                  <a:pt x="8371046" y="2699603"/>
                  <a:pt x="8378886" y="2660354"/>
                </a:cubicBezTo>
                <a:cubicBezTo>
                  <a:pt x="8361536" y="2664664"/>
                  <a:pt x="8361291" y="2641088"/>
                  <a:pt x="8352320" y="2631753"/>
                </a:cubicBezTo>
                <a:cubicBezTo>
                  <a:pt x="8346993" y="2666693"/>
                  <a:pt x="8307864" y="2639530"/>
                  <a:pt x="8317016" y="2603209"/>
                </a:cubicBezTo>
                <a:cubicBezTo>
                  <a:pt x="8333594" y="2599798"/>
                  <a:pt x="8336402" y="2619190"/>
                  <a:pt x="8352257" y="2617393"/>
                </a:cubicBezTo>
                <a:cubicBezTo>
                  <a:pt x="8355310" y="2569105"/>
                  <a:pt x="8313963" y="2593635"/>
                  <a:pt x="8299308" y="2574551"/>
                </a:cubicBezTo>
                <a:close/>
                <a:moveTo>
                  <a:pt x="3676753" y="2574550"/>
                </a:moveTo>
                <a:cubicBezTo>
                  <a:pt x="3662098" y="2593634"/>
                  <a:pt x="3620751" y="2569104"/>
                  <a:pt x="3623804" y="2617392"/>
                </a:cubicBezTo>
                <a:cubicBezTo>
                  <a:pt x="3639659" y="2619189"/>
                  <a:pt x="3642466" y="2599797"/>
                  <a:pt x="3659045" y="2603208"/>
                </a:cubicBezTo>
                <a:cubicBezTo>
                  <a:pt x="3668197" y="2639529"/>
                  <a:pt x="3629068" y="2666692"/>
                  <a:pt x="3623741" y="2631752"/>
                </a:cubicBezTo>
                <a:cubicBezTo>
                  <a:pt x="3614770" y="2641087"/>
                  <a:pt x="3614525" y="2664663"/>
                  <a:pt x="3597175" y="2660353"/>
                </a:cubicBezTo>
                <a:cubicBezTo>
                  <a:pt x="3605015" y="2699602"/>
                  <a:pt x="3628113" y="2635044"/>
                  <a:pt x="3641097" y="2674833"/>
                </a:cubicBezTo>
                <a:cubicBezTo>
                  <a:pt x="3638283" y="2694457"/>
                  <a:pt x="3619073" y="2686680"/>
                  <a:pt x="3605850" y="2689130"/>
                </a:cubicBezTo>
                <a:cubicBezTo>
                  <a:pt x="3618357" y="2743399"/>
                  <a:pt x="3581557" y="2716475"/>
                  <a:pt x="3587960" y="2760812"/>
                </a:cubicBezTo>
                <a:cubicBezTo>
                  <a:pt x="3605436" y="2749687"/>
                  <a:pt x="3645281" y="2752853"/>
                  <a:pt x="3623326" y="2717914"/>
                </a:cubicBezTo>
                <a:cubicBezTo>
                  <a:pt x="3670653" y="2731495"/>
                  <a:pt x="3675560" y="2777446"/>
                  <a:pt x="3720015" y="2732751"/>
                </a:cubicBezTo>
                <a:cubicBezTo>
                  <a:pt x="3713670" y="2695594"/>
                  <a:pt x="3654917" y="2742921"/>
                  <a:pt x="3658624" y="2689369"/>
                </a:cubicBezTo>
                <a:cubicBezTo>
                  <a:pt x="3677293" y="2676623"/>
                  <a:pt x="3674240" y="2628222"/>
                  <a:pt x="3702903" y="2632110"/>
                </a:cubicBezTo>
                <a:cubicBezTo>
                  <a:pt x="3699436" y="2604345"/>
                  <a:pt x="3662575" y="2630672"/>
                  <a:pt x="3676753" y="2574550"/>
                </a:cubicBezTo>
                <a:close/>
                <a:moveTo>
                  <a:pt x="10637353" y="2569673"/>
                </a:moveTo>
                <a:cubicBezTo>
                  <a:pt x="10644969" y="2570307"/>
                  <a:pt x="10652110" y="2572866"/>
                  <a:pt x="10658631" y="2577899"/>
                </a:cubicBezTo>
                <a:cubicBezTo>
                  <a:pt x="10628592" y="2586279"/>
                  <a:pt x="10614828" y="2621162"/>
                  <a:pt x="10623925" y="2692963"/>
                </a:cubicBezTo>
                <a:cubicBezTo>
                  <a:pt x="10605619" y="2699063"/>
                  <a:pt x="10600593" y="2683208"/>
                  <a:pt x="10588684" y="2678779"/>
                </a:cubicBezTo>
                <a:cubicBezTo>
                  <a:pt x="10567325" y="2712707"/>
                  <a:pt x="10601906" y="2705351"/>
                  <a:pt x="10597835" y="2750523"/>
                </a:cubicBezTo>
                <a:cubicBezTo>
                  <a:pt x="10590686" y="2752647"/>
                  <a:pt x="10584545" y="2753110"/>
                  <a:pt x="10579033" y="2752539"/>
                </a:cubicBezTo>
                <a:cubicBezTo>
                  <a:pt x="10562499" y="2750828"/>
                  <a:pt x="10551629" y="2739813"/>
                  <a:pt x="10536148" y="2736402"/>
                </a:cubicBezTo>
                <a:cubicBezTo>
                  <a:pt x="10538240" y="2720905"/>
                  <a:pt x="10553561" y="2726590"/>
                  <a:pt x="10553624" y="2707619"/>
                </a:cubicBezTo>
                <a:cubicBezTo>
                  <a:pt x="10542970" y="2668967"/>
                  <a:pt x="10507610" y="2707920"/>
                  <a:pt x="10491993" y="2707920"/>
                </a:cubicBezTo>
                <a:cubicBezTo>
                  <a:pt x="10522868" y="2649166"/>
                  <a:pt x="10447411" y="2735566"/>
                  <a:pt x="10456507" y="2650661"/>
                </a:cubicBezTo>
                <a:cubicBezTo>
                  <a:pt x="10507449" y="2655108"/>
                  <a:pt x="10584046" y="2565236"/>
                  <a:pt x="10637353" y="2569673"/>
                </a:cubicBezTo>
                <a:close/>
                <a:moveTo>
                  <a:pt x="1338708" y="2569673"/>
                </a:moveTo>
                <a:cubicBezTo>
                  <a:pt x="1392016" y="2565235"/>
                  <a:pt x="1468611" y="2655107"/>
                  <a:pt x="1519554" y="2650660"/>
                </a:cubicBezTo>
                <a:cubicBezTo>
                  <a:pt x="1528650" y="2735565"/>
                  <a:pt x="1453192" y="2649165"/>
                  <a:pt x="1484068" y="2707919"/>
                </a:cubicBezTo>
                <a:cubicBezTo>
                  <a:pt x="1468452" y="2707919"/>
                  <a:pt x="1433092" y="2668966"/>
                  <a:pt x="1422436" y="2707618"/>
                </a:cubicBezTo>
                <a:cubicBezTo>
                  <a:pt x="1422500" y="2726589"/>
                  <a:pt x="1437822" y="2720904"/>
                  <a:pt x="1439912" y="2736401"/>
                </a:cubicBezTo>
                <a:cubicBezTo>
                  <a:pt x="1424432" y="2739812"/>
                  <a:pt x="1413562" y="2750827"/>
                  <a:pt x="1397028" y="2752538"/>
                </a:cubicBezTo>
                <a:cubicBezTo>
                  <a:pt x="1391516" y="2753109"/>
                  <a:pt x="1385376" y="2752646"/>
                  <a:pt x="1378226" y="2750522"/>
                </a:cubicBezTo>
                <a:cubicBezTo>
                  <a:pt x="1374156" y="2705350"/>
                  <a:pt x="1408736" y="2712706"/>
                  <a:pt x="1387378" y="2678778"/>
                </a:cubicBezTo>
                <a:cubicBezTo>
                  <a:pt x="1375468" y="2683207"/>
                  <a:pt x="1370444" y="2699062"/>
                  <a:pt x="1352135" y="2692962"/>
                </a:cubicBezTo>
                <a:cubicBezTo>
                  <a:pt x="1361232" y="2621161"/>
                  <a:pt x="1347470" y="2586278"/>
                  <a:pt x="1317430" y="2577898"/>
                </a:cubicBezTo>
                <a:cubicBezTo>
                  <a:pt x="1323952" y="2572865"/>
                  <a:pt x="1331092" y="2570306"/>
                  <a:pt x="1338708" y="2569673"/>
                </a:cubicBezTo>
                <a:close/>
                <a:moveTo>
                  <a:pt x="9823949" y="2561387"/>
                </a:moveTo>
                <a:cubicBezTo>
                  <a:pt x="9831408" y="2561278"/>
                  <a:pt x="9839501" y="2563046"/>
                  <a:pt x="9848717" y="2567308"/>
                </a:cubicBezTo>
                <a:cubicBezTo>
                  <a:pt x="9847128" y="2602461"/>
                  <a:pt x="9832711" y="2611331"/>
                  <a:pt x="9814903" y="2610621"/>
                </a:cubicBezTo>
                <a:cubicBezTo>
                  <a:pt x="9797093" y="2609911"/>
                  <a:pt x="9775898" y="2599622"/>
                  <a:pt x="9760759" y="2596449"/>
                </a:cubicBezTo>
                <a:cubicBezTo>
                  <a:pt x="9784901" y="2578947"/>
                  <a:pt x="9801571" y="2561716"/>
                  <a:pt x="9823949" y="2561387"/>
                </a:cubicBezTo>
                <a:close/>
                <a:moveTo>
                  <a:pt x="2152112" y="2561386"/>
                </a:moveTo>
                <a:cubicBezTo>
                  <a:pt x="2174490" y="2561715"/>
                  <a:pt x="2191161" y="2578946"/>
                  <a:pt x="2215302" y="2596448"/>
                </a:cubicBezTo>
                <a:cubicBezTo>
                  <a:pt x="2200164" y="2599621"/>
                  <a:pt x="2178967" y="2609910"/>
                  <a:pt x="2161160" y="2610620"/>
                </a:cubicBezTo>
                <a:cubicBezTo>
                  <a:pt x="2143350" y="2611330"/>
                  <a:pt x="2128932" y="2602460"/>
                  <a:pt x="2127344" y="2567307"/>
                </a:cubicBezTo>
                <a:cubicBezTo>
                  <a:pt x="2136559" y="2563045"/>
                  <a:pt x="2144653" y="2561277"/>
                  <a:pt x="2152112" y="2561386"/>
                </a:cubicBezTo>
                <a:close/>
                <a:moveTo>
                  <a:pt x="8232561" y="2536645"/>
                </a:moveTo>
                <a:cubicBezTo>
                  <a:pt x="8228102" y="2537968"/>
                  <a:pt x="8223854" y="2544487"/>
                  <a:pt x="8220025" y="2560612"/>
                </a:cubicBezTo>
                <a:cubicBezTo>
                  <a:pt x="8222299" y="2563991"/>
                  <a:pt x="8241459" y="2572007"/>
                  <a:pt x="8257069" y="2573332"/>
                </a:cubicBezTo>
                <a:cubicBezTo>
                  <a:pt x="8272679" y="2574658"/>
                  <a:pt x="8284734" y="2569287"/>
                  <a:pt x="8272799" y="2545887"/>
                </a:cubicBezTo>
                <a:cubicBezTo>
                  <a:pt x="8261223" y="2575460"/>
                  <a:pt x="8245940" y="2532674"/>
                  <a:pt x="8232561" y="2536645"/>
                </a:cubicBezTo>
                <a:close/>
                <a:moveTo>
                  <a:pt x="3743499" y="2536644"/>
                </a:moveTo>
                <a:cubicBezTo>
                  <a:pt x="3730120" y="2532673"/>
                  <a:pt x="3714837" y="2575460"/>
                  <a:pt x="3703261" y="2545886"/>
                </a:cubicBezTo>
                <a:cubicBezTo>
                  <a:pt x="3691327" y="2569286"/>
                  <a:pt x="3703381" y="2574657"/>
                  <a:pt x="3718991" y="2573331"/>
                </a:cubicBezTo>
                <a:cubicBezTo>
                  <a:pt x="3734601" y="2572006"/>
                  <a:pt x="3753761" y="2563990"/>
                  <a:pt x="3756035" y="2560611"/>
                </a:cubicBezTo>
                <a:cubicBezTo>
                  <a:pt x="3752207" y="2544486"/>
                  <a:pt x="3747959" y="2537967"/>
                  <a:pt x="3743499" y="2536644"/>
                </a:cubicBezTo>
                <a:close/>
                <a:moveTo>
                  <a:pt x="11034217" y="2535733"/>
                </a:moveTo>
                <a:cubicBezTo>
                  <a:pt x="11053027" y="2533938"/>
                  <a:pt x="11071338" y="2545621"/>
                  <a:pt x="11081120" y="2575927"/>
                </a:cubicBezTo>
                <a:cubicBezTo>
                  <a:pt x="11047867" y="2559456"/>
                  <a:pt x="11034978" y="2580313"/>
                  <a:pt x="11011907" y="2582506"/>
                </a:cubicBezTo>
                <a:cubicBezTo>
                  <a:pt x="11004217" y="2583237"/>
                  <a:pt x="10995395" y="2581894"/>
                  <a:pt x="10984311" y="2576404"/>
                </a:cubicBezTo>
                <a:cubicBezTo>
                  <a:pt x="10996096" y="2552800"/>
                  <a:pt x="11015406" y="2537528"/>
                  <a:pt x="11034217" y="2535733"/>
                </a:cubicBezTo>
                <a:close/>
                <a:moveTo>
                  <a:pt x="941844" y="2535732"/>
                </a:moveTo>
                <a:cubicBezTo>
                  <a:pt x="960654" y="2537527"/>
                  <a:pt x="979965" y="2552799"/>
                  <a:pt x="991750" y="2576403"/>
                </a:cubicBezTo>
                <a:cubicBezTo>
                  <a:pt x="980666" y="2581893"/>
                  <a:pt x="971844" y="2583236"/>
                  <a:pt x="964154" y="2582505"/>
                </a:cubicBezTo>
                <a:cubicBezTo>
                  <a:pt x="941084" y="2580312"/>
                  <a:pt x="928194" y="2559455"/>
                  <a:pt x="894940" y="2575926"/>
                </a:cubicBezTo>
                <a:cubicBezTo>
                  <a:pt x="904724" y="2545620"/>
                  <a:pt x="923034" y="2533937"/>
                  <a:pt x="941844" y="2535732"/>
                </a:cubicBezTo>
                <a:close/>
                <a:moveTo>
                  <a:pt x="3856422" y="2526968"/>
                </a:moveTo>
                <a:lnTo>
                  <a:pt x="3856136" y="2529394"/>
                </a:lnTo>
                <a:lnTo>
                  <a:pt x="3856574" y="2530736"/>
                </a:lnTo>
                <a:close/>
                <a:moveTo>
                  <a:pt x="8119638" y="2526966"/>
                </a:moveTo>
                <a:lnTo>
                  <a:pt x="8119485" y="2530739"/>
                </a:lnTo>
                <a:lnTo>
                  <a:pt x="8119925" y="2529395"/>
                </a:lnTo>
                <a:close/>
                <a:moveTo>
                  <a:pt x="8138690" y="2516641"/>
                </a:moveTo>
                <a:cubicBezTo>
                  <a:pt x="8130521" y="2519481"/>
                  <a:pt x="8128776" y="2532659"/>
                  <a:pt x="8123765" y="2540564"/>
                </a:cubicBezTo>
                <a:lnTo>
                  <a:pt x="8118964" y="2543629"/>
                </a:lnTo>
                <a:lnTo>
                  <a:pt x="8116538" y="2603605"/>
                </a:lnTo>
                <a:lnTo>
                  <a:pt x="8132130" y="2604107"/>
                </a:lnTo>
                <a:cubicBezTo>
                  <a:pt x="8127701" y="2558872"/>
                  <a:pt x="8158997" y="2571442"/>
                  <a:pt x="8149362" y="2517826"/>
                </a:cubicBezTo>
                <a:cubicBezTo>
                  <a:pt x="8144851" y="2515897"/>
                  <a:pt x="8141414" y="2515695"/>
                  <a:pt x="8138690" y="2516641"/>
                </a:cubicBezTo>
                <a:close/>
                <a:moveTo>
                  <a:pt x="3837370" y="2516640"/>
                </a:moveTo>
                <a:cubicBezTo>
                  <a:pt x="3834646" y="2515694"/>
                  <a:pt x="3831209" y="2515896"/>
                  <a:pt x="3826699" y="2517825"/>
                </a:cubicBezTo>
                <a:cubicBezTo>
                  <a:pt x="3817063" y="2571441"/>
                  <a:pt x="3848359" y="2558871"/>
                  <a:pt x="3843930" y="2604106"/>
                </a:cubicBezTo>
                <a:lnTo>
                  <a:pt x="3859522" y="2603604"/>
                </a:lnTo>
                <a:lnTo>
                  <a:pt x="3857096" y="2543628"/>
                </a:lnTo>
                <a:lnTo>
                  <a:pt x="3852295" y="2540563"/>
                </a:lnTo>
                <a:cubicBezTo>
                  <a:pt x="3847284" y="2532658"/>
                  <a:pt x="3845539" y="2519480"/>
                  <a:pt x="3837370" y="2516640"/>
                </a:cubicBezTo>
                <a:close/>
                <a:moveTo>
                  <a:pt x="8193397" y="2503227"/>
                </a:moveTo>
                <a:cubicBezTo>
                  <a:pt x="8199622" y="2550856"/>
                  <a:pt x="8175330" y="2526501"/>
                  <a:pt x="8166951" y="2517707"/>
                </a:cubicBezTo>
                <a:cubicBezTo>
                  <a:pt x="8179520" y="2558872"/>
                  <a:pt x="8143375" y="2590827"/>
                  <a:pt x="8167371" y="2603868"/>
                </a:cubicBezTo>
                <a:cubicBezTo>
                  <a:pt x="8176945" y="2580293"/>
                  <a:pt x="8217211" y="2533506"/>
                  <a:pt x="8193397" y="2503227"/>
                </a:cubicBezTo>
                <a:close/>
                <a:moveTo>
                  <a:pt x="3782664" y="2503226"/>
                </a:moveTo>
                <a:cubicBezTo>
                  <a:pt x="3758849" y="2533505"/>
                  <a:pt x="3799115" y="2580292"/>
                  <a:pt x="3808689" y="2603867"/>
                </a:cubicBezTo>
                <a:cubicBezTo>
                  <a:pt x="3832685" y="2590826"/>
                  <a:pt x="3796540" y="2558871"/>
                  <a:pt x="3809110" y="2517706"/>
                </a:cubicBezTo>
                <a:cubicBezTo>
                  <a:pt x="3800730" y="2526500"/>
                  <a:pt x="3776438" y="2550855"/>
                  <a:pt x="3782664" y="2503226"/>
                </a:cubicBezTo>
                <a:close/>
                <a:moveTo>
                  <a:pt x="58589" y="2502704"/>
                </a:moveTo>
                <a:cubicBezTo>
                  <a:pt x="69711" y="2503243"/>
                  <a:pt x="79434" y="2510109"/>
                  <a:pt x="85148" y="2528957"/>
                </a:cubicBezTo>
                <a:cubicBezTo>
                  <a:pt x="76081" y="2524710"/>
                  <a:pt x="61632" y="2529089"/>
                  <a:pt x="48987" y="2530527"/>
                </a:cubicBezTo>
                <a:cubicBezTo>
                  <a:pt x="36336" y="2531966"/>
                  <a:pt x="25494" y="2530452"/>
                  <a:pt x="23636" y="2514414"/>
                </a:cubicBezTo>
                <a:cubicBezTo>
                  <a:pt x="34946" y="2507954"/>
                  <a:pt x="47467" y="2502165"/>
                  <a:pt x="58589" y="2502704"/>
                </a:cubicBezTo>
                <a:close/>
                <a:moveTo>
                  <a:pt x="9524697" y="2500745"/>
                </a:moveTo>
                <a:cubicBezTo>
                  <a:pt x="9550863" y="2498895"/>
                  <a:pt x="9582646" y="2523512"/>
                  <a:pt x="9602018" y="2539668"/>
                </a:cubicBezTo>
                <a:cubicBezTo>
                  <a:pt x="9591037" y="2565040"/>
                  <a:pt x="9571796" y="2567924"/>
                  <a:pt x="9550620" y="2563093"/>
                </a:cubicBezTo>
                <a:cubicBezTo>
                  <a:pt x="9529437" y="2558262"/>
                  <a:pt x="9506314" y="2545711"/>
                  <a:pt x="9487557" y="2540202"/>
                </a:cubicBezTo>
                <a:cubicBezTo>
                  <a:pt x="9495319" y="2512492"/>
                  <a:pt x="9508996" y="2501855"/>
                  <a:pt x="9524697" y="2500745"/>
                </a:cubicBezTo>
                <a:close/>
                <a:moveTo>
                  <a:pt x="2451364" y="2500744"/>
                </a:moveTo>
                <a:cubicBezTo>
                  <a:pt x="2467064" y="2501854"/>
                  <a:pt x="2480742" y="2512491"/>
                  <a:pt x="2488504" y="2540201"/>
                </a:cubicBezTo>
                <a:cubicBezTo>
                  <a:pt x="2469748" y="2545710"/>
                  <a:pt x="2446624" y="2558261"/>
                  <a:pt x="2425440" y="2563092"/>
                </a:cubicBezTo>
                <a:cubicBezTo>
                  <a:pt x="2404264" y="2567923"/>
                  <a:pt x="2385024" y="2565039"/>
                  <a:pt x="2374043" y="2539667"/>
                </a:cubicBezTo>
                <a:cubicBezTo>
                  <a:pt x="2393415" y="2523511"/>
                  <a:pt x="2425198" y="2498894"/>
                  <a:pt x="2451364" y="2500744"/>
                </a:cubicBezTo>
                <a:close/>
                <a:moveTo>
                  <a:pt x="8119420" y="2488309"/>
                </a:moveTo>
                <a:lnTo>
                  <a:pt x="8119875" y="2498211"/>
                </a:lnTo>
                <a:lnTo>
                  <a:pt x="8122796" y="2489225"/>
                </a:lnTo>
                <a:close/>
                <a:moveTo>
                  <a:pt x="3856640" y="2488309"/>
                </a:moveTo>
                <a:lnTo>
                  <a:pt x="3853265" y="2489224"/>
                </a:lnTo>
                <a:lnTo>
                  <a:pt x="3856185" y="2498210"/>
                </a:lnTo>
                <a:close/>
                <a:moveTo>
                  <a:pt x="8747880" y="2486292"/>
                </a:moveTo>
                <a:cubicBezTo>
                  <a:pt x="8754702" y="2499037"/>
                  <a:pt x="8757453" y="2518542"/>
                  <a:pt x="8756920" y="2543557"/>
                </a:cubicBezTo>
                <a:cubicBezTo>
                  <a:pt x="8736680" y="2535971"/>
                  <a:pt x="8732258" y="2553764"/>
                  <a:pt x="8719955" y="2558843"/>
                </a:cubicBezTo>
                <a:cubicBezTo>
                  <a:pt x="8715854" y="2560537"/>
                  <a:pt x="8710877" y="2560817"/>
                  <a:pt x="8704146" y="2558275"/>
                </a:cubicBezTo>
                <a:cubicBezTo>
                  <a:pt x="8726584" y="2547024"/>
                  <a:pt x="8718745" y="2486775"/>
                  <a:pt x="8747880" y="2486292"/>
                </a:cubicBezTo>
                <a:close/>
                <a:moveTo>
                  <a:pt x="3228181" y="2486291"/>
                </a:moveTo>
                <a:cubicBezTo>
                  <a:pt x="3257316" y="2486774"/>
                  <a:pt x="3249477" y="2547023"/>
                  <a:pt x="3271915" y="2558274"/>
                </a:cubicBezTo>
                <a:cubicBezTo>
                  <a:pt x="3265184" y="2560816"/>
                  <a:pt x="3260208" y="2560536"/>
                  <a:pt x="3256106" y="2558842"/>
                </a:cubicBezTo>
                <a:cubicBezTo>
                  <a:pt x="3243803" y="2553763"/>
                  <a:pt x="3239381" y="2535970"/>
                  <a:pt x="3219141" y="2543556"/>
                </a:cubicBezTo>
                <a:cubicBezTo>
                  <a:pt x="3218608" y="2518541"/>
                  <a:pt x="3221358" y="2499036"/>
                  <a:pt x="3228181" y="2486291"/>
                </a:cubicBezTo>
                <a:close/>
                <a:moveTo>
                  <a:pt x="9170432" y="2484382"/>
                </a:moveTo>
                <a:cubicBezTo>
                  <a:pt x="9170733" y="2498202"/>
                  <a:pt x="9181325" y="2495450"/>
                  <a:pt x="9188140" y="2498623"/>
                </a:cubicBezTo>
                <a:cubicBezTo>
                  <a:pt x="9173542" y="2527280"/>
                  <a:pt x="9189039" y="2516871"/>
                  <a:pt x="9188385" y="2556120"/>
                </a:cubicBezTo>
                <a:cubicBezTo>
                  <a:pt x="9158823" y="2475883"/>
                  <a:pt x="9159841" y="2570901"/>
                  <a:pt x="9126572" y="2541879"/>
                </a:cubicBezTo>
                <a:cubicBezTo>
                  <a:pt x="9155594" y="2498742"/>
                  <a:pt x="9131542" y="2525968"/>
                  <a:pt x="9100189" y="2527758"/>
                </a:cubicBezTo>
                <a:cubicBezTo>
                  <a:pt x="9103418" y="2480852"/>
                  <a:pt x="9143150" y="2492517"/>
                  <a:pt x="9170432" y="2484382"/>
                </a:cubicBezTo>
                <a:close/>
                <a:moveTo>
                  <a:pt x="2805628" y="2484381"/>
                </a:moveTo>
                <a:cubicBezTo>
                  <a:pt x="2832912" y="2492516"/>
                  <a:pt x="2872644" y="2480851"/>
                  <a:pt x="2875872" y="2527757"/>
                </a:cubicBezTo>
                <a:cubicBezTo>
                  <a:pt x="2844520" y="2525967"/>
                  <a:pt x="2820468" y="2498741"/>
                  <a:pt x="2849487" y="2541878"/>
                </a:cubicBezTo>
                <a:cubicBezTo>
                  <a:pt x="2816220" y="2570900"/>
                  <a:pt x="2817238" y="2475882"/>
                  <a:pt x="2787676" y="2556119"/>
                </a:cubicBezTo>
                <a:cubicBezTo>
                  <a:pt x="2787022" y="2516870"/>
                  <a:pt x="2802520" y="2527279"/>
                  <a:pt x="2787920" y="2498622"/>
                </a:cubicBezTo>
                <a:cubicBezTo>
                  <a:pt x="2794736" y="2495449"/>
                  <a:pt x="2805328" y="2498201"/>
                  <a:pt x="2805628" y="2484381"/>
                </a:cubicBezTo>
                <a:close/>
                <a:moveTo>
                  <a:pt x="9232000" y="2484080"/>
                </a:moveTo>
                <a:cubicBezTo>
                  <a:pt x="9230448" y="2479771"/>
                  <a:pt x="9320435" y="2502034"/>
                  <a:pt x="9293932" y="2541100"/>
                </a:cubicBezTo>
                <a:cubicBezTo>
                  <a:pt x="9339048" y="2463495"/>
                  <a:pt x="9435675" y="2542840"/>
                  <a:pt x="9478580" y="2497247"/>
                </a:cubicBezTo>
                <a:cubicBezTo>
                  <a:pt x="9464220" y="2535956"/>
                  <a:pt x="9434124" y="2549122"/>
                  <a:pt x="9417426" y="2583704"/>
                </a:cubicBezTo>
                <a:cubicBezTo>
                  <a:pt x="9365909" y="2555046"/>
                  <a:pt x="9318940" y="2555222"/>
                  <a:pt x="9267662" y="2584420"/>
                </a:cubicBezTo>
                <a:cubicBezTo>
                  <a:pt x="9266468" y="2507235"/>
                  <a:pt x="9229368" y="2564318"/>
                  <a:pt x="9197180" y="2556064"/>
                </a:cubicBezTo>
                <a:cubicBezTo>
                  <a:pt x="9179226" y="2492818"/>
                  <a:pt x="9267542" y="2528600"/>
                  <a:pt x="9232000" y="2484080"/>
                </a:cubicBezTo>
                <a:close/>
                <a:moveTo>
                  <a:pt x="2744060" y="2484079"/>
                </a:moveTo>
                <a:cubicBezTo>
                  <a:pt x="2708520" y="2528599"/>
                  <a:pt x="2796836" y="2492817"/>
                  <a:pt x="2778880" y="2556063"/>
                </a:cubicBezTo>
                <a:cubicBezTo>
                  <a:pt x="2746692" y="2564317"/>
                  <a:pt x="2709592" y="2507234"/>
                  <a:pt x="2708400" y="2584419"/>
                </a:cubicBezTo>
                <a:cubicBezTo>
                  <a:pt x="2657120" y="2555221"/>
                  <a:pt x="2610152" y="2555045"/>
                  <a:pt x="2558636" y="2583703"/>
                </a:cubicBezTo>
                <a:cubicBezTo>
                  <a:pt x="2541936" y="2549121"/>
                  <a:pt x="2511840" y="2535955"/>
                  <a:pt x="2497480" y="2497246"/>
                </a:cubicBezTo>
                <a:cubicBezTo>
                  <a:pt x="2540386" y="2542839"/>
                  <a:pt x="2637012" y="2463494"/>
                  <a:pt x="2682128" y="2541099"/>
                </a:cubicBezTo>
                <a:cubicBezTo>
                  <a:pt x="2655625" y="2502033"/>
                  <a:pt x="2745611" y="2479770"/>
                  <a:pt x="2744060" y="2484079"/>
                </a:cubicBezTo>
                <a:close/>
                <a:moveTo>
                  <a:pt x="8210515" y="2416890"/>
                </a:moveTo>
                <a:cubicBezTo>
                  <a:pt x="8207939" y="2464871"/>
                  <a:pt x="8168565" y="2373809"/>
                  <a:pt x="8175506" y="2445786"/>
                </a:cubicBezTo>
                <a:cubicBezTo>
                  <a:pt x="8204465" y="2455957"/>
                  <a:pt x="8205363" y="2512261"/>
                  <a:pt x="8237438" y="2517349"/>
                </a:cubicBezTo>
                <a:cubicBezTo>
                  <a:pt x="8236898" y="2497662"/>
                  <a:pt x="8241383" y="2485695"/>
                  <a:pt x="8245994" y="2474268"/>
                </a:cubicBezTo>
                <a:cubicBezTo>
                  <a:pt x="8192084" y="2494910"/>
                  <a:pt x="8228763" y="2434178"/>
                  <a:pt x="8210515" y="2416890"/>
                </a:cubicBezTo>
                <a:close/>
                <a:moveTo>
                  <a:pt x="3765545" y="2416889"/>
                </a:moveTo>
                <a:cubicBezTo>
                  <a:pt x="3747297" y="2434177"/>
                  <a:pt x="3783976" y="2494909"/>
                  <a:pt x="3730067" y="2474267"/>
                </a:cubicBezTo>
                <a:cubicBezTo>
                  <a:pt x="3734677" y="2485694"/>
                  <a:pt x="3739162" y="2497661"/>
                  <a:pt x="3738622" y="2517348"/>
                </a:cubicBezTo>
                <a:cubicBezTo>
                  <a:pt x="3770697" y="2512260"/>
                  <a:pt x="3771595" y="2455956"/>
                  <a:pt x="3800554" y="2445785"/>
                </a:cubicBezTo>
                <a:cubicBezTo>
                  <a:pt x="3807495" y="2373808"/>
                  <a:pt x="3768122" y="2464870"/>
                  <a:pt x="3765545" y="2416889"/>
                </a:cubicBezTo>
                <a:close/>
                <a:moveTo>
                  <a:pt x="9369425" y="2415586"/>
                </a:moveTo>
                <a:cubicBezTo>
                  <a:pt x="9379389" y="2417726"/>
                  <a:pt x="9390443" y="2425685"/>
                  <a:pt x="9399178" y="2440045"/>
                </a:cubicBezTo>
                <a:cubicBezTo>
                  <a:pt x="9399925" y="2455661"/>
                  <a:pt x="9392117" y="2457351"/>
                  <a:pt x="9382525" y="2456139"/>
                </a:cubicBezTo>
                <a:cubicBezTo>
                  <a:pt x="9372939" y="2454927"/>
                  <a:pt x="9361570" y="2450812"/>
                  <a:pt x="9355199" y="2454820"/>
                </a:cubicBezTo>
                <a:cubicBezTo>
                  <a:pt x="9356518" y="2437947"/>
                  <a:pt x="9353107" y="2429096"/>
                  <a:pt x="9346222" y="2426043"/>
                </a:cubicBezTo>
                <a:cubicBezTo>
                  <a:pt x="9350591" y="2417126"/>
                  <a:pt x="9359462" y="2413447"/>
                  <a:pt x="9369425" y="2415586"/>
                </a:cubicBezTo>
                <a:close/>
                <a:moveTo>
                  <a:pt x="2606635" y="2415585"/>
                </a:moveTo>
                <a:cubicBezTo>
                  <a:pt x="2616598" y="2413445"/>
                  <a:pt x="2625470" y="2417125"/>
                  <a:pt x="2629840" y="2426042"/>
                </a:cubicBezTo>
                <a:cubicBezTo>
                  <a:pt x="2622953" y="2429095"/>
                  <a:pt x="2619544" y="2437946"/>
                  <a:pt x="2620862" y="2454819"/>
                </a:cubicBezTo>
                <a:cubicBezTo>
                  <a:pt x="2614491" y="2450811"/>
                  <a:pt x="2603122" y="2454926"/>
                  <a:pt x="2593536" y="2456138"/>
                </a:cubicBezTo>
                <a:cubicBezTo>
                  <a:pt x="2583943" y="2457350"/>
                  <a:pt x="2576136" y="2455660"/>
                  <a:pt x="2576883" y="2440044"/>
                </a:cubicBezTo>
                <a:cubicBezTo>
                  <a:pt x="2585618" y="2425684"/>
                  <a:pt x="2596672" y="2417725"/>
                  <a:pt x="2606635" y="2415585"/>
                </a:cubicBezTo>
                <a:close/>
                <a:moveTo>
                  <a:pt x="9287261" y="2413896"/>
                </a:moveTo>
                <a:cubicBezTo>
                  <a:pt x="9302907" y="2414525"/>
                  <a:pt x="9320618" y="2424099"/>
                  <a:pt x="9319958" y="2455002"/>
                </a:cubicBezTo>
                <a:cubicBezTo>
                  <a:pt x="9292312" y="2461880"/>
                  <a:pt x="9285496" y="2434536"/>
                  <a:pt x="9266947" y="2426457"/>
                </a:cubicBezTo>
                <a:cubicBezTo>
                  <a:pt x="9258033" y="2421583"/>
                  <a:pt x="9271615" y="2413267"/>
                  <a:pt x="9287261" y="2413896"/>
                </a:cubicBezTo>
                <a:close/>
                <a:moveTo>
                  <a:pt x="2688800" y="2413895"/>
                </a:moveTo>
                <a:cubicBezTo>
                  <a:pt x="2704447" y="2413266"/>
                  <a:pt x="2718030" y="2421582"/>
                  <a:pt x="2709116" y="2426456"/>
                </a:cubicBezTo>
                <a:cubicBezTo>
                  <a:pt x="2690564" y="2434535"/>
                  <a:pt x="2683748" y="2461879"/>
                  <a:pt x="2656104" y="2455001"/>
                </a:cubicBezTo>
                <a:cubicBezTo>
                  <a:pt x="2655444" y="2424098"/>
                  <a:pt x="2673154" y="2414524"/>
                  <a:pt x="2688800" y="2413895"/>
                </a:cubicBezTo>
                <a:close/>
                <a:moveTo>
                  <a:pt x="9231643" y="2412160"/>
                </a:moveTo>
                <a:cubicBezTo>
                  <a:pt x="9239362" y="2445786"/>
                  <a:pt x="9201188" y="2474268"/>
                  <a:pt x="9223144" y="2484143"/>
                </a:cubicBezTo>
                <a:cubicBezTo>
                  <a:pt x="9224884" y="2496349"/>
                  <a:pt x="9219794" y="2497724"/>
                  <a:pt x="9214467" y="2498503"/>
                </a:cubicBezTo>
                <a:lnTo>
                  <a:pt x="9196822" y="2498560"/>
                </a:lnTo>
                <a:cubicBezTo>
                  <a:pt x="9186168" y="2456974"/>
                  <a:pt x="9249358" y="2432865"/>
                  <a:pt x="9205316" y="2426759"/>
                </a:cubicBezTo>
                <a:cubicBezTo>
                  <a:pt x="9206634" y="2410005"/>
                  <a:pt x="9221352" y="2414616"/>
                  <a:pt x="9231643" y="2412160"/>
                </a:cubicBezTo>
                <a:close/>
                <a:moveTo>
                  <a:pt x="2744420" y="2412159"/>
                </a:moveTo>
                <a:cubicBezTo>
                  <a:pt x="2754708" y="2414615"/>
                  <a:pt x="2769428" y="2410004"/>
                  <a:pt x="2770746" y="2426758"/>
                </a:cubicBezTo>
                <a:cubicBezTo>
                  <a:pt x="2726704" y="2432864"/>
                  <a:pt x="2789892" y="2456973"/>
                  <a:pt x="2779240" y="2498559"/>
                </a:cubicBezTo>
                <a:lnTo>
                  <a:pt x="2761594" y="2498502"/>
                </a:lnTo>
                <a:cubicBezTo>
                  <a:pt x="2756268" y="2497723"/>
                  <a:pt x="2751177" y="2496348"/>
                  <a:pt x="2752917" y="2484142"/>
                </a:cubicBezTo>
                <a:cubicBezTo>
                  <a:pt x="2774871" y="2474267"/>
                  <a:pt x="2736700" y="2445785"/>
                  <a:pt x="2744420" y="2412159"/>
                </a:cubicBezTo>
                <a:close/>
                <a:moveTo>
                  <a:pt x="12271" y="2403920"/>
                </a:moveTo>
                <a:cubicBezTo>
                  <a:pt x="20953" y="2402865"/>
                  <a:pt x="37097" y="2458488"/>
                  <a:pt x="50384" y="2457093"/>
                </a:cubicBezTo>
                <a:cubicBezTo>
                  <a:pt x="73896" y="2421374"/>
                  <a:pt x="135646" y="2397679"/>
                  <a:pt x="147192" y="2457576"/>
                </a:cubicBezTo>
                <a:cubicBezTo>
                  <a:pt x="131336" y="2455541"/>
                  <a:pt x="126550" y="2471692"/>
                  <a:pt x="129484" y="2500475"/>
                </a:cubicBezTo>
                <a:cubicBezTo>
                  <a:pt x="91548" y="2485279"/>
                  <a:pt x="64504" y="2483244"/>
                  <a:pt x="15016" y="2499935"/>
                </a:cubicBezTo>
                <a:cubicBezTo>
                  <a:pt x="12264" y="2466666"/>
                  <a:pt x="16692" y="2444831"/>
                  <a:pt x="24112" y="2428134"/>
                </a:cubicBezTo>
                <a:lnTo>
                  <a:pt x="6460" y="2428077"/>
                </a:lnTo>
                <a:cubicBezTo>
                  <a:pt x="7313" y="2410920"/>
                  <a:pt x="9377" y="2404271"/>
                  <a:pt x="12271" y="2403920"/>
                </a:cubicBezTo>
                <a:close/>
                <a:moveTo>
                  <a:pt x="8786006" y="2383935"/>
                </a:moveTo>
                <a:cubicBezTo>
                  <a:pt x="8797157" y="2385296"/>
                  <a:pt x="8810111" y="2389574"/>
                  <a:pt x="8817828" y="2385355"/>
                </a:cubicBezTo>
                <a:cubicBezTo>
                  <a:pt x="8827344" y="2438789"/>
                  <a:pt x="8799461" y="2431904"/>
                  <a:pt x="8791683" y="2457395"/>
                </a:cubicBezTo>
                <a:cubicBezTo>
                  <a:pt x="8753389" y="2454939"/>
                  <a:pt x="8801972" y="2389181"/>
                  <a:pt x="8764998" y="2400011"/>
                </a:cubicBezTo>
                <a:cubicBezTo>
                  <a:pt x="8765506" y="2384128"/>
                  <a:pt x="8774856" y="2382573"/>
                  <a:pt x="8786006" y="2383935"/>
                </a:cubicBezTo>
                <a:close/>
                <a:moveTo>
                  <a:pt x="3190054" y="2383934"/>
                </a:moveTo>
                <a:cubicBezTo>
                  <a:pt x="3201205" y="2382572"/>
                  <a:pt x="3210554" y="2384127"/>
                  <a:pt x="3211063" y="2400010"/>
                </a:cubicBezTo>
                <a:cubicBezTo>
                  <a:pt x="3174089" y="2389180"/>
                  <a:pt x="3222672" y="2454938"/>
                  <a:pt x="3184377" y="2457394"/>
                </a:cubicBezTo>
                <a:cubicBezTo>
                  <a:pt x="3176601" y="2431903"/>
                  <a:pt x="3148717" y="2438788"/>
                  <a:pt x="3158233" y="2385354"/>
                </a:cubicBezTo>
                <a:cubicBezTo>
                  <a:pt x="3165950" y="2389573"/>
                  <a:pt x="3178903" y="2385295"/>
                  <a:pt x="3190054" y="2383934"/>
                </a:cubicBezTo>
                <a:close/>
                <a:moveTo>
                  <a:pt x="11502535" y="2315527"/>
                </a:moveTo>
                <a:cubicBezTo>
                  <a:pt x="11513780" y="2332463"/>
                  <a:pt x="11506481" y="2369739"/>
                  <a:pt x="11494093" y="2387328"/>
                </a:cubicBezTo>
                <a:cubicBezTo>
                  <a:pt x="11474531" y="2381586"/>
                  <a:pt x="11457596" y="2343292"/>
                  <a:pt x="11476504" y="2387391"/>
                </a:cubicBezTo>
                <a:cubicBezTo>
                  <a:pt x="11474529" y="2397175"/>
                  <a:pt x="11471604" y="2401154"/>
                  <a:pt x="11468125" y="2401626"/>
                </a:cubicBezTo>
                <a:cubicBezTo>
                  <a:pt x="11464645" y="2402098"/>
                  <a:pt x="11460611" y="2399062"/>
                  <a:pt x="11456416" y="2394816"/>
                </a:cubicBezTo>
                <a:cubicBezTo>
                  <a:pt x="11448022" y="2386329"/>
                  <a:pt x="11438989" y="2372999"/>
                  <a:pt x="11432468" y="2373206"/>
                </a:cubicBezTo>
                <a:cubicBezTo>
                  <a:pt x="11446885" y="2308227"/>
                  <a:pt x="11480575" y="2353042"/>
                  <a:pt x="11502535" y="2315527"/>
                </a:cubicBezTo>
                <a:close/>
                <a:moveTo>
                  <a:pt x="473526" y="2315526"/>
                </a:moveTo>
                <a:cubicBezTo>
                  <a:pt x="495488" y="2353041"/>
                  <a:pt x="529176" y="2308226"/>
                  <a:pt x="543592" y="2373205"/>
                </a:cubicBezTo>
                <a:cubicBezTo>
                  <a:pt x="537072" y="2372998"/>
                  <a:pt x="528040" y="2386328"/>
                  <a:pt x="519648" y="2394815"/>
                </a:cubicBezTo>
                <a:cubicBezTo>
                  <a:pt x="515450" y="2399061"/>
                  <a:pt x="511415" y="2402097"/>
                  <a:pt x="507936" y="2401625"/>
                </a:cubicBezTo>
                <a:cubicBezTo>
                  <a:pt x="504456" y="2401153"/>
                  <a:pt x="501532" y="2397174"/>
                  <a:pt x="499558" y="2387390"/>
                </a:cubicBezTo>
                <a:cubicBezTo>
                  <a:pt x="518466" y="2343291"/>
                  <a:pt x="501530" y="2381585"/>
                  <a:pt x="481968" y="2387327"/>
                </a:cubicBezTo>
                <a:cubicBezTo>
                  <a:pt x="469580" y="2369738"/>
                  <a:pt x="462280" y="2332462"/>
                  <a:pt x="473526" y="2315526"/>
                </a:cubicBezTo>
                <a:close/>
                <a:moveTo>
                  <a:pt x="8949577" y="2284129"/>
                </a:moveTo>
                <a:cubicBezTo>
                  <a:pt x="8960654" y="2285191"/>
                  <a:pt x="8970227" y="2288691"/>
                  <a:pt x="8975910" y="2298535"/>
                </a:cubicBezTo>
                <a:cubicBezTo>
                  <a:pt x="8983630" y="2344429"/>
                  <a:pt x="8962209" y="2342991"/>
                  <a:pt x="8958622" y="2370455"/>
                </a:cubicBezTo>
                <a:cubicBezTo>
                  <a:pt x="8986921" y="2433763"/>
                  <a:pt x="9033174" y="2416350"/>
                  <a:pt x="9064464" y="2412939"/>
                </a:cubicBezTo>
                <a:cubicBezTo>
                  <a:pt x="9054438" y="2443010"/>
                  <a:pt x="9026421" y="2457037"/>
                  <a:pt x="8998417" y="2454832"/>
                </a:cubicBezTo>
                <a:cubicBezTo>
                  <a:pt x="8970406" y="2452621"/>
                  <a:pt x="8942402" y="2434178"/>
                  <a:pt x="8932414" y="2399295"/>
                </a:cubicBezTo>
                <a:cubicBezTo>
                  <a:pt x="8938036" y="2384696"/>
                  <a:pt x="8952579" y="2384218"/>
                  <a:pt x="8949764" y="2356158"/>
                </a:cubicBezTo>
                <a:cubicBezTo>
                  <a:pt x="8938816" y="2312298"/>
                  <a:pt x="8916258" y="2377277"/>
                  <a:pt x="8905610" y="2341973"/>
                </a:cubicBezTo>
                <a:cubicBezTo>
                  <a:pt x="8912425" y="2329108"/>
                  <a:pt x="8914883" y="2309364"/>
                  <a:pt x="8914222" y="2284356"/>
                </a:cubicBezTo>
                <a:cubicBezTo>
                  <a:pt x="8925919" y="2284444"/>
                  <a:pt x="8938500" y="2283067"/>
                  <a:pt x="8949577" y="2284129"/>
                </a:cubicBezTo>
                <a:close/>
                <a:moveTo>
                  <a:pt x="3026485" y="2284127"/>
                </a:moveTo>
                <a:cubicBezTo>
                  <a:pt x="3037561" y="2283066"/>
                  <a:pt x="3050143" y="2284443"/>
                  <a:pt x="3061839" y="2284355"/>
                </a:cubicBezTo>
                <a:cubicBezTo>
                  <a:pt x="3061180" y="2309363"/>
                  <a:pt x="3063635" y="2329107"/>
                  <a:pt x="3070452" y="2341972"/>
                </a:cubicBezTo>
                <a:cubicBezTo>
                  <a:pt x="3059804" y="2377276"/>
                  <a:pt x="3037245" y="2312297"/>
                  <a:pt x="3026296" y="2356157"/>
                </a:cubicBezTo>
                <a:cubicBezTo>
                  <a:pt x="3023482" y="2384217"/>
                  <a:pt x="3038023" y="2384695"/>
                  <a:pt x="3043648" y="2399294"/>
                </a:cubicBezTo>
                <a:cubicBezTo>
                  <a:pt x="3033660" y="2434177"/>
                  <a:pt x="3005656" y="2452620"/>
                  <a:pt x="2977644" y="2454831"/>
                </a:cubicBezTo>
                <a:cubicBezTo>
                  <a:pt x="2949640" y="2457036"/>
                  <a:pt x="2921624" y="2443009"/>
                  <a:pt x="2911595" y="2412938"/>
                </a:cubicBezTo>
                <a:cubicBezTo>
                  <a:pt x="2942888" y="2416349"/>
                  <a:pt x="2989139" y="2433762"/>
                  <a:pt x="3017440" y="2370454"/>
                </a:cubicBezTo>
                <a:cubicBezTo>
                  <a:pt x="3013852" y="2342990"/>
                  <a:pt x="2992432" y="2344428"/>
                  <a:pt x="3000152" y="2298534"/>
                </a:cubicBezTo>
                <a:cubicBezTo>
                  <a:pt x="3005834" y="2288690"/>
                  <a:pt x="3015407" y="2285190"/>
                  <a:pt x="3026485" y="2284127"/>
                </a:cubicBezTo>
                <a:close/>
                <a:moveTo>
                  <a:pt x="9847335" y="2279984"/>
                </a:moveTo>
                <a:cubicBezTo>
                  <a:pt x="9850507" y="2304879"/>
                  <a:pt x="9842831" y="2317845"/>
                  <a:pt x="9832711" y="2321727"/>
                </a:cubicBezTo>
                <a:cubicBezTo>
                  <a:pt x="9822597" y="2325609"/>
                  <a:pt x="9810027" y="2320402"/>
                  <a:pt x="9803419" y="2308943"/>
                </a:cubicBezTo>
                <a:cubicBezTo>
                  <a:pt x="9804493" y="2277591"/>
                  <a:pt x="9825499" y="2278012"/>
                  <a:pt x="9847335" y="2279984"/>
                </a:cubicBezTo>
                <a:close/>
                <a:moveTo>
                  <a:pt x="2128726" y="2279983"/>
                </a:moveTo>
                <a:cubicBezTo>
                  <a:pt x="2150562" y="2278011"/>
                  <a:pt x="2171567" y="2277590"/>
                  <a:pt x="2172641" y="2308942"/>
                </a:cubicBezTo>
                <a:cubicBezTo>
                  <a:pt x="2166034" y="2320401"/>
                  <a:pt x="2153464" y="2325608"/>
                  <a:pt x="2143350" y="2321726"/>
                </a:cubicBezTo>
                <a:cubicBezTo>
                  <a:pt x="2133230" y="2317844"/>
                  <a:pt x="2125554" y="2304878"/>
                  <a:pt x="2128726" y="2279983"/>
                </a:cubicBezTo>
                <a:close/>
                <a:moveTo>
                  <a:pt x="8192379" y="2273464"/>
                </a:moveTo>
                <a:cubicBezTo>
                  <a:pt x="8159833" y="2273464"/>
                  <a:pt x="8152653" y="2314032"/>
                  <a:pt x="8130874" y="2331263"/>
                </a:cubicBezTo>
                <a:cubicBezTo>
                  <a:pt x="8158578" y="2314572"/>
                  <a:pt x="8152414" y="2353526"/>
                  <a:pt x="8166234" y="2359807"/>
                </a:cubicBezTo>
                <a:cubicBezTo>
                  <a:pt x="8166178" y="2316903"/>
                  <a:pt x="8188911" y="2310979"/>
                  <a:pt x="8192379" y="2273464"/>
                </a:cubicBezTo>
                <a:close/>
                <a:moveTo>
                  <a:pt x="3783681" y="2273463"/>
                </a:moveTo>
                <a:cubicBezTo>
                  <a:pt x="3787149" y="2310978"/>
                  <a:pt x="3809882" y="2316902"/>
                  <a:pt x="3809826" y="2359806"/>
                </a:cubicBezTo>
                <a:cubicBezTo>
                  <a:pt x="3823646" y="2353525"/>
                  <a:pt x="3817483" y="2314571"/>
                  <a:pt x="3845186" y="2331262"/>
                </a:cubicBezTo>
                <a:cubicBezTo>
                  <a:pt x="3823407" y="2314031"/>
                  <a:pt x="3816227" y="2273463"/>
                  <a:pt x="3783681" y="2273463"/>
                </a:cubicBezTo>
                <a:close/>
                <a:moveTo>
                  <a:pt x="8385827" y="2272566"/>
                </a:moveTo>
                <a:cubicBezTo>
                  <a:pt x="8367874" y="2295840"/>
                  <a:pt x="8350524" y="2319956"/>
                  <a:pt x="8324499" y="2330364"/>
                </a:cubicBezTo>
                <a:cubicBezTo>
                  <a:pt x="8338255" y="2334134"/>
                  <a:pt x="8330780" y="2361780"/>
                  <a:pt x="8324738" y="2373445"/>
                </a:cubicBezTo>
                <a:cubicBezTo>
                  <a:pt x="8356510" y="2365492"/>
                  <a:pt x="8352973" y="2331501"/>
                  <a:pt x="8386004" y="2301286"/>
                </a:cubicBezTo>
                <a:cubicBezTo>
                  <a:pt x="8375356" y="2298359"/>
                  <a:pt x="8380500" y="2285431"/>
                  <a:pt x="8385827" y="2272566"/>
                </a:cubicBezTo>
                <a:close/>
                <a:moveTo>
                  <a:pt x="3590234" y="2272565"/>
                </a:moveTo>
                <a:cubicBezTo>
                  <a:pt x="3595561" y="2285430"/>
                  <a:pt x="3600705" y="2298358"/>
                  <a:pt x="3590058" y="2301285"/>
                </a:cubicBezTo>
                <a:cubicBezTo>
                  <a:pt x="3623088" y="2331500"/>
                  <a:pt x="3619551" y="2365491"/>
                  <a:pt x="3651323" y="2373444"/>
                </a:cubicBezTo>
                <a:cubicBezTo>
                  <a:pt x="3645281" y="2361779"/>
                  <a:pt x="3637806" y="2334133"/>
                  <a:pt x="3651563" y="2330363"/>
                </a:cubicBezTo>
                <a:cubicBezTo>
                  <a:pt x="3625537" y="2319955"/>
                  <a:pt x="3608187" y="2295839"/>
                  <a:pt x="3590234" y="2272565"/>
                </a:cubicBezTo>
                <a:close/>
                <a:moveTo>
                  <a:pt x="9019712" y="2269575"/>
                </a:moveTo>
                <a:cubicBezTo>
                  <a:pt x="9035505" y="2267659"/>
                  <a:pt x="9038439" y="2287045"/>
                  <a:pt x="9055073" y="2283634"/>
                </a:cubicBezTo>
                <a:cubicBezTo>
                  <a:pt x="9057642" y="2306914"/>
                  <a:pt x="9046812" y="2308529"/>
                  <a:pt x="9046335" y="2326897"/>
                </a:cubicBezTo>
                <a:lnTo>
                  <a:pt x="9028802" y="2326953"/>
                </a:lnTo>
                <a:cubicBezTo>
                  <a:pt x="9029764" y="2301349"/>
                  <a:pt x="9017916" y="2296738"/>
                  <a:pt x="9019712" y="2269575"/>
                </a:cubicBezTo>
                <a:close/>
                <a:moveTo>
                  <a:pt x="2956348" y="2269574"/>
                </a:moveTo>
                <a:cubicBezTo>
                  <a:pt x="2958144" y="2296737"/>
                  <a:pt x="2946298" y="2301348"/>
                  <a:pt x="2947260" y="2326952"/>
                </a:cubicBezTo>
                <a:lnTo>
                  <a:pt x="2929725" y="2326896"/>
                </a:lnTo>
                <a:cubicBezTo>
                  <a:pt x="2929248" y="2308528"/>
                  <a:pt x="2918420" y="2306913"/>
                  <a:pt x="2920988" y="2283633"/>
                </a:cubicBezTo>
                <a:cubicBezTo>
                  <a:pt x="2937624" y="2287044"/>
                  <a:pt x="2940556" y="2267658"/>
                  <a:pt x="2956348" y="2269574"/>
                </a:cubicBezTo>
                <a:close/>
                <a:moveTo>
                  <a:pt x="8623171" y="2268487"/>
                </a:moveTo>
                <a:cubicBezTo>
                  <a:pt x="8618551" y="2267656"/>
                  <a:pt x="8612957" y="2268437"/>
                  <a:pt x="8605955" y="2271548"/>
                </a:cubicBezTo>
                <a:cubicBezTo>
                  <a:pt x="8607450" y="2288421"/>
                  <a:pt x="8604698" y="2312355"/>
                  <a:pt x="8614988" y="2314509"/>
                </a:cubicBezTo>
                <a:cubicBezTo>
                  <a:pt x="8616653" y="2276812"/>
                  <a:pt x="8634399" y="2315891"/>
                  <a:pt x="8644054" y="2316532"/>
                </a:cubicBezTo>
                <a:cubicBezTo>
                  <a:pt x="8647270" y="2316746"/>
                  <a:pt x="8649588" y="2312687"/>
                  <a:pt x="8650116" y="2300092"/>
                </a:cubicBezTo>
                <a:cubicBezTo>
                  <a:pt x="8642125" y="2287975"/>
                  <a:pt x="8637032" y="2270978"/>
                  <a:pt x="8623171" y="2268487"/>
                </a:cubicBezTo>
                <a:close/>
                <a:moveTo>
                  <a:pt x="3352890" y="2268486"/>
                </a:moveTo>
                <a:cubicBezTo>
                  <a:pt x="3339028" y="2270977"/>
                  <a:pt x="3333935" y="2287974"/>
                  <a:pt x="3325945" y="2300091"/>
                </a:cubicBezTo>
                <a:cubicBezTo>
                  <a:pt x="3326472" y="2312686"/>
                  <a:pt x="3328791" y="2316745"/>
                  <a:pt x="3332007" y="2316531"/>
                </a:cubicBezTo>
                <a:cubicBezTo>
                  <a:pt x="3341662" y="2315890"/>
                  <a:pt x="3359408" y="2276811"/>
                  <a:pt x="3361073" y="2314508"/>
                </a:cubicBezTo>
                <a:cubicBezTo>
                  <a:pt x="3371363" y="2312354"/>
                  <a:pt x="3368611" y="2288420"/>
                  <a:pt x="3370105" y="2271547"/>
                </a:cubicBezTo>
                <a:cubicBezTo>
                  <a:pt x="3363104" y="2268436"/>
                  <a:pt x="3357510" y="2267655"/>
                  <a:pt x="3352890" y="2268486"/>
                </a:cubicBezTo>
                <a:close/>
                <a:moveTo>
                  <a:pt x="9327917" y="2268137"/>
                </a:moveTo>
                <a:cubicBezTo>
                  <a:pt x="9283938" y="2312235"/>
                  <a:pt x="9345688" y="2361598"/>
                  <a:pt x="9284297" y="2368903"/>
                </a:cubicBezTo>
                <a:cubicBezTo>
                  <a:pt x="9304763" y="2306732"/>
                  <a:pt x="9246844" y="2361302"/>
                  <a:pt x="9231467" y="2369142"/>
                </a:cubicBezTo>
                <a:cubicBezTo>
                  <a:pt x="9263359" y="2279570"/>
                  <a:pt x="9258209" y="2278075"/>
                  <a:pt x="9327917" y="2268137"/>
                </a:cubicBezTo>
                <a:close/>
                <a:moveTo>
                  <a:pt x="2648144" y="2268136"/>
                </a:moveTo>
                <a:cubicBezTo>
                  <a:pt x="2717851" y="2278074"/>
                  <a:pt x="2712702" y="2279569"/>
                  <a:pt x="2744596" y="2369141"/>
                </a:cubicBezTo>
                <a:cubicBezTo>
                  <a:pt x="2729216" y="2361301"/>
                  <a:pt x="2671300" y="2306731"/>
                  <a:pt x="2691763" y="2368902"/>
                </a:cubicBezTo>
                <a:cubicBezTo>
                  <a:pt x="2630372" y="2361597"/>
                  <a:pt x="2692124" y="2312234"/>
                  <a:pt x="2648144" y="2268136"/>
                </a:cubicBezTo>
                <a:close/>
                <a:moveTo>
                  <a:pt x="9398342" y="2267779"/>
                </a:moveTo>
                <a:cubicBezTo>
                  <a:pt x="9398700" y="2281844"/>
                  <a:pt x="9409172" y="2278847"/>
                  <a:pt x="9416051" y="2281963"/>
                </a:cubicBezTo>
                <a:cubicBezTo>
                  <a:pt x="9411327" y="2293748"/>
                  <a:pt x="9406898" y="2305413"/>
                  <a:pt x="9407376" y="2325282"/>
                </a:cubicBezTo>
                <a:cubicBezTo>
                  <a:pt x="9386193" y="2331263"/>
                  <a:pt x="9388172" y="2299075"/>
                  <a:pt x="9363340" y="2310979"/>
                </a:cubicBezTo>
                <a:cubicBezTo>
                  <a:pt x="9360463" y="2273043"/>
                  <a:pt x="9381526" y="2274004"/>
                  <a:pt x="9398342" y="2267779"/>
                </a:cubicBezTo>
                <a:close/>
                <a:moveTo>
                  <a:pt x="2577720" y="2267778"/>
                </a:moveTo>
                <a:cubicBezTo>
                  <a:pt x="2594536" y="2274003"/>
                  <a:pt x="2615598" y="2273042"/>
                  <a:pt x="2612720" y="2310978"/>
                </a:cubicBezTo>
                <a:cubicBezTo>
                  <a:pt x="2587887" y="2299074"/>
                  <a:pt x="2589868" y="2331262"/>
                  <a:pt x="2568684" y="2325281"/>
                </a:cubicBezTo>
                <a:cubicBezTo>
                  <a:pt x="2569164" y="2305412"/>
                  <a:pt x="2564734" y="2293747"/>
                  <a:pt x="2560010" y="2281962"/>
                </a:cubicBezTo>
                <a:cubicBezTo>
                  <a:pt x="2566887" y="2278846"/>
                  <a:pt x="2577359" y="2281843"/>
                  <a:pt x="2577720" y="2267778"/>
                </a:cubicBezTo>
                <a:close/>
                <a:moveTo>
                  <a:pt x="9653591" y="2266705"/>
                </a:moveTo>
                <a:cubicBezTo>
                  <a:pt x="9666042" y="2261195"/>
                  <a:pt x="9728748" y="2296499"/>
                  <a:pt x="9776909" y="2280342"/>
                </a:cubicBezTo>
                <a:cubicBezTo>
                  <a:pt x="9765062" y="2306701"/>
                  <a:pt x="9730958" y="2318146"/>
                  <a:pt x="9695975" y="2320973"/>
                </a:cubicBezTo>
                <a:cubicBezTo>
                  <a:pt x="9660998" y="2323800"/>
                  <a:pt x="9625141" y="2318014"/>
                  <a:pt x="9609794" y="2309905"/>
                </a:cubicBezTo>
                <a:cubicBezTo>
                  <a:pt x="9617395" y="2261321"/>
                  <a:pt x="9675854" y="2310501"/>
                  <a:pt x="9653591" y="2266705"/>
                </a:cubicBezTo>
                <a:close/>
                <a:moveTo>
                  <a:pt x="2322470" y="2266704"/>
                </a:moveTo>
                <a:cubicBezTo>
                  <a:pt x="2300208" y="2310500"/>
                  <a:pt x="2358666" y="2261320"/>
                  <a:pt x="2366268" y="2309904"/>
                </a:cubicBezTo>
                <a:cubicBezTo>
                  <a:pt x="2350920" y="2318013"/>
                  <a:pt x="2315064" y="2323799"/>
                  <a:pt x="2280086" y="2320972"/>
                </a:cubicBezTo>
                <a:cubicBezTo>
                  <a:pt x="2245104" y="2318145"/>
                  <a:pt x="2210999" y="2306700"/>
                  <a:pt x="2199152" y="2280341"/>
                </a:cubicBezTo>
                <a:cubicBezTo>
                  <a:pt x="2247314" y="2296498"/>
                  <a:pt x="2310020" y="2261194"/>
                  <a:pt x="2322470" y="2266704"/>
                </a:cubicBezTo>
                <a:close/>
                <a:moveTo>
                  <a:pt x="9477499" y="2253123"/>
                </a:moveTo>
                <a:cubicBezTo>
                  <a:pt x="9495573" y="2276397"/>
                  <a:pt x="9529318" y="2273765"/>
                  <a:pt x="9530638" y="2324742"/>
                </a:cubicBezTo>
                <a:cubicBezTo>
                  <a:pt x="9515674" y="2329950"/>
                  <a:pt x="9514060" y="2313674"/>
                  <a:pt x="9512923" y="2296078"/>
                </a:cubicBezTo>
                <a:cubicBezTo>
                  <a:pt x="9496527" y="2307568"/>
                  <a:pt x="9480854" y="2320194"/>
                  <a:pt x="9460212" y="2325044"/>
                </a:cubicBezTo>
                <a:cubicBezTo>
                  <a:pt x="9453327" y="2280763"/>
                  <a:pt x="9484265" y="2297222"/>
                  <a:pt x="9477499" y="2253123"/>
                </a:cubicBezTo>
                <a:close/>
                <a:moveTo>
                  <a:pt x="2498562" y="2253122"/>
                </a:moveTo>
                <a:cubicBezTo>
                  <a:pt x="2491796" y="2297221"/>
                  <a:pt x="2522734" y="2280762"/>
                  <a:pt x="2515848" y="2325043"/>
                </a:cubicBezTo>
                <a:cubicBezTo>
                  <a:pt x="2495208" y="2320193"/>
                  <a:pt x="2479534" y="2307567"/>
                  <a:pt x="2463138" y="2296077"/>
                </a:cubicBezTo>
                <a:cubicBezTo>
                  <a:pt x="2462000" y="2313673"/>
                  <a:pt x="2460387" y="2329949"/>
                  <a:pt x="2445423" y="2324741"/>
                </a:cubicBezTo>
                <a:cubicBezTo>
                  <a:pt x="2446743" y="2273764"/>
                  <a:pt x="2480488" y="2276396"/>
                  <a:pt x="2498562" y="2253122"/>
                </a:cubicBezTo>
                <a:close/>
                <a:moveTo>
                  <a:pt x="10300524" y="2244879"/>
                </a:moveTo>
                <a:cubicBezTo>
                  <a:pt x="10314868" y="2244821"/>
                  <a:pt x="10329273" y="2255756"/>
                  <a:pt x="10322662" y="2277773"/>
                </a:cubicBezTo>
                <a:lnTo>
                  <a:pt x="10278746" y="2277949"/>
                </a:lnTo>
                <a:cubicBezTo>
                  <a:pt x="10271895" y="2255991"/>
                  <a:pt x="10286179" y="2244938"/>
                  <a:pt x="10300524" y="2244879"/>
                </a:cubicBezTo>
                <a:close/>
                <a:moveTo>
                  <a:pt x="1675536" y="2244879"/>
                </a:moveTo>
                <a:cubicBezTo>
                  <a:pt x="1689881" y="2244938"/>
                  <a:pt x="1704166" y="2255990"/>
                  <a:pt x="1697316" y="2277948"/>
                </a:cubicBezTo>
                <a:lnTo>
                  <a:pt x="1653400" y="2277772"/>
                </a:lnTo>
                <a:cubicBezTo>
                  <a:pt x="1646788" y="2255755"/>
                  <a:pt x="1661192" y="2244820"/>
                  <a:pt x="1675536" y="2244879"/>
                </a:cubicBezTo>
                <a:close/>
                <a:moveTo>
                  <a:pt x="8720120" y="2213573"/>
                </a:moveTo>
                <a:cubicBezTo>
                  <a:pt x="8703367" y="2219673"/>
                  <a:pt x="8682304" y="2218957"/>
                  <a:pt x="8685118" y="2256830"/>
                </a:cubicBezTo>
                <a:cubicBezTo>
                  <a:pt x="8690559" y="2257609"/>
                  <a:pt x="8695590" y="2258984"/>
                  <a:pt x="8694032" y="2271190"/>
                </a:cubicBezTo>
                <a:cubicBezTo>
                  <a:pt x="8717306" y="2275436"/>
                  <a:pt x="8716590" y="2241156"/>
                  <a:pt x="8720120" y="2213573"/>
                </a:cubicBezTo>
                <a:close/>
                <a:moveTo>
                  <a:pt x="3255941" y="2213572"/>
                </a:moveTo>
                <a:cubicBezTo>
                  <a:pt x="3259471" y="2241155"/>
                  <a:pt x="3258755" y="2275435"/>
                  <a:pt x="3282029" y="2271189"/>
                </a:cubicBezTo>
                <a:cubicBezTo>
                  <a:pt x="3280470" y="2258983"/>
                  <a:pt x="3285503" y="2257608"/>
                  <a:pt x="3290943" y="2256829"/>
                </a:cubicBezTo>
                <a:cubicBezTo>
                  <a:pt x="3293757" y="2218956"/>
                  <a:pt x="3272694" y="2219672"/>
                  <a:pt x="3255941" y="2213572"/>
                </a:cubicBezTo>
                <a:close/>
                <a:moveTo>
                  <a:pt x="0" y="2208810"/>
                </a:moveTo>
                <a:lnTo>
                  <a:pt x="5797" y="2212299"/>
                </a:lnTo>
                <a:cubicBezTo>
                  <a:pt x="14106" y="2220167"/>
                  <a:pt x="25878" y="2230593"/>
                  <a:pt x="42600" y="2212912"/>
                </a:cubicBezTo>
                <a:lnTo>
                  <a:pt x="42304" y="2270234"/>
                </a:lnTo>
                <a:cubicBezTo>
                  <a:pt x="37428" y="2272791"/>
                  <a:pt x="33416" y="2273949"/>
                  <a:pt x="30066" y="2274029"/>
                </a:cubicBezTo>
                <a:cubicBezTo>
                  <a:pt x="12489" y="2274444"/>
                  <a:pt x="13248" y="2245121"/>
                  <a:pt x="3749" y="2232444"/>
                </a:cubicBezTo>
                <a:lnTo>
                  <a:pt x="0" y="2230994"/>
                </a:lnTo>
                <a:close/>
                <a:moveTo>
                  <a:pt x="8517640" y="2200168"/>
                </a:moveTo>
                <a:cubicBezTo>
                  <a:pt x="8488623" y="2200827"/>
                  <a:pt x="8484131" y="2241156"/>
                  <a:pt x="8482875" y="2286329"/>
                </a:cubicBezTo>
                <a:cubicBezTo>
                  <a:pt x="8507889" y="2279450"/>
                  <a:pt x="8507889" y="2231759"/>
                  <a:pt x="8517640" y="2200168"/>
                </a:cubicBezTo>
                <a:close/>
                <a:moveTo>
                  <a:pt x="3458421" y="2200167"/>
                </a:moveTo>
                <a:cubicBezTo>
                  <a:pt x="3468172" y="2231758"/>
                  <a:pt x="3468172" y="2279449"/>
                  <a:pt x="3493186" y="2286328"/>
                </a:cubicBezTo>
                <a:cubicBezTo>
                  <a:pt x="3491930" y="2241155"/>
                  <a:pt x="3487438" y="2200826"/>
                  <a:pt x="3458421" y="2200167"/>
                </a:cubicBezTo>
                <a:close/>
                <a:moveTo>
                  <a:pt x="128464" y="2181281"/>
                </a:moveTo>
                <a:cubicBezTo>
                  <a:pt x="139004" y="2185593"/>
                  <a:pt x="137949" y="2208693"/>
                  <a:pt x="148272" y="2213446"/>
                </a:cubicBezTo>
                <a:cubicBezTo>
                  <a:pt x="160956" y="2166842"/>
                  <a:pt x="218816" y="2188859"/>
                  <a:pt x="245200" y="2199507"/>
                </a:cubicBezTo>
                <a:cubicBezTo>
                  <a:pt x="234912" y="2201844"/>
                  <a:pt x="235570" y="2222065"/>
                  <a:pt x="236224" y="2242531"/>
                </a:cubicBezTo>
                <a:cubicBezTo>
                  <a:pt x="203972" y="2213691"/>
                  <a:pt x="183156" y="2275800"/>
                  <a:pt x="148152" y="2242110"/>
                </a:cubicBezTo>
                <a:cubicBezTo>
                  <a:pt x="167236" y="2272269"/>
                  <a:pt x="137444" y="2285970"/>
                  <a:pt x="112730" y="2285072"/>
                </a:cubicBezTo>
                <a:cubicBezTo>
                  <a:pt x="119848" y="2230740"/>
                  <a:pt x="57620" y="2302541"/>
                  <a:pt x="51338" y="2241689"/>
                </a:cubicBezTo>
                <a:cubicBezTo>
                  <a:pt x="62167" y="2233793"/>
                  <a:pt x="68932" y="2147569"/>
                  <a:pt x="86760" y="2198791"/>
                </a:cubicBezTo>
                <a:cubicBezTo>
                  <a:pt x="77903" y="2198910"/>
                  <a:pt x="75510" y="2223918"/>
                  <a:pt x="86642" y="2227511"/>
                </a:cubicBezTo>
                <a:cubicBezTo>
                  <a:pt x="84248" y="2168814"/>
                  <a:pt x="105066" y="2219854"/>
                  <a:pt x="121882" y="2213327"/>
                </a:cubicBezTo>
                <a:cubicBezTo>
                  <a:pt x="121944" y="2198967"/>
                  <a:pt x="114822" y="2196159"/>
                  <a:pt x="113208" y="2184607"/>
                </a:cubicBezTo>
                <a:cubicBezTo>
                  <a:pt x="120149" y="2180494"/>
                  <a:pt x="124951" y="2179844"/>
                  <a:pt x="128464" y="2181281"/>
                </a:cubicBezTo>
                <a:close/>
                <a:moveTo>
                  <a:pt x="9538653" y="2166660"/>
                </a:moveTo>
                <a:cubicBezTo>
                  <a:pt x="9524889" y="2187962"/>
                  <a:pt x="9529136" y="2230741"/>
                  <a:pt x="9556543" y="2224039"/>
                </a:cubicBezTo>
                <a:cubicBezTo>
                  <a:pt x="9552398" y="2238609"/>
                  <a:pt x="9547737" y="2245394"/>
                  <a:pt x="9542764" y="2247504"/>
                </a:cubicBezTo>
                <a:cubicBezTo>
                  <a:pt x="9537791" y="2249615"/>
                  <a:pt x="9532503" y="2247052"/>
                  <a:pt x="9527101" y="2242928"/>
                </a:cubicBezTo>
                <a:cubicBezTo>
                  <a:pt x="9516302" y="2234680"/>
                  <a:pt x="9505058" y="2220181"/>
                  <a:pt x="9494975" y="2224340"/>
                </a:cubicBezTo>
                <a:cubicBezTo>
                  <a:pt x="9501854" y="2192686"/>
                  <a:pt x="9512326" y="2166843"/>
                  <a:pt x="9538653" y="2166660"/>
                </a:cubicBezTo>
                <a:close/>
                <a:moveTo>
                  <a:pt x="2437408" y="2166659"/>
                </a:moveTo>
                <a:cubicBezTo>
                  <a:pt x="2463736" y="2166842"/>
                  <a:pt x="2474208" y="2192685"/>
                  <a:pt x="2481086" y="2224339"/>
                </a:cubicBezTo>
                <a:cubicBezTo>
                  <a:pt x="2471004" y="2220180"/>
                  <a:pt x="2459759" y="2234679"/>
                  <a:pt x="2448960" y="2242927"/>
                </a:cubicBezTo>
                <a:cubicBezTo>
                  <a:pt x="2443558" y="2247051"/>
                  <a:pt x="2438271" y="2249614"/>
                  <a:pt x="2433296" y="2247503"/>
                </a:cubicBezTo>
                <a:cubicBezTo>
                  <a:pt x="2428324" y="2245393"/>
                  <a:pt x="2423663" y="2238608"/>
                  <a:pt x="2419518" y="2224038"/>
                </a:cubicBezTo>
                <a:cubicBezTo>
                  <a:pt x="2446924" y="2230740"/>
                  <a:pt x="2451172" y="2187961"/>
                  <a:pt x="2437408" y="2166659"/>
                </a:cubicBezTo>
                <a:close/>
                <a:moveTo>
                  <a:pt x="9099930" y="2127993"/>
                </a:moveTo>
                <a:cubicBezTo>
                  <a:pt x="9080395" y="2131868"/>
                  <a:pt x="9067697" y="2144492"/>
                  <a:pt x="9080922" y="2168815"/>
                </a:cubicBezTo>
                <a:cubicBezTo>
                  <a:pt x="9087443" y="2126928"/>
                  <a:pt x="9153559" y="2181498"/>
                  <a:pt x="9159960" y="2139674"/>
                </a:cubicBezTo>
                <a:cubicBezTo>
                  <a:pt x="9145838" y="2128995"/>
                  <a:pt x="9119466" y="2124119"/>
                  <a:pt x="9099930" y="2127993"/>
                </a:cubicBezTo>
                <a:close/>
                <a:moveTo>
                  <a:pt x="2876131" y="2127992"/>
                </a:moveTo>
                <a:cubicBezTo>
                  <a:pt x="2856595" y="2124118"/>
                  <a:pt x="2830222" y="2128994"/>
                  <a:pt x="2816100" y="2139673"/>
                </a:cubicBezTo>
                <a:cubicBezTo>
                  <a:pt x="2822502" y="2181497"/>
                  <a:pt x="2888618" y="2126927"/>
                  <a:pt x="2895140" y="2168814"/>
                </a:cubicBezTo>
                <a:cubicBezTo>
                  <a:pt x="2908366" y="2144491"/>
                  <a:pt x="2895667" y="2131867"/>
                  <a:pt x="2876131" y="2127992"/>
                </a:cubicBezTo>
                <a:close/>
                <a:moveTo>
                  <a:pt x="11158248" y="2116042"/>
                </a:moveTo>
                <a:cubicBezTo>
                  <a:pt x="11161434" y="2149742"/>
                  <a:pt x="11155699" y="2168937"/>
                  <a:pt x="11140997" y="2173651"/>
                </a:cubicBezTo>
                <a:cubicBezTo>
                  <a:pt x="11136096" y="2175223"/>
                  <a:pt x="11130199" y="2175185"/>
                  <a:pt x="11123303" y="2173539"/>
                </a:cubicBezTo>
                <a:cubicBezTo>
                  <a:pt x="11136344" y="2156666"/>
                  <a:pt x="11133354" y="2113944"/>
                  <a:pt x="11158248" y="2116042"/>
                </a:cubicBezTo>
                <a:close/>
                <a:moveTo>
                  <a:pt x="817812" y="2116041"/>
                </a:moveTo>
                <a:cubicBezTo>
                  <a:pt x="842708" y="2113943"/>
                  <a:pt x="839716" y="2156665"/>
                  <a:pt x="852758" y="2173538"/>
                </a:cubicBezTo>
                <a:cubicBezTo>
                  <a:pt x="845864" y="2175184"/>
                  <a:pt x="839964" y="2175222"/>
                  <a:pt x="835064" y="2173650"/>
                </a:cubicBezTo>
                <a:cubicBezTo>
                  <a:pt x="820362" y="2168936"/>
                  <a:pt x="814628" y="2149741"/>
                  <a:pt x="817812" y="2116041"/>
                </a:cubicBezTo>
                <a:close/>
                <a:moveTo>
                  <a:pt x="11615979" y="2099527"/>
                </a:moveTo>
                <a:cubicBezTo>
                  <a:pt x="11609873" y="2111255"/>
                  <a:pt x="11602397" y="2138838"/>
                  <a:pt x="11616161" y="2142607"/>
                </a:cubicBezTo>
                <a:cubicBezTo>
                  <a:pt x="11614389" y="2158551"/>
                  <a:pt x="11602737" y="2161409"/>
                  <a:pt x="11590751" y="2158877"/>
                </a:cubicBezTo>
                <a:cubicBezTo>
                  <a:pt x="11578759" y="2156352"/>
                  <a:pt x="11566435" y="2148437"/>
                  <a:pt x="11563325" y="2142846"/>
                </a:cubicBezTo>
                <a:cubicBezTo>
                  <a:pt x="11559914" y="2094621"/>
                  <a:pt x="11601380" y="2118793"/>
                  <a:pt x="11615979" y="2099527"/>
                </a:cubicBezTo>
                <a:close/>
                <a:moveTo>
                  <a:pt x="360082" y="2099526"/>
                </a:moveTo>
                <a:cubicBezTo>
                  <a:pt x="374679" y="2118792"/>
                  <a:pt x="416148" y="2094620"/>
                  <a:pt x="412736" y="2142845"/>
                </a:cubicBezTo>
                <a:cubicBezTo>
                  <a:pt x="409628" y="2148436"/>
                  <a:pt x="397302" y="2156351"/>
                  <a:pt x="385310" y="2158876"/>
                </a:cubicBezTo>
                <a:cubicBezTo>
                  <a:pt x="373324" y="2161408"/>
                  <a:pt x="361672" y="2158550"/>
                  <a:pt x="359900" y="2142606"/>
                </a:cubicBezTo>
                <a:cubicBezTo>
                  <a:pt x="373664" y="2138837"/>
                  <a:pt x="366188" y="2111254"/>
                  <a:pt x="360082" y="2099526"/>
                </a:cubicBezTo>
                <a:close/>
                <a:moveTo>
                  <a:pt x="8578792" y="2099464"/>
                </a:moveTo>
                <a:cubicBezTo>
                  <a:pt x="8580350" y="2120766"/>
                  <a:pt x="8575858" y="2152300"/>
                  <a:pt x="8587825" y="2156729"/>
                </a:cubicBezTo>
                <a:cubicBezTo>
                  <a:pt x="8584001" y="2144461"/>
                  <a:pt x="8646403" y="2157445"/>
                  <a:pt x="8622947" y="2127889"/>
                </a:cubicBezTo>
                <a:cubicBezTo>
                  <a:pt x="8614096" y="2127826"/>
                  <a:pt x="8612475" y="2139498"/>
                  <a:pt x="8605295" y="2142306"/>
                </a:cubicBezTo>
                <a:cubicBezTo>
                  <a:pt x="8606853" y="2111073"/>
                  <a:pt x="8597939" y="2096656"/>
                  <a:pt x="8578792" y="2099464"/>
                </a:cubicBezTo>
                <a:close/>
                <a:moveTo>
                  <a:pt x="3397269" y="2099463"/>
                </a:moveTo>
                <a:cubicBezTo>
                  <a:pt x="3378122" y="2096655"/>
                  <a:pt x="3369208" y="2111072"/>
                  <a:pt x="3370766" y="2142305"/>
                </a:cubicBezTo>
                <a:cubicBezTo>
                  <a:pt x="3363586" y="2139497"/>
                  <a:pt x="3361965" y="2127825"/>
                  <a:pt x="3353114" y="2127888"/>
                </a:cubicBezTo>
                <a:cubicBezTo>
                  <a:pt x="3329657" y="2157444"/>
                  <a:pt x="3392060" y="2144460"/>
                  <a:pt x="3388236" y="2156728"/>
                </a:cubicBezTo>
                <a:cubicBezTo>
                  <a:pt x="3400203" y="2152299"/>
                  <a:pt x="3395711" y="2120765"/>
                  <a:pt x="3397269" y="2099463"/>
                </a:cubicBezTo>
                <a:close/>
                <a:moveTo>
                  <a:pt x="9855176" y="2078941"/>
                </a:moveTo>
                <a:cubicBezTo>
                  <a:pt x="9846738" y="2109402"/>
                  <a:pt x="9784630" y="2135245"/>
                  <a:pt x="9829149" y="2165285"/>
                </a:cubicBezTo>
                <a:cubicBezTo>
                  <a:pt x="9839264" y="2105689"/>
                  <a:pt x="9848115" y="2132676"/>
                  <a:pt x="9873128" y="2150686"/>
                </a:cubicBezTo>
                <a:cubicBezTo>
                  <a:pt x="9874265" y="2115143"/>
                  <a:pt x="9874384" y="2080977"/>
                  <a:pt x="9855176" y="2078941"/>
                </a:cubicBezTo>
                <a:close/>
                <a:moveTo>
                  <a:pt x="2120886" y="2078940"/>
                </a:moveTo>
                <a:cubicBezTo>
                  <a:pt x="2101676" y="2080976"/>
                  <a:pt x="2101796" y="2115142"/>
                  <a:pt x="2102932" y="2150685"/>
                </a:cubicBezTo>
                <a:cubicBezTo>
                  <a:pt x="2127948" y="2132675"/>
                  <a:pt x="2136798" y="2105688"/>
                  <a:pt x="2146912" y="2165284"/>
                </a:cubicBezTo>
                <a:cubicBezTo>
                  <a:pt x="2191432" y="2135244"/>
                  <a:pt x="2129324" y="2109401"/>
                  <a:pt x="2120886" y="2078940"/>
                </a:cubicBezTo>
                <a:close/>
                <a:moveTo>
                  <a:pt x="9353010" y="2074935"/>
                </a:moveTo>
                <a:cubicBezTo>
                  <a:pt x="9332643" y="2069729"/>
                  <a:pt x="9310981" y="2076281"/>
                  <a:pt x="9300629" y="2096116"/>
                </a:cubicBezTo>
                <a:cubicBezTo>
                  <a:pt x="9327973" y="2113705"/>
                  <a:pt x="9363397" y="2118014"/>
                  <a:pt x="9397627" y="2124296"/>
                </a:cubicBezTo>
                <a:cubicBezTo>
                  <a:pt x="9392451" y="2097102"/>
                  <a:pt x="9373377" y="2080140"/>
                  <a:pt x="9353010" y="2074935"/>
                </a:cubicBezTo>
                <a:close/>
                <a:moveTo>
                  <a:pt x="2623052" y="2074934"/>
                </a:moveTo>
                <a:cubicBezTo>
                  <a:pt x="2602685" y="2080139"/>
                  <a:pt x="2583612" y="2097101"/>
                  <a:pt x="2578436" y="2124295"/>
                </a:cubicBezTo>
                <a:cubicBezTo>
                  <a:pt x="2612664" y="2118013"/>
                  <a:pt x="2648088" y="2113704"/>
                  <a:pt x="2675432" y="2096115"/>
                </a:cubicBezTo>
                <a:cubicBezTo>
                  <a:pt x="2665080" y="2076280"/>
                  <a:pt x="2643419" y="2069728"/>
                  <a:pt x="2623052" y="2074934"/>
                </a:cubicBezTo>
                <a:close/>
                <a:moveTo>
                  <a:pt x="10276625" y="2051858"/>
                </a:moveTo>
                <a:cubicBezTo>
                  <a:pt x="10289800" y="2053001"/>
                  <a:pt x="10302721" y="2060648"/>
                  <a:pt x="10312968" y="2076787"/>
                </a:cubicBezTo>
                <a:cubicBezTo>
                  <a:pt x="10310876" y="2114785"/>
                  <a:pt x="10294958" y="2124177"/>
                  <a:pt x="10330796" y="2119867"/>
                </a:cubicBezTo>
                <a:cubicBezTo>
                  <a:pt x="10327925" y="2160404"/>
                  <a:pt x="10303665" y="2188063"/>
                  <a:pt x="10279040" y="2193616"/>
                </a:cubicBezTo>
                <a:cubicBezTo>
                  <a:pt x="10254416" y="2199163"/>
                  <a:pt x="10229439" y="2182604"/>
                  <a:pt x="10225129" y="2134711"/>
                </a:cubicBezTo>
                <a:cubicBezTo>
                  <a:pt x="10216636" y="2135308"/>
                  <a:pt x="10218553" y="2152300"/>
                  <a:pt x="10216517" y="2163488"/>
                </a:cubicBezTo>
                <a:cubicBezTo>
                  <a:pt x="10195288" y="2103536"/>
                  <a:pt x="10237100" y="2048429"/>
                  <a:pt x="10276625" y="2051858"/>
                </a:cubicBezTo>
                <a:close/>
                <a:moveTo>
                  <a:pt x="1699436" y="2051857"/>
                </a:moveTo>
                <a:cubicBezTo>
                  <a:pt x="1738961" y="2048428"/>
                  <a:pt x="1780773" y="2103535"/>
                  <a:pt x="1759544" y="2163487"/>
                </a:cubicBezTo>
                <a:cubicBezTo>
                  <a:pt x="1757507" y="2152299"/>
                  <a:pt x="1759424" y="2135307"/>
                  <a:pt x="1750932" y="2134710"/>
                </a:cubicBezTo>
                <a:cubicBezTo>
                  <a:pt x="1746622" y="2182603"/>
                  <a:pt x="1721646" y="2199162"/>
                  <a:pt x="1697020" y="2193615"/>
                </a:cubicBezTo>
                <a:cubicBezTo>
                  <a:pt x="1672396" y="2188062"/>
                  <a:pt x="1648135" y="2160403"/>
                  <a:pt x="1645264" y="2119866"/>
                </a:cubicBezTo>
                <a:cubicBezTo>
                  <a:pt x="1681104" y="2124176"/>
                  <a:pt x="1665184" y="2114784"/>
                  <a:pt x="1663092" y="2076786"/>
                </a:cubicBezTo>
                <a:cubicBezTo>
                  <a:pt x="1673339" y="2060647"/>
                  <a:pt x="1686261" y="2052999"/>
                  <a:pt x="1699436" y="2051857"/>
                </a:cubicBezTo>
                <a:close/>
                <a:moveTo>
                  <a:pt x="9308708" y="1937971"/>
                </a:moveTo>
                <a:cubicBezTo>
                  <a:pt x="9281545" y="1954907"/>
                  <a:pt x="9310209" y="1973991"/>
                  <a:pt x="9291421" y="1995475"/>
                </a:cubicBezTo>
                <a:cubicBezTo>
                  <a:pt x="9277537" y="1921940"/>
                  <a:pt x="9241335" y="2039630"/>
                  <a:pt x="9229551" y="1952570"/>
                </a:cubicBezTo>
                <a:cubicBezTo>
                  <a:pt x="9231943" y="1994520"/>
                  <a:pt x="9213274" y="2002178"/>
                  <a:pt x="9203399" y="2024553"/>
                </a:cubicBezTo>
                <a:cubicBezTo>
                  <a:pt x="9215611" y="2025094"/>
                  <a:pt x="9222729" y="2017675"/>
                  <a:pt x="9229726" y="2010137"/>
                </a:cubicBezTo>
                <a:cubicBezTo>
                  <a:pt x="9227936" y="2037180"/>
                  <a:pt x="9239896" y="2041784"/>
                  <a:pt x="9238822" y="2067515"/>
                </a:cubicBezTo>
                <a:cubicBezTo>
                  <a:pt x="9205912" y="2067452"/>
                  <a:pt x="9151223" y="2036043"/>
                  <a:pt x="9185747" y="2010312"/>
                </a:cubicBezTo>
                <a:cubicBezTo>
                  <a:pt x="9157033" y="1980932"/>
                  <a:pt x="9124657" y="1977584"/>
                  <a:pt x="9115447" y="2039334"/>
                </a:cubicBezTo>
                <a:cubicBezTo>
                  <a:pt x="9161455" y="1996970"/>
                  <a:pt x="9141234" y="2034962"/>
                  <a:pt x="9150864" y="2082176"/>
                </a:cubicBezTo>
                <a:cubicBezTo>
                  <a:pt x="9172530" y="2083967"/>
                  <a:pt x="9193291" y="2084268"/>
                  <a:pt x="9203581" y="2067697"/>
                </a:cubicBezTo>
                <a:cubicBezTo>
                  <a:pt x="9204838" y="2104131"/>
                  <a:pt x="9216741" y="2123341"/>
                  <a:pt x="9239061" y="2124956"/>
                </a:cubicBezTo>
                <a:cubicBezTo>
                  <a:pt x="9237987" y="2077088"/>
                  <a:pt x="9269936" y="2042205"/>
                  <a:pt x="9335518" y="2038317"/>
                </a:cubicBezTo>
                <a:cubicBezTo>
                  <a:pt x="9336410" y="1988716"/>
                  <a:pt x="9318105" y="1970643"/>
                  <a:pt x="9308708" y="1937971"/>
                </a:cubicBezTo>
                <a:close/>
                <a:moveTo>
                  <a:pt x="2667354" y="1937970"/>
                </a:moveTo>
                <a:cubicBezTo>
                  <a:pt x="2657956" y="1970642"/>
                  <a:pt x="2639652" y="1988715"/>
                  <a:pt x="2640544" y="2038316"/>
                </a:cubicBezTo>
                <a:cubicBezTo>
                  <a:pt x="2706124" y="2042204"/>
                  <a:pt x="2738074" y="2077087"/>
                  <a:pt x="2737000" y="2124955"/>
                </a:cubicBezTo>
                <a:cubicBezTo>
                  <a:pt x="2759320" y="2123340"/>
                  <a:pt x="2771223" y="2104130"/>
                  <a:pt x="2772480" y="2067696"/>
                </a:cubicBezTo>
                <a:cubicBezTo>
                  <a:pt x="2782770" y="2084267"/>
                  <a:pt x="2803532" y="2083966"/>
                  <a:pt x="2825196" y="2082175"/>
                </a:cubicBezTo>
                <a:cubicBezTo>
                  <a:pt x="2834828" y="2034961"/>
                  <a:pt x="2814606" y="1996969"/>
                  <a:pt x="2860614" y="2039333"/>
                </a:cubicBezTo>
                <a:cubicBezTo>
                  <a:pt x="2851404" y="1977583"/>
                  <a:pt x="2819028" y="1980931"/>
                  <a:pt x="2790314" y="2010311"/>
                </a:cubicBezTo>
                <a:cubicBezTo>
                  <a:pt x="2824840" y="2036042"/>
                  <a:pt x="2770148" y="2067451"/>
                  <a:pt x="2737240" y="2067514"/>
                </a:cubicBezTo>
                <a:cubicBezTo>
                  <a:pt x="2736164" y="2041783"/>
                  <a:pt x="2748124" y="2037179"/>
                  <a:pt x="2746336" y="2010136"/>
                </a:cubicBezTo>
                <a:cubicBezTo>
                  <a:pt x="2753332" y="2017674"/>
                  <a:pt x="2760450" y="2025093"/>
                  <a:pt x="2772662" y="2024552"/>
                </a:cubicBezTo>
                <a:cubicBezTo>
                  <a:pt x="2762788" y="2002177"/>
                  <a:pt x="2744118" y="1994519"/>
                  <a:pt x="2746512" y="1952569"/>
                </a:cubicBezTo>
                <a:cubicBezTo>
                  <a:pt x="2734726" y="2039629"/>
                  <a:pt x="2698524" y="1921939"/>
                  <a:pt x="2684640" y="1995474"/>
                </a:cubicBezTo>
                <a:cubicBezTo>
                  <a:pt x="2665851" y="1973990"/>
                  <a:pt x="2694516" y="1954906"/>
                  <a:pt x="2667354" y="1937970"/>
                </a:cubicBezTo>
                <a:close/>
                <a:moveTo>
                  <a:pt x="9423112" y="1937437"/>
                </a:moveTo>
                <a:cubicBezTo>
                  <a:pt x="9373868" y="1930973"/>
                  <a:pt x="9389548" y="1997629"/>
                  <a:pt x="9379491" y="2023774"/>
                </a:cubicBezTo>
                <a:cubicBezTo>
                  <a:pt x="9396904" y="2043279"/>
                  <a:pt x="9429814" y="2037356"/>
                  <a:pt x="9450035" y="2052080"/>
                </a:cubicBezTo>
                <a:cubicBezTo>
                  <a:pt x="9448898" y="2016475"/>
                  <a:pt x="9433401" y="2007743"/>
                  <a:pt x="9449677" y="1980398"/>
                </a:cubicBezTo>
                <a:cubicBezTo>
                  <a:pt x="9419644" y="1991825"/>
                  <a:pt x="9404323" y="1967232"/>
                  <a:pt x="9423112" y="1937437"/>
                </a:cubicBezTo>
                <a:close/>
                <a:moveTo>
                  <a:pt x="2552948" y="1937436"/>
                </a:moveTo>
                <a:cubicBezTo>
                  <a:pt x="2571738" y="1967231"/>
                  <a:pt x="2556416" y="1991824"/>
                  <a:pt x="2526384" y="1980397"/>
                </a:cubicBezTo>
                <a:cubicBezTo>
                  <a:pt x="2542660" y="2007742"/>
                  <a:pt x="2527164" y="2016474"/>
                  <a:pt x="2526026" y="2052079"/>
                </a:cubicBezTo>
                <a:cubicBezTo>
                  <a:pt x="2546248" y="2037355"/>
                  <a:pt x="2579155" y="2043278"/>
                  <a:pt x="2596570" y="2023773"/>
                </a:cubicBezTo>
                <a:cubicBezTo>
                  <a:pt x="2586512" y="1997628"/>
                  <a:pt x="2602192" y="1930972"/>
                  <a:pt x="2552948" y="1937436"/>
                </a:cubicBezTo>
                <a:close/>
                <a:moveTo>
                  <a:pt x="10496598" y="1817467"/>
                </a:moveTo>
                <a:cubicBezTo>
                  <a:pt x="10500248" y="1851935"/>
                  <a:pt x="10456451" y="1809627"/>
                  <a:pt x="10470453" y="1860787"/>
                </a:cubicBezTo>
                <a:cubicBezTo>
                  <a:pt x="10486340" y="1856344"/>
                  <a:pt x="10489166" y="1873275"/>
                  <a:pt x="10500087" y="1876970"/>
                </a:cubicBezTo>
                <a:cubicBezTo>
                  <a:pt x="10503727" y="1878202"/>
                  <a:pt x="10508266" y="1877963"/>
                  <a:pt x="10514488" y="1874971"/>
                </a:cubicBezTo>
                <a:cubicBezTo>
                  <a:pt x="10513175" y="1848104"/>
                  <a:pt x="10508445" y="1826984"/>
                  <a:pt x="10496598" y="1817467"/>
                </a:cubicBezTo>
                <a:close/>
                <a:moveTo>
                  <a:pt x="1479464" y="1817466"/>
                </a:moveTo>
                <a:cubicBezTo>
                  <a:pt x="1467616" y="1826983"/>
                  <a:pt x="1462886" y="1848103"/>
                  <a:pt x="1461572" y="1874970"/>
                </a:cubicBezTo>
                <a:cubicBezTo>
                  <a:pt x="1467796" y="1877961"/>
                  <a:pt x="1472336" y="1878201"/>
                  <a:pt x="1475976" y="1876969"/>
                </a:cubicBezTo>
                <a:cubicBezTo>
                  <a:pt x="1486896" y="1873274"/>
                  <a:pt x="1489722" y="1856343"/>
                  <a:pt x="1505608" y="1860786"/>
                </a:cubicBezTo>
                <a:cubicBezTo>
                  <a:pt x="1519612" y="1809626"/>
                  <a:pt x="1475812" y="1851934"/>
                  <a:pt x="1479464" y="1817466"/>
                </a:cubicBezTo>
                <a:close/>
                <a:moveTo>
                  <a:pt x="9558818" y="1774535"/>
                </a:moveTo>
                <a:cubicBezTo>
                  <a:pt x="9573194" y="1774475"/>
                  <a:pt x="9587630" y="1785424"/>
                  <a:pt x="9581017" y="1807473"/>
                </a:cubicBezTo>
                <a:lnTo>
                  <a:pt x="9536976" y="1807655"/>
                </a:lnTo>
                <a:cubicBezTo>
                  <a:pt x="9530125" y="1785666"/>
                  <a:pt x="9544442" y="1774596"/>
                  <a:pt x="9558818" y="1774535"/>
                </a:cubicBezTo>
                <a:close/>
                <a:moveTo>
                  <a:pt x="2417243" y="1774534"/>
                </a:moveTo>
                <a:cubicBezTo>
                  <a:pt x="2431619" y="1774595"/>
                  <a:pt x="2445935" y="1785665"/>
                  <a:pt x="2439084" y="1807654"/>
                </a:cubicBezTo>
                <a:lnTo>
                  <a:pt x="2395044" y="1807472"/>
                </a:lnTo>
                <a:cubicBezTo>
                  <a:pt x="2388431" y="1785423"/>
                  <a:pt x="2402867" y="1774473"/>
                  <a:pt x="2417243" y="1774534"/>
                </a:cubicBezTo>
                <a:close/>
                <a:moveTo>
                  <a:pt x="10856324" y="1773078"/>
                </a:moveTo>
                <a:cubicBezTo>
                  <a:pt x="10868754" y="1774611"/>
                  <a:pt x="10883039" y="1783213"/>
                  <a:pt x="10892641" y="1786950"/>
                </a:cubicBezTo>
                <a:cubicBezTo>
                  <a:pt x="10892672" y="1807799"/>
                  <a:pt x="10880272" y="1816374"/>
                  <a:pt x="10866377" y="1817279"/>
                </a:cubicBezTo>
                <a:cubicBezTo>
                  <a:pt x="10852475" y="1818183"/>
                  <a:pt x="10837085" y="1811424"/>
                  <a:pt x="10831129" y="1801612"/>
                </a:cubicBezTo>
                <a:cubicBezTo>
                  <a:pt x="10833316" y="1777079"/>
                  <a:pt x="10843894" y="1771544"/>
                  <a:pt x="10856324" y="1773078"/>
                </a:cubicBezTo>
                <a:close/>
                <a:moveTo>
                  <a:pt x="1119738" y="1773077"/>
                </a:moveTo>
                <a:cubicBezTo>
                  <a:pt x="1132169" y="1771544"/>
                  <a:pt x="1142746" y="1777078"/>
                  <a:pt x="1144932" y="1801611"/>
                </a:cubicBezTo>
                <a:cubicBezTo>
                  <a:pt x="1138976" y="1811423"/>
                  <a:pt x="1123586" y="1818182"/>
                  <a:pt x="1109684" y="1817278"/>
                </a:cubicBezTo>
                <a:cubicBezTo>
                  <a:pt x="1095788" y="1816373"/>
                  <a:pt x="1083388" y="1807798"/>
                  <a:pt x="1083420" y="1786949"/>
                </a:cubicBezTo>
                <a:cubicBezTo>
                  <a:pt x="1093022" y="1783212"/>
                  <a:pt x="1107307" y="1774611"/>
                  <a:pt x="1119738" y="1773077"/>
                </a:cubicBezTo>
                <a:close/>
                <a:moveTo>
                  <a:pt x="11103839" y="1772002"/>
                </a:moveTo>
                <a:cubicBezTo>
                  <a:pt x="11119276" y="1771635"/>
                  <a:pt x="11136225" y="1778307"/>
                  <a:pt x="11147953" y="1785757"/>
                </a:cubicBezTo>
                <a:cubicBezTo>
                  <a:pt x="11147953" y="1828655"/>
                  <a:pt x="11082559" y="1765893"/>
                  <a:pt x="11095298" y="1829132"/>
                </a:cubicBezTo>
                <a:cubicBezTo>
                  <a:pt x="11086328" y="1819923"/>
                  <a:pt x="11086083" y="1796109"/>
                  <a:pt x="11068795" y="1800475"/>
                </a:cubicBezTo>
                <a:cubicBezTo>
                  <a:pt x="11074477" y="1779773"/>
                  <a:pt x="11088402" y="1772369"/>
                  <a:pt x="11103839" y="1772002"/>
                </a:cubicBezTo>
                <a:close/>
                <a:moveTo>
                  <a:pt x="872221" y="1772001"/>
                </a:moveTo>
                <a:cubicBezTo>
                  <a:pt x="887658" y="1772368"/>
                  <a:pt x="901584" y="1779772"/>
                  <a:pt x="907265" y="1800474"/>
                </a:cubicBezTo>
                <a:cubicBezTo>
                  <a:pt x="889977" y="1796108"/>
                  <a:pt x="889732" y="1819922"/>
                  <a:pt x="880764" y="1829131"/>
                </a:cubicBezTo>
                <a:cubicBezTo>
                  <a:pt x="893502" y="1765892"/>
                  <a:pt x="828108" y="1828654"/>
                  <a:pt x="828108" y="1785756"/>
                </a:cubicBezTo>
                <a:cubicBezTo>
                  <a:pt x="839836" y="1778306"/>
                  <a:pt x="856784" y="1771634"/>
                  <a:pt x="872221" y="1772001"/>
                </a:cubicBezTo>
                <a:close/>
                <a:moveTo>
                  <a:pt x="10093153" y="1766138"/>
                </a:moveTo>
                <a:cubicBezTo>
                  <a:pt x="10084297" y="1762555"/>
                  <a:pt x="10077821" y="1764754"/>
                  <a:pt x="10073932" y="1790782"/>
                </a:cubicBezTo>
                <a:cubicBezTo>
                  <a:pt x="10082394" y="1798886"/>
                  <a:pt x="10096019" y="1812630"/>
                  <a:pt x="10107308" y="1815652"/>
                </a:cubicBezTo>
                <a:cubicBezTo>
                  <a:pt x="10118596" y="1818680"/>
                  <a:pt x="10127542" y="1810972"/>
                  <a:pt x="10126643" y="1776183"/>
                </a:cubicBezTo>
                <a:cubicBezTo>
                  <a:pt x="10113241" y="1779085"/>
                  <a:pt x="10102008" y="1769721"/>
                  <a:pt x="10093153" y="1766138"/>
                </a:cubicBezTo>
                <a:close/>
                <a:moveTo>
                  <a:pt x="1882908" y="1766137"/>
                </a:moveTo>
                <a:cubicBezTo>
                  <a:pt x="1874053" y="1769720"/>
                  <a:pt x="1862820" y="1779084"/>
                  <a:pt x="1849418" y="1776182"/>
                </a:cubicBezTo>
                <a:cubicBezTo>
                  <a:pt x="1848520" y="1810971"/>
                  <a:pt x="1857463" y="1818679"/>
                  <a:pt x="1868752" y="1815651"/>
                </a:cubicBezTo>
                <a:cubicBezTo>
                  <a:pt x="1880042" y="1812629"/>
                  <a:pt x="1893668" y="1798885"/>
                  <a:pt x="1902128" y="1790781"/>
                </a:cubicBezTo>
                <a:cubicBezTo>
                  <a:pt x="1898240" y="1764753"/>
                  <a:pt x="1891763" y="1762554"/>
                  <a:pt x="1882908" y="1766137"/>
                </a:cubicBezTo>
                <a:close/>
                <a:moveTo>
                  <a:pt x="8932527" y="1758509"/>
                </a:moveTo>
                <a:cubicBezTo>
                  <a:pt x="8913806" y="1754108"/>
                  <a:pt x="8886175" y="1764038"/>
                  <a:pt x="8885501" y="1796348"/>
                </a:cubicBezTo>
                <a:cubicBezTo>
                  <a:pt x="8908537" y="1790663"/>
                  <a:pt x="8933790" y="1788747"/>
                  <a:pt x="8946950" y="1767389"/>
                </a:cubicBezTo>
                <a:cubicBezTo>
                  <a:pt x="8944019" y="1763036"/>
                  <a:pt x="8938768" y="1759976"/>
                  <a:pt x="8932527" y="1758509"/>
                </a:cubicBezTo>
                <a:close/>
                <a:moveTo>
                  <a:pt x="3043534" y="1758508"/>
                </a:moveTo>
                <a:cubicBezTo>
                  <a:pt x="3037294" y="1759975"/>
                  <a:pt x="3032044" y="1763035"/>
                  <a:pt x="3029111" y="1767388"/>
                </a:cubicBezTo>
                <a:cubicBezTo>
                  <a:pt x="3042272" y="1788746"/>
                  <a:pt x="3067524" y="1790662"/>
                  <a:pt x="3090560" y="1796347"/>
                </a:cubicBezTo>
                <a:cubicBezTo>
                  <a:pt x="3089885" y="1764037"/>
                  <a:pt x="3062255" y="1754107"/>
                  <a:pt x="3043534" y="1758508"/>
                </a:cubicBezTo>
                <a:close/>
                <a:moveTo>
                  <a:pt x="11402969" y="1741539"/>
                </a:moveTo>
                <a:cubicBezTo>
                  <a:pt x="11422776" y="1757036"/>
                  <a:pt x="11441382" y="1774807"/>
                  <a:pt x="11464839" y="1784318"/>
                </a:cubicBezTo>
                <a:cubicBezTo>
                  <a:pt x="11455862" y="1815671"/>
                  <a:pt x="11430433" y="1836777"/>
                  <a:pt x="11407838" y="1835961"/>
                </a:cubicBezTo>
                <a:cubicBezTo>
                  <a:pt x="11385242" y="1835144"/>
                  <a:pt x="11365479" y="1812410"/>
                  <a:pt x="11367847" y="1756075"/>
                </a:cubicBezTo>
                <a:cubicBezTo>
                  <a:pt x="11383703" y="1757696"/>
                  <a:pt x="11386335" y="1738310"/>
                  <a:pt x="11402969" y="1741539"/>
                </a:cubicBezTo>
                <a:close/>
                <a:moveTo>
                  <a:pt x="573092" y="1741538"/>
                </a:moveTo>
                <a:cubicBezTo>
                  <a:pt x="589726" y="1738309"/>
                  <a:pt x="592358" y="1757695"/>
                  <a:pt x="608214" y="1756074"/>
                </a:cubicBezTo>
                <a:cubicBezTo>
                  <a:pt x="610582" y="1812409"/>
                  <a:pt x="590820" y="1835143"/>
                  <a:pt x="568224" y="1835960"/>
                </a:cubicBezTo>
                <a:cubicBezTo>
                  <a:pt x="545628" y="1836776"/>
                  <a:pt x="520200" y="1815670"/>
                  <a:pt x="511224" y="1784317"/>
                </a:cubicBezTo>
                <a:cubicBezTo>
                  <a:pt x="534680" y="1774806"/>
                  <a:pt x="553284" y="1757035"/>
                  <a:pt x="573092" y="1741538"/>
                </a:cubicBezTo>
                <a:close/>
                <a:moveTo>
                  <a:pt x="8784886" y="1665626"/>
                </a:moveTo>
                <a:cubicBezTo>
                  <a:pt x="8781254" y="1664394"/>
                  <a:pt x="8776735" y="1664622"/>
                  <a:pt x="8770557" y="1667583"/>
                </a:cubicBezTo>
                <a:cubicBezTo>
                  <a:pt x="8766398" y="1693967"/>
                  <a:pt x="8777247" y="1708208"/>
                  <a:pt x="8789214" y="1710507"/>
                </a:cubicBezTo>
                <a:cubicBezTo>
                  <a:pt x="8801181" y="1712800"/>
                  <a:pt x="8814266" y="1703151"/>
                  <a:pt x="8814599" y="1681761"/>
                </a:cubicBezTo>
                <a:cubicBezTo>
                  <a:pt x="8798712" y="1686162"/>
                  <a:pt x="8795783" y="1669322"/>
                  <a:pt x="8784886" y="1665626"/>
                </a:cubicBezTo>
                <a:close/>
                <a:moveTo>
                  <a:pt x="3191175" y="1665625"/>
                </a:moveTo>
                <a:cubicBezTo>
                  <a:pt x="3180278" y="1669321"/>
                  <a:pt x="3177349" y="1686161"/>
                  <a:pt x="3161462" y="1681760"/>
                </a:cubicBezTo>
                <a:cubicBezTo>
                  <a:pt x="3161795" y="1703150"/>
                  <a:pt x="3174880" y="1712799"/>
                  <a:pt x="3186847" y="1710506"/>
                </a:cubicBezTo>
                <a:cubicBezTo>
                  <a:pt x="3198814" y="1708207"/>
                  <a:pt x="3209662" y="1693966"/>
                  <a:pt x="3205504" y="1667582"/>
                </a:cubicBezTo>
                <a:cubicBezTo>
                  <a:pt x="3199326" y="1664621"/>
                  <a:pt x="3194808" y="1664393"/>
                  <a:pt x="3191175" y="1665625"/>
                </a:cubicBezTo>
                <a:close/>
                <a:moveTo>
                  <a:pt x="8972800" y="1637964"/>
                </a:moveTo>
                <a:cubicBezTo>
                  <a:pt x="8964602" y="1653279"/>
                  <a:pt x="8940310" y="1642632"/>
                  <a:pt x="8946592" y="1681164"/>
                </a:cubicBezTo>
                <a:cubicBezTo>
                  <a:pt x="8949463" y="1687207"/>
                  <a:pt x="8959809" y="1698377"/>
                  <a:pt x="8969785" y="1704212"/>
                </a:cubicBezTo>
                <a:cubicBezTo>
                  <a:pt x="8974770" y="1707130"/>
                  <a:pt x="8979658" y="1708713"/>
                  <a:pt x="8983469" y="1707652"/>
                </a:cubicBezTo>
                <a:cubicBezTo>
                  <a:pt x="8987281" y="1706591"/>
                  <a:pt x="8990015" y="1702887"/>
                  <a:pt x="8990690" y="1695229"/>
                </a:cubicBezTo>
                <a:cubicBezTo>
                  <a:pt x="8979559" y="1689425"/>
                  <a:pt x="8972561" y="1676799"/>
                  <a:pt x="8972863" y="1652387"/>
                </a:cubicBezTo>
                <a:cubicBezTo>
                  <a:pt x="9004033" y="1644485"/>
                  <a:pt x="8994761" y="1703182"/>
                  <a:pt x="9025875" y="1695104"/>
                </a:cubicBezTo>
                <a:cubicBezTo>
                  <a:pt x="9023601" y="1650647"/>
                  <a:pt x="8994397" y="1650528"/>
                  <a:pt x="8972800" y="1637964"/>
                </a:cubicBezTo>
                <a:close/>
                <a:moveTo>
                  <a:pt x="3003260" y="1637963"/>
                </a:moveTo>
                <a:cubicBezTo>
                  <a:pt x="2981664" y="1650527"/>
                  <a:pt x="2952460" y="1650646"/>
                  <a:pt x="2950186" y="1695103"/>
                </a:cubicBezTo>
                <a:cubicBezTo>
                  <a:pt x="2981300" y="1703181"/>
                  <a:pt x="2972027" y="1644484"/>
                  <a:pt x="3003198" y="1652386"/>
                </a:cubicBezTo>
                <a:cubicBezTo>
                  <a:pt x="3003499" y="1676798"/>
                  <a:pt x="2996502" y="1689424"/>
                  <a:pt x="2985371" y="1695228"/>
                </a:cubicBezTo>
                <a:cubicBezTo>
                  <a:pt x="2986046" y="1702886"/>
                  <a:pt x="2988780" y="1706590"/>
                  <a:pt x="2992592" y="1707651"/>
                </a:cubicBezTo>
                <a:cubicBezTo>
                  <a:pt x="2996404" y="1708712"/>
                  <a:pt x="3001292" y="1707129"/>
                  <a:pt x="3006276" y="1704211"/>
                </a:cubicBezTo>
                <a:cubicBezTo>
                  <a:pt x="3016252" y="1698376"/>
                  <a:pt x="3026598" y="1687206"/>
                  <a:pt x="3029467" y="1681163"/>
                </a:cubicBezTo>
                <a:cubicBezTo>
                  <a:pt x="3035751" y="1642631"/>
                  <a:pt x="3011459" y="1653278"/>
                  <a:pt x="3003260" y="1637963"/>
                </a:cubicBezTo>
                <a:close/>
                <a:moveTo>
                  <a:pt x="9949835" y="1604696"/>
                </a:moveTo>
                <a:cubicBezTo>
                  <a:pt x="9956715" y="1617260"/>
                  <a:pt x="9959465" y="1637129"/>
                  <a:pt x="9958868" y="1662080"/>
                </a:cubicBezTo>
                <a:cubicBezTo>
                  <a:pt x="9922968" y="1650528"/>
                  <a:pt x="9928535" y="1659982"/>
                  <a:pt x="9888443" y="1662375"/>
                </a:cubicBezTo>
                <a:cubicBezTo>
                  <a:pt x="9900950" y="1622649"/>
                  <a:pt x="9920996" y="1638982"/>
                  <a:pt x="9949835" y="1604696"/>
                </a:cubicBezTo>
                <a:close/>
                <a:moveTo>
                  <a:pt x="2026226" y="1604695"/>
                </a:moveTo>
                <a:cubicBezTo>
                  <a:pt x="2055066" y="1638981"/>
                  <a:pt x="2075112" y="1622648"/>
                  <a:pt x="2087617" y="1662374"/>
                </a:cubicBezTo>
                <a:cubicBezTo>
                  <a:pt x="2047528" y="1659981"/>
                  <a:pt x="2053092" y="1650527"/>
                  <a:pt x="2017192" y="1662079"/>
                </a:cubicBezTo>
                <a:cubicBezTo>
                  <a:pt x="2016596" y="1637128"/>
                  <a:pt x="2019348" y="1617259"/>
                  <a:pt x="2026226" y="1604695"/>
                </a:cubicBezTo>
                <a:close/>
                <a:moveTo>
                  <a:pt x="9562166" y="1563292"/>
                </a:moveTo>
                <a:cubicBezTo>
                  <a:pt x="9555168" y="1604036"/>
                  <a:pt x="9574793" y="1600506"/>
                  <a:pt x="9571381" y="1635213"/>
                </a:cubicBezTo>
                <a:cubicBezTo>
                  <a:pt x="9636838" y="1538222"/>
                  <a:pt x="9684052" y="1670517"/>
                  <a:pt x="9747297" y="1620017"/>
                </a:cubicBezTo>
                <a:cubicBezTo>
                  <a:pt x="9758541" y="1667162"/>
                  <a:pt x="9686326" y="1687151"/>
                  <a:pt x="9730425" y="1763739"/>
                </a:cubicBezTo>
                <a:cubicBezTo>
                  <a:pt x="9712949" y="1798917"/>
                  <a:pt x="9663290" y="1725319"/>
                  <a:pt x="9686685" y="1806995"/>
                </a:cubicBezTo>
                <a:cubicBezTo>
                  <a:pt x="9666280" y="1811726"/>
                  <a:pt x="9652875" y="1804904"/>
                  <a:pt x="9642585" y="1792817"/>
                </a:cubicBezTo>
                <a:cubicBezTo>
                  <a:pt x="9681238" y="1738907"/>
                  <a:pt x="9619249" y="1742971"/>
                  <a:pt x="9633251" y="1663575"/>
                </a:cubicBezTo>
                <a:cubicBezTo>
                  <a:pt x="9563127" y="1652802"/>
                  <a:pt x="9503952" y="1646998"/>
                  <a:pt x="9413061" y="1650289"/>
                </a:cubicBezTo>
                <a:cubicBezTo>
                  <a:pt x="9418030" y="1606015"/>
                  <a:pt x="9456317" y="1615645"/>
                  <a:pt x="9474390" y="1592428"/>
                </a:cubicBezTo>
                <a:cubicBezTo>
                  <a:pt x="9457875" y="1661238"/>
                  <a:pt x="9504487" y="1557790"/>
                  <a:pt x="9518488" y="1621029"/>
                </a:cubicBezTo>
                <a:cubicBezTo>
                  <a:pt x="9543257" y="1618340"/>
                  <a:pt x="9529200" y="1552758"/>
                  <a:pt x="9562166" y="1563292"/>
                </a:cubicBezTo>
                <a:close/>
                <a:moveTo>
                  <a:pt x="2413895" y="1563291"/>
                </a:moveTo>
                <a:cubicBezTo>
                  <a:pt x="2446862" y="1552757"/>
                  <a:pt x="2432804" y="1618339"/>
                  <a:pt x="2457572" y="1621028"/>
                </a:cubicBezTo>
                <a:cubicBezTo>
                  <a:pt x="2471576" y="1557789"/>
                  <a:pt x="2518186" y="1661237"/>
                  <a:pt x="2501672" y="1592427"/>
                </a:cubicBezTo>
                <a:cubicBezTo>
                  <a:pt x="2519744" y="1615644"/>
                  <a:pt x="2558031" y="1606014"/>
                  <a:pt x="2563000" y="1650288"/>
                </a:cubicBezTo>
                <a:cubicBezTo>
                  <a:pt x="2472108" y="1646997"/>
                  <a:pt x="2412934" y="1652801"/>
                  <a:pt x="2342810" y="1663574"/>
                </a:cubicBezTo>
                <a:cubicBezTo>
                  <a:pt x="2356812" y="1742970"/>
                  <a:pt x="2294824" y="1738906"/>
                  <a:pt x="2333476" y="1792816"/>
                </a:cubicBezTo>
                <a:cubicBezTo>
                  <a:pt x="2323186" y="1804903"/>
                  <a:pt x="2309780" y="1811725"/>
                  <a:pt x="2289376" y="1806994"/>
                </a:cubicBezTo>
                <a:cubicBezTo>
                  <a:pt x="2312772" y="1725318"/>
                  <a:pt x="2263112" y="1798916"/>
                  <a:pt x="2245636" y="1763738"/>
                </a:cubicBezTo>
                <a:cubicBezTo>
                  <a:pt x="2289736" y="1687150"/>
                  <a:pt x="2217520" y="1667161"/>
                  <a:pt x="2228763" y="1620016"/>
                </a:cubicBezTo>
                <a:cubicBezTo>
                  <a:pt x="2292008" y="1670516"/>
                  <a:pt x="2339224" y="1538221"/>
                  <a:pt x="2404680" y="1635212"/>
                </a:cubicBezTo>
                <a:cubicBezTo>
                  <a:pt x="2401268" y="1600505"/>
                  <a:pt x="2420892" y="1604035"/>
                  <a:pt x="2413895" y="1563291"/>
                </a:cubicBezTo>
                <a:close/>
                <a:moveTo>
                  <a:pt x="8945638" y="1480184"/>
                </a:moveTo>
                <a:cubicBezTo>
                  <a:pt x="8945574" y="1503753"/>
                  <a:pt x="8921283" y="1488319"/>
                  <a:pt x="8919430" y="1508961"/>
                </a:cubicBezTo>
                <a:cubicBezTo>
                  <a:pt x="8930077" y="1511895"/>
                  <a:pt x="8924870" y="1524879"/>
                  <a:pt x="8919549" y="1537682"/>
                </a:cubicBezTo>
                <a:cubicBezTo>
                  <a:pt x="8938577" y="1532323"/>
                  <a:pt x="8952246" y="1540389"/>
                  <a:pt x="8963132" y="1543926"/>
                </a:cubicBezTo>
                <a:cubicBezTo>
                  <a:pt x="8974012" y="1547462"/>
                  <a:pt x="8982103" y="1546476"/>
                  <a:pt x="8989974" y="1523026"/>
                </a:cubicBezTo>
                <a:cubicBezTo>
                  <a:pt x="8964244" y="1526795"/>
                  <a:pt x="8959394" y="1496039"/>
                  <a:pt x="8945638" y="1480184"/>
                </a:cubicBezTo>
                <a:close/>
                <a:moveTo>
                  <a:pt x="3030424" y="1480183"/>
                </a:moveTo>
                <a:cubicBezTo>
                  <a:pt x="3016667" y="1496038"/>
                  <a:pt x="3011816" y="1526794"/>
                  <a:pt x="2986088" y="1523025"/>
                </a:cubicBezTo>
                <a:cubicBezTo>
                  <a:pt x="2993958" y="1546475"/>
                  <a:pt x="3002047" y="1547461"/>
                  <a:pt x="3012927" y="1543925"/>
                </a:cubicBezTo>
                <a:cubicBezTo>
                  <a:pt x="3023816" y="1540388"/>
                  <a:pt x="3037484" y="1532322"/>
                  <a:pt x="3056512" y="1537681"/>
                </a:cubicBezTo>
                <a:cubicBezTo>
                  <a:pt x="3051192" y="1524878"/>
                  <a:pt x="3045984" y="1511894"/>
                  <a:pt x="3056632" y="1508960"/>
                </a:cubicBezTo>
                <a:cubicBezTo>
                  <a:pt x="3054778" y="1488318"/>
                  <a:pt x="3030488" y="1503752"/>
                  <a:pt x="3030424" y="1480183"/>
                </a:cubicBezTo>
                <a:close/>
                <a:moveTo>
                  <a:pt x="8907159" y="1412769"/>
                </a:moveTo>
                <a:cubicBezTo>
                  <a:pt x="8881716" y="1410923"/>
                  <a:pt x="8857318" y="1421993"/>
                  <a:pt x="8857378" y="1437462"/>
                </a:cubicBezTo>
                <a:cubicBezTo>
                  <a:pt x="8884666" y="1434886"/>
                  <a:pt x="8917696" y="1462055"/>
                  <a:pt x="8963227" y="1465579"/>
                </a:cubicBezTo>
                <a:cubicBezTo>
                  <a:pt x="8959096" y="1429380"/>
                  <a:pt x="8932604" y="1414617"/>
                  <a:pt x="8907159" y="1412769"/>
                </a:cubicBezTo>
                <a:close/>
                <a:moveTo>
                  <a:pt x="3068902" y="1412769"/>
                </a:moveTo>
                <a:cubicBezTo>
                  <a:pt x="3043457" y="1414616"/>
                  <a:pt x="3016966" y="1429379"/>
                  <a:pt x="3012836" y="1465578"/>
                </a:cubicBezTo>
                <a:cubicBezTo>
                  <a:pt x="3058364" y="1462054"/>
                  <a:pt x="3091395" y="1434885"/>
                  <a:pt x="3118683" y="1437461"/>
                </a:cubicBezTo>
                <a:cubicBezTo>
                  <a:pt x="3118743" y="1421992"/>
                  <a:pt x="3094346" y="1410922"/>
                  <a:pt x="3068902" y="1412769"/>
                </a:cubicBezTo>
                <a:close/>
                <a:moveTo>
                  <a:pt x="8648505" y="1397493"/>
                </a:moveTo>
                <a:cubicBezTo>
                  <a:pt x="8640817" y="1399094"/>
                  <a:pt x="8634047" y="1406394"/>
                  <a:pt x="8628513" y="1424119"/>
                </a:cubicBezTo>
                <a:cubicBezTo>
                  <a:pt x="8645742" y="1418800"/>
                  <a:pt x="8673728" y="1436788"/>
                  <a:pt x="8696748" y="1441169"/>
                </a:cubicBezTo>
                <a:cubicBezTo>
                  <a:pt x="8704422" y="1442629"/>
                  <a:pt x="8711544" y="1442578"/>
                  <a:pt x="8717532" y="1439648"/>
                </a:cubicBezTo>
                <a:cubicBezTo>
                  <a:pt x="8725516" y="1435740"/>
                  <a:pt x="8731484" y="1426720"/>
                  <a:pt x="8734060" y="1409338"/>
                </a:cubicBezTo>
                <a:cubicBezTo>
                  <a:pt x="8702918" y="1439180"/>
                  <a:pt x="8671572" y="1392691"/>
                  <a:pt x="8648505" y="1397493"/>
                </a:cubicBezTo>
                <a:close/>
                <a:moveTo>
                  <a:pt x="3327556" y="1397492"/>
                </a:moveTo>
                <a:cubicBezTo>
                  <a:pt x="3304490" y="1392690"/>
                  <a:pt x="3273143" y="1439179"/>
                  <a:pt x="3242001" y="1409337"/>
                </a:cubicBezTo>
                <a:cubicBezTo>
                  <a:pt x="3244577" y="1426719"/>
                  <a:pt x="3250545" y="1435739"/>
                  <a:pt x="3258529" y="1439647"/>
                </a:cubicBezTo>
                <a:cubicBezTo>
                  <a:pt x="3264516" y="1442577"/>
                  <a:pt x="3271639" y="1442629"/>
                  <a:pt x="3279313" y="1441168"/>
                </a:cubicBezTo>
                <a:cubicBezTo>
                  <a:pt x="3302334" y="1436787"/>
                  <a:pt x="3330319" y="1418799"/>
                  <a:pt x="3347548" y="1424118"/>
                </a:cubicBezTo>
                <a:cubicBezTo>
                  <a:pt x="3342014" y="1406393"/>
                  <a:pt x="3335245" y="1399093"/>
                  <a:pt x="3327556" y="1397492"/>
                </a:cubicBezTo>
                <a:close/>
                <a:moveTo>
                  <a:pt x="8223254" y="1383130"/>
                </a:moveTo>
                <a:cubicBezTo>
                  <a:pt x="8224931" y="1404432"/>
                  <a:pt x="8220446" y="1435904"/>
                  <a:pt x="8232413" y="1440389"/>
                </a:cubicBezTo>
                <a:cubicBezTo>
                  <a:pt x="8233727" y="1423698"/>
                  <a:pt x="8246176" y="1424835"/>
                  <a:pt x="8258677" y="1425909"/>
                </a:cubicBezTo>
                <a:cubicBezTo>
                  <a:pt x="8257779" y="1361709"/>
                  <a:pt x="8238513" y="1407843"/>
                  <a:pt x="8223254" y="1383130"/>
                </a:cubicBezTo>
                <a:close/>
                <a:moveTo>
                  <a:pt x="3752806" y="1383129"/>
                </a:moveTo>
                <a:cubicBezTo>
                  <a:pt x="3737548" y="1407842"/>
                  <a:pt x="3718281" y="1361708"/>
                  <a:pt x="3717383" y="1425908"/>
                </a:cubicBezTo>
                <a:cubicBezTo>
                  <a:pt x="3729884" y="1424834"/>
                  <a:pt x="3742334" y="1423697"/>
                  <a:pt x="3743647" y="1440388"/>
                </a:cubicBezTo>
                <a:cubicBezTo>
                  <a:pt x="3755614" y="1435903"/>
                  <a:pt x="3751129" y="1404431"/>
                  <a:pt x="3752806" y="1383129"/>
                </a:cubicBezTo>
                <a:close/>
                <a:moveTo>
                  <a:pt x="8311275" y="1368110"/>
                </a:moveTo>
                <a:cubicBezTo>
                  <a:pt x="8294641" y="1365057"/>
                  <a:pt x="8291883" y="1384449"/>
                  <a:pt x="8276090" y="1382829"/>
                </a:cubicBezTo>
                <a:cubicBezTo>
                  <a:pt x="8276029" y="1374637"/>
                  <a:pt x="8268847" y="1366496"/>
                  <a:pt x="8267352" y="1382891"/>
                </a:cubicBezTo>
                <a:cubicBezTo>
                  <a:pt x="8296136" y="1398929"/>
                  <a:pt x="8265380" y="1430702"/>
                  <a:pt x="8302838" y="1440031"/>
                </a:cubicBezTo>
                <a:cubicBezTo>
                  <a:pt x="8303372" y="1415142"/>
                  <a:pt x="8300684" y="1395336"/>
                  <a:pt x="8293742" y="1382772"/>
                </a:cubicBezTo>
                <a:cubicBezTo>
                  <a:pt x="8306067" y="1383551"/>
                  <a:pt x="8327425" y="1379361"/>
                  <a:pt x="8311275" y="1368110"/>
                </a:cubicBezTo>
                <a:close/>
                <a:moveTo>
                  <a:pt x="3664786" y="1368109"/>
                </a:moveTo>
                <a:cubicBezTo>
                  <a:pt x="3648636" y="1379360"/>
                  <a:pt x="3669994" y="1383550"/>
                  <a:pt x="3682319" y="1382771"/>
                </a:cubicBezTo>
                <a:cubicBezTo>
                  <a:pt x="3675377" y="1395335"/>
                  <a:pt x="3672689" y="1415141"/>
                  <a:pt x="3673223" y="1440030"/>
                </a:cubicBezTo>
                <a:cubicBezTo>
                  <a:pt x="3710680" y="1430701"/>
                  <a:pt x="3679925" y="1398928"/>
                  <a:pt x="3708708" y="1382890"/>
                </a:cubicBezTo>
                <a:cubicBezTo>
                  <a:pt x="3707213" y="1366495"/>
                  <a:pt x="3700032" y="1374636"/>
                  <a:pt x="3699970" y="1382828"/>
                </a:cubicBezTo>
                <a:cubicBezTo>
                  <a:pt x="3684178" y="1384448"/>
                  <a:pt x="3681420" y="1365056"/>
                  <a:pt x="3664786" y="1368109"/>
                </a:cubicBezTo>
                <a:close/>
                <a:moveTo>
                  <a:pt x="9376444" y="1363148"/>
                </a:moveTo>
                <a:cubicBezTo>
                  <a:pt x="9391283" y="1391567"/>
                  <a:pt x="9375723" y="1381459"/>
                  <a:pt x="9376739" y="1420645"/>
                </a:cubicBezTo>
                <a:cubicBezTo>
                  <a:pt x="9454345" y="1345552"/>
                  <a:pt x="9530034" y="1411310"/>
                  <a:pt x="9667116" y="1390612"/>
                </a:cubicBezTo>
                <a:cubicBezTo>
                  <a:pt x="9671067" y="1420526"/>
                  <a:pt x="9661255" y="1428724"/>
                  <a:pt x="9658560" y="1448109"/>
                </a:cubicBezTo>
                <a:cubicBezTo>
                  <a:pt x="9682852" y="1446193"/>
                  <a:pt x="9688656" y="1420526"/>
                  <a:pt x="9676212" y="1462294"/>
                </a:cubicBezTo>
                <a:cubicBezTo>
                  <a:pt x="9682733" y="1475875"/>
                  <a:pt x="9692425" y="1483890"/>
                  <a:pt x="9702715" y="1490951"/>
                </a:cubicBezTo>
                <a:cubicBezTo>
                  <a:pt x="9712710" y="1488137"/>
                  <a:pt x="9707565" y="1476472"/>
                  <a:pt x="9702658" y="1476654"/>
                </a:cubicBezTo>
                <a:cubicBezTo>
                  <a:pt x="9704274" y="1460315"/>
                  <a:pt x="9711453" y="1468575"/>
                  <a:pt x="9711516" y="1476591"/>
                </a:cubicBezTo>
                <a:lnTo>
                  <a:pt x="9729105" y="1476534"/>
                </a:lnTo>
                <a:cubicBezTo>
                  <a:pt x="9728445" y="1513453"/>
                  <a:pt x="9694882" y="1497114"/>
                  <a:pt x="9694159" y="1534095"/>
                </a:cubicBezTo>
                <a:cubicBezTo>
                  <a:pt x="9673041" y="1525413"/>
                  <a:pt x="9653956" y="1513628"/>
                  <a:pt x="9623621" y="1520092"/>
                </a:cubicBezTo>
                <a:cubicBezTo>
                  <a:pt x="9624456" y="1465705"/>
                  <a:pt x="9572041" y="1499086"/>
                  <a:pt x="9570483" y="1448530"/>
                </a:cubicBezTo>
                <a:cubicBezTo>
                  <a:pt x="9560313" y="1453254"/>
                  <a:pt x="9540387" y="1511354"/>
                  <a:pt x="9561927" y="1520388"/>
                </a:cubicBezTo>
                <a:cubicBezTo>
                  <a:pt x="9540745" y="1559046"/>
                  <a:pt x="9491684" y="1521286"/>
                  <a:pt x="9465118" y="1520871"/>
                </a:cubicBezTo>
                <a:cubicBezTo>
                  <a:pt x="9465778" y="1481799"/>
                  <a:pt x="9450337" y="1491906"/>
                  <a:pt x="9464879" y="1463311"/>
                </a:cubicBezTo>
                <a:cubicBezTo>
                  <a:pt x="9457159" y="1474556"/>
                  <a:pt x="9445129" y="1478808"/>
                  <a:pt x="9429751" y="1477967"/>
                </a:cubicBezTo>
                <a:cubicBezTo>
                  <a:pt x="9433225" y="1506926"/>
                  <a:pt x="9406182" y="1497717"/>
                  <a:pt x="9394749" y="1535527"/>
                </a:cubicBezTo>
                <a:cubicBezTo>
                  <a:pt x="9396546" y="1547136"/>
                  <a:pt x="9403606" y="1549887"/>
                  <a:pt x="9403669" y="1564128"/>
                </a:cubicBezTo>
                <a:cubicBezTo>
                  <a:pt x="9432032" y="1567300"/>
                  <a:pt x="9440763" y="1538699"/>
                  <a:pt x="9474088" y="1549529"/>
                </a:cubicBezTo>
                <a:cubicBezTo>
                  <a:pt x="9466671" y="1604036"/>
                  <a:pt x="9399536" y="1562331"/>
                  <a:pt x="9377399" y="1592968"/>
                </a:cubicBezTo>
                <a:cubicBezTo>
                  <a:pt x="9377820" y="1517938"/>
                  <a:pt x="9350833" y="1504055"/>
                  <a:pt x="9306553" y="1507227"/>
                </a:cubicBezTo>
                <a:cubicBezTo>
                  <a:pt x="9301829" y="1431356"/>
                  <a:pt x="9305660" y="1427404"/>
                  <a:pt x="9279509" y="1363682"/>
                </a:cubicBezTo>
                <a:cubicBezTo>
                  <a:pt x="9287111" y="1360930"/>
                  <a:pt x="9287946" y="1369191"/>
                  <a:pt x="9288543" y="1378105"/>
                </a:cubicBezTo>
                <a:cubicBezTo>
                  <a:pt x="9298298" y="1397434"/>
                  <a:pt x="9349815" y="1363744"/>
                  <a:pt x="9376444" y="1363148"/>
                </a:cubicBezTo>
                <a:close/>
                <a:moveTo>
                  <a:pt x="2599616" y="1363147"/>
                </a:moveTo>
                <a:cubicBezTo>
                  <a:pt x="2626245" y="1363743"/>
                  <a:pt x="2677764" y="1397433"/>
                  <a:pt x="2687518" y="1378104"/>
                </a:cubicBezTo>
                <a:cubicBezTo>
                  <a:pt x="2688116" y="1369190"/>
                  <a:pt x="2688952" y="1360929"/>
                  <a:pt x="2696551" y="1363681"/>
                </a:cubicBezTo>
                <a:cubicBezTo>
                  <a:pt x="2670400" y="1427403"/>
                  <a:pt x="2674232" y="1431355"/>
                  <a:pt x="2669508" y="1507226"/>
                </a:cubicBezTo>
                <a:cubicBezTo>
                  <a:pt x="2625228" y="1504054"/>
                  <a:pt x="2598240" y="1517937"/>
                  <a:pt x="2598662" y="1592967"/>
                </a:cubicBezTo>
                <a:cubicBezTo>
                  <a:pt x="2576524" y="1562330"/>
                  <a:pt x="2509392" y="1604035"/>
                  <a:pt x="2501972" y="1549528"/>
                </a:cubicBezTo>
                <a:cubicBezTo>
                  <a:pt x="2535298" y="1538698"/>
                  <a:pt x="2544028" y="1567299"/>
                  <a:pt x="2572392" y="1564127"/>
                </a:cubicBezTo>
                <a:cubicBezTo>
                  <a:pt x="2572456" y="1549886"/>
                  <a:pt x="2579516" y="1547135"/>
                  <a:pt x="2581312" y="1535526"/>
                </a:cubicBezTo>
                <a:cubicBezTo>
                  <a:pt x="2569879" y="1497716"/>
                  <a:pt x="2542836" y="1506925"/>
                  <a:pt x="2546310" y="1477966"/>
                </a:cubicBezTo>
                <a:cubicBezTo>
                  <a:pt x="2530932" y="1478807"/>
                  <a:pt x="2518902" y="1474555"/>
                  <a:pt x="2511182" y="1463310"/>
                </a:cubicBezTo>
                <a:cubicBezTo>
                  <a:pt x="2525724" y="1491905"/>
                  <a:pt x="2510284" y="1481798"/>
                  <a:pt x="2510944" y="1520870"/>
                </a:cubicBezTo>
                <a:cubicBezTo>
                  <a:pt x="2484376" y="1521285"/>
                  <a:pt x="2435316" y="1559045"/>
                  <a:pt x="2414134" y="1520387"/>
                </a:cubicBezTo>
                <a:cubicBezTo>
                  <a:pt x="2435673" y="1511353"/>
                  <a:pt x="2415748" y="1453253"/>
                  <a:pt x="2405578" y="1448529"/>
                </a:cubicBezTo>
                <a:cubicBezTo>
                  <a:pt x="2404020" y="1499085"/>
                  <a:pt x="2351604" y="1465704"/>
                  <a:pt x="2352440" y="1520091"/>
                </a:cubicBezTo>
                <a:cubicBezTo>
                  <a:pt x="2322104" y="1513627"/>
                  <a:pt x="2303020" y="1525412"/>
                  <a:pt x="2281902" y="1534094"/>
                </a:cubicBezTo>
                <a:cubicBezTo>
                  <a:pt x="2281180" y="1497113"/>
                  <a:pt x="2247615" y="1513452"/>
                  <a:pt x="2246956" y="1476533"/>
                </a:cubicBezTo>
                <a:lnTo>
                  <a:pt x="2264544" y="1476590"/>
                </a:lnTo>
                <a:cubicBezTo>
                  <a:pt x="2264608" y="1468574"/>
                  <a:pt x="2271788" y="1460314"/>
                  <a:pt x="2273404" y="1476653"/>
                </a:cubicBezTo>
                <a:cubicBezTo>
                  <a:pt x="2268495" y="1476471"/>
                  <a:pt x="2263351" y="1488136"/>
                  <a:pt x="2273346" y="1490950"/>
                </a:cubicBezTo>
                <a:cubicBezTo>
                  <a:pt x="2283636" y="1483889"/>
                  <a:pt x="2293328" y="1475874"/>
                  <a:pt x="2299848" y="1462293"/>
                </a:cubicBezTo>
                <a:cubicBezTo>
                  <a:pt x="2287404" y="1420525"/>
                  <a:pt x="2293207" y="1446192"/>
                  <a:pt x="2317500" y="1448108"/>
                </a:cubicBezTo>
                <a:cubicBezTo>
                  <a:pt x="2314806" y="1428723"/>
                  <a:pt x="2304994" y="1420525"/>
                  <a:pt x="2308943" y="1390611"/>
                </a:cubicBezTo>
                <a:cubicBezTo>
                  <a:pt x="2446028" y="1411309"/>
                  <a:pt x="2521715" y="1345551"/>
                  <a:pt x="2599322" y="1420644"/>
                </a:cubicBezTo>
                <a:cubicBezTo>
                  <a:pt x="2600340" y="1381458"/>
                  <a:pt x="2584780" y="1391566"/>
                  <a:pt x="2599616" y="1363147"/>
                </a:cubicBezTo>
                <a:close/>
                <a:moveTo>
                  <a:pt x="10168650" y="1330715"/>
                </a:moveTo>
                <a:cubicBezTo>
                  <a:pt x="10161111" y="1412328"/>
                  <a:pt x="10105047" y="1329402"/>
                  <a:pt x="10080692" y="1374392"/>
                </a:cubicBezTo>
                <a:cubicBezTo>
                  <a:pt x="10091044" y="1376610"/>
                  <a:pt x="10090384" y="1397013"/>
                  <a:pt x="10089789" y="1417297"/>
                </a:cubicBezTo>
                <a:cubicBezTo>
                  <a:pt x="10167632" y="1361709"/>
                  <a:pt x="10215437" y="1442368"/>
                  <a:pt x="10247926" y="1344780"/>
                </a:cubicBezTo>
                <a:cubicBezTo>
                  <a:pt x="10220406" y="1341846"/>
                  <a:pt x="10183368" y="1354711"/>
                  <a:pt x="10168650" y="1330715"/>
                </a:cubicBezTo>
                <a:close/>
                <a:moveTo>
                  <a:pt x="1807411" y="1330714"/>
                </a:moveTo>
                <a:cubicBezTo>
                  <a:pt x="1792692" y="1354710"/>
                  <a:pt x="1755656" y="1341845"/>
                  <a:pt x="1728136" y="1344779"/>
                </a:cubicBezTo>
                <a:cubicBezTo>
                  <a:pt x="1760624" y="1442367"/>
                  <a:pt x="1808428" y="1361708"/>
                  <a:pt x="1886271" y="1417296"/>
                </a:cubicBezTo>
                <a:cubicBezTo>
                  <a:pt x="1885675" y="1397012"/>
                  <a:pt x="1885016" y="1376609"/>
                  <a:pt x="1895368" y="1374391"/>
                </a:cubicBezTo>
                <a:cubicBezTo>
                  <a:pt x="1871016" y="1329401"/>
                  <a:pt x="1814950" y="1412327"/>
                  <a:pt x="1807411" y="1330714"/>
                </a:cubicBezTo>
                <a:close/>
                <a:moveTo>
                  <a:pt x="10774345" y="1327296"/>
                </a:moveTo>
                <a:cubicBezTo>
                  <a:pt x="10821231" y="1325569"/>
                  <a:pt x="10873077" y="1326437"/>
                  <a:pt x="10916933" y="1341727"/>
                </a:cubicBezTo>
                <a:cubicBezTo>
                  <a:pt x="10851652" y="1418252"/>
                  <a:pt x="10808697" y="1369310"/>
                  <a:pt x="10714634" y="1385762"/>
                </a:cubicBezTo>
                <a:cubicBezTo>
                  <a:pt x="10688727" y="1398326"/>
                  <a:pt x="10735219" y="1407127"/>
                  <a:pt x="10723729" y="1443147"/>
                </a:cubicBezTo>
                <a:cubicBezTo>
                  <a:pt x="10709505" y="1452164"/>
                  <a:pt x="10699858" y="1468623"/>
                  <a:pt x="10682519" y="1472804"/>
                </a:cubicBezTo>
                <a:cubicBezTo>
                  <a:pt x="10676739" y="1474198"/>
                  <a:pt x="10670105" y="1474227"/>
                  <a:pt x="10662161" y="1472162"/>
                </a:cubicBezTo>
                <a:cubicBezTo>
                  <a:pt x="10667243" y="1420287"/>
                  <a:pt x="10676641" y="1375893"/>
                  <a:pt x="10661502" y="1328441"/>
                </a:cubicBezTo>
                <a:cubicBezTo>
                  <a:pt x="10685526" y="1333347"/>
                  <a:pt x="10727456" y="1329024"/>
                  <a:pt x="10774345" y="1327296"/>
                </a:cubicBezTo>
                <a:close/>
                <a:moveTo>
                  <a:pt x="1201718" y="1327295"/>
                </a:moveTo>
                <a:cubicBezTo>
                  <a:pt x="1248605" y="1329023"/>
                  <a:pt x="1290535" y="1333346"/>
                  <a:pt x="1314560" y="1328440"/>
                </a:cubicBezTo>
                <a:cubicBezTo>
                  <a:pt x="1299420" y="1375892"/>
                  <a:pt x="1308818" y="1420286"/>
                  <a:pt x="1313900" y="1472161"/>
                </a:cubicBezTo>
                <a:cubicBezTo>
                  <a:pt x="1305956" y="1474226"/>
                  <a:pt x="1299322" y="1474197"/>
                  <a:pt x="1293544" y="1472803"/>
                </a:cubicBezTo>
                <a:cubicBezTo>
                  <a:pt x="1276204" y="1468622"/>
                  <a:pt x="1266556" y="1452163"/>
                  <a:pt x="1252332" y="1443146"/>
                </a:cubicBezTo>
                <a:cubicBezTo>
                  <a:pt x="1240842" y="1407126"/>
                  <a:pt x="1287334" y="1398325"/>
                  <a:pt x="1261428" y="1385761"/>
                </a:cubicBezTo>
                <a:cubicBezTo>
                  <a:pt x="1167364" y="1369309"/>
                  <a:pt x="1124410" y="1418251"/>
                  <a:pt x="1059128" y="1341726"/>
                </a:cubicBezTo>
                <a:cubicBezTo>
                  <a:pt x="1102985" y="1326436"/>
                  <a:pt x="1154830" y="1325568"/>
                  <a:pt x="1201718" y="1327295"/>
                </a:cubicBezTo>
                <a:close/>
                <a:moveTo>
                  <a:pt x="8392752" y="1325972"/>
                </a:moveTo>
                <a:cubicBezTo>
                  <a:pt x="8370357" y="1322714"/>
                  <a:pt x="8353338" y="1346765"/>
                  <a:pt x="8346516" y="1382533"/>
                </a:cubicBezTo>
                <a:cubicBezTo>
                  <a:pt x="8366077" y="1384148"/>
                  <a:pt x="8382580" y="1391793"/>
                  <a:pt x="8394716" y="1389757"/>
                </a:cubicBezTo>
                <a:cubicBezTo>
                  <a:pt x="8406853" y="1387722"/>
                  <a:pt x="8414636" y="1376007"/>
                  <a:pt x="8416759" y="1338912"/>
                </a:cubicBezTo>
                <a:cubicBezTo>
                  <a:pt x="8408278" y="1331179"/>
                  <a:pt x="8400217" y="1327059"/>
                  <a:pt x="8392752" y="1325972"/>
                </a:cubicBezTo>
                <a:close/>
                <a:moveTo>
                  <a:pt x="3583309" y="1325971"/>
                </a:moveTo>
                <a:cubicBezTo>
                  <a:pt x="3575844" y="1327058"/>
                  <a:pt x="3567782" y="1331179"/>
                  <a:pt x="3559302" y="1338911"/>
                </a:cubicBezTo>
                <a:cubicBezTo>
                  <a:pt x="3561425" y="1376006"/>
                  <a:pt x="3569207" y="1387721"/>
                  <a:pt x="3581345" y="1389756"/>
                </a:cubicBezTo>
                <a:cubicBezTo>
                  <a:pt x="3593481" y="1391792"/>
                  <a:pt x="3609984" y="1384147"/>
                  <a:pt x="3629544" y="1382532"/>
                </a:cubicBezTo>
                <a:cubicBezTo>
                  <a:pt x="3622723" y="1346764"/>
                  <a:pt x="3605703" y="1322713"/>
                  <a:pt x="3583309" y="1325971"/>
                </a:cubicBezTo>
                <a:close/>
                <a:moveTo>
                  <a:pt x="8161384" y="1325871"/>
                </a:moveTo>
                <a:cubicBezTo>
                  <a:pt x="8159594" y="1337116"/>
                  <a:pt x="8154148" y="1342562"/>
                  <a:pt x="8143915" y="1340232"/>
                </a:cubicBezTo>
                <a:cubicBezTo>
                  <a:pt x="8145768" y="1385285"/>
                  <a:pt x="8160612" y="1409338"/>
                  <a:pt x="8188315" y="1411907"/>
                </a:cubicBezTo>
                <a:cubicBezTo>
                  <a:pt x="8190287" y="1391328"/>
                  <a:pt x="8202612" y="1387622"/>
                  <a:pt x="8205665" y="1368651"/>
                </a:cubicBezTo>
                <a:cubicBezTo>
                  <a:pt x="8170003" y="1403653"/>
                  <a:pt x="8175928" y="1359196"/>
                  <a:pt x="8161384" y="1325871"/>
                </a:cubicBezTo>
                <a:close/>
                <a:moveTo>
                  <a:pt x="3814676" y="1325870"/>
                </a:moveTo>
                <a:cubicBezTo>
                  <a:pt x="3800133" y="1359195"/>
                  <a:pt x="3806057" y="1403652"/>
                  <a:pt x="3770395" y="1368650"/>
                </a:cubicBezTo>
                <a:cubicBezTo>
                  <a:pt x="3773448" y="1387621"/>
                  <a:pt x="3785773" y="1391327"/>
                  <a:pt x="3787745" y="1411906"/>
                </a:cubicBezTo>
                <a:cubicBezTo>
                  <a:pt x="3815448" y="1409337"/>
                  <a:pt x="3830292" y="1385284"/>
                  <a:pt x="3832145" y="1340231"/>
                </a:cubicBezTo>
                <a:cubicBezTo>
                  <a:pt x="3821912" y="1342561"/>
                  <a:pt x="3816466" y="1337115"/>
                  <a:pt x="3814676" y="1325870"/>
                </a:cubicBezTo>
                <a:close/>
                <a:moveTo>
                  <a:pt x="274514" y="1311511"/>
                </a:moveTo>
                <a:cubicBezTo>
                  <a:pt x="269341" y="1311259"/>
                  <a:pt x="263869" y="1314681"/>
                  <a:pt x="258184" y="1323477"/>
                </a:cubicBezTo>
                <a:cubicBezTo>
                  <a:pt x="262908" y="1353454"/>
                  <a:pt x="271766" y="1354113"/>
                  <a:pt x="284448" y="1338076"/>
                </a:cubicBezTo>
                <a:cubicBezTo>
                  <a:pt x="293368" y="1347467"/>
                  <a:pt x="293426" y="1371162"/>
                  <a:pt x="310720" y="1367035"/>
                </a:cubicBezTo>
                <a:cubicBezTo>
                  <a:pt x="302866" y="1346080"/>
                  <a:pt x="290033" y="1312265"/>
                  <a:pt x="274514" y="1311511"/>
                </a:cubicBezTo>
                <a:close/>
                <a:moveTo>
                  <a:pt x="8210390" y="1309400"/>
                </a:moveTo>
                <a:cubicBezTo>
                  <a:pt x="8206029" y="1308906"/>
                  <a:pt x="8201565" y="1313094"/>
                  <a:pt x="8196569" y="1325689"/>
                </a:cubicBezTo>
                <a:cubicBezTo>
                  <a:pt x="8203209" y="1348605"/>
                  <a:pt x="8239712" y="1322222"/>
                  <a:pt x="8232049" y="1368531"/>
                </a:cubicBezTo>
                <a:lnTo>
                  <a:pt x="8249700" y="1368468"/>
                </a:lnTo>
                <a:cubicBezTo>
                  <a:pt x="8249526" y="1354114"/>
                  <a:pt x="8256705" y="1351300"/>
                  <a:pt x="8258319" y="1339691"/>
                </a:cubicBezTo>
                <a:cubicBezTo>
                  <a:pt x="8235610" y="1354499"/>
                  <a:pt x="8223470" y="1310880"/>
                  <a:pt x="8210390" y="1309400"/>
                </a:cubicBezTo>
                <a:close/>
                <a:moveTo>
                  <a:pt x="3765670" y="1309398"/>
                </a:moveTo>
                <a:cubicBezTo>
                  <a:pt x="3752590" y="1310880"/>
                  <a:pt x="3740450" y="1354498"/>
                  <a:pt x="3717741" y="1339690"/>
                </a:cubicBezTo>
                <a:cubicBezTo>
                  <a:pt x="3719355" y="1351299"/>
                  <a:pt x="3726535" y="1354113"/>
                  <a:pt x="3726360" y="1368467"/>
                </a:cubicBezTo>
                <a:lnTo>
                  <a:pt x="3744011" y="1368530"/>
                </a:lnTo>
                <a:cubicBezTo>
                  <a:pt x="3736349" y="1322221"/>
                  <a:pt x="3772851" y="1348604"/>
                  <a:pt x="3779491" y="1325688"/>
                </a:cubicBezTo>
                <a:cubicBezTo>
                  <a:pt x="3774495" y="1313093"/>
                  <a:pt x="3770031" y="1308905"/>
                  <a:pt x="3765670" y="1309398"/>
                </a:cubicBezTo>
                <a:close/>
                <a:moveTo>
                  <a:pt x="11366795" y="1308647"/>
                </a:moveTo>
                <a:cubicBezTo>
                  <a:pt x="11362643" y="1310244"/>
                  <a:pt x="11359229" y="1315053"/>
                  <a:pt x="11357074" y="1325149"/>
                </a:cubicBezTo>
                <a:cubicBezTo>
                  <a:pt x="11366440" y="1329308"/>
                  <a:pt x="11378495" y="1341645"/>
                  <a:pt x="11388785" y="1346746"/>
                </a:cubicBezTo>
                <a:cubicBezTo>
                  <a:pt x="11393933" y="1349296"/>
                  <a:pt x="11398638" y="1350038"/>
                  <a:pt x="11402344" y="1347041"/>
                </a:cubicBezTo>
                <a:cubicBezTo>
                  <a:pt x="11406050" y="1344045"/>
                  <a:pt x="11408757" y="1337310"/>
                  <a:pt x="11409910" y="1324910"/>
                </a:cubicBezTo>
                <a:cubicBezTo>
                  <a:pt x="11398330" y="1327964"/>
                  <a:pt x="11379248" y="1303854"/>
                  <a:pt x="11366795" y="1308647"/>
                </a:cubicBezTo>
                <a:close/>
                <a:moveTo>
                  <a:pt x="609266" y="1308646"/>
                </a:moveTo>
                <a:cubicBezTo>
                  <a:pt x="596813" y="1303853"/>
                  <a:pt x="577732" y="1327963"/>
                  <a:pt x="566152" y="1324909"/>
                </a:cubicBezTo>
                <a:cubicBezTo>
                  <a:pt x="567304" y="1337310"/>
                  <a:pt x="570012" y="1344044"/>
                  <a:pt x="573716" y="1347040"/>
                </a:cubicBezTo>
                <a:cubicBezTo>
                  <a:pt x="577424" y="1350036"/>
                  <a:pt x="582128" y="1349295"/>
                  <a:pt x="587276" y="1346745"/>
                </a:cubicBezTo>
                <a:cubicBezTo>
                  <a:pt x="597566" y="1341644"/>
                  <a:pt x="609620" y="1329307"/>
                  <a:pt x="618988" y="1325148"/>
                </a:cubicBezTo>
                <a:cubicBezTo>
                  <a:pt x="616833" y="1315052"/>
                  <a:pt x="613418" y="1310243"/>
                  <a:pt x="609266" y="1308646"/>
                </a:cubicBezTo>
                <a:close/>
                <a:moveTo>
                  <a:pt x="8029215" y="1297748"/>
                </a:moveTo>
                <a:cubicBezTo>
                  <a:pt x="8017248" y="1330539"/>
                  <a:pt x="8052131" y="1351658"/>
                  <a:pt x="8029510" y="1355189"/>
                </a:cubicBezTo>
                <a:cubicBezTo>
                  <a:pt x="8013894" y="1355006"/>
                  <a:pt x="8003604" y="1274650"/>
                  <a:pt x="7985356" y="1326644"/>
                </a:cubicBezTo>
                <a:cubicBezTo>
                  <a:pt x="8005281" y="1336098"/>
                  <a:pt x="8029630" y="1369549"/>
                  <a:pt x="8012104" y="1398326"/>
                </a:cubicBezTo>
                <a:lnTo>
                  <a:pt x="8047344" y="1398150"/>
                </a:lnTo>
                <a:cubicBezTo>
                  <a:pt x="8052609" y="1344415"/>
                  <a:pt x="8060806" y="1315758"/>
                  <a:pt x="8029215" y="1297748"/>
                </a:cubicBezTo>
                <a:close/>
                <a:moveTo>
                  <a:pt x="3946845" y="1297747"/>
                </a:moveTo>
                <a:cubicBezTo>
                  <a:pt x="3915254" y="1315757"/>
                  <a:pt x="3923451" y="1344414"/>
                  <a:pt x="3928716" y="1398149"/>
                </a:cubicBezTo>
                <a:lnTo>
                  <a:pt x="3963956" y="1398325"/>
                </a:lnTo>
                <a:cubicBezTo>
                  <a:pt x="3946430" y="1369548"/>
                  <a:pt x="3970779" y="1336097"/>
                  <a:pt x="3990704" y="1326643"/>
                </a:cubicBezTo>
                <a:cubicBezTo>
                  <a:pt x="3972456" y="1274649"/>
                  <a:pt x="3962166" y="1355005"/>
                  <a:pt x="3946550" y="1355188"/>
                </a:cubicBezTo>
                <a:cubicBezTo>
                  <a:pt x="3923930" y="1351657"/>
                  <a:pt x="3958812" y="1330538"/>
                  <a:pt x="3946845" y="1297747"/>
                </a:cubicBezTo>
                <a:close/>
                <a:moveTo>
                  <a:pt x="8680626" y="1294695"/>
                </a:moveTo>
                <a:cubicBezTo>
                  <a:pt x="8677994" y="1314024"/>
                  <a:pt x="8668303" y="1322102"/>
                  <a:pt x="8672133" y="1352198"/>
                </a:cubicBezTo>
                <a:cubicBezTo>
                  <a:pt x="8701250" y="1337342"/>
                  <a:pt x="8718229" y="1384449"/>
                  <a:pt x="8727194" y="1372935"/>
                </a:cubicBezTo>
                <a:cubicBezTo>
                  <a:pt x="8730178" y="1369097"/>
                  <a:pt x="8732276" y="1358744"/>
                  <a:pt x="8733639" y="1337417"/>
                </a:cubicBezTo>
                <a:cubicBezTo>
                  <a:pt x="8695351" y="1357224"/>
                  <a:pt x="8701752" y="1303489"/>
                  <a:pt x="8680626" y="1294695"/>
                </a:cubicBezTo>
                <a:close/>
                <a:moveTo>
                  <a:pt x="3295434" y="1294694"/>
                </a:moveTo>
                <a:cubicBezTo>
                  <a:pt x="3274309" y="1303488"/>
                  <a:pt x="3280710" y="1357223"/>
                  <a:pt x="3242422" y="1337416"/>
                </a:cubicBezTo>
                <a:cubicBezTo>
                  <a:pt x="3243785" y="1358743"/>
                  <a:pt x="3245883" y="1369096"/>
                  <a:pt x="3248867" y="1372934"/>
                </a:cubicBezTo>
                <a:cubicBezTo>
                  <a:pt x="3257832" y="1384448"/>
                  <a:pt x="3274811" y="1337341"/>
                  <a:pt x="3303928" y="1352197"/>
                </a:cubicBezTo>
                <a:cubicBezTo>
                  <a:pt x="3307758" y="1322101"/>
                  <a:pt x="3298067" y="1314023"/>
                  <a:pt x="3295434" y="1294694"/>
                </a:cubicBezTo>
                <a:close/>
                <a:moveTo>
                  <a:pt x="9499398" y="1290926"/>
                </a:moveTo>
                <a:cubicBezTo>
                  <a:pt x="9500145" y="1320601"/>
                  <a:pt x="9484862" y="1324389"/>
                  <a:pt x="9466041" y="1322498"/>
                </a:cubicBezTo>
                <a:cubicBezTo>
                  <a:pt x="9447221" y="1320601"/>
                  <a:pt x="9424877" y="1313031"/>
                  <a:pt x="9411503" y="1320004"/>
                </a:cubicBezTo>
                <a:cubicBezTo>
                  <a:pt x="9428137" y="1273695"/>
                  <a:pt x="9455720" y="1308578"/>
                  <a:pt x="9499398" y="1290926"/>
                </a:cubicBezTo>
                <a:close/>
                <a:moveTo>
                  <a:pt x="2476664" y="1290925"/>
                </a:moveTo>
                <a:cubicBezTo>
                  <a:pt x="2520340" y="1308577"/>
                  <a:pt x="2547924" y="1273694"/>
                  <a:pt x="2564558" y="1320003"/>
                </a:cubicBezTo>
                <a:cubicBezTo>
                  <a:pt x="2551184" y="1313030"/>
                  <a:pt x="2528840" y="1320600"/>
                  <a:pt x="2510020" y="1322497"/>
                </a:cubicBezTo>
                <a:cubicBezTo>
                  <a:pt x="2491200" y="1324388"/>
                  <a:pt x="2475916" y="1320600"/>
                  <a:pt x="2476664" y="1290925"/>
                </a:cubicBezTo>
                <a:close/>
                <a:moveTo>
                  <a:pt x="7897102" y="1283984"/>
                </a:moveTo>
                <a:cubicBezTo>
                  <a:pt x="7890504" y="1283730"/>
                  <a:pt x="7884427" y="1286250"/>
                  <a:pt x="7879309" y="1290636"/>
                </a:cubicBezTo>
                <a:lnTo>
                  <a:pt x="7868505" y="1306661"/>
                </a:lnTo>
                <a:lnTo>
                  <a:pt x="7885942" y="1353373"/>
                </a:lnTo>
                <a:lnTo>
                  <a:pt x="7887019" y="1353190"/>
                </a:lnTo>
                <a:cubicBezTo>
                  <a:pt x="7898659" y="1343499"/>
                  <a:pt x="7898534" y="1314768"/>
                  <a:pt x="7897102" y="1283984"/>
                </a:cubicBezTo>
                <a:close/>
                <a:moveTo>
                  <a:pt x="4078959" y="1283983"/>
                </a:moveTo>
                <a:cubicBezTo>
                  <a:pt x="4077526" y="1314767"/>
                  <a:pt x="4077401" y="1343498"/>
                  <a:pt x="4089041" y="1353189"/>
                </a:cubicBezTo>
                <a:lnTo>
                  <a:pt x="4090118" y="1353372"/>
                </a:lnTo>
                <a:lnTo>
                  <a:pt x="4107557" y="1306661"/>
                </a:lnTo>
                <a:lnTo>
                  <a:pt x="4096751" y="1290635"/>
                </a:lnTo>
                <a:cubicBezTo>
                  <a:pt x="4091633" y="1286249"/>
                  <a:pt x="4085556" y="1283729"/>
                  <a:pt x="4078959" y="1283983"/>
                </a:cubicBezTo>
                <a:close/>
                <a:moveTo>
                  <a:pt x="11022118" y="1283530"/>
                </a:moveTo>
                <a:cubicBezTo>
                  <a:pt x="11029704" y="1281574"/>
                  <a:pt x="11038527" y="1281360"/>
                  <a:pt x="11048750" y="1283626"/>
                </a:cubicBezTo>
                <a:cubicBezTo>
                  <a:pt x="11048034" y="1303910"/>
                  <a:pt x="11047494" y="1324314"/>
                  <a:pt x="11057664" y="1326525"/>
                </a:cubicBezTo>
                <a:cubicBezTo>
                  <a:pt x="11085367" y="1268129"/>
                  <a:pt x="11118699" y="1303847"/>
                  <a:pt x="11180806" y="1297327"/>
                </a:cubicBezTo>
                <a:cubicBezTo>
                  <a:pt x="11172219" y="1380435"/>
                  <a:pt x="11135722" y="1400317"/>
                  <a:pt x="11095438" y="1393175"/>
                </a:cubicBezTo>
                <a:cubicBezTo>
                  <a:pt x="11055151" y="1386032"/>
                  <a:pt x="11011084" y="1351866"/>
                  <a:pt x="10987358" y="1326889"/>
                </a:cubicBezTo>
                <a:cubicBezTo>
                  <a:pt x="10976469" y="1396207"/>
                  <a:pt x="10969015" y="1297215"/>
                  <a:pt x="11022118" y="1283530"/>
                </a:cubicBezTo>
                <a:close/>
                <a:moveTo>
                  <a:pt x="953944" y="1283528"/>
                </a:moveTo>
                <a:cubicBezTo>
                  <a:pt x="1007046" y="1297215"/>
                  <a:pt x="999592" y="1396206"/>
                  <a:pt x="988704" y="1326888"/>
                </a:cubicBezTo>
                <a:cubicBezTo>
                  <a:pt x="964976" y="1351865"/>
                  <a:pt x="920910" y="1386031"/>
                  <a:pt x="880624" y="1393174"/>
                </a:cubicBezTo>
                <a:cubicBezTo>
                  <a:pt x="840340" y="1400316"/>
                  <a:pt x="803842" y="1380434"/>
                  <a:pt x="795256" y="1297326"/>
                </a:cubicBezTo>
                <a:cubicBezTo>
                  <a:pt x="857364" y="1303846"/>
                  <a:pt x="890694" y="1268128"/>
                  <a:pt x="918396" y="1326524"/>
                </a:cubicBezTo>
                <a:cubicBezTo>
                  <a:pt x="928568" y="1324313"/>
                  <a:pt x="928028" y="1303909"/>
                  <a:pt x="927312" y="1283625"/>
                </a:cubicBezTo>
                <a:cubicBezTo>
                  <a:pt x="937536" y="1281359"/>
                  <a:pt x="946358" y="1281573"/>
                  <a:pt x="953944" y="1283528"/>
                </a:cubicBezTo>
                <a:close/>
                <a:moveTo>
                  <a:pt x="8099578" y="1283029"/>
                </a:moveTo>
                <a:cubicBezTo>
                  <a:pt x="8078697" y="1324672"/>
                  <a:pt x="8110766" y="1371584"/>
                  <a:pt x="8126565" y="1397792"/>
                </a:cubicBezTo>
                <a:cubicBezTo>
                  <a:pt x="8120163" y="1355371"/>
                  <a:pt x="8123750" y="1296429"/>
                  <a:pt x="8099578" y="1283029"/>
                </a:cubicBezTo>
                <a:close/>
                <a:moveTo>
                  <a:pt x="3876482" y="1283028"/>
                </a:moveTo>
                <a:cubicBezTo>
                  <a:pt x="3852310" y="1296428"/>
                  <a:pt x="3855897" y="1355370"/>
                  <a:pt x="3849496" y="1397791"/>
                </a:cubicBezTo>
                <a:cubicBezTo>
                  <a:pt x="3865294" y="1371583"/>
                  <a:pt x="3897363" y="1324671"/>
                  <a:pt x="3876482" y="1283028"/>
                </a:cubicBezTo>
                <a:close/>
                <a:moveTo>
                  <a:pt x="9786055" y="1282415"/>
                </a:moveTo>
                <a:cubicBezTo>
                  <a:pt x="9801174" y="1286567"/>
                  <a:pt x="9821901" y="1299612"/>
                  <a:pt x="9842667" y="1289311"/>
                </a:cubicBezTo>
                <a:cubicBezTo>
                  <a:pt x="9846562" y="1303791"/>
                  <a:pt x="9861997" y="1364341"/>
                  <a:pt x="9860319" y="1303552"/>
                </a:cubicBezTo>
                <a:cubicBezTo>
                  <a:pt x="9869359" y="1312768"/>
                  <a:pt x="9869654" y="1336638"/>
                  <a:pt x="9886885" y="1332090"/>
                </a:cubicBezTo>
                <a:cubicBezTo>
                  <a:pt x="9873335" y="1355993"/>
                  <a:pt x="9857819" y="1358851"/>
                  <a:pt x="9839162" y="1356181"/>
                </a:cubicBezTo>
                <a:cubicBezTo>
                  <a:pt x="9820499" y="1353511"/>
                  <a:pt x="9798689" y="1345314"/>
                  <a:pt x="9772544" y="1347110"/>
                </a:cubicBezTo>
                <a:cubicBezTo>
                  <a:pt x="9782299" y="1326286"/>
                  <a:pt x="9781817" y="1311989"/>
                  <a:pt x="9763567" y="1304030"/>
                </a:cubicBezTo>
                <a:cubicBezTo>
                  <a:pt x="9764915" y="1291061"/>
                  <a:pt x="9768225" y="1284801"/>
                  <a:pt x="9773009" y="1282420"/>
                </a:cubicBezTo>
                <a:cubicBezTo>
                  <a:pt x="9776597" y="1280635"/>
                  <a:pt x="9781015" y="1281031"/>
                  <a:pt x="9786055" y="1282415"/>
                </a:cubicBezTo>
                <a:close/>
                <a:moveTo>
                  <a:pt x="2190007" y="1282414"/>
                </a:moveTo>
                <a:cubicBezTo>
                  <a:pt x="2195047" y="1281030"/>
                  <a:pt x="2199464" y="1280634"/>
                  <a:pt x="2203052" y="1282419"/>
                </a:cubicBezTo>
                <a:cubicBezTo>
                  <a:pt x="2207836" y="1284800"/>
                  <a:pt x="2211146" y="1291060"/>
                  <a:pt x="2212494" y="1304029"/>
                </a:cubicBezTo>
                <a:cubicBezTo>
                  <a:pt x="2194243" y="1311988"/>
                  <a:pt x="2193762" y="1326285"/>
                  <a:pt x="2203516" y="1347109"/>
                </a:cubicBezTo>
                <a:cubicBezTo>
                  <a:pt x="2177372" y="1345313"/>
                  <a:pt x="2155562" y="1353510"/>
                  <a:pt x="2136900" y="1356180"/>
                </a:cubicBezTo>
                <a:cubicBezTo>
                  <a:pt x="2118242" y="1358850"/>
                  <a:pt x="2102726" y="1355992"/>
                  <a:pt x="2089176" y="1332089"/>
                </a:cubicBezTo>
                <a:cubicBezTo>
                  <a:pt x="2106408" y="1336637"/>
                  <a:pt x="2106702" y="1312767"/>
                  <a:pt x="2115742" y="1303551"/>
                </a:cubicBezTo>
                <a:cubicBezTo>
                  <a:pt x="2114064" y="1364340"/>
                  <a:pt x="2129500" y="1303790"/>
                  <a:pt x="2133394" y="1289310"/>
                </a:cubicBezTo>
                <a:cubicBezTo>
                  <a:pt x="2154160" y="1299611"/>
                  <a:pt x="2174887" y="1286567"/>
                  <a:pt x="2190007" y="1282414"/>
                </a:cubicBezTo>
                <a:close/>
                <a:moveTo>
                  <a:pt x="8338213" y="1265380"/>
                </a:moveTo>
                <a:cubicBezTo>
                  <a:pt x="8334058" y="1266992"/>
                  <a:pt x="8330627" y="1271823"/>
                  <a:pt x="8328443" y="1281949"/>
                </a:cubicBezTo>
                <a:cubicBezTo>
                  <a:pt x="8342144" y="1285662"/>
                  <a:pt x="8334725" y="1313302"/>
                  <a:pt x="8328682" y="1325030"/>
                </a:cubicBezTo>
                <a:cubicBezTo>
                  <a:pt x="8345976" y="1329157"/>
                  <a:pt x="8346038" y="1305468"/>
                  <a:pt x="8354889" y="1296190"/>
                </a:cubicBezTo>
                <a:cubicBezTo>
                  <a:pt x="8365242" y="1293796"/>
                  <a:pt x="8379904" y="1298527"/>
                  <a:pt x="8381160" y="1281710"/>
                </a:cubicBezTo>
                <a:cubicBezTo>
                  <a:pt x="8369674" y="1284674"/>
                  <a:pt x="8350679" y="1260543"/>
                  <a:pt x="8338213" y="1265380"/>
                </a:cubicBezTo>
                <a:close/>
                <a:moveTo>
                  <a:pt x="3637848" y="1265379"/>
                </a:moveTo>
                <a:cubicBezTo>
                  <a:pt x="3625382" y="1260542"/>
                  <a:pt x="3606387" y="1284673"/>
                  <a:pt x="3594901" y="1281709"/>
                </a:cubicBezTo>
                <a:cubicBezTo>
                  <a:pt x="3596157" y="1298526"/>
                  <a:pt x="3610819" y="1293795"/>
                  <a:pt x="3621172" y="1296189"/>
                </a:cubicBezTo>
                <a:cubicBezTo>
                  <a:pt x="3630022" y="1305467"/>
                  <a:pt x="3630085" y="1329156"/>
                  <a:pt x="3647378" y="1325029"/>
                </a:cubicBezTo>
                <a:cubicBezTo>
                  <a:pt x="3641336" y="1313301"/>
                  <a:pt x="3633917" y="1285661"/>
                  <a:pt x="3647618" y="1281948"/>
                </a:cubicBezTo>
                <a:cubicBezTo>
                  <a:pt x="3645433" y="1271822"/>
                  <a:pt x="3642003" y="1266991"/>
                  <a:pt x="3637848" y="1265379"/>
                </a:cubicBezTo>
                <a:close/>
                <a:moveTo>
                  <a:pt x="8557189" y="1252211"/>
                </a:moveTo>
                <a:cubicBezTo>
                  <a:pt x="8557189" y="1290027"/>
                  <a:pt x="8565927" y="1342141"/>
                  <a:pt x="8531163" y="1324075"/>
                </a:cubicBezTo>
                <a:lnTo>
                  <a:pt x="8531347" y="1367093"/>
                </a:lnTo>
                <a:cubicBezTo>
                  <a:pt x="8543489" y="1367815"/>
                  <a:pt x="8550668" y="1360277"/>
                  <a:pt x="8557611" y="1352732"/>
                </a:cubicBezTo>
                <a:cubicBezTo>
                  <a:pt x="8558463" y="1365929"/>
                  <a:pt x="8559651" y="1378383"/>
                  <a:pt x="8566478" y="1381615"/>
                </a:cubicBezTo>
                <a:cubicBezTo>
                  <a:pt x="8568754" y="1382692"/>
                  <a:pt x="8571656" y="1382745"/>
                  <a:pt x="8575381" y="1381459"/>
                </a:cubicBezTo>
                <a:cubicBezTo>
                  <a:pt x="8592970" y="1351834"/>
                  <a:pt x="8571430" y="1353153"/>
                  <a:pt x="8566349" y="1323955"/>
                </a:cubicBezTo>
                <a:cubicBezTo>
                  <a:pt x="8590338" y="1322517"/>
                  <a:pt x="8584177" y="1347707"/>
                  <a:pt x="8601527" y="1323773"/>
                </a:cubicBezTo>
                <a:cubicBezTo>
                  <a:pt x="8593931" y="1262086"/>
                  <a:pt x="8575739" y="1301699"/>
                  <a:pt x="8557189" y="1252211"/>
                </a:cubicBezTo>
                <a:close/>
                <a:moveTo>
                  <a:pt x="3418872" y="1252210"/>
                </a:moveTo>
                <a:cubicBezTo>
                  <a:pt x="3400322" y="1301698"/>
                  <a:pt x="3382130" y="1262085"/>
                  <a:pt x="3374535" y="1323772"/>
                </a:cubicBezTo>
                <a:cubicBezTo>
                  <a:pt x="3391884" y="1347706"/>
                  <a:pt x="3385723" y="1322516"/>
                  <a:pt x="3409713" y="1323954"/>
                </a:cubicBezTo>
                <a:cubicBezTo>
                  <a:pt x="3404631" y="1353152"/>
                  <a:pt x="3383091" y="1351833"/>
                  <a:pt x="3400680" y="1381458"/>
                </a:cubicBezTo>
                <a:cubicBezTo>
                  <a:pt x="3404405" y="1382744"/>
                  <a:pt x="3407307" y="1382691"/>
                  <a:pt x="3409583" y="1381614"/>
                </a:cubicBezTo>
                <a:cubicBezTo>
                  <a:pt x="3416410" y="1378382"/>
                  <a:pt x="3417598" y="1365928"/>
                  <a:pt x="3418451" y="1352731"/>
                </a:cubicBezTo>
                <a:cubicBezTo>
                  <a:pt x="3425393" y="1360276"/>
                  <a:pt x="3432573" y="1367814"/>
                  <a:pt x="3444715" y="1367092"/>
                </a:cubicBezTo>
                <a:lnTo>
                  <a:pt x="3444898" y="1324074"/>
                </a:lnTo>
                <a:cubicBezTo>
                  <a:pt x="3410134" y="1342140"/>
                  <a:pt x="3418872" y="1290026"/>
                  <a:pt x="3418872" y="1252210"/>
                </a:cubicBezTo>
                <a:close/>
                <a:moveTo>
                  <a:pt x="10779855" y="1251561"/>
                </a:moveTo>
                <a:cubicBezTo>
                  <a:pt x="10790297" y="1248875"/>
                  <a:pt x="10805254" y="1254874"/>
                  <a:pt x="10828560" y="1255923"/>
                </a:cubicBezTo>
                <a:cubicBezTo>
                  <a:pt x="10825268" y="1302893"/>
                  <a:pt x="10785599" y="1291108"/>
                  <a:pt x="10758254" y="1299306"/>
                </a:cubicBezTo>
                <a:cubicBezTo>
                  <a:pt x="10763490" y="1265617"/>
                  <a:pt x="10769414" y="1254247"/>
                  <a:pt x="10779855" y="1251561"/>
                </a:cubicBezTo>
                <a:close/>
                <a:moveTo>
                  <a:pt x="1196206" y="1251560"/>
                </a:moveTo>
                <a:cubicBezTo>
                  <a:pt x="1206648" y="1254246"/>
                  <a:pt x="1212572" y="1265616"/>
                  <a:pt x="1217808" y="1299305"/>
                </a:cubicBezTo>
                <a:cubicBezTo>
                  <a:pt x="1190462" y="1291107"/>
                  <a:pt x="1150794" y="1302892"/>
                  <a:pt x="1147500" y="1255922"/>
                </a:cubicBezTo>
                <a:cubicBezTo>
                  <a:pt x="1170806" y="1254873"/>
                  <a:pt x="1185765" y="1248874"/>
                  <a:pt x="1196206" y="1251560"/>
                </a:cubicBezTo>
                <a:close/>
                <a:moveTo>
                  <a:pt x="99920" y="1251073"/>
                </a:moveTo>
                <a:cubicBezTo>
                  <a:pt x="81434" y="1340947"/>
                  <a:pt x="110814" y="1233547"/>
                  <a:pt x="135048" y="1279975"/>
                </a:cubicBezTo>
                <a:cubicBezTo>
                  <a:pt x="115242" y="1336876"/>
                  <a:pt x="106924" y="1322817"/>
                  <a:pt x="107944" y="1409042"/>
                </a:cubicBezTo>
                <a:cubicBezTo>
                  <a:pt x="78550" y="1395931"/>
                  <a:pt x="52286" y="1439238"/>
                  <a:pt x="34604" y="1433968"/>
                </a:cubicBezTo>
                <a:cubicBezTo>
                  <a:pt x="28710" y="1432215"/>
                  <a:pt x="23772" y="1425060"/>
                  <a:pt x="19984" y="1408621"/>
                </a:cubicBezTo>
                <a:cubicBezTo>
                  <a:pt x="46552" y="1392225"/>
                  <a:pt x="94538" y="1418973"/>
                  <a:pt x="99508" y="1337234"/>
                </a:cubicBezTo>
                <a:cubicBezTo>
                  <a:pt x="89212" y="1315939"/>
                  <a:pt x="66414" y="1314676"/>
                  <a:pt x="55704" y="1293915"/>
                </a:cubicBezTo>
                <a:cubicBezTo>
                  <a:pt x="74078" y="1285598"/>
                  <a:pt x="84248" y="1263881"/>
                  <a:pt x="99920" y="1251073"/>
                </a:cubicBezTo>
                <a:close/>
                <a:moveTo>
                  <a:pt x="0" y="1250545"/>
                </a:moveTo>
                <a:lnTo>
                  <a:pt x="3176" y="1250595"/>
                </a:lnTo>
                <a:cubicBezTo>
                  <a:pt x="2383" y="1258913"/>
                  <a:pt x="1604" y="1267275"/>
                  <a:pt x="423" y="1274983"/>
                </a:cubicBezTo>
                <a:lnTo>
                  <a:pt x="0" y="1276659"/>
                </a:lnTo>
                <a:close/>
                <a:moveTo>
                  <a:pt x="8935762" y="1235998"/>
                </a:moveTo>
                <a:cubicBezTo>
                  <a:pt x="8928940" y="1248919"/>
                  <a:pt x="8926490" y="1268606"/>
                  <a:pt x="8927269" y="1293621"/>
                </a:cubicBezTo>
                <a:cubicBezTo>
                  <a:pt x="8956707" y="1268129"/>
                  <a:pt x="8972443" y="1302955"/>
                  <a:pt x="9015221" y="1293200"/>
                </a:cubicBezTo>
                <a:cubicBezTo>
                  <a:pt x="9015881" y="1329816"/>
                  <a:pt x="9008763" y="1310669"/>
                  <a:pt x="8997695" y="1307560"/>
                </a:cubicBezTo>
                <a:cubicBezTo>
                  <a:pt x="8987757" y="1310311"/>
                  <a:pt x="8992902" y="1321977"/>
                  <a:pt x="8997751" y="1321920"/>
                </a:cubicBezTo>
                <a:cubicBezTo>
                  <a:pt x="8995716" y="1337474"/>
                  <a:pt x="8980338" y="1331732"/>
                  <a:pt x="8980281" y="1350760"/>
                </a:cubicBezTo>
                <a:cubicBezTo>
                  <a:pt x="8969866" y="1348486"/>
                  <a:pt x="8972680" y="1324615"/>
                  <a:pt x="8971305" y="1307679"/>
                </a:cubicBezTo>
                <a:cubicBezTo>
                  <a:pt x="8950481" y="1312227"/>
                  <a:pt x="8955091" y="1357582"/>
                  <a:pt x="8927508" y="1350999"/>
                </a:cubicBezTo>
                <a:cubicBezTo>
                  <a:pt x="8959577" y="1308634"/>
                  <a:pt x="8869885" y="1251017"/>
                  <a:pt x="8935762" y="1235998"/>
                </a:cubicBezTo>
                <a:close/>
                <a:moveTo>
                  <a:pt x="3040300" y="1235997"/>
                </a:moveTo>
                <a:cubicBezTo>
                  <a:pt x="3106176" y="1251016"/>
                  <a:pt x="3016484" y="1308633"/>
                  <a:pt x="3048552" y="1350998"/>
                </a:cubicBezTo>
                <a:cubicBezTo>
                  <a:pt x="3020970" y="1357581"/>
                  <a:pt x="3025580" y="1312226"/>
                  <a:pt x="3004756" y="1307678"/>
                </a:cubicBezTo>
                <a:cubicBezTo>
                  <a:pt x="3003379" y="1324614"/>
                  <a:pt x="3006196" y="1348485"/>
                  <a:pt x="2995780" y="1350759"/>
                </a:cubicBezTo>
                <a:cubicBezTo>
                  <a:pt x="2995724" y="1331731"/>
                  <a:pt x="2980344" y="1337473"/>
                  <a:pt x="2978309" y="1321919"/>
                </a:cubicBezTo>
                <a:cubicBezTo>
                  <a:pt x="2983160" y="1321976"/>
                  <a:pt x="2988304" y="1310310"/>
                  <a:pt x="2978366" y="1307559"/>
                </a:cubicBezTo>
                <a:cubicBezTo>
                  <a:pt x="2967298" y="1310668"/>
                  <a:pt x="2960179" y="1329815"/>
                  <a:pt x="2960840" y="1293199"/>
                </a:cubicBezTo>
                <a:cubicBezTo>
                  <a:pt x="3003620" y="1302954"/>
                  <a:pt x="3019356" y="1268128"/>
                  <a:pt x="3048792" y="1293620"/>
                </a:cubicBezTo>
                <a:cubicBezTo>
                  <a:pt x="3049571" y="1268605"/>
                  <a:pt x="3047120" y="1248918"/>
                  <a:pt x="3040300" y="1235997"/>
                </a:cubicBezTo>
                <a:close/>
                <a:moveTo>
                  <a:pt x="10660961" y="1213678"/>
                </a:moveTo>
                <a:cubicBezTo>
                  <a:pt x="10682206" y="1244195"/>
                  <a:pt x="10654259" y="1315877"/>
                  <a:pt x="10626261" y="1314319"/>
                </a:cubicBezTo>
                <a:cubicBezTo>
                  <a:pt x="10653368" y="1354950"/>
                  <a:pt x="10649478" y="1360691"/>
                  <a:pt x="10653185" y="1429082"/>
                </a:cubicBezTo>
                <a:cubicBezTo>
                  <a:pt x="10624854" y="1427882"/>
                  <a:pt x="10600153" y="1445998"/>
                  <a:pt x="10575076" y="1453650"/>
                </a:cubicBezTo>
                <a:cubicBezTo>
                  <a:pt x="10568807" y="1455563"/>
                  <a:pt x="10562513" y="1456822"/>
                  <a:pt x="10556134" y="1456962"/>
                </a:cubicBezTo>
                <a:cubicBezTo>
                  <a:pt x="10536994" y="1457382"/>
                  <a:pt x="10517075" y="1447731"/>
                  <a:pt x="10494682" y="1415444"/>
                </a:cubicBezTo>
                <a:cubicBezTo>
                  <a:pt x="10515625" y="1382653"/>
                  <a:pt x="10578330" y="1417353"/>
                  <a:pt x="10573607" y="1343341"/>
                </a:cubicBezTo>
                <a:lnTo>
                  <a:pt x="10591196" y="1343285"/>
                </a:lnTo>
                <a:cubicBezTo>
                  <a:pt x="10589644" y="1355371"/>
                  <a:pt x="10594726" y="1356803"/>
                  <a:pt x="10600053" y="1357519"/>
                </a:cubicBezTo>
                <a:cubicBezTo>
                  <a:pt x="10607949" y="1403716"/>
                  <a:pt x="10571150" y="1377445"/>
                  <a:pt x="10573845" y="1415142"/>
                </a:cubicBezTo>
                <a:cubicBezTo>
                  <a:pt x="10581446" y="1412447"/>
                  <a:pt x="10582282" y="1420708"/>
                  <a:pt x="10582822" y="1429383"/>
                </a:cubicBezTo>
                <a:cubicBezTo>
                  <a:pt x="10602685" y="1418673"/>
                  <a:pt x="10601850" y="1374511"/>
                  <a:pt x="10626499" y="1371879"/>
                </a:cubicBezTo>
                <a:cubicBezTo>
                  <a:pt x="10607949" y="1307378"/>
                  <a:pt x="10602025" y="1309652"/>
                  <a:pt x="10599456" y="1228221"/>
                </a:cubicBezTo>
                <a:cubicBezTo>
                  <a:pt x="10622667" y="1223911"/>
                  <a:pt x="10606693" y="1283984"/>
                  <a:pt x="10634879" y="1271238"/>
                </a:cubicBezTo>
                <a:cubicBezTo>
                  <a:pt x="10647920" y="1264900"/>
                  <a:pt x="10631343" y="1252870"/>
                  <a:pt x="10634697" y="1228038"/>
                </a:cubicBezTo>
                <a:cubicBezTo>
                  <a:pt x="10647141" y="1229295"/>
                  <a:pt x="10659649" y="1230193"/>
                  <a:pt x="10660961" y="1213678"/>
                </a:cubicBezTo>
                <a:close/>
                <a:moveTo>
                  <a:pt x="1315099" y="1213677"/>
                </a:moveTo>
                <a:cubicBezTo>
                  <a:pt x="1316412" y="1230192"/>
                  <a:pt x="1328920" y="1229294"/>
                  <a:pt x="1341363" y="1228037"/>
                </a:cubicBezTo>
                <a:cubicBezTo>
                  <a:pt x="1344718" y="1252869"/>
                  <a:pt x="1328140" y="1264899"/>
                  <a:pt x="1341182" y="1271237"/>
                </a:cubicBezTo>
                <a:cubicBezTo>
                  <a:pt x="1369368" y="1283983"/>
                  <a:pt x="1353394" y="1223910"/>
                  <a:pt x="1376606" y="1228220"/>
                </a:cubicBezTo>
                <a:cubicBezTo>
                  <a:pt x="1374036" y="1309651"/>
                  <a:pt x="1368112" y="1307377"/>
                  <a:pt x="1349562" y="1371878"/>
                </a:cubicBezTo>
                <a:cubicBezTo>
                  <a:pt x="1374212" y="1374510"/>
                  <a:pt x="1373376" y="1418672"/>
                  <a:pt x="1393240" y="1429382"/>
                </a:cubicBezTo>
                <a:cubicBezTo>
                  <a:pt x="1393780" y="1420707"/>
                  <a:pt x="1394616" y="1412446"/>
                  <a:pt x="1402215" y="1415141"/>
                </a:cubicBezTo>
                <a:cubicBezTo>
                  <a:pt x="1404911" y="1377444"/>
                  <a:pt x="1368112" y="1403715"/>
                  <a:pt x="1376008" y="1357518"/>
                </a:cubicBezTo>
                <a:cubicBezTo>
                  <a:pt x="1381336" y="1356802"/>
                  <a:pt x="1386416" y="1355370"/>
                  <a:pt x="1384864" y="1343284"/>
                </a:cubicBezTo>
                <a:lnTo>
                  <a:pt x="1402454" y="1343340"/>
                </a:lnTo>
                <a:cubicBezTo>
                  <a:pt x="1397732" y="1417352"/>
                  <a:pt x="1460436" y="1382652"/>
                  <a:pt x="1481380" y="1415443"/>
                </a:cubicBezTo>
                <a:cubicBezTo>
                  <a:pt x="1458988" y="1447729"/>
                  <a:pt x="1439068" y="1457381"/>
                  <a:pt x="1419928" y="1456961"/>
                </a:cubicBezTo>
                <a:cubicBezTo>
                  <a:pt x="1413548" y="1456821"/>
                  <a:pt x="1407256" y="1455561"/>
                  <a:pt x="1400984" y="1453649"/>
                </a:cubicBezTo>
                <a:cubicBezTo>
                  <a:pt x="1375908" y="1445997"/>
                  <a:pt x="1351208" y="1427881"/>
                  <a:pt x="1322876" y="1429081"/>
                </a:cubicBezTo>
                <a:cubicBezTo>
                  <a:pt x="1326584" y="1360690"/>
                  <a:pt x="1322694" y="1354949"/>
                  <a:pt x="1349800" y="1314318"/>
                </a:cubicBezTo>
                <a:cubicBezTo>
                  <a:pt x="1321802" y="1315876"/>
                  <a:pt x="1293856" y="1244194"/>
                  <a:pt x="1315099" y="1213677"/>
                </a:cubicBezTo>
                <a:close/>
                <a:moveTo>
                  <a:pt x="10705060" y="1213383"/>
                </a:moveTo>
                <a:cubicBezTo>
                  <a:pt x="10716191" y="1216851"/>
                  <a:pt x="10714036" y="1241865"/>
                  <a:pt x="10705179" y="1242103"/>
                </a:cubicBezTo>
                <a:cubicBezTo>
                  <a:pt x="10706674" y="1268550"/>
                  <a:pt x="10735037" y="1250835"/>
                  <a:pt x="10740483" y="1270705"/>
                </a:cubicBezTo>
                <a:cubicBezTo>
                  <a:pt x="10734861" y="1289971"/>
                  <a:pt x="10721876" y="1297509"/>
                  <a:pt x="10705481" y="1299544"/>
                </a:cubicBezTo>
                <a:cubicBezTo>
                  <a:pt x="10711825" y="1255207"/>
                  <a:pt x="10675083" y="1282188"/>
                  <a:pt x="10687590" y="1227743"/>
                </a:cubicBezTo>
                <a:cubicBezTo>
                  <a:pt x="10697760" y="1229954"/>
                  <a:pt x="10703207" y="1224690"/>
                  <a:pt x="10705060" y="1213383"/>
                </a:cubicBezTo>
                <a:close/>
                <a:moveTo>
                  <a:pt x="1271000" y="1213382"/>
                </a:moveTo>
                <a:cubicBezTo>
                  <a:pt x="1272854" y="1224689"/>
                  <a:pt x="1278300" y="1229953"/>
                  <a:pt x="1288472" y="1227742"/>
                </a:cubicBezTo>
                <a:cubicBezTo>
                  <a:pt x="1300978" y="1282187"/>
                  <a:pt x="1264236" y="1255206"/>
                  <a:pt x="1270579" y="1299543"/>
                </a:cubicBezTo>
                <a:cubicBezTo>
                  <a:pt x="1254186" y="1297508"/>
                  <a:pt x="1241200" y="1289970"/>
                  <a:pt x="1235578" y="1270704"/>
                </a:cubicBezTo>
                <a:cubicBezTo>
                  <a:pt x="1241023" y="1250834"/>
                  <a:pt x="1269388" y="1268549"/>
                  <a:pt x="1270882" y="1242102"/>
                </a:cubicBezTo>
                <a:cubicBezTo>
                  <a:pt x="1262024" y="1241864"/>
                  <a:pt x="1259870" y="1216850"/>
                  <a:pt x="1271000" y="1213382"/>
                </a:cubicBezTo>
                <a:close/>
                <a:moveTo>
                  <a:pt x="11645742" y="1194344"/>
                </a:moveTo>
                <a:cubicBezTo>
                  <a:pt x="11648414" y="1193320"/>
                  <a:pt x="11651699" y="1193290"/>
                  <a:pt x="11655768" y="1194531"/>
                </a:cubicBezTo>
                <a:lnTo>
                  <a:pt x="11656069" y="1266452"/>
                </a:lnTo>
                <a:lnTo>
                  <a:pt x="11658599" y="1266023"/>
                </a:lnTo>
                <a:lnTo>
                  <a:pt x="11658599" y="1434933"/>
                </a:lnTo>
                <a:lnTo>
                  <a:pt x="11647670" y="1434506"/>
                </a:lnTo>
                <a:cubicBezTo>
                  <a:pt x="11569623" y="1420983"/>
                  <a:pt x="11489247" y="1381687"/>
                  <a:pt x="11410086" y="1368292"/>
                </a:cubicBezTo>
                <a:cubicBezTo>
                  <a:pt x="11354084" y="1429622"/>
                  <a:pt x="11239322" y="1383067"/>
                  <a:pt x="11216223" y="1340408"/>
                </a:cubicBezTo>
                <a:cubicBezTo>
                  <a:pt x="11214791" y="1299959"/>
                  <a:pt x="11237588" y="1298822"/>
                  <a:pt x="11260026" y="1297088"/>
                </a:cubicBezTo>
                <a:cubicBezTo>
                  <a:pt x="11252425" y="1285542"/>
                  <a:pt x="11254637" y="1257777"/>
                  <a:pt x="11242255" y="1254127"/>
                </a:cubicBezTo>
                <a:cubicBezTo>
                  <a:pt x="11256012" y="1243121"/>
                  <a:pt x="11255120" y="1208477"/>
                  <a:pt x="11277195" y="1210870"/>
                </a:cubicBezTo>
                <a:cubicBezTo>
                  <a:pt x="11275819" y="1275667"/>
                  <a:pt x="11255296" y="1243121"/>
                  <a:pt x="11268940" y="1311448"/>
                </a:cubicBezTo>
                <a:cubicBezTo>
                  <a:pt x="11393937" y="1256583"/>
                  <a:pt x="11503309" y="1270466"/>
                  <a:pt x="11620765" y="1266753"/>
                </a:cubicBezTo>
                <a:cubicBezTo>
                  <a:pt x="11638354" y="1257382"/>
                  <a:pt x="11627038" y="1201512"/>
                  <a:pt x="11645742" y="1194344"/>
                </a:cubicBezTo>
                <a:close/>
                <a:moveTo>
                  <a:pt x="330318" y="1194343"/>
                </a:moveTo>
                <a:cubicBezTo>
                  <a:pt x="349023" y="1201511"/>
                  <a:pt x="337706" y="1257381"/>
                  <a:pt x="355296" y="1266752"/>
                </a:cubicBezTo>
                <a:cubicBezTo>
                  <a:pt x="472752" y="1270465"/>
                  <a:pt x="582124" y="1256582"/>
                  <a:pt x="707120" y="1311447"/>
                </a:cubicBezTo>
                <a:cubicBezTo>
                  <a:pt x="720766" y="1243120"/>
                  <a:pt x="700242" y="1275666"/>
                  <a:pt x="698866" y="1210869"/>
                </a:cubicBezTo>
                <a:cubicBezTo>
                  <a:pt x="720940" y="1208476"/>
                  <a:pt x="720050" y="1243120"/>
                  <a:pt x="733806" y="1254126"/>
                </a:cubicBezTo>
                <a:cubicBezTo>
                  <a:pt x="721424" y="1257776"/>
                  <a:pt x="723636" y="1285541"/>
                  <a:pt x="716036" y="1297087"/>
                </a:cubicBezTo>
                <a:cubicBezTo>
                  <a:pt x="738472" y="1298821"/>
                  <a:pt x="761270" y="1299958"/>
                  <a:pt x="759838" y="1340407"/>
                </a:cubicBezTo>
                <a:cubicBezTo>
                  <a:pt x="736740" y="1383066"/>
                  <a:pt x="621978" y="1429621"/>
                  <a:pt x="565976" y="1368291"/>
                </a:cubicBezTo>
                <a:cubicBezTo>
                  <a:pt x="460428" y="1386151"/>
                  <a:pt x="352720" y="1450056"/>
                  <a:pt x="251250" y="1437523"/>
                </a:cubicBezTo>
                <a:cubicBezTo>
                  <a:pt x="217422" y="1433346"/>
                  <a:pt x="184292" y="1420676"/>
                  <a:pt x="152160" y="1394977"/>
                </a:cubicBezTo>
                <a:cubicBezTo>
                  <a:pt x="153116" y="1420763"/>
                  <a:pt x="143240" y="1428421"/>
                  <a:pt x="125596" y="1423515"/>
                </a:cubicBezTo>
                <a:cubicBezTo>
                  <a:pt x="126368" y="1398626"/>
                  <a:pt x="123798" y="1378820"/>
                  <a:pt x="117096" y="1366137"/>
                </a:cubicBezTo>
                <a:cubicBezTo>
                  <a:pt x="152814" y="1351475"/>
                  <a:pt x="157544" y="1375949"/>
                  <a:pt x="178784" y="1337599"/>
                </a:cubicBezTo>
                <a:cubicBezTo>
                  <a:pt x="163404" y="1310430"/>
                  <a:pt x="151500" y="1357160"/>
                  <a:pt x="143724" y="1308696"/>
                </a:cubicBezTo>
                <a:cubicBezTo>
                  <a:pt x="232636" y="1255206"/>
                  <a:pt x="221448" y="1245872"/>
                  <a:pt x="319992" y="1266451"/>
                </a:cubicBezTo>
                <a:lnTo>
                  <a:pt x="320292" y="1194530"/>
                </a:lnTo>
                <a:cubicBezTo>
                  <a:pt x="324361" y="1193289"/>
                  <a:pt x="327646" y="1193319"/>
                  <a:pt x="330318" y="1194343"/>
                </a:cubicBezTo>
                <a:close/>
                <a:moveTo>
                  <a:pt x="7940541" y="1168927"/>
                </a:moveTo>
                <a:cubicBezTo>
                  <a:pt x="7923306" y="1165963"/>
                  <a:pt x="7910652" y="1170505"/>
                  <a:pt x="7906613" y="1188841"/>
                </a:cubicBezTo>
                <a:lnTo>
                  <a:pt x="7906054" y="1201558"/>
                </a:lnTo>
                <a:lnTo>
                  <a:pt x="7906549" y="1202699"/>
                </a:lnTo>
                <a:cubicBezTo>
                  <a:pt x="7909948" y="1205217"/>
                  <a:pt x="7914460" y="1206649"/>
                  <a:pt x="7920549" y="1206582"/>
                </a:cubicBezTo>
                <a:lnTo>
                  <a:pt x="7940726" y="1202187"/>
                </a:lnTo>
                <a:close/>
                <a:moveTo>
                  <a:pt x="4035519" y="1168926"/>
                </a:moveTo>
                <a:lnTo>
                  <a:pt x="4035334" y="1202188"/>
                </a:lnTo>
                <a:lnTo>
                  <a:pt x="4055511" y="1206583"/>
                </a:lnTo>
                <a:cubicBezTo>
                  <a:pt x="4061600" y="1206650"/>
                  <a:pt x="4066112" y="1205218"/>
                  <a:pt x="4069512" y="1202700"/>
                </a:cubicBezTo>
                <a:lnTo>
                  <a:pt x="4070006" y="1201560"/>
                </a:lnTo>
                <a:lnTo>
                  <a:pt x="4069447" y="1188840"/>
                </a:lnTo>
                <a:cubicBezTo>
                  <a:pt x="4065408" y="1170504"/>
                  <a:pt x="4052753" y="1165962"/>
                  <a:pt x="4035519" y="1168926"/>
                </a:cubicBezTo>
                <a:close/>
                <a:moveTo>
                  <a:pt x="8096849" y="1145536"/>
                </a:moveTo>
                <a:cubicBezTo>
                  <a:pt x="8091738" y="1147218"/>
                  <a:pt x="8086791" y="1153668"/>
                  <a:pt x="8081511" y="1168267"/>
                </a:cubicBezTo>
                <a:cubicBezTo>
                  <a:pt x="8095268" y="1169523"/>
                  <a:pt x="8112022" y="1166169"/>
                  <a:pt x="8108014" y="1196868"/>
                </a:cubicBezTo>
                <a:cubicBezTo>
                  <a:pt x="8086116" y="1194833"/>
                  <a:pt x="8065292" y="1194355"/>
                  <a:pt x="8064155" y="1225827"/>
                </a:cubicBezTo>
                <a:cubicBezTo>
                  <a:pt x="8115791" y="1234923"/>
                  <a:pt x="8126445" y="1169046"/>
                  <a:pt x="8160907" y="1225350"/>
                </a:cubicBezTo>
                <a:lnTo>
                  <a:pt x="8160668" y="1167909"/>
                </a:lnTo>
                <a:cubicBezTo>
                  <a:pt x="8128989" y="1178364"/>
                  <a:pt x="8112183" y="1140490"/>
                  <a:pt x="8096849" y="1145536"/>
                </a:cubicBezTo>
                <a:close/>
                <a:moveTo>
                  <a:pt x="3879211" y="1145534"/>
                </a:moveTo>
                <a:cubicBezTo>
                  <a:pt x="3863878" y="1140489"/>
                  <a:pt x="3847072" y="1178363"/>
                  <a:pt x="3815392" y="1167908"/>
                </a:cubicBezTo>
                <a:lnTo>
                  <a:pt x="3815153" y="1225349"/>
                </a:lnTo>
                <a:cubicBezTo>
                  <a:pt x="3849615" y="1169045"/>
                  <a:pt x="3860269" y="1234922"/>
                  <a:pt x="3911906" y="1225826"/>
                </a:cubicBezTo>
                <a:cubicBezTo>
                  <a:pt x="3910768" y="1194354"/>
                  <a:pt x="3889944" y="1194832"/>
                  <a:pt x="3868046" y="1196867"/>
                </a:cubicBezTo>
                <a:cubicBezTo>
                  <a:pt x="3864038" y="1166168"/>
                  <a:pt x="3880792" y="1169522"/>
                  <a:pt x="3894550" y="1168266"/>
                </a:cubicBezTo>
                <a:cubicBezTo>
                  <a:pt x="3889270" y="1153667"/>
                  <a:pt x="3884322" y="1147217"/>
                  <a:pt x="3879211" y="1145534"/>
                </a:cubicBezTo>
                <a:close/>
                <a:moveTo>
                  <a:pt x="8556091" y="1143160"/>
                </a:moveTo>
                <a:cubicBezTo>
                  <a:pt x="8566689" y="1138978"/>
                  <a:pt x="8576097" y="1147204"/>
                  <a:pt x="8574483" y="1180290"/>
                </a:cubicBezTo>
                <a:lnTo>
                  <a:pt x="8530567" y="1180473"/>
                </a:lnTo>
                <a:cubicBezTo>
                  <a:pt x="8533707" y="1163930"/>
                  <a:pt x="8545494" y="1147341"/>
                  <a:pt x="8556091" y="1143160"/>
                </a:cubicBezTo>
                <a:close/>
                <a:moveTo>
                  <a:pt x="3419969" y="1143159"/>
                </a:moveTo>
                <a:cubicBezTo>
                  <a:pt x="3430567" y="1147340"/>
                  <a:pt x="3442353" y="1163929"/>
                  <a:pt x="3445494" y="1180472"/>
                </a:cubicBezTo>
                <a:lnTo>
                  <a:pt x="3401578" y="1180289"/>
                </a:lnTo>
                <a:cubicBezTo>
                  <a:pt x="3399963" y="1147203"/>
                  <a:pt x="3409372" y="1138977"/>
                  <a:pt x="3419969" y="1143159"/>
                </a:cubicBezTo>
                <a:close/>
                <a:moveTo>
                  <a:pt x="9595705" y="1097669"/>
                </a:moveTo>
                <a:cubicBezTo>
                  <a:pt x="9584920" y="1098544"/>
                  <a:pt x="9576975" y="1106187"/>
                  <a:pt x="9569107" y="1132542"/>
                </a:cubicBezTo>
                <a:cubicBezTo>
                  <a:pt x="9597645" y="1131167"/>
                  <a:pt x="9623200" y="1124948"/>
                  <a:pt x="9639357" y="1103407"/>
                </a:cubicBezTo>
                <a:cubicBezTo>
                  <a:pt x="9620119" y="1102688"/>
                  <a:pt x="9606491" y="1096795"/>
                  <a:pt x="9595705" y="1097669"/>
                </a:cubicBezTo>
                <a:close/>
                <a:moveTo>
                  <a:pt x="2380356" y="1097668"/>
                </a:moveTo>
                <a:cubicBezTo>
                  <a:pt x="2369570" y="1096794"/>
                  <a:pt x="2355942" y="1102687"/>
                  <a:pt x="2336704" y="1103406"/>
                </a:cubicBezTo>
                <a:cubicBezTo>
                  <a:pt x="2352860" y="1124947"/>
                  <a:pt x="2378416" y="1131166"/>
                  <a:pt x="2406954" y="1132541"/>
                </a:cubicBezTo>
                <a:cubicBezTo>
                  <a:pt x="2399086" y="1106186"/>
                  <a:pt x="2391142" y="1098543"/>
                  <a:pt x="2380356" y="1097668"/>
                </a:cubicBezTo>
                <a:close/>
                <a:moveTo>
                  <a:pt x="9727308" y="1088746"/>
                </a:moveTo>
                <a:cubicBezTo>
                  <a:pt x="9707741" y="1099877"/>
                  <a:pt x="9679561" y="1097182"/>
                  <a:pt x="9674655" y="1132065"/>
                </a:cubicBezTo>
                <a:cubicBezTo>
                  <a:pt x="9700925" y="1131644"/>
                  <a:pt x="9728326" y="1133145"/>
                  <a:pt x="9727308" y="1088746"/>
                </a:cubicBezTo>
                <a:close/>
                <a:moveTo>
                  <a:pt x="2248752" y="1088745"/>
                </a:moveTo>
                <a:cubicBezTo>
                  <a:pt x="2247736" y="1133144"/>
                  <a:pt x="2275136" y="1131643"/>
                  <a:pt x="2301408" y="1132064"/>
                </a:cubicBezTo>
                <a:cubicBezTo>
                  <a:pt x="2296499" y="1097181"/>
                  <a:pt x="2268320" y="1099876"/>
                  <a:pt x="2248752" y="1088745"/>
                </a:cubicBezTo>
                <a:close/>
                <a:moveTo>
                  <a:pt x="11252082" y="1074802"/>
                </a:moveTo>
                <a:cubicBezTo>
                  <a:pt x="11268533" y="1067869"/>
                  <a:pt x="11300607" y="1095266"/>
                  <a:pt x="11329553" y="1081264"/>
                </a:cubicBezTo>
                <a:cubicBezTo>
                  <a:pt x="11332902" y="1105562"/>
                  <a:pt x="11322788" y="1108489"/>
                  <a:pt x="11312077" y="1110110"/>
                </a:cubicBezTo>
                <a:cubicBezTo>
                  <a:pt x="11312322" y="1124049"/>
                  <a:pt x="11322851" y="1121116"/>
                  <a:pt x="11329729" y="1124345"/>
                </a:cubicBezTo>
                <a:cubicBezTo>
                  <a:pt x="11324390" y="1142292"/>
                  <a:pt x="11317794" y="1150232"/>
                  <a:pt x="11310507" y="1151853"/>
                </a:cubicBezTo>
                <a:cubicBezTo>
                  <a:pt x="11288640" y="1156721"/>
                  <a:pt x="11260561" y="1104783"/>
                  <a:pt x="11241533" y="1095982"/>
                </a:cubicBezTo>
                <a:cubicBezTo>
                  <a:pt x="11242850" y="1083238"/>
                  <a:pt x="11246598" y="1077113"/>
                  <a:pt x="11252082" y="1074802"/>
                </a:cubicBezTo>
                <a:close/>
                <a:moveTo>
                  <a:pt x="723979" y="1074801"/>
                </a:moveTo>
                <a:cubicBezTo>
                  <a:pt x="729463" y="1077112"/>
                  <a:pt x="733210" y="1083237"/>
                  <a:pt x="734528" y="1095981"/>
                </a:cubicBezTo>
                <a:cubicBezTo>
                  <a:pt x="715500" y="1104782"/>
                  <a:pt x="687420" y="1156720"/>
                  <a:pt x="665556" y="1151852"/>
                </a:cubicBezTo>
                <a:cubicBezTo>
                  <a:pt x="658268" y="1150231"/>
                  <a:pt x="651672" y="1142291"/>
                  <a:pt x="646332" y="1124344"/>
                </a:cubicBezTo>
                <a:cubicBezTo>
                  <a:pt x="653210" y="1121115"/>
                  <a:pt x="663740" y="1124048"/>
                  <a:pt x="663984" y="1110109"/>
                </a:cubicBezTo>
                <a:cubicBezTo>
                  <a:pt x="653272" y="1108488"/>
                  <a:pt x="643160" y="1105561"/>
                  <a:pt x="646508" y="1081263"/>
                </a:cubicBezTo>
                <a:cubicBezTo>
                  <a:pt x="675455" y="1095265"/>
                  <a:pt x="707528" y="1067868"/>
                  <a:pt x="723979" y="1074801"/>
                </a:cubicBezTo>
                <a:close/>
                <a:moveTo>
                  <a:pt x="9501087" y="1060092"/>
                </a:moveTo>
                <a:cubicBezTo>
                  <a:pt x="9497854" y="1059401"/>
                  <a:pt x="9494107" y="1059566"/>
                  <a:pt x="9489529" y="1061106"/>
                </a:cubicBezTo>
                <a:cubicBezTo>
                  <a:pt x="9488153" y="1097126"/>
                  <a:pt x="9503173" y="1105857"/>
                  <a:pt x="9516151" y="1118484"/>
                </a:cubicBezTo>
                <a:cubicBezTo>
                  <a:pt x="9515674" y="1098621"/>
                  <a:pt x="9520103" y="1086892"/>
                  <a:pt x="9524770" y="1075340"/>
                </a:cubicBezTo>
                <a:cubicBezTo>
                  <a:pt x="9515842" y="1071934"/>
                  <a:pt x="9510783" y="1062164"/>
                  <a:pt x="9501087" y="1060092"/>
                </a:cubicBezTo>
                <a:close/>
                <a:moveTo>
                  <a:pt x="2474974" y="1060091"/>
                </a:moveTo>
                <a:cubicBezTo>
                  <a:pt x="2465278" y="1062163"/>
                  <a:pt x="2460220" y="1071933"/>
                  <a:pt x="2451292" y="1075339"/>
                </a:cubicBezTo>
                <a:cubicBezTo>
                  <a:pt x="2455958" y="1086891"/>
                  <a:pt x="2460387" y="1098620"/>
                  <a:pt x="2459909" y="1118483"/>
                </a:cubicBezTo>
                <a:cubicBezTo>
                  <a:pt x="2472888" y="1105856"/>
                  <a:pt x="2487908" y="1097125"/>
                  <a:pt x="2486532" y="1061105"/>
                </a:cubicBezTo>
                <a:cubicBezTo>
                  <a:pt x="2481954" y="1059565"/>
                  <a:pt x="2478206" y="1059400"/>
                  <a:pt x="2474974" y="1060091"/>
                </a:cubicBezTo>
                <a:close/>
                <a:moveTo>
                  <a:pt x="8787876" y="1033039"/>
                </a:moveTo>
                <a:cubicBezTo>
                  <a:pt x="8770681" y="1031408"/>
                  <a:pt x="8756978" y="1035432"/>
                  <a:pt x="8758773" y="1064510"/>
                </a:cubicBezTo>
                <a:cubicBezTo>
                  <a:pt x="8768060" y="1068879"/>
                  <a:pt x="8775671" y="1070607"/>
                  <a:pt x="8782357" y="1070402"/>
                </a:cubicBezTo>
                <a:cubicBezTo>
                  <a:pt x="8789043" y="1070197"/>
                  <a:pt x="8794805" y="1068059"/>
                  <a:pt x="8800396" y="1064699"/>
                </a:cubicBezTo>
                <a:cubicBezTo>
                  <a:pt x="8811571" y="1057971"/>
                  <a:pt x="8822074" y="1046350"/>
                  <a:pt x="8837936" y="1035495"/>
                </a:cubicBezTo>
                <a:cubicBezTo>
                  <a:pt x="8825758" y="1041956"/>
                  <a:pt x="8805071" y="1034670"/>
                  <a:pt x="8787876" y="1033039"/>
                </a:cubicBezTo>
                <a:close/>
                <a:moveTo>
                  <a:pt x="3188185" y="1033038"/>
                </a:moveTo>
                <a:cubicBezTo>
                  <a:pt x="3170990" y="1034669"/>
                  <a:pt x="3150302" y="1041955"/>
                  <a:pt x="3138125" y="1035494"/>
                </a:cubicBezTo>
                <a:cubicBezTo>
                  <a:pt x="3153987" y="1046349"/>
                  <a:pt x="3164489" y="1057970"/>
                  <a:pt x="3175665" y="1064698"/>
                </a:cubicBezTo>
                <a:cubicBezTo>
                  <a:pt x="3181256" y="1068058"/>
                  <a:pt x="3187018" y="1070196"/>
                  <a:pt x="3193704" y="1070401"/>
                </a:cubicBezTo>
                <a:cubicBezTo>
                  <a:pt x="3200391" y="1070606"/>
                  <a:pt x="3208001" y="1068878"/>
                  <a:pt x="3217289" y="1064509"/>
                </a:cubicBezTo>
                <a:cubicBezTo>
                  <a:pt x="3219082" y="1035431"/>
                  <a:pt x="3205380" y="1031407"/>
                  <a:pt x="3188185" y="1033038"/>
                </a:cubicBezTo>
                <a:close/>
                <a:moveTo>
                  <a:pt x="8616998" y="1020975"/>
                </a:moveTo>
                <a:cubicBezTo>
                  <a:pt x="8599773" y="1026445"/>
                  <a:pt x="8615680" y="1085425"/>
                  <a:pt x="8600389" y="1094010"/>
                </a:cubicBezTo>
                <a:cubicBezTo>
                  <a:pt x="8617802" y="1098137"/>
                  <a:pt x="8617865" y="1074624"/>
                  <a:pt x="8626842" y="1065170"/>
                </a:cubicBezTo>
                <a:cubicBezTo>
                  <a:pt x="8649393" y="1072532"/>
                  <a:pt x="8657773" y="1084078"/>
                  <a:pt x="8670758" y="1050634"/>
                </a:cubicBezTo>
                <a:cubicBezTo>
                  <a:pt x="8655198" y="1042317"/>
                  <a:pt x="8619121" y="1068286"/>
                  <a:pt x="8617802" y="1036512"/>
                </a:cubicBezTo>
                <a:cubicBezTo>
                  <a:pt x="8623248" y="1035614"/>
                  <a:pt x="8628211" y="1034358"/>
                  <a:pt x="8626597" y="1022209"/>
                </a:cubicBezTo>
                <a:cubicBezTo>
                  <a:pt x="8622597" y="1020504"/>
                  <a:pt x="8619459" y="1020193"/>
                  <a:pt x="8616998" y="1020975"/>
                </a:cubicBezTo>
                <a:close/>
                <a:moveTo>
                  <a:pt x="3359062" y="1020974"/>
                </a:moveTo>
                <a:cubicBezTo>
                  <a:pt x="3356602" y="1020192"/>
                  <a:pt x="3353465" y="1020503"/>
                  <a:pt x="3349464" y="1022208"/>
                </a:cubicBezTo>
                <a:cubicBezTo>
                  <a:pt x="3347850" y="1034357"/>
                  <a:pt x="3352813" y="1035613"/>
                  <a:pt x="3358259" y="1036511"/>
                </a:cubicBezTo>
                <a:cubicBezTo>
                  <a:pt x="3356939" y="1068285"/>
                  <a:pt x="3320863" y="1042316"/>
                  <a:pt x="3305303" y="1050633"/>
                </a:cubicBezTo>
                <a:cubicBezTo>
                  <a:pt x="3318288" y="1084077"/>
                  <a:pt x="3326668" y="1072531"/>
                  <a:pt x="3349219" y="1065169"/>
                </a:cubicBezTo>
                <a:cubicBezTo>
                  <a:pt x="3358196" y="1074623"/>
                  <a:pt x="3358259" y="1098136"/>
                  <a:pt x="3375672" y="1094009"/>
                </a:cubicBezTo>
                <a:cubicBezTo>
                  <a:pt x="3360380" y="1085424"/>
                  <a:pt x="3376288" y="1026444"/>
                  <a:pt x="3359062" y="1020974"/>
                </a:cubicBezTo>
                <a:close/>
                <a:moveTo>
                  <a:pt x="8512016" y="993909"/>
                </a:moveTo>
                <a:cubicBezTo>
                  <a:pt x="8524165" y="1051645"/>
                  <a:pt x="8514950" y="1031782"/>
                  <a:pt x="8485809" y="1022868"/>
                </a:cubicBezTo>
                <a:cubicBezTo>
                  <a:pt x="8472284" y="1073845"/>
                  <a:pt x="8515666" y="1031305"/>
                  <a:pt x="8512374" y="1065710"/>
                </a:cubicBezTo>
                <a:cubicBezTo>
                  <a:pt x="8507468" y="1065710"/>
                  <a:pt x="8502380" y="1077438"/>
                  <a:pt x="8512437" y="1080070"/>
                </a:cubicBezTo>
                <a:cubicBezTo>
                  <a:pt x="8521709" y="1047637"/>
                  <a:pt x="8545285" y="1038064"/>
                  <a:pt x="8556052" y="1007968"/>
                </a:cubicBezTo>
                <a:cubicBezTo>
                  <a:pt x="8535711" y="1012755"/>
                  <a:pt x="8522249" y="1005813"/>
                  <a:pt x="8512016" y="993909"/>
                </a:cubicBezTo>
                <a:close/>
                <a:moveTo>
                  <a:pt x="3464045" y="993908"/>
                </a:moveTo>
                <a:cubicBezTo>
                  <a:pt x="3453811" y="1005812"/>
                  <a:pt x="3440350" y="1012754"/>
                  <a:pt x="3420009" y="1007967"/>
                </a:cubicBezTo>
                <a:cubicBezTo>
                  <a:pt x="3430776" y="1038063"/>
                  <a:pt x="3454352" y="1047636"/>
                  <a:pt x="3463624" y="1080069"/>
                </a:cubicBezTo>
                <a:cubicBezTo>
                  <a:pt x="3473681" y="1077437"/>
                  <a:pt x="3468593" y="1065709"/>
                  <a:pt x="3463686" y="1065709"/>
                </a:cubicBezTo>
                <a:cubicBezTo>
                  <a:pt x="3460394" y="1031304"/>
                  <a:pt x="3503777" y="1073844"/>
                  <a:pt x="3490252" y="1022867"/>
                </a:cubicBezTo>
                <a:cubicBezTo>
                  <a:pt x="3461111" y="1031781"/>
                  <a:pt x="3451895" y="1051644"/>
                  <a:pt x="3464045" y="993908"/>
                </a:cubicBezTo>
                <a:close/>
                <a:moveTo>
                  <a:pt x="8423179" y="978569"/>
                </a:moveTo>
                <a:lnTo>
                  <a:pt x="8423883" y="979970"/>
                </a:lnTo>
                <a:lnTo>
                  <a:pt x="8421885" y="980347"/>
                </a:lnTo>
                <a:close/>
                <a:moveTo>
                  <a:pt x="3552882" y="978568"/>
                </a:moveTo>
                <a:lnTo>
                  <a:pt x="3554176" y="980346"/>
                </a:lnTo>
                <a:lnTo>
                  <a:pt x="3552177" y="979969"/>
                </a:lnTo>
                <a:close/>
                <a:moveTo>
                  <a:pt x="8534156" y="926676"/>
                </a:moveTo>
                <a:cubicBezTo>
                  <a:pt x="8516634" y="929067"/>
                  <a:pt x="8502147" y="936930"/>
                  <a:pt x="8494189" y="950885"/>
                </a:cubicBezTo>
                <a:cubicBezTo>
                  <a:pt x="8510818" y="957230"/>
                  <a:pt x="8547138" y="931085"/>
                  <a:pt x="8538281" y="979310"/>
                </a:cubicBezTo>
                <a:cubicBezTo>
                  <a:pt x="8565506" y="989901"/>
                  <a:pt x="8554978" y="939999"/>
                  <a:pt x="8582203" y="950470"/>
                </a:cubicBezTo>
                <a:cubicBezTo>
                  <a:pt x="8551328" y="1031543"/>
                  <a:pt x="8666511" y="980742"/>
                  <a:pt x="8679370" y="1036211"/>
                </a:cubicBezTo>
                <a:cubicBezTo>
                  <a:pt x="8666583" y="961583"/>
                  <a:pt x="8586717" y="919503"/>
                  <a:pt x="8534156" y="926676"/>
                </a:cubicBezTo>
                <a:close/>
                <a:moveTo>
                  <a:pt x="3441906" y="926675"/>
                </a:moveTo>
                <a:cubicBezTo>
                  <a:pt x="3389344" y="919502"/>
                  <a:pt x="3309478" y="961582"/>
                  <a:pt x="3296691" y="1036210"/>
                </a:cubicBezTo>
                <a:cubicBezTo>
                  <a:pt x="3309550" y="980741"/>
                  <a:pt x="3424733" y="1031542"/>
                  <a:pt x="3393857" y="950469"/>
                </a:cubicBezTo>
                <a:cubicBezTo>
                  <a:pt x="3421083" y="939998"/>
                  <a:pt x="3410555" y="989900"/>
                  <a:pt x="3437780" y="979309"/>
                </a:cubicBezTo>
                <a:cubicBezTo>
                  <a:pt x="3428922" y="931084"/>
                  <a:pt x="3465244" y="957229"/>
                  <a:pt x="3481871" y="950884"/>
                </a:cubicBezTo>
                <a:cubicBezTo>
                  <a:pt x="3473914" y="936929"/>
                  <a:pt x="3459427" y="929066"/>
                  <a:pt x="3441906" y="926675"/>
                </a:cubicBezTo>
                <a:close/>
                <a:moveTo>
                  <a:pt x="10298883" y="916486"/>
                </a:moveTo>
                <a:cubicBezTo>
                  <a:pt x="10309833" y="917792"/>
                  <a:pt x="10324891" y="952638"/>
                  <a:pt x="10325475" y="970993"/>
                </a:cubicBezTo>
                <a:cubicBezTo>
                  <a:pt x="10307880" y="995492"/>
                  <a:pt x="10294612" y="1009551"/>
                  <a:pt x="10278085" y="1015933"/>
                </a:cubicBezTo>
                <a:cubicBezTo>
                  <a:pt x="10269818" y="1019121"/>
                  <a:pt x="10260738" y="1020390"/>
                  <a:pt x="10249895" y="1020084"/>
                </a:cubicBezTo>
                <a:cubicBezTo>
                  <a:pt x="10239051" y="1019779"/>
                  <a:pt x="10226446" y="1017899"/>
                  <a:pt x="10211127" y="1014790"/>
                </a:cubicBezTo>
                <a:cubicBezTo>
                  <a:pt x="10212209" y="988884"/>
                  <a:pt x="10200241" y="984392"/>
                  <a:pt x="10202094" y="957292"/>
                </a:cubicBezTo>
                <a:cubicBezTo>
                  <a:pt x="10242725" y="952443"/>
                  <a:pt x="10315958" y="963750"/>
                  <a:pt x="10289989" y="928214"/>
                </a:cubicBezTo>
                <a:cubicBezTo>
                  <a:pt x="10292039" y="919343"/>
                  <a:pt x="10295233" y="916051"/>
                  <a:pt x="10298883" y="916486"/>
                </a:cubicBezTo>
                <a:close/>
                <a:moveTo>
                  <a:pt x="1677178" y="916485"/>
                </a:moveTo>
                <a:cubicBezTo>
                  <a:pt x="1680828" y="916050"/>
                  <a:pt x="1684022" y="919342"/>
                  <a:pt x="1686072" y="928213"/>
                </a:cubicBezTo>
                <a:cubicBezTo>
                  <a:pt x="1660103" y="963749"/>
                  <a:pt x="1733336" y="952442"/>
                  <a:pt x="1773968" y="957291"/>
                </a:cubicBezTo>
                <a:cubicBezTo>
                  <a:pt x="1775820" y="984391"/>
                  <a:pt x="1763852" y="988883"/>
                  <a:pt x="1764933" y="1014789"/>
                </a:cubicBezTo>
                <a:cubicBezTo>
                  <a:pt x="1749616" y="1017898"/>
                  <a:pt x="1737009" y="1019778"/>
                  <a:pt x="1726166" y="1020083"/>
                </a:cubicBezTo>
                <a:cubicBezTo>
                  <a:pt x="1715324" y="1020389"/>
                  <a:pt x="1706244" y="1019120"/>
                  <a:pt x="1697976" y="1015932"/>
                </a:cubicBezTo>
                <a:cubicBezTo>
                  <a:pt x="1681448" y="1009550"/>
                  <a:pt x="1668180" y="995491"/>
                  <a:pt x="1650586" y="970992"/>
                </a:cubicBezTo>
                <a:cubicBezTo>
                  <a:pt x="1651169" y="952637"/>
                  <a:pt x="1666227" y="917791"/>
                  <a:pt x="1677178" y="916485"/>
                </a:cubicBezTo>
                <a:close/>
                <a:moveTo>
                  <a:pt x="8684354" y="909645"/>
                </a:moveTo>
                <a:cubicBezTo>
                  <a:pt x="8679278" y="908140"/>
                  <a:pt x="8676903" y="910664"/>
                  <a:pt x="8678893" y="921329"/>
                </a:cubicBezTo>
                <a:cubicBezTo>
                  <a:pt x="8722514" y="929049"/>
                  <a:pt x="8669859" y="928748"/>
                  <a:pt x="8670280" y="950049"/>
                </a:cubicBezTo>
                <a:cubicBezTo>
                  <a:pt x="8690979" y="964171"/>
                  <a:pt x="8713656" y="975001"/>
                  <a:pt x="8740825" y="978349"/>
                </a:cubicBezTo>
                <a:cubicBezTo>
                  <a:pt x="8745247" y="957173"/>
                  <a:pt x="8753627" y="942153"/>
                  <a:pt x="8758113" y="920971"/>
                </a:cubicBezTo>
                <a:cubicBezTo>
                  <a:pt x="8739131" y="954940"/>
                  <a:pt x="8699584" y="914161"/>
                  <a:pt x="8684354" y="909645"/>
                </a:cubicBezTo>
                <a:close/>
                <a:moveTo>
                  <a:pt x="3291706" y="909644"/>
                </a:moveTo>
                <a:cubicBezTo>
                  <a:pt x="3276477" y="914160"/>
                  <a:pt x="3236930" y="954939"/>
                  <a:pt x="3217948" y="920970"/>
                </a:cubicBezTo>
                <a:cubicBezTo>
                  <a:pt x="3222434" y="942152"/>
                  <a:pt x="3230813" y="957172"/>
                  <a:pt x="3235236" y="978348"/>
                </a:cubicBezTo>
                <a:cubicBezTo>
                  <a:pt x="3262405" y="975000"/>
                  <a:pt x="3285081" y="964170"/>
                  <a:pt x="3305781" y="950048"/>
                </a:cubicBezTo>
                <a:cubicBezTo>
                  <a:pt x="3306202" y="928747"/>
                  <a:pt x="3253547" y="929048"/>
                  <a:pt x="3297168" y="921328"/>
                </a:cubicBezTo>
                <a:cubicBezTo>
                  <a:pt x="3299158" y="910663"/>
                  <a:pt x="3296783" y="908139"/>
                  <a:pt x="3291706" y="909644"/>
                </a:cubicBezTo>
                <a:close/>
                <a:moveTo>
                  <a:pt x="9594417" y="902659"/>
                </a:moveTo>
                <a:cubicBezTo>
                  <a:pt x="9564622" y="925814"/>
                  <a:pt x="9535003" y="949151"/>
                  <a:pt x="9497846" y="960578"/>
                </a:cubicBezTo>
                <a:cubicBezTo>
                  <a:pt x="9523577" y="972909"/>
                  <a:pt x="9507841" y="982062"/>
                  <a:pt x="9506942" y="1018081"/>
                </a:cubicBezTo>
                <a:cubicBezTo>
                  <a:pt x="9534287" y="1008810"/>
                  <a:pt x="9635644" y="1014488"/>
                  <a:pt x="9595076" y="1046325"/>
                </a:cubicBezTo>
                <a:cubicBezTo>
                  <a:pt x="9628043" y="1061464"/>
                  <a:pt x="9619908" y="1010424"/>
                  <a:pt x="9647793" y="1017422"/>
                </a:cubicBezTo>
                <a:cubicBezTo>
                  <a:pt x="9676331" y="1023170"/>
                  <a:pt x="9676030" y="1076842"/>
                  <a:pt x="9700862" y="1088865"/>
                </a:cubicBezTo>
                <a:cubicBezTo>
                  <a:pt x="9696019" y="1068041"/>
                  <a:pt x="9710793" y="1014551"/>
                  <a:pt x="9691829" y="1017183"/>
                </a:cubicBezTo>
                <a:cubicBezTo>
                  <a:pt x="9672204" y="1017007"/>
                  <a:pt x="9581734" y="958907"/>
                  <a:pt x="9594417" y="902659"/>
                </a:cubicBezTo>
                <a:close/>
                <a:moveTo>
                  <a:pt x="2381644" y="902658"/>
                </a:moveTo>
                <a:cubicBezTo>
                  <a:pt x="2394328" y="958906"/>
                  <a:pt x="2303856" y="1017006"/>
                  <a:pt x="2284231" y="1017182"/>
                </a:cubicBezTo>
                <a:cubicBezTo>
                  <a:pt x="2265268" y="1014550"/>
                  <a:pt x="2280041" y="1068040"/>
                  <a:pt x="2275199" y="1088864"/>
                </a:cubicBezTo>
                <a:cubicBezTo>
                  <a:pt x="2300032" y="1076841"/>
                  <a:pt x="2299730" y="1023169"/>
                  <a:pt x="2328268" y="1017421"/>
                </a:cubicBezTo>
                <a:cubicBezTo>
                  <a:pt x="2356152" y="1010423"/>
                  <a:pt x="2348018" y="1061463"/>
                  <a:pt x="2380984" y="1046324"/>
                </a:cubicBezTo>
                <a:cubicBezTo>
                  <a:pt x="2340416" y="1014487"/>
                  <a:pt x="2441774" y="1008809"/>
                  <a:pt x="2469120" y="1018080"/>
                </a:cubicBezTo>
                <a:cubicBezTo>
                  <a:pt x="2468219" y="982061"/>
                  <a:pt x="2452483" y="972908"/>
                  <a:pt x="2478216" y="960577"/>
                </a:cubicBezTo>
                <a:cubicBezTo>
                  <a:pt x="2441057" y="949150"/>
                  <a:pt x="2411440" y="925813"/>
                  <a:pt x="2381644" y="902658"/>
                </a:cubicBezTo>
                <a:close/>
                <a:moveTo>
                  <a:pt x="10386805" y="899010"/>
                </a:moveTo>
                <a:cubicBezTo>
                  <a:pt x="10390573" y="933535"/>
                  <a:pt x="10370767" y="930425"/>
                  <a:pt x="10378248" y="970754"/>
                </a:cubicBezTo>
                <a:cubicBezTo>
                  <a:pt x="10430903" y="953699"/>
                  <a:pt x="10456388" y="982778"/>
                  <a:pt x="10492709" y="970214"/>
                </a:cubicBezTo>
                <a:cubicBezTo>
                  <a:pt x="10486308" y="1054164"/>
                  <a:pt x="10389675" y="970516"/>
                  <a:pt x="10387338" y="1028252"/>
                </a:cubicBezTo>
                <a:cubicBezTo>
                  <a:pt x="10370585" y="1022152"/>
                  <a:pt x="10365025" y="997377"/>
                  <a:pt x="10343183" y="999651"/>
                </a:cubicBezTo>
                <a:cubicBezTo>
                  <a:pt x="10353058" y="951067"/>
                  <a:pt x="10360534" y="977093"/>
                  <a:pt x="10351620" y="913552"/>
                </a:cubicBezTo>
                <a:cubicBezTo>
                  <a:pt x="10367419" y="915167"/>
                  <a:pt x="10370107" y="895781"/>
                  <a:pt x="10386805" y="899010"/>
                </a:cubicBezTo>
                <a:close/>
                <a:moveTo>
                  <a:pt x="1589256" y="899009"/>
                </a:moveTo>
                <a:cubicBezTo>
                  <a:pt x="1605954" y="895780"/>
                  <a:pt x="1608644" y="915166"/>
                  <a:pt x="1624440" y="913551"/>
                </a:cubicBezTo>
                <a:cubicBezTo>
                  <a:pt x="1615528" y="977092"/>
                  <a:pt x="1623004" y="951066"/>
                  <a:pt x="1632878" y="999650"/>
                </a:cubicBezTo>
                <a:cubicBezTo>
                  <a:pt x="1611036" y="997376"/>
                  <a:pt x="1605476" y="1022151"/>
                  <a:pt x="1588723" y="1028251"/>
                </a:cubicBezTo>
                <a:cubicBezTo>
                  <a:pt x="1586386" y="970515"/>
                  <a:pt x="1489752" y="1054163"/>
                  <a:pt x="1483351" y="970213"/>
                </a:cubicBezTo>
                <a:cubicBezTo>
                  <a:pt x="1519672" y="982777"/>
                  <a:pt x="1545160" y="953698"/>
                  <a:pt x="1597814" y="970753"/>
                </a:cubicBezTo>
                <a:cubicBezTo>
                  <a:pt x="1605294" y="930424"/>
                  <a:pt x="1585488" y="933534"/>
                  <a:pt x="1589256" y="899009"/>
                </a:cubicBezTo>
                <a:close/>
                <a:moveTo>
                  <a:pt x="10492351" y="898470"/>
                </a:moveTo>
                <a:cubicBezTo>
                  <a:pt x="10513590" y="911573"/>
                  <a:pt x="10535130" y="924382"/>
                  <a:pt x="10554158" y="941255"/>
                </a:cubicBezTo>
                <a:cubicBezTo>
                  <a:pt x="10565710" y="889556"/>
                  <a:pt x="10623987" y="966206"/>
                  <a:pt x="10668500" y="912057"/>
                </a:cubicBezTo>
                <a:cubicBezTo>
                  <a:pt x="10667425" y="937900"/>
                  <a:pt x="10679393" y="942273"/>
                  <a:pt x="10677540" y="969316"/>
                </a:cubicBezTo>
                <a:cubicBezTo>
                  <a:pt x="10654083" y="969435"/>
                  <a:pt x="10627216" y="975057"/>
                  <a:pt x="10615789" y="955376"/>
                </a:cubicBezTo>
                <a:cubicBezTo>
                  <a:pt x="10595926" y="963392"/>
                  <a:pt x="10626675" y="977815"/>
                  <a:pt x="10607233" y="998394"/>
                </a:cubicBezTo>
                <a:cubicBezTo>
                  <a:pt x="10598677" y="998156"/>
                  <a:pt x="10600292" y="980868"/>
                  <a:pt x="10598319" y="969674"/>
                </a:cubicBezTo>
                <a:cubicBezTo>
                  <a:pt x="10586409" y="974222"/>
                  <a:pt x="10591139" y="1005694"/>
                  <a:pt x="10589763" y="1027297"/>
                </a:cubicBezTo>
                <a:lnTo>
                  <a:pt x="10554516" y="1027473"/>
                </a:lnTo>
                <a:cubicBezTo>
                  <a:pt x="10553260" y="1001686"/>
                  <a:pt x="10565107" y="997138"/>
                  <a:pt x="10563072" y="969856"/>
                </a:cubicBezTo>
                <a:cubicBezTo>
                  <a:pt x="10532919" y="959265"/>
                  <a:pt x="10552123" y="1028371"/>
                  <a:pt x="10519219" y="1013358"/>
                </a:cubicBezTo>
                <a:cubicBezTo>
                  <a:pt x="10544886" y="963750"/>
                  <a:pt x="10488885" y="956212"/>
                  <a:pt x="10492351" y="898470"/>
                </a:cubicBezTo>
                <a:close/>
                <a:moveTo>
                  <a:pt x="1483710" y="898469"/>
                </a:moveTo>
                <a:cubicBezTo>
                  <a:pt x="1487176" y="956211"/>
                  <a:pt x="1431175" y="963749"/>
                  <a:pt x="1456842" y="1013357"/>
                </a:cubicBezTo>
                <a:cubicBezTo>
                  <a:pt x="1423940" y="1028370"/>
                  <a:pt x="1443142" y="959264"/>
                  <a:pt x="1412990" y="969855"/>
                </a:cubicBezTo>
                <a:cubicBezTo>
                  <a:pt x="1410954" y="997137"/>
                  <a:pt x="1422800" y="1001685"/>
                  <a:pt x="1421546" y="1027472"/>
                </a:cubicBezTo>
                <a:lnTo>
                  <a:pt x="1386298" y="1027296"/>
                </a:lnTo>
                <a:cubicBezTo>
                  <a:pt x="1384922" y="1005693"/>
                  <a:pt x="1389652" y="974221"/>
                  <a:pt x="1377742" y="969673"/>
                </a:cubicBezTo>
                <a:cubicBezTo>
                  <a:pt x="1375770" y="980867"/>
                  <a:pt x="1377384" y="998155"/>
                  <a:pt x="1368828" y="998393"/>
                </a:cubicBezTo>
                <a:cubicBezTo>
                  <a:pt x="1349386" y="977814"/>
                  <a:pt x="1380136" y="963391"/>
                  <a:pt x="1360272" y="955375"/>
                </a:cubicBezTo>
                <a:cubicBezTo>
                  <a:pt x="1348843" y="975056"/>
                  <a:pt x="1321978" y="969434"/>
                  <a:pt x="1298522" y="969315"/>
                </a:cubicBezTo>
                <a:cubicBezTo>
                  <a:pt x="1296667" y="942272"/>
                  <a:pt x="1308636" y="937899"/>
                  <a:pt x="1307560" y="912056"/>
                </a:cubicBezTo>
                <a:cubicBezTo>
                  <a:pt x="1352074" y="966205"/>
                  <a:pt x="1410352" y="889555"/>
                  <a:pt x="1421904" y="941254"/>
                </a:cubicBezTo>
                <a:cubicBezTo>
                  <a:pt x="1440932" y="924381"/>
                  <a:pt x="1462472" y="911572"/>
                  <a:pt x="1483710" y="898469"/>
                </a:cubicBezTo>
                <a:close/>
                <a:moveTo>
                  <a:pt x="8397072" y="894047"/>
                </a:moveTo>
                <a:cubicBezTo>
                  <a:pt x="8366856" y="897697"/>
                  <a:pt x="8336641" y="1003363"/>
                  <a:pt x="8318034" y="937423"/>
                </a:cubicBezTo>
                <a:cubicBezTo>
                  <a:pt x="8328443" y="935030"/>
                  <a:pt x="8343161" y="939760"/>
                  <a:pt x="8344361" y="922943"/>
                </a:cubicBezTo>
                <a:cubicBezTo>
                  <a:pt x="8329762" y="889317"/>
                  <a:pt x="8292901" y="892012"/>
                  <a:pt x="8256227" y="894644"/>
                </a:cubicBezTo>
                <a:cubicBezTo>
                  <a:pt x="8275494" y="931499"/>
                  <a:pt x="8248563" y="976018"/>
                  <a:pt x="8230020" y="937844"/>
                </a:cubicBezTo>
                <a:cubicBezTo>
                  <a:pt x="8234863" y="937844"/>
                  <a:pt x="8239888" y="926116"/>
                  <a:pt x="8229957" y="923484"/>
                </a:cubicBezTo>
                <a:cubicBezTo>
                  <a:pt x="8229479" y="932159"/>
                  <a:pt x="8228700" y="940419"/>
                  <a:pt x="8221219" y="937900"/>
                </a:cubicBezTo>
                <a:lnTo>
                  <a:pt x="8221344" y="966627"/>
                </a:lnTo>
                <a:cubicBezTo>
                  <a:pt x="8236898" y="974706"/>
                  <a:pt x="8272981" y="948975"/>
                  <a:pt x="8274237" y="980623"/>
                </a:cubicBezTo>
                <a:cubicBezTo>
                  <a:pt x="8268012" y="1013477"/>
                  <a:pt x="8213266" y="967821"/>
                  <a:pt x="8221640" y="1024187"/>
                </a:cubicBezTo>
                <a:cubicBezTo>
                  <a:pt x="8250059" y="1054403"/>
                  <a:pt x="8291946" y="1058530"/>
                  <a:pt x="8327369" y="1037945"/>
                </a:cubicBezTo>
                <a:cubicBezTo>
                  <a:pt x="8303730" y="1028616"/>
                  <a:pt x="8272321" y="1032021"/>
                  <a:pt x="8256761" y="1009463"/>
                </a:cubicBezTo>
                <a:cubicBezTo>
                  <a:pt x="8290507" y="999651"/>
                  <a:pt x="8313574" y="998200"/>
                  <a:pt x="8337564" y="996240"/>
                </a:cubicBezTo>
                <a:lnTo>
                  <a:pt x="8421885" y="980347"/>
                </a:lnTo>
                <a:lnTo>
                  <a:pt x="8380142" y="1037587"/>
                </a:lnTo>
                <a:cubicBezTo>
                  <a:pt x="8402996" y="1089581"/>
                  <a:pt x="8438657" y="1040639"/>
                  <a:pt x="8468339" y="1065886"/>
                </a:cubicBezTo>
                <a:cubicBezTo>
                  <a:pt x="8481738" y="1014733"/>
                  <a:pt x="8438362" y="1057456"/>
                  <a:pt x="8441711" y="1023050"/>
                </a:cubicBezTo>
                <a:lnTo>
                  <a:pt x="8441591" y="994267"/>
                </a:lnTo>
                <a:cubicBezTo>
                  <a:pt x="8456906" y="993011"/>
                  <a:pt x="8468936" y="997377"/>
                  <a:pt x="8476895" y="1008326"/>
                </a:cubicBezTo>
                <a:cubicBezTo>
                  <a:pt x="8483114" y="967701"/>
                  <a:pt x="8447515" y="923547"/>
                  <a:pt x="8432677" y="965547"/>
                </a:cubicBezTo>
                <a:lnTo>
                  <a:pt x="8423179" y="978569"/>
                </a:lnTo>
                <a:lnTo>
                  <a:pt x="8404666" y="941714"/>
                </a:lnTo>
                <a:cubicBezTo>
                  <a:pt x="8399541" y="934923"/>
                  <a:pt x="8396356" y="926562"/>
                  <a:pt x="8397072" y="894047"/>
                </a:cubicBezTo>
                <a:close/>
                <a:moveTo>
                  <a:pt x="3578989" y="894046"/>
                </a:moveTo>
                <a:cubicBezTo>
                  <a:pt x="3579705" y="926561"/>
                  <a:pt x="3576520" y="934922"/>
                  <a:pt x="3571395" y="941713"/>
                </a:cubicBezTo>
                <a:lnTo>
                  <a:pt x="3552882" y="978568"/>
                </a:lnTo>
                <a:lnTo>
                  <a:pt x="3543384" y="965546"/>
                </a:lnTo>
                <a:cubicBezTo>
                  <a:pt x="3528546" y="923546"/>
                  <a:pt x="3492947" y="967700"/>
                  <a:pt x="3499166" y="1008325"/>
                </a:cubicBezTo>
                <a:cubicBezTo>
                  <a:pt x="3507125" y="997376"/>
                  <a:pt x="3519154" y="993010"/>
                  <a:pt x="3534470" y="994266"/>
                </a:cubicBezTo>
                <a:lnTo>
                  <a:pt x="3534351" y="1023049"/>
                </a:lnTo>
                <a:cubicBezTo>
                  <a:pt x="3537699" y="1057455"/>
                  <a:pt x="3494323" y="1014732"/>
                  <a:pt x="3507722" y="1065885"/>
                </a:cubicBezTo>
                <a:cubicBezTo>
                  <a:pt x="3537404" y="1040638"/>
                  <a:pt x="3573065" y="1089580"/>
                  <a:pt x="3595919" y="1037586"/>
                </a:cubicBezTo>
                <a:lnTo>
                  <a:pt x="3554176" y="980346"/>
                </a:lnTo>
                <a:lnTo>
                  <a:pt x="3638497" y="996239"/>
                </a:lnTo>
                <a:cubicBezTo>
                  <a:pt x="3662487" y="998199"/>
                  <a:pt x="3685553" y="999650"/>
                  <a:pt x="3719299" y="1009462"/>
                </a:cubicBezTo>
                <a:cubicBezTo>
                  <a:pt x="3703739" y="1032020"/>
                  <a:pt x="3672331" y="1028615"/>
                  <a:pt x="3648692" y="1037944"/>
                </a:cubicBezTo>
                <a:cubicBezTo>
                  <a:pt x="3684114" y="1058529"/>
                  <a:pt x="3726001" y="1054402"/>
                  <a:pt x="3754420" y="1024186"/>
                </a:cubicBezTo>
                <a:cubicBezTo>
                  <a:pt x="3762794" y="967820"/>
                  <a:pt x="3708048" y="1013476"/>
                  <a:pt x="3701823" y="980622"/>
                </a:cubicBezTo>
                <a:cubicBezTo>
                  <a:pt x="3703079" y="948974"/>
                  <a:pt x="3739162" y="974705"/>
                  <a:pt x="3754716" y="966626"/>
                </a:cubicBezTo>
                <a:lnTo>
                  <a:pt x="3754841" y="937899"/>
                </a:lnTo>
                <a:cubicBezTo>
                  <a:pt x="3747360" y="940418"/>
                  <a:pt x="3746581" y="932158"/>
                  <a:pt x="3746103" y="923483"/>
                </a:cubicBezTo>
                <a:cubicBezTo>
                  <a:pt x="3736173" y="926115"/>
                  <a:pt x="3741197" y="937843"/>
                  <a:pt x="3746040" y="937843"/>
                </a:cubicBezTo>
                <a:cubicBezTo>
                  <a:pt x="3727497" y="976017"/>
                  <a:pt x="3700566" y="931498"/>
                  <a:pt x="3719833" y="894643"/>
                </a:cubicBezTo>
                <a:cubicBezTo>
                  <a:pt x="3683161" y="892011"/>
                  <a:pt x="3646299" y="889316"/>
                  <a:pt x="3631700" y="922942"/>
                </a:cubicBezTo>
                <a:cubicBezTo>
                  <a:pt x="3632900" y="939759"/>
                  <a:pt x="3647618" y="935029"/>
                  <a:pt x="3658026" y="937422"/>
                </a:cubicBezTo>
                <a:cubicBezTo>
                  <a:pt x="3639419" y="1003362"/>
                  <a:pt x="3609205" y="897696"/>
                  <a:pt x="3578989" y="894046"/>
                </a:cubicBezTo>
                <a:close/>
                <a:moveTo>
                  <a:pt x="9928892" y="886804"/>
                </a:moveTo>
                <a:cubicBezTo>
                  <a:pt x="9957731" y="899248"/>
                  <a:pt x="9987231" y="879266"/>
                  <a:pt x="10025820" y="900687"/>
                </a:cubicBezTo>
                <a:cubicBezTo>
                  <a:pt x="10022051" y="918395"/>
                  <a:pt x="10014632" y="930124"/>
                  <a:pt x="9999493" y="929527"/>
                </a:cubicBezTo>
                <a:cubicBezTo>
                  <a:pt x="10000931" y="970692"/>
                  <a:pt x="10036411" y="955496"/>
                  <a:pt x="10061307" y="957952"/>
                </a:cubicBezTo>
                <a:cubicBezTo>
                  <a:pt x="10054603" y="1013772"/>
                  <a:pt x="10026002" y="940715"/>
                  <a:pt x="10052687" y="1015506"/>
                </a:cubicBezTo>
                <a:cubicBezTo>
                  <a:pt x="9965810" y="1016769"/>
                  <a:pt x="9972990" y="938918"/>
                  <a:pt x="9928892" y="886804"/>
                </a:cubicBezTo>
                <a:close/>
                <a:moveTo>
                  <a:pt x="2047168" y="886803"/>
                </a:moveTo>
                <a:cubicBezTo>
                  <a:pt x="2003072" y="938917"/>
                  <a:pt x="2010251" y="1016768"/>
                  <a:pt x="1923374" y="1015505"/>
                </a:cubicBezTo>
                <a:cubicBezTo>
                  <a:pt x="1950060" y="940714"/>
                  <a:pt x="1921458" y="1013771"/>
                  <a:pt x="1914756" y="957951"/>
                </a:cubicBezTo>
                <a:cubicBezTo>
                  <a:pt x="1939650" y="955495"/>
                  <a:pt x="1975130" y="970691"/>
                  <a:pt x="1976568" y="929526"/>
                </a:cubicBezTo>
                <a:cubicBezTo>
                  <a:pt x="1961428" y="930123"/>
                  <a:pt x="1954010" y="918394"/>
                  <a:pt x="1950240" y="900686"/>
                </a:cubicBezTo>
                <a:cubicBezTo>
                  <a:pt x="1988829" y="879265"/>
                  <a:pt x="2018330" y="899247"/>
                  <a:pt x="2047168" y="886803"/>
                </a:cubicBezTo>
                <a:close/>
                <a:moveTo>
                  <a:pt x="8656093" y="839874"/>
                </a:moveTo>
                <a:cubicBezTo>
                  <a:pt x="8641964" y="842350"/>
                  <a:pt x="8626572" y="857638"/>
                  <a:pt x="8625943" y="878431"/>
                </a:cubicBezTo>
                <a:cubicBezTo>
                  <a:pt x="8630579" y="886239"/>
                  <a:pt x="8634465" y="889697"/>
                  <a:pt x="8638116" y="890600"/>
                </a:cubicBezTo>
                <a:cubicBezTo>
                  <a:pt x="8641767" y="891503"/>
                  <a:pt x="8645184" y="889851"/>
                  <a:pt x="8648884" y="887439"/>
                </a:cubicBezTo>
                <a:cubicBezTo>
                  <a:pt x="8656291" y="882614"/>
                  <a:pt x="8664834" y="874749"/>
                  <a:pt x="8678654" y="878192"/>
                </a:cubicBezTo>
                <a:cubicBezTo>
                  <a:pt x="8683083" y="847735"/>
                  <a:pt x="8670219" y="837398"/>
                  <a:pt x="8656093" y="839874"/>
                </a:cubicBezTo>
                <a:close/>
                <a:moveTo>
                  <a:pt x="3319970" y="839873"/>
                </a:moveTo>
                <a:cubicBezTo>
                  <a:pt x="3305841" y="837397"/>
                  <a:pt x="3292978" y="847734"/>
                  <a:pt x="3297407" y="878191"/>
                </a:cubicBezTo>
                <a:cubicBezTo>
                  <a:pt x="3311227" y="874748"/>
                  <a:pt x="3319770" y="882613"/>
                  <a:pt x="3327177" y="887438"/>
                </a:cubicBezTo>
                <a:cubicBezTo>
                  <a:pt x="3330877" y="889850"/>
                  <a:pt x="3334294" y="891502"/>
                  <a:pt x="3337945" y="890599"/>
                </a:cubicBezTo>
                <a:cubicBezTo>
                  <a:pt x="3341596" y="889696"/>
                  <a:pt x="3345482" y="886238"/>
                  <a:pt x="3350118" y="878430"/>
                </a:cubicBezTo>
                <a:cubicBezTo>
                  <a:pt x="3349489" y="857637"/>
                  <a:pt x="3334097" y="842349"/>
                  <a:pt x="3319970" y="839873"/>
                </a:cubicBezTo>
                <a:close/>
                <a:moveTo>
                  <a:pt x="11354681" y="822661"/>
                </a:moveTo>
                <a:cubicBezTo>
                  <a:pt x="11367308" y="832178"/>
                  <a:pt x="11382327" y="910443"/>
                  <a:pt x="11398898" y="865446"/>
                </a:cubicBezTo>
                <a:cubicBezTo>
                  <a:pt x="11412304" y="878010"/>
                  <a:pt x="11396624" y="886986"/>
                  <a:pt x="11407994" y="922943"/>
                </a:cubicBezTo>
                <a:lnTo>
                  <a:pt x="11372754" y="923126"/>
                </a:lnTo>
                <a:cubicBezTo>
                  <a:pt x="11389564" y="849471"/>
                  <a:pt x="11364612" y="903558"/>
                  <a:pt x="11328655" y="894581"/>
                </a:cubicBezTo>
                <a:cubicBezTo>
                  <a:pt x="11333983" y="881722"/>
                  <a:pt x="11339127" y="868738"/>
                  <a:pt x="11328536" y="865804"/>
                </a:cubicBezTo>
                <a:cubicBezTo>
                  <a:pt x="11324886" y="831461"/>
                  <a:pt x="11368683" y="873581"/>
                  <a:pt x="11354681" y="822661"/>
                </a:cubicBezTo>
                <a:close/>
                <a:moveTo>
                  <a:pt x="621380" y="822660"/>
                </a:moveTo>
                <a:cubicBezTo>
                  <a:pt x="607378" y="873580"/>
                  <a:pt x="651176" y="831460"/>
                  <a:pt x="647524" y="865803"/>
                </a:cubicBezTo>
                <a:cubicBezTo>
                  <a:pt x="636934" y="868737"/>
                  <a:pt x="642080" y="881721"/>
                  <a:pt x="647406" y="894580"/>
                </a:cubicBezTo>
                <a:cubicBezTo>
                  <a:pt x="611448" y="903557"/>
                  <a:pt x="586496" y="849470"/>
                  <a:pt x="603308" y="923125"/>
                </a:cubicBezTo>
                <a:lnTo>
                  <a:pt x="568068" y="922942"/>
                </a:lnTo>
                <a:cubicBezTo>
                  <a:pt x="579438" y="886985"/>
                  <a:pt x="563756" y="878009"/>
                  <a:pt x="577164" y="865445"/>
                </a:cubicBezTo>
                <a:cubicBezTo>
                  <a:pt x="593733" y="910442"/>
                  <a:pt x="608754" y="832177"/>
                  <a:pt x="621380" y="822660"/>
                </a:cubicBezTo>
                <a:close/>
                <a:moveTo>
                  <a:pt x="10315719" y="798790"/>
                </a:moveTo>
                <a:lnTo>
                  <a:pt x="10317949" y="804180"/>
                </a:lnTo>
                <a:lnTo>
                  <a:pt x="10307044" y="813150"/>
                </a:lnTo>
                <a:cubicBezTo>
                  <a:pt x="10307465" y="804355"/>
                  <a:pt x="10308300" y="796214"/>
                  <a:pt x="10315719" y="798790"/>
                </a:cubicBezTo>
                <a:close/>
                <a:moveTo>
                  <a:pt x="1660342" y="798789"/>
                </a:moveTo>
                <a:cubicBezTo>
                  <a:pt x="1667759" y="796213"/>
                  <a:pt x="1668596" y="804354"/>
                  <a:pt x="1669016" y="813149"/>
                </a:cubicBezTo>
                <a:lnTo>
                  <a:pt x="1658112" y="804179"/>
                </a:lnTo>
                <a:close/>
                <a:moveTo>
                  <a:pt x="9039156" y="790410"/>
                </a:moveTo>
                <a:cubicBezTo>
                  <a:pt x="9064822" y="788016"/>
                  <a:pt x="9066261" y="848454"/>
                  <a:pt x="9057165" y="862154"/>
                </a:cubicBezTo>
                <a:cubicBezTo>
                  <a:pt x="9024795" y="857663"/>
                  <a:pt x="8996734" y="845941"/>
                  <a:pt x="8977706" y="819432"/>
                </a:cubicBezTo>
                <a:cubicBezTo>
                  <a:pt x="8996074" y="786704"/>
                  <a:pt x="9032037" y="871608"/>
                  <a:pt x="9039156" y="790410"/>
                </a:cubicBezTo>
                <a:close/>
                <a:moveTo>
                  <a:pt x="2936905" y="790409"/>
                </a:moveTo>
                <a:cubicBezTo>
                  <a:pt x="2944024" y="871607"/>
                  <a:pt x="2979988" y="786703"/>
                  <a:pt x="2998356" y="819431"/>
                </a:cubicBezTo>
                <a:cubicBezTo>
                  <a:pt x="2979328" y="845940"/>
                  <a:pt x="2951268" y="857662"/>
                  <a:pt x="2918896" y="862153"/>
                </a:cubicBezTo>
                <a:cubicBezTo>
                  <a:pt x="2909800" y="848453"/>
                  <a:pt x="2911239" y="788015"/>
                  <a:pt x="2936905" y="790409"/>
                </a:cubicBezTo>
                <a:close/>
                <a:moveTo>
                  <a:pt x="10392122" y="787718"/>
                </a:moveTo>
                <a:cubicBezTo>
                  <a:pt x="10404576" y="785773"/>
                  <a:pt x="10418010" y="789782"/>
                  <a:pt x="10430306" y="798250"/>
                </a:cubicBezTo>
                <a:cubicBezTo>
                  <a:pt x="10423728" y="825802"/>
                  <a:pt x="10415017" y="835283"/>
                  <a:pt x="10405629" y="836171"/>
                </a:cubicBezTo>
                <a:cubicBezTo>
                  <a:pt x="10402500" y="836467"/>
                  <a:pt x="10399296" y="835808"/>
                  <a:pt x="10396070" y="834546"/>
                </a:cubicBezTo>
                <a:cubicBezTo>
                  <a:pt x="10383167" y="829495"/>
                  <a:pt x="10369931" y="814796"/>
                  <a:pt x="10359818" y="812911"/>
                </a:cubicBezTo>
                <a:cubicBezTo>
                  <a:pt x="10368194" y="797562"/>
                  <a:pt x="10379668" y="789663"/>
                  <a:pt x="10392122" y="787718"/>
                </a:cubicBezTo>
                <a:close/>
                <a:moveTo>
                  <a:pt x="1583939" y="787717"/>
                </a:moveTo>
                <a:cubicBezTo>
                  <a:pt x="1596393" y="789662"/>
                  <a:pt x="1607867" y="797561"/>
                  <a:pt x="1616244" y="812910"/>
                </a:cubicBezTo>
                <a:cubicBezTo>
                  <a:pt x="1606130" y="814795"/>
                  <a:pt x="1592894" y="829494"/>
                  <a:pt x="1579992" y="834545"/>
                </a:cubicBezTo>
                <a:cubicBezTo>
                  <a:pt x="1576766" y="835807"/>
                  <a:pt x="1573560" y="836466"/>
                  <a:pt x="1570432" y="836170"/>
                </a:cubicBezTo>
                <a:cubicBezTo>
                  <a:pt x="1561043" y="835282"/>
                  <a:pt x="1552332" y="825801"/>
                  <a:pt x="1545756" y="798249"/>
                </a:cubicBezTo>
                <a:cubicBezTo>
                  <a:pt x="1558052" y="789781"/>
                  <a:pt x="1571485" y="785772"/>
                  <a:pt x="1583939" y="787717"/>
                </a:cubicBezTo>
                <a:close/>
                <a:moveTo>
                  <a:pt x="10342109" y="784310"/>
                </a:moveTo>
                <a:cubicBezTo>
                  <a:pt x="10345935" y="814287"/>
                  <a:pt x="10336242" y="822246"/>
                  <a:pt x="10333491" y="841688"/>
                </a:cubicBezTo>
                <a:lnTo>
                  <a:pt x="10317949" y="804180"/>
                </a:lnTo>
                <a:close/>
                <a:moveTo>
                  <a:pt x="1633952" y="784309"/>
                </a:moveTo>
                <a:lnTo>
                  <a:pt x="1658112" y="804179"/>
                </a:lnTo>
                <a:lnTo>
                  <a:pt x="1642570" y="841687"/>
                </a:lnTo>
                <a:cubicBezTo>
                  <a:pt x="1639820" y="822245"/>
                  <a:pt x="1630126" y="814286"/>
                  <a:pt x="1633952" y="784309"/>
                </a:cubicBezTo>
                <a:close/>
                <a:moveTo>
                  <a:pt x="269436" y="777965"/>
                </a:moveTo>
                <a:cubicBezTo>
                  <a:pt x="297680" y="780000"/>
                  <a:pt x="308024" y="810699"/>
                  <a:pt x="304256" y="864189"/>
                </a:cubicBezTo>
                <a:lnTo>
                  <a:pt x="269016" y="864007"/>
                </a:lnTo>
                <a:cubicBezTo>
                  <a:pt x="262016" y="814525"/>
                  <a:pt x="285768" y="803575"/>
                  <a:pt x="269436" y="777965"/>
                </a:cubicBezTo>
                <a:close/>
                <a:moveTo>
                  <a:pt x="22976" y="762411"/>
                </a:moveTo>
                <a:cubicBezTo>
                  <a:pt x="21735" y="786405"/>
                  <a:pt x="16395" y="800873"/>
                  <a:pt x="8886" y="808905"/>
                </a:cubicBezTo>
                <a:lnTo>
                  <a:pt x="0" y="814247"/>
                </a:lnTo>
                <a:lnTo>
                  <a:pt x="0" y="768697"/>
                </a:lnTo>
                <a:close/>
                <a:moveTo>
                  <a:pt x="11596435" y="762325"/>
                </a:moveTo>
                <a:cubicBezTo>
                  <a:pt x="11605146" y="765109"/>
                  <a:pt x="11615521" y="776065"/>
                  <a:pt x="11618548" y="778386"/>
                </a:cubicBezTo>
                <a:cubicBezTo>
                  <a:pt x="11595575" y="797533"/>
                  <a:pt x="11596832" y="833974"/>
                  <a:pt x="11636383" y="821348"/>
                </a:cubicBezTo>
                <a:cubicBezTo>
                  <a:pt x="11630459" y="909482"/>
                  <a:pt x="11568287" y="789876"/>
                  <a:pt x="11539749" y="864786"/>
                </a:cubicBezTo>
                <a:cubicBezTo>
                  <a:pt x="11529874" y="862092"/>
                  <a:pt x="11534781" y="850426"/>
                  <a:pt x="11539693" y="850546"/>
                </a:cubicBezTo>
                <a:cubicBezTo>
                  <a:pt x="11539447" y="836606"/>
                  <a:pt x="11528863" y="839358"/>
                  <a:pt x="11522041" y="836129"/>
                </a:cubicBezTo>
                <a:cubicBezTo>
                  <a:pt x="11520420" y="795498"/>
                  <a:pt x="11579721" y="853416"/>
                  <a:pt x="11565894" y="792985"/>
                </a:cubicBezTo>
                <a:cubicBezTo>
                  <a:pt x="11574456" y="793406"/>
                  <a:pt x="11572716" y="810518"/>
                  <a:pt x="11574751" y="821643"/>
                </a:cubicBezTo>
                <a:cubicBezTo>
                  <a:pt x="11581755" y="819972"/>
                  <a:pt x="11601141" y="774077"/>
                  <a:pt x="11583370" y="778562"/>
                </a:cubicBezTo>
                <a:cubicBezTo>
                  <a:pt x="11583668" y="769633"/>
                  <a:pt x="11585680" y="764899"/>
                  <a:pt x="11588613" y="762886"/>
                </a:cubicBezTo>
                <a:cubicBezTo>
                  <a:pt x="11590813" y="761376"/>
                  <a:pt x="11593532" y="761396"/>
                  <a:pt x="11596435" y="762325"/>
                </a:cubicBezTo>
                <a:close/>
                <a:moveTo>
                  <a:pt x="379626" y="762324"/>
                </a:moveTo>
                <a:cubicBezTo>
                  <a:pt x="382529" y="761395"/>
                  <a:pt x="385248" y="761375"/>
                  <a:pt x="387448" y="762885"/>
                </a:cubicBezTo>
                <a:cubicBezTo>
                  <a:pt x="390382" y="764898"/>
                  <a:pt x="392393" y="769632"/>
                  <a:pt x="392692" y="778561"/>
                </a:cubicBezTo>
                <a:cubicBezTo>
                  <a:pt x="374920" y="774076"/>
                  <a:pt x="394306" y="819971"/>
                  <a:pt x="401309" y="821642"/>
                </a:cubicBezTo>
                <a:cubicBezTo>
                  <a:pt x="403344" y="810517"/>
                  <a:pt x="401604" y="793405"/>
                  <a:pt x="410168" y="792984"/>
                </a:cubicBezTo>
                <a:cubicBezTo>
                  <a:pt x="396340" y="853415"/>
                  <a:pt x="455640" y="795497"/>
                  <a:pt x="454020" y="836128"/>
                </a:cubicBezTo>
                <a:cubicBezTo>
                  <a:pt x="447198" y="839357"/>
                  <a:pt x="436614" y="836605"/>
                  <a:pt x="436368" y="850545"/>
                </a:cubicBezTo>
                <a:cubicBezTo>
                  <a:pt x="441280" y="850425"/>
                  <a:pt x="446188" y="862091"/>
                  <a:pt x="436312" y="864785"/>
                </a:cubicBezTo>
                <a:cubicBezTo>
                  <a:pt x="407774" y="789875"/>
                  <a:pt x="345604" y="909481"/>
                  <a:pt x="339680" y="821347"/>
                </a:cubicBezTo>
                <a:cubicBezTo>
                  <a:pt x="379228" y="833973"/>
                  <a:pt x="380486" y="797532"/>
                  <a:pt x="357512" y="778385"/>
                </a:cubicBezTo>
                <a:cubicBezTo>
                  <a:pt x="360540" y="776064"/>
                  <a:pt x="370915" y="765108"/>
                  <a:pt x="379626" y="762324"/>
                </a:cubicBezTo>
                <a:close/>
                <a:moveTo>
                  <a:pt x="10042699" y="757028"/>
                </a:moveTo>
                <a:cubicBezTo>
                  <a:pt x="10092658" y="766118"/>
                  <a:pt x="10160094" y="746915"/>
                  <a:pt x="10183726" y="799449"/>
                </a:cubicBezTo>
                <a:cubicBezTo>
                  <a:pt x="10141066" y="768336"/>
                  <a:pt x="10067286" y="837800"/>
                  <a:pt x="10042699" y="757028"/>
                </a:cubicBezTo>
                <a:close/>
                <a:moveTo>
                  <a:pt x="1933361" y="757027"/>
                </a:moveTo>
                <a:cubicBezTo>
                  <a:pt x="1908776" y="837799"/>
                  <a:pt x="1834996" y="768335"/>
                  <a:pt x="1792336" y="799448"/>
                </a:cubicBezTo>
                <a:cubicBezTo>
                  <a:pt x="1815968" y="746914"/>
                  <a:pt x="1883403" y="766117"/>
                  <a:pt x="1933361" y="757027"/>
                </a:cubicBezTo>
                <a:close/>
                <a:moveTo>
                  <a:pt x="10650194" y="754151"/>
                </a:moveTo>
                <a:cubicBezTo>
                  <a:pt x="10624583" y="803338"/>
                  <a:pt x="10583356" y="737580"/>
                  <a:pt x="10588865" y="811831"/>
                </a:cubicBezTo>
                <a:cubicBezTo>
                  <a:pt x="10584699" y="814456"/>
                  <a:pt x="10581305" y="815813"/>
                  <a:pt x="10578505" y="816199"/>
                </a:cubicBezTo>
                <a:cubicBezTo>
                  <a:pt x="10558899" y="818895"/>
                  <a:pt x="10568318" y="773978"/>
                  <a:pt x="10544705" y="783355"/>
                </a:cubicBezTo>
                <a:cubicBezTo>
                  <a:pt x="10556972" y="743862"/>
                  <a:pt x="10599871" y="761570"/>
                  <a:pt x="10650194" y="754151"/>
                </a:cubicBezTo>
                <a:close/>
                <a:moveTo>
                  <a:pt x="1325868" y="754150"/>
                </a:moveTo>
                <a:cubicBezTo>
                  <a:pt x="1376190" y="761569"/>
                  <a:pt x="1419088" y="743861"/>
                  <a:pt x="1431356" y="783354"/>
                </a:cubicBezTo>
                <a:cubicBezTo>
                  <a:pt x="1407744" y="773977"/>
                  <a:pt x="1417162" y="818894"/>
                  <a:pt x="1397556" y="816198"/>
                </a:cubicBezTo>
                <a:cubicBezTo>
                  <a:pt x="1394756" y="815812"/>
                  <a:pt x="1391364" y="814456"/>
                  <a:pt x="1387196" y="811830"/>
                </a:cubicBezTo>
                <a:cubicBezTo>
                  <a:pt x="1392704" y="737579"/>
                  <a:pt x="1351478" y="803337"/>
                  <a:pt x="1325868" y="754150"/>
                </a:cubicBezTo>
                <a:close/>
                <a:moveTo>
                  <a:pt x="11208096" y="749911"/>
                </a:moveTo>
                <a:cubicBezTo>
                  <a:pt x="11219232" y="751281"/>
                  <a:pt x="11232201" y="755590"/>
                  <a:pt x="11239981" y="751463"/>
                </a:cubicBezTo>
                <a:lnTo>
                  <a:pt x="11240220" y="808841"/>
                </a:lnTo>
                <a:cubicBezTo>
                  <a:pt x="11213949" y="808658"/>
                  <a:pt x="11210125" y="771627"/>
                  <a:pt x="11187208" y="765999"/>
                </a:cubicBezTo>
                <a:cubicBezTo>
                  <a:pt x="11187657" y="750112"/>
                  <a:pt x="11196960" y="748542"/>
                  <a:pt x="11208096" y="749911"/>
                </a:cubicBezTo>
                <a:close/>
                <a:moveTo>
                  <a:pt x="767965" y="749910"/>
                </a:moveTo>
                <a:cubicBezTo>
                  <a:pt x="779101" y="748541"/>
                  <a:pt x="788405" y="750111"/>
                  <a:pt x="788854" y="765998"/>
                </a:cubicBezTo>
                <a:cubicBezTo>
                  <a:pt x="765936" y="771626"/>
                  <a:pt x="762112" y="808657"/>
                  <a:pt x="735842" y="808840"/>
                </a:cubicBezTo>
                <a:lnTo>
                  <a:pt x="736080" y="751462"/>
                </a:lnTo>
                <a:cubicBezTo>
                  <a:pt x="743860" y="755589"/>
                  <a:pt x="756829" y="751280"/>
                  <a:pt x="767965" y="749910"/>
                </a:cubicBezTo>
                <a:close/>
                <a:moveTo>
                  <a:pt x="10482778" y="740513"/>
                </a:moveTo>
                <a:cubicBezTo>
                  <a:pt x="10544977" y="726898"/>
                  <a:pt x="10530763" y="836609"/>
                  <a:pt x="10486393" y="844567"/>
                </a:cubicBezTo>
                <a:cubicBezTo>
                  <a:pt x="10480054" y="845704"/>
                  <a:pt x="10473101" y="844764"/>
                  <a:pt x="10465666" y="841091"/>
                </a:cubicBezTo>
                <a:cubicBezTo>
                  <a:pt x="10466445" y="784549"/>
                  <a:pt x="10503721" y="797056"/>
                  <a:pt x="10482778" y="740513"/>
                </a:cubicBezTo>
                <a:close/>
                <a:moveTo>
                  <a:pt x="1493284" y="740512"/>
                </a:moveTo>
                <a:cubicBezTo>
                  <a:pt x="1472340" y="797055"/>
                  <a:pt x="1509615" y="784548"/>
                  <a:pt x="1510396" y="841090"/>
                </a:cubicBezTo>
                <a:cubicBezTo>
                  <a:pt x="1502960" y="844763"/>
                  <a:pt x="1496008" y="845702"/>
                  <a:pt x="1489668" y="844566"/>
                </a:cubicBezTo>
                <a:cubicBezTo>
                  <a:pt x="1445300" y="836608"/>
                  <a:pt x="1431084" y="726897"/>
                  <a:pt x="1493284" y="740512"/>
                </a:cubicBezTo>
                <a:close/>
                <a:moveTo>
                  <a:pt x="8484433" y="735544"/>
                </a:moveTo>
                <a:cubicBezTo>
                  <a:pt x="8462535" y="733453"/>
                  <a:pt x="8447992" y="743083"/>
                  <a:pt x="8440573" y="764504"/>
                </a:cubicBezTo>
                <a:cubicBezTo>
                  <a:pt x="8449996" y="768543"/>
                  <a:pt x="8460576" y="783230"/>
                  <a:pt x="8470098" y="789537"/>
                </a:cubicBezTo>
                <a:cubicBezTo>
                  <a:pt x="8474862" y="792690"/>
                  <a:pt x="8479365" y="793747"/>
                  <a:pt x="8483332" y="790328"/>
                </a:cubicBezTo>
                <a:cubicBezTo>
                  <a:pt x="8487297" y="786909"/>
                  <a:pt x="8490727" y="779015"/>
                  <a:pt x="8493347" y="764265"/>
                </a:cubicBezTo>
                <a:cubicBezTo>
                  <a:pt x="8486405" y="761036"/>
                  <a:pt x="8483114" y="752235"/>
                  <a:pt x="8484433" y="735544"/>
                </a:cubicBezTo>
                <a:close/>
                <a:moveTo>
                  <a:pt x="3491628" y="735543"/>
                </a:moveTo>
                <a:cubicBezTo>
                  <a:pt x="3492947" y="752234"/>
                  <a:pt x="3489656" y="761035"/>
                  <a:pt x="3482714" y="764264"/>
                </a:cubicBezTo>
                <a:cubicBezTo>
                  <a:pt x="3485334" y="779013"/>
                  <a:pt x="3488764" y="786908"/>
                  <a:pt x="3492730" y="790327"/>
                </a:cubicBezTo>
                <a:cubicBezTo>
                  <a:pt x="3496696" y="793746"/>
                  <a:pt x="3501199" y="792689"/>
                  <a:pt x="3505962" y="789536"/>
                </a:cubicBezTo>
                <a:cubicBezTo>
                  <a:pt x="3515486" y="783229"/>
                  <a:pt x="3526065" y="768542"/>
                  <a:pt x="3535488" y="764503"/>
                </a:cubicBezTo>
                <a:cubicBezTo>
                  <a:pt x="3528069" y="743082"/>
                  <a:pt x="3513526" y="733452"/>
                  <a:pt x="3491628" y="735543"/>
                </a:cubicBezTo>
                <a:close/>
                <a:moveTo>
                  <a:pt x="10764417" y="724890"/>
                </a:moveTo>
                <a:cubicBezTo>
                  <a:pt x="10828259" y="745595"/>
                  <a:pt x="10884983" y="731116"/>
                  <a:pt x="10958041" y="738239"/>
                </a:cubicBezTo>
                <a:cubicBezTo>
                  <a:pt x="10957620" y="781973"/>
                  <a:pt x="10900719" y="772224"/>
                  <a:pt x="10887798" y="753077"/>
                </a:cubicBezTo>
                <a:cubicBezTo>
                  <a:pt x="10887377" y="824338"/>
                  <a:pt x="10913704" y="762292"/>
                  <a:pt x="10931952" y="795919"/>
                </a:cubicBezTo>
                <a:cubicBezTo>
                  <a:pt x="10913465" y="812371"/>
                  <a:pt x="10906461" y="801604"/>
                  <a:pt x="10879243" y="824878"/>
                </a:cubicBezTo>
                <a:cubicBezTo>
                  <a:pt x="10889947" y="711014"/>
                  <a:pt x="10779079" y="797232"/>
                  <a:pt x="10764417" y="724890"/>
                </a:cubicBezTo>
                <a:close/>
                <a:moveTo>
                  <a:pt x="1211643" y="724889"/>
                </a:moveTo>
                <a:cubicBezTo>
                  <a:pt x="1196984" y="797231"/>
                  <a:pt x="1086116" y="711013"/>
                  <a:pt x="1096820" y="824877"/>
                </a:cubicBezTo>
                <a:cubicBezTo>
                  <a:pt x="1069600" y="801603"/>
                  <a:pt x="1062596" y="812370"/>
                  <a:pt x="1044108" y="795918"/>
                </a:cubicBezTo>
                <a:cubicBezTo>
                  <a:pt x="1062356" y="762291"/>
                  <a:pt x="1088684" y="824337"/>
                  <a:pt x="1088263" y="753076"/>
                </a:cubicBezTo>
                <a:cubicBezTo>
                  <a:pt x="1075344" y="772223"/>
                  <a:pt x="1018440" y="781972"/>
                  <a:pt x="1018020" y="738238"/>
                </a:cubicBezTo>
                <a:cubicBezTo>
                  <a:pt x="1091078" y="731115"/>
                  <a:pt x="1147802" y="745594"/>
                  <a:pt x="1211643" y="724889"/>
                </a:cubicBezTo>
                <a:close/>
                <a:moveTo>
                  <a:pt x="8915660" y="719149"/>
                </a:moveTo>
                <a:cubicBezTo>
                  <a:pt x="8918889" y="769711"/>
                  <a:pt x="8938991" y="756067"/>
                  <a:pt x="8959815" y="747568"/>
                </a:cubicBezTo>
                <a:cubicBezTo>
                  <a:pt x="8958502" y="764384"/>
                  <a:pt x="8961907" y="773122"/>
                  <a:pt x="8968729" y="776351"/>
                </a:cubicBezTo>
                <a:cubicBezTo>
                  <a:pt x="8963685" y="791296"/>
                  <a:pt x="8957196" y="797276"/>
                  <a:pt x="8949777" y="798444"/>
                </a:cubicBezTo>
                <a:cubicBezTo>
                  <a:pt x="8927514" y="801949"/>
                  <a:pt x="8896897" y="762148"/>
                  <a:pt x="8872040" y="791189"/>
                </a:cubicBezTo>
                <a:lnTo>
                  <a:pt x="8871738" y="733748"/>
                </a:lnTo>
                <a:cubicBezTo>
                  <a:pt x="8896753" y="745476"/>
                  <a:pt x="8894478" y="713344"/>
                  <a:pt x="8915660" y="719149"/>
                </a:cubicBezTo>
                <a:close/>
                <a:moveTo>
                  <a:pt x="3060400" y="719148"/>
                </a:moveTo>
                <a:cubicBezTo>
                  <a:pt x="3081584" y="713343"/>
                  <a:pt x="3079308" y="745475"/>
                  <a:pt x="3104323" y="733747"/>
                </a:cubicBezTo>
                <a:lnTo>
                  <a:pt x="3104021" y="791188"/>
                </a:lnTo>
                <a:cubicBezTo>
                  <a:pt x="3079164" y="762147"/>
                  <a:pt x="3048548" y="801948"/>
                  <a:pt x="3026283" y="798443"/>
                </a:cubicBezTo>
                <a:cubicBezTo>
                  <a:pt x="3018864" y="797275"/>
                  <a:pt x="3012376" y="791295"/>
                  <a:pt x="3007332" y="776350"/>
                </a:cubicBezTo>
                <a:cubicBezTo>
                  <a:pt x="3014154" y="773121"/>
                  <a:pt x="3017560" y="764383"/>
                  <a:pt x="3016246" y="747567"/>
                </a:cubicBezTo>
                <a:cubicBezTo>
                  <a:pt x="3037069" y="756066"/>
                  <a:pt x="3057172" y="769710"/>
                  <a:pt x="3060400" y="719148"/>
                </a:cubicBezTo>
                <a:close/>
                <a:moveTo>
                  <a:pt x="11045999" y="680553"/>
                </a:moveTo>
                <a:cubicBezTo>
                  <a:pt x="11043424" y="714061"/>
                  <a:pt x="11027386" y="742423"/>
                  <a:pt x="11055032" y="752298"/>
                </a:cubicBezTo>
                <a:cubicBezTo>
                  <a:pt x="11052401" y="771684"/>
                  <a:pt x="11033014" y="764321"/>
                  <a:pt x="11019910" y="766778"/>
                </a:cubicBezTo>
                <a:cubicBezTo>
                  <a:pt x="11044202" y="733930"/>
                  <a:pt x="10999206" y="677325"/>
                  <a:pt x="11045999" y="680553"/>
                </a:cubicBezTo>
                <a:close/>
                <a:moveTo>
                  <a:pt x="930061" y="680552"/>
                </a:moveTo>
                <a:cubicBezTo>
                  <a:pt x="976856" y="677324"/>
                  <a:pt x="931860" y="733929"/>
                  <a:pt x="956152" y="766777"/>
                </a:cubicBezTo>
                <a:cubicBezTo>
                  <a:pt x="943048" y="764320"/>
                  <a:pt x="923660" y="771683"/>
                  <a:pt x="921030" y="752297"/>
                </a:cubicBezTo>
                <a:cubicBezTo>
                  <a:pt x="948676" y="742422"/>
                  <a:pt x="932638" y="714060"/>
                  <a:pt x="930061" y="680552"/>
                </a:cubicBezTo>
                <a:close/>
                <a:moveTo>
                  <a:pt x="11107567" y="680258"/>
                </a:moveTo>
                <a:cubicBezTo>
                  <a:pt x="11109541" y="708394"/>
                  <a:pt x="11110371" y="734714"/>
                  <a:pt x="11098267" y="740058"/>
                </a:cubicBezTo>
                <a:cubicBezTo>
                  <a:pt x="11094234" y="741839"/>
                  <a:pt x="11088761" y="741289"/>
                  <a:pt x="11081416" y="737699"/>
                </a:cubicBezTo>
                <a:cubicBezTo>
                  <a:pt x="11078728" y="700184"/>
                  <a:pt x="11084349" y="676012"/>
                  <a:pt x="11107567" y="680258"/>
                </a:cubicBezTo>
                <a:close/>
                <a:moveTo>
                  <a:pt x="868494" y="680257"/>
                </a:moveTo>
                <a:cubicBezTo>
                  <a:pt x="891712" y="676011"/>
                  <a:pt x="897334" y="700183"/>
                  <a:pt x="894646" y="737698"/>
                </a:cubicBezTo>
                <a:cubicBezTo>
                  <a:pt x="887299" y="741288"/>
                  <a:pt x="881828" y="741838"/>
                  <a:pt x="877796" y="740057"/>
                </a:cubicBezTo>
                <a:cubicBezTo>
                  <a:pt x="865692" y="734713"/>
                  <a:pt x="866520" y="708394"/>
                  <a:pt x="868494" y="680257"/>
                </a:cubicBezTo>
                <a:close/>
                <a:moveTo>
                  <a:pt x="7959126" y="635846"/>
                </a:moveTo>
                <a:cubicBezTo>
                  <a:pt x="7947989" y="634484"/>
                  <a:pt x="7938656" y="636041"/>
                  <a:pt x="7938148" y="651839"/>
                </a:cubicBezTo>
                <a:cubicBezTo>
                  <a:pt x="7956861" y="645945"/>
                  <a:pt x="7969628" y="667659"/>
                  <a:pt x="7978112" y="673409"/>
                </a:cubicBezTo>
                <a:cubicBezTo>
                  <a:pt x="7980940" y="675325"/>
                  <a:pt x="7983292" y="675468"/>
                  <a:pt x="7985230" y="672224"/>
                </a:cubicBezTo>
                <a:cubicBezTo>
                  <a:pt x="7987818" y="667896"/>
                  <a:pt x="7989665" y="657549"/>
                  <a:pt x="7990921" y="637360"/>
                </a:cubicBezTo>
                <a:cubicBezTo>
                  <a:pt x="7983201" y="641487"/>
                  <a:pt x="7970262" y="637208"/>
                  <a:pt x="7959126" y="635846"/>
                </a:cubicBezTo>
                <a:close/>
                <a:moveTo>
                  <a:pt x="4016935" y="635845"/>
                </a:moveTo>
                <a:cubicBezTo>
                  <a:pt x="4005798" y="637207"/>
                  <a:pt x="3992859" y="641486"/>
                  <a:pt x="3985139" y="637359"/>
                </a:cubicBezTo>
                <a:cubicBezTo>
                  <a:pt x="3986395" y="657548"/>
                  <a:pt x="3988242" y="667895"/>
                  <a:pt x="3990830" y="672223"/>
                </a:cubicBezTo>
                <a:cubicBezTo>
                  <a:pt x="3992768" y="675467"/>
                  <a:pt x="3995120" y="675324"/>
                  <a:pt x="3997949" y="673408"/>
                </a:cubicBezTo>
                <a:cubicBezTo>
                  <a:pt x="4006432" y="667658"/>
                  <a:pt x="4019199" y="645944"/>
                  <a:pt x="4037912" y="651838"/>
                </a:cubicBezTo>
                <a:cubicBezTo>
                  <a:pt x="4037403" y="636040"/>
                  <a:pt x="4028070" y="634484"/>
                  <a:pt x="4016935" y="635845"/>
                </a:cubicBezTo>
                <a:close/>
                <a:moveTo>
                  <a:pt x="11345052" y="621680"/>
                </a:moveTo>
                <a:cubicBezTo>
                  <a:pt x="11380832" y="639872"/>
                  <a:pt x="11434202" y="628917"/>
                  <a:pt x="11468426" y="649923"/>
                </a:cubicBezTo>
                <a:cubicBezTo>
                  <a:pt x="11453531" y="677921"/>
                  <a:pt x="11440484" y="709280"/>
                  <a:pt x="11424811" y="736085"/>
                </a:cubicBezTo>
                <a:cubicBezTo>
                  <a:pt x="11425948" y="772701"/>
                  <a:pt x="11454304" y="764447"/>
                  <a:pt x="11477704" y="764623"/>
                </a:cubicBezTo>
                <a:cubicBezTo>
                  <a:pt x="11486197" y="793946"/>
                  <a:pt x="11488948" y="832957"/>
                  <a:pt x="11513241" y="836129"/>
                </a:cubicBezTo>
                <a:cubicBezTo>
                  <a:pt x="11507617" y="855634"/>
                  <a:pt x="11494577" y="863172"/>
                  <a:pt x="11478181" y="865025"/>
                </a:cubicBezTo>
                <a:cubicBezTo>
                  <a:pt x="11482126" y="897100"/>
                  <a:pt x="11521620" y="870647"/>
                  <a:pt x="11539812" y="879209"/>
                </a:cubicBezTo>
                <a:cubicBezTo>
                  <a:pt x="11531790" y="913401"/>
                  <a:pt x="11511375" y="927177"/>
                  <a:pt x="11488898" y="929169"/>
                </a:cubicBezTo>
                <a:cubicBezTo>
                  <a:pt x="11466422" y="931154"/>
                  <a:pt x="11441891" y="921360"/>
                  <a:pt x="11425646" y="908407"/>
                </a:cubicBezTo>
                <a:cubicBezTo>
                  <a:pt x="11427920" y="875020"/>
                  <a:pt x="11448983" y="875139"/>
                  <a:pt x="11460768" y="893865"/>
                </a:cubicBezTo>
                <a:cubicBezTo>
                  <a:pt x="11473935" y="881364"/>
                  <a:pt x="11458199" y="872325"/>
                  <a:pt x="11469325" y="836242"/>
                </a:cubicBezTo>
                <a:cubicBezTo>
                  <a:pt x="11450240" y="787062"/>
                  <a:pt x="11429893" y="831581"/>
                  <a:pt x="11381190" y="822422"/>
                </a:cubicBezTo>
                <a:cubicBezTo>
                  <a:pt x="11393874" y="767619"/>
                  <a:pt x="11341816" y="819853"/>
                  <a:pt x="11354505" y="765100"/>
                </a:cubicBezTo>
                <a:cubicBezTo>
                  <a:pt x="11381850" y="763605"/>
                  <a:pt x="11379871" y="810160"/>
                  <a:pt x="11416192" y="793582"/>
                </a:cubicBezTo>
                <a:cubicBezTo>
                  <a:pt x="11424685" y="726687"/>
                  <a:pt x="11379934" y="747392"/>
                  <a:pt x="11363061" y="722020"/>
                </a:cubicBezTo>
                <a:cubicBezTo>
                  <a:pt x="11375681" y="657882"/>
                  <a:pt x="11337092" y="678160"/>
                  <a:pt x="11345052" y="621680"/>
                </a:cubicBezTo>
                <a:close/>
                <a:moveTo>
                  <a:pt x="631010" y="621679"/>
                </a:moveTo>
                <a:cubicBezTo>
                  <a:pt x="638970" y="678159"/>
                  <a:pt x="600380" y="657881"/>
                  <a:pt x="613000" y="722019"/>
                </a:cubicBezTo>
                <a:cubicBezTo>
                  <a:pt x="596128" y="747391"/>
                  <a:pt x="551376" y="726686"/>
                  <a:pt x="559868" y="793581"/>
                </a:cubicBezTo>
                <a:cubicBezTo>
                  <a:pt x="596190" y="810159"/>
                  <a:pt x="594212" y="763604"/>
                  <a:pt x="621556" y="765099"/>
                </a:cubicBezTo>
                <a:cubicBezTo>
                  <a:pt x="634244" y="819852"/>
                  <a:pt x="582188" y="767618"/>
                  <a:pt x="594872" y="822421"/>
                </a:cubicBezTo>
                <a:cubicBezTo>
                  <a:pt x="546168" y="831580"/>
                  <a:pt x="525821" y="787061"/>
                  <a:pt x="506736" y="836241"/>
                </a:cubicBezTo>
                <a:cubicBezTo>
                  <a:pt x="517862" y="872324"/>
                  <a:pt x="502126" y="881363"/>
                  <a:pt x="515292" y="893864"/>
                </a:cubicBezTo>
                <a:cubicBezTo>
                  <a:pt x="527078" y="875138"/>
                  <a:pt x="548140" y="875019"/>
                  <a:pt x="550416" y="908406"/>
                </a:cubicBezTo>
                <a:cubicBezTo>
                  <a:pt x="534170" y="921359"/>
                  <a:pt x="509640" y="931153"/>
                  <a:pt x="487164" y="929168"/>
                </a:cubicBezTo>
                <a:cubicBezTo>
                  <a:pt x="464688" y="927176"/>
                  <a:pt x="444272" y="913400"/>
                  <a:pt x="436248" y="879208"/>
                </a:cubicBezTo>
                <a:cubicBezTo>
                  <a:pt x="454440" y="870646"/>
                  <a:pt x="493936" y="897099"/>
                  <a:pt x="497880" y="865024"/>
                </a:cubicBezTo>
                <a:cubicBezTo>
                  <a:pt x="481484" y="863171"/>
                  <a:pt x="468444" y="855633"/>
                  <a:pt x="462820" y="836128"/>
                </a:cubicBezTo>
                <a:cubicBezTo>
                  <a:pt x="487112" y="832956"/>
                  <a:pt x="489864" y="793945"/>
                  <a:pt x="498358" y="764622"/>
                </a:cubicBezTo>
                <a:cubicBezTo>
                  <a:pt x="521756" y="764446"/>
                  <a:pt x="550112" y="772700"/>
                  <a:pt x="551250" y="736084"/>
                </a:cubicBezTo>
                <a:cubicBezTo>
                  <a:pt x="535578" y="709279"/>
                  <a:pt x="522532" y="677920"/>
                  <a:pt x="507636" y="649922"/>
                </a:cubicBezTo>
                <a:cubicBezTo>
                  <a:pt x="541860" y="628916"/>
                  <a:pt x="595230" y="639871"/>
                  <a:pt x="631010" y="621679"/>
                </a:cubicBezTo>
                <a:close/>
                <a:moveTo>
                  <a:pt x="7311443" y="295761"/>
                </a:moveTo>
                <a:cubicBezTo>
                  <a:pt x="7310544" y="398977"/>
                  <a:pt x="7214508" y="249451"/>
                  <a:pt x="7241256" y="353623"/>
                </a:cubicBezTo>
                <a:cubicBezTo>
                  <a:pt x="7251370" y="312634"/>
                  <a:pt x="7251665" y="376778"/>
                  <a:pt x="7241432" y="382343"/>
                </a:cubicBezTo>
                <a:cubicBezTo>
                  <a:pt x="7270573" y="369597"/>
                  <a:pt x="7356678" y="338427"/>
                  <a:pt x="7311443" y="295761"/>
                </a:cubicBezTo>
                <a:close/>
                <a:moveTo>
                  <a:pt x="4664617" y="295760"/>
                </a:moveTo>
                <a:cubicBezTo>
                  <a:pt x="4619382" y="338426"/>
                  <a:pt x="4705487" y="369596"/>
                  <a:pt x="4734629" y="382342"/>
                </a:cubicBezTo>
                <a:cubicBezTo>
                  <a:pt x="4724395" y="376777"/>
                  <a:pt x="4724690" y="312633"/>
                  <a:pt x="4734804" y="353622"/>
                </a:cubicBezTo>
                <a:cubicBezTo>
                  <a:pt x="4761552" y="249450"/>
                  <a:pt x="4665516" y="398976"/>
                  <a:pt x="4664617" y="295760"/>
                </a:cubicBezTo>
                <a:close/>
                <a:moveTo>
                  <a:pt x="7082578" y="282538"/>
                </a:moveTo>
                <a:lnTo>
                  <a:pt x="7081449" y="293442"/>
                </a:lnTo>
                <a:lnTo>
                  <a:pt x="7084440" y="294256"/>
                </a:lnTo>
                <a:close/>
                <a:moveTo>
                  <a:pt x="4893482" y="282537"/>
                </a:moveTo>
                <a:lnTo>
                  <a:pt x="4891620" y="294258"/>
                </a:lnTo>
                <a:lnTo>
                  <a:pt x="4894611" y="293443"/>
                </a:lnTo>
                <a:close/>
                <a:moveTo>
                  <a:pt x="7014814" y="237577"/>
                </a:moveTo>
                <a:lnTo>
                  <a:pt x="7017131" y="240057"/>
                </a:lnTo>
                <a:lnTo>
                  <a:pt x="7020204" y="241641"/>
                </a:lnTo>
                <a:lnTo>
                  <a:pt x="7020645" y="239696"/>
                </a:lnTo>
                <a:close/>
                <a:moveTo>
                  <a:pt x="4961249" y="237575"/>
                </a:moveTo>
                <a:lnTo>
                  <a:pt x="4955415" y="239695"/>
                </a:lnTo>
                <a:lnTo>
                  <a:pt x="4955856" y="241642"/>
                </a:lnTo>
                <a:lnTo>
                  <a:pt x="4958930" y="240058"/>
                </a:lnTo>
                <a:close/>
                <a:moveTo>
                  <a:pt x="5898459" y="0"/>
                </a:moveTo>
                <a:cubicBezTo>
                  <a:pt x="5902379" y="12686"/>
                  <a:pt x="5910054" y="19268"/>
                  <a:pt x="5918484" y="24735"/>
                </a:cubicBezTo>
                <a:lnTo>
                  <a:pt x="5925132" y="29622"/>
                </a:lnTo>
                <a:lnTo>
                  <a:pt x="5970884" y="32123"/>
                </a:lnTo>
                <a:lnTo>
                  <a:pt x="5988027" y="35065"/>
                </a:lnTo>
                <a:lnTo>
                  <a:pt x="6005176" y="32122"/>
                </a:lnTo>
                <a:lnTo>
                  <a:pt x="6050932" y="29621"/>
                </a:lnTo>
                <a:lnTo>
                  <a:pt x="6057576" y="24736"/>
                </a:lnTo>
                <a:cubicBezTo>
                  <a:pt x="6066006" y="19268"/>
                  <a:pt x="6073681" y="12687"/>
                  <a:pt x="6077601" y="1"/>
                </a:cubicBezTo>
                <a:cubicBezTo>
                  <a:pt x="6173216" y="11848"/>
                  <a:pt x="6225393" y="-11369"/>
                  <a:pt x="6324237" y="27584"/>
                </a:cubicBezTo>
                <a:cubicBezTo>
                  <a:pt x="6334527" y="48766"/>
                  <a:pt x="6334590" y="63723"/>
                  <a:pt x="6324532" y="85025"/>
                </a:cubicBezTo>
                <a:cubicBezTo>
                  <a:pt x="6359177" y="76174"/>
                  <a:pt x="6370371" y="105906"/>
                  <a:pt x="6386345" y="127804"/>
                </a:cubicBezTo>
                <a:cubicBezTo>
                  <a:pt x="6500448" y="17653"/>
                  <a:pt x="6605399" y="104593"/>
                  <a:pt x="6720576" y="68812"/>
                </a:cubicBezTo>
                <a:cubicBezTo>
                  <a:pt x="6711844" y="88021"/>
                  <a:pt x="6706222" y="112194"/>
                  <a:pt x="6694368" y="126372"/>
                </a:cubicBezTo>
                <a:lnTo>
                  <a:pt x="6701755" y="134803"/>
                </a:lnTo>
                <a:lnTo>
                  <a:pt x="6705409" y="134194"/>
                </a:lnTo>
                <a:cubicBezTo>
                  <a:pt x="6723258" y="132631"/>
                  <a:pt x="6740619" y="132725"/>
                  <a:pt x="6758409" y="134810"/>
                </a:cubicBezTo>
                <a:lnTo>
                  <a:pt x="6811578" y="146828"/>
                </a:lnTo>
                <a:lnTo>
                  <a:pt x="6830374" y="136693"/>
                </a:lnTo>
                <a:cubicBezTo>
                  <a:pt x="6875609" y="109573"/>
                  <a:pt x="6919526" y="78803"/>
                  <a:pt x="6958480" y="125116"/>
                </a:cubicBezTo>
                <a:cubicBezTo>
                  <a:pt x="6966678" y="114587"/>
                  <a:pt x="6971760" y="98908"/>
                  <a:pt x="6975831" y="81972"/>
                </a:cubicBezTo>
                <a:cubicBezTo>
                  <a:pt x="6983011" y="89454"/>
                  <a:pt x="6990254" y="96935"/>
                  <a:pt x="7002396" y="96213"/>
                </a:cubicBezTo>
                <a:cubicBezTo>
                  <a:pt x="7005330" y="167417"/>
                  <a:pt x="6970805" y="178128"/>
                  <a:pt x="6950044" y="211340"/>
                </a:cubicBezTo>
                <a:cubicBezTo>
                  <a:pt x="7019810" y="176696"/>
                  <a:pt x="7123321" y="246518"/>
                  <a:pt x="7169813" y="138395"/>
                </a:cubicBezTo>
                <a:lnTo>
                  <a:pt x="7222706" y="138157"/>
                </a:lnTo>
                <a:cubicBezTo>
                  <a:pt x="7229528" y="192130"/>
                  <a:pt x="7189199" y="169629"/>
                  <a:pt x="7187766" y="210259"/>
                </a:cubicBezTo>
                <a:cubicBezTo>
                  <a:pt x="7183633" y="257046"/>
                  <a:pt x="7231683" y="240475"/>
                  <a:pt x="7205776" y="282004"/>
                </a:cubicBezTo>
                <a:cubicBezTo>
                  <a:pt x="7257771" y="347039"/>
                  <a:pt x="7293012" y="117157"/>
                  <a:pt x="7328856" y="252680"/>
                </a:cubicBezTo>
                <a:cubicBezTo>
                  <a:pt x="7362539" y="273624"/>
                  <a:pt x="7330288" y="188361"/>
                  <a:pt x="7363915" y="209424"/>
                </a:cubicBezTo>
                <a:cubicBezTo>
                  <a:pt x="7394011" y="259685"/>
                  <a:pt x="7333404" y="244068"/>
                  <a:pt x="7346803" y="310121"/>
                </a:cubicBezTo>
                <a:cubicBezTo>
                  <a:pt x="7389645" y="327892"/>
                  <a:pt x="7435659" y="391797"/>
                  <a:pt x="7452413" y="309644"/>
                </a:cubicBezTo>
                <a:cubicBezTo>
                  <a:pt x="7462407" y="312157"/>
                  <a:pt x="7457319" y="323885"/>
                  <a:pt x="7452469" y="323885"/>
                </a:cubicBezTo>
                <a:cubicBezTo>
                  <a:pt x="7450195" y="356613"/>
                  <a:pt x="7454863" y="377858"/>
                  <a:pt x="7470360" y="381206"/>
                </a:cubicBezTo>
                <a:cubicBezTo>
                  <a:pt x="7468331" y="406453"/>
                  <a:pt x="7455340" y="413997"/>
                  <a:pt x="7435238" y="410109"/>
                </a:cubicBezTo>
                <a:cubicBezTo>
                  <a:pt x="7506261" y="421234"/>
                  <a:pt x="7596549" y="512421"/>
                  <a:pt x="7646810" y="466532"/>
                </a:cubicBezTo>
                <a:cubicBezTo>
                  <a:pt x="7650102" y="510988"/>
                  <a:pt x="7709402" y="466827"/>
                  <a:pt x="7691090" y="523671"/>
                </a:cubicBezTo>
                <a:cubicBezTo>
                  <a:pt x="7717895" y="474969"/>
                  <a:pt x="7756490" y="561903"/>
                  <a:pt x="7752602" y="509129"/>
                </a:cubicBezTo>
                <a:cubicBezTo>
                  <a:pt x="7817700" y="574529"/>
                  <a:pt x="7917619" y="560527"/>
                  <a:pt x="7964054" y="536895"/>
                </a:cubicBezTo>
                <a:cubicBezTo>
                  <a:pt x="7979608" y="540243"/>
                  <a:pt x="7984275" y="561369"/>
                  <a:pt x="7981882" y="594216"/>
                </a:cubicBezTo>
                <a:cubicBezTo>
                  <a:pt x="8024485" y="589850"/>
                  <a:pt x="7987988" y="531329"/>
                  <a:pt x="8034423" y="522114"/>
                </a:cubicBezTo>
                <a:cubicBezTo>
                  <a:pt x="8033820" y="561425"/>
                  <a:pt x="8049198" y="551016"/>
                  <a:pt x="8034661" y="579674"/>
                </a:cubicBezTo>
                <a:cubicBezTo>
                  <a:pt x="8095388" y="579435"/>
                  <a:pt x="8110169" y="597985"/>
                  <a:pt x="8184427" y="593318"/>
                </a:cubicBezTo>
                <a:cubicBezTo>
                  <a:pt x="8186995" y="616592"/>
                  <a:pt x="8176167" y="618087"/>
                  <a:pt x="8175752" y="636461"/>
                </a:cubicBezTo>
                <a:cubicBezTo>
                  <a:pt x="8198725" y="644954"/>
                  <a:pt x="8207342" y="630538"/>
                  <a:pt x="8201953" y="593198"/>
                </a:cubicBezTo>
                <a:cubicBezTo>
                  <a:pt x="8234203" y="615637"/>
                  <a:pt x="8201538" y="644477"/>
                  <a:pt x="8219962" y="679297"/>
                </a:cubicBezTo>
                <a:cubicBezTo>
                  <a:pt x="8231937" y="674755"/>
                  <a:pt x="8227086" y="643158"/>
                  <a:pt x="8228524" y="621680"/>
                </a:cubicBezTo>
                <a:cubicBezTo>
                  <a:pt x="8236421" y="630538"/>
                  <a:pt x="8244436" y="639031"/>
                  <a:pt x="8246176" y="621617"/>
                </a:cubicBezTo>
                <a:cubicBezTo>
                  <a:pt x="8266637" y="622874"/>
                  <a:pt x="8283446" y="687796"/>
                  <a:pt x="8281292" y="607201"/>
                </a:cubicBezTo>
                <a:cubicBezTo>
                  <a:pt x="8297933" y="608759"/>
                  <a:pt x="8287580" y="654647"/>
                  <a:pt x="8307920" y="650099"/>
                </a:cubicBezTo>
                <a:cubicBezTo>
                  <a:pt x="8310792" y="683311"/>
                  <a:pt x="8282492" y="666312"/>
                  <a:pt x="8281713" y="693419"/>
                </a:cubicBezTo>
                <a:cubicBezTo>
                  <a:pt x="8285903" y="721605"/>
                  <a:pt x="8319706" y="680377"/>
                  <a:pt x="8325572" y="664579"/>
                </a:cubicBezTo>
                <a:cubicBezTo>
                  <a:pt x="8438117" y="762468"/>
                  <a:pt x="8561856" y="545450"/>
                  <a:pt x="8625284" y="734885"/>
                </a:cubicBezTo>
                <a:cubicBezTo>
                  <a:pt x="8579571" y="744282"/>
                  <a:pt x="8554437" y="703413"/>
                  <a:pt x="8519555" y="735369"/>
                </a:cubicBezTo>
                <a:cubicBezTo>
                  <a:pt x="8530447" y="747750"/>
                  <a:pt x="8572749" y="780899"/>
                  <a:pt x="8581242" y="749364"/>
                </a:cubicBezTo>
                <a:cubicBezTo>
                  <a:pt x="8610741" y="762292"/>
                  <a:pt x="8589082" y="781559"/>
                  <a:pt x="8581481" y="806925"/>
                </a:cubicBezTo>
                <a:cubicBezTo>
                  <a:pt x="8629172" y="753077"/>
                  <a:pt x="8634078" y="833729"/>
                  <a:pt x="8687034" y="777670"/>
                </a:cubicBezTo>
                <a:cubicBezTo>
                  <a:pt x="8690024" y="821285"/>
                  <a:pt x="8737653" y="834690"/>
                  <a:pt x="8713895" y="878010"/>
                </a:cubicBezTo>
                <a:cubicBezTo>
                  <a:pt x="8734656" y="878248"/>
                  <a:pt x="8739746" y="853297"/>
                  <a:pt x="8766668" y="863467"/>
                </a:cubicBezTo>
                <a:cubicBezTo>
                  <a:pt x="8741717" y="788136"/>
                  <a:pt x="8793360" y="821228"/>
                  <a:pt x="8810409" y="805788"/>
                </a:cubicBezTo>
                <a:cubicBezTo>
                  <a:pt x="8802393" y="780240"/>
                  <a:pt x="8774509" y="787658"/>
                  <a:pt x="8783604" y="734112"/>
                </a:cubicBezTo>
                <a:cubicBezTo>
                  <a:pt x="8803046" y="764805"/>
                  <a:pt x="8802512" y="730217"/>
                  <a:pt x="8801075" y="690969"/>
                </a:cubicBezTo>
                <a:lnTo>
                  <a:pt x="8845116" y="690786"/>
                </a:lnTo>
                <a:cubicBezTo>
                  <a:pt x="8859834" y="761093"/>
                  <a:pt x="8850317" y="763963"/>
                  <a:pt x="8863245" y="819909"/>
                </a:cubicBezTo>
                <a:cubicBezTo>
                  <a:pt x="8842301" y="858203"/>
                  <a:pt x="8816396" y="800222"/>
                  <a:pt x="8801790" y="848812"/>
                </a:cubicBezTo>
                <a:cubicBezTo>
                  <a:pt x="8819624" y="891591"/>
                  <a:pt x="8856782" y="859340"/>
                  <a:pt x="8872398" y="877231"/>
                </a:cubicBezTo>
                <a:cubicBezTo>
                  <a:pt x="8884189" y="831939"/>
                  <a:pt x="8928940" y="813866"/>
                  <a:pt x="8986683" y="833673"/>
                </a:cubicBezTo>
                <a:cubicBezTo>
                  <a:pt x="8990873" y="864309"/>
                  <a:pt x="8974176" y="861137"/>
                  <a:pt x="8960356" y="862512"/>
                </a:cubicBezTo>
                <a:cubicBezTo>
                  <a:pt x="8983391" y="911278"/>
                  <a:pt x="9035687" y="851865"/>
                  <a:pt x="9074936" y="890693"/>
                </a:cubicBezTo>
                <a:cubicBezTo>
                  <a:pt x="9024738" y="818533"/>
                  <a:pt x="9144224" y="884593"/>
                  <a:pt x="9145123" y="832894"/>
                </a:cubicBezTo>
                <a:cubicBezTo>
                  <a:pt x="9169295" y="846117"/>
                  <a:pt x="9182939" y="876753"/>
                  <a:pt x="9207049" y="890096"/>
                </a:cubicBezTo>
                <a:cubicBezTo>
                  <a:pt x="9218061" y="886565"/>
                  <a:pt x="9215787" y="861495"/>
                  <a:pt x="9206873" y="861375"/>
                </a:cubicBezTo>
                <a:cubicBezTo>
                  <a:pt x="9211779" y="840313"/>
                  <a:pt x="9254025" y="878908"/>
                  <a:pt x="9242415" y="932994"/>
                </a:cubicBezTo>
                <a:cubicBezTo>
                  <a:pt x="9135128" y="885309"/>
                  <a:pt x="8950361" y="933654"/>
                  <a:pt x="8837333" y="906133"/>
                </a:cubicBezTo>
                <a:cubicBezTo>
                  <a:pt x="8827822" y="909544"/>
                  <a:pt x="8831472" y="934552"/>
                  <a:pt x="8819800" y="934973"/>
                </a:cubicBezTo>
                <a:cubicBezTo>
                  <a:pt x="8825906" y="977872"/>
                  <a:pt x="8838652" y="921090"/>
                  <a:pt x="8855104" y="934791"/>
                </a:cubicBezTo>
                <a:cubicBezTo>
                  <a:pt x="8850619" y="956036"/>
                  <a:pt x="8842182" y="971050"/>
                  <a:pt x="8837753" y="992295"/>
                </a:cubicBezTo>
                <a:cubicBezTo>
                  <a:pt x="8864439" y="973449"/>
                  <a:pt x="8908361" y="982721"/>
                  <a:pt x="8925650" y="948730"/>
                </a:cubicBezTo>
                <a:cubicBezTo>
                  <a:pt x="8943897" y="956689"/>
                  <a:pt x="8944381" y="970993"/>
                  <a:pt x="8934562" y="991811"/>
                </a:cubicBezTo>
                <a:cubicBezTo>
                  <a:pt x="8939770" y="967042"/>
                  <a:pt x="8976330" y="992709"/>
                  <a:pt x="8978422" y="962858"/>
                </a:cubicBezTo>
                <a:cubicBezTo>
                  <a:pt x="8991589" y="969077"/>
                  <a:pt x="8975074" y="981226"/>
                  <a:pt x="8978604" y="1005876"/>
                </a:cubicBezTo>
                <a:cubicBezTo>
                  <a:pt x="9006784" y="1024665"/>
                  <a:pt x="9032037" y="929049"/>
                  <a:pt x="9040235" y="1005574"/>
                </a:cubicBezTo>
                <a:cubicBezTo>
                  <a:pt x="9074999" y="1009526"/>
                  <a:pt x="9066858" y="944063"/>
                  <a:pt x="9101621" y="947895"/>
                </a:cubicBezTo>
                <a:cubicBezTo>
                  <a:pt x="9118318" y="973386"/>
                  <a:pt x="9137402" y="995046"/>
                  <a:pt x="9172230" y="990680"/>
                </a:cubicBezTo>
                <a:cubicBezTo>
                  <a:pt x="9169534" y="1023886"/>
                  <a:pt x="9173962" y="1045904"/>
                  <a:pt x="9181381" y="1062362"/>
                </a:cubicBezTo>
                <a:cubicBezTo>
                  <a:pt x="9206389" y="1029389"/>
                  <a:pt x="9239720" y="1083959"/>
                  <a:pt x="9260362" y="1033340"/>
                </a:cubicBezTo>
                <a:cubicBezTo>
                  <a:pt x="9269396" y="1031663"/>
                  <a:pt x="9278611" y="1095210"/>
                  <a:pt x="9286928" y="1047581"/>
                </a:cubicBezTo>
                <a:cubicBezTo>
                  <a:pt x="9300214" y="1059969"/>
                  <a:pt x="9284598" y="1069058"/>
                  <a:pt x="9295905" y="1104840"/>
                </a:cubicBezTo>
                <a:cubicBezTo>
                  <a:pt x="9329230" y="1115789"/>
                  <a:pt x="9337968" y="1087131"/>
                  <a:pt x="9366387" y="1090241"/>
                </a:cubicBezTo>
                <a:cubicBezTo>
                  <a:pt x="9319361" y="1090837"/>
                  <a:pt x="9315052" y="1034295"/>
                  <a:pt x="9269100" y="1004437"/>
                </a:cubicBezTo>
                <a:cubicBezTo>
                  <a:pt x="9272568" y="972670"/>
                  <a:pt x="9320555" y="985052"/>
                  <a:pt x="9304398" y="1033101"/>
                </a:cubicBezTo>
                <a:cubicBezTo>
                  <a:pt x="9315711" y="990919"/>
                  <a:pt x="9372731" y="1078751"/>
                  <a:pt x="9374704" y="1003960"/>
                </a:cubicBezTo>
                <a:cubicBezTo>
                  <a:pt x="9395886" y="998036"/>
                  <a:pt x="9394096" y="1030168"/>
                  <a:pt x="9418746" y="1018320"/>
                </a:cubicBezTo>
                <a:cubicBezTo>
                  <a:pt x="9408933" y="1035671"/>
                  <a:pt x="9393794" y="1044409"/>
                  <a:pt x="9401571" y="1090121"/>
                </a:cubicBezTo>
                <a:cubicBezTo>
                  <a:pt x="9411622" y="1084977"/>
                  <a:pt x="9423708" y="1064875"/>
                  <a:pt x="9410246" y="1061344"/>
                </a:cubicBezTo>
                <a:cubicBezTo>
                  <a:pt x="9418030" y="1031003"/>
                  <a:pt x="9471997" y="1089525"/>
                  <a:pt x="9489410" y="1046683"/>
                </a:cubicBezTo>
                <a:cubicBezTo>
                  <a:pt x="9486596" y="1027115"/>
                  <a:pt x="9467329" y="1034835"/>
                  <a:pt x="9454106" y="1032505"/>
                </a:cubicBezTo>
                <a:cubicBezTo>
                  <a:pt x="9455187" y="848931"/>
                  <a:pt x="9314392" y="969077"/>
                  <a:pt x="9294887" y="875195"/>
                </a:cubicBezTo>
                <a:cubicBezTo>
                  <a:pt x="9413124" y="874661"/>
                  <a:pt x="9504430" y="874661"/>
                  <a:pt x="9611830" y="873700"/>
                </a:cubicBezTo>
                <a:lnTo>
                  <a:pt x="9612012" y="916900"/>
                </a:lnTo>
                <a:cubicBezTo>
                  <a:pt x="9623859" y="883695"/>
                  <a:pt x="9633609" y="847197"/>
                  <a:pt x="9673341" y="859164"/>
                </a:cubicBezTo>
                <a:cubicBezTo>
                  <a:pt x="9657901" y="908765"/>
                  <a:pt x="9674416" y="953341"/>
                  <a:pt x="9700265" y="973801"/>
                </a:cubicBezTo>
                <a:cubicBezTo>
                  <a:pt x="9699247" y="937184"/>
                  <a:pt x="9694938" y="905411"/>
                  <a:pt x="9682255" y="887885"/>
                </a:cubicBezTo>
                <a:cubicBezTo>
                  <a:pt x="9689674" y="866344"/>
                  <a:pt x="9710498" y="866941"/>
                  <a:pt x="9726171" y="858926"/>
                </a:cubicBezTo>
                <a:cubicBezTo>
                  <a:pt x="9723483" y="892131"/>
                  <a:pt x="9727792" y="914030"/>
                  <a:pt x="9735211" y="930664"/>
                </a:cubicBezTo>
                <a:cubicBezTo>
                  <a:pt x="9748195" y="913910"/>
                  <a:pt x="9757348" y="913854"/>
                  <a:pt x="9770508" y="930482"/>
                </a:cubicBezTo>
                <a:cubicBezTo>
                  <a:pt x="9786728" y="928327"/>
                  <a:pt x="9775653" y="881779"/>
                  <a:pt x="9787865" y="872865"/>
                </a:cubicBezTo>
                <a:cubicBezTo>
                  <a:pt x="9800969" y="884888"/>
                  <a:pt x="9800843" y="919118"/>
                  <a:pt x="9805813" y="944666"/>
                </a:cubicBezTo>
                <a:cubicBezTo>
                  <a:pt x="9827591" y="946638"/>
                  <a:pt x="9848535" y="947179"/>
                  <a:pt x="9849609" y="915763"/>
                </a:cubicBezTo>
                <a:cubicBezTo>
                  <a:pt x="9846801" y="891051"/>
                  <a:pt x="9819098" y="934496"/>
                  <a:pt x="9823043" y="872746"/>
                </a:cubicBezTo>
                <a:cubicBezTo>
                  <a:pt x="9866187" y="891296"/>
                  <a:pt x="9878392" y="870830"/>
                  <a:pt x="9919858" y="886748"/>
                </a:cubicBezTo>
                <a:cubicBezTo>
                  <a:pt x="9916146" y="904217"/>
                  <a:pt x="9908790" y="916241"/>
                  <a:pt x="9893651" y="915587"/>
                </a:cubicBezTo>
                <a:cubicBezTo>
                  <a:pt x="9887425" y="954654"/>
                  <a:pt x="9911303" y="944245"/>
                  <a:pt x="9911541" y="972846"/>
                </a:cubicBezTo>
                <a:cubicBezTo>
                  <a:pt x="9920216" y="972607"/>
                  <a:pt x="9918300" y="955257"/>
                  <a:pt x="9920216" y="944189"/>
                </a:cubicBezTo>
                <a:cubicBezTo>
                  <a:pt x="9937749" y="954001"/>
                  <a:pt x="9943911" y="982300"/>
                  <a:pt x="9947021" y="1015990"/>
                </a:cubicBezTo>
                <a:cubicBezTo>
                  <a:pt x="9912917" y="951607"/>
                  <a:pt x="9861456" y="1045370"/>
                  <a:pt x="9841293" y="1001925"/>
                </a:cubicBezTo>
                <a:cubicBezTo>
                  <a:pt x="9822145" y="999713"/>
                  <a:pt x="9837523" y="1052964"/>
                  <a:pt x="9832736" y="1073845"/>
                </a:cubicBezTo>
                <a:cubicBezTo>
                  <a:pt x="9878091" y="1084556"/>
                  <a:pt x="9901848" y="1044886"/>
                  <a:pt x="9920813" y="1087791"/>
                </a:cubicBezTo>
                <a:cubicBezTo>
                  <a:pt x="9931166" y="1085454"/>
                  <a:pt x="9928175" y="1061583"/>
                  <a:pt x="9929551" y="1044710"/>
                </a:cubicBezTo>
                <a:cubicBezTo>
                  <a:pt x="9966884" y="1029094"/>
                  <a:pt x="10001051" y="1122969"/>
                  <a:pt x="10008708" y="1029986"/>
                </a:cubicBezTo>
                <a:cubicBezTo>
                  <a:pt x="10034382" y="1063317"/>
                  <a:pt x="10090265" y="1079411"/>
                  <a:pt x="10123232" y="1058172"/>
                </a:cubicBezTo>
                <a:cubicBezTo>
                  <a:pt x="10133886" y="1077137"/>
                  <a:pt x="10126825" y="1080730"/>
                  <a:pt x="10123414" y="1101190"/>
                </a:cubicBezTo>
                <a:cubicBezTo>
                  <a:pt x="10136575" y="1084317"/>
                  <a:pt x="10159434" y="1083299"/>
                  <a:pt x="10167274" y="1057990"/>
                </a:cubicBezTo>
                <a:cubicBezTo>
                  <a:pt x="10187137" y="1065830"/>
                  <a:pt x="10156620" y="1080485"/>
                  <a:pt x="10176188" y="1100951"/>
                </a:cubicBezTo>
                <a:cubicBezTo>
                  <a:pt x="10214299" y="1004915"/>
                  <a:pt x="10288972" y="1065886"/>
                  <a:pt x="10369631" y="1042731"/>
                </a:cubicBezTo>
                <a:lnTo>
                  <a:pt x="10369812" y="1085755"/>
                </a:lnTo>
                <a:cubicBezTo>
                  <a:pt x="10382193" y="1042794"/>
                  <a:pt x="10415883" y="1123151"/>
                  <a:pt x="10413665" y="1056796"/>
                </a:cubicBezTo>
                <a:cubicBezTo>
                  <a:pt x="10422524" y="1096642"/>
                  <a:pt x="10459083" y="1058888"/>
                  <a:pt x="10440237" y="1114174"/>
                </a:cubicBezTo>
                <a:cubicBezTo>
                  <a:pt x="10566546" y="1090360"/>
                  <a:pt x="10620035" y="1042072"/>
                  <a:pt x="10686693" y="1084260"/>
                </a:cubicBezTo>
                <a:cubicBezTo>
                  <a:pt x="10694714" y="1080190"/>
                  <a:pt x="10709790" y="1020538"/>
                  <a:pt x="10695192" y="1026819"/>
                </a:cubicBezTo>
                <a:cubicBezTo>
                  <a:pt x="10708232" y="997081"/>
                  <a:pt x="10771540" y="1006052"/>
                  <a:pt x="10774467" y="1040815"/>
                </a:cubicBezTo>
                <a:cubicBezTo>
                  <a:pt x="10797209" y="1037291"/>
                  <a:pt x="10762325" y="1016166"/>
                  <a:pt x="10774229" y="983381"/>
                </a:cubicBezTo>
                <a:cubicBezTo>
                  <a:pt x="10880856" y="1055358"/>
                  <a:pt x="10982031" y="1084078"/>
                  <a:pt x="11082735" y="1068041"/>
                </a:cubicBezTo>
                <a:cubicBezTo>
                  <a:pt x="11109125" y="1077376"/>
                  <a:pt x="11074481" y="1098740"/>
                  <a:pt x="11082974" y="1125482"/>
                </a:cubicBezTo>
                <a:cubicBezTo>
                  <a:pt x="11143229" y="1119684"/>
                  <a:pt x="11125760" y="1075340"/>
                  <a:pt x="11179487" y="1067563"/>
                </a:cubicBezTo>
                <a:cubicBezTo>
                  <a:pt x="11167458" y="1197641"/>
                  <a:pt x="11052281" y="1084198"/>
                  <a:pt x="11039296" y="1197346"/>
                </a:cubicBezTo>
                <a:cubicBezTo>
                  <a:pt x="11003157" y="1172155"/>
                  <a:pt x="10997472" y="1152826"/>
                  <a:pt x="10959837" y="1154742"/>
                </a:cubicBezTo>
                <a:cubicBezTo>
                  <a:pt x="10949485" y="1157079"/>
                  <a:pt x="10952539" y="1180893"/>
                  <a:pt x="10951219" y="1197704"/>
                </a:cubicBezTo>
                <a:cubicBezTo>
                  <a:pt x="10731688" y="1197346"/>
                  <a:pt x="10630269" y="1148040"/>
                  <a:pt x="10414149" y="1185975"/>
                </a:cubicBezTo>
                <a:cubicBezTo>
                  <a:pt x="10407503" y="1143912"/>
                  <a:pt x="10387225" y="1124464"/>
                  <a:pt x="10369749" y="1099933"/>
                </a:cubicBezTo>
                <a:cubicBezTo>
                  <a:pt x="10345759" y="1113157"/>
                  <a:pt x="10385667" y="1150257"/>
                  <a:pt x="10361193" y="1171854"/>
                </a:cubicBezTo>
                <a:cubicBezTo>
                  <a:pt x="10337976" y="1142059"/>
                  <a:pt x="10356350" y="1111241"/>
                  <a:pt x="10343240" y="1085812"/>
                </a:cubicBezTo>
                <a:cubicBezTo>
                  <a:pt x="10327988" y="1118126"/>
                  <a:pt x="10293224" y="1119024"/>
                  <a:pt x="10290831" y="1172212"/>
                </a:cubicBezTo>
                <a:cubicBezTo>
                  <a:pt x="10261269" y="1159410"/>
                  <a:pt x="10282928" y="1140081"/>
                  <a:pt x="10290529" y="1114834"/>
                </a:cubicBezTo>
                <a:cubicBezTo>
                  <a:pt x="10294537" y="1082288"/>
                  <a:pt x="10242901" y="1148040"/>
                  <a:pt x="10237636" y="1100593"/>
                </a:cubicBezTo>
                <a:cubicBezTo>
                  <a:pt x="10227284" y="1103049"/>
                  <a:pt x="10230337" y="1126864"/>
                  <a:pt x="10229018" y="1143793"/>
                </a:cubicBezTo>
                <a:cubicBezTo>
                  <a:pt x="10187496" y="1137989"/>
                  <a:pt x="10180616" y="1139427"/>
                  <a:pt x="10149622" y="1101014"/>
                </a:cubicBezTo>
                <a:cubicBezTo>
                  <a:pt x="10140048" y="1104664"/>
                  <a:pt x="10143698" y="1129672"/>
                  <a:pt x="10132146" y="1129910"/>
                </a:cubicBezTo>
                <a:cubicBezTo>
                  <a:pt x="10133528" y="1156539"/>
                  <a:pt x="10161947" y="1138585"/>
                  <a:pt x="10167513" y="1158511"/>
                </a:cubicBezTo>
                <a:cubicBezTo>
                  <a:pt x="10147525" y="1198545"/>
                  <a:pt x="10120720" y="1139126"/>
                  <a:pt x="10097087" y="1173173"/>
                </a:cubicBezTo>
                <a:cubicBezTo>
                  <a:pt x="10103488" y="1159768"/>
                  <a:pt x="10113062" y="1151451"/>
                  <a:pt x="10123351" y="1144333"/>
                </a:cubicBezTo>
                <a:cubicBezTo>
                  <a:pt x="10071413" y="1083538"/>
                  <a:pt x="10050294" y="1184003"/>
                  <a:pt x="10000152" y="1173588"/>
                </a:cubicBezTo>
                <a:cubicBezTo>
                  <a:pt x="10000454" y="1202132"/>
                  <a:pt x="10024268" y="1191723"/>
                  <a:pt x="10018106" y="1230909"/>
                </a:cubicBezTo>
                <a:cubicBezTo>
                  <a:pt x="10010982" y="1221160"/>
                  <a:pt x="9993933" y="1208835"/>
                  <a:pt x="9991716" y="1231035"/>
                </a:cubicBezTo>
                <a:cubicBezTo>
                  <a:pt x="9969818" y="1229056"/>
                  <a:pt x="9988902" y="1182508"/>
                  <a:pt x="9991477" y="1173651"/>
                </a:cubicBezTo>
                <a:lnTo>
                  <a:pt x="9947499" y="1173833"/>
                </a:lnTo>
                <a:cubicBezTo>
                  <a:pt x="9962097" y="1202371"/>
                  <a:pt x="9972393" y="1224094"/>
                  <a:pt x="9947856" y="1245690"/>
                </a:cubicBezTo>
                <a:cubicBezTo>
                  <a:pt x="9953541" y="1260170"/>
                  <a:pt x="9968084" y="1260352"/>
                  <a:pt x="9965571" y="1288652"/>
                </a:cubicBezTo>
                <a:cubicBezTo>
                  <a:pt x="10012000" y="1239289"/>
                  <a:pt x="10082783" y="1328679"/>
                  <a:pt x="10106541" y="1316713"/>
                </a:cubicBezTo>
                <a:cubicBezTo>
                  <a:pt x="10100077" y="1303370"/>
                  <a:pt x="10090447" y="1295053"/>
                  <a:pt x="10079975" y="1288111"/>
                </a:cubicBezTo>
                <a:cubicBezTo>
                  <a:pt x="10082665" y="1268550"/>
                  <a:pt x="10101993" y="1276025"/>
                  <a:pt x="10115154" y="1273575"/>
                </a:cubicBezTo>
                <a:cubicBezTo>
                  <a:pt x="10110191" y="1244195"/>
                  <a:pt x="10088588" y="1245514"/>
                  <a:pt x="10106120" y="1216191"/>
                </a:cubicBezTo>
                <a:cubicBezTo>
                  <a:pt x="10147229" y="1193394"/>
                  <a:pt x="10135438" y="1228101"/>
                  <a:pt x="10176609" y="1230137"/>
                </a:cubicBezTo>
                <a:cubicBezTo>
                  <a:pt x="10167092" y="1275309"/>
                  <a:pt x="10172657" y="1268129"/>
                  <a:pt x="10185761" y="1301938"/>
                </a:cubicBezTo>
                <a:cubicBezTo>
                  <a:pt x="10214243" y="1295593"/>
                  <a:pt x="10192520" y="1208295"/>
                  <a:pt x="10238234" y="1229835"/>
                </a:cubicBezTo>
                <a:cubicBezTo>
                  <a:pt x="10244992" y="1274053"/>
                  <a:pt x="10214243" y="1257538"/>
                  <a:pt x="10220947" y="1301756"/>
                </a:cubicBezTo>
                <a:cubicBezTo>
                  <a:pt x="10256067" y="1311034"/>
                  <a:pt x="10245891" y="1247010"/>
                  <a:pt x="10246972" y="1200995"/>
                </a:cubicBezTo>
                <a:cubicBezTo>
                  <a:pt x="10266954" y="1254906"/>
                  <a:pt x="10329784" y="1178079"/>
                  <a:pt x="10335344" y="1272495"/>
                </a:cubicBezTo>
                <a:cubicBezTo>
                  <a:pt x="10309739" y="1314916"/>
                  <a:pt x="10299625" y="1258015"/>
                  <a:pt x="10282394" y="1244076"/>
                </a:cubicBezTo>
                <a:cubicBezTo>
                  <a:pt x="10269586" y="1256520"/>
                  <a:pt x="10248347" y="1255565"/>
                  <a:pt x="10256188" y="1301573"/>
                </a:cubicBezTo>
                <a:cubicBezTo>
                  <a:pt x="10269530" y="1318453"/>
                  <a:pt x="10281194" y="1337600"/>
                  <a:pt x="10291729" y="1358776"/>
                </a:cubicBezTo>
                <a:cubicBezTo>
                  <a:pt x="10309739" y="1345194"/>
                  <a:pt x="10309676" y="1302296"/>
                  <a:pt x="10335407" y="1301215"/>
                </a:cubicBezTo>
                <a:cubicBezTo>
                  <a:pt x="10352700" y="1327963"/>
                  <a:pt x="10338398" y="1353813"/>
                  <a:pt x="10335821" y="1387439"/>
                </a:cubicBezTo>
                <a:cubicBezTo>
                  <a:pt x="10375554" y="1386183"/>
                  <a:pt x="10440176" y="1424477"/>
                  <a:pt x="10503363" y="1444101"/>
                </a:cubicBezTo>
                <a:cubicBezTo>
                  <a:pt x="10495883" y="1479462"/>
                  <a:pt x="10483136" y="1506448"/>
                  <a:pt x="10450822" y="1501781"/>
                </a:cubicBezTo>
                <a:lnTo>
                  <a:pt x="10450646" y="1458581"/>
                </a:lnTo>
                <a:cubicBezTo>
                  <a:pt x="10439515" y="1475152"/>
                  <a:pt x="10404218" y="1509200"/>
                  <a:pt x="10424256" y="1458700"/>
                </a:cubicBezTo>
                <a:cubicBezTo>
                  <a:pt x="10324036" y="1434107"/>
                  <a:pt x="10248887" y="1545879"/>
                  <a:pt x="10142561" y="1474499"/>
                </a:cubicBezTo>
                <a:cubicBezTo>
                  <a:pt x="10143818" y="1438718"/>
                  <a:pt x="10172419" y="1470190"/>
                  <a:pt x="10177802" y="1474317"/>
                </a:cubicBezTo>
                <a:cubicBezTo>
                  <a:pt x="10183726" y="1435608"/>
                  <a:pt x="10159434" y="1446558"/>
                  <a:pt x="10151236" y="1431299"/>
                </a:cubicBezTo>
                <a:cubicBezTo>
                  <a:pt x="10143158" y="1518177"/>
                  <a:pt x="10048202" y="1497591"/>
                  <a:pt x="9993092" y="1503879"/>
                </a:cubicBezTo>
                <a:cubicBezTo>
                  <a:pt x="9989681" y="1479405"/>
                  <a:pt x="9999794" y="1476830"/>
                  <a:pt x="10010568" y="1475096"/>
                </a:cubicBezTo>
                <a:cubicBezTo>
                  <a:pt x="9982501" y="1445301"/>
                  <a:pt x="9964912" y="1488256"/>
                  <a:pt x="9940199" y="1489758"/>
                </a:cubicBezTo>
                <a:cubicBezTo>
                  <a:pt x="9928351" y="1480423"/>
                  <a:pt x="9923684" y="1459241"/>
                  <a:pt x="9922252" y="1432373"/>
                </a:cubicBezTo>
                <a:cubicBezTo>
                  <a:pt x="9845425" y="1431418"/>
                  <a:pt x="9797256" y="1451099"/>
                  <a:pt x="9711038" y="1433328"/>
                </a:cubicBezTo>
                <a:cubicBezTo>
                  <a:pt x="9771350" y="1349208"/>
                  <a:pt x="9878091" y="1398810"/>
                  <a:pt x="9931166" y="1432317"/>
                </a:cubicBezTo>
                <a:cubicBezTo>
                  <a:pt x="9925719" y="1314439"/>
                  <a:pt x="10044910" y="1402277"/>
                  <a:pt x="10071652" y="1359793"/>
                </a:cubicBezTo>
                <a:cubicBezTo>
                  <a:pt x="10005900" y="1329697"/>
                  <a:pt x="9958630" y="1320186"/>
                  <a:pt x="9895504" y="1331852"/>
                </a:cubicBezTo>
                <a:cubicBezTo>
                  <a:pt x="9892928" y="1280454"/>
                  <a:pt x="9890120" y="1236833"/>
                  <a:pt x="9877374" y="1231450"/>
                </a:cubicBezTo>
                <a:cubicBezTo>
                  <a:pt x="9875999" y="1162042"/>
                  <a:pt x="9923269" y="1237851"/>
                  <a:pt x="9930086" y="1202434"/>
                </a:cubicBezTo>
                <a:cubicBezTo>
                  <a:pt x="9921831" y="1177539"/>
                  <a:pt x="9902445" y="1171018"/>
                  <a:pt x="9877073" y="1174071"/>
                </a:cubicBezTo>
                <a:cubicBezTo>
                  <a:pt x="9859063" y="1178199"/>
                  <a:pt x="9859723" y="1212485"/>
                  <a:pt x="9850985" y="1231569"/>
                </a:cubicBezTo>
                <a:cubicBezTo>
                  <a:pt x="9819155" y="1223315"/>
                  <a:pt x="9791873" y="1207698"/>
                  <a:pt x="9762914" y="1231990"/>
                </a:cubicBezTo>
                <a:cubicBezTo>
                  <a:pt x="9761236" y="1219841"/>
                  <a:pt x="9766318" y="1218465"/>
                  <a:pt x="9771645" y="1217686"/>
                </a:cubicBezTo>
                <a:cubicBezTo>
                  <a:pt x="9795522" y="1204526"/>
                  <a:pt x="9744659" y="1185617"/>
                  <a:pt x="9771350" y="1160245"/>
                </a:cubicBezTo>
                <a:lnTo>
                  <a:pt x="9736109" y="1160427"/>
                </a:lnTo>
                <a:cubicBezTo>
                  <a:pt x="9736945" y="1183105"/>
                  <a:pt x="9732158" y="1215117"/>
                  <a:pt x="9745142" y="1217805"/>
                </a:cubicBezTo>
                <a:cubicBezTo>
                  <a:pt x="9732215" y="1257896"/>
                  <a:pt x="9672261" y="1278299"/>
                  <a:pt x="9665922" y="1218170"/>
                </a:cubicBezTo>
                <a:cubicBezTo>
                  <a:pt x="9640129" y="1219244"/>
                  <a:pt x="9633433" y="1251017"/>
                  <a:pt x="9622240" y="1275787"/>
                </a:cubicBezTo>
                <a:cubicBezTo>
                  <a:pt x="9627987" y="1290329"/>
                  <a:pt x="9642642" y="1290505"/>
                  <a:pt x="9640010" y="1318748"/>
                </a:cubicBezTo>
                <a:cubicBezTo>
                  <a:pt x="9623256" y="1346689"/>
                  <a:pt x="9586219" y="1333950"/>
                  <a:pt x="9595855" y="1275906"/>
                </a:cubicBezTo>
                <a:cubicBezTo>
                  <a:pt x="9459910" y="1215538"/>
                  <a:pt x="9359326" y="1288294"/>
                  <a:pt x="9225957" y="1248919"/>
                </a:cubicBezTo>
                <a:cubicBezTo>
                  <a:pt x="9233735" y="1196686"/>
                  <a:pt x="9251926" y="1240005"/>
                  <a:pt x="9278730" y="1234201"/>
                </a:cubicBezTo>
                <a:cubicBezTo>
                  <a:pt x="9271073" y="1111128"/>
                  <a:pt x="9214769" y="1260710"/>
                  <a:pt x="9199272" y="1191541"/>
                </a:cubicBezTo>
                <a:cubicBezTo>
                  <a:pt x="9172945" y="1201052"/>
                  <a:pt x="9207890" y="1222178"/>
                  <a:pt x="9199510" y="1249045"/>
                </a:cubicBezTo>
                <a:cubicBezTo>
                  <a:pt x="9163673" y="1283450"/>
                  <a:pt x="9153082" y="1220079"/>
                  <a:pt x="9120291" y="1249403"/>
                </a:cubicBezTo>
                <a:cubicBezTo>
                  <a:pt x="9112093" y="1178136"/>
                  <a:pt x="9148955" y="1190165"/>
                  <a:pt x="9173007" y="1205901"/>
                </a:cubicBezTo>
                <a:cubicBezTo>
                  <a:pt x="9165526" y="1119501"/>
                  <a:pt x="9053220" y="1178255"/>
                  <a:pt x="9111314" y="1191962"/>
                </a:cubicBezTo>
                <a:cubicBezTo>
                  <a:pt x="9052799" y="1213502"/>
                  <a:pt x="8997871" y="1162639"/>
                  <a:pt x="8944079" y="1206976"/>
                </a:cubicBezTo>
                <a:cubicBezTo>
                  <a:pt x="8933250" y="1200813"/>
                  <a:pt x="8925887" y="1188909"/>
                  <a:pt x="8926308" y="1164140"/>
                </a:cubicBezTo>
                <a:cubicBezTo>
                  <a:pt x="8898128" y="1155703"/>
                  <a:pt x="8899202" y="1191120"/>
                  <a:pt x="8882329" y="1164316"/>
                </a:cubicBezTo>
                <a:cubicBezTo>
                  <a:pt x="8863484" y="1185856"/>
                  <a:pt x="8888730" y="1199262"/>
                  <a:pt x="8873773" y="1236060"/>
                </a:cubicBezTo>
                <a:cubicBezTo>
                  <a:pt x="8893876" y="1240068"/>
                  <a:pt x="8906922" y="1232587"/>
                  <a:pt x="8908895" y="1207158"/>
                </a:cubicBezTo>
                <a:cubicBezTo>
                  <a:pt x="8943063" y="1226845"/>
                  <a:pt x="8850078" y="1276867"/>
                  <a:pt x="8900339" y="1279141"/>
                </a:cubicBezTo>
                <a:cubicBezTo>
                  <a:pt x="8860010" y="1330834"/>
                  <a:pt x="8828004" y="1251137"/>
                  <a:pt x="8794736" y="1279618"/>
                </a:cubicBezTo>
                <a:cubicBezTo>
                  <a:pt x="8793894" y="1227919"/>
                  <a:pt x="8722991" y="1214577"/>
                  <a:pt x="8794434" y="1222178"/>
                </a:cubicBezTo>
                <a:cubicBezTo>
                  <a:pt x="8781751" y="1201177"/>
                  <a:pt x="8781274" y="1166590"/>
                  <a:pt x="8811847" y="1178978"/>
                </a:cubicBezTo>
                <a:cubicBezTo>
                  <a:pt x="8788153" y="1136016"/>
                  <a:pt x="8768107" y="1162224"/>
                  <a:pt x="8741423" y="1179273"/>
                </a:cubicBezTo>
                <a:cubicBezTo>
                  <a:pt x="8733582" y="1153907"/>
                  <a:pt x="8713361" y="1137511"/>
                  <a:pt x="8732326" y="1107472"/>
                </a:cubicBezTo>
                <a:cubicBezTo>
                  <a:pt x="8697983" y="1132963"/>
                  <a:pt x="8649035" y="1134578"/>
                  <a:pt x="8618160" y="1165572"/>
                </a:cubicBezTo>
                <a:cubicBezTo>
                  <a:pt x="8591594" y="1072350"/>
                  <a:pt x="8524404" y="1159887"/>
                  <a:pt x="8512494" y="1166050"/>
                </a:cubicBezTo>
                <a:cubicBezTo>
                  <a:pt x="8415565" y="1215714"/>
                  <a:pt x="8353696" y="1122133"/>
                  <a:pt x="8274891" y="1195850"/>
                </a:cubicBezTo>
                <a:cubicBezTo>
                  <a:pt x="8246051" y="1213741"/>
                  <a:pt x="8184244" y="1101793"/>
                  <a:pt x="8169287" y="1196328"/>
                </a:cubicBezTo>
                <a:cubicBezTo>
                  <a:pt x="8175689" y="1222718"/>
                  <a:pt x="8235284" y="1170001"/>
                  <a:pt x="8204647" y="1239170"/>
                </a:cubicBezTo>
                <a:cubicBezTo>
                  <a:pt x="8223493" y="1245873"/>
                  <a:pt x="8221344" y="1218647"/>
                  <a:pt x="8222117" y="1196089"/>
                </a:cubicBezTo>
                <a:cubicBezTo>
                  <a:pt x="8247132" y="1236896"/>
                  <a:pt x="8259758" y="1232587"/>
                  <a:pt x="8292725" y="1238749"/>
                </a:cubicBezTo>
                <a:cubicBezTo>
                  <a:pt x="8305766" y="1232530"/>
                  <a:pt x="8289195" y="1220444"/>
                  <a:pt x="8292542" y="1195731"/>
                </a:cubicBezTo>
                <a:cubicBezTo>
                  <a:pt x="8314441" y="1193394"/>
                  <a:pt x="8319831" y="1218170"/>
                  <a:pt x="8336641" y="1224269"/>
                </a:cubicBezTo>
                <a:cubicBezTo>
                  <a:pt x="8349625" y="1217931"/>
                  <a:pt x="8333054" y="1205782"/>
                  <a:pt x="8336402" y="1181132"/>
                </a:cubicBezTo>
                <a:cubicBezTo>
                  <a:pt x="8354833" y="1174970"/>
                  <a:pt x="8359858" y="1190762"/>
                  <a:pt x="8371762" y="1195310"/>
                </a:cubicBezTo>
                <a:cubicBezTo>
                  <a:pt x="8328267" y="1229238"/>
                  <a:pt x="8395338" y="1257601"/>
                  <a:pt x="8398152" y="1195191"/>
                </a:cubicBezTo>
                <a:cubicBezTo>
                  <a:pt x="8454337" y="1214997"/>
                  <a:pt x="8514410" y="1275730"/>
                  <a:pt x="8556592" y="1208716"/>
                </a:cubicBezTo>
                <a:cubicBezTo>
                  <a:pt x="8609064" y="1252211"/>
                  <a:pt x="8660223" y="1271358"/>
                  <a:pt x="8741662" y="1236594"/>
                </a:cubicBezTo>
                <a:cubicBezTo>
                  <a:pt x="8740341" y="1253411"/>
                  <a:pt x="8743752" y="1262205"/>
                  <a:pt x="8750574" y="1265378"/>
                </a:cubicBezTo>
                <a:cubicBezTo>
                  <a:pt x="8752252" y="1296667"/>
                  <a:pt x="8743577" y="1311034"/>
                  <a:pt x="8724367" y="1308578"/>
                </a:cubicBezTo>
                <a:cubicBezTo>
                  <a:pt x="8721735" y="1346633"/>
                  <a:pt x="8773673" y="1294996"/>
                  <a:pt x="8759727" y="1351539"/>
                </a:cubicBezTo>
                <a:cubicBezTo>
                  <a:pt x="8762899" y="1318270"/>
                  <a:pt x="8798266" y="1337600"/>
                  <a:pt x="8794736" y="1293916"/>
                </a:cubicBezTo>
                <a:cubicBezTo>
                  <a:pt x="8807356" y="1311329"/>
                  <a:pt x="8815076" y="1348549"/>
                  <a:pt x="8803888" y="1365598"/>
                </a:cubicBezTo>
                <a:cubicBezTo>
                  <a:pt x="8830033" y="1360396"/>
                  <a:pt x="8848401" y="1342506"/>
                  <a:pt x="8865218" y="1322341"/>
                </a:cubicBezTo>
                <a:cubicBezTo>
                  <a:pt x="8892562" y="1325570"/>
                  <a:pt x="8899560" y="1362187"/>
                  <a:pt x="8918350" y="1379656"/>
                </a:cubicBezTo>
                <a:cubicBezTo>
                  <a:pt x="8925411" y="1367212"/>
                  <a:pt x="8942402" y="1370868"/>
                  <a:pt x="8944620" y="1350760"/>
                </a:cubicBezTo>
                <a:cubicBezTo>
                  <a:pt x="8955449" y="1356922"/>
                  <a:pt x="8962805" y="1369009"/>
                  <a:pt x="8962447" y="1393721"/>
                </a:cubicBezTo>
                <a:cubicBezTo>
                  <a:pt x="8999246" y="1372181"/>
                  <a:pt x="9016598" y="1415858"/>
                  <a:pt x="9032571" y="1335859"/>
                </a:cubicBezTo>
                <a:cubicBezTo>
                  <a:pt x="9060814" y="1366439"/>
                  <a:pt x="9058779" y="1356922"/>
                  <a:pt x="9085408" y="1335621"/>
                </a:cubicBezTo>
                <a:cubicBezTo>
                  <a:pt x="9074100" y="1378940"/>
                  <a:pt x="9133457" y="1409281"/>
                  <a:pt x="9085828" y="1421845"/>
                </a:cubicBezTo>
                <a:cubicBezTo>
                  <a:pt x="9088159" y="1433749"/>
                  <a:pt x="9158823" y="1436205"/>
                  <a:pt x="9156135" y="1392823"/>
                </a:cubicBezTo>
                <a:cubicBezTo>
                  <a:pt x="9172769" y="1435426"/>
                  <a:pt x="9168755" y="1457387"/>
                  <a:pt x="9209203" y="1435608"/>
                </a:cubicBezTo>
                <a:cubicBezTo>
                  <a:pt x="9223031" y="1516323"/>
                  <a:pt x="9217162" y="1505550"/>
                  <a:pt x="9262215" y="1492804"/>
                </a:cubicBezTo>
                <a:cubicBezTo>
                  <a:pt x="9245104" y="1528347"/>
                  <a:pt x="9281004" y="1569034"/>
                  <a:pt x="9289266" y="1607630"/>
                </a:cubicBezTo>
                <a:cubicBezTo>
                  <a:pt x="9303801" y="1613610"/>
                  <a:pt x="9288128" y="1554196"/>
                  <a:pt x="9280169" y="1550189"/>
                </a:cubicBezTo>
                <a:cubicBezTo>
                  <a:pt x="9283159" y="1527807"/>
                  <a:pt x="9295723" y="1562752"/>
                  <a:pt x="9297702" y="1535709"/>
                </a:cubicBezTo>
                <a:cubicBezTo>
                  <a:pt x="9318105" y="1574543"/>
                  <a:pt x="9339884" y="1610858"/>
                  <a:pt x="9351191" y="1664712"/>
                </a:cubicBezTo>
                <a:cubicBezTo>
                  <a:pt x="9358968" y="1653581"/>
                  <a:pt x="9370935" y="1649334"/>
                  <a:pt x="9386313" y="1650233"/>
                </a:cubicBezTo>
                <a:cubicBezTo>
                  <a:pt x="9370156" y="1677816"/>
                  <a:pt x="9370219" y="1661597"/>
                  <a:pt x="9377757" y="1707730"/>
                </a:cubicBezTo>
                <a:cubicBezTo>
                  <a:pt x="9337849" y="1697082"/>
                  <a:pt x="9331447" y="1653524"/>
                  <a:pt x="9289623" y="1679368"/>
                </a:cubicBezTo>
                <a:cubicBezTo>
                  <a:pt x="9299731" y="1606851"/>
                  <a:pt x="9208607" y="1649573"/>
                  <a:pt x="9236309" y="1593389"/>
                </a:cubicBezTo>
                <a:cubicBezTo>
                  <a:pt x="9194246" y="1577772"/>
                  <a:pt x="9216867" y="1666685"/>
                  <a:pt x="9192751" y="1679851"/>
                </a:cubicBezTo>
                <a:cubicBezTo>
                  <a:pt x="9141171" y="1674047"/>
                  <a:pt x="9106590" y="1627191"/>
                  <a:pt x="9060576" y="1651784"/>
                </a:cubicBezTo>
                <a:cubicBezTo>
                  <a:pt x="9065124" y="1687446"/>
                  <a:pt x="9084271" y="1699532"/>
                  <a:pt x="9087324" y="1737889"/>
                </a:cubicBezTo>
                <a:cubicBezTo>
                  <a:pt x="9081456" y="1619596"/>
                  <a:pt x="9226855" y="1775222"/>
                  <a:pt x="9245405" y="1650892"/>
                </a:cubicBezTo>
                <a:cubicBezTo>
                  <a:pt x="9281783" y="1668481"/>
                  <a:pt x="9242234" y="1692710"/>
                  <a:pt x="9236906" y="1722631"/>
                </a:cubicBezTo>
                <a:cubicBezTo>
                  <a:pt x="9244746" y="1711562"/>
                  <a:pt x="9256775" y="1707133"/>
                  <a:pt x="9272090" y="1708208"/>
                </a:cubicBezTo>
                <a:cubicBezTo>
                  <a:pt x="9271853" y="1722153"/>
                  <a:pt x="9261317" y="1719402"/>
                  <a:pt x="9254558" y="1722568"/>
                </a:cubicBezTo>
                <a:cubicBezTo>
                  <a:pt x="9253540" y="1748417"/>
                  <a:pt x="9265451" y="1752965"/>
                  <a:pt x="9263535" y="1780009"/>
                </a:cubicBezTo>
                <a:cubicBezTo>
                  <a:pt x="9279390" y="1781868"/>
                  <a:pt x="9282085" y="1762420"/>
                  <a:pt x="9298719" y="1765529"/>
                </a:cubicBezTo>
                <a:cubicBezTo>
                  <a:pt x="9291056" y="1753927"/>
                  <a:pt x="9293392" y="1726098"/>
                  <a:pt x="9280948" y="1722448"/>
                </a:cubicBezTo>
                <a:cubicBezTo>
                  <a:pt x="9280828" y="1682301"/>
                  <a:pt x="9305120" y="1756615"/>
                  <a:pt x="9298361" y="1693609"/>
                </a:cubicBezTo>
                <a:cubicBezTo>
                  <a:pt x="9313375" y="1741061"/>
                  <a:pt x="9340782" y="1724905"/>
                  <a:pt x="9360224" y="1736633"/>
                </a:cubicBezTo>
                <a:cubicBezTo>
                  <a:pt x="9357895" y="1769719"/>
                  <a:pt x="9336831" y="1769600"/>
                  <a:pt x="9325046" y="1751050"/>
                </a:cubicBezTo>
                <a:cubicBezTo>
                  <a:pt x="9328036" y="1784557"/>
                  <a:pt x="9352447" y="1783005"/>
                  <a:pt x="9360526" y="1808315"/>
                </a:cubicBezTo>
                <a:cubicBezTo>
                  <a:pt x="9370815" y="1805978"/>
                  <a:pt x="9367825" y="1782107"/>
                  <a:pt x="9369201" y="1765234"/>
                </a:cubicBezTo>
                <a:cubicBezTo>
                  <a:pt x="9422094" y="1828599"/>
                  <a:pt x="9457216" y="1752909"/>
                  <a:pt x="9510353" y="1821896"/>
                </a:cubicBezTo>
                <a:cubicBezTo>
                  <a:pt x="9472958" y="2007260"/>
                  <a:pt x="9553308" y="2067634"/>
                  <a:pt x="9634507" y="2036822"/>
                </a:cubicBezTo>
                <a:cubicBezTo>
                  <a:pt x="9644024" y="2033291"/>
                  <a:pt x="9640374" y="2008277"/>
                  <a:pt x="9652040" y="2008038"/>
                </a:cubicBezTo>
                <a:cubicBezTo>
                  <a:pt x="9644501" y="1994457"/>
                  <a:pt x="9630317" y="1998528"/>
                  <a:pt x="9599084" y="1993917"/>
                </a:cubicBezTo>
                <a:cubicBezTo>
                  <a:pt x="9585264" y="1901474"/>
                  <a:pt x="9549181" y="1999545"/>
                  <a:pt x="9572041" y="1850434"/>
                </a:cubicBezTo>
                <a:cubicBezTo>
                  <a:pt x="9578982" y="1916073"/>
                  <a:pt x="9620211" y="1925407"/>
                  <a:pt x="9651738" y="1950541"/>
                </a:cubicBezTo>
                <a:cubicBezTo>
                  <a:pt x="9664961" y="1938153"/>
                  <a:pt x="9649225" y="1929120"/>
                  <a:pt x="9660237" y="1893100"/>
                </a:cubicBezTo>
                <a:cubicBezTo>
                  <a:pt x="9657662" y="1863538"/>
                  <a:pt x="9636599" y="1864675"/>
                  <a:pt x="9624877" y="1850195"/>
                </a:cubicBezTo>
                <a:cubicBezTo>
                  <a:pt x="9673756" y="1781265"/>
                  <a:pt x="9706007" y="1868507"/>
                  <a:pt x="9765722" y="1849536"/>
                </a:cubicBezTo>
                <a:cubicBezTo>
                  <a:pt x="9774101" y="1905846"/>
                  <a:pt x="9719293" y="1860190"/>
                  <a:pt x="9713130" y="1892861"/>
                </a:cubicBezTo>
                <a:cubicBezTo>
                  <a:pt x="9726831" y="1913742"/>
                  <a:pt x="9721209" y="1966396"/>
                  <a:pt x="9722402" y="2007743"/>
                </a:cubicBezTo>
                <a:cubicBezTo>
                  <a:pt x="9697515" y="2022757"/>
                  <a:pt x="9685842" y="2022820"/>
                  <a:pt x="9660778" y="2008038"/>
                </a:cubicBezTo>
                <a:cubicBezTo>
                  <a:pt x="9671004" y="2102818"/>
                  <a:pt x="9759138" y="1980455"/>
                  <a:pt x="9766802" y="2079243"/>
                </a:cubicBezTo>
                <a:cubicBezTo>
                  <a:pt x="9780980" y="2054769"/>
                  <a:pt x="9780980" y="2007140"/>
                  <a:pt x="9801566" y="1993019"/>
                </a:cubicBezTo>
                <a:cubicBezTo>
                  <a:pt x="9807489" y="1954310"/>
                  <a:pt x="9783255" y="1965379"/>
                  <a:pt x="9775000" y="1950001"/>
                </a:cubicBezTo>
                <a:cubicBezTo>
                  <a:pt x="9790379" y="1955566"/>
                  <a:pt x="9841832" y="1841998"/>
                  <a:pt x="9862895" y="1935339"/>
                </a:cubicBezTo>
                <a:cubicBezTo>
                  <a:pt x="9834891" y="1943895"/>
                  <a:pt x="9835550" y="1908478"/>
                  <a:pt x="9818972" y="1935521"/>
                </a:cubicBezTo>
                <a:cubicBezTo>
                  <a:pt x="9830463" y="1975367"/>
                  <a:pt x="9864271" y="1968312"/>
                  <a:pt x="9871872" y="1935283"/>
                </a:cubicBezTo>
                <a:cubicBezTo>
                  <a:pt x="9878870" y="1956283"/>
                  <a:pt x="9860740" y="1973338"/>
                  <a:pt x="9872350" y="2035804"/>
                </a:cubicBezTo>
                <a:cubicBezTo>
                  <a:pt x="9876413" y="1994878"/>
                  <a:pt x="9898733" y="1983445"/>
                  <a:pt x="9907113" y="1949404"/>
                </a:cubicBezTo>
                <a:cubicBezTo>
                  <a:pt x="9912201" y="2013422"/>
                  <a:pt x="9957907" y="2010495"/>
                  <a:pt x="9978015" y="2049568"/>
                </a:cubicBezTo>
                <a:cubicBezTo>
                  <a:pt x="9992376" y="2035861"/>
                  <a:pt x="9976942" y="1979676"/>
                  <a:pt x="10004041" y="1977766"/>
                </a:cubicBezTo>
                <a:cubicBezTo>
                  <a:pt x="9969516" y="1909672"/>
                  <a:pt x="9895322" y="1913020"/>
                  <a:pt x="9862776" y="1877898"/>
                </a:cubicBezTo>
                <a:cubicBezTo>
                  <a:pt x="9862474" y="1844033"/>
                  <a:pt x="9877733" y="1835540"/>
                  <a:pt x="9871269" y="1791680"/>
                </a:cubicBezTo>
                <a:cubicBezTo>
                  <a:pt x="9865948" y="1751653"/>
                  <a:pt x="9790258" y="1752425"/>
                  <a:pt x="9783015" y="1763374"/>
                </a:cubicBezTo>
                <a:cubicBezTo>
                  <a:pt x="9756745" y="1716889"/>
                  <a:pt x="9795340" y="1709828"/>
                  <a:pt x="9809223" y="1705814"/>
                </a:cubicBezTo>
                <a:cubicBezTo>
                  <a:pt x="9806830" y="1661477"/>
                  <a:pt x="9765307" y="1681761"/>
                  <a:pt x="9773561" y="1619772"/>
                </a:cubicBezTo>
                <a:cubicBezTo>
                  <a:pt x="9789775" y="1651012"/>
                  <a:pt x="9845425" y="1616845"/>
                  <a:pt x="9861701" y="1648135"/>
                </a:cubicBezTo>
                <a:cubicBezTo>
                  <a:pt x="9859063" y="1667520"/>
                  <a:pt x="9839740" y="1660101"/>
                  <a:pt x="9826573" y="1662614"/>
                </a:cubicBezTo>
                <a:cubicBezTo>
                  <a:pt x="9842014" y="1702824"/>
                  <a:pt x="9849672" y="1675957"/>
                  <a:pt x="9879411" y="1676736"/>
                </a:cubicBezTo>
                <a:cubicBezTo>
                  <a:pt x="9882821" y="1719458"/>
                  <a:pt x="9915851" y="1713296"/>
                  <a:pt x="9906334" y="1777081"/>
                </a:cubicBezTo>
                <a:cubicBezTo>
                  <a:pt x="9899216" y="1769543"/>
                  <a:pt x="9892036" y="1762118"/>
                  <a:pt x="9879824" y="1762897"/>
                </a:cubicBezTo>
                <a:cubicBezTo>
                  <a:pt x="9877073" y="1840622"/>
                  <a:pt x="9938767" y="1807297"/>
                  <a:pt x="9915486" y="1848882"/>
                </a:cubicBezTo>
                <a:cubicBezTo>
                  <a:pt x="9932304" y="1823749"/>
                  <a:pt x="9966947" y="1827581"/>
                  <a:pt x="9976816" y="1791140"/>
                </a:cubicBezTo>
                <a:cubicBezTo>
                  <a:pt x="9983160" y="1742016"/>
                  <a:pt x="9940979" y="1772948"/>
                  <a:pt x="9950130" y="1719402"/>
                </a:cubicBezTo>
                <a:cubicBezTo>
                  <a:pt x="9976282" y="1704558"/>
                  <a:pt x="10020556" y="1719100"/>
                  <a:pt x="10029174" y="1676020"/>
                </a:cubicBezTo>
                <a:cubicBezTo>
                  <a:pt x="10041738" y="1695104"/>
                  <a:pt x="10052687" y="1739742"/>
                  <a:pt x="10038271" y="1762181"/>
                </a:cubicBezTo>
                <a:cubicBezTo>
                  <a:pt x="10094456" y="1753085"/>
                  <a:pt x="10120783" y="1695707"/>
                  <a:pt x="10196591" y="1718265"/>
                </a:cubicBezTo>
                <a:cubicBezTo>
                  <a:pt x="10192583" y="1777439"/>
                  <a:pt x="10226926" y="1704319"/>
                  <a:pt x="10205568" y="1761402"/>
                </a:cubicBezTo>
                <a:cubicBezTo>
                  <a:pt x="10306805" y="1710846"/>
                  <a:pt x="10330739" y="1733222"/>
                  <a:pt x="10416781" y="1746024"/>
                </a:cubicBezTo>
                <a:cubicBezTo>
                  <a:pt x="10412170" y="1757451"/>
                  <a:pt x="10407742" y="1769418"/>
                  <a:pt x="10408106" y="1789105"/>
                </a:cubicBezTo>
                <a:cubicBezTo>
                  <a:pt x="10417259" y="1829434"/>
                  <a:pt x="10445502" y="1785034"/>
                  <a:pt x="10460936" y="1788866"/>
                </a:cubicBezTo>
                <a:cubicBezTo>
                  <a:pt x="10452204" y="1769361"/>
                  <a:pt x="10437241" y="1760265"/>
                  <a:pt x="10425576" y="1745968"/>
                </a:cubicBezTo>
                <a:cubicBezTo>
                  <a:pt x="10452920" y="1733102"/>
                  <a:pt x="10468776" y="1701806"/>
                  <a:pt x="10495699" y="1688043"/>
                </a:cubicBezTo>
                <a:cubicBezTo>
                  <a:pt x="10503181" y="1704979"/>
                  <a:pt x="10507490" y="1726582"/>
                  <a:pt x="10504858" y="1759970"/>
                </a:cubicBezTo>
                <a:cubicBezTo>
                  <a:pt x="10539917" y="1770140"/>
                  <a:pt x="10540275" y="1770140"/>
                  <a:pt x="10575284" y="1759668"/>
                </a:cubicBezTo>
                <a:cubicBezTo>
                  <a:pt x="10590900" y="1789821"/>
                  <a:pt x="10595323" y="1801907"/>
                  <a:pt x="10584436" y="1845767"/>
                </a:cubicBezTo>
                <a:cubicBezTo>
                  <a:pt x="10600229" y="1847507"/>
                  <a:pt x="10602987" y="1828115"/>
                  <a:pt x="10619558" y="1831287"/>
                </a:cubicBezTo>
                <a:cubicBezTo>
                  <a:pt x="10612975" y="1774386"/>
                  <a:pt x="10654504" y="1832964"/>
                  <a:pt x="10654504" y="1759310"/>
                </a:cubicBezTo>
                <a:cubicBezTo>
                  <a:pt x="10681666" y="1810048"/>
                  <a:pt x="10682024" y="1745785"/>
                  <a:pt x="10716135" y="1773312"/>
                </a:cubicBezTo>
                <a:cubicBezTo>
                  <a:pt x="10724087" y="1839070"/>
                  <a:pt x="10753348" y="1856182"/>
                  <a:pt x="10752029" y="1902372"/>
                </a:cubicBezTo>
                <a:cubicBezTo>
                  <a:pt x="10730733" y="1901537"/>
                  <a:pt x="10704043" y="1887773"/>
                  <a:pt x="10708169" y="1945572"/>
                </a:cubicBezTo>
                <a:cubicBezTo>
                  <a:pt x="10676283" y="1924572"/>
                  <a:pt x="10702849" y="1843015"/>
                  <a:pt x="10663474" y="1802271"/>
                </a:cubicBezTo>
                <a:cubicBezTo>
                  <a:pt x="10644327" y="1837632"/>
                  <a:pt x="10628296" y="1878319"/>
                  <a:pt x="10620035" y="1931752"/>
                </a:cubicBezTo>
                <a:cubicBezTo>
                  <a:pt x="10586353" y="1917989"/>
                  <a:pt x="10562777" y="1965021"/>
                  <a:pt x="10540640" y="1889030"/>
                </a:cubicBezTo>
                <a:cubicBezTo>
                  <a:pt x="10510179" y="1907102"/>
                  <a:pt x="10524602" y="1930854"/>
                  <a:pt x="10514551" y="1961013"/>
                </a:cubicBezTo>
                <a:cubicBezTo>
                  <a:pt x="10469492" y="1942821"/>
                  <a:pt x="10505455" y="2002950"/>
                  <a:pt x="10488344" y="2004213"/>
                </a:cubicBezTo>
                <a:cubicBezTo>
                  <a:pt x="10467821" y="1927380"/>
                  <a:pt x="10410078" y="1975850"/>
                  <a:pt x="10408521" y="1889626"/>
                </a:cubicBezTo>
                <a:cubicBezTo>
                  <a:pt x="10386208" y="1874487"/>
                  <a:pt x="10358442" y="1920143"/>
                  <a:pt x="10382314" y="1932889"/>
                </a:cubicBezTo>
                <a:cubicBezTo>
                  <a:pt x="10380403" y="1969807"/>
                  <a:pt x="10367061" y="1913202"/>
                  <a:pt x="10347073" y="1933065"/>
                </a:cubicBezTo>
                <a:cubicBezTo>
                  <a:pt x="10356708" y="1896329"/>
                  <a:pt x="10373639" y="1871497"/>
                  <a:pt x="10399550" y="1861025"/>
                </a:cubicBezTo>
                <a:cubicBezTo>
                  <a:pt x="10361671" y="1819502"/>
                  <a:pt x="10322360" y="1838109"/>
                  <a:pt x="10302854" y="1890167"/>
                </a:cubicBezTo>
                <a:cubicBezTo>
                  <a:pt x="10329721" y="1908114"/>
                  <a:pt x="10334031" y="1927204"/>
                  <a:pt x="10312071" y="1961968"/>
                </a:cubicBezTo>
                <a:cubicBezTo>
                  <a:pt x="10317635" y="1991228"/>
                  <a:pt x="10356469" y="1965737"/>
                  <a:pt x="10347493" y="2019170"/>
                </a:cubicBezTo>
                <a:cubicBezTo>
                  <a:pt x="10272161" y="2044837"/>
                  <a:pt x="10274856" y="1822135"/>
                  <a:pt x="10188092" y="1818786"/>
                </a:cubicBezTo>
                <a:cubicBezTo>
                  <a:pt x="10177978" y="1840446"/>
                  <a:pt x="10162846" y="1854147"/>
                  <a:pt x="10162003" y="1890763"/>
                </a:cubicBezTo>
                <a:cubicBezTo>
                  <a:pt x="10178462" y="1934566"/>
                  <a:pt x="10203708" y="1874010"/>
                  <a:pt x="10232492" y="1890468"/>
                </a:cubicBezTo>
                <a:cubicBezTo>
                  <a:pt x="10231775" y="1910991"/>
                  <a:pt x="10231236" y="1931212"/>
                  <a:pt x="10241468" y="1933549"/>
                </a:cubicBezTo>
                <a:cubicBezTo>
                  <a:pt x="10201554" y="1930433"/>
                  <a:pt x="10159849" y="1951496"/>
                  <a:pt x="10100555" y="1934202"/>
                </a:cubicBezTo>
                <a:cubicBezTo>
                  <a:pt x="10098042" y="1910928"/>
                  <a:pt x="10108815" y="1909433"/>
                  <a:pt x="10109230" y="1891065"/>
                </a:cubicBezTo>
                <a:cubicBezTo>
                  <a:pt x="10064717" y="1906619"/>
                  <a:pt x="10064717" y="1848820"/>
                  <a:pt x="10038510" y="1834039"/>
                </a:cubicBezTo>
                <a:cubicBezTo>
                  <a:pt x="10023847" y="1882151"/>
                  <a:pt x="9992376" y="1807894"/>
                  <a:pt x="9950614" y="1848763"/>
                </a:cubicBezTo>
                <a:cubicBezTo>
                  <a:pt x="9954264" y="1876466"/>
                  <a:pt x="9990881" y="1849781"/>
                  <a:pt x="9977180" y="1906085"/>
                </a:cubicBezTo>
                <a:cubicBezTo>
                  <a:pt x="9986389" y="1900456"/>
                  <a:pt x="10005781" y="1911047"/>
                  <a:pt x="10015411" y="1905902"/>
                </a:cubicBezTo>
                <a:cubicBezTo>
                  <a:pt x="10005479" y="1943838"/>
                  <a:pt x="10030074" y="1991825"/>
                  <a:pt x="10065615" y="1977465"/>
                </a:cubicBezTo>
                <a:cubicBezTo>
                  <a:pt x="10075842" y="2015878"/>
                  <a:pt x="9943132" y="2089476"/>
                  <a:pt x="9996025" y="2150083"/>
                </a:cubicBezTo>
                <a:cubicBezTo>
                  <a:pt x="9992734" y="2114547"/>
                  <a:pt x="10017208" y="2086065"/>
                  <a:pt x="10031266" y="2149907"/>
                </a:cubicBezTo>
                <a:cubicBezTo>
                  <a:pt x="10039408" y="2096298"/>
                  <a:pt x="10054302" y="2079902"/>
                  <a:pt x="10109889" y="2048908"/>
                </a:cubicBezTo>
                <a:cubicBezTo>
                  <a:pt x="10114915" y="2080801"/>
                  <a:pt x="10093199" y="2069550"/>
                  <a:pt x="10092596" y="2092284"/>
                </a:cubicBezTo>
                <a:cubicBezTo>
                  <a:pt x="10086377" y="2115319"/>
                  <a:pt x="10134125" y="2115143"/>
                  <a:pt x="10127780" y="2092108"/>
                </a:cubicBezTo>
                <a:cubicBezTo>
                  <a:pt x="10146267" y="2104854"/>
                  <a:pt x="10154823" y="2134290"/>
                  <a:pt x="10154586" y="2177911"/>
                </a:cubicBezTo>
                <a:cubicBezTo>
                  <a:pt x="10109349" y="2194125"/>
                  <a:pt x="10046110" y="2203038"/>
                  <a:pt x="10031266" y="2164204"/>
                </a:cubicBezTo>
                <a:cubicBezTo>
                  <a:pt x="10011403" y="2174915"/>
                  <a:pt x="10028221" y="2244743"/>
                  <a:pt x="10022950" y="2279030"/>
                </a:cubicBezTo>
                <a:cubicBezTo>
                  <a:pt x="9982262" y="2265982"/>
                  <a:pt x="9939897" y="2270053"/>
                  <a:pt x="9925958" y="2265210"/>
                </a:cubicBezTo>
                <a:cubicBezTo>
                  <a:pt x="9910819" y="2246835"/>
                  <a:pt x="9914715" y="2196876"/>
                  <a:pt x="9890417" y="2193584"/>
                </a:cubicBezTo>
                <a:cubicBezTo>
                  <a:pt x="9854220" y="2210878"/>
                  <a:pt x="9811554" y="2218115"/>
                  <a:pt x="9802822" y="2279984"/>
                </a:cubicBezTo>
                <a:cubicBezTo>
                  <a:pt x="9768234" y="2269632"/>
                  <a:pt x="9735864" y="2255517"/>
                  <a:pt x="9705768" y="2237507"/>
                </a:cubicBezTo>
                <a:cubicBezTo>
                  <a:pt x="9715882" y="2216205"/>
                  <a:pt x="9715819" y="2201185"/>
                  <a:pt x="9705473" y="2179946"/>
                </a:cubicBezTo>
                <a:cubicBezTo>
                  <a:pt x="9690095" y="2176115"/>
                  <a:pt x="9661852" y="2220628"/>
                  <a:pt x="9652756" y="2180185"/>
                </a:cubicBezTo>
                <a:cubicBezTo>
                  <a:pt x="9641926" y="2175876"/>
                  <a:pt x="9622540" y="2221890"/>
                  <a:pt x="9644024" y="2223385"/>
                </a:cubicBezTo>
                <a:cubicBezTo>
                  <a:pt x="9643126" y="2254976"/>
                  <a:pt x="9606804" y="2229667"/>
                  <a:pt x="9591370" y="2237984"/>
                </a:cubicBezTo>
                <a:cubicBezTo>
                  <a:pt x="9617634" y="2225779"/>
                  <a:pt x="9623495" y="2129321"/>
                  <a:pt x="9652574" y="2165882"/>
                </a:cubicBezTo>
                <a:cubicBezTo>
                  <a:pt x="9657542" y="2120112"/>
                  <a:pt x="9635883" y="2121544"/>
                  <a:pt x="9652278" y="2094200"/>
                </a:cubicBezTo>
                <a:cubicBezTo>
                  <a:pt x="9644439" y="2102938"/>
                  <a:pt x="9636542" y="2111550"/>
                  <a:pt x="9634626" y="2094263"/>
                </a:cubicBezTo>
                <a:cubicBezTo>
                  <a:pt x="9613865" y="2098748"/>
                  <a:pt x="9629720" y="2162175"/>
                  <a:pt x="9599624" y="2151760"/>
                </a:cubicBezTo>
                <a:cubicBezTo>
                  <a:pt x="9618055" y="2068469"/>
                  <a:pt x="9536856" y="2149191"/>
                  <a:pt x="9555288" y="2065837"/>
                </a:cubicBezTo>
                <a:cubicBezTo>
                  <a:pt x="9524110" y="2094080"/>
                  <a:pt x="9523156" y="2047174"/>
                  <a:pt x="9484680" y="2051659"/>
                </a:cubicBezTo>
                <a:cubicBezTo>
                  <a:pt x="9518187" y="2010853"/>
                  <a:pt x="9473071" y="1978124"/>
                  <a:pt x="9457820" y="1937016"/>
                </a:cubicBezTo>
                <a:cubicBezTo>
                  <a:pt x="9456738" y="2041068"/>
                  <a:pt x="9471701" y="2152357"/>
                  <a:pt x="9555527" y="2123278"/>
                </a:cubicBezTo>
                <a:cubicBezTo>
                  <a:pt x="9544999" y="2163249"/>
                  <a:pt x="9501615" y="2150208"/>
                  <a:pt x="9467631" y="2152357"/>
                </a:cubicBezTo>
                <a:cubicBezTo>
                  <a:pt x="9466374" y="2115803"/>
                  <a:pt x="9454527" y="2096712"/>
                  <a:pt x="9432145" y="2095217"/>
                </a:cubicBezTo>
                <a:cubicBezTo>
                  <a:pt x="9434004" y="2122085"/>
                  <a:pt x="9425266" y="2178445"/>
                  <a:pt x="9379616" y="2167138"/>
                </a:cubicBezTo>
                <a:cubicBezTo>
                  <a:pt x="9385414" y="2181680"/>
                  <a:pt x="9399895" y="2181800"/>
                  <a:pt x="9397444" y="2210162"/>
                </a:cubicBezTo>
                <a:cubicBezTo>
                  <a:pt x="9404864" y="2196637"/>
                  <a:pt x="9453510" y="2179287"/>
                  <a:pt x="9459075" y="2209860"/>
                </a:cubicBezTo>
                <a:cubicBezTo>
                  <a:pt x="9413419" y="2288301"/>
                  <a:pt x="9312897" y="2225119"/>
                  <a:pt x="9274126" y="2196399"/>
                </a:cubicBezTo>
                <a:cubicBezTo>
                  <a:pt x="9258748" y="2209559"/>
                  <a:pt x="9258209" y="2246779"/>
                  <a:pt x="9248037" y="2268256"/>
                </a:cubicBezTo>
                <a:cubicBezTo>
                  <a:pt x="9236071" y="2263828"/>
                  <a:pt x="9240557" y="2232299"/>
                  <a:pt x="9238941" y="2210878"/>
                </a:cubicBezTo>
                <a:cubicBezTo>
                  <a:pt x="9189158" y="2230446"/>
                  <a:pt x="9140217" y="2202618"/>
                  <a:pt x="9107187" y="2268916"/>
                </a:cubicBezTo>
                <a:lnTo>
                  <a:pt x="9106948" y="2211475"/>
                </a:lnTo>
                <a:cubicBezTo>
                  <a:pt x="9063208" y="2193226"/>
                  <a:pt x="9063804" y="2246421"/>
                  <a:pt x="9027847" y="2240616"/>
                </a:cubicBezTo>
                <a:cubicBezTo>
                  <a:pt x="9040411" y="2215244"/>
                  <a:pt x="9035806" y="2207825"/>
                  <a:pt x="9010076" y="2211952"/>
                </a:cubicBezTo>
                <a:cubicBezTo>
                  <a:pt x="9026233" y="2184250"/>
                  <a:pt x="9026233" y="2200589"/>
                  <a:pt x="9018632" y="2154455"/>
                </a:cubicBezTo>
                <a:cubicBezTo>
                  <a:pt x="9032515" y="2153199"/>
                  <a:pt x="9052321" y="2161214"/>
                  <a:pt x="9053816" y="2139913"/>
                </a:cubicBezTo>
                <a:cubicBezTo>
                  <a:pt x="9024198" y="2095934"/>
                  <a:pt x="8936541" y="2182754"/>
                  <a:pt x="8921641" y="2111852"/>
                </a:cubicBezTo>
                <a:cubicBezTo>
                  <a:pt x="8914523" y="2114603"/>
                  <a:pt x="8912903" y="2126331"/>
                  <a:pt x="8904052" y="2126331"/>
                </a:cubicBezTo>
                <a:cubicBezTo>
                  <a:pt x="8893523" y="2201543"/>
                  <a:pt x="9009417" y="2206512"/>
                  <a:pt x="8983693" y="2212072"/>
                </a:cubicBezTo>
                <a:cubicBezTo>
                  <a:pt x="8944739" y="2219132"/>
                  <a:pt x="8939889" y="2192567"/>
                  <a:pt x="8913324" y="2212373"/>
                </a:cubicBezTo>
                <a:cubicBezTo>
                  <a:pt x="8908719" y="2113705"/>
                  <a:pt x="8847805" y="2107963"/>
                  <a:pt x="8789465" y="2098208"/>
                </a:cubicBezTo>
                <a:cubicBezTo>
                  <a:pt x="8781688" y="2104552"/>
                  <a:pt x="8773855" y="2110715"/>
                  <a:pt x="8772052" y="2126928"/>
                </a:cubicBezTo>
                <a:cubicBezTo>
                  <a:pt x="8779596" y="2148230"/>
                  <a:pt x="8800477" y="2147514"/>
                  <a:pt x="8816157" y="2155410"/>
                </a:cubicBezTo>
                <a:cubicBezTo>
                  <a:pt x="8825071" y="2145956"/>
                  <a:pt x="8825071" y="2122380"/>
                  <a:pt x="8842421" y="2126633"/>
                </a:cubicBezTo>
                <a:lnTo>
                  <a:pt x="8842722" y="2183954"/>
                </a:lnTo>
                <a:cubicBezTo>
                  <a:pt x="8855168" y="2127047"/>
                  <a:pt x="8871920" y="2191788"/>
                  <a:pt x="8877844" y="2169531"/>
                </a:cubicBezTo>
                <a:cubicBezTo>
                  <a:pt x="8894001" y="2232657"/>
                  <a:pt x="8823633" y="2191015"/>
                  <a:pt x="8798920" y="2227330"/>
                </a:cubicBezTo>
                <a:cubicBezTo>
                  <a:pt x="8805685" y="2214584"/>
                  <a:pt x="8808199" y="2194903"/>
                  <a:pt x="8807475" y="2169833"/>
                </a:cubicBezTo>
                <a:cubicBezTo>
                  <a:pt x="8790665" y="2196455"/>
                  <a:pt x="8800659" y="2196160"/>
                  <a:pt x="8772354" y="2184250"/>
                </a:cubicBezTo>
                <a:cubicBezTo>
                  <a:pt x="8766015" y="2228649"/>
                  <a:pt x="8802751" y="2201663"/>
                  <a:pt x="8790245" y="2256051"/>
                </a:cubicBezTo>
                <a:cubicBezTo>
                  <a:pt x="8771813" y="2262213"/>
                  <a:pt x="8766907" y="2246182"/>
                  <a:pt x="8755003" y="2241873"/>
                </a:cubicBezTo>
                <a:cubicBezTo>
                  <a:pt x="8745668" y="2327374"/>
                  <a:pt x="8799818" y="2253180"/>
                  <a:pt x="8808015" y="2284595"/>
                </a:cubicBezTo>
                <a:cubicBezTo>
                  <a:pt x="8783725" y="2316903"/>
                  <a:pt x="8750392" y="2334316"/>
                  <a:pt x="8729216" y="2371290"/>
                </a:cubicBezTo>
                <a:cubicBezTo>
                  <a:pt x="8759790" y="2369199"/>
                  <a:pt x="8723651" y="2428078"/>
                  <a:pt x="8729694" y="2471818"/>
                </a:cubicBezTo>
                <a:cubicBezTo>
                  <a:pt x="8695948" y="2469601"/>
                  <a:pt x="8684276" y="2430767"/>
                  <a:pt x="8667768" y="2400312"/>
                </a:cubicBezTo>
                <a:cubicBezTo>
                  <a:pt x="8637012" y="2404678"/>
                  <a:pt x="8668660" y="2439147"/>
                  <a:pt x="8650292" y="2443393"/>
                </a:cubicBezTo>
                <a:cubicBezTo>
                  <a:pt x="8657949" y="2464695"/>
                  <a:pt x="8672611" y="2474205"/>
                  <a:pt x="8694509" y="2471994"/>
                </a:cubicBezTo>
                <a:cubicBezTo>
                  <a:pt x="8687687" y="2484797"/>
                  <a:pt x="8685237" y="2504427"/>
                  <a:pt x="8685834" y="2529435"/>
                </a:cubicBezTo>
                <a:cubicBezTo>
                  <a:pt x="8676562" y="2520760"/>
                  <a:pt x="8667825" y="2511362"/>
                  <a:pt x="8659389" y="2501494"/>
                </a:cubicBezTo>
                <a:cubicBezTo>
                  <a:pt x="8658848" y="2524171"/>
                  <a:pt x="8663754" y="2555404"/>
                  <a:pt x="8650832" y="2558338"/>
                </a:cubicBezTo>
                <a:cubicBezTo>
                  <a:pt x="8620434" y="2573954"/>
                  <a:pt x="8626779" y="2473910"/>
                  <a:pt x="8658068" y="2500174"/>
                </a:cubicBezTo>
                <a:cubicBezTo>
                  <a:pt x="8644726" y="2484501"/>
                  <a:pt x="8632464" y="2467025"/>
                  <a:pt x="8623909" y="2443456"/>
                </a:cubicBezTo>
                <a:cubicBezTo>
                  <a:pt x="8612356" y="2467207"/>
                  <a:pt x="8600213" y="2576046"/>
                  <a:pt x="8562937" y="2601776"/>
                </a:cubicBezTo>
                <a:cubicBezTo>
                  <a:pt x="8603743" y="2643419"/>
                  <a:pt x="8664834" y="2592680"/>
                  <a:pt x="8739085" y="2615295"/>
                </a:cubicBezTo>
                <a:cubicBezTo>
                  <a:pt x="8725385" y="2652634"/>
                  <a:pt x="8682486" y="2634743"/>
                  <a:pt x="8633601" y="2644436"/>
                </a:cubicBezTo>
                <a:cubicBezTo>
                  <a:pt x="8621094" y="2699006"/>
                  <a:pt x="8657893" y="2671900"/>
                  <a:pt x="8651491" y="2716300"/>
                </a:cubicBezTo>
                <a:cubicBezTo>
                  <a:pt x="8604880" y="2714026"/>
                  <a:pt x="8606551" y="2707204"/>
                  <a:pt x="8563414" y="2716715"/>
                </a:cubicBezTo>
                <a:cubicBezTo>
                  <a:pt x="8564312" y="2679979"/>
                  <a:pt x="8592794" y="2688114"/>
                  <a:pt x="8616188" y="2687756"/>
                </a:cubicBezTo>
                <a:cubicBezTo>
                  <a:pt x="8605421" y="2654431"/>
                  <a:pt x="8537144" y="2667654"/>
                  <a:pt x="8528173" y="2702474"/>
                </a:cubicBezTo>
                <a:cubicBezTo>
                  <a:pt x="8515365" y="2676568"/>
                  <a:pt x="8526019" y="2658495"/>
                  <a:pt x="8518895" y="2602015"/>
                </a:cubicBezTo>
                <a:cubicBezTo>
                  <a:pt x="8559105" y="2640969"/>
                  <a:pt x="8554557" y="2552050"/>
                  <a:pt x="8536126" y="2515734"/>
                </a:cubicBezTo>
                <a:cubicBezTo>
                  <a:pt x="8551510" y="2502448"/>
                  <a:pt x="8566525" y="2488811"/>
                  <a:pt x="8562214" y="2443751"/>
                </a:cubicBezTo>
                <a:cubicBezTo>
                  <a:pt x="8573823" y="2448839"/>
                  <a:pt x="8576216" y="2468941"/>
                  <a:pt x="8588724" y="2472415"/>
                </a:cubicBezTo>
                <a:cubicBezTo>
                  <a:pt x="8608888" y="2452665"/>
                  <a:pt x="8616785" y="2413058"/>
                  <a:pt x="8632401" y="2386015"/>
                </a:cubicBezTo>
                <a:cubicBezTo>
                  <a:pt x="8620020" y="2357948"/>
                  <a:pt x="8586990" y="2416350"/>
                  <a:pt x="8561976" y="2414974"/>
                </a:cubicBezTo>
                <a:cubicBezTo>
                  <a:pt x="8545404" y="2389841"/>
                  <a:pt x="8572272" y="2373087"/>
                  <a:pt x="8552942" y="2343292"/>
                </a:cubicBezTo>
                <a:cubicBezTo>
                  <a:pt x="8531045" y="2345026"/>
                  <a:pt x="8525780" y="2370216"/>
                  <a:pt x="8508907" y="2343468"/>
                </a:cubicBezTo>
                <a:cubicBezTo>
                  <a:pt x="8527934" y="2389125"/>
                  <a:pt x="8528946" y="2464871"/>
                  <a:pt x="8527514" y="2544336"/>
                </a:cubicBezTo>
                <a:cubicBezTo>
                  <a:pt x="8491676" y="2498918"/>
                  <a:pt x="8516986" y="2518008"/>
                  <a:pt x="8474677" y="2544574"/>
                </a:cubicBezTo>
                <a:cubicBezTo>
                  <a:pt x="8467679" y="2547024"/>
                  <a:pt x="8526854" y="2424962"/>
                  <a:pt x="8465047" y="2386731"/>
                </a:cubicBezTo>
                <a:cubicBezTo>
                  <a:pt x="8447816" y="2423706"/>
                  <a:pt x="8474081" y="2444888"/>
                  <a:pt x="8456850" y="2501669"/>
                </a:cubicBezTo>
                <a:cubicBezTo>
                  <a:pt x="8430045" y="2463677"/>
                  <a:pt x="8417419" y="2467986"/>
                  <a:pt x="8386123" y="2459073"/>
                </a:cubicBezTo>
                <a:cubicBezTo>
                  <a:pt x="8367635" y="2463080"/>
                  <a:pt x="8399170" y="2497304"/>
                  <a:pt x="8377630" y="2516451"/>
                </a:cubicBezTo>
                <a:cubicBezTo>
                  <a:pt x="8353275" y="2482403"/>
                  <a:pt x="8373860" y="2458174"/>
                  <a:pt x="8350763" y="2415992"/>
                </a:cubicBezTo>
                <a:cubicBezTo>
                  <a:pt x="8366197" y="2429215"/>
                  <a:pt x="8397970" y="2415332"/>
                  <a:pt x="8394980" y="2459073"/>
                </a:cubicBezTo>
                <a:cubicBezTo>
                  <a:pt x="8412871" y="2445190"/>
                  <a:pt x="8429687" y="2429391"/>
                  <a:pt x="8447578" y="2415508"/>
                </a:cubicBezTo>
                <a:cubicBezTo>
                  <a:pt x="8415201" y="2333480"/>
                  <a:pt x="8343406" y="2453626"/>
                  <a:pt x="8324134" y="2387447"/>
                </a:cubicBezTo>
                <a:cubicBezTo>
                  <a:pt x="8307267" y="2393371"/>
                  <a:pt x="8317557" y="2443211"/>
                  <a:pt x="8289195" y="2430767"/>
                </a:cubicBezTo>
                <a:cubicBezTo>
                  <a:pt x="8279200" y="2519623"/>
                  <a:pt x="8320547" y="2523631"/>
                  <a:pt x="8333889" y="2574130"/>
                </a:cubicBezTo>
                <a:cubicBezTo>
                  <a:pt x="8356925" y="2581492"/>
                  <a:pt x="8363445" y="2490720"/>
                  <a:pt x="8386487" y="2545052"/>
                </a:cubicBezTo>
                <a:cubicBezTo>
                  <a:pt x="8402757" y="2542897"/>
                  <a:pt x="8391688" y="2496405"/>
                  <a:pt x="8403894" y="2487674"/>
                </a:cubicBezTo>
                <a:cubicBezTo>
                  <a:pt x="8428010" y="2543557"/>
                  <a:pt x="8432558" y="2507713"/>
                  <a:pt x="8465763" y="2559173"/>
                </a:cubicBezTo>
                <a:cubicBezTo>
                  <a:pt x="8453501" y="2632469"/>
                  <a:pt x="8423279" y="2517230"/>
                  <a:pt x="8404258" y="2559475"/>
                </a:cubicBezTo>
                <a:cubicBezTo>
                  <a:pt x="8400307" y="2618945"/>
                  <a:pt x="8445542" y="2597348"/>
                  <a:pt x="8466065" y="2616551"/>
                </a:cubicBezTo>
                <a:cubicBezTo>
                  <a:pt x="8459300" y="2666335"/>
                  <a:pt x="8479527" y="2671781"/>
                  <a:pt x="8475401" y="2717073"/>
                </a:cubicBezTo>
                <a:cubicBezTo>
                  <a:pt x="8441352" y="2729699"/>
                  <a:pt x="8443865" y="2682133"/>
                  <a:pt x="8422325" y="2674118"/>
                </a:cubicBezTo>
                <a:cubicBezTo>
                  <a:pt x="8415145" y="2676989"/>
                  <a:pt x="8413587" y="2688654"/>
                  <a:pt x="8404792" y="2688654"/>
                </a:cubicBezTo>
                <a:cubicBezTo>
                  <a:pt x="8429743" y="2713065"/>
                  <a:pt x="8425315" y="2706243"/>
                  <a:pt x="8431422" y="2745913"/>
                </a:cubicBezTo>
                <a:cubicBezTo>
                  <a:pt x="8466480" y="2743281"/>
                  <a:pt x="8482819" y="2741490"/>
                  <a:pt x="8510458" y="2702474"/>
                </a:cubicBezTo>
                <a:cubicBezTo>
                  <a:pt x="8522783" y="2720547"/>
                  <a:pt x="8514529" y="2772780"/>
                  <a:pt x="8537206" y="2774036"/>
                </a:cubicBezTo>
                <a:cubicBezTo>
                  <a:pt x="8528230" y="2714742"/>
                  <a:pt x="8576336" y="2784150"/>
                  <a:pt x="8537445" y="2831596"/>
                </a:cubicBezTo>
                <a:cubicBezTo>
                  <a:pt x="8534034" y="2835604"/>
                  <a:pt x="8524404" y="2809937"/>
                  <a:pt x="8519793" y="2817418"/>
                </a:cubicBezTo>
                <a:cubicBezTo>
                  <a:pt x="8504239" y="2842426"/>
                  <a:pt x="8486286" y="2910220"/>
                  <a:pt x="8458527" y="2889395"/>
                </a:cubicBezTo>
                <a:cubicBezTo>
                  <a:pt x="8462352" y="2921470"/>
                  <a:pt x="8502022" y="2895024"/>
                  <a:pt x="8520214" y="2903398"/>
                </a:cubicBezTo>
                <a:cubicBezTo>
                  <a:pt x="8522067" y="2958564"/>
                  <a:pt x="8513034" y="2908662"/>
                  <a:pt x="8493887" y="2917996"/>
                </a:cubicBezTo>
                <a:cubicBezTo>
                  <a:pt x="8518600" y="2925296"/>
                  <a:pt x="8511300" y="2985733"/>
                  <a:pt x="8538224" y="2989559"/>
                </a:cubicBezTo>
                <a:cubicBezTo>
                  <a:pt x="8563232" y="2971612"/>
                  <a:pt x="8499749" y="2947917"/>
                  <a:pt x="8529071" y="2917877"/>
                </a:cubicBezTo>
                <a:cubicBezTo>
                  <a:pt x="8604460" y="2955637"/>
                  <a:pt x="8614812" y="2852238"/>
                  <a:pt x="8678296" y="2816759"/>
                </a:cubicBezTo>
                <a:cubicBezTo>
                  <a:pt x="8647722" y="2814485"/>
                  <a:pt x="8589144" y="2843563"/>
                  <a:pt x="8554978" y="2802757"/>
                </a:cubicBezTo>
                <a:cubicBezTo>
                  <a:pt x="8563709" y="2774275"/>
                  <a:pt x="8569878" y="2741490"/>
                  <a:pt x="8589798" y="2730899"/>
                </a:cubicBezTo>
                <a:cubicBezTo>
                  <a:pt x="8623670" y="2771109"/>
                  <a:pt x="8664174" y="2720666"/>
                  <a:pt x="8695709" y="2773377"/>
                </a:cubicBezTo>
                <a:cubicBezTo>
                  <a:pt x="8707613" y="2768954"/>
                  <a:pt x="8702826" y="2737476"/>
                  <a:pt x="8704202" y="2715999"/>
                </a:cubicBezTo>
                <a:cubicBezTo>
                  <a:pt x="8728199" y="2735083"/>
                  <a:pt x="8770620" y="2713662"/>
                  <a:pt x="8748484" y="2773138"/>
                </a:cubicBezTo>
                <a:cubicBezTo>
                  <a:pt x="8808794" y="2750461"/>
                  <a:pt x="8746089" y="2671781"/>
                  <a:pt x="8783064" y="2643720"/>
                </a:cubicBezTo>
                <a:cubicBezTo>
                  <a:pt x="8780313" y="2624334"/>
                  <a:pt x="8760983" y="2632111"/>
                  <a:pt x="8747823" y="2629655"/>
                </a:cubicBezTo>
                <a:cubicBezTo>
                  <a:pt x="8753803" y="2601293"/>
                  <a:pt x="8771160" y="2591305"/>
                  <a:pt x="8791563" y="2586399"/>
                </a:cubicBezTo>
                <a:cubicBezTo>
                  <a:pt x="8792581" y="2633669"/>
                  <a:pt x="8795332" y="2724253"/>
                  <a:pt x="8836378" y="2744122"/>
                </a:cubicBezTo>
                <a:cubicBezTo>
                  <a:pt x="8846667" y="2741729"/>
                  <a:pt x="8843677" y="2717971"/>
                  <a:pt x="8844996" y="2701042"/>
                </a:cubicBezTo>
                <a:cubicBezTo>
                  <a:pt x="8860669" y="2713844"/>
                  <a:pt x="8856423" y="2759199"/>
                  <a:pt x="8889214" y="2743884"/>
                </a:cubicBezTo>
                <a:cubicBezTo>
                  <a:pt x="8858635" y="2795878"/>
                  <a:pt x="8930380" y="2833512"/>
                  <a:pt x="8951077" y="2800960"/>
                </a:cubicBezTo>
                <a:cubicBezTo>
                  <a:pt x="8938338" y="2798209"/>
                  <a:pt x="8931214" y="2775117"/>
                  <a:pt x="8898128" y="2772485"/>
                </a:cubicBezTo>
                <a:cubicBezTo>
                  <a:pt x="8908537" y="2737300"/>
                  <a:pt x="8938935" y="2733889"/>
                  <a:pt x="8941749" y="2686261"/>
                </a:cubicBezTo>
                <a:cubicBezTo>
                  <a:pt x="8957240" y="2689615"/>
                  <a:pt x="8961907" y="2710854"/>
                  <a:pt x="8959633" y="2743582"/>
                </a:cubicBezTo>
                <a:cubicBezTo>
                  <a:pt x="9008041" y="2732752"/>
                  <a:pt x="9051423" y="2738374"/>
                  <a:pt x="9109285" y="2742866"/>
                </a:cubicBezTo>
                <a:cubicBezTo>
                  <a:pt x="9105572" y="2765424"/>
                  <a:pt x="9081639" y="2755247"/>
                  <a:pt x="9091928" y="2800307"/>
                </a:cubicBezTo>
                <a:cubicBezTo>
                  <a:pt x="9144105" y="2754952"/>
                  <a:pt x="9173724" y="2745498"/>
                  <a:pt x="9258930" y="2742143"/>
                </a:cubicBezTo>
                <a:cubicBezTo>
                  <a:pt x="9251266" y="2690865"/>
                  <a:pt x="9237270" y="2740592"/>
                  <a:pt x="9205974" y="2728085"/>
                </a:cubicBezTo>
                <a:cubicBezTo>
                  <a:pt x="9199510" y="2688836"/>
                  <a:pt x="9223325" y="2698943"/>
                  <a:pt x="9223325" y="2670462"/>
                </a:cubicBezTo>
                <a:lnTo>
                  <a:pt x="9196998" y="2670581"/>
                </a:lnTo>
                <a:cubicBezTo>
                  <a:pt x="9199630" y="2651195"/>
                  <a:pt x="9219015" y="2658621"/>
                  <a:pt x="9232119" y="2656164"/>
                </a:cubicBezTo>
                <a:cubicBezTo>
                  <a:pt x="9223507" y="2704208"/>
                  <a:pt x="9244564" y="2703077"/>
                  <a:pt x="9267486" y="2699063"/>
                </a:cubicBezTo>
                <a:cubicBezTo>
                  <a:pt x="9279390" y="2729341"/>
                  <a:pt x="9263415" y="2741547"/>
                  <a:pt x="9276758" y="2785224"/>
                </a:cubicBezTo>
                <a:cubicBezTo>
                  <a:pt x="9294887" y="2777510"/>
                  <a:pt x="9278492" y="2717136"/>
                  <a:pt x="9302966" y="2756328"/>
                </a:cubicBezTo>
                <a:cubicBezTo>
                  <a:pt x="9305241" y="2723600"/>
                  <a:pt x="9300572" y="2702298"/>
                  <a:pt x="9285132" y="2698943"/>
                </a:cubicBezTo>
                <a:cubicBezTo>
                  <a:pt x="9311641" y="2684765"/>
                  <a:pt x="9358849" y="2729159"/>
                  <a:pt x="9417188" y="2698347"/>
                </a:cubicBezTo>
                <a:cubicBezTo>
                  <a:pt x="9401873" y="2730598"/>
                  <a:pt x="9358610" y="2717795"/>
                  <a:pt x="9364717" y="2784747"/>
                </a:cubicBezTo>
                <a:cubicBezTo>
                  <a:pt x="9368724" y="2808322"/>
                  <a:pt x="9431372" y="2808021"/>
                  <a:pt x="9435198" y="2784451"/>
                </a:cubicBezTo>
                <a:cubicBezTo>
                  <a:pt x="9464458" y="2788993"/>
                  <a:pt x="9412282" y="2847276"/>
                  <a:pt x="9444294" y="2856190"/>
                </a:cubicBezTo>
                <a:cubicBezTo>
                  <a:pt x="9468824" y="2842131"/>
                  <a:pt x="9431309" y="2817959"/>
                  <a:pt x="9452850" y="2798630"/>
                </a:cubicBezTo>
                <a:cubicBezTo>
                  <a:pt x="9513639" y="2877849"/>
                  <a:pt x="9549784" y="2771348"/>
                  <a:pt x="9585201" y="2855530"/>
                </a:cubicBezTo>
                <a:cubicBezTo>
                  <a:pt x="9591068" y="2826992"/>
                  <a:pt x="9637617" y="2864205"/>
                  <a:pt x="9629004" y="2812393"/>
                </a:cubicBezTo>
                <a:cubicBezTo>
                  <a:pt x="9655809" y="2801802"/>
                  <a:pt x="9654967" y="2837043"/>
                  <a:pt x="9681834" y="2826395"/>
                </a:cubicBezTo>
                <a:cubicBezTo>
                  <a:pt x="9636304" y="2965449"/>
                  <a:pt x="9742272" y="2842188"/>
                  <a:pt x="9752919" y="2955273"/>
                </a:cubicBezTo>
                <a:cubicBezTo>
                  <a:pt x="9735211" y="2950367"/>
                  <a:pt x="9725336" y="2958269"/>
                  <a:pt x="9726649" y="2984119"/>
                </a:cubicBezTo>
                <a:cubicBezTo>
                  <a:pt x="9561927" y="2937024"/>
                  <a:pt x="9356757" y="3014573"/>
                  <a:pt x="9215970" y="2943425"/>
                </a:cubicBezTo>
                <a:cubicBezTo>
                  <a:pt x="9214230" y="2912136"/>
                  <a:pt x="9247140" y="2936729"/>
                  <a:pt x="9259823" y="2928826"/>
                </a:cubicBezTo>
                <a:cubicBezTo>
                  <a:pt x="9236014" y="2899930"/>
                  <a:pt x="9247560" y="2880243"/>
                  <a:pt x="9224286" y="2871568"/>
                </a:cubicBezTo>
                <a:cubicBezTo>
                  <a:pt x="9238704" y="2922067"/>
                  <a:pt x="9181563" y="2919793"/>
                  <a:pt x="9171991" y="2972328"/>
                </a:cubicBezTo>
                <a:cubicBezTo>
                  <a:pt x="9140758" y="2924285"/>
                  <a:pt x="9118437" y="2947138"/>
                  <a:pt x="9092588" y="2944028"/>
                </a:cubicBezTo>
                <a:cubicBezTo>
                  <a:pt x="9091388" y="2918241"/>
                  <a:pt x="9103298" y="2913693"/>
                  <a:pt x="9101206" y="2886525"/>
                </a:cubicBezTo>
                <a:cubicBezTo>
                  <a:pt x="9093663" y="2872943"/>
                  <a:pt x="9055550" y="2838601"/>
                  <a:pt x="9048251" y="2872403"/>
                </a:cubicBezTo>
                <a:cubicBezTo>
                  <a:pt x="9052202" y="2893648"/>
                  <a:pt x="9059558" y="2866662"/>
                  <a:pt x="9074697" y="2872284"/>
                </a:cubicBezTo>
                <a:cubicBezTo>
                  <a:pt x="9065186" y="2918775"/>
                  <a:pt x="9028928" y="2921948"/>
                  <a:pt x="9022344" y="2973044"/>
                </a:cubicBezTo>
                <a:cubicBezTo>
                  <a:pt x="8995358" y="2900590"/>
                  <a:pt x="8951379" y="3024203"/>
                  <a:pt x="8942880" y="2930328"/>
                </a:cubicBezTo>
                <a:cubicBezTo>
                  <a:pt x="8968315" y="2928531"/>
                  <a:pt x="9000503" y="2937866"/>
                  <a:pt x="9013248" y="2915666"/>
                </a:cubicBezTo>
                <a:cubicBezTo>
                  <a:pt x="8976569" y="2836383"/>
                  <a:pt x="8930380" y="2952999"/>
                  <a:pt x="8907877" y="2987888"/>
                </a:cubicBezTo>
                <a:cubicBezTo>
                  <a:pt x="8909373" y="3004761"/>
                  <a:pt x="8924034" y="2999974"/>
                  <a:pt x="8934449" y="3002003"/>
                </a:cubicBezTo>
                <a:cubicBezTo>
                  <a:pt x="8898009" y="3077994"/>
                  <a:pt x="8834939" y="3017444"/>
                  <a:pt x="8793599" y="3017142"/>
                </a:cubicBezTo>
                <a:cubicBezTo>
                  <a:pt x="8792279" y="3033720"/>
                  <a:pt x="8795628" y="3042634"/>
                  <a:pt x="8802512" y="3045863"/>
                </a:cubicBezTo>
                <a:cubicBezTo>
                  <a:pt x="8804127" y="3076977"/>
                  <a:pt x="8771336" y="3052509"/>
                  <a:pt x="8758596" y="3060405"/>
                </a:cubicBezTo>
                <a:cubicBezTo>
                  <a:pt x="8763138" y="3048796"/>
                  <a:pt x="8767630" y="3037068"/>
                  <a:pt x="8767152" y="3017324"/>
                </a:cubicBezTo>
                <a:cubicBezTo>
                  <a:pt x="8729694" y="3011639"/>
                  <a:pt x="8676500" y="3031565"/>
                  <a:pt x="8652685" y="3003379"/>
                </a:cubicBezTo>
                <a:cubicBezTo>
                  <a:pt x="8671116" y="3035812"/>
                  <a:pt x="8693969" y="3060763"/>
                  <a:pt x="8732207" y="3060581"/>
                </a:cubicBezTo>
                <a:cubicBezTo>
                  <a:pt x="8706358" y="3100910"/>
                  <a:pt x="8692116" y="3120296"/>
                  <a:pt x="8715214" y="3175645"/>
                </a:cubicBezTo>
                <a:cubicBezTo>
                  <a:pt x="8684816" y="3164545"/>
                  <a:pt x="8671367" y="3180853"/>
                  <a:pt x="8660179" y="3200797"/>
                </a:cubicBezTo>
                <a:lnTo>
                  <a:pt x="8629712" y="3235322"/>
                </a:lnTo>
                <a:lnTo>
                  <a:pt x="8627200" y="3190363"/>
                </a:lnTo>
                <a:cubicBezTo>
                  <a:pt x="8624561" y="3209692"/>
                  <a:pt x="8614869" y="3217827"/>
                  <a:pt x="8618700" y="3247804"/>
                </a:cubicBezTo>
                <a:lnTo>
                  <a:pt x="8629712" y="3235322"/>
                </a:lnTo>
                <a:lnTo>
                  <a:pt x="8631792" y="3272397"/>
                </a:lnTo>
                <a:cubicBezTo>
                  <a:pt x="8655751" y="3298454"/>
                  <a:pt x="8687123" y="3325831"/>
                  <a:pt x="8680809" y="3362328"/>
                </a:cubicBezTo>
                <a:cubicBezTo>
                  <a:pt x="8723771" y="3365199"/>
                  <a:pt x="8723532" y="3298247"/>
                  <a:pt x="8768528" y="3304585"/>
                </a:cubicBezTo>
                <a:cubicBezTo>
                  <a:pt x="8767391" y="3340310"/>
                  <a:pt x="8782643" y="3349048"/>
                  <a:pt x="8786538" y="3376330"/>
                </a:cubicBezTo>
                <a:cubicBezTo>
                  <a:pt x="8814178" y="3383271"/>
                  <a:pt x="8809573" y="3326729"/>
                  <a:pt x="8830391" y="3361612"/>
                </a:cubicBezTo>
                <a:cubicBezTo>
                  <a:pt x="8751711" y="3434487"/>
                  <a:pt x="8730171" y="3371600"/>
                  <a:pt x="8663458" y="3419951"/>
                </a:cubicBezTo>
                <a:cubicBezTo>
                  <a:pt x="8703788" y="3455010"/>
                  <a:pt x="8631986" y="3470268"/>
                  <a:pt x="8637609" y="3535071"/>
                </a:cubicBezTo>
                <a:cubicBezTo>
                  <a:pt x="8603203" y="3520472"/>
                  <a:pt x="8626301" y="3469910"/>
                  <a:pt x="8646045" y="3463088"/>
                </a:cubicBezTo>
                <a:cubicBezTo>
                  <a:pt x="8615113" y="3381293"/>
                  <a:pt x="8590760" y="3432873"/>
                  <a:pt x="8557729" y="3391645"/>
                </a:cubicBezTo>
                <a:lnTo>
                  <a:pt x="8531892" y="3492010"/>
                </a:lnTo>
                <a:lnTo>
                  <a:pt x="8531760" y="3492229"/>
                </a:lnTo>
                <a:lnTo>
                  <a:pt x="8531641" y="3492229"/>
                </a:lnTo>
                <a:lnTo>
                  <a:pt x="8531584" y="3492229"/>
                </a:lnTo>
                <a:lnTo>
                  <a:pt x="8531547" y="3492336"/>
                </a:lnTo>
                <a:lnTo>
                  <a:pt x="8479049" y="3521245"/>
                </a:lnTo>
                <a:cubicBezTo>
                  <a:pt x="8445599" y="3542547"/>
                  <a:pt x="8477071" y="3457108"/>
                  <a:pt x="8443564" y="3478409"/>
                </a:cubicBezTo>
                <a:cubicBezTo>
                  <a:pt x="8417839" y="3490672"/>
                  <a:pt x="8449129" y="3524719"/>
                  <a:pt x="8443928" y="3550211"/>
                </a:cubicBezTo>
                <a:cubicBezTo>
                  <a:pt x="8414786" y="3554934"/>
                  <a:pt x="8433990" y="3479603"/>
                  <a:pt x="8390853" y="3507369"/>
                </a:cubicBezTo>
                <a:cubicBezTo>
                  <a:pt x="8377868" y="3513588"/>
                  <a:pt x="8394440" y="3525674"/>
                  <a:pt x="8391029" y="3550449"/>
                </a:cubicBezTo>
                <a:cubicBezTo>
                  <a:pt x="8363627" y="3542610"/>
                  <a:pt x="8346993" y="3517061"/>
                  <a:pt x="8337960" y="3478887"/>
                </a:cubicBezTo>
                <a:cubicBezTo>
                  <a:pt x="8340768" y="3523280"/>
                  <a:pt x="8319171" y="3571449"/>
                  <a:pt x="8329762" y="3622426"/>
                </a:cubicBezTo>
                <a:cubicBezTo>
                  <a:pt x="8376970" y="3577310"/>
                  <a:pt x="8410717" y="3584132"/>
                  <a:pt x="8488202" y="3621710"/>
                </a:cubicBezTo>
                <a:lnTo>
                  <a:pt x="8531547" y="3492336"/>
                </a:lnTo>
                <a:lnTo>
                  <a:pt x="8531641" y="3492286"/>
                </a:lnTo>
                <a:lnTo>
                  <a:pt x="8531823" y="3492286"/>
                </a:lnTo>
                <a:lnTo>
                  <a:pt x="8531892" y="3492010"/>
                </a:lnTo>
                <a:lnTo>
                  <a:pt x="8549110" y="3463509"/>
                </a:lnTo>
                <a:cubicBezTo>
                  <a:pt x="8578132" y="3485948"/>
                  <a:pt x="8588007" y="3484691"/>
                  <a:pt x="8610804" y="3491871"/>
                </a:cubicBezTo>
                <a:lnTo>
                  <a:pt x="8611099" y="3549432"/>
                </a:lnTo>
                <a:cubicBezTo>
                  <a:pt x="8576097" y="3539079"/>
                  <a:pt x="8575620" y="3539079"/>
                  <a:pt x="8540737" y="3549727"/>
                </a:cubicBezTo>
                <a:cubicBezTo>
                  <a:pt x="8532357" y="3602142"/>
                  <a:pt x="8583579" y="3556134"/>
                  <a:pt x="8567422" y="3621289"/>
                </a:cubicBezTo>
                <a:cubicBezTo>
                  <a:pt x="8597582" y="3579766"/>
                  <a:pt x="8655920" y="3602262"/>
                  <a:pt x="8681771" y="3592154"/>
                </a:cubicBezTo>
                <a:cubicBezTo>
                  <a:pt x="8656096" y="3636309"/>
                  <a:pt x="8612180" y="3650789"/>
                  <a:pt x="8594226" y="3707451"/>
                </a:cubicBezTo>
                <a:cubicBezTo>
                  <a:pt x="8581066" y="3701232"/>
                  <a:pt x="8597700" y="3688963"/>
                  <a:pt x="8594051" y="3664370"/>
                </a:cubicBezTo>
                <a:cubicBezTo>
                  <a:pt x="8574785" y="3666763"/>
                  <a:pt x="8575318" y="3700629"/>
                  <a:pt x="8576757" y="3736290"/>
                </a:cubicBezTo>
                <a:cubicBezTo>
                  <a:pt x="8534273" y="3716126"/>
                  <a:pt x="8520572" y="3686633"/>
                  <a:pt x="8497235" y="3664847"/>
                </a:cubicBezTo>
                <a:cubicBezTo>
                  <a:pt x="8493648" y="3691476"/>
                  <a:pt x="8477674" y="3686570"/>
                  <a:pt x="8488679" y="3736711"/>
                </a:cubicBezTo>
                <a:cubicBezTo>
                  <a:pt x="8473364" y="3669760"/>
                  <a:pt x="8441591" y="3718519"/>
                  <a:pt x="8391688" y="3708412"/>
                </a:cubicBezTo>
                <a:cubicBezTo>
                  <a:pt x="8418556" y="3754778"/>
                  <a:pt x="8417061" y="3736831"/>
                  <a:pt x="8383195" y="3765909"/>
                </a:cubicBezTo>
                <a:cubicBezTo>
                  <a:pt x="8384508" y="3789548"/>
                  <a:pt x="8419812" y="3750651"/>
                  <a:pt x="8444763" y="3765608"/>
                </a:cubicBezTo>
                <a:cubicBezTo>
                  <a:pt x="8447452" y="3779610"/>
                  <a:pt x="8369909" y="3807375"/>
                  <a:pt x="8418857" y="3866255"/>
                </a:cubicBezTo>
                <a:cubicBezTo>
                  <a:pt x="8398089" y="3866669"/>
                  <a:pt x="8392769" y="3841661"/>
                  <a:pt x="8365901" y="3852014"/>
                </a:cubicBezTo>
                <a:cubicBezTo>
                  <a:pt x="8373980" y="3802645"/>
                  <a:pt x="8381876" y="3673767"/>
                  <a:pt x="8321206" y="3694347"/>
                </a:cubicBezTo>
                <a:cubicBezTo>
                  <a:pt x="8358841" y="3752328"/>
                  <a:pt x="8341308" y="3768962"/>
                  <a:pt x="8339574" y="3852133"/>
                </a:cubicBezTo>
                <a:cubicBezTo>
                  <a:pt x="8300621" y="3854702"/>
                  <a:pt x="8343526" y="3811741"/>
                  <a:pt x="8321684" y="3794868"/>
                </a:cubicBezTo>
                <a:cubicBezTo>
                  <a:pt x="8302417" y="3797086"/>
                  <a:pt x="8302951" y="3831008"/>
                  <a:pt x="8304390" y="3866789"/>
                </a:cubicBezTo>
                <a:cubicBezTo>
                  <a:pt x="8263885" y="3880376"/>
                  <a:pt x="8267773" y="3820957"/>
                  <a:pt x="8251140" y="3795226"/>
                </a:cubicBezTo>
                <a:cubicBezTo>
                  <a:pt x="8259098" y="3756097"/>
                  <a:pt x="8267710" y="3833401"/>
                  <a:pt x="8295294" y="3809411"/>
                </a:cubicBezTo>
                <a:cubicBezTo>
                  <a:pt x="8299603" y="3712539"/>
                  <a:pt x="8235460" y="3808512"/>
                  <a:pt x="8242043" y="3723369"/>
                </a:cubicBezTo>
                <a:cubicBezTo>
                  <a:pt x="8238274" y="3774289"/>
                  <a:pt x="8200578" y="3770576"/>
                  <a:pt x="8163062" y="3766990"/>
                </a:cubicBezTo>
                <a:cubicBezTo>
                  <a:pt x="8158457" y="3863082"/>
                  <a:pt x="8205960" y="3853270"/>
                  <a:pt x="8137156" y="3896407"/>
                </a:cubicBezTo>
                <a:cubicBezTo>
                  <a:pt x="8137451" y="3924952"/>
                  <a:pt x="8161265" y="3914417"/>
                  <a:pt x="8155103" y="3953672"/>
                </a:cubicBezTo>
                <a:cubicBezTo>
                  <a:pt x="8131471" y="3917891"/>
                  <a:pt x="8114296" y="3895095"/>
                  <a:pt x="8084558" y="3939607"/>
                </a:cubicBezTo>
                <a:cubicBezTo>
                  <a:pt x="8093359" y="3903110"/>
                  <a:pt x="8044593" y="3913821"/>
                  <a:pt x="8005162" y="3897011"/>
                </a:cubicBezTo>
                <a:cubicBezTo>
                  <a:pt x="8008033" y="3849319"/>
                  <a:pt x="8055781" y="3874032"/>
                  <a:pt x="8084263" y="3867806"/>
                </a:cubicBezTo>
                <a:cubicBezTo>
                  <a:pt x="8100476" y="3865532"/>
                  <a:pt x="8089464" y="3819223"/>
                  <a:pt x="8101613" y="3810309"/>
                </a:cubicBezTo>
                <a:cubicBezTo>
                  <a:pt x="8083126" y="3789428"/>
                  <a:pt x="8062540" y="3763277"/>
                  <a:pt x="8092460" y="3738508"/>
                </a:cubicBezTo>
                <a:cubicBezTo>
                  <a:pt x="8081386" y="3694887"/>
                  <a:pt x="8062245" y="3754244"/>
                  <a:pt x="8039624" y="3738747"/>
                </a:cubicBezTo>
                <a:cubicBezTo>
                  <a:pt x="8045491" y="3753283"/>
                  <a:pt x="8059908" y="3753402"/>
                  <a:pt x="8057452" y="3781708"/>
                </a:cubicBezTo>
                <a:cubicBezTo>
                  <a:pt x="8012820" y="3789548"/>
                  <a:pt x="8033581" y="3769678"/>
                  <a:pt x="8022035" y="3738803"/>
                </a:cubicBezTo>
                <a:cubicBezTo>
                  <a:pt x="7983377" y="3752391"/>
                  <a:pt x="7976976" y="3818023"/>
                  <a:pt x="7934372" y="3825322"/>
                </a:cubicBezTo>
                <a:cubicBezTo>
                  <a:pt x="7941377" y="3912803"/>
                  <a:pt x="7996185" y="3831491"/>
                  <a:pt x="7996424" y="3925605"/>
                </a:cubicBezTo>
                <a:cubicBezTo>
                  <a:pt x="7958790" y="3914656"/>
                  <a:pt x="7958074" y="3939607"/>
                  <a:pt x="7899672" y="3926089"/>
                </a:cubicBezTo>
                <a:cubicBezTo>
                  <a:pt x="7902128" y="3896766"/>
                  <a:pt x="7923367" y="3897727"/>
                  <a:pt x="7925823" y="3868522"/>
                </a:cubicBezTo>
                <a:cubicBezTo>
                  <a:pt x="7912537" y="3820718"/>
                  <a:pt x="7844926" y="3878278"/>
                  <a:pt x="7882020" y="3911785"/>
                </a:cubicBezTo>
                <a:cubicBezTo>
                  <a:pt x="7829485" y="3916635"/>
                  <a:pt x="7799150" y="3933388"/>
                  <a:pt x="7759122" y="3984064"/>
                </a:cubicBezTo>
                <a:cubicBezTo>
                  <a:pt x="7751283" y="3931234"/>
                  <a:pt x="7764927" y="3930336"/>
                  <a:pt x="7714842" y="3926925"/>
                </a:cubicBezTo>
                <a:cubicBezTo>
                  <a:pt x="7728875" y="3948763"/>
                  <a:pt x="7718181" y="3964201"/>
                  <a:pt x="7699437" y="3970095"/>
                </a:cubicBezTo>
                <a:lnTo>
                  <a:pt x="7679312" y="3970905"/>
                </a:lnTo>
                <a:lnTo>
                  <a:pt x="7652470" y="4009752"/>
                </a:lnTo>
                <a:lnTo>
                  <a:pt x="7655361" y="4018740"/>
                </a:lnTo>
                <a:cubicBezTo>
                  <a:pt x="7659378" y="4036391"/>
                  <a:pt x="7658422" y="4054640"/>
                  <a:pt x="7645139" y="4085063"/>
                </a:cubicBezTo>
                <a:cubicBezTo>
                  <a:pt x="7635923" y="4088175"/>
                  <a:pt x="7630059" y="4085752"/>
                  <a:pt x="7625018" y="4082005"/>
                </a:cubicBezTo>
                <a:lnTo>
                  <a:pt x="7610043" y="4071155"/>
                </a:lnTo>
                <a:lnTo>
                  <a:pt x="7609869" y="4071407"/>
                </a:lnTo>
                <a:lnTo>
                  <a:pt x="7611666" y="4092469"/>
                </a:lnTo>
                <a:cubicBezTo>
                  <a:pt x="7615061" y="4107427"/>
                  <a:pt x="7620996" y="4107010"/>
                  <a:pt x="7610137" y="4128508"/>
                </a:cubicBezTo>
                <a:cubicBezTo>
                  <a:pt x="7600563" y="4125034"/>
                  <a:pt x="7604031" y="4099963"/>
                  <a:pt x="7592303" y="4099844"/>
                </a:cubicBezTo>
                <a:cubicBezTo>
                  <a:pt x="7575310" y="4143283"/>
                  <a:pt x="7577346" y="4175175"/>
                  <a:pt x="7548682" y="4171884"/>
                </a:cubicBezTo>
                <a:cubicBezTo>
                  <a:pt x="7547670" y="4207307"/>
                  <a:pt x="7547727" y="4240996"/>
                  <a:pt x="7557897" y="4258108"/>
                </a:cubicBezTo>
                <a:cubicBezTo>
                  <a:pt x="7565021" y="4255294"/>
                  <a:pt x="7566635" y="4243509"/>
                  <a:pt x="7575430" y="4243446"/>
                </a:cubicBezTo>
                <a:cubicBezTo>
                  <a:pt x="7598170" y="4239979"/>
                  <a:pt x="7563224" y="4218853"/>
                  <a:pt x="7575191" y="4186068"/>
                </a:cubicBezTo>
                <a:cubicBezTo>
                  <a:pt x="7598107" y="4204373"/>
                  <a:pt x="7601876" y="4217358"/>
                  <a:pt x="7628084" y="4200190"/>
                </a:cubicBezTo>
                <a:cubicBezTo>
                  <a:pt x="7605645" y="4159320"/>
                  <a:pt x="7644297" y="4130600"/>
                  <a:pt x="7645616" y="4185710"/>
                </a:cubicBezTo>
                <a:cubicBezTo>
                  <a:pt x="7670210" y="4171469"/>
                  <a:pt x="7632688" y="4147473"/>
                  <a:pt x="7654109" y="4128269"/>
                </a:cubicBezTo>
                <a:cubicBezTo>
                  <a:pt x="7698333" y="4108463"/>
                  <a:pt x="7683552" y="4185829"/>
                  <a:pt x="7698572" y="4214066"/>
                </a:cubicBezTo>
                <a:cubicBezTo>
                  <a:pt x="7748412" y="4198632"/>
                  <a:pt x="7756729" y="4253378"/>
                  <a:pt x="7813209" y="4271092"/>
                </a:cubicBezTo>
                <a:cubicBezTo>
                  <a:pt x="7807285" y="4322729"/>
                  <a:pt x="7772044" y="4291552"/>
                  <a:pt x="7760498" y="4271331"/>
                </a:cubicBezTo>
                <a:cubicBezTo>
                  <a:pt x="7745836" y="4295321"/>
                  <a:pt x="7744461" y="4340500"/>
                  <a:pt x="7725672" y="4357668"/>
                </a:cubicBezTo>
                <a:cubicBezTo>
                  <a:pt x="7732136" y="4371017"/>
                  <a:pt x="7741829" y="4379391"/>
                  <a:pt x="7752181" y="4386389"/>
                </a:cubicBezTo>
                <a:cubicBezTo>
                  <a:pt x="7744762" y="4407571"/>
                  <a:pt x="7730163" y="4417207"/>
                  <a:pt x="7708321" y="4415109"/>
                </a:cubicBezTo>
                <a:cubicBezTo>
                  <a:pt x="7708924" y="4375923"/>
                  <a:pt x="7693540" y="4386269"/>
                  <a:pt x="7708020" y="4357731"/>
                </a:cubicBezTo>
                <a:cubicBezTo>
                  <a:pt x="7692585" y="4361199"/>
                  <a:pt x="7688100" y="4382500"/>
                  <a:pt x="7690669" y="4415172"/>
                </a:cubicBezTo>
                <a:cubicBezTo>
                  <a:pt x="7670210" y="4393814"/>
                  <a:pt x="7673740" y="4374661"/>
                  <a:pt x="7690374" y="4357788"/>
                </a:cubicBezTo>
                <a:cubicBezTo>
                  <a:pt x="7691750" y="4326617"/>
                  <a:pt x="7659141" y="4351387"/>
                  <a:pt x="7646395" y="4343490"/>
                </a:cubicBezTo>
                <a:cubicBezTo>
                  <a:pt x="7661233" y="4367242"/>
                  <a:pt x="7653751" y="4427855"/>
                  <a:pt x="7655730" y="4472670"/>
                </a:cubicBezTo>
                <a:cubicBezTo>
                  <a:pt x="7636162" y="4456877"/>
                  <a:pt x="7631677" y="4415951"/>
                  <a:pt x="7611450" y="4401170"/>
                </a:cubicBezTo>
                <a:cubicBezTo>
                  <a:pt x="7588653" y="4446587"/>
                  <a:pt x="7514999" y="4409129"/>
                  <a:pt x="7470718" y="4444791"/>
                </a:cubicBezTo>
                <a:cubicBezTo>
                  <a:pt x="7451157" y="4424325"/>
                  <a:pt x="7481674" y="4409789"/>
                  <a:pt x="7461804" y="4401886"/>
                </a:cubicBezTo>
                <a:cubicBezTo>
                  <a:pt x="7437154" y="4416007"/>
                  <a:pt x="7474732" y="4440123"/>
                  <a:pt x="7453186" y="4459390"/>
                </a:cubicBezTo>
                <a:cubicBezTo>
                  <a:pt x="7423692" y="4469441"/>
                  <a:pt x="7424233" y="4430010"/>
                  <a:pt x="7408974" y="4416485"/>
                </a:cubicBezTo>
                <a:cubicBezTo>
                  <a:pt x="7397422" y="4421517"/>
                  <a:pt x="7395267" y="4442039"/>
                  <a:pt x="7382766" y="4445205"/>
                </a:cubicBezTo>
                <a:cubicBezTo>
                  <a:pt x="7390066" y="4504085"/>
                  <a:pt x="7419025" y="4437667"/>
                  <a:pt x="7435659" y="4473687"/>
                </a:cubicBezTo>
                <a:cubicBezTo>
                  <a:pt x="7432669" y="4525745"/>
                  <a:pt x="7371396" y="4483801"/>
                  <a:pt x="7365592" y="4531549"/>
                </a:cubicBezTo>
                <a:cubicBezTo>
                  <a:pt x="7346564" y="4519400"/>
                  <a:pt x="7351112" y="4468605"/>
                  <a:pt x="7338725" y="4445388"/>
                </a:cubicBezTo>
                <a:cubicBezTo>
                  <a:pt x="7342494" y="4497803"/>
                  <a:pt x="7318560" y="4543396"/>
                  <a:pt x="7259926" y="4532026"/>
                </a:cubicBezTo>
                <a:cubicBezTo>
                  <a:pt x="7262558" y="4512584"/>
                  <a:pt x="7281943" y="4519940"/>
                  <a:pt x="7295047" y="4517490"/>
                </a:cubicBezTo>
                <a:cubicBezTo>
                  <a:pt x="7269499" y="4472494"/>
                  <a:pt x="7234434" y="4532805"/>
                  <a:pt x="7233718" y="4575107"/>
                </a:cubicBezTo>
                <a:cubicBezTo>
                  <a:pt x="7166584" y="4586175"/>
                  <a:pt x="7156653" y="4553749"/>
                  <a:pt x="7092986" y="4590246"/>
                </a:cubicBezTo>
                <a:cubicBezTo>
                  <a:pt x="7088916" y="4635419"/>
                  <a:pt x="7120155" y="4622679"/>
                  <a:pt x="7110934" y="4676288"/>
                </a:cubicBezTo>
                <a:cubicBezTo>
                  <a:pt x="7054397" y="4664981"/>
                  <a:pt x="7072407" y="4752574"/>
                  <a:pt x="7023516" y="4791591"/>
                </a:cubicBezTo>
                <a:cubicBezTo>
                  <a:pt x="6992283" y="4786923"/>
                  <a:pt x="7001743" y="4752216"/>
                  <a:pt x="6970567" y="4777469"/>
                </a:cubicBezTo>
                <a:cubicBezTo>
                  <a:pt x="6962909" y="4823961"/>
                  <a:pt x="6999344" y="4797571"/>
                  <a:pt x="7006046" y="4820431"/>
                </a:cubicBezTo>
                <a:cubicBezTo>
                  <a:pt x="7014005" y="4866445"/>
                  <a:pt x="6983312" y="4850225"/>
                  <a:pt x="6979838" y="4877991"/>
                </a:cubicBezTo>
                <a:cubicBezTo>
                  <a:pt x="6972903" y="4846035"/>
                  <a:pt x="6950465" y="4839634"/>
                  <a:pt x="6953034" y="4791949"/>
                </a:cubicBezTo>
                <a:cubicBezTo>
                  <a:pt x="6946928" y="4772858"/>
                  <a:pt x="6929521" y="4799066"/>
                  <a:pt x="6908998" y="4777764"/>
                </a:cubicBezTo>
                <a:cubicBezTo>
                  <a:pt x="6910732" y="4818332"/>
                  <a:pt x="6950879" y="4795536"/>
                  <a:pt x="6944598" y="4849446"/>
                </a:cubicBezTo>
                <a:cubicBezTo>
                  <a:pt x="6911028" y="4856450"/>
                  <a:pt x="6889550" y="4843648"/>
                  <a:pt x="6882791" y="4806611"/>
                </a:cubicBezTo>
                <a:cubicBezTo>
                  <a:pt x="6879317" y="4782193"/>
                  <a:pt x="6889431" y="4779442"/>
                  <a:pt x="6900198" y="4777764"/>
                </a:cubicBezTo>
                <a:cubicBezTo>
                  <a:pt x="6898941" y="4746117"/>
                  <a:pt x="6862865" y="4771841"/>
                  <a:pt x="6847305" y="4763706"/>
                </a:cubicBezTo>
                <a:cubicBezTo>
                  <a:pt x="6843718" y="4603048"/>
                  <a:pt x="6693111" y="4874341"/>
                  <a:pt x="6662123" y="4692740"/>
                </a:cubicBezTo>
                <a:cubicBezTo>
                  <a:pt x="6635915" y="4699773"/>
                  <a:pt x="6617934" y="4693191"/>
                  <a:pt x="6603355" y="4681022"/>
                </a:cubicBezTo>
                <a:lnTo>
                  <a:pt x="6586934" y="4663346"/>
                </a:lnTo>
                <a:lnTo>
                  <a:pt x="6582115" y="4662186"/>
                </a:lnTo>
                <a:cubicBezTo>
                  <a:pt x="6576290" y="4658176"/>
                  <a:pt x="6570285" y="4651349"/>
                  <a:pt x="6564174" y="4641222"/>
                </a:cubicBezTo>
                <a:lnTo>
                  <a:pt x="6566716" y="4637991"/>
                </a:lnTo>
                <a:lnTo>
                  <a:pt x="6565006" y="4635783"/>
                </a:lnTo>
                <a:cubicBezTo>
                  <a:pt x="6557889" y="4638534"/>
                  <a:pt x="6556275" y="4650263"/>
                  <a:pt x="6547417" y="4650263"/>
                </a:cubicBezTo>
                <a:cubicBezTo>
                  <a:pt x="6541318" y="4689153"/>
                  <a:pt x="6588940" y="4639728"/>
                  <a:pt x="6582841" y="4678801"/>
                </a:cubicBezTo>
                <a:cubicBezTo>
                  <a:pt x="6580089" y="4737442"/>
                  <a:pt x="6559686" y="4678323"/>
                  <a:pt x="6538918" y="4707641"/>
                </a:cubicBezTo>
                <a:cubicBezTo>
                  <a:pt x="6536914" y="4660313"/>
                  <a:pt x="6525905" y="4627884"/>
                  <a:pt x="6507626" y="4607405"/>
                </a:cubicBezTo>
                <a:lnTo>
                  <a:pt x="6485793" y="4592612"/>
                </a:lnTo>
                <a:lnTo>
                  <a:pt x="6472276" y="4631829"/>
                </a:lnTo>
                <a:lnTo>
                  <a:pt x="6460258" y="4651763"/>
                </a:lnTo>
                <a:lnTo>
                  <a:pt x="6460642" y="4652310"/>
                </a:lnTo>
                <a:cubicBezTo>
                  <a:pt x="6464468" y="4659285"/>
                  <a:pt x="6467434" y="4667688"/>
                  <a:pt x="6468436" y="4679341"/>
                </a:cubicBezTo>
                <a:cubicBezTo>
                  <a:pt x="6428289" y="4687595"/>
                  <a:pt x="6413451" y="4654088"/>
                  <a:pt x="6371508" y="4665402"/>
                </a:cubicBezTo>
                <a:cubicBezTo>
                  <a:pt x="6368395" y="4629529"/>
                  <a:pt x="6355230" y="4610218"/>
                  <a:pt x="6339456" y="4595214"/>
                </a:cubicBezTo>
                <a:lnTo>
                  <a:pt x="6323817" y="4582035"/>
                </a:lnTo>
                <a:lnTo>
                  <a:pt x="6317263" y="4603358"/>
                </a:lnTo>
                <a:cubicBezTo>
                  <a:pt x="6311017" y="4624772"/>
                  <a:pt x="6307666" y="4646580"/>
                  <a:pt x="6316759" y="4683467"/>
                </a:cubicBezTo>
                <a:cubicBezTo>
                  <a:pt x="6273741" y="4670426"/>
                  <a:pt x="6292649" y="4759458"/>
                  <a:pt x="6246038" y="4740550"/>
                </a:cubicBezTo>
                <a:cubicBezTo>
                  <a:pt x="6273006" y="4688268"/>
                  <a:pt x="6265547" y="4605227"/>
                  <a:pt x="6293200" y="4558189"/>
                </a:cubicBezTo>
                <a:lnTo>
                  <a:pt x="6295841" y="4555062"/>
                </a:lnTo>
                <a:lnTo>
                  <a:pt x="6291748" y="4550878"/>
                </a:lnTo>
                <a:cubicBezTo>
                  <a:pt x="6298865" y="4519821"/>
                  <a:pt x="6299229" y="4467110"/>
                  <a:pt x="6326448" y="4435814"/>
                </a:cubicBezTo>
                <a:lnTo>
                  <a:pt x="6315617" y="4429197"/>
                </a:lnTo>
                <a:lnTo>
                  <a:pt x="6302067" y="4458651"/>
                </a:lnTo>
                <a:cubicBezTo>
                  <a:pt x="6286285" y="4483625"/>
                  <a:pt x="6266766" y="4498866"/>
                  <a:pt x="6244968" y="4506080"/>
                </a:cubicBezTo>
                <a:lnTo>
                  <a:pt x="6227427" y="4508649"/>
                </a:lnTo>
                <a:lnTo>
                  <a:pt x="6241754" y="4546470"/>
                </a:lnTo>
                <a:cubicBezTo>
                  <a:pt x="6251192" y="4579146"/>
                  <a:pt x="6256770" y="4618188"/>
                  <a:pt x="6257041" y="4665936"/>
                </a:cubicBezTo>
                <a:cubicBezTo>
                  <a:pt x="6224137" y="4667073"/>
                  <a:pt x="6206485" y="4643020"/>
                  <a:pt x="6195115" y="4608733"/>
                </a:cubicBezTo>
                <a:cubicBezTo>
                  <a:pt x="6182549" y="4613450"/>
                  <a:pt x="6179981" y="4634282"/>
                  <a:pt x="6167617" y="4639254"/>
                </a:cubicBezTo>
                <a:lnTo>
                  <a:pt x="6153891" y="4637997"/>
                </a:lnTo>
                <a:lnTo>
                  <a:pt x="6150980" y="4663484"/>
                </a:lnTo>
                <a:cubicBezTo>
                  <a:pt x="6136499" y="4719119"/>
                  <a:pt x="6103485" y="4744261"/>
                  <a:pt x="6069827" y="4768492"/>
                </a:cubicBezTo>
                <a:cubicBezTo>
                  <a:pt x="6046069" y="4718771"/>
                  <a:pt x="6112311" y="4720624"/>
                  <a:pt x="6096870" y="4639369"/>
                </a:cubicBezTo>
                <a:cubicBezTo>
                  <a:pt x="6120969" y="4618907"/>
                  <a:pt x="6127365" y="4619848"/>
                  <a:pt x="6141274" y="4610518"/>
                </a:cubicBezTo>
                <a:lnTo>
                  <a:pt x="6158523" y="4596669"/>
                </a:lnTo>
                <a:lnTo>
                  <a:pt x="6158601" y="4596768"/>
                </a:lnTo>
                <a:lnTo>
                  <a:pt x="6155029" y="4628033"/>
                </a:lnTo>
                <a:lnTo>
                  <a:pt x="6164317" y="4604113"/>
                </a:lnTo>
                <a:lnTo>
                  <a:pt x="6158601" y="4596768"/>
                </a:lnTo>
                <a:lnTo>
                  <a:pt x="6158621" y="4596590"/>
                </a:lnTo>
                <a:lnTo>
                  <a:pt x="6158523" y="4596669"/>
                </a:lnTo>
                <a:lnTo>
                  <a:pt x="6133187" y="4564118"/>
                </a:lnTo>
                <a:cubicBezTo>
                  <a:pt x="6120391" y="4548468"/>
                  <a:pt x="6109811" y="4527853"/>
                  <a:pt x="6115354" y="4494329"/>
                </a:cubicBezTo>
                <a:lnTo>
                  <a:pt x="6092591" y="4490377"/>
                </a:lnTo>
                <a:lnTo>
                  <a:pt x="6092429" y="4491027"/>
                </a:lnTo>
                <a:cubicBezTo>
                  <a:pt x="6078364" y="4525055"/>
                  <a:pt x="6045861" y="4528757"/>
                  <a:pt x="6016322" y="4537367"/>
                </a:cubicBezTo>
                <a:lnTo>
                  <a:pt x="5993016" y="4548031"/>
                </a:lnTo>
                <a:lnTo>
                  <a:pt x="5992394" y="4552310"/>
                </a:lnTo>
                <a:lnTo>
                  <a:pt x="5988029" y="4550313"/>
                </a:lnTo>
                <a:lnTo>
                  <a:pt x="5983666" y="4552309"/>
                </a:lnTo>
                <a:lnTo>
                  <a:pt x="5983044" y="4548032"/>
                </a:lnTo>
                <a:lnTo>
                  <a:pt x="5959739" y="4537368"/>
                </a:lnTo>
                <a:cubicBezTo>
                  <a:pt x="5930199" y="4528758"/>
                  <a:pt x="5897696" y="4525056"/>
                  <a:pt x="5883631" y="4491027"/>
                </a:cubicBezTo>
                <a:lnTo>
                  <a:pt x="5883469" y="4490376"/>
                </a:lnTo>
                <a:lnTo>
                  <a:pt x="5860706" y="4494328"/>
                </a:lnTo>
                <a:cubicBezTo>
                  <a:pt x="5866249" y="4527851"/>
                  <a:pt x="5855669" y="4548467"/>
                  <a:pt x="5842873" y="4564117"/>
                </a:cubicBezTo>
                <a:lnTo>
                  <a:pt x="5817536" y="4596668"/>
                </a:lnTo>
                <a:lnTo>
                  <a:pt x="5817439" y="4596591"/>
                </a:lnTo>
                <a:lnTo>
                  <a:pt x="5817459" y="4596767"/>
                </a:lnTo>
                <a:lnTo>
                  <a:pt x="5811742" y="4604112"/>
                </a:lnTo>
                <a:lnTo>
                  <a:pt x="5821031" y="4628033"/>
                </a:lnTo>
                <a:lnTo>
                  <a:pt x="5817459" y="4596767"/>
                </a:lnTo>
                <a:lnTo>
                  <a:pt x="5817536" y="4596668"/>
                </a:lnTo>
                <a:lnTo>
                  <a:pt x="5834787" y="4610519"/>
                </a:lnTo>
                <a:cubicBezTo>
                  <a:pt x="5848696" y="4619849"/>
                  <a:pt x="5855091" y="4618908"/>
                  <a:pt x="5879190" y="4639370"/>
                </a:cubicBezTo>
                <a:cubicBezTo>
                  <a:pt x="5863749" y="4720625"/>
                  <a:pt x="5929991" y="4718772"/>
                  <a:pt x="5906233" y="4768492"/>
                </a:cubicBezTo>
                <a:cubicBezTo>
                  <a:pt x="5872575" y="4744262"/>
                  <a:pt x="5839561" y="4719120"/>
                  <a:pt x="5825080" y="4663485"/>
                </a:cubicBezTo>
                <a:lnTo>
                  <a:pt x="5822168" y="4637996"/>
                </a:lnTo>
                <a:lnTo>
                  <a:pt x="5808445" y="4639253"/>
                </a:lnTo>
                <a:cubicBezTo>
                  <a:pt x="5796080" y="4634281"/>
                  <a:pt x="5793511" y="4613449"/>
                  <a:pt x="5780945" y="4608732"/>
                </a:cubicBezTo>
                <a:cubicBezTo>
                  <a:pt x="5769576" y="4643019"/>
                  <a:pt x="5751923" y="4667072"/>
                  <a:pt x="5719019" y="4665935"/>
                </a:cubicBezTo>
                <a:cubicBezTo>
                  <a:pt x="5719290" y="4618187"/>
                  <a:pt x="5724868" y="4579145"/>
                  <a:pt x="5734306" y="4546469"/>
                </a:cubicBezTo>
                <a:lnTo>
                  <a:pt x="5748632" y="4508650"/>
                </a:lnTo>
                <a:lnTo>
                  <a:pt x="5731092" y="4506081"/>
                </a:lnTo>
                <a:cubicBezTo>
                  <a:pt x="5709294" y="4498867"/>
                  <a:pt x="5689776" y="4483626"/>
                  <a:pt x="5673993" y="4458652"/>
                </a:cubicBezTo>
                <a:lnTo>
                  <a:pt x="5660442" y="4429196"/>
                </a:lnTo>
                <a:lnTo>
                  <a:pt x="5649612" y="4435813"/>
                </a:lnTo>
                <a:cubicBezTo>
                  <a:pt x="5676831" y="4467109"/>
                  <a:pt x="5677195" y="4519820"/>
                  <a:pt x="5684312" y="4550877"/>
                </a:cubicBezTo>
                <a:lnTo>
                  <a:pt x="5680219" y="4555062"/>
                </a:lnTo>
                <a:lnTo>
                  <a:pt x="5682860" y="4558190"/>
                </a:lnTo>
                <a:cubicBezTo>
                  <a:pt x="5710513" y="4605228"/>
                  <a:pt x="5703055" y="4688269"/>
                  <a:pt x="5730023" y="4740551"/>
                </a:cubicBezTo>
                <a:cubicBezTo>
                  <a:pt x="5683411" y="4759459"/>
                  <a:pt x="5702319" y="4670427"/>
                  <a:pt x="5659301" y="4683468"/>
                </a:cubicBezTo>
                <a:cubicBezTo>
                  <a:pt x="5668394" y="4646581"/>
                  <a:pt x="5665043" y="4624773"/>
                  <a:pt x="5658797" y="4603359"/>
                </a:cubicBezTo>
                <a:lnTo>
                  <a:pt x="5652243" y="4582035"/>
                </a:lnTo>
                <a:lnTo>
                  <a:pt x="5636605" y="4595213"/>
                </a:lnTo>
                <a:cubicBezTo>
                  <a:pt x="5620830" y="4610217"/>
                  <a:pt x="5607666" y="4629528"/>
                  <a:pt x="5604553" y="4665401"/>
                </a:cubicBezTo>
                <a:cubicBezTo>
                  <a:pt x="5562609" y="4654087"/>
                  <a:pt x="5547771" y="4687594"/>
                  <a:pt x="5507624" y="4679340"/>
                </a:cubicBezTo>
                <a:cubicBezTo>
                  <a:pt x="5508627" y="4667687"/>
                  <a:pt x="5511592" y="4659284"/>
                  <a:pt x="5515418" y="4652309"/>
                </a:cubicBezTo>
                <a:lnTo>
                  <a:pt x="5515801" y="4651762"/>
                </a:lnTo>
                <a:lnTo>
                  <a:pt x="5503785" y="4631830"/>
                </a:lnTo>
                <a:lnTo>
                  <a:pt x="5490267" y="4592611"/>
                </a:lnTo>
                <a:lnTo>
                  <a:pt x="5468433" y="4607404"/>
                </a:lnTo>
                <a:cubicBezTo>
                  <a:pt x="5450156" y="4627883"/>
                  <a:pt x="5439146" y="4660312"/>
                  <a:pt x="5437142" y="4707640"/>
                </a:cubicBezTo>
                <a:cubicBezTo>
                  <a:pt x="5416375" y="4678322"/>
                  <a:pt x="5395972" y="4737440"/>
                  <a:pt x="5393219" y="4678800"/>
                </a:cubicBezTo>
                <a:cubicBezTo>
                  <a:pt x="5387120" y="4639727"/>
                  <a:pt x="5434742" y="4689152"/>
                  <a:pt x="5428643" y="4650262"/>
                </a:cubicBezTo>
                <a:cubicBezTo>
                  <a:pt x="5419785" y="4650262"/>
                  <a:pt x="5418171" y="4638533"/>
                  <a:pt x="5411055" y="4635782"/>
                </a:cubicBezTo>
                <a:lnTo>
                  <a:pt x="5409344" y="4637991"/>
                </a:lnTo>
                <a:lnTo>
                  <a:pt x="5411886" y="4641223"/>
                </a:lnTo>
                <a:cubicBezTo>
                  <a:pt x="5405776" y="4651350"/>
                  <a:pt x="5399771" y="4658177"/>
                  <a:pt x="5393945" y="4662187"/>
                </a:cubicBezTo>
                <a:lnTo>
                  <a:pt x="5389124" y="4663348"/>
                </a:lnTo>
                <a:lnTo>
                  <a:pt x="5372705" y="4681021"/>
                </a:lnTo>
                <a:cubicBezTo>
                  <a:pt x="5358126" y="4693190"/>
                  <a:pt x="5340146" y="4699772"/>
                  <a:pt x="5313937" y="4692739"/>
                </a:cubicBezTo>
                <a:cubicBezTo>
                  <a:pt x="5282950" y="4874340"/>
                  <a:pt x="5132342" y="4603047"/>
                  <a:pt x="5128755" y="4763705"/>
                </a:cubicBezTo>
                <a:cubicBezTo>
                  <a:pt x="5113196" y="4771840"/>
                  <a:pt x="5077119" y="4746116"/>
                  <a:pt x="5075862" y="4777763"/>
                </a:cubicBezTo>
                <a:cubicBezTo>
                  <a:pt x="5086629" y="4779441"/>
                  <a:pt x="5096743" y="4782192"/>
                  <a:pt x="5093269" y="4806610"/>
                </a:cubicBezTo>
                <a:cubicBezTo>
                  <a:pt x="5086510" y="4843647"/>
                  <a:pt x="5065032" y="4856450"/>
                  <a:pt x="5031463" y="4849445"/>
                </a:cubicBezTo>
                <a:cubicBezTo>
                  <a:pt x="5025181" y="4795535"/>
                  <a:pt x="5065328" y="4818331"/>
                  <a:pt x="5067062" y="4777763"/>
                </a:cubicBezTo>
                <a:cubicBezTo>
                  <a:pt x="5046539" y="4799065"/>
                  <a:pt x="5029133" y="4772857"/>
                  <a:pt x="5023026" y="4791948"/>
                </a:cubicBezTo>
                <a:cubicBezTo>
                  <a:pt x="5025595" y="4839633"/>
                  <a:pt x="5003157" y="4846034"/>
                  <a:pt x="4996222" y="4877990"/>
                </a:cubicBezTo>
                <a:cubicBezTo>
                  <a:pt x="4992748" y="4850224"/>
                  <a:pt x="4962055" y="4866444"/>
                  <a:pt x="4970014" y="4820430"/>
                </a:cubicBezTo>
                <a:cubicBezTo>
                  <a:pt x="4976716" y="4797570"/>
                  <a:pt x="5013151" y="4823960"/>
                  <a:pt x="5005494" y="4777468"/>
                </a:cubicBezTo>
                <a:cubicBezTo>
                  <a:pt x="4974317" y="4752215"/>
                  <a:pt x="4983777" y="4786922"/>
                  <a:pt x="4952544" y="4791590"/>
                </a:cubicBezTo>
                <a:cubicBezTo>
                  <a:pt x="4903653" y="4752573"/>
                  <a:pt x="4921663" y="4664980"/>
                  <a:pt x="4865126" y="4676287"/>
                </a:cubicBezTo>
                <a:cubicBezTo>
                  <a:pt x="4855905" y="4622678"/>
                  <a:pt x="4887144" y="4635418"/>
                  <a:pt x="4883074" y="4590245"/>
                </a:cubicBezTo>
                <a:cubicBezTo>
                  <a:pt x="4819407" y="4553748"/>
                  <a:pt x="4809476" y="4586175"/>
                  <a:pt x="4742342" y="4575106"/>
                </a:cubicBezTo>
                <a:cubicBezTo>
                  <a:pt x="4741626" y="4532804"/>
                  <a:pt x="4706561" y="4472493"/>
                  <a:pt x="4681014" y="4517489"/>
                </a:cubicBezTo>
                <a:cubicBezTo>
                  <a:pt x="4694117" y="4519939"/>
                  <a:pt x="4713502" y="4512583"/>
                  <a:pt x="4716134" y="4532025"/>
                </a:cubicBezTo>
                <a:cubicBezTo>
                  <a:pt x="4657500" y="4543395"/>
                  <a:pt x="4633566" y="4497802"/>
                  <a:pt x="4637335" y="4445387"/>
                </a:cubicBezTo>
                <a:cubicBezTo>
                  <a:pt x="4624948" y="4468604"/>
                  <a:pt x="4629496" y="4519399"/>
                  <a:pt x="4610468" y="4531548"/>
                </a:cubicBezTo>
                <a:cubicBezTo>
                  <a:pt x="4604664" y="4483800"/>
                  <a:pt x="4543391" y="4525743"/>
                  <a:pt x="4540401" y="4473686"/>
                </a:cubicBezTo>
                <a:cubicBezTo>
                  <a:pt x="4557035" y="4437666"/>
                  <a:pt x="4585994" y="4504084"/>
                  <a:pt x="4593294" y="4445204"/>
                </a:cubicBezTo>
                <a:cubicBezTo>
                  <a:pt x="4580793" y="4442038"/>
                  <a:pt x="4578638" y="4421516"/>
                  <a:pt x="4567086" y="4416484"/>
                </a:cubicBezTo>
                <a:cubicBezTo>
                  <a:pt x="4551827" y="4430009"/>
                  <a:pt x="4552368" y="4469440"/>
                  <a:pt x="4522874" y="4459389"/>
                </a:cubicBezTo>
                <a:cubicBezTo>
                  <a:pt x="4501328" y="4440122"/>
                  <a:pt x="4538906" y="4416006"/>
                  <a:pt x="4514256" y="4401885"/>
                </a:cubicBezTo>
                <a:cubicBezTo>
                  <a:pt x="4494386" y="4409788"/>
                  <a:pt x="4524903" y="4424324"/>
                  <a:pt x="4505342" y="4444790"/>
                </a:cubicBezTo>
                <a:cubicBezTo>
                  <a:pt x="4461061" y="4409128"/>
                  <a:pt x="4387408" y="4446586"/>
                  <a:pt x="4364610" y="4401169"/>
                </a:cubicBezTo>
                <a:cubicBezTo>
                  <a:pt x="4344383" y="4415950"/>
                  <a:pt x="4339898" y="4456876"/>
                  <a:pt x="4320330" y="4472668"/>
                </a:cubicBezTo>
                <a:cubicBezTo>
                  <a:pt x="4322309" y="4427854"/>
                  <a:pt x="4314827" y="4367241"/>
                  <a:pt x="4329665" y="4343489"/>
                </a:cubicBezTo>
                <a:cubicBezTo>
                  <a:pt x="4316919" y="4351386"/>
                  <a:pt x="4284310" y="4326616"/>
                  <a:pt x="4285686" y="4357787"/>
                </a:cubicBezTo>
                <a:cubicBezTo>
                  <a:pt x="4302320" y="4374660"/>
                  <a:pt x="4305850" y="4393813"/>
                  <a:pt x="4285391" y="4415171"/>
                </a:cubicBezTo>
                <a:cubicBezTo>
                  <a:pt x="4287960" y="4382499"/>
                  <a:pt x="4283475" y="4361198"/>
                  <a:pt x="4268040" y="4357730"/>
                </a:cubicBezTo>
                <a:cubicBezTo>
                  <a:pt x="4282520" y="4386268"/>
                  <a:pt x="4267137" y="4375922"/>
                  <a:pt x="4267739" y="4415108"/>
                </a:cubicBezTo>
                <a:cubicBezTo>
                  <a:pt x="4245897" y="4417206"/>
                  <a:pt x="4231298" y="4407570"/>
                  <a:pt x="4223879" y="4386388"/>
                </a:cubicBezTo>
                <a:cubicBezTo>
                  <a:pt x="4234231" y="4379390"/>
                  <a:pt x="4243924" y="4371016"/>
                  <a:pt x="4250388" y="4357667"/>
                </a:cubicBezTo>
                <a:cubicBezTo>
                  <a:pt x="4231599" y="4340499"/>
                  <a:pt x="4230224" y="4295320"/>
                  <a:pt x="4215562" y="4271330"/>
                </a:cubicBezTo>
                <a:cubicBezTo>
                  <a:pt x="4204016" y="4291551"/>
                  <a:pt x="4168776" y="4322728"/>
                  <a:pt x="4162851" y="4271091"/>
                </a:cubicBezTo>
                <a:cubicBezTo>
                  <a:pt x="4219331" y="4253377"/>
                  <a:pt x="4227648" y="4198631"/>
                  <a:pt x="4277488" y="4214065"/>
                </a:cubicBezTo>
                <a:cubicBezTo>
                  <a:pt x="4292509" y="4185828"/>
                  <a:pt x="4277727" y="4108462"/>
                  <a:pt x="4321951" y="4128268"/>
                </a:cubicBezTo>
                <a:cubicBezTo>
                  <a:pt x="4343372" y="4147472"/>
                  <a:pt x="4305850" y="4171468"/>
                  <a:pt x="4330444" y="4185709"/>
                </a:cubicBezTo>
                <a:cubicBezTo>
                  <a:pt x="4331763" y="4130599"/>
                  <a:pt x="4370415" y="4159319"/>
                  <a:pt x="4347976" y="4200189"/>
                </a:cubicBezTo>
                <a:cubicBezTo>
                  <a:pt x="4374184" y="4217357"/>
                  <a:pt x="4377954" y="4204372"/>
                  <a:pt x="4400869" y="4186067"/>
                </a:cubicBezTo>
                <a:cubicBezTo>
                  <a:pt x="4412836" y="4218852"/>
                  <a:pt x="4377890" y="4239978"/>
                  <a:pt x="4400630" y="4243445"/>
                </a:cubicBezTo>
                <a:cubicBezTo>
                  <a:pt x="4409425" y="4243508"/>
                  <a:pt x="4411039" y="4255293"/>
                  <a:pt x="4418163" y="4258107"/>
                </a:cubicBezTo>
                <a:cubicBezTo>
                  <a:pt x="4428333" y="4240995"/>
                  <a:pt x="4428390" y="4207306"/>
                  <a:pt x="4427378" y="4171883"/>
                </a:cubicBezTo>
                <a:cubicBezTo>
                  <a:pt x="4398714" y="4175174"/>
                  <a:pt x="4400750" y="4143282"/>
                  <a:pt x="4383757" y="4099843"/>
                </a:cubicBezTo>
                <a:cubicBezTo>
                  <a:pt x="4372029" y="4099962"/>
                  <a:pt x="4375497" y="4125033"/>
                  <a:pt x="4365923" y="4128507"/>
                </a:cubicBezTo>
                <a:cubicBezTo>
                  <a:pt x="4355064" y="4107009"/>
                  <a:pt x="4360999" y="4107426"/>
                  <a:pt x="4364394" y="4092468"/>
                </a:cubicBezTo>
                <a:lnTo>
                  <a:pt x="4366192" y="4071408"/>
                </a:lnTo>
                <a:lnTo>
                  <a:pt x="4366016" y="4071155"/>
                </a:lnTo>
                <a:lnTo>
                  <a:pt x="4351042" y="4082004"/>
                </a:lnTo>
                <a:cubicBezTo>
                  <a:pt x="4346001" y="4085751"/>
                  <a:pt x="4340138" y="4088174"/>
                  <a:pt x="4330922" y="4085062"/>
                </a:cubicBezTo>
                <a:cubicBezTo>
                  <a:pt x="4317639" y="4054639"/>
                  <a:pt x="4316682" y="4036390"/>
                  <a:pt x="4320699" y="4018739"/>
                </a:cubicBezTo>
                <a:lnTo>
                  <a:pt x="4323589" y="4009753"/>
                </a:lnTo>
                <a:lnTo>
                  <a:pt x="4296746" y="3970903"/>
                </a:lnTo>
                <a:lnTo>
                  <a:pt x="4276623" y="3970094"/>
                </a:lnTo>
                <a:cubicBezTo>
                  <a:pt x="4257879" y="3964200"/>
                  <a:pt x="4247186" y="3948762"/>
                  <a:pt x="4261218" y="3926924"/>
                </a:cubicBezTo>
                <a:cubicBezTo>
                  <a:pt x="4211133" y="3930335"/>
                  <a:pt x="4224777" y="3931233"/>
                  <a:pt x="4216938" y="3984063"/>
                </a:cubicBezTo>
                <a:cubicBezTo>
                  <a:pt x="4176910" y="3933387"/>
                  <a:pt x="4146575" y="3916634"/>
                  <a:pt x="4094040" y="3911784"/>
                </a:cubicBezTo>
                <a:cubicBezTo>
                  <a:pt x="4131134" y="3878277"/>
                  <a:pt x="4063523" y="3820717"/>
                  <a:pt x="4050238" y="3868521"/>
                </a:cubicBezTo>
                <a:cubicBezTo>
                  <a:pt x="4052693" y="3897726"/>
                  <a:pt x="4073932" y="3896765"/>
                  <a:pt x="4076388" y="3926088"/>
                </a:cubicBezTo>
                <a:cubicBezTo>
                  <a:pt x="4017986" y="3939606"/>
                  <a:pt x="4017270" y="3914655"/>
                  <a:pt x="3979636" y="3925604"/>
                </a:cubicBezTo>
                <a:cubicBezTo>
                  <a:pt x="3979875" y="3831490"/>
                  <a:pt x="4034683" y="3912802"/>
                  <a:pt x="4041688" y="3825321"/>
                </a:cubicBezTo>
                <a:cubicBezTo>
                  <a:pt x="3999084" y="3818022"/>
                  <a:pt x="3992683" y="3752390"/>
                  <a:pt x="3954025" y="3738802"/>
                </a:cubicBezTo>
                <a:cubicBezTo>
                  <a:pt x="3942479" y="3769677"/>
                  <a:pt x="3963240" y="3789547"/>
                  <a:pt x="3918608" y="3781707"/>
                </a:cubicBezTo>
                <a:cubicBezTo>
                  <a:pt x="3916152" y="3753401"/>
                  <a:pt x="3930569" y="3753282"/>
                  <a:pt x="3936436" y="3738746"/>
                </a:cubicBezTo>
                <a:cubicBezTo>
                  <a:pt x="3913815" y="3754243"/>
                  <a:pt x="3894674" y="3694886"/>
                  <a:pt x="3883600" y="3738507"/>
                </a:cubicBezTo>
                <a:cubicBezTo>
                  <a:pt x="3913520" y="3763276"/>
                  <a:pt x="3892934" y="3789427"/>
                  <a:pt x="3874447" y="3810308"/>
                </a:cubicBezTo>
                <a:cubicBezTo>
                  <a:pt x="3886596" y="3819222"/>
                  <a:pt x="3875584" y="3865531"/>
                  <a:pt x="3891797" y="3867805"/>
                </a:cubicBezTo>
                <a:cubicBezTo>
                  <a:pt x="3920279" y="3874031"/>
                  <a:pt x="3968027" y="3849318"/>
                  <a:pt x="3970898" y="3897010"/>
                </a:cubicBezTo>
                <a:cubicBezTo>
                  <a:pt x="3931468" y="3913820"/>
                  <a:pt x="3882701" y="3903109"/>
                  <a:pt x="3891503" y="3939606"/>
                </a:cubicBezTo>
                <a:cubicBezTo>
                  <a:pt x="3861764" y="3895094"/>
                  <a:pt x="3844590" y="3917890"/>
                  <a:pt x="3820957" y="3953671"/>
                </a:cubicBezTo>
                <a:cubicBezTo>
                  <a:pt x="3814795" y="3914416"/>
                  <a:pt x="3838609" y="3924951"/>
                  <a:pt x="3838904" y="3896406"/>
                </a:cubicBezTo>
                <a:cubicBezTo>
                  <a:pt x="3770100" y="3853269"/>
                  <a:pt x="3817603" y="3863081"/>
                  <a:pt x="3812998" y="3766989"/>
                </a:cubicBezTo>
                <a:cubicBezTo>
                  <a:pt x="3775483" y="3770575"/>
                  <a:pt x="3737786" y="3774288"/>
                  <a:pt x="3734017" y="3723368"/>
                </a:cubicBezTo>
                <a:cubicBezTo>
                  <a:pt x="3740600" y="3808511"/>
                  <a:pt x="3676458" y="3712538"/>
                  <a:pt x="3680767" y="3809410"/>
                </a:cubicBezTo>
                <a:cubicBezTo>
                  <a:pt x="3708350" y="3833400"/>
                  <a:pt x="3716962" y="3756096"/>
                  <a:pt x="3724921" y="3795225"/>
                </a:cubicBezTo>
                <a:cubicBezTo>
                  <a:pt x="3708287" y="3820956"/>
                  <a:pt x="3712175" y="3880375"/>
                  <a:pt x="3671670" y="3866788"/>
                </a:cubicBezTo>
                <a:cubicBezTo>
                  <a:pt x="3673110" y="3831007"/>
                  <a:pt x="3673644" y="3797085"/>
                  <a:pt x="3654377" y="3794867"/>
                </a:cubicBezTo>
                <a:cubicBezTo>
                  <a:pt x="3632535" y="3811740"/>
                  <a:pt x="3675440" y="3854701"/>
                  <a:pt x="3636487" y="3852132"/>
                </a:cubicBezTo>
                <a:cubicBezTo>
                  <a:pt x="3634753" y="3768961"/>
                  <a:pt x="3617220" y="3752327"/>
                  <a:pt x="3654855" y="3694346"/>
                </a:cubicBezTo>
                <a:cubicBezTo>
                  <a:pt x="3594185" y="3673766"/>
                  <a:pt x="3602081" y="3802644"/>
                  <a:pt x="3610160" y="3852013"/>
                </a:cubicBezTo>
                <a:cubicBezTo>
                  <a:pt x="3583292" y="3841660"/>
                  <a:pt x="3577972" y="3866668"/>
                  <a:pt x="3557204" y="3866254"/>
                </a:cubicBezTo>
                <a:cubicBezTo>
                  <a:pt x="3606152" y="3807374"/>
                  <a:pt x="3528609" y="3779609"/>
                  <a:pt x="3531298" y="3765607"/>
                </a:cubicBezTo>
                <a:cubicBezTo>
                  <a:pt x="3556249" y="3750650"/>
                  <a:pt x="3591553" y="3789547"/>
                  <a:pt x="3592866" y="3765908"/>
                </a:cubicBezTo>
                <a:cubicBezTo>
                  <a:pt x="3559000" y="3736830"/>
                  <a:pt x="3557505" y="3754777"/>
                  <a:pt x="3584373" y="3708411"/>
                </a:cubicBezTo>
                <a:cubicBezTo>
                  <a:pt x="3534470" y="3718518"/>
                  <a:pt x="3502696" y="3669759"/>
                  <a:pt x="3487381" y="3736710"/>
                </a:cubicBezTo>
                <a:cubicBezTo>
                  <a:pt x="3498387" y="3686569"/>
                  <a:pt x="3482413" y="3691475"/>
                  <a:pt x="3478826" y="3664846"/>
                </a:cubicBezTo>
                <a:cubicBezTo>
                  <a:pt x="3455489" y="3686632"/>
                  <a:pt x="3441787" y="3716125"/>
                  <a:pt x="3399304" y="3736289"/>
                </a:cubicBezTo>
                <a:cubicBezTo>
                  <a:pt x="3400743" y="3700628"/>
                  <a:pt x="3401277" y="3666762"/>
                  <a:pt x="3382009" y="3664369"/>
                </a:cubicBezTo>
                <a:cubicBezTo>
                  <a:pt x="3378361" y="3688962"/>
                  <a:pt x="3394995" y="3701231"/>
                  <a:pt x="3381835" y="3707450"/>
                </a:cubicBezTo>
                <a:cubicBezTo>
                  <a:pt x="3363881" y="3650788"/>
                  <a:pt x="3319965" y="3636308"/>
                  <a:pt x="3294290" y="3592153"/>
                </a:cubicBezTo>
                <a:cubicBezTo>
                  <a:pt x="3320141" y="3602261"/>
                  <a:pt x="3378480" y="3579765"/>
                  <a:pt x="3408639" y="3621288"/>
                </a:cubicBezTo>
                <a:cubicBezTo>
                  <a:pt x="3392482" y="3556133"/>
                  <a:pt x="3443704" y="3602141"/>
                  <a:pt x="3435324" y="3549726"/>
                </a:cubicBezTo>
                <a:cubicBezTo>
                  <a:pt x="3400440" y="3539078"/>
                  <a:pt x="3399963" y="3539078"/>
                  <a:pt x="3364962" y="3549431"/>
                </a:cubicBezTo>
                <a:lnTo>
                  <a:pt x="3365257" y="3491870"/>
                </a:lnTo>
                <a:cubicBezTo>
                  <a:pt x="3388054" y="3484690"/>
                  <a:pt x="3397929" y="3485947"/>
                  <a:pt x="3426951" y="3463508"/>
                </a:cubicBezTo>
                <a:lnTo>
                  <a:pt x="3444168" y="3492009"/>
                </a:lnTo>
                <a:lnTo>
                  <a:pt x="3444238" y="3492285"/>
                </a:lnTo>
                <a:lnTo>
                  <a:pt x="3444420" y="3492285"/>
                </a:lnTo>
                <a:lnTo>
                  <a:pt x="3444514" y="3492335"/>
                </a:lnTo>
                <a:lnTo>
                  <a:pt x="3487858" y="3621709"/>
                </a:lnTo>
                <a:cubicBezTo>
                  <a:pt x="3565344" y="3584131"/>
                  <a:pt x="3599091" y="3577309"/>
                  <a:pt x="3646299" y="3622425"/>
                </a:cubicBezTo>
                <a:cubicBezTo>
                  <a:pt x="3656890" y="3571448"/>
                  <a:pt x="3635293" y="3523279"/>
                  <a:pt x="3638101" y="3478886"/>
                </a:cubicBezTo>
                <a:cubicBezTo>
                  <a:pt x="3629068" y="3517060"/>
                  <a:pt x="3612433" y="3542609"/>
                  <a:pt x="3585032" y="3550448"/>
                </a:cubicBezTo>
                <a:cubicBezTo>
                  <a:pt x="3581621" y="3525673"/>
                  <a:pt x="3598193" y="3513587"/>
                  <a:pt x="3585208" y="3507368"/>
                </a:cubicBezTo>
                <a:cubicBezTo>
                  <a:pt x="3542071" y="3479602"/>
                  <a:pt x="3561275" y="3554933"/>
                  <a:pt x="3532133" y="3550210"/>
                </a:cubicBezTo>
                <a:cubicBezTo>
                  <a:pt x="3526932" y="3524718"/>
                  <a:pt x="3558222" y="3490671"/>
                  <a:pt x="3532497" y="3478408"/>
                </a:cubicBezTo>
                <a:cubicBezTo>
                  <a:pt x="3498990" y="3457107"/>
                  <a:pt x="3530462" y="3542546"/>
                  <a:pt x="3497011" y="3521244"/>
                </a:cubicBezTo>
                <a:lnTo>
                  <a:pt x="3444514" y="3492335"/>
                </a:lnTo>
                <a:lnTo>
                  <a:pt x="3444477" y="3492228"/>
                </a:lnTo>
                <a:lnTo>
                  <a:pt x="3444420" y="3492228"/>
                </a:lnTo>
                <a:lnTo>
                  <a:pt x="3444301" y="3492228"/>
                </a:lnTo>
                <a:lnTo>
                  <a:pt x="3444168" y="3492009"/>
                </a:lnTo>
                <a:lnTo>
                  <a:pt x="3418332" y="3391644"/>
                </a:lnTo>
                <a:cubicBezTo>
                  <a:pt x="3385301" y="3432872"/>
                  <a:pt x="3360948" y="3381292"/>
                  <a:pt x="3330016" y="3463087"/>
                </a:cubicBezTo>
                <a:cubicBezTo>
                  <a:pt x="3349760" y="3469909"/>
                  <a:pt x="3372858" y="3520471"/>
                  <a:pt x="3338452" y="3535070"/>
                </a:cubicBezTo>
                <a:cubicBezTo>
                  <a:pt x="3344075" y="3470267"/>
                  <a:pt x="3272273" y="3455009"/>
                  <a:pt x="3312603" y="3419950"/>
                </a:cubicBezTo>
                <a:cubicBezTo>
                  <a:pt x="3245890" y="3371599"/>
                  <a:pt x="3224350" y="3434486"/>
                  <a:pt x="3145670" y="3361611"/>
                </a:cubicBezTo>
                <a:cubicBezTo>
                  <a:pt x="3166488" y="3326728"/>
                  <a:pt x="3161883" y="3383270"/>
                  <a:pt x="3189523" y="3376329"/>
                </a:cubicBezTo>
                <a:cubicBezTo>
                  <a:pt x="3193418" y="3349047"/>
                  <a:pt x="3208670" y="3340309"/>
                  <a:pt x="3207533" y="3304584"/>
                </a:cubicBezTo>
                <a:cubicBezTo>
                  <a:pt x="3252530" y="3298246"/>
                  <a:pt x="3252290" y="3365198"/>
                  <a:pt x="3295252" y="3362327"/>
                </a:cubicBezTo>
                <a:cubicBezTo>
                  <a:pt x="3288939" y="3325830"/>
                  <a:pt x="3320309" y="3298453"/>
                  <a:pt x="3344269" y="3272396"/>
                </a:cubicBezTo>
                <a:lnTo>
                  <a:pt x="3346349" y="3235321"/>
                </a:lnTo>
                <a:lnTo>
                  <a:pt x="3357361" y="3247803"/>
                </a:lnTo>
                <a:cubicBezTo>
                  <a:pt x="3361193" y="3217826"/>
                  <a:pt x="3351500" y="3209691"/>
                  <a:pt x="3348860" y="3190362"/>
                </a:cubicBezTo>
                <a:lnTo>
                  <a:pt x="3346349" y="3235321"/>
                </a:lnTo>
                <a:lnTo>
                  <a:pt x="3315882" y="3200796"/>
                </a:lnTo>
                <a:cubicBezTo>
                  <a:pt x="3304694" y="3180852"/>
                  <a:pt x="3291245" y="3164544"/>
                  <a:pt x="3260846" y="3175644"/>
                </a:cubicBezTo>
                <a:cubicBezTo>
                  <a:pt x="3283945" y="3120295"/>
                  <a:pt x="3269704" y="3100909"/>
                  <a:pt x="3243854" y="3060580"/>
                </a:cubicBezTo>
                <a:cubicBezTo>
                  <a:pt x="3282092" y="3060762"/>
                  <a:pt x="3304945" y="3035811"/>
                  <a:pt x="3323376" y="3003378"/>
                </a:cubicBezTo>
                <a:cubicBezTo>
                  <a:pt x="3299562" y="3031564"/>
                  <a:pt x="3246367" y="3011638"/>
                  <a:pt x="3208909" y="3017323"/>
                </a:cubicBezTo>
                <a:cubicBezTo>
                  <a:pt x="3208431" y="3037067"/>
                  <a:pt x="3212923" y="3048795"/>
                  <a:pt x="3217465" y="3060404"/>
                </a:cubicBezTo>
                <a:cubicBezTo>
                  <a:pt x="3204725" y="3052508"/>
                  <a:pt x="3171934" y="3076976"/>
                  <a:pt x="3173549" y="3045862"/>
                </a:cubicBezTo>
                <a:cubicBezTo>
                  <a:pt x="3180432" y="3042633"/>
                  <a:pt x="3183782" y="3033719"/>
                  <a:pt x="3182462" y="3017141"/>
                </a:cubicBezTo>
                <a:cubicBezTo>
                  <a:pt x="3141122" y="3017443"/>
                  <a:pt x="3078052" y="3077993"/>
                  <a:pt x="3041612" y="3002002"/>
                </a:cubicBezTo>
                <a:cubicBezTo>
                  <a:pt x="3052028" y="2999973"/>
                  <a:pt x="3066688" y="3004760"/>
                  <a:pt x="3068184" y="2987887"/>
                </a:cubicBezTo>
                <a:cubicBezTo>
                  <a:pt x="3045681" y="2952998"/>
                  <a:pt x="2999492" y="2836382"/>
                  <a:pt x="2962812" y="2915665"/>
                </a:cubicBezTo>
                <a:cubicBezTo>
                  <a:pt x="2975558" y="2937865"/>
                  <a:pt x="3007746" y="2928530"/>
                  <a:pt x="3033180" y="2930327"/>
                </a:cubicBezTo>
                <a:cubicBezTo>
                  <a:pt x="3024682" y="3024202"/>
                  <a:pt x="2980703" y="2900589"/>
                  <a:pt x="2953716" y="2973043"/>
                </a:cubicBezTo>
                <a:cubicBezTo>
                  <a:pt x="2947132" y="2921947"/>
                  <a:pt x="2910875" y="2918774"/>
                  <a:pt x="2901364" y="2872283"/>
                </a:cubicBezTo>
                <a:cubicBezTo>
                  <a:pt x="2916504" y="2866661"/>
                  <a:pt x="2923860" y="2893647"/>
                  <a:pt x="2927809" y="2872402"/>
                </a:cubicBezTo>
                <a:cubicBezTo>
                  <a:pt x="2920512" y="2838600"/>
                  <a:pt x="2882400" y="2872942"/>
                  <a:pt x="2874856" y="2886524"/>
                </a:cubicBezTo>
                <a:cubicBezTo>
                  <a:pt x="2872764" y="2913692"/>
                  <a:pt x="2884672" y="2918240"/>
                  <a:pt x="2883472" y="2944027"/>
                </a:cubicBezTo>
                <a:cubicBezTo>
                  <a:pt x="2857624" y="2947137"/>
                  <a:pt x="2835303" y="2924284"/>
                  <a:pt x="2804072" y="2972327"/>
                </a:cubicBezTo>
                <a:cubicBezTo>
                  <a:pt x="2794497" y="2919792"/>
                  <a:pt x="2737357" y="2922066"/>
                  <a:pt x="2751775" y="2871567"/>
                </a:cubicBezTo>
                <a:cubicBezTo>
                  <a:pt x="2728500" y="2880242"/>
                  <a:pt x="2740048" y="2899929"/>
                  <a:pt x="2716240" y="2928825"/>
                </a:cubicBezTo>
                <a:cubicBezTo>
                  <a:pt x="2728922" y="2936728"/>
                  <a:pt x="2761832" y="2912135"/>
                  <a:pt x="2760092" y="2943424"/>
                </a:cubicBezTo>
                <a:cubicBezTo>
                  <a:pt x="2619304" y="3014572"/>
                  <a:pt x="2414134" y="2937023"/>
                  <a:pt x="2249412" y="2984118"/>
                </a:cubicBezTo>
                <a:cubicBezTo>
                  <a:pt x="2250724" y="2958268"/>
                  <a:pt x="2240850" y="2950366"/>
                  <a:pt x="2223142" y="2955272"/>
                </a:cubicBezTo>
                <a:cubicBezTo>
                  <a:pt x="2233788" y="2842187"/>
                  <a:pt x="2339756" y="2965448"/>
                  <a:pt x="2294227" y="2826394"/>
                </a:cubicBezTo>
                <a:cubicBezTo>
                  <a:pt x="2321094" y="2837042"/>
                  <a:pt x="2320252" y="2801801"/>
                  <a:pt x="2347056" y="2812392"/>
                </a:cubicBezTo>
                <a:cubicBezTo>
                  <a:pt x="2338444" y="2864204"/>
                  <a:pt x="2384991" y="2826991"/>
                  <a:pt x="2390860" y="2855529"/>
                </a:cubicBezTo>
                <a:cubicBezTo>
                  <a:pt x="2426276" y="2771347"/>
                  <a:pt x="2462422" y="2877848"/>
                  <a:pt x="2523212" y="2798629"/>
                </a:cubicBezTo>
                <a:cubicBezTo>
                  <a:pt x="2544752" y="2817958"/>
                  <a:pt x="2507236" y="2842130"/>
                  <a:pt x="2531767" y="2856189"/>
                </a:cubicBezTo>
                <a:cubicBezTo>
                  <a:pt x="2563780" y="2847275"/>
                  <a:pt x="2511604" y="2788992"/>
                  <a:pt x="2540864" y="2784450"/>
                </a:cubicBezTo>
                <a:cubicBezTo>
                  <a:pt x="2544688" y="2808020"/>
                  <a:pt x="2607336" y="2808321"/>
                  <a:pt x="2611344" y="2784746"/>
                </a:cubicBezTo>
                <a:cubicBezTo>
                  <a:pt x="2617452" y="2717794"/>
                  <a:pt x="2574188" y="2730597"/>
                  <a:pt x="2558872" y="2698346"/>
                </a:cubicBezTo>
                <a:cubicBezTo>
                  <a:pt x="2617212" y="2729158"/>
                  <a:pt x="2664420" y="2684764"/>
                  <a:pt x="2690928" y="2698942"/>
                </a:cubicBezTo>
                <a:cubicBezTo>
                  <a:pt x="2675488" y="2702297"/>
                  <a:pt x="2670819" y="2723599"/>
                  <a:pt x="2673096" y="2756327"/>
                </a:cubicBezTo>
                <a:cubicBezTo>
                  <a:pt x="2697568" y="2717135"/>
                  <a:pt x="2681174" y="2777509"/>
                  <a:pt x="2699304" y="2785223"/>
                </a:cubicBezTo>
                <a:cubicBezTo>
                  <a:pt x="2712646" y="2741546"/>
                  <a:pt x="2696672" y="2729340"/>
                  <a:pt x="2708576" y="2699062"/>
                </a:cubicBezTo>
                <a:cubicBezTo>
                  <a:pt x="2731495" y="2703076"/>
                  <a:pt x="2752554" y="2704207"/>
                  <a:pt x="2743942" y="2656163"/>
                </a:cubicBezTo>
                <a:cubicBezTo>
                  <a:pt x="2757046" y="2658620"/>
                  <a:pt x="2776432" y="2651194"/>
                  <a:pt x="2779064" y="2670580"/>
                </a:cubicBezTo>
                <a:lnTo>
                  <a:pt x="2752736" y="2670461"/>
                </a:lnTo>
                <a:cubicBezTo>
                  <a:pt x="2752736" y="2698942"/>
                  <a:pt x="2776552" y="2688835"/>
                  <a:pt x="2770088" y="2728084"/>
                </a:cubicBezTo>
                <a:cubicBezTo>
                  <a:pt x="2738792" y="2740591"/>
                  <a:pt x="2724796" y="2690864"/>
                  <a:pt x="2717132" y="2742142"/>
                </a:cubicBezTo>
                <a:cubicBezTo>
                  <a:pt x="2802336" y="2745497"/>
                  <a:pt x="2831956" y="2754951"/>
                  <a:pt x="2884132" y="2800306"/>
                </a:cubicBezTo>
                <a:cubicBezTo>
                  <a:pt x="2894422" y="2755246"/>
                  <a:pt x="2870488" y="2765423"/>
                  <a:pt x="2866776" y="2742865"/>
                </a:cubicBezTo>
                <a:cubicBezTo>
                  <a:pt x="2924638" y="2738373"/>
                  <a:pt x="2968020" y="2732751"/>
                  <a:pt x="3016428" y="2743581"/>
                </a:cubicBezTo>
                <a:cubicBezTo>
                  <a:pt x="3014154" y="2710853"/>
                  <a:pt x="3018820" y="2689614"/>
                  <a:pt x="3034312" y="2686260"/>
                </a:cubicBezTo>
                <a:cubicBezTo>
                  <a:pt x="3037126" y="2733888"/>
                  <a:pt x="3067524" y="2737299"/>
                  <a:pt x="3077932" y="2772484"/>
                </a:cubicBezTo>
                <a:cubicBezTo>
                  <a:pt x="3044848" y="2775116"/>
                  <a:pt x="3037723" y="2798208"/>
                  <a:pt x="3024984" y="2800959"/>
                </a:cubicBezTo>
                <a:cubicBezTo>
                  <a:pt x="3045681" y="2833511"/>
                  <a:pt x="3117427" y="2795877"/>
                  <a:pt x="3086848" y="2743883"/>
                </a:cubicBezTo>
                <a:cubicBezTo>
                  <a:pt x="3119638" y="2759198"/>
                  <a:pt x="3115392" y="2713843"/>
                  <a:pt x="3131065" y="2701041"/>
                </a:cubicBezTo>
                <a:cubicBezTo>
                  <a:pt x="3132384" y="2717970"/>
                  <a:pt x="3129394" y="2741728"/>
                  <a:pt x="3139683" y="2744121"/>
                </a:cubicBezTo>
                <a:cubicBezTo>
                  <a:pt x="3180729" y="2724252"/>
                  <a:pt x="3183479" y="2633668"/>
                  <a:pt x="3184498" y="2586398"/>
                </a:cubicBezTo>
                <a:cubicBezTo>
                  <a:pt x="3204900" y="2591304"/>
                  <a:pt x="3222258" y="2601292"/>
                  <a:pt x="3228238" y="2629654"/>
                </a:cubicBezTo>
                <a:cubicBezTo>
                  <a:pt x="3215078" y="2632110"/>
                  <a:pt x="3195747" y="2624333"/>
                  <a:pt x="3192997" y="2643719"/>
                </a:cubicBezTo>
                <a:cubicBezTo>
                  <a:pt x="3229972" y="2671780"/>
                  <a:pt x="3167266" y="2750460"/>
                  <a:pt x="3227578" y="2773137"/>
                </a:cubicBezTo>
                <a:cubicBezTo>
                  <a:pt x="3205441" y="2713661"/>
                  <a:pt x="3247862" y="2735082"/>
                  <a:pt x="3271859" y="2715998"/>
                </a:cubicBezTo>
                <a:cubicBezTo>
                  <a:pt x="3273235" y="2737475"/>
                  <a:pt x="3268448" y="2768953"/>
                  <a:pt x="3280351" y="2773376"/>
                </a:cubicBezTo>
                <a:cubicBezTo>
                  <a:pt x="3311887" y="2720665"/>
                  <a:pt x="3352392" y="2771108"/>
                  <a:pt x="3386263" y="2730898"/>
                </a:cubicBezTo>
                <a:cubicBezTo>
                  <a:pt x="3406183" y="2741489"/>
                  <a:pt x="3412352" y="2774274"/>
                  <a:pt x="3421083" y="2802756"/>
                </a:cubicBezTo>
                <a:cubicBezTo>
                  <a:pt x="3386917" y="2843562"/>
                  <a:pt x="3328339" y="2814484"/>
                  <a:pt x="3297765" y="2816758"/>
                </a:cubicBezTo>
                <a:cubicBezTo>
                  <a:pt x="3361249" y="2852237"/>
                  <a:pt x="3371601" y="2955636"/>
                  <a:pt x="3446990" y="2917876"/>
                </a:cubicBezTo>
                <a:cubicBezTo>
                  <a:pt x="3476313" y="2947916"/>
                  <a:pt x="3412829" y="2971611"/>
                  <a:pt x="3437837" y="2989558"/>
                </a:cubicBezTo>
                <a:cubicBezTo>
                  <a:pt x="3464760" y="2985732"/>
                  <a:pt x="3457461" y="2925295"/>
                  <a:pt x="3482174" y="2917995"/>
                </a:cubicBezTo>
                <a:cubicBezTo>
                  <a:pt x="3463027" y="2908661"/>
                  <a:pt x="3453994" y="2958563"/>
                  <a:pt x="3455847" y="2903397"/>
                </a:cubicBezTo>
                <a:cubicBezTo>
                  <a:pt x="3474038" y="2895023"/>
                  <a:pt x="3513709" y="2921469"/>
                  <a:pt x="3517534" y="2889394"/>
                </a:cubicBezTo>
                <a:cubicBezTo>
                  <a:pt x="3489774" y="2910219"/>
                  <a:pt x="3471821" y="2842425"/>
                  <a:pt x="3456268" y="2817417"/>
                </a:cubicBezTo>
                <a:cubicBezTo>
                  <a:pt x="3451657" y="2809936"/>
                  <a:pt x="3442027" y="2835603"/>
                  <a:pt x="3438616" y="2831595"/>
                </a:cubicBezTo>
                <a:cubicBezTo>
                  <a:pt x="3399725" y="2784149"/>
                  <a:pt x="3447831" y="2714741"/>
                  <a:pt x="3438855" y="2774035"/>
                </a:cubicBezTo>
                <a:cubicBezTo>
                  <a:pt x="3461532" y="2772779"/>
                  <a:pt x="3453278" y="2720546"/>
                  <a:pt x="3465603" y="2702473"/>
                </a:cubicBezTo>
                <a:cubicBezTo>
                  <a:pt x="3493241" y="2741489"/>
                  <a:pt x="3509581" y="2743280"/>
                  <a:pt x="3544640" y="2745912"/>
                </a:cubicBezTo>
                <a:cubicBezTo>
                  <a:pt x="3550746" y="2706242"/>
                  <a:pt x="3546318" y="2713064"/>
                  <a:pt x="3571269" y="2688653"/>
                </a:cubicBezTo>
                <a:cubicBezTo>
                  <a:pt x="3562474" y="2688653"/>
                  <a:pt x="3560916" y="2676988"/>
                  <a:pt x="3553736" y="2674117"/>
                </a:cubicBezTo>
                <a:cubicBezTo>
                  <a:pt x="3532196" y="2682132"/>
                  <a:pt x="3534709" y="2729698"/>
                  <a:pt x="3500661" y="2717072"/>
                </a:cubicBezTo>
                <a:cubicBezTo>
                  <a:pt x="3496533" y="2671780"/>
                  <a:pt x="3516761" y="2666334"/>
                  <a:pt x="3509996" y="2616550"/>
                </a:cubicBezTo>
                <a:cubicBezTo>
                  <a:pt x="3530519" y="2597347"/>
                  <a:pt x="3575754" y="2618944"/>
                  <a:pt x="3571803" y="2559474"/>
                </a:cubicBezTo>
                <a:cubicBezTo>
                  <a:pt x="3552782" y="2517229"/>
                  <a:pt x="3522560" y="2632468"/>
                  <a:pt x="3510298" y="2559172"/>
                </a:cubicBezTo>
                <a:cubicBezTo>
                  <a:pt x="3543502" y="2507712"/>
                  <a:pt x="3548051" y="2543556"/>
                  <a:pt x="3572167" y="2487673"/>
                </a:cubicBezTo>
                <a:cubicBezTo>
                  <a:pt x="3584373" y="2496404"/>
                  <a:pt x="3573304" y="2542896"/>
                  <a:pt x="3589574" y="2545051"/>
                </a:cubicBezTo>
                <a:cubicBezTo>
                  <a:pt x="3612616" y="2490719"/>
                  <a:pt x="3619136" y="2581491"/>
                  <a:pt x="3642172" y="2574129"/>
                </a:cubicBezTo>
                <a:cubicBezTo>
                  <a:pt x="3655514" y="2523630"/>
                  <a:pt x="3696860" y="2519622"/>
                  <a:pt x="3686866" y="2430766"/>
                </a:cubicBezTo>
                <a:cubicBezTo>
                  <a:pt x="3658504" y="2443210"/>
                  <a:pt x="3668794" y="2393370"/>
                  <a:pt x="3651927" y="2387446"/>
                </a:cubicBezTo>
                <a:cubicBezTo>
                  <a:pt x="3632655" y="2453625"/>
                  <a:pt x="3560860" y="2333479"/>
                  <a:pt x="3528483" y="2415507"/>
                </a:cubicBezTo>
                <a:cubicBezTo>
                  <a:pt x="3546374" y="2429390"/>
                  <a:pt x="3563190" y="2445189"/>
                  <a:pt x="3581081" y="2459072"/>
                </a:cubicBezTo>
                <a:cubicBezTo>
                  <a:pt x="3578090" y="2415331"/>
                  <a:pt x="3609863" y="2429214"/>
                  <a:pt x="3625299" y="2415991"/>
                </a:cubicBezTo>
                <a:cubicBezTo>
                  <a:pt x="3602201" y="2458173"/>
                  <a:pt x="3622785" y="2482402"/>
                  <a:pt x="3598431" y="2516450"/>
                </a:cubicBezTo>
                <a:cubicBezTo>
                  <a:pt x="3576891" y="2497303"/>
                  <a:pt x="3608426" y="2463079"/>
                  <a:pt x="3589938" y="2459072"/>
                </a:cubicBezTo>
                <a:cubicBezTo>
                  <a:pt x="3558642" y="2467985"/>
                  <a:pt x="3546016" y="2463676"/>
                  <a:pt x="3519211" y="2501668"/>
                </a:cubicBezTo>
                <a:cubicBezTo>
                  <a:pt x="3501980" y="2444887"/>
                  <a:pt x="3528245" y="2423705"/>
                  <a:pt x="3511014" y="2386730"/>
                </a:cubicBezTo>
                <a:cubicBezTo>
                  <a:pt x="3449207" y="2424961"/>
                  <a:pt x="3508382" y="2547023"/>
                  <a:pt x="3501384" y="2544573"/>
                </a:cubicBezTo>
                <a:cubicBezTo>
                  <a:pt x="3459075" y="2518007"/>
                  <a:pt x="3484385" y="2498917"/>
                  <a:pt x="3448546" y="2544335"/>
                </a:cubicBezTo>
                <a:cubicBezTo>
                  <a:pt x="3447115" y="2464870"/>
                  <a:pt x="3448126" y="2389124"/>
                  <a:pt x="3467153" y="2343467"/>
                </a:cubicBezTo>
                <a:cubicBezTo>
                  <a:pt x="3450281" y="2370215"/>
                  <a:pt x="3445017" y="2345025"/>
                  <a:pt x="3423119" y="2343291"/>
                </a:cubicBezTo>
                <a:cubicBezTo>
                  <a:pt x="3403789" y="2373086"/>
                  <a:pt x="3430657" y="2389840"/>
                  <a:pt x="3414085" y="2414973"/>
                </a:cubicBezTo>
                <a:cubicBezTo>
                  <a:pt x="3389071" y="2416349"/>
                  <a:pt x="3356041" y="2357947"/>
                  <a:pt x="3343660" y="2386014"/>
                </a:cubicBezTo>
                <a:cubicBezTo>
                  <a:pt x="3359277" y="2413057"/>
                  <a:pt x="3367173" y="2452664"/>
                  <a:pt x="3387337" y="2472414"/>
                </a:cubicBezTo>
                <a:cubicBezTo>
                  <a:pt x="3399845" y="2468940"/>
                  <a:pt x="3402238" y="2448838"/>
                  <a:pt x="3413847" y="2443750"/>
                </a:cubicBezTo>
                <a:cubicBezTo>
                  <a:pt x="3409536" y="2488810"/>
                  <a:pt x="3424551" y="2502447"/>
                  <a:pt x="3439935" y="2515733"/>
                </a:cubicBezTo>
                <a:cubicBezTo>
                  <a:pt x="3421504" y="2552049"/>
                  <a:pt x="3416956" y="2640968"/>
                  <a:pt x="3457166" y="2602014"/>
                </a:cubicBezTo>
                <a:cubicBezTo>
                  <a:pt x="3450042" y="2658494"/>
                  <a:pt x="3460696" y="2676567"/>
                  <a:pt x="3447888" y="2702473"/>
                </a:cubicBezTo>
                <a:cubicBezTo>
                  <a:pt x="3438916" y="2667653"/>
                  <a:pt x="3370640" y="2654430"/>
                  <a:pt x="3359873" y="2687755"/>
                </a:cubicBezTo>
                <a:cubicBezTo>
                  <a:pt x="3383267" y="2688113"/>
                  <a:pt x="3411749" y="2679978"/>
                  <a:pt x="3412647" y="2716714"/>
                </a:cubicBezTo>
                <a:cubicBezTo>
                  <a:pt x="3369509" y="2707203"/>
                  <a:pt x="3371181" y="2714025"/>
                  <a:pt x="3324570" y="2716299"/>
                </a:cubicBezTo>
                <a:cubicBezTo>
                  <a:pt x="3318168" y="2671899"/>
                  <a:pt x="3354967" y="2699005"/>
                  <a:pt x="3342460" y="2644435"/>
                </a:cubicBezTo>
                <a:cubicBezTo>
                  <a:pt x="3293575" y="2634742"/>
                  <a:pt x="3250677" y="2652633"/>
                  <a:pt x="3236976" y="2615294"/>
                </a:cubicBezTo>
                <a:cubicBezTo>
                  <a:pt x="3311227" y="2592679"/>
                  <a:pt x="3372318" y="2643418"/>
                  <a:pt x="3413124" y="2601775"/>
                </a:cubicBezTo>
                <a:cubicBezTo>
                  <a:pt x="3375848" y="2576045"/>
                  <a:pt x="3363705" y="2467206"/>
                  <a:pt x="3352152" y="2443455"/>
                </a:cubicBezTo>
                <a:cubicBezTo>
                  <a:pt x="3343597" y="2467024"/>
                  <a:pt x="3331335" y="2484500"/>
                  <a:pt x="3317993" y="2500173"/>
                </a:cubicBezTo>
                <a:cubicBezTo>
                  <a:pt x="3349282" y="2473909"/>
                  <a:pt x="3355627" y="2573953"/>
                  <a:pt x="3325229" y="2558337"/>
                </a:cubicBezTo>
                <a:cubicBezTo>
                  <a:pt x="3312307" y="2555403"/>
                  <a:pt x="3317214" y="2524170"/>
                  <a:pt x="3316673" y="2501493"/>
                </a:cubicBezTo>
                <a:cubicBezTo>
                  <a:pt x="3308237" y="2511361"/>
                  <a:pt x="3299499" y="2520759"/>
                  <a:pt x="3290227" y="2529434"/>
                </a:cubicBezTo>
                <a:cubicBezTo>
                  <a:pt x="3290824" y="2504426"/>
                  <a:pt x="3288373" y="2484796"/>
                  <a:pt x="3281552" y="2471993"/>
                </a:cubicBezTo>
                <a:cubicBezTo>
                  <a:pt x="3303450" y="2474204"/>
                  <a:pt x="3318112" y="2464694"/>
                  <a:pt x="3325769" y="2443392"/>
                </a:cubicBezTo>
                <a:cubicBezTo>
                  <a:pt x="3307401" y="2439146"/>
                  <a:pt x="3339049" y="2404677"/>
                  <a:pt x="3308293" y="2400311"/>
                </a:cubicBezTo>
                <a:cubicBezTo>
                  <a:pt x="3291785" y="2430766"/>
                  <a:pt x="3280113" y="2469600"/>
                  <a:pt x="3246367" y="2471817"/>
                </a:cubicBezTo>
                <a:cubicBezTo>
                  <a:pt x="3252410" y="2428077"/>
                  <a:pt x="3216271" y="2369198"/>
                  <a:pt x="3246845" y="2371289"/>
                </a:cubicBezTo>
                <a:cubicBezTo>
                  <a:pt x="3225669" y="2334315"/>
                  <a:pt x="3192337" y="2316902"/>
                  <a:pt x="3168046" y="2284594"/>
                </a:cubicBezTo>
                <a:cubicBezTo>
                  <a:pt x="3176242" y="2253179"/>
                  <a:pt x="3230393" y="2327373"/>
                  <a:pt x="3221058" y="2241872"/>
                </a:cubicBezTo>
                <a:cubicBezTo>
                  <a:pt x="3209154" y="2246181"/>
                  <a:pt x="3204247" y="2262212"/>
                  <a:pt x="3185816" y="2256050"/>
                </a:cubicBezTo>
                <a:cubicBezTo>
                  <a:pt x="3173310" y="2201662"/>
                  <a:pt x="3210046" y="2228648"/>
                  <a:pt x="3203707" y="2184249"/>
                </a:cubicBezTo>
                <a:cubicBezTo>
                  <a:pt x="3175402" y="2196159"/>
                  <a:pt x="3185395" y="2196454"/>
                  <a:pt x="3168586" y="2169832"/>
                </a:cubicBezTo>
                <a:cubicBezTo>
                  <a:pt x="3167862" y="2194902"/>
                  <a:pt x="3170376" y="2214583"/>
                  <a:pt x="3177141" y="2227329"/>
                </a:cubicBezTo>
                <a:cubicBezTo>
                  <a:pt x="3152429" y="2191014"/>
                  <a:pt x="3082060" y="2232656"/>
                  <a:pt x="3098217" y="2169530"/>
                </a:cubicBezTo>
                <a:cubicBezTo>
                  <a:pt x="3104141" y="2191787"/>
                  <a:pt x="3120894" y="2127046"/>
                  <a:pt x="3133339" y="2183953"/>
                </a:cubicBezTo>
                <a:lnTo>
                  <a:pt x="3133640" y="2126632"/>
                </a:lnTo>
                <a:cubicBezTo>
                  <a:pt x="3150991" y="2122379"/>
                  <a:pt x="3150991" y="2145955"/>
                  <a:pt x="3159904" y="2155409"/>
                </a:cubicBezTo>
                <a:cubicBezTo>
                  <a:pt x="3175584" y="2147513"/>
                  <a:pt x="3196465" y="2148229"/>
                  <a:pt x="3204009" y="2126927"/>
                </a:cubicBezTo>
                <a:cubicBezTo>
                  <a:pt x="3202206" y="2110714"/>
                  <a:pt x="3194372" y="2104551"/>
                  <a:pt x="3186596" y="2098207"/>
                </a:cubicBezTo>
                <a:cubicBezTo>
                  <a:pt x="3128256" y="2107962"/>
                  <a:pt x="3067342" y="2113704"/>
                  <a:pt x="3062736" y="2212372"/>
                </a:cubicBezTo>
                <a:cubicBezTo>
                  <a:pt x="3036171" y="2192566"/>
                  <a:pt x="3031322" y="2219131"/>
                  <a:pt x="2992368" y="2212071"/>
                </a:cubicBezTo>
                <a:cubicBezTo>
                  <a:pt x="2966644" y="2206511"/>
                  <a:pt x="3082538" y="2201542"/>
                  <a:pt x="3072008" y="2126330"/>
                </a:cubicBezTo>
                <a:cubicBezTo>
                  <a:pt x="3063157" y="2126330"/>
                  <a:pt x="3061538" y="2114602"/>
                  <a:pt x="3054420" y="2111851"/>
                </a:cubicBezTo>
                <a:cubicBezTo>
                  <a:pt x="3039520" y="2182753"/>
                  <a:pt x="2951864" y="2095933"/>
                  <a:pt x="2922244" y="2139912"/>
                </a:cubicBezTo>
                <a:cubicBezTo>
                  <a:pt x="2923739" y="2161213"/>
                  <a:pt x="2943545" y="2153198"/>
                  <a:pt x="2957428" y="2154454"/>
                </a:cubicBezTo>
                <a:cubicBezTo>
                  <a:pt x="2949827" y="2200588"/>
                  <a:pt x="2949827" y="2184249"/>
                  <a:pt x="2965984" y="2211951"/>
                </a:cubicBezTo>
                <a:cubicBezTo>
                  <a:pt x="2940256" y="2207824"/>
                  <a:pt x="2935650" y="2215243"/>
                  <a:pt x="2948214" y="2240615"/>
                </a:cubicBezTo>
                <a:cubicBezTo>
                  <a:pt x="2912256" y="2246420"/>
                  <a:pt x="2912852" y="2193225"/>
                  <a:pt x="2869112" y="2211474"/>
                </a:cubicBezTo>
                <a:lnTo>
                  <a:pt x="2868874" y="2268915"/>
                </a:lnTo>
                <a:cubicBezTo>
                  <a:pt x="2835844" y="2202617"/>
                  <a:pt x="2786904" y="2230445"/>
                  <a:pt x="2737120" y="2210877"/>
                </a:cubicBezTo>
                <a:cubicBezTo>
                  <a:pt x="2735504" y="2232298"/>
                  <a:pt x="2739990" y="2263827"/>
                  <a:pt x="2728024" y="2268255"/>
                </a:cubicBezTo>
                <a:cubicBezTo>
                  <a:pt x="2717851" y="2246778"/>
                  <a:pt x="2717312" y="2209558"/>
                  <a:pt x="2701936" y="2196398"/>
                </a:cubicBezTo>
                <a:cubicBezTo>
                  <a:pt x="2663164" y="2225118"/>
                  <a:pt x="2562642" y="2288300"/>
                  <a:pt x="2516986" y="2209859"/>
                </a:cubicBezTo>
                <a:cubicBezTo>
                  <a:pt x="2522552" y="2179286"/>
                  <a:pt x="2571197" y="2196636"/>
                  <a:pt x="2578616" y="2210161"/>
                </a:cubicBezTo>
                <a:cubicBezTo>
                  <a:pt x="2576168" y="2181799"/>
                  <a:pt x="2590648" y="2181679"/>
                  <a:pt x="2596444" y="2167137"/>
                </a:cubicBezTo>
                <a:cubicBezTo>
                  <a:pt x="2550796" y="2178444"/>
                  <a:pt x="2542056" y="2122084"/>
                  <a:pt x="2543916" y="2095216"/>
                </a:cubicBezTo>
                <a:cubicBezTo>
                  <a:pt x="2521534" y="2096711"/>
                  <a:pt x="2509688" y="2115802"/>
                  <a:pt x="2508430" y="2152356"/>
                </a:cubicBezTo>
                <a:cubicBezTo>
                  <a:pt x="2474446" y="2150207"/>
                  <a:pt x="2431064" y="2163248"/>
                  <a:pt x="2420536" y="2123277"/>
                </a:cubicBezTo>
                <a:cubicBezTo>
                  <a:pt x="2504360" y="2152356"/>
                  <a:pt x="2519323" y="2041067"/>
                  <a:pt x="2518242" y="1937015"/>
                </a:cubicBezTo>
                <a:cubicBezTo>
                  <a:pt x="2502990" y="1978123"/>
                  <a:pt x="2457874" y="2010852"/>
                  <a:pt x="2491380" y="2051658"/>
                </a:cubicBezTo>
                <a:cubicBezTo>
                  <a:pt x="2452903" y="2047173"/>
                  <a:pt x="2451951" y="2094079"/>
                  <a:pt x="2420774" y="2065836"/>
                </a:cubicBezTo>
                <a:cubicBezTo>
                  <a:pt x="2439204" y="2149190"/>
                  <a:pt x="2358005" y="2068468"/>
                  <a:pt x="2376436" y="2151759"/>
                </a:cubicBezTo>
                <a:cubicBezTo>
                  <a:pt x="2346340" y="2162174"/>
                  <a:pt x="2362196" y="2098747"/>
                  <a:pt x="2341436" y="2094262"/>
                </a:cubicBezTo>
                <a:cubicBezTo>
                  <a:pt x="2339520" y="2111549"/>
                  <a:pt x="2331622" y="2102937"/>
                  <a:pt x="2323783" y="2094199"/>
                </a:cubicBezTo>
                <a:cubicBezTo>
                  <a:pt x="2340178" y="2121543"/>
                  <a:pt x="2318520" y="2120111"/>
                  <a:pt x="2323488" y="2165881"/>
                </a:cubicBezTo>
                <a:cubicBezTo>
                  <a:pt x="2352566" y="2129320"/>
                  <a:pt x="2358428" y="2225778"/>
                  <a:pt x="2384692" y="2237983"/>
                </a:cubicBezTo>
                <a:cubicBezTo>
                  <a:pt x="2369255" y="2229666"/>
                  <a:pt x="2332936" y="2254975"/>
                  <a:pt x="2332036" y="2223384"/>
                </a:cubicBezTo>
                <a:cubicBezTo>
                  <a:pt x="2353519" y="2221889"/>
                  <a:pt x="2334135" y="2175875"/>
                  <a:pt x="2323304" y="2180184"/>
                </a:cubicBezTo>
                <a:cubicBezTo>
                  <a:pt x="2314208" y="2220627"/>
                  <a:pt x="2285966" y="2176114"/>
                  <a:pt x="2270587" y="2179945"/>
                </a:cubicBezTo>
                <a:cubicBezTo>
                  <a:pt x="2260242" y="2201184"/>
                  <a:pt x="2260180" y="2216204"/>
                  <a:pt x="2270292" y="2237506"/>
                </a:cubicBezTo>
                <a:cubicBezTo>
                  <a:pt x="2240196" y="2255516"/>
                  <a:pt x="2207828" y="2269631"/>
                  <a:pt x="2173240" y="2279983"/>
                </a:cubicBezTo>
                <a:cubicBezTo>
                  <a:pt x="2164507" y="2218114"/>
                  <a:pt x="2121839" y="2210877"/>
                  <a:pt x="2085644" y="2193583"/>
                </a:cubicBezTo>
                <a:cubicBezTo>
                  <a:pt x="2061348" y="2196875"/>
                  <a:pt x="2065242" y="2246834"/>
                  <a:pt x="2050104" y="2265209"/>
                </a:cubicBezTo>
                <a:cubicBezTo>
                  <a:pt x="2036163" y="2270052"/>
                  <a:pt x="1993800" y="2265981"/>
                  <a:pt x="1953111" y="2279029"/>
                </a:cubicBezTo>
                <a:cubicBezTo>
                  <a:pt x="1947840" y="2244742"/>
                  <a:pt x="1964658" y="2174914"/>
                  <a:pt x="1944796" y="2164203"/>
                </a:cubicBezTo>
                <a:cubicBezTo>
                  <a:pt x="1929952" y="2203037"/>
                  <a:pt x="1866712" y="2194124"/>
                  <a:pt x="1821476" y="2177910"/>
                </a:cubicBezTo>
                <a:cubicBezTo>
                  <a:pt x="1821238" y="2134289"/>
                  <a:pt x="1829794" y="2104853"/>
                  <a:pt x="1848280" y="2092107"/>
                </a:cubicBezTo>
                <a:cubicBezTo>
                  <a:pt x="1841936" y="2115142"/>
                  <a:pt x="1889684" y="2115318"/>
                  <a:pt x="1883464" y="2092283"/>
                </a:cubicBezTo>
                <a:cubicBezTo>
                  <a:pt x="1882862" y="2069549"/>
                  <a:pt x="1861146" y="2080800"/>
                  <a:pt x="1866171" y="2048907"/>
                </a:cubicBezTo>
                <a:cubicBezTo>
                  <a:pt x="1921759" y="2079901"/>
                  <a:pt x="1936652" y="2096297"/>
                  <a:pt x="1944796" y="2149906"/>
                </a:cubicBezTo>
                <a:cubicBezTo>
                  <a:pt x="1958851" y="2086064"/>
                  <a:pt x="1983328" y="2114546"/>
                  <a:pt x="1980036" y="2150082"/>
                </a:cubicBezTo>
                <a:cubicBezTo>
                  <a:pt x="2032928" y="2089475"/>
                  <a:pt x="1900220" y="2015877"/>
                  <a:pt x="1910446" y="1977464"/>
                </a:cubicBezTo>
                <a:cubicBezTo>
                  <a:pt x="1945988" y="1991824"/>
                  <a:pt x="1970582" y="1943837"/>
                  <a:pt x="1960650" y="1905901"/>
                </a:cubicBezTo>
                <a:cubicBezTo>
                  <a:pt x="1970280" y="1911046"/>
                  <a:pt x="1989672" y="1900455"/>
                  <a:pt x="1998879" y="1906084"/>
                </a:cubicBezTo>
                <a:cubicBezTo>
                  <a:pt x="1985180" y="1849780"/>
                  <a:pt x="2021796" y="1876465"/>
                  <a:pt x="2025448" y="1848762"/>
                </a:cubicBezTo>
                <a:cubicBezTo>
                  <a:pt x="1983684" y="1807893"/>
                  <a:pt x="1952213" y="1882150"/>
                  <a:pt x="1937551" y="1834038"/>
                </a:cubicBezTo>
                <a:cubicBezTo>
                  <a:pt x="1911344" y="1848819"/>
                  <a:pt x="1911344" y="1906618"/>
                  <a:pt x="1866832" y="1891064"/>
                </a:cubicBezTo>
                <a:cubicBezTo>
                  <a:pt x="1867246" y="1909432"/>
                  <a:pt x="1878020" y="1910927"/>
                  <a:pt x="1875506" y="1934201"/>
                </a:cubicBezTo>
                <a:cubicBezTo>
                  <a:pt x="1816212" y="1951495"/>
                  <a:pt x="1774508" y="1930432"/>
                  <a:pt x="1734592" y="1933548"/>
                </a:cubicBezTo>
                <a:cubicBezTo>
                  <a:pt x="1744826" y="1931211"/>
                  <a:pt x="1744286" y="1910990"/>
                  <a:pt x="1743568" y="1890467"/>
                </a:cubicBezTo>
                <a:cubicBezTo>
                  <a:pt x="1772352" y="1874009"/>
                  <a:pt x="1797600" y="1934565"/>
                  <a:pt x="1814058" y="1890762"/>
                </a:cubicBezTo>
                <a:cubicBezTo>
                  <a:pt x="1813216" y="1854146"/>
                  <a:pt x="1798084" y="1840445"/>
                  <a:pt x="1787968" y="1818785"/>
                </a:cubicBezTo>
                <a:cubicBezTo>
                  <a:pt x="1701204" y="1822134"/>
                  <a:pt x="1703900" y="2044836"/>
                  <a:pt x="1628568" y="2019169"/>
                </a:cubicBezTo>
                <a:cubicBezTo>
                  <a:pt x="1619592" y="1965736"/>
                  <a:pt x="1658426" y="1991227"/>
                  <a:pt x="1663992" y="1961967"/>
                </a:cubicBezTo>
                <a:cubicBezTo>
                  <a:pt x="1642030" y="1927203"/>
                  <a:pt x="1646340" y="1908113"/>
                  <a:pt x="1673208" y="1890166"/>
                </a:cubicBezTo>
                <a:cubicBezTo>
                  <a:pt x="1653702" y="1838108"/>
                  <a:pt x="1614390" y="1819501"/>
                  <a:pt x="1576512" y="1861024"/>
                </a:cubicBezTo>
                <a:cubicBezTo>
                  <a:pt x="1602424" y="1871496"/>
                  <a:pt x="1619352" y="1896328"/>
                  <a:pt x="1628988" y="1933064"/>
                </a:cubicBezTo>
                <a:cubicBezTo>
                  <a:pt x="1609000" y="1913201"/>
                  <a:pt x="1595658" y="1969806"/>
                  <a:pt x="1593748" y="1932888"/>
                </a:cubicBezTo>
                <a:cubicBezTo>
                  <a:pt x="1617620" y="1920142"/>
                  <a:pt x="1589852" y="1874486"/>
                  <a:pt x="1567540" y="1889625"/>
                </a:cubicBezTo>
                <a:cubicBezTo>
                  <a:pt x="1565984" y="1975849"/>
                  <a:pt x="1508240" y="1927379"/>
                  <a:pt x="1487718" y="2004212"/>
                </a:cubicBezTo>
                <a:cubicBezTo>
                  <a:pt x="1470606" y="2002949"/>
                  <a:pt x="1506568" y="1942820"/>
                  <a:pt x="1461512" y="1961012"/>
                </a:cubicBezTo>
                <a:cubicBezTo>
                  <a:pt x="1451460" y="1930853"/>
                  <a:pt x="1465882" y="1907101"/>
                  <a:pt x="1435422" y="1889029"/>
                </a:cubicBezTo>
                <a:cubicBezTo>
                  <a:pt x="1413284" y="1965020"/>
                  <a:pt x="1389708" y="1917988"/>
                  <a:pt x="1356025" y="1931751"/>
                </a:cubicBezTo>
                <a:cubicBezTo>
                  <a:pt x="1347764" y="1878318"/>
                  <a:pt x="1331734" y="1837631"/>
                  <a:pt x="1312588" y="1802270"/>
                </a:cubicBezTo>
                <a:cubicBezTo>
                  <a:pt x="1273212" y="1843014"/>
                  <a:pt x="1299778" y="1924571"/>
                  <a:pt x="1267892" y="1945571"/>
                </a:cubicBezTo>
                <a:cubicBezTo>
                  <a:pt x="1272020" y="1887772"/>
                  <a:pt x="1245328" y="1901536"/>
                  <a:pt x="1224032" y="1902371"/>
                </a:cubicBezTo>
                <a:cubicBezTo>
                  <a:pt x="1222712" y="1856181"/>
                  <a:pt x="1251976" y="1839069"/>
                  <a:pt x="1259926" y="1773311"/>
                </a:cubicBezTo>
                <a:cubicBezTo>
                  <a:pt x="1294036" y="1745784"/>
                  <a:pt x="1294395" y="1810047"/>
                  <a:pt x="1321556" y="1759309"/>
                </a:cubicBezTo>
                <a:cubicBezTo>
                  <a:pt x="1321556" y="1832963"/>
                  <a:pt x="1363088" y="1774385"/>
                  <a:pt x="1356504" y="1831286"/>
                </a:cubicBezTo>
                <a:cubicBezTo>
                  <a:pt x="1373074" y="1828114"/>
                  <a:pt x="1375832" y="1847506"/>
                  <a:pt x="1391624" y="1845766"/>
                </a:cubicBezTo>
                <a:cubicBezTo>
                  <a:pt x="1380738" y="1801906"/>
                  <a:pt x="1385161" y="1789820"/>
                  <a:pt x="1400776" y="1759667"/>
                </a:cubicBezTo>
                <a:cubicBezTo>
                  <a:pt x="1435786" y="1770139"/>
                  <a:pt x="1436144" y="1770139"/>
                  <a:pt x="1471204" y="1759969"/>
                </a:cubicBezTo>
                <a:cubicBezTo>
                  <a:pt x="1468572" y="1726581"/>
                  <a:pt x="1472880" y="1704978"/>
                  <a:pt x="1480362" y="1688042"/>
                </a:cubicBezTo>
                <a:cubicBezTo>
                  <a:pt x="1507284" y="1701805"/>
                  <a:pt x="1523140" y="1733101"/>
                  <a:pt x="1550486" y="1745967"/>
                </a:cubicBezTo>
                <a:cubicBezTo>
                  <a:pt x="1538819" y="1760264"/>
                  <a:pt x="1523856" y="1769360"/>
                  <a:pt x="1515124" y="1788865"/>
                </a:cubicBezTo>
                <a:cubicBezTo>
                  <a:pt x="1530560" y="1785033"/>
                  <a:pt x="1558802" y="1829433"/>
                  <a:pt x="1567956" y="1789104"/>
                </a:cubicBezTo>
                <a:cubicBezTo>
                  <a:pt x="1568320" y="1769417"/>
                  <a:pt x="1563892" y="1757450"/>
                  <a:pt x="1559280" y="1746023"/>
                </a:cubicBezTo>
                <a:cubicBezTo>
                  <a:pt x="1645322" y="1733221"/>
                  <a:pt x="1669256" y="1710845"/>
                  <a:pt x="1770492" y="1761401"/>
                </a:cubicBezTo>
                <a:cubicBezTo>
                  <a:pt x="1749136" y="1704318"/>
                  <a:pt x="1783478" y="1777438"/>
                  <a:pt x="1779470" y="1718264"/>
                </a:cubicBezTo>
                <a:cubicBezTo>
                  <a:pt x="1855280" y="1695706"/>
                  <a:pt x="1881606" y="1753084"/>
                  <a:pt x="1937790" y="1762180"/>
                </a:cubicBezTo>
                <a:cubicBezTo>
                  <a:pt x="1923374" y="1739741"/>
                  <a:pt x="1934324" y="1695103"/>
                  <a:pt x="1946888" y="1676019"/>
                </a:cubicBezTo>
                <a:cubicBezTo>
                  <a:pt x="1955504" y="1719099"/>
                  <a:pt x="1999780" y="1704557"/>
                  <a:pt x="2025932" y="1719401"/>
                </a:cubicBezTo>
                <a:cubicBezTo>
                  <a:pt x="2035084" y="1772947"/>
                  <a:pt x="1992900" y="1742015"/>
                  <a:pt x="1999244" y="1791139"/>
                </a:cubicBezTo>
                <a:cubicBezTo>
                  <a:pt x="2009114" y="1827580"/>
                  <a:pt x="2043758" y="1823748"/>
                  <a:pt x="2060576" y="1848881"/>
                </a:cubicBezTo>
                <a:cubicBezTo>
                  <a:pt x="2037294" y="1807296"/>
                  <a:pt x="2098988" y="1840621"/>
                  <a:pt x="2096236" y="1762896"/>
                </a:cubicBezTo>
                <a:cubicBezTo>
                  <a:pt x="2084024" y="1762117"/>
                  <a:pt x="2076844" y="1769542"/>
                  <a:pt x="2069728" y="1777080"/>
                </a:cubicBezTo>
                <a:cubicBezTo>
                  <a:pt x="2060209" y="1713295"/>
                  <a:pt x="2093240" y="1719457"/>
                  <a:pt x="2096652" y="1676735"/>
                </a:cubicBezTo>
                <a:cubicBezTo>
                  <a:pt x="2126388" y="1675956"/>
                  <a:pt x="2134048" y="1702823"/>
                  <a:pt x="2149488" y="1662613"/>
                </a:cubicBezTo>
                <a:cubicBezTo>
                  <a:pt x="2136320" y="1660100"/>
                  <a:pt x="2116997" y="1667519"/>
                  <a:pt x="2114359" y="1648134"/>
                </a:cubicBezTo>
                <a:cubicBezTo>
                  <a:pt x="2130636" y="1616844"/>
                  <a:pt x="2186285" y="1651011"/>
                  <a:pt x="2202499" y="1619771"/>
                </a:cubicBezTo>
                <a:cubicBezTo>
                  <a:pt x="2210754" y="1681760"/>
                  <a:pt x="2169232" y="1661476"/>
                  <a:pt x="2166838" y="1705813"/>
                </a:cubicBezTo>
                <a:cubicBezTo>
                  <a:pt x="2180720" y="1709827"/>
                  <a:pt x="2219316" y="1716888"/>
                  <a:pt x="2193045" y="1763373"/>
                </a:cubicBezTo>
                <a:cubicBezTo>
                  <a:pt x="2185804" y="1752424"/>
                  <a:pt x="2110112" y="1751652"/>
                  <a:pt x="2104792" y="1791679"/>
                </a:cubicBezTo>
                <a:cubicBezTo>
                  <a:pt x="2098328" y="1835539"/>
                  <a:pt x="2113588" y="1844032"/>
                  <a:pt x="2113283" y="1877897"/>
                </a:cubicBezTo>
                <a:cubicBezTo>
                  <a:pt x="2080740" y="1913019"/>
                  <a:pt x="2006544" y="1909671"/>
                  <a:pt x="1972019" y="1977765"/>
                </a:cubicBezTo>
                <a:cubicBezTo>
                  <a:pt x="1999120" y="1979675"/>
                  <a:pt x="1983684" y="2035860"/>
                  <a:pt x="1998046" y="2049567"/>
                </a:cubicBezTo>
                <a:cubicBezTo>
                  <a:pt x="2018154" y="2010494"/>
                  <a:pt x="2063860" y="2013421"/>
                  <a:pt x="2068948" y="1949403"/>
                </a:cubicBezTo>
                <a:cubicBezTo>
                  <a:pt x="2077328" y="1983444"/>
                  <a:pt x="2099648" y="1994877"/>
                  <a:pt x="2103712" y="2035803"/>
                </a:cubicBezTo>
                <a:cubicBezTo>
                  <a:pt x="2115320" y="1973337"/>
                  <a:pt x="2097192" y="1956282"/>
                  <a:pt x="2104188" y="1935282"/>
                </a:cubicBezTo>
                <a:cubicBezTo>
                  <a:pt x="2111789" y="1968311"/>
                  <a:pt x="2145600" y="1975366"/>
                  <a:pt x="2157088" y="1935520"/>
                </a:cubicBezTo>
                <a:cubicBezTo>
                  <a:pt x="2140512" y="1908477"/>
                  <a:pt x="2141169" y="1943894"/>
                  <a:pt x="2113166" y="1935338"/>
                </a:cubicBezTo>
                <a:cubicBezTo>
                  <a:pt x="2134228" y="1841997"/>
                  <a:pt x="2185684" y="1955565"/>
                  <a:pt x="2201060" y="1950000"/>
                </a:cubicBezTo>
                <a:cubicBezTo>
                  <a:pt x="2192808" y="1965378"/>
                  <a:pt x="2168572" y="1954309"/>
                  <a:pt x="2174496" y="1993018"/>
                </a:cubicBezTo>
                <a:cubicBezTo>
                  <a:pt x="2195080" y="2007139"/>
                  <a:pt x="2195080" y="2054768"/>
                  <a:pt x="2209260" y="2079242"/>
                </a:cubicBezTo>
                <a:cubicBezTo>
                  <a:pt x="2216924" y="1980454"/>
                  <a:pt x="2305056" y="2102817"/>
                  <a:pt x="2315283" y="2008037"/>
                </a:cubicBezTo>
                <a:cubicBezTo>
                  <a:pt x="2290220" y="2022819"/>
                  <a:pt x="2278548" y="2022756"/>
                  <a:pt x="2253660" y="2007742"/>
                </a:cubicBezTo>
                <a:cubicBezTo>
                  <a:pt x="2254851" y="1966395"/>
                  <a:pt x="2249230" y="1913741"/>
                  <a:pt x="2262931" y="1892860"/>
                </a:cubicBezTo>
                <a:cubicBezTo>
                  <a:pt x="2256767" y="1860189"/>
                  <a:pt x="2201960" y="1905845"/>
                  <a:pt x="2210340" y="1849535"/>
                </a:cubicBezTo>
                <a:cubicBezTo>
                  <a:pt x="2270054" y="1868506"/>
                  <a:pt x="2302304" y="1781264"/>
                  <a:pt x="2351184" y="1850194"/>
                </a:cubicBezTo>
                <a:cubicBezTo>
                  <a:pt x="2339462" y="1864674"/>
                  <a:pt x="2318399" y="1863537"/>
                  <a:pt x="2315824" y="1893099"/>
                </a:cubicBezTo>
                <a:cubicBezTo>
                  <a:pt x="2326836" y="1929119"/>
                  <a:pt x="2311100" y="1938152"/>
                  <a:pt x="2324324" y="1950540"/>
                </a:cubicBezTo>
                <a:cubicBezTo>
                  <a:pt x="2355852" y="1925406"/>
                  <a:pt x="2397080" y="1916072"/>
                  <a:pt x="2404020" y="1850433"/>
                </a:cubicBezTo>
                <a:cubicBezTo>
                  <a:pt x="2426880" y="1999544"/>
                  <a:pt x="2390796" y="1901473"/>
                  <a:pt x="2376976" y="1993916"/>
                </a:cubicBezTo>
                <a:cubicBezTo>
                  <a:pt x="2345744" y="1998527"/>
                  <a:pt x="2331560" y="1994456"/>
                  <a:pt x="2324020" y="2008037"/>
                </a:cubicBezTo>
                <a:cubicBezTo>
                  <a:pt x="2335688" y="2008276"/>
                  <a:pt x="2332036" y="2033290"/>
                  <a:pt x="2341554" y="2036821"/>
                </a:cubicBezTo>
                <a:cubicBezTo>
                  <a:pt x="2422751" y="2067633"/>
                  <a:pt x="2503104" y="2007259"/>
                  <a:pt x="2465708" y="1821895"/>
                </a:cubicBezTo>
                <a:cubicBezTo>
                  <a:pt x="2518845" y="1752908"/>
                  <a:pt x="2553967" y="1828598"/>
                  <a:pt x="2606860" y="1765233"/>
                </a:cubicBezTo>
                <a:cubicBezTo>
                  <a:pt x="2608236" y="1782106"/>
                  <a:pt x="2605246" y="1805977"/>
                  <a:pt x="2615536" y="1808314"/>
                </a:cubicBezTo>
                <a:cubicBezTo>
                  <a:pt x="2623614" y="1783004"/>
                  <a:pt x="2648024" y="1784556"/>
                  <a:pt x="2651016" y="1751049"/>
                </a:cubicBezTo>
                <a:cubicBezTo>
                  <a:pt x="2639230" y="1769599"/>
                  <a:pt x="2618168" y="1769718"/>
                  <a:pt x="2615836" y="1736632"/>
                </a:cubicBezTo>
                <a:cubicBezTo>
                  <a:pt x="2635280" y="1724904"/>
                  <a:pt x="2662685" y="1741060"/>
                  <a:pt x="2677699" y="1693608"/>
                </a:cubicBezTo>
                <a:cubicBezTo>
                  <a:pt x="2670940" y="1756614"/>
                  <a:pt x="2695231" y="1682300"/>
                  <a:pt x="2695112" y="1722447"/>
                </a:cubicBezTo>
                <a:cubicBezTo>
                  <a:pt x="2682668" y="1726097"/>
                  <a:pt x="2685005" y="1753926"/>
                  <a:pt x="2677342" y="1765528"/>
                </a:cubicBezTo>
                <a:cubicBezTo>
                  <a:pt x="2693976" y="1762419"/>
                  <a:pt x="2696672" y="1781867"/>
                  <a:pt x="2712526" y="1780008"/>
                </a:cubicBezTo>
                <a:cubicBezTo>
                  <a:pt x="2710610" y="1752964"/>
                  <a:pt x="2722520" y="1748416"/>
                  <a:pt x="2721504" y="1722567"/>
                </a:cubicBezTo>
                <a:cubicBezTo>
                  <a:pt x="2714744" y="1719401"/>
                  <a:pt x="2704208" y="1722152"/>
                  <a:pt x="2703972" y="1708207"/>
                </a:cubicBezTo>
                <a:cubicBezTo>
                  <a:pt x="2719286" y="1707132"/>
                  <a:pt x="2731316" y="1711561"/>
                  <a:pt x="2739156" y="1722630"/>
                </a:cubicBezTo>
                <a:cubicBezTo>
                  <a:pt x="2733828" y="1692709"/>
                  <a:pt x="2694278" y="1668480"/>
                  <a:pt x="2730656" y="1650891"/>
                </a:cubicBezTo>
                <a:cubicBezTo>
                  <a:pt x="2749205" y="1775221"/>
                  <a:pt x="2894604" y="1619595"/>
                  <a:pt x="2888736" y="1737888"/>
                </a:cubicBezTo>
                <a:cubicBezTo>
                  <a:pt x="2891789" y="1699531"/>
                  <a:pt x="2910936" y="1687445"/>
                  <a:pt x="2915483" y="1651783"/>
                </a:cubicBezTo>
                <a:cubicBezTo>
                  <a:pt x="2869471" y="1627190"/>
                  <a:pt x="2834890" y="1674046"/>
                  <a:pt x="2783310" y="1679850"/>
                </a:cubicBezTo>
                <a:cubicBezTo>
                  <a:pt x="2759194" y="1666684"/>
                  <a:pt x="2781816" y="1577771"/>
                  <a:pt x="2739751" y="1593388"/>
                </a:cubicBezTo>
                <a:cubicBezTo>
                  <a:pt x="2767456" y="1649572"/>
                  <a:pt x="2676332" y="1606850"/>
                  <a:pt x="2686438" y="1679367"/>
                </a:cubicBezTo>
                <a:cubicBezTo>
                  <a:pt x="2644614" y="1653523"/>
                  <a:pt x="2638212" y="1697081"/>
                  <a:pt x="2598304" y="1707729"/>
                </a:cubicBezTo>
                <a:cubicBezTo>
                  <a:pt x="2605842" y="1661596"/>
                  <a:pt x="2605904" y="1677815"/>
                  <a:pt x="2589748" y="1650232"/>
                </a:cubicBezTo>
                <a:cubicBezTo>
                  <a:pt x="2605126" y="1649333"/>
                  <a:pt x="2617091" y="1653580"/>
                  <a:pt x="2624869" y="1664711"/>
                </a:cubicBezTo>
                <a:cubicBezTo>
                  <a:pt x="2636176" y="1610857"/>
                  <a:pt x="2657956" y="1574542"/>
                  <a:pt x="2678360" y="1535708"/>
                </a:cubicBezTo>
                <a:cubicBezTo>
                  <a:pt x="2680337" y="1562751"/>
                  <a:pt x="2692902" y="1527806"/>
                  <a:pt x="2695892" y="1550188"/>
                </a:cubicBezTo>
                <a:cubicBezTo>
                  <a:pt x="2687932" y="1554195"/>
                  <a:pt x="2672260" y="1613609"/>
                  <a:pt x="2686796" y="1607629"/>
                </a:cubicBezTo>
                <a:cubicBezTo>
                  <a:pt x="2695055" y="1569033"/>
                  <a:pt x="2730956" y="1528346"/>
                  <a:pt x="2713846" y="1492803"/>
                </a:cubicBezTo>
                <a:cubicBezTo>
                  <a:pt x="2758900" y="1505549"/>
                  <a:pt x="2753032" y="1516322"/>
                  <a:pt x="2766857" y="1435607"/>
                </a:cubicBezTo>
                <a:cubicBezTo>
                  <a:pt x="2807306" y="1457386"/>
                  <a:pt x="2803292" y="1435425"/>
                  <a:pt x="2819926" y="1392822"/>
                </a:cubicBezTo>
                <a:cubicBezTo>
                  <a:pt x="2817238" y="1436204"/>
                  <a:pt x="2887901" y="1433748"/>
                  <a:pt x="2890232" y="1421844"/>
                </a:cubicBezTo>
                <a:cubicBezTo>
                  <a:pt x="2842604" y="1409280"/>
                  <a:pt x="2901960" y="1378939"/>
                  <a:pt x="2890652" y="1335620"/>
                </a:cubicBezTo>
                <a:cubicBezTo>
                  <a:pt x="2917281" y="1356921"/>
                  <a:pt x="2915248" y="1366438"/>
                  <a:pt x="2943490" y="1335858"/>
                </a:cubicBezTo>
                <a:cubicBezTo>
                  <a:pt x="2959464" y="1415857"/>
                  <a:pt x="2976816" y="1372180"/>
                  <a:pt x="3013614" y="1393720"/>
                </a:cubicBezTo>
                <a:cubicBezTo>
                  <a:pt x="3013256" y="1369008"/>
                  <a:pt x="3020611" y="1356921"/>
                  <a:pt x="3031440" y="1350759"/>
                </a:cubicBezTo>
                <a:cubicBezTo>
                  <a:pt x="3033660" y="1370867"/>
                  <a:pt x="3050652" y="1367211"/>
                  <a:pt x="3057712" y="1379655"/>
                </a:cubicBezTo>
                <a:cubicBezTo>
                  <a:pt x="3076499" y="1362186"/>
                  <a:pt x="3083500" y="1325569"/>
                  <a:pt x="3110843" y="1322340"/>
                </a:cubicBezTo>
                <a:cubicBezTo>
                  <a:pt x="3127660" y="1342505"/>
                  <a:pt x="3146028" y="1360395"/>
                  <a:pt x="3172173" y="1365597"/>
                </a:cubicBezTo>
                <a:cubicBezTo>
                  <a:pt x="3160985" y="1348548"/>
                  <a:pt x="3168705" y="1311328"/>
                  <a:pt x="3181325" y="1293915"/>
                </a:cubicBezTo>
                <a:cubicBezTo>
                  <a:pt x="3177794" y="1337599"/>
                  <a:pt x="3213162" y="1318269"/>
                  <a:pt x="3216334" y="1351538"/>
                </a:cubicBezTo>
                <a:cubicBezTo>
                  <a:pt x="3202388" y="1294995"/>
                  <a:pt x="3254326" y="1346632"/>
                  <a:pt x="3251694" y="1308577"/>
                </a:cubicBezTo>
                <a:cubicBezTo>
                  <a:pt x="3232484" y="1311033"/>
                  <a:pt x="3223809" y="1296666"/>
                  <a:pt x="3225487" y="1265377"/>
                </a:cubicBezTo>
                <a:cubicBezTo>
                  <a:pt x="3232309" y="1262204"/>
                  <a:pt x="3235720" y="1253410"/>
                  <a:pt x="3234400" y="1236593"/>
                </a:cubicBezTo>
                <a:cubicBezTo>
                  <a:pt x="3315837" y="1271357"/>
                  <a:pt x="3366997" y="1252210"/>
                  <a:pt x="3419468" y="1208715"/>
                </a:cubicBezTo>
                <a:cubicBezTo>
                  <a:pt x="3461651" y="1275729"/>
                  <a:pt x="3521724" y="1214996"/>
                  <a:pt x="3577909" y="1195190"/>
                </a:cubicBezTo>
                <a:cubicBezTo>
                  <a:pt x="3580723" y="1257600"/>
                  <a:pt x="3647794" y="1229237"/>
                  <a:pt x="3604299" y="1195309"/>
                </a:cubicBezTo>
                <a:cubicBezTo>
                  <a:pt x="3616202" y="1190761"/>
                  <a:pt x="3621228" y="1174969"/>
                  <a:pt x="3639659" y="1181131"/>
                </a:cubicBezTo>
                <a:cubicBezTo>
                  <a:pt x="3643007" y="1205781"/>
                  <a:pt x="3626436" y="1217930"/>
                  <a:pt x="3639419" y="1224268"/>
                </a:cubicBezTo>
                <a:cubicBezTo>
                  <a:pt x="3656230" y="1218169"/>
                  <a:pt x="3661620" y="1193393"/>
                  <a:pt x="3683519" y="1195730"/>
                </a:cubicBezTo>
                <a:cubicBezTo>
                  <a:pt x="3686866" y="1220443"/>
                  <a:pt x="3670295" y="1232529"/>
                  <a:pt x="3683336" y="1238748"/>
                </a:cubicBezTo>
                <a:cubicBezTo>
                  <a:pt x="3716302" y="1232586"/>
                  <a:pt x="3728929" y="1236895"/>
                  <a:pt x="3753943" y="1196088"/>
                </a:cubicBezTo>
                <a:cubicBezTo>
                  <a:pt x="3754716" y="1218646"/>
                  <a:pt x="3752567" y="1245872"/>
                  <a:pt x="3771414" y="1239169"/>
                </a:cubicBezTo>
                <a:cubicBezTo>
                  <a:pt x="3740776" y="1170000"/>
                  <a:pt x="3800372" y="1222717"/>
                  <a:pt x="3806773" y="1196327"/>
                </a:cubicBezTo>
                <a:cubicBezTo>
                  <a:pt x="3791817" y="1101792"/>
                  <a:pt x="3730010" y="1213740"/>
                  <a:pt x="3701169" y="1195849"/>
                </a:cubicBezTo>
                <a:cubicBezTo>
                  <a:pt x="3622365" y="1122132"/>
                  <a:pt x="3560496" y="1215713"/>
                  <a:pt x="3463567" y="1166049"/>
                </a:cubicBezTo>
                <a:cubicBezTo>
                  <a:pt x="3451657" y="1159886"/>
                  <a:pt x="3384467" y="1072349"/>
                  <a:pt x="3357901" y="1165571"/>
                </a:cubicBezTo>
                <a:cubicBezTo>
                  <a:pt x="3327026" y="1134577"/>
                  <a:pt x="3278078" y="1132962"/>
                  <a:pt x="3243735" y="1107471"/>
                </a:cubicBezTo>
                <a:cubicBezTo>
                  <a:pt x="3262700" y="1137510"/>
                  <a:pt x="3242479" y="1153906"/>
                  <a:pt x="3234639" y="1179272"/>
                </a:cubicBezTo>
                <a:cubicBezTo>
                  <a:pt x="3207954" y="1162223"/>
                  <a:pt x="3187909" y="1136015"/>
                  <a:pt x="3164214" y="1178977"/>
                </a:cubicBezTo>
                <a:cubicBezTo>
                  <a:pt x="3194787" y="1166589"/>
                  <a:pt x="3194310" y="1201176"/>
                  <a:pt x="3181627" y="1222177"/>
                </a:cubicBezTo>
                <a:cubicBezTo>
                  <a:pt x="3253070" y="1214576"/>
                  <a:pt x="3182167" y="1227918"/>
                  <a:pt x="3181325" y="1279617"/>
                </a:cubicBezTo>
                <a:cubicBezTo>
                  <a:pt x="3148057" y="1251136"/>
                  <a:pt x="3116051" y="1330833"/>
                  <a:pt x="3075722" y="1279140"/>
                </a:cubicBezTo>
                <a:cubicBezTo>
                  <a:pt x="3125982" y="1276866"/>
                  <a:pt x="3033000" y="1226844"/>
                  <a:pt x="3067166" y="1207157"/>
                </a:cubicBezTo>
                <a:cubicBezTo>
                  <a:pt x="3069140" y="1232586"/>
                  <a:pt x="3082185" y="1240067"/>
                  <a:pt x="3102288" y="1236059"/>
                </a:cubicBezTo>
                <a:cubicBezTo>
                  <a:pt x="3087332" y="1199261"/>
                  <a:pt x="3112577" y="1185855"/>
                  <a:pt x="3093732" y="1164315"/>
                </a:cubicBezTo>
                <a:cubicBezTo>
                  <a:pt x="3076860" y="1191119"/>
                  <a:pt x="3077932" y="1155702"/>
                  <a:pt x="3049752" y="1164139"/>
                </a:cubicBezTo>
                <a:cubicBezTo>
                  <a:pt x="3050174" y="1188908"/>
                  <a:pt x="3042812" y="1200812"/>
                  <a:pt x="3031982" y="1206975"/>
                </a:cubicBezTo>
                <a:cubicBezTo>
                  <a:pt x="2978190" y="1162638"/>
                  <a:pt x="2923262" y="1213501"/>
                  <a:pt x="2864748" y="1191961"/>
                </a:cubicBezTo>
                <a:cubicBezTo>
                  <a:pt x="2922840" y="1178254"/>
                  <a:pt x="2810535" y="1119500"/>
                  <a:pt x="2803054" y="1205900"/>
                </a:cubicBezTo>
                <a:cubicBezTo>
                  <a:pt x="2827108" y="1190164"/>
                  <a:pt x="2863968" y="1178135"/>
                  <a:pt x="2855770" y="1249402"/>
                </a:cubicBezTo>
                <a:cubicBezTo>
                  <a:pt x="2822979" y="1220078"/>
                  <a:pt x="2812388" y="1283449"/>
                  <a:pt x="2776552" y="1249044"/>
                </a:cubicBezTo>
                <a:cubicBezTo>
                  <a:pt x="2768172" y="1222177"/>
                  <a:pt x="2803116" y="1201051"/>
                  <a:pt x="2776787" y="1191540"/>
                </a:cubicBezTo>
                <a:cubicBezTo>
                  <a:pt x="2761292" y="1260709"/>
                  <a:pt x="2704988" y="1111127"/>
                  <a:pt x="2697332" y="1234200"/>
                </a:cubicBezTo>
                <a:cubicBezTo>
                  <a:pt x="2724136" y="1240004"/>
                  <a:pt x="2742328" y="1196685"/>
                  <a:pt x="2750103" y="1248918"/>
                </a:cubicBezTo>
                <a:cubicBezTo>
                  <a:pt x="2616736" y="1288293"/>
                  <a:pt x="2516152" y="1215537"/>
                  <a:pt x="2380205" y="1275905"/>
                </a:cubicBezTo>
                <a:cubicBezTo>
                  <a:pt x="2389842" y="1333949"/>
                  <a:pt x="2352804" y="1346688"/>
                  <a:pt x="2336051" y="1318747"/>
                </a:cubicBezTo>
                <a:cubicBezTo>
                  <a:pt x="2333420" y="1290504"/>
                  <a:pt x="2348074" y="1290328"/>
                  <a:pt x="2353822" y="1275786"/>
                </a:cubicBezTo>
                <a:cubicBezTo>
                  <a:pt x="2342628" y="1251016"/>
                  <a:pt x="2335932" y="1219243"/>
                  <a:pt x="2310140" y="1218169"/>
                </a:cubicBezTo>
                <a:cubicBezTo>
                  <a:pt x="2303800" y="1278298"/>
                  <a:pt x="2243848" y="1257895"/>
                  <a:pt x="2230920" y="1217804"/>
                </a:cubicBezTo>
                <a:cubicBezTo>
                  <a:pt x="2243903" y="1215116"/>
                  <a:pt x="2239115" y="1183104"/>
                  <a:pt x="2239952" y="1160426"/>
                </a:cubicBezTo>
                <a:lnTo>
                  <a:pt x="2204712" y="1160244"/>
                </a:lnTo>
                <a:cubicBezTo>
                  <a:pt x="2231401" y="1185616"/>
                  <a:pt x="2180540" y="1204525"/>
                  <a:pt x="2204415" y="1217685"/>
                </a:cubicBezTo>
                <a:cubicBezTo>
                  <a:pt x="2209744" y="1218464"/>
                  <a:pt x="2214824" y="1219840"/>
                  <a:pt x="2213148" y="1231989"/>
                </a:cubicBezTo>
                <a:cubicBezTo>
                  <a:pt x="2184188" y="1207697"/>
                  <a:pt x="2156905" y="1223314"/>
                  <a:pt x="2125076" y="1231568"/>
                </a:cubicBezTo>
                <a:cubicBezTo>
                  <a:pt x="2116338" y="1212484"/>
                  <a:pt x="2116997" y="1178198"/>
                  <a:pt x="2098988" y="1174070"/>
                </a:cubicBezTo>
                <a:cubicBezTo>
                  <a:pt x="2073616" y="1171017"/>
                  <a:pt x="2054230" y="1177538"/>
                  <a:pt x="2045976" y="1202433"/>
                </a:cubicBezTo>
                <a:cubicBezTo>
                  <a:pt x="2052792" y="1237850"/>
                  <a:pt x="2100062" y="1162041"/>
                  <a:pt x="2098688" y="1231449"/>
                </a:cubicBezTo>
                <a:cubicBezTo>
                  <a:pt x="2085940" y="1236832"/>
                  <a:pt x="2083131" y="1280453"/>
                  <a:pt x="2080556" y="1331851"/>
                </a:cubicBezTo>
                <a:cubicBezTo>
                  <a:pt x="2017432" y="1320185"/>
                  <a:pt x="1970160" y="1329696"/>
                  <a:pt x="1904408" y="1359792"/>
                </a:cubicBezTo>
                <a:cubicBezTo>
                  <a:pt x="1931152" y="1402276"/>
                  <a:pt x="2050342" y="1314438"/>
                  <a:pt x="2044896" y="1432316"/>
                </a:cubicBezTo>
                <a:cubicBezTo>
                  <a:pt x="2097970" y="1398809"/>
                  <a:pt x="2204712" y="1349207"/>
                  <a:pt x="2265023" y="1433327"/>
                </a:cubicBezTo>
                <a:cubicBezTo>
                  <a:pt x="2178804" y="1451098"/>
                  <a:pt x="2130636" y="1431417"/>
                  <a:pt x="2053808" y="1432372"/>
                </a:cubicBezTo>
                <a:cubicBezTo>
                  <a:pt x="2052376" y="1459240"/>
                  <a:pt x="2047709" y="1480422"/>
                  <a:pt x="2035862" y="1489757"/>
                </a:cubicBezTo>
                <a:cubicBezTo>
                  <a:pt x="2011148" y="1488255"/>
                  <a:pt x="1993560" y="1445300"/>
                  <a:pt x="1965492" y="1475095"/>
                </a:cubicBezTo>
                <a:cubicBezTo>
                  <a:pt x="1976268" y="1476829"/>
                  <a:pt x="1986380" y="1479404"/>
                  <a:pt x="1982967" y="1503878"/>
                </a:cubicBezTo>
                <a:cubicBezTo>
                  <a:pt x="1927860" y="1497590"/>
                  <a:pt x="1832904" y="1518176"/>
                  <a:pt x="1824824" y="1431298"/>
                </a:cubicBezTo>
                <a:cubicBezTo>
                  <a:pt x="1816628" y="1446557"/>
                  <a:pt x="1792336" y="1435607"/>
                  <a:pt x="1798260" y="1474316"/>
                </a:cubicBezTo>
                <a:cubicBezTo>
                  <a:pt x="1803642" y="1470189"/>
                  <a:pt x="1832244" y="1438717"/>
                  <a:pt x="1833499" y="1474498"/>
                </a:cubicBezTo>
                <a:cubicBezTo>
                  <a:pt x="1727174" y="1545878"/>
                  <a:pt x="1652024" y="1434106"/>
                  <a:pt x="1551804" y="1458699"/>
                </a:cubicBezTo>
                <a:cubicBezTo>
                  <a:pt x="1571844" y="1509199"/>
                  <a:pt x="1536546" y="1475151"/>
                  <a:pt x="1525416" y="1458580"/>
                </a:cubicBezTo>
                <a:lnTo>
                  <a:pt x="1525240" y="1501780"/>
                </a:lnTo>
                <a:cubicBezTo>
                  <a:pt x="1492924" y="1506447"/>
                  <a:pt x="1480180" y="1479461"/>
                  <a:pt x="1472698" y="1444100"/>
                </a:cubicBezTo>
                <a:cubicBezTo>
                  <a:pt x="1535886" y="1424476"/>
                  <a:pt x="1600508" y="1386182"/>
                  <a:pt x="1640240" y="1387438"/>
                </a:cubicBezTo>
                <a:cubicBezTo>
                  <a:pt x="1637664" y="1353812"/>
                  <a:pt x="1623362" y="1327962"/>
                  <a:pt x="1640654" y="1301214"/>
                </a:cubicBezTo>
                <a:cubicBezTo>
                  <a:pt x="1666384" y="1302295"/>
                  <a:pt x="1666322" y="1345193"/>
                  <a:pt x="1684332" y="1358775"/>
                </a:cubicBezTo>
                <a:cubicBezTo>
                  <a:pt x="1694868" y="1337599"/>
                  <a:pt x="1706532" y="1318452"/>
                  <a:pt x="1719874" y="1301572"/>
                </a:cubicBezTo>
                <a:cubicBezTo>
                  <a:pt x="1727714" y="1255564"/>
                  <a:pt x="1706476" y="1256519"/>
                  <a:pt x="1693668" y="1244075"/>
                </a:cubicBezTo>
                <a:cubicBezTo>
                  <a:pt x="1676436" y="1258014"/>
                  <a:pt x="1666322" y="1314915"/>
                  <a:pt x="1640716" y="1272494"/>
                </a:cubicBezTo>
                <a:cubicBezTo>
                  <a:pt x="1646276" y="1178078"/>
                  <a:pt x="1709108" y="1254905"/>
                  <a:pt x="1729090" y="1200994"/>
                </a:cubicBezTo>
                <a:cubicBezTo>
                  <a:pt x="1730170" y="1247009"/>
                  <a:pt x="1719993" y="1311033"/>
                  <a:pt x="1755116" y="1301755"/>
                </a:cubicBezTo>
                <a:cubicBezTo>
                  <a:pt x="1761818" y="1257537"/>
                  <a:pt x="1731068" y="1274052"/>
                  <a:pt x="1737828" y="1229834"/>
                </a:cubicBezTo>
                <a:cubicBezTo>
                  <a:pt x="1783540" y="1208294"/>
                  <a:pt x="1761818" y="1295592"/>
                  <a:pt x="1790299" y="1301937"/>
                </a:cubicBezTo>
                <a:cubicBezTo>
                  <a:pt x="1803404" y="1268128"/>
                  <a:pt x="1808968" y="1275308"/>
                  <a:pt x="1799452" y="1230136"/>
                </a:cubicBezTo>
                <a:cubicBezTo>
                  <a:pt x="1840624" y="1228100"/>
                  <a:pt x="1828832" y="1193393"/>
                  <a:pt x="1869940" y="1216190"/>
                </a:cubicBezTo>
                <a:cubicBezTo>
                  <a:pt x="1887471" y="1245513"/>
                  <a:pt x="1865869" y="1244194"/>
                  <a:pt x="1860908" y="1273574"/>
                </a:cubicBezTo>
                <a:cubicBezTo>
                  <a:pt x="1874068" y="1276024"/>
                  <a:pt x="1893396" y="1268549"/>
                  <a:pt x="1896086" y="1288110"/>
                </a:cubicBezTo>
                <a:cubicBezTo>
                  <a:pt x="1885614" y="1295052"/>
                  <a:pt x="1875984" y="1303369"/>
                  <a:pt x="1869520" y="1316712"/>
                </a:cubicBezTo>
                <a:cubicBezTo>
                  <a:pt x="1893277" y="1328678"/>
                  <a:pt x="1964060" y="1239288"/>
                  <a:pt x="2010490" y="1288651"/>
                </a:cubicBezTo>
                <a:cubicBezTo>
                  <a:pt x="2007976" y="1260351"/>
                  <a:pt x="2022519" y="1260169"/>
                  <a:pt x="2028204" y="1245689"/>
                </a:cubicBezTo>
                <a:cubicBezTo>
                  <a:pt x="2003667" y="1224093"/>
                  <a:pt x="2013964" y="1202370"/>
                  <a:pt x="2028564" y="1173832"/>
                </a:cubicBezTo>
                <a:lnTo>
                  <a:pt x="1984584" y="1173650"/>
                </a:lnTo>
                <a:cubicBezTo>
                  <a:pt x="1987160" y="1182507"/>
                  <a:pt x="2006244" y="1229055"/>
                  <a:pt x="1984344" y="1231034"/>
                </a:cubicBezTo>
                <a:cubicBezTo>
                  <a:pt x="1982128" y="1208834"/>
                  <a:pt x="1965080" y="1221159"/>
                  <a:pt x="1957956" y="1230908"/>
                </a:cubicBezTo>
                <a:cubicBezTo>
                  <a:pt x="1951792" y="1191722"/>
                  <a:pt x="1975608" y="1202131"/>
                  <a:pt x="1975907" y="1173587"/>
                </a:cubicBezTo>
                <a:cubicBezTo>
                  <a:pt x="1925768" y="1184002"/>
                  <a:pt x="1904648" y="1083537"/>
                  <a:pt x="1852710" y="1144332"/>
                </a:cubicBezTo>
                <a:cubicBezTo>
                  <a:pt x="1863000" y="1151450"/>
                  <a:pt x="1872572" y="1159767"/>
                  <a:pt x="1878974" y="1173172"/>
                </a:cubicBezTo>
                <a:cubicBezTo>
                  <a:pt x="1855341" y="1139125"/>
                  <a:pt x="1828535" y="1198544"/>
                  <a:pt x="1808548" y="1158510"/>
                </a:cubicBezTo>
                <a:cubicBezTo>
                  <a:pt x="1814114" y="1138584"/>
                  <a:pt x="1842531" y="1156538"/>
                  <a:pt x="1843916" y="1129909"/>
                </a:cubicBezTo>
                <a:cubicBezTo>
                  <a:pt x="1832364" y="1129671"/>
                  <a:pt x="1836012" y="1104663"/>
                  <a:pt x="1826440" y="1101013"/>
                </a:cubicBezTo>
                <a:cubicBezTo>
                  <a:pt x="1795444" y="1139426"/>
                  <a:pt x="1788566" y="1137988"/>
                  <a:pt x="1747044" y="1143792"/>
                </a:cubicBezTo>
                <a:cubicBezTo>
                  <a:pt x="1745724" y="1126863"/>
                  <a:pt x="1748776" y="1103048"/>
                  <a:pt x="1738424" y="1100592"/>
                </a:cubicBezTo>
                <a:cubicBezTo>
                  <a:pt x="1733159" y="1148039"/>
                  <a:pt x="1681524" y="1082287"/>
                  <a:pt x="1685532" y="1114833"/>
                </a:cubicBezTo>
                <a:cubicBezTo>
                  <a:pt x="1693132" y="1140080"/>
                  <a:pt x="1714792" y="1159409"/>
                  <a:pt x="1685230" y="1172211"/>
                </a:cubicBezTo>
                <a:cubicBezTo>
                  <a:pt x="1682836" y="1119023"/>
                  <a:pt x="1648072" y="1118125"/>
                  <a:pt x="1632819" y="1085811"/>
                </a:cubicBezTo>
                <a:cubicBezTo>
                  <a:pt x="1619712" y="1111240"/>
                  <a:pt x="1638084" y="1142058"/>
                  <a:pt x="1614868" y="1171853"/>
                </a:cubicBezTo>
                <a:cubicBezTo>
                  <a:pt x="1590394" y="1150256"/>
                  <a:pt x="1630302" y="1113156"/>
                  <a:pt x="1606311" y="1099932"/>
                </a:cubicBezTo>
                <a:cubicBezTo>
                  <a:pt x="1588836" y="1124463"/>
                  <a:pt x="1568558" y="1143911"/>
                  <a:pt x="1561912" y="1185974"/>
                </a:cubicBezTo>
                <a:cubicBezTo>
                  <a:pt x="1345792" y="1148039"/>
                  <a:pt x="1244372" y="1197345"/>
                  <a:pt x="1024842" y="1197703"/>
                </a:cubicBezTo>
                <a:cubicBezTo>
                  <a:pt x="1023524" y="1180892"/>
                  <a:pt x="1026576" y="1157078"/>
                  <a:pt x="1016224" y="1154741"/>
                </a:cubicBezTo>
                <a:cubicBezTo>
                  <a:pt x="978588" y="1152825"/>
                  <a:pt x="972904" y="1172154"/>
                  <a:pt x="936764" y="1197345"/>
                </a:cubicBezTo>
                <a:cubicBezTo>
                  <a:pt x="923780" y="1084197"/>
                  <a:pt x="808604" y="1197640"/>
                  <a:pt x="796574" y="1067562"/>
                </a:cubicBezTo>
                <a:cubicBezTo>
                  <a:pt x="850302" y="1075339"/>
                  <a:pt x="832832" y="1119683"/>
                  <a:pt x="893088" y="1125481"/>
                </a:cubicBezTo>
                <a:cubicBezTo>
                  <a:pt x="901580" y="1098739"/>
                  <a:pt x="866936" y="1077375"/>
                  <a:pt x="893326" y="1068040"/>
                </a:cubicBezTo>
                <a:cubicBezTo>
                  <a:pt x="994030" y="1084077"/>
                  <a:pt x="1095204" y="1055357"/>
                  <a:pt x="1201832" y="983380"/>
                </a:cubicBezTo>
                <a:cubicBezTo>
                  <a:pt x="1213736" y="1016165"/>
                  <a:pt x="1178851" y="1037290"/>
                  <a:pt x="1201593" y="1040814"/>
                </a:cubicBezTo>
                <a:cubicBezTo>
                  <a:pt x="1204520" y="1006051"/>
                  <a:pt x="1267828" y="997080"/>
                  <a:pt x="1280870" y="1026818"/>
                </a:cubicBezTo>
                <a:cubicBezTo>
                  <a:pt x="1266272" y="1020537"/>
                  <a:pt x="1281348" y="1080189"/>
                  <a:pt x="1289370" y="1084259"/>
                </a:cubicBezTo>
                <a:cubicBezTo>
                  <a:pt x="1356025" y="1042071"/>
                  <a:pt x="1409516" y="1090359"/>
                  <a:pt x="1535824" y="1114173"/>
                </a:cubicBezTo>
                <a:cubicBezTo>
                  <a:pt x="1516978" y="1058887"/>
                  <a:pt x="1553538" y="1096641"/>
                  <a:pt x="1562396" y="1056795"/>
                </a:cubicBezTo>
                <a:cubicBezTo>
                  <a:pt x="1560178" y="1123150"/>
                  <a:pt x="1593868" y="1042793"/>
                  <a:pt x="1606248" y="1085754"/>
                </a:cubicBezTo>
                <a:lnTo>
                  <a:pt x="1606432" y="1042730"/>
                </a:lnTo>
                <a:cubicBezTo>
                  <a:pt x="1687090" y="1065885"/>
                  <a:pt x="1761762" y="1004914"/>
                  <a:pt x="1799872" y="1100950"/>
                </a:cubicBezTo>
                <a:cubicBezTo>
                  <a:pt x="1819440" y="1080484"/>
                  <a:pt x="1788924" y="1065829"/>
                  <a:pt x="1808788" y="1057989"/>
                </a:cubicBezTo>
                <a:cubicBezTo>
                  <a:pt x="1816628" y="1083298"/>
                  <a:pt x="1839486" y="1084316"/>
                  <a:pt x="1852648" y="1101189"/>
                </a:cubicBezTo>
                <a:cubicBezTo>
                  <a:pt x="1849235" y="1080729"/>
                  <a:pt x="1842175" y="1077136"/>
                  <a:pt x="1852828" y="1058171"/>
                </a:cubicBezTo>
                <a:cubicBezTo>
                  <a:pt x="1885796" y="1079410"/>
                  <a:pt x="1941680" y="1063316"/>
                  <a:pt x="1967352" y="1029985"/>
                </a:cubicBezTo>
                <a:cubicBezTo>
                  <a:pt x="1975009" y="1122968"/>
                  <a:pt x="2009176" y="1029093"/>
                  <a:pt x="2046510" y="1044709"/>
                </a:cubicBezTo>
                <a:cubicBezTo>
                  <a:pt x="2047886" y="1061582"/>
                  <a:pt x="2044896" y="1085453"/>
                  <a:pt x="2055248" y="1087790"/>
                </a:cubicBezTo>
                <a:cubicBezTo>
                  <a:pt x="2074212" y="1044885"/>
                  <a:pt x="2097970" y="1084555"/>
                  <a:pt x="2143324" y="1073844"/>
                </a:cubicBezTo>
                <a:cubicBezTo>
                  <a:pt x="2138538" y="1052963"/>
                  <a:pt x="2153916" y="999712"/>
                  <a:pt x="2134768" y="1001924"/>
                </a:cubicBezTo>
                <a:cubicBezTo>
                  <a:pt x="2114603" y="1045369"/>
                  <a:pt x="2063144" y="951606"/>
                  <a:pt x="2029040" y="1015989"/>
                </a:cubicBezTo>
                <a:cubicBezTo>
                  <a:pt x="2032149" y="982299"/>
                  <a:pt x="2038312" y="954000"/>
                  <a:pt x="2055843" y="944188"/>
                </a:cubicBezTo>
                <a:cubicBezTo>
                  <a:pt x="2057760" y="955256"/>
                  <a:pt x="2055843" y="972606"/>
                  <a:pt x="2064520" y="972845"/>
                </a:cubicBezTo>
                <a:cubicBezTo>
                  <a:pt x="2064758" y="944244"/>
                  <a:pt x="2088636" y="954653"/>
                  <a:pt x="2082409" y="915586"/>
                </a:cubicBezTo>
                <a:cubicBezTo>
                  <a:pt x="2067272" y="916240"/>
                  <a:pt x="2059916" y="904216"/>
                  <a:pt x="2056204" y="886747"/>
                </a:cubicBezTo>
                <a:cubicBezTo>
                  <a:pt x="2097668" y="870829"/>
                  <a:pt x="2109874" y="891295"/>
                  <a:pt x="2153018" y="872745"/>
                </a:cubicBezTo>
                <a:cubicBezTo>
                  <a:pt x="2156964" y="934495"/>
                  <a:pt x="2129260" y="891050"/>
                  <a:pt x="2126452" y="915762"/>
                </a:cubicBezTo>
                <a:cubicBezTo>
                  <a:pt x="2127525" y="947178"/>
                  <a:pt x="2148470" y="946637"/>
                  <a:pt x="2170247" y="944665"/>
                </a:cubicBezTo>
                <a:cubicBezTo>
                  <a:pt x="2175218" y="919117"/>
                  <a:pt x="2175092" y="884887"/>
                  <a:pt x="2188196" y="872864"/>
                </a:cubicBezTo>
                <a:cubicBezTo>
                  <a:pt x="2200408" y="881778"/>
                  <a:pt x="2189332" y="928326"/>
                  <a:pt x="2205552" y="930481"/>
                </a:cubicBezTo>
                <a:cubicBezTo>
                  <a:pt x="2218712" y="913853"/>
                  <a:pt x="2227865" y="913909"/>
                  <a:pt x="2240850" y="930663"/>
                </a:cubicBezTo>
                <a:cubicBezTo>
                  <a:pt x="2248267" y="914029"/>
                  <a:pt x="2252578" y="892130"/>
                  <a:pt x="2249890" y="858925"/>
                </a:cubicBezTo>
                <a:cubicBezTo>
                  <a:pt x="2265564" y="866940"/>
                  <a:pt x="2286388" y="866343"/>
                  <a:pt x="2293806" y="887884"/>
                </a:cubicBezTo>
                <a:cubicBezTo>
                  <a:pt x="2281124" y="905410"/>
                  <a:pt x="2276814" y="937183"/>
                  <a:pt x="2275796" y="973800"/>
                </a:cubicBezTo>
                <a:cubicBezTo>
                  <a:pt x="2301646" y="953340"/>
                  <a:pt x="2318160" y="908764"/>
                  <a:pt x="2302720" y="859163"/>
                </a:cubicBezTo>
                <a:cubicBezTo>
                  <a:pt x="2342452" y="847196"/>
                  <a:pt x="2352202" y="883694"/>
                  <a:pt x="2364048" y="916899"/>
                </a:cubicBezTo>
                <a:lnTo>
                  <a:pt x="2364232" y="873699"/>
                </a:lnTo>
                <a:cubicBezTo>
                  <a:pt x="2471632" y="874660"/>
                  <a:pt x="2562938" y="874660"/>
                  <a:pt x="2681174" y="875194"/>
                </a:cubicBezTo>
                <a:cubicBezTo>
                  <a:pt x="2661668" y="969076"/>
                  <a:pt x="2520876" y="848930"/>
                  <a:pt x="2521956" y="1032504"/>
                </a:cubicBezTo>
                <a:cubicBezTo>
                  <a:pt x="2508732" y="1034834"/>
                  <a:pt x="2489464" y="1027114"/>
                  <a:pt x="2486651" y="1046682"/>
                </a:cubicBezTo>
                <a:cubicBezTo>
                  <a:pt x="2504064" y="1089524"/>
                  <a:pt x="2558031" y="1031002"/>
                  <a:pt x="2565816" y="1061343"/>
                </a:cubicBezTo>
                <a:cubicBezTo>
                  <a:pt x="2552352" y="1064874"/>
                  <a:pt x="2564440" y="1084976"/>
                  <a:pt x="2574490" y="1090120"/>
                </a:cubicBezTo>
                <a:cubicBezTo>
                  <a:pt x="2582268" y="1044408"/>
                  <a:pt x="2567128" y="1035670"/>
                  <a:pt x="2557316" y="1018319"/>
                </a:cubicBezTo>
                <a:cubicBezTo>
                  <a:pt x="2581964" y="1030167"/>
                  <a:pt x="2580176" y="998035"/>
                  <a:pt x="2601355" y="1003959"/>
                </a:cubicBezTo>
                <a:cubicBezTo>
                  <a:pt x="2603330" y="1078750"/>
                  <a:pt x="2660350" y="990918"/>
                  <a:pt x="2671664" y="1033100"/>
                </a:cubicBezTo>
                <a:cubicBezTo>
                  <a:pt x="2655506" y="985051"/>
                  <a:pt x="2703492" y="972669"/>
                  <a:pt x="2706960" y="1004436"/>
                </a:cubicBezTo>
                <a:cubicBezTo>
                  <a:pt x="2661008" y="1034294"/>
                  <a:pt x="2656700" y="1090836"/>
                  <a:pt x="2609674" y="1090240"/>
                </a:cubicBezTo>
                <a:cubicBezTo>
                  <a:pt x="2638092" y="1087130"/>
                  <a:pt x="2646832" y="1115788"/>
                  <a:pt x="2680156" y="1104839"/>
                </a:cubicBezTo>
                <a:cubicBezTo>
                  <a:pt x="2691464" y="1069057"/>
                  <a:pt x="2675848" y="1059968"/>
                  <a:pt x="2689132" y="1047580"/>
                </a:cubicBezTo>
                <a:cubicBezTo>
                  <a:pt x="2697449" y="1095209"/>
                  <a:pt x="2706664" y="1031662"/>
                  <a:pt x="2715700" y="1033339"/>
                </a:cubicBezTo>
                <a:cubicBezTo>
                  <a:pt x="2736340" y="1083958"/>
                  <a:pt x="2769672" y="1029388"/>
                  <a:pt x="2794680" y="1062361"/>
                </a:cubicBezTo>
                <a:cubicBezTo>
                  <a:pt x="2802099" y="1045903"/>
                  <a:pt x="2806528" y="1023885"/>
                  <a:pt x="2803832" y="990679"/>
                </a:cubicBezTo>
                <a:cubicBezTo>
                  <a:pt x="2838660" y="995045"/>
                  <a:pt x="2857744" y="973385"/>
                  <a:pt x="2874440" y="947894"/>
                </a:cubicBezTo>
                <a:cubicBezTo>
                  <a:pt x="2909204" y="944062"/>
                  <a:pt x="2901062" y="1009525"/>
                  <a:pt x="2935826" y="1005573"/>
                </a:cubicBezTo>
                <a:cubicBezTo>
                  <a:pt x="2944024" y="929048"/>
                  <a:pt x="2969276" y="1024664"/>
                  <a:pt x="2997456" y="1005875"/>
                </a:cubicBezTo>
                <a:cubicBezTo>
                  <a:pt x="3000988" y="981225"/>
                  <a:pt x="2984472" y="969076"/>
                  <a:pt x="2997639" y="962857"/>
                </a:cubicBezTo>
                <a:cubicBezTo>
                  <a:pt x="2999732" y="992708"/>
                  <a:pt x="3036292" y="967041"/>
                  <a:pt x="3041500" y="991810"/>
                </a:cubicBezTo>
                <a:cubicBezTo>
                  <a:pt x="3031680" y="970992"/>
                  <a:pt x="3032164" y="956688"/>
                  <a:pt x="3050411" y="948729"/>
                </a:cubicBezTo>
                <a:cubicBezTo>
                  <a:pt x="3067700" y="982720"/>
                  <a:pt x="3111621" y="973448"/>
                  <a:pt x="3138308" y="992294"/>
                </a:cubicBezTo>
                <a:cubicBezTo>
                  <a:pt x="3133879" y="971049"/>
                  <a:pt x="3125441" y="956035"/>
                  <a:pt x="3120957" y="934790"/>
                </a:cubicBezTo>
                <a:cubicBezTo>
                  <a:pt x="3137408" y="921089"/>
                  <a:pt x="3150154" y="977871"/>
                  <a:pt x="3156260" y="934972"/>
                </a:cubicBezTo>
                <a:cubicBezTo>
                  <a:pt x="3144589" y="934551"/>
                  <a:pt x="3148239" y="909543"/>
                  <a:pt x="3138728" y="906132"/>
                </a:cubicBezTo>
                <a:cubicBezTo>
                  <a:pt x="3025700" y="933653"/>
                  <a:pt x="2840932" y="885308"/>
                  <a:pt x="2733645" y="932993"/>
                </a:cubicBezTo>
                <a:cubicBezTo>
                  <a:pt x="2722036" y="878907"/>
                  <a:pt x="2764282" y="840312"/>
                  <a:pt x="2769188" y="861374"/>
                </a:cubicBezTo>
                <a:cubicBezTo>
                  <a:pt x="2760274" y="861494"/>
                  <a:pt x="2758000" y="886564"/>
                  <a:pt x="2769012" y="890095"/>
                </a:cubicBezTo>
                <a:cubicBezTo>
                  <a:pt x="2793122" y="876752"/>
                  <a:pt x="2806765" y="846116"/>
                  <a:pt x="2830937" y="832893"/>
                </a:cubicBezTo>
                <a:cubicBezTo>
                  <a:pt x="2831835" y="884592"/>
                  <a:pt x="2951323" y="818532"/>
                  <a:pt x="2901124" y="890692"/>
                </a:cubicBezTo>
                <a:cubicBezTo>
                  <a:pt x="2940374" y="851864"/>
                  <a:pt x="2992670" y="911277"/>
                  <a:pt x="3015704" y="862511"/>
                </a:cubicBezTo>
                <a:cubicBezTo>
                  <a:pt x="3001884" y="861136"/>
                  <a:pt x="2985188" y="864308"/>
                  <a:pt x="2989378" y="833672"/>
                </a:cubicBezTo>
                <a:cubicBezTo>
                  <a:pt x="3047120" y="813865"/>
                  <a:pt x="3091872" y="831938"/>
                  <a:pt x="3103663" y="877230"/>
                </a:cubicBezTo>
                <a:cubicBezTo>
                  <a:pt x="3119279" y="859339"/>
                  <a:pt x="3156436" y="891590"/>
                  <a:pt x="3174271" y="848811"/>
                </a:cubicBezTo>
                <a:cubicBezTo>
                  <a:pt x="3159666" y="800221"/>
                  <a:pt x="3133760" y="858202"/>
                  <a:pt x="3112816" y="819908"/>
                </a:cubicBezTo>
                <a:cubicBezTo>
                  <a:pt x="3125744" y="763962"/>
                  <a:pt x="3116227" y="761092"/>
                  <a:pt x="3130945" y="690785"/>
                </a:cubicBezTo>
                <a:lnTo>
                  <a:pt x="3174987" y="690968"/>
                </a:lnTo>
                <a:cubicBezTo>
                  <a:pt x="3173549" y="730216"/>
                  <a:pt x="3173015" y="764804"/>
                  <a:pt x="3192456" y="734111"/>
                </a:cubicBezTo>
                <a:cubicBezTo>
                  <a:pt x="3201553" y="787657"/>
                  <a:pt x="3173668" y="780239"/>
                  <a:pt x="3165652" y="805787"/>
                </a:cubicBezTo>
                <a:cubicBezTo>
                  <a:pt x="3182701" y="821227"/>
                  <a:pt x="3234344" y="788135"/>
                  <a:pt x="3209393" y="863466"/>
                </a:cubicBezTo>
                <a:cubicBezTo>
                  <a:pt x="3236316" y="853296"/>
                  <a:pt x="3241405" y="878247"/>
                  <a:pt x="3262166" y="878009"/>
                </a:cubicBezTo>
                <a:cubicBezTo>
                  <a:pt x="3238408" y="834689"/>
                  <a:pt x="3286037" y="821284"/>
                  <a:pt x="3289026" y="777669"/>
                </a:cubicBezTo>
                <a:cubicBezTo>
                  <a:pt x="3341983" y="833728"/>
                  <a:pt x="3346888" y="753076"/>
                  <a:pt x="3394580" y="806924"/>
                </a:cubicBezTo>
                <a:cubicBezTo>
                  <a:pt x="3386979" y="781558"/>
                  <a:pt x="3365320" y="762291"/>
                  <a:pt x="3394819" y="749363"/>
                </a:cubicBezTo>
                <a:cubicBezTo>
                  <a:pt x="3403312" y="780898"/>
                  <a:pt x="3445614" y="747749"/>
                  <a:pt x="3456505" y="735368"/>
                </a:cubicBezTo>
                <a:cubicBezTo>
                  <a:pt x="3421624" y="703412"/>
                  <a:pt x="3396490" y="744281"/>
                  <a:pt x="3350777" y="734884"/>
                </a:cubicBezTo>
                <a:cubicBezTo>
                  <a:pt x="3414205" y="545449"/>
                  <a:pt x="3537944" y="762467"/>
                  <a:pt x="3650489" y="664578"/>
                </a:cubicBezTo>
                <a:cubicBezTo>
                  <a:pt x="3656355" y="680376"/>
                  <a:pt x="3690157" y="721604"/>
                  <a:pt x="3694348" y="693418"/>
                </a:cubicBezTo>
                <a:cubicBezTo>
                  <a:pt x="3693568" y="666311"/>
                  <a:pt x="3665270" y="683310"/>
                  <a:pt x="3668141" y="650098"/>
                </a:cubicBezTo>
                <a:cubicBezTo>
                  <a:pt x="3688480" y="654646"/>
                  <a:pt x="3678129" y="608758"/>
                  <a:pt x="3694769" y="607200"/>
                </a:cubicBezTo>
                <a:cubicBezTo>
                  <a:pt x="3692614" y="687795"/>
                  <a:pt x="3709424" y="622873"/>
                  <a:pt x="3729884" y="621616"/>
                </a:cubicBezTo>
                <a:cubicBezTo>
                  <a:pt x="3731624" y="639030"/>
                  <a:pt x="3739640" y="630537"/>
                  <a:pt x="3747536" y="621679"/>
                </a:cubicBezTo>
                <a:cubicBezTo>
                  <a:pt x="3748974" y="643157"/>
                  <a:pt x="3744124" y="674754"/>
                  <a:pt x="3756098" y="679296"/>
                </a:cubicBezTo>
                <a:cubicBezTo>
                  <a:pt x="3774522" y="644476"/>
                  <a:pt x="3741858" y="615636"/>
                  <a:pt x="3774108" y="593197"/>
                </a:cubicBezTo>
                <a:cubicBezTo>
                  <a:pt x="3768718" y="630537"/>
                  <a:pt x="3777336" y="644953"/>
                  <a:pt x="3800309" y="636460"/>
                </a:cubicBezTo>
                <a:cubicBezTo>
                  <a:pt x="3799894" y="618086"/>
                  <a:pt x="3789065" y="616591"/>
                  <a:pt x="3791634" y="593317"/>
                </a:cubicBezTo>
                <a:cubicBezTo>
                  <a:pt x="3865892" y="597984"/>
                  <a:pt x="3880672" y="579434"/>
                  <a:pt x="3941399" y="579673"/>
                </a:cubicBezTo>
                <a:cubicBezTo>
                  <a:pt x="3926862" y="551015"/>
                  <a:pt x="3942240" y="561424"/>
                  <a:pt x="3941637" y="522113"/>
                </a:cubicBezTo>
                <a:cubicBezTo>
                  <a:pt x="3988073" y="531328"/>
                  <a:pt x="3951575" y="589849"/>
                  <a:pt x="3994178" y="594215"/>
                </a:cubicBezTo>
                <a:cubicBezTo>
                  <a:pt x="3991785" y="561368"/>
                  <a:pt x="3996452" y="540242"/>
                  <a:pt x="4012006" y="536894"/>
                </a:cubicBezTo>
                <a:cubicBezTo>
                  <a:pt x="4058441" y="560526"/>
                  <a:pt x="4158360" y="574528"/>
                  <a:pt x="4223458" y="509128"/>
                </a:cubicBezTo>
                <a:cubicBezTo>
                  <a:pt x="4219570" y="561902"/>
                  <a:pt x="4258165" y="474968"/>
                  <a:pt x="4284970" y="523670"/>
                </a:cubicBezTo>
                <a:cubicBezTo>
                  <a:pt x="4266658" y="466826"/>
                  <a:pt x="4325959" y="510987"/>
                  <a:pt x="4329250" y="466531"/>
                </a:cubicBezTo>
                <a:cubicBezTo>
                  <a:pt x="4379511" y="512420"/>
                  <a:pt x="4469799" y="421233"/>
                  <a:pt x="4540822" y="410108"/>
                </a:cubicBezTo>
                <a:cubicBezTo>
                  <a:pt x="4520720" y="413996"/>
                  <a:pt x="4507729" y="406452"/>
                  <a:pt x="4505700" y="381205"/>
                </a:cubicBezTo>
                <a:cubicBezTo>
                  <a:pt x="4521197" y="377857"/>
                  <a:pt x="4525865" y="356612"/>
                  <a:pt x="4523591" y="323884"/>
                </a:cubicBezTo>
                <a:cubicBezTo>
                  <a:pt x="4518741" y="323884"/>
                  <a:pt x="4513653" y="312156"/>
                  <a:pt x="4523647" y="309643"/>
                </a:cubicBezTo>
                <a:cubicBezTo>
                  <a:pt x="4540401" y="391796"/>
                  <a:pt x="4586415" y="327891"/>
                  <a:pt x="4629257" y="310120"/>
                </a:cubicBezTo>
                <a:cubicBezTo>
                  <a:pt x="4642656" y="244067"/>
                  <a:pt x="4582049" y="259684"/>
                  <a:pt x="4612145" y="209423"/>
                </a:cubicBezTo>
                <a:cubicBezTo>
                  <a:pt x="4645772" y="188360"/>
                  <a:pt x="4613521" y="273623"/>
                  <a:pt x="4647204" y="252679"/>
                </a:cubicBezTo>
                <a:cubicBezTo>
                  <a:pt x="4683048" y="117156"/>
                  <a:pt x="4718289" y="347038"/>
                  <a:pt x="4770284" y="282003"/>
                </a:cubicBezTo>
                <a:cubicBezTo>
                  <a:pt x="4744377" y="240474"/>
                  <a:pt x="4792427" y="257045"/>
                  <a:pt x="4788294" y="210258"/>
                </a:cubicBezTo>
                <a:cubicBezTo>
                  <a:pt x="4786862" y="169628"/>
                  <a:pt x="4746532" y="192129"/>
                  <a:pt x="4753354" y="138156"/>
                </a:cubicBezTo>
                <a:lnTo>
                  <a:pt x="4806248" y="138394"/>
                </a:lnTo>
                <a:cubicBezTo>
                  <a:pt x="4852739" y="246517"/>
                  <a:pt x="4956251" y="176695"/>
                  <a:pt x="5026016" y="211339"/>
                </a:cubicBezTo>
                <a:cubicBezTo>
                  <a:pt x="5005255" y="178127"/>
                  <a:pt x="4970730" y="167416"/>
                  <a:pt x="4973664" y="96212"/>
                </a:cubicBezTo>
                <a:cubicBezTo>
                  <a:pt x="4985806" y="96934"/>
                  <a:pt x="4993050" y="89453"/>
                  <a:pt x="5000229" y="81971"/>
                </a:cubicBezTo>
                <a:cubicBezTo>
                  <a:pt x="5004300" y="98907"/>
                  <a:pt x="5009382" y="114586"/>
                  <a:pt x="5017580" y="125115"/>
                </a:cubicBezTo>
                <a:cubicBezTo>
                  <a:pt x="5056534" y="78802"/>
                  <a:pt x="5100451" y="109572"/>
                  <a:pt x="5145686" y="136692"/>
                </a:cubicBezTo>
                <a:lnTo>
                  <a:pt x="5164485" y="146828"/>
                </a:lnTo>
                <a:lnTo>
                  <a:pt x="5217651" y="134810"/>
                </a:lnTo>
                <a:cubicBezTo>
                  <a:pt x="5235442" y="132726"/>
                  <a:pt x="5252802" y="132632"/>
                  <a:pt x="5270651" y="134195"/>
                </a:cubicBezTo>
                <a:lnTo>
                  <a:pt x="5274305" y="134804"/>
                </a:lnTo>
                <a:lnTo>
                  <a:pt x="5281693" y="126371"/>
                </a:lnTo>
                <a:cubicBezTo>
                  <a:pt x="5269838" y="112193"/>
                  <a:pt x="5264216" y="88020"/>
                  <a:pt x="5255484" y="68811"/>
                </a:cubicBezTo>
                <a:cubicBezTo>
                  <a:pt x="5370661" y="104592"/>
                  <a:pt x="5475612" y="17652"/>
                  <a:pt x="5589715" y="127803"/>
                </a:cubicBezTo>
                <a:cubicBezTo>
                  <a:pt x="5605689" y="105905"/>
                  <a:pt x="5616883" y="76173"/>
                  <a:pt x="5651528" y="85024"/>
                </a:cubicBezTo>
                <a:cubicBezTo>
                  <a:pt x="5641471" y="63722"/>
                  <a:pt x="5641533" y="48765"/>
                  <a:pt x="5651823" y="27583"/>
                </a:cubicBezTo>
                <a:cubicBezTo>
                  <a:pt x="5750668" y="-11370"/>
                  <a:pt x="5802844" y="11847"/>
                  <a:pt x="5898459"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26637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Saeed Faal 18">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4F07E57C-2A56-EE39-350A-E55679A71CF0}"/>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492A8C8D-C61D-66F8-B0AC-97476A313A04}"/>
              </a:ext>
            </a:extLst>
          </p:cNvPr>
          <p:cNvSpPr>
            <a:spLocks noGrp="1"/>
          </p:cNvSpPr>
          <p:nvPr>
            <p:ph type="pic" sz="quarter" idx="10"/>
          </p:nvPr>
        </p:nvSpPr>
        <p:spPr>
          <a:xfrm>
            <a:off x="768371" y="1057625"/>
            <a:ext cx="6019561" cy="4809441"/>
          </a:xfrm>
          <a:custGeom>
            <a:avLst/>
            <a:gdLst>
              <a:gd name="connsiteX0" fmla="*/ 761803 w 6019561"/>
              <a:gd name="connsiteY0" fmla="*/ 2340299 h 4809441"/>
              <a:gd name="connsiteX1" fmla="*/ 751889 w 6019561"/>
              <a:gd name="connsiteY1" fmla="*/ 2341122 h 4809441"/>
              <a:gd name="connsiteX2" fmla="*/ 837605 w 6019561"/>
              <a:gd name="connsiteY2" fmla="*/ 2362089 h 4809441"/>
              <a:gd name="connsiteX3" fmla="*/ 2864096 w 6019561"/>
              <a:gd name="connsiteY3" fmla="*/ 2308180 h 4809441"/>
              <a:gd name="connsiteX4" fmla="*/ 1673251 w 6019561"/>
              <a:gd name="connsiteY4" fmla="*/ 2407590 h 4809441"/>
              <a:gd name="connsiteX5" fmla="*/ 1586144 w 6019561"/>
              <a:gd name="connsiteY5" fmla="*/ 2403332 h 4809441"/>
              <a:gd name="connsiteX6" fmla="*/ 1581917 w 6019561"/>
              <a:gd name="connsiteY6" fmla="*/ 2411479 h 4809441"/>
              <a:gd name="connsiteX7" fmla="*/ 1552561 w 6019561"/>
              <a:gd name="connsiteY7" fmla="*/ 2436880 h 4809441"/>
              <a:gd name="connsiteX8" fmla="*/ 1511329 w 6019561"/>
              <a:gd name="connsiteY8" fmla="*/ 2452034 h 4809441"/>
              <a:gd name="connsiteX9" fmla="*/ 1499306 w 6019561"/>
              <a:gd name="connsiteY9" fmla="*/ 2454069 h 4809441"/>
              <a:gd name="connsiteX10" fmla="*/ 1499450 w 6019561"/>
              <a:gd name="connsiteY10" fmla="*/ 2458906 h 4809441"/>
              <a:gd name="connsiteX11" fmla="*/ 1550799 w 6019561"/>
              <a:gd name="connsiteY11" fmla="*/ 2454321 h 4809441"/>
              <a:gd name="connsiteX12" fmla="*/ 2502054 w 6019561"/>
              <a:gd name="connsiteY12" fmla="*/ 2350776 h 4809441"/>
              <a:gd name="connsiteX13" fmla="*/ 2780553 w 6019561"/>
              <a:gd name="connsiteY13" fmla="*/ 2320964 h 4809441"/>
              <a:gd name="connsiteX14" fmla="*/ 2864568 w 6019561"/>
              <a:gd name="connsiteY14" fmla="*/ 2318693 h 4809441"/>
              <a:gd name="connsiteX15" fmla="*/ 2805899 w 6019561"/>
              <a:gd name="connsiteY15" fmla="*/ 2185274 h 4809441"/>
              <a:gd name="connsiteX16" fmla="*/ 1782717 w 6019561"/>
              <a:gd name="connsiteY16" fmla="*/ 2250253 h 4809441"/>
              <a:gd name="connsiteX17" fmla="*/ 1605209 w 6019561"/>
              <a:gd name="connsiteY17" fmla="*/ 2273063 h 4809441"/>
              <a:gd name="connsiteX18" fmla="*/ 1599773 w 6019561"/>
              <a:gd name="connsiteY18" fmla="*/ 2273575 h 4809441"/>
              <a:gd name="connsiteX19" fmla="*/ 1604696 w 6019561"/>
              <a:gd name="connsiteY19" fmla="*/ 2288226 h 4809441"/>
              <a:gd name="connsiteX20" fmla="*/ 1632178 w 6019561"/>
              <a:gd name="connsiteY20" fmla="*/ 2285369 h 4809441"/>
              <a:gd name="connsiteX21" fmla="*/ 2805899 w 6019561"/>
              <a:gd name="connsiteY21" fmla="*/ 2185274 h 4809441"/>
              <a:gd name="connsiteX22" fmla="*/ 3177078 w 6019561"/>
              <a:gd name="connsiteY22" fmla="*/ 1137134 h 4809441"/>
              <a:gd name="connsiteX23" fmla="*/ 3174117 w 6019561"/>
              <a:gd name="connsiteY23" fmla="*/ 1203053 h 4809441"/>
              <a:gd name="connsiteX24" fmla="*/ 3270293 w 6019561"/>
              <a:gd name="connsiteY24" fmla="*/ 1197974 h 4809441"/>
              <a:gd name="connsiteX25" fmla="*/ 3550401 w 6019561"/>
              <a:gd name="connsiteY25" fmla="*/ 1198314 h 4809441"/>
              <a:gd name="connsiteX26" fmla="*/ 3817456 w 6019561"/>
              <a:gd name="connsiteY26" fmla="*/ 1206163 h 4809441"/>
              <a:gd name="connsiteX27" fmla="*/ 3514712 w 6019561"/>
              <a:gd name="connsiteY27" fmla="*/ 1171609 h 4809441"/>
              <a:gd name="connsiteX28" fmla="*/ 3177078 w 6019561"/>
              <a:gd name="connsiteY28" fmla="*/ 1137134 h 4809441"/>
              <a:gd name="connsiteX29" fmla="*/ 1075670 w 6019561"/>
              <a:gd name="connsiteY29" fmla="*/ 864 h 4809441"/>
              <a:gd name="connsiteX30" fmla="*/ 2209827 w 6019561"/>
              <a:gd name="connsiteY30" fmla="*/ 35525 h 4809441"/>
              <a:gd name="connsiteX31" fmla="*/ 3327526 w 6019561"/>
              <a:gd name="connsiteY31" fmla="*/ 78632 h 4809441"/>
              <a:gd name="connsiteX32" fmla="*/ 5225604 w 6019561"/>
              <a:gd name="connsiteY32" fmla="*/ 289422 h 4809441"/>
              <a:gd name="connsiteX33" fmla="*/ 5544768 w 6019561"/>
              <a:gd name="connsiteY33" fmla="*/ 479658 h 4809441"/>
              <a:gd name="connsiteX34" fmla="*/ 3543119 w 6019561"/>
              <a:gd name="connsiteY34" fmla="*/ 289450 h 4809441"/>
              <a:gd name="connsiteX35" fmla="*/ 5535741 w 6019561"/>
              <a:gd name="connsiteY35" fmla="*/ 530034 h 4809441"/>
              <a:gd name="connsiteX36" fmla="*/ 5533759 w 6019561"/>
              <a:gd name="connsiteY36" fmla="*/ 691637 h 4809441"/>
              <a:gd name="connsiteX37" fmla="*/ 5672205 w 6019561"/>
              <a:gd name="connsiteY37" fmla="*/ 689323 h 4809441"/>
              <a:gd name="connsiteX38" fmla="*/ 5649032 w 6019561"/>
              <a:gd name="connsiteY38" fmla="*/ 1224046 h 4809441"/>
              <a:gd name="connsiteX39" fmla="*/ 4258457 w 6019561"/>
              <a:gd name="connsiteY39" fmla="*/ 1079207 h 4809441"/>
              <a:gd name="connsiteX40" fmla="*/ 3235274 w 6019561"/>
              <a:gd name="connsiteY40" fmla="*/ 1014228 h 4809441"/>
              <a:gd name="connsiteX41" fmla="*/ 4703051 w 6019561"/>
              <a:gd name="connsiteY41" fmla="*/ 1144884 h 4809441"/>
              <a:gd name="connsiteX42" fmla="*/ 4918906 w 6019561"/>
              <a:gd name="connsiteY42" fmla="*/ 1172744 h 4809441"/>
              <a:gd name="connsiteX43" fmla="*/ 4965503 w 6019561"/>
              <a:gd name="connsiteY43" fmla="*/ 1171910 h 4809441"/>
              <a:gd name="connsiteX44" fmla="*/ 5276072 w 6019561"/>
              <a:gd name="connsiteY44" fmla="*/ 1215581 h 4809441"/>
              <a:gd name="connsiteX45" fmla="*/ 5360858 w 6019561"/>
              <a:gd name="connsiteY45" fmla="*/ 1245564 h 4809441"/>
              <a:gd name="connsiteX46" fmla="*/ 5575739 w 6019561"/>
              <a:gd name="connsiteY46" fmla="*/ 1290131 h 4809441"/>
              <a:gd name="connsiteX47" fmla="*/ 5520575 w 6019561"/>
              <a:gd name="connsiteY47" fmla="*/ 1327935 h 4809441"/>
              <a:gd name="connsiteX48" fmla="*/ 5513203 w 6019561"/>
              <a:gd name="connsiteY48" fmla="*/ 1331578 h 4809441"/>
              <a:gd name="connsiteX49" fmla="*/ 5544327 w 6019561"/>
              <a:gd name="connsiteY49" fmla="*/ 1353446 h 4809441"/>
              <a:gd name="connsiteX50" fmla="*/ 5201154 w 6019561"/>
              <a:gd name="connsiteY50" fmla="*/ 1832960 h 4809441"/>
              <a:gd name="connsiteX51" fmla="*/ 5200945 w 6019561"/>
              <a:gd name="connsiteY51" fmla="*/ 1938153 h 4809441"/>
              <a:gd name="connsiteX52" fmla="*/ 5430170 w 6019561"/>
              <a:gd name="connsiteY52" fmla="*/ 2017178 h 4809441"/>
              <a:gd name="connsiteX53" fmla="*/ 5891798 w 6019561"/>
              <a:gd name="connsiteY53" fmla="*/ 2080318 h 4809441"/>
              <a:gd name="connsiteX54" fmla="*/ 5781214 w 6019561"/>
              <a:gd name="connsiteY54" fmla="*/ 2681406 h 4809441"/>
              <a:gd name="connsiteX55" fmla="*/ 5777104 w 6019561"/>
              <a:gd name="connsiteY55" fmla="*/ 2786496 h 4809441"/>
              <a:gd name="connsiteX56" fmla="*/ 5908590 w 6019561"/>
              <a:gd name="connsiteY56" fmla="*/ 3133822 h 4809441"/>
              <a:gd name="connsiteX57" fmla="*/ 5761520 w 6019561"/>
              <a:gd name="connsiteY57" fmla="*/ 3144491 h 4809441"/>
              <a:gd name="connsiteX58" fmla="*/ 5770746 w 6019561"/>
              <a:gd name="connsiteY58" fmla="*/ 3307422 h 4809441"/>
              <a:gd name="connsiteX59" fmla="*/ 5747529 w 6019561"/>
              <a:gd name="connsiteY59" fmla="*/ 3356001 h 4809441"/>
              <a:gd name="connsiteX60" fmla="*/ 5766647 w 6019561"/>
              <a:gd name="connsiteY60" fmla="*/ 3390649 h 4809441"/>
              <a:gd name="connsiteX61" fmla="*/ 5531769 w 6019561"/>
              <a:gd name="connsiteY61" fmla="*/ 3860952 h 4809441"/>
              <a:gd name="connsiteX62" fmla="*/ 5524957 w 6019561"/>
              <a:gd name="connsiteY62" fmla="*/ 3965902 h 4809441"/>
              <a:gd name="connsiteX63" fmla="*/ 5647465 w 6019561"/>
              <a:gd name="connsiteY63" fmla="*/ 4316495 h 4809441"/>
              <a:gd name="connsiteX64" fmla="*/ 5500168 w 6019561"/>
              <a:gd name="connsiteY64" fmla="*/ 4323377 h 4809441"/>
              <a:gd name="connsiteX65" fmla="*/ 5479704 w 6019561"/>
              <a:gd name="connsiteY65" fmla="*/ 4536489 h 4809441"/>
              <a:gd name="connsiteX66" fmla="*/ 5444458 w 6019561"/>
              <a:gd name="connsiteY66" fmla="*/ 4535580 h 4809441"/>
              <a:gd name="connsiteX67" fmla="*/ 5443194 w 6019561"/>
              <a:gd name="connsiteY67" fmla="*/ 4616385 h 4809441"/>
              <a:gd name="connsiteX68" fmla="*/ 4932403 w 6019561"/>
              <a:gd name="connsiteY68" fmla="*/ 4697538 h 4809441"/>
              <a:gd name="connsiteX69" fmla="*/ 5444983 w 6019561"/>
              <a:gd name="connsiteY69" fmla="*/ 4641638 h 4809441"/>
              <a:gd name="connsiteX70" fmla="*/ 5274831 w 6019561"/>
              <a:gd name="connsiteY70" fmla="*/ 4728543 h 4809441"/>
              <a:gd name="connsiteX71" fmla="*/ 4873227 w 6019561"/>
              <a:gd name="connsiteY71" fmla="*/ 4797134 h 4809441"/>
              <a:gd name="connsiteX72" fmla="*/ 4591138 w 6019561"/>
              <a:gd name="connsiteY72" fmla="*/ 4789872 h 4809441"/>
              <a:gd name="connsiteX73" fmla="*/ 4215759 w 6019561"/>
              <a:gd name="connsiteY73" fmla="*/ 4753911 h 4809441"/>
              <a:gd name="connsiteX74" fmla="*/ 4258798 w 6019561"/>
              <a:gd name="connsiteY74" fmla="*/ 4452422 h 4809441"/>
              <a:gd name="connsiteX75" fmla="*/ 4260151 w 6019561"/>
              <a:gd name="connsiteY75" fmla="*/ 4399853 h 4809441"/>
              <a:gd name="connsiteX76" fmla="*/ 4203114 w 6019561"/>
              <a:gd name="connsiteY76" fmla="*/ 4309138 h 4809441"/>
              <a:gd name="connsiteX77" fmla="*/ 3198828 w 6019561"/>
              <a:gd name="connsiteY77" fmla="*/ 4260999 h 4809441"/>
              <a:gd name="connsiteX78" fmla="*/ 4206562 w 6019561"/>
              <a:gd name="connsiteY78" fmla="*/ 4266685 h 4809441"/>
              <a:gd name="connsiteX79" fmla="*/ 4205786 w 6019561"/>
              <a:gd name="connsiteY79" fmla="*/ 4227440 h 4809441"/>
              <a:gd name="connsiteX80" fmla="*/ 4319088 w 6019561"/>
              <a:gd name="connsiteY80" fmla="*/ 4198299 h 4809441"/>
              <a:gd name="connsiteX81" fmla="*/ 3188077 w 6019561"/>
              <a:gd name="connsiteY81" fmla="*/ 4156878 h 4809441"/>
              <a:gd name="connsiteX82" fmla="*/ 3181313 w 6019561"/>
              <a:gd name="connsiteY82" fmla="*/ 4261116 h 4809441"/>
              <a:gd name="connsiteX83" fmla="*/ 2554994 w 6019561"/>
              <a:gd name="connsiteY83" fmla="*/ 4162103 h 4809441"/>
              <a:gd name="connsiteX84" fmla="*/ 4014428 w 6019561"/>
              <a:gd name="connsiteY84" fmla="*/ 4044145 h 4809441"/>
              <a:gd name="connsiteX85" fmla="*/ 3376192 w 6019561"/>
              <a:gd name="connsiteY85" fmla="*/ 4029103 h 4809441"/>
              <a:gd name="connsiteX86" fmla="*/ 2515676 w 6019561"/>
              <a:gd name="connsiteY86" fmla="*/ 4094965 h 4809441"/>
              <a:gd name="connsiteX87" fmla="*/ 2529501 w 6019561"/>
              <a:gd name="connsiteY87" fmla="*/ 3560656 h 4809441"/>
              <a:gd name="connsiteX88" fmla="*/ 2616267 w 6019561"/>
              <a:gd name="connsiteY88" fmla="*/ 3566287 h 4809441"/>
              <a:gd name="connsiteX89" fmla="*/ 2622663 w 6019561"/>
              <a:gd name="connsiteY89" fmla="*/ 3536970 h 4809441"/>
              <a:gd name="connsiteX90" fmla="*/ 1285595 w 6019561"/>
              <a:gd name="connsiteY90" fmla="*/ 3571495 h 4809441"/>
              <a:gd name="connsiteX91" fmla="*/ 2626828 w 6019561"/>
              <a:gd name="connsiteY91" fmla="*/ 3496757 h 4809441"/>
              <a:gd name="connsiteX92" fmla="*/ 2625218 w 6019561"/>
              <a:gd name="connsiteY92" fmla="*/ 3412798 h 4809441"/>
              <a:gd name="connsiteX93" fmla="*/ 1256904 w 6019561"/>
              <a:gd name="connsiteY93" fmla="*/ 3468442 h 4809441"/>
              <a:gd name="connsiteX94" fmla="*/ 1257325 w 6019561"/>
              <a:gd name="connsiteY94" fmla="*/ 3572886 h 4809441"/>
              <a:gd name="connsiteX95" fmla="*/ 223416 w 6019561"/>
              <a:gd name="connsiteY95" fmla="*/ 3504035 h 4809441"/>
              <a:gd name="connsiteX96" fmla="*/ 2570204 w 6019561"/>
              <a:gd name="connsiteY96" fmla="*/ 3288438 h 4809441"/>
              <a:gd name="connsiteX97" fmla="*/ 1545688 w 6019561"/>
              <a:gd name="connsiteY97" fmla="*/ 3327070 h 4809441"/>
              <a:gd name="connsiteX98" fmla="*/ 151848 w 6019561"/>
              <a:gd name="connsiteY98" fmla="*/ 3436087 h 4809441"/>
              <a:gd name="connsiteX99" fmla="*/ 142439 w 6019561"/>
              <a:gd name="connsiteY99" fmla="*/ 2900944 h 4809441"/>
              <a:gd name="connsiteX100" fmla="*/ 280779 w 6019561"/>
              <a:gd name="connsiteY100" fmla="*/ 2906818 h 4809441"/>
              <a:gd name="connsiteX101" fmla="*/ 282956 w 6019561"/>
              <a:gd name="connsiteY101" fmla="*/ 2745219 h 4809441"/>
              <a:gd name="connsiteX102" fmla="*/ 2281108 w 6019561"/>
              <a:gd name="connsiteY102" fmla="*/ 2555980 h 4809441"/>
              <a:gd name="connsiteX103" fmla="*/ 275227 w 6019561"/>
              <a:gd name="connsiteY103" fmla="*/ 2694627 h 4809441"/>
              <a:gd name="connsiteX104" fmla="*/ 482529 w 6019561"/>
              <a:gd name="connsiteY104" fmla="*/ 2506761 h 4809441"/>
              <a:gd name="connsiteX105" fmla="*/ 542479 w 6019561"/>
              <a:gd name="connsiteY105" fmla="*/ 2509795 h 4809441"/>
              <a:gd name="connsiteX106" fmla="*/ 520599 w 6019561"/>
              <a:gd name="connsiteY106" fmla="*/ 2498981 h 4809441"/>
              <a:gd name="connsiteX107" fmla="*/ 465434 w 6019561"/>
              <a:gd name="connsiteY107" fmla="*/ 2461177 h 4809441"/>
              <a:gd name="connsiteX108" fmla="*/ 652777 w 6019561"/>
              <a:gd name="connsiteY108" fmla="*/ 2422322 h 4809441"/>
              <a:gd name="connsiteX109" fmla="*/ 593303 w 6019561"/>
              <a:gd name="connsiteY109" fmla="*/ 2413251 h 4809441"/>
              <a:gd name="connsiteX110" fmla="*/ 494492 w 6019561"/>
              <a:gd name="connsiteY110" fmla="*/ 2384274 h 4809441"/>
              <a:gd name="connsiteX111" fmla="*/ 447560 w 6019561"/>
              <a:gd name="connsiteY111" fmla="*/ 2385300 h 4809441"/>
              <a:gd name="connsiteX112" fmla="*/ 392142 w 6019561"/>
              <a:gd name="connsiteY112" fmla="*/ 2395092 h 4809441"/>
              <a:gd name="connsiteX113" fmla="*/ 382141 w 6019561"/>
              <a:gd name="connsiteY113" fmla="*/ 2384749 h 4809441"/>
              <a:gd name="connsiteX114" fmla="*/ 370681 w 6019561"/>
              <a:gd name="connsiteY114" fmla="*/ 2384509 h 4809441"/>
              <a:gd name="connsiteX115" fmla="*/ 325059 w 6019561"/>
              <a:gd name="connsiteY115" fmla="*/ 2333363 h 4809441"/>
              <a:gd name="connsiteX116" fmla="*/ 325494 w 6019561"/>
              <a:gd name="connsiteY116" fmla="*/ 2322216 h 4809441"/>
              <a:gd name="connsiteX117" fmla="*/ 290943 w 6019561"/>
              <a:gd name="connsiteY117" fmla="*/ 2275009 h 4809441"/>
              <a:gd name="connsiteX118" fmla="*/ 253454 w 6019561"/>
              <a:gd name="connsiteY118" fmla="*/ 1992163 h 4809441"/>
              <a:gd name="connsiteX119" fmla="*/ 266567 w 6019561"/>
              <a:gd name="connsiteY119" fmla="*/ 1971743 h 4809441"/>
              <a:gd name="connsiteX120" fmla="*/ 205944 w 6019561"/>
              <a:gd name="connsiteY120" fmla="*/ 1963862 h 4809441"/>
              <a:gd name="connsiteX121" fmla="*/ 132583 w 6019561"/>
              <a:gd name="connsiteY121" fmla="*/ 1962776 h 4809441"/>
              <a:gd name="connsiteX122" fmla="*/ 264069 w 6019561"/>
              <a:gd name="connsiteY122" fmla="*/ 1615451 h 4809441"/>
              <a:gd name="connsiteX123" fmla="*/ 259960 w 6019561"/>
              <a:gd name="connsiteY123" fmla="*/ 1510360 h 4809441"/>
              <a:gd name="connsiteX124" fmla="*/ 149376 w 6019561"/>
              <a:gd name="connsiteY124" fmla="*/ 909273 h 4809441"/>
              <a:gd name="connsiteX125" fmla="*/ 611003 w 6019561"/>
              <a:gd name="connsiteY125" fmla="*/ 846131 h 4809441"/>
              <a:gd name="connsiteX126" fmla="*/ 840228 w 6019561"/>
              <a:gd name="connsiteY126" fmla="*/ 767108 h 4809441"/>
              <a:gd name="connsiteX127" fmla="*/ 840020 w 6019561"/>
              <a:gd name="connsiteY127" fmla="*/ 661914 h 4809441"/>
              <a:gd name="connsiteX128" fmla="*/ 496847 w 6019561"/>
              <a:gd name="connsiteY128" fmla="*/ 182400 h 4809441"/>
              <a:gd name="connsiteX129" fmla="*/ 1075670 w 6019561"/>
              <a:gd name="connsiteY129" fmla="*/ 864 h 480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6019561" h="4809441">
                <a:moveTo>
                  <a:pt x="761803" y="2340299"/>
                </a:moveTo>
                <a:lnTo>
                  <a:pt x="751889" y="2341122"/>
                </a:lnTo>
                <a:lnTo>
                  <a:pt x="837605" y="2362089"/>
                </a:lnTo>
                <a:close/>
                <a:moveTo>
                  <a:pt x="2864096" y="2308180"/>
                </a:moveTo>
                <a:cubicBezTo>
                  <a:pt x="2469107" y="2339037"/>
                  <a:pt x="2080207" y="2414871"/>
                  <a:pt x="1673251" y="2407590"/>
                </a:cubicBezTo>
                <a:lnTo>
                  <a:pt x="1586144" y="2403332"/>
                </a:lnTo>
                <a:lnTo>
                  <a:pt x="1581917" y="2411479"/>
                </a:lnTo>
                <a:cubicBezTo>
                  <a:pt x="1574062" y="2421676"/>
                  <a:pt x="1564322" y="2430307"/>
                  <a:pt x="1552561" y="2436880"/>
                </a:cubicBezTo>
                <a:cubicBezTo>
                  <a:pt x="1539339" y="2443455"/>
                  <a:pt x="1525564" y="2448387"/>
                  <a:pt x="1511329" y="2452034"/>
                </a:cubicBezTo>
                <a:lnTo>
                  <a:pt x="1499306" y="2454069"/>
                </a:lnTo>
                <a:lnTo>
                  <a:pt x="1499450" y="2458906"/>
                </a:lnTo>
                <a:lnTo>
                  <a:pt x="1550799" y="2454321"/>
                </a:lnTo>
                <a:cubicBezTo>
                  <a:pt x="1868498" y="2420489"/>
                  <a:pt x="2186136" y="2379123"/>
                  <a:pt x="2502054" y="2350776"/>
                </a:cubicBezTo>
                <a:cubicBezTo>
                  <a:pt x="2594746" y="2336333"/>
                  <a:pt x="2687583" y="2326793"/>
                  <a:pt x="2780553" y="2320964"/>
                </a:cubicBezTo>
                <a:lnTo>
                  <a:pt x="2864568" y="2318693"/>
                </a:lnTo>
                <a:close/>
                <a:moveTo>
                  <a:pt x="2805899" y="2185274"/>
                </a:moveTo>
                <a:cubicBezTo>
                  <a:pt x="2480623" y="2198297"/>
                  <a:pt x="2107387" y="2186391"/>
                  <a:pt x="1782717" y="2250253"/>
                </a:cubicBezTo>
                <a:cubicBezTo>
                  <a:pt x="1723138" y="2259180"/>
                  <a:pt x="1663997" y="2266646"/>
                  <a:pt x="1605209" y="2273063"/>
                </a:cubicBezTo>
                <a:lnTo>
                  <a:pt x="1599773" y="2273575"/>
                </a:lnTo>
                <a:lnTo>
                  <a:pt x="1604696" y="2288226"/>
                </a:lnTo>
                <a:lnTo>
                  <a:pt x="1632178" y="2285369"/>
                </a:lnTo>
                <a:cubicBezTo>
                  <a:pt x="2024695" y="2248338"/>
                  <a:pt x="2418375" y="2223924"/>
                  <a:pt x="2805899" y="2185274"/>
                </a:cubicBezTo>
                <a:close/>
                <a:moveTo>
                  <a:pt x="3177078" y="1137134"/>
                </a:moveTo>
                <a:lnTo>
                  <a:pt x="3174117" y="1203053"/>
                </a:lnTo>
                <a:lnTo>
                  <a:pt x="3270293" y="1197974"/>
                </a:lnTo>
                <a:cubicBezTo>
                  <a:pt x="3363493" y="1195973"/>
                  <a:pt x="3456878" y="1196484"/>
                  <a:pt x="3550401" y="1198314"/>
                </a:cubicBezTo>
                <a:lnTo>
                  <a:pt x="3817456" y="1206163"/>
                </a:lnTo>
                <a:lnTo>
                  <a:pt x="3514712" y="1171609"/>
                </a:lnTo>
                <a:cubicBezTo>
                  <a:pt x="3402289" y="1158438"/>
                  <a:pt x="3289932" y="1145951"/>
                  <a:pt x="3177078" y="1137134"/>
                </a:cubicBezTo>
                <a:close/>
                <a:moveTo>
                  <a:pt x="1075670" y="864"/>
                </a:moveTo>
                <a:cubicBezTo>
                  <a:pt x="1438292" y="-9753"/>
                  <a:pt x="1849465" y="81939"/>
                  <a:pt x="2209827" y="35525"/>
                </a:cubicBezTo>
                <a:cubicBezTo>
                  <a:pt x="2584863" y="22418"/>
                  <a:pt x="2958367" y="11338"/>
                  <a:pt x="3327526" y="78632"/>
                </a:cubicBezTo>
                <a:cubicBezTo>
                  <a:pt x="3957694" y="151561"/>
                  <a:pt x="4593401" y="276728"/>
                  <a:pt x="5225604" y="289422"/>
                </a:cubicBezTo>
                <a:cubicBezTo>
                  <a:pt x="5370299" y="274086"/>
                  <a:pt x="5586387" y="293665"/>
                  <a:pt x="5544768" y="479658"/>
                </a:cubicBezTo>
                <a:cubicBezTo>
                  <a:pt x="4872308" y="473535"/>
                  <a:pt x="4206469" y="412500"/>
                  <a:pt x="3543119" y="289450"/>
                </a:cubicBezTo>
                <a:cubicBezTo>
                  <a:pt x="4188653" y="439424"/>
                  <a:pt x="4876325" y="455845"/>
                  <a:pt x="5535741" y="530034"/>
                </a:cubicBezTo>
                <a:cubicBezTo>
                  <a:pt x="5525331" y="583718"/>
                  <a:pt x="5515127" y="639731"/>
                  <a:pt x="5533759" y="691637"/>
                </a:cubicBezTo>
                <a:cubicBezTo>
                  <a:pt x="5553876" y="692317"/>
                  <a:pt x="5645242" y="689932"/>
                  <a:pt x="5672205" y="689323"/>
                </a:cubicBezTo>
                <a:cubicBezTo>
                  <a:pt x="5903166" y="850447"/>
                  <a:pt x="5803342" y="1083742"/>
                  <a:pt x="5649032" y="1224046"/>
                </a:cubicBezTo>
                <a:cubicBezTo>
                  <a:pt x="5183623" y="1128541"/>
                  <a:pt x="4735090" y="1150620"/>
                  <a:pt x="4258457" y="1079207"/>
                </a:cubicBezTo>
                <a:cubicBezTo>
                  <a:pt x="3933787" y="1015345"/>
                  <a:pt x="3560550" y="1027250"/>
                  <a:pt x="3235274" y="1014228"/>
                </a:cubicBezTo>
                <a:cubicBezTo>
                  <a:pt x="3719680" y="1062540"/>
                  <a:pt x="4213703" y="1088609"/>
                  <a:pt x="4703051" y="1144884"/>
                </a:cubicBezTo>
                <a:lnTo>
                  <a:pt x="4918906" y="1172744"/>
                </a:lnTo>
                <a:lnTo>
                  <a:pt x="4965503" y="1171910"/>
                </a:lnTo>
                <a:cubicBezTo>
                  <a:pt x="5074290" y="1175096"/>
                  <a:pt x="5178707" y="1187489"/>
                  <a:pt x="5276072" y="1215581"/>
                </a:cubicBezTo>
                <a:lnTo>
                  <a:pt x="5360858" y="1245564"/>
                </a:lnTo>
                <a:lnTo>
                  <a:pt x="5575739" y="1290131"/>
                </a:lnTo>
                <a:cubicBezTo>
                  <a:pt x="5557865" y="1304359"/>
                  <a:pt x="5539458" y="1316907"/>
                  <a:pt x="5520575" y="1327935"/>
                </a:cubicBezTo>
                <a:lnTo>
                  <a:pt x="5513203" y="1331578"/>
                </a:lnTo>
                <a:lnTo>
                  <a:pt x="5544327" y="1353446"/>
                </a:lnTo>
                <a:cubicBezTo>
                  <a:pt x="5658930" y="1570906"/>
                  <a:pt x="5390286" y="1767155"/>
                  <a:pt x="5201154" y="1832960"/>
                </a:cubicBezTo>
                <a:cubicBezTo>
                  <a:pt x="5201090" y="1859234"/>
                  <a:pt x="5200986" y="1911882"/>
                  <a:pt x="5200945" y="1938153"/>
                </a:cubicBezTo>
                <a:cubicBezTo>
                  <a:pt x="5292838" y="1926484"/>
                  <a:pt x="5406593" y="1917426"/>
                  <a:pt x="5430170" y="2017178"/>
                </a:cubicBezTo>
                <a:cubicBezTo>
                  <a:pt x="5597616" y="2016330"/>
                  <a:pt x="5757740" y="2020080"/>
                  <a:pt x="5891798" y="2080318"/>
                </a:cubicBezTo>
                <a:cubicBezTo>
                  <a:pt x="6119515" y="2194517"/>
                  <a:pt x="6018203" y="2559091"/>
                  <a:pt x="5781214" y="2681406"/>
                </a:cubicBezTo>
                <a:cubicBezTo>
                  <a:pt x="5780181" y="2707657"/>
                  <a:pt x="5778115" y="2760265"/>
                  <a:pt x="5777104" y="2786496"/>
                </a:cubicBezTo>
                <a:cubicBezTo>
                  <a:pt x="6011004" y="2743009"/>
                  <a:pt x="5884816" y="3001283"/>
                  <a:pt x="5908590" y="3133822"/>
                </a:cubicBezTo>
                <a:cubicBezTo>
                  <a:pt x="5859795" y="3131911"/>
                  <a:pt x="5810780" y="3135073"/>
                  <a:pt x="5761520" y="3144491"/>
                </a:cubicBezTo>
                <a:cubicBezTo>
                  <a:pt x="5777382" y="3193146"/>
                  <a:pt x="5786210" y="3253765"/>
                  <a:pt x="5770746" y="3307422"/>
                </a:cubicBezTo>
                <a:lnTo>
                  <a:pt x="5747529" y="3356001"/>
                </a:lnTo>
                <a:lnTo>
                  <a:pt x="5766647" y="3390649"/>
                </a:lnTo>
                <a:cubicBezTo>
                  <a:pt x="5819068" y="3548497"/>
                  <a:pt x="5711813" y="3773819"/>
                  <a:pt x="5531769" y="3860952"/>
                </a:cubicBezTo>
                <a:cubicBezTo>
                  <a:pt x="5530061" y="3887168"/>
                  <a:pt x="5526642" y="3939706"/>
                  <a:pt x="5524957" y="3965902"/>
                </a:cubicBezTo>
                <a:cubicBezTo>
                  <a:pt x="5759900" y="3928447"/>
                  <a:pt x="5627107" y="4183389"/>
                  <a:pt x="5647465" y="4316495"/>
                </a:cubicBezTo>
                <a:cubicBezTo>
                  <a:pt x="5598734" y="4313329"/>
                  <a:pt x="5549654" y="4315229"/>
                  <a:pt x="5500168" y="4323377"/>
                </a:cubicBezTo>
                <a:cubicBezTo>
                  <a:pt x="5519642" y="4388774"/>
                  <a:pt x="5526066" y="4475109"/>
                  <a:pt x="5479704" y="4536489"/>
                </a:cubicBezTo>
                <a:cubicBezTo>
                  <a:pt x="5467934" y="4536186"/>
                  <a:pt x="5444458" y="4535580"/>
                  <a:pt x="5444458" y="4535580"/>
                </a:cubicBezTo>
                <a:cubicBezTo>
                  <a:pt x="5439154" y="4561426"/>
                  <a:pt x="5441097" y="4589493"/>
                  <a:pt x="5443194" y="4616385"/>
                </a:cubicBezTo>
                <a:cubicBezTo>
                  <a:pt x="5272438" y="4650162"/>
                  <a:pt x="5098730" y="4638761"/>
                  <a:pt x="4932403" y="4697538"/>
                </a:cubicBezTo>
                <a:cubicBezTo>
                  <a:pt x="5102482" y="4652721"/>
                  <a:pt x="5270558" y="4641273"/>
                  <a:pt x="5444983" y="4641638"/>
                </a:cubicBezTo>
                <a:cubicBezTo>
                  <a:pt x="5459672" y="4769673"/>
                  <a:pt x="5363309" y="4725500"/>
                  <a:pt x="5274831" y="4728543"/>
                </a:cubicBezTo>
                <a:cubicBezTo>
                  <a:pt x="5144234" y="4777815"/>
                  <a:pt x="5003517" y="4761022"/>
                  <a:pt x="4873227" y="4797134"/>
                </a:cubicBezTo>
                <a:cubicBezTo>
                  <a:pt x="4778563" y="4821019"/>
                  <a:pt x="4684861" y="4805454"/>
                  <a:pt x="4591138" y="4789872"/>
                </a:cubicBezTo>
                <a:cubicBezTo>
                  <a:pt x="4462570" y="4760273"/>
                  <a:pt x="4320152" y="4809211"/>
                  <a:pt x="4215759" y="4753911"/>
                </a:cubicBezTo>
                <a:cubicBezTo>
                  <a:pt x="4123052" y="4698909"/>
                  <a:pt x="4163077" y="4515743"/>
                  <a:pt x="4258798" y="4452422"/>
                </a:cubicBezTo>
                <a:cubicBezTo>
                  <a:pt x="4259136" y="4439291"/>
                  <a:pt x="4259813" y="4412963"/>
                  <a:pt x="4260151" y="4399853"/>
                </a:cubicBezTo>
                <a:cubicBezTo>
                  <a:pt x="4197897" y="4415554"/>
                  <a:pt x="4198351" y="4364625"/>
                  <a:pt x="4203114" y="4309138"/>
                </a:cubicBezTo>
                <a:cubicBezTo>
                  <a:pt x="3869696" y="4280453"/>
                  <a:pt x="3538211" y="4257851"/>
                  <a:pt x="3198828" y="4260999"/>
                </a:cubicBezTo>
                <a:cubicBezTo>
                  <a:pt x="3544086" y="4242321"/>
                  <a:pt x="3870885" y="4239585"/>
                  <a:pt x="4206562" y="4266685"/>
                </a:cubicBezTo>
                <a:cubicBezTo>
                  <a:pt x="4207416" y="4252441"/>
                  <a:pt x="4207545" y="4238942"/>
                  <a:pt x="4205786" y="4227440"/>
                </a:cubicBezTo>
                <a:cubicBezTo>
                  <a:pt x="4243262" y="4228404"/>
                  <a:pt x="4280990" y="4220729"/>
                  <a:pt x="4319088" y="4198299"/>
                </a:cubicBezTo>
                <a:cubicBezTo>
                  <a:pt x="3942204" y="4117639"/>
                  <a:pt x="3569127" y="4251892"/>
                  <a:pt x="3188077" y="4156878"/>
                </a:cubicBezTo>
                <a:cubicBezTo>
                  <a:pt x="3186395" y="4182908"/>
                  <a:pt x="3183049" y="4234632"/>
                  <a:pt x="3181313" y="4261116"/>
                </a:cubicBezTo>
                <a:cubicBezTo>
                  <a:pt x="2974525" y="4227436"/>
                  <a:pt x="2688670" y="4388139"/>
                  <a:pt x="2554994" y="4162103"/>
                </a:cubicBezTo>
                <a:cubicBezTo>
                  <a:pt x="3027965" y="4010298"/>
                  <a:pt x="3531283" y="4061370"/>
                  <a:pt x="4014428" y="4044145"/>
                </a:cubicBezTo>
                <a:cubicBezTo>
                  <a:pt x="3811923" y="4030988"/>
                  <a:pt x="3582177" y="3989745"/>
                  <a:pt x="3376192" y="4029103"/>
                </a:cubicBezTo>
                <a:cubicBezTo>
                  <a:pt x="3067956" y="4066419"/>
                  <a:pt x="2794594" y="4011068"/>
                  <a:pt x="2515676" y="4094965"/>
                </a:cubicBezTo>
                <a:cubicBezTo>
                  <a:pt x="2427045" y="3935482"/>
                  <a:pt x="2381391" y="3716783"/>
                  <a:pt x="2529501" y="3560656"/>
                </a:cubicBezTo>
                <a:cubicBezTo>
                  <a:pt x="2558440" y="3562539"/>
                  <a:pt x="2616267" y="3566287"/>
                  <a:pt x="2616267" y="3566287"/>
                </a:cubicBezTo>
                <a:cubicBezTo>
                  <a:pt x="2619047" y="3556700"/>
                  <a:pt x="2621023" y="3546887"/>
                  <a:pt x="2622663" y="3536970"/>
                </a:cubicBezTo>
                <a:cubicBezTo>
                  <a:pt x="2180269" y="3539541"/>
                  <a:pt x="1737751" y="3548554"/>
                  <a:pt x="1285595" y="3571495"/>
                </a:cubicBezTo>
                <a:cubicBezTo>
                  <a:pt x="1745600" y="3535255"/>
                  <a:pt x="2183479" y="3506741"/>
                  <a:pt x="2626828" y="3496757"/>
                </a:cubicBezTo>
                <a:cubicBezTo>
                  <a:pt x="2628154" y="3468927"/>
                  <a:pt x="2626909" y="3440643"/>
                  <a:pt x="2625218" y="3412798"/>
                </a:cubicBezTo>
                <a:cubicBezTo>
                  <a:pt x="2173046" y="3436440"/>
                  <a:pt x="1727310" y="3519010"/>
                  <a:pt x="1256904" y="3468442"/>
                </a:cubicBezTo>
                <a:cubicBezTo>
                  <a:pt x="1257007" y="3494530"/>
                  <a:pt x="1257222" y="3546375"/>
                  <a:pt x="1257325" y="3572886"/>
                </a:cubicBezTo>
                <a:cubicBezTo>
                  <a:pt x="930971" y="3547543"/>
                  <a:pt x="503446" y="3738971"/>
                  <a:pt x="223416" y="3504035"/>
                </a:cubicBezTo>
                <a:cubicBezTo>
                  <a:pt x="993493" y="3345546"/>
                  <a:pt x="1793422" y="3345772"/>
                  <a:pt x="2570204" y="3288438"/>
                </a:cubicBezTo>
                <a:cubicBezTo>
                  <a:pt x="2244700" y="3293087"/>
                  <a:pt x="1871894" y="3271582"/>
                  <a:pt x="1545688" y="3327070"/>
                </a:cubicBezTo>
                <a:cubicBezTo>
                  <a:pt x="1067376" y="3386197"/>
                  <a:pt x="619559" y="3352585"/>
                  <a:pt x="151848" y="3436087"/>
                </a:cubicBezTo>
                <a:cubicBezTo>
                  <a:pt x="1198" y="3291858"/>
                  <a:pt x="-92591" y="3056073"/>
                  <a:pt x="142439" y="2900944"/>
                </a:cubicBezTo>
                <a:cubicBezTo>
                  <a:pt x="169377" y="2902246"/>
                  <a:pt x="260652" y="2906981"/>
                  <a:pt x="280779" y="2906818"/>
                </a:cubicBezTo>
                <a:cubicBezTo>
                  <a:pt x="300741" y="2855409"/>
                  <a:pt x="291981" y="2799151"/>
                  <a:pt x="282956" y="2745219"/>
                </a:cubicBezTo>
                <a:cubicBezTo>
                  <a:pt x="944062" y="2688019"/>
                  <a:pt x="1631929" y="2689295"/>
                  <a:pt x="2281108" y="2555980"/>
                </a:cubicBezTo>
                <a:cubicBezTo>
                  <a:pt x="1614812" y="2661922"/>
                  <a:pt x="947624" y="2705806"/>
                  <a:pt x="275227" y="2694627"/>
                </a:cubicBezTo>
                <a:cubicBezTo>
                  <a:pt x="247613" y="2554374"/>
                  <a:pt x="362502" y="2511429"/>
                  <a:pt x="482529" y="2506761"/>
                </a:cubicBezTo>
                <a:lnTo>
                  <a:pt x="542479" y="2509795"/>
                </a:lnTo>
                <a:lnTo>
                  <a:pt x="520599" y="2498981"/>
                </a:lnTo>
                <a:cubicBezTo>
                  <a:pt x="501715" y="2487953"/>
                  <a:pt x="483308" y="2475405"/>
                  <a:pt x="465434" y="2461177"/>
                </a:cubicBezTo>
                <a:lnTo>
                  <a:pt x="652777" y="2422322"/>
                </a:lnTo>
                <a:lnTo>
                  <a:pt x="593303" y="2413251"/>
                </a:lnTo>
                <a:cubicBezTo>
                  <a:pt x="559873" y="2406470"/>
                  <a:pt x="526814" y="2397428"/>
                  <a:pt x="494492" y="2384274"/>
                </a:cubicBezTo>
                <a:lnTo>
                  <a:pt x="447560" y="2385300"/>
                </a:lnTo>
                <a:lnTo>
                  <a:pt x="392142" y="2395092"/>
                </a:lnTo>
                <a:lnTo>
                  <a:pt x="382141" y="2384749"/>
                </a:lnTo>
                <a:lnTo>
                  <a:pt x="370681" y="2384509"/>
                </a:lnTo>
                <a:cubicBezTo>
                  <a:pt x="345807" y="2379861"/>
                  <a:pt x="328410" y="2366615"/>
                  <a:pt x="325059" y="2333363"/>
                </a:cubicBezTo>
                <a:lnTo>
                  <a:pt x="325494" y="2322216"/>
                </a:lnTo>
                <a:lnTo>
                  <a:pt x="290943" y="2275009"/>
                </a:lnTo>
                <a:cubicBezTo>
                  <a:pt x="236044" y="2186770"/>
                  <a:pt x="212035" y="2085608"/>
                  <a:pt x="253454" y="1992163"/>
                </a:cubicBezTo>
                <a:lnTo>
                  <a:pt x="266567" y="1971743"/>
                </a:lnTo>
                <a:lnTo>
                  <a:pt x="205944" y="1963862"/>
                </a:lnTo>
                <a:cubicBezTo>
                  <a:pt x="181433" y="1962133"/>
                  <a:pt x="156981" y="1961821"/>
                  <a:pt x="132583" y="1962776"/>
                </a:cubicBezTo>
                <a:cubicBezTo>
                  <a:pt x="156358" y="1830237"/>
                  <a:pt x="30168" y="1571962"/>
                  <a:pt x="264069" y="1615451"/>
                </a:cubicBezTo>
                <a:cubicBezTo>
                  <a:pt x="263059" y="1589220"/>
                  <a:pt x="260994" y="1536612"/>
                  <a:pt x="259960" y="1510360"/>
                </a:cubicBezTo>
                <a:cubicBezTo>
                  <a:pt x="22971" y="1388045"/>
                  <a:pt x="-78340" y="1023472"/>
                  <a:pt x="149376" y="909273"/>
                </a:cubicBezTo>
                <a:cubicBezTo>
                  <a:pt x="283434" y="849034"/>
                  <a:pt x="443559" y="845284"/>
                  <a:pt x="611003" y="846131"/>
                </a:cubicBezTo>
                <a:cubicBezTo>
                  <a:pt x="634581" y="746379"/>
                  <a:pt x="748335" y="755438"/>
                  <a:pt x="840228" y="767108"/>
                </a:cubicBezTo>
                <a:cubicBezTo>
                  <a:pt x="840187" y="740835"/>
                  <a:pt x="840084" y="688187"/>
                  <a:pt x="840020" y="661914"/>
                </a:cubicBezTo>
                <a:cubicBezTo>
                  <a:pt x="650889" y="596109"/>
                  <a:pt x="382244" y="399861"/>
                  <a:pt x="496847" y="182400"/>
                </a:cubicBezTo>
                <a:cubicBezTo>
                  <a:pt x="658002" y="50436"/>
                  <a:pt x="858097" y="7235"/>
                  <a:pt x="1075670" y="864"/>
                </a:cubicBezTo>
                <a:close/>
              </a:path>
            </a:pathLst>
          </a:custGeom>
        </p:spPr>
        <p:txBody>
          <a:bodyPr wrap="square">
            <a:noAutofit/>
          </a:bodyPr>
          <a:lstStyle/>
          <a:p>
            <a:endParaRPr lang="en-US"/>
          </a:p>
        </p:txBody>
      </p:sp>
    </p:spTree>
    <p:extLst>
      <p:ext uri="{BB962C8B-B14F-4D97-AF65-F5344CB8AC3E}">
        <p14:creationId xmlns:p14="http://schemas.microsoft.com/office/powerpoint/2010/main" val="2827348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Saeed Faal 19">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D701E410-3620-FA99-EC25-66C4EDD758C6}"/>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Picture Placeholder 10">
            <a:extLst>
              <a:ext uri="{FF2B5EF4-FFF2-40B4-BE49-F238E27FC236}">
                <a16:creationId xmlns:a16="http://schemas.microsoft.com/office/drawing/2014/main" id="{42360B7E-1378-3753-E7EA-361C3278C213}"/>
              </a:ext>
            </a:extLst>
          </p:cNvPr>
          <p:cNvSpPr>
            <a:spLocks noGrp="1"/>
          </p:cNvSpPr>
          <p:nvPr>
            <p:ph type="pic" sz="quarter" idx="10"/>
          </p:nvPr>
        </p:nvSpPr>
        <p:spPr>
          <a:xfrm>
            <a:off x="5992256" y="521187"/>
            <a:ext cx="5142813" cy="5469581"/>
          </a:xfrm>
          <a:custGeom>
            <a:avLst/>
            <a:gdLst>
              <a:gd name="connsiteX0" fmla="*/ 2664064 w 5142813"/>
              <a:gd name="connsiteY0" fmla="*/ 5444069 h 5469581"/>
              <a:gd name="connsiteX1" fmla="*/ 2663826 w 5142813"/>
              <a:gd name="connsiteY1" fmla="*/ 5445885 h 5469581"/>
              <a:gd name="connsiteX2" fmla="*/ 2660250 w 5142813"/>
              <a:gd name="connsiteY2" fmla="*/ 5452178 h 5469581"/>
              <a:gd name="connsiteX3" fmla="*/ 2721748 w 5142813"/>
              <a:gd name="connsiteY3" fmla="*/ 5383852 h 5469581"/>
              <a:gd name="connsiteX4" fmla="*/ 2722112 w 5142813"/>
              <a:gd name="connsiteY4" fmla="*/ 5386263 h 5469581"/>
              <a:gd name="connsiteX5" fmla="*/ 2718363 w 5142813"/>
              <a:gd name="connsiteY5" fmla="*/ 5389621 h 5469581"/>
              <a:gd name="connsiteX6" fmla="*/ 2721748 w 5142813"/>
              <a:gd name="connsiteY6" fmla="*/ 5383852 h 5469581"/>
              <a:gd name="connsiteX7" fmla="*/ 2725132 w 5142813"/>
              <a:gd name="connsiteY7" fmla="*/ 5378085 h 5469581"/>
              <a:gd name="connsiteX8" fmla="*/ 2725493 w 5142813"/>
              <a:gd name="connsiteY8" fmla="*/ 5380494 h 5469581"/>
              <a:gd name="connsiteX9" fmla="*/ 2721748 w 5142813"/>
              <a:gd name="connsiteY9" fmla="*/ 5383852 h 5469581"/>
              <a:gd name="connsiteX10" fmla="*/ 2725132 w 5142813"/>
              <a:gd name="connsiteY10" fmla="*/ 5378085 h 5469581"/>
              <a:gd name="connsiteX11" fmla="*/ 2732751 w 5142813"/>
              <a:gd name="connsiteY11" fmla="*/ 5362272 h 5469581"/>
              <a:gd name="connsiteX12" fmla="*/ 2731113 w 5142813"/>
              <a:gd name="connsiteY12" fmla="*/ 5369802 h 5469581"/>
              <a:gd name="connsiteX13" fmla="*/ 2725132 w 5142813"/>
              <a:gd name="connsiteY13" fmla="*/ 5378085 h 5469581"/>
              <a:gd name="connsiteX14" fmla="*/ 2732751 w 5142813"/>
              <a:gd name="connsiteY14" fmla="*/ 5362272 h 5469581"/>
              <a:gd name="connsiteX15" fmla="*/ 2513275 w 5142813"/>
              <a:gd name="connsiteY15" fmla="*/ 5357789 h 5469581"/>
              <a:gd name="connsiteX16" fmla="*/ 2513482 w 5142813"/>
              <a:gd name="connsiteY16" fmla="*/ 5360007 h 5469581"/>
              <a:gd name="connsiteX17" fmla="*/ 2513500 w 5142813"/>
              <a:gd name="connsiteY17" fmla="*/ 5361760 h 5469581"/>
              <a:gd name="connsiteX18" fmla="*/ 2512245 w 5142813"/>
              <a:gd name="connsiteY18" fmla="*/ 5365431 h 5469581"/>
              <a:gd name="connsiteX19" fmla="*/ 2513275 w 5142813"/>
              <a:gd name="connsiteY19" fmla="*/ 5357789 h 5469581"/>
              <a:gd name="connsiteX20" fmla="*/ 2184372 w 5142813"/>
              <a:gd name="connsiteY20" fmla="*/ 5326266 h 5469581"/>
              <a:gd name="connsiteX21" fmla="*/ 2184133 w 5142813"/>
              <a:gd name="connsiteY21" fmla="*/ 5328081 h 5469581"/>
              <a:gd name="connsiteX22" fmla="*/ 2180557 w 5142813"/>
              <a:gd name="connsiteY22" fmla="*/ 5334376 h 5469581"/>
              <a:gd name="connsiteX23" fmla="*/ 2271412 w 5142813"/>
              <a:gd name="connsiteY23" fmla="*/ 5324736 h 5469581"/>
              <a:gd name="connsiteX24" fmla="*/ 2264235 w 5142813"/>
              <a:gd name="connsiteY24" fmla="*/ 5371289 h 5469581"/>
              <a:gd name="connsiteX25" fmla="*/ 2261484 w 5142813"/>
              <a:gd name="connsiteY25" fmla="*/ 5376401 h 5469581"/>
              <a:gd name="connsiteX26" fmla="*/ 2257717 w 5142813"/>
              <a:gd name="connsiteY26" fmla="*/ 5382263 h 5469581"/>
              <a:gd name="connsiteX27" fmla="*/ 2259447 w 5142813"/>
              <a:gd name="connsiteY27" fmla="*/ 5359599 h 5469581"/>
              <a:gd name="connsiteX28" fmla="*/ 2262194 w 5142813"/>
              <a:gd name="connsiteY28" fmla="*/ 5338010 h 5469581"/>
              <a:gd name="connsiteX29" fmla="*/ 2268801 w 5142813"/>
              <a:gd name="connsiteY29" fmla="*/ 5328964 h 5469581"/>
              <a:gd name="connsiteX30" fmla="*/ 2389344 w 5142813"/>
              <a:gd name="connsiteY30" fmla="*/ 5294439 h 5469581"/>
              <a:gd name="connsiteX31" fmla="*/ 2390277 w 5142813"/>
              <a:gd name="connsiteY31" fmla="*/ 5308223 h 5469581"/>
              <a:gd name="connsiteX32" fmla="*/ 2388260 w 5142813"/>
              <a:gd name="connsiteY32" fmla="*/ 5312047 h 5469581"/>
              <a:gd name="connsiteX33" fmla="*/ 2389344 w 5142813"/>
              <a:gd name="connsiteY33" fmla="*/ 5294439 h 5469581"/>
              <a:gd name="connsiteX34" fmla="*/ 2689500 w 5142813"/>
              <a:gd name="connsiteY34" fmla="*/ 5286532 h 5469581"/>
              <a:gd name="connsiteX35" fmla="*/ 2688221 w 5142813"/>
              <a:gd name="connsiteY35" fmla="*/ 5291991 h 5469581"/>
              <a:gd name="connsiteX36" fmla="*/ 2684375 w 5142813"/>
              <a:gd name="connsiteY36" fmla="*/ 5295803 h 5469581"/>
              <a:gd name="connsiteX37" fmla="*/ 2687227 w 5142813"/>
              <a:gd name="connsiteY37" fmla="*/ 5286857 h 5469581"/>
              <a:gd name="connsiteX38" fmla="*/ 2689500 w 5142813"/>
              <a:gd name="connsiteY38" fmla="*/ 5286532 h 5469581"/>
              <a:gd name="connsiteX39" fmla="*/ 2242055 w 5142813"/>
              <a:gd name="connsiteY39" fmla="*/ 5266050 h 5469581"/>
              <a:gd name="connsiteX40" fmla="*/ 2242420 w 5142813"/>
              <a:gd name="connsiteY40" fmla="*/ 5268459 h 5469581"/>
              <a:gd name="connsiteX41" fmla="*/ 2238671 w 5142813"/>
              <a:gd name="connsiteY41" fmla="*/ 5271819 h 5469581"/>
              <a:gd name="connsiteX42" fmla="*/ 2242055 w 5142813"/>
              <a:gd name="connsiteY42" fmla="*/ 5266050 h 5469581"/>
              <a:gd name="connsiteX43" fmla="*/ 2245440 w 5142813"/>
              <a:gd name="connsiteY43" fmla="*/ 5260282 h 5469581"/>
              <a:gd name="connsiteX44" fmla="*/ 2245801 w 5142813"/>
              <a:gd name="connsiteY44" fmla="*/ 5262692 h 5469581"/>
              <a:gd name="connsiteX45" fmla="*/ 2242055 w 5142813"/>
              <a:gd name="connsiteY45" fmla="*/ 5266050 h 5469581"/>
              <a:gd name="connsiteX46" fmla="*/ 2245440 w 5142813"/>
              <a:gd name="connsiteY46" fmla="*/ 5260282 h 5469581"/>
              <a:gd name="connsiteX47" fmla="*/ 2253060 w 5142813"/>
              <a:gd name="connsiteY47" fmla="*/ 5244469 h 5469581"/>
              <a:gd name="connsiteX48" fmla="*/ 2251421 w 5142813"/>
              <a:gd name="connsiteY48" fmla="*/ 5252001 h 5469581"/>
              <a:gd name="connsiteX49" fmla="*/ 2245440 w 5142813"/>
              <a:gd name="connsiteY49" fmla="*/ 5260282 h 5469581"/>
              <a:gd name="connsiteX50" fmla="*/ 2253060 w 5142813"/>
              <a:gd name="connsiteY50" fmla="*/ 5244469 h 5469581"/>
              <a:gd name="connsiteX51" fmla="*/ 2033583 w 5142813"/>
              <a:gd name="connsiteY51" fmla="*/ 5239985 h 5469581"/>
              <a:gd name="connsiteX52" fmla="*/ 2033789 w 5142813"/>
              <a:gd name="connsiteY52" fmla="*/ 5242204 h 5469581"/>
              <a:gd name="connsiteX53" fmla="*/ 2033808 w 5142813"/>
              <a:gd name="connsiteY53" fmla="*/ 5243955 h 5469581"/>
              <a:gd name="connsiteX54" fmla="*/ 2032553 w 5142813"/>
              <a:gd name="connsiteY54" fmla="*/ 5247627 h 5469581"/>
              <a:gd name="connsiteX55" fmla="*/ 2033583 w 5142813"/>
              <a:gd name="connsiteY55" fmla="*/ 5239985 h 5469581"/>
              <a:gd name="connsiteX56" fmla="*/ 1791719 w 5142813"/>
              <a:gd name="connsiteY56" fmla="*/ 5206933 h 5469581"/>
              <a:gd name="connsiteX57" fmla="*/ 1784544 w 5142813"/>
              <a:gd name="connsiteY57" fmla="*/ 5253488 h 5469581"/>
              <a:gd name="connsiteX58" fmla="*/ 1781792 w 5142813"/>
              <a:gd name="connsiteY58" fmla="*/ 5258599 h 5469581"/>
              <a:gd name="connsiteX59" fmla="*/ 1778025 w 5142813"/>
              <a:gd name="connsiteY59" fmla="*/ 5264459 h 5469581"/>
              <a:gd name="connsiteX60" fmla="*/ 1779753 w 5142813"/>
              <a:gd name="connsiteY60" fmla="*/ 5241797 h 5469581"/>
              <a:gd name="connsiteX61" fmla="*/ 1782501 w 5142813"/>
              <a:gd name="connsiteY61" fmla="*/ 5220210 h 5469581"/>
              <a:gd name="connsiteX62" fmla="*/ 1789109 w 5142813"/>
              <a:gd name="connsiteY62" fmla="*/ 5211161 h 5469581"/>
              <a:gd name="connsiteX63" fmla="*/ 2300775 w 5142813"/>
              <a:gd name="connsiteY63" fmla="*/ 5190644 h 5469581"/>
              <a:gd name="connsiteX64" fmla="*/ 2299218 w 5142813"/>
              <a:gd name="connsiteY64" fmla="*/ 5202504 h 5469581"/>
              <a:gd name="connsiteX65" fmla="*/ 2283545 w 5142813"/>
              <a:gd name="connsiteY65" fmla="*/ 5256702 h 5469581"/>
              <a:gd name="connsiteX66" fmla="*/ 2278634 w 5142813"/>
              <a:gd name="connsiteY66" fmla="*/ 5283665 h 5469581"/>
              <a:gd name="connsiteX67" fmla="*/ 2278188 w 5142813"/>
              <a:gd name="connsiteY67" fmla="*/ 5283126 h 5469581"/>
              <a:gd name="connsiteX68" fmla="*/ 2269880 w 5142813"/>
              <a:gd name="connsiteY68" fmla="*/ 5296241 h 5469581"/>
              <a:gd name="connsiteX69" fmla="*/ 2266882 w 5142813"/>
              <a:gd name="connsiteY69" fmla="*/ 5301186 h 5469581"/>
              <a:gd name="connsiteX70" fmla="*/ 2267972 w 5142813"/>
              <a:gd name="connsiteY70" fmla="*/ 5292622 h 5469581"/>
              <a:gd name="connsiteX71" fmla="*/ 2277163 w 5142813"/>
              <a:gd name="connsiteY71" fmla="*/ 5236934 h 5469581"/>
              <a:gd name="connsiteX72" fmla="*/ 2288337 w 5142813"/>
              <a:gd name="connsiteY72" fmla="*/ 5217508 h 5469581"/>
              <a:gd name="connsiteX73" fmla="*/ 2664548 w 5142813"/>
              <a:gd name="connsiteY73" fmla="*/ 5189073 h 5469581"/>
              <a:gd name="connsiteX74" fmla="*/ 2662720 w 5142813"/>
              <a:gd name="connsiteY74" fmla="*/ 5190101 h 5469581"/>
              <a:gd name="connsiteX75" fmla="*/ 2664084 w 5142813"/>
              <a:gd name="connsiteY75" fmla="*/ 5189334 h 5469581"/>
              <a:gd name="connsiteX76" fmla="*/ 1909651 w 5142813"/>
              <a:gd name="connsiteY76" fmla="*/ 5176637 h 5469581"/>
              <a:gd name="connsiteX77" fmla="*/ 1910584 w 5142813"/>
              <a:gd name="connsiteY77" fmla="*/ 5190420 h 5469581"/>
              <a:gd name="connsiteX78" fmla="*/ 1908568 w 5142813"/>
              <a:gd name="connsiteY78" fmla="*/ 5194243 h 5469581"/>
              <a:gd name="connsiteX79" fmla="*/ 1909651 w 5142813"/>
              <a:gd name="connsiteY79" fmla="*/ 5176637 h 5469581"/>
              <a:gd name="connsiteX80" fmla="*/ 2209808 w 5142813"/>
              <a:gd name="connsiteY80" fmla="*/ 5168730 h 5469581"/>
              <a:gd name="connsiteX81" fmla="*/ 2208529 w 5142813"/>
              <a:gd name="connsiteY81" fmla="*/ 5174189 h 5469581"/>
              <a:gd name="connsiteX82" fmla="*/ 2204683 w 5142813"/>
              <a:gd name="connsiteY82" fmla="*/ 5177999 h 5469581"/>
              <a:gd name="connsiteX83" fmla="*/ 2207534 w 5142813"/>
              <a:gd name="connsiteY83" fmla="*/ 5169054 h 5469581"/>
              <a:gd name="connsiteX84" fmla="*/ 2209808 w 5142813"/>
              <a:gd name="connsiteY84" fmla="*/ 5168730 h 5469581"/>
              <a:gd name="connsiteX85" fmla="*/ 3108140 w 5142813"/>
              <a:gd name="connsiteY85" fmla="*/ 5148607 h 5469581"/>
              <a:gd name="connsiteX86" fmla="*/ 3099875 w 5142813"/>
              <a:gd name="connsiteY86" fmla="*/ 5161311 h 5469581"/>
              <a:gd name="connsiteX87" fmla="*/ 3108140 w 5142813"/>
              <a:gd name="connsiteY87" fmla="*/ 5148607 h 5469581"/>
              <a:gd name="connsiteX88" fmla="*/ 2306877 w 5142813"/>
              <a:gd name="connsiteY88" fmla="*/ 5130228 h 5469581"/>
              <a:gd name="connsiteX89" fmla="*/ 2304977 w 5142813"/>
              <a:gd name="connsiteY89" fmla="*/ 5130290 h 5469581"/>
              <a:gd name="connsiteX90" fmla="*/ 2301755 w 5142813"/>
              <a:gd name="connsiteY90" fmla="*/ 5134129 h 5469581"/>
              <a:gd name="connsiteX91" fmla="*/ 2301182 w 5142813"/>
              <a:gd name="connsiteY91" fmla="*/ 5135292 h 5469581"/>
              <a:gd name="connsiteX92" fmla="*/ 2300385 w 5142813"/>
              <a:gd name="connsiteY92" fmla="*/ 5138559 h 5469581"/>
              <a:gd name="connsiteX93" fmla="*/ 2303688 w 5142813"/>
              <a:gd name="connsiteY93" fmla="*/ 5140564 h 5469581"/>
              <a:gd name="connsiteX94" fmla="*/ 2306877 w 5142813"/>
              <a:gd name="connsiteY94" fmla="*/ 5130228 h 5469581"/>
              <a:gd name="connsiteX95" fmla="*/ 2361044 w 5142813"/>
              <a:gd name="connsiteY95" fmla="*/ 5096005 h 5469581"/>
              <a:gd name="connsiteX96" fmla="*/ 2361087 w 5142813"/>
              <a:gd name="connsiteY96" fmla="*/ 5096047 h 5469581"/>
              <a:gd name="connsiteX97" fmla="*/ 2361371 w 5142813"/>
              <a:gd name="connsiteY97" fmla="*/ 5096304 h 5469581"/>
              <a:gd name="connsiteX98" fmla="*/ 2364016 w 5142813"/>
              <a:gd name="connsiteY98" fmla="*/ 5098711 h 5469581"/>
              <a:gd name="connsiteX99" fmla="*/ 2362157 w 5142813"/>
              <a:gd name="connsiteY99" fmla="*/ 5097017 h 5469581"/>
              <a:gd name="connsiteX100" fmla="*/ 2361371 w 5142813"/>
              <a:gd name="connsiteY100" fmla="*/ 5096304 h 5469581"/>
              <a:gd name="connsiteX101" fmla="*/ 2040516 w 5142813"/>
              <a:gd name="connsiteY101" fmla="*/ 5086373 h 5469581"/>
              <a:gd name="connsiteX102" fmla="*/ 2037738 w 5142813"/>
              <a:gd name="connsiteY102" fmla="*/ 5094834 h 5469581"/>
              <a:gd name="connsiteX103" fmla="*/ 2035743 w 5142813"/>
              <a:gd name="connsiteY103" fmla="*/ 5103201 h 5469581"/>
              <a:gd name="connsiteX104" fmla="*/ 2037088 w 5142813"/>
              <a:gd name="connsiteY104" fmla="*/ 5099660 h 5469581"/>
              <a:gd name="connsiteX105" fmla="*/ 2146640 w 5142813"/>
              <a:gd name="connsiteY105" fmla="*/ 5084019 h 5469581"/>
              <a:gd name="connsiteX106" fmla="*/ 2142753 w 5142813"/>
              <a:gd name="connsiteY106" fmla="*/ 5091707 h 5469581"/>
              <a:gd name="connsiteX107" fmla="*/ 2138601 w 5142813"/>
              <a:gd name="connsiteY107" fmla="*/ 5114070 h 5469581"/>
              <a:gd name="connsiteX108" fmla="*/ 2135216 w 5142813"/>
              <a:gd name="connsiteY108" fmla="*/ 5132659 h 5469581"/>
              <a:gd name="connsiteX109" fmla="*/ 2137118 w 5142813"/>
              <a:gd name="connsiteY109" fmla="*/ 5128785 h 5469581"/>
              <a:gd name="connsiteX110" fmla="*/ 2137738 w 5142813"/>
              <a:gd name="connsiteY110" fmla="*/ 5121635 h 5469581"/>
              <a:gd name="connsiteX111" fmla="*/ 2142236 w 5142813"/>
              <a:gd name="connsiteY111" fmla="*/ 5100675 h 5469581"/>
              <a:gd name="connsiteX112" fmla="*/ 1821082 w 5142813"/>
              <a:gd name="connsiteY112" fmla="*/ 5072843 h 5469581"/>
              <a:gd name="connsiteX113" fmla="*/ 1819526 w 5142813"/>
              <a:gd name="connsiteY113" fmla="*/ 5084703 h 5469581"/>
              <a:gd name="connsiteX114" fmla="*/ 1803853 w 5142813"/>
              <a:gd name="connsiteY114" fmla="*/ 5138900 h 5469581"/>
              <a:gd name="connsiteX115" fmla="*/ 1798943 w 5142813"/>
              <a:gd name="connsiteY115" fmla="*/ 5165862 h 5469581"/>
              <a:gd name="connsiteX116" fmla="*/ 1798496 w 5142813"/>
              <a:gd name="connsiteY116" fmla="*/ 5165324 h 5469581"/>
              <a:gd name="connsiteX117" fmla="*/ 1790187 w 5142813"/>
              <a:gd name="connsiteY117" fmla="*/ 5178437 h 5469581"/>
              <a:gd name="connsiteX118" fmla="*/ 1787190 w 5142813"/>
              <a:gd name="connsiteY118" fmla="*/ 5183381 h 5469581"/>
              <a:gd name="connsiteX119" fmla="*/ 1788282 w 5142813"/>
              <a:gd name="connsiteY119" fmla="*/ 5174818 h 5469581"/>
              <a:gd name="connsiteX120" fmla="*/ 1797471 w 5142813"/>
              <a:gd name="connsiteY120" fmla="*/ 5119133 h 5469581"/>
              <a:gd name="connsiteX121" fmla="*/ 1808645 w 5142813"/>
              <a:gd name="connsiteY121" fmla="*/ 5099706 h 5469581"/>
              <a:gd name="connsiteX122" fmla="*/ 2041148 w 5142813"/>
              <a:gd name="connsiteY122" fmla="*/ 5071383 h 5469581"/>
              <a:gd name="connsiteX123" fmla="*/ 2040582 w 5142813"/>
              <a:gd name="connsiteY123" fmla="*/ 5073664 h 5469581"/>
              <a:gd name="connsiteX124" fmla="*/ 2040350 w 5142813"/>
              <a:gd name="connsiteY124" fmla="*/ 5071536 h 5469581"/>
              <a:gd name="connsiteX125" fmla="*/ 2267238 w 5142813"/>
              <a:gd name="connsiteY125" fmla="*/ 5058667 h 5469581"/>
              <a:gd name="connsiteX126" fmla="*/ 2265334 w 5142813"/>
              <a:gd name="connsiteY126" fmla="*/ 5060330 h 5469581"/>
              <a:gd name="connsiteX127" fmla="*/ 2263694 w 5142813"/>
              <a:gd name="connsiteY127" fmla="*/ 5063614 h 5469581"/>
              <a:gd name="connsiteX128" fmla="*/ 2261677 w 5142813"/>
              <a:gd name="connsiteY128" fmla="*/ 5068936 h 5469581"/>
              <a:gd name="connsiteX129" fmla="*/ 2257807 w 5142813"/>
              <a:gd name="connsiteY129" fmla="*/ 5082648 h 5469581"/>
              <a:gd name="connsiteX130" fmla="*/ 2268306 w 5142813"/>
              <a:gd name="connsiteY130" fmla="*/ 5062526 h 5469581"/>
              <a:gd name="connsiteX131" fmla="*/ 2364416 w 5142813"/>
              <a:gd name="connsiteY131" fmla="*/ 5044457 h 5469581"/>
              <a:gd name="connsiteX132" fmla="*/ 2361423 w 5142813"/>
              <a:gd name="connsiteY132" fmla="*/ 5047314 h 5469581"/>
              <a:gd name="connsiteX133" fmla="*/ 2364417 w 5142813"/>
              <a:gd name="connsiteY133" fmla="*/ 5044459 h 5469581"/>
              <a:gd name="connsiteX134" fmla="*/ 2402067 w 5142813"/>
              <a:gd name="connsiteY134" fmla="*/ 5035993 h 5469581"/>
              <a:gd name="connsiteX135" fmla="*/ 2402669 w 5142813"/>
              <a:gd name="connsiteY135" fmla="*/ 5036314 h 5469581"/>
              <a:gd name="connsiteX136" fmla="*/ 2403673 w 5142813"/>
              <a:gd name="connsiteY136" fmla="*/ 5036847 h 5469581"/>
              <a:gd name="connsiteX137" fmla="*/ 2404476 w 5142813"/>
              <a:gd name="connsiteY137" fmla="*/ 5037272 h 5469581"/>
              <a:gd name="connsiteX138" fmla="*/ 2399072 w 5142813"/>
              <a:gd name="connsiteY138" fmla="*/ 5049080 h 5469581"/>
              <a:gd name="connsiteX139" fmla="*/ 2398466 w 5142813"/>
              <a:gd name="connsiteY139" fmla="*/ 5052515 h 5469581"/>
              <a:gd name="connsiteX140" fmla="*/ 2404524 w 5142813"/>
              <a:gd name="connsiteY140" fmla="*/ 5037447 h 5469581"/>
              <a:gd name="connsiteX141" fmla="*/ 2404476 w 5142813"/>
              <a:gd name="connsiteY141" fmla="*/ 5037272 h 5469581"/>
              <a:gd name="connsiteX142" fmla="*/ 2402669 w 5142813"/>
              <a:gd name="connsiteY142" fmla="*/ 5036314 h 5469581"/>
              <a:gd name="connsiteX143" fmla="*/ 2402333 w 5142813"/>
              <a:gd name="connsiteY143" fmla="*/ 5036135 h 5469581"/>
              <a:gd name="connsiteX144" fmla="*/ 2402067 w 5142813"/>
              <a:gd name="connsiteY144" fmla="*/ 5035993 h 5469581"/>
              <a:gd name="connsiteX145" fmla="*/ 2153356 w 5142813"/>
              <a:gd name="connsiteY145" fmla="*/ 5035374 h 5469581"/>
              <a:gd name="connsiteX146" fmla="*/ 2148199 w 5142813"/>
              <a:gd name="connsiteY146" fmla="*/ 5064311 h 5469581"/>
              <a:gd name="connsiteX147" fmla="*/ 2148239 w 5142813"/>
              <a:gd name="connsiteY147" fmla="*/ 5065354 h 5469581"/>
              <a:gd name="connsiteX148" fmla="*/ 2154425 w 5142813"/>
              <a:gd name="connsiteY148" fmla="*/ 5050929 h 5469581"/>
              <a:gd name="connsiteX149" fmla="*/ 2155020 w 5142813"/>
              <a:gd name="connsiteY149" fmla="*/ 5040672 h 5469581"/>
              <a:gd name="connsiteX150" fmla="*/ 2153356 w 5142813"/>
              <a:gd name="connsiteY150" fmla="*/ 5035374 h 5469581"/>
              <a:gd name="connsiteX151" fmla="*/ 2047441 w 5142813"/>
              <a:gd name="connsiteY151" fmla="*/ 5028662 h 5469581"/>
              <a:gd name="connsiteX152" fmla="*/ 2041620 w 5142813"/>
              <a:gd name="connsiteY152" fmla="*/ 5038376 h 5469581"/>
              <a:gd name="connsiteX153" fmla="*/ 2039264 w 5142813"/>
              <a:gd name="connsiteY153" fmla="*/ 5049838 h 5469581"/>
              <a:gd name="connsiteX154" fmla="*/ 2048498 w 5142813"/>
              <a:gd name="connsiteY154" fmla="*/ 5031346 h 5469581"/>
              <a:gd name="connsiteX155" fmla="*/ 2188866 w 5142813"/>
              <a:gd name="connsiteY155" fmla="*/ 5019653 h 5469581"/>
              <a:gd name="connsiteX156" fmla="*/ 2188907 w 5142813"/>
              <a:gd name="connsiteY156" fmla="*/ 5019696 h 5469581"/>
              <a:gd name="connsiteX157" fmla="*/ 2189872 w 5142813"/>
              <a:gd name="connsiteY157" fmla="*/ 5020596 h 5469581"/>
              <a:gd name="connsiteX158" fmla="*/ 2189871 w 5142813"/>
              <a:gd name="connsiteY158" fmla="*/ 5020595 h 5469581"/>
              <a:gd name="connsiteX159" fmla="*/ 2288287 w 5142813"/>
              <a:gd name="connsiteY159" fmla="*/ 5011890 h 5469581"/>
              <a:gd name="connsiteX160" fmla="*/ 2282145 w 5142813"/>
              <a:gd name="connsiteY160" fmla="*/ 5025196 h 5469581"/>
              <a:gd name="connsiteX161" fmla="*/ 2282341 w 5142813"/>
              <a:gd name="connsiteY161" fmla="*/ 5024860 h 5469581"/>
              <a:gd name="connsiteX162" fmla="*/ 2287710 w 5142813"/>
              <a:gd name="connsiteY162" fmla="*/ 5013983 h 5469581"/>
              <a:gd name="connsiteX163" fmla="*/ 2982897 w 5142813"/>
              <a:gd name="connsiteY163" fmla="*/ 5010631 h 5469581"/>
              <a:gd name="connsiteX164" fmla="*/ 2975583 w 5142813"/>
              <a:gd name="connsiteY164" fmla="*/ 5018878 h 5469581"/>
              <a:gd name="connsiteX165" fmla="*/ 2982897 w 5142813"/>
              <a:gd name="connsiteY165" fmla="*/ 5010631 h 5469581"/>
              <a:gd name="connsiteX166" fmla="*/ 1850104 w 5142813"/>
              <a:gd name="connsiteY166" fmla="*/ 5006272 h 5469581"/>
              <a:gd name="connsiteX167" fmla="*/ 1849319 w 5142813"/>
              <a:gd name="connsiteY167" fmla="*/ 5010528 h 5469581"/>
              <a:gd name="connsiteX168" fmla="*/ 1835786 w 5142813"/>
              <a:gd name="connsiteY168" fmla="*/ 5049203 h 5469581"/>
              <a:gd name="connsiteX169" fmla="*/ 1833842 w 5142813"/>
              <a:gd name="connsiteY169" fmla="*/ 5046062 h 5469581"/>
              <a:gd name="connsiteX170" fmla="*/ 1833605 w 5142813"/>
              <a:gd name="connsiteY170" fmla="*/ 5044213 h 5469581"/>
              <a:gd name="connsiteX171" fmla="*/ 1881352 w 5142813"/>
              <a:gd name="connsiteY171" fmla="*/ 4978201 h 5469581"/>
              <a:gd name="connsiteX172" fmla="*/ 1881397 w 5142813"/>
              <a:gd name="connsiteY172" fmla="*/ 4978243 h 5469581"/>
              <a:gd name="connsiteX173" fmla="*/ 1882324 w 5142813"/>
              <a:gd name="connsiteY173" fmla="*/ 4979091 h 5469581"/>
              <a:gd name="connsiteX174" fmla="*/ 1884324 w 5142813"/>
              <a:gd name="connsiteY174" fmla="*/ 4980907 h 5469581"/>
              <a:gd name="connsiteX175" fmla="*/ 1882467 w 5142813"/>
              <a:gd name="connsiteY175" fmla="*/ 4979216 h 5469581"/>
              <a:gd name="connsiteX176" fmla="*/ 1882324 w 5142813"/>
              <a:gd name="connsiteY176" fmla="*/ 4979091 h 5469581"/>
              <a:gd name="connsiteX177" fmla="*/ 1866157 w 5142813"/>
              <a:gd name="connsiteY177" fmla="*/ 4930553 h 5469581"/>
              <a:gd name="connsiteX178" fmla="*/ 1864713 w 5142813"/>
              <a:gd name="connsiteY178" fmla="*/ 4934784 h 5469581"/>
              <a:gd name="connsiteX179" fmla="*/ 1866925 w 5142813"/>
              <a:gd name="connsiteY179" fmla="*/ 4936931 h 5469581"/>
              <a:gd name="connsiteX180" fmla="*/ 1868810 w 5142813"/>
              <a:gd name="connsiteY180" fmla="*/ 4933972 h 5469581"/>
              <a:gd name="connsiteX181" fmla="*/ 1869466 w 5142813"/>
              <a:gd name="connsiteY181" fmla="*/ 4931014 h 5469581"/>
              <a:gd name="connsiteX182" fmla="*/ 1866157 w 5142813"/>
              <a:gd name="connsiteY182" fmla="*/ 4930553 h 5469581"/>
              <a:gd name="connsiteX183" fmla="*/ 1903895 w 5142813"/>
              <a:gd name="connsiteY183" fmla="*/ 4877996 h 5469581"/>
              <a:gd name="connsiteX184" fmla="*/ 1907966 w 5142813"/>
              <a:gd name="connsiteY184" fmla="*/ 4881448 h 5469581"/>
              <a:gd name="connsiteX185" fmla="*/ 1907178 w 5142813"/>
              <a:gd name="connsiteY185" fmla="*/ 4878733 h 5469581"/>
              <a:gd name="connsiteX186" fmla="*/ 1903895 w 5142813"/>
              <a:gd name="connsiteY186" fmla="*/ 4877996 h 5469581"/>
              <a:gd name="connsiteX187" fmla="*/ 1932058 w 5142813"/>
              <a:gd name="connsiteY187" fmla="*/ 4830151 h 5469581"/>
              <a:gd name="connsiteX188" fmla="*/ 1927073 w 5142813"/>
              <a:gd name="connsiteY188" fmla="*/ 4830832 h 5469581"/>
              <a:gd name="connsiteX189" fmla="*/ 1919902 w 5142813"/>
              <a:gd name="connsiteY189" fmla="*/ 4846279 h 5469581"/>
              <a:gd name="connsiteX190" fmla="*/ 1915646 w 5142813"/>
              <a:gd name="connsiteY190" fmla="*/ 4862503 h 5469581"/>
              <a:gd name="connsiteX191" fmla="*/ 1931043 w 5142813"/>
              <a:gd name="connsiteY191" fmla="*/ 4832941 h 5469581"/>
              <a:gd name="connsiteX192" fmla="*/ 1935555 w 5142813"/>
              <a:gd name="connsiteY192" fmla="*/ 4820538 h 5469581"/>
              <a:gd name="connsiteX193" fmla="*/ 1934195 w 5142813"/>
              <a:gd name="connsiteY193" fmla="*/ 4823394 h 5469581"/>
              <a:gd name="connsiteX194" fmla="*/ 1929994 w 5142813"/>
              <a:gd name="connsiteY194" fmla="*/ 4822732 h 5469581"/>
              <a:gd name="connsiteX195" fmla="*/ 1929346 w 5142813"/>
              <a:gd name="connsiteY195" fmla="*/ 4825934 h 5469581"/>
              <a:gd name="connsiteX196" fmla="*/ 1927609 w 5142813"/>
              <a:gd name="connsiteY196" fmla="*/ 4829677 h 5469581"/>
              <a:gd name="connsiteX197" fmla="*/ 1934195 w 5142813"/>
              <a:gd name="connsiteY197" fmla="*/ 4823394 h 5469581"/>
              <a:gd name="connsiteX198" fmla="*/ 1934424 w 5142813"/>
              <a:gd name="connsiteY198" fmla="*/ 4823646 h 5469581"/>
              <a:gd name="connsiteX199" fmla="*/ 1838597 w 5142813"/>
              <a:gd name="connsiteY199" fmla="*/ 4809868 h 5469581"/>
              <a:gd name="connsiteX200" fmla="*/ 1835718 w 5142813"/>
              <a:gd name="connsiteY200" fmla="*/ 4817469 h 5469581"/>
              <a:gd name="connsiteX201" fmla="*/ 1835398 w 5142813"/>
              <a:gd name="connsiteY201" fmla="*/ 4818907 h 5469581"/>
              <a:gd name="connsiteX202" fmla="*/ 1838568 w 5142813"/>
              <a:gd name="connsiteY202" fmla="*/ 4810766 h 5469581"/>
              <a:gd name="connsiteX203" fmla="*/ 4013560 w 5142813"/>
              <a:gd name="connsiteY203" fmla="*/ 4806668 h 5469581"/>
              <a:gd name="connsiteX204" fmla="*/ 4044797 w 5142813"/>
              <a:gd name="connsiteY204" fmla="*/ 4841301 h 5469581"/>
              <a:gd name="connsiteX205" fmla="*/ 4047201 w 5142813"/>
              <a:gd name="connsiteY205" fmla="*/ 4846192 h 5469581"/>
              <a:gd name="connsiteX206" fmla="*/ 4049637 w 5142813"/>
              <a:gd name="connsiteY206" fmla="*/ 4852139 h 5469581"/>
              <a:gd name="connsiteX207" fmla="*/ 4033511 w 5142813"/>
              <a:gd name="connsiteY207" fmla="*/ 4836258 h 5469581"/>
              <a:gd name="connsiteX208" fmla="*/ 4018724 w 5142813"/>
              <a:gd name="connsiteY208" fmla="*/ 4820520 h 5469581"/>
              <a:gd name="connsiteX209" fmla="*/ 4015374 w 5142813"/>
              <a:gd name="connsiteY209" fmla="*/ 4810899 h 5469581"/>
              <a:gd name="connsiteX210" fmla="*/ 1928372 w 5142813"/>
              <a:gd name="connsiteY210" fmla="*/ 4786292 h 5469581"/>
              <a:gd name="connsiteX211" fmla="*/ 1927901 w 5142813"/>
              <a:gd name="connsiteY211" fmla="*/ 4786728 h 5469581"/>
              <a:gd name="connsiteX212" fmla="*/ 1926844 w 5142813"/>
              <a:gd name="connsiteY212" fmla="*/ 4791426 h 5469581"/>
              <a:gd name="connsiteX213" fmla="*/ 1926826 w 5142813"/>
              <a:gd name="connsiteY213" fmla="*/ 4796067 h 5469581"/>
              <a:gd name="connsiteX214" fmla="*/ 1926223 w 5142813"/>
              <a:gd name="connsiteY214" fmla="*/ 4806375 h 5469581"/>
              <a:gd name="connsiteX215" fmla="*/ 1928184 w 5142813"/>
              <a:gd name="connsiteY215" fmla="*/ 4802896 h 5469581"/>
              <a:gd name="connsiteX216" fmla="*/ 1930876 w 5142813"/>
              <a:gd name="connsiteY216" fmla="*/ 4791112 h 5469581"/>
              <a:gd name="connsiteX217" fmla="*/ 4052355 w 5142813"/>
              <a:gd name="connsiteY217" fmla="*/ 4721351 h 5469581"/>
              <a:gd name="connsiteX218" fmla="*/ 4063199 w 5142813"/>
              <a:gd name="connsiteY218" fmla="*/ 4729909 h 5469581"/>
              <a:gd name="connsiteX219" fmla="*/ 4065018 w 5142813"/>
              <a:gd name="connsiteY219" fmla="*/ 4733544 h 5469581"/>
              <a:gd name="connsiteX220" fmla="*/ 4052355 w 5142813"/>
              <a:gd name="connsiteY220" fmla="*/ 4721351 h 5469581"/>
              <a:gd name="connsiteX221" fmla="*/ 3928129 w 5142813"/>
              <a:gd name="connsiteY221" fmla="*/ 4702096 h 5469581"/>
              <a:gd name="connsiteX222" fmla="*/ 3936228 w 5142813"/>
              <a:gd name="connsiteY222" fmla="*/ 4710768 h 5469581"/>
              <a:gd name="connsiteX223" fmla="*/ 3968772 w 5142813"/>
              <a:gd name="connsiteY223" fmla="*/ 4755144 h 5469581"/>
              <a:gd name="connsiteX224" fmla="*/ 3986469 w 5142813"/>
              <a:gd name="connsiteY224" fmla="*/ 4775619 h 5469581"/>
              <a:gd name="connsiteX225" fmla="*/ 3985831 w 5142813"/>
              <a:gd name="connsiteY225" fmla="*/ 4775513 h 5469581"/>
              <a:gd name="connsiteX226" fmla="*/ 3991348 w 5142813"/>
              <a:gd name="connsiteY226" fmla="*/ 4788753 h 5469581"/>
              <a:gd name="connsiteX227" fmla="*/ 3993498 w 5142813"/>
              <a:gd name="connsiteY227" fmla="*/ 4793670 h 5469581"/>
              <a:gd name="connsiteX228" fmla="*/ 3987633 w 5142813"/>
              <a:gd name="connsiteY228" fmla="*/ 4787426 h 5469581"/>
              <a:gd name="connsiteX229" fmla="*/ 3950587 w 5142813"/>
              <a:gd name="connsiteY229" fmla="*/ 4745665 h 5469581"/>
              <a:gd name="connsiteX230" fmla="*/ 3941822 w 5142813"/>
              <a:gd name="connsiteY230" fmla="*/ 4726678 h 5469581"/>
              <a:gd name="connsiteX231" fmla="*/ 4164647 w 5142813"/>
              <a:gd name="connsiteY231" fmla="*/ 4694370 h 5469581"/>
              <a:gd name="connsiteX232" fmla="*/ 4166422 w 5142813"/>
              <a:gd name="connsiteY232" fmla="*/ 4695717 h 5469581"/>
              <a:gd name="connsiteX233" fmla="*/ 4167748 w 5142813"/>
              <a:gd name="connsiteY233" fmla="*/ 4696860 h 5469581"/>
              <a:gd name="connsiteX234" fmla="*/ 4169852 w 5142813"/>
              <a:gd name="connsiteY234" fmla="*/ 4699973 h 5469581"/>
              <a:gd name="connsiteX235" fmla="*/ 4164647 w 5142813"/>
              <a:gd name="connsiteY235" fmla="*/ 4694370 h 5469581"/>
              <a:gd name="connsiteX236" fmla="*/ 4308191 w 5142813"/>
              <a:gd name="connsiteY236" fmla="*/ 4667604 h 5469581"/>
              <a:gd name="connsiteX237" fmla="*/ 4309430 w 5142813"/>
              <a:gd name="connsiteY237" fmla="*/ 4668931 h 5469581"/>
              <a:gd name="connsiteX238" fmla="*/ 4312294 w 5142813"/>
              <a:gd name="connsiteY238" fmla="*/ 4675059 h 5469581"/>
              <a:gd name="connsiteX239" fmla="*/ 3893255 w 5142813"/>
              <a:gd name="connsiteY239" fmla="*/ 4642174 h 5469581"/>
              <a:gd name="connsiteX240" fmla="*/ 3896044 w 5142813"/>
              <a:gd name="connsiteY240" fmla="*/ 4645411 h 5469581"/>
              <a:gd name="connsiteX241" fmla="*/ 3918041 w 5142813"/>
              <a:gd name="connsiteY241" fmla="*/ 4678380 h 5469581"/>
              <a:gd name="connsiteX242" fmla="*/ 3914666 w 5142813"/>
              <a:gd name="connsiteY242" fmla="*/ 4677389 h 5469581"/>
              <a:gd name="connsiteX243" fmla="*/ 3913153 w 5142813"/>
              <a:gd name="connsiteY243" fmla="*/ 4676302 h 5469581"/>
              <a:gd name="connsiteX244" fmla="*/ 4352476 w 5142813"/>
              <a:gd name="connsiteY244" fmla="*/ 4618351 h 5469581"/>
              <a:gd name="connsiteX245" fmla="*/ 4383710 w 5142813"/>
              <a:gd name="connsiteY245" fmla="*/ 4652983 h 5469581"/>
              <a:gd name="connsiteX246" fmla="*/ 4386115 w 5142813"/>
              <a:gd name="connsiteY246" fmla="*/ 4657874 h 5469581"/>
              <a:gd name="connsiteX247" fmla="*/ 4388553 w 5142813"/>
              <a:gd name="connsiteY247" fmla="*/ 4663822 h 5469581"/>
              <a:gd name="connsiteX248" fmla="*/ 4372427 w 5142813"/>
              <a:gd name="connsiteY248" fmla="*/ 4647940 h 5469581"/>
              <a:gd name="connsiteX249" fmla="*/ 4357639 w 5142813"/>
              <a:gd name="connsiteY249" fmla="*/ 4632201 h 5469581"/>
              <a:gd name="connsiteX250" fmla="*/ 4354289 w 5142813"/>
              <a:gd name="connsiteY250" fmla="*/ 4622582 h 5469581"/>
              <a:gd name="connsiteX251" fmla="*/ 3888474 w 5142813"/>
              <a:gd name="connsiteY251" fmla="*/ 4606369 h 5469581"/>
              <a:gd name="connsiteX252" fmla="*/ 3888529 w 5142813"/>
              <a:gd name="connsiteY252" fmla="*/ 4606372 h 5469581"/>
              <a:gd name="connsiteX253" fmla="*/ 3889650 w 5142813"/>
              <a:gd name="connsiteY253" fmla="*/ 4606416 h 5469581"/>
              <a:gd name="connsiteX254" fmla="*/ 3892058 w 5142813"/>
              <a:gd name="connsiteY254" fmla="*/ 4606503 h 5469581"/>
              <a:gd name="connsiteX255" fmla="*/ 3889819 w 5142813"/>
              <a:gd name="connsiteY255" fmla="*/ 4606420 h 5469581"/>
              <a:gd name="connsiteX256" fmla="*/ 3889650 w 5142813"/>
              <a:gd name="connsiteY256" fmla="*/ 4606416 h 5469581"/>
              <a:gd name="connsiteX257" fmla="*/ 4293054 w 5142813"/>
              <a:gd name="connsiteY257" fmla="*/ 4595979 h 5469581"/>
              <a:gd name="connsiteX258" fmla="*/ 4295055 w 5142813"/>
              <a:gd name="connsiteY258" fmla="*/ 4597363 h 5469581"/>
              <a:gd name="connsiteX259" fmla="*/ 4295622 w 5142813"/>
              <a:gd name="connsiteY259" fmla="*/ 4601654 h 5469581"/>
              <a:gd name="connsiteX260" fmla="*/ 4293054 w 5142813"/>
              <a:gd name="connsiteY260" fmla="*/ 4595979 h 5469581"/>
              <a:gd name="connsiteX261" fmla="*/ 4290487 w 5142813"/>
              <a:gd name="connsiteY261" fmla="*/ 4590305 h 5469581"/>
              <a:gd name="connsiteX262" fmla="*/ 4292486 w 5142813"/>
              <a:gd name="connsiteY262" fmla="*/ 4591692 h 5469581"/>
              <a:gd name="connsiteX263" fmla="*/ 4293054 w 5142813"/>
              <a:gd name="connsiteY263" fmla="*/ 4595979 h 5469581"/>
              <a:gd name="connsiteX264" fmla="*/ 4290487 w 5142813"/>
              <a:gd name="connsiteY264" fmla="*/ 4590305 h 5469581"/>
              <a:gd name="connsiteX265" fmla="*/ 4052839 w 5142813"/>
              <a:gd name="connsiteY265" fmla="*/ 4589376 h 5469581"/>
              <a:gd name="connsiteX266" fmla="*/ 4057746 w 5142813"/>
              <a:gd name="connsiteY266" fmla="*/ 4596487 h 5469581"/>
              <a:gd name="connsiteX267" fmla="*/ 4062992 w 5142813"/>
              <a:gd name="connsiteY267" fmla="*/ 4603102 h 5469581"/>
              <a:gd name="connsiteX268" fmla="*/ 4061034 w 5142813"/>
              <a:gd name="connsiteY268" fmla="*/ 4600025 h 5469581"/>
              <a:gd name="connsiteX269" fmla="*/ 3846812 w 5142813"/>
              <a:gd name="connsiteY269" fmla="*/ 4581886 h 5469581"/>
              <a:gd name="connsiteX270" fmla="*/ 3844738 w 5142813"/>
              <a:gd name="connsiteY270" fmla="*/ 4583416 h 5469581"/>
              <a:gd name="connsiteX271" fmla="*/ 3847164 w 5142813"/>
              <a:gd name="connsiteY271" fmla="*/ 4587003 h 5469581"/>
              <a:gd name="connsiteX272" fmla="*/ 3849932 w 5142813"/>
              <a:gd name="connsiteY272" fmla="*/ 4587190 h 5469581"/>
              <a:gd name="connsiteX273" fmla="*/ 3848693 w 5142813"/>
              <a:gd name="connsiteY273" fmla="*/ 4584196 h 5469581"/>
              <a:gd name="connsiteX274" fmla="*/ 3846812 w 5142813"/>
              <a:gd name="connsiteY274" fmla="*/ 4581886 h 5469581"/>
              <a:gd name="connsiteX275" fmla="*/ 4041906 w 5142813"/>
              <a:gd name="connsiteY275" fmla="*/ 4579155 h 5469581"/>
              <a:gd name="connsiteX276" fmla="*/ 4043323 w 5142813"/>
              <a:gd name="connsiteY276" fmla="*/ 4580971 h 5469581"/>
              <a:gd name="connsiteX277" fmla="*/ 4041603 w 5142813"/>
              <a:gd name="connsiteY277" fmla="*/ 4579698 h 5469581"/>
              <a:gd name="connsiteX278" fmla="*/ 4282582 w 5142813"/>
              <a:gd name="connsiteY278" fmla="*/ 4575669 h 5469581"/>
              <a:gd name="connsiteX279" fmla="*/ 4287386 w 5142813"/>
              <a:gd name="connsiteY279" fmla="*/ 4581537 h 5469581"/>
              <a:gd name="connsiteX280" fmla="*/ 4290487 w 5142813"/>
              <a:gd name="connsiteY280" fmla="*/ 4590305 h 5469581"/>
              <a:gd name="connsiteX281" fmla="*/ 4282582 w 5142813"/>
              <a:gd name="connsiteY281" fmla="*/ 4575669 h 5469581"/>
              <a:gd name="connsiteX282" fmla="*/ 4203093 w 5142813"/>
              <a:gd name="connsiteY282" fmla="*/ 4549770 h 5469581"/>
              <a:gd name="connsiteX283" fmla="*/ 4206527 w 5142813"/>
              <a:gd name="connsiteY283" fmla="*/ 4554074 h 5469581"/>
              <a:gd name="connsiteX284" fmla="*/ 4207382 w 5142813"/>
              <a:gd name="connsiteY284" fmla="*/ 4558714 h 5469581"/>
              <a:gd name="connsiteX285" fmla="*/ 4202149 w 5142813"/>
              <a:gd name="connsiteY285" fmla="*/ 4551244 h 5469581"/>
              <a:gd name="connsiteX286" fmla="*/ 4203093 w 5142813"/>
              <a:gd name="connsiteY286" fmla="*/ 4549770 h 5469581"/>
              <a:gd name="connsiteX287" fmla="*/ 4013089 w 5142813"/>
              <a:gd name="connsiteY287" fmla="*/ 4547535 h 5469581"/>
              <a:gd name="connsiteX288" fmla="*/ 4017349 w 5142813"/>
              <a:gd name="connsiteY288" fmla="*/ 4557159 h 5469581"/>
              <a:gd name="connsiteX289" fmla="*/ 4024732 w 5142813"/>
              <a:gd name="connsiteY289" fmla="*/ 4566012 h 5469581"/>
              <a:gd name="connsiteX290" fmla="*/ 4015657 w 5142813"/>
              <a:gd name="connsiteY290" fmla="*/ 4548716 h 5469581"/>
              <a:gd name="connsiteX291" fmla="*/ 4391269 w 5142813"/>
              <a:gd name="connsiteY291" fmla="*/ 4533033 h 5469581"/>
              <a:gd name="connsiteX292" fmla="*/ 4402114 w 5142813"/>
              <a:gd name="connsiteY292" fmla="*/ 4541592 h 5469581"/>
              <a:gd name="connsiteX293" fmla="*/ 4403934 w 5142813"/>
              <a:gd name="connsiteY293" fmla="*/ 4545228 h 5469581"/>
              <a:gd name="connsiteX294" fmla="*/ 4391269 w 5142813"/>
              <a:gd name="connsiteY294" fmla="*/ 4533033 h 5469581"/>
              <a:gd name="connsiteX295" fmla="*/ 4106466 w 5142813"/>
              <a:gd name="connsiteY295" fmla="*/ 4529003 h 5469581"/>
              <a:gd name="connsiteX296" fmla="*/ 4110214 w 5142813"/>
              <a:gd name="connsiteY296" fmla="*/ 4536219 h 5469581"/>
              <a:gd name="connsiteX297" fmla="*/ 4124851 w 5142813"/>
              <a:gd name="connsiteY297" fmla="*/ 4553246 h 5469581"/>
              <a:gd name="connsiteX298" fmla="*/ 4137052 w 5142813"/>
              <a:gd name="connsiteY298" fmla="*/ 4567363 h 5469581"/>
              <a:gd name="connsiteX299" fmla="*/ 4135134 w 5142813"/>
              <a:gd name="connsiteY299" fmla="*/ 4563758 h 5469581"/>
              <a:gd name="connsiteX300" fmla="*/ 4130084 w 5142813"/>
              <a:gd name="connsiteY300" fmla="*/ 4558706 h 5469581"/>
              <a:gd name="connsiteX301" fmla="*/ 4116682 w 5142813"/>
              <a:gd name="connsiteY301" fmla="*/ 4542411 h 5469581"/>
              <a:gd name="connsiteX302" fmla="*/ 3827212 w 5142813"/>
              <a:gd name="connsiteY302" fmla="*/ 4526556 h 5469581"/>
              <a:gd name="connsiteX303" fmla="*/ 3824945 w 5142813"/>
              <a:gd name="connsiteY303" fmla="*/ 4527890 h 5469581"/>
              <a:gd name="connsiteX304" fmla="*/ 3829664 w 5142813"/>
              <a:gd name="connsiteY304" fmla="*/ 4527906 h 5469581"/>
              <a:gd name="connsiteX305" fmla="*/ 3827212 w 5142813"/>
              <a:gd name="connsiteY305" fmla="*/ 4526556 h 5469581"/>
              <a:gd name="connsiteX306" fmla="*/ 3739668 w 5142813"/>
              <a:gd name="connsiteY306" fmla="*/ 4519223 h 5469581"/>
              <a:gd name="connsiteX307" fmla="*/ 3743876 w 5142813"/>
              <a:gd name="connsiteY307" fmla="*/ 4525824 h 5469581"/>
              <a:gd name="connsiteX308" fmla="*/ 3744790 w 5142813"/>
              <a:gd name="connsiteY308" fmla="*/ 4526948 h 5469581"/>
              <a:gd name="connsiteX309" fmla="*/ 3740327 w 5142813"/>
              <a:gd name="connsiteY309" fmla="*/ 4519831 h 5469581"/>
              <a:gd name="connsiteX310" fmla="*/ 4267043 w 5142813"/>
              <a:gd name="connsiteY310" fmla="*/ 4513777 h 5469581"/>
              <a:gd name="connsiteX311" fmla="*/ 4275143 w 5142813"/>
              <a:gd name="connsiteY311" fmla="*/ 4522450 h 5469581"/>
              <a:gd name="connsiteX312" fmla="*/ 4307687 w 5142813"/>
              <a:gd name="connsiteY312" fmla="*/ 4566827 h 5469581"/>
              <a:gd name="connsiteX313" fmla="*/ 4325384 w 5142813"/>
              <a:gd name="connsiteY313" fmla="*/ 4587304 h 5469581"/>
              <a:gd name="connsiteX314" fmla="*/ 4324746 w 5142813"/>
              <a:gd name="connsiteY314" fmla="*/ 4587195 h 5469581"/>
              <a:gd name="connsiteX315" fmla="*/ 4330264 w 5142813"/>
              <a:gd name="connsiteY315" fmla="*/ 4600436 h 5469581"/>
              <a:gd name="connsiteX316" fmla="*/ 4332415 w 5142813"/>
              <a:gd name="connsiteY316" fmla="*/ 4605354 h 5469581"/>
              <a:gd name="connsiteX317" fmla="*/ 4326549 w 5142813"/>
              <a:gd name="connsiteY317" fmla="*/ 4599110 h 5469581"/>
              <a:gd name="connsiteX318" fmla="*/ 4289501 w 5142813"/>
              <a:gd name="connsiteY318" fmla="*/ 4557347 h 5469581"/>
              <a:gd name="connsiteX319" fmla="*/ 4280737 w 5142813"/>
              <a:gd name="connsiteY319" fmla="*/ 4538362 h 5469581"/>
              <a:gd name="connsiteX320" fmla="*/ 4503563 w 5142813"/>
              <a:gd name="connsiteY320" fmla="*/ 4506054 h 5469581"/>
              <a:gd name="connsiteX321" fmla="*/ 4505338 w 5142813"/>
              <a:gd name="connsiteY321" fmla="*/ 4507399 h 5469581"/>
              <a:gd name="connsiteX322" fmla="*/ 4506664 w 5142813"/>
              <a:gd name="connsiteY322" fmla="*/ 4508544 h 5469581"/>
              <a:gd name="connsiteX323" fmla="*/ 4508768 w 5142813"/>
              <a:gd name="connsiteY323" fmla="*/ 4511657 h 5469581"/>
              <a:gd name="connsiteX324" fmla="*/ 4503563 w 5142813"/>
              <a:gd name="connsiteY324" fmla="*/ 4506054 h 5469581"/>
              <a:gd name="connsiteX325" fmla="*/ 4073419 w 5142813"/>
              <a:gd name="connsiteY325" fmla="*/ 4493248 h 5469581"/>
              <a:gd name="connsiteX326" fmla="*/ 4092471 w 5142813"/>
              <a:gd name="connsiteY326" fmla="*/ 4515161 h 5469581"/>
              <a:gd name="connsiteX327" fmla="*/ 4093276 w 5142813"/>
              <a:gd name="connsiteY327" fmla="*/ 4515826 h 5469581"/>
              <a:gd name="connsiteX328" fmla="*/ 4085665 w 5142813"/>
              <a:gd name="connsiteY328" fmla="*/ 4502898 h 5469581"/>
              <a:gd name="connsiteX329" fmla="*/ 4078268 w 5142813"/>
              <a:gd name="connsiteY329" fmla="*/ 4495814 h 5469581"/>
              <a:gd name="connsiteX330" fmla="*/ 4073419 w 5142813"/>
              <a:gd name="connsiteY330" fmla="*/ 4493248 h 5469581"/>
              <a:gd name="connsiteX331" fmla="*/ 3803695 w 5142813"/>
              <a:gd name="connsiteY331" fmla="*/ 4480774 h 5469581"/>
              <a:gd name="connsiteX332" fmla="*/ 3801604 w 5142813"/>
              <a:gd name="connsiteY332" fmla="*/ 4483986 h 5469581"/>
              <a:gd name="connsiteX333" fmla="*/ 3809468 w 5142813"/>
              <a:gd name="connsiteY333" fmla="*/ 4498133 h 5469581"/>
              <a:gd name="connsiteX334" fmla="*/ 3819437 w 5142813"/>
              <a:gd name="connsiteY334" fmla="*/ 4511175 h 5469581"/>
              <a:gd name="connsiteX335" fmla="*/ 3805261 w 5142813"/>
              <a:gd name="connsiteY335" fmla="*/ 4483173 h 5469581"/>
              <a:gd name="connsiteX336" fmla="*/ 4647107 w 5142813"/>
              <a:gd name="connsiteY336" fmla="*/ 4479287 h 5469581"/>
              <a:gd name="connsiteX337" fmla="*/ 4648347 w 5142813"/>
              <a:gd name="connsiteY337" fmla="*/ 4480614 h 5469581"/>
              <a:gd name="connsiteX338" fmla="*/ 4651210 w 5142813"/>
              <a:gd name="connsiteY338" fmla="*/ 4486741 h 5469581"/>
              <a:gd name="connsiteX339" fmla="*/ 3798296 w 5142813"/>
              <a:gd name="connsiteY339" fmla="*/ 4472506 h 5469581"/>
              <a:gd name="connsiteX340" fmla="*/ 3799733 w 5142813"/>
              <a:gd name="connsiteY340" fmla="*/ 4475141 h 5469581"/>
              <a:gd name="connsiteX341" fmla="*/ 3797042 w 5142813"/>
              <a:gd name="connsiteY341" fmla="*/ 4477033 h 5469581"/>
              <a:gd name="connsiteX342" fmla="*/ 3799110 w 5142813"/>
              <a:gd name="connsiteY342" fmla="*/ 4479500 h 5469581"/>
              <a:gd name="connsiteX343" fmla="*/ 3801016 w 5142813"/>
              <a:gd name="connsiteY343" fmla="*/ 4482929 h 5469581"/>
              <a:gd name="connsiteX344" fmla="*/ 3799733 w 5142813"/>
              <a:gd name="connsiteY344" fmla="*/ 4475141 h 5469581"/>
              <a:gd name="connsiteX345" fmla="*/ 3800041 w 5142813"/>
              <a:gd name="connsiteY345" fmla="*/ 4475179 h 5469581"/>
              <a:gd name="connsiteX346" fmla="*/ 4224831 w 5142813"/>
              <a:gd name="connsiteY346" fmla="*/ 4470612 h 5469581"/>
              <a:gd name="connsiteX347" fmla="*/ 4223886 w 5142813"/>
              <a:gd name="connsiteY347" fmla="*/ 4471707 h 5469581"/>
              <a:gd name="connsiteX348" fmla="*/ 4225088 w 5142813"/>
              <a:gd name="connsiteY348" fmla="*/ 4476020 h 5469581"/>
              <a:gd name="connsiteX349" fmla="*/ 4225664 w 5142813"/>
              <a:gd name="connsiteY349" fmla="*/ 4477103 h 5469581"/>
              <a:gd name="connsiteX350" fmla="*/ 4227702 w 5142813"/>
              <a:gd name="connsiteY350" fmla="*/ 4479696 h 5469581"/>
              <a:gd name="connsiteX351" fmla="*/ 4230933 w 5142813"/>
              <a:gd name="connsiteY351" fmla="*/ 4479186 h 5469581"/>
              <a:gd name="connsiteX352" fmla="*/ 4224831 w 5142813"/>
              <a:gd name="connsiteY352" fmla="*/ 4470612 h 5469581"/>
              <a:gd name="connsiteX353" fmla="*/ 4080142 w 5142813"/>
              <a:gd name="connsiteY353" fmla="*/ 4463212 h 5469581"/>
              <a:gd name="connsiteX354" fmla="*/ 4080196 w 5142813"/>
              <a:gd name="connsiteY354" fmla="*/ 4463218 h 5469581"/>
              <a:gd name="connsiteX355" fmla="*/ 4081375 w 5142813"/>
              <a:gd name="connsiteY355" fmla="*/ 4463276 h 5469581"/>
              <a:gd name="connsiteX356" fmla="*/ 4081375 w 5142813"/>
              <a:gd name="connsiteY356" fmla="*/ 4463275 h 5469581"/>
              <a:gd name="connsiteX357" fmla="*/ 3768814 w 5142813"/>
              <a:gd name="connsiteY357" fmla="*/ 4453937 h 5469581"/>
              <a:gd name="connsiteX358" fmla="*/ 3768896 w 5142813"/>
              <a:gd name="connsiteY358" fmla="*/ 4454485 h 5469581"/>
              <a:gd name="connsiteX359" fmla="*/ 3771874 w 5142813"/>
              <a:gd name="connsiteY359" fmla="*/ 4458165 h 5469581"/>
              <a:gd name="connsiteX360" fmla="*/ 3775352 w 5142813"/>
              <a:gd name="connsiteY360" fmla="*/ 4461231 h 5469581"/>
              <a:gd name="connsiteX361" fmla="*/ 3782783 w 5142813"/>
              <a:gd name="connsiteY361" fmla="*/ 4468352 h 5469581"/>
              <a:gd name="connsiteX362" fmla="*/ 3781192 w 5142813"/>
              <a:gd name="connsiteY362" fmla="*/ 4464975 h 5469581"/>
              <a:gd name="connsiteX363" fmla="*/ 3773743 w 5142813"/>
              <a:gd name="connsiteY363" fmla="*/ 4455723 h 5469581"/>
              <a:gd name="connsiteX364" fmla="*/ 4150367 w 5142813"/>
              <a:gd name="connsiteY364" fmla="*/ 4445461 h 5469581"/>
              <a:gd name="connsiteX365" fmla="*/ 4150623 w 5142813"/>
              <a:gd name="connsiteY365" fmla="*/ 4447612 h 5469581"/>
              <a:gd name="connsiteX366" fmla="*/ 4152235 w 5142813"/>
              <a:gd name="connsiteY366" fmla="*/ 4450684 h 5469581"/>
              <a:gd name="connsiteX367" fmla="*/ 4155181 w 5142813"/>
              <a:gd name="connsiteY367" fmla="*/ 4455306 h 5469581"/>
              <a:gd name="connsiteX368" fmla="*/ 4163464 w 5142813"/>
              <a:gd name="connsiteY368" fmla="*/ 4466481 h 5469581"/>
              <a:gd name="connsiteX369" fmla="*/ 4153824 w 5142813"/>
              <a:gd name="connsiteY369" fmla="*/ 4447411 h 5469581"/>
              <a:gd name="connsiteX370" fmla="*/ 4227390 w 5142813"/>
              <a:gd name="connsiteY370" fmla="*/ 4418054 h 5469581"/>
              <a:gd name="connsiteX371" fmla="*/ 4227444 w 5142813"/>
              <a:gd name="connsiteY371" fmla="*/ 4418057 h 5469581"/>
              <a:gd name="connsiteX372" fmla="*/ 4227785 w 5142813"/>
              <a:gd name="connsiteY372" fmla="*/ 4418068 h 5469581"/>
              <a:gd name="connsiteX373" fmla="*/ 4230975 w 5142813"/>
              <a:gd name="connsiteY373" fmla="*/ 4418187 h 5469581"/>
              <a:gd name="connsiteX374" fmla="*/ 4228732 w 5142813"/>
              <a:gd name="connsiteY374" fmla="*/ 4418102 h 5469581"/>
              <a:gd name="connsiteX375" fmla="*/ 4227785 w 5142813"/>
              <a:gd name="connsiteY375" fmla="*/ 4418068 h 5469581"/>
              <a:gd name="connsiteX376" fmla="*/ 4631969 w 5142813"/>
              <a:gd name="connsiteY376" fmla="*/ 4407662 h 5469581"/>
              <a:gd name="connsiteX377" fmla="*/ 4633971 w 5142813"/>
              <a:gd name="connsiteY377" fmla="*/ 4409047 h 5469581"/>
              <a:gd name="connsiteX378" fmla="*/ 4634537 w 5142813"/>
              <a:gd name="connsiteY378" fmla="*/ 4413336 h 5469581"/>
              <a:gd name="connsiteX379" fmla="*/ 4631969 w 5142813"/>
              <a:gd name="connsiteY379" fmla="*/ 4407662 h 5469581"/>
              <a:gd name="connsiteX380" fmla="*/ 4126206 w 5142813"/>
              <a:gd name="connsiteY380" fmla="*/ 4402993 h 5469581"/>
              <a:gd name="connsiteX381" fmla="*/ 4132998 w 5142813"/>
              <a:gd name="connsiteY381" fmla="*/ 4415160 h 5469581"/>
              <a:gd name="connsiteX382" fmla="*/ 4132848 w 5142813"/>
              <a:gd name="connsiteY382" fmla="*/ 4414830 h 5469581"/>
              <a:gd name="connsiteX383" fmla="*/ 4127477 w 5142813"/>
              <a:gd name="connsiteY383" fmla="*/ 4404690 h 5469581"/>
              <a:gd name="connsiteX384" fmla="*/ 4629402 w 5142813"/>
              <a:gd name="connsiteY384" fmla="*/ 4401988 h 5469581"/>
              <a:gd name="connsiteX385" fmla="*/ 4631401 w 5142813"/>
              <a:gd name="connsiteY385" fmla="*/ 4403375 h 5469581"/>
              <a:gd name="connsiteX386" fmla="*/ 4631969 w 5142813"/>
              <a:gd name="connsiteY386" fmla="*/ 4407662 h 5469581"/>
              <a:gd name="connsiteX387" fmla="*/ 4629402 w 5142813"/>
              <a:gd name="connsiteY387" fmla="*/ 4401988 h 5469581"/>
              <a:gd name="connsiteX388" fmla="*/ 4621497 w 5142813"/>
              <a:gd name="connsiteY388" fmla="*/ 4387352 h 5469581"/>
              <a:gd name="connsiteX389" fmla="*/ 4626300 w 5142813"/>
              <a:gd name="connsiteY389" fmla="*/ 4393219 h 5469581"/>
              <a:gd name="connsiteX390" fmla="*/ 4629402 w 5142813"/>
              <a:gd name="connsiteY390" fmla="*/ 4401988 h 5469581"/>
              <a:gd name="connsiteX391" fmla="*/ 4621497 w 5142813"/>
              <a:gd name="connsiteY391" fmla="*/ 4387352 h 5469581"/>
              <a:gd name="connsiteX392" fmla="*/ 4190417 w 5142813"/>
              <a:gd name="connsiteY392" fmla="*/ 4382240 h 5469581"/>
              <a:gd name="connsiteX393" fmla="*/ 4191001 w 5142813"/>
              <a:gd name="connsiteY393" fmla="*/ 4385781 h 5469581"/>
              <a:gd name="connsiteX394" fmla="*/ 4190418 w 5142813"/>
              <a:gd name="connsiteY394" fmla="*/ 4382242 h 5469581"/>
              <a:gd name="connsiteX395" fmla="*/ 4542008 w 5142813"/>
              <a:gd name="connsiteY395" fmla="*/ 4361452 h 5469581"/>
              <a:gd name="connsiteX396" fmla="*/ 4545442 w 5142813"/>
              <a:gd name="connsiteY396" fmla="*/ 4365756 h 5469581"/>
              <a:gd name="connsiteX397" fmla="*/ 4546299 w 5142813"/>
              <a:gd name="connsiteY397" fmla="*/ 4370397 h 5469581"/>
              <a:gd name="connsiteX398" fmla="*/ 4541065 w 5142813"/>
              <a:gd name="connsiteY398" fmla="*/ 4362926 h 5469581"/>
              <a:gd name="connsiteX399" fmla="*/ 4542008 w 5142813"/>
              <a:gd name="connsiteY399" fmla="*/ 4361452 h 5469581"/>
              <a:gd name="connsiteX400" fmla="*/ 4205929 w 5142813"/>
              <a:gd name="connsiteY400" fmla="*/ 4355304 h 5469581"/>
              <a:gd name="connsiteX401" fmla="*/ 4204265 w 5142813"/>
              <a:gd name="connsiteY401" fmla="*/ 4355675 h 5469581"/>
              <a:gd name="connsiteX402" fmla="*/ 4203710 w 5142813"/>
              <a:gd name="connsiteY402" fmla="*/ 4355797 h 5469581"/>
              <a:gd name="connsiteX403" fmla="*/ 4203955 w 5142813"/>
              <a:gd name="connsiteY403" fmla="*/ 4355743 h 5469581"/>
              <a:gd name="connsiteX404" fmla="*/ 4204265 w 5142813"/>
              <a:gd name="connsiteY404" fmla="*/ 4355675 h 5469581"/>
              <a:gd name="connsiteX405" fmla="*/ 4205190 w 5142813"/>
              <a:gd name="connsiteY405" fmla="*/ 4355469 h 5469581"/>
              <a:gd name="connsiteX406" fmla="*/ 4205929 w 5142813"/>
              <a:gd name="connsiteY406" fmla="*/ 4355304 h 5469581"/>
              <a:gd name="connsiteX407" fmla="*/ 4211980 w 5142813"/>
              <a:gd name="connsiteY407" fmla="*/ 4366075 h 5469581"/>
              <a:gd name="connsiteX408" fmla="*/ 4214245 w 5142813"/>
              <a:gd name="connsiteY408" fmla="*/ 4368673 h 5469581"/>
              <a:gd name="connsiteX409" fmla="*/ 4206085 w 5142813"/>
              <a:gd name="connsiteY409" fmla="*/ 4355392 h 5469581"/>
              <a:gd name="connsiteX410" fmla="*/ 4455750 w 5142813"/>
              <a:gd name="connsiteY410" fmla="*/ 4311107 h 5469581"/>
              <a:gd name="connsiteX411" fmla="*/ 4455705 w 5142813"/>
              <a:gd name="connsiteY411" fmla="*/ 4311537 h 5469581"/>
              <a:gd name="connsiteX412" fmla="*/ 4455569 w 5142813"/>
              <a:gd name="connsiteY412" fmla="*/ 4312798 h 5469581"/>
              <a:gd name="connsiteX413" fmla="*/ 3101231 w 5142813"/>
              <a:gd name="connsiteY413" fmla="*/ 4212215 h 5469581"/>
              <a:gd name="connsiteX414" fmla="*/ 3097268 w 5142813"/>
              <a:gd name="connsiteY414" fmla="*/ 4219281 h 5469581"/>
              <a:gd name="connsiteX415" fmla="*/ 3077915 w 5142813"/>
              <a:gd name="connsiteY415" fmla="*/ 4308808 h 5469581"/>
              <a:gd name="connsiteX416" fmla="*/ 3073375 w 5142813"/>
              <a:gd name="connsiteY416" fmla="*/ 4330042 h 5469581"/>
              <a:gd name="connsiteX417" fmla="*/ 3068770 w 5142813"/>
              <a:gd name="connsiteY417" fmla="*/ 4357162 h 5469581"/>
              <a:gd name="connsiteX418" fmla="*/ 3061980 w 5142813"/>
              <a:gd name="connsiteY418" fmla="*/ 4396352 h 5469581"/>
              <a:gd name="connsiteX419" fmla="*/ 3020161 w 5142813"/>
              <a:gd name="connsiteY419" fmla="*/ 4566462 h 5469581"/>
              <a:gd name="connsiteX420" fmla="*/ 2966189 w 5142813"/>
              <a:gd name="connsiteY420" fmla="*/ 4819648 h 5469581"/>
              <a:gd name="connsiteX421" fmla="*/ 2934885 w 5142813"/>
              <a:gd name="connsiteY421" fmla="*/ 4935621 h 5469581"/>
              <a:gd name="connsiteX422" fmla="*/ 2925452 w 5142813"/>
              <a:gd name="connsiteY422" fmla="*/ 4963746 h 5469581"/>
              <a:gd name="connsiteX423" fmla="*/ 2943775 w 5142813"/>
              <a:gd name="connsiteY423" fmla="*/ 4917342 h 5469581"/>
              <a:gd name="connsiteX424" fmla="*/ 3011437 w 5142813"/>
              <a:gd name="connsiteY424" fmla="*/ 4676052 h 5469581"/>
              <a:gd name="connsiteX425" fmla="*/ 3019275 w 5142813"/>
              <a:gd name="connsiteY425" fmla="*/ 4663152 h 5469581"/>
              <a:gd name="connsiteX426" fmla="*/ 3019873 w 5142813"/>
              <a:gd name="connsiteY426" fmla="*/ 4668957 h 5469581"/>
              <a:gd name="connsiteX427" fmla="*/ 3019576 w 5142813"/>
              <a:gd name="connsiteY427" fmla="*/ 4674193 h 5469581"/>
              <a:gd name="connsiteX428" fmla="*/ 3030335 w 5142813"/>
              <a:gd name="connsiteY428" fmla="*/ 4624083 h 5469581"/>
              <a:gd name="connsiteX429" fmla="*/ 3092827 w 5142813"/>
              <a:gd name="connsiteY429" fmla="*/ 4282039 h 5469581"/>
              <a:gd name="connsiteX430" fmla="*/ 3105402 w 5142813"/>
              <a:gd name="connsiteY430" fmla="*/ 4221224 h 5469581"/>
              <a:gd name="connsiteX431" fmla="*/ 3104550 w 5142813"/>
              <a:gd name="connsiteY431" fmla="*/ 4214165 h 5469581"/>
              <a:gd name="connsiteX432" fmla="*/ 3101231 w 5142813"/>
              <a:gd name="connsiteY432" fmla="*/ 4212215 h 5469581"/>
              <a:gd name="connsiteX433" fmla="*/ 3102215 w 5142813"/>
              <a:gd name="connsiteY433" fmla="*/ 4167990 h 5469581"/>
              <a:gd name="connsiteX434" fmla="*/ 3102153 w 5142813"/>
              <a:gd name="connsiteY434" fmla="*/ 4168164 h 5469581"/>
              <a:gd name="connsiteX435" fmla="*/ 3102149 w 5142813"/>
              <a:gd name="connsiteY435" fmla="*/ 4168229 h 5469581"/>
              <a:gd name="connsiteX436" fmla="*/ 92695 w 5142813"/>
              <a:gd name="connsiteY436" fmla="*/ 4153712 h 5469581"/>
              <a:gd name="connsiteX437" fmla="*/ 94568 w 5142813"/>
              <a:gd name="connsiteY437" fmla="*/ 4154570 h 5469581"/>
              <a:gd name="connsiteX438" fmla="*/ 87596 w 5142813"/>
              <a:gd name="connsiteY438" fmla="*/ 4156411 h 5469581"/>
              <a:gd name="connsiteX439" fmla="*/ 86923 w 5142813"/>
              <a:gd name="connsiteY439" fmla="*/ 4155992 h 5469581"/>
              <a:gd name="connsiteX440" fmla="*/ 110175 w 5142813"/>
              <a:gd name="connsiteY440" fmla="*/ 4146808 h 5469581"/>
              <a:gd name="connsiteX441" fmla="*/ 112775 w 5142813"/>
              <a:gd name="connsiteY441" fmla="*/ 4148226 h 5469581"/>
              <a:gd name="connsiteX442" fmla="*/ 105792 w 5142813"/>
              <a:gd name="connsiteY442" fmla="*/ 4149976 h 5469581"/>
              <a:gd name="connsiteX443" fmla="*/ 104483 w 5142813"/>
              <a:gd name="connsiteY443" fmla="*/ 4149056 h 5469581"/>
              <a:gd name="connsiteX444" fmla="*/ 127838 w 5142813"/>
              <a:gd name="connsiteY444" fmla="*/ 4139748 h 5469581"/>
              <a:gd name="connsiteX445" fmla="*/ 130911 w 5142813"/>
              <a:gd name="connsiteY445" fmla="*/ 4141152 h 5469581"/>
              <a:gd name="connsiteX446" fmla="*/ 123965 w 5142813"/>
              <a:gd name="connsiteY446" fmla="*/ 4143265 h 5469581"/>
              <a:gd name="connsiteX447" fmla="*/ 122114 w 5142813"/>
              <a:gd name="connsiteY447" fmla="*/ 4142050 h 5469581"/>
              <a:gd name="connsiteX448" fmla="*/ 33016 w 5142813"/>
              <a:gd name="connsiteY448" fmla="*/ 4115545 h 5469581"/>
              <a:gd name="connsiteX449" fmla="*/ 38276 w 5142813"/>
              <a:gd name="connsiteY449" fmla="*/ 4116625 h 5469581"/>
              <a:gd name="connsiteX450" fmla="*/ 40031 w 5142813"/>
              <a:gd name="connsiteY450" fmla="*/ 4118998 h 5469581"/>
              <a:gd name="connsiteX451" fmla="*/ 29930 w 5142813"/>
              <a:gd name="connsiteY451" fmla="*/ 4115636 h 5469581"/>
              <a:gd name="connsiteX452" fmla="*/ 33016 w 5142813"/>
              <a:gd name="connsiteY452" fmla="*/ 4115545 h 5469581"/>
              <a:gd name="connsiteX453" fmla="*/ 3125761 w 5142813"/>
              <a:gd name="connsiteY453" fmla="*/ 4097130 h 5469581"/>
              <a:gd name="connsiteX454" fmla="*/ 3123392 w 5142813"/>
              <a:gd name="connsiteY454" fmla="*/ 4109671 h 5469581"/>
              <a:gd name="connsiteX455" fmla="*/ 3115368 w 5142813"/>
              <a:gd name="connsiteY455" fmla="*/ 4130476 h 5469581"/>
              <a:gd name="connsiteX456" fmla="*/ 3115807 w 5142813"/>
              <a:gd name="connsiteY456" fmla="*/ 4132000 h 5469581"/>
              <a:gd name="connsiteX457" fmla="*/ 3114418 w 5142813"/>
              <a:gd name="connsiteY457" fmla="*/ 4132941 h 5469581"/>
              <a:gd name="connsiteX458" fmla="*/ 3112617 w 5142813"/>
              <a:gd name="connsiteY458" fmla="*/ 4137614 h 5469581"/>
              <a:gd name="connsiteX459" fmla="*/ 3107589 w 5142813"/>
              <a:gd name="connsiteY459" fmla="*/ 4152299 h 5469581"/>
              <a:gd name="connsiteX460" fmla="*/ 3108974 w 5142813"/>
              <a:gd name="connsiteY460" fmla="*/ 4149973 h 5469581"/>
              <a:gd name="connsiteX461" fmla="*/ 3109708 w 5142813"/>
              <a:gd name="connsiteY461" fmla="*/ 4164784 h 5469581"/>
              <a:gd name="connsiteX462" fmla="*/ 3107645 w 5142813"/>
              <a:gd name="connsiteY462" fmla="*/ 4173744 h 5469581"/>
              <a:gd name="connsiteX463" fmla="*/ 3112624 w 5142813"/>
              <a:gd name="connsiteY463" fmla="*/ 4162712 h 5469581"/>
              <a:gd name="connsiteX464" fmla="*/ 3128216 w 5142813"/>
              <a:gd name="connsiteY464" fmla="*/ 4116368 h 5469581"/>
              <a:gd name="connsiteX465" fmla="*/ 3129018 w 5142813"/>
              <a:gd name="connsiteY465" fmla="*/ 4104430 h 5469581"/>
              <a:gd name="connsiteX466" fmla="*/ 3125761 w 5142813"/>
              <a:gd name="connsiteY466" fmla="*/ 4097130 h 5469581"/>
              <a:gd name="connsiteX467" fmla="*/ 201002 w 5142813"/>
              <a:gd name="connsiteY467" fmla="*/ 4095198 h 5469581"/>
              <a:gd name="connsiteX468" fmla="*/ 204226 w 5142813"/>
              <a:gd name="connsiteY468" fmla="*/ 4096867 h 5469581"/>
              <a:gd name="connsiteX469" fmla="*/ 195615 w 5142813"/>
              <a:gd name="connsiteY469" fmla="*/ 4100315 h 5469581"/>
              <a:gd name="connsiteX470" fmla="*/ 195143 w 5142813"/>
              <a:gd name="connsiteY470" fmla="*/ 4099098 h 5469581"/>
              <a:gd name="connsiteX471" fmla="*/ 191568 w 5142813"/>
              <a:gd name="connsiteY471" fmla="*/ 4098610 h 5469581"/>
              <a:gd name="connsiteX472" fmla="*/ 201002 w 5142813"/>
              <a:gd name="connsiteY472" fmla="*/ 4095198 h 5469581"/>
              <a:gd name="connsiteX473" fmla="*/ 344312 w 5142813"/>
              <a:gd name="connsiteY473" fmla="*/ 4062903 h 5469581"/>
              <a:gd name="connsiteX474" fmla="*/ 342952 w 5142813"/>
              <a:gd name="connsiteY474" fmla="*/ 4068650 h 5469581"/>
              <a:gd name="connsiteX475" fmla="*/ 344312 w 5142813"/>
              <a:gd name="connsiteY475" fmla="*/ 4062903 h 5469581"/>
              <a:gd name="connsiteX476" fmla="*/ 10897 w 5142813"/>
              <a:gd name="connsiteY476" fmla="*/ 4057882 h 5469581"/>
              <a:gd name="connsiteX477" fmla="*/ 24721 w 5142813"/>
              <a:gd name="connsiteY477" fmla="*/ 4060854 h 5469581"/>
              <a:gd name="connsiteX478" fmla="*/ 10897 w 5142813"/>
              <a:gd name="connsiteY478" fmla="*/ 4057882 h 5469581"/>
              <a:gd name="connsiteX479" fmla="*/ 3123420 w 5142813"/>
              <a:gd name="connsiteY479" fmla="*/ 4055975 h 5469581"/>
              <a:gd name="connsiteX480" fmla="*/ 3122685 w 5142813"/>
              <a:gd name="connsiteY480" fmla="*/ 4059420 h 5469581"/>
              <a:gd name="connsiteX481" fmla="*/ 3125369 w 5142813"/>
              <a:gd name="connsiteY481" fmla="*/ 4057674 h 5469581"/>
              <a:gd name="connsiteX482" fmla="*/ 44089 w 5142813"/>
              <a:gd name="connsiteY482" fmla="*/ 4049565 h 5469581"/>
              <a:gd name="connsiteX483" fmla="*/ 44197 w 5142813"/>
              <a:gd name="connsiteY483" fmla="*/ 4049568 h 5469581"/>
              <a:gd name="connsiteX484" fmla="*/ 46981 w 5142813"/>
              <a:gd name="connsiteY484" fmla="*/ 4049654 h 5469581"/>
              <a:gd name="connsiteX485" fmla="*/ 36731 w 5142813"/>
              <a:gd name="connsiteY485" fmla="*/ 4049336 h 5469581"/>
              <a:gd name="connsiteX486" fmla="*/ 38424 w 5142813"/>
              <a:gd name="connsiteY486" fmla="*/ 4049388 h 5469581"/>
              <a:gd name="connsiteX487" fmla="*/ 44089 w 5142813"/>
              <a:gd name="connsiteY487" fmla="*/ 4049565 h 5469581"/>
              <a:gd name="connsiteX488" fmla="*/ 33290 w 5142813"/>
              <a:gd name="connsiteY488" fmla="*/ 4049229 h 5469581"/>
              <a:gd name="connsiteX489" fmla="*/ 33505 w 5142813"/>
              <a:gd name="connsiteY489" fmla="*/ 4049236 h 5469581"/>
              <a:gd name="connsiteX490" fmla="*/ 36731 w 5142813"/>
              <a:gd name="connsiteY490" fmla="*/ 4049336 h 5469581"/>
              <a:gd name="connsiteX491" fmla="*/ 4656895 w 5142813"/>
              <a:gd name="connsiteY491" fmla="*/ 4038583 h 5469581"/>
              <a:gd name="connsiteX492" fmla="*/ 4662127 w 5142813"/>
              <a:gd name="connsiteY492" fmla="*/ 4051529 h 5469581"/>
              <a:gd name="connsiteX493" fmla="*/ 4656895 w 5142813"/>
              <a:gd name="connsiteY493" fmla="*/ 4038583 h 5469581"/>
              <a:gd name="connsiteX494" fmla="*/ 4487841 w 5142813"/>
              <a:gd name="connsiteY494" fmla="*/ 4017148 h 5469581"/>
              <a:gd name="connsiteX495" fmla="*/ 4490221 w 5142813"/>
              <a:gd name="connsiteY495" fmla="*/ 4026633 h 5469581"/>
              <a:gd name="connsiteX496" fmla="*/ 4487841 w 5142813"/>
              <a:gd name="connsiteY496" fmla="*/ 4017148 h 5469581"/>
              <a:gd name="connsiteX497" fmla="*/ 156571 w 5142813"/>
              <a:gd name="connsiteY497" fmla="*/ 3960084 h 5469581"/>
              <a:gd name="connsiteX498" fmla="*/ 157214 w 5142813"/>
              <a:gd name="connsiteY498" fmla="*/ 3960135 h 5469581"/>
              <a:gd name="connsiteX499" fmla="*/ 159618 w 5142813"/>
              <a:gd name="connsiteY499" fmla="*/ 3960324 h 5469581"/>
              <a:gd name="connsiteX500" fmla="*/ 150596 w 5142813"/>
              <a:gd name="connsiteY500" fmla="*/ 3959613 h 5469581"/>
              <a:gd name="connsiteX501" fmla="*/ 151565 w 5142813"/>
              <a:gd name="connsiteY501" fmla="*/ 3959690 h 5469581"/>
              <a:gd name="connsiteX502" fmla="*/ 156571 w 5142813"/>
              <a:gd name="connsiteY502" fmla="*/ 3960084 h 5469581"/>
              <a:gd name="connsiteX503" fmla="*/ 152223 w 5142813"/>
              <a:gd name="connsiteY503" fmla="*/ 3959742 h 5469581"/>
              <a:gd name="connsiteX504" fmla="*/ 147785 w 5142813"/>
              <a:gd name="connsiteY504" fmla="*/ 3959391 h 5469581"/>
              <a:gd name="connsiteX505" fmla="*/ 150596 w 5142813"/>
              <a:gd name="connsiteY505" fmla="*/ 3959613 h 5469581"/>
              <a:gd name="connsiteX506" fmla="*/ 147971 w 5142813"/>
              <a:gd name="connsiteY506" fmla="*/ 3959406 h 5469581"/>
              <a:gd name="connsiteX507" fmla="*/ 147785 w 5142813"/>
              <a:gd name="connsiteY507" fmla="*/ 3959391 h 5469581"/>
              <a:gd name="connsiteX508" fmla="*/ 290150 w 5142813"/>
              <a:gd name="connsiteY508" fmla="*/ 3824131 h 5469581"/>
              <a:gd name="connsiteX509" fmla="*/ 250911 w 5142813"/>
              <a:gd name="connsiteY509" fmla="*/ 3842292 h 5469581"/>
              <a:gd name="connsiteX510" fmla="*/ 234866 w 5142813"/>
              <a:gd name="connsiteY510" fmla="*/ 3847119 h 5469581"/>
              <a:gd name="connsiteX511" fmla="*/ 255376 w 5142813"/>
              <a:gd name="connsiteY511" fmla="*/ 3835886 h 5469581"/>
              <a:gd name="connsiteX512" fmla="*/ 357392 w 5142813"/>
              <a:gd name="connsiteY512" fmla="*/ 3795028 h 5469581"/>
              <a:gd name="connsiteX513" fmla="*/ 342505 w 5142813"/>
              <a:gd name="connsiteY513" fmla="*/ 3801162 h 5469581"/>
              <a:gd name="connsiteX514" fmla="*/ 345174 w 5142813"/>
              <a:gd name="connsiteY514" fmla="*/ 3799130 h 5469581"/>
              <a:gd name="connsiteX515" fmla="*/ 391288 w 5142813"/>
              <a:gd name="connsiteY515" fmla="*/ 3780835 h 5469581"/>
              <a:gd name="connsiteX516" fmla="*/ 386421 w 5142813"/>
              <a:gd name="connsiteY516" fmla="*/ 3783063 h 5469581"/>
              <a:gd name="connsiteX517" fmla="*/ 360182 w 5142813"/>
              <a:gd name="connsiteY517" fmla="*/ 3793877 h 5469581"/>
              <a:gd name="connsiteX518" fmla="*/ 378974 w 5142813"/>
              <a:gd name="connsiteY518" fmla="*/ 3785701 h 5469581"/>
              <a:gd name="connsiteX519" fmla="*/ 453916 w 5142813"/>
              <a:gd name="connsiteY519" fmla="*/ 3748990 h 5469581"/>
              <a:gd name="connsiteX520" fmla="*/ 452689 w 5142813"/>
              <a:gd name="connsiteY520" fmla="*/ 3750917 h 5469581"/>
              <a:gd name="connsiteX521" fmla="*/ 462046 w 5142813"/>
              <a:gd name="connsiteY521" fmla="*/ 3754357 h 5469581"/>
              <a:gd name="connsiteX522" fmla="*/ 458791 w 5142813"/>
              <a:gd name="connsiteY522" fmla="*/ 3750187 h 5469581"/>
              <a:gd name="connsiteX523" fmla="*/ 453916 w 5142813"/>
              <a:gd name="connsiteY523" fmla="*/ 3748990 h 5469581"/>
              <a:gd name="connsiteX524" fmla="*/ 387086 w 5142813"/>
              <a:gd name="connsiteY524" fmla="*/ 3729555 h 5469581"/>
              <a:gd name="connsiteX525" fmla="*/ 383593 w 5142813"/>
              <a:gd name="connsiteY525" fmla="*/ 3732052 h 5469581"/>
              <a:gd name="connsiteX526" fmla="*/ 376252 w 5142813"/>
              <a:gd name="connsiteY526" fmla="*/ 3738135 h 5469581"/>
              <a:gd name="connsiteX527" fmla="*/ 357057 w 5142813"/>
              <a:gd name="connsiteY527" fmla="*/ 3743236 h 5469581"/>
              <a:gd name="connsiteX528" fmla="*/ 336755 w 5142813"/>
              <a:gd name="connsiteY528" fmla="*/ 3747750 h 5469581"/>
              <a:gd name="connsiteX529" fmla="*/ 341578 w 5142813"/>
              <a:gd name="connsiteY529" fmla="*/ 3744180 h 5469581"/>
              <a:gd name="connsiteX530" fmla="*/ 345853 w 5142813"/>
              <a:gd name="connsiteY530" fmla="*/ 3741452 h 5469581"/>
              <a:gd name="connsiteX531" fmla="*/ 501605 w 5142813"/>
              <a:gd name="connsiteY531" fmla="*/ 3727319 h 5469581"/>
              <a:gd name="connsiteX532" fmla="*/ 510962 w 5142813"/>
              <a:gd name="connsiteY532" fmla="*/ 3730760 h 5469581"/>
              <a:gd name="connsiteX533" fmla="*/ 512328 w 5142813"/>
              <a:gd name="connsiteY533" fmla="*/ 3729925 h 5469581"/>
              <a:gd name="connsiteX534" fmla="*/ 501605 w 5142813"/>
              <a:gd name="connsiteY534" fmla="*/ 3727319 h 5469581"/>
              <a:gd name="connsiteX535" fmla="*/ 515343 w 5142813"/>
              <a:gd name="connsiteY535" fmla="*/ 3721446 h 5469581"/>
              <a:gd name="connsiteX536" fmla="*/ 524699 w 5142813"/>
              <a:gd name="connsiteY536" fmla="*/ 3724887 h 5469581"/>
              <a:gd name="connsiteX537" fmla="*/ 525751 w 5142813"/>
              <a:gd name="connsiteY537" fmla="*/ 3724084 h 5469581"/>
              <a:gd name="connsiteX538" fmla="*/ 515343 w 5142813"/>
              <a:gd name="connsiteY538" fmla="*/ 3721446 h 5469581"/>
              <a:gd name="connsiteX539" fmla="*/ 2704136 w 5142813"/>
              <a:gd name="connsiteY539" fmla="*/ 3690370 h 5469581"/>
              <a:gd name="connsiteX540" fmla="*/ 2696770 w 5142813"/>
              <a:gd name="connsiteY540" fmla="*/ 3776081 h 5469581"/>
              <a:gd name="connsiteX541" fmla="*/ 2703500 w 5142813"/>
              <a:gd name="connsiteY541" fmla="*/ 3777300 h 5469581"/>
              <a:gd name="connsiteX542" fmla="*/ 2712015 w 5142813"/>
              <a:gd name="connsiteY542" fmla="*/ 3697241 h 5469581"/>
              <a:gd name="connsiteX543" fmla="*/ 2435938 w 5142813"/>
              <a:gd name="connsiteY543" fmla="*/ 3663806 h 5469581"/>
              <a:gd name="connsiteX544" fmla="*/ 2430040 w 5142813"/>
              <a:gd name="connsiteY544" fmla="*/ 3676822 h 5469581"/>
              <a:gd name="connsiteX545" fmla="*/ 2426083 w 5142813"/>
              <a:gd name="connsiteY545" fmla="*/ 3695384 h 5469581"/>
              <a:gd name="connsiteX546" fmla="*/ 2434734 w 5142813"/>
              <a:gd name="connsiteY546" fmla="*/ 3674348 h 5469581"/>
              <a:gd name="connsiteX547" fmla="*/ 2435988 w 5142813"/>
              <a:gd name="connsiteY547" fmla="*/ 3667238 h 5469581"/>
              <a:gd name="connsiteX548" fmla="*/ 2435938 w 5142813"/>
              <a:gd name="connsiteY548" fmla="*/ 3663806 h 5469581"/>
              <a:gd name="connsiteX549" fmla="*/ 627065 w 5142813"/>
              <a:gd name="connsiteY549" fmla="*/ 3633917 h 5469581"/>
              <a:gd name="connsiteX550" fmla="*/ 622997 w 5142813"/>
              <a:gd name="connsiteY550" fmla="*/ 3635425 h 5469581"/>
              <a:gd name="connsiteX551" fmla="*/ 621900 w 5142813"/>
              <a:gd name="connsiteY551" fmla="*/ 3636233 h 5469581"/>
              <a:gd name="connsiteX552" fmla="*/ 624128 w 5142813"/>
              <a:gd name="connsiteY552" fmla="*/ 3637525 h 5469581"/>
              <a:gd name="connsiteX553" fmla="*/ 627772 w 5142813"/>
              <a:gd name="connsiteY553" fmla="*/ 3635869 h 5469581"/>
              <a:gd name="connsiteX554" fmla="*/ 2440871 w 5142813"/>
              <a:gd name="connsiteY554" fmla="*/ 3614603 h 5469581"/>
              <a:gd name="connsiteX555" fmla="*/ 2434437 w 5142813"/>
              <a:gd name="connsiteY555" fmla="*/ 3630124 h 5469581"/>
              <a:gd name="connsiteX556" fmla="*/ 2430479 w 5142813"/>
              <a:gd name="connsiteY556" fmla="*/ 3648685 h 5469581"/>
              <a:gd name="connsiteX557" fmla="*/ 2439843 w 5142813"/>
              <a:gd name="connsiteY557" fmla="*/ 3624311 h 5469581"/>
              <a:gd name="connsiteX558" fmla="*/ 2441054 w 5142813"/>
              <a:gd name="connsiteY558" fmla="*/ 3617408 h 5469581"/>
              <a:gd name="connsiteX559" fmla="*/ 2440871 w 5142813"/>
              <a:gd name="connsiteY559" fmla="*/ 3614603 h 5469581"/>
              <a:gd name="connsiteX560" fmla="*/ 977048 w 5142813"/>
              <a:gd name="connsiteY560" fmla="*/ 3609486 h 5469581"/>
              <a:gd name="connsiteX561" fmla="*/ 932456 w 5142813"/>
              <a:gd name="connsiteY561" fmla="*/ 3622637 h 5469581"/>
              <a:gd name="connsiteX562" fmla="*/ 885187 w 5142813"/>
              <a:gd name="connsiteY562" fmla="*/ 3641186 h 5469581"/>
              <a:gd name="connsiteX563" fmla="*/ 803676 w 5142813"/>
              <a:gd name="connsiteY563" fmla="*/ 3674290 h 5469581"/>
              <a:gd name="connsiteX564" fmla="*/ 782535 w 5142813"/>
              <a:gd name="connsiteY564" fmla="*/ 3684281 h 5469581"/>
              <a:gd name="connsiteX565" fmla="*/ 731266 w 5142813"/>
              <a:gd name="connsiteY565" fmla="*/ 3711448 h 5469581"/>
              <a:gd name="connsiteX566" fmla="*/ 733523 w 5142813"/>
              <a:gd name="connsiteY566" fmla="*/ 3710545 h 5469581"/>
              <a:gd name="connsiteX567" fmla="*/ 798641 w 5142813"/>
              <a:gd name="connsiteY567" fmla="*/ 3685711 h 5469581"/>
              <a:gd name="connsiteX568" fmla="*/ 826815 w 5142813"/>
              <a:gd name="connsiteY568" fmla="*/ 3673058 h 5469581"/>
              <a:gd name="connsiteX569" fmla="*/ 977048 w 5142813"/>
              <a:gd name="connsiteY569" fmla="*/ 3609486 h 5469581"/>
              <a:gd name="connsiteX570" fmla="*/ 2447098 w 5142813"/>
              <a:gd name="connsiteY570" fmla="*/ 3570724 h 5469581"/>
              <a:gd name="connsiteX571" fmla="*/ 2435826 w 5142813"/>
              <a:gd name="connsiteY571" fmla="*/ 3597534 h 5469581"/>
              <a:gd name="connsiteX572" fmla="*/ 2447222 w 5142813"/>
              <a:gd name="connsiteY572" fmla="*/ 3577072 h 5469581"/>
              <a:gd name="connsiteX573" fmla="*/ 2447098 w 5142813"/>
              <a:gd name="connsiteY573" fmla="*/ 3570724 h 5469581"/>
              <a:gd name="connsiteX574" fmla="*/ 2170825 w 5142813"/>
              <a:gd name="connsiteY574" fmla="*/ 3568238 h 5469581"/>
              <a:gd name="connsiteX575" fmla="*/ 2162562 w 5142813"/>
              <a:gd name="connsiteY575" fmla="*/ 3570590 h 5469581"/>
              <a:gd name="connsiteX576" fmla="*/ 2161442 w 5142813"/>
              <a:gd name="connsiteY576" fmla="*/ 3586829 h 5469581"/>
              <a:gd name="connsiteX577" fmla="*/ 2163419 w 5142813"/>
              <a:gd name="connsiteY577" fmla="*/ 3606879 h 5469581"/>
              <a:gd name="connsiteX578" fmla="*/ 2170507 w 5142813"/>
              <a:gd name="connsiteY578" fmla="*/ 3577904 h 5469581"/>
              <a:gd name="connsiteX579" fmla="*/ 325926 w 5142813"/>
              <a:gd name="connsiteY579" fmla="*/ 3559299 h 5469581"/>
              <a:gd name="connsiteX580" fmla="*/ 319135 w 5142813"/>
              <a:gd name="connsiteY580" fmla="*/ 3561145 h 5469581"/>
              <a:gd name="connsiteX581" fmla="*/ 322299 w 5142813"/>
              <a:gd name="connsiteY581" fmla="*/ 3559708 h 5469581"/>
              <a:gd name="connsiteX582" fmla="*/ 323888 w 5142813"/>
              <a:gd name="connsiteY582" fmla="*/ 3559470 h 5469581"/>
              <a:gd name="connsiteX583" fmla="*/ 325926 w 5142813"/>
              <a:gd name="connsiteY583" fmla="*/ 3559299 h 5469581"/>
              <a:gd name="connsiteX584" fmla="*/ 818427 w 5142813"/>
              <a:gd name="connsiteY584" fmla="*/ 3526287 h 5469581"/>
              <a:gd name="connsiteX585" fmla="*/ 803758 w 5142813"/>
              <a:gd name="connsiteY585" fmla="*/ 3530754 h 5469581"/>
              <a:gd name="connsiteX586" fmla="*/ 787153 w 5142813"/>
              <a:gd name="connsiteY586" fmla="*/ 3537837 h 5469581"/>
              <a:gd name="connsiteX587" fmla="*/ 785154 w 5142813"/>
              <a:gd name="connsiteY587" fmla="*/ 3538863 h 5469581"/>
              <a:gd name="connsiteX588" fmla="*/ 788002 w 5142813"/>
              <a:gd name="connsiteY588" fmla="*/ 3537703 h 5469581"/>
              <a:gd name="connsiteX589" fmla="*/ 818695 w 5142813"/>
              <a:gd name="connsiteY589" fmla="*/ 3526375 h 5469581"/>
              <a:gd name="connsiteX590" fmla="*/ 2355198 w 5142813"/>
              <a:gd name="connsiteY590" fmla="*/ 3515747 h 5469581"/>
              <a:gd name="connsiteX591" fmla="*/ 2346627 w 5142813"/>
              <a:gd name="connsiteY591" fmla="*/ 3518187 h 5469581"/>
              <a:gd name="connsiteX592" fmla="*/ 2340688 w 5142813"/>
              <a:gd name="connsiteY592" fmla="*/ 3611646 h 5469581"/>
              <a:gd name="connsiteX593" fmla="*/ 2332382 w 5142813"/>
              <a:gd name="connsiteY593" fmla="*/ 3686731 h 5469581"/>
              <a:gd name="connsiteX594" fmla="*/ 2336610 w 5142813"/>
              <a:gd name="connsiteY594" fmla="*/ 3687058 h 5469581"/>
              <a:gd name="connsiteX595" fmla="*/ 2354135 w 5142813"/>
              <a:gd name="connsiteY595" fmla="*/ 3528405 h 5469581"/>
              <a:gd name="connsiteX596" fmla="*/ 334868 w 5142813"/>
              <a:gd name="connsiteY596" fmla="*/ 3512887 h 5469581"/>
              <a:gd name="connsiteX597" fmla="*/ 327873 w 5142813"/>
              <a:gd name="connsiteY597" fmla="*/ 3515391 h 5469581"/>
              <a:gd name="connsiteX598" fmla="*/ 326349 w 5142813"/>
              <a:gd name="connsiteY598" fmla="*/ 3516052 h 5469581"/>
              <a:gd name="connsiteX599" fmla="*/ 334814 w 5142813"/>
              <a:gd name="connsiteY599" fmla="*/ 3513237 h 5469581"/>
              <a:gd name="connsiteX600" fmla="*/ 2381419 w 5142813"/>
              <a:gd name="connsiteY600" fmla="*/ 3508282 h 5469581"/>
              <a:gd name="connsiteX601" fmla="*/ 2371030 w 5142813"/>
              <a:gd name="connsiteY601" fmla="*/ 3511240 h 5469581"/>
              <a:gd name="connsiteX602" fmla="*/ 2364063 w 5142813"/>
              <a:gd name="connsiteY602" fmla="*/ 3610197 h 5469581"/>
              <a:gd name="connsiteX603" fmla="*/ 2354571 w 5142813"/>
              <a:gd name="connsiteY603" fmla="*/ 3693164 h 5469581"/>
              <a:gd name="connsiteX604" fmla="*/ 2356284 w 5142813"/>
              <a:gd name="connsiteY604" fmla="*/ 3694615 h 5469581"/>
              <a:gd name="connsiteX605" fmla="*/ 2358782 w 5142813"/>
              <a:gd name="connsiteY605" fmla="*/ 3695189 h 5469581"/>
              <a:gd name="connsiteX606" fmla="*/ 2368730 w 5142813"/>
              <a:gd name="connsiteY606" fmla="*/ 3621229 h 5469581"/>
              <a:gd name="connsiteX607" fmla="*/ 2456757 w 5142813"/>
              <a:gd name="connsiteY607" fmla="*/ 3486833 h 5469581"/>
              <a:gd name="connsiteX608" fmla="*/ 2450396 w 5142813"/>
              <a:gd name="connsiteY608" fmla="*/ 3488644 h 5469581"/>
              <a:gd name="connsiteX609" fmla="*/ 2450190 w 5142813"/>
              <a:gd name="connsiteY609" fmla="*/ 3496332 h 5469581"/>
              <a:gd name="connsiteX610" fmla="*/ 2450085 w 5142813"/>
              <a:gd name="connsiteY610" fmla="*/ 3500237 h 5469581"/>
              <a:gd name="connsiteX611" fmla="*/ 2454578 w 5142813"/>
              <a:gd name="connsiteY611" fmla="*/ 3494204 h 5469581"/>
              <a:gd name="connsiteX612" fmla="*/ 228316 w 5142813"/>
              <a:gd name="connsiteY612" fmla="*/ 3462616 h 5469581"/>
              <a:gd name="connsiteX613" fmla="*/ 221464 w 5142813"/>
              <a:gd name="connsiteY613" fmla="*/ 3466544 h 5469581"/>
              <a:gd name="connsiteX614" fmla="*/ 226702 w 5142813"/>
              <a:gd name="connsiteY614" fmla="*/ 3463050 h 5469581"/>
              <a:gd name="connsiteX615" fmla="*/ 3949667 w 5142813"/>
              <a:gd name="connsiteY615" fmla="*/ 3425812 h 5469581"/>
              <a:gd name="connsiteX616" fmla="*/ 3952907 w 5142813"/>
              <a:gd name="connsiteY616" fmla="*/ 3432661 h 5469581"/>
              <a:gd name="connsiteX617" fmla="*/ 4010077 w 5142813"/>
              <a:gd name="connsiteY617" fmla="*/ 3502341 h 5469581"/>
              <a:gd name="connsiteX618" fmla="*/ 4023662 w 5142813"/>
              <a:gd name="connsiteY618" fmla="*/ 3518840 h 5469581"/>
              <a:gd name="connsiteX619" fmla="*/ 4041638 w 5142813"/>
              <a:gd name="connsiteY619" fmla="*/ 3539250 h 5469581"/>
              <a:gd name="connsiteX620" fmla="*/ 4067541 w 5142813"/>
              <a:gd name="connsiteY620" fmla="*/ 3568820 h 5469581"/>
              <a:gd name="connsiteX621" fmla="*/ 4173536 w 5142813"/>
              <a:gd name="connsiteY621" fmla="*/ 3704015 h 5469581"/>
              <a:gd name="connsiteX622" fmla="*/ 4335612 w 5142813"/>
              <a:gd name="connsiteY622" fmla="*/ 3900651 h 5469581"/>
              <a:gd name="connsiteX623" fmla="*/ 4406416 w 5142813"/>
              <a:gd name="connsiteY623" fmla="*/ 3994369 h 5469581"/>
              <a:gd name="connsiteX624" fmla="*/ 4422626 w 5142813"/>
              <a:gd name="connsiteY624" fmla="*/ 4018117 h 5469581"/>
              <a:gd name="connsiteX625" fmla="*/ 4397322 w 5142813"/>
              <a:gd name="connsiteY625" fmla="*/ 3977404 h 5469581"/>
              <a:gd name="connsiteX626" fmla="*/ 4251330 w 5142813"/>
              <a:gd name="connsiteY626" fmla="*/ 3781013 h 5469581"/>
              <a:gd name="connsiteX627" fmla="*/ 4245728 w 5142813"/>
              <a:gd name="connsiteY627" fmla="*/ 3768175 h 5469581"/>
              <a:gd name="connsiteX628" fmla="*/ 4250403 w 5142813"/>
              <a:gd name="connsiteY628" fmla="*/ 3771666 h 5469581"/>
              <a:gd name="connsiteX629" fmla="*/ 4254182 w 5142813"/>
              <a:gd name="connsiteY629" fmla="*/ 3775278 h 5469581"/>
              <a:gd name="connsiteX630" fmla="*/ 4222144 w 5142813"/>
              <a:gd name="connsiteY630" fmla="*/ 3736318 h 5469581"/>
              <a:gd name="connsiteX631" fmla="*/ 3997747 w 5142813"/>
              <a:gd name="connsiteY631" fmla="*/ 3476448 h 5469581"/>
              <a:gd name="connsiteX632" fmla="*/ 3958613 w 5142813"/>
              <a:gd name="connsiteY632" fmla="*/ 3429432 h 5469581"/>
              <a:gd name="connsiteX633" fmla="*/ 3949667 w 5142813"/>
              <a:gd name="connsiteY633" fmla="*/ 3425812 h 5469581"/>
              <a:gd name="connsiteX634" fmla="*/ 328677 w 5142813"/>
              <a:gd name="connsiteY634" fmla="*/ 3422244 h 5469581"/>
              <a:gd name="connsiteX635" fmla="*/ 313333 w 5142813"/>
              <a:gd name="connsiteY635" fmla="*/ 3431148 h 5469581"/>
              <a:gd name="connsiteX636" fmla="*/ 312489 w 5142813"/>
              <a:gd name="connsiteY636" fmla="*/ 3431849 h 5469581"/>
              <a:gd name="connsiteX637" fmla="*/ 312260 w 5142813"/>
              <a:gd name="connsiteY637" fmla="*/ 3432030 h 5469581"/>
              <a:gd name="connsiteX638" fmla="*/ 316725 w 5142813"/>
              <a:gd name="connsiteY638" fmla="*/ 3430409 h 5469581"/>
              <a:gd name="connsiteX639" fmla="*/ 322140 w 5142813"/>
              <a:gd name="connsiteY639" fmla="*/ 3429070 h 5469581"/>
              <a:gd name="connsiteX640" fmla="*/ 367703 w 5142813"/>
              <a:gd name="connsiteY640" fmla="*/ 3421513 h 5469581"/>
              <a:gd name="connsiteX641" fmla="*/ 367700 w 5142813"/>
              <a:gd name="connsiteY641" fmla="*/ 3423206 h 5469581"/>
              <a:gd name="connsiteX642" fmla="*/ 359971 w 5142813"/>
              <a:gd name="connsiteY642" fmla="*/ 3426559 h 5469581"/>
              <a:gd name="connsiteX643" fmla="*/ 362923 w 5142813"/>
              <a:gd name="connsiteY643" fmla="*/ 3423227 h 5469581"/>
              <a:gd name="connsiteX644" fmla="*/ 367703 w 5142813"/>
              <a:gd name="connsiteY644" fmla="*/ 3421513 h 5469581"/>
              <a:gd name="connsiteX645" fmla="*/ 275404 w 5142813"/>
              <a:gd name="connsiteY645" fmla="*/ 3412200 h 5469581"/>
              <a:gd name="connsiteX646" fmla="*/ 270614 w 5142813"/>
              <a:gd name="connsiteY646" fmla="*/ 3415481 h 5469581"/>
              <a:gd name="connsiteX647" fmla="*/ 273173 w 5142813"/>
              <a:gd name="connsiteY647" fmla="*/ 3412283 h 5469581"/>
              <a:gd name="connsiteX648" fmla="*/ 275404 w 5142813"/>
              <a:gd name="connsiteY648" fmla="*/ 3412200 h 5469581"/>
              <a:gd name="connsiteX649" fmla="*/ 280189 w 5142813"/>
              <a:gd name="connsiteY649" fmla="*/ 3408921 h 5469581"/>
              <a:gd name="connsiteX650" fmla="*/ 275404 w 5142813"/>
              <a:gd name="connsiteY650" fmla="*/ 3412200 h 5469581"/>
              <a:gd name="connsiteX651" fmla="*/ 277959 w 5142813"/>
              <a:gd name="connsiteY651" fmla="*/ 3409005 h 5469581"/>
              <a:gd name="connsiteX652" fmla="*/ 280189 w 5142813"/>
              <a:gd name="connsiteY652" fmla="*/ 3408921 h 5469581"/>
              <a:gd name="connsiteX653" fmla="*/ 364991 w 5142813"/>
              <a:gd name="connsiteY653" fmla="*/ 3401145 h 5469581"/>
              <a:gd name="connsiteX654" fmla="*/ 367621 w 5142813"/>
              <a:gd name="connsiteY654" fmla="*/ 3402642 h 5469581"/>
              <a:gd name="connsiteX655" fmla="*/ 367016 w 5142813"/>
              <a:gd name="connsiteY655" fmla="*/ 3402297 h 5469581"/>
              <a:gd name="connsiteX656" fmla="*/ 293526 w 5142813"/>
              <a:gd name="connsiteY656" fmla="*/ 3401128 h 5469581"/>
              <a:gd name="connsiteX657" fmla="*/ 280189 w 5142813"/>
              <a:gd name="connsiteY657" fmla="*/ 3408921 h 5469581"/>
              <a:gd name="connsiteX658" fmla="*/ 286916 w 5142813"/>
              <a:gd name="connsiteY658" fmla="*/ 3403398 h 5469581"/>
              <a:gd name="connsiteX659" fmla="*/ 293526 w 5142813"/>
              <a:gd name="connsiteY659" fmla="*/ 3401128 h 5469581"/>
              <a:gd name="connsiteX660" fmla="*/ 218464 w 5142813"/>
              <a:gd name="connsiteY660" fmla="*/ 3399414 h 5469581"/>
              <a:gd name="connsiteX661" fmla="*/ 214972 w 5142813"/>
              <a:gd name="connsiteY661" fmla="*/ 3401912 h 5469581"/>
              <a:gd name="connsiteX662" fmla="*/ 207631 w 5142813"/>
              <a:gd name="connsiteY662" fmla="*/ 3407996 h 5469581"/>
              <a:gd name="connsiteX663" fmla="*/ 188437 w 5142813"/>
              <a:gd name="connsiteY663" fmla="*/ 3413093 h 5469581"/>
              <a:gd name="connsiteX664" fmla="*/ 168135 w 5142813"/>
              <a:gd name="connsiteY664" fmla="*/ 3417611 h 5469581"/>
              <a:gd name="connsiteX665" fmla="*/ 172956 w 5142813"/>
              <a:gd name="connsiteY665" fmla="*/ 3414039 h 5469581"/>
              <a:gd name="connsiteX666" fmla="*/ 177231 w 5142813"/>
              <a:gd name="connsiteY666" fmla="*/ 3411313 h 5469581"/>
              <a:gd name="connsiteX667" fmla="*/ 3916948 w 5142813"/>
              <a:gd name="connsiteY667" fmla="*/ 3396145 h 5469581"/>
              <a:gd name="connsiteX668" fmla="*/ 3917047 w 5142813"/>
              <a:gd name="connsiteY668" fmla="*/ 3396293 h 5469581"/>
              <a:gd name="connsiteX669" fmla="*/ 3917094 w 5142813"/>
              <a:gd name="connsiteY669" fmla="*/ 3396339 h 5469581"/>
              <a:gd name="connsiteX670" fmla="*/ 419691 w 5142813"/>
              <a:gd name="connsiteY670" fmla="*/ 3372645 h 5469581"/>
              <a:gd name="connsiteX671" fmla="*/ 417303 w 5142813"/>
              <a:gd name="connsiteY671" fmla="*/ 3373169 h 5469581"/>
              <a:gd name="connsiteX672" fmla="*/ 410092 w 5142813"/>
              <a:gd name="connsiteY672" fmla="*/ 3374456 h 5469581"/>
              <a:gd name="connsiteX673" fmla="*/ 394416 w 5142813"/>
              <a:gd name="connsiteY673" fmla="*/ 3383981 h 5469581"/>
              <a:gd name="connsiteX674" fmla="*/ 384005 w 5142813"/>
              <a:gd name="connsiteY674" fmla="*/ 3390054 h 5469581"/>
              <a:gd name="connsiteX675" fmla="*/ 401717 w 5142813"/>
              <a:gd name="connsiteY675" fmla="*/ 3382824 h 5469581"/>
              <a:gd name="connsiteX676" fmla="*/ 409729 w 5142813"/>
              <a:gd name="connsiteY676" fmla="*/ 3379609 h 5469581"/>
              <a:gd name="connsiteX677" fmla="*/ 414926 w 5142813"/>
              <a:gd name="connsiteY677" fmla="*/ 3375807 h 5469581"/>
              <a:gd name="connsiteX678" fmla="*/ 438252 w 5142813"/>
              <a:gd name="connsiteY678" fmla="*/ 3368159 h 5469581"/>
              <a:gd name="connsiteX679" fmla="*/ 428692 w 5142813"/>
              <a:gd name="connsiteY679" fmla="*/ 3370583 h 5469581"/>
              <a:gd name="connsiteX680" fmla="*/ 421852 w 5142813"/>
              <a:gd name="connsiteY680" fmla="*/ 3374743 h 5469581"/>
              <a:gd name="connsiteX681" fmla="*/ 336111 w 5142813"/>
              <a:gd name="connsiteY681" fmla="*/ 3358846 h 5469581"/>
              <a:gd name="connsiteX682" fmla="*/ 313390 w 5142813"/>
              <a:gd name="connsiteY682" fmla="*/ 3371717 h 5469581"/>
              <a:gd name="connsiteX683" fmla="*/ 297237 w 5142813"/>
              <a:gd name="connsiteY683" fmla="*/ 3382601 h 5469581"/>
              <a:gd name="connsiteX684" fmla="*/ 247992 w 5142813"/>
              <a:gd name="connsiteY684" fmla="*/ 3397274 h 5469581"/>
              <a:gd name="connsiteX685" fmla="*/ 240377 w 5142813"/>
              <a:gd name="connsiteY685" fmla="*/ 3399297 h 5469581"/>
              <a:gd name="connsiteX686" fmla="*/ 244467 w 5142813"/>
              <a:gd name="connsiteY686" fmla="*/ 3396417 h 5469581"/>
              <a:gd name="connsiteX687" fmla="*/ 255271 w 5142813"/>
              <a:gd name="connsiteY687" fmla="*/ 3388514 h 5469581"/>
              <a:gd name="connsiteX688" fmla="*/ 254727 w 5142813"/>
              <a:gd name="connsiteY688" fmla="*/ 3388268 h 5469581"/>
              <a:gd name="connsiteX689" fmla="*/ 278511 w 5142813"/>
              <a:gd name="connsiteY689" fmla="*/ 3380831 h 5469581"/>
              <a:gd name="connsiteX690" fmla="*/ 325572 w 5142813"/>
              <a:gd name="connsiteY690" fmla="*/ 3361682 h 5469581"/>
              <a:gd name="connsiteX691" fmla="*/ 390038 w 5142813"/>
              <a:gd name="connsiteY691" fmla="*/ 3345725 h 5469581"/>
              <a:gd name="connsiteX692" fmla="*/ 381089 w 5142813"/>
              <a:gd name="connsiteY692" fmla="*/ 3349522 h 5469581"/>
              <a:gd name="connsiteX693" fmla="*/ 383332 w 5142813"/>
              <a:gd name="connsiteY693" fmla="*/ 3351625 h 5469581"/>
              <a:gd name="connsiteX694" fmla="*/ 386186 w 5142813"/>
              <a:gd name="connsiteY694" fmla="*/ 3350577 h 5469581"/>
              <a:gd name="connsiteX695" fmla="*/ 387165 w 5142813"/>
              <a:gd name="connsiteY695" fmla="*/ 3349995 h 5469581"/>
              <a:gd name="connsiteX696" fmla="*/ 390227 w 5142813"/>
              <a:gd name="connsiteY696" fmla="*/ 3347112 h 5469581"/>
              <a:gd name="connsiteX697" fmla="*/ 390038 w 5142813"/>
              <a:gd name="connsiteY697" fmla="*/ 3345725 h 5469581"/>
              <a:gd name="connsiteX698" fmla="*/ 499608 w 5142813"/>
              <a:gd name="connsiteY698" fmla="*/ 3342128 h 5469581"/>
              <a:gd name="connsiteX699" fmla="*/ 497789 w 5142813"/>
              <a:gd name="connsiteY699" fmla="*/ 3342848 h 5469581"/>
              <a:gd name="connsiteX700" fmla="*/ 490482 w 5142813"/>
              <a:gd name="connsiteY700" fmla="*/ 3347197 h 5469581"/>
              <a:gd name="connsiteX701" fmla="*/ 491027 w 5142813"/>
              <a:gd name="connsiteY701" fmla="*/ 3346978 h 5469581"/>
              <a:gd name="connsiteX702" fmla="*/ 3396249 w 5142813"/>
              <a:gd name="connsiteY702" fmla="*/ 3340296 h 5469581"/>
              <a:gd name="connsiteX703" fmla="*/ 3396190 w 5142813"/>
              <a:gd name="connsiteY703" fmla="*/ 3348191 h 5469581"/>
              <a:gd name="connsiteX704" fmla="*/ 3407744 w 5142813"/>
              <a:gd name="connsiteY704" fmla="*/ 3359737 h 5469581"/>
              <a:gd name="connsiteX705" fmla="*/ 3407606 w 5142813"/>
              <a:gd name="connsiteY705" fmla="*/ 3352004 h 5469581"/>
              <a:gd name="connsiteX706" fmla="*/ 3875993 w 5142813"/>
              <a:gd name="connsiteY706" fmla="*/ 3336433 h 5469581"/>
              <a:gd name="connsiteX707" fmla="*/ 3884180 w 5142813"/>
              <a:gd name="connsiteY707" fmla="*/ 3346005 h 5469581"/>
              <a:gd name="connsiteX708" fmla="*/ 3895626 w 5142813"/>
              <a:gd name="connsiteY708" fmla="*/ 3364152 h 5469581"/>
              <a:gd name="connsiteX709" fmla="*/ 3896999 w 5142813"/>
              <a:gd name="connsiteY709" fmla="*/ 3364912 h 5469581"/>
              <a:gd name="connsiteX710" fmla="*/ 3896982 w 5142813"/>
              <a:gd name="connsiteY710" fmla="*/ 3366301 h 5469581"/>
              <a:gd name="connsiteX711" fmla="*/ 3899553 w 5142813"/>
              <a:gd name="connsiteY711" fmla="*/ 3370377 h 5469581"/>
              <a:gd name="connsiteX712" fmla="*/ 3907962 w 5142813"/>
              <a:gd name="connsiteY712" fmla="*/ 3382834 h 5469581"/>
              <a:gd name="connsiteX713" fmla="*/ 3906939 w 5142813"/>
              <a:gd name="connsiteY713" fmla="*/ 3380535 h 5469581"/>
              <a:gd name="connsiteX714" fmla="*/ 3918451 w 5142813"/>
              <a:gd name="connsiteY714" fmla="*/ 3389880 h 5469581"/>
              <a:gd name="connsiteX715" fmla="*/ 3924107 w 5142813"/>
              <a:gd name="connsiteY715" fmla="*/ 3396924 h 5469581"/>
              <a:gd name="connsiteX716" fmla="*/ 3918416 w 5142813"/>
              <a:gd name="connsiteY716" fmla="*/ 3386900 h 5469581"/>
              <a:gd name="connsiteX717" fmla="*/ 3891731 w 5142813"/>
              <a:gd name="connsiteY717" fmla="*/ 3347741 h 5469581"/>
              <a:gd name="connsiteX718" fmla="*/ 3883179 w 5142813"/>
              <a:gd name="connsiteY718" fmla="*/ 3339435 h 5469581"/>
              <a:gd name="connsiteX719" fmla="*/ 3875993 w 5142813"/>
              <a:gd name="connsiteY719" fmla="*/ 3336433 h 5469581"/>
              <a:gd name="connsiteX720" fmla="*/ 458350 w 5142813"/>
              <a:gd name="connsiteY720" fmla="*/ 3304718 h 5469581"/>
              <a:gd name="connsiteX721" fmla="*/ 454803 w 5142813"/>
              <a:gd name="connsiteY721" fmla="*/ 3306958 h 5469581"/>
              <a:gd name="connsiteX722" fmla="*/ 454588 w 5142813"/>
              <a:gd name="connsiteY722" fmla="*/ 3307432 h 5469581"/>
              <a:gd name="connsiteX723" fmla="*/ 455506 w 5142813"/>
              <a:gd name="connsiteY723" fmla="*/ 3307386 h 5469581"/>
              <a:gd name="connsiteX724" fmla="*/ 459154 w 5142813"/>
              <a:gd name="connsiteY724" fmla="*/ 3305729 h 5469581"/>
              <a:gd name="connsiteX725" fmla="*/ 459223 w 5142813"/>
              <a:gd name="connsiteY725" fmla="*/ 3304913 h 5469581"/>
              <a:gd name="connsiteX726" fmla="*/ 128663 w 5142813"/>
              <a:gd name="connsiteY726" fmla="*/ 3286312 h 5469581"/>
              <a:gd name="connsiteX727" fmla="*/ 129283 w 5142813"/>
              <a:gd name="connsiteY727" fmla="*/ 3286392 h 5469581"/>
              <a:gd name="connsiteX728" fmla="*/ 129108 w 5142813"/>
              <a:gd name="connsiteY728" fmla="*/ 3286756 h 5469581"/>
              <a:gd name="connsiteX729" fmla="*/ 128663 w 5142813"/>
              <a:gd name="connsiteY729" fmla="*/ 3286312 h 5469581"/>
              <a:gd name="connsiteX730" fmla="*/ 3807687 w 5142813"/>
              <a:gd name="connsiteY730" fmla="*/ 3262120 h 5469581"/>
              <a:gd name="connsiteX731" fmla="*/ 3813734 w 5142813"/>
              <a:gd name="connsiteY731" fmla="*/ 3274097 h 5469581"/>
              <a:gd name="connsiteX732" fmla="*/ 3846052 w 5142813"/>
              <a:gd name="connsiteY732" fmla="*/ 3313307 h 5469581"/>
              <a:gd name="connsiteX733" fmla="*/ 3822405 w 5142813"/>
              <a:gd name="connsiteY733" fmla="*/ 3277193 h 5469581"/>
              <a:gd name="connsiteX734" fmla="*/ 3807687 w 5142813"/>
              <a:gd name="connsiteY734" fmla="*/ 3262120 h 5469581"/>
              <a:gd name="connsiteX735" fmla="*/ 3303204 w 5142813"/>
              <a:gd name="connsiteY735" fmla="*/ 3245851 h 5469581"/>
              <a:gd name="connsiteX736" fmla="*/ 3295975 w 5142813"/>
              <a:gd name="connsiteY736" fmla="*/ 3247909 h 5469581"/>
              <a:gd name="connsiteX737" fmla="*/ 3299639 w 5142813"/>
              <a:gd name="connsiteY737" fmla="*/ 3251702 h 5469581"/>
              <a:gd name="connsiteX738" fmla="*/ 3302702 w 5142813"/>
              <a:gd name="connsiteY738" fmla="*/ 3254763 h 5469581"/>
              <a:gd name="connsiteX739" fmla="*/ 157303 w 5142813"/>
              <a:gd name="connsiteY739" fmla="*/ 3229159 h 5469581"/>
              <a:gd name="connsiteX740" fmla="*/ 150516 w 5142813"/>
              <a:gd name="connsiteY740" fmla="*/ 3231005 h 5469581"/>
              <a:gd name="connsiteX741" fmla="*/ 153678 w 5142813"/>
              <a:gd name="connsiteY741" fmla="*/ 3229568 h 5469581"/>
              <a:gd name="connsiteX742" fmla="*/ 155268 w 5142813"/>
              <a:gd name="connsiteY742" fmla="*/ 3229328 h 5469581"/>
              <a:gd name="connsiteX743" fmla="*/ 157303 w 5142813"/>
              <a:gd name="connsiteY743" fmla="*/ 3229159 h 5469581"/>
              <a:gd name="connsiteX744" fmla="*/ 1760007 w 5142813"/>
              <a:gd name="connsiteY744" fmla="*/ 3209293 h 5469581"/>
              <a:gd name="connsiteX745" fmla="*/ 1745698 w 5142813"/>
              <a:gd name="connsiteY745" fmla="*/ 3214558 h 5469581"/>
              <a:gd name="connsiteX746" fmla="*/ 1751320 w 5142813"/>
              <a:gd name="connsiteY746" fmla="*/ 3218444 h 5469581"/>
              <a:gd name="connsiteX747" fmla="*/ 1760027 w 5142813"/>
              <a:gd name="connsiteY747" fmla="*/ 3215481 h 5469581"/>
              <a:gd name="connsiteX748" fmla="*/ 152904 w 5142813"/>
              <a:gd name="connsiteY748" fmla="*/ 3187516 h 5469581"/>
              <a:gd name="connsiteX749" fmla="*/ 147196 w 5142813"/>
              <a:gd name="connsiteY749" fmla="*/ 3188450 h 5469581"/>
              <a:gd name="connsiteX750" fmla="*/ 149598 w 5142813"/>
              <a:gd name="connsiteY750" fmla="*/ 3188616 h 5469581"/>
              <a:gd name="connsiteX751" fmla="*/ 1731168 w 5142813"/>
              <a:gd name="connsiteY751" fmla="*/ 3167690 h 5469581"/>
              <a:gd name="connsiteX752" fmla="*/ 1741005 w 5142813"/>
              <a:gd name="connsiteY752" fmla="*/ 3171012 h 5469581"/>
              <a:gd name="connsiteX753" fmla="*/ 1740592 w 5142813"/>
              <a:gd name="connsiteY753" fmla="*/ 3171862 h 5469581"/>
              <a:gd name="connsiteX754" fmla="*/ 1731168 w 5142813"/>
              <a:gd name="connsiteY754" fmla="*/ 3167690 h 5469581"/>
              <a:gd name="connsiteX755" fmla="*/ 135687 w 5142813"/>
              <a:gd name="connsiteY755" fmla="*/ 3162364 h 5469581"/>
              <a:gd name="connsiteX756" fmla="*/ 145470 w 5142813"/>
              <a:gd name="connsiteY756" fmla="*/ 3165070 h 5469581"/>
              <a:gd name="connsiteX757" fmla="*/ 145047 w 5142813"/>
              <a:gd name="connsiteY757" fmla="*/ 3165805 h 5469581"/>
              <a:gd name="connsiteX758" fmla="*/ 135687 w 5142813"/>
              <a:gd name="connsiteY758" fmla="*/ 3162364 h 5469581"/>
              <a:gd name="connsiteX759" fmla="*/ 1759776 w 5142813"/>
              <a:gd name="connsiteY759" fmla="*/ 3137984 h 5469581"/>
              <a:gd name="connsiteX760" fmla="*/ 1712337 w 5142813"/>
              <a:gd name="connsiteY760" fmla="*/ 3153727 h 5469581"/>
              <a:gd name="connsiteX761" fmla="*/ 1718193 w 5142813"/>
              <a:gd name="connsiteY761" fmla="*/ 3160026 h 5469581"/>
              <a:gd name="connsiteX762" fmla="*/ 1724512 w 5142813"/>
              <a:gd name="connsiteY762" fmla="*/ 3176900 h 5469581"/>
              <a:gd name="connsiteX763" fmla="*/ 1727404 w 5142813"/>
              <a:gd name="connsiteY763" fmla="*/ 3182467 h 5469581"/>
              <a:gd name="connsiteX764" fmla="*/ 1759867 w 5142813"/>
              <a:gd name="connsiteY764" fmla="*/ 3166008 h 5469581"/>
              <a:gd name="connsiteX765" fmla="*/ 1759848 w 5142813"/>
              <a:gd name="connsiteY765" fmla="*/ 3160305 h 5469581"/>
              <a:gd name="connsiteX766" fmla="*/ 1759376 w 5142813"/>
              <a:gd name="connsiteY766" fmla="*/ 3159740 h 5469581"/>
              <a:gd name="connsiteX767" fmla="*/ 1758899 w 5142813"/>
              <a:gd name="connsiteY767" fmla="*/ 3159167 h 5469581"/>
              <a:gd name="connsiteX768" fmla="*/ 1759849 w 5142813"/>
              <a:gd name="connsiteY768" fmla="*/ 3160305 h 5469581"/>
              <a:gd name="connsiteX769" fmla="*/ 59695 w 5142813"/>
              <a:gd name="connsiteY769" fmla="*/ 3132476 h 5469581"/>
              <a:gd name="connsiteX770" fmla="*/ 52844 w 5142813"/>
              <a:gd name="connsiteY770" fmla="*/ 3136404 h 5469581"/>
              <a:gd name="connsiteX771" fmla="*/ 58080 w 5142813"/>
              <a:gd name="connsiteY771" fmla="*/ 3132911 h 5469581"/>
              <a:gd name="connsiteX772" fmla="*/ 199082 w 5142813"/>
              <a:gd name="connsiteY772" fmla="*/ 3091374 h 5469581"/>
              <a:gd name="connsiteX773" fmla="*/ 199082 w 5142813"/>
              <a:gd name="connsiteY773" fmla="*/ 3093065 h 5469581"/>
              <a:gd name="connsiteX774" fmla="*/ 191350 w 5142813"/>
              <a:gd name="connsiteY774" fmla="*/ 3096417 h 5469581"/>
              <a:gd name="connsiteX775" fmla="*/ 194303 w 5142813"/>
              <a:gd name="connsiteY775" fmla="*/ 3093086 h 5469581"/>
              <a:gd name="connsiteX776" fmla="*/ 199082 w 5142813"/>
              <a:gd name="connsiteY776" fmla="*/ 3091374 h 5469581"/>
              <a:gd name="connsiteX777" fmla="*/ 106784 w 5142813"/>
              <a:gd name="connsiteY777" fmla="*/ 3082058 h 5469581"/>
              <a:gd name="connsiteX778" fmla="*/ 101993 w 5142813"/>
              <a:gd name="connsiteY778" fmla="*/ 3085339 h 5469581"/>
              <a:gd name="connsiteX779" fmla="*/ 104551 w 5142813"/>
              <a:gd name="connsiteY779" fmla="*/ 3082144 h 5469581"/>
              <a:gd name="connsiteX780" fmla="*/ 106784 w 5142813"/>
              <a:gd name="connsiteY780" fmla="*/ 3082058 h 5469581"/>
              <a:gd name="connsiteX781" fmla="*/ 111569 w 5142813"/>
              <a:gd name="connsiteY781" fmla="*/ 3078779 h 5469581"/>
              <a:gd name="connsiteX782" fmla="*/ 106784 w 5142813"/>
              <a:gd name="connsiteY782" fmla="*/ 3082058 h 5469581"/>
              <a:gd name="connsiteX783" fmla="*/ 109339 w 5142813"/>
              <a:gd name="connsiteY783" fmla="*/ 3078864 h 5469581"/>
              <a:gd name="connsiteX784" fmla="*/ 111569 w 5142813"/>
              <a:gd name="connsiteY784" fmla="*/ 3078779 h 5469581"/>
              <a:gd name="connsiteX785" fmla="*/ 1759584 w 5142813"/>
              <a:gd name="connsiteY785" fmla="*/ 3078622 h 5469581"/>
              <a:gd name="connsiteX786" fmla="*/ 1750339 w 5142813"/>
              <a:gd name="connsiteY786" fmla="*/ 3081601 h 5469581"/>
              <a:gd name="connsiteX787" fmla="*/ 1683561 w 5142813"/>
              <a:gd name="connsiteY787" fmla="*/ 3102655 h 5469581"/>
              <a:gd name="connsiteX788" fmla="*/ 1683798 w 5142813"/>
              <a:gd name="connsiteY788" fmla="*/ 3103143 h 5469581"/>
              <a:gd name="connsiteX789" fmla="*/ 1690819 w 5142813"/>
              <a:gd name="connsiteY789" fmla="*/ 3107852 h 5469581"/>
              <a:gd name="connsiteX790" fmla="*/ 1691952 w 5142813"/>
              <a:gd name="connsiteY790" fmla="*/ 3111898 h 5469581"/>
              <a:gd name="connsiteX791" fmla="*/ 1759616 w 5142813"/>
              <a:gd name="connsiteY791" fmla="*/ 3088451 h 5469581"/>
              <a:gd name="connsiteX792" fmla="*/ 124905 w 5142813"/>
              <a:gd name="connsiteY792" fmla="*/ 3070988 h 5469581"/>
              <a:gd name="connsiteX793" fmla="*/ 111569 w 5142813"/>
              <a:gd name="connsiteY793" fmla="*/ 3078779 h 5469581"/>
              <a:gd name="connsiteX794" fmla="*/ 118294 w 5142813"/>
              <a:gd name="connsiteY794" fmla="*/ 3073258 h 5469581"/>
              <a:gd name="connsiteX795" fmla="*/ 124905 w 5142813"/>
              <a:gd name="connsiteY795" fmla="*/ 3070988 h 5469581"/>
              <a:gd name="connsiteX796" fmla="*/ 238149 w 5142813"/>
              <a:gd name="connsiteY796" fmla="*/ 3051632 h 5469581"/>
              <a:gd name="connsiteX797" fmla="*/ 229716 w 5142813"/>
              <a:gd name="connsiteY797" fmla="*/ 3056567 h 5469581"/>
              <a:gd name="connsiteX798" fmla="*/ 233728 w 5142813"/>
              <a:gd name="connsiteY798" fmla="*/ 3053067 h 5469581"/>
              <a:gd name="connsiteX799" fmla="*/ 238149 w 5142813"/>
              <a:gd name="connsiteY799" fmla="*/ 3051632 h 5469581"/>
              <a:gd name="connsiteX800" fmla="*/ 345317 w 5142813"/>
              <a:gd name="connsiteY800" fmla="*/ 3032721 h 5469581"/>
              <a:gd name="connsiteX801" fmla="*/ 340439 w 5142813"/>
              <a:gd name="connsiteY801" fmla="*/ 3034328 h 5469581"/>
              <a:gd name="connsiteX802" fmla="*/ 324097 w 5142813"/>
              <a:gd name="connsiteY802" fmla="*/ 3042687 h 5469581"/>
              <a:gd name="connsiteX803" fmla="*/ 339228 w 5142813"/>
              <a:gd name="connsiteY803" fmla="*/ 3036417 h 5469581"/>
              <a:gd name="connsiteX804" fmla="*/ 342126 w 5142813"/>
              <a:gd name="connsiteY804" fmla="*/ 3035081 h 5469581"/>
              <a:gd name="connsiteX805" fmla="*/ 221418 w 5142813"/>
              <a:gd name="connsiteY805" fmla="*/ 3015584 h 5469581"/>
              <a:gd name="connsiteX806" fmla="*/ 212466 w 5142813"/>
              <a:gd name="connsiteY806" fmla="*/ 3019383 h 5469581"/>
              <a:gd name="connsiteX807" fmla="*/ 221605 w 5142813"/>
              <a:gd name="connsiteY807" fmla="*/ 3016972 h 5469581"/>
              <a:gd name="connsiteX808" fmla="*/ 221418 w 5142813"/>
              <a:gd name="connsiteY808" fmla="*/ 3015584 h 5469581"/>
              <a:gd name="connsiteX809" fmla="*/ 314592 w 5142813"/>
              <a:gd name="connsiteY809" fmla="*/ 2972779 h 5469581"/>
              <a:gd name="connsiteX810" fmla="*/ 304031 w 5142813"/>
              <a:gd name="connsiteY810" fmla="*/ 2979138 h 5469581"/>
              <a:gd name="connsiteX811" fmla="*/ 287157 w 5142813"/>
              <a:gd name="connsiteY811" fmla="*/ 2986009 h 5469581"/>
              <a:gd name="connsiteX812" fmla="*/ 314699 w 5142813"/>
              <a:gd name="connsiteY812" fmla="*/ 2972715 h 5469581"/>
              <a:gd name="connsiteX813" fmla="*/ 314702 w 5142813"/>
              <a:gd name="connsiteY813" fmla="*/ 2972725 h 5469581"/>
              <a:gd name="connsiteX814" fmla="*/ 314592 w 5142813"/>
              <a:gd name="connsiteY814" fmla="*/ 2972779 h 5469581"/>
              <a:gd name="connsiteX815" fmla="*/ 341217 w 5142813"/>
              <a:gd name="connsiteY815" fmla="*/ 2960653 h 5469581"/>
              <a:gd name="connsiteX816" fmla="*/ 315405 w 5142813"/>
              <a:gd name="connsiteY816" fmla="*/ 2975237 h 5469581"/>
              <a:gd name="connsiteX817" fmla="*/ 314702 w 5142813"/>
              <a:gd name="connsiteY817" fmla="*/ 2972725 h 5469581"/>
              <a:gd name="connsiteX818" fmla="*/ 328555 w 5142813"/>
              <a:gd name="connsiteY818" fmla="*/ 2966045 h 5469581"/>
              <a:gd name="connsiteX819" fmla="*/ 341217 w 5142813"/>
              <a:gd name="connsiteY819" fmla="*/ 2960653 h 5469581"/>
              <a:gd name="connsiteX820" fmla="*/ 159260 w 5142813"/>
              <a:gd name="connsiteY820" fmla="*/ 2902244 h 5469581"/>
              <a:gd name="connsiteX821" fmla="*/ 163405 w 5142813"/>
              <a:gd name="connsiteY821" fmla="*/ 2902713 h 5469581"/>
              <a:gd name="connsiteX822" fmla="*/ 166723 w 5142813"/>
              <a:gd name="connsiteY822" fmla="*/ 2903090 h 5469581"/>
              <a:gd name="connsiteX823" fmla="*/ 156775 w 5142813"/>
              <a:gd name="connsiteY823" fmla="*/ 2901960 h 5469581"/>
              <a:gd name="connsiteX824" fmla="*/ 159260 w 5142813"/>
              <a:gd name="connsiteY824" fmla="*/ 2902244 h 5469581"/>
              <a:gd name="connsiteX825" fmla="*/ 157878 w 5142813"/>
              <a:gd name="connsiteY825" fmla="*/ 2902086 h 5469581"/>
              <a:gd name="connsiteX826" fmla="*/ 156775 w 5142813"/>
              <a:gd name="connsiteY826" fmla="*/ 2901960 h 5469581"/>
              <a:gd name="connsiteX827" fmla="*/ 572812 w 5142813"/>
              <a:gd name="connsiteY827" fmla="*/ 2834981 h 5469581"/>
              <a:gd name="connsiteX828" fmla="*/ 575005 w 5142813"/>
              <a:gd name="connsiteY828" fmla="*/ 2835686 h 5469581"/>
              <a:gd name="connsiteX829" fmla="*/ 576465 w 5142813"/>
              <a:gd name="connsiteY829" fmla="*/ 2837431 h 5469581"/>
              <a:gd name="connsiteX830" fmla="*/ 572812 w 5142813"/>
              <a:gd name="connsiteY830" fmla="*/ 2834981 h 5469581"/>
              <a:gd name="connsiteX831" fmla="*/ 613144 w 5142813"/>
              <a:gd name="connsiteY831" fmla="*/ 2821723 h 5469581"/>
              <a:gd name="connsiteX832" fmla="*/ 584895 w 5142813"/>
              <a:gd name="connsiteY832" fmla="*/ 2832497 h 5469581"/>
              <a:gd name="connsiteX833" fmla="*/ 598491 w 5142813"/>
              <a:gd name="connsiteY833" fmla="*/ 2825218 h 5469581"/>
              <a:gd name="connsiteX834" fmla="*/ 613144 w 5142813"/>
              <a:gd name="connsiteY834" fmla="*/ 2821723 h 5469581"/>
              <a:gd name="connsiteX835" fmla="*/ 4627626 w 5142813"/>
              <a:gd name="connsiteY835" fmla="*/ 2807773 h 5469581"/>
              <a:gd name="connsiteX836" fmla="*/ 4626756 w 5142813"/>
              <a:gd name="connsiteY836" fmla="*/ 2807993 h 5469581"/>
              <a:gd name="connsiteX837" fmla="*/ 4634627 w 5142813"/>
              <a:gd name="connsiteY837" fmla="*/ 2808167 h 5469581"/>
              <a:gd name="connsiteX838" fmla="*/ 4636072 w 5142813"/>
              <a:gd name="connsiteY838" fmla="*/ 2808025 h 5469581"/>
              <a:gd name="connsiteX839" fmla="*/ 3306465 w 5142813"/>
              <a:gd name="connsiteY839" fmla="*/ 2753251 h 5469581"/>
              <a:gd name="connsiteX840" fmla="*/ 3306437 w 5142813"/>
              <a:gd name="connsiteY840" fmla="*/ 2756104 h 5469581"/>
              <a:gd name="connsiteX841" fmla="*/ 3306834 w 5142813"/>
              <a:gd name="connsiteY841" fmla="*/ 2759051 h 5469581"/>
              <a:gd name="connsiteX842" fmla="*/ 3309344 w 5142813"/>
              <a:gd name="connsiteY842" fmla="*/ 2758480 h 5469581"/>
              <a:gd name="connsiteX843" fmla="*/ 4740236 w 5142813"/>
              <a:gd name="connsiteY843" fmla="*/ 2750896 h 5469581"/>
              <a:gd name="connsiteX844" fmla="*/ 4737264 w 5142813"/>
              <a:gd name="connsiteY844" fmla="*/ 2751189 h 5469581"/>
              <a:gd name="connsiteX845" fmla="*/ 4737464 w 5142813"/>
              <a:gd name="connsiteY845" fmla="*/ 2753882 h 5469581"/>
              <a:gd name="connsiteX846" fmla="*/ 4741814 w 5142813"/>
              <a:gd name="connsiteY846" fmla="*/ 2753857 h 5469581"/>
              <a:gd name="connsiteX847" fmla="*/ 4743449 w 5142813"/>
              <a:gd name="connsiteY847" fmla="*/ 2751557 h 5469581"/>
              <a:gd name="connsiteX848" fmla="*/ 4740236 w 5142813"/>
              <a:gd name="connsiteY848" fmla="*/ 2750896 h 5469581"/>
              <a:gd name="connsiteX849" fmla="*/ 4817657 w 5142813"/>
              <a:gd name="connsiteY849" fmla="*/ 2745268 h 5469581"/>
              <a:gd name="connsiteX850" fmla="*/ 4857486 w 5142813"/>
              <a:gd name="connsiteY850" fmla="*/ 2745287 h 5469581"/>
              <a:gd name="connsiteX851" fmla="*/ 4854843 w 5142813"/>
              <a:gd name="connsiteY851" fmla="*/ 2747647 h 5469581"/>
              <a:gd name="connsiteX852" fmla="*/ 4853111 w 5142813"/>
              <a:gd name="connsiteY852" fmla="*/ 2748333 h 5469581"/>
              <a:gd name="connsiteX853" fmla="*/ 4813410 w 5142813"/>
              <a:gd name="connsiteY853" fmla="*/ 2745813 h 5469581"/>
              <a:gd name="connsiteX854" fmla="*/ 4976852 w 5142813"/>
              <a:gd name="connsiteY854" fmla="*/ 2742255 h 5469581"/>
              <a:gd name="connsiteX855" fmla="*/ 4976421 w 5142813"/>
              <a:gd name="connsiteY855" fmla="*/ 2742748 h 5469581"/>
              <a:gd name="connsiteX856" fmla="*/ 4990649 w 5142813"/>
              <a:gd name="connsiteY856" fmla="*/ 2745641 h 5469581"/>
              <a:gd name="connsiteX857" fmla="*/ 4995988 w 5142813"/>
              <a:gd name="connsiteY857" fmla="*/ 2746627 h 5469581"/>
              <a:gd name="connsiteX858" fmla="*/ 4987539 w 5142813"/>
              <a:gd name="connsiteY858" fmla="*/ 2748101 h 5469581"/>
              <a:gd name="connsiteX859" fmla="*/ 4932196 w 5142813"/>
              <a:gd name="connsiteY859" fmla="*/ 2756067 h 5469581"/>
              <a:gd name="connsiteX860" fmla="*/ 4911337 w 5142813"/>
              <a:gd name="connsiteY860" fmla="*/ 2752661 h 5469581"/>
              <a:gd name="connsiteX861" fmla="*/ 4883082 w 5142813"/>
              <a:gd name="connsiteY861" fmla="*/ 2750290 h 5469581"/>
              <a:gd name="connsiteX862" fmla="*/ 4894792 w 5142813"/>
              <a:gd name="connsiteY862" fmla="*/ 2748283 h 5469581"/>
              <a:gd name="connsiteX863" fmla="*/ 4949966 w 5142813"/>
              <a:gd name="connsiteY863" fmla="*/ 2745754 h 5469581"/>
              <a:gd name="connsiteX864" fmla="*/ 4602621 w 5142813"/>
              <a:gd name="connsiteY864" fmla="*/ 2740349 h 5469581"/>
              <a:gd name="connsiteX865" fmla="*/ 4590763 w 5142813"/>
              <a:gd name="connsiteY865" fmla="*/ 2741455 h 5469581"/>
              <a:gd name="connsiteX866" fmla="*/ 4586616 w 5142813"/>
              <a:gd name="connsiteY866" fmla="*/ 2744706 h 5469581"/>
              <a:gd name="connsiteX867" fmla="*/ 4587126 w 5142813"/>
              <a:gd name="connsiteY867" fmla="*/ 2744952 h 5469581"/>
              <a:gd name="connsiteX868" fmla="*/ 4591850 w 5142813"/>
              <a:gd name="connsiteY868" fmla="*/ 2744500 h 5469581"/>
              <a:gd name="connsiteX869" fmla="*/ 4596318 w 5142813"/>
              <a:gd name="connsiteY869" fmla="*/ 2743255 h 5469581"/>
              <a:gd name="connsiteX870" fmla="*/ 4606349 w 5142813"/>
              <a:gd name="connsiteY870" fmla="*/ 2740928 h 5469581"/>
              <a:gd name="connsiteX871" fmla="*/ 4602621 w 5142813"/>
              <a:gd name="connsiteY871" fmla="*/ 2740349 h 5469581"/>
              <a:gd name="connsiteX872" fmla="*/ 4682103 w 5142813"/>
              <a:gd name="connsiteY872" fmla="*/ 2734745 h 5469581"/>
              <a:gd name="connsiteX873" fmla="*/ 4679645 w 5142813"/>
              <a:gd name="connsiteY873" fmla="*/ 2736093 h 5469581"/>
              <a:gd name="connsiteX874" fmla="*/ 4679574 w 5142813"/>
              <a:gd name="connsiteY874" fmla="*/ 2738841 h 5469581"/>
              <a:gd name="connsiteX875" fmla="*/ 4682871 w 5142813"/>
              <a:gd name="connsiteY875" fmla="*/ 2734981 h 5469581"/>
              <a:gd name="connsiteX876" fmla="*/ 4682103 w 5142813"/>
              <a:gd name="connsiteY876" fmla="*/ 2734745 h 5469581"/>
              <a:gd name="connsiteX877" fmla="*/ 4628080 w 5142813"/>
              <a:gd name="connsiteY877" fmla="*/ 2729953 h 5469581"/>
              <a:gd name="connsiteX878" fmla="*/ 4629705 w 5142813"/>
              <a:gd name="connsiteY878" fmla="*/ 2733638 h 5469581"/>
              <a:gd name="connsiteX879" fmla="*/ 4645957 w 5142813"/>
              <a:gd name="connsiteY879" fmla="*/ 2735016 h 5469581"/>
              <a:gd name="connsiteX880" fmla="*/ 4662388 w 5142813"/>
              <a:gd name="connsiteY880" fmla="*/ 2733920 h 5469581"/>
              <a:gd name="connsiteX881" fmla="*/ 4630960 w 5142813"/>
              <a:gd name="connsiteY881" fmla="*/ 2729984 h 5469581"/>
              <a:gd name="connsiteX882" fmla="*/ 4618155 w 5142813"/>
              <a:gd name="connsiteY882" fmla="*/ 2729846 h 5469581"/>
              <a:gd name="connsiteX883" fmla="*/ 4621166 w 5142813"/>
              <a:gd name="connsiteY883" fmla="*/ 2730127 h 5469581"/>
              <a:gd name="connsiteX884" fmla="*/ 4621346 w 5142813"/>
              <a:gd name="connsiteY884" fmla="*/ 2733567 h 5469581"/>
              <a:gd name="connsiteX885" fmla="*/ 4624552 w 5142813"/>
              <a:gd name="connsiteY885" fmla="*/ 2733201 h 5469581"/>
              <a:gd name="connsiteX886" fmla="*/ 4628491 w 5142813"/>
              <a:gd name="connsiteY886" fmla="*/ 2733535 h 5469581"/>
              <a:gd name="connsiteX887" fmla="*/ 4621166 w 5142813"/>
              <a:gd name="connsiteY887" fmla="*/ 2730127 h 5469581"/>
              <a:gd name="connsiteX888" fmla="*/ 4621363 w 5142813"/>
              <a:gd name="connsiteY888" fmla="*/ 2729881 h 5469581"/>
              <a:gd name="connsiteX889" fmla="*/ 5063928 w 5142813"/>
              <a:gd name="connsiteY889" fmla="*/ 2729673 h 5469581"/>
              <a:gd name="connsiteX890" fmla="*/ 5069379 w 5142813"/>
              <a:gd name="connsiteY890" fmla="*/ 2730424 h 5469581"/>
              <a:gd name="connsiteX891" fmla="*/ 5075748 w 5142813"/>
              <a:gd name="connsiteY891" fmla="*/ 2731759 h 5469581"/>
              <a:gd name="connsiteX892" fmla="*/ 5053616 w 5142813"/>
              <a:gd name="connsiteY892" fmla="*/ 2736562 h 5469581"/>
              <a:gd name="connsiteX893" fmla="*/ 5032320 w 5142813"/>
              <a:gd name="connsiteY893" fmla="*/ 2740282 h 5469581"/>
              <a:gd name="connsiteX894" fmla="*/ 5022332 w 5142813"/>
              <a:gd name="connsiteY894" fmla="*/ 2737606 h 5469581"/>
              <a:gd name="connsiteX895" fmla="*/ 5017757 w 5142813"/>
              <a:gd name="connsiteY895" fmla="*/ 2736727 h 5469581"/>
              <a:gd name="connsiteX896" fmla="*/ 4782358 w 5142813"/>
              <a:gd name="connsiteY896" fmla="*/ 2726130 h 5469581"/>
              <a:gd name="connsiteX897" fmla="*/ 4781094 w 5142813"/>
              <a:gd name="connsiteY897" fmla="*/ 2728030 h 5469581"/>
              <a:gd name="connsiteX898" fmla="*/ 4781001 w 5142813"/>
              <a:gd name="connsiteY898" fmla="*/ 2728174 h 5469581"/>
              <a:gd name="connsiteX899" fmla="*/ 4780334 w 5142813"/>
              <a:gd name="connsiteY899" fmla="*/ 2729170 h 5469581"/>
              <a:gd name="connsiteX900" fmla="*/ 4780366 w 5142813"/>
              <a:gd name="connsiteY900" fmla="*/ 2729125 h 5469581"/>
              <a:gd name="connsiteX901" fmla="*/ 4781001 w 5142813"/>
              <a:gd name="connsiteY901" fmla="*/ 2728174 h 5469581"/>
              <a:gd name="connsiteX902" fmla="*/ 3320968 w 5142813"/>
              <a:gd name="connsiteY902" fmla="*/ 2670351 h 5469581"/>
              <a:gd name="connsiteX903" fmla="*/ 3316610 w 5142813"/>
              <a:gd name="connsiteY903" fmla="*/ 2671653 h 5469581"/>
              <a:gd name="connsiteX904" fmla="*/ 3319746 w 5142813"/>
              <a:gd name="connsiteY904" fmla="*/ 2673363 h 5469581"/>
              <a:gd name="connsiteX905" fmla="*/ 3326376 w 5142813"/>
              <a:gd name="connsiteY905" fmla="*/ 2675970 h 5469581"/>
              <a:gd name="connsiteX906" fmla="*/ 3326381 w 5142813"/>
              <a:gd name="connsiteY906" fmla="*/ 2675503 h 5469581"/>
              <a:gd name="connsiteX907" fmla="*/ 1073969 w 5142813"/>
              <a:gd name="connsiteY907" fmla="*/ 2661635 h 5469581"/>
              <a:gd name="connsiteX908" fmla="*/ 1044209 w 5142813"/>
              <a:gd name="connsiteY908" fmla="*/ 2672018 h 5469581"/>
              <a:gd name="connsiteX909" fmla="*/ 967794 w 5142813"/>
              <a:gd name="connsiteY909" fmla="*/ 2699548 h 5469581"/>
              <a:gd name="connsiteX910" fmla="*/ 864234 w 5142813"/>
              <a:gd name="connsiteY910" fmla="*/ 2733934 h 5469581"/>
              <a:gd name="connsiteX911" fmla="*/ 812813 w 5142813"/>
              <a:gd name="connsiteY911" fmla="*/ 2756492 h 5469581"/>
              <a:gd name="connsiteX912" fmla="*/ 774449 w 5142813"/>
              <a:gd name="connsiteY912" fmla="*/ 2771069 h 5469581"/>
              <a:gd name="connsiteX913" fmla="*/ 781463 w 5142813"/>
              <a:gd name="connsiteY913" fmla="*/ 2771674 h 5469581"/>
              <a:gd name="connsiteX914" fmla="*/ 933781 w 5142813"/>
              <a:gd name="connsiteY914" fmla="*/ 2714992 h 5469581"/>
              <a:gd name="connsiteX915" fmla="*/ 945617 w 5142813"/>
              <a:gd name="connsiteY915" fmla="*/ 2711085 h 5469581"/>
              <a:gd name="connsiteX916" fmla="*/ 3420824 w 5142813"/>
              <a:gd name="connsiteY916" fmla="*/ 2653007 h 5469581"/>
              <a:gd name="connsiteX917" fmla="*/ 3418677 w 5142813"/>
              <a:gd name="connsiteY917" fmla="*/ 2653155 h 5469581"/>
              <a:gd name="connsiteX918" fmla="*/ 3411594 w 5142813"/>
              <a:gd name="connsiteY918" fmla="*/ 2654109 h 5469581"/>
              <a:gd name="connsiteX919" fmla="*/ 3410561 w 5142813"/>
              <a:gd name="connsiteY919" fmla="*/ 2654413 h 5469581"/>
              <a:gd name="connsiteX920" fmla="*/ 3412200 w 5142813"/>
              <a:gd name="connsiteY920" fmla="*/ 2655861 h 5469581"/>
              <a:gd name="connsiteX921" fmla="*/ 3421969 w 5142813"/>
              <a:gd name="connsiteY921" fmla="*/ 2656128 h 5469581"/>
              <a:gd name="connsiteX922" fmla="*/ 3424163 w 5142813"/>
              <a:gd name="connsiteY922" fmla="*/ 2655897 h 5469581"/>
              <a:gd name="connsiteX923" fmla="*/ 4978750 w 5142813"/>
              <a:gd name="connsiteY923" fmla="*/ 2648944 h 5469581"/>
              <a:gd name="connsiteX924" fmla="*/ 4982819 w 5142813"/>
              <a:gd name="connsiteY924" fmla="*/ 2649473 h 5469581"/>
              <a:gd name="connsiteX925" fmla="*/ 4965676 w 5142813"/>
              <a:gd name="connsiteY925" fmla="*/ 2653405 h 5469581"/>
              <a:gd name="connsiteX926" fmla="*/ 4978750 w 5142813"/>
              <a:gd name="connsiteY926" fmla="*/ 2648944 h 5469581"/>
              <a:gd name="connsiteX927" fmla="*/ 4798927 w 5142813"/>
              <a:gd name="connsiteY927" fmla="*/ 2585029 h 5469581"/>
              <a:gd name="connsiteX928" fmla="*/ 4796552 w 5142813"/>
              <a:gd name="connsiteY928" fmla="*/ 2586577 h 5469581"/>
              <a:gd name="connsiteX929" fmla="*/ 4807027 w 5142813"/>
              <a:gd name="connsiteY929" fmla="*/ 2588462 h 5469581"/>
              <a:gd name="connsiteX930" fmla="*/ 4818508 w 5142813"/>
              <a:gd name="connsiteY930" fmla="*/ 2587182 h 5469581"/>
              <a:gd name="connsiteX931" fmla="*/ 4841167 w 5142813"/>
              <a:gd name="connsiteY931" fmla="*/ 2579700 h 5469581"/>
              <a:gd name="connsiteX932" fmla="*/ 4839165 w 5142813"/>
              <a:gd name="connsiteY932" fmla="*/ 2580456 h 5469581"/>
              <a:gd name="connsiteX933" fmla="*/ 4838864 w 5142813"/>
              <a:gd name="connsiteY933" fmla="*/ 2579878 h 5469581"/>
              <a:gd name="connsiteX934" fmla="*/ 4866849 w 5142813"/>
              <a:gd name="connsiteY934" fmla="*/ 2575363 h 5469581"/>
              <a:gd name="connsiteX935" fmla="*/ 4853404 w 5142813"/>
              <a:gd name="connsiteY935" fmla="*/ 2576305 h 5469581"/>
              <a:gd name="connsiteX936" fmla="*/ 4862081 w 5142813"/>
              <a:gd name="connsiteY936" fmla="*/ 2576168 h 5469581"/>
              <a:gd name="connsiteX937" fmla="*/ 4870516 w 5142813"/>
              <a:gd name="connsiteY937" fmla="*/ 2575447 h 5469581"/>
              <a:gd name="connsiteX938" fmla="*/ 1291582 w 5142813"/>
              <a:gd name="connsiteY938" fmla="*/ 2549671 h 5469581"/>
              <a:gd name="connsiteX939" fmla="*/ 1249621 w 5142813"/>
              <a:gd name="connsiteY939" fmla="*/ 2570209 h 5469581"/>
              <a:gd name="connsiteX940" fmla="*/ 1233279 w 5142813"/>
              <a:gd name="connsiteY940" fmla="*/ 2577496 h 5469581"/>
              <a:gd name="connsiteX941" fmla="*/ 1222909 w 5142813"/>
              <a:gd name="connsiteY941" fmla="*/ 2581371 h 5469581"/>
              <a:gd name="connsiteX942" fmla="*/ 1222713 w 5142813"/>
              <a:gd name="connsiteY942" fmla="*/ 2575845 h 5469581"/>
              <a:gd name="connsiteX943" fmla="*/ 1150750 w 5142813"/>
              <a:gd name="connsiteY943" fmla="*/ 2604912 h 5469581"/>
              <a:gd name="connsiteX944" fmla="*/ 1283236 w 5142813"/>
              <a:gd name="connsiteY944" fmla="*/ 2552097 h 5469581"/>
              <a:gd name="connsiteX945" fmla="*/ 1291582 w 5142813"/>
              <a:gd name="connsiteY945" fmla="*/ 2549671 h 5469581"/>
              <a:gd name="connsiteX946" fmla="*/ 5010040 w 5142813"/>
              <a:gd name="connsiteY946" fmla="*/ 2538766 h 5469581"/>
              <a:gd name="connsiteX947" fmla="*/ 5002490 w 5142813"/>
              <a:gd name="connsiteY947" fmla="*/ 2540039 h 5469581"/>
              <a:gd name="connsiteX948" fmla="*/ 5004584 w 5142813"/>
              <a:gd name="connsiteY948" fmla="*/ 2539278 h 5469581"/>
              <a:gd name="connsiteX949" fmla="*/ 5006264 w 5142813"/>
              <a:gd name="connsiteY949" fmla="*/ 2538788 h 5469581"/>
              <a:gd name="connsiteX950" fmla="*/ 4797153 w 5142813"/>
              <a:gd name="connsiteY950" fmla="*/ 2497502 h 5469581"/>
              <a:gd name="connsiteX951" fmla="*/ 4787172 w 5142813"/>
              <a:gd name="connsiteY951" fmla="*/ 2499822 h 5469581"/>
              <a:gd name="connsiteX952" fmla="*/ 4782401 w 5142813"/>
              <a:gd name="connsiteY952" fmla="*/ 2502550 h 5469581"/>
              <a:gd name="connsiteX953" fmla="*/ 4811235 w 5142813"/>
              <a:gd name="connsiteY953" fmla="*/ 2498707 h 5469581"/>
              <a:gd name="connsiteX954" fmla="*/ 4812230 w 5142813"/>
              <a:gd name="connsiteY954" fmla="*/ 2498394 h 5469581"/>
              <a:gd name="connsiteX955" fmla="*/ 4875399 w 5142813"/>
              <a:gd name="connsiteY955" fmla="*/ 2489827 h 5469581"/>
              <a:gd name="connsiteX956" fmla="*/ 4868401 w 5142813"/>
              <a:gd name="connsiteY956" fmla="*/ 2491285 h 5469581"/>
              <a:gd name="connsiteX957" fmla="*/ 4847368 w 5142813"/>
              <a:gd name="connsiteY957" fmla="*/ 2493476 h 5469581"/>
              <a:gd name="connsiteX958" fmla="*/ 4830493 w 5142813"/>
              <a:gd name="connsiteY958" fmla="*/ 2494574 h 5469581"/>
              <a:gd name="connsiteX959" fmla="*/ 4838642 w 5142813"/>
              <a:gd name="connsiteY959" fmla="*/ 2495506 h 5469581"/>
              <a:gd name="connsiteX960" fmla="*/ 4860958 w 5142813"/>
              <a:gd name="connsiteY960" fmla="*/ 2492665 h 5469581"/>
              <a:gd name="connsiteX961" fmla="*/ 4879495 w 5142813"/>
              <a:gd name="connsiteY961" fmla="*/ 2490253 h 5469581"/>
              <a:gd name="connsiteX962" fmla="*/ 1183217 w 5142813"/>
              <a:gd name="connsiteY962" fmla="*/ 2486690 h 5469581"/>
              <a:gd name="connsiteX963" fmla="*/ 1179843 w 5142813"/>
              <a:gd name="connsiteY963" fmla="*/ 2493741 h 5469581"/>
              <a:gd name="connsiteX964" fmla="*/ 1184242 w 5142813"/>
              <a:gd name="connsiteY964" fmla="*/ 2493802 h 5469581"/>
              <a:gd name="connsiteX965" fmla="*/ 1125600 w 5142813"/>
              <a:gd name="connsiteY965" fmla="*/ 2515377 h 5469581"/>
              <a:gd name="connsiteX966" fmla="*/ 610267 w 5142813"/>
              <a:gd name="connsiteY966" fmla="*/ 2709557 h 5469581"/>
              <a:gd name="connsiteX967" fmla="*/ 573024 w 5142813"/>
              <a:gd name="connsiteY967" fmla="*/ 2713479 h 5469581"/>
              <a:gd name="connsiteX968" fmla="*/ 1056645 w 5142813"/>
              <a:gd name="connsiteY968" fmla="*/ 2535551 h 5469581"/>
              <a:gd name="connsiteX969" fmla="*/ 1195154 w 5142813"/>
              <a:gd name="connsiteY969" fmla="*/ 2482081 h 5469581"/>
              <a:gd name="connsiteX970" fmla="*/ 1192898 w 5142813"/>
              <a:gd name="connsiteY970" fmla="*/ 2486320 h 5469581"/>
              <a:gd name="connsiteX971" fmla="*/ 1185910 w 5142813"/>
              <a:gd name="connsiteY971" fmla="*/ 2485649 h 5469581"/>
              <a:gd name="connsiteX972" fmla="*/ 4761083 w 5142813"/>
              <a:gd name="connsiteY972" fmla="*/ 2478214 h 5469581"/>
              <a:gd name="connsiteX973" fmla="*/ 4761051 w 5142813"/>
              <a:gd name="connsiteY973" fmla="*/ 2478261 h 5469581"/>
              <a:gd name="connsiteX974" fmla="*/ 4760372 w 5142813"/>
              <a:gd name="connsiteY974" fmla="*/ 2479250 h 5469581"/>
              <a:gd name="connsiteX975" fmla="*/ 4760405 w 5142813"/>
              <a:gd name="connsiteY975" fmla="*/ 2479207 h 5469581"/>
              <a:gd name="connsiteX976" fmla="*/ 4761051 w 5142813"/>
              <a:gd name="connsiteY976" fmla="*/ 2478261 h 5469581"/>
              <a:gd name="connsiteX977" fmla="*/ 4761083 w 5142813"/>
              <a:gd name="connsiteY977" fmla="*/ 2478214 h 5469581"/>
              <a:gd name="connsiteX978" fmla="*/ 3324669 w 5142813"/>
              <a:gd name="connsiteY978" fmla="*/ 2443647 h 5469581"/>
              <a:gd name="connsiteX979" fmla="*/ 3296397 w 5142813"/>
              <a:gd name="connsiteY979" fmla="*/ 2449074 h 5469581"/>
              <a:gd name="connsiteX980" fmla="*/ 3291979 w 5142813"/>
              <a:gd name="connsiteY980" fmla="*/ 2450054 h 5469581"/>
              <a:gd name="connsiteX981" fmla="*/ 3292449 w 5142813"/>
              <a:gd name="connsiteY981" fmla="*/ 2458145 h 5469581"/>
              <a:gd name="connsiteX982" fmla="*/ 3311570 w 5142813"/>
              <a:gd name="connsiteY982" fmla="*/ 2454357 h 5469581"/>
              <a:gd name="connsiteX983" fmla="*/ 3324938 w 5142813"/>
              <a:gd name="connsiteY983" fmla="*/ 2451564 h 5469581"/>
              <a:gd name="connsiteX984" fmla="*/ 4905173 w 5142813"/>
              <a:gd name="connsiteY984" fmla="*/ 2422091 h 5469581"/>
              <a:gd name="connsiteX985" fmla="*/ 4909586 w 5142813"/>
              <a:gd name="connsiteY985" fmla="*/ 2424043 h 5469581"/>
              <a:gd name="connsiteX986" fmla="*/ 4900428 w 5142813"/>
              <a:gd name="connsiteY986" fmla="*/ 2424256 h 5469581"/>
              <a:gd name="connsiteX987" fmla="*/ 4899674 w 5142813"/>
              <a:gd name="connsiteY987" fmla="*/ 2422578 h 5469581"/>
              <a:gd name="connsiteX988" fmla="*/ 4905173 w 5142813"/>
              <a:gd name="connsiteY988" fmla="*/ 2422091 h 5469581"/>
              <a:gd name="connsiteX989" fmla="*/ 3446714 w 5142813"/>
              <a:gd name="connsiteY989" fmla="*/ 2420223 h 5469581"/>
              <a:gd name="connsiteX990" fmla="*/ 3394363 w 5142813"/>
              <a:gd name="connsiteY990" fmla="*/ 2430271 h 5469581"/>
              <a:gd name="connsiteX991" fmla="*/ 3394852 w 5142813"/>
              <a:gd name="connsiteY991" fmla="*/ 2436958 h 5469581"/>
              <a:gd name="connsiteX992" fmla="*/ 3446873 w 5142813"/>
              <a:gd name="connsiteY992" fmla="*/ 2426089 h 5469581"/>
              <a:gd name="connsiteX993" fmla="*/ 3465402 w 5142813"/>
              <a:gd name="connsiteY993" fmla="*/ 2416636 h 5469581"/>
              <a:gd name="connsiteX994" fmla="*/ 3464241 w 5142813"/>
              <a:gd name="connsiteY994" fmla="*/ 2416859 h 5469581"/>
              <a:gd name="connsiteX995" fmla="*/ 3464655 w 5142813"/>
              <a:gd name="connsiteY995" fmla="*/ 2422375 h 5469581"/>
              <a:gd name="connsiteX996" fmla="*/ 3465539 w 5142813"/>
              <a:gd name="connsiteY996" fmla="*/ 2422190 h 5469581"/>
              <a:gd name="connsiteX997" fmla="*/ 4786149 w 5142813"/>
              <a:gd name="connsiteY997" fmla="*/ 2405968 h 5469581"/>
              <a:gd name="connsiteX998" fmla="*/ 4782646 w 5142813"/>
              <a:gd name="connsiteY998" fmla="*/ 2407843 h 5469581"/>
              <a:gd name="connsiteX999" fmla="*/ 4784616 w 5142813"/>
              <a:gd name="connsiteY999" fmla="*/ 2408870 h 5469581"/>
              <a:gd name="connsiteX1000" fmla="*/ 4788094 w 5142813"/>
              <a:gd name="connsiteY1000" fmla="*/ 2409253 h 5469581"/>
              <a:gd name="connsiteX1001" fmla="*/ 4793605 w 5142813"/>
              <a:gd name="connsiteY1001" fmla="*/ 2409375 h 5469581"/>
              <a:gd name="connsiteX1002" fmla="*/ 4807545 w 5142813"/>
              <a:gd name="connsiteY1002" fmla="*/ 2408661 h 5469581"/>
              <a:gd name="connsiteX1003" fmla="*/ 4735688 w 5142813"/>
              <a:gd name="connsiteY1003" fmla="*/ 2404068 h 5469581"/>
              <a:gd name="connsiteX1004" fmla="*/ 4733564 w 5142813"/>
              <a:gd name="connsiteY1004" fmla="*/ 2404188 h 5469581"/>
              <a:gd name="connsiteX1005" fmla="*/ 4747555 w 5142813"/>
              <a:gd name="connsiteY1005" fmla="*/ 2405348 h 5469581"/>
              <a:gd name="connsiteX1006" fmla="*/ 4747194 w 5142813"/>
              <a:gd name="connsiteY1006" fmla="*/ 2405287 h 5469581"/>
              <a:gd name="connsiteX1007" fmla="*/ 4735688 w 5142813"/>
              <a:gd name="connsiteY1007" fmla="*/ 2404068 h 5469581"/>
              <a:gd name="connsiteX1008" fmla="*/ 5057927 w 5142813"/>
              <a:gd name="connsiteY1008" fmla="*/ 2399302 h 5469581"/>
              <a:gd name="connsiteX1009" fmla="*/ 5064676 w 5142813"/>
              <a:gd name="connsiteY1009" fmla="*/ 2400371 h 5469581"/>
              <a:gd name="connsiteX1010" fmla="*/ 5056134 w 5142813"/>
              <a:gd name="connsiteY1010" fmla="*/ 2399609 h 5469581"/>
              <a:gd name="connsiteX1011" fmla="*/ 4989245 w 5142813"/>
              <a:gd name="connsiteY1011" fmla="*/ 2370227 h 5469581"/>
              <a:gd name="connsiteX1012" fmla="*/ 4993206 w 5142813"/>
              <a:gd name="connsiteY1012" fmla="*/ 2372226 h 5469581"/>
              <a:gd name="connsiteX1013" fmla="*/ 4986999 w 5142813"/>
              <a:gd name="connsiteY1013" fmla="*/ 2371163 h 5469581"/>
              <a:gd name="connsiteX1014" fmla="*/ 4989245 w 5142813"/>
              <a:gd name="connsiteY1014" fmla="*/ 2370227 h 5469581"/>
              <a:gd name="connsiteX1015" fmla="*/ 4983040 w 5142813"/>
              <a:gd name="connsiteY1015" fmla="*/ 2369166 h 5469581"/>
              <a:gd name="connsiteX1016" fmla="*/ 4986999 w 5142813"/>
              <a:gd name="connsiteY1016" fmla="*/ 2371163 h 5469581"/>
              <a:gd name="connsiteX1017" fmla="*/ 4980793 w 5142813"/>
              <a:gd name="connsiteY1017" fmla="*/ 2370100 h 5469581"/>
              <a:gd name="connsiteX1018" fmla="*/ 4983040 w 5142813"/>
              <a:gd name="connsiteY1018" fmla="*/ 2369166 h 5469581"/>
              <a:gd name="connsiteX1019" fmla="*/ 4971665 w 5142813"/>
              <a:gd name="connsiteY1019" fmla="*/ 2367703 h 5469581"/>
              <a:gd name="connsiteX1020" fmla="*/ 4980793 w 5142813"/>
              <a:gd name="connsiteY1020" fmla="*/ 2370100 h 5469581"/>
              <a:gd name="connsiteX1021" fmla="*/ 4964102 w 5142813"/>
              <a:gd name="connsiteY1021" fmla="*/ 2368473 h 5469581"/>
              <a:gd name="connsiteX1022" fmla="*/ 4971665 w 5142813"/>
              <a:gd name="connsiteY1022" fmla="*/ 2367703 h 5469581"/>
              <a:gd name="connsiteX1023" fmla="*/ 4849856 w 5142813"/>
              <a:gd name="connsiteY1023" fmla="*/ 2357175 h 5469581"/>
              <a:gd name="connsiteX1024" fmla="*/ 4843759 w 5142813"/>
              <a:gd name="connsiteY1024" fmla="*/ 2357675 h 5469581"/>
              <a:gd name="connsiteX1025" fmla="*/ 4844188 w 5142813"/>
              <a:gd name="connsiteY1025" fmla="*/ 2359133 h 5469581"/>
              <a:gd name="connsiteX1026" fmla="*/ 4848507 w 5142813"/>
              <a:gd name="connsiteY1026" fmla="*/ 2360593 h 5469581"/>
              <a:gd name="connsiteX1027" fmla="*/ 4849737 w 5142813"/>
              <a:gd name="connsiteY1027" fmla="*/ 2360722 h 5469581"/>
              <a:gd name="connsiteX1028" fmla="*/ 4853034 w 5142813"/>
              <a:gd name="connsiteY1028" fmla="*/ 2360455 h 5469581"/>
              <a:gd name="connsiteX1029" fmla="*/ 4854320 w 5142813"/>
              <a:gd name="connsiteY1029" fmla="*/ 2357348 h 5469581"/>
              <a:gd name="connsiteX1030" fmla="*/ 4849856 w 5142813"/>
              <a:gd name="connsiteY1030" fmla="*/ 2357175 h 5469581"/>
              <a:gd name="connsiteX1031" fmla="*/ 4996824 w 5142813"/>
              <a:gd name="connsiteY1031" fmla="*/ 2337997 h 5469581"/>
              <a:gd name="connsiteX1032" fmla="*/ 4996392 w 5142813"/>
              <a:gd name="connsiteY1032" fmla="*/ 2338489 h 5469581"/>
              <a:gd name="connsiteX1033" fmla="*/ 5010621 w 5142813"/>
              <a:gd name="connsiteY1033" fmla="*/ 2341382 h 5469581"/>
              <a:gd name="connsiteX1034" fmla="*/ 5015960 w 5142813"/>
              <a:gd name="connsiteY1034" fmla="*/ 2342367 h 5469581"/>
              <a:gd name="connsiteX1035" fmla="*/ 5007512 w 5142813"/>
              <a:gd name="connsiteY1035" fmla="*/ 2343843 h 5469581"/>
              <a:gd name="connsiteX1036" fmla="*/ 4952166 w 5142813"/>
              <a:gd name="connsiteY1036" fmla="*/ 2351808 h 5469581"/>
              <a:gd name="connsiteX1037" fmla="*/ 4931309 w 5142813"/>
              <a:gd name="connsiteY1037" fmla="*/ 2348402 h 5469581"/>
              <a:gd name="connsiteX1038" fmla="*/ 4903052 w 5142813"/>
              <a:gd name="connsiteY1038" fmla="*/ 2346031 h 5469581"/>
              <a:gd name="connsiteX1039" fmla="*/ 4914761 w 5142813"/>
              <a:gd name="connsiteY1039" fmla="*/ 2344024 h 5469581"/>
              <a:gd name="connsiteX1040" fmla="*/ 4969936 w 5142813"/>
              <a:gd name="connsiteY1040" fmla="*/ 2341494 h 5469581"/>
              <a:gd name="connsiteX1041" fmla="*/ 4750075 w 5142813"/>
              <a:gd name="connsiteY1041" fmla="*/ 2336268 h 5469581"/>
              <a:gd name="connsiteX1042" fmla="*/ 4750074 w 5142813"/>
              <a:gd name="connsiteY1042" fmla="*/ 2336270 h 5469581"/>
              <a:gd name="connsiteX1043" fmla="*/ 4753404 w 5142813"/>
              <a:gd name="connsiteY1043" fmla="*/ 2337818 h 5469581"/>
              <a:gd name="connsiteX1044" fmla="*/ 5083898 w 5142813"/>
              <a:gd name="connsiteY1044" fmla="*/ 2325416 h 5469581"/>
              <a:gd name="connsiteX1045" fmla="*/ 5089350 w 5142813"/>
              <a:gd name="connsiteY1045" fmla="*/ 2326165 h 5469581"/>
              <a:gd name="connsiteX1046" fmla="*/ 5095720 w 5142813"/>
              <a:gd name="connsiteY1046" fmla="*/ 2327500 h 5469581"/>
              <a:gd name="connsiteX1047" fmla="*/ 5073587 w 5142813"/>
              <a:gd name="connsiteY1047" fmla="*/ 2332302 h 5469581"/>
              <a:gd name="connsiteX1048" fmla="*/ 5052289 w 5142813"/>
              <a:gd name="connsiteY1048" fmla="*/ 2336022 h 5469581"/>
              <a:gd name="connsiteX1049" fmla="*/ 5042303 w 5142813"/>
              <a:gd name="connsiteY1049" fmla="*/ 2333347 h 5469581"/>
              <a:gd name="connsiteX1050" fmla="*/ 5037729 w 5142813"/>
              <a:gd name="connsiteY1050" fmla="*/ 2332466 h 5469581"/>
              <a:gd name="connsiteX1051" fmla="*/ 4802331 w 5142813"/>
              <a:gd name="connsiteY1051" fmla="*/ 2321870 h 5469581"/>
              <a:gd name="connsiteX1052" fmla="*/ 4801064 w 5142813"/>
              <a:gd name="connsiteY1052" fmla="*/ 2323773 h 5469581"/>
              <a:gd name="connsiteX1053" fmla="*/ 4800530 w 5142813"/>
              <a:gd name="connsiteY1053" fmla="*/ 2324577 h 5469581"/>
              <a:gd name="connsiteX1054" fmla="*/ 4800306 w 5142813"/>
              <a:gd name="connsiteY1054" fmla="*/ 2324911 h 5469581"/>
              <a:gd name="connsiteX1055" fmla="*/ 4800338 w 5142813"/>
              <a:gd name="connsiteY1055" fmla="*/ 2324867 h 5469581"/>
              <a:gd name="connsiteX1056" fmla="*/ 4800530 w 5142813"/>
              <a:gd name="connsiteY1056" fmla="*/ 2324577 h 5469581"/>
              <a:gd name="connsiteX1057" fmla="*/ 4735528 w 5142813"/>
              <a:gd name="connsiteY1057" fmla="*/ 2307040 h 5469581"/>
              <a:gd name="connsiteX1058" fmla="*/ 4735370 w 5142813"/>
              <a:gd name="connsiteY1058" fmla="*/ 2307124 h 5469581"/>
              <a:gd name="connsiteX1059" fmla="*/ 4735116 w 5142813"/>
              <a:gd name="connsiteY1059" fmla="*/ 2307863 h 5469581"/>
              <a:gd name="connsiteX1060" fmla="*/ 4734799 w 5142813"/>
              <a:gd name="connsiteY1060" fmla="*/ 2308787 h 5469581"/>
              <a:gd name="connsiteX1061" fmla="*/ 4734692 w 5142813"/>
              <a:gd name="connsiteY1061" fmla="*/ 2309096 h 5469581"/>
              <a:gd name="connsiteX1062" fmla="*/ 4734608 w 5142813"/>
              <a:gd name="connsiteY1062" fmla="*/ 2309341 h 5469581"/>
              <a:gd name="connsiteX1063" fmla="*/ 4734799 w 5142813"/>
              <a:gd name="connsiteY1063" fmla="*/ 2308787 h 5469581"/>
              <a:gd name="connsiteX1064" fmla="*/ 4735370 w 5142813"/>
              <a:gd name="connsiteY1064" fmla="*/ 2307124 h 5469581"/>
              <a:gd name="connsiteX1065" fmla="*/ 4747777 w 5142813"/>
              <a:gd name="connsiteY1065" fmla="*/ 2308118 h 5469581"/>
              <a:gd name="connsiteX1066" fmla="*/ 4751199 w 5142813"/>
              <a:gd name="connsiteY1066" fmla="*/ 2307656 h 5469581"/>
              <a:gd name="connsiteX1067" fmla="*/ 4998721 w 5142813"/>
              <a:gd name="connsiteY1067" fmla="*/ 2244685 h 5469581"/>
              <a:gd name="connsiteX1068" fmla="*/ 5002791 w 5142813"/>
              <a:gd name="connsiteY1068" fmla="*/ 2245214 h 5469581"/>
              <a:gd name="connsiteX1069" fmla="*/ 4985646 w 5142813"/>
              <a:gd name="connsiteY1069" fmla="*/ 2249147 h 5469581"/>
              <a:gd name="connsiteX1070" fmla="*/ 4998721 w 5142813"/>
              <a:gd name="connsiteY1070" fmla="*/ 2244685 h 5469581"/>
              <a:gd name="connsiteX1071" fmla="*/ 5030012 w 5142813"/>
              <a:gd name="connsiteY1071" fmla="*/ 2134507 h 5469581"/>
              <a:gd name="connsiteX1072" fmla="*/ 5022462 w 5142813"/>
              <a:gd name="connsiteY1072" fmla="*/ 2135780 h 5469581"/>
              <a:gd name="connsiteX1073" fmla="*/ 5024555 w 5142813"/>
              <a:gd name="connsiteY1073" fmla="*/ 2135017 h 5469581"/>
              <a:gd name="connsiteX1074" fmla="*/ 5026237 w 5142813"/>
              <a:gd name="connsiteY1074" fmla="*/ 2134529 h 5469581"/>
              <a:gd name="connsiteX1075" fmla="*/ 4830767 w 5142813"/>
              <a:gd name="connsiteY1075" fmla="*/ 2064109 h 5469581"/>
              <a:gd name="connsiteX1076" fmla="*/ 4832112 w 5142813"/>
              <a:gd name="connsiteY1076" fmla="*/ 2065249 h 5469581"/>
              <a:gd name="connsiteX1077" fmla="*/ 4831108 w 5142813"/>
              <a:gd name="connsiteY1077" fmla="*/ 2064398 h 5469581"/>
              <a:gd name="connsiteX1078" fmla="*/ 4925144 w 5142813"/>
              <a:gd name="connsiteY1078" fmla="*/ 2017832 h 5469581"/>
              <a:gd name="connsiteX1079" fmla="*/ 4929558 w 5142813"/>
              <a:gd name="connsiteY1079" fmla="*/ 2019784 h 5469581"/>
              <a:gd name="connsiteX1080" fmla="*/ 4920399 w 5142813"/>
              <a:gd name="connsiteY1080" fmla="*/ 2019995 h 5469581"/>
              <a:gd name="connsiteX1081" fmla="*/ 4919645 w 5142813"/>
              <a:gd name="connsiteY1081" fmla="*/ 2018320 h 5469581"/>
              <a:gd name="connsiteX1082" fmla="*/ 4925144 w 5142813"/>
              <a:gd name="connsiteY1082" fmla="*/ 2017832 h 5469581"/>
              <a:gd name="connsiteX1083" fmla="*/ 3641514 w 5142813"/>
              <a:gd name="connsiteY1083" fmla="*/ 2011872 h 5469581"/>
              <a:gd name="connsiteX1084" fmla="*/ 3611788 w 5142813"/>
              <a:gd name="connsiteY1084" fmla="*/ 2014380 h 5469581"/>
              <a:gd name="connsiteX1085" fmla="*/ 3591095 w 5142813"/>
              <a:gd name="connsiteY1085" fmla="*/ 2018427 h 5469581"/>
              <a:gd name="connsiteX1086" fmla="*/ 3604529 w 5142813"/>
              <a:gd name="connsiteY1086" fmla="*/ 2020125 h 5469581"/>
              <a:gd name="connsiteX1087" fmla="*/ 3655179 w 5142813"/>
              <a:gd name="connsiteY1087" fmla="*/ 2014791 h 5469581"/>
              <a:gd name="connsiteX1088" fmla="*/ 3641514 w 5142813"/>
              <a:gd name="connsiteY1088" fmla="*/ 2011872 h 5469581"/>
              <a:gd name="connsiteX1089" fmla="*/ 3763822 w 5142813"/>
              <a:gd name="connsiteY1089" fmla="*/ 2001230 h 5469581"/>
              <a:gd name="connsiteX1090" fmla="*/ 3763579 w 5142813"/>
              <a:gd name="connsiteY1090" fmla="*/ 2001243 h 5469581"/>
              <a:gd name="connsiteX1091" fmla="*/ 3763759 w 5142813"/>
              <a:gd name="connsiteY1091" fmla="*/ 2001244 h 5469581"/>
              <a:gd name="connsiteX1092" fmla="*/ 5077898 w 5142813"/>
              <a:gd name="connsiteY1092" fmla="*/ 1995043 h 5469581"/>
              <a:gd name="connsiteX1093" fmla="*/ 5084647 w 5142813"/>
              <a:gd name="connsiteY1093" fmla="*/ 1996112 h 5469581"/>
              <a:gd name="connsiteX1094" fmla="*/ 5076106 w 5142813"/>
              <a:gd name="connsiteY1094" fmla="*/ 1995351 h 5469581"/>
              <a:gd name="connsiteX1095" fmla="*/ 3756478 w 5142813"/>
              <a:gd name="connsiteY1095" fmla="*/ 1994596 h 5469581"/>
              <a:gd name="connsiteX1096" fmla="*/ 3708873 w 5142813"/>
              <a:gd name="connsiteY1096" fmla="*/ 1995058 h 5469581"/>
              <a:gd name="connsiteX1097" fmla="*/ 3697236 w 5142813"/>
              <a:gd name="connsiteY1097" fmla="*/ 1997673 h 5469581"/>
              <a:gd name="connsiteX1098" fmla="*/ 3690848 w 5142813"/>
              <a:gd name="connsiteY1098" fmla="*/ 2002180 h 5469581"/>
              <a:gd name="connsiteX1099" fmla="*/ 3703371 w 5142813"/>
              <a:gd name="connsiteY1099" fmla="*/ 2000619 h 5469581"/>
              <a:gd name="connsiteX1100" fmla="*/ 3724942 w 5142813"/>
              <a:gd name="connsiteY1100" fmla="*/ 2001205 h 5469581"/>
              <a:gd name="connsiteX1101" fmla="*/ 3726321 w 5142813"/>
              <a:gd name="connsiteY1101" fmla="*/ 2000452 h 5469581"/>
              <a:gd name="connsiteX1102" fmla="*/ 3727497 w 5142813"/>
              <a:gd name="connsiteY1102" fmla="*/ 2001275 h 5469581"/>
              <a:gd name="connsiteX1103" fmla="*/ 3732341 w 5142813"/>
              <a:gd name="connsiteY1103" fmla="*/ 2001405 h 5469581"/>
              <a:gd name="connsiteX1104" fmla="*/ 3747443 w 5142813"/>
              <a:gd name="connsiteY1104" fmla="*/ 2001327 h 5469581"/>
              <a:gd name="connsiteX1105" fmla="*/ 3744937 w 5142813"/>
              <a:gd name="connsiteY1105" fmla="*/ 2000883 h 5469581"/>
              <a:gd name="connsiteX1106" fmla="*/ 3759038 w 5142813"/>
              <a:gd name="connsiteY1106" fmla="*/ 1996297 h 5469581"/>
              <a:gd name="connsiteX1107" fmla="*/ 3768057 w 5142813"/>
              <a:gd name="connsiteY1107" fmla="*/ 1995469 h 5469581"/>
              <a:gd name="connsiteX1108" fmla="*/ 3302009 w 5142813"/>
              <a:gd name="connsiteY1108" fmla="*/ 1992859 h 5469581"/>
              <a:gd name="connsiteX1109" fmla="*/ 3280749 w 5142813"/>
              <a:gd name="connsiteY1109" fmla="*/ 1997082 h 5469581"/>
              <a:gd name="connsiteX1110" fmla="*/ 3281378 w 5142813"/>
              <a:gd name="connsiteY1110" fmla="*/ 2032286 h 5469581"/>
              <a:gd name="connsiteX1111" fmla="*/ 3304129 w 5142813"/>
              <a:gd name="connsiteY1111" fmla="*/ 2027147 h 5469581"/>
              <a:gd name="connsiteX1112" fmla="*/ 3460532 w 5142813"/>
              <a:gd name="connsiteY1112" fmla="*/ 1981256 h 5469581"/>
              <a:gd name="connsiteX1113" fmla="*/ 3462254 w 5142813"/>
              <a:gd name="connsiteY1113" fmla="*/ 1982379 h 5469581"/>
              <a:gd name="connsiteX1114" fmla="*/ 3461426 w 5142813"/>
              <a:gd name="connsiteY1114" fmla="*/ 1986393 h 5469581"/>
              <a:gd name="connsiteX1115" fmla="*/ 3401086 w 5142813"/>
              <a:gd name="connsiteY1115" fmla="*/ 1973181 h 5469581"/>
              <a:gd name="connsiteX1116" fmla="*/ 3342588 w 5142813"/>
              <a:gd name="connsiteY1116" fmla="*/ 1984799 h 5469581"/>
              <a:gd name="connsiteX1117" fmla="*/ 3348176 w 5142813"/>
              <a:gd name="connsiteY1117" fmla="*/ 2017849 h 5469581"/>
              <a:gd name="connsiteX1118" fmla="*/ 3407023 w 5142813"/>
              <a:gd name="connsiteY1118" fmla="*/ 2006444 h 5469581"/>
              <a:gd name="connsiteX1119" fmla="*/ 3402614 w 5142813"/>
              <a:gd name="connsiteY1119" fmla="*/ 1980651 h 5469581"/>
              <a:gd name="connsiteX1120" fmla="*/ 5009217 w 5142813"/>
              <a:gd name="connsiteY1120" fmla="*/ 1965968 h 5469581"/>
              <a:gd name="connsiteX1121" fmla="*/ 5013176 w 5142813"/>
              <a:gd name="connsiteY1121" fmla="*/ 1967967 h 5469581"/>
              <a:gd name="connsiteX1122" fmla="*/ 5006970 w 5142813"/>
              <a:gd name="connsiteY1122" fmla="*/ 1966904 h 5469581"/>
              <a:gd name="connsiteX1123" fmla="*/ 5009217 w 5142813"/>
              <a:gd name="connsiteY1123" fmla="*/ 1965968 h 5469581"/>
              <a:gd name="connsiteX1124" fmla="*/ 5003011 w 5142813"/>
              <a:gd name="connsiteY1124" fmla="*/ 1964908 h 5469581"/>
              <a:gd name="connsiteX1125" fmla="*/ 5006970 w 5142813"/>
              <a:gd name="connsiteY1125" fmla="*/ 1966904 h 5469581"/>
              <a:gd name="connsiteX1126" fmla="*/ 5000764 w 5142813"/>
              <a:gd name="connsiteY1126" fmla="*/ 1965841 h 5469581"/>
              <a:gd name="connsiteX1127" fmla="*/ 5003011 w 5142813"/>
              <a:gd name="connsiteY1127" fmla="*/ 1964908 h 5469581"/>
              <a:gd name="connsiteX1128" fmla="*/ 4991635 w 5142813"/>
              <a:gd name="connsiteY1128" fmla="*/ 1963445 h 5469581"/>
              <a:gd name="connsiteX1129" fmla="*/ 5000764 w 5142813"/>
              <a:gd name="connsiteY1129" fmla="*/ 1965841 h 5469581"/>
              <a:gd name="connsiteX1130" fmla="*/ 4984073 w 5142813"/>
              <a:gd name="connsiteY1130" fmla="*/ 1964215 h 5469581"/>
              <a:gd name="connsiteX1131" fmla="*/ 4991635 w 5142813"/>
              <a:gd name="connsiteY1131" fmla="*/ 1963445 h 5469581"/>
              <a:gd name="connsiteX1132" fmla="*/ 4515102 w 5142813"/>
              <a:gd name="connsiteY1132" fmla="*/ 1921055 h 5469581"/>
              <a:gd name="connsiteX1133" fmla="*/ 4269874 w 5142813"/>
              <a:gd name="connsiteY1133" fmla="*/ 1933956 h 5469581"/>
              <a:gd name="connsiteX1134" fmla="*/ 4255943 w 5142813"/>
              <a:gd name="connsiteY1134" fmla="*/ 1931371 h 5469581"/>
              <a:gd name="connsiteX1135" fmla="*/ 4261410 w 5142813"/>
              <a:gd name="connsiteY1135" fmla="*/ 1929332 h 5469581"/>
              <a:gd name="connsiteX1136" fmla="*/ 4266503 w 5142813"/>
              <a:gd name="connsiteY1136" fmla="*/ 1928143 h 5469581"/>
              <a:gd name="connsiteX1137" fmla="*/ 4216216 w 5142813"/>
              <a:gd name="connsiteY1137" fmla="*/ 1933379 h 5469581"/>
              <a:gd name="connsiteX1138" fmla="*/ 3875094 w 5142813"/>
              <a:gd name="connsiteY1138" fmla="*/ 1977609 h 5469581"/>
              <a:gd name="connsiteX1139" fmla="*/ 3814158 w 5142813"/>
              <a:gd name="connsiteY1139" fmla="*/ 1984337 h 5469581"/>
              <a:gd name="connsiteX1140" fmla="*/ 3806305 w 5142813"/>
              <a:gd name="connsiteY1140" fmla="*/ 1990017 h 5469581"/>
              <a:gd name="connsiteX1141" fmla="*/ 3813871 w 5142813"/>
              <a:gd name="connsiteY1141" fmla="*/ 1991177 h 5469581"/>
              <a:gd name="connsiteX1142" fmla="*/ 3903740 w 5142813"/>
              <a:gd name="connsiteY1142" fmla="*/ 1981926 h 5469581"/>
              <a:gd name="connsiteX1143" fmla="*/ 3925046 w 5142813"/>
              <a:gd name="connsiteY1143" fmla="*/ 1979693 h 5469581"/>
              <a:gd name="connsiteX1144" fmla="*/ 3952025 w 5142813"/>
              <a:gd name="connsiteY1144" fmla="*/ 1975914 h 5469581"/>
              <a:gd name="connsiteX1145" fmla="*/ 3991037 w 5142813"/>
              <a:gd name="connsiteY1145" fmla="*/ 1970559 h 5469581"/>
              <a:gd name="connsiteX1146" fmla="*/ 4162778 w 5142813"/>
              <a:gd name="connsiteY1146" fmla="*/ 1956898 h 5469581"/>
              <a:gd name="connsiteX1147" fmla="*/ 4416783 w 5142813"/>
              <a:gd name="connsiteY1147" fmla="*/ 1930145 h 5469581"/>
              <a:gd name="connsiteX1148" fmla="*/ 4534412 w 5142813"/>
              <a:gd name="connsiteY1148" fmla="*/ 1923000 h 5469581"/>
              <a:gd name="connsiteX1149" fmla="*/ 4563296 w 5142813"/>
              <a:gd name="connsiteY1149" fmla="*/ 1922696 h 5469581"/>
              <a:gd name="connsiteX1150" fmla="*/ 2470986 w 5142813"/>
              <a:gd name="connsiteY1150" fmla="*/ 1920160 h 5469581"/>
              <a:gd name="connsiteX1151" fmla="*/ 2473122 w 5142813"/>
              <a:gd name="connsiteY1151" fmla="*/ 1949155 h 5469581"/>
              <a:gd name="connsiteX1152" fmla="*/ 2485575 w 5142813"/>
              <a:gd name="connsiteY1152" fmla="*/ 1960026 h 5469581"/>
              <a:gd name="connsiteX1153" fmla="*/ 2485104 w 5142813"/>
              <a:gd name="connsiteY1153" fmla="*/ 1949866 h 5469581"/>
              <a:gd name="connsiteX1154" fmla="*/ 2484374 w 5142813"/>
              <a:gd name="connsiteY1154" fmla="*/ 1930824 h 5469581"/>
              <a:gd name="connsiteX1155" fmla="*/ 4597212 w 5142813"/>
              <a:gd name="connsiteY1155" fmla="*/ 1865397 h 5469581"/>
              <a:gd name="connsiteX1156" fmla="*/ 4606567 w 5142813"/>
              <a:gd name="connsiteY1156" fmla="*/ 1868838 h 5469581"/>
              <a:gd name="connsiteX1157" fmla="*/ 4597212 w 5142813"/>
              <a:gd name="connsiteY1157" fmla="*/ 1865397 h 5469581"/>
              <a:gd name="connsiteX1158" fmla="*/ 854037 w 5142813"/>
              <a:gd name="connsiteY1158" fmla="*/ 1753460 h 5469581"/>
              <a:gd name="connsiteX1159" fmla="*/ 856016 w 5142813"/>
              <a:gd name="connsiteY1159" fmla="*/ 1754870 h 5469581"/>
              <a:gd name="connsiteX1160" fmla="*/ 912147 w 5142813"/>
              <a:gd name="connsiteY1160" fmla="*/ 1796172 h 5469581"/>
              <a:gd name="connsiteX1161" fmla="*/ 937979 w 5142813"/>
              <a:gd name="connsiteY1161" fmla="*/ 1813074 h 5469581"/>
              <a:gd name="connsiteX1162" fmla="*/ 1072568 w 5142813"/>
              <a:gd name="connsiteY1162" fmla="*/ 1905181 h 5469581"/>
              <a:gd name="connsiteX1163" fmla="*/ 1037257 w 5142813"/>
              <a:gd name="connsiteY1163" fmla="*/ 1874945 h 5469581"/>
              <a:gd name="connsiteX1164" fmla="*/ 996089 w 5142813"/>
              <a:gd name="connsiteY1164" fmla="*/ 1845229 h 5469581"/>
              <a:gd name="connsiteX1165" fmla="*/ 924193 w 5142813"/>
              <a:gd name="connsiteY1165" fmla="*/ 1794551 h 5469581"/>
              <a:gd name="connsiteX1166" fmla="*/ 904405 w 5142813"/>
              <a:gd name="connsiteY1166" fmla="*/ 1782120 h 5469581"/>
              <a:gd name="connsiteX1167" fmla="*/ 4705545 w 5142813"/>
              <a:gd name="connsiteY1167" fmla="*/ 1730780 h 5469581"/>
              <a:gd name="connsiteX1168" fmla="*/ 4719371 w 5142813"/>
              <a:gd name="connsiteY1168" fmla="*/ 1733750 h 5469581"/>
              <a:gd name="connsiteX1169" fmla="*/ 4705545 w 5142813"/>
              <a:gd name="connsiteY1169" fmla="*/ 1730780 h 5469581"/>
              <a:gd name="connsiteX1170" fmla="*/ 1023795 w 5142813"/>
              <a:gd name="connsiteY1170" fmla="*/ 1710602 h 5469581"/>
              <a:gd name="connsiteX1171" fmla="*/ 1026310 w 5142813"/>
              <a:gd name="connsiteY1171" fmla="*/ 1712370 h 5469581"/>
              <a:gd name="connsiteX1172" fmla="*/ 1052461 w 5142813"/>
              <a:gd name="connsiteY1172" fmla="*/ 1732029 h 5469581"/>
              <a:gd name="connsiteX1173" fmla="*/ 1052384 w 5142813"/>
              <a:gd name="connsiteY1173" fmla="*/ 1731763 h 5469581"/>
              <a:gd name="connsiteX1174" fmla="*/ 1040654 w 5142813"/>
              <a:gd name="connsiteY1174" fmla="*/ 1721888 h 5469581"/>
              <a:gd name="connsiteX1175" fmla="*/ 1025731 w 5142813"/>
              <a:gd name="connsiteY1175" fmla="*/ 1711736 h 5469581"/>
              <a:gd name="connsiteX1176" fmla="*/ 854598 w 5142813"/>
              <a:gd name="connsiteY1176" fmla="*/ 1624845 h 5469581"/>
              <a:gd name="connsiteX1177" fmla="*/ 854782 w 5142813"/>
              <a:gd name="connsiteY1177" fmla="*/ 1627345 h 5469581"/>
              <a:gd name="connsiteX1178" fmla="*/ 858139 w 5142813"/>
              <a:gd name="connsiteY1178" fmla="*/ 1629521 h 5469581"/>
              <a:gd name="connsiteX1179" fmla="*/ 859331 w 5142813"/>
              <a:gd name="connsiteY1179" fmla="*/ 1627947 h 5469581"/>
              <a:gd name="connsiteX1180" fmla="*/ 855860 w 5142813"/>
              <a:gd name="connsiteY1180" fmla="*/ 1625344 h 5469581"/>
              <a:gd name="connsiteX1181" fmla="*/ 355132 w 5142813"/>
              <a:gd name="connsiteY1181" fmla="*/ 1611339 h 5469581"/>
              <a:gd name="connsiteX1182" fmla="*/ 349720 w 5142813"/>
              <a:gd name="connsiteY1182" fmla="*/ 1613125 h 5469581"/>
              <a:gd name="connsiteX1183" fmla="*/ 355132 w 5142813"/>
              <a:gd name="connsiteY1183" fmla="*/ 1611339 h 5469581"/>
              <a:gd name="connsiteX1184" fmla="*/ 726596 w 5142813"/>
              <a:gd name="connsiteY1184" fmla="*/ 1579847 h 5469581"/>
              <a:gd name="connsiteX1185" fmla="*/ 728977 w 5142813"/>
              <a:gd name="connsiteY1185" fmla="*/ 1589334 h 5469581"/>
              <a:gd name="connsiteX1186" fmla="*/ 726596 w 5142813"/>
              <a:gd name="connsiteY1186" fmla="*/ 1579847 h 5469581"/>
              <a:gd name="connsiteX1187" fmla="*/ 714241 w 5142813"/>
              <a:gd name="connsiteY1187" fmla="*/ 1571455 h 5469581"/>
              <a:gd name="connsiteX1188" fmla="*/ 716620 w 5142813"/>
              <a:gd name="connsiteY1188" fmla="*/ 1580942 h 5469581"/>
              <a:gd name="connsiteX1189" fmla="*/ 714241 w 5142813"/>
              <a:gd name="connsiteY1189" fmla="*/ 1571455 h 5469581"/>
              <a:gd name="connsiteX1190" fmla="*/ 3393716 w 5142813"/>
              <a:gd name="connsiteY1190" fmla="*/ 1546798 h 5469581"/>
              <a:gd name="connsiteX1191" fmla="*/ 3394873 w 5142813"/>
              <a:gd name="connsiteY1191" fmla="*/ 1556644 h 5469581"/>
              <a:gd name="connsiteX1192" fmla="*/ 3390538 w 5142813"/>
              <a:gd name="connsiteY1192" fmla="*/ 1553422 h 5469581"/>
              <a:gd name="connsiteX1193" fmla="*/ 3384618 w 5142813"/>
              <a:gd name="connsiteY1193" fmla="*/ 1544699 h 5469581"/>
              <a:gd name="connsiteX1194" fmla="*/ 3390538 w 5142813"/>
              <a:gd name="connsiteY1194" fmla="*/ 1553422 h 5469581"/>
              <a:gd name="connsiteX1195" fmla="*/ 3390591 w 5142813"/>
              <a:gd name="connsiteY1195" fmla="*/ 1556722 h 5469581"/>
              <a:gd name="connsiteX1196" fmla="*/ 3395295 w 5142813"/>
              <a:gd name="connsiteY1196" fmla="*/ 1560219 h 5469581"/>
              <a:gd name="connsiteX1197" fmla="*/ 3398226 w 5142813"/>
              <a:gd name="connsiteY1197" fmla="*/ 1585123 h 5469581"/>
              <a:gd name="connsiteX1198" fmla="*/ 3401835 w 5142813"/>
              <a:gd name="connsiteY1198" fmla="*/ 1594803 h 5469581"/>
              <a:gd name="connsiteX1199" fmla="*/ 3403509 w 5142813"/>
              <a:gd name="connsiteY1199" fmla="*/ 1598948 h 5469581"/>
              <a:gd name="connsiteX1200" fmla="*/ 3404882 w 5142813"/>
              <a:gd name="connsiteY1200" fmla="*/ 1606231 h 5469581"/>
              <a:gd name="connsiteX1201" fmla="*/ 3397784 w 5142813"/>
              <a:gd name="connsiteY1201" fmla="*/ 1613258 h 5469581"/>
              <a:gd name="connsiteX1202" fmla="*/ 3403175 w 5142813"/>
              <a:gd name="connsiteY1202" fmla="*/ 1616203 h 5469581"/>
              <a:gd name="connsiteX1203" fmla="*/ 3407173 w 5142813"/>
              <a:gd name="connsiteY1203" fmla="*/ 1618386 h 5469581"/>
              <a:gd name="connsiteX1204" fmla="*/ 3407676 w 5142813"/>
              <a:gd name="connsiteY1204" fmla="*/ 1621041 h 5469581"/>
              <a:gd name="connsiteX1205" fmla="*/ 3405480 w 5142813"/>
              <a:gd name="connsiteY1205" fmla="*/ 1625687 h 5469581"/>
              <a:gd name="connsiteX1206" fmla="*/ 3400653 w 5142813"/>
              <a:gd name="connsiteY1206" fmla="*/ 1656274 h 5469581"/>
              <a:gd name="connsiteX1207" fmla="*/ 3412435 w 5142813"/>
              <a:gd name="connsiteY1207" fmla="*/ 1653141 h 5469581"/>
              <a:gd name="connsiteX1208" fmla="*/ 3402112 w 5142813"/>
              <a:gd name="connsiteY1208" fmla="*/ 1675498 h 5469581"/>
              <a:gd name="connsiteX1209" fmla="*/ 3405270 w 5142813"/>
              <a:gd name="connsiteY1209" fmla="*/ 1705215 h 5469581"/>
              <a:gd name="connsiteX1210" fmla="*/ 3407279 w 5142813"/>
              <a:gd name="connsiteY1210" fmla="*/ 1716837 h 5469581"/>
              <a:gd name="connsiteX1211" fmla="*/ 3397325 w 5142813"/>
              <a:gd name="connsiteY1211" fmla="*/ 1674961 h 5469581"/>
              <a:gd name="connsiteX1212" fmla="*/ 668067 w 5142813"/>
              <a:gd name="connsiteY1212" fmla="*/ 1542934 h 5469581"/>
              <a:gd name="connsiteX1213" fmla="*/ 670449 w 5142813"/>
              <a:gd name="connsiteY1213" fmla="*/ 1552421 h 5469581"/>
              <a:gd name="connsiteX1214" fmla="*/ 670308 w 5142813"/>
              <a:gd name="connsiteY1214" fmla="*/ 1542973 h 5469581"/>
              <a:gd name="connsiteX1215" fmla="*/ 668067 w 5142813"/>
              <a:gd name="connsiteY1215" fmla="*/ 1542934 h 5469581"/>
              <a:gd name="connsiteX1216" fmla="*/ 241756 w 5142813"/>
              <a:gd name="connsiteY1216" fmla="*/ 1503035 h 5469581"/>
              <a:gd name="connsiteX1217" fmla="*/ 249738 w 5142813"/>
              <a:gd name="connsiteY1217" fmla="*/ 1509113 h 5469581"/>
              <a:gd name="connsiteX1218" fmla="*/ 250166 w 5142813"/>
              <a:gd name="connsiteY1218" fmla="*/ 1512627 h 5469581"/>
              <a:gd name="connsiteX1219" fmla="*/ 242610 w 5142813"/>
              <a:gd name="connsiteY1219" fmla="*/ 1507248 h 5469581"/>
              <a:gd name="connsiteX1220" fmla="*/ 243336 w 5142813"/>
              <a:gd name="connsiteY1220" fmla="*/ 1506241 h 5469581"/>
              <a:gd name="connsiteX1221" fmla="*/ 241756 w 5142813"/>
              <a:gd name="connsiteY1221" fmla="*/ 1503035 h 5469581"/>
              <a:gd name="connsiteX1222" fmla="*/ 582100 w 5142813"/>
              <a:gd name="connsiteY1222" fmla="*/ 1488152 h 5469581"/>
              <a:gd name="connsiteX1223" fmla="*/ 599116 w 5142813"/>
              <a:gd name="connsiteY1223" fmla="*/ 1499560 h 5469581"/>
              <a:gd name="connsiteX1224" fmla="*/ 609868 w 5142813"/>
              <a:gd name="connsiteY1224" fmla="*/ 1507284 h 5469581"/>
              <a:gd name="connsiteX1225" fmla="*/ 605371 w 5142813"/>
              <a:gd name="connsiteY1225" fmla="*/ 1504385 h 5469581"/>
              <a:gd name="connsiteX1226" fmla="*/ 3262127 w 5142813"/>
              <a:gd name="connsiteY1226" fmla="*/ 1483621 h 5469581"/>
              <a:gd name="connsiteX1227" fmla="*/ 3280740 w 5142813"/>
              <a:gd name="connsiteY1227" fmla="*/ 1625140 h 5469581"/>
              <a:gd name="connsiteX1228" fmla="*/ 3280828 w 5142813"/>
              <a:gd name="connsiteY1228" fmla="*/ 1633836 h 5469581"/>
              <a:gd name="connsiteX1229" fmla="*/ 3270348 w 5142813"/>
              <a:gd name="connsiteY1229" fmla="*/ 1588087 h 5469581"/>
              <a:gd name="connsiteX1230" fmla="*/ 3267122 w 5142813"/>
              <a:gd name="connsiteY1230" fmla="*/ 1570442 h 5469581"/>
              <a:gd name="connsiteX1231" fmla="*/ 3265977 w 5142813"/>
              <a:gd name="connsiteY1231" fmla="*/ 1559428 h 5469581"/>
              <a:gd name="connsiteX1232" fmla="*/ 3272693 w 5142813"/>
              <a:gd name="connsiteY1232" fmla="*/ 1560583 h 5469581"/>
              <a:gd name="connsiteX1233" fmla="*/ 3262127 w 5142813"/>
              <a:gd name="connsiteY1233" fmla="*/ 1483621 h 5469581"/>
              <a:gd name="connsiteX1234" fmla="*/ 566421 w 5142813"/>
              <a:gd name="connsiteY1234" fmla="*/ 1477216 h 5469581"/>
              <a:gd name="connsiteX1235" fmla="*/ 569545 w 5142813"/>
              <a:gd name="connsiteY1235" fmla="*/ 1478395 h 5469581"/>
              <a:gd name="connsiteX1236" fmla="*/ 579624 w 5142813"/>
              <a:gd name="connsiteY1236" fmla="*/ 1486427 h 5469581"/>
              <a:gd name="connsiteX1237" fmla="*/ 168140 w 5142813"/>
              <a:gd name="connsiteY1237" fmla="*/ 1467572 h 5469581"/>
              <a:gd name="connsiteX1238" fmla="*/ 173170 w 5142813"/>
              <a:gd name="connsiteY1238" fmla="*/ 1471143 h 5469581"/>
              <a:gd name="connsiteX1239" fmla="*/ 173729 w 5142813"/>
              <a:gd name="connsiteY1239" fmla="*/ 1474396 h 5469581"/>
              <a:gd name="connsiteX1240" fmla="*/ 168177 w 5142813"/>
              <a:gd name="connsiteY1240" fmla="*/ 1469720 h 5469581"/>
              <a:gd name="connsiteX1241" fmla="*/ 152713 w 5142813"/>
              <a:gd name="connsiteY1241" fmla="*/ 1456533 h 5469581"/>
              <a:gd name="connsiteX1242" fmla="*/ 157683 w 5142813"/>
              <a:gd name="connsiteY1242" fmla="*/ 1460103 h 5469581"/>
              <a:gd name="connsiteX1243" fmla="*/ 157969 w 5142813"/>
              <a:gd name="connsiteY1243" fmla="*/ 1462973 h 5469581"/>
              <a:gd name="connsiteX1244" fmla="*/ 152691 w 5142813"/>
              <a:gd name="connsiteY1244" fmla="*/ 1458082 h 5469581"/>
              <a:gd name="connsiteX1245" fmla="*/ 137384 w 5142813"/>
              <a:gd name="connsiteY1245" fmla="*/ 1445517 h 5469581"/>
              <a:gd name="connsiteX1246" fmla="*/ 142422 w 5142813"/>
              <a:gd name="connsiteY1246" fmla="*/ 1449138 h 5469581"/>
              <a:gd name="connsiteX1247" fmla="*/ 142761 w 5142813"/>
              <a:gd name="connsiteY1247" fmla="*/ 1451122 h 5469581"/>
              <a:gd name="connsiteX1248" fmla="*/ 137415 w 5142813"/>
              <a:gd name="connsiteY1248" fmla="*/ 1446285 h 5469581"/>
              <a:gd name="connsiteX1249" fmla="*/ 606564 w 5142813"/>
              <a:gd name="connsiteY1249" fmla="*/ 1445393 h 5469581"/>
              <a:gd name="connsiteX1250" fmla="*/ 612124 w 5142813"/>
              <a:gd name="connsiteY1250" fmla="*/ 1447576 h 5469581"/>
              <a:gd name="connsiteX1251" fmla="*/ 616700 w 5142813"/>
              <a:gd name="connsiteY1251" fmla="*/ 1449731 h 5469581"/>
              <a:gd name="connsiteX1252" fmla="*/ 649137 w 5142813"/>
              <a:gd name="connsiteY1252" fmla="*/ 1477822 h 5469581"/>
              <a:gd name="connsiteX1253" fmla="*/ 645181 w 5142813"/>
              <a:gd name="connsiteY1253" fmla="*/ 1476198 h 5469581"/>
              <a:gd name="connsiteX1254" fmla="*/ 636190 w 5142813"/>
              <a:gd name="connsiteY1254" fmla="*/ 1473206 h 5469581"/>
              <a:gd name="connsiteX1255" fmla="*/ 621445 w 5142813"/>
              <a:gd name="connsiteY1255" fmla="*/ 1459905 h 5469581"/>
              <a:gd name="connsiteX1256" fmla="*/ 469660 w 5142813"/>
              <a:gd name="connsiteY1256" fmla="*/ 1411431 h 5469581"/>
              <a:gd name="connsiteX1257" fmla="*/ 490106 w 5142813"/>
              <a:gd name="connsiteY1257" fmla="*/ 1422711 h 5469581"/>
              <a:gd name="connsiteX1258" fmla="*/ 518858 w 5142813"/>
              <a:gd name="connsiteY1258" fmla="*/ 1445530 h 5469581"/>
              <a:gd name="connsiteX1259" fmla="*/ 482443 w 5142813"/>
              <a:gd name="connsiteY1259" fmla="*/ 1422262 h 5469581"/>
              <a:gd name="connsiteX1260" fmla="*/ 332012 w 5142813"/>
              <a:gd name="connsiteY1260" fmla="*/ 1398990 h 5469581"/>
              <a:gd name="connsiteX1261" fmla="*/ 332643 w 5142813"/>
              <a:gd name="connsiteY1261" fmla="*/ 1400110 h 5469581"/>
              <a:gd name="connsiteX1262" fmla="*/ 336257 w 5142813"/>
              <a:gd name="connsiteY1262" fmla="*/ 1406524 h 5469581"/>
              <a:gd name="connsiteX1263" fmla="*/ 332321 w 5142813"/>
              <a:gd name="connsiteY1263" fmla="*/ 1399539 h 5469581"/>
              <a:gd name="connsiteX1264" fmla="*/ 330475 w 5142813"/>
              <a:gd name="connsiteY1264" fmla="*/ 1396260 h 5469581"/>
              <a:gd name="connsiteX1265" fmla="*/ 332012 w 5142813"/>
              <a:gd name="connsiteY1265" fmla="*/ 1398990 h 5469581"/>
              <a:gd name="connsiteX1266" fmla="*/ 330564 w 5142813"/>
              <a:gd name="connsiteY1266" fmla="*/ 1396421 h 5469581"/>
              <a:gd name="connsiteX1267" fmla="*/ 330475 w 5142813"/>
              <a:gd name="connsiteY1267" fmla="*/ 1396260 h 5469581"/>
              <a:gd name="connsiteX1268" fmla="*/ 138617 w 5142813"/>
              <a:gd name="connsiteY1268" fmla="*/ 1377905 h 5469581"/>
              <a:gd name="connsiteX1269" fmla="*/ 141472 w 5142813"/>
              <a:gd name="connsiteY1269" fmla="*/ 1387967 h 5469581"/>
              <a:gd name="connsiteX1270" fmla="*/ 138617 w 5142813"/>
              <a:gd name="connsiteY1270" fmla="*/ 1377905 h 5469581"/>
              <a:gd name="connsiteX1271" fmla="*/ 1016394 w 5142813"/>
              <a:gd name="connsiteY1271" fmla="*/ 1369638 h 5469581"/>
              <a:gd name="connsiteX1272" fmla="*/ 1016873 w 5142813"/>
              <a:gd name="connsiteY1272" fmla="*/ 1369978 h 5469581"/>
              <a:gd name="connsiteX1273" fmla="*/ 1025550 w 5142813"/>
              <a:gd name="connsiteY1273" fmla="*/ 1374621 h 5469581"/>
              <a:gd name="connsiteX1274" fmla="*/ 1023961 w 5142813"/>
              <a:gd name="connsiteY1274" fmla="*/ 1373482 h 5469581"/>
              <a:gd name="connsiteX1275" fmla="*/ 200029 w 5142813"/>
              <a:gd name="connsiteY1275" fmla="*/ 1356143 h 5469581"/>
              <a:gd name="connsiteX1276" fmla="*/ 200087 w 5142813"/>
              <a:gd name="connsiteY1276" fmla="*/ 1356234 h 5469581"/>
              <a:gd name="connsiteX1277" fmla="*/ 201555 w 5142813"/>
              <a:gd name="connsiteY1277" fmla="*/ 1358581 h 5469581"/>
              <a:gd name="connsiteX1278" fmla="*/ 196149 w 5142813"/>
              <a:gd name="connsiteY1278" fmla="*/ 1349938 h 5469581"/>
              <a:gd name="connsiteX1279" fmla="*/ 197042 w 5142813"/>
              <a:gd name="connsiteY1279" fmla="*/ 1351366 h 5469581"/>
              <a:gd name="connsiteX1280" fmla="*/ 200029 w 5142813"/>
              <a:gd name="connsiteY1280" fmla="*/ 1356143 h 5469581"/>
              <a:gd name="connsiteX1281" fmla="*/ 194334 w 5142813"/>
              <a:gd name="connsiteY1281" fmla="*/ 1347036 h 5469581"/>
              <a:gd name="connsiteX1282" fmla="*/ 196149 w 5142813"/>
              <a:gd name="connsiteY1282" fmla="*/ 1349938 h 5469581"/>
              <a:gd name="connsiteX1283" fmla="*/ 194447 w 5142813"/>
              <a:gd name="connsiteY1283" fmla="*/ 1347218 h 5469581"/>
              <a:gd name="connsiteX1284" fmla="*/ 194334 w 5142813"/>
              <a:gd name="connsiteY1284" fmla="*/ 1347036 h 5469581"/>
              <a:gd name="connsiteX1285" fmla="*/ 748174 w 5142813"/>
              <a:gd name="connsiteY1285" fmla="*/ 1336258 h 5469581"/>
              <a:gd name="connsiteX1286" fmla="*/ 751087 w 5142813"/>
              <a:gd name="connsiteY1286" fmla="*/ 1338148 h 5469581"/>
              <a:gd name="connsiteX1287" fmla="*/ 752158 w 5142813"/>
              <a:gd name="connsiteY1287" fmla="*/ 1339341 h 5469581"/>
              <a:gd name="connsiteX1288" fmla="*/ 753425 w 5142813"/>
              <a:gd name="connsiteY1288" fmla="*/ 1340941 h 5469581"/>
              <a:gd name="connsiteX1289" fmla="*/ 748174 w 5142813"/>
              <a:gd name="connsiteY1289" fmla="*/ 1336258 h 5469581"/>
              <a:gd name="connsiteX1290" fmla="*/ 174940 w 5142813"/>
              <a:gd name="connsiteY1290" fmla="*/ 1332890 h 5469581"/>
              <a:gd name="connsiteX1291" fmla="*/ 180170 w 5142813"/>
              <a:gd name="connsiteY1291" fmla="*/ 1345836 h 5469581"/>
              <a:gd name="connsiteX1292" fmla="*/ 174940 w 5142813"/>
              <a:gd name="connsiteY1292" fmla="*/ 1332890 h 5469581"/>
              <a:gd name="connsiteX1293" fmla="*/ 956124 w 5142813"/>
              <a:gd name="connsiteY1293" fmla="*/ 1326803 h 5469581"/>
              <a:gd name="connsiteX1294" fmla="*/ 970527 w 5142813"/>
              <a:gd name="connsiteY1294" fmla="*/ 1337039 h 5469581"/>
              <a:gd name="connsiteX1295" fmla="*/ 963279 w 5142813"/>
              <a:gd name="connsiteY1295" fmla="*/ 1330356 h 5469581"/>
              <a:gd name="connsiteX1296" fmla="*/ 1029313 w 5142813"/>
              <a:gd name="connsiteY1296" fmla="*/ 1319724 h 5469581"/>
              <a:gd name="connsiteX1297" fmla="*/ 1028810 w 5142813"/>
              <a:gd name="connsiteY1297" fmla="*/ 1319787 h 5469581"/>
              <a:gd name="connsiteX1298" fmla="*/ 1029354 w 5142813"/>
              <a:gd name="connsiteY1298" fmla="*/ 1320522 h 5469581"/>
              <a:gd name="connsiteX1299" fmla="*/ 1032714 w 5142813"/>
              <a:gd name="connsiteY1299" fmla="*/ 1322701 h 5469581"/>
              <a:gd name="connsiteX1300" fmla="*/ 1033414 w 5142813"/>
              <a:gd name="connsiteY1300" fmla="*/ 1322346 h 5469581"/>
              <a:gd name="connsiteX1301" fmla="*/ 1033090 w 5142813"/>
              <a:gd name="connsiteY1301" fmla="*/ 1321524 h 5469581"/>
              <a:gd name="connsiteX1302" fmla="*/ 788734 w 5142813"/>
              <a:gd name="connsiteY1302" fmla="*/ 1319378 h 5469581"/>
              <a:gd name="connsiteX1303" fmla="*/ 795695 w 5142813"/>
              <a:gd name="connsiteY1303" fmla="*/ 1324956 h 5469581"/>
              <a:gd name="connsiteX1304" fmla="*/ 796009 w 5142813"/>
              <a:gd name="connsiteY1304" fmla="*/ 1324823 h 5469581"/>
              <a:gd name="connsiteX1305" fmla="*/ 790112 w 5142813"/>
              <a:gd name="connsiteY1305" fmla="*/ 1320304 h 5469581"/>
              <a:gd name="connsiteX1306" fmla="*/ 1629886 w 5142813"/>
              <a:gd name="connsiteY1306" fmla="*/ 1306302 h 5469581"/>
              <a:gd name="connsiteX1307" fmla="*/ 1643992 w 5142813"/>
              <a:gd name="connsiteY1307" fmla="*/ 1318803 h 5469581"/>
              <a:gd name="connsiteX1308" fmla="*/ 1710435 w 5142813"/>
              <a:gd name="connsiteY1308" fmla="*/ 1368901 h 5469581"/>
              <a:gd name="connsiteX1309" fmla="*/ 1754155 w 5142813"/>
              <a:gd name="connsiteY1309" fmla="*/ 1401309 h 5469581"/>
              <a:gd name="connsiteX1310" fmla="*/ 1754135 w 5142813"/>
              <a:gd name="connsiteY1310" fmla="*/ 1395177 h 5469581"/>
              <a:gd name="connsiteX1311" fmla="*/ 1720345 w 5142813"/>
              <a:gd name="connsiteY1311" fmla="*/ 1368172 h 5469581"/>
              <a:gd name="connsiteX1312" fmla="*/ 1673631 w 5142813"/>
              <a:gd name="connsiteY1312" fmla="*/ 1337051 h 5469581"/>
              <a:gd name="connsiteX1313" fmla="*/ 1640605 w 5142813"/>
              <a:gd name="connsiteY1313" fmla="*/ 1312691 h 5469581"/>
              <a:gd name="connsiteX1314" fmla="*/ 1629886 w 5142813"/>
              <a:gd name="connsiteY1314" fmla="*/ 1306302 h 5469581"/>
              <a:gd name="connsiteX1315" fmla="*/ 922790 w 5142813"/>
              <a:gd name="connsiteY1315" fmla="*/ 1303244 h 5469581"/>
              <a:gd name="connsiteX1316" fmla="*/ 938442 w 5142813"/>
              <a:gd name="connsiteY1316" fmla="*/ 1314237 h 5469581"/>
              <a:gd name="connsiteX1317" fmla="*/ 945478 w 5142813"/>
              <a:gd name="connsiteY1317" fmla="*/ 1319238 h 5469581"/>
              <a:gd name="connsiteX1318" fmla="*/ 951433 w 5142813"/>
              <a:gd name="connsiteY1318" fmla="*/ 1321611 h 5469581"/>
              <a:gd name="connsiteX1319" fmla="*/ 956633 w 5142813"/>
              <a:gd name="connsiteY1319" fmla="*/ 1323953 h 5469581"/>
              <a:gd name="connsiteX1320" fmla="*/ 954886 w 5142813"/>
              <a:gd name="connsiteY1320" fmla="*/ 1322243 h 5469581"/>
              <a:gd name="connsiteX1321" fmla="*/ 949858 w 5142813"/>
              <a:gd name="connsiteY1321" fmla="*/ 1316927 h 5469581"/>
              <a:gd name="connsiteX1322" fmla="*/ 933469 w 5142813"/>
              <a:gd name="connsiteY1322" fmla="*/ 1308781 h 5469581"/>
              <a:gd name="connsiteX1323" fmla="*/ 879899 w 5142813"/>
              <a:gd name="connsiteY1323" fmla="*/ 1301853 h 5469581"/>
              <a:gd name="connsiteX1324" fmla="*/ 884233 w 5142813"/>
              <a:gd name="connsiteY1324" fmla="*/ 1302607 h 5469581"/>
              <a:gd name="connsiteX1325" fmla="*/ 888264 w 5142813"/>
              <a:gd name="connsiteY1325" fmla="*/ 1305694 h 5469581"/>
              <a:gd name="connsiteX1326" fmla="*/ 886891 w 5142813"/>
              <a:gd name="connsiteY1326" fmla="*/ 1306550 h 5469581"/>
              <a:gd name="connsiteX1327" fmla="*/ 879899 w 5142813"/>
              <a:gd name="connsiteY1327" fmla="*/ 1301853 h 5469581"/>
              <a:gd name="connsiteX1328" fmla="*/ 903286 w 5142813"/>
              <a:gd name="connsiteY1328" fmla="*/ 1293129 h 5469581"/>
              <a:gd name="connsiteX1329" fmla="*/ 903525 w 5142813"/>
              <a:gd name="connsiteY1329" fmla="*/ 1296064 h 5469581"/>
              <a:gd name="connsiteX1330" fmla="*/ 903471 w 5142813"/>
              <a:gd name="connsiteY1330" fmla="*/ 1295389 h 5469581"/>
              <a:gd name="connsiteX1331" fmla="*/ 954052 w 5142813"/>
              <a:gd name="connsiteY1331" fmla="*/ 1280293 h 5469581"/>
              <a:gd name="connsiteX1332" fmla="*/ 953586 w 5142813"/>
              <a:gd name="connsiteY1332" fmla="*/ 1283214 h 5469581"/>
              <a:gd name="connsiteX1333" fmla="*/ 956013 w 5142813"/>
              <a:gd name="connsiteY1333" fmla="*/ 1285045 h 5469581"/>
              <a:gd name="connsiteX1334" fmla="*/ 957026 w 5142813"/>
              <a:gd name="connsiteY1334" fmla="*/ 1285560 h 5469581"/>
              <a:gd name="connsiteX1335" fmla="*/ 961057 w 5142813"/>
              <a:gd name="connsiteY1335" fmla="*/ 1286633 h 5469581"/>
              <a:gd name="connsiteX1336" fmla="*/ 962077 w 5142813"/>
              <a:gd name="connsiteY1336" fmla="*/ 1285774 h 5469581"/>
              <a:gd name="connsiteX1337" fmla="*/ 954052 w 5142813"/>
              <a:gd name="connsiteY1337" fmla="*/ 1280293 h 5469581"/>
              <a:gd name="connsiteX1338" fmla="*/ 849094 w 5142813"/>
              <a:gd name="connsiteY1338" fmla="*/ 1265144 h 5469581"/>
              <a:gd name="connsiteX1339" fmla="*/ 852877 w 5142813"/>
              <a:gd name="connsiteY1339" fmla="*/ 1268018 h 5469581"/>
              <a:gd name="connsiteX1340" fmla="*/ 856956 w 5142813"/>
              <a:gd name="connsiteY1340" fmla="*/ 1271820 h 5469581"/>
              <a:gd name="connsiteX1341" fmla="*/ 866104 w 5142813"/>
              <a:gd name="connsiteY1341" fmla="*/ 1273771 h 5469581"/>
              <a:gd name="connsiteX1342" fmla="*/ 850403 w 5142813"/>
              <a:gd name="connsiteY1342" fmla="*/ 1265584 h 5469581"/>
              <a:gd name="connsiteX1343" fmla="*/ 849368 w 5142813"/>
              <a:gd name="connsiteY1343" fmla="*/ 1265241 h 5469581"/>
              <a:gd name="connsiteX1344" fmla="*/ 850113 w 5142813"/>
              <a:gd name="connsiteY1344" fmla="*/ 1226895 h 5469581"/>
              <a:gd name="connsiteX1345" fmla="*/ 858310 w 5142813"/>
              <a:gd name="connsiteY1345" fmla="*/ 1229663 h 5469581"/>
              <a:gd name="connsiteX1346" fmla="*/ 863804 w 5142813"/>
              <a:gd name="connsiteY1346" fmla="*/ 1233982 h 5469581"/>
              <a:gd name="connsiteX1347" fmla="*/ 850113 w 5142813"/>
              <a:gd name="connsiteY1347" fmla="*/ 1226895 h 5469581"/>
              <a:gd name="connsiteX1348" fmla="*/ 844809 w 5142813"/>
              <a:gd name="connsiteY1348" fmla="*/ 1224597 h 5469581"/>
              <a:gd name="connsiteX1349" fmla="*/ 848812 w 5142813"/>
              <a:gd name="connsiteY1349" fmla="*/ 1225092 h 5469581"/>
              <a:gd name="connsiteX1350" fmla="*/ 850113 w 5142813"/>
              <a:gd name="connsiteY1350" fmla="*/ 1226895 h 5469581"/>
              <a:gd name="connsiteX1351" fmla="*/ 844809 w 5142813"/>
              <a:gd name="connsiteY1351" fmla="*/ 1224597 h 5469581"/>
              <a:gd name="connsiteX1352" fmla="*/ 839501 w 5142813"/>
              <a:gd name="connsiteY1352" fmla="*/ 1222295 h 5469581"/>
              <a:gd name="connsiteX1353" fmla="*/ 843508 w 5142813"/>
              <a:gd name="connsiteY1353" fmla="*/ 1222793 h 5469581"/>
              <a:gd name="connsiteX1354" fmla="*/ 844809 w 5142813"/>
              <a:gd name="connsiteY1354" fmla="*/ 1224597 h 5469581"/>
              <a:gd name="connsiteX1355" fmla="*/ 839501 w 5142813"/>
              <a:gd name="connsiteY1355" fmla="*/ 1222295 h 5469581"/>
              <a:gd name="connsiteX1356" fmla="*/ 770922 w 5142813"/>
              <a:gd name="connsiteY1356" fmla="*/ 1207498 h 5469581"/>
              <a:gd name="connsiteX1357" fmla="*/ 776651 w 5142813"/>
              <a:gd name="connsiteY1357" fmla="*/ 1210062 h 5469581"/>
              <a:gd name="connsiteX1358" fmla="*/ 777895 w 5142813"/>
              <a:gd name="connsiteY1358" fmla="*/ 1211177 h 5469581"/>
              <a:gd name="connsiteX1359" fmla="*/ 835915 w 5142813"/>
              <a:gd name="connsiteY1359" fmla="*/ 1189074 h 5469581"/>
              <a:gd name="connsiteX1360" fmla="*/ 840513 w 5142813"/>
              <a:gd name="connsiteY1360" fmla="*/ 1190999 h 5469581"/>
              <a:gd name="connsiteX1361" fmla="*/ 852893 w 5142813"/>
              <a:gd name="connsiteY1361" fmla="*/ 1195934 h 5469581"/>
              <a:gd name="connsiteX1362" fmla="*/ 852791 w 5142813"/>
              <a:gd name="connsiteY1362" fmla="*/ 1195360 h 5469581"/>
              <a:gd name="connsiteX1363" fmla="*/ 871967 w 5142813"/>
              <a:gd name="connsiteY1363" fmla="*/ 1211272 h 5469581"/>
              <a:gd name="connsiteX1364" fmla="*/ 913508 w 5142813"/>
              <a:gd name="connsiteY1364" fmla="*/ 1240512 h 5469581"/>
              <a:gd name="connsiteX1365" fmla="*/ 921633 w 5142813"/>
              <a:gd name="connsiteY1365" fmla="*/ 1247798 h 5469581"/>
              <a:gd name="connsiteX1366" fmla="*/ 898636 w 5142813"/>
              <a:gd name="connsiteY1366" fmla="*/ 1235517 h 5469581"/>
              <a:gd name="connsiteX1367" fmla="*/ 880882 w 5142813"/>
              <a:gd name="connsiteY1367" fmla="*/ 1227666 h 5469581"/>
              <a:gd name="connsiteX1368" fmla="*/ 841765 w 5142813"/>
              <a:gd name="connsiteY1368" fmla="*/ 1194350 h 5469581"/>
              <a:gd name="connsiteX1369" fmla="*/ 1486026 w 5142813"/>
              <a:gd name="connsiteY1369" fmla="*/ 1186961 h 5469581"/>
              <a:gd name="connsiteX1370" fmla="*/ 1499444 w 5142813"/>
              <a:gd name="connsiteY1370" fmla="*/ 1194523 h 5469581"/>
              <a:gd name="connsiteX1371" fmla="*/ 1510377 w 5142813"/>
              <a:gd name="connsiteY1371" fmla="*/ 1204878 h 5469581"/>
              <a:gd name="connsiteX1372" fmla="*/ 1486026 w 5142813"/>
              <a:gd name="connsiteY1372" fmla="*/ 1186961 h 5469581"/>
              <a:gd name="connsiteX1373" fmla="*/ 1477333 w 5142813"/>
              <a:gd name="connsiteY1373" fmla="*/ 1178221 h 5469581"/>
              <a:gd name="connsiteX1374" fmla="*/ 1477974 w 5142813"/>
              <a:gd name="connsiteY1374" fmla="*/ 1180392 h 5469581"/>
              <a:gd name="connsiteX1375" fmla="*/ 1477365 w 5142813"/>
              <a:gd name="connsiteY1375" fmla="*/ 1182485 h 5469581"/>
              <a:gd name="connsiteX1376" fmla="*/ 1477333 w 5142813"/>
              <a:gd name="connsiteY1376" fmla="*/ 1178221 h 5469581"/>
              <a:gd name="connsiteX1377" fmla="*/ 781138 w 5142813"/>
              <a:gd name="connsiteY1377" fmla="*/ 1138572 h 5469581"/>
              <a:gd name="connsiteX1378" fmla="*/ 786699 w 5142813"/>
              <a:gd name="connsiteY1378" fmla="*/ 1140752 h 5469581"/>
              <a:gd name="connsiteX1379" fmla="*/ 791272 w 5142813"/>
              <a:gd name="connsiteY1379" fmla="*/ 1142909 h 5469581"/>
              <a:gd name="connsiteX1380" fmla="*/ 823711 w 5142813"/>
              <a:gd name="connsiteY1380" fmla="*/ 1170999 h 5469581"/>
              <a:gd name="connsiteX1381" fmla="*/ 819755 w 5142813"/>
              <a:gd name="connsiteY1381" fmla="*/ 1169376 h 5469581"/>
              <a:gd name="connsiteX1382" fmla="*/ 810763 w 5142813"/>
              <a:gd name="connsiteY1382" fmla="*/ 1166383 h 5469581"/>
              <a:gd name="connsiteX1383" fmla="*/ 796022 w 5142813"/>
              <a:gd name="connsiteY1383" fmla="*/ 1153083 h 5469581"/>
              <a:gd name="connsiteX1384" fmla="*/ 1171416 w 5142813"/>
              <a:gd name="connsiteY1384" fmla="*/ 1077653 h 5469581"/>
              <a:gd name="connsiteX1385" fmla="*/ 1184865 w 5142813"/>
              <a:gd name="connsiteY1385" fmla="*/ 1086998 h 5469581"/>
              <a:gd name="connsiteX1386" fmla="*/ 1187549 w 5142813"/>
              <a:gd name="connsiteY1386" fmla="*/ 1088719 h 5469581"/>
              <a:gd name="connsiteX1387" fmla="*/ 1191227 w 5142813"/>
              <a:gd name="connsiteY1387" fmla="*/ 1090163 h 5469581"/>
              <a:gd name="connsiteX1388" fmla="*/ 1190508 w 5142813"/>
              <a:gd name="connsiteY1388" fmla="*/ 1089194 h 5469581"/>
              <a:gd name="connsiteX1389" fmla="*/ 1187228 w 5142813"/>
              <a:gd name="connsiteY1389" fmla="*/ 1086941 h 5469581"/>
              <a:gd name="connsiteX1390" fmla="*/ 3186862 w 5142813"/>
              <a:gd name="connsiteY1390" fmla="*/ 1065530 h 5469581"/>
              <a:gd name="connsiteX1391" fmla="*/ 3186725 w 5142813"/>
              <a:gd name="connsiteY1391" fmla="*/ 1084398 h 5469581"/>
              <a:gd name="connsiteX1392" fmla="*/ 3203263 w 5142813"/>
              <a:gd name="connsiteY1392" fmla="*/ 1246117 h 5469581"/>
              <a:gd name="connsiteX1393" fmla="*/ 3203950 w 5142813"/>
              <a:gd name="connsiteY1393" fmla="*/ 1258563 h 5469581"/>
              <a:gd name="connsiteX1394" fmla="*/ 3219915 w 5142813"/>
              <a:gd name="connsiteY1394" fmla="*/ 1395248 h 5469581"/>
              <a:gd name="connsiteX1395" fmla="*/ 3217516 w 5142813"/>
              <a:gd name="connsiteY1395" fmla="*/ 1363820 h 5469581"/>
              <a:gd name="connsiteX1396" fmla="*/ 3210310 w 5142813"/>
              <a:gd name="connsiteY1396" fmla="*/ 1282909 h 5469581"/>
              <a:gd name="connsiteX1397" fmla="*/ 3204061 w 5142813"/>
              <a:gd name="connsiteY1397" fmla="*/ 1173966 h 5469581"/>
              <a:gd name="connsiteX1398" fmla="*/ 3194360 w 5142813"/>
              <a:gd name="connsiteY1398" fmla="*/ 1118538 h 5469581"/>
              <a:gd name="connsiteX1399" fmla="*/ 3189833 w 5142813"/>
              <a:gd name="connsiteY1399" fmla="*/ 1077734 h 5469581"/>
              <a:gd name="connsiteX1400" fmla="*/ 3186862 w 5142813"/>
              <a:gd name="connsiteY1400" fmla="*/ 1065530 h 5469581"/>
              <a:gd name="connsiteX1401" fmla="*/ 865814 w 5142813"/>
              <a:gd name="connsiteY1401" fmla="*/ 1039378 h 5469581"/>
              <a:gd name="connsiteX1402" fmla="*/ 866092 w 5142813"/>
              <a:gd name="connsiteY1402" fmla="*/ 1039931 h 5469581"/>
              <a:gd name="connsiteX1403" fmla="*/ 865700 w 5142813"/>
              <a:gd name="connsiteY1403" fmla="*/ 1039972 h 5469581"/>
              <a:gd name="connsiteX1404" fmla="*/ 865814 w 5142813"/>
              <a:gd name="connsiteY1404" fmla="*/ 1039378 h 5469581"/>
              <a:gd name="connsiteX1405" fmla="*/ 1222968 w 5142813"/>
              <a:gd name="connsiteY1405" fmla="*/ 1034429 h 5469581"/>
              <a:gd name="connsiteX1406" fmla="*/ 1236042 w 5142813"/>
              <a:gd name="connsiteY1406" fmla="*/ 1042508 h 5469581"/>
              <a:gd name="connsiteX1407" fmla="*/ 1247413 w 5142813"/>
              <a:gd name="connsiteY1407" fmla="*/ 1050254 h 5469581"/>
              <a:gd name="connsiteX1408" fmla="*/ 1221319 w 5142813"/>
              <a:gd name="connsiteY1408" fmla="*/ 1036283 h 5469581"/>
              <a:gd name="connsiteX1409" fmla="*/ 1222863 w 5142813"/>
              <a:gd name="connsiteY1409" fmla="*/ 1034365 h 5469581"/>
              <a:gd name="connsiteX1410" fmla="*/ 1222974 w 5142813"/>
              <a:gd name="connsiteY1410" fmla="*/ 1034421 h 5469581"/>
              <a:gd name="connsiteX1411" fmla="*/ 1222968 w 5142813"/>
              <a:gd name="connsiteY1411" fmla="*/ 1034429 h 5469581"/>
              <a:gd name="connsiteX1412" fmla="*/ 922748 w 5142813"/>
              <a:gd name="connsiteY1412" fmla="*/ 1029437 h 5469581"/>
              <a:gd name="connsiteX1413" fmla="*/ 925662 w 5142813"/>
              <a:gd name="connsiteY1413" fmla="*/ 1031325 h 5469581"/>
              <a:gd name="connsiteX1414" fmla="*/ 926734 w 5142813"/>
              <a:gd name="connsiteY1414" fmla="*/ 1032519 h 5469581"/>
              <a:gd name="connsiteX1415" fmla="*/ 927997 w 5142813"/>
              <a:gd name="connsiteY1415" fmla="*/ 1034118 h 5469581"/>
              <a:gd name="connsiteX1416" fmla="*/ 922748 w 5142813"/>
              <a:gd name="connsiteY1416" fmla="*/ 1029437 h 5469581"/>
              <a:gd name="connsiteX1417" fmla="*/ 1196971 w 5142813"/>
              <a:gd name="connsiteY1417" fmla="*/ 1018367 h 5469581"/>
              <a:gd name="connsiteX1418" fmla="*/ 1222863 w 5142813"/>
              <a:gd name="connsiteY1418" fmla="*/ 1034365 h 5469581"/>
              <a:gd name="connsiteX1419" fmla="*/ 1211869 w 5142813"/>
              <a:gd name="connsiteY1419" fmla="*/ 1028848 h 5469581"/>
              <a:gd name="connsiteX1420" fmla="*/ 1196971 w 5142813"/>
              <a:gd name="connsiteY1420" fmla="*/ 1018367 h 5469581"/>
              <a:gd name="connsiteX1421" fmla="*/ 1107999 w 5142813"/>
              <a:gd name="connsiteY1421" fmla="*/ 1006586 h 5469581"/>
              <a:gd name="connsiteX1422" fmla="*/ 1113055 w 5142813"/>
              <a:gd name="connsiteY1422" fmla="*/ 1008133 h 5469581"/>
              <a:gd name="connsiteX1423" fmla="*/ 1116662 w 5142813"/>
              <a:gd name="connsiteY1423" fmla="*/ 1011063 h 5469581"/>
              <a:gd name="connsiteX1424" fmla="*/ 1107999 w 5142813"/>
              <a:gd name="connsiteY1424" fmla="*/ 1006586 h 5469581"/>
              <a:gd name="connsiteX1425" fmla="*/ 1054475 w 5142813"/>
              <a:gd name="connsiteY1425" fmla="*/ 995030 h 5469581"/>
              <a:gd name="connsiteX1426" fmla="*/ 1058808 w 5142813"/>
              <a:gd name="connsiteY1426" fmla="*/ 995785 h 5469581"/>
              <a:gd name="connsiteX1427" fmla="*/ 1062838 w 5142813"/>
              <a:gd name="connsiteY1427" fmla="*/ 998873 h 5469581"/>
              <a:gd name="connsiteX1428" fmla="*/ 1061467 w 5142813"/>
              <a:gd name="connsiteY1428" fmla="*/ 999729 h 5469581"/>
              <a:gd name="connsiteX1429" fmla="*/ 1054475 w 5142813"/>
              <a:gd name="connsiteY1429" fmla="*/ 995030 h 5469581"/>
              <a:gd name="connsiteX1430" fmla="*/ 970225 w 5142813"/>
              <a:gd name="connsiteY1430" fmla="*/ 982385 h 5469581"/>
              <a:gd name="connsiteX1431" fmla="*/ 972607 w 5142813"/>
              <a:gd name="connsiteY1431" fmla="*/ 991874 h 5469581"/>
              <a:gd name="connsiteX1432" fmla="*/ 970225 w 5142813"/>
              <a:gd name="connsiteY1432" fmla="*/ 982385 h 5469581"/>
              <a:gd name="connsiteX1433" fmla="*/ 925488 w 5142813"/>
              <a:gd name="connsiteY1433" fmla="*/ 975403 h 5469581"/>
              <a:gd name="connsiteX1434" fmla="*/ 955428 w 5142813"/>
              <a:gd name="connsiteY1434" fmla="*/ 1005127 h 5469581"/>
              <a:gd name="connsiteX1435" fmla="*/ 956621 w 5142813"/>
              <a:gd name="connsiteY1435" fmla="*/ 1007198 h 5469581"/>
              <a:gd name="connsiteX1436" fmla="*/ 959341 w 5142813"/>
              <a:gd name="connsiteY1436" fmla="*/ 1009377 h 5469581"/>
              <a:gd name="connsiteX1437" fmla="*/ 955428 w 5142813"/>
              <a:gd name="connsiteY1437" fmla="*/ 1005127 h 5469581"/>
              <a:gd name="connsiteX1438" fmla="*/ 925488 w 5142813"/>
              <a:gd name="connsiteY1438" fmla="*/ 975403 h 5469581"/>
              <a:gd name="connsiteX1439" fmla="*/ 1128624 w 5142813"/>
              <a:gd name="connsiteY1439" fmla="*/ 973470 h 5469581"/>
              <a:gd name="connsiteX1440" fmla="*/ 1135630 w 5142813"/>
              <a:gd name="connsiteY1440" fmla="*/ 979811 h 5469581"/>
              <a:gd name="connsiteX1441" fmla="*/ 1136652 w 5142813"/>
              <a:gd name="connsiteY1441" fmla="*/ 978952 h 5469581"/>
              <a:gd name="connsiteX1442" fmla="*/ 1128624 w 5142813"/>
              <a:gd name="connsiteY1442" fmla="*/ 973470 h 5469581"/>
              <a:gd name="connsiteX1443" fmla="*/ 1024689 w 5142813"/>
              <a:gd name="connsiteY1443" fmla="*/ 920073 h 5469581"/>
              <a:gd name="connsiteX1444" fmla="*/ 1032883 w 5142813"/>
              <a:gd name="connsiteY1444" fmla="*/ 922840 h 5469581"/>
              <a:gd name="connsiteX1445" fmla="*/ 1038378 w 5142813"/>
              <a:gd name="connsiteY1445" fmla="*/ 927161 h 5469581"/>
              <a:gd name="connsiteX1446" fmla="*/ 1024689 w 5142813"/>
              <a:gd name="connsiteY1446" fmla="*/ 920073 h 5469581"/>
              <a:gd name="connsiteX1447" fmla="*/ 1019384 w 5142813"/>
              <a:gd name="connsiteY1447" fmla="*/ 917775 h 5469581"/>
              <a:gd name="connsiteX1448" fmla="*/ 1023387 w 5142813"/>
              <a:gd name="connsiteY1448" fmla="*/ 918271 h 5469581"/>
              <a:gd name="connsiteX1449" fmla="*/ 1024689 w 5142813"/>
              <a:gd name="connsiteY1449" fmla="*/ 920073 h 5469581"/>
              <a:gd name="connsiteX1450" fmla="*/ 1019384 w 5142813"/>
              <a:gd name="connsiteY1450" fmla="*/ 917775 h 5469581"/>
              <a:gd name="connsiteX1451" fmla="*/ 1014075 w 5142813"/>
              <a:gd name="connsiteY1451" fmla="*/ 915472 h 5469581"/>
              <a:gd name="connsiteX1452" fmla="*/ 1018081 w 5142813"/>
              <a:gd name="connsiteY1452" fmla="*/ 915970 h 5469581"/>
              <a:gd name="connsiteX1453" fmla="*/ 1019384 w 5142813"/>
              <a:gd name="connsiteY1453" fmla="*/ 917775 h 5469581"/>
              <a:gd name="connsiteX1454" fmla="*/ 1014075 w 5142813"/>
              <a:gd name="connsiteY1454" fmla="*/ 915472 h 5469581"/>
              <a:gd name="connsiteX1455" fmla="*/ 2262272 w 5142813"/>
              <a:gd name="connsiteY1455" fmla="*/ 901227 h 5469581"/>
              <a:gd name="connsiteX1456" fmla="*/ 2262702 w 5142813"/>
              <a:gd name="connsiteY1456" fmla="*/ 904275 h 5469581"/>
              <a:gd name="connsiteX1457" fmla="*/ 2265923 w 5142813"/>
              <a:gd name="connsiteY1457" fmla="*/ 936840 h 5469581"/>
              <a:gd name="connsiteX1458" fmla="*/ 2266119 w 5142813"/>
              <a:gd name="connsiteY1458" fmla="*/ 936601 h 5469581"/>
              <a:gd name="connsiteX1459" fmla="*/ 2265719 w 5142813"/>
              <a:gd name="connsiteY1459" fmla="*/ 921268 h 5469581"/>
              <a:gd name="connsiteX1460" fmla="*/ 2262829 w 5142813"/>
              <a:gd name="connsiteY1460" fmla="*/ 903418 h 5469581"/>
              <a:gd name="connsiteX1461" fmla="*/ 945496 w 5142813"/>
              <a:gd name="connsiteY1461" fmla="*/ 900677 h 5469581"/>
              <a:gd name="connsiteX1462" fmla="*/ 951223 w 5142813"/>
              <a:gd name="connsiteY1462" fmla="*/ 903239 h 5469581"/>
              <a:gd name="connsiteX1463" fmla="*/ 952468 w 5142813"/>
              <a:gd name="connsiteY1463" fmla="*/ 904356 h 5469581"/>
              <a:gd name="connsiteX1464" fmla="*/ 3180214 w 5142813"/>
              <a:gd name="connsiteY1464" fmla="*/ 878697 h 5469581"/>
              <a:gd name="connsiteX1465" fmla="*/ 3184361 w 5142813"/>
              <a:gd name="connsiteY1465" fmla="*/ 893673 h 5469581"/>
              <a:gd name="connsiteX1466" fmla="*/ 3183596 w 5142813"/>
              <a:gd name="connsiteY1466" fmla="*/ 908754 h 5469581"/>
              <a:gd name="connsiteX1467" fmla="*/ 3180214 w 5142813"/>
              <a:gd name="connsiteY1467" fmla="*/ 878697 h 5469581"/>
              <a:gd name="connsiteX1468" fmla="*/ 1194226 w 5142813"/>
              <a:gd name="connsiteY1468" fmla="*/ 870085 h 5469581"/>
              <a:gd name="connsiteX1469" fmla="*/ 1196136 w 5142813"/>
              <a:gd name="connsiteY1469" fmla="*/ 873753 h 5469581"/>
              <a:gd name="connsiteX1470" fmla="*/ 1197664 w 5142813"/>
              <a:gd name="connsiteY1470" fmla="*/ 876689 h 5469581"/>
              <a:gd name="connsiteX1471" fmla="*/ 3319672 w 5142813"/>
              <a:gd name="connsiteY1471" fmla="*/ 867927 h 5469581"/>
              <a:gd name="connsiteX1472" fmla="*/ 3327462 w 5142813"/>
              <a:gd name="connsiteY1472" fmla="*/ 896141 h 5469581"/>
              <a:gd name="connsiteX1473" fmla="*/ 3377516 w 5142813"/>
              <a:gd name="connsiteY1473" fmla="*/ 1409116 h 5469581"/>
              <a:gd name="connsiteX1474" fmla="*/ 3393377 w 5142813"/>
              <a:gd name="connsiteY1474" fmla="*/ 1543929 h 5469581"/>
              <a:gd name="connsiteX1475" fmla="*/ 3386036 w 5142813"/>
              <a:gd name="connsiteY1475" fmla="*/ 1538937 h 5469581"/>
              <a:gd name="connsiteX1476" fmla="*/ 3384470 w 5142813"/>
              <a:gd name="connsiteY1476" fmla="*/ 1543193 h 5469581"/>
              <a:gd name="connsiteX1477" fmla="*/ 3378401 w 5142813"/>
              <a:gd name="connsiteY1477" fmla="*/ 1480993 h 5469581"/>
              <a:gd name="connsiteX1478" fmla="*/ 3319549 w 5142813"/>
              <a:gd name="connsiteY1478" fmla="*/ 933264 h 5469581"/>
              <a:gd name="connsiteX1479" fmla="*/ 3319672 w 5142813"/>
              <a:gd name="connsiteY1479" fmla="*/ 867927 h 5469581"/>
              <a:gd name="connsiteX1480" fmla="*/ 1193084 w 5142813"/>
              <a:gd name="connsiteY1480" fmla="*/ 867885 h 5469581"/>
              <a:gd name="connsiteX1481" fmla="*/ 1194226 w 5142813"/>
              <a:gd name="connsiteY1481" fmla="*/ 870085 h 5469581"/>
              <a:gd name="connsiteX1482" fmla="*/ 1193590 w 5142813"/>
              <a:gd name="connsiteY1482" fmla="*/ 868861 h 5469581"/>
              <a:gd name="connsiteX1483" fmla="*/ 1193084 w 5142813"/>
              <a:gd name="connsiteY1483" fmla="*/ 867885 h 5469581"/>
              <a:gd name="connsiteX1484" fmla="*/ 3181323 w 5142813"/>
              <a:gd name="connsiteY1484" fmla="*/ 866359 h 5469581"/>
              <a:gd name="connsiteX1485" fmla="*/ 3179732 w 5142813"/>
              <a:gd name="connsiteY1485" fmla="*/ 868316 h 5469581"/>
              <a:gd name="connsiteX1486" fmla="*/ 3177136 w 5142813"/>
              <a:gd name="connsiteY1486" fmla="*/ 869309 h 5469581"/>
              <a:gd name="connsiteX1487" fmla="*/ 3181323 w 5142813"/>
              <a:gd name="connsiteY1487" fmla="*/ 866359 h 5469581"/>
              <a:gd name="connsiteX1488" fmla="*/ 2072872 w 5142813"/>
              <a:gd name="connsiteY1488" fmla="*/ 806882 h 5469581"/>
              <a:gd name="connsiteX1489" fmla="*/ 2073192 w 5142813"/>
              <a:gd name="connsiteY1489" fmla="*/ 809294 h 5469581"/>
              <a:gd name="connsiteX1490" fmla="*/ 2080987 w 5142813"/>
              <a:gd name="connsiteY1490" fmla="*/ 878578 h 5469581"/>
              <a:gd name="connsiteX1491" fmla="*/ 2086656 w 5142813"/>
              <a:gd name="connsiteY1491" fmla="*/ 909019 h 5469581"/>
              <a:gd name="connsiteX1492" fmla="*/ 2112193 w 5142813"/>
              <a:gd name="connsiteY1492" fmla="*/ 1070391 h 5469581"/>
              <a:gd name="connsiteX1493" fmla="*/ 2111494 w 5142813"/>
              <a:gd name="connsiteY1493" fmla="*/ 1023884 h 5469581"/>
              <a:gd name="connsiteX1494" fmla="*/ 2105207 w 5142813"/>
              <a:gd name="connsiteY1494" fmla="*/ 973465 h 5469581"/>
              <a:gd name="connsiteX1495" fmla="*/ 2093023 w 5142813"/>
              <a:gd name="connsiteY1495" fmla="*/ 886248 h 5469581"/>
              <a:gd name="connsiteX1496" fmla="*/ 2088171 w 5142813"/>
              <a:gd name="connsiteY1496" fmla="*/ 863285 h 5469581"/>
              <a:gd name="connsiteX1497" fmla="*/ 2200483 w 5142813"/>
              <a:gd name="connsiteY1497" fmla="*/ 718981 h 5469581"/>
              <a:gd name="connsiteX1498" fmla="*/ 2198171 w 5142813"/>
              <a:gd name="connsiteY1498" fmla="*/ 720832 h 5469581"/>
              <a:gd name="connsiteX1499" fmla="*/ 2198927 w 5142813"/>
              <a:gd name="connsiteY1499" fmla="*/ 724773 h 5469581"/>
              <a:gd name="connsiteX1500" fmla="*/ 2201516 w 5142813"/>
              <a:gd name="connsiteY1500" fmla="*/ 724562 h 5469581"/>
              <a:gd name="connsiteX1501" fmla="*/ 2201082 w 5142813"/>
              <a:gd name="connsiteY1501" fmla="*/ 720244 h 5469581"/>
              <a:gd name="connsiteX1502" fmla="*/ 2592874 w 5142813"/>
              <a:gd name="connsiteY1502" fmla="*/ 661716 h 5469581"/>
              <a:gd name="connsiteX1503" fmla="*/ 2592953 w 5142813"/>
              <a:gd name="connsiteY1503" fmla="*/ 662299 h 5469581"/>
              <a:gd name="connsiteX1504" fmla="*/ 2595879 w 5142813"/>
              <a:gd name="connsiteY1504" fmla="*/ 671813 h 5469581"/>
              <a:gd name="connsiteX1505" fmla="*/ 2595629 w 5142813"/>
              <a:gd name="connsiteY1505" fmla="*/ 669872 h 5469581"/>
              <a:gd name="connsiteX1506" fmla="*/ 2652902 w 5142813"/>
              <a:gd name="connsiteY1506" fmla="*/ 636539 h 5469581"/>
              <a:gd name="connsiteX1507" fmla="*/ 2652646 w 5142813"/>
              <a:gd name="connsiteY1507" fmla="*/ 637441 h 5469581"/>
              <a:gd name="connsiteX1508" fmla="*/ 2653403 w 5142813"/>
              <a:gd name="connsiteY1508" fmla="*/ 641388 h 5469581"/>
              <a:gd name="connsiteX1509" fmla="*/ 2654360 w 5142813"/>
              <a:gd name="connsiteY1509" fmla="*/ 641653 h 5469581"/>
              <a:gd name="connsiteX1510" fmla="*/ 2654892 w 5142813"/>
              <a:gd name="connsiteY1510" fmla="*/ 640853 h 5469581"/>
              <a:gd name="connsiteX1511" fmla="*/ 2653400 w 5142813"/>
              <a:gd name="connsiteY1511" fmla="*/ 636862 h 5469581"/>
              <a:gd name="connsiteX1512" fmla="*/ 2134087 w 5142813"/>
              <a:gd name="connsiteY1512" fmla="*/ 594757 h 5469581"/>
              <a:gd name="connsiteX1513" fmla="*/ 2126773 w 5142813"/>
              <a:gd name="connsiteY1513" fmla="*/ 603006 h 5469581"/>
              <a:gd name="connsiteX1514" fmla="*/ 2134087 w 5142813"/>
              <a:gd name="connsiteY1514" fmla="*/ 594757 h 5469581"/>
              <a:gd name="connsiteX1515" fmla="*/ 2583009 w 5142813"/>
              <a:gd name="connsiteY1515" fmla="*/ 588362 h 5469581"/>
              <a:gd name="connsiteX1516" fmla="*/ 2585367 w 5142813"/>
              <a:gd name="connsiteY1516" fmla="*/ 605891 h 5469581"/>
              <a:gd name="connsiteX1517" fmla="*/ 2585694 w 5142813"/>
              <a:gd name="connsiteY1517" fmla="*/ 596017 h 5469581"/>
              <a:gd name="connsiteX1518" fmla="*/ 3103126 w 5142813"/>
              <a:gd name="connsiteY1518" fmla="*/ 582167 h 5469581"/>
              <a:gd name="connsiteX1519" fmla="*/ 3106466 w 5142813"/>
              <a:gd name="connsiteY1519" fmla="*/ 597246 h 5469581"/>
              <a:gd name="connsiteX1520" fmla="*/ 3108659 w 5142813"/>
              <a:gd name="connsiteY1520" fmla="*/ 610856 h 5469581"/>
              <a:gd name="connsiteX1521" fmla="*/ 3099866 w 5142813"/>
              <a:gd name="connsiteY1521" fmla="*/ 582238 h 5469581"/>
              <a:gd name="connsiteX1522" fmla="*/ 3103099 w 5142813"/>
              <a:gd name="connsiteY1522" fmla="*/ 582047 h 5469581"/>
              <a:gd name="connsiteX1523" fmla="*/ 3103140 w 5142813"/>
              <a:gd name="connsiteY1523" fmla="*/ 582166 h 5469581"/>
              <a:gd name="connsiteX1524" fmla="*/ 3103126 w 5142813"/>
              <a:gd name="connsiteY1524" fmla="*/ 582167 h 5469581"/>
              <a:gd name="connsiteX1525" fmla="*/ 2131680 w 5142813"/>
              <a:gd name="connsiteY1525" fmla="*/ 579986 h 5469581"/>
              <a:gd name="connsiteX1526" fmla="*/ 2124365 w 5142813"/>
              <a:gd name="connsiteY1526" fmla="*/ 588235 h 5469581"/>
              <a:gd name="connsiteX1527" fmla="*/ 2131680 w 5142813"/>
              <a:gd name="connsiteY1527" fmla="*/ 579986 h 5469581"/>
              <a:gd name="connsiteX1528" fmla="*/ 3015750 w 5142813"/>
              <a:gd name="connsiteY1528" fmla="*/ 574260 h 5469581"/>
              <a:gd name="connsiteX1529" fmla="*/ 3018163 w 5142813"/>
              <a:gd name="connsiteY1529" fmla="*/ 590481 h 5469581"/>
              <a:gd name="connsiteX1530" fmla="*/ 3018787 w 5142813"/>
              <a:gd name="connsiteY1530" fmla="*/ 593620 h 5469581"/>
              <a:gd name="connsiteX1531" fmla="*/ 3020545 w 5142813"/>
              <a:gd name="connsiteY1531" fmla="*/ 597294 h 5469581"/>
              <a:gd name="connsiteX1532" fmla="*/ 3020266 w 5142813"/>
              <a:gd name="connsiteY1532" fmla="*/ 592164 h 5469581"/>
              <a:gd name="connsiteX1533" fmla="*/ 2627185 w 5142813"/>
              <a:gd name="connsiteY1533" fmla="*/ 554916 h 5469581"/>
              <a:gd name="connsiteX1534" fmla="*/ 2623895 w 5142813"/>
              <a:gd name="connsiteY1534" fmla="*/ 556581 h 5469581"/>
              <a:gd name="connsiteX1535" fmla="*/ 2624187 w 5142813"/>
              <a:gd name="connsiteY1535" fmla="*/ 559608 h 5469581"/>
              <a:gd name="connsiteX1536" fmla="*/ 2624555 w 5142813"/>
              <a:gd name="connsiteY1536" fmla="*/ 560700 h 5469581"/>
              <a:gd name="connsiteX1537" fmla="*/ 2626986 w 5142813"/>
              <a:gd name="connsiteY1537" fmla="*/ 564376 h 5469581"/>
              <a:gd name="connsiteX1538" fmla="*/ 2628719 w 5142813"/>
              <a:gd name="connsiteY1538" fmla="*/ 564530 h 5469581"/>
              <a:gd name="connsiteX1539" fmla="*/ 2627185 w 5142813"/>
              <a:gd name="connsiteY1539" fmla="*/ 554916 h 5469581"/>
              <a:gd name="connsiteX1540" fmla="*/ 3096484 w 5142813"/>
              <a:gd name="connsiteY1540" fmla="*/ 552184 h 5469581"/>
              <a:gd name="connsiteX1541" fmla="*/ 3103099 w 5142813"/>
              <a:gd name="connsiteY1541" fmla="*/ 582047 h 5469581"/>
              <a:gd name="connsiteX1542" fmla="*/ 3099030 w 5142813"/>
              <a:gd name="connsiteY1542" fmla="*/ 570243 h 5469581"/>
              <a:gd name="connsiteX1543" fmla="*/ 3096484 w 5142813"/>
              <a:gd name="connsiteY1543" fmla="*/ 552184 h 5469581"/>
              <a:gd name="connsiteX1544" fmla="*/ 2577422 w 5142813"/>
              <a:gd name="connsiteY1544" fmla="*/ 547880 h 5469581"/>
              <a:gd name="connsiteX1545" fmla="*/ 2580114 w 5142813"/>
              <a:gd name="connsiteY1545" fmla="*/ 566841 h 5469581"/>
              <a:gd name="connsiteX1546" fmla="*/ 2581266 w 5142813"/>
              <a:gd name="connsiteY1546" fmla="*/ 575404 h 5469581"/>
              <a:gd name="connsiteX1547" fmla="*/ 2584078 w 5142813"/>
              <a:gd name="connsiteY1547" fmla="*/ 581377 h 5469581"/>
              <a:gd name="connsiteX1548" fmla="*/ 2586266 w 5142813"/>
              <a:gd name="connsiteY1548" fmla="*/ 586774 h 5469581"/>
              <a:gd name="connsiteX1549" fmla="*/ 2586444 w 5142813"/>
              <a:gd name="connsiteY1549" fmla="*/ 584328 h 5469581"/>
              <a:gd name="connsiteX1550" fmla="*/ 2587343 w 5142813"/>
              <a:gd name="connsiteY1550" fmla="*/ 577011 h 5469581"/>
              <a:gd name="connsiteX1551" fmla="*/ 2581198 w 5142813"/>
              <a:gd name="connsiteY1551" fmla="*/ 559469 h 5469581"/>
              <a:gd name="connsiteX1552" fmla="*/ 2119878 w 5142813"/>
              <a:gd name="connsiteY1552" fmla="*/ 526738 h 5469581"/>
              <a:gd name="connsiteX1553" fmla="*/ 2112563 w 5142813"/>
              <a:gd name="connsiteY1553" fmla="*/ 534987 h 5469581"/>
              <a:gd name="connsiteX1554" fmla="*/ 2121780 w 5142813"/>
              <a:gd name="connsiteY1554" fmla="*/ 528399 h 5469581"/>
              <a:gd name="connsiteX1555" fmla="*/ 2119878 w 5142813"/>
              <a:gd name="connsiteY1555" fmla="*/ 526738 h 5469581"/>
              <a:gd name="connsiteX1556" fmla="*/ 2570526 w 5142813"/>
              <a:gd name="connsiteY1556" fmla="*/ 526716 h 5469581"/>
              <a:gd name="connsiteX1557" fmla="*/ 2567832 w 5142813"/>
              <a:gd name="connsiteY1557" fmla="*/ 528905 h 5469581"/>
              <a:gd name="connsiteX1558" fmla="*/ 2568452 w 5142813"/>
              <a:gd name="connsiteY1558" fmla="*/ 528401 h 5469581"/>
              <a:gd name="connsiteX1559" fmla="*/ 2541647 w 5142813"/>
              <a:gd name="connsiteY1559" fmla="*/ 515653 h 5469581"/>
              <a:gd name="connsiteX1560" fmla="*/ 2544655 w 5142813"/>
              <a:gd name="connsiteY1560" fmla="*/ 519331 h 5469581"/>
              <a:gd name="connsiteX1561" fmla="*/ 2545096 w 5142813"/>
              <a:gd name="connsiteY1561" fmla="*/ 524390 h 5469581"/>
              <a:gd name="connsiteX1562" fmla="*/ 2543059 w 5142813"/>
              <a:gd name="connsiteY1562" fmla="*/ 523976 h 5469581"/>
              <a:gd name="connsiteX1563" fmla="*/ 2541647 w 5142813"/>
              <a:gd name="connsiteY1563" fmla="*/ 515653 h 5469581"/>
              <a:gd name="connsiteX1564" fmla="*/ 3031064 w 5142813"/>
              <a:gd name="connsiteY1564" fmla="*/ 479225 h 5469581"/>
              <a:gd name="connsiteX1565" fmla="*/ 3033915 w 5142813"/>
              <a:gd name="connsiteY1565" fmla="*/ 483973 h 5469581"/>
              <a:gd name="connsiteX1566" fmla="*/ 3034142 w 5142813"/>
              <a:gd name="connsiteY1566" fmla="*/ 488615 h 5469581"/>
              <a:gd name="connsiteX1567" fmla="*/ 3031064 w 5142813"/>
              <a:gd name="connsiteY1567" fmla="*/ 479225 h 5469581"/>
              <a:gd name="connsiteX1568" fmla="*/ 3081662 w 5142813"/>
              <a:gd name="connsiteY1568" fmla="*/ 471524 h 5469581"/>
              <a:gd name="connsiteX1569" fmla="*/ 3081463 w 5142813"/>
              <a:gd name="connsiteY1569" fmla="*/ 480986 h 5469581"/>
              <a:gd name="connsiteX1570" fmla="*/ 3083196 w 5142813"/>
              <a:gd name="connsiteY1570" fmla="*/ 481142 h 5469581"/>
              <a:gd name="connsiteX1571" fmla="*/ 3081662 w 5142813"/>
              <a:gd name="connsiteY1571" fmla="*/ 471524 h 5469581"/>
              <a:gd name="connsiteX1572" fmla="*/ 2551247 w 5142813"/>
              <a:gd name="connsiteY1572" fmla="*/ 467988 h 5469581"/>
              <a:gd name="connsiteX1573" fmla="*/ 2551683 w 5142813"/>
              <a:gd name="connsiteY1573" fmla="*/ 472719 h 5469581"/>
              <a:gd name="connsiteX1574" fmla="*/ 2551459 w 5142813"/>
              <a:gd name="connsiteY1574" fmla="*/ 478304 h 5469581"/>
              <a:gd name="connsiteX1575" fmla="*/ 2557454 w 5142813"/>
              <a:gd name="connsiteY1575" fmla="*/ 486313 h 5469581"/>
              <a:gd name="connsiteX1576" fmla="*/ 2551946 w 5142813"/>
              <a:gd name="connsiteY1576" fmla="*/ 469244 h 5469581"/>
              <a:gd name="connsiteX1577" fmla="*/ 2551389 w 5142813"/>
              <a:gd name="connsiteY1577" fmla="*/ 468254 h 5469581"/>
              <a:gd name="connsiteX1578" fmla="*/ 2445360 w 5142813"/>
              <a:gd name="connsiteY1578" fmla="*/ 461217 h 5469581"/>
              <a:gd name="connsiteX1579" fmla="*/ 2445876 w 5142813"/>
              <a:gd name="connsiteY1579" fmla="*/ 470123 h 5469581"/>
              <a:gd name="connsiteX1580" fmla="*/ 2446280 w 5142813"/>
              <a:gd name="connsiteY1580" fmla="*/ 470261 h 5469581"/>
              <a:gd name="connsiteX1581" fmla="*/ 2445639 w 5142813"/>
              <a:gd name="connsiteY1581" fmla="*/ 462857 h 5469581"/>
              <a:gd name="connsiteX1582" fmla="*/ 3240670 w 5142813"/>
              <a:gd name="connsiteY1582" fmla="*/ 448368 h 5469581"/>
              <a:gd name="connsiteX1583" fmla="*/ 3238700 w 5142813"/>
              <a:gd name="connsiteY1583" fmla="*/ 452280 h 5469581"/>
              <a:gd name="connsiteX1584" fmla="*/ 3237121 w 5142813"/>
              <a:gd name="connsiteY1584" fmla="*/ 455409 h 5469581"/>
              <a:gd name="connsiteX1585" fmla="*/ 3241855 w 5142813"/>
              <a:gd name="connsiteY1585" fmla="*/ 446025 h 5469581"/>
              <a:gd name="connsiteX1586" fmla="*/ 3240670 w 5142813"/>
              <a:gd name="connsiteY1586" fmla="*/ 448368 h 5469581"/>
              <a:gd name="connsiteX1587" fmla="*/ 3241329 w 5142813"/>
              <a:gd name="connsiteY1587" fmla="*/ 447064 h 5469581"/>
              <a:gd name="connsiteX1588" fmla="*/ 3241855 w 5142813"/>
              <a:gd name="connsiteY1588" fmla="*/ 446025 h 5469581"/>
              <a:gd name="connsiteX1589" fmla="*/ 2393544 w 5142813"/>
              <a:gd name="connsiteY1589" fmla="*/ 443235 h 5469581"/>
              <a:gd name="connsiteX1590" fmla="*/ 2394200 w 5142813"/>
              <a:gd name="connsiteY1590" fmla="*/ 446656 h 5469581"/>
              <a:gd name="connsiteX1591" fmla="*/ 2393948 w 5142813"/>
              <a:gd name="connsiteY1591" fmla="*/ 448257 h 5469581"/>
              <a:gd name="connsiteX1592" fmla="*/ 2393463 w 5142813"/>
              <a:gd name="connsiteY1592" fmla="*/ 450278 h 5469581"/>
              <a:gd name="connsiteX1593" fmla="*/ 2393544 w 5142813"/>
              <a:gd name="connsiteY1593" fmla="*/ 443235 h 5469581"/>
              <a:gd name="connsiteX1594" fmla="*/ 2589935 w 5142813"/>
              <a:gd name="connsiteY1594" fmla="*/ 442467 h 5469581"/>
              <a:gd name="connsiteX1595" fmla="*/ 2594300 w 5142813"/>
              <a:gd name="connsiteY1595" fmla="*/ 450345 h 5469581"/>
              <a:gd name="connsiteX1596" fmla="*/ 2594789 w 5142813"/>
              <a:gd name="connsiteY1596" fmla="*/ 457316 h 5469581"/>
              <a:gd name="connsiteX1597" fmla="*/ 2589935 w 5142813"/>
              <a:gd name="connsiteY1597" fmla="*/ 442467 h 5469581"/>
              <a:gd name="connsiteX1598" fmla="*/ 2587613 w 5142813"/>
              <a:gd name="connsiteY1598" fmla="*/ 437023 h 5469581"/>
              <a:gd name="connsiteX1599" fmla="*/ 2590591 w 5142813"/>
              <a:gd name="connsiteY1599" fmla="*/ 440282 h 5469581"/>
              <a:gd name="connsiteX1600" fmla="*/ 2589935 w 5142813"/>
              <a:gd name="connsiteY1600" fmla="*/ 442467 h 5469581"/>
              <a:gd name="connsiteX1601" fmla="*/ 2587613 w 5142813"/>
              <a:gd name="connsiteY1601" fmla="*/ 437023 h 5469581"/>
              <a:gd name="connsiteX1602" fmla="*/ 2996125 w 5142813"/>
              <a:gd name="connsiteY1602" fmla="*/ 432265 h 5469581"/>
              <a:gd name="connsiteX1603" fmla="*/ 2999133 w 5142813"/>
              <a:gd name="connsiteY1603" fmla="*/ 435943 h 5469581"/>
              <a:gd name="connsiteX1604" fmla="*/ 2999571 w 5142813"/>
              <a:gd name="connsiteY1604" fmla="*/ 441002 h 5469581"/>
              <a:gd name="connsiteX1605" fmla="*/ 2997537 w 5142813"/>
              <a:gd name="connsiteY1605" fmla="*/ 440590 h 5469581"/>
              <a:gd name="connsiteX1606" fmla="*/ 2996125 w 5142813"/>
              <a:gd name="connsiteY1606" fmla="*/ 432265 h 5469581"/>
              <a:gd name="connsiteX1607" fmla="*/ 2585290 w 5142813"/>
              <a:gd name="connsiteY1607" fmla="*/ 431572 h 5469581"/>
              <a:gd name="connsiteX1608" fmla="*/ 2588269 w 5142813"/>
              <a:gd name="connsiteY1608" fmla="*/ 434836 h 5469581"/>
              <a:gd name="connsiteX1609" fmla="*/ 2587613 w 5142813"/>
              <a:gd name="connsiteY1609" fmla="*/ 437023 h 5469581"/>
              <a:gd name="connsiteX1610" fmla="*/ 2585290 w 5142813"/>
              <a:gd name="connsiteY1610" fmla="*/ 431572 h 5469581"/>
              <a:gd name="connsiteX1611" fmla="*/ 2099562 w 5142813"/>
              <a:gd name="connsiteY1611" fmla="*/ 426443 h 5469581"/>
              <a:gd name="connsiteX1612" fmla="*/ 2103026 w 5142813"/>
              <a:gd name="connsiteY1612" fmla="*/ 446683 h 5469581"/>
              <a:gd name="connsiteX1613" fmla="*/ 2104704 w 5142813"/>
              <a:gd name="connsiteY1613" fmla="*/ 459826 h 5469581"/>
              <a:gd name="connsiteX1614" fmla="*/ 2103674 w 5142813"/>
              <a:gd name="connsiteY1614" fmla="*/ 454557 h 5469581"/>
              <a:gd name="connsiteX1615" fmla="*/ 2163016 w 5142813"/>
              <a:gd name="connsiteY1615" fmla="*/ 414921 h 5469581"/>
              <a:gd name="connsiteX1616" fmla="*/ 2165675 w 5142813"/>
              <a:gd name="connsiteY1616" fmla="*/ 420473 h 5469581"/>
              <a:gd name="connsiteX1617" fmla="*/ 2167508 w 5142813"/>
              <a:gd name="connsiteY1617" fmla="*/ 425290 h 5469581"/>
              <a:gd name="connsiteX1618" fmla="*/ 2167837 w 5142813"/>
              <a:gd name="connsiteY1618" fmla="*/ 468228 h 5469581"/>
              <a:gd name="connsiteX1619" fmla="*/ 2166017 w 5142813"/>
              <a:gd name="connsiteY1619" fmla="*/ 464228 h 5469581"/>
              <a:gd name="connsiteX1620" fmla="*/ 2161187 w 5142813"/>
              <a:gd name="connsiteY1620" fmla="*/ 455618 h 5469581"/>
              <a:gd name="connsiteX1621" fmla="*/ 2161561 w 5142813"/>
              <a:gd name="connsiteY1621" fmla="*/ 435736 h 5469581"/>
              <a:gd name="connsiteX1622" fmla="*/ 2096791 w 5142813"/>
              <a:gd name="connsiteY1622" fmla="*/ 407503 h 5469581"/>
              <a:gd name="connsiteX1623" fmla="*/ 2098332 w 5142813"/>
              <a:gd name="connsiteY1623" fmla="*/ 410590 h 5469581"/>
              <a:gd name="connsiteX1624" fmla="*/ 2099123 w 5142813"/>
              <a:gd name="connsiteY1624" fmla="*/ 423453 h 5469581"/>
              <a:gd name="connsiteX1625" fmla="*/ 2615021 w 5142813"/>
              <a:gd name="connsiteY1625" fmla="*/ 406148 h 5469581"/>
              <a:gd name="connsiteX1626" fmla="*/ 2617101 w 5142813"/>
              <a:gd name="connsiteY1626" fmla="*/ 410821 h 5469581"/>
              <a:gd name="connsiteX1627" fmla="*/ 2622945 w 5142813"/>
              <a:gd name="connsiteY1627" fmla="*/ 423236 h 5469581"/>
              <a:gd name="connsiteX1628" fmla="*/ 2623425 w 5142813"/>
              <a:gd name="connsiteY1628" fmla="*/ 422768 h 5469581"/>
              <a:gd name="connsiteX1629" fmla="*/ 2624307 w 5142813"/>
              <a:gd name="connsiteY1629" fmla="*/ 447675 h 5469581"/>
              <a:gd name="connsiteX1630" fmla="*/ 2631386 w 5142813"/>
              <a:gd name="connsiteY1630" fmla="*/ 498040 h 5469581"/>
              <a:gd name="connsiteX1631" fmla="*/ 2631223 w 5142813"/>
              <a:gd name="connsiteY1631" fmla="*/ 508966 h 5469581"/>
              <a:gd name="connsiteX1632" fmla="*/ 2623443 w 5142813"/>
              <a:gd name="connsiteY1632" fmla="*/ 483767 h 5469581"/>
              <a:gd name="connsiteX1633" fmla="*/ 2615825 w 5142813"/>
              <a:gd name="connsiteY1633" fmla="*/ 465431 h 5469581"/>
              <a:gd name="connsiteX1634" fmla="*/ 2614873 w 5142813"/>
              <a:gd name="connsiteY1634" fmla="*/ 414036 h 5469581"/>
              <a:gd name="connsiteX1635" fmla="*/ 2540515 w 5142813"/>
              <a:gd name="connsiteY1635" fmla="*/ 371411 h 5469581"/>
              <a:gd name="connsiteX1636" fmla="*/ 2542943 w 5142813"/>
              <a:gd name="connsiteY1636" fmla="*/ 377349 h 5469581"/>
              <a:gd name="connsiteX1637" fmla="*/ 2542919 w 5142813"/>
              <a:gd name="connsiteY1637" fmla="*/ 379021 h 5469581"/>
              <a:gd name="connsiteX1638" fmla="*/ 2935649 w 5142813"/>
              <a:gd name="connsiteY1638" fmla="*/ 362156 h 5469581"/>
              <a:gd name="connsiteX1639" fmla="*/ 2928334 w 5142813"/>
              <a:gd name="connsiteY1639" fmla="*/ 370407 h 5469581"/>
              <a:gd name="connsiteX1640" fmla="*/ 2935649 w 5142813"/>
              <a:gd name="connsiteY1640" fmla="*/ 362156 h 5469581"/>
              <a:gd name="connsiteX1641" fmla="*/ 2848020 w 5142813"/>
              <a:gd name="connsiteY1641" fmla="*/ 359847 h 5469581"/>
              <a:gd name="connsiteX1642" fmla="*/ 2848677 w 5142813"/>
              <a:gd name="connsiteY1642" fmla="*/ 363268 h 5469581"/>
              <a:gd name="connsiteX1643" fmla="*/ 2848426 w 5142813"/>
              <a:gd name="connsiteY1643" fmla="*/ 364869 h 5469581"/>
              <a:gd name="connsiteX1644" fmla="*/ 2847939 w 5142813"/>
              <a:gd name="connsiteY1644" fmla="*/ 366887 h 5469581"/>
              <a:gd name="connsiteX1645" fmla="*/ 2848020 w 5142813"/>
              <a:gd name="connsiteY1645" fmla="*/ 359847 h 5469581"/>
              <a:gd name="connsiteX1646" fmla="*/ 3044414 w 5142813"/>
              <a:gd name="connsiteY1646" fmla="*/ 359080 h 5469581"/>
              <a:gd name="connsiteX1647" fmla="*/ 3048777 w 5142813"/>
              <a:gd name="connsiteY1647" fmla="*/ 366954 h 5469581"/>
              <a:gd name="connsiteX1648" fmla="*/ 3049266 w 5142813"/>
              <a:gd name="connsiteY1648" fmla="*/ 373928 h 5469581"/>
              <a:gd name="connsiteX1649" fmla="*/ 3044414 w 5142813"/>
              <a:gd name="connsiteY1649" fmla="*/ 359080 h 5469581"/>
              <a:gd name="connsiteX1650" fmla="*/ 3042091 w 5142813"/>
              <a:gd name="connsiteY1650" fmla="*/ 353635 h 5469581"/>
              <a:gd name="connsiteX1651" fmla="*/ 3045068 w 5142813"/>
              <a:gd name="connsiteY1651" fmla="*/ 356894 h 5469581"/>
              <a:gd name="connsiteX1652" fmla="*/ 3044414 w 5142813"/>
              <a:gd name="connsiteY1652" fmla="*/ 359080 h 5469581"/>
              <a:gd name="connsiteX1653" fmla="*/ 3042091 w 5142813"/>
              <a:gd name="connsiteY1653" fmla="*/ 353635 h 5469581"/>
              <a:gd name="connsiteX1654" fmla="*/ 3039768 w 5142813"/>
              <a:gd name="connsiteY1654" fmla="*/ 348183 h 5469581"/>
              <a:gd name="connsiteX1655" fmla="*/ 3042745 w 5142813"/>
              <a:gd name="connsiteY1655" fmla="*/ 351446 h 5469581"/>
              <a:gd name="connsiteX1656" fmla="*/ 3042091 w 5142813"/>
              <a:gd name="connsiteY1656" fmla="*/ 353635 h 5469581"/>
              <a:gd name="connsiteX1657" fmla="*/ 3039768 w 5142813"/>
              <a:gd name="connsiteY1657" fmla="*/ 348183 h 5469581"/>
              <a:gd name="connsiteX1658" fmla="*/ 1774758 w 5142813"/>
              <a:gd name="connsiteY1658" fmla="*/ 342823 h 5469581"/>
              <a:gd name="connsiteX1659" fmla="*/ 1781211 w 5142813"/>
              <a:gd name="connsiteY1659" fmla="*/ 345542 h 5469581"/>
              <a:gd name="connsiteX1660" fmla="*/ 1774758 w 5142813"/>
              <a:gd name="connsiteY1660" fmla="*/ 342823 h 5469581"/>
              <a:gd name="connsiteX1661" fmla="*/ 2617491 w 5142813"/>
              <a:gd name="connsiteY1661" fmla="*/ 331533 h 5469581"/>
              <a:gd name="connsiteX1662" fmla="*/ 2620153 w 5142813"/>
              <a:gd name="connsiteY1662" fmla="*/ 337084 h 5469581"/>
              <a:gd name="connsiteX1663" fmla="*/ 2621983 w 5142813"/>
              <a:gd name="connsiteY1663" fmla="*/ 341899 h 5469581"/>
              <a:gd name="connsiteX1664" fmla="*/ 2622314 w 5142813"/>
              <a:gd name="connsiteY1664" fmla="*/ 384838 h 5469581"/>
              <a:gd name="connsiteX1665" fmla="*/ 2620493 w 5142813"/>
              <a:gd name="connsiteY1665" fmla="*/ 380840 h 5469581"/>
              <a:gd name="connsiteX1666" fmla="*/ 2615662 w 5142813"/>
              <a:gd name="connsiteY1666" fmla="*/ 372229 h 5469581"/>
              <a:gd name="connsiteX1667" fmla="*/ 2616040 w 5142813"/>
              <a:gd name="connsiteY1667" fmla="*/ 352348 h 5469581"/>
              <a:gd name="connsiteX1668" fmla="*/ 2788880 w 5142813"/>
              <a:gd name="connsiteY1668" fmla="*/ 325161 h 5469581"/>
              <a:gd name="connsiteX1669" fmla="*/ 2788573 w 5142813"/>
              <a:gd name="connsiteY1669" fmla="*/ 325744 h 5469581"/>
              <a:gd name="connsiteX1670" fmla="*/ 2788194 w 5142813"/>
              <a:gd name="connsiteY1670" fmla="*/ 325486 h 5469581"/>
              <a:gd name="connsiteX1671" fmla="*/ 2788880 w 5142813"/>
              <a:gd name="connsiteY1671" fmla="*/ 325161 h 5469581"/>
              <a:gd name="connsiteX1672" fmla="*/ 2903801 w 5142813"/>
              <a:gd name="connsiteY1672" fmla="*/ 324743 h 5469581"/>
              <a:gd name="connsiteX1673" fmla="*/ 2900355 w 5142813"/>
              <a:gd name="connsiteY1673" fmla="*/ 366982 h 5469581"/>
              <a:gd name="connsiteX1674" fmla="*/ 2899340 w 5142813"/>
              <a:gd name="connsiteY1674" fmla="*/ 369274 h 5469581"/>
              <a:gd name="connsiteX1675" fmla="*/ 2899543 w 5142813"/>
              <a:gd name="connsiteY1675" fmla="*/ 372753 h 5469581"/>
              <a:gd name="connsiteX1676" fmla="*/ 2900355 w 5142813"/>
              <a:gd name="connsiteY1676" fmla="*/ 366982 h 5469581"/>
              <a:gd name="connsiteX1677" fmla="*/ 2903801 w 5142813"/>
              <a:gd name="connsiteY1677" fmla="*/ 324743 h 5469581"/>
              <a:gd name="connsiteX1678" fmla="*/ 2078002 w 5142813"/>
              <a:gd name="connsiteY1678" fmla="*/ 291783 h 5469581"/>
              <a:gd name="connsiteX1679" fmla="*/ 2084563 w 5142813"/>
              <a:gd name="connsiteY1679" fmla="*/ 314436 h 5469581"/>
              <a:gd name="connsiteX1680" fmla="*/ 2086913 w 5142813"/>
              <a:gd name="connsiteY1680" fmla="*/ 351068 h 5469581"/>
              <a:gd name="connsiteX1681" fmla="*/ 2078369 w 5142813"/>
              <a:gd name="connsiteY1681" fmla="*/ 308541 h 5469581"/>
              <a:gd name="connsiteX1682" fmla="*/ 2994991 w 5142813"/>
              <a:gd name="connsiteY1682" fmla="*/ 288022 h 5469581"/>
              <a:gd name="connsiteX1683" fmla="*/ 2997419 w 5142813"/>
              <a:gd name="connsiteY1683" fmla="*/ 293958 h 5469581"/>
              <a:gd name="connsiteX1684" fmla="*/ 2997395 w 5142813"/>
              <a:gd name="connsiteY1684" fmla="*/ 295632 h 5469581"/>
              <a:gd name="connsiteX1685" fmla="*/ 1790058 w 5142813"/>
              <a:gd name="connsiteY1685" fmla="*/ 188515 h 5469581"/>
              <a:gd name="connsiteX1686" fmla="*/ 1790963 w 5142813"/>
              <a:gd name="connsiteY1686" fmla="*/ 198508 h 5469581"/>
              <a:gd name="connsiteX1687" fmla="*/ 1787861 w 5142813"/>
              <a:gd name="connsiteY1687" fmla="*/ 201233 h 5469581"/>
              <a:gd name="connsiteX1688" fmla="*/ 1786633 w 5142813"/>
              <a:gd name="connsiteY1688" fmla="*/ 192031 h 5469581"/>
              <a:gd name="connsiteX1689" fmla="*/ 1788258 w 5142813"/>
              <a:gd name="connsiteY1689" fmla="*/ 191868 h 5469581"/>
              <a:gd name="connsiteX1690" fmla="*/ 1790058 w 5142813"/>
              <a:gd name="connsiteY1690" fmla="*/ 188515 h 5469581"/>
              <a:gd name="connsiteX1691" fmla="*/ 1968511 w 5142813"/>
              <a:gd name="connsiteY1691" fmla="*/ 188500 h 5469581"/>
              <a:gd name="connsiteX1692" fmla="*/ 1967303 w 5142813"/>
              <a:gd name="connsiteY1692" fmla="*/ 191150 h 5469581"/>
              <a:gd name="connsiteX1693" fmla="*/ 1968346 w 5142813"/>
              <a:gd name="connsiteY1693" fmla="*/ 188862 h 5469581"/>
              <a:gd name="connsiteX1694" fmla="*/ 1971085 w 5142813"/>
              <a:gd name="connsiteY1694" fmla="*/ 182855 h 5469581"/>
              <a:gd name="connsiteX1695" fmla="*/ 1970798 w 5142813"/>
              <a:gd name="connsiteY1695" fmla="*/ 183484 h 5469581"/>
              <a:gd name="connsiteX1696" fmla="*/ 1968511 w 5142813"/>
              <a:gd name="connsiteY1696" fmla="*/ 188500 h 5469581"/>
              <a:gd name="connsiteX1697" fmla="*/ 1970513 w 5142813"/>
              <a:gd name="connsiteY1697" fmla="*/ 184110 h 5469581"/>
              <a:gd name="connsiteX1698" fmla="*/ 1972439 w 5142813"/>
              <a:gd name="connsiteY1698" fmla="*/ 179886 h 5469581"/>
              <a:gd name="connsiteX1699" fmla="*/ 1971085 w 5142813"/>
              <a:gd name="connsiteY1699" fmla="*/ 182855 h 5469581"/>
              <a:gd name="connsiteX1700" fmla="*/ 1972359 w 5142813"/>
              <a:gd name="connsiteY1700" fmla="*/ 180062 h 5469581"/>
              <a:gd name="connsiteX1701" fmla="*/ 1972439 w 5142813"/>
              <a:gd name="connsiteY1701" fmla="*/ 179886 h 5469581"/>
              <a:gd name="connsiteX1702" fmla="*/ 1761345 w 5142813"/>
              <a:gd name="connsiteY1702" fmla="*/ 110491 h 5469581"/>
              <a:gd name="connsiteX1703" fmla="*/ 1762174 w 5142813"/>
              <a:gd name="connsiteY1703" fmla="*/ 116610 h 5469581"/>
              <a:gd name="connsiteX1704" fmla="*/ 1759441 w 5142813"/>
              <a:gd name="connsiteY1704" fmla="*/ 119252 h 5469581"/>
              <a:gd name="connsiteX1705" fmla="*/ 1759255 w 5142813"/>
              <a:gd name="connsiteY1705" fmla="*/ 111993 h 5469581"/>
              <a:gd name="connsiteX1706" fmla="*/ 1758895 w 5142813"/>
              <a:gd name="connsiteY1706" fmla="*/ 91663 h 5469581"/>
              <a:gd name="connsiteX1707" fmla="*/ 1759670 w 5142813"/>
              <a:gd name="connsiteY1707" fmla="*/ 97738 h 5469581"/>
              <a:gd name="connsiteX1708" fmla="*/ 1757081 w 5142813"/>
              <a:gd name="connsiteY1708" fmla="*/ 99917 h 5469581"/>
              <a:gd name="connsiteX1709" fmla="*/ 1757344 w 5142813"/>
              <a:gd name="connsiteY1709" fmla="*/ 92711 h 5469581"/>
              <a:gd name="connsiteX1710" fmla="*/ 1756505 w 5142813"/>
              <a:gd name="connsiteY1710" fmla="*/ 72922 h 5469581"/>
              <a:gd name="connsiteX1711" fmla="*/ 1757291 w 5142813"/>
              <a:gd name="connsiteY1711" fmla="*/ 79082 h 5469581"/>
              <a:gd name="connsiteX1712" fmla="*/ 1755624 w 5142813"/>
              <a:gd name="connsiteY1712" fmla="*/ 80692 h 5469581"/>
              <a:gd name="connsiteX1713" fmla="*/ 1755773 w 5142813"/>
              <a:gd name="connsiteY1713" fmla="*/ 73473 h 5469581"/>
              <a:gd name="connsiteX1714" fmla="*/ 1899104 w 5142813"/>
              <a:gd name="connsiteY1714" fmla="*/ 57231 h 5469581"/>
              <a:gd name="connsiteX1715" fmla="*/ 1899065 w 5142813"/>
              <a:gd name="connsiteY1715" fmla="*/ 57336 h 5469581"/>
              <a:gd name="connsiteX1716" fmla="*/ 1898016 w 5142813"/>
              <a:gd name="connsiteY1716" fmla="*/ 60018 h 5469581"/>
              <a:gd name="connsiteX1717" fmla="*/ 1901877 w 5142813"/>
              <a:gd name="connsiteY1717" fmla="*/ 50142 h 5469581"/>
              <a:gd name="connsiteX1718" fmla="*/ 1901239 w 5142813"/>
              <a:gd name="connsiteY1718" fmla="*/ 51773 h 5469581"/>
              <a:gd name="connsiteX1719" fmla="*/ 1899104 w 5142813"/>
              <a:gd name="connsiteY1719" fmla="*/ 57231 h 5469581"/>
              <a:gd name="connsiteX1720" fmla="*/ 1903173 w 5142813"/>
              <a:gd name="connsiteY1720" fmla="*/ 46826 h 5469581"/>
              <a:gd name="connsiteX1721" fmla="*/ 1903092 w 5142813"/>
              <a:gd name="connsiteY1721" fmla="*/ 47034 h 5469581"/>
              <a:gd name="connsiteX1722" fmla="*/ 1901877 w 5142813"/>
              <a:gd name="connsiteY1722" fmla="*/ 50142 h 5469581"/>
              <a:gd name="connsiteX1723" fmla="*/ 1823768 w 5142813"/>
              <a:gd name="connsiteY1723" fmla="*/ 26295 h 5469581"/>
              <a:gd name="connsiteX1724" fmla="*/ 1824401 w 5142813"/>
              <a:gd name="connsiteY1724" fmla="*/ 27398 h 5469581"/>
              <a:gd name="connsiteX1725" fmla="*/ 1816929 w 5142813"/>
              <a:gd name="connsiteY1725" fmla="*/ 36389 h 5469581"/>
              <a:gd name="connsiteX1726" fmla="*/ 1823768 w 5142813"/>
              <a:gd name="connsiteY1726" fmla="*/ 26295 h 5469581"/>
              <a:gd name="connsiteX1727" fmla="*/ 1900357 w 5142813"/>
              <a:gd name="connsiteY1727" fmla="*/ 22973 h 5469581"/>
              <a:gd name="connsiteX1728" fmla="*/ 1892091 w 5142813"/>
              <a:gd name="connsiteY1728" fmla="*/ 35675 h 5469581"/>
              <a:gd name="connsiteX1729" fmla="*/ 1900357 w 5142813"/>
              <a:gd name="connsiteY1729" fmla="*/ 22973 h 5469581"/>
              <a:gd name="connsiteX1730" fmla="*/ 1843923 w 5142813"/>
              <a:gd name="connsiteY1730" fmla="*/ 465 h 5469581"/>
              <a:gd name="connsiteX1731" fmla="*/ 1850763 w 5142813"/>
              <a:gd name="connsiteY1731" fmla="*/ 12336 h 5469581"/>
              <a:gd name="connsiteX1732" fmla="*/ 1880731 w 5142813"/>
              <a:gd name="connsiteY1732" fmla="*/ 115041 h 5469581"/>
              <a:gd name="connsiteX1733" fmla="*/ 1882055 w 5142813"/>
              <a:gd name="connsiteY1733" fmla="*/ 125496 h 5469581"/>
              <a:gd name="connsiteX1734" fmla="*/ 1882149 w 5142813"/>
              <a:gd name="connsiteY1734" fmla="*/ 126510 h 5469581"/>
              <a:gd name="connsiteX1735" fmla="*/ 1882166 w 5142813"/>
              <a:gd name="connsiteY1735" fmla="*/ 126359 h 5469581"/>
              <a:gd name="connsiteX1736" fmla="*/ 1882055 w 5142813"/>
              <a:gd name="connsiteY1736" fmla="*/ 125496 h 5469581"/>
              <a:gd name="connsiteX1737" fmla="*/ 1881440 w 5142813"/>
              <a:gd name="connsiteY1737" fmla="*/ 118812 h 5469581"/>
              <a:gd name="connsiteX1738" fmla="*/ 1894060 w 5142813"/>
              <a:gd name="connsiteY1738" fmla="*/ 78581 h 5469581"/>
              <a:gd name="connsiteX1739" fmla="*/ 1896492 w 5142813"/>
              <a:gd name="connsiteY1739" fmla="*/ 85389 h 5469581"/>
              <a:gd name="connsiteX1740" fmla="*/ 1896381 w 5142813"/>
              <a:gd name="connsiteY1740" fmla="*/ 87244 h 5469581"/>
              <a:gd name="connsiteX1741" fmla="*/ 1897121 w 5142813"/>
              <a:gd name="connsiteY1741" fmla="*/ 93443 h 5469581"/>
              <a:gd name="connsiteX1742" fmla="*/ 1895986 w 5142813"/>
              <a:gd name="connsiteY1742" fmla="*/ 105383 h 5469581"/>
              <a:gd name="connsiteX1743" fmla="*/ 1893020 w 5142813"/>
              <a:gd name="connsiteY1743" fmla="*/ 135590 h 5469581"/>
              <a:gd name="connsiteX1744" fmla="*/ 1904821 w 5142813"/>
              <a:gd name="connsiteY1744" fmla="*/ 188842 h 5469581"/>
              <a:gd name="connsiteX1745" fmla="*/ 1901443 w 5142813"/>
              <a:gd name="connsiteY1745" fmla="*/ 122145 h 5469581"/>
              <a:gd name="connsiteX1746" fmla="*/ 1898252 w 5142813"/>
              <a:gd name="connsiteY1746" fmla="*/ 102899 h 5469581"/>
              <a:gd name="connsiteX1747" fmla="*/ 1897121 w 5142813"/>
              <a:gd name="connsiteY1747" fmla="*/ 93443 h 5469581"/>
              <a:gd name="connsiteX1748" fmla="*/ 1897592 w 5142813"/>
              <a:gd name="connsiteY1748" fmla="*/ 88475 h 5469581"/>
              <a:gd name="connsiteX1749" fmla="*/ 1896492 w 5142813"/>
              <a:gd name="connsiteY1749" fmla="*/ 85389 h 5469581"/>
              <a:gd name="connsiteX1750" fmla="*/ 1898016 w 5142813"/>
              <a:gd name="connsiteY1750" fmla="*/ 60018 h 5469581"/>
              <a:gd name="connsiteX1751" fmla="*/ 1926435 w 5142813"/>
              <a:gd name="connsiteY1751" fmla="*/ 196056 h 5469581"/>
              <a:gd name="connsiteX1752" fmla="*/ 1945992 w 5142813"/>
              <a:gd name="connsiteY1752" fmla="*/ 212922 h 5469581"/>
              <a:gd name="connsiteX1753" fmla="*/ 1964824 w 5142813"/>
              <a:gd name="connsiteY1753" fmla="*/ 285313 h 5469581"/>
              <a:gd name="connsiteX1754" fmla="*/ 1967303 w 5142813"/>
              <a:gd name="connsiteY1754" fmla="*/ 191150 h 5469581"/>
              <a:gd name="connsiteX1755" fmla="*/ 2031122 w 5142813"/>
              <a:gd name="connsiteY1755" fmla="*/ 493801 h 5469581"/>
              <a:gd name="connsiteX1756" fmla="*/ 2055005 w 5142813"/>
              <a:gd name="connsiteY1756" fmla="*/ 672900 h 5469581"/>
              <a:gd name="connsiteX1757" fmla="*/ 2061598 w 5142813"/>
              <a:gd name="connsiteY1757" fmla="*/ 672674 h 5469581"/>
              <a:gd name="connsiteX1758" fmla="*/ 2061381 w 5142813"/>
              <a:gd name="connsiteY1758" fmla="*/ 691455 h 5469581"/>
              <a:gd name="connsiteX1759" fmla="*/ 2065430 w 5142813"/>
              <a:gd name="connsiteY1759" fmla="*/ 691236 h 5469581"/>
              <a:gd name="connsiteX1760" fmla="*/ 2065975 w 5142813"/>
              <a:gd name="connsiteY1760" fmla="*/ 688965 h 5469581"/>
              <a:gd name="connsiteX1761" fmla="*/ 2063683 w 5142813"/>
              <a:gd name="connsiteY1761" fmla="*/ 671324 h 5469581"/>
              <a:gd name="connsiteX1762" fmla="*/ 2061598 w 5142813"/>
              <a:gd name="connsiteY1762" fmla="*/ 672674 h 5469581"/>
              <a:gd name="connsiteX1763" fmla="*/ 2059586 w 5142813"/>
              <a:gd name="connsiteY1763" fmla="*/ 668603 h 5469581"/>
              <a:gd name="connsiteX1764" fmla="*/ 2063547 w 5142813"/>
              <a:gd name="connsiteY1764" fmla="*/ 670287 h 5469581"/>
              <a:gd name="connsiteX1765" fmla="*/ 2042299 w 5142813"/>
              <a:gd name="connsiteY1765" fmla="*/ 506738 h 5469581"/>
              <a:gd name="connsiteX1766" fmla="*/ 2024108 w 5142813"/>
              <a:gd name="connsiteY1766" fmla="*/ 299292 h 5469581"/>
              <a:gd name="connsiteX1767" fmla="*/ 2029708 w 5142813"/>
              <a:gd name="connsiteY1767" fmla="*/ 324381 h 5469581"/>
              <a:gd name="connsiteX1768" fmla="*/ 2047382 w 5142813"/>
              <a:gd name="connsiteY1768" fmla="*/ 353058 h 5469581"/>
              <a:gd name="connsiteX1769" fmla="*/ 2062518 w 5142813"/>
              <a:gd name="connsiteY1769" fmla="*/ 419938 h 5469581"/>
              <a:gd name="connsiteX1770" fmla="*/ 2083018 w 5142813"/>
              <a:gd name="connsiteY1770" fmla="*/ 483671 h 5469581"/>
              <a:gd name="connsiteX1771" fmla="*/ 2078191 w 5142813"/>
              <a:gd name="connsiteY1771" fmla="*/ 413206 h 5469581"/>
              <a:gd name="connsiteX1772" fmla="*/ 2102079 w 5142813"/>
              <a:gd name="connsiteY1772" fmla="*/ 450480 h 5469581"/>
              <a:gd name="connsiteX1773" fmla="*/ 2105276 w 5142813"/>
              <a:gd name="connsiteY1773" fmla="*/ 464307 h 5469581"/>
              <a:gd name="connsiteX1774" fmla="*/ 2109488 w 5142813"/>
              <a:gd name="connsiteY1774" fmla="*/ 497280 h 5469581"/>
              <a:gd name="connsiteX1775" fmla="*/ 2109117 w 5142813"/>
              <a:gd name="connsiteY1775" fmla="*/ 416481 h 5469581"/>
              <a:gd name="connsiteX1776" fmla="*/ 2102633 w 5142813"/>
              <a:gd name="connsiteY1776" fmla="*/ 368166 h 5469581"/>
              <a:gd name="connsiteX1777" fmla="*/ 2102099 w 5142813"/>
              <a:gd name="connsiteY1777" fmla="*/ 338199 h 5469581"/>
              <a:gd name="connsiteX1778" fmla="*/ 2102355 w 5142813"/>
              <a:gd name="connsiteY1778" fmla="*/ 339076 h 5469581"/>
              <a:gd name="connsiteX1779" fmla="*/ 2118218 w 5142813"/>
              <a:gd name="connsiteY1779" fmla="*/ 385047 h 5469581"/>
              <a:gd name="connsiteX1780" fmla="*/ 2143990 w 5142813"/>
              <a:gd name="connsiteY1780" fmla="*/ 499656 h 5469581"/>
              <a:gd name="connsiteX1781" fmla="*/ 2141990 w 5142813"/>
              <a:gd name="connsiteY1781" fmla="*/ 446423 h 5469581"/>
              <a:gd name="connsiteX1782" fmla="*/ 2139964 w 5142813"/>
              <a:gd name="connsiteY1782" fmla="*/ 441364 h 5469581"/>
              <a:gd name="connsiteX1783" fmla="*/ 2140170 w 5142813"/>
              <a:gd name="connsiteY1783" fmla="*/ 441323 h 5469581"/>
              <a:gd name="connsiteX1784" fmla="*/ 2144920 w 5142813"/>
              <a:gd name="connsiteY1784" fmla="*/ 435333 h 5469581"/>
              <a:gd name="connsiteX1785" fmla="*/ 2153894 w 5142813"/>
              <a:gd name="connsiteY1785" fmla="*/ 488810 h 5469581"/>
              <a:gd name="connsiteX1786" fmla="*/ 2161162 w 5142813"/>
              <a:gd name="connsiteY1786" fmla="*/ 538781 h 5469581"/>
              <a:gd name="connsiteX1787" fmla="*/ 2160396 w 5142813"/>
              <a:gd name="connsiteY1787" fmla="*/ 497426 h 5469581"/>
              <a:gd name="connsiteX1788" fmla="*/ 2160544 w 5142813"/>
              <a:gd name="connsiteY1788" fmla="*/ 489540 h 5469581"/>
              <a:gd name="connsiteX1789" fmla="*/ 2162625 w 5142813"/>
              <a:gd name="connsiteY1789" fmla="*/ 494211 h 5469581"/>
              <a:gd name="connsiteX1790" fmla="*/ 2168467 w 5142813"/>
              <a:gd name="connsiteY1790" fmla="*/ 506626 h 5469581"/>
              <a:gd name="connsiteX1791" fmla="*/ 2168948 w 5142813"/>
              <a:gd name="connsiteY1791" fmla="*/ 506156 h 5469581"/>
              <a:gd name="connsiteX1792" fmla="*/ 2169830 w 5142813"/>
              <a:gd name="connsiteY1792" fmla="*/ 531063 h 5469581"/>
              <a:gd name="connsiteX1793" fmla="*/ 2176911 w 5142813"/>
              <a:gd name="connsiteY1793" fmla="*/ 581426 h 5469581"/>
              <a:gd name="connsiteX1794" fmla="*/ 2176745 w 5142813"/>
              <a:gd name="connsiteY1794" fmla="*/ 592355 h 5469581"/>
              <a:gd name="connsiteX1795" fmla="*/ 2168965 w 5142813"/>
              <a:gd name="connsiteY1795" fmla="*/ 567156 h 5469581"/>
              <a:gd name="connsiteX1796" fmla="*/ 2163006 w 5142813"/>
              <a:gd name="connsiteY1796" fmla="*/ 552809 h 5469581"/>
              <a:gd name="connsiteX1797" fmla="*/ 2170196 w 5142813"/>
              <a:gd name="connsiteY1797" fmla="*/ 613692 h 5469581"/>
              <a:gd name="connsiteX1798" fmla="*/ 2175784 w 5142813"/>
              <a:gd name="connsiteY1798" fmla="*/ 661008 h 5469581"/>
              <a:gd name="connsiteX1799" fmla="*/ 2190085 w 5142813"/>
              <a:gd name="connsiteY1799" fmla="*/ 703415 h 5469581"/>
              <a:gd name="connsiteX1800" fmla="*/ 2196369 w 5142813"/>
              <a:gd name="connsiteY1800" fmla="*/ 705698 h 5469581"/>
              <a:gd name="connsiteX1801" fmla="*/ 2177851 w 5142813"/>
              <a:gd name="connsiteY1801" fmla="*/ 638584 h 5469581"/>
              <a:gd name="connsiteX1802" fmla="*/ 2189913 w 5142813"/>
              <a:gd name="connsiteY1802" fmla="*/ 664921 h 5469581"/>
              <a:gd name="connsiteX1803" fmla="*/ 2196687 w 5142813"/>
              <a:gd name="connsiteY1803" fmla="*/ 684980 h 5469581"/>
              <a:gd name="connsiteX1804" fmla="*/ 2197089 w 5142813"/>
              <a:gd name="connsiteY1804" fmla="*/ 688457 h 5469581"/>
              <a:gd name="connsiteX1805" fmla="*/ 2198536 w 5142813"/>
              <a:gd name="connsiteY1805" fmla="*/ 694981 h 5469581"/>
              <a:gd name="connsiteX1806" fmla="*/ 2194318 w 5142813"/>
              <a:gd name="connsiteY1806" fmla="*/ 653122 h 5469581"/>
              <a:gd name="connsiteX1807" fmla="*/ 2194378 w 5142813"/>
              <a:gd name="connsiteY1807" fmla="*/ 654708 h 5469581"/>
              <a:gd name="connsiteX1808" fmla="*/ 2184367 w 5142813"/>
              <a:gd name="connsiteY1808" fmla="*/ 619172 h 5469581"/>
              <a:gd name="connsiteX1809" fmla="*/ 2184831 w 5142813"/>
              <a:gd name="connsiteY1809" fmla="*/ 617493 h 5469581"/>
              <a:gd name="connsiteX1810" fmla="*/ 2187030 w 5142813"/>
              <a:gd name="connsiteY1810" fmla="*/ 614720 h 5469581"/>
              <a:gd name="connsiteX1811" fmla="*/ 2192082 w 5142813"/>
              <a:gd name="connsiteY1811" fmla="*/ 630933 h 5469581"/>
              <a:gd name="connsiteX1812" fmla="*/ 2187638 w 5142813"/>
              <a:gd name="connsiteY1812" fmla="*/ 586833 h 5469581"/>
              <a:gd name="connsiteX1813" fmla="*/ 2181835 w 5142813"/>
              <a:gd name="connsiteY1813" fmla="*/ 539543 h 5469581"/>
              <a:gd name="connsiteX1814" fmla="*/ 2185128 w 5142813"/>
              <a:gd name="connsiteY1814" fmla="*/ 544400 h 5469581"/>
              <a:gd name="connsiteX1815" fmla="*/ 2180365 w 5142813"/>
              <a:gd name="connsiteY1815" fmla="*/ 497736 h 5469581"/>
              <a:gd name="connsiteX1816" fmla="*/ 2175408 w 5142813"/>
              <a:gd name="connsiteY1816" fmla="*/ 474097 h 5469581"/>
              <a:gd name="connsiteX1817" fmla="*/ 2174630 w 5142813"/>
              <a:gd name="connsiteY1817" fmla="*/ 455855 h 5469581"/>
              <a:gd name="connsiteX1818" fmla="*/ 2185035 w 5142813"/>
              <a:gd name="connsiteY1818" fmla="*/ 452678 h 5469581"/>
              <a:gd name="connsiteX1819" fmla="*/ 2187532 w 5142813"/>
              <a:gd name="connsiteY1819" fmla="*/ 467660 h 5469581"/>
              <a:gd name="connsiteX1820" fmla="*/ 2192523 w 5142813"/>
              <a:gd name="connsiteY1820" fmla="*/ 507436 h 5469581"/>
              <a:gd name="connsiteX1821" fmla="*/ 2202425 w 5142813"/>
              <a:gd name="connsiteY1821" fmla="*/ 569594 h 5469581"/>
              <a:gd name="connsiteX1822" fmla="*/ 2225819 w 5142813"/>
              <a:gd name="connsiteY1822" fmla="*/ 675176 h 5469581"/>
              <a:gd name="connsiteX1823" fmla="*/ 2228407 w 5142813"/>
              <a:gd name="connsiteY1823" fmla="*/ 679232 h 5469581"/>
              <a:gd name="connsiteX1824" fmla="*/ 2236082 w 5142813"/>
              <a:gd name="connsiteY1824" fmla="*/ 628564 h 5469581"/>
              <a:gd name="connsiteX1825" fmla="*/ 2238082 w 5142813"/>
              <a:gd name="connsiteY1825" fmla="*/ 656762 h 5469581"/>
              <a:gd name="connsiteX1826" fmla="*/ 2238719 w 5142813"/>
              <a:gd name="connsiteY1826" fmla="*/ 655646 h 5469581"/>
              <a:gd name="connsiteX1827" fmla="*/ 2241606 w 5142813"/>
              <a:gd name="connsiteY1827" fmla="*/ 655143 h 5469581"/>
              <a:gd name="connsiteX1828" fmla="*/ 2243509 w 5142813"/>
              <a:gd name="connsiteY1828" fmla="*/ 656803 h 5469581"/>
              <a:gd name="connsiteX1829" fmla="*/ 2240412 w 5142813"/>
              <a:gd name="connsiteY1829" fmla="*/ 661246 h 5469581"/>
              <a:gd name="connsiteX1830" fmla="*/ 2238450 w 5142813"/>
              <a:gd name="connsiteY1830" fmla="*/ 661937 h 5469581"/>
              <a:gd name="connsiteX1831" fmla="*/ 2238581 w 5142813"/>
              <a:gd name="connsiteY1831" fmla="*/ 663784 h 5469581"/>
              <a:gd name="connsiteX1832" fmla="*/ 2246233 w 5142813"/>
              <a:gd name="connsiteY1832" fmla="*/ 695019 h 5469581"/>
              <a:gd name="connsiteX1833" fmla="*/ 2251060 w 5142813"/>
              <a:gd name="connsiteY1833" fmla="*/ 737887 h 5469581"/>
              <a:gd name="connsiteX1834" fmla="*/ 2250269 w 5142813"/>
              <a:gd name="connsiteY1834" fmla="*/ 738236 h 5469581"/>
              <a:gd name="connsiteX1835" fmla="*/ 2249278 w 5142813"/>
              <a:gd name="connsiteY1835" fmla="*/ 738672 h 5469581"/>
              <a:gd name="connsiteX1836" fmla="*/ 2248949 w 5142813"/>
              <a:gd name="connsiteY1836" fmla="*/ 738817 h 5469581"/>
              <a:gd name="connsiteX1837" fmla="*/ 2248686 w 5142813"/>
              <a:gd name="connsiteY1837" fmla="*/ 738934 h 5469581"/>
              <a:gd name="connsiteX1838" fmla="*/ 2249278 w 5142813"/>
              <a:gd name="connsiteY1838" fmla="*/ 738672 h 5469581"/>
              <a:gd name="connsiteX1839" fmla="*/ 2251060 w 5142813"/>
              <a:gd name="connsiteY1839" fmla="*/ 737887 h 5469581"/>
              <a:gd name="connsiteX1840" fmla="*/ 2251678 w 5142813"/>
              <a:gd name="connsiteY1840" fmla="*/ 685753 h 5469581"/>
              <a:gd name="connsiteX1841" fmla="*/ 2266038 w 5142813"/>
              <a:gd name="connsiteY1841" fmla="*/ 681710 h 5469581"/>
              <a:gd name="connsiteX1842" fmla="*/ 2261705 w 5142813"/>
              <a:gd name="connsiteY1842" fmla="*/ 640910 h 5469581"/>
              <a:gd name="connsiteX1843" fmla="*/ 2269261 w 5142813"/>
              <a:gd name="connsiteY1843" fmla="*/ 631134 h 5469581"/>
              <a:gd name="connsiteX1844" fmla="*/ 2257893 w 5142813"/>
              <a:gd name="connsiteY1844" fmla="*/ 480213 h 5469581"/>
              <a:gd name="connsiteX1845" fmla="*/ 2259653 w 5142813"/>
              <a:gd name="connsiteY1845" fmla="*/ 465364 h 5469581"/>
              <a:gd name="connsiteX1846" fmla="*/ 2259500 w 5142813"/>
              <a:gd name="connsiteY1846" fmla="*/ 434852 h 5469581"/>
              <a:gd name="connsiteX1847" fmla="*/ 2276707 w 5142813"/>
              <a:gd name="connsiteY1847" fmla="*/ 494938 h 5469581"/>
              <a:gd name="connsiteX1848" fmla="*/ 2302586 w 5142813"/>
              <a:gd name="connsiteY1848" fmla="*/ 547084 h 5469581"/>
              <a:gd name="connsiteX1849" fmla="*/ 2294865 w 5142813"/>
              <a:gd name="connsiteY1849" fmla="*/ 482079 h 5469581"/>
              <a:gd name="connsiteX1850" fmla="*/ 2288380 w 5142813"/>
              <a:gd name="connsiteY1850" fmla="*/ 424345 h 5469581"/>
              <a:gd name="connsiteX1851" fmla="*/ 2286623 w 5142813"/>
              <a:gd name="connsiteY1851" fmla="*/ 402593 h 5469581"/>
              <a:gd name="connsiteX1852" fmla="*/ 2292938 w 5142813"/>
              <a:gd name="connsiteY1852" fmla="*/ 436938 h 5469581"/>
              <a:gd name="connsiteX1853" fmla="*/ 2308774 w 5142813"/>
              <a:gd name="connsiteY1853" fmla="*/ 550589 h 5469581"/>
              <a:gd name="connsiteX1854" fmla="*/ 2309351 w 5142813"/>
              <a:gd name="connsiteY1854" fmla="*/ 554309 h 5469581"/>
              <a:gd name="connsiteX1855" fmla="*/ 2315510 w 5142813"/>
              <a:gd name="connsiteY1855" fmla="*/ 534640 h 5469581"/>
              <a:gd name="connsiteX1856" fmla="*/ 2318558 w 5142813"/>
              <a:gd name="connsiteY1856" fmla="*/ 549883 h 5469581"/>
              <a:gd name="connsiteX1857" fmla="*/ 2326605 w 5142813"/>
              <a:gd name="connsiteY1857" fmla="*/ 619554 h 5469581"/>
              <a:gd name="connsiteX1858" fmla="*/ 2331408 w 5142813"/>
              <a:gd name="connsiteY1858" fmla="*/ 570565 h 5469581"/>
              <a:gd name="connsiteX1859" fmla="*/ 2331522 w 5142813"/>
              <a:gd name="connsiteY1859" fmla="*/ 568469 h 5469581"/>
              <a:gd name="connsiteX1860" fmla="*/ 2340642 w 5142813"/>
              <a:gd name="connsiteY1860" fmla="*/ 590151 h 5469581"/>
              <a:gd name="connsiteX1861" fmla="*/ 2339162 w 5142813"/>
              <a:gd name="connsiteY1861" fmla="*/ 580693 h 5469581"/>
              <a:gd name="connsiteX1862" fmla="*/ 2332460 w 5142813"/>
              <a:gd name="connsiteY1862" fmla="*/ 557187 h 5469581"/>
              <a:gd name="connsiteX1863" fmla="*/ 2334699 w 5142813"/>
              <a:gd name="connsiteY1863" fmla="*/ 552197 h 5469581"/>
              <a:gd name="connsiteX1864" fmla="*/ 2333495 w 5142813"/>
              <a:gd name="connsiteY1864" fmla="*/ 544485 h 5469581"/>
              <a:gd name="connsiteX1865" fmla="*/ 2318207 w 5142813"/>
              <a:gd name="connsiteY1865" fmla="*/ 456527 h 5469581"/>
              <a:gd name="connsiteX1866" fmla="*/ 2317183 w 5142813"/>
              <a:gd name="connsiteY1866" fmla="*/ 442015 h 5469581"/>
              <a:gd name="connsiteX1867" fmla="*/ 2340972 w 5142813"/>
              <a:gd name="connsiteY1867" fmla="*/ 514567 h 5469581"/>
              <a:gd name="connsiteX1868" fmla="*/ 2342422 w 5142813"/>
              <a:gd name="connsiteY1868" fmla="*/ 520032 h 5469581"/>
              <a:gd name="connsiteX1869" fmla="*/ 2341816 w 5142813"/>
              <a:gd name="connsiteY1869" fmla="*/ 495779 h 5469581"/>
              <a:gd name="connsiteX1870" fmla="*/ 2342202 w 5142813"/>
              <a:gd name="connsiteY1870" fmla="*/ 425826 h 5469581"/>
              <a:gd name="connsiteX1871" fmla="*/ 2342792 w 5142813"/>
              <a:gd name="connsiteY1871" fmla="*/ 417719 h 5469581"/>
              <a:gd name="connsiteX1872" fmla="*/ 2343008 w 5142813"/>
              <a:gd name="connsiteY1872" fmla="*/ 418152 h 5469581"/>
              <a:gd name="connsiteX1873" fmla="*/ 2357681 w 5142813"/>
              <a:gd name="connsiteY1873" fmla="*/ 458519 h 5469581"/>
              <a:gd name="connsiteX1874" fmla="*/ 2353025 w 5142813"/>
              <a:gd name="connsiteY1874" fmla="*/ 434208 h 5469581"/>
              <a:gd name="connsiteX1875" fmla="*/ 2346183 w 5142813"/>
              <a:gd name="connsiteY1875" fmla="*/ 414796 h 5469581"/>
              <a:gd name="connsiteX1876" fmla="*/ 2343627 w 5142813"/>
              <a:gd name="connsiteY1876" fmla="*/ 406199 h 5469581"/>
              <a:gd name="connsiteX1877" fmla="*/ 2345789 w 5142813"/>
              <a:gd name="connsiteY1877" fmla="*/ 376475 h 5469581"/>
              <a:gd name="connsiteX1878" fmla="*/ 2348628 w 5142813"/>
              <a:gd name="connsiteY1878" fmla="*/ 376906 h 5469581"/>
              <a:gd name="connsiteX1879" fmla="*/ 2347299 w 5142813"/>
              <a:gd name="connsiteY1879" fmla="*/ 373777 h 5469581"/>
              <a:gd name="connsiteX1880" fmla="*/ 2346484 w 5142813"/>
              <a:gd name="connsiteY1880" fmla="*/ 366904 h 5469581"/>
              <a:gd name="connsiteX1881" fmla="*/ 2348099 w 5142813"/>
              <a:gd name="connsiteY1881" fmla="*/ 344685 h 5469581"/>
              <a:gd name="connsiteX1882" fmla="*/ 2350842 w 5142813"/>
              <a:gd name="connsiteY1882" fmla="*/ 352228 h 5469581"/>
              <a:gd name="connsiteX1883" fmla="*/ 2353755 w 5142813"/>
              <a:gd name="connsiteY1883" fmla="*/ 355023 h 5469581"/>
              <a:gd name="connsiteX1884" fmla="*/ 2350842 w 5142813"/>
              <a:gd name="connsiteY1884" fmla="*/ 352228 h 5469581"/>
              <a:gd name="connsiteX1885" fmla="*/ 2357363 w 5142813"/>
              <a:gd name="connsiteY1885" fmla="*/ 350649 h 5469581"/>
              <a:gd name="connsiteX1886" fmla="*/ 2359036 w 5142813"/>
              <a:gd name="connsiteY1886" fmla="*/ 373407 h 5469581"/>
              <a:gd name="connsiteX1887" fmla="*/ 2361582 w 5142813"/>
              <a:gd name="connsiteY1887" fmla="*/ 349797 h 5469581"/>
              <a:gd name="connsiteX1888" fmla="*/ 2366937 w 5142813"/>
              <a:gd name="connsiteY1888" fmla="*/ 361250 h 5469581"/>
              <a:gd name="connsiteX1889" fmla="*/ 2369576 w 5142813"/>
              <a:gd name="connsiteY1889" fmla="*/ 366010 h 5469581"/>
              <a:gd name="connsiteX1890" fmla="*/ 2367665 w 5142813"/>
              <a:gd name="connsiteY1890" fmla="*/ 440912 h 5469581"/>
              <a:gd name="connsiteX1891" fmla="*/ 2370613 w 5142813"/>
              <a:gd name="connsiteY1891" fmla="*/ 522874 h 5469581"/>
              <a:gd name="connsiteX1892" fmla="*/ 2374729 w 5142813"/>
              <a:gd name="connsiteY1892" fmla="*/ 537812 h 5469581"/>
              <a:gd name="connsiteX1893" fmla="*/ 2376216 w 5142813"/>
              <a:gd name="connsiteY1893" fmla="*/ 543025 h 5469581"/>
              <a:gd name="connsiteX1894" fmla="*/ 2375936 w 5142813"/>
              <a:gd name="connsiteY1894" fmla="*/ 539208 h 5469581"/>
              <a:gd name="connsiteX1895" fmla="*/ 2378070 w 5142813"/>
              <a:gd name="connsiteY1895" fmla="*/ 518695 h 5469581"/>
              <a:gd name="connsiteX1896" fmla="*/ 2384444 w 5142813"/>
              <a:gd name="connsiteY1896" fmla="*/ 511308 h 5469581"/>
              <a:gd name="connsiteX1897" fmla="*/ 2385559 w 5142813"/>
              <a:gd name="connsiteY1897" fmla="*/ 461245 h 5469581"/>
              <a:gd name="connsiteX1898" fmla="*/ 2394379 w 5142813"/>
              <a:gd name="connsiteY1898" fmla="*/ 452400 h 5469581"/>
              <a:gd name="connsiteX1899" fmla="*/ 2394717 w 5142813"/>
              <a:gd name="connsiteY1899" fmla="*/ 449344 h 5469581"/>
              <a:gd name="connsiteX1900" fmla="*/ 2394200 w 5142813"/>
              <a:gd name="connsiteY1900" fmla="*/ 446656 h 5469581"/>
              <a:gd name="connsiteX1901" fmla="*/ 2394859 w 5142813"/>
              <a:gd name="connsiteY1901" fmla="*/ 442479 h 5469581"/>
              <a:gd name="connsiteX1902" fmla="*/ 2395703 w 5142813"/>
              <a:gd name="connsiteY1902" fmla="*/ 441997 h 5469581"/>
              <a:gd name="connsiteX1903" fmla="*/ 2395214 w 5142813"/>
              <a:gd name="connsiteY1903" fmla="*/ 440211 h 5469581"/>
              <a:gd name="connsiteX1904" fmla="*/ 2394859 w 5142813"/>
              <a:gd name="connsiteY1904" fmla="*/ 442479 h 5469581"/>
              <a:gd name="connsiteX1905" fmla="*/ 2393544 w 5142813"/>
              <a:gd name="connsiteY1905" fmla="*/ 443235 h 5469581"/>
              <a:gd name="connsiteX1906" fmla="*/ 2399301 w 5142813"/>
              <a:gd name="connsiteY1906" fmla="*/ 429257 h 5469581"/>
              <a:gd name="connsiteX1907" fmla="*/ 2400368 w 5142813"/>
              <a:gd name="connsiteY1907" fmla="*/ 447569 h 5469581"/>
              <a:gd name="connsiteX1908" fmla="*/ 2398633 w 5142813"/>
              <a:gd name="connsiteY1908" fmla="*/ 459657 h 5469581"/>
              <a:gd name="connsiteX1909" fmla="*/ 2410088 w 5142813"/>
              <a:gd name="connsiteY1909" fmla="*/ 465689 h 5469581"/>
              <a:gd name="connsiteX1910" fmla="*/ 2425117 w 5142813"/>
              <a:gd name="connsiteY1910" fmla="*/ 473360 h 5469581"/>
              <a:gd name="connsiteX1911" fmla="*/ 2432515 w 5142813"/>
              <a:gd name="connsiteY1911" fmla="*/ 485366 h 5469581"/>
              <a:gd name="connsiteX1912" fmla="*/ 2432365 w 5142813"/>
              <a:gd name="connsiteY1912" fmla="*/ 437035 h 5469581"/>
              <a:gd name="connsiteX1913" fmla="*/ 2437348 w 5142813"/>
              <a:gd name="connsiteY1913" fmla="*/ 448696 h 5469581"/>
              <a:gd name="connsiteX1914" fmla="*/ 2438424 w 5142813"/>
              <a:gd name="connsiteY1914" fmla="*/ 421411 h 5469581"/>
              <a:gd name="connsiteX1915" fmla="*/ 2435535 w 5142813"/>
              <a:gd name="connsiteY1915" fmla="*/ 405624 h 5469581"/>
              <a:gd name="connsiteX1916" fmla="*/ 2410994 w 5142813"/>
              <a:gd name="connsiteY1916" fmla="*/ 256639 h 5469581"/>
              <a:gd name="connsiteX1917" fmla="*/ 2415319 w 5142813"/>
              <a:gd name="connsiteY1917" fmla="*/ 270324 h 5469581"/>
              <a:gd name="connsiteX1918" fmla="*/ 2435541 w 5142813"/>
              <a:gd name="connsiteY1918" fmla="*/ 310130 h 5469581"/>
              <a:gd name="connsiteX1919" fmla="*/ 2452248 w 5142813"/>
              <a:gd name="connsiteY1919" fmla="*/ 340362 h 5469581"/>
              <a:gd name="connsiteX1920" fmla="*/ 2452093 w 5142813"/>
              <a:gd name="connsiteY1920" fmla="*/ 324257 h 5469581"/>
              <a:gd name="connsiteX1921" fmla="*/ 2454358 w 5142813"/>
              <a:gd name="connsiteY1921" fmla="*/ 341395 h 5469581"/>
              <a:gd name="connsiteX1922" fmla="*/ 2479569 w 5142813"/>
              <a:gd name="connsiteY1922" fmla="*/ 444909 h 5469581"/>
              <a:gd name="connsiteX1923" fmla="*/ 2481731 w 5142813"/>
              <a:gd name="connsiteY1923" fmla="*/ 385781 h 5469581"/>
              <a:gd name="connsiteX1924" fmla="*/ 2524744 w 5142813"/>
              <a:gd name="connsiteY1924" fmla="*/ 540216 h 5469581"/>
              <a:gd name="connsiteX1925" fmla="*/ 2531191 w 5142813"/>
              <a:gd name="connsiteY1925" fmla="*/ 561422 h 5469581"/>
              <a:gd name="connsiteX1926" fmla="*/ 2532672 w 5142813"/>
              <a:gd name="connsiteY1926" fmla="*/ 564459 h 5469581"/>
              <a:gd name="connsiteX1927" fmla="*/ 2533267 w 5142813"/>
              <a:gd name="connsiteY1927" fmla="*/ 565002 h 5469581"/>
              <a:gd name="connsiteX1928" fmla="*/ 2533248 w 5142813"/>
              <a:gd name="connsiteY1928" fmla="*/ 565634 h 5469581"/>
              <a:gd name="connsiteX1929" fmla="*/ 2535738 w 5142813"/>
              <a:gd name="connsiteY1929" fmla="*/ 570721 h 5469581"/>
              <a:gd name="connsiteX1930" fmla="*/ 2537001 w 5142813"/>
              <a:gd name="connsiteY1930" fmla="*/ 569185 h 5469581"/>
              <a:gd name="connsiteX1931" fmla="*/ 2533116 w 5142813"/>
              <a:gd name="connsiteY1931" fmla="*/ 554102 h 5469581"/>
              <a:gd name="connsiteX1932" fmla="*/ 2539864 w 5142813"/>
              <a:gd name="connsiteY1932" fmla="*/ 554851 h 5469581"/>
              <a:gd name="connsiteX1933" fmla="*/ 2541395 w 5142813"/>
              <a:gd name="connsiteY1933" fmla="*/ 558292 h 5469581"/>
              <a:gd name="connsiteX1934" fmla="*/ 2542877 w 5142813"/>
              <a:gd name="connsiteY1934" fmla="*/ 544167 h 5469581"/>
              <a:gd name="connsiteX1935" fmla="*/ 2545365 w 5142813"/>
              <a:gd name="connsiteY1935" fmla="*/ 531356 h 5469581"/>
              <a:gd name="connsiteX1936" fmla="*/ 2550749 w 5142813"/>
              <a:gd name="connsiteY1936" fmla="*/ 542420 h 5469581"/>
              <a:gd name="connsiteX1937" fmla="*/ 2554444 w 5142813"/>
              <a:gd name="connsiteY1937" fmla="*/ 555539 h 5469581"/>
              <a:gd name="connsiteX1938" fmla="*/ 2558542 w 5142813"/>
              <a:gd name="connsiteY1938" fmla="*/ 570087 h 5469581"/>
              <a:gd name="connsiteX1939" fmla="*/ 2566688 w 5142813"/>
              <a:gd name="connsiteY1939" fmla="*/ 599000 h 5469581"/>
              <a:gd name="connsiteX1940" fmla="*/ 2567807 w 5142813"/>
              <a:gd name="connsiteY1940" fmla="*/ 602509 h 5469581"/>
              <a:gd name="connsiteX1941" fmla="*/ 2571619 w 5142813"/>
              <a:gd name="connsiteY1941" fmla="*/ 612346 h 5469581"/>
              <a:gd name="connsiteX1942" fmla="*/ 2560056 w 5142813"/>
              <a:gd name="connsiteY1942" fmla="*/ 569791 h 5469581"/>
              <a:gd name="connsiteX1943" fmla="*/ 2568027 w 5142813"/>
              <a:gd name="connsiteY1943" fmla="*/ 589847 h 5469581"/>
              <a:gd name="connsiteX1944" fmla="*/ 2566722 w 5142813"/>
              <a:gd name="connsiteY1944" fmla="*/ 585756 h 5469581"/>
              <a:gd name="connsiteX1945" fmla="*/ 2567355 w 5142813"/>
              <a:gd name="connsiteY1945" fmla="*/ 581494 h 5469581"/>
              <a:gd name="connsiteX1946" fmla="*/ 2569101 w 5142813"/>
              <a:gd name="connsiteY1946" fmla="*/ 577949 h 5469581"/>
              <a:gd name="connsiteX1947" fmla="*/ 2563057 w 5142813"/>
              <a:gd name="connsiteY1947" fmla="*/ 549905 h 5469581"/>
              <a:gd name="connsiteX1948" fmla="*/ 2554874 w 5142813"/>
              <a:gd name="connsiteY1948" fmla="*/ 514200 h 5469581"/>
              <a:gd name="connsiteX1949" fmla="*/ 2550884 w 5142813"/>
              <a:gd name="connsiteY1949" fmla="*/ 492427 h 5469581"/>
              <a:gd name="connsiteX1950" fmla="*/ 2550758 w 5142813"/>
              <a:gd name="connsiteY1950" fmla="*/ 495510 h 5469581"/>
              <a:gd name="connsiteX1951" fmla="*/ 2550366 w 5142813"/>
              <a:gd name="connsiteY1951" fmla="*/ 512396 h 5469581"/>
              <a:gd name="connsiteX1952" fmla="*/ 2553912 w 5142813"/>
              <a:gd name="connsiteY1952" fmla="*/ 545681 h 5469581"/>
              <a:gd name="connsiteX1953" fmla="*/ 2545436 w 5142813"/>
              <a:gd name="connsiteY1953" fmla="*/ 519248 h 5469581"/>
              <a:gd name="connsiteX1954" fmla="*/ 2545651 w 5142813"/>
              <a:gd name="connsiteY1954" fmla="*/ 515617 h 5469581"/>
              <a:gd name="connsiteX1955" fmla="*/ 2545972 w 5142813"/>
              <a:gd name="connsiteY1955" fmla="*/ 490688 h 5469581"/>
              <a:gd name="connsiteX1956" fmla="*/ 2546796 w 5142813"/>
              <a:gd name="connsiteY1956" fmla="*/ 464187 h 5469581"/>
              <a:gd name="connsiteX1957" fmla="*/ 2547418 w 5142813"/>
              <a:gd name="connsiteY1957" fmla="*/ 459868 h 5469581"/>
              <a:gd name="connsiteX1958" fmla="*/ 2546364 w 5142813"/>
              <a:gd name="connsiteY1958" fmla="*/ 457519 h 5469581"/>
              <a:gd name="connsiteX1959" fmla="*/ 2547387 w 5142813"/>
              <a:gd name="connsiteY1959" fmla="*/ 444493 h 5469581"/>
              <a:gd name="connsiteX1960" fmla="*/ 2561964 w 5142813"/>
              <a:gd name="connsiteY1960" fmla="*/ 485300 h 5469581"/>
              <a:gd name="connsiteX1961" fmla="*/ 2566845 w 5142813"/>
              <a:gd name="connsiteY1961" fmla="*/ 498852 h 5469581"/>
              <a:gd name="connsiteX1962" fmla="*/ 2571307 w 5142813"/>
              <a:gd name="connsiteY1962" fmla="*/ 504810 h 5469581"/>
              <a:gd name="connsiteX1963" fmla="*/ 2572813 w 5142813"/>
              <a:gd name="connsiteY1963" fmla="*/ 515415 h 5469581"/>
              <a:gd name="connsiteX1964" fmla="*/ 2581271 w 5142813"/>
              <a:gd name="connsiteY1964" fmla="*/ 538898 h 5469581"/>
              <a:gd name="connsiteX1965" fmla="*/ 2592393 w 5142813"/>
              <a:gd name="connsiteY1965" fmla="*/ 568320 h 5469581"/>
              <a:gd name="connsiteX1966" fmla="*/ 2594495 w 5142813"/>
              <a:gd name="connsiteY1966" fmla="*/ 568747 h 5469581"/>
              <a:gd name="connsiteX1967" fmla="*/ 2600315 w 5142813"/>
              <a:gd name="connsiteY1967" fmla="*/ 571696 h 5469581"/>
              <a:gd name="connsiteX1968" fmla="*/ 2600888 w 5142813"/>
              <a:gd name="connsiteY1968" fmla="*/ 572021 h 5469581"/>
              <a:gd name="connsiteX1969" fmla="*/ 2598419 w 5142813"/>
              <a:gd name="connsiteY1969" fmla="*/ 565008 h 5469581"/>
              <a:gd name="connsiteX1970" fmla="*/ 2591931 w 5142813"/>
              <a:gd name="connsiteY1970" fmla="*/ 547325 h 5469581"/>
              <a:gd name="connsiteX1971" fmla="*/ 2544131 w 5142813"/>
              <a:gd name="connsiteY1971" fmla="*/ 415094 h 5469581"/>
              <a:gd name="connsiteX1972" fmla="*/ 2540594 w 5142813"/>
              <a:gd name="connsiteY1972" fmla="*/ 391863 h 5469581"/>
              <a:gd name="connsiteX1973" fmla="*/ 2543471 w 5142813"/>
              <a:gd name="connsiteY1973" fmla="*/ 398734 h 5469581"/>
              <a:gd name="connsiteX1974" fmla="*/ 2544097 w 5142813"/>
              <a:gd name="connsiteY1974" fmla="*/ 409288 h 5469581"/>
              <a:gd name="connsiteX1975" fmla="*/ 2545956 w 5142813"/>
              <a:gd name="connsiteY1975" fmla="*/ 417908 h 5469581"/>
              <a:gd name="connsiteX1976" fmla="*/ 2549273 w 5142813"/>
              <a:gd name="connsiteY1976" fmla="*/ 415094 h 5469581"/>
              <a:gd name="connsiteX1977" fmla="*/ 2550094 w 5142813"/>
              <a:gd name="connsiteY1977" fmla="*/ 417605 h 5469581"/>
              <a:gd name="connsiteX1978" fmla="*/ 2563555 w 5142813"/>
              <a:gd name="connsiteY1978" fmla="*/ 440184 h 5469581"/>
              <a:gd name="connsiteX1979" fmla="*/ 2551200 w 5142813"/>
              <a:gd name="connsiteY1979" fmla="*/ 405265 h 5469581"/>
              <a:gd name="connsiteX1980" fmla="*/ 2550505 w 5142813"/>
              <a:gd name="connsiteY1980" fmla="*/ 403058 h 5469581"/>
              <a:gd name="connsiteX1981" fmla="*/ 2550534 w 5142813"/>
              <a:gd name="connsiteY1981" fmla="*/ 402729 h 5469581"/>
              <a:gd name="connsiteX1982" fmla="*/ 2550272 w 5142813"/>
              <a:gd name="connsiteY1982" fmla="*/ 395275 h 5469581"/>
              <a:gd name="connsiteX1983" fmla="*/ 2570293 w 5142813"/>
              <a:gd name="connsiteY1983" fmla="*/ 444243 h 5469581"/>
              <a:gd name="connsiteX1984" fmla="*/ 2599355 w 5142813"/>
              <a:gd name="connsiteY1984" fmla="*/ 521213 h 5469581"/>
              <a:gd name="connsiteX1985" fmla="*/ 2602109 w 5142813"/>
              <a:gd name="connsiteY1985" fmla="*/ 530832 h 5469581"/>
              <a:gd name="connsiteX1986" fmla="*/ 2601285 w 5142813"/>
              <a:gd name="connsiteY1986" fmla="*/ 519849 h 5469581"/>
              <a:gd name="connsiteX1987" fmla="*/ 2555348 w 5142813"/>
              <a:gd name="connsiteY1987" fmla="*/ 379225 h 5469581"/>
              <a:gd name="connsiteX1988" fmla="*/ 2611135 w 5142813"/>
              <a:gd name="connsiteY1988" fmla="*/ 529316 h 5469581"/>
              <a:gd name="connsiteX1989" fmla="*/ 2616202 w 5142813"/>
              <a:gd name="connsiteY1989" fmla="*/ 541215 h 5469581"/>
              <a:gd name="connsiteX1990" fmla="*/ 2617271 w 5142813"/>
              <a:gd name="connsiteY1990" fmla="*/ 542719 h 5469581"/>
              <a:gd name="connsiteX1991" fmla="*/ 2617243 w 5142813"/>
              <a:gd name="connsiteY1991" fmla="*/ 542025 h 5469581"/>
              <a:gd name="connsiteX1992" fmla="*/ 2617183 w 5142813"/>
              <a:gd name="connsiteY1992" fmla="*/ 538844 h 5469581"/>
              <a:gd name="connsiteX1993" fmla="*/ 2619594 w 5142813"/>
              <a:gd name="connsiteY1993" fmla="*/ 545988 h 5469581"/>
              <a:gd name="connsiteX1994" fmla="*/ 2620198 w 5142813"/>
              <a:gd name="connsiteY1994" fmla="*/ 546836 h 5469581"/>
              <a:gd name="connsiteX1995" fmla="*/ 2623840 w 5142813"/>
              <a:gd name="connsiteY1995" fmla="*/ 547949 h 5469581"/>
              <a:gd name="connsiteX1996" fmla="*/ 2617253 w 5142813"/>
              <a:gd name="connsiteY1996" fmla="*/ 525002 h 5469581"/>
              <a:gd name="connsiteX1997" fmla="*/ 2594789 w 5142813"/>
              <a:gd name="connsiteY1997" fmla="*/ 457316 h 5469581"/>
              <a:gd name="connsiteX1998" fmla="*/ 2616982 w 5142813"/>
              <a:gd name="connsiteY1998" fmla="*/ 514286 h 5469581"/>
              <a:gd name="connsiteX1999" fmla="*/ 2633073 w 5142813"/>
              <a:gd name="connsiteY1999" fmla="*/ 558921 h 5469581"/>
              <a:gd name="connsiteX2000" fmla="*/ 2632329 w 5142813"/>
              <a:gd name="connsiteY2000" fmla="*/ 555195 h 5469581"/>
              <a:gd name="connsiteX2001" fmla="*/ 2640419 w 5142813"/>
              <a:gd name="connsiteY2001" fmla="*/ 572858 h 5469581"/>
              <a:gd name="connsiteX2002" fmla="*/ 2637223 w 5142813"/>
              <a:gd name="connsiteY2002" fmla="*/ 537401 h 5469581"/>
              <a:gd name="connsiteX2003" fmla="*/ 2638019 w 5142813"/>
              <a:gd name="connsiteY2003" fmla="*/ 536379 h 5469581"/>
              <a:gd name="connsiteX2004" fmla="*/ 2638938 w 5142813"/>
              <a:gd name="connsiteY2004" fmla="*/ 536118 h 5469581"/>
              <a:gd name="connsiteX2005" fmla="*/ 2638845 w 5142813"/>
              <a:gd name="connsiteY2005" fmla="*/ 535783 h 5469581"/>
              <a:gd name="connsiteX2006" fmla="*/ 2639307 w 5142813"/>
              <a:gd name="connsiteY2006" fmla="*/ 534105 h 5469581"/>
              <a:gd name="connsiteX2007" fmla="*/ 2641507 w 5142813"/>
              <a:gd name="connsiteY2007" fmla="*/ 531329 h 5469581"/>
              <a:gd name="connsiteX2008" fmla="*/ 2642667 w 5142813"/>
              <a:gd name="connsiteY2008" fmla="*/ 535051 h 5469581"/>
              <a:gd name="connsiteX2009" fmla="*/ 2652524 w 5142813"/>
              <a:gd name="connsiteY2009" fmla="*/ 532240 h 5469581"/>
              <a:gd name="connsiteX2010" fmla="*/ 2663237 w 5142813"/>
              <a:gd name="connsiteY2010" fmla="*/ 533020 h 5469581"/>
              <a:gd name="connsiteX2011" fmla="*/ 2641950 w 5142813"/>
              <a:gd name="connsiteY2011" fmla="*/ 447697 h 5469581"/>
              <a:gd name="connsiteX2012" fmla="*/ 2655173 w 5142813"/>
              <a:gd name="connsiteY2012" fmla="*/ 426830 h 5469581"/>
              <a:gd name="connsiteX2013" fmla="*/ 2647901 w 5142813"/>
              <a:gd name="connsiteY2013" fmla="*/ 340547 h 5469581"/>
              <a:gd name="connsiteX2014" fmla="*/ 2646320 w 5142813"/>
              <a:gd name="connsiteY2014" fmla="*/ 331978 h 5469581"/>
              <a:gd name="connsiteX2015" fmla="*/ 2650472 w 5142813"/>
              <a:gd name="connsiteY2015" fmla="*/ 307790 h 5469581"/>
              <a:gd name="connsiteX2016" fmla="*/ 2656831 w 5142813"/>
              <a:gd name="connsiteY2016" fmla="*/ 299671 h 5469581"/>
              <a:gd name="connsiteX2017" fmla="*/ 2665479 w 5142813"/>
              <a:gd name="connsiteY2017" fmla="*/ 329391 h 5469581"/>
              <a:gd name="connsiteX2018" fmla="*/ 2666095 w 5142813"/>
              <a:gd name="connsiteY2018" fmla="*/ 336736 h 5469581"/>
              <a:gd name="connsiteX2019" fmla="*/ 2669209 w 5142813"/>
              <a:gd name="connsiteY2019" fmla="*/ 347853 h 5469581"/>
              <a:gd name="connsiteX2020" fmla="*/ 2670937 w 5142813"/>
              <a:gd name="connsiteY2020" fmla="*/ 348097 h 5469581"/>
              <a:gd name="connsiteX2021" fmla="*/ 2681879 w 5142813"/>
              <a:gd name="connsiteY2021" fmla="*/ 384465 h 5469581"/>
              <a:gd name="connsiteX2022" fmla="*/ 2691005 w 5142813"/>
              <a:gd name="connsiteY2022" fmla="*/ 442649 h 5469581"/>
              <a:gd name="connsiteX2023" fmla="*/ 2721796 w 5142813"/>
              <a:gd name="connsiteY2023" fmla="*/ 512927 h 5469581"/>
              <a:gd name="connsiteX2024" fmla="*/ 2712646 w 5142813"/>
              <a:gd name="connsiteY2024" fmla="*/ 439521 h 5469581"/>
              <a:gd name="connsiteX2025" fmla="*/ 2711921 w 5142813"/>
              <a:gd name="connsiteY2025" fmla="*/ 431036 h 5469581"/>
              <a:gd name="connsiteX2026" fmla="*/ 2719218 w 5142813"/>
              <a:gd name="connsiteY2026" fmla="*/ 434727 h 5469581"/>
              <a:gd name="connsiteX2027" fmla="*/ 2716461 w 5142813"/>
              <a:gd name="connsiteY2027" fmla="*/ 428936 h 5469581"/>
              <a:gd name="connsiteX2028" fmla="*/ 2716844 w 5142813"/>
              <a:gd name="connsiteY2028" fmla="*/ 417287 h 5469581"/>
              <a:gd name="connsiteX2029" fmla="*/ 2718768 w 5142813"/>
              <a:gd name="connsiteY2029" fmla="*/ 415331 h 5469581"/>
              <a:gd name="connsiteX2030" fmla="*/ 2724439 w 5142813"/>
              <a:gd name="connsiteY2030" fmla="*/ 412260 h 5469581"/>
              <a:gd name="connsiteX2031" fmla="*/ 2722205 w 5142813"/>
              <a:gd name="connsiteY2031" fmla="*/ 390786 h 5469581"/>
              <a:gd name="connsiteX2032" fmla="*/ 2723618 w 5142813"/>
              <a:gd name="connsiteY2032" fmla="*/ 388030 h 5469581"/>
              <a:gd name="connsiteX2033" fmla="*/ 2727354 w 5142813"/>
              <a:gd name="connsiteY2033" fmla="*/ 401521 h 5469581"/>
              <a:gd name="connsiteX2034" fmla="*/ 2727355 w 5142813"/>
              <a:gd name="connsiteY2034" fmla="*/ 402518 h 5469581"/>
              <a:gd name="connsiteX2035" fmla="*/ 2727482 w 5142813"/>
              <a:gd name="connsiteY2035" fmla="*/ 402375 h 5469581"/>
              <a:gd name="connsiteX2036" fmla="*/ 2728814 w 5142813"/>
              <a:gd name="connsiteY2036" fmla="*/ 405975 h 5469581"/>
              <a:gd name="connsiteX2037" fmla="*/ 2727368 w 5142813"/>
              <a:gd name="connsiteY2037" fmla="*/ 412717 h 5469581"/>
              <a:gd name="connsiteX2038" fmla="*/ 2727378 w 5142813"/>
              <a:gd name="connsiteY2038" fmla="*/ 423058 h 5469581"/>
              <a:gd name="connsiteX2039" fmla="*/ 2727752 w 5142813"/>
              <a:gd name="connsiteY2039" fmla="*/ 430875 h 5469581"/>
              <a:gd name="connsiteX2040" fmla="*/ 2732036 w 5142813"/>
              <a:gd name="connsiteY2040" fmla="*/ 463209 h 5469581"/>
              <a:gd name="connsiteX2041" fmla="*/ 2735713 w 5142813"/>
              <a:gd name="connsiteY2041" fmla="*/ 492674 h 5469581"/>
              <a:gd name="connsiteX2042" fmla="*/ 2738740 w 5142813"/>
              <a:gd name="connsiteY2042" fmla="*/ 504440 h 5469581"/>
              <a:gd name="connsiteX2043" fmla="*/ 2750135 w 5142813"/>
              <a:gd name="connsiteY2043" fmla="*/ 532974 h 5469581"/>
              <a:gd name="connsiteX2044" fmla="*/ 2752992 w 5142813"/>
              <a:gd name="connsiteY2044" fmla="*/ 543220 h 5469581"/>
              <a:gd name="connsiteX2045" fmla="*/ 2756486 w 5142813"/>
              <a:gd name="connsiteY2045" fmla="*/ 540044 h 5469581"/>
              <a:gd name="connsiteX2046" fmla="*/ 2759511 w 5142813"/>
              <a:gd name="connsiteY2046" fmla="*/ 538425 h 5469581"/>
              <a:gd name="connsiteX2047" fmla="*/ 2757621 w 5142813"/>
              <a:gd name="connsiteY2047" fmla="*/ 501503 h 5469581"/>
              <a:gd name="connsiteX2048" fmla="*/ 2759262 w 5142813"/>
              <a:gd name="connsiteY2048" fmla="*/ 465318 h 5469581"/>
              <a:gd name="connsiteX2049" fmla="*/ 2763131 w 5142813"/>
              <a:gd name="connsiteY2049" fmla="*/ 473147 h 5469581"/>
              <a:gd name="connsiteX2050" fmla="*/ 2768885 w 5142813"/>
              <a:gd name="connsiteY2050" fmla="*/ 454771 h 5469581"/>
              <a:gd name="connsiteX2051" fmla="*/ 2768461 w 5142813"/>
              <a:gd name="connsiteY2051" fmla="*/ 441033 h 5469581"/>
              <a:gd name="connsiteX2052" fmla="*/ 2764658 w 5142813"/>
              <a:gd name="connsiteY2052" fmla="*/ 413809 h 5469581"/>
              <a:gd name="connsiteX2053" fmla="*/ 2764299 w 5142813"/>
              <a:gd name="connsiteY2053" fmla="*/ 411163 h 5469581"/>
              <a:gd name="connsiteX2054" fmla="*/ 2761904 w 5142813"/>
              <a:gd name="connsiteY2054" fmla="*/ 393440 h 5469581"/>
              <a:gd name="connsiteX2055" fmla="*/ 2767718 w 5142813"/>
              <a:gd name="connsiteY2055" fmla="*/ 409695 h 5469581"/>
              <a:gd name="connsiteX2056" fmla="*/ 2769900 w 5142813"/>
              <a:gd name="connsiteY2056" fmla="*/ 384534 h 5469581"/>
              <a:gd name="connsiteX2057" fmla="*/ 2768211 w 5142813"/>
              <a:gd name="connsiteY2057" fmla="*/ 362404 h 5469581"/>
              <a:gd name="connsiteX2058" fmla="*/ 2771701 w 5142813"/>
              <a:gd name="connsiteY2058" fmla="*/ 356775 h 5469581"/>
              <a:gd name="connsiteX2059" fmla="*/ 2787604 w 5142813"/>
              <a:gd name="connsiteY2059" fmla="*/ 327596 h 5469581"/>
              <a:gd name="connsiteX2060" fmla="*/ 2788573 w 5142813"/>
              <a:gd name="connsiteY2060" fmla="*/ 325744 h 5469581"/>
              <a:gd name="connsiteX2061" fmla="*/ 2790341 w 5142813"/>
              <a:gd name="connsiteY2061" fmla="*/ 326920 h 5469581"/>
              <a:gd name="connsiteX2062" fmla="*/ 2801320 w 5142813"/>
              <a:gd name="connsiteY2062" fmla="*/ 333274 h 5469581"/>
              <a:gd name="connsiteX2063" fmla="*/ 2800662 w 5142813"/>
              <a:gd name="connsiteY2063" fmla="*/ 331406 h 5469581"/>
              <a:gd name="connsiteX2064" fmla="*/ 2798106 w 5142813"/>
              <a:gd name="connsiteY2064" fmla="*/ 322811 h 5469581"/>
              <a:gd name="connsiteX2065" fmla="*/ 2800265 w 5142813"/>
              <a:gd name="connsiteY2065" fmla="*/ 293087 h 5469581"/>
              <a:gd name="connsiteX2066" fmla="*/ 2803104 w 5142813"/>
              <a:gd name="connsiteY2066" fmla="*/ 293517 h 5469581"/>
              <a:gd name="connsiteX2067" fmla="*/ 2801775 w 5142813"/>
              <a:gd name="connsiteY2067" fmla="*/ 290389 h 5469581"/>
              <a:gd name="connsiteX2068" fmla="*/ 2800962 w 5142813"/>
              <a:gd name="connsiteY2068" fmla="*/ 283514 h 5469581"/>
              <a:gd name="connsiteX2069" fmla="*/ 2802577 w 5142813"/>
              <a:gd name="connsiteY2069" fmla="*/ 261297 h 5469581"/>
              <a:gd name="connsiteX2070" fmla="*/ 2805321 w 5142813"/>
              <a:gd name="connsiteY2070" fmla="*/ 268840 h 5469581"/>
              <a:gd name="connsiteX2071" fmla="*/ 2808230 w 5142813"/>
              <a:gd name="connsiteY2071" fmla="*/ 271634 h 5469581"/>
              <a:gd name="connsiteX2072" fmla="*/ 2805321 w 5142813"/>
              <a:gd name="connsiteY2072" fmla="*/ 268840 h 5469581"/>
              <a:gd name="connsiteX2073" fmla="*/ 2811841 w 5142813"/>
              <a:gd name="connsiteY2073" fmla="*/ 267257 h 5469581"/>
              <a:gd name="connsiteX2074" fmla="*/ 2813514 w 5142813"/>
              <a:gd name="connsiteY2074" fmla="*/ 290016 h 5469581"/>
              <a:gd name="connsiteX2075" fmla="*/ 2816060 w 5142813"/>
              <a:gd name="connsiteY2075" fmla="*/ 266409 h 5469581"/>
              <a:gd name="connsiteX2076" fmla="*/ 2821413 w 5142813"/>
              <a:gd name="connsiteY2076" fmla="*/ 277863 h 5469581"/>
              <a:gd name="connsiteX2077" fmla="*/ 2824055 w 5142813"/>
              <a:gd name="connsiteY2077" fmla="*/ 282622 h 5469581"/>
              <a:gd name="connsiteX2078" fmla="*/ 2822142 w 5142813"/>
              <a:gd name="connsiteY2078" fmla="*/ 357524 h 5469581"/>
              <a:gd name="connsiteX2079" fmla="*/ 2823791 w 5142813"/>
              <a:gd name="connsiteY2079" fmla="*/ 403361 h 5469581"/>
              <a:gd name="connsiteX2080" fmla="*/ 2824523 w 5142813"/>
              <a:gd name="connsiteY2080" fmla="*/ 404703 h 5469581"/>
              <a:gd name="connsiteX2081" fmla="*/ 2832409 w 5142813"/>
              <a:gd name="connsiteY2081" fmla="*/ 412572 h 5469581"/>
              <a:gd name="connsiteX2082" fmla="*/ 2838769 w 5142813"/>
              <a:gd name="connsiteY2082" fmla="*/ 418940 h 5469581"/>
              <a:gd name="connsiteX2083" fmla="*/ 2838504 w 5142813"/>
              <a:gd name="connsiteY2083" fmla="*/ 403317 h 5469581"/>
              <a:gd name="connsiteX2084" fmla="*/ 2840037 w 5142813"/>
              <a:gd name="connsiteY2084" fmla="*/ 377854 h 5469581"/>
              <a:gd name="connsiteX2085" fmla="*/ 2848856 w 5142813"/>
              <a:gd name="connsiteY2085" fmla="*/ 369010 h 5469581"/>
              <a:gd name="connsiteX2086" fmla="*/ 2849193 w 5142813"/>
              <a:gd name="connsiteY2086" fmla="*/ 365956 h 5469581"/>
              <a:gd name="connsiteX2087" fmla="*/ 2848677 w 5142813"/>
              <a:gd name="connsiteY2087" fmla="*/ 363268 h 5469581"/>
              <a:gd name="connsiteX2088" fmla="*/ 2849335 w 5142813"/>
              <a:gd name="connsiteY2088" fmla="*/ 359093 h 5469581"/>
              <a:gd name="connsiteX2089" fmla="*/ 2850178 w 5142813"/>
              <a:gd name="connsiteY2089" fmla="*/ 358608 h 5469581"/>
              <a:gd name="connsiteX2090" fmla="*/ 2849692 w 5142813"/>
              <a:gd name="connsiteY2090" fmla="*/ 356820 h 5469581"/>
              <a:gd name="connsiteX2091" fmla="*/ 2849335 w 5142813"/>
              <a:gd name="connsiteY2091" fmla="*/ 359093 h 5469581"/>
              <a:gd name="connsiteX2092" fmla="*/ 2848020 w 5142813"/>
              <a:gd name="connsiteY2092" fmla="*/ 359847 h 5469581"/>
              <a:gd name="connsiteX2093" fmla="*/ 2853777 w 5142813"/>
              <a:gd name="connsiteY2093" fmla="*/ 345870 h 5469581"/>
              <a:gd name="connsiteX2094" fmla="*/ 2853591 w 5142813"/>
              <a:gd name="connsiteY2094" fmla="*/ 397809 h 5469581"/>
              <a:gd name="connsiteX2095" fmla="*/ 2860989 w 5142813"/>
              <a:gd name="connsiteY2095" fmla="*/ 406372 h 5469581"/>
              <a:gd name="connsiteX2096" fmla="*/ 2867672 w 5142813"/>
              <a:gd name="connsiteY2096" fmla="*/ 452998 h 5469581"/>
              <a:gd name="connsiteX2097" fmla="*/ 2868663 w 5142813"/>
              <a:gd name="connsiteY2097" fmla="*/ 521204 h 5469581"/>
              <a:gd name="connsiteX2098" fmla="*/ 2881756 w 5142813"/>
              <a:gd name="connsiteY2098" fmla="*/ 508188 h 5469581"/>
              <a:gd name="connsiteX2099" fmla="*/ 2882994 w 5142813"/>
              <a:gd name="connsiteY2099" fmla="*/ 479165 h 5469581"/>
              <a:gd name="connsiteX2100" fmla="*/ 2884375 w 5142813"/>
              <a:gd name="connsiteY2100" fmla="*/ 485288 h 5469581"/>
              <a:gd name="connsiteX2101" fmla="*/ 2885241 w 5142813"/>
              <a:gd name="connsiteY2101" fmla="*/ 474268 h 5469581"/>
              <a:gd name="connsiteX2102" fmla="*/ 2888732 w 5142813"/>
              <a:gd name="connsiteY2102" fmla="*/ 449486 h 5469581"/>
              <a:gd name="connsiteX2103" fmla="*/ 2889485 w 5142813"/>
              <a:gd name="connsiteY2103" fmla="*/ 429468 h 5469581"/>
              <a:gd name="connsiteX2104" fmla="*/ 2889954 w 5142813"/>
              <a:gd name="connsiteY2104" fmla="*/ 412672 h 5469581"/>
              <a:gd name="connsiteX2105" fmla="*/ 2894291 w 5142813"/>
              <a:gd name="connsiteY2105" fmla="*/ 302795 h 5469581"/>
              <a:gd name="connsiteX2106" fmla="*/ 2894591 w 5142813"/>
              <a:gd name="connsiteY2106" fmla="*/ 295472 h 5469581"/>
              <a:gd name="connsiteX2107" fmla="*/ 2898905 w 5142813"/>
              <a:gd name="connsiteY2107" fmla="*/ 302428 h 5469581"/>
              <a:gd name="connsiteX2108" fmla="*/ 2900671 w 5142813"/>
              <a:gd name="connsiteY2108" fmla="*/ 304718 h 5469581"/>
              <a:gd name="connsiteX2109" fmla="*/ 2900656 w 5142813"/>
              <a:gd name="connsiteY2109" fmla="*/ 313714 h 5469581"/>
              <a:gd name="connsiteX2110" fmla="*/ 2907760 w 5142813"/>
              <a:gd name="connsiteY2110" fmla="*/ 306179 h 5469581"/>
              <a:gd name="connsiteX2111" fmla="*/ 2914034 w 5142813"/>
              <a:gd name="connsiteY2111" fmla="*/ 354942 h 5469581"/>
              <a:gd name="connsiteX2112" fmla="*/ 2919813 w 5142813"/>
              <a:gd name="connsiteY2112" fmla="*/ 402350 h 5469581"/>
              <a:gd name="connsiteX2113" fmla="*/ 2919819 w 5142813"/>
              <a:gd name="connsiteY2113" fmla="*/ 402368 h 5469581"/>
              <a:gd name="connsiteX2114" fmla="*/ 2919819 w 5142813"/>
              <a:gd name="connsiteY2114" fmla="*/ 402399 h 5469581"/>
              <a:gd name="connsiteX2115" fmla="*/ 2921447 w 5142813"/>
              <a:gd name="connsiteY2115" fmla="*/ 415750 h 5469581"/>
              <a:gd name="connsiteX2116" fmla="*/ 2922768 w 5142813"/>
              <a:gd name="connsiteY2116" fmla="*/ 431549 h 5469581"/>
              <a:gd name="connsiteX2117" fmla="*/ 2923100 w 5142813"/>
              <a:gd name="connsiteY2117" fmla="*/ 432764 h 5469581"/>
              <a:gd name="connsiteX2118" fmla="*/ 2925607 w 5142813"/>
              <a:gd name="connsiteY2118" fmla="*/ 444243 h 5469581"/>
              <a:gd name="connsiteX2119" fmla="*/ 2926803 w 5142813"/>
              <a:gd name="connsiteY2119" fmla="*/ 477990 h 5469581"/>
              <a:gd name="connsiteX2120" fmla="*/ 2927314 w 5142813"/>
              <a:gd name="connsiteY2120" fmla="*/ 483795 h 5469581"/>
              <a:gd name="connsiteX2121" fmla="*/ 2927707 w 5142813"/>
              <a:gd name="connsiteY2121" fmla="*/ 485632 h 5469581"/>
              <a:gd name="connsiteX2122" fmla="*/ 2927357 w 5142813"/>
              <a:gd name="connsiteY2122" fmla="*/ 480415 h 5469581"/>
              <a:gd name="connsiteX2123" fmla="*/ 2929413 w 5142813"/>
              <a:gd name="connsiteY2123" fmla="*/ 465827 h 5469581"/>
              <a:gd name="connsiteX2124" fmla="*/ 2932414 w 5142813"/>
              <a:gd name="connsiteY2124" fmla="*/ 461006 h 5469581"/>
              <a:gd name="connsiteX2125" fmla="*/ 2933532 w 5142813"/>
              <a:gd name="connsiteY2125" fmla="*/ 427131 h 5469581"/>
              <a:gd name="connsiteX2126" fmla="*/ 2933307 w 5142813"/>
              <a:gd name="connsiteY2126" fmla="*/ 399203 h 5469581"/>
              <a:gd name="connsiteX2127" fmla="*/ 2938214 w 5142813"/>
              <a:gd name="connsiteY2127" fmla="*/ 376185 h 5469581"/>
              <a:gd name="connsiteX2128" fmla="*/ 2940472 w 5142813"/>
              <a:gd name="connsiteY2128" fmla="*/ 387245 h 5469581"/>
              <a:gd name="connsiteX2129" fmla="*/ 2940281 w 5142813"/>
              <a:gd name="connsiteY2129" fmla="*/ 405923 h 5469581"/>
              <a:gd name="connsiteX2130" fmla="*/ 2941455 w 5142813"/>
              <a:gd name="connsiteY2130" fmla="*/ 402574 h 5469581"/>
              <a:gd name="connsiteX2131" fmla="*/ 2944392 w 5142813"/>
              <a:gd name="connsiteY2131" fmla="*/ 409653 h 5469581"/>
              <a:gd name="connsiteX2132" fmla="*/ 2943680 w 5142813"/>
              <a:gd name="connsiteY2132" fmla="*/ 447719 h 5469581"/>
              <a:gd name="connsiteX2133" fmla="*/ 2950489 w 5142813"/>
              <a:gd name="connsiteY2133" fmla="*/ 461493 h 5469581"/>
              <a:gd name="connsiteX2134" fmla="*/ 2947982 w 5142813"/>
              <a:gd name="connsiteY2134" fmla="*/ 476711 h 5469581"/>
              <a:gd name="connsiteX2135" fmla="*/ 2954637 w 5142813"/>
              <a:gd name="connsiteY2135" fmla="*/ 490174 h 5469581"/>
              <a:gd name="connsiteX2136" fmla="*/ 2957606 w 5142813"/>
              <a:gd name="connsiteY2136" fmla="*/ 529288 h 5469581"/>
              <a:gd name="connsiteX2137" fmla="*/ 2957854 w 5142813"/>
              <a:gd name="connsiteY2137" fmla="*/ 531758 h 5469581"/>
              <a:gd name="connsiteX2138" fmla="*/ 2963784 w 5142813"/>
              <a:gd name="connsiteY2138" fmla="*/ 542232 h 5469581"/>
              <a:gd name="connsiteX2139" fmla="*/ 2963612 w 5142813"/>
              <a:gd name="connsiteY2139" fmla="*/ 512341 h 5469581"/>
              <a:gd name="connsiteX2140" fmla="*/ 2961415 w 5142813"/>
              <a:gd name="connsiteY2140" fmla="*/ 470789 h 5469581"/>
              <a:gd name="connsiteX2141" fmla="*/ 2962240 w 5142813"/>
              <a:gd name="connsiteY2141" fmla="*/ 434960 h 5469581"/>
              <a:gd name="connsiteX2142" fmla="*/ 2962850 w 5142813"/>
              <a:gd name="connsiteY2142" fmla="*/ 425888 h 5469581"/>
              <a:gd name="connsiteX2143" fmla="*/ 2963459 w 5142813"/>
              <a:gd name="connsiteY2143" fmla="*/ 427696 h 5469581"/>
              <a:gd name="connsiteX2144" fmla="*/ 2968579 w 5142813"/>
              <a:gd name="connsiteY2144" fmla="*/ 442657 h 5469581"/>
              <a:gd name="connsiteX2145" fmla="*/ 2968719 w 5142813"/>
              <a:gd name="connsiteY2145" fmla="*/ 465282 h 5469581"/>
              <a:gd name="connsiteX2146" fmla="*/ 2976206 w 5142813"/>
              <a:gd name="connsiteY2146" fmla="*/ 487913 h 5469581"/>
              <a:gd name="connsiteX2147" fmla="*/ 2978486 w 5142813"/>
              <a:gd name="connsiteY2147" fmla="*/ 472239 h 5469581"/>
              <a:gd name="connsiteX2148" fmla="*/ 2982873 w 5142813"/>
              <a:gd name="connsiteY2148" fmla="*/ 486248 h 5469581"/>
              <a:gd name="connsiteX2149" fmla="*/ 2984348 w 5142813"/>
              <a:gd name="connsiteY2149" fmla="*/ 461153 h 5469581"/>
              <a:gd name="connsiteX2150" fmla="*/ 2989621 w 5142813"/>
              <a:gd name="connsiteY2150" fmla="*/ 448260 h 5469581"/>
              <a:gd name="connsiteX2151" fmla="*/ 2992047 w 5142813"/>
              <a:gd name="connsiteY2151" fmla="*/ 467895 h 5469581"/>
              <a:gd name="connsiteX2152" fmla="*/ 2998790 w 5142813"/>
              <a:gd name="connsiteY2152" fmla="*/ 481465 h 5469581"/>
              <a:gd name="connsiteX2153" fmla="*/ 3047046 w 5142813"/>
              <a:gd name="connsiteY2153" fmla="*/ 627539 h 5469581"/>
              <a:gd name="connsiteX2154" fmla="*/ 3049084 w 5142813"/>
              <a:gd name="connsiteY2154" fmla="*/ 629947 h 5469581"/>
              <a:gd name="connsiteX2155" fmla="*/ 3048728 w 5142813"/>
              <a:gd name="connsiteY2155" fmla="*/ 615305 h 5469581"/>
              <a:gd name="connsiteX2156" fmla="*/ 3048750 w 5142813"/>
              <a:gd name="connsiteY2156" fmla="*/ 604429 h 5469581"/>
              <a:gd name="connsiteX2157" fmla="*/ 3033025 w 5142813"/>
              <a:gd name="connsiteY2157" fmla="*/ 549196 h 5469581"/>
              <a:gd name="connsiteX2158" fmla="*/ 3014533 w 5142813"/>
              <a:gd name="connsiteY2158" fmla="*/ 486401 h 5469581"/>
              <a:gd name="connsiteX2159" fmla="*/ 3041031 w 5142813"/>
              <a:gd name="connsiteY2159" fmla="*/ 558095 h 5469581"/>
              <a:gd name="connsiteX2160" fmla="*/ 3049228 w 5142813"/>
              <a:gd name="connsiteY2160" fmla="*/ 584756 h 5469581"/>
              <a:gd name="connsiteX2161" fmla="*/ 3051541 w 5142813"/>
              <a:gd name="connsiteY2161" fmla="*/ 574412 h 5469581"/>
              <a:gd name="connsiteX2162" fmla="*/ 3055681 w 5142813"/>
              <a:gd name="connsiteY2162" fmla="*/ 580801 h 5469581"/>
              <a:gd name="connsiteX2163" fmla="*/ 3056237 w 5142813"/>
              <a:gd name="connsiteY2163" fmla="*/ 583215 h 5469581"/>
              <a:gd name="connsiteX2164" fmla="*/ 3058130 w 5142813"/>
              <a:gd name="connsiteY2164" fmla="*/ 594957 h 5469581"/>
              <a:gd name="connsiteX2165" fmla="*/ 3059056 w 5142813"/>
              <a:gd name="connsiteY2165" fmla="*/ 616731 h 5469581"/>
              <a:gd name="connsiteX2166" fmla="*/ 3064358 w 5142813"/>
              <a:gd name="connsiteY2166" fmla="*/ 633980 h 5469581"/>
              <a:gd name="connsiteX2167" fmla="*/ 3072122 w 5142813"/>
              <a:gd name="connsiteY2167" fmla="*/ 651626 h 5469581"/>
              <a:gd name="connsiteX2168" fmla="*/ 3071299 w 5142813"/>
              <a:gd name="connsiteY2168" fmla="*/ 640647 h 5469581"/>
              <a:gd name="connsiteX2169" fmla="*/ 3061463 w 5142813"/>
              <a:gd name="connsiteY2169" fmla="*/ 605868 h 5469581"/>
              <a:gd name="connsiteX2170" fmla="*/ 3056237 w 5142813"/>
              <a:gd name="connsiteY2170" fmla="*/ 583215 h 5469581"/>
              <a:gd name="connsiteX2171" fmla="*/ 3055906 w 5142813"/>
              <a:gd name="connsiteY2171" fmla="*/ 581146 h 5469581"/>
              <a:gd name="connsiteX2172" fmla="*/ 3055681 w 5142813"/>
              <a:gd name="connsiteY2172" fmla="*/ 580801 h 5469581"/>
              <a:gd name="connsiteX2173" fmla="*/ 3053242 w 5142813"/>
              <a:gd name="connsiteY2173" fmla="*/ 570229 h 5469581"/>
              <a:gd name="connsiteX2174" fmla="*/ 3052618 w 5142813"/>
              <a:gd name="connsiteY2174" fmla="*/ 549788 h 5469581"/>
              <a:gd name="connsiteX2175" fmla="*/ 3034142 w 5142813"/>
              <a:gd name="connsiteY2175" fmla="*/ 488615 h 5469581"/>
              <a:gd name="connsiteX2176" fmla="*/ 3048648 w 5142813"/>
              <a:gd name="connsiteY2176" fmla="*/ 522385 h 5469581"/>
              <a:gd name="connsiteX2177" fmla="*/ 3059559 w 5142813"/>
              <a:gd name="connsiteY2177" fmla="*/ 556455 h 5469581"/>
              <a:gd name="connsiteX2178" fmla="*/ 3046749 w 5142813"/>
              <a:gd name="connsiteY2178" fmla="*/ 507693 h 5469581"/>
              <a:gd name="connsiteX2179" fmla="*/ 3006423 w 5142813"/>
              <a:gd name="connsiteY2179" fmla="*/ 385858 h 5469581"/>
              <a:gd name="connsiteX2180" fmla="*/ 3001863 w 5142813"/>
              <a:gd name="connsiteY2180" fmla="*/ 361104 h 5469581"/>
              <a:gd name="connsiteX2181" fmla="*/ 3016440 w 5142813"/>
              <a:gd name="connsiteY2181" fmla="*/ 401910 h 5469581"/>
              <a:gd name="connsiteX2182" fmla="*/ 3056308 w 5142813"/>
              <a:gd name="connsiteY2182" fmla="*/ 509903 h 5469581"/>
              <a:gd name="connsiteX2183" fmla="*/ 3059652 w 5142813"/>
              <a:gd name="connsiteY2183" fmla="*/ 516867 h 5469581"/>
              <a:gd name="connsiteX2184" fmla="*/ 3046406 w 5142813"/>
              <a:gd name="connsiteY2184" fmla="*/ 463934 h 5469581"/>
              <a:gd name="connsiteX2185" fmla="*/ 2998608 w 5142813"/>
              <a:gd name="connsiteY2185" fmla="*/ 331706 h 5469581"/>
              <a:gd name="connsiteX2186" fmla="*/ 2995072 w 5142813"/>
              <a:gd name="connsiteY2186" fmla="*/ 308472 h 5469581"/>
              <a:gd name="connsiteX2187" fmla="*/ 2997947 w 5142813"/>
              <a:gd name="connsiteY2187" fmla="*/ 315344 h 5469581"/>
              <a:gd name="connsiteX2188" fmla="*/ 2998574 w 5142813"/>
              <a:gd name="connsiteY2188" fmla="*/ 325900 h 5469581"/>
              <a:gd name="connsiteX2189" fmla="*/ 3000434 w 5142813"/>
              <a:gd name="connsiteY2189" fmla="*/ 334520 h 5469581"/>
              <a:gd name="connsiteX2190" fmla="*/ 3003749 w 5142813"/>
              <a:gd name="connsiteY2190" fmla="*/ 331703 h 5469581"/>
              <a:gd name="connsiteX2191" fmla="*/ 3004570 w 5142813"/>
              <a:gd name="connsiteY2191" fmla="*/ 334217 h 5469581"/>
              <a:gd name="connsiteX2192" fmla="*/ 3018030 w 5142813"/>
              <a:gd name="connsiteY2192" fmla="*/ 356796 h 5469581"/>
              <a:gd name="connsiteX2193" fmla="*/ 3005678 w 5142813"/>
              <a:gd name="connsiteY2193" fmla="*/ 321877 h 5469581"/>
              <a:gd name="connsiteX2194" fmla="*/ 3004982 w 5142813"/>
              <a:gd name="connsiteY2194" fmla="*/ 319668 h 5469581"/>
              <a:gd name="connsiteX2195" fmla="*/ 3005012 w 5142813"/>
              <a:gd name="connsiteY2195" fmla="*/ 319338 h 5469581"/>
              <a:gd name="connsiteX2196" fmla="*/ 3004749 w 5142813"/>
              <a:gd name="connsiteY2196" fmla="*/ 311884 h 5469581"/>
              <a:gd name="connsiteX2197" fmla="*/ 3024768 w 5142813"/>
              <a:gd name="connsiteY2197" fmla="*/ 360854 h 5469581"/>
              <a:gd name="connsiteX2198" fmla="*/ 3053831 w 5142813"/>
              <a:gd name="connsiteY2198" fmla="*/ 437825 h 5469581"/>
              <a:gd name="connsiteX2199" fmla="*/ 3056585 w 5142813"/>
              <a:gd name="connsiteY2199" fmla="*/ 447441 h 5469581"/>
              <a:gd name="connsiteX2200" fmla="*/ 3055763 w 5142813"/>
              <a:gd name="connsiteY2200" fmla="*/ 436464 h 5469581"/>
              <a:gd name="connsiteX2201" fmla="*/ 3009827 w 5142813"/>
              <a:gd name="connsiteY2201" fmla="*/ 295834 h 5469581"/>
              <a:gd name="connsiteX2202" fmla="*/ 3065613 w 5142813"/>
              <a:gd name="connsiteY2202" fmla="*/ 445924 h 5469581"/>
              <a:gd name="connsiteX2203" fmla="*/ 3078319 w 5142813"/>
              <a:gd name="connsiteY2203" fmla="*/ 464560 h 5469581"/>
              <a:gd name="connsiteX2204" fmla="*/ 3071731 w 5142813"/>
              <a:gd name="connsiteY2204" fmla="*/ 441614 h 5469581"/>
              <a:gd name="connsiteX2205" fmla="*/ 3049266 w 5142813"/>
              <a:gd name="connsiteY2205" fmla="*/ 373928 h 5469581"/>
              <a:gd name="connsiteX2206" fmla="*/ 3071460 w 5142813"/>
              <a:gd name="connsiteY2206" fmla="*/ 430897 h 5469581"/>
              <a:gd name="connsiteX2207" fmla="*/ 3093779 w 5142813"/>
              <a:gd name="connsiteY2207" fmla="*/ 492815 h 5469581"/>
              <a:gd name="connsiteX2208" fmla="*/ 3130076 w 5142813"/>
              <a:gd name="connsiteY2208" fmla="*/ 610779 h 5469581"/>
              <a:gd name="connsiteX2209" fmla="*/ 3149202 w 5142813"/>
              <a:gd name="connsiteY2209" fmla="*/ 667484 h 5469581"/>
              <a:gd name="connsiteX2210" fmla="*/ 3151516 w 5142813"/>
              <a:gd name="connsiteY2210" fmla="*/ 678710 h 5469581"/>
              <a:gd name="connsiteX2211" fmla="*/ 3136923 w 5142813"/>
              <a:gd name="connsiteY2211" fmla="*/ 634861 h 5469581"/>
              <a:gd name="connsiteX2212" fmla="*/ 3119473 w 5142813"/>
              <a:gd name="connsiteY2212" fmla="*/ 584450 h 5469581"/>
              <a:gd name="connsiteX2213" fmla="*/ 3107876 w 5142813"/>
              <a:gd name="connsiteY2213" fmla="*/ 553474 h 5469581"/>
              <a:gd name="connsiteX2214" fmla="*/ 3098415 w 5142813"/>
              <a:gd name="connsiteY2214" fmla="*/ 550820 h 5469581"/>
              <a:gd name="connsiteX2215" fmla="*/ 3093406 w 5142813"/>
              <a:gd name="connsiteY2215" fmla="*/ 542793 h 5469581"/>
              <a:gd name="connsiteX2216" fmla="*/ 3099866 w 5142813"/>
              <a:gd name="connsiteY2216" fmla="*/ 582238 h 5469581"/>
              <a:gd name="connsiteX2217" fmla="*/ 3097169 w 5142813"/>
              <a:gd name="connsiteY2217" fmla="*/ 581557 h 5469581"/>
              <a:gd name="connsiteX2218" fmla="*/ 3096956 w 5142813"/>
              <a:gd name="connsiteY2218" fmla="*/ 579443 h 5469581"/>
              <a:gd name="connsiteX2219" fmla="*/ 3096457 w 5142813"/>
              <a:gd name="connsiteY2219" fmla="*/ 581379 h 5469581"/>
              <a:gd name="connsiteX2220" fmla="*/ 3097169 w 5142813"/>
              <a:gd name="connsiteY2220" fmla="*/ 581557 h 5469581"/>
              <a:gd name="connsiteX2221" fmla="*/ 3098380 w 5142813"/>
              <a:gd name="connsiteY2221" fmla="*/ 593572 h 5469581"/>
              <a:gd name="connsiteX2222" fmla="*/ 3114775 w 5142813"/>
              <a:gd name="connsiteY2222" fmla="*/ 636233 h 5469581"/>
              <a:gd name="connsiteX2223" fmla="*/ 3179967 w 5142813"/>
              <a:gd name="connsiteY2223" fmla="*/ 925105 h 5469581"/>
              <a:gd name="connsiteX2224" fmla="*/ 3189883 w 5142813"/>
              <a:gd name="connsiteY2224" fmla="*/ 1040785 h 5469581"/>
              <a:gd name="connsiteX2225" fmla="*/ 3218290 w 5142813"/>
              <a:gd name="connsiteY2225" fmla="*/ 1270201 h 5469581"/>
              <a:gd name="connsiteX2226" fmla="*/ 3230124 w 5142813"/>
              <a:gd name="connsiteY2226" fmla="*/ 1444558 h 5469581"/>
              <a:gd name="connsiteX2227" fmla="*/ 3233742 w 5142813"/>
              <a:gd name="connsiteY2227" fmla="*/ 1488242 h 5469581"/>
              <a:gd name="connsiteX2228" fmla="*/ 3232683 w 5142813"/>
              <a:gd name="connsiteY2228" fmla="*/ 1499894 h 5469581"/>
              <a:gd name="connsiteX2229" fmla="*/ 3232071 w 5142813"/>
              <a:gd name="connsiteY2229" fmla="*/ 1499335 h 5469581"/>
              <a:gd name="connsiteX2230" fmla="*/ 3234249 w 5142813"/>
              <a:gd name="connsiteY2230" fmla="*/ 1517980 h 5469581"/>
              <a:gd name="connsiteX2231" fmla="*/ 3234929 w 5142813"/>
              <a:gd name="connsiteY2231" fmla="*/ 1518535 h 5469581"/>
              <a:gd name="connsiteX2232" fmla="*/ 3234443 w 5142813"/>
              <a:gd name="connsiteY2232" fmla="*/ 1519643 h 5469581"/>
              <a:gd name="connsiteX2233" fmla="*/ 3235157 w 5142813"/>
              <a:gd name="connsiteY2233" fmla="*/ 1525754 h 5469581"/>
              <a:gd name="connsiteX2234" fmla="*/ 3259596 w 5142813"/>
              <a:gd name="connsiteY2234" fmla="*/ 1736393 h 5469581"/>
              <a:gd name="connsiteX2235" fmla="*/ 3274927 w 5142813"/>
              <a:gd name="connsiteY2235" fmla="*/ 1899514 h 5469581"/>
              <a:gd name="connsiteX2236" fmla="*/ 3295078 w 5142813"/>
              <a:gd name="connsiteY2236" fmla="*/ 1894071 h 5469581"/>
              <a:gd name="connsiteX2237" fmla="*/ 3274152 w 5142813"/>
              <a:gd name="connsiteY2237" fmla="*/ 1644014 h 5469581"/>
              <a:gd name="connsiteX2238" fmla="*/ 3290891 w 5142813"/>
              <a:gd name="connsiteY2238" fmla="*/ 1699193 h 5469581"/>
              <a:gd name="connsiteX2239" fmla="*/ 3325831 w 5142813"/>
              <a:gd name="connsiteY2239" fmla="*/ 1885765 h 5469581"/>
              <a:gd name="connsiteX2240" fmla="*/ 3364238 w 5142813"/>
              <a:gd name="connsiteY2240" fmla="*/ 1875393 h 5469581"/>
              <a:gd name="connsiteX2241" fmla="*/ 3380266 w 5142813"/>
              <a:gd name="connsiteY2241" fmla="*/ 1871406 h 5469581"/>
              <a:gd name="connsiteX2242" fmla="*/ 3374500 w 5142813"/>
              <a:gd name="connsiteY2242" fmla="*/ 1843223 h 5469581"/>
              <a:gd name="connsiteX2243" fmla="*/ 3310220 w 5142813"/>
              <a:gd name="connsiteY2243" fmla="*/ 1573618 h 5469581"/>
              <a:gd name="connsiteX2244" fmla="*/ 3288353 w 5142813"/>
              <a:gd name="connsiteY2244" fmla="*/ 1491968 h 5469581"/>
              <a:gd name="connsiteX2245" fmla="*/ 3266831 w 5142813"/>
              <a:gd name="connsiteY2245" fmla="*/ 1481138 h 5469581"/>
              <a:gd name="connsiteX2246" fmla="*/ 3256513 w 5142813"/>
              <a:gd name="connsiteY2246" fmla="*/ 1459069 h 5469581"/>
              <a:gd name="connsiteX2247" fmla="*/ 3255922 w 5142813"/>
              <a:gd name="connsiteY2247" fmla="*/ 1462641 h 5469581"/>
              <a:gd name="connsiteX2248" fmla="*/ 3205802 w 5142813"/>
              <a:gd name="connsiteY2248" fmla="*/ 980300 h 5469581"/>
              <a:gd name="connsiteX2249" fmla="*/ 3185881 w 5142813"/>
              <a:gd name="connsiteY2249" fmla="*/ 845873 h 5469581"/>
              <a:gd name="connsiteX2250" fmla="*/ 3186060 w 5142813"/>
              <a:gd name="connsiteY2250" fmla="*/ 809016 h 5469581"/>
              <a:gd name="connsiteX2251" fmla="*/ 3182709 w 5142813"/>
              <a:gd name="connsiteY2251" fmla="*/ 791555 h 5469581"/>
              <a:gd name="connsiteX2252" fmla="*/ 3170213 w 5142813"/>
              <a:gd name="connsiteY2252" fmla="*/ 740171 h 5469581"/>
              <a:gd name="connsiteX2253" fmla="*/ 3165501 w 5142813"/>
              <a:gd name="connsiteY2253" fmla="*/ 724440 h 5469581"/>
              <a:gd name="connsiteX2254" fmla="*/ 3165309 w 5142813"/>
              <a:gd name="connsiteY2254" fmla="*/ 721476 h 5469581"/>
              <a:gd name="connsiteX2255" fmla="*/ 3160702 w 5142813"/>
              <a:gd name="connsiteY2255" fmla="*/ 691213 h 5469581"/>
              <a:gd name="connsiteX2256" fmla="*/ 3160503 w 5142813"/>
              <a:gd name="connsiteY2256" fmla="*/ 687399 h 5469581"/>
              <a:gd name="connsiteX2257" fmla="*/ 3172183 w 5142813"/>
              <a:gd name="connsiteY2257" fmla="*/ 726298 h 5469581"/>
              <a:gd name="connsiteX2258" fmla="*/ 3186505 w 5142813"/>
              <a:gd name="connsiteY2258" fmla="*/ 781798 h 5469581"/>
              <a:gd name="connsiteX2259" fmla="*/ 3188109 w 5142813"/>
              <a:gd name="connsiteY2259" fmla="*/ 789755 h 5469581"/>
              <a:gd name="connsiteX2260" fmla="*/ 3190803 w 5142813"/>
              <a:gd name="connsiteY2260" fmla="*/ 771527 h 5469581"/>
              <a:gd name="connsiteX2261" fmla="*/ 3198749 w 5142813"/>
              <a:gd name="connsiteY2261" fmla="*/ 744025 h 5469581"/>
              <a:gd name="connsiteX2262" fmla="*/ 3211569 w 5142813"/>
              <a:gd name="connsiteY2262" fmla="*/ 683886 h 5469581"/>
              <a:gd name="connsiteX2263" fmla="*/ 3211569 w 5142813"/>
              <a:gd name="connsiteY2263" fmla="*/ 683886 h 5469581"/>
              <a:gd name="connsiteX2264" fmla="*/ 3196851 w 5142813"/>
              <a:gd name="connsiteY2264" fmla="*/ 431438 h 5469581"/>
              <a:gd name="connsiteX2265" fmla="*/ 3235593 w 5142813"/>
              <a:gd name="connsiteY2265" fmla="*/ 545119 h 5469581"/>
              <a:gd name="connsiteX2266" fmla="*/ 3238092 w 5142813"/>
              <a:gd name="connsiteY2266" fmla="*/ 507331 h 5469581"/>
              <a:gd name="connsiteX2267" fmla="*/ 3237121 w 5142813"/>
              <a:gd name="connsiteY2267" fmla="*/ 455409 h 5469581"/>
              <a:gd name="connsiteX2268" fmla="*/ 3343011 w 5142813"/>
              <a:gd name="connsiteY2268" fmla="*/ 1235919 h 5469581"/>
              <a:gd name="connsiteX2269" fmla="*/ 3381187 w 5142813"/>
              <a:gd name="connsiteY2269" fmla="*/ 1607066 h 5469581"/>
              <a:gd name="connsiteX2270" fmla="*/ 3380270 w 5142813"/>
              <a:gd name="connsiteY2270" fmla="*/ 1603218 h 5469581"/>
              <a:gd name="connsiteX2271" fmla="*/ 3318545 w 5142813"/>
              <a:gd name="connsiteY2271" fmla="*/ 1442312 h 5469581"/>
              <a:gd name="connsiteX2272" fmla="*/ 3306793 w 5142813"/>
              <a:gd name="connsiteY2272" fmla="*/ 1399701 h 5469581"/>
              <a:gd name="connsiteX2273" fmla="*/ 3288380 w 5142813"/>
              <a:gd name="connsiteY2273" fmla="*/ 1375692 h 5469581"/>
              <a:gd name="connsiteX2274" fmla="*/ 3321299 w 5142813"/>
              <a:gd name="connsiteY2274" fmla="*/ 1534934 h 5469581"/>
              <a:gd name="connsiteX2275" fmla="*/ 3388723 w 5142813"/>
              <a:gd name="connsiteY2275" fmla="*/ 1844782 h 5469581"/>
              <a:gd name="connsiteX2276" fmla="*/ 3393440 w 5142813"/>
              <a:gd name="connsiteY2276" fmla="*/ 1868127 h 5469581"/>
              <a:gd name="connsiteX2277" fmla="*/ 3471863 w 5142813"/>
              <a:gd name="connsiteY2277" fmla="*/ 1848617 h 5469581"/>
              <a:gd name="connsiteX2278" fmla="*/ 3489090 w 5142813"/>
              <a:gd name="connsiteY2278" fmla="*/ 1844001 h 5469581"/>
              <a:gd name="connsiteX2279" fmla="*/ 3734170 w 5142813"/>
              <a:gd name="connsiteY2279" fmla="*/ 1803575 h 5469581"/>
              <a:gd name="connsiteX2280" fmla="*/ 4002762 w 5142813"/>
              <a:gd name="connsiteY2280" fmla="*/ 1767971 h 5469581"/>
              <a:gd name="connsiteX2281" fmla="*/ 4305467 w 5142813"/>
              <a:gd name="connsiteY2281" fmla="*/ 1740458 h 5469581"/>
              <a:gd name="connsiteX2282" fmla="*/ 4648777 w 5142813"/>
              <a:gd name="connsiteY2282" fmla="*/ 1727168 h 5469581"/>
              <a:gd name="connsiteX2283" fmla="*/ 4706379 w 5142813"/>
              <a:gd name="connsiteY2283" fmla="*/ 1739545 h 5469581"/>
              <a:gd name="connsiteX2284" fmla="*/ 4866536 w 5142813"/>
              <a:gd name="connsiteY2284" fmla="*/ 1754400 h 5469581"/>
              <a:gd name="connsiteX2285" fmla="*/ 4880360 w 5142813"/>
              <a:gd name="connsiteY2285" fmla="*/ 1757370 h 5469581"/>
              <a:gd name="connsiteX2286" fmla="*/ 4884986 w 5142813"/>
              <a:gd name="connsiteY2286" fmla="*/ 1759474 h 5469581"/>
              <a:gd name="connsiteX2287" fmla="*/ 4872325 w 5142813"/>
              <a:gd name="connsiteY2287" fmla="*/ 1767807 h 5469581"/>
              <a:gd name="connsiteX2288" fmla="*/ 4893097 w 5142813"/>
              <a:gd name="connsiteY2288" fmla="*/ 1788490 h 5469581"/>
              <a:gd name="connsiteX2289" fmla="*/ 4826974 w 5142813"/>
              <a:gd name="connsiteY2289" fmla="*/ 1781438 h 5469581"/>
              <a:gd name="connsiteX2290" fmla="*/ 4761335 w 5142813"/>
              <a:gd name="connsiteY2290" fmla="*/ 1779498 h 5469581"/>
              <a:gd name="connsiteX2291" fmla="*/ 4794449 w 5142813"/>
              <a:gd name="connsiteY2291" fmla="*/ 1835032 h 5469581"/>
              <a:gd name="connsiteX2292" fmla="*/ 4743381 w 5142813"/>
              <a:gd name="connsiteY2292" fmla="*/ 1835985 h 5469581"/>
              <a:gd name="connsiteX2293" fmla="*/ 4702988 w 5142813"/>
              <a:gd name="connsiteY2293" fmla="*/ 1854257 h 5469581"/>
              <a:gd name="connsiteX2294" fmla="*/ 4605248 w 5142813"/>
              <a:gd name="connsiteY2294" fmla="*/ 1854960 h 5469581"/>
              <a:gd name="connsiteX2295" fmla="*/ 4451297 w 5142813"/>
              <a:gd name="connsiteY2295" fmla="*/ 1857896 h 5469581"/>
              <a:gd name="connsiteX2296" fmla="*/ 4160791 w 5142813"/>
              <a:gd name="connsiteY2296" fmla="*/ 1888495 h 5469581"/>
              <a:gd name="connsiteX2297" fmla="*/ 4049836 w 5142813"/>
              <a:gd name="connsiteY2297" fmla="*/ 1894960 h 5469581"/>
              <a:gd name="connsiteX2298" fmla="*/ 4004538 w 5142813"/>
              <a:gd name="connsiteY2298" fmla="*/ 1897347 h 5469581"/>
              <a:gd name="connsiteX2299" fmla="*/ 4004125 w 5142813"/>
              <a:gd name="connsiteY2299" fmla="*/ 1900521 h 5469581"/>
              <a:gd name="connsiteX2300" fmla="*/ 4002295 w 5142813"/>
              <a:gd name="connsiteY2300" fmla="*/ 1898590 h 5469581"/>
              <a:gd name="connsiteX2301" fmla="*/ 4003198 w 5142813"/>
              <a:gd name="connsiteY2301" fmla="*/ 1897417 h 5469581"/>
              <a:gd name="connsiteX2302" fmla="*/ 3933556 w 5142813"/>
              <a:gd name="connsiteY2302" fmla="*/ 1901086 h 5469581"/>
              <a:gd name="connsiteX2303" fmla="*/ 3693657 w 5142813"/>
              <a:gd name="connsiteY2303" fmla="*/ 1928845 h 5469581"/>
              <a:gd name="connsiteX2304" fmla="*/ 3550488 w 5142813"/>
              <a:gd name="connsiteY2304" fmla="*/ 1952225 h 5469581"/>
              <a:gd name="connsiteX2305" fmla="*/ 3458814 w 5142813"/>
              <a:gd name="connsiteY2305" fmla="*/ 1964989 h 5469581"/>
              <a:gd name="connsiteX2306" fmla="*/ 3459732 w 5142813"/>
              <a:gd name="connsiteY2306" fmla="*/ 1966713 h 5469581"/>
              <a:gd name="connsiteX2307" fmla="*/ 3458906 w 5142813"/>
              <a:gd name="connsiteY2307" fmla="*/ 1971925 h 5469581"/>
              <a:gd name="connsiteX2308" fmla="*/ 3457724 w 5142813"/>
              <a:gd name="connsiteY2308" fmla="*/ 1965142 h 5469581"/>
              <a:gd name="connsiteX2309" fmla="*/ 3413490 w 5142813"/>
              <a:gd name="connsiteY2309" fmla="*/ 1971301 h 5469581"/>
              <a:gd name="connsiteX2310" fmla="*/ 3419029 w 5142813"/>
              <a:gd name="connsiteY2310" fmla="*/ 2004117 h 5469581"/>
              <a:gd name="connsiteX2311" fmla="*/ 3434202 w 5142813"/>
              <a:gd name="connsiteY2311" fmla="*/ 2001177 h 5469581"/>
              <a:gd name="connsiteX2312" fmla="*/ 4215036 w 5142813"/>
              <a:gd name="connsiteY2312" fmla="*/ 1898079 h 5469581"/>
              <a:gd name="connsiteX2313" fmla="*/ 4495164 w 5142813"/>
              <a:gd name="connsiteY2313" fmla="*/ 1876147 h 5469581"/>
              <a:gd name="connsiteX2314" fmla="*/ 4639431 w 5142813"/>
              <a:gd name="connsiteY2314" fmla="*/ 1874232 h 5469581"/>
              <a:gd name="connsiteX2315" fmla="*/ 4840469 w 5142813"/>
              <a:gd name="connsiteY2315" fmla="*/ 1875927 h 5469581"/>
              <a:gd name="connsiteX2316" fmla="*/ 4874721 w 5142813"/>
              <a:gd name="connsiteY2316" fmla="*/ 1895927 h 5469581"/>
              <a:gd name="connsiteX2317" fmla="*/ 4890121 w 5142813"/>
              <a:gd name="connsiteY2317" fmla="*/ 1907585 h 5469581"/>
              <a:gd name="connsiteX2318" fmla="*/ 4735267 w 5142813"/>
              <a:gd name="connsiteY2318" fmla="*/ 1901026 h 5469581"/>
              <a:gd name="connsiteX2319" fmla="*/ 4558901 w 5142813"/>
              <a:gd name="connsiteY2319" fmla="*/ 1905582 h 5469581"/>
              <a:gd name="connsiteX2320" fmla="*/ 4387606 w 5142813"/>
              <a:gd name="connsiteY2320" fmla="*/ 1915534 h 5469581"/>
              <a:gd name="connsiteX2321" fmla="*/ 4340754 w 5142813"/>
              <a:gd name="connsiteY2321" fmla="*/ 1920414 h 5469581"/>
              <a:gd name="connsiteX2322" fmla="*/ 4389004 w 5142813"/>
              <a:gd name="connsiteY2322" fmla="*/ 1918815 h 5469581"/>
              <a:gd name="connsiteX2323" fmla="*/ 4525003 w 5142813"/>
              <a:gd name="connsiteY2323" fmla="*/ 1916130 h 5469581"/>
              <a:gd name="connsiteX2324" fmla="*/ 4586804 w 5142813"/>
              <a:gd name="connsiteY2324" fmla="*/ 1918937 h 5469581"/>
              <a:gd name="connsiteX2325" fmla="*/ 4626690 w 5142813"/>
              <a:gd name="connsiteY2325" fmla="*/ 1922029 h 5469581"/>
              <a:gd name="connsiteX2326" fmla="*/ 4635691 w 5142813"/>
              <a:gd name="connsiteY2326" fmla="*/ 1921934 h 5469581"/>
              <a:gd name="connsiteX2327" fmla="*/ 4818532 w 5142813"/>
              <a:gd name="connsiteY2327" fmla="*/ 1937996 h 5469581"/>
              <a:gd name="connsiteX2328" fmla="*/ 4865922 w 5142813"/>
              <a:gd name="connsiteY2328" fmla="*/ 1946839 h 5469581"/>
              <a:gd name="connsiteX2329" fmla="*/ 4871303 w 5142813"/>
              <a:gd name="connsiteY2329" fmla="*/ 1948993 h 5469581"/>
              <a:gd name="connsiteX2330" fmla="*/ 4919487 w 5142813"/>
              <a:gd name="connsiteY2330" fmla="*/ 1954902 h 5469581"/>
              <a:gd name="connsiteX2331" fmla="*/ 4984073 w 5142813"/>
              <a:gd name="connsiteY2331" fmla="*/ 1964215 h 5469581"/>
              <a:gd name="connsiteX2332" fmla="*/ 4907937 w 5142813"/>
              <a:gd name="connsiteY2332" fmla="*/ 1956501 h 5469581"/>
              <a:gd name="connsiteX2333" fmla="*/ 4882520 w 5142813"/>
              <a:gd name="connsiteY2333" fmla="*/ 1954783 h 5469581"/>
              <a:gd name="connsiteX2334" fmla="*/ 4882630 w 5142813"/>
              <a:gd name="connsiteY2334" fmla="*/ 1954991 h 5469581"/>
              <a:gd name="connsiteX2335" fmla="*/ 4890684 w 5142813"/>
              <a:gd name="connsiteY2335" fmla="*/ 1960173 h 5469581"/>
              <a:gd name="connsiteX2336" fmla="*/ 4904243 w 5142813"/>
              <a:gd name="connsiteY2336" fmla="*/ 1962486 h 5469581"/>
              <a:gd name="connsiteX2337" fmla="*/ 5073984 w 5142813"/>
              <a:gd name="connsiteY2337" fmla="*/ 1984717 h 5469581"/>
              <a:gd name="connsiteX2338" fmla="*/ 4915916 w 5142813"/>
              <a:gd name="connsiteY2338" fmla="*/ 1969324 h 5469581"/>
              <a:gd name="connsiteX2339" fmla="*/ 4903998 w 5142813"/>
              <a:gd name="connsiteY2339" fmla="*/ 1970493 h 5469581"/>
              <a:gd name="connsiteX2340" fmla="*/ 4914748 w 5142813"/>
              <a:gd name="connsiteY2340" fmla="*/ 1971214 h 5469581"/>
              <a:gd name="connsiteX2341" fmla="*/ 5001866 w 5142813"/>
              <a:gd name="connsiteY2341" fmla="*/ 1983002 h 5469581"/>
              <a:gd name="connsiteX2342" fmla="*/ 5057525 w 5142813"/>
              <a:gd name="connsiteY2342" fmla="*/ 1991817 h 5469581"/>
              <a:gd name="connsiteX2343" fmla="*/ 5049477 w 5142813"/>
              <a:gd name="connsiteY2343" fmla="*/ 1992864 h 5469581"/>
              <a:gd name="connsiteX2344" fmla="*/ 5049129 w 5142813"/>
              <a:gd name="connsiteY2344" fmla="*/ 1992948 h 5469581"/>
              <a:gd name="connsiteX2345" fmla="*/ 5046652 w 5142813"/>
              <a:gd name="connsiteY2345" fmla="*/ 1992726 h 5469581"/>
              <a:gd name="connsiteX2346" fmla="*/ 5007258 w 5142813"/>
              <a:gd name="connsiteY2346" fmla="*/ 1988092 h 5469581"/>
              <a:gd name="connsiteX2347" fmla="*/ 5033568 w 5142813"/>
              <a:gd name="connsiteY2347" fmla="*/ 1995786 h 5469581"/>
              <a:gd name="connsiteX2348" fmla="*/ 5036392 w 5142813"/>
              <a:gd name="connsiteY2348" fmla="*/ 1996058 h 5469581"/>
              <a:gd name="connsiteX2349" fmla="*/ 5033875 w 5142813"/>
              <a:gd name="connsiteY2349" fmla="*/ 1999386 h 5469581"/>
              <a:gd name="connsiteX2350" fmla="*/ 5043417 w 5142813"/>
              <a:gd name="connsiteY2350" fmla="*/ 1999510 h 5469581"/>
              <a:gd name="connsiteX2351" fmla="*/ 5054851 w 5142813"/>
              <a:gd name="connsiteY2351" fmla="*/ 1998244 h 5469581"/>
              <a:gd name="connsiteX2352" fmla="*/ 5062672 w 5142813"/>
              <a:gd name="connsiteY2352" fmla="*/ 1999535 h 5469581"/>
              <a:gd name="connsiteX2353" fmla="*/ 5037176 w 5142813"/>
              <a:gd name="connsiteY2353" fmla="*/ 2000472 h 5469581"/>
              <a:gd name="connsiteX2354" fmla="*/ 4887841 w 5142813"/>
              <a:gd name="connsiteY2354" fmla="*/ 1982047 h 5469581"/>
              <a:gd name="connsiteX2355" fmla="*/ 4857560 w 5142813"/>
              <a:gd name="connsiteY2355" fmla="*/ 1978301 h 5469581"/>
              <a:gd name="connsiteX2356" fmla="*/ 4853090 w 5142813"/>
              <a:gd name="connsiteY2356" fmla="*/ 1978036 h 5469581"/>
              <a:gd name="connsiteX2357" fmla="*/ 4851562 w 5142813"/>
              <a:gd name="connsiteY2357" fmla="*/ 1978680 h 5469581"/>
              <a:gd name="connsiteX2358" fmla="*/ 4850857 w 5142813"/>
              <a:gd name="connsiteY2358" fmla="*/ 1983288 h 5469581"/>
              <a:gd name="connsiteX2359" fmla="*/ 4898523 w 5142813"/>
              <a:gd name="connsiteY2359" fmla="*/ 1989752 h 5469581"/>
              <a:gd name="connsiteX2360" fmla="*/ 4959043 w 5142813"/>
              <a:gd name="connsiteY2360" fmla="*/ 1997165 h 5469581"/>
              <a:gd name="connsiteX2361" fmla="*/ 5005103 w 5142813"/>
              <a:gd name="connsiteY2361" fmla="*/ 2002700 h 5469581"/>
              <a:gd name="connsiteX2362" fmla="*/ 4977821 w 5142813"/>
              <a:gd name="connsiteY2362" fmla="*/ 2003018 h 5469581"/>
              <a:gd name="connsiteX2363" fmla="*/ 4942932 w 5142813"/>
              <a:gd name="connsiteY2363" fmla="*/ 1999739 h 5469581"/>
              <a:gd name="connsiteX2364" fmla="*/ 4944921 w 5142813"/>
              <a:gd name="connsiteY2364" fmla="*/ 2000663 h 5469581"/>
              <a:gd name="connsiteX2365" fmla="*/ 4941250 w 5142813"/>
              <a:gd name="connsiteY2365" fmla="*/ 2005212 h 5469581"/>
              <a:gd name="connsiteX2366" fmla="*/ 4931954 w 5142813"/>
              <a:gd name="connsiteY2366" fmla="*/ 2006695 h 5469581"/>
              <a:gd name="connsiteX2367" fmla="*/ 4862948 w 5142813"/>
              <a:gd name="connsiteY2367" fmla="*/ 2001546 h 5469581"/>
              <a:gd name="connsiteX2368" fmla="*/ 4760588 w 5142813"/>
              <a:gd name="connsiteY2368" fmla="*/ 1999952 h 5469581"/>
              <a:gd name="connsiteX2369" fmla="*/ 4759572 w 5142813"/>
              <a:gd name="connsiteY2369" fmla="*/ 2000429 h 5469581"/>
              <a:gd name="connsiteX2370" fmla="*/ 4787537 w 5142813"/>
              <a:gd name="connsiteY2370" fmla="*/ 2002748 h 5469581"/>
              <a:gd name="connsiteX2371" fmla="*/ 4868592 w 5142813"/>
              <a:gd name="connsiteY2371" fmla="*/ 2013237 h 5469581"/>
              <a:gd name="connsiteX2372" fmla="*/ 4764979 w 5142813"/>
              <a:gd name="connsiteY2372" fmla="*/ 2004290 h 5469581"/>
              <a:gd name="connsiteX2373" fmla="*/ 4751910 w 5142813"/>
              <a:gd name="connsiteY2373" fmla="*/ 2004018 h 5469581"/>
              <a:gd name="connsiteX2374" fmla="*/ 4745455 w 5142813"/>
              <a:gd name="connsiteY2374" fmla="*/ 2007042 h 5469581"/>
              <a:gd name="connsiteX2375" fmla="*/ 4808893 w 5142813"/>
              <a:gd name="connsiteY2375" fmla="*/ 2016677 h 5469581"/>
              <a:gd name="connsiteX2376" fmla="*/ 4898151 w 5142813"/>
              <a:gd name="connsiteY2376" fmla="*/ 2025638 h 5469581"/>
              <a:gd name="connsiteX2377" fmla="*/ 4920705 w 5142813"/>
              <a:gd name="connsiteY2377" fmla="*/ 2028000 h 5469581"/>
              <a:gd name="connsiteX2378" fmla="*/ 4925224 w 5142813"/>
              <a:gd name="connsiteY2378" fmla="*/ 2031522 h 5469581"/>
              <a:gd name="connsiteX2379" fmla="*/ 4895443 w 5142813"/>
              <a:gd name="connsiteY2379" fmla="*/ 2029864 h 5469581"/>
              <a:gd name="connsiteX2380" fmla="*/ 4890044 w 5142813"/>
              <a:gd name="connsiteY2380" fmla="*/ 2028956 h 5469581"/>
              <a:gd name="connsiteX2381" fmla="*/ 4898417 w 5142813"/>
              <a:gd name="connsiteY2381" fmla="*/ 2030817 h 5469581"/>
              <a:gd name="connsiteX2382" fmla="*/ 4889567 w 5142813"/>
              <a:gd name="connsiteY2382" fmla="*/ 2033675 h 5469581"/>
              <a:gd name="connsiteX2383" fmla="*/ 4779310 w 5142813"/>
              <a:gd name="connsiteY2383" fmla="*/ 2027419 h 5469581"/>
              <a:gd name="connsiteX2384" fmla="*/ 4760019 w 5142813"/>
              <a:gd name="connsiteY2384" fmla="*/ 2029416 h 5469581"/>
              <a:gd name="connsiteX2385" fmla="*/ 4852141 w 5142813"/>
              <a:gd name="connsiteY2385" fmla="*/ 2038506 h 5469581"/>
              <a:gd name="connsiteX2386" fmla="*/ 4889322 w 5142813"/>
              <a:gd name="connsiteY2386" fmla="*/ 2041752 h 5469581"/>
              <a:gd name="connsiteX2387" fmla="*/ 4872839 w 5142813"/>
              <a:gd name="connsiteY2387" fmla="*/ 2046386 h 5469581"/>
              <a:gd name="connsiteX2388" fmla="*/ 4898290 w 5142813"/>
              <a:gd name="connsiteY2388" fmla="*/ 2048946 h 5469581"/>
              <a:gd name="connsiteX2389" fmla="*/ 4922611 w 5142813"/>
              <a:gd name="connsiteY2389" fmla="*/ 2045198 h 5469581"/>
              <a:gd name="connsiteX2390" fmla="*/ 4939464 w 5142813"/>
              <a:gd name="connsiteY2390" fmla="*/ 2047036 h 5469581"/>
              <a:gd name="connsiteX2391" fmla="*/ 4941498 w 5142813"/>
              <a:gd name="connsiteY2391" fmla="*/ 2047251 h 5469581"/>
              <a:gd name="connsiteX2392" fmla="*/ 4931849 w 5142813"/>
              <a:gd name="connsiteY2392" fmla="*/ 2049324 h 5469581"/>
              <a:gd name="connsiteX2393" fmla="*/ 4893495 w 5142813"/>
              <a:gd name="connsiteY2393" fmla="*/ 2056155 h 5469581"/>
              <a:gd name="connsiteX2394" fmla="*/ 4848533 w 5142813"/>
              <a:gd name="connsiteY2394" fmla="*/ 2061369 h 5469581"/>
              <a:gd name="connsiteX2395" fmla="*/ 4830767 w 5142813"/>
              <a:gd name="connsiteY2395" fmla="*/ 2064109 h 5469581"/>
              <a:gd name="connsiteX2396" fmla="*/ 4802945 w 5142813"/>
              <a:gd name="connsiteY2396" fmla="*/ 2068401 h 5469581"/>
              <a:gd name="connsiteX2397" fmla="*/ 4831249 w 5142813"/>
              <a:gd name="connsiteY2397" fmla="*/ 2069416 h 5469581"/>
              <a:gd name="connsiteX2398" fmla="*/ 4873712 w 5142813"/>
              <a:gd name="connsiteY2398" fmla="*/ 2065282 h 5469581"/>
              <a:gd name="connsiteX2399" fmla="*/ 4889193 w 5142813"/>
              <a:gd name="connsiteY2399" fmla="*/ 2068692 h 5469581"/>
              <a:gd name="connsiteX2400" fmla="*/ 4905149 w 5142813"/>
              <a:gd name="connsiteY2400" fmla="*/ 2063941 h 5469581"/>
              <a:gd name="connsiteX2401" fmla="*/ 4920990 w 5142813"/>
              <a:gd name="connsiteY2401" fmla="*/ 2067431 h 5469581"/>
              <a:gd name="connsiteX2402" fmla="*/ 4961763 w 5142813"/>
              <a:gd name="connsiteY2402" fmla="*/ 2060316 h 5469581"/>
              <a:gd name="connsiteX2403" fmla="*/ 4941623 w 5142813"/>
              <a:gd name="connsiteY2403" fmla="*/ 2069364 h 5469581"/>
              <a:gd name="connsiteX2404" fmla="*/ 4913673 w 5142813"/>
              <a:gd name="connsiteY2404" fmla="*/ 2074083 h 5469581"/>
              <a:gd name="connsiteX2405" fmla="*/ 4903724 w 5142813"/>
              <a:gd name="connsiteY2405" fmla="*/ 2082768 h 5469581"/>
              <a:gd name="connsiteX2406" fmla="*/ 4867341 w 5142813"/>
              <a:gd name="connsiteY2406" fmla="*/ 2089219 h 5469581"/>
              <a:gd name="connsiteX2407" fmla="*/ 4851760 w 5142813"/>
              <a:gd name="connsiteY2407" fmla="*/ 2090231 h 5469581"/>
              <a:gd name="connsiteX2408" fmla="*/ 4857620 w 5142813"/>
              <a:gd name="connsiteY2408" fmla="*/ 2090951 h 5469581"/>
              <a:gd name="connsiteX2409" fmla="*/ 4927488 w 5142813"/>
              <a:gd name="connsiteY2409" fmla="*/ 2082346 h 5469581"/>
              <a:gd name="connsiteX2410" fmla="*/ 4956153 w 5142813"/>
              <a:gd name="connsiteY2410" fmla="*/ 2083440 h 5469581"/>
              <a:gd name="connsiteX2411" fmla="*/ 4985429 w 5142813"/>
              <a:gd name="connsiteY2411" fmla="*/ 2081624 h 5469581"/>
              <a:gd name="connsiteX2412" fmla="*/ 4993120 w 5142813"/>
              <a:gd name="connsiteY2412" fmla="*/ 2094191 h 5469581"/>
              <a:gd name="connsiteX2413" fmla="*/ 5056692 w 5142813"/>
              <a:gd name="connsiteY2413" fmla="*/ 2083832 h 5469581"/>
              <a:gd name="connsiteX2414" fmla="*/ 5081159 w 5142813"/>
              <a:gd name="connsiteY2414" fmla="*/ 2079906 h 5469581"/>
              <a:gd name="connsiteX2415" fmla="*/ 5083889 w 5142813"/>
              <a:gd name="connsiteY2415" fmla="*/ 2081031 h 5469581"/>
              <a:gd name="connsiteX2416" fmla="*/ 5092018 w 5142813"/>
              <a:gd name="connsiteY2416" fmla="*/ 2083545 h 5469581"/>
              <a:gd name="connsiteX2417" fmla="*/ 5084200 w 5142813"/>
              <a:gd name="connsiteY2417" fmla="*/ 2085054 h 5469581"/>
              <a:gd name="connsiteX2418" fmla="*/ 4966855 w 5142813"/>
              <a:gd name="connsiteY2418" fmla="*/ 2107547 h 5469581"/>
              <a:gd name="connsiteX2419" fmla="*/ 4920927 w 5142813"/>
              <a:gd name="connsiteY2419" fmla="*/ 2116138 h 5469581"/>
              <a:gd name="connsiteX2420" fmla="*/ 4909350 w 5142813"/>
              <a:gd name="connsiteY2420" fmla="*/ 2117838 h 5469581"/>
              <a:gd name="connsiteX2421" fmla="*/ 4917320 w 5142813"/>
              <a:gd name="connsiteY2421" fmla="*/ 2120022 h 5469581"/>
              <a:gd name="connsiteX2422" fmla="*/ 4925311 w 5142813"/>
              <a:gd name="connsiteY2422" fmla="*/ 2127425 h 5469581"/>
              <a:gd name="connsiteX2423" fmla="*/ 4877093 w 5142813"/>
              <a:gd name="connsiteY2423" fmla="*/ 2131673 h 5469581"/>
              <a:gd name="connsiteX2424" fmla="*/ 4862810 w 5142813"/>
              <a:gd name="connsiteY2424" fmla="*/ 2133129 h 5469581"/>
              <a:gd name="connsiteX2425" fmla="*/ 4857784 w 5142813"/>
              <a:gd name="connsiteY2425" fmla="*/ 2137247 h 5469581"/>
              <a:gd name="connsiteX2426" fmla="*/ 4853551 w 5142813"/>
              <a:gd name="connsiteY2426" fmla="*/ 2144363 h 5469581"/>
              <a:gd name="connsiteX2427" fmla="*/ 4926955 w 5142813"/>
              <a:gd name="connsiteY2427" fmla="*/ 2133561 h 5469581"/>
              <a:gd name="connsiteX2428" fmla="*/ 4978056 w 5142813"/>
              <a:gd name="connsiteY2428" fmla="*/ 2131329 h 5469581"/>
              <a:gd name="connsiteX2429" fmla="*/ 4988384 w 5142813"/>
              <a:gd name="connsiteY2429" fmla="*/ 2136214 h 5469581"/>
              <a:gd name="connsiteX2430" fmla="*/ 5044143 w 5142813"/>
              <a:gd name="connsiteY2430" fmla="*/ 2127179 h 5469581"/>
              <a:gd name="connsiteX2431" fmla="*/ 5030012 w 5142813"/>
              <a:gd name="connsiteY2431" fmla="*/ 2134507 h 5469581"/>
              <a:gd name="connsiteX2432" fmla="*/ 5030620 w 5142813"/>
              <a:gd name="connsiteY2432" fmla="*/ 2133250 h 5469581"/>
              <a:gd name="connsiteX2433" fmla="*/ 5033004 w 5142813"/>
              <a:gd name="connsiteY2433" fmla="*/ 2132557 h 5469581"/>
              <a:gd name="connsiteX2434" fmla="*/ 5031012 w 5142813"/>
              <a:gd name="connsiteY2434" fmla="*/ 2132443 h 5469581"/>
              <a:gd name="connsiteX2435" fmla="*/ 5030620 w 5142813"/>
              <a:gd name="connsiteY2435" fmla="*/ 2133250 h 5469581"/>
              <a:gd name="connsiteX2436" fmla="*/ 5026237 w 5142813"/>
              <a:gd name="connsiteY2436" fmla="*/ 2134529 h 5469581"/>
              <a:gd name="connsiteX2437" fmla="*/ 5023273 w 5142813"/>
              <a:gd name="connsiteY2437" fmla="*/ 2134544 h 5469581"/>
              <a:gd name="connsiteX2438" fmla="*/ 5020042 w 5142813"/>
              <a:gd name="connsiteY2438" fmla="*/ 2135356 h 5469581"/>
              <a:gd name="connsiteX2439" fmla="*/ 5011892 w 5142813"/>
              <a:gd name="connsiteY2439" fmla="*/ 2144436 h 5469581"/>
              <a:gd name="connsiteX2440" fmla="*/ 4958293 w 5142813"/>
              <a:gd name="connsiteY2440" fmla="*/ 2153946 h 5469581"/>
              <a:gd name="connsiteX2441" fmla="*/ 4951335 w 5142813"/>
              <a:gd name="connsiteY2441" fmla="*/ 2160680 h 5469581"/>
              <a:gd name="connsiteX2442" fmla="*/ 4887766 w 5142813"/>
              <a:gd name="connsiteY2442" fmla="*/ 2171038 h 5469581"/>
              <a:gd name="connsiteX2443" fmla="*/ 4823006 w 5142813"/>
              <a:gd name="connsiteY2443" fmla="*/ 2178090 h 5469581"/>
              <a:gd name="connsiteX2444" fmla="*/ 4819087 w 5142813"/>
              <a:gd name="connsiteY2444" fmla="*/ 2180645 h 5469581"/>
              <a:gd name="connsiteX2445" fmla="*/ 4822318 w 5142813"/>
              <a:gd name="connsiteY2445" fmla="*/ 2180967 h 5469581"/>
              <a:gd name="connsiteX2446" fmla="*/ 4839650 w 5142813"/>
              <a:gd name="connsiteY2446" fmla="*/ 2182793 h 5469581"/>
              <a:gd name="connsiteX2447" fmla="*/ 4845730 w 5142813"/>
              <a:gd name="connsiteY2447" fmla="*/ 2182117 h 5469581"/>
              <a:gd name="connsiteX2448" fmla="*/ 4878428 w 5142813"/>
              <a:gd name="connsiteY2448" fmla="*/ 2176812 h 5469581"/>
              <a:gd name="connsiteX2449" fmla="*/ 5036469 w 5142813"/>
              <a:gd name="connsiteY2449" fmla="*/ 2156319 h 5469581"/>
              <a:gd name="connsiteX2450" fmla="*/ 5116621 w 5142813"/>
              <a:gd name="connsiteY2450" fmla="*/ 2141880 h 5469581"/>
              <a:gd name="connsiteX2451" fmla="*/ 5122137 w 5142813"/>
              <a:gd name="connsiteY2451" fmla="*/ 2143333 h 5469581"/>
              <a:gd name="connsiteX2452" fmla="*/ 5135260 w 5142813"/>
              <a:gd name="connsiteY2452" fmla="*/ 2145969 h 5469581"/>
              <a:gd name="connsiteX2453" fmla="*/ 5110293 w 5142813"/>
              <a:gd name="connsiteY2453" fmla="*/ 2152189 h 5469581"/>
              <a:gd name="connsiteX2454" fmla="*/ 5134994 w 5142813"/>
              <a:gd name="connsiteY2454" fmla="*/ 2149736 h 5469581"/>
              <a:gd name="connsiteX2455" fmla="*/ 5134293 w 5142813"/>
              <a:gd name="connsiteY2455" fmla="*/ 2155600 h 5469581"/>
              <a:gd name="connsiteX2456" fmla="*/ 5130846 w 5142813"/>
              <a:gd name="connsiteY2456" fmla="*/ 2153582 h 5469581"/>
              <a:gd name="connsiteX2457" fmla="*/ 5134293 w 5142813"/>
              <a:gd name="connsiteY2457" fmla="*/ 2155600 h 5469581"/>
              <a:gd name="connsiteX2458" fmla="*/ 5142813 w 5142813"/>
              <a:gd name="connsiteY2458" fmla="*/ 2156668 h 5469581"/>
              <a:gd name="connsiteX2459" fmla="*/ 5119199 w 5142813"/>
              <a:gd name="connsiteY2459" fmla="*/ 2161850 h 5469581"/>
              <a:gd name="connsiteX2460" fmla="*/ 5111690 w 5142813"/>
              <a:gd name="connsiteY2460" fmla="*/ 2162326 h 5469581"/>
              <a:gd name="connsiteX2461" fmla="*/ 5108128 w 5142813"/>
              <a:gd name="connsiteY2461" fmla="*/ 2161720 h 5469581"/>
              <a:gd name="connsiteX2462" fmla="*/ 5109025 w 5142813"/>
              <a:gd name="connsiteY2462" fmla="*/ 2164084 h 5469581"/>
              <a:gd name="connsiteX2463" fmla="*/ 5077429 w 5142813"/>
              <a:gd name="connsiteY2463" fmla="*/ 2171016 h 5469581"/>
              <a:gd name="connsiteX2464" fmla="*/ 5067809 w 5142813"/>
              <a:gd name="connsiteY2464" fmla="*/ 2170290 h 5469581"/>
              <a:gd name="connsiteX2465" fmla="*/ 5045911 w 5142813"/>
              <a:gd name="connsiteY2465" fmla="*/ 2167737 h 5469581"/>
              <a:gd name="connsiteX2466" fmla="*/ 5019087 w 5142813"/>
              <a:gd name="connsiteY2466" fmla="*/ 2167894 h 5469581"/>
              <a:gd name="connsiteX2467" fmla="*/ 5064688 w 5142813"/>
              <a:gd name="connsiteY2467" fmla="*/ 2173590 h 5469581"/>
              <a:gd name="connsiteX2468" fmla="*/ 5065187 w 5142813"/>
              <a:gd name="connsiteY2468" fmla="*/ 2173703 h 5469581"/>
              <a:gd name="connsiteX2469" fmla="*/ 5056574 w 5142813"/>
              <a:gd name="connsiteY2469" fmla="*/ 2175592 h 5469581"/>
              <a:gd name="connsiteX2470" fmla="*/ 4905803 w 5142813"/>
              <a:gd name="connsiteY2470" fmla="*/ 2201981 h 5469581"/>
              <a:gd name="connsiteX2471" fmla="*/ 4924566 w 5142813"/>
              <a:gd name="connsiteY2471" fmla="*/ 2202200 h 5469581"/>
              <a:gd name="connsiteX2472" fmla="*/ 4916980 w 5142813"/>
              <a:gd name="connsiteY2472" fmla="*/ 2206396 h 5469581"/>
              <a:gd name="connsiteX2473" fmla="*/ 4896073 w 5142813"/>
              <a:gd name="connsiteY2473" fmla="*/ 2205017 h 5469581"/>
              <a:gd name="connsiteX2474" fmla="*/ 4894849 w 5142813"/>
              <a:gd name="connsiteY2474" fmla="*/ 2207434 h 5469581"/>
              <a:gd name="connsiteX2475" fmla="*/ 4905007 w 5142813"/>
              <a:gd name="connsiteY2475" fmla="*/ 2209130 h 5469581"/>
              <a:gd name="connsiteX2476" fmla="*/ 4902770 w 5142813"/>
              <a:gd name="connsiteY2476" fmla="*/ 2209585 h 5469581"/>
              <a:gd name="connsiteX2477" fmla="*/ 4892788 w 5142813"/>
              <a:gd name="connsiteY2477" fmla="*/ 2211496 h 5469581"/>
              <a:gd name="connsiteX2478" fmla="*/ 4889207 w 5142813"/>
              <a:gd name="connsiteY2478" fmla="*/ 2218560 h 5469581"/>
              <a:gd name="connsiteX2479" fmla="*/ 4888001 w 5142813"/>
              <a:gd name="connsiteY2479" fmla="*/ 2221087 h 5469581"/>
              <a:gd name="connsiteX2480" fmla="*/ 4890314 w 5142813"/>
              <a:gd name="connsiteY2480" fmla="*/ 2221026 h 5469581"/>
              <a:gd name="connsiteX2481" fmla="*/ 4926951 w 5142813"/>
              <a:gd name="connsiteY2481" fmla="*/ 2217079 h 5469581"/>
              <a:gd name="connsiteX2482" fmla="*/ 4921324 w 5142813"/>
              <a:gd name="connsiteY2482" fmla="*/ 2226714 h 5469581"/>
              <a:gd name="connsiteX2483" fmla="*/ 4930323 w 5142813"/>
              <a:gd name="connsiteY2483" fmla="*/ 2228696 h 5469581"/>
              <a:gd name="connsiteX2484" fmla="*/ 4891710 w 5142813"/>
              <a:gd name="connsiteY2484" fmla="*/ 2236286 h 5469581"/>
              <a:gd name="connsiteX2485" fmla="*/ 4880563 w 5142813"/>
              <a:gd name="connsiteY2485" fmla="*/ 2236675 h 5469581"/>
              <a:gd name="connsiteX2486" fmla="*/ 4879934 w 5142813"/>
              <a:gd name="connsiteY2486" fmla="*/ 2237992 h 5469581"/>
              <a:gd name="connsiteX2487" fmla="*/ 4876518 w 5142813"/>
              <a:gd name="connsiteY2487" fmla="*/ 2245320 h 5469581"/>
              <a:gd name="connsiteX2488" fmla="*/ 4866072 w 5142813"/>
              <a:gd name="connsiteY2488" fmla="*/ 2245714 h 5469581"/>
              <a:gd name="connsiteX2489" fmla="*/ 4850591 w 5142813"/>
              <a:gd name="connsiteY2489" fmla="*/ 2243627 h 5469581"/>
              <a:gd name="connsiteX2490" fmla="*/ 4850492 w 5142813"/>
              <a:gd name="connsiteY2490" fmla="*/ 2243847 h 5469581"/>
              <a:gd name="connsiteX2491" fmla="*/ 4846972 w 5142813"/>
              <a:gd name="connsiteY2491" fmla="*/ 2248185 h 5469581"/>
              <a:gd name="connsiteX2492" fmla="*/ 4824638 w 5142813"/>
              <a:gd name="connsiteY2492" fmla="*/ 2252617 h 5469581"/>
              <a:gd name="connsiteX2493" fmla="*/ 4818565 w 5142813"/>
              <a:gd name="connsiteY2493" fmla="*/ 2253651 h 5469581"/>
              <a:gd name="connsiteX2494" fmla="*/ 4816068 w 5142813"/>
              <a:gd name="connsiteY2494" fmla="*/ 2261640 h 5469581"/>
              <a:gd name="connsiteX2495" fmla="*/ 4821721 w 5142813"/>
              <a:gd name="connsiteY2495" fmla="*/ 2261083 h 5469581"/>
              <a:gd name="connsiteX2496" fmla="*/ 4837991 w 5142813"/>
              <a:gd name="connsiteY2496" fmla="*/ 2259690 h 5469581"/>
              <a:gd name="connsiteX2497" fmla="*/ 4887764 w 5142813"/>
              <a:gd name="connsiteY2497" fmla="*/ 2254558 h 5469581"/>
              <a:gd name="connsiteX2498" fmla="*/ 4985646 w 5142813"/>
              <a:gd name="connsiteY2498" fmla="*/ 2249147 h 5469581"/>
              <a:gd name="connsiteX2499" fmla="*/ 4892106 w 5142813"/>
              <a:gd name="connsiteY2499" fmla="*/ 2263344 h 5469581"/>
              <a:gd name="connsiteX2500" fmla="*/ 4847840 w 5142813"/>
              <a:gd name="connsiteY2500" fmla="*/ 2272735 h 5469581"/>
              <a:gd name="connsiteX2501" fmla="*/ 4837893 w 5142813"/>
              <a:gd name="connsiteY2501" fmla="*/ 2281419 h 5469581"/>
              <a:gd name="connsiteX2502" fmla="*/ 4793409 w 5142813"/>
              <a:gd name="connsiteY2502" fmla="*/ 2284673 h 5469581"/>
              <a:gd name="connsiteX2503" fmla="*/ 4794341 w 5142813"/>
              <a:gd name="connsiteY2503" fmla="*/ 2286984 h 5469581"/>
              <a:gd name="connsiteX2504" fmla="*/ 4794150 w 5142813"/>
              <a:gd name="connsiteY2504" fmla="*/ 2290494 h 5469581"/>
              <a:gd name="connsiteX2505" fmla="*/ 4803649 w 5142813"/>
              <a:gd name="connsiteY2505" fmla="*/ 2290868 h 5469581"/>
              <a:gd name="connsiteX2506" fmla="*/ 4825580 w 5142813"/>
              <a:gd name="connsiteY2506" fmla="*/ 2298012 h 5469581"/>
              <a:gd name="connsiteX2507" fmla="*/ 4826911 w 5142813"/>
              <a:gd name="connsiteY2507" fmla="*/ 2298833 h 5469581"/>
              <a:gd name="connsiteX2508" fmla="*/ 4798807 w 5142813"/>
              <a:gd name="connsiteY2508" fmla="*/ 2298107 h 5469581"/>
              <a:gd name="connsiteX2509" fmla="*/ 4817122 w 5142813"/>
              <a:gd name="connsiteY2509" fmla="*/ 2301390 h 5469581"/>
              <a:gd name="connsiteX2510" fmla="*/ 4829940 w 5142813"/>
              <a:gd name="connsiteY2510" fmla="*/ 2303848 h 5469581"/>
              <a:gd name="connsiteX2511" fmla="*/ 4855078 w 5142813"/>
              <a:gd name="connsiteY2511" fmla="*/ 2301298 h 5469581"/>
              <a:gd name="connsiteX2512" fmla="*/ 4801834 w 5142813"/>
              <a:gd name="connsiteY2512" fmla="*/ 2316543 h 5469581"/>
              <a:gd name="connsiteX2513" fmla="*/ 4827643 w 5142813"/>
              <a:gd name="connsiteY2513" fmla="*/ 2324837 h 5469581"/>
              <a:gd name="connsiteX2514" fmla="*/ 4808438 w 5142813"/>
              <a:gd name="connsiteY2514" fmla="*/ 2328328 h 5469581"/>
              <a:gd name="connsiteX2515" fmla="*/ 4797383 w 5142813"/>
              <a:gd name="connsiteY2515" fmla="*/ 2329370 h 5469581"/>
              <a:gd name="connsiteX2516" fmla="*/ 4799073 w 5142813"/>
              <a:gd name="connsiteY2516" fmla="*/ 2329588 h 5469581"/>
              <a:gd name="connsiteX2517" fmla="*/ 4836873 w 5142813"/>
              <a:gd name="connsiteY2517" fmla="*/ 2335555 h 5469581"/>
              <a:gd name="connsiteX2518" fmla="*/ 4859539 w 5142813"/>
              <a:gd name="connsiteY2518" fmla="*/ 2338825 h 5469581"/>
              <a:gd name="connsiteX2519" fmla="*/ 4865810 w 5142813"/>
              <a:gd name="connsiteY2519" fmla="*/ 2340025 h 5469581"/>
              <a:gd name="connsiteX2520" fmla="*/ 4877459 w 5142813"/>
              <a:gd name="connsiteY2520" fmla="*/ 2341028 h 5469581"/>
              <a:gd name="connsiteX2521" fmla="*/ 4874815 w 5142813"/>
              <a:gd name="connsiteY2521" fmla="*/ 2343388 h 5469581"/>
              <a:gd name="connsiteX2522" fmla="*/ 4873082 w 5142813"/>
              <a:gd name="connsiteY2522" fmla="*/ 2344074 h 5469581"/>
              <a:gd name="connsiteX2523" fmla="*/ 4867579 w 5142813"/>
              <a:gd name="connsiteY2523" fmla="*/ 2343726 h 5469581"/>
              <a:gd name="connsiteX2524" fmla="*/ 4847955 w 5142813"/>
              <a:gd name="connsiteY2524" fmla="*/ 2345800 h 5469581"/>
              <a:gd name="connsiteX2525" fmla="*/ 4832160 w 5142813"/>
              <a:gd name="connsiteY2525" fmla="*/ 2348892 h 5469581"/>
              <a:gd name="connsiteX2526" fmla="*/ 4853231 w 5142813"/>
              <a:gd name="connsiteY2526" fmla="*/ 2352981 h 5469581"/>
              <a:gd name="connsiteX2527" fmla="*/ 4849115 w 5142813"/>
              <a:gd name="connsiteY2527" fmla="*/ 2352981 h 5469581"/>
              <a:gd name="connsiteX2528" fmla="*/ 4899516 w 5142813"/>
              <a:gd name="connsiteY2528" fmla="*/ 2359161 h 5469581"/>
              <a:gd name="connsiteX2529" fmla="*/ 4964102 w 5142813"/>
              <a:gd name="connsiteY2529" fmla="*/ 2368473 h 5469581"/>
              <a:gd name="connsiteX2530" fmla="*/ 4887966 w 5142813"/>
              <a:gd name="connsiteY2530" fmla="*/ 2360759 h 5469581"/>
              <a:gd name="connsiteX2531" fmla="*/ 4862312 w 5142813"/>
              <a:gd name="connsiteY2531" fmla="*/ 2359027 h 5469581"/>
              <a:gd name="connsiteX2532" fmla="*/ 4864067 w 5142813"/>
              <a:gd name="connsiteY2532" fmla="*/ 2361966 h 5469581"/>
              <a:gd name="connsiteX2533" fmla="*/ 4865069 w 5142813"/>
              <a:gd name="connsiteY2533" fmla="*/ 2362338 h 5469581"/>
              <a:gd name="connsiteX2534" fmla="*/ 4873111 w 5142813"/>
              <a:gd name="connsiteY2534" fmla="*/ 2363184 h 5469581"/>
              <a:gd name="connsiteX2535" fmla="*/ 4869686 w 5142813"/>
              <a:gd name="connsiteY2535" fmla="*/ 2363676 h 5469581"/>
              <a:gd name="connsiteX2536" fmla="*/ 4868938 w 5142813"/>
              <a:gd name="connsiteY2536" fmla="*/ 2363773 h 5469581"/>
              <a:gd name="connsiteX2537" fmla="*/ 4870714 w 5142813"/>
              <a:gd name="connsiteY2537" fmla="*/ 2364431 h 5469581"/>
              <a:gd name="connsiteX2538" fmla="*/ 4884273 w 5142813"/>
              <a:gd name="connsiteY2538" fmla="*/ 2366746 h 5469581"/>
              <a:gd name="connsiteX2539" fmla="*/ 5054013 w 5142813"/>
              <a:gd name="connsiteY2539" fmla="*/ 2388976 h 5469581"/>
              <a:gd name="connsiteX2540" fmla="*/ 4895943 w 5142813"/>
              <a:gd name="connsiteY2540" fmla="*/ 2373583 h 5469581"/>
              <a:gd name="connsiteX2541" fmla="*/ 4884025 w 5142813"/>
              <a:gd name="connsiteY2541" fmla="*/ 2374751 h 5469581"/>
              <a:gd name="connsiteX2542" fmla="*/ 4894777 w 5142813"/>
              <a:gd name="connsiteY2542" fmla="*/ 2375474 h 5469581"/>
              <a:gd name="connsiteX2543" fmla="*/ 4981895 w 5142813"/>
              <a:gd name="connsiteY2543" fmla="*/ 2387263 h 5469581"/>
              <a:gd name="connsiteX2544" fmla="*/ 5037554 w 5142813"/>
              <a:gd name="connsiteY2544" fmla="*/ 2396075 h 5469581"/>
              <a:gd name="connsiteX2545" fmla="*/ 5029506 w 5142813"/>
              <a:gd name="connsiteY2545" fmla="*/ 2397124 h 5469581"/>
              <a:gd name="connsiteX2546" fmla="*/ 5029157 w 5142813"/>
              <a:gd name="connsiteY2546" fmla="*/ 2397207 h 5469581"/>
              <a:gd name="connsiteX2547" fmla="*/ 5026681 w 5142813"/>
              <a:gd name="connsiteY2547" fmla="*/ 2396984 h 5469581"/>
              <a:gd name="connsiteX2548" fmla="*/ 4987286 w 5142813"/>
              <a:gd name="connsiteY2548" fmla="*/ 2392352 h 5469581"/>
              <a:gd name="connsiteX2549" fmla="*/ 5013596 w 5142813"/>
              <a:gd name="connsiteY2549" fmla="*/ 2400043 h 5469581"/>
              <a:gd name="connsiteX2550" fmla="*/ 5016421 w 5142813"/>
              <a:gd name="connsiteY2550" fmla="*/ 2400319 h 5469581"/>
              <a:gd name="connsiteX2551" fmla="*/ 5013905 w 5142813"/>
              <a:gd name="connsiteY2551" fmla="*/ 2403645 h 5469581"/>
              <a:gd name="connsiteX2552" fmla="*/ 5023446 w 5142813"/>
              <a:gd name="connsiteY2552" fmla="*/ 2403769 h 5469581"/>
              <a:gd name="connsiteX2553" fmla="*/ 5034881 w 5142813"/>
              <a:gd name="connsiteY2553" fmla="*/ 2402502 h 5469581"/>
              <a:gd name="connsiteX2554" fmla="*/ 5042700 w 5142813"/>
              <a:gd name="connsiteY2554" fmla="*/ 2403797 h 5469581"/>
              <a:gd name="connsiteX2555" fmla="*/ 5017204 w 5142813"/>
              <a:gd name="connsiteY2555" fmla="*/ 2404731 h 5469581"/>
              <a:gd name="connsiteX2556" fmla="*/ 4867870 w 5142813"/>
              <a:gd name="connsiteY2556" fmla="*/ 2386305 h 5469581"/>
              <a:gd name="connsiteX2557" fmla="*/ 4847883 w 5142813"/>
              <a:gd name="connsiteY2557" fmla="*/ 2383758 h 5469581"/>
              <a:gd name="connsiteX2558" fmla="*/ 4839976 w 5142813"/>
              <a:gd name="connsiteY2558" fmla="*/ 2382837 h 5469581"/>
              <a:gd name="connsiteX2559" fmla="*/ 4840409 w 5142813"/>
              <a:gd name="connsiteY2559" fmla="*/ 2383273 h 5469581"/>
              <a:gd name="connsiteX2560" fmla="*/ 4844471 w 5142813"/>
              <a:gd name="connsiteY2560" fmla="*/ 2387764 h 5469581"/>
              <a:gd name="connsiteX2561" fmla="*/ 4845250 w 5142813"/>
              <a:gd name="connsiteY2561" fmla="*/ 2389495 h 5469581"/>
              <a:gd name="connsiteX2562" fmla="*/ 4878552 w 5142813"/>
              <a:gd name="connsiteY2562" fmla="*/ 2394011 h 5469581"/>
              <a:gd name="connsiteX2563" fmla="*/ 4939073 w 5142813"/>
              <a:gd name="connsiteY2563" fmla="*/ 2401424 h 5469581"/>
              <a:gd name="connsiteX2564" fmla="*/ 4985131 w 5142813"/>
              <a:gd name="connsiteY2564" fmla="*/ 2406961 h 5469581"/>
              <a:gd name="connsiteX2565" fmla="*/ 4971301 w 5142813"/>
              <a:gd name="connsiteY2565" fmla="*/ 2410064 h 5469581"/>
              <a:gd name="connsiteX2566" fmla="*/ 4968615 w 5142813"/>
              <a:gd name="connsiteY2566" fmla="*/ 2409561 h 5469581"/>
              <a:gd name="connsiteX2567" fmla="*/ 4964070 w 5142813"/>
              <a:gd name="connsiteY2567" fmla="*/ 2410834 h 5469581"/>
              <a:gd name="connsiteX2568" fmla="*/ 4935735 w 5142813"/>
              <a:gd name="connsiteY2568" fmla="*/ 2416069 h 5469581"/>
              <a:gd name="connsiteX2569" fmla="*/ 4909011 w 5142813"/>
              <a:gd name="connsiteY2569" fmla="*/ 2420602 h 5469581"/>
              <a:gd name="connsiteX2570" fmla="*/ 4905145 w 5142813"/>
              <a:gd name="connsiteY2570" fmla="*/ 2421407 h 5469581"/>
              <a:gd name="connsiteX2571" fmla="*/ 4875456 w 5142813"/>
              <a:gd name="connsiteY2571" fmla="*/ 2418649 h 5469581"/>
              <a:gd name="connsiteX2572" fmla="*/ 4911751 w 5142813"/>
              <a:gd name="connsiteY2572" fmla="*/ 2416007 h 5469581"/>
              <a:gd name="connsiteX2573" fmla="*/ 4954160 w 5142813"/>
              <a:gd name="connsiteY2573" fmla="*/ 2408095 h 5469581"/>
              <a:gd name="connsiteX2574" fmla="*/ 4959309 w 5142813"/>
              <a:gd name="connsiteY2574" fmla="*/ 2407661 h 5469581"/>
              <a:gd name="connsiteX2575" fmla="*/ 4959001 w 5142813"/>
              <a:gd name="connsiteY2575" fmla="*/ 2407586 h 5469581"/>
              <a:gd name="connsiteX2576" fmla="*/ 4957850 w 5142813"/>
              <a:gd name="connsiteY2576" fmla="*/ 2407278 h 5469581"/>
              <a:gd name="connsiteX2577" fmla="*/ 4856473 w 5142813"/>
              <a:gd name="connsiteY2577" fmla="*/ 2397590 h 5469581"/>
              <a:gd name="connsiteX2578" fmla="*/ 4836689 w 5142813"/>
              <a:gd name="connsiteY2578" fmla="*/ 2395312 h 5469581"/>
              <a:gd name="connsiteX2579" fmla="*/ 4828968 w 5142813"/>
              <a:gd name="connsiteY2579" fmla="*/ 2397336 h 5469581"/>
              <a:gd name="connsiteX2580" fmla="*/ 4826366 w 5142813"/>
              <a:gd name="connsiteY2580" fmla="*/ 2397906 h 5469581"/>
              <a:gd name="connsiteX2581" fmla="*/ 4832499 w 5142813"/>
              <a:gd name="connsiteY2581" fmla="*/ 2398863 h 5469581"/>
              <a:gd name="connsiteX2582" fmla="*/ 4843243 w 5142813"/>
              <a:gd name="connsiteY2582" fmla="*/ 2401047 h 5469581"/>
              <a:gd name="connsiteX2583" fmla="*/ 4838298 w 5142813"/>
              <a:gd name="connsiteY2583" fmla="*/ 2401044 h 5469581"/>
              <a:gd name="connsiteX2584" fmla="*/ 4846065 w 5142813"/>
              <a:gd name="connsiteY2584" fmla="*/ 2402376 h 5469581"/>
              <a:gd name="connsiteX2585" fmla="*/ 4843243 w 5142813"/>
              <a:gd name="connsiteY2585" fmla="*/ 2401047 h 5469581"/>
              <a:gd name="connsiteX2586" fmla="*/ 4848263 w 5142813"/>
              <a:gd name="connsiteY2586" fmla="*/ 2400449 h 5469581"/>
              <a:gd name="connsiteX2587" fmla="*/ 4853798 w 5142813"/>
              <a:gd name="connsiteY2587" fmla="*/ 2402084 h 5469581"/>
              <a:gd name="connsiteX2588" fmla="*/ 4850521 w 5142813"/>
              <a:gd name="connsiteY2588" fmla="*/ 2403140 h 5469581"/>
              <a:gd name="connsiteX2589" fmla="*/ 4881560 w 5142813"/>
              <a:gd name="connsiteY2589" fmla="*/ 2408555 h 5469581"/>
              <a:gd name="connsiteX2590" fmla="*/ 4882279 w 5142813"/>
              <a:gd name="connsiteY2590" fmla="*/ 2410835 h 5469581"/>
              <a:gd name="connsiteX2591" fmla="*/ 4870819 w 5142813"/>
              <a:gd name="connsiteY2591" fmla="*/ 2416569 h 5469581"/>
              <a:gd name="connsiteX2592" fmla="*/ 4854212 w 5142813"/>
              <a:gd name="connsiteY2592" fmla="*/ 2414538 h 5469581"/>
              <a:gd name="connsiteX2593" fmla="*/ 4836491 w 5142813"/>
              <a:gd name="connsiteY2593" fmla="*/ 2412306 h 5469581"/>
              <a:gd name="connsiteX2594" fmla="*/ 4834934 w 5142813"/>
              <a:gd name="connsiteY2594" fmla="*/ 2413232 h 5469581"/>
              <a:gd name="connsiteX2595" fmla="*/ 4830455 w 5142813"/>
              <a:gd name="connsiteY2595" fmla="*/ 2414503 h 5469581"/>
              <a:gd name="connsiteX2596" fmla="*/ 4825861 w 5142813"/>
              <a:gd name="connsiteY2596" fmla="*/ 2414081 h 5469581"/>
              <a:gd name="connsiteX2597" fmla="*/ 4848622 w 5142813"/>
              <a:gd name="connsiteY2597" fmla="*/ 2417496 h 5469581"/>
              <a:gd name="connsiteX2598" fmla="*/ 4745008 w 5142813"/>
              <a:gd name="connsiteY2598" fmla="*/ 2408548 h 5469581"/>
              <a:gd name="connsiteX2599" fmla="*/ 4735437 w 5142813"/>
              <a:gd name="connsiteY2599" fmla="*/ 2408350 h 5469581"/>
              <a:gd name="connsiteX2600" fmla="*/ 4739771 w 5142813"/>
              <a:gd name="connsiteY2600" fmla="*/ 2409194 h 5469581"/>
              <a:gd name="connsiteX2601" fmla="*/ 4753137 w 5142813"/>
              <a:gd name="connsiteY2601" fmla="*/ 2411018 h 5469581"/>
              <a:gd name="connsiteX2602" fmla="*/ 4818979 w 5142813"/>
              <a:gd name="connsiteY2602" fmla="*/ 2417045 h 5469581"/>
              <a:gd name="connsiteX2603" fmla="*/ 4820721 w 5142813"/>
              <a:gd name="connsiteY2603" fmla="*/ 2417266 h 5469581"/>
              <a:gd name="connsiteX2604" fmla="*/ 4820602 w 5142813"/>
              <a:gd name="connsiteY2604" fmla="*/ 2417301 h 5469581"/>
              <a:gd name="connsiteX2605" fmla="*/ 4819019 w 5142813"/>
              <a:gd name="connsiteY2605" fmla="*/ 2419943 h 5469581"/>
              <a:gd name="connsiteX2606" fmla="*/ 4840385 w 5142813"/>
              <a:gd name="connsiteY2606" fmla="*/ 2419758 h 5469581"/>
              <a:gd name="connsiteX2607" fmla="*/ 4880740 w 5142813"/>
              <a:gd name="connsiteY2607" fmla="*/ 2424863 h 5469581"/>
              <a:gd name="connsiteX2608" fmla="*/ 4886353 w 5142813"/>
              <a:gd name="connsiteY2608" fmla="*/ 2425336 h 5469581"/>
              <a:gd name="connsiteX2609" fmla="*/ 4867571 w 5142813"/>
              <a:gd name="connsiteY2609" fmla="*/ 2429378 h 5469581"/>
              <a:gd name="connsiteX2610" fmla="*/ 4860076 w 5142813"/>
              <a:gd name="connsiteY2610" fmla="*/ 2430853 h 5469581"/>
              <a:gd name="connsiteX2611" fmla="*/ 4867757 w 5142813"/>
              <a:gd name="connsiteY2611" fmla="*/ 2432272 h 5469581"/>
              <a:gd name="connsiteX2612" fmla="*/ 4869596 w 5142813"/>
              <a:gd name="connsiteY2612" fmla="*/ 2437935 h 5469581"/>
              <a:gd name="connsiteX2613" fmla="*/ 4830528 w 5142813"/>
              <a:gd name="connsiteY2613" fmla="*/ 2436175 h 5469581"/>
              <a:gd name="connsiteX2614" fmla="*/ 4820329 w 5142813"/>
              <a:gd name="connsiteY2614" fmla="*/ 2437847 h 5469581"/>
              <a:gd name="connsiteX2615" fmla="*/ 4807031 w 5142813"/>
              <a:gd name="connsiteY2615" fmla="*/ 2440552 h 5469581"/>
              <a:gd name="connsiteX2616" fmla="*/ 4832170 w 5142813"/>
              <a:gd name="connsiteY2616" fmla="*/ 2442765 h 5469581"/>
              <a:gd name="connsiteX2617" fmla="*/ 4838599 w 5142813"/>
              <a:gd name="connsiteY2617" fmla="*/ 2443326 h 5469581"/>
              <a:gd name="connsiteX2618" fmla="*/ 4843582 w 5142813"/>
              <a:gd name="connsiteY2618" fmla="*/ 2442324 h 5469581"/>
              <a:gd name="connsiteX2619" fmla="*/ 4863677 w 5142813"/>
              <a:gd name="connsiteY2619" fmla="*/ 2443263 h 5469581"/>
              <a:gd name="connsiteX2620" fmla="*/ 4859273 w 5142813"/>
              <a:gd name="connsiteY2620" fmla="*/ 2443794 h 5469581"/>
              <a:gd name="connsiteX2621" fmla="*/ 4856174 w 5142813"/>
              <a:gd name="connsiteY2621" fmla="*/ 2444859 h 5469581"/>
              <a:gd name="connsiteX2622" fmla="*/ 4869353 w 5142813"/>
              <a:gd name="connsiteY2622" fmla="*/ 2446011 h 5469581"/>
              <a:gd name="connsiteX2623" fmla="*/ 4852869 w 5142813"/>
              <a:gd name="connsiteY2623" fmla="*/ 2450646 h 5469581"/>
              <a:gd name="connsiteX2624" fmla="*/ 4878319 w 5142813"/>
              <a:gd name="connsiteY2624" fmla="*/ 2453205 h 5469581"/>
              <a:gd name="connsiteX2625" fmla="*/ 4902640 w 5142813"/>
              <a:gd name="connsiteY2625" fmla="*/ 2449458 h 5469581"/>
              <a:gd name="connsiteX2626" fmla="*/ 4919493 w 5142813"/>
              <a:gd name="connsiteY2626" fmla="*/ 2451294 h 5469581"/>
              <a:gd name="connsiteX2627" fmla="*/ 4921526 w 5142813"/>
              <a:gd name="connsiteY2627" fmla="*/ 2451509 h 5469581"/>
              <a:gd name="connsiteX2628" fmla="*/ 4911876 w 5142813"/>
              <a:gd name="connsiteY2628" fmla="*/ 2453581 h 5469581"/>
              <a:gd name="connsiteX2629" fmla="*/ 4873523 w 5142813"/>
              <a:gd name="connsiteY2629" fmla="*/ 2460415 h 5469581"/>
              <a:gd name="connsiteX2630" fmla="*/ 4851632 w 5142813"/>
              <a:gd name="connsiteY2630" fmla="*/ 2463314 h 5469581"/>
              <a:gd name="connsiteX2631" fmla="*/ 4835278 w 5142813"/>
              <a:gd name="connsiteY2631" fmla="*/ 2464954 h 5469581"/>
              <a:gd name="connsiteX2632" fmla="*/ 4835415 w 5142813"/>
              <a:gd name="connsiteY2632" fmla="*/ 2465966 h 5469581"/>
              <a:gd name="connsiteX2633" fmla="*/ 4835770 w 5142813"/>
              <a:gd name="connsiteY2633" fmla="*/ 2469307 h 5469581"/>
              <a:gd name="connsiteX2634" fmla="*/ 4872580 w 5142813"/>
              <a:gd name="connsiteY2634" fmla="*/ 2466974 h 5469581"/>
              <a:gd name="connsiteX2635" fmla="*/ 4871837 w 5142813"/>
              <a:gd name="connsiteY2635" fmla="*/ 2472054 h 5469581"/>
              <a:gd name="connsiteX2636" fmla="*/ 4868377 w 5142813"/>
              <a:gd name="connsiteY2636" fmla="*/ 2472765 h 5469581"/>
              <a:gd name="connsiteX2637" fmla="*/ 4869221 w 5142813"/>
              <a:gd name="connsiteY2637" fmla="*/ 2472952 h 5469581"/>
              <a:gd name="connsiteX2638" fmla="*/ 4885179 w 5142813"/>
              <a:gd name="connsiteY2638" fmla="*/ 2468200 h 5469581"/>
              <a:gd name="connsiteX2639" fmla="*/ 4901017 w 5142813"/>
              <a:gd name="connsiteY2639" fmla="*/ 2471690 h 5469581"/>
              <a:gd name="connsiteX2640" fmla="*/ 4941792 w 5142813"/>
              <a:gd name="connsiteY2640" fmla="*/ 2464575 h 5469581"/>
              <a:gd name="connsiteX2641" fmla="*/ 4921650 w 5142813"/>
              <a:gd name="connsiteY2641" fmla="*/ 2473623 h 5469581"/>
              <a:gd name="connsiteX2642" fmla="*/ 4893701 w 5142813"/>
              <a:gd name="connsiteY2642" fmla="*/ 2478345 h 5469581"/>
              <a:gd name="connsiteX2643" fmla="*/ 4889538 w 5142813"/>
              <a:gd name="connsiteY2643" fmla="*/ 2482864 h 5469581"/>
              <a:gd name="connsiteX2644" fmla="*/ 4886500 w 5142813"/>
              <a:gd name="connsiteY2644" fmla="*/ 2485049 h 5469581"/>
              <a:gd name="connsiteX2645" fmla="*/ 4893201 w 5142813"/>
              <a:gd name="connsiteY2645" fmla="*/ 2484987 h 5469581"/>
              <a:gd name="connsiteX2646" fmla="*/ 4899598 w 5142813"/>
              <a:gd name="connsiteY2646" fmla="*/ 2486410 h 5469581"/>
              <a:gd name="connsiteX2647" fmla="*/ 4898914 w 5142813"/>
              <a:gd name="connsiteY2647" fmla="*/ 2487592 h 5469581"/>
              <a:gd name="connsiteX2648" fmla="*/ 4898543 w 5142813"/>
              <a:gd name="connsiteY2648" fmla="*/ 2487773 h 5469581"/>
              <a:gd name="connsiteX2649" fmla="*/ 4907516 w 5142813"/>
              <a:gd name="connsiteY2649" fmla="*/ 2486606 h 5469581"/>
              <a:gd name="connsiteX2650" fmla="*/ 4936181 w 5142813"/>
              <a:gd name="connsiteY2650" fmla="*/ 2487700 h 5469581"/>
              <a:gd name="connsiteX2651" fmla="*/ 4965458 w 5142813"/>
              <a:gd name="connsiteY2651" fmla="*/ 2485881 h 5469581"/>
              <a:gd name="connsiteX2652" fmla="*/ 4973149 w 5142813"/>
              <a:gd name="connsiteY2652" fmla="*/ 2498451 h 5469581"/>
              <a:gd name="connsiteX2653" fmla="*/ 5036720 w 5142813"/>
              <a:gd name="connsiteY2653" fmla="*/ 2488091 h 5469581"/>
              <a:gd name="connsiteX2654" fmla="*/ 5061188 w 5142813"/>
              <a:gd name="connsiteY2654" fmla="*/ 2484165 h 5469581"/>
              <a:gd name="connsiteX2655" fmla="*/ 5063916 w 5142813"/>
              <a:gd name="connsiteY2655" fmla="*/ 2485289 h 5469581"/>
              <a:gd name="connsiteX2656" fmla="*/ 5072046 w 5142813"/>
              <a:gd name="connsiteY2656" fmla="*/ 2487803 h 5469581"/>
              <a:gd name="connsiteX2657" fmla="*/ 5064229 w 5142813"/>
              <a:gd name="connsiteY2657" fmla="*/ 2489311 h 5469581"/>
              <a:gd name="connsiteX2658" fmla="*/ 4946883 w 5142813"/>
              <a:gd name="connsiteY2658" fmla="*/ 2511805 h 5469581"/>
              <a:gd name="connsiteX2659" fmla="*/ 4900957 w 5142813"/>
              <a:gd name="connsiteY2659" fmla="*/ 2520396 h 5469581"/>
              <a:gd name="connsiteX2660" fmla="*/ 4866664 w 5142813"/>
              <a:gd name="connsiteY2660" fmla="*/ 2528936 h 5469581"/>
              <a:gd name="connsiteX2661" fmla="*/ 4845554 w 5142813"/>
              <a:gd name="connsiteY2661" fmla="*/ 2535165 h 5469581"/>
              <a:gd name="connsiteX2662" fmla="*/ 4842081 w 5142813"/>
              <a:gd name="connsiteY2662" fmla="*/ 2537648 h 5469581"/>
              <a:gd name="connsiteX2663" fmla="*/ 4840697 w 5142813"/>
              <a:gd name="connsiteY2663" fmla="*/ 2538900 h 5469581"/>
              <a:gd name="connsiteX2664" fmla="*/ 4859313 w 5142813"/>
              <a:gd name="connsiteY2664" fmla="*/ 2541590 h 5469581"/>
              <a:gd name="connsiteX2665" fmla="*/ 4868161 w 5142813"/>
              <a:gd name="connsiteY2665" fmla="*/ 2543752 h 5469581"/>
              <a:gd name="connsiteX2666" fmla="*/ 4868214 w 5142813"/>
              <a:gd name="connsiteY2666" fmla="*/ 2543743 h 5469581"/>
              <a:gd name="connsiteX2667" fmla="*/ 4906985 w 5142813"/>
              <a:gd name="connsiteY2667" fmla="*/ 2537818 h 5469581"/>
              <a:gd name="connsiteX2668" fmla="*/ 4958085 w 5142813"/>
              <a:gd name="connsiteY2668" fmla="*/ 2535589 h 5469581"/>
              <a:gd name="connsiteX2669" fmla="*/ 4968412 w 5142813"/>
              <a:gd name="connsiteY2669" fmla="*/ 2540474 h 5469581"/>
              <a:gd name="connsiteX2670" fmla="*/ 5024172 w 5142813"/>
              <a:gd name="connsiteY2670" fmla="*/ 2531439 h 5469581"/>
              <a:gd name="connsiteX2671" fmla="*/ 5010040 w 5142813"/>
              <a:gd name="connsiteY2671" fmla="*/ 2538766 h 5469581"/>
              <a:gd name="connsiteX2672" fmla="*/ 5010649 w 5142813"/>
              <a:gd name="connsiteY2672" fmla="*/ 2537509 h 5469581"/>
              <a:gd name="connsiteX2673" fmla="*/ 5013033 w 5142813"/>
              <a:gd name="connsiteY2673" fmla="*/ 2536815 h 5469581"/>
              <a:gd name="connsiteX2674" fmla="*/ 5011040 w 5142813"/>
              <a:gd name="connsiteY2674" fmla="*/ 2536703 h 5469581"/>
              <a:gd name="connsiteX2675" fmla="*/ 5010649 w 5142813"/>
              <a:gd name="connsiteY2675" fmla="*/ 2537509 h 5469581"/>
              <a:gd name="connsiteX2676" fmla="*/ 5006264 w 5142813"/>
              <a:gd name="connsiteY2676" fmla="*/ 2538788 h 5469581"/>
              <a:gd name="connsiteX2677" fmla="*/ 5003302 w 5142813"/>
              <a:gd name="connsiteY2677" fmla="*/ 2538805 h 5469581"/>
              <a:gd name="connsiteX2678" fmla="*/ 5000070 w 5142813"/>
              <a:gd name="connsiteY2678" fmla="*/ 2539616 h 5469581"/>
              <a:gd name="connsiteX2679" fmla="*/ 4991921 w 5142813"/>
              <a:gd name="connsiteY2679" fmla="*/ 2548696 h 5469581"/>
              <a:gd name="connsiteX2680" fmla="*/ 4938322 w 5142813"/>
              <a:gd name="connsiteY2680" fmla="*/ 2558206 h 5469581"/>
              <a:gd name="connsiteX2681" fmla="*/ 4931364 w 5142813"/>
              <a:gd name="connsiteY2681" fmla="*/ 2564938 h 5469581"/>
              <a:gd name="connsiteX2682" fmla="*/ 4883331 w 5142813"/>
              <a:gd name="connsiteY2682" fmla="*/ 2572896 h 5469581"/>
              <a:gd name="connsiteX2683" fmla="*/ 4873321 w 5142813"/>
              <a:gd name="connsiteY2683" fmla="*/ 2574444 h 5469581"/>
              <a:gd name="connsiteX2684" fmla="*/ 4875941 w 5142813"/>
              <a:gd name="connsiteY2684" fmla="*/ 2575726 h 5469581"/>
              <a:gd name="connsiteX2685" fmla="*/ 4881071 w 5142813"/>
              <a:gd name="connsiteY2685" fmla="*/ 2576483 h 5469581"/>
              <a:gd name="connsiteX2686" fmla="*/ 4837719 w 5142813"/>
              <a:gd name="connsiteY2686" fmla="*/ 2577680 h 5469581"/>
              <a:gd name="connsiteX2687" fmla="*/ 4837457 w 5142813"/>
              <a:gd name="connsiteY2687" fmla="*/ 2577459 h 5469581"/>
              <a:gd name="connsiteX2688" fmla="*/ 4836227 w 5142813"/>
              <a:gd name="connsiteY2688" fmla="*/ 2577593 h 5469581"/>
              <a:gd name="connsiteX2689" fmla="*/ 4837719 w 5142813"/>
              <a:gd name="connsiteY2689" fmla="*/ 2577680 h 5469581"/>
              <a:gd name="connsiteX2690" fmla="*/ 4838864 w 5142813"/>
              <a:gd name="connsiteY2690" fmla="*/ 2579878 h 5469581"/>
              <a:gd name="connsiteX2691" fmla="*/ 4825774 w 5142813"/>
              <a:gd name="connsiteY2691" fmla="*/ 2580889 h 5469581"/>
              <a:gd name="connsiteX2692" fmla="*/ 4817246 w 5142813"/>
              <a:gd name="connsiteY2692" fmla="*/ 2579925 h 5469581"/>
              <a:gd name="connsiteX2693" fmla="*/ 4805223 w 5142813"/>
              <a:gd name="connsiteY2693" fmla="*/ 2581976 h 5469581"/>
              <a:gd name="connsiteX2694" fmla="*/ 4824020 w 5142813"/>
              <a:gd name="connsiteY2694" fmla="*/ 2586567 h 5469581"/>
              <a:gd name="connsiteX2695" fmla="*/ 4825757 w 5142813"/>
              <a:gd name="connsiteY2695" fmla="*/ 2586375 h 5469581"/>
              <a:gd name="connsiteX2696" fmla="*/ 4858457 w 5142813"/>
              <a:gd name="connsiteY2696" fmla="*/ 2581071 h 5469581"/>
              <a:gd name="connsiteX2697" fmla="*/ 5016497 w 5142813"/>
              <a:gd name="connsiteY2697" fmla="*/ 2560579 h 5469581"/>
              <a:gd name="connsiteX2698" fmla="*/ 5096650 w 5142813"/>
              <a:gd name="connsiteY2698" fmla="*/ 2546139 h 5469581"/>
              <a:gd name="connsiteX2699" fmla="*/ 5102167 w 5142813"/>
              <a:gd name="connsiteY2699" fmla="*/ 2547591 h 5469581"/>
              <a:gd name="connsiteX2700" fmla="*/ 5115288 w 5142813"/>
              <a:gd name="connsiteY2700" fmla="*/ 2550229 h 5469581"/>
              <a:gd name="connsiteX2701" fmla="*/ 5090321 w 5142813"/>
              <a:gd name="connsiteY2701" fmla="*/ 2556448 h 5469581"/>
              <a:gd name="connsiteX2702" fmla="*/ 5115020 w 5142813"/>
              <a:gd name="connsiteY2702" fmla="*/ 2553995 h 5469581"/>
              <a:gd name="connsiteX2703" fmla="*/ 5114322 w 5142813"/>
              <a:gd name="connsiteY2703" fmla="*/ 2559861 h 5469581"/>
              <a:gd name="connsiteX2704" fmla="*/ 5110875 w 5142813"/>
              <a:gd name="connsiteY2704" fmla="*/ 2557840 h 5469581"/>
              <a:gd name="connsiteX2705" fmla="*/ 5114322 w 5142813"/>
              <a:gd name="connsiteY2705" fmla="*/ 2559861 h 5469581"/>
              <a:gd name="connsiteX2706" fmla="*/ 5122841 w 5142813"/>
              <a:gd name="connsiteY2706" fmla="*/ 2560926 h 5469581"/>
              <a:gd name="connsiteX2707" fmla="*/ 5099230 w 5142813"/>
              <a:gd name="connsiteY2707" fmla="*/ 2566108 h 5469581"/>
              <a:gd name="connsiteX2708" fmla="*/ 5091719 w 5142813"/>
              <a:gd name="connsiteY2708" fmla="*/ 2566585 h 5469581"/>
              <a:gd name="connsiteX2709" fmla="*/ 5088155 w 5142813"/>
              <a:gd name="connsiteY2709" fmla="*/ 2565978 h 5469581"/>
              <a:gd name="connsiteX2710" fmla="*/ 5089053 w 5142813"/>
              <a:gd name="connsiteY2710" fmla="*/ 2568341 h 5469581"/>
              <a:gd name="connsiteX2711" fmla="*/ 5057460 w 5142813"/>
              <a:gd name="connsiteY2711" fmla="*/ 2575275 h 5469581"/>
              <a:gd name="connsiteX2712" fmla="*/ 5047836 w 5142813"/>
              <a:gd name="connsiteY2712" fmla="*/ 2574550 h 5469581"/>
              <a:gd name="connsiteX2713" fmla="*/ 5025939 w 5142813"/>
              <a:gd name="connsiteY2713" fmla="*/ 2571996 h 5469581"/>
              <a:gd name="connsiteX2714" fmla="*/ 4999117 w 5142813"/>
              <a:gd name="connsiteY2714" fmla="*/ 2572153 h 5469581"/>
              <a:gd name="connsiteX2715" fmla="*/ 5044718 w 5142813"/>
              <a:gd name="connsiteY2715" fmla="*/ 2577850 h 5469581"/>
              <a:gd name="connsiteX2716" fmla="*/ 5045215 w 5142813"/>
              <a:gd name="connsiteY2716" fmla="*/ 2577962 h 5469581"/>
              <a:gd name="connsiteX2717" fmla="*/ 5036603 w 5142813"/>
              <a:gd name="connsiteY2717" fmla="*/ 2579851 h 5469581"/>
              <a:gd name="connsiteX2718" fmla="*/ 4885834 w 5142813"/>
              <a:gd name="connsiteY2718" fmla="*/ 2606240 h 5469581"/>
              <a:gd name="connsiteX2719" fmla="*/ 4904597 w 5142813"/>
              <a:gd name="connsiteY2719" fmla="*/ 2606459 h 5469581"/>
              <a:gd name="connsiteX2720" fmla="*/ 4897008 w 5142813"/>
              <a:gd name="connsiteY2720" fmla="*/ 2610656 h 5469581"/>
              <a:gd name="connsiteX2721" fmla="*/ 4850148 w 5142813"/>
              <a:gd name="connsiteY2721" fmla="*/ 2607560 h 5469581"/>
              <a:gd name="connsiteX2722" fmla="*/ 4885036 w 5142813"/>
              <a:gd name="connsiteY2722" fmla="*/ 2613389 h 5469581"/>
              <a:gd name="connsiteX2723" fmla="*/ 4882801 w 5142813"/>
              <a:gd name="connsiteY2723" fmla="*/ 2613843 h 5469581"/>
              <a:gd name="connsiteX2724" fmla="*/ 4830925 w 5142813"/>
              <a:gd name="connsiteY2724" fmla="*/ 2626337 h 5469581"/>
              <a:gd name="connsiteX2725" fmla="*/ 4906982 w 5142813"/>
              <a:gd name="connsiteY2725" fmla="*/ 2621338 h 5469581"/>
              <a:gd name="connsiteX2726" fmla="*/ 4901353 w 5142813"/>
              <a:gd name="connsiteY2726" fmla="*/ 2630974 h 5469581"/>
              <a:gd name="connsiteX2727" fmla="*/ 4910353 w 5142813"/>
              <a:gd name="connsiteY2727" fmla="*/ 2632955 h 5469581"/>
              <a:gd name="connsiteX2728" fmla="*/ 4871740 w 5142813"/>
              <a:gd name="connsiteY2728" fmla="*/ 2640546 h 5469581"/>
              <a:gd name="connsiteX2729" fmla="*/ 4831798 w 5142813"/>
              <a:gd name="connsiteY2729" fmla="*/ 2645233 h 5469581"/>
              <a:gd name="connsiteX2730" fmla="*/ 4827001 w 5142813"/>
              <a:gd name="connsiteY2730" fmla="*/ 2652444 h 5469581"/>
              <a:gd name="connsiteX2731" fmla="*/ 4780713 w 5142813"/>
              <a:gd name="connsiteY2731" fmla="*/ 2660954 h 5469581"/>
              <a:gd name="connsiteX2732" fmla="*/ 4818018 w 5142813"/>
              <a:gd name="connsiteY2732" fmla="*/ 2663949 h 5469581"/>
              <a:gd name="connsiteX2733" fmla="*/ 4867794 w 5142813"/>
              <a:gd name="connsiteY2733" fmla="*/ 2658816 h 5469581"/>
              <a:gd name="connsiteX2734" fmla="*/ 4965676 w 5142813"/>
              <a:gd name="connsiteY2734" fmla="*/ 2653405 h 5469581"/>
              <a:gd name="connsiteX2735" fmla="*/ 4872137 w 5142813"/>
              <a:gd name="connsiteY2735" fmla="*/ 2667602 h 5469581"/>
              <a:gd name="connsiteX2736" fmla="*/ 4827870 w 5142813"/>
              <a:gd name="connsiteY2736" fmla="*/ 2676992 h 5469581"/>
              <a:gd name="connsiteX2737" fmla="*/ 4817921 w 5142813"/>
              <a:gd name="connsiteY2737" fmla="*/ 2685678 h 5469581"/>
              <a:gd name="connsiteX2738" fmla="*/ 4773439 w 5142813"/>
              <a:gd name="connsiteY2738" fmla="*/ 2688931 h 5469581"/>
              <a:gd name="connsiteX2739" fmla="*/ 4773503 w 5142813"/>
              <a:gd name="connsiteY2739" fmla="*/ 2689093 h 5469581"/>
              <a:gd name="connsiteX2740" fmla="*/ 4775977 w 5142813"/>
              <a:gd name="connsiteY2740" fmla="*/ 2689534 h 5469581"/>
              <a:gd name="connsiteX2741" fmla="*/ 4778052 w 5142813"/>
              <a:gd name="connsiteY2741" fmla="*/ 2689732 h 5469581"/>
              <a:gd name="connsiteX2742" fmla="*/ 4814739 w 5142813"/>
              <a:gd name="connsiteY2742" fmla="*/ 2695740 h 5469581"/>
              <a:gd name="connsiteX2743" fmla="*/ 4819469 w 5142813"/>
              <a:gd name="connsiteY2743" fmla="*/ 2700821 h 5469581"/>
              <a:gd name="connsiteX2744" fmla="*/ 4773843 w 5142813"/>
              <a:gd name="connsiteY2744" fmla="*/ 2696908 h 5469581"/>
              <a:gd name="connsiteX2745" fmla="*/ 4772999 w 5142813"/>
              <a:gd name="connsiteY2745" fmla="*/ 2700212 h 5469581"/>
              <a:gd name="connsiteX2746" fmla="*/ 4771296 w 5142813"/>
              <a:gd name="connsiteY2746" fmla="*/ 2701943 h 5469581"/>
              <a:gd name="connsiteX2747" fmla="*/ 4715399 w 5142813"/>
              <a:gd name="connsiteY2747" fmla="*/ 2711383 h 5469581"/>
              <a:gd name="connsiteX2748" fmla="*/ 4715144 w 5142813"/>
              <a:gd name="connsiteY2748" fmla="*/ 2712122 h 5469581"/>
              <a:gd name="connsiteX2749" fmla="*/ 4714828 w 5142813"/>
              <a:gd name="connsiteY2749" fmla="*/ 2713046 h 5469581"/>
              <a:gd name="connsiteX2750" fmla="*/ 4714722 w 5142813"/>
              <a:gd name="connsiteY2750" fmla="*/ 2713354 h 5469581"/>
              <a:gd name="connsiteX2751" fmla="*/ 4714637 w 5142813"/>
              <a:gd name="connsiteY2751" fmla="*/ 2713601 h 5469581"/>
              <a:gd name="connsiteX2752" fmla="*/ 4714828 w 5142813"/>
              <a:gd name="connsiteY2752" fmla="*/ 2713046 h 5469581"/>
              <a:gd name="connsiteX2753" fmla="*/ 4715399 w 5142813"/>
              <a:gd name="connsiteY2753" fmla="*/ 2711383 h 5469581"/>
              <a:gd name="connsiteX2754" fmla="*/ 4762179 w 5142813"/>
              <a:gd name="connsiteY2754" fmla="*/ 2708201 h 5469581"/>
              <a:gd name="connsiteX2755" fmla="*/ 4835107 w 5142813"/>
              <a:gd name="connsiteY2755" fmla="*/ 2705559 h 5469581"/>
              <a:gd name="connsiteX2756" fmla="*/ 4781865 w 5142813"/>
              <a:gd name="connsiteY2756" fmla="*/ 2720801 h 5469581"/>
              <a:gd name="connsiteX2757" fmla="*/ 4807672 w 5142813"/>
              <a:gd name="connsiteY2757" fmla="*/ 2729094 h 5469581"/>
              <a:gd name="connsiteX2758" fmla="*/ 4769890 w 5142813"/>
              <a:gd name="connsiteY2758" fmla="*/ 2734259 h 5469581"/>
              <a:gd name="connsiteX2759" fmla="*/ 4732110 w 5142813"/>
              <a:gd name="connsiteY2759" fmla="*/ 2739423 h 5469581"/>
              <a:gd name="connsiteX2760" fmla="*/ 4780218 w 5142813"/>
              <a:gd name="connsiteY2760" fmla="*/ 2739144 h 5469581"/>
              <a:gd name="connsiteX2761" fmla="*/ 4773824 w 5142813"/>
              <a:gd name="connsiteY2761" fmla="*/ 2742064 h 5469581"/>
              <a:gd name="connsiteX2762" fmla="*/ 4771016 w 5142813"/>
              <a:gd name="connsiteY2762" fmla="*/ 2743123 h 5469581"/>
              <a:gd name="connsiteX2763" fmla="*/ 4731694 w 5142813"/>
              <a:gd name="connsiteY2763" fmla="*/ 2740630 h 5469581"/>
              <a:gd name="connsiteX2764" fmla="*/ 4712796 w 5142813"/>
              <a:gd name="connsiteY2764" fmla="*/ 2739431 h 5469581"/>
              <a:gd name="connsiteX2765" fmla="*/ 4743041 w 5142813"/>
              <a:gd name="connsiteY2765" fmla="*/ 2745103 h 5469581"/>
              <a:gd name="connsiteX2766" fmla="*/ 4762421 w 5142813"/>
              <a:gd name="connsiteY2766" fmla="*/ 2747111 h 5469581"/>
              <a:gd name="connsiteX2767" fmla="*/ 4760675 w 5142813"/>
              <a:gd name="connsiteY2767" fmla="*/ 2748969 h 5469581"/>
              <a:gd name="connsiteX2768" fmla="*/ 4776748 w 5142813"/>
              <a:gd name="connsiteY2768" fmla="*/ 2749254 h 5469581"/>
              <a:gd name="connsiteX2769" fmla="*/ 4780544 w 5142813"/>
              <a:gd name="connsiteY2769" fmla="*/ 2749003 h 5469581"/>
              <a:gd name="connsiteX2770" fmla="*/ 4803127 w 5142813"/>
              <a:gd name="connsiteY2770" fmla="*/ 2751391 h 5469581"/>
              <a:gd name="connsiteX2771" fmla="*/ 4833260 w 5142813"/>
              <a:gd name="connsiteY2771" fmla="*/ 2757241 h 5469581"/>
              <a:gd name="connsiteX2772" fmla="*/ 4758346 w 5142813"/>
              <a:gd name="connsiteY2772" fmla="*/ 2752818 h 5469581"/>
              <a:gd name="connsiteX2773" fmla="*/ 4761759 w 5142813"/>
              <a:gd name="connsiteY2773" fmla="*/ 2757820 h 5469581"/>
              <a:gd name="connsiteX2774" fmla="*/ 4853140 w 5142813"/>
              <a:gd name="connsiteY2774" fmla="*/ 2767444 h 5469581"/>
              <a:gd name="connsiteX2775" fmla="*/ 4849715 w 5142813"/>
              <a:gd name="connsiteY2775" fmla="*/ 2767935 h 5469581"/>
              <a:gd name="connsiteX2776" fmla="*/ 4823927 w 5142813"/>
              <a:gd name="connsiteY2776" fmla="*/ 2773130 h 5469581"/>
              <a:gd name="connsiteX2777" fmla="*/ 4809297 w 5142813"/>
              <a:gd name="connsiteY2777" fmla="*/ 2780783 h 5469581"/>
              <a:gd name="connsiteX2778" fmla="*/ 4815779 w 5142813"/>
              <a:gd name="connsiteY2778" fmla="*/ 2782211 h 5469581"/>
              <a:gd name="connsiteX2779" fmla="*/ 4825990 w 5142813"/>
              <a:gd name="connsiteY2779" fmla="*/ 2795334 h 5469581"/>
              <a:gd name="connsiteX2780" fmla="*/ 4768204 w 5142813"/>
              <a:gd name="connsiteY2780" fmla="*/ 2809142 h 5469581"/>
              <a:gd name="connsiteX2781" fmla="*/ 4822183 w 5142813"/>
              <a:gd name="connsiteY2781" fmla="*/ 2813200 h 5469581"/>
              <a:gd name="connsiteX2782" fmla="*/ 4821536 w 5142813"/>
              <a:gd name="connsiteY2782" fmla="*/ 2813584 h 5469581"/>
              <a:gd name="connsiteX2783" fmla="*/ 4805089 w 5142813"/>
              <a:gd name="connsiteY2783" fmla="*/ 2818267 h 5469581"/>
              <a:gd name="connsiteX2784" fmla="*/ 4747573 w 5142813"/>
              <a:gd name="connsiteY2784" fmla="*/ 2812995 h 5469581"/>
              <a:gd name="connsiteX2785" fmla="*/ 4709577 w 5142813"/>
              <a:gd name="connsiteY2785" fmla="*/ 2809607 h 5469581"/>
              <a:gd name="connsiteX2786" fmla="*/ 4733163 w 5142813"/>
              <a:gd name="connsiteY2786" fmla="*/ 2815277 h 5469581"/>
              <a:gd name="connsiteX2787" fmla="*/ 4795536 w 5142813"/>
              <a:gd name="connsiteY2787" fmla="*/ 2820986 h 5469581"/>
              <a:gd name="connsiteX2788" fmla="*/ 3883209 w 5142813"/>
              <a:gd name="connsiteY2788" fmla="*/ 3080724 h 5469581"/>
              <a:gd name="connsiteX2789" fmla="*/ 3892783 w 5142813"/>
              <a:gd name="connsiteY2789" fmla="*/ 3089325 h 5469581"/>
              <a:gd name="connsiteX2790" fmla="*/ 4061016 w 5142813"/>
              <a:gd name="connsiteY2790" fmla="*/ 3271646 h 5469581"/>
              <a:gd name="connsiteX2791" fmla="*/ 4238333 w 5142813"/>
              <a:gd name="connsiteY2791" fmla="*/ 3475868 h 5469581"/>
              <a:gd name="connsiteX2792" fmla="*/ 4427940 w 5142813"/>
              <a:gd name="connsiteY2792" fmla="*/ 3712418 h 5469581"/>
              <a:gd name="connsiteX2793" fmla="*/ 4628451 w 5142813"/>
              <a:gd name="connsiteY2793" fmla="*/ 3989776 h 5469581"/>
              <a:gd name="connsiteX2794" fmla="*/ 4650248 w 5142813"/>
              <a:gd name="connsiteY2794" fmla="*/ 4043714 h 5469581"/>
              <a:gd name="connsiteX2795" fmla="*/ 4726710 w 5142813"/>
              <a:gd name="connsiteY2795" fmla="*/ 4183773 h 5469581"/>
              <a:gd name="connsiteX2796" fmla="*/ 4731942 w 5142813"/>
              <a:gd name="connsiteY2796" fmla="*/ 4196717 h 5469581"/>
              <a:gd name="connsiteX2797" fmla="*/ 4719036 w 5142813"/>
              <a:gd name="connsiteY2797" fmla="*/ 4195357 h 5469581"/>
              <a:gd name="connsiteX2798" fmla="*/ 4713742 w 5142813"/>
              <a:gd name="connsiteY2798" fmla="*/ 4223026 h 5469581"/>
              <a:gd name="connsiteX2799" fmla="*/ 4682918 w 5142813"/>
              <a:gd name="connsiteY2799" fmla="*/ 4164736 h 5469581"/>
              <a:gd name="connsiteX2800" fmla="*/ 4648215 w 5142813"/>
              <a:gd name="connsiteY2800" fmla="*/ 4109436 h 5469581"/>
              <a:gd name="connsiteX2801" fmla="*/ 4621474 w 5142813"/>
              <a:gd name="connsiteY2801" fmla="*/ 4164978 h 5469581"/>
              <a:gd name="connsiteX2802" fmla="*/ 4592478 w 5142813"/>
              <a:gd name="connsiteY2802" fmla="*/ 4123201 h 5469581"/>
              <a:gd name="connsiteX2803" fmla="*/ 4555335 w 5142813"/>
              <a:gd name="connsiteY2803" fmla="*/ 4099035 h 5469581"/>
              <a:gd name="connsiteX2804" fmla="*/ 4500748 w 5142813"/>
              <a:gd name="connsiteY2804" fmla="*/ 4018510 h 5469581"/>
              <a:gd name="connsiteX2805" fmla="*/ 4413285 w 5142813"/>
              <a:gd name="connsiteY2805" fmla="*/ 3892602 h 5469581"/>
              <a:gd name="connsiteX2806" fmla="*/ 4227916 w 5142813"/>
              <a:gd name="connsiteY2806" fmla="*/ 3667709 h 5469581"/>
              <a:gd name="connsiteX2807" fmla="*/ 4161353 w 5142813"/>
              <a:gd name="connsiteY2807" fmla="*/ 3579169 h 5469581"/>
              <a:gd name="connsiteX2808" fmla="*/ 4134383 w 5142813"/>
              <a:gd name="connsiteY2808" fmla="*/ 3542894 h 5469581"/>
              <a:gd name="connsiteX2809" fmla="*/ 4131579 w 5142813"/>
              <a:gd name="connsiteY2809" fmla="*/ 3544161 h 5469581"/>
              <a:gd name="connsiteX2810" fmla="*/ 4132134 w 5142813"/>
              <a:gd name="connsiteY2810" fmla="*/ 3541668 h 5469581"/>
              <a:gd name="connsiteX2811" fmla="*/ 4133586 w 5142813"/>
              <a:gd name="connsiteY2811" fmla="*/ 3541821 h 5469581"/>
              <a:gd name="connsiteX2812" fmla="*/ 4092121 w 5142813"/>
              <a:gd name="connsiteY2812" fmla="*/ 3486051 h 5469581"/>
              <a:gd name="connsiteX2813" fmla="*/ 3937025 w 5142813"/>
              <a:gd name="connsiteY2813" fmla="*/ 3301599 h 5469581"/>
              <a:gd name="connsiteX2814" fmla="*/ 3838939 w 5142813"/>
              <a:gd name="connsiteY2814" fmla="*/ 3194971 h 5469581"/>
              <a:gd name="connsiteX2815" fmla="*/ 3767458 w 5142813"/>
              <a:gd name="connsiteY2815" fmla="*/ 3113678 h 5469581"/>
              <a:gd name="connsiteX2816" fmla="*/ 3734497 w 5142813"/>
              <a:gd name="connsiteY2816" fmla="*/ 3123062 h 5469581"/>
              <a:gd name="connsiteX2817" fmla="*/ 3734970 w 5142813"/>
              <a:gd name="connsiteY2817" fmla="*/ 3123548 h 5469581"/>
              <a:gd name="connsiteX2818" fmla="*/ 4250122 w 5142813"/>
              <a:gd name="connsiteY2818" fmla="*/ 3717455 h 5469581"/>
              <a:gd name="connsiteX2819" fmla="*/ 4422725 w 5142813"/>
              <a:gd name="connsiteY2819" fmla="*/ 3938149 h 5469581"/>
              <a:gd name="connsiteX2820" fmla="*/ 4504009 w 5142813"/>
              <a:gd name="connsiteY2820" fmla="*/ 4056562 h 5469581"/>
              <a:gd name="connsiteX2821" fmla="*/ 4613739 w 5142813"/>
              <a:gd name="connsiteY2821" fmla="*/ 4223781 h 5469581"/>
              <a:gd name="connsiteX2822" fmla="*/ 4616447 w 5142813"/>
              <a:gd name="connsiteY2822" fmla="*/ 4262260 h 5469581"/>
              <a:gd name="connsiteX2823" fmla="*/ 4615504 w 5142813"/>
              <a:gd name="connsiteY2823" fmla="*/ 4280911 h 5469581"/>
              <a:gd name="connsiteX2824" fmla="*/ 4535242 w 5142813"/>
              <a:gd name="connsiteY2824" fmla="*/ 4149444 h 5469581"/>
              <a:gd name="connsiteX2825" fmla="*/ 4434076 w 5142813"/>
              <a:gd name="connsiteY2825" fmla="*/ 4005808 h 5469581"/>
              <a:gd name="connsiteX2826" fmla="*/ 4331337 w 5142813"/>
              <a:gd name="connsiteY2826" fmla="*/ 3869102 h 5469581"/>
              <a:gd name="connsiteX2827" fmla="*/ 4301486 w 5142813"/>
              <a:gd name="connsiteY2827" fmla="*/ 3832805 h 5469581"/>
              <a:gd name="connsiteX2828" fmla="*/ 4329449 w 5142813"/>
              <a:gd name="connsiteY2828" fmla="*/ 3871922 h 5469581"/>
              <a:gd name="connsiteX2829" fmla="*/ 4406788 w 5142813"/>
              <a:gd name="connsiteY2829" fmla="*/ 3983102 h 5469581"/>
              <a:gd name="connsiteX2830" fmla="*/ 4438666 w 5142813"/>
              <a:gd name="connsiteY2830" fmla="*/ 4035665 h 5469581"/>
              <a:gd name="connsiteX2831" fmla="*/ 4458201 w 5142813"/>
              <a:gd name="connsiteY2831" fmla="*/ 4070238 h 5469581"/>
              <a:gd name="connsiteX2832" fmla="*/ 4463252 w 5142813"/>
              <a:gd name="connsiteY2832" fmla="*/ 4077638 h 5469581"/>
              <a:gd name="connsiteX2833" fmla="*/ 4551273 w 5142813"/>
              <a:gd name="connsiteY2833" fmla="*/ 4237079 h 5469581"/>
              <a:gd name="connsiteX2834" fmla="*/ 4570292 w 5142813"/>
              <a:gd name="connsiteY2834" fmla="*/ 4280776 h 5469581"/>
              <a:gd name="connsiteX2835" fmla="*/ 4571519 w 5142813"/>
              <a:gd name="connsiteY2835" fmla="*/ 4286321 h 5469581"/>
              <a:gd name="connsiteX2836" fmla="*/ 4593356 w 5142813"/>
              <a:gd name="connsiteY2836" fmla="*/ 4329188 h 5469581"/>
              <a:gd name="connsiteX2837" fmla="*/ 4621497 w 5142813"/>
              <a:gd name="connsiteY2837" fmla="*/ 4387352 h 5469581"/>
              <a:gd name="connsiteX2838" fmla="*/ 4585676 w 5142813"/>
              <a:gd name="connsiteY2838" fmla="*/ 4320441 h 5469581"/>
              <a:gd name="connsiteX2839" fmla="*/ 4573022 w 5142813"/>
              <a:gd name="connsiteY2839" fmla="*/ 4298538 h 5469581"/>
              <a:gd name="connsiteX2840" fmla="*/ 4572914 w 5142813"/>
              <a:gd name="connsiteY2840" fmla="*/ 4298734 h 5469581"/>
              <a:gd name="connsiteX2841" fmla="*/ 4573163 w 5142813"/>
              <a:gd name="connsiteY2841" fmla="*/ 4308023 h 5469581"/>
              <a:gd name="connsiteX2842" fmla="*/ 4578780 w 5142813"/>
              <a:gd name="connsiteY2842" fmla="*/ 4320416 h 5469581"/>
              <a:gd name="connsiteX2843" fmla="*/ 4654558 w 5142813"/>
              <a:gd name="connsiteY2843" fmla="*/ 4472143 h 5469581"/>
              <a:gd name="connsiteX2844" fmla="*/ 4579685 w 5142813"/>
              <a:gd name="connsiteY2844" fmla="*/ 4333540 h 5469581"/>
              <a:gd name="connsiteX2845" fmla="*/ 4572150 w 5142813"/>
              <a:gd name="connsiteY2845" fmla="*/ 4324271 h 5469581"/>
              <a:gd name="connsiteX2846" fmla="*/ 4577507 w 5142813"/>
              <a:gd name="connsiteY2846" fmla="*/ 4333532 h 5469581"/>
              <a:gd name="connsiteX2847" fmla="*/ 4616092 w 5142813"/>
              <a:gd name="connsiteY2847" fmla="*/ 4411596 h 5469581"/>
              <a:gd name="connsiteX2848" fmla="*/ 4639703 w 5142813"/>
              <a:gd name="connsiteY2848" fmla="*/ 4462120 h 5469581"/>
              <a:gd name="connsiteX2849" fmla="*/ 4634406 w 5142813"/>
              <a:gd name="connsiteY2849" fmla="*/ 4455992 h 5469581"/>
              <a:gd name="connsiteX2850" fmla="*/ 4634147 w 5142813"/>
              <a:gd name="connsiteY2850" fmla="*/ 4455746 h 5469581"/>
              <a:gd name="connsiteX2851" fmla="*/ 4632957 w 5142813"/>
              <a:gd name="connsiteY2851" fmla="*/ 4453584 h 5469581"/>
              <a:gd name="connsiteX2852" fmla="*/ 4614945 w 5142813"/>
              <a:gd name="connsiteY2852" fmla="*/ 4418637 h 5469581"/>
              <a:gd name="connsiteX2853" fmla="*/ 4623244 w 5142813"/>
              <a:gd name="connsiteY2853" fmla="*/ 4444307 h 5469581"/>
              <a:gd name="connsiteX2854" fmla="*/ 4624584 w 5142813"/>
              <a:gd name="connsiteY2854" fmla="*/ 4446782 h 5469581"/>
              <a:gd name="connsiteX2855" fmla="*/ 4620495 w 5142813"/>
              <a:gd name="connsiteY2855" fmla="*/ 4446386 h 5469581"/>
              <a:gd name="connsiteX2856" fmla="*/ 4625668 w 5142813"/>
              <a:gd name="connsiteY2856" fmla="*/ 4454344 h 5469581"/>
              <a:gd name="connsiteX2857" fmla="*/ 4633013 w 5142813"/>
              <a:gd name="connsiteY2857" fmla="*/ 4463164 h 5469581"/>
              <a:gd name="connsiteX2858" fmla="*/ 4636288 w 5142813"/>
              <a:gd name="connsiteY2858" fmla="*/ 4470291 h 5469581"/>
              <a:gd name="connsiteX2859" fmla="*/ 4621437 w 5142813"/>
              <a:gd name="connsiteY2859" fmla="*/ 4449667 h 5469581"/>
              <a:gd name="connsiteX2860" fmla="*/ 4553851 w 5142813"/>
              <a:gd name="connsiteY2860" fmla="*/ 4316755 h 5469581"/>
              <a:gd name="connsiteX2861" fmla="*/ 4540153 w 5142813"/>
              <a:gd name="connsiteY2861" fmla="*/ 4289799 h 5469581"/>
              <a:gd name="connsiteX2862" fmla="*/ 4537898 w 5142813"/>
              <a:gd name="connsiteY2862" fmla="*/ 4285966 h 5469581"/>
              <a:gd name="connsiteX2863" fmla="*/ 4536531 w 5142813"/>
              <a:gd name="connsiteY2863" fmla="*/ 4285028 h 5469581"/>
              <a:gd name="connsiteX2864" fmla="*/ 4532404 w 5142813"/>
              <a:gd name="connsiteY2864" fmla="*/ 4286780 h 5469581"/>
              <a:gd name="connsiteX2865" fmla="*/ 4553504 w 5142813"/>
              <a:gd name="connsiteY2865" fmla="*/ 4329499 h 5469581"/>
              <a:gd name="connsiteX2866" fmla="*/ 4580939 w 5142813"/>
              <a:gd name="connsiteY2866" fmla="*/ 4383336 h 5469581"/>
              <a:gd name="connsiteX2867" fmla="*/ 4601905 w 5142813"/>
              <a:gd name="connsiteY2867" fmla="*/ 4424256 h 5469581"/>
              <a:gd name="connsiteX2868" fmla="*/ 4586569 w 5142813"/>
              <a:gd name="connsiteY2868" fmla="*/ 4401841 h 5469581"/>
              <a:gd name="connsiteX2869" fmla="*/ 4569947 w 5142813"/>
              <a:gd name="connsiteY2869" fmla="*/ 4371309 h 5469581"/>
              <a:gd name="connsiteX2870" fmla="*/ 4570297 w 5142813"/>
              <a:gd name="connsiteY2870" fmla="*/ 4373422 h 5469581"/>
              <a:gd name="connsiteX2871" fmla="*/ 4564579 w 5142813"/>
              <a:gd name="connsiteY2871" fmla="*/ 4372689 h 5469581"/>
              <a:gd name="connsiteX2872" fmla="*/ 4558238 w 5142813"/>
              <a:gd name="connsiteY2872" fmla="*/ 4365748 h 5469581"/>
              <a:gd name="connsiteX2873" fmla="*/ 4524277 w 5142813"/>
              <a:gd name="connsiteY2873" fmla="*/ 4306036 h 5469581"/>
              <a:gd name="connsiteX2874" fmla="*/ 4469000 w 5142813"/>
              <a:gd name="connsiteY2874" fmla="*/ 4220524 h 5469581"/>
              <a:gd name="connsiteX2875" fmla="*/ 4468053 w 5142813"/>
              <a:gd name="connsiteY2875" fmla="*/ 4219925 h 5469581"/>
              <a:gd name="connsiteX2876" fmla="*/ 4481627 w 5142813"/>
              <a:gd name="connsiteY2876" fmla="*/ 4244242 h 5469581"/>
              <a:gd name="connsiteX2877" fmla="*/ 4517915 w 5142813"/>
              <a:gd name="connsiteY2877" fmla="*/ 4316631 h 5469581"/>
              <a:gd name="connsiteX2878" fmla="*/ 4467908 w 5142813"/>
              <a:gd name="connsiteY2878" fmla="*/ 4226356 h 5469581"/>
              <a:gd name="connsiteX2879" fmla="*/ 4460907 w 5142813"/>
              <a:gd name="connsiteY2879" fmla="*/ 4215404 h 5469581"/>
              <a:gd name="connsiteX2880" fmla="*/ 4454887 w 5142813"/>
              <a:gd name="connsiteY2880" fmla="*/ 4211595 h 5469581"/>
              <a:gd name="connsiteX2881" fmla="*/ 4482132 w 5142813"/>
              <a:gd name="connsiteY2881" fmla="*/ 4268972 h 5469581"/>
              <a:gd name="connsiteX2882" fmla="*/ 4524193 w 5142813"/>
              <a:gd name="connsiteY2882" fmla="*/ 4347375 h 5469581"/>
              <a:gd name="connsiteX2883" fmla="*/ 4534742 w 5142813"/>
              <a:gd name="connsiteY2883" fmla="*/ 4367235 h 5469581"/>
              <a:gd name="connsiteX2884" fmla="*/ 4534383 w 5142813"/>
              <a:gd name="connsiteY2884" fmla="*/ 4372760 h 5469581"/>
              <a:gd name="connsiteX2885" fmla="*/ 4519269 w 5142813"/>
              <a:gd name="connsiteY2885" fmla="*/ 4347275 h 5469581"/>
              <a:gd name="connsiteX2886" fmla="*/ 4517022 w 5142813"/>
              <a:gd name="connsiteY2886" fmla="*/ 4342348 h 5469581"/>
              <a:gd name="connsiteX2887" fmla="*/ 4520139 w 5142813"/>
              <a:gd name="connsiteY2887" fmla="*/ 4350219 h 5469581"/>
              <a:gd name="connsiteX2888" fmla="*/ 4512930 w 5142813"/>
              <a:gd name="connsiteY2888" fmla="*/ 4344343 h 5469581"/>
              <a:gd name="connsiteX2889" fmla="*/ 4457071 w 5142813"/>
              <a:gd name="connsiteY2889" fmla="*/ 4249935 h 5469581"/>
              <a:gd name="connsiteX2890" fmla="*/ 4444790 w 5142813"/>
              <a:gd name="connsiteY2890" fmla="*/ 4234983 h 5469581"/>
              <a:gd name="connsiteX2891" fmla="*/ 4488328 w 5142813"/>
              <a:gd name="connsiteY2891" fmla="*/ 4315822 h 5469581"/>
              <a:gd name="connsiteX2892" fmla="*/ 4506244 w 5142813"/>
              <a:gd name="connsiteY2892" fmla="*/ 4348234 h 5469581"/>
              <a:gd name="connsiteX2893" fmla="*/ 4493376 w 5142813"/>
              <a:gd name="connsiteY2893" fmla="*/ 4336942 h 5469581"/>
              <a:gd name="connsiteX2894" fmla="*/ 4505366 w 5142813"/>
              <a:gd name="connsiteY2894" fmla="*/ 4359300 h 5469581"/>
              <a:gd name="connsiteX2895" fmla="*/ 4521847 w 5142813"/>
              <a:gd name="connsiteY2895" fmla="*/ 4377528 h 5469581"/>
              <a:gd name="connsiteX2896" fmla="*/ 4529670 w 5142813"/>
              <a:gd name="connsiteY2896" fmla="*/ 4392405 h 5469581"/>
              <a:gd name="connsiteX2897" fmla="*/ 4530620 w 5142813"/>
              <a:gd name="connsiteY2897" fmla="*/ 4394197 h 5469581"/>
              <a:gd name="connsiteX2898" fmla="*/ 4523606 w 5142813"/>
              <a:gd name="connsiteY2898" fmla="*/ 4387261 h 5469581"/>
              <a:gd name="connsiteX2899" fmla="*/ 4496869 w 5142813"/>
              <a:gd name="connsiteY2899" fmla="*/ 4358985 h 5469581"/>
              <a:gd name="connsiteX2900" fmla="*/ 4467791 w 5142813"/>
              <a:gd name="connsiteY2900" fmla="*/ 4324421 h 5469581"/>
              <a:gd name="connsiteX2901" fmla="*/ 4455750 w 5142813"/>
              <a:gd name="connsiteY2901" fmla="*/ 4311107 h 5469581"/>
              <a:gd name="connsiteX2902" fmla="*/ 4436894 w 5142813"/>
              <a:gd name="connsiteY2902" fmla="*/ 4290260 h 5469581"/>
              <a:gd name="connsiteX2903" fmla="*/ 4451713 w 5142813"/>
              <a:gd name="connsiteY2903" fmla="*/ 4314196 h 5469581"/>
              <a:gd name="connsiteX2904" fmla="*/ 4478533 w 5142813"/>
              <a:gd name="connsiteY2904" fmla="*/ 4347239 h 5469581"/>
              <a:gd name="connsiteX2905" fmla="*/ 4484323 w 5142813"/>
              <a:gd name="connsiteY2905" fmla="*/ 4361778 h 5469581"/>
              <a:gd name="connsiteX2906" fmla="*/ 4496995 w 5142813"/>
              <a:gd name="connsiteY2906" fmla="*/ 4372574 h 5469581"/>
              <a:gd name="connsiteX2907" fmla="*/ 4502919 w 5142813"/>
              <a:gd name="connsiteY2907" fmla="*/ 4387451 h 5469581"/>
              <a:gd name="connsiteX2908" fmla="*/ 4531223 w 5142813"/>
              <a:gd name="connsiteY2908" fmla="*/ 4417587 h 5469581"/>
              <a:gd name="connsiteX2909" fmla="*/ 4512754 w 5142813"/>
              <a:gd name="connsiteY2909" fmla="*/ 4405504 h 5469581"/>
              <a:gd name="connsiteX2910" fmla="*/ 4493480 w 5142813"/>
              <a:gd name="connsiteY2910" fmla="*/ 4384768 h 5469581"/>
              <a:gd name="connsiteX2911" fmla="*/ 4480937 w 5142813"/>
              <a:gd name="connsiteY2911" fmla="*/ 4380935 h 5469581"/>
              <a:gd name="connsiteX2912" fmla="*/ 4455597 w 5142813"/>
              <a:gd name="connsiteY2912" fmla="*/ 4354096 h 5469581"/>
              <a:gd name="connsiteX2913" fmla="*/ 4446167 w 5142813"/>
              <a:gd name="connsiteY2913" fmla="*/ 4341715 h 5469581"/>
              <a:gd name="connsiteX2914" fmla="*/ 4448820 w 5142813"/>
              <a:gd name="connsiteY2914" fmla="*/ 4346930 h 5469581"/>
              <a:gd name="connsiteX2915" fmla="*/ 4494413 w 5142813"/>
              <a:gd name="connsiteY2915" fmla="*/ 4400386 h 5469581"/>
              <a:gd name="connsiteX2916" fmla="*/ 4509368 w 5142813"/>
              <a:gd name="connsiteY2916" fmla="*/ 4424661 h 5469581"/>
              <a:gd name="connsiteX2917" fmla="*/ 4527020 w 5142813"/>
              <a:gd name="connsiteY2917" fmla="*/ 4447967 h 5469581"/>
              <a:gd name="connsiteX2918" fmla="*/ 4521078 w 5142813"/>
              <a:gd name="connsiteY2918" fmla="*/ 4460699 h 5469581"/>
              <a:gd name="connsiteX2919" fmla="*/ 4564613 w 5142813"/>
              <a:gd name="connsiteY2919" fmla="*/ 4508057 h 5469581"/>
              <a:gd name="connsiteX2920" fmla="*/ 4581319 w 5142813"/>
              <a:gd name="connsiteY2920" fmla="*/ 4526314 h 5469581"/>
              <a:gd name="connsiteX2921" fmla="*/ 4581916 w 5142813"/>
              <a:gd name="connsiteY2921" fmla="*/ 4529142 h 5469581"/>
              <a:gd name="connsiteX2922" fmla="*/ 4584369 w 5142813"/>
              <a:gd name="connsiteY2922" fmla="*/ 4537143 h 5469581"/>
              <a:gd name="connsiteX2923" fmla="*/ 4578825 w 5142813"/>
              <a:gd name="connsiteY2923" fmla="*/ 4531439 h 5469581"/>
              <a:gd name="connsiteX2924" fmla="*/ 4495730 w 5142813"/>
              <a:gd name="connsiteY2924" fmla="*/ 4445732 h 5469581"/>
              <a:gd name="connsiteX2925" fmla="*/ 4463380 w 5142813"/>
              <a:gd name="connsiteY2925" fmla="*/ 4412080 h 5469581"/>
              <a:gd name="connsiteX2926" fmla="*/ 4455603 w 5142813"/>
              <a:gd name="connsiteY2926" fmla="*/ 4403361 h 5469581"/>
              <a:gd name="connsiteX2927" fmla="*/ 4458236 w 5142813"/>
              <a:gd name="connsiteY2927" fmla="*/ 4411063 h 5469581"/>
              <a:gd name="connsiteX2928" fmla="*/ 4456648 w 5142813"/>
              <a:gd name="connsiteY2928" fmla="*/ 4421426 h 5469581"/>
              <a:gd name="connsiteX2929" fmla="*/ 4426555 w 5142813"/>
              <a:gd name="connsiteY2929" fmla="*/ 4383679 h 5469581"/>
              <a:gd name="connsiteX2930" fmla="*/ 4417480 w 5142813"/>
              <a:gd name="connsiteY2930" fmla="*/ 4372597 h 5469581"/>
              <a:gd name="connsiteX2931" fmla="*/ 4411362 w 5142813"/>
              <a:gd name="connsiteY2931" fmla="*/ 4370524 h 5469581"/>
              <a:gd name="connsiteX2932" fmla="*/ 4403252 w 5142813"/>
              <a:gd name="connsiteY2932" fmla="*/ 4370627 h 5469581"/>
              <a:gd name="connsiteX2933" fmla="*/ 4452580 w 5142813"/>
              <a:gd name="connsiteY2933" fmla="*/ 4425896 h 5469581"/>
              <a:gd name="connsiteX2934" fmla="*/ 4482632 w 5142813"/>
              <a:gd name="connsiteY2934" fmla="*/ 4467052 h 5469581"/>
              <a:gd name="connsiteX2935" fmla="*/ 4484377 w 5142813"/>
              <a:gd name="connsiteY2935" fmla="*/ 4478073 h 5469581"/>
              <a:gd name="connsiteX2936" fmla="*/ 4522521 w 5142813"/>
              <a:gd name="connsiteY2936" fmla="*/ 4519637 h 5469581"/>
              <a:gd name="connsiteX2937" fmla="*/ 4508768 w 5142813"/>
              <a:gd name="connsiteY2937" fmla="*/ 4511657 h 5469581"/>
              <a:gd name="connsiteX2938" fmla="*/ 4510123 w 5142813"/>
              <a:gd name="connsiteY2938" fmla="*/ 4511523 h 5469581"/>
              <a:gd name="connsiteX2939" fmla="*/ 4512003 w 5142813"/>
              <a:gd name="connsiteY2939" fmla="*/ 4513145 h 5469581"/>
              <a:gd name="connsiteX2940" fmla="*/ 4510994 w 5142813"/>
              <a:gd name="connsiteY2940" fmla="*/ 4511439 h 5469581"/>
              <a:gd name="connsiteX2941" fmla="*/ 4510123 w 5142813"/>
              <a:gd name="connsiteY2941" fmla="*/ 4511523 h 5469581"/>
              <a:gd name="connsiteX2942" fmla="*/ 4506664 w 5142813"/>
              <a:gd name="connsiteY2942" fmla="*/ 4508544 h 5469581"/>
              <a:gd name="connsiteX2943" fmla="*/ 4505014 w 5142813"/>
              <a:gd name="connsiteY2943" fmla="*/ 4506099 h 5469581"/>
              <a:gd name="connsiteX2944" fmla="*/ 4502569 w 5142813"/>
              <a:gd name="connsiteY2944" fmla="*/ 4503837 h 5469581"/>
              <a:gd name="connsiteX2945" fmla="*/ 4490701 w 5142813"/>
              <a:gd name="connsiteY2945" fmla="*/ 4501693 h 5469581"/>
              <a:gd name="connsiteX2946" fmla="*/ 4453366 w 5142813"/>
              <a:gd name="connsiteY2946" fmla="*/ 4462158 h 5469581"/>
              <a:gd name="connsiteX2947" fmla="*/ 4444059 w 5142813"/>
              <a:gd name="connsiteY2947" fmla="*/ 4459813 h 5469581"/>
              <a:gd name="connsiteX2948" fmla="*/ 4400525 w 5142813"/>
              <a:gd name="connsiteY2948" fmla="*/ 4412457 h 5469581"/>
              <a:gd name="connsiteX2949" fmla="*/ 4359016 w 5142813"/>
              <a:gd name="connsiteY2949" fmla="*/ 4362441 h 5469581"/>
              <a:gd name="connsiteX2950" fmla="*/ 4354777 w 5142813"/>
              <a:gd name="connsiteY2950" fmla="*/ 4360493 h 5469581"/>
              <a:gd name="connsiteX2951" fmla="*/ 4356302 w 5142813"/>
              <a:gd name="connsiteY2951" fmla="*/ 4363329 h 5469581"/>
              <a:gd name="connsiteX2952" fmla="*/ 4364400 w 5142813"/>
              <a:gd name="connsiteY2952" fmla="*/ 4378597 h 5469581"/>
              <a:gd name="connsiteX2953" fmla="*/ 4368309 w 5142813"/>
              <a:gd name="connsiteY2953" fmla="*/ 4383285 h 5469581"/>
              <a:gd name="connsiteX2954" fmla="*/ 4390682 w 5142813"/>
              <a:gd name="connsiteY2954" fmla="*/ 4407656 h 5469581"/>
              <a:gd name="connsiteX2955" fmla="*/ 4494646 w 5142813"/>
              <a:gd name="connsiteY2955" fmla="*/ 4528053 h 5469581"/>
              <a:gd name="connsiteX2956" fmla="*/ 4550653 w 5142813"/>
              <a:gd name="connsiteY2956" fmla="*/ 4587062 h 5469581"/>
              <a:gd name="connsiteX2957" fmla="*/ 4552523 w 5142813"/>
              <a:gd name="connsiteY2957" fmla="*/ 4592363 h 5469581"/>
              <a:gd name="connsiteX2958" fmla="*/ 4557638 w 5142813"/>
              <a:gd name="connsiteY2958" fmla="*/ 4604558 h 5469581"/>
              <a:gd name="connsiteX2959" fmla="*/ 4538795 w 5142813"/>
              <a:gd name="connsiteY2959" fmla="*/ 4587050 h 5469581"/>
              <a:gd name="connsiteX2960" fmla="*/ 4554435 w 5142813"/>
              <a:gd name="connsiteY2960" fmla="*/ 4606246 h 5469581"/>
              <a:gd name="connsiteX2961" fmla="*/ 4549292 w 5142813"/>
              <a:gd name="connsiteY2961" fmla="*/ 4608638 h 5469581"/>
              <a:gd name="connsiteX2962" fmla="*/ 4549023 w 5142813"/>
              <a:gd name="connsiteY2962" fmla="*/ 4604763 h 5469581"/>
              <a:gd name="connsiteX2963" fmla="*/ 4549292 w 5142813"/>
              <a:gd name="connsiteY2963" fmla="*/ 4608638 h 5469581"/>
              <a:gd name="connsiteX2964" fmla="*/ 4553135 w 5142813"/>
              <a:gd name="connsiteY2964" fmla="*/ 4616230 h 5469581"/>
              <a:gd name="connsiteX2965" fmla="*/ 4535881 w 5142813"/>
              <a:gd name="connsiteY2965" fmla="*/ 4599314 h 5469581"/>
              <a:gd name="connsiteX2966" fmla="*/ 4531345 w 5142813"/>
              <a:gd name="connsiteY2966" fmla="*/ 4593342 h 5469581"/>
              <a:gd name="connsiteX2967" fmla="*/ 4529869 w 5142813"/>
              <a:gd name="connsiteY2967" fmla="*/ 4590087 h 5469581"/>
              <a:gd name="connsiteX2968" fmla="*/ 4528446 w 5142813"/>
              <a:gd name="connsiteY2968" fmla="*/ 4592027 h 5469581"/>
              <a:gd name="connsiteX2969" fmla="*/ 4505363 w 5142813"/>
              <a:gd name="connsiteY2969" fmla="*/ 4569394 h 5469581"/>
              <a:gd name="connsiteX2970" fmla="*/ 4500634 w 5142813"/>
              <a:gd name="connsiteY2970" fmla="*/ 4561065 h 5469581"/>
              <a:gd name="connsiteX2971" fmla="*/ 4490603 w 5142813"/>
              <a:gd name="connsiteY2971" fmla="*/ 4541651 h 5469581"/>
              <a:gd name="connsiteX2972" fmla="*/ 4475651 w 5142813"/>
              <a:gd name="connsiteY2972" fmla="*/ 4519534 h 5469581"/>
              <a:gd name="connsiteX2973" fmla="*/ 4496233 w 5142813"/>
              <a:gd name="connsiteY2973" fmla="*/ 4560156 h 5469581"/>
              <a:gd name="connsiteX2974" fmla="*/ 4496418 w 5142813"/>
              <a:gd name="connsiteY2974" fmla="*/ 4560625 h 5469581"/>
              <a:gd name="connsiteX2975" fmla="*/ 4490125 w 5142813"/>
              <a:gd name="connsiteY2975" fmla="*/ 4554454 h 5469581"/>
              <a:gd name="connsiteX2976" fmla="*/ 4385398 w 5142813"/>
              <a:gd name="connsiteY2976" fmla="*/ 4443062 h 5469581"/>
              <a:gd name="connsiteX2977" fmla="*/ 4395590 w 5142813"/>
              <a:gd name="connsiteY2977" fmla="*/ 4458700 h 5469581"/>
              <a:gd name="connsiteX2978" fmla="*/ 4387994 w 5142813"/>
              <a:gd name="connsiteY2978" fmla="*/ 4454548 h 5469581"/>
              <a:gd name="connsiteX2979" fmla="*/ 4377558 w 5142813"/>
              <a:gd name="connsiteY2979" fmla="*/ 4436549 h 5469581"/>
              <a:gd name="connsiteX2980" fmla="*/ 4374920 w 5142813"/>
              <a:gd name="connsiteY2980" fmla="*/ 4436760 h 5469581"/>
              <a:gd name="connsiteX2981" fmla="*/ 4379159 w 5142813"/>
              <a:gd name="connsiteY2981" fmla="*/ 4446026 h 5469581"/>
              <a:gd name="connsiteX2982" fmla="*/ 4377554 w 5142813"/>
              <a:gd name="connsiteY2982" fmla="*/ 4444405 h 5469581"/>
              <a:gd name="connsiteX2983" fmla="*/ 4370487 w 5142813"/>
              <a:gd name="connsiteY2983" fmla="*/ 4437113 h 5469581"/>
              <a:gd name="connsiteX2984" fmla="*/ 4362779 w 5142813"/>
              <a:gd name="connsiteY2984" fmla="*/ 4437730 h 5469581"/>
              <a:gd name="connsiteX2985" fmla="*/ 4360063 w 5142813"/>
              <a:gd name="connsiteY2985" fmla="*/ 4438012 h 5469581"/>
              <a:gd name="connsiteX2986" fmla="*/ 4361390 w 5142813"/>
              <a:gd name="connsiteY2986" fmla="*/ 4439896 h 5469581"/>
              <a:gd name="connsiteX2987" fmla="*/ 4384840 w 5142813"/>
              <a:gd name="connsiteY2987" fmla="*/ 4468213 h 5469581"/>
              <a:gd name="connsiteX2988" fmla="*/ 4373915 w 5142813"/>
              <a:gd name="connsiteY2988" fmla="*/ 4468438 h 5469581"/>
              <a:gd name="connsiteX2989" fmla="*/ 4377281 w 5142813"/>
              <a:gd name="connsiteY2989" fmla="*/ 4476890 h 5469581"/>
              <a:gd name="connsiteX2990" fmla="*/ 4349786 w 5142813"/>
              <a:gd name="connsiteY2990" fmla="*/ 4448783 h 5469581"/>
              <a:gd name="connsiteX2991" fmla="*/ 4343309 w 5142813"/>
              <a:gd name="connsiteY2991" fmla="*/ 4439755 h 5469581"/>
              <a:gd name="connsiteX2992" fmla="*/ 4341894 w 5142813"/>
              <a:gd name="connsiteY2992" fmla="*/ 4439902 h 5469581"/>
              <a:gd name="connsiteX2993" fmla="*/ 4334062 w 5142813"/>
              <a:gd name="connsiteY2993" fmla="*/ 4440790 h 5469581"/>
              <a:gd name="connsiteX2994" fmla="*/ 4327970 w 5142813"/>
              <a:gd name="connsiteY2994" fmla="*/ 4432344 h 5469581"/>
              <a:gd name="connsiteX2995" fmla="*/ 4321107 w 5142813"/>
              <a:gd name="connsiteY2995" fmla="*/ 4418476 h 5469581"/>
              <a:gd name="connsiteX2996" fmla="*/ 4320874 w 5142813"/>
              <a:gd name="connsiteY2996" fmla="*/ 4418506 h 5469581"/>
              <a:gd name="connsiteX2997" fmla="*/ 4315410 w 5142813"/>
              <a:gd name="connsiteY2997" fmla="*/ 4417790 h 5469581"/>
              <a:gd name="connsiteX2998" fmla="*/ 4299472 w 5142813"/>
              <a:gd name="connsiteY2998" fmla="*/ 4401555 h 5469581"/>
              <a:gd name="connsiteX2999" fmla="*/ 4295277 w 5142813"/>
              <a:gd name="connsiteY2999" fmla="*/ 4397054 h 5469581"/>
              <a:gd name="connsiteX3000" fmla="*/ 4287417 w 5142813"/>
              <a:gd name="connsiteY3000" fmla="*/ 4399036 h 5469581"/>
              <a:gd name="connsiteX3001" fmla="*/ 4290994 w 5142813"/>
              <a:gd name="connsiteY3001" fmla="*/ 4403431 h 5469581"/>
              <a:gd name="connsiteX3002" fmla="*/ 4301115 w 5142813"/>
              <a:gd name="connsiteY3002" fmla="*/ 4416189 h 5469581"/>
              <a:gd name="connsiteX3003" fmla="*/ 4332786 w 5142813"/>
              <a:gd name="connsiteY3003" fmla="*/ 4454777 h 5469581"/>
              <a:gd name="connsiteX3004" fmla="*/ 4391269 w 5142813"/>
              <a:gd name="connsiteY3004" fmla="*/ 4533033 h 5469581"/>
              <a:gd name="connsiteX3005" fmla="*/ 4328058 w 5142813"/>
              <a:gd name="connsiteY3005" fmla="*/ 4462821 h 5469581"/>
              <a:gd name="connsiteX3006" fmla="*/ 4295978 w 5142813"/>
              <a:gd name="connsiteY3006" fmla="*/ 4430950 h 5469581"/>
              <a:gd name="connsiteX3007" fmla="*/ 4283438 w 5142813"/>
              <a:gd name="connsiteY3007" fmla="*/ 4427118 h 5469581"/>
              <a:gd name="connsiteX3008" fmla="*/ 4256214 w 5142813"/>
              <a:gd name="connsiteY3008" fmla="*/ 4391955 h 5469581"/>
              <a:gd name="connsiteX3009" fmla="*/ 4254855 w 5142813"/>
              <a:gd name="connsiteY3009" fmla="*/ 4393898 h 5469581"/>
              <a:gd name="connsiteX3010" fmla="*/ 4251902 w 5142813"/>
              <a:gd name="connsiteY3010" fmla="*/ 4395519 h 5469581"/>
              <a:gd name="connsiteX3011" fmla="*/ 4256849 w 5142813"/>
              <a:gd name="connsiteY3011" fmla="*/ 4403569 h 5469581"/>
              <a:gd name="connsiteX3012" fmla="*/ 4263174 w 5142813"/>
              <a:gd name="connsiteY3012" fmla="*/ 4425337 h 5469581"/>
              <a:gd name="connsiteX3013" fmla="*/ 4263245 w 5142813"/>
              <a:gd name="connsiteY3013" fmla="*/ 4426854 h 5469581"/>
              <a:gd name="connsiteX3014" fmla="*/ 4248301 w 5142813"/>
              <a:gd name="connsiteY3014" fmla="*/ 4403230 h 5469581"/>
              <a:gd name="connsiteX3015" fmla="*/ 4255761 w 5142813"/>
              <a:gd name="connsiteY3015" fmla="*/ 4420050 h 5469581"/>
              <a:gd name="connsiteX3016" fmla="*/ 4260851 w 5142813"/>
              <a:gd name="connsiteY3016" fmla="*/ 4431902 h 5469581"/>
              <a:gd name="connsiteX3017" fmla="*/ 4276811 w 5142813"/>
              <a:gd name="connsiteY3017" fmla="*/ 4451411 h 5469581"/>
              <a:gd name="connsiteX3018" fmla="*/ 4235022 w 5142813"/>
              <a:gd name="connsiteY3018" fmla="*/ 4415077 h 5469581"/>
              <a:gd name="connsiteX3019" fmla="*/ 4242558 w 5142813"/>
              <a:gd name="connsiteY3019" fmla="*/ 4440637 h 5469581"/>
              <a:gd name="connsiteX3020" fmla="*/ 4229113 w 5142813"/>
              <a:gd name="connsiteY3020" fmla="*/ 4426514 h 5469581"/>
              <a:gd name="connsiteX3021" fmla="*/ 4222157 w 5142813"/>
              <a:gd name="connsiteY3021" fmla="*/ 4417894 h 5469581"/>
              <a:gd name="connsiteX3022" fmla="*/ 4222915 w 5142813"/>
              <a:gd name="connsiteY3022" fmla="*/ 4419402 h 5469581"/>
              <a:gd name="connsiteX3023" fmla="*/ 4238967 w 5142813"/>
              <a:gd name="connsiteY3023" fmla="*/ 4453706 h 5469581"/>
              <a:gd name="connsiteX3024" fmla="*/ 4248840 w 5142813"/>
              <a:gd name="connsiteY3024" fmla="*/ 4474119 h 5469581"/>
              <a:gd name="connsiteX3025" fmla="*/ 4251333 w 5142813"/>
              <a:gd name="connsiteY3025" fmla="*/ 4479916 h 5469581"/>
              <a:gd name="connsiteX3026" fmla="*/ 4256957 w 5142813"/>
              <a:gd name="connsiteY3026" fmla="*/ 4490064 h 5469581"/>
              <a:gd name="connsiteX3027" fmla="*/ 4253582 w 5142813"/>
              <a:gd name="connsiteY3027" fmla="*/ 4489072 h 5469581"/>
              <a:gd name="connsiteX3028" fmla="*/ 4252068 w 5142813"/>
              <a:gd name="connsiteY3028" fmla="*/ 4487986 h 5469581"/>
              <a:gd name="connsiteX3029" fmla="*/ 4249309 w 5142813"/>
              <a:gd name="connsiteY3029" fmla="*/ 4483256 h 5469581"/>
              <a:gd name="connsiteX3030" fmla="*/ 4236781 w 5142813"/>
              <a:gd name="connsiteY3030" fmla="*/ 4468067 h 5469581"/>
              <a:gd name="connsiteX3031" fmla="*/ 4225544 w 5142813"/>
              <a:gd name="connsiteY3031" fmla="*/ 4456564 h 5469581"/>
              <a:gd name="connsiteX3032" fmla="*/ 4233873 w 5142813"/>
              <a:gd name="connsiteY3032" fmla="*/ 4476072 h 5469581"/>
              <a:gd name="connsiteX3033" fmla="*/ 4231599 w 5142813"/>
              <a:gd name="connsiteY3033" fmla="*/ 4472666 h 5469581"/>
              <a:gd name="connsiteX3034" fmla="*/ 4254440 w 5142813"/>
              <a:gd name="connsiteY3034" fmla="*/ 4517505 h 5469581"/>
              <a:gd name="connsiteX3035" fmla="*/ 4282582 w 5142813"/>
              <a:gd name="connsiteY3035" fmla="*/ 4575669 h 5469581"/>
              <a:gd name="connsiteX3036" fmla="*/ 4246761 w 5142813"/>
              <a:gd name="connsiteY3036" fmla="*/ 4508756 h 5469581"/>
              <a:gd name="connsiteX3037" fmla="*/ 4233988 w 5142813"/>
              <a:gd name="connsiteY3037" fmla="*/ 4486650 h 5469581"/>
              <a:gd name="connsiteX3038" fmla="*/ 4232574 w 5142813"/>
              <a:gd name="connsiteY3038" fmla="*/ 4489591 h 5469581"/>
              <a:gd name="connsiteX3039" fmla="*/ 4232826 w 5142813"/>
              <a:gd name="connsiteY3039" fmla="*/ 4490609 h 5469581"/>
              <a:gd name="connsiteX3040" fmla="*/ 4236585 w 5142813"/>
              <a:gd name="connsiteY3040" fmla="*/ 4497693 h 5469581"/>
              <a:gd name="connsiteX3041" fmla="*/ 4234293 w 5142813"/>
              <a:gd name="connsiteY3041" fmla="*/ 4495108 h 5469581"/>
              <a:gd name="connsiteX3042" fmla="*/ 4233801 w 5142813"/>
              <a:gd name="connsiteY3042" fmla="*/ 4494538 h 5469581"/>
              <a:gd name="connsiteX3043" fmla="*/ 4234248 w 5142813"/>
              <a:gd name="connsiteY3043" fmla="*/ 4496342 h 5469581"/>
              <a:gd name="connsiteX3044" fmla="*/ 4239865 w 5142813"/>
              <a:gd name="connsiteY3044" fmla="*/ 4508734 h 5469581"/>
              <a:gd name="connsiteX3045" fmla="*/ 4315643 w 5142813"/>
              <a:gd name="connsiteY3045" fmla="*/ 4660460 h 5469581"/>
              <a:gd name="connsiteX3046" fmla="*/ 4240769 w 5142813"/>
              <a:gd name="connsiteY3046" fmla="*/ 4521856 h 5469581"/>
              <a:gd name="connsiteX3047" fmla="*/ 4233235 w 5142813"/>
              <a:gd name="connsiteY3047" fmla="*/ 4512586 h 5469581"/>
              <a:gd name="connsiteX3048" fmla="*/ 4238590 w 5142813"/>
              <a:gd name="connsiteY3048" fmla="*/ 4521849 h 5469581"/>
              <a:gd name="connsiteX3049" fmla="*/ 4277175 w 5142813"/>
              <a:gd name="connsiteY3049" fmla="*/ 4599914 h 5469581"/>
              <a:gd name="connsiteX3050" fmla="*/ 4300789 w 5142813"/>
              <a:gd name="connsiteY3050" fmla="*/ 4650437 h 5469581"/>
              <a:gd name="connsiteX3051" fmla="*/ 4295490 w 5142813"/>
              <a:gd name="connsiteY3051" fmla="*/ 4644310 h 5469581"/>
              <a:gd name="connsiteX3052" fmla="*/ 4295230 w 5142813"/>
              <a:gd name="connsiteY3052" fmla="*/ 4644062 h 5469581"/>
              <a:gd name="connsiteX3053" fmla="*/ 4294043 w 5142813"/>
              <a:gd name="connsiteY3053" fmla="*/ 4641900 h 5469581"/>
              <a:gd name="connsiteX3054" fmla="*/ 4276028 w 5142813"/>
              <a:gd name="connsiteY3054" fmla="*/ 4606954 h 5469581"/>
              <a:gd name="connsiteX3055" fmla="*/ 4284330 w 5142813"/>
              <a:gd name="connsiteY3055" fmla="*/ 4632623 h 5469581"/>
              <a:gd name="connsiteX3056" fmla="*/ 4285667 w 5142813"/>
              <a:gd name="connsiteY3056" fmla="*/ 4635101 h 5469581"/>
              <a:gd name="connsiteX3057" fmla="*/ 4281580 w 5142813"/>
              <a:gd name="connsiteY3057" fmla="*/ 4634703 h 5469581"/>
              <a:gd name="connsiteX3058" fmla="*/ 4286752 w 5142813"/>
              <a:gd name="connsiteY3058" fmla="*/ 4642662 h 5469581"/>
              <a:gd name="connsiteX3059" fmla="*/ 4294099 w 5142813"/>
              <a:gd name="connsiteY3059" fmla="*/ 4651482 h 5469581"/>
              <a:gd name="connsiteX3060" fmla="*/ 4297370 w 5142813"/>
              <a:gd name="connsiteY3060" fmla="*/ 4658609 h 5469581"/>
              <a:gd name="connsiteX3061" fmla="*/ 4282522 w 5142813"/>
              <a:gd name="connsiteY3061" fmla="*/ 4637984 h 5469581"/>
              <a:gd name="connsiteX3062" fmla="*/ 4214935 w 5142813"/>
              <a:gd name="connsiteY3062" fmla="*/ 4505071 h 5469581"/>
              <a:gd name="connsiteX3063" fmla="*/ 4205956 w 5142813"/>
              <a:gd name="connsiteY3063" fmla="*/ 4487241 h 5469581"/>
              <a:gd name="connsiteX3064" fmla="*/ 4202332 w 5142813"/>
              <a:gd name="connsiteY3064" fmla="*/ 4480232 h 5469581"/>
              <a:gd name="connsiteX3065" fmla="*/ 4202218 w 5142813"/>
              <a:gd name="connsiteY3065" fmla="*/ 4480811 h 5469581"/>
              <a:gd name="connsiteX3066" fmla="*/ 4200821 w 5142813"/>
              <a:gd name="connsiteY3066" fmla="*/ 4486448 h 5469581"/>
              <a:gd name="connsiteX3067" fmla="*/ 4199847 w 5142813"/>
              <a:gd name="connsiteY3067" fmla="*/ 4487970 h 5469581"/>
              <a:gd name="connsiteX3068" fmla="*/ 4214589 w 5142813"/>
              <a:gd name="connsiteY3068" fmla="*/ 4517816 h 5469581"/>
              <a:gd name="connsiteX3069" fmla="*/ 4242024 w 5142813"/>
              <a:gd name="connsiteY3069" fmla="*/ 4571653 h 5469581"/>
              <a:gd name="connsiteX3070" fmla="*/ 4262987 w 5142813"/>
              <a:gd name="connsiteY3070" fmla="*/ 4612573 h 5469581"/>
              <a:gd name="connsiteX3071" fmla="*/ 4252828 w 5142813"/>
              <a:gd name="connsiteY3071" fmla="*/ 4602701 h 5469581"/>
              <a:gd name="connsiteX3072" fmla="*/ 4251751 w 5142813"/>
              <a:gd name="connsiteY3072" fmla="*/ 4600224 h 5469581"/>
              <a:gd name="connsiteX3073" fmla="*/ 4248207 w 5142813"/>
              <a:gd name="connsiteY3073" fmla="*/ 4597107 h 5469581"/>
              <a:gd name="connsiteX3074" fmla="*/ 4228302 w 5142813"/>
              <a:gd name="connsiteY3074" fmla="*/ 4576312 h 5469581"/>
              <a:gd name="connsiteX3075" fmla="*/ 4209856 w 5142813"/>
              <a:gd name="connsiteY3075" fmla="*/ 4556495 h 5469581"/>
              <a:gd name="connsiteX3076" fmla="*/ 4207067 w 5142813"/>
              <a:gd name="connsiteY3076" fmla="*/ 4553704 h 5469581"/>
              <a:gd name="connsiteX3077" fmla="*/ 4192896 w 5142813"/>
              <a:gd name="connsiteY3077" fmla="*/ 4527739 h 5469581"/>
              <a:gd name="connsiteX3078" fmla="*/ 4215097 w 5142813"/>
              <a:gd name="connsiteY3078" fmla="*/ 4556434 h 5469581"/>
              <a:gd name="connsiteX3079" fmla="*/ 4244951 w 5142813"/>
              <a:gd name="connsiteY3079" fmla="*/ 4587519 h 5469581"/>
              <a:gd name="connsiteX3080" fmla="*/ 4248149 w 5142813"/>
              <a:gd name="connsiteY3080" fmla="*/ 4591560 h 5469581"/>
              <a:gd name="connsiteX3081" fmla="*/ 4248040 w 5142813"/>
              <a:gd name="connsiteY3081" fmla="*/ 4591267 h 5469581"/>
              <a:gd name="connsiteX3082" fmla="*/ 4247654 w 5142813"/>
              <a:gd name="connsiteY3082" fmla="*/ 4590158 h 5469581"/>
              <a:gd name="connsiteX3083" fmla="*/ 4199484 w 5142813"/>
              <a:gd name="connsiteY3083" fmla="*/ 4501358 h 5469581"/>
              <a:gd name="connsiteX3084" fmla="*/ 4190398 w 5142813"/>
              <a:gd name="connsiteY3084" fmla="*/ 4483833 h 5469581"/>
              <a:gd name="connsiteX3085" fmla="*/ 4184490 w 5142813"/>
              <a:gd name="connsiteY3085" fmla="*/ 4478469 h 5469581"/>
              <a:gd name="connsiteX3086" fmla="*/ 4182589 w 5142813"/>
              <a:gd name="connsiteY3086" fmla="*/ 4476605 h 5469581"/>
              <a:gd name="connsiteX3087" fmla="*/ 4185203 w 5142813"/>
              <a:gd name="connsiteY3087" fmla="*/ 4482165 h 5469581"/>
              <a:gd name="connsiteX3088" fmla="*/ 4189369 w 5142813"/>
              <a:gd name="connsiteY3088" fmla="*/ 4492163 h 5469581"/>
              <a:gd name="connsiteX3089" fmla="*/ 4186638 w 5142813"/>
              <a:gd name="connsiteY3089" fmla="*/ 4488069 h 5469581"/>
              <a:gd name="connsiteX3090" fmla="*/ 4189850 w 5142813"/>
              <a:gd name="connsiteY3090" fmla="*/ 4495170 h 5469581"/>
              <a:gd name="connsiteX3091" fmla="*/ 4189369 w 5142813"/>
              <a:gd name="connsiteY3091" fmla="*/ 4492163 h 5469581"/>
              <a:gd name="connsiteX3092" fmla="*/ 4192628 w 5142813"/>
              <a:gd name="connsiteY3092" fmla="*/ 4496014 h 5469581"/>
              <a:gd name="connsiteX3093" fmla="*/ 4194361 w 5142813"/>
              <a:gd name="connsiteY3093" fmla="*/ 4501423 h 5469581"/>
              <a:gd name="connsiteX3094" fmla="*/ 4191693 w 5142813"/>
              <a:gd name="connsiteY3094" fmla="*/ 4499246 h 5469581"/>
              <a:gd name="connsiteX3095" fmla="*/ 4204456 w 5142813"/>
              <a:gd name="connsiteY3095" fmla="*/ 4527674 h 5469581"/>
              <a:gd name="connsiteX3096" fmla="*/ 4203003 w 5142813"/>
              <a:gd name="connsiteY3096" fmla="*/ 4529425 h 5469581"/>
              <a:gd name="connsiteX3097" fmla="*/ 4192019 w 5142813"/>
              <a:gd name="connsiteY3097" fmla="*/ 4522848 h 5469581"/>
              <a:gd name="connsiteX3098" fmla="*/ 4184489 w 5142813"/>
              <a:gd name="connsiteY3098" fmla="*/ 4508076 h 5469581"/>
              <a:gd name="connsiteX3099" fmla="*/ 4176506 w 5142813"/>
              <a:gd name="connsiteY3099" fmla="*/ 4492280 h 5469581"/>
              <a:gd name="connsiteX3100" fmla="*/ 4174894 w 5142813"/>
              <a:gd name="connsiteY3100" fmla="*/ 4491461 h 5469581"/>
              <a:gd name="connsiteX3101" fmla="*/ 4171388 w 5142813"/>
              <a:gd name="connsiteY3101" fmla="*/ 4488399 h 5469581"/>
              <a:gd name="connsiteX3102" fmla="*/ 4169191 w 5142813"/>
              <a:gd name="connsiteY3102" fmla="*/ 4484383 h 5469581"/>
              <a:gd name="connsiteX3103" fmla="*/ 4179001 w 5142813"/>
              <a:gd name="connsiteY3103" fmla="*/ 4504949 h 5469581"/>
              <a:gd name="connsiteX3104" fmla="*/ 4128994 w 5142813"/>
              <a:gd name="connsiteY3104" fmla="*/ 4414673 h 5469581"/>
              <a:gd name="connsiteX3105" fmla="*/ 4123866 w 5142813"/>
              <a:gd name="connsiteY3105" fmla="*/ 4406652 h 5469581"/>
              <a:gd name="connsiteX3106" fmla="*/ 4125576 w 5142813"/>
              <a:gd name="connsiteY3106" fmla="*/ 4410667 h 5469581"/>
              <a:gd name="connsiteX3107" fmla="*/ 4131483 w 5142813"/>
              <a:gd name="connsiteY3107" fmla="*/ 4422651 h 5469581"/>
              <a:gd name="connsiteX3108" fmla="*/ 4162983 w 5142813"/>
              <a:gd name="connsiteY3108" fmla="*/ 4480190 h 5469581"/>
              <a:gd name="connsiteX3109" fmla="*/ 4163767 w 5142813"/>
              <a:gd name="connsiteY3109" fmla="*/ 4481744 h 5469581"/>
              <a:gd name="connsiteX3110" fmla="*/ 4163673 w 5142813"/>
              <a:gd name="connsiteY3110" fmla="*/ 4481662 h 5469581"/>
              <a:gd name="connsiteX3111" fmla="*/ 4160656 w 5142813"/>
              <a:gd name="connsiteY3111" fmla="*/ 4481692 h 5469581"/>
              <a:gd name="connsiteX3112" fmla="*/ 4172614 w 5142813"/>
              <a:gd name="connsiteY3112" fmla="*/ 4499278 h 5469581"/>
              <a:gd name="connsiteX3113" fmla="*/ 4190775 w 5142813"/>
              <a:gd name="connsiteY3113" fmla="*/ 4535260 h 5469581"/>
              <a:gd name="connsiteX3114" fmla="*/ 4193494 w 5142813"/>
              <a:gd name="connsiteY3114" fmla="*/ 4540143 h 5469581"/>
              <a:gd name="connsiteX3115" fmla="*/ 4179835 w 5142813"/>
              <a:gd name="connsiteY3115" fmla="*/ 4526649 h 5469581"/>
              <a:gd name="connsiteX3116" fmla="*/ 4174497 w 5142813"/>
              <a:gd name="connsiteY3116" fmla="*/ 4521196 h 5469581"/>
              <a:gd name="connsiteX3117" fmla="*/ 4177591 w 5142813"/>
              <a:gd name="connsiteY3117" fmla="*/ 4528270 h 5469581"/>
              <a:gd name="connsiteX3118" fmla="*/ 4174016 w 5142813"/>
              <a:gd name="connsiteY3118" fmla="*/ 4532661 h 5469581"/>
              <a:gd name="connsiteX3119" fmla="*/ 4153851 w 5142813"/>
              <a:gd name="connsiteY3119" fmla="*/ 4499440 h 5469581"/>
              <a:gd name="connsiteX3120" fmla="*/ 4146859 w 5142813"/>
              <a:gd name="connsiteY3120" fmla="*/ 4491848 h 5469581"/>
              <a:gd name="connsiteX3121" fmla="*/ 4137315 w 5142813"/>
              <a:gd name="connsiteY3121" fmla="*/ 4482214 h 5469581"/>
              <a:gd name="connsiteX3122" fmla="*/ 4149413 w 5142813"/>
              <a:gd name="connsiteY3122" fmla="*/ 4504139 h 5469581"/>
              <a:gd name="connsiteX3123" fmla="*/ 4152511 w 5142813"/>
              <a:gd name="connsiteY3123" fmla="*/ 4509743 h 5469581"/>
              <a:gd name="connsiteX3124" fmla="*/ 4156078 w 5142813"/>
              <a:gd name="connsiteY3124" fmla="*/ 4513358 h 5469581"/>
              <a:gd name="connsiteX3125" fmla="*/ 4166422 w 5142813"/>
              <a:gd name="connsiteY3125" fmla="*/ 4530463 h 5469581"/>
              <a:gd name="connsiteX3126" fmla="*/ 4163557 w 5142813"/>
              <a:gd name="connsiteY3126" fmla="*/ 4527088 h 5469581"/>
              <a:gd name="connsiteX3127" fmla="*/ 4160980 w 5142813"/>
              <a:gd name="connsiteY3127" fmla="*/ 4525064 h 5469581"/>
              <a:gd name="connsiteX3128" fmla="*/ 4167330 w 5142813"/>
              <a:gd name="connsiteY3128" fmla="*/ 4536552 h 5469581"/>
              <a:gd name="connsiteX3129" fmla="*/ 4154461 w 5142813"/>
              <a:gd name="connsiteY3129" fmla="*/ 4525261 h 5469581"/>
              <a:gd name="connsiteX3130" fmla="*/ 4166451 w 5142813"/>
              <a:gd name="connsiteY3130" fmla="*/ 4547617 h 5469581"/>
              <a:gd name="connsiteX3131" fmla="*/ 4182931 w 5142813"/>
              <a:gd name="connsiteY3131" fmla="*/ 4565845 h 5469581"/>
              <a:gd name="connsiteX3132" fmla="*/ 4190755 w 5142813"/>
              <a:gd name="connsiteY3132" fmla="*/ 4580721 h 5469581"/>
              <a:gd name="connsiteX3133" fmla="*/ 4191705 w 5142813"/>
              <a:gd name="connsiteY3133" fmla="*/ 4582512 h 5469581"/>
              <a:gd name="connsiteX3134" fmla="*/ 4184692 w 5142813"/>
              <a:gd name="connsiteY3134" fmla="*/ 4575577 h 5469581"/>
              <a:gd name="connsiteX3135" fmla="*/ 4157952 w 5142813"/>
              <a:gd name="connsiteY3135" fmla="*/ 4547302 h 5469581"/>
              <a:gd name="connsiteX3136" fmla="*/ 4143503 w 5142813"/>
              <a:gd name="connsiteY3136" fmla="*/ 4530656 h 5469581"/>
              <a:gd name="connsiteX3137" fmla="*/ 4133134 w 5142813"/>
              <a:gd name="connsiteY3137" fmla="*/ 4517954 h 5469581"/>
              <a:gd name="connsiteX3138" fmla="*/ 4132390 w 5142813"/>
              <a:gd name="connsiteY3138" fmla="*/ 4518580 h 5469581"/>
              <a:gd name="connsiteX3139" fmla="*/ 4129876 w 5142813"/>
              <a:gd name="connsiteY3139" fmla="*/ 4520567 h 5469581"/>
              <a:gd name="connsiteX3140" fmla="*/ 4152111 w 5142813"/>
              <a:gd name="connsiteY3140" fmla="*/ 4549845 h 5469581"/>
              <a:gd name="connsiteX3141" fmla="*/ 4147580 w 5142813"/>
              <a:gd name="connsiteY3141" fmla="*/ 4551804 h 5469581"/>
              <a:gd name="connsiteX3142" fmla="*/ 4145092 w 5142813"/>
              <a:gd name="connsiteY3142" fmla="*/ 4549302 h 5469581"/>
              <a:gd name="connsiteX3143" fmla="*/ 4145407 w 5142813"/>
              <a:gd name="connsiteY3143" fmla="*/ 4550094 h 5469581"/>
              <a:gd name="connsiteX3144" fmla="*/ 4158080 w 5142813"/>
              <a:gd name="connsiteY3144" fmla="*/ 4560892 h 5469581"/>
              <a:gd name="connsiteX3145" fmla="*/ 4164003 w 5142813"/>
              <a:gd name="connsiteY3145" fmla="*/ 4575767 h 5469581"/>
              <a:gd name="connsiteX3146" fmla="*/ 4192308 w 5142813"/>
              <a:gd name="connsiteY3146" fmla="*/ 4605903 h 5469581"/>
              <a:gd name="connsiteX3147" fmla="*/ 4173838 w 5142813"/>
              <a:gd name="connsiteY3147" fmla="*/ 4593821 h 5469581"/>
              <a:gd name="connsiteX3148" fmla="*/ 4154562 w 5142813"/>
              <a:gd name="connsiteY3148" fmla="*/ 4573084 h 5469581"/>
              <a:gd name="connsiteX3149" fmla="*/ 4148595 w 5142813"/>
              <a:gd name="connsiteY3149" fmla="*/ 4571929 h 5469581"/>
              <a:gd name="connsiteX3150" fmla="*/ 4145144 w 5142813"/>
              <a:gd name="connsiteY3150" fmla="*/ 4570523 h 5469581"/>
              <a:gd name="connsiteX3151" fmla="*/ 4148899 w 5142813"/>
              <a:gd name="connsiteY3151" fmla="*/ 4576037 h 5469581"/>
              <a:gd name="connsiteX3152" fmla="*/ 4151279 w 5142813"/>
              <a:gd name="connsiteY3152" fmla="*/ 4582051 h 5469581"/>
              <a:gd name="connsiteX3153" fmla="*/ 4149943 w 5142813"/>
              <a:gd name="connsiteY3153" fmla="*/ 4582084 h 5469581"/>
              <a:gd name="connsiteX3154" fmla="*/ 4149591 w 5142813"/>
              <a:gd name="connsiteY3154" fmla="*/ 4581869 h 5469581"/>
              <a:gd name="connsiteX3155" fmla="*/ 4155496 w 5142813"/>
              <a:gd name="connsiteY3155" fmla="*/ 4588703 h 5469581"/>
              <a:gd name="connsiteX3156" fmla="*/ 4170451 w 5142813"/>
              <a:gd name="connsiteY3156" fmla="*/ 4612978 h 5469581"/>
              <a:gd name="connsiteX3157" fmla="*/ 4188106 w 5142813"/>
              <a:gd name="connsiteY3157" fmla="*/ 4636283 h 5469581"/>
              <a:gd name="connsiteX3158" fmla="*/ 4182162 w 5142813"/>
              <a:gd name="connsiteY3158" fmla="*/ 4649016 h 5469581"/>
              <a:gd name="connsiteX3159" fmla="*/ 4225698 w 5142813"/>
              <a:gd name="connsiteY3159" fmla="*/ 4696373 h 5469581"/>
              <a:gd name="connsiteX3160" fmla="*/ 4242404 w 5142813"/>
              <a:gd name="connsiteY3160" fmla="*/ 4714630 h 5469581"/>
              <a:gd name="connsiteX3161" fmla="*/ 4243000 w 5142813"/>
              <a:gd name="connsiteY3161" fmla="*/ 4717458 h 5469581"/>
              <a:gd name="connsiteX3162" fmla="*/ 4245455 w 5142813"/>
              <a:gd name="connsiteY3162" fmla="*/ 4725460 h 5469581"/>
              <a:gd name="connsiteX3163" fmla="*/ 4239911 w 5142813"/>
              <a:gd name="connsiteY3163" fmla="*/ 4719755 h 5469581"/>
              <a:gd name="connsiteX3164" fmla="*/ 4156815 w 5142813"/>
              <a:gd name="connsiteY3164" fmla="*/ 4634049 h 5469581"/>
              <a:gd name="connsiteX3165" fmla="*/ 4124466 w 5142813"/>
              <a:gd name="connsiteY3165" fmla="*/ 4600397 h 5469581"/>
              <a:gd name="connsiteX3166" fmla="*/ 4098586 w 5142813"/>
              <a:gd name="connsiteY3166" fmla="*/ 4576346 h 5469581"/>
              <a:gd name="connsiteX3167" fmla="*/ 4081868 w 5142813"/>
              <a:gd name="connsiteY3167" fmla="*/ 4562034 h 5469581"/>
              <a:gd name="connsiteX3168" fmla="*/ 4077935 w 5142813"/>
              <a:gd name="connsiteY3168" fmla="*/ 4560419 h 5469581"/>
              <a:gd name="connsiteX3169" fmla="*/ 4076154 w 5142813"/>
              <a:gd name="connsiteY3169" fmla="*/ 4559908 h 5469581"/>
              <a:gd name="connsiteX3170" fmla="*/ 4084261 w 5142813"/>
              <a:gd name="connsiteY3170" fmla="*/ 4576675 h 5469581"/>
              <a:gd name="connsiteX3171" fmla="*/ 4087398 w 5142813"/>
              <a:gd name="connsiteY3171" fmla="*/ 4585093 h 5469581"/>
              <a:gd name="connsiteX3172" fmla="*/ 4087434 w 5142813"/>
              <a:gd name="connsiteY3172" fmla="*/ 4585133 h 5469581"/>
              <a:gd name="connsiteX3173" fmla="*/ 4113666 w 5142813"/>
              <a:gd name="connsiteY3173" fmla="*/ 4614213 h 5469581"/>
              <a:gd name="connsiteX3174" fmla="*/ 4143716 w 5142813"/>
              <a:gd name="connsiteY3174" fmla="*/ 4655369 h 5469581"/>
              <a:gd name="connsiteX3175" fmla="*/ 4145460 w 5142813"/>
              <a:gd name="connsiteY3175" fmla="*/ 4666391 h 5469581"/>
              <a:gd name="connsiteX3176" fmla="*/ 4183605 w 5142813"/>
              <a:gd name="connsiteY3176" fmla="*/ 4707954 h 5469581"/>
              <a:gd name="connsiteX3177" fmla="*/ 4169852 w 5142813"/>
              <a:gd name="connsiteY3177" fmla="*/ 4699973 h 5469581"/>
              <a:gd name="connsiteX3178" fmla="*/ 4171208 w 5142813"/>
              <a:gd name="connsiteY3178" fmla="*/ 4699840 h 5469581"/>
              <a:gd name="connsiteX3179" fmla="*/ 4173088 w 5142813"/>
              <a:gd name="connsiteY3179" fmla="*/ 4701461 h 5469581"/>
              <a:gd name="connsiteX3180" fmla="*/ 4172078 w 5142813"/>
              <a:gd name="connsiteY3180" fmla="*/ 4699755 h 5469581"/>
              <a:gd name="connsiteX3181" fmla="*/ 4171208 w 5142813"/>
              <a:gd name="connsiteY3181" fmla="*/ 4699840 h 5469581"/>
              <a:gd name="connsiteX3182" fmla="*/ 4167748 w 5142813"/>
              <a:gd name="connsiteY3182" fmla="*/ 4696860 h 5469581"/>
              <a:gd name="connsiteX3183" fmla="*/ 4166097 w 5142813"/>
              <a:gd name="connsiteY3183" fmla="*/ 4694416 h 5469581"/>
              <a:gd name="connsiteX3184" fmla="*/ 4163653 w 5142813"/>
              <a:gd name="connsiteY3184" fmla="*/ 4692153 h 5469581"/>
              <a:gd name="connsiteX3185" fmla="*/ 4151785 w 5142813"/>
              <a:gd name="connsiteY3185" fmla="*/ 4690010 h 5469581"/>
              <a:gd name="connsiteX3186" fmla="*/ 4114450 w 5142813"/>
              <a:gd name="connsiteY3186" fmla="*/ 4650476 h 5469581"/>
              <a:gd name="connsiteX3187" fmla="*/ 4105143 w 5142813"/>
              <a:gd name="connsiteY3187" fmla="*/ 4648129 h 5469581"/>
              <a:gd name="connsiteX3188" fmla="*/ 4072144 w 5142813"/>
              <a:gd name="connsiteY3188" fmla="*/ 4612414 h 5469581"/>
              <a:gd name="connsiteX3189" fmla="*/ 4065356 w 5142813"/>
              <a:gd name="connsiteY3189" fmla="*/ 4604915 h 5469581"/>
              <a:gd name="connsiteX3190" fmla="*/ 4065765 w 5142813"/>
              <a:gd name="connsiteY3190" fmla="*/ 4607732 h 5469581"/>
              <a:gd name="connsiteX3191" fmla="*/ 4067986 w 5142813"/>
              <a:gd name="connsiteY3191" fmla="*/ 4612362 h 5469581"/>
              <a:gd name="connsiteX3192" fmla="*/ 4043057 w 5142813"/>
              <a:gd name="connsiteY3192" fmla="*/ 4577094 h 5469581"/>
              <a:gd name="connsiteX3193" fmla="*/ 4043091 w 5142813"/>
              <a:gd name="connsiteY3193" fmla="*/ 4576765 h 5469581"/>
              <a:gd name="connsiteX3194" fmla="*/ 4042302 w 5142813"/>
              <a:gd name="connsiteY3194" fmla="*/ 4575815 h 5469581"/>
              <a:gd name="connsiteX3195" fmla="*/ 4043057 w 5142813"/>
              <a:gd name="connsiteY3195" fmla="*/ 4577094 h 5469581"/>
              <a:gd name="connsiteX3196" fmla="*/ 4041906 w 5142813"/>
              <a:gd name="connsiteY3196" fmla="*/ 4579155 h 5469581"/>
              <a:gd name="connsiteX3197" fmla="*/ 4033851 w 5142813"/>
              <a:gd name="connsiteY3197" fmla="*/ 4568835 h 5469581"/>
              <a:gd name="connsiteX3198" fmla="*/ 4029920 w 5142813"/>
              <a:gd name="connsiteY3198" fmla="*/ 4561290 h 5469581"/>
              <a:gd name="connsiteX3199" fmla="*/ 4021612 w 5142813"/>
              <a:gd name="connsiteY3199" fmla="*/ 4552380 h 5469581"/>
              <a:gd name="connsiteX3200" fmla="*/ 4028277 w 5142813"/>
              <a:gd name="connsiteY3200" fmla="*/ 4570261 h 5469581"/>
              <a:gd name="connsiteX3201" fmla="*/ 4029393 w 5142813"/>
              <a:gd name="connsiteY3201" fmla="*/ 4571601 h 5469581"/>
              <a:gd name="connsiteX3202" fmla="*/ 4051766 w 5142813"/>
              <a:gd name="connsiteY3202" fmla="*/ 4595972 h 5469581"/>
              <a:gd name="connsiteX3203" fmla="*/ 4155729 w 5142813"/>
              <a:gd name="connsiteY3203" fmla="*/ 4716369 h 5469581"/>
              <a:gd name="connsiteX3204" fmla="*/ 4211738 w 5142813"/>
              <a:gd name="connsiteY3204" fmla="*/ 4775379 h 5469581"/>
              <a:gd name="connsiteX3205" fmla="*/ 4213609 w 5142813"/>
              <a:gd name="connsiteY3205" fmla="*/ 4780680 h 5469581"/>
              <a:gd name="connsiteX3206" fmla="*/ 4218722 w 5142813"/>
              <a:gd name="connsiteY3206" fmla="*/ 4792875 h 5469581"/>
              <a:gd name="connsiteX3207" fmla="*/ 4199879 w 5142813"/>
              <a:gd name="connsiteY3207" fmla="*/ 4775366 h 5469581"/>
              <a:gd name="connsiteX3208" fmla="*/ 4215519 w 5142813"/>
              <a:gd name="connsiteY3208" fmla="*/ 4794561 h 5469581"/>
              <a:gd name="connsiteX3209" fmla="*/ 4210375 w 5142813"/>
              <a:gd name="connsiteY3209" fmla="*/ 4796956 h 5469581"/>
              <a:gd name="connsiteX3210" fmla="*/ 4210109 w 5142813"/>
              <a:gd name="connsiteY3210" fmla="*/ 4793080 h 5469581"/>
              <a:gd name="connsiteX3211" fmla="*/ 4210375 w 5142813"/>
              <a:gd name="connsiteY3211" fmla="*/ 4796956 h 5469581"/>
              <a:gd name="connsiteX3212" fmla="*/ 4214220 w 5142813"/>
              <a:gd name="connsiteY3212" fmla="*/ 4804546 h 5469581"/>
              <a:gd name="connsiteX3213" fmla="*/ 4196968 w 5142813"/>
              <a:gd name="connsiteY3213" fmla="*/ 4787632 h 5469581"/>
              <a:gd name="connsiteX3214" fmla="*/ 4192430 w 5142813"/>
              <a:gd name="connsiteY3214" fmla="*/ 4781659 h 5469581"/>
              <a:gd name="connsiteX3215" fmla="*/ 4190952 w 5142813"/>
              <a:gd name="connsiteY3215" fmla="*/ 4778402 h 5469581"/>
              <a:gd name="connsiteX3216" fmla="*/ 4189532 w 5142813"/>
              <a:gd name="connsiteY3216" fmla="*/ 4780342 h 5469581"/>
              <a:gd name="connsiteX3217" fmla="*/ 4166449 w 5142813"/>
              <a:gd name="connsiteY3217" fmla="*/ 4757712 h 5469581"/>
              <a:gd name="connsiteX3218" fmla="*/ 4161717 w 5142813"/>
              <a:gd name="connsiteY3218" fmla="*/ 4749382 h 5469581"/>
              <a:gd name="connsiteX3219" fmla="*/ 4151687 w 5142813"/>
              <a:gd name="connsiteY3219" fmla="*/ 4729967 h 5469581"/>
              <a:gd name="connsiteX3220" fmla="*/ 4136737 w 5142813"/>
              <a:gd name="connsiteY3220" fmla="*/ 4707851 h 5469581"/>
              <a:gd name="connsiteX3221" fmla="*/ 4157318 w 5142813"/>
              <a:gd name="connsiteY3221" fmla="*/ 4748473 h 5469581"/>
              <a:gd name="connsiteX3222" fmla="*/ 4157501 w 5142813"/>
              <a:gd name="connsiteY3222" fmla="*/ 4748942 h 5469581"/>
              <a:gd name="connsiteX3223" fmla="*/ 4151210 w 5142813"/>
              <a:gd name="connsiteY3223" fmla="*/ 4742773 h 5469581"/>
              <a:gd name="connsiteX3224" fmla="*/ 4046483 w 5142813"/>
              <a:gd name="connsiteY3224" fmla="*/ 4631380 h 5469581"/>
              <a:gd name="connsiteX3225" fmla="*/ 4056675 w 5142813"/>
              <a:gd name="connsiteY3225" fmla="*/ 4647018 h 5469581"/>
              <a:gd name="connsiteX3226" fmla="*/ 4049077 w 5142813"/>
              <a:gd name="connsiteY3226" fmla="*/ 4642866 h 5469581"/>
              <a:gd name="connsiteX3227" fmla="*/ 4025690 w 5142813"/>
              <a:gd name="connsiteY3227" fmla="*/ 4602520 h 5469581"/>
              <a:gd name="connsiteX3228" fmla="*/ 4040245 w 5142813"/>
              <a:gd name="connsiteY3228" fmla="*/ 4634343 h 5469581"/>
              <a:gd name="connsiteX3229" fmla="*/ 4038640 w 5142813"/>
              <a:gd name="connsiteY3229" fmla="*/ 4632724 h 5469581"/>
              <a:gd name="connsiteX3230" fmla="*/ 3999837 w 5142813"/>
              <a:gd name="connsiteY3230" fmla="*/ 4596126 h 5469581"/>
              <a:gd name="connsiteX3231" fmla="*/ 4045925 w 5142813"/>
              <a:gd name="connsiteY3231" fmla="*/ 4656532 h 5469581"/>
              <a:gd name="connsiteX3232" fmla="*/ 4034999 w 5142813"/>
              <a:gd name="connsiteY3232" fmla="*/ 4656756 h 5469581"/>
              <a:gd name="connsiteX3233" fmla="*/ 4038365 w 5142813"/>
              <a:gd name="connsiteY3233" fmla="*/ 4665207 h 5469581"/>
              <a:gd name="connsiteX3234" fmla="*/ 4010870 w 5142813"/>
              <a:gd name="connsiteY3234" fmla="*/ 4637101 h 5469581"/>
              <a:gd name="connsiteX3235" fmla="*/ 3984994 w 5142813"/>
              <a:gd name="connsiteY3235" fmla="*/ 4606424 h 5469581"/>
              <a:gd name="connsiteX3236" fmla="*/ 3976495 w 5142813"/>
              <a:gd name="connsiteY3236" fmla="*/ 4606107 h 5469581"/>
              <a:gd name="connsiteX3237" fmla="*/ 3944011 w 5142813"/>
              <a:gd name="connsiteY3237" fmla="*/ 4572117 h 5469581"/>
              <a:gd name="connsiteX3238" fmla="*/ 3962199 w 5142813"/>
              <a:gd name="connsiteY3238" fmla="*/ 4604504 h 5469581"/>
              <a:gd name="connsiteX3239" fmla="*/ 3993871 w 5142813"/>
              <a:gd name="connsiteY3239" fmla="*/ 4643093 h 5469581"/>
              <a:gd name="connsiteX3240" fmla="*/ 4052355 w 5142813"/>
              <a:gd name="connsiteY3240" fmla="*/ 4721351 h 5469581"/>
              <a:gd name="connsiteX3241" fmla="*/ 3989145 w 5142813"/>
              <a:gd name="connsiteY3241" fmla="*/ 4651139 h 5469581"/>
              <a:gd name="connsiteX3242" fmla="*/ 3957065 w 5142813"/>
              <a:gd name="connsiteY3242" fmla="*/ 4619266 h 5469581"/>
              <a:gd name="connsiteX3243" fmla="*/ 3944522 w 5142813"/>
              <a:gd name="connsiteY3243" fmla="*/ 4615434 h 5469581"/>
              <a:gd name="connsiteX3244" fmla="*/ 3917300 w 5142813"/>
              <a:gd name="connsiteY3244" fmla="*/ 4580274 h 5469581"/>
              <a:gd name="connsiteX3245" fmla="*/ 3917204 w 5142813"/>
              <a:gd name="connsiteY3245" fmla="*/ 4580409 h 5469581"/>
              <a:gd name="connsiteX3246" fmla="*/ 3918213 w 5142813"/>
              <a:gd name="connsiteY3246" fmla="*/ 4582680 h 5469581"/>
              <a:gd name="connsiteX3247" fmla="*/ 3919199 w 5142813"/>
              <a:gd name="connsiteY3247" fmla="*/ 4584497 h 5469581"/>
              <a:gd name="connsiteX3248" fmla="*/ 3934602 w 5142813"/>
              <a:gd name="connsiteY3248" fmla="*/ 4617900 h 5469581"/>
              <a:gd name="connsiteX3249" fmla="*/ 3933095 w 5142813"/>
              <a:gd name="connsiteY3249" fmla="*/ 4624389 h 5469581"/>
              <a:gd name="connsiteX3250" fmla="*/ 3911053 w 5142813"/>
              <a:gd name="connsiteY3250" fmla="*/ 4584650 h 5469581"/>
              <a:gd name="connsiteX3251" fmla="*/ 3907906 w 5142813"/>
              <a:gd name="connsiteY3251" fmla="*/ 4585625 h 5469581"/>
              <a:gd name="connsiteX3252" fmla="*/ 3905562 w 5142813"/>
              <a:gd name="connsiteY3252" fmla="*/ 4585094 h 5469581"/>
              <a:gd name="connsiteX3253" fmla="*/ 3867013 w 5142813"/>
              <a:gd name="connsiteY3253" fmla="*/ 4543621 h 5469581"/>
              <a:gd name="connsiteX3254" fmla="*/ 3866273 w 5142813"/>
              <a:gd name="connsiteY3254" fmla="*/ 4543785 h 5469581"/>
              <a:gd name="connsiteX3255" fmla="*/ 3865349 w 5142813"/>
              <a:gd name="connsiteY3255" fmla="*/ 4543992 h 5469581"/>
              <a:gd name="connsiteX3256" fmla="*/ 3864794 w 5142813"/>
              <a:gd name="connsiteY3256" fmla="*/ 4544115 h 5469581"/>
              <a:gd name="connsiteX3257" fmla="*/ 3865042 w 5142813"/>
              <a:gd name="connsiteY3257" fmla="*/ 4544060 h 5469581"/>
              <a:gd name="connsiteX3258" fmla="*/ 3865349 w 5142813"/>
              <a:gd name="connsiteY3258" fmla="*/ 4543992 h 5469581"/>
              <a:gd name="connsiteX3259" fmla="*/ 3867013 w 5142813"/>
              <a:gd name="connsiteY3259" fmla="*/ 4543621 h 5469581"/>
              <a:gd name="connsiteX3260" fmla="*/ 3895448 w 5142813"/>
              <a:gd name="connsiteY3260" fmla="*/ 4580721 h 5469581"/>
              <a:gd name="connsiteX3261" fmla="*/ 3937896 w 5142813"/>
              <a:gd name="connsiteY3261" fmla="*/ 4639730 h 5469581"/>
              <a:gd name="connsiteX3262" fmla="*/ 3896108 w 5142813"/>
              <a:gd name="connsiteY3262" fmla="*/ 4603396 h 5469581"/>
              <a:gd name="connsiteX3263" fmla="*/ 3903644 w 5142813"/>
              <a:gd name="connsiteY3263" fmla="*/ 4628953 h 5469581"/>
              <a:gd name="connsiteX3264" fmla="*/ 3878575 w 5142813"/>
              <a:gd name="connsiteY3264" fmla="*/ 4600306 h 5469581"/>
              <a:gd name="connsiteX3265" fmla="*/ 3853507 w 5142813"/>
              <a:gd name="connsiteY3265" fmla="*/ 4571659 h 5469581"/>
              <a:gd name="connsiteX3266" fmla="*/ 3880320 w 5142813"/>
              <a:gd name="connsiteY3266" fmla="*/ 4611326 h 5469581"/>
              <a:gd name="connsiteX3267" fmla="*/ 3874419 w 5142813"/>
              <a:gd name="connsiteY3267" fmla="*/ 4607516 h 5469581"/>
              <a:gd name="connsiteX3268" fmla="*/ 3872008 w 5142813"/>
              <a:gd name="connsiteY3268" fmla="*/ 4605729 h 5469581"/>
              <a:gd name="connsiteX3269" fmla="*/ 3852298 w 5142813"/>
              <a:gd name="connsiteY3269" fmla="*/ 4571926 h 5469581"/>
              <a:gd name="connsiteX3270" fmla="*/ 3842827 w 5142813"/>
              <a:gd name="connsiteY3270" fmla="*/ 4555681 h 5469581"/>
              <a:gd name="connsiteX3271" fmla="*/ 3854940 w 5142813"/>
              <a:gd name="connsiteY3271" fmla="*/ 4583582 h 5469581"/>
              <a:gd name="connsiteX3272" fmla="*/ 3864023 w 5142813"/>
              <a:gd name="connsiteY3272" fmla="*/ 4600637 h 5469581"/>
              <a:gd name="connsiteX3273" fmla="*/ 3861551 w 5142813"/>
              <a:gd name="connsiteY3273" fmla="*/ 4600133 h 5469581"/>
              <a:gd name="connsiteX3274" fmla="*/ 3870203 w 5142813"/>
              <a:gd name="connsiteY3274" fmla="*/ 4613579 h 5469581"/>
              <a:gd name="connsiteX3275" fmla="*/ 3872504 w 5142813"/>
              <a:gd name="connsiteY3275" fmla="*/ 4616592 h 5469581"/>
              <a:gd name="connsiteX3276" fmla="*/ 3883048 w 5142813"/>
              <a:gd name="connsiteY3276" fmla="*/ 4636490 h 5469581"/>
              <a:gd name="connsiteX3277" fmla="*/ 3894957 w 5142813"/>
              <a:gd name="connsiteY3277" fmla="*/ 4664390 h 5469581"/>
              <a:gd name="connsiteX3278" fmla="*/ 3857142 w 5142813"/>
              <a:gd name="connsiteY3278" fmla="*/ 4600156 h 5469581"/>
              <a:gd name="connsiteX3279" fmla="*/ 3854972 w 5142813"/>
              <a:gd name="connsiteY3279" fmla="*/ 4605515 h 5469581"/>
              <a:gd name="connsiteX3280" fmla="*/ 3897669 w 5142813"/>
              <a:gd name="connsiteY3280" fmla="*/ 4686010 h 5469581"/>
              <a:gd name="connsiteX3281" fmla="*/ 3895378 w 5142813"/>
              <a:gd name="connsiteY3281" fmla="*/ 4683425 h 5469581"/>
              <a:gd name="connsiteX3282" fmla="*/ 3876911 w 5142813"/>
              <a:gd name="connsiteY3282" fmla="*/ 4664718 h 5469581"/>
              <a:gd name="connsiteX3283" fmla="*/ 3862620 w 5142813"/>
              <a:gd name="connsiteY3283" fmla="*/ 4656489 h 5469581"/>
              <a:gd name="connsiteX3284" fmla="*/ 3865044 w 5142813"/>
              <a:gd name="connsiteY3284" fmla="*/ 4662576 h 5469581"/>
              <a:gd name="connsiteX3285" fmla="*/ 3860043 w 5142813"/>
              <a:gd name="connsiteY3285" fmla="*/ 4677676 h 5469581"/>
              <a:gd name="connsiteX3286" fmla="*/ 3816908 w 5142813"/>
              <a:gd name="connsiteY3286" fmla="*/ 4636854 h 5469581"/>
              <a:gd name="connsiteX3287" fmla="*/ 3843449 w 5142813"/>
              <a:gd name="connsiteY3287" fmla="*/ 4683579 h 5469581"/>
              <a:gd name="connsiteX3288" fmla="*/ 3842780 w 5142813"/>
              <a:gd name="connsiteY3288" fmla="*/ 4683238 h 5469581"/>
              <a:gd name="connsiteX3289" fmla="*/ 3829892 w 5142813"/>
              <a:gd name="connsiteY3289" fmla="*/ 4672000 h 5469581"/>
              <a:gd name="connsiteX3290" fmla="*/ 3802382 w 5142813"/>
              <a:gd name="connsiteY3290" fmla="*/ 4621735 h 5469581"/>
              <a:gd name="connsiteX3291" fmla="*/ 3784130 w 5142813"/>
              <a:gd name="connsiteY3291" fmla="*/ 4588575 h 5469581"/>
              <a:gd name="connsiteX3292" fmla="*/ 3792566 w 5142813"/>
              <a:gd name="connsiteY3292" fmla="*/ 4610966 h 5469581"/>
              <a:gd name="connsiteX3293" fmla="*/ 3822407 w 5142813"/>
              <a:gd name="connsiteY3293" fmla="*/ 4665473 h 5469581"/>
              <a:gd name="connsiteX3294" fmla="*/ 3339826 w 5142813"/>
              <a:gd name="connsiteY3294" fmla="*/ 4244676 h 5469581"/>
              <a:gd name="connsiteX3295" fmla="*/ 3301789 w 5142813"/>
              <a:gd name="connsiteY3295" fmla="*/ 4457054 h 5469581"/>
              <a:gd name="connsiteX3296" fmla="*/ 3232210 w 5142813"/>
              <a:gd name="connsiteY3296" fmla="*/ 4757720 h 5469581"/>
              <a:gd name="connsiteX3297" fmla="*/ 3131743 w 5142813"/>
              <a:gd name="connsiteY3297" fmla="*/ 5094356 h 5469581"/>
              <a:gd name="connsiteX3298" fmla="*/ 3097310 w 5142813"/>
              <a:gd name="connsiteY3298" fmla="*/ 5147284 h 5469581"/>
              <a:gd name="connsiteX3299" fmla="*/ 3025104 w 5142813"/>
              <a:gd name="connsiteY3299" fmla="*/ 5299201 h 5469581"/>
              <a:gd name="connsiteX3300" fmla="*/ 3016841 w 5142813"/>
              <a:gd name="connsiteY3300" fmla="*/ 5311903 h 5469581"/>
              <a:gd name="connsiteX3301" fmla="*/ 3007007 w 5142813"/>
              <a:gd name="connsiteY3301" fmla="*/ 5301559 h 5469581"/>
              <a:gd name="connsiteX3302" fmla="*/ 2975072 w 5142813"/>
              <a:gd name="connsiteY3302" fmla="*/ 5316697 h 5469581"/>
              <a:gd name="connsiteX3303" fmla="*/ 3005988 w 5142813"/>
              <a:gd name="connsiteY3303" fmla="*/ 5254199 h 5469581"/>
              <a:gd name="connsiteX3304" fmla="*/ 3030590 w 5142813"/>
              <a:gd name="connsiteY3304" fmla="*/ 5190927 h 5469581"/>
              <a:gd name="connsiteX3305" fmla="*/ 2952528 w 5142813"/>
              <a:gd name="connsiteY3305" fmla="*/ 5209567 h 5469581"/>
              <a:gd name="connsiteX3306" fmla="*/ 2968705 w 5142813"/>
              <a:gd name="connsiteY3306" fmla="*/ 5159740 h 5469581"/>
              <a:gd name="connsiteX3307" fmla="*/ 2960420 w 5142813"/>
              <a:gd name="connsiteY3307" fmla="*/ 5116066 h 5469581"/>
              <a:gd name="connsiteX3308" fmla="*/ 2992730 w 5142813"/>
              <a:gd name="connsiteY3308" fmla="*/ 5020976 h 5469581"/>
              <a:gd name="connsiteX3309" fmla="*/ 3041422 w 5142813"/>
              <a:gd name="connsiteY3309" fmla="*/ 4870754 h 5469581"/>
              <a:gd name="connsiteX3310" fmla="*/ 3103148 w 5142813"/>
              <a:gd name="connsiteY3310" fmla="*/ 4581183 h 5469581"/>
              <a:gd name="connsiteX3311" fmla="*/ 3133007 w 5142813"/>
              <a:gd name="connsiteY3311" fmla="*/ 4471857 h 5469581"/>
              <a:gd name="connsiteX3312" fmla="*/ 3145502 w 5142813"/>
              <a:gd name="connsiteY3312" fmla="*/ 4427285 h 5469581"/>
              <a:gd name="connsiteX3313" fmla="*/ 3141821 w 5142813"/>
              <a:gd name="connsiteY3313" fmla="*/ 4426111 h 5469581"/>
              <a:gd name="connsiteX3314" fmla="*/ 3144766 w 5142813"/>
              <a:gd name="connsiteY3314" fmla="*/ 4424804 h 5469581"/>
              <a:gd name="connsiteX3315" fmla="*/ 3145871 w 5142813"/>
              <a:gd name="connsiteY3315" fmla="*/ 4425967 h 5469581"/>
              <a:gd name="connsiteX3316" fmla="*/ 3165080 w 5142813"/>
              <a:gd name="connsiteY3316" fmla="*/ 4357441 h 5469581"/>
              <a:gd name="connsiteX3317" fmla="*/ 3193663 w 5142813"/>
              <a:gd name="connsiteY3317" fmla="*/ 4239031 h 5469581"/>
              <a:gd name="connsiteX3318" fmla="*/ 3210751 w 5142813"/>
              <a:gd name="connsiteY3318" fmla="*/ 4132125 h 5469581"/>
              <a:gd name="connsiteX3319" fmla="*/ 3173127 w 5142813"/>
              <a:gd name="connsiteY3319" fmla="*/ 4099318 h 5469581"/>
              <a:gd name="connsiteX3320" fmla="*/ 3151374 w 5142813"/>
              <a:gd name="connsiteY3320" fmla="*/ 4229813 h 5469581"/>
              <a:gd name="connsiteX3321" fmla="*/ 3073213 w 5142813"/>
              <a:gd name="connsiteY3321" fmla="*/ 4631530 h 5469581"/>
              <a:gd name="connsiteX3322" fmla="*/ 3004578 w 5142813"/>
              <a:gd name="connsiteY3322" fmla="*/ 4908911 h 5469581"/>
              <a:gd name="connsiteX3323" fmla="*/ 2957944 w 5142813"/>
              <a:gd name="connsiteY3323" fmla="*/ 5049481 h 5469581"/>
              <a:gd name="connsiteX3324" fmla="*/ 2887707 w 5142813"/>
              <a:gd name="connsiteY3324" fmla="*/ 5244303 h 5469581"/>
              <a:gd name="connsiteX3325" fmla="*/ 2852021 w 5142813"/>
              <a:gd name="connsiteY3325" fmla="*/ 5272698 h 5469581"/>
              <a:gd name="connsiteX3326" fmla="*/ 2832767 w 5142813"/>
              <a:gd name="connsiteY3326" fmla="*/ 5284817 h 5469581"/>
              <a:gd name="connsiteX3327" fmla="*/ 2893191 w 5142813"/>
              <a:gd name="connsiteY3327" fmla="*/ 5136029 h 5469581"/>
              <a:gd name="connsiteX3328" fmla="*/ 2947536 w 5142813"/>
              <a:gd name="connsiteY3328" fmla="*/ 4963644 h 5469581"/>
              <a:gd name="connsiteX3329" fmla="*/ 2993669 w 5142813"/>
              <a:gd name="connsiteY3329" fmla="*/ 4794870 h 5469581"/>
              <a:gd name="connsiteX3330" fmla="*/ 3003690 w 5142813"/>
              <a:gd name="connsiteY3330" fmla="*/ 4748182 h 5469581"/>
              <a:gd name="connsiteX3331" fmla="*/ 2989246 w 5142813"/>
              <a:gd name="connsiteY3331" fmla="*/ 4795429 h 5469581"/>
              <a:gd name="connsiteX3332" fmla="*/ 2946343 w 5142813"/>
              <a:gd name="connsiteY3332" fmla="*/ 4928156 h 5469581"/>
              <a:gd name="connsiteX3333" fmla="*/ 2922001 w 5142813"/>
              <a:gd name="connsiteY3333" fmla="*/ 4987490 h 5469581"/>
              <a:gd name="connsiteX3334" fmla="*/ 2904748 w 5142813"/>
              <a:gd name="connsiteY3334" fmla="*/ 5025472 h 5469581"/>
              <a:gd name="connsiteX3335" fmla="*/ 2901810 w 5142813"/>
              <a:gd name="connsiteY3335" fmla="*/ 5034236 h 5469581"/>
              <a:gd name="connsiteX3336" fmla="*/ 2820457 w 5142813"/>
              <a:gd name="connsiteY3336" fmla="*/ 5207890 h 5469581"/>
              <a:gd name="connsiteX3337" fmla="*/ 2793740 w 5142813"/>
              <a:gd name="connsiteY3337" fmla="*/ 5251760 h 5469581"/>
              <a:gd name="connsiteX3338" fmla="*/ 2789323 w 5142813"/>
              <a:gd name="connsiteY3338" fmla="*/ 5256461 h 5469581"/>
              <a:gd name="connsiteX3339" fmla="*/ 2765867 w 5142813"/>
              <a:gd name="connsiteY3339" fmla="*/ 5301817 h 5469581"/>
              <a:gd name="connsiteX3340" fmla="*/ 2732751 w 5142813"/>
              <a:gd name="connsiteY3340" fmla="*/ 5362272 h 5469581"/>
              <a:gd name="connsiteX3341" fmla="*/ 2767860 w 5142813"/>
              <a:gd name="connsiteY3341" fmla="*/ 5290211 h 5469581"/>
              <a:gd name="connsiteX3342" fmla="*/ 2778550 w 5142813"/>
              <a:gd name="connsiteY3342" fmla="*/ 5265946 h 5469581"/>
              <a:gd name="connsiteX3343" fmla="*/ 2778262 w 5142813"/>
              <a:gd name="connsiteY3343" fmla="*/ 5266002 h 5469581"/>
              <a:gd name="connsiteX3344" fmla="*/ 2769296 w 5142813"/>
              <a:gd name="connsiteY3344" fmla="*/ 5272562 h 5469581"/>
              <a:gd name="connsiteX3345" fmla="*/ 2761912 w 5142813"/>
              <a:gd name="connsiteY3345" fmla="*/ 5285166 h 5469581"/>
              <a:gd name="connsiteX3346" fmla="*/ 2677579 w 5142813"/>
              <a:gd name="connsiteY3346" fmla="*/ 5444596 h 5469581"/>
              <a:gd name="connsiteX3347" fmla="*/ 2749725 w 5142813"/>
              <a:gd name="connsiteY3347" fmla="*/ 5294837 h 5469581"/>
              <a:gd name="connsiteX3348" fmla="*/ 2752359 w 5142813"/>
              <a:gd name="connsiteY3348" fmla="*/ 5282980 h 5469581"/>
              <a:gd name="connsiteX3349" fmla="*/ 2747845 w 5142813"/>
              <a:gd name="connsiteY3349" fmla="*/ 5293244 h 5469581"/>
              <a:gd name="connsiteX3350" fmla="*/ 2704107 w 5142813"/>
              <a:gd name="connsiteY3350" fmla="*/ 5374978 h 5469581"/>
              <a:gd name="connsiteX3351" fmla="*/ 2674619 w 5142813"/>
              <a:gd name="connsiteY3351" fmla="*/ 5426884 h 5469581"/>
              <a:gd name="connsiteX3352" fmla="*/ 2676088 w 5142813"/>
              <a:gd name="connsiteY3352" fmla="*/ 5418814 h 5469581"/>
              <a:gd name="connsiteX3353" fmla="*/ 2676106 w 5142813"/>
              <a:gd name="connsiteY3353" fmla="*/ 5418456 h 5469581"/>
              <a:gd name="connsiteX3354" fmla="*/ 2677214 w 5142813"/>
              <a:gd name="connsiteY3354" fmla="*/ 5416103 h 5469581"/>
              <a:gd name="connsiteX3355" fmla="*/ 2696154 w 5142813"/>
              <a:gd name="connsiteY3355" fmla="*/ 5378975 h 5469581"/>
              <a:gd name="connsiteX3356" fmla="*/ 2677970 w 5142813"/>
              <a:gd name="connsiteY3356" fmla="*/ 5402652 h 5469581"/>
              <a:gd name="connsiteX3357" fmla="*/ 2676684 w 5142813"/>
              <a:gd name="connsiteY3357" fmla="*/ 5405329 h 5469581"/>
              <a:gd name="connsiteX3358" fmla="*/ 2673534 w 5142813"/>
              <a:gd name="connsiteY3358" fmla="*/ 5402075 h 5469581"/>
              <a:gd name="connsiteX3359" fmla="*/ 2670148 w 5142813"/>
              <a:gd name="connsiteY3359" fmla="*/ 5411311 h 5469581"/>
              <a:gd name="connsiteX3360" fmla="*/ 2667792 w 5142813"/>
              <a:gd name="connsiteY3360" fmla="*/ 5422723 h 5469581"/>
              <a:gd name="connsiteX3361" fmla="*/ 2663585 w 5142813"/>
              <a:gd name="connsiteY3361" fmla="*/ 5430004 h 5469581"/>
              <a:gd name="connsiteX3362" fmla="*/ 2671106 w 5142813"/>
              <a:gd name="connsiteY3362" fmla="*/ 5405015 h 5469581"/>
              <a:gd name="connsiteX3363" fmla="*/ 2743937 w 5142813"/>
              <a:gd name="connsiteY3363" fmla="*/ 5264476 h 5469581"/>
              <a:gd name="connsiteX3364" fmla="*/ 2758717 w 5142813"/>
              <a:gd name="connsiteY3364" fmla="*/ 5235981 h 5469581"/>
              <a:gd name="connsiteX3365" fmla="*/ 2760552 w 5142813"/>
              <a:gd name="connsiteY3365" fmla="*/ 5231704 h 5469581"/>
              <a:gd name="connsiteX3366" fmla="*/ 2760295 w 5142813"/>
              <a:gd name="connsiteY3366" fmla="*/ 5230064 h 5469581"/>
              <a:gd name="connsiteX3367" fmla="*/ 2754989 w 5142813"/>
              <a:gd name="connsiteY3367" fmla="*/ 5228257 h 5469581"/>
              <a:gd name="connsiteX3368" fmla="*/ 2731040 w 5142813"/>
              <a:gd name="connsiteY3368" fmla="*/ 5272974 h 5469581"/>
              <a:gd name="connsiteX3369" fmla="*/ 2701591 w 5142813"/>
              <a:gd name="connsiteY3369" fmla="*/ 5329943 h 5469581"/>
              <a:gd name="connsiteX3370" fmla="*/ 2679305 w 5142813"/>
              <a:gd name="connsiteY3370" fmla="*/ 5373327 h 5469581"/>
              <a:gd name="connsiteX3371" fmla="*/ 2688178 w 5142813"/>
              <a:gd name="connsiteY3371" fmla="*/ 5346754 h 5469581"/>
              <a:gd name="connsiteX3372" fmla="*/ 2703958 w 5142813"/>
              <a:gd name="connsiteY3372" fmla="*/ 5313670 h 5469581"/>
              <a:gd name="connsiteX3373" fmla="*/ 2702172 w 5142813"/>
              <a:gd name="connsiteY3373" fmla="*/ 5315376 h 5469581"/>
              <a:gd name="connsiteX3374" fmla="*/ 2697943 w 5142813"/>
              <a:gd name="connsiteY3374" fmla="*/ 5310704 h 5469581"/>
              <a:gd name="connsiteX3375" fmla="*/ 2699312 w 5142813"/>
              <a:gd name="connsiteY3375" fmla="*/ 5301316 h 5469581"/>
              <a:gd name="connsiteX3376" fmla="*/ 2728916 w 5142813"/>
              <a:gd name="connsiteY3376" fmla="*/ 5235555 h 5469581"/>
              <a:gd name="connsiteX3377" fmla="*/ 2765559 w 5142813"/>
              <a:gd name="connsiteY3377" fmla="*/ 5136537 h 5469581"/>
              <a:gd name="connsiteX3378" fmla="*/ 2765330 w 5142813"/>
              <a:gd name="connsiteY3378" fmla="*/ 5135435 h 5469581"/>
              <a:gd name="connsiteX3379" fmla="*/ 2753052 w 5142813"/>
              <a:gd name="connsiteY3379" fmla="*/ 5162028 h 5469581"/>
              <a:gd name="connsiteX3380" fmla="*/ 2712934 w 5142813"/>
              <a:gd name="connsiteY3380" fmla="*/ 5238190 h 5469581"/>
              <a:gd name="connsiteX3381" fmla="*/ 2758848 w 5142813"/>
              <a:gd name="connsiteY3381" fmla="*/ 5139745 h 5469581"/>
              <a:gd name="connsiteX3382" fmla="*/ 2763609 w 5142813"/>
              <a:gd name="connsiteY3382" fmla="*/ 5127120 h 5469581"/>
              <a:gd name="connsiteX3383" fmla="*/ 2762160 w 5142813"/>
              <a:gd name="connsiteY3383" fmla="*/ 5120115 h 5469581"/>
              <a:gd name="connsiteX3384" fmla="*/ 2729046 w 5142813"/>
              <a:gd name="connsiteY3384" fmla="*/ 5179377 h 5469581"/>
              <a:gd name="connsiteX3385" fmla="*/ 2687984 w 5142813"/>
              <a:gd name="connsiteY3385" fmla="*/ 5263877 h 5469581"/>
              <a:gd name="connsiteX3386" fmla="*/ 2677491 w 5142813"/>
              <a:gd name="connsiteY3386" fmla="*/ 5285205 h 5469581"/>
              <a:gd name="connsiteX3387" fmla="*/ 2671720 w 5142813"/>
              <a:gd name="connsiteY3387" fmla="*/ 5288737 h 5469581"/>
              <a:gd name="connsiteX3388" fmla="*/ 2683818 w 5142813"/>
              <a:gd name="connsiteY3388" fmla="*/ 5260218 h 5469581"/>
              <a:gd name="connsiteX3389" fmla="*/ 2686741 w 5142813"/>
              <a:gd name="connsiteY3389" fmla="*/ 5255197 h 5469581"/>
              <a:gd name="connsiteX3390" fmla="*/ 2681661 w 5142813"/>
              <a:gd name="connsiteY3390" fmla="*/ 5262875 h 5469581"/>
              <a:gd name="connsiteX3391" fmla="*/ 2681225 w 5142813"/>
              <a:gd name="connsiteY3391" fmla="*/ 5253584 h 5469581"/>
              <a:gd name="connsiteX3392" fmla="*/ 2726155 w 5142813"/>
              <a:gd name="connsiteY3392" fmla="*/ 5148033 h 5469581"/>
              <a:gd name="connsiteX3393" fmla="*/ 2730297 w 5142813"/>
              <a:gd name="connsiteY3393" fmla="*/ 5128812 h 5469581"/>
              <a:gd name="connsiteX3394" fmla="*/ 2688107 w 5142813"/>
              <a:gd name="connsiteY3394" fmla="*/ 5216063 h 5469581"/>
              <a:gd name="connsiteX3395" fmla="*/ 2671588 w 5142813"/>
              <a:gd name="connsiteY3395" fmla="*/ 5251381 h 5469581"/>
              <a:gd name="connsiteX3396" fmla="*/ 2671603 w 5142813"/>
              <a:gd name="connsiteY3396" fmla="*/ 5234245 h 5469581"/>
              <a:gd name="connsiteX3397" fmla="*/ 2659890 w 5142813"/>
              <a:gd name="connsiteY3397" fmla="*/ 5258338 h 5469581"/>
              <a:gd name="connsiteX3398" fmla="*/ 2656148 w 5142813"/>
              <a:gd name="connsiteY3398" fmla="*/ 5282870 h 5469581"/>
              <a:gd name="connsiteX3399" fmla="*/ 2648220 w 5142813"/>
              <a:gd name="connsiteY3399" fmla="*/ 5298789 h 5469581"/>
              <a:gd name="connsiteX3400" fmla="*/ 2647271 w 5142813"/>
              <a:gd name="connsiteY3400" fmla="*/ 5300712 h 5469581"/>
              <a:gd name="connsiteX3401" fmla="*/ 2648051 w 5142813"/>
              <a:gd name="connsiteY3401" fmla="*/ 5290836 h 5469581"/>
              <a:gd name="connsiteX3402" fmla="*/ 2652841 w 5142813"/>
              <a:gd name="connsiteY3402" fmla="*/ 5251927 h 5469581"/>
              <a:gd name="connsiteX3403" fmla="*/ 2661819 w 5142813"/>
              <a:gd name="connsiteY3403" fmla="*/ 5206993 h 5469581"/>
              <a:gd name="connsiteX3404" fmla="*/ 2664548 w 5142813"/>
              <a:gd name="connsiteY3404" fmla="*/ 5189073 h 5469581"/>
              <a:gd name="connsiteX3405" fmla="*/ 2668822 w 5142813"/>
              <a:gd name="connsiteY3405" fmla="*/ 5161010 h 5469581"/>
              <a:gd name="connsiteX3406" fmla="*/ 2657999 w 5142813"/>
              <a:gd name="connsiteY3406" fmla="*/ 5188250 h 5469581"/>
              <a:gd name="connsiteX3407" fmla="*/ 2648569 w 5142813"/>
              <a:gd name="connsiteY3407" fmla="*/ 5230493 h 5469581"/>
              <a:gd name="connsiteX3408" fmla="*/ 2639214 w 5142813"/>
              <a:gd name="connsiteY3408" fmla="*/ 5244697 h 5469581"/>
              <a:gd name="connsiteX3409" fmla="*/ 2639518 w 5142813"/>
              <a:gd name="connsiteY3409" fmla="*/ 5261349 h 5469581"/>
              <a:gd name="connsiteX3410" fmla="*/ 2629945 w 5142813"/>
              <a:gd name="connsiteY3410" fmla="*/ 5275884 h 5469581"/>
              <a:gd name="connsiteX3411" fmla="*/ 2624675 w 5142813"/>
              <a:gd name="connsiteY3411" fmla="*/ 5317212 h 5469581"/>
              <a:gd name="connsiteX3412" fmla="*/ 2620620 w 5142813"/>
              <a:gd name="connsiteY3412" fmla="*/ 5295450 h 5469581"/>
              <a:gd name="connsiteX3413" fmla="*/ 2624422 w 5142813"/>
              <a:gd name="connsiteY3413" fmla="*/ 5267159 h 5469581"/>
              <a:gd name="connsiteX3414" fmla="*/ 2617346 w 5142813"/>
              <a:gd name="connsiteY3414" fmla="*/ 5255382 h 5469581"/>
              <a:gd name="connsiteX3415" fmla="*/ 2621925 w 5142813"/>
              <a:gd name="connsiteY3415" fmla="*/ 5218479 h 5469581"/>
              <a:gd name="connsiteX3416" fmla="*/ 2625994 w 5142813"/>
              <a:gd name="connsiteY3416" fmla="*/ 5203101 h 5469581"/>
              <a:gd name="connsiteX3417" fmla="*/ 2623138 w 5142813"/>
              <a:gd name="connsiteY3417" fmla="*/ 5208617 h 5469581"/>
              <a:gd name="connsiteX3418" fmla="*/ 2609792 w 5142813"/>
              <a:gd name="connsiteY3418" fmla="*/ 5278563 h 5469581"/>
              <a:gd name="connsiteX3419" fmla="*/ 2598752 w 5142813"/>
              <a:gd name="connsiteY3419" fmla="*/ 5306135 h 5469581"/>
              <a:gd name="connsiteX3420" fmla="*/ 2591007 w 5142813"/>
              <a:gd name="connsiteY3420" fmla="*/ 5335008 h 5469581"/>
              <a:gd name="connsiteX3421" fmla="*/ 2573275 w 5142813"/>
              <a:gd name="connsiteY3421" fmla="*/ 5339418 h 5469581"/>
              <a:gd name="connsiteX3422" fmla="*/ 2564175 w 5142813"/>
              <a:gd name="connsiteY3422" fmla="*/ 5403676 h 5469581"/>
              <a:gd name="connsiteX3423" fmla="*/ 2560599 w 5142813"/>
              <a:gd name="connsiteY3423" fmla="*/ 5428393 h 5469581"/>
              <a:gd name="connsiteX3424" fmla="*/ 2558320 w 5142813"/>
              <a:gd name="connsiteY3424" fmla="*/ 5430770 h 5469581"/>
              <a:gd name="connsiteX3425" fmla="*/ 2552537 w 5142813"/>
              <a:gd name="connsiteY3425" fmla="*/ 5438053 h 5469581"/>
              <a:gd name="connsiteX3426" fmla="*/ 2553373 w 5142813"/>
              <a:gd name="connsiteY3426" fmla="*/ 5430093 h 5469581"/>
              <a:gd name="connsiteX3427" fmla="*/ 2566113 w 5142813"/>
              <a:gd name="connsiteY3427" fmla="*/ 5310659 h 5469581"/>
              <a:gd name="connsiteX3428" fmla="*/ 2571355 w 5142813"/>
              <a:gd name="connsiteY3428" fmla="*/ 5263966 h 5469581"/>
              <a:gd name="connsiteX3429" fmla="*/ 2573236 w 5142813"/>
              <a:gd name="connsiteY3429" fmla="*/ 5252310 h 5469581"/>
              <a:gd name="connsiteX3430" fmla="*/ 2567904 w 5142813"/>
              <a:gd name="connsiteY3430" fmla="*/ 5259517 h 5469581"/>
              <a:gd name="connsiteX3431" fmla="*/ 2556285 w 5142813"/>
              <a:gd name="connsiteY3431" fmla="*/ 5265476 h 5469581"/>
              <a:gd name="connsiteX3432" fmla="*/ 2567530 w 5142813"/>
              <a:gd name="connsiteY3432" fmla="*/ 5217616 h 5469581"/>
              <a:gd name="connsiteX3433" fmla="*/ 2570623 w 5142813"/>
              <a:gd name="connsiteY3433" fmla="*/ 5203390 h 5469581"/>
              <a:gd name="connsiteX3434" fmla="*/ 2567372 w 5142813"/>
              <a:gd name="connsiteY3434" fmla="*/ 5197507 h 5469581"/>
              <a:gd name="connsiteX3435" fmla="*/ 2560246 w 5142813"/>
              <a:gd name="connsiteY3435" fmla="*/ 5191663 h 5469581"/>
              <a:gd name="connsiteX3436" fmla="*/ 2548344 w 5142813"/>
              <a:gd name="connsiteY3436" fmla="*/ 5265578 h 5469581"/>
              <a:gd name="connsiteX3437" fmla="*/ 2533695 w 5142813"/>
              <a:gd name="connsiteY3437" fmla="*/ 5315748 h 5469581"/>
              <a:gd name="connsiteX3438" fmla="*/ 2524313 w 5142813"/>
              <a:gd name="connsiteY3438" fmla="*/ 5324588 h 5469581"/>
              <a:gd name="connsiteX3439" fmla="*/ 2516270 w 5142813"/>
              <a:gd name="connsiteY3439" fmla="*/ 5380938 h 5469581"/>
              <a:gd name="connsiteX3440" fmla="*/ 2512245 w 5142813"/>
              <a:gd name="connsiteY3440" fmla="*/ 5365431 h 5469581"/>
              <a:gd name="connsiteX3441" fmla="*/ 2513551 w 5142813"/>
              <a:gd name="connsiteY3441" fmla="*/ 5366327 h 5469581"/>
              <a:gd name="connsiteX3442" fmla="*/ 2513576 w 5142813"/>
              <a:gd name="connsiteY3442" fmla="*/ 5368811 h 5469581"/>
              <a:gd name="connsiteX3443" fmla="*/ 2514390 w 5142813"/>
              <a:gd name="connsiteY3443" fmla="*/ 5366904 h 5469581"/>
              <a:gd name="connsiteX3444" fmla="*/ 2513551 w 5142813"/>
              <a:gd name="connsiteY3444" fmla="*/ 5366327 h 5469581"/>
              <a:gd name="connsiteX3445" fmla="*/ 2513500 w 5142813"/>
              <a:gd name="connsiteY3445" fmla="*/ 5361760 h 5469581"/>
              <a:gd name="connsiteX3446" fmla="*/ 2514487 w 5142813"/>
              <a:gd name="connsiteY3446" fmla="*/ 5358877 h 5469581"/>
              <a:gd name="connsiteX3447" fmla="*/ 2514605 w 5142813"/>
              <a:gd name="connsiteY3447" fmla="*/ 5355542 h 5469581"/>
              <a:gd name="connsiteX3448" fmla="*/ 2506444 w 5142813"/>
              <a:gd name="connsiteY3448" fmla="*/ 5345417 h 5469581"/>
              <a:gd name="connsiteX3449" fmla="*/ 2513181 w 5142813"/>
              <a:gd name="connsiteY3449" fmla="*/ 5291050 h 5469581"/>
              <a:gd name="connsiteX3450" fmla="*/ 2507439 w 5142813"/>
              <a:gd name="connsiteY3450" fmla="*/ 5282653 h 5469581"/>
              <a:gd name="connsiteX3451" fmla="*/ 2516539 w 5142813"/>
              <a:gd name="connsiteY3451" fmla="*/ 5218398 h 5469581"/>
              <a:gd name="connsiteX3452" fmla="*/ 2530021 w 5142813"/>
              <a:gd name="connsiteY3452" fmla="*/ 5153790 h 5469581"/>
              <a:gd name="connsiteX3453" fmla="*/ 2528275 w 5142813"/>
              <a:gd name="connsiteY3453" fmla="*/ 5149362 h 5469581"/>
              <a:gd name="connsiteX3454" fmla="*/ 2526793 w 5142813"/>
              <a:gd name="connsiteY3454" fmla="*/ 5152421 h 5469581"/>
              <a:gd name="connsiteX3455" fmla="*/ 2518716 w 5142813"/>
              <a:gd name="connsiteY3455" fmla="*/ 5168809 h 5469581"/>
              <a:gd name="connsiteX3456" fmla="*/ 2517468 w 5142813"/>
              <a:gd name="connsiteY3456" fmla="*/ 5174877 h 5469581"/>
              <a:gd name="connsiteX3457" fmla="*/ 2512758 w 5142813"/>
              <a:gd name="connsiteY3457" fmla="*/ 5207923 h 5469581"/>
              <a:gd name="connsiteX3458" fmla="*/ 2483807 w 5142813"/>
              <a:gd name="connsiteY3458" fmla="*/ 5366392 h 5469581"/>
              <a:gd name="connsiteX3459" fmla="*/ 2473993 w 5142813"/>
              <a:gd name="connsiteY3459" fmla="*/ 5447745 h 5469581"/>
              <a:gd name="connsiteX3460" fmla="*/ 2470373 w 5142813"/>
              <a:gd name="connsiteY3460" fmla="*/ 5452748 h 5469581"/>
              <a:gd name="connsiteX3461" fmla="*/ 2462750 w 5142813"/>
              <a:gd name="connsiteY3461" fmla="*/ 5464851 h 5469581"/>
              <a:gd name="connsiteX3462" fmla="*/ 2463734 w 5142813"/>
              <a:gd name="connsiteY3462" fmla="*/ 5439091 h 5469581"/>
              <a:gd name="connsiteX3463" fmla="*/ 2458307 w 5142813"/>
              <a:gd name="connsiteY3463" fmla="*/ 5463675 h 5469581"/>
              <a:gd name="connsiteX3464" fmla="*/ 2451488 w 5142813"/>
              <a:gd name="connsiteY3464" fmla="*/ 5461568 h 5469581"/>
              <a:gd name="connsiteX3465" fmla="*/ 2455085 w 5142813"/>
              <a:gd name="connsiteY3465" fmla="*/ 5458710 h 5469581"/>
              <a:gd name="connsiteX3466" fmla="*/ 2451488 w 5142813"/>
              <a:gd name="connsiteY3466" fmla="*/ 5461568 h 5469581"/>
              <a:gd name="connsiteX3467" fmla="*/ 2447312 w 5142813"/>
              <a:gd name="connsiteY3467" fmla="*/ 5469581 h 5469581"/>
              <a:gd name="connsiteX3468" fmla="*/ 2449088 w 5142813"/>
              <a:gd name="connsiteY3468" fmla="*/ 5445387 h 5469581"/>
              <a:gd name="connsiteX3469" fmla="*/ 2451061 w 5142813"/>
              <a:gd name="connsiteY3469" fmla="*/ 5437980 h 5469581"/>
              <a:gd name="connsiteX3470" fmla="*/ 2453000 w 5142813"/>
              <a:gd name="connsiteY3470" fmla="*/ 5434668 h 5469581"/>
              <a:gd name="connsiteX3471" fmla="*/ 2449850 w 5142813"/>
              <a:gd name="connsiteY3471" fmla="*/ 5434963 h 5469581"/>
              <a:gd name="connsiteX3472" fmla="*/ 2452228 w 5142813"/>
              <a:gd name="connsiteY3472" fmla="*/ 5402592 h 5469581"/>
              <a:gd name="connsiteX3473" fmla="*/ 2456364 w 5142813"/>
              <a:gd name="connsiteY3473" fmla="*/ 5393426 h 5469581"/>
              <a:gd name="connsiteX3474" fmla="*/ 2466864 w 5142813"/>
              <a:gd name="connsiteY3474" fmla="*/ 5372781 h 5469581"/>
              <a:gd name="connsiteX3475" fmla="*/ 2475774 w 5142813"/>
              <a:gd name="connsiteY3475" fmla="*/ 5346693 h 5469581"/>
              <a:gd name="connsiteX3476" fmla="*/ 2453451 w 5142813"/>
              <a:gd name="connsiteY3476" fmla="*/ 5389592 h 5469581"/>
              <a:gd name="connsiteX3477" fmla="*/ 2453147 w 5142813"/>
              <a:gd name="connsiteY3477" fmla="*/ 5390049 h 5469581"/>
              <a:gd name="connsiteX3478" fmla="*/ 2453795 w 5142813"/>
              <a:gd name="connsiteY3478" fmla="*/ 5381225 h 5469581"/>
              <a:gd name="connsiteX3479" fmla="*/ 2473185 w 5142813"/>
              <a:gd name="connsiteY3479" fmla="*/ 5228382 h 5469581"/>
              <a:gd name="connsiteX3480" fmla="*/ 2466557 w 5142813"/>
              <a:gd name="connsiteY3480" fmla="*/ 5246550 h 5469581"/>
              <a:gd name="connsiteX3481" fmla="*/ 2464081 w 5142813"/>
              <a:gd name="connsiteY3481" fmla="*/ 5238161 h 5469581"/>
              <a:gd name="connsiteX3482" fmla="*/ 2472833 w 5142813"/>
              <a:gd name="connsiteY3482" fmla="*/ 5218194 h 5469581"/>
              <a:gd name="connsiteX3483" fmla="*/ 2470338 w 5142813"/>
              <a:gd name="connsiteY3483" fmla="*/ 5216416 h 5469581"/>
              <a:gd name="connsiteX3484" fmla="*/ 2464852 w 5142813"/>
              <a:gd name="connsiteY3484" fmla="*/ 5225868 h 5469581"/>
              <a:gd name="connsiteX3485" fmla="*/ 2465064 w 5142813"/>
              <a:gd name="connsiteY3485" fmla="*/ 5223585 h 5469581"/>
              <a:gd name="connsiteX3486" fmla="*/ 2466151 w 5142813"/>
              <a:gd name="connsiteY3486" fmla="*/ 5213426 h 5469581"/>
              <a:gd name="connsiteX3487" fmla="*/ 2458864 w 5142813"/>
              <a:gd name="connsiteY3487" fmla="*/ 5208229 h 5469581"/>
              <a:gd name="connsiteX3488" fmla="*/ 2456232 w 5142813"/>
              <a:gd name="connsiteY3488" fmla="*/ 5206443 h 5469581"/>
              <a:gd name="connsiteX3489" fmla="*/ 2455521 w 5142813"/>
              <a:gd name="connsiteY3489" fmla="*/ 5208703 h 5469581"/>
              <a:gd name="connsiteX3490" fmla="*/ 2447843 w 5142813"/>
              <a:gd name="connsiteY3490" fmla="*/ 5245244 h 5469581"/>
              <a:gd name="connsiteX3491" fmla="*/ 2438157 w 5142813"/>
              <a:gd name="connsiteY3491" fmla="*/ 5237433 h 5469581"/>
              <a:gd name="connsiteX3492" fmla="*/ 2432719 w 5142813"/>
              <a:gd name="connsiteY3492" fmla="*/ 5245691 h 5469581"/>
              <a:gd name="connsiteX3493" fmla="*/ 2436685 w 5142813"/>
              <a:gd name="connsiteY3493" fmla="*/ 5206345 h 5469581"/>
              <a:gd name="connsiteX3494" fmla="*/ 2439998 w 5142813"/>
              <a:gd name="connsiteY3494" fmla="*/ 5195424 h 5469581"/>
              <a:gd name="connsiteX3495" fmla="*/ 2438627 w 5142813"/>
              <a:gd name="connsiteY3495" fmla="*/ 5194493 h 5469581"/>
              <a:gd name="connsiteX3496" fmla="*/ 2430967 w 5142813"/>
              <a:gd name="connsiteY3496" fmla="*/ 5189392 h 5469581"/>
              <a:gd name="connsiteX3497" fmla="*/ 2434038 w 5142813"/>
              <a:gd name="connsiteY3497" fmla="*/ 5179151 h 5469581"/>
              <a:gd name="connsiteX3498" fmla="*/ 2441800 w 5142813"/>
              <a:gd name="connsiteY3498" fmla="*/ 5164626 h 5469581"/>
              <a:gd name="connsiteX3499" fmla="*/ 2441569 w 5142813"/>
              <a:gd name="connsiteY3499" fmla="*/ 5164476 h 5469581"/>
              <a:gd name="connsiteX3500" fmla="*/ 2437543 w 5142813"/>
              <a:gd name="connsiteY3500" fmla="*/ 5160001 h 5469581"/>
              <a:gd name="connsiteX3501" fmla="*/ 2439785 w 5142813"/>
              <a:gd name="connsiteY3501" fmla="*/ 5137233 h 5469581"/>
              <a:gd name="connsiteX3502" fmla="*/ 2440601 w 5142813"/>
              <a:gd name="connsiteY3502" fmla="*/ 5131083 h 5469581"/>
              <a:gd name="connsiteX3503" fmla="*/ 2431834 w 5142813"/>
              <a:gd name="connsiteY3503" fmla="*/ 5126714 h 5469581"/>
              <a:gd name="connsiteX3504" fmla="*/ 2430588 w 5142813"/>
              <a:gd name="connsiteY3504" fmla="*/ 5132339 h 5469581"/>
              <a:gd name="connsiteX3505" fmla="*/ 2426744 w 5142813"/>
              <a:gd name="connsiteY3505" fmla="*/ 5148478 h 5469581"/>
              <a:gd name="connsiteX3506" fmla="*/ 2416036 w 5142813"/>
              <a:gd name="connsiteY3506" fmla="*/ 5198065 h 5469581"/>
              <a:gd name="connsiteX3507" fmla="*/ 2389344 w 5142813"/>
              <a:gd name="connsiteY3507" fmla="*/ 5294439 h 5469581"/>
              <a:gd name="connsiteX3508" fmla="*/ 2403990 w 5142813"/>
              <a:gd name="connsiteY3508" fmla="*/ 5200142 h 5469581"/>
              <a:gd name="connsiteX3509" fmla="*/ 2407705 w 5142813"/>
              <a:gd name="connsiteY3509" fmla="*/ 5154868 h 5469581"/>
              <a:gd name="connsiteX3510" fmla="*/ 2400630 w 5142813"/>
              <a:gd name="connsiteY3510" fmla="*/ 5143094 h 5469581"/>
              <a:gd name="connsiteX3511" fmla="*/ 2411805 w 5142813"/>
              <a:gd name="connsiteY3511" fmla="*/ 5099102 h 5469581"/>
              <a:gd name="connsiteX3512" fmla="*/ 2408708 w 5142813"/>
              <a:gd name="connsiteY3512" fmla="*/ 5099444 h 5469581"/>
              <a:gd name="connsiteX3513" fmla="*/ 2404548 w 5142813"/>
              <a:gd name="connsiteY3513" fmla="*/ 5098405 h 5469581"/>
              <a:gd name="connsiteX3514" fmla="*/ 2400876 w 5142813"/>
              <a:gd name="connsiteY3514" fmla="*/ 5107538 h 5469581"/>
              <a:gd name="connsiteX3515" fmla="*/ 2384839 w 5142813"/>
              <a:gd name="connsiteY3515" fmla="*/ 5127097 h 5469581"/>
              <a:gd name="connsiteX3516" fmla="*/ 2383402 w 5142813"/>
              <a:gd name="connsiteY3516" fmla="*/ 5128190 h 5469581"/>
              <a:gd name="connsiteX3517" fmla="*/ 2393807 w 5142813"/>
              <a:gd name="connsiteY3517" fmla="*/ 5101074 h 5469581"/>
              <a:gd name="connsiteX3518" fmla="*/ 2383645 w 5142813"/>
              <a:gd name="connsiteY3518" fmla="*/ 5118062 h 5469581"/>
              <a:gd name="connsiteX3519" fmla="*/ 2376338 w 5142813"/>
              <a:gd name="connsiteY3519" fmla="*/ 5129911 h 5469581"/>
              <a:gd name="connsiteX3520" fmla="*/ 2370879 w 5142813"/>
              <a:gd name="connsiteY3520" fmla="*/ 5154943 h 5469581"/>
              <a:gd name="connsiteX3521" fmla="*/ 2370596 w 5142813"/>
              <a:gd name="connsiteY3521" fmla="*/ 5099526 h 5469581"/>
              <a:gd name="connsiteX3522" fmla="*/ 2351860 w 5142813"/>
              <a:gd name="connsiteY3522" fmla="*/ 5122571 h 5469581"/>
              <a:gd name="connsiteX3523" fmla="*/ 2354174 w 5142813"/>
              <a:gd name="connsiteY3523" fmla="*/ 5103070 h 5469581"/>
              <a:gd name="connsiteX3524" fmla="*/ 2356670 w 5142813"/>
              <a:gd name="connsiteY3524" fmla="*/ 5092080 h 5469581"/>
              <a:gd name="connsiteX3525" fmla="*/ 2355835 w 5142813"/>
              <a:gd name="connsiteY3525" fmla="*/ 5093669 h 5469581"/>
              <a:gd name="connsiteX3526" fmla="*/ 2335832 w 5142813"/>
              <a:gd name="connsiteY3526" fmla="*/ 5128926 h 5469581"/>
              <a:gd name="connsiteX3527" fmla="*/ 2324207 w 5142813"/>
              <a:gd name="connsiteY3527" fmla="*/ 5150141 h 5469581"/>
              <a:gd name="connsiteX3528" fmla="*/ 2320636 w 5142813"/>
              <a:gd name="connsiteY3528" fmla="*/ 5155939 h 5469581"/>
              <a:gd name="connsiteX3529" fmla="*/ 2315477 w 5142813"/>
              <a:gd name="connsiteY3529" fmla="*/ 5167007 h 5469581"/>
              <a:gd name="connsiteX3530" fmla="*/ 2313534 w 5142813"/>
              <a:gd name="connsiteY3530" fmla="*/ 5163865 h 5469581"/>
              <a:gd name="connsiteX3531" fmla="*/ 2313297 w 5142813"/>
              <a:gd name="connsiteY3531" fmla="*/ 5162016 h 5469581"/>
              <a:gd name="connsiteX3532" fmla="*/ 2315583 w 5142813"/>
              <a:gd name="connsiteY3532" fmla="*/ 5156756 h 5469581"/>
              <a:gd name="connsiteX3533" fmla="*/ 2319744 w 5142813"/>
              <a:gd name="connsiteY3533" fmla="*/ 5137193 h 5469581"/>
              <a:gd name="connsiteX3534" fmla="*/ 2321381 w 5142813"/>
              <a:gd name="connsiteY3534" fmla="*/ 5121102 h 5469581"/>
              <a:gd name="connsiteX3535" fmla="*/ 2309313 w 5142813"/>
              <a:gd name="connsiteY3535" fmla="*/ 5140569 h 5469581"/>
              <a:gd name="connsiteX3536" fmla="*/ 2310710 w 5142813"/>
              <a:gd name="connsiteY3536" fmla="*/ 5136572 h 5469581"/>
              <a:gd name="connsiteX3537" fmla="*/ 2286174 w 5142813"/>
              <a:gd name="connsiteY3537" fmla="*/ 5184014 h 5469581"/>
              <a:gd name="connsiteX3538" fmla="*/ 2253060 w 5142813"/>
              <a:gd name="connsiteY3538" fmla="*/ 5244469 h 5469581"/>
              <a:gd name="connsiteX3539" fmla="*/ 2288170 w 5142813"/>
              <a:gd name="connsiteY3539" fmla="*/ 5172408 h 5469581"/>
              <a:gd name="connsiteX3540" fmla="*/ 2298957 w 5142813"/>
              <a:gd name="connsiteY3540" fmla="*/ 5147917 h 5469581"/>
              <a:gd name="connsiteX3541" fmla="*/ 2294825 w 5142813"/>
              <a:gd name="connsiteY3541" fmla="*/ 5148905 h 5469581"/>
              <a:gd name="connsiteX3542" fmla="*/ 2294037 w 5142813"/>
              <a:gd name="connsiteY3542" fmla="*/ 5149788 h 5469581"/>
              <a:gd name="connsiteX3543" fmla="*/ 2290291 w 5142813"/>
              <a:gd name="connsiteY3543" fmla="*/ 5157392 h 5469581"/>
              <a:gd name="connsiteX3544" fmla="*/ 2290861 w 5142813"/>
              <a:gd name="connsiteY3544" fmla="*/ 5153945 h 5469581"/>
              <a:gd name="connsiteX3545" fmla="*/ 2290998 w 5142813"/>
              <a:gd name="connsiteY3545" fmla="*/ 5153196 h 5469581"/>
              <a:gd name="connsiteX3546" fmla="*/ 2289603 w 5142813"/>
              <a:gd name="connsiteY3546" fmla="*/ 5154761 h 5469581"/>
              <a:gd name="connsiteX3547" fmla="*/ 2282218 w 5142813"/>
              <a:gd name="connsiteY3547" fmla="*/ 5167365 h 5469581"/>
              <a:gd name="connsiteX3548" fmla="*/ 2197887 w 5142813"/>
              <a:gd name="connsiteY3548" fmla="*/ 5326794 h 5469581"/>
              <a:gd name="connsiteX3549" fmla="*/ 2270032 w 5142813"/>
              <a:gd name="connsiteY3549" fmla="*/ 5177034 h 5469581"/>
              <a:gd name="connsiteX3550" fmla="*/ 2272669 w 5142813"/>
              <a:gd name="connsiteY3550" fmla="*/ 5165175 h 5469581"/>
              <a:gd name="connsiteX3551" fmla="*/ 2268152 w 5142813"/>
              <a:gd name="connsiteY3551" fmla="*/ 5175440 h 5469581"/>
              <a:gd name="connsiteX3552" fmla="*/ 2224413 w 5142813"/>
              <a:gd name="connsiteY3552" fmla="*/ 5257175 h 5469581"/>
              <a:gd name="connsiteX3553" fmla="*/ 2194928 w 5142813"/>
              <a:gd name="connsiteY3553" fmla="*/ 5309082 h 5469581"/>
              <a:gd name="connsiteX3554" fmla="*/ 2196396 w 5142813"/>
              <a:gd name="connsiteY3554" fmla="*/ 5301011 h 5469581"/>
              <a:gd name="connsiteX3555" fmla="*/ 2196414 w 5142813"/>
              <a:gd name="connsiteY3555" fmla="*/ 5300652 h 5469581"/>
              <a:gd name="connsiteX3556" fmla="*/ 2197523 w 5142813"/>
              <a:gd name="connsiteY3556" fmla="*/ 5298301 h 5469581"/>
              <a:gd name="connsiteX3557" fmla="*/ 2216460 w 5142813"/>
              <a:gd name="connsiteY3557" fmla="*/ 5261171 h 5469581"/>
              <a:gd name="connsiteX3558" fmla="*/ 2198280 w 5142813"/>
              <a:gd name="connsiteY3558" fmla="*/ 5284850 h 5469581"/>
              <a:gd name="connsiteX3559" fmla="*/ 2196989 w 5142813"/>
              <a:gd name="connsiteY3559" fmla="*/ 5287526 h 5469581"/>
              <a:gd name="connsiteX3560" fmla="*/ 2193841 w 5142813"/>
              <a:gd name="connsiteY3560" fmla="*/ 5284273 h 5469581"/>
              <a:gd name="connsiteX3561" fmla="*/ 2190455 w 5142813"/>
              <a:gd name="connsiteY3561" fmla="*/ 5293509 h 5469581"/>
              <a:gd name="connsiteX3562" fmla="*/ 2188101 w 5142813"/>
              <a:gd name="connsiteY3562" fmla="*/ 5304922 h 5469581"/>
              <a:gd name="connsiteX3563" fmla="*/ 2183890 w 5142813"/>
              <a:gd name="connsiteY3563" fmla="*/ 5312200 h 5469581"/>
              <a:gd name="connsiteX3564" fmla="*/ 2191415 w 5142813"/>
              <a:gd name="connsiteY3564" fmla="*/ 5287213 h 5469581"/>
              <a:gd name="connsiteX3565" fmla="*/ 2264246 w 5142813"/>
              <a:gd name="connsiteY3565" fmla="*/ 5146673 h 5469581"/>
              <a:gd name="connsiteX3566" fmla="*/ 2274091 w 5142813"/>
              <a:gd name="connsiteY3566" fmla="*/ 5127884 h 5469581"/>
              <a:gd name="connsiteX3567" fmla="*/ 2277881 w 5142813"/>
              <a:gd name="connsiteY3567" fmla="*/ 5120428 h 5469581"/>
              <a:gd name="connsiteX3568" fmla="*/ 2277210 w 5142813"/>
              <a:gd name="connsiteY3568" fmla="*/ 5120743 h 5469581"/>
              <a:gd name="connsiteX3569" fmla="*/ 2270428 w 5142813"/>
              <a:gd name="connsiteY3569" fmla="*/ 5123595 h 5469581"/>
              <a:gd name="connsiteX3570" fmla="*/ 2268080 w 5142813"/>
              <a:gd name="connsiteY3570" fmla="*/ 5123930 h 5469581"/>
              <a:gd name="connsiteX3571" fmla="*/ 2251350 w 5142813"/>
              <a:gd name="connsiteY3571" fmla="*/ 5155172 h 5469581"/>
              <a:gd name="connsiteX3572" fmla="*/ 2221898 w 5142813"/>
              <a:gd name="connsiteY3572" fmla="*/ 5212141 h 5469581"/>
              <a:gd name="connsiteX3573" fmla="*/ 2199611 w 5142813"/>
              <a:gd name="connsiteY3573" fmla="*/ 5255522 h 5469581"/>
              <a:gd name="connsiteX3574" fmla="*/ 2200570 w 5142813"/>
              <a:gd name="connsiteY3574" fmla="*/ 5241336 h 5469581"/>
              <a:gd name="connsiteX3575" fmla="*/ 2202085 w 5142813"/>
              <a:gd name="connsiteY3575" fmla="*/ 5238850 h 5469581"/>
              <a:gd name="connsiteX3576" fmla="*/ 2202096 w 5142813"/>
              <a:gd name="connsiteY3576" fmla="*/ 5234127 h 5469581"/>
              <a:gd name="connsiteX3577" fmla="*/ 2205408 w 5142813"/>
              <a:gd name="connsiteY3577" fmla="*/ 5205334 h 5469581"/>
              <a:gd name="connsiteX3578" fmla="*/ 2209018 w 5142813"/>
              <a:gd name="connsiteY3578" fmla="*/ 5178279 h 5469581"/>
              <a:gd name="connsiteX3579" fmla="*/ 2209362 w 5142813"/>
              <a:gd name="connsiteY3579" fmla="*/ 5174329 h 5469581"/>
              <a:gd name="connsiteX3580" fmla="*/ 2222751 w 5142813"/>
              <a:gd name="connsiteY3580" fmla="*/ 5146168 h 5469581"/>
              <a:gd name="connsiteX3581" fmla="*/ 2213619 w 5142813"/>
              <a:gd name="connsiteY3581" fmla="*/ 5182057 h 5469581"/>
              <a:gd name="connsiteX3582" fmla="*/ 2208753 w 5142813"/>
              <a:gd name="connsiteY3582" fmla="*/ 5225169 h 5469581"/>
              <a:gd name="connsiteX3583" fmla="*/ 2207529 w 5142813"/>
              <a:gd name="connsiteY3583" fmla="*/ 5230275 h 5469581"/>
              <a:gd name="connsiteX3584" fmla="*/ 2207723 w 5142813"/>
              <a:gd name="connsiteY3584" fmla="*/ 5229994 h 5469581"/>
              <a:gd name="connsiteX3585" fmla="*/ 2208485 w 5142813"/>
              <a:gd name="connsiteY3585" fmla="*/ 5228952 h 5469581"/>
              <a:gd name="connsiteX3586" fmla="*/ 2254533 w 5142813"/>
              <a:gd name="connsiteY3586" fmla="*/ 5132858 h 5469581"/>
              <a:gd name="connsiteX3587" fmla="*/ 2263984 w 5142813"/>
              <a:gd name="connsiteY3587" fmla="*/ 5114200 h 5469581"/>
              <a:gd name="connsiteX3588" fmla="*/ 2264169 w 5142813"/>
              <a:gd name="connsiteY3588" fmla="*/ 5106209 h 5469581"/>
              <a:gd name="connsiteX3589" fmla="*/ 2264366 w 5142813"/>
              <a:gd name="connsiteY3589" fmla="*/ 5103543 h 5469581"/>
              <a:gd name="connsiteX3590" fmla="*/ 2261134 w 5142813"/>
              <a:gd name="connsiteY3590" fmla="*/ 5109267 h 5469581"/>
              <a:gd name="connsiteX3591" fmla="*/ 2254860 w 5142813"/>
              <a:gd name="connsiteY3591" fmla="*/ 5119169 h 5469581"/>
              <a:gd name="connsiteX3592" fmla="*/ 2256541 w 5142813"/>
              <a:gd name="connsiteY3592" fmla="*/ 5114368 h 5469581"/>
              <a:gd name="connsiteX3593" fmla="*/ 2252304 w 5142813"/>
              <a:gd name="connsiteY3593" fmla="*/ 5121585 h 5469581"/>
              <a:gd name="connsiteX3594" fmla="*/ 2254860 w 5142813"/>
              <a:gd name="connsiteY3594" fmla="*/ 5119169 h 5469581"/>
              <a:gd name="connsiteX3595" fmla="*/ 2253877 w 5142813"/>
              <a:gd name="connsiteY3595" fmla="*/ 5124190 h 5469581"/>
              <a:gd name="connsiteX3596" fmla="*/ 2250032 w 5142813"/>
              <a:gd name="connsiteY3596" fmla="*/ 5129167 h 5469581"/>
              <a:gd name="connsiteX3597" fmla="*/ 2249872 w 5142813"/>
              <a:gd name="connsiteY3597" fmla="*/ 5125727 h 5469581"/>
              <a:gd name="connsiteX3598" fmla="*/ 2232828 w 5142813"/>
              <a:gd name="connsiteY3598" fmla="*/ 5154552 h 5469581"/>
              <a:gd name="connsiteX3599" fmla="*/ 2229840 w 5142813"/>
              <a:gd name="connsiteY3599" fmla="*/ 5154695 h 5469581"/>
              <a:gd name="connsiteX3600" fmla="*/ 2226827 w 5142813"/>
              <a:gd name="connsiteY3600" fmla="*/ 5142171 h 5469581"/>
              <a:gd name="connsiteX3601" fmla="*/ 2234905 w 5142813"/>
              <a:gd name="connsiteY3601" fmla="*/ 5126537 h 5469581"/>
              <a:gd name="connsiteX3602" fmla="*/ 2243602 w 5142813"/>
              <a:gd name="connsiteY3602" fmla="*/ 5109871 h 5469581"/>
              <a:gd name="connsiteX3603" fmla="*/ 2243016 w 5142813"/>
              <a:gd name="connsiteY3603" fmla="*/ 5108133 h 5469581"/>
              <a:gd name="connsiteX3604" fmla="*/ 2243006 w 5142813"/>
              <a:gd name="connsiteY3604" fmla="*/ 5103474 h 5469581"/>
              <a:gd name="connsiteX3605" fmla="*/ 2245072 w 5142813"/>
              <a:gd name="connsiteY3605" fmla="*/ 5099116 h 5469581"/>
              <a:gd name="connsiteX3606" fmla="*/ 2233242 w 5142813"/>
              <a:gd name="connsiteY3606" fmla="*/ 5120389 h 5469581"/>
              <a:gd name="connsiteX3607" fmla="*/ 2279157 w 5142813"/>
              <a:gd name="connsiteY3607" fmla="*/ 5021943 h 5469581"/>
              <a:gd name="connsiteX3608" fmla="*/ 2282643 w 5142813"/>
              <a:gd name="connsiteY3608" fmla="*/ 5012697 h 5469581"/>
              <a:gd name="connsiteX3609" fmla="*/ 2280157 w 5142813"/>
              <a:gd name="connsiteY3609" fmla="*/ 5016700 h 5469581"/>
              <a:gd name="connsiteX3610" fmla="*/ 2273427 w 5142813"/>
              <a:gd name="connsiteY3610" fmla="*/ 5029236 h 5469581"/>
              <a:gd name="connsiteX3611" fmla="*/ 2243839 w 5142813"/>
              <a:gd name="connsiteY3611" fmla="*/ 5091710 h 5469581"/>
              <a:gd name="connsiteX3612" fmla="*/ 2242982 w 5142813"/>
              <a:gd name="connsiteY3612" fmla="*/ 5093348 h 5469581"/>
              <a:gd name="connsiteX3613" fmla="*/ 2242982 w 5142813"/>
              <a:gd name="connsiteY3613" fmla="*/ 5093225 h 5469581"/>
              <a:gd name="connsiteX3614" fmla="*/ 2240340 w 5142813"/>
              <a:gd name="connsiteY3614" fmla="*/ 5091045 h 5469581"/>
              <a:gd name="connsiteX3615" fmla="*/ 2233315 w 5142813"/>
              <a:gd name="connsiteY3615" fmla="*/ 5111838 h 5469581"/>
              <a:gd name="connsiteX3616" fmla="*/ 2213481 w 5142813"/>
              <a:gd name="connsiteY3616" fmla="*/ 5149786 h 5469581"/>
              <a:gd name="connsiteX3617" fmla="*/ 2211008 w 5142813"/>
              <a:gd name="connsiteY3617" fmla="*/ 5155122 h 5469581"/>
              <a:gd name="connsiteX3618" fmla="*/ 2212515 w 5142813"/>
              <a:gd name="connsiteY3618" fmla="*/ 5135898 h 5469581"/>
              <a:gd name="connsiteX3619" fmla="*/ 2213282 w 5142813"/>
              <a:gd name="connsiteY3619" fmla="*/ 5128261 h 5469581"/>
              <a:gd name="connsiteX3620" fmla="*/ 2208969 w 5142813"/>
              <a:gd name="connsiteY3620" fmla="*/ 5135375 h 5469581"/>
              <a:gd name="connsiteX3621" fmla="*/ 2201532 w 5142813"/>
              <a:gd name="connsiteY3621" fmla="*/ 5135782 h 5469581"/>
              <a:gd name="connsiteX3622" fmla="*/ 2216902 w 5142813"/>
              <a:gd name="connsiteY3622" fmla="*/ 5098269 h 5469581"/>
              <a:gd name="connsiteX3623" fmla="*/ 2218351 w 5142813"/>
              <a:gd name="connsiteY3623" fmla="*/ 5087958 h 5469581"/>
              <a:gd name="connsiteX3624" fmla="*/ 2219606 w 5142813"/>
              <a:gd name="connsiteY3624" fmla="*/ 5074385 h 5469581"/>
              <a:gd name="connsiteX3625" fmla="*/ 2208415 w 5142813"/>
              <a:gd name="connsiteY3625" fmla="*/ 5098260 h 5469581"/>
              <a:gd name="connsiteX3626" fmla="*/ 2205559 w 5142813"/>
              <a:gd name="connsiteY3626" fmla="*/ 5104367 h 5469581"/>
              <a:gd name="connsiteX3627" fmla="*/ 2205074 w 5142813"/>
              <a:gd name="connsiteY3627" fmla="*/ 5109450 h 5469581"/>
              <a:gd name="connsiteX3628" fmla="*/ 2197128 w 5142813"/>
              <a:gd name="connsiteY3628" fmla="*/ 5128736 h 5469581"/>
              <a:gd name="connsiteX3629" fmla="*/ 2197982 w 5142813"/>
              <a:gd name="connsiteY3629" fmla="*/ 5124331 h 5469581"/>
              <a:gd name="connsiteX3630" fmla="*/ 2197752 w 5142813"/>
              <a:gd name="connsiteY3630" fmla="*/ 5121061 h 5469581"/>
              <a:gd name="connsiteX3631" fmla="*/ 2191896 w 5142813"/>
              <a:gd name="connsiteY3631" fmla="*/ 5133580 h 5469581"/>
              <a:gd name="connsiteX3632" fmla="*/ 2191910 w 5142813"/>
              <a:gd name="connsiteY3632" fmla="*/ 5116443 h 5469581"/>
              <a:gd name="connsiteX3633" fmla="*/ 2180197 w 5142813"/>
              <a:gd name="connsiteY3633" fmla="*/ 5140536 h 5469581"/>
              <a:gd name="connsiteX3634" fmla="*/ 2176456 w 5142813"/>
              <a:gd name="connsiteY3634" fmla="*/ 5165067 h 5469581"/>
              <a:gd name="connsiteX3635" fmla="*/ 2168529 w 5142813"/>
              <a:gd name="connsiteY3635" fmla="*/ 5180987 h 5469581"/>
              <a:gd name="connsiteX3636" fmla="*/ 2167581 w 5142813"/>
              <a:gd name="connsiteY3636" fmla="*/ 5182909 h 5469581"/>
              <a:gd name="connsiteX3637" fmla="*/ 2168362 w 5142813"/>
              <a:gd name="connsiteY3637" fmla="*/ 5173033 h 5469581"/>
              <a:gd name="connsiteX3638" fmla="*/ 2173149 w 5142813"/>
              <a:gd name="connsiteY3638" fmla="*/ 5134123 h 5469581"/>
              <a:gd name="connsiteX3639" fmla="*/ 2177085 w 5142813"/>
              <a:gd name="connsiteY3639" fmla="*/ 5112158 h 5469581"/>
              <a:gd name="connsiteX3640" fmla="*/ 2180660 w 5142813"/>
              <a:gd name="connsiteY3640" fmla="*/ 5095877 h 5469581"/>
              <a:gd name="connsiteX3641" fmla="*/ 2179396 w 5142813"/>
              <a:gd name="connsiteY3641" fmla="*/ 5095764 h 5469581"/>
              <a:gd name="connsiteX3642" fmla="*/ 2175254 w 5142813"/>
              <a:gd name="connsiteY3642" fmla="*/ 5095295 h 5469581"/>
              <a:gd name="connsiteX3643" fmla="*/ 2165575 w 5142813"/>
              <a:gd name="connsiteY3643" fmla="*/ 5131611 h 5469581"/>
              <a:gd name="connsiteX3644" fmla="*/ 2159713 w 5142813"/>
              <a:gd name="connsiteY3644" fmla="*/ 5129652 h 5469581"/>
              <a:gd name="connsiteX3645" fmla="*/ 2160032 w 5142813"/>
              <a:gd name="connsiteY3645" fmla="*/ 5126119 h 5469581"/>
              <a:gd name="connsiteX3646" fmla="*/ 2159521 w 5142813"/>
              <a:gd name="connsiteY3646" fmla="*/ 5126894 h 5469581"/>
              <a:gd name="connsiteX3647" fmla="*/ 2159826 w 5142813"/>
              <a:gd name="connsiteY3647" fmla="*/ 5143547 h 5469581"/>
              <a:gd name="connsiteX3648" fmla="*/ 2150253 w 5142813"/>
              <a:gd name="connsiteY3648" fmla="*/ 5158079 h 5469581"/>
              <a:gd name="connsiteX3649" fmla="*/ 2144983 w 5142813"/>
              <a:gd name="connsiteY3649" fmla="*/ 5199409 h 5469581"/>
              <a:gd name="connsiteX3650" fmla="*/ 2140927 w 5142813"/>
              <a:gd name="connsiteY3650" fmla="*/ 5177646 h 5469581"/>
              <a:gd name="connsiteX3651" fmla="*/ 2144728 w 5142813"/>
              <a:gd name="connsiteY3651" fmla="*/ 5149354 h 5469581"/>
              <a:gd name="connsiteX3652" fmla="*/ 2140701 w 5142813"/>
              <a:gd name="connsiteY3652" fmla="*/ 5144211 h 5469581"/>
              <a:gd name="connsiteX3653" fmla="*/ 2139102 w 5142813"/>
              <a:gd name="connsiteY3653" fmla="*/ 5140729 h 5469581"/>
              <a:gd name="connsiteX3654" fmla="*/ 2136904 w 5142813"/>
              <a:gd name="connsiteY3654" fmla="*/ 5147252 h 5469581"/>
              <a:gd name="connsiteX3655" fmla="*/ 2133022 w 5142813"/>
              <a:gd name="connsiteY3655" fmla="*/ 5153118 h 5469581"/>
              <a:gd name="connsiteX3656" fmla="*/ 2131831 w 5142813"/>
              <a:gd name="connsiteY3656" fmla="*/ 5152166 h 5469581"/>
              <a:gd name="connsiteX3657" fmla="*/ 2131739 w 5142813"/>
              <a:gd name="connsiteY3657" fmla="*/ 5151762 h 5469581"/>
              <a:gd name="connsiteX3658" fmla="*/ 2130099 w 5142813"/>
              <a:gd name="connsiteY3658" fmla="*/ 5160759 h 5469581"/>
              <a:gd name="connsiteX3659" fmla="*/ 2119059 w 5142813"/>
              <a:gd name="connsiteY3659" fmla="*/ 5188331 h 5469581"/>
              <a:gd name="connsiteX3660" fmla="*/ 2111316 w 5142813"/>
              <a:gd name="connsiteY3660" fmla="*/ 5217205 h 5469581"/>
              <a:gd name="connsiteX3661" fmla="*/ 2093582 w 5142813"/>
              <a:gd name="connsiteY3661" fmla="*/ 5221614 h 5469581"/>
              <a:gd name="connsiteX3662" fmla="*/ 2084483 w 5142813"/>
              <a:gd name="connsiteY3662" fmla="*/ 5285873 h 5469581"/>
              <a:gd name="connsiteX3663" fmla="*/ 2080908 w 5142813"/>
              <a:gd name="connsiteY3663" fmla="*/ 5310590 h 5469581"/>
              <a:gd name="connsiteX3664" fmla="*/ 2078630 w 5142813"/>
              <a:gd name="connsiteY3664" fmla="*/ 5312966 h 5469581"/>
              <a:gd name="connsiteX3665" fmla="*/ 2072847 w 5142813"/>
              <a:gd name="connsiteY3665" fmla="*/ 5320250 h 5469581"/>
              <a:gd name="connsiteX3666" fmla="*/ 2073683 w 5142813"/>
              <a:gd name="connsiteY3666" fmla="*/ 5312292 h 5469581"/>
              <a:gd name="connsiteX3667" fmla="*/ 2086421 w 5142813"/>
              <a:gd name="connsiteY3667" fmla="*/ 5192856 h 5469581"/>
              <a:gd name="connsiteX3668" fmla="*/ 2091663 w 5142813"/>
              <a:gd name="connsiteY3668" fmla="*/ 5146164 h 5469581"/>
              <a:gd name="connsiteX3669" fmla="*/ 2093020 w 5142813"/>
              <a:gd name="connsiteY3669" fmla="*/ 5110782 h 5469581"/>
              <a:gd name="connsiteX3670" fmla="*/ 2092685 w 5142813"/>
              <a:gd name="connsiteY3670" fmla="*/ 5088765 h 5469581"/>
              <a:gd name="connsiteX3671" fmla="*/ 2090875 w 5142813"/>
              <a:gd name="connsiteY3671" fmla="*/ 5084788 h 5469581"/>
              <a:gd name="connsiteX3672" fmla="*/ 2089838 w 5142813"/>
              <a:gd name="connsiteY3672" fmla="*/ 5083139 h 5469581"/>
              <a:gd name="connsiteX3673" fmla="*/ 2080286 w 5142813"/>
              <a:gd name="connsiteY3673" fmla="*/ 5100563 h 5469581"/>
              <a:gd name="connsiteX3674" fmla="*/ 2074683 w 5142813"/>
              <a:gd name="connsiteY3674" fmla="*/ 5108629 h 5469581"/>
              <a:gd name="connsiteX3675" fmla="*/ 2074675 w 5142813"/>
              <a:gd name="connsiteY3675" fmla="*/ 5108683 h 5469581"/>
              <a:gd name="connsiteX3676" fmla="*/ 2068653 w 5142813"/>
              <a:gd name="connsiteY3676" fmla="*/ 5147777 h 5469581"/>
              <a:gd name="connsiteX3677" fmla="*/ 2054002 w 5142813"/>
              <a:gd name="connsiteY3677" fmla="*/ 5197945 h 5469581"/>
              <a:gd name="connsiteX3678" fmla="*/ 2044620 w 5142813"/>
              <a:gd name="connsiteY3678" fmla="*/ 5206785 h 5469581"/>
              <a:gd name="connsiteX3679" fmla="*/ 2036577 w 5142813"/>
              <a:gd name="connsiteY3679" fmla="*/ 5263135 h 5469581"/>
              <a:gd name="connsiteX3680" fmla="*/ 2032553 w 5142813"/>
              <a:gd name="connsiteY3680" fmla="*/ 5247627 h 5469581"/>
              <a:gd name="connsiteX3681" fmla="*/ 2033860 w 5142813"/>
              <a:gd name="connsiteY3681" fmla="*/ 5248525 h 5469581"/>
              <a:gd name="connsiteX3682" fmla="*/ 2033886 w 5142813"/>
              <a:gd name="connsiteY3682" fmla="*/ 5251009 h 5469581"/>
              <a:gd name="connsiteX3683" fmla="*/ 2034697 w 5142813"/>
              <a:gd name="connsiteY3683" fmla="*/ 5249101 h 5469581"/>
              <a:gd name="connsiteX3684" fmla="*/ 2033860 w 5142813"/>
              <a:gd name="connsiteY3684" fmla="*/ 5248525 h 5469581"/>
              <a:gd name="connsiteX3685" fmla="*/ 2033808 w 5142813"/>
              <a:gd name="connsiteY3685" fmla="*/ 5243955 h 5469581"/>
              <a:gd name="connsiteX3686" fmla="*/ 2034794 w 5142813"/>
              <a:gd name="connsiteY3686" fmla="*/ 5241074 h 5469581"/>
              <a:gd name="connsiteX3687" fmla="*/ 2034914 w 5142813"/>
              <a:gd name="connsiteY3687" fmla="*/ 5237738 h 5469581"/>
              <a:gd name="connsiteX3688" fmla="*/ 2026751 w 5142813"/>
              <a:gd name="connsiteY3688" fmla="*/ 5227614 h 5469581"/>
              <a:gd name="connsiteX3689" fmla="*/ 2033488 w 5142813"/>
              <a:gd name="connsiteY3689" fmla="*/ 5173247 h 5469581"/>
              <a:gd name="connsiteX3690" fmla="*/ 2027748 w 5142813"/>
              <a:gd name="connsiteY3690" fmla="*/ 5164850 h 5469581"/>
              <a:gd name="connsiteX3691" fmla="*/ 2034467 w 5142813"/>
              <a:gd name="connsiteY3691" fmla="*/ 5116267 h 5469581"/>
              <a:gd name="connsiteX3692" fmla="*/ 2036000 w 5142813"/>
              <a:gd name="connsiteY3692" fmla="*/ 5106169 h 5469581"/>
              <a:gd name="connsiteX3693" fmla="*/ 2033568 w 5142813"/>
              <a:gd name="connsiteY3693" fmla="*/ 5108401 h 5469581"/>
              <a:gd name="connsiteX3694" fmla="*/ 2030916 w 5142813"/>
              <a:gd name="connsiteY3694" fmla="*/ 5113200 h 5469581"/>
              <a:gd name="connsiteX3695" fmla="*/ 2044182 w 5142813"/>
              <a:gd name="connsiteY3695" fmla="*/ 5070808 h 5469581"/>
              <a:gd name="connsiteX3696" fmla="*/ 2044537 w 5142813"/>
              <a:gd name="connsiteY3696" fmla="*/ 5070606 h 5469581"/>
              <a:gd name="connsiteX3697" fmla="*/ 2044793 w 5142813"/>
              <a:gd name="connsiteY3697" fmla="*/ 5069379 h 5469581"/>
              <a:gd name="connsiteX3698" fmla="*/ 2044182 w 5142813"/>
              <a:gd name="connsiteY3698" fmla="*/ 5070808 h 5469581"/>
              <a:gd name="connsiteX3699" fmla="*/ 2041148 w 5142813"/>
              <a:gd name="connsiteY3699" fmla="*/ 5071383 h 5469581"/>
              <a:gd name="connsiteX3700" fmla="*/ 2044373 w 5142813"/>
              <a:gd name="connsiteY3700" fmla="*/ 5058425 h 5469581"/>
              <a:gd name="connsiteX3701" fmla="*/ 2048425 w 5142813"/>
              <a:gd name="connsiteY3701" fmla="*/ 5050378 h 5469581"/>
              <a:gd name="connsiteX3702" fmla="*/ 2050035 w 5142813"/>
              <a:gd name="connsiteY3702" fmla="*/ 5038203 h 5469581"/>
              <a:gd name="connsiteX3703" fmla="*/ 2038135 w 5142813"/>
              <a:gd name="connsiteY3703" fmla="*/ 5055340 h 5469581"/>
              <a:gd name="connsiteX3704" fmla="*/ 2037776 w 5142813"/>
              <a:gd name="connsiteY3704" fmla="*/ 5057074 h 5469581"/>
              <a:gd name="connsiteX3705" fmla="*/ 2033067 w 5142813"/>
              <a:gd name="connsiteY3705" fmla="*/ 5090121 h 5469581"/>
              <a:gd name="connsiteX3706" fmla="*/ 2004114 w 5142813"/>
              <a:gd name="connsiteY3706" fmla="*/ 5248589 h 5469581"/>
              <a:gd name="connsiteX3707" fmla="*/ 1994301 w 5142813"/>
              <a:gd name="connsiteY3707" fmla="*/ 5329943 h 5469581"/>
              <a:gd name="connsiteX3708" fmla="*/ 1990682 w 5142813"/>
              <a:gd name="connsiteY3708" fmla="*/ 5334947 h 5469581"/>
              <a:gd name="connsiteX3709" fmla="*/ 1983057 w 5142813"/>
              <a:gd name="connsiteY3709" fmla="*/ 5347048 h 5469581"/>
              <a:gd name="connsiteX3710" fmla="*/ 1984043 w 5142813"/>
              <a:gd name="connsiteY3710" fmla="*/ 5321287 h 5469581"/>
              <a:gd name="connsiteX3711" fmla="*/ 1978616 w 5142813"/>
              <a:gd name="connsiteY3711" fmla="*/ 5345871 h 5469581"/>
              <a:gd name="connsiteX3712" fmla="*/ 1971793 w 5142813"/>
              <a:gd name="connsiteY3712" fmla="*/ 5343764 h 5469581"/>
              <a:gd name="connsiteX3713" fmla="*/ 1975394 w 5142813"/>
              <a:gd name="connsiteY3713" fmla="*/ 5340909 h 5469581"/>
              <a:gd name="connsiteX3714" fmla="*/ 1971793 w 5142813"/>
              <a:gd name="connsiteY3714" fmla="*/ 5343764 h 5469581"/>
              <a:gd name="connsiteX3715" fmla="*/ 1967622 w 5142813"/>
              <a:gd name="connsiteY3715" fmla="*/ 5351779 h 5469581"/>
              <a:gd name="connsiteX3716" fmla="*/ 1969396 w 5142813"/>
              <a:gd name="connsiteY3716" fmla="*/ 5327587 h 5469581"/>
              <a:gd name="connsiteX3717" fmla="*/ 1971370 w 5142813"/>
              <a:gd name="connsiteY3717" fmla="*/ 5320177 h 5469581"/>
              <a:gd name="connsiteX3718" fmla="*/ 1973310 w 5142813"/>
              <a:gd name="connsiteY3718" fmla="*/ 5316864 h 5469581"/>
              <a:gd name="connsiteX3719" fmla="*/ 1970161 w 5142813"/>
              <a:gd name="connsiteY3719" fmla="*/ 5317160 h 5469581"/>
              <a:gd name="connsiteX3720" fmla="*/ 1972535 w 5142813"/>
              <a:gd name="connsiteY3720" fmla="*/ 5284791 h 5469581"/>
              <a:gd name="connsiteX3721" fmla="*/ 1976671 w 5142813"/>
              <a:gd name="connsiteY3721" fmla="*/ 5275621 h 5469581"/>
              <a:gd name="connsiteX3722" fmla="*/ 1987173 w 5142813"/>
              <a:gd name="connsiteY3722" fmla="*/ 5254978 h 5469581"/>
              <a:gd name="connsiteX3723" fmla="*/ 1996083 w 5142813"/>
              <a:gd name="connsiteY3723" fmla="*/ 5228892 h 5469581"/>
              <a:gd name="connsiteX3724" fmla="*/ 1973759 w 5142813"/>
              <a:gd name="connsiteY3724" fmla="*/ 5271790 h 5469581"/>
              <a:gd name="connsiteX3725" fmla="*/ 1973455 w 5142813"/>
              <a:gd name="connsiteY3725" fmla="*/ 5272245 h 5469581"/>
              <a:gd name="connsiteX3726" fmla="*/ 1974103 w 5142813"/>
              <a:gd name="connsiteY3726" fmla="*/ 5263422 h 5469581"/>
              <a:gd name="connsiteX3727" fmla="*/ 1993493 w 5142813"/>
              <a:gd name="connsiteY3727" fmla="*/ 5110581 h 5469581"/>
              <a:gd name="connsiteX3728" fmla="*/ 1986865 w 5142813"/>
              <a:gd name="connsiteY3728" fmla="*/ 5128749 h 5469581"/>
              <a:gd name="connsiteX3729" fmla="*/ 1984388 w 5142813"/>
              <a:gd name="connsiteY3729" fmla="*/ 5120358 h 5469581"/>
              <a:gd name="connsiteX3730" fmla="*/ 2004009 w 5142813"/>
              <a:gd name="connsiteY3730" fmla="*/ 5075603 h 5469581"/>
              <a:gd name="connsiteX3731" fmla="*/ 1985161 w 5142813"/>
              <a:gd name="connsiteY3731" fmla="*/ 5108066 h 5469581"/>
              <a:gd name="connsiteX3732" fmla="*/ 1985372 w 5142813"/>
              <a:gd name="connsiteY3732" fmla="*/ 5105784 h 5469581"/>
              <a:gd name="connsiteX3733" fmla="*/ 1987935 w 5142813"/>
              <a:gd name="connsiteY3733" fmla="*/ 5052364 h 5469581"/>
              <a:gd name="connsiteX3734" fmla="*/ 1968150 w 5142813"/>
              <a:gd name="connsiteY3734" fmla="*/ 5127443 h 5469581"/>
              <a:gd name="connsiteX3735" fmla="*/ 1958465 w 5142813"/>
              <a:gd name="connsiteY3735" fmla="*/ 5119631 h 5469581"/>
              <a:gd name="connsiteX3736" fmla="*/ 1953027 w 5142813"/>
              <a:gd name="connsiteY3736" fmla="*/ 5127888 h 5469581"/>
              <a:gd name="connsiteX3737" fmla="*/ 1956992 w 5142813"/>
              <a:gd name="connsiteY3737" fmla="*/ 5088542 h 5469581"/>
              <a:gd name="connsiteX3738" fmla="*/ 1964900 w 5142813"/>
              <a:gd name="connsiteY3738" fmla="*/ 5048612 h 5469581"/>
              <a:gd name="connsiteX3739" fmla="*/ 1957851 w 5142813"/>
              <a:gd name="connsiteY3739" fmla="*/ 5042198 h 5469581"/>
              <a:gd name="connsiteX3740" fmla="*/ 1963312 w 5142813"/>
              <a:gd name="connsiteY3740" fmla="*/ 4995175 h 5469581"/>
              <a:gd name="connsiteX3741" fmla="*/ 1947053 w 5142813"/>
              <a:gd name="connsiteY3741" fmla="*/ 5030674 h 5469581"/>
              <a:gd name="connsiteX3742" fmla="*/ 1936345 w 5142813"/>
              <a:gd name="connsiteY3742" fmla="*/ 5080263 h 5469581"/>
              <a:gd name="connsiteX3743" fmla="*/ 1909651 w 5142813"/>
              <a:gd name="connsiteY3743" fmla="*/ 5176637 h 5469581"/>
              <a:gd name="connsiteX3744" fmla="*/ 1924298 w 5142813"/>
              <a:gd name="connsiteY3744" fmla="*/ 5082342 h 5469581"/>
              <a:gd name="connsiteX3745" fmla="*/ 1928016 w 5142813"/>
              <a:gd name="connsiteY3745" fmla="*/ 5037067 h 5469581"/>
              <a:gd name="connsiteX3746" fmla="*/ 1920939 w 5142813"/>
              <a:gd name="connsiteY3746" fmla="*/ 5025291 h 5469581"/>
              <a:gd name="connsiteX3747" fmla="*/ 1932113 w 5142813"/>
              <a:gd name="connsiteY3747" fmla="*/ 4981301 h 5469581"/>
              <a:gd name="connsiteX3748" fmla="*/ 1931896 w 5142813"/>
              <a:gd name="connsiteY3748" fmla="*/ 4981324 h 5469581"/>
              <a:gd name="connsiteX3749" fmla="*/ 1930526 w 5142813"/>
              <a:gd name="connsiteY3749" fmla="*/ 4983619 h 5469581"/>
              <a:gd name="connsiteX3750" fmla="*/ 1929584 w 5142813"/>
              <a:gd name="connsiteY3750" fmla="*/ 4985585 h 5469581"/>
              <a:gd name="connsiteX3751" fmla="*/ 1909910 w 5142813"/>
              <a:gd name="connsiteY3751" fmla="*/ 5019751 h 5469581"/>
              <a:gd name="connsiteX3752" fmla="*/ 1902191 w 5142813"/>
              <a:gd name="connsiteY3752" fmla="*/ 5023107 h 5469581"/>
              <a:gd name="connsiteX3753" fmla="*/ 1922377 w 5142813"/>
              <a:gd name="connsiteY3753" fmla="*/ 4979751 h 5469581"/>
              <a:gd name="connsiteX3754" fmla="*/ 1918687 w 5142813"/>
              <a:gd name="connsiteY3754" fmla="*/ 4978127 h 5469581"/>
              <a:gd name="connsiteX3755" fmla="*/ 1917182 w 5142813"/>
              <a:gd name="connsiteY3755" fmla="*/ 4976052 h 5469581"/>
              <a:gd name="connsiteX3756" fmla="*/ 1924784 w 5142813"/>
              <a:gd name="connsiteY3756" fmla="*/ 4919470 h 5469581"/>
              <a:gd name="connsiteX3757" fmla="*/ 1923981 w 5142813"/>
              <a:gd name="connsiteY3757" fmla="*/ 4919043 h 5469581"/>
              <a:gd name="connsiteX3758" fmla="*/ 1922976 w 5142813"/>
              <a:gd name="connsiteY3758" fmla="*/ 4918511 h 5469581"/>
              <a:gd name="connsiteX3759" fmla="*/ 1922642 w 5142813"/>
              <a:gd name="connsiteY3759" fmla="*/ 4918333 h 5469581"/>
              <a:gd name="connsiteX3760" fmla="*/ 1922374 w 5142813"/>
              <a:gd name="connsiteY3760" fmla="*/ 4918190 h 5469581"/>
              <a:gd name="connsiteX3761" fmla="*/ 1922976 w 5142813"/>
              <a:gd name="connsiteY3761" fmla="*/ 4918511 h 5469581"/>
              <a:gd name="connsiteX3762" fmla="*/ 1924784 w 5142813"/>
              <a:gd name="connsiteY3762" fmla="*/ 4919470 h 5469581"/>
              <a:gd name="connsiteX3763" fmla="*/ 1912745 w 5142813"/>
              <a:gd name="connsiteY3763" fmla="*/ 4965675 h 5469581"/>
              <a:gd name="connsiteX3764" fmla="*/ 1891185 w 5142813"/>
              <a:gd name="connsiteY3764" fmla="*/ 5037141 h 5469581"/>
              <a:gd name="connsiteX3765" fmla="*/ 1890903 w 5142813"/>
              <a:gd name="connsiteY3765" fmla="*/ 4981725 h 5469581"/>
              <a:gd name="connsiteX3766" fmla="*/ 1872170 w 5142813"/>
              <a:gd name="connsiteY3766" fmla="*/ 5004768 h 5469581"/>
              <a:gd name="connsiteX3767" fmla="*/ 1878771 w 5142813"/>
              <a:gd name="connsiteY3767" fmla="*/ 4966820 h 5469581"/>
              <a:gd name="connsiteX3768" fmla="*/ 1885373 w 5142813"/>
              <a:gd name="connsiteY3768" fmla="*/ 4928873 h 5469581"/>
              <a:gd name="connsiteX3769" fmla="*/ 1869390 w 5142813"/>
              <a:gd name="connsiteY3769" fmla="*/ 4975660 h 5469581"/>
              <a:gd name="connsiteX3770" fmla="*/ 1868044 w 5142813"/>
              <a:gd name="connsiteY3770" fmla="*/ 4968740 h 5469581"/>
              <a:gd name="connsiteX3771" fmla="*/ 1867722 w 5142813"/>
              <a:gd name="connsiteY3771" fmla="*/ 4965756 h 5469581"/>
              <a:gd name="connsiteX3772" fmla="*/ 1884061 w 5142813"/>
              <a:gd name="connsiteY3772" fmla="*/ 4928175 h 5469581"/>
              <a:gd name="connsiteX3773" fmla="*/ 1891915 w 5142813"/>
              <a:gd name="connsiteY3773" fmla="*/ 4910115 h 5469581"/>
              <a:gd name="connsiteX3774" fmla="*/ 1874828 w 5142813"/>
              <a:gd name="connsiteY3774" fmla="*/ 4938106 h 5469581"/>
              <a:gd name="connsiteX3775" fmla="*/ 1865840 w 5142813"/>
              <a:gd name="connsiteY3775" fmla="*/ 4956438 h 5469581"/>
              <a:gd name="connsiteX3776" fmla="*/ 1864196 w 5142813"/>
              <a:gd name="connsiteY3776" fmla="*/ 4954290 h 5469581"/>
              <a:gd name="connsiteX3777" fmla="*/ 1858400 w 5142813"/>
              <a:gd name="connsiteY3777" fmla="*/ 4969830 h 5469581"/>
              <a:gd name="connsiteX3778" fmla="*/ 1857415 w 5142813"/>
              <a:gd name="connsiteY3778" fmla="*/ 4973577 h 5469581"/>
              <a:gd name="connsiteX3779" fmla="*/ 1846881 w 5142813"/>
              <a:gd name="connsiteY3779" fmla="*/ 4994927 h 5469581"/>
              <a:gd name="connsiteX3780" fmla="*/ 1829618 w 5142813"/>
              <a:gd name="connsiteY3780" fmla="*/ 5022767 h 5469581"/>
              <a:gd name="connsiteX3781" fmla="*/ 1860355 w 5142813"/>
              <a:gd name="connsiteY3781" fmla="*/ 4951091 h 5469581"/>
              <a:gd name="connsiteX3782" fmla="*/ 1853178 w 5142813"/>
              <a:gd name="connsiteY3782" fmla="*/ 4953188 h 5469581"/>
              <a:gd name="connsiteX3783" fmla="*/ 1810598 w 5142813"/>
              <a:gd name="connsiteY3783" fmla="*/ 5039589 h 5469581"/>
              <a:gd name="connsiteX3784" fmla="*/ 1811169 w 5142813"/>
              <a:gd name="connsiteY3784" fmla="*/ 5036144 h 5469581"/>
              <a:gd name="connsiteX3785" fmla="*/ 1813664 w 5142813"/>
              <a:gd name="connsiteY3785" fmla="*/ 5009835 h 5469581"/>
              <a:gd name="connsiteX3786" fmla="*/ 1809418 w 5142813"/>
              <a:gd name="connsiteY3786" fmla="*/ 4993765 h 5469581"/>
              <a:gd name="connsiteX3787" fmla="*/ 1805502 w 5142813"/>
              <a:gd name="connsiteY3787" fmla="*/ 4999712 h 5469581"/>
              <a:gd name="connsiteX3788" fmla="*/ 1786246 w 5142813"/>
              <a:gd name="connsiteY3788" fmla="*/ 5006433 h 5469581"/>
              <a:gd name="connsiteX3789" fmla="*/ 1789233 w 5142813"/>
              <a:gd name="connsiteY3789" fmla="*/ 4946954 h 5469581"/>
              <a:gd name="connsiteX3790" fmla="*/ 1766038 w 5142813"/>
              <a:gd name="connsiteY3790" fmla="*/ 4998387 h 5469581"/>
              <a:gd name="connsiteX3791" fmla="*/ 1765795 w 5142813"/>
              <a:gd name="connsiteY3791" fmla="*/ 4997665 h 5469581"/>
              <a:gd name="connsiteX3792" fmla="*/ 1765740 w 5142813"/>
              <a:gd name="connsiteY3792" fmla="*/ 4980553 h 5469581"/>
              <a:gd name="connsiteX3793" fmla="*/ 1791594 w 5142813"/>
              <a:gd name="connsiteY3793" fmla="*/ 4925981 h 5469581"/>
              <a:gd name="connsiteX3794" fmla="*/ 1808560 w 5142813"/>
              <a:gd name="connsiteY3794" fmla="*/ 4889906 h 5469581"/>
              <a:gd name="connsiteX3795" fmla="*/ 1793737 w 5142813"/>
              <a:gd name="connsiteY3795" fmla="*/ 4911431 h 5469581"/>
              <a:gd name="connsiteX3796" fmla="*/ 1765708 w 5142813"/>
              <a:gd name="connsiteY3796" fmla="*/ 4970614 h 5469581"/>
              <a:gd name="connsiteX3797" fmla="*/ 1761546 w 5142813"/>
              <a:gd name="connsiteY3797" fmla="*/ 3684759 h 5469581"/>
              <a:gd name="connsiteX3798" fmla="*/ 233345 w 5142813"/>
              <a:gd name="connsiteY3798" fmla="*/ 4119835 h 5469581"/>
              <a:gd name="connsiteX3799" fmla="*/ 234133 w 5142813"/>
              <a:gd name="connsiteY3799" fmla="*/ 4118013 h 5469581"/>
              <a:gd name="connsiteX3800" fmla="*/ 239487 w 5142813"/>
              <a:gd name="connsiteY3800" fmla="*/ 4112007 h 5469581"/>
              <a:gd name="connsiteX3801" fmla="*/ 307027 w 5142813"/>
              <a:gd name="connsiteY3801" fmla="*/ 4086450 h 5469581"/>
              <a:gd name="connsiteX3802" fmla="*/ 270944 w 5142813"/>
              <a:gd name="connsiteY3802" fmla="*/ 4094677 h 5469581"/>
              <a:gd name="connsiteX3803" fmla="*/ 152422 w 5142813"/>
              <a:gd name="connsiteY3803" fmla="*/ 4130031 h 5469581"/>
              <a:gd name="connsiteX3804" fmla="*/ 153667 w 5142813"/>
              <a:gd name="connsiteY3804" fmla="*/ 4129353 h 5469581"/>
              <a:gd name="connsiteX3805" fmla="*/ 211974 w 5142813"/>
              <a:gd name="connsiteY3805" fmla="*/ 4105891 h 5469581"/>
              <a:gd name="connsiteX3806" fmla="*/ 297729 w 5142813"/>
              <a:gd name="connsiteY3806" fmla="*/ 4065065 h 5469581"/>
              <a:gd name="connsiteX3807" fmla="*/ 299471 w 5142813"/>
              <a:gd name="connsiteY3807" fmla="*/ 4066021 h 5469581"/>
              <a:gd name="connsiteX3808" fmla="*/ 300501 w 5142813"/>
              <a:gd name="connsiteY3808" fmla="*/ 4066585 h 5469581"/>
              <a:gd name="connsiteX3809" fmla="*/ 302375 w 5142813"/>
              <a:gd name="connsiteY3809" fmla="*/ 4067614 h 5469581"/>
              <a:gd name="connsiteX3810" fmla="*/ 302956 w 5142813"/>
              <a:gd name="connsiteY3810" fmla="*/ 4067932 h 5469581"/>
              <a:gd name="connsiteX3811" fmla="*/ 300501 w 5142813"/>
              <a:gd name="connsiteY3811" fmla="*/ 4066585 h 5469581"/>
              <a:gd name="connsiteX3812" fmla="*/ 297729 w 5142813"/>
              <a:gd name="connsiteY3812" fmla="*/ 4065065 h 5469581"/>
              <a:gd name="connsiteX3813" fmla="*/ 211990 w 5142813"/>
              <a:gd name="connsiteY3813" fmla="*/ 4093756 h 5469581"/>
              <a:gd name="connsiteX3814" fmla="*/ 211327 w 5142813"/>
              <a:gd name="connsiteY3814" fmla="*/ 4094023 h 5469581"/>
              <a:gd name="connsiteX3815" fmla="*/ 209774 w 5142813"/>
              <a:gd name="connsiteY3815" fmla="*/ 4092267 h 5469581"/>
              <a:gd name="connsiteX3816" fmla="*/ 398566 w 5142813"/>
              <a:gd name="connsiteY3816" fmla="*/ 4012623 h 5469581"/>
              <a:gd name="connsiteX3817" fmla="*/ 374645 w 5142813"/>
              <a:gd name="connsiteY3817" fmla="*/ 4006288 h 5469581"/>
              <a:gd name="connsiteX3818" fmla="*/ 171897 w 5142813"/>
              <a:gd name="connsiteY3818" fmla="*/ 4090517 h 5469581"/>
              <a:gd name="connsiteX3819" fmla="*/ 148947 w 5142813"/>
              <a:gd name="connsiteY3819" fmla="*/ 4098285 h 5469581"/>
              <a:gd name="connsiteX3820" fmla="*/ 153486 w 5142813"/>
              <a:gd name="connsiteY3820" fmla="*/ 4090269 h 5469581"/>
              <a:gd name="connsiteX3821" fmla="*/ 204912 w 5142813"/>
              <a:gd name="connsiteY3821" fmla="*/ 4067470 h 5469581"/>
              <a:gd name="connsiteX3822" fmla="*/ 269295 w 5142813"/>
              <a:gd name="connsiteY3822" fmla="*/ 4040854 h 5469581"/>
              <a:gd name="connsiteX3823" fmla="*/ 212007 w 5142813"/>
              <a:gd name="connsiteY3823" fmla="*/ 4055209 h 5469581"/>
              <a:gd name="connsiteX3824" fmla="*/ 60979 w 5142813"/>
              <a:gd name="connsiteY3824" fmla="*/ 4117749 h 5469581"/>
              <a:gd name="connsiteX3825" fmla="*/ 55445 w 5142813"/>
              <a:gd name="connsiteY3825" fmla="*/ 4117929 h 5469581"/>
              <a:gd name="connsiteX3826" fmla="*/ 62286 w 5142813"/>
              <a:gd name="connsiteY3826" fmla="*/ 4107801 h 5469581"/>
              <a:gd name="connsiteX3827" fmla="*/ 83952 w 5142813"/>
              <a:gd name="connsiteY3827" fmla="*/ 4096298 h 5469581"/>
              <a:gd name="connsiteX3828" fmla="*/ 86125 w 5142813"/>
              <a:gd name="connsiteY3828" fmla="*/ 4094984 h 5469581"/>
              <a:gd name="connsiteX3829" fmla="*/ 88383 w 5142813"/>
              <a:gd name="connsiteY3829" fmla="*/ 4094199 h 5469581"/>
              <a:gd name="connsiteX3830" fmla="*/ 139721 w 5142813"/>
              <a:gd name="connsiteY3830" fmla="*/ 4071029 h 5469581"/>
              <a:gd name="connsiteX3831" fmla="*/ 78564 w 5142813"/>
              <a:gd name="connsiteY3831" fmla="*/ 4087838 h 5469581"/>
              <a:gd name="connsiteX3832" fmla="*/ 44907 w 5142813"/>
              <a:gd name="connsiteY3832" fmla="*/ 4100640 h 5469581"/>
              <a:gd name="connsiteX3833" fmla="*/ 37823 w 5142813"/>
              <a:gd name="connsiteY3833" fmla="*/ 4102723 h 5469581"/>
              <a:gd name="connsiteX3834" fmla="*/ 10316 w 5142813"/>
              <a:gd name="connsiteY3834" fmla="*/ 4099258 h 5469581"/>
              <a:gd name="connsiteX3835" fmla="*/ 103263 w 5142813"/>
              <a:gd name="connsiteY3835" fmla="*/ 4048153 h 5469581"/>
              <a:gd name="connsiteX3836" fmla="*/ 113060 w 5142813"/>
              <a:gd name="connsiteY3836" fmla="*/ 4044290 h 5469581"/>
              <a:gd name="connsiteX3837" fmla="*/ 114017 w 5142813"/>
              <a:gd name="connsiteY3837" fmla="*/ 4043942 h 5469581"/>
              <a:gd name="connsiteX3838" fmla="*/ 113869 w 5142813"/>
              <a:gd name="connsiteY3838" fmla="*/ 4043970 h 5469581"/>
              <a:gd name="connsiteX3839" fmla="*/ 113060 w 5142813"/>
              <a:gd name="connsiteY3839" fmla="*/ 4044290 h 5469581"/>
              <a:gd name="connsiteX3840" fmla="*/ 106752 w 5142813"/>
              <a:gd name="connsiteY3840" fmla="*/ 4046580 h 5469581"/>
              <a:gd name="connsiteX3841" fmla="*/ 65604 w 5142813"/>
              <a:gd name="connsiteY3841" fmla="*/ 4047692 h 5469581"/>
              <a:gd name="connsiteX3842" fmla="*/ 71678 w 5142813"/>
              <a:gd name="connsiteY3842" fmla="*/ 4043959 h 5469581"/>
              <a:gd name="connsiteX3843" fmla="*/ 73484 w 5142813"/>
              <a:gd name="connsiteY3843" fmla="*/ 4043543 h 5469581"/>
              <a:gd name="connsiteX3844" fmla="*/ 79302 w 5142813"/>
              <a:gd name="connsiteY3844" fmla="*/ 4041288 h 5469581"/>
              <a:gd name="connsiteX3845" fmla="*/ 91006 w 5142813"/>
              <a:gd name="connsiteY3845" fmla="*/ 4038931 h 5469581"/>
              <a:gd name="connsiteX3846" fmla="*/ 120636 w 5142813"/>
              <a:gd name="connsiteY3846" fmla="*/ 4033044 h 5469581"/>
              <a:gd name="connsiteX3847" fmla="*/ 169554 w 5142813"/>
              <a:gd name="connsiteY3847" fmla="*/ 4009447 h 5469581"/>
              <a:gd name="connsiteX3848" fmla="*/ 106066 w 5142813"/>
              <a:gd name="connsiteY3848" fmla="*/ 4030152 h 5469581"/>
              <a:gd name="connsiteX3849" fmla="*/ 88176 w 5142813"/>
              <a:gd name="connsiteY3849" fmla="*/ 4037846 h 5469581"/>
              <a:gd name="connsiteX3850" fmla="*/ 79302 w 5142813"/>
              <a:gd name="connsiteY3850" fmla="*/ 4041288 h 5469581"/>
              <a:gd name="connsiteX3851" fmla="*/ 74433 w 5142813"/>
              <a:gd name="connsiteY3851" fmla="*/ 4042268 h 5469581"/>
              <a:gd name="connsiteX3852" fmla="*/ 71678 w 5142813"/>
              <a:gd name="connsiteY3852" fmla="*/ 4043959 h 5469581"/>
              <a:gd name="connsiteX3853" fmla="*/ 46981 w 5142813"/>
              <a:gd name="connsiteY3853" fmla="*/ 4049654 h 5469581"/>
              <a:gd name="connsiteX3854" fmla="*/ 172288 w 5142813"/>
              <a:gd name="connsiteY3854" fmla="*/ 3990714 h 5469581"/>
              <a:gd name="connsiteX3855" fmla="*/ 184704 w 5142813"/>
              <a:gd name="connsiteY3855" fmla="*/ 3970962 h 5469581"/>
              <a:gd name="connsiteX3856" fmla="*/ 250662 w 5142813"/>
              <a:gd name="connsiteY3856" fmla="*/ 3936719 h 5469581"/>
              <a:gd name="connsiteX3857" fmla="*/ 159618 w 5142813"/>
              <a:gd name="connsiteY3857" fmla="*/ 3960324 h 5469581"/>
              <a:gd name="connsiteX3858" fmla="*/ 438280 w 5142813"/>
              <a:gd name="connsiteY3858" fmla="*/ 3828736 h 5469581"/>
              <a:gd name="connsiteX3859" fmla="*/ 605882 w 5142813"/>
              <a:gd name="connsiteY3859" fmla="*/ 3761641 h 5469581"/>
              <a:gd name="connsiteX3860" fmla="*/ 604383 w 5142813"/>
              <a:gd name="connsiteY3860" fmla="*/ 3756584 h 5469581"/>
              <a:gd name="connsiteX3861" fmla="*/ 622488 w 5142813"/>
              <a:gd name="connsiteY3861" fmla="*/ 3751661 h 5469581"/>
              <a:gd name="connsiteX3862" fmla="*/ 621490 w 5142813"/>
              <a:gd name="connsiteY3862" fmla="*/ 3748578 h 5469581"/>
              <a:gd name="connsiteX3863" fmla="*/ 619200 w 5142813"/>
              <a:gd name="connsiteY3863" fmla="*/ 3748771 h 5469581"/>
              <a:gd name="connsiteX3864" fmla="*/ 602679 w 5142813"/>
              <a:gd name="connsiteY3864" fmla="*/ 3755332 h 5469581"/>
              <a:gd name="connsiteX3865" fmla="*/ 604383 w 5142813"/>
              <a:gd name="connsiteY3865" fmla="*/ 3756584 h 5469581"/>
              <a:gd name="connsiteX3866" fmla="*/ 600859 w 5142813"/>
              <a:gd name="connsiteY3866" fmla="*/ 3759250 h 5469581"/>
              <a:gd name="connsiteX3867" fmla="*/ 601709 w 5142813"/>
              <a:gd name="connsiteY3867" fmla="*/ 3755720 h 5469581"/>
              <a:gd name="connsiteX3868" fmla="*/ 448547 w 5142813"/>
              <a:gd name="connsiteY3868" fmla="*/ 3816553 h 5469581"/>
              <a:gd name="connsiteX3869" fmla="*/ 252573 w 5142813"/>
              <a:gd name="connsiteY3869" fmla="*/ 3886915 h 5469581"/>
              <a:gd name="connsiteX3870" fmla="*/ 275613 w 5142813"/>
              <a:gd name="connsiteY3870" fmla="*/ 3875766 h 5469581"/>
              <a:gd name="connsiteX3871" fmla="*/ 299755 w 5142813"/>
              <a:gd name="connsiteY3871" fmla="*/ 3854273 h 5469581"/>
              <a:gd name="connsiteX3872" fmla="*/ 361133 w 5142813"/>
              <a:gd name="connsiteY3872" fmla="*/ 3824392 h 5469581"/>
              <a:gd name="connsiteX3873" fmla="*/ 418440 w 5142813"/>
              <a:gd name="connsiteY3873" fmla="*/ 3791203 h 5469581"/>
              <a:gd name="connsiteX3874" fmla="*/ 351609 w 5142813"/>
              <a:gd name="connsiteY3874" fmla="*/ 3814053 h 5469581"/>
              <a:gd name="connsiteX3875" fmla="*/ 382810 w 5142813"/>
              <a:gd name="connsiteY3875" fmla="*/ 3785406 h 5469581"/>
              <a:gd name="connsiteX3876" fmla="*/ 395486 w 5142813"/>
              <a:gd name="connsiteY3876" fmla="*/ 3779176 h 5469581"/>
              <a:gd name="connsiteX3877" fmla="*/ 426380 w 5142813"/>
              <a:gd name="connsiteY3877" fmla="*/ 3766967 h 5469581"/>
              <a:gd name="connsiteX3878" fmla="*/ 348742 w 5142813"/>
              <a:gd name="connsiteY3878" fmla="*/ 3789161 h 5469581"/>
              <a:gd name="connsiteX3879" fmla="*/ 303536 w 5142813"/>
              <a:gd name="connsiteY3879" fmla="*/ 3807293 h 5469581"/>
              <a:gd name="connsiteX3880" fmla="*/ 274819 w 5142813"/>
              <a:gd name="connsiteY3880" fmla="*/ 3815832 h 5469581"/>
              <a:gd name="connsiteX3881" fmla="*/ 275613 w 5142813"/>
              <a:gd name="connsiteY3881" fmla="*/ 3815396 h 5469581"/>
              <a:gd name="connsiteX3882" fmla="*/ 316739 w 5142813"/>
              <a:gd name="connsiteY3882" fmla="*/ 3790620 h 5469581"/>
              <a:gd name="connsiteX3883" fmla="*/ 421951 w 5142813"/>
              <a:gd name="connsiteY3883" fmla="*/ 3739543 h 5469581"/>
              <a:gd name="connsiteX3884" fmla="*/ 371144 w 5142813"/>
              <a:gd name="connsiteY3884" fmla="*/ 3755528 h 5469581"/>
              <a:gd name="connsiteX3885" fmla="*/ 366672 w 5142813"/>
              <a:gd name="connsiteY3885" fmla="*/ 3758473 h 5469581"/>
              <a:gd name="connsiteX3886" fmla="*/ 366592 w 5142813"/>
              <a:gd name="connsiteY3886" fmla="*/ 3758324 h 5469581"/>
              <a:gd name="connsiteX3887" fmla="*/ 359907 w 5142813"/>
              <a:gd name="connsiteY3887" fmla="*/ 3756261 h 5469581"/>
              <a:gd name="connsiteX3888" fmla="*/ 409593 w 5142813"/>
              <a:gd name="connsiteY3888" fmla="*/ 3734797 h 5469581"/>
              <a:gd name="connsiteX3889" fmla="*/ 456239 w 5142813"/>
              <a:gd name="connsiteY3889" fmla="*/ 3715608 h 5469581"/>
              <a:gd name="connsiteX3890" fmla="*/ 416615 w 5142813"/>
              <a:gd name="connsiteY3890" fmla="*/ 3727414 h 5469581"/>
              <a:gd name="connsiteX3891" fmla="*/ 409001 w 5142813"/>
              <a:gd name="connsiteY3891" fmla="*/ 3729437 h 5469581"/>
              <a:gd name="connsiteX3892" fmla="*/ 413089 w 5142813"/>
              <a:gd name="connsiteY3892" fmla="*/ 3726556 h 5469581"/>
              <a:gd name="connsiteX3893" fmla="*/ 423893 w 5142813"/>
              <a:gd name="connsiteY3893" fmla="*/ 3718656 h 5469581"/>
              <a:gd name="connsiteX3894" fmla="*/ 423348 w 5142813"/>
              <a:gd name="connsiteY3894" fmla="*/ 3718410 h 5469581"/>
              <a:gd name="connsiteX3895" fmla="*/ 447130 w 5142813"/>
              <a:gd name="connsiteY3895" fmla="*/ 3710972 h 5469581"/>
              <a:gd name="connsiteX3896" fmla="*/ 494190 w 5142813"/>
              <a:gd name="connsiteY3896" fmla="*/ 3691823 h 5469581"/>
              <a:gd name="connsiteX3897" fmla="*/ 504734 w 5142813"/>
              <a:gd name="connsiteY3897" fmla="*/ 3688987 h 5469581"/>
              <a:gd name="connsiteX3898" fmla="*/ 482011 w 5142813"/>
              <a:gd name="connsiteY3898" fmla="*/ 3701859 h 5469581"/>
              <a:gd name="connsiteX3899" fmla="*/ 469372 w 5142813"/>
              <a:gd name="connsiteY3899" fmla="*/ 3710373 h 5469581"/>
              <a:gd name="connsiteX3900" fmla="*/ 526528 w 5142813"/>
              <a:gd name="connsiteY3900" fmla="*/ 3688286 h 5469581"/>
              <a:gd name="connsiteX3901" fmla="*/ 570948 w 5142813"/>
              <a:gd name="connsiteY3901" fmla="*/ 3671120 h 5469581"/>
              <a:gd name="connsiteX3902" fmla="*/ 608951 w 5142813"/>
              <a:gd name="connsiteY3902" fmla="*/ 3648523 h 5469581"/>
              <a:gd name="connsiteX3903" fmla="*/ 609924 w 5142813"/>
              <a:gd name="connsiteY3903" fmla="*/ 3643027 h 5469581"/>
              <a:gd name="connsiteX3904" fmla="*/ 548980 w 5142813"/>
              <a:gd name="connsiteY3904" fmla="*/ 3675595 h 5469581"/>
              <a:gd name="connsiteX3905" fmla="*/ 571963 w 5142813"/>
              <a:gd name="connsiteY3905" fmla="*/ 3659092 h 5469581"/>
              <a:gd name="connsiteX3906" fmla="*/ 589936 w 5142813"/>
              <a:gd name="connsiteY3906" fmla="*/ 3648397 h 5469581"/>
              <a:gd name="connsiteX3907" fmla="*/ 593202 w 5142813"/>
              <a:gd name="connsiteY3907" fmla="*/ 3647143 h 5469581"/>
              <a:gd name="connsiteX3908" fmla="*/ 599195 w 5142813"/>
              <a:gd name="connsiteY3908" fmla="*/ 3644250 h 5469581"/>
              <a:gd name="connsiteX3909" fmla="*/ 559758 w 5142813"/>
              <a:gd name="connsiteY3909" fmla="*/ 3658874 h 5469581"/>
              <a:gd name="connsiteX3910" fmla="*/ 561271 w 5142813"/>
              <a:gd name="connsiteY3910" fmla="*/ 3658396 h 5469581"/>
              <a:gd name="connsiteX3911" fmla="*/ 529041 w 5142813"/>
              <a:gd name="connsiteY3911" fmla="*/ 3675802 h 5469581"/>
              <a:gd name="connsiteX3912" fmla="*/ 527336 w 5142813"/>
              <a:gd name="connsiteY3912" fmla="*/ 3675896 h 5469581"/>
              <a:gd name="connsiteX3913" fmla="*/ 524241 w 5142813"/>
              <a:gd name="connsiteY3913" fmla="*/ 3674941 h 5469581"/>
              <a:gd name="connsiteX3914" fmla="*/ 538853 w 5142813"/>
              <a:gd name="connsiteY3914" fmla="*/ 3666625 h 5469581"/>
              <a:gd name="connsiteX3915" fmla="*/ 497303 w 5142813"/>
              <a:gd name="connsiteY3915" fmla="*/ 3682030 h 5469581"/>
              <a:gd name="connsiteX3916" fmla="*/ 452950 w 5142813"/>
              <a:gd name="connsiteY3916" fmla="*/ 3699355 h 5469581"/>
              <a:gd name="connsiteX3917" fmla="*/ 456981 w 5142813"/>
              <a:gd name="connsiteY3917" fmla="*/ 3695483 h 5469581"/>
              <a:gd name="connsiteX3918" fmla="*/ 413028 w 5142813"/>
              <a:gd name="connsiteY3918" fmla="*/ 3711831 h 5469581"/>
              <a:gd name="connsiteX3919" fmla="*/ 391257 w 5142813"/>
              <a:gd name="connsiteY3919" fmla="*/ 3722088 h 5469581"/>
              <a:gd name="connsiteX3920" fmla="*/ 373864 w 5142813"/>
              <a:gd name="connsiteY3920" fmla="*/ 3727638 h 5469581"/>
              <a:gd name="connsiteX3921" fmla="*/ 368784 w 5142813"/>
              <a:gd name="connsiteY3921" fmla="*/ 3720422 h 5469581"/>
              <a:gd name="connsiteX3922" fmla="*/ 382708 w 5142813"/>
              <a:gd name="connsiteY3922" fmla="*/ 3714423 h 5469581"/>
              <a:gd name="connsiteX3923" fmla="*/ 419991 w 5142813"/>
              <a:gd name="connsiteY3923" fmla="*/ 3699765 h 5469581"/>
              <a:gd name="connsiteX3924" fmla="*/ 477847 w 5142813"/>
              <a:gd name="connsiteY3924" fmla="*/ 3675227 h 5469581"/>
              <a:gd name="connsiteX3925" fmla="*/ 574840 w 5142813"/>
              <a:gd name="connsiteY3925" fmla="*/ 3628444 h 5469581"/>
              <a:gd name="connsiteX3926" fmla="*/ 578237 w 5142813"/>
              <a:gd name="connsiteY3926" fmla="*/ 3625336 h 5469581"/>
              <a:gd name="connsiteX3927" fmla="*/ 528013 w 5142813"/>
              <a:gd name="connsiteY3927" fmla="*/ 3633116 h 5469581"/>
              <a:gd name="connsiteX3928" fmla="*/ 554744 w 5142813"/>
              <a:gd name="connsiteY3928" fmla="*/ 3623918 h 5469581"/>
              <a:gd name="connsiteX3929" fmla="*/ 553547 w 5142813"/>
              <a:gd name="connsiteY3929" fmla="*/ 3623726 h 5469581"/>
              <a:gd name="connsiteX3930" fmla="*/ 552502 w 5142813"/>
              <a:gd name="connsiteY3930" fmla="*/ 3621621 h 5469581"/>
              <a:gd name="connsiteX3931" fmla="*/ 553728 w 5142813"/>
              <a:gd name="connsiteY3931" fmla="*/ 3619695 h 5469581"/>
              <a:gd name="connsiteX3932" fmla="*/ 558604 w 5142813"/>
              <a:gd name="connsiteY3932" fmla="*/ 3620893 h 5469581"/>
              <a:gd name="connsiteX3933" fmla="*/ 559649 w 5142813"/>
              <a:gd name="connsiteY3933" fmla="*/ 3622229 h 5469581"/>
              <a:gd name="connsiteX3934" fmla="*/ 561400 w 5142813"/>
              <a:gd name="connsiteY3934" fmla="*/ 3621627 h 5469581"/>
              <a:gd name="connsiteX3935" fmla="*/ 589952 w 5142813"/>
              <a:gd name="connsiteY3935" fmla="*/ 3607220 h 5469581"/>
              <a:gd name="connsiteX3936" fmla="*/ 630241 w 5142813"/>
              <a:gd name="connsiteY3936" fmla="*/ 3591850 h 5469581"/>
              <a:gd name="connsiteX3937" fmla="*/ 631343 w 5142813"/>
              <a:gd name="connsiteY3937" fmla="*/ 3593020 h 5469581"/>
              <a:gd name="connsiteX3938" fmla="*/ 631547 w 5142813"/>
              <a:gd name="connsiteY3938" fmla="*/ 3593236 h 5469581"/>
              <a:gd name="connsiteX3939" fmla="*/ 631710 w 5142813"/>
              <a:gd name="connsiteY3939" fmla="*/ 3593409 h 5469581"/>
              <a:gd name="connsiteX3940" fmla="*/ 631343 w 5142813"/>
              <a:gd name="connsiteY3940" fmla="*/ 3593020 h 5469581"/>
              <a:gd name="connsiteX3941" fmla="*/ 630731 w 5142813"/>
              <a:gd name="connsiteY3941" fmla="*/ 3592370 h 5469581"/>
              <a:gd name="connsiteX3942" fmla="*/ 630241 w 5142813"/>
              <a:gd name="connsiteY3942" fmla="*/ 3591850 h 5469581"/>
              <a:gd name="connsiteX3943" fmla="*/ 579982 w 5142813"/>
              <a:gd name="connsiteY3943" fmla="*/ 3605505 h 5469581"/>
              <a:gd name="connsiteX3944" fmla="*/ 573299 w 5142813"/>
              <a:gd name="connsiteY3944" fmla="*/ 3595455 h 5469581"/>
              <a:gd name="connsiteX3945" fmla="*/ 534902 w 5142813"/>
              <a:gd name="connsiteY3945" fmla="*/ 3609880 h 5469581"/>
              <a:gd name="connsiteX3946" fmla="*/ 524030 w 5142813"/>
              <a:gd name="connsiteY3946" fmla="*/ 3606666 h 5469581"/>
              <a:gd name="connsiteX3947" fmla="*/ 381092 w 5142813"/>
              <a:gd name="connsiteY3947" fmla="*/ 3656408 h 5469581"/>
              <a:gd name="connsiteX3948" fmla="*/ 366468 w 5142813"/>
              <a:gd name="connsiteY3948" fmla="*/ 3659067 h 5469581"/>
              <a:gd name="connsiteX3949" fmla="*/ 337153 w 5142813"/>
              <a:gd name="connsiteY3949" fmla="*/ 3667458 h 5469581"/>
              <a:gd name="connsiteX3950" fmla="*/ 391593 w 5142813"/>
              <a:gd name="connsiteY3950" fmla="*/ 3637812 h 5469581"/>
              <a:gd name="connsiteX3951" fmla="*/ 436709 w 5142813"/>
              <a:gd name="connsiteY3951" fmla="*/ 3603589 h 5469581"/>
              <a:gd name="connsiteX3952" fmla="*/ 375693 w 5142813"/>
              <a:gd name="connsiteY3952" fmla="*/ 3627205 h 5469581"/>
              <a:gd name="connsiteX3953" fmla="*/ 321429 w 5142813"/>
              <a:gd name="connsiteY3953" fmla="*/ 3647891 h 5469581"/>
              <a:gd name="connsiteX3954" fmla="*/ 300850 w 5142813"/>
              <a:gd name="connsiteY3954" fmla="*/ 3655152 h 5469581"/>
              <a:gd name="connsiteX3955" fmla="*/ 332653 w 5142813"/>
              <a:gd name="connsiteY3955" fmla="*/ 3640939 h 5469581"/>
              <a:gd name="connsiteX3956" fmla="*/ 438877 w 5142813"/>
              <a:gd name="connsiteY3956" fmla="*/ 3597835 h 5469581"/>
              <a:gd name="connsiteX3957" fmla="*/ 442344 w 5142813"/>
              <a:gd name="connsiteY3957" fmla="*/ 3596379 h 5469581"/>
              <a:gd name="connsiteX3958" fmla="*/ 422227 w 5142813"/>
              <a:gd name="connsiteY3958" fmla="*/ 3596932 h 5469581"/>
              <a:gd name="connsiteX3959" fmla="*/ 436295 w 5142813"/>
              <a:gd name="connsiteY3959" fmla="*/ 3590432 h 5469581"/>
              <a:gd name="connsiteX3960" fmla="*/ 501736 w 5142813"/>
              <a:gd name="connsiteY3960" fmla="*/ 3565297 h 5469581"/>
              <a:gd name="connsiteX3961" fmla="*/ 453686 w 5142813"/>
              <a:gd name="connsiteY3961" fmla="*/ 3574851 h 5469581"/>
              <a:gd name="connsiteX3962" fmla="*/ 451648 w 5142813"/>
              <a:gd name="connsiteY3962" fmla="*/ 3575331 h 5469581"/>
              <a:gd name="connsiteX3963" fmla="*/ 470726 w 5142813"/>
              <a:gd name="connsiteY3963" fmla="*/ 3562374 h 5469581"/>
              <a:gd name="connsiteX3964" fmla="*/ 461918 w 5142813"/>
              <a:gd name="connsiteY3964" fmla="*/ 3566087 h 5469581"/>
              <a:gd name="connsiteX3965" fmla="*/ 440614 w 5142813"/>
              <a:gd name="connsiteY3965" fmla="*/ 3577662 h 5469581"/>
              <a:gd name="connsiteX3966" fmla="*/ 435380 w 5142813"/>
              <a:gd name="connsiteY3966" fmla="*/ 3577277 h 5469581"/>
              <a:gd name="connsiteX3967" fmla="*/ 428197 w 5142813"/>
              <a:gd name="connsiteY3967" fmla="*/ 3580303 h 5469581"/>
              <a:gd name="connsiteX3968" fmla="*/ 346577 w 5142813"/>
              <a:gd name="connsiteY3968" fmla="*/ 3616015 h 5469581"/>
              <a:gd name="connsiteX3969" fmla="*/ 332819 w 5142813"/>
              <a:gd name="connsiteY3969" fmla="*/ 3620745 h 5469581"/>
              <a:gd name="connsiteX3970" fmla="*/ 397969 w 5142813"/>
              <a:gd name="connsiteY3970" fmla="*/ 3582610 h 5469581"/>
              <a:gd name="connsiteX3971" fmla="*/ 402943 w 5142813"/>
              <a:gd name="connsiteY3971" fmla="*/ 3580003 h 5469581"/>
              <a:gd name="connsiteX3972" fmla="*/ 379735 w 5142813"/>
              <a:gd name="connsiteY3972" fmla="*/ 3587049 h 5469581"/>
              <a:gd name="connsiteX3973" fmla="*/ 312381 w 5142813"/>
              <a:gd name="connsiteY3973" fmla="*/ 3605715 h 5469581"/>
              <a:gd name="connsiteX3974" fmla="*/ 304470 w 5142813"/>
              <a:gd name="connsiteY3974" fmla="*/ 3607455 h 5469581"/>
              <a:gd name="connsiteX3975" fmla="*/ 304844 w 5142813"/>
              <a:gd name="connsiteY3975" fmla="*/ 3607170 h 5469581"/>
              <a:gd name="connsiteX3976" fmla="*/ 340813 w 5142813"/>
              <a:gd name="connsiteY3976" fmla="*/ 3584837 h 5469581"/>
              <a:gd name="connsiteX3977" fmla="*/ 318338 w 5142813"/>
              <a:gd name="connsiteY3977" fmla="*/ 3595042 h 5469581"/>
              <a:gd name="connsiteX3978" fmla="*/ 300999 w 5142813"/>
              <a:gd name="connsiteY3978" fmla="*/ 3605615 h 5469581"/>
              <a:gd name="connsiteX3979" fmla="*/ 293228 w 5142813"/>
              <a:gd name="connsiteY3979" fmla="*/ 3609930 h 5469581"/>
              <a:gd name="connsiteX3980" fmla="*/ 264220 w 5142813"/>
              <a:gd name="connsiteY3980" fmla="*/ 3616312 h 5469581"/>
              <a:gd name="connsiteX3981" fmla="*/ 264083 w 5142813"/>
              <a:gd name="connsiteY3981" fmla="*/ 3613991 h 5469581"/>
              <a:gd name="connsiteX3982" fmla="*/ 261332 w 5142813"/>
              <a:gd name="connsiteY3982" fmla="*/ 3615871 h 5469581"/>
              <a:gd name="connsiteX3983" fmla="*/ 254879 w 5142813"/>
              <a:gd name="connsiteY3983" fmla="*/ 3618367 h 5469581"/>
              <a:gd name="connsiteX3984" fmla="*/ 233196 w 5142813"/>
              <a:gd name="connsiteY3984" fmla="*/ 3623137 h 5469581"/>
              <a:gd name="connsiteX3985" fmla="*/ 239917 w 5142813"/>
              <a:gd name="connsiteY3985" fmla="*/ 3618963 h 5469581"/>
              <a:gd name="connsiteX3986" fmla="*/ 242038 w 5142813"/>
              <a:gd name="connsiteY3986" fmla="*/ 3615944 h 5469581"/>
              <a:gd name="connsiteX3987" fmla="*/ 239917 w 5142813"/>
              <a:gd name="connsiteY3987" fmla="*/ 3618963 h 5469581"/>
              <a:gd name="connsiteX3988" fmla="*/ 237129 w 5142813"/>
              <a:gd name="connsiteY3988" fmla="*/ 3614330 h 5469581"/>
              <a:gd name="connsiteX3989" fmla="*/ 258691 w 5142813"/>
              <a:gd name="connsiteY3989" fmla="*/ 3606861 h 5469581"/>
              <a:gd name="connsiteX3990" fmla="*/ 235489 w 5142813"/>
              <a:gd name="connsiteY3990" fmla="*/ 3611286 h 5469581"/>
              <a:gd name="connsiteX3991" fmla="*/ 245463 w 5142813"/>
              <a:gd name="connsiteY3991" fmla="*/ 3604024 h 5469581"/>
              <a:gd name="connsiteX3992" fmla="*/ 249527 w 5142813"/>
              <a:gd name="connsiteY3992" fmla="*/ 3600685 h 5469581"/>
              <a:gd name="connsiteX3993" fmla="*/ 321937 w 5142813"/>
              <a:gd name="connsiteY3993" fmla="*/ 3581861 h 5469581"/>
              <a:gd name="connsiteX3994" fmla="*/ 400190 w 5142813"/>
              <a:gd name="connsiteY3994" fmla="*/ 3557352 h 5469581"/>
              <a:gd name="connsiteX3995" fmla="*/ 413757 w 5142813"/>
              <a:gd name="connsiteY3995" fmla="*/ 3550108 h 5469581"/>
              <a:gd name="connsiteX3996" fmla="*/ 418482 w 5142813"/>
              <a:gd name="connsiteY3996" fmla="*/ 3547539 h 5469581"/>
              <a:gd name="connsiteX3997" fmla="*/ 414864 w 5142813"/>
              <a:gd name="connsiteY3997" fmla="*/ 3548792 h 5469581"/>
              <a:gd name="connsiteX3998" fmla="*/ 394721 w 5142813"/>
              <a:gd name="connsiteY3998" fmla="*/ 3552697 h 5469581"/>
              <a:gd name="connsiteX3999" fmla="*/ 386376 w 5142813"/>
              <a:gd name="connsiteY3999" fmla="*/ 3549753 h 5469581"/>
              <a:gd name="connsiteX4000" fmla="*/ 338012 w 5142813"/>
              <a:gd name="connsiteY4000" fmla="*/ 3562461 h 5469581"/>
              <a:gd name="connsiteX4001" fmla="*/ 327788 w 5142813"/>
              <a:gd name="connsiteY4001" fmla="*/ 3558012 h 5469581"/>
              <a:gd name="connsiteX4002" fmla="*/ 324783 w 5142813"/>
              <a:gd name="connsiteY4002" fmla="*/ 3558578 h 5469581"/>
              <a:gd name="connsiteX4003" fmla="*/ 322299 w 5142813"/>
              <a:gd name="connsiteY4003" fmla="*/ 3559708 h 5469581"/>
              <a:gd name="connsiteX4004" fmla="*/ 318153 w 5142813"/>
              <a:gd name="connsiteY4004" fmla="*/ 3560330 h 5469581"/>
              <a:gd name="connsiteX4005" fmla="*/ 317526 w 5142813"/>
              <a:gd name="connsiteY4005" fmla="*/ 3559806 h 5469581"/>
              <a:gd name="connsiteX4006" fmla="*/ 315903 w 5142813"/>
              <a:gd name="connsiteY4006" fmla="*/ 3560669 h 5469581"/>
              <a:gd name="connsiteX4007" fmla="*/ 318153 w 5142813"/>
              <a:gd name="connsiteY4007" fmla="*/ 3560330 h 5469581"/>
              <a:gd name="connsiteX4008" fmla="*/ 319135 w 5142813"/>
              <a:gd name="connsiteY4008" fmla="*/ 3561145 h 5469581"/>
              <a:gd name="connsiteX4009" fmla="*/ 304573 w 5142813"/>
              <a:gd name="connsiteY4009" fmla="*/ 3560466 h 5469581"/>
              <a:gd name="connsiteX4010" fmla="*/ 321976 w 5142813"/>
              <a:gd name="connsiteY4010" fmla="*/ 3554674 h 5469581"/>
              <a:gd name="connsiteX4011" fmla="*/ 333940 w 5142813"/>
              <a:gd name="connsiteY4011" fmla="*/ 3552743 h 5469581"/>
              <a:gd name="connsiteX4012" fmla="*/ 337513 w 5142813"/>
              <a:gd name="connsiteY4012" fmla="*/ 3542216 h 5469581"/>
              <a:gd name="connsiteX4013" fmla="*/ 341966 w 5142813"/>
              <a:gd name="connsiteY4013" fmla="*/ 3528472 h 5469581"/>
              <a:gd name="connsiteX4014" fmla="*/ 352073 w 5142813"/>
              <a:gd name="connsiteY4014" fmla="*/ 3519474 h 5469581"/>
              <a:gd name="connsiteX4015" fmla="*/ 305620 w 5142813"/>
              <a:gd name="connsiteY4015" fmla="*/ 3532695 h 5469581"/>
              <a:gd name="connsiteX4016" fmla="*/ 315866 w 5142813"/>
              <a:gd name="connsiteY4016" fmla="*/ 3525666 h 5469581"/>
              <a:gd name="connsiteX4017" fmla="*/ 289414 w 5142813"/>
              <a:gd name="connsiteY4017" fmla="*/ 3532229 h 5469581"/>
              <a:gd name="connsiteX4018" fmla="*/ 274794 w 5142813"/>
              <a:gd name="connsiteY4018" fmla="*/ 3538751 h 5469581"/>
              <a:gd name="connsiteX4019" fmla="*/ 136281 w 5142813"/>
              <a:gd name="connsiteY4019" fmla="*/ 3598191 h 5469581"/>
              <a:gd name="connsiteX4020" fmla="*/ 148601 w 5142813"/>
              <a:gd name="connsiteY4020" fmla="*/ 3591124 h 5469581"/>
              <a:gd name="connsiteX4021" fmla="*/ 182951 w 5142813"/>
              <a:gd name="connsiteY4021" fmla="*/ 3564636 h 5469581"/>
              <a:gd name="connsiteX4022" fmla="*/ 208776 w 5142813"/>
              <a:gd name="connsiteY4022" fmla="*/ 3543472 h 5469581"/>
              <a:gd name="connsiteX4023" fmla="*/ 193317 w 5142813"/>
              <a:gd name="connsiteY4023" fmla="*/ 3547959 h 5469581"/>
              <a:gd name="connsiteX4024" fmla="*/ 209358 w 5142813"/>
              <a:gd name="connsiteY4024" fmla="*/ 3541555 h 5469581"/>
              <a:gd name="connsiteX4025" fmla="*/ 304010 w 5142813"/>
              <a:gd name="connsiteY4025" fmla="*/ 3493922 h 5469581"/>
              <a:gd name="connsiteX4026" fmla="*/ 246722 w 5142813"/>
              <a:gd name="connsiteY4026" fmla="*/ 3508275 h 5469581"/>
              <a:gd name="connsiteX4027" fmla="*/ 386883 w 5142813"/>
              <a:gd name="connsiteY4027" fmla="*/ 3433019 h 5469581"/>
              <a:gd name="connsiteX4028" fmla="*/ 406024 w 5142813"/>
              <a:gd name="connsiteY4028" fmla="*/ 3422265 h 5469581"/>
              <a:gd name="connsiteX4029" fmla="*/ 408656 w 5142813"/>
              <a:gd name="connsiteY4029" fmla="*/ 3420293 h 5469581"/>
              <a:gd name="connsiteX4030" fmla="*/ 409063 w 5142813"/>
              <a:gd name="connsiteY4030" fmla="*/ 3419684 h 5469581"/>
              <a:gd name="connsiteX4031" fmla="*/ 409675 w 5142813"/>
              <a:gd name="connsiteY4031" fmla="*/ 3419527 h 5469581"/>
              <a:gd name="connsiteX4032" fmla="*/ 414083 w 5142813"/>
              <a:gd name="connsiteY4032" fmla="*/ 3416215 h 5469581"/>
              <a:gd name="connsiteX4033" fmla="*/ 412359 w 5142813"/>
              <a:gd name="connsiteY4033" fmla="*/ 3415651 h 5469581"/>
              <a:gd name="connsiteX4034" fmla="*/ 398609 w 5142813"/>
              <a:gd name="connsiteY4034" fmla="*/ 3422756 h 5469581"/>
              <a:gd name="connsiteX4035" fmla="*/ 398017 w 5142813"/>
              <a:gd name="connsiteY4035" fmla="*/ 3417315 h 5469581"/>
              <a:gd name="connsiteX4036" fmla="*/ 401028 w 5142813"/>
              <a:gd name="connsiteY4036" fmla="*/ 3415194 h 5469581"/>
              <a:gd name="connsiteX4037" fmla="*/ 387155 w 5142813"/>
              <a:gd name="connsiteY4037" fmla="*/ 3417873 h 5469581"/>
              <a:gd name="connsiteX4038" fmla="*/ 374350 w 5142813"/>
              <a:gd name="connsiteY4038" fmla="*/ 3419416 h 5469581"/>
              <a:gd name="connsiteX4039" fmla="*/ 383943 w 5142813"/>
              <a:gd name="connsiteY4039" fmla="*/ 3412238 h 5469581"/>
              <a:gd name="connsiteX4040" fmla="*/ 395841 w 5142813"/>
              <a:gd name="connsiteY4040" fmla="*/ 3405813 h 5469581"/>
              <a:gd name="connsiteX4041" fmla="*/ 409036 w 5142813"/>
              <a:gd name="connsiteY4041" fmla="*/ 3398688 h 5469581"/>
              <a:gd name="connsiteX4042" fmla="*/ 435258 w 5142813"/>
              <a:gd name="connsiteY4042" fmla="*/ 3384526 h 5469581"/>
              <a:gd name="connsiteX4043" fmla="*/ 438416 w 5142813"/>
              <a:gd name="connsiteY4043" fmla="*/ 3382706 h 5469581"/>
              <a:gd name="connsiteX4044" fmla="*/ 447135 w 5142813"/>
              <a:gd name="connsiteY4044" fmla="*/ 3377080 h 5469581"/>
              <a:gd name="connsiteX4045" fmla="*/ 408456 w 5142813"/>
              <a:gd name="connsiteY4045" fmla="*/ 3397592 h 5469581"/>
              <a:gd name="connsiteX4046" fmla="*/ 426195 w 5142813"/>
              <a:gd name="connsiteY4046" fmla="*/ 3385968 h 5469581"/>
              <a:gd name="connsiteX4047" fmla="*/ 422513 w 5142813"/>
              <a:gd name="connsiteY4047" fmla="*/ 3388090 h 5469581"/>
              <a:gd name="connsiteX4048" fmla="*/ 418292 w 5142813"/>
              <a:gd name="connsiteY4048" fmla="*/ 3388755 h 5469581"/>
              <a:gd name="connsiteX4049" fmla="*/ 414543 w 5142813"/>
              <a:gd name="connsiteY4049" fmla="*/ 3388360 h 5469581"/>
              <a:gd name="connsiteX4050" fmla="*/ 388747 w 5142813"/>
              <a:gd name="connsiteY4050" fmla="*/ 3400655 h 5469581"/>
              <a:gd name="connsiteX4051" fmla="*/ 356000 w 5142813"/>
              <a:gd name="connsiteY4051" fmla="*/ 3416686 h 5469581"/>
              <a:gd name="connsiteX4052" fmla="*/ 335836 w 5142813"/>
              <a:gd name="connsiteY4052" fmla="*/ 3425687 h 5469581"/>
              <a:gd name="connsiteX4053" fmla="*/ 338825 w 5142813"/>
              <a:gd name="connsiteY4053" fmla="*/ 3424949 h 5469581"/>
              <a:gd name="connsiteX4054" fmla="*/ 355141 w 5142813"/>
              <a:gd name="connsiteY4054" fmla="*/ 3420675 h 5469581"/>
              <a:gd name="connsiteX4055" fmla="*/ 386464 w 5142813"/>
              <a:gd name="connsiteY4055" fmla="*/ 3408898 h 5469581"/>
              <a:gd name="connsiteX4056" fmla="*/ 362691 w 5142813"/>
              <a:gd name="connsiteY4056" fmla="*/ 3422643 h 5469581"/>
              <a:gd name="connsiteX4057" fmla="*/ 359157 w 5142813"/>
              <a:gd name="connsiteY4057" fmla="*/ 3423461 h 5469581"/>
              <a:gd name="connsiteX4058" fmla="*/ 335119 w 5142813"/>
              <a:gd name="connsiteY4058" fmla="*/ 3429971 h 5469581"/>
              <a:gd name="connsiteX4059" fmla="*/ 309471 w 5142813"/>
              <a:gd name="connsiteY4059" fmla="*/ 3436516 h 5469581"/>
              <a:gd name="connsiteX4060" fmla="*/ 305195 w 5142813"/>
              <a:gd name="connsiteY4060" fmla="*/ 3437205 h 5469581"/>
              <a:gd name="connsiteX4061" fmla="*/ 303142 w 5142813"/>
              <a:gd name="connsiteY4061" fmla="*/ 3438659 h 5469581"/>
              <a:gd name="connsiteX4062" fmla="*/ 290414 w 5142813"/>
              <a:gd name="connsiteY4062" fmla="*/ 3441396 h 5469581"/>
              <a:gd name="connsiteX4063" fmla="*/ 326825 w 5142813"/>
              <a:gd name="connsiteY4063" fmla="*/ 3419019 h 5469581"/>
              <a:gd name="connsiteX4064" fmla="*/ 338909 w 5142813"/>
              <a:gd name="connsiteY4064" fmla="*/ 3411557 h 5469581"/>
              <a:gd name="connsiteX4065" fmla="*/ 343772 w 5142813"/>
              <a:gd name="connsiteY4065" fmla="*/ 3406478 h 5469581"/>
              <a:gd name="connsiteX4066" fmla="*/ 353679 w 5142813"/>
              <a:gd name="connsiteY4066" fmla="*/ 3402433 h 5469581"/>
              <a:gd name="connsiteX4067" fmla="*/ 374617 w 5142813"/>
              <a:gd name="connsiteY4067" fmla="*/ 3389502 h 5469581"/>
              <a:gd name="connsiteX4068" fmla="*/ 400751 w 5142813"/>
              <a:gd name="connsiteY4068" fmla="*/ 3372893 h 5469581"/>
              <a:gd name="connsiteX4069" fmla="*/ 400752 w 5142813"/>
              <a:gd name="connsiteY4069" fmla="*/ 3371146 h 5469581"/>
              <a:gd name="connsiteX4070" fmla="*/ 402457 w 5142813"/>
              <a:gd name="connsiteY4070" fmla="*/ 3365829 h 5469581"/>
              <a:gd name="connsiteX4071" fmla="*/ 402657 w 5142813"/>
              <a:gd name="connsiteY4071" fmla="*/ 3365295 h 5469581"/>
              <a:gd name="connsiteX4072" fmla="*/ 396393 w 5142813"/>
              <a:gd name="connsiteY4072" fmla="*/ 3369113 h 5469581"/>
              <a:gd name="connsiteX4073" fmla="*/ 380648 w 5142813"/>
              <a:gd name="connsiteY4073" fmla="*/ 3378943 h 5469581"/>
              <a:gd name="connsiteX4074" fmla="*/ 262773 w 5142813"/>
              <a:gd name="connsiteY4074" fmla="*/ 3451894 h 5469581"/>
              <a:gd name="connsiteX4075" fmla="*/ 241119 w 5142813"/>
              <a:gd name="connsiteY4075" fmla="*/ 3460938 h 5469581"/>
              <a:gd name="connsiteX4076" fmla="*/ 247168 w 5142813"/>
              <a:gd name="connsiteY4076" fmla="*/ 3456842 h 5469581"/>
              <a:gd name="connsiteX4077" fmla="*/ 257197 w 5142813"/>
              <a:gd name="connsiteY4077" fmla="*/ 3453495 h 5469581"/>
              <a:gd name="connsiteX4078" fmla="*/ 265125 w 5142813"/>
              <a:gd name="connsiteY4078" fmla="*/ 3449715 h 5469581"/>
              <a:gd name="connsiteX4079" fmla="*/ 261773 w 5142813"/>
              <a:gd name="connsiteY4079" fmla="*/ 3447904 h 5469581"/>
              <a:gd name="connsiteX4080" fmla="*/ 264028 w 5142813"/>
              <a:gd name="connsiteY4080" fmla="*/ 3446586 h 5469581"/>
              <a:gd name="connsiteX4081" fmla="*/ 283126 w 5142813"/>
              <a:gd name="connsiteY4081" fmla="*/ 3430016 h 5469581"/>
              <a:gd name="connsiteX4082" fmla="*/ 251945 w 5142813"/>
              <a:gd name="connsiteY4082" fmla="*/ 3449073 h 5469581"/>
              <a:gd name="connsiteX4083" fmla="*/ 249958 w 5142813"/>
              <a:gd name="connsiteY4083" fmla="*/ 3450211 h 5469581"/>
              <a:gd name="connsiteX4084" fmla="*/ 249636 w 5142813"/>
              <a:gd name="connsiteY4084" fmla="*/ 3450277 h 5469581"/>
              <a:gd name="connsiteX4085" fmla="*/ 242518 w 5142813"/>
              <a:gd name="connsiteY4085" fmla="*/ 3452501 h 5469581"/>
              <a:gd name="connsiteX4086" fmla="*/ 285718 w 5142813"/>
              <a:gd name="connsiteY4086" fmla="*/ 3423686 h 5469581"/>
              <a:gd name="connsiteX4087" fmla="*/ 354091 w 5142813"/>
              <a:gd name="connsiteY4087" fmla="*/ 3380260 h 5469581"/>
              <a:gd name="connsiteX4088" fmla="*/ 362805 w 5142813"/>
              <a:gd name="connsiteY4088" fmla="*/ 3375515 h 5469581"/>
              <a:gd name="connsiteX4089" fmla="*/ 352404 w 5142813"/>
              <a:gd name="connsiteY4089" fmla="*/ 3379132 h 5469581"/>
              <a:gd name="connsiteX4090" fmla="*/ 226093 w 5142813"/>
              <a:gd name="connsiteY4090" fmla="*/ 3452912 h 5469581"/>
              <a:gd name="connsiteX4091" fmla="*/ 359591 w 5142813"/>
              <a:gd name="connsiteY4091" fmla="*/ 3368920 h 5469581"/>
              <a:gd name="connsiteX4092" fmla="*/ 370050 w 5142813"/>
              <a:gd name="connsiteY4092" fmla="*/ 3361761 h 5469581"/>
              <a:gd name="connsiteX4093" fmla="*/ 371288 w 5142813"/>
              <a:gd name="connsiteY4093" fmla="*/ 3360524 h 5469581"/>
              <a:gd name="connsiteX4094" fmla="*/ 370626 w 5142813"/>
              <a:gd name="connsiteY4094" fmla="*/ 3360734 h 5469581"/>
              <a:gd name="connsiteX4095" fmla="*/ 367579 w 5142813"/>
              <a:gd name="connsiteY4095" fmla="*/ 3361643 h 5469581"/>
              <a:gd name="connsiteX4096" fmla="*/ 373981 w 5142813"/>
              <a:gd name="connsiteY4096" fmla="*/ 3357834 h 5469581"/>
              <a:gd name="connsiteX4097" fmla="*/ 374679 w 5142813"/>
              <a:gd name="connsiteY4097" fmla="*/ 3357136 h 5469581"/>
              <a:gd name="connsiteX4098" fmla="*/ 375040 w 5142813"/>
              <a:gd name="connsiteY4098" fmla="*/ 3354007 h 5469581"/>
              <a:gd name="connsiteX4099" fmla="*/ 354252 w 5142813"/>
              <a:gd name="connsiteY4099" fmla="*/ 3365341 h 5469581"/>
              <a:gd name="connsiteX4100" fmla="*/ 293526 w 5142813"/>
              <a:gd name="connsiteY4100" fmla="*/ 3401128 h 5469581"/>
              <a:gd name="connsiteX4101" fmla="*/ 343999 w 5142813"/>
              <a:gd name="connsiteY4101" fmla="*/ 3368457 h 5469581"/>
              <a:gd name="connsiteX4102" fmla="*/ 383796 w 5142813"/>
              <a:gd name="connsiteY4102" fmla="*/ 3343867 h 5469581"/>
              <a:gd name="connsiteX4103" fmla="*/ 380358 w 5142813"/>
              <a:gd name="connsiteY4103" fmla="*/ 3345454 h 5469581"/>
              <a:gd name="connsiteX4104" fmla="*/ 395771 w 5142813"/>
              <a:gd name="connsiteY4104" fmla="*/ 3334386 h 5469581"/>
              <a:gd name="connsiteX4105" fmla="*/ 362292 w 5142813"/>
              <a:gd name="connsiteY4105" fmla="*/ 3346480 h 5469581"/>
              <a:gd name="connsiteX4106" fmla="*/ 361154 w 5142813"/>
              <a:gd name="connsiteY4106" fmla="*/ 3346139 h 5469581"/>
              <a:gd name="connsiteX4107" fmla="*/ 360724 w 5142813"/>
              <a:gd name="connsiteY4107" fmla="*/ 3345497 h 5469581"/>
              <a:gd name="connsiteX4108" fmla="*/ 360420 w 5142813"/>
              <a:gd name="connsiteY4108" fmla="*/ 3345660 h 5469581"/>
              <a:gd name="connsiteX4109" fmla="*/ 358717 w 5142813"/>
              <a:gd name="connsiteY4109" fmla="*/ 3345756 h 5469581"/>
              <a:gd name="connsiteX4110" fmla="*/ 355619 w 5142813"/>
              <a:gd name="connsiteY4110" fmla="*/ 3344801 h 5469581"/>
              <a:gd name="connsiteX4111" fmla="*/ 358973 w 5142813"/>
              <a:gd name="connsiteY4111" fmla="*/ 3342892 h 5469581"/>
              <a:gd name="connsiteX4112" fmla="*/ 354352 w 5142813"/>
              <a:gd name="connsiteY4112" fmla="*/ 3336003 h 5469581"/>
              <a:gd name="connsiteX4113" fmla="*/ 353017 w 5142813"/>
              <a:gd name="connsiteY4113" fmla="*/ 3327477 h 5469581"/>
              <a:gd name="connsiteX4114" fmla="*/ 275099 w 5142813"/>
              <a:gd name="connsiteY4114" fmla="*/ 3367132 h 5469581"/>
              <a:gd name="connsiteX4115" fmla="*/ 252457 w 5142813"/>
              <a:gd name="connsiteY4115" fmla="*/ 3362525 h 5469581"/>
              <a:gd name="connsiteX4116" fmla="*/ 170888 w 5142813"/>
              <a:gd name="connsiteY4116" fmla="*/ 3391564 h 5469581"/>
              <a:gd name="connsiteX4117" fmla="*/ 162955 w 5142813"/>
              <a:gd name="connsiteY4117" fmla="*/ 3395114 h 5469581"/>
              <a:gd name="connsiteX4118" fmla="*/ 138883 w 5142813"/>
              <a:gd name="connsiteY4118" fmla="*/ 3398448 h 5469581"/>
              <a:gd name="connsiteX4119" fmla="*/ 129838 w 5142813"/>
              <a:gd name="connsiteY4119" fmla="*/ 3395714 h 5469581"/>
              <a:gd name="connsiteX4120" fmla="*/ 156739 w 5142813"/>
              <a:gd name="connsiteY4120" fmla="*/ 3380944 h 5469581"/>
              <a:gd name="connsiteX4121" fmla="*/ 163684 w 5142813"/>
              <a:gd name="connsiteY4121" fmla="*/ 3378474 h 5469581"/>
              <a:gd name="connsiteX4122" fmla="*/ 173770 w 5142813"/>
              <a:gd name="connsiteY4122" fmla="*/ 3373043 h 5469581"/>
              <a:gd name="connsiteX4123" fmla="*/ 173668 w 5142813"/>
              <a:gd name="connsiteY4123" fmla="*/ 3371636 h 5469581"/>
              <a:gd name="connsiteX4124" fmla="*/ 206516 w 5142813"/>
              <a:gd name="connsiteY4124" fmla="*/ 3353283 h 5469581"/>
              <a:gd name="connsiteX4125" fmla="*/ 260699 w 5142813"/>
              <a:gd name="connsiteY4125" fmla="*/ 3330426 h 5469581"/>
              <a:gd name="connsiteX4126" fmla="*/ 322299 w 5142813"/>
              <a:gd name="connsiteY4126" fmla="*/ 3287472 h 5469581"/>
              <a:gd name="connsiteX4127" fmla="*/ 253480 w 5142813"/>
              <a:gd name="connsiteY4127" fmla="*/ 3314476 h 5469581"/>
              <a:gd name="connsiteX4128" fmla="*/ 245462 w 5142813"/>
              <a:gd name="connsiteY4128" fmla="*/ 3317340 h 5469581"/>
              <a:gd name="connsiteX4129" fmla="*/ 247592 w 5142813"/>
              <a:gd name="connsiteY4129" fmla="*/ 3310675 h 5469581"/>
              <a:gd name="connsiteX4130" fmla="*/ 242559 w 5142813"/>
              <a:gd name="connsiteY4130" fmla="*/ 3314385 h 5469581"/>
              <a:gd name="connsiteX4131" fmla="*/ 231280 w 5142813"/>
              <a:gd name="connsiteY4131" fmla="*/ 3317247 h 5469581"/>
              <a:gd name="connsiteX4132" fmla="*/ 229024 w 5142813"/>
              <a:gd name="connsiteY4132" fmla="*/ 3316283 h 5469581"/>
              <a:gd name="connsiteX4133" fmla="*/ 224969 w 5142813"/>
              <a:gd name="connsiteY4133" fmla="*/ 3312714 h 5469581"/>
              <a:gd name="connsiteX4134" fmla="*/ 204750 w 5142813"/>
              <a:gd name="connsiteY4134" fmla="*/ 3320270 h 5469581"/>
              <a:gd name="connsiteX4135" fmla="*/ 201825 w 5142813"/>
              <a:gd name="connsiteY4135" fmla="*/ 3319921 h 5469581"/>
              <a:gd name="connsiteX4136" fmla="*/ 214073 w 5142813"/>
              <a:gd name="connsiteY4136" fmla="*/ 3313364 h 5469581"/>
              <a:gd name="connsiteX4137" fmla="*/ 215032 w 5142813"/>
              <a:gd name="connsiteY4137" fmla="*/ 3313092 h 5469581"/>
              <a:gd name="connsiteX4138" fmla="*/ 214869 w 5142813"/>
              <a:gd name="connsiteY4138" fmla="*/ 3313032 h 5469581"/>
              <a:gd name="connsiteX4139" fmla="*/ 218072 w 5142813"/>
              <a:gd name="connsiteY4139" fmla="*/ 3311022 h 5469581"/>
              <a:gd name="connsiteX4140" fmla="*/ 224837 w 5142813"/>
              <a:gd name="connsiteY4140" fmla="*/ 3310317 h 5469581"/>
              <a:gd name="connsiteX4141" fmla="*/ 234781 w 5142813"/>
              <a:gd name="connsiteY4141" fmla="*/ 3307505 h 5469581"/>
              <a:gd name="connsiteX4142" fmla="*/ 242227 w 5142813"/>
              <a:gd name="connsiteY4142" fmla="*/ 3305096 h 5469581"/>
              <a:gd name="connsiteX4143" fmla="*/ 272491 w 5142813"/>
              <a:gd name="connsiteY4143" fmla="*/ 3293004 h 5469581"/>
              <a:gd name="connsiteX4144" fmla="*/ 300114 w 5142813"/>
              <a:gd name="connsiteY4144" fmla="*/ 3282162 h 5469581"/>
              <a:gd name="connsiteX4145" fmla="*/ 310841 w 5142813"/>
              <a:gd name="connsiteY4145" fmla="*/ 3276623 h 5469581"/>
              <a:gd name="connsiteX4146" fmla="*/ 336067 w 5142813"/>
              <a:gd name="connsiteY4146" fmla="*/ 3260042 h 5469581"/>
              <a:gd name="connsiteX4147" fmla="*/ 345364 w 5142813"/>
              <a:gd name="connsiteY4147" fmla="*/ 3255046 h 5469581"/>
              <a:gd name="connsiteX4148" fmla="*/ 341631 w 5142813"/>
              <a:gd name="connsiteY4148" fmla="*/ 3253195 h 5469581"/>
              <a:gd name="connsiteX4149" fmla="*/ 339485 w 5142813"/>
              <a:gd name="connsiteY4149" fmla="*/ 3251287 h 5469581"/>
              <a:gd name="connsiteX4150" fmla="*/ 304343 w 5142813"/>
              <a:gd name="connsiteY4150" fmla="*/ 3262763 h 5469581"/>
              <a:gd name="connsiteX4151" fmla="*/ 269221 w 5142813"/>
              <a:gd name="connsiteY4151" fmla="*/ 3271300 h 5469581"/>
              <a:gd name="connsiteX4152" fmla="*/ 275999 w 5142813"/>
              <a:gd name="connsiteY4152" fmla="*/ 3266175 h 5469581"/>
              <a:gd name="connsiteX4153" fmla="*/ 257206 w 5142813"/>
              <a:gd name="connsiteY4153" fmla="*/ 3266691 h 5469581"/>
              <a:gd name="connsiteX4154" fmla="*/ 244076 w 5142813"/>
              <a:gd name="connsiteY4154" fmla="*/ 3270745 h 5469581"/>
              <a:gd name="connsiteX4155" fmla="*/ 218633 w 5142813"/>
              <a:gd name="connsiteY4155" fmla="*/ 3281077 h 5469581"/>
              <a:gd name="connsiteX4156" fmla="*/ 216158 w 5142813"/>
              <a:gd name="connsiteY4156" fmla="*/ 3282074 h 5469581"/>
              <a:gd name="connsiteX4157" fmla="*/ 199580 w 5142813"/>
              <a:gd name="connsiteY4157" fmla="*/ 3288737 h 5469581"/>
              <a:gd name="connsiteX4158" fmla="*/ 214081 w 5142813"/>
              <a:gd name="connsiteY4158" fmla="*/ 3279818 h 5469581"/>
              <a:gd name="connsiteX4159" fmla="*/ 189458 w 5142813"/>
              <a:gd name="connsiteY4159" fmla="*/ 3284946 h 5469581"/>
              <a:gd name="connsiteX4160" fmla="*/ 168503 w 5142813"/>
              <a:gd name="connsiteY4160" fmla="*/ 3292257 h 5469581"/>
              <a:gd name="connsiteX4161" fmla="*/ 162410 w 5142813"/>
              <a:gd name="connsiteY4161" fmla="*/ 3291074 h 5469581"/>
              <a:gd name="connsiteX4162" fmla="*/ 131252 w 5142813"/>
              <a:gd name="connsiteY4162" fmla="*/ 3286642 h 5469581"/>
              <a:gd name="connsiteX4163" fmla="*/ 129283 w 5142813"/>
              <a:gd name="connsiteY4163" fmla="*/ 3286392 h 5469581"/>
              <a:gd name="connsiteX4164" fmla="*/ 130070 w 5142813"/>
              <a:gd name="connsiteY4164" fmla="*/ 3284701 h 5469581"/>
              <a:gd name="connsiteX4165" fmla="*/ 134045 w 5142813"/>
              <a:gd name="connsiteY4165" fmla="*/ 3274456 h 5469581"/>
              <a:gd name="connsiteX4166" fmla="*/ 132377 w 5142813"/>
              <a:gd name="connsiteY4166" fmla="*/ 3275473 h 5469581"/>
              <a:gd name="connsiteX4167" fmla="*/ 124607 w 5142813"/>
              <a:gd name="connsiteY4167" fmla="*/ 3279788 h 5469581"/>
              <a:gd name="connsiteX4168" fmla="*/ 95599 w 5142813"/>
              <a:gd name="connsiteY4168" fmla="*/ 3286171 h 5469581"/>
              <a:gd name="connsiteX4169" fmla="*/ 95461 w 5142813"/>
              <a:gd name="connsiteY4169" fmla="*/ 3283850 h 5469581"/>
              <a:gd name="connsiteX4170" fmla="*/ 92712 w 5142813"/>
              <a:gd name="connsiteY4170" fmla="*/ 3285730 h 5469581"/>
              <a:gd name="connsiteX4171" fmla="*/ 86258 w 5142813"/>
              <a:gd name="connsiteY4171" fmla="*/ 3288225 h 5469581"/>
              <a:gd name="connsiteX4172" fmla="*/ 64576 w 5142813"/>
              <a:gd name="connsiteY4172" fmla="*/ 3292995 h 5469581"/>
              <a:gd name="connsiteX4173" fmla="*/ 71296 w 5142813"/>
              <a:gd name="connsiteY4173" fmla="*/ 3288821 h 5469581"/>
              <a:gd name="connsiteX4174" fmla="*/ 73418 w 5142813"/>
              <a:gd name="connsiteY4174" fmla="*/ 3285805 h 5469581"/>
              <a:gd name="connsiteX4175" fmla="*/ 71296 w 5142813"/>
              <a:gd name="connsiteY4175" fmla="*/ 3288821 h 5469581"/>
              <a:gd name="connsiteX4176" fmla="*/ 68506 w 5142813"/>
              <a:gd name="connsiteY4176" fmla="*/ 3284189 h 5469581"/>
              <a:gd name="connsiteX4177" fmla="*/ 90068 w 5142813"/>
              <a:gd name="connsiteY4177" fmla="*/ 3276720 h 5469581"/>
              <a:gd name="connsiteX4178" fmla="*/ 66869 w 5142813"/>
              <a:gd name="connsiteY4178" fmla="*/ 3281144 h 5469581"/>
              <a:gd name="connsiteX4179" fmla="*/ 76843 w 5142813"/>
              <a:gd name="connsiteY4179" fmla="*/ 3273884 h 5469581"/>
              <a:gd name="connsiteX4180" fmla="*/ 80907 w 5142813"/>
              <a:gd name="connsiteY4180" fmla="*/ 3270544 h 5469581"/>
              <a:gd name="connsiteX4181" fmla="*/ 153316 w 5142813"/>
              <a:gd name="connsiteY4181" fmla="*/ 3251721 h 5469581"/>
              <a:gd name="connsiteX4182" fmla="*/ 197080 w 5142813"/>
              <a:gd name="connsiteY4182" fmla="*/ 3238013 h 5469581"/>
              <a:gd name="connsiteX4183" fmla="*/ 198229 w 5142813"/>
              <a:gd name="connsiteY4183" fmla="*/ 3237081 h 5469581"/>
              <a:gd name="connsiteX4184" fmla="*/ 204262 w 5142813"/>
              <a:gd name="connsiteY4184" fmla="*/ 3228827 h 5469581"/>
              <a:gd name="connsiteX4185" fmla="*/ 209149 w 5142813"/>
              <a:gd name="connsiteY4185" fmla="*/ 3222164 h 5469581"/>
              <a:gd name="connsiteX4186" fmla="*/ 194176 w 5142813"/>
              <a:gd name="connsiteY4186" fmla="*/ 3226606 h 5469581"/>
              <a:gd name="connsiteX4187" fmla="*/ 169387 w 5142813"/>
              <a:gd name="connsiteY4187" fmla="*/ 3232319 h 5469581"/>
              <a:gd name="connsiteX4188" fmla="*/ 159166 w 5142813"/>
              <a:gd name="connsiteY4188" fmla="*/ 3227872 h 5469581"/>
              <a:gd name="connsiteX4189" fmla="*/ 156163 w 5142813"/>
              <a:gd name="connsiteY4189" fmla="*/ 3228439 h 5469581"/>
              <a:gd name="connsiteX4190" fmla="*/ 153678 w 5142813"/>
              <a:gd name="connsiteY4190" fmla="*/ 3229568 h 5469581"/>
              <a:gd name="connsiteX4191" fmla="*/ 149535 w 5142813"/>
              <a:gd name="connsiteY4191" fmla="*/ 3230189 h 5469581"/>
              <a:gd name="connsiteX4192" fmla="*/ 148905 w 5142813"/>
              <a:gd name="connsiteY4192" fmla="*/ 3229666 h 5469581"/>
              <a:gd name="connsiteX4193" fmla="*/ 147279 w 5142813"/>
              <a:gd name="connsiteY4193" fmla="*/ 3230528 h 5469581"/>
              <a:gd name="connsiteX4194" fmla="*/ 149535 w 5142813"/>
              <a:gd name="connsiteY4194" fmla="*/ 3230189 h 5469581"/>
              <a:gd name="connsiteX4195" fmla="*/ 150516 w 5142813"/>
              <a:gd name="connsiteY4195" fmla="*/ 3231005 h 5469581"/>
              <a:gd name="connsiteX4196" fmla="*/ 135953 w 5142813"/>
              <a:gd name="connsiteY4196" fmla="*/ 3230326 h 5469581"/>
              <a:gd name="connsiteX4197" fmla="*/ 185943 w 5142813"/>
              <a:gd name="connsiteY4197" fmla="*/ 3216389 h 5469581"/>
              <a:gd name="connsiteX4198" fmla="*/ 192738 w 5142813"/>
              <a:gd name="connsiteY4198" fmla="*/ 3208325 h 5469581"/>
              <a:gd name="connsiteX4199" fmla="*/ 236281 w 5142813"/>
              <a:gd name="connsiteY4199" fmla="*/ 3190497 h 5469581"/>
              <a:gd name="connsiteX4200" fmla="*/ 301686 w 5142813"/>
              <a:gd name="connsiteY4200" fmla="*/ 3171236 h 5469581"/>
              <a:gd name="connsiteX4201" fmla="*/ 286621 w 5142813"/>
              <a:gd name="connsiteY4201" fmla="*/ 3164602 h 5469581"/>
              <a:gd name="connsiteX4202" fmla="*/ 258467 w 5142813"/>
              <a:gd name="connsiteY4202" fmla="*/ 3171510 h 5469581"/>
              <a:gd name="connsiteX4203" fmla="*/ 264087 w 5142813"/>
              <a:gd name="connsiteY4203" fmla="*/ 3168778 h 5469581"/>
              <a:gd name="connsiteX4204" fmla="*/ 253319 w 5142813"/>
              <a:gd name="connsiteY4204" fmla="*/ 3171094 h 5469581"/>
              <a:gd name="connsiteX4205" fmla="*/ 228806 w 5142813"/>
              <a:gd name="connsiteY4205" fmla="*/ 3175104 h 5469581"/>
              <a:gd name="connsiteX4206" fmla="*/ 209408 w 5142813"/>
              <a:gd name="connsiteY4206" fmla="*/ 3179946 h 5469581"/>
              <a:gd name="connsiteX4207" fmla="*/ 193162 w 5142813"/>
              <a:gd name="connsiteY4207" fmla="*/ 3184135 h 5469581"/>
              <a:gd name="connsiteX4208" fmla="*/ 86644 w 5142813"/>
              <a:gd name="connsiteY4208" fmla="*/ 3210559 h 5469581"/>
              <a:gd name="connsiteX4209" fmla="*/ 79542 w 5142813"/>
              <a:gd name="connsiteY4209" fmla="*/ 3212311 h 5469581"/>
              <a:gd name="connsiteX4210" fmla="*/ 85392 w 5142813"/>
              <a:gd name="connsiteY4210" fmla="*/ 3207077 h 5469581"/>
              <a:gd name="connsiteX4211" fmla="*/ 87252 w 5142813"/>
              <a:gd name="connsiteY4211" fmla="*/ 3205085 h 5469581"/>
              <a:gd name="connsiteX4212" fmla="*/ 95906 w 5142813"/>
              <a:gd name="connsiteY4212" fmla="*/ 3202658 h 5469581"/>
              <a:gd name="connsiteX4213" fmla="*/ 87278 w 5142813"/>
              <a:gd name="connsiteY4213" fmla="*/ 3199188 h 5469581"/>
              <a:gd name="connsiteX4214" fmla="*/ 132955 w 5142813"/>
              <a:gd name="connsiteY4214" fmla="*/ 3181098 h 5469581"/>
              <a:gd name="connsiteX4215" fmla="*/ 177425 w 5142813"/>
              <a:gd name="connsiteY4215" fmla="*/ 3163759 h 5469581"/>
              <a:gd name="connsiteX4216" fmla="*/ 177442 w 5142813"/>
              <a:gd name="connsiteY4216" fmla="*/ 3163749 h 5469581"/>
              <a:gd name="connsiteX4217" fmla="*/ 177472 w 5142813"/>
              <a:gd name="connsiteY4217" fmla="*/ 3163741 h 5469581"/>
              <a:gd name="connsiteX4218" fmla="*/ 189995 w 5142813"/>
              <a:gd name="connsiteY4218" fmla="*/ 3158857 h 5469581"/>
              <a:gd name="connsiteX4219" fmla="*/ 204934 w 5142813"/>
              <a:gd name="connsiteY4219" fmla="*/ 3153549 h 5469581"/>
              <a:gd name="connsiteX4220" fmla="*/ 206037 w 5142813"/>
              <a:gd name="connsiteY4220" fmla="*/ 3152961 h 5469581"/>
              <a:gd name="connsiteX4221" fmla="*/ 216590 w 5142813"/>
              <a:gd name="connsiteY4221" fmla="*/ 3147904 h 5469581"/>
              <a:gd name="connsiteX4222" fmla="*/ 248813 w 5142813"/>
              <a:gd name="connsiteY4222" fmla="*/ 3137825 h 5469581"/>
              <a:gd name="connsiteX4223" fmla="*/ 254296 w 5142813"/>
              <a:gd name="connsiteY4223" fmla="*/ 3135855 h 5469581"/>
              <a:gd name="connsiteX4224" fmla="*/ 255988 w 5142813"/>
              <a:gd name="connsiteY4224" fmla="*/ 3135052 h 5469581"/>
              <a:gd name="connsiteX4225" fmla="*/ 251038 w 5142813"/>
              <a:gd name="connsiteY4225" fmla="*/ 3136738 h 5469581"/>
              <a:gd name="connsiteX4226" fmla="*/ 236608 w 5142813"/>
              <a:gd name="connsiteY4226" fmla="*/ 3139097 h 5469581"/>
              <a:gd name="connsiteX4227" fmla="*/ 231388 w 5142813"/>
              <a:gd name="connsiteY4227" fmla="*/ 3138075 h 5469581"/>
              <a:gd name="connsiteX4228" fmla="*/ 198589 w 5142813"/>
              <a:gd name="connsiteY4228" fmla="*/ 3146391 h 5469581"/>
              <a:gd name="connsiteX4229" fmla="*/ 171774 w 5142813"/>
              <a:gd name="connsiteY4229" fmla="*/ 3154138 h 5469581"/>
              <a:gd name="connsiteX4230" fmla="*/ 148682 w 5142813"/>
              <a:gd name="connsiteY4230" fmla="*/ 3156571 h 5469581"/>
              <a:gd name="connsiteX4231" fmla="*/ 158879 w 5142813"/>
              <a:gd name="connsiteY4231" fmla="*/ 3151819 h 5469581"/>
              <a:gd name="connsiteX4232" fmla="*/ 176879 w 5142813"/>
              <a:gd name="connsiteY4232" fmla="*/ 3146903 h 5469581"/>
              <a:gd name="connsiteX4233" fmla="*/ 173431 w 5142813"/>
              <a:gd name="connsiteY4233" fmla="*/ 3146900 h 5469581"/>
              <a:gd name="connsiteX4234" fmla="*/ 179668 w 5142813"/>
              <a:gd name="connsiteY4234" fmla="*/ 3142701 h 5469581"/>
              <a:gd name="connsiteX4235" fmla="*/ 216416 w 5142813"/>
              <a:gd name="connsiteY4235" fmla="*/ 3132933 h 5469581"/>
              <a:gd name="connsiteX4236" fmla="*/ 228339 w 5142813"/>
              <a:gd name="connsiteY4236" fmla="*/ 3123914 h 5469581"/>
              <a:gd name="connsiteX4237" fmla="*/ 243463 w 5142813"/>
              <a:gd name="connsiteY4237" fmla="*/ 3121734 h 5469581"/>
              <a:gd name="connsiteX4238" fmla="*/ 255116 w 5142813"/>
              <a:gd name="connsiteY4238" fmla="*/ 3112919 h 5469581"/>
              <a:gd name="connsiteX4239" fmla="*/ 292156 w 5142813"/>
              <a:gd name="connsiteY4239" fmla="*/ 3100010 h 5469581"/>
              <a:gd name="connsiteX4240" fmla="*/ 294484 w 5142813"/>
              <a:gd name="connsiteY4240" fmla="*/ 3099148 h 5469581"/>
              <a:gd name="connsiteX4241" fmla="*/ 303404 w 5142813"/>
              <a:gd name="connsiteY4241" fmla="*/ 3091705 h 5469581"/>
              <a:gd name="connsiteX4242" fmla="*/ 274690 w 5142813"/>
              <a:gd name="connsiteY4242" fmla="*/ 3099943 h 5469581"/>
              <a:gd name="connsiteX4243" fmla="*/ 235154 w 5142813"/>
              <a:gd name="connsiteY4243" fmla="*/ 3112914 h 5469581"/>
              <a:gd name="connsiteX4244" fmla="*/ 200535 w 5142813"/>
              <a:gd name="connsiteY4244" fmla="*/ 3121987 h 5469581"/>
              <a:gd name="connsiteX4245" fmla="*/ 191692 w 5142813"/>
              <a:gd name="connsiteY4245" fmla="*/ 3123973 h 5469581"/>
              <a:gd name="connsiteX4246" fmla="*/ 193311 w 5142813"/>
              <a:gd name="connsiteY4246" fmla="*/ 3123010 h 5469581"/>
              <a:gd name="connsiteX4247" fmla="*/ 206704 w 5142813"/>
              <a:gd name="connsiteY4247" fmla="*/ 3114980 h 5469581"/>
              <a:gd name="connsiteX4248" fmla="*/ 228437 w 5142813"/>
              <a:gd name="connsiteY4248" fmla="*/ 3108737 h 5469581"/>
              <a:gd name="connsiteX4249" fmla="*/ 248746 w 5142813"/>
              <a:gd name="connsiteY4249" fmla="*/ 3096790 h 5469581"/>
              <a:gd name="connsiteX4250" fmla="*/ 233227 w 5142813"/>
              <a:gd name="connsiteY4250" fmla="*/ 3099270 h 5469581"/>
              <a:gd name="connsiteX4251" fmla="*/ 245847 w 5142813"/>
              <a:gd name="connsiteY4251" fmla="*/ 3092067 h 5469581"/>
              <a:gd name="connsiteX4252" fmla="*/ 221425 w 5142813"/>
              <a:gd name="connsiteY4252" fmla="*/ 3097725 h 5469581"/>
              <a:gd name="connsiteX4253" fmla="*/ 207999 w 5142813"/>
              <a:gd name="connsiteY4253" fmla="*/ 3097129 h 5469581"/>
              <a:gd name="connsiteX4254" fmla="*/ 226411 w 5142813"/>
              <a:gd name="connsiteY4254" fmla="*/ 3089923 h 5469581"/>
              <a:gd name="connsiteX4255" fmla="*/ 238150 w 5142813"/>
              <a:gd name="connsiteY4255" fmla="*/ 3081010 h 5469581"/>
              <a:gd name="connsiteX4256" fmla="*/ 369250 w 5142813"/>
              <a:gd name="connsiteY4256" fmla="*/ 3003951 h 5469581"/>
              <a:gd name="connsiteX4257" fmla="*/ 371169 w 5142813"/>
              <a:gd name="connsiteY4257" fmla="*/ 3001716 h 5469581"/>
              <a:gd name="connsiteX4258" fmla="*/ 357156 w 5142813"/>
              <a:gd name="connsiteY4258" fmla="*/ 3005963 h 5469581"/>
              <a:gd name="connsiteX4259" fmla="*/ 346692 w 5142813"/>
              <a:gd name="connsiteY4259" fmla="*/ 3008894 h 5469581"/>
              <a:gd name="connsiteX4260" fmla="*/ 296631 w 5142813"/>
              <a:gd name="connsiteY4260" fmla="*/ 3036074 h 5469581"/>
              <a:gd name="connsiteX4261" fmla="*/ 239835 w 5142813"/>
              <a:gd name="connsiteY4261" fmla="*/ 3067452 h 5469581"/>
              <a:gd name="connsiteX4262" fmla="*/ 303632 w 5142813"/>
              <a:gd name="connsiteY4262" fmla="*/ 3027448 h 5469581"/>
              <a:gd name="connsiteX4263" fmla="*/ 327679 w 5142813"/>
              <a:gd name="connsiteY4263" fmla="*/ 3013857 h 5469581"/>
              <a:gd name="connsiteX4264" fmla="*/ 317280 w 5142813"/>
              <a:gd name="connsiteY4264" fmla="*/ 3014867 h 5469581"/>
              <a:gd name="connsiteX4265" fmla="*/ 322619 w 5142813"/>
              <a:gd name="connsiteY4265" fmla="*/ 3009920 h 5469581"/>
              <a:gd name="connsiteX4266" fmla="*/ 324832 w 5142813"/>
              <a:gd name="connsiteY4266" fmla="*/ 3008835 h 5469581"/>
              <a:gd name="connsiteX4267" fmla="*/ 335757 w 5142813"/>
              <a:gd name="connsiteY4267" fmla="*/ 3004182 h 5469581"/>
              <a:gd name="connsiteX4268" fmla="*/ 356519 w 5142813"/>
              <a:gd name="connsiteY4268" fmla="*/ 2997560 h 5469581"/>
              <a:gd name="connsiteX4269" fmla="*/ 372077 w 5142813"/>
              <a:gd name="connsiteY4269" fmla="*/ 2988768 h 5469581"/>
              <a:gd name="connsiteX4270" fmla="*/ 387537 w 5142813"/>
              <a:gd name="connsiteY4270" fmla="*/ 2977958 h 5469581"/>
              <a:gd name="connsiteX4271" fmla="*/ 377138 w 5142813"/>
              <a:gd name="connsiteY4271" fmla="*/ 2981573 h 5469581"/>
              <a:gd name="connsiteX4272" fmla="*/ 345602 w 5142813"/>
              <a:gd name="connsiteY4272" fmla="*/ 2998637 h 5469581"/>
              <a:gd name="connsiteX4273" fmla="*/ 324832 w 5142813"/>
              <a:gd name="connsiteY4273" fmla="*/ 3008835 h 5469581"/>
              <a:gd name="connsiteX4274" fmla="*/ 322907 w 5142813"/>
              <a:gd name="connsiteY4274" fmla="*/ 3009653 h 5469581"/>
              <a:gd name="connsiteX4275" fmla="*/ 322619 w 5142813"/>
              <a:gd name="connsiteY4275" fmla="*/ 3009920 h 5469581"/>
              <a:gd name="connsiteX4276" fmla="*/ 312926 w 5142813"/>
              <a:gd name="connsiteY4276" fmla="*/ 3014680 h 5469581"/>
              <a:gd name="connsiteX4277" fmla="*/ 293388 w 5142813"/>
              <a:gd name="connsiteY4277" fmla="*/ 3020707 h 5469581"/>
              <a:gd name="connsiteX4278" fmla="*/ 238149 w 5142813"/>
              <a:gd name="connsiteY4278" fmla="*/ 3051632 h 5469581"/>
              <a:gd name="connsiteX4279" fmla="*/ 267805 w 5142813"/>
              <a:gd name="connsiteY4279" fmla="*/ 3031217 h 5469581"/>
              <a:gd name="connsiteX4280" fmla="*/ 298449 w 5142813"/>
              <a:gd name="connsiteY4280" fmla="*/ 3013511 h 5469581"/>
              <a:gd name="connsiteX4281" fmla="*/ 254045 w 5142813"/>
              <a:gd name="connsiteY4281" fmla="*/ 3036675 h 5469581"/>
              <a:gd name="connsiteX4282" fmla="*/ 144715 w 5142813"/>
              <a:gd name="connsiteY4282" fmla="*/ 3101006 h 5469581"/>
              <a:gd name="connsiteX4283" fmla="*/ 121793 w 5142813"/>
              <a:gd name="connsiteY4283" fmla="*/ 3111257 h 5469581"/>
              <a:gd name="connsiteX4284" fmla="*/ 158204 w 5142813"/>
              <a:gd name="connsiteY4284" fmla="*/ 3088879 h 5469581"/>
              <a:gd name="connsiteX4285" fmla="*/ 254311 w 5142813"/>
              <a:gd name="connsiteY4285" fmla="*/ 3028657 h 5469581"/>
              <a:gd name="connsiteX4286" fmla="*/ 260358 w 5142813"/>
              <a:gd name="connsiteY4286" fmla="*/ 3024172 h 5469581"/>
              <a:gd name="connsiteX4287" fmla="*/ 212026 w 5142813"/>
              <a:gd name="connsiteY4287" fmla="*/ 3048804 h 5469581"/>
              <a:gd name="connsiteX4288" fmla="*/ 94153 w 5142813"/>
              <a:gd name="connsiteY4288" fmla="*/ 3121754 h 5469581"/>
              <a:gd name="connsiteX4289" fmla="*/ 72495 w 5142813"/>
              <a:gd name="connsiteY4289" fmla="*/ 3130798 h 5469581"/>
              <a:gd name="connsiteX4290" fmla="*/ 78546 w 5142813"/>
              <a:gd name="connsiteY4290" fmla="*/ 3126702 h 5469581"/>
              <a:gd name="connsiteX4291" fmla="*/ 88577 w 5142813"/>
              <a:gd name="connsiteY4291" fmla="*/ 3123353 h 5469581"/>
              <a:gd name="connsiteX4292" fmla="*/ 96505 w 5142813"/>
              <a:gd name="connsiteY4292" fmla="*/ 3119573 h 5469581"/>
              <a:gd name="connsiteX4293" fmla="*/ 93151 w 5142813"/>
              <a:gd name="connsiteY4293" fmla="*/ 3117763 h 5469581"/>
              <a:gd name="connsiteX4294" fmla="*/ 95408 w 5142813"/>
              <a:gd name="connsiteY4294" fmla="*/ 3116445 h 5469581"/>
              <a:gd name="connsiteX4295" fmla="*/ 114505 w 5142813"/>
              <a:gd name="connsiteY4295" fmla="*/ 3099877 h 5469581"/>
              <a:gd name="connsiteX4296" fmla="*/ 83325 w 5142813"/>
              <a:gd name="connsiteY4296" fmla="*/ 3118931 h 5469581"/>
              <a:gd name="connsiteX4297" fmla="*/ 81336 w 5142813"/>
              <a:gd name="connsiteY4297" fmla="*/ 3120070 h 5469581"/>
              <a:gd name="connsiteX4298" fmla="*/ 81013 w 5142813"/>
              <a:gd name="connsiteY4298" fmla="*/ 3120136 h 5469581"/>
              <a:gd name="connsiteX4299" fmla="*/ 73894 w 5142813"/>
              <a:gd name="connsiteY4299" fmla="*/ 3122361 h 5469581"/>
              <a:gd name="connsiteX4300" fmla="*/ 117097 w 5142813"/>
              <a:gd name="connsiteY4300" fmla="*/ 3093546 h 5469581"/>
              <a:gd name="connsiteX4301" fmla="*/ 185471 w 5142813"/>
              <a:gd name="connsiteY4301" fmla="*/ 3050121 h 5469581"/>
              <a:gd name="connsiteX4302" fmla="*/ 194183 w 5142813"/>
              <a:gd name="connsiteY4302" fmla="*/ 3045376 h 5469581"/>
              <a:gd name="connsiteX4303" fmla="*/ 183786 w 5142813"/>
              <a:gd name="connsiteY4303" fmla="*/ 3048990 h 5469581"/>
              <a:gd name="connsiteX4304" fmla="*/ 57470 w 5142813"/>
              <a:gd name="connsiteY4304" fmla="*/ 3122771 h 5469581"/>
              <a:gd name="connsiteX4305" fmla="*/ 190968 w 5142813"/>
              <a:gd name="connsiteY4305" fmla="*/ 3038780 h 5469581"/>
              <a:gd name="connsiteX4306" fmla="*/ 206418 w 5142813"/>
              <a:gd name="connsiteY4306" fmla="*/ 3023866 h 5469581"/>
              <a:gd name="connsiteX4307" fmla="*/ 185632 w 5142813"/>
              <a:gd name="connsiteY4307" fmla="*/ 3035200 h 5469581"/>
              <a:gd name="connsiteX4308" fmla="*/ 124905 w 5142813"/>
              <a:gd name="connsiteY4308" fmla="*/ 3070988 h 5469581"/>
              <a:gd name="connsiteX4309" fmla="*/ 175378 w 5142813"/>
              <a:gd name="connsiteY4309" fmla="*/ 3038316 h 5469581"/>
              <a:gd name="connsiteX4310" fmla="*/ 230586 w 5142813"/>
              <a:gd name="connsiteY4310" fmla="*/ 3004205 h 5469581"/>
              <a:gd name="connsiteX4311" fmla="*/ 336977 w 5142813"/>
              <a:gd name="connsiteY4311" fmla="*/ 2944051 h 5469581"/>
              <a:gd name="connsiteX4312" fmla="*/ 387792 w 5142813"/>
              <a:gd name="connsiteY4312" fmla="*/ 2913832 h 5469581"/>
              <a:gd name="connsiteX4313" fmla="*/ 398139 w 5142813"/>
              <a:gd name="connsiteY4313" fmla="*/ 2908992 h 5469581"/>
              <a:gd name="connsiteX4314" fmla="*/ 358806 w 5142813"/>
              <a:gd name="connsiteY4314" fmla="*/ 2932208 h 5469581"/>
              <a:gd name="connsiteX4315" fmla="*/ 313717 w 5142813"/>
              <a:gd name="connsiteY4315" fmla="*/ 2959418 h 5469581"/>
              <a:gd name="connsiteX4316" fmla="*/ 286183 w 5142813"/>
              <a:gd name="connsiteY4316" fmla="*/ 2976818 h 5469581"/>
              <a:gd name="connsiteX4317" fmla="*/ 285471 w 5142813"/>
              <a:gd name="connsiteY4317" fmla="*/ 2984881 h 5469581"/>
              <a:gd name="connsiteX4318" fmla="*/ 278725 w 5142813"/>
              <a:gd name="connsiteY4318" fmla="*/ 2990945 h 5469581"/>
              <a:gd name="connsiteX4319" fmla="*/ 315405 w 5142813"/>
              <a:gd name="connsiteY4319" fmla="*/ 2975237 h 5469581"/>
              <a:gd name="connsiteX4320" fmla="*/ 315274 w 5142813"/>
              <a:gd name="connsiteY4320" fmla="*/ 2977515 h 5469581"/>
              <a:gd name="connsiteX4321" fmla="*/ 313282 w 5142813"/>
              <a:gd name="connsiteY4321" fmla="*/ 2978252 h 5469581"/>
              <a:gd name="connsiteX4322" fmla="*/ 315242 w 5142813"/>
              <a:gd name="connsiteY4322" fmla="*/ 2978116 h 5469581"/>
              <a:gd name="connsiteX4323" fmla="*/ 315274 w 5142813"/>
              <a:gd name="connsiteY4323" fmla="*/ 2977515 h 5469581"/>
              <a:gd name="connsiteX4324" fmla="*/ 326594 w 5142813"/>
              <a:gd name="connsiteY4324" fmla="*/ 2973317 h 5469581"/>
              <a:gd name="connsiteX4325" fmla="*/ 364434 w 5142813"/>
              <a:gd name="connsiteY4325" fmla="*/ 2949026 h 5469581"/>
              <a:gd name="connsiteX4326" fmla="*/ 629577 w 5142813"/>
              <a:gd name="connsiteY4326" fmla="*/ 2820107 h 5469581"/>
              <a:gd name="connsiteX4327" fmla="*/ 738903 w 5142813"/>
              <a:gd name="connsiteY4327" fmla="*/ 2781047 h 5469581"/>
              <a:gd name="connsiteX4328" fmla="*/ 954020 w 5142813"/>
              <a:gd name="connsiteY4328" fmla="*/ 2696799 h 5469581"/>
              <a:gd name="connsiteX4329" fmla="*/ 1119407 w 5142813"/>
              <a:gd name="connsiteY4329" fmla="*/ 2640342 h 5469581"/>
              <a:gd name="connsiteX4330" fmla="*/ 1160716 w 5142813"/>
              <a:gd name="connsiteY4330" fmla="*/ 2625691 h 5469581"/>
              <a:gd name="connsiteX4331" fmla="*/ 1172129 w 5142813"/>
              <a:gd name="connsiteY4331" fmla="*/ 2623353 h 5469581"/>
              <a:gd name="connsiteX4332" fmla="*/ 1171710 w 5142813"/>
              <a:gd name="connsiteY4332" fmla="*/ 2623980 h 5469581"/>
              <a:gd name="connsiteX4333" fmla="*/ 1189219 w 5142813"/>
              <a:gd name="connsiteY4333" fmla="*/ 2617234 h 5469581"/>
              <a:gd name="connsiteX4334" fmla="*/ 1189621 w 5142813"/>
              <a:gd name="connsiteY4334" fmla="*/ 2616556 h 5469581"/>
              <a:gd name="connsiteX4335" fmla="*/ 1190780 w 5142813"/>
              <a:gd name="connsiteY4335" fmla="*/ 2616634 h 5469581"/>
              <a:gd name="connsiteX4336" fmla="*/ 1196519 w 5142813"/>
              <a:gd name="connsiteY4336" fmla="*/ 2614422 h 5469581"/>
              <a:gd name="connsiteX4337" fmla="*/ 1386450 w 5142813"/>
              <a:gd name="connsiteY4337" fmla="*/ 2541383 h 5469581"/>
              <a:gd name="connsiteX4338" fmla="*/ 1370914 w 5142813"/>
              <a:gd name="connsiteY4338" fmla="*/ 2527835 h 5469581"/>
              <a:gd name="connsiteX4339" fmla="*/ 1302670 w 5142813"/>
              <a:gd name="connsiteY4339" fmla="*/ 2552093 h 5469581"/>
              <a:gd name="connsiteX4340" fmla="*/ 1352482 w 5142813"/>
              <a:gd name="connsiteY4340" fmla="*/ 2524141 h 5469581"/>
              <a:gd name="connsiteX4341" fmla="*/ 1361845 w 5142813"/>
              <a:gd name="connsiteY4341" fmla="*/ 2519927 h 5469581"/>
              <a:gd name="connsiteX4342" fmla="*/ 1329716 w 5142813"/>
              <a:gd name="connsiteY4342" fmla="*/ 2491912 h 5469581"/>
              <a:gd name="connsiteX4343" fmla="*/ 1227948 w 5142813"/>
              <a:gd name="connsiteY4343" fmla="*/ 2543185 h 5469581"/>
              <a:gd name="connsiteX4344" fmla="*/ 1153675 w 5142813"/>
              <a:gd name="connsiteY4344" fmla="*/ 2582293 h 5469581"/>
              <a:gd name="connsiteX4345" fmla="*/ 1147446 w 5142813"/>
              <a:gd name="connsiteY4345" fmla="*/ 2601934 h 5469581"/>
              <a:gd name="connsiteX4346" fmla="*/ 1128228 w 5142813"/>
              <a:gd name="connsiteY4346" fmla="*/ 2615926 h 5469581"/>
              <a:gd name="connsiteX4347" fmla="*/ 1131779 w 5142813"/>
              <a:gd name="connsiteY4347" fmla="*/ 2615416 h 5469581"/>
              <a:gd name="connsiteX4348" fmla="*/ 677634 w 5142813"/>
              <a:gd name="connsiteY4348" fmla="*/ 2785090 h 5469581"/>
              <a:gd name="connsiteX4349" fmla="*/ 552223 w 5142813"/>
              <a:gd name="connsiteY4349" fmla="*/ 2836998 h 5469581"/>
              <a:gd name="connsiteX4350" fmla="*/ 516741 w 5142813"/>
              <a:gd name="connsiteY4350" fmla="*/ 2846852 h 5469581"/>
              <a:gd name="connsiteX4351" fmla="*/ 500600 w 5142813"/>
              <a:gd name="connsiteY4351" fmla="*/ 2854187 h 5469581"/>
              <a:gd name="connsiteX4352" fmla="*/ 453612 w 5142813"/>
              <a:gd name="connsiteY4352" fmla="*/ 2877816 h 5469581"/>
              <a:gd name="connsiteX4353" fmla="*/ 439399 w 5142813"/>
              <a:gd name="connsiteY4353" fmla="*/ 2885739 h 5469581"/>
              <a:gd name="connsiteX4354" fmla="*/ 436585 w 5142813"/>
              <a:gd name="connsiteY4354" fmla="*/ 2886692 h 5469581"/>
              <a:gd name="connsiteX4355" fmla="*/ 408376 w 5142813"/>
              <a:gd name="connsiteY4355" fmla="*/ 2898472 h 5469581"/>
              <a:gd name="connsiteX4356" fmla="*/ 404747 w 5142813"/>
              <a:gd name="connsiteY4356" fmla="*/ 2899661 h 5469581"/>
              <a:gd name="connsiteX4357" fmla="*/ 439886 w 5142813"/>
              <a:gd name="connsiteY4357" fmla="*/ 2880049 h 5469581"/>
              <a:gd name="connsiteX4358" fmla="*/ 490477 w 5142813"/>
              <a:gd name="connsiteY4358" fmla="*/ 2853885 h 5469581"/>
              <a:gd name="connsiteX4359" fmla="*/ 497818 w 5142813"/>
              <a:gd name="connsiteY4359" fmla="*/ 2850483 h 5469581"/>
              <a:gd name="connsiteX4360" fmla="*/ 479763 w 5142813"/>
              <a:gd name="connsiteY4360" fmla="*/ 2853335 h 5469581"/>
              <a:gd name="connsiteX4361" fmla="*/ 451767 w 5142813"/>
              <a:gd name="connsiteY4361" fmla="*/ 2854624 h 5469581"/>
              <a:gd name="connsiteX4362" fmla="*/ 391433 w 5142813"/>
              <a:gd name="connsiteY4362" fmla="*/ 2860978 h 5469581"/>
              <a:gd name="connsiteX4363" fmla="*/ 391433 w 5142813"/>
              <a:gd name="connsiteY4363" fmla="*/ 2860978 h 5469581"/>
              <a:gd name="connsiteX4364" fmla="*/ 151502 w 5142813"/>
              <a:gd name="connsiteY4364" fmla="*/ 2940845 h 5469581"/>
              <a:gd name="connsiteX4365" fmla="*/ 253299 w 5142813"/>
              <a:gd name="connsiteY4365" fmla="*/ 2879954 h 5469581"/>
              <a:gd name="connsiteX4366" fmla="*/ 216471 w 5142813"/>
              <a:gd name="connsiteY4366" fmla="*/ 2888259 h 5469581"/>
              <a:gd name="connsiteX4367" fmla="*/ 166723 w 5142813"/>
              <a:gd name="connsiteY4367" fmla="*/ 2903090 h 5469581"/>
              <a:gd name="connsiteX4368" fmla="*/ 896784 w 5142813"/>
              <a:gd name="connsiteY4368" fmla="*/ 2609289 h 5469581"/>
              <a:gd name="connsiteX4369" fmla="*/ 1246311 w 5142813"/>
              <a:gd name="connsiteY4369" fmla="*/ 2479033 h 5469581"/>
              <a:gd name="connsiteX4370" fmla="*/ 1242787 w 5142813"/>
              <a:gd name="connsiteY4370" fmla="*/ 2480788 h 5469581"/>
              <a:gd name="connsiteX4371" fmla="*/ 1100044 w 5142813"/>
              <a:gd name="connsiteY4371" fmla="*/ 2572322 h 5469581"/>
              <a:gd name="connsiteX4372" fmla="*/ 1061349 w 5142813"/>
              <a:gd name="connsiteY4372" fmla="*/ 2592996 h 5469581"/>
              <a:gd name="connsiteX4373" fmla="*/ 1041841 w 5142813"/>
              <a:gd name="connsiteY4373" fmla="*/ 2613797 h 5469581"/>
              <a:gd name="connsiteX4374" fmla="*/ 1188588 w 5142813"/>
              <a:gd name="connsiteY4374" fmla="*/ 2545072 h 5469581"/>
              <a:gd name="connsiteX4375" fmla="*/ 1286383 w 5142813"/>
              <a:gd name="connsiteY4375" fmla="*/ 2498719 h 5469581"/>
              <a:gd name="connsiteX4376" fmla="*/ 1319302 w 5142813"/>
              <a:gd name="connsiteY4376" fmla="*/ 2482832 h 5469581"/>
              <a:gd name="connsiteX4377" fmla="*/ 1288076 w 5142813"/>
              <a:gd name="connsiteY4377" fmla="*/ 2455603 h 5469581"/>
              <a:gd name="connsiteX4378" fmla="*/ 1185661 w 5142813"/>
              <a:gd name="connsiteY4378" fmla="*/ 2493279 h 5469581"/>
              <a:gd name="connsiteX4379" fmla="*/ 1192898 w 5142813"/>
              <a:gd name="connsiteY4379" fmla="*/ 2486320 h 5469581"/>
              <a:gd name="connsiteX4380" fmla="*/ 1196062 w 5142813"/>
              <a:gd name="connsiteY4380" fmla="*/ 2485384 h 5469581"/>
              <a:gd name="connsiteX4381" fmla="*/ 1198510 w 5142813"/>
              <a:gd name="connsiteY4381" fmla="*/ 2480785 h 5469581"/>
              <a:gd name="connsiteX4382" fmla="*/ 1221892 w 5142813"/>
              <a:gd name="connsiteY4382" fmla="*/ 2471758 h 5469581"/>
              <a:gd name="connsiteX4383" fmla="*/ 1230499 w 5142813"/>
              <a:gd name="connsiteY4383" fmla="*/ 2466333 h 5469581"/>
              <a:gd name="connsiteX4384" fmla="*/ 1234161 w 5142813"/>
              <a:gd name="connsiteY4384" fmla="*/ 2463909 h 5469581"/>
              <a:gd name="connsiteX4385" fmla="*/ 1240898 w 5142813"/>
              <a:gd name="connsiteY4385" fmla="*/ 2460869 h 5469581"/>
              <a:gd name="connsiteX4386" fmla="*/ 1249036 w 5142813"/>
              <a:gd name="connsiteY4386" fmla="*/ 2464473 h 5469581"/>
              <a:gd name="connsiteX4387" fmla="*/ 1250820 w 5142813"/>
              <a:gd name="connsiteY4387" fmla="*/ 2459490 h 5469581"/>
              <a:gd name="connsiteX4388" fmla="*/ 1252142 w 5142813"/>
              <a:gd name="connsiteY4388" fmla="*/ 2455795 h 5469581"/>
              <a:gd name="connsiteX4389" fmla="*/ 1254598 w 5142813"/>
              <a:gd name="connsiteY4389" fmla="*/ 2454685 h 5469581"/>
              <a:gd name="connsiteX4390" fmla="*/ 1259493 w 5142813"/>
              <a:gd name="connsiteY4390" fmla="*/ 2455129 h 5469581"/>
              <a:gd name="connsiteX4391" fmla="*/ 1283874 w 5142813"/>
              <a:gd name="connsiteY4391" fmla="*/ 2454774 h 5469581"/>
              <a:gd name="connsiteX4392" fmla="*/ 1285676 w 5142813"/>
              <a:gd name="connsiteY4392" fmla="*/ 2453510 h 5469581"/>
              <a:gd name="connsiteX4393" fmla="*/ 247630 w 5142813"/>
              <a:gd name="connsiteY4393" fmla="*/ 1548361 h 5469581"/>
              <a:gd name="connsiteX4394" fmla="*/ 249544 w 5142813"/>
              <a:gd name="connsiteY4394" fmla="*/ 1548090 h 5469581"/>
              <a:gd name="connsiteX4395" fmla="*/ 257373 w 5142813"/>
              <a:gd name="connsiteY4395" fmla="*/ 1549476 h 5469581"/>
              <a:gd name="connsiteX4396" fmla="*/ 315428 w 5142813"/>
              <a:gd name="connsiteY4396" fmla="*/ 1592416 h 5469581"/>
              <a:gd name="connsiteX4397" fmla="*/ 288814 w 5142813"/>
              <a:gd name="connsiteY4397" fmla="*/ 1566727 h 5469581"/>
              <a:gd name="connsiteX4398" fmla="*/ 194638 w 5142813"/>
              <a:gd name="connsiteY4398" fmla="*/ 1486563 h 5469581"/>
              <a:gd name="connsiteX4399" fmla="*/ 195876 w 5142813"/>
              <a:gd name="connsiteY4399" fmla="*/ 1487250 h 5469581"/>
              <a:gd name="connsiteX4400" fmla="*/ 247129 w 5142813"/>
              <a:gd name="connsiteY4400" fmla="*/ 1523611 h 5469581"/>
              <a:gd name="connsiteX4401" fmla="*/ 327635 w 5142813"/>
              <a:gd name="connsiteY4401" fmla="*/ 1573886 h 5469581"/>
              <a:gd name="connsiteX4402" fmla="*/ 327822 w 5142813"/>
              <a:gd name="connsiteY4402" fmla="*/ 1575812 h 5469581"/>
              <a:gd name="connsiteX4403" fmla="*/ 327894 w 5142813"/>
              <a:gd name="connsiteY4403" fmla="*/ 1576543 h 5469581"/>
              <a:gd name="connsiteX4404" fmla="*/ 328135 w 5142813"/>
              <a:gd name="connsiteY4404" fmla="*/ 1579023 h 5469581"/>
              <a:gd name="connsiteX4405" fmla="*/ 328198 w 5142813"/>
              <a:gd name="connsiteY4405" fmla="*/ 1579664 h 5469581"/>
              <a:gd name="connsiteX4406" fmla="*/ 327894 w 5142813"/>
              <a:gd name="connsiteY4406" fmla="*/ 1576543 h 5469581"/>
              <a:gd name="connsiteX4407" fmla="*/ 327635 w 5142813"/>
              <a:gd name="connsiteY4407" fmla="*/ 1573886 h 5469581"/>
              <a:gd name="connsiteX4408" fmla="*/ 256980 w 5142813"/>
              <a:gd name="connsiteY4408" fmla="*/ 1517475 h 5469581"/>
              <a:gd name="connsiteX4409" fmla="*/ 256397 w 5142813"/>
              <a:gd name="connsiteY4409" fmla="*/ 1517062 h 5469581"/>
              <a:gd name="connsiteX4410" fmla="*/ 256963 w 5142813"/>
              <a:gd name="connsiteY4410" fmla="*/ 1514886 h 5469581"/>
              <a:gd name="connsiteX4411" fmla="*/ 425896 w 5142813"/>
              <a:gd name="connsiteY4411" fmla="*/ 1630757 h 5469581"/>
              <a:gd name="connsiteX4412" fmla="*/ 417814 w 5142813"/>
              <a:gd name="connsiteY4412" fmla="*/ 1607752 h 5469581"/>
              <a:gd name="connsiteX4413" fmla="*/ 237449 w 5142813"/>
              <a:gd name="connsiteY4413" fmla="*/ 1482657 h 5469581"/>
              <a:gd name="connsiteX4414" fmla="*/ 218466 w 5142813"/>
              <a:gd name="connsiteY4414" fmla="*/ 1467600 h 5469581"/>
              <a:gd name="connsiteX4415" fmla="*/ 227475 w 5142813"/>
              <a:gd name="connsiteY4415" fmla="*/ 1467295 h 5469581"/>
              <a:gd name="connsiteX4416" fmla="*/ 274387 w 5142813"/>
              <a:gd name="connsiteY4416" fmla="*/ 1498298 h 5469581"/>
              <a:gd name="connsiteX4417" fmla="*/ 331557 w 5142813"/>
              <a:gd name="connsiteY4417" fmla="*/ 1538089 h 5469581"/>
              <a:gd name="connsiteX4418" fmla="*/ 288254 w 5142813"/>
              <a:gd name="connsiteY4418" fmla="*/ 1497956 h 5469581"/>
              <a:gd name="connsiteX4419" fmla="*/ 154063 w 5142813"/>
              <a:gd name="connsiteY4419" fmla="*/ 1404670 h 5469581"/>
              <a:gd name="connsiteX4420" fmla="*/ 150858 w 5142813"/>
              <a:gd name="connsiteY4420" fmla="*/ 1400181 h 5469581"/>
              <a:gd name="connsiteX4421" fmla="*/ 162854 w 5142813"/>
              <a:gd name="connsiteY4421" fmla="*/ 1400710 h 5469581"/>
              <a:gd name="connsiteX4422" fmla="*/ 184156 w 5142813"/>
              <a:gd name="connsiteY4422" fmla="*/ 1412810 h 5469581"/>
              <a:gd name="connsiteX4423" fmla="*/ 186424 w 5142813"/>
              <a:gd name="connsiteY4423" fmla="*/ 1413943 h 5469581"/>
              <a:gd name="connsiteX4424" fmla="*/ 188308 w 5142813"/>
              <a:gd name="connsiteY4424" fmla="*/ 1415413 h 5469581"/>
              <a:gd name="connsiteX4425" fmla="*/ 235473 w 5142813"/>
              <a:gd name="connsiteY4425" fmla="*/ 1446156 h 5469581"/>
              <a:gd name="connsiteX4426" fmla="*/ 188041 w 5142813"/>
              <a:gd name="connsiteY4426" fmla="*/ 1404064 h 5469581"/>
              <a:gd name="connsiteX4427" fmla="*/ 159056 w 5142813"/>
              <a:gd name="connsiteY4427" fmla="*/ 1382700 h 5469581"/>
              <a:gd name="connsiteX4428" fmla="*/ 153452 w 5142813"/>
              <a:gd name="connsiteY4428" fmla="*/ 1377893 h 5469581"/>
              <a:gd name="connsiteX4429" fmla="*/ 141060 w 5142813"/>
              <a:gd name="connsiteY4429" fmla="*/ 1353375 h 5469581"/>
              <a:gd name="connsiteX4430" fmla="*/ 233878 w 5142813"/>
              <a:gd name="connsiteY4430" fmla="*/ 1404394 h 5469581"/>
              <a:gd name="connsiteX4431" fmla="*/ 242425 w 5142813"/>
              <a:gd name="connsiteY4431" fmla="*/ 1410545 h 5469581"/>
              <a:gd name="connsiteX4432" fmla="*/ 243236 w 5142813"/>
              <a:gd name="connsiteY4432" fmla="*/ 1411160 h 5469581"/>
              <a:gd name="connsiteX4433" fmla="*/ 243132 w 5142813"/>
              <a:gd name="connsiteY4433" fmla="*/ 1411052 h 5469581"/>
              <a:gd name="connsiteX4434" fmla="*/ 242425 w 5142813"/>
              <a:gd name="connsiteY4434" fmla="*/ 1410545 h 5469581"/>
              <a:gd name="connsiteX4435" fmla="*/ 237081 w 5142813"/>
              <a:gd name="connsiteY4435" fmla="*/ 1406484 h 5469581"/>
              <a:gd name="connsiteX4436" fmla="*/ 213439 w 5142813"/>
              <a:gd name="connsiteY4436" fmla="*/ 1372998 h 5469581"/>
              <a:gd name="connsiteX4437" fmla="*/ 219823 w 5142813"/>
              <a:gd name="connsiteY4437" fmla="*/ 1376132 h 5469581"/>
              <a:gd name="connsiteX4438" fmla="*/ 221159 w 5142813"/>
              <a:gd name="connsiteY4438" fmla="*/ 1377416 h 5469581"/>
              <a:gd name="connsiteX4439" fmla="*/ 226204 w 5142813"/>
              <a:gd name="connsiteY4439" fmla="*/ 1381088 h 5469581"/>
              <a:gd name="connsiteX4440" fmla="*/ 234584 w 5142813"/>
              <a:gd name="connsiteY4440" fmla="*/ 1389579 h 5469581"/>
              <a:gd name="connsiteX4441" fmla="*/ 255734 w 5142813"/>
              <a:gd name="connsiteY4441" fmla="*/ 1411114 h 5469581"/>
              <a:gd name="connsiteX4442" fmla="*/ 301907 w 5142813"/>
              <a:gd name="connsiteY4442" fmla="*/ 1439638 h 5469581"/>
              <a:gd name="connsiteX4443" fmla="*/ 250027 w 5142813"/>
              <a:gd name="connsiteY4443" fmla="*/ 1397592 h 5469581"/>
              <a:gd name="connsiteX4444" fmla="*/ 233900 w 5142813"/>
              <a:gd name="connsiteY4444" fmla="*/ 1386687 h 5469581"/>
              <a:gd name="connsiteX4445" fmla="*/ 226204 w 5142813"/>
              <a:gd name="connsiteY4445" fmla="*/ 1381088 h 5469581"/>
              <a:gd name="connsiteX4446" fmla="*/ 222717 w 5142813"/>
              <a:gd name="connsiteY4446" fmla="*/ 1377555 h 5469581"/>
              <a:gd name="connsiteX4447" fmla="*/ 219823 w 5142813"/>
              <a:gd name="connsiteY4447" fmla="*/ 1376132 h 5469581"/>
              <a:gd name="connsiteX4448" fmla="*/ 201555 w 5142813"/>
              <a:gd name="connsiteY4448" fmla="*/ 1358581 h 5469581"/>
              <a:gd name="connsiteX4449" fmla="*/ 318611 w 5142813"/>
              <a:gd name="connsiteY4449" fmla="*/ 1432408 h 5469581"/>
              <a:gd name="connsiteX4450" fmla="*/ 341493 w 5142813"/>
              <a:gd name="connsiteY4450" fmla="*/ 1432674 h 5469581"/>
              <a:gd name="connsiteX4451" fmla="*/ 405719 w 5142813"/>
              <a:gd name="connsiteY4451" fmla="*/ 1469904 h 5469581"/>
              <a:gd name="connsiteX4452" fmla="*/ 336257 w 5142813"/>
              <a:gd name="connsiteY4452" fmla="*/ 1406524 h 5469581"/>
              <a:gd name="connsiteX4453" fmla="*/ 596988 w 5142813"/>
              <a:gd name="connsiteY4453" fmla="*/ 1570442 h 5469581"/>
              <a:gd name="connsiteX4454" fmla="*/ 744034 w 5142813"/>
              <a:gd name="connsiteY4454" fmla="*/ 1675137 h 5469581"/>
              <a:gd name="connsiteX4455" fmla="*/ 747305 w 5142813"/>
              <a:gd name="connsiteY4455" fmla="*/ 1671334 h 5469581"/>
              <a:gd name="connsiteX4456" fmla="*/ 761305 w 5142813"/>
              <a:gd name="connsiteY4456" fmla="*/ 1683822 h 5469581"/>
              <a:gd name="connsiteX4457" fmla="*/ 763254 w 5142813"/>
              <a:gd name="connsiteY4457" fmla="*/ 1681434 h 5469581"/>
              <a:gd name="connsiteX4458" fmla="*/ 761831 w 5142813"/>
              <a:gd name="connsiteY4458" fmla="*/ 1679636 h 5469581"/>
              <a:gd name="connsiteX4459" fmla="*/ 747380 w 5142813"/>
              <a:gd name="connsiteY4459" fmla="*/ 1669290 h 5469581"/>
              <a:gd name="connsiteX4460" fmla="*/ 747305 w 5142813"/>
              <a:gd name="connsiteY4460" fmla="*/ 1671334 h 5469581"/>
              <a:gd name="connsiteX4461" fmla="*/ 743196 w 5142813"/>
              <a:gd name="connsiteY4461" fmla="*/ 1669768 h 5469581"/>
              <a:gd name="connsiteX4462" fmla="*/ 746529 w 5142813"/>
              <a:gd name="connsiteY4462" fmla="*/ 1668683 h 5469581"/>
              <a:gd name="connsiteX4463" fmla="*/ 612544 w 5142813"/>
              <a:gd name="connsiteY4463" fmla="*/ 1572765 h 5469581"/>
              <a:gd name="connsiteX4464" fmla="*/ 447169 w 5142813"/>
              <a:gd name="connsiteY4464" fmla="*/ 1446248 h 5469581"/>
              <a:gd name="connsiteX4465" fmla="*/ 468944 w 5142813"/>
              <a:gd name="connsiteY4465" fmla="*/ 1459665 h 5469581"/>
              <a:gd name="connsiteX4466" fmla="*/ 499719 w 5142813"/>
              <a:gd name="connsiteY4466" fmla="*/ 1468752 h 5469581"/>
              <a:gd name="connsiteX4467" fmla="*/ 557875 w 5142813"/>
              <a:gd name="connsiteY4467" fmla="*/ 1504402 h 5469581"/>
              <a:gd name="connsiteX4468" fmla="*/ 616466 w 5142813"/>
              <a:gd name="connsiteY4468" fmla="*/ 1535006 h 5469581"/>
              <a:gd name="connsiteX4469" fmla="*/ 560997 w 5142813"/>
              <a:gd name="connsiteY4469" fmla="*/ 1491281 h 5469581"/>
              <a:gd name="connsiteX4470" fmla="*/ 601475 w 5142813"/>
              <a:gd name="connsiteY4470" fmla="*/ 1502584 h 5469581"/>
              <a:gd name="connsiteX4471" fmla="*/ 613534 w 5142813"/>
              <a:gd name="connsiteY4471" fmla="*/ 1509917 h 5469581"/>
              <a:gd name="connsiteX4472" fmla="*/ 640509 w 5142813"/>
              <a:gd name="connsiteY4472" fmla="*/ 1529295 h 5469581"/>
              <a:gd name="connsiteX4473" fmla="*/ 579601 w 5142813"/>
              <a:gd name="connsiteY4473" fmla="*/ 1476296 h 5469581"/>
              <a:gd name="connsiteX4474" fmla="*/ 539912 w 5142813"/>
              <a:gd name="connsiteY4474" fmla="*/ 1448075 h 5469581"/>
              <a:gd name="connsiteX4475" fmla="*/ 517116 w 5142813"/>
              <a:gd name="connsiteY4475" fmla="*/ 1428638 h 5469581"/>
              <a:gd name="connsiteX4476" fmla="*/ 517908 w 5142813"/>
              <a:gd name="connsiteY4476" fmla="*/ 1429074 h 5469581"/>
              <a:gd name="connsiteX4477" fmla="*/ 560732 w 5142813"/>
              <a:gd name="connsiteY4477" fmla="*/ 1450553 h 5469581"/>
              <a:gd name="connsiteX4478" fmla="*/ 660304 w 5142813"/>
              <a:gd name="connsiteY4478" fmla="*/ 1511735 h 5469581"/>
              <a:gd name="connsiteX4479" fmla="*/ 619261 w 5142813"/>
              <a:gd name="connsiteY4479" fmla="*/ 1477791 h 5469581"/>
              <a:gd name="connsiteX4480" fmla="*/ 614401 w 5142813"/>
              <a:gd name="connsiteY4480" fmla="*/ 1475583 h 5469581"/>
              <a:gd name="connsiteX4481" fmla="*/ 614477 w 5142813"/>
              <a:gd name="connsiteY4481" fmla="*/ 1475441 h 5469581"/>
              <a:gd name="connsiteX4482" fmla="*/ 612456 w 5142813"/>
              <a:gd name="connsiteY4482" fmla="*/ 1468864 h 5469581"/>
              <a:gd name="connsiteX4483" fmla="*/ 657325 w 5142813"/>
              <a:gd name="connsiteY4483" fmla="*/ 1499104 h 5469581"/>
              <a:gd name="connsiteX4484" fmla="*/ 698667 w 5142813"/>
              <a:gd name="connsiteY4484" fmla="*/ 1527980 h 5469581"/>
              <a:gd name="connsiteX4485" fmla="*/ 667193 w 5142813"/>
              <a:gd name="connsiteY4485" fmla="*/ 1501174 h 5469581"/>
              <a:gd name="connsiteX4486" fmla="*/ 661344 w 5142813"/>
              <a:gd name="connsiteY4486" fmla="*/ 1495898 h 5469581"/>
              <a:gd name="connsiteX4487" fmla="*/ 665940 w 5142813"/>
              <a:gd name="connsiteY4487" fmla="*/ 1497821 h 5469581"/>
              <a:gd name="connsiteX4488" fmla="*/ 678319 w 5142813"/>
              <a:gd name="connsiteY4488" fmla="*/ 1502758 h 5469581"/>
              <a:gd name="connsiteX4489" fmla="*/ 678216 w 5142813"/>
              <a:gd name="connsiteY4489" fmla="*/ 1502182 h 5469581"/>
              <a:gd name="connsiteX4490" fmla="*/ 697392 w 5142813"/>
              <a:gd name="connsiteY4490" fmla="*/ 1518094 h 5469581"/>
              <a:gd name="connsiteX4491" fmla="*/ 738932 w 5142813"/>
              <a:gd name="connsiteY4491" fmla="*/ 1547332 h 5469581"/>
              <a:gd name="connsiteX4492" fmla="*/ 747058 w 5142813"/>
              <a:gd name="connsiteY4492" fmla="*/ 1554621 h 5469581"/>
              <a:gd name="connsiteX4493" fmla="*/ 724061 w 5142813"/>
              <a:gd name="connsiteY4493" fmla="*/ 1542340 h 5469581"/>
              <a:gd name="connsiteX4494" fmla="*/ 710171 w 5142813"/>
              <a:gd name="connsiteY4494" fmla="*/ 1536195 h 5469581"/>
              <a:gd name="connsiteX4495" fmla="*/ 759672 w 5142813"/>
              <a:gd name="connsiteY4495" fmla="*/ 1572301 h 5469581"/>
              <a:gd name="connsiteX4496" fmla="*/ 798144 w 5142813"/>
              <a:gd name="connsiteY4496" fmla="*/ 1600361 h 5469581"/>
              <a:gd name="connsiteX4497" fmla="*/ 837474 w 5142813"/>
              <a:gd name="connsiteY4497" fmla="*/ 1620358 h 5469581"/>
              <a:gd name="connsiteX4498" fmla="*/ 842470 w 5142813"/>
              <a:gd name="connsiteY4498" fmla="*/ 1618378 h 5469581"/>
              <a:gd name="connsiteX4499" fmla="*/ 782373 w 5142813"/>
              <a:gd name="connsiteY4499" fmla="*/ 1584449 h 5469581"/>
              <a:gd name="connsiteX4500" fmla="*/ 808460 w 5142813"/>
              <a:gd name="connsiteY4500" fmla="*/ 1595105 h 5469581"/>
              <a:gd name="connsiteX4501" fmla="*/ 827067 w 5142813"/>
              <a:gd name="connsiteY4501" fmla="*/ 1604559 h 5469581"/>
              <a:gd name="connsiteX4502" fmla="*/ 829891 w 5142813"/>
              <a:gd name="connsiteY4502" fmla="*/ 1606627 h 5469581"/>
              <a:gd name="connsiteX4503" fmla="*/ 835548 w 5142813"/>
              <a:gd name="connsiteY4503" fmla="*/ 1610120 h 5469581"/>
              <a:gd name="connsiteX4504" fmla="*/ 801893 w 5142813"/>
              <a:gd name="connsiteY4504" fmla="*/ 1584895 h 5469581"/>
              <a:gd name="connsiteX4505" fmla="*/ 803116 w 5142813"/>
              <a:gd name="connsiteY4505" fmla="*/ 1585905 h 5469581"/>
              <a:gd name="connsiteX4506" fmla="*/ 771187 w 5142813"/>
              <a:gd name="connsiteY4506" fmla="*/ 1568055 h 5469581"/>
              <a:gd name="connsiteX4507" fmla="*/ 770169 w 5142813"/>
              <a:gd name="connsiteY4507" fmla="*/ 1566692 h 5469581"/>
              <a:gd name="connsiteX4508" fmla="*/ 769232 w 5142813"/>
              <a:gd name="connsiteY4508" fmla="*/ 1563647 h 5469581"/>
              <a:gd name="connsiteX4509" fmla="*/ 784052 w 5142813"/>
              <a:gd name="connsiteY4509" fmla="*/ 1571523 h 5469581"/>
              <a:gd name="connsiteX4510" fmla="*/ 748595 w 5142813"/>
              <a:gd name="connsiteY4510" fmla="*/ 1544947 h 5469581"/>
              <a:gd name="connsiteX4511" fmla="*/ 710031 w 5142813"/>
              <a:gd name="connsiteY4511" fmla="*/ 1517024 h 5469581"/>
              <a:gd name="connsiteX4512" fmla="*/ 715400 w 5142813"/>
              <a:gd name="connsiteY4512" fmla="*/ 1518396 h 5469581"/>
              <a:gd name="connsiteX4513" fmla="*/ 677849 w 5142813"/>
              <a:gd name="connsiteY4513" fmla="*/ 1490309 h 5469581"/>
              <a:gd name="connsiteX4514" fmla="*/ 657498 w 5142813"/>
              <a:gd name="connsiteY4514" fmla="*/ 1477490 h 5469581"/>
              <a:gd name="connsiteX4515" fmla="*/ 643385 w 5142813"/>
              <a:gd name="connsiteY4515" fmla="*/ 1465910 h 5469581"/>
              <a:gd name="connsiteX4516" fmla="*/ 646430 w 5142813"/>
              <a:gd name="connsiteY4516" fmla="*/ 1458051 h 5469581"/>
              <a:gd name="connsiteX4517" fmla="*/ 658990 w 5142813"/>
              <a:gd name="connsiteY4517" fmla="*/ 1466532 h 5469581"/>
              <a:gd name="connsiteX4518" fmla="*/ 691484 w 5142813"/>
              <a:gd name="connsiteY4518" fmla="*/ 1489957 h 5469581"/>
              <a:gd name="connsiteX4519" fmla="*/ 743360 w 5142813"/>
              <a:gd name="connsiteY4519" fmla="*/ 1525399 h 5469581"/>
              <a:gd name="connsiteX4520" fmla="*/ 834908 w 5142813"/>
              <a:gd name="connsiteY4520" fmla="*/ 1581956 h 5469581"/>
              <a:gd name="connsiteX4521" fmla="*/ 839306 w 5142813"/>
              <a:gd name="connsiteY4521" fmla="*/ 1583192 h 5469581"/>
              <a:gd name="connsiteX4522" fmla="*/ 805240 w 5142813"/>
              <a:gd name="connsiteY4522" fmla="*/ 1545574 h 5469581"/>
              <a:gd name="connsiteX4523" fmla="*/ 827472 w 5142813"/>
              <a:gd name="connsiteY4523" fmla="*/ 1563033 h 5469581"/>
              <a:gd name="connsiteX4524" fmla="*/ 826967 w 5142813"/>
              <a:gd name="connsiteY4524" fmla="*/ 1561946 h 5469581"/>
              <a:gd name="connsiteX4525" fmla="*/ 828095 w 5142813"/>
              <a:gd name="connsiteY4525" fmla="*/ 1560014 h 5469581"/>
              <a:gd name="connsiteX4526" fmla="*/ 830336 w 5142813"/>
              <a:gd name="connsiteY4526" fmla="*/ 1560053 h 5469581"/>
              <a:gd name="connsiteX4527" fmla="*/ 832059 w 5142813"/>
              <a:gd name="connsiteY4527" fmla="*/ 1564695 h 5469581"/>
              <a:gd name="connsiteX4528" fmla="*/ 831553 w 5142813"/>
              <a:gd name="connsiteY4528" fmla="*/ 1566237 h 5469581"/>
              <a:gd name="connsiteX4529" fmla="*/ 833009 w 5142813"/>
              <a:gd name="connsiteY4529" fmla="*/ 1567380 h 5469581"/>
              <a:gd name="connsiteX4530" fmla="*/ 860474 w 5142813"/>
              <a:gd name="connsiteY4530" fmla="*/ 1583707 h 5469581"/>
              <a:gd name="connsiteX4531" fmla="*/ 895206 w 5142813"/>
              <a:gd name="connsiteY4531" fmla="*/ 1609259 h 5469581"/>
              <a:gd name="connsiteX4532" fmla="*/ 894866 w 5142813"/>
              <a:gd name="connsiteY4532" fmla="*/ 1610764 h 5469581"/>
              <a:gd name="connsiteX4533" fmla="*/ 894753 w 5142813"/>
              <a:gd name="connsiteY4533" fmla="*/ 1611265 h 5469581"/>
              <a:gd name="connsiteX4534" fmla="*/ 894803 w 5142813"/>
              <a:gd name="connsiteY4534" fmla="*/ 1611042 h 5469581"/>
              <a:gd name="connsiteX4535" fmla="*/ 894866 w 5142813"/>
              <a:gd name="connsiteY4535" fmla="*/ 1610764 h 5469581"/>
              <a:gd name="connsiteX4536" fmla="*/ 895055 w 5142813"/>
              <a:gd name="connsiteY4536" fmla="*/ 1609927 h 5469581"/>
              <a:gd name="connsiteX4537" fmla="*/ 895206 w 5142813"/>
              <a:gd name="connsiteY4537" fmla="*/ 1609259 h 5469581"/>
              <a:gd name="connsiteX4538" fmla="*/ 856354 w 5142813"/>
              <a:gd name="connsiteY4538" fmla="*/ 1574588 h 5469581"/>
              <a:gd name="connsiteX4539" fmla="*/ 860812 w 5142813"/>
              <a:gd name="connsiteY4539" fmla="*/ 1563966 h 5469581"/>
              <a:gd name="connsiteX4540" fmla="*/ 827892 w 5142813"/>
              <a:gd name="connsiteY4540" fmla="*/ 1539501 h 5469581"/>
              <a:gd name="connsiteX4541" fmla="*/ 824490 w 5142813"/>
              <a:gd name="connsiteY4541" fmla="*/ 1528876 h 5469581"/>
              <a:gd name="connsiteX4542" fmla="*/ 705151 w 5142813"/>
              <a:gd name="connsiteY4542" fmla="*/ 1435798 h 5469581"/>
              <a:gd name="connsiteX4543" fmla="*/ 694912 w 5142813"/>
              <a:gd name="connsiteY4543" fmla="*/ 1425044 h 5469581"/>
              <a:gd name="connsiteX4544" fmla="*/ 671905 w 5142813"/>
              <a:gd name="connsiteY4544" fmla="*/ 1405037 h 5469581"/>
              <a:gd name="connsiteX4545" fmla="*/ 726036 w 5142813"/>
              <a:gd name="connsiteY4545" fmla="*/ 1435065 h 5469581"/>
              <a:gd name="connsiteX4546" fmla="*/ 778728 w 5142813"/>
              <a:gd name="connsiteY4546" fmla="*/ 1455058 h 5469581"/>
              <a:gd name="connsiteX4547" fmla="*/ 725853 w 5142813"/>
              <a:gd name="connsiteY4547" fmla="*/ 1416533 h 5469581"/>
              <a:gd name="connsiteX4548" fmla="*/ 679085 w 5142813"/>
              <a:gd name="connsiteY4548" fmla="*/ 1382111 h 5469581"/>
              <a:gd name="connsiteX4549" fmla="*/ 661823 w 5142813"/>
              <a:gd name="connsiteY4549" fmla="*/ 1368761 h 5469581"/>
              <a:gd name="connsiteX4550" fmla="*/ 690926 w 5142813"/>
              <a:gd name="connsiteY4550" fmla="*/ 1387877 h 5469581"/>
              <a:gd name="connsiteX4551" fmla="*/ 784592 w 5142813"/>
              <a:gd name="connsiteY4551" fmla="*/ 1453936 h 5469581"/>
              <a:gd name="connsiteX4552" fmla="*/ 787689 w 5142813"/>
              <a:gd name="connsiteY4552" fmla="*/ 1456067 h 5469581"/>
              <a:gd name="connsiteX4553" fmla="*/ 776124 w 5142813"/>
              <a:gd name="connsiteY4553" fmla="*/ 1439700 h 5469581"/>
              <a:gd name="connsiteX4554" fmla="*/ 789170 w 5142813"/>
              <a:gd name="connsiteY4554" fmla="*/ 1448048 h 5469581"/>
              <a:gd name="connsiteX4555" fmla="*/ 845722 w 5142813"/>
              <a:gd name="connsiteY4555" fmla="*/ 1489465 h 5469581"/>
              <a:gd name="connsiteX4556" fmla="*/ 811417 w 5142813"/>
              <a:gd name="connsiteY4556" fmla="*/ 1454544 h 5469581"/>
              <a:gd name="connsiteX4557" fmla="*/ 809902 w 5142813"/>
              <a:gd name="connsiteY4557" fmla="*/ 1453102 h 5469581"/>
              <a:gd name="connsiteX4558" fmla="*/ 830955 w 5142813"/>
              <a:gd name="connsiteY4558" fmla="*/ 1462322 h 5469581"/>
              <a:gd name="connsiteX4559" fmla="*/ 823076 w 5142813"/>
              <a:gd name="connsiteY4559" fmla="*/ 1456916 h 5469581"/>
              <a:gd name="connsiteX4560" fmla="*/ 801914 w 5142813"/>
              <a:gd name="connsiteY4560" fmla="*/ 1445152 h 5469581"/>
              <a:gd name="connsiteX4561" fmla="*/ 799334 w 5142813"/>
              <a:gd name="connsiteY4561" fmla="*/ 1440625 h 5469581"/>
              <a:gd name="connsiteX4562" fmla="*/ 792910 w 5142813"/>
              <a:gd name="connsiteY4562" fmla="*/ 1436214 h 5469581"/>
              <a:gd name="connsiteX4563" fmla="*/ 718837 w 5142813"/>
              <a:gd name="connsiteY4563" fmla="*/ 1386769 h 5469581"/>
              <a:gd name="connsiteX4564" fmla="*/ 707398 w 5142813"/>
              <a:gd name="connsiteY4564" fmla="*/ 1377781 h 5469581"/>
              <a:gd name="connsiteX4565" fmla="*/ 774332 w 5142813"/>
              <a:gd name="connsiteY4565" fmla="*/ 1412370 h 5469581"/>
              <a:gd name="connsiteX4566" fmla="*/ 779196 w 5142813"/>
              <a:gd name="connsiteY4566" fmla="*/ 1415164 h 5469581"/>
              <a:gd name="connsiteX4567" fmla="*/ 760655 w 5142813"/>
              <a:gd name="connsiteY4567" fmla="*/ 1399530 h 5469581"/>
              <a:gd name="connsiteX4568" fmla="*/ 708292 w 5142813"/>
              <a:gd name="connsiteY4568" fmla="*/ 1353253 h 5469581"/>
              <a:gd name="connsiteX4569" fmla="*/ 702508 w 5142813"/>
              <a:gd name="connsiteY4569" fmla="*/ 1347588 h 5469581"/>
              <a:gd name="connsiteX4570" fmla="*/ 702946 w 5142813"/>
              <a:gd name="connsiteY4570" fmla="*/ 1347753 h 5469581"/>
              <a:gd name="connsiteX4571" fmla="*/ 740939 w 5142813"/>
              <a:gd name="connsiteY4571" fmla="*/ 1366201 h 5469581"/>
              <a:gd name="connsiteX4572" fmla="*/ 720240 w 5142813"/>
              <a:gd name="connsiteY4572" fmla="*/ 1352773 h 5469581"/>
              <a:gd name="connsiteX4573" fmla="*/ 702082 w 5142813"/>
              <a:gd name="connsiteY4573" fmla="*/ 1343783 h 5469581"/>
              <a:gd name="connsiteX4574" fmla="*/ 694288 w 5142813"/>
              <a:gd name="connsiteY4574" fmla="*/ 1339539 h 5469581"/>
              <a:gd name="connsiteX4575" fmla="*/ 673081 w 5142813"/>
              <a:gd name="connsiteY4575" fmla="*/ 1318768 h 5469581"/>
              <a:gd name="connsiteX4576" fmla="*/ 674887 w 5142813"/>
              <a:gd name="connsiteY4576" fmla="*/ 1317478 h 5469581"/>
              <a:gd name="connsiteX4577" fmla="*/ 671842 w 5142813"/>
              <a:gd name="connsiteY4577" fmla="*/ 1316154 h 5469581"/>
              <a:gd name="connsiteX4578" fmla="*/ 666252 w 5142813"/>
              <a:gd name="connsiteY4578" fmla="*/ 1312080 h 5469581"/>
              <a:gd name="connsiteX4579" fmla="*/ 650399 w 5142813"/>
              <a:gd name="connsiteY4579" fmla="*/ 1296554 h 5469581"/>
              <a:gd name="connsiteX4580" fmla="*/ 657500 w 5142813"/>
              <a:gd name="connsiteY4580" fmla="*/ 1300001 h 5469581"/>
              <a:gd name="connsiteX4581" fmla="*/ 661120 w 5142813"/>
              <a:gd name="connsiteY4581" fmla="*/ 1300227 h 5469581"/>
              <a:gd name="connsiteX4582" fmla="*/ 657500 w 5142813"/>
              <a:gd name="connsiteY4582" fmla="*/ 1300001 h 5469581"/>
              <a:gd name="connsiteX4583" fmla="*/ 659717 w 5142813"/>
              <a:gd name="connsiteY4583" fmla="*/ 1295346 h 5469581"/>
              <a:gd name="connsiteX4584" fmla="*/ 677690 w 5142813"/>
              <a:gd name="connsiteY4584" fmla="*/ 1309404 h 5469581"/>
              <a:gd name="connsiteX4585" fmla="*/ 661279 w 5142813"/>
              <a:gd name="connsiteY4585" fmla="*/ 1292447 h 5469581"/>
              <a:gd name="connsiteX4586" fmla="*/ 672681 w 5142813"/>
              <a:gd name="connsiteY4586" fmla="*/ 1297020 h 5469581"/>
              <a:gd name="connsiteX4587" fmla="*/ 677635 w 5142813"/>
              <a:gd name="connsiteY4587" fmla="*/ 1298692 h 5469581"/>
              <a:gd name="connsiteX4588" fmla="*/ 732920 w 5142813"/>
              <a:gd name="connsiteY4588" fmla="*/ 1349073 h 5469581"/>
              <a:gd name="connsiteX4589" fmla="*/ 796046 w 5142813"/>
              <a:gd name="connsiteY4589" fmla="*/ 1401409 h 5469581"/>
              <a:gd name="connsiteX4590" fmla="*/ 809420 w 5142813"/>
              <a:gd name="connsiteY4590" fmla="*/ 1408965 h 5469581"/>
              <a:gd name="connsiteX4591" fmla="*/ 814113 w 5142813"/>
              <a:gd name="connsiteY4591" fmla="*/ 1411573 h 5469581"/>
              <a:gd name="connsiteX4592" fmla="*/ 811098 w 5142813"/>
              <a:gd name="connsiteY4592" fmla="*/ 1409215 h 5469581"/>
              <a:gd name="connsiteX4593" fmla="*/ 796799 w 5142813"/>
              <a:gd name="connsiteY4593" fmla="*/ 1394525 h 5469581"/>
              <a:gd name="connsiteX4594" fmla="*/ 794575 w 5142813"/>
              <a:gd name="connsiteY4594" fmla="*/ 1386127 h 5469581"/>
              <a:gd name="connsiteX4595" fmla="*/ 757539 w 5142813"/>
              <a:gd name="connsiteY4595" fmla="*/ 1352544 h 5469581"/>
              <a:gd name="connsiteX4596" fmla="*/ 755497 w 5142813"/>
              <a:gd name="connsiteY4596" fmla="*/ 1341830 h 5469581"/>
              <a:gd name="connsiteX4597" fmla="*/ 753377 w 5142813"/>
              <a:gd name="connsiteY4597" fmla="*/ 1339631 h 5469581"/>
              <a:gd name="connsiteX4598" fmla="*/ 751087 w 5142813"/>
              <a:gd name="connsiteY4598" fmla="*/ 1338148 h 5469581"/>
              <a:gd name="connsiteX4599" fmla="*/ 748292 w 5142813"/>
              <a:gd name="connsiteY4599" fmla="*/ 1335031 h 5469581"/>
              <a:gd name="connsiteX4600" fmla="*/ 748371 w 5142813"/>
              <a:gd name="connsiteY4600" fmla="*/ 1334246 h 5469581"/>
              <a:gd name="connsiteX4601" fmla="*/ 746774 w 5142813"/>
              <a:gd name="connsiteY4601" fmla="*/ 1333341 h 5469581"/>
              <a:gd name="connsiteX4602" fmla="*/ 748292 w 5142813"/>
              <a:gd name="connsiteY4602" fmla="*/ 1335031 h 5469581"/>
              <a:gd name="connsiteX4603" fmla="*/ 748174 w 5142813"/>
              <a:gd name="connsiteY4603" fmla="*/ 1336258 h 5469581"/>
              <a:gd name="connsiteX4604" fmla="*/ 740677 w 5142813"/>
              <a:gd name="connsiteY4604" fmla="*/ 1323863 h 5469581"/>
              <a:gd name="connsiteX4605" fmla="*/ 754993 w 5142813"/>
              <a:gd name="connsiteY4605" fmla="*/ 1335329 h 5469581"/>
              <a:gd name="connsiteX4606" fmla="*/ 763170 w 5142813"/>
              <a:gd name="connsiteY4606" fmla="*/ 1344251 h 5469581"/>
              <a:gd name="connsiteX4607" fmla="*/ 773683 w 5142813"/>
              <a:gd name="connsiteY4607" fmla="*/ 1341874 h 5469581"/>
              <a:gd name="connsiteX4608" fmla="*/ 787292 w 5142813"/>
              <a:gd name="connsiteY4608" fmla="*/ 1338594 h 5469581"/>
              <a:gd name="connsiteX4609" fmla="*/ 800174 w 5142813"/>
              <a:gd name="connsiteY4609" fmla="*/ 1342399 h 5469581"/>
              <a:gd name="connsiteX4610" fmla="*/ 763780 w 5142813"/>
              <a:gd name="connsiteY4610" fmla="*/ 1310657 h 5469581"/>
              <a:gd name="connsiteX4611" fmla="*/ 775143 w 5142813"/>
              <a:gd name="connsiteY4611" fmla="*/ 1315574 h 5469581"/>
              <a:gd name="connsiteX4612" fmla="*/ 755202 w 5142813"/>
              <a:gd name="connsiteY4612" fmla="*/ 1297011 h 5469581"/>
              <a:gd name="connsiteX4613" fmla="*/ 741831 w 5142813"/>
              <a:gd name="connsiteY4613" fmla="*/ 1288217 h 5469581"/>
              <a:gd name="connsiteX4614" fmla="*/ 617072 w 5142813"/>
              <a:gd name="connsiteY4614" fmla="*/ 1203715 h 5469581"/>
              <a:gd name="connsiteX4615" fmla="*/ 629612 w 5142813"/>
              <a:gd name="connsiteY4615" fmla="*/ 1210330 h 5469581"/>
              <a:gd name="connsiteX4616" fmla="*/ 670078 w 5142813"/>
              <a:gd name="connsiteY4616" fmla="*/ 1225332 h 5469581"/>
              <a:gd name="connsiteX4617" fmla="*/ 701517 w 5142813"/>
              <a:gd name="connsiteY4617" fmla="*/ 1235979 h 5469581"/>
              <a:gd name="connsiteX4618" fmla="*/ 689334 w 5142813"/>
              <a:gd name="connsiteY4618" fmla="*/ 1225459 h 5469581"/>
              <a:gd name="connsiteX4619" fmla="*/ 703393 w 5142813"/>
              <a:gd name="connsiteY4619" fmla="*/ 1235489 h 5469581"/>
              <a:gd name="connsiteX4620" fmla="*/ 794336 w 5142813"/>
              <a:gd name="connsiteY4620" fmla="*/ 1289678 h 5469581"/>
              <a:gd name="connsiteX4621" fmla="*/ 751035 w 5142813"/>
              <a:gd name="connsiteY4621" fmla="*/ 1249544 h 5469581"/>
              <a:gd name="connsiteX4622" fmla="*/ 889533 w 5142813"/>
              <a:gd name="connsiteY4622" fmla="*/ 1327396 h 5469581"/>
              <a:gd name="connsiteX4623" fmla="*/ 908833 w 5142813"/>
              <a:gd name="connsiteY4623" fmla="*/ 1337787 h 5469581"/>
              <a:gd name="connsiteX4624" fmla="*/ 911888 w 5142813"/>
              <a:gd name="connsiteY4624" fmla="*/ 1338965 h 5469581"/>
              <a:gd name="connsiteX4625" fmla="*/ 912607 w 5142813"/>
              <a:gd name="connsiteY4625" fmla="*/ 1338993 h 5469581"/>
              <a:gd name="connsiteX4626" fmla="*/ 913072 w 5142813"/>
              <a:gd name="connsiteY4626" fmla="*/ 1339420 h 5469581"/>
              <a:gd name="connsiteX4627" fmla="*/ 918194 w 5142813"/>
              <a:gd name="connsiteY4627" fmla="*/ 1341389 h 5469581"/>
              <a:gd name="connsiteX4628" fmla="*/ 917699 w 5142813"/>
              <a:gd name="connsiteY4628" fmla="*/ 1339677 h 5469581"/>
              <a:gd name="connsiteX4629" fmla="*/ 904338 w 5142813"/>
              <a:gd name="connsiteY4629" fmla="*/ 1331899 h 5469581"/>
              <a:gd name="connsiteX4630" fmla="*/ 908423 w 5142813"/>
              <a:gd name="connsiteY4630" fmla="*/ 1328652 h 5469581"/>
              <a:gd name="connsiteX4631" fmla="*/ 911808 w 5142813"/>
              <a:gd name="connsiteY4631" fmla="*/ 1330070 h 5469581"/>
              <a:gd name="connsiteX4632" fmla="*/ 901967 w 5142813"/>
              <a:gd name="connsiteY4632" fmla="*/ 1319946 h 5469581"/>
              <a:gd name="connsiteX4633" fmla="*/ 893640 w 5142813"/>
              <a:gd name="connsiteY4633" fmla="*/ 1310132 h 5469581"/>
              <a:gd name="connsiteX4634" fmla="*/ 904764 w 5142813"/>
              <a:gd name="connsiteY4634" fmla="*/ 1314433 h 5469581"/>
              <a:gd name="connsiteX4635" fmla="*/ 916550 w 5142813"/>
              <a:gd name="connsiteY4635" fmla="*/ 1321023 h 5469581"/>
              <a:gd name="connsiteX4636" fmla="*/ 929621 w 5142813"/>
              <a:gd name="connsiteY4636" fmla="*/ 1328332 h 5469581"/>
              <a:gd name="connsiteX4637" fmla="*/ 955599 w 5142813"/>
              <a:gd name="connsiteY4637" fmla="*/ 1342855 h 5469581"/>
              <a:gd name="connsiteX4638" fmla="*/ 958820 w 5142813"/>
              <a:gd name="connsiteY4638" fmla="*/ 1344546 h 5469581"/>
              <a:gd name="connsiteX4639" fmla="*/ 968202 w 5142813"/>
              <a:gd name="connsiteY4639" fmla="*/ 1348910 h 5469581"/>
              <a:gd name="connsiteX4640" fmla="*/ 930189 w 5142813"/>
              <a:gd name="connsiteY4640" fmla="*/ 1327297 h 5469581"/>
              <a:gd name="connsiteX4641" fmla="*/ 949421 w 5142813"/>
              <a:gd name="connsiteY4641" fmla="*/ 1336086 h 5469581"/>
              <a:gd name="connsiteX4642" fmla="*/ 945665 w 5142813"/>
              <a:gd name="connsiteY4642" fmla="*/ 1334115 h 5469581"/>
              <a:gd name="connsiteX4643" fmla="*/ 942793 w 5142813"/>
              <a:gd name="connsiteY4643" fmla="*/ 1330958 h 5469581"/>
              <a:gd name="connsiteX4644" fmla="*/ 941041 w 5142813"/>
              <a:gd name="connsiteY4644" fmla="*/ 1327656 h 5469581"/>
              <a:gd name="connsiteX4645" fmla="*/ 916813 w 5142813"/>
              <a:gd name="connsiteY4645" fmla="*/ 1312539 h 5469581"/>
              <a:gd name="connsiteX4646" fmla="*/ 885712 w 5142813"/>
              <a:gd name="connsiteY4646" fmla="*/ 1293563 h 5469581"/>
              <a:gd name="connsiteX4647" fmla="*/ 867268 w 5142813"/>
              <a:gd name="connsiteY4647" fmla="*/ 1281439 h 5469581"/>
              <a:gd name="connsiteX4648" fmla="*/ 869519 w 5142813"/>
              <a:gd name="connsiteY4648" fmla="*/ 1283539 h 5469581"/>
              <a:gd name="connsiteX4649" fmla="*/ 882002 w 5142813"/>
              <a:gd name="connsiteY4649" fmla="*/ 1294874 h 5469581"/>
              <a:gd name="connsiteX4650" fmla="*/ 908865 w 5142813"/>
              <a:gd name="connsiteY4650" fmla="*/ 1314827 h 5469581"/>
              <a:gd name="connsiteX4651" fmla="*/ 884578 w 5142813"/>
              <a:gd name="connsiteY4651" fmla="*/ 1302119 h 5469581"/>
              <a:gd name="connsiteX4652" fmla="*/ 881963 w 5142813"/>
              <a:gd name="connsiteY4652" fmla="*/ 1299609 h 5469581"/>
              <a:gd name="connsiteX4653" fmla="*/ 863397 w 5142813"/>
              <a:gd name="connsiteY4653" fmla="*/ 1283016 h 5469581"/>
              <a:gd name="connsiteX4654" fmla="*/ 843915 w 5142813"/>
              <a:gd name="connsiteY4654" fmla="*/ 1265109 h 5469581"/>
              <a:gd name="connsiteX4655" fmla="*/ 840993 w 5142813"/>
              <a:gd name="connsiteY4655" fmla="*/ 1261920 h 5469581"/>
              <a:gd name="connsiteX4656" fmla="*/ 838679 w 5142813"/>
              <a:gd name="connsiteY4656" fmla="*/ 1260957 h 5469581"/>
              <a:gd name="connsiteX4657" fmla="*/ 829425 w 5142813"/>
              <a:gd name="connsiteY4657" fmla="*/ 1251812 h 5469581"/>
              <a:gd name="connsiteX4658" fmla="*/ 867696 w 5142813"/>
              <a:gd name="connsiteY4658" fmla="*/ 1270604 h 5469581"/>
              <a:gd name="connsiteX4659" fmla="*/ 880427 w 5142813"/>
              <a:gd name="connsiteY4659" fmla="*/ 1276822 h 5469581"/>
              <a:gd name="connsiteX4660" fmla="*/ 887234 w 5142813"/>
              <a:gd name="connsiteY4660" fmla="*/ 1278272 h 5469581"/>
              <a:gd name="connsiteX4661" fmla="*/ 895989 w 5142813"/>
              <a:gd name="connsiteY4661" fmla="*/ 1284421 h 5469581"/>
              <a:gd name="connsiteX4662" fmla="*/ 918050 w 5142813"/>
              <a:gd name="connsiteY4662" fmla="*/ 1295195 h 5469581"/>
              <a:gd name="connsiteX4663" fmla="*/ 945963 w 5142813"/>
              <a:gd name="connsiteY4663" fmla="*/ 1308405 h 5469581"/>
              <a:gd name="connsiteX4664" fmla="*/ 947381 w 5142813"/>
              <a:gd name="connsiteY4664" fmla="*/ 1307521 h 5469581"/>
              <a:gd name="connsiteX4665" fmla="*/ 952636 w 5142813"/>
              <a:gd name="connsiteY4665" fmla="*/ 1306237 h 5469581"/>
              <a:gd name="connsiteX4666" fmla="*/ 953179 w 5142813"/>
              <a:gd name="connsiteY4666" fmla="*/ 1306133 h 5469581"/>
              <a:gd name="connsiteX4667" fmla="*/ 946621 w 5142813"/>
              <a:gd name="connsiteY4667" fmla="*/ 1302884 h 5469581"/>
              <a:gd name="connsiteX4668" fmla="*/ 929946 w 5142813"/>
              <a:gd name="connsiteY4668" fmla="*/ 1294836 h 5469581"/>
              <a:gd name="connsiteX4669" fmla="*/ 805634 w 5142813"/>
              <a:gd name="connsiteY4669" fmla="*/ 1234259 h 5469581"/>
              <a:gd name="connsiteX4670" fmla="*/ 786331 w 5142813"/>
              <a:gd name="connsiteY4670" fmla="*/ 1220922 h 5469581"/>
              <a:gd name="connsiteX4671" fmla="*/ 792996 w 5142813"/>
              <a:gd name="connsiteY4671" fmla="*/ 1223852 h 5469581"/>
              <a:gd name="connsiteX4672" fmla="*/ 801254 w 5142813"/>
              <a:gd name="connsiteY4672" fmla="*/ 1230455 h 5469581"/>
              <a:gd name="connsiteX4673" fmla="*/ 808701 w 5142813"/>
              <a:gd name="connsiteY4673" fmla="*/ 1235101 h 5469581"/>
              <a:gd name="connsiteX4674" fmla="*/ 808318 w 5142813"/>
              <a:gd name="connsiteY4674" fmla="*/ 1231409 h 5469581"/>
              <a:gd name="connsiteX4675" fmla="*/ 810633 w 5142813"/>
              <a:gd name="connsiteY4675" fmla="*/ 1232607 h 5469581"/>
              <a:gd name="connsiteX4676" fmla="*/ 834626 w 5142813"/>
              <a:gd name="connsiteY4676" fmla="*/ 1240014 h 5469581"/>
              <a:gd name="connsiteX4677" fmla="*/ 801938 w 5142813"/>
              <a:gd name="connsiteY4677" fmla="*/ 1223868 h 5469581"/>
              <a:gd name="connsiteX4678" fmla="*/ 799916 w 5142813"/>
              <a:gd name="connsiteY4678" fmla="*/ 1222800 h 5469581"/>
              <a:gd name="connsiteX4679" fmla="*/ 799685 w 5142813"/>
              <a:gd name="connsiteY4679" fmla="*/ 1222568 h 5469581"/>
              <a:gd name="connsiteX4680" fmla="*/ 793947 w 5142813"/>
              <a:gd name="connsiteY4680" fmla="*/ 1217805 h 5469581"/>
              <a:gd name="connsiteX4681" fmla="*/ 841193 w 5142813"/>
              <a:gd name="connsiteY4681" fmla="*/ 1238952 h 5469581"/>
              <a:gd name="connsiteX4682" fmla="*/ 914201 w 5142813"/>
              <a:gd name="connsiteY4682" fmla="*/ 1273526 h 5469581"/>
              <a:gd name="connsiteX4683" fmla="*/ 922865 w 5142813"/>
              <a:gd name="connsiteY4683" fmla="*/ 1278333 h 5469581"/>
              <a:gd name="connsiteX4684" fmla="*/ 914184 w 5142813"/>
              <a:gd name="connsiteY4684" fmla="*/ 1271559 h 5469581"/>
              <a:gd name="connsiteX4685" fmla="*/ 784537 w 5142813"/>
              <a:gd name="connsiteY4685" fmla="*/ 1204422 h 5469581"/>
              <a:gd name="connsiteX4686" fmla="*/ 926438 w 5142813"/>
              <a:gd name="connsiteY4686" fmla="*/ 1272332 h 5469581"/>
              <a:gd name="connsiteX4687" fmla="*/ 938025 w 5142813"/>
              <a:gd name="connsiteY4687" fmla="*/ 1277359 h 5469581"/>
              <a:gd name="connsiteX4688" fmla="*/ 939712 w 5142813"/>
              <a:gd name="connsiteY4688" fmla="*/ 1277757 h 5469581"/>
              <a:gd name="connsiteX4689" fmla="*/ 939176 w 5142813"/>
              <a:gd name="connsiteY4689" fmla="*/ 1277315 h 5469581"/>
              <a:gd name="connsiteX4690" fmla="*/ 936755 w 5142813"/>
              <a:gd name="connsiteY4690" fmla="*/ 1275254 h 5469581"/>
              <a:gd name="connsiteX4691" fmla="*/ 943382 w 5142813"/>
              <a:gd name="connsiteY4691" fmla="*/ 1278622 h 5469581"/>
              <a:gd name="connsiteX4692" fmla="*/ 944334 w 5142813"/>
              <a:gd name="connsiteY4692" fmla="*/ 1278847 h 5469581"/>
              <a:gd name="connsiteX4693" fmla="*/ 947071 w 5142813"/>
              <a:gd name="connsiteY4693" fmla="*/ 1277559 h 5469581"/>
              <a:gd name="connsiteX4694" fmla="*/ 926390 w 5142813"/>
              <a:gd name="connsiteY4694" fmla="*/ 1266101 h 5469581"/>
              <a:gd name="connsiteX4695" fmla="*/ 863804 w 5142813"/>
              <a:gd name="connsiteY4695" fmla="*/ 1233982 h 5469581"/>
              <a:gd name="connsiteX4696" fmla="*/ 918197 w 5142813"/>
              <a:gd name="connsiteY4696" fmla="*/ 1259195 h 5469581"/>
              <a:gd name="connsiteX4697" fmla="*/ 960135 w 5142813"/>
              <a:gd name="connsiteY4697" fmla="*/ 1279667 h 5469581"/>
              <a:gd name="connsiteX4698" fmla="*/ 956947 w 5142813"/>
              <a:gd name="connsiteY4698" fmla="*/ 1277625 h 5469581"/>
              <a:gd name="connsiteX4699" fmla="*/ 974442 w 5142813"/>
              <a:gd name="connsiteY4699" fmla="*/ 1284773 h 5469581"/>
              <a:gd name="connsiteX4700" fmla="*/ 946131 w 5142813"/>
              <a:gd name="connsiteY4700" fmla="*/ 1263197 h 5469581"/>
              <a:gd name="connsiteX4701" fmla="*/ 945779 w 5142813"/>
              <a:gd name="connsiteY4701" fmla="*/ 1262082 h 5469581"/>
              <a:gd name="connsiteX4702" fmla="*/ 946062 w 5142813"/>
              <a:gd name="connsiteY4702" fmla="*/ 1261401 h 5469581"/>
              <a:gd name="connsiteX4703" fmla="*/ 945762 w 5142813"/>
              <a:gd name="connsiteY4703" fmla="*/ 1261232 h 5469581"/>
              <a:gd name="connsiteX4704" fmla="*/ 944742 w 5142813"/>
              <a:gd name="connsiteY4704" fmla="*/ 1259871 h 5469581"/>
              <a:gd name="connsiteX4705" fmla="*/ 943804 w 5142813"/>
              <a:gd name="connsiteY4705" fmla="*/ 1256823 h 5469581"/>
              <a:gd name="connsiteX4706" fmla="*/ 947207 w 5142813"/>
              <a:gd name="connsiteY4706" fmla="*/ 1258631 h 5469581"/>
              <a:gd name="connsiteX4707" fmla="*/ 950240 w 5142813"/>
              <a:gd name="connsiteY4707" fmla="*/ 1251317 h 5469581"/>
              <a:gd name="connsiteX4708" fmla="*/ 956418 w 5142813"/>
              <a:gd name="connsiteY4708" fmla="*/ 1245892 h 5469581"/>
              <a:gd name="connsiteX4709" fmla="*/ 881193 w 5142813"/>
              <a:gd name="connsiteY4709" fmla="*/ 1201508 h 5469581"/>
              <a:gd name="connsiteX4710" fmla="*/ 872416 w 5142813"/>
              <a:gd name="connsiteY4710" fmla="*/ 1180437 h 5469581"/>
              <a:gd name="connsiteX4711" fmla="*/ 803785 w 5142813"/>
              <a:gd name="connsiteY4711" fmla="*/ 1127652 h 5469581"/>
              <a:gd name="connsiteX4712" fmla="*/ 796521 w 5142813"/>
              <a:gd name="connsiteY4712" fmla="*/ 1122886 h 5469581"/>
              <a:gd name="connsiteX4713" fmla="*/ 780513 w 5142813"/>
              <a:gd name="connsiteY4713" fmla="*/ 1104656 h 5469581"/>
              <a:gd name="connsiteX4714" fmla="*/ 777731 w 5142813"/>
              <a:gd name="connsiteY4714" fmla="*/ 1095786 h 5469581"/>
              <a:gd name="connsiteX4715" fmla="*/ 804577 w 5142813"/>
              <a:gd name="connsiteY4715" fmla="*/ 1110563 h 5469581"/>
              <a:gd name="connsiteX4716" fmla="*/ 810419 w 5142813"/>
              <a:gd name="connsiteY4716" fmla="*/ 1115058 h 5469581"/>
              <a:gd name="connsiteX4717" fmla="*/ 820398 w 5142813"/>
              <a:gd name="connsiteY4717" fmla="*/ 1120652 h 5469581"/>
              <a:gd name="connsiteX4718" fmla="*/ 821483 w 5142813"/>
              <a:gd name="connsiteY4718" fmla="*/ 1119855 h 5469581"/>
              <a:gd name="connsiteX4719" fmla="*/ 854523 w 5142813"/>
              <a:gd name="connsiteY4719" fmla="*/ 1137738 h 5469581"/>
              <a:gd name="connsiteX4720" fmla="*/ 903006 w 5142813"/>
              <a:gd name="connsiteY4720" fmla="*/ 1170993 h 5469581"/>
              <a:gd name="connsiteX4721" fmla="*/ 971887 w 5142813"/>
              <a:gd name="connsiteY4721" fmla="*/ 1200202 h 5469581"/>
              <a:gd name="connsiteX4722" fmla="*/ 911953 w 5142813"/>
              <a:gd name="connsiteY4722" fmla="*/ 1156937 h 5469581"/>
              <a:gd name="connsiteX4723" fmla="*/ 905198 w 5142813"/>
              <a:gd name="connsiteY4723" fmla="*/ 1151752 h 5469581"/>
              <a:gd name="connsiteX4724" fmla="*/ 911781 w 5142813"/>
              <a:gd name="connsiteY4724" fmla="*/ 1150138 h 5469581"/>
              <a:gd name="connsiteX4725" fmla="*/ 905990 w 5142813"/>
              <a:gd name="connsiteY4725" fmla="*/ 1147853 h 5469581"/>
              <a:gd name="connsiteX4726" fmla="*/ 897436 w 5142813"/>
              <a:gd name="connsiteY4726" fmla="*/ 1139970 h 5469581"/>
              <a:gd name="connsiteX4727" fmla="*/ 896971 w 5142813"/>
              <a:gd name="connsiteY4727" fmla="*/ 1137615 h 5469581"/>
              <a:gd name="connsiteX4728" fmla="*/ 897624 w 5142813"/>
              <a:gd name="connsiteY4728" fmla="*/ 1132450 h 5469581"/>
              <a:gd name="connsiteX4729" fmla="*/ 880322 w 5142813"/>
              <a:gd name="connsiteY4729" fmla="*/ 1119548 h 5469581"/>
              <a:gd name="connsiteX4730" fmla="*/ 878989 w 5142813"/>
              <a:gd name="connsiteY4730" fmla="*/ 1116950 h 5469581"/>
              <a:gd name="connsiteX4731" fmla="*/ 891076 w 5142813"/>
              <a:gd name="connsiteY4731" fmla="*/ 1123763 h 5469581"/>
              <a:gd name="connsiteX4732" fmla="*/ 891826 w 5142813"/>
              <a:gd name="connsiteY4732" fmla="*/ 1124419 h 5469581"/>
              <a:gd name="connsiteX4733" fmla="*/ 891784 w 5142813"/>
              <a:gd name="connsiteY4733" fmla="*/ 1124254 h 5469581"/>
              <a:gd name="connsiteX4734" fmla="*/ 895185 w 5142813"/>
              <a:gd name="connsiteY4734" fmla="*/ 1125886 h 5469581"/>
              <a:gd name="connsiteX4735" fmla="*/ 899496 w 5142813"/>
              <a:gd name="connsiteY4735" fmla="*/ 1131127 h 5469581"/>
              <a:gd name="connsiteX4736" fmla="*/ 907272 w 5142813"/>
              <a:gd name="connsiteY4736" fmla="*/ 1137931 h 5469581"/>
              <a:gd name="connsiteX4737" fmla="*/ 913341 w 5142813"/>
              <a:gd name="connsiteY4737" fmla="*/ 1142871 h 5469581"/>
              <a:gd name="connsiteX4738" fmla="*/ 939873 w 5142813"/>
              <a:gd name="connsiteY4738" fmla="*/ 1161788 h 5469581"/>
              <a:gd name="connsiteX4739" fmla="*/ 963934 w 5142813"/>
              <a:gd name="connsiteY4739" fmla="*/ 1179152 h 5469581"/>
              <a:gd name="connsiteX4740" fmla="*/ 974355 w 5142813"/>
              <a:gd name="connsiteY4740" fmla="*/ 1185222 h 5469581"/>
              <a:gd name="connsiteX4741" fmla="*/ 1001744 w 5142813"/>
              <a:gd name="connsiteY4741" fmla="*/ 1197695 h 5469581"/>
              <a:gd name="connsiteX4742" fmla="*/ 1010934 w 5142813"/>
              <a:gd name="connsiteY4742" fmla="*/ 1202858 h 5469581"/>
              <a:gd name="connsiteX4743" fmla="*/ 1010372 w 5142813"/>
              <a:gd name="connsiteY4743" fmla="*/ 1198830 h 5469581"/>
              <a:gd name="connsiteX4744" fmla="*/ 1010734 w 5142813"/>
              <a:gd name="connsiteY4744" fmla="*/ 1196088 h 5469581"/>
              <a:gd name="connsiteX4745" fmla="*/ 982004 w 5142813"/>
              <a:gd name="connsiteY4745" fmla="*/ 1172823 h 5469581"/>
              <a:gd name="connsiteX4746" fmla="*/ 955670 w 5142813"/>
              <a:gd name="connsiteY4746" fmla="*/ 1148085 h 5469581"/>
              <a:gd name="connsiteX4747" fmla="*/ 963572 w 5142813"/>
              <a:gd name="connsiteY4747" fmla="*/ 1151096 h 5469581"/>
              <a:gd name="connsiteX4748" fmla="*/ 952768 w 5142813"/>
              <a:gd name="connsiteY4748" fmla="*/ 1135807 h 5469581"/>
              <a:gd name="connsiteX4749" fmla="*/ 942224 w 5142813"/>
              <a:gd name="connsiteY4749" fmla="*/ 1126995 h 5469581"/>
              <a:gd name="connsiteX4750" fmla="*/ 919782 w 5142813"/>
              <a:gd name="connsiteY4750" fmla="*/ 1111177 h 5469581"/>
              <a:gd name="connsiteX4751" fmla="*/ 917606 w 5142813"/>
              <a:gd name="connsiteY4751" fmla="*/ 1109634 h 5469581"/>
              <a:gd name="connsiteX4752" fmla="*/ 903039 w 5142813"/>
              <a:gd name="connsiteY4752" fmla="*/ 1099291 h 5469581"/>
              <a:gd name="connsiteX4753" fmla="*/ 918288 w 5142813"/>
              <a:gd name="connsiteY4753" fmla="*/ 1106772 h 5469581"/>
              <a:gd name="connsiteX4754" fmla="*/ 900520 w 5142813"/>
              <a:gd name="connsiteY4754" fmla="*/ 1088994 h 5469581"/>
              <a:gd name="connsiteX4755" fmla="*/ 883010 w 5142813"/>
              <a:gd name="connsiteY4755" fmla="*/ 1075358 h 5469581"/>
              <a:gd name="connsiteX4756" fmla="*/ 880602 w 5142813"/>
              <a:gd name="connsiteY4756" fmla="*/ 1069718 h 5469581"/>
              <a:gd name="connsiteX4757" fmla="*/ 866978 w 5142813"/>
              <a:gd name="connsiteY4757" fmla="*/ 1041688 h 5469581"/>
              <a:gd name="connsiteX4758" fmla="*/ 866092 w 5142813"/>
              <a:gd name="connsiteY4758" fmla="*/ 1039931 h 5469581"/>
              <a:gd name="connsiteX4759" fmla="*/ 867898 w 5142813"/>
              <a:gd name="connsiteY4759" fmla="*/ 1039726 h 5469581"/>
              <a:gd name="connsiteX4760" fmla="*/ 878404 w 5142813"/>
              <a:gd name="connsiteY4760" fmla="*/ 1037825 h 5469581"/>
              <a:gd name="connsiteX4761" fmla="*/ 876657 w 5142813"/>
              <a:gd name="connsiteY4761" fmla="*/ 1036959 h 5469581"/>
              <a:gd name="connsiteX4762" fmla="*/ 868864 w 5142813"/>
              <a:gd name="connsiteY4762" fmla="*/ 1032716 h 5469581"/>
              <a:gd name="connsiteX4763" fmla="*/ 847656 w 5142813"/>
              <a:gd name="connsiteY4763" fmla="*/ 1011946 h 5469581"/>
              <a:gd name="connsiteX4764" fmla="*/ 849462 w 5142813"/>
              <a:gd name="connsiteY4764" fmla="*/ 1010656 h 5469581"/>
              <a:gd name="connsiteX4765" fmla="*/ 846417 w 5142813"/>
              <a:gd name="connsiteY4765" fmla="*/ 1009334 h 5469581"/>
              <a:gd name="connsiteX4766" fmla="*/ 840826 w 5142813"/>
              <a:gd name="connsiteY4766" fmla="*/ 1005257 h 5469581"/>
              <a:gd name="connsiteX4767" fmla="*/ 824975 w 5142813"/>
              <a:gd name="connsiteY4767" fmla="*/ 989732 h 5469581"/>
              <a:gd name="connsiteX4768" fmla="*/ 832075 w 5142813"/>
              <a:gd name="connsiteY4768" fmla="*/ 993178 h 5469581"/>
              <a:gd name="connsiteX4769" fmla="*/ 835693 w 5142813"/>
              <a:gd name="connsiteY4769" fmla="*/ 993405 h 5469581"/>
              <a:gd name="connsiteX4770" fmla="*/ 832075 w 5142813"/>
              <a:gd name="connsiteY4770" fmla="*/ 993178 h 5469581"/>
              <a:gd name="connsiteX4771" fmla="*/ 834289 w 5142813"/>
              <a:gd name="connsiteY4771" fmla="*/ 988522 h 5469581"/>
              <a:gd name="connsiteX4772" fmla="*/ 852264 w 5142813"/>
              <a:gd name="connsiteY4772" fmla="*/ 1002581 h 5469581"/>
              <a:gd name="connsiteX4773" fmla="*/ 835855 w 5142813"/>
              <a:gd name="connsiteY4773" fmla="*/ 985624 h 5469581"/>
              <a:gd name="connsiteX4774" fmla="*/ 847255 w 5142813"/>
              <a:gd name="connsiteY4774" fmla="*/ 990199 h 5469581"/>
              <a:gd name="connsiteX4775" fmla="*/ 852210 w 5142813"/>
              <a:gd name="connsiteY4775" fmla="*/ 991869 h 5469581"/>
              <a:gd name="connsiteX4776" fmla="*/ 907494 w 5142813"/>
              <a:gd name="connsiteY4776" fmla="*/ 1042251 h 5469581"/>
              <a:gd name="connsiteX4777" fmla="*/ 942798 w 5142813"/>
              <a:gd name="connsiteY4777" fmla="*/ 1071520 h 5469581"/>
              <a:gd name="connsiteX4778" fmla="*/ 944189 w 5142813"/>
              <a:gd name="connsiteY4778" fmla="*/ 1071998 h 5469581"/>
              <a:gd name="connsiteX4779" fmla="*/ 954218 w 5142813"/>
              <a:gd name="connsiteY4779" fmla="*/ 1072809 h 5469581"/>
              <a:gd name="connsiteX4780" fmla="*/ 962323 w 5142813"/>
              <a:gd name="connsiteY4780" fmla="*/ 1073476 h 5469581"/>
              <a:gd name="connsiteX4781" fmla="*/ 950445 w 5142813"/>
              <a:gd name="connsiteY4781" fmla="*/ 1063336 h 5469581"/>
              <a:gd name="connsiteX4782" fmla="*/ 932112 w 5142813"/>
              <a:gd name="connsiteY4782" fmla="*/ 1045719 h 5469581"/>
              <a:gd name="connsiteX4783" fmla="*/ 930070 w 5142813"/>
              <a:gd name="connsiteY4783" fmla="*/ 1035007 h 5469581"/>
              <a:gd name="connsiteX4784" fmla="*/ 927951 w 5142813"/>
              <a:gd name="connsiteY4784" fmla="*/ 1032810 h 5469581"/>
              <a:gd name="connsiteX4785" fmla="*/ 925662 w 5142813"/>
              <a:gd name="connsiteY4785" fmla="*/ 1031325 h 5469581"/>
              <a:gd name="connsiteX4786" fmla="*/ 922868 w 5142813"/>
              <a:gd name="connsiteY4786" fmla="*/ 1028211 h 5469581"/>
              <a:gd name="connsiteX4787" fmla="*/ 922944 w 5142813"/>
              <a:gd name="connsiteY4787" fmla="*/ 1027425 h 5469581"/>
              <a:gd name="connsiteX4788" fmla="*/ 921346 w 5142813"/>
              <a:gd name="connsiteY4788" fmla="*/ 1026517 h 5469581"/>
              <a:gd name="connsiteX4789" fmla="*/ 922868 w 5142813"/>
              <a:gd name="connsiteY4789" fmla="*/ 1028211 h 5469581"/>
              <a:gd name="connsiteX4790" fmla="*/ 922748 w 5142813"/>
              <a:gd name="connsiteY4790" fmla="*/ 1029437 h 5469581"/>
              <a:gd name="connsiteX4791" fmla="*/ 915250 w 5142813"/>
              <a:gd name="connsiteY4791" fmla="*/ 1017042 h 5469581"/>
              <a:gd name="connsiteX4792" fmla="*/ 954182 w 5142813"/>
              <a:gd name="connsiteY4792" fmla="*/ 1051347 h 5469581"/>
              <a:gd name="connsiteX4793" fmla="*/ 964478 w 5142813"/>
              <a:gd name="connsiteY4793" fmla="*/ 1052884 h 5469581"/>
              <a:gd name="connsiteX4794" fmla="*/ 1003001 w 5142813"/>
              <a:gd name="connsiteY4794" fmla="*/ 1079883 h 5469581"/>
              <a:gd name="connsiteX4795" fmla="*/ 1054771 w 5142813"/>
              <a:gd name="connsiteY4795" fmla="*/ 1124246 h 5469581"/>
              <a:gd name="connsiteX4796" fmla="*/ 1051825 w 5142813"/>
              <a:gd name="connsiteY4796" fmla="*/ 1108418 h 5469581"/>
              <a:gd name="connsiteX4797" fmla="*/ 1030663 w 5142813"/>
              <a:gd name="connsiteY4797" fmla="*/ 1088621 h 5469581"/>
              <a:gd name="connsiteX4798" fmla="*/ 1035984 w 5142813"/>
              <a:gd name="connsiteY4798" fmla="*/ 1091887 h 5469581"/>
              <a:gd name="connsiteX4799" fmla="*/ 1028156 w 5142813"/>
              <a:gd name="connsiteY4799" fmla="*/ 1084150 h 5469581"/>
              <a:gd name="connsiteX4800" fmla="*/ 1011356 w 5142813"/>
              <a:gd name="connsiteY4800" fmla="*/ 1065897 h 5469581"/>
              <a:gd name="connsiteX4801" fmla="*/ 996708 w 5142813"/>
              <a:gd name="connsiteY4801" fmla="*/ 1052298 h 5469581"/>
              <a:gd name="connsiteX4802" fmla="*/ 984332 w 5142813"/>
              <a:gd name="connsiteY4802" fmla="*/ 1040977 h 5469581"/>
              <a:gd name="connsiteX4803" fmla="*/ 904032 w 5142813"/>
              <a:gd name="connsiteY4803" fmla="*/ 966222 h 5469581"/>
              <a:gd name="connsiteX4804" fmla="*/ 898686 w 5142813"/>
              <a:gd name="connsiteY4804" fmla="*/ 961234 h 5469581"/>
              <a:gd name="connsiteX4805" fmla="*/ 906165 w 5142813"/>
              <a:gd name="connsiteY4805" fmla="*/ 963422 h 5469581"/>
              <a:gd name="connsiteX4806" fmla="*/ 908807 w 5142813"/>
              <a:gd name="connsiteY4806" fmla="*/ 963951 h 5469581"/>
              <a:gd name="connsiteX4807" fmla="*/ 915559 w 5142813"/>
              <a:gd name="connsiteY4807" fmla="*/ 969883 h 5469581"/>
              <a:gd name="connsiteX4808" fmla="*/ 913605 w 5142813"/>
              <a:gd name="connsiteY4808" fmla="*/ 960984 h 5469581"/>
              <a:gd name="connsiteX4809" fmla="*/ 953521 w 5142813"/>
              <a:gd name="connsiteY4809" fmla="*/ 989616 h 5469581"/>
              <a:gd name="connsiteX4810" fmla="*/ 992161 w 5142813"/>
              <a:gd name="connsiteY4810" fmla="*/ 1017631 h 5469581"/>
              <a:gd name="connsiteX4811" fmla="*/ 992178 w 5142813"/>
              <a:gd name="connsiteY4811" fmla="*/ 1017638 h 5469581"/>
              <a:gd name="connsiteX4812" fmla="*/ 992201 w 5142813"/>
              <a:gd name="connsiteY4812" fmla="*/ 1017659 h 5469581"/>
              <a:gd name="connsiteX4813" fmla="*/ 1003083 w 5142813"/>
              <a:gd name="connsiteY4813" fmla="*/ 1025548 h 5469581"/>
              <a:gd name="connsiteX4814" fmla="*/ 1015645 w 5142813"/>
              <a:gd name="connsiteY4814" fmla="*/ 1035220 h 5469581"/>
              <a:gd name="connsiteX4815" fmla="*/ 1016731 w 5142813"/>
              <a:gd name="connsiteY4815" fmla="*/ 1035835 h 5469581"/>
              <a:gd name="connsiteX4816" fmla="*/ 1026665 w 5142813"/>
              <a:gd name="connsiteY4816" fmla="*/ 1042005 h 5469581"/>
              <a:gd name="connsiteX4817" fmla="*/ 1052648 w 5142813"/>
              <a:gd name="connsiteY4817" fmla="*/ 1063564 h 5469581"/>
              <a:gd name="connsiteX4818" fmla="*/ 1057276 w 5142813"/>
              <a:gd name="connsiteY4818" fmla="*/ 1067103 h 5469581"/>
              <a:gd name="connsiteX4819" fmla="*/ 1058862 w 5142813"/>
              <a:gd name="connsiteY4819" fmla="*/ 1068095 h 5469581"/>
              <a:gd name="connsiteX4820" fmla="*/ 1054759 w 5142813"/>
              <a:gd name="connsiteY4820" fmla="*/ 1064854 h 5469581"/>
              <a:gd name="connsiteX4821" fmla="*/ 1044871 w 5142813"/>
              <a:gd name="connsiteY4821" fmla="*/ 1054108 h 5469581"/>
              <a:gd name="connsiteX4822" fmla="*/ 1042814 w 5142813"/>
              <a:gd name="connsiteY4822" fmla="*/ 1049270 h 5469581"/>
              <a:gd name="connsiteX4823" fmla="*/ 1017943 w 5142813"/>
              <a:gd name="connsiteY4823" fmla="*/ 1026343 h 5469581"/>
              <a:gd name="connsiteX4824" fmla="*/ 996840 w 5142813"/>
              <a:gd name="connsiteY4824" fmla="*/ 1008078 h 5469581"/>
              <a:gd name="connsiteX4825" fmla="*/ 982106 w 5142813"/>
              <a:gd name="connsiteY4825" fmla="*/ 990202 h 5469581"/>
              <a:gd name="connsiteX4826" fmla="*/ 991595 w 5142813"/>
              <a:gd name="connsiteY4826" fmla="*/ 996233 h 5469581"/>
              <a:gd name="connsiteX4827" fmla="*/ 1005530 w 5142813"/>
              <a:gd name="connsiteY4827" fmla="*/ 1008638 h 5469581"/>
              <a:gd name="connsiteX4828" fmla="*/ 1003626 w 5142813"/>
              <a:gd name="connsiteY4828" fmla="*/ 1005782 h 5469581"/>
              <a:gd name="connsiteX4829" fmla="*/ 1010479 w 5142813"/>
              <a:gd name="connsiteY4829" fmla="*/ 1008816 h 5469581"/>
              <a:gd name="connsiteX4830" fmla="*/ 1038711 w 5142813"/>
              <a:gd name="connsiteY4830" fmla="*/ 1034276 h 5469581"/>
              <a:gd name="connsiteX4831" fmla="*/ 1052615 w 5142813"/>
              <a:gd name="connsiteY4831" fmla="*/ 1039572 h 5469581"/>
              <a:gd name="connsiteX4832" fmla="*/ 1062741 w 5142813"/>
              <a:gd name="connsiteY4832" fmla="*/ 1050982 h 5469581"/>
              <a:gd name="connsiteX4833" fmla="*/ 1076332 w 5142813"/>
              <a:gd name="connsiteY4833" fmla="*/ 1056159 h 5469581"/>
              <a:gd name="connsiteX4834" fmla="*/ 1107272 w 5142813"/>
              <a:gd name="connsiteY4834" fmla="*/ 1080268 h 5469581"/>
              <a:gd name="connsiteX4835" fmla="*/ 1109258 w 5142813"/>
              <a:gd name="connsiteY4835" fmla="*/ 1081758 h 5469581"/>
              <a:gd name="connsiteX4836" fmla="*/ 1120223 w 5142813"/>
              <a:gd name="connsiteY4836" fmla="*/ 1085368 h 5469581"/>
              <a:gd name="connsiteX4837" fmla="*/ 1097673 w 5142813"/>
              <a:gd name="connsiteY4837" fmla="*/ 1065780 h 5469581"/>
              <a:gd name="connsiteX4838" fmla="*/ 1065303 w 5142813"/>
              <a:gd name="connsiteY4838" fmla="*/ 1039637 h 5469581"/>
              <a:gd name="connsiteX4839" fmla="*/ 1038812 w 5142813"/>
              <a:gd name="connsiteY4839" fmla="*/ 1015587 h 5469581"/>
              <a:gd name="connsiteX4840" fmla="*/ 1032314 w 5142813"/>
              <a:gd name="connsiteY4840" fmla="*/ 1009275 h 5469581"/>
              <a:gd name="connsiteX4841" fmla="*/ 1033990 w 5142813"/>
              <a:gd name="connsiteY4841" fmla="*/ 1010128 h 5469581"/>
              <a:gd name="connsiteX4842" fmla="*/ 1047905 w 5142813"/>
              <a:gd name="connsiteY4842" fmla="*/ 1017142 h 5469581"/>
              <a:gd name="connsiteX4843" fmla="*/ 1064978 w 5142813"/>
              <a:gd name="connsiteY4843" fmla="*/ 1031963 h 5469581"/>
              <a:gd name="connsiteX4844" fmla="*/ 1085892 w 5142813"/>
              <a:gd name="connsiteY4844" fmla="*/ 1042714 h 5469581"/>
              <a:gd name="connsiteX4845" fmla="*/ 1075304 w 5142813"/>
              <a:gd name="connsiteY4845" fmla="*/ 1031129 h 5469581"/>
              <a:gd name="connsiteX4846" fmla="*/ 1088121 w 5142813"/>
              <a:gd name="connsiteY4846" fmla="*/ 1037923 h 5469581"/>
              <a:gd name="connsiteX4847" fmla="*/ 1070035 w 5142813"/>
              <a:gd name="connsiteY4847" fmla="*/ 1020580 h 5469581"/>
              <a:gd name="connsiteX4848" fmla="*/ 1063098 w 5142813"/>
              <a:gd name="connsiteY4848" fmla="*/ 1009168 h 5469581"/>
              <a:gd name="connsiteX4849" fmla="*/ 1079119 w 5142813"/>
              <a:gd name="connsiteY4849" fmla="*/ 1020752 h 5469581"/>
              <a:gd name="connsiteX4850" fmla="*/ 1092835 w 5142813"/>
              <a:gd name="connsiteY4850" fmla="*/ 1025950 h 5469581"/>
              <a:gd name="connsiteX4851" fmla="*/ 1227788 w 5142813"/>
              <a:gd name="connsiteY4851" fmla="*/ 1095390 h 5469581"/>
              <a:gd name="connsiteX4852" fmla="*/ 1230661 w 5142813"/>
              <a:gd name="connsiteY4852" fmla="*/ 1095846 h 5469581"/>
              <a:gd name="connsiteX4853" fmla="*/ 1219473 w 5142813"/>
              <a:gd name="connsiteY4853" fmla="*/ 1086401 h 5469581"/>
              <a:gd name="connsiteX4854" fmla="*/ 1211312 w 5142813"/>
              <a:gd name="connsiteY4854" fmla="*/ 1079228 h 5469581"/>
              <a:gd name="connsiteX4855" fmla="*/ 1161601 w 5142813"/>
              <a:gd name="connsiteY4855" fmla="*/ 1051574 h 5469581"/>
              <a:gd name="connsiteX4856" fmla="*/ 1104763 w 5142813"/>
              <a:gd name="connsiteY4856" fmla="*/ 1020475 h 5469581"/>
              <a:gd name="connsiteX4857" fmla="*/ 1172466 w 5142813"/>
              <a:gd name="connsiteY4857" fmla="*/ 1052997 h 5469581"/>
              <a:gd name="connsiteX4858" fmla="*/ 1196779 w 5142813"/>
              <a:gd name="connsiteY4858" fmla="*/ 1066009 h 5469581"/>
              <a:gd name="connsiteX4859" fmla="*/ 1190213 w 5142813"/>
              <a:gd name="connsiteY4859" fmla="*/ 1057916 h 5469581"/>
              <a:gd name="connsiteX4860" fmla="*/ 1197175 w 5142813"/>
              <a:gd name="connsiteY4860" fmla="*/ 1059827 h 5469581"/>
              <a:gd name="connsiteX4861" fmla="*/ 1199279 w 5142813"/>
              <a:gd name="connsiteY4861" fmla="*/ 1061108 h 5469581"/>
              <a:gd name="connsiteX4862" fmla="*/ 1209091 w 5142813"/>
              <a:gd name="connsiteY4862" fmla="*/ 1067791 h 5469581"/>
              <a:gd name="connsiteX4863" fmla="*/ 1225935 w 5142813"/>
              <a:gd name="connsiteY4863" fmla="*/ 1081617 h 5469581"/>
              <a:gd name="connsiteX4864" fmla="*/ 1241665 w 5142813"/>
              <a:gd name="connsiteY4864" fmla="*/ 1090036 h 5469581"/>
              <a:gd name="connsiteX4865" fmla="*/ 1258976 w 5142813"/>
              <a:gd name="connsiteY4865" fmla="*/ 1097352 h 5469581"/>
              <a:gd name="connsiteX4866" fmla="*/ 1250297 w 5142813"/>
              <a:gd name="connsiteY4866" fmla="*/ 1090579 h 5469581"/>
              <a:gd name="connsiteX4867" fmla="*/ 1219029 w 5142813"/>
              <a:gd name="connsiteY4867" fmla="*/ 1073129 h 5469581"/>
              <a:gd name="connsiteX4868" fmla="*/ 1199279 w 5142813"/>
              <a:gd name="connsiteY4868" fmla="*/ 1061108 h 5469581"/>
              <a:gd name="connsiteX4869" fmla="*/ 1197552 w 5142813"/>
              <a:gd name="connsiteY4869" fmla="*/ 1059930 h 5469581"/>
              <a:gd name="connsiteX4870" fmla="*/ 1197175 w 5142813"/>
              <a:gd name="connsiteY4870" fmla="*/ 1059827 h 5469581"/>
              <a:gd name="connsiteX4871" fmla="*/ 1187958 w 5142813"/>
              <a:gd name="connsiteY4871" fmla="*/ 1054217 h 5469581"/>
              <a:gd name="connsiteX4872" fmla="*/ 1172273 w 5142813"/>
              <a:gd name="connsiteY4872" fmla="*/ 1041104 h 5469581"/>
              <a:gd name="connsiteX4873" fmla="*/ 1116662 w 5142813"/>
              <a:gd name="connsiteY4873" fmla="*/ 1011063 h 5469581"/>
              <a:gd name="connsiteX4874" fmla="*/ 1149609 w 5142813"/>
              <a:gd name="connsiteY4874" fmla="*/ 1025260 h 5469581"/>
              <a:gd name="connsiteX4875" fmla="*/ 1180905 w 5142813"/>
              <a:gd name="connsiteY4875" fmla="*/ 1041646 h 5469581"/>
              <a:gd name="connsiteX4876" fmla="*/ 1137578 w 5142813"/>
              <a:gd name="connsiteY4876" fmla="*/ 1016638 h 5469581"/>
              <a:gd name="connsiteX4877" fmla="*/ 1024979 w 5142813"/>
              <a:gd name="connsiteY4877" fmla="*/ 958764 h 5469581"/>
              <a:gd name="connsiteX4878" fmla="*/ 1003998 w 5142813"/>
              <a:gd name="connsiteY4878" fmla="*/ 944991 h 5469581"/>
              <a:gd name="connsiteX4879" fmla="*/ 1042270 w 5142813"/>
              <a:gd name="connsiteY4879" fmla="*/ 963781 h 5469581"/>
              <a:gd name="connsiteX4880" fmla="*/ 1144228 w 5142813"/>
              <a:gd name="connsiteY4880" fmla="*/ 1012795 h 5469581"/>
              <a:gd name="connsiteX4881" fmla="*/ 1151207 w 5142813"/>
              <a:gd name="connsiteY4881" fmla="*/ 1015527 h 5469581"/>
              <a:gd name="connsiteX4882" fmla="*/ 1104518 w 5142813"/>
              <a:gd name="connsiteY4882" fmla="*/ 988013 h 5469581"/>
              <a:gd name="connsiteX4883" fmla="*/ 980208 w 5142813"/>
              <a:gd name="connsiteY4883" fmla="*/ 927437 h 5469581"/>
              <a:gd name="connsiteX4884" fmla="*/ 960904 w 5142813"/>
              <a:gd name="connsiteY4884" fmla="*/ 914098 h 5469581"/>
              <a:gd name="connsiteX4885" fmla="*/ 967569 w 5142813"/>
              <a:gd name="connsiteY4885" fmla="*/ 917029 h 5469581"/>
              <a:gd name="connsiteX4886" fmla="*/ 975829 w 5142813"/>
              <a:gd name="connsiteY4886" fmla="*/ 923633 h 5469581"/>
              <a:gd name="connsiteX4887" fmla="*/ 983277 w 5142813"/>
              <a:gd name="connsiteY4887" fmla="*/ 928278 h 5469581"/>
              <a:gd name="connsiteX4888" fmla="*/ 982890 w 5142813"/>
              <a:gd name="connsiteY4888" fmla="*/ 924585 h 5469581"/>
              <a:gd name="connsiteX4889" fmla="*/ 985207 w 5142813"/>
              <a:gd name="connsiteY4889" fmla="*/ 925786 h 5469581"/>
              <a:gd name="connsiteX4890" fmla="*/ 1009199 w 5142813"/>
              <a:gd name="connsiteY4890" fmla="*/ 933193 h 5469581"/>
              <a:gd name="connsiteX4891" fmla="*/ 976513 w 5142813"/>
              <a:gd name="connsiteY4891" fmla="*/ 917046 h 5469581"/>
              <a:gd name="connsiteX4892" fmla="*/ 974491 w 5142813"/>
              <a:gd name="connsiteY4892" fmla="*/ 915977 h 5469581"/>
              <a:gd name="connsiteX4893" fmla="*/ 974259 w 5142813"/>
              <a:gd name="connsiteY4893" fmla="*/ 915744 h 5469581"/>
              <a:gd name="connsiteX4894" fmla="*/ 968520 w 5142813"/>
              <a:gd name="connsiteY4894" fmla="*/ 910980 h 5469581"/>
              <a:gd name="connsiteX4895" fmla="*/ 1015766 w 5142813"/>
              <a:gd name="connsiteY4895" fmla="*/ 932131 h 5469581"/>
              <a:gd name="connsiteX4896" fmla="*/ 1088775 w 5142813"/>
              <a:gd name="connsiteY4896" fmla="*/ 966706 h 5469581"/>
              <a:gd name="connsiteX4897" fmla="*/ 1097438 w 5142813"/>
              <a:gd name="connsiteY4897" fmla="*/ 971511 h 5469581"/>
              <a:gd name="connsiteX4898" fmla="*/ 1088760 w 5142813"/>
              <a:gd name="connsiteY4898" fmla="*/ 964738 h 5469581"/>
              <a:gd name="connsiteX4899" fmla="*/ 959110 w 5142813"/>
              <a:gd name="connsiteY4899" fmla="*/ 897597 h 5469581"/>
              <a:gd name="connsiteX4900" fmla="*/ 1101011 w 5142813"/>
              <a:gd name="connsiteY4900" fmla="*/ 965507 h 5469581"/>
              <a:gd name="connsiteX4901" fmla="*/ 1121646 w 5142813"/>
              <a:gd name="connsiteY4901" fmla="*/ 970737 h 5469581"/>
              <a:gd name="connsiteX4902" fmla="*/ 1100965 w 5142813"/>
              <a:gd name="connsiteY4902" fmla="*/ 959279 h 5469581"/>
              <a:gd name="connsiteX4903" fmla="*/ 1038378 w 5142813"/>
              <a:gd name="connsiteY4903" fmla="*/ 927161 h 5469581"/>
              <a:gd name="connsiteX4904" fmla="*/ 1092771 w 5142813"/>
              <a:gd name="connsiteY4904" fmla="*/ 952372 h 5469581"/>
              <a:gd name="connsiteX4905" fmla="*/ 1150947 w 5142813"/>
              <a:gd name="connsiteY4905" fmla="*/ 980773 h 5469581"/>
              <a:gd name="connsiteX4906" fmla="*/ 1258535 w 5142813"/>
              <a:gd name="connsiteY4906" fmla="*/ 1038331 h 5469581"/>
              <a:gd name="connsiteX4907" fmla="*/ 1311128 w 5142813"/>
              <a:gd name="connsiteY4907" fmla="*/ 1065069 h 5469581"/>
              <a:gd name="connsiteX4908" fmla="*/ 1320772 w 5142813"/>
              <a:gd name="connsiteY4908" fmla="*/ 1071179 h 5469581"/>
              <a:gd name="connsiteX4909" fmla="*/ 1280204 w 5142813"/>
              <a:gd name="connsiteY4909" fmla="*/ 1050394 h 5469581"/>
              <a:gd name="connsiteX4910" fmla="*/ 1233217 w 5142813"/>
              <a:gd name="connsiteY4910" fmla="*/ 1026871 h 5469581"/>
              <a:gd name="connsiteX4911" fmla="*/ 1203887 w 5142813"/>
              <a:gd name="connsiteY4911" fmla="*/ 1012902 h 5469581"/>
              <a:gd name="connsiteX4912" fmla="*/ 1196954 w 5142813"/>
              <a:gd name="connsiteY4912" fmla="*/ 1016399 h 5469581"/>
              <a:gd name="connsiteX4913" fmla="*/ 1188308 w 5142813"/>
              <a:gd name="connsiteY4913" fmla="*/ 1013889 h 5469581"/>
              <a:gd name="connsiteX4914" fmla="*/ 1221319 w 5142813"/>
              <a:gd name="connsiteY4914" fmla="*/ 1036283 h 5469581"/>
              <a:gd name="connsiteX4915" fmla="*/ 1219400 w 5142813"/>
              <a:gd name="connsiteY4915" fmla="*/ 1037329 h 5469581"/>
              <a:gd name="connsiteX4916" fmla="*/ 1217700 w 5142813"/>
              <a:gd name="connsiteY4916" fmla="*/ 1036055 h 5469581"/>
              <a:gd name="connsiteX4917" fmla="*/ 1218894 w 5142813"/>
              <a:gd name="connsiteY4917" fmla="*/ 1037606 h 5469581"/>
              <a:gd name="connsiteX4918" fmla="*/ 1219400 w 5142813"/>
              <a:gd name="connsiteY4918" fmla="*/ 1037329 h 5469581"/>
              <a:gd name="connsiteX4919" fmla="*/ 1229060 w 5142813"/>
              <a:gd name="connsiteY4919" fmla="*/ 1044569 h 5469581"/>
              <a:gd name="connsiteX4920" fmla="*/ 1269675 w 5142813"/>
              <a:gd name="connsiteY4920" fmla="*/ 1063574 h 5469581"/>
              <a:gd name="connsiteX4921" fmla="*/ 1520768 w 5142813"/>
              <a:gd name="connsiteY4921" fmla="*/ 1217656 h 5469581"/>
              <a:gd name="connsiteX4922" fmla="*/ 1612868 w 5142813"/>
              <a:gd name="connsiteY4922" fmla="*/ 1288334 h 5469581"/>
              <a:gd name="connsiteX4923" fmla="*/ 1753731 w 5142813"/>
              <a:gd name="connsiteY4923" fmla="*/ 1387241 h 5469581"/>
              <a:gd name="connsiteX4924" fmla="*/ 1754110 w 5142813"/>
              <a:gd name="connsiteY4924" fmla="*/ 1387540 h 5469581"/>
              <a:gd name="connsiteX4925" fmla="*/ 1754063 w 5142813"/>
              <a:gd name="connsiteY4925" fmla="*/ 1372689 h 5469581"/>
              <a:gd name="connsiteX4926" fmla="*/ 1575728 w 5142813"/>
              <a:gd name="connsiteY4926" fmla="*/ 1239681 h 5469581"/>
              <a:gd name="connsiteX4927" fmla="*/ 1464319 w 5142813"/>
              <a:gd name="connsiteY4927" fmla="*/ 1162204 h 5469581"/>
              <a:gd name="connsiteX4928" fmla="*/ 1436717 w 5142813"/>
              <a:gd name="connsiteY4928" fmla="*/ 1137836 h 5469581"/>
              <a:gd name="connsiteX4929" fmla="*/ 1421847 w 5142813"/>
              <a:gd name="connsiteY4929" fmla="*/ 1128196 h 5469581"/>
              <a:gd name="connsiteX4930" fmla="*/ 1376714 w 5142813"/>
              <a:gd name="connsiteY4930" fmla="*/ 1101287 h 5469581"/>
              <a:gd name="connsiteX4931" fmla="*/ 1362433 w 5142813"/>
              <a:gd name="connsiteY4931" fmla="*/ 1093539 h 5469581"/>
              <a:gd name="connsiteX4932" fmla="*/ 1360106 w 5142813"/>
              <a:gd name="connsiteY4932" fmla="*/ 1091694 h 5469581"/>
              <a:gd name="connsiteX4933" fmla="*/ 1334961 w 5142813"/>
              <a:gd name="connsiteY4933" fmla="*/ 1074320 h 5469581"/>
              <a:gd name="connsiteX4934" fmla="*/ 1331992 w 5142813"/>
              <a:gd name="connsiteY4934" fmla="*/ 1071919 h 5469581"/>
              <a:gd name="connsiteX4935" fmla="*/ 1367318 w 5142813"/>
              <a:gd name="connsiteY4935" fmla="*/ 1091059 h 5469581"/>
              <a:gd name="connsiteX4936" fmla="*/ 1416497 w 5142813"/>
              <a:gd name="connsiteY4936" fmla="*/ 1119667 h 5469581"/>
              <a:gd name="connsiteX4937" fmla="*/ 1423314 w 5142813"/>
              <a:gd name="connsiteY4937" fmla="*/ 1124017 h 5469581"/>
              <a:gd name="connsiteX4938" fmla="*/ 1411023 w 5142813"/>
              <a:gd name="connsiteY4938" fmla="*/ 1110522 h 5469581"/>
              <a:gd name="connsiteX4939" fmla="*/ 1394505 w 5142813"/>
              <a:gd name="connsiteY4939" fmla="*/ 1088007 h 5469581"/>
              <a:gd name="connsiteX4940" fmla="*/ 1356007 w 5142813"/>
              <a:gd name="connsiteY4940" fmla="*/ 1041300 h 5469581"/>
              <a:gd name="connsiteX4941" fmla="*/ 1356007 w 5142813"/>
              <a:gd name="connsiteY4941" fmla="*/ 1041300 h 5469581"/>
              <a:gd name="connsiteX4942" fmla="*/ 1158631 w 5142813"/>
              <a:gd name="connsiteY4942" fmla="*/ 883225 h 5469581"/>
              <a:gd name="connsiteX4943" fmla="*/ 1264276 w 5142813"/>
              <a:gd name="connsiteY4943" fmla="*/ 936608 h 5469581"/>
              <a:gd name="connsiteX4944" fmla="*/ 1237186 w 5142813"/>
              <a:gd name="connsiteY4944" fmla="*/ 910341 h 5469581"/>
              <a:gd name="connsiteX4945" fmla="*/ 1197664 w 5142813"/>
              <a:gd name="connsiteY4945" fmla="*/ 876689 h 5469581"/>
              <a:gd name="connsiteX4946" fmla="*/ 1519071 w 5142813"/>
              <a:gd name="connsiteY4946" fmla="*/ 1099491 h 5469581"/>
              <a:gd name="connsiteX4947" fmla="*/ 1753729 w 5142813"/>
              <a:gd name="connsiteY4947" fmla="*/ 1269764 h 5469581"/>
              <a:gd name="connsiteX4948" fmla="*/ 1753698 w 5142813"/>
              <a:gd name="connsiteY4948" fmla="*/ 1260147 h 5469581"/>
              <a:gd name="connsiteX4949" fmla="*/ 1599760 w 5142813"/>
              <a:gd name="connsiteY4949" fmla="*/ 1145660 h 5469581"/>
              <a:gd name="connsiteX4950" fmla="*/ 1575996 w 5142813"/>
              <a:gd name="connsiteY4950" fmla="*/ 1116829 h 5469581"/>
              <a:gd name="connsiteX4951" fmla="*/ 1679821 w 5142813"/>
              <a:gd name="connsiteY4951" fmla="*/ 1189723 h 5469581"/>
              <a:gd name="connsiteX4952" fmla="*/ 1753651 w 5142813"/>
              <a:gd name="connsiteY4952" fmla="*/ 1245554 h 5469581"/>
              <a:gd name="connsiteX4953" fmla="*/ 1750344 w 5142813"/>
              <a:gd name="connsiteY4953" fmla="*/ 223919 h 5469581"/>
              <a:gd name="connsiteX4954" fmla="*/ 1752270 w 5142813"/>
              <a:gd name="connsiteY4954" fmla="*/ 225129 h 5469581"/>
              <a:gd name="connsiteX4955" fmla="*/ 1757681 w 5142813"/>
              <a:gd name="connsiteY4955" fmla="*/ 231790 h 5469581"/>
              <a:gd name="connsiteX4956" fmla="*/ 1765524 w 5142813"/>
              <a:gd name="connsiteY4956" fmla="*/ 303601 h 5469581"/>
              <a:gd name="connsiteX4957" fmla="*/ 1767863 w 5142813"/>
              <a:gd name="connsiteY4957" fmla="*/ 266558 h 5469581"/>
              <a:gd name="connsiteX4958" fmla="*/ 1765526 w 5142813"/>
              <a:gd name="connsiteY4958" fmla="*/ 142851 h 5469581"/>
              <a:gd name="connsiteX4959" fmla="*/ 1765920 w 5142813"/>
              <a:gd name="connsiteY4959" fmla="*/ 144224 h 5469581"/>
              <a:gd name="connsiteX4960" fmla="*/ 1774374 w 5142813"/>
              <a:gd name="connsiteY4960" fmla="*/ 206560 h 5469581"/>
              <a:gd name="connsiteX4961" fmla="*/ 1794412 w 5142813"/>
              <a:gd name="connsiteY4961" fmla="*/ 299778 h 5469581"/>
              <a:gd name="connsiteX4962" fmla="*/ 1792671 w 5142813"/>
              <a:gd name="connsiteY4962" fmla="*/ 301238 h 5469581"/>
              <a:gd name="connsiteX4963" fmla="*/ 1791018 w 5142813"/>
              <a:gd name="connsiteY4963" fmla="*/ 302624 h 5469581"/>
              <a:gd name="connsiteX4964" fmla="*/ 1789769 w 5142813"/>
              <a:gd name="connsiteY4964" fmla="*/ 303670 h 5469581"/>
              <a:gd name="connsiteX4965" fmla="*/ 1789189 w 5142813"/>
              <a:gd name="connsiteY4965" fmla="*/ 304156 h 5469581"/>
              <a:gd name="connsiteX4966" fmla="*/ 1791018 w 5142813"/>
              <a:gd name="connsiteY4966" fmla="*/ 302624 h 5469581"/>
              <a:gd name="connsiteX4967" fmla="*/ 1794412 w 5142813"/>
              <a:gd name="connsiteY4967" fmla="*/ 299778 h 5469581"/>
              <a:gd name="connsiteX4968" fmla="*/ 1788971 w 5142813"/>
              <a:gd name="connsiteY4968" fmla="*/ 209530 h 5469581"/>
              <a:gd name="connsiteX4969" fmla="*/ 1788874 w 5142813"/>
              <a:gd name="connsiteY4969" fmla="*/ 208821 h 5469581"/>
              <a:gd name="connsiteX4970" fmla="*/ 1791515 w 5142813"/>
              <a:gd name="connsiteY4970" fmla="*/ 207740 h 5469581"/>
              <a:gd name="connsiteX4971" fmla="*/ 1823311 w 5142813"/>
              <a:gd name="connsiteY4971" fmla="*/ 410471 h 5469581"/>
              <a:gd name="connsiteX4972" fmla="*/ 1839049 w 5142813"/>
              <a:gd name="connsiteY4972" fmla="*/ 388781 h 5469581"/>
              <a:gd name="connsiteX4973" fmla="*/ 1806469 w 5142813"/>
              <a:gd name="connsiteY4973" fmla="*/ 171382 h 5469581"/>
              <a:gd name="connsiteX4974" fmla="*/ 1804908 w 5142813"/>
              <a:gd name="connsiteY4974" fmla="*/ 147203 h 5469581"/>
              <a:gd name="connsiteX4975" fmla="*/ 1813013 w 5142813"/>
              <a:gd name="connsiteY4975" fmla="*/ 153562 h 5469581"/>
              <a:gd name="connsiteX4976" fmla="*/ 1823004 w 5142813"/>
              <a:gd name="connsiteY4976" fmla="*/ 209054 h 5469581"/>
              <a:gd name="connsiteX4977" fmla="*/ 1833192 w 5142813"/>
              <a:gd name="connsiteY4977" fmla="*/ 278058 h 5469581"/>
              <a:gd name="connsiteX4978" fmla="*/ 1835352 w 5142813"/>
              <a:gd name="connsiteY4978" fmla="*/ 218930 h 5469581"/>
              <a:gd name="connsiteX4979" fmla="*/ 1811325 w 5142813"/>
              <a:gd name="connsiteY4979" fmla="*/ 57036 h 5469581"/>
              <a:gd name="connsiteX4980" fmla="*/ 1812986 w 5142813"/>
              <a:gd name="connsiteY4980" fmla="*/ 51618 h 5469581"/>
              <a:gd name="connsiteX4981" fmla="*/ 1822853 w 5142813"/>
              <a:gd name="connsiteY4981" fmla="*/ 60728 h 5469581"/>
              <a:gd name="connsiteX4982" fmla="*/ 1829346 w 5142813"/>
              <a:gd name="connsiteY4982" fmla="*/ 84568 h 5469581"/>
              <a:gd name="connsiteX4983" fmla="*/ 1830190 w 5142813"/>
              <a:gd name="connsiteY4983" fmla="*/ 86999 h 5469581"/>
              <a:gd name="connsiteX4984" fmla="*/ 1830368 w 5142813"/>
              <a:gd name="connsiteY4984" fmla="*/ 89382 h 5469581"/>
              <a:gd name="connsiteX4985" fmla="*/ 1840835 w 5142813"/>
              <a:gd name="connsiteY4985" fmla="*/ 144879 h 5469581"/>
              <a:gd name="connsiteX4986" fmla="*/ 1841355 w 5142813"/>
              <a:gd name="connsiteY4986" fmla="*/ 81395 h 5469581"/>
              <a:gd name="connsiteX4987" fmla="*/ 1837366 w 5142813"/>
              <a:gd name="connsiteY4987" fmla="*/ 45593 h 5469581"/>
              <a:gd name="connsiteX4988" fmla="*/ 1837263 w 5142813"/>
              <a:gd name="connsiteY4988" fmla="*/ 38206 h 5469581"/>
              <a:gd name="connsiteX4989" fmla="*/ 1843923 w 5142813"/>
              <a:gd name="connsiteY4989" fmla="*/ 465 h 546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Lst>
            <a:rect l="l" t="t" r="r" b="b"/>
            <a:pathLst>
              <a:path w="5142813" h="5469581">
                <a:moveTo>
                  <a:pt x="2664064" y="5444069"/>
                </a:moveTo>
                <a:lnTo>
                  <a:pt x="2663826" y="5445885"/>
                </a:lnTo>
                <a:lnTo>
                  <a:pt x="2660250" y="5452178"/>
                </a:lnTo>
                <a:close/>
                <a:moveTo>
                  <a:pt x="2721748" y="5383852"/>
                </a:moveTo>
                <a:cubicBezTo>
                  <a:pt x="2722688" y="5384649"/>
                  <a:pt x="2722740" y="5385377"/>
                  <a:pt x="2722112" y="5386263"/>
                </a:cubicBezTo>
                <a:cubicBezTo>
                  <a:pt x="2721480" y="5387148"/>
                  <a:pt x="2720165" y="5388191"/>
                  <a:pt x="2718363" y="5389621"/>
                </a:cubicBezTo>
                <a:cubicBezTo>
                  <a:pt x="2714607" y="5386436"/>
                  <a:pt x="2720087" y="5385172"/>
                  <a:pt x="2721748" y="5383852"/>
                </a:cubicBezTo>
                <a:close/>
                <a:moveTo>
                  <a:pt x="2725132" y="5378085"/>
                </a:moveTo>
                <a:cubicBezTo>
                  <a:pt x="2726071" y="5378880"/>
                  <a:pt x="2726124" y="5379610"/>
                  <a:pt x="2725493" y="5380494"/>
                </a:cubicBezTo>
                <a:cubicBezTo>
                  <a:pt x="2724863" y="5381380"/>
                  <a:pt x="2723547" y="5382424"/>
                  <a:pt x="2721748" y="5383852"/>
                </a:cubicBezTo>
                <a:cubicBezTo>
                  <a:pt x="2717990" y="5380667"/>
                  <a:pt x="2723470" y="5379404"/>
                  <a:pt x="2725132" y="5378085"/>
                </a:cubicBezTo>
                <a:close/>
                <a:moveTo>
                  <a:pt x="2732751" y="5362272"/>
                </a:moveTo>
                <a:cubicBezTo>
                  <a:pt x="2733128" y="5365316"/>
                  <a:pt x="2732482" y="5367498"/>
                  <a:pt x="2731113" y="5369802"/>
                </a:cubicBezTo>
                <a:cubicBezTo>
                  <a:pt x="2729745" y="5372110"/>
                  <a:pt x="2727654" y="5374541"/>
                  <a:pt x="2725132" y="5378085"/>
                </a:cubicBezTo>
                <a:cubicBezTo>
                  <a:pt x="2724695" y="5372262"/>
                  <a:pt x="2727767" y="5366227"/>
                  <a:pt x="2732751" y="5362272"/>
                </a:cubicBezTo>
                <a:close/>
                <a:moveTo>
                  <a:pt x="2513275" y="5357789"/>
                </a:moveTo>
                <a:cubicBezTo>
                  <a:pt x="2513369" y="5357642"/>
                  <a:pt x="2513434" y="5358276"/>
                  <a:pt x="2513482" y="5360007"/>
                </a:cubicBezTo>
                <a:lnTo>
                  <a:pt x="2513500" y="5361760"/>
                </a:lnTo>
                <a:lnTo>
                  <a:pt x="2512245" y="5365431"/>
                </a:lnTo>
                <a:cubicBezTo>
                  <a:pt x="2512774" y="5361477"/>
                  <a:pt x="2513083" y="5358077"/>
                  <a:pt x="2513275" y="5357789"/>
                </a:cubicBezTo>
                <a:close/>
                <a:moveTo>
                  <a:pt x="2184372" y="5326266"/>
                </a:moveTo>
                <a:lnTo>
                  <a:pt x="2184133" y="5328081"/>
                </a:lnTo>
                <a:lnTo>
                  <a:pt x="2180557" y="5334376"/>
                </a:lnTo>
                <a:close/>
                <a:moveTo>
                  <a:pt x="2271412" y="5324736"/>
                </a:moveTo>
                <a:lnTo>
                  <a:pt x="2264235" y="5371289"/>
                </a:lnTo>
                <a:lnTo>
                  <a:pt x="2261484" y="5376401"/>
                </a:lnTo>
                <a:lnTo>
                  <a:pt x="2257717" y="5382263"/>
                </a:lnTo>
                <a:lnTo>
                  <a:pt x="2259447" y="5359599"/>
                </a:lnTo>
                <a:lnTo>
                  <a:pt x="2262194" y="5338010"/>
                </a:lnTo>
                <a:lnTo>
                  <a:pt x="2268801" y="5328964"/>
                </a:lnTo>
                <a:close/>
                <a:moveTo>
                  <a:pt x="2389344" y="5294439"/>
                </a:moveTo>
                <a:cubicBezTo>
                  <a:pt x="2390799" y="5300783"/>
                  <a:pt x="2390850" y="5305324"/>
                  <a:pt x="2390277" y="5308223"/>
                </a:cubicBezTo>
                <a:cubicBezTo>
                  <a:pt x="2389847" y="5310398"/>
                  <a:pt x="2389064" y="5311649"/>
                  <a:pt x="2388260" y="5312047"/>
                </a:cubicBezTo>
                <a:cubicBezTo>
                  <a:pt x="2385848" y="5313239"/>
                  <a:pt x="2383242" y="5306748"/>
                  <a:pt x="2389344" y="5294439"/>
                </a:cubicBezTo>
                <a:close/>
                <a:moveTo>
                  <a:pt x="2689500" y="5286532"/>
                </a:moveTo>
                <a:cubicBezTo>
                  <a:pt x="2689885" y="5287529"/>
                  <a:pt x="2689266" y="5289900"/>
                  <a:pt x="2688221" y="5291991"/>
                </a:cubicBezTo>
                <a:cubicBezTo>
                  <a:pt x="2687175" y="5294086"/>
                  <a:pt x="2685703" y="5295905"/>
                  <a:pt x="2684375" y="5295803"/>
                </a:cubicBezTo>
                <a:cubicBezTo>
                  <a:pt x="2684375" y="5295803"/>
                  <a:pt x="2683904" y="5289494"/>
                  <a:pt x="2687227" y="5286857"/>
                </a:cubicBezTo>
                <a:cubicBezTo>
                  <a:pt x="2688544" y="5285813"/>
                  <a:pt x="2689244" y="5285867"/>
                  <a:pt x="2689500" y="5286532"/>
                </a:cubicBezTo>
                <a:close/>
                <a:moveTo>
                  <a:pt x="2242055" y="5266050"/>
                </a:moveTo>
                <a:cubicBezTo>
                  <a:pt x="2242995" y="5266848"/>
                  <a:pt x="2243048" y="5267574"/>
                  <a:pt x="2242420" y="5268459"/>
                </a:cubicBezTo>
                <a:cubicBezTo>
                  <a:pt x="2241787" y="5269346"/>
                  <a:pt x="2240472" y="5270390"/>
                  <a:pt x="2238671" y="5271819"/>
                </a:cubicBezTo>
                <a:cubicBezTo>
                  <a:pt x="2234914" y="5268633"/>
                  <a:pt x="2240394" y="5267369"/>
                  <a:pt x="2242055" y="5266050"/>
                </a:cubicBezTo>
                <a:close/>
                <a:moveTo>
                  <a:pt x="2245440" y="5260282"/>
                </a:moveTo>
                <a:cubicBezTo>
                  <a:pt x="2246378" y="5261078"/>
                  <a:pt x="2246434" y="5261806"/>
                  <a:pt x="2245801" y="5262692"/>
                </a:cubicBezTo>
                <a:cubicBezTo>
                  <a:pt x="2245172" y="5263579"/>
                  <a:pt x="2243856" y="5264622"/>
                  <a:pt x="2242055" y="5266050"/>
                </a:cubicBezTo>
                <a:cubicBezTo>
                  <a:pt x="2238298" y="5262864"/>
                  <a:pt x="2243779" y="5261600"/>
                  <a:pt x="2245440" y="5260282"/>
                </a:cubicBezTo>
                <a:close/>
                <a:moveTo>
                  <a:pt x="2253060" y="5244469"/>
                </a:moveTo>
                <a:cubicBezTo>
                  <a:pt x="2253434" y="5247514"/>
                  <a:pt x="2252791" y="5249696"/>
                  <a:pt x="2251421" y="5252001"/>
                </a:cubicBezTo>
                <a:cubicBezTo>
                  <a:pt x="2250054" y="5254306"/>
                  <a:pt x="2247962" y="5256738"/>
                  <a:pt x="2245440" y="5260282"/>
                </a:cubicBezTo>
                <a:cubicBezTo>
                  <a:pt x="2245003" y="5254458"/>
                  <a:pt x="2248074" y="5248423"/>
                  <a:pt x="2253060" y="5244469"/>
                </a:cubicBezTo>
                <a:close/>
                <a:moveTo>
                  <a:pt x="2033583" y="5239985"/>
                </a:moveTo>
                <a:cubicBezTo>
                  <a:pt x="2033678" y="5239840"/>
                  <a:pt x="2033742" y="5240476"/>
                  <a:pt x="2033789" y="5242204"/>
                </a:cubicBezTo>
                <a:lnTo>
                  <a:pt x="2033808" y="5243955"/>
                </a:lnTo>
                <a:lnTo>
                  <a:pt x="2032553" y="5247627"/>
                </a:lnTo>
                <a:cubicBezTo>
                  <a:pt x="2033081" y="5243676"/>
                  <a:pt x="2033393" y="5240273"/>
                  <a:pt x="2033583" y="5239985"/>
                </a:cubicBezTo>
                <a:close/>
                <a:moveTo>
                  <a:pt x="1791719" y="5206933"/>
                </a:moveTo>
                <a:lnTo>
                  <a:pt x="1784544" y="5253488"/>
                </a:lnTo>
                <a:lnTo>
                  <a:pt x="1781792" y="5258599"/>
                </a:lnTo>
                <a:lnTo>
                  <a:pt x="1778025" y="5264459"/>
                </a:lnTo>
                <a:lnTo>
                  <a:pt x="1779753" y="5241797"/>
                </a:lnTo>
                <a:lnTo>
                  <a:pt x="1782501" y="5220210"/>
                </a:lnTo>
                <a:lnTo>
                  <a:pt x="1789109" y="5211161"/>
                </a:lnTo>
                <a:close/>
                <a:moveTo>
                  <a:pt x="2300775" y="5190644"/>
                </a:moveTo>
                <a:lnTo>
                  <a:pt x="2299218" y="5202504"/>
                </a:lnTo>
                <a:cubicBezTo>
                  <a:pt x="2293280" y="5220079"/>
                  <a:pt x="2288000" y="5238005"/>
                  <a:pt x="2283545" y="5256702"/>
                </a:cubicBezTo>
                <a:lnTo>
                  <a:pt x="2278634" y="5283665"/>
                </a:lnTo>
                <a:lnTo>
                  <a:pt x="2278188" y="5283126"/>
                </a:lnTo>
                <a:cubicBezTo>
                  <a:pt x="2276848" y="5284735"/>
                  <a:pt x="2274308" y="5288745"/>
                  <a:pt x="2269880" y="5296241"/>
                </a:cubicBezTo>
                <a:lnTo>
                  <a:pt x="2266882" y="5301186"/>
                </a:lnTo>
                <a:lnTo>
                  <a:pt x="2267972" y="5292622"/>
                </a:lnTo>
                <a:lnTo>
                  <a:pt x="2277163" y="5236934"/>
                </a:lnTo>
                <a:lnTo>
                  <a:pt x="2288337" y="5217508"/>
                </a:lnTo>
                <a:close/>
                <a:moveTo>
                  <a:pt x="2664548" y="5189073"/>
                </a:moveTo>
                <a:lnTo>
                  <a:pt x="2662720" y="5190101"/>
                </a:lnTo>
                <a:cubicBezTo>
                  <a:pt x="2662560" y="5190192"/>
                  <a:pt x="2663146" y="5189863"/>
                  <a:pt x="2664084" y="5189334"/>
                </a:cubicBezTo>
                <a:close/>
                <a:moveTo>
                  <a:pt x="1909651" y="5176637"/>
                </a:moveTo>
                <a:cubicBezTo>
                  <a:pt x="1911109" y="5182981"/>
                  <a:pt x="1911160" y="5187521"/>
                  <a:pt x="1910584" y="5190420"/>
                </a:cubicBezTo>
                <a:cubicBezTo>
                  <a:pt x="1910154" y="5192594"/>
                  <a:pt x="1909371" y="5193846"/>
                  <a:pt x="1908568" y="5194243"/>
                </a:cubicBezTo>
                <a:cubicBezTo>
                  <a:pt x="1906156" y="5195436"/>
                  <a:pt x="1903549" y="5188944"/>
                  <a:pt x="1909651" y="5176637"/>
                </a:cubicBezTo>
                <a:close/>
                <a:moveTo>
                  <a:pt x="2209808" y="5168730"/>
                </a:moveTo>
                <a:cubicBezTo>
                  <a:pt x="2210192" y="5169726"/>
                  <a:pt x="2209573" y="5172095"/>
                  <a:pt x="2208529" y="5174189"/>
                </a:cubicBezTo>
                <a:cubicBezTo>
                  <a:pt x="2207483" y="5176284"/>
                  <a:pt x="2206010" y="5178103"/>
                  <a:pt x="2204683" y="5177999"/>
                </a:cubicBezTo>
                <a:cubicBezTo>
                  <a:pt x="2204683" y="5177999"/>
                  <a:pt x="2204211" y="5171690"/>
                  <a:pt x="2207534" y="5169054"/>
                </a:cubicBezTo>
                <a:cubicBezTo>
                  <a:pt x="2208851" y="5168010"/>
                  <a:pt x="2209551" y="5168064"/>
                  <a:pt x="2209808" y="5168730"/>
                </a:cubicBezTo>
                <a:close/>
                <a:moveTo>
                  <a:pt x="3108140" y="5148607"/>
                </a:moveTo>
                <a:lnTo>
                  <a:pt x="3099875" y="5161311"/>
                </a:lnTo>
                <a:cubicBezTo>
                  <a:pt x="3095410" y="5156193"/>
                  <a:pt x="3103673" y="5143489"/>
                  <a:pt x="3108140" y="5148607"/>
                </a:cubicBezTo>
                <a:close/>
                <a:moveTo>
                  <a:pt x="2306877" y="5130228"/>
                </a:moveTo>
                <a:cubicBezTo>
                  <a:pt x="2306766" y="5129450"/>
                  <a:pt x="2306224" y="5129301"/>
                  <a:pt x="2304977" y="5130290"/>
                </a:cubicBezTo>
                <a:lnTo>
                  <a:pt x="2301755" y="5134129"/>
                </a:lnTo>
                <a:lnTo>
                  <a:pt x="2301182" y="5135292"/>
                </a:lnTo>
                <a:lnTo>
                  <a:pt x="2300385" y="5138559"/>
                </a:lnTo>
                <a:cubicBezTo>
                  <a:pt x="2300480" y="5140798"/>
                  <a:pt x="2301889" y="5141992"/>
                  <a:pt x="2303688" y="5140564"/>
                </a:cubicBezTo>
                <a:cubicBezTo>
                  <a:pt x="2303688" y="5140564"/>
                  <a:pt x="2307216" y="5132561"/>
                  <a:pt x="2306877" y="5130228"/>
                </a:cubicBezTo>
                <a:close/>
                <a:moveTo>
                  <a:pt x="2361044" y="5096005"/>
                </a:moveTo>
                <a:cubicBezTo>
                  <a:pt x="2360795" y="5095779"/>
                  <a:pt x="2360856" y="5095835"/>
                  <a:pt x="2361087" y="5096047"/>
                </a:cubicBezTo>
                <a:lnTo>
                  <a:pt x="2361371" y="5096304"/>
                </a:lnTo>
                <a:lnTo>
                  <a:pt x="2364016" y="5098711"/>
                </a:lnTo>
                <a:cubicBezTo>
                  <a:pt x="2364016" y="5098711"/>
                  <a:pt x="2363025" y="5097809"/>
                  <a:pt x="2362157" y="5097017"/>
                </a:cubicBezTo>
                <a:lnTo>
                  <a:pt x="2361371" y="5096304"/>
                </a:lnTo>
                <a:close/>
                <a:moveTo>
                  <a:pt x="2040516" y="5086373"/>
                </a:moveTo>
                <a:lnTo>
                  <a:pt x="2037738" y="5094834"/>
                </a:lnTo>
                <a:cubicBezTo>
                  <a:pt x="2036718" y="5098318"/>
                  <a:pt x="2035973" y="5101350"/>
                  <a:pt x="2035743" y="5103201"/>
                </a:cubicBezTo>
                <a:lnTo>
                  <a:pt x="2037088" y="5099660"/>
                </a:lnTo>
                <a:close/>
                <a:moveTo>
                  <a:pt x="2146640" y="5084019"/>
                </a:moveTo>
                <a:lnTo>
                  <a:pt x="2142753" y="5091707"/>
                </a:lnTo>
                <a:lnTo>
                  <a:pt x="2138601" y="5114070"/>
                </a:lnTo>
                <a:lnTo>
                  <a:pt x="2135216" y="5132659"/>
                </a:lnTo>
                <a:lnTo>
                  <a:pt x="2137118" y="5128785"/>
                </a:lnTo>
                <a:lnTo>
                  <a:pt x="2137738" y="5121635"/>
                </a:lnTo>
                <a:cubicBezTo>
                  <a:pt x="2138649" y="5115293"/>
                  <a:pt x="2140299" y="5108118"/>
                  <a:pt x="2142236" y="5100675"/>
                </a:cubicBezTo>
                <a:close/>
                <a:moveTo>
                  <a:pt x="1821082" y="5072843"/>
                </a:moveTo>
                <a:lnTo>
                  <a:pt x="1819526" y="5084703"/>
                </a:lnTo>
                <a:cubicBezTo>
                  <a:pt x="1813587" y="5102278"/>
                  <a:pt x="1808306" y="5120204"/>
                  <a:pt x="1803853" y="5138900"/>
                </a:cubicBezTo>
                <a:lnTo>
                  <a:pt x="1798943" y="5165862"/>
                </a:lnTo>
                <a:lnTo>
                  <a:pt x="1798496" y="5165324"/>
                </a:lnTo>
                <a:cubicBezTo>
                  <a:pt x="1797158" y="5166934"/>
                  <a:pt x="1794616" y="5170941"/>
                  <a:pt x="1790187" y="5178437"/>
                </a:cubicBezTo>
                <a:lnTo>
                  <a:pt x="1787190" y="5183381"/>
                </a:lnTo>
                <a:lnTo>
                  <a:pt x="1788282" y="5174818"/>
                </a:lnTo>
                <a:lnTo>
                  <a:pt x="1797471" y="5119133"/>
                </a:lnTo>
                <a:lnTo>
                  <a:pt x="1808645" y="5099706"/>
                </a:lnTo>
                <a:close/>
                <a:moveTo>
                  <a:pt x="2041148" y="5071383"/>
                </a:moveTo>
                <a:lnTo>
                  <a:pt x="2040582" y="5073664"/>
                </a:lnTo>
                <a:cubicBezTo>
                  <a:pt x="2039643" y="5072868"/>
                  <a:pt x="2039658" y="5072084"/>
                  <a:pt x="2040350" y="5071536"/>
                </a:cubicBezTo>
                <a:close/>
                <a:moveTo>
                  <a:pt x="2267238" y="5058667"/>
                </a:moveTo>
                <a:lnTo>
                  <a:pt x="2265334" y="5060330"/>
                </a:lnTo>
                <a:lnTo>
                  <a:pt x="2263694" y="5063614"/>
                </a:lnTo>
                <a:lnTo>
                  <a:pt x="2261677" y="5068936"/>
                </a:lnTo>
                <a:lnTo>
                  <a:pt x="2257807" y="5082648"/>
                </a:lnTo>
                <a:lnTo>
                  <a:pt x="2268306" y="5062526"/>
                </a:lnTo>
                <a:close/>
                <a:moveTo>
                  <a:pt x="2364416" y="5044457"/>
                </a:moveTo>
                <a:lnTo>
                  <a:pt x="2361423" y="5047314"/>
                </a:lnTo>
                <a:lnTo>
                  <a:pt x="2364417" y="5044459"/>
                </a:lnTo>
                <a:close/>
                <a:moveTo>
                  <a:pt x="2402067" y="5035993"/>
                </a:moveTo>
                <a:lnTo>
                  <a:pt x="2402669" y="5036314"/>
                </a:lnTo>
                <a:lnTo>
                  <a:pt x="2403673" y="5036847"/>
                </a:lnTo>
                <a:cubicBezTo>
                  <a:pt x="2404119" y="5037081"/>
                  <a:pt x="2404476" y="5037272"/>
                  <a:pt x="2404476" y="5037272"/>
                </a:cubicBezTo>
                <a:cubicBezTo>
                  <a:pt x="2401810" y="5041318"/>
                  <a:pt x="2400160" y="5045234"/>
                  <a:pt x="2399072" y="5049080"/>
                </a:cubicBezTo>
                <a:lnTo>
                  <a:pt x="2398466" y="5052515"/>
                </a:lnTo>
                <a:lnTo>
                  <a:pt x="2404524" y="5037447"/>
                </a:lnTo>
                <a:lnTo>
                  <a:pt x="2404476" y="5037272"/>
                </a:lnTo>
                <a:lnTo>
                  <a:pt x="2402669" y="5036314"/>
                </a:lnTo>
                <a:lnTo>
                  <a:pt x="2402333" y="5036135"/>
                </a:lnTo>
                <a:cubicBezTo>
                  <a:pt x="2401976" y="5035945"/>
                  <a:pt x="2401798" y="5035851"/>
                  <a:pt x="2402067" y="5035993"/>
                </a:cubicBezTo>
                <a:close/>
                <a:moveTo>
                  <a:pt x="2153356" y="5035374"/>
                </a:moveTo>
                <a:cubicBezTo>
                  <a:pt x="2147598" y="5034660"/>
                  <a:pt x="2148006" y="5058373"/>
                  <a:pt x="2148199" y="5064311"/>
                </a:cubicBezTo>
                <a:lnTo>
                  <a:pt x="2148239" y="5065354"/>
                </a:lnTo>
                <a:lnTo>
                  <a:pt x="2154425" y="5050929"/>
                </a:lnTo>
                <a:lnTo>
                  <a:pt x="2155020" y="5040672"/>
                </a:lnTo>
                <a:cubicBezTo>
                  <a:pt x="2154957" y="5037448"/>
                  <a:pt x="2154506" y="5035204"/>
                  <a:pt x="2153356" y="5035374"/>
                </a:cubicBezTo>
                <a:close/>
                <a:moveTo>
                  <a:pt x="2047441" y="5028662"/>
                </a:moveTo>
                <a:cubicBezTo>
                  <a:pt x="2045089" y="5029532"/>
                  <a:pt x="2043191" y="5033205"/>
                  <a:pt x="2041620" y="5038376"/>
                </a:cubicBezTo>
                <a:lnTo>
                  <a:pt x="2039264" y="5049838"/>
                </a:lnTo>
                <a:lnTo>
                  <a:pt x="2048498" y="5031346"/>
                </a:lnTo>
                <a:close/>
                <a:moveTo>
                  <a:pt x="2188866" y="5019653"/>
                </a:moveTo>
                <a:cubicBezTo>
                  <a:pt x="2188631" y="5019438"/>
                  <a:pt x="2188691" y="5019491"/>
                  <a:pt x="2188907" y="5019696"/>
                </a:cubicBezTo>
                <a:lnTo>
                  <a:pt x="2189872" y="5020596"/>
                </a:lnTo>
                <a:lnTo>
                  <a:pt x="2189871" y="5020595"/>
                </a:lnTo>
                <a:close/>
                <a:moveTo>
                  <a:pt x="2288287" y="5011890"/>
                </a:moveTo>
                <a:lnTo>
                  <a:pt x="2282145" y="5025196"/>
                </a:lnTo>
                <a:lnTo>
                  <a:pt x="2282341" y="5024860"/>
                </a:lnTo>
                <a:cubicBezTo>
                  <a:pt x="2284543" y="5020929"/>
                  <a:pt x="2286530" y="5017072"/>
                  <a:pt x="2287710" y="5013983"/>
                </a:cubicBezTo>
                <a:close/>
                <a:moveTo>
                  <a:pt x="2982897" y="5010631"/>
                </a:moveTo>
                <a:lnTo>
                  <a:pt x="2975583" y="5018878"/>
                </a:lnTo>
                <a:cubicBezTo>
                  <a:pt x="2970167" y="5018217"/>
                  <a:pt x="2978431" y="5005516"/>
                  <a:pt x="2982897" y="5010631"/>
                </a:cubicBezTo>
                <a:close/>
                <a:moveTo>
                  <a:pt x="1850104" y="5006272"/>
                </a:moveTo>
                <a:lnTo>
                  <a:pt x="1849319" y="5010528"/>
                </a:lnTo>
                <a:cubicBezTo>
                  <a:pt x="1846676" y="5024338"/>
                  <a:pt x="1843291" y="5037809"/>
                  <a:pt x="1835786" y="5049203"/>
                </a:cubicBezTo>
                <a:cubicBezTo>
                  <a:pt x="1835134" y="5050195"/>
                  <a:pt x="1834443" y="5048769"/>
                  <a:pt x="1833842" y="5046062"/>
                </a:cubicBezTo>
                <a:lnTo>
                  <a:pt x="1833605" y="5044213"/>
                </a:lnTo>
                <a:close/>
                <a:moveTo>
                  <a:pt x="1881352" y="4978201"/>
                </a:moveTo>
                <a:cubicBezTo>
                  <a:pt x="1881103" y="4977976"/>
                  <a:pt x="1881165" y="4978034"/>
                  <a:pt x="1881397" y="4978243"/>
                </a:cubicBezTo>
                <a:lnTo>
                  <a:pt x="1882324" y="4979091"/>
                </a:lnTo>
                <a:lnTo>
                  <a:pt x="1884324" y="4980907"/>
                </a:lnTo>
                <a:cubicBezTo>
                  <a:pt x="1884324" y="4980907"/>
                  <a:pt x="1883332" y="4980006"/>
                  <a:pt x="1882467" y="4979216"/>
                </a:cubicBezTo>
                <a:lnTo>
                  <a:pt x="1882324" y="4979091"/>
                </a:lnTo>
                <a:close/>
                <a:moveTo>
                  <a:pt x="1866157" y="4930553"/>
                </a:moveTo>
                <a:cubicBezTo>
                  <a:pt x="1864496" y="4931872"/>
                  <a:pt x="1866375" y="4933465"/>
                  <a:pt x="1864713" y="4934784"/>
                </a:cubicBezTo>
                <a:cubicBezTo>
                  <a:pt x="1864229" y="4938636"/>
                  <a:pt x="1865552" y="4938457"/>
                  <a:pt x="1866925" y="4936931"/>
                </a:cubicBezTo>
                <a:cubicBezTo>
                  <a:pt x="1867611" y="4936170"/>
                  <a:pt x="1868314" y="4935072"/>
                  <a:pt x="1868810" y="4933972"/>
                </a:cubicBezTo>
                <a:cubicBezTo>
                  <a:pt x="1869308" y="4932874"/>
                  <a:pt x="1869596" y="4931776"/>
                  <a:pt x="1869466" y="4931014"/>
                </a:cubicBezTo>
                <a:cubicBezTo>
                  <a:pt x="1869289" y="4929998"/>
                  <a:pt x="1868359" y="4929580"/>
                  <a:pt x="1866157" y="4930553"/>
                </a:cubicBezTo>
                <a:close/>
                <a:moveTo>
                  <a:pt x="1903895" y="4877996"/>
                </a:moveTo>
                <a:cubicBezTo>
                  <a:pt x="1903895" y="4877996"/>
                  <a:pt x="1908184" y="4884359"/>
                  <a:pt x="1907966" y="4881448"/>
                </a:cubicBezTo>
                <a:cubicBezTo>
                  <a:pt x="1908798" y="4880788"/>
                  <a:pt x="1908195" y="4879596"/>
                  <a:pt x="1907178" y="4878733"/>
                </a:cubicBezTo>
                <a:cubicBezTo>
                  <a:pt x="1906160" y="4877871"/>
                  <a:pt x="1904725" y="4877336"/>
                  <a:pt x="1903895" y="4877996"/>
                </a:cubicBezTo>
                <a:close/>
                <a:moveTo>
                  <a:pt x="1932058" y="4830151"/>
                </a:moveTo>
                <a:lnTo>
                  <a:pt x="1927073" y="4830832"/>
                </a:lnTo>
                <a:lnTo>
                  <a:pt x="1919902" y="4846279"/>
                </a:lnTo>
                <a:cubicBezTo>
                  <a:pt x="1917116" y="4851701"/>
                  <a:pt x="1915194" y="4856436"/>
                  <a:pt x="1915646" y="4862503"/>
                </a:cubicBezTo>
                <a:cubicBezTo>
                  <a:pt x="1920427" y="4853828"/>
                  <a:pt x="1925982" y="4843766"/>
                  <a:pt x="1931043" y="4832941"/>
                </a:cubicBezTo>
                <a:close/>
                <a:moveTo>
                  <a:pt x="1935555" y="4820538"/>
                </a:moveTo>
                <a:lnTo>
                  <a:pt x="1934195" y="4823394"/>
                </a:lnTo>
                <a:lnTo>
                  <a:pt x="1929994" y="4822732"/>
                </a:lnTo>
                <a:lnTo>
                  <a:pt x="1929346" y="4825934"/>
                </a:lnTo>
                <a:lnTo>
                  <a:pt x="1927609" y="4829677"/>
                </a:lnTo>
                <a:lnTo>
                  <a:pt x="1934195" y="4823394"/>
                </a:lnTo>
                <a:lnTo>
                  <a:pt x="1934424" y="4823646"/>
                </a:lnTo>
                <a:close/>
                <a:moveTo>
                  <a:pt x="1838597" y="4809868"/>
                </a:moveTo>
                <a:lnTo>
                  <a:pt x="1835718" y="4817469"/>
                </a:lnTo>
                <a:lnTo>
                  <a:pt x="1835398" y="4818907"/>
                </a:lnTo>
                <a:lnTo>
                  <a:pt x="1838568" y="4810766"/>
                </a:lnTo>
                <a:close/>
                <a:moveTo>
                  <a:pt x="4013560" y="4806668"/>
                </a:moveTo>
                <a:lnTo>
                  <a:pt x="4044797" y="4841301"/>
                </a:lnTo>
                <a:lnTo>
                  <a:pt x="4047201" y="4846192"/>
                </a:lnTo>
                <a:lnTo>
                  <a:pt x="4049637" y="4852139"/>
                </a:lnTo>
                <a:lnTo>
                  <a:pt x="4033511" y="4836258"/>
                </a:lnTo>
                <a:lnTo>
                  <a:pt x="4018724" y="4820520"/>
                </a:lnTo>
                <a:lnTo>
                  <a:pt x="4015374" y="4810899"/>
                </a:lnTo>
                <a:close/>
                <a:moveTo>
                  <a:pt x="1928372" y="4786292"/>
                </a:moveTo>
                <a:lnTo>
                  <a:pt x="1927901" y="4786728"/>
                </a:lnTo>
                <a:lnTo>
                  <a:pt x="1926844" y="4791426"/>
                </a:lnTo>
                <a:cubicBezTo>
                  <a:pt x="1926731" y="4793829"/>
                  <a:pt x="1926826" y="4796067"/>
                  <a:pt x="1926826" y="4796067"/>
                </a:cubicBezTo>
                <a:cubicBezTo>
                  <a:pt x="1925618" y="4803452"/>
                  <a:pt x="1925642" y="4806258"/>
                  <a:pt x="1926223" y="4806375"/>
                </a:cubicBezTo>
                <a:cubicBezTo>
                  <a:pt x="1926660" y="4806461"/>
                  <a:pt x="1927410" y="4805037"/>
                  <a:pt x="1928184" y="4802896"/>
                </a:cubicBezTo>
                <a:cubicBezTo>
                  <a:pt x="1929346" y="4799684"/>
                  <a:pt x="1930566" y="4794861"/>
                  <a:pt x="1930876" y="4791112"/>
                </a:cubicBezTo>
                <a:close/>
                <a:moveTo>
                  <a:pt x="4052355" y="4721351"/>
                </a:moveTo>
                <a:cubicBezTo>
                  <a:pt x="4057882" y="4724720"/>
                  <a:pt x="4061320" y="4727681"/>
                  <a:pt x="4063199" y="4729909"/>
                </a:cubicBezTo>
                <a:cubicBezTo>
                  <a:pt x="4064607" y="4731578"/>
                  <a:pt x="4065139" y="4732837"/>
                  <a:pt x="4065018" y="4733544"/>
                </a:cubicBezTo>
                <a:cubicBezTo>
                  <a:pt x="4064656" y="4735667"/>
                  <a:pt x="4058418" y="4732837"/>
                  <a:pt x="4052355" y="4721351"/>
                </a:cubicBezTo>
                <a:close/>
                <a:moveTo>
                  <a:pt x="3928129" y="4702096"/>
                </a:moveTo>
                <a:lnTo>
                  <a:pt x="3936228" y="4710768"/>
                </a:lnTo>
                <a:cubicBezTo>
                  <a:pt x="3946335" y="4725633"/>
                  <a:pt x="3957049" y="4740365"/>
                  <a:pt x="3968772" y="4755144"/>
                </a:cubicBezTo>
                <a:lnTo>
                  <a:pt x="3986469" y="4775619"/>
                </a:lnTo>
                <a:lnTo>
                  <a:pt x="3985831" y="4775513"/>
                </a:lnTo>
                <a:cubicBezTo>
                  <a:pt x="3986342" y="4777315"/>
                  <a:pt x="3988026" y="4781363"/>
                  <a:pt x="3991348" y="4788753"/>
                </a:cubicBezTo>
                <a:lnTo>
                  <a:pt x="3993498" y="4793670"/>
                </a:lnTo>
                <a:lnTo>
                  <a:pt x="3987633" y="4787426"/>
                </a:lnTo>
                <a:lnTo>
                  <a:pt x="3950587" y="4745665"/>
                </a:lnTo>
                <a:lnTo>
                  <a:pt x="3941822" y="4726678"/>
                </a:lnTo>
                <a:close/>
                <a:moveTo>
                  <a:pt x="4164647" y="4694370"/>
                </a:moveTo>
                <a:cubicBezTo>
                  <a:pt x="4164588" y="4694222"/>
                  <a:pt x="4165099" y="4694605"/>
                  <a:pt x="4166422" y="4695717"/>
                </a:cubicBezTo>
                <a:lnTo>
                  <a:pt x="4167748" y="4696860"/>
                </a:lnTo>
                <a:lnTo>
                  <a:pt x="4169852" y="4699973"/>
                </a:lnTo>
                <a:cubicBezTo>
                  <a:pt x="4167158" y="4697078"/>
                  <a:pt x="4164764" y="4694665"/>
                  <a:pt x="4164647" y="4694370"/>
                </a:cubicBezTo>
                <a:close/>
                <a:moveTo>
                  <a:pt x="4308191" y="4667604"/>
                </a:moveTo>
                <a:lnTo>
                  <a:pt x="4309430" y="4668931"/>
                </a:lnTo>
                <a:lnTo>
                  <a:pt x="4312294" y="4675059"/>
                </a:lnTo>
                <a:close/>
                <a:moveTo>
                  <a:pt x="3893255" y="4642174"/>
                </a:moveTo>
                <a:lnTo>
                  <a:pt x="3896044" y="4645411"/>
                </a:lnTo>
                <a:cubicBezTo>
                  <a:pt x="3905041" y="4655971"/>
                  <a:pt x="3913397" y="4666717"/>
                  <a:pt x="3918041" y="4678380"/>
                </a:cubicBezTo>
                <a:cubicBezTo>
                  <a:pt x="3918446" y="4679394"/>
                  <a:pt x="3917013" y="4678838"/>
                  <a:pt x="3914666" y="4677389"/>
                </a:cubicBezTo>
                <a:lnTo>
                  <a:pt x="3913153" y="4676302"/>
                </a:lnTo>
                <a:close/>
                <a:moveTo>
                  <a:pt x="4352476" y="4618351"/>
                </a:moveTo>
                <a:lnTo>
                  <a:pt x="4383710" y="4652983"/>
                </a:lnTo>
                <a:lnTo>
                  <a:pt x="4386115" y="4657874"/>
                </a:lnTo>
                <a:lnTo>
                  <a:pt x="4388553" y="4663822"/>
                </a:lnTo>
                <a:lnTo>
                  <a:pt x="4372427" y="4647940"/>
                </a:lnTo>
                <a:lnTo>
                  <a:pt x="4357639" y="4632201"/>
                </a:lnTo>
                <a:lnTo>
                  <a:pt x="4354289" y="4622582"/>
                </a:lnTo>
                <a:close/>
                <a:moveTo>
                  <a:pt x="3888474" y="4606369"/>
                </a:moveTo>
                <a:cubicBezTo>
                  <a:pt x="3888174" y="4606359"/>
                  <a:pt x="3888250" y="4606362"/>
                  <a:pt x="3888529" y="4606372"/>
                </a:cubicBezTo>
                <a:lnTo>
                  <a:pt x="3889650" y="4606416"/>
                </a:lnTo>
                <a:lnTo>
                  <a:pt x="3892058" y="4606503"/>
                </a:lnTo>
                <a:cubicBezTo>
                  <a:pt x="3892058" y="4606503"/>
                  <a:pt x="3890864" y="4606460"/>
                  <a:pt x="3889819" y="4606420"/>
                </a:cubicBezTo>
                <a:lnTo>
                  <a:pt x="3889650" y="4606416"/>
                </a:lnTo>
                <a:close/>
                <a:moveTo>
                  <a:pt x="4293054" y="4595979"/>
                </a:moveTo>
                <a:cubicBezTo>
                  <a:pt x="4294144" y="4595984"/>
                  <a:pt x="4294717" y="4596432"/>
                  <a:pt x="4295055" y="4597363"/>
                </a:cubicBezTo>
                <a:cubicBezTo>
                  <a:pt x="4295390" y="4598298"/>
                  <a:pt x="4295489" y="4599715"/>
                  <a:pt x="4295622" y="4601654"/>
                </a:cubicBezTo>
                <a:cubicBezTo>
                  <a:pt x="4291267" y="4601638"/>
                  <a:pt x="4293178" y="4597769"/>
                  <a:pt x="4293054" y="4595979"/>
                </a:cubicBezTo>
                <a:close/>
                <a:moveTo>
                  <a:pt x="4290487" y="4590305"/>
                </a:moveTo>
                <a:cubicBezTo>
                  <a:pt x="4291574" y="4590309"/>
                  <a:pt x="4292150" y="4590758"/>
                  <a:pt x="4292486" y="4591692"/>
                </a:cubicBezTo>
                <a:cubicBezTo>
                  <a:pt x="4292823" y="4592624"/>
                  <a:pt x="4292921" y="4594041"/>
                  <a:pt x="4293054" y="4595979"/>
                </a:cubicBezTo>
                <a:cubicBezTo>
                  <a:pt x="4288699" y="4595965"/>
                  <a:pt x="4290610" y="4592094"/>
                  <a:pt x="4290487" y="4590305"/>
                </a:cubicBezTo>
                <a:close/>
                <a:moveTo>
                  <a:pt x="4052839" y="4589376"/>
                </a:moveTo>
                <a:lnTo>
                  <a:pt x="4057746" y="4596487"/>
                </a:lnTo>
                <a:cubicBezTo>
                  <a:pt x="4059832" y="4599347"/>
                  <a:pt x="4061722" y="4601756"/>
                  <a:pt x="4062992" y="4603102"/>
                </a:cubicBezTo>
                <a:lnTo>
                  <a:pt x="4061034" y="4600025"/>
                </a:lnTo>
                <a:close/>
                <a:moveTo>
                  <a:pt x="3846812" y="4581886"/>
                </a:moveTo>
                <a:cubicBezTo>
                  <a:pt x="3845956" y="4581314"/>
                  <a:pt x="3845156" y="4581555"/>
                  <a:pt x="3844738" y="4583416"/>
                </a:cubicBezTo>
                <a:cubicBezTo>
                  <a:pt x="3844862" y="4585205"/>
                  <a:pt x="3847040" y="4585213"/>
                  <a:pt x="3847164" y="4587003"/>
                </a:cubicBezTo>
                <a:cubicBezTo>
                  <a:pt x="3849806" y="4589807"/>
                  <a:pt x="3850362" y="4588956"/>
                  <a:pt x="3849932" y="4587190"/>
                </a:cubicBezTo>
                <a:cubicBezTo>
                  <a:pt x="3849718" y="4586308"/>
                  <a:pt x="3849260" y="4585196"/>
                  <a:pt x="3848693" y="4584196"/>
                </a:cubicBezTo>
                <a:cubicBezTo>
                  <a:pt x="3848128" y="4583198"/>
                  <a:pt x="3847453" y="4582315"/>
                  <a:pt x="3846812" y="4581886"/>
                </a:cubicBezTo>
                <a:close/>
                <a:moveTo>
                  <a:pt x="4041906" y="4579155"/>
                </a:moveTo>
                <a:lnTo>
                  <a:pt x="4043323" y="4580971"/>
                </a:lnTo>
                <a:cubicBezTo>
                  <a:pt x="4042235" y="4580967"/>
                  <a:pt x="4041654" y="4580443"/>
                  <a:pt x="4041603" y="4579698"/>
                </a:cubicBezTo>
                <a:close/>
                <a:moveTo>
                  <a:pt x="4282582" y="4575669"/>
                </a:moveTo>
                <a:cubicBezTo>
                  <a:pt x="4285064" y="4577466"/>
                  <a:pt x="4286369" y="4579259"/>
                  <a:pt x="4287386" y="4581537"/>
                </a:cubicBezTo>
                <a:cubicBezTo>
                  <a:pt x="4288405" y="4583813"/>
                  <a:pt x="4289140" y="4586573"/>
                  <a:pt x="4290487" y="4590305"/>
                </a:cubicBezTo>
                <a:cubicBezTo>
                  <a:pt x="4285883" y="4586712"/>
                  <a:pt x="4282950" y="4581036"/>
                  <a:pt x="4282582" y="4575669"/>
                </a:cubicBezTo>
                <a:close/>
                <a:moveTo>
                  <a:pt x="4203093" y="4549770"/>
                </a:moveTo>
                <a:cubicBezTo>
                  <a:pt x="4204041" y="4550212"/>
                  <a:pt x="4205499" y="4552116"/>
                  <a:pt x="4206527" y="4554074"/>
                </a:cubicBezTo>
                <a:cubicBezTo>
                  <a:pt x="4207556" y="4556033"/>
                  <a:pt x="4208153" y="4558047"/>
                  <a:pt x="4207382" y="4558714"/>
                </a:cubicBezTo>
                <a:cubicBezTo>
                  <a:pt x="4207382" y="4558714"/>
                  <a:pt x="4202395" y="4554822"/>
                  <a:pt x="4202149" y="4551244"/>
                </a:cubicBezTo>
                <a:cubicBezTo>
                  <a:pt x="4202052" y="4549826"/>
                  <a:pt x="4202459" y="4549474"/>
                  <a:pt x="4203093" y="4549770"/>
                </a:cubicBezTo>
                <a:close/>
                <a:moveTo>
                  <a:pt x="4013089" y="4547535"/>
                </a:moveTo>
                <a:cubicBezTo>
                  <a:pt x="4012515" y="4549412"/>
                  <a:pt x="4014284" y="4552882"/>
                  <a:pt x="4017349" y="4557159"/>
                </a:cubicBezTo>
                <a:lnTo>
                  <a:pt x="4024732" y="4566012"/>
                </a:lnTo>
                <a:lnTo>
                  <a:pt x="4015657" y="4548716"/>
                </a:lnTo>
                <a:close/>
                <a:moveTo>
                  <a:pt x="4391269" y="4533033"/>
                </a:moveTo>
                <a:cubicBezTo>
                  <a:pt x="4396797" y="4536404"/>
                  <a:pt x="4400235" y="4539366"/>
                  <a:pt x="4402114" y="4541592"/>
                </a:cubicBezTo>
                <a:cubicBezTo>
                  <a:pt x="4403524" y="4543262"/>
                  <a:pt x="4404056" y="4544520"/>
                  <a:pt x="4403934" y="4545228"/>
                </a:cubicBezTo>
                <a:cubicBezTo>
                  <a:pt x="4403571" y="4547349"/>
                  <a:pt x="4397334" y="4544520"/>
                  <a:pt x="4391269" y="4533033"/>
                </a:cubicBezTo>
                <a:close/>
                <a:moveTo>
                  <a:pt x="4106466" y="4529003"/>
                </a:moveTo>
                <a:lnTo>
                  <a:pt x="4110214" y="4536219"/>
                </a:lnTo>
                <a:lnTo>
                  <a:pt x="4124851" y="4553246"/>
                </a:lnTo>
                <a:lnTo>
                  <a:pt x="4137052" y="4567363"/>
                </a:lnTo>
                <a:lnTo>
                  <a:pt x="4135134" y="4563758"/>
                </a:lnTo>
                <a:lnTo>
                  <a:pt x="4130084" y="4558706"/>
                </a:lnTo>
                <a:cubicBezTo>
                  <a:pt x="4125795" y="4554025"/>
                  <a:pt x="4121264" y="4548386"/>
                  <a:pt x="4116682" y="4542411"/>
                </a:cubicBezTo>
                <a:close/>
                <a:moveTo>
                  <a:pt x="3827212" y="4526556"/>
                </a:moveTo>
                <a:cubicBezTo>
                  <a:pt x="3826033" y="4526552"/>
                  <a:pt x="3824883" y="4526995"/>
                  <a:pt x="3824945" y="4527890"/>
                </a:cubicBezTo>
                <a:cubicBezTo>
                  <a:pt x="3824945" y="4527890"/>
                  <a:pt x="3831965" y="4529703"/>
                  <a:pt x="3829664" y="4527906"/>
                </a:cubicBezTo>
                <a:cubicBezTo>
                  <a:pt x="3829603" y="4527011"/>
                  <a:pt x="3828392" y="4526560"/>
                  <a:pt x="3827212" y="4526556"/>
                </a:cubicBezTo>
                <a:close/>
                <a:moveTo>
                  <a:pt x="3739668" y="4519223"/>
                </a:moveTo>
                <a:lnTo>
                  <a:pt x="3743876" y="4525824"/>
                </a:lnTo>
                <a:lnTo>
                  <a:pt x="3744790" y="4526948"/>
                </a:lnTo>
                <a:lnTo>
                  <a:pt x="3740327" y="4519831"/>
                </a:lnTo>
                <a:close/>
                <a:moveTo>
                  <a:pt x="4267043" y="4513777"/>
                </a:moveTo>
                <a:lnTo>
                  <a:pt x="4275143" y="4522450"/>
                </a:lnTo>
                <a:cubicBezTo>
                  <a:pt x="4285249" y="4537315"/>
                  <a:pt x="4295963" y="4552045"/>
                  <a:pt x="4307687" y="4566827"/>
                </a:cubicBezTo>
                <a:lnTo>
                  <a:pt x="4325384" y="4587304"/>
                </a:lnTo>
                <a:lnTo>
                  <a:pt x="4324746" y="4587195"/>
                </a:lnTo>
                <a:cubicBezTo>
                  <a:pt x="4325256" y="4588997"/>
                  <a:pt x="4326942" y="4593046"/>
                  <a:pt x="4330264" y="4600436"/>
                </a:cubicBezTo>
                <a:lnTo>
                  <a:pt x="4332415" y="4605354"/>
                </a:lnTo>
                <a:lnTo>
                  <a:pt x="4326549" y="4599110"/>
                </a:lnTo>
                <a:lnTo>
                  <a:pt x="4289501" y="4557347"/>
                </a:lnTo>
                <a:lnTo>
                  <a:pt x="4280737" y="4538362"/>
                </a:lnTo>
                <a:close/>
                <a:moveTo>
                  <a:pt x="4503563" y="4506054"/>
                </a:moveTo>
                <a:cubicBezTo>
                  <a:pt x="4503503" y="4505905"/>
                  <a:pt x="4504012" y="4506287"/>
                  <a:pt x="4505338" y="4507399"/>
                </a:cubicBezTo>
                <a:lnTo>
                  <a:pt x="4506664" y="4508544"/>
                </a:lnTo>
                <a:lnTo>
                  <a:pt x="4508768" y="4511657"/>
                </a:lnTo>
                <a:cubicBezTo>
                  <a:pt x="4506074" y="4508760"/>
                  <a:pt x="4503680" y="4506350"/>
                  <a:pt x="4503563" y="4506054"/>
                </a:cubicBezTo>
                <a:close/>
                <a:moveTo>
                  <a:pt x="4073419" y="4493248"/>
                </a:moveTo>
                <a:cubicBezTo>
                  <a:pt x="4069877" y="4495970"/>
                  <a:pt x="4087908" y="4511357"/>
                  <a:pt x="4092471" y="4515161"/>
                </a:cubicBezTo>
                <a:lnTo>
                  <a:pt x="4093276" y="4515826"/>
                </a:lnTo>
                <a:lnTo>
                  <a:pt x="4085665" y="4502898"/>
                </a:lnTo>
                <a:lnTo>
                  <a:pt x="4078268" y="4495814"/>
                </a:lnTo>
                <a:cubicBezTo>
                  <a:pt x="4075813" y="4493726"/>
                  <a:pt x="4073892" y="4492498"/>
                  <a:pt x="4073419" y="4493248"/>
                </a:cubicBezTo>
                <a:close/>
                <a:moveTo>
                  <a:pt x="3803695" y="4480774"/>
                </a:moveTo>
                <a:lnTo>
                  <a:pt x="3801604" y="4483986"/>
                </a:lnTo>
                <a:lnTo>
                  <a:pt x="3809468" y="4498133"/>
                </a:lnTo>
                <a:cubicBezTo>
                  <a:pt x="3812088" y="4503247"/>
                  <a:pt x="3814643" y="4507431"/>
                  <a:pt x="3819437" y="4511175"/>
                </a:cubicBezTo>
                <a:cubicBezTo>
                  <a:pt x="3815414" y="4502813"/>
                  <a:pt x="3810753" y="4493107"/>
                  <a:pt x="3805261" y="4483173"/>
                </a:cubicBezTo>
                <a:close/>
                <a:moveTo>
                  <a:pt x="4647107" y="4479287"/>
                </a:moveTo>
                <a:lnTo>
                  <a:pt x="4648347" y="4480614"/>
                </a:lnTo>
                <a:lnTo>
                  <a:pt x="4651210" y="4486741"/>
                </a:lnTo>
                <a:close/>
                <a:moveTo>
                  <a:pt x="3798296" y="4472506"/>
                </a:moveTo>
                <a:lnTo>
                  <a:pt x="3799733" y="4475141"/>
                </a:lnTo>
                <a:lnTo>
                  <a:pt x="3797042" y="4477033"/>
                </a:lnTo>
                <a:lnTo>
                  <a:pt x="3799110" y="4479500"/>
                </a:lnTo>
                <a:lnTo>
                  <a:pt x="3801016" y="4482929"/>
                </a:lnTo>
                <a:lnTo>
                  <a:pt x="3799733" y="4475141"/>
                </a:lnTo>
                <a:lnTo>
                  <a:pt x="3800041" y="4475179"/>
                </a:lnTo>
                <a:close/>
                <a:moveTo>
                  <a:pt x="4224831" y="4470612"/>
                </a:moveTo>
                <a:cubicBezTo>
                  <a:pt x="4224189" y="4470161"/>
                  <a:pt x="4223793" y="4470364"/>
                  <a:pt x="4223886" y="4471707"/>
                </a:cubicBezTo>
                <a:lnTo>
                  <a:pt x="4225088" y="4476020"/>
                </a:lnTo>
                <a:lnTo>
                  <a:pt x="4225664" y="4477103"/>
                </a:lnTo>
                <a:lnTo>
                  <a:pt x="4227702" y="4479696"/>
                </a:lnTo>
                <a:cubicBezTo>
                  <a:pt x="4229434" y="4481118"/>
                  <a:pt x="4231067" y="4481124"/>
                  <a:pt x="4230933" y="4479186"/>
                </a:cubicBezTo>
                <a:cubicBezTo>
                  <a:pt x="4230933" y="4479186"/>
                  <a:pt x="4226761" y="4471961"/>
                  <a:pt x="4224831" y="4470612"/>
                </a:cubicBezTo>
                <a:close/>
                <a:moveTo>
                  <a:pt x="4080142" y="4463212"/>
                </a:moveTo>
                <a:cubicBezTo>
                  <a:pt x="4079858" y="4463202"/>
                  <a:pt x="4079929" y="4463203"/>
                  <a:pt x="4080196" y="4463218"/>
                </a:cubicBezTo>
                <a:lnTo>
                  <a:pt x="4081375" y="4463276"/>
                </a:lnTo>
                <a:lnTo>
                  <a:pt x="4081375" y="4463275"/>
                </a:lnTo>
                <a:close/>
                <a:moveTo>
                  <a:pt x="3768814" y="4453937"/>
                </a:moveTo>
                <a:lnTo>
                  <a:pt x="3768896" y="4454485"/>
                </a:lnTo>
                <a:lnTo>
                  <a:pt x="3771874" y="4458165"/>
                </a:lnTo>
                <a:cubicBezTo>
                  <a:pt x="3773620" y="4459810"/>
                  <a:pt x="3775352" y="4461231"/>
                  <a:pt x="3775352" y="4461231"/>
                </a:cubicBezTo>
                <a:cubicBezTo>
                  <a:pt x="3780271" y="4466764"/>
                  <a:pt x="3782391" y="4468598"/>
                  <a:pt x="3782783" y="4468352"/>
                </a:cubicBezTo>
                <a:cubicBezTo>
                  <a:pt x="3783076" y="4468167"/>
                  <a:pt x="3782397" y="4466814"/>
                  <a:pt x="3781192" y="4464975"/>
                </a:cubicBezTo>
                <a:cubicBezTo>
                  <a:pt x="3779385" y="4462215"/>
                  <a:pt x="3776397" y="4458363"/>
                  <a:pt x="3773743" y="4455723"/>
                </a:cubicBezTo>
                <a:close/>
                <a:moveTo>
                  <a:pt x="4150367" y="4445461"/>
                </a:moveTo>
                <a:lnTo>
                  <a:pt x="4150623" y="4447612"/>
                </a:lnTo>
                <a:lnTo>
                  <a:pt x="4152235" y="4450684"/>
                </a:lnTo>
                <a:lnTo>
                  <a:pt x="4155181" y="4455306"/>
                </a:lnTo>
                <a:lnTo>
                  <a:pt x="4163464" y="4466481"/>
                </a:lnTo>
                <a:lnTo>
                  <a:pt x="4153824" y="4447411"/>
                </a:lnTo>
                <a:close/>
                <a:moveTo>
                  <a:pt x="4227390" y="4418054"/>
                </a:moveTo>
                <a:cubicBezTo>
                  <a:pt x="4227091" y="4418042"/>
                  <a:pt x="4227164" y="4418045"/>
                  <a:pt x="4227444" y="4418057"/>
                </a:cubicBezTo>
                <a:lnTo>
                  <a:pt x="4227785" y="4418068"/>
                </a:lnTo>
                <a:lnTo>
                  <a:pt x="4230975" y="4418187"/>
                </a:lnTo>
                <a:cubicBezTo>
                  <a:pt x="4230975" y="4418187"/>
                  <a:pt x="4229780" y="4418143"/>
                  <a:pt x="4228732" y="4418102"/>
                </a:cubicBezTo>
                <a:lnTo>
                  <a:pt x="4227785" y="4418068"/>
                </a:lnTo>
                <a:close/>
                <a:moveTo>
                  <a:pt x="4631969" y="4407662"/>
                </a:moveTo>
                <a:cubicBezTo>
                  <a:pt x="4633059" y="4407665"/>
                  <a:pt x="4633633" y="4408115"/>
                  <a:pt x="4633971" y="4409047"/>
                </a:cubicBezTo>
                <a:cubicBezTo>
                  <a:pt x="4634306" y="4409981"/>
                  <a:pt x="4634403" y="4411396"/>
                  <a:pt x="4634537" y="4413336"/>
                </a:cubicBezTo>
                <a:cubicBezTo>
                  <a:pt x="4630183" y="4413322"/>
                  <a:pt x="4632094" y="4409451"/>
                  <a:pt x="4631969" y="4407662"/>
                </a:cubicBezTo>
                <a:close/>
                <a:moveTo>
                  <a:pt x="4126206" y="4402993"/>
                </a:moveTo>
                <a:lnTo>
                  <a:pt x="4132998" y="4415160"/>
                </a:lnTo>
                <a:lnTo>
                  <a:pt x="4132848" y="4414830"/>
                </a:lnTo>
                <a:cubicBezTo>
                  <a:pt x="4131043" y="4411020"/>
                  <a:pt x="4129183" y="4407380"/>
                  <a:pt x="4127477" y="4404690"/>
                </a:cubicBezTo>
                <a:close/>
                <a:moveTo>
                  <a:pt x="4629402" y="4401988"/>
                </a:moveTo>
                <a:cubicBezTo>
                  <a:pt x="4630491" y="4401991"/>
                  <a:pt x="4631066" y="4402442"/>
                  <a:pt x="4631401" y="4403375"/>
                </a:cubicBezTo>
                <a:cubicBezTo>
                  <a:pt x="4631737" y="4404307"/>
                  <a:pt x="4631835" y="4405724"/>
                  <a:pt x="4631969" y="4407662"/>
                </a:cubicBezTo>
                <a:cubicBezTo>
                  <a:pt x="4627615" y="4407648"/>
                  <a:pt x="4629526" y="4403779"/>
                  <a:pt x="4629402" y="4401988"/>
                </a:cubicBezTo>
                <a:close/>
                <a:moveTo>
                  <a:pt x="4621497" y="4387352"/>
                </a:moveTo>
                <a:cubicBezTo>
                  <a:pt x="4623981" y="4389148"/>
                  <a:pt x="4625283" y="4390943"/>
                  <a:pt x="4626300" y="4393219"/>
                </a:cubicBezTo>
                <a:cubicBezTo>
                  <a:pt x="4627321" y="4395497"/>
                  <a:pt x="4628055" y="4398257"/>
                  <a:pt x="4629402" y="4401988"/>
                </a:cubicBezTo>
                <a:cubicBezTo>
                  <a:pt x="4624798" y="4398395"/>
                  <a:pt x="4621867" y="4392719"/>
                  <a:pt x="4621497" y="4387352"/>
                </a:cubicBezTo>
                <a:close/>
                <a:moveTo>
                  <a:pt x="4190417" y="4382240"/>
                </a:moveTo>
                <a:lnTo>
                  <a:pt x="4191001" y="4385781"/>
                </a:lnTo>
                <a:lnTo>
                  <a:pt x="4190418" y="4382242"/>
                </a:lnTo>
                <a:close/>
                <a:moveTo>
                  <a:pt x="4542008" y="4361452"/>
                </a:moveTo>
                <a:cubicBezTo>
                  <a:pt x="4542958" y="4361895"/>
                  <a:pt x="4544416" y="4363799"/>
                  <a:pt x="4545442" y="4365756"/>
                </a:cubicBezTo>
                <a:cubicBezTo>
                  <a:pt x="4546471" y="4367715"/>
                  <a:pt x="4547069" y="4369729"/>
                  <a:pt x="4546299" y="4370397"/>
                </a:cubicBezTo>
                <a:cubicBezTo>
                  <a:pt x="4546299" y="4370397"/>
                  <a:pt x="4541312" y="4366505"/>
                  <a:pt x="4541065" y="4362926"/>
                </a:cubicBezTo>
                <a:cubicBezTo>
                  <a:pt x="4540968" y="4361509"/>
                  <a:pt x="4541375" y="4361157"/>
                  <a:pt x="4542008" y="4361452"/>
                </a:cubicBezTo>
                <a:close/>
                <a:moveTo>
                  <a:pt x="4205929" y="4355304"/>
                </a:moveTo>
                <a:lnTo>
                  <a:pt x="4204265" y="4355675"/>
                </a:lnTo>
                <a:lnTo>
                  <a:pt x="4203710" y="4355797"/>
                </a:lnTo>
                <a:cubicBezTo>
                  <a:pt x="4203463" y="4355853"/>
                  <a:pt x="4203627" y="4355816"/>
                  <a:pt x="4203955" y="4355743"/>
                </a:cubicBezTo>
                <a:lnTo>
                  <a:pt x="4204265" y="4355675"/>
                </a:lnTo>
                <a:lnTo>
                  <a:pt x="4205190" y="4355469"/>
                </a:lnTo>
                <a:cubicBezTo>
                  <a:pt x="4205599" y="4355376"/>
                  <a:pt x="4205929" y="4355304"/>
                  <a:pt x="4205929" y="4355304"/>
                </a:cubicBezTo>
                <a:cubicBezTo>
                  <a:pt x="4207577" y="4359446"/>
                  <a:pt x="4209658" y="4362939"/>
                  <a:pt x="4211980" y="4366075"/>
                </a:cubicBezTo>
                <a:lnTo>
                  <a:pt x="4214245" y="4368673"/>
                </a:lnTo>
                <a:lnTo>
                  <a:pt x="4206085" y="4355392"/>
                </a:lnTo>
                <a:close/>
                <a:moveTo>
                  <a:pt x="4455750" y="4311107"/>
                </a:moveTo>
                <a:lnTo>
                  <a:pt x="4455705" y="4311537"/>
                </a:lnTo>
                <a:cubicBezTo>
                  <a:pt x="4455612" y="4312404"/>
                  <a:pt x="4455553" y="4312947"/>
                  <a:pt x="4455569" y="4312798"/>
                </a:cubicBezTo>
                <a:close/>
                <a:moveTo>
                  <a:pt x="3101231" y="4212215"/>
                </a:moveTo>
                <a:lnTo>
                  <a:pt x="3097268" y="4219281"/>
                </a:lnTo>
                <a:lnTo>
                  <a:pt x="3077915" y="4308808"/>
                </a:lnTo>
                <a:lnTo>
                  <a:pt x="3073375" y="4330042"/>
                </a:lnTo>
                <a:lnTo>
                  <a:pt x="3068770" y="4357162"/>
                </a:lnTo>
                <a:cubicBezTo>
                  <a:pt x="3065821" y="4375061"/>
                  <a:pt x="3063441" y="4389484"/>
                  <a:pt x="3061980" y="4396352"/>
                </a:cubicBezTo>
                <a:cubicBezTo>
                  <a:pt x="3048210" y="4460948"/>
                  <a:pt x="3032980" y="4506319"/>
                  <a:pt x="3020161" y="4566462"/>
                </a:cubicBezTo>
                <a:cubicBezTo>
                  <a:pt x="3003542" y="4644423"/>
                  <a:pt x="2988381" y="4741607"/>
                  <a:pt x="2966189" y="4819648"/>
                </a:cubicBezTo>
                <a:cubicBezTo>
                  <a:pt x="2955773" y="4861993"/>
                  <a:pt x="2945478" y="4900253"/>
                  <a:pt x="2934885" y="4935621"/>
                </a:cubicBezTo>
                <a:lnTo>
                  <a:pt x="2925452" y="4963746"/>
                </a:lnTo>
                <a:lnTo>
                  <a:pt x="2943775" y="4917342"/>
                </a:lnTo>
                <a:cubicBezTo>
                  <a:pt x="2974318" y="4839140"/>
                  <a:pt x="2988505" y="4757981"/>
                  <a:pt x="3011437" y="4676052"/>
                </a:cubicBezTo>
                <a:cubicBezTo>
                  <a:pt x="3013098" y="4674733"/>
                  <a:pt x="3017396" y="4661558"/>
                  <a:pt x="3019275" y="4663152"/>
                </a:cubicBezTo>
                <a:cubicBezTo>
                  <a:pt x="3019746" y="4663547"/>
                  <a:pt x="3019912" y="4665793"/>
                  <a:pt x="3019873" y="4668957"/>
                </a:cubicBezTo>
                <a:lnTo>
                  <a:pt x="3019576" y="4674193"/>
                </a:lnTo>
                <a:lnTo>
                  <a:pt x="3030335" y="4624083"/>
                </a:lnTo>
                <a:cubicBezTo>
                  <a:pt x="3052598" y="4509862"/>
                  <a:pt x="3071477" y="4395228"/>
                  <a:pt x="3092827" y="4282039"/>
                </a:cubicBezTo>
                <a:cubicBezTo>
                  <a:pt x="3093541" y="4278697"/>
                  <a:pt x="3105044" y="4239394"/>
                  <a:pt x="3105402" y="4221224"/>
                </a:cubicBezTo>
                <a:cubicBezTo>
                  <a:pt x="3105462" y="4218197"/>
                  <a:pt x="3105211" y="4215755"/>
                  <a:pt x="3104550" y="4214165"/>
                </a:cubicBezTo>
                <a:cubicBezTo>
                  <a:pt x="3103889" y="4212576"/>
                  <a:pt x="3102816" y="4211838"/>
                  <a:pt x="3101231" y="4212215"/>
                </a:cubicBezTo>
                <a:close/>
                <a:moveTo>
                  <a:pt x="3102215" y="4167990"/>
                </a:moveTo>
                <a:lnTo>
                  <a:pt x="3102153" y="4168164"/>
                </a:lnTo>
                <a:lnTo>
                  <a:pt x="3102149" y="4168229"/>
                </a:lnTo>
                <a:close/>
                <a:moveTo>
                  <a:pt x="92695" y="4153712"/>
                </a:moveTo>
                <a:lnTo>
                  <a:pt x="94568" y="4154570"/>
                </a:lnTo>
                <a:cubicBezTo>
                  <a:pt x="94777" y="4156760"/>
                  <a:pt x="91240" y="4157133"/>
                  <a:pt x="87596" y="4156411"/>
                </a:cubicBezTo>
                <a:lnTo>
                  <a:pt x="86923" y="4155992"/>
                </a:lnTo>
                <a:close/>
                <a:moveTo>
                  <a:pt x="110175" y="4146808"/>
                </a:moveTo>
                <a:lnTo>
                  <a:pt x="112775" y="4148226"/>
                </a:lnTo>
                <a:cubicBezTo>
                  <a:pt x="112982" y="4150418"/>
                  <a:pt x="109444" y="4150790"/>
                  <a:pt x="105792" y="4149976"/>
                </a:cubicBezTo>
                <a:lnTo>
                  <a:pt x="104483" y="4149056"/>
                </a:lnTo>
                <a:close/>
                <a:moveTo>
                  <a:pt x="127838" y="4139748"/>
                </a:moveTo>
                <a:lnTo>
                  <a:pt x="130911" y="4141152"/>
                </a:lnTo>
                <a:cubicBezTo>
                  <a:pt x="131153" y="4143709"/>
                  <a:pt x="127617" y="4144082"/>
                  <a:pt x="123965" y="4143265"/>
                </a:cubicBezTo>
                <a:lnTo>
                  <a:pt x="122114" y="4142050"/>
                </a:lnTo>
                <a:close/>
                <a:moveTo>
                  <a:pt x="33016" y="4115545"/>
                </a:moveTo>
                <a:cubicBezTo>
                  <a:pt x="34740" y="4115597"/>
                  <a:pt x="36826" y="4115844"/>
                  <a:pt x="38276" y="4116625"/>
                </a:cubicBezTo>
                <a:cubicBezTo>
                  <a:pt x="39243" y="4117145"/>
                  <a:pt x="39927" y="4117903"/>
                  <a:pt x="40031" y="4118998"/>
                </a:cubicBezTo>
                <a:cubicBezTo>
                  <a:pt x="35559" y="4119471"/>
                  <a:pt x="25457" y="4116107"/>
                  <a:pt x="29930" y="4115636"/>
                </a:cubicBezTo>
                <a:cubicBezTo>
                  <a:pt x="29930" y="4115636"/>
                  <a:pt x="31292" y="4115493"/>
                  <a:pt x="33016" y="4115545"/>
                </a:cubicBezTo>
                <a:close/>
                <a:moveTo>
                  <a:pt x="3125761" y="4097130"/>
                </a:moveTo>
                <a:cubicBezTo>
                  <a:pt x="3127342" y="4097322"/>
                  <a:pt x="3126067" y="4102214"/>
                  <a:pt x="3123392" y="4109671"/>
                </a:cubicBezTo>
                <a:lnTo>
                  <a:pt x="3115368" y="4130476"/>
                </a:lnTo>
                <a:lnTo>
                  <a:pt x="3115807" y="4132000"/>
                </a:lnTo>
                <a:lnTo>
                  <a:pt x="3114418" y="4132941"/>
                </a:lnTo>
                <a:lnTo>
                  <a:pt x="3112617" y="4137614"/>
                </a:lnTo>
                <a:lnTo>
                  <a:pt x="3107589" y="4152299"/>
                </a:lnTo>
                <a:lnTo>
                  <a:pt x="3108974" y="4149973"/>
                </a:lnTo>
                <a:cubicBezTo>
                  <a:pt x="3111317" y="4148763"/>
                  <a:pt x="3110629" y="4159430"/>
                  <a:pt x="3109708" y="4164784"/>
                </a:cubicBezTo>
                <a:lnTo>
                  <a:pt x="3107645" y="4173744"/>
                </a:lnTo>
                <a:lnTo>
                  <a:pt x="3112624" y="4162712"/>
                </a:lnTo>
                <a:cubicBezTo>
                  <a:pt x="3118882" y="4148090"/>
                  <a:pt x="3125755" y="4130049"/>
                  <a:pt x="3128216" y="4116368"/>
                </a:cubicBezTo>
                <a:cubicBezTo>
                  <a:pt x="3129036" y="4111808"/>
                  <a:pt x="3129366" y="4107732"/>
                  <a:pt x="3129018" y="4104430"/>
                </a:cubicBezTo>
                <a:cubicBezTo>
                  <a:pt x="3128671" y="4101127"/>
                  <a:pt x="3127648" y="4098598"/>
                  <a:pt x="3125761" y="4097130"/>
                </a:cubicBezTo>
                <a:close/>
                <a:moveTo>
                  <a:pt x="201002" y="4095198"/>
                </a:moveTo>
                <a:lnTo>
                  <a:pt x="204226" y="4096867"/>
                </a:lnTo>
                <a:lnTo>
                  <a:pt x="195615" y="4100315"/>
                </a:lnTo>
                <a:lnTo>
                  <a:pt x="195143" y="4099098"/>
                </a:lnTo>
                <a:cubicBezTo>
                  <a:pt x="194081" y="4097840"/>
                  <a:pt x="192768" y="4097380"/>
                  <a:pt x="191568" y="4098610"/>
                </a:cubicBezTo>
                <a:cubicBezTo>
                  <a:pt x="196016" y="4095929"/>
                  <a:pt x="198897" y="4095073"/>
                  <a:pt x="201002" y="4095198"/>
                </a:cubicBezTo>
                <a:close/>
                <a:moveTo>
                  <a:pt x="344312" y="4062903"/>
                </a:moveTo>
                <a:cubicBezTo>
                  <a:pt x="344762" y="4060988"/>
                  <a:pt x="342952" y="4068650"/>
                  <a:pt x="342952" y="4068650"/>
                </a:cubicBezTo>
                <a:cubicBezTo>
                  <a:pt x="343758" y="4065245"/>
                  <a:pt x="344161" y="4063542"/>
                  <a:pt x="344312" y="4062903"/>
                </a:cubicBezTo>
                <a:close/>
                <a:moveTo>
                  <a:pt x="10897" y="4057882"/>
                </a:moveTo>
                <a:lnTo>
                  <a:pt x="24721" y="4060854"/>
                </a:lnTo>
                <a:cubicBezTo>
                  <a:pt x="20738" y="4066436"/>
                  <a:pt x="6844" y="4062735"/>
                  <a:pt x="10897" y="4057882"/>
                </a:cubicBezTo>
                <a:close/>
                <a:moveTo>
                  <a:pt x="3123420" y="4055975"/>
                </a:moveTo>
                <a:lnTo>
                  <a:pt x="3122685" y="4059420"/>
                </a:lnTo>
                <a:lnTo>
                  <a:pt x="3125369" y="4057674"/>
                </a:lnTo>
                <a:close/>
                <a:moveTo>
                  <a:pt x="44089" y="4049565"/>
                </a:moveTo>
                <a:lnTo>
                  <a:pt x="44197" y="4049568"/>
                </a:lnTo>
                <a:cubicBezTo>
                  <a:pt x="45838" y="4049620"/>
                  <a:pt x="46981" y="4049654"/>
                  <a:pt x="46981" y="4049654"/>
                </a:cubicBezTo>
                <a:close/>
                <a:moveTo>
                  <a:pt x="36731" y="4049336"/>
                </a:moveTo>
                <a:lnTo>
                  <a:pt x="38424" y="4049388"/>
                </a:lnTo>
                <a:lnTo>
                  <a:pt x="44089" y="4049565"/>
                </a:lnTo>
                <a:close/>
                <a:moveTo>
                  <a:pt x="33290" y="4049229"/>
                </a:moveTo>
                <a:cubicBezTo>
                  <a:pt x="32150" y="4049194"/>
                  <a:pt x="32434" y="4049203"/>
                  <a:pt x="33505" y="4049236"/>
                </a:cubicBezTo>
                <a:lnTo>
                  <a:pt x="36731" y="4049336"/>
                </a:lnTo>
                <a:close/>
                <a:moveTo>
                  <a:pt x="4656895" y="4038583"/>
                </a:moveTo>
                <a:lnTo>
                  <a:pt x="4662127" y="4051529"/>
                </a:lnTo>
                <a:cubicBezTo>
                  <a:pt x="4655951" y="4050634"/>
                  <a:pt x="4650719" y="4037688"/>
                  <a:pt x="4656895" y="4038583"/>
                </a:cubicBezTo>
                <a:close/>
                <a:moveTo>
                  <a:pt x="4487841" y="4017148"/>
                </a:moveTo>
                <a:lnTo>
                  <a:pt x="4490221" y="4026633"/>
                </a:lnTo>
                <a:cubicBezTo>
                  <a:pt x="4486897" y="4029200"/>
                  <a:pt x="4481667" y="4016256"/>
                  <a:pt x="4487841" y="4017148"/>
                </a:cubicBezTo>
                <a:close/>
                <a:moveTo>
                  <a:pt x="156571" y="3960084"/>
                </a:moveTo>
                <a:lnTo>
                  <a:pt x="157214" y="3960135"/>
                </a:lnTo>
                <a:cubicBezTo>
                  <a:pt x="158632" y="3960247"/>
                  <a:pt x="159618" y="3960324"/>
                  <a:pt x="159618" y="3960324"/>
                </a:cubicBezTo>
                <a:close/>
                <a:moveTo>
                  <a:pt x="150596" y="3959613"/>
                </a:moveTo>
                <a:lnTo>
                  <a:pt x="151565" y="3959690"/>
                </a:lnTo>
                <a:lnTo>
                  <a:pt x="156571" y="3960084"/>
                </a:lnTo>
                <a:lnTo>
                  <a:pt x="152223" y="3959742"/>
                </a:lnTo>
                <a:close/>
                <a:moveTo>
                  <a:pt x="147785" y="3959391"/>
                </a:moveTo>
                <a:lnTo>
                  <a:pt x="150596" y="3959613"/>
                </a:lnTo>
                <a:lnTo>
                  <a:pt x="147971" y="3959406"/>
                </a:lnTo>
                <a:cubicBezTo>
                  <a:pt x="147046" y="3959334"/>
                  <a:pt x="146800" y="3959314"/>
                  <a:pt x="147785" y="3959391"/>
                </a:cubicBezTo>
                <a:close/>
                <a:moveTo>
                  <a:pt x="290150" y="3824131"/>
                </a:moveTo>
                <a:lnTo>
                  <a:pt x="250911" y="3842292"/>
                </a:lnTo>
                <a:lnTo>
                  <a:pt x="234866" y="3847119"/>
                </a:lnTo>
                <a:lnTo>
                  <a:pt x="255376" y="3835886"/>
                </a:lnTo>
                <a:close/>
                <a:moveTo>
                  <a:pt x="357392" y="3795028"/>
                </a:moveTo>
                <a:lnTo>
                  <a:pt x="342505" y="3801162"/>
                </a:lnTo>
                <a:lnTo>
                  <a:pt x="345174" y="3799130"/>
                </a:lnTo>
                <a:close/>
                <a:moveTo>
                  <a:pt x="391288" y="3780835"/>
                </a:moveTo>
                <a:lnTo>
                  <a:pt x="386421" y="3783063"/>
                </a:lnTo>
                <a:lnTo>
                  <a:pt x="360182" y="3793877"/>
                </a:lnTo>
                <a:lnTo>
                  <a:pt x="378974" y="3785701"/>
                </a:lnTo>
                <a:close/>
                <a:moveTo>
                  <a:pt x="453916" y="3748990"/>
                </a:moveTo>
                <a:cubicBezTo>
                  <a:pt x="453092" y="3749214"/>
                  <a:pt x="452586" y="3749821"/>
                  <a:pt x="452689" y="3750917"/>
                </a:cubicBezTo>
                <a:cubicBezTo>
                  <a:pt x="448221" y="3751384"/>
                  <a:pt x="462046" y="3754357"/>
                  <a:pt x="462046" y="3754357"/>
                </a:cubicBezTo>
                <a:cubicBezTo>
                  <a:pt x="461889" y="3752714"/>
                  <a:pt x="460475" y="3751203"/>
                  <a:pt x="458791" y="3750187"/>
                </a:cubicBezTo>
                <a:cubicBezTo>
                  <a:pt x="457108" y="3749171"/>
                  <a:pt x="455153" y="3748651"/>
                  <a:pt x="453916" y="3748990"/>
                </a:cubicBezTo>
                <a:close/>
                <a:moveTo>
                  <a:pt x="387086" y="3729555"/>
                </a:moveTo>
                <a:lnTo>
                  <a:pt x="383593" y="3732052"/>
                </a:lnTo>
                <a:lnTo>
                  <a:pt x="376252" y="3738135"/>
                </a:lnTo>
                <a:lnTo>
                  <a:pt x="357057" y="3743236"/>
                </a:lnTo>
                <a:lnTo>
                  <a:pt x="336755" y="3747750"/>
                </a:lnTo>
                <a:lnTo>
                  <a:pt x="341578" y="3744180"/>
                </a:lnTo>
                <a:lnTo>
                  <a:pt x="345853" y="3741452"/>
                </a:lnTo>
                <a:close/>
                <a:moveTo>
                  <a:pt x="501605" y="3727319"/>
                </a:moveTo>
                <a:cubicBezTo>
                  <a:pt x="502025" y="3731702"/>
                  <a:pt x="511448" y="3735873"/>
                  <a:pt x="510962" y="3730760"/>
                </a:cubicBezTo>
                <a:cubicBezTo>
                  <a:pt x="512265" y="3730623"/>
                  <a:pt x="512612" y="3730311"/>
                  <a:pt x="512328" y="3729925"/>
                </a:cubicBezTo>
                <a:cubicBezTo>
                  <a:pt x="511478" y="3728771"/>
                  <a:pt x="504959" y="3726967"/>
                  <a:pt x="501605" y="3727319"/>
                </a:cubicBezTo>
                <a:close/>
                <a:moveTo>
                  <a:pt x="515343" y="3721446"/>
                </a:moveTo>
                <a:cubicBezTo>
                  <a:pt x="515760" y="3725827"/>
                  <a:pt x="525118" y="3729270"/>
                  <a:pt x="524699" y="3724887"/>
                </a:cubicBezTo>
                <a:cubicBezTo>
                  <a:pt x="525816" y="3724769"/>
                  <a:pt x="526069" y="3724466"/>
                  <a:pt x="525751" y="3724084"/>
                </a:cubicBezTo>
                <a:cubicBezTo>
                  <a:pt x="524794" y="3722941"/>
                  <a:pt x="518695" y="3721094"/>
                  <a:pt x="515343" y="3721446"/>
                </a:cubicBezTo>
                <a:close/>
                <a:moveTo>
                  <a:pt x="2704136" y="3690370"/>
                </a:moveTo>
                <a:lnTo>
                  <a:pt x="2696770" y="3776081"/>
                </a:lnTo>
                <a:lnTo>
                  <a:pt x="2703500" y="3777300"/>
                </a:lnTo>
                <a:lnTo>
                  <a:pt x="2712015" y="3697241"/>
                </a:lnTo>
                <a:close/>
                <a:moveTo>
                  <a:pt x="2435938" y="3663806"/>
                </a:moveTo>
                <a:cubicBezTo>
                  <a:pt x="2435366" y="3663235"/>
                  <a:pt x="2433608" y="3666593"/>
                  <a:pt x="2430040" y="3676822"/>
                </a:cubicBezTo>
                <a:cubicBezTo>
                  <a:pt x="2429090" y="3681276"/>
                  <a:pt x="2426083" y="3695384"/>
                  <a:pt x="2426083" y="3695384"/>
                </a:cubicBezTo>
                <a:cubicBezTo>
                  <a:pt x="2427840" y="3700169"/>
                  <a:pt x="2432398" y="3685300"/>
                  <a:pt x="2434734" y="3674348"/>
                </a:cubicBezTo>
                <a:cubicBezTo>
                  <a:pt x="2435317" y="3671610"/>
                  <a:pt x="2435761" y="3669117"/>
                  <a:pt x="2435988" y="3667238"/>
                </a:cubicBezTo>
                <a:cubicBezTo>
                  <a:pt x="2436215" y="3665358"/>
                  <a:pt x="2436225" y="3664091"/>
                  <a:pt x="2435938" y="3663806"/>
                </a:cubicBezTo>
                <a:close/>
                <a:moveTo>
                  <a:pt x="627065" y="3633917"/>
                </a:moveTo>
                <a:lnTo>
                  <a:pt x="622997" y="3635425"/>
                </a:lnTo>
                <a:lnTo>
                  <a:pt x="621900" y="3636233"/>
                </a:lnTo>
                <a:cubicBezTo>
                  <a:pt x="620693" y="3637448"/>
                  <a:pt x="620702" y="3638429"/>
                  <a:pt x="624128" y="3637525"/>
                </a:cubicBezTo>
                <a:cubicBezTo>
                  <a:pt x="625107" y="3636132"/>
                  <a:pt x="626794" y="3637264"/>
                  <a:pt x="627772" y="3635869"/>
                </a:cubicBezTo>
                <a:close/>
                <a:moveTo>
                  <a:pt x="2440871" y="3614603"/>
                </a:moveTo>
                <a:cubicBezTo>
                  <a:pt x="2440179" y="3614590"/>
                  <a:pt x="2438244" y="3618782"/>
                  <a:pt x="2434437" y="3630124"/>
                </a:cubicBezTo>
                <a:lnTo>
                  <a:pt x="2430479" y="3648685"/>
                </a:lnTo>
                <a:cubicBezTo>
                  <a:pt x="2432714" y="3651245"/>
                  <a:pt x="2437508" y="3635260"/>
                  <a:pt x="2439843" y="3624311"/>
                </a:cubicBezTo>
                <a:cubicBezTo>
                  <a:pt x="2440426" y="3621573"/>
                  <a:pt x="2440856" y="3619149"/>
                  <a:pt x="2441054" y="3617408"/>
                </a:cubicBezTo>
                <a:cubicBezTo>
                  <a:pt x="2441252" y="3615668"/>
                  <a:pt x="2441217" y="3614610"/>
                  <a:pt x="2440871" y="3614603"/>
                </a:cubicBezTo>
                <a:close/>
                <a:moveTo>
                  <a:pt x="977048" y="3609486"/>
                </a:moveTo>
                <a:lnTo>
                  <a:pt x="932456" y="3622637"/>
                </a:lnTo>
                <a:lnTo>
                  <a:pt x="885187" y="3641186"/>
                </a:lnTo>
                <a:lnTo>
                  <a:pt x="803676" y="3674290"/>
                </a:lnTo>
                <a:lnTo>
                  <a:pt x="782535" y="3684281"/>
                </a:lnTo>
                <a:lnTo>
                  <a:pt x="731266" y="3711448"/>
                </a:lnTo>
                <a:lnTo>
                  <a:pt x="733523" y="3710545"/>
                </a:lnTo>
                <a:lnTo>
                  <a:pt x="798641" y="3685711"/>
                </a:lnTo>
                <a:lnTo>
                  <a:pt x="826815" y="3673058"/>
                </a:lnTo>
                <a:cubicBezTo>
                  <a:pt x="878043" y="3651390"/>
                  <a:pt x="927622" y="3633466"/>
                  <a:pt x="977048" y="3609486"/>
                </a:cubicBezTo>
                <a:close/>
                <a:moveTo>
                  <a:pt x="2447098" y="3570724"/>
                </a:moveTo>
                <a:cubicBezTo>
                  <a:pt x="2447098" y="3570724"/>
                  <a:pt x="2426153" y="3586448"/>
                  <a:pt x="2435826" y="3597534"/>
                </a:cubicBezTo>
                <a:cubicBezTo>
                  <a:pt x="2435826" y="3597534"/>
                  <a:pt x="2444681" y="3585333"/>
                  <a:pt x="2447222" y="3577072"/>
                </a:cubicBezTo>
                <a:cubicBezTo>
                  <a:pt x="2448069" y="3574319"/>
                  <a:pt x="2448215" y="3572003"/>
                  <a:pt x="2447098" y="3570724"/>
                </a:cubicBezTo>
                <a:close/>
                <a:moveTo>
                  <a:pt x="2170825" y="3568238"/>
                </a:moveTo>
                <a:lnTo>
                  <a:pt x="2162562" y="3570590"/>
                </a:lnTo>
                <a:lnTo>
                  <a:pt x="2161442" y="3586829"/>
                </a:lnTo>
                <a:cubicBezTo>
                  <a:pt x="2159801" y="3610817"/>
                  <a:pt x="2159066" y="3627298"/>
                  <a:pt x="2163419" y="3606879"/>
                </a:cubicBezTo>
                <a:cubicBezTo>
                  <a:pt x="2166976" y="3597791"/>
                  <a:pt x="2169186" y="3587966"/>
                  <a:pt x="2170507" y="3577904"/>
                </a:cubicBezTo>
                <a:close/>
                <a:moveTo>
                  <a:pt x="325926" y="3559299"/>
                </a:moveTo>
                <a:cubicBezTo>
                  <a:pt x="325687" y="3559477"/>
                  <a:pt x="322648" y="3560194"/>
                  <a:pt x="319135" y="3561145"/>
                </a:cubicBezTo>
                <a:lnTo>
                  <a:pt x="322299" y="3559708"/>
                </a:lnTo>
                <a:lnTo>
                  <a:pt x="323888" y="3559470"/>
                </a:lnTo>
                <a:cubicBezTo>
                  <a:pt x="325460" y="3559254"/>
                  <a:pt x="326043" y="3559210"/>
                  <a:pt x="325926" y="3559299"/>
                </a:cubicBezTo>
                <a:close/>
                <a:moveTo>
                  <a:pt x="818427" y="3526287"/>
                </a:moveTo>
                <a:cubicBezTo>
                  <a:pt x="814629" y="3526923"/>
                  <a:pt x="809355" y="3528620"/>
                  <a:pt x="803758" y="3530754"/>
                </a:cubicBezTo>
                <a:cubicBezTo>
                  <a:pt x="798161" y="3532886"/>
                  <a:pt x="792241" y="3535456"/>
                  <a:pt x="787153" y="3537837"/>
                </a:cubicBezTo>
                <a:lnTo>
                  <a:pt x="785154" y="3538863"/>
                </a:lnTo>
                <a:lnTo>
                  <a:pt x="788002" y="3537703"/>
                </a:lnTo>
                <a:lnTo>
                  <a:pt x="818695" y="3526375"/>
                </a:lnTo>
                <a:close/>
                <a:moveTo>
                  <a:pt x="2355198" y="3515747"/>
                </a:moveTo>
                <a:lnTo>
                  <a:pt x="2346627" y="3518187"/>
                </a:lnTo>
                <a:lnTo>
                  <a:pt x="2340688" y="3611646"/>
                </a:lnTo>
                <a:lnTo>
                  <a:pt x="2332382" y="3686731"/>
                </a:lnTo>
                <a:lnTo>
                  <a:pt x="2336610" y="3687058"/>
                </a:lnTo>
                <a:lnTo>
                  <a:pt x="2354135" y="3528405"/>
                </a:lnTo>
                <a:close/>
                <a:moveTo>
                  <a:pt x="334868" y="3512887"/>
                </a:moveTo>
                <a:lnTo>
                  <a:pt x="327873" y="3515391"/>
                </a:lnTo>
                <a:lnTo>
                  <a:pt x="326349" y="3516052"/>
                </a:lnTo>
                <a:lnTo>
                  <a:pt x="334814" y="3513237"/>
                </a:lnTo>
                <a:close/>
                <a:moveTo>
                  <a:pt x="2381419" y="3508282"/>
                </a:moveTo>
                <a:lnTo>
                  <a:pt x="2371030" y="3511240"/>
                </a:lnTo>
                <a:lnTo>
                  <a:pt x="2364063" y="3610197"/>
                </a:lnTo>
                <a:lnTo>
                  <a:pt x="2354571" y="3693164"/>
                </a:lnTo>
                <a:lnTo>
                  <a:pt x="2356284" y="3694615"/>
                </a:lnTo>
                <a:lnTo>
                  <a:pt x="2358782" y="3695189"/>
                </a:lnTo>
                <a:lnTo>
                  <a:pt x="2368730" y="3621229"/>
                </a:lnTo>
                <a:close/>
                <a:moveTo>
                  <a:pt x="2456757" y="3486833"/>
                </a:moveTo>
                <a:lnTo>
                  <a:pt x="2450396" y="3488644"/>
                </a:lnTo>
                <a:lnTo>
                  <a:pt x="2450190" y="3496332"/>
                </a:lnTo>
                <a:cubicBezTo>
                  <a:pt x="2450123" y="3498838"/>
                  <a:pt x="2450085" y="3500237"/>
                  <a:pt x="2450085" y="3500237"/>
                </a:cubicBezTo>
                <a:cubicBezTo>
                  <a:pt x="2451809" y="3499212"/>
                  <a:pt x="2453294" y="3497131"/>
                  <a:pt x="2454578" y="3494204"/>
                </a:cubicBezTo>
                <a:close/>
                <a:moveTo>
                  <a:pt x="228316" y="3462616"/>
                </a:moveTo>
                <a:lnTo>
                  <a:pt x="221464" y="3466544"/>
                </a:lnTo>
                <a:lnTo>
                  <a:pt x="226702" y="3463050"/>
                </a:lnTo>
                <a:close/>
                <a:moveTo>
                  <a:pt x="3949667" y="3425812"/>
                </a:moveTo>
                <a:lnTo>
                  <a:pt x="3952907" y="3432661"/>
                </a:lnTo>
                <a:lnTo>
                  <a:pt x="4010077" y="3502341"/>
                </a:lnTo>
                <a:lnTo>
                  <a:pt x="4023662" y="3518840"/>
                </a:lnTo>
                <a:lnTo>
                  <a:pt x="4041638" y="3539250"/>
                </a:lnTo>
                <a:cubicBezTo>
                  <a:pt x="4053548" y="3552671"/>
                  <a:pt x="4063144" y="3563488"/>
                  <a:pt x="4067541" y="3568820"/>
                </a:cubicBezTo>
                <a:cubicBezTo>
                  <a:pt x="4108892" y="3618988"/>
                  <a:pt x="4135035" y="3657306"/>
                  <a:pt x="4173536" y="3704015"/>
                </a:cubicBezTo>
                <a:cubicBezTo>
                  <a:pt x="4223443" y="3764563"/>
                  <a:pt x="4288555" y="3836961"/>
                  <a:pt x="4335612" y="3900651"/>
                </a:cubicBezTo>
                <a:cubicBezTo>
                  <a:pt x="4361994" y="3934307"/>
                  <a:pt x="4385369" y="3965208"/>
                  <a:pt x="4406416" y="3994369"/>
                </a:cubicBezTo>
                <a:lnTo>
                  <a:pt x="4422626" y="4018117"/>
                </a:lnTo>
                <a:lnTo>
                  <a:pt x="4397322" y="3977404"/>
                </a:lnTo>
                <a:cubicBezTo>
                  <a:pt x="4354502" y="3908980"/>
                  <a:pt x="4300923" y="3847674"/>
                  <a:pt x="4251330" y="3781013"/>
                </a:cubicBezTo>
                <a:cubicBezTo>
                  <a:pt x="4251206" y="3779224"/>
                  <a:pt x="4243550" y="3768167"/>
                  <a:pt x="4245728" y="3768175"/>
                </a:cubicBezTo>
                <a:cubicBezTo>
                  <a:pt x="4246272" y="3768174"/>
                  <a:pt x="4248046" y="3769561"/>
                  <a:pt x="4250403" y="3771666"/>
                </a:cubicBezTo>
                <a:lnTo>
                  <a:pt x="4254182" y="3775278"/>
                </a:lnTo>
                <a:lnTo>
                  <a:pt x="4222144" y="3736318"/>
                </a:lnTo>
                <a:cubicBezTo>
                  <a:pt x="4147938" y="3648765"/>
                  <a:pt x="4071655" y="3562816"/>
                  <a:pt x="3997747" y="3476448"/>
                </a:cubicBezTo>
                <a:cubicBezTo>
                  <a:pt x="3995608" y="3473852"/>
                  <a:pt x="3972079" y="3441596"/>
                  <a:pt x="3958613" y="3429432"/>
                </a:cubicBezTo>
                <a:cubicBezTo>
                  <a:pt x="3954126" y="3425379"/>
                  <a:pt x="3950753" y="3423557"/>
                  <a:pt x="3949667" y="3425812"/>
                </a:cubicBezTo>
                <a:close/>
                <a:moveTo>
                  <a:pt x="328677" y="3422244"/>
                </a:moveTo>
                <a:lnTo>
                  <a:pt x="313333" y="3431148"/>
                </a:lnTo>
                <a:cubicBezTo>
                  <a:pt x="313333" y="3431148"/>
                  <a:pt x="313028" y="3431408"/>
                  <a:pt x="312489" y="3431849"/>
                </a:cubicBezTo>
                <a:lnTo>
                  <a:pt x="312260" y="3432030"/>
                </a:lnTo>
                <a:lnTo>
                  <a:pt x="316725" y="3430409"/>
                </a:lnTo>
                <a:lnTo>
                  <a:pt x="322140" y="3429070"/>
                </a:lnTo>
                <a:close/>
                <a:moveTo>
                  <a:pt x="367703" y="3421513"/>
                </a:moveTo>
                <a:cubicBezTo>
                  <a:pt x="368338" y="3421603"/>
                  <a:pt x="368479" y="3422103"/>
                  <a:pt x="367700" y="3423206"/>
                </a:cubicBezTo>
                <a:cubicBezTo>
                  <a:pt x="365743" y="3425990"/>
                  <a:pt x="359971" y="3426559"/>
                  <a:pt x="359971" y="3426559"/>
                </a:cubicBezTo>
                <a:cubicBezTo>
                  <a:pt x="359703" y="3425613"/>
                  <a:pt x="361161" y="3424284"/>
                  <a:pt x="362923" y="3423227"/>
                </a:cubicBezTo>
                <a:cubicBezTo>
                  <a:pt x="364685" y="3422167"/>
                  <a:pt x="366751" y="3421379"/>
                  <a:pt x="367703" y="3421513"/>
                </a:cubicBezTo>
                <a:close/>
                <a:moveTo>
                  <a:pt x="275404" y="3412200"/>
                </a:moveTo>
                <a:cubicBezTo>
                  <a:pt x="274422" y="3413593"/>
                  <a:pt x="273985" y="3417740"/>
                  <a:pt x="270614" y="3415481"/>
                </a:cubicBezTo>
                <a:cubicBezTo>
                  <a:pt x="271678" y="3413971"/>
                  <a:pt x="272451" y="3412870"/>
                  <a:pt x="273173" y="3412283"/>
                </a:cubicBezTo>
                <a:cubicBezTo>
                  <a:pt x="273894" y="3411701"/>
                  <a:pt x="274559" y="3411634"/>
                  <a:pt x="275404" y="3412200"/>
                </a:cubicBezTo>
                <a:close/>
                <a:moveTo>
                  <a:pt x="280189" y="3408921"/>
                </a:moveTo>
                <a:cubicBezTo>
                  <a:pt x="279211" y="3410314"/>
                  <a:pt x="278772" y="3414461"/>
                  <a:pt x="275404" y="3412200"/>
                </a:cubicBezTo>
                <a:cubicBezTo>
                  <a:pt x="276465" y="3410692"/>
                  <a:pt x="277239" y="3409589"/>
                  <a:pt x="277959" y="3409005"/>
                </a:cubicBezTo>
                <a:cubicBezTo>
                  <a:pt x="278680" y="3408422"/>
                  <a:pt x="279348" y="3408355"/>
                  <a:pt x="280189" y="3408921"/>
                </a:cubicBezTo>
                <a:close/>
                <a:moveTo>
                  <a:pt x="364991" y="3401145"/>
                </a:moveTo>
                <a:lnTo>
                  <a:pt x="367621" y="3402642"/>
                </a:lnTo>
                <a:cubicBezTo>
                  <a:pt x="368223" y="3402988"/>
                  <a:pt x="367820" y="3402757"/>
                  <a:pt x="367016" y="3402297"/>
                </a:cubicBezTo>
                <a:close/>
                <a:moveTo>
                  <a:pt x="293526" y="3401128"/>
                </a:moveTo>
                <a:cubicBezTo>
                  <a:pt x="290589" y="3405304"/>
                  <a:pt x="285519" y="3408396"/>
                  <a:pt x="280189" y="3408921"/>
                </a:cubicBezTo>
                <a:cubicBezTo>
                  <a:pt x="283074" y="3406584"/>
                  <a:pt x="285003" y="3404720"/>
                  <a:pt x="286916" y="3403398"/>
                </a:cubicBezTo>
                <a:cubicBezTo>
                  <a:pt x="288830" y="3402075"/>
                  <a:pt x="290720" y="3401295"/>
                  <a:pt x="293526" y="3401128"/>
                </a:cubicBezTo>
                <a:close/>
                <a:moveTo>
                  <a:pt x="218464" y="3399414"/>
                </a:moveTo>
                <a:lnTo>
                  <a:pt x="214972" y="3401912"/>
                </a:lnTo>
                <a:lnTo>
                  <a:pt x="207631" y="3407996"/>
                </a:lnTo>
                <a:lnTo>
                  <a:pt x="188437" y="3413093"/>
                </a:lnTo>
                <a:lnTo>
                  <a:pt x="168135" y="3417611"/>
                </a:lnTo>
                <a:lnTo>
                  <a:pt x="172956" y="3414039"/>
                </a:lnTo>
                <a:lnTo>
                  <a:pt x="177231" y="3411313"/>
                </a:lnTo>
                <a:close/>
                <a:moveTo>
                  <a:pt x="3916948" y="3396145"/>
                </a:moveTo>
                <a:lnTo>
                  <a:pt x="3917047" y="3396293"/>
                </a:lnTo>
                <a:lnTo>
                  <a:pt x="3917094" y="3396339"/>
                </a:lnTo>
                <a:close/>
                <a:moveTo>
                  <a:pt x="419691" y="3372645"/>
                </a:moveTo>
                <a:lnTo>
                  <a:pt x="417303" y="3373169"/>
                </a:lnTo>
                <a:lnTo>
                  <a:pt x="410092" y="3374456"/>
                </a:lnTo>
                <a:lnTo>
                  <a:pt x="394416" y="3383981"/>
                </a:lnTo>
                <a:lnTo>
                  <a:pt x="384005" y="3390054"/>
                </a:lnTo>
                <a:lnTo>
                  <a:pt x="401717" y="3382824"/>
                </a:lnTo>
                <a:lnTo>
                  <a:pt x="409729" y="3379609"/>
                </a:lnTo>
                <a:lnTo>
                  <a:pt x="414926" y="3375807"/>
                </a:lnTo>
                <a:close/>
                <a:moveTo>
                  <a:pt x="438252" y="3368159"/>
                </a:moveTo>
                <a:lnTo>
                  <a:pt x="428692" y="3370583"/>
                </a:lnTo>
                <a:lnTo>
                  <a:pt x="421852" y="3374743"/>
                </a:lnTo>
                <a:close/>
                <a:moveTo>
                  <a:pt x="336111" y="3358846"/>
                </a:moveTo>
                <a:lnTo>
                  <a:pt x="313390" y="3371717"/>
                </a:lnTo>
                <a:lnTo>
                  <a:pt x="297237" y="3382601"/>
                </a:lnTo>
                <a:lnTo>
                  <a:pt x="247992" y="3397274"/>
                </a:lnTo>
                <a:lnTo>
                  <a:pt x="240377" y="3399297"/>
                </a:lnTo>
                <a:lnTo>
                  <a:pt x="244467" y="3396417"/>
                </a:lnTo>
                <a:cubicBezTo>
                  <a:pt x="250687" y="3392131"/>
                  <a:pt x="253989" y="3389715"/>
                  <a:pt x="255271" y="3388514"/>
                </a:cubicBezTo>
                <a:lnTo>
                  <a:pt x="254727" y="3388268"/>
                </a:lnTo>
                <a:lnTo>
                  <a:pt x="278511" y="3380831"/>
                </a:lnTo>
                <a:cubicBezTo>
                  <a:pt x="294868" y="3374915"/>
                  <a:pt x="310419" y="3368512"/>
                  <a:pt x="325572" y="3361682"/>
                </a:cubicBezTo>
                <a:close/>
                <a:moveTo>
                  <a:pt x="390038" y="3345725"/>
                </a:moveTo>
                <a:cubicBezTo>
                  <a:pt x="387881" y="3345817"/>
                  <a:pt x="381089" y="3349522"/>
                  <a:pt x="381089" y="3349522"/>
                </a:cubicBezTo>
                <a:cubicBezTo>
                  <a:pt x="380028" y="3351031"/>
                  <a:pt x="381293" y="3351880"/>
                  <a:pt x="383332" y="3351625"/>
                </a:cubicBezTo>
                <a:lnTo>
                  <a:pt x="386186" y="3350577"/>
                </a:lnTo>
                <a:lnTo>
                  <a:pt x="387165" y="3349995"/>
                </a:lnTo>
                <a:lnTo>
                  <a:pt x="390227" y="3347112"/>
                </a:lnTo>
                <a:cubicBezTo>
                  <a:pt x="390962" y="3346066"/>
                  <a:pt x="390757" y="3345695"/>
                  <a:pt x="390038" y="3345725"/>
                </a:cubicBezTo>
                <a:close/>
                <a:moveTo>
                  <a:pt x="499608" y="3342128"/>
                </a:moveTo>
                <a:lnTo>
                  <a:pt x="497789" y="3342848"/>
                </a:lnTo>
                <a:lnTo>
                  <a:pt x="490482" y="3347197"/>
                </a:lnTo>
                <a:lnTo>
                  <a:pt x="491027" y="3346978"/>
                </a:lnTo>
                <a:close/>
                <a:moveTo>
                  <a:pt x="3396249" y="3340296"/>
                </a:moveTo>
                <a:lnTo>
                  <a:pt x="3396190" y="3348191"/>
                </a:lnTo>
                <a:lnTo>
                  <a:pt x="3407744" y="3359737"/>
                </a:lnTo>
                <a:lnTo>
                  <a:pt x="3407606" y="3352004"/>
                </a:lnTo>
                <a:close/>
                <a:moveTo>
                  <a:pt x="3875993" y="3336433"/>
                </a:moveTo>
                <a:cubicBezTo>
                  <a:pt x="3876963" y="3335683"/>
                  <a:pt x="3879974" y="3339611"/>
                  <a:pt x="3884180" y="3346005"/>
                </a:cubicBezTo>
                <a:lnTo>
                  <a:pt x="3895626" y="3364152"/>
                </a:lnTo>
                <a:lnTo>
                  <a:pt x="3896999" y="3364912"/>
                </a:lnTo>
                <a:lnTo>
                  <a:pt x="3896982" y="3366301"/>
                </a:lnTo>
                <a:lnTo>
                  <a:pt x="3899553" y="3370377"/>
                </a:lnTo>
                <a:lnTo>
                  <a:pt x="3907962" y="3382834"/>
                </a:lnTo>
                <a:lnTo>
                  <a:pt x="3906939" y="3380535"/>
                </a:lnTo>
                <a:cubicBezTo>
                  <a:pt x="3907251" y="3378439"/>
                  <a:pt x="3914909" y="3385845"/>
                  <a:pt x="3918451" y="3389880"/>
                </a:cubicBezTo>
                <a:lnTo>
                  <a:pt x="3924107" y="3396924"/>
                </a:lnTo>
                <a:lnTo>
                  <a:pt x="3918416" y="3386900"/>
                </a:lnTo>
                <a:cubicBezTo>
                  <a:pt x="3910695" y="3373803"/>
                  <a:pt x="3900726" y="3358114"/>
                  <a:pt x="3891731" y="3347741"/>
                </a:cubicBezTo>
                <a:cubicBezTo>
                  <a:pt x="3888732" y="3344283"/>
                  <a:pt x="3885842" y="3341416"/>
                  <a:pt x="3883179" y="3339435"/>
                </a:cubicBezTo>
                <a:cubicBezTo>
                  <a:pt x="3880516" y="3337453"/>
                  <a:pt x="3878081" y="3336354"/>
                  <a:pt x="3875993" y="3336433"/>
                </a:cubicBezTo>
                <a:close/>
                <a:moveTo>
                  <a:pt x="458350" y="3304718"/>
                </a:moveTo>
                <a:lnTo>
                  <a:pt x="454803" y="3306958"/>
                </a:lnTo>
                <a:lnTo>
                  <a:pt x="454588" y="3307432"/>
                </a:lnTo>
                <a:lnTo>
                  <a:pt x="455506" y="3307386"/>
                </a:lnTo>
                <a:cubicBezTo>
                  <a:pt x="456487" y="3305992"/>
                  <a:pt x="458173" y="3307123"/>
                  <a:pt x="459154" y="3305729"/>
                </a:cubicBezTo>
                <a:lnTo>
                  <a:pt x="459223" y="3304913"/>
                </a:lnTo>
                <a:close/>
                <a:moveTo>
                  <a:pt x="128663" y="3286312"/>
                </a:moveTo>
                <a:lnTo>
                  <a:pt x="129283" y="3286392"/>
                </a:lnTo>
                <a:lnTo>
                  <a:pt x="129108" y="3286756"/>
                </a:lnTo>
                <a:cubicBezTo>
                  <a:pt x="128871" y="3287063"/>
                  <a:pt x="128724" y="3286952"/>
                  <a:pt x="128663" y="3286312"/>
                </a:cubicBezTo>
                <a:close/>
                <a:moveTo>
                  <a:pt x="3807687" y="3262120"/>
                </a:moveTo>
                <a:cubicBezTo>
                  <a:pt x="3805297" y="3260560"/>
                  <a:pt x="3806365" y="3263507"/>
                  <a:pt x="3813734" y="3274097"/>
                </a:cubicBezTo>
                <a:cubicBezTo>
                  <a:pt x="3813734" y="3274097"/>
                  <a:pt x="3842726" y="3309272"/>
                  <a:pt x="3846052" y="3313307"/>
                </a:cubicBezTo>
                <a:cubicBezTo>
                  <a:pt x="3850805" y="3312472"/>
                  <a:pt x="3835356" y="3292081"/>
                  <a:pt x="3822405" y="3277193"/>
                </a:cubicBezTo>
                <a:cubicBezTo>
                  <a:pt x="3815929" y="3269749"/>
                  <a:pt x="3810077" y="3263681"/>
                  <a:pt x="3807687" y="3262120"/>
                </a:cubicBezTo>
                <a:close/>
                <a:moveTo>
                  <a:pt x="3303204" y="3245851"/>
                </a:moveTo>
                <a:lnTo>
                  <a:pt x="3295975" y="3247909"/>
                </a:lnTo>
                <a:lnTo>
                  <a:pt x="3299639" y="3251702"/>
                </a:lnTo>
                <a:lnTo>
                  <a:pt x="3302702" y="3254763"/>
                </a:lnTo>
                <a:close/>
                <a:moveTo>
                  <a:pt x="157303" y="3229159"/>
                </a:moveTo>
                <a:cubicBezTo>
                  <a:pt x="157066" y="3229338"/>
                  <a:pt x="154028" y="3230052"/>
                  <a:pt x="150516" y="3231005"/>
                </a:cubicBezTo>
                <a:lnTo>
                  <a:pt x="153678" y="3229568"/>
                </a:lnTo>
                <a:lnTo>
                  <a:pt x="155268" y="3229328"/>
                </a:lnTo>
                <a:cubicBezTo>
                  <a:pt x="156839" y="3229112"/>
                  <a:pt x="157420" y="3229069"/>
                  <a:pt x="157303" y="3229159"/>
                </a:cubicBezTo>
                <a:close/>
                <a:moveTo>
                  <a:pt x="1760007" y="3209293"/>
                </a:moveTo>
                <a:lnTo>
                  <a:pt x="1745698" y="3214558"/>
                </a:lnTo>
                <a:lnTo>
                  <a:pt x="1751320" y="3218444"/>
                </a:lnTo>
                <a:lnTo>
                  <a:pt x="1760027" y="3215481"/>
                </a:lnTo>
                <a:close/>
                <a:moveTo>
                  <a:pt x="152904" y="3187516"/>
                </a:moveTo>
                <a:lnTo>
                  <a:pt x="147196" y="3188450"/>
                </a:lnTo>
                <a:lnTo>
                  <a:pt x="149598" y="3188616"/>
                </a:lnTo>
                <a:close/>
                <a:moveTo>
                  <a:pt x="1731168" y="3167690"/>
                </a:moveTo>
                <a:cubicBezTo>
                  <a:pt x="1731168" y="3167690"/>
                  <a:pt x="1738982" y="3169773"/>
                  <a:pt x="1741005" y="3171012"/>
                </a:cubicBezTo>
                <a:cubicBezTo>
                  <a:pt x="1741678" y="3171425"/>
                  <a:pt x="1741709" y="3171745"/>
                  <a:pt x="1740592" y="3171862"/>
                </a:cubicBezTo>
                <a:cubicBezTo>
                  <a:pt x="1741009" y="3176246"/>
                  <a:pt x="1731653" y="3172803"/>
                  <a:pt x="1731168" y="3167690"/>
                </a:cubicBezTo>
                <a:close/>
                <a:moveTo>
                  <a:pt x="135687" y="3162364"/>
                </a:moveTo>
                <a:cubicBezTo>
                  <a:pt x="135687" y="3162364"/>
                  <a:pt x="143466" y="3164036"/>
                  <a:pt x="145470" y="3165070"/>
                </a:cubicBezTo>
                <a:cubicBezTo>
                  <a:pt x="146138" y="3165414"/>
                  <a:pt x="146164" y="3165688"/>
                  <a:pt x="145047" y="3165805"/>
                </a:cubicBezTo>
                <a:cubicBezTo>
                  <a:pt x="145047" y="3165805"/>
                  <a:pt x="136108" y="3166748"/>
                  <a:pt x="135687" y="3162364"/>
                </a:cubicBezTo>
                <a:close/>
                <a:moveTo>
                  <a:pt x="1759776" y="3137984"/>
                </a:moveTo>
                <a:lnTo>
                  <a:pt x="1712337" y="3153727"/>
                </a:lnTo>
                <a:lnTo>
                  <a:pt x="1718193" y="3160026"/>
                </a:lnTo>
                <a:cubicBezTo>
                  <a:pt x="1720865" y="3163866"/>
                  <a:pt x="1720156" y="3171931"/>
                  <a:pt x="1724512" y="3176900"/>
                </a:cubicBezTo>
                <a:lnTo>
                  <a:pt x="1727404" y="3182467"/>
                </a:lnTo>
                <a:lnTo>
                  <a:pt x="1759867" y="3166008"/>
                </a:lnTo>
                <a:lnTo>
                  <a:pt x="1759848" y="3160305"/>
                </a:lnTo>
                <a:lnTo>
                  <a:pt x="1759376" y="3159740"/>
                </a:lnTo>
                <a:cubicBezTo>
                  <a:pt x="1758739" y="3158977"/>
                  <a:pt x="1758421" y="3158596"/>
                  <a:pt x="1758899" y="3159167"/>
                </a:cubicBezTo>
                <a:lnTo>
                  <a:pt x="1759849" y="3160305"/>
                </a:lnTo>
                <a:close/>
                <a:moveTo>
                  <a:pt x="59695" y="3132476"/>
                </a:moveTo>
                <a:lnTo>
                  <a:pt x="52844" y="3136404"/>
                </a:lnTo>
                <a:lnTo>
                  <a:pt x="58080" y="3132911"/>
                </a:lnTo>
                <a:close/>
                <a:moveTo>
                  <a:pt x="199082" y="3091374"/>
                </a:moveTo>
                <a:cubicBezTo>
                  <a:pt x="199716" y="3091463"/>
                  <a:pt x="199855" y="3091962"/>
                  <a:pt x="199082" y="3093065"/>
                </a:cubicBezTo>
                <a:cubicBezTo>
                  <a:pt x="197124" y="3095848"/>
                  <a:pt x="191350" y="3096417"/>
                  <a:pt x="191350" y="3096417"/>
                </a:cubicBezTo>
                <a:cubicBezTo>
                  <a:pt x="191085" y="3095470"/>
                  <a:pt x="192540" y="3094143"/>
                  <a:pt x="194303" y="3093086"/>
                </a:cubicBezTo>
                <a:cubicBezTo>
                  <a:pt x="196063" y="3092027"/>
                  <a:pt x="198128" y="3091239"/>
                  <a:pt x="199082" y="3091374"/>
                </a:cubicBezTo>
                <a:close/>
                <a:moveTo>
                  <a:pt x="106784" y="3082058"/>
                </a:moveTo>
                <a:cubicBezTo>
                  <a:pt x="105802" y="3083450"/>
                  <a:pt x="105365" y="3087599"/>
                  <a:pt x="101993" y="3085339"/>
                </a:cubicBezTo>
                <a:cubicBezTo>
                  <a:pt x="103055" y="3083831"/>
                  <a:pt x="103830" y="3082729"/>
                  <a:pt x="104551" y="3082144"/>
                </a:cubicBezTo>
                <a:cubicBezTo>
                  <a:pt x="105274" y="3081562"/>
                  <a:pt x="105938" y="3081495"/>
                  <a:pt x="106784" y="3082058"/>
                </a:cubicBezTo>
                <a:close/>
                <a:moveTo>
                  <a:pt x="111569" y="3078779"/>
                </a:moveTo>
                <a:cubicBezTo>
                  <a:pt x="110591" y="3080171"/>
                  <a:pt x="110153" y="3084319"/>
                  <a:pt x="106784" y="3082058"/>
                </a:cubicBezTo>
                <a:cubicBezTo>
                  <a:pt x="107843" y="3080551"/>
                  <a:pt x="108619" y="3079448"/>
                  <a:pt x="109339" y="3078864"/>
                </a:cubicBezTo>
                <a:cubicBezTo>
                  <a:pt x="110060" y="3078280"/>
                  <a:pt x="110726" y="3078215"/>
                  <a:pt x="111569" y="3078779"/>
                </a:cubicBezTo>
                <a:close/>
                <a:moveTo>
                  <a:pt x="1759584" y="3078622"/>
                </a:moveTo>
                <a:lnTo>
                  <a:pt x="1750339" y="3081601"/>
                </a:lnTo>
                <a:lnTo>
                  <a:pt x="1683561" y="3102655"/>
                </a:lnTo>
                <a:lnTo>
                  <a:pt x="1683798" y="3103143"/>
                </a:lnTo>
                <a:cubicBezTo>
                  <a:pt x="1684786" y="3105854"/>
                  <a:pt x="1689134" y="3106722"/>
                  <a:pt x="1690819" y="3107852"/>
                </a:cubicBezTo>
                <a:lnTo>
                  <a:pt x="1691952" y="3111898"/>
                </a:lnTo>
                <a:lnTo>
                  <a:pt x="1759616" y="3088451"/>
                </a:lnTo>
                <a:close/>
                <a:moveTo>
                  <a:pt x="124905" y="3070988"/>
                </a:moveTo>
                <a:cubicBezTo>
                  <a:pt x="121967" y="3075165"/>
                  <a:pt x="116900" y="3078256"/>
                  <a:pt x="111569" y="3078779"/>
                </a:cubicBezTo>
                <a:cubicBezTo>
                  <a:pt x="114454" y="3076444"/>
                  <a:pt x="116383" y="3074580"/>
                  <a:pt x="118294" y="3073258"/>
                </a:cubicBezTo>
                <a:cubicBezTo>
                  <a:pt x="120206" y="3071935"/>
                  <a:pt x="122100" y="3071155"/>
                  <a:pt x="124905" y="3070988"/>
                </a:cubicBezTo>
                <a:close/>
                <a:moveTo>
                  <a:pt x="238149" y="3051632"/>
                </a:moveTo>
                <a:cubicBezTo>
                  <a:pt x="235208" y="3055810"/>
                  <a:pt x="234066" y="3057435"/>
                  <a:pt x="229716" y="3056567"/>
                </a:cubicBezTo>
                <a:cubicBezTo>
                  <a:pt x="230777" y="3055057"/>
                  <a:pt x="232218" y="3053890"/>
                  <a:pt x="233728" y="3053067"/>
                </a:cubicBezTo>
                <a:cubicBezTo>
                  <a:pt x="235237" y="3052245"/>
                  <a:pt x="236816" y="3051763"/>
                  <a:pt x="238149" y="3051632"/>
                </a:cubicBezTo>
                <a:close/>
                <a:moveTo>
                  <a:pt x="345317" y="3032721"/>
                </a:moveTo>
                <a:cubicBezTo>
                  <a:pt x="345536" y="3032153"/>
                  <a:pt x="343500" y="3032920"/>
                  <a:pt x="340439" y="3034328"/>
                </a:cubicBezTo>
                <a:lnTo>
                  <a:pt x="324097" y="3042687"/>
                </a:lnTo>
                <a:lnTo>
                  <a:pt x="339228" y="3036417"/>
                </a:lnTo>
                <a:lnTo>
                  <a:pt x="342126" y="3035081"/>
                </a:lnTo>
                <a:close/>
                <a:moveTo>
                  <a:pt x="221418" y="3015584"/>
                </a:moveTo>
                <a:cubicBezTo>
                  <a:pt x="219259" y="3015675"/>
                  <a:pt x="212466" y="3019383"/>
                  <a:pt x="212466" y="3019383"/>
                </a:cubicBezTo>
                <a:cubicBezTo>
                  <a:pt x="210343" y="3022400"/>
                  <a:pt x="217523" y="3022772"/>
                  <a:pt x="221605" y="3016972"/>
                </a:cubicBezTo>
                <a:cubicBezTo>
                  <a:pt x="222341" y="3015926"/>
                  <a:pt x="222136" y="3015553"/>
                  <a:pt x="221418" y="3015584"/>
                </a:cubicBezTo>
                <a:close/>
                <a:moveTo>
                  <a:pt x="314592" y="2972779"/>
                </a:moveTo>
                <a:lnTo>
                  <a:pt x="304031" y="2979138"/>
                </a:lnTo>
                <a:cubicBezTo>
                  <a:pt x="297760" y="2982104"/>
                  <a:pt x="290451" y="2985146"/>
                  <a:pt x="287157" y="2986009"/>
                </a:cubicBezTo>
                <a:close/>
                <a:moveTo>
                  <a:pt x="314699" y="2972715"/>
                </a:moveTo>
                <a:lnTo>
                  <a:pt x="314702" y="2972725"/>
                </a:lnTo>
                <a:lnTo>
                  <a:pt x="314592" y="2972779"/>
                </a:lnTo>
                <a:close/>
                <a:moveTo>
                  <a:pt x="341217" y="2960653"/>
                </a:moveTo>
                <a:cubicBezTo>
                  <a:pt x="342029" y="2960896"/>
                  <a:pt x="329525" y="2967799"/>
                  <a:pt x="315405" y="2975237"/>
                </a:cubicBezTo>
                <a:lnTo>
                  <a:pt x="314702" y="2972725"/>
                </a:lnTo>
                <a:lnTo>
                  <a:pt x="328555" y="2966045"/>
                </a:lnTo>
                <a:cubicBezTo>
                  <a:pt x="337079" y="2962073"/>
                  <a:pt x="340811" y="2960532"/>
                  <a:pt x="341217" y="2960653"/>
                </a:cubicBezTo>
                <a:close/>
                <a:moveTo>
                  <a:pt x="159260" y="2902244"/>
                </a:moveTo>
                <a:lnTo>
                  <a:pt x="163405" y="2902713"/>
                </a:lnTo>
                <a:cubicBezTo>
                  <a:pt x="165245" y="2902923"/>
                  <a:pt x="166723" y="2903090"/>
                  <a:pt x="166723" y="2903090"/>
                </a:cubicBezTo>
                <a:close/>
                <a:moveTo>
                  <a:pt x="156775" y="2901960"/>
                </a:moveTo>
                <a:lnTo>
                  <a:pt x="159260" y="2902244"/>
                </a:lnTo>
                <a:lnTo>
                  <a:pt x="157878" y="2902086"/>
                </a:lnTo>
                <a:cubicBezTo>
                  <a:pt x="156406" y="2901917"/>
                  <a:pt x="155667" y="2901835"/>
                  <a:pt x="156775" y="2901960"/>
                </a:cubicBezTo>
                <a:close/>
                <a:moveTo>
                  <a:pt x="572812" y="2834981"/>
                </a:moveTo>
                <a:cubicBezTo>
                  <a:pt x="572812" y="2834981"/>
                  <a:pt x="573969" y="2835246"/>
                  <a:pt x="575005" y="2835686"/>
                </a:cubicBezTo>
                <a:cubicBezTo>
                  <a:pt x="576041" y="2836123"/>
                  <a:pt x="576954" y="2836734"/>
                  <a:pt x="576465" y="2837431"/>
                </a:cubicBezTo>
                <a:cubicBezTo>
                  <a:pt x="575484" y="2838824"/>
                  <a:pt x="570852" y="2837767"/>
                  <a:pt x="572812" y="2834981"/>
                </a:cubicBezTo>
                <a:close/>
                <a:moveTo>
                  <a:pt x="613144" y="2821723"/>
                </a:moveTo>
                <a:cubicBezTo>
                  <a:pt x="604430" y="2826470"/>
                  <a:pt x="594312" y="2830273"/>
                  <a:pt x="584895" y="2832497"/>
                </a:cubicBezTo>
                <a:cubicBezTo>
                  <a:pt x="589252" y="2830125"/>
                  <a:pt x="593784" y="2827355"/>
                  <a:pt x="598491" y="2825218"/>
                </a:cubicBezTo>
                <a:cubicBezTo>
                  <a:pt x="603197" y="2823080"/>
                  <a:pt x="608081" y="2821573"/>
                  <a:pt x="613144" y="2821723"/>
                </a:cubicBezTo>
                <a:close/>
                <a:moveTo>
                  <a:pt x="4627626" y="2807773"/>
                </a:moveTo>
                <a:lnTo>
                  <a:pt x="4626756" y="2807993"/>
                </a:lnTo>
                <a:lnTo>
                  <a:pt x="4634627" y="2808167"/>
                </a:lnTo>
                <a:lnTo>
                  <a:pt x="4636072" y="2808025"/>
                </a:lnTo>
                <a:close/>
                <a:moveTo>
                  <a:pt x="3306465" y="2753251"/>
                </a:moveTo>
                <a:cubicBezTo>
                  <a:pt x="3306465" y="2753251"/>
                  <a:pt x="3306377" y="2754381"/>
                  <a:pt x="3306437" y="2756104"/>
                </a:cubicBezTo>
                <a:lnTo>
                  <a:pt x="3306834" y="2759051"/>
                </a:lnTo>
                <a:lnTo>
                  <a:pt x="3309344" y="2758480"/>
                </a:lnTo>
                <a:close/>
                <a:moveTo>
                  <a:pt x="4740236" y="2750896"/>
                </a:moveTo>
                <a:cubicBezTo>
                  <a:pt x="4739084" y="2750808"/>
                  <a:pt x="4737971" y="2750881"/>
                  <a:pt x="4737264" y="2751189"/>
                </a:cubicBezTo>
                <a:cubicBezTo>
                  <a:pt x="4736321" y="2751602"/>
                  <a:pt x="4736100" y="2752438"/>
                  <a:pt x="4737464" y="2753882"/>
                </a:cubicBezTo>
                <a:cubicBezTo>
                  <a:pt x="4739056" y="2754814"/>
                  <a:pt x="4740222" y="2752924"/>
                  <a:pt x="4741814" y="2753857"/>
                </a:cubicBezTo>
                <a:cubicBezTo>
                  <a:pt x="4745613" y="2753188"/>
                  <a:pt x="4745183" y="2752209"/>
                  <a:pt x="4743449" y="2751557"/>
                </a:cubicBezTo>
                <a:cubicBezTo>
                  <a:pt x="4742583" y="2751231"/>
                  <a:pt x="4741391" y="2750983"/>
                  <a:pt x="4740236" y="2750896"/>
                </a:cubicBezTo>
                <a:close/>
                <a:moveTo>
                  <a:pt x="4817657" y="2745268"/>
                </a:moveTo>
                <a:cubicBezTo>
                  <a:pt x="4831453" y="2743576"/>
                  <a:pt x="4845067" y="2742551"/>
                  <a:pt x="4857486" y="2745287"/>
                </a:cubicBezTo>
                <a:cubicBezTo>
                  <a:pt x="4858567" y="2745523"/>
                  <a:pt x="4857329" y="2746447"/>
                  <a:pt x="4854843" y="2747647"/>
                </a:cubicBezTo>
                <a:lnTo>
                  <a:pt x="4853111" y="2748333"/>
                </a:lnTo>
                <a:lnTo>
                  <a:pt x="4813410" y="2745813"/>
                </a:lnTo>
                <a:close/>
                <a:moveTo>
                  <a:pt x="4976852" y="2742255"/>
                </a:moveTo>
                <a:lnTo>
                  <a:pt x="4976421" y="2742748"/>
                </a:lnTo>
                <a:cubicBezTo>
                  <a:pt x="4978229" y="2743349"/>
                  <a:pt x="4982579" y="2744236"/>
                  <a:pt x="4990649" y="2745641"/>
                </a:cubicBezTo>
                <a:lnTo>
                  <a:pt x="4995988" y="2746627"/>
                </a:lnTo>
                <a:lnTo>
                  <a:pt x="4987539" y="2748101"/>
                </a:lnTo>
                <a:lnTo>
                  <a:pt x="4932196" y="2756067"/>
                </a:lnTo>
                <a:lnTo>
                  <a:pt x="4911337" y="2752661"/>
                </a:lnTo>
                <a:lnTo>
                  <a:pt x="4883082" y="2750290"/>
                </a:lnTo>
                <a:lnTo>
                  <a:pt x="4894792" y="2748283"/>
                </a:lnTo>
                <a:cubicBezTo>
                  <a:pt x="4912850" y="2748128"/>
                  <a:pt x="4931118" y="2747366"/>
                  <a:pt x="4949966" y="2745754"/>
                </a:cubicBezTo>
                <a:close/>
                <a:moveTo>
                  <a:pt x="4602621" y="2740349"/>
                </a:moveTo>
                <a:cubicBezTo>
                  <a:pt x="4599305" y="2740319"/>
                  <a:pt x="4594430" y="2740679"/>
                  <a:pt x="4590763" y="2741455"/>
                </a:cubicBezTo>
                <a:lnTo>
                  <a:pt x="4586616" y="2744706"/>
                </a:lnTo>
                <a:lnTo>
                  <a:pt x="4587126" y="2744952"/>
                </a:lnTo>
                <a:lnTo>
                  <a:pt x="4591850" y="2744500"/>
                </a:lnTo>
                <a:cubicBezTo>
                  <a:pt x="4594183" y="2743936"/>
                  <a:pt x="4596318" y="2743255"/>
                  <a:pt x="4596318" y="2743255"/>
                </a:cubicBezTo>
                <a:cubicBezTo>
                  <a:pt x="4603656" y="2742191"/>
                  <a:pt x="4606348" y="2741411"/>
                  <a:pt x="4606349" y="2740928"/>
                </a:cubicBezTo>
                <a:cubicBezTo>
                  <a:pt x="4606347" y="2740566"/>
                  <a:pt x="4604831" y="2740370"/>
                  <a:pt x="4602621" y="2740349"/>
                </a:cubicBezTo>
                <a:close/>
                <a:moveTo>
                  <a:pt x="4682103" y="2734745"/>
                </a:moveTo>
                <a:cubicBezTo>
                  <a:pt x="4681306" y="2734278"/>
                  <a:pt x="4680277" y="2735070"/>
                  <a:pt x="4679645" y="2736093"/>
                </a:cubicBezTo>
                <a:cubicBezTo>
                  <a:pt x="4679014" y="2737117"/>
                  <a:pt x="4678779" y="2738375"/>
                  <a:pt x="4679574" y="2738841"/>
                </a:cubicBezTo>
                <a:cubicBezTo>
                  <a:pt x="4679574" y="2738841"/>
                  <a:pt x="4682548" y="2735998"/>
                  <a:pt x="4682871" y="2734981"/>
                </a:cubicBezTo>
                <a:cubicBezTo>
                  <a:pt x="4682979" y="2734642"/>
                  <a:pt x="4682792" y="2734505"/>
                  <a:pt x="4682103" y="2734745"/>
                </a:cubicBezTo>
                <a:close/>
                <a:moveTo>
                  <a:pt x="4628080" y="2729953"/>
                </a:moveTo>
                <a:lnTo>
                  <a:pt x="4629705" y="2733638"/>
                </a:lnTo>
                <a:lnTo>
                  <a:pt x="4645957" y="2735016"/>
                </a:lnTo>
                <a:cubicBezTo>
                  <a:pt x="4651714" y="2735708"/>
                  <a:pt x="4656641" y="2735916"/>
                  <a:pt x="4662388" y="2733920"/>
                </a:cubicBezTo>
                <a:cubicBezTo>
                  <a:pt x="4653115" y="2732562"/>
                  <a:pt x="4642356" y="2730978"/>
                  <a:pt x="4630960" y="2729984"/>
                </a:cubicBezTo>
                <a:close/>
                <a:moveTo>
                  <a:pt x="4618155" y="2729846"/>
                </a:moveTo>
                <a:lnTo>
                  <a:pt x="4621166" y="2730127"/>
                </a:lnTo>
                <a:lnTo>
                  <a:pt x="4621346" y="2733567"/>
                </a:lnTo>
                <a:lnTo>
                  <a:pt x="4624552" y="2733201"/>
                </a:lnTo>
                <a:lnTo>
                  <a:pt x="4628491" y="2733535"/>
                </a:lnTo>
                <a:lnTo>
                  <a:pt x="4621166" y="2730127"/>
                </a:lnTo>
                <a:lnTo>
                  <a:pt x="4621363" y="2729881"/>
                </a:lnTo>
                <a:close/>
                <a:moveTo>
                  <a:pt x="5063928" y="2729673"/>
                </a:moveTo>
                <a:lnTo>
                  <a:pt x="5069379" y="2730424"/>
                </a:lnTo>
                <a:lnTo>
                  <a:pt x="5075748" y="2731759"/>
                </a:lnTo>
                <a:lnTo>
                  <a:pt x="5053616" y="2736562"/>
                </a:lnTo>
                <a:lnTo>
                  <a:pt x="5032320" y="2740282"/>
                </a:lnTo>
                <a:lnTo>
                  <a:pt x="5022332" y="2737606"/>
                </a:lnTo>
                <a:lnTo>
                  <a:pt x="5017757" y="2736727"/>
                </a:lnTo>
                <a:close/>
                <a:moveTo>
                  <a:pt x="4782358" y="2726130"/>
                </a:moveTo>
                <a:cubicBezTo>
                  <a:pt x="4782358" y="2726130"/>
                  <a:pt x="4781684" y="2727144"/>
                  <a:pt x="4781094" y="2728030"/>
                </a:cubicBezTo>
                <a:lnTo>
                  <a:pt x="4781001" y="2728174"/>
                </a:lnTo>
                <a:lnTo>
                  <a:pt x="4780334" y="2729170"/>
                </a:lnTo>
                <a:cubicBezTo>
                  <a:pt x="4780165" y="2729425"/>
                  <a:pt x="4780209" y="2729361"/>
                  <a:pt x="4780366" y="2729125"/>
                </a:cubicBezTo>
                <a:lnTo>
                  <a:pt x="4781001" y="2728174"/>
                </a:lnTo>
                <a:close/>
                <a:moveTo>
                  <a:pt x="3320968" y="2670351"/>
                </a:moveTo>
                <a:lnTo>
                  <a:pt x="3316610" y="2671653"/>
                </a:lnTo>
                <a:cubicBezTo>
                  <a:pt x="3316610" y="2671653"/>
                  <a:pt x="3317810" y="2672403"/>
                  <a:pt x="3319746" y="2673363"/>
                </a:cubicBezTo>
                <a:lnTo>
                  <a:pt x="3326376" y="2675970"/>
                </a:lnTo>
                <a:lnTo>
                  <a:pt x="3326381" y="2675503"/>
                </a:lnTo>
                <a:close/>
                <a:moveTo>
                  <a:pt x="1073969" y="2661635"/>
                </a:moveTo>
                <a:lnTo>
                  <a:pt x="1044209" y="2672018"/>
                </a:lnTo>
                <a:cubicBezTo>
                  <a:pt x="1018515" y="2681217"/>
                  <a:pt x="993508" y="2690320"/>
                  <a:pt x="967794" y="2699548"/>
                </a:cubicBezTo>
                <a:cubicBezTo>
                  <a:pt x="935903" y="2711976"/>
                  <a:pt x="895845" y="2721318"/>
                  <a:pt x="864234" y="2733934"/>
                </a:cubicBezTo>
                <a:cubicBezTo>
                  <a:pt x="845124" y="2742296"/>
                  <a:pt x="834307" y="2747680"/>
                  <a:pt x="812813" y="2756492"/>
                </a:cubicBezTo>
                <a:cubicBezTo>
                  <a:pt x="801272" y="2761733"/>
                  <a:pt x="787231" y="2767003"/>
                  <a:pt x="774449" y="2771069"/>
                </a:cubicBezTo>
                <a:cubicBezTo>
                  <a:pt x="747885" y="2782971"/>
                  <a:pt x="774011" y="2775217"/>
                  <a:pt x="781463" y="2771674"/>
                </a:cubicBezTo>
                <a:cubicBezTo>
                  <a:pt x="836417" y="2751144"/>
                  <a:pt x="884036" y="2734578"/>
                  <a:pt x="933781" y="2714992"/>
                </a:cubicBezTo>
                <a:lnTo>
                  <a:pt x="945617" y="2711085"/>
                </a:lnTo>
                <a:close/>
                <a:moveTo>
                  <a:pt x="3420824" y="2653007"/>
                </a:moveTo>
                <a:lnTo>
                  <a:pt x="3418677" y="2653155"/>
                </a:lnTo>
                <a:cubicBezTo>
                  <a:pt x="3415931" y="2653445"/>
                  <a:pt x="3413446" y="2653776"/>
                  <a:pt x="3411594" y="2654109"/>
                </a:cubicBezTo>
                <a:lnTo>
                  <a:pt x="3410561" y="2654413"/>
                </a:lnTo>
                <a:lnTo>
                  <a:pt x="3412200" y="2655861"/>
                </a:lnTo>
                <a:lnTo>
                  <a:pt x="3421969" y="2656128"/>
                </a:lnTo>
                <a:lnTo>
                  <a:pt x="3424163" y="2655897"/>
                </a:lnTo>
                <a:close/>
                <a:moveTo>
                  <a:pt x="4978750" y="2648944"/>
                </a:moveTo>
                <a:cubicBezTo>
                  <a:pt x="4980924" y="2648688"/>
                  <a:pt x="4982281" y="2648957"/>
                  <a:pt x="4982819" y="2649473"/>
                </a:cubicBezTo>
                <a:cubicBezTo>
                  <a:pt x="4984436" y="2651022"/>
                  <a:pt x="4978700" y="2654804"/>
                  <a:pt x="4965676" y="2653405"/>
                </a:cubicBezTo>
                <a:cubicBezTo>
                  <a:pt x="4971494" y="2650554"/>
                  <a:pt x="4975850" y="2649284"/>
                  <a:pt x="4978750" y="2648944"/>
                </a:cubicBezTo>
                <a:close/>
                <a:moveTo>
                  <a:pt x="4798927" y="2585029"/>
                </a:moveTo>
                <a:lnTo>
                  <a:pt x="4796552" y="2586577"/>
                </a:lnTo>
                <a:cubicBezTo>
                  <a:pt x="4797847" y="2588166"/>
                  <a:pt x="4801748" y="2588644"/>
                  <a:pt x="4807027" y="2588462"/>
                </a:cubicBezTo>
                <a:lnTo>
                  <a:pt x="4818508" y="2587182"/>
                </a:lnTo>
                <a:close/>
                <a:moveTo>
                  <a:pt x="4841167" y="2579700"/>
                </a:moveTo>
                <a:cubicBezTo>
                  <a:pt x="4840584" y="2580645"/>
                  <a:pt x="4839828" y="2580845"/>
                  <a:pt x="4839165" y="2580456"/>
                </a:cubicBezTo>
                <a:lnTo>
                  <a:pt x="4838864" y="2579878"/>
                </a:lnTo>
                <a:close/>
                <a:moveTo>
                  <a:pt x="4866849" y="2575363"/>
                </a:moveTo>
                <a:lnTo>
                  <a:pt x="4853404" y="2576305"/>
                </a:lnTo>
                <a:lnTo>
                  <a:pt x="4862081" y="2576168"/>
                </a:lnTo>
                <a:cubicBezTo>
                  <a:pt x="4865631" y="2576014"/>
                  <a:pt x="4868691" y="2575770"/>
                  <a:pt x="4870516" y="2575447"/>
                </a:cubicBezTo>
                <a:close/>
                <a:moveTo>
                  <a:pt x="1291582" y="2549671"/>
                </a:moveTo>
                <a:cubicBezTo>
                  <a:pt x="1292899" y="2550197"/>
                  <a:pt x="1274578" y="2558941"/>
                  <a:pt x="1249621" y="2570209"/>
                </a:cubicBezTo>
                <a:lnTo>
                  <a:pt x="1233279" y="2577496"/>
                </a:lnTo>
                <a:lnTo>
                  <a:pt x="1222909" y="2581371"/>
                </a:lnTo>
                <a:lnTo>
                  <a:pt x="1222713" y="2575845"/>
                </a:lnTo>
                <a:cubicBezTo>
                  <a:pt x="1226017" y="2578824"/>
                  <a:pt x="1167144" y="2601513"/>
                  <a:pt x="1150750" y="2604912"/>
                </a:cubicBezTo>
                <a:cubicBezTo>
                  <a:pt x="1227553" y="2573390"/>
                  <a:pt x="1267383" y="2557685"/>
                  <a:pt x="1283236" y="2552097"/>
                </a:cubicBezTo>
                <a:cubicBezTo>
                  <a:pt x="1288521" y="2550235"/>
                  <a:pt x="1291143" y="2549495"/>
                  <a:pt x="1291582" y="2549671"/>
                </a:cubicBezTo>
                <a:close/>
                <a:moveTo>
                  <a:pt x="5010040" y="2538766"/>
                </a:moveTo>
                <a:cubicBezTo>
                  <a:pt x="5006137" y="2539428"/>
                  <a:pt x="5002804" y="2540108"/>
                  <a:pt x="5002490" y="2540039"/>
                </a:cubicBezTo>
                <a:cubicBezTo>
                  <a:pt x="5002332" y="2540005"/>
                  <a:pt x="5002931" y="2539783"/>
                  <a:pt x="5004584" y="2539278"/>
                </a:cubicBezTo>
                <a:lnTo>
                  <a:pt x="5006264" y="2538788"/>
                </a:lnTo>
                <a:close/>
                <a:moveTo>
                  <a:pt x="4797153" y="2497502"/>
                </a:moveTo>
                <a:lnTo>
                  <a:pt x="4787172" y="2499822"/>
                </a:lnTo>
                <a:cubicBezTo>
                  <a:pt x="4784084" y="2500744"/>
                  <a:pt x="4782013" y="2501703"/>
                  <a:pt x="4782401" y="2502550"/>
                </a:cubicBezTo>
                <a:cubicBezTo>
                  <a:pt x="4782834" y="2507212"/>
                  <a:pt x="4805561" y="2500467"/>
                  <a:pt x="4811235" y="2498707"/>
                </a:cubicBezTo>
                <a:lnTo>
                  <a:pt x="4812230" y="2498394"/>
                </a:lnTo>
                <a:close/>
                <a:moveTo>
                  <a:pt x="4875399" y="2489827"/>
                </a:moveTo>
                <a:lnTo>
                  <a:pt x="4868401" y="2491285"/>
                </a:lnTo>
                <a:cubicBezTo>
                  <a:pt x="4862125" y="2492297"/>
                  <a:pt x="4854903" y="2492962"/>
                  <a:pt x="4847368" y="2493476"/>
                </a:cubicBezTo>
                <a:lnTo>
                  <a:pt x="4830493" y="2494574"/>
                </a:lnTo>
                <a:lnTo>
                  <a:pt x="4838642" y="2495506"/>
                </a:lnTo>
                <a:lnTo>
                  <a:pt x="4860958" y="2492665"/>
                </a:lnTo>
                <a:lnTo>
                  <a:pt x="4879495" y="2490253"/>
                </a:lnTo>
                <a:close/>
                <a:moveTo>
                  <a:pt x="1183217" y="2486690"/>
                </a:moveTo>
                <a:lnTo>
                  <a:pt x="1179843" y="2493741"/>
                </a:lnTo>
                <a:lnTo>
                  <a:pt x="1184242" y="2493802"/>
                </a:lnTo>
                <a:lnTo>
                  <a:pt x="1125600" y="2515377"/>
                </a:lnTo>
                <a:cubicBezTo>
                  <a:pt x="954527" y="2579599"/>
                  <a:pt x="783618" y="2645554"/>
                  <a:pt x="610267" y="2709557"/>
                </a:cubicBezTo>
                <a:cubicBezTo>
                  <a:pt x="588077" y="2721484"/>
                  <a:pt x="505899" y="2743419"/>
                  <a:pt x="573024" y="2713479"/>
                </a:cubicBezTo>
                <a:cubicBezTo>
                  <a:pt x="727399" y="2645758"/>
                  <a:pt x="891458" y="2595279"/>
                  <a:pt x="1056645" y="2535551"/>
                </a:cubicBezTo>
                <a:close/>
                <a:moveTo>
                  <a:pt x="1195154" y="2482081"/>
                </a:moveTo>
                <a:lnTo>
                  <a:pt x="1192898" y="2486320"/>
                </a:lnTo>
                <a:lnTo>
                  <a:pt x="1185910" y="2485649"/>
                </a:lnTo>
                <a:close/>
                <a:moveTo>
                  <a:pt x="4761083" y="2478214"/>
                </a:moveTo>
                <a:lnTo>
                  <a:pt x="4761051" y="2478261"/>
                </a:lnTo>
                <a:lnTo>
                  <a:pt x="4760372" y="2479250"/>
                </a:lnTo>
                <a:cubicBezTo>
                  <a:pt x="4760212" y="2479491"/>
                  <a:pt x="4760251" y="2479430"/>
                  <a:pt x="4760405" y="2479207"/>
                </a:cubicBezTo>
                <a:lnTo>
                  <a:pt x="4761051" y="2478261"/>
                </a:lnTo>
                <a:lnTo>
                  <a:pt x="4761083" y="2478214"/>
                </a:lnTo>
                <a:close/>
                <a:moveTo>
                  <a:pt x="3324669" y="2443647"/>
                </a:moveTo>
                <a:lnTo>
                  <a:pt x="3296397" y="2449074"/>
                </a:lnTo>
                <a:lnTo>
                  <a:pt x="3291979" y="2450054"/>
                </a:lnTo>
                <a:lnTo>
                  <a:pt x="3292449" y="2458145"/>
                </a:lnTo>
                <a:lnTo>
                  <a:pt x="3311570" y="2454357"/>
                </a:lnTo>
                <a:lnTo>
                  <a:pt x="3324938" y="2451564"/>
                </a:lnTo>
                <a:close/>
                <a:moveTo>
                  <a:pt x="4905173" y="2422091"/>
                </a:moveTo>
                <a:cubicBezTo>
                  <a:pt x="4907391" y="2422334"/>
                  <a:pt x="4909427" y="2422985"/>
                  <a:pt x="4909586" y="2424043"/>
                </a:cubicBezTo>
                <a:cubicBezTo>
                  <a:pt x="4909586" y="2424043"/>
                  <a:pt x="4903610" y="2426120"/>
                  <a:pt x="4900428" y="2424256"/>
                </a:cubicBezTo>
                <a:cubicBezTo>
                  <a:pt x="4899168" y="2423516"/>
                  <a:pt x="4899084" y="2422957"/>
                  <a:pt x="4899674" y="2422578"/>
                </a:cubicBezTo>
                <a:cubicBezTo>
                  <a:pt x="4900557" y="2422010"/>
                  <a:pt x="4902956" y="2421849"/>
                  <a:pt x="4905173" y="2422091"/>
                </a:cubicBezTo>
                <a:close/>
                <a:moveTo>
                  <a:pt x="3446714" y="2420223"/>
                </a:moveTo>
                <a:lnTo>
                  <a:pt x="3394363" y="2430271"/>
                </a:lnTo>
                <a:lnTo>
                  <a:pt x="3394852" y="2436958"/>
                </a:lnTo>
                <a:lnTo>
                  <a:pt x="3446873" y="2426089"/>
                </a:lnTo>
                <a:close/>
                <a:moveTo>
                  <a:pt x="3465402" y="2416636"/>
                </a:moveTo>
                <a:lnTo>
                  <a:pt x="3464241" y="2416859"/>
                </a:lnTo>
                <a:lnTo>
                  <a:pt x="3464655" y="2422375"/>
                </a:lnTo>
                <a:lnTo>
                  <a:pt x="3465539" y="2422190"/>
                </a:lnTo>
                <a:close/>
                <a:moveTo>
                  <a:pt x="4786149" y="2405968"/>
                </a:moveTo>
                <a:lnTo>
                  <a:pt x="4782646" y="2407843"/>
                </a:lnTo>
                <a:lnTo>
                  <a:pt x="4784616" y="2408870"/>
                </a:lnTo>
                <a:lnTo>
                  <a:pt x="4788094" y="2409253"/>
                </a:lnTo>
                <a:lnTo>
                  <a:pt x="4793605" y="2409375"/>
                </a:lnTo>
                <a:lnTo>
                  <a:pt x="4807545" y="2408661"/>
                </a:lnTo>
                <a:close/>
                <a:moveTo>
                  <a:pt x="4735688" y="2404068"/>
                </a:moveTo>
                <a:lnTo>
                  <a:pt x="4733564" y="2404188"/>
                </a:lnTo>
                <a:lnTo>
                  <a:pt x="4747555" y="2405348"/>
                </a:lnTo>
                <a:lnTo>
                  <a:pt x="4747194" y="2405287"/>
                </a:lnTo>
                <a:cubicBezTo>
                  <a:pt x="4742985" y="2404644"/>
                  <a:pt x="4738889" y="2404147"/>
                  <a:pt x="4735688" y="2404068"/>
                </a:cubicBezTo>
                <a:close/>
                <a:moveTo>
                  <a:pt x="5057927" y="2399302"/>
                </a:moveTo>
                <a:lnTo>
                  <a:pt x="5064676" y="2400371"/>
                </a:lnTo>
                <a:lnTo>
                  <a:pt x="5056134" y="2399609"/>
                </a:lnTo>
                <a:close/>
                <a:moveTo>
                  <a:pt x="4989245" y="2370227"/>
                </a:moveTo>
                <a:cubicBezTo>
                  <a:pt x="4990220" y="2370478"/>
                  <a:pt x="4991481" y="2371216"/>
                  <a:pt x="4993206" y="2372226"/>
                </a:cubicBezTo>
                <a:cubicBezTo>
                  <a:pt x="4990873" y="2376006"/>
                  <a:pt x="4988590" y="2372095"/>
                  <a:pt x="4986999" y="2371163"/>
                </a:cubicBezTo>
                <a:cubicBezTo>
                  <a:pt x="4987583" y="2370218"/>
                  <a:pt x="4988271" y="2369979"/>
                  <a:pt x="4989245" y="2370227"/>
                </a:cubicBezTo>
                <a:close/>
                <a:moveTo>
                  <a:pt x="4983040" y="2369166"/>
                </a:moveTo>
                <a:cubicBezTo>
                  <a:pt x="4984016" y="2369415"/>
                  <a:pt x="4985275" y="2370152"/>
                  <a:pt x="4986999" y="2371163"/>
                </a:cubicBezTo>
                <a:cubicBezTo>
                  <a:pt x="4984666" y="2374943"/>
                  <a:pt x="4982384" y="2371032"/>
                  <a:pt x="4980793" y="2370100"/>
                </a:cubicBezTo>
                <a:cubicBezTo>
                  <a:pt x="4981376" y="2369156"/>
                  <a:pt x="4982065" y="2368916"/>
                  <a:pt x="4983040" y="2369166"/>
                </a:cubicBezTo>
                <a:close/>
                <a:moveTo>
                  <a:pt x="4971665" y="2367703"/>
                </a:moveTo>
                <a:cubicBezTo>
                  <a:pt x="4974147" y="2368139"/>
                  <a:pt x="4976894" y="2369103"/>
                  <a:pt x="4980793" y="2370100"/>
                </a:cubicBezTo>
                <a:cubicBezTo>
                  <a:pt x="4975277" y="2372018"/>
                  <a:pt x="4968875" y="2371271"/>
                  <a:pt x="4964102" y="2368473"/>
                </a:cubicBezTo>
                <a:cubicBezTo>
                  <a:pt x="4966957" y="2367357"/>
                  <a:pt x="4969181" y="2367264"/>
                  <a:pt x="4971665" y="2367703"/>
                </a:cubicBezTo>
                <a:close/>
                <a:moveTo>
                  <a:pt x="4849856" y="2357175"/>
                </a:moveTo>
                <a:cubicBezTo>
                  <a:pt x="4847488" y="2357145"/>
                  <a:pt x="4844848" y="2357227"/>
                  <a:pt x="4843759" y="2357675"/>
                </a:cubicBezTo>
                <a:cubicBezTo>
                  <a:pt x="4843032" y="2357972"/>
                  <a:pt x="4842995" y="2358434"/>
                  <a:pt x="4844188" y="2359133"/>
                </a:cubicBezTo>
                <a:lnTo>
                  <a:pt x="4848507" y="2360593"/>
                </a:lnTo>
                <a:lnTo>
                  <a:pt x="4849737" y="2360722"/>
                </a:lnTo>
                <a:lnTo>
                  <a:pt x="4853034" y="2360455"/>
                </a:lnTo>
                <a:cubicBezTo>
                  <a:pt x="4855170" y="2359775"/>
                  <a:pt x="4856043" y="2358358"/>
                  <a:pt x="4854320" y="2357348"/>
                </a:cubicBezTo>
                <a:cubicBezTo>
                  <a:pt x="4854320" y="2357348"/>
                  <a:pt x="4852224" y="2357206"/>
                  <a:pt x="4849856" y="2357175"/>
                </a:cubicBezTo>
                <a:close/>
                <a:moveTo>
                  <a:pt x="4996824" y="2337997"/>
                </a:moveTo>
                <a:lnTo>
                  <a:pt x="4996392" y="2338489"/>
                </a:lnTo>
                <a:cubicBezTo>
                  <a:pt x="4998200" y="2339092"/>
                  <a:pt x="5002550" y="2339977"/>
                  <a:pt x="5010621" y="2341382"/>
                </a:cubicBezTo>
                <a:lnTo>
                  <a:pt x="5015960" y="2342367"/>
                </a:lnTo>
                <a:lnTo>
                  <a:pt x="5007512" y="2343843"/>
                </a:lnTo>
                <a:lnTo>
                  <a:pt x="4952166" y="2351808"/>
                </a:lnTo>
                <a:lnTo>
                  <a:pt x="4931309" y="2348402"/>
                </a:lnTo>
                <a:lnTo>
                  <a:pt x="4903052" y="2346031"/>
                </a:lnTo>
                <a:lnTo>
                  <a:pt x="4914761" y="2344024"/>
                </a:lnTo>
                <a:cubicBezTo>
                  <a:pt x="4932820" y="2343868"/>
                  <a:pt x="4951087" y="2343106"/>
                  <a:pt x="4969936" y="2341494"/>
                </a:cubicBezTo>
                <a:close/>
                <a:moveTo>
                  <a:pt x="4750075" y="2336268"/>
                </a:moveTo>
                <a:lnTo>
                  <a:pt x="4750074" y="2336270"/>
                </a:lnTo>
                <a:lnTo>
                  <a:pt x="4753404" y="2337818"/>
                </a:lnTo>
                <a:close/>
                <a:moveTo>
                  <a:pt x="5083898" y="2325416"/>
                </a:moveTo>
                <a:lnTo>
                  <a:pt x="5089350" y="2326165"/>
                </a:lnTo>
                <a:lnTo>
                  <a:pt x="5095720" y="2327500"/>
                </a:lnTo>
                <a:lnTo>
                  <a:pt x="5073587" y="2332302"/>
                </a:lnTo>
                <a:lnTo>
                  <a:pt x="5052289" y="2336022"/>
                </a:lnTo>
                <a:lnTo>
                  <a:pt x="5042303" y="2333347"/>
                </a:lnTo>
                <a:lnTo>
                  <a:pt x="5037729" y="2332466"/>
                </a:lnTo>
                <a:close/>
                <a:moveTo>
                  <a:pt x="4802331" y="2321870"/>
                </a:moveTo>
                <a:cubicBezTo>
                  <a:pt x="4802331" y="2321870"/>
                  <a:pt x="4801656" y="2322884"/>
                  <a:pt x="4801064" y="2323773"/>
                </a:cubicBezTo>
                <a:lnTo>
                  <a:pt x="4800530" y="2324577"/>
                </a:lnTo>
                <a:lnTo>
                  <a:pt x="4800306" y="2324911"/>
                </a:lnTo>
                <a:cubicBezTo>
                  <a:pt x="4800138" y="2325166"/>
                  <a:pt x="4800180" y="2325103"/>
                  <a:pt x="4800338" y="2324867"/>
                </a:cubicBezTo>
                <a:lnTo>
                  <a:pt x="4800530" y="2324577"/>
                </a:lnTo>
                <a:close/>
                <a:moveTo>
                  <a:pt x="4735528" y="2307040"/>
                </a:moveTo>
                <a:lnTo>
                  <a:pt x="4735370" y="2307124"/>
                </a:lnTo>
                <a:cubicBezTo>
                  <a:pt x="4735370" y="2307124"/>
                  <a:pt x="4735255" y="2307453"/>
                  <a:pt x="4735116" y="2307863"/>
                </a:cubicBezTo>
                <a:lnTo>
                  <a:pt x="4734799" y="2308787"/>
                </a:lnTo>
                <a:lnTo>
                  <a:pt x="4734692" y="2309096"/>
                </a:lnTo>
                <a:cubicBezTo>
                  <a:pt x="4734580" y="2309424"/>
                  <a:pt x="4734524" y="2309588"/>
                  <a:pt x="4734608" y="2309341"/>
                </a:cubicBezTo>
                <a:lnTo>
                  <a:pt x="4734799" y="2308787"/>
                </a:lnTo>
                <a:lnTo>
                  <a:pt x="4735370" y="2307124"/>
                </a:lnTo>
                <a:cubicBezTo>
                  <a:pt x="4739779" y="2308097"/>
                  <a:pt x="4743866" y="2308315"/>
                  <a:pt x="4747777" y="2308118"/>
                </a:cubicBezTo>
                <a:lnTo>
                  <a:pt x="4751199" y="2307656"/>
                </a:lnTo>
                <a:close/>
                <a:moveTo>
                  <a:pt x="4998721" y="2244685"/>
                </a:moveTo>
                <a:cubicBezTo>
                  <a:pt x="5000897" y="2244429"/>
                  <a:pt x="5002253" y="2244697"/>
                  <a:pt x="5002791" y="2245214"/>
                </a:cubicBezTo>
                <a:cubicBezTo>
                  <a:pt x="5004407" y="2246763"/>
                  <a:pt x="4998672" y="2250545"/>
                  <a:pt x="4985646" y="2249147"/>
                </a:cubicBezTo>
                <a:cubicBezTo>
                  <a:pt x="4991465" y="2246297"/>
                  <a:pt x="4995822" y="2245026"/>
                  <a:pt x="4998721" y="2244685"/>
                </a:cubicBezTo>
                <a:close/>
                <a:moveTo>
                  <a:pt x="5030012" y="2134507"/>
                </a:moveTo>
                <a:cubicBezTo>
                  <a:pt x="5026107" y="2135169"/>
                  <a:pt x="5022777" y="2135850"/>
                  <a:pt x="5022462" y="2135780"/>
                </a:cubicBezTo>
                <a:cubicBezTo>
                  <a:pt x="5022303" y="2135746"/>
                  <a:pt x="5022900" y="2135525"/>
                  <a:pt x="5024555" y="2135017"/>
                </a:cubicBezTo>
                <a:lnTo>
                  <a:pt x="5026237" y="2134529"/>
                </a:lnTo>
                <a:close/>
                <a:moveTo>
                  <a:pt x="4830767" y="2064109"/>
                </a:moveTo>
                <a:lnTo>
                  <a:pt x="4832112" y="2065249"/>
                </a:lnTo>
                <a:cubicBezTo>
                  <a:pt x="4832230" y="2065350"/>
                  <a:pt x="4831799" y="2064983"/>
                  <a:pt x="4831108" y="2064398"/>
                </a:cubicBezTo>
                <a:close/>
                <a:moveTo>
                  <a:pt x="4925144" y="2017832"/>
                </a:moveTo>
                <a:cubicBezTo>
                  <a:pt x="4927362" y="2018076"/>
                  <a:pt x="4929398" y="2018726"/>
                  <a:pt x="4929558" y="2019784"/>
                </a:cubicBezTo>
                <a:cubicBezTo>
                  <a:pt x="4929558" y="2019784"/>
                  <a:pt x="4923582" y="2021859"/>
                  <a:pt x="4920399" y="2019995"/>
                </a:cubicBezTo>
                <a:cubicBezTo>
                  <a:pt x="4919139" y="2019256"/>
                  <a:pt x="4919055" y="2018697"/>
                  <a:pt x="4919645" y="2018320"/>
                </a:cubicBezTo>
                <a:cubicBezTo>
                  <a:pt x="4920529" y="2017750"/>
                  <a:pt x="4922929" y="2017588"/>
                  <a:pt x="4925144" y="2017832"/>
                </a:cubicBezTo>
                <a:close/>
                <a:moveTo>
                  <a:pt x="3641514" y="2011872"/>
                </a:moveTo>
                <a:cubicBezTo>
                  <a:pt x="3632888" y="2012020"/>
                  <a:pt x="3621585" y="2013072"/>
                  <a:pt x="3611788" y="2014380"/>
                </a:cubicBezTo>
                <a:cubicBezTo>
                  <a:pt x="3601992" y="2015689"/>
                  <a:pt x="3593699" y="2017254"/>
                  <a:pt x="3591095" y="2018427"/>
                </a:cubicBezTo>
                <a:cubicBezTo>
                  <a:pt x="3588492" y="2019599"/>
                  <a:pt x="3591575" y="2020383"/>
                  <a:pt x="3604529" y="2020125"/>
                </a:cubicBezTo>
                <a:cubicBezTo>
                  <a:pt x="3604529" y="2020125"/>
                  <a:pt x="3649967" y="2015340"/>
                  <a:pt x="3655179" y="2014791"/>
                </a:cubicBezTo>
                <a:cubicBezTo>
                  <a:pt x="3656089" y="2012481"/>
                  <a:pt x="3650140" y="2011725"/>
                  <a:pt x="3641514" y="2011872"/>
                </a:cubicBezTo>
                <a:close/>
                <a:moveTo>
                  <a:pt x="3763822" y="2001230"/>
                </a:moveTo>
                <a:lnTo>
                  <a:pt x="3763579" y="2001243"/>
                </a:lnTo>
                <a:lnTo>
                  <a:pt x="3763759" y="2001244"/>
                </a:lnTo>
                <a:close/>
                <a:moveTo>
                  <a:pt x="5077898" y="1995043"/>
                </a:moveTo>
                <a:lnTo>
                  <a:pt x="5084647" y="1996112"/>
                </a:lnTo>
                <a:lnTo>
                  <a:pt x="5076106" y="1995351"/>
                </a:lnTo>
                <a:close/>
                <a:moveTo>
                  <a:pt x="3756478" y="1994596"/>
                </a:moveTo>
                <a:cubicBezTo>
                  <a:pt x="3741198" y="1993703"/>
                  <a:pt x="3722510" y="1993260"/>
                  <a:pt x="3708873" y="1995058"/>
                </a:cubicBezTo>
                <a:cubicBezTo>
                  <a:pt x="3704328" y="1995658"/>
                  <a:pt x="3700343" y="1996507"/>
                  <a:pt x="3697236" y="1997673"/>
                </a:cubicBezTo>
                <a:cubicBezTo>
                  <a:pt x="3694127" y="1998837"/>
                  <a:pt x="3691893" y="2000317"/>
                  <a:pt x="3690848" y="2002180"/>
                </a:cubicBezTo>
                <a:cubicBezTo>
                  <a:pt x="3690725" y="2000900"/>
                  <a:pt x="3695678" y="2000563"/>
                  <a:pt x="3703371" y="2000619"/>
                </a:cubicBezTo>
                <a:lnTo>
                  <a:pt x="3724942" y="2001205"/>
                </a:lnTo>
                <a:lnTo>
                  <a:pt x="3726321" y="2000452"/>
                </a:lnTo>
                <a:lnTo>
                  <a:pt x="3727497" y="2001275"/>
                </a:lnTo>
                <a:lnTo>
                  <a:pt x="3732341" y="2001405"/>
                </a:lnTo>
                <a:lnTo>
                  <a:pt x="3747443" y="2001327"/>
                </a:lnTo>
                <a:lnTo>
                  <a:pt x="3744937" y="2000883"/>
                </a:lnTo>
                <a:cubicBezTo>
                  <a:pt x="3743317" y="1999392"/>
                  <a:pt x="3753711" y="1997034"/>
                  <a:pt x="3759038" y="1996297"/>
                </a:cubicBezTo>
                <a:lnTo>
                  <a:pt x="3768057" y="1995469"/>
                </a:lnTo>
                <a:close/>
                <a:moveTo>
                  <a:pt x="3302009" y="1992859"/>
                </a:moveTo>
                <a:lnTo>
                  <a:pt x="3280749" y="1997082"/>
                </a:lnTo>
                <a:lnTo>
                  <a:pt x="3281378" y="2032286"/>
                </a:lnTo>
                <a:lnTo>
                  <a:pt x="3304129" y="2027147"/>
                </a:lnTo>
                <a:close/>
                <a:moveTo>
                  <a:pt x="3460532" y="1981256"/>
                </a:moveTo>
                <a:lnTo>
                  <a:pt x="3462254" y="1982379"/>
                </a:lnTo>
                <a:lnTo>
                  <a:pt x="3461426" y="1986393"/>
                </a:lnTo>
                <a:close/>
                <a:moveTo>
                  <a:pt x="3401086" y="1973181"/>
                </a:moveTo>
                <a:lnTo>
                  <a:pt x="3342588" y="1984799"/>
                </a:lnTo>
                <a:lnTo>
                  <a:pt x="3348176" y="2017849"/>
                </a:lnTo>
                <a:lnTo>
                  <a:pt x="3407023" y="2006444"/>
                </a:lnTo>
                <a:lnTo>
                  <a:pt x="3402614" y="1980651"/>
                </a:lnTo>
                <a:close/>
                <a:moveTo>
                  <a:pt x="5009217" y="1965968"/>
                </a:moveTo>
                <a:cubicBezTo>
                  <a:pt x="5010192" y="1966219"/>
                  <a:pt x="5011450" y="1966956"/>
                  <a:pt x="5013176" y="1967967"/>
                </a:cubicBezTo>
                <a:cubicBezTo>
                  <a:pt x="5010844" y="1971747"/>
                  <a:pt x="5008562" y="1967836"/>
                  <a:pt x="5006970" y="1966904"/>
                </a:cubicBezTo>
                <a:cubicBezTo>
                  <a:pt x="5007553" y="1965958"/>
                  <a:pt x="5008242" y="1965721"/>
                  <a:pt x="5009217" y="1965968"/>
                </a:cubicBezTo>
                <a:close/>
                <a:moveTo>
                  <a:pt x="5003011" y="1964908"/>
                </a:moveTo>
                <a:cubicBezTo>
                  <a:pt x="5003985" y="1965157"/>
                  <a:pt x="5005246" y="1965895"/>
                  <a:pt x="5006970" y="1966904"/>
                </a:cubicBezTo>
                <a:cubicBezTo>
                  <a:pt x="5004638" y="1970685"/>
                  <a:pt x="5002356" y="1966773"/>
                  <a:pt x="5000764" y="1965841"/>
                </a:cubicBezTo>
                <a:cubicBezTo>
                  <a:pt x="5001347" y="1964896"/>
                  <a:pt x="5002038" y="1964658"/>
                  <a:pt x="5003011" y="1964908"/>
                </a:cubicBezTo>
                <a:close/>
                <a:moveTo>
                  <a:pt x="4991635" y="1963445"/>
                </a:moveTo>
                <a:cubicBezTo>
                  <a:pt x="4994120" y="1963880"/>
                  <a:pt x="4996865" y="1964845"/>
                  <a:pt x="5000764" y="1965841"/>
                </a:cubicBezTo>
                <a:cubicBezTo>
                  <a:pt x="4995248" y="1967759"/>
                  <a:pt x="4988847" y="1967011"/>
                  <a:pt x="4984073" y="1964215"/>
                </a:cubicBezTo>
                <a:cubicBezTo>
                  <a:pt x="4986928" y="1963097"/>
                  <a:pt x="4989152" y="1963007"/>
                  <a:pt x="4991635" y="1963445"/>
                </a:cubicBezTo>
                <a:close/>
                <a:moveTo>
                  <a:pt x="4515102" y="1921055"/>
                </a:moveTo>
                <a:cubicBezTo>
                  <a:pt x="4433948" y="1918551"/>
                  <a:pt x="4353132" y="1929543"/>
                  <a:pt x="4269874" y="1933956"/>
                </a:cubicBezTo>
                <a:cubicBezTo>
                  <a:pt x="4268283" y="1933025"/>
                  <a:pt x="4254775" y="1933261"/>
                  <a:pt x="4255943" y="1931371"/>
                </a:cubicBezTo>
                <a:cubicBezTo>
                  <a:pt x="4256232" y="1930898"/>
                  <a:pt x="4258360" y="1930160"/>
                  <a:pt x="4261410" y="1929332"/>
                </a:cubicBezTo>
                <a:lnTo>
                  <a:pt x="4266503" y="1928143"/>
                </a:lnTo>
                <a:lnTo>
                  <a:pt x="4216216" y="1933379"/>
                </a:lnTo>
                <a:cubicBezTo>
                  <a:pt x="4102032" y="1947066"/>
                  <a:pt x="3988108" y="1963492"/>
                  <a:pt x="3875094" y="1977609"/>
                </a:cubicBezTo>
                <a:cubicBezTo>
                  <a:pt x="3871741" y="1977962"/>
                  <a:pt x="3831703" y="1979689"/>
                  <a:pt x="3814158" y="1984337"/>
                </a:cubicBezTo>
                <a:cubicBezTo>
                  <a:pt x="3808311" y="1985886"/>
                  <a:pt x="3804961" y="1987762"/>
                  <a:pt x="3806305" y="1990017"/>
                </a:cubicBezTo>
                <a:lnTo>
                  <a:pt x="3813871" y="1991177"/>
                </a:lnTo>
                <a:lnTo>
                  <a:pt x="3903740" y="1981926"/>
                </a:lnTo>
                <a:lnTo>
                  <a:pt x="3925046" y="1979693"/>
                </a:lnTo>
                <a:lnTo>
                  <a:pt x="3952025" y="1975914"/>
                </a:lnTo>
                <a:cubicBezTo>
                  <a:pt x="3969813" y="1973350"/>
                  <a:pt x="3984148" y="1971287"/>
                  <a:pt x="3991037" y="1970559"/>
                </a:cubicBezTo>
                <a:cubicBezTo>
                  <a:pt x="4055842" y="1963734"/>
                  <a:pt x="4102441" y="1963254"/>
                  <a:pt x="4162778" y="1956898"/>
                </a:cubicBezTo>
                <a:cubicBezTo>
                  <a:pt x="4240992" y="1948659"/>
                  <a:pt x="4337409" y="1934078"/>
                  <a:pt x="4416783" y="1930145"/>
                </a:cubicBezTo>
                <a:cubicBezTo>
                  <a:pt x="4459535" y="1926749"/>
                  <a:pt x="4498335" y="1924366"/>
                  <a:pt x="4534412" y="1923000"/>
                </a:cubicBezTo>
                <a:lnTo>
                  <a:pt x="4563296" y="1922696"/>
                </a:lnTo>
                <a:close/>
                <a:moveTo>
                  <a:pt x="2470986" y="1920160"/>
                </a:moveTo>
                <a:lnTo>
                  <a:pt x="2473122" y="1949155"/>
                </a:lnTo>
                <a:lnTo>
                  <a:pt x="2485575" y="1960026"/>
                </a:lnTo>
                <a:lnTo>
                  <a:pt x="2485104" y="1949866"/>
                </a:lnTo>
                <a:lnTo>
                  <a:pt x="2484374" y="1930824"/>
                </a:lnTo>
                <a:close/>
                <a:moveTo>
                  <a:pt x="4597212" y="1865397"/>
                </a:moveTo>
                <a:lnTo>
                  <a:pt x="4606567" y="1868838"/>
                </a:lnTo>
                <a:cubicBezTo>
                  <a:pt x="4606984" y="1873221"/>
                  <a:pt x="4593162" y="1870250"/>
                  <a:pt x="4597212" y="1865397"/>
                </a:cubicBezTo>
                <a:close/>
                <a:moveTo>
                  <a:pt x="854037" y="1753460"/>
                </a:moveTo>
                <a:lnTo>
                  <a:pt x="856016" y="1754870"/>
                </a:lnTo>
                <a:lnTo>
                  <a:pt x="912147" y="1796172"/>
                </a:lnTo>
                <a:lnTo>
                  <a:pt x="937979" y="1813074"/>
                </a:lnTo>
                <a:cubicBezTo>
                  <a:pt x="983865" y="1844486"/>
                  <a:pt x="1025803" y="1876432"/>
                  <a:pt x="1072568" y="1905181"/>
                </a:cubicBezTo>
                <a:lnTo>
                  <a:pt x="1037257" y="1874945"/>
                </a:lnTo>
                <a:lnTo>
                  <a:pt x="996089" y="1845229"/>
                </a:lnTo>
                <a:lnTo>
                  <a:pt x="924193" y="1794551"/>
                </a:lnTo>
                <a:lnTo>
                  <a:pt x="904405" y="1782120"/>
                </a:lnTo>
                <a:close/>
                <a:moveTo>
                  <a:pt x="4705545" y="1730780"/>
                </a:moveTo>
                <a:lnTo>
                  <a:pt x="4719371" y="1733750"/>
                </a:lnTo>
                <a:cubicBezTo>
                  <a:pt x="4715317" y="1738603"/>
                  <a:pt x="4701493" y="1735634"/>
                  <a:pt x="4705545" y="1730780"/>
                </a:cubicBezTo>
                <a:close/>
                <a:moveTo>
                  <a:pt x="1023795" y="1710602"/>
                </a:moveTo>
                <a:lnTo>
                  <a:pt x="1026310" y="1712370"/>
                </a:lnTo>
                <a:lnTo>
                  <a:pt x="1052461" y="1732029"/>
                </a:lnTo>
                <a:lnTo>
                  <a:pt x="1052384" y="1731763"/>
                </a:lnTo>
                <a:cubicBezTo>
                  <a:pt x="1049769" y="1728942"/>
                  <a:pt x="1045478" y="1725438"/>
                  <a:pt x="1040654" y="1721888"/>
                </a:cubicBezTo>
                <a:cubicBezTo>
                  <a:pt x="1035831" y="1718337"/>
                  <a:pt x="1030475" y="1714740"/>
                  <a:pt x="1025731" y="1711736"/>
                </a:cubicBezTo>
                <a:close/>
                <a:moveTo>
                  <a:pt x="854598" y="1624845"/>
                </a:moveTo>
                <a:cubicBezTo>
                  <a:pt x="852946" y="1624463"/>
                  <a:pt x="852155" y="1624968"/>
                  <a:pt x="854782" y="1627345"/>
                </a:cubicBezTo>
                <a:cubicBezTo>
                  <a:pt x="856453" y="1627449"/>
                  <a:pt x="856468" y="1629418"/>
                  <a:pt x="858139" y="1629521"/>
                </a:cubicBezTo>
                <a:lnTo>
                  <a:pt x="859331" y="1627947"/>
                </a:lnTo>
                <a:lnTo>
                  <a:pt x="855860" y="1625344"/>
                </a:lnTo>
                <a:close/>
                <a:moveTo>
                  <a:pt x="355132" y="1611339"/>
                </a:moveTo>
                <a:cubicBezTo>
                  <a:pt x="356934" y="1610741"/>
                  <a:pt x="349720" y="1613125"/>
                  <a:pt x="349720" y="1613125"/>
                </a:cubicBezTo>
                <a:cubicBezTo>
                  <a:pt x="352927" y="1612067"/>
                  <a:pt x="354530" y="1611537"/>
                  <a:pt x="355132" y="1611339"/>
                </a:cubicBezTo>
                <a:close/>
                <a:moveTo>
                  <a:pt x="726596" y="1579847"/>
                </a:moveTo>
                <a:cubicBezTo>
                  <a:pt x="723273" y="1582413"/>
                  <a:pt x="725653" y="1591901"/>
                  <a:pt x="728977" y="1589334"/>
                </a:cubicBezTo>
                <a:cubicBezTo>
                  <a:pt x="731827" y="1592791"/>
                  <a:pt x="729447" y="1583308"/>
                  <a:pt x="726596" y="1579847"/>
                </a:cubicBezTo>
                <a:close/>
                <a:moveTo>
                  <a:pt x="714241" y="1571455"/>
                </a:moveTo>
                <a:cubicBezTo>
                  <a:pt x="710917" y="1574024"/>
                  <a:pt x="712742" y="1583935"/>
                  <a:pt x="716620" y="1580942"/>
                </a:cubicBezTo>
                <a:cubicBezTo>
                  <a:pt x="719946" y="1584979"/>
                  <a:pt x="717092" y="1574918"/>
                  <a:pt x="714241" y="1571455"/>
                </a:cubicBezTo>
                <a:close/>
                <a:moveTo>
                  <a:pt x="3393716" y="1546798"/>
                </a:moveTo>
                <a:lnTo>
                  <a:pt x="3394873" y="1556644"/>
                </a:lnTo>
                <a:lnTo>
                  <a:pt x="3390538" y="1553422"/>
                </a:lnTo>
                <a:close/>
                <a:moveTo>
                  <a:pt x="3384618" y="1544699"/>
                </a:moveTo>
                <a:lnTo>
                  <a:pt x="3390538" y="1553422"/>
                </a:lnTo>
                <a:cubicBezTo>
                  <a:pt x="3390538" y="1553422"/>
                  <a:pt x="3390089" y="1554991"/>
                  <a:pt x="3390591" y="1556722"/>
                </a:cubicBezTo>
                <a:lnTo>
                  <a:pt x="3395295" y="1560219"/>
                </a:lnTo>
                <a:lnTo>
                  <a:pt x="3398226" y="1585123"/>
                </a:lnTo>
                <a:cubicBezTo>
                  <a:pt x="3399983" y="1589911"/>
                  <a:pt x="3400862" y="1592304"/>
                  <a:pt x="3401835" y="1594803"/>
                </a:cubicBezTo>
                <a:lnTo>
                  <a:pt x="3403509" y="1598948"/>
                </a:lnTo>
                <a:lnTo>
                  <a:pt x="3404882" y="1606231"/>
                </a:lnTo>
                <a:lnTo>
                  <a:pt x="3397784" y="1613258"/>
                </a:lnTo>
                <a:cubicBezTo>
                  <a:pt x="3397310" y="1615485"/>
                  <a:pt x="3400243" y="1615845"/>
                  <a:pt x="3403175" y="1616203"/>
                </a:cubicBezTo>
                <a:lnTo>
                  <a:pt x="3407173" y="1618386"/>
                </a:lnTo>
                <a:lnTo>
                  <a:pt x="3407676" y="1621041"/>
                </a:lnTo>
                <a:lnTo>
                  <a:pt x="3405480" y="1625687"/>
                </a:lnTo>
                <a:cubicBezTo>
                  <a:pt x="3400795" y="1634435"/>
                  <a:pt x="3393279" y="1648513"/>
                  <a:pt x="3400653" y="1656274"/>
                </a:cubicBezTo>
                <a:cubicBezTo>
                  <a:pt x="3400653" y="1656274"/>
                  <a:pt x="3413385" y="1648690"/>
                  <a:pt x="3412435" y="1653141"/>
                </a:cubicBezTo>
                <a:cubicBezTo>
                  <a:pt x="3411486" y="1657599"/>
                  <a:pt x="3404170" y="1665844"/>
                  <a:pt x="3402112" y="1675498"/>
                </a:cubicBezTo>
                <a:cubicBezTo>
                  <a:pt x="3401163" y="1679952"/>
                  <a:pt x="3402996" y="1691984"/>
                  <a:pt x="3405270" y="1705215"/>
                </a:cubicBezTo>
                <a:lnTo>
                  <a:pt x="3407279" y="1716837"/>
                </a:lnTo>
                <a:lnTo>
                  <a:pt x="3397325" y="1674961"/>
                </a:lnTo>
                <a:close/>
                <a:moveTo>
                  <a:pt x="668067" y="1542934"/>
                </a:moveTo>
                <a:cubicBezTo>
                  <a:pt x="665219" y="1539474"/>
                  <a:pt x="670449" y="1552421"/>
                  <a:pt x="670449" y="1552421"/>
                </a:cubicBezTo>
                <a:cubicBezTo>
                  <a:pt x="672940" y="1550494"/>
                  <a:pt x="672225" y="1544679"/>
                  <a:pt x="670308" y="1542973"/>
                </a:cubicBezTo>
                <a:cubicBezTo>
                  <a:pt x="669672" y="1542405"/>
                  <a:pt x="668900" y="1542294"/>
                  <a:pt x="668067" y="1542934"/>
                </a:cubicBezTo>
                <a:close/>
                <a:moveTo>
                  <a:pt x="241756" y="1503035"/>
                </a:moveTo>
                <a:cubicBezTo>
                  <a:pt x="246389" y="1505357"/>
                  <a:pt x="248676" y="1507308"/>
                  <a:pt x="249738" y="1509113"/>
                </a:cubicBezTo>
                <a:lnTo>
                  <a:pt x="250166" y="1512627"/>
                </a:lnTo>
                <a:lnTo>
                  <a:pt x="242610" y="1507248"/>
                </a:lnTo>
                <a:lnTo>
                  <a:pt x="243336" y="1506241"/>
                </a:lnTo>
                <a:cubicBezTo>
                  <a:pt x="243770" y="1504724"/>
                  <a:pt x="243418" y="1503404"/>
                  <a:pt x="241756" y="1503035"/>
                </a:cubicBezTo>
                <a:close/>
                <a:moveTo>
                  <a:pt x="582100" y="1488152"/>
                </a:moveTo>
                <a:lnTo>
                  <a:pt x="599116" y="1499560"/>
                </a:lnTo>
                <a:lnTo>
                  <a:pt x="609868" y="1507284"/>
                </a:lnTo>
                <a:lnTo>
                  <a:pt x="605371" y="1504385"/>
                </a:lnTo>
                <a:close/>
                <a:moveTo>
                  <a:pt x="3262127" y="1483621"/>
                </a:moveTo>
                <a:cubicBezTo>
                  <a:pt x="3274006" y="1565881"/>
                  <a:pt x="3279393" y="1608384"/>
                  <a:pt x="3280740" y="1625140"/>
                </a:cubicBezTo>
                <a:cubicBezTo>
                  <a:pt x="3281187" y="1630726"/>
                  <a:pt x="3281189" y="1633452"/>
                  <a:pt x="3280828" y="1633836"/>
                </a:cubicBezTo>
                <a:cubicBezTo>
                  <a:pt x="3279747" y="1634987"/>
                  <a:pt x="3275441" y="1615066"/>
                  <a:pt x="3270348" y="1588087"/>
                </a:cubicBezTo>
                <a:lnTo>
                  <a:pt x="3267122" y="1570442"/>
                </a:lnTo>
                <a:lnTo>
                  <a:pt x="3265977" y="1559428"/>
                </a:lnTo>
                <a:lnTo>
                  <a:pt x="3272693" y="1560583"/>
                </a:lnTo>
                <a:cubicBezTo>
                  <a:pt x="3267988" y="1563067"/>
                  <a:pt x="3260656" y="1500370"/>
                  <a:pt x="3262127" y="1483621"/>
                </a:cubicBezTo>
                <a:close/>
                <a:moveTo>
                  <a:pt x="566421" y="1477216"/>
                </a:moveTo>
                <a:lnTo>
                  <a:pt x="569545" y="1478395"/>
                </a:lnTo>
                <a:lnTo>
                  <a:pt x="579624" y="1486427"/>
                </a:lnTo>
                <a:close/>
                <a:moveTo>
                  <a:pt x="168140" y="1467572"/>
                </a:moveTo>
                <a:lnTo>
                  <a:pt x="173170" y="1471143"/>
                </a:lnTo>
                <a:lnTo>
                  <a:pt x="173729" y="1474396"/>
                </a:lnTo>
                <a:cubicBezTo>
                  <a:pt x="171790" y="1475893"/>
                  <a:pt x="169533" y="1473156"/>
                  <a:pt x="168177" y="1469720"/>
                </a:cubicBezTo>
                <a:close/>
                <a:moveTo>
                  <a:pt x="152713" y="1456533"/>
                </a:moveTo>
                <a:lnTo>
                  <a:pt x="157683" y="1460103"/>
                </a:lnTo>
                <a:lnTo>
                  <a:pt x="157969" y="1462973"/>
                </a:lnTo>
                <a:cubicBezTo>
                  <a:pt x="156307" y="1464256"/>
                  <a:pt x="154049" y="1461517"/>
                  <a:pt x="152691" y="1458082"/>
                </a:cubicBezTo>
                <a:close/>
                <a:moveTo>
                  <a:pt x="137384" y="1445517"/>
                </a:moveTo>
                <a:lnTo>
                  <a:pt x="142422" y="1449138"/>
                </a:lnTo>
                <a:lnTo>
                  <a:pt x="142761" y="1451122"/>
                </a:lnTo>
                <a:cubicBezTo>
                  <a:pt x="141101" y="1452405"/>
                  <a:pt x="138844" y="1449667"/>
                  <a:pt x="137415" y="1446285"/>
                </a:cubicBezTo>
                <a:close/>
                <a:moveTo>
                  <a:pt x="606564" y="1445393"/>
                </a:moveTo>
                <a:lnTo>
                  <a:pt x="612124" y="1447576"/>
                </a:lnTo>
                <a:lnTo>
                  <a:pt x="616700" y="1449731"/>
                </a:lnTo>
                <a:lnTo>
                  <a:pt x="649137" y="1477822"/>
                </a:lnTo>
                <a:lnTo>
                  <a:pt x="645181" y="1476198"/>
                </a:lnTo>
                <a:lnTo>
                  <a:pt x="636190" y="1473206"/>
                </a:lnTo>
                <a:lnTo>
                  <a:pt x="621445" y="1459905"/>
                </a:lnTo>
                <a:close/>
                <a:moveTo>
                  <a:pt x="469660" y="1411431"/>
                </a:moveTo>
                <a:lnTo>
                  <a:pt x="490106" y="1422711"/>
                </a:lnTo>
                <a:lnTo>
                  <a:pt x="518858" y="1445530"/>
                </a:lnTo>
                <a:lnTo>
                  <a:pt x="482443" y="1422262"/>
                </a:lnTo>
                <a:close/>
                <a:moveTo>
                  <a:pt x="332012" y="1398990"/>
                </a:moveTo>
                <a:lnTo>
                  <a:pt x="332643" y="1400110"/>
                </a:lnTo>
                <a:cubicBezTo>
                  <a:pt x="334329" y="1403103"/>
                  <a:pt x="336257" y="1406524"/>
                  <a:pt x="336257" y="1406524"/>
                </a:cubicBezTo>
                <a:cubicBezTo>
                  <a:pt x="334543" y="1403483"/>
                  <a:pt x="333258" y="1401203"/>
                  <a:pt x="332321" y="1399539"/>
                </a:cubicBezTo>
                <a:close/>
                <a:moveTo>
                  <a:pt x="330475" y="1396260"/>
                </a:moveTo>
                <a:lnTo>
                  <a:pt x="332012" y="1398990"/>
                </a:lnTo>
                <a:lnTo>
                  <a:pt x="330564" y="1396421"/>
                </a:lnTo>
                <a:cubicBezTo>
                  <a:pt x="330113" y="1395619"/>
                  <a:pt x="329992" y="1395405"/>
                  <a:pt x="330475" y="1396260"/>
                </a:cubicBezTo>
                <a:close/>
                <a:moveTo>
                  <a:pt x="138617" y="1377905"/>
                </a:moveTo>
                <a:cubicBezTo>
                  <a:pt x="138617" y="1377905"/>
                  <a:pt x="144794" y="1385401"/>
                  <a:pt x="141472" y="1387967"/>
                </a:cubicBezTo>
                <a:cubicBezTo>
                  <a:pt x="138618" y="1384506"/>
                  <a:pt x="135764" y="1374442"/>
                  <a:pt x="138617" y="1377905"/>
                </a:cubicBezTo>
                <a:close/>
                <a:moveTo>
                  <a:pt x="1016394" y="1369638"/>
                </a:moveTo>
                <a:lnTo>
                  <a:pt x="1016873" y="1369978"/>
                </a:lnTo>
                <a:lnTo>
                  <a:pt x="1025550" y="1374621"/>
                </a:lnTo>
                <a:lnTo>
                  <a:pt x="1023961" y="1373482"/>
                </a:lnTo>
                <a:close/>
                <a:moveTo>
                  <a:pt x="200029" y="1356143"/>
                </a:moveTo>
                <a:lnTo>
                  <a:pt x="200087" y="1356234"/>
                </a:lnTo>
                <a:cubicBezTo>
                  <a:pt x="200952" y="1357618"/>
                  <a:pt x="201555" y="1358581"/>
                  <a:pt x="201555" y="1358581"/>
                </a:cubicBezTo>
                <a:close/>
                <a:moveTo>
                  <a:pt x="196149" y="1349938"/>
                </a:moveTo>
                <a:lnTo>
                  <a:pt x="197042" y="1351366"/>
                </a:lnTo>
                <a:lnTo>
                  <a:pt x="200029" y="1356143"/>
                </a:lnTo>
                <a:close/>
                <a:moveTo>
                  <a:pt x="194334" y="1347036"/>
                </a:moveTo>
                <a:lnTo>
                  <a:pt x="196149" y="1349938"/>
                </a:lnTo>
                <a:lnTo>
                  <a:pt x="194447" y="1347218"/>
                </a:lnTo>
                <a:cubicBezTo>
                  <a:pt x="193883" y="1346315"/>
                  <a:pt x="193732" y="1346075"/>
                  <a:pt x="194334" y="1347036"/>
                </a:cubicBezTo>
                <a:close/>
                <a:moveTo>
                  <a:pt x="748174" y="1336258"/>
                </a:moveTo>
                <a:lnTo>
                  <a:pt x="751087" y="1338148"/>
                </a:lnTo>
                <a:lnTo>
                  <a:pt x="752158" y="1339341"/>
                </a:lnTo>
                <a:cubicBezTo>
                  <a:pt x="753203" y="1340532"/>
                  <a:pt x="753561" y="1340994"/>
                  <a:pt x="753425" y="1340941"/>
                </a:cubicBezTo>
                <a:cubicBezTo>
                  <a:pt x="753148" y="1340834"/>
                  <a:pt x="750887" y="1338683"/>
                  <a:pt x="748174" y="1336258"/>
                </a:cubicBezTo>
                <a:close/>
                <a:moveTo>
                  <a:pt x="174940" y="1332890"/>
                </a:moveTo>
                <a:lnTo>
                  <a:pt x="180170" y="1345836"/>
                </a:lnTo>
                <a:cubicBezTo>
                  <a:pt x="173441" y="1345368"/>
                  <a:pt x="168764" y="1331995"/>
                  <a:pt x="174940" y="1332890"/>
                </a:cubicBezTo>
                <a:close/>
                <a:moveTo>
                  <a:pt x="956124" y="1326803"/>
                </a:moveTo>
                <a:lnTo>
                  <a:pt x="970527" y="1337039"/>
                </a:lnTo>
                <a:lnTo>
                  <a:pt x="963279" y="1330356"/>
                </a:lnTo>
                <a:close/>
                <a:moveTo>
                  <a:pt x="1029313" y="1319724"/>
                </a:moveTo>
                <a:lnTo>
                  <a:pt x="1028810" y="1319787"/>
                </a:lnTo>
                <a:lnTo>
                  <a:pt x="1029354" y="1320522"/>
                </a:lnTo>
                <a:cubicBezTo>
                  <a:pt x="1031027" y="1320627"/>
                  <a:pt x="1031042" y="1322595"/>
                  <a:pt x="1032714" y="1322701"/>
                </a:cubicBezTo>
                <a:lnTo>
                  <a:pt x="1033414" y="1322346"/>
                </a:lnTo>
                <a:lnTo>
                  <a:pt x="1033090" y="1321524"/>
                </a:lnTo>
                <a:close/>
                <a:moveTo>
                  <a:pt x="788734" y="1319378"/>
                </a:moveTo>
                <a:lnTo>
                  <a:pt x="795695" y="1324956"/>
                </a:lnTo>
                <a:lnTo>
                  <a:pt x="796009" y="1324823"/>
                </a:lnTo>
                <a:lnTo>
                  <a:pt x="790112" y="1320304"/>
                </a:lnTo>
                <a:close/>
                <a:moveTo>
                  <a:pt x="1629886" y="1306302"/>
                </a:moveTo>
                <a:cubicBezTo>
                  <a:pt x="1625778" y="1304754"/>
                  <a:pt x="1638748" y="1315524"/>
                  <a:pt x="1643992" y="1318803"/>
                </a:cubicBezTo>
                <a:cubicBezTo>
                  <a:pt x="1667503" y="1336339"/>
                  <a:pt x="1689197" y="1352859"/>
                  <a:pt x="1710435" y="1368901"/>
                </a:cubicBezTo>
                <a:lnTo>
                  <a:pt x="1754155" y="1401309"/>
                </a:lnTo>
                <a:lnTo>
                  <a:pt x="1754135" y="1395177"/>
                </a:lnTo>
                <a:lnTo>
                  <a:pt x="1720345" y="1368172"/>
                </a:lnTo>
                <a:cubicBezTo>
                  <a:pt x="1703002" y="1356596"/>
                  <a:pt x="1692657" y="1350373"/>
                  <a:pt x="1673631" y="1337051"/>
                </a:cubicBezTo>
                <a:cubicBezTo>
                  <a:pt x="1663003" y="1330157"/>
                  <a:pt x="1650968" y="1321209"/>
                  <a:pt x="1640605" y="1312691"/>
                </a:cubicBezTo>
                <a:cubicBezTo>
                  <a:pt x="1634522" y="1308704"/>
                  <a:pt x="1631255" y="1306819"/>
                  <a:pt x="1629886" y="1306302"/>
                </a:cubicBezTo>
                <a:close/>
                <a:moveTo>
                  <a:pt x="922790" y="1303244"/>
                </a:moveTo>
                <a:lnTo>
                  <a:pt x="938442" y="1314237"/>
                </a:lnTo>
                <a:lnTo>
                  <a:pt x="945478" y="1319238"/>
                </a:lnTo>
                <a:lnTo>
                  <a:pt x="951433" y="1321611"/>
                </a:lnTo>
                <a:lnTo>
                  <a:pt x="956633" y="1323953"/>
                </a:lnTo>
                <a:lnTo>
                  <a:pt x="954886" y="1322243"/>
                </a:lnTo>
                <a:lnTo>
                  <a:pt x="949858" y="1316927"/>
                </a:lnTo>
                <a:lnTo>
                  <a:pt x="933469" y="1308781"/>
                </a:lnTo>
                <a:close/>
                <a:moveTo>
                  <a:pt x="879899" y="1301853"/>
                </a:moveTo>
                <a:cubicBezTo>
                  <a:pt x="880518" y="1301152"/>
                  <a:pt x="882402" y="1301685"/>
                  <a:pt x="884233" y="1302607"/>
                </a:cubicBezTo>
                <a:cubicBezTo>
                  <a:pt x="886067" y="1303528"/>
                  <a:pt x="887847" y="1304839"/>
                  <a:pt x="888264" y="1305694"/>
                </a:cubicBezTo>
                <a:cubicBezTo>
                  <a:pt x="888543" y="1306266"/>
                  <a:pt x="888215" y="1306635"/>
                  <a:pt x="886891" y="1306550"/>
                </a:cubicBezTo>
                <a:cubicBezTo>
                  <a:pt x="883551" y="1306341"/>
                  <a:pt x="879899" y="1301853"/>
                  <a:pt x="879899" y="1301853"/>
                </a:cubicBezTo>
                <a:close/>
                <a:moveTo>
                  <a:pt x="903286" y="1293129"/>
                </a:moveTo>
                <a:lnTo>
                  <a:pt x="903525" y="1296064"/>
                </a:lnTo>
                <a:cubicBezTo>
                  <a:pt x="903578" y="1296738"/>
                  <a:pt x="903542" y="1296287"/>
                  <a:pt x="903471" y="1295389"/>
                </a:cubicBezTo>
                <a:close/>
                <a:moveTo>
                  <a:pt x="954052" y="1280293"/>
                </a:moveTo>
                <a:cubicBezTo>
                  <a:pt x="952242" y="1280179"/>
                  <a:pt x="952252" y="1281656"/>
                  <a:pt x="953586" y="1283214"/>
                </a:cubicBezTo>
                <a:lnTo>
                  <a:pt x="956013" y="1285045"/>
                </a:lnTo>
                <a:lnTo>
                  <a:pt x="957026" y="1285560"/>
                </a:lnTo>
                <a:lnTo>
                  <a:pt x="961057" y="1286633"/>
                </a:lnTo>
                <a:cubicBezTo>
                  <a:pt x="962312" y="1286711"/>
                  <a:pt x="962499" y="1286354"/>
                  <a:pt x="962077" y="1285774"/>
                </a:cubicBezTo>
                <a:cubicBezTo>
                  <a:pt x="960811" y="1284036"/>
                  <a:pt x="954052" y="1280293"/>
                  <a:pt x="954052" y="1280293"/>
                </a:cubicBezTo>
                <a:close/>
                <a:moveTo>
                  <a:pt x="849094" y="1265144"/>
                </a:moveTo>
                <a:lnTo>
                  <a:pt x="852877" y="1268018"/>
                </a:lnTo>
                <a:lnTo>
                  <a:pt x="856956" y="1271820"/>
                </a:lnTo>
                <a:lnTo>
                  <a:pt x="866104" y="1273771"/>
                </a:lnTo>
                <a:lnTo>
                  <a:pt x="850403" y="1265584"/>
                </a:lnTo>
                <a:cubicBezTo>
                  <a:pt x="850403" y="1265584"/>
                  <a:pt x="850023" y="1265465"/>
                  <a:pt x="849368" y="1265241"/>
                </a:cubicBezTo>
                <a:close/>
                <a:moveTo>
                  <a:pt x="850113" y="1226895"/>
                </a:moveTo>
                <a:cubicBezTo>
                  <a:pt x="853602" y="1228098"/>
                  <a:pt x="856180" y="1228751"/>
                  <a:pt x="858310" y="1229663"/>
                </a:cubicBezTo>
                <a:cubicBezTo>
                  <a:pt x="860441" y="1230576"/>
                  <a:pt x="862118" y="1231745"/>
                  <a:pt x="863804" y="1233982"/>
                </a:cubicBezTo>
                <a:cubicBezTo>
                  <a:pt x="858793" y="1233668"/>
                  <a:pt x="853484" y="1231039"/>
                  <a:pt x="850113" y="1226895"/>
                </a:cubicBezTo>
                <a:close/>
                <a:moveTo>
                  <a:pt x="844809" y="1224597"/>
                </a:moveTo>
                <a:cubicBezTo>
                  <a:pt x="846619" y="1224711"/>
                  <a:pt x="847940" y="1224793"/>
                  <a:pt x="848812" y="1225092"/>
                </a:cubicBezTo>
                <a:cubicBezTo>
                  <a:pt x="849684" y="1225393"/>
                  <a:pt x="850107" y="1225912"/>
                  <a:pt x="850113" y="1226895"/>
                </a:cubicBezTo>
                <a:cubicBezTo>
                  <a:pt x="848443" y="1226792"/>
                  <a:pt x="844836" y="1228530"/>
                  <a:pt x="844809" y="1224597"/>
                </a:cubicBezTo>
                <a:close/>
                <a:moveTo>
                  <a:pt x="839501" y="1222295"/>
                </a:moveTo>
                <a:cubicBezTo>
                  <a:pt x="841313" y="1222411"/>
                  <a:pt x="842634" y="1222493"/>
                  <a:pt x="843508" y="1222793"/>
                </a:cubicBezTo>
                <a:cubicBezTo>
                  <a:pt x="844379" y="1223094"/>
                  <a:pt x="844801" y="1223611"/>
                  <a:pt x="844809" y="1224597"/>
                </a:cubicBezTo>
                <a:cubicBezTo>
                  <a:pt x="843137" y="1224490"/>
                  <a:pt x="839531" y="1226230"/>
                  <a:pt x="839501" y="1222295"/>
                </a:cubicBezTo>
                <a:close/>
                <a:moveTo>
                  <a:pt x="770922" y="1207498"/>
                </a:moveTo>
                <a:lnTo>
                  <a:pt x="776651" y="1210062"/>
                </a:lnTo>
                <a:lnTo>
                  <a:pt x="777895" y="1211177"/>
                </a:lnTo>
                <a:close/>
                <a:moveTo>
                  <a:pt x="835915" y="1189074"/>
                </a:moveTo>
                <a:lnTo>
                  <a:pt x="840513" y="1190999"/>
                </a:lnTo>
                <a:cubicBezTo>
                  <a:pt x="847425" y="1193974"/>
                  <a:pt x="851210" y="1195482"/>
                  <a:pt x="852893" y="1195934"/>
                </a:cubicBezTo>
                <a:lnTo>
                  <a:pt x="852791" y="1195360"/>
                </a:lnTo>
                <a:lnTo>
                  <a:pt x="871967" y="1211272"/>
                </a:lnTo>
                <a:cubicBezTo>
                  <a:pt x="885806" y="1221811"/>
                  <a:pt x="899593" y="1231435"/>
                  <a:pt x="913508" y="1240512"/>
                </a:cubicBezTo>
                <a:lnTo>
                  <a:pt x="921633" y="1247798"/>
                </a:lnTo>
                <a:lnTo>
                  <a:pt x="898636" y="1235517"/>
                </a:lnTo>
                <a:lnTo>
                  <a:pt x="880882" y="1227666"/>
                </a:lnTo>
                <a:lnTo>
                  <a:pt x="841765" y="1194350"/>
                </a:lnTo>
                <a:close/>
                <a:moveTo>
                  <a:pt x="1486026" y="1186961"/>
                </a:moveTo>
                <a:cubicBezTo>
                  <a:pt x="1490358" y="1189364"/>
                  <a:pt x="1495108" y="1191710"/>
                  <a:pt x="1499444" y="1194523"/>
                </a:cubicBezTo>
                <a:cubicBezTo>
                  <a:pt x="1503778" y="1197333"/>
                  <a:pt x="1507700" y="1200612"/>
                  <a:pt x="1510377" y="1204878"/>
                </a:cubicBezTo>
                <a:cubicBezTo>
                  <a:pt x="1501710" y="1200071"/>
                  <a:pt x="1493034" y="1193626"/>
                  <a:pt x="1486026" y="1186961"/>
                </a:cubicBezTo>
                <a:close/>
                <a:moveTo>
                  <a:pt x="1477333" y="1178221"/>
                </a:moveTo>
                <a:cubicBezTo>
                  <a:pt x="1477333" y="1178221"/>
                  <a:pt x="1477758" y="1179312"/>
                  <a:pt x="1477974" y="1180392"/>
                </a:cubicBezTo>
                <a:cubicBezTo>
                  <a:pt x="1478191" y="1181471"/>
                  <a:pt x="1478200" y="1182535"/>
                  <a:pt x="1477365" y="1182485"/>
                </a:cubicBezTo>
                <a:cubicBezTo>
                  <a:pt x="1475692" y="1182378"/>
                  <a:pt x="1473991" y="1178010"/>
                  <a:pt x="1477333" y="1178221"/>
                </a:cubicBezTo>
                <a:close/>
                <a:moveTo>
                  <a:pt x="781138" y="1138572"/>
                </a:moveTo>
                <a:lnTo>
                  <a:pt x="786699" y="1140752"/>
                </a:lnTo>
                <a:lnTo>
                  <a:pt x="791272" y="1142909"/>
                </a:lnTo>
                <a:lnTo>
                  <a:pt x="823711" y="1170999"/>
                </a:lnTo>
                <a:lnTo>
                  <a:pt x="819755" y="1169376"/>
                </a:lnTo>
                <a:lnTo>
                  <a:pt x="810763" y="1166383"/>
                </a:lnTo>
                <a:lnTo>
                  <a:pt x="796022" y="1153083"/>
                </a:lnTo>
                <a:close/>
                <a:moveTo>
                  <a:pt x="1171416" y="1077653"/>
                </a:moveTo>
                <a:lnTo>
                  <a:pt x="1184865" y="1086998"/>
                </a:lnTo>
                <a:lnTo>
                  <a:pt x="1187549" y="1088719"/>
                </a:lnTo>
                <a:lnTo>
                  <a:pt x="1191227" y="1090163"/>
                </a:lnTo>
                <a:cubicBezTo>
                  <a:pt x="1191518" y="1090110"/>
                  <a:pt x="1191227" y="1089759"/>
                  <a:pt x="1190508" y="1089194"/>
                </a:cubicBezTo>
                <a:cubicBezTo>
                  <a:pt x="1189790" y="1088629"/>
                  <a:pt x="1188644" y="1087850"/>
                  <a:pt x="1187228" y="1086941"/>
                </a:cubicBezTo>
                <a:close/>
                <a:moveTo>
                  <a:pt x="3186862" y="1065530"/>
                </a:moveTo>
                <a:cubicBezTo>
                  <a:pt x="3184834" y="1061471"/>
                  <a:pt x="3185424" y="1078324"/>
                  <a:pt x="3186725" y="1084398"/>
                </a:cubicBezTo>
                <a:cubicBezTo>
                  <a:pt x="3192788" y="1142763"/>
                  <a:pt x="3196570" y="1193042"/>
                  <a:pt x="3203263" y="1246117"/>
                </a:cubicBezTo>
                <a:lnTo>
                  <a:pt x="3203950" y="1258563"/>
                </a:lnTo>
                <a:lnTo>
                  <a:pt x="3219915" y="1395248"/>
                </a:lnTo>
                <a:lnTo>
                  <a:pt x="3217516" y="1363820"/>
                </a:lnTo>
                <a:cubicBezTo>
                  <a:pt x="3215163" y="1336628"/>
                  <a:pt x="3212690" y="1310128"/>
                  <a:pt x="3210310" y="1282909"/>
                </a:cubicBezTo>
                <a:cubicBezTo>
                  <a:pt x="3206173" y="1248912"/>
                  <a:pt x="3208520" y="1207738"/>
                  <a:pt x="3204061" y="1173966"/>
                </a:cubicBezTo>
                <a:cubicBezTo>
                  <a:pt x="3200482" y="1153373"/>
                  <a:pt x="3197672" y="1141558"/>
                  <a:pt x="3194360" y="1118538"/>
                </a:cubicBezTo>
                <a:cubicBezTo>
                  <a:pt x="3191968" y="1106055"/>
                  <a:pt x="3190389" y="1091136"/>
                  <a:pt x="3189833" y="1077734"/>
                </a:cubicBezTo>
                <a:cubicBezTo>
                  <a:pt x="3188504" y="1070559"/>
                  <a:pt x="3187538" y="1066883"/>
                  <a:pt x="3186862" y="1065530"/>
                </a:cubicBezTo>
                <a:close/>
                <a:moveTo>
                  <a:pt x="865814" y="1039378"/>
                </a:moveTo>
                <a:lnTo>
                  <a:pt x="866092" y="1039931"/>
                </a:lnTo>
                <a:lnTo>
                  <a:pt x="865700" y="1039972"/>
                </a:lnTo>
                <a:cubicBezTo>
                  <a:pt x="865320" y="1039930"/>
                  <a:pt x="865329" y="1039752"/>
                  <a:pt x="865814" y="1039378"/>
                </a:cubicBezTo>
                <a:close/>
                <a:moveTo>
                  <a:pt x="1222968" y="1034429"/>
                </a:moveTo>
                <a:lnTo>
                  <a:pt x="1236042" y="1042508"/>
                </a:lnTo>
                <a:cubicBezTo>
                  <a:pt x="1243974" y="1047548"/>
                  <a:pt x="1247287" y="1049856"/>
                  <a:pt x="1247413" y="1050254"/>
                </a:cubicBezTo>
                <a:cubicBezTo>
                  <a:pt x="1247664" y="1051048"/>
                  <a:pt x="1235155" y="1044198"/>
                  <a:pt x="1221319" y="1036283"/>
                </a:cubicBezTo>
                <a:close/>
                <a:moveTo>
                  <a:pt x="1222863" y="1034365"/>
                </a:moveTo>
                <a:lnTo>
                  <a:pt x="1222974" y="1034421"/>
                </a:lnTo>
                <a:lnTo>
                  <a:pt x="1222968" y="1034429"/>
                </a:lnTo>
                <a:close/>
                <a:moveTo>
                  <a:pt x="922748" y="1029437"/>
                </a:moveTo>
                <a:lnTo>
                  <a:pt x="925662" y="1031325"/>
                </a:lnTo>
                <a:lnTo>
                  <a:pt x="926734" y="1032519"/>
                </a:lnTo>
                <a:cubicBezTo>
                  <a:pt x="927778" y="1033711"/>
                  <a:pt x="928134" y="1034170"/>
                  <a:pt x="927997" y="1034118"/>
                </a:cubicBezTo>
                <a:cubicBezTo>
                  <a:pt x="927720" y="1034012"/>
                  <a:pt x="925463" y="1031860"/>
                  <a:pt x="922748" y="1029437"/>
                </a:cubicBezTo>
                <a:close/>
                <a:moveTo>
                  <a:pt x="1196971" y="1018367"/>
                </a:moveTo>
                <a:lnTo>
                  <a:pt x="1222863" y="1034365"/>
                </a:lnTo>
                <a:lnTo>
                  <a:pt x="1211869" y="1028848"/>
                </a:lnTo>
                <a:cubicBezTo>
                  <a:pt x="1205998" y="1025161"/>
                  <a:pt x="1199491" y="1020654"/>
                  <a:pt x="1196971" y="1018367"/>
                </a:cubicBezTo>
                <a:close/>
                <a:moveTo>
                  <a:pt x="1107999" y="1006586"/>
                </a:moveTo>
                <a:cubicBezTo>
                  <a:pt x="1109809" y="1006699"/>
                  <a:pt x="1111553" y="1007300"/>
                  <a:pt x="1113055" y="1008133"/>
                </a:cubicBezTo>
                <a:cubicBezTo>
                  <a:pt x="1114556" y="1008965"/>
                  <a:pt x="1115819" y="1010027"/>
                  <a:pt x="1116662" y="1011063"/>
                </a:cubicBezTo>
                <a:cubicBezTo>
                  <a:pt x="1111648" y="1010747"/>
                  <a:pt x="1109698" y="1010625"/>
                  <a:pt x="1107999" y="1006586"/>
                </a:cubicBezTo>
                <a:close/>
                <a:moveTo>
                  <a:pt x="1054475" y="995030"/>
                </a:moveTo>
                <a:cubicBezTo>
                  <a:pt x="1055095" y="994331"/>
                  <a:pt x="1056976" y="994862"/>
                  <a:pt x="1058808" y="995785"/>
                </a:cubicBezTo>
                <a:cubicBezTo>
                  <a:pt x="1060639" y="996705"/>
                  <a:pt x="1062420" y="998015"/>
                  <a:pt x="1062838" y="998873"/>
                </a:cubicBezTo>
                <a:cubicBezTo>
                  <a:pt x="1063117" y="999443"/>
                  <a:pt x="1062788" y="999810"/>
                  <a:pt x="1061467" y="999729"/>
                </a:cubicBezTo>
                <a:cubicBezTo>
                  <a:pt x="1058127" y="999519"/>
                  <a:pt x="1054475" y="995030"/>
                  <a:pt x="1054475" y="995030"/>
                </a:cubicBezTo>
                <a:close/>
                <a:moveTo>
                  <a:pt x="970225" y="982385"/>
                </a:moveTo>
                <a:cubicBezTo>
                  <a:pt x="970225" y="982385"/>
                  <a:pt x="975457" y="995334"/>
                  <a:pt x="972607" y="991874"/>
                </a:cubicBezTo>
                <a:cubicBezTo>
                  <a:pt x="972607" y="991874"/>
                  <a:pt x="966901" y="984954"/>
                  <a:pt x="970225" y="982385"/>
                </a:cubicBezTo>
                <a:close/>
                <a:moveTo>
                  <a:pt x="925488" y="975403"/>
                </a:moveTo>
                <a:cubicBezTo>
                  <a:pt x="937370" y="989816"/>
                  <a:pt x="949724" y="998208"/>
                  <a:pt x="955428" y="1005127"/>
                </a:cubicBezTo>
                <a:lnTo>
                  <a:pt x="956621" y="1007198"/>
                </a:lnTo>
                <a:lnTo>
                  <a:pt x="959341" y="1009377"/>
                </a:lnTo>
                <a:lnTo>
                  <a:pt x="955428" y="1005127"/>
                </a:lnTo>
                <a:cubicBezTo>
                  <a:pt x="943550" y="997313"/>
                  <a:pt x="934517" y="986356"/>
                  <a:pt x="925488" y="975403"/>
                </a:cubicBezTo>
                <a:close/>
                <a:moveTo>
                  <a:pt x="1128624" y="973470"/>
                </a:moveTo>
                <a:cubicBezTo>
                  <a:pt x="1125004" y="973242"/>
                  <a:pt x="1128670" y="979371"/>
                  <a:pt x="1135630" y="979811"/>
                </a:cubicBezTo>
                <a:cubicBezTo>
                  <a:pt x="1136885" y="979890"/>
                  <a:pt x="1137074" y="979531"/>
                  <a:pt x="1136652" y="978952"/>
                </a:cubicBezTo>
                <a:cubicBezTo>
                  <a:pt x="1135386" y="977212"/>
                  <a:pt x="1128624" y="973470"/>
                  <a:pt x="1128624" y="973470"/>
                </a:cubicBezTo>
                <a:close/>
                <a:moveTo>
                  <a:pt x="1024689" y="920073"/>
                </a:moveTo>
                <a:cubicBezTo>
                  <a:pt x="1028177" y="921276"/>
                  <a:pt x="1030755" y="921929"/>
                  <a:pt x="1032883" y="922840"/>
                </a:cubicBezTo>
                <a:cubicBezTo>
                  <a:pt x="1035013" y="923753"/>
                  <a:pt x="1036692" y="924924"/>
                  <a:pt x="1038378" y="927161"/>
                </a:cubicBezTo>
                <a:cubicBezTo>
                  <a:pt x="1033366" y="926846"/>
                  <a:pt x="1028059" y="924219"/>
                  <a:pt x="1024689" y="920073"/>
                </a:cubicBezTo>
                <a:close/>
                <a:moveTo>
                  <a:pt x="1019384" y="917775"/>
                </a:moveTo>
                <a:cubicBezTo>
                  <a:pt x="1021192" y="917887"/>
                  <a:pt x="1022516" y="917970"/>
                  <a:pt x="1023387" y="918271"/>
                </a:cubicBezTo>
                <a:cubicBezTo>
                  <a:pt x="1024259" y="918571"/>
                  <a:pt x="1024681" y="919089"/>
                  <a:pt x="1024689" y="920073"/>
                </a:cubicBezTo>
                <a:cubicBezTo>
                  <a:pt x="1023019" y="919969"/>
                  <a:pt x="1019412" y="921708"/>
                  <a:pt x="1019384" y="917775"/>
                </a:cubicBezTo>
                <a:close/>
                <a:moveTo>
                  <a:pt x="1014075" y="915472"/>
                </a:moveTo>
                <a:cubicBezTo>
                  <a:pt x="1015885" y="915587"/>
                  <a:pt x="1017208" y="915670"/>
                  <a:pt x="1018081" y="915970"/>
                </a:cubicBezTo>
                <a:cubicBezTo>
                  <a:pt x="1018952" y="916273"/>
                  <a:pt x="1019374" y="916790"/>
                  <a:pt x="1019384" y="917775"/>
                </a:cubicBezTo>
                <a:cubicBezTo>
                  <a:pt x="1017714" y="917668"/>
                  <a:pt x="1014106" y="919408"/>
                  <a:pt x="1014075" y="915472"/>
                </a:cubicBezTo>
                <a:close/>
                <a:moveTo>
                  <a:pt x="2262272" y="901227"/>
                </a:moveTo>
                <a:lnTo>
                  <a:pt x="2262702" y="904275"/>
                </a:lnTo>
                <a:lnTo>
                  <a:pt x="2265923" y="936840"/>
                </a:lnTo>
                <a:lnTo>
                  <a:pt x="2266119" y="936601"/>
                </a:lnTo>
                <a:cubicBezTo>
                  <a:pt x="2266642" y="932757"/>
                  <a:pt x="2266389" y="927223"/>
                  <a:pt x="2265719" y="921268"/>
                </a:cubicBezTo>
                <a:cubicBezTo>
                  <a:pt x="2265052" y="915314"/>
                  <a:pt x="2263968" y="908938"/>
                  <a:pt x="2262829" y="903418"/>
                </a:cubicBezTo>
                <a:close/>
                <a:moveTo>
                  <a:pt x="945496" y="900677"/>
                </a:moveTo>
                <a:lnTo>
                  <a:pt x="951223" y="903239"/>
                </a:lnTo>
                <a:lnTo>
                  <a:pt x="952468" y="904356"/>
                </a:lnTo>
                <a:close/>
                <a:moveTo>
                  <a:pt x="3180214" y="878697"/>
                </a:moveTo>
                <a:cubicBezTo>
                  <a:pt x="3181591" y="883506"/>
                  <a:pt x="3183386" y="888581"/>
                  <a:pt x="3184361" y="893673"/>
                </a:cubicBezTo>
                <a:cubicBezTo>
                  <a:pt x="3185338" y="898763"/>
                  <a:pt x="3185495" y="903873"/>
                  <a:pt x="3183596" y="908754"/>
                </a:cubicBezTo>
                <a:cubicBezTo>
                  <a:pt x="3180840" y="899136"/>
                  <a:pt x="3179696" y="888384"/>
                  <a:pt x="3180214" y="878697"/>
                </a:cubicBezTo>
                <a:close/>
                <a:moveTo>
                  <a:pt x="1194226" y="870085"/>
                </a:moveTo>
                <a:lnTo>
                  <a:pt x="1196136" y="873753"/>
                </a:lnTo>
                <a:cubicBezTo>
                  <a:pt x="1196983" y="875383"/>
                  <a:pt x="1197664" y="876689"/>
                  <a:pt x="1197664" y="876689"/>
                </a:cubicBezTo>
                <a:close/>
                <a:moveTo>
                  <a:pt x="3319672" y="867927"/>
                </a:moveTo>
                <a:cubicBezTo>
                  <a:pt x="3321569" y="869755"/>
                  <a:pt x="3324147" y="878022"/>
                  <a:pt x="3327462" y="896141"/>
                </a:cubicBezTo>
                <a:cubicBezTo>
                  <a:pt x="3356587" y="1062546"/>
                  <a:pt x="3361678" y="1234158"/>
                  <a:pt x="3377516" y="1409116"/>
                </a:cubicBezTo>
                <a:lnTo>
                  <a:pt x="3393377" y="1543929"/>
                </a:lnTo>
                <a:lnTo>
                  <a:pt x="3386036" y="1538937"/>
                </a:lnTo>
                <a:lnTo>
                  <a:pt x="3384470" y="1543193"/>
                </a:lnTo>
                <a:lnTo>
                  <a:pt x="3378401" y="1480993"/>
                </a:lnTo>
                <a:cubicBezTo>
                  <a:pt x="3359152" y="1299223"/>
                  <a:pt x="3337761" y="1117192"/>
                  <a:pt x="3319549" y="933264"/>
                </a:cubicBezTo>
                <a:cubicBezTo>
                  <a:pt x="3314430" y="914925"/>
                  <a:pt x="3313982" y="862445"/>
                  <a:pt x="3319672" y="867927"/>
                </a:cubicBezTo>
                <a:close/>
                <a:moveTo>
                  <a:pt x="1193084" y="867885"/>
                </a:moveTo>
                <a:lnTo>
                  <a:pt x="1194226" y="870085"/>
                </a:lnTo>
                <a:lnTo>
                  <a:pt x="1193590" y="868861"/>
                </a:lnTo>
                <a:cubicBezTo>
                  <a:pt x="1192913" y="867558"/>
                  <a:pt x="1192572" y="866905"/>
                  <a:pt x="1193084" y="867885"/>
                </a:cubicBezTo>
                <a:close/>
                <a:moveTo>
                  <a:pt x="3181323" y="866359"/>
                </a:moveTo>
                <a:cubicBezTo>
                  <a:pt x="3181323" y="866359"/>
                  <a:pt x="3180613" y="867417"/>
                  <a:pt x="3179732" y="868316"/>
                </a:cubicBezTo>
                <a:cubicBezTo>
                  <a:pt x="3178855" y="869215"/>
                  <a:pt x="3177809" y="869953"/>
                  <a:pt x="3177136" y="869309"/>
                </a:cubicBezTo>
                <a:cubicBezTo>
                  <a:pt x="3175793" y="868016"/>
                  <a:pt x="3178636" y="863777"/>
                  <a:pt x="3181323" y="866359"/>
                </a:cubicBezTo>
                <a:close/>
                <a:moveTo>
                  <a:pt x="2072872" y="806882"/>
                </a:moveTo>
                <a:lnTo>
                  <a:pt x="2073192" y="809294"/>
                </a:lnTo>
                <a:lnTo>
                  <a:pt x="2080987" y="878578"/>
                </a:lnTo>
                <a:lnTo>
                  <a:pt x="2086656" y="909019"/>
                </a:lnTo>
                <a:cubicBezTo>
                  <a:pt x="2095353" y="964043"/>
                  <a:pt x="2100103" y="1016554"/>
                  <a:pt x="2112193" y="1070391"/>
                </a:cubicBezTo>
                <a:lnTo>
                  <a:pt x="2111494" y="1023884"/>
                </a:lnTo>
                <a:lnTo>
                  <a:pt x="2105207" y="973465"/>
                </a:lnTo>
                <a:lnTo>
                  <a:pt x="2093023" y="886248"/>
                </a:lnTo>
                <a:lnTo>
                  <a:pt x="2088171" y="863285"/>
                </a:lnTo>
                <a:close/>
                <a:moveTo>
                  <a:pt x="2200483" y="718981"/>
                </a:moveTo>
                <a:cubicBezTo>
                  <a:pt x="2199429" y="717514"/>
                  <a:pt x="2198245" y="717284"/>
                  <a:pt x="2198171" y="720832"/>
                </a:cubicBezTo>
                <a:cubicBezTo>
                  <a:pt x="2199514" y="722122"/>
                  <a:pt x="2197581" y="723484"/>
                  <a:pt x="2198927" y="724773"/>
                </a:cubicBezTo>
                <a:lnTo>
                  <a:pt x="2201516" y="724562"/>
                </a:lnTo>
                <a:lnTo>
                  <a:pt x="2201082" y="720244"/>
                </a:lnTo>
                <a:close/>
                <a:moveTo>
                  <a:pt x="2592874" y="661716"/>
                </a:moveTo>
                <a:lnTo>
                  <a:pt x="2592953" y="662299"/>
                </a:lnTo>
                <a:lnTo>
                  <a:pt x="2595879" y="671813"/>
                </a:lnTo>
                <a:lnTo>
                  <a:pt x="2595629" y="669872"/>
                </a:lnTo>
                <a:close/>
                <a:moveTo>
                  <a:pt x="2652902" y="636539"/>
                </a:moveTo>
                <a:lnTo>
                  <a:pt x="2652646" y="637441"/>
                </a:lnTo>
                <a:cubicBezTo>
                  <a:pt x="2653992" y="638733"/>
                  <a:pt x="2652059" y="640095"/>
                  <a:pt x="2653403" y="641388"/>
                </a:cubicBezTo>
                <a:lnTo>
                  <a:pt x="2654360" y="641653"/>
                </a:lnTo>
                <a:lnTo>
                  <a:pt x="2654892" y="640853"/>
                </a:lnTo>
                <a:lnTo>
                  <a:pt x="2653400" y="636862"/>
                </a:lnTo>
                <a:close/>
                <a:moveTo>
                  <a:pt x="2134087" y="594757"/>
                </a:moveTo>
                <a:cubicBezTo>
                  <a:pt x="2128673" y="594097"/>
                  <a:pt x="2121357" y="602346"/>
                  <a:pt x="2126773" y="603006"/>
                </a:cubicBezTo>
                <a:cubicBezTo>
                  <a:pt x="2125824" y="607459"/>
                  <a:pt x="2133136" y="599212"/>
                  <a:pt x="2134087" y="594757"/>
                </a:cubicBezTo>
                <a:close/>
                <a:moveTo>
                  <a:pt x="2583009" y="588362"/>
                </a:moveTo>
                <a:lnTo>
                  <a:pt x="2585367" y="605891"/>
                </a:lnTo>
                <a:lnTo>
                  <a:pt x="2585694" y="596017"/>
                </a:lnTo>
                <a:close/>
                <a:moveTo>
                  <a:pt x="3103126" y="582167"/>
                </a:moveTo>
                <a:lnTo>
                  <a:pt x="3106466" y="597246"/>
                </a:lnTo>
                <a:cubicBezTo>
                  <a:pt x="3108353" y="606491"/>
                  <a:pt x="3108941" y="610491"/>
                  <a:pt x="3108659" y="610856"/>
                </a:cubicBezTo>
                <a:cubicBezTo>
                  <a:pt x="3108091" y="611585"/>
                  <a:pt x="3104026" y="597761"/>
                  <a:pt x="3099866" y="582238"/>
                </a:cubicBezTo>
                <a:close/>
                <a:moveTo>
                  <a:pt x="3103099" y="582047"/>
                </a:moveTo>
                <a:lnTo>
                  <a:pt x="3103140" y="582166"/>
                </a:lnTo>
                <a:lnTo>
                  <a:pt x="3103126" y="582167"/>
                </a:lnTo>
                <a:close/>
                <a:moveTo>
                  <a:pt x="2131680" y="579986"/>
                </a:moveTo>
                <a:cubicBezTo>
                  <a:pt x="2126263" y="579327"/>
                  <a:pt x="2118047" y="587463"/>
                  <a:pt x="2124365" y="588235"/>
                </a:cubicBezTo>
                <a:cubicBezTo>
                  <a:pt x="2123255" y="593433"/>
                  <a:pt x="2130728" y="584443"/>
                  <a:pt x="2131680" y="579986"/>
                </a:cubicBezTo>
                <a:close/>
                <a:moveTo>
                  <a:pt x="3015750" y="574260"/>
                </a:moveTo>
                <a:lnTo>
                  <a:pt x="3018163" y="590481"/>
                </a:lnTo>
                <a:lnTo>
                  <a:pt x="3018787" y="593620"/>
                </a:lnTo>
                <a:lnTo>
                  <a:pt x="3020545" y="597294"/>
                </a:lnTo>
                <a:cubicBezTo>
                  <a:pt x="3021154" y="597645"/>
                  <a:pt x="3020922" y="595480"/>
                  <a:pt x="3020266" y="592164"/>
                </a:cubicBezTo>
                <a:close/>
                <a:moveTo>
                  <a:pt x="2627185" y="554916"/>
                </a:moveTo>
                <a:cubicBezTo>
                  <a:pt x="2625730" y="553517"/>
                  <a:pt x="2624279" y="554539"/>
                  <a:pt x="2623895" y="556581"/>
                </a:cubicBezTo>
                <a:lnTo>
                  <a:pt x="2624187" y="559608"/>
                </a:lnTo>
                <a:lnTo>
                  <a:pt x="2624555" y="560700"/>
                </a:lnTo>
                <a:lnTo>
                  <a:pt x="2626986" y="564376"/>
                </a:lnTo>
                <a:cubicBezTo>
                  <a:pt x="2627995" y="565345"/>
                  <a:pt x="2628511" y="565236"/>
                  <a:pt x="2628719" y="564530"/>
                </a:cubicBezTo>
                <a:cubicBezTo>
                  <a:pt x="2629339" y="562413"/>
                  <a:pt x="2627185" y="554916"/>
                  <a:pt x="2627185" y="554916"/>
                </a:cubicBezTo>
                <a:close/>
                <a:moveTo>
                  <a:pt x="3096484" y="552184"/>
                </a:moveTo>
                <a:lnTo>
                  <a:pt x="3103099" y="582047"/>
                </a:lnTo>
                <a:lnTo>
                  <a:pt x="3099030" y="570243"/>
                </a:lnTo>
                <a:cubicBezTo>
                  <a:pt x="3097588" y="563430"/>
                  <a:pt x="3096406" y="555592"/>
                  <a:pt x="3096484" y="552184"/>
                </a:cubicBezTo>
                <a:close/>
                <a:moveTo>
                  <a:pt x="2577422" y="547880"/>
                </a:moveTo>
                <a:lnTo>
                  <a:pt x="2580114" y="566841"/>
                </a:lnTo>
                <a:lnTo>
                  <a:pt x="2581266" y="575404"/>
                </a:lnTo>
                <a:lnTo>
                  <a:pt x="2584078" y="581377"/>
                </a:lnTo>
                <a:lnTo>
                  <a:pt x="2586266" y="586774"/>
                </a:lnTo>
                <a:lnTo>
                  <a:pt x="2586444" y="584328"/>
                </a:lnTo>
                <a:lnTo>
                  <a:pt x="2587343" y="577011"/>
                </a:lnTo>
                <a:lnTo>
                  <a:pt x="2581198" y="559469"/>
                </a:lnTo>
                <a:close/>
                <a:moveTo>
                  <a:pt x="2119878" y="526738"/>
                </a:moveTo>
                <a:cubicBezTo>
                  <a:pt x="2120830" y="522285"/>
                  <a:pt x="2112563" y="534987"/>
                  <a:pt x="2112563" y="534987"/>
                </a:cubicBezTo>
                <a:cubicBezTo>
                  <a:pt x="2116625" y="535482"/>
                  <a:pt x="2121755" y="530968"/>
                  <a:pt x="2121780" y="528399"/>
                </a:cubicBezTo>
                <a:cubicBezTo>
                  <a:pt x="2121790" y="527544"/>
                  <a:pt x="2121231" y="526905"/>
                  <a:pt x="2119878" y="526738"/>
                </a:cubicBezTo>
                <a:close/>
                <a:moveTo>
                  <a:pt x="2570526" y="526716"/>
                </a:moveTo>
                <a:lnTo>
                  <a:pt x="2567832" y="528905"/>
                </a:lnTo>
                <a:cubicBezTo>
                  <a:pt x="2567212" y="529406"/>
                  <a:pt x="2567626" y="529071"/>
                  <a:pt x="2568452" y="528401"/>
                </a:cubicBezTo>
                <a:close/>
                <a:moveTo>
                  <a:pt x="2541647" y="515653"/>
                </a:moveTo>
                <a:cubicBezTo>
                  <a:pt x="2542876" y="515624"/>
                  <a:pt x="2543980" y="517363"/>
                  <a:pt x="2544655" y="519331"/>
                </a:cubicBezTo>
                <a:cubicBezTo>
                  <a:pt x="2545332" y="521301"/>
                  <a:pt x="2545580" y="523499"/>
                  <a:pt x="2545096" y="524390"/>
                </a:cubicBezTo>
                <a:cubicBezTo>
                  <a:pt x="2544772" y="524986"/>
                  <a:pt x="2544123" y="525000"/>
                  <a:pt x="2543059" y="523976"/>
                </a:cubicBezTo>
                <a:cubicBezTo>
                  <a:pt x="2540374" y="521398"/>
                  <a:pt x="2541647" y="515653"/>
                  <a:pt x="2541647" y="515653"/>
                </a:cubicBezTo>
                <a:close/>
                <a:moveTo>
                  <a:pt x="3031064" y="479225"/>
                </a:moveTo>
                <a:cubicBezTo>
                  <a:pt x="3032521" y="480622"/>
                  <a:pt x="3033437" y="482306"/>
                  <a:pt x="3033915" y="483973"/>
                </a:cubicBezTo>
                <a:cubicBezTo>
                  <a:pt x="3034393" y="485639"/>
                  <a:pt x="3034436" y="487288"/>
                  <a:pt x="3034142" y="488615"/>
                </a:cubicBezTo>
                <a:cubicBezTo>
                  <a:pt x="3030112" y="484742"/>
                  <a:pt x="3028544" y="483237"/>
                  <a:pt x="3031064" y="479225"/>
                </a:cubicBezTo>
                <a:close/>
                <a:moveTo>
                  <a:pt x="3081662" y="471524"/>
                </a:moveTo>
                <a:cubicBezTo>
                  <a:pt x="3078751" y="468728"/>
                  <a:pt x="3075868" y="475610"/>
                  <a:pt x="3081463" y="480986"/>
                </a:cubicBezTo>
                <a:cubicBezTo>
                  <a:pt x="3082471" y="481956"/>
                  <a:pt x="3082990" y="481847"/>
                  <a:pt x="3083196" y="481142"/>
                </a:cubicBezTo>
                <a:cubicBezTo>
                  <a:pt x="3083819" y="479024"/>
                  <a:pt x="3081662" y="471524"/>
                  <a:pt x="3081662" y="471524"/>
                </a:cubicBezTo>
                <a:close/>
                <a:moveTo>
                  <a:pt x="2551247" y="467988"/>
                </a:moveTo>
                <a:lnTo>
                  <a:pt x="2551683" y="472719"/>
                </a:lnTo>
                <a:lnTo>
                  <a:pt x="2551459" y="478304"/>
                </a:lnTo>
                <a:lnTo>
                  <a:pt x="2557454" y="486313"/>
                </a:lnTo>
                <a:lnTo>
                  <a:pt x="2551946" y="469244"/>
                </a:lnTo>
                <a:cubicBezTo>
                  <a:pt x="2551946" y="469244"/>
                  <a:pt x="2551735" y="468885"/>
                  <a:pt x="2551389" y="468254"/>
                </a:cubicBezTo>
                <a:close/>
                <a:moveTo>
                  <a:pt x="2445360" y="461217"/>
                </a:moveTo>
                <a:lnTo>
                  <a:pt x="2445876" y="470123"/>
                </a:lnTo>
                <a:lnTo>
                  <a:pt x="2446280" y="470261"/>
                </a:lnTo>
                <a:lnTo>
                  <a:pt x="2445639" y="462857"/>
                </a:lnTo>
                <a:close/>
                <a:moveTo>
                  <a:pt x="3240670" y="448368"/>
                </a:moveTo>
                <a:lnTo>
                  <a:pt x="3238700" y="452280"/>
                </a:lnTo>
                <a:cubicBezTo>
                  <a:pt x="3237822" y="454015"/>
                  <a:pt x="3237121" y="455409"/>
                  <a:pt x="3237121" y="455409"/>
                </a:cubicBezTo>
                <a:close/>
                <a:moveTo>
                  <a:pt x="3241855" y="446025"/>
                </a:moveTo>
                <a:lnTo>
                  <a:pt x="3240670" y="448368"/>
                </a:lnTo>
                <a:lnTo>
                  <a:pt x="3241329" y="447064"/>
                </a:lnTo>
                <a:cubicBezTo>
                  <a:pt x="3242031" y="445676"/>
                  <a:pt x="3242381" y="444979"/>
                  <a:pt x="3241855" y="446025"/>
                </a:cubicBezTo>
                <a:close/>
                <a:moveTo>
                  <a:pt x="2393544" y="443235"/>
                </a:moveTo>
                <a:lnTo>
                  <a:pt x="2394200" y="446656"/>
                </a:lnTo>
                <a:lnTo>
                  <a:pt x="2393948" y="448257"/>
                </a:lnTo>
                <a:cubicBezTo>
                  <a:pt x="2393675" y="449837"/>
                  <a:pt x="2393529" y="450414"/>
                  <a:pt x="2393463" y="450278"/>
                </a:cubicBezTo>
                <a:cubicBezTo>
                  <a:pt x="2393330" y="450003"/>
                  <a:pt x="2393497" y="446878"/>
                  <a:pt x="2393544" y="443235"/>
                </a:cubicBezTo>
                <a:close/>
                <a:moveTo>
                  <a:pt x="2589935" y="442467"/>
                </a:moveTo>
                <a:cubicBezTo>
                  <a:pt x="2591769" y="445838"/>
                  <a:pt x="2593357" y="448166"/>
                  <a:pt x="2594300" y="450345"/>
                </a:cubicBezTo>
                <a:cubicBezTo>
                  <a:pt x="2595243" y="452525"/>
                  <a:pt x="2595540" y="454551"/>
                  <a:pt x="2594789" y="457316"/>
                </a:cubicBezTo>
                <a:cubicBezTo>
                  <a:pt x="2590760" y="453448"/>
                  <a:pt x="2588759" y="447772"/>
                  <a:pt x="2589935" y="442467"/>
                </a:cubicBezTo>
                <a:close/>
                <a:moveTo>
                  <a:pt x="2587613" y="437023"/>
                </a:moveTo>
                <a:cubicBezTo>
                  <a:pt x="2589068" y="438420"/>
                  <a:pt x="2590132" y="439440"/>
                  <a:pt x="2590591" y="440282"/>
                </a:cubicBezTo>
                <a:cubicBezTo>
                  <a:pt x="2591049" y="441124"/>
                  <a:pt x="2590902" y="441788"/>
                  <a:pt x="2589935" y="442467"/>
                </a:cubicBezTo>
                <a:cubicBezTo>
                  <a:pt x="2588591" y="441180"/>
                  <a:pt x="2583749" y="439743"/>
                  <a:pt x="2587613" y="437023"/>
                </a:cubicBezTo>
                <a:close/>
                <a:moveTo>
                  <a:pt x="2996125" y="432265"/>
                </a:moveTo>
                <a:cubicBezTo>
                  <a:pt x="2997354" y="432238"/>
                  <a:pt x="2998457" y="433974"/>
                  <a:pt x="2999133" y="435943"/>
                </a:cubicBezTo>
                <a:cubicBezTo>
                  <a:pt x="2999809" y="437910"/>
                  <a:pt x="3000057" y="440108"/>
                  <a:pt x="2999571" y="441002"/>
                </a:cubicBezTo>
                <a:cubicBezTo>
                  <a:pt x="2999248" y="441596"/>
                  <a:pt x="2998601" y="441609"/>
                  <a:pt x="2997537" y="440590"/>
                </a:cubicBezTo>
                <a:cubicBezTo>
                  <a:pt x="2994852" y="438010"/>
                  <a:pt x="2996125" y="432265"/>
                  <a:pt x="2996125" y="432265"/>
                </a:cubicBezTo>
                <a:close/>
                <a:moveTo>
                  <a:pt x="2585290" y="431572"/>
                </a:moveTo>
                <a:cubicBezTo>
                  <a:pt x="2586746" y="432973"/>
                  <a:pt x="2587809" y="433992"/>
                  <a:pt x="2588269" y="434836"/>
                </a:cubicBezTo>
                <a:cubicBezTo>
                  <a:pt x="2588726" y="435677"/>
                  <a:pt x="2588581" y="436340"/>
                  <a:pt x="2587613" y="437023"/>
                </a:cubicBezTo>
                <a:cubicBezTo>
                  <a:pt x="2586270" y="435731"/>
                  <a:pt x="2581428" y="434296"/>
                  <a:pt x="2585290" y="431572"/>
                </a:cubicBezTo>
                <a:close/>
                <a:moveTo>
                  <a:pt x="2099562" y="426443"/>
                </a:moveTo>
                <a:lnTo>
                  <a:pt x="2103026" y="446683"/>
                </a:lnTo>
                <a:lnTo>
                  <a:pt x="2104704" y="459826"/>
                </a:lnTo>
                <a:lnTo>
                  <a:pt x="2103674" y="454557"/>
                </a:lnTo>
                <a:close/>
                <a:moveTo>
                  <a:pt x="2163016" y="414921"/>
                </a:moveTo>
                <a:lnTo>
                  <a:pt x="2165675" y="420473"/>
                </a:lnTo>
                <a:lnTo>
                  <a:pt x="2167508" y="425290"/>
                </a:lnTo>
                <a:lnTo>
                  <a:pt x="2167837" y="468228"/>
                </a:lnTo>
                <a:lnTo>
                  <a:pt x="2166017" y="464228"/>
                </a:lnTo>
                <a:lnTo>
                  <a:pt x="2161187" y="455618"/>
                </a:lnTo>
                <a:lnTo>
                  <a:pt x="2161561" y="435736"/>
                </a:lnTo>
                <a:close/>
                <a:moveTo>
                  <a:pt x="2096791" y="407503"/>
                </a:moveTo>
                <a:lnTo>
                  <a:pt x="2098332" y="410590"/>
                </a:lnTo>
                <a:lnTo>
                  <a:pt x="2099123" y="423453"/>
                </a:lnTo>
                <a:close/>
                <a:moveTo>
                  <a:pt x="2615021" y="406148"/>
                </a:moveTo>
                <a:lnTo>
                  <a:pt x="2617101" y="410821"/>
                </a:lnTo>
                <a:cubicBezTo>
                  <a:pt x="2620147" y="417904"/>
                  <a:pt x="2621936" y="421699"/>
                  <a:pt x="2622945" y="423236"/>
                </a:cubicBezTo>
                <a:lnTo>
                  <a:pt x="2623425" y="422768"/>
                </a:lnTo>
                <a:lnTo>
                  <a:pt x="2624307" y="447675"/>
                </a:lnTo>
                <a:cubicBezTo>
                  <a:pt x="2625878" y="465002"/>
                  <a:pt x="2628306" y="481663"/>
                  <a:pt x="2631386" y="498040"/>
                </a:cubicBezTo>
                <a:lnTo>
                  <a:pt x="2631223" y="508966"/>
                </a:lnTo>
                <a:lnTo>
                  <a:pt x="2623443" y="483767"/>
                </a:lnTo>
                <a:lnTo>
                  <a:pt x="2615825" y="465431"/>
                </a:lnTo>
                <a:lnTo>
                  <a:pt x="2614873" y="414036"/>
                </a:lnTo>
                <a:close/>
                <a:moveTo>
                  <a:pt x="2540515" y="371411"/>
                </a:moveTo>
                <a:lnTo>
                  <a:pt x="2542943" y="377349"/>
                </a:lnTo>
                <a:lnTo>
                  <a:pt x="2542919" y="379021"/>
                </a:lnTo>
                <a:close/>
                <a:moveTo>
                  <a:pt x="2935649" y="362156"/>
                </a:moveTo>
                <a:cubicBezTo>
                  <a:pt x="2935649" y="362156"/>
                  <a:pt x="2927382" y="374861"/>
                  <a:pt x="2928334" y="370407"/>
                </a:cubicBezTo>
                <a:cubicBezTo>
                  <a:pt x="2928334" y="370407"/>
                  <a:pt x="2930232" y="361496"/>
                  <a:pt x="2935649" y="362156"/>
                </a:cubicBezTo>
                <a:close/>
                <a:moveTo>
                  <a:pt x="2848020" y="359847"/>
                </a:moveTo>
                <a:lnTo>
                  <a:pt x="2848677" y="363268"/>
                </a:lnTo>
                <a:lnTo>
                  <a:pt x="2848426" y="364869"/>
                </a:lnTo>
                <a:cubicBezTo>
                  <a:pt x="2848152" y="366449"/>
                  <a:pt x="2848007" y="367023"/>
                  <a:pt x="2847939" y="366887"/>
                </a:cubicBezTo>
                <a:cubicBezTo>
                  <a:pt x="2847805" y="366614"/>
                  <a:pt x="2847976" y="363490"/>
                  <a:pt x="2848020" y="359847"/>
                </a:cubicBezTo>
                <a:close/>
                <a:moveTo>
                  <a:pt x="3044414" y="359080"/>
                </a:moveTo>
                <a:cubicBezTo>
                  <a:pt x="3046245" y="362450"/>
                  <a:pt x="3047834" y="364778"/>
                  <a:pt x="3048777" y="366954"/>
                </a:cubicBezTo>
                <a:cubicBezTo>
                  <a:pt x="3049719" y="369134"/>
                  <a:pt x="3050017" y="371163"/>
                  <a:pt x="3049266" y="373928"/>
                </a:cubicBezTo>
                <a:cubicBezTo>
                  <a:pt x="3045236" y="370057"/>
                  <a:pt x="3043235" y="364384"/>
                  <a:pt x="3044414" y="359080"/>
                </a:cubicBezTo>
                <a:close/>
                <a:moveTo>
                  <a:pt x="3042091" y="353635"/>
                </a:moveTo>
                <a:cubicBezTo>
                  <a:pt x="3043545" y="355030"/>
                  <a:pt x="3044610" y="356052"/>
                  <a:pt x="3045068" y="356894"/>
                </a:cubicBezTo>
                <a:cubicBezTo>
                  <a:pt x="3045527" y="357736"/>
                  <a:pt x="3045379" y="358399"/>
                  <a:pt x="3044414" y="359080"/>
                </a:cubicBezTo>
                <a:cubicBezTo>
                  <a:pt x="3043070" y="357791"/>
                  <a:pt x="3038228" y="356356"/>
                  <a:pt x="3042091" y="353635"/>
                </a:cubicBezTo>
                <a:close/>
                <a:moveTo>
                  <a:pt x="3039768" y="348183"/>
                </a:moveTo>
                <a:cubicBezTo>
                  <a:pt x="3041222" y="349582"/>
                  <a:pt x="3042286" y="350603"/>
                  <a:pt x="3042745" y="351446"/>
                </a:cubicBezTo>
                <a:cubicBezTo>
                  <a:pt x="3043201" y="352289"/>
                  <a:pt x="3043056" y="352951"/>
                  <a:pt x="3042091" y="353635"/>
                </a:cubicBezTo>
                <a:cubicBezTo>
                  <a:pt x="3040749" y="352343"/>
                  <a:pt x="3035904" y="350908"/>
                  <a:pt x="3039768" y="348183"/>
                </a:cubicBezTo>
                <a:close/>
                <a:moveTo>
                  <a:pt x="1774758" y="342823"/>
                </a:moveTo>
                <a:cubicBezTo>
                  <a:pt x="1778582" y="344434"/>
                  <a:pt x="1780493" y="345240"/>
                  <a:pt x="1781211" y="345542"/>
                </a:cubicBezTo>
                <a:cubicBezTo>
                  <a:pt x="1783362" y="346446"/>
                  <a:pt x="1774758" y="342823"/>
                  <a:pt x="1774758" y="342823"/>
                </a:cubicBezTo>
                <a:close/>
                <a:moveTo>
                  <a:pt x="2617491" y="331533"/>
                </a:moveTo>
                <a:lnTo>
                  <a:pt x="2620153" y="337084"/>
                </a:lnTo>
                <a:lnTo>
                  <a:pt x="2621983" y="341899"/>
                </a:lnTo>
                <a:lnTo>
                  <a:pt x="2622314" y="384838"/>
                </a:lnTo>
                <a:lnTo>
                  <a:pt x="2620493" y="380840"/>
                </a:lnTo>
                <a:lnTo>
                  <a:pt x="2615662" y="372229"/>
                </a:lnTo>
                <a:lnTo>
                  <a:pt x="2616040" y="352348"/>
                </a:lnTo>
                <a:close/>
                <a:moveTo>
                  <a:pt x="2788880" y="325161"/>
                </a:moveTo>
                <a:lnTo>
                  <a:pt x="2788573" y="325744"/>
                </a:lnTo>
                <a:lnTo>
                  <a:pt x="2788194" y="325486"/>
                </a:lnTo>
                <a:cubicBezTo>
                  <a:pt x="2787905" y="325180"/>
                  <a:pt x="2788089" y="325064"/>
                  <a:pt x="2788880" y="325161"/>
                </a:cubicBezTo>
                <a:close/>
                <a:moveTo>
                  <a:pt x="2903801" y="324743"/>
                </a:moveTo>
                <a:cubicBezTo>
                  <a:pt x="2900796" y="338848"/>
                  <a:pt x="2897789" y="352956"/>
                  <a:pt x="2900355" y="366982"/>
                </a:cubicBezTo>
                <a:lnTo>
                  <a:pt x="2899340" y="369274"/>
                </a:lnTo>
                <a:lnTo>
                  <a:pt x="2899543" y="372753"/>
                </a:lnTo>
                <a:lnTo>
                  <a:pt x="2900355" y="366982"/>
                </a:lnTo>
                <a:cubicBezTo>
                  <a:pt x="2902253" y="358072"/>
                  <a:pt x="2899846" y="343303"/>
                  <a:pt x="2903801" y="324743"/>
                </a:cubicBezTo>
                <a:close/>
                <a:moveTo>
                  <a:pt x="2078002" y="291783"/>
                </a:moveTo>
                <a:lnTo>
                  <a:pt x="2084563" y="314436"/>
                </a:lnTo>
                <a:lnTo>
                  <a:pt x="2086913" y="351068"/>
                </a:lnTo>
                <a:lnTo>
                  <a:pt x="2078369" y="308541"/>
                </a:lnTo>
                <a:close/>
                <a:moveTo>
                  <a:pt x="2994991" y="288022"/>
                </a:moveTo>
                <a:lnTo>
                  <a:pt x="2997419" y="293958"/>
                </a:lnTo>
                <a:lnTo>
                  <a:pt x="2997395" y="295632"/>
                </a:lnTo>
                <a:close/>
                <a:moveTo>
                  <a:pt x="1790058" y="188515"/>
                </a:moveTo>
                <a:cubicBezTo>
                  <a:pt x="1791775" y="193487"/>
                  <a:pt x="1791827" y="196494"/>
                  <a:pt x="1790963" y="198508"/>
                </a:cubicBezTo>
                <a:lnTo>
                  <a:pt x="1787861" y="201233"/>
                </a:lnTo>
                <a:lnTo>
                  <a:pt x="1786633" y="192031"/>
                </a:lnTo>
                <a:lnTo>
                  <a:pt x="1788258" y="191868"/>
                </a:lnTo>
                <a:cubicBezTo>
                  <a:pt x="1790132" y="191143"/>
                  <a:pt x="1791132" y="189980"/>
                  <a:pt x="1790058" y="188515"/>
                </a:cubicBezTo>
                <a:close/>
                <a:moveTo>
                  <a:pt x="1968511" y="188500"/>
                </a:moveTo>
                <a:lnTo>
                  <a:pt x="1967303" y="191150"/>
                </a:lnTo>
                <a:cubicBezTo>
                  <a:pt x="1967303" y="191150"/>
                  <a:pt x="1967731" y="190211"/>
                  <a:pt x="1968346" y="188862"/>
                </a:cubicBezTo>
                <a:close/>
                <a:moveTo>
                  <a:pt x="1971085" y="182855"/>
                </a:moveTo>
                <a:lnTo>
                  <a:pt x="1970798" y="183484"/>
                </a:lnTo>
                <a:lnTo>
                  <a:pt x="1968511" y="188500"/>
                </a:lnTo>
                <a:lnTo>
                  <a:pt x="1970513" y="184110"/>
                </a:lnTo>
                <a:close/>
                <a:moveTo>
                  <a:pt x="1972439" y="179886"/>
                </a:moveTo>
                <a:lnTo>
                  <a:pt x="1971085" y="182855"/>
                </a:lnTo>
                <a:lnTo>
                  <a:pt x="1972359" y="180062"/>
                </a:lnTo>
                <a:cubicBezTo>
                  <a:pt x="1972760" y="179182"/>
                  <a:pt x="1972867" y="178947"/>
                  <a:pt x="1972439" y="179886"/>
                </a:cubicBezTo>
                <a:close/>
                <a:moveTo>
                  <a:pt x="1761345" y="110491"/>
                </a:moveTo>
                <a:lnTo>
                  <a:pt x="1762174" y="116610"/>
                </a:lnTo>
                <a:lnTo>
                  <a:pt x="1759441" y="119252"/>
                </a:lnTo>
                <a:cubicBezTo>
                  <a:pt x="1756283" y="118866"/>
                  <a:pt x="1757033" y="115340"/>
                  <a:pt x="1759255" y="111993"/>
                </a:cubicBezTo>
                <a:close/>
                <a:moveTo>
                  <a:pt x="1758895" y="91663"/>
                </a:moveTo>
                <a:lnTo>
                  <a:pt x="1759670" y="97738"/>
                </a:lnTo>
                <a:lnTo>
                  <a:pt x="1757081" y="99917"/>
                </a:lnTo>
                <a:cubicBezTo>
                  <a:pt x="1754374" y="99586"/>
                  <a:pt x="1755126" y="96059"/>
                  <a:pt x="1757344" y="92711"/>
                </a:cubicBezTo>
                <a:close/>
                <a:moveTo>
                  <a:pt x="1756505" y="72922"/>
                </a:moveTo>
                <a:lnTo>
                  <a:pt x="1757291" y="79082"/>
                </a:lnTo>
                <a:lnTo>
                  <a:pt x="1755624" y="80692"/>
                </a:lnTo>
                <a:cubicBezTo>
                  <a:pt x="1752916" y="80362"/>
                  <a:pt x="1753667" y="76837"/>
                  <a:pt x="1755773" y="73473"/>
                </a:cubicBezTo>
                <a:close/>
                <a:moveTo>
                  <a:pt x="1899104" y="57231"/>
                </a:moveTo>
                <a:lnTo>
                  <a:pt x="1899065" y="57336"/>
                </a:lnTo>
                <a:cubicBezTo>
                  <a:pt x="1898447" y="58917"/>
                  <a:pt x="1898016" y="60018"/>
                  <a:pt x="1898016" y="60018"/>
                </a:cubicBezTo>
                <a:close/>
                <a:moveTo>
                  <a:pt x="1901877" y="50142"/>
                </a:moveTo>
                <a:lnTo>
                  <a:pt x="1901239" y="51773"/>
                </a:lnTo>
                <a:lnTo>
                  <a:pt x="1899104" y="57231"/>
                </a:lnTo>
                <a:close/>
                <a:moveTo>
                  <a:pt x="1903173" y="46826"/>
                </a:moveTo>
                <a:cubicBezTo>
                  <a:pt x="1903601" y="45727"/>
                  <a:pt x="1903495" y="46002"/>
                  <a:pt x="1903092" y="47034"/>
                </a:cubicBezTo>
                <a:lnTo>
                  <a:pt x="1901877" y="50142"/>
                </a:lnTo>
                <a:close/>
                <a:moveTo>
                  <a:pt x="1823768" y="26295"/>
                </a:moveTo>
                <a:cubicBezTo>
                  <a:pt x="1824350" y="26009"/>
                  <a:pt x="1824639" y="26283"/>
                  <a:pt x="1824401" y="27398"/>
                </a:cubicBezTo>
                <a:cubicBezTo>
                  <a:pt x="1824401" y="27398"/>
                  <a:pt x="1822343" y="37048"/>
                  <a:pt x="1816929" y="36389"/>
                </a:cubicBezTo>
                <a:cubicBezTo>
                  <a:pt x="1817640" y="33045"/>
                  <a:pt x="1822023" y="27152"/>
                  <a:pt x="1823768" y="26295"/>
                </a:cubicBezTo>
                <a:close/>
                <a:moveTo>
                  <a:pt x="1900357" y="22973"/>
                </a:moveTo>
                <a:lnTo>
                  <a:pt x="1892091" y="35675"/>
                </a:lnTo>
                <a:cubicBezTo>
                  <a:pt x="1886725" y="30448"/>
                  <a:pt x="1895892" y="17855"/>
                  <a:pt x="1900357" y="22973"/>
                </a:cubicBezTo>
                <a:close/>
                <a:moveTo>
                  <a:pt x="1843923" y="465"/>
                </a:moveTo>
                <a:cubicBezTo>
                  <a:pt x="1845710" y="1695"/>
                  <a:pt x="1847954" y="5422"/>
                  <a:pt x="1850763" y="12336"/>
                </a:cubicBezTo>
                <a:cubicBezTo>
                  <a:pt x="1866522" y="47023"/>
                  <a:pt x="1870546" y="80276"/>
                  <a:pt x="1880731" y="115041"/>
                </a:cubicBezTo>
                <a:lnTo>
                  <a:pt x="1882055" y="125496"/>
                </a:lnTo>
                <a:lnTo>
                  <a:pt x="1882149" y="126510"/>
                </a:lnTo>
                <a:cubicBezTo>
                  <a:pt x="1882312" y="127954"/>
                  <a:pt x="1882361" y="128086"/>
                  <a:pt x="1882166" y="126359"/>
                </a:cubicBezTo>
                <a:lnTo>
                  <a:pt x="1882055" y="125496"/>
                </a:lnTo>
                <a:lnTo>
                  <a:pt x="1881440" y="118812"/>
                </a:lnTo>
                <a:cubicBezTo>
                  <a:pt x="1880105" y="101276"/>
                  <a:pt x="1879046" y="64841"/>
                  <a:pt x="1894060" y="78581"/>
                </a:cubicBezTo>
                <a:lnTo>
                  <a:pt x="1896492" y="85389"/>
                </a:lnTo>
                <a:lnTo>
                  <a:pt x="1896381" y="87244"/>
                </a:lnTo>
                <a:lnTo>
                  <a:pt x="1897121" y="93443"/>
                </a:lnTo>
                <a:lnTo>
                  <a:pt x="1895986" y="105383"/>
                </a:lnTo>
                <a:cubicBezTo>
                  <a:pt x="1894072" y="117626"/>
                  <a:pt x="1891341" y="130434"/>
                  <a:pt x="1893020" y="135590"/>
                </a:cubicBezTo>
                <a:cubicBezTo>
                  <a:pt x="1890171" y="148955"/>
                  <a:pt x="1904821" y="188842"/>
                  <a:pt x="1904821" y="188842"/>
                </a:cubicBezTo>
                <a:cubicBezTo>
                  <a:pt x="1918660" y="176058"/>
                  <a:pt x="1900493" y="126599"/>
                  <a:pt x="1901443" y="122145"/>
                </a:cubicBezTo>
                <a:cubicBezTo>
                  <a:pt x="1900199" y="114947"/>
                  <a:pt x="1899116" y="108621"/>
                  <a:pt x="1898252" y="102899"/>
                </a:cubicBezTo>
                <a:lnTo>
                  <a:pt x="1897121" y="93443"/>
                </a:lnTo>
                <a:lnTo>
                  <a:pt x="1897592" y="88475"/>
                </a:lnTo>
                <a:lnTo>
                  <a:pt x="1896492" y="85389"/>
                </a:lnTo>
                <a:lnTo>
                  <a:pt x="1898016" y="60018"/>
                </a:lnTo>
                <a:cubicBezTo>
                  <a:pt x="1933818" y="78869"/>
                  <a:pt x="1912734" y="151717"/>
                  <a:pt x="1926435" y="196056"/>
                </a:cubicBezTo>
                <a:cubicBezTo>
                  <a:pt x="1930900" y="201170"/>
                  <a:pt x="1937267" y="197379"/>
                  <a:pt x="1945992" y="212922"/>
                </a:cubicBezTo>
                <a:cubicBezTo>
                  <a:pt x="1945992" y="212922"/>
                  <a:pt x="1963717" y="290513"/>
                  <a:pt x="1964824" y="285313"/>
                </a:cubicBezTo>
                <a:cubicBezTo>
                  <a:pt x="1990238" y="274710"/>
                  <a:pt x="1950458" y="218038"/>
                  <a:pt x="1967303" y="191150"/>
                </a:cubicBezTo>
                <a:cubicBezTo>
                  <a:pt x="1993931" y="288875"/>
                  <a:pt x="2014340" y="390268"/>
                  <a:pt x="2031122" y="493801"/>
                </a:cubicBezTo>
                <a:lnTo>
                  <a:pt x="2055005" y="672900"/>
                </a:lnTo>
                <a:lnTo>
                  <a:pt x="2061598" y="672674"/>
                </a:lnTo>
                <a:cubicBezTo>
                  <a:pt x="2061784" y="679455"/>
                  <a:pt x="2061381" y="691455"/>
                  <a:pt x="2061381" y="691455"/>
                </a:cubicBezTo>
                <a:cubicBezTo>
                  <a:pt x="2063419" y="692370"/>
                  <a:pt x="2064681" y="692123"/>
                  <a:pt x="2065430" y="691236"/>
                </a:cubicBezTo>
                <a:lnTo>
                  <a:pt x="2065975" y="688965"/>
                </a:lnTo>
                <a:lnTo>
                  <a:pt x="2063683" y="671324"/>
                </a:lnTo>
                <a:lnTo>
                  <a:pt x="2061598" y="672674"/>
                </a:lnTo>
                <a:cubicBezTo>
                  <a:pt x="2060516" y="670481"/>
                  <a:pt x="2059586" y="668603"/>
                  <a:pt x="2059586" y="668603"/>
                </a:cubicBezTo>
                <a:lnTo>
                  <a:pt x="2063547" y="670287"/>
                </a:lnTo>
                <a:lnTo>
                  <a:pt x="2042299" y="506738"/>
                </a:lnTo>
                <a:lnTo>
                  <a:pt x="2024108" y="299292"/>
                </a:lnTo>
                <a:lnTo>
                  <a:pt x="2029708" y="324381"/>
                </a:lnTo>
                <a:cubicBezTo>
                  <a:pt x="2037107" y="336385"/>
                  <a:pt x="2047398" y="342929"/>
                  <a:pt x="2047382" y="353058"/>
                </a:cubicBezTo>
                <a:cubicBezTo>
                  <a:pt x="2055191" y="365731"/>
                  <a:pt x="2060501" y="394657"/>
                  <a:pt x="2062518" y="419938"/>
                </a:cubicBezTo>
                <a:cubicBezTo>
                  <a:pt x="2067827" y="448868"/>
                  <a:pt x="2077621" y="507079"/>
                  <a:pt x="2083018" y="483671"/>
                </a:cubicBezTo>
                <a:cubicBezTo>
                  <a:pt x="2090467" y="465292"/>
                  <a:pt x="2080638" y="427337"/>
                  <a:pt x="2078191" y="413206"/>
                </a:cubicBezTo>
                <a:cubicBezTo>
                  <a:pt x="2077774" y="354344"/>
                  <a:pt x="2093740" y="415292"/>
                  <a:pt x="2102079" y="450480"/>
                </a:cubicBezTo>
                <a:lnTo>
                  <a:pt x="2105276" y="464307"/>
                </a:lnTo>
                <a:lnTo>
                  <a:pt x="2109488" y="497280"/>
                </a:lnTo>
                <a:cubicBezTo>
                  <a:pt x="2122954" y="564445"/>
                  <a:pt x="2115040" y="440821"/>
                  <a:pt x="2109117" y="416481"/>
                </a:cubicBezTo>
                <a:cubicBezTo>
                  <a:pt x="2106653" y="399798"/>
                  <a:pt x="2104177" y="384258"/>
                  <a:pt x="2102633" y="368166"/>
                </a:cubicBezTo>
                <a:lnTo>
                  <a:pt x="2102099" y="338199"/>
                </a:lnTo>
                <a:lnTo>
                  <a:pt x="2102355" y="339076"/>
                </a:lnTo>
                <a:cubicBezTo>
                  <a:pt x="2107985" y="357337"/>
                  <a:pt x="2111142" y="364679"/>
                  <a:pt x="2118218" y="385047"/>
                </a:cubicBezTo>
                <a:cubicBezTo>
                  <a:pt x="2133819" y="420518"/>
                  <a:pt x="2129157" y="495903"/>
                  <a:pt x="2143990" y="499656"/>
                </a:cubicBezTo>
                <a:cubicBezTo>
                  <a:pt x="2149551" y="501064"/>
                  <a:pt x="2145441" y="462972"/>
                  <a:pt x="2141990" y="446423"/>
                </a:cubicBezTo>
                <a:lnTo>
                  <a:pt x="2139964" y="441364"/>
                </a:lnTo>
                <a:lnTo>
                  <a:pt x="2140170" y="441323"/>
                </a:lnTo>
                <a:cubicBezTo>
                  <a:pt x="2142815" y="438696"/>
                  <a:pt x="2144920" y="435333"/>
                  <a:pt x="2144920" y="435333"/>
                </a:cubicBezTo>
                <a:cubicBezTo>
                  <a:pt x="2150092" y="452346"/>
                  <a:pt x="2152052" y="470297"/>
                  <a:pt x="2153894" y="488810"/>
                </a:cubicBezTo>
                <a:lnTo>
                  <a:pt x="2161162" y="538781"/>
                </a:lnTo>
                <a:lnTo>
                  <a:pt x="2160396" y="497426"/>
                </a:lnTo>
                <a:lnTo>
                  <a:pt x="2160544" y="489540"/>
                </a:lnTo>
                <a:lnTo>
                  <a:pt x="2162625" y="494211"/>
                </a:lnTo>
                <a:cubicBezTo>
                  <a:pt x="2165670" y="501292"/>
                  <a:pt x="2167461" y="505085"/>
                  <a:pt x="2168467" y="506626"/>
                </a:cubicBezTo>
                <a:lnTo>
                  <a:pt x="2168948" y="506156"/>
                </a:lnTo>
                <a:lnTo>
                  <a:pt x="2169830" y="531063"/>
                </a:lnTo>
                <a:cubicBezTo>
                  <a:pt x="2171401" y="548391"/>
                  <a:pt x="2173831" y="565050"/>
                  <a:pt x="2176911" y="581426"/>
                </a:cubicBezTo>
                <a:lnTo>
                  <a:pt x="2176745" y="592355"/>
                </a:lnTo>
                <a:lnTo>
                  <a:pt x="2168965" y="567156"/>
                </a:lnTo>
                <a:lnTo>
                  <a:pt x="2163006" y="552809"/>
                </a:lnTo>
                <a:lnTo>
                  <a:pt x="2170196" y="613692"/>
                </a:lnTo>
                <a:lnTo>
                  <a:pt x="2175784" y="661008"/>
                </a:lnTo>
                <a:lnTo>
                  <a:pt x="2190085" y="703415"/>
                </a:lnTo>
                <a:cubicBezTo>
                  <a:pt x="2193750" y="710153"/>
                  <a:pt x="2200858" y="723412"/>
                  <a:pt x="2196369" y="705698"/>
                </a:cubicBezTo>
                <a:cubicBezTo>
                  <a:pt x="2190005" y="682963"/>
                  <a:pt x="2181163" y="661603"/>
                  <a:pt x="2177851" y="638584"/>
                </a:cubicBezTo>
                <a:cubicBezTo>
                  <a:pt x="2182713" y="647274"/>
                  <a:pt x="2186567" y="656070"/>
                  <a:pt x="2189913" y="664921"/>
                </a:cubicBezTo>
                <a:lnTo>
                  <a:pt x="2196687" y="684980"/>
                </a:lnTo>
                <a:lnTo>
                  <a:pt x="2197089" y="688457"/>
                </a:lnTo>
                <a:lnTo>
                  <a:pt x="2198536" y="694981"/>
                </a:lnTo>
                <a:lnTo>
                  <a:pt x="2194318" y="653122"/>
                </a:lnTo>
                <a:lnTo>
                  <a:pt x="2194378" y="654708"/>
                </a:lnTo>
                <a:lnTo>
                  <a:pt x="2184367" y="619172"/>
                </a:lnTo>
                <a:lnTo>
                  <a:pt x="2184831" y="617493"/>
                </a:lnTo>
                <a:cubicBezTo>
                  <a:pt x="2185741" y="615049"/>
                  <a:pt x="2186566" y="613780"/>
                  <a:pt x="2187030" y="614720"/>
                </a:cubicBezTo>
                <a:lnTo>
                  <a:pt x="2192082" y="630933"/>
                </a:lnTo>
                <a:lnTo>
                  <a:pt x="2187638" y="586833"/>
                </a:lnTo>
                <a:lnTo>
                  <a:pt x="2181835" y="539543"/>
                </a:lnTo>
                <a:lnTo>
                  <a:pt x="2185128" y="544400"/>
                </a:lnTo>
                <a:cubicBezTo>
                  <a:pt x="2187601" y="543337"/>
                  <a:pt x="2184449" y="520019"/>
                  <a:pt x="2180365" y="497736"/>
                </a:cubicBezTo>
                <a:lnTo>
                  <a:pt x="2175408" y="474097"/>
                </a:lnTo>
                <a:lnTo>
                  <a:pt x="2174630" y="455855"/>
                </a:lnTo>
                <a:lnTo>
                  <a:pt x="2185035" y="452678"/>
                </a:lnTo>
                <a:lnTo>
                  <a:pt x="2187532" y="467660"/>
                </a:lnTo>
                <a:cubicBezTo>
                  <a:pt x="2189900" y="483357"/>
                  <a:pt x="2191794" y="497824"/>
                  <a:pt x="2192523" y="507436"/>
                </a:cubicBezTo>
                <a:cubicBezTo>
                  <a:pt x="2199351" y="531887"/>
                  <a:pt x="2195550" y="549706"/>
                  <a:pt x="2202425" y="569594"/>
                </a:cubicBezTo>
                <a:lnTo>
                  <a:pt x="2225819" y="675176"/>
                </a:lnTo>
                <a:lnTo>
                  <a:pt x="2228407" y="679232"/>
                </a:lnTo>
                <a:cubicBezTo>
                  <a:pt x="2231008" y="678086"/>
                  <a:pt x="2231410" y="586005"/>
                  <a:pt x="2236082" y="628564"/>
                </a:cubicBezTo>
                <a:lnTo>
                  <a:pt x="2238082" y="656762"/>
                </a:lnTo>
                <a:lnTo>
                  <a:pt x="2238719" y="655646"/>
                </a:lnTo>
                <a:cubicBezTo>
                  <a:pt x="2240570" y="653492"/>
                  <a:pt x="2242160" y="652545"/>
                  <a:pt x="2241606" y="655143"/>
                </a:cubicBezTo>
                <a:cubicBezTo>
                  <a:pt x="2242960" y="655309"/>
                  <a:pt x="2243519" y="655950"/>
                  <a:pt x="2243509" y="656803"/>
                </a:cubicBezTo>
                <a:cubicBezTo>
                  <a:pt x="2243495" y="658088"/>
                  <a:pt x="2242206" y="659859"/>
                  <a:pt x="2240412" y="661246"/>
                </a:cubicBezTo>
                <a:lnTo>
                  <a:pt x="2238450" y="661937"/>
                </a:lnTo>
                <a:lnTo>
                  <a:pt x="2238581" y="663784"/>
                </a:lnTo>
                <a:cubicBezTo>
                  <a:pt x="2240229" y="674592"/>
                  <a:pt x="2242736" y="684738"/>
                  <a:pt x="2246233" y="695019"/>
                </a:cubicBezTo>
                <a:cubicBezTo>
                  <a:pt x="2250442" y="709939"/>
                  <a:pt x="2243478" y="722543"/>
                  <a:pt x="2251060" y="737887"/>
                </a:cubicBezTo>
                <a:cubicBezTo>
                  <a:pt x="2251060" y="737887"/>
                  <a:pt x="2250710" y="738043"/>
                  <a:pt x="2250269" y="738236"/>
                </a:cubicBezTo>
                <a:lnTo>
                  <a:pt x="2249278" y="738672"/>
                </a:lnTo>
                <a:lnTo>
                  <a:pt x="2248949" y="738817"/>
                </a:lnTo>
                <a:cubicBezTo>
                  <a:pt x="2248595" y="738974"/>
                  <a:pt x="2248419" y="739051"/>
                  <a:pt x="2248686" y="738934"/>
                </a:cubicBezTo>
                <a:lnTo>
                  <a:pt x="2249278" y="738672"/>
                </a:lnTo>
                <a:lnTo>
                  <a:pt x="2251060" y="737887"/>
                </a:lnTo>
                <a:cubicBezTo>
                  <a:pt x="2263563" y="730088"/>
                  <a:pt x="2245304" y="693140"/>
                  <a:pt x="2251678" y="685753"/>
                </a:cubicBezTo>
                <a:cubicBezTo>
                  <a:pt x="2250596" y="683559"/>
                  <a:pt x="2265111" y="679834"/>
                  <a:pt x="2266038" y="681710"/>
                </a:cubicBezTo>
                <a:cubicBezTo>
                  <a:pt x="2268113" y="666685"/>
                  <a:pt x="2258705" y="654055"/>
                  <a:pt x="2261705" y="640910"/>
                </a:cubicBezTo>
                <a:lnTo>
                  <a:pt x="2269261" y="631134"/>
                </a:lnTo>
                <a:lnTo>
                  <a:pt x="2257893" y="480213"/>
                </a:lnTo>
                <a:lnTo>
                  <a:pt x="2259653" y="465364"/>
                </a:lnTo>
                <a:cubicBezTo>
                  <a:pt x="2261331" y="448404"/>
                  <a:pt x="2261974" y="433790"/>
                  <a:pt x="2259500" y="434852"/>
                </a:cubicBezTo>
                <a:cubicBezTo>
                  <a:pt x="2276814" y="432477"/>
                  <a:pt x="2272223" y="465656"/>
                  <a:pt x="2276707" y="494938"/>
                </a:cubicBezTo>
                <a:cubicBezTo>
                  <a:pt x="2282034" y="513738"/>
                  <a:pt x="2299621" y="594749"/>
                  <a:pt x="2302586" y="547084"/>
                </a:cubicBezTo>
                <a:cubicBezTo>
                  <a:pt x="2302208" y="526159"/>
                  <a:pt x="2297708" y="507003"/>
                  <a:pt x="2294865" y="482079"/>
                </a:cubicBezTo>
                <a:cubicBezTo>
                  <a:pt x="2291812" y="458507"/>
                  <a:pt x="2289836" y="440060"/>
                  <a:pt x="2288380" y="424345"/>
                </a:cubicBezTo>
                <a:lnTo>
                  <a:pt x="2286623" y="402593"/>
                </a:lnTo>
                <a:lnTo>
                  <a:pt x="2292938" y="436938"/>
                </a:lnTo>
                <a:cubicBezTo>
                  <a:pt x="2299109" y="476512"/>
                  <a:pt x="2303492" y="513027"/>
                  <a:pt x="2308774" y="550589"/>
                </a:cubicBezTo>
                <a:lnTo>
                  <a:pt x="2309351" y="554309"/>
                </a:lnTo>
                <a:lnTo>
                  <a:pt x="2315510" y="534640"/>
                </a:lnTo>
                <a:cubicBezTo>
                  <a:pt x="2316878" y="529936"/>
                  <a:pt x="2317614" y="531423"/>
                  <a:pt x="2318558" y="549883"/>
                </a:cubicBezTo>
                <a:cubicBezTo>
                  <a:pt x="2321777" y="576683"/>
                  <a:pt x="2318342" y="590018"/>
                  <a:pt x="2326605" y="619554"/>
                </a:cubicBezTo>
                <a:cubicBezTo>
                  <a:pt x="2330574" y="612369"/>
                  <a:pt x="2330921" y="587046"/>
                  <a:pt x="2331408" y="570565"/>
                </a:cubicBezTo>
                <a:lnTo>
                  <a:pt x="2331522" y="568469"/>
                </a:lnTo>
                <a:lnTo>
                  <a:pt x="2340642" y="590151"/>
                </a:lnTo>
                <a:lnTo>
                  <a:pt x="2339162" y="580693"/>
                </a:lnTo>
                <a:lnTo>
                  <a:pt x="2332460" y="557187"/>
                </a:lnTo>
                <a:lnTo>
                  <a:pt x="2334699" y="552197"/>
                </a:lnTo>
                <a:lnTo>
                  <a:pt x="2333495" y="544485"/>
                </a:lnTo>
                <a:cubicBezTo>
                  <a:pt x="2328784" y="515532"/>
                  <a:pt x="2323634" y="485379"/>
                  <a:pt x="2318207" y="456527"/>
                </a:cubicBezTo>
                <a:lnTo>
                  <a:pt x="2317183" y="442015"/>
                </a:lnTo>
                <a:lnTo>
                  <a:pt x="2340972" y="514567"/>
                </a:lnTo>
                <a:lnTo>
                  <a:pt x="2342422" y="520032"/>
                </a:lnTo>
                <a:lnTo>
                  <a:pt x="2341816" y="495779"/>
                </a:lnTo>
                <a:cubicBezTo>
                  <a:pt x="2340671" y="472641"/>
                  <a:pt x="2339200" y="449648"/>
                  <a:pt x="2342202" y="425826"/>
                </a:cubicBezTo>
                <a:lnTo>
                  <a:pt x="2342792" y="417719"/>
                </a:lnTo>
                <a:lnTo>
                  <a:pt x="2343008" y="418152"/>
                </a:lnTo>
                <a:cubicBezTo>
                  <a:pt x="2346448" y="424675"/>
                  <a:pt x="2351329" y="449200"/>
                  <a:pt x="2357681" y="458519"/>
                </a:cubicBezTo>
                <a:cubicBezTo>
                  <a:pt x="2366945" y="470631"/>
                  <a:pt x="2353779" y="438151"/>
                  <a:pt x="2353025" y="434208"/>
                </a:cubicBezTo>
                <a:cubicBezTo>
                  <a:pt x="2350070" y="426411"/>
                  <a:pt x="2347928" y="420230"/>
                  <a:pt x="2346183" y="414796"/>
                </a:cubicBezTo>
                <a:lnTo>
                  <a:pt x="2343627" y="406199"/>
                </a:lnTo>
                <a:lnTo>
                  <a:pt x="2345789" y="376475"/>
                </a:lnTo>
                <a:lnTo>
                  <a:pt x="2348628" y="376906"/>
                </a:lnTo>
                <a:cubicBezTo>
                  <a:pt x="2348144" y="377246"/>
                  <a:pt x="2347694" y="375979"/>
                  <a:pt x="2347299" y="373777"/>
                </a:cubicBezTo>
                <a:lnTo>
                  <a:pt x="2346484" y="366904"/>
                </a:lnTo>
                <a:lnTo>
                  <a:pt x="2348099" y="344685"/>
                </a:lnTo>
                <a:lnTo>
                  <a:pt x="2350842" y="352228"/>
                </a:lnTo>
                <a:cubicBezTo>
                  <a:pt x="2348590" y="353816"/>
                  <a:pt x="2346659" y="355177"/>
                  <a:pt x="2353755" y="355023"/>
                </a:cubicBezTo>
                <a:cubicBezTo>
                  <a:pt x="2353755" y="355023"/>
                  <a:pt x="2352412" y="353733"/>
                  <a:pt x="2350842" y="352228"/>
                </a:cubicBezTo>
                <a:lnTo>
                  <a:pt x="2357363" y="350649"/>
                </a:lnTo>
                <a:lnTo>
                  <a:pt x="2359036" y="373407"/>
                </a:lnTo>
                <a:lnTo>
                  <a:pt x="2361582" y="349797"/>
                </a:lnTo>
                <a:lnTo>
                  <a:pt x="2366937" y="361250"/>
                </a:lnTo>
                <a:lnTo>
                  <a:pt x="2369576" y="366010"/>
                </a:lnTo>
                <a:lnTo>
                  <a:pt x="2367665" y="440912"/>
                </a:lnTo>
                <a:lnTo>
                  <a:pt x="2370613" y="522874"/>
                </a:lnTo>
                <a:lnTo>
                  <a:pt x="2374729" y="537812"/>
                </a:lnTo>
                <a:lnTo>
                  <a:pt x="2376216" y="543025"/>
                </a:lnTo>
                <a:lnTo>
                  <a:pt x="2375936" y="539208"/>
                </a:lnTo>
                <a:cubicBezTo>
                  <a:pt x="2375628" y="531319"/>
                  <a:pt x="2375969" y="524056"/>
                  <a:pt x="2378070" y="518695"/>
                </a:cubicBezTo>
                <a:cubicBezTo>
                  <a:pt x="2379742" y="515672"/>
                  <a:pt x="2385375" y="513187"/>
                  <a:pt x="2384444" y="511308"/>
                </a:cubicBezTo>
                <a:cubicBezTo>
                  <a:pt x="2385776" y="501189"/>
                  <a:pt x="2381628" y="472508"/>
                  <a:pt x="2385559" y="461245"/>
                </a:cubicBezTo>
                <a:cubicBezTo>
                  <a:pt x="2386582" y="455838"/>
                  <a:pt x="2394379" y="452400"/>
                  <a:pt x="2394379" y="452400"/>
                </a:cubicBezTo>
                <a:cubicBezTo>
                  <a:pt x="2394379" y="452400"/>
                  <a:pt x="2394674" y="451126"/>
                  <a:pt x="2394717" y="449344"/>
                </a:cubicBezTo>
                <a:lnTo>
                  <a:pt x="2394200" y="446656"/>
                </a:lnTo>
                <a:lnTo>
                  <a:pt x="2394859" y="442479"/>
                </a:lnTo>
                <a:lnTo>
                  <a:pt x="2395703" y="441997"/>
                </a:lnTo>
                <a:cubicBezTo>
                  <a:pt x="2395911" y="441620"/>
                  <a:pt x="2395680" y="441150"/>
                  <a:pt x="2395214" y="440211"/>
                </a:cubicBezTo>
                <a:lnTo>
                  <a:pt x="2394859" y="442479"/>
                </a:lnTo>
                <a:lnTo>
                  <a:pt x="2393544" y="443235"/>
                </a:lnTo>
                <a:cubicBezTo>
                  <a:pt x="2396886" y="437184"/>
                  <a:pt x="2399301" y="429257"/>
                  <a:pt x="2399301" y="429257"/>
                </a:cubicBezTo>
                <a:cubicBezTo>
                  <a:pt x="2403881" y="428383"/>
                  <a:pt x="2402317" y="436699"/>
                  <a:pt x="2400368" y="447569"/>
                </a:cubicBezTo>
                <a:lnTo>
                  <a:pt x="2398633" y="459657"/>
                </a:lnTo>
                <a:lnTo>
                  <a:pt x="2410088" y="465689"/>
                </a:lnTo>
                <a:cubicBezTo>
                  <a:pt x="2418734" y="470620"/>
                  <a:pt x="2426351" y="475361"/>
                  <a:pt x="2425117" y="473360"/>
                </a:cubicBezTo>
                <a:cubicBezTo>
                  <a:pt x="2427584" y="477361"/>
                  <a:pt x="2430050" y="481364"/>
                  <a:pt x="2432515" y="485366"/>
                </a:cubicBezTo>
                <a:cubicBezTo>
                  <a:pt x="2435010" y="472907"/>
                  <a:pt x="2428505" y="434424"/>
                  <a:pt x="2432365" y="437035"/>
                </a:cubicBezTo>
                <a:lnTo>
                  <a:pt x="2437348" y="448696"/>
                </a:lnTo>
                <a:lnTo>
                  <a:pt x="2438424" y="421411"/>
                </a:lnTo>
                <a:lnTo>
                  <a:pt x="2435535" y="405624"/>
                </a:lnTo>
                <a:lnTo>
                  <a:pt x="2410994" y="256639"/>
                </a:lnTo>
                <a:lnTo>
                  <a:pt x="2415319" y="270324"/>
                </a:lnTo>
                <a:cubicBezTo>
                  <a:pt x="2419736" y="280007"/>
                  <a:pt x="2432975" y="296103"/>
                  <a:pt x="2435541" y="310130"/>
                </a:cubicBezTo>
                <a:cubicBezTo>
                  <a:pt x="2434591" y="314587"/>
                  <a:pt x="2454679" y="411509"/>
                  <a:pt x="2452248" y="340362"/>
                </a:cubicBezTo>
                <a:lnTo>
                  <a:pt x="2452093" y="324257"/>
                </a:lnTo>
                <a:lnTo>
                  <a:pt x="2454358" y="341395"/>
                </a:lnTo>
                <a:cubicBezTo>
                  <a:pt x="2459046" y="378916"/>
                  <a:pt x="2467517" y="441862"/>
                  <a:pt x="2479569" y="444909"/>
                </a:cubicBezTo>
                <a:cubicBezTo>
                  <a:pt x="2470916" y="442719"/>
                  <a:pt x="2476797" y="377779"/>
                  <a:pt x="2481731" y="385781"/>
                </a:cubicBezTo>
                <a:cubicBezTo>
                  <a:pt x="2510089" y="431796"/>
                  <a:pt x="2507519" y="490258"/>
                  <a:pt x="2524744" y="540216"/>
                </a:cubicBezTo>
                <a:cubicBezTo>
                  <a:pt x="2527252" y="549576"/>
                  <a:pt x="2529379" y="556491"/>
                  <a:pt x="2531191" y="561422"/>
                </a:cubicBezTo>
                <a:lnTo>
                  <a:pt x="2532672" y="564459"/>
                </a:lnTo>
                <a:lnTo>
                  <a:pt x="2533267" y="565002"/>
                </a:lnTo>
                <a:lnTo>
                  <a:pt x="2533248" y="565634"/>
                </a:lnTo>
                <a:lnTo>
                  <a:pt x="2535738" y="570721"/>
                </a:lnTo>
                <a:lnTo>
                  <a:pt x="2537001" y="569185"/>
                </a:lnTo>
                <a:lnTo>
                  <a:pt x="2533116" y="554102"/>
                </a:lnTo>
                <a:cubicBezTo>
                  <a:pt x="2528449" y="534742"/>
                  <a:pt x="2534649" y="544213"/>
                  <a:pt x="2539864" y="554851"/>
                </a:cubicBezTo>
                <a:lnTo>
                  <a:pt x="2541395" y="558292"/>
                </a:lnTo>
                <a:lnTo>
                  <a:pt x="2542877" y="544167"/>
                </a:lnTo>
                <a:cubicBezTo>
                  <a:pt x="2543474" y="537390"/>
                  <a:pt x="2544129" y="531889"/>
                  <a:pt x="2545365" y="531356"/>
                </a:cubicBezTo>
                <a:cubicBezTo>
                  <a:pt x="2546603" y="530825"/>
                  <a:pt x="2548474" y="535240"/>
                  <a:pt x="2550749" y="542420"/>
                </a:cubicBezTo>
                <a:lnTo>
                  <a:pt x="2554444" y="555539"/>
                </a:lnTo>
                <a:lnTo>
                  <a:pt x="2558542" y="570087"/>
                </a:lnTo>
                <a:lnTo>
                  <a:pt x="2566688" y="599000"/>
                </a:lnTo>
                <a:lnTo>
                  <a:pt x="2567807" y="602509"/>
                </a:lnTo>
                <a:lnTo>
                  <a:pt x="2571619" y="612346"/>
                </a:lnTo>
                <a:lnTo>
                  <a:pt x="2560056" y="569791"/>
                </a:lnTo>
                <a:lnTo>
                  <a:pt x="2568027" y="589847"/>
                </a:lnTo>
                <a:lnTo>
                  <a:pt x="2566722" y="585756"/>
                </a:lnTo>
                <a:lnTo>
                  <a:pt x="2567355" y="581494"/>
                </a:lnTo>
                <a:lnTo>
                  <a:pt x="2569101" y="577949"/>
                </a:lnTo>
                <a:lnTo>
                  <a:pt x="2563057" y="549905"/>
                </a:lnTo>
                <a:cubicBezTo>
                  <a:pt x="2563057" y="549905"/>
                  <a:pt x="2558657" y="532185"/>
                  <a:pt x="2554874" y="514200"/>
                </a:cubicBezTo>
                <a:lnTo>
                  <a:pt x="2550884" y="492427"/>
                </a:lnTo>
                <a:lnTo>
                  <a:pt x="2550758" y="495510"/>
                </a:lnTo>
                <a:cubicBezTo>
                  <a:pt x="2550309" y="502819"/>
                  <a:pt x="2549949" y="509145"/>
                  <a:pt x="2550366" y="512396"/>
                </a:cubicBezTo>
                <a:lnTo>
                  <a:pt x="2553912" y="545681"/>
                </a:lnTo>
                <a:lnTo>
                  <a:pt x="2545436" y="519248"/>
                </a:lnTo>
                <a:lnTo>
                  <a:pt x="2545651" y="515617"/>
                </a:lnTo>
                <a:cubicBezTo>
                  <a:pt x="2545924" y="508677"/>
                  <a:pt x="2546064" y="500753"/>
                  <a:pt x="2545972" y="490688"/>
                </a:cubicBezTo>
                <a:cubicBezTo>
                  <a:pt x="2546389" y="487931"/>
                  <a:pt x="2546161" y="473391"/>
                  <a:pt x="2546796" y="464187"/>
                </a:cubicBezTo>
                <a:lnTo>
                  <a:pt x="2547418" y="459868"/>
                </a:lnTo>
                <a:lnTo>
                  <a:pt x="2546364" y="457519"/>
                </a:lnTo>
                <a:cubicBezTo>
                  <a:pt x="2544124" y="451546"/>
                  <a:pt x="2542984" y="445358"/>
                  <a:pt x="2547387" y="444493"/>
                </a:cubicBezTo>
                <a:cubicBezTo>
                  <a:pt x="2552228" y="445929"/>
                  <a:pt x="2560619" y="484010"/>
                  <a:pt x="2561964" y="485300"/>
                </a:cubicBezTo>
                <a:lnTo>
                  <a:pt x="2566845" y="498852"/>
                </a:lnTo>
                <a:lnTo>
                  <a:pt x="2571307" y="504810"/>
                </a:lnTo>
                <a:lnTo>
                  <a:pt x="2572813" y="515415"/>
                </a:lnTo>
                <a:lnTo>
                  <a:pt x="2581271" y="538898"/>
                </a:lnTo>
                <a:lnTo>
                  <a:pt x="2592393" y="568320"/>
                </a:lnTo>
                <a:lnTo>
                  <a:pt x="2594495" y="568747"/>
                </a:lnTo>
                <a:cubicBezTo>
                  <a:pt x="2596274" y="569498"/>
                  <a:pt x="2598358" y="570606"/>
                  <a:pt x="2600315" y="571696"/>
                </a:cubicBezTo>
                <a:lnTo>
                  <a:pt x="2600888" y="572021"/>
                </a:lnTo>
                <a:lnTo>
                  <a:pt x="2598419" y="565008"/>
                </a:lnTo>
                <a:cubicBezTo>
                  <a:pt x="2595197" y="556191"/>
                  <a:pt x="2592213" y="548803"/>
                  <a:pt x="2591931" y="547325"/>
                </a:cubicBezTo>
                <a:cubicBezTo>
                  <a:pt x="2577256" y="506960"/>
                  <a:pt x="2563269" y="463499"/>
                  <a:pt x="2544131" y="415094"/>
                </a:cubicBezTo>
                <a:cubicBezTo>
                  <a:pt x="2544131" y="415094"/>
                  <a:pt x="2534633" y="389352"/>
                  <a:pt x="2540594" y="391863"/>
                </a:cubicBezTo>
                <a:lnTo>
                  <a:pt x="2543471" y="398734"/>
                </a:lnTo>
                <a:lnTo>
                  <a:pt x="2544097" y="409288"/>
                </a:lnTo>
                <a:cubicBezTo>
                  <a:pt x="2544511" y="413396"/>
                  <a:pt x="2545098" y="416619"/>
                  <a:pt x="2545956" y="417908"/>
                </a:cubicBezTo>
                <a:lnTo>
                  <a:pt x="2549273" y="415094"/>
                </a:lnTo>
                <a:lnTo>
                  <a:pt x="2550094" y="417605"/>
                </a:lnTo>
                <a:cubicBezTo>
                  <a:pt x="2547407" y="415025"/>
                  <a:pt x="2557436" y="444496"/>
                  <a:pt x="2563555" y="440184"/>
                </a:cubicBezTo>
                <a:cubicBezTo>
                  <a:pt x="2565485" y="438823"/>
                  <a:pt x="2553524" y="410715"/>
                  <a:pt x="2551200" y="405265"/>
                </a:cubicBezTo>
                <a:lnTo>
                  <a:pt x="2550505" y="403058"/>
                </a:lnTo>
                <a:lnTo>
                  <a:pt x="2550534" y="402729"/>
                </a:lnTo>
                <a:lnTo>
                  <a:pt x="2550272" y="395275"/>
                </a:lnTo>
                <a:lnTo>
                  <a:pt x="2570293" y="444243"/>
                </a:lnTo>
                <a:cubicBezTo>
                  <a:pt x="2579796" y="469188"/>
                  <a:pt x="2589183" y="494826"/>
                  <a:pt x="2599355" y="521213"/>
                </a:cubicBezTo>
                <a:cubicBezTo>
                  <a:pt x="2599355" y="521213"/>
                  <a:pt x="2595558" y="530971"/>
                  <a:pt x="2602109" y="530832"/>
                </a:cubicBezTo>
                <a:cubicBezTo>
                  <a:pt x="2605707" y="530532"/>
                  <a:pt x="2597774" y="506292"/>
                  <a:pt x="2601285" y="519849"/>
                </a:cubicBezTo>
                <a:cubicBezTo>
                  <a:pt x="2589228" y="475030"/>
                  <a:pt x="2563907" y="423902"/>
                  <a:pt x="2555348" y="379225"/>
                </a:cubicBezTo>
                <a:cubicBezTo>
                  <a:pt x="2577917" y="420739"/>
                  <a:pt x="2591551" y="480479"/>
                  <a:pt x="2611135" y="529316"/>
                </a:cubicBezTo>
                <a:cubicBezTo>
                  <a:pt x="2611513" y="531284"/>
                  <a:pt x="2613644" y="536681"/>
                  <a:pt x="2616202" y="541215"/>
                </a:cubicBezTo>
                <a:lnTo>
                  <a:pt x="2617271" y="542719"/>
                </a:lnTo>
                <a:lnTo>
                  <a:pt x="2617243" y="542025"/>
                </a:lnTo>
                <a:lnTo>
                  <a:pt x="2617183" y="538844"/>
                </a:lnTo>
                <a:lnTo>
                  <a:pt x="2619594" y="545988"/>
                </a:lnTo>
                <a:lnTo>
                  <a:pt x="2620198" y="546836"/>
                </a:lnTo>
                <a:cubicBezTo>
                  <a:pt x="2621524" y="548139"/>
                  <a:pt x="2622795" y="548689"/>
                  <a:pt x="2623840" y="547949"/>
                </a:cubicBezTo>
                <a:lnTo>
                  <a:pt x="2617253" y="525002"/>
                </a:lnTo>
                <a:cubicBezTo>
                  <a:pt x="2608510" y="503200"/>
                  <a:pt x="2600258" y="479188"/>
                  <a:pt x="2594789" y="457316"/>
                </a:cubicBezTo>
                <a:cubicBezTo>
                  <a:pt x="2602714" y="474848"/>
                  <a:pt x="2609838" y="494154"/>
                  <a:pt x="2616982" y="514286"/>
                </a:cubicBezTo>
                <a:lnTo>
                  <a:pt x="2633073" y="558921"/>
                </a:lnTo>
                <a:lnTo>
                  <a:pt x="2632329" y="555195"/>
                </a:lnTo>
                <a:lnTo>
                  <a:pt x="2640419" y="572858"/>
                </a:lnTo>
                <a:lnTo>
                  <a:pt x="2637223" y="537401"/>
                </a:lnTo>
                <a:lnTo>
                  <a:pt x="2638019" y="536379"/>
                </a:lnTo>
                <a:lnTo>
                  <a:pt x="2638938" y="536118"/>
                </a:lnTo>
                <a:lnTo>
                  <a:pt x="2638845" y="535783"/>
                </a:lnTo>
                <a:lnTo>
                  <a:pt x="2639307" y="534105"/>
                </a:lnTo>
                <a:cubicBezTo>
                  <a:pt x="2640218" y="531660"/>
                  <a:pt x="2641042" y="530390"/>
                  <a:pt x="2641507" y="531329"/>
                </a:cubicBezTo>
                <a:lnTo>
                  <a:pt x="2642667" y="535051"/>
                </a:lnTo>
                <a:lnTo>
                  <a:pt x="2652524" y="532240"/>
                </a:lnTo>
                <a:cubicBezTo>
                  <a:pt x="2657735" y="531470"/>
                  <a:pt x="2662313" y="531520"/>
                  <a:pt x="2663237" y="533020"/>
                </a:cubicBezTo>
                <a:cubicBezTo>
                  <a:pt x="2662877" y="501966"/>
                  <a:pt x="2639843" y="474748"/>
                  <a:pt x="2641950" y="447697"/>
                </a:cubicBezTo>
                <a:cubicBezTo>
                  <a:pt x="2642791" y="437212"/>
                  <a:pt x="2647741" y="435085"/>
                  <a:pt x="2655173" y="426830"/>
                </a:cubicBezTo>
                <a:cubicBezTo>
                  <a:pt x="2665521" y="401299"/>
                  <a:pt x="2652797" y="370496"/>
                  <a:pt x="2647901" y="340547"/>
                </a:cubicBezTo>
                <a:lnTo>
                  <a:pt x="2646320" y="331978"/>
                </a:lnTo>
                <a:lnTo>
                  <a:pt x="2650472" y="307790"/>
                </a:lnTo>
                <a:lnTo>
                  <a:pt x="2656831" y="299671"/>
                </a:lnTo>
                <a:lnTo>
                  <a:pt x="2665479" y="329391"/>
                </a:lnTo>
                <a:lnTo>
                  <a:pt x="2666095" y="336736"/>
                </a:lnTo>
                <a:cubicBezTo>
                  <a:pt x="2666855" y="342325"/>
                  <a:pt x="2667864" y="346545"/>
                  <a:pt x="2669209" y="347853"/>
                </a:cubicBezTo>
                <a:lnTo>
                  <a:pt x="2670937" y="348097"/>
                </a:lnTo>
                <a:lnTo>
                  <a:pt x="2681879" y="384465"/>
                </a:lnTo>
                <a:cubicBezTo>
                  <a:pt x="2684790" y="400825"/>
                  <a:pt x="2687332" y="420609"/>
                  <a:pt x="2691005" y="442649"/>
                </a:cubicBezTo>
                <a:cubicBezTo>
                  <a:pt x="2698796" y="465449"/>
                  <a:pt x="2716312" y="588665"/>
                  <a:pt x="2721796" y="512927"/>
                </a:cubicBezTo>
                <a:cubicBezTo>
                  <a:pt x="2719652" y="501826"/>
                  <a:pt x="2715005" y="462865"/>
                  <a:pt x="2712646" y="439521"/>
                </a:cubicBezTo>
                <a:lnTo>
                  <a:pt x="2711921" y="431036"/>
                </a:lnTo>
                <a:lnTo>
                  <a:pt x="2719218" y="434727"/>
                </a:lnTo>
                <a:cubicBezTo>
                  <a:pt x="2717628" y="435674"/>
                  <a:pt x="2716768" y="433189"/>
                  <a:pt x="2716461" y="428936"/>
                </a:cubicBezTo>
                <a:lnTo>
                  <a:pt x="2716844" y="417287"/>
                </a:lnTo>
                <a:lnTo>
                  <a:pt x="2718768" y="415331"/>
                </a:lnTo>
                <a:cubicBezTo>
                  <a:pt x="2721756" y="413411"/>
                  <a:pt x="2724439" y="412260"/>
                  <a:pt x="2724439" y="412260"/>
                </a:cubicBezTo>
                <a:lnTo>
                  <a:pt x="2722205" y="390786"/>
                </a:lnTo>
                <a:lnTo>
                  <a:pt x="2723618" y="388030"/>
                </a:lnTo>
                <a:cubicBezTo>
                  <a:pt x="2725850" y="390587"/>
                  <a:pt x="2726912" y="395385"/>
                  <a:pt x="2727354" y="401521"/>
                </a:cubicBezTo>
                <a:lnTo>
                  <a:pt x="2727355" y="402518"/>
                </a:lnTo>
                <a:lnTo>
                  <a:pt x="2727482" y="402375"/>
                </a:lnTo>
                <a:cubicBezTo>
                  <a:pt x="2728165" y="402779"/>
                  <a:pt x="2728714" y="403966"/>
                  <a:pt x="2728814" y="405975"/>
                </a:cubicBezTo>
                <a:lnTo>
                  <a:pt x="2727368" y="412717"/>
                </a:lnTo>
                <a:lnTo>
                  <a:pt x="2727378" y="423058"/>
                </a:lnTo>
                <a:lnTo>
                  <a:pt x="2727752" y="430875"/>
                </a:lnTo>
                <a:lnTo>
                  <a:pt x="2732036" y="463209"/>
                </a:lnTo>
                <a:lnTo>
                  <a:pt x="2735713" y="492674"/>
                </a:lnTo>
                <a:lnTo>
                  <a:pt x="2738740" y="504440"/>
                </a:lnTo>
                <a:cubicBezTo>
                  <a:pt x="2742308" y="514307"/>
                  <a:pt x="2746247" y="522975"/>
                  <a:pt x="2750135" y="532974"/>
                </a:cubicBezTo>
                <a:lnTo>
                  <a:pt x="2752992" y="543220"/>
                </a:lnTo>
                <a:lnTo>
                  <a:pt x="2756486" y="540044"/>
                </a:lnTo>
                <a:cubicBezTo>
                  <a:pt x="2758103" y="539046"/>
                  <a:pt x="2759511" y="538425"/>
                  <a:pt x="2759511" y="538425"/>
                </a:cubicBezTo>
                <a:cubicBezTo>
                  <a:pt x="2762513" y="525281"/>
                  <a:pt x="2759386" y="512550"/>
                  <a:pt x="2757621" y="501503"/>
                </a:cubicBezTo>
                <a:cubicBezTo>
                  <a:pt x="2758953" y="491384"/>
                  <a:pt x="2751960" y="470827"/>
                  <a:pt x="2759262" y="465318"/>
                </a:cubicBezTo>
                <a:cubicBezTo>
                  <a:pt x="2766567" y="459811"/>
                  <a:pt x="2757839" y="482726"/>
                  <a:pt x="2763131" y="473147"/>
                </a:cubicBezTo>
                <a:lnTo>
                  <a:pt x="2768885" y="454771"/>
                </a:lnTo>
                <a:lnTo>
                  <a:pt x="2768461" y="441033"/>
                </a:lnTo>
                <a:cubicBezTo>
                  <a:pt x="2767496" y="431725"/>
                  <a:pt x="2766035" y="422547"/>
                  <a:pt x="2764658" y="413809"/>
                </a:cubicBezTo>
                <a:lnTo>
                  <a:pt x="2764299" y="411163"/>
                </a:lnTo>
                <a:lnTo>
                  <a:pt x="2761904" y="393440"/>
                </a:lnTo>
                <a:lnTo>
                  <a:pt x="2767718" y="409695"/>
                </a:lnTo>
                <a:cubicBezTo>
                  <a:pt x="2769685" y="404843"/>
                  <a:pt x="2770215" y="395760"/>
                  <a:pt x="2769900" y="384534"/>
                </a:cubicBezTo>
                <a:lnTo>
                  <a:pt x="2768211" y="362404"/>
                </a:lnTo>
                <a:lnTo>
                  <a:pt x="2771701" y="356775"/>
                </a:lnTo>
                <a:cubicBezTo>
                  <a:pt x="2777726" y="346286"/>
                  <a:pt x="2784771" y="332989"/>
                  <a:pt x="2787604" y="327596"/>
                </a:cubicBezTo>
                <a:lnTo>
                  <a:pt x="2788573" y="325744"/>
                </a:lnTo>
                <a:lnTo>
                  <a:pt x="2790341" y="326920"/>
                </a:lnTo>
                <a:lnTo>
                  <a:pt x="2801320" y="333274"/>
                </a:lnTo>
                <a:lnTo>
                  <a:pt x="2800662" y="331406"/>
                </a:lnTo>
                <a:lnTo>
                  <a:pt x="2798106" y="322811"/>
                </a:lnTo>
                <a:lnTo>
                  <a:pt x="2800265" y="293087"/>
                </a:lnTo>
                <a:lnTo>
                  <a:pt x="2803104" y="293517"/>
                </a:lnTo>
                <a:cubicBezTo>
                  <a:pt x="2802622" y="293859"/>
                  <a:pt x="2802174" y="292590"/>
                  <a:pt x="2801775" y="290389"/>
                </a:cubicBezTo>
                <a:lnTo>
                  <a:pt x="2800962" y="283514"/>
                </a:lnTo>
                <a:lnTo>
                  <a:pt x="2802577" y="261297"/>
                </a:lnTo>
                <a:lnTo>
                  <a:pt x="2805321" y="268840"/>
                </a:lnTo>
                <a:cubicBezTo>
                  <a:pt x="2803068" y="270429"/>
                  <a:pt x="2801136" y="271788"/>
                  <a:pt x="2808230" y="271634"/>
                </a:cubicBezTo>
                <a:cubicBezTo>
                  <a:pt x="2808230" y="271634"/>
                  <a:pt x="2806888" y="270342"/>
                  <a:pt x="2805321" y="268840"/>
                </a:cubicBezTo>
                <a:lnTo>
                  <a:pt x="2811841" y="267257"/>
                </a:lnTo>
                <a:lnTo>
                  <a:pt x="2813514" y="290016"/>
                </a:lnTo>
                <a:lnTo>
                  <a:pt x="2816060" y="266409"/>
                </a:lnTo>
                <a:lnTo>
                  <a:pt x="2821413" y="277863"/>
                </a:lnTo>
                <a:lnTo>
                  <a:pt x="2824055" y="282622"/>
                </a:lnTo>
                <a:lnTo>
                  <a:pt x="2822142" y="357524"/>
                </a:lnTo>
                <a:lnTo>
                  <a:pt x="2823791" y="403361"/>
                </a:lnTo>
                <a:lnTo>
                  <a:pt x="2824523" y="404703"/>
                </a:lnTo>
                <a:cubicBezTo>
                  <a:pt x="2826907" y="407565"/>
                  <a:pt x="2829742" y="410154"/>
                  <a:pt x="2832409" y="412572"/>
                </a:cubicBezTo>
                <a:lnTo>
                  <a:pt x="2838769" y="418940"/>
                </a:lnTo>
                <a:lnTo>
                  <a:pt x="2838504" y="403317"/>
                </a:lnTo>
                <a:cubicBezTo>
                  <a:pt x="2838125" y="393475"/>
                  <a:pt x="2838073" y="383489"/>
                  <a:pt x="2840037" y="377854"/>
                </a:cubicBezTo>
                <a:cubicBezTo>
                  <a:pt x="2841058" y="372447"/>
                  <a:pt x="2848856" y="369010"/>
                  <a:pt x="2848856" y="369010"/>
                </a:cubicBezTo>
                <a:cubicBezTo>
                  <a:pt x="2848856" y="369010"/>
                  <a:pt x="2849150" y="367736"/>
                  <a:pt x="2849193" y="365956"/>
                </a:cubicBezTo>
                <a:lnTo>
                  <a:pt x="2848677" y="363268"/>
                </a:lnTo>
                <a:lnTo>
                  <a:pt x="2849335" y="359093"/>
                </a:lnTo>
                <a:lnTo>
                  <a:pt x="2850178" y="358608"/>
                </a:lnTo>
                <a:cubicBezTo>
                  <a:pt x="2850389" y="358229"/>
                  <a:pt x="2850155" y="357759"/>
                  <a:pt x="2849692" y="356820"/>
                </a:cubicBezTo>
                <a:lnTo>
                  <a:pt x="2849335" y="359093"/>
                </a:lnTo>
                <a:lnTo>
                  <a:pt x="2848020" y="359847"/>
                </a:lnTo>
                <a:cubicBezTo>
                  <a:pt x="2851363" y="353795"/>
                  <a:pt x="2853777" y="345870"/>
                  <a:pt x="2853777" y="345870"/>
                </a:cubicBezTo>
                <a:cubicBezTo>
                  <a:pt x="2862937" y="344118"/>
                  <a:pt x="2847525" y="379131"/>
                  <a:pt x="2853591" y="397809"/>
                </a:cubicBezTo>
                <a:cubicBezTo>
                  <a:pt x="2854521" y="399691"/>
                  <a:pt x="2860059" y="404493"/>
                  <a:pt x="2860989" y="406372"/>
                </a:cubicBezTo>
                <a:cubicBezTo>
                  <a:pt x="2864114" y="419103"/>
                  <a:pt x="2865288" y="435367"/>
                  <a:pt x="2867672" y="452998"/>
                </a:cubicBezTo>
                <a:cubicBezTo>
                  <a:pt x="2868013" y="460096"/>
                  <a:pt x="2867735" y="519325"/>
                  <a:pt x="2868663" y="521204"/>
                </a:cubicBezTo>
                <a:cubicBezTo>
                  <a:pt x="2872193" y="521935"/>
                  <a:pt x="2880237" y="511526"/>
                  <a:pt x="2881756" y="508188"/>
                </a:cubicBezTo>
                <a:cubicBezTo>
                  <a:pt x="2882312" y="504510"/>
                  <a:pt x="2881719" y="479890"/>
                  <a:pt x="2882994" y="479165"/>
                </a:cubicBezTo>
                <a:lnTo>
                  <a:pt x="2884375" y="485288"/>
                </a:lnTo>
                <a:lnTo>
                  <a:pt x="2885241" y="474268"/>
                </a:lnTo>
                <a:lnTo>
                  <a:pt x="2888732" y="449486"/>
                </a:lnTo>
                <a:lnTo>
                  <a:pt x="2889485" y="429468"/>
                </a:lnTo>
                <a:cubicBezTo>
                  <a:pt x="2889807" y="421984"/>
                  <a:pt x="2890050" y="416063"/>
                  <a:pt x="2889954" y="412672"/>
                </a:cubicBezTo>
                <a:cubicBezTo>
                  <a:pt x="2892107" y="373782"/>
                  <a:pt x="2893204" y="337833"/>
                  <a:pt x="2894291" y="302795"/>
                </a:cubicBezTo>
                <a:lnTo>
                  <a:pt x="2894591" y="295472"/>
                </a:lnTo>
                <a:lnTo>
                  <a:pt x="2898905" y="302428"/>
                </a:lnTo>
                <a:lnTo>
                  <a:pt x="2900671" y="304718"/>
                </a:lnTo>
                <a:lnTo>
                  <a:pt x="2900656" y="313714"/>
                </a:lnTo>
                <a:lnTo>
                  <a:pt x="2907760" y="306179"/>
                </a:lnTo>
                <a:cubicBezTo>
                  <a:pt x="2907760" y="306179"/>
                  <a:pt x="2910677" y="344627"/>
                  <a:pt x="2914034" y="354942"/>
                </a:cubicBezTo>
                <a:lnTo>
                  <a:pt x="2919813" y="402350"/>
                </a:lnTo>
                <a:lnTo>
                  <a:pt x="2919819" y="402368"/>
                </a:lnTo>
                <a:lnTo>
                  <a:pt x="2919819" y="402399"/>
                </a:lnTo>
                <a:lnTo>
                  <a:pt x="2921447" y="415750"/>
                </a:lnTo>
                <a:lnTo>
                  <a:pt x="2922768" y="431549"/>
                </a:lnTo>
                <a:lnTo>
                  <a:pt x="2923100" y="432764"/>
                </a:lnTo>
                <a:cubicBezTo>
                  <a:pt x="2924384" y="436966"/>
                  <a:pt x="2925437" y="440697"/>
                  <a:pt x="2925607" y="444243"/>
                </a:cubicBezTo>
                <a:lnTo>
                  <a:pt x="2926803" y="477990"/>
                </a:lnTo>
                <a:lnTo>
                  <a:pt x="2927314" y="483795"/>
                </a:lnTo>
                <a:lnTo>
                  <a:pt x="2927707" y="485632"/>
                </a:lnTo>
                <a:lnTo>
                  <a:pt x="2927357" y="480415"/>
                </a:lnTo>
                <a:cubicBezTo>
                  <a:pt x="2927368" y="474569"/>
                  <a:pt x="2927945" y="469525"/>
                  <a:pt x="2929413" y="465827"/>
                </a:cubicBezTo>
                <a:lnTo>
                  <a:pt x="2932414" y="461006"/>
                </a:lnTo>
                <a:lnTo>
                  <a:pt x="2933532" y="427131"/>
                </a:lnTo>
                <a:cubicBezTo>
                  <a:pt x="2933715" y="415487"/>
                  <a:pt x="2933661" y="405149"/>
                  <a:pt x="2933307" y="399203"/>
                </a:cubicBezTo>
                <a:cubicBezTo>
                  <a:pt x="2933307" y="399203"/>
                  <a:pt x="2928334" y="370407"/>
                  <a:pt x="2938214" y="376185"/>
                </a:cubicBezTo>
                <a:cubicBezTo>
                  <a:pt x="2939557" y="377492"/>
                  <a:pt x="2940219" y="381718"/>
                  <a:pt x="2940472" y="387245"/>
                </a:cubicBezTo>
                <a:lnTo>
                  <a:pt x="2940281" y="405923"/>
                </a:lnTo>
                <a:lnTo>
                  <a:pt x="2941455" y="402574"/>
                </a:lnTo>
                <a:cubicBezTo>
                  <a:pt x="2942307" y="402300"/>
                  <a:pt x="2943293" y="404227"/>
                  <a:pt x="2944392" y="409653"/>
                </a:cubicBezTo>
                <a:cubicBezTo>
                  <a:pt x="2947673" y="422698"/>
                  <a:pt x="2943495" y="440935"/>
                  <a:pt x="2943680" y="447719"/>
                </a:cubicBezTo>
                <a:cubicBezTo>
                  <a:pt x="2943589" y="455001"/>
                  <a:pt x="2949562" y="459616"/>
                  <a:pt x="2950489" y="461493"/>
                </a:cubicBezTo>
                <a:cubicBezTo>
                  <a:pt x="2949313" y="466590"/>
                  <a:pt x="2947795" y="469928"/>
                  <a:pt x="2947982" y="476711"/>
                </a:cubicBezTo>
                <a:cubicBezTo>
                  <a:pt x="2948911" y="478590"/>
                  <a:pt x="2952778" y="486419"/>
                  <a:pt x="2954637" y="490174"/>
                </a:cubicBezTo>
                <a:cubicBezTo>
                  <a:pt x="2954048" y="495391"/>
                  <a:pt x="2956152" y="513529"/>
                  <a:pt x="2957606" y="529288"/>
                </a:cubicBezTo>
                <a:lnTo>
                  <a:pt x="2957854" y="531758"/>
                </a:lnTo>
                <a:lnTo>
                  <a:pt x="2963784" y="542232"/>
                </a:lnTo>
                <a:lnTo>
                  <a:pt x="2963612" y="512341"/>
                </a:lnTo>
                <a:cubicBezTo>
                  <a:pt x="2962597" y="498011"/>
                  <a:pt x="2961259" y="483825"/>
                  <a:pt x="2961415" y="470789"/>
                </a:cubicBezTo>
                <a:cubicBezTo>
                  <a:pt x="2960732" y="459269"/>
                  <a:pt x="2961352" y="447176"/>
                  <a:pt x="2962240" y="434960"/>
                </a:cubicBezTo>
                <a:lnTo>
                  <a:pt x="2962850" y="425888"/>
                </a:lnTo>
                <a:lnTo>
                  <a:pt x="2963459" y="427696"/>
                </a:lnTo>
                <a:lnTo>
                  <a:pt x="2968579" y="442657"/>
                </a:lnTo>
                <a:lnTo>
                  <a:pt x="2968719" y="465282"/>
                </a:lnTo>
                <a:cubicBezTo>
                  <a:pt x="2967138" y="482376"/>
                  <a:pt x="2966983" y="508757"/>
                  <a:pt x="2976206" y="487913"/>
                </a:cubicBezTo>
                <a:lnTo>
                  <a:pt x="2978486" y="472239"/>
                </a:lnTo>
                <a:lnTo>
                  <a:pt x="2982873" y="486248"/>
                </a:lnTo>
                <a:lnTo>
                  <a:pt x="2984348" y="461153"/>
                </a:lnTo>
                <a:cubicBezTo>
                  <a:pt x="2985598" y="442666"/>
                  <a:pt x="2987025" y="432824"/>
                  <a:pt x="2989621" y="448260"/>
                </a:cubicBezTo>
                <a:lnTo>
                  <a:pt x="2992047" y="467895"/>
                </a:lnTo>
                <a:lnTo>
                  <a:pt x="2998790" y="481465"/>
                </a:lnTo>
                <a:cubicBezTo>
                  <a:pt x="3016806" y="528796"/>
                  <a:pt x="3029981" y="574692"/>
                  <a:pt x="3047046" y="627539"/>
                </a:cubicBezTo>
                <a:lnTo>
                  <a:pt x="3049084" y="629947"/>
                </a:lnTo>
                <a:lnTo>
                  <a:pt x="3048728" y="615305"/>
                </a:lnTo>
                <a:lnTo>
                  <a:pt x="3048750" y="604429"/>
                </a:lnTo>
                <a:lnTo>
                  <a:pt x="3033025" y="549196"/>
                </a:lnTo>
                <a:cubicBezTo>
                  <a:pt x="3025761" y="529755"/>
                  <a:pt x="3018358" y="510179"/>
                  <a:pt x="3014533" y="486401"/>
                </a:cubicBezTo>
                <a:cubicBezTo>
                  <a:pt x="3024508" y="509386"/>
                  <a:pt x="3033034" y="533390"/>
                  <a:pt x="3041031" y="558095"/>
                </a:cubicBezTo>
                <a:lnTo>
                  <a:pt x="3049228" y="584756"/>
                </a:lnTo>
                <a:lnTo>
                  <a:pt x="3051541" y="574412"/>
                </a:lnTo>
                <a:lnTo>
                  <a:pt x="3055681" y="580801"/>
                </a:lnTo>
                <a:lnTo>
                  <a:pt x="3056237" y="583215"/>
                </a:lnTo>
                <a:lnTo>
                  <a:pt x="3058130" y="594957"/>
                </a:lnTo>
                <a:lnTo>
                  <a:pt x="3059056" y="616731"/>
                </a:lnTo>
                <a:lnTo>
                  <a:pt x="3064358" y="633980"/>
                </a:lnTo>
                <a:cubicBezTo>
                  <a:pt x="3065702" y="635271"/>
                  <a:pt x="3066007" y="655937"/>
                  <a:pt x="3072122" y="651626"/>
                </a:cubicBezTo>
                <a:cubicBezTo>
                  <a:pt x="3074055" y="650264"/>
                  <a:pt x="3070908" y="633839"/>
                  <a:pt x="3071299" y="640647"/>
                </a:cubicBezTo>
                <a:cubicBezTo>
                  <a:pt x="3069349" y="630463"/>
                  <a:pt x="3065272" y="618238"/>
                  <a:pt x="3061463" y="605868"/>
                </a:cubicBezTo>
                <a:lnTo>
                  <a:pt x="3056237" y="583215"/>
                </a:lnTo>
                <a:lnTo>
                  <a:pt x="3055906" y="581146"/>
                </a:lnTo>
                <a:lnTo>
                  <a:pt x="3055681" y="580801"/>
                </a:lnTo>
                <a:lnTo>
                  <a:pt x="3053242" y="570229"/>
                </a:lnTo>
                <a:cubicBezTo>
                  <a:pt x="3051511" y="562127"/>
                  <a:pt x="3054717" y="555020"/>
                  <a:pt x="3052618" y="549788"/>
                </a:cubicBezTo>
                <a:cubicBezTo>
                  <a:pt x="3048719" y="529422"/>
                  <a:pt x="3036111" y="510342"/>
                  <a:pt x="3034142" y="488615"/>
                </a:cubicBezTo>
                <a:cubicBezTo>
                  <a:pt x="3041152" y="502315"/>
                  <a:pt x="3042886" y="510414"/>
                  <a:pt x="3048648" y="522385"/>
                </a:cubicBezTo>
                <a:cubicBezTo>
                  <a:pt x="3047893" y="518444"/>
                  <a:pt x="3054717" y="555020"/>
                  <a:pt x="3059559" y="556455"/>
                </a:cubicBezTo>
                <a:cubicBezTo>
                  <a:pt x="3065089" y="554793"/>
                  <a:pt x="3047502" y="511636"/>
                  <a:pt x="3046749" y="507693"/>
                </a:cubicBezTo>
                <a:cubicBezTo>
                  <a:pt x="3030077" y="461654"/>
                  <a:pt x="3022509" y="434547"/>
                  <a:pt x="3006423" y="385858"/>
                </a:cubicBezTo>
                <a:cubicBezTo>
                  <a:pt x="3006423" y="385858"/>
                  <a:pt x="2993061" y="362837"/>
                  <a:pt x="3001863" y="361104"/>
                </a:cubicBezTo>
                <a:cubicBezTo>
                  <a:pt x="3006706" y="362538"/>
                  <a:pt x="3015097" y="400624"/>
                  <a:pt x="3016440" y="401910"/>
                </a:cubicBezTo>
                <a:cubicBezTo>
                  <a:pt x="3030037" y="438562"/>
                  <a:pt x="3041046" y="472191"/>
                  <a:pt x="3056308" y="509903"/>
                </a:cubicBezTo>
                <a:cubicBezTo>
                  <a:pt x="3044779" y="485964"/>
                  <a:pt x="3054445" y="518301"/>
                  <a:pt x="3059652" y="516867"/>
                </a:cubicBezTo>
                <a:cubicBezTo>
                  <a:pt x="3067112" y="513845"/>
                  <a:pt x="3047161" y="467878"/>
                  <a:pt x="3046406" y="463934"/>
                </a:cubicBezTo>
                <a:cubicBezTo>
                  <a:pt x="3031733" y="423572"/>
                  <a:pt x="3017747" y="380115"/>
                  <a:pt x="2998608" y="331706"/>
                </a:cubicBezTo>
                <a:cubicBezTo>
                  <a:pt x="2998608" y="331706"/>
                  <a:pt x="2989110" y="305964"/>
                  <a:pt x="2995072" y="308472"/>
                </a:cubicBezTo>
                <a:lnTo>
                  <a:pt x="2997947" y="315344"/>
                </a:lnTo>
                <a:lnTo>
                  <a:pt x="2998574" y="325900"/>
                </a:lnTo>
                <a:cubicBezTo>
                  <a:pt x="2998989" y="330009"/>
                  <a:pt x="2999574" y="333229"/>
                  <a:pt x="3000434" y="334520"/>
                </a:cubicBezTo>
                <a:lnTo>
                  <a:pt x="3003749" y="331703"/>
                </a:lnTo>
                <a:lnTo>
                  <a:pt x="3004570" y="334217"/>
                </a:lnTo>
                <a:cubicBezTo>
                  <a:pt x="3001886" y="331635"/>
                  <a:pt x="3011912" y="361105"/>
                  <a:pt x="3018030" y="356796"/>
                </a:cubicBezTo>
                <a:cubicBezTo>
                  <a:pt x="3019962" y="355432"/>
                  <a:pt x="3008001" y="327324"/>
                  <a:pt x="3005678" y="321877"/>
                </a:cubicBezTo>
                <a:lnTo>
                  <a:pt x="3004982" y="319668"/>
                </a:lnTo>
                <a:lnTo>
                  <a:pt x="3005012" y="319338"/>
                </a:lnTo>
                <a:lnTo>
                  <a:pt x="3004749" y="311884"/>
                </a:lnTo>
                <a:lnTo>
                  <a:pt x="3024768" y="360854"/>
                </a:lnTo>
                <a:cubicBezTo>
                  <a:pt x="3034275" y="385800"/>
                  <a:pt x="3043660" y="411435"/>
                  <a:pt x="3053831" y="437825"/>
                </a:cubicBezTo>
                <a:cubicBezTo>
                  <a:pt x="3053831" y="437825"/>
                  <a:pt x="3050035" y="447583"/>
                  <a:pt x="3056585" y="447441"/>
                </a:cubicBezTo>
                <a:cubicBezTo>
                  <a:pt x="3060183" y="447141"/>
                  <a:pt x="3052252" y="422904"/>
                  <a:pt x="3055763" y="436464"/>
                </a:cubicBezTo>
                <a:cubicBezTo>
                  <a:pt x="3043706" y="391642"/>
                  <a:pt x="3018383" y="340513"/>
                  <a:pt x="3009827" y="295834"/>
                </a:cubicBezTo>
                <a:cubicBezTo>
                  <a:pt x="3032394" y="337348"/>
                  <a:pt x="3046029" y="397090"/>
                  <a:pt x="3065613" y="445924"/>
                </a:cubicBezTo>
                <a:cubicBezTo>
                  <a:pt x="3066369" y="449866"/>
                  <a:pt x="3074133" y="467509"/>
                  <a:pt x="3078319" y="464560"/>
                </a:cubicBezTo>
                <a:lnTo>
                  <a:pt x="3071731" y="441614"/>
                </a:lnTo>
                <a:cubicBezTo>
                  <a:pt x="3062987" y="419813"/>
                  <a:pt x="3054736" y="395802"/>
                  <a:pt x="3049266" y="373928"/>
                </a:cubicBezTo>
                <a:cubicBezTo>
                  <a:pt x="3057193" y="391460"/>
                  <a:pt x="3064316" y="410767"/>
                  <a:pt x="3071460" y="430897"/>
                </a:cubicBezTo>
                <a:cubicBezTo>
                  <a:pt x="3078604" y="451031"/>
                  <a:pt x="3085770" y="471985"/>
                  <a:pt x="3093779" y="492815"/>
                </a:cubicBezTo>
                <a:cubicBezTo>
                  <a:pt x="3107011" y="532330"/>
                  <a:pt x="3116155" y="574355"/>
                  <a:pt x="3130076" y="610779"/>
                </a:cubicBezTo>
                <a:cubicBezTo>
                  <a:pt x="3136874" y="629104"/>
                  <a:pt x="3143607" y="648037"/>
                  <a:pt x="3149202" y="667484"/>
                </a:cubicBezTo>
                <a:lnTo>
                  <a:pt x="3151516" y="678710"/>
                </a:lnTo>
                <a:lnTo>
                  <a:pt x="3136923" y="634861"/>
                </a:lnTo>
                <a:cubicBezTo>
                  <a:pt x="3131010" y="617613"/>
                  <a:pt x="3125100" y="600710"/>
                  <a:pt x="3119473" y="584450"/>
                </a:cubicBezTo>
                <a:cubicBezTo>
                  <a:pt x="3115053" y="573772"/>
                  <a:pt x="3109976" y="558707"/>
                  <a:pt x="3107876" y="553474"/>
                </a:cubicBezTo>
                <a:cubicBezTo>
                  <a:pt x="3102280" y="548098"/>
                  <a:pt x="3102446" y="554691"/>
                  <a:pt x="3098415" y="550820"/>
                </a:cubicBezTo>
                <a:cubicBezTo>
                  <a:pt x="3098415" y="550820"/>
                  <a:pt x="3091474" y="544157"/>
                  <a:pt x="3093406" y="542793"/>
                </a:cubicBezTo>
                <a:cubicBezTo>
                  <a:pt x="3091474" y="544157"/>
                  <a:pt x="3095377" y="564525"/>
                  <a:pt x="3099866" y="582238"/>
                </a:cubicBezTo>
                <a:lnTo>
                  <a:pt x="3097169" y="581557"/>
                </a:lnTo>
                <a:lnTo>
                  <a:pt x="3096956" y="579443"/>
                </a:lnTo>
                <a:cubicBezTo>
                  <a:pt x="3095989" y="580123"/>
                  <a:pt x="3095899" y="580839"/>
                  <a:pt x="3096457" y="581379"/>
                </a:cubicBezTo>
                <a:lnTo>
                  <a:pt x="3097169" y="581557"/>
                </a:lnTo>
                <a:lnTo>
                  <a:pt x="3098380" y="593572"/>
                </a:lnTo>
                <a:cubicBezTo>
                  <a:pt x="3101534" y="607532"/>
                  <a:pt x="3109150" y="621181"/>
                  <a:pt x="3114775" y="636233"/>
                </a:cubicBezTo>
                <a:cubicBezTo>
                  <a:pt x="3142005" y="732624"/>
                  <a:pt x="3169336" y="828574"/>
                  <a:pt x="3179967" y="925105"/>
                </a:cubicBezTo>
                <a:cubicBezTo>
                  <a:pt x="3183151" y="964621"/>
                  <a:pt x="3186110" y="1003922"/>
                  <a:pt x="3189883" y="1040785"/>
                </a:cubicBezTo>
                <a:cubicBezTo>
                  <a:pt x="3200477" y="1114227"/>
                  <a:pt x="3215422" y="1191312"/>
                  <a:pt x="3218290" y="1270201"/>
                </a:cubicBezTo>
                <a:cubicBezTo>
                  <a:pt x="3220798" y="1326225"/>
                  <a:pt x="3226905" y="1381951"/>
                  <a:pt x="3230124" y="1444558"/>
                </a:cubicBezTo>
                <a:cubicBezTo>
                  <a:pt x="3230360" y="1458186"/>
                  <a:pt x="3233505" y="1474611"/>
                  <a:pt x="3233742" y="1488242"/>
                </a:cubicBezTo>
                <a:cubicBezTo>
                  <a:pt x="3233824" y="1491539"/>
                  <a:pt x="3233499" y="1496990"/>
                  <a:pt x="3232683" y="1499894"/>
                </a:cubicBezTo>
                <a:lnTo>
                  <a:pt x="3232071" y="1499335"/>
                </a:lnTo>
                <a:lnTo>
                  <a:pt x="3234249" y="1517980"/>
                </a:lnTo>
                <a:lnTo>
                  <a:pt x="3234929" y="1518535"/>
                </a:lnTo>
                <a:lnTo>
                  <a:pt x="3234443" y="1519643"/>
                </a:lnTo>
                <a:lnTo>
                  <a:pt x="3235157" y="1525754"/>
                </a:lnTo>
                <a:cubicBezTo>
                  <a:pt x="3243662" y="1595551"/>
                  <a:pt x="3251968" y="1665467"/>
                  <a:pt x="3259596" y="1736393"/>
                </a:cubicBezTo>
                <a:lnTo>
                  <a:pt x="3274927" y="1899514"/>
                </a:lnTo>
                <a:lnTo>
                  <a:pt x="3295078" y="1894071"/>
                </a:lnTo>
                <a:lnTo>
                  <a:pt x="3274152" y="1644014"/>
                </a:lnTo>
                <a:lnTo>
                  <a:pt x="3290891" y="1699193"/>
                </a:lnTo>
                <a:lnTo>
                  <a:pt x="3325831" y="1885765"/>
                </a:lnTo>
                <a:lnTo>
                  <a:pt x="3364238" y="1875393"/>
                </a:lnTo>
                <a:lnTo>
                  <a:pt x="3380266" y="1871406"/>
                </a:lnTo>
                <a:lnTo>
                  <a:pt x="3374500" y="1843223"/>
                </a:lnTo>
                <a:cubicBezTo>
                  <a:pt x="3354064" y="1751057"/>
                  <a:pt x="3331039" y="1658926"/>
                  <a:pt x="3310220" y="1573618"/>
                </a:cubicBezTo>
                <a:cubicBezTo>
                  <a:pt x="3301698" y="1545277"/>
                  <a:pt x="3292369" y="1505825"/>
                  <a:pt x="3288353" y="1491968"/>
                </a:cubicBezTo>
                <a:cubicBezTo>
                  <a:pt x="3276238" y="1476174"/>
                  <a:pt x="3275552" y="1492510"/>
                  <a:pt x="3266831" y="1481138"/>
                </a:cubicBezTo>
                <a:cubicBezTo>
                  <a:pt x="3266831" y="1481138"/>
                  <a:pt x="3251811" y="1461551"/>
                  <a:pt x="3256513" y="1459069"/>
                </a:cubicBezTo>
                <a:lnTo>
                  <a:pt x="3255922" y="1462641"/>
                </a:lnTo>
                <a:lnTo>
                  <a:pt x="3205802" y="980300"/>
                </a:lnTo>
                <a:cubicBezTo>
                  <a:pt x="3202437" y="934177"/>
                  <a:pt x="3189487" y="889023"/>
                  <a:pt x="3185881" y="845873"/>
                </a:cubicBezTo>
                <a:lnTo>
                  <a:pt x="3186060" y="809016"/>
                </a:lnTo>
                <a:lnTo>
                  <a:pt x="3182709" y="791555"/>
                </a:lnTo>
                <a:cubicBezTo>
                  <a:pt x="3179282" y="774862"/>
                  <a:pt x="3175023" y="757637"/>
                  <a:pt x="3170213" y="740171"/>
                </a:cubicBezTo>
                <a:lnTo>
                  <a:pt x="3165501" y="724440"/>
                </a:lnTo>
                <a:lnTo>
                  <a:pt x="3165309" y="721476"/>
                </a:lnTo>
                <a:cubicBezTo>
                  <a:pt x="3164050" y="711318"/>
                  <a:pt x="3161822" y="700165"/>
                  <a:pt x="3160702" y="691213"/>
                </a:cubicBezTo>
                <a:lnTo>
                  <a:pt x="3160503" y="687399"/>
                </a:lnTo>
                <a:lnTo>
                  <a:pt x="3172183" y="726298"/>
                </a:lnTo>
                <a:cubicBezTo>
                  <a:pt x="3177224" y="744132"/>
                  <a:pt x="3182030" y="762487"/>
                  <a:pt x="3186505" y="781798"/>
                </a:cubicBezTo>
                <a:lnTo>
                  <a:pt x="3188109" y="789755"/>
                </a:lnTo>
                <a:lnTo>
                  <a:pt x="3190803" y="771527"/>
                </a:lnTo>
                <a:cubicBezTo>
                  <a:pt x="3193558" y="761865"/>
                  <a:pt x="3196850" y="752936"/>
                  <a:pt x="3198749" y="744025"/>
                </a:cubicBezTo>
                <a:cubicBezTo>
                  <a:pt x="3197292" y="724801"/>
                  <a:pt x="3181690" y="689369"/>
                  <a:pt x="3211569" y="683886"/>
                </a:cubicBezTo>
                <a:cubicBezTo>
                  <a:pt x="3200300" y="710693"/>
                  <a:pt x="3227769" y="690436"/>
                  <a:pt x="3211569" y="683886"/>
                </a:cubicBezTo>
                <a:cubicBezTo>
                  <a:pt x="3205783" y="602419"/>
                  <a:pt x="3200786" y="517245"/>
                  <a:pt x="3196851" y="431438"/>
                </a:cubicBezTo>
                <a:cubicBezTo>
                  <a:pt x="3234712" y="440637"/>
                  <a:pt x="3219994" y="509688"/>
                  <a:pt x="3235593" y="545119"/>
                </a:cubicBezTo>
                <a:cubicBezTo>
                  <a:pt x="3245982" y="574577"/>
                  <a:pt x="3235085" y="521439"/>
                  <a:pt x="3238092" y="507331"/>
                </a:cubicBezTo>
                <a:cubicBezTo>
                  <a:pt x="3236475" y="488849"/>
                  <a:pt x="3233165" y="473970"/>
                  <a:pt x="3237121" y="455409"/>
                </a:cubicBezTo>
                <a:cubicBezTo>
                  <a:pt x="3280347" y="710962"/>
                  <a:pt x="3313723" y="972547"/>
                  <a:pt x="3343011" y="1235919"/>
                </a:cubicBezTo>
                <a:lnTo>
                  <a:pt x="3381187" y="1607066"/>
                </a:lnTo>
                <a:lnTo>
                  <a:pt x="3380270" y="1603218"/>
                </a:lnTo>
                <a:cubicBezTo>
                  <a:pt x="3363531" y="1545486"/>
                  <a:pt x="3350383" y="1475213"/>
                  <a:pt x="3318545" y="1442312"/>
                </a:cubicBezTo>
                <a:cubicBezTo>
                  <a:pt x="3305321" y="1416450"/>
                  <a:pt x="3310810" y="1413556"/>
                  <a:pt x="3306793" y="1399701"/>
                </a:cubicBezTo>
                <a:cubicBezTo>
                  <a:pt x="3299584" y="1364456"/>
                  <a:pt x="3287145" y="1338180"/>
                  <a:pt x="3288380" y="1375692"/>
                </a:cubicBezTo>
                <a:cubicBezTo>
                  <a:pt x="3298622" y="1442176"/>
                  <a:pt x="3304559" y="1477205"/>
                  <a:pt x="3321299" y="1534934"/>
                </a:cubicBezTo>
                <a:cubicBezTo>
                  <a:pt x="3343596" y="1643978"/>
                  <a:pt x="3367191" y="1743354"/>
                  <a:pt x="3388723" y="1844782"/>
                </a:cubicBezTo>
                <a:lnTo>
                  <a:pt x="3393440" y="1868127"/>
                </a:lnTo>
                <a:lnTo>
                  <a:pt x="3471863" y="1848617"/>
                </a:lnTo>
                <a:lnTo>
                  <a:pt x="3489090" y="1844001"/>
                </a:lnTo>
                <a:lnTo>
                  <a:pt x="3734170" y="1803575"/>
                </a:lnTo>
                <a:cubicBezTo>
                  <a:pt x="3823957" y="1790136"/>
                  <a:pt x="3913638" y="1778163"/>
                  <a:pt x="4002762" y="1767971"/>
                </a:cubicBezTo>
                <a:cubicBezTo>
                  <a:pt x="4104617" y="1756324"/>
                  <a:pt x="4205743" y="1746996"/>
                  <a:pt x="4305467" y="1740458"/>
                </a:cubicBezTo>
                <a:cubicBezTo>
                  <a:pt x="4425809" y="1732209"/>
                  <a:pt x="4545318" y="1715195"/>
                  <a:pt x="4648777" y="1727168"/>
                </a:cubicBezTo>
                <a:cubicBezTo>
                  <a:pt x="4672285" y="1729119"/>
                  <a:pt x="4687756" y="1741506"/>
                  <a:pt x="4706379" y="1739545"/>
                </a:cubicBezTo>
                <a:cubicBezTo>
                  <a:pt x="4758280" y="1747357"/>
                  <a:pt x="4809418" y="1747138"/>
                  <a:pt x="4866536" y="1754400"/>
                </a:cubicBezTo>
                <a:cubicBezTo>
                  <a:pt x="4866536" y="1754400"/>
                  <a:pt x="4875475" y="1753457"/>
                  <a:pt x="4880360" y="1757370"/>
                </a:cubicBezTo>
                <a:cubicBezTo>
                  <a:pt x="4882800" y="1758312"/>
                  <a:pt x="4884263" y="1758988"/>
                  <a:pt x="4884986" y="1759474"/>
                </a:cubicBezTo>
                <a:cubicBezTo>
                  <a:pt x="4890041" y="1762875"/>
                  <a:pt x="4858787" y="1756969"/>
                  <a:pt x="4872325" y="1767807"/>
                </a:cubicBezTo>
                <a:cubicBezTo>
                  <a:pt x="4877209" y="1771720"/>
                  <a:pt x="4906089" y="1782696"/>
                  <a:pt x="4893097" y="1788490"/>
                </a:cubicBezTo>
                <a:cubicBezTo>
                  <a:pt x="4887884" y="1789040"/>
                  <a:pt x="4846013" y="1783859"/>
                  <a:pt x="4826974" y="1781438"/>
                </a:cubicBezTo>
                <a:cubicBezTo>
                  <a:pt x="4803467" y="1779487"/>
                  <a:pt x="4784426" y="1777067"/>
                  <a:pt x="4761335" y="1779498"/>
                </a:cubicBezTo>
                <a:cubicBezTo>
                  <a:pt x="4812403" y="1778546"/>
                  <a:pt x="4862893" y="1818971"/>
                  <a:pt x="4794449" y="1835032"/>
                </a:cubicBezTo>
                <a:cubicBezTo>
                  <a:pt x="4781528" y="1841558"/>
                  <a:pt x="4762004" y="1834024"/>
                  <a:pt x="4743381" y="1835985"/>
                </a:cubicBezTo>
                <a:cubicBezTo>
                  <a:pt x="4720705" y="1842799"/>
                  <a:pt x="4717140" y="1852767"/>
                  <a:pt x="4702988" y="1854257"/>
                </a:cubicBezTo>
                <a:cubicBezTo>
                  <a:pt x="4680313" y="1861072"/>
                  <a:pt x="4642979" y="1856151"/>
                  <a:pt x="4605248" y="1854960"/>
                </a:cubicBezTo>
                <a:cubicBezTo>
                  <a:pt x="4549711" y="1856384"/>
                  <a:pt x="4498643" y="1857337"/>
                  <a:pt x="4451297" y="1857896"/>
                </a:cubicBezTo>
                <a:cubicBezTo>
                  <a:pt x="4363730" y="1862693"/>
                  <a:pt x="4262512" y="1882207"/>
                  <a:pt x="4160791" y="1888495"/>
                </a:cubicBezTo>
                <a:cubicBezTo>
                  <a:pt x="4124933" y="1891166"/>
                  <a:pt x="4087827" y="1893090"/>
                  <a:pt x="4049836" y="1894960"/>
                </a:cubicBezTo>
                <a:lnTo>
                  <a:pt x="4004538" y="1897347"/>
                </a:lnTo>
                <a:lnTo>
                  <a:pt x="4004125" y="1900521"/>
                </a:lnTo>
                <a:cubicBezTo>
                  <a:pt x="4002616" y="1900923"/>
                  <a:pt x="4002093" y="1899867"/>
                  <a:pt x="4002295" y="1898590"/>
                </a:cubicBezTo>
                <a:lnTo>
                  <a:pt x="4003198" y="1897417"/>
                </a:lnTo>
                <a:lnTo>
                  <a:pt x="3933556" y="1901086"/>
                </a:lnTo>
                <a:cubicBezTo>
                  <a:pt x="3854743" y="1905976"/>
                  <a:pt x="3773818" y="1913393"/>
                  <a:pt x="3693657" y="1928845"/>
                </a:cubicBezTo>
                <a:cubicBezTo>
                  <a:pt x="3647890" y="1938092"/>
                  <a:pt x="3599494" y="1945403"/>
                  <a:pt x="3550488" y="1952225"/>
                </a:cubicBezTo>
                <a:lnTo>
                  <a:pt x="3458814" y="1964989"/>
                </a:lnTo>
                <a:lnTo>
                  <a:pt x="3459732" y="1966713"/>
                </a:lnTo>
                <a:lnTo>
                  <a:pt x="3458906" y="1971925"/>
                </a:lnTo>
                <a:lnTo>
                  <a:pt x="3457724" y="1965142"/>
                </a:lnTo>
                <a:lnTo>
                  <a:pt x="3413490" y="1971301"/>
                </a:lnTo>
                <a:lnTo>
                  <a:pt x="3419029" y="2004117"/>
                </a:lnTo>
                <a:lnTo>
                  <a:pt x="3434202" y="2001177"/>
                </a:lnTo>
                <a:cubicBezTo>
                  <a:pt x="3679636" y="1965366"/>
                  <a:pt x="3939882" y="1925088"/>
                  <a:pt x="4215036" y="1898079"/>
                </a:cubicBezTo>
                <a:cubicBezTo>
                  <a:pt x="4306753" y="1889075"/>
                  <a:pt x="4400129" y="1881546"/>
                  <a:pt x="4495164" y="1876147"/>
                </a:cubicBezTo>
                <a:cubicBezTo>
                  <a:pt x="4541764" y="1875666"/>
                  <a:pt x="4593993" y="1879018"/>
                  <a:pt x="4639431" y="1874232"/>
                </a:cubicBezTo>
                <a:cubicBezTo>
                  <a:pt x="4718876" y="1871028"/>
                  <a:pt x="4792620" y="1863261"/>
                  <a:pt x="4840469" y="1875927"/>
                </a:cubicBezTo>
                <a:cubicBezTo>
                  <a:pt x="4850152" y="1874908"/>
                  <a:pt x="4860409" y="1887845"/>
                  <a:pt x="4874721" y="1895927"/>
                </a:cubicBezTo>
                <a:cubicBezTo>
                  <a:pt x="4884820" y="1899290"/>
                  <a:pt x="4903026" y="1892946"/>
                  <a:pt x="4890121" y="1907585"/>
                </a:cubicBezTo>
                <a:cubicBezTo>
                  <a:pt x="4876803" y="1917841"/>
                  <a:pt x="4763574" y="1898044"/>
                  <a:pt x="4735267" y="1901026"/>
                </a:cubicBezTo>
                <a:cubicBezTo>
                  <a:pt x="4684617" y="1906360"/>
                  <a:pt x="4633132" y="1902930"/>
                  <a:pt x="4558901" y="1905582"/>
                </a:cubicBezTo>
                <a:cubicBezTo>
                  <a:pt x="4501873" y="1907163"/>
                  <a:pt x="4444748" y="1910690"/>
                  <a:pt x="4387606" y="1915534"/>
                </a:cubicBezTo>
                <a:lnTo>
                  <a:pt x="4340754" y="1920414"/>
                </a:lnTo>
                <a:lnTo>
                  <a:pt x="4389004" y="1918815"/>
                </a:lnTo>
                <a:cubicBezTo>
                  <a:pt x="4439463" y="1916635"/>
                  <a:pt x="4476610" y="1914377"/>
                  <a:pt x="4525003" y="1916130"/>
                </a:cubicBezTo>
                <a:cubicBezTo>
                  <a:pt x="4546429" y="1916671"/>
                  <a:pt x="4566877" y="1917659"/>
                  <a:pt x="4586804" y="1918937"/>
                </a:cubicBezTo>
                <a:lnTo>
                  <a:pt x="4626690" y="1922029"/>
                </a:lnTo>
                <a:lnTo>
                  <a:pt x="4635691" y="1921934"/>
                </a:lnTo>
                <a:cubicBezTo>
                  <a:pt x="4699388" y="1923247"/>
                  <a:pt x="4757075" y="1928608"/>
                  <a:pt x="4818532" y="1937996"/>
                </a:cubicBezTo>
                <a:cubicBezTo>
                  <a:pt x="4834963" y="1940694"/>
                  <a:pt x="4852697" y="1943251"/>
                  <a:pt x="4865922" y="1946839"/>
                </a:cubicBezTo>
                <a:lnTo>
                  <a:pt x="4871303" y="1948993"/>
                </a:lnTo>
                <a:lnTo>
                  <a:pt x="4919487" y="1954902"/>
                </a:lnTo>
                <a:cubicBezTo>
                  <a:pt x="4942203" y="1957594"/>
                  <a:pt x="4964031" y="1960408"/>
                  <a:pt x="4984073" y="1964215"/>
                </a:cubicBezTo>
                <a:cubicBezTo>
                  <a:pt x="4959744" y="1963259"/>
                  <a:pt x="4932692" y="1960277"/>
                  <a:pt x="4907937" y="1956501"/>
                </a:cubicBezTo>
                <a:lnTo>
                  <a:pt x="4882520" y="1954783"/>
                </a:lnTo>
                <a:lnTo>
                  <a:pt x="4882630" y="1954991"/>
                </a:lnTo>
                <a:lnTo>
                  <a:pt x="4890684" y="1960173"/>
                </a:lnTo>
                <a:cubicBezTo>
                  <a:pt x="4895950" y="1961593"/>
                  <a:pt x="4902069" y="1962500"/>
                  <a:pt x="4904243" y="1962486"/>
                </a:cubicBezTo>
                <a:cubicBezTo>
                  <a:pt x="4959692" y="1970948"/>
                  <a:pt x="5025942" y="1972442"/>
                  <a:pt x="5073984" y="1984717"/>
                </a:cubicBezTo>
                <a:cubicBezTo>
                  <a:pt x="5024689" y="1985006"/>
                  <a:pt x="4965899" y="1972012"/>
                  <a:pt x="4915916" y="1969324"/>
                </a:cubicBezTo>
                <a:cubicBezTo>
                  <a:pt x="4931014" y="1970020"/>
                  <a:pt x="4903768" y="1967355"/>
                  <a:pt x="4903998" y="1970493"/>
                </a:cubicBezTo>
                <a:cubicBezTo>
                  <a:pt x="4904848" y="1976139"/>
                  <a:pt x="4914748" y="1971214"/>
                  <a:pt x="4914748" y="1971214"/>
                </a:cubicBezTo>
                <a:cubicBezTo>
                  <a:pt x="4944649" y="1975433"/>
                  <a:pt x="4973618" y="1979107"/>
                  <a:pt x="5001866" y="1983002"/>
                </a:cubicBezTo>
                <a:lnTo>
                  <a:pt x="5057525" y="1991817"/>
                </a:lnTo>
                <a:lnTo>
                  <a:pt x="5049477" y="1992864"/>
                </a:lnTo>
                <a:lnTo>
                  <a:pt x="5049129" y="1992948"/>
                </a:lnTo>
                <a:lnTo>
                  <a:pt x="5046652" y="1992726"/>
                </a:lnTo>
                <a:cubicBezTo>
                  <a:pt x="5040444" y="1991663"/>
                  <a:pt x="5008424" y="1986202"/>
                  <a:pt x="5007258" y="1988092"/>
                </a:cubicBezTo>
                <a:cubicBezTo>
                  <a:pt x="5003563" y="1994077"/>
                  <a:pt x="5036750" y="1997650"/>
                  <a:pt x="5033568" y="1995786"/>
                </a:cubicBezTo>
                <a:lnTo>
                  <a:pt x="5036392" y="1996058"/>
                </a:lnTo>
                <a:lnTo>
                  <a:pt x="5033875" y="1999386"/>
                </a:lnTo>
                <a:cubicBezTo>
                  <a:pt x="5035392" y="1999903"/>
                  <a:pt x="5038941" y="1999857"/>
                  <a:pt x="5043417" y="1999510"/>
                </a:cubicBezTo>
                <a:lnTo>
                  <a:pt x="5054851" y="1998244"/>
                </a:lnTo>
                <a:lnTo>
                  <a:pt x="5062672" y="1999535"/>
                </a:lnTo>
                <a:cubicBezTo>
                  <a:pt x="5066279" y="2004224"/>
                  <a:pt x="5037176" y="2000472"/>
                  <a:pt x="5037176" y="2000472"/>
                </a:cubicBezTo>
                <a:cubicBezTo>
                  <a:pt x="4982258" y="1992320"/>
                  <a:pt x="4933441" y="1987742"/>
                  <a:pt x="4887841" y="1982047"/>
                </a:cubicBezTo>
                <a:cubicBezTo>
                  <a:pt x="4885666" y="1982060"/>
                  <a:pt x="4871473" y="1979750"/>
                  <a:pt x="4857560" y="1978301"/>
                </a:cubicBezTo>
                <a:lnTo>
                  <a:pt x="4853090" y="1978036"/>
                </a:lnTo>
                <a:lnTo>
                  <a:pt x="4851562" y="1978680"/>
                </a:lnTo>
                <a:lnTo>
                  <a:pt x="4850857" y="1983288"/>
                </a:lnTo>
                <a:lnTo>
                  <a:pt x="4898523" y="1989752"/>
                </a:lnTo>
                <a:cubicBezTo>
                  <a:pt x="4918511" y="1992186"/>
                  <a:pt x="4938320" y="1994462"/>
                  <a:pt x="4959043" y="1997165"/>
                </a:cubicBezTo>
                <a:cubicBezTo>
                  <a:pt x="4960636" y="1998097"/>
                  <a:pt x="5002821" y="1998793"/>
                  <a:pt x="5005103" y="2002700"/>
                </a:cubicBezTo>
                <a:cubicBezTo>
                  <a:pt x="5004592" y="2010554"/>
                  <a:pt x="4977821" y="2003018"/>
                  <a:pt x="4977821" y="2003018"/>
                </a:cubicBezTo>
                <a:lnTo>
                  <a:pt x="4942932" y="1999739"/>
                </a:lnTo>
                <a:lnTo>
                  <a:pt x="4944921" y="2000663"/>
                </a:lnTo>
                <a:cubicBezTo>
                  <a:pt x="4946280" y="2002491"/>
                  <a:pt x="4944660" y="2003977"/>
                  <a:pt x="4941250" y="2005212"/>
                </a:cubicBezTo>
                <a:lnTo>
                  <a:pt x="4931954" y="2006695"/>
                </a:lnTo>
                <a:lnTo>
                  <a:pt x="4862948" y="2001546"/>
                </a:lnTo>
                <a:cubicBezTo>
                  <a:pt x="4831980" y="2001935"/>
                  <a:pt x="4793870" y="1994886"/>
                  <a:pt x="4760588" y="1999952"/>
                </a:cubicBezTo>
                <a:lnTo>
                  <a:pt x="4759572" y="2000429"/>
                </a:lnTo>
                <a:lnTo>
                  <a:pt x="4787537" y="2002748"/>
                </a:lnTo>
                <a:cubicBezTo>
                  <a:pt x="4815293" y="2005389"/>
                  <a:pt x="4842380" y="2008604"/>
                  <a:pt x="4868592" y="2013237"/>
                </a:cubicBezTo>
                <a:cubicBezTo>
                  <a:pt x="4829408" y="2014411"/>
                  <a:pt x="4799143" y="2007054"/>
                  <a:pt x="4764979" y="2004290"/>
                </a:cubicBezTo>
                <a:lnTo>
                  <a:pt x="4751910" y="2004018"/>
                </a:lnTo>
                <a:lnTo>
                  <a:pt x="4745455" y="2007042"/>
                </a:lnTo>
                <a:cubicBezTo>
                  <a:pt x="4744850" y="2013081"/>
                  <a:pt x="4782373" y="2016053"/>
                  <a:pt x="4808893" y="2016677"/>
                </a:cubicBezTo>
                <a:cubicBezTo>
                  <a:pt x="4838217" y="2020457"/>
                  <a:pt x="4867952" y="2022991"/>
                  <a:pt x="4898151" y="2025638"/>
                </a:cubicBezTo>
                <a:lnTo>
                  <a:pt x="4920705" y="2028000"/>
                </a:lnTo>
                <a:lnTo>
                  <a:pt x="4925224" y="2031522"/>
                </a:lnTo>
                <a:cubicBezTo>
                  <a:pt x="4921172" y="2036375"/>
                  <a:pt x="4909191" y="2033026"/>
                  <a:pt x="4895443" y="2029864"/>
                </a:cubicBezTo>
                <a:lnTo>
                  <a:pt x="4890044" y="2028956"/>
                </a:lnTo>
                <a:lnTo>
                  <a:pt x="4898417" y="2030817"/>
                </a:lnTo>
                <a:cubicBezTo>
                  <a:pt x="4903742" y="2032649"/>
                  <a:pt x="4903907" y="2034140"/>
                  <a:pt x="4889567" y="2033675"/>
                </a:cubicBezTo>
                <a:cubicBezTo>
                  <a:pt x="4854948" y="2031838"/>
                  <a:pt x="4817111" y="2031119"/>
                  <a:pt x="4779310" y="2027419"/>
                </a:cubicBezTo>
                <a:cubicBezTo>
                  <a:pt x="4768558" y="2026697"/>
                  <a:pt x="4729325" y="2024731"/>
                  <a:pt x="4760019" y="2029416"/>
                </a:cubicBezTo>
                <a:cubicBezTo>
                  <a:pt x="4789122" y="2033168"/>
                  <a:pt x="4821032" y="2035885"/>
                  <a:pt x="4852141" y="2038506"/>
                </a:cubicBezTo>
                <a:lnTo>
                  <a:pt x="4889322" y="2041752"/>
                </a:lnTo>
                <a:lnTo>
                  <a:pt x="4872839" y="2046386"/>
                </a:lnTo>
                <a:cubicBezTo>
                  <a:pt x="4851865" y="2057862"/>
                  <a:pt x="4880174" y="2053222"/>
                  <a:pt x="4898290" y="2048946"/>
                </a:cubicBezTo>
                <a:lnTo>
                  <a:pt x="4922611" y="2045198"/>
                </a:lnTo>
                <a:lnTo>
                  <a:pt x="4939464" y="2047036"/>
                </a:lnTo>
                <a:lnTo>
                  <a:pt x="4941498" y="2047251"/>
                </a:lnTo>
                <a:lnTo>
                  <a:pt x="4931849" y="2049324"/>
                </a:lnTo>
                <a:cubicBezTo>
                  <a:pt x="4918866" y="2052173"/>
                  <a:pt x="4905971" y="2054770"/>
                  <a:pt x="4893495" y="2056155"/>
                </a:cubicBezTo>
                <a:cubicBezTo>
                  <a:pt x="4879519" y="2058514"/>
                  <a:pt x="4864078" y="2059790"/>
                  <a:pt x="4848533" y="2061369"/>
                </a:cubicBezTo>
                <a:lnTo>
                  <a:pt x="4830767" y="2064109"/>
                </a:lnTo>
                <a:lnTo>
                  <a:pt x="4802945" y="2068401"/>
                </a:lnTo>
                <a:cubicBezTo>
                  <a:pt x="4771643" y="2074994"/>
                  <a:pt x="4814106" y="2070861"/>
                  <a:pt x="4831249" y="2069416"/>
                </a:cubicBezTo>
                <a:cubicBezTo>
                  <a:pt x="4848396" y="2067972"/>
                  <a:pt x="4868200" y="2066679"/>
                  <a:pt x="4873712" y="2065282"/>
                </a:cubicBezTo>
                <a:cubicBezTo>
                  <a:pt x="4878034" y="2066236"/>
                  <a:pt x="4887032" y="2068218"/>
                  <a:pt x="4889193" y="2068692"/>
                </a:cubicBezTo>
                <a:cubicBezTo>
                  <a:pt x="4896505" y="2067694"/>
                  <a:pt x="4899857" y="2065821"/>
                  <a:pt x="4905149" y="2063941"/>
                </a:cubicBezTo>
                <a:cubicBezTo>
                  <a:pt x="4907309" y="2064418"/>
                  <a:pt x="4913177" y="2068756"/>
                  <a:pt x="4920990" y="2067431"/>
                </a:cubicBezTo>
                <a:cubicBezTo>
                  <a:pt x="4928302" y="2066431"/>
                  <a:pt x="4947251" y="2059728"/>
                  <a:pt x="4961763" y="2060316"/>
                </a:cubicBezTo>
                <a:cubicBezTo>
                  <a:pt x="4985749" y="2060379"/>
                  <a:pt x="4949294" y="2068444"/>
                  <a:pt x="4941623" y="2069364"/>
                </a:cubicBezTo>
                <a:cubicBezTo>
                  <a:pt x="4930819" y="2072640"/>
                  <a:pt x="4919184" y="2072688"/>
                  <a:pt x="4913673" y="2074083"/>
                </a:cubicBezTo>
                <a:cubicBezTo>
                  <a:pt x="4910680" y="2076035"/>
                  <a:pt x="4908877" y="2081292"/>
                  <a:pt x="4903724" y="2082768"/>
                </a:cubicBezTo>
                <a:cubicBezTo>
                  <a:pt x="4896229" y="2086554"/>
                  <a:pt x="4882408" y="2088187"/>
                  <a:pt x="4867341" y="2089219"/>
                </a:cubicBezTo>
                <a:lnTo>
                  <a:pt x="4851760" y="2090231"/>
                </a:lnTo>
                <a:lnTo>
                  <a:pt x="4857620" y="2090951"/>
                </a:lnTo>
                <a:lnTo>
                  <a:pt x="4927488" y="2082346"/>
                </a:lnTo>
                <a:cubicBezTo>
                  <a:pt x="4935161" y="2081426"/>
                  <a:pt x="4944160" y="2083408"/>
                  <a:pt x="4956153" y="2083440"/>
                </a:cubicBezTo>
                <a:cubicBezTo>
                  <a:pt x="4971137" y="2081521"/>
                  <a:pt x="4977262" y="2077214"/>
                  <a:pt x="4985429" y="2081624"/>
                </a:cubicBezTo>
                <a:cubicBezTo>
                  <a:pt x="4991299" y="2085961"/>
                  <a:pt x="4988801" y="2093240"/>
                  <a:pt x="4993120" y="2094191"/>
                </a:cubicBezTo>
                <a:cubicBezTo>
                  <a:pt x="5004280" y="2096650"/>
                  <a:pt x="5041567" y="2086157"/>
                  <a:pt x="5056692" y="2083832"/>
                </a:cubicBezTo>
                <a:lnTo>
                  <a:pt x="5081159" y="2079906"/>
                </a:lnTo>
                <a:lnTo>
                  <a:pt x="5083889" y="2081031"/>
                </a:lnTo>
                <a:lnTo>
                  <a:pt x="5092018" y="2083545"/>
                </a:lnTo>
                <a:lnTo>
                  <a:pt x="5084200" y="2085054"/>
                </a:lnTo>
                <a:cubicBezTo>
                  <a:pt x="5046736" y="2091972"/>
                  <a:pt x="5008295" y="2099056"/>
                  <a:pt x="4966855" y="2107547"/>
                </a:cubicBezTo>
                <a:cubicBezTo>
                  <a:pt x="4959543" y="2108546"/>
                  <a:pt x="4941565" y="2112418"/>
                  <a:pt x="4920927" y="2116138"/>
                </a:cubicBezTo>
                <a:lnTo>
                  <a:pt x="4909350" y="2117838"/>
                </a:lnTo>
                <a:lnTo>
                  <a:pt x="4917320" y="2120022"/>
                </a:lnTo>
                <a:cubicBezTo>
                  <a:pt x="4923508" y="2122311"/>
                  <a:pt x="4927319" y="2124814"/>
                  <a:pt x="4925311" y="2127425"/>
                </a:cubicBezTo>
                <a:cubicBezTo>
                  <a:pt x="4923121" y="2132082"/>
                  <a:pt x="4899699" y="2131043"/>
                  <a:pt x="4877093" y="2131673"/>
                </a:cubicBezTo>
                <a:lnTo>
                  <a:pt x="4862810" y="2133129"/>
                </a:lnTo>
                <a:lnTo>
                  <a:pt x="4857784" y="2137247"/>
                </a:lnTo>
                <a:cubicBezTo>
                  <a:pt x="4855043" y="2140016"/>
                  <a:pt x="4852887" y="2142911"/>
                  <a:pt x="4853551" y="2144363"/>
                </a:cubicBezTo>
                <a:cubicBezTo>
                  <a:pt x="4855710" y="2144840"/>
                  <a:pt x="4919283" y="2134479"/>
                  <a:pt x="4926955" y="2133561"/>
                </a:cubicBezTo>
                <a:cubicBezTo>
                  <a:pt x="4946260" y="2132591"/>
                  <a:pt x="4963904" y="2130822"/>
                  <a:pt x="4978056" y="2131329"/>
                </a:cubicBezTo>
                <a:cubicBezTo>
                  <a:pt x="4980216" y="2131806"/>
                  <a:pt x="4986224" y="2135738"/>
                  <a:pt x="4988384" y="2136214"/>
                </a:cubicBezTo>
                <a:cubicBezTo>
                  <a:pt x="5009376" y="2138228"/>
                  <a:pt x="5044618" y="2119018"/>
                  <a:pt x="5044143" y="2127179"/>
                </a:cubicBezTo>
                <a:cubicBezTo>
                  <a:pt x="5044143" y="2127179"/>
                  <a:pt x="5035998" y="2130606"/>
                  <a:pt x="5030012" y="2134507"/>
                </a:cubicBezTo>
                <a:lnTo>
                  <a:pt x="5030620" y="2133250"/>
                </a:lnTo>
                <a:lnTo>
                  <a:pt x="5033004" y="2132557"/>
                </a:lnTo>
                <a:cubicBezTo>
                  <a:pt x="5031924" y="2132319"/>
                  <a:pt x="5031385" y="2132198"/>
                  <a:pt x="5031012" y="2132443"/>
                </a:cubicBezTo>
                <a:lnTo>
                  <a:pt x="5030620" y="2133250"/>
                </a:lnTo>
                <a:lnTo>
                  <a:pt x="5026237" y="2134529"/>
                </a:lnTo>
                <a:lnTo>
                  <a:pt x="5023273" y="2134544"/>
                </a:lnTo>
                <a:cubicBezTo>
                  <a:pt x="5021363" y="2134887"/>
                  <a:pt x="5020042" y="2135356"/>
                  <a:pt x="5020042" y="2135356"/>
                </a:cubicBezTo>
                <a:cubicBezTo>
                  <a:pt x="5020042" y="2135356"/>
                  <a:pt x="5017544" y="2142635"/>
                  <a:pt x="5011892" y="2144436"/>
                </a:cubicBezTo>
                <a:cubicBezTo>
                  <a:pt x="5000395" y="2149734"/>
                  <a:pt x="4968958" y="2151075"/>
                  <a:pt x="4958293" y="2153946"/>
                </a:cubicBezTo>
                <a:cubicBezTo>
                  <a:pt x="4956131" y="2153471"/>
                  <a:pt x="4954328" y="2158729"/>
                  <a:pt x="4951335" y="2160680"/>
                </a:cubicBezTo>
                <a:cubicBezTo>
                  <a:pt x="4936846" y="2167928"/>
                  <a:pt x="4905881" y="2166764"/>
                  <a:pt x="4887766" y="2171038"/>
                </a:cubicBezTo>
                <a:cubicBezTo>
                  <a:pt x="4870261" y="2172404"/>
                  <a:pt x="4848435" y="2172815"/>
                  <a:pt x="4823006" y="2178090"/>
                </a:cubicBezTo>
                <a:lnTo>
                  <a:pt x="4819087" y="2180645"/>
                </a:lnTo>
                <a:lnTo>
                  <a:pt x="4822318" y="2180967"/>
                </a:lnTo>
                <a:lnTo>
                  <a:pt x="4839650" y="2182793"/>
                </a:lnTo>
                <a:lnTo>
                  <a:pt x="4845730" y="2182117"/>
                </a:lnTo>
                <a:cubicBezTo>
                  <a:pt x="4859329" y="2180000"/>
                  <a:pt x="4873512" y="2177032"/>
                  <a:pt x="4878428" y="2176812"/>
                </a:cubicBezTo>
                <a:cubicBezTo>
                  <a:pt x="4931621" y="2172432"/>
                  <a:pt x="4984008" y="2165046"/>
                  <a:pt x="5036469" y="2156319"/>
                </a:cubicBezTo>
                <a:lnTo>
                  <a:pt x="5116621" y="2141880"/>
                </a:lnTo>
                <a:lnTo>
                  <a:pt x="5122137" y="2143333"/>
                </a:lnTo>
                <a:lnTo>
                  <a:pt x="5135260" y="2145969"/>
                </a:lnTo>
                <a:lnTo>
                  <a:pt x="5110293" y="2152189"/>
                </a:lnTo>
                <a:lnTo>
                  <a:pt x="5134994" y="2149736"/>
                </a:lnTo>
                <a:lnTo>
                  <a:pt x="5134293" y="2155600"/>
                </a:lnTo>
                <a:cubicBezTo>
                  <a:pt x="5132438" y="2154514"/>
                  <a:pt x="5130846" y="2153582"/>
                  <a:pt x="5130846" y="2153582"/>
                </a:cubicBezTo>
                <a:cubicBezTo>
                  <a:pt x="5131765" y="2159697"/>
                  <a:pt x="5132930" y="2157807"/>
                  <a:pt x="5134293" y="2155600"/>
                </a:cubicBezTo>
                <a:lnTo>
                  <a:pt x="5142813" y="2156668"/>
                </a:lnTo>
                <a:lnTo>
                  <a:pt x="5119199" y="2161850"/>
                </a:lnTo>
                <a:lnTo>
                  <a:pt x="5111690" y="2162326"/>
                </a:lnTo>
                <a:cubicBezTo>
                  <a:pt x="5109266" y="2162360"/>
                  <a:pt x="5107834" y="2162191"/>
                  <a:pt x="5108128" y="2161720"/>
                </a:cubicBezTo>
                <a:lnTo>
                  <a:pt x="5109025" y="2164084"/>
                </a:lnTo>
                <a:lnTo>
                  <a:pt x="5077429" y="2171016"/>
                </a:lnTo>
                <a:lnTo>
                  <a:pt x="5067809" y="2170290"/>
                </a:lnTo>
                <a:cubicBezTo>
                  <a:pt x="5061704" y="2169723"/>
                  <a:pt x="5054738" y="2168939"/>
                  <a:pt x="5045911" y="2167737"/>
                </a:cubicBezTo>
                <a:cubicBezTo>
                  <a:pt x="5041561" y="2167764"/>
                  <a:pt x="5004660" y="2162016"/>
                  <a:pt x="5019087" y="2167894"/>
                </a:cubicBezTo>
                <a:cubicBezTo>
                  <a:pt x="5030070" y="2171754"/>
                  <a:pt x="5057156" y="2171750"/>
                  <a:pt x="5064688" y="2173590"/>
                </a:cubicBezTo>
                <a:lnTo>
                  <a:pt x="5065187" y="2173703"/>
                </a:lnTo>
                <a:lnTo>
                  <a:pt x="5056574" y="2175592"/>
                </a:lnTo>
                <a:cubicBezTo>
                  <a:pt x="5006322" y="2188883"/>
                  <a:pt x="4956886" y="2186260"/>
                  <a:pt x="4905803" y="2201981"/>
                </a:cubicBezTo>
                <a:cubicBezTo>
                  <a:pt x="4914901" y="2201701"/>
                  <a:pt x="4927286" y="2199454"/>
                  <a:pt x="4924566" y="2202200"/>
                </a:cubicBezTo>
                <a:lnTo>
                  <a:pt x="4916980" y="2206396"/>
                </a:lnTo>
                <a:lnTo>
                  <a:pt x="4896073" y="2205017"/>
                </a:lnTo>
                <a:lnTo>
                  <a:pt x="4894849" y="2207434"/>
                </a:lnTo>
                <a:lnTo>
                  <a:pt x="4905007" y="2209130"/>
                </a:lnTo>
                <a:lnTo>
                  <a:pt x="4902770" y="2209585"/>
                </a:lnTo>
                <a:lnTo>
                  <a:pt x="4892788" y="2211496"/>
                </a:lnTo>
                <a:lnTo>
                  <a:pt x="4889207" y="2218560"/>
                </a:lnTo>
                <a:lnTo>
                  <a:pt x="4888001" y="2221087"/>
                </a:lnTo>
                <a:lnTo>
                  <a:pt x="4890314" y="2221026"/>
                </a:lnTo>
                <a:cubicBezTo>
                  <a:pt x="4901546" y="2219747"/>
                  <a:pt x="4912313" y="2217988"/>
                  <a:pt x="4926951" y="2217079"/>
                </a:cubicBezTo>
                <a:cubicBezTo>
                  <a:pt x="4966894" y="2212390"/>
                  <a:pt x="4933792" y="2218586"/>
                  <a:pt x="4921324" y="2226714"/>
                </a:cubicBezTo>
                <a:cubicBezTo>
                  <a:pt x="4911847" y="2232892"/>
                  <a:pt x="4935119" y="2221488"/>
                  <a:pt x="4930323" y="2228696"/>
                </a:cubicBezTo>
                <a:cubicBezTo>
                  <a:pt x="4925526" y="2235905"/>
                  <a:pt x="4902374" y="2233416"/>
                  <a:pt x="4891710" y="2236286"/>
                </a:cubicBezTo>
                <a:lnTo>
                  <a:pt x="4880563" y="2236675"/>
                </a:lnTo>
                <a:lnTo>
                  <a:pt x="4879934" y="2237992"/>
                </a:lnTo>
                <a:lnTo>
                  <a:pt x="4876518" y="2245320"/>
                </a:lnTo>
                <a:lnTo>
                  <a:pt x="4866072" y="2245714"/>
                </a:lnTo>
                <a:lnTo>
                  <a:pt x="4850591" y="2243627"/>
                </a:lnTo>
                <a:lnTo>
                  <a:pt x="4850492" y="2243847"/>
                </a:lnTo>
                <a:cubicBezTo>
                  <a:pt x="4849667" y="2245406"/>
                  <a:pt x="4848466" y="2247208"/>
                  <a:pt x="4846972" y="2248185"/>
                </a:cubicBezTo>
                <a:cubicBezTo>
                  <a:pt x="4844215" y="2248880"/>
                  <a:pt x="4834561" y="2250779"/>
                  <a:pt x="4824638" y="2252617"/>
                </a:cubicBezTo>
                <a:lnTo>
                  <a:pt x="4818565" y="2253651"/>
                </a:lnTo>
                <a:lnTo>
                  <a:pt x="4816068" y="2261640"/>
                </a:lnTo>
                <a:lnTo>
                  <a:pt x="4821721" y="2261083"/>
                </a:lnTo>
                <a:cubicBezTo>
                  <a:pt x="4828770" y="2260324"/>
                  <a:pt x="4834992" y="2259682"/>
                  <a:pt x="4837991" y="2259690"/>
                </a:cubicBezTo>
                <a:cubicBezTo>
                  <a:pt x="4860786" y="2256445"/>
                  <a:pt x="4878765" y="2252577"/>
                  <a:pt x="4887764" y="2254558"/>
                </a:cubicBezTo>
                <a:cubicBezTo>
                  <a:pt x="4923879" y="2254248"/>
                  <a:pt x="4949670" y="2249052"/>
                  <a:pt x="4985646" y="2249147"/>
                </a:cubicBezTo>
                <a:cubicBezTo>
                  <a:pt x="4953874" y="2258244"/>
                  <a:pt x="4925209" y="2257150"/>
                  <a:pt x="4892106" y="2263344"/>
                </a:cubicBezTo>
                <a:cubicBezTo>
                  <a:pt x="4876623" y="2265588"/>
                  <a:pt x="4860310" y="2264605"/>
                  <a:pt x="4847840" y="2272735"/>
                </a:cubicBezTo>
                <a:cubicBezTo>
                  <a:pt x="4844014" y="2277113"/>
                  <a:pt x="4843182" y="2279539"/>
                  <a:pt x="4837893" y="2281419"/>
                </a:cubicBezTo>
                <a:cubicBezTo>
                  <a:pt x="4824235" y="2286241"/>
                  <a:pt x="4809226" y="2280325"/>
                  <a:pt x="4793409" y="2284673"/>
                </a:cubicBezTo>
                <a:cubicBezTo>
                  <a:pt x="4793949" y="2284790"/>
                  <a:pt x="4794242" y="2285698"/>
                  <a:pt x="4794341" y="2286984"/>
                </a:cubicBezTo>
                <a:lnTo>
                  <a:pt x="4794150" y="2290494"/>
                </a:lnTo>
                <a:lnTo>
                  <a:pt x="4803649" y="2290868"/>
                </a:lnTo>
                <a:cubicBezTo>
                  <a:pt x="4811519" y="2291895"/>
                  <a:pt x="4817800" y="2293903"/>
                  <a:pt x="4825580" y="2298012"/>
                </a:cubicBezTo>
                <a:lnTo>
                  <a:pt x="4826911" y="2298833"/>
                </a:lnTo>
                <a:lnTo>
                  <a:pt x="4798807" y="2298107"/>
                </a:lnTo>
                <a:cubicBezTo>
                  <a:pt x="4804626" y="2299375"/>
                  <a:pt x="4811179" y="2300423"/>
                  <a:pt x="4817122" y="2301390"/>
                </a:cubicBezTo>
                <a:lnTo>
                  <a:pt x="4829940" y="2303848"/>
                </a:lnTo>
                <a:lnTo>
                  <a:pt x="4855078" y="2301298"/>
                </a:lnTo>
                <a:cubicBezTo>
                  <a:pt x="4901500" y="2298039"/>
                  <a:pt x="4802668" y="2314116"/>
                  <a:pt x="4801834" y="2316543"/>
                </a:cubicBezTo>
                <a:lnTo>
                  <a:pt x="4827643" y="2324837"/>
                </a:lnTo>
                <a:cubicBezTo>
                  <a:pt x="4827224" y="2326050"/>
                  <a:pt x="4817781" y="2327340"/>
                  <a:pt x="4808438" y="2328328"/>
                </a:cubicBezTo>
                <a:lnTo>
                  <a:pt x="4797383" y="2329370"/>
                </a:lnTo>
                <a:lnTo>
                  <a:pt x="4799073" y="2329588"/>
                </a:lnTo>
                <a:cubicBezTo>
                  <a:pt x="4810530" y="2331103"/>
                  <a:pt x="4822793" y="2332906"/>
                  <a:pt x="4836873" y="2335555"/>
                </a:cubicBezTo>
                <a:cubicBezTo>
                  <a:pt x="4846523" y="2336858"/>
                  <a:pt x="4853961" y="2337932"/>
                  <a:pt x="4859539" y="2338825"/>
                </a:cubicBezTo>
                <a:lnTo>
                  <a:pt x="4865810" y="2340025"/>
                </a:lnTo>
                <a:lnTo>
                  <a:pt x="4877459" y="2341028"/>
                </a:lnTo>
                <a:cubicBezTo>
                  <a:pt x="4878537" y="2341267"/>
                  <a:pt x="4877300" y="2342188"/>
                  <a:pt x="4874815" y="2343388"/>
                </a:cubicBezTo>
                <a:lnTo>
                  <a:pt x="4873082" y="2344074"/>
                </a:lnTo>
                <a:lnTo>
                  <a:pt x="4867579" y="2343726"/>
                </a:lnTo>
                <a:lnTo>
                  <a:pt x="4847955" y="2345800"/>
                </a:lnTo>
                <a:lnTo>
                  <a:pt x="4832160" y="2348892"/>
                </a:lnTo>
                <a:lnTo>
                  <a:pt x="4853231" y="2352981"/>
                </a:lnTo>
                <a:lnTo>
                  <a:pt x="4849115" y="2352981"/>
                </a:lnTo>
                <a:lnTo>
                  <a:pt x="4899516" y="2359161"/>
                </a:lnTo>
                <a:cubicBezTo>
                  <a:pt x="4922232" y="2361851"/>
                  <a:pt x="4944060" y="2364667"/>
                  <a:pt x="4964102" y="2368473"/>
                </a:cubicBezTo>
                <a:cubicBezTo>
                  <a:pt x="4939772" y="2367517"/>
                  <a:pt x="4912721" y="2364538"/>
                  <a:pt x="4887966" y="2360759"/>
                </a:cubicBezTo>
                <a:lnTo>
                  <a:pt x="4862312" y="2359027"/>
                </a:lnTo>
                <a:cubicBezTo>
                  <a:pt x="4861680" y="2360052"/>
                  <a:pt x="4862464" y="2361046"/>
                  <a:pt x="4864067" y="2361966"/>
                </a:cubicBezTo>
                <a:lnTo>
                  <a:pt x="4865069" y="2362338"/>
                </a:lnTo>
                <a:lnTo>
                  <a:pt x="4873111" y="2363184"/>
                </a:lnTo>
                <a:lnTo>
                  <a:pt x="4869686" y="2363676"/>
                </a:lnTo>
                <a:lnTo>
                  <a:pt x="4868938" y="2363773"/>
                </a:lnTo>
                <a:lnTo>
                  <a:pt x="4870714" y="2364431"/>
                </a:lnTo>
                <a:cubicBezTo>
                  <a:pt x="4875975" y="2365853"/>
                  <a:pt x="4882099" y="2366758"/>
                  <a:pt x="4884273" y="2366746"/>
                </a:cubicBezTo>
                <a:cubicBezTo>
                  <a:pt x="4939721" y="2375208"/>
                  <a:pt x="5005970" y="2376703"/>
                  <a:pt x="5054013" y="2388976"/>
                </a:cubicBezTo>
                <a:cubicBezTo>
                  <a:pt x="5004718" y="2389266"/>
                  <a:pt x="4945927" y="2376270"/>
                  <a:pt x="4895943" y="2373583"/>
                </a:cubicBezTo>
                <a:cubicBezTo>
                  <a:pt x="4911042" y="2374279"/>
                  <a:pt x="4883796" y="2371613"/>
                  <a:pt x="4884025" y="2374751"/>
                </a:cubicBezTo>
                <a:cubicBezTo>
                  <a:pt x="4884877" y="2380396"/>
                  <a:pt x="4894777" y="2375474"/>
                  <a:pt x="4894777" y="2375474"/>
                </a:cubicBezTo>
                <a:cubicBezTo>
                  <a:pt x="4924678" y="2379691"/>
                  <a:pt x="4953647" y="2383367"/>
                  <a:pt x="4981895" y="2387263"/>
                </a:cubicBezTo>
                <a:lnTo>
                  <a:pt x="5037554" y="2396075"/>
                </a:lnTo>
                <a:lnTo>
                  <a:pt x="5029506" y="2397124"/>
                </a:lnTo>
                <a:lnTo>
                  <a:pt x="5029157" y="2397207"/>
                </a:lnTo>
                <a:lnTo>
                  <a:pt x="5026681" y="2396984"/>
                </a:lnTo>
                <a:cubicBezTo>
                  <a:pt x="5020473" y="2395921"/>
                  <a:pt x="4988452" y="2390460"/>
                  <a:pt x="4987286" y="2392352"/>
                </a:cubicBezTo>
                <a:cubicBezTo>
                  <a:pt x="4983593" y="2398336"/>
                  <a:pt x="5016780" y="2401907"/>
                  <a:pt x="5013596" y="2400043"/>
                </a:cubicBezTo>
                <a:lnTo>
                  <a:pt x="5016421" y="2400319"/>
                </a:lnTo>
                <a:lnTo>
                  <a:pt x="5013905" y="2403645"/>
                </a:lnTo>
                <a:cubicBezTo>
                  <a:pt x="5015420" y="2404163"/>
                  <a:pt x="5018971" y="2404115"/>
                  <a:pt x="5023446" y="2403769"/>
                </a:cubicBezTo>
                <a:lnTo>
                  <a:pt x="5034881" y="2402502"/>
                </a:lnTo>
                <a:lnTo>
                  <a:pt x="5042700" y="2403797"/>
                </a:lnTo>
                <a:cubicBezTo>
                  <a:pt x="5046308" y="2408484"/>
                  <a:pt x="5017204" y="2404731"/>
                  <a:pt x="5017204" y="2404731"/>
                </a:cubicBezTo>
                <a:cubicBezTo>
                  <a:pt x="4962287" y="2396579"/>
                  <a:pt x="4913469" y="2392001"/>
                  <a:pt x="4867870" y="2386305"/>
                </a:cubicBezTo>
                <a:cubicBezTo>
                  <a:pt x="4866240" y="2386315"/>
                  <a:pt x="4857847" y="2385017"/>
                  <a:pt x="4847883" y="2383758"/>
                </a:cubicBezTo>
                <a:lnTo>
                  <a:pt x="4839976" y="2382837"/>
                </a:lnTo>
                <a:lnTo>
                  <a:pt x="4840409" y="2383273"/>
                </a:lnTo>
                <a:cubicBezTo>
                  <a:pt x="4841880" y="2384767"/>
                  <a:pt x="4843389" y="2386363"/>
                  <a:pt x="4844471" y="2387764"/>
                </a:cubicBezTo>
                <a:lnTo>
                  <a:pt x="4845250" y="2389495"/>
                </a:lnTo>
                <a:lnTo>
                  <a:pt x="4878552" y="2394011"/>
                </a:lnTo>
                <a:cubicBezTo>
                  <a:pt x="4898539" y="2396443"/>
                  <a:pt x="4918351" y="2398721"/>
                  <a:pt x="4939073" y="2401424"/>
                </a:cubicBezTo>
                <a:cubicBezTo>
                  <a:pt x="4940665" y="2402356"/>
                  <a:pt x="4982850" y="2403050"/>
                  <a:pt x="4985131" y="2406961"/>
                </a:cubicBezTo>
                <a:cubicBezTo>
                  <a:pt x="4984876" y="2410886"/>
                  <a:pt x="4978057" y="2410966"/>
                  <a:pt x="4971301" y="2410064"/>
                </a:cubicBezTo>
                <a:lnTo>
                  <a:pt x="4968615" y="2409561"/>
                </a:lnTo>
                <a:lnTo>
                  <a:pt x="4964070" y="2410834"/>
                </a:lnTo>
                <a:cubicBezTo>
                  <a:pt x="4954283" y="2412950"/>
                  <a:pt x="4938633" y="2415239"/>
                  <a:pt x="4935735" y="2416069"/>
                </a:cubicBezTo>
                <a:cubicBezTo>
                  <a:pt x="4924911" y="2417709"/>
                  <a:pt x="4916421" y="2419182"/>
                  <a:pt x="4909011" y="2420602"/>
                </a:cubicBezTo>
                <a:lnTo>
                  <a:pt x="4905145" y="2421407"/>
                </a:lnTo>
                <a:lnTo>
                  <a:pt x="4875456" y="2418649"/>
                </a:lnTo>
                <a:lnTo>
                  <a:pt x="4911751" y="2416007"/>
                </a:lnTo>
                <a:cubicBezTo>
                  <a:pt x="4918853" y="2415613"/>
                  <a:pt x="4938706" y="2410442"/>
                  <a:pt x="4954160" y="2408095"/>
                </a:cubicBezTo>
                <a:lnTo>
                  <a:pt x="4959309" y="2407661"/>
                </a:lnTo>
                <a:lnTo>
                  <a:pt x="4959001" y="2407586"/>
                </a:lnTo>
                <a:cubicBezTo>
                  <a:pt x="4958269" y="2407395"/>
                  <a:pt x="4957850" y="2407278"/>
                  <a:pt x="4957850" y="2407278"/>
                </a:cubicBezTo>
                <a:cubicBezTo>
                  <a:pt x="4916784" y="2403165"/>
                  <a:pt x="4889490" y="2401088"/>
                  <a:pt x="4856473" y="2397590"/>
                </a:cubicBezTo>
                <a:lnTo>
                  <a:pt x="4836689" y="2395312"/>
                </a:lnTo>
                <a:lnTo>
                  <a:pt x="4828968" y="2397336"/>
                </a:lnTo>
                <a:lnTo>
                  <a:pt x="4826366" y="2397906"/>
                </a:lnTo>
                <a:lnTo>
                  <a:pt x="4832499" y="2398863"/>
                </a:lnTo>
                <a:cubicBezTo>
                  <a:pt x="4835775" y="2399432"/>
                  <a:pt x="4839296" y="2400129"/>
                  <a:pt x="4843243" y="2401047"/>
                </a:cubicBezTo>
                <a:lnTo>
                  <a:pt x="4838298" y="2401044"/>
                </a:lnTo>
                <a:lnTo>
                  <a:pt x="4846065" y="2402376"/>
                </a:lnTo>
                <a:lnTo>
                  <a:pt x="4843243" y="2401047"/>
                </a:lnTo>
                <a:cubicBezTo>
                  <a:pt x="4844623" y="2400568"/>
                  <a:pt x="4846401" y="2400322"/>
                  <a:pt x="4848263" y="2400449"/>
                </a:cubicBezTo>
                <a:cubicBezTo>
                  <a:pt x="4850126" y="2400574"/>
                  <a:pt x="4852075" y="2401073"/>
                  <a:pt x="4853798" y="2402084"/>
                </a:cubicBezTo>
                <a:lnTo>
                  <a:pt x="4850521" y="2403140"/>
                </a:lnTo>
                <a:lnTo>
                  <a:pt x="4881560" y="2408555"/>
                </a:lnTo>
                <a:lnTo>
                  <a:pt x="4882279" y="2410835"/>
                </a:lnTo>
                <a:lnTo>
                  <a:pt x="4870819" y="2416569"/>
                </a:lnTo>
                <a:lnTo>
                  <a:pt x="4854212" y="2414538"/>
                </a:lnTo>
                <a:lnTo>
                  <a:pt x="4836491" y="2412306"/>
                </a:lnTo>
                <a:lnTo>
                  <a:pt x="4834934" y="2413232"/>
                </a:lnTo>
                <a:lnTo>
                  <a:pt x="4830455" y="2414503"/>
                </a:lnTo>
                <a:lnTo>
                  <a:pt x="4825861" y="2414081"/>
                </a:lnTo>
                <a:lnTo>
                  <a:pt x="4848622" y="2417496"/>
                </a:lnTo>
                <a:cubicBezTo>
                  <a:pt x="4809438" y="2418667"/>
                  <a:pt x="4779171" y="2411312"/>
                  <a:pt x="4745008" y="2408548"/>
                </a:cubicBezTo>
                <a:lnTo>
                  <a:pt x="4735437" y="2408350"/>
                </a:lnTo>
                <a:lnTo>
                  <a:pt x="4739771" y="2409194"/>
                </a:lnTo>
                <a:cubicBezTo>
                  <a:pt x="4745727" y="2410002"/>
                  <a:pt x="4752207" y="2410474"/>
                  <a:pt x="4753137" y="2411018"/>
                </a:cubicBezTo>
                <a:cubicBezTo>
                  <a:pt x="4776483" y="2412686"/>
                  <a:pt x="4798071" y="2414718"/>
                  <a:pt x="4818979" y="2417045"/>
                </a:cubicBezTo>
                <a:lnTo>
                  <a:pt x="4820721" y="2417266"/>
                </a:lnTo>
                <a:lnTo>
                  <a:pt x="4820602" y="2417301"/>
                </a:lnTo>
                <a:cubicBezTo>
                  <a:pt x="4811368" y="2419670"/>
                  <a:pt x="4805462" y="2421089"/>
                  <a:pt x="4819019" y="2419943"/>
                </a:cubicBezTo>
                <a:lnTo>
                  <a:pt x="4840385" y="2419758"/>
                </a:lnTo>
                <a:lnTo>
                  <a:pt x="4880740" y="2424863"/>
                </a:lnTo>
                <a:lnTo>
                  <a:pt x="4886353" y="2425336"/>
                </a:lnTo>
                <a:lnTo>
                  <a:pt x="4867571" y="2429378"/>
                </a:lnTo>
                <a:lnTo>
                  <a:pt x="4860076" y="2430853"/>
                </a:lnTo>
                <a:lnTo>
                  <a:pt x="4867757" y="2432272"/>
                </a:lnTo>
                <a:cubicBezTo>
                  <a:pt x="4879980" y="2434929"/>
                  <a:pt x="4891102" y="2438631"/>
                  <a:pt x="4869596" y="2437935"/>
                </a:cubicBezTo>
                <a:lnTo>
                  <a:pt x="4830528" y="2436175"/>
                </a:lnTo>
                <a:lnTo>
                  <a:pt x="4820329" y="2437847"/>
                </a:lnTo>
                <a:lnTo>
                  <a:pt x="4807031" y="2440552"/>
                </a:lnTo>
                <a:lnTo>
                  <a:pt x="4832170" y="2442765"/>
                </a:lnTo>
                <a:lnTo>
                  <a:pt x="4838599" y="2443326"/>
                </a:lnTo>
                <a:lnTo>
                  <a:pt x="4843582" y="2442324"/>
                </a:lnTo>
                <a:cubicBezTo>
                  <a:pt x="4854630" y="2439802"/>
                  <a:pt x="4863930" y="2437446"/>
                  <a:pt x="4863677" y="2443263"/>
                </a:cubicBezTo>
                <a:cubicBezTo>
                  <a:pt x="4863886" y="2442657"/>
                  <a:pt x="4862138" y="2442950"/>
                  <a:pt x="4859273" y="2443794"/>
                </a:cubicBezTo>
                <a:lnTo>
                  <a:pt x="4856174" y="2444859"/>
                </a:lnTo>
                <a:lnTo>
                  <a:pt x="4869353" y="2446011"/>
                </a:lnTo>
                <a:lnTo>
                  <a:pt x="4852869" y="2450646"/>
                </a:lnTo>
                <a:cubicBezTo>
                  <a:pt x="4831894" y="2462119"/>
                  <a:pt x="4860202" y="2457480"/>
                  <a:pt x="4878319" y="2453205"/>
                </a:cubicBezTo>
                <a:lnTo>
                  <a:pt x="4902640" y="2449458"/>
                </a:lnTo>
                <a:lnTo>
                  <a:pt x="4919493" y="2451294"/>
                </a:lnTo>
                <a:lnTo>
                  <a:pt x="4921526" y="2451509"/>
                </a:lnTo>
                <a:lnTo>
                  <a:pt x="4911876" y="2453581"/>
                </a:lnTo>
                <a:cubicBezTo>
                  <a:pt x="4898896" y="2456433"/>
                  <a:pt x="4886001" y="2459028"/>
                  <a:pt x="4873523" y="2460415"/>
                </a:cubicBezTo>
                <a:cubicBezTo>
                  <a:pt x="4866537" y="2461594"/>
                  <a:pt x="4859182" y="2462503"/>
                  <a:pt x="4851632" y="2463314"/>
                </a:cubicBezTo>
                <a:lnTo>
                  <a:pt x="4835278" y="2464954"/>
                </a:lnTo>
                <a:lnTo>
                  <a:pt x="4835415" y="2465966"/>
                </a:lnTo>
                <a:cubicBezTo>
                  <a:pt x="4835646" y="2467973"/>
                  <a:pt x="4835770" y="2469307"/>
                  <a:pt x="4835770" y="2469307"/>
                </a:cubicBezTo>
                <a:cubicBezTo>
                  <a:pt x="4840089" y="2470256"/>
                  <a:pt x="4863580" y="2464991"/>
                  <a:pt x="4872580" y="2466974"/>
                </a:cubicBezTo>
                <a:cubicBezTo>
                  <a:pt x="4872580" y="2466974"/>
                  <a:pt x="4882778" y="2469220"/>
                  <a:pt x="4871837" y="2472054"/>
                </a:cubicBezTo>
                <a:lnTo>
                  <a:pt x="4868377" y="2472765"/>
                </a:lnTo>
                <a:lnTo>
                  <a:pt x="4869221" y="2472952"/>
                </a:lnTo>
                <a:cubicBezTo>
                  <a:pt x="4876533" y="2471951"/>
                  <a:pt x="4879886" y="2470080"/>
                  <a:pt x="4885179" y="2468200"/>
                </a:cubicBezTo>
                <a:cubicBezTo>
                  <a:pt x="4887338" y="2468676"/>
                  <a:pt x="4893207" y="2473013"/>
                  <a:pt x="4901017" y="2471690"/>
                </a:cubicBezTo>
                <a:cubicBezTo>
                  <a:pt x="4908331" y="2470690"/>
                  <a:pt x="4927279" y="2463989"/>
                  <a:pt x="4941792" y="2464575"/>
                </a:cubicBezTo>
                <a:cubicBezTo>
                  <a:pt x="4965777" y="2464639"/>
                  <a:pt x="4929323" y="2472704"/>
                  <a:pt x="4921650" y="2473623"/>
                </a:cubicBezTo>
                <a:cubicBezTo>
                  <a:pt x="4910848" y="2476901"/>
                  <a:pt x="4899214" y="2476948"/>
                  <a:pt x="4893701" y="2478345"/>
                </a:cubicBezTo>
                <a:cubicBezTo>
                  <a:pt x="4892205" y="2479319"/>
                  <a:pt x="4891005" y="2481121"/>
                  <a:pt x="4889538" y="2482864"/>
                </a:cubicBezTo>
                <a:lnTo>
                  <a:pt x="4886500" y="2485049"/>
                </a:lnTo>
                <a:lnTo>
                  <a:pt x="4893201" y="2484987"/>
                </a:lnTo>
                <a:cubicBezTo>
                  <a:pt x="4896769" y="2485134"/>
                  <a:pt x="4899210" y="2485563"/>
                  <a:pt x="4899598" y="2486410"/>
                </a:cubicBezTo>
                <a:cubicBezTo>
                  <a:pt x="4899765" y="2486771"/>
                  <a:pt x="4899505" y="2487172"/>
                  <a:pt x="4898914" y="2487592"/>
                </a:cubicBezTo>
                <a:lnTo>
                  <a:pt x="4898543" y="2487773"/>
                </a:lnTo>
                <a:lnTo>
                  <a:pt x="4907516" y="2486606"/>
                </a:lnTo>
                <a:cubicBezTo>
                  <a:pt x="4915188" y="2485685"/>
                  <a:pt x="4924189" y="2487668"/>
                  <a:pt x="4936181" y="2487700"/>
                </a:cubicBezTo>
                <a:cubicBezTo>
                  <a:pt x="4951167" y="2485780"/>
                  <a:pt x="4957291" y="2481474"/>
                  <a:pt x="4965458" y="2485881"/>
                </a:cubicBezTo>
                <a:cubicBezTo>
                  <a:pt x="4971327" y="2490219"/>
                  <a:pt x="4968829" y="2497499"/>
                  <a:pt x="4973149" y="2498451"/>
                </a:cubicBezTo>
                <a:cubicBezTo>
                  <a:pt x="4984309" y="2500908"/>
                  <a:pt x="5021597" y="2490417"/>
                  <a:pt x="5036720" y="2488091"/>
                </a:cubicBezTo>
                <a:lnTo>
                  <a:pt x="5061188" y="2484165"/>
                </a:lnTo>
                <a:lnTo>
                  <a:pt x="5063916" y="2485289"/>
                </a:lnTo>
                <a:lnTo>
                  <a:pt x="5072046" y="2487803"/>
                </a:lnTo>
                <a:lnTo>
                  <a:pt x="5064229" y="2489311"/>
                </a:lnTo>
                <a:cubicBezTo>
                  <a:pt x="5026764" y="2496230"/>
                  <a:pt x="4988324" y="2503316"/>
                  <a:pt x="4946883" y="2511805"/>
                </a:cubicBezTo>
                <a:cubicBezTo>
                  <a:pt x="4939570" y="2512806"/>
                  <a:pt x="4921594" y="2516676"/>
                  <a:pt x="4900957" y="2520396"/>
                </a:cubicBezTo>
                <a:cubicBezTo>
                  <a:pt x="4893284" y="2521316"/>
                  <a:pt x="4835227" y="2530280"/>
                  <a:pt x="4866664" y="2528936"/>
                </a:cubicBezTo>
                <a:cubicBezTo>
                  <a:pt x="4896161" y="2527604"/>
                  <a:pt x="4850708" y="2533688"/>
                  <a:pt x="4845554" y="2535165"/>
                </a:cubicBezTo>
                <a:cubicBezTo>
                  <a:pt x="4844716" y="2535631"/>
                  <a:pt x="4843465" y="2536525"/>
                  <a:pt x="4842081" y="2537648"/>
                </a:cubicBezTo>
                <a:lnTo>
                  <a:pt x="4840697" y="2538900"/>
                </a:lnTo>
                <a:lnTo>
                  <a:pt x="4859313" y="2541590"/>
                </a:lnTo>
                <a:lnTo>
                  <a:pt x="4868161" y="2543752"/>
                </a:lnTo>
                <a:lnTo>
                  <a:pt x="4868214" y="2543743"/>
                </a:lnTo>
                <a:cubicBezTo>
                  <a:pt x="4885336" y="2541099"/>
                  <a:pt x="4903147" y="2538278"/>
                  <a:pt x="4906985" y="2537818"/>
                </a:cubicBezTo>
                <a:cubicBezTo>
                  <a:pt x="4926287" y="2536850"/>
                  <a:pt x="4943932" y="2535082"/>
                  <a:pt x="4958085" y="2535589"/>
                </a:cubicBezTo>
                <a:cubicBezTo>
                  <a:pt x="4960245" y="2536063"/>
                  <a:pt x="4966253" y="2539997"/>
                  <a:pt x="4968412" y="2540474"/>
                </a:cubicBezTo>
                <a:cubicBezTo>
                  <a:pt x="4989404" y="2542486"/>
                  <a:pt x="5024648" y="2523278"/>
                  <a:pt x="5024172" y="2531439"/>
                </a:cubicBezTo>
                <a:cubicBezTo>
                  <a:pt x="5024172" y="2531439"/>
                  <a:pt x="5016028" y="2534865"/>
                  <a:pt x="5010040" y="2538766"/>
                </a:cubicBezTo>
                <a:lnTo>
                  <a:pt x="5010649" y="2537509"/>
                </a:lnTo>
                <a:lnTo>
                  <a:pt x="5013033" y="2536815"/>
                </a:lnTo>
                <a:cubicBezTo>
                  <a:pt x="5011954" y="2536578"/>
                  <a:pt x="5011413" y="2536460"/>
                  <a:pt x="5011040" y="2536703"/>
                </a:cubicBezTo>
                <a:lnTo>
                  <a:pt x="5010649" y="2537509"/>
                </a:lnTo>
                <a:lnTo>
                  <a:pt x="5006264" y="2538788"/>
                </a:lnTo>
                <a:lnTo>
                  <a:pt x="5003302" y="2538805"/>
                </a:lnTo>
                <a:cubicBezTo>
                  <a:pt x="5001393" y="2539146"/>
                  <a:pt x="5000070" y="2539616"/>
                  <a:pt x="5000070" y="2539616"/>
                </a:cubicBezTo>
                <a:cubicBezTo>
                  <a:pt x="5000070" y="2539616"/>
                  <a:pt x="4997572" y="2546894"/>
                  <a:pt x="4991921" y="2548696"/>
                </a:cubicBezTo>
                <a:cubicBezTo>
                  <a:pt x="4980424" y="2553994"/>
                  <a:pt x="4948986" y="2555334"/>
                  <a:pt x="4938322" y="2558206"/>
                </a:cubicBezTo>
                <a:cubicBezTo>
                  <a:pt x="4936162" y="2557730"/>
                  <a:pt x="4934358" y="2562988"/>
                  <a:pt x="4931364" y="2564938"/>
                </a:cubicBezTo>
                <a:cubicBezTo>
                  <a:pt x="4920497" y="2570374"/>
                  <a:pt x="4900364" y="2571079"/>
                  <a:pt x="4883331" y="2572896"/>
                </a:cubicBezTo>
                <a:lnTo>
                  <a:pt x="4873321" y="2574444"/>
                </a:lnTo>
                <a:lnTo>
                  <a:pt x="4875941" y="2575726"/>
                </a:lnTo>
                <a:cubicBezTo>
                  <a:pt x="4878143" y="2576696"/>
                  <a:pt x="4880488" y="2577429"/>
                  <a:pt x="4881071" y="2576483"/>
                </a:cubicBezTo>
                <a:cubicBezTo>
                  <a:pt x="4879905" y="2578373"/>
                  <a:pt x="4857435" y="2578505"/>
                  <a:pt x="4837719" y="2577680"/>
                </a:cubicBezTo>
                <a:lnTo>
                  <a:pt x="4837457" y="2577459"/>
                </a:lnTo>
                <a:lnTo>
                  <a:pt x="4836227" y="2577593"/>
                </a:lnTo>
                <a:lnTo>
                  <a:pt x="4837719" y="2577680"/>
                </a:lnTo>
                <a:lnTo>
                  <a:pt x="4838864" y="2579878"/>
                </a:lnTo>
                <a:lnTo>
                  <a:pt x="4825774" y="2580889"/>
                </a:lnTo>
                <a:lnTo>
                  <a:pt x="4817246" y="2579925"/>
                </a:lnTo>
                <a:lnTo>
                  <a:pt x="4805223" y="2581976"/>
                </a:lnTo>
                <a:lnTo>
                  <a:pt x="4824020" y="2586567"/>
                </a:lnTo>
                <a:lnTo>
                  <a:pt x="4825757" y="2586375"/>
                </a:lnTo>
                <a:cubicBezTo>
                  <a:pt x="4839359" y="2584260"/>
                  <a:pt x="4853539" y="2581292"/>
                  <a:pt x="4858457" y="2581071"/>
                </a:cubicBezTo>
                <a:cubicBezTo>
                  <a:pt x="4911651" y="2576692"/>
                  <a:pt x="4964036" y="2569306"/>
                  <a:pt x="5016497" y="2560579"/>
                </a:cubicBezTo>
                <a:lnTo>
                  <a:pt x="5096650" y="2546139"/>
                </a:lnTo>
                <a:lnTo>
                  <a:pt x="5102167" y="2547591"/>
                </a:lnTo>
                <a:lnTo>
                  <a:pt x="5115288" y="2550229"/>
                </a:lnTo>
                <a:lnTo>
                  <a:pt x="5090321" y="2556448"/>
                </a:lnTo>
                <a:lnTo>
                  <a:pt x="5115020" y="2553995"/>
                </a:lnTo>
                <a:lnTo>
                  <a:pt x="5114322" y="2559861"/>
                </a:lnTo>
                <a:cubicBezTo>
                  <a:pt x="5112464" y="2558773"/>
                  <a:pt x="5110875" y="2557840"/>
                  <a:pt x="5110875" y="2557840"/>
                </a:cubicBezTo>
                <a:cubicBezTo>
                  <a:pt x="5111795" y="2563955"/>
                  <a:pt x="5112961" y="2562065"/>
                  <a:pt x="5114322" y="2559861"/>
                </a:cubicBezTo>
                <a:lnTo>
                  <a:pt x="5122841" y="2560926"/>
                </a:lnTo>
                <a:lnTo>
                  <a:pt x="5099230" y="2566108"/>
                </a:lnTo>
                <a:lnTo>
                  <a:pt x="5091719" y="2566585"/>
                </a:lnTo>
                <a:cubicBezTo>
                  <a:pt x="5089295" y="2566619"/>
                  <a:pt x="5087864" y="2566450"/>
                  <a:pt x="5088155" y="2565978"/>
                </a:cubicBezTo>
                <a:lnTo>
                  <a:pt x="5089053" y="2568341"/>
                </a:lnTo>
                <a:lnTo>
                  <a:pt x="5057460" y="2575275"/>
                </a:lnTo>
                <a:lnTo>
                  <a:pt x="5047836" y="2574550"/>
                </a:lnTo>
                <a:cubicBezTo>
                  <a:pt x="5041733" y="2573981"/>
                  <a:pt x="5034767" y="2573200"/>
                  <a:pt x="5025939" y="2571996"/>
                </a:cubicBezTo>
                <a:cubicBezTo>
                  <a:pt x="5021590" y="2572022"/>
                  <a:pt x="4984688" y="2566275"/>
                  <a:pt x="4999117" y="2572153"/>
                </a:cubicBezTo>
                <a:cubicBezTo>
                  <a:pt x="5010100" y="2576014"/>
                  <a:pt x="5037185" y="2576010"/>
                  <a:pt x="5044718" y="2577850"/>
                </a:cubicBezTo>
                <a:lnTo>
                  <a:pt x="5045215" y="2577962"/>
                </a:lnTo>
                <a:lnTo>
                  <a:pt x="5036603" y="2579851"/>
                </a:lnTo>
                <a:cubicBezTo>
                  <a:pt x="4986352" y="2593144"/>
                  <a:pt x="4936916" y="2590520"/>
                  <a:pt x="4885834" y="2606240"/>
                </a:cubicBezTo>
                <a:cubicBezTo>
                  <a:pt x="4894930" y="2605961"/>
                  <a:pt x="4907318" y="2603712"/>
                  <a:pt x="4904597" y="2606459"/>
                </a:cubicBezTo>
                <a:lnTo>
                  <a:pt x="4897008" y="2610656"/>
                </a:lnTo>
                <a:lnTo>
                  <a:pt x="4850148" y="2607560"/>
                </a:lnTo>
                <a:lnTo>
                  <a:pt x="4885036" y="2613389"/>
                </a:lnTo>
                <a:lnTo>
                  <a:pt x="4882801" y="2613843"/>
                </a:lnTo>
                <a:cubicBezTo>
                  <a:pt x="4865173" y="2617077"/>
                  <a:pt x="4838031" y="2621704"/>
                  <a:pt x="4830925" y="2626337"/>
                </a:cubicBezTo>
                <a:cubicBezTo>
                  <a:pt x="4863908" y="2628381"/>
                  <a:pt x="4877705" y="2623154"/>
                  <a:pt x="4906982" y="2621338"/>
                </a:cubicBezTo>
                <a:cubicBezTo>
                  <a:pt x="4946923" y="2616650"/>
                  <a:pt x="4913821" y="2622845"/>
                  <a:pt x="4901353" y="2630974"/>
                </a:cubicBezTo>
                <a:cubicBezTo>
                  <a:pt x="4891876" y="2637150"/>
                  <a:pt x="4915148" y="2625747"/>
                  <a:pt x="4910353" y="2632955"/>
                </a:cubicBezTo>
                <a:cubicBezTo>
                  <a:pt x="4905556" y="2640164"/>
                  <a:pt x="4882404" y="2637675"/>
                  <a:pt x="4871740" y="2640546"/>
                </a:cubicBezTo>
                <a:cubicBezTo>
                  <a:pt x="4859608" y="2640919"/>
                  <a:pt x="4845454" y="2640411"/>
                  <a:pt x="4831798" y="2645233"/>
                </a:cubicBezTo>
                <a:cubicBezTo>
                  <a:pt x="4831798" y="2645233"/>
                  <a:pt x="4829992" y="2650491"/>
                  <a:pt x="4827001" y="2652444"/>
                </a:cubicBezTo>
                <a:cubicBezTo>
                  <a:pt x="4821489" y="2653838"/>
                  <a:pt x="4788386" y="2660033"/>
                  <a:pt x="4780713" y="2660954"/>
                </a:cubicBezTo>
                <a:cubicBezTo>
                  <a:pt x="4742457" y="2674277"/>
                  <a:pt x="4806025" y="2663917"/>
                  <a:pt x="4818018" y="2663949"/>
                </a:cubicBezTo>
                <a:cubicBezTo>
                  <a:pt x="4840815" y="2660705"/>
                  <a:pt x="4858794" y="2656834"/>
                  <a:pt x="4867794" y="2658816"/>
                </a:cubicBezTo>
                <a:cubicBezTo>
                  <a:pt x="4903910" y="2658506"/>
                  <a:pt x="4929699" y="2653311"/>
                  <a:pt x="4965676" y="2653405"/>
                </a:cubicBezTo>
                <a:cubicBezTo>
                  <a:pt x="4933901" y="2662502"/>
                  <a:pt x="4905237" y="2661408"/>
                  <a:pt x="4872137" y="2667602"/>
                </a:cubicBezTo>
                <a:cubicBezTo>
                  <a:pt x="4856652" y="2669847"/>
                  <a:pt x="4840338" y="2668864"/>
                  <a:pt x="4827870" y="2676992"/>
                </a:cubicBezTo>
                <a:cubicBezTo>
                  <a:pt x="4824046" y="2681372"/>
                  <a:pt x="4823212" y="2683798"/>
                  <a:pt x="4817921" y="2685678"/>
                </a:cubicBezTo>
                <a:cubicBezTo>
                  <a:pt x="4804262" y="2690500"/>
                  <a:pt x="4789257" y="2684584"/>
                  <a:pt x="4773439" y="2688931"/>
                </a:cubicBezTo>
                <a:lnTo>
                  <a:pt x="4773503" y="2689093"/>
                </a:lnTo>
                <a:lnTo>
                  <a:pt x="4775977" y="2689534"/>
                </a:lnTo>
                <a:lnTo>
                  <a:pt x="4778052" y="2689732"/>
                </a:lnTo>
                <a:lnTo>
                  <a:pt x="4814739" y="2695740"/>
                </a:lnTo>
                <a:lnTo>
                  <a:pt x="4819469" y="2700821"/>
                </a:lnTo>
                <a:lnTo>
                  <a:pt x="4773843" y="2696908"/>
                </a:lnTo>
                <a:lnTo>
                  <a:pt x="4772999" y="2700212"/>
                </a:lnTo>
                <a:cubicBezTo>
                  <a:pt x="4772511" y="2701369"/>
                  <a:pt x="4771927" y="2702081"/>
                  <a:pt x="4771296" y="2701943"/>
                </a:cubicBezTo>
                <a:cubicBezTo>
                  <a:pt x="4764340" y="2708676"/>
                  <a:pt x="4721862" y="2699321"/>
                  <a:pt x="4715399" y="2711383"/>
                </a:cubicBezTo>
                <a:cubicBezTo>
                  <a:pt x="4715399" y="2711383"/>
                  <a:pt x="4715287" y="2711712"/>
                  <a:pt x="4715144" y="2712122"/>
                </a:cubicBezTo>
                <a:lnTo>
                  <a:pt x="4714828" y="2713046"/>
                </a:lnTo>
                <a:lnTo>
                  <a:pt x="4714722" y="2713354"/>
                </a:lnTo>
                <a:cubicBezTo>
                  <a:pt x="4714610" y="2713683"/>
                  <a:pt x="4714553" y="2713847"/>
                  <a:pt x="4714637" y="2713601"/>
                </a:cubicBezTo>
                <a:lnTo>
                  <a:pt x="4714828" y="2713046"/>
                </a:lnTo>
                <a:lnTo>
                  <a:pt x="4715399" y="2711383"/>
                </a:lnTo>
                <a:cubicBezTo>
                  <a:pt x="4733038" y="2715268"/>
                  <a:pt x="4745508" y="2707140"/>
                  <a:pt x="4762179" y="2708201"/>
                </a:cubicBezTo>
                <a:cubicBezTo>
                  <a:pt x="4785332" y="2710690"/>
                  <a:pt x="4807299" y="2709872"/>
                  <a:pt x="4835107" y="2705559"/>
                </a:cubicBezTo>
                <a:cubicBezTo>
                  <a:pt x="4881529" y="2702298"/>
                  <a:pt x="4782697" y="2718374"/>
                  <a:pt x="4781865" y="2720801"/>
                </a:cubicBezTo>
                <a:lnTo>
                  <a:pt x="4807672" y="2729094"/>
                </a:lnTo>
                <a:cubicBezTo>
                  <a:pt x="4806839" y="2731521"/>
                  <a:pt x="4769890" y="2734259"/>
                  <a:pt x="4769890" y="2734259"/>
                </a:cubicBezTo>
                <a:cubicBezTo>
                  <a:pt x="4751912" y="2738128"/>
                  <a:pt x="4745903" y="2734195"/>
                  <a:pt x="4732110" y="2739423"/>
                </a:cubicBezTo>
                <a:cubicBezTo>
                  <a:pt x="4741107" y="2741405"/>
                  <a:pt x="4781050" y="2736718"/>
                  <a:pt x="4780218" y="2739144"/>
                </a:cubicBezTo>
                <a:cubicBezTo>
                  <a:pt x="4780009" y="2739750"/>
                  <a:pt x="4777243" y="2740826"/>
                  <a:pt x="4773824" y="2742064"/>
                </a:cubicBezTo>
                <a:lnTo>
                  <a:pt x="4771016" y="2743123"/>
                </a:lnTo>
                <a:lnTo>
                  <a:pt x="4731694" y="2740630"/>
                </a:lnTo>
                <a:lnTo>
                  <a:pt x="4712796" y="2739431"/>
                </a:lnTo>
                <a:cubicBezTo>
                  <a:pt x="4722925" y="2742040"/>
                  <a:pt x="4732996" y="2743785"/>
                  <a:pt x="4743041" y="2745103"/>
                </a:cubicBezTo>
                <a:lnTo>
                  <a:pt x="4762421" y="2747111"/>
                </a:lnTo>
                <a:lnTo>
                  <a:pt x="4760675" y="2748969"/>
                </a:lnTo>
                <a:cubicBezTo>
                  <a:pt x="4762247" y="2749622"/>
                  <a:pt x="4766970" y="2749821"/>
                  <a:pt x="4776748" y="2749254"/>
                </a:cubicBezTo>
                <a:lnTo>
                  <a:pt x="4780544" y="2749003"/>
                </a:lnTo>
                <a:lnTo>
                  <a:pt x="4803127" y="2751391"/>
                </a:lnTo>
                <a:cubicBezTo>
                  <a:pt x="4813145" y="2752747"/>
                  <a:pt x="4823183" y="2754554"/>
                  <a:pt x="4833260" y="2757241"/>
                </a:cubicBezTo>
                <a:cubicBezTo>
                  <a:pt x="4808030" y="2758332"/>
                  <a:pt x="4783736" y="2754393"/>
                  <a:pt x="4758346" y="2752818"/>
                </a:cubicBezTo>
                <a:cubicBezTo>
                  <a:pt x="4738632" y="2751990"/>
                  <a:pt x="4753962" y="2755826"/>
                  <a:pt x="4761759" y="2757820"/>
                </a:cubicBezTo>
                <a:lnTo>
                  <a:pt x="4853140" y="2767444"/>
                </a:lnTo>
                <a:lnTo>
                  <a:pt x="4849715" y="2767935"/>
                </a:lnTo>
                <a:cubicBezTo>
                  <a:pt x="4834731" y="2769855"/>
                  <a:pt x="4794290" y="2774867"/>
                  <a:pt x="4823927" y="2773130"/>
                </a:cubicBezTo>
                <a:cubicBezTo>
                  <a:pt x="4850213" y="2773264"/>
                  <a:pt x="4817581" y="2776953"/>
                  <a:pt x="4809297" y="2780783"/>
                </a:cubicBezTo>
                <a:cubicBezTo>
                  <a:pt x="4811457" y="2781258"/>
                  <a:pt x="4813618" y="2781734"/>
                  <a:pt x="4815779" y="2782211"/>
                </a:cubicBezTo>
                <a:cubicBezTo>
                  <a:pt x="4813618" y="2781734"/>
                  <a:pt x="4826962" y="2792503"/>
                  <a:pt x="4825990" y="2795334"/>
                </a:cubicBezTo>
                <a:cubicBezTo>
                  <a:pt x="4824324" y="2800187"/>
                  <a:pt x="4775876" y="2808222"/>
                  <a:pt x="4768204" y="2809142"/>
                </a:cubicBezTo>
                <a:cubicBezTo>
                  <a:pt x="4740612" y="2819595"/>
                  <a:pt x="4823986" y="2807943"/>
                  <a:pt x="4822183" y="2813200"/>
                </a:cubicBezTo>
                <a:lnTo>
                  <a:pt x="4821536" y="2813584"/>
                </a:lnTo>
                <a:lnTo>
                  <a:pt x="4805089" y="2818267"/>
                </a:lnTo>
                <a:lnTo>
                  <a:pt x="4747573" y="2812995"/>
                </a:lnTo>
                <a:cubicBezTo>
                  <a:pt x="4741438" y="2812404"/>
                  <a:pt x="4712104" y="2805512"/>
                  <a:pt x="4709577" y="2809607"/>
                </a:cubicBezTo>
                <a:cubicBezTo>
                  <a:pt x="4707243" y="2813389"/>
                  <a:pt x="4731306" y="2814190"/>
                  <a:pt x="4733163" y="2815277"/>
                </a:cubicBezTo>
                <a:lnTo>
                  <a:pt x="4795536" y="2820986"/>
                </a:lnTo>
                <a:lnTo>
                  <a:pt x="3883209" y="3080724"/>
                </a:lnTo>
                <a:lnTo>
                  <a:pt x="3892783" y="3089325"/>
                </a:lnTo>
                <a:lnTo>
                  <a:pt x="4061016" y="3271646"/>
                </a:lnTo>
                <a:cubicBezTo>
                  <a:pt x="4121537" y="3339136"/>
                  <a:pt x="4180811" y="3407282"/>
                  <a:pt x="4238333" y="3475868"/>
                </a:cubicBezTo>
                <a:cubicBezTo>
                  <a:pt x="4304070" y="3554252"/>
                  <a:pt x="4367524" y="3633209"/>
                  <a:pt x="4427940" y="3712418"/>
                </a:cubicBezTo>
                <a:cubicBezTo>
                  <a:pt x="4501138" y="3807824"/>
                  <a:pt x="4580986" y="3898097"/>
                  <a:pt x="4628451" y="3989776"/>
                </a:cubicBezTo>
                <a:cubicBezTo>
                  <a:pt x="4639862" y="4010219"/>
                  <a:pt x="4638364" y="4029297"/>
                  <a:pt x="4650248" y="4043714"/>
                </a:cubicBezTo>
                <a:cubicBezTo>
                  <a:pt x="4672595" y="4090622"/>
                  <a:pt x="4701035" y="4132827"/>
                  <a:pt x="4726710" y="4183773"/>
                </a:cubicBezTo>
                <a:cubicBezTo>
                  <a:pt x="4726710" y="4183773"/>
                  <a:pt x="4732416" y="4190692"/>
                  <a:pt x="4731942" y="4196717"/>
                </a:cubicBezTo>
                <a:cubicBezTo>
                  <a:pt x="4736622" y="4216692"/>
                  <a:pt x="4720532" y="4176276"/>
                  <a:pt x="4719036" y="4195357"/>
                </a:cubicBezTo>
                <a:cubicBezTo>
                  <a:pt x="4718562" y="4201382"/>
                  <a:pt x="4725620" y="4230842"/>
                  <a:pt x="4713742" y="4223026"/>
                </a:cubicBezTo>
                <a:cubicBezTo>
                  <a:pt x="4710414" y="4218991"/>
                  <a:pt x="4691476" y="4181718"/>
                  <a:pt x="4682918" y="4164736"/>
                </a:cubicBezTo>
                <a:cubicBezTo>
                  <a:pt x="4671509" y="4144295"/>
                  <a:pt x="4662949" y="4127311"/>
                  <a:pt x="4648215" y="4109436"/>
                </a:cubicBezTo>
                <a:cubicBezTo>
                  <a:pt x="4677211" y="4151213"/>
                  <a:pt x="4672327" y="4213477"/>
                  <a:pt x="4621474" y="4164978"/>
                </a:cubicBezTo>
                <a:cubicBezTo>
                  <a:pt x="4609040" y="4157592"/>
                  <a:pt x="4604361" y="4137618"/>
                  <a:pt x="4592478" y="4123201"/>
                </a:cubicBezTo>
                <a:cubicBezTo>
                  <a:pt x="4574420" y="4107891"/>
                  <a:pt x="4564365" y="4109990"/>
                  <a:pt x="4555335" y="4099035"/>
                </a:cubicBezTo>
                <a:cubicBezTo>
                  <a:pt x="4537276" y="4083723"/>
                  <a:pt x="4520634" y="4050336"/>
                  <a:pt x="4500748" y="4018510"/>
                </a:cubicBezTo>
                <a:cubicBezTo>
                  <a:pt x="4468900" y="3973273"/>
                  <a:pt x="4439904" y="3931497"/>
                  <a:pt x="4413285" y="3892602"/>
                </a:cubicBezTo>
                <a:cubicBezTo>
                  <a:pt x="4360999" y="3822570"/>
                  <a:pt x="4289233" y="3748699"/>
                  <a:pt x="4227916" y="3667709"/>
                </a:cubicBezTo>
                <a:cubicBezTo>
                  <a:pt x="4205933" y="3639390"/>
                  <a:pt x="4183865" y="3609660"/>
                  <a:pt x="4161353" y="3579169"/>
                </a:cubicBezTo>
                <a:lnTo>
                  <a:pt x="4134383" y="3542894"/>
                </a:lnTo>
                <a:lnTo>
                  <a:pt x="4131579" y="3544161"/>
                </a:lnTo>
                <a:cubicBezTo>
                  <a:pt x="4130420" y="3543116"/>
                  <a:pt x="4130987" y="3542148"/>
                  <a:pt x="4132134" y="3541668"/>
                </a:cubicBezTo>
                <a:lnTo>
                  <a:pt x="4133586" y="3541821"/>
                </a:lnTo>
                <a:lnTo>
                  <a:pt x="4092121" y="3486051"/>
                </a:lnTo>
                <a:cubicBezTo>
                  <a:pt x="4044599" y="3423309"/>
                  <a:pt x="3993859" y="3360103"/>
                  <a:pt x="3937025" y="3301599"/>
                </a:cubicBezTo>
                <a:cubicBezTo>
                  <a:pt x="3904231" y="3268412"/>
                  <a:pt x="3871555" y="3232068"/>
                  <a:pt x="3838939" y="3194971"/>
                </a:cubicBezTo>
                <a:lnTo>
                  <a:pt x="3767458" y="3113678"/>
                </a:lnTo>
                <a:lnTo>
                  <a:pt x="3734497" y="3123062"/>
                </a:lnTo>
                <a:lnTo>
                  <a:pt x="3734970" y="3123548"/>
                </a:lnTo>
                <a:cubicBezTo>
                  <a:pt x="3899655" y="3308502"/>
                  <a:pt x="4076150" y="3503448"/>
                  <a:pt x="4250122" y="3717455"/>
                </a:cubicBezTo>
                <a:cubicBezTo>
                  <a:pt x="4308113" y="3788789"/>
                  <a:pt x="4365825" y="3862243"/>
                  <a:pt x="4422725" y="3938149"/>
                </a:cubicBezTo>
                <a:cubicBezTo>
                  <a:pt x="4448870" y="3976468"/>
                  <a:pt x="4475015" y="4021387"/>
                  <a:pt x="4504009" y="4056562"/>
                </a:cubicBezTo>
                <a:cubicBezTo>
                  <a:pt x="4550514" y="4120680"/>
                  <a:pt x="4597568" y="4177768"/>
                  <a:pt x="4613739" y="4223781"/>
                </a:cubicBezTo>
                <a:cubicBezTo>
                  <a:pt x="4619918" y="4231278"/>
                  <a:pt x="4615093" y="4246320"/>
                  <a:pt x="4616447" y="4262260"/>
                </a:cubicBezTo>
                <a:cubicBezTo>
                  <a:pt x="4619301" y="4272321"/>
                  <a:pt x="4634508" y="4284173"/>
                  <a:pt x="4615504" y="4280911"/>
                </a:cubicBezTo>
                <a:cubicBezTo>
                  <a:pt x="4599825" y="4275086"/>
                  <a:pt x="4553304" y="4171357"/>
                  <a:pt x="4535242" y="4149444"/>
                </a:cubicBezTo>
                <a:cubicBezTo>
                  <a:pt x="4502924" y="4110233"/>
                  <a:pt x="4477252" y="4065891"/>
                  <a:pt x="4434076" y="4005808"/>
                </a:cubicBezTo>
                <a:cubicBezTo>
                  <a:pt x="4401277" y="3959418"/>
                  <a:pt x="4366846" y="3913934"/>
                  <a:pt x="4331337" y="3869102"/>
                </a:cubicBezTo>
                <a:lnTo>
                  <a:pt x="4301486" y="3832805"/>
                </a:lnTo>
                <a:lnTo>
                  <a:pt x="4329449" y="3871922"/>
                </a:lnTo>
                <a:cubicBezTo>
                  <a:pt x="4359104" y="3912573"/>
                  <a:pt x="4381465" y="3942168"/>
                  <a:pt x="4406788" y="3983102"/>
                </a:cubicBezTo>
                <a:cubicBezTo>
                  <a:pt x="4418189" y="4001107"/>
                  <a:pt x="4428689" y="4018529"/>
                  <a:pt x="4438666" y="4035665"/>
                </a:cubicBezTo>
                <a:lnTo>
                  <a:pt x="4458201" y="4070238"/>
                </a:lnTo>
                <a:lnTo>
                  <a:pt x="4463252" y="4077638"/>
                </a:lnTo>
                <a:cubicBezTo>
                  <a:pt x="4497390" y="4131014"/>
                  <a:pt x="4524924" y="4181466"/>
                  <a:pt x="4551273" y="4237079"/>
                </a:cubicBezTo>
                <a:cubicBezTo>
                  <a:pt x="4558166" y="4252043"/>
                  <a:pt x="4565894" y="4268014"/>
                  <a:pt x="4570292" y="4280776"/>
                </a:cubicBezTo>
                <a:lnTo>
                  <a:pt x="4571519" y="4286321"/>
                </a:lnTo>
                <a:lnTo>
                  <a:pt x="4593356" y="4329188"/>
                </a:lnTo>
                <a:cubicBezTo>
                  <a:pt x="4603727" y="4349349"/>
                  <a:pt x="4613508" y="4368838"/>
                  <a:pt x="4621497" y="4387352"/>
                </a:cubicBezTo>
                <a:cubicBezTo>
                  <a:pt x="4608827" y="4366735"/>
                  <a:pt x="4596295" y="4342839"/>
                  <a:pt x="4585676" y="4320441"/>
                </a:cubicBezTo>
                <a:lnTo>
                  <a:pt x="4573022" y="4298538"/>
                </a:lnTo>
                <a:lnTo>
                  <a:pt x="4572914" y="4298734"/>
                </a:lnTo>
                <a:lnTo>
                  <a:pt x="4573163" y="4308023"/>
                </a:lnTo>
                <a:cubicBezTo>
                  <a:pt x="4574921" y="4313100"/>
                  <a:pt x="4577567" y="4318624"/>
                  <a:pt x="4578780" y="4320416"/>
                </a:cubicBezTo>
                <a:cubicBezTo>
                  <a:pt x="4602561" y="4370588"/>
                  <a:pt x="4637963" y="4426168"/>
                  <a:pt x="4654558" y="4472143"/>
                </a:cubicBezTo>
                <a:cubicBezTo>
                  <a:pt x="4627080" y="4431498"/>
                  <a:pt x="4605129" y="4376264"/>
                  <a:pt x="4579685" y="4333540"/>
                </a:cubicBezTo>
                <a:cubicBezTo>
                  <a:pt x="4587465" y="4346387"/>
                  <a:pt x="4574568" y="4322490"/>
                  <a:pt x="4572150" y="4324271"/>
                </a:cubicBezTo>
                <a:cubicBezTo>
                  <a:pt x="4568041" y="4327835"/>
                  <a:pt x="4577507" y="4333532"/>
                  <a:pt x="4577507" y="4333532"/>
                </a:cubicBezTo>
                <a:cubicBezTo>
                  <a:pt x="4590610" y="4360413"/>
                  <a:pt x="4603641" y="4386247"/>
                  <a:pt x="4616092" y="4411596"/>
                </a:cubicBezTo>
                <a:lnTo>
                  <a:pt x="4639703" y="4462120"/>
                </a:lnTo>
                <a:lnTo>
                  <a:pt x="4634406" y="4455992"/>
                </a:lnTo>
                <a:lnTo>
                  <a:pt x="4634147" y="4455746"/>
                </a:lnTo>
                <a:lnTo>
                  <a:pt x="4632957" y="4453584"/>
                </a:lnTo>
                <a:cubicBezTo>
                  <a:pt x="4630388" y="4447908"/>
                  <a:pt x="4617123" y="4418644"/>
                  <a:pt x="4614945" y="4418637"/>
                </a:cubicBezTo>
                <a:cubicBezTo>
                  <a:pt x="4608048" y="4418611"/>
                  <a:pt x="4623491" y="4447885"/>
                  <a:pt x="4623244" y="4444307"/>
                </a:cubicBezTo>
                <a:lnTo>
                  <a:pt x="4624584" y="4446782"/>
                </a:lnTo>
                <a:lnTo>
                  <a:pt x="4620495" y="4446386"/>
                </a:lnTo>
                <a:cubicBezTo>
                  <a:pt x="4620913" y="4447903"/>
                  <a:pt x="4622912" y="4450816"/>
                  <a:pt x="4625668" y="4454344"/>
                </a:cubicBezTo>
                <a:lnTo>
                  <a:pt x="4633013" y="4463164"/>
                </a:lnTo>
                <a:lnTo>
                  <a:pt x="4636288" y="4470291"/>
                </a:lnTo>
                <a:cubicBezTo>
                  <a:pt x="4634479" y="4475652"/>
                  <a:pt x="4621437" y="4449667"/>
                  <a:pt x="4621437" y="4449667"/>
                </a:cubicBezTo>
                <a:cubicBezTo>
                  <a:pt x="4597698" y="4400091"/>
                  <a:pt x="4574432" y="4357375"/>
                  <a:pt x="4553851" y="4316755"/>
                </a:cubicBezTo>
                <a:cubicBezTo>
                  <a:pt x="4552638" y="4314961"/>
                  <a:pt x="4546667" y="4302046"/>
                  <a:pt x="4540153" y="4289799"/>
                </a:cubicBezTo>
                <a:lnTo>
                  <a:pt x="4537898" y="4285966"/>
                </a:lnTo>
                <a:lnTo>
                  <a:pt x="4536531" y="4285028"/>
                </a:lnTo>
                <a:lnTo>
                  <a:pt x="4532404" y="4286780"/>
                </a:lnTo>
                <a:lnTo>
                  <a:pt x="4553504" y="4329499"/>
                </a:lnTo>
                <a:cubicBezTo>
                  <a:pt x="4562577" y="4347272"/>
                  <a:pt x="4571679" y="4364818"/>
                  <a:pt x="4580939" y="4383336"/>
                </a:cubicBezTo>
                <a:cubicBezTo>
                  <a:pt x="4581063" y="4385127"/>
                  <a:pt x="4603814" y="4420387"/>
                  <a:pt x="4601905" y="4424256"/>
                </a:cubicBezTo>
                <a:cubicBezTo>
                  <a:pt x="4595253" y="4427812"/>
                  <a:pt x="4586569" y="4401841"/>
                  <a:pt x="4586569" y="4401841"/>
                </a:cubicBezTo>
                <a:lnTo>
                  <a:pt x="4569947" y="4371309"/>
                </a:lnTo>
                <a:lnTo>
                  <a:pt x="4570297" y="4373422"/>
                </a:lnTo>
                <a:cubicBezTo>
                  <a:pt x="4569565" y="4375473"/>
                  <a:pt x="4567465" y="4374885"/>
                  <a:pt x="4564579" y="4372689"/>
                </a:cubicBezTo>
                <a:lnTo>
                  <a:pt x="4558238" y="4365748"/>
                </a:lnTo>
                <a:lnTo>
                  <a:pt x="4524277" y="4306036"/>
                </a:lnTo>
                <a:cubicBezTo>
                  <a:pt x="4506848" y="4280606"/>
                  <a:pt x="4491502" y="4245499"/>
                  <a:pt x="4469000" y="4220524"/>
                </a:cubicBezTo>
                <a:lnTo>
                  <a:pt x="4468053" y="4219925"/>
                </a:lnTo>
                <a:lnTo>
                  <a:pt x="4481627" y="4244242"/>
                </a:lnTo>
                <a:cubicBezTo>
                  <a:pt x="4494824" y="4268549"/>
                  <a:pt x="4507187" y="4292592"/>
                  <a:pt x="4517915" y="4316631"/>
                </a:cubicBezTo>
                <a:cubicBezTo>
                  <a:pt x="4495308" y="4284801"/>
                  <a:pt x="4484548" y="4256028"/>
                  <a:pt x="4467908" y="4226356"/>
                </a:cubicBezTo>
                <a:lnTo>
                  <a:pt x="4460907" y="4215404"/>
                </a:lnTo>
                <a:lnTo>
                  <a:pt x="4454887" y="4211595"/>
                </a:lnTo>
                <a:cubicBezTo>
                  <a:pt x="4449654" y="4214154"/>
                  <a:pt x="4467981" y="4246710"/>
                  <a:pt x="4482132" y="4268972"/>
                </a:cubicBezTo>
                <a:cubicBezTo>
                  <a:pt x="4495272" y="4295154"/>
                  <a:pt x="4509650" y="4321043"/>
                  <a:pt x="4524193" y="4347375"/>
                </a:cubicBezTo>
                <a:lnTo>
                  <a:pt x="4534742" y="4367235"/>
                </a:lnTo>
                <a:lnTo>
                  <a:pt x="4534383" y="4372760"/>
                </a:lnTo>
                <a:cubicBezTo>
                  <a:pt x="4528208" y="4371866"/>
                  <a:pt x="4524302" y="4360254"/>
                  <a:pt x="4519269" y="4347275"/>
                </a:cubicBezTo>
                <a:lnTo>
                  <a:pt x="4517022" y="4342348"/>
                </a:lnTo>
                <a:lnTo>
                  <a:pt x="4520139" y="4350219"/>
                </a:lnTo>
                <a:cubicBezTo>
                  <a:pt x="4521597" y="4355553"/>
                  <a:pt x="4520479" y="4356446"/>
                  <a:pt x="4512930" y="4344343"/>
                </a:cubicBezTo>
                <a:cubicBezTo>
                  <a:pt x="4495288" y="4314765"/>
                  <a:pt x="4474960" y="4283090"/>
                  <a:pt x="4457071" y="4249935"/>
                </a:cubicBezTo>
                <a:cubicBezTo>
                  <a:pt x="4451714" y="4240672"/>
                  <a:pt x="4431627" y="4207211"/>
                  <a:pt x="4444790" y="4234983"/>
                </a:cubicBezTo>
                <a:cubicBezTo>
                  <a:pt x="4457830" y="4260967"/>
                  <a:pt x="4473262" y="4288750"/>
                  <a:pt x="4488328" y="4315822"/>
                </a:cubicBezTo>
                <a:lnTo>
                  <a:pt x="4506244" y="4348234"/>
                </a:lnTo>
                <a:lnTo>
                  <a:pt x="4493376" y="4336942"/>
                </a:lnTo>
                <a:cubicBezTo>
                  <a:pt x="4472477" y="4325401"/>
                  <a:pt x="4491886" y="4346476"/>
                  <a:pt x="4505366" y="4359300"/>
                </a:cubicBezTo>
                <a:lnTo>
                  <a:pt x="4521847" y="4377528"/>
                </a:lnTo>
                <a:lnTo>
                  <a:pt x="4529670" y="4392405"/>
                </a:lnTo>
                <a:lnTo>
                  <a:pt x="4530620" y="4394197"/>
                </a:lnTo>
                <a:lnTo>
                  <a:pt x="4523606" y="4387261"/>
                </a:lnTo>
                <a:cubicBezTo>
                  <a:pt x="4514121" y="4377962"/>
                  <a:pt x="4504887" y="4368608"/>
                  <a:pt x="4496869" y="4358985"/>
                </a:cubicBezTo>
                <a:cubicBezTo>
                  <a:pt x="4487232" y="4348616"/>
                  <a:pt x="4477663" y="4336483"/>
                  <a:pt x="4467791" y="4324421"/>
                </a:cubicBezTo>
                <a:lnTo>
                  <a:pt x="4455750" y="4311107"/>
                </a:lnTo>
                <a:lnTo>
                  <a:pt x="4436894" y="4290260"/>
                </a:lnTo>
                <a:cubicBezTo>
                  <a:pt x="4414247" y="4267698"/>
                  <a:pt x="4441067" y="4300741"/>
                  <a:pt x="4451713" y="4314196"/>
                </a:cubicBezTo>
                <a:cubicBezTo>
                  <a:pt x="4462360" y="4327653"/>
                  <a:pt x="4474354" y="4343386"/>
                  <a:pt x="4478533" y="4347239"/>
                </a:cubicBezTo>
                <a:cubicBezTo>
                  <a:pt x="4480148" y="4351299"/>
                  <a:pt x="4483514" y="4359749"/>
                  <a:pt x="4484323" y="4361778"/>
                </a:cubicBezTo>
                <a:cubicBezTo>
                  <a:pt x="4489174" y="4367323"/>
                  <a:pt x="4492545" y="4369148"/>
                  <a:pt x="4496995" y="4372574"/>
                </a:cubicBezTo>
                <a:cubicBezTo>
                  <a:pt x="4497802" y="4374603"/>
                  <a:pt x="4497527" y="4381657"/>
                  <a:pt x="4502919" y="4387451"/>
                </a:cubicBezTo>
                <a:cubicBezTo>
                  <a:pt x="4507771" y="4392996"/>
                  <a:pt x="4523679" y="4405279"/>
                  <a:pt x="4531223" y="4417587"/>
                </a:cubicBezTo>
                <a:cubicBezTo>
                  <a:pt x="4544429" y="4437466"/>
                  <a:pt x="4517739" y="4411387"/>
                  <a:pt x="4512754" y="4405504"/>
                </a:cubicBezTo>
                <a:cubicBezTo>
                  <a:pt x="4504125" y="4398224"/>
                  <a:pt x="4497657" y="4388621"/>
                  <a:pt x="4493480" y="4384768"/>
                </a:cubicBezTo>
                <a:cubicBezTo>
                  <a:pt x="4490243" y="4383279"/>
                  <a:pt x="4484982" y="4384451"/>
                  <a:pt x="4480937" y="4380935"/>
                </a:cubicBezTo>
                <a:cubicBezTo>
                  <a:pt x="4473725" y="4376652"/>
                  <a:pt x="4464762" y="4366042"/>
                  <a:pt x="4455597" y="4354096"/>
                </a:cubicBezTo>
                <a:lnTo>
                  <a:pt x="4446167" y="4341715"/>
                </a:lnTo>
                <a:lnTo>
                  <a:pt x="4448820" y="4346930"/>
                </a:lnTo>
                <a:lnTo>
                  <a:pt x="4494413" y="4400386"/>
                </a:lnTo>
                <a:cubicBezTo>
                  <a:pt x="4499399" y="4406269"/>
                  <a:pt x="4502765" y="4414720"/>
                  <a:pt x="4509368" y="4424661"/>
                </a:cubicBezTo>
                <a:cubicBezTo>
                  <a:pt x="4519206" y="4436088"/>
                  <a:pt x="4526083" y="4438974"/>
                  <a:pt x="4527020" y="4447967"/>
                </a:cubicBezTo>
                <a:cubicBezTo>
                  <a:pt x="4526747" y="4455022"/>
                  <a:pt x="4519462" y="4456643"/>
                  <a:pt x="4521078" y="4460699"/>
                </a:cubicBezTo>
                <a:cubicBezTo>
                  <a:pt x="4525251" y="4471180"/>
                  <a:pt x="4554369" y="4496719"/>
                  <a:pt x="4564613" y="4508057"/>
                </a:cubicBezTo>
                <a:lnTo>
                  <a:pt x="4581319" y="4526314"/>
                </a:lnTo>
                <a:lnTo>
                  <a:pt x="4581916" y="4529142"/>
                </a:lnTo>
                <a:lnTo>
                  <a:pt x="4584369" y="4537143"/>
                </a:lnTo>
                <a:lnTo>
                  <a:pt x="4578825" y="4531439"/>
                </a:lnTo>
                <a:cubicBezTo>
                  <a:pt x="4552508" y="4503943"/>
                  <a:pt x="4525519" y="4475722"/>
                  <a:pt x="4495730" y="4445732"/>
                </a:cubicBezTo>
                <a:cubicBezTo>
                  <a:pt x="4490878" y="4440188"/>
                  <a:pt x="4477803" y="4427274"/>
                  <a:pt x="4463380" y="4412080"/>
                </a:cubicBezTo>
                <a:lnTo>
                  <a:pt x="4455603" y="4403361"/>
                </a:lnTo>
                <a:lnTo>
                  <a:pt x="4458236" y="4411063"/>
                </a:lnTo>
                <a:cubicBezTo>
                  <a:pt x="4459799" y="4417343"/>
                  <a:pt x="4459875" y="4421765"/>
                  <a:pt x="4456648" y="4421426"/>
                </a:cubicBezTo>
                <a:cubicBezTo>
                  <a:pt x="4451661" y="4421974"/>
                  <a:pt x="4439560" y="4402066"/>
                  <a:pt x="4426555" y="4383679"/>
                </a:cubicBezTo>
                <a:lnTo>
                  <a:pt x="4417480" y="4372597"/>
                </a:lnTo>
                <a:lnTo>
                  <a:pt x="4411362" y="4370524"/>
                </a:lnTo>
                <a:cubicBezTo>
                  <a:pt x="4407602" y="4369659"/>
                  <a:pt x="4404062" y="4369342"/>
                  <a:pt x="4403252" y="4370627"/>
                </a:cubicBezTo>
                <a:cubicBezTo>
                  <a:pt x="4404058" y="4372656"/>
                  <a:pt x="4447596" y="4420012"/>
                  <a:pt x="4452580" y="4425896"/>
                </a:cubicBezTo>
                <a:cubicBezTo>
                  <a:pt x="4464035" y="4441380"/>
                  <a:pt x="4475222" y="4455084"/>
                  <a:pt x="4482632" y="4467052"/>
                </a:cubicBezTo>
                <a:cubicBezTo>
                  <a:pt x="4483439" y="4469081"/>
                  <a:pt x="4483570" y="4476045"/>
                  <a:pt x="4484377" y="4478073"/>
                </a:cubicBezTo>
                <a:cubicBezTo>
                  <a:pt x="4494345" y="4496465"/>
                  <a:pt x="4529403" y="4515895"/>
                  <a:pt x="4522521" y="4519637"/>
                </a:cubicBezTo>
                <a:cubicBezTo>
                  <a:pt x="4522521" y="4519637"/>
                  <a:pt x="4515240" y="4514633"/>
                  <a:pt x="4508768" y="4511657"/>
                </a:cubicBezTo>
                <a:lnTo>
                  <a:pt x="4510123" y="4511523"/>
                </a:lnTo>
                <a:lnTo>
                  <a:pt x="4512003" y="4513145"/>
                </a:lnTo>
                <a:cubicBezTo>
                  <a:pt x="4511600" y="4512130"/>
                  <a:pt x="4511399" y="4511623"/>
                  <a:pt x="4510994" y="4511439"/>
                </a:cubicBezTo>
                <a:lnTo>
                  <a:pt x="4510123" y="4511523"/>
                </a:lnTo>
                <a:lnTo>
                  <a:pt x="4506664" y="4508544"/>
                </a:lnTo>
                <a:lnTo>
                  <a:pt x="4505014" y="4506099"/>
                </a:lnTo>
                <a:cubicBezTo>
                  <a:pt x="4503680" y="4504692"/>
                  <a:pt x="4502569" y="4503837"/>
                  <a:pt x="4502569" y="4503837"/>
                </a:cubicBezTo>
                <a:cubicBezTo>
                  <a:pt x="4502569" y="4503837"/>
                  <a:pt x="4495285" y="4505458"/>
                  <a:pt x="4490701" y="4501693"/>
                </a:cubicBezTo>
                <a:cubicBezTo>
                  <a:pt x="4480050" y="4494864"/>
                  <a:pt x="4461589" y="4469528"/>
                  <a:pt x="4453366" y="4462158"/>
                </a:cubicBezTo>
                <a:cubicBezTo>
                  <a:pt x="4452557" y="4460128"/>
                  <a:pt x="4447296" y="4461301"/>
                  <a:pt x="4444059" y="4459813"/>
                </a:cubicBezTo>
                <a:cubicBezTo>
                  <a:pt x="4430173" y="4451495"/>
                  <a:pt x="4414004" y="4425282"/>
                  <a:pt x="4400525" y="4412457"/>
                </a:cubicBezTo>
                <a:cubicBezTo>
                  <a:pt x="4389744" y="4398663"/>
                  <a:pt x="4377347" y="4380811"/>
                  <a:pt x="4359016" y="4362441"/>
                </a:cubicBezTo>
                <a:lnTo>
                  <a:pt x="4354777" y="4360493"/>
                </a:lnTo>
                <a:lnTo>
                  <a:pt x="4356302" y="4363329"/>
                </a:lnTo>
                <a:lnTo>
                  <a:pt x="4364400" y="4378597"/>
                </a:lnTo>
                <a:lnTo>
                  <a:pt x="4368309" y="4383285"/>
                </a:lnTo>
                <a:cubicBezTo>
                  <a:pt x="4377541" y="4393466"/>
                  <a:pt x="4387786" y="4403700"/>
                  <a:pt x="4390682" y="4407656"/>
                </a:cubicBezTo>
                <a:cubicBezTo>
                  <a:pt x="4423632" y="4449454"/>
                  <a:pt x="4458575" y="4489063"/>
                  <a:pt x="4494646" y="4528053"/>
                </a:cubicBezTo>
                <a:lnTo>
                  <a:pt x="4550653" y="4587062"/>
                </a:lnTo>
                <a:lnTo>
                  <a:pt x="4552523" y="4592363"/>
                </a:lnTo>
                <a:lnTo>
                  <a:pt x="4557638" y="4604558"/>
                </a:lnTo>
                <a:lnTo>
                  <a:pt x="4538795" y="4587050"/>
                </a:lnTo>
                <a:lnTo>
                  <a:pt x="4554435" y="4606246"/>
                </a:lnTo>
                <a:lnTo>
                  <a:pt x="4549292" y="4608638"/>
                </a:lnTo>
                <a:cubicBezTo>
                  <a:pt x="4549148" y="4606552"/>
                  <a:pt x="4549023" y="4604763"/>
                  <a:pt x="4549023" y="4604763"/>
                </a:cubicBezTo>
                <a:cubicBezTo>
                  <a:pt x="4544572" y="4608622"/>
                  <a:pt x="4546749" y="4608628"/>
                  <a:pt x="4549292" y="4608638"/>
                </a:cubicBezTo>
                <a:lnTo>
                  <a:pt x="4553135" y="4616230"/>
                </a:lnTo>
                <a:lnTo>
                  <a:pt x="4535881" y="4599314"/>
                </a:lnTo>
                <a:lnTo>
                  <a:pt x="4531345" y="4593342"/>
                </a:lnTo>
                <a:cubicBezTo>
                  <a:pt x="4529978" y="4591354"/>
                  <a:pt x="4529323" y="4590082"/>
                  <a:pt x="4529869" y="4590087"/>
                </a:cubicBezTo>
                <a:lnTo>
                  <a:pt x="4528446" y="4592027"/>
                </a:lnTo>
                <a:lnTo>
                  <a:pt x="4505363" y="4569394"/>
                </a:lnTo>
                <a:lnTo>
                  <a:pt x="4500634" y="4561065"/>
                </a:lnTo>
                <a:cubicBezTo>
                  <a:pt x="4497720" y="4555726"/>
                  <a:pt x="4494506" y="4549565"/>
                  <a:pt x="4490603" y="4541651"/>
                </a:cubicBezTo>
                <a:cubicBezTo>
                  <a:pt x="4488178" y="4538065"/>
                  <a:pt x="4472446" y="4504616"/>
                  <a:pt x="4475651" y="4519534"/>
                </a:cubicBezTo>
                <a:cubicBezTo>
                  <a:pt x="4478590" y="4530577"/>
                  <a:pt x="4493563" y="4552990"/>
                  <a:pt x="4496233" y="4560156"/>
                </a:cubicBezTo>
                <a:lnTo>
                  <a:pt x="4496418" y="4560625"/>
                </a:lnTo>
                <a:lnTo>
                  <a:pt x="4490125" y="4554454"/>
                </a:lnTo>
                <a:cubicBezTo>
                  <a:pt x="4451573" y="4519606"/>
                  <a:pt x="4426379" y="4477368"/>
                  <a:pt x="4385398" y="4443062"/>
                </a:cubicBezTo>
                <a:cubicBezTo>
                  <a:pt x="4390653" y="4450449"/>
                  <a:pt x="4399320" y="4459559"/>
                  <a:pt x="4395590" y="4458700"/>
                </a:cubicBezTo>
                <a:lnTo>
                  <a:pt x="4387994" y="4454548"/>
                </a:lnTo>
                <a:lnTo>
                  <a:pt x="4377558" y="4436549"/>
                </a:lnTo>
                <a:lnTo>
                  <a:pt x="4374920" y="4436760"/>
                </a:lnTo>
                <a:lnTo>
                  <a:pt x="4379159" y="4446026"/>
                </a:lnTo>
                <a:lnTo>
                  <a:pt x="4377554" y="4444405"/>
                </a:lnTo>
                <a:lnTo>
                  <a:pt x="4370487" y="4437113"/>
                </a:lnTo>
                <a:lnTo>
                  <a:pt x="4362779" y="4437730"/>
                </a:lnTo>
                <a:lnTo>
                  <a:pt x="4360063" y="4438012"/>
                </a:lnTo>
                <a:lnTo>
                  <a:pt x="4361390" y="4439896"/>
                </a:lnTo>
                <a:cubicBezTo>
                  <a:pt x="4368636" y="4448542"/>
                  <a:pt x="4376013" y="4456561"/>
                  <a:pt x="4384840" y="4468213"/>
                </a:cubicBezTo>
                <a:cubicBezTo>
                  <a:pt x="4410717" y="4498890"/>
                  <a:pt x="4387398" y="4474637"/>
                  <a:pt x="4373915" y="4468438"/>
                </a:cubicBezTo>
                <a:cubicBezTo>
                  <a:pt x="4363667" y="4463727"/>
                  <a:pt x="4385778" y="4477207"/>
                  <a:pt x="4377281" y="4476890"/>
                </a:cubicBezTo>
                <a:cubicBezTo>
                  <a:pt x="4368783" y="4476573"/>
                  <a:pt x="4358007" y="4456153"/>
                  <a:pt x="4349786" y="4448783"/>
                </a:cubicBezTo>
                <a:lnTo>
                  <a:pt x="4343309" y="4439755"/>
                </a:lnTo>
                <a:lnTo>
                  <a:pt x="4341894" y="4439902"/>
                </a:lnTo>
                <a:lnTo>
                  <a:pt x="4334062" y="4440790"/>
                </a:lnTo>
                <a:lnTo>
                  <a:pt x="4327970" y="4432344"/>
                </a:lnTo>
                <a:lnTo>
                  <a:pt x="4321107" y="4418476"/>
                </a:lnTo>
                <a:lnTo>
                  <a:pt x="4320874" y="4418506"/>
                </a:lnTo>
                <a:cubicBezTo>
                  <a:pt x="4319153" y="4418613"/>
                  <a:pt x="4317028" y="4418532"/>
                  <a:pt x="4315410" y="4417790"/>
                </a:cubicBezTo>
                <a:cubicBezTo>
                  <a:pt x="4313321" y="4415862"/>
                  <a:pt x="4306447" y="4408835"/>
                  <a:pt x="4299472" y="4401555"/>
                </a:cubicBezTo>
                <a:lnTo>
                  <a:pt x="4295277" y="4397054"/>
                </a:lnTo>
                <a:lnTo>
                  <a:pt x="4287417" y="4399036"/>
                </a:lnTo>
                <a:lnTo>
                  <a:pt x="4290994" y="4403431"/>
                </a:lnTo>
                <a:cubicBezTo>
                  <a:pt x="4295505" y="4408880"/>
                  <a:pt x="4299463" y="4413704"/>
                  <a:pt x="4301115" y="4416189"/>
                </a:cubicBezTo>
                <a:cubicBezTo>
                  <a:pt x="4316345" y="4433409"/>
                  <a:pt x="4329419" y="4446325"/>
                  <a:pt x="4332786" y="4454777"/>
                </a:cubicBezTo>
                <a:cubicBezTo>
                  <a:pt x="4352996" y="4484504"/>
                  <a:pt x="4371463" y="4503214"/>
                  <a:pt x="4391269" y="4533033"/>
                </a:cubicBezTo>
                <a:cubicBezTo>
                  <a:pt x="4366332" y="4511350"/>
                  <a:pt x="4351376" y="4487076"/>
                  <a:pt x="4328058" y="4462821"/>
                </a:cubicBezTo>
                <a:cubicBezTo>
                  <a:pt x="4317681" y="4451146"/>
                  <a:pt x="4309463" y="4437148"/>
                  <a:pt x="4295978" y="4430950"/>
                </a:cubicBezTo>
                <a:cubicBezTo>
                  <a:pt x="4290313" y="4430002"/>
                  <a:pt x="4287885" y="4430543"/>
                  <a:pt x="4283438" y="4427118"/>
                </a:cubicBezTo>
                <a:cubicBezTo>
                  <a:pt x="4271978" y="4418259"/>
                  <a:pt x="4268482" y="4402842"/>
                  <a:pt x="4256214" y="4391955"/>
                </a:cubicBezTo>
                <a:cubicBezTo>
                  <a:pt x="4256417" y="4392462"/>
                  <a:pt x="4255843" y="4393165"/>
                  <a:pt x="4254855" y="4393898"/>
                </a:cubicBezTo>
                <a:lnTo>
                  <a:pt x="4251902" y="4395519"/>
                </a:lnTo>
                <a:lnTo>
                  <a:pt x="4256849" y="4403569"/>
                </a:lnTo>
                <a:cubicBezTo>
                  <a:pt x="4260365" y="4410602"/>
                  <a:pt x="4262208" y="4416817"/>
                  <a:pt x="4263174" y="4425337"/>
                </a:cubicBezTo>
                <a:lnTo>
                  <a:pt x="4263245" y="4426854"/>
                </a:lnTo>
                <a:lnTo>
                  <a:pt x="4248301" y="4403230"/>
                </a:lnTo>
                <a:cubicBezTo>
                  <a:pt x="4250489" y="4408689"/>
                  <a:pt x="4253260" y="4414642"/>
                  <a:pt x="4255761" y="4420050"/>
                </a:cubicBezTo>
                <a:lnTo>
                  <a:pt x="4260851" y="4431902"/>
                </a:lnTo>
                <a:lnTo>
                  <a:pt x="4276811" y="4451411"/>
                </a:lnTo>
                <a:cubicBezTo>
                  <a:pt x="4305111" y="4488175"/>
                  <a:pt x="4237451" y="4414537"/>
                  <a:pt x="4235022" y="4415077"/>
                </a:cubicBezTo>
                <a:lnTo>
                  <a:pt x="4242558" y="4440637"/>
                </a:lnTo>
                <a:cubicBezTo>
                  <a:pt x="4241343" y="4440905"/>
                  <a:pt x="4235078" y="4433744"/>
                  <a:pt x="4229113" y="4426514"/>
                </a:cubicBezTo>
                <a:lnTo>
                  <a:pt x="4222157" y="4417894"/>
                </a:lnTo>
                <a:lnTo>
                  <a:pt x="4222915" y="4419402"/>
                </a:lnTo>
                <a:cubicBezTo>
                  <a:pt x="4228018" y="4429651"/>
                  <a:pt x="4233333" y="4440711"/>
                  <a:pt x="4238967" y="4453706"/>
                </a:cubicBezTo>
                <a:cubicBezTo>
                  <a:pt x="4243242" y="4462351"/>
                  <a:pt x="4246482" y="4469050"/>
                  <a:pt x="4248840" y="4474119"/>
                </a:cubicBezTo>
                <a:lnTo>
                  <a:pt x="4251333" y="4479916"/>
                </a:lnTo>
                <a:lnTo>
                  <a:pt x="4256957" y="4490064"/>
                </a:lnTo>
                <a:cubicBezTo>
                  <a:pt x="4257359" y="4491077"/>
                  <a:pt x="4255928" y="4490520"/>
                  <a:pt x="4253582" y="4489072"/>
                </a:cubicBezTo>
                <a:lnTo>
                  <a:pt x="4252068" y="4487986"/>
                </a:lnTo>
                <a:lnTo>
                  <a:pt x="4249309" y="4483256"/>
                </a:lnTo>
                <a:lnTo>
                  <a:pt x="4236781" y="4468067"/>
                </a:lnTo>
                <a:lnTo>
                  <a:pt x="4225544" y="4456564"/>
                </a:lnTo>
                <a:lnTo>
                  <a:pt x="4233873" y="4476072"/>
                </a:lnTo>
                <a:lnTo>
                  <a:pt x="4231599" y="4472666"/>
                </a:lnTo>
                <a:lnTo>
                  <a:pt x="4254440" y="4517505"/>
                </a:lnTo>
                <a:cubicBezTo>
                  <a:pt x="4264813" y="4537666"/>
                  <a:pt x="4274593" y="4557156"/>
                  <a:pt x="4282582" y="4575669"/>
                </a:cubicBezTo>
                <a:cubicBezTo>
                  <a:pt x="4269911" y="4555051"/>
                  <a:pt x="4257378" y="4531156"/>
                  <a:pt x="4246761" y="4508756"/>
                </a:cubicBezTo>
                <a:lnTo>
                  <a:pt x="4233988" y="4486650"/>
                </a:lnTo>
                <a:cubicBezTo>
                  <a:pt x="4232807" y="4486647"/>
                  <a:pt x="4232434" y="4487799"/>
                  <a:pt x="4232574" y="4489591"/>
                </a:cubicBezTo>
                <a:lnTo>
                  <a:pt x="4232826" y="4490609"/>
                </a:lnTo>
                <a:lnTo>
                  <a:pt x="4236585" y="4497693"/>
                </a:lnTo>
                <a:lnTo>
                  <a:pt x="4234293" y="4495108"/>
                </a:lnTo>
                <a:lnTo>
                  <a:pt x="4233801" y="4494538"/>
                </a:lnTo>
                <a:lnTo>
                  <a:pt x="4234248" y="4496342"/>
                </a:lnTo>
                <a:cubicBezTo>
                  <a:pt x="4236003" y="4501415"/>
                  <a:pt x="4238653" y="4506942"/>
                  <a:pt x="4239865" y="4508734"/>
                </a:cubicBezTo>
                <a:cubicBezTo>
                  <a:pt x="4263645" y="4558906"/>
                  <a:pt x="4299046" y="4614485"/>
                  <a:pt x="4315643" y="4660460"/>
                </a:cubicBezTo>
                <a:cubicBezTo>
                  <a:pt x="4288165" y="4619815"/>
                  <a:pt x="4266214" y="4564580"/>
                  <a:pt x="4240769" y="4521856"/>
                </a:cubicBezTo>
                <a:cubicBezTo>
                  <a:pt x="4248549" y="4534703"/>
                  <a:pt x="4235653" y="4510806"/>
                  <a:pt x="4233235" y="4512586"/>
                </a:cubicBezTo>
                <a:cubicBezTo>
                  <a:pt x="4229127" y="4516151"/>
                  <a:pt x="4238590" y="4521849"/>
                  <a:pt x="4238590" y="4521849"/>
                </a:cubicBezTo>
                <a:cubicBezTo>
                  <a:pt x="4251695" y="4548729"/>
                  <a:pt x="4264724" y="4574564"/>
                  <a:pt x="4277175" y="4599914"/>
                </a:cubicBezTo>
                <a:lnTo>
                  <a:pt x="4300789" y="4650437"/>
                </a:lnTo>
                <a:lnTo>
                  <a:pt x="4295490" y="4644310"/>
                </a:lnTo>
                <a:lnTo>
                  <a:pt x="4295230" y="4644062"/>
                </a:lnTo>
                <a:lnTo>
                  <a:pt x="4294043" y="4641900"/>
                </a:lnTo>
                <a:cubicBezTo>
                  <a:pt x="4291473" y="4636225"/>
                  <a:pt x="4278206" y="4606960"/>
                  <a:pt x="4276028" y="4606954"/>
                </a:cubicBezTo>
                <a:cubicBezTo>
                  <a:pt x="4269133" y="4606930"/>
                  <a:pt x="4284578" y="4636203"/>
                  <a:pt x="4284330" y="4632623"/>
                </a:cubicBezTo>
                <a:lnTo>
                  <a:pt x="4285667" y="4635101"/>
                </a:lnTo>
                <a:lnTo>
                  <a:pt x="4281580" y="4634703"/>
                </a:lnTo>
                <a:cubicBezTo>
                  <a:pt x="4281997" y="4636220"/>
                  <a:pt x="4283998" y="4639134"/>
                  <a:pt x="4286752" y="4642662"/>
                </a:cubicBezTo>
                <a:lnTo>
                  <a:pt x="4294099" y="4651482"/>
                </a:lnTo>
                <a:lnTo>
                  <a:pt x="4297370" y="4658609"/>
                </a:lnTo>
                <a:cubicBezTo>
                  <a:pt x="4295562" y="4663969"/>
                  <a:pt x="4282522" y="4637984"/>
                  <a:pt x="4282522" y="4637984"/>
                </a:cubicBezTo>
                <a:cubicBezTo>
                  <a:pt x="4258783" y="4588408"/>
                  <a:pt x="4235516" y="4545691"/>
                  <a:pt x="4214935" y="4505071"/>
                </a:cubicBezTo>
                <a:cubicBezTo>
                  <a:pt x="4214027" y="4503728"/>
                  <a:pt x="4210440" y="4496125"/>
                  <a:pt x="4205956" y="4487241"/>
                </a:cubicBezTo>
                <a:lnTo>
                  <a:pt x="4202332" y="4480232"/>
                </a:lnTo>
                <a:lnTo>
                  <a:pt x="4202218" y="4480811"/>
                </a:lnTo>
                <a:cubicBezTo>
                  <a:pt x="4201820" y="4482785"/>
                  <a:pt x="4201359" y="4484843"/>
                  <a:pt x="4200821" y="4486448"/>
                </a:cubicBezTo>
                <a:lnTo>
                  <a:pt x="4199847" y="4487970"/>
                </a:lnTo>
                <a:lnTo>
                  <a:pt x="4214589" y="4517816"/>
                </a:lnTo>
                <a:cubicBezTo>
                  <a:pt x="4223663" y="4535588"/>
                  <a:pt x="4232764" y="4553136"/>
                  <a:pt x="4242024" y="4571653"/>
                </a:cubicBezTo>
                <a:cubicBezTo>
                  <a:pt x="4242148" y="4573444"/>
                  <a:pt x="4264899" y="4608703"/>
                  <a:pt x="4262987" y="4612573"/>
                </a:cubicBezTo>
                <a:cubicBezTo>
                  <a:pt x="4259663" y="4614351"/>
                  <a:pt x="4255830" y="4608748"/>
                  <a:pt x="4252828" y="4602701"/>
                </a:cubicBezTo>
                <a:lnTo>
                  <a:pt x="4251751" y="4600224"/>
                </a:lnTo>
                <a:lnTo>
                  <a:pt x="4248207" y="4597107"/>
                </a:lnTo>
                <a:cubicBezTo>
                  <a:pt x="4241082" y="4590081"/>
                  <a:pt x="4230577" y="4578290"/>
                  <a:pt x="4228302" y="4576312"/>
                </a:cubicBezTo>
                <a:cubicBezTo>
                  <a:pt x="4220989" y="4568186"/>
                  <a:pt x="4215102" y="4561907"/>
                  <a:pt x="4209856" y="4556495"/>
                </a:cubicBezTo>
                <a:lnTo>
                  <a:pt x="4207067" y="4553704"/>
                </a:lnTo>
                <a:lnTo>
                  <a:pt x="4192896" y="4527739"/>
                </a:lnTo>
                <a:lnTo>
                  <a:pt x="4215097" y="4556434"/>
                </a:lnTo>
                <a:cubicBezTo>
                  <a:pt x="4219342" y="4562111"/>
                  <a:pt x="4234507" y="4575919"/>
                  <a:pt x="4244951" y="4587519"/>
                </a:cubicBezTo>
                <a:lnTo>
                  <a:pt x="4248149" y="4591560"/>
                </a:lnTo>
                <a:lnTo>
                  <a:pt x="4248040" y="4591267"/>
                </a:lnTo>
                <a:cubicBezTo>
                  <a:pt x="4247790" y="4590564"/>
                  <a:pt x="4247654" y="4590158"/>
                  <a:pt x="4247654" y="4590158"/>
                </a:cubicBezTo>
                <a:cubicBezTo>
                  <a:pt x="4228294" y="4554091"/>
                  <a:pt x="4214894" y="4530453"/>
                  <a:pt x="4199484" y="4501358"/>
                </a:cubicBezTo>
                <a:lnTo>
                  <a:pt x="4190398" y="4483833"/>
                </a:lnTo>
                <a:lnTo>
                  <a:pt x="4184490" y="4478469"/>
                </a:lnTo>
                <a:lnTo>
                  <a:pt x="4182589" y="4476605"/>
                </a:lnTo>
                <a:lnTo>
                  <a:pt x="4185203" y="4482165"/>
                </a:lnTo>
                <a:cubicBezTo>
                  <a:pt x="4186551" y="4485164"/>
                  <a:pt x="4187933" y="4488431"/>
                  <a:pt x="4189369" y="4492163"/>
                </a:cubicBezTo>
                <a:lnTo>
                  <a:pt x="4186638" y="4488069"/>
                </a:lnTo>
                <a:lnTo>
                  <a:pt x="4189850" y="4495170"/>
                </a:lnTo>
                <a:lnTo>
                  <a:pt x="4189369" y="4492163"/>
                </a:lnTo>
                <a:cubicBezTo>
                  <a:pt x="4190520" y="4493062"/>
                  <a:pt x="4191702" y="4494409"/>
                  <a:pt x="4192628" y="4496014"/>
                </a:cubicBezTo>
                <a:cubicBezTo>
                  <a:pt x="4193556" y="4497619"/>
                  <a:pt x="4194228" y="4499484"/>
                  <a:pt x="4194361" y="4501423"/>
                </a:cubicBezTo>
                <a:lnTo>
                  <a:pt x="4191693" y="4499246"/>
                </a:lnTo>
                <a:lnTo>
                  <a:pt x="4204456" y="4527674"/>
                </a:lnTo>
                <a:lnTo>
                  <a:pt x="4203003" y="4529425"/>
                </a:lnTo>
                <a:lnTo>
                  <a:pt x="4192019" y="4522848"/>
                </a:lnTo>
                <a:lnTo>
                  <a:pt x="4184489" y="4508076"/>
                </a:lnTo>
                <a:lnTo>
                  <a:pt x="4176506" y="4492280"/>
                </a:lnTo>
                <a:lnTo>
                  <a:pt x="4174894" y="4491461"/>
                </a:lnTo>
                <a:lnTo>
                  <a:pt x="4171388" y="4488399"/>
                </a:lnTo>
                <a:lnTo>
                  <a:pt x="4169191" y="4484383"/>
                </a:lnTo>
                <a:lnTo>
                  <a:pt x="4179001" y="4504949"/>
                </a:lnTo>
                <a:cubicBezTo>
                  <a:pt x="4156395" y="4473117"/>
                  <a:pt x="4145633" y="4444343"/>
                  <a:pt x="4128994" y="4414673"/>
                </a:cubicBezTo>
                <a:lnTo>
                  <a:pt x="4123866" y="4406652"/>
                </a:lnTo>
                <a:lnTo>
                  <a:pt x="4125576" y="4410667"/>
                </a:lnTo>
                <a:cubicBezTo>
                  <a:pt x="4128212" y="4416005"/>
                  <a:pt x="4131412" y="4421606"/>
                  <a:pt x="4131483" y="4422651"/>
                </a:cubicBezTo>
                <a:cubicBezTo>
                  <a:pt x="4143034" y="4442816"/>
                  <a:pt x="4153317" y="4461709"/>
                  <a:pt x="4162983" y="4480190"/>
                </a:cubicBezTo>
                <a:lnTo>
                  <a:pt x="4163767" y="4481744"/>
                </a:lnTo>
                <a:lnTo>
                  <a:pt x="4163673" y="4481662"/>
                </a:lnTo>
                <a:cubicBezTo>
                  <a:pt x="4156649" y="4475222"/>
                  <a:pt x="4152233" y="4471053"/>
                  <a:pt x="4160656" y="4481692"/>
                </a:cubicBezTo>
                <a:lnTo>
                  <a:pt x="4172614" y="4499278"/>
                </a:lnTo>
                <a:lnTo>
                  <a:pt x="4190775" y="4535260"/>
                </a:lnTo>
                <a:lnTo>
                  <a:pt x="4193494" y="4540143"/>
                </a:lnTo>
                <a:lnTo>
                  <a:pt x="4179835" y="4526649"/>
                </a:lnTo>
                <a:lnTo>
                  <a:pt x="4174497" y="4521196"/>
                </a:lnTo>
                <a:lnTo>
                  <a:pt x="4177591" y="4528270"/>
                </a:lnTo>
                <a:cubicBezTo>
                  <a:pt x="4182192" y="4539731"/>
                  <a:pt x="4185336" y="4550810"/>
                  <a:pt x="4174016" y="4532661"/>
                </a:cubicBezTo>
                <a:lnTo>
                  <a:pt x="4153851" y="4499440"/>
                </a:lnTo>
                <a:lnTo>
                  <a:pt x="4146859" y="4491848"/>
                </a:lnTo>
                <a:lnTo>
                  <a:pt x="4137315" y="4482214"/>
                </a:lnTo>
                <a:lnTo>
                  <a:pt x="4149413" y="4504139"/>
                </a:lnTo>
                <a:lnTo>
                  <a:pt x="4152511" y="4509743"/>
                </a:lnTo>
                <a:lnTo>
                  <a:pt x="4156078" y="4513358"/>
                </a:lnTo>
                <a:cubicBezTo>
                  <a:pt x="4164229" y="4521223"/>
                  <a:pt x="4171280" y="4527725"/>
                  <a:pt x="4166422" y="4530463"/>
                </a:cubicBezTo>
                <a:cubicBezTo>
                  <a:pt x="4167029" y="4530329"/>
                  <a:pt x="4165825" y="4529032"/>
                  <a:pt x="4163557" y="4527088"/>
                </a:cubicBezTo>
                <a:lnTo>
                  <a:pt x="4160980" y="4525064"/>
                </a:lnTo>
                <a:lnTo>
                  <a:pt x="4167330" y="4536552"/>
                </a:lnTo>
                <a:lnTo>
                  <a:pt x="4154461" y="4525261"/>
                </a:lnTo>
                <a:cubicBezTo>
                  <a:pt x="4133563" y="4513717"/>
                  <a:pt x="4152971" y="4534792"/>
                  <a:pt x="4166451" y="4547617"/>
                </a:cubicBezTo>
                <a:lnTo>
                  <a:pt x="4182931" y="4565845"/>
                </a:lnTo>
                <a:lnTo>
                  <a:pt x="4190755" y="4580721"/>
                </a:lnTo>
                <a:lnTo>
                  <a:pt x="4191705" y="4582512"/>
                </a:lnTo>
                <a:lnTo>
                  <a:pt x="4184692" y="4575577"/>
                </a:lnTo>
                <a:cubicBezTo>
                  <a:pt x="4175205" y="4566280"/>
                  <a:pt x="4165973" y="4556925"/>
                  <a:pt x="4157952" y="4547302"/>
                </a:cubicBezTo>
                <a:cubicBezTo>
                  <a:pt x="4153135" y="4542118"/>
                  <a:pt x="4148333" y="4536493"/>
                  <a:pt x="4143503" y="4530656"/>
                </a:cubicBezTo>
                <a:lnTo>
                  <a:pt x="4133134" y="4517954"/>
                </a:lnTo>
                <a:lnTo>
                  <a:pt x="4132390" y="4518580"/>
                </a:lnTo>
                <a:cubicBezTo>
                  <a:pt x="4130889" y="4519789"/>
                  <a:pt x="4129876" y="4520567"/>
                  <a:pt x="4129876" y="4520567"/>
                </a:cubicBezTo>
                <a:cubicBezTo>
                  <a:pt x="4131493" y="4524623"/>
                  <a:pt x="4148745" y="4541393"/>
                  <a:pt x="4152111" y="4549845"/>
                </a:cubicBezTo>
                <a:cubicBezTo>
                  <a:pt x="4152111" y="4549845"/>
                  <a:pt x="4155926" y="4559422"/>
                  <a:pt x="4147580" y="4551804"/>
                </a:cubicBezTo>
                <a:lnTo>
                  <a:pt x="4145092" y="4549302"/>
                </a:lnTo>
                <a:lnTo>
                  <a:pt x="4145407" y="4550094"/>
                </a:lnTo>
                <a:cubicBezTo>
                  <a:pt x="4150259" y="4555639"/>
                  <a:pt x="4153630" y="4557465"/>
                  <a:pt x="4158080" y="4560892"/>
                </a:cubicBezTo>
                <a:cubicBezTo>
                  <a:pt x="4158887" y="4562920"/>
                  <a:pt x="4158612" y="4569974"/>
                  <a:pt x="4164003" y="4575767"/>
                </a:cubicBezTo>
                <a:cubicBezTo>
                  <a:pt x="4168855" y="4581313"/>
                  <a:pt x="4184763" y="4593597"/>
                  <a:pt x="4192308" y="4605903"/>
                </a:cubicBezTo>
                <a:cubicBezTo>
                  <a:pt x="4205512" y="4625783"/>
                  <a:pt x="4178823" y="4599705"/>
                  <a:pt x="4173838" y="4593821"/>
                </a:cubicBezTo>
                <a:cubicBezTo>
                  <a:pt x="4165210" y="4586542"/>
                  <a:pt x="4158742" y="4576939"/>
                  <a:pt x="4154562" y="4573084"/>
                </a:cubicBezTo>
                <a:cubicBezTo>
                  <a:pt x="4152944" y="4572340"/>
                  <a:pt x="4150820" y="4572261"/>
                  <a:pt x="4148595" y="4571929"/>
                </a:cubicBezTo>
                <a:lnTo>
                  <a:pt x="4145144" y="4570523"/>
                </a:lnTo>
                <a:lnTo>
                  <a:pt x="4148899" y="4576037"/>
                </a:lnTo>
                <a:cubicBezTo>
                  <a:pt x="4150751" y="4579063"/>
                  <a:pt x="4151752" y="4581301"/>
                  <a:pt x="4151279" y="4582051"/>
                </a:cubicBezTo>
                <a:cubicBezTo>
                  <a:pt x="4151078" y="4582373"/>
                  <a:pt x="4150610" y="4582360"/>
                  <a:pt x="4149943" y="4582084"/>
                </a:cubicBezTo>
                <a:lnTo>
                  <a:pt x="4149591" y="4581869"/>
                </a:lnTo>
                <a:lnTo>
                  <a:pt x="4155496" y="4588703"/>
                </a:lnTo>
                <a:cubicBezTo>
                  <a:pt x="4160483" y="4594585"/>
                  <a:pt x="4163849" y="4603038"/>
                  <a:pt x="4170451" y="4612978"/>
                </a:cubicBezTo>
                <a:cubicBezTo>
                  <a:pt x="4180290" y="4624406"/>
                  <a:pt x="4187167" y="4627291"/>
                  <a:pt x="4188106" y="4636283"/>
                </a:cubicBezTo>
                <a:cubicBezTo>
                  <a:pt x="4187831" y="4643338"/>
                  <a:pt x="4180546" y="4644961"/>
                  <a:pt x="4182162" y="4649016"/>
                </a:cubicBezTo>
                <a:cubicBezTo>
                  <a:pt x="4186337" y="4659497"/>
                  <a:pt x="4215453" y="4685037"/>
                  <a:pt x="4225698" y="4696373"/>
                </a:cubicBezTo>
                <a:lnTo>
                  <a:pt x="4242404" y="4714630"/>
                </a:lnTo>
                <a:lnTo>
                  <a:pt x="4243000" y="4717458"/>
                </a:lnTo>
                <a:lnTo>
                  <a:pt x="4245455" y="4725460"/>
                </a:lnTo>
                <a:lnTo>
                  <a:pt x="4239911" y="4719755"/>
                </a:lnTo>
                <a:cubicBezTo>
                  <a:pt x="4213594" y="4692258"/>
                  <a:pt x="4186603" y="4664039"/>
                  <a:pt x="4156815" y="4634049"/>
                </a:cubicBezTo>
                <a:cubicBezTo>
                  <a:pt x="4151961" y="4628504"/>
                  <a:pt x="4138888" y="4615589"/>
                  <a:pt x="4124466" y="4600397"/>
                </a:cubicBezTo>
                <a:cubicBezTo>
                  <a:pt x="4119479" y="4594514"/>
                  <a:pt x="4080123" y="4551013"/>
                  <a:pt x="4098586" y="4576346"/>
                </a:cubicBezTo>
                <a:cubicBezTo>
                  <a:pt x="4115969" y="4600081"/>
                  <a:pt x="4085915" y="4565551"/>
                  <a:pt x="4081868" y="4562034"/>
                </a:cubicBezTo>
                <a:cubicBezTo>
                  <a:pt x="4081027" y="4561577"/>
                  <a:pt x="4079610" y="4560995"/>
                  <a:pt x="4077935" y="4560419"/>
                </a:cubicBezTo>
                <a:lnTo>
                  <a:pt x="4076154" y="4559908"/>
                </a:lnTo>
                <a:lnTo>
                  <a:pt x="4084261" y="4576675"/>
                </a:lnTo>
                <a:lnTo>
                  <a:pt x="4087398" y="4585093"/>
                </a:lnTo>
                <a:lnTo>
                  <a:pt x="4087434" y="4585133"/>
                </a:lnTo>
                <a:cubicBezTo>
                  <a:pt x="4099041" y="4597961"/>
                  <a:pt x="4111173" y="4611270"/>
                  <a:pt x="4113666" y="4614213"/>
                </a:cubicBezTo>
                <a:cubicBezTo>
                  <a:pt x="4125120" y="4629695"/>
                  <a:pt x="4136305" y="4643401"/>
                  <a:pt x="4143716" y="4655369"/>
                </a:cubicBezTo>
                <a:cubicBezTo>
                  <a:pt x="4144524" y="4657397"/>
                  <a:pt x="4144654" y="4664362"/>
                  <a:pt x="4145460" y="4666391"/>
                </a:cubicBezTo>
                <a:cubicBezTo>
                  <a:pt x="4155430" y="4684781"/>
                  <a:pt x="4190487" y="4704212"/>
                  <a:pt x="4183605" y="4707954"/>
                </a:cubicBezTo>
                <a:cubicBezTo>
                  <a:pt x="4183605" y="4707954"/>
                  <a:pt x="4176325" y="4702951"/>
                  <a:pt x="4169852" y="4699973"/>
                </a:cubicBezTo>
                <a:lnTo>
                  <a:pt x="4171208" y="4699840"/>
                </a:lnTo>
                <a:lnTo>
                  <a:pt x="4173088" y="4701461"/>
                </a:lnTo>
                <a:cubicBezTo>
                  <a:pt x="4172685" y="4700447"/>
                  <a:pt x="4172482" y="4699940"/>
                  <a:pt x="4172078" y="4699755"/>
                </a:cubicBezTo>
                <a:lnTo>
                  <a:pt x="4171208" y="4699840"/>
                </a:lnTo>
                <a:lnTo>
                  <a:pt x="4167748" y="4696860"/>
                </a:lnTo>
                <a:lnTo>
                  <a:pt x="4166097" y="4694416"/>
                </a:lnTo>
                <a:cubicBezTo>
                  <a:pt x="4164766" y="4693010"/>
                  <a:pt x="4163653" y="4692153"/>
                  <a:pt x="4163653" y="4692153"/>
                </a:cubicBezTo>
                <a:cubicBezTo>
                  <a:pt x="4163653" y="4692153"/>
                  <a:pt x="4156369" y="4693774"/>
                  <a:pt x="4151785" y="4690010"/>
                </a:cubicBezTo>
                <a:cubicBezTo>
                  <a:pt x="4141134" y="4683181"/>
                  <a:pt x="4122672" y="4657846"/>
                  <a:pt x="4114450" y="4650476"/>
                </a:cubicBezTo>
                <a:cubicBezTo>
                  <a:pt x="4113642" y="4648447"/>
                  <a:pt x="4108381" y="4649619"/>
                  <a:pt x="4105143" y="4648129"/>
                </a:cubicBezTo>
                <a:cubicBezTo>
                  <a:pt x="4094730" y="4641891"/>
                  <a:pt x="4083031" y="4625589"/>
                  <a:pt x="4072144" y="4612414"/>
                </a:cubicBezTo>
                <a:lnTo>
                  <a:pt x="4065356" y="4604915"/>
                </a:lnTo>
                <a:lnTo>
                  <a:pt x="4065765" y="4607732"/>
                </a:lnTo>
                <a:cubicBezTo>
                  <a:pt x="4066195" y="4610046"/>
                  <a:pt x="4066896" y="4612358"/>
                  <a:pt x="4067986" y="4612362"/>
                </a:cubicBezTo>
                <a:cubicBezTo>
                  <a:pt x="4065809" y="4612354"/>
                  <a:pt x="4053283" y="4593826"/>
                  <a:pt x="4043057" y="4577094"/>
                </a:cubicBezTo>
                <a:lnTo>
                  <a:pt x="4043091" y="4576765"/>
                </a:lnTo>
                <a:lnTo>
                  <a:pt x="4042302" y="4575815"/>
                </a:lnTo>
                <a:lnTo>
                  <a:pt x="4043057" y="4577094"/>
                </a:lnTo>
                <a:lnTo>
                  <a:pt x="4041906" y="4579155"/>
                </a:lnTo>
                <a:lnTo>
                  <a:pt x="4033851" y="4568835"/>
                </a:lnTo>
                <a:lnTo>
                  <a:pt x="4029920" y="4561290"/>
                </a:lnTo>
                <a:lnTo>
                  <a:pt x="4021612" y="4552380"/>
                </a:lnTo>
                <a:lnTo>
                  <a:pt x="4028277" y="4570261"/>
                </a:lnTo>
                <a:lnTo>
                  <a:pt x="4029393" y="4571601"/>
                </a:lnTo>
                <a:cubicBezTo>
                  <a:pt x="4038625" y="4581785"/>
                  <a:pt x="4048869" y="4592016"/>
                  <a:pt x="4051766" y="4595972"/>
                </a:cubicBezTo>
                <a:cubicBezTo>
                  <a:pt x="4084716" y="4637772"/>
                  <a:pt x="4119657" y="4677379"/>
                  <a:pt x="4155729" y="4716369"/>
                </a:cubicBezTo>
                <a:lnTo>
                  <a:pt x="4211738" y="4775379"/>
                </a:lnTo>
                <a:lnTo>
                  <a:pt x="4213609" y="4780680"/>
                </a:lnTo>
                <a:lnTo>
                  <a:pt x="4218722" y="4792875"/>
                </a:lnTo>
                <a:lnTo>
                  <a:pt x="4199879" y="4775366"/>
                </a:lnTo>
                <a:lnTo>
                  <a:pt x="4215519" y="4794561"/>
                </a:lnTo>
                <a:lnTo>
                  <a:pt x="4210375" y="4796956"/>
                </a:lnTo>
                <a:cubicBezTo>
                  <a:pt x="4210231" y="4794868"/>
                  <a:pt x="4210109" y="4793080"/>
                  <a:pt x="4210109" y="4793080"/>
                </a:cubicBezTo>
                <a:cubicBezTo>
                  <a:pt x="4205657" y="4796939"/>
                  <a:pt x="4207835" y="4796947"/>
                  <a:pt x="4210375" y="4796956"/>
                </a:cubicBezTo>
                <a:lnTo>
                  <a:pt x="4214220" y="4804546"/>
                </a:lnTo>
                <a:lnTo>
                  <a:pt x="4196968" y="4787632"/>
                </a:lnTo>
                <a:lnTo>
                  <a:pt x="4192430" y="4781659"/>
                </a:lnTo>
                <a:cubicBezTo>
                  <a:pt x="4191063" y="4779671"/>
                  <a:pt x="4190409" y="4778401"/>
                  <a:pt x="4190952" y="4778402"/>
                </a:cubicBezTo>
                <a:lnTo>
                  <a:pt x="4189532" y="4780342"/>
                </a:lnTo>
                <a:lnTo>
                  <a:pt x="4166449" y="4757712"/>
                </a:lnTo>
                <a:lnTo>
                  <a:pt x="4161717" y="4749382"/>
                </a:lnTo>
                <a:cubicBezTo>
                  <a:pt x="4158805" y="4744043"/>
                  <a:pt x="4155590" y="4737883"/>
                  <a:pt x="4151687" y="4729967"/>
                </a:cubicBezTo>
                <a:cubicBezTo>
                  <a:pt x="4149263" y="4726381"/>
                  <a:pt x="4133529" y="4692932"/>
                  <a:pt x="4136737" y="4707851"/>
                </a:cubicBezTo>
                <a:cubicBezTo>
                  <a:pt x="4139675" y="4718896"/>
                  <a:pt x="4154647" y="4741307"/>
                  <a:pt x="4157318" y="4748473"/>
                </a:cubicBezTo>
                <a:lnTo>
                  <a:pt x="4157501" y="4748942"/>
                </a:lnTo>
                <a:lnTo>
                  <a:pt x="4151210" y="4742773"/>
                </a:lnTo>
                <a:cubicBezTo>
                  <a:pt x="4112657" y="4707924"/>
                  <a:pt x="4087463" y="4665686"/>
                  <a:pt x="4046483" y="4631380"/>
                </a:cubicBezTo>
                <a:cubicBezTo>
                  <a:pt x="4051736" y="4638767"/>
                  <a:pt x="4060406" y="4647878"/>
                  <a:pt x="4056675" y="4647018"/>
                </a:cubicBezTo>
                <a:lnTo>
                  <a:pt x="4049077" y="4642866"/>
                </a:lnTo>
                <a:lnTo>
                  <a:pt x="4025690" y="4602520"/>
                </a:lnTo>
                <a:lnTo>
                  <a:pt x="4040245" y="4634343"/>
                </a:lnTo>
                <a:lnTo>
                  <a:pt x="4038640" y="4632724"/>
                </a:lnTo>
                <a:cubicBezTo>
                  <a:pt x="4026275" y="4619775"/>
                  <a:pt x="4007522" y="4599659"/>
                  <a:pt x="3999837" y="4596126"/>
                </a:cubicBezTo>
                <a:cubicBezTo>
                  <a:pt x="4016408" y="4624456"/>
                  <a:pt x="4028272" y="4633225"/>
                  <a:pt x="4045925" y="4656532"/>
                </a:cubicBezTo>
                <a:cubicBezTo>
                  <a:pt x="4071801" y="4687207"/>
                  <a:pt x="4048483" y="4662955"/>
                  <a:pt x="4034999" y="4656756"/>
                </a:cubicBezTo>
                <a:cubicBezTo>
                  <a:pt x="4024752" y="4652043"/>
                  <a:pt x="4046863" y="4665523"/>
                  <a:pt x="4038365" y="4665207"/>
                </a:cubicBezTo>
                <a:cubicBezTo>
                  <a:pt x="4029868" y="4664891"/>
                  <a:pt x="4019092" y="4644472"/>
                  <a:pt x="4010870" y="4637101"/>
                </a:cubicBezTo>
                <a:cubicBezTo>
                  <a:pt x="4003862" y="4627251"/>
                  <a:pt x="3996452" y="4615282"/>
                  <a:pt x="3984994" y="4606424"/>
                </a:cubicBezTo>
                <a:cubicBezTo>
                  <a:pt x="3984994" y="4606424"/>
                  <a:pt x="3979731" y="4607594"/>
                  <a:pt x="3976495" y="4606107"/>
                </a:cubicBezTo>
                <a:cubicBezTo>
                  <a:pt x="3972317" y="4602253"/>
                  <a:pt x="3948998" y="4578000"/>
                  <a:pt x="3944011" y="4572117"/>
                </a:cubicBezTo>
                <a:cubicBezTo>
                  <a:pt x="3912063" y="4547211"/>
                  <a:pt x="3955597" y="4594565"/>
                  <a:pt x="3962199" y="4604504"/>
                </a:cubicBezTo>
                <a:cubicBezTo>
                  <a:pt x="3977428" y="4621725"/>
                  <a:pt x="3990504" y="4634642"/>
                  <a:pt x="3993871" y="4643093"/>
                </a:cubicBezTo>
                <a:cubicBezTo>
                  <a:pt x="4014082" y="4672823"/>
                  <a:pt x="4032548" y="4691531"/>
                  <a:pt x="4052355" y="4721351"/>
                </a:cubicBezTo>
                <a:cubicBezTo>
                  <a:pt x="4027416" y="4699666"/>
                  <a:pt x="4012462" y="4675391"/>
                  <a:pt x="3989145" y="4651139"/>
                </a:cubicBezTo>
                <a:cubicBezTo>
                  <a:pt x="3978765" y="4639463"/>
                  <a:pt x="3970548" y="4625465"/>
                  <a:pt x="3957065" y="4619266"/>
                </a:cubicBezTo>
                <a:cubicBezTo>
                  <a:pt x="3951398" y="4618321"/>
                  <a:pt x="3948970" y="4618861"/>
                  <a:pt x="3944522" y="4615434"/>
                </a:cubicBezTo>
                <a:cubicBezTo>
                  <a:pt x="3933062" y="4606575"/>
                  <a:pt x="3929567" y="4591161"/>
                  <a:pt x="3917300" y="4580274"/>
                </a:cubicBezTo>
                <a:lnTo>
                  <a:pt x="3917204" y="4580409"/>
                </a:lnTo>
                <a:lnTo>
                  <a:pt x="3918213" y="4582680"/>
                </a:lnTo>
                <a:lnTo>
                  <a:pt x="3919199" y="4584497"/>
                </a:lnTo>
                <a:lnTo>
                  <a:pt x="3934602" y="4617900"/>
                </a:lnTo>
                <a:lnTo>
                  <a:pt x="3933095" y="4624389"/>
                </a:lnTo>
                <a:lnTo>
                  <a:pt x="3911053" y="4584650"/>
                </a:lnTo>
                <a:lnTo>
                  <a:pt x="3907906" y="4585625"/>
                </a:lnTo>
                <a:cubicBezTo>
                  <a:pt x="3906699" y="4585808"/>
                  <a:pt x="3905798" y="4585685"/>
                  <a:pt x="3905562" y="4585094"/>
                </a:cubicBezTo>
                <a:cubicBezTo>
                  <a:pt x="3896256" y="4582750"/>
                  <a:pt x="3880368" y="4542857"/>
                  <a:pt x="3867013" y="4543621"/>
                </a:cubicBezTo>
                <a:cubicBezTo>
                  <a:pt x="3867013" y="4543621"/>
                  <a:pt x="3866684" y="4543696"/>
                  <a:pt x="3866273" y="4543785"/>
                </a:cubicBezTo>
                <a:lnTo>
                  <a:pt x="3865349" y="4543992"/>
                </a:lnTo>
                <a:lnTo>
                  <a:pt x="3864794" y="4544115"/>
                </a:lnTo>
                <a:cubicBezTo>
                  <a:pt x="3864548" y="4544170"/>
                  <a:pt x="3864712" y="4544134"/>
                  <a:pt x="3865042" y="4544060"/>
                </a:cubicBezTo>
                <a:lnTo>
                  <a:pt x="3865349" y="4543992"/>
                </a:lnTo>
                <a:lnTo>
                  <a:pt x="3867013" y="4543621"/>
                </a:lnTo>
                <a:cubicBezTo>
                  <a:pt x="3873611" y="4560187"/>
                  <a:pt x="3887095" y="4566387"/>
                  <a:pt x="3895448" y="4580721"/>
                </a:cubicBezTo>
                <a:cubicBezTo>
                  <a:pt x="3906225" y="4601141"/>
                  <a:pt x="3919028" y="4618904"/>
                  <a:pt x="3937896" y="4639730"/>
                </a:cubicBezTo>
                <a:cubicBezTo>
                  <a:pt x="3966195" y="4676492"/>
                  <a:pt x="3898536" y="4602854"/>
                  <a:pt x="3896108" y="4603396"/>
                </a:cubicBezTo>
                <a:lnTo>
                  <a:pt x="3903644" y="4628953"/>
                </a:lnTo>
                <a:cubicBezTo>
                  <a:pt x="3901215" y="4629494"/>
                  <a:pt x="3878575" y="4600306"/>
                  <a:pt x="3878575" y="4600306"/>
                </a:cubicBezTo>
                <a:cubicBezTo>
                  <a:pt x="3865501" y="4587389"/>
                  <a:pt x="3865369" y="4580424"/>
                  <a:pt x="3853507" y="4571659"/>
                </a:cubicBezTo>
                <a:cubicBezTo>
                  <a:pt x="3856872" y="4580108"/>
                  <a:pt x="3882748" y="4610786"/>
                  <a:pt x="3880320" y="4611326"/>
                </a:cubicBezTo>
                <a:cubicBezTo>
                  <a:pt x="3879714" y="4611461"/>
                  <a:pt x="3877313" y="4609717"/>
                  <a:pt x="3874419" y="4607516"/>
                </a:cubicBezTo>
                <a:lnTo>
                  <a:pt x="3872008" y="4605729"/>
                </a:lnTo>
                <a:lnTo>
                  <a:pt x="3852298" y="4571926"/>
                </a:lnTo>
                <a:lnTo>
                  <a:pt x="3842827" y="4555681"/>
                </a:lnTo>
                <a:cubicBezTo>
                  <a:pt x="3846309" y="4565384"/>
                  <a:pt x="3850459" y="4574602"/>
                  <a:pt x="3854940" y="4583582"/>
                </a:cubicBezTo>
                <a:lnTo>
                  <a:pt x="3864023" y="4600637"/>
                </a:lnTo>
                <a:lnTo>
                  <a:pt x="3861551" y="4600133"/>
                </a:lnTo>
                <a:cubicBezTo>
                  <a:pt x="3861890" y="4601766"/>
                  <a:pt x="3864340" y="4605774"/>
                  <a:pt x="3870203" y="4613579"/>
                </a:cubicBezTo>
                <a:lnTo>
                  <a:pt x="3872504" y="4616592"/>
                </a:lnTo>
                <a:lnTo>
                  <a:pt x="3883048" y="4636490"/>
                </a:lnTo>
                <a:cubicBezTo>
                  <a:pt x="3887485" y="4645468"/>
                  <a:pt x="3891567" y="4654689"/>
                  <a:pt x="3894957" y="4664390"/>
                </a:cubicBezTo>
                <a:cubicBezTo>
                  <a:pt x="3880128" y="4644065"/>
                  <a:pt x="3869897" y="4621964"/>
                  <a:pt x="3857142" y="4600156"/>
                </a:cubicBezTo>
                <a:cubicBezTo>
                  <a:pt x="3846919" y="4583423"/>
                  <a:pt x="3852280" y="4598052"/>
                  <a:pt x="3854972" y="4605515"/>
                </a:cubicBezTo>
                <a:lnTo>
                  <a:pt x="3897669" y="4686010"/>
                </a:lnTo>
                <a:lnTo>
                  <a:pt x="3895378" y="4683425"/>
                </a:lnTo>
                <a:cubicBezTo>
                  <a:pt x="3885540" y="4671998"/>
                  <a:pt x="3859124" y="4641074"/>
                  <a:pt x="3876911" y="4664718"/>
                </a:cubicBezTo>
                <a:cubicBezTo>
                  <a:pt x="3891331" y="4686537"/>
                  <a:pt x="3870304" y="4661404"/>
                  <a:pt x="3862620" y="4656489"/>
                </a:cubicBezTo>
                <a:cubicBezTo>
                  <a:pt x="3863427" y="4658518"/>
                  <a:pt x="3864237" y="4660546"/>
                  <a:pt x="3865044" y="4662576"/>
                </a:cubicBezTo>
                <a:cubicBezTo>
                  <a:pt x="3864237" y="4660546"/>
                  <a:pt x="3862876" y="4677045"/>
                  <a:pt x="3860043" y="4677676"/>
                </a:cubicBezTo>
                <a:cubicBezTo>
                  <a:pt x="3855186" y="4678756"/>
                  <a:pt x="3821894" y="4642737"/>
                  <a:pt x="3816908" y="4636854"/>
                </a:cubicBezTo>
                <a:cubicBezTo>
                  <a:pt x="3793181" y="4619318"/>
                  <a:pt x="3848709" y="4682407"/>
                  <a:pt x="3843449" y="4683579"/>
                </a:cubicBezTo>
                <a:lnTo>
                  <a:pt x="3842780" y="4683238"/>
                </a:lnTo>
                <a:lnTo>
                  <a:pt x="3829892" y="4672000"/>
                </a:lnTo>
                <a:lnTo>
                  <a:pt x="3802382" y="4621735"/>
                </a:lnTo>
                <a:cubicBezTo>
                  <a:pt x="3799470" y="4616357"/>
                  <a:pt x="3788848" y="4588591"/>
                  <a:pt x="3784130" y="4588575"/>
                </a:cubicBezTo>
                <a:cubicBezTo>
                  <a:pt x="3779772" y="4588560"/>
                  <a:pt x="3792422" y="4608879"/>
                  <a:pt x="3792566" y="4610966"/>
                </a:cubicBezTo>
                <a:lnTo>
                  <a:pt x="3822407" y="4665473"/>
                </a:lnTo>
                <a:lnTo>
                  <a:pt x="3339826" y="4244676"/>
                </a:lnTo>
                <a:lnTo>
                  <a:pt x="3301789" y="4457054"/>
                </a:lnTo>
                <a:cubicBezTo>
                  <a:pt x="3281252" y="4558804"/>
                  <a:pt x="3258172" y="4659283"/>
                  <a:pt x="3232210" y="4757720"/>
                </a:cubicBezTo>
                <a:cubicBezTo>
                  <a:pt x="3201313" y="4876597"/>
                  <a:pt x="3181248" y="4996799"/>
                  <a:pt x="3131743" y="5094356"/>
                </a:cubicBezTo>
                <a:cubicBezTo>
                  <a:pt x="3121422" y="5116712"/>
                  <a:pt x="3101267" y="5128720"/>
                  <a:pt x="3097310" y="5147284"/>
                </a:cubicBezTo>
                <a:cubicBezTo>
                  <a:pt x="3070302" y="5195784"/>
                  <a:pt x="3053220" y="5245500"/>
                  <a:pt x="3025104" y="5299201"/>
                </a:cubicBezTo>
                <a:cubicBezTo>
                  <a:pt x="3025104" y="5299201"/>
                  <a:pt x="3023206" y="5308112"/>
                  <a:pt x="3016841" y="5311903"/>
                </a:cubicBezTo>
                <a:cubicBezTo>
                  <a:pt x="3001151" y="5329031"/>
                  <a:pt x="3027162" y="5289549"/>
                  <a:pt x="3007007" y="5301559"/>
                </a:cubicBezTo>
                <a:cubicBezTo>
                  <a:pt x="3000641" y="5305351"/>
                  <a:pt x="2977637" y="5330725"/>
                  <a:pt x="2975072" y="5316697"/>
                </a:cubicBezTo>
                <a:cubicBezTo>
                  <a:pt x="2976178" y="5311500"/>
                  <a:pt x="2996616" y="5272100"/>
                  <a:pt x="3005988" y="5254199"/>
                </a:cubicBezTo>
                <a:cubicBezTo>
                  <a:pt x="3016310" y="5231846"/>
                  <a:pt x="3025682" y="5213944"/>
                  <a:pt x="3030590" y="5190927"/>
                </a:cubicBezTo>
                <a:cubicBezTo>
                  <a:pt x="3014412" y="5240753"/>
                  <a:pt x="2948639" y="5279945"/>
                  <a:pt x="2952528" y="5209567"/>
                </a:cubicBezTo>
                <a:cubicBezTo>
                  <a:pt x="2949059" y="5195430"/>
                  <a:pt x="2964748" y="5178304"/>
                  <a:pt x="2968705" y="5159740"/>
                </a:cubicBezTo>
                <a:cubicBezTo>
                  <a:pt x="2968198" y="5136061"/>
                  <a:pt x="2957413" y="5130172"/>
                  <a:pt x="2960420" y="5116066"/>
                </a:cubicBezTo>
                <a:cubicBezTo>
                  <a:pt x="2959913" y="5092386"/>
                  <a:pt x="2978497" y="5057327"/>
                  <a:pt x="2992730" y="5020976"/>
                </a:cubicBezTo>
                <a:cubicBezTo>
                  <a:pt x="3009857" y="4966694"/>
                  <a:pt x="3026034" y="4916869"/>
                  <a:pt x="3041422" y="4870754"/>
                </a:cubicBezTo>
                <a:cubicBezTo>
                  <a:pt x="3065354" y="4784545"/>
                  <a:pt x="3076208" y="4681499"/>
                  <a:pt x="3103148" y="4581183"/>
                </a:cubicBezTo>
                <a:cubicBezTo>
                  <a:pt x="3112098" y="4545710"/>
                  <a:pt x="3122369" y="4509206"/>
                  <a:pt x="3133007" y="4471857"/>
                </a:cubicBezTo>
                <a:lnTo>
                  <a:pt x="3145502" y="4427285"/>
                </a:lnTo>
                <a:lnTo>
                  <a:pt x="3141821" y="4426111"/>
                </a:lnTo>
                <a:cubicBezTo>
                  <a:pt x="3141849" y="4424548"/>
                  <a:pt x="3143297" y="4424297"/>
                  <a:pt x="3144766" y="4424804"/>
                </a:cubicBezTo>
                <a:lnTo>
                  <a:pt x="3145871" y="4425967"/>
                </a:lnTo>
                <a:lnTo>
                  <a:pt x="3165080" y="4357441"/>
                </a:lnTo>
                <a:cubicBezTo>
                  <a:pt x="3175506" y="4318577"/>
                  <a:pt x="3185350" y="4279046"/>
                  <a:pt x="3193663" y="4239031"/>
                </a:cubicBezTo>
                <a:lnTo>
                  <a:pt x="3210751" y="4132125"/>
                </a:lnTo>
                <a:lnTo>
                  <a:pt x="3173127" y="4099318"/>
                </a:lnTo>
                <a:lnTo>
                  <a:pt x="3151374" y="4229813"/>
                </a:lnTo>
                <a:cubicBezTo>
                  <a:pt x="3128794" y="4360555"/>
                  <a:pt x="3103631" y="4494636"/>
                  <a:pt x="3073213" y="4631530"/>
                </a:cubicBezTo>
                <a:cubicBezTo>
                  <a:pt x="3052936" y="4722791"/>
                  <a:pt x="3030320" y="4815305"/>
                  <a:pt x="3004578" y="4908911"/>
                </a:cubicBezTo>
                <a:cubicBezTo>
                  <a:pt x="2989350" y="4954284"/>
                  <a:pt x="2967598" y="5004189"/>
                  <a:pt x="2957944" y="5049481"/>
                </a:cubicBezTo>
                <a:cubicBezTo>
                  <a:pt x="2934850" y="5127413"/>
                  <a:pt x="2919180" y="5200919"/>
                  <a:pt x="2887707" y="5244303"/>
                </a:cubicBezTo>
                <a:cubicBezTo>
                  <a:pt x="2885648" y="5253956"/>
                  <a:pt x="2866602" y="5260767"/>
                  <a:pt x="2852021" y="5272698"/>
                </a:cubicBezTo>
                <a:cubicBezTo>
                  <a:pt x="2844547" y="5281687"/>
                  <a:pt x="2846005" y="5300913"/>
                  <a:pt x="2832767" y="5284817"/>
                </a:cubicBezTo>
                <a:cubicBezTo>
                  <a:pt x="2824944" y="5269386"/>
                  <a:pt x="2887177" y="5164244"/>
                  <a:pt x="2893191" y="5136029"/>
                </a:cubicBezTo>
                <a:cubicBezTo>
                  <a:pt x="2903954" y="5085542"/>
                  <a:pt x="2925547" y="5036377"/>
                  <a:pt x="2947536" y="4963644"/>
                </a:cubicBezTo>
                <a:cubicBezTo>
                  <a:pt x="2964979" y="4907876"/>
                  <a:pt x="2980114" y="4851542"/>
                  <a:pt x="2993669" y="4794870"/>
                </a:cubicBezTo>
                <a:lnTo>
                  <a:pt x="3003690" y="4748182"/>
                </a:lnTo>
                <a:lnTo>
                  <a:pt x="2989246" y="4795429"/>
                </a:lnTo>
                <a:cubicBezTo>
                  <a:pt x="2974752" y="4844962"/>
                  <a:pt x="2964869" y="4881587"/>
                  <a:pt x="2946343" y="4928156"/>
                </a:cubicBezTo>
                <a:cubicBezTo>
                  <a:pt x="2938423" y="4948832"/>
                  <a:pt x="2930297" y="4968449"/>
                  <a:pt x="2922001" y="4987490"/>
                </a:cubicBezTo>
                <a:lnTo>
                  <a:pt x="2904748" y="5025472"/>
                </a:lnTo>
                <a:lnTo>
                  <a:pt x="2901810" y="5034236"/>
                </a:lnTo>
                <a:cubicBezTo>
                  <a:pt x="2878621" y="5095776"/>
                  <a:pt x="2852603" y="5150492"/>
                  <a:pt x="2820457" y="5207890"/>
                </a:cubicBezTo>
                <a:cubicBezTo>
                  <a:pt x="2811638" y="5223190"/>
                  <a:pt x="2802544" y="5239791"/>
                  <a:pt x="2793740" y="5251760"/>
                </a:cubicBezTo>
                <a:lnTo>
                  <a:pt x="2789323" y="5256461"/>
                </a:lnTo>
                <a:lnTo>
                  <a:pt x="2765867" y="5301817"/>
                </a:lnTo>
                <a:cubicBezTo>
                  <a:pt x="2754922" y="5323222"/>
                  <a:pt x="2744131" y="5343735"/>
                  <a:pt x="2732751" y="5362272"/>
                </a:cubicBezTo>
                <a:cubicBezTo>
                  <a:pt x="2742155" y="5338877"/>
                  <a:pt x="2754919" y="5313333"/>
                  <a:pt x="2767860" y="5290211"/>
                </a:cubicBezTo>
                <a:lnTo>
                  <a:pt x="2778550" y="5265946"/>
                </a:lnTo>
                <a:lnTo>
                  <a:pt x="2778262" y="5266002"/>
                </a:lnTo>
                <a:lnTo>
                  <a:pt x="2769296" y="5272562"/>
                </a:lnTo>
                <a:cubicBezTo>
                  <a:pt x="2765799" y="5277329"/>
                  <a:pt x="2762632" y="5283052"/>
                  <a:pt x="2761912" y="5285166"/>
                </a:cubicBezTo>
                <a:cubicBezTo>
                  <a:pt x="2732919" y="5336955"/>
                  <a:pt x="2708648" y="5400929"/>
                  <a:pt x="2677579" y="5444596"/>
                </a:cubicBezTo>
                <a:cubicBezTo>
                  <a:pt x="2693954" y="5396654"/>
                  <a:pt x="2729533" y="5342724"/>
                  <a:pt x="2749725" y="5294837"/>
                </a:cubicBezTo>
                <a:cubicBezTo>
                  <a:pt x="2743764" y="5309330"/>
                  <a:pt x="2756213" y="5283519"/>
                  <a:pt x="2752359" y="5282980"/>
                </a:cubicBezTo>
                <a:cubicBezTo>
                  <a:pt x="2745277" y="5282431"/>
                  <a:pt x="2747845" y="5293244"/>
                  <a:pt x="2747845" y="5293244"/>
                </a:cubicBezTo>
                <a:cubicBezTo>
                  <a:pt x="2732625" y="5321255"/>
                  <a:pt x="2718377" y="5348493"/>
                  <a:pt x="2704107" y="5374978"/>
                </a:cubicBezTo>
                <a:lnTo>
                  <a:pt x="2674619" y="5426884"/>
                </a:lnTo>
                <a:lnTo>
                  <a:pt x="2676088" y="5418814"/>
                </a:lnTo>
                <a:lnTo>
                  <a:pt x="2676106" y="5418456"/>
                </a:lnTo>
                <a:lnTo>
                  <a:pt x="2677214" y="5416103"/>
                </a:lnTo>
                <a:cubicBezTo>
                  <a:pt x="2680598" y="5410334"/>
                  <a:pt x="2698033" y="5380568"/>
                  <a:pt x="2696154" y="5378975"/>
                </a:cubicBezTo>
                <a:cubicBezTo>
                  <a:pt x="2690205" y="5373929"/>
                  <a:pt x="2674647" y="5405289"/>
                  <a:pt x="2677970" y="5402652"/>
                </a:cubicBezTo>
                <a:lnTo>
                  <a:pt x="2676684" y="5405329"/>
                </a:lnTo>
                <a:lnTo>
                  <a:pt x="2673534" y="5402075"/>
                </a:lnTo>
                <a:cubicBezTo>
                  <a:pt x="2672397" y="5403422"/>
                  <a:pt x="2671249" y="5406880"/>
                  <a:pt x="2670148" y="5411311"/>
                </a:cubicBezTo>
                <a:lnTo>
                  <a:pt x="2667792" y="5422723"/>
                </a:lnTo>
                <a:lnTo>
                  <a:pt x="2663585" y="5430004"/>
                </a:lnTo>
                <a:cubicBezTo>
                  <a:pt x="2656720" y="5432366"/>
                  <a:pt x="2671106" y="5405015"/>
                  <a:pt x="2671106" y="5405015"/>
                </a:cubicBezTo>
                <a:cubicBezTo>
                  <a:pt x="2699547" y="5353667"/>
                  <a:pt x="2721615" y="5307374"/>
                  <a:pt x="2743937" y="5264476"/>
                </a:cubicBezTo>
                <a:cubicBezTo>
                  <a:pt x="2744660" y="5262361"/>
                  <a:pt x="2752254" y="5249140"/>
                  <a:pt x="2758717" y="5235981"/>
                </a:cubicBezTo>
                <a:lnTo>
                  <a:pt x="2760552" y="5231704"/>
                </a:lnTo>
                <a:lnTo>
                  <a:pt x="2760295" y="5230064"/>
                </a:lnTo>
                <a:lnTo>
                  <a:pt x="2754989" y="5228257"/>
                </a:lnTo>
                <a:lnTo>
                  <a:pt x="2731040" y="5272974"/>
                </a:lnTo>
                <a:cubicBezTo>
                  <a:pt x="2721333" y="5291793"/>
                  <a:pt x="2711873" y="5310476"/>
                  <a:pt x="2701591" y="5329943"/>
                </a:cubicBezTo>
                <a:cubicBezTo>
                  <a:pt x="2699928" y="5331263"/>
                  <a:pt x="2684782" y="5372062"/>
                  <a:pt x="2679305" y="5373327"/>
                </a:cubicBezTo>
                <a:cubicBezTo>
                  <a:pt x="2670029" y="5370918"/>
                  <a:pt x="2688178" y="5346754"/>
                  <a:pt x="2688178" y="5346754"/>
                </a:cubicBezTo>
                <a:lnTo>
                  <a:pt x="2703958" y="5313670"/>
                </a:lnTo>
                <a:lnTo>
                  <a:pt x="2702172" y="5315376"/>
                </a:lnTo>
                <a:cubicBezTo>
                  <a:pt x="2699511" y="5316252"/>
                  <a:pt x="2698274" y="5314316"/>
                  <a:pt x="2697943" y="5310704"/>
                </a:cubicBezTo>
                <a:lnTo>
                  <a:pt x="2699312" y="5301316"/>
                </a:lnTo>
                <a:lnTo>
                  <a:pt x="2728916" y="5235555"/>
                </a:lnTo>
                <a:cubicBezTo>
                  <a:pt x="2738954" y="5205386"/>
                  <a:pt x="2760364" y="5170092"/>
                  <a:pt x="2765559" y="5136537"/>
                </a:cubicBezTo>
                <a:lnTo>
                  <a:pt x="2765330" y="5135435"/>
                </a:lnTo>
                <a:lnTo>
                  <a:pt x="2753052" y="5162028"/>
                </a:lnTo>
                <a:cubicBezTo>
                  <a:pt x="2740458" y="5188339"/>
                  <a:pt x="2727401" y="5213863"/>
                  <a:pt x="2712934" y="5238190"/>
                </a:cubicBezTo>
                <a:cubicBezTo>
                  <a:pt x="2724813" y="5199851"/>
                  <a:pt x="2743933" y="5172251"/>
                  <a:pt x="2758848" y="5139745"/>
                </a:cubicBezTo>
                <a:lnTo>
                  <a:pt x="2763609" y="5127120"/>
                </a:lnTo>
                <a:lnTo>
                  <a:pt x="2762160" y="5120115"/>
                </a:lnTo>
                <a:cubicBezTo>
                  <a:pt x="2755097" y="5118058"/>
                  <a:pt x="2738793" y="5153774"/>
                  <a:pt x="2729046" y="5179377"/>
                </a:cubicBezTo>
                <a:cubicBezTo>
                  <a:pt x="2714550" y="5206934"/>
                  <a:pt x="2701413" y="5235194"/>
                  <a:pt x="2687984" y="5263877"/>
                </a:cubicBezTo>
                <a:lnTo>
                  <a:pt x="2677491" y="5285205"/>
                </a:lnTo>
                <a:lnTo>
                  <a:pt x="2671720" y="5288737"/>
                </a:lnTo>
                <a:cubicBezTo>
                  <a:pt x="2667254" y="5283620"/>
                  <a:pt x="2675349" y="5272800"/>
                  <a:pt x="2683818" y="5260218"/>
                </a:cubicBezTo>
                <a:lnTo>
                  <a:pt x="2686741" y="5255197"/>
                </a:lnTo>
                <a:lnTo>
                  <a:pt x="2681661" y="5262875"/>
                </a:lnTo>
                <a:cubicBezTo>
                  <a:pt x="2677651" y="5267600"/>
                  <a:pt x="2675801" y="5267397"/>
                  <a:pt x="2681225" y="5253584"/>
                </a:cubicBezTo>
                <a:cubicBezTo>
                  <a:pt x="2695179" y="5220412"/>
                  <a:pt x="2708879" y="5183842"/>
                  <a:pt x="2726155" y="5148033"/>
                </a:cubicBezTo>
                <a:cubicBezTo>
                  <a:pt x="2730671" y="5137767"/>
                  <a:pt x="2746346" y="5100145"/>
                  <a:pt x="2730297" y="5128812"/>
                </a:cubicBezTo>
                <a:cubicBezTo>
                  <a:pt x="2715909" y="5156162"/>
                  <a:pt x="2701815" y="5186489"/>
                  <a:pt x="2688107" y="5216063"/>
                </a:cubicBezTo>
                <a:lnTo>
                  <a:pt x="2671588" y="5251381"/>
                </a:lnTo>
                <a:lnTo>
                  <a:pt x="2671603" y="5234245"/>
                </a:lnTo>
                <a:cubicBezTo>
                  <a:pt x="2664909" y="5211083"/>
                  <a:pt x="2660889" y="5239705"/>
                  <a:pt x="2659890" y="5258338"/>
                </a:cubicBezTo>
                <a:lnTo>
                  <a:pt x="2656148" y="5282870"/>
                </a:lnTo>
                <a:lnTo>
                  <a:pt x="2648220" y="5298789"/>
                </a:lnTo>
                <a:lnTo>
                  <a:pt x="2647271" y="5300712"/>
                </a:lnTo>
                <a:lnTo>
                  <a:pt x="2648051" y="5290836"/>
                </a:lnTo>
                <a:cubicBezTo>
                  <a:pt x="2649026" y="5277536"/>
                  <a:pt x="2650275" y="5264380"/>
                  <a:pt x="2652841" y="5251927"/>
                </a:cubicBezTo>
                <a:cubicBezTo>
                  <a:pt x="2654742" y="5237780"/>
                  <a:pt x="2658446" y="5222473"/>
                  <a:pt x="2661819" y="5206993"/>
                </a:cubicBezTo>
                <a:lnTo>
                  <a:pt x="2664548" y="5189073"/>
                </a:lnTo>
                <a:lnTo>
                  <a:pt x="2668822" y="5161010"/>
                </a:lnTo>
                <a:cubicBezTo>
                  <a:pt x="2671506" y="5129006"/>
                  <a:pt x="2662076" y="5171249"/>
                  <a:pt x="2657999" y="5188250"/>
                </a:cubicBezTo>
                <a:cubicBezTo>
                  <a:pt x="2653920" y="5205253"/>
                  <a:pt x="2648757" y="5224800"/>
                  <a:pt x="2648569" y="5230493"/>
                </a:cubicBezTo>
                <a:cubicBezTo>
                  <a:pt x="2645955" y="5234458"/>
                  <a:pt x="2640518" y="5242714"/>
                  <a:pt x="2639214" y="5244697"/>
                </a:cubicBezTo>
                <a:cubicBezTo>
                  <a:pt x="2637934" y="5252041"/>
                  <a:pt x="2639050" y="5255752"/>
                  <a:pt x="2639518" y="5261349"/>
                </a:cubicBezTo>
                <a:cubicBezTo>
                  <a:pt x="2638211" y="5263331"/>
                  <a:pt x="2631001" y="5267974"/>
                  <a:pt x="2629945" y="5275884"/>
                </a:cubicBezTo>
                <a:cubicBezTo>
                  <a:pt x="2628667" y="5283228"/>
                  <a:pt x="2630305" y="5303261"/>
                  <a:pt x="2624675" y="5317212"/>
                </a:cubicBezTo>
                <a:cubicBezTo>
                  <a:pt x="2616463" y="5340490"/>
                  <a:pt x="2619123" y="5303124"/>
                  <a:pt x="2620620" y="5295450"/>
                </a:cubicBezTo>
                <a:cubicBezTo>
                  <a:pt x="2620342" y="5284160"/>
                  <a:pt x="2624231" y="5272850"/>
                  <a:pt x="2624422" y="5267159"/>
                </a:cubicBezTo>
                <a:cubicBezTo>
                  <a:pt x="2623089" y="5263777"/>
                  <a:pt x="2617373" y="5260746"/>
                  <a:pt x="2617346" y="5255382"/>
                </a:cubicBezTo>
                <a:cubicBezTo>
                  <a:pt x="2615332" y="5247183"/>
                  <a:pt x="2618055" y="5233362"/>
                  <a:pt x="2621925" y="5218479"/>
                </a:cubicBezTo>
                <a:lnTo>
                  <a:pt x="2625994" y="5203101"/>
                </a:lnTo>
                <a:lnTo>
                  <a:pt x="2623138" y="5208617"/>
                </a:lnTo>
                <a:lnTo>
                  <a:pt x="2609792" y="5278563"/>
                </a:lnTo>
                <a:cubicBezTo>
                  <a:pt x="2608296" y="5286238"/>
                  <a:pt x="2602858" y="5294495"/>
                  <a:pt x="2598752" y="5306135"/>
                </a:cubicBezTo>
                <a:cubicBezTo>
                  <a:pt x="2595978" y="5321154"/>
                  <a:pt x="2599083" y="5328149"/>
                  <a:pt x="2591007" y="5335008"/>
                </a:cubicBezTo>
                <a:cubicBezTo>
                  <a:pt x="2583796" y="5339652"/>
                  <a:pt x="2575884" y="5335454"/>
                  <a:pt x="2573275" y="5339418"/>
                </a:cubicBezTo>
                <a:cubicBezTo>
                  <a:pt x="2566529" y="5349656"/>
                  <a:pt x="2566508" y="5388422"/>
                  <a:pt x="2564175" y="5403676"/>
                </a:cubicBezTo>
                <a:lnTo>
                  <a:pt x="2560599" y="5428393"/>
                </a:lnTo>
                <a:lnTo>
                  <a:pt x="2558320" y="5430770"/>
                </a:lnTo>
                <a:lnTo>
                  <a:pt x="2552537" y="5438053"/>
                </a:lnTo>
                <a:lnTo>
                  <a:pt x="2553373" y="5430093"/>
                </a:lnTo>
                <a:cubicBezTo>
                  <a:pt x="2557756" y="5392026"/>
                  <a:pt x="2562272" y="5352971"/>
                  <a:pt x="2566113" y="5310659"/>
                </a:cubicBezTo>
                <a:cubicBezTo>
                  <a:pt x="2567390" y="5303315"/>
                  <a:pt x="2568830" y="5284914"/>
                  <a:pt x="2571355" y="5263966"/>
                </a:cubicBezTo>
                <a:lnTo>
                  <a:pt x="2573236" y="5252310"/>
                </a:lnTo>
                <a:lnTo>
                  <a:pt x="2567904" y="5259517"/>
                </a:lnTo>
                <a:cubicBezTo>
                  <a:pt x="2563051" y="5264969"/>
                  <a:pt x="2558746" y="5268061"/>
                  <a:pt x="2556285" y="5265476"/>
                </a:cubicBezTo>
                <a:cubicBezTo>
                  <a:pt x="2551424" y="5262215"/>
                  <a:pt x="2560619" y="5239722"/>
                  <a:pt x="2567530" y="5217616"/>
                </a:cubicBezTo>
                <a:lnTo>
                  <a:pt x="2570623" y="5203390"/>
                </a:lnTo>
                <a:lnTo>
                  <a:pt x="2567372" y="5197507"/>
                </a:lnTo>
                <a:cubicBezTo>
                  <a:pt x="2564970" y="5194171"/>
                  <a:pt x="2562218" y="5191372"/>
                  <a:pt x="2560246" y="5191663"/>
                </a:cubicBezTo>
                <a:cubicBezTo>
                  <a:pt x="2558939" y="5193644"/>
                  <a:pt x="2549842" y="5257904"/>
                  <a:pt x="2548344" y="5265578"/>
                </a:cubicBezTo>
                <a:cubicBezTo>
                  <a:pt x="2542961" y="5284562"/>
                  <a:pt x="2539106" y="5302128"/>
                  <a:pt x="2533695" y="5315748"/>
                </a:cubicBezTo>
                <a:cubicBezTo>
                  <a:pt x="2532388" y="5317730"/>
                  <a:pt x="2525618" y="5322607"/>
                  <a:pt x="2524313" y="5324588"/>
                </a:cubicBezTo>
                <a:cubicBezTo>
                  <a:pt x="2514768" y="5344484"/>
                  <a:pt x="2525929" y="5383386"/>
                  <a:pt x="2516270" y="5380938"/>
                </a:cubicBezTo>
                <a:cubicBezTo>
                  <a:pt x="2516270" y="5380938"/>
                  <a:pt x="2514909" y="5372193"/>
                  <a:pt x="2512245" y="5365431"/>
                </a:cubicBezTo>
                <a:lnTo>
                  <a:pt x="2513551" y="5366327"/>
                </a:lnTo>
                <a:lnTo>
                  <a:pt x="2513576" y="5368811"/>
                </a:lnTo>
                <a:cubicBezTo>
                  <a:pt x="2514230" y="5367821"/>
                  <a:pt x="2514558" y="5367326"/>
                  <a:pt x="2514390" y="5366904"/>
                </a:cubicBezTo>
                <a:lnTo>
                  <a:pt x="2513551" y="5366327"/>
                </a:lnTo>
                <a:lnTo>
                  <a:pt x="2513500" y="5361760"/>
                </a:lnTo>
                <a:lnTo>
                  <a:pt x="2514487" y="5358877"/>
                </a:lnTo>
                <a:cubicBezTo>
                  <a:pt x="2514722" y="5356939"/>
                  <a:pt x="2514605" y="5355542"/>
                  <a:pt x="2514605" y="5355542"/>
                </a:cubicBezTo>
                <a:cubicBezTo>
                  <a:pt x="2514605" y="5355542"/>
                  <a:pt x="2506694" y="5351344"/>
                  <a:pt x="2506444" y="5345417"/>
                </a:cubicBezTo>
                <a:cubicBezTo>
                  <a:pt x="2503969" y="5332962"/>
                  <a:pt x="2513020" y="5302106"/>
                  <a:pt x="2513181" y="5291050"/>
                </a:cubicBezTo>
                <a:cubicBezTo>
                  <a:pt x="2514488" y="5289065"/>
                  <a:pt x="2508772" y="5286035"/>
                  <a:pt x="2507439" y="5282653"/>
                </a:cubicBezTo>
                <a:cubicBezTo>
                  <a:pt x="2503633" y="5266819"/>
                  <a:pt x="2515537" y="5237031"/>
                  <a:pt x="2516539" y="5218398"/>
                </a:cubicBezTo>
                <a:cubicBezTo>
                  <a:pt x="2520834" y="5201065"/>
                  <a:pt x="2527742" y="5179769"/>
                  <a:pt x="2530021" y="5153790"/>
                </a:cubicBezTo>
                <a:lnTo>
                  <a:pt x="2528275" y="5149362"/>
                </a:lnTo>
                <a:lnTo>
                  <a:pt x="2526793" y="5152421"/>
                </a:lnTo>
                <a:lnTo>
                  <a:pt x="2518716" y="5168809"/>
                </a:lnTo>
                <a:lnTo>
                  <a:pt x="2517468" y="5174877"/>
                </a:lnTo>
                <a:cubicBezTo>
                  <a:pt x="2515401" y="5188600"/>
                  <a:pt x="2514161" y="5203096"/>
                  <a:pt x="2512758" y="5207923"/>
                </a:cubicBezTo>
                <a:cubicBezTo>
                  <a:pt x="2499985" y="5260648"/>
                  <a:pt x="2491101" y="5313321"/>
                  <a:pt x="2483807" y="5366392"/>
                </a:cubicBezTo>
                <a:lnTo>
                  <a:pt x="2473993" y="5447745"/>
                </a:lnTo>
                <a:lnTo>
                  <a:pt x="2470373" y="5452748"/>
                </a:lnTo>
                <a:lnTo>
                  <a:pt x="2462750" y="5464851"/>
                </a:lnTo>
                <a:lnTo>
                  <a:pt x="2463734" y="5439091"/>
                </a:lnTo>
                <a:lnTo>
                  <a:pt x="2458307" y="5463675"/>
                </a:lnTo>
                <a:lnTo>
                  <a:pt x="2451488" y="5461568"/>
                </a:lnTo>
                <a:cubicBezTo>
                  <a:pt x="2453425" y="5460030"/>
                  <a:pt x="2455085" y="5458710"/>
                  <a:pt x="2455085" y="5458710"/>
                </a:cubicBezTo>
                <a:cubicBezTo>
                  <a:pt x="2447416" y="5458115"/>
                  <a:pt x="2449295" y="5459707"/>
                  <a:pt x="2451488" y="5461568"/>
                </a:cubicBezTo>
                <a:lnTo>
                  <a:pt x="2447312" y="5469581"/>
                </a:lnTo>
                <a:lnTo>
                  <a:pt x="2449088" y="5445387"/>
                </a:lnTo>
                <a:lnTo>
                  <a:pt x="2451061" y="5437980"/>
                </a:lnTo>
                <a:cubicBezTo>
                  <a:pt x="2451842" y="5435617"/>
                  <a:pt x="2452532" y="5434267"/>
                  <a:pt x="2453000" y="5434668"/>
                </a:cubicBezTo>
                <a:lnTo>
                  <a:pt x="2449850" y="5434963"/>
                </a:lnTo>
                <a:lnTo>
                  <a:pt x="2452228" y="5402592"/>
                </a:lnTo>
                <a:lnTo>
                  <a:pt x="2456364" y="5393426"/>
                </a:lnTo>
                <a:cubicBezTo>
                  <a:pt x="2459117" y="5387635"/>
                  <a:pt x="2462423" y="5381062"/>
                  <a:pt x="2466864" y="5372781"/>
                </a:cubicBezTo>
                <a:cubicBezTo>
                  <a:pt x="2468308" y="5368551"/>
                  <a:pt x="2487743" y="5334114"/>
                  <a:pt x="2475774" y="5346693"/>
                </a:cubicBezTo>
                <a:cubicBezTo>
                  <a:pt x="2467405" y="5356420"/>
                  <a:pt x="2458221" y="5382725"/>
                  <a:pt x="2453451" y="5389592"/>
                </a:cubicBezTo>
                <a:lnTo>
                  <a:pt x="2453147" y="5390049"/>
                </a:lnTo>
                <a:lnTo>
                  <a:pt x="2453795" y="5381225"/>
                </a:lnTo>
                <a:cubicBezTo>
                  <a:pt x="2454847" y="5329187"/>
                  <a:pt x="2474774" y="5281817"/>
                  <a:pt x="2473185" y="5228382"/>
                </a:cubicBezTo>
                <a:cubicBezTo>
                  <a:pt x="2470435" y="5237286"/>
                  <a:pt x="2468939" y="5249860"/>
                  <a:pt x="2466557" y="5246550"/>
                </a:cubicBezTo>
                <a:lnTo>
                  <a:pt x="2464081" y="5238161"/>
                </a:lnTo>
                <a:lnTo>
                  <a:pt x="2472833" y="5218194"/>
                </a:lnTo>
                <a:lnTo>
                  <a:pt x="2470338" y="5216416"/>
                </a:lnTo>
                <a:lnTo>
                  <a:pt x="2464852" y="5225868"/>
                </a:lnTo>
                <a:lnTo>
                  <a:pt x="2465064" y="5223585"/>
                </a:lnTo>
                <a:lnTo>
                  <a:pt x="2466151" y="5213426"/>
                </a:lnTo>
                <a:lnTo>
                  <a:pt x="2458864" y="5208229"/>
                </a:lnTo>
                <a:lnTo>
                  <a:pt x="2456232" y="5206443"/>
                </a:lnTo>
                <a:lnTo>
                  <a:pt x="2455521" y="5208703"/>
                </a:lnTo>
                <a:cubicBezTo>
                  <a:pt x="2453250" y="5219923"/>
                  <a:pt x="2451715" y="5230808"/>
                  <a:pt x="2447843" y="5245244"/>
                </a:cubicBezTo>
                <a:cubicBezTo>
                  <a:pt x="2439935" y="5285175"/>
                  <a:pt x="2443710" y="5251521"/>
                  <a:pt x="2438157" y="5237433"/>
                </a:cubicBezTo>
                <a:cubicBezTo>
                  <a:pt x="2433938" y="5226727"/>
                  <a:pt x="2439767" y="5252104"/>
                  <a:pt x="2432719" y="5245691"/>
                </a:cubicBezTo>
                <a:cubicBezTo>
                  <a:pt x="2425672" y="5239277"/>
                  <a:pt x="2436521" y="5217399"/>
                  <a:pt x="2436685" y="5206345"/>
                </a:cubicBezTo>
                <a:lnTo>
                  <a:pt x="2439998" y="5195424"/>
                </a:lnTo>
                <a:lnTo>
                  <a:pt x="2438627" y="5194493"/>
                </a:lnTo>
                <a:lnTo>
                  <a:pt x="2430967" y="5189392"/>
                </a:lnTo>
                <a:lnTo>
                  <a:pt x="2434038" y="5179151"/>
                </a:lnTo>
                <a:lnTo>
                  <a:pt x="2441800" y="5164626"/>
                </a:lnTo>
                <a:lnTo>
                  <a:pt x="2441569" y="5164476"/>
                </a:lnTo>
                <a:cubicBezTo>
                  <a:pt x="2439973" y="5163295"/>
                  <a:pt x="2438211" y="5161690"/>
                  <a:pt x="2437543" y="5160001"/>
                </a:cubicBezTo>
                <a:cubicBezTo>
                  <a:pt x="2437640" y="5157154"/>
                  <a:pt x="2438631" y="5147317"/>
                  <a:pt x="2439785" y="5137233"/>
                </a:cubicBezTo>
                <a:lnTo>
                  <a:pt x="2440601" y="5131083"/>
                </a:lnTo>
                <a:lnTo>
                  <a:pt x="2431834" y="5126714"/>
                </a:lnTo>
                <a:lnTo>
                  <a:pt x="2430588" y="5132339"/>
                </a:lnTo>
                <a:cubicBezTo>
                  <a:pt x="2429109" y="5139369"/>
                  <a:pt x="2427770" y="5145568"/>
                  <a:pt x="2426744" y="5148478"/>
                </a:cubicBezTo>
                <a:cubicBezTo>
                  <a:pt x="2422915" y="5171406"/>
                  <a:pt x="2421473" y="5189807"/>
                  <a:pt x="2416036" y="5198065"/>
                </a:cubicBezTo>
                <a:cubicBezTo>
                  <a:pt x="2404158" y="5233212"/>
                  <a:pt x="2401661" y="5259524"/>
                  <a:pt x="2389344" y="5294439"/>
                </a:cubicBezTo>
                <a:cubicBezTo>
                  <a:pt x="2389175" y="5261369"/>
                  <a:pt x="2400214" y="5233797"/>
                  <a:pt x="2403990" y="5200142"/>
                </a:cubicBezTo>
                <a:cubicBezTo>
                  <a:pt x="2406541" y="5184559"/>
                  <a:pt x="2413258" y="5168957"/>
                  <a:pt x="2407705" y="5154868"/>
                </a:cubicBezTo>
                <a:cubicBezTo>
                  <a:pt x="2403735" y="5150087"/>
                  <a:pt x="2401097" y="5148688"/>
                  <a:pt x="2400630" y="5143094"/>
                </a:cubicBezTo>
                <a:cubicBezTo>
                  <a:pt x="2399461" y="5128656"/>
                  <a:pt x="2411671" y="5115521"/>
                  <a:pt x="2411805" y="5099102"/>
                </a:cubicBezTo>
                <a:cubicBezTo>
                  <a:pt x="2411480" y="5099597"/>
                  <a:pt x="2410288" y="5099662"/>
                  <a:pt x="2408708" y="5099444"/>
                </a:cubicBezTo>
                <a:lnTo>
                  <a:pt x="2404548" y="5098405"/>
                </a:lnTo>
                <a:lnTo>
                  <a:pt x="2400876" y="5107538"/>
                </a:lnTo>
                <a:cubicBezTo>
                  <a:pt x="2396970" y="5114931"/>
                  <a:pt x="2392424" y="5120542"/>
                  <a:pt x="2384839" y="5127097"/>
                </a:cubicBezTo>
                <a:lnTo>
                  <a:pt x="2383402" y="5128190"/>
                </a:lnTo>
                <a:lnTo>
                  <a:pt x="2393807" y="5101074"/>
                </a:lnTo>
                <a:cubicBezTo>
                  <a:pt x="2390308" y="5106417"/>
                  <a:pt x="2386823" y="5112525"/>
                  <a:pt x="2383645" y="5118062"/>
                </a:cubicBezTo>
                <a:lnTo>
                  <a:pt x="2376338" y="5129911"/>
                </a:lnTo>
                <a:lnTo>
                  <a:pt x="2370879" y="5154943"/>
                </a:lnTo>
                <a:cubicBezTo>
                  <a:pt x="2359054" y="5200819"/>
                  <a:pt x="2373233" y="5100926"/>
                  <a:pt x="2370596" y="5099526"/>
                </a:cubicBezTo>
                <a:lnTo>
                  <a:pt x="2351860" y="5122571"/>
                </a:lnTo>
                <a:cubicBezTo>
                  <a:pt x="2350542" y="5121869"/>
                  <a:pt x="2352194" y="5112384"/>
                  <a:pt x="2354174" y="5103070"/>
                </a:cubicBezTo>
                <a:lnTo>
                  <a:pt x="2356670" y="5092080"/>
                </a:lnTo>
                <a:lnTo>
                  <a:pt x="2355835" y="5093669"/>
                </a:lnTo>
                <a:cubicBezTo>
                  <a:pt x="2350124" y="5104426"/>
                  <a:pt x="2343796" y="5115896"/>
                  <a:pt x="2335832" y="5128926"/>
                </a:cubicBezTo>
                <a:cubicBezTo>
                  <a:pt x="2330989" y="5137979"/>
                  <a:pt x="2327175" y="5144941"/>
                  <a:pt x="2324207" y="5150141"/>
                </a:cubicBezTo>
                <a:lnTo>
                  <a:pt x="2320636" y="5155939"/>
                </a:lnTo>
                <a:lnTo>
                  <a:pt x="2315477" y="5167007"/>
                </a:lnTo>
                <a:cubicBezTo>
                  <a:pt x="2314825" y="5167996"/>
                  <a:pt x="2314136" y="5166570"/>
                  <a:pt x="2313534" y="5163865"/>
                </a:cubicBezTo>
                <a:lnTo>
                  <a:pt x="2313297" y="5162016"/>
                </a:lnTo>
                <a:lnTo>
                  <a:pt x="2315583" y="5156756"/>
                </a:lnTo>
                <a:lnTo>
                  <a:pt x="2319744" y="5137193"/>
                </a:lnTo>
                <a:lnTo>
                  <a:pt x="2321381" y="5121102"/>
                </a:lnTo>
                <a:lnTo>
                  <a:pt x="2309313" y="5140569"/>
                </a:lnTo>
                <a:lnTo>
                  <a:pt x="2310710" y="5136572"/>
                </a:lnTo>
                <a:lnTo>
                  <a:pt x="2286174" y="5184014"/>
                </a:lnTo>
                <a:cubicBezTo>
                  <a:pt x="2275232" y="5205420"/>
                  <a:pt x="2264439" y="5225932"/>
                  <a:pt x="2253060" y="5244469"/>
                </a:cubicBezTo>
                <a:cubicBezTo>
                  <a:pt x="2262464" y="5221074"/>
                  <a:pt x="2275225" y="5195529"/>
                  <a:pt x="2288170" y="5172408"/>
                </a:cubicBezTo>
                <a:lnTo>
                  <a:pt x="2298957" y="5147917"/>
                </a:lnTo>
                <a:cubicBezTo>
                  <a:pt x="2297938" y="5147053"/>
                  <a:pt x="2296475" y="5147573"/>
                  <a:pt x="2294825" y="5148905"/>
                </a:cubicBezTo>
                <a:lnTo>
                  <a:pt x="2294037" y="5149788"/>
                </a:lnTo>
                <a:lnTo>
                  <a:pt x="2290291" y="5157392"/>
                </a:lnTo>
                <a:lnTo>
                  <a:pt x="2290861" y="5153945"/>
                </a:lnTo>
                <a:lnTo>
                  <a:pt x="2290998" y="5153196"/>
                </a:lnTo>
                <a:lnTo>
                  <a:pt x="2289603" y="5154761"/>
                </a:lnTo>
                <a:cubicBezTo>
                  <a:pt x="2286108" y="5159524"/>
                  <a:pt x="2282941" y="5165250"/>
                  <a:pt x="2282218" y="5167365"/>
                </a:cubicBezTo>
                <a:cubicBezTo>
                  <a:pt x="2253226" y="5219152"/>
                  <a:pt x="2228954" y="5283126"/>
                  <a:pt x="2197887" y="5326794"/>
                </a:cubicBezTo>
                <a:cubicBezTo>
                  <a:pt x="2214261" y="5278852"/>
                  <a:pt x="2249843" y="5224921"/>
                  <a:pt x="2270032" y="5177034"/>
                </a:cubicBezTo>
                <a:cubicBezTo>
                  <a:pt x="2264072" y="5191528"/>
                  <a:pt x="2276523" y="5165717"/>
                  <a:pt x="2272669" y="5165175"/>
                </a:cubicBezTo>
                <a:cubicBezTo>
                  <a:pt x="2265587" y="5164628"/>
                  <a:pt x="2268152" y="5175440"/>
                  <a:pt x="2268152" y="5175440"/>
                </a:cubicBezTo>
                <a:cubicBezTo>
                  <a:pt x="2252934" y="5203452"/>
                  <a:pt x="2238684" y="5230690"/>
                  <a:pt x="2224413" y="5257175"/>
                </a:cubicBezTo>
                <a:lnTo>
                  <a:pt x="2194928" y="5309082"/>
                </a:lnTo>
                <a:lnTo>
                  <a:pt x="2196396" y="5301011"/>
                </a:lnTo>
                <a:lnTo>
                  <a:pt x="2196414" y="5300652"/>
                </a:lnTo>
                <a:lnTo>
                  <a:pt x="2197523" y="5298301"/>
                </a:lnTo>
                <a:cubicBezTo>
                  <a:pt x="2200907" y="5292532"/>
                  <a:pt x="2218342" y="5262764"/>
                  <a:pt x="2216460" y="5261171"/>
                </a:cubicBezTo>
                <a:cubicBezTo>
                  <a:pt x="2210512" y="5256128"/>
                  <a:pt x="2194957" y="5287489"/>
                  <a:pt x="2198280" y="5284850"/>
                </a:cubicBezTo>
                <a:lnTo>
                  <a:pt x="2196989" y="5287526"/>
                </a:lnTo>
                <a:lnTo>
                  <a:pt x="2193841" y="5284273"/>
                </a:lnTo>
                <a:cubicBezTo>
                  <a:pt x="2192704" y="5285618"/>
                  <a:pt x="2191556" y="5289078"/>
                  <a:pt x="2190455" y="5293509"/>
                </a:cubicBezTo>
                <a:lnTo>
                  <a:pt x="2188101" y="5304922"/>
                </a:lnTo>
                <a:lnTo>
                  <a:pt x="2183890" y="5312200"/>
                </a:lnTo>
                <a:cubicBezTo>
                  <a:pt x="2177025" y="5314563"/>
                  <a:pt x="2191415" y="5287213"/>
                  <a:pt x="2191415" y="5287213"/>
                </a:cubicBezTo>
                <a:cubicBezTo>
                  <a:pt x="2219854" y="5235864"/>
                  <a:pt x="2241923" y="5189570"/>
                  <a:pt x="2264246" y="5146673"/>
                </a:cubicBezTo>
                <a:cubicBezTo>
                  <a:pt x="2264787" y="5145089"/>
                  <a:pt x="2269196" y="5137254"/>
                  <a:pt x="2274091" y="5127884"/>
                </a:cubicBezTo>
                <a:lnTo>
                  <a:pt x="2277881" y="5120428"/>
                </a:lnTo>
                <a:lnTo>
                  <a:pt x="2277210" y="5120743"/>
                </a:lnTo>
                <a:cubicBezTo>
                  <a:pt x="2274914" y="5121808"/>
                  <a:pt x="2272481" y="5122885"/>
                  <a:pt x="2270428" y="5123595"/>
                </a:cubicBezTo>
                <a:lnTo>
                  <a:pt x="2268080" y="5123930"/>
                </a:lnTo>
                <a:lnTo>
                  <a:pt x="2251350" y="5155172"/>
                </a:lnTo>
                <a:cubicBezTo>
                  <a:pt x="2241643" y="5173990"/>
                  <a:pt x="2232181" y="5192676"/>
                  <a:pt x="2221898" y="5212141"/>
                </a:cubicBezTo>
                <a:cubicBezTo>
                  <a:pt x="2220236" y="5213461"/>
                  <a:pt x="2205091" y="5254259"/>
                  <a:pt x="2199611" y="5255522"/>
                </a:cubicBezTo>
                <a:cubicBezTo>
                  <a:pt x="2194975" y="5254319"/>
                  <a:pt x="2197193" y="5247677"/>
                  <a:pt x="2200570" y="5241336"/>
                </a:cubicBezTo>
                <a:lnTo>
                  <a:pt x="2202085" y="5238850"/>
                </a:lnTo>
                <a:lnTo>
                  <a:pt x="2202096" y="5234127"/>
                </a:lnTo>
                <a:cubicBezTo>
                  <a:pt x="2202869" y="5224107"/>
                  <a:pt x="2205424" y="5208352"/>
                  <a:pt x="2205408" y="5205334"/>
                </a:cubicBezTo>
                <a:cubicBezTo>
                  <a:pt x="2207106" y="5194424"/>
                  <a:pt x="2208214" y="5185820"/>
                  <a:pt x="2209018" y="5178279"/>
                </a:cubicBezTo>
                <a:lnTo>
                  <a:pt x="2209362" y="5174329"/>
                </a:lnTo>
                <a:lnTo>
                  <a:pt x="2222751" y="5146168"/>
                </a:lnTo>
                <a:lnTo>
                  <a:pt x="2213619" y="5182057"/>
                </a:lnTo>
                <a:cubicBezTo>
                  <a:pt x="2211683" y="5189051"/>
                  <a:pt x="2211171" y="5209590"/>
                  <a:pt x="2208753" y="5225169"/>
                </a:cubicBezTo>
                <a:lnTo>
                  <a:pt x="2207529" y="5230275"/>
                </a:lnTo>
                <a:lnTo>
                  <a:pt x="2207723" y="5229994"/>
                </a:lnTo>
                <a:cubicBezTo>
                  <a:pt x="2208202" y="5229329"/>
                  <a:pt x="2208485" y="5228952"/>
                  <a:pt x="2208485" y="5228952"/>
                </a:cubicBezTo>
                <a:cubicBezTo>
                  <a:pt x="2227365" y="5190072"/>
                  <a:pt x="2239122" y="5164071"/>
                  <a:pt x="2254533" y="5132858"/>
                </a:cubicBezTo>
                <a:lnTo>
                  <a:pt x="2263984" y="5114200"/>
                </a:lnTo>
                <a:lnTo>
                  <a:pt x="2264169" y="5106209"/>
                </a:lnTo>
                <a:lnTo>
                  <a:pt x="2264366" y="5103543"/>
                </a:lnTo>
                <a:lnTo>
                  <a:pt x="2261134" y="5109267"/>
                </a:lnTo>
                <a:cubicBezTo>
                  <a:pt x="2259337" y="5112310"/>
                  <a:pt x="2257305" y="5115560"/>
                  <a:pt x="2254860" y="5119169"/>
                </a:cubicBezTo>
                <a:lnTo>
                  <a:pt x="2256541" y="5114368"/>
                </a:lnTo>
                <a:lnTo>
                  <a:pt x="2252304" y="5121585"/>
                </a:lnTo>
                <a:lnTo>
                  <a:pt x="2254860" y="5119169"/>
                </a:lnTo>
                <a:cubicBezTo>
                  <a:pt x="2254969" y="5120626"/>
                  <a:pt x="2254661" y="5122412"/>
                  <a:pt x="2253877" y="5124190"/>
                </a:cubicBezTo>
                <a:cubicBezTo>
                  <a:pt x="2253094" y="5125968"/>
                  <a:pt x="2251833" y="5127739"/>
                  <a:pt x="2250032" y="5129167"/>
                </a:cubicBezTo>
                <a:lnTo>
                  <a:pt x="2249872" y="5125727"/>
                </a:lnTo>
                <a:lnTo>
                  <a:pt x="2232828" y="5154552"/>
                </a:lnTo>
                <a:lnTo>
                  <a:pt x="2229840" y="5154695"/>
                </a:lnTo>
                <a:lnTo>
                  <a:pt x="2226827" y="5142171"/>
                </a:lnTo>
                <a:lnTo>
                  <a:pt x="2234905" y="5126537"/>
                </a:lnTo>
                <a:lnTo>
                  <a:pt x="2243602" y="5109871"/>
                </a:lnTo>
                <a:lnTo>
                  <a:pt x="2243016" y="5108133"/>
                </a:lnTo>
                <a:lnTo>
                  <a:pt x="2243006" y="5103474"/>
                </a:lnTo>
                <a:lnTo>
                  <a:pt x="2245072" y="5099116"/>
                </a:lnTo>
                <a:lnTo>
                  <a:pt x="2233242" y="5120389"/>
                </a:lnTo>
                <a:cubicBezTo>
                  <a:pt x="2245124" y="5082051"/>
                  <a:pt x="2264242" y="5054447"/>
                  <a:pt x="2279157" y="5021943"/>
                </a:cubicBezTo>
                <a:lnTo>
                  <a:pt x="2282643" y="5012697"/>
                </a:lnTo>
                <a:lnTo>
                  <a:pt x="2280157" y="5016700"/>
                </a:lnTo>
                <a:cubicBezTo>
                  <a:pt x="2277163" y="5022287"/>
                  <a:pt x="2274398" y="5028466"/>
                  <a:pt x="2273427" y="5029236"/>
                </a:cubicBezTo>
                <a:cubicBezTo>
                  <a:pt x="2263501" y="5051503"/>
                  <a:pt x="2253733" y="5071973"/>
                  <a:pt x="2243839" y="5091710"/>
                </a:cubicBezTo>
                <a:lnTo>
                  <a:pt x="2242982" y="5093348"/>
                </a:lnTo>
                <a:lnTo>
                  <a:pt x="2242982" y="5093225"/>
                </a:lnTo>
                <a:cubicBezTo>
                  <a:pt x="2243263" y="5083681"/>
                  <a:pt x="2243559" y="5077599"/>
                  <a:pt x="2240340" y="5091045"/>
                </a:cubicBezTo>
                <a:lnTo>
                  <a:pt x="2233315" y="5111838"/>
                </a:lnTo>
                <a:lnTo>
                  <a:pt x="2213481" y="5149786"/>
                </a:lnTo>
                <a:lnTo>
                  <a:pt x="2211008" y="5155122"/>
                </a:lnTo>
                <a:lnTo>
                  <a:pt x="2212515" y="5135898"/>
                </a:lnTo>
                <a:lnTo>
                  <a:pt x="2213282" y="5128261"/>
                </a:lnTo>
                <a:lnTo>
                  <a:pt x="2208969" y="5135375"/>
                </a:lnTo>
                <a:cubicBezTo>
                  <a:pt x="2201626" y="5146598"/>
                  <a:pt x="2193399" y="5156498"/>
                  <a:pt x="2201532" y="5135782"/>
                </a:cubicBezTo>
                <a:lnTo>
                  <a:pt x="2216902" y="5098269"/>
                </a:lnTo>
                <a:lnTo>
                  <a:pt x="2218351" y="5087958"/>
                </a:lnTo>
                <a:lnTo>
                  <a:pt x="2219606" y="5074385"/>
                </a:lnTo>
                <a:lnTo>
                  <a:pt x="2208415" y="5098260"/>
                </a:lnTo>
                <a:lnTo>
                  <a:pt x="2205559" y="5104367"/>
                </a:lnTo>
                <a:lnTo>
                  <a:pt x="2205074" y="5109450"/>
                </a:lnTo>
                <a:cubicBezTo>
                  <a:pt x="2204361" y="5120794"/>
                  <a:pt x="2204042" y="5130399"/>
                  <a:pt x="2197128" y="5128736"/>
                </a:cubicBezTo>
                <a:cubicBezTo>
                  <a:pt x="2197786" y="5129087"/>
                  <a:pt x="2198026" y="5127319"/>
                  <a:pt x="2197982" y="5124331"/>
                </a:cubicBezTo>
                <a:lnTo>
                  <a:pt x="2197752" y="5121061"/>
                </a:lnTo>
                <a:lnTo>
                  <a:pt x="2191896" y="5133580"/>
                </a:lnTo>
                <a:lnTo>
                  <a:pt x="2191910" y="5116443"/>
                </a:lnTo>
                <a:cubicBezTo>
                  <a:pt x="2185219" y="5093281"/>
                  <a:pt x="2181199" y="5121902"/>
                  <a:pt x="2180197" y="5140536"/>
                </a:cubicBezTo>
                <a:lnTo>
                  <a:pt x="2176456" y="5165067"/>
                </a:lnTo>
                <a:lnTo>
                  <a:pt x="2168529" y="5180987"/>
                </a:lnTo>
                <a:lnTo>
                  <a:pt x="2167581" y="5182909"/>
                </a:lnTo>
                <a:lnTo>
                  <a:pt x="2168362" y="5173033"/>
                </a:lnTo>
                <a:cubicBezTo>
                  <a:pt x="2169333" y="5159733"/>
                  <a:pt x="2170583" y="5146579"/>
                  <a:pt x="2173149" y="5134123"/>
                </a:cubicBezTo>
                <a:cubicBezTo>
                  <a:pt x="2174099" y="5127052"/>
                  <a:pt x="2175500" y="5119688"/>
                  <a:pt x="2177085" y="5112158"/>
                </a:cubicBezTo>
                <a:lnTo>
                  <a:pt x="2180660" y="5095877"/>
                </a:lnTo>
                <a:lnTo>
                  <a:pt x="2179396" y="5095764"/>
                </a:lnTo>
                <a:cubicBezTo>
                  <a:pt x="2176900" y="5095499"/>
                  <a:pt x="2175254" y="5095295"/>
                  <a:pt x="2175254" y="5095295"/>
                </a:cubicBezTo>
                <a:cubicBezTo>
                  <a:pt x="2172646" y="5099259"/>
                  <a:pt x="2171014" y="5123353"/>
                  <a:pt x="2165575" y="5131611"/>
                </a:cubicBezTo>
                <a:cubicBezTo>
                  <a:pt x="2165575" y="5131611"/>
                  <a:pt x="2159413" y="5140967"/>
                  <a:pt x="2159713" y="5129652"/>
                </a:cubicBezTo>
                <a:lnTo>
                  <a:pt x="2160032" y="5126119"/>
                </a:lnTo>
                <a:lnTo>
                  <a:pt x="2159521" y="5126894"/>
                </a:lnTo>
                <a:cubicBezTo>
                  <a:pt x="2158244" y="5134238"/>
                  <a:pt x="2159359" y="5137950"/>
                  <a:pt x="2159826" y="5143547"/>
                </a:cubicBezTo>
                <a:cubicBezTo>
                  <a:pt x="2158520" y="5145528"/>
                  <a:pt x="2151310" y="5150172"/>
                  <a:pt x="2150253" y="5158079"/>
                </a:cubicBezTo>
                <a:cubicBezTo>
                  <a:pt x="2148975" y="5165425"/>
                  <a:pt x="2150612" y="5185458"/>
                  <a:pt x="2144983" y="5199409"/>
                </a:cubicBezTo>
                <a:cubicBezTo>
                  <a:pt x="2136770" y="5222686"/>
                  <a:pt x="2139431" y="5185321"/>
                  <a:pt x="2140927" y="5177646"/>
                </a:cubicBezTo>
                <a:cubicBezTo>
                  <a:pt x="2140648" y="5166357"/>
                  <a:pt x="2144538" y="5155048"/>
                  <a:pt x="2144728" y="5149354"/>
                </a:cubicBezTo>
                <a:cubicBezTo>
                  <a:pt x="2144062" y="5147664"/>
                  <a:pt x="2142301" y="5146060"/>
                  <a:pt x="2140701" y="5144211"/>
                </a:cubicBezTo>
                <a:lnTo>
                  <a:pt x="2139102" y="5140729"/>
                </a:lnTo>
                <a:lnTo>
                  <a:pt x="2136904" y="5147252"/>
                </a:lnTo>
                <a:cubicBezTo>
                  <a:pt x="2135517" y="5150681"/>
                  <a:pt x="2134172" y="5152947"/>
                  <a:pt x="2133022" y="5153118"/>
                </a:cubicBezTo>
                <a:cubicBezTo>
                  <a:pt x="2132530" y="5153192"/>
                  <a:pt x="2132137" y="5152842"/>
                  <a:pt x="2131831" y="5152166"/>
                </a:cubicBezTo>
                <a:lnTo>
                  <a:pt x="2131739" y="5151762"/>
                </a:lnTo>
                <a:lnTo>
                  <a:pt x="2130099" y="5160759"/>
                </a:lnTo>
                <a:cubicBezTo>
                  <a:pt x="2128605" y="5168434"/>
                  <a:pt x="2123166" y="5176693"/>
                  <a:pt x="2119059" y="5188331"/>
                </a:cubicBezTo>
                <a:cubicBezTo>
                  <a:pt x="2116286" y="5203351"/>
                  <a:pt x="2119390" y="5210347"/>
                  <a:pt x="2111316" y="5217205"/>
                </a:cubicBezTo>
                <a:cubicBezTo>
                  <a:pt x="2104105" y="5221849"/>
                  <a:pt x="2096192" y="5217652"/>
                  <a:pt x="2093582" y="5221614"/>
                </a:cubicBezTo>
                <a:cubicBezTo>
                  <a:pt x="2086839" y="5231855"/>
                  <a:pt x="2086815" y="5270620"/>
                  <a:pt x="2084483" y="5285873"/>
                </a:cubicBezTo>
                <a:lnTo>
                  <a:pt x="2080908" y="5310590"/>
                </a:lnTo>
                <a:lnTo>
                  <a:pt x="2078630" y="5312966"/>
                </a:lnTo>
                <a:lnTo>
                  <a:pt x="2072847" y="5320250"/>
                </a:lnTo>
                <a:lnTo>
                  <a:pt x="2073683" y="5312292"/>
                </a:lnTo>
                <a:cubicBezTo>
                  <a:pt x="2078066" y="5274223"/>
                  <a:pt x="2082579" y="5235167"/>
                  <a:pt x="2086421" y="5192856"/>
                </a:cubicBezTo>
                <a:cubicBezTo>
                  <a:pt x="2087698" y="5185510"/>
                  <a:pt x="2089139" y="5167111"/>
                  <a:pt x="2091663" y="5146164"/>
                </a:cubicBezTo>
                <a:cubicBezTo>
                  <a:pt x="2093158" y="5138489"/>
                  <a:pt x="2102066" y="5079925"/>
                  <a:pt x="2093020" y="5110782"/>
                </a:cubicBezTo>
                <a:cubicBezTo>
                  <a:pt x="2084616" y="5139752"/>
                  <a:pt x="2092714" y="5094130"/>
                  <a:pt x="2092685" y="5088765"/>
                </a:cubicBezTo>
                <a:cubicBezTo>
                  <a:pt x="2092408" y="5087838"/>
                  <a:pt x="2091756" y="5086405"/>
                  <a:pt x="2090875" y="5084788"/>
                </a:cubicBezTo>
                <a:lnTo>
                  <a:pt x="2089838" y="5083139"/>
                </a:lnTo>
                <a:lnTo>
                  <a:pt x="2080286" y="5100563"/>
                </a:lnTo>
                <a:lnTo>
                  <a:pt x="2074683" y="5108629"/>
                </a:lnTo>
                <a:lnTo>
                  <a:pt x="2074675" y="5108683"/>
                </a:lnTo>
                <a:cubicBezTo>
                  <a:pt x="2072049" y="5125954"/>
                  <a:pt x="2069402" y="5143938"/>
                  <a:pt x="2068653" y="5147777"/>
                </a:cubicBezTo>
                <a:cubicBezTo>
                  <a:pt x="2063271" y="5166758"/>
                  <a:pt x="2059413" y="5184324"/>
                  <a:pt x="2054002" y="5197945"/>
                </a:cubicBezTo>
                <a:cubicBezTo>
                  <a:pt x="2052698" y="5199927"/>
                  <a:pt x="2045926" y="5204804"/>
                  <a:pt x="2044620" y="5206785"/>
                </a:cubicBezTo>
                <a:cubicBezTo>
                  <a:pt x="2035078" y="5226681"/>
                  <a:pt x="2046236" y="5265583"/>
                  <a:pt x="2036577" y="5263135"/>
                </a:cubicBezTo>
                <a:cubicBezTo>
                  <a:pt x="2036577" y="5263135"/>
                  <a:pt x="2035216" y="5254392"/>
                  <a:pt x="2032553" y="5247627"/>
                </a:cubicBezTo>
                <a:lnTo>
                  <a:pt x="2033860" y="5248525"/>
                </a:lnTo>
                <a:lnTo>
                  <a:pt x="2033886" y="5251009"/>
                </a:lnTo>
                <a:cubicBezTo>
                  <a:pt x="2034538" y="5250018"/>
                  <a:pt x="2034863" y="5249522"/>
                  <a:pt x="2034697" y="5249101"/>
                </a:cubicBezTo>
                <a:lnTo>
                  <a:pt x="2033860" y="5248525"/>
                </a:lnTo>
                <a:lnTo>
                  <a:pt x="2033808" y="5243955"/>
                </a:lnTo>
                <a:lnTo>
                  <a:pt x="2034794" y="5241074"/>
                </a:lnTo>
                <a:cubicBezTo>
                  <a:pt x="2035030" y="5239138"/>
                  <a:pt x="2034914" y="5237738"/>
                  <a:pt x="2034914" y="5237738"/>
                </a:cubicBezTo>
                <a:cubicBezTo>
                  <a:pt x="2034914" y="5237738"/>
                  <a:pt x="2027002" y="5233540"/>
                  <a:pt x="2026751" y="5227614"/>
                </a:cubicBezTo>
                <a:cubicBezTo>
                  <a:pt x="2024276" y="5215159"/>
                  <a:pt x="2033327" y="5184302"/>
                  <a:pt x="2033488" y="5173247"/>
                </a:cubicBezTo>
                <a:cubicBezTo>
                  <a:pt x="2034795" y="5171265"/>
                  <a:pt x="2029080" y="5168234"/>
                  <a:pt x="2027748" y="5164850"/>
                </a:cubicBezTo>
                <a:cubicBezTo>
                  <a:pt x="2024894" y="5152974"/>
                  <a:pt x="2030874" y="5133251"/>
                  <a:pt x="2034467" y="5116267"/>
                </a:cubicBezTo>
                <a:lnTo>
                  <a:pt x="2036000" y="5106169"/>
                </a:lnTo>
                <a:lnTo>
                  <a:pt x="2033568" y="5108401"/>
                </a:lnTo>
                <a:cubicBezTo>
                  <a:pt x="2031654" y="5110304"/>
                  <a:pt x="2029976" y="5112403"/>
                  <a:pt x="2030916" y="5113200"/>
                </a:cubicBezTo>
                <a:cubicBezTo>
                  <a:pt x="2029038" y="5111607"/>
                  <a:pt x="2036502" y="5089753"/>
                  <a:pt x="2044182" y="5070808"/>
                </a:cubicBezTo>
                <a:lnTo>
                  <a:pt x="2044537" y="5070606"/>
                </a:lnTo>
                <a:lnTo>
                  <a:pt x="2044793" y="5069379"/>
                </a:lnTo>
                <a:lnTo>
                  <a:pt x="2044182" y="5070808"/>
                </a:lnTo>
                <a:lnTo>
                  <a:pt x="2041148" y="5071383"/>
                </a:lnTo>
                <a:lnTo>
                  <a:pt x="2044373" y="5058425"/>
                </a:lnTo>
                <a:lnTo>
                  <a:pt x="2048425" y="5050378"/>
                </a:lnTo>
                <a:lnTo>
                  <a:pt x="2050035" y="5038203"/>
                </a:lnTo>
                <a:lnTo>
                  <a:pt x="2038135" y="5055340"/>
                </a:lnTo>
                <a:lnTo>
                  <a:pt x="2037776" y="5057074"/>
                </a:lnTo>
                <a:cubicBezTo>
                  <a:pt x="2035707" y="5070798"/>
                  <a:pt x="2034468" y="5085291"/>
                  <a:pt x="2033067" y="5090121"/>
                </a:cubicBezTo>
                <a:cubicBezTo>
                  <a:pt x="2020292" y="5142845"/>
                  <a:pt x="2011408" y="5195517"/>
                  <a:pt x="2004114" y="5248589"/>
                </a:cubicBezTo>
                <a:lnTo>
                  <a:pt x="1994301" y="5329943"/>
                </a:lnTo>
                <a:lnTo>
                  <a:pt x="1990682" y="5334947"/>
                </a:lnTo>
                <a:lnTo>
                  <a:pt x="1983057" y="5347048"/>
                </a:lnTo>
                <a:lnTo>
                  <a:pt x="1984043" y="5321287"/>
                </a:lnTo>
                <a:lnTo>
                  <a:pt x="1978616" y="5345871"/>
                </a:lnTo>
                <a:lnTo>
                  <a:pt x="1971793" y="5343764"/>
                </a:lnTo>
                <a:cubicBezTo>
                  <a:pt x="1973734" y="5342225"/>
                  <a:pt x="1975394" y="5340909"/>
                  <a:pt x="1975394" y="5340909"/>
                </a:cubicBezTo>
                <a:cubicBezTo>
                  <a:pt x="1967724" y="5340314"/>
                  <a:pt x="1969602" y="5341906"/>
                  <a:pt x="1971793" y="5343764"/>
                </a:cubicBezTo>
                <a:lnTo>
                  <a:pt x="1967622" y="5351779"/>
                </a:lnTo>
                <a:lnTo>
                  <a:pt x="1969396" y="5327587"/>
                </a:lnTo>
                <a:lnTo>
                  <a:pt x="1971370" y="5320177"/>
                </a:lnTo>
                <a:cubicBezTo>
                  <a:pt x="1972151" y="5317815"/>
                  <a:pt x="1972839" y="5316466"/>
                  <a:pt x="1973310" y="5316864"/>
                </a:cubicBezTo>
                <a:lnTo>
                  <a:pt x="1970161" y="5317160"/>
                </a:lnTo>
                <a:lnTo>
                  <a:pt x="1972535" y="5284791"/>
                </a:lnTo>
                <a:lnTo>
                  <a:pt x="1976671" y="5275621"/>
                </a:lnTo>
                <a:cubicBezTo>
                  <a:pt x="1979426" y="5269833"/>
                  <a:pt x="1982730" y="5263258"/>
                  <a:pt x="1987173" y="5254978"/>
                </a:cubicBezTo>
                <a:cubicBezTo>
                  <a:pt x="1988617" y="5250748"/>
                  <a:pt x="2008050" y="5216310"/>
                  <a:pt x="1996083" y="5228892"/>
                </a:cubicBezTo>
                <a:cubicBezTo>
                  <a:pt x="1987711" y="5238618"/>
                  <a:pt x="1978528" y="5264922"/>
                  <a:pt x="1973759" y="5271790"/>
                </a:cubicBezTo>
                <a:lnTo>
                  <a:pt x="1973455" y="5272245"/>
                </a:lnTo>
                <a:lnTo>
                  <a:pt x="1974103" y="5263422"/>
                </a:lnTo>
                <a:cubicBezTo>
                  <a:pt x="1975154" y="5211385"/>
                  <a:pt x="1995081" y="5164015"/>
                  <a:pt x="1993493" y="5110581"/>
                </a:cubicBezTo>
                <a:cubicBezTo>
                  <a:pt x="1990742" y="5119483"/>
                  <a:pt x="1989247" y="5132060"/>
                  <a:pt x="1986865" y="5128749"/>
                </a:cubicBezTo>
                <a:lnTo>
                  <a:pt x="1984388" y="5120358"/>
                </a:lnTo>
                <a:lnTo>
                  <a:pt x="2004009" y="5075603"/>
                </a:lnTo>
                <a:lnTo>
                  <a:pt x="1985161" y="5108066"/>
                </a:lnTo>
                <a:lnTo>
                  <a:pt x="1985372" y="5105784"/>
                </a:lnTo>
                <a:cubicBezTo>
                  <a:pt x="1987460" y="5087879"/>
                  <a:pt x="1991100" y="5060393"/>
                  <a:pt x="1987935" y="5052364"/>
                </a:cubicBezTo>
                <a:cubicBezTo>
                  <a:pt x="1974286" y="5083898"/>
                  <a:pt x="1975896" y="5098570"/>
                  <a:pt x="1968150" y="5127443"/>
                </a:cubicBezTo>
                <a:cubicBezTo>
                  <a:pt x="1960243" y="5167372"/>
                  <a:pt x="1964017" y="5133719"/>
                  <a:pt x="1958465" y="5119631"/>
                </a:cubicBezTo>
                <a:cubicBezTo>
                  <a:pt x="1954247" y="5108924"/>
                  <a:pt x="1960075" y="5134301"/>
                  <a:pt x="1953027" y="5127888"/>
                </a:cubicBezTo>
                <a:cubicBezTo>
                  <a:pt x="1945980" y="5121476"/>
                  <a:pt x="1956828" y="5099598"/>
                  <a:pt x="1956992" y="5088542"/>
                </a:cubicBezTo>
                <a:cubicBezTo>
                  <a:pt x="1960657" y="5076669"/>
                  <a:pt x="1966070" y="5063048"/>
                  <a:pt x="1964900" y="5048612"/>
                </a:cubicBezTo>
                <a:cubicBezTo>
                  <a:pt x="1964900" y="5048612"/>
                  <a:pt x="1959185" y="5045579"/>
                  <a:pt x="1957851" y="5042198"/>
                </a:cubicBezTo>
                <a:cubicBezTo>
                  <a:pt x="1958043" y="5036506"/>
                  <a:pt x="1961817" y="5002851"/>
                  <a:pt x="1963312" y="4995175"/>
                </a:cubicBezTo>
                <a:cubicBezTo>
                  <a:pt x="1960257" y="4954780"/>
                  <a:pt x="1951159" y="5019036"/>
                  <a:pt x="1947053" y="5030674"/>
                </a:cubicBezTo>
                <a:cubicBezTo>
                  <a:pt x="1943224" y="5053602"/>
                  <a:pt x="1941782" y="5072005"/>
                  <a:pt x="1936345" y="5080263"/>
                </a:cubicBezTo>
                <a:cubicBezTo>
                  <a:pt x="1924466" y="5115412"/>
                  <a:pt x="1921969" y="5141722"/>
                  <a:pt x="1909651" y="5176637"/>
                </a:cubicBezTo>
                <a:cubicBezTo>
                  <a:pt x="1909483" y="5143565"/>
                  <a:pt x="1920524" y="5115995"/>
                  <a:pt x="1924298" y="5082342"/>
                </a:cubicBezTo>
                <a:cubicBezTo>
                  <a:pt x="1926849" y="5066757"/>
                  <a:pt x="1933567" y="5051154"/>
                  <a:pt x="1928016" y="5037067"/>
                </a:cubicBezTo>
                <a:cubicBezTo>
                  <a:pt x="1924042" y="5032287"/>
                  <a:pt x="1921405" y="5030887"/>
                  <a:pt x="1920939" y="5025291"/>
                </a:cubicBezTo>
                <a:cubicBezTo>
                  <a:pt x="1919770" y="5010852"/>
                  <a:pt x="1931978" y="4997720"/>
                  <a:pt x="1932113" y="4981301"/>
                </a:cubicBezTo>
                <a:lnTo>
                  <a:pt x="1931896" y="4981324"/>
                </a:lnTo>
                <a:lnTo>
                  <a:pt x="1930526" y="4983619"/>
                </a:lnTo>
                <a:lnTo>
                  <a:pt x="1929584" y="4985585"/>
                </a:lnTo>
                <a:lnTo>
                  <a:pt x="1909910" y="5019751"/>
                </a:lnTo>
                <a:lnTo>
                  <a:pt x="1902191" y="5023107"/>
                </a:lnTo>
                <a:lnTo>
                  <a:pt x="1922377" y="4979751"/>
                </a:lnTo>
                <a:lnTo>
                  <a:pt x="1918687" y="4978127"/>
                </a:lnTo>
                <a:cubicBezTo>
                  <a:pt x="1917461" y="4977371"/>
                  <a:pt x="1916801" y="4976630"/>
                  <a:pt x="1917182" y="4976052"/>
                </a:cubicBezTo>
                <a:cubicBezTo>
                  <a:pt x="1911439" y="4967658"/>
                  <a:pt x="1937107" y="4928682"/>
                  <a:pt x="1924784" y="4919470"/>
                </a:cubicBezTo>
                <a:cubicBezTo>
                  <a:pt x="1924784" y="4919470"/>
                  <a:pt x="1924426" y="4919281"/>
                  <a:pt x="1923981" y="4919043"/>
                </a:cubicBezTo>
                <a:lnTo>
                  <a:pt x="1922976" y="4918511"/>
                </a:lnTo>
                <a:lnTo>
                  <a:pt x="1922642" y="4918333"/>
                </a:lnTo>
                <a:cubicBezTo>
                  <a:pt x="1922284" y="4918144"/>
                  <a:pt x="1922106" y="4918049"/>
                  <a:pt x="1922374" y="4918190"/>
                </a:cubicBezTo>
                <a:lnTo>
                  <a:pt x="1922976" y="4918511"/>
                </a:lnTo>
                <a:lnTo>
                  <a:pt x="1924784" y="4919470"/>
                </a:lnTo>
                <a:cubicBezTo>
                  <a:pt x="1914125" y="4935654"/>
                  <a:pt x="1919676" y="4949743"/>
                  <a:pt x="1912745" y="4965675"/>
                </a:cubicBezTo>
                <a:cubicBezTo>
                  <a:pt x="1901895" y="4987554"/>
                  <a:pt x="1895428" y="5009086"/>
                  <a:pt x="1891185" y="5037141"/>
                </a:cubicBezTo>
                <a:cubicBezTo>
                  <a:pt x="1879361" y="5083017"/>
                  <a:pt x="1893542" y="4983124"/>
                  <a:pt x="1890903" y="4981725"/>
                </a:cubicBezTo>
                <a:lnTo>
                  <a:pt x="1872170" y="5004768"/>
                </a:lnTo>
                <a:cubicBezTo>
                  <a:pt x="1869531" y="5003369"/>
                  <a:pt x="1878771" y="4966820"/>
                  <a:pt x="1878771" y="4966820"/>
                </a:cubicBezTo>
                <a:cubicBezTo>
                  <a:pt x="1880213" y="4948419"/>
                  <a:pt x="1886985" y="4943541"/>
                  <a:pt x="1885373" y="4928873"/>
                </a:cubicBezTo>
                <a:cubicBezTo>
                  <a:pt x="1879936" y="4937127"/>
                  <a:pt x="1872027" y="4977059"/>
                  <a:pt x="1869390" y="4975660"/>
                </a:cubicBezTo>
                <a:cubicBezTo>
                  <a:pt x="1868732" y="4975311"/>
                  <a:pt x="1868374" y="4972363"/>
                  <a:pt x="1868044" y="4968740"/>
                </a:cubicBezTo>
                <a:lnTo>
                  <a:pt x="1867722" y="4965756"/>
                </a:lnTo>
                <a:lnTo>
                  <a:pt x="1884061" y="4928175"/>
                </a:lnTo>
                <a:lnTo>
                  <a:pt x="1891915" y="4910115"/>
                </a:lnTo>
                <a:cubicBezTo>
                  <a:pt x="1885340" y="4919317"/>
                  <a:pt x="1879824" y="4928672"/>
                  <a:pt x="1874828" y="4938106"/>
                </a:cubicBezTo>
                <a:lnTo>
                  <a:pt x="1865840" y="4956438"/>
                </a:lnTo>
                <a:lnTo>
                  <a:pt x="1864196" y="4954290"/>
                </a:lnTo>
                <a:cubicBezTo>
                  <a:pt x="1862876" y="4955658"/>
                  <a:pt x="1861035" y="4960196"/>
                  <a:pt x="1858400" y="4969830"/>
                </a:cubicBezTo>
                <a:lnTo>
                  <a:pt x="1857415" y="4973577"/>
                </a:lnTo>
                <a:lnTo>
                  <a:pt x="1846881" y="4994927"/>
                </a:lnTo>
                <a:cubicBezTo>
                  <a:pt x="1841850" y="5004326"/>
                  <a:pt x="1836272" y="5013634"/>
                  <a:pt x="1829618" y="5022767"/>
                </a:cubicBezTo>
                <a:cubicBezTo>
                  <a:pt x="1836865" y="4998000"/>
                  <a:pt x="1849847" y="4975365"/>
                  <a:pt x="1860355" y="4951091"/>
                </a:cubicBezTo>
                <a:cubicBezTo>
                  <a:pt x="1868038" y="4932148"/>
                  <a:pt x="1858222" y="4946101"/>
                  <a:pt x="1853178" y="4953188"/>
                </a:cubicBezTo>
                <a:lnTo>
                  <a:pt x="1810598" y="5039589"/>
                </a:lnTo>
                <a:lnTo>
                  <a:pt x="1811169" y="5036144"/>
                </a:lnTo>
                <a:cubicBezTo>
                  <a:pt x="1813942" y="5021124"/>
                  <a:pt x="1821628" y="4980630"/>
                  <a:pt x="1813664" y="5009835"/>
                </a:cubicBezTo>
                <a:cubicBezTo>
                  <a:pt x="1804587" y="5035329"/>
                  <a:pt x="1811217" y="5002742"/>
                  <a:pt x="1809418" y="4993765"/>
                </a:cubicBezTo>
                <a:cubicBezTo>
                  <a:pt x="1808113" y="4995746"/>
                  <a:pt x="1806809" y="4997729"/>
                  <a:pt x="1805502" y="4999712"/>
                </a:cubicBezTo>
                <a:cubicBezTo>
                  <a:pt x="1806809" y="4997729"/>
                  <a:pt x="1789323" y="5008066"/>
                  <a:pt x="1786246" y="5006433"/>
                </a:cubicBezTo>
                <a:cubicBezTo>
                  <a:pt x="1780971" y="5003634"/>
                  <a:pt x="1787736" y="4954629"/>
                  <a:pt x="1789233" y="4946954"/>
                </a:cubicBezTo>
                <a:cubicBezTo>
                  <a:pt x="1786014" y="4917614"/>
                  <a:pt x="1771752" y="5001418"/>
                  <a:pt x="1766038" y="4998387"/>
                </a:cubicBezTo>
                <a:lnTo>
                  <a:pt x="1765795" y="4997665"/>
                </a:lnTo>
                <a:lnTo>
                  <a:pt x="1765740" y="4980553"/>
                </a:lnTo>
                <a:lnTo>
                  <a:pt x="1791594" y="4925981"/>
                </a:lnTo>
                <a:cubicBezTo>
                  <a:pt x="1794387" y="4920166"/>
                  <a:pt x="1812631" y="4893357"/>
                  <a:pt x="1808560" y="4889906"/>
                </a:cubicBezTo>
                <a:cubicBezTo>
                  <a:pt x="1804801" y="4886718"/>
                  <a:pt x="1795674" y="4909892"/>
                  <a:pt x="1793737" y="4911431"/>
                </a:cubicBezTo>
                <a:lnTo>
                  <a:pt x="1765708" y="4970614"/>
                </a:lnTo>
                <a:lnTo>
                  <a:pt x="1761546" y="3684759"/>
                </a:lnTo>
                <a:lnTo>
                  <a:pt x="233345" y="4119835"/>
                </a:lnTo>
                <a:lnTo>
                  <a:pt x="234133" y="4118013"/>
                </a:lnTo>
                <a:cubicBezTo>
                  <a:pt x="235588" y="4115508"/>
                  <a:pt x="237357" y="4113338"/>
                  <a:pt x="239487" y="4112007"/>
                </a:cubicBezTo>
                <a:cubicBezTo>
                  <a:pt x="252736" y="4101022"/>
                  <a:pt x="284351" y="4093266"/>
                  <a:pt x="307027" y="4086450"/>
                </a:cubicBezTo>
                <a:cubicBezTo>
                  <a:pt x="355943" y="4062853"/>
                  <a:pt x="283935" y="4088882"/>
                  <a:pt x="270944" y="4094677"/>
                </a:cubicBezTo>
                <a:cubicBezTo>
                  <a:pt x="257208" y="4100551"/>
                  <a:pt x="202573" y="4111470"/>
                  <a:pt x="152422" y="4130031"/>
                </a:cubicBezTo>
                <a:lnTo>
                  <a:pt x="153667" y="4129353"/>
                </a:lnTo>
                <a:lnTo>
                  <a:pt x="211974" y="4105891"/>
                </a:lnTo>
                <a:cubicBezTo>
                  <a:pt x="242534" y="4092783"/>
                  <a:pt x="271476" y="4079274"/>
                  <a:pt x="297729" y="4065065"/>
                </a:cubicBezTo>
                <a:cubicBezTo>
                  <a:pt x="297729" y="4065065"/>
                  <a:pt x="298504" y="4065490"/>
                  <a:pt x="299471" y="4066021"/>
                </a:cubicBezTo>
                <a:lnTo>
                  <a:pt x="300501" y="4066585"/>
                </a:lnTo>
                <a:lnTo>
                  <a:pt x="302375" y="4067614"/>
                </a:lnTo>
                <a:cubicBezTo>
                  <a:pt x="303149" y="4068038"/>
                  <a:pt x="303537" y="4068251"/>
                  <a:pt x="302956" y="4067932"/>
                </a:cubicBezTo>
                <a:lnTo>
                  <a:pt x="300501" y="4066585"/>
                </a:lnTo>
                <a:lnTo>
                  <a:pt x="297729" y="4065065"/>
                </a:lnTo>
                <a:cubicBezTo>
                  <a:pt x="270117" y="4072807"/>
                  <a:pt x="241352" y="4082694"/>
                  <a:pt x="211990" y="4093756"/>
                </a:cubicBezTo>
                <a:lnTo>
                  <a:pt x="211327" y="4094023"/>
                </a:lnTo>
                <a:lnTo>
                  <a:pt x="209774" y="4092267"/>
                </a:lnTo>
                <a:cubicBezTo>
                  <a:pt x="223025" y="4081281"/>
                  <a:pt x="367113" y="4029952"/>
                  <a:pt x="398566" y="4012623"/>
                </a:cubicBezTo>
                <a:cubicBezTo>
                  <a:pt x="434234" y="4000012"/>
                  <a:pt x="419663" y="3997120"/>
                  <a:pt x="374645" y="4006288"/>
                </a:cubicBezTo>
                <a:cubicBezTo>
                  <a:pt x="323312" y="4018335"/>
                  <a:pt x="240737" y="4062307"/>
                  <a:pt x="171897" y="4090517"/>
                </a:cubicBezTo>
                <a:lnTo>
                  <a:pt x="148947" y="4098285"/>
                </a:lnTo>
                <a:lnTo>
                  <a:pt x="153486" y="4090269"/>
                </a:lnTo>
                <a:cubicBezTo>
                  <a:pt x="169844" y="4078074"/>
                  <a:pt x="209964" y="4062971"/>
                  <a:pt x="204912" y="4067470"/>
                </a:cubicBezTo>
                <a:cubicBezTo>
                  <a:pt x="221955" y="4058240"/>
                  <a:pt x="258629" y="4050350"/>
                  <a:pt x="269295" y="4040854"/>
                </a:cubicBezTo>
                <a:cubicBezTo>
                  <a:pt x="276396" y="4028591"/>
                  <a:pt x="212007" y="4055209"/>
                  <a:pt x="212007" y="4055209"/>
                </a:cubicBezTo>
                <a:lnTo>
                  <a:pt x="60979" y="4117749"/>
                </a:lnTo>
                <a:lnTo>
                  <a:pt x="55445" y="4117929"/>
                </a:lnTo>
                <a:cubicBezTo>
                  <a:pt x="46626" y="4117199"/>
                  <a:pt x="44080" y="4114147"/>
                  <a:pt x="62286" y="4107801"/>
                </a:cubicBezTo>
                <a:cubicBezTo>
                  <a:pt x="64523" y="4107567"/>
                  <a:pt x="74515" y="4101904"/>
                  <a:pt x="83952" y="4096298"/>
                </a:cubicBezTo>
                <a:lnTo>
                  <a:pt x="86125" y="4094984"/>
                </a:lnTo>
                <a:lnTo>
                  <a:pt x="88383" y="4094199"/>
                </a:lnTo>
                <a:cubicBezTo>
                  <a:pt x="112922" y="4085478"/>
                  <a:pt x="137576" y="4075911"/>
                  <a:pt x="139721" y="4071029"/>
                </a:cubicBezTo>
                <a:cubicBezTo>
                  <a:pt x="136936" y="4054692"/>
                  <a:pt x="78564" y="4087838"/>
                  <a:pt x="78564" y="4087838"/>
                </a:cubicBezTo>
                <a:lnTo>
                  <a:pt x="44907" y="4100640"/>
                </a:lnTo>
                <a:lnTo>
                  <a:pt x="37823" y="4102723"/>
                </a:lnTo>
                <a:cubicBezTo>
                  <a:pt x="8782" y="4110854"/>
                  <a:pt x="-14099" y="4115478"/>
                  <a:pt x="10316" y="4099258"/>
                </a:cubicBezTo>
                <a:cubicBezTo>
                  <a:pt x="40610" y="4077623"/>
                  <a:pt x="71809" y="4065483"/>
                  <a:pt x="103263" y="4048153"/>
                </a:cubicBezTo>
                <a:lnTo>
                  <a:pt x="113060" y="4044290"/>
                </a:lnTo>
                <a:lnTo>
                  <a:pt x="114017" y="4043942"/>
                </a:lnTo>
                <a:cubicBezTo>
                  <a:pt x="115374" y="4043425"/>
                  <a:pt x="115492" y="4043351"/>
                  <a:pt x="113869" y="4043970"/>
                </a:cubicBezTo>
                <a:lnTo>
                  <a:pt x="113060" y="4044290"/>
                </a:lnTo>
                <a:lnTo>
                  <a:pt x="106752" y="4046580"/>
                </a:lnTo>
                <a:cubicBezTo>
                  <a:pt x="90146" y="4052371"/>
                  <a:pt x="55310" y="4063071"/>
                  <a:pt x="65604" y="4047692"/>
                </a:cubicBezTo>
                <a:lnTo>
                  <a:pt x="71678" y="4043959"/>
                </a:lnTo>
                <a:lnTo>
                  <a:pt x="73484" y="4043543"/>
                </a:lnTo>
                <a:lnTo>
                  <a:pt x="79302" y="4041288"/>
                </a:lnTo>
                <a:lnTo>
                  <a:pt x="91006" y="4038931"/>
                </a:lnTo>
                <a:cubicBezTo>
                  <a:pt x="103152" y="4037098"/>
                  <a:pt x="116003" y="4035744"/>
                  <a:pt x="120636" y="4033044"/>
                </a:cubicBezTo>
                <a:cubicBezTo>
                  <a:pt x="134043" y="4031631"/>
                  <a:pt x="169554" y="4009447"/>
                  <a:pt x="169554" y="4009447"/>
                </a:cubicBezTo>
                <a:cubicBezTo>
                  <a:pt x="154567" y="4002171"/>
                  <a:pt x="110534" y="4029681"/>
                  <a:pt x="106066" y="4030152"/>
                </a:cubicBezTo>
                <a:cubicBezTo>
                  <a:pt x="99385" y="4033069"/>
                  <a:pt x="93511" y="4035624"/>
                  <a:pt x="88176" y="4037846"/>
                </a:cubicBezTo>
                <a:lnTo>
                  <a:pt x="79302" y="4041288"/>
                </a:lnTo>
                <a:lnTo>
                  <a:pt x="74433" y="4042268"/>
                </a:lnTo>
                <a:lnTo>
                  <a:pt x="71678" y="4043959"/>
                </a:lnTo>
                <a:lnTo>
                  <a:pt x="46981" y="4049654"/>
                </a:lnTo>
                <a:cubicBezTo>
                  <a:pt x="58146" y="4016756"/>
                  <a:pt x="132310" y="4013370"/>
                  <a:pt x="172288" y="3990714"/>
                </a:cubicBezTo>
                <a:cubicBezTo>
                  <a:pt x="176338" y="3985862"/>
                  <a:pt x="171453" y="3981948"/>
                  <a:pt x="184704" y="3970962"/>
                </a:cubicBezTo>
                <a:cubicBezTo>
                  <a:pt x="184704" y="3970962"/>
                  <a:pt x="255879" y="3936169"/>
                  <a:pt x="250662" y="3936719"/>
                </a:cubicBezTo>
                <a:cubicBezTo>
                  <a:pt x="235521" y="3919868"/>
                  <a:pt x="188755" y="3966108"/>
                  <a:pt x="159618" y="3960324"/>
                </a:cubicBezTo>
                <a:cubicBezTo>
                  <a:pt x="248425" y="3913161"/>
                  <a:pt x="341971" y="3869830"/>
                  <a:pt x="438280" y="3828736"/>
                </a:cubicBezTo>
                <a:lnTo>
                  <a:pt x="605882" y="3761641"/>
                </a:lnTo>
                <a:lnTo>
                  <a:pt x="604383" y="3756584"/>
                </a:lnTo>
                <a:cubicBezTo>
                  <a:pt x="610869" y="3754602"/>
                  <a:pt x="622488" y="3751661"/>
                  <a:pt x="622488" y="3751661"/>
                </a:cubicBezTo>
                <a:cubicBezTo>
                  <a:pt x="622971" y="3749832"/>
                  <a:pt x="622488" y="3748919"/>
                  <a:pt x="621490" y="3748578"/>
                </a:cubicBezTo>
                <a:lnTo>
                  <a:pt x="619200" y="3748771"/>
                </a:lnTo>
                <a:lnTo>
                  <a:pt x="602679" y="3755332"/>
                </a:lnTo>
                <a:lnTo>
                  <a:pt x="604383" y="3756584"/>
                </a:lnTo>
                <a:cubicBezTo>
                  <a:pt x="602485" y="3758020"/>
                  <a:pt x="600859" y="3759250"/>
                  <a:pt x="600859" y="3759250"/>
                </a:cubicBezTo>
                <a:lnTo>
                  <a:pt x="601709" y="3755720"/>
                </a:lnTo>
                <a:lnTo>
                  <a:pt x="448547" y="3816553"/>
                </a:lnTo>
                <a:lnTo>
                  <a:pt x="252573" y="3886915"/>
                </a:lnTo>
                <a:lnTo>
                  <a:pt x="275613" y="3875766"/>
                </a:lnTo>
                <a:cubicBezTo>
                  <a:pt x="285718" y="3866769"/>
                  <a:pt x="290011" y="3857007"/>
                  <a:pt x="299755" y="3854273"/>
                </a:cubicBezTo>
                <a:cubicBezTo>
                  <a:pt x="310425" y="3844776"/>
                  <a:pt x="337211" y="3832812"/>
                  <a:pt x="361133" y="3824392"/>
                </a:cubicBezTo>
                <a:cubicBezTo>
                  <a:pt x="387923" y="3812429"/>
                  <a:pt x="442002" y="3789045"/>
                  <a:pt x="418440" y="3791203"/>
                </a:cubicBezTo>
                <a:cubicBezTo>
                  <a:pt x="399314" y="3790403"/>
                  <a:pt x="364723" y="3808322"/>
                  <a:pt x="351609" y="3814053"/>
                </a:cubicBezTo>
                <a:cubicBezTo>
                  <a:pt x="295079" y="3830336"/>
                  <a:pt x="350590" y="3801419"/>
                  <a:pt x="382810" y="3785406"/>
                </a:cubicBezTo>
                <a:lnTo>
                  <a:pt x="395486" y="3779176"/>
                </a:lnTo>
                <a:lnTo>
                  <a:pt x="426380" y="3766967"/>
                </a:lnTo>
                <a:cubicBezTo>
                  <a:pt x="488355" y="3738306"/>
                  <a:pt x="370998" y="3777965"/>
                  <a:pt x="348742" y="3789161"/>
                </a:cubicBezTo>
                <a:cubicBezTo>
                  <a:pt x="333176" y="3795598"/>
                  <a:pt x="318712" y="3801732"/>
                  <a:pt x="303536" y="3807293"/>
                </a:cubicBezTo>
                <a:lnTo>
                  <a:pt x="274819" y="3815832"/>
                </a:lnTo>
                <a:lnTo>
                  <a:pt x="275613" y="3815396"/>
                </a:lnTo>
                <a:cubicBezTo>
                  <a:pt x="292081" y="3806076"/>
                  <a:pt x="298527" y="3801634"/>
                  <a:pt x="316739" y="3790620"/>
                </a:cubicBezTo>
                <a:cubicBezTo>
                  <a:pt x="347819" y="3768894"/>
                  <a:pt x="421227" y="3752074"/>
                  <a:pt x="421951" y="3739543"/>
                </a:cubicBezTo>
                <a:cubicBezTo>
                  <a:pt x="422223" y="3734847"/>
                  <a:pt x="386389" y="3748363"/>
                  <a:pt x="371144" y="3755528"/>
                </a:cubicBezTo>
                <a:lnTo>
                  <a:pt x="366672" y="3758473"/>
                </a:lnTo>
                <a:lnTo>
                  <a:pt x="366592" y="3758324"/>
                </a:lnTo>
                <a:cubicBezTo>
                  <a:pt x="363552" y="3756984"/>
                  <a:pt x="359907" y="3756261"/>
                  <a:pt x="359907" y="3756261"/>
                </a:cubicBezTo>
                <a:cubicBezTo>
                  <a:pt x="375263" y="3747635"/>
                  <a:pt x="392147" y="3741246"/>
                  <a:pt x="409593" y="3734797"/>
                </a:cubicBezTo>
                <a:lnTo>
                  <a:pt x="456239" y="3715608"/>
                </a:lnTo>
                <a:lnTo>
                  <a:pt x="416615" y="3727414"/>
                </a:lnTo>
                <a:lnTo>
                  <a:pt x="409001" y="3729437"/>
                </a:lnTo>
                <a:lnTo>
                  <a:pt x="413089" y="3726556"/>
                </a:lnTo>
                <a:cubicBezTo>
                  <a:pt x="419308" y="3722273"/>
                  <a:pt x="422606" y="3719854"/>
                  <a:pt x="423893" y="3718656"/>
                </a:cubicBezTo>
                <a:lnTo>
                  <a:pt x="423348" y="3718410"/>
                </a:lnTo>
                <a:lnTo>
                  <a:pt x="447130" y="3710972"/>
                </a:lnTo>
                <a:cubicBezTo>
                  <a:pt x="463490" y="3705055"/>
                  <a:pt x="479039" y="3698653"/>
                  <a:pt x="494190" y="3691823"/>
                </a:cubicBezTo>
                <a:lnTo>
                  <a:pt x="504734" y="3688987"/>
                </a:lnTo>
                <a:lnTo>
                  <a:pt x="482011" y="3701859"/>
                </a:lnTo>
                <a:lnTo>
                  <a:pt x="469372" y="3710373"/>
                </a:lnTo>
                <a:lnTo>
                  <a:pt x="526528" y="3688286"/>
                </a:lnTo>
                <a:lnTo>
                  <a:pt x="570948" y="3671120"/>
                </a:lnTo>
                <a:lnTo>
                  <a:pt x="608951" y="3648523"/>
                </a:lnTo>
                <a:cubicBezTo>
                  <a:pt x="614718" y="3643851"/>
                  <a:pt x="626087" y="3634740"/>
                  <a:pt x="609924" y="3643027"/>
                </a:cubicBezTo>
                <a:cubicBezTo>
                  <a:pt x="589297" y="3654130"/>
                  <a:pt x="570473" y="3666784"/>
                  <a:pt x="548980" y="3675595"/>
                </a:cubicBezTo>
                <a:cubicBezTo>
                  <a:pt x="556391" y="3669466"/>
                  <a:pt x="564101" y="3664090"/>
                  <a:pt x="571963" y="3659092"/>
                </a:cubicBezTo>
                <a:lnTo>
                  <a:pt x="589936" y="3648397"/>
                </a:lnTo>
                <a:lnTo>
                  <a:pt x="593202" y="3647143"/>
                </a:lnTo>
                <a:lnTo>
                  <a:pt x="599195" y="3644250"/>
                </a:lnTo>
                <a:lnTo>
                  <a:pt x="559758" y="3658874"/>
                </a:lnTo>
                <a:lnTo>
                  <a:pt x="561271" y="3658396"/>
                </a:lnTo>
                <a:lnTo>
                  <a:pt x="529041" y="3675802"/>
                </a:lnTo>
                <a:lnTo>
                  <a:pt x="527336" y="3675896"/>
                </a:lnTo>
                <a:cubicBezTo>
                  <a:pt x="524809" y="3675853"/>
                  <a:pt x="523428" y="3675557"/>
                  <a:pt x="524241" y="3674941"/>
                </a:cubicBezTo>
                <a:lnTo>
                  <a:pt x="538853" y="3666625"/>
                </a:lnTo>
                <a:lnTo>
                  <a:pt x="497303" y="3682030"/>
                </a:lnTo>
                <a:lnTo>
                  <a:pt x="452950" y="3699355"/>
                </a:lnTo>
                <a:lnTo>
                  <a:pt x="456981" y="3695483"/>
                </a:lnTo>
                <a:cubicBezTo>
                  <a:pt x="455477" y="3693852"/>
                  <a:pt x="433664" y="3702620"/>
                  <a:pt x="413028" y="3711831"/>
                </a:cubicBezTo>
                <a:lnTo>
                  <a:pt x="391257" y="3722088"/>
                </a:lnTo>
                <a:lnTo>
                  <a:pt x="373864" y="3727638"/>
                </a:lnTo>
                <a:lnTo>
                  <a:pt x="368784" y="3720422"/>
                </a:lnTo>
                <a:lnTo>
                  <a:pt x="382708" y="3714423"/>
                </a:lnTo>
                <a:cubicBezTo>
                  <a:pt x="397343" y="3708329"/>
                  <a:pt x="410890" y="3702937"/>
                  <a:pt x="419991" y="3699765"/>
                </a:cubicBezTo>
                <a:cubicBezTo>
                  <a:pt x="442179" y="3687836"/>
                  <a:pt x="460056" y="3685955"/>
                  <a:pt x="477847" y="3675227"/>
                </a:cubicBezTo>
                <a:lnTo>
                  <a:pt x="574840" y="3628444"/>
                </a:lnTo>
                <a:lnTo>
                  <a:pt x="578237" y="3625336"/>
                </a:lnTo>
                <a:cubicBezTo>
                  <a:pt x="576629" y="3623627"/>
                  <a:pt x="487991" y="3648281"/>
                  <a:pt x="528013" y="3633116"/>
                </a:cubicBezTo>
                <a:lnTo>
                  <a:pt x="554744" y="3623918"/>
                </a:lnTo>
                <a:lnTo>
                  <a:pt x="553547" y="3623726"/>
                </a:lnTo>
                <a:cubicBezTo>
                  <a:pt x="551115" y="3622874"/>
                  <a:pt x="549895" y="3621896"/>
                  <a:pt x="552502" y="3621621"/>
                </a:cubicBezTo>
                <a:cubicBezTo>
                  <a:pt x="552397" y="3620526"/>
                  <a:pt x="552905" y="3619918"/>
                  <a:pt x="553728" y="3619695"/>
                </a:cubicBezTo>
                <a:cubicBezTo>
                  <a:pt x="554966" y="3619357"/>
                  <a:pt x="556920" y="3619878"/>
                  <a:pt x="558604" y="3620893"/>
                </a:cubicBezTo>
                <a:lnTo>
                  <a:pt x="559649" y="3622229"/>
                </a:lnTo>
                <a:lnTo>
                  <a:pt x="561400" y="3621627"/>
                </a:lnTo>
                <a:cubicBezTo>
                  <a:pt x="571474" y="3617417"/>
                  <a:pt x="580744" y="3612721"/>
                  <a:pt x="589952" y="3607220"/>
                </a:cubicBezTo>
                <a:cubicBezTo>
                  <a:pt x="603483" y="3599908"/>
                  <a:pt x="616959" y="3601896"/>
                  <a:pt x="630241" y="3591850"/>
                </a:cubicBezTo>
                <a:lnTo>
                  <a:pt x="631343" y="3593020"/>
                </a:lnTo>
                <a:lnTo>
                  <a:pt x="631547" y="3593236"/>
                </a:lnTo>
                <a:cubicBezTo>
                  <a:pt x="631766" y="3593469"/>
                  <a:pt x="631875" y="3593585"/>
                  <a:pt x="631710" y="3593409"/>
                </a:cubicBezTo>
                <a:lnTo>
                  <a:pt x="631343" y="3593020"/>
                </a:lnTo>
                <a:lnTo>
                  <a:pt x="630731" y="3592370"/>
                </a:lnTo>
                <a:cubicBezTo>
                  <a:pt x="630459" y="3592080"/>
                  <a:pt x="630241" y="3591850"/>
                  <a:pt x="630241" y="3591850"/>
                </a:cubicBezTo>
                <a:cubicBezTo>
                  <a:pt x="620308" y="3584260"/>
                  <a:pt x="588325" y="3608450"/>
                  <a:pt x="579982" y="3605505"/>
                </a:cubicBezTo>
                <a:cubicBezTo>
                  <a:pt x="578081" y="3606939"/>
                  <a:pt x="571675" y="3596684"/>
                  <a:pt x="573299" y="3595455"/>
                </a:cubicBezTo>
                <a:cubicBezTo>
                  <a:pt x="558445" y="3597919"/>
                  <a:pt x="548128" y="3608645"/>
                  <a:pt x="534902" y="3609880"/>
                </a:cubicBezTo>
                <a:lnTo>
                  <a:pt x="524030" y="3606666"/>
                </a:lnTo>
                <a:lnTo>
                  <a:pt x="381092" y="3656408"/>
                </a:lnTo>
                <a:lnTo>
                  <a:pt x="366468" y="3659067"/>
                </a:lnTo>
                <a:cubicBezTo>
                  <a:pt x="349831" y="3662363"/>
                  <a:pt x="335649" y="3665826"/>
                  <a:pt x="337153" y="3667458"/>
                </a:cubicBezTo>
                <a:cubicBezTo>
                  <a:pt x="331500" y="3654664"/>
                  <a:pt x="364304" y="3649232"/>
                  <a:pt x="391593" y="3637812"/>
                </a:cubicBezTo>
                <a:cubicBezTo>
                  <a:pt x="408638" y="3628581"/>
                  <a:pt x="483129" y="3592967"/>
                  <a:pt x="436709" y="3603589"/>
                </a:cubicBezTo>
                <a:cubicBezTo>
                  <a:pt x="416659" y="3609554"/>
                  <a:pt x="399111" y="3618242"/>
                  <a:pt x="375693" y="3627205"/>
                </a:cubicBezTo>
                <a:cubicBezTo>
                  <a:pt x="353617" y="3635965"/>
                  <a:pt x="336260" y="3642501"/>
                  <a:pt x="321429" y="3647891"/>
                </a:cubicBezTo>
                <a:lnTo>
                  <a:pt x="300850" y="3655152"/>
                </a:lnTo>
                <a:lnTo>
                  <a:pt x="332653" y="3640939"/>
                </a:lnTo>
                <a:cubicBezTo>
                  <a:pt x="369513" y="3625420"/>
                  <a:pt x="403778" y="3612118"/>
                  <a:pt x="438877" y="3597835"/>
                </a:cubicBezTo>
                <a:lnTo>
                  <a:pt x="442344" y="3596379"/>
                </a:lnTo>
                <a:lnTo>
                  <a:pt x="422227" y="3596932"/>
                </a:lnTo>
                <a:cubicBezTo>
                  <a:pt x="417437" y="3597145"/>
                  <a:pt x="418724" y="3596170"/>
                  <a:pt x="436295" y="3590432"/>
                </a:cubicBezTo>
                <a:cubicBezTo>
                  <a:pt x="461444" y="3580668"/>
                  <a:pt x="474937" y="3579719"/>
                  <a:pt x="501736" y="3565297"/>
                </a:cubicBezTo>
                <a:cubicBezTo>
                  <a:pt x="494053" y="3564165"/>
                  <a:pt x="469632" y="3570761"/>
                  <a:pt x="453686" y="3574851"/>
                </a:cubicBezTo>
                <a:lnTo>
                  <a:pt x="451648" y="3575331"/>
                </a:lnTo>
                <a:lnTo>
                  <a:pt x="470726" y="3562374"/>
                </a:lnTo>
                <a:lnTo>
                  <a:pt x="461918" y="3566087"/>
                </a:lnTo>
                <a:lnTo>
                  <a:pt x="440614" y="3577662"/>
                </a:lnTo>
                <a:lnTo>
                  <a:pt x="435380" y="3577277"/>
                </a:lnTo>
                <a:lnTo>
                  <a:pt x="428197" y="3580303"/>
                </a:lnTo>
                <a:cubicBezTo>
                  <a:pt x="401268" y="3591808"/>
                  <a:pt x="373270" y="3603981"/>
                  <a:pt x="346577" y="3616015"/>
                </a:cubicBezTo>
                <a:lnTo>
                  <a:pt x="332819" y="3620745"/>
                </a:lnTo>
                <a:lnTo>
                  <a:pt x="397969" y="3582610"/>
                </a:lnTo>
                <a:lnTo>
                  <a:pt x="402943" y="3580003"/>
                </a:lnTo>
                <a:lnTo>
                  <a:pt x="379735" y="3587049"/>
                </a:lnTo>
                <a:cubicBezTo>
                  <a:pt x="357704" y="3594211"/>
                  <a:pt x="335877" y="3601586"/>
                  <a:pt x="312381" y="3605715"/>
                </a:cubicBezTo>
                <a:lnTo>
                  <a:pt x="304470" y="3607455"/>
                </a:lnTo>
                <a:lnTo>
                  <a:pt x="304844" y="3607170"/>
                </a:lnTo>
                <a:cubicBezTo>
                  <a:pt x="310449" y="3602732"/>
                  <a:pt x="333086" y="3592295"/>
                  <a:pt x="340813" y="3584837"/>
                </a:cubicBezTo>
                <a:cubicBezTo>
                  <a:pt x="350660" y="3574362"/>
                  <a:pt x="321983" y="3593388"/>
                  <a:pt x="318338" y="3595042"/>
                </a:cubicBezTo>
                <a:cubicBezTo>
                  <a:pt x="311413" y="3599450"/>
                  <a:pt x="305886" y="3602788"/>
                  <a:pt x="300999" y="3605615"/>
                </a:cubicBezTo>
                <a:lnTo>
                  <a:pt x="293228" y="3609930"/>
                </a:lnTo>
                <a:lnTo>
                  <a:pt x="264220" y="3616312"/>
                </a:lnTo>
                <a:lnTo>
                  <a:pt x="264083" y="3613991"/>
                </a:lnTo>
                <a:cubicBezTo>
                  <a:pt x="264504" y="3614274"/>
                  <a:pt x="263372" y="3614967"/>
                  <a:pt x="261332" y="3615871"/>
                </a:cubicBezTo>
                <a:lnTo>
                  <a:pt x="254879" y="3618367"/>
                </a:lnTo>
                <a:lnTo>
                  <a:pt x="233196" y="3623137"/>
                </a:lnTo>
                <a:lnTo>
                  <a:pt x="239917" y="3618963"/>
                </a:lnTo>
                <a:cubicBezTo>
                  <a:pt x="241883" y="3620280"/>
                  <a:pt x="243567" y="3621411"/>
                  <a:pt x="242038" y="3615944"/>
                </a:cubicBezTo>
                <a:cubicBezTo>
                  <a:pt x="242038" y="3615944"/>
                  <a:pt x="241059" y="3617337"/>
                  <a:pt x="239917" y="3618963"/>
                </a:cubicBezTo>
                <a:lnTo>
                  <a:pt x="237129" y="3614330"/>
                </a:lnTo>
                <a:lnTo>
                  <a:pt x="258691" y="3606861"/>
                </a:lnTo>
                <a:lnTo>
                  <a:pt x="235489" y="3611286"/>
                </a:lnTo>
                <a:lnTo>
                  <a:pt x="245463" y="3604024"/>
                </a:lnTo>
                <a:lnTo>
                  <a:pt x="249527" y="3600685"/>
                </a:lnTo>
                <a:lnTo>
                  <a:pt x="321937" y="3581861"/>
                </a:lnTo>
                <a:lnTo>
                  <a:pt x="400190" y="3557352"/>
                </a:lnTo>
                <a:lnTo>
                  <a:pt x="413757" y="3550108"/>
                </a:lnTo>
                <a:lnTo>
                  <a:pt x="418482" y="3547539"/>
                </a:lnTo>
                <a:lnTo>
                  <a:pt x="414864" y="3548792"/>
                </a:lnTo>
                <a:cubicBezTo>
                  <a:pt x="407338" y="3551169"/>
                  <a:pt x="400286" y="3552874"/>
                  <a:pt x="394721" y="3552697"/>
                </a:cubicBezTo>
                <a:cubicBezTo>
                  <a:pt x="391488" y="3552219"/>
                  <a:pt x="388003" y="3548520"/>
                  <a:pt x="386376" y="3549753"/>
                </a:cubicBezTo>
                <a:cubicBezTo>
                  <a:pt x="376385" y="3551462"/>
                  <a:pt x="349608" y="3562458"/>
                  <a:pt x="338012" y="3562461"/>
                </a:cubicBezTo>
                <a:cubicBezTo>
                  <a:pt x="332612" y="3563132"/>
                  <a:pt x="327788" y="3558012"/>
                  <a:pt x="327788" y="3558012"/>
                </a:cubicBezTo>
                <a:cubicBezTo>
                  <a:pt x="327788" y="3558012"/>
                  <a:pt x="326505" y="3558129"/>
                  <a:pt x="324783" y="3558578"/>
                </a:cubicBezTo>
                <a:lnTo>
                  <a:pt x="322299" y="3559708"/>
                </a:lnTo>
                <a:lnTo>
                  <a:pt x="318153" y="3560330"/>
                </a:lnTo>
                <a:lnTo>
                  <a:pt x="317526" y="3559806"/>
                </a:lnTo>
                <a:cubicBezTo>
                  <a:pt x="317122" y="3559745"/>
                  <a:pt x="316715" y="3560053"/>
                  <a:pt x="315903" y="3560669"/>
                </a:cubicBezTo>
                <a:lnTo>
                  <a:pt x="318153" y="3560330"/>
                </a:lnTo>
                <a:lnTo>
                  <a:pt x="319135" y="3561145"/>
                </a:lnTo>
                <a:cubicBezTo>
                  <a:pt x="312666" y="3560192"/>
                  <a:pt x="304573" y="3560466"/>
                  <a:pt x="304573" y="3560466"/>
                </a:cubicBezTo>
                <a:cubicBezTo>
                  <a:pt x="302840" y="3557149"/>
                  <a:pt x="311144" y="3556108"/>
                  <a:pt x="321976" y="3554674"/>
                </a:cubicBezTo>
                <a:lnTo>
                  <a:pt x="333940" y="3552743"/>
                </a:lnTo>
                <a:lnTo>
                  <a:pt x="337513" y="3542216"/>
                </a:lnTo>
                <a:cubicBezTo>
                  <a:pt x="340573" y="3534169"/>
                  <a:pt x="343651" y="3526972"/>
                  <a:pt x="341966" y="3528472"/>
                </a:cubicBezTo>
                <a:cubicBezTo>
                  <a:pt x="345334" y="3525472"/>
                  <a:pt x="348705" y="3522474"/>
                  <a:pt x="352073" y="3519474"/>
                </a:cubicBezTo>
                <a:cubicBezTo>
                  <a:pt x="339606" y="3520916"/>
                  <a:pt x="303860" y="3536398"/>
                  <a:pt x="305620" y="3532695"/>
                </a:cubicBezTo>
                <a:lnTo>
                  <a:pt x="315866" y="3525666"/>
                </a:lnTo>
                <a:lnTo>
                  <a:pt x="289414" y="3532229"/>
                </a:lnTo>
                <a:lnTo>
                  <a:pt x="274794" y="3538751"/>
                </a:lnTo>
                <a:lnTo>
                  <a:pt x="136281" y="3598191"/>
                </a:lnTo>
                <a:lnTo>
                  <a:pt x="148601" y="3591124"/>
                </a:lnTo>
                <a:cubicBezTo>
                  <a:pt x="157054" y="3585070"/>
                  <a:pt x="169959" y="3570431"/>
                  <a:pt x="182951" y="3564636"/>
                </a:cubicBezTo>
                <a:cubicBezTo>
                  <a:pt x="187421" y="3564165"/>
                  <a:pt x="276729" y="3522296"/>
                  <a:pt x="208776" y="3543472"/>
                </a:cubicBezTo>
                <a:lnTo>
                  <a:pt x="193317" y="3547959"/>
                </a:lnTo>
                <a:lnTo>
                  <a:pt x="209358" y="3541555"/>
                </a:lnTo>
                <a:cubicBezTo>
                  <a:pt x="244533" y="3527743"/>
                  <a:pt x="303423" y="3504102"/>
                  <a:pt x="304010" y="3493922"/>
                </a:cubicBezTo>
                <a:cubicBezTo>
                  <a:pt x="303587" y="3501232"/>
                  <a:pt x="239986" y="3514274"/>
                  <a:pt x="246722" y="3508275"/>
                </a:cubicBezTo>
                <a:cubicBezTo>
                  <a:pt x="285460" y="3473788"/>
                  <a:pt x="342186" y="3459933"/>
                  <a:pt x="386883" y="3433019"/>
                </a:cubicBezTo>
                <a:cubicBezTo>
                  <a:pt x="395397" y="3428535"/>
                  <a:pt x="401633" y="3425009"/>
                  <a:pt x="406024" y="3422265"/>
                </a:cubicBezTo>
                <a:lnTo>
                  <a:pt x="408656" y="3420293"/>
                </a:lnTo>
                <a:lnTo>
                  <a:pt x="409063" y="3419684"/>
                </a:lnTo>
                <a:lnTo>
                  <a:pt x="409675" y="3419527"/>
                </a:lnTo>
                <a:lnTo>
                  <a:pt x="414083" y="3416215"/>
                </a:lnTo>
                <a:lnTo>
                  <a:pt x="412359" y="3415651"/>
                </a:lnTo>
                <a:lnTo>
                  <a:pt x="398609" y="3422756"/>
                </a:lnTo>
                <a:cubicBezTo>
                  <a:pt x="380897" y="3431628"/>
                  <a:pt x="388800" y="3424247"/>
                  <a:pt x="398017" y="3417315"/>
                </a:cubicBezTo>
                <a:lnTo>
                  <a:pt x="401028" y="3415194"/>
                </a:lnTo>
                <a:lnTo>
                  <a:pt x="387155" y="3417873"/>
                </a:lnTo>
                <a:cubicBezTo>
                  <a:pt x="380521" y="3419248"/>
                  <a:pt x="375102" y="3420230"/>
                  <a:pt x="374350" y="3419416"/>
                </a:cubicBezTo>
                <a:cubicBezTo>
                  <a:pt x="373598" y="3418599"/>
                  <a:pt x="377480" y="3415949"/>
                  <a:pt x="383943" y="3412238"/>
                </a:cubicBezTo>
                <a:lnTo>
                  <a:pt x="395841" y="3405813"/>
                </a:lnTo>
                <a:lnTo>
                  <a:pt x="409036" y="3398688"/>
                </a:lnTo>
                <a:lnTo>
                  <a:pt x="435258" y="3384526"/>
                </a:lnTo>
                <a:lnTo>
                  <a:pt x="438416" y="3382706"/>
                </a:lnTo>
                <a:lnTo>
                  <a:pt x="447135" y="3377080"/>
                </a:lnTo>
                <a:lnTo>
                  <a:pt x="408456" y="3397592"/>
                </a:lnTo>
                <a:lnTo>
                  <a:pt x="426195" y="3385968"/>
                </a:lnTo>
                <a:lnTo>
                  <a:pt x="422513" y="3388090"/>
                </a:lnTo>
                <a:lnTo>
                  <a:pt x="418292" y="3388755"/>
                </a:lnTo>
                <a:lnTo>
                  <a:pt x="414543" y="3388360"/>
                </a:lnTo>
                <a:lnTo>
                  <a:pt x="388747" y="3400655"/>
                </a:lnTo>
                <a:cubicBezTo>
                  <a:pt x="388747" y="3400655"/>
                  <a:pt x="372561" y="3408874"/>
                  <a:pt x="356000" y="3416686"/>
                </a:cubicBezTo>
                <a:lnTo>
                  <a:pt x="335836" y="3425687"/>
                </a:lnTo>
                <a:lnTo>
                  <a:pt x="338825" y="3424949"/>
                </a:lnTo>
                <a:cubicBezTo>
                  <a:pt x="345943" y="3423315"/>
                  <a:pt x="352097" y="3421880"/>
                  <a:pt x="355141" y="3420675"/>
                </a:cubicBezTo>
                <a:lnTo>
                  <a:pt x="386464" y="3408898"/>
                </a:lnTo>
                <a:lnTo>
                  <a:pt x="362691" y="3422643"/>
                </a:lnTo>
                <a:lnTo>
                  <a:pt x="359157" y="3423461"/>
                </a:lnTo>
                <a:cubicBezTo>
                  <a:pt x="352429" y="3425130"/>
                  <a:pt x="344781" y="3427170"/>
                  <a:pt x="335119" y="3429971"/>
                </a:cubicBezTo>
                <a:cubicBezTo>
                  <a:pt x="332385" y="3430394"/>
                  <a:pt x="318446" y="3434513"/>
                  <a:pt x="309471" y="3436516"/>
                </a:cubicBezTo>
                <a:lnTo>
                  <a:pt x="305195" y="3437205"/>
                </a:lnTo>
                <a:lnTo>
                  <a:pt x="303142" y="3438659"/>
                </a:lnTo>
                <a:cubicBezTo>
                  <a:pt x="297833" y="3442017"/>
                  <a:pt x="292103" y="3444579"/>
                  <a:pt x="290414" y="3441396"/>
                </a:cubicBezTo>
                <a:cubicBezTo>
                  <a:pt x="290854" y="3437250"/>
                  <a:pt x="325846" y="3420413"/>
                  <a:pt x="326825" y="3419019"/>
                </a:cubicBezTo>
                <a:lnTo>
                  <a:pt x="338909" y="3411557"/>
                </a:lnTo>
                <a:lnTo>
                  <a:pt x="343772" y="3406478"/>
                </a:lnTo>
                <a:lnTo>
                  <a:pt x="353679" y="3402433"/>
                </a:lnTo>
                <a:lnTo>
                  <a:pt x="374617" y="3389502"/>
                </a:lnTo>
                <a:lnTo>
                  <a:pt x="400751" y="3372893"/>
                </a:lnTo>
                <a:lnTo>
                  <a:pt x="400752" y="3371146"/>
                </a:lnTo>
                <a:cubicBezTo>
                  <a:pt x="401129" y="3369561"/>
                  <a:pt x="401788" y="3367643"/>
                  <a:pt x="402457" y="3365829"/>
                </a:cubicBezTo>
                <a:lnTo>
                  <a:pt x="402657" y="3365295"/>
                </a:lnTo>
                <a:lnTo>
                  <a:pt x="396393" y="3369113"/>
                </a:lnTo>
                <a:cubicBezTo>
                  <a:pt x="388540" y="3374005"/>
                  <a:pt x="382015" y="3378323"/>
                  <a:pt x="380648" y="3378943"/>
                </a:cubicBezTo>
                <a:cubicBezTo>
                  <a:pt x="344682" y="3401278"/>
                  <a:pt x="305605" y="3423916"/>
                  <a:pt x="262773" y="3451894"/>
                </a:cubicBezTo>
                <a:cubicBezTo>
                  <a:pt x="262773" y="3451894"/>
                  <a:pt x="239864" y="3466246"/>
                  <a:pt x="241119" y="3460938"/>
                </a:cubicBezTo>
                <a:lnTo>
                  <a:pt x="247168" y="3456842"/>
                </a:lnTo>
                <a:lnTo>
                  <a:pt x="257197" y="3453495"/>
                </a:lnTo>
                <a:cubicBezTo>
                  <a:pt x="261067" y="3452060"/>
                  <a:pt x="264052" y="3450731"/>
                  <a:pt x="265125" y="3449715"/>
                </a:cubicBezTo>
                <a:lnTo>
                  <a:pt x="261773" y="3447904"/>
                </a:lnTo>
                <a:lnTo>
                  <a:pt x="264028" y="3446586"/>
                </a:lnTo>
                <a:cubicBezTo>
                  <a:pt x="262070" y="3449370"/>
                  <a:pt x="288462" y="3433596"/>
                  <a:pt x="283126" y="3430016"/>
                </a:cubicBezTo>
                <a:cubicBezTo>
                  <a:pt x="281441" y="3428887"/>
                  <a:pt x="256734" y="3445791"/>
                  <a:pt x="251945" y="3449073"/>
                </a:cubicBezTo>
                <a:lnTo>
                  <a:pt x="249958" y="3450211"/>
                </a:lnTo>
                <a:lnTo>
                  <a:pt x="249636" y="3450277"/>
                </a:lnTo>
                <a:lnTo>
                  <a:pt x="242518" y="3452501"/>
                </a:lnTo>
                <a:lnTo>
                  <a:pt x="285718" y="3423686"/>
                </a:lnTo>
                <a:cubicBezTo>
                  <a:pt x="307860" y="3409547"/>
                  <a:pt x="330692" y="3395309"/>
                  <a:pt x="354091" y="3380260"/>
                </a:cubicBezTo>
                <a:cubicBezTo>
                  <a:pt x="354091" y="3380260"/>
                  <a:pt x="364214" y="3380562"/>
                  <a:pt x="362805" y="3375515"/>
                </a:cubicBezTo>
                <a:cubicBezTo>
                  <a:pt x="361817" y="3372804"/>
                  <a:pt x="340048" y="3385533"/>
                  <a:pt x="352404" y="3379132"/>
                </a:cubicBezTo>
                <a:cubicBezTo>
                  <a:pt x="311644" y="3400642"/>
                  <a:pt x="267397" y="3434157"/>
                  <a:pt x="226093" y="3452912"/>
                </a:cubicBezTo>
                <a:cubicBezTo>
                  <a:pt x="261630" y="3424141"/>
                  <a:pt x="316433" y="3397361"/>
                  <a:pt x="359591" y="3368920"/>
                </a:cubicBezTo>
                <a:cubicBezTo>
                  <a:pt x="361410" y="3368093"/>
                  <a:pt x="366187" y="3364976"/>
                  <a:pt x="370050" y="3361761"/>
                </a:cubicBezTo>
                <a:lnTo>
                  <a:pt x="371288" y="3360524"/>
                </a:lnTo>
                <a:lnTo>
                  <a:pt x="370626" y="3360734"/>
                </a:lnTo>
                <a:lnTo>
                  <a:pt x="367579" y="3361643"/>
                </a:lnTo>
                <a:lnTo>
                  <a:pt x="373981" y="3357834"/>
                </a:lnTo>
                <a:lnTo>
                  <a:pt x="374679" y="3357136"/>
                </a:lnTo>
                <a:cubicBezTo>
                  <a:pt x="375673" y="3355754"/>
                  <a:pt x="375955" y="3354618"/>
                  <a:pt x="375040" y="3354007"/>
                </a:cubicBezTo>
                <a:lnTo>
                  <a:pt x="354252" y="3365341"/>
                </a:lnTo>
                <a:cubicBezTo>
                  <a:pt x="334986" y="3378038"/>
                  <a:pt x="313497" y="3390954"/>
                  <a:pt x="293526" y="3401128"/>
                </a:cubicBezTo>
                <a:cubicBezTo>
                  <a:pt x="308845" y="3390224"/>
                  <a:pt x="326027" y="3379460"/>
                  <a:pt x="343999" y="3368457"/>
                </a:cubicBezTo>
                <a:lnTo>
                  <a:pt x="383796" y="3343867"/>
                </a:lnTo>
                <a:lnTo>
                  <a:pt x="380358" y="3345454"/>
                </a:lnTo>
                <a:lnTo>
                  <a:pt x="395771" y="3334386"/>
                </a:lnTo>
                <a:lnTo>
                  <a:pt x="362292" y="3346480"/>
                </a:lnTo>
                <a:lnTo>
                  <a:pt x="361154" y="3346139"/>
                </a:lnTo>
                <a:lnTo>
                  <a:pt x="360724" y="3345497"/>
                </a:lnTo>
                <a:lnTo>
                  <a:pt x="360420" y="3345660"/>
                </a:lnTo>
                <a:lnTo>
                  <a:pt x="358717" y="3345756"/>
                </a:lnTo>
                <a:cubicBezTo>
                  <a:pt x="356188" y="3345711"/>
                  <a:pt x="354806" y="3345416"/>
                  <a:pt x="355619" y="3344801"/>
                </a:cubicBezTo>
                <a:lnTo>
                  <a:pt x="358973" y="3342892"/>
                </a:lnTo>
                <a:lnTo>
                  <a:pt x="354352" y="3336003"/>
                </a:lnTo>
                <a:cubicBezTo>
                  <a:pt x="352597" y="3332167"/>
                  <a:pt x="351755" y="3328601"/>
                  <a:pt x="353017" y="3327477"/>
                </a:cubicBezTo>
                <a:cubicBezTo>
                  <a:pt x="323221" y="3336175"/>
                  <a:pt x="301525" y="3361432"/>
                  <a:pt x="275099" y="3367132"/>
                </a:cubicBezTo>
                <a:cubicBezTo>
                  <a:pt x="264850" y="3369321"/>
                  <a:pt x="261843" y="3366056"/>
                  <a:pt x="252457" y="3362525"/>
                </a:cubicBezTo>
                <a:cubicBezTo>
                  <a:pt x="225889" y="3361416"/>
                  <a:pt x="198740" y="3379643"/>
                  <a:pt x="170888" y="3391564"/>
                </a:cubicBezTo>
                <a:lnTo>
                  <a:pt x="162955" y="3395114"/>
                </a:lnTo>
                <a:lnTo>
                  <a:pt x="138883" y="3398448"/>
                </a:lnTo>
                <a:lnTo>
                  <a:pt x="129838" y="3395714"/>
                </a:lnTo>
                <a:lnTo>
                  <a:pt x="156739" y="3380944"/>
                </a:lnTo>
                <a:lnTo>
                  <a:pt x="163684" y="3378474"/>
                </a:lnTo>
                <a:cubicBezTo>
                  <a:pt x="168912" y="3376369"/>
                  <a:pt x="172774" y="3374442"/>
                  <a:pt x="173770" y="3373043"/>
                </a:cubicBezTo>
                <a:lnTo>
                  <a:pt x="173668" y="3371636"/>
                </a:lnTo>
                <a:lnTo>
                  <a:pt x="206516" y="3353283"/>
                </a:lnTo>
                <a:cubicBezTo>
                  <a:pt x="221684" y="3346589"/>
                  <a:pt x="240217" y="3339252"/>
                  <a:pt x="260699" y="3330426"/>
                </a:cubicBezTo>
                <a:cubicBezTo>
                  <a:pt x="281113" y="3318197"/>
                  <a:pt x="396209" y="3271195"/>
                  <a:pt x="322299" y="3287472"/>
                </a:cubicBezTo>
                <a:cubicBezTo>
                  <a:pt x="312041" y="3292146"/>
                  <a:pt x="275474" y="3306317"/>
                  <a:pt x="253480" y="3314476"/>
                </a:cubicBezTo>
                <a:lnTo>
                  <a:pt x="245462" y="3317340"/>
                </a:lnTo>
                <a:lnTo>
                  <a:pt x="247592" y="3310675"/>
                </a:lnTo>
                <a:cubicBezTo>
                  <a:pt x="248812" y="3311653"/>
                  <a:pt x="246589" y="3312994"/>
                  <a:pt x="242559" y="3314385"/>
                </a:cubicBezTo>
                <a:lnTo>
                  <a:pt x="231280" y="3317247"/>
                </a:lnTo>
                <a:lnTo>
                  <a:pt x="229024" y="3316283"/>
                </a:lnTo>
                <a:cubicBezTo>
                  <a:pt x="226597" y="3314484"/>
                  <a:pt x="224969" y="3312714"/>
                  <a:pt x="224969" y="3312714"/>
                </a:cubicBezTo>
                <a:lnTo>
                  <a:pt x="204750" y="3320270"/>
                </a:lnTo>
                <a:lnTo>
                  <a:pt x="201825" y="3319921"/>
                </a:lnTo>
                <a:cubicBezTo>
                  <a:pt x="203849" y="3317495"/>
                  <a:pt x="208257" y="3315369"/>
                  <a:pt x="214073" y="3313364"/>
                </a:cubicBezTo>
                <a:lnTo>
                  <a:pt x="215032" y="3313092"/>
                </a:lnTo>
                <a:lnTo>
                  <a:pt x="214869" y="3313032"/>
                </a:lnTo>
                <a:cubicBezTo>
                  <a:pt x="215125" y="3312392"/>
                  <a:pt x="216160" y="3311645"/>
                  <a:pt x="218072" y="3311022"/>
                </a:cubicBezTo>
                <a:lnTo>
                  <a:pt x="224837" y="3310317"/>
                </a:lnTo>
                <a:lnTo>
                  <a:pt x="234781" y="3307505"/>
                </a:lnTo>
                <a:lnTo>
                  <a:pt x="242227" y="3305096"/>
                </a:lnTo>
                <a:lnTo>
                  <a:pt x="272491" y="3293004"/>
                </a:lnTo>
                <a:lnTo>
                  <a:pt x="300114" y="3282162"/>
                </a:lnTo>
                <a:lnTo>
                  <a:pt x="310841" y="3276623"/>
                </a:lnTo>
                <a:cubicBezTo>
                  <a:pt x="319637" y="3271178"/>
                  <a:pt x="327207" y="3265770"/>
                  <a:pt x="336067" y="3260042"/>
                </a:cubicBezTo>
                <a:lnTo>
                  <a:pt x="345364" y="3255046"/>
                </a:lnTo>
                <a:lnTo>
                  <a:pt x="341631" y="3253195"/>
                </a:lnTo>
                <a:cubicBezTo>
                  <a:pt x="340356" y="3252211"/>
                  <a:pt x="339485" y="3251287"/>
                  <a:pt x="339485" y="3251287"/>
                </a:cubicBezTo>
                <a:cubicBezTo>
                  <a:pt x="326261" y="3252520"/>
                  <a:pt x="314624" y="3258398"/>
                  <a:pt x="304343" y="3262763"/>
                </a:cubicBezTo>
                <a:cubicBezTo>
                  <a:pt x="294351" y="3264473"/>
                  <a:pt x="275941" y="3275475"/>
                  <a:pt x="269221" y="3271300"/>
                </a:cubicBezTo>
                <a:cubicBezTo>
                  <a:pt x="262504" y="3267124"/>
                  <a:pt x="286241" y="3267686"/>
                  <a:pt x="275999" y="3266175"/>
                </a:cubicBezTo>
                <a:lnTo>
                  <a:pt x="257206" y="3266691"/>
                </a:lnTo>
                <a:lnTo>
                  <a:pt x="244076" y="3270745"/>
                </a:lnTo>
                <a:cubicBezTo>
                  <a:pt x="235312" y="3274018"/>
                  <a:pt x="226770" y="3277639"/>
                  <a:pt x="218633" y="3281077"/>
                </a:cubicBezTo>
                <a:lnTo>
                  <a:pt x="216158" y="3282074"/>
                </a:lnTo>
                <a:lnTo>
                  <a:pt x="199580" y="3288737"/>
                </a:lnTo>
                <a:lnTo>
                  <a:pt x="214081" y="3279818"/>
                </a:lnTo>
                <a:cubicBezTo>
                  <a:pt x="209032" y="3279607"/>
                  <a:pt x="200193" y="3281658"/>
                  <a:pt x="189458" y="3284946"/>
                </a:cubicBezTo>
                <a:lnTo>
                  <a:pt x="168503" y="3292257"/>
                </a:lnTo>
                <a:lnTo>
                  <a:pt x="162410" y="3291074"/>
                </a:lnTo>
                <a:cubicBezTo>
                  <a:pt x="151150" y="3289242"/>
                  <a:pt x="136990" y="3287379"/>
                  <a:pt x="131252" y="3286642"/>
                </a:cubicBezTo>
                <a:lnTo>
                  <a:pt x="129283" y="3286392"/>
                </a:lnTo>
                <a:lnTo>
                  <a:pt x="130070" y="3284701"/>
                </a:lnTo>
                <a:lnTo>
                  <a:pt x="134045" y="3274456"/>
                </a:lnTo>
                <a:lnTo>
                  <a:pt x="132377" y="3275473"/>
                </a:lnTo>
                <a:lnTo>
                  <a:pt x="124607" y="3279788"/>
                </a:lnTo>
                <a:lnTo>
                  <a:pt x="95599" y="3286171"/>
                </a:lnTo>
                <a:lnTo>
                  <a:pt x="95461" y="3283850"/>
                </a:lnTo>
                <a:cubicBezTo>
                  <a:pt x="95883" y="3284132"/>
                  <a:pt x="94750" y="3284824"/>
                  <a:pt x="92712" y="3285730"/>
                </a:cubicBezTo>
                <a:lnTo>
                  <a:pt x="86258" y="3288225"/>
                </a:lnTo>
                <a:lnTo>
                  <a:pt x="64576" y="3292995"/>
                </a:lnTo>
                <a:lnTo>
                  <a:pt x="71296" y="3288821"/>
                </a:lnTo>
                <a:cubicBezTo>
                  <a:pt x="73263" y="3290138"/>
                  <a:pt x="74946" y="3291269"/>
                  <a:pt x="73418" y="3285805"/>
                </a:cubicBezTo>
                <a:cubicBezTo>
                  <a:pt x="73418" y="3285805"/>
                  <a:pt x="72436" y="3287197"/>
                  <a:pt x="71296" y="3288821"/>
                </a:cubicBezTo>
                <a:lnTo>
                  <a:pt x="68506" y="3284189"/>
                </a:lnTo>
                <a:lnTo>
                  <a:pt x="90068" y="3276720"/>
                </a:lnTo>
                <a:lnTo>
                  <a:pt x="66869" y="3281144"/>
                </a:lnTo>
                <a:lnTo>
                  <a:pt x="76843" y="3273884"/>
                </a:lnTo>
                <a:lnTo>
                  <a:pt x="80907" y="3270544"/>
                </a:lnTo>
                <a:lnTo>
                  <a:pt x="153316" y="3251721"/>
                </a:lnTo>
                <a:lnTo>
                  <a:pt x="197080" y="3238013"/>
                </a:lnTo>
                <a:lnTo>
                  <a:pt x="198229" y="3237081"/>
                </a:lnTo>
                <a:cubicBezTo>
                  <a:pt x="200518" y="3234455"/>
                  <a:pt x="202455" y="3231552"/>
                  <a:pt x="204262" y="3228827"/>
                </a:cubicBezTo>
                <a:lnTo>
                  <a:pt x="209149" y="3222164"/>
                </a:lnTo>
                <a:lnTo>
                  <a:pt x="194176" y="3226606"/>
                </a:lnTo>
                <a:cubicBezTo>
                  <a:pt x="184783" y="3229568"/>
                  <a:pt x="175189" y="3232316"/>
                  <a:pt x="169387" y="3232319"/>
                </a:cubicBezTo>
                <a:cubicBezTo>
                  <a:pt x="163988" y="3232993"/>
                  <a:pt x="159166" y="3227872"/>
                  <a:pt x="159166" y="3227872"/>
                </a:cubicBezTo>
                <a:cubicBezTo>
                  <a:pt x="159166" y="3227872"/>
                  <a:pt x="157883" y="3227989"/>
                  <a:pt x="156163" y="3228439"/>
                </a:cubicBezTo>
                <a:lnTo>
                  <a:pt x="153678" y="3229568"/>
                </a:lnTo>
                <a:lnTo>
                  <a:pt x="149535" y="3230189"/>
                </a:lnTo>
                <a:lnTo>
                  <a:pt x="148905" y="3229666"/>
                </a:lnTo>
                <a:cubicBezTo>
                  <a:pt x="148499" y="3229605"/>
                  <a:pt x="148093" y="3229914"/>
                  <a:pt x="147279" y="3230528"/>
                </a:cubicBezTo>
                <a:lnTo>
                  <a:pt x="149535" y="3230189"/>
                </a:lnTo>
                <a:lnTo>
                  <a:pt x="150516" y="3231005"/>
                </a:lnTo>
                <a:cubicBezTo>
                  <a:pt x="144045" y="3230051"/>
                  <a:pt x="135953" y="3230326"/>
                  <a:pt x="135953" y="3230326"/>
                </a:cubicBezTo>
                <a:cubicBezTo>
                  <a:pt x="132486" y="3223691"/>
                  <a:pt x="169159" y="3226161"/>
                  <a:pt x="185943" y="3216389"/>
                </a:cubicBezTo>
                <a:cubicBezTo>
                  <a:pt x="187571" y="3215157"/>
                  <a:pt x="191113" y="3209557"/>
                  <a:pt x="192738" y="3208325"/>
                </a:cubicBezTo>
                <a:cubicBezTo>
                  <a:pt x="204375" y="3202448"/>
                  <a:pt x="219788" y="3197127"/>
                  <a:pt x="236281" y="3190497"/>
                </a:cubicBezTo>
                <a:cubicBezTo>
                  <a:pt x="243041" y="3188307"/>
                  <a:pt x="300060" y="3172465"/>
                  <a:pt x="301686" y="3171236"/>
                </a:cubicBezTo>
                <a:cubicBezTo>
                  <a:pt x="301703" y="3168298"/>
                  <a:pt x="290127" y="3164876"/>
                  <a:pt x="286621" y="3164602"/>
                </a:cubicBezTo>
                <a:cubicBezTo>
                  <a:pt x="282976" y="3165168"/>
                  <a:pt x="259412" y="3172303"/>
                  <a:pt x="258467" y="3171510"/>
                </a:cubicBezTo>
                <a:lnTo>
                  <a:pt x="264087" y="3168778"/>
                </a:lnTo>
                <a:lnTo>
                  <a:pt x="253319" y="3171094"/>
                </a:lnTo>
                <a:lnTo>
                  <a:pt x="228806" y="3175104"/>
                </a:lnTo>
                <a:lnTo>
                  <a:pt x="209408" y="3179946"/>
                </a:lnTo>
                <a:cubicBezTo>
                  <a:pt x="202146" y="3181725"/>
                  <a:pt x="196405" y="3183142"/>
                  <a:pt x="193162" y="3184135"/>
                </a:cubicBezTo>
                <a:cubicBezTo>
                  <a:pt x="155341" y="3193008"/>
                  <a:pt x="120553" y="3201903"/>
                  <a:pt x="86644" y="3210559"/>
                </a:cubicBezTo>
                <a:lnTo>
                  <a:pt x="79542" y="3212311"/>
                </a:lnTo>
                <a:lnTo>
                  <a:pt x="85392" y="3207077"/>
                </a:lnTo>
                <a:lnTo>
                  <a:pt x="87252" y="3205085"/>
                </a:lnTo>
                <a:lnTo>
                  <a:pt x="95906" y="3202658"/>
                </a:lnTo>
                <a:lnTo>
                  <a:pt x="87278" y="3199188"/>
                </a:lnTo>
                <a:cubicBezTo>
                  <a:pt x="87278" y="3199188"/>
                  <a:pt x="123688" y="3186499"/>
                  <a:pt x="132955" y="3181098"/>
                </a:cubicBezTo>
                <a:lnTo>
                  <a:pt x="177425" y="3163759"/>
                </a:lnTo>
                <a:lnTo>
                  <a:pt x="177442" y="3163749"/>
                </a:lnTo>
                <a:lnTo>
                  <a:pt x="177472" y="3163741"/>
                </a:lnTo>
                <a:lnTo>
                  <a:pt x="189995" y="3158857"/>
                </a:lnTo>
                <a:lnTo>
                  <a:pt x="204934" y="3153549"/>
                </a:lnTo>
                <a:lnTo>
                  <a:pt x="206037" y="3152961"/>
                </a:lnTo>
                <a:cubicBezTo>
                  <a:pt x="209829" y="3150825"/>
                  <a:pt x="213212" y="3148996"/>
                  <a:pt x="216590" y="3147904"/>
                </a:cubicBezTo>
                <a:lnTo>
                  <a:pt x="248813" y="3137825"/>
                </a:lnTo>
                <a:lnTo>
                  <a:pt x="254296" y="3135855"/>
                </a:lnTo>
                <a:lnTo>
                  <a:pt x="255988" y="3135052"/>
                </a:lnTo>
                <a:lnTo>
                  <a:pt x="251038" y="3136738"/>
                </a:lnTo>
                <a:cubicBezTo>
                  <a:pt x="245412" y="3138315"/>
                  <a:pt x="240450" y="3139235"/>
                  <a:pt x="236608" y="3139097"/>
                </a:cubicBezTo>
                <a:lnTo>
                  <a:pt x="231388" y="3138075"/>
                </a:lnTo>
                <a:lnTo>
                  <a:pt x="198589" y="3146391"/>
                </a:lnTo>
                <a:cubicBezTo>
                  <a:pt x="187355" y="3149407"/>
                  <a:pt x="177424" y="3152251"/>
                  <a:pt x="171774" y="3154138"/>
                </a:cubicBezTo>
                <a:cubicBezTo>
                  <a:pt x="171774" y="3154138"/>
                  <a:pt x="145047" y="3165805"/>
                  <a:pt x="148682" y="3156571"/>
                </a:cubicBezTo>
                <a:cubicBezTo>
                  <a:pt x="149677" y="3155173"/>
                  <a:pt x="153613" y="3153514"/>
                  <a:pt x="158879" y="3151819"/>
                </a:cubicBezTo>
                <a:lnTo>
                  <a:pt x="176879" y="3146903"/>
                </a:lnTo>
                <a:lnTo>
                  <a:pt x="173431" y="3146900"/>
                </a:lnTo>
                <a:cubicBezTo>
                  <a:pt x="173002" y="3146313"/>
                  <a:pt x="174663" y="3145025"/>
                  <a:pt x="179668" y="3142701"/>
                </a:cubicBezTo>
                <a:cubicBezTo>
                  <a:pt x="191576" y="3136618"/>
                  <a:pt x="209928" y="3134915"/>
                  <a:pt x="216416" y="3132933"/>
                </a:cubicBezTo>
                <a:cubicBezTo>
                  <a:pt x="223438" y="3131029"/>
                  <a:pt x="226715" y="3125143"/>
                  <a:pt x="228339" y="3123914"/>
                </a:cubicBezTo>
                <a:cubicBezTo>
                  <a:pt x="233470" y="3123445"/>
                  <a:pt x="236976" y="3123718"/>
                  <a:pt x="243463" y="3121734"/>
                </a:cubicBezTo>
                <a:cubicBezTo>
                  <a:pt x="245089" y="3120503"/>
                  <a:pt x="251867" y="3115380"/>
                  <a:pt x="255116" y="3112919"/>
                </a:cubicBezTo>
                <a:cubicBezTo>
                  <a:pt x="260248" y="3111961"/>
                  <a:pt x="277284" y="3105410"/>
                  <a:pt x="292156" y="3100010"/>
                </a:cubicBezTo>
                <a:lnTo>
                  <a:pt x="294484" y="3099148"/>
                </a:lnTo>
                <a:lnTo>
                  <a:pt x="303404" y="3091705"/>
                </a:lnTo>
                <a:lnTo>
                  <a:pt x="274690" y="3099943"/>
                </a:lnTo>
                <a:cubicBezTo>
                  <a:pt x="261105" y="3104616"/>
                  <a:pt x="247721" y="3109500"/>
                  <a:pt x="235154" y="3112914"/>
                </a:cubicBezTo>
                <a:cubicBezTo>
                  <a:pt x="224208" y="3116567"/>
                  <a:pt x="212456" y="3119364"/>
                  <a:pt x="200535" y="3121987"/>
                </a:cubicBezTo>
                <a:lnTo>
                  <a:pt x="191692" y="3123973"/>
                </a:lnTo>
                <a:lnTo>
                  <a:pt x="193311" y="3123010"/>
                </a:lnTo>
                <a:lnTo>
                  <a:pt x="206704" y="3114980"/>
                </a:lnTo>
                <a:lnTo>
                  <a:pt x="228437" y="3108737"/>
                </a:lnTo>
                <a:cubicBezTo>
                  <a:pt x="245184" y="3105330"/>
                  <a:pt x="270587" y="3098298"/>
                  <a:pt x="248746" y="3096790"/>
                </a:cubicBezTo>
                <a:lnTo>
                  <a:pt x="233227" y="3099270"/>
                </a:lnTo>
                <a:lnTo>
                  <a:pt x="245847" y="3092067"/>
                </a:lnTo>
                <a:lnTo>
                  <a:pt x="221425" y="3097725"/>
                </a:lnTo>
                <a:cubicBezTo>
                  <a:pt x="203401" y="3101768"/>
                  <a:pt x="193658" y="3103329"/>
                  <a:pt x="207999" y="3097129"/>
                </a:cubicBezTo>
                <a:lnTo>
                  <a:pt x="226411" y="3089923"/>
                </a:lnTo>
                <a:lnTo>
                  <a:pt x="238150" y="3081010"/>
                </a:lnTo>
                <a:cubicBezTo>
                  <a:pt x="280166" y="3054194"/>
                  <a:pt x="321744" y="3031524"/>
                  <a:pt x="369250" y="3003951"/>
                </a:cubicBezTo>
                <a:lnTo>
                  <a:pt x="371169" y="3001716"/>
                </a:lnTo>
                <a:lnTo>
                  <a:pt x="357156" y="3005963"/>
                </a:lnTo>
                <a:lnTo>
                  <a:pt x="346692" y="3008894"/>
                </a:lnTo>
                <a:lnTo>
                  <a:pt x="296631" y="3036074"/>
                </a:lnTo>
                <a:cubicBezTo>
                  <a:pt x="279347" y="3046984"/>
                  <a:pt x="261960" y="3058037"/>
                  <a:pt x="239835" y="3067452"/>
                </a:cubicBezTo>
                <a:cubicBezTo>
                  <a:pt x="260000" y="3053478"/>
                  <a:pt x="281427" y="3040353"/>
                  <a:pt x="303632" y="3027448"/>
                </a:cubicBezTo>
                <a:lnTo>
                  <a:pt x="327679" y="3013857"/>
                </a:lnTo>
                <a:lnTo>
                  <a:pt x="317280" y="3014867"/>
                </a:lnTo>
                <a:lnTo>
                  <a:pt x="322619" y="3009920"/>
                </a:lnTo>
                <a:lnTo>
                  <a:pt x="324832" y="3008835"/>
                </a:lnTo>
                <a:lnTo>
                  <a:pt x="335757" y="3004182"/>
                </a:lnTo>
                <a:lnTo>
                  <a:pt x="356519" y="2997560"/>
                </a:lnTo>
                <a:lnTo>
                  <a:pt x="372077" y="2988768"/>
                </a:lnTo>
                <a:cubicBezTo>
                  <a:pt x="373056" y="2987375"/>
                  <a:pt x="392873" y="2981536"/>
                  <a:pt x="387537" y="2977958"/>
                </a:cubicBezTo>
                <a:cubicBezTo>
                  <a:pt x="385851" y="2976827"/>
                  <a:pt x="370666" y="2983723"/>
                  <a:pt x="377138" y="2981573"/>
                </a:cubicBezTo>
                <a:cubicBezTo>
                  <a:pt x="367723" y="2985848"/>
                  <a:pt x="356758" y="2992327"/>
                  <a:pt x="345602" y="2998637"/>
                </a:cubicBezTo>
                <a:lnTo>
                  <a:pt x="324832" y="3008835"/>
                </a:lnTo>
                <a:lnTo>
                  <a:pt x="322907" y="3009653"/>
                </a:lnTo>
                <a:lnTo>
                  <a:pt x="322619" y="3009920"/>
                </a:lnTo>
                <a:lnTo>
                  <a:pt x="312926" y="3014680"/>
                </a:lnTo>
                <a:cubicBezTo>
                  <a:pt x="305471" y="3018220"/>
                  <a:pt x="298011" y="3017659"/>
                  <a:pt x="293388" y="3020707"/>
                </a:cubicBezTo>
                <a:cubicBezTo>
                  <a:pt x="274560" y="3029254"/>
                  <a:pt x="258661" y="3044213"/>
                  <a:pt x="238149" y="3051632"/>
                </a:cubicBezTo>
                <a:cubicBezTo>
                  <a:pt x="249961" y="3042477"/>
                  <a:pt x="257413" y="3038936"/>
                  <a:pt x="267805" y="3031217"/>
                </a:cubicBezTo>
                <a:cubicBezTo>
                  <a:pt x="264162" y="3032872"/>
                  <a:pt x="298011" y="3017659"/>
                  <a:pt x="298449" y="3013511"/>
                </a:cubicBezTo>
                <a:cubicBezTo>
                  <a:pt x="295776" y="3009669"/>
                  <a:pt x="257690" y="3035021"/>
                  <a:pt x="254045" y="3036675"/>
                </a:cubicBezTo>
                <a:cubicBezTo>
                  <a:pt x="213010" y="3062098"/>
                  <a:pt x="188412" y="3075320"/>
                  <a:pt x="144715" y="3101006"/>
                </a:cubicBezTo>
                <a:cubicBezTo>
                  <a:pt x="144715" y="3101006"/>
                  <a:pt x="125173" y="3117618"/>
                  <a:pt x="121793" y="3111257"/>
                </a:cubicBezTo>
                <a:cubicBezTo>
                  <a:pt x="122231" y="3107109"/>
                  <a:pt x="157228" y="3090270"/>
                  <a:pt x="158204" y="3088879"/>
                </a:cubicBezTo>
                <a:cubicBezTo>
                  <a:pt x="190808" y="3068389"/>
                  <a:pt x="221009" y="3050726"/>
                  <a:pt x="254311" y="3028657"/>
                </a:cubicBezTo>
                <a:cubicBezTo>
                  <a:pt x="233530" y="3044095"/>
                  <a:pt x="262749" y="3027825"/>
                  <a:pt x="260358" y="3024172"/>
                </a:cubicBezTo>
                <a:cubicBezTo>
                  <a:pt x="255999" y="3019202"/>
                  <a:pt x="215672" y="3047150"/>
                  <a:pt x="212026" y="3048804"/>
                </a:cubicBezTo>
                <a:cubicBezTo>
                  <a:pt x="176062" y="3071137"/>
                  <a:pt x="136987" y="3093774"/>
                  <a:pt x="94153" y="3121754"/>
                </a:cubicBezTo>
                <a:cubicBezTo>
                  <a:pt x="94153" y="3121754"/>
                  <a:pt x="71244" y="3136105"/>
                  <a:pt x="72495" y="3130798"/>
                </a:cubicBezTo>
                <a:lnTo>
                  <a:pt x="78546" y="3126702"/>
                </a:lnTo>
                <a:lnTo>
                  <a:pt x="88577" y="3123353"/>
                </a:lnTo>
                <a:cubicBezTo>
                  <a:pt x="92447" y="3121918"/>
                  <a:pt x="95430" y="3120591"/>
                  <a:pt x="96505" y="3119573"/>
                </a:cubicBezTo>
                <a:lnTo>
                  <a:pt x="93151" y="3117763"/>
                </a:lnTo>
                <a:lnTo>
                  <a:pt x="95408" y="3116445"/>
                </a:lnTo>
                <a:cubicBezTo>
                  <a:pt x="93448" y="3119229"/>
                  <a:pt x="119840" y="3103457"/>
                  <a:pt x="114505" y="3099877"/>
                </a:cubicBezTo>
                <a:cubicBezTo>
                  <a:pt x="112819" y="3098747"/>
                  <a:pt x="88111" y="3115651"/>
                  <a:pt x="83325" y="3118931"/>
                </a:cubicBezTo>
                <a:lnTo>
                  <a:pt x="81336" y="3120070"/>
                </a:lnTo>
                <a:lnTo>
                  <a:pt x="81013" y="3120136"/>
                </a:lnTo>
                <a:lnTo>
                  <a:pt x="73894" y="3122361"/>
                </a:lnTo>
                <a:lnTo>
                  <a:pt x="117097" y="3093546"/>
                </a:lnTo>
                <a:cubicBezTo>
                  <a:pt x="139239" y="3079404"/>
                  <a:pt x="162068" y="3065170"/>
                  <a:pt x="185471" y="3050121"/>
                </a:cubicBezTo>
                <a:cubicBezTo>
                  <a:pt x="185471" y="3050121"/>
                  <a:pt x="195594" y="3050421"/>
                  <a:pt x="194183" y="3045376"/>
                </a:cubicBezTo>
                <a:cubicBezTo>
                  <a:pt x="193195" y="3042664"/>
                  <a:pt x="171427" y="3055391"/>
                  <a:pt x="183786" y="3048990"/>
                </a:cubicBezTo>
                <a:cubicBezTo>
                  <a:pt x="143023" y="3070500"/>
                  <a:pt x="98776" y="3104017"/>
                  <a:pt x="57470" y="3122771"/>
                </a:cubicBezTo>
                <a:cubicBezTo>
                  <a:pt x="93007" y="3094000"/>
                  <a:pt x="147812" y="3067220"/>
                  <a:pt x="190968" y="3038780"/>
                </a:cubicBezTo>
                <a:cubicBezTo>
                  <a:pt x="194612" y="3037125"/>
                  <a:pt x="210070" y="3026315"/>
                  <a:pt x="206418" y="3023866"/>
                </a:cubicBezTo>
                <a:lnTo>
                  <a:pt x="185632" y="3035200"/>
                </a:lnTo>
                <a:cubicBezTo>
                  <a:pt x="166366" y="3047897"/>
                  <a:pt x="144878" y="3060812"/>
                  <a:pt x="124905" y="3070988"/>
                </a:cubicBezTo>
                <a:cubicBezTo>
                  <a:pt x="140224" y="3060082"/>
                  <a:pt x="157408" y="3049318"/>
                  <a:pt x="175378" y="3038316"/>
                </a:cubicBezTo>
                <a:cubicBezTo>
                  <a:pt x="193351" y="3027312"/>
                  <a:pt x="212110" y="3016069"/>
                  <a:pt x="230586" y="3004205"/>
                </a:cubicBezTo>
                <a:cubicBezTo>
                  <a:pt x="266015" y="2983222"/>
                  <a:pt x="304654" y="2964731"/>
                  <a:pt x="336977" y="2944051"/>
                </a:cubicBezTo>
                <a:cubicBezTo>
                  <a:pt x="353279" y="2933806"/>
                  <a:pt x="370177" y="2923447"/>
                  <a:pt x="387792" y="2913832"/>
                </a:cubicBezTo>
                <a:lnTo>
                  <a:pt x="398139" y="2908992"/>
                </a:lnTo>
                <a:lnTo>
                  <a:pt x="358806" y="2932208"/>
                </a:lnTo>
                <a:cubicBezTo>
                  <a:pt x="343368" y="2941473"/>
                  <a:pt x="328260" y="2950643"/>
                  <a:pt x="313717" y="2959418"/>
                </a:cubicBezTo>
                <a:cubicBezTo>
                  <a:pt x="304308" y="2965745"/>
                  <a:pt x="290806" y="2973769"/>
                  <a:pt x="286183" y="2976818"/>
                </a:cubicBezTo>
                <a:cubicBezTo>
                  <a:pt x="282101" y="2982619"/>
                  <a:pt x="288409" y="2980702"/>
                  <a:pt x="285471" y="2984881"/>
                </a:cubicBezTo>
                <a:cubicBezTo>
                  <a:pt x="285471" y="2984881"/>
                  <a:pt x="280412" y="2992074"/>
                  <a:pt x="278725" y="2990945"/>
                </a:cubicBezTo>
                <a:cubicBezTo>
                  <a:pt x="280412" y="2992074"/>
                  <a:pt x="299242" y="2983523"/>
                  <a:pt x="315405" y="2975237"/>
                </a:cubicBezTo>
                <a:lnTo>
                  <a:pt x="315274" y="2977515"/>
                </a:lnTo>
                <a:lnTo>
                  <a:pt x="313282" y="2978252"/>
                </a:lnTo>
                <a:cubicBezTo>
                  <a:pt x="314124" y="2978820"/>
                  <a:pt x="314831" y="2978695"/>
                  <a:pt x="315242" y="2978116"/>
                </a:cubicBezTo>
                <a:lnTo>
                  <a:pt x="315274" y="2977515"/>
                </a:lnTo>
                <a:lnTo>
                  <a:pt x="326594" y="2973317"/>
                </a:lnTo>
                <a:cubicBezTo>
                  <a:pt x="339407" y="2967085"/>
                  <a:pt x="351051" y="2957472"/>
                  <a:pt x="364434" y="2949026"/>
                </a:cubicBezTo>
                <a:cubicBezTo>
                  <a:pt x="451842" y="2901757"/>
                  <a:pt x="538804" y="2854530"/>
                  <a:pt x="629577" y="2820107"/>
                </a:cubicBezTo>
                <a:cubicBezTo>
                  <a:pt x="666962" y="2806922"/>
                  <a:pt x="704184" y="2793970"/>
                  <a:pt x="738903" y="2781047"/>
                </a:cubicBezTo>
                <a:cubicBezTo>
                  <a:pt x="807477" y="2752913"/>
                  <a:pt x="878705" y="2720414"/>
                  <a:pt x="954020" y="2696799"/>
                </a:cubicBezTo>
                <a:cubicBezTo>
                  <a:pt x="1007414" y="2679663"/>
                  <a:pt x="1059821" y="2659815"/>
                  <a:pt x="1119407" y="2640342"/>
                </a:cubicBezTo>
                <a:cubicBezTo>
                  <a:pt x="1132468" y="2636464"/>
                  <a:pt x="1147653" y="2629570"/>
                  <a:pt x="1160716" y="2625691"/>
                </a:cubicBezTo>
                <a:cubicBezTo>
                  <a:pt x="1163872" y="2624733"/>
                  <a:pt x="1169177" y="2623508"/>
                  <a:pt x="1172129" y="2623353"/>
                </a:cubicBezTo>
                <a:lnTo>
                  <a:pt x="1171710" y="2623980"/>
                </a:lnTo>
                <a:lnTo>
                  <a:pt x="1189219" y="2617234"/>
                </a:lnTo>
                <a:lnTo>
                  <a:pt x="1189621" y="2616556"/>
                </a:lnTo>
                <a:lnTo>
                  <a:pt x="1190780" y="2616634"/>
                </a:lnTo>
                <a:lnTo>
                  <a:pt x="1196519" y="2614422"/>
                </a:lnTo>
                <a:lnTo>
                  <a:pt x="1386450" y="2541383"/>
                </a:lnTo>
                <a:lnTo>
                  <a:pt x="1370914" y="2527835"/>
                </a:lnTo>
                <a:lnTo>
                  <a:pt x="1302670" y="2552093"/>
                </a:lnTo>
                <a:lnTo>
                  <a:pt x="1352482" y="2524141"/>
                </a:lnTo>
                <a:lnTo>
                  <a:pt x="1361845" y="2519927"/>
                </a:lnTo>
                <a:lnTo>
                  <a:pt x="1329716" y="2491912"/>
                </a:lnTo>
                <a:lnTo>
                  <a:pt x="1227948" y="2543185"/>
                </a:lnTo>
                <a:cubicBezTo>
                  <a:pt x="1202349" y="2557482"/>
                  <a:pt x="1166221" y="2575420"/>
                  <a:pt x="1153675" y="2582293"/>
                </a:cubicBezTo>
                <a:cubicBezTo>
                  <a:pt x="1140843" y="2595979"/>
                  <a:pt x="1156688" y="2592081"/>
                  <a:pt x="1147446" y="2601934"/>
                </a:cubicBezTo>
                <a:cubicBezTo>
                  <a:pt x="1147446" y="2601934"/>
                  <a:pt x="1131531" y="2618903"/>
                  <a:pt x="1128228" y="2615926"/>
                </a:cubicBezTo>
                <a:lnTo>
                  <a:pt x="1131779" y="2615416"/>
                </a:lnTo>
                <a:lnTo>
                  <a:pt x="677634" y="2785090"/>
                </a:lnTo>
                <a:cubicBezTo>
                  <a:pt x="633930" y="2800206"/>
                  <a:pt x="593022" y="2822500"/>
                  <a:pt x="552223" y="2836998"/>
                </a:cubicBezTo>
                <a:lnTo>
                  <a:pt x="516741" y="2846852"/>
                </a:lnTo>
                <a:lnTo>
                  <a:pt x="500600" y="2854187"/>
                </a:lnTo>
                <a:cubicBezTo>
                  <a:pt x="485212" y="2861372"/>
                  <a:pt x="469474" y="2869349"/>
                  <a:pt x="453612" y="2877816"/>
                </a:cubicBezTo>
                <a:lnTo>
                  <a:pt x="439399" y="2885739"/>
                </a:lnTo>
                <a:lnTo>
                  <a:pt x="436585" y="2886692"/>
                </a:lnTo>
                <a:cubicBezTo>
                  <a:pt x="427061" y="2890423"/>
                  <a:pt x="416769" y="2895176"/>
                  <a:pt x="408376" y="2898472"/>
                </a:cubicBezTo>
                <a:lnTo>
                  <a:pt x="404747" y="2899661"/>
                </a:lnTo>
                <a:lnTo>
                  <a:pt x="439886" y="2880049"/>
                </a:lnTo>
                <a:cubicBezTo>
                  <a:pt x="456057" y="2871302"/>
                  <a:pt x="472775" y="2862594"/>
                  <a:pt x="490477" y="2853885"/>
                </a:cubicBezTo>
                <a:lnTo>
                  <a:pt x="497818" y="2850483"/>
                </a:lnTo>
                <a:lnTo>
                  <a:pt x="479763" y="2853335"/>
                </a:lnTo>
                <a:cubicBezTo>
                  <a:pt x="469935" y="2853815"/>
                  <a:pt x="460706" y="2853682"/>
                  <a:pt x="451767" y="2854624"/>
                </a:cubicBezTo>
                <a:cubicBezTo>
                  <a:pt x="433561" y="2860966"/>
                  <a:pt x="402520" y="2882682"/>
                  <a:pt x="391433" y="2860978"/>
                </a:cubicBezTo>
                <a:cubicBezTo>
                  <a:pt x="419407" y="2862456"/>
                  <a:pt x="394581" y="2846628"/>
                  <a:pt x="391433" y="2860978"/>
                </a:cubicBezTo>
                <a:cubicBezTo>
                  <a:pt x="314208" y="2887556"/>
                  <a:pt x="233262" y="2914527"/>
                  <a:pt x="151502" y="2940845"/>
                </a:cubicBezTo>
                <a:cubicBezTo>
                  <a:pt x="152984" y="2908964"/>
                  <a:pt x="222258" y="2901667"/>
                  <a:pt x="253299" y="2879954"/>
                </a:cubicBezTo>
                <a:cubicBezTo>
                  <a:pt x="279609" y="2863903"/>
                  <a:pt x="230623" y="2886768"/>
                  <a:pt x="216471" y="2888259"/>
                </a:cubicBezTo>
                <a:cubicBezTo>
                  <a:pt x="199009" y="2894525"/>
                  <a:pt x="185342" y="2901128"/>
                  <a:pt x="166723" y="2903090"/>
                </a:cubicBezTo>
                <a:cubicBezTo>
                  <a:pt x="404093" y="2800254"/>
                  <a:pt x="649181" y="2703428"/>
                  <a:pt x="896784" y="2609289"/>
                </a:cubicBezTo>
                <a:lnTo>
                  <a:pt x="1246311" y="2479033"/>
                </a:lnTo>
                <a:lnTo>
                  <a:pt x="1242787" y="2480788"/>
                </a:lnTo>
                <a:cubicBezTo>
                  <a:pt x="1190521" y="2509433"/>
                  <a:pt x="1125492" y="2538691"/>
                  <a:pt x="1100044" y="2572322"/>
                </a:cubicBezTo>
                <a:cubicBezTo>
                  <a:pt x="1077744" y="2589598"/>
                  <a:pt x="1073893" y="2586122"/>
                  <a:pt x="1061349" y="2592996"/>
                </a:cubicBezTo>
                <a:cubicBezTo>
                  <a:pt x="1028854" y="2608147"/>
                  <a:pt x="1006003" y="2624926"/>
                  <a:pt x="1041841" y="2613797"/>
                </a:cubicBezTo>
                <a:cubicBezTo>
                  <a:pt x="1103790" y="2587823"/>
                  <a:pt x="1136324" y="2573717"/>
                  <a:pt x="1188588" y="2545072"/>
                </a:cubicBezTo>
                <a:cubicBezTo>
                  <a:pt x="1222100" y="2529449"/>
                  <a:pt x="1254552" y="2514005"/>
                  <a:pt x="1286383" y="2498719"/>
                </a:cubicBezTo>
                <a:lnTo>
                  <a:pt x="1319302" y="2482832"/>
                </a:lnTo>
                <a:lnTo>
                  <a:pt x="1288076" y="2455603"/>
                </a:lnTo>
                <a:lnTo>
                  <a:pt x="1185661" y="2493279"/>
                </a:lnTo>
                <a:lnTo>
                  <a:pt x="1192898" y="2486320"/>
                </a:lnTo>
                <a:cubicBezTo>
                  <a:pt x="1192898" y="2486320"/>
                  <a:pt x="1194495" y="2486242"/>
                  <a:pt x="1196062" y="2485384"/>
                </a:cubicBezTo>
                <a:lnTo>
                  <a:pt x="1198510" y="2480785"/>
                </a:lnTo>
                <a:lnTo>
                  <a:pt x="1221892" y="2471758"/>
                </a:lnTo>
                <a:cubicBezTo>
                  <a:pt x="1226155" y="2469096"/>
                  <a:pt x="1228285" y="2467764"/>
                  <a:pt x="1230499" y="2466333"/>
                </a:cubicBezTo>
                <a:lnTo>
                  <a:pt x="1234161" y="2463909"/>
                </a:lnTo>
                <a:lnTo>
                  <a:pt x="1240898" y="2460869"/>
                </a:lnTo>
                <a:lnTo>
                  <a:pt x="1249036" y="2464473"/>
                </a:lnTo>
                <a:cubicBezTo>
                  <a:pt x="1251272" y="2464237"/>
                  <a:pt x="1251047" y="2461863"/>
                  <a:pt x="1250820" y="2459490"/>
                </a:cubicBezTo>
                <a:lnTo>
                  <a:pt x="1252142" y="2455795"/>
                </a:lnTo>
                <a:lnTo>
                  <a:pt x="1254598" y="2454685"/>
                </a:lnTo>
                <a:lnTo>
                  <a:pt x="1259493" y="2455129"/>
                </a:lnTo>
                <a:cubicBezTo>
                  <a:pt x="1266487" y="2456078"/>
                  <a:pt x="1276674" y="2457450"/>
                  <a:pt x="1283874" y="2454774"/>
                </a:cubicBezTo>
                <a:lnTo>
                  <a:pt x="1285676" y="2453510"/>
                </a:lnTo>
                <a:lnTo>
                  <a:pt x="247630" y="1548361"/>
                </a:lnTo>
                <a:lnTo>
                  <a:pt x="249544" y="1548090"/>
                </a:lnTo>
                <a:cubicBezTo>
                  <a:pt x="252380" y="1548024"/>
                  <a:pt x="255116" y="1548389"/>
                  <a:pt x="257373" y="1549476"/>
                </a:cubicBezTo>
                <a:cubicBezTo>
                  <a:pt x="273605" y="1554874"/>
                  <a:pt x="297368" y="1577105"/>
                  <a:pt x="315428" y="1592416"/>
                </a:cubicBezTo>
                <a:cubicBezTo>
                  <a:pt x="361601" y="1620938"/>
                  <a:pt x="300694" y="1574540"/>
                  <a:pt x="288814" y="1566727"/>
                </a:cubicBezTo>
                <a:cubicBezTo>
                  <a:pt x="276459" y="1558336"/>
                  <a:pt x="237408" y="1518658"/>
                  <a:pt x="194638" y="1486563"/>
                </a:cubicBezTo>
                <a:lnTo>
                  <a:pt x="195876" y="1487250"/>
                </a:lnTo>
                <a:lnTo>
                  <a:pt x="247129" y="1523611"/>
                </a:lnTo>
                <a:cubicBezTo>
                  <a:pt x="274650" y="1542257"/>
                  <a:pt x="301601" y="1559362"/>
                  <a:pt x="327635" y="1573886"/>
                </a:cubicBezTo>
                <a:cubicBezTo>
                  <a:pt x="327635" y="1573886"/>
                  <a:pt x="327718" y="1574742"/>
                  <a:pt x="327822" y="1575812"/>
                </a:cubicBezTo>
                <a:lnTo>
                  <a:pt x="327894" y="1576543"/>
                </a:lnTo>
                <a:lnTo>
                  <a:pt x="328135" y="1579023"/>
                </a:lnTo>
                <a:cubicBezTo>
                  <a:pt x="328219" y="1579879"/>
                  <a:pt x="328260" y="1580306"/>
                  <a:pt x="328198" y="1579664"/>
                </a:cubicBezTo>
                <a:lnTo>
                  <a:pt x="327894" y="1576543"/>
                </a:lnTo>
                <a:lnTo>
                  <a:pt x="327635" y="1573886"/>
                </a:lnTo>
                <a:cubicBezTo>
                  <a:pt x="306095" y="1554959"/>
                  <a:pt x="282179" y="1536167"/>
                  <a:pt x="256980" y="1517475"/>
                </a:cubicBezTo>
                <a:lnTo>
                  <a:pt x="256397" y="1517062"/>
                </a:lnTo>
                <a:lnTo>
                  <a:pt x="256963" y="1514886"/>
                </a:lnTo>
                <a:cubicBezTo>
                  <a:pt x="273197" y="1520285"/>
                  <a:pt x="394459" y="1613510"/>
                  <a:pt x="425896" y="1630757"/>
                </a:cubicBezTo>
                <a:cubicBezTo>
                  <a:pt x="455838" y="1653883"/>
                  <a:pt x="450129" y="1640360"/>
                  <a:pt x="417814" y="1607752"/>
                </a:cubicBezTo>
                <a:cubicBezTo>
                  <a:pt x="379674" y="1571378"/>
                  <a:pt x="298374" y="1525328"/>
                  <a:pt x="237449" y="1482657"/>
                </a:cubicBezTo>
                <a:lnTo>
                  <a:pt x="218466" y="1467600"/>
                </a:lnTo>
                <a:lnTo>
                  <a:pt x="227475" y="1467295"/>
                </a:lnTo>
                <a:cubicBezTo>
                  <a:pt x="246406" y="1474652"/>
                  <a:pt x="280829" y="1500199"/>
                  <a:pt x="274387" y="1498298"/>
                </a:cubicBezTo>
                <a:cubicBezTo>
                  <a:pt x="291293" y="1507724"/>
                  <a:pt x="317960" y="1534075"/>
                  <a:pt x="331557" y="1538089"/>
                </a:cubicBezTo>
                <a:cubicBezTo>
                  <a:pt x="345428" y="1537752"/>
                  <a:pt x="288254" y="1497956"/>
                  <a:pt x="288254" y="1497956"/>
                </a:cubicBezTo>
                <a:lnTo>
                  <a:pt x="154063" y="1404670"/>
                </a:lnTo>
                <a:lnTo>
                  <a:pt x="150858" y="1400181"/>
                </a:lnTo>
                <a:cubicBezTo>
                  <a:pt x="146577" y="1392513"/>
                  <a:pt x="147645" y="1388860"/>
                  <a:pt x="162854" y="1400710"/>
                </a:cubicBezTo>
                <a:cubicBezTo>
                  <a:pt x="164280" y="1402442"/>
                  <a:pt x="174394" y="1407841"/>
                  <a:pt x="184156" y="1412810"/>
                </a:cubicBezTo>
                <a:lnTo>
                  <a:pt x="186424" y="1413943"/>
                </a:lnTo>
                <a:lnTo>
                  <a:pt x="188308" y="1415413"/>
                </a:lnTo>
                <a:cubicBezTo>
                  <a:pt x="208943" y="1431300"/>
                  <a:pt x="230327" y="1446854"/>
                  <a:pt x="235473" y="1446156"/>
                </a:cubicBezTo>
                <a:cubicBezTo>
                  <a:pt x="247184" y="1435573"/>
                  <a:pt x="188041" y="1404064"/>
                  <a:pt x="188041" y="1404064"/>
                </a:cubicBezTo>
                <a:lnTo>
                  <a:pt x="159056" y="1382700"/>
                </a:lnTo>
                <a:lnTo>
                  <a:pt x="153452" y="1377893"/>
                </a:lnTo>
                <a:cubicBezTo>
                  <a:pt x="130808" y="1357982"/>
                  <a:pt x="114412" y="1341390"/>
                  <a:pt x="141060" y="1353375"/>
                </a:cubicBezTo>
                <a:cubicBezTo>
                  <a:pt x="175351" y="1367481"/>
                  <a:pt x="202438" y="1387147"/>
                  <a:pt x="233878" y="1404394"/>
                </a:cubicBezTo>
                <a:lnTo>
                  <a:pt x="242425" y="1410545"/>
                </a:lnTo>
                <a:lnTo>
                  <a:pt x="243236" y="1411160"/>
                </a:lnTo>
                <a:cubicBezTo>
                  <a:pt x="244406" y="1412021"/>
                  <a:pt x="244531" y="1412081"/>
                  <a:pt x="243132" y="1411052"/>
                </a:cubicBezTo>
                <a:lnTo>
                  <a:pt x="242425" y="1410545"/>
                </a:lnTo>
                <a:lnTo>
                  <a:pt x="237081" y="1406484"/>
                </a:lnTo>
                <a:cubicBezTo>
                  <a:pt x="223208" y="1395677"/>
                  <a:pt x="195277" y="1372272"/>
                  <a:pt x="213439" y="1372998"/>
                </a:cubicBezTo>
                <a:lnTo>
                  <a:pt x="219823" y="1376132"/>
                </a:lnTo>
                <a:lnTo>
                  <a:pt x="221159" y="1377416"/>
                </a:lnTo>
                <a:lnTo>
                  <a:pt x="226204" y="1381088"/>
                </a:lnTo>
                <a:lnTo>
                  <a:pt x="234584" y="1389579"/>
                </a:lnTo>
                <a:cubicBezTo>
                  <a:pt x="242783" y="1398701"/>
                  <a:pt x="250983" y="1408649"/>
                  <a:pt x="255734" y="1411114"/>
                </a:cubicBezTo>
                <a:cubicBezTo>
                  <a:pt x="264289" y="1421493"/>
                  <a:pt x="301907" y="1439638"/>
                  <a:pt x="301907" y="1439638"/>
                </a:cubicBezTo>
                <a:cubicBezTo>
                  <a:pt x="299526" y="1423549"/>
                  <a:pt x="252879" y="1401051"/>
                  <a:pt x="250027" y="1397592"/>
                </a:cubicBezTo>
                <a:cubicBezTo>
                  <a:pt x="243969" y="1393542"/>
                  <a:pt x="238650" y="1389976"/>
                  <a:pt x="233900" y="1386687"/>
                </a:cubicBezTo>
                <a:lnTo>
                  <a:pt x="226204" y="1381088"/>
                </a:lnTo>
                <a:lnTo>
                  <a:pt x="222717" y="1377555"/>
                </a:lnTo>
                <a:lnTo>
                  <a:pt x="219823" y="1376132"/>
                </a:lnTo>
                <a:lnTo>
                  <a:pt x="201555" y="1358581"/>
                </a:lnTo>
                <a:cubicBezTo>
                  <a:pt x="234408" y="1351150"/>
                  <a:pt x="278142" y="1410806"/>
                  <a:pt x="318611" y="1432408"/>
                </a:cubicBezTo>
                <a:cubicBezTo>
                  <a:pt x="324784" y="1433301"/>
                  <a:pt x="325260" y="1427275"/>
                  <a:pt x="341493" y="1432674"/>
                </a:cubicBezTo>
                <a:cubicBezTo>
                  <a:pt x="341493" y="1432674"/>
                  <a:pt x="409048" y="1473941"/>
                  <a:pt x="405719" y="1469904"/>
                </a:cubicBezTo>
                <a:cubicBezTo>
                  <a:pt x="411018" y="1448835"/>
                  <a:pt x="347669" y="1433567"/>
                  <a:pt x="336257" y="1406524"/>
                </a:cubicBezTo>
                <a:cubicBezTo>
                  <a:pt x="423589" y="1456116"/>
                  <a:pt x="510432" y="1511568"/>
                  <a:pt x="596988" y="1570442"/>
                </a:cubicBezTo>
                <a:lnTo>
                  <a:pt x="744034" y="1675137"/>
                </a:lnTo>
                <a:lnTo>
                  <a:pt x="747305" y="1671334"/>
                </a:lnTo>
                <a:cubicBezTo>
                  <a:pt x="752498" y="1675697"/>
                  <a:pt x="761305" y="1683822"/>
                  <a:pt x="761305" y="1683822"/>
                </a:cubicBezTo>
                <a:cubicBezTo>
                  <a:pt x="763055" y="1683294"/>
                  <a:pt x="763529" y="1682432"/>
                  <a:pt x="763254" y="1681434"/>
                </a:cubicBezTo>
                <a:lnTo>
                  <a:pt x="761831" y="1679636"/>
                </a:lnTo>
                <a:lnTo>
                  <a:pt x="747380" y="1669290"/>
                </a:lnTo>
                <a:lnTo>
                  <a:pt x="747305" y="1671334"/>
                </a:lnTo>
                <a:cubicBezTo>
                  <a:pt x="745093" y="1670491"/>
                  <a:pt x="743196" y="1669768"/>
                  <a:pt x="743196" y="1669768"/>
                </a:cubicBezTo>
                <a:lnTo>
                  <a:pt x="746529" y="1668683"/>
                </a:lnTo>
                <a:lnTo>
                  <a:pt x="612544" y="1572765"/>
                </a:lnTo>
                <a:lnTo>
                  <a:pt x="447169" y="1446248"/>
                </a:lnTo>
                <a:lnTo>
                  <a:pt x="468944" y="1459665"/>
                </a:lnTo>
                <a:cubicBezTo>
                  <a:pt x="481826" y="1463468"/>
                  <a:pt x="492117" y="1462073"/>
                  <a:pt x="499719" y="1468752"/>
                </a:cubicBezTo>
                <a:cubicBezTo>
                  <a:pt x="513317" y="1472769"/>
                  <a:pt x="537825" y="1488872"/>
                  <a:pt x="557875" y="1504402"/>
                </a:cubicBezTo>
                <a:cubicBezTo>
                  <a:pt x="582384" y="1520509"/>
                  <a:pt x="631238" y="1553411"/>
                  <a:pt x="616466" y="1535006"/>
                </a:cubicBezTo>
                <a:cubicBezTo>
                  <a:pt x="606544" y="1518774"/>
                  <a:pt x="572892" y="1499229"/>
                  <a:pt x="560997" y="1491281"/>
                </a:cubicBezTo>
                <a:cubicBezTo>
                  <a:pt x="516550" y="1452753"/>
                  <a:pt x="570681" y="1484036"/>
                  <a:pt x="601475" y="1502584"/>
                </a:cubicBezTo>
                <a:lnTo>
                  <a:pt x="613534" y="1509917"/>
                </a:lnTo>
                <a:lnTo>
                  <a:pt x="640509" y="1529295"/>
                </a:lnTo>
                <a:cubicBezTo>
                  <a:pt x="698008" y="1566058"/>
                  <a:pt x="600983" y="1489040"/>
                  <a:pt x="579601" y="1476296"/>
                </a:cubicBezTo>
                <a:cubicBezTo>
                  <a:pt x="565779" y="1466676"/>
                  <a:pt x="552810" y="1457815"/>
                  <a:pt x="539912" y="1448075"/>
                </a:cubicBezTo>
                <a:lnTo>
                  <a:pt x="517116" y="1428638"/>
                </a:lnTo>
                <a:lnTo>
                  <a:pt x="517908" y="1429074"/>
                </a:lnTo>
                <a:cubicBezTo>
                  <a:pt x="534568" y="1437979"/>
                  <a:pt x="541734" y="1441063"/>
                  <a:pt x="560732" y="1450553"/>
                </a:cubicBezTo>
                <a:cubicBezTo>
                  <a:pt x="595529" y="1465262"/>
                  <a:pt x="649741" y="1517486"/>
                  <a:pt x="660304" y="1511735"/>
                </a:cubicBezTo>
                <a:cubicBezTo>
                  <a:pt x="664264" y="1509580"/>
                  <a:pt x="633497" y="1486776"/>
                  <a:pt x="619261" y="1477791"/>
                </a:cubicBezTo>
                <a:lnTo>
                  <a:pt x="614401" y="1475583"/>
                </a:lnTo>
                <a:lnTo>
                  <a:pt x="614477" y="1475441"/>
                </a:lnTo>
                <a:cubicBezTo>
                  <a:pt x="613884" y="1472246"/>
                  <a:pt x="612456" y="1468864"/>
                  <a:pt x="612456" y="1468864"/>
                </a:cubicBezTo>
                <a:cubicBezTo>
                  <a:pt x="627940" y="1477201"/>
                  <a:pt x="642452" y="1487934"/>
                  <a:pt x="657325" y="1499104"/>
                </a:cubicBezTo>
                <a:lnTo>
                  <a:pt x="698667" y="1527980"/>
                </a:lnTo>
                <a:lnTo>
                  <a:pt x="667193" y="1501174"/>
                </a:lnTo>
                <a:lnTo>
                  <a:pt x="661344" y="1495898"/>
                </a:lnTo>
                <a:lnTo>
                  <a:pt x="665940" y="1497821"/>
                </a:lnTo>
                <a:cubicBezTo>
                  <a:pt x="672851" y="1500796"/>
                  <a:pt x="676635" y="1502301"/>
                  <a:pt x="678319" y="1502758"/>
                </a:cubicBezTo>
                <a:lnTo>
                  <a:pt x="678216" y="1502182"/>
                </a:lnTo>
                <a:lnTo>
                  <a:pt x="697392" y="1518094"/>
                </a:lnTo>
                <a:cubicBezTo>
                  <a:pt x="711234" y="1528633"/>
                  <a:pt x="725019" y="1538256"/>
                  <a:pt x="738932" y="1547332"/>
                </a:cubicBezTo>
                <a:lnTo>
                  <a:pt x="747058" y="1554621"/>
                </a:lnTo>
                <a:lnTo>
                  <a:pt x="724061" y="1542340"/>
                </a:lnTo>
                <a:lnTo>
                  <a:pt x="710171" y="1536195"/>
                </a:lnTo>
                <a:lnTo>
                  <a:pt x="759672" y="1572301"/>
                </a:lnTo>
                <a:lnTo>
                  <a:pt x="798144" y="1600361"/>
                </a:lnTo>
                <a:lnTo>
                  <a:pt x="837474" y="1620358"/>
                </a:lnTo>
                <a:cubicBezTo>
                  <a:pt x="844450" y="1622763"/>
                  <a:pt x="858123" y="1627554"/>
                  <a:pt x="842470" y="1618378"/>
                </a:cubicBezTo>
                <a:cubicBezTo>
                  <a:pt x="822065" y="1606935"/>
                  <a:pt x="801398" y="1597771"/>
                  <a:pt x="782373" y="1584449"/>
                </a:cubicBezTo>
                <a:cubicBezTo>
                  <a:pt x="791440" y="1587477"/>
                  <a:pt x="800062" y="1591132"/>
                  <a:pt x="808460" y="1595105"/>
                </a:cubicBezTo>
                <a:lnTo>
                  <a:pt x="827067" y="1604559"/>
                </a:lnTo>
                <a:lnTo>
                  <a:pt x="829891" y="1606627"/>
                </a:lnTo>
                <a:lnTo>
                  <a:pt x="835548" y="1610120"/>
                </a:lnTo>
                <a:lnTo>
                  <a:pt x="801893" y="1584895"/>
                </a:lnTo>
                <a:lnTo>
                  <a:pt x="803116" y="1585905"/>
                </a:lnTo>
                <a:lnTo>
                  <a:pt x="771187" y="1568055"/>
                </a:lnTo>
                <a:lnTo>
                  <a:pt x="770169" y="1566692"/>
                </a:lnTo>
                <a:cubicBezTo>
                  <a:pt x="768806" y="1564578"/>
                  <a:pt x="768283" y="1563285"/>
                  <a:pt x="769232" y="1563647"/>
                </a:cubicBezTo>
                <a:lnTo>
                  <a:pt x="784052" y="1571523"/>
                </a:lnTo>
                <a:lnTo>
                  <a:pt x="748595" y="1544947"/>
                </a:lnTo>
                <a:lnTo>
                  <a:pt x="710031" y="1517024"/>
                </a:lnTo>
                <a:lnTo>
                  <a:pt x="715400" y="1518396"/>
                </a:lnTo>
                <a:cubicBezTo>
                  <a:pt x="715892" y="1516326"/>
                  <a:pt x="696724" y="1502718"/>
                  <a:pt x="677849" y="1490309"/>
                </a:cubicBezTo>
                <a:lnTo>
                  <a:pt x="657498" y="1477490"/>
                </a:lnTo>
                <a:lnTo>
                  <a:pt x="643385" y="1465910"/>
                </a:lnTo>
                <a:lnTo>
                  <a:pt x="646430" y="1458051"/>
                </a:lnTo>
                <a:lnTo>
                  <a:pt x="658990" y="1466532"/>
                </a:lnTo>
                <a:cubicBezTo>
                  <a:pt x="672022" y="1475555"/>
                  <a:pt x="683881" y="1484032"/>
                  <a:pt x="691484" y="1489957"/>
                </a:cubicBezTo>
                <a:cubicBezTo>
                  <a:pt x="713421" y="1502273"/>
                  <a:pt x="724827" y="1516114"/>
                  <a:pt x="743360" y="1525399"/>
                </a:cubicBezTo>
                <a:lnTo>
                  <a:pt x="834908" y="1581956"/>
                </a:lnTo>
                <a:lnTo>
                  <a:pt x="839306" y="1583192"/>
                </a:lnTo>
                <a:cubicBezTo>
                  <a:pt x="839803" y="1580996"/>
                  <a:pt x="770822" y="1520140"/>
                  <a:pt x="805240" y="1545574"/>
                </a:cubicBezTo>
                <a:lnTo>
                  <a:pt x="827472" y="1563033"/>
                </a:lnTo>
                <a:lnTo>
                  <a:pt x="826967" y="1561946"/>
                </a:lnTo>
                <a:cubicBezTo>
                  <a:pt x="826314" y="1559501"/>
                  <a:pt x="826432" y="1557996"/>
                  <a:pt x="828095" y="1560014"/>
                </a:cubicBezTo>
                <a:cubicBezTo>
                  <a:pt x="828927" y="1559373"/>
                  <a:pt x="829700" y="1559485"/>
                  <a:pt x="830336" y="1560053"/>
                </a:cubicBezTo>
                <a:cubicBezTo>
                  <a:pt x="831294" y="1560907"/>
                  <a:pt x="831951" y="1562787"/>
                  <a:pt x="832059" y="1564695"/>
                </a:cubicBezTo>
                <a:lnTo>
                  <a:pt x="831553" y="1566237"/>
                </a:lnTo>
                <a:lnTo>
                  <a:pt x="833009" y="1567380"/>
                </a:lnTo>
                <a:cubicBezTo>
                  <a:pt x="841991" y="1573584"/>
                  <a:pt x="850923" y="1578875"/>
                  <a:pt x="860474" y="1583707"/>
                </a:cubicBezTo>
                <a:cubicBezTo>
                  <a:pt x="873882" y="1591199"/>
                  <a:pt x="879718" y="1603359"/>
                  <a:pt x="895206" y="1609259"/>
                </a:cubicBezTo>
                <a:lnTo>
                  <a:pt x="894866" y="1610764"/>
                </a:lnTo>
                <a:lnTo>
                  <a:pt x="894753" y="1611265"/>
                </a:lnTo>
                <a:cubicBezTo>
                  <a:pt x="894702" y="1611491"/>
                  <a:pt x="894735" y="1611341"/>
                  <a:pt x="894803" y="1611042"/>
                </a:cubicBezTo>
                <a:lnTo>
                  <a:pt x="894866" y="1610764"/>
                </a:lnTo>
                <a:lnTo>
                  <a:pt x="895055" y="1609927"/>
                </a:lnTo>
                <a:cubicBezTo>
                  <a:pt x="895140" y="1609557"/>
                  <a:pt x="895206" y="1609259"/>
                  <a:pt x="895206" y="1609259"/>
                </a:cubicBezTo>
                <a:cubicBezTo>
                  <a:pt x="895872" y="1597193"/>
                  <a:pt x="858576" y="1582984"/>
                  <a:pt x="856354" y="1574588"/>
                </a:cubicBezTo>
                <a:cubicBezTo>
                  <a:pt x="854141" y="1573742"/>
                  <a:pt x="858918" y="1563244"/>
                  <a:pt x="860812" y="1563966"/>
                </a:cubicBezTo>
                <a:cubicBezTo>
                  <a:pt x="850605" y="1552923"/>
                  <a:pt x="836204" y="1549820"/>
                  <a:pt x="827892" y="1539501"/>
                </a:cubicBezTo>
                <a:lnTo>
                  <a:pt x="824490" y="1528876"/>
                </a:lnTo>
                <a:lnTo>
                  <a:pt x="705151" y="1435798"/>
                </a:lnTo>
                <a:lnTo>
                  <a:pt x="694912" y="1425044"/>
                </a:lnTo>
                <a:cubicBezTo>
                  <a:pt x="683044" y="1412947"/>
                  <a:pt x="672398" y="1402966"/>
                  <a:pt x="671905" y="1405037"/>
                </a:cubicBezTo>
                <a:cubicBezTo>
                  <a:pt x="679158" y="1393876"/>
                  <a:pt x="701693" y="1418269"/>
                  <a:pt x="726036" y="1435065"/>
                </a:cubicBezTo>
                <a:cubicBezTo>
                  <a:pt x="742943" y="1444493"/>
                  <a:pt x="812997" y="1488088"/>
                  <a:pt x="778728" y="1455058"/>
                </a:cubicBezTo>
                <a:cubicBezTo>
                  <a:pt x="762808" y="1441488"/>
                  <a:pt x="746064" y="1431370"/>
                  <a:pt x="725853" y="1416533"/>
                </a:cubicBezTo>
                <a:cubicBezTo>
                  <a:pt x="706547" y="1402704"/>
                  <a:pt x="691654" y="1391652"/>
                  <a:pt x="679085" y="1382111"/>
                </a:cubicBezTo>
                <a:lnTo>
                  <a:pt x="661823" y="1368761"/>
                </a:lnTo>
                <a:lnTo>
                  <a:pt x="690926" y="1387877"/>
                </a:lnTo>
                <a:cubicBezTo>
                  <a:pt x="723885" y="1410514"/>
                  <a:pt x="753610" y="1432130"/>
                  <a:pt x="784592" y="1453936"/>
                </a:cubicBezTo>
                <a:lnTo>
                  <a:pt x="787689" y="1456067"/>
                </a:lnTo>
                <a:lnTo>
                  <a:pt x="776124" y="1439700"/>
                </a:lnTo>
                <a:cubicBezTo>
                  <a:pt x="773303" y="1435845"/>
                  <a:pt x="774805" y="1436416"/>
                  <a:pt x="789170" y="1448048"/>
                </a:cubicBezTo>
                <a:cubicBezTo>
                  <a:pt x="810987" y="1463912"/>
                  <a:pt x="819215" y="1474596"/>
                  <a:pt x="845722" y="1489465"/>
                </a:cubicBezTo>
                <a:cubicBezTo>
                  <a:pt x="842394" y="1482534"/>
                  <a:pt x="823548" y="1465667"/>
                  <a:pt x="811417" y="1454544"/>
                </a:cubicBezTo>
                <a:lnTo>
                  <a:pt x="809902" y="1453102"/>
                </a:lnTo>
                <a:lnTo>
                  <a:pt x="830955" y="1462322"/>
                </a:lnTo>
                <a:lnTo>
                  <a:pt x="823076" y="1456916"/>
                </a:lnTo>
                <a:lnTo>
                  <a:pt x="801914" y="1445152"/>
                </a:lnTo>
                <a:lnTo>
                  <a:pt x="799334" y="1440625"/>
                </a:lnTo>
                <a:lnTo>
                  <a:pt x="792910" y="1436214"/>
                </a:lnTo>
                <a:cubicBezTo>
                  <a:pt x="768695" y="1419760"/>
                  <a:pt x="743349" y="1402760"/>
                  <a:pt x="718837" y="1386769"/>
                </a:cubicBezTo>
                <a:lnTo>
                  <a:pt x="707398" y="1377781"/>
                </a:lnTo>
                <a:lnTo>
                  <a:pt x="774332" y="1412370"/>
                </a:lnTo>
                <a:lnTo>
                  <a:pt x="779196" y="1415164"/>
                </a:lnTo>
                <a:lnTo>
                  <a:pt x="760655" y="1399530"/>
                </a:lnTo>
                <a:cubicBezTo>
                  <a:pt x="742671" y="1384929"/>
                  <a:pt x="724626" y="1370603"/>
                  <a:pt x="708292" y="1353253"/>
                </a:cubicBezTo>
                <a:lnTo>
                  <a:pt x="702508" y="1347588"/>
                </a:lnTo>
                <a:lnTo>
                  <a:pt x="702946" y="1347753"/>
                </a:lnTo>
                <a:cubicBezTo>
                  <a:pt x="709644" y="1350142"/>
                  <a:pt x="730620" y="1363586"/>
                  <a:pt x="740939" y="1366201"/>
                </a:cubicBezTo>
                <a:cubicBezTo>
                  <a:pt x="754876" y="1369042"/>
                  <a:pt x="723597" y="1354952"/>
                  <a:pt x="720240" y="1352773"/>
                </a:cubicBezTo>
                <a:cubicBezTo>
                  <a:pt x="712838" y="1349277"/>
                  <a:pt x="707077" y="1346394"/>
                  <a:pt x="702082" y="1343783"/>
                </a:cubicBezTo>
                <a:lnTo>
                  <a:pt x="694288" y="1339539"/>
                </a:lnTo>
                <a:lnTo>
                  <a:pt x="673081" y="1318768"/>
                </a:lnTo>
                <a:lnTo>
                  <a:pt x="674887" y="1317478"/>
                </a:lnTo>
                <a:cubicBezTo>
                  <a:pt x="674890" y="1317970"/>
                  <a:pt x="673703" y="1317385"/>
                  <a:pt x="671842" y="1316154"/>
                </a:cubicBezTo>
                <a:lnTo>
                  <a:pt x="666252" y="1312080"/>
                </a:lnTo>
                <a:lnTo>
                  <a:pt x="650399" y="1296554"/>
                </a:lnTo>
                <a:lnTo>
                  <a:pt x="657500" y="1300001"/>
                </a:lnTo>
                <a:cubicBezTo>
                  <a:pt x="657518" y="1302295"/>
                  <a:pt x="657531" y="1304261"/>
                  <a:pt x="661120" y="1300227"/>
                </a:cubicBezTo>
                <a:cubicBezTo>
                  <a:pt x="661120" y="1300227"/>
                  <a:pt x="659450" y="1300121"/>
                  <a:pt x="657500" y="1300001"/>
                </a:cubicBezTo>
                <a:lnTo>
                  <a:pt x="659717" y="1295346"/>
                </a:lnTo>
                <a:lnTo>
                  <a:pt x="677690" y="1309404"/>
                </a:lnTo>
                <a:lnTo>
                  <a:pt x="661279" y="1292447"/>
                </a:lnTo>
                <a:lnTo>
                  <a:pt x="672681" y="1297020"/>
                </a:lnTo>
                <a:lnTo>
                  <a:pt x="677635" y="1298692"/>
                </a:lnTo>
                <a:lnTo>
                  <a:pt x="732920" y="1349073"/>
                </a:lnTo>
                <a:lnTo>
                  <a:pt x="796046" y="1401409"/>
                </a:lnTo>
                <a:lnTo>
                  <a:pt x="809420" y="1408965"/>
                </a:lnTo>
                <a:lnTo>
                  <a:pt x="814113" y="1411573"/>
                </a:lnTo>
                <a:lnTo>
                  <a:pt x="811098" y="1409215"/>
                </a:lnTo>
                <a:cubicBezTo>
                  <a:pt x="805010" y="1404191"/>
                  <a:pt x="799730" y="1399219"/>
                  <a:pt x="796799" y="1394525"/>
                </a:cubicBezTo>
                <a:cubicBezTo>
                  <a:pt x="795400" y="1391607"/>
                  <a:pt x="796473" y="1386849"/>
                  <a:pt x="794575" y="1386127"/>
                </a:cubicBezTo>
                <a:cubicBezTo>
                  <a:pt x="787667" y="1378726"/>
                  <a:pt x="763950" y="1362139"/>
                  <a:pt x="757539" y="1352544"/>
                </a:cubicBezTo>
                <a:cubicBezTo>
                  <a:pt x="754010" y="1348416"/>
                  <a:pt x="755497" y="1341830"/>
                  <a:pt x="755497" y="1341830"/>
                </a:cubicBezTo>
                <a:cubicBezTo>
                  <a:pt x="755497" y="1341830"/>
                  <a:pt x="754693" y="1340828"/>
                  <a:pt x="753377" y="1339631"/>
                </a:cubicBezTo>
                <a:lnTo>
                  <a:pt x="751087" y="1338148"/>
                </a:lnTo>
                <a:lnTo>
                  <a:pt x="748292" y="1335031"/>
                </a:lnTo>
                <a:lnTo>
                  <a:pt x="748371" y="1334246"/>
                </a:lnTo>
                <a:cubicBezTo>
                  <a:pt x="748197" y="1333883"/>
                  <a:pt x="747723" y="1333701"/>
                  <a:pt x="746774" y="1333341"/>
                </a:cubicBezTo>
                <a:lnTo>
                  <a:pt x="748292" y="1335031"/>
                </a:lnTo>
                <a:lnTo>
                  <a:pt x="748174" y="1336258"/>
                </a:lnTo>
                <a:cubicBezTo>
                  <a:pt x="745372" y="1330422"/>
                  <a:pt x="740677" y="1323863"/>
                  <a:pt x="740677" y="1323863"/>
                </a:cubicBezTo>
                <a:cubicBezTo>
                  <a:pt x="742410" y="1320749"/>
                  <a:pt x="747842" y="1327091"/>
                  <a:pt x="754993" y="1335329"/>
                </a:cubicBezTo>
                <a:lnTo>
                  <a:pt x="763170" y="1344251"/>
                </a:lnTo>
                <a:lnTo>
                  <a:pt x="773683" y="1341874"/>
                </a:lnTo>
                <a:cubicBezTo>
                  <a:pt x="781902" y="1340329"/>
                  <a:pt x="789439" y="1339228"/>
                  <a:pt x="787292" y="1338594"/>
                </a:cubicBezTo>
                <a:cubicBezTo>
                  <a:pt x="791586" y="1339861"/>
                  <a:pt x="795880" y="1341131"/>
                  <a:pt x="800174" y="1342399"/>
                </a:cubicBezTo>
                <a:cubicBezTo>
                  <a:pt x="792115" y="1332812"/>
                  <a:pt x="759803" y="1311077"/>
                  <a:pt x="763780" y="1310657"/>
                </a:cubicBezTo>
                <a:lnTo>
                  <a:pt x="775143" y="1315574"/>
                </a:lnTo>
                <a:lnTo>
                  <a:pt x="755202" y="1297011"/>
                </a:lnTo>
                <a:lnTo>
                  <a:pt x="741831" y="1288217"/>
                </a:lnTo>
                <a:lnTo>
                  <a:pt x="617072" y="1203715"/>
                </a:lnTo>
                <a:lnTo>
                  <a:pt x="629612" y="1210330"/>
                </a:lnTo>
                <a:cubicBezTo>
                  <a:pt x="639194" y="1214257"/>
                  <a:pt x="658200" y="1217518"/>
                  <a:pt x="670078" y="1225332"/>
                </a:cubicBezTo>
                <a:cubicBezTo>
                  <a:pt x="672931" y="1228793"/>
                  <a:pt x="756247" y="1281480"/>
                  <a:pt x="701517" y="1235979"/>
                </a:cubicBezTo>
                <a:lnTo>
                  <a:pt x="689334" y="1225459"/>
                </a:lnTo>
                <a:lnTo>
                  <a:pt x="703393" y="1235489"/>
                </a:lnTo>
                <a:cubicBezTo>
                  <a:pt x="734035" y="1257598"/>
                  <a:pt x="785755" y="1294351"/>
                  <a:pt x="794336" y="1289678"/>
                </a:cubicBezTo>
                <a:cubicBezTo>
                  <a:pt x="788174" y="1293032"/>
                  <a:pt x="742447" y="1247010"/>
                  <a:pt x="751035" y="1249544"/>
                </a:cubicBezTo>
                <a:cubicBezTo>
                  <a:pt x="800414" y="1264126"/>
                  <a:pt x="843002" y="1304047"/>
                  <a:pt x="889533" y="1327396"/>
                </a:cubicBezTo>
                <a:cubicBezTo>
                  <a:pt x="897876" y="1332169"/>
                  <a:pt x="904182" y="1335543"/>
                  <a:pt x="908833" y="1337787"/>
                </a:cubicBezTo>
                <a:lnTo>
                  <a:pt x="911888" y="1338965"/>
                </a:lnTo>
                <a:lnTo>
                  <a:pt x="912607" y="1338993"/>
                </a:lnTo>
                <a:lnTo>
                  <a:pt x="913072" y="1339420"/>
                </a:lnTo>
                <a:lnTo>
                  <a:pt x="918194" y="1341389"/>
                </a:lnTo>
                <a:lnTo>
                  <a:pt x="917699" y="1339677"/>
                </a:lnTo>
                <a:lnTo>
                  <a:pt x="904338" y="1331899"/>
                </a:lnTo>
                <a:cubicBezTo>
                  <a:pt x="887354" y="1321738"/>
                  <a:pt x="897707" y="1324537"/>
                  <a:pt x="908423" y="1328652"/>
                </a:cubicBezTo>
                <a:lnTo>
                  <a:pt x="911808" y="1330070"/>
                </a:lnTo>
                <a:lnTo>
                  <a:pt x="901967" y="1319946"/>
                </a:lnTo>
                <a:cubicBezTo>
                  <a:pt x="897186" y="1315153"/>
                  <a:pt x="893395" y="1311167"/>
                  <a:pt x="893640" y="1310132"/>
                </a:cubicBezTo>
                <a:cubicBezTo>
                  <a:pt x="893886" y="1309096"/>
                  <a:pt x="898181" y="1310966"/>
                  <a:pt x="904764" y="1314433"/>
                </a:cubicBezTo>
                <a:lnTo>
                  <a:pt x="916550" y="1321023"/>
                </a:lnTo>
                <a:lnTo>
                  <a:pt x="929621" y="1328332"/>
                </a:lnTo>
                <a:lnTo>
                  <a:pt x="955599" y="1342855"/>
                </a:lnTo>
                <a:lnTo>
                  <a:pt x="958820" y="1344546"/>
                </a:lnTo>
                <a:lnTo>
                  <a:pt x="968202" y="1348910"/>
                </a:lnTo>
                <a:lnTo>
                  <a:pt x="930189" y="1327297"/>
                </a:lnTo>
                <a:lnTo>
                  <a:pt x="949421" y="1336086"/>
                </a:lnTo>
                <a:lnTo>
                  <a:pt x="945665" y="1334115"/>
                </a:lnTo>
                <a:lnTo>
                  <a:pt x="942793" y="1330958"/>
                </a:lnTo>
                <a:lnTo>
                  <a:pt x="941041" y="1327656"/>
                </a:lnTo>
                <a:lnTo>
                  <a:pt x="916813" y="1312539"/>
                </a:lnTo>
                <a:cubicBezTo>
                  <a:pt x="916813" y="1312539"/>
                  <a:pt x="901201" y="1303310"/>
                  <a:pt x="885712" y="1293563"/>
                </a:cubicBezTo>
                <a:lnTo>
                  <a:pt x="867268" y="1281439"/>
                </a:lnTo>
                <a:lnTo>
                  <a:pt x="869519" y="1283539"/>
                </a:lnTo>
                <a:cubicBezTo>
                  <a:pt x="874778" y="1288600"/>
                  <a:pt x="879343" y="1292966"/>
                  <a:pt x="882002" y="1294874"/>
                </a:cubicBezTo>
                <a:lnTo>
                  <a:pt x="908865" y="1314827"/>
                </a:lnTo>
                <a:lnTo>
                  <a:pt x="884578" y="1302119"/>
                </a:lnTo>
                <a:lnTo>
                  <a:pt x="881963" y="1299609"/>
                </a:lnTo>
                <a:cubicBezTo>
                  <a:pt x="876890" y="1294888"/>
                  <a:pt x="871009" y="1289592"/>
                  <a:pt x="863397" y="1283016"/>
                </a:cubicBezTo>
                <a:cubicBezTo>
                  <a:pt x="861543" y="1280969"/>
                  <a:pt x="850499" y="1271521"/>
                  <a:pt x="843915" y="1265109"/>
                </a:cubicBezTo>
                <a:lnTo>
                  <a:pt x="840993" y="1261920"/>
                </a:lnTo>
                <a:lnTo>
                  <a:pt x="838679" y="1260957"/>
                </a:lnTo>
                <a:cubicBezTo>
                  <a:pt x="833021" y="1258266"/>
                  <a:pt x="827776" y="1254822"/>
                  <a:pt x="829425" y="1251812"/>
                </a:cubicBezTo>
                <a:cubicBezTo>
                  <a:pt x="833031" y="1250075"/>
                  <a:pt x="866025" y="1270500"/>
                  <a:pt x="867696" y="1270604"/>
                </a:cubicBezTo>
                <a:lnTo>
                  <a:pt x="880427" y="1276822"/>
                </a:lnTo>
                <a:lnTo>
                  <a:pt x="887234" y="1278272"/>
                </a:lnTo>
                <a:lnTo>
                  <a:pt x="895989" y="1284421"/>
                </a:lnTo>
                <a:lnTo>
                  <a:pt x="918050" y="1295195"/>
                </a:lnTo>
                <a:lnTo>
                  <a:pt x="945963" y="1308405"/>
                </a:lnTo>
                <a:lnTo>
                  <a:pt x="947381" y="1307521"/>
                </a:lnTo>
                <a:cubicBezTo>
                  <a:pt x="948875" y="1307029"/>
                  <a:pt x="950795" y="1306604"/>
                  <a:pt x="952636" y="1306237"/>
                </a:cubicBezTo>
                <a:lnTo>
                  <a:pt x="953179" y="1306133"/>
                </a:lnTo>
                <a:lnTo>
                  <a:pt x="946621" y="1302884"/>
                </a:lnTo>
                <a:cubicBezTo>
                  <a:pt x="938313" y="1298864"/>
                  <a:pt x="931205" y="1295653"/>
                  <a:pt x="929946" y="1294836"/>
                </a:cubicBezTo>
                <a:cubicBezTo>
                  <a:pt x="891955" y="1276390"/>
                  <a:pt x="851997" y="1255525"/>
                  <a:pt x="805634" y="1234259"/>
                </a:cubicBezTo>
                <a:cubicBezTo>
                  <a:pt x="805634" y="1234259"/>
                  <a:pt x="781333" y="1222573"/>
                  <a:pt x="786331" y="1220922"/>
                </a:cubicBezTo>
                <a:lnTo>
                  <a:pt x="792996" y="1223852"/>
                </a:lnTo>
                <a:lnTo>
                  <a:pt x="801254" y="1230455"/>
                </a:lnTo>
                <a:cubicBezTo>
                  <a:pt x="804557" y="1232930"/>
                  <a:pt x="807284" y="1234727"/>
                  <a:pt x="808701" y="1235101"/>
                </a:cubicBezTo>
                <a:lnTo>
                  <a:pt x="808318" y="1231409"/>
                </a:lnTo>
                <a:lnTo>
                  <a:pt x="810633" y="1232607"/>
                </a:lnTo>
                <a:cubicBezTo>
                  <a:pt x="807292" y="1232397"/>
                  <a:pt x="834672" y="1246245"/>
                  <a:pt x="834626" y="1240014"/>
                </a:cubicBezTo>
                <a:cubicBezTo>
                  <a:pt x="834611" y="1238048"/>
                  <a:pt x="807247" y="1226168"/>
                  <a:pt x="801938" y="1223868"/>
                </a:cubicBezTo>
                <a:lnTo>
                  <a:pt x="799916" y="1222800"/>
                </a:lnTo>
                <a:lnTo>
                  <a:pt x="799685" y="1222568"/>
                </a:lnTo>
                <a:lnTo>
                  <a:pt x="793947" y="1217805"/>
                </a:lnTo>
                <a:lnTo>
                  <a:pt x="841193" y="1238952"/>
                </a:lnTo>
                <a:cubicBezTo>
                  <a:pt x="864898" y="1250110"/>
                  <a:pt x="889063" y="1261789"/>
                  <a:pt x="914201" y="1273526"/>
                </a:cubicBezTo>
                <a:cubicBezTo>
                  <a:pt x="914201" y="1273526"/>
                  <a:pt x="919551" y="1282057"/>
                  <a:pt x="922865" y="1278333"/>
                </a:cubicBezTo>
                <a:cubicBezTo>
                  <a:pt x="924518" y="1276142"/>
                  <a:pt x="902163" y="1264578"/>
                  <a:pt x="914184" y="1271559"/>
                </a:cubicBezTo>
                <a:cubicBezTo>
                  <a:pt x="874212" y="1248729"/>
                  <a:pt x="822575" y="1229097"/>
                  <a:pt x="784537" y="1204422"/>
                </a:cubicBezTo>
                <a:cubicBezTo>
                  <a:pt x="827512" y="1219249"/>
                  <a:pt x="879519" y="1251029"/>
                  <a:pt x="926438" y="1272332"/>
                </a:cubicBezTo>
                <a:cubicBezTo>
                  <a:pt x="928114" y="1273418"/>
                  <a:pt x="933282" y="1275791"/>
                  <a:pt x="938025" y="1277359"/>
                </a:cubicBezTo>
                <a:lnTo>
                  <a:pt x="939712" y="1277757"/>
                </a:lnTo>
                <a:lnTo>
                  <a:pt x="939176" y="1277315"/>
                </a:lnTo>
                <a:lnTo>
                  <a:pt x="936755" y="1275254"/>
                </a:lnTo>
                <a:lnTo>
                  <a:pt x="943382" y="1278622"/>
                </a:lnTo>
                <a:lnTo>
                  <a:pt x="944334" y="1278847"/>
                </a:lnTo>
                <a:cubicBezTo>
                  <a:pt x="946005" y="1278968"/>
                  <a:pt x="947082" y="1278627"/>
                  <a:pt x="947071" y="1277559"/>
                </a:cubicBezTo>
                <a:lnTo>
                  <a:pt x="926390" y="1266101"/>
                </a:lnTo>
                <a:cubicBezTo>
                  <a:pt x="905444" y="1256590"/>
                  <a:pt x="883093" y="1245353"/>
                  <a:pt x="863804" y="1233982"/>
                </a:cubicBezTo>
                <a:cubicBezTo>
                  <a:pt x="881114" y="1241134"/>
                  <a:pt x="899340" y="1249898"/>
                  <a:pt x="918197" y="1259195"/>
                </a:cubicBezTo>
                <a:lnTo>
                  <a:pt x="960135" y="1279667"/>
                </a:lnTo>
                <a:lnTo>
                  <a:pt x="956947" y="1277625"/>
                </a:lnTo>
                <a:lnTo>
                  <a:pt x="974442" y="1284773"/>
                </a:lnTo>
                <a:lnTo>
                  <a:pt x="946131" y="1263197"/>
                </a:lnTo>
                <a:lnTo>
                  <a:pt x="945779" y="1262082"/>
                </a:lnTo>
                <a:lnTo>
                  <a:pt x="946062" y="1261401"/>
                </a:lnTo>
                <a:lnTo>
                  <a:pt x="945762" y="1261232"/>
                </a:lnTo>
                <a:lnTo>
                  <a:pt x="944742" y="1259871"/>
                </a:lnTo>
                <a:cubicBezTo>
                  <a:pt x="943380" y="1257755"/>
                  <a:pt x="942856" y="1256463"/>
                  <a:pt x="943804" y="1256823"/>
                </a:cubicBezTo>
                <a:lnTo>
                  <a:pt x="947207" y="1258631"/>
                </a:lnTo>
                <a:lnTo>
                  <a:pt x="950240" y="1251317"/>
                </a:lnTo>
                <a:cubicBezTo>
                  <a:pt x="952382" y="1247921"/>
                  <a:pt x="954809" y="1245417"/>
                  <a:pt x="956418" y="1245892"/>
                </a:cubicBezTo>
                <a:cubicBezTo>
                  <a:pt x="932896" y="1225643"/>
                  <a:pt x="900420" y="1220488"/>
                  <a:pt x="881193" y="1201508"/>
                </a:cubicBezTo>
                <a:cubicBezTo>
                  <a:pt x="873754" y="1194137"/>
                  <a:pt x="874740" y="1189993"/>
                  <a:pt x="872416" y="1180437"/>
                </a:cubicBezTo>
                <a:cubicBezTo>
                  <a:pt x="858633" y="1157890"/>
                  <a:pt x="828845" y="1144660"/>
                  <a:pt x="803785" y="1127652"/>
                </a:cubicBezTo>
                <a:lnTo>
                  <a:pt x="796521" y="1122886"/>
                </a:lnTo>
                <a:lnTo>
                  <a:pt x="780513" y="1104656"/>
                </a:lnTo>
                <a:lnTo>
                  <a:pt x="777731" y="1095786"/>
                </a:lnTo>
                <a:lnTo>
                  <a:pt x="804577" y="1110563"/>
                </a:lnTo>
                <a:lnTo>
                  <a:pt x="810419" y="1115058"/>
                </a:lnTo>
                <a:cubicBezTo>
                  <a:pt x="815015" y="1118318"/>
                  <a:pt x="818713" y="1120536"/>
                  <a:pt x="820398" y="1120652"/>
                </a:cubicBezTo>
                <a:lnTo>
                  <a:pt x="821483" y="1119855"/>
                </a:lnTo>
                <a:lnTo>
                  <a:pt x="854523" y="1137738"/>
                </a:lnTo>
                <a:cubicBezTo>
                  <a:pt x="868335" y="1146897"/>
                  <a:pt x="884528" y="1158515"/>
                  <a:pt x="903006" y="1170993"/>
                </a:cubicBezTo>
                <a:cubicBezTo>
                  <a:pt x="924206" y="1181688"/>
                  <a:pt x="1025936" y="1253115"/>
                  <a:pt x="971887" y="1200202"/>
                </a:cubicBezTo>
                <a:cubicBezTo>
                  <a:pt x="962427" y="1194082"/>
                  <a:pt x="930725" y="1171002"/>
                  <a:pt x="911953" y="1156937"/>
                </a:cubicBezTo>
                <a:lnTo>
                  <a:pt x="905198" y="1151752"/>
                </a:lnTo>
                <a:lnTo>
                  <a:pt x="911781" y="1150138"/>
                </a:lnTo>
                <a:cubicBezTo>
                  <a:pt x="911662" y="1151643"/>
                  <a:pt x="909346" y="1150483"/>
                  <a:pt x="905990" y="1147853"/>
                </a:cubicBezTo>
                <a:lnTo>
                  <a:pt x="897436" y="1139970"/>
                </a:lnTo>
                <a:lnTo>
                  <a:pt x="896971" y="1137615"/>
                </a:lnTo>
                <a:cubicBezTo>
                  <a:pt x="897088" y="1134694"/>
                  <a:pt x="897624" y="1132450"/>
                  <a:pt x="897624" y="1132450"/>
                </a:cubicBezTo>
                <a:lnTo>
                  <a:pt x="880322" y="1119548"/>
                </a:lnTo>
                <a:lnTo>
                  <a:pt x="878989" y="1116950"/>
                </a:lnTo>
                <a:cubicBezTo>
                  <a:pt x="882075" y="1117396"/>
                  <a:pt x="886235" y="1119967"/>
                  <a:pt x="891076" y="1123763"/>
                </a:cubicBezTo>
                <a:lnTo>
                  <a:pt x="891826" y="1124419"/>
                </a:lnTo>
                <a:lnTo>
                  <a:pt x="891784" y="1124254"/>
                </a:lnTo>
                <a:cubicBezTo>
                  <a:pt x="892445" y="1124142"/>
                  <a:pt x="893623" y="1124619"/>
                  <a:pt x="895185" y="1125886"/>
                </a:cubicBezTo>
                <a:lnTo>
                  <a:pt x="899496" y="1131127"/>
                </a:lnTo>
                <a:lnTo>
                  <a:pt x="907272" y="1137931"/>
                </a:lnTo>
                <a:lnTo>
                  <a:pt x="913341" y="1142871"/>
                </a:lnTo>
                <a:lnTo>
                  <a:pt x="939873" y="1161788"/>
                </a:lnTo>
                <a:lnTo>
                  <a:pt x="963934" y="1179152"/>
                </a:lnTo>
                <a:lnTo>
                  <a:pt x="974355" y="1185222"/>
                </a:lnTo>
                <a:cubicBezTo>
                  <a:pt x="983632" y="1189742"/>
                  <a:pt x="992201" y="1193267"/>
                  <a:pt x="1001744" y="1197695"/>
                </a:cubicBezTo>
                <a:lnTo>
                  <a:pt x="1010934" y="1202858"/>
                </a:lnTo>
                <a:lnTo>
                  <a:pt x="1010372" y="1198830"/>
                </a:lnTo>
                <a:cubicBezTo>
                  <a:pt x="1010466" y="1197277"/>
                  <a:pt x="1010734" y="1196088"/>
                  <a:pt x="1010734" y="1196088"/>
                </a:cubicBezTo>
                <a:cubicBezTo>
                  <a:pt x="1002425" y="1185769"/>
                  <a:pt x="991226" y="1179118"/>
                  <a:pt x="982004" y="1172823"/>
                </a:cubicBezTo>
                <a:cubicBezTo>
                  <a:pt x="975096" y="1165421"/>
                  <a:pt x="955998" y="1155761"/>
                  <a:pt x="955670" y="1148085"/>
                </a:cubicBezTo>
                <a:cubicBezTo>
                  <a:pt x="955345" y="1140410"/>
                  <a:pt x="968008" y="1160338"/>
                  <a:pt x="963572" y="1151096"/>
                </a:cubicBezTo>
                <a:lnTo>
                  <a:pt x="952768" y="1135807"/>
                </a:lnTo>
                <a:lnTo>
                  <a:pt x="942224" y="1126995"/>
                </a:lnTo>
                <a:cubicBezTo>
                  <a:pt x="934726" y="1121401"/>
                  <a:pt x="927067" y="1116168"/>
                  <a:pt x="919782" y="1111177"/>
                </a:cubicBezTo>
                <a:lnTo>
                  <a:pt x="917606" y="1109634"/>
                </a:lnTo>
                <a:lnTo>
                  <a:pt x="903039" y="1099291"/>
                </a:lnTo>
                <a:lnTo>
                  <a:pt x="918288" y="1106772"/>
                </a:lnTo>
                <a:cubicBezTo>
                  <a:pt x="915669" y="1102487"/>
                  <a:pt x="909120" y="1096211"/>
                  <a:pt x="900520" y="1088994"/>
                </a:cubicBezTo>
                <a:lnTo>
                  <a:pt x="883010" y="1075358"/>
                </a:lnTo>
                <a:lnTo>
                  <a:pt x="880602" y="1069718"/>
                </a:lnTo>
                <a:cubicBezTo>
                  <a:pt x="875866" y="1059471"/>
                  <a:pt x="869550" y="1046810"/>
                  <a:pt x="866978" y="1041688"/>
                </a:cubicBezTo>
                <a:lnTo>
                  <a:pt x="866092" y="1039931"/>
                </a:lnTo>
                <a:lnTo>
                  <a:pt x="867898" y="1039726"/>
                </a:lnTo>
                <a:lnTo>
                  <a:pt x="878404" y="1037825"/>
                </a:lnTo>
                <a:lnTo>
                  <a:pt x="876657" y="1036959"/>
                </a:lnTo>
                <a:lnTo>
                  <a:pt x="868864" y="1032716"/>
                </a:lnTo>
                <a:lnTo>
                  <a:pt x="847656" y="1011946"/>
                </a:lnTo>
                <a:lnTo>
                  <a:pt x="849462" y="1010656"/>
                </a:lnTo>
                <a:cubicBezTo>
                  <a:pt x="849466" y="1011148"/>
                  <a:pt x="848279" y="1010561"/>
                  <a:pt x="846417" y="1009334"/>
                </a:cubicBezTo>
                <a:lnTo>
                  <a:pt x="840826" y="1005257"/>
                </a:lnTo>
                <a:lnTo>
                  <a:pt x="824975" y="989732"/>
                </a:lnTo>
                <a:lnTo>
                  <a:pt x="832075" y="993178"/>
                </a:lnTo>
                <a:cubicBezTo>
                  <a:pt x="832093" y="995472"/>
                  <a:pt x="832107" y="997438"/>
                  <a:pt x="835693" y="993405"/>
                </a:cubicBezTo>
                <a:cubicBezTo>
                  <a:pt x="835693" y="993405"/>
                  <a:pt x="834022" y="993299"/>
                  <a:pt x="832075" y="993178"/>
                </a:cubicBezTo>
                <a:lnTo>
                  <a:pt x="834289" y="988522"/>
                </a:lnTo>
                <a:lnTo>
                  <a:pt x="852264" y="1002581"/>
                </a:lnTo>
                <a:lnTo>
                  <a:pt x="835855" y="985624"/>
                </a:lnTo>
                <a:lnTo>
                  <a:pt x="847255" y="990199"/>
                </a:lnTo>
                <a:lnTo>
                  <a:pt x="852210" y="991869"/>
                </a:lnTo>
                <a:lnTo>
                  <a:pt x="907494" y="1042251"/>
                </a:lnTo>
                <a:lnTo>
                  <a:pt x="942798" y="1071520"/>
                </a:lnTo>
                <a:lnTo>
                  <a:pt x="944189" y="1071998"/>
                </a:lnTo>
                <a:cubicBezTo>
                  <a:pt x="947584" y="1072562"/>
                  <a:pt x="951009" y="1072695"/>
                  <a:pt x="954218" y="1072809"/>
                </a:cubicBezTo>
                <a:lnTo>
                  <a:pt x="962323" y="1073476"/>
                </a:lnTo>
                <a:lnTo>
                  <a:pt x="950445" y="1063336"/>
                </a:lnTo>
                <a:cubicBezTo>
                  <a:pt x="942852" y="1057065"/>
                  <a:pt x="935321" y="1050519"/>
                  <a:pt x="932112" y="1045719"/>
                </a:cubicBezTo>
                <a:cubicBezTo>
                  <a:pt x="928582" y="1041593"/>
                  <a:pt x="930070" y="1035007"/>
                  <a:pt x="930070" y="1035007"/>
                </a:cubicBezTo>
                <a:cubicBezTo>
                  <a:pt x="930070" y="1035007"/>
                  <a:pt x="929266" y="1034005"/>
                  <a:pt x="927951" y="1032810"/>
                </a:cubicBezTo>
                <a:lnTo>
                  <a:pt x="925662" y="1031325"/>
                </a:lnTo>
                <a:lnTo>
                  <a:pt x="922868" y="1028211"/>
                </a:lnTo>
                <a:lnTo>
                  <a:pt x="922944" y="1027425"/>
                </a:lnTo>
                <a:cubicBezTo>
                  <a:pt x="922769" y="1027059"/>
                  <a:pt x="922294" y="1026879"/>
                  <a:pt x="921346" y="1026517"/>
                </a:cubicBezTo>
                <a:lnTo>
                  <a:pt x="922868" y="1028211"/>
                </a:lnTo>
                <a:lnTo>
                  <a:pt x="922748" y="1029437"/>
                </a:lnTo>
                <a:cubicBezTo>
                  <a:pt x="919946" y="1023598"/>
                  <a:pt x="915250" y="1017042"/>
                  <a:pt x="915250" y="1017042"/>
                </a:cubicBezTo>
                <a:cubicBezTo>
                  <a:pt x="918716" y="1010811"/>
                  <a:pt x="936980" y="1042410"/>
                  <a:pt x="954182" y="1051347"/>
                </a:cubicBezTo>
                <a:cubicBezTo>
                  <a:pt x="956081" y="1052070"/>
                  <a:pt x="962580" y="1052163"/>
                  <a:pt x="964478" y="1052884"/>
                </a:cubicBezTo>
                <a:cubicBezTo>
                  <a:pt x="975675" y="1059535"/>
                  <a:pt x="988509" y="1069594"/>
                  <a:pt x="1003001" y="1079883"/>
                </a:cubicBezTo>
                <a:cubicBezTo>
                  <a:pt x="1008514" y="1084367"/>
                  <a:pt x="1052874" y="1123523"/>
                  <a:pt x="1054771" y="1124246"/>
                </a:cubicBezTo>
                <a:cubicBezTo>
                  <a:pt x="1057162" y="1122771"/>
                  <a:pt x="1053540" y="1111457"/>
                  <a:pt x="1051825" y="1108418"/>
                </a:cubicBezTo>
                <a:cubicBezTo>
                  <a:pt x="1049351" y="1105688"/>
                  <a:pt x="1030542" y="1089805"/>
                  <a:pt x="1030663" y="1088621"/>
                </a:cubicBezTo>
                <a:lnTo>
                  <a:pt x="1035984" y="1091887"/>
                </a:lnTo>
                <a:lnTo>
                  <a:pt x="1028156" y="1084150"/>
                </a:lnTo>
                <a:lnTo>
                  <a:pt x="1011356" y="1065897"/>
                </a:lnTo>
                <a:lnTo>
                  <a:pt x="996708" y="1052298"/>
                </a:lnTo>
                <a:cubicBezTo>
                  <a:pt x="991251" y="1047191"/>
                  <a:pt x="986929" y="1043158"/>
                  <a:pt x="984332" y="1040977"/>
                </a:cubicBezTo>
                <a:cubicBezTo>
                  <a:pt x="956232" y="1014176"/>
                  <a:pt x="929792" y="989896"/>
                  <a:pt x="904032" y="966222"/>
                </a:cubicBezTo>
                <a:lnTo>
                  <a:pt x="898686" y="961234"/>
                </a:lnTo>
                <a:lnTo>
                  <a:pt x="906165" y="963422"/>
                </a:lnTo>
                <a:lnTo>
                  <a:pt x="908807" y="963951"/>
                </a:lnTo>
                <a:lnTo>
                  <a:pt x="915559" y="969883"/>
                </a:lnTo>
                <a:lnTo>
                  <a:pt x="913605" y="960984"/>
                </a:lnTo>
                <a:cubicBezTo>
                  <a:pt x="913605" y="960984"/>
                  <a:pt x="944019" y="984685"/>
                  <a:pt x="953521" y="989616"/>
                </a:cubicBezTo>
                <a:lnTo>
                  <a:pt x="992161" y="1017631"/>
                </a:lnTo>
                <a:lnTo>
                  <a:pt x="992178" y="1017638"/>
                </a:lnTo>
                <a:lnTo>
                  <a:pt x="992201" y="1017659"/>
                </a:lnTo>
                <a:lnTo>
                  <a:pt x="1003083" y="1025548"/>
                </a:lnTo>
                <a:lnTo>
                  <a:pt x="1015645" y="1035220"/>
                </a:lnTo>
                <a:lnTo>
                  <a:pt x="1016731" y="1035835"/>
                </a:lnTo>
                <a:cubicBezTo>
                  <a:pt x="1020558" y="1037890"/>
                  <a:pt x="1023912" y="1039764"/>
                  <a:pt x="1026665" y="1042005"/>
                </a:cubicBezTo>
                <a:lnTo>
                  <a:pt x="1052648" y="1063564"/>
                </a:lnTo>
                <a:lnTo>
                  <a:pt x="1057276" y="1067103"/>
                </a:lnTo>
                <a:lnTo>
                  <a:pt x="1058862" y="1068095"/>
                </a:lnTo>
                <a:lnTo>
                  <a:pt x="1054759" y="1064854"/>
                </a:lnTo>
                <a:cubicBezTo>
                  <a:pt x="1050371" y="1060998"/>
                  <a:pt x="1046883" y="1057357"/>
                  <a:pt x="1044871" y="1054108"/>
                </a:cubicBezTo>
                <a:lnTo>
                  <a:pt x="1042814" y="1049270"/>
                </a:lnTo>
                <a:lnTo>
                  <a:pt x="1017943" y="1026343"/>
                </a:lnTo>
                <a:cubicBezTo>
                  <a:pt x="1009289" y="1018575"/>
                  <a:pt x="1001493" y="1011797"/>
                  <a:pt x="996840" y="1008078"/>
                </a:cubicBezTo>
                <a:cubicBezTo>
                  <a:pt x="996840" y="1008078"/>
                  <a:pt x="972607" y="991874"/>
                  <a:pt x="982106" y="990202"/>
                </a:cubicBezTo>
                <a:cubicBezTo>
                  <a:pt x="983789" y="990318"/>
                  <a:pt x="987310" y="992734"/>
                  <a:pt x="991595" y="996233"/>
                </a:cubicBezTo>
                <a:lnTo>
                  <a:pt x="1005530" y="1008638"/>
                </a:lnTo>
                <a:lnTo>
                  <a:pt x="1003626" y="1005782"/>
                </a:lnTo>
                <a:cubicBezTo>
                  <a:pt x="1003866" y="1005129"/>
                  <a:pt x="1005829" y="1005851"/>
                  <a:pt x="1010479" y="1008816"/>
                </a:cubicBezTo>
                <a:cubicBezTo>
                  <a:pt x="1021994" y="1015587"/>
                  <a:pt x="1033517" y="1029911"/>
                  <a:pt x="1038711" y="1034276"/>
                </a:cubicBezTo>
                <a:cubicBezTo>
                  <a:pt x="1044135" y="1039121"/>
                  <a:pt x="1050721" y="1038850"/>
                  <a:pt x="1052615" y="1039572"/>
                </a:cubicBezTo>
                <a:cubicBezTo>
                  <a:pt x="1055831" y="1043580"/>
                  <a:pt x="1057547" y="1046619"/>
                  <a:pt x="1062741" y="1050982"/>
                </a:cubicBezTo>
                <a:cubicBezTo>
                  <a:pt x="1064638" y="1051705"/>
                  <a:pt x="1072540" y="1054716"/>
                  <a:pt x="1076332" y="1056159"/>
                </a:cubicBezTo>
                <a:cubicBezTo>
                  <a:pt x="1079944" y="1059920"/>
                  <a:pt x="1094672" y="1070698"/>
                  <a:pt x="1107272" y="1080268"/>
                </a:cubicBezTo>
                <a:lnTo>
                  <a:pt x="1109258" y="1081758"/>
                </a:lnTo>
                <a:lnTo>
                  <a:pt x="1120223" y="1085368"/>
                </a:lnTo>
                <a:lnTo>
                  <a:pt x="1097673" y="1065780"/>
                </a:lnTo>
                <a:cubicBezTo>
                  <a:pt x="1086375" y="1056907"/>
                  <a:pt x="1075018" y="1048307"/>
                  <a:pt x="1065303" y="1039637"/>
                </a:cubicBezTo>
                <a:cubicBezTo>
                  <a:pt x="1056291" y="1032430"/>
                  <a:pt x="1047527" y="1024123"/>
                  <a:pt x="1038812" y="1015587"/>
                </a:cubicBezTo>
                <a:lnTo>
                  <a:pt x="1032314" y="1009275"/>
                </a:lnTo>
                <a:lnTo>
                  <a:pt x="1033990" y="1010128"/>
                </a:lnTo>
                <a:lnTo>
                  <a:pt x="1047905" y="1017142"/>
                </a:lnTo>
                <a:lnTo>
                  <a:pt x="1064978" y="1031963"/>
                </a:lnTo>
                <a:cubicBezTo>
                  <a:pt x="1076998" y="1044094"/>
                  <a:pt x="1096740" y="1061552"/>
                  <a:pt x="1085892" y="1042714"/>
                </a:cubicBezTo>
                <a:lnTo>
                  <a:pt x="1075304" y="1031129"/>
                </a:lnTo>
                <a:lnTo>
                  <a:pt x="1088121" y="1037923"/>
                </a:lnTo>
                <a:lnTo>
                  <a:pt x="1070035" y="1020580"/>
                </a:lnTo>
                <a:cubicBezTo>
                  <a:pt x="1056795" y="1007714"/>
                  <a:pt x="1050144" y="1000443"/>
                  <a:pt x="1063098" y="1009168"/>
                </a:cubicBezTo>
                <a:lnTo>
                  <a:pt x="1079119" y="1020752"/>
                </a:lnTo>
                <a:lnTo>
                  <a:pt x="1092835" y="1025950"/>
                </a:lnTo>
                <a:cubicBezTo>
                  <a:pt x="1137805" y="1047131"/>
                  <a:pt x="1179170" y="1070050"/>
                  <a:pt x="1227788" y="1095390"/>
                </a:cubicBezTo>
                <a:lnTo>
                  <a:pt x="1230661" y="1095846"/>
                </a:lnTo>
                <a:lnTo>
                  <a:pt x="1219473" y="1086401"/>
                </a:lnTo>
                <a:lnTo>
                  <a:pt x="1211312" y="1079228"/>
                </a:lnTo>
                <a:lnTo>
                  <a:pt x="1161601" y="1051574"/>
                </a:lnTo>
                <a:cubicBezTo>
                  <a:pt x="1143200" y="1042799"/>
                  <a:pt x="1124626" y="1034012"/>
                  <a:pt x="1104763" y="1020475"/>
                </a:cubicBezTo>
                <a:cubicBezTo>
                  <a:pt x="1127241" y="1030081"/>
                  <a:pt x="1149728" y="1041161"/>
                  <a:pt x="1172466" y="1052997"/>
                </a:cubicBezTo>
                <a:lnTo>
                  <a:pt x="1196779" y="1066009"/>
                </a:lnTo>
                <a:lnTo>
                  <a:pt x="1190213" y="1057916"/>
                </a:lnTo>
                <a:lnTo>
                  <a:pt x="1197175" y="1059827"/>
                </a:lnTo>
                <a:lnTo>
                  <a:pt x="1199279" y="1061108"/>
                </a:lnTo>
                <a:lnTo>
                  <a:pt x="1209091" y="1067791"/>
                </a:lnTo>
                <a:lnTo>
                  <a:pt x="1225935" y="1081617"/>
                </a:lnTo>
                <a:lnTo>
                  <a:pt x="1241665" y="1090036"/>
                </a:lnTo>
                <a:cubicBezTo>
                  <a:pt x="1243336" y="1090141"/>
                  <a:pt x="1259024" y="1103580"/>
                  <a:pt x="1258976" y="1097352"/>
                </a:cubicBezTo>
                <a:cubicBezTo>
                  <a:pt x="1258961" y="1095383"/>
                  <a:pt x="1244977" y="1086312"/>
                  <a:pt x="1250297" y="1090579"/>
                </a:cubicBezTo>
                <a:cubicBezTo>
                  <a:pt x="1241627" y="1084953"/>
                  <a:pt x="1230312" y="1079163"/>
                  <a:pt x="1219029" y="1073129"/>
                </a:cubicBezTo>
                <a:lnTo>
                  <a:pt x="1199279" y="1061108"/>
                </a:lnTo>
                <a:lnTo>
                  <a:pt x="1197552" y="1059930"/>
                </a:lnTo>
                <a:lnTo>
                  <a:pt x="1197175" y="1059827"/>
                </a:lnTo>
                <a:lnTo>
                  <a:pt x="1187958" y="1054217"/>
                </a:lnTo>
                <a:cubicBezTo>
                  <a:pt x="1180967" y="1049843"/>
                  <a:pt x="1177299" y="1043385"/>
                  <a:pt x="1172273" y="1041104"/>
                </a:cubicBezTo>
                <a:cubicBezTo>
                  <a:pt x="1154934" y="1029855"/>
                  <a:pt x="1134016" y="1024279"/>
                  <a:pt x="1116662" y="1011063"/>
                </a:cubicBezTo>
                <a:cubicBezTo>
                  <a:pt x="1130615" y="1016199"/>
                  <a:pt x="1137606" y="1020571"/>
                  <a:pt x="1149609" y="1025260"/>
                </a:cubicBezTo>
                <a:cubicBezTo>
                  <a:pt x="1146254" y="1023084"/>
                  <a:pt x="1177299" y="1043385"/>
                  <a:pt x="1180905" y="1041646"/>
                </a:cubicBezTo>
                <a:cubicBezTo>
                  <a:pt x="1182544" y="1037487"/>
                  <a:pt x="1140934" y="1018817"/>
                  <a:pt x="1137578" y="1016638"/>
                </a:cubicBezTo>
                <a:cubicBezTo>
                  <a:pt x="1094280" y="995563"/>
                  <a:pt x="1069961" y="981908"/>
                  <a:pt x="1024979" y="958764"/>
                </a:cubicBezTo>
                <a:cubicBezTo>
                  <a:pt x="1024979" y="958764"/>
                  <a:pt x="1000706" y="951011"/>
                  <a:pt x="1003998" y="944991"/>
                </a:cubicBezTo>
                <a:cubicBezTo>
                  <a:pt x="1007604" y="943251"/>
                  <a:pt x="1040602" y="963679"/>
                  <a:pt x="1042270" y="963781"/>
                </a:cubicBezTo>
                <a:cubicBezTo>
                  <a:pt x="1076907" y="980379"/>
                  <a:pt x="1107924" y="996421"/>
                  <a:pt x="1144228" y="1012795"/>
                </a:cubicBezTo>
                <a:cubicBezTo>
                  <a:pt x="1120222" y="1003422"/>
                  <a:pt x="1149566" y="1019357"/>
                  <a:pt x="1151207" y="1015527"/>
                </a:cubicBezTo>
                <a:cubicBezTo>
                  <a:pt x="1152830" y="1009402"/>
                  <a:pt x="1107875" y="990192"/>
                  <a:pt x="1104518" y="988013"/>
                </a:cubicBezTo>
                <a:cubicBezTo>
                  <a:pt x="1066529" y="969569"/>
                  <a:pt x="1026574" y="948705"/>
                  <a:pt x="980208" y="927437"/>
                </a:cubicBezTo>
                <a:cubicBezTo>
                  <a:pt x="980208" y="927437"/>
                  <a:pt x="955908" y="915751"/>
                  <a:pt x="960904" y="914098"/>
                </a:cubicBezTo>
                <a:lnTo>
                  <a:pt x="967569" y="917029"/>
                </a:lnTo>
                <a:lnTo>
                  <a:pt x="975829" y="923633"/>
                </a:lnTo>
                <a:cubicBezTo>
                  <a:pt x="979132" y="926108"/>
                  <a:pt x="981857" y="927905"/>
                  <a:pt x="983277" y="928278"/>
                </a:cubicBezTo>
                <a:lnTo>
                  <a:pt x="982890" y="924585"/>
                </a:lnTo>
                <a:lnTo>
                  <a:pt x="985207" y="925786"/>
                </a:lnTo>
                <a:cubicBezTo>
                  <a:pt x="981866" y="925574"/>
                  <a:pt x="1009245" y="939422"/>
                  <a:pt x="1009199" y="933193"/>
                </a:cubicBezTo>
                <a:cubicBezTo>
                  <a:pt x="1009184" y="931225"/>
                  <a:pt x="981819" y="919345"/>
                  <a:pt x="976513" y="917046"/>
                </a:cubicBezTo>
                <a:lnTo>
                  <a:pt x="974491" y="915977"/>
                </a:lnTo>
                <a:lnTo>
                  <a:pt x="974259" y="915744"/>
                </a:lnTo>
                <a:lnTo>
                  <a:pt x="968520" y="910980"/>
                </a:lnTo>
                <a:lnTo>
                  <a:pt x="1015766" y="932131"/>
                </a:lnTo>
                <a:cubicBezTo>
                  <a:pt x="1039474" y="943287"/>
                  <a:pt x="1063635" y="954966"/>
                  <a:pt x="1088775" y="966706"/>
                </a:cubicBezTo>
                <a:cubicBezTo>
                  <a:pt x="1088775" y="966706"/>
                  <a:pt x="1094126" y="975235"/>
                  <a:pt x="1097438" y="971511"/>
                </a:cubicBezTo>
                <a:cubicBezTo>
                  <a:pt x="1099091" y="969319"/>
                  <a:pt x="1076739" y="957755"/>
                  <a:pt x="1088760" y="964738"/>
                </a:cubicBezTo>
                <a:cubicBezTo>
                  <a:pt x="1048787" y="941906"/>
                  <a:pt x="997148" y="922275"/>
                  <a:pt x="959110" y="897597"/>
                </a:cubicBezTo>
                <a:cubicBezTo>
                  <a:pt x="1002085" y="912425"/>
                  <a:pt x="1054093" y="944207"/>
                  <a:pt x="1101011" y="965507"/>
                </a:cubicBezTo>
                <a:cubicBezTo>
                  <a:pt x="1104367" y="967684"/>
                  <a:pt x="1121678" y="974999"/>
                  <a:pt x="1121646" y="970737"/>
                </a:cubicBezTo>
                <a:lnTo>
                  <a:pt x="1100965" y="959279"/>
                </a:lnTo>
                <a:cubicBezTo>
                  <a:pt x="1080019" y="949769"/>
                  <a:pt x="1057670" y="938532"/>
                  <a:pt x="1038378" y="927161"/>
                </a:cubicBezTo>
                <a:cubicBezTo>
                  <a:pt x="1055690" y="934311"/>
                  <a:pt x="1073916" y="943076"/>
                  <a:pt x="1092771" y="952372"/>
                </a:cubicBezTo>
                <a:cubicBezTo>
                  <a:pt x="1111629" y="961670"/>
                  <a:pt x="1131115" y="971496"/>
                  <a:pt x="1150947" y="980773"/>
                </a:cubicBezTo>
                <a:cubicBezTo>
                  <a:pt x="1187548" y="999458"/>
                  <a:pt x="1223899" y="1022063"/>
                  <a:pt x="1258535" y="1038331"/>
                </a:cubicBezTo>
                <a:cubicBezTo>
                  <a:pt x="1275853" y="1046630"/>
                  <a:pt x="1293594" y="1055365"/>
                  <a:pt x="1311128" y="1065069"/>
                </a:cubicBezTo>
                <a:lnTo>
                  <a:pt x="1320772" y="1071179"/>
                </a:lnTo>
                <a:lnTo>
                  <a:pt x="1280204" y="1050394"/>
                </a:lnTo>
                <a:cubicBezTo>
                  <a:pt x="1264157" y="1042314"/>
                  <a:pt x="1248371" y="1034459"/>
                  <a:pt x="1233217" y="1026871"/>
                </a:cubicBezTo>
                <a:cubicBezTo>
                  <a:pt x="1222885" y="1022290"/>
                  <a:pt x="1208915" y="1015184"/>
                  <a:pt x="1203887" y="1012902"/>
                </a:cubicBezTo>
                <a:cubicBezTo>
                  <a:pt x="1196926" y="1012464"/>
                  <a:pt x="1201967" y="1016713"/>
                  <a:pt x="1196954" y="1016399"/>
                </a:cubicBezTo>
                <a:cubicBezTo>
                  <a:pt x="1196954" y="1016399"/>
                  <a:pt x="1188324" y="1015858"/>
                  <a:pt x="1188308" y="1013889"/>
                </a:cubicBezTo>
                <a:cubicBezTo>
                  <a:pt x="1188324" y="1015858"/>
                  <a:pt x="1205666" y="1027107"/>
                  <a:pt x="1221319" y="1036283"/>
                </a:cubicBezTo>
                <a:lnTo>
                  <a:pt x="1219400" y="1037329"/>
                </a:lnTo>
                <a:lnTo>
                  <a:pt x="1217700" y="1036055"/>
                </a:lnTo>
                <a:cubicBezTo>
                  <a:pt x="1217706" y="1037039"/>
                  <a:pt x="1218198" y="1037561"/>
                  <a:pt x="1218894" y="1037606"/>
                </a:cubicBezTo>
                <a:lnTo>
                  <a:pt x="1219400" y="1037329"/>
                </a:lnTo>
                <a:lnTo>
                  <a:pt x="1229060" y="1044569"/>
                </a:lnTo>
                <a:cubicBezTo>
                  <a:pt x="1241196" y="1052013"/>
                  <a:pt x="1255428" y="1056779"/>
                  <a:pt x="1269675" y="1063574"/>
                </a:cubicBezTo>
                <a:cubicBezTo>
                  <a:pt x="1356319" y="1111952"/>
                  <a:pt x="1442683" y="1159985"/>
                  <a:pt x="1520768" y="1217656"/>
                </a:cubicBezTo>
                <a:cubicBezTo>
                  <a:pt x="1552123" y="1241912"/>
                  <a:pt x="1583199" y="1266151"/>
                  <a:pt x="1612868" y="1288334"/>
                </a:cubicBezTo>
                <a:cubicBezTo>
                  <a:pt x="1658405" y="1320200"/>
                  <a:pt x="1706759" y="1352059"/>
                  <a:pt x="1753731" y="1387241"/>
                </a:cubicBezTo>
                <a:lnTo>
                  <a:pt x="1754110" y="1387540"/>
                </a:lnTo>
                <a:lnTo>
                  <a:pt x="1754063" y="1372689"/>
                </a:lnTo>
                <a:lnTo>
                  <a:pt x="1575728" y="1239681"/>
                </a:lnTo>
                <a:cubicBezTo>
                  <a:pt x="1539315" y="1211175"/>
                  <a:pt x="1498625" y="1188620"/>
                  <a:pt x="1464319" y="1162204"/>
                </a:cubicBezTo>
                <a:lnTo>
                  <a:pt x="1436717" y="1137836"/>
                </a:lnTo>
                <a:lnTo>
                  <a:pt x="1421847" y="1128196"/>
                </a:lnTo>
                <a:cubicBezTo>
                  <a:pt x="1407515" y="1119103"/>
                  <a:pt x="1392349" y="1110122"/>
                  <a:pt x="1376714" y="1101287"/>
                </a:cubicBezTo>
                <a:lnTo>
                  <a:pt x="1362433" y="1093539"/>
                </a:lnTo>
                <a:lnTo>
                  <a:pt x="1360106" y="1091694"/>
                </a:lnTo>
                <a:cubicBezTo>
                  <a:pt x="1351816" y="1085703"/>
                  <a:pt x="1342273" y="1079594"/>
                  <a:pt x="1334961" y="1074320"/>
                </a:cubicBezTo>
                <a:lnTo>
                  <a:pt x="1331992" y="1071919"/>
                </a:lnTo>
                <a:lnTo>
                  <a:pt x="1367318" y="1091059"/>
                </a:lnTo>
                <a:cubicBezTo>
                  <a:pt x="1383350" y="1100009"/>
                  <a:pt x="1399651" y="1109431"/>
                  <a:pt x="1416497" y="1119667"/>
                </a:cubicBezTo>
                <a:lnTo>
                  <a:pt x="1423314" y="1124017"/>
                </a:lnTo>
                <a:lnTo>
                  <a:pt x="1411023" y="1110522"/>
                </a:lnTo>
                <a:cubicBezTo>
                  <a:pt x="1405201" y="1102632"/>
                  <a:pt x="1400210" y="1094927"/>
                  <a:pt x="1394505" y="1088007"/>
                </a:cubicBezTo>
                <a:cubicBezTo>
                  <a:pt x="1379300" y="1076156"/>
                  <a:pt x="1344532" y="1061472"/>
                  <a:pt x="1356007" y="1041300"/>
                </a:cubicBezTo>
                <a:cubicBezTo>
                  <a:pt x="1370269" y="1065198"/>
                  <a:pt x="1369386" y="1036634"/>
                  <a:pt x="1356007" y="1041300"/>
                </a:cubicBezTo>
                <a:cubicBezTo>
                  <a:pt x="1291772" y="990863"/>
                  <a:pt x="1225162" y="937546"/>
                  <a:pt x="1158631" y="883225"/>
                </a:cubicBezTo>
                <a:cubicBezTo>
                  <a:pt x="1185307" y="868297"/>
                  <a:pt x="1229510" y="921924"/>
                  <a:pt x="1264276" y="936608"/>
                </a:cubicBezTo>
                <a:cubicBezTo>
                  <a:pt x="1291835" y="950247"/>
                  <a:pt x="1246217" y="921297"/>
                  <a:pt x="1237186" y="910341"/>
                </a:cubicBezTo>
                <a:cubicBezTo>
                  <a:pt x="1222454" y="899066"/>
                  <a:pt x="1209546" y="891103"/>
                  <a:pt x="1197664" y="876689"/>
                </a:cubicBezTo>
                <a:cubicBezTo>
                  <a:pt x="1304960" y="948848"/>
                  <a:pt x="1412103" y="1023365"/>
                  <a:pt x="1519071" y="1099491"/>
                </a:cubicBezTo>
                <a:lnTo>
                  <a:pt x="1753729" y="1269764"/>
                </a:lnTo>
                <a:lnTo>
                  <a:pt x="1753698" y="1260147"/>
                </a:lnTo>
                <a:lnTo>
                  <a:pt x="1599760" y="1145660"/>
                </a:lnTo>
                <a:cubicBezTo>
                  <a:pt x="1577823" y="1133342"/>
                  <a:pt x="1514615" y="1076453"/>
                  <a:pt x="1575996" y="1116829"/>
                </a:cubicBezTo>
                <a:cubicBezTo>
                  <a:pt x="1611056" y="1140187"/>
                  <a:pt x="1645578" y="1164592"/>
                  <a:pt x="1679821" y="1189723"/>
                </a:cubicBezTo>
                <a:lnTo>
                  <a:pt x="1753651" y="1245554"/>
                </a:lnTo>
                <a:lnTo>
                  <a:pt x="1750344" y="223919"/>
                </a:lnTo>
                <a:lnTo>
                  <a:pt x="1752270" y="225129"/>
                </a:lnTo>
                <a:cubicBezTo>
                  <a:pt x="1754791" y="227151"/>
                  <a:pt x="1756801" y="229397"/>
                  <a:pt x="1757681" y="231790"/>
                </a:cubicBezTo>
                <a:cubicBezTo>
                  <a:pt x="1766406" y="247330"/>
                  <a:pt x="1765015" y="279921"/>
                  <a:pt x="1765524" y="303601"/>
                </a:cubicBezTo>
                <a:cubicBezTo>
                  <a:pt x="1777326" y="356850"/>
                  <a:pt x="1770431" y="280585"/>
                  <a:pt x="1767863" y="266558"/>
                </a:cubicBezTo>
                <a:cubicBezTo>
                  <a:pt x="1765456" y="251788"/>
                  <a:pt x="1770850" y="196072"/>
                  <a:pt x="1765526" y="142851"/>
                </a:cubicBezTo>
                <a:lnTo>
                  <a:pt x="1765920" y="144224"/>
                </a:lnTo>
                <a:lnTo>
                  <a:pt x="1774374" y="206560"/>
                </a:lnTo>
                <a:cubicBezTo>
                  <a:pt x="1779782" y="239429"/>
                  <a:pt x="1786219" y="270824"/>
                  <a:pt x="1794412" y="299778"/>
                </a:cubicBezTo>
                <a:cubicBezTo>
                  <a:pt x="1794412" y="299778"/>
                  <a:pt x="1793639" y="300426"/>
                  <a:pt x="1792671" y="301238"/>
                </a:cubicBezTo>
                <a:lnTo>
                  <a:pt x="1791018" y="302624"/>
                </a:lnTo>
                <a:lnTo>
                  <a:pt x="1789769" y="303670"/>
                </a:lnTo>
                <a:cubicBezTo>
                  <a:pt x="1788995" y="304318"/>
                  <a:pt x="1788608" y="304643"/>
                  <a:pt x="1789189" y="304156"/>
                </a:cubicBezTo>
                <a:lnTo>
                  <a:pt x="1791018" y="302624"/>
                </a:lnTo>
                <a:lnTo>
                  <a:pt x="1794412" y="299778"/>
                </a:lnTo>
                <a:cubicBezTo>
                  <a:pt x="1794463" y="271078"/>
                  <a:pt x="1792323" y="240737"/>
                  <a:pt x="1788971" y="209530"/>
                </a:cubicBezTo>
                <a:lnTo>
                  <a:pt x="1788874" y="208821"/>
                </a:lnTo>
                <a:lnTo>
                  <a:pt x="1791515" y="207740"/>
                </a:lnTo>
                <a:cubicBezTo>
                  <a:pt x="1800240" y="223283"/>
                  <a:pt x="1813128" y="375707"/>
                  <a:pt x="1823311" y="410471"/>
                </a:cubicBezTo>
                <a:cubicBezTo>
                  <a:pt x="1826388" y="448179"/>
                  <a:pt x="1834810" y="434732"/>
                  <a:pt x="1839049" y="388781"/>
                </a:cubicBezTo>
                <a:cubicBezTo>
                  <a:pt x="1841966" y="335998"/>
                  <a:pt x="1817063" y="245102"/>
                  <a:pt x="1806469" y="171382"/>
                </a:cubicBezTo>
                <a:lnTo>
                  <a:pt x="1804908" y="147203"/>
                </a:lnTo>
                <a:lnTo>
                  <a:pt x="1813013" y="153562"/>
                </a:lnTo>
                <a:cubicBezTo>
                  <a:pt x="1822139" y="172417"/>
                  <a:pt x="1826704" y="215056"/>
                  <a:pt x="1823004" y="209054"/>
                </a:cubicBezTo>
                <a:cubicBezTo>
                  <a:pt x="1828330" y="227852"/>
                  <a:pt x="1825383" y="265389"/>
                  <a:pt x="1833192" y="278058"/>
                </a:cubicBezTo>
                <a:cubicBezTo>
                  <a:pt x="1845540" y="287940"/>
                  <a:pt x="1835352" y="218930"/>
                  <a:pt x="1835352" y="218930"/>
                </a:cubicBezTo>
                <a:lnTo>
                  <a:pt x="1811325" y="57036"/>
                </a:lnTo>
                <a:lnTo>
                  <a:pt x="1812986" y="51618"/>
                </a:lnTo>
                <a:cubicBezTo>
                  <a:pt x="1816857" y="43231"/>
                  <a:pt x="1821393" y="41502"/>
                  <a:pt x="1822853" y="60728"/>
                </a:cubicBezTo>
                <a:cubicBezTo>
                  <a:pt x="1822377" y="62957"/>
                  <a:pt x="1825802" y="74038"/>
                  <a:pt x="1829346" y="84568"/>
                </a:cubicBezTo>
                <a:lnTo>
                  <a:pt x="1830190" y="86999"/>
                </a:lnTo>
                <a:lnTo>
                  <a:pt x="1830368" y="89382"/>
                </a:lnTo>
                <a:cubicBezTo>
                  <a:pt x="1832538" y="115335"/>
                  <a:pt x="1835688" y="141607"/>
                  <a:pt x="1840835" y="144879"/>
                </a:cubicBezTo>
                <a:cubicBezTo>
                  <a:pt x="1861439" y="146151"/>
                  <a:pt x="1841355" y="81395"/>
                  <a:pt x="1841355" y="81395"/>
                </a:cubicBezTo>
                <a:lnTo>
                  <a:pt x="1837366" y="45593"/>
                </a:lnTo>
                <a:lnTo>
                  <a:pt x="1837263" y="38206"/>
                </a:lnTo>
                <a:cubicBezTo>
                  <a:pt x="1837313" y="15570"/>
                  <a:pt x="1838562" y="-3222"/>
                  <a:pt x="1843923" y="465"/>
                </a:cubicBezTo>
                <a:close/>
              </a:path>
            </a:pathLst>
          </a:custGeom>
        </p:spPr>
        <p:txBody>
          <a:bodyPr wrap="square">
            <a:noAutofit/>
          </a:bodyPr>
          <a:lstStyle/>
          <a:p>
            <a:endParaRPr lang="en-US"/>
          </a:p>
        </p:txBody>
      </p:sp>
    </p:spTree>
    <p:extLst>
      <p:ext uri="{BB962C8B-B14F-4D97-AF65-F5344CB8AC3E}">
        <p14:creationId xmlns:p14="http://schemas.microsoft.com/office/powerpoint/2010/main" val="2002596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1"/>
                                        </p:tgtEl>
                                        <p:attrNameLst>
                                          <p:attrName>style.visibility</p:attrName>
                                        </p:attrNameLst>
                                      </p:cBhvr>
                                      <p:to>
                                        <p:strVal val="visible"/>
                                      </p:to>
                                    </p:set>
                                    <p:anim calcmode="lin" valueType="num">
                                      <p:cBhvr>
                                        <p:cTn id="7" dur="250" fill="hold"/>
                                        <p:tgtEl>
                                          <p:spTgt spid="11"/>
                                        </p:tgtEl>
                                        <p:attrNameLst>
                                          <p:attrName>ppt_w</p:attrName>
                                        </p:attrNameLst>
                                      </p:cBhvr>
                                      <p:tavLst>
                                        <p:tav tm="0">
                                          <p:val>
                                            <p:strVal val="2/3*#ppt_w"/>
                                          </p:val>
                                        </p:tav>
                                        <p:tav tm="100000">
                                          <p:val>
                                            <p:strVal val="#ppt_w"/>
                                          </p:val>
                                        </p:tav>
                                      </p:tavLst>
                                    </p:anim>
                                    <p:anim calcmode="lin" valueType="num">
                                      <p:cBhvr>
                                        <p:cTn id="8" dur="250" fill="hold"/>
                                        <p:tgtEl>
                                          <p:spTgt spid="11"/>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1"/>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 grpId="1"/>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Saeed Faal 20">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4228085B-023E-B0FE-08F8-F9B54EEFEAB0}"/>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Shape 4">
            <a:extLst>
              <a:ext uri="{FF2B5EF4-FFF2-40B4-BE49-F238E27FC236}">
                <a16:creationId xmlns:a16="http://schemas.microsoft.com/office/drawing/2014/main" id="{B10EFF13-EA28-3EEC-FF40-909D6C0DE29C}"/>
              </a:ext>
            </a:extLst>
          </p:cNvPr>
          <p:cNvSpPr>
            <a:spLocks noGrp="1"/>
          </p:cNvSpPr>
          <p:nvPr>
            <p:ph type="pic" sz="quarter" idx="10"/>
          </p:nvPr>
        </p:nvSpPr>
        <p:spPr>
          <a:xfrm>
            <a:off x="1102414" y="667658"/>
            <a:ext cx="4572671" cy="5873171"/>
          </a:xfrm>
          <a:custGeom>
            <a:avLst/>
            <a:gdLst>
              <a:gd name="connsiteX0" fmla="*/ 308149 w 4572671"/>
              <a:gd name="connsiteY0" fmla="*/ 5403685 h 5873171"/>
              <a:gd name="connsiteX1" fmla="*/ 289418 w 4572671"/>
              <a:gd name="connsiteY1" fmla="*/ 5406633 h 5873171"/>
              <a:gd name="connsiteX2" fmla="*/ 2924735 w 4572671"/>
              <a:gd name="connsiteY2" fmla="*/ 5368239 h 5873171"/>
              <a:gd name="connsiteX3" fmla="*/ 2943241 w 4572671"/>
              <a:gd name="connsiteY3" fmla="*/ 5372458 h 5873171"/>
              <a:gd name="connsiteX4" fmla="*/ 222049 w 4572671"/>
              <a:gd name="connsiteY4" fmla="*/ 5029760 h 5873171"/>
              <a:gd name="connsiteX5" fmla="*/ 220001 w 4572671"/>
              <a:gd name="connsiteY5" fmla="*/ 5035739 h 5873171"/>
              <a:gd name="connsiteX6" fmla="*/ 219512 w 4572671"/>
              <a:gd name="connsiteY6" fmla="*/ 5037164 h 5873171"/>
              <a:gd name="connsiteX7" fmla="*/ 223903 w 4572671"/>
              <a:gd name="connsiteY7" fmla="*/ 5024357 h 5873171"/>
              <a:gd name="connsiteX8" fmla="*/ 222440 w 4572671"/>
              <a:gd name="connsiteY8" fmla="*/ 5028625 h 5873171"/>
              <a:gd name="connsiteX9" fmla="*/ 222049 w 4572671"/>
              <a:gd name="connsiteY9" fmla="*/ 5029760 h 5873171"/>
              <a:gd name="connsiteX10" fmla="*/ 3320420 w 4572671"/>
              <a:gd name="connsiteY10" fmla="*/ 4777530 h 5873171"/>
              <a:gd name="connsiteX11" fmla="*/ 3314280 w 4572671"/>
              <a:gd name="connsiteY11" fmla="*/ 4782585 h 5873171"/>
              <a:gd name="connsiteX12" fmla="*/ 3292746 w 4572671"/>
              <a:gd name="connsiteY12" fmla="*/ 4885863 h 5873171"/>
              <a:gd name="connsiteX13" fmla="*/ 3301428 w 4572671"/>
              <a:gd name="connsiteY13" fmla="*/ 4861385 h 5873171"/>
              <a:gd name="connsiteX14" fmla="*/ 3316294 w 4572671"/>
              <a:gd name="connsiteY14" fmla="*/ 4801939 h 5873171"/>
              <a:gd name="connsiteX15" fmla="*/ 3526498 w 4572671"/>
              <a:gd name="connsiteY15" fmla="*/ 4775260 h 5873171"/>
              <a:gd name="connsiteX16" fmla="*/ 3507159 w 4572671"/>
              <a:gd name="connsiteY16" fmla="*/ 4794414 h 5873171"/>
              <a:gd name="connsiteX17" fmla="*/ 3503847 w 4572671"/>
              <a:gd name="connsiteY17" fmla="*/ 4799729 h 5873171"/>
              <a:gd name="connsiteX18" fmla="*/ 3492167 w 4572671"/>
              <a:gd name="connsiteY18" fmla="*/ 4832295 h 5873171"/>
              <a:gd name="connsiteX19" fmla="*/ 3473601 w 4572671"/>
              <a:gd name="connsiteY19" fmla="*/ 4881857 h 5873171"/>
              <a:gd name="connsiteX20" fmla="*/ 3473334 w 4572671"/>
              <a:gd name="connsiteY20" fmla="*/ 4888219 h 5873171"/>
              <a:gd name="connsiteX21" fmla="*/ 3468283 w 4572671"/>
              <a:gd name="connsiteY21" fmla="*/ 4910157 h 5873171"/>
              <a:gd name="connsiteX22" fmla="*/ 3444900 w 4572671"/>
              <a:gd name="connsiteY22" fmla="*/ 5024773 h 5873171"/>
              <a:gd name="connsiteX23" fmla="*/ 3429255 w 4572671"/>
              <a:gd name="connsiteY23" fmla="*/ 5053816 h 5873171"/>
              <a:gd name="connsiteX24" fmla="*/ 3420898 w 4572671"/>
              <a:gd name="connsiteY24" fmla="*/ 5081072 h 5873171"/>
              <a:gd name="connsiteX25" fmla="*/ 3417351 w 4572671"/>
              <a:gd name="connsiteY25" fmla="*/ 5043251 h 5873171"/>
              <a:gd name="connsiteX26" fmla="*/ 3422914 w 4572671"/>
              <a:gd name="connsiteY26" fmla="*/ 4971392 h 5873171"/>
              <a:gd name="connsiteX27" fmla="*/ 3422346 w 4572671"/>
              <a:gd name="connsiteY27" fmla="*/ 4971970 h 5873171"/>
              <a:gd name="connsiteX28" fmla="*/ 3388784 w 4572671"/>
              <a:gd name="connsiteY28" fmla="*/ 5059406 h 5873171"/>
              <a:gd name="connsiteX29" fmla="*/ 3361663 w 4572671"/>
              <a:gd name="connsiteY29" fmla="*/ 5213638 h 5873171"/>
              <a:gd name="connsiteX30" fmla="*/ 3343914 w 4572671"/>
              <a:gd name="connsiteY30" fmla="*/ 5311381 h 5873171"/>
              <a:gd name="connsiteX31" fmla="*/ 3357174 w 4572671"/>
              <a:gd name="connsiteY31" fmla="*/ 5321688 h 5873171"/>
              <a:gd name="connsiteX32" fmla="*/ 3370045 w 4572671"/>
              <a:gd name="connsiteY32" fmla="*/ 5285230 h 5873171"/>
              <a:gd name="connsiteX33" fmla="*/ 3371002 w 4572671"/>
              <a:gd name="connsiteY33" fmla="*/ 5238204 h 5873171"/>
              <a:gd name="connsiteX34" fmla="*/ 3390699 w 4572671"/>
              <a:gd name="connsiteY34" fmla="*/ 5283743 h 5873171"/>
              <a:gd name="connsiteX35" fmla="*/ 3386033 w 4572671"/>
              <a:gd name="connsiteY35" fmla="*/ 5320880 h 5873171"/>
              <a:gd name="connsiteX36" fmla="*/ 3380722 w 4572671"/>
              <a:gd name="connsiteY36" fmla="*/ 5349177 h 5873171"/>
              <a:gd name="connsiteX37" fmla="*/ 3375789 w 4572671"/>
              <a:gd name="connsiteY37" fmla="*/ 5392677 h 5873171"/>
              <a:gd name="connsiteX38" fmla="*/ 3373132 w 4572671"/>
              <a:gd name="connsiteY38" fmla="*/ 5406825 h 5873171"/>
              <a:gd name="connsiteX39" fmla="*/ 3379069 w 4572671"/>
              <a:gd name="connsiteY39" fmla="*/ 5436860 h 5873171"/>
              <a:gd name="connsiteX40" fmla="*/ 3381918 w 4572671"/>
              <a:gd name="connsiteY40" fmla="*/ 5451565 h 5873171"/>
              <a:gd name="connsiteX41" fmla="*/ 3390433 w 4572671"/>
              <a:gd name="connsiteY41" fmla="*/ 5460153 h 5873171"/>
              <a:gd name="connsiteX42" fmla="*/ 3390973 w 4572671"/>
              <a:gd name="connsiteY42" fmla="*/ 5447425 h 5873171"/>
              <a:gd name="connsiteX43" fmla="*/ 3402798 w 4572671"/>
              <a:gd name="connsiteY43" fmla="*/ 5386927 h 5873171"/>
              <a:gd name="connsiteX44" fmla="*/ 3410388 w 4572671"/>
              <a:gd name="connsiteY44" fmla="*/ 5329279 h 5873171"/>
              <a:gd name="connsiteX45" fmla="*/ 3456152 w 4572671"/>
              <a:gd name="connsiteY45" fmla="*/ 5026501 h 5873171"/>
              <a:gd name="connsiteX46" fmla="*/ 3454570 w 4572671"/>
              <a:gd name="connsiteY46" fmla="*/ 5015196 h 5873171"/>
              <a:gd name="connsiteX47" fmla="*/ 3507506 w 4572671"/>
              <a:gd name="connsiteY47" fmla="*/ 4859115 h 5873171"/>
              <a:gd name="connsiteX48" fmla="*/ 3509627 w 4572671"/>
              <a:gd name="connsiteY48" fmla="*/ 4857692 h 5873171"/>
              <a:gd name="connsiteX49" fmla="*/ 3522378 w 4572671"/>
              <a:gd name="connsiteY49" fmla="*/ 4799665 h 5873171"/>
              <a:gd name="connsiteX50" fmla="*/ 174631 w 4572671"/>
              <a:gd name="connsiteY50" fmla="*/ 4692294 h 5873171"/>
              <a:gd name="connsiteX51" fmla="*/ 177425 w 4572671"/>
              <a:gd name="connsiteY51" fmla="*/ 4707741 h 5873171"/>
              <a:gd name="connsiteX52" fmla="*/ 198615 w 4572671"/>
              <a:gd name="connsiteY52" fmla="*/ 4827797 h 5873171"/>
              <a:gd name="connsiteX53" fmla="*/ 185563 w 4572671"/>
              <a:gd name="connsiteY53" fmla="*/ 4832323 h 5873171"/>
              <a:gd name="connsiteX54" fmla="*/ 181962 w 4572671"/>
              <a:gd name="connsiteY54" fmla="*/ 4810535 h 5873171"/>
              <a:gd name="connsiteX55" fmla="*/ 3211189 w 4572671"/>
              <a:gd name="connsiteY55" fmla="*/ 4418664 h 5873171"/>
              <a:gd name="connsiteX56" fmla="*/ 3207624 w 4572671"/>
              <a:gd name="connsiteY56" fmla="*/ 4423026 h 5873171"/>
              <a:gd name="connsiteX57" fmla="*/ 3202741 w 4572671"/>
              <a:gd name="connsiteY57" fmla="*/ 4429000 h 5873171"/>
              <a:gd name="connsiteX58" fmla="*/ 3203681 w 4572671"/>
              <a:gd name="connsiteY58" fmla="*/ 4427851 h 5873171"/>
              <a:gd name="connsiteX59" fmla="*/ 3207624 w 4572671"/>
              <a:gd name="connsiteY59" fmla="*/ 4423026 h 5873171"/>
              <a:gd name="connsiteX60" fmla="*/ 3208373 w 4572671"/>
              <a:gd name="connsiteY60" fmla="*/ 4422110 h 5873171"/>
              <a:gd name="connsiteX61" fmla="*/ 3211189 w 4572671"/>
              <a:gd name="connsiteY61" fmla="*/ 4418664 h 5873171"/>
              <a:gd name="connsiteX62" fmla="*/ 233208 w 4572671"/>
              <a:gd name="connsiteY62" fmla="*/ 4417812 h 5873171"/>
              <a:gd name="connsiteX63" fmla="*/ 231160 w 4572671"/>
              <a:gd name="connsiteY63" fmla="*/ 4423790 h 5873171"/>
              <a:gd name="connsiteX64" fmla="*/ 230671 w 4572671"/>
              <a:gd name="connsiteY64" fmla="*/ 4425213 h 5873171"/>
              <a:gd name="connsiteX65" fmla="*/ 235064 w 4572671"/>
              <a:gd name="connsiteY65" fmla="*/ 4412407 h 5873171"/>
              <a:gd name="connsiteX66" fmla="*/ 233208 w 4572671"/>
              <a:gd name="connsiteY66" fmla="*/ 4417812 h 5873171"/>
              <a:gd name="connsiteX67" fmla="*/ 233598 w 4572671"/>
              <a:gd name="connsiteY67" fmla="*/ 4416675 h 5873171"/>
              <a:gd name="connsiteX68" fmla="*/ 235064 w 4572671"/>
              <a:gd name="connsiteY68" fmla="*/ 4412407 h 5873171"/>
              <a:gd name="connsiteX69" fmla="*/ 243372 w 4572671"/>
              <a:gd name="connsiteY69" fmla="*/ 4252096 h 5873171"/>
              <a:gd name="connsiteX70" fmla="*/ 266007 w 4572671"/>
              <a:gd name="connsiteY70" fmla="*/ 4384830 h 5873171"/>
              <a:gd name="connsiteX71" fmla="*/ 243372 w 4572671"/>
              <a:gd name="connsiteY71" fmla="*/ 4252096 h 5873171"/>
              <a:gd name="connsiteX72" fmla="*/ 241331 w 4572671"/>
              <a:gd name="connsiteY72" fmla="*/ 4234195 h 5873171"/>
              <a:gd name="connsiteX73" fmla="*/ 246044 w 4572671"/>
              <a:gd name="connsiteY73" fmla="*/ 4241319 h 5873171"/>
              <a:gd name="connsiteX74" fmla="*/ 243372 w 4572671"/>
              <a:gd name="connsiteY74" fmla="*/ 4252096 h 5873171"/>
              <a:gd name="connsiteX75" fmla="*/ 241331 w 4572671"/>
              <a:gd name="connsiteY75" fmla="*/ 4234195 h 5873171"/>
              <a:gd name="connsiteX76" fmla="*/ 231646 w 4572671"/>
              <a:gd name="connsiteY76" fmla="*/ 4194987 h 5873171"/>
              <a:gd name="connsiteX77" fmla="*/ 237407 w 4572671"/>
              <a:gd name="connsiteY77" fmla="*/ 4195949 h 5873171"/>
              <a:gd name="connsiteX78" fmla="*/ 242329 w 4572671"/>
              <a:gd name="connsiteY78" fmla="*/ 4207438 h 5873171"/>
              <a:gd name="connsiteX79" fmla="*/ 226631 w 4572671"/>
              <a:gd name="connsiteY79" fmla="*/ 4201533 h 5873171"/>
              <a:gd name="connsiteX80" fmla="*/ 231646 w 4572671"/>
              <a:gd name="connsiteY80" fmla="*/ 4194987 h 5873171"/>
              <a:gd name="connsiteX81" fmla="*/ 185791 w 4572671"/>
              <a:gd name="connsiteY81" fmla="*/ 4080341 h 5873171"/>
              <a:gd name="connsiteX82" fmla="*/ 188582 w 4572671"/>
              <a:gd name="connsiteY82" fmla="*/ 4095790 h 5873171"/>
              <a:gd name="connsiteX83" fmla="*/ 209775 w 4572671"/>
              <a:gd name="connsiteY83" fmla="*/ 4215848 h 5873171"/>
              <a:gd name="connsiteX84" fmla="*/ 196720 w 4572671"/>
              <a:gd name="connsiteY84" fmla="*/ 4220373 h 5873171"/>
              <a:gd name="connsiteX85" fmla="*/ 193121 w 4572671"/>
              <a:gd name="connsiteY85" fmla="*/ 4198587 h 5873171"/>
              <a:gd name="connsiteX86" fmla="*/ 6536 w 4572671"/>
              <a:gd name="connsiteY86" fmla="*/ 3975842 h 5873171"/>
              <a:gd name="connsiteX87" fmla="*/ 19010 w 4572671"/>
              <a:gd name="connsiteY87" fmla="*/ 3977017 h 5873171"/>
              <a:gd name="connsiteX88" fmla="*/ 32963 w 4572671"/>
              <a:gd name="connsiteY88" fmla="*/ 4109921 h 5873171"/>
              <a:gd name="connsiteX89" fmla="*/ 33131 w 4572671"/>
              <a:gd name="connsiteY89" fmla="*/ 4115070 h 5873171"/>
              <a:gd name="connsiteX90" fmla="*/ 12100 w 4572671"/>
              <a:gd name="connsiteY90" fmla="*/ 4063799 h 5873171"/>
              <a:gd name="connsiteX91" fmla="*/ 8743 w 4572671"/>
              <a:gd name="connsiteY91" fmla="*/ 4057791 h 5873171"/>
              <a:gd name="connsiteX92" fmla="*/ 2626 w 4572671"/>
              <a:gd name="connsiteY92" fmla="*/ 4007082 h 5873171"/>
              <a:gd name="connsiteX93" fmla="*/ 0 w 4572671"/>
              <a:gd name="connsiteY93" fmla="*/ 3976557 h 5873171"/>
              <a:gd name="connsiteX94" fmla="*/ 69200 w 4572671"/>
              <a:gd name="connsiteY94" fmla="*/ 3953110 h 5873171"/>
              <a:gd name="connsiteX95" fmla="*/ 97100 w 4572671"/>
              <a:gd name="connsiteY95" fmla="*/ 4206471 h 5873171"/>
              <a:gd name="connsiteX96" fmla="*/ 123433 w 4572671"/>
              <a:gd name="connsiteY96" fmla="*/ 4377770 h 5873171"/>
              <a:gd name="connsiteX97" fmla="*/ 85313 w 4572671"/>
              <a:gd name="connsiteY97" fmla="*/ 4242284 h 5873171"/>
              <a:gd name="connsiteX98" fmla="*/ 82375 w 4572671"/>
              <a:gd name="connsiteY98" fmla="*/ 4235121 h 5873171"/>
              <a:gd name="connsiteX99" fmla="*/ 49340 w 4572671"/>
              <a:gd name="connsiteY99" fmla="*/ 3979877 h 5873171"/>
              <a:gd name="connsiteX100" fmla="*/ 58277 w 4572671"/>
              <a:gd name="connsiteY100" fmla="*/ 3980721 h 5873171"/>
              <a:gd name="connsiteX101" fmla="*/ 66638 w 4572671"/>
              <a:gd name="connsiteY101" fmla="*/ 4007667 h 5873171"/>
              <a:gd name="connsiteX102" fmla="*/ 66870 w 4572671"/>
              <a:gd name="connsiteY102" fmla="*/ 4008387 h 5873171"/>
              <a:gd name="connsiteX103" fmla="*/ 3485345 w 4572671"/>
              <a:gd name="connsiteY103" fmla="*/ 3754446 h 5873171"/>
              <a:gd name="connsiteX104" fmla="*/ 3484843 w 4572671"/>
              <a:gd name="connsiteY104" fmla="*/ 3756919 h 5873171"/>
              <a:gd name="connsiteX105" fmla="*/ 3475211 w 4572671"/>
              <a:gd name="connsiteY105" fmla="*/ 3773911 h 5873171"/>
              <a:gd name="connsiteX106" fmla="*/ 3470085 w 4572671"/>
              <a:gd name="connsiteY106" fmla="*/ 3781247 h 5873171"/>
              <a:gd name="connsiteX107" fmla="*/ 3475451 w 4572671"/>
              <a:gd name="connsiteY107" fmla="*/ 3757063 h 5873171"/>
              <a:gd name="connsiteX108" fmla="*/ 3471283 w 4572671"/>
              <a:gd name="connsiteY108" fmla="*/ 3770955 h 5873171"/>
              <a:gd name="connsiteX109" fmla="*/ 3467490 w 4572671"/>
              <a:gd name="connsiteY109" fmla="*/ 3836546 h 5873171"/>
              <a:gd name="connsiteX110" fmla="*/ 3483493 w 4572671"/>
              <a:gd name="connsiteY110" fmla="*/ 3769965 h 5873171"/>
              <a:gd name="connsiteX111" fmla="*/ 3491424 w 4572671"/>
              <a:gd name="connsiteY111" fmla="*/ 3692600 h 5873171"/>
              <a:gd name="connsiteX112" fmla="*/ 3489370 w 4572671"/>
              <a:gd name="connsiteY112" fmla="*/ 3695628 h 5873171"/>
              <a:gd name="connsiteX113" fmla="*/ 3489958 w 4572671"/>
              <a:gd name="connsiteY113" fmla="*/ 3698118 h 5873171"/>
              <a:gd name="connsiteX114" fmla="*/ 3495765 w 4572671"/>
              <a:gd name="connsiteY114" fmla="*/ 3687570 h 5873171"/>
              <a:gd name="connsiteX115" fmla="*/ 3492742 w 4572671"/>
              <a:gd name="connsiteY115" fmla="*/ 3700318 h 5873171"/>
              <a:gd name="connsiteX116" fmla="*/ 3492434 w 4572671"/>
              <a:gd name="connsiteY116" fmla="*/ 3702458 h 5873171"/>
              <a:gd name="connsiteX117" fmla="*/ 3497511 w 4572671"/>
              <a:gd name="connsiteY117" fmla="*/ 3694969 h 5873171"/>
              <a:gd name="connsiteX118" fmla="*/ 3504828 w 4572671"/>
              <a:gd name="connsiteY118" fmla="*/ 3649343 h 5873171"/>
              <a:gd name="connsiteX119" fmla="*/ 3501666 w 4572671"/>
              <a:gd name="connsiteY119" fmla="*/ 3662679 h 5873171"/>
              <a:gd name="connsiteX120" fmla="*/ 3505531 w 4572671"/>
              <a:gd name="connsiteY120" fmla="*/ 3661915 h 5873171"/>
              <a:gd name="connsiteX121" fmla="*/ 3504829 w 4572671"/>
              <a:gd name="connsiteY121" fmla="*/ 3649344 h 5873171"/>
              <a:gd name="connsiteX122" fmla="*/ 3499770 w 4572671"/>
              <a:gd name="connsiteY122" fmla="*/ 3646300 h 5873171"/>
              <a:gd name="connsiteX123" fmla="*/ 3492864 w 4572671"/>
              <a:gd name="connsiteY123" fmla="*/ 3650555 h 5873171"/>
              <a:gd name="connsiteX124" fmla="*/ 3497320 w 4572671"/>
              <a:gd name="connsiteY124" fmla="*/ 3658532 h 5873171"/>
              <a:gd name="connsiteX125" fmla="*/ 3499802 w 4572671"/>
              <a:gd name="connsiteY125" fmla="*/ 3661057 h 5873171"/>
              <a:gd name="connsiteX126" fmla="*/ 3503177 w 4572671"/>
              <a:gd name="connsiteY126" fmla="*/ 3648350 h 5873171"/>
              <a:gd name="connsiteX127" fmla="*/ 17698 w 4572671"/>
              <a:gd name="connsiteY127" fmla="*/ 3363891 h 5873171"/>
              <a:gd name="connsiteX128" fmla="*/ 30170 w 4572671"/>
              <a:gd name="connsiteY128" fmla="*/ 3365067 h 5873171"/>
              <a:gd name="connsiteX129" fmla="*/ 44121 w 4572671"/>
              <a:gd name="connsiteY129" fmla="*/ 3497968 h 5873171"/>
              <a:gd name="connsiteX130" fmla="*/ 44288 w 4572671"/>
              <a:gd name="connsiteY130" fmla="*/ 3503119 h 5873171"/>
              <a:gd name="connsiteX131" fmla="*/ 23258 w 4572671"/>
              <a:gd name="connsiteY131" fmla="*/ 3451849 h 5873171"/>
              <a:gd name="connsiteX132" fmla="*/ 19902 w 4572671"/>
              <a:gd name="connsiteY132" fmla="*/ 3445843 h 5873171"/>
              <a:gd name="connsiteX133" fmla="*/ 13785 w 4572671"/>
              <a:gd name="connsiteY133" fmla="*/ 3395133 h 5873171"/>
              <a:gd name="connsiteX134" fmla="*/ 11158 w 4572671"/>
              <a:gd name="connsiteY134" fmla="*/ 3364608 h 5873171"/>
              <a:gd name="connsiteX135" fmla="*/ 3382656 w 4572671"/>
              <a:gd name="connsiteY135" fmla="*/ 3284767 h 5873171"/>
              <a:gd name="connsiteX136" fmla="*/ 3379949 w 4572671"/>
              <a:gd name="connsiteY136" fmla="*/ 3285657 h 5873171"/>
              <a:gd name="connsiteX137" fmla="*/ 3367330 w 4572671"/>
              <a:gd name="connsiteY137" fmla="*/ 3318593 h 5873171"/>
              <a:gd name="connsiteX138" fmla="*/ 3303605 w 4572671"/>
              <a:gd name="connsiteY138" fmla="*/ 3613483 h 5873171"/>
              <a:gd name="connsiteX139" fmla="*/ 3297093 w 4572671"/>
              <a:gd name="connsiteY139" fmla="*/ 3660709 h 5873171"/>
              <a:gd name="connsiteX140" fmla="*/ 3284739 w 4572671"/>
              <a:gd name="connsiteY140" fmla="*/ 3727470 h 5873171"/>
              <a:gd name="connsiteX141" fmla="*/ 3299054 w 4572671"/>
              <a:gd name="connsiteY141" fmla="*/ 3693430 h 5873171"/>
              <a:gd name="connsiteX142" fmla="*/ 3297093 w 4572671"/>
              <a:gd name="connsiteY142" fmla="*/ 3660709 h 5873171"/>
              <a:gd name="connsiteX143" fmla="*/ 3303605 w 4572671"/>
              <a:gd name="connsiteY143" fmla="*/ 3613483 h 5873171"/>
              <a:gd name="connsiteX144" fmla="*/ 3375839 w 4572671"/>
              <a:gd name="connsiteY144" fmla="*/ 3359838 h 5873171"/>
              <a:gd name="connsiteX145" fmla="*/ 3384341 w 4572671"/>
              <a:gd name="connsiteY145" fmla="*/ 3288666 h 5873171"/>
              <a:gd name="connsiteX146" fmla="*/ 3382656 w 4572671"/>
              <a:gd name="connsiteY146" fmla="*/ 3284767 h 5873171"/>
              <a:gd name="connsiteX147" fmla="*/ 108572 w 4572671"/>
              <a:gd name="connsiteY147" fmla="*/ 3226850 h 5873171"/>
              <a:gd name="connsiteX148" fmla="*/ 112069 w 4572671"/>
              <a:gd name="connsiteY148" fmla="*/ 3400253 h 5873171"/>
              <a:gd name="connsiteX149" fmla="*/ 122387 w 4572671"/>
              <a:gd name="connsiteY149" fmla="*/ 3649099 h 5873171"/>
              <a:gd name="connsiteX150" fmla="*/ 128394 w 4572671"/>
              <a:gd name="connsiteY150" fmla="*/ 3725499 h 5873171"/>
              <a:gd name="connsiteX151" fmla="*/ 134589 w 4572671"/>
              <a:gd name="connsiteY151" fmla="*/ 3765820 h 5873171"/>
              <a:gd name="connsiteX152" fmla="*/ 130388 w 4572671"/>
              <a:gd name="connsiteY152" fmla="*/ 3750884 h 5873171"/>
              <a:gd name="connsiteX153" fmla="*/ 141058 w 4572671"/>
              <a:gd name="connsiteY153" fmla="*/ 3886627 h 5873171"/>
              <a:gd name="connsiteX154" fmla="*/ 296809 w 4572671"/>
              <a:gd name="connsiteY154" fmla="*/ 4883308 h 5873171"/>
              <a:gd name="connsiteX155" fmla="*/ 293856 w 4572671"/>
              <a:gd name="connsiteY155" fmla="*/ 4943591 h 5873171"/>
              <a:gd name="connsiteX156" fmla="*/ 253698 w 4572671"/>
              <a:gd name="connsiteY156" fmla="*/ 4814257 h 5873171"/>
              <a:gd name="connsiteX157" fmla="*/ 189594 w 4572671"/>
              <a:gd name="connsiteY157" fmla="*/ 4408911 h 5873171"/>
              <a:gd name="connsiteX158" fmla="*/ 119112 w 4572671"/>
              <a:gd name="connsiteY158" fmla="*/ 3851239 h 5873171"/>
              <a:gd name="connsiteX159" fmla="*/ 106353 w 4572671"/>
              <a:gd name="connsiteY159" fmla="*/ 3665457 h 5873171"/>
              <a:gd name="connsiteX160" fmla="*/ 96471 w 4572671"/>
              <a:gd name="connsiteY160" fmla="*/ 3630331 h 5873171"/>
              <a:gd name="connsiteX161" fmla="*/ 93533 w 4572671"/>
              <a:gd name="connsiteY161" fmla="*/ 3623171 h 5873171"/>
              <a:gd name="connsiteX162" fmla="*/ 60501 w 4572671"/>
              <a:gd name="connsiteY162" fmla="*/ 3367929 h 5873171"/>
              <a:gd name="connsiteX163" fmla="*/ 69433 w 4572671"/>
              <a:gd name="connsiteY163" fmla="*/ 3368768 h 5873171"/>
              <a:gd name="connsiteX164" fmla="*/ 77799 w 4572671"/>
              <a:gd name="connsiteY164" fmla="*/ 3395717 h 5873171"/>
              <a:gd name="connsiteX165" fmla="*/ 78029 w 4572671"/>
              <a:gd name="connsiteY165" fmla="*/ 3396438 h 5873171"/>
              <a:gd name="connsiteX166" fmla="*/ 80358 w 4572671"/>
              <a:gd name="connsiteY166" fmla="*/ 3341159 h 5873171"/>
              <a:gd name="connsiteX167" fmla="*/ 97416 w 4572671"/>
              <a:gd name="connsiteY167" fmla="*/ 3496042 h 5873171"/>
              <a:gd name="connsiteX168" fmla="*/ 92998 w 4572671"/>
              <a:gd name="connsiteY168" fmla="*/ 3388274 h 5873171"/>
              <a:gd name="connsiteX169" fmla="*/ 94010 w 4572671"/>
              <a:gd name="connsiteY169" fmla="*/ 3364266 h 5873171"/>
              <a:gd name="connsiteX170" fmla="*/ 97267 w 4572671"/>
              <a:gd name="connsiteY170" fmla="*/ 3316971 h 5873171"/>
              <a:gd name="connsiteX171" fmla="*/ 4014752 w 4572671"/>
              <a:gd name="connsiteY171" fmla="*/ 3176388 h 5873171"/>
              <a:gd name="connsiteX172" fmla="*/ 4014234 w 4572671"/>
              <a:gd name="connsiteY172" fmla="*/ 3177711 h 5873171"/>
              <a:gd name="connsiteX173" fmla="*/ 4015244 w 4572671"/>
              <a:gd name="connsiteY173" fmla="*/ 3176707 h 5873171"/>
              <a:gd name="connsiteX174" fmla="*/ 2784775 w 4572671"/>
              <a:gd name="connsiteY174" fmla="*/ 3159092 h 5873171"/>
              <a:gd name="connsiteX175" fmla="*/ 2780235 w 4572671"/>
              <a:gd name="connsiteY175" fmla="*/ 3241346 h 5873171"/>
              <a:gd name="connsiteX176" fmla="*/ 2783555 w 4572671"/>
              <a:gd name="connsiteY176" fmla="*/ 3200098 h 5873171"/>
              <a:gd name="connsiteX177" fmla="*/ 2784775 w 4572671"/>
              <a:gd name="connsiteY177" fmla="*/ 3159092 h 5873171"/>
              <a:gd name="connsiteX178" fmla="*/ 4037414 w 4572671"/>
              <a:gd name="connsiteY178" fmla="*/ 3118350 h 5873171"/>
              <a:gd name="connsiteX179" fmla="*/ 4021913 w 4572671"/>
              <a:gd name="connsiteY179" fmla="*/ 3158052 h 5873171"/>
              <a:gd name="connsiteX180" fmla="*/ 4042677 w 4572671"/>
              <a:gd name="connsiteY180" fmla="*/ 3136666 h 5873171"/>
              <a:gd name="connsiteX181" fmla="*/ 4039249 w 4572671"/>
              <a:gd name="connsiteY181" fmla="*/ 3120415 h 5873171"/>
              <a:gd name="connsiteX182" fmla="*/ 3070560 w 4572671"/>
              <a:gd name="connsiteY182" fmla="*/ 2996020 h 5873171"/>
              <a:gd name="connsiteX183" fmla="*/ 3062597 w 4572671"/>
              <a:gd name="connsiteY183" fmla="*/ 3024035 h 5873171"/>
              <a:gd name="connsiteX184" fmla="*/ 2873891 w 4572671"/>
              <a:gd name="connsiteY184" fmla="*/ 3831307 h 5873171"/>
              <a:gd name="connsiteX185" fmla="*/ 2857180 w 4572671"/>
              <a:gd name="connsiteY185" fmla="*/ 3914000 h 5873171"/>
              <a:gd name="connsiteX186" fmla="*/ 2857119 w 4572671"/>
              <a:gd name="connsiteY186" fmla="*/ 3914948 h 5873171"/>
              <a:gd name="connsiteX187" fmla="*/ 2844895 w 4572671"/>
              <a:gd name="connsiteY187" fmla="*/ 4082927 h 5873171"/>
              <a:gd name="connsiteX188" fmla="*/ 2856140 w 4572671"/>
              <a:gd name="connsiteY188" fmla="*/ 4025605 h 5873171"/>
              <a:gd name="connsiteX189" fmla="*/ 2867555 w 4572671"/>
              <a:gd name="connsiteY189" fmla="*/ 3967152 h 5873171"/>
              <a:gd name="connsiteX190" fmla="*/ 3061081 w 4572671"/>
              <a:gd name="connsiteY190" fmla="*/ 3065138 h 5873171"/>
              <a:gd name="connsiteX191" fmla="*/ 3070560 w 4572671"/>
              <a:gd name="connsiteY191" fmla="*/ 2996020 h 5873171"/>
              <a:gd name="connsiteX192" fmla="*/ 4089755 w 4572671"/>
              <a:gd name="connsiteY192" fmla="*/ 2995724 h 5873171"/>
              <a:gd name="connsiteX193" fmla="*/ 4087435 w 4572671"/>
              <a:gd name="connsiteY193" fmla="*/ 3001615 h 5873171"/>
              <a:gd name="connsiteX194" fmla="*/ 4060418 w 4572671"/>
              <a:gd name="connsiteY194" fmla="*/ 3062874 h 5873171"/>
              <a:gd name="connsiteX195" fmla="*/ 4095582 w 4572671"/>
              <a:gd name="connsiteY195" fmla="*/ 3030072 h 5873171"/>
              <a:gd name="connsiteX196" fmla="*/ 2813758 w 4572671"/>
              <a:gd name="connsiteY196" fmla="*/ 2931753 h 5873171"/>
              <a:gd name="connsiteX197" fmla="*/ 2781127 w 4572671"/>
              <a:gd name="connsiteY197" fmla="*/ 3021851 h 5873171"/>
              <a:gd name="connsiteX198" fmla="*/ 2776167 w 4572671"/>
              <a:gd name="connsiteY198" fmla="*/ 3077053 h 5873171"/>
              <a:gd name="connsiteX199" fmla="*/ 2801717 w 4572671"/>
              <a:gd name="connsiteY199" fmla="*/ 2998130 h 5873171"/>
              <a:gd name="connsiteX200" fmla="*/ 2813758 w 4572671"/>
              <a:gd name="connsiteY200" fmla="*/ 2931753 h 5873171"/>
              <a:gd name="connsiteX201" fmla="*/ 160265 w 4572671"/>
              <a:gd name="connsiteY201" fmla="*/ 2868677 h 5873171"/>
              <a:gd name="connsiteX202" fmla="*/ 156920 w 4572671"/>
              <a:gd name="connsiteY202" fmla="*/ 2942713 h 5873171"/>
              <a:gd name="connsiteX203" fmla="*/ 150419 w 4572671"/>
              <a:gd name="connsiteY203" fmla="*/ 2876499 h 5873171"/>
              <a:gd name="connsiteX204" fmla="*/ 150775 w 4572671"/>
              <a:gd name="connsiteY204" fmla="*/ 2873366 h 5873171"/>
              <a:gd name="connsiteX205" fmla="*/ 4553993 w 4572671"/>
              <a:gd name="connsiteY205" fmla="*/ 2734579 h 5873171"/>
              <a:gd name="connsiteX206" fmla="*/ 4567079 w 4572671"/>
              <a:gd name="connsiteY206" fmla="*/ 2738554 h 5873171"/>
              <a:gd name="connsiteX207" fmla="*/ 4561762 w 4572671"/>
              <a:gd name="connsiteY207" fmla="*/ 2766854 h 5873171"/>
              <a:gd name="connsiteX208" fmla="*/ 4477158 w 4572671"/>
              <a:gd name="connsiteY208" fmla="*/ 2965826 h 5873171"/>
              <a:gd name="connsiteX209" fmla="*/ 4503782 w 4572671"/>
              <a:gd name="connsiteY209" fmla="*/ 2944876 h 5873171"/>
              <a:gd name="connsiteX210" fmla="*/ 4484283 w 4572671"/>
              <a:gd name="connsiteY210" fmla="*/ 2991963 h 5873171"/>
              <a:gd name="connsiteX211" fmla="*/ 4471455 w 4572671"/>
              <a:gd name="connsiteY211" fmla="*/ 2978926 h 5873171"/>
              <a:gd name="connsiteX212" fmla="*/ 4425184 w 4572671"/>
              <a:gd name="connsiteY212" fmla="*/ 3074894 h 5873171"/>
              <a:gd name="connsiteX213" fmla="*/ 4401986 w 4572671"/>
              <a:gd name="connsiteY213" fmla="*/ 3112095 h 5873171"/>
              <a:gd name="connsiteX214" fmla="*/ 4398369 w 4572671"/>
              <a:gd name="connsiteY214" fmla="*/ 3173262 h 5873171"/>
              <a:gd name="connsiteX215" fmla="*/ 4403646 w 4572671"/>
              <a:gd name="connsiteY215" fmla="*/ 3194456 h 5873171"/>
              <a:gd name="connsiteX216" fmla="*/ 4322931 w 4572671"/>
              <a:gd name="connsiteY216" fmla="*/ 3325893 h 5873171"/>
              <a:gd name="connsiteX217" fmla="*/ 4297077 w 4572671"/>
              <a:gd name="connsiteY217" fmla="*/ 3377244 h 5873171"/>
              <a:gd name="connsiteX218" fmla="*/ 4289755 w 4572671"/>
              <a:gd name="connsiteY218" fmla="*/ 3428530 h 5873171"/>
              <a:gd name="connsiteX219" fmla="*/ 4261517 w 4572671"/>
              <a:gd name="connsiteY219" fmla="*/ 3487661 h 5873171"/>
              <a:gd name="connsiteX220" fmla="*/ 4237242 w 4572671"/>
              <a:gd name="connsiteY220" fmla="*/ 3550326 h 5873171"/>
              <a:gd name="connsiteX221" fmla="*/ 4235126 w 4572671"/>
              <a:gd name="connsiteY221" fmla="*/ 3551746 h 5873171"/>
              <a:gd name="connsiteX222" fmla="*/ 4228575 w 4572671"/>
              <a:gd name="connsiteY222" fmla="*/ 3633431 h 5873171"/>
              <a:gd name="connsiteX223" fmla="*/ 4191473 w 4572671"/>
              <a:gd name="connsiteY223" fmla="*/ 3683050 h 5873171"/>
              <a:gd name="connsiteX224" fmla="*/ 4148363 w 4572671"/>
              <a:gd name="connsiteY224" fmla="*/ 3801630 h 5873171"/>
              <a:gd name="connsiteX225" fmla="*/ 4144777 w 4572671"/>
              <a:gd name="connsiteY225" fmla="*/ 3813311 h 5873171"/>
              <a:gd name="connsiteX226" fmla="*/ 4132564 w 4572671"/>
              <a:gd name="connsiteY226" fmla="*/ 3858603 h 5873171"/>
              <a:gd name="connsiteX227" fmla="*/ 4119426 w 4572671"/>
              <a:gd name="connsiteY227" fmla="*/ 3901423 h 5873171"/>
              <a:gd name="connsiteX228" fmla="*/ 4098198 w 4572671"/>
              <a:gd name="connsiteY228" fmla="*/ 3965136 h 5873171"/>
              <a:gd name="connsiteX229" fmla="*/ 4080015 w 4572671"/>
              <a:gd name="connsiteY229" fmla="*/ 4029890 h 5873171"/>
              <a:gd name="connsiteX230" fmla="*/ 4100936 w 4572671"/>
              <a:gd name="connsiteY230" fmla="*/ 4022041 h 5873171"/>
              <a:gd name="connsiteX231" fmla="*/ 4077744 w 4572671"/>
              <a:gd name="connsiteY231" fmla="*/ 4059237 h 5873171"/>
              <a:gd name="connsiteX232" fmla="*/ 4075740 w 4572671"/>
              <a:gd name="connsiteY232" fmla="*/ 4082223 h 5873171"/>
              <a:gd name="connsiteX233" fmla="*/ 4072812 w 4572671"/>
              <a:gd name="connsiteY233" fmla="*/ 4102738 h 5873171"/>
              <a:gd name="connsiteX234" fmla="*/ 4057560 w 4572671"/>
              <a:gd name="connsiteY234" fmla="*/ 4146985 h 5873171"/>
              <a:gd name="connsiteX235" fmla="*/ 4060334 w 4572671"/>
              <a:gd name="connsiteY235" fmla="*/ 4154398 h 5873171"/>
              <a:gd name="connsiteX236" fmla="*/ 4019107 w 4572671"/>
              <a:gd name="connsiteY236" fmla="*/ 4228426 h 5873171"/>
              <a:gd name="connsiteX237" fmla="*/ 4001809 w 4572671"/>
              <a:gd name="connsiteY237" fmla="*/ 4345152 h 5873171"/>
              <a:gd name="connsiteX238" fmla="*/ 3966286 w 4572671"/>
              <a:gd name="connsiteY238" fmla="*/ 4406078 h 5873171"/>
              <a:gd name="connsiteX239" fmla="*/ 3943591 w 4572671"/>
              <a:gd name="connsiteY239" fmla="*/ 4480043 h 5873171"/>
              <a:gd name="connsiteX240" fmla="*/ 3959082 w 4572671"/>
              <a:gd name="connsiteY240" fmla="*/ 4478926 h 5873171"/>
              <a:gd name="connsiteX241" fmla="*/ 3943677 w 4572671"/>
              <a:gd name="connsiteY241" fmla="*/ 4551101 h 5873171"/>
              <a:gd name="connsiteX242" fmla="*/ 3927378 w 4572671"/>
              <a:gd name="connsiteY242" fmla="*/ 4571307 h 5873171"/>
              <a:gd name="connsiteX243" fmla="*/ 3937279 w 4572671"/>
              <a:gd name="connsiteY243" fmla="*/ 4604859 h 5873171"/>
              <a:gd name="connsiteX244" fmla="*/ 3929726 w 4572671"/>
              <a:gd name="connsiteY244" fmla="*/ 4613016 h 5873171"/>
              <a:gd name="connsiteX245" fmla="*/ 3918865 w 4572671"/>
              <a:gd name="connsiteY245" fmla="*/ 4626484 h 5873171"/>
              <a:gd name="connsiteX246" fmla="*/ 3903877 w 4572671"/>
              <a:gd name="connsiteY246" fmla="*/ 4664361 h 5873171"/>
              <a:gd name="connsiteX247" fmla="*/ 3909426 w 4572671"/>
              <a:gd name="connsiteY247" fmla="*/ 4679189 h 5873171"/>
              <a:gd name="connsiteX248" fmla="*/ 3908613 w 4572671"/>
              <a:gd name="connsiteY248" fmla="*/ 4698284 h 5873171"/>
              <a:gd name="connsiteX249" fmla="*/ 3881065 w 4572671"/>
              <a:gd name="connsiteY249" fmla="*/ 4716763 h 5873171"/>
              <a:gd name="connsiteX250" fmla="*/ 3881297 w 4572671"/>
              <a:gd name="connsiteY250" fmla="*/ 4759898 h 5873171"/>
              <a:gd name="connsiteX251" fmla="*/ 3893594 w 4572671"/>
              <a:gd name="connsiteY251" fmla="*/ 4785659 h 5873171"/>
              <a:gd name="connsiteX252" fmla="*/ 3862308 w 4572671"/>
              <a:gd name="connsiteY252" fmla="*/ 4843742 h 5873171"/>
              <a:gd name="connsiteX253" fmla="*/ 3851708 w 4572671"/>
              <a:gd name="connsiteY253" fmla="*/ 4850852 h 5873171"/>
              <a:gd name="connsiteX254" fmla="*/ 3851286 w 4572671"/>
              <a:gd name="connsiteY254" fmla="*/ 4885143 h 5873171"/>
              <a:gd name="connsiteX255" fmla="*/ 3857878 w 4572671"/>
              <a:gd name="connsiteY255" fmla="*/ 4924004 h 5873171"/>
              <a:gd name="connsiteX256" fmla="*/ 3830984 w 4572671"/>
              <a:gd name="connsiteY256" fmla="*/ 4951327 h 5873171"/>
              <a:gd name="connsiteX257" fmla="*/ 3830718 w 4572671"/>
              <a:gd name="connsiteY257" fmla="*/ 4957690 h 5873171"/>
              <a:gd name="connsiteX258" fmla="*/ 3834683 w 4572671"/>
              <a:gd name="connsiteY258" fmla="*/ 4961212 h 5873171"/>
              <a:gd name="connsiteX259" fmla="*/ 3841121 w 4572671"/>
              <a:gd name="connsiteY259" fmla="*/ 5028003 h 5873171"/>
              <a:gd name="connsiteX260" fmla="*/ 3826791 w 4572671"/>
              <a:gd name="connsiteY260" fmla="*/ 5074713 h 5873171"/>
              <a:gd name="connsiteX261" fmla="*/ 3816309 w 4572671"/>
              <a:gd name="connsiteY261" fmla="*/ 5103384 h 5873171"/>
              <a:gd name="connsiteX262" fmla="*/ 3820008 w 4572671"/>
              <a:gd name="connsiteY262" fmla="*/ 5113271 h 5873171"/>
              <a:gd name="connsiteX263" fmla="*/ 3785952 w 4572671"/>
              <a:gd name="connsiteY263" fmla="*/ 5163947 h 5873171"/>
              <a:gd name="connsiteX264" fmla="*/ 3779288 w 4572671"/>
              <a:gd name="connsiteY264" fmla="*/ 5224067 h 5873171"/>
              <a:gd name="connsiteX265" fmla="*/ 3782679 w 4572671"/>
              <a:gd name="connsiteY265" fmla="*/ 5289809 h 5873171"/>
              <a:gd name="connsiteX266" fmla="*/ 3768231 w 4572671"/>
              <a:gd name="connsiteY266" fmla="*/ 5314957 h 5873171"/>
              <a:gd name="connsiteX267" fmla="*/ 3751170 w 4572671"/>
              <a:gd name="connsiteY267" fmla="*/ 5474808 h 5873171"/>
              <a:gd name="connsiteX268" fmla="*/ 3746006 w 4572671"/>
              <a:gd name="connsiteY268" fmla="*/ 5475180 h 5873171"/>
              <a:gd name="connsiteX269" fmla="*/ 3746932 w 4572671"/>
              <a:gd name="connsiteY269" fmla="*/ 5477651 h 5873171"/>
              <a:gd name="connsiteX270" fmla="*/ 3751170 w 4572671"/>
              <a:gd name="connsiteY270" fmla="*/ 5474808 h 5873171"/>
              <a:gd name="connsiteX271" fmla="*/ 3754984 w 4572671"/>
              <a:gd name="connsiteY271" fmla="*/ 5506266 h 5873171"/>
              <a:gd name="connsiteX272" fmla="*/ 3752293 w 4572671"/>
              <a:gd name="connsiteY272" fmla="*/ 5569905 h 5873171"/>
              <a:gd name="connsiteX273" fmla="*/ 3730062 w 4572671"/>
              <a:gd name="connsiteY273" fmla="*/ 5730131 h 5873171"/>
              <a:gd name="connsiteX274" fmla="*/ 3726829 w 4572671"/>
              <a:gd name="connsiteY274" fmla="*/ 5806497 h 5873171"/>
              <a:gd name="connsiteX275" fmla="*/ 3728761 w 4572671"/>
              <a:gd name="connsiteY275" fmla="*/ 5839992 h 5873171"/>
              <a:gd name="connsiteX276" fmla="*/ 3723091 w 4572671"/>
              <a:gd name="connsiteY276" fmla="*/ 5873171 h 5873171"/>
              <a:gd name="connsiteX277" fmla="*/ 3608595 w 4572671"/>
              <a:gd name="connsiteY277" fmla="*/ 5873171 h 5873171"/>
              <a:gd name="connsiteX278" fmla="*/ 3609026 w 4572671"/>
              <a:gd name="connsiteY278" fmla="*/ 5871602 h 5873171"/>
              <a:gd name="connsiteX279" fmla="*/ 3614432 w 4572671"/>
              <a:gd name="connsiteY279" fmla="*/ 5810780 h 5873171"/>
              <a:gd name="connsiteX280" fmla="*/ 3617634 w 4572671"/>
              <a:gd name="connsiteY280" fmla="*/ 5783899 h 5873171"/>
              <a:gd name="connsiteX281" fmla="*/ 3655195 w 4572671"/>
              <a:gd name="connsiteY281" fmla="*/ 5650489 h 5873171"/>
              <a:gd name="connsiteX282" fmla="*/ 3659316 w 4572671"/>
              <a:gd name="connsiteY282" fmla="*/ 5626085 h 5873171"/>
              <a:gd name="connsiteX283" fmla="*/ 3652302 w 4572671"/>
              <a:gd name="connsiteY283" fmla="*/ 5621514 h 5873171"/>
              <a:gd name="connsiteX284" fmla="*/ 3622364 w 4572671"/>
              <a:gd name="connsiteY284" fmla="*/ 5647777 h 5873171"/>
              <a:gd name="connsiteX285" fmla="*/ 3650762 w 4572671"/>
              <a:gd name="connsiteY285" fmla="*/ 5560713 h 5873171"/>
              <a:gd name="connsiteX286" fmla="*/ 3656072 w 4572671"/>
              <a:gd name="connsiteY286" fmla="*/ 5532411 h 5873171"/>
              <a:gd name="connsiteX287" fmla="*/ 3661662 w 4572671"/>
              <a:gd name="connsiteY287" fmla="*/ 5497745 h 5873171"/>
              <a:gd name="connsiteX288" fmla="*/ 3661543 w 4572671"/>
              <a:gd name="connsiteY288" fmla="*/ 5476182 h 5873171"/>
              <a:gd name="connsiteX289" fmla="*/ 3658266 w 4572671"/>
              <a:gd name="connsiteY289" fmla="*/ 5432006 h 5873171"/>
              <a:gd name="connsiteX290" fmla="*/ 3693443 w 4572671"/>
              <a:gd name="connsiteY290" fmla="*/ 5306379 h 5873171"/>
              <a:gd name="connsiteX291" fmla="*/ 3711123 w 4572671"/>
              <a:gd name="connsiteY291" fmla="*/ 5204864 h 5873171"/>
              <a:gd name="connsiteX292" fmla="*/ 3740983 w 4572671"/>
              <a:gd name="connsiteY292" fmla="*/ 5107536 h 5873171"/>
              <a:gd name="connsiteX293" fmla="*/ 3747759 w 4572671"/>
              <a:gd name="connsiteY293" fmla="*/ 5068982 h 5873171"/>
              <a:gd name="connsiteX294" fmla="*/ 3749496 w 4572671"/>
              <a:gd name="connsiteY294" fmla="*/ 5052359 h 5873171"/>
              <a:gd name="connsiteX295" fmla="*/ 3744675 w 4572671"/>
              <a:gd name="connsiteY295" fmla="*/ 4947377 h 5873171"/>
              <a:gd name="connsiteX296" fmla="*/ 3767749 w 4572671"/>
              <a:gd name="connsiteY296" fmla="*/ 4888617 h 5873171"/>
              <a:gd name="connsiteX297" fmla="*/ 3791253 w 4572671"/>
              <a:gd name="connsiteY297" fmla="*/ 4795551 h 5873171"/>
              <a:gd name="connsiteX298" fmla="*/ 3792717 w 4572671"/>
              <a:gd name="connsiteY298" fmla="*/ 4785295 h 5873171"/>
              <a:gd name="connsiteX299" fmla="*/ 3796068 w 4572671"/>
              <a:gd name="connsiteY299" fmla="*/ 4730490 h 5873171"/>
              <a:gd name="connsiteX300" fmla="*/ 3846073 w 4572671"/>
              <a:gd name="connsiteY300" fmla="*/ 4594917 h 5873171"/>
              <a:gd name="connsiteX301" fmla="*/ 3882557 w 4572671"/>
              <a:gd name="connsiteY301" fmla="*/ 4486971 h 5873171"/>
              <a:gd name="connsiteX302" fmla="*/ 3903136 w 4572671"/>
              <a:gd name="connsiteY302" fmla="*/ 4414428 h 5873171"/>
              <a:gd name="connsiteX303" fmla="*/ 3904597 w 4572671"/>
              <a:gd name="connsiteY303" fmla="*/ 4404164 h 5873171"/>
              <a:gd name="connsiteX304" fmla="*/ 3916810 w 4572671"/>
              <a:gd name="connsiteY304" fmla="*/ 4358872 h 5873171"/>
              <a:gd name="connsiteX305" fmla="*/ 3938575 w 4572671"/>
              <a:gd name="connsiteY305" fmla="*/ 4282441 h 5873171"/>
              <a:gd name="connsiteX306" fmla="*/ 3948132 w 4572671"/>
              <a:gd name="connsiteY306" fmla="*/ 4251298 h 5873171"/>
              <a:gd name="connsiteX307" fmla="*/ 3995516 w 4572671"/>
              <a:gd name="connsiteY307" fmla="*/ 4080383 h 5873171"/>
              <a:gd name="connsiteX308" fmla="*/ 3994591 w 4572671"/>
              <a:gd name="connsiteY308" fmla="*/ 4077911 h 5873171"/>
              <a:gd name="connsiteX309" fmla="*/ 4037283 w 4572671"/>
              <a:gd name="connsiteY309" fmla="*/ 3993627 h 5873171"/>
              <a:gd name="connsiteX310" fmla="*/ 4099540 w 4572671"/>
              <a:gd name="connsiteY310" fmla="*/ 3763262 h 5873171"/>
              <a:gd name="connsiteX311" fmla="*/ 4157522 w 4572671"/>
              <a:gd name="connsiteY311" fmla="*/ 3585247 h 5873171"/>
              <a:gd name="connsiteX312" fmla="*/ 4188692 w 4572671"/>
              <a:gd name="connsiteY312" fmla="*/ 3505591 h 5873171"/>
              <a:gd name="connsiteX313" fmla="*/ 4257810 w 4572671"/>
              <a:gd name="connsiteY313" fmla="*/ 3307731 h 5873171"/>
              <a:gd name="connsiteX314" fmla="*/ 4272798 w 4572671"/>
              <a:gd name="connsiteY314" fmla="*/ 3269853 h 5873171"/>
              <a:gd name="connsiteX315" fmla="*/ 4326778 w 4572671"/>
              <a:gd name="connsiteY315" fmla="*/ 3137807 h 5873171"/>
              <a:gd name="connsiteX316" fmla="*/ 4327967 w 4572671"/>
              <a:gd name="connsiteY316" fmla="*/ 3133909 h 5873171"/>
              <a:gd name="connsiteX317" fmla="*/ 4390537 w 4572671"/>
              <a:gd name="connsiteY317" fmla="*/ 3017742 h 5873171"/>
              <a:gd name="connsiteX318" fmla="*/ 4398630 w 4572671"/>
              <a:gd name="connsiteY318" fmla="*/ 2996856 h 5873171"/>
              <a:gd name="connsiteX319" fmla="*/ 4444598 w 4572671"/>
              <a:gd name="connsiteY319" fmla="*/ 2956748 h 5873171"/>
              <a:gd name="connsiteX320" fmla="*/ 4459432 w 4572671"/>
              <a:gd name="connsiteY320" fmla="*/ 2946798 h 5873171"/>
              <a:gd name="connsiteX321" fmla="*/ 4455999 w 4572671"/>
              <a:gd name="connsiteY321" fmla="*/ 2930552 h 5873171"/>
              <a:gd name="connsiteX322" fmla="*/ 4450876 w 4572671"/>
              <a:gd name="connsiteY322" fmla="*/ 2881421 h 5873171"/>
              <a:gd name="connsiteX323" fmla="*/ 4463201 w 4572671"/>
              <a:gd name="connsiteY323" fmla="*/ 2857697 h 5873171"/>
              <a:gd name="connsiteX324" fmla="*/ 4475765 w 4572671"/>
              <a:gd name="connsiteY324" fmla="*/ 2877101 h 5873171"/>
              <a:gd name="connsiteX325" fmla="*/ 4504659 w 4572671"/>
              <a:gd name="connsiteY325" fmla="*/ 2826797 h 5873171"/>
              <a:gd name="connsiteX326" fmla="*/ 4527471 w 4572671"/>
              <a:gd name="connsiteY326" fmla="*/ 2774396 h 5873171"/>
              <a:gd name="connsiteX327" fmla="*/ 4540994 w 4572671"/>
              <a:gd name="connsiteY327" fmla="*/ 2746776 h 5873171"/>
              <a:gd name="connsiteX328" fmla="*/ 4553993 w 4572671"/>
              <a:gd name="connsiteY328" fmla="*/ 2734579 h 5873171"/>
              <a:gd name="connsiteX329" fmla="*/ 2884879 w 4572671"/>
              <a:gd name="connsiteY329" fmla="*/ 2734055 h 5873171"/>
              <a:gd name="connsiteX330" fmla="*/ 2885226 w 4572671"/>
              <a:gd name="connsiteY330" fmla="*/ 2741885 h 5873171"/>
              <a:gd name="connsiteX331" fmla="*/ 2887564 w 4572671"/>
              <a:gd name="connsiteY331" fmla="*/ 2740581 h 5873171"/>
              <a:gd name="connsiteX332" fmla="*/ 3865479 w 4572671"/>
              <a:gd name="connsiteY332" fmla="*/ 2703897 h 5873171"/>
              <a:gd name="connsiteX333" fmla="*/ 3842911 w 4572671"/>
              <a:gd name="connsiteY333" fmla="*/ 2757806 h 5873171"/>
              <a:gd name="connsiteX334" fmla="*/ 3825983 w 4572671"/>
              <a:gd name="connsiteY334" fmla="*/ 2803183 h 5873171"/>
              <a:gd name="connsiteX335" fmla="*/ 3843007 w 4572671"/>
              <a:gd name="connsiteY335" fmla="*/ 2729055 h 5873171"/>
              <a:gd name="connsiteX336" fmla="*/ 2891788 w 4572671"/>
              <a:gd name="connsiteY336" fmla="*/ 2703439 h 5873171"/>
              <a:gd name="connsiteX337" fmla="*/ 2884575 w 4572671"/>
              <a:gd name="connsiteY337" fmla="*/ 2727209 h 5873171"/>
              <a:gd name="connsiteX338" fmla="*/ 2884617 w 4572671"/>
              <a:gd name="connsiteY338" fmla="*/ 2728102 h 5873171"/>
              <a:gd name="connsiteX339" fmla="*/ 2891075 w 4572671"/>
              <a:gd name="connsiteY339" fmla="*/ 2712792 h 5873171"/>
              <a:gd name="connsiteX340" fmla="*/ 2962264 w 4572671"/>
              <a:gd name="connsiteY340" fmla="*/ 2606490 h 5873171"/>
              <a:gd name="connsiteX341" fmla="*/ 2961106 w 4572671"/>
              <a:gd name="connsiteY341" fmla="*/ 2635799 h 5873171"/>
              <a:gd name="connsiteX342" fmla="*/ 2965274 w 4572671"/>
              <a:gd name="connsiteY342" fmla="*/ 2618310 h 5873171"/>
              <a:gd name="connsiteX343" fmla="*/ 2962264 w 4572671"/>
              <a:gd name="connsiteY343" fmla="*/ 2606490 h 5873171"/>
              <a:gd name="connsiteX344" fmla="*/ 3893809 w 4572671"/>
              <a:gd name="connsiteY344" fmla="*/ 2366708 h 5873171"/>
              <a:gd name="connsiteX345" fmla="*/ 3894650 w 4572671"/>
              <a:gd name="connsiteY345" fmla="*/ 2374979 h 5873171"/>
              <a:gd name="connsiteX346" fmla="*/ 3892210 w 4572671"/>
              <a:gd name="connsiteY346" fmla="*/ 2376023 h 5873171"/>
              <a:gd name="connsiteX347" fmla="*/ 3711244 w 4572671"/>
              <a:gd name="connsiteY347" fmla="*/ 2346250 h 5873171"/>
              <a:gd name="connsiteX348" fmla="*/ 3710305 w 4572671"/>
              <a:gd name="connsiteY348" fmla="*/ 2352043 h 5873171"/>
              <a:gd name="connsiteX349" fmla="*/ 3701228 w 4572671"/>
              <a:gd name="connsiteY349" fmla="*/ 2358495 h 5873171"/>
              <a:gd name="connsiteX350" fmla="*/ 3711244 w 4572671"/>
              <a:gd name="connsiteY350" fmla="*/ 2346250 h 5873171"/>
              <a:gd name="connsiteX351" fmla="*/ 3721248 w 4572671"/>
              <a:gd name="connsiteY351" fmla="*/ 2321613 h 5873171"/>
              <a:gd name="connsiteX352" fmla="*/ 3722503 w 4572671"/>
              <a:gd name="connsiteY352" fmla="*/ 2330920 h 5873171"/>
              <a:gd name="connsiteX353" fmla="*/ 3711244 w 4572671"/>
              <a:gd name="connsiteY353" fmla="*/ 2346250 h 5873171"/>
              <a:gd name="connsiteX354" fmla="*/ 3721248 w 4572671"/>
              <a:gd name="connsiteY354" fmla="*/ 2321613 h 5873171"/>
              <a:gd name="connsiteX355" fmla="*/ 3713438 w 4572671"/>
              <a:gd name="connsiteY355" fmla="*/ 2314608 h 5873171"/>
              <a:gd name="connsiteX356" fmla="*/ 3721248 w 4572671"/>
              <a:gd name="connsiteY356" fmla="*/ 2321613 h 5873171"/>
              <a:gd name="connsiteX357" fmla="*/ 3713438 w 4572671"/>
              <a:gd name="connsiteY357" fmla="*/ 2314608 h 5873171"/>
              <a:gd name="connsiteX358" fmla="*/ 171424 w 4572671"/>
              <a:gd name="connsiteY358" fmla="*/ 2256726 h 5873171"/>
              <a:gd name="connsiteX359" fmla="*/ 168077 w 4572671"/>
              <a:gd name="connsiteY359" fmla="*/ 2330762 h 5873171"/>
              <a:gd name="connsiteX360" fmla="*/ 161580 w 4572671"/>
              <a:gd name="connsiteY360" fmla="*/ 2264552 h 5873171"/>
              <a:gd name="connsiteX361" fmla="*/ 161933 w 4572671"/>
              <a:gd name="connsiteY361" fmla="*/ 2261415 h 5873171"/>
              <a:gd name="connsiteX362" fmla="*/ 400759 w 4572671"/>
              <a:gd name="connsiteY362" fmla="*/ 2225697 h 5873171"/>
              <a:gd name="connsiteX363" fmla="*/ 409320 w 4572671"/>
              <a:gd name="connsiteY363" fmla="*/ 2230523 h 5873171"/>
              <a:gd name="connsiteX364" fmla="*/ 406101 w 4572671"/>
              <a:gd name="connsiteY364" fmla="*/ 2228710 h 5873171"/>
              <a:gd name="connsiteX365" fmla="*/ 3090568 w 4572671"/>
              <a:gd name="connsiteY365" fmla="*/ 2184049 h 5873171"/>
              <a:gd name="connsiteX366" fmla="*/ 3089298 w 4572671"/>
              <a:gd name="connsiteY366" fmla="*/ 2214531 h 5873171"/>
              <a:gd name="connsiteX367" fmla="*/ 3067367 w 4572671"/>
              <a:gd name="connsiteY367" fmla="*/ 2251690 h 5873171"/>
              <a:gd name="connsiteX368" fmla="*/ 3090568 w 4572671"/>
              <a:gd name="connsiteY368" fmla="*/ 2184049 h 5873171"/>
              <a:gd name="connsiteX369" fmla="*/ 3084872 w 4572671"/>
              <a:gd name="connsiteY369" fmla="*/ 2174460 h 5873171"/>
              <a:gd name="connsiteX370" fmla="*/ 3090568 w 4572671"/>
              <a:gd name="connsiteY370" fmla="*/ 2184049 h 5873171"/>
              <a:gd name="connsiteX371" fmla="*/ 3084872 w 4572671"/>
              <a:gd name="connsiteY371" fmla="*/ 2174460 h 5873171"/>
              <a:gd name="connsiteX372" fmla="*/ 3103770 w 4572671"/>
              <a:gd name="connsiteY372" fmla="*/ 2141045 h 5873171"/>
              <a:gd name="connsiteX373" fmla="*/ 3111580 w 4572671"/>
              <a:gd name="connsiteY373" fmla="*/ 2148051 h 5873171"/>
              <a:gd name="connsiteX374" fmla="*/ 3103770 w 4572671"/>
              <a:gd name="connsiteY374" fmla="*/ 2141045 h 5873171"/>
              <a:gd name="connsiteX375" fmla="*/ 3099178 w 4572671"/>
              <a:gd name="connsiteY375" fmla="*/ 2133038 h 5873171"/>
              <a:gd name="connsiteX376" fmla="*/ 3103770 w 4572671"/>
              <a:gd name="connsiteY376" fmla="*/ 2141045 h 5873171"/>
              <a:gd name="connsiteX377" fmla="*/ 3100464 w 4572671"/>
              <a:gd name="connsiteY377" fmla="*/ 2135281 h 5873171"/>
              <a:gd name="connsiteX378" fmla="*/ 3098481 w 4572671"/>
              <a:gd name="connsiteY378" fmla="*/ 2131823 h 5873171"/>
              <a:gd name="connsiteX379" fmla="*/ 3099178 w 4572671"/>
              <a:gd name="connsiteY379" fmla="*/ 2133038 h 5873171"/>
              <a:gd name="connsiteX380" fmla="*/ 3098563 w 4572671"/>
              <a:gd name="connsiteY380" fmla="*/ 2131967 h 5873171"/>
              <a:gd name="connsiteX381" fmla="*/ 3098481 w 4572671"/>
              <a:gd name="connsiteY381" fmla="*/ 2131823 h 5873171"/>
              <a:gd name="connsiteX382" fmla="*/ 3127580 w 4572671"/>
              <a:gd name="connsiteY382" fmla="*/ 2099517 h 5873171"/>
              <a:gd name="connsiteX383" fmla="*/ 3118782 w 4572671"/>
              <a:gd name="connsiteY383" fmla="*/ 2110285 h 5873171"/>
              <a:gd name="connsiteX384" fmla="*/ 3127580 w 4572671"/>
              <a:gd name="connsiteY384" fmla="*/ 2099517 h 5873171"/>
              <a:gd name="connsiteX385" fmla="*/ 3598242 w 4572671"/>
              <a:gd name="connsiteY385" fmla="*/ 2036146 h 5873171"/>
              <a:gd name="connsiteX386" fmla="*/ 3590892 w 4572671"/>
              <a:gd name="connsiteY386" fmla="*/ 2084393 h 5873171"/>
              <a:gd name="connsiteX387" fmla="*/ 3598320 w 4572671"/>
              <a:gd name="connsiteY387" fmla="*/ 2055677 h 5873171"/>
              <a:gd name="connsiteX388" fmla="*/ 3598242 w 4572671"/>
              <a:gd name="connsiteY388" fmla="*/ 2036146 h 5873171"/>
              <a:gd name="connsiteX389" fmla="*/ 3256161 w 4572671"/>
              <a:gd name="connsiteY389" fmla="*/ 2027333 h 5873171"/>
              <a:gd name="connsiteX390" fmla="*/ 3257921 w 4572671"/>
              <a:gd name="connsiteY390" fmla="*/ 2029429 h 5873171"/>
              <a:gd name="connsiteX391" fmla="*/ 3254274 w 4572671"/>
              <a:gd name="connsiteY391" fmla="*/ 2035442 h 5873171"/>
              <a:gd name="connsiteX392" fmla="*/ 3259641 w 4572671"/>
              <a:gd name="connsiteY392" fmla="*/ 2012429 h 5873171"/>
              <a:gd name="connsiteX393" fmla="*/ 3256161 w 4572671"/>
              <a:gd name="connsiteY393" fmla="*/ 2027333 h 5873171"/>
              <a:gd name="connsiteX394" fmla="*/ 3253431 w 4572671"/>
              <a:gd name="connsiteY394" fmla="*/ 2024077 h 5873171"/>
              <a:gd name="connsiteX395" fmla="*/ 4170518 w 4572671"/>
              <a:gd name="connsiteY395" fmla="*/ 1940968 h 5873171"/>
              <a:gd name="connsiteX396" fmla="*/ 4152217 w 4572671"/>
              <a:gd name="connsiteY396" fmla="*/ 1984160 h 5873171"/>
              <a:gd name="connsiteX397" fmla="*/ 4150100 w 4572671"/>
              <a:gd name="connsiteY397" fmla="*/ 1985580 h 5873171"/>
              <a:gd name="connsiteX398" fmla="*/ 4126249 w 4572671"/>
              <a:gd name="connsiteY398" fmla="*/ 2013944 h 5873171"/>
              <a:gd name="connsiteX399" fmla="*/ 4122938 w 4572671"/>
              <a:gd name="connsiteY399" fmla="*/ 2019686 h 5873171"/>
              <a:gd name="connsiteX400" fmla="*/ 4120148 w 4572671"/>
              <a:gd name="connsiteY400" fmla="*/ 2018617 h 5873171"/>
              <a:gd name="connsiteX401" fmla="*/ 4096542 w 4572671"/>
              <a:gd name="connsiteY401" fmla="*/ 2007804 h 5873171"/>
              <a:gd name="connsiteX402" fmla="*/ 4096708 w 4572671"/>
              <a:gd name="connsiteY402" fmla="*/ 2007625 h 5873171"/>
              <a:gd name="connsiteX403" fmla="*/ 4138189 w 4572671"/>
              <a:gd name="connsiteY403" fmla="*/ 1975018 h 5873171"/>
              <a:gd name="connsiteX404" fmla="*/ 4170518 w 4572671"/>
              <a:gd name="connsiteY404" fmla="*/ 1940968 h 5873171"/>
              <a:gd name="connsiteX405" fmla="*/ 4030577 w 4572671"/>
              <a:gd name="connsiteY405" fmla="*/ 1911249 h 5873171"/>
              <a:gd name="connsiteX406" fmla="*/ 4029779 w 4572671"/>
              <a:gd name="connsiteY406" fmla="*/ 1915557 h 5873171"/>
              <a:gd name="connsiteX407" fmla="*/ 4023982 w 4572671"/>
              <a:gd name="connsiteY407" fmla="*/ 1924857 h 5873171"/>
              <a:gd name="connsiteX408" fmla="*/ 3987559 w 4572671"/>
              <a:gd name="connsiteY408" fmla="*/ 1984938 h 5873171"/>
              <a:gd name="connsiteX409" fmla="*/ 3985506 w 4572671"/>
              <a:gd name="connsiteY409" fmla="*/ 1992867 h 5873171"/>
              <a:gd name="connsiteX410" fmla="*/ 3981837 w 4572671"/>
              <a:gd name="connsiteY410" fmla="*/ 1992431 h 5873171"/>
              <a:gd name="connsiteX411" fmla="*/ 3972411 w 4572671"/>
              <a:gd name="connsiteY411" fmla="*/ 1990726 h 5873171"/>
              <a:gd name="connsiteX412" fmla="*/ 3980449 w 4572671"/>
              <a:gd name="connsiteY412" fmla="*/ 1979291 h 5873171"/>
              <a:gd name="connsiteX413" fmla="*/ 4016840 w 4572671"/>
              <a:gd name="connsiteY413" fmla="*/ 1929671 h 5873171"/>
              <a:gd name="connsiteX414" fmla="*/ 2975363 w 4572671"/>
              <a:gd name="connsiteY414" fmla="*/ 1781651 h 5873171"/>
              <a:gd name="connsiteX415" fmla="*/ 2965570 w 4572671"/>
              <a:gd name="connsiteY415" fmla="*/ 1801594 h 5873171"/>
              <a:gd name="connsiteX416" fmla="*/ 2966620 w 4572671"/>
              <a:gd name="connsiteY416" fmla="*/ 1818126 h 5873171"/>
              <a:gd name="connsiteX417" fmla="*/ 2968213 w 4572671"/>
              <a:gd name="connsiteY417" fmla="*/ 1816294 h 5873171"/>
              <a:gd name="connsiteX418" fmla="*/ 235584 w 4572671"/>
              <a:gd name="connsiteY418" fmla="*/ 1772098 h 5873171"/>
              <a:gd name="connsiteX419" fmla="*/ 229309 w 4572671"/>
              <a:gd name="connsiteY419" fmla="*/ 1776334 h 5873171"/>
              <a:gd name="connsiteX420" fmla="*/ 234446 w 4572671"/>
              <a:gd name="connsiteY420" fmla="*/ 1817379 h 5873171"/>
              <a:gd name="connsiteX421" fmla="*/ 240543 w 4572671"/>
              <a:gd name="connsiteY421" fmla="*/ 1779995 h 5873171"/>
              <a:gd name="connsiteX422" fmla="*/ 235584 w 4572671"/>
              <a:gd name="connsiteY422" fmla="*/ 1772098 h 5873171"/>
              <a:gd name="connsiteX423" fmla="*/ 440813 w 4572671"/>
              <a:gd name="connsiteY423" fmla="*/ 1762791 h 5873171"/>
              <a:gd name="connsiteX424" fmla="*/ 449389 w 4572671"/>
              <a:gd name="connsiteY424" fmla="*/ 1767626 h 5873171"/>
              <a:gd name="connsiteX425" fmla="*/ 440813 w 4572671"/>
              <a:gd name="connsiteY425" fmla="*/ 1762791 h 5873171"/>
              <a:gd name="connsiteX426" fmla="*/ 465114 w 4572671"/>
              <a:gd name="connsiteY426" fmla="*/ 1710741 h 5873171"/>
              <a:gd name="connsiteX427" fmla="*/ 466017 w 4572671"/>
              <a:gd name="connsiteY427" fmla="*/ 1712929 h 5873171"/>
              <a:gd name="connsiteX428" fmla="*/ 465913 w 4572671"/>
              <a:gd name="connsiteY428" fmla="*/ 1712682 h 5873171"/>
              <a:gd name="connsiteX429" fmla="*/ 463765 w 4572671"/>
              <a:gd name="connsiteY429" fmla="*/ 1707468 h 5873171"/>
              <a:gd name="connsiteX430" fmla="*/ 463919 w 4572671"/>
              <a:gd name="connsiteY430" fmla="*/ 1707842 h 5873171"/>
              <a:gd name="connsiteX431" fmla="*/ 465114 w 4572671"/>
              <a:gd name="connsiteY431" fmla="*/ 1710741 h 5873171"/>
              <a:gd name="connsiteX432" fmla="*/ 462181 w 4572671"/>
              <a:gd name="connsiteY432" fmla="*/ 1703622 h 5873171"/>
              <a:gd name="connsiteX433" fmla="*/ 463555 w 4572671"/>
              <a:gd name="connsiteY433" fmla="*/ 1706957 h 5873171"/>
              <a:gd name="connsiteX434" fmla="*/ 463765 w 4572671"/>
              <a:gd name="connsiteY434" fmla="*/ 1707468 h 5873171"/>
              <a:gd name="connsiteX435" fmla="*/ 459453 w 4572671"/>
              <a:gd name="connsiteY435" fmla="*/ 1696998 h 5873171"/>
              <a:gd name="connsiteX436" fmla="*/ 462181 w 4572671"/>
              <a:gd name="connsiteY436" fmla="*/ 1703622 h 5873171"/>
              <a:gd name="connsiteX437" fmla="*/ 460785 w 4572671"/>
              <a:gd name="connsiteY437" fmla="*/ 1700235 h 5873171"/>
              <a:gd name="connsiteX438" fmla="*/ 459453 w 4572671"/>
              <a:gd name="connsiteY438" fmla="*/ 1696998 h 5873171"/>
              <a:gd name="connsiteX439" fmla="*/ 450398 w 4572671"/>
              <a:gd name="connsiteY439" fmla="*/ 1691893 h 5873171"/>
              <a:gd name="connsiteX440" fmla="*/ 459453 w 4572671"/>
              <a:gd name="connsiteY440" fmla="*/ 1696998 h 5873171"/>
              <a:gd name="connsiteX441" fmla="*/ 450398 w 4572671"/>
              <a:gd name="connsiteY441" fmla="*/ 1691893 h 5873171"/>
              <a:gd name="connsiteX442" fmla="*/ 398238 w 4572671"/>
              <a:gd name="connsiteY442" fmla="*/ 1653340 h 5873171"/>
              <a:gd name="connsiteX443" fmla="*/ 400954 w 4572671"/>
              <a:gd name="connsiteY443" fmla="*/ 1654871 h 5873171"/>
              <a:gd name="connsiteX444" fmla="*/ 403087 w 4572671"/>
              <a:gd name="connsiteY444" fmla="*/ 1656074 h 5873171"/>
              <a:gd name="connsiteX445" fmla="*/ 397557 w 4572671"/>
              <a:gd name="connsiteY445" fmla="*/ 1652955 h 5873171"/>
              <a:gd name="connsiteX446" fmla="*/ 397701 w 4572671"/>
              <a:gd name="connsiteY446" fmla="*/ 1653036 h 5873171"/>
              <a:gd name="connsiteX447" fmla="*/ 398238 w 4572671"/>
              <a:gd name="connsiteY447" fmla="*/ 1653340 h 5873171"/>
              <a:gd name="connsiteX448" fmla="*/ 2956997 w 4572671"/>
              <a:gd name="connsiteY448" fmla="*/ 1605644 h 5873171"/>
              <a:gd name="connsiteX449" fmla="*/ 2963643 w 4572671"/>
              <a:gd name="connsiteY449" fmla="*/ 1614543 h 5873171"/>
              <a:gd name="connsiteX450" fmla="*/ 2956997 w 4572671"/>
              <a:gd name="connsiteY450" fmla="*/ 1605644 h 5873171"/>
              <a:gd name="connsiteX451" fmla="*/ 3537767 w 4572671"/>
              <a:gd name="connsiteY451" fmla="*/ 1566587 h 5873171"/>
              <a:gd name="connsiteX452" fmla="*/ 3527014 w 4572671"/>
              <a:gd name="connsiteY452" fmla="*/ 1604955 h 5873171"/>
              <a:gd name="connsiteX453" fmla="*/ 3524225 w 4572671"/>
              <a:gd name="connsiteY453" fmla="*/ 1612859 h 5873171"/>
              <a:gd name="connsiteX454" fmla="*/ 3530165 w 4572671"/>
              <a:gd name="connsiteY454" fmla="*/ 1586803 h 5873171"/>
              <a:gd name="connsiteX455" fmla="*/ 3535639 w 4572671"/>
              <a:gd name="connsiteY455" fmla="*/ 1568034 h 5873171"/>
              <a:gd name="connsiteX456" fmla="*/ 424992 w 4572671"/>
              <a:gd name="connsiteY456" fmla="*/ 1517354 h 5873171"/>
              <a:gd name="connsiteX457" fmla="*/ 426747 w 4572671"/>
              <a:gd name="connsiteY457" fmla="*/ 1528829 h 5873171"/>
              <a:gd name="connsiteX458" fmla="*/ 420221 w 4572671"/>
              <a:gd name="connsiteY458" fmla="*/ 1543657 h 5873171"/>
              <a:gd name="connsiteX459" fmla="*/ 424992 w 4572671"/>
              <a:gd name="connsiteY459" fmla="*/ 1517354 h 5873171"/>
              <a:gd name="connsiteX460" fmla="*/ 415939 w 4572671"/>
              <a:gd name="connsiteY460" fmla="*/ 1512251 h 5873171"/>
              <a:gd name="connsiteX461" fmla="*/ 424992 w 4572671"/>
              <a:gd name="connsiteY461" fmla="*/ 1517354 h 5873171"/>
              <a:gd name="connsiteX462" fmla="*/ 415939 w 4572671"/>
              <a:gd name="connsiteY462" fmla="*/ 1512251 h 5873171"/>
              <a:gd name="connsiteX463" fmla="*/ 481991 w 4572671"/>
              <a:gd name="connsiteY463" fmla="*/ 1511329 h 5873171"/>
              <a:gd name="connsiteX464" fmla="*/ 484468 w 4572671"/>
              <a:gd name="connsiteY464" fmla="*/ 1524935 h 5873171"/>
              <a:gd name="connsiteX465" fmla="*/ 481480 w 4572671"/>
              <a:gd name="connsiteY465" fmla="*/ 1549190 h 5873171"/>
              <a:gd name="connsiteX466" fmla="*/ 481991 w 4572671"/>
              <a:gd name="connsiteY466" fmla="*/ 1511329 h 5873171"/>
              <a:gd name="connsiteX467" fmla="*/ 3399827 w 4572671"/>
              <a:gd name="connsiteY467" fmla="*/ 1504761 h 5873171"/>
              <a:gd name="connsiteX468" fmla="*/ 3393645 w 4572671"/>
              <a:gd name="connsiteY468" fmla="*/ 1518189 h 5873171"/>
              <a:gd name="connsiteX469" fmla="*/ 3398421 w 4572671"/>
              <a:gd name="connsiteY469" fmla="*/ 1505364 h 5873171"/>
              <a:gd name="connsiteX470" fmla="*/ 530408 w 4572671"/>
              <a:gd name="connsiteY470" fmla="*/ 1500473 h 5873171"/>
              <a:gd name="connsiteX471" fmla="*/ 538986 w 4572671"/>
              <a:gd name="connsiteY471" fmla="*/ 1505307 h 5873171"/>
              <a:gd name="connsiteX472" fmla="*/ 530408 w 4572671"/>
              <a:gd name="connsiteY472" fmla="*/ 1500473 h 5873171"/>
              <a:gd name="connsiteX473" fmla="*/ 2155584 w 4572671"/>
              <a:gd name="connsiteY473" fmla="*/ 1470588 h 5873171"/>
              <a:gd name="connsiteX474" fmla="*/ 2157220 w 4572671"/>
              <a:gd name="connsiteY474" fmla="*/ 1472778 h 5873171"/>
              <a:gd name="connsiteX475" fmla="*/ 2158076 w 4572671"/>
              <a:gd name="connsiteY475" fmla="*/ 1473926 h 5873171"/>
              <a:gd name="connsiteX476" fmla="*/ 2159077 w 4572671"/>
              <a:gd name="connsiteY476" fmla="*/ 1475266 h 5873171"/>
              <a:gd name="connsiteX477" fmla="*/ 2160879 w 4572671"/>
              <a:gd name="connsiteY477" fmla="*/ 1477680 h 5873171"/>
              <a:gd name="connsiteX478" fmla="*/ 2162228 w 4572671"/>
              <a:gd name="connsiteY478" fmla="*/ 1479487 h 5873171"/>
              <a:gd name="connsiteX479" fmla="*/ 2168424 w 4572671"/>
              <a:gd name="connsiteY479" fmla="*/ 1488064 h 5873171"/>
              <a:gd name="connsiteX480" fmla="*/ 2162228 w 4572671"/>
              <a:gd name="connsiteY480" fmla="*/ 1479487 h 5873171"/>
              <a:gd name="connsiteX481" fmla="*/ 2159077 w 4572671"/>
              <a:gd name="connsiteY481" fmla="*/ 1475266 h 5873171"/>
              <a:gd name="connsiteX482" fmla="*/ 2157220 w 4572671"/>
              <a:gd name="connsiteY482" fmla="*/ 1472778 h 5873171"/>
              <a:gd name="connsiteX483" fmla="*/ 2155689 w 4572671"/>
              <a:gd name="connsiteY483" fmla="*/ 1470728 h 5873171"/>
              <a:gd name="connsiteX484" fmla="*/ 2155584 w 4572671"/>
              <a:gd name="connsiteY484" fmla="*/ 1470588 h 5873171"/>
              <a:gd name="connsiteX485" fmla="*/ 3721717 w 4572671"/>
              <a:gd name="connsiteY485" fmla="*/ 1438776 h 5873171"/>
              <a:gd name="connsiteX486" fmla="*/ 3719723 w 4572671"/>
              <a:gd name="connsiteY486" fmla="*/ 1444498 h 5873171"/>
              <a:gd name="connsiteX487" fmla="*/ 3719042 w 4572671"/>
              <a:gd name="connsiteY487" fmla="*/ 1446121 h 5873171"/>
              <a:gd name="connsiteX488" fmla="*/ 3723039 w 4572671"/>
              <a:gd name="connsiteY488" fmla="*/ 1435144 h 5873171"/>
              <a:gd name="connsiteX489" fmla="*/ 3721717 w 4572671"/>
              <a:gd name="connsiteY489" fmla="*/ 1438776 h 5873171"/>
              <a:gd name="connsiteX490" fmla="*/ 3722798 w 4572671"/>
              <a:gd name="connsiteY490" fmla="*/ 1435670 h 5873171"/>
              <a:gd name="connsiteX491" fmla="*/ 3739592 w 4572671"/>
              <a:gd name="connsiteY491" fmla="*/ 1363343 h 5873171"/>
              <a:gd name="connsiteX492" fmla="*/ 3741741 w 4572671"/>
              <a:gd name="connsiteY492" fmla="*/ 1368088 h 5873171"/>
              <a:gd name="connsiteX493" fmla="*/ 3729225 w 4572671"/>
              <a:gd name="connsiteY493" fmla="*/ 1417251 h 5873171"/>
              <a:gd name="connsiteX494" fmla="*/ 3722798 w 4572671"/>
              <a:gd name="connsiteY494" fmla="*/ 1435670 h 5873171"/>
              <a:gd name="connsiteX495" fmla="*/ 3692852 w 4572671"/>
              <a:gd name="connsiteY495" fmla="*/ 1501386 h 5873171"/>
              <a:gd name="connsiteX496" fmla="*/ 3684511 w 4572671"/>
              <a:gd name="connsiteY496" fmla="*/ 1519288 h 5873171"/>
              <a:gd name="connsiteX497" fmla="*/ 3688429 w 4572671"/>
              <a:gd name="connsiteY497" fmla="*/ 1505430 h 5873171"/>
              <a:gd name="connsiteX498" fmla="*/ 3695450 w 4572671"/>
              <a:gd name="connsiteY498" fmla="*/ 1477087 h 5873171"/>
              <a:gd name="connsiteX499" fmla="*/ 3702182 w 4572671"/>
              <a:gd name="connsiteY499" fmla="*/ 1460665 h 5873171"/>
              <a:gd name="connsiteX500" fmla="*/ 3705673 w 4572671"/>
              <a:gd name="connsiteY500" fmla="*/ 1444834 h 5873171"/>
              <a:gd name="connsiteX501" fmla="*/ 3711050 w 4572671"/>
              <a:gd name="connsiteY501" fmla="*/ 1424075 h 5873171"/>
              <a:gd name="connsiteX502" fmla="*/ 3725108 w 4572671"/>
              <a:gd name="connsiteY502" fmla="*/ 1390019 h 5873171"/>
              <a:gd name="connsiteX503" fmla="*/ 3736695 w 4572671"/>
              <a:gd name="connsiteY503" fmla="*/ 1366978 h 5873171"/>
              <a:gd name="connsiteX504" fmla="*/ 3850864 w 4572671"/>
              <a:gd name="connsiteY504" fmla="*/ 1330431 h 5873171"/>
              <a:gd name="connsiteX505" fmla="*/ 3856562 w 4572671"/>
              <a:gd name="connsiteY505" fmla="*/ 1340021 h 5873171"/>
              <a:gd name="connsiteX506" fmla="*/ 3850864 w 4572671"/>
              <a:gd name="connsiteY506" fmla="*/ 1330431 h 5873171"/>
              <a:gd name="connsiteX507" fmla="*/ 3845575 w 4572671"/>
              <a:gd name="connsiteY507" fmla="*/ 1321207 h 5873171"/>
              <a:gd name="connsiteX508" fmla="*/ 3850864 w 4572671"/>
              <a:gd name="connsiteY508" fmla="*/ 1330431 h 5873171"/>
              <a:gd name="connsiteX509" fmla="*/ 3845575 w 4572671"/>
              <a:gd name="connsiteY509" fmla="*/ 1321207 h 5873171"/>
              <a:gd name="connsiteX510" fmla="*/ 2782607 w 4572671"/>
              <a:gd name="connsiteY510" fmla="*/ 1268525 h 5873171"/>
              <a:gd name="connsiteX511" fmla="*/ 2774955 w 4572671"/>
              <a:gd name="connsiteY511" fmla="*/ 1280214 h 5873171"/>
              <a:gd name="connsiteX512" fmla="*/ 2782607 w 4572671"/>
              <a:gd name="connsiteY512" fmla="*/ 1268525 h 5873171"/>
              <a:gd name="connsiteX513" fmla="*/ 293895 w 4572671"/>
              <a:gd name="connsiteY513" fmla="*/ 1245086 h 5873171"/>
              <a:gd name="connsiteX514" fmla="*/ 296185 w 4572671"/>
              <a:gd name="connsiteY514" fmla="*/ 1280328 h 5873171"/>
              <a:gd name="connsiteX515" fmla="*/ 285572 w 4572671"/>
              <a:gd name="connsiteY515" fmla="*/ 1315164 h 5873171"/>
              <a:gd name="connsiteX516" fmla="*/ 293895 w 4572671"/>
              <a:gd name="connsiteY516" fmla="*/ 1245086 h 5873171"/>
              <a:gd name="connsiteX517" fmla="*/ 298665 w 4572671"/>
              <a:gd name="connsiteY517" fmla="*/ 1218778 h 5873171"/>
              <a:gd name="connsiteX518" fmla="*/ 304156 w 4572671"/>
              <a:gd name="connsiteY518" fmla="*/ 1225117 h 5873171"/>
              <a:gd name="connsiteX519" fmla="*/ 293895 w 4572671"/>
              <a:gd name="connsiteY519" fmla="*/ 1245086 h 5873171"/>
              <a:gd name="connsiteX520" fmla="*/ 298665 w 4572671"/>
              <a:gd name="connsiteY520" fmla="*/ 1218778 h 5873171"/>
              <a:gd name="connsiteX521" fmla="*/ 303437 w 4572671"/>
              <a:gd name="connsiteY521" fmla="*/ 1192477 h 5873171"/>
              <a:gd name="connsiteX522" fmla="*/ 308924 w 4572671"/>
              <a:gd name="connsiteY522" fmla="*/ 1198813 h 5873171"/>
              <a:gd name="connsiteX523" fmla="*/ 298665 w 4572671"/>
              <a:gd name="connsiteY523" fmla="*/ 1218778 h 5873171"/>
              <a:gd name="connsiteX524" fmla="*/ 303437 w 4572671"/>
              <a:gd name="connsiteY524" fmla="*/ 1192477 h 5873171"/>
              <a:gd name="connsiteX525" fmla="*/ 2368908 w 4572671"/>
              <a:gd name="connsiteY525" fmla="*/ 1189805 h 5873171"/>
              <a:gd name="connsiteX526" fmla="*/ 2361073 w 4572671"/>
              <a:gd name="connsiteY526" fmla="*/ 1211300 h 5873171"/>
              <a:gd name="connsiteX527" fmla="*/ 2312649 w 4572671"/>
              <a:gd name="connsiteY527" fmla="*/ 1328551 h 5873171"/>
              <a:gd name="connsiteX528" fmla="*/ 2306909 w 4572671"/>
              <a:gd name="connsiteY528" fmla="*/ 1363024 h 5873171"/>
              <a:gd name="connsiteX529" fmla="*/ 2310464 w 4572671"/>
              <a:gd name="connsiteY529" fmla="*/ 1363602 h 5873171"/>
              <a:gd name="connsiteX530" fmla="*/ 2324649 w 4572671"/>
              <a:gd name="connsiteY530" fmla="*/ 1346634 h 5873171"/>
              <a:gd name="connsiteX531" fmla="*/ 2337758 w 4572671"/>
              <a:gd name="connsiteY531" fmla="*/ 1324233 h 5873171"/>
              <a:gd name="connsiteX532" fmla="*/ 294384 w 4572671"/>
              <a:gd name="connsiteY532" fmla="*/ 1187370 h 5873171"/>
              <a:gd name="connsiteX533" fmla="*/ 303437 w 4572671"/>
              <a:gd name="connsiteY533" fmla="*/ 1192477 h 5873171"/>
              <a:gd name="connsiteX534" fmla="*/ 294384 w 4572671"/>
              <a:gd name="connsiteY534" fmla="*/ 1187370 h 5873171"/>
              <a:gd name="connsiteX535" fmla="*/ 1050325 w 4572671"/>
              <a:gd name="connsiteY535" fmla="*/ 997883 h 5873171"/>
              <a:gd name="connsiteX536" fmla="*/ 1037045 w 4572671"/>
              <a:gd name="connsiteY536" fmla="*/ 1058326 h 5873171"/>
              <a:gd name="connsiteX537" fmla="*/ 1035819 w 4572671"/>
              <a:gd name="connsiteY537" fmla="*/ 1063743 h 5873171"/>
              <a:gd name="connsiteX538" fmla="*/ 1038462 w 4572671"/>
              <a:gd name="connsiteY538" fmla="*/ 1060490 h 5873171"/>
              <a:gd name="connsiteX539" fmla="*/ 1048261 w 4572671"/>
              <a:gd name="connsiteY539" fmla="*/ 1014918 h 5873171"/>
              <a:gd name="connsiteX540" fmla="*/ 2492083 w 4572671"/>
              <a:gd name="connsiteY540" fmla="*/ 996817 h 5873171"/>
              <a:gd name="connsiteX541" fmla="*/ 2494044 w 4572671"/>
              <a:gd name="connsiteY541" fmla="*/ 998705 h 5873171"/>
              <a:gd name="connsiteX542" fmla="*/ 2491030 w 4572671"/>
              <a:gd name="connsiteY542" fmla="*/ 1005093 h 5873171"/>
              <a:gd name="connsiteX543" fmla="*/ 2494022 w 4572671"/>
              <a:gd name="connsiteY543" fmla="*/ 981606 h 5873171"/>
              <a:gd name="connsiteX544" fmla="*/ 2492083 w 4572671"/>
              <a:gd name="connsiteY544" fmla="*/ 996817 h 5873171"/>
              <a:gd name="connsiteX545" fmla="*/ 2489033 w 4572671"/>
              <a:gd name="connsiteY545" fmla="*/ 993883 h 5873171"/>
              <a:gd name="connsiteX546" fmla="*/ 2346885 w 4572671"/>
              <a:gd name="connsiteY546" fmla="*/ 955859 h 5873171"/>
              <a:gd name="connsiteX547" fmla="*/ 2341859 w 4572671"/>
              <a:gd name="connsiteY547" fmla="*/ 979504 h 5873171"/>
              <a:gd name="connsiteX548" fmla="*/ 2344298 w 4572671"/>
              <a:gd name="connsiteY548" fmla="*/ 965033 h 5873171"/>
              <a:gd name="connsiteX549" fmla="*/ 1832116 w 4572671"/>
              <a:gd name="connsiteY549" fmla="*/ 943385 h 5873171"/>
              <a:gd name="connsiteX550" fmla="*/ 1822500 w 4572671"/>
              <a:gd name="connsiteY550" fmla="*/ 983962 h 5873171"/>
              <a:gd name="connsiteX551" fmla="*/ 1782019 w 4572671"/>
              <a:gd name="connsiteY551" fmla="*/ 1189854 h 5873171"/>
              <a:gd name="connsiteX552" fmla="*/ 1793288 w 4572671"/>
              <a:gd name="connsiteY552" fmla="*/ 1150556 h 5873171"/>
              <a:gd name="connsiteX553" fmla="*/ 1796943 w 4572671"/>
              <a:gd name="connsiteY553" fmla="*/ 1126602 h 5873171"/>
              <a:gd name="connsiteX554" fmla="*/ 366444 w 4572671"/>
              <a:gd name="connsiteY554" fmla="*/ 923515 h 5873171"/>
              <a:gd name="connsiteX555" fmla="*/ 373481 w 4572671"/>
              <a:gd name="connsiteY555" fmla="*/ 931346 h 5873171"/>
              <a:gd name="connsiteX556" fmla="*/ 366444 w 4572671"/>
              <a:gd name="connsiteY556" fmla="*/ 923515 h 5873171"/>
              <a:gd name="connsiteX557" fmla="*/ 410041 w 4572671"/>
              <a:gd name="connsiteY557" fmla="*/ 872674 h 5873171"/>
              <a:gd name="connsiteX558" fmla="*/ 416824 w 4572671"/>
              <a:gd name="connsiteY558" fmla="*/ 881005 h 5873171"/>
              <a:gd name="connsiteX559" fmla="*/ 410041 w 4572671"/>
              <a:gd name="connsiteY559" fmla="*/ 872674 h 5873171"/>
              <a:gd name="connsiteX560" fmla="*/ 2059371 w 4572671"/>
              <a:gd name="connsiteY560" fmla="*/ 761718 h 5873171"/>
              <a:gd name="connsiteX561" fmla="*/ 2058112 w 4572671"/>
              <a:gd name="connsiteY561" fmla="*/ 766832 h 5873171"/>
              <a:gd name="connsiteX562" fmla="*/ 2057958 w 4572671"/>
              <a:gd name="connsiteY562" fmla="*/ 767254 h 5873171"/>
              <a:gd name="connsiteX563" fmla="*/ 2354468 w 4572671"/>
              <a:gd name="connsiteY563" fmla="*/ 709723 h 5873171"/>
              <a:gd name="connsiteX564" fmla="*/ 2356633 w 4572671"/>
              <a:gd name="connsiteY564" fmla="*/ 719901 h 5873171"/>
              <a:gd name="connsiteX565" fmla="*/ 2341491 w 4572671"/>
              <a:gd name="connsiteY565" fmla="*/ 749557 h 5873171"/>
              <a:gd name="connsiteX566" fmla="*/ 2340151 w 4572671"/>
              <a:gd name="connsiteY566" fmla="*/ 736972 h 5873171"/>
              <a:gd name="connsiteX567" fmla="*/ 2347321 w 4572671"/>
              <a:gd name="connsiteY567" fmla="*/ 724298 h 5873171"/>
              <a:gd name="connsiteX568" fmla="*/ 2843458 w 4572671"/>
              <a:gd name="connsiteY568" fmla="*/ 686960 h 5873171"/>
              <a:gd name="connsiteX569" fmla="*/ 2832736 w 4572671"/>
              <a:gd name="connsiteY569" fmla="*/ 737392 h 5873171"/>
              <a:gd name="connsiteX570" fmla="*/ 2836245 w 4572671"/>
              <a:gd name="connsiteY570" fmla="*/ 716561 h 5873171"/>
              <a:gd name="connsiteX571" fmla="*/ 2841200 w 4572671"/>
              <a:gd name="connsiteY571" fmla="*/ 691248 h 5873171"/>
              <a:gd name="connsiteX572" fmla="*/ 2151998 w 4572671"/>
              <a:gd name="connsiteY572" fmla="*/ 526108 h 5873171"/>
              <a:gd name="connsiteX573" fmla="*/ 2104608 w 4572671"/>
              <a:gd name="connsiteY573" fmla="*/ 648127 h 5873171"/>
              <a:gd name="connsiteX574" fmla="*/ 2065148 w 4572671"/>
              <a:gd name="connsiteY574" fmla="*/ 739110 h 5873171"/>
              <a:gd name="connsiteX575" fmla="*/ 2059371 w 4572671"/>
              <a:gd name="connsiteY575" fmla="*/ 761718 h 5873171"/>
              <a:gd name="connsiteX576" fmla="*/ 2068525 w 4572671"/>
              <a:gd name="connsiteY576" fmla="*/ 724538 h 5873171"/>
              <a:gd name="connsiteX577" fmla="*/ 2088334 w 4572671"/>
              <a:gd name="connsiteY577" fmla="*/ 649150 h 5873171"/>
              <a:gd name="connsiteX578" fmla="*/ 2119679 w 4572671"/>
              <a:gd name="connsiteY578" fmla="*/ 594857 h 5873171"/>
              <a:gd name="connsiteX579" fmla="*/ 2139490 w 4572671"/>
              <a:gd name="connsiteY579" fmla="*/ 539115 h 5873171"/>
              <a:gd name="connsiteX580" fmla="*/ 2030716 w 4572671"/>
              <a:gd name="connsiteY580" fmla="*/ 401652 h 5873171"/>
              <a:gd name="connsiteX581" fmla="*/ 2030325 w 4572671"/>
              <a:gd name="connsiteY581" fmla="*/ 406361 h 5873171"/>
              <a:gd name="connsiteX582" fmla="*/ 2036746 w 4572671"/>
              <a:gd name="connsiteY582" fmla="*/ 421274 h 5873171"/>
              <a:gd name="connsiteX583" fmla="*/ 2032399 w 4572671"/>
              <a:gd name="connsiteY583" fmla="*/ 450632 h 5873171"/>
              <a:gd name="connsiteX584" fmla="*/ 2029439 w 4572671"/>
              <a:gd name="connsiteY584" fmla="*/ 469589 h 5873171"/>
              <a:gd name="connsiteX585" fmla="*/ 2022157 w 4572671"/>
              <a:gd name="connsiteY585" fmla="*/ 485956 h 5873171"/>
              <a:gd name="connsiteX586" fmla="*/ 2028016 w 4572671"/>
              <a:gd name="connsiteY586" fmla="*/ 452646 h 5873171"/>
              <a:gd name="connsiteX587" fmla="*/ 2034059 w 4572671"/>
              <a:gd name="connsiteY587" fmla="*/ 437435 h 5873171"/>
              <a:gd name="connsiteX588" fmla="*/ 2023361 w 4572671"/>
              <a:gd name="connsiteY588" fmla="*/ 439525 h 5873171"/>
              <a:gd name="connsiteX589" fmla="*/ 1080751 w 4572671"/>
              <a:gd name="connsiteY589" fmla="*/ 370679 h 5873171"/>
              <a:gd name="connsiteX590" fmla="*/ 1086945 w 4572671"/>
              <a:gd name="connsiteY590" fmla="*/ 379254 h 5873171"/>
              <a:gd name="connsiteX591" fmla="*/ 1080751 w 4572671"/>
              <a:gd name="connsiteY591" fmla="*/ 370679 h 5873171"/>
              <a:gd name="connsiteX592" fmla="*/ 2042959 w 4572671"/>
              <a:gd name="connsiteY592" fmla="*/ 339513 h 5873171"/>
              <a:gd name="connsiteX593" fmla="*/ 2041569 w 4572671"/>
              <a:gd name="connsiteY593" fmla="*/ 345750 h 5873171"/>
              <a:gd name="connsiteX594" fmla="*/ 2030716 w 4572671"/>
              <a:gd name="connsiteY594" fmla="*/ 401652 h 5873171"/>
              <a:gd name="connsiteX595" fmla="*/ 2033289 w 4572671"/>
              <a:gd name="connsiteY595" fmla="*/ 370514 h 5873171"/>
              <a:gd name="connsiteX596" fmla="*/ 1129305 w 4572671"/>
              <a:gd name="connsiteY596" fmla="*/ 325031 h 5873171"/>
              <a:gd name="connsiteX597" fmla="*/ 1135196 w 4572671"/>
              <a:gd name="connsiteY597" fmla="*/ 334077 h 5873171"/>
              <a:gd name="connsiteX598" fmla="*/ 1129305 w 4572671"/>
              <a:gd name="connsiteY598" fmla="*/ 325031 h 5873171"/>
              <a:gd name="connsiteX599" fmla="*/ 2051309 w 4572671"/>
              <a:gd name="connsiteY599" fmla="*/ 307452 h 5873171"/>
              <a:gd name="connsiteX600" fmla="*/ 2050648 w 4572671"/>
              <a:gd name="connsiteY600" fmla="*/ 319815 h 5873171"/>
              <a:gd name="connsiteX601" fmla="*/ 2044655 w 4572671"/>
              <a:gd name="connsiteY601" fmla="*/ 334077 h 5873171"/>
              <a:gd name="connsiteX602" fmla="*/ 2042959 w 4572671"/>
              <a:gd name="connsiteY602" fmla="*/ 339513 h 5873171"/>
              <a:gd name="connsiteX603" fmla="*/ 2048002 w 4572671"/>
              <a:gd name="connsiteY603" fmla="*/ 316906 h 5873171"/>
              <a:gd name="connsiteX604" fmla="*/ 2051309 w 4572671"/>
              <a:gd name="connsiteY604" fmla="*/ 307452 h 5873171"/>
              <a:gd name="connsiteX605" fmla="*/ 1962066 w 4572671"/>
              <a:gd name="connsiteY605" fmla="*/ 246065 h 5873171"/>
              <a:gd name="connsiteX606" fmla="*/ 1953264 w 4572671"/>
              <a:gd name="connsiteY606" fmla="*/ 256834 h 5873171"/>
              <a:gd name="connsiteX607" fmla="*/ 1962066 w 4572671"/>
              <a:gd name="connsiteY607" fmla="*/ 246065 h 5873171"/>
              <a:gd name="connsiteX608" fmla="*/ 2420631 w 4572671"/>
              <a:gd name="connsiteY608" fmla="*/ 142201 h 5873171"/>
              <a:gd name="connsiteX609" fmla="*/ 2420220 w 4572671"/>
              <a:gd name="connsiteY609" fmla="*/ 155788 h 5873171"/>
              <a:gd name="connsiteX610" fmla="*/ 2384441 w 4572671"/>
              <a:gd name="connsiteY610" fmla="*/ 312582 h 5873171"/>
              <a:gd name="connsiteX611" fmla="*/ 2385346 w 4572671"/>
              <a:gd name="connsiteY611" fmla="*/ 314129 h 5873171"/>
              <a:gd name="connsiteX612" fmla="*/ 2337576 w 4572671"/>
              <a:gd name="connsiteY612" fmla="*/ 439582 h 5873171"/>
              <a:gd name="connsiteX613" fmla="*/ 2319012 w 4572671"/>
              <a:gd name="connsiteY613" fmla="*/ 486342 h 5873171"/>
              <a:gd name="connsiteX614" fmla="*/ 2302332 w 4572671"/>
              <a:gd name="connsiteY614" fmla="*/ 529583 h 5873171"/>
              <a:gd name="connsiteX615" fmla="*/ 2303443 w 4572671"/>
              <a:gd name="connsiteY615" fmla="*/ 525874 h 5873171"/>
              <a:gd name="connsiteX616" fmla="*/ 2316427 w 4572671"/>
              <a:gd name="connsiteY616" fmla="*/ 478986 h 5873171"/>
              <a:gd name="connsiteX617" fmla="*/ 2374570 w 4572671"/>
              <a:gd name="connsiteY617" fmla="*/ 236717 h 5873171"/>
              <a:gd name="connsiteX618" fmla="*/ 1526008 w 4572671"/>
              <a:gd name="connsiteY618" fmla="*/ 92587 h 5873171"/>
              <a:gd name="connsiteX619" fmla="*/ 1529524 w 4572671"/>
              <a:gd name="connsiteY619" fmla="*/ 102474 h 5873171"/>
              <a:gd name="connsiteX620" fmla="*/ 1529465 w 4572671"/>
              <a:gd name="connsiteY620" fmla="*/ 113085 h 5873171"/>
              <a:gd name="connsiteX621" fmla="*/ 1490084 w 4572671"/>
              <a:gd name="connsiteY621" fmla="*/ 197604 h 5873171"/>
              <a:gd name="connsiteX622" fmla="*/ 1498637 w 4572671"/>
              <a:gd name="connsiteY622" fmla="*/ 167357 h 5873171"/>
              <a:gd name="connsiteX623" fmla="*/ 1526008 w 4572671"/>
              <a:gd name="connsiteY623" fmla="*/ 92587 h 5873171"/>
              <a:gd name="connsiteX624" fmla="*/ 1778462 w 4572671"/>
              <a:gd name="connsiteY624" fmla="*/ 41173 h 5873171"/>
              <a:gd name="connsiteX625" fmla="*/ 1771724 w 4572671"/>
              <a:gd name="connsiteY625" fmla="*/ 84205 h 5873171"/>
              <a:gd name="connsiteX626" fmla="*/ 1762216 w 4572671"/>
              <a:gd name="connsiteY626" fmla="*/ 217508 h 5873171"/>
              <a:gd name="connsiteX627" fmla="*/ 1774770 w 4572671"/>
              <a:gd name="connsiteY627" fmla="*/ 212125 h 5873171"/>
              <a:gd name="connsiteX628" fmla="*/ 1750937 w 4572671"/>
              <a:gd name="connsiteY628" fmla="*/ 263900 h 5873171"/>
              <a:gd name="connsiteX629" fmla="*/ 1707076 w 4572671"/>
              <a:gd name="connsiteY629" fmla="*/ 378248 h 5873171"/>
              <a:gd name="connsiteX630" fmla="*/ 1708896 w 4572671"/>
              <a:gd name="connsiteY630" fmla="*/ 402878 h 5873171"/>
              <a:gd name="connsiteX631" fmla="*/ 1795350 w 4572671"/>
              <a:gd name="connsiteY631" fmla="*/ 206216 h 5873171"/>
              <a:gd name="connsiteX632" fmla="*/ 1821333 w 4572671"/>
              <a:gd name="connsiteY632" fmla="*/ 144089 h 5873171"/>
              <a:gd name="connsiteX633" fmla="*/ 1809463 w 4572671"/>
              <a:gd name="connsiteY633" fmla="*/ 195516 h 5873171"/>
              <a:gd name="connsiteX634" fmla="*/ 1749407 w 4572671"/>
              <a:gd name="connsiteY634" fmla="*/ 472276 h 5873171"/>
              <a:gd name="connsiteX635" fmla="*/ 1734857 w 4572671"/>
              <a:gd name="connsiteY635" fmla="*/ 582403 h 5873171"/>
              <a:gd name="connsiteX636" fmla="*/ 1781700 w 4572671"/>
              <a:gd name="connsiteY636" fmla="*/ 394450 h 5873171"/>
              <a:gd name="connsiteX637" fmla="*/ 1893697 w 4572671"/>
              <a:gd name="connsiteY637" fmla="*/ 90364 h 5873171"/>
              <a:gd name="connsiteX638" fmla="*/ 1896561 w 4572671"/>
              <a:gd name="connsiteY638" fmla="*/ 173895 h 5873171"/>
              <a:gd name="connsiteX639" fmla="*/ 1916273 w 4572671"/>
              <a:gd name="connsiteY639" fmla="*/ 137442 h 5873171"/>
              <a:gd name="connsiteX640" fmla="*/ 1932363 w 4572671"/>
              <a:gd name="connsiteY640" fmla="*/ 92585 h 5873171"/>
              <a:gd name="connsiteX641" fmla="*/ 1915823 w 4572671"/>
              <a:gd name="connsiteY641" fmla="*/ 149747 h 5873171"/>
              <a:gd name="connsiteX642" fmla="*/ 1947534 w 4572671"/>
              <a:gd name="connsiteY642" fmla="*/ 123352 h 5873171"/>
              <a:gd name="connsiteX643" fmla="*/ 1884467 w 4572671"/>
              <a:gd name="connsiteY643" fmla="*/ 340989 h 5873171"/>
              <a:gd name="connsiteX644" fmla="*/ 1892280 w 4572671"/>
              <a:gd name="connsiteY644" fmla="*/ 347997 h 5873171"/>
              <a:gd name="connsiteX645" fmla="*/ 1884467 w 4572671"/>
              <a:gd name="connsiteY645" fmla="*/ 340989 h 5873171"/>
              <a:gd name="connsiteX646" fmla="*/ 1946832 w 4572671"/>
              <a:gd name="connsiteY646" fmla="*/ 218474 h 5873171"/>
              <a:gd name="connsiteX647" fmla="*/ 1954931 w 4572671"/>
              <a:gd name="connsiteY647" fmla="*/ 198317 h 5873171"/>
              <a:gd name="connsiteX648" fmla="*/ 1958583 w 4572671"/>
              <a:gd name="connsiteY648" fmla="*/ 197627 h 5873171"/>
              <a:gd name="connsiteX649" fmla="*/ 2000427 w 4572671"/>
              <a:gd name="connsiteY649" fmla="*/ 176820 h 5873171"/>
              <a:gd name="connsiteX650" fmla="*/ 2013487 w 4572671"/>
              <a:gd name="connsiteY650" fmla="*/ 156875 h 5873171"/>
              <a:gd name="connsiteX651" fmla="*/ 2009392 w 4572671"/>
              <a:gd name="connsiteY651" fmla="*/ 189780 h 5873171"/>
              <a:gd name="connsiteX652" fmla="*/ 2008123 w 4572671"/>
              <a:gd name="connsiteY652" fmla="*/ 196475 h 5873171"/>
              <a:gd name="connsiteX653" fmla="*/ 2006878 w 4572671"/>
              <a:gd name="connsiteY653" fmla="*/ 199160 h 5873171"/>
              <a:gd name="connsiteX654" fmla="*/ 1994619 w 4572671"/>
              <a:gd name="connsiteY654" fmla="*/ 231039 h 5873171"/>
              <a:gd name="connsiteX655" fmla="*/ 1942223 w 4572671"/>
              <a:gd name="connsiteY655" fmla="*/ 359178 h 5873171"/>
              <a:gd name="connsiteX656" fmla="*/ 1955731 w 4572671"/>
              <a:gd name="connsiteY656" fmla="*/ 381912 h 5873171"/>
              <a:gd name="connsiteX657" fmla="*/ 1904183 w 4572671"/>
              <a:gd name="connsiteY657" fmla="*/ 533811 h 5873171"/>
              <a:gd name="connsiteX658" fmla="*/ 1923179 w 4572671"/>
              <a:gd name="connsiteY658" fmla="*/ 541563 h 5873171"/>
              <a:gd name="connsiteX659" fmla="*/ 1951513 w 4572671"/>
              <a:gd name="connsiteY659" fmla="*/ 475525 h 5873171"/>
              <a:gd name="connsiteX660" fmla="*/ 1900356 w 4572671"/>
              <a:gd name="connsiteY660" fmla="*/ 667238 h 5873171"/>
              <a:gd name="connsiteX661" fmla="*/ 1900359 w 4572671"/>
              <a:gd name="connsiteY661" fmla="*/ 667356 h 5873171"/>
              <a:gd name="connsiteX662" fmla="*/ 1857847 w 4572671"/>
              <a:gd name="connsiteY662" fmla="*/ 889073 h 5873171"/>
              <a:gd name="connsiteX663" fmla="*/ 1849874 w 4572671"/>
              <a:gd name="connsiteY663" fmla="*/ 942566 h 5873171"/>
              <a:gd name="connsiteX664" fmla="*/ 1847150 w 4572671"/>
              <a:gd name="connsiteY664" fmla="*/ 955829 h 5873171"/>
              <a:gd name="connsiteX665" fmla="*/ 1877909 w 4572671"/>
              <a:gd name="connsiteY665" fmla="*/ 836717 h 5873171"/>
              <a:gd name="connsiteX666" fmla="*/ 1999012 w 4572671"/>
              <a:gd name="connsiteY666" fmla="*/ 459329 h 5873171"/>
              <a:gd name="connsiteX667" fmla="*/ 2028136 w 4572671"/>
              <a:gd name="connsiteY667" fmla="*/ 339712 h 5873171"/>
              <a:gd name="connsiteX668" fmla="*/ 2039077 w 4572671"/>
              <a:gd name="connsiteY668" fmla="*/ 303374 h 5873171"/>
              <a:gd name="connsiteX669" fmla="*/ 2018206 w 4572671"/>
              <a:gd name="connsiteY669" fmla="*/ 390858 h 5873171"/>
              <a:gd name="connsiteX670" fmla="*/ 2014567 w 4572671"/>
              <a:gd name="connsiteY670" fmla="*/ 444491 h 5873171"/>
              <a:gd name="connsiteX671" fmla="*/ 2012248 w 4572671"/>
              <a:gd name="connsiteY671" fmla="*/ 445800 h 5873171"/>
              <a:gd name="connsiteX672" fmla="*/ 2013926 w 4572671"/>
              <a:gd name="connsiteY672" fmla="*/ 453929 h 5873171"/>
              <a:gd name="connsiteX673" fmla="*/ 2014567 w 4572671"/>
              <a:gd name="connsiteY673" fmla="*/ 444491 h 5873171"/>
              <a:gd name="connsiteX674" fmla="*/ 2023361 w 4572671"/>
              <a:gd name="connsiteY674" fmla="*/ 439525 h 5873171"/>
              <a:gd name="connsiteX675" fmla="*/ 2013404 w 4572671"/>
              <a:gd name="connsiteY675" fmla="*/ 505634 h 5873171"/>
              <a:gd name="connsiteX676" fmla="*/ 2009435 w 4572671"/>
              <a:gd name="connsiteY676" fmla="*/ 514555 h 5873171"/>
              <a:gd name="connsiteX677" fmla="*/ 1975452 w 4572671"/>
              <a:gd name="connsiteY677" fmla="*/ 587122 h 5873171"/>
              <a:gd name="connsiteX678" fmla="*/ 1997127 w 4572671"/>
              <a:gd name="connsiteY678" fmla="*/ 592629 h 5873171"/>
              <a:gd name="connsiteX679" fmla="*/ 2001885 w 4572671"/>
              <a:gd name="connsiteY679" fmla="*/ 598066 h 5873171"/>
              <a:gd name="connsiteX680" fmla="*/ 2001789 w 4572671"/>
              <a:gd name="connsiteY680" fmla="*/ 599091 h 5873171"/>
              <a:gd name="connsiteX681" fmla="*/ 2003334 w 4572671"/>
              <a:gd name="connsiteY681" fmla="*/ 617409 h 5873171"/>
              <a:gd name="connsiteX682" fmla="*/ 2003175 w 4572671"/>
              <a:gd name="connsiteY682" fmla="*/ 609404 h 5873171"/>
              <a:gd name="connsiteX683" fmla="*/ 2006084 w 4572671"/>
              <a:gd name="connsiteY683" fmla="*/ 602859 h 5873171"/>
              <a:gd name="connsiteX684" fmla="*/ 2010667 w 4572671"/>
              <a:gd name="connsiteY684" fmla="*/ 608092 h 5873171"/>
              <a:gd name="connsiteX685" fmla="*/ 1945913 w 4572671"/>
              <a:gd name="connsiteY685" fmla="*/ 790606 h 5873171"/>
              <a:gd name="connsiteX686" fmla="*/ 2014161 w 4572671"/>
              <a:gd name="connsiteY686" fmla="*/ 643073 h 5873171"/>
              <a:gd name="connsiteX687" fmla="*/ 2075508 w 4572671"/>
              <a:gd name="connsiteY687" fmla="*/ 537552 h 5873171"/>
              <a:gd name="connsiteX688" fmla="*/ 2101236 w 4572671"/>
              <a:gd name="connsiteY688" fmla="*/ 477167 h 5873171"/>
              <a:gd name="connsiteX689" fmla="*/ 2099651 w 4572671"/>
              <a:gd name="connsiteY689" fmla="*/ 484559 h 5873171"/>
              <a:gd name="connsiteX690" fmla="*/ 2040953 w 4572671"/>
              <a:gd name="connsiteY690" fmla="*/ 766647 h 5873171"/>
              <a:gd name="connsiteX691" fmla="*/ 2048124 w 4572671"/>
              <a:gd name="connsiteY691" fmla="*/ 794003 h 5873171"/>
              <a:gd name="connsiteX692" fmla="*/ 2057958 w 4572671"/>
              <a:gd name="connsiteY692" fmla="*/ 767254 h 5873171"/>
              <a:gd name="connsiteX693" fmla="*/ 2057220 w 4572671"/>
              <a:gd name="connsiteY693" fmla="*/ 770145 h 5873171"/>
              <a:gd name="connsiteX694" fmla="*/ 2062334 w 4572671"/>
              <a:gd name="connsiteY694" fmla="*/ 774732 h 5873171"/>
              <a:gd name="connsiteX695" fmla="*/ 2064620 w 4572671"/>
              <a:gd name="connsiteY695" fmla="*/ 776782 h 5873171"/>
              <a:gd name="connsiteX696" fmla="*/ 2064505 w 4572671"/>
              <a:gd name="connsiteY696" fmla="*/ 776679 h 5873171"/>
              <a:gd name="connsiteX697" fmla="*/ 2062334 w 4572671"/>
              <a:gd name="connsiteY697" fmla="*/ 774732 h 5873171"/>
              <a:gd name="connsiteX698" fmla="*/ 2061845 w 4572671"/>
              <a:gd name="connsiteY698" fmla="*/ 774293 h 5873171"/>
              <a:gd name="connsiteX699" fmla="*/ 2057220 w 4572671"/>
              <a:gd name="connsiteY699" fmla="*/ 770145 h 5873171"/>
              <a:gd name="connsiteX700" fmla="*/ 2136324 w 4572671"/>
              <a:gd name="connsiteY700" fmla="*/ 621730 h 5873171"/>
              <a:gd name="connsiteX701" fmla="*/ 2160679 w 4572671"/>
              <a:gd name="connsiteY701" fmla="*/ 643580 h 5873171"/>
              <a:gd name="connsiteX702" fmla="*/ 2216779 w 4572671"/>
              <a:gd name="connsiteY702" fmla="*/ 513229 h 5873171"/>
              <a:gd name="connsiteX703" fmla="*/ 2244868 w 4572671"/>
              <a:gd name="connsiteY703" fmla="*/ 450595 h 5873171"/>
              <a:gd name="connsiteX704" fmla="*/ 2243397 w 4572671"/>
              <a:gd name="connsiteY704" fmla="*/ 457473 h 5873171"/>
              <a:gd name="connsiteX705" fmla="*/ 2246231 w 4572671"/>
              <a:gd name="connsiteY705" fmla="*/ 447846 h 5873171"/>
              <a:gd name="connsiteX706" fmla="*/ 2283006 w 4572671"/>
              <a:gd name="connsiteY706" fmla="*/ 390636 h 5873171"/>
              <a:gd name="connsiteX707" fmla="*/ 2285649 w 4572671"/>
              <a:gd name="connsiteY707" fmla="*/ 401383 h 5873171"/>
              <a:gd name="connsiteX708" fmla="*/ 2280878 w 4572671"/>
              <a:gd name="connsiteY708" fmla="*/ 436119 h 5873171"/>
              <a:gd name="connsiteX709" fmla="*/ 2277421 w 4572671"/>
              <a:gd name="connsiteY709" fmla="*/ 447520 h 5873171"/>
              <a:gd name="connsiteX710" fmla="*/ 2267479 w 4572671"/>
              <a:gd name="connsiteY710" fmla="*/ 482617 h 5873171"/>
              <a:gd name="connsiteX711" fmla="*/ 2261491 w 4572671"/>
              <a:gd name="connsiteY711" fmla="*/ 493404 h 5873171"/>
              <a:gd name="connsiteX712" fmla="*/ 2265350 w 4572671"/>
              <a:gd name="connsiteY712" fmla="*/ 490130 h 5873171"/>
              <a:gd name="connsiteX713" fmla="*/ 2232645 w 4572671"/>
              <a:gd name="connsiteY713" fmla="*/ 605591 h 5873171"/>
              <a:gd name="connsiteX714" fmla="*/ 2195897 w 4572671"/>
              <a:gd name="connsiteY714" fmla="*/ 762094 h 5873171"/>
              <a:gd name="connsiteX715" fmla="*/ 2195897 w 4572671"/>
              <a:gd name="connsiteY715" fmla="*/ 762094 h 5873171"/>
              <a:gd name="connsiteX716" fmla="*/ 2279206 w 4572671"/>
              <a:gd name="connsiteY716" fmla="*/ 523607 h 5873171"/>
              <a:gd name="connsiteX717" fmla="*/ 2302685 w 4572671"/>
              <a:gd name="connsiteY717" fmla="*/ 460487 h 5873171"/>
              <a:gd name="connsiteX718" fmla="*/ 2290638 w 4572671"/>
              <a:gd name="connsiteY718" fmla="*/ 499360 h 5873171"/>
              <a:gd name="connsiteX719" fmla="*/ 2267986 w 4572671"/>
              <a:gd name="connsiteY719" fmla="*/ 595724 h 5873171"/>
              <a:gd name="connsiteX720" fmla="*/ 2288383 w 4572671"/>
              <a:gd name="connsiteY720" fmla="*/ 576159 h 5873171"/>
              <a:gd name="connsiteX721" fmla="*/ 2294708 w 4572671"/>
              <a:gd name="connsiteY721" fmla="*/ 555043 h 5873171"/>
              <a:gd name="connsiteX722" fmla="*/ 2297944 w 4572671"/>
              <a:gd name="connsiteY722" fmla="*/ 549785 h 5873171"/>
              <a:gd name="connsiteX723" fmla="*/ 2310205 w 4572671"/>
              <a:gd name="connsiteY723" fmla="*/ 524716 h 5873171"/>
              <a:gd name="connsiteX724" fmla="*/ 2308703 w 4572671"/>
              <a:gd name="connsiteY724" fmla="*/ 578208 h 5873171"/>
              <a:gd name="connsiteX725" fmla="*/ 2323718 w 4572671"/>
              <a:gd name="connsiteY725" fmla="*/ 559837 h 5873171"/>
              <a:gd name="connsiteX726" fmla="*/ 2329412 w 4572671"/>
              <a:gd name="connsiteY726" fmla="*/ 558914 h 5873171"/>
              <a:gd name="connsiteX727" fmla="*/ 2333804 w 4572671"/>
              <a:gd name="connsiteY727" fmla="*/ 557061 h 5873171"/>
              <a:gd name="connsiteX728" fmla="*/ 2330610 w 4572671"/>
              <a:gd name="connsiteY728" fmla="*/ 570921 h 5873171"/>
              <a:gd name="connsiteX729" fmla="*/ 2329836 w 4572671"/>
              <a:gd name="connsiteY729" fmla="*/ 573908 h 5873171"/>
              <a:gd name="connsiteX730" fmla="*/ 2329865 w 4572671"/>
              <a:gd name="connsiteY730" fmla="*/ 574152 h 5873171"/>
              <a:gd name="connsiteX731" fmla="*/ 2234972 w 4572671"/>
              <a:gd name="connsiteY731" fmla="*/ 985883 h 5873171"/>
              <a:gd name="connsiteX732" fmla="*/ 2204243 w 4572671"/>
              <a:gd name="connsiteY732" fmla="*/ 1165857 h 5873171"/>
              <a:gd name="connsiteX733" fmla="*/ 2246179 w 4572671"/>
              <a:gd name="connsiteY733" fmla="*/ 1085183 h 5873171"/>
              <a:gd name="connsiteX734" fmla="*/ 2327705 w 4572671"/>
              <a:gd name="connsiteY734" fmla="*/ 770612 h 5873171"/>
              <a:gd name="connsiteX735" fmla="*/ 2318601 w 4572671"/>
              <a:gd name="connsiteY735" fmla="*/ 843912 h 5873171"/>
              <a:gd name="connsiteX736" fmla="*/ 2261925 w 4572671"/>
              <a:gd name="connsiteY736" fmla="*/ 1106274 h 5873171"/>
              <a:gd name="connsiteX737" fmla="*/ 2178406 w 4572671"/>
              <a:gd name="connsiteY737" fmla="*/ 1409638 h 5873171"/>
              <a:gd name="connsiteX738" fmla="*/ 2173089 w 4572671"/>
              <a:gd name="connsiteY738" fmla="*/ 1448386 h 5873171"/>
              <a:gd name="connsiteX739" fmla="*/ 2219403 w 4572671"/>
              <a:gd name="connsiteY739" fmla="*/ 1318513 h 5873171"/>
              <a:gd name="connsiteX740" fmla="*/ 2263522 w 4572671"/>
              <a:gd name="connsiteY740" fmla="*/ 1177489 h 5873171"/>
              <a:gd name="connsiteX741" fmla="*/ 2294722 w 4572671"/>
              <a:gd name="connsiteY741" fmla="*/ 1129837 h 5873171"/>
              <a:gd name="connsiteX742" fmla="*/ 2301469 w 4572671"/>
              <a:gd name="connsiteY742" fmla="*/ 1074393 h 5873171"/>
              <a:gd name="connsiteX743" fmla="*/ 2316671 w 4572671"/>
              <a:gd name="connsiteY743" fmla="*/ 1057411 h 5873171"/>
              <a:gd name="connsiteX744" fmla="*/ 2331139 w 4572671"/>
              <a:gd name="connsiteY744" fmla="*/ 1029924 h 5873171"/>
              <a:gd name="connsiteX745" fmla="*/ 2327154 w 4572671"/>
              <a:gd name="connsiteY745" fmla="*/ 1048671 h 5873171"/>
              <a:gd name="connsiteX746" fmla="*/ 2289793 w 4572671"/>
              <a:gd name="connsiteY746" fmla="*/ 1240941 h 5873171"/>
              <a:gd name="connsiteX747" fmla="*/ 2312903 w 4572671"/>
              <a:gd name="connsiteY747" fmla="*/ 1198168 h 5873171"/>
              <a:gd name="connsiteX748" fmla="*/ 2336026 w 4572671"/>
              <a:gd name="connsiteY748" fmla="*/ 1133991 h 5873171"/>
              <a:gd name="connsiteX749" fmla="*/ 2352918 w 4572671"/>
              <a:gd name="connsiteY749" fmla="*/ 1091538 h 5873171"/>
              <a:gd name="connsiteX750" fmla="*/ 2355570 w 4572671"/>
              <a:gd name="connsiteY750" fmla="*/ 1085268 h 5873171"/>
              <a:gd name="connsiteX751" fmla="*/ 2357452 w 4572671"/>
              <a:gd name="connsiteY751" fmla="*/ 1093431 h 5873171"/>
              <a:gd name="connsiteX752" fmla="*/ 2301916 w 4572671"/>
              <a:gd name="connsiteY752" fmla="*/ 1291838 h 5873171"/>
              <a:gd name="connsiteX753" fmla="*/ 2278835 w 4572671"/>
              <a:gd name="connsiteY753" fmla="*/ 1360528 h 5873171"/>
              <a:gd name="connsiteX754" fmla="*/ 2279596 w 4572671"/>
              <a:gd name="connsiteY754" fmla="*/ 1357320 h 5873171"/>
              <a:gd name="connsiteX755" fmla="*/ 2281505 w 4572671"/>
              <a:gd name="connsiteY755" fmla="*/ 1349718 h 5873171"/>
              <a:gd name="connsiteX756" fmla="*/ 2280997 w 4572671"/>
              <a:gd name="connsiteY756" fmla="*/ 1351409 h 5873171"/>
              <a:gd name="connsiteX757" fmla="*/ 2279596 w 4572671"/>
              <a:gd name="connsiteY757" fmla="*/ 1357320 h 5873171"/>
              <a:gd name="connsiteX758" fmla="*/ 2278649 w 4572671"/>
              <a:gd name="connsiteY758" fmla="*/ 1361077 h 5873171"/>
              <a:gd name="connsiteX759" fmla="*/ 2278835 w 4572671"/>
              <a:gd name="connsiteY759" fmla="*/ 1360528 h 5873171"/>
              <a:gd name="connsiteX760" fmla="*/ 2274324 w 4572671"/>
              <a:gd name="connsiteY760" fmla="*/ 1379563 h 5873171"/>
              <a:gd name="connsiteX761" fmla="*/ 2269545 w 4572671"/>
              <a:gd name="connsiteY761" fmla="*/ 1434380 h 5873171"/>
              <a:gd name="connsiteX762" fmla="*/ 2296788 w 4572671"/>
              <a:gd name="connsiteY762" fmla="*/ 1333372 h 5873171"/>
              <a:gd name="connsiteX763" fmla="*/ 2344280 w 4572671"/>
              <a:gd name="connsiteY763" fmla="*/ 1171754 h 5873171"/>
              <a:gd name="connsiteX764" fmla="*/ 2385980 w 4572671"/>
              <a:gd name="connsiteY764" fmla="*/ 1023015 h 5873171"/>
              <a:gd name="connsiteX765" fmla="*/ 2390238 w 4572671"/>
              <a:gd name="connsiteY765" fmla="*/ 1030477 h 5873171"/>
              <a:gd name="connsiteX766" fmla="*/ 2354539 w 4572671"/>
              <a:gd name="connsiteY766" fmla="*/ 1150597 h 5873171"/>
              <a:gd name="connsiteX767" fmla="*/ 2367208 w 4572671"/>
              <a:gd name="connsiteY767" fmla="*/ 1168148 h 5873171"/>
              <a:gd name="connsiteX768" fmla="*/ 2379900 w 4572671"/>
              <a:gd name="connsiteY768" fmla="*/ 1142377 h 5873171"/>
              <a:gd name="connsiteX769" fmla="*/ 2413322 w 4572671"/>
              <a:gd name="connsiteY769" fmla="*/ 998145 h 5873171"/>
              <a:gd name="connsiteX770" fmla="*/ 2454920 w 4572671"/>
              <a:gd name="connsiteY770" fmla="*/ 838215 h 5873171"/>
              <a:gd name="connsiteX771" fmla="*/ 2463278 w 4572671"/>
              <a:gd name="connsiteY771" fmla="*/ 827276 h 5873171"/>
              <a:gd name="connsiteX772" fmla="*/ 2492430 w 4572671"/>
              <a:gd name="connsiteY772" fmla="*/ 818688 h 5873171"/>
              <a:gd name="connsiteX773" fmla="*/ 2507813 w 4572671"/>
              <a:gd name="connsiteY773" fmla="*/ 813431 h 5873171"/>
              <a:gd name="connsiteX774" fmla="*/ 2501617 w 4572671"/>
              <a:gd name="connsiteY774" fmla="*/ 835089 h 5873171"/>
              <a:gd name="connsiteX775" fmla="*/ 2482753 w 4572671"/>
              <a:gd name="connsiteY775" fmla="*/ 927448 h 5873171"/>
              <a:gd name="connsiteX776" fmla="*/ 2499771 w 4572671"/>
              <a:gd name="connsiteY776" fmla="*/ 960859 h 5873171"/>
              <a:gd name="connsiteX777" fmla="*/ 2497940 w 4572671"/>
              <a:gd name="connsiteY777" fmla="*/ 971969 h 5873171"/>
              <a:gd name="connsiteX778" fmla="*/ 2494022 w 4572671"/>
              <a:gd name="connsiteY778" fmla="*/ 981606 h 5873171"/>
              <a:gd name="connsiteX779" fmla="*/ 2494767 w 4572671"/>
              <a:gd name="connsiteY779" fmla="*/ 975773 h 5873171"/>
              <a:gd name="connsiteX780" fmla="*/ 2489033 w 4572671"/>
              <a:gd name="connsiteY780" fmla="*/ 993883 h 5873171"/>
              <a:gd name="connsiteX781" fmla="*/ 2491898 w 4572671"/>
              <a:gd name="connsiteY781" fmla="*/ 1023456 h 5873171"/>
              <a:gd name="connsiteX782" fmla="*/ 2483085 w 4572671"/>
              <a:gd name="connsiteY782" fmla="*/ 1063114 h 5873171"/>
              <a:gd name="connsiteX783" fmla="*/ 2463458 w 4572671"/>
              <a:gd name="connsiteY783" fmla="*/ 1180997 h 5873171"/>
              <a:gd name="connsiteX784" fmla="*/ 2454348 w 4572671"/>
              <a:gd name="connsiteY784" fmla="*/ 1254297 h 5873171"/>
              <a:gd name="connsiteX785" fmla="*/ 2479710 w 4572671"/>
              <a:gd name="connsiteY785" fmla="*/ 1303475 h 5873171"/>
              <a:gd name="connsiteX786" fmla="*/ 2544722 w 4572671"/>
              <a:gd name="connsiteY786" fmla="*/ 1056884 h 5873171"/>
              <a:gd name="connsiteX787" fmla="*/ 2606257 w 4572671"/>
              <a:gd name="connsiteY787" fmla="*/ 889264 h 5873171"/>
              <a:gd name="connsiteX788" fmla="*/ 2635095 w 4572671"/>
              <a:gd name="connsiteY788" fmla="*/ 859470 h 5873171"/>
              <a:gd name="connsiteX789" fmla="*/ 2681941 w 4572671"/>
              <a:gd name="connsiteY789" fmla="*/ 671519 h 5873171"/>
              <a:gd name="connsiteX790" fmla="*/ 2682256 w 4572671"/>
              <a:gd name="connsiteY790" fmla="*/ 688854 h 5873171"/>
              <a:gd name="connsiteX791" fmla="*/ 2682699 w 4572671"/>
              <a:gd name="connsiteY791" fmla="*/ 693431 h 5873171"/>
              <a:gd name="connsiteX792" fmla="*/ 2670436 w 4572671"/>
              <a:gd name="connsiteY792" fmla="*/ 748620 h 5873171"/>
              <a:gd name="connsiteX793" fmla="*/ 2656462 w 4572671"/>
              <a:gd name="connsiteY793" fmla="*/ 809464 h 5873171"/>
              <a:gd name="connsiteX794" fmla="*/ 2600886 w 4572671"/>
              <a:gd name="connsiteY794" fmla="*/ 1061304 h 5873171"/>
              <a:gd name="connsiteX795" fmla="*/ 2612891 w 4572671"/>
              <a:gd name="connsiteY795" fmla="*/ 1063889 h 5873171"/>
              <a:gd name="connsiteX796" fmla="*/ 2602044 w 4572671"/>
              <a:gd name="connsiteY796" fmla="*/ 1077158 h 5873171"/>
              <a:gd name="connsiteX797" fmla="*/ 2612891 w 4572671"/>
              <a:gd name="connsiteY797" fmla="*/ 1063889 h 5873171"/>
              <a:gd name="connsiteX798" fmla="*/ 2628003 w 4572671"/>
              <a:gd name="connsiteY798" fmla="*/ 1022161 h 5873171"/>
              <a:gd name="connsiteX799" fmla="*/ 2630463 w 4572671"/>
              <a:gd name="connsiteY799" fmla="*/ 1014985 h 5873171"/>
              <a:gd name="connsiteX800" fmla="*/ 2632239 w 4572671"/>
              <a:gd name="connsiteY800" fmla="*/ 1005925 h 5873171"/>
              <a:gd name="connsiteX801" fmla="*/ 2662376 w 4572671"/>
              <a:gd name="connsiteY801" fmla="*/ 904961 h 5873171"/>
              <a:gd name="connsiteX802" fmla="*/ 2666785 w 4572671"/>
              <a:gd name="connsiteY802" fmla="*/ 903455 h 5873171"/>
              <a:gd name="connsiteX803" fmla="*/ 2658419 w 4572671"/>
              <a:gd name="connsiteY803" fmla="*/ 932695 h 5873171"/>
              <a:gd name="connsiteX804" fmla="*/ 2649356 w 4572671"/>
              <a:gd name="connsiteY804" fmla="*/ 970740 h 5873171"/>
              <a:gd name="connsiteX805" fmla="*/ 2660748 w 4572671"/>
              <a:gd name="connsiteY805" fmla="*/ 998479 h 5873171"/>
              <a:gd name="connsiteX806" fmla="*/ 2607526 w 4572671"/>
              <a:gd name="connsiteY806" fmla="*/ 1212804 h 5873171"/>
              <a:gd name="connsiteX807" fmla="*/ 2542543 w 4572671"/>
              <a:gd name="connsiteY807" fmla="*/ 1428462 h 5873171"/>
              <a:gd name="connsiteX808" fmla="*/ 2546865 w 4572671"/>
              <a:gd name="connsiteY808" fmla="*/ 1452748 h 5873171"/>
              <a:gd name="connsiteX809" fmla="*/ 2612780 w 4572671"/>
              <a:gd name="connsiteY809" fmla="*/ 1247543 h 5873171"/>
              <a:gd name="connsiteX810" fmla="*/ 2692412 w 4572671"/>
              <a:gd name="connsiteY810" fmla="*/ 983496 h 5873171"/>
              <a:gd name="connsiteX811" fmla="*/ 2719677 w 4572671"/>
              <a:gd name="connsiteY811" fmla="*/ 878674 h 5873171"/>
              <a:gd name="connsiteX812" fmla="*/ 2724909 w 4572671"/>
              <a:gd name="connsiteY812" fmla="*/ 871826 h 5873171"/>
              <a:gd name="connsiteX813" fmla="*/ 2744911 w 4572671"/>
              <a:gd name="connsiteY813" fmla="*/ 793167 h 5873171"/>
              <a:gd name="connsiteX814" fmla="*/ 2786636 w 4572671"/>
              <a:gd name="connsiteY814" fmla="*/ 700932 h 5873171"/>
              <a:gd name="connsiteX815" fmla="*/ 2788616 w 4572671"/>
              <a:gd name="connsiteY815" fmla="*/ 693871 h 5873171"/>
              <a:gd name="connsiteX816" fmla="*/ 2789141 w 4572671"/>
              <a:gd name="connsiteY816" fmla="*/ 694790 h 5873171"/>
              <a:gd name="connsiteX817" fmla="*/ 2803392 w 4572671"/>
              <a:gd name="connsiteY817" fmla="*/ 668542 h 5873171"/>
              <a:gd name="connsiteX818" fmla="*/ 2819026 w 4572671"/>
              <a:gd name="connsiteY818" fmla="*/ 631618 h 5873171"/>
              <a:gd name="connsiteX819" fmla="*/ 2822207 w 4572671"/>
              <a:gd name="connsiteY819" fmla="*/ 645424 h 5873171"/>
              <a:gd name="connsiteX820" fmla="*/ 2830535 w 4572671"/>
              <a:gd name="connsiteY820" fmla="*/ 662405 h 5873171"/>
              <a:gd name="connsiteX821" fmla="*/ 2807640 w 4572671"/>
              <a:gd name="connsiteY821" fmla="*/ 756761 h 5873171"/>
              <a:gd name="connsiteX822" fmla="*/ 2808511 w 4572671"/>
              <a:gd name="connsiteY822" fmla="*/ 829080 h 5873171"/>
              <a:gd name="connsiteX823" fmla="*/ 2827712 w 4572671"/>
              <a:gd name="connsiteY823" fmla="*/ 761021 h 5873171"/>
              <a:gd name="connsiteX824" fmla="*/ 2820283 w 4572671"/>
              <a:gd name="connsiteY824" fmla="*/ 795965 h 5873171"/>
              <a:gd name="connsiteX825" fmla="*/ 2726811 w 4572671"/>
              <a:gd name="connsiteY825" fmla="*/ 1177928 h 5873171"/>
              <a:gd name="connsiteX826" fmla="*/ 2755656 w 4572671"/>
              <a:gd name="connsiteY826" fmla="*/ 1148137 h 5873171"/>
              <a:gd name="connsiteX827" fmla="*/ 2715127 w 4572671"/>
              <a:gd name="connsiteY827" fmla="*/ 1371582 h 5873171"/>
              <a:gd name="connsiteX828" fmla="*/ 2723608 w 4572671"/>
              <a:gd name="connsiteY828" fmla="*/ 1377676 h 5873171"/>
              <a:gd name="connsiteX829" fmla="*/ 2715127 w 4572671"/>
              <a:gd name="connsiteY829" fmla="*/ 1371582 h 5873171"/>
              <a:gd name="connsiteX830" fmla="*/ 2801544 w 4572671"/>
              <a:gd name="connsiteY830" fmla="*/ 1120815 h 5873171"/>
              <a:gd name="connsiteX831" fmla="*/ 2823640 w 4572671"/>
              <a:gd name="connsiteY831" fmla="*/ 1146466 h 5873171"/>
              <a:gd name="connsiteX832" fmla="*/ 2841779 w 4572671"/>
              <a:gd name="connsiteY832" fmla="*/ 1118764 h 5873171"/>
              <a:gd name="connsiteX833" fmla="*/ 2844731 w 4572671"/>
              <a:gd name="connsiteY833" fmla="*/ 1142734 h 5873171"/>
              <a:gd name="connsiteX834" fmla="*/ 2843980 w 4572671"/>
              <a:gd name="connsiteY834" fmla="*/ 1145990 h 5873171"/>
              <a:gd name="connsiteX835" fmla="*/ 2835559 w 4572671"/>
              <a:gd name="connsiteY835" fmla="*/ 1178454 h 5873171"/>
              <a:gd name="connsiteX836" fmla="*/ 2813444 w 4572671"/>
              <a:gd name="connsiteY836" fmla="*/ 1249946 h 5873171"/>
              <a:gd name="connsiteX837" fmla="*/ 2774403 w 4572671"/>
              <a:gd name="connsiteY837" fmla="*/ 1383211 h 5873171"/>
              <a:gd name="connsiteX838" fmla="*/ 2781531 w 4572671"/>
              <a:gd name="connsiteY838" fmla="*/ 1389555 h 5873171"/>
              <a:gd name="connsiteX839" fmla="*/ 2789249 w 4572671"/>
              <a:gd name="connsiteY839" fmla="*/ 1402756 h 5873171"/>
              <a:gd name="connsiteX840" fmla="*/ 2779567 w 4572671"/>
              <a:gd name="connsiteY840" fmla="*/ 1428186 h 5873171"/>
              <a:gd name="connsiteX841" fmla="*/ 2739969 w 4572671"/>
              <a:gd name="connsiteY841" fmla="*/ 1603409 h 5873171"/>
              <a:gd name="connsiteX842" fmla="*/ 2753966 w 4572671"/>
              <a:gd name="connsiteY842" fmla="*/ 1574686 h 5873171"/>
              <a:gd name="connsiteX843" fmla="*/ 2753318 w 4572671"/>
              <a:gd name="connsiteY843" fmla="*/ 1596180 h 5873171"/>
              <a:gd name="connsiteX844" fmla="*/ 2813517 w 4572671"/>
              <a:gd name="connsiteY844" fmla="*/ 1442272 h 5873171"/>
              <a:gd name="connsiteX845" fmla="*/ 2864345 w 4572671"/>
              <a:gd name="connsiteY845" fmla="*/ 1276739 h 5873171"/>
              <a:gd name="connsiteX846" fmla="*/ 2871911 w 4572671"/>
              <a:gd name="connsiteY846" fmla="*/ 1256402 h 5873171"/>
              <a:gd name="connsiteX847" fmla="*/ 2869587 w 4572671"/>
              <a:gd name="connsiteY847" fmla="*/ 1263901 h 5873171"/>
              <a:gd name="connsiteX848" fmla="*/ 2862125 w 4572671"/>
              <a:gd name="connsiteY848" fmla="*/ 1291255 h 5873171"/>
              <a:gd name="connsiteX849" fmla="*/ 2849911 w 4572671"/>
              <a:gd name="connsiteY849" fmla="*/ 1355410 h 5873171"/>
              <a:gd name="connsiteX850" fmla="*/ 2861825 w 4572671"/>
              <a:gd name="connsiteY850" fmla="*/ 1322110 h 5873171"/>
              <a:gd name="connsiteX851" fmla="*/ 2902793 w 4572671"/>
              <a:gd name="connsiteY851" fmla="*/ 1232228 h 5873171"/>
              <a:gd name="connsiteX852" fmla="*/ 2909243 w 4572671"/>
              <a:gd name="connsiteY852" fmla="*/ 1226758 h 5873171"/>
              <a:gd name="connsiteX853" fmla="*/ 2907115 w 4572671"/>
              <a:gd name="connsiteY853" fmla="*/ 1234272 h 5873171"/>
              <a:gd name="connsiteX854" fmla="*/ 2902994 w 4572671"/>
              <a:gd name="connsiteY854" fmla="*/ 1241696 h 5873171"/>
              <a:gd name="connsiteX855" fmla="*/ 2893844 w 4572671"/>
              <a:gd name="connsiteY855" fmla="*/ 1279844 h 5873171"/>
              <a:gd name="connsiteX856" fmla="*/ 2893719 w 4572671"/>
              <a:gd name="connsiteY856" fmla="*/ 1280765 h 5873171"/>
              <a:gd name="connsiteX857" fmla="*/ 2873694 w 4572671"/>
              <a:gd name="connsiteY857" fmla="*/ 1346802 h 5873171"/>
              <a:gd name="connsiteX858" fmla="*/ 2866811 w 4572671"/>
              <a:gd name="connsiteY858" fmla="*/ 1420270 h 5873171"/>
              <a:gd name="connsiteX859" fmla="*/ 2880202 w 4572671"/>
              <a:gd name="connsiteY859" fmla="*/ 1459220 h 5873171"/>
              <a:gd name="connsiteX860" fmla="*/ 2830670 w 4572671"/>
              <a:gd name="connsiteY860" fmla="*/ 1606136 h 5873171"/>
              <a:gd name="connsiteX861" fmla="*/ 2867820 w 4572671"/>
              <a:gd name="connsiteY861" fmla="*/ 1623050 h 5873171"/>
              <a:gd name="connsiteX862" fmla="*/ 2822037 w 4572671"/>
              <a:gd name="connsiteY862" fmla="*/ 1811761 h 5873171"/>
              <a:gd name="connsiteX863" fmla="*/ 2874863 w 4572671"/>
              <a:gd name="connsiteY863" fmla="*/ 1657438 h 5873171"/>
              <a:gd name="connsiteX864" fmla="*/ 2964331 w 4572671"/>
              <a:gd name="connsiteY864" fmla="*/ 1418638 h 5873171"/>
              <a:gd name="connsiteX865" fmla="*/ 2939947 w 4572671"/>
              <a:gd name="connsiteY865" fmla="*/ 1603172 h 5873171"/>
              <a:gd name="connsiteX866" fmla="*/ 2999993 w 4572671"/>
              <a:gd name="connsiteY866" fmla="*/ 1525733 h 5873171"/>
              <a:gd name="connsiteX867" fmla="*/ 2965306 w 4572671"/>
              <a:gd name="connsiteY867" fmla="*/ 1652351 h 5873171"/>
              <a:gd name="connsiteX868" fmla="*/ 2930624 w 4572671"/>
              <a:gd name="connsiteY868" fmla="*/ 1778974 h 5873171"/>
              <a:gd name="connsiteX869" fmla="*/ 2938655 w 4572671"/>
              <a:gd name="connsiteY869" fmla="*/ 1784743 h 5873171"/>
              <a:gd name="connsiteX870" fmla="*/ 2930624 w 4572671"/>
              <a:gd name="connsiteY870" fmla="*/ 1778974 h 5873171"/>
              <a:gd name="connsiteX871" fmla="*/ 2994150 w 4572671"/>
              <a:gd name="connsiteY871" fmla="*/ 1622559 h 5873171"/>
              <a:gd name="connsiteX872" fmla="*/ 3020598 w 4572671"/>
              <a:gd name="connsiteY872" fmla="*/ 1641562 h 5873171"/>
              <a:gd name="connsiteX873" fmla="*/ 3116448 w 4572671"/>
              <a:gd name="connsiteY873" fmla="*/ 1376388 h 5873171"/>
              <a:gd name="connsiteX874" fmla="*/ 3105526 w 4572671"/>
              <a:gd name="connsiteY874" fmla="*/ 1480973 h 5873171"/>
              <a:gd name="connsiteX875" fmla="*/ 3125207 w 4572671"/>
              <a:gd name="connsiteY875" fmla="*/ 1447758 h 5873171"/>
              <a:gd name="connsiteX876" fmla="*/ 3135518 w 4572671"/>
              <a:gd name="connsiteY876" fmla="*/ 1413515 h 5873171"/>
              <a:gd name="connsiteX877" fmla="*/ 3133208 w 4572671"/>
              <a:gd name="connsiteY877" fmla="*/ 1423198 h 5873171"/>
              <a:gd name="connsiteX878" fmla="*/ 3114194 w 4572671"/>
              <a:gd name="connsiteY878" fmla="*/ 1489667 h 5873171"/>
              <a:gd name="connsiteX879" fmla="*/ 3132096 w 4572671"/>
              <a:gd name="connsiteY879" fmla="*/ 1453517 h 5873171"/>
              <a:gd name="connsiteX880" fmla="*/ 3199502 w 4572671"/>
              <a:gd name="connsiteY880" fmla="*/ 1294611 h 5873171"/>
              <a:gd name="connsiteX881" fmla="*/ 3222385 w 4572671"/>
              <a:gd name="connsiteY881" fmla="*/ 1242989 h 5873171"/>
              <a:gd name="connsiteX882" fmla="*/ 3223084 w 4572671"/>
              <a:gd name="connsiteY882" fmla="*/ 1241358 h 5873171"/>
              <a:gd name="connsiteX883" fmla="*/ 3175693 w 4572671"/>
              <a:gd name="connsiteY883" fmla="*/ 1418953 h 5873171"/>
              <a:gd name="connsiteX884" fmla="*/ 3157153 w 4572671"/>
              <a:gd name="connsiteY884" fmla="*/ 1506657 h 5873171"/>
              <a:gd name="connsiteX885" fmla="*/ 3172216 w 4572671"/>
              <a:gd name="connsiteY885" fmla="*/ 1490186 h 5873171"/>
              <a:gd name="connsiteX886" fmla="*/ 3166476 w 4572671"/>
              <a:gd name="connsiteY886" fmla="*/ 1520410 h 5873171"/>
              <a:gd name="connsiteX887" fmla="*/ 3150703 w 4572671"/>
              <a:gd name="connsiteY887" fmla="*/ 1554458 h 5873171"/>
              <a:gd name="connsiteX888" fmla="*/ 3138434 w 4572671"/>
              <a:gd name="connsiteY888" fmla="*/ 1613111 h 5873171"/>
              <a:gd name="connsiteX889" fmla="*/ 3159294 w 4572671"/>
              <a:gd name="connsiteY889" fmla="*/ 1587594 h 5873171"/>
              <a:gd name="connsiteX890" fmla="*/ 3178651 w 4572671"/>
              <a:gd name="connsiteY890" fmla="*/ 1615568 h 5873171"/>
              <a:gd name="connsiteX891" fmla="*/ 3205742 w 4572671"/>
              <a:gd name="connsiteY891" fmla="*/ 1553212 h 5873171"/>
              <a:gd name="connsiteX892" fmla="*/ 3219665 w 4572671"/>
              <a:gd name="connsiteY892" fmla="*/ 1518569 h 5873171"/>
              <a:gd name="connsiteX893" fmla="*/ 3228190 w 4572671"/>
              <a:gd name="connsiteY893" fmla="*/ 1516958 h 5873171"/>
              <a:gd name="connsiteX894" fmla="*/ 3193320 w 4572671"/>
              <a:gd name="connsiteY894" fmla="*/ 1715138 h 5873171"/>
              <a:gd name="connsiteX895" fmla="*/ 3228725 w 4572671"/>
              <a:gd name="connsiteY895" fmla="*/ 1661956 h 5873171"/>
              <a:gd name="connsiteX896" fmla="*/ 3242236 w 4572671"/>
              <a:gd name="connsiteY896" fmla="*/ 1624294 h 5873171"/>
              <a:gd name="connsiteX897" fmla="*/ 3222043 w 4572671"/>
              <a:gd name="connsiteY897" fmla="*/ 1694073 h 5873171"/>
              <a:gd name="connsiteX898" fmla="*/ 3086893 w 4572671"/>
              <a:gd name="connsiteY898" fmla="*/ 2060452 h 5873171"/>
              <a:gd name="connsiteX899" fmla="*/ 2985202 w 4572671"/>
              <a:gd name="connsiteY899" fmla="*/ 2395589 h 5873171"/>
              <a:gd name="connsiteX900" fmla="*/ 2923915 w 4572671"/>
              <a:gd name="connsiteY900" fmla="*/ 2597561 h 5873171"/>
              <a:gd name="connsiteX901" fmla="*/ 2918828 w 4572671"/>
              <a:gd name="connsiteY901" fmla="*/ 2647031 h 5873171"/>
              <a:gd name="connsiteX902" fmla="*/ 2934110 w 4572671"/>
              <a:gd name="connsiteY902" fmla="*/ 2610813 h 5873171"/>
              <a:gd name="connsiteX903" fmla="*/ 3067367 w 4572671"/>
              <a:gd name="connsiteY903" fmla="*/ 2251690 h 5873171"/>
              <a:gd name="connsiteX904" fmla="*/ 2977625 w 4572671"/>
              <a:gd name="connsiteY904" fmla="*/ 2551547 h 5873171"/>
              <a:gd name="connsiteX905" fmla="*/ 2999465 w 4572671"/>
              <a:gd name="connsiteY905" fmla="*/ 2539296 h 5873171"/>
              <a:gd name="connsiteX906" fmla="*/ 3273166 w 4572671"/>
              <a:gd name="connsiteY906" fmla="*/ 1764308 h 5873171"/>
              <a:gd name="connsiteX907" fmla="*/ 3353265 w 4572671"/>
              <a:gd name="connsiteY907" fmla="*/ 1572793 h 5873171"/>
              <a:gd name="connsiteX908" fmla="*/ 3352336 w 4572671"/>
              <a:gd name="connsiteY908" fmla="*/ 1576819 h 5873171"/>
              <a:gd name="connsiteX909" fmla="*/ 3337715 w 4572671"/>
              <a:gd name="connsiteY909" fmla="*/ 1635974 h 5873171"/>
              <a:gd name="connsiteX910" fmla="*/ 3330103 w 4572671"/>
              <a:gd name="connsiteY910" fmla="*/ 1672290 h 5873171"/>
              <a:gd name="connsiteX911" fmla="*/ 3316460 w 4572671"/>
              <a:gd name="connsiteY911" fmla="*/ 1706891 h 5873171"/>
              <a:gd name="connsiteX912" fmla="*/ 3306175 w 4572671"/>
              <a:gd name="connsiteY912" fmla="*/ 1752951 h 5873171"/>
              <a:gd name="connsiteX913" fmla="*/ 3314676 w 4572671"/>
              <a:gd name="connsiteY913" fmla="*/ 1781804 h 5873171"/>
              <a:gd name="connsiteX914" fmla="*/ 3253956 w 4572671"/>
              <a:gd name="connsiteY914" fmla="*/ 1957321 h 5873171"/>
              <a:gd name="connsiteX915" fmla="*/ 3267473 w 4572671"/>
              <a:gd name="connsiteY915" fmla="*/ 1992440 h 5873171"/>
              <a:gd name="connsiteX916" fmla="*/ 3264519 w 4572671"/>
              <a:gd name="connsiteY916" fmla="*/ 2003283 h 5873171"/>
              <a:gd name="connsiteX917" fmla="*/ 3259641 w 4572671"/>
              <a:gd name="connsiteY917" fmla="*/ 2012429 h 5873171"/>
              <a:gd name="connsiteX918" fmla="*/ 3260977 w 4572671"/>
              <a:gd name="connsiteY918" fmla="*/ 2006712 h 5873171"/>
              <a:gd name="connsiteX919" fmla="*/ 3253431 w 4572671"/>
              <a:gd name="connsiteY919" fmla="*/ 2024077 h 5873171"/>
              <a:gd name="connsiteX920" fmla="*/ 3251787 w 4572671"/>
              <a:gd name="connsiteY920" fmla="*/ 2075671 h 5873171"/>
              <a:gd name="connsiteX921" fmla="*/ 3317514 w 4572671"/>
              <a:gd name="connsiteY921" fmla="*/ 1894033 h 5873171"/>
              <a:gd name="connsiteX922" fmla="*/ 3349227 w 4572671"/>
              <a:gd name="connsiteY922" fmla="*/ 1867632 h 5873171"/>
              <a:gd name="connsiteX923" fmla="*/ 3427488 w 4572671"/>
              <a:gd name="connsiteY923" fmla="*/ 1707851 h 5873171"/>
              <a:gd name="connsiteX924" fmla="*/ 3502528 w 4572671"/>
              <a:gd name="connsiteY924" fmla="*/ 1506230 h 5873171"/>
              <a:gd name="connsiteX925" fmla="*/ 3512104 w 4572671"/>
              <a:gd name="connsiteY925" fmla="*/ 1481603 h 5873171"/>
              <a:gd name="connsiteX926" fmla="*/ 3512889 w 4572671"/>
              <a:gd name="connsiteY926" fmla="*/ 1482707 h 5873171"/>
              <a:gd name="connsiteX927" fmla="*/ 3507539 w 4572671"/>
              <a:gd name="connsiteY927" fmla="*/ 1515602 h 5873171"/>
              <a:gd name="connsiteX928" fmla="*/ 3498070 w 4572671"/>
              <a:gd name="connsiteY928" fmla="*/ 1560944 h 5873171"/>
              <a:gd name="connsiteX929" fmla="*/ 3521645 w 4572671"/>
              <a:gd name="connsiteY929" fmla="*/ 1544655 h 5873171"/>
              <a:gd name="connsiteX930" fmla="*/ 3527747 w 4572671"/>
              <a:gd name="connsiteY930" fmla="*/ 1550532 h 5873171"/>
              <a:gd name="connsiteX931" fmla="*/ 3526789 w 4572671"/>
              <a:gd name="connsiteY931" fmla="*/ 1553256 h 5873171"/>
              <a:gd name="connsiteX932" fmla="*/ 3508547 w 4572671"/>
              <a:gd name="connsiteY932" fmla="*/ 1617660 h 5873171"/>
              <a:gd name="connsiteX933" fmla="*/ 3509078 w 4572671"/>
              <a:gd name="connsiteY933" fmla="*/ 1616625 h 5873171"/>
              <a:gd name="connsiteX934" fmla="*/ 3507073 w 4572671"/>
              <a:gd name="connsiteY934" fmla="*/ 1623220 h 5873171"/>
              <a:gd name="connsiteX935" fmla="*/ 3489504 w 4572671"/>
              <a:gd name="connsiteY935" fmla="*/ 1704699 h 5873171"/>
              <a:gd name="connsiteX936" fmla="*/ 3492566 w 4572671"/>
              <a:gd name="connsiteY936" fmla="*/ 1700388 h 5873171"/>
              <a:gd name="connsiteX937" fmla="*/ 3489409 w 4572671"/>
              <a:gd name="connsiteY937" fmla="*/ 1708550 h 5873171"/>
              <a:gd name="connsiteX938" fmla="*/ 3438694 w 4572671"/>
              <a:gd name="connsiteY938" fmla="*/ 1859429 h 5873171"/>
              <a:gd name="connsiteX939" fmla="*/ 3189571 w 4572671"/>
              <a:gd name="connsiteY939" fmla="*/ 2612511 h 5873171"/>
              <a:gd name="connsiteX940" fmla="*/ 3139833 w 4572671"/>
              <a:gd name="connsiteY940" fmla="*/ 2764264 h 5873171"/>
              <a:gd name="connsiteX941" fmla="*/ 3183898 w 4572671"/>
              <a:gd name="connsiteY941" fmla="*/ 2671105 h 5873171"/>
              <a:gd name="connsiteX942" fmla="*/ 3360086 w 4572671"/>
              <a:gd name="connsiteY942" fmla="*/ 2162195 h 5873171"/>
              <a:gd name="connsiteX943" fmla="*/ 3434845 w 4572671"/>
              <a:gd name="connsiteY943" fmla="*/ 1955045 h 5873171"/>
              <a:gd name="connsiteX944" fmla="*/ 3485069 w 4572671"/>
              <a:gd name="connsiteY944" fmla="*/ 1945252 h 5873171"/>
              <a:gd name="connsiteX945" fmla="*/ 3528301 w 4572671"/>
              <a:gd name="connsiteY945" fmla="*/ 1853118 h 5873171"/>
              <a:gd name="connsiteX946" fmla="*/ 3579187 w 4572671"/>
              <a:gd name="connsiteY946" fmla="*/ 1766075 h 5873171"/>
              <a:gd name="connsiteX947" fmla="*/ 3638492 w 4572671"/>
              <a:gd name="connsiteY947" fmla="*/ 1616049 h 5873171"/>
              <a:gd name="connsiteX948" fmla="*/ 3645153 w 4572671"/>
              <a:gd name="connsiteY948" fmla="*/ 1599803 h 5873171"/>
              <a:gd name="connsiteX949" fmla="*/ 3645130 w 4572671"/>
              <a:gd name="connsiteY949" fmla="*/ 1603801 h 5873171"/>
              <a:gd name="connsiteX950" fmla="*/ 3643105 w 4572671"/>
              <a:gd name="connsiteY950" fmla="*/ 1608148 h 5873171"/>
              <a:gd name="connsiteX951" fmla="*/ 3617415 w 4572671"/>
              <a:gd name="connsiteY951" fmla="*/ 1692453 h 5873171"/>
              <a:gd name="connsiteX952" fmla="*/ 3626758 w 4572671"/>
              <a:gd name="connsiteY952" fmla="*/ 1732673 h 5873171"/>
              <a:gd name="connsiteX953" fmla="*/ 3594379 w 4572671"/>
              <a:gd name="connsiteY953" fmla="*/ 1823931 h 5873171"/>
              <a:gd name="connsiteX954" fmla="*/ 3587875 w 4572671"/>
              <a:gd name="connsiteY954" fmla="*/ 1895934 h 5873171"/>
              <a:gd name="connsiteX955" fmla="*/ 3634424 w 4572671"/>
              <a:gd name="connsiteY955" fmla="*/ 1762548 h 5873171"/>
              <a:gd name="connsiteX956" fmla="*/ 3671137 w 4572671"/>
              <a:gd name="connsiteY956" fmla="*/ 1717641 h 5873171"/>
              <a:gd name="connsiteX957" fmla="*/ 3683494 w 4572671"/>
              <a:gd name="connsiteY957" fmla="*/ 1663267 h 5873171"/>
              <a:gd name="connsiteX958" fmla="*/ 3719372 w 4572671"/>
              <a:gd name="connsiteY958" fmla="*/ 1619376 h 5873171"/>
              <a:gd name="connsiteX959" fmla="*/ 3777610 w 4572671"/>
              <a:gd name="connsiteY959" fmla="*/ 1484090 h 5873171"/>
              <a:gd name="connsiteX960" fmla="*/ 3836898 w 4572671"/>
              <a:gd name="connsiteY960" fmla="*/ 1360140 h 5873171"/>
              <a:gd name="connsiteX961" fmla="*/ 3827659 w 4572671"/>
              <a:gd name="connsiteY961" fmla="*/ 1398071 h 5873171"/>
              <a:gd name="connsiteX962" fmla="*/ 3713703 w 4572671"/>
              <a:gd name="connsiteY962" fmla="*/ 1690362 h 5873171"/>
              <a:gd name="connsiteX963" fmla="*/ 3630617 w 4572671"/>
              <a:gd name="connsiteY963" fmla="*/ 1944888 h 5873171"/>
              <a:gd name="connsiteX964" fmla="*/ 3614096 w 4572671"/>
              <a:gd name="connsiteY964" fmla="*/ 2016751 h 5873171"/>
              <a:gd name="connsiteX965" fmla="*/ 3727210 w 4572671"/>
              <a:gd name="connsiteY965" fmla="*/ 1713093 h 5873171"/>
              <a:gd name="connsiteX966" fmla="*/ 3777128 w 4572671"/>
              <a:gd name="connsiteY966" fmla="*/ 1637570 h 5873171"/>
              <a:gd name="connsiteX967" fmla="*/ 3728233 w 4572671"/>
              <a:gd name="connsiteY967" fmla="*/ 1813079 h 5873171"/>
              <a:gd name="connsiteX968" fmla="*/ 3363643 w 4572671"/>
              <a:gd name="connsiteY968" fmla="*/ 2887167 h 5873171"/>
              <a:gd name="connsiteX969" fmla="*/ 3194463 w 4572671"/>
              <a:gd name="connsiteY969" fmla="*/ 3503203 h 5873171"/>
              <a:gd name="connsiteX970" fmla="*/ 3104036 w 4572671"/>
              <a:gd name="connsiteY970" fmla="*/ 4113805 h 5873171"/>
              <a:gd name="connsiteX971" fmla="*/ 3314928 w 4572671"/>
              <a:gd name="connsiteY971" fmla="*/ 3151294 h 5873171"/>
              <a:gd name="connsiteX972" fmla="*/ 3595591 w 4572671"/>
              <a:gd name="connsiteY972" fmla="*/ 2307975 h 5873171"/>
              <a:gd name="connsiteX973" fmla="*/ 3655651 w 4572671"/>
              <a:gd name="connsiteY973" fmla="*/ 2197317 h 5873171"/>
              <a:gd name="connsiteX974" fmla="*/ 3594084 w 4572671"/>
              <a:gd name="connsiteY974" fmla="*/ 2361467 h 5873171"/>
              <a:gd name="connsiteX975" fmla="*/ 3334283 w 4572671"/>
              <a:gd name="connsiteY975" fmla="*/ 3179268 h 5873171"/>
              <a:gd name="connsiteX976" fmla="*/ 3182962 w 4572671"/>
              <a:gd name="connsiteY976" fmla="*/ 3889160 h 5873171"/>
              <a:gd name="connsiteX977" fmla="*/ 3169101 w 4572671"/>
              <a:gd name="connsiteY977" fmla="*/ 3997023 h 5873171"/>
              <a:gd name="connsiteX978" fmla="*/ 3206477 w 4572671"/>
              <a:gd name="connsiteY978" fmla="*/ 3887254 h 5873171"/>
              <a:gd name="connsiteX979" fmla="*/ 3241201 w 4572671"/>
              <a:gd name="connsiteY979" fmla="*/ 3753874 h 5873171"/>
              <a:gd name="connsiteX980" fmla="*/ 3247047 w 4572671"/>
              <a:gd name="connsiteY980" fmla="*/ 3759117 h 5873171"/>
              <a:gd name="connsiteX981" fmla="*/ 3241201 w 4572671"/>
              <a:gd name="connsiteY981" fmla="*/ 3753874 h 5873171"/>
              <a:gd name="connsiteX982" fmla="*/ 3280743 w 4572671"/>
              <a:gd name="connsiteY982" fmla="*/ 3525750 h 5873171"/>
              <a:gd name="connsiteX983" fmla="*/ 3362810 w 4572671"/>
              <a:gd name="connsiteY983" fmla="*/ 3183628 h 5873171"/>
              <a:gd name="connsiteX984" fmla="*/ 3418392 w 4572671"/>
              <a:gd name="connsiteY984" fmla="*/ 3024728 h 5873171"/>
              <a:gd name="connsiteX985" fmla="*/ 3432565 w 4572671"/>
              <a:gd name="connsiteY985" fmla="*/ 2982598 h 5873171"/>
              <a:gd name="connsiteX986" fmla="*/ 3666013 w 4572671"/>
              <a:gd name="connsiteY986" fmla="*/ 2337528 h 5873171"/>
              <a:gd name="connsiteX987" fmla="*/ 3441074 w 4572671"/>
              <a:gd name="connsiteY987" fmla="*/ 3023844 h 5873171"/>
              <a:gd name="connsiteX988" fmla="*/ 3373840 w 4572671"/>
              <a:gd name="connsiteY988" fmla="*/ 3258977 h 5873171"/>
              <a:gd name="connsiteX989" fmla="*/ 3399708 w 4572671"/>
              <a:gd name="connsiteY989" fmla="*/ 3227336 h 5873171"/>
              <a:gd name="connsiteX990" fmla="*/ 3417903 w 4572671"/>
              <a:gd name="connsiteY990" fmla="*/ 3165815 h 5873171"/>
              <a:gd name="connsiteX991" fmla="*/ 3701228 w 4572671"/>
              <a:gd name="connsiteY991" fmla="*/ 2358495 h 5873171"/>
              <a:gd name="connsiteX992" fmla="*/ 3417559 w 4572671"/>
              <a:gd name="connsiteY992" fmla="*/ 3308801 h 5873171"/>
              <a:gd name="connsiteX993" fmla="*/ 3245729 w 4572671"/>
              <a:gd name="connsiteY993" fmla="*/ 4196667 h 5873171"/>
              <a:gd name="connsiteX994" fmla="*/ 3254230 w 4572671"/>
              <a:gd name="connsiteY994" fmla="*/ 4225520 h 5873171"/>
              <a:gd name="connsiteX995" fmla="*/ 3292940 w 4572671"/>
              <a:gd name="connsiteY995" fmla="*/ 3998417 h 5873171"/>
              <a:gd name="connsiteX996" fmla="*/ 3712397 w 4572671"/>
              <a:gd name="connsiteY996" fmla="*/ 2435740 h 5873171"/>
              <a:gd name="connsiteX997" fmla="*/ 3839724 w 4572671"/>
              <a:gd name="connsiteY997" fmla="*/ 2164285 h 5873171"/>
              <a:gd name="connsiteX998" fmla="*/ 3867100 w 4572671"/>
              <a:gd name="connsiteY998" fmla="*/ 2091541 h 5873171"/>
              <a:gd name="connsiteX999" fmla="*/ 3898805 w 4572671"/>
              <a:gd name="connsiteY999" fmla="*/ 2052754 h 5873171"/>
              <a:gd name="connsiteX1000" fmla="*/ 3811694 w 4572671"/>
              <a:gd name="connsiteY1000" fmla="*/ 2326668 h 5873171"/>
              <a:gd name="connsiteX1001" fmla="*/ 3511187 w 4572671"/>
              <a:gd name="connsiteY1001" fmla="*/ 3283101 h 5873171"/>
              <a:gd name="connsiteX1002" fmla="*/ 3387895 w 4572671"/>
              <a:gd name="connsiteY1002" fmla="*/ 3830612 h 5873171"/>
              <a:gd name="connsiteX1003" fmla="*/ 3310311 w 4572671"/>
              <a:gd name="connsiteY1003" fmla="*/ 4233363 h 5873171"/>
              <a:gd name="connsiteX1004" fmla="*/ 3303976 w 4572671"/>
              <a:gd name="connsiteY1004" fmla="*/ 4369205 h 5873171"/>
              <a:gd name="connsiteX1005" fmla="*/ 3327185 w 4572671"/>
              <a:gd name="connsiteY1005" fmla="*/ 4313957 h 5873171"/>
              <a:gd name="connsiteX1006" fmla="*/ 3519697 w 4572671"/>
              <a:gd name="connsiteY1006" fmla="*/ 3324347 h 5873171"/>
              <a:gd name="connsiteX1007" fmla="*/ 3816879 w 4572671"/>
              <a:gd name="connsiteY1007" fmla="*/ 2396774 h 5873171"/>
              <a:gd name="connsiteX1008" fmla="*/ 3868433 w 4572671"/>
              <a:gd name="connsiteY1008" fmla="*/ 2257261 h 5873171"/>
              <a:gd name="connsiteX1009" fmla="*/ 3900986 w 4572671"/>
              <a:gd name="connsiteY1009" fmla="*/ 2242229 h 5873171"/>
              <a:gd name="connsiteX1010" fmla="*/ 3921003 w 4572671"/>
              <a:gd name="connsiteY1010" fmla="*/ 2205348 h 5873171"/>
              <a:gd name="connsiteX1011" fmla="*/ 3882963 w 4572671"/>
              <a:gd name="connsiteY1011" fmla="*/ 2379978 h 5873171"/>
              <a:gd name="connsiteX1012" fmla="*/ 3872110 w 4572671"/>
              <a:gd name="connsiteY1012" fmla="*/ 2380858 h 5873171"/>
              <a:gd name="connsiteX1013" fmla="*/ 3906832 w 4572671"/>
              <a:gd name="connsiteY1013" fmla="*/ 2247478 h 5873171"/>
              <a:gd name="connsiteX1014" fmla="*/ 3882963 w 4572671"/>
              <a:gd name="connsiteY1014" fmla="*/ 2379978 h 5873171"/>
              <a:gd name="connsiteX1015" fmla="*/ 3892210 w 4572671"/>
              <a:gd name="connsiteY1015" fmla="*/ 2376023 h 5873171"/>
              <a:gd name="connsiteX1016" fmla="*/ 3883128 w 4572671"/>
              <a:gd name="connsiteY1016" fmla="*/ 2428943 h 5873171"/>
              <a:gd name="connsiteX1017" fmla="*/ 3810724 w 4572671"/>
              <a:gd name="connsiteY1017" fmla="*/ 2621233 h 5873171"/>
              <a:gd name="connsiteX1018" fmla="*/ 3621037 w 4572671"/>
              <a:gd name="connsiteY1018" fmla="*/ 3265975 h 5873171"/>
              <a:gd name="connsiteX1019" fmla="*/ 3606078 w 4572671"/>
              <a:gd name="connsiteY1019" fmla="*/ 3324561 h 5873171"/>
              <a:gd name="connsiteX1020" fmla="*/ 3610379 w 4572671"/>
              <a:gd name="connsiteY1020" fmla="*/ 3315368 h 5873171"/>
              <a:gd name="connsiteX1021" fmla="*/ 3628803 w 4572671"/>
              <a:gd name="connsiteY1021" fmla="*/ 3275997 h 5873171"/>
              <a:gd name="connsiteX1022" fmla="*/ 3658280 w 4572671"/>
              <a:gd name="connsiteY1022" fmla="*/ 3213004 h 5873171"/>
              <a:gd name="connsiteX1023" fmla="*/ 3640541 w 4572671"/>
              <a:gd name="connsiteY1023" fmla="*/ 3282339 h 5873171"/>
              <a:gd name="connsiteX1024" fmla="*/ 3581084 w 4572671"/>
              <a:gd name="connsiteY1024" fmla="*/ 3461732 h 5873171"/>
              <a:gd name="connsiteX1025" fmla="*/ 3569639 w 4572671"/>
              <a:gd name="connsiteY1025" fmla="*/ 3478978 h 5873171"/>
              <a:gd name="connsiteX1026" fmla="*/ 3567036 w 4572671"/>
              <a:gd name="connsiteY1026" fmla="*/ 3477460 h 5873171"/>
              <a:gd name="connsiteX1027" fmla="*/ 3539093 w 4572671"/>
              <a:gd name="connsiteY1027" fmla="*/ 3586898 h 5873171"/>
              <a:gd name="connsiteX1028" fmla="*/ 3472670 w 4572671"/>
              <a:gd name="connsiteY1028" fmla="*/ 3906651 h 5873171"/>
              <a:gd name="connsiteX1029" fmla="*/ 3461120 w 4572671"/>
              <a:gd name="connsiteY1029" fmla="*/ 3980487 h 5873171"/>
              <a:gd name="connsiteX1030" fmla="*/ 3467965 w 4572671"/>
              <a:gd name="connsiteY1030" fmla="*/ 3967455 h 5873171"/>
              <a:gd name="connsiteX1031" fmla="*/ 3500329 w 4572671"/>
              <a:gd name="connsiteY1031" fmla="*/ 3883914 h 5873171"/>
              <a:gd name="connsiteX1032" fmla="*/ 3522476 w 4572671"/>
              <a:gd name="connsiteY1032" fmla="*/ 3822676 h 5873171"/>
              <a:gd name="connsiteX1033" fmla="*/ 3537889 w 4572671"/>
              <a:gd name="connsiteY1033" fmla="*/ 3750505 h 5873171"/>
              <a:gd name="connsiteX1034" fmla="*/ 3569054 w 4572671"/>
              <a:gd name="connsiteY1034" fmla="*/ 3670852 h 5873171"/>
              <a:gd name="connsiteX1035" fmla="*/ 3596099 w 4572671"/>
              <a:gd name="connsiteY1035" fmla="*/ 3615611 h 5873171"/>
              <a:gd name="connsiteX1036" fmla="*/ 3600612 w 4572671"/>
              <a:gd name="connsiteY1036" fmla="*/ 3606402 h 5873171"/>
              <a:gd name="connsiteX1037" fmla="*/ 3616405 w 4572671"/>
              <a:gd name="connsiteY1037" fmla="*/ 3549433 h 5873171"/>
              <a:gd name="connsiteX1038" fmla="*/ 3643992 w 4572671"/>
              <a:gd name="connsiteY1038" fmla="*/ 3481465 h 5873171"/>
              <a:gd name="connsiteX1039" fmla="*/ 3732609 w 4572671"/>
              <a:gd name="connsiteY1039" fmla="*/ 3236519 h 5873171"/>
              <a:gd name="connsiteX1040" fmla="*/ 3749558 w 4572671"/>
              <a:gd name="connsiteY1040" fmla="*/ 3225151 h 5873171"/>
              <a:gd name="connsiteX1041" fmla="*/ 3779230 w 4572671"/>
              <a:gd name="connsiteY1041" fmla="*/ 3205248 h 5873171"/>
              <a:gd name="connsiteX1042" fmla="*/ 3809166 w 4572671"/>
              <a:gd name="connsiteY1042" fmla="*/ 3178977 h 5873171"/>
              <a:gd name="connsiteX1043" fmla="*/ 3800031 w 4572671"/>
              <a:gd name="connsiteY1043" fmla="*/ 3175829 h 5873171"/>
              <a:gd name="connsiteX1044" fmla="*/ 3836598 w 4572671"/>
              <a:gd name="connsiteY1044" fmla="*/ 3138936 h 5873171"/>
              <a:gd name="connsiteX1045" fmla="*/ 3833165 w 4572671"/>
              <a:gd name="connsiteY1045" fmla="*/ 3122688 h 5873171"/>
              <a:gd name="connsiteX1046" fmla="*/ 3825269 w 4572671"/>
              <a:gd name="connsiteY1046" fmla="*/ 3066151 h 5873171"/>
              <a:gd name="connsiteX1047" fmla="*/ 3852007 w 4572671"/>
              <a:gd name="connsiteY1047" fmla="*/ 3066768 h 5873171"/>
              <a:gd name="connsiteX1048" fmla="*/ 3889498 w 4572671"/>
              <a:gd name="connsiteY1048" fmla="*/ 3032346 h 5873171"/>
              <a:gd name="connsiteX1049" fmla="*/ 3876317 w 4572671"/>
              <a:gd name="connsiteY1049" fmla="*/ 2954613 h 5873171"/>
              <a:gd name="connsiteX1050" fmla="*/ 3891727 w 4572671"/>
              <a:gd name="connsiteY1050" fmla="*/ 2882444 h 5873171"/>
              <a:gd name="connsiteX1051" fmla="*/ 3951792 w 4572671"/>
              <a:gd name="connsiteY1051" fmla="*/ 2752490 h 5873171"/>
              <a:gd name="connsiteX1052" fmla="*/ 3976028 w 4572671"/>
              <a:gd name="connsiteY1052" fmla="*/ 2739325 h 5873171"/>
              <a:gd name="connsiteX1053" fmla="*/ 3985466 w 4572671"/>
              <a:gd name="connsiteY1053" fmla="*/ 2686622 h 5873171"/>
              <a:gd name="connsiteX1054" fmla="*/ 3998183 w 4572671"/>
              <a:gd name="connsiteY1054" fmla="*/ 2678091 h 5873171"/>
              <a:gd name="connsiteX1055" fmla="*/ 4000417 w 4572671"/>
              <a:gd name="connsiteY1055" fmla="*/ 2698233 h 5873171"/>
              <a:gd name="connsiteX1056" fmla="*/ 3996564 w 4572671"/>
              <a:gd name="connsiteY1056" fmla="*/ 2716277 h 5873171"/>
              <a:gd name="connsiteX1057" fmla="*/ 4001847 w 4572671"/>
              <a:gd name="connsiteY1057" fmla="*/ 2737474 h 5873171"/>
              <a:gd name="connsiteX1058" fmla="*/ 4006739 w 4572671"/>
              <a:gd name="connsiteY1058" fmla="*/ 2743468 h 5873171"/>
              <a:gd name="connsiteX1059" fmla="*/ 4019569 w 4572671"/>
              <a:gd name="connsiteY1059" fmla="*/ 2756505 h 5873171"/>
              <a:gd name="connsiteX1060" fmla="*/ 4019302 w 4572671"/>
              <a:gd name="connsiteY1060" fmla="*/ 2762867 h 5873171"/>
              <a:gd name="connsiteX1061" fmla="*/ 4032788 w 4572671"/>
              <a:gd name="connsiteY1061" fmla="*/ 2784736 h 5873171"/>
              <a:gd name="connsiteX1062" fmla="*/ 4019533 w 4572671"/>
              <a:gd name="connsiteY1062" fmla="*/ 2805995 h 5873171"/>
              <a:gd name="connsiteX1063" fmla="*/ 4006548 w 4572671"/>
              <a:gd name="connsiteY1063" fmla="*/ 2820886 h 5873171"/>
              <a:gd name="connsiteX1064" fmla="*/ 4001267 w 4572671"/>
              <a:gd name="connsiteY1064" fmla="*/ 2799696 h 5873171"/>
              <a:gd name="connsiteX1065" fmla="*/ 4005120 w 4572671"/>
              <a:gd name="connsiteY1065" fmla="*/ 2781654 h 5873171"/>
              <a:gd name="connsiteX1066" fmla="*/ 3992136 w 4572671"/>
              <a:gd name="connsiteY1066" fmla="*/ 2796546 h 5873171"/>
              <a:gd name="connsiteX1067" fmla="*/ 3972793 w 4572671"/>
              <a:gd name="connsiteY1067" fmla="*/ 2815704 h 5873171"/>
              <a:gd name="connsiteX1068" fmla="*/ 3966555 w 4572671"/>
              <a:gd name="connsiteY1068" fmla="*/ 2841529 h 5873171"/>
              <a:gd name="connsiteX1069" fmla="*/ 3992213 w 4572671"/>
              <a:gd name="connsiteY1069" fmla="*/ 2867601 h 5873171"/>
              <a:gd name="connsiteX1070" fmla="*/ 3967978 w 4572671"/>
              <a:gd name="connsiteY1070" fmla="*/ 2880765 h 5873171"/>
              <a:gd name="connsiteX1071" fmla="*/ 3953300 w 4572671"/>
              <a:gd name="connsiteY1071" fmla="*/ 2862786 h 5873171"/>
              <a:gd name="connsiteX1072" fmla="*/ 3938194 w 4572671"/>
              <a:gd name="connsiteY1072" fmla="*/ 2879103 h 5873171"/>
              <a:gd name="connsiteX1073" fmla="*/ 3937001 w 4572671"/>
              <a:gd name="connsiteY1073" fmla="*/ 2882994 h 5873171"/>
              <a:gd name="connsiteX1074" fmla="*/ 3935804 w 4572671"/>
              <a:gd name="connsiteY1074" fmla="*/ 2886888 h 5873171"/>
              <a:gd name="connsiteX1075" fmla="*/ 3952605 w 4572671"/>
              <a:gd name="connsiteY1075" fmla="*/ 2903443 h 5873171"/>
              <a:gd name="connsiteX1076" fmla="*/ 3962780 w 4572671"/>
              <a:gd name="connsiteY1076" fmla="*/ 2930634 h 5873171"/>
              <a:gd name="connsiteX1077" fmla="*/ 3931880 w 4572671"/>
              <a:gd name="connsiteY1077" fmla="*/ 3003919 h 5873171"/>
              <a:gd name="connsiteX1078" fmla="*/ 3855096 w 4572671"/>
              <a:gd name="connsiteY1078" fmla="*/ 3188369 h 5873171"/>
              <a:gd name="connsiteX1079" fmla="*/ 3847277 w 4572671"/>
              <a:gd name="connsiteY1079" fmla="*/ 3202890 h 5873171"/>
              <a:gd name="connsiteX1080" fmla="*/ 3843038 w 4572671"/>
              <a:gd name="connsiteY1080" fmla="*/ 3205732 h 5873171"/>
              <a:gd name="connsiteX1081" fmla="*/ 3807242 w 4572671"/>
              <a:gd name="connsiteY1081" fmla="*/ 3273025 h 5873171"/>
              <a:gd name="connsiteX1082" fmla="*/ 3802196 w 4572671"/>
              <a:gd name="connsiteY1082" fmla="*/ 3294960 h 5873171"/>
              <a:gd name="connsiteX1083" fmla="*/ 3775535 w 4572671"/>
              <a:gd name="connsiteY1083" fmla="*/ 3365399 h 5873171"/>
              <a:gd name="connsiteX1084" fmla="*/ 3767292 w 4572671"/>
              <a:gd name="connsiteY1084" fmla="*/ 3414221 h 5873171"/>
              <a:gd name="connsiteX1085" fmla="*/ 3766485 w 4572671"/>
              <a:gd name="connsiteY1085" fmla="*/ 3433311 h 5873171"/>
              <a:gd name="connsiteX1086" fmla="*/ 3758392 w 4572671"/>
              <a:gd name="connsiteY1086" fmla="*/ 3454198 h 5873171"/>
              <a:gd name="connsiteX1087" fmla="*/ 3704261 w 4572671"/>
              <a:gd name="connsiteY1087" fmla="*/ 3614180 h 5873171"/>
              <a:gd name="connsiteX1088" fmla="*/ 3696174 w 4572671"/>
              <a:gd name="connsiteY1088" fmla="*/ 3635062 h 5873171"/>
              <a:gd name="connsiteX1089" fmla="*/ 3664462 w 4572671"/>
              <a:gd name="connsiteY1089" fmla="*/ 3727440 h 5873171"/>
              <a:gd name="connsiteX1090" fmla="*/ 3636340 w 4572671"/>
              <a:gd name="connsiteY1090" fmla="*/ 3808144 h 5873171"/>
              <a:gd name="connsiteX1091" fmla="*/ 3625052 w 4572671"/>
              <a:gd name="connsiteY1091" fmla="*/ 3855907 h 5873171"/>
              <a:gd name="connsiteX1092" fmla="*/ 3582712 w 4572671"/>
              <a:gd name="connsiteY1092" fmla="*/ 4004889 h 5873171"/>
              <a:gd name="connsiteX1093" fmla="*/ 3580322 w 4572671"/>
              <a:gd name="connsiteY1093" fmla="*/ 4012674 h 5873171"/>
              <a:gd name="connsiteX1094" fmla="*/ 3584407 w 4572671"/>
              <a:gd name="connsiteY1094" fmla="*/ 4037759 h 5873171"/>
              <a:gd name="connsiteX1095" fmla="*/ 3603246 w 4572671"/>
              <a:gd name="connsiteY1095" fmla="*/ 3981832 h 5873171"/>
              <a:gd name="connsiteX1096" fmla="*/ 3632681 w 4572671"/>
              <a:gd name="connsiteY1096" fmla="*/ 3918806 h 5873171"/>
              <a:gd name="connsiteX1097" fmla="*/ 3631644 w 4572671"/>
              <a:gd name="connsiteY1097" fmla="*/ 3894768 h 5873171"/>
              <a:gd name="connsiteX1098" fmla="*/ 3656686 w 4572671"/>
              <a:gd name="connsiteY1098" fmla="*/ 3862514 h 5873171"/>
              <a:gd name="connsiteX1099" fmla="*/ 3697021 w 4572671"/>
              <a:gd name="connsiteY1099" fmla="*/ 3736518 h 5873171"/>
              <a:gd name="connsiteX1100" fmla="*/ 3708042 w 4572671"/>
              <a:gd name="connsiteY1100" fmla="*/ 3695118 h 5873171"/>
              <a:gd name="connsiteX1101" fmla="*/ 3725033 w 4572671"/>
              <a:gd name="connsiteY1101" fmla="*/ 3634255 h 5873171"/>
              <a:gd name="connsiteX1102" fmla="*/ 3745066 w 4572671"/>
              <a:gd name="connsiteY1102" fmla="*/ 3574444 h 5873171"/>
              <a:gd name="connsiteX1103" fmla="*/ 3818965 w 4572671"/>
              <a:gd name="connsiteY1103" fmla="*/ 3361013 h 5873171"/>
              <a:gd name="connsiteX1104" fmla="*/ 3823737 w 4572671"/>
              <a:gd name="connsiteY1104" fmla="*/ 3345445 h 5873171"/>
              <a:gd name="connsiteX1105" fmla="*/ 3833024 w 4572671"/>
              <a:gd name="connsiteY1105" fmla="*/ 3320656 h 5873171"/>
              <a:gd name="connsiteX1106" fmla="*/ 3883647 w 4572671"/>
              <a:gd name="connsiteY1106" fmla="*/ 3243417 h 5873171"/>
              <a:gd name="connsiteX1107" fmla="*/ 3894823 w 4572671"/>
              <a:gd name="connsiteY1107" fmla="*/ 3174090 h 5873171"/>
              <a:gd name="connsiteX1108" fmla="*/ 3904759 w 4572671"/>
              <a:gd name="connsiteY1108" fmla="*/ 3158150 h 5873171"/>
              <a:gd name="connsiteX1109" fmla="*/ 3927033 w 4572671"/>
              <a:gd name="connsiteY1109" fmla="*/ 3118477 h 5873171"/>
              <a:gd name="connsiteX1110" fmla="*/ 3936975 w 4572671"/>
              <a:gd name="connsiteY1110" fmla="*/ 3102534 h 5873171"/>
              <a:gd name="connsiteX1111" fmla="*/ 3985213 w 4572671"/>
              <a:gd name="connsiteY1111" fmla="*/ 3033070 h 5873171"/>
              <a:gd name="connsiteX1112" fmla="*/ 4024317 w 4572671"/>
              <a:gd name="connsiteY1112" fmla="*/ 2960467 h 5873171"/>
              <a:gd name="connsiteX1113" fmla="*/ 4061691 w 4572671"/>
              <a:gd name="connsiteY1113" fmla="*/ 2904484 h 5873171"/>
              <a:gd name="connsiteX1114" fmla="*/ 4111429 w 4572671"/>
              <a:gd name="connsiteY1114" fmla="*/ 2775272 h 5873171"/>
              <a:gd name="connsiteX1115" fmla="*/ 4114743 w 4572671"/>
              <a:gd name="connsiteY1115" fmla="*/ 2769958 h 5873171"/>
              <a:gd name="connsiteX1116" fmla="*/ 4141523 w 4572671"/>
              <a:gd name="connsiteY1116" fmla="*/ 2721079 h 5873171"/>
              <a:gd name="connsiteX1117" fmla="*/ 4132624 w 4572671"/>
              <a:gd name="connsiteY1117" fmla="*/ 2761056 h 5873171"/>
              <a:gd name="connsiteX1118" fmla="*/ 4160981 w 4572671"/>
              <a:gd name="connsiteY1118" fmla="*/ 2723487 h 5873171"/>
              <a:gd name="connsiteX1119" fmla="*/ 4295099 w 4572671"/>
              <a:gd name="connsiteY1119" fmla="*/ 2522222 h 5873171"/>
              <a:gd name="connsiteX1120" fmla="*/ 4320413 w 4572671"/>
              <a:gd name="connsiteY1120" fmla="*/ 2483600 h 5873171"/>
              <a:gd name="connsiteX1121" fmla="*/ 4307277 w 4572671"/>
              <a:gd name="connsiteY1121" fmla="*/ 2526428 h 5873171"/>
              <a:gd name="connsiteX1122" fmla="*/ 4226407 w 4572671"/>
              <a:gd name="connsiteY1122" fmla="*/ 2685787 h 5873171"/>
              <a:gd name="connsiteX1123" fmla="*/ 4206115 w 4572671"/>
              <a:gd name="connsiteY1123" fmla="*/ 2727230 h 5873171"/>
              <a:gd name="connsiteX1124" fmla="*/ 4208852 w 4572671"/>
              <a:gd name="connsiteY1124" fmla="*/ 2737676 h 5873171"/>
              <a:gd name="connsiteX1125" fmla="*/ 4212823 w 4572671"/>
              <a:gd name="connsiteY1125" fmla="*/ 2741194 h 5873171"/>
              <a:gd name="connsiteX1126" fmla="*/ 4225652 w 4572671"/>
              <a:gd name="connsiteY1126" fmla="*/ 2754231 h 5873171"/>
              <a:gd name="connsiteX1127" fmla="*/ 4225380 w 4572671"/>
              <a:gd name="connsiteY1127" fmla="*/ 2760597 h 5873171"/>
              <a:gd name="connsiteX1128" fmla="*/ 4238866 w 4572671"/>
              <a:gd name="connsiteY1128" fmla="*/ 2782468 h 5873171"/>
              <a:gd name="connsiteX1129" fmla="*/ 4226542 w 4572671"/>
              <a:gd name="connsiteY1129" fmla="*/ 2806193 h 5873171"/>
              <a:gd name="connsiteX1130" fmla="*/ 4212626 w 4572671"/>
              <a:gd name="connsiteY1130" fmla="*/ 2818617 h 5873171"/>
              <a:gd name="connsiteX1131" fmla="*/ 4209468 w 4572671"/>
              <a:gd name="connsiteY1131" fmla="*/ 2796004 h 5873171"/>
              <a:gd name="connsiteX1132" fmla="*/ 4212130 w 4572671"/>
              <a:gd name="connsiteY1132" fmla="*/ 2781852 h 5873171"/>
              <a:gd name="connsiteX1133" fmla="*/ 4198221 w 4572671"/>
              <a:gd name="connsiteY1133" fmla="*/ 2794271 h 5873171"/>
              <a:gd name="connsiteX1134" fmla="*/ 4178876 w 4572671"/>
              <a:gd name="connsiteY1134" fmla="*/ 2813430 h 5873171"/>
              <a:gd name="connsiteX1135" fmla="*/ 4172633 w 4572671"/>
              <a:gd name="connsiteY1135" fmla="*/ 2839259 h 5873171"/>
              <a:gd name="connsiteX1136" fmla="*/ 4198297 w 4572671"/>
              <a:gd name="connsiteY1136" fmla="*/ 2865328 h 5873171"/>
              <a:gd name="connsiteX1137" fmla="*/ 4174061 w 4572671"/>
              <a:gd name="connsiteY1137" fmla="*/ 2878492 h 5873171"/>
              <a:gd name="connsiteX1138" fmla="*/ 4159383 w 4572671"/>
              <a:gd name="connsiteY1138" fmla="*/ 2860512 h 5873171"/>
              <a:gd name="connsiteX1139" fmla="*/ 4144278 w 4572671"/>
              <a:gd name="connsiteY1139" fmla="*/ 2876829 h 5873171"/>
              <a:gd name="connsiteX1140" fmla="*/ 4145202 w 4572671"/>
              <a:gd name="connsiteY1140" fmla="*/ 2879300 h 5873171"/>
              <a:gd name="connsiteX1141" fmla="*/ 4144005 w 4572671"/>
              <a:gd name="connsiteY1141" fmla="*/ 2883194 h 5873171"/>
              <a:gd name="connsiteX1142" fmla="*/ 4158689 w 4572671"/>
              <a:gd name="connsiteY1142" fmla="*/ 2901170 h 5873171"/>
              <a:gd name="connsiteX1143" fmla="*/ 4168865 w 4572671"/>
              <a:gd name="connsiteY1143" fmla="*/ 2928361 h 5873171"/>
              <a:gd name="connsiteX1144" fmla="*/ 4140081 w 4572671"/>
              <a:gd name="connsiteY1144" fmla="*/ 3000225 h 5873171"/>
              <a:gd name="connsiteX1145" fmla="*/ 4062100 w 4572671"/>
              <a:gd name="connsiteY1145" fmla="*/ 3188571 h 5873171"/>
              <a:gd name="connsiteX1146" fmla="*/ 4053356 w 4572671"/>
              <a:gd name="connsiteY1146" fmla="*/ 3200620 h 5873171"/>
              <a:gd name="connsiteX1147" fmla="*/ 4049116 w 4572671"/>
              <a:gd name="connsiteY1147" fmla="*/ 3203463 h 5873171"/>
              <a:gd name="connsiteX1148" fmla="*/ 4013326 w 4572671"/>
              <a:gd name="connsiteY1148" fmla="*/ 3270752 h 5873171"/>
              <a:gd name="connsiteX1149" fmla="*/ 4008275 w 4572671"/>
              <a:gd name="connsiteY1149" fmla="*/ 3292690 h 5873171"/>
              <a:gd name="connsiteX1150" fmla="*/ 3983735 w 4572671"/>
              <a:gd name="connsiteY1150" fmla="*/ 3361707 h 5873171"/>
              <a:gd name="connsiteX1151" fmla="*/ 3973375 w 4572671"/>
              <a:gd name="connsiteY1151" fmla="*/ 3411948 h 5873171"/>
              <a:gd name="connsiteX1152" fmla="*/ 3972563 w 4572671"/>
              <a:gd name="connsiteY1152" fmla="*/ 3431042 h 5873171"/>
              <a:gd name="connsiteX1153" fmla="*/ 3966593 w 4572671"/>
              <a:gd name="connsiteY1153" fmla="*/ 3450505 h 5873171"/>
              <a:gd name="connsiteX1154" fmla="*/ 3910344 w 4572671"/>
              <a:gd name="connsiteY1154" fmla="*/ 3611907 h 5873171"/>
              <a:gd name="connsiteX1155" fmla="*/ 3902253 w 4572671"/>
              <a:gd name="connsiteY1155" fmla="*/ 3632793 h 5873171"/>
              <a:gd name="connsiteX1156" fmla="*/ 3872663 w 4572671"/>
              <a:gd name="connsiteY1156" fmla="*/ 3723748 h 5873171"/>
              <a:gd name="connsiteX1157" fmla="*/ 3842424 w 4572671"/>
              <a:gd name="connsiteY1157" fmla="*/ 3805872 h 5873171"/>
              <a:gd name="connsiteX1158" fmla="*/ 3832054 w 4572671"/>
              <a:gd name="connsiteY1158" fmla="*/ 3856109 h 5873171"/>
              <a:gd name="connsiteX1159" fmla="*/ 3788790 w 4572671"/>
              <a:gd name="connsiteY1159" fmla="*/ 4002619 h 5873171"/>
              <a:gd name="connsiteX1160" fmla="*/ 3786406 w 4572671"/>
              <a:gd name="connsiteY1160" fmla="*/ 4010401 h 5873171"/>
              <a:gd name="connsiteX1161" fmla="*/ 3792607 w 4572671"/>
              <a:gd name="connsiteY1161" fmla="*/ 4034066 h 5873171"/>
              <a:gd name="connsiteX1162" fmla="*/ 3809330 w 4572671"/>
              <a:gd name="connsiteY1162" fmla="*/ 3979559 h 5873171"/>
              <a:gd name="connsiteX1163" fmla="*/ 3840881 w 4572671"/>
              <a:gd name="connsiteY1163" fmla="*/ 3915113 h 5873171"/>
              <a:gd name="connsiteX1164" fmla="*/ 3839844 w 4572671"/>
              <a:gd name="connsiteY1164" fmla="*/ 3891076 h 5873171"/>
              <a:gd name="connsiteX1165" fmla="*/ 3862769 w 4572671"/>
              <a:gd name="connsiteY1165" fmla="*/ 3860240 h 5873171"/>
              <a:gd name="connsiteX1166" fmla="*/ 3903105 w 4572671"/>
              <a:gd name="connsiteY1166" fmla="*/ 3734244 h 5873171"/>
              <a:gd name="connsiteX1167" fmla="*/ 3914120 w 4572671"/>
              <a:gd name="connsiteY1167" fmla="*/ 3692848 h 5873171"/>
              <a:gd name="connsiteX1168" fmla="*/ 3931111 w 4572671"/>
              <a:gd name="connsiteY1168" fmla="*/ 3631985 h 5873171"/>
              <a:gd name="connsiteX1169" fmla="*/ 3951145 w 4572671"/>
              <a:gd name="connsiteY1169" fmla="*/ 3572174 h 5873171"/>
              <a:gd name="connsiteX1170" fmla="*/ 4027165 w 4572671"/>
              <a:gd name="connsiteY1170" fmla="*/ 3357319 h 5873171"/>
              <a:gd name="connsiteX1171" fmla="*/ 4031936 w 4572671"/>
              <a:gd name="connsiteY1171" fmla="*/ 3341752 h 5873171"/>
              <a:gd name="connsiteX1172" fmla="*/ 4039101 w 4572671"/>
              <a:gd name="connsiteY1172" fmla="*/ 3318387 h 5873171"/>
              <a:gd name="connsiteX1173" fmla="*/ 4061806 w 4572671"/>
              <a:gd name="connsiteY1173" fmla="*/ 3284532 h 5873171"/>
              <a:gd name="connsiteX1174" fmla="*/ 4066714 w 4572671"/>
              <a:gd name="connsiteY1174" fmla="*/ 3272127 h 5873171"/>
              <a:gd name="connsiteX1175" fmla="*/ 4100233 w 4572671"/>
              <a:gd name="connsiteY1175" fmla="*/ 3187693 h 5873171"/>
              <a:gd name="connsiteX1176" fmla="*/ 4103023 w 4572671"/>
              <a:gd name="connsiteY1176" fmla="*/ 3170396 h 5873171"/>
              <a:gd name="connsiteX1177" fmla="*/ 4110844 w 4572671"/>
              <a:gd name="connsiteY1177" fmla="*/ 3155876 h 5873171"/>
              <a:gd name="connsiteX1178" fmla="*/ 4116956 w 4572671"/>
              <a:gd name="connsiteY1178" fmla="*/ 3145576 h 5873171"/>
              <a:gd name="connsiteX1179" fmla="*/ 4118577 w 4572671"/>
              <a:gd name="connsiteY1179" fmla="*/ 3141500 h 5873171"/>
              <a:gd name="connsiteX1180" fmla="*/ 4119767 w 4572671"/>
              <a:gd name="connsiteY1180" fmla="*/ 3137602 h 5873171"/>
              <a:gd name="connsiteX1181" fmla="*/ 4128440 w 4572671"/>
              <a:gd name="connsiteY1181" fmla="*/ 3126227 h 5873171"/>
              <a:gd name="connsiteX1182" fmla="*/ 4135233 w 4572671"/>
              <a:gd name="connsiteY1182" fmla="*/ 3114785 h 5873171"/>
              <a:gd name="connsiteX1183" fmla="*/ 4146100 w 4572671"/>
              <a:gd name="connsiteY1183" fmla="*/ 3101312 h 5873171"/>
              <a:gd name="connsiteX1184" fmla="*/ 4164331 w 4572671"/>
              <a:gd name="connsiteY1184" fmla="*/ 3072864 h 5873171"/>
              <a:gd name="connsiteX1185" fmla="*/ 4184459 w 4572671"/>
              <a:gd name="connsiteY1185" fmla="*/ 3020011 h 5873171"/>
              <a:gd name="connsiteX1186" fmla="*/ 4192551 w 4572671"/>
              <a:gd name="connsiteY1186" fmla="*/ 2999125 h 5873171"/>
              <a:gd name="connsiteX1187" fmla="*/ 4222363 w 4572671"/>
              <a:gd name="connsiteY1187" fmla="*/ 2973109 h 5873171"/>
              <a:gd name="connsiteX1188" fmla="*/ 4230402 w 4572671"/>
              <a:gd name="connsiteY1188" fmla="*/ 2958193 h 5873171"/>
              <a:gd name="connsiteX1189" fmla="*/ 4247456 w 4572671"/>
              <a:gd name="connsiteY1189" fmla="*/ 2933404 h 5873171"/>
              <a:gd name="connsiteX1190" fmla="*/ 4237990 w 4572671"/>
              <a:gd name="connsiteY1190" fmla="*/ 2910678 h 5873171"/>
              <a:gd name="connsiteX1191" fmla="*/ 4243866 w 4572671"/>
              <a:gd name="connsiteY1191" fmla="*/ 2881224 h 5873171"/>
              <a:gd name="connsiteX1192" fmla="*/ 4257123 w 4572671"/>
              <a:gd name="connsiteY1192" fmla="*/ 2859966 h 5873171"/>
              <a:gd name="connsiteX1193" fmla="*/ 4269687 w 4572671"/>
              <a:gd name="connsiteY1193" fmla="*/ 2879371 h 5873171"/>
              <a:gd name="connsiteX1194" fmla="*/ 4295533 w 4572671"/>
              <a:gd name="connsiteY1194" fmla="*/ 2828019 h 5873171"/>
              <a:gd name="connsiteX1195" fmla="*/ 4301205 w 4572671"/>
              <a:gd name="connsiteY1195" fmla="*/ 2816755 h 5873171"/>
              <a:gd name="connsiteX1196" fmla="*/ 4317513 w 4572671"/>
              <a:gd name="connsiteY1196" fmla="*/ 2772998 h 5873171"/>
              <a:gd name="connsiteX1197" fmla="*/ 4320821 w 4572671"/>
              <a:gd name="connsiteY1197" fmla="*/ 2767689 h 5873171"/>
              <a:gd name="connsiteX1198" fmla="*/ 4347600 w 4572671"/>
              <a:gd name="connsiteY1198" fmla="*/ 2718810 h 5873171"/>
              <a:gd name="connsiteX1199" fmla="*/ 4341640 w 4572671"/>
              <a:gd name="connsiteY1199" fmla="*/ 2745589 h 5873171"/>
              <a:gd name="connsiteX1200" fmla="*/ 4350270 w 4572671"/>
              <a:gd name="connsiteY1200" fmla="*/ 2743465 h 5873171"/>
              <a:gd name="connsiteX1201" fmla="*/ 4367064 w 4572671"/>
              <a:gd name="connsiteY1201" fmla="*/ 2721214 h 5873171"/>
              <a:gd name="connsiteX1202" fmla="*/ 4502107 w 4572671"/>
              <a:gd name="connsiteY1202" fmla="*/ 2522419 h 5873171"/>
              <a:gd name="connsiteX1203" fmla="*/ 4528613 w 4572671"/>
              <a:gd name="connsiteY1203" fmla="*/ 2479908 h 5873171"/>
              <a:gd name="connsiteX1204" fmla="*/ 4514286 w 4572671"/>
              <a:gd name="connsiteY1204" fmla="*/ 2526625 h 5873171"/>
              <a:gd name="connsiteX1205" fmla="*/ 4434608 w 4572671"/>
              <a:gd name="connsiteY1205" fmla="*/ 2682093 h 5873171"/>
              <a:gd name="connsiteX1206" fmla="*/ 4373884 w 4572671"/>
              <a:gd name="connsiteY1206" fmla="*/ 2803214 h 5873171"/>
              <a:gd name="connsiteX1207" fmla="*/ 4354656 w 4572671"/>
              <a:gd name="connsiteY1207" fmla="*/ 2843935 h 5873171"/>
              <a:gd name="connsiteX1208" fmla="*/ 4346570 w 4572671"/>
              <a:gd name="connsiteY1208" fmla="*/ 2864818 h 5873171"/>
              <a:gd name="connsiteX1209" fmla="*/ 4331583 w 4572671"/>
              <a:gd name="connsiteY1209" fmla="*/ 2902694 h 5873171"/>
              <a:gd name="connsiteX1210" fmla="*/ 4295634 w 4572671"/>
              <a:gd name="connsiteY1210" fmla="*/ 2997923 h 5873171"/>
              <a:gd name="connsiteX1211" fmla="*/ 4256916 w 4572671"/>
              <a:gd name="connsiteY1211" fmla="*/ 3085727 h 5873171"/>
              <a:gd name="connsiteX1212" fmla="*/ 4178394 w 4572671"/>
              <a:gd name="connsiteY1212" fmla="*/ 3286801 h 5873171"/>
              <a:gd name="connsiteX1213" fmla="*/ 4107697 w 4572671"/>
              <a:gd name="connsiteY1213" fmla="*/ 3473351 h 5873171"/>
              <a:gd name="connsiteX1214" fmla="*/ 4079573 w 4572671"/>
              <a:gd name="connsiteY1214" fmla="*/ 3554048 h 5873171"/>
              <a:gd name="connsiteX1215" fmla="*/ 4059267 w 4572671"/>
              <a:gd name="connsiteY1215" fmla="*/ 3620226 h 5873171"/>
              <a:gd name="connsiteX1216" fmla="*/ 3918913 w 4572671"/>
              <a:gd name="connsiteY1216" fmla="*/ 4017364 h 5873171"/>
              <a:gd name="connsiteX1217" fmla="*/ 3912671 w 4572671"/>
              <a:gd name="connsiteY1217" fmla="*/ 4043193 h 5873171"/>
              <a:gd name="connsiteX1218" fmla="*/ 3896221 w 4572671"/>
              <a:gd name="connsiteY1218" fmla="*/ 4091335 h 5873171"/>
              <a:gd name="connsiteX1219" fmla="*/ 3846059 w 4572671"/>
              <a:gd name="connsiteY1219" fmla="*/ 4254830 h 5873171"/>
              <a:gd name="connsiteX1220" fmla="*/ 3806915 w 4572671"/>
              <a:gd name="connsiteY1220" fmla="*/ 4376934 h 5873171"/>
              <a:gd name="connsiteX1221" fmla="*/ 3804799 w 4572671"/>
              <a:gd name="connsiteY1221" fmla="*/ 4378353 h 5873171"/>
              <a:gd name="connsiteX1222" fmla="*/ 3790195 w 4572671"/>
              <a:gd name="connsiteY1222" fmla="*/ 4431431 h 5873171"/>
              <a:gd name="connsiteX1223" fmla="*/ 3768428 w 4572671"/>
              <a:gd name="connsiteY1223" fmla="*/ 4507872 h 5873171"/>
              <a:gd name="connsiteX1224" fmla="*/ 3764848 w 4572671"/>
              <a:gd name="connsiteY1224" fmla="*/ 4519550 h 5873171"/>
              <a:gd name="connsiteX1225" fmla="*/ 3756215 w 4572671"/>
              <a:gd name="connsiteY1225" fmla="*/ 4553164 h 5873171"/>
              <a:gd name="connsiteX1226" fmla="*/ 3749439 w 4572671"/>
              <a:gd name="connsiteY1226" fmla="*/ 4591717 h 5873171"/>
              <a:gd name="connsiteX1227" fmla="*/ 3680669 w 4572671"/>
              <a:gd name="connsiteY1227" fmla="*/ 4854267 h 5873171"/>
              <a:gd name="connsiteX1228" fmla="*/ 3664991 w 4572671"/>
              <a:gd name="connsiteY1228" fmla="*/ 4932808 h 5873171"/>
              <a:gd name="connsiteX1229" fmla="*/ 3630409 w 4572671"/>
              <a:gd name="connsiteY1229" fmla="*/ 4967694 h 5873171"/>
              <a:gd name="connsiteX1230" fmla="*/ 3641838 w 4572671"/>
              <a:gd name="connsiteY1230" fmla="*/ 4994413 h 5873171"/>
              <a:gd name="connsiteX1231" fmla="*/ 3634119 w 4572671"/>
              <a:gd name="connsiteY1231" fmla="*/ 5027801 h 5873171"/>
              <a:gd name="connsiteX1232" fmla="*/ 3618592 w 4572671"/>
              <a:gd name="connsiteY1232" fmla="*/ 5078407 h 5873171"/>
              <a:gd name="connsiteX1233" fmla="*/ 3608108 w 4572671"/>
              <a:gd name="connsiteY1233" fmla="*/ 5107078 h 5873171"/>
              <a:gd name="connsiteX1234" fmla="*/ 3611808 w 4572671"/>
              <a:gd name="connsiteY1234" fmla="*/ 5116963 h 5873171"/>
              <a:gd name="connsiteX1235" fmla="*/ 3579868 w 4572671"/>
              <a:gd name="connsiteY1235" fmla="*/ 5166220 h 5873171"/>
              <a:gd name="connsiteX1236" fmla="*/ 3573204 w 4572671"/>
              <a:gd name="connsiteY1236" fmla="*/ 5226340 h 5873171"/>
              <a:gd name="connsiteX1237" fmla="*/ 3574479 w 4572671"/>
              <a:gd name="connsiteY1237" fmla="*/ 5293501 h 5873171"/>
              <a:gd name="connsiteX1238" fmla="*/ 3560030 w 4572671"/>
              <a:gd name="connsiteY1238" fmla="*/ 5318651 h 5873171"/>
              <a:gd name="connsiteX1239" fmla="*/ 3545087 w 4572671"/>
              <a:gd name="connsiteY1239" fmla="*/ 5477081 h 5873171"/>
              <a:gd name="connsiteX1240" fmla="*/ 3539923 w 4572671"/>
              <a:gd name="connsiteY1240" fmla="*/ 5477453 h 5873171"/>
              <a:gd name="connsiteX1241" fmla="*/ 3540848 w 4572671"/>
              <a:gd name="connsiteY1241" fmla="*/ 5479924 h 5873171"/>
              <a:gd name="connsiteX1242" fmla="*/ 3545087 w 4572671"/>
              <a:gd name="connsiteY1242" fmla="*/ 5477081 h 5873171"/>
              <a:gd name="connsiteX1243" fmla="*/ 3548906 w 4572671"/>
              <a:gd name="connsiteY1243" fmla="*/ 5508536 h 5873171"/>
              <a:gd name="connsiteX1244" fmla="*/ 3544092 w 4572671"/>
              <a:gd name="connsiteY1244" fmla="*/ 5573597 h 5873171"/>
              <a:gd name="connsiteX1245" fmla="*/ 3521862 w 4572671"/>
              <a:gd name="connsiteY1245" fmla="*/ 5733825 h 5873171"/>
              <a:gd name="connsiteX1246" fmla="*/ 3517705 w 4572671"/>
              <a:gd name="connsiteY1246" fmla="*/ 5807719 h 5873171"/>
              <a:gd name="connsiteX1247" fmla="*/ 3521240 w 4572671"/>
              <a:gd name="connsiteY1247" fmla="*/ 5842842 h 5873171"/>
              <a:gd name="connsiteX1248" fmla="*/ 3515591 w 4572671"/>
              <a:gd name="connsiteY1248" fmla="*/ 5873171 h 5873171"/>
              <a:gd name="connsiteX1249" fmla="*/ 3308224 w 4572671"/>
              <a:gd name="connsiteY1249" fmla="*/ 5873171 h 5873171"/>
              <a:gd name="connsiteX1250" fmla="*/ 3306607 w 4572671"/>
              <a:gd name="connsiteY1250" fmla="*/ 5859568 h 5873171"/>
              <a:gd name="connsiteX1251" fmla="*/ 3323625 w 4572671"/>
              <a:gd name="connsiteY1251" fmla="*/ 5579163 h 5873171"/>
              <a:gd name="connsiteX1252" fmla="*/ 3334564 w 4572671"/>
              <a:gd name="connsiteY1252" fmla="*/ 5466710 h 5873171"/>
              <a:gd name="connsiteX1253" fmla="*/ 3337923 w 4572671"/>
              <a:gd name="connsiteY1253" fmla="*/ 5344372 h 5873171"/>
              <a:gd name="connsiteX1254" fmla="*/ 3334815 w 4572671"/>
              <a:gd name="connsiteY1254" fmla="*/ 5361505 h 5873171"/>
              <a:gd name="connsiteX1255" fmla="*/ 3311007 w 4572671"/>
              <a:gd name="connsiteY1255" fmla="*/ 5510422 h 5873171"/>
              <a:gd name="connsiteX1256" fmla="*/ 3295102 w 4572671"/>
              <a:gd name="connsiteY1256" fmla="*/ 5715871 h 5873171"/>
              <a:gd name="connsiteX1257" fmla="*/ 3286004 w 4572671"/>
              <a:gd name="connsiteY1257" fmla="*/ 5805017 h 5873171"/>
              <a:gd name="connsiteX1258" fmla="*/ 3281774 w 4572671"/>
              <a:gd name="connsiteY1258" fmla="*/ 5873171 h 5873171"/>
              <a:gd name="connsiteX1259" fmla="*/ 3182033 w 4572671"/>
              <a:gd name="connsiteY1259" fmla="*/ 5873171 h 5873171"/>
              <a:gd name="connsiteX1260" fmla="*/ 3157706 w 4572671"/>
              <a:gd name="connsiteY1260" fmla="*/ 5873171 h 5873171"/>
              <a:gd name="connsiteX1261" fmla="*/ 3134682 w 4572671"/>
              <a:gd name="connsiteY1261" fmla="*/ 5873171 h 5873171"/>
              <a:gd name="connsiteX1262" fmla="*/ 3086595 w 4572671"/>
              <a:gd name="connsiteY1262" fmla="*/ 5873171 h 5873171"/>
              <a:gd name="connsiteX1263" fmla="*/ 3054629 w 4572671"/>
              <a:gd name="connsiteY1263" fmla="*/ 5873171 h 5873171"/>
              <a:gd name="connsiteX1264" fmla="*/ 3034147 w 4572671"/>
              <a:gd name="connsiteY1264" fmla="*/ 5873171 h 5873171"/>
              <a:gd name="connsiteX1265" fmla="*/ 580257 w 4572671"/>
              <a:gd name="connsiteY1265" fmla="*/ 5873171 h 5873171"/>
              <a:gd name="connsiteX1266" fmla="*/ 574637 w 4572671"/>
              <a:gd name="connsiteY1266" fmla="*/ 5845969 h 5873171"/>
              <a:gd name="connsiteX1267" fmla="*/ 447904 w 4572671"/>
              <a:gd name="connsiteY1267" fmla="*/ 5134347 h 5873171"/>
              <a:gd name="connsiteX1268" fmla="*/ 431377 w 4572671"/>
              <a:gd name="connsiteY1268" fmla="*/ 5110992 h 5873171"/>
              <a:gd name="connsiteX1269" fmla="*/ 462300 w 4572671"/>
              <a:gd name="connsiteY1269" fmla="*/ 5291110 h 5873171"/>
              <a:gd name="connsiteX1270" fmla="*/ 493709 w 4572671"/>
              <a:gd name="connsiteY1270" fmla="*/ 5541375 h 5873171"/>
              <a:gd name="connsiteX1271" fmla="*/ 543240 w 4572671"/>
              <a:gd name="connsiteY1271" fmla="*/ 5777041 h 5873171"/>
              <a:gd name="connsiteX1272" fmla="*/ 565460 w 4572671"/>
              <a:gd name="connsiteY1272" fmla="*/ 5873171 h 5873171"/>
              <a:gd name="connsiteX1273" fmla="*/ 536147 w 4572671"/>
              <a:gd name="connsiteY1273" fmla="*/ 5873171 h 5873171"/>
              <a:gd name="connsiteX1274" fmla="*/ 504426 w 4572671"/>
              <a:gd name="connsiteY1274" fmla="*/ 5715944 h 5873171"/>
              <a:gd name="connsiteX1275" fmla="*/ 391005 w 4572671"/>
              <a:gd name="connsiteY1275" fmla="*/ 4954446 h 5873171"/>
              <a:gd name="connsiteX1276" fmla="*/ 294629 w 4572671"/>
              <a:gd name="connsiteY1276" fmla="*/ 4448434 h 5873171"/>
              <a:gd name="connsiteX1277" fmla="*/ 248251 w 4572671"/>
              <a:gd name="connsiteY1277" fmla="*/ 4124823 h 5873171"/>
              <a:gd name="connsiteX1278" fmla="*/ 247137 w 4572671"/>
              <a:gd name="connsiteY1278" fmla="*/ 4113402 h 5873171"/>
              <a:gd name="connsiteX1279" fmla="*/ 245228 w 4572671"/>
              <a:gd name="connsiteY1279" fmla="*/ 4103831 h 5873171"/>
              <a:gd name="connsiteX1280" fmla="*/ 200752 w 4572671"/>
              <a:gd name="connsiteY1280" fmla="*/ 3796958 h 5873171"/>
              <a:gd name="connsiteX1281" fmla="*/ 130272 w 4572671"/>
              <a:gd name="connsiteY1281" fmla="*/ 3239290 h 5873171"/>
              <a:gd name="connsiteX1282" fmla="*/ 112563 w 4572671"/>
              <a:gd name="connsiteY1282" fmla="*/ 2981444 h 5873171"/>
              <a:gd name="connsiteX1283" fmla="*/ 104159 w 4572671"/>
              <a:gd name="connsiteY1283" fmla="*/ 2776322 h 5873171"/>
              <a:gd name="connsiteX1284" fmla="*/ 105171 w 4572671"/>
              <a:gd name="connsiteY1284" fmla="*/ 2752316 h 5873171"/>
              <a:gd name="connsiteX1285" fmla="*/ 108427 w 4572671"/>
              <a:gd name="connsiteY1285" fmla="*/ 2705021 h 5873171"/>
              <a:gd name="connsiteX1286" fmla="*/ 119733 w 4572671"/>
              <a:gd name="connsiteY1286" fmla="*/ 2614899 h 5873171"/>
              <a:gd name="connsiteX1287" fmla="*/ 123227 w 4572671"/>
              <a:gd name="connsiteY1287" fmla="*/ 2788304 h 5873171"/>
              <a:gd name="connsiteX1288" fmla="*/ 152217 w 4572671"/>
              <a:gd name="connsiteY1288" fmla="*/ 3274673 h 5873171"/>
              <a:gd name="connsiteX1289" fmla="*/ 180684 w 4572671"/>
              <a:gd name="connsiteY1289" fmla="*/ 3525126 h 5873171"/>
              <a:gd name="connsiteX1290" fmla="*/ 211018 w 4572671"/>
              <a:gd name="connsiteY1290" fmla="*/ 3713624 h 5873171"/>
              <a:gd name="connsiteX1291" fmla="*/ 174580 w 4572671"/>
              <a:gd name="connsiteY1291" fmla="*/ 3121079 h 5873171"/>
              <a:gd name="connsiteX1292" fmla="*/ 177028 w 4572671"/>
              <a:gd name="connsiteY1292" fmla="*/ 2914384 h 5873171"/>
              <a:gd name="connsiteX1293" fmla="*/ 167567 w 4572671"/>
              <a:gd name="connsiteY1293" fmla="*/ 2861540 h 5873171"/>
              <a:gd name="connsiteX1294" fmla="*/ 169491 w 4572671"/>
              <a:gd name="connsiteY1294" fmla="*/ 2859655 h 5873171"/>
              <a:gd name="connsiteX1295" fmla="*/ 165902 w 4572671"/>
              <a:gd name="connsiteY1295" fmla="*/ 2852237 h 5873171"/>
              <a:gd name="connsiteX1296" fmla="*/ 167567 w 4572671"/>
              <a:gd name="connsiteY1296" fmla="*/ 2861540 h 5873171"/>
              <a:gd name="connsiteX1297" fmla="*/ 160265 w 4572671"/>
              <a:gd name="connsiteY1297" fmla="*/ 2868677 h 5873171"/>
              <a:gd name="connsiteX1298" fmla="*/ 156162 w 4572671"/>
              <a:gd name="connsiteY1298" fmla="*/ 2825783 h 5873171"/>
              <a:gd name="connsiteX1299" fmla="*/ 161759 w 4572671"/>
              <a:gd name="connsiteY1299" fmla="*/ 2776325 h 5873171"/>
              <a:gd name="connsiteX1300" fmla="*/ 186749 w 4572671"/>
              <a:gd name="connsiteY1300" fmla="*/ 2525564 h 5873171"/>
              <a:gd name="connsiteX1301" fmla="*/ 185740 w 4572671"/>
              <a:gd name="connsiteY1301" fmla="*/ 2509125 h 5873171"/>
              <a:gd name="connsiteX1302" fmla="*/ 188190 w 4572671"/>
              <a:gd name="connsiteY1302" fmla="*/ 2302434 h 5873171"/>
              <a:gd name="connsiteX1303" fmla="*/ 178725 w 4572671"/>
              <a:gd name="connsiteY1303" fmla="*/ 2249587 h 5873171"/>
              <a:gd name="connsiteX1304" fmla="*/ 180652 w 4572671"/>
              <a:gd name="connsiteY1304" fmla="*/ 2247704 h 5873171"/>
              <a:gd name="connsiteX1305" fmla="*/ 177062 w 4572671"/>
              <a:gd name="connsiteY1305" fmla="*/ 2240287 h 5873171"/>
              <a:gd name="connsiteX1306" fmla="*/ 178725 w 4572671"/>
              <a:gd name="connsiteY1306" fmla="*/ 2249587 h 5873171"/>
              <a:gd name="connsiteX1307" fmla="*/ 171424 w 4572671"/>
              <a:gd name="connsiteY1307" fmla="*/ 2256726 h 5873171"/>
              <a:gd name="connsiteX1308" fmla="*/ 167320 w 4572671"/>
              <a:gd name="connsiteY1308" fmla="*/ 2213832 h 5873171"/>
              <a:gd name="connsiteX1309" fmla="*/ 172919 w 4572671"/>
              <a:gd name="connsiteY1309" fmla="*/ 2164376 h 5873171"/>
              <a:gd name="connsiteX1310" fmla="*/ 201014 w 4572671"/>
              <a:gd name="connsiteY1310" fmla="*/ 1882458 h 5873171"/>
              <a:gd name="connsiteX1311" fmla="*/ 285572 w 4572671"/>
              <a:gd name="connsiteY1311" fmla="*/ 1315164 h 5873171"/>
              <a:gd name="connsiteX1312" fmla="*/ 246564 w 4572671"/>
              <a:gd name="connsiteY1312" fmla="*/ 1634989 h 5873171"/>
              <a:gd name="connsiteX1313" fmla="*/ 236598 w 4572671"/>
              <a:gd name="connsiteY1313" fmla="*/ 1742294 h 5873171"/>
              <a:gd name="connsiteX1314" fmla="*/ 268024 w 4572671"/>
              <a:gd name="connsiteY1314" fmla="*/ 1647087 h 5873171"/>
              <a:gd name="connsiteX1315" fmla="*/ 373481 w 4572671"/>
              <a:gd name="connsiteY1315" fmla="*/ 931346 h 5873171"/>
              <a:gd name="connsiteX1316" fmla="*/ 294775 w 4572671"/>
              <a:gd name="connsiteY1316" fmla="*/ 1595022 h 5873171"/>
              <a:gd name="connsiteX1317" fmla="*/ 297395 w 4572671"/>
              <a:gd name="connsiteY1317" fmla="*/ 1643804 h 5873171"/>
              <a:gd name="connsiteX1318" fmla="*/ 301550 w 4572671"/>
              <a:gd name="connsiteY1318" fmla="*/ 1598843 h 5873171"/>
              <a:gd name="connsiteX1319" fmla="*/ 416824 w 4572671"/>
              <a:gd name="connsiteY1319" fmla="*/ 881005 h 5873171"/>
              <a:gd name="connsiteX1320" fmla="*/ 399058 w 4572671"/>
              <a:gd name="connsiteY1320" fmla="*/ 1040373 h 5873171"/>
              <a:gd name="connsiteX1321" fmla="*/ 376514 w 4572671"/>
              <a:gd name="connsiteY1321" fmla="*/ 1206202 h 5873171"/>
              <a:gd name="connsiteX1322" fmla="*/ 408456 w 4572671"/>
              <a:gd name="connsiteY1322" fmla="*/ 1092973 h 5873171"/>
              <a:gd name="connsiteX1323" fmla="*/ 426321 w 4572671"/>
              <a:gd name="connsiteY1323" fmla="*/ 970285 h 5873171"/>
              <a:gd name="connsiteX1324" fmla="*/ 426175 w 4572671"/>
              <a:gd name="connsiteY1324" fmla="*/ 1075492 h 5873171"/>
              <a:gd name="connsiteX1325" fmla="*/ 377990 w 4572671"/>
              <a:gd name="connsiteY1325" fmla="*/ 1405025 h 5873171"/>
              <a:gd name="connsiteX1326" fmla="*/ 359717 w 4572671"/>
              <a:gd name="connsiteY1326" fmla="*/ 1540399 h 5873171"/>
              <a:gd name="connsiteX1327" fmla="*/ 352943 w 4572671"/>
              <a:gd name="connsiteY1327" fmla="*/ 1590572 h 5873171"/>
              <a:gd name="connsiteX1328" fmla="*/ 362323 w 4572671"/>
              <a:gd name="connsiteY1328" fmla="*/ 1543296 h 5873171"/>
              <a:gd name="connsiteX1329" fmla="*/ 327106 w 4572671"/>
              <a:gd name="connsiteY1329" fmla="*/ 1873463 h 5873171"/>
              <a:gd name="connsiteX1330" fmla="*/ 316906 w 4572671"/>
              <a:gd name="connsiteY1330" fmla="*/ 1943302 h 5873171"/>
              <a:gd name="connsiteX1331" fmla="*/ 320762 w 4572671"/>
              <a:gd name="connsiteY1331" fmla="*/ 1949958 h 5873171"/>
              <a:gd name="connsiteX1332" fmla="*/ 332697 w 4572671"/>
              <a:gd name="connsiteY1332" fmla="*/ 1928409 h 5873171"/>
              <a:gd name="connsiteX1333" fmla="*/ 334260 w 4572671"/>
              <a:gd name="connsiteY1333" fmla="*/ 1920355 h 5873171"/>
              <a:gd name="connsiteX1334" fmla="*/ 340139 w 4572671"/>
              <a:gd name="connsiteY1334" fmla="*/ 1881434 h 5873171"/>
              <a:gd name="connsiteX1335" fmla="*/ 339950 w 4572671"/>
              <a:gd name="connsiteY1335" fmla="*/ 1871932 h 5873171"/>
              <a:gd name="connsiteX1336" fmla="*/ 328053 w 4572671"/>
              <a:gd name="connsiteY1336" fmla="*/ 1915913 h 5873171"/>
              <a:gd name="connsiteX1337" fmla="*/ 403066 w 4572671"/>
              <a:gd name="connsiteY1337" fmla="*/ 1401230 h 5873171"/>
              <a:gd name="connsiteX1338" fmla="*/ 429862 w 4572671"/>
              <a:gd name="connsiteY1338" fmla="*/ 1207276 h 5873171"/>
              <a:gd name="connsiteX1339" fmla="*/ 427199 w 4572671"/>
              <a:gd name="connsiteY1339" fmla="*/ 1320225 h 5873171"/>
              <a:gd name="connsiteX1340" fmla="*/ 408896 w 4572671"/>
              <a:gd name="connsiteY1340" fmla="*/ 1476376 h 5873171"/>
              <a:gd name="connsiteX1341" fmla="*/ 404886 w 4572671"/>
              <a:gd name="connsiteY1341" fmla="*/ 1511581 h 5873171"/>
              <a:gd name="connsiteX1342" fmla="*/ 402483 w 4572671"/>
              <a:gd name="connsiteY1342" fmla="*/ 1568986 h 5873171"/>
              <a:gd name="connsiteX1343" fmla="*/ 390163 w 4572671"/>
              <a:gd name="connsiteY1343" fmla="*/ 1639383 h 5873171"/>
              <a:gd name="connsiteX1344" fmla="*/ 377390 w 4572671"/>
              <a:gd name="connsiteY1344" fmla="*/ 1745786 h 5873171"/>
              <a:gd name="connsiteX1345" fmla="*/ 368063 w 4572671"/>
              <a:gd name="connsiteY1345" fmla="*/ 1815532 h 5873171"/>
              <a:gd name="connsiteX1346" fmla="*/ 380424 w 4572671"/>
              <a:gd name="connsiteY1346" fmla="*/ 1803567 h 5873171"/>
              <a:gd name="connsiteX1347" fmla="*/ 392109 w 4572671"/>
              <a:gd name="connsiteY1347" fmla="*/ 1760751 h 5873171"/>
              <a:gd name="connsiteX1348" fmla="*/ 393375 w 4572671"/>
              <a:gd name="connsiteY1348" fmla="*/ 1752215 h 5873171"/>
              <a:gd name="connsiteX1349" fmla="*/ 391228 w 4572671"/>
              <a:gd name="connsiteY1349" fmla="*/ 1719202 h 5873171"/>
              <a:gd name="connsiteX1350" fmla="*/ 398390 w 4572671"/>
              <a:gd name="connsiteY1350" fmla="*/ 1695695 h 5873171"/>
              <a:gd name="connsiteX1351" fmla="*/ 400749 w 4572671"/>
              <a:gd name="connsiteY1351" fmla="*/ 1675806 h 5873171"/>
              <a:gd name="connsiteX1352" fmla="*/ 400319 w 4572671"/>
              <a:gd name="connsiteY1352" fmla="*/ 1672442 h 5873171"/>
              <a:gd name="connsiteX1353" fmla="*/ 401455 w 4572671"/>
              <a:gd name="connsiteY1353" fmla="*/ 1669845 h 5873171"/>
              <a:gd name="connsiteX1354" fmla="*/ 403087 w 4572671"/>
              <a:gd name="connsiteY1354" fmla="*/ 1656074 h 5873171"/>
              <a:gd name="connsiteX1355" fmla="*/ 405055 w 4572671"/>
              <a:gd name="connsiteY1355" fmla="*/ 1639487 h 5873171"/>
              <a:gd name="connsiteX1356" fmla="*/ 411204 w 4572671"/>
              <a:gd name="connsiteY1356" fmla="*/ 1604644 h 5873171"/>
              <a:gd name="connsiteX1357" fmla="*/ 409186 w 4572671"/>
              <a:gd name="connsiteY1357" fmla="*/ 1578253 h 5873171"/>
              <a:gd name="connsiteX1358" fmla="*/ 420221 w 4572671"/>
              <a:gd name="connsiteY1358" fmla="*/ 1543657 h 5873171"/>
              <a:gd name="connsiteX1359" fmla="*/ 422515 w 4572671"/>
              <a:gd name="connsiteY1359" fmla="*/ 1578900 h 5873171"/>
              <a:gd name="connsiteX1360" fmla="*/ 419782 w 4572671"/>
              <a:gd name="connsiteY1360" fmla="*/ 1587859 h 5873171"/>
              <a:gd name="connsiteX1361" fmla="*/ 422615 w 4572671"/>
              <a:gd name="connsiteY1361" fmla="*/ 1591302 h 5873171"/>
              <a:gd name="connsiteX1362" fmla="*/ 415014 w 4572671"/>
              <a:gd name="connsiteY1362" fmla="*/ 1687446 h 5873171"/>
              <a:gd name="connsiteX1363" fmla="*/ 368658 w 4572671"/>
              <a:gd name="connsiteY1363" fmla="*/ 2004468 h 5873171"/>
              <a:gd name="connsiteX1364" fmla="*/ 358769 w 4572671"/>
              <a:gd name="connsiteY1364" fmla="*/ 2085828 h 5873171"/>
              <a:gd name="connsiteX1365" fmla="*/ 366530 w 4572671"/>
              <a:gd name="connsiteY1365" fmla="*/ 2175654 h 5873171"/>
              <a:gd name="connsiteX1366" fmla="*/ 366162 w 4572671"/>
              <a:gd name="connsiteY1366" fmla="*/ 2196926 h 5873171"/>
              <a:gd name="connsiteX1367" fmla="*/ 391907 w 4572671"/>
              <a:gd name="connsiteY1367" fmla="*/ 2013181 h 5873171"/>
              <a:gd name="connsiteX1368" fmla="*/ 418702 w 4572671"/>
              <a:gd name="connsiteY1368" fmla="*/ 1819226 h 5873171"/>
              <a:gd name="connsiteX1369" fmla="*/ 416038 w 4572671"/>
              <a:gd name="connsiteY1369" fmla="*/ 1932174 h 5873171"/>
              <a:gd name="connsiteX1370" fmla="*/ 346167 w 4572671"/>
              <a:gd name="connsiteY1370" fmla="*/ 2507747 h 5873171"/>
              <a:gd name="connsiteX1371" fmla="*/ 342154 w 4572671"/>
              <a:gd name="connsiteY1371" fmla="*/ 2538928 h 5873171"/>
              <a:gd name="connsiteX1372" fmla="*/ 345431 w 4572671"/>
              <a:gd name="connsiteY1372" fmla="*/ 2551353 h 5873171"/>
              <a:gd name="connsiteX1373" fmla="*/ 351860 w 4572671"/>
              <a:gd name="connsiteY1373" fmla="*/ 2547143 h 5873171"/>
              <a:gd name="connsiteX1374" fmla="*/ 360428 w 4572671"/>
              <a:gd name="connsiteY1374" fmla="*/ 2498542 h 5873171"/>
              <a:gd name="connsiteX1375" fmla="*/ 360598 w 4572671"/>
              <a:gd name="connsiteY1375" fmla="*/ 2483939 h 5873171"/>
              <a:gd name="connsiteX1376" fmla="*/ 361656 w 4572671"/>
              <a:gd name="connsiteY1376" fmla="*/ 2465886 h 5873171"/>
              <a:gd name="connsiteX1377" fmla="*/ 449389 w 4572671"/>
              <a:gd name="connsiteY1377" fmla="*/ 1767626 h 5873171"/>
              <a:gd name="connsiteX1378" fmla="*/ 420659 w 4572671"/>
              <a:gd name="connsiteY1378" fmla="*/ 2061770 h 5873171"/>
              <a:gd name="connsiteX1379" fmla="*/ 411823 w 4572671"/>
              <a:gd name="connsiteY1379" fmla="*/ 2128171 h 5873171"/>
              <a:gd name="connsiteX1380" fmla="*/ 410730 w 4572671"/>
              <a:gd name="connsiteY1380" fmla="*/ 2136397 h 5873171"/>
              <a:gd name="connsiteX1381" fmla="*/ 413832 w 4572671"/>
              <a:gd name="connsiteY1381" fmla="*/ 2129304 h 5873171"/>
              <a:gd name="connsiteX1382" fmla="*/ 415586 w 4572671"/>
              <a:gd name="connsiteY1382" fmla="*/ 2140782 h 5873171"/>
              <a:gd name="connsiteX1383" fmla="*/ 409062 w 4572671"/>
              <a:gd name="connsiteY1383" fmla="*/ 2155609 h 5873171"/>
              <a:gd name="connsiteX1384" fmla="*/ 408627 w 4572671"/>
              <a:gd name="connsiteY1384" fmla="*/ 2152200 h 5873171"/>
              <a:gd name="connsiteX1385" fmla="*/ 407537 w 4572671"/>
              <a:gd name="connsiteY1385" fmla="*/ 2160389 h 5873171"/>
              <a:gd name="connsiteX1386" fmla="*/ 409062 w 4572671"/>
              <a:gd name="connsiteY1386" fmla="*/ 2155609 h 5873171"/>
              <a:gd name="connsiteX1387" fmla="*/ 411352 w 4572671"/>
              <a:gd name="connsiteY1387" fmla="*/ 2190852 h 5873171"/>
              <a:gd name="connsiteX1388" fmla="*/ 400766 w 4572671"/>
              <a:gd name="connsiteY1388" fmla="*/ 2225603 h 5873171"/>
              <a:gd name="connsiteX1389" fmla="*/ 400759 w 4572671"/>
              <a:gd name="connsiteY1389" fmla="*/ 2225697 h 5873171"/>
              <a:gd name="connsiteX1390" fmla="*/ 394206 w 4572671"/>
              <a:gd name="connsiteY1390" fmla="*/ 2351475 h 5873171"/>
              <a:gd name="connsiteX1391" fmla="*/ 413512 w 4572671"/>
              <a:gd name="connsiteY1391" fmla="*/ 2418821 h 5873171"/>
              <a:gd name="connsiteX1392" fmla="*/ 496996 w 4572671"/>
              <a:gd name="connsiteY1392" fmla="*/ 1728844 h 5873171"/>
              <a:gd name="connsiteX1393" fmla="*/ 527389 w 4572671"/>
              <a:gd name="connsiteY1393" fmla="*/ 1669679 h 5873171"/>
              <a:gd name="connsiteX1394" fmla="*/ 488937 w 4572671"/>
              <a:gd name="connsiteY1394" fmla="*/ 2130204 h 5873171"/>
              <a:gd name="connsiteX1395" fmla="*/ 493564 w 4572671"/>
              <a:gd name="connsiteY1395" fmla="*/ 2209108 h 5873171"/>
              <a:gd name="connsiteX1396" fmla="*/ 583460 w 4572671"/>
              <a:gd name="connsiteY1396" fmla="*/ 1455601 h 5873171"/>
              <a:gd name="connsiteX1397" fmla="*/ 625871 w 4572671"/>
              <a:gd name="connsiteY1397" fmla="*/ 1177372 h 5873171"/>
              <a:gd name="connsiteX1398" fmla="*/ 664075 w 4572671"/>
              <a:gd name="connsiteY1398" fmla="*/ 1085984 h 5873171"/>
              <a:gd name="connsiteX1399" fmla="*/ 702423 w 4572671"/>
              <a:gd name="connsiteY1399" fmla="*/ 889389 h 5873171"/>
              <a:gd name="connsiteX1400" fmla="*/ 728562 w 4572671"/>
              <a:gd name="connsiteY1400" fmla="*/ 838508 h 5873171"/>
              <a:gd name="connsiteX1401" fmla="*/ 753207 w 4572671"/>
              <a:gd name="connsiteY1401" fmla="*/ 719640 h 5873171"/>
              <a:gd name="connsiteX1402" fmla="*/ 785148 w 4572671"/>
              <a:gd name="connsiteY1402" fmla="*/ 606413 h 5873171"/>
              <a:gd name="connsiteX1403" fmla="*/ 774670 w 4572671"/>
              <a:gd name="connsiteY1403" fmla="*/ 731736 h 5873171"/>
              <a:gd name="connsiteX1404" fmla="*/ 812357 w 4572671"/>
              <a:gd name="connsiteY1404" fmla="*/ 658372 h 5873171"/>
              <a:gd name="connsiteX1405" fmla="*/ 769334 w 4572671"/>
              <a:gd name="connsiteY1405" fmla="*/ 917948 h 5873171"/>
              <a:gd name="connsiteX1406" fmla="*/ 793834 w 4572671"/>
              <a:gd name="connsiteY1406" fmla="*/ 904292 h 5873171"/>
              <a:gd name="connsiteX1407" fmla="*/ 828903 w 4572671"/>
              <a:gd name="connsiteY1407" fmla="*/ 782143 h 5873171"/>
              <a:gd name="connsiteX1408" fmla="*/ 870897 w 4572671"/>
              <a:gd name="connsiteY1408" fmla="*/ 578451 h 5873171"/>
              <a:gd name="connsiteX1409" fmla="*/ 860936 w 4572671"/>
              <a:gd name="connsiteY1409" fmla="*/ 685755 h 5873171"/>
              <a:gd name="connsiteX1410" fmla="*/ 857146 w 4572671"/>
              <a:gd name="connsiteY1410" fmla="*/ 798063 h 5873171"/>
              <a:gd name="connsiteX1411" fmla="*/ 896985 w 4572671"/>
              <a:gd name="connsiteY1411" fmla="*/ 649612 h 5873171"/>
              <a:gd name="connsiteX1412" fmla="*/ 930568 w 4572671"/>
              <a:gd name="connsiteY1412" fmla="*/ 499163 h 5873171"/>
              <a:gd name="connsiteX1413" fmla="*/ 904892 w 4572671"/>
              <a:gd name="connsiteY1413" fmla="*/ 654071 h 5873171"/>
              <a:gd name="connsiteX1414" fmla="*/ 936778 w 4572671"/>
              <a:gd name="connsiteY1414" fmla="*/ 643050 h 5873171"/>
              <a:gd name="connsiteX1415" fmla="*/ 932011 w 4572671"/>
              <a:gd name="connsiteY1415" fmla="*/ 689193 h 5873171"/>
              <a:gd name="connsiteX1416" fmla="*/ 945052 w 4572671"/>
              <a:gd name="connsiteY1416" fmla="*/ 714856 h 5873171"/>
              <a:gd name="connsiteX1417" fmla="*/ 974471 w 4572671"/>
              <a:gd name="connsiteY1417" fmla="*/ 589525 h 5873171"/>
              <a:gd name="connsiteX1418" fmla="*/ 1009487 w 4572671"/>
              <a:gd name="connsiteY1418" fmla="*/ 589423 h 5873171"/>
              <a:gd name="connsiteX1419" fmla="*/ 1001587 w 4572671"/>
              <a:gd name="connsiteY1419" fmla="*/ 604809 h 5873171"/>
              <a:gd name="connsiteX1420" fmla="*/ 1009487 w 4572671"/>
              <a:gd name="connsiteY1420" fmla="*/ 589423 h 5873171"/>
              <a:gd name="connsiteX1421" fmla="*/ 1018937 w 4572671"/>
              <a:gd name="connsiteY1421" fmla="*/ 519978 h 5873171"/>
              <a:gd name="connsiteX1422" fmla="*/ 1024076 w 4572671"/>
              <a:gd name="connsiteY1422" fmla="*/ 561025 h 5873171"/>
              <a:gd name="connsiteX1423" fmla="*/ 1026358 w 4572671"/>
              <a:gd name="connsiteY1423" fmla="*/ 585274 h 5873171"/>
              <a:gd name="connsiteX1424" fmla="*/ 1037290 w 4572671"/>
              <a:gd name="connsiteY1424" fmla="*/ 540288 h 5873171"/>
              <a:gd name="connsiteX1425" fmla="*/ 1086945 w 4572671"/>
              <a:gd name="connsiteY1425" fmla="*/ 379254 h 5873171"/>
              <a:gd name="connsiteX1426" fmla="*/ 1058183 w 4572671"/>
              <a:gd name="connsiteY1426" fmla="*/ 537448 h 5873171"/>
              <a:gd name="connsiteX1427" fmla="*/ 1030403 w 4572671"/>
              <a:gd name="connsiteY1427" fmla="*/ 652598 h 5873171"/>
              <a:gd name="connsiteX1428" fmla="*/ 1031011 w 4572671"/>
              <a:gd name="connsiteY1428" fmla="*/ 679523 h 5873171"/>
              <a:gd name="connsiteX1429" fmla="*/ 1028285 w 4572671"/>
              <a:gd name="connsiteY1429" fmla="*/ 694629 h 5873171"/>
              <a:gd name="connsiteX1430" fmla="*/ 1036136 w 4572671"/>
              <a:gd name="connsiteY1430" fmla="*/ 690176 h 5873171"/>
              <a:gd name="connsiteX1431" fmla="*/ 1039898 w 4572671"/>
              <a:gd name="connsiteY1431" fmla="*/ 675620 h 5873171"/>
              <a:gd name="connsiteX1432" fmla="*/ 1050391 w 4572671"/>
              <a:gd name="connsiteY1432" fmla="*/ 638016 h 5873171"/>
              <a:gd name="connsiteX1433" fmla="*/ 1055447 w 4572671"/>
              <a:gd name="connsiteY1433" fmla="*/ 587866 h 5873171"/>
              <a:gd name="connsiteX1434" fmla="*/ 1092486 w 4572671"/>
              <a:gd name="connsiteY1434" fmla="*/ 473549 h 5873171"/>
              <a:gd name="connsiteX1435" fmla="*/ 1093347 w 4572671"/>
              <a:gd name="connsiteY1435" fmla="*/ 484072 h 5873171"/>
              <a:gd name="connsiteX1436" fmla="*/ 1135196 w 4572671"/>
              <a:gd name="connsiteY1436" fmla="*/ 334077 h 5873171"/>
              <a:gd name="connsiteX1437" fmla="*/ 1101206 w 4572671"/>
              <a:gd name="connsiteY1437" fmla="*/ 490527 h 5873171"/>
              <a:gd name="connsiteX1438" fmla="*/ 1091018 w 4572671"/>
              <a:gd name="connsiteY1438" fmla="*/ 526056 h 5873171"/>
              <a:gd name="connsiteX1439" fmla="*/ 1090041 w 4572671"/>
              <a:gd name="connsiteY1439" fmla="*/ 529616 h 5873171"/>
              <a:gd name="connsiteX1440" fmla="*/ 1080046 w 4572671"/>
              <a:gd name="connsiteY1440" fmla="*/ 610883 h 5873171"/>
              <a:gd name="connsiteX1441" fmla="*/ 1076435 w 4572671"/>
              <a:gd name="connsiteY1441" fmla="*/ 641489 h 5873171"/>
              <a:gd name="connsiteX1442" fmla="*/ 1078279 w 4572671"/>
              <a:gd name="connsiteY1442" fmla="*/ 640056 h 5873171"/>
              <a:gd name="connsiteX1443" fmla="*/ 1105159 w 4572671"/>
              <a:gd name="connsiteY1443" fmla="*/ 543881 h 5873171"/>
              <a:gd name="connsiteX1444" fmla="*/ 1135492 w 4572671"/>
              <a:gd name="connsiteY1444" fmla="*/ 423909 h 5873171"/>
              <a:gd name="connsiteX1445" fmla="*/ 1124568 w 4572671"/>
              <a:gd name="connsiteY1445" fmla="*/ 528494 h 5873171"/>
              <a:gd name="connsiteX1446" fmla="*/ 1062274 w 4572671"/>
              <a:gd name="connsiteY1446" fmla="*/ 774273 h 5873171"/>
              <a:gd name="connsiteX1447" fmla="*/ 1061076 w 4572671"/>
              <a:gd name="connsiteY1447" fmla="*/ 787121 h 5873171"/>
              <a:gd name="connsiteX1448" fmla="*/ 1041646 w 4572671"/>
              <a:gd name="connsiteY1448" fmla="*/ 949362 h 5873171"/>
              <a:gd name="connsiteX1449" fmla="*/ 1039811 w 4572671"/>
              <a:gd name="connsiteY1449" fmla="*/ 964750 h 5873171"/>
              <a:gd name="connsiteX1450" fmla="*/ 1068222 w 4572671"/>
              <a:gd name="connsiteY1450" fmla="*/ 849751 h 5873171"/>
              <a:gd name="connsiteX1451" fmla="*/ 1114732 w 4572671"/>
              <a:gd name="connsiteY1451" fmla="*/ 659930 h 5873171"/>
              <a:gd name="connsiteX1452" fmla="*/ 1115180 w 4572671"/>
              <a:gd name="connsiteY1452" fmla="*/ 660741 h 5873171"/>
              <a:gd name="connsiteX1453" fmla="*/ 1145975 w 4572671"/>
              <a:gd name="connsiteY1453" fmla="*/ 553437 h 5873171"/>
              <a:gd name="connsiteX1454" fmla="*/ 1157380 w 4572671"/>
              <a:gd name="connsiteY1454" fmla="*/ 636162 h 5873171"/>
              <a:gd name="connsiteX1455" fmla="*/ 1223972 w 4572671"/>
              <a:gd name="connsiteY1455" fmla="*/ 455486 h 5873171"/>
              <a:gd name="connsiteX1456" fmla="*/ 1209605 w 4572671"/>
              <a:gd name="connsiteY1456" fmla="*/ 656443 h 5873171"/>
              <a:gd name="connsiteX1457" fmla="*/ 1260948 w 4572671"/>
              <a:gd name="connsiteY1457" fmla="*/ 627397 h 5873171"/>
              <a:gd name="connsiteX1458" fmla="*/ 1271889 w 4572671"/>
              <a:gd name="connsiteY1458" fmla="*/ 606098 h 5873171"/>
              <a:gd name="connsiteX1459" fmla="*/ 1281289 w 4572671"/>
              <a:gd name="connsiteY1459" fmla="*/ 658700 h 5873171"/>
              <a:gd name="connsiteX1460" fmla="*/ 1271842 w 4572671"/>
              <a:gd name="connsiteY1460" fmla="*/ 747984 h 5873171"/>
              <a:gd name="connsiteX1461" fmla="*/ 1247853 w 4572671"/>
              <a:gd name="connsiteY1461" fmla="*/ 898849 h 5873171"/>
              <a:gd name="connsiteX1462" fmla="*/ 1273325 w 4572671"/>
              <a:gd name="connsiteY1462" fmla="*/ 788940 h 5873171"/>
              <a:gd name="connsiteX1463" fmla="*/ 1312673 w 4572671"/>
              <a:gd name="connsiteY1463" fmla="*/ 652232 h 5873171"/>
              <a:gd name="connsiteX1464" fmla="*/ 1360020 w 4572671"/>
              <a:gd name="connsiteY1464" fmla="*/ 565667 h 5873171"/>
              <a:gd name="connsiteX1465" fmla="*/ 1418288 w 4572671"/>
              <a:gd name="connsiteY1465" fmla="*/ 374518 h 5873171"/>
              <a:gd name="connsiteX1466" fmla="*/ 1435005 w 4572671"/>
              <a:gd name="connsiteY1466" fmla="*/ 353544 h 5873171"/>
              <a:gd name="connsiteX1467" fmla="*/ 1435034 w 4572671"/>
              <a:gd name="connsiteY1467" fmla="*/ 353609 h 5873171"/>
              <a:gd name="connsiteX1468" fmla="*/ 1459989 w 4572671"/>
              <a:gd name="connsiteY1468" fmla="*/ 306552 h 5873171"/>
              <a:gd name="connsiteX1469" fmla="*/ 1463548 w 4572671"/>
              <a:gd name="connsiteY1469" fmla="*/ 292804 h 5873171"/>
              <a:gd name="connsiteX1470" fmla="*/ 1469720 w 4572671"/>
              <a:gd name="connsiteY1470" fmla="*/ 277854 h 5873171"/>
              <a:gd name="connsiteX1471" fmla="*/ 1479145 w 4572671"/>
              <a:gd name="connsiteY1471" fmla="*/ 239805 h 5873171"/>
              <a:gd name="connsiteX1472" fmla="*/ 1529445 w 4572671"/>
              <a:gd name="connsiteY1472" fmla="*/ 117086 h 5873171"/>
              <a:gd name="connsiteX1473" fmla="*/ 1529361 w 4572671"/>
              <a:gd name="connsiteY1473" fmla="*/ 132500 h 5873171"/>
              <a:gd name="connsiteX1474" fmla="*/ 1506269 w 4572671"/>
              <a:gd name="connsiteY1474" fmla="*/ 225897 h 5873171"/>
              <a:gd name="connsiteX1475" fmla="*/ 1551253 w 4572671"/>
              <a:gd name="connsiteY1475" fmla="*/ 157194 h 5873171"/>
              <a:gd name="connsiteX1476" fmla="*/ 1481887 w 4572671"/>
              <a:gd name="connsiteY1476" fmla="*/ 410430 h 5873171"/>
              <a:gd name="connsiteX1477" fmla="*/ 1507644 w 4572671"/>
              <a:gd name="connsiteY1477" fmla="*/ 399608 h 5873171"/>
              <a:gd name="connsiteX1478" fmla="*/ 1555023 w 4572671"/>
              <a:gd name="connsiteY1478" fmla="*/ 282109 h 5873171"/>
              <a:gd name="connsiteX1479" fmla="*/ 1617645 w 4572671"/>
              <a:gd name="connsiteY1479" fmla="*/ 84311 h 5873171"/>
              <a:gd name="connsiteX1480" fmla="*/ 1596746 w 4572671"/>
              <a:gd name="connsiteY1480" fmla="*/ 189878 h 5873171"/>
              <a:gd name="connsiteX1481" fmla="*/ 1581472 w 4572671"/>
              <a:gd name="connsiteY1481" fmla="*/ 301111 h 5873171"/>
              <a:gd name="connsiteX1482" fmla="*/ 1636292 w 4572671"/>
              <a:gd name="connsiteY1482" fmla="*/ 157995 h 5873171"/>
              <a:gd name="connsiteX1483" fmla="*/ 1638957 w 4572671"/>
              <a:gd name="connsiteY1483" fmla="*/ 148855 h 5873171"/>
              <a:gd name="connsiteX1484" fmla="*/ 1640752 w 4572671"/>
              <a:gd name="connsiteY1484" fmla="*/ 147633 h 5873171"/>
              <a:gd name="connsiteX1485" fmla="*/ 1653658 w 4572671"/>
              <a:gd name="connsiteY1485" fmla="*/ 123353 h 5873171"/>
              <a:gd name="connsiteX1486" fmla="*/ 1665515 w 4572671"/>
              <a:gd name="connsiteY1486" fmla="*/ 100266 h 5873171"/>
              <a:gd name="connsiteX1487" fmla="*/ 1651896 w 4572671"/>
              <a:gd name="connsiteY1487" fmla="*/ 145073 h 5873171"/>
              <a:gd name="connsiteX1488" fmla="*/ 1643693 w 4572671"/>
              <a:gd name="connsiteY1488" fmla="*/ 163313 h 5873171"/>
              <a:gd name="connsiteX1489" fmla="*/ 1646850 w 4572671"/>
              <a:gd name="connsiteY1489" fmla="*/ 166356 h 5873171"/>
              <a:gd name="connsiteX1490" fmla="*/ 1640890 w 4572671"/>
              <a:gd name="connsiteY1490" fmla="*/ 183321 h 5873171"/>
              <a:gd name="connsiteX1491" fmla="*/ 1637135 w 4572671"/>
              <a:gd name="connsiteY1491" fmla="*/ 195217 h 5873171"/>
              <a:gd name="connsiteX1492" fmla="*/ 1657337 w 4572671"/>
              <a:gd name="connsiteY1492" fmla="*/ 246948 h 5873171"/>
              <a:gd name="connsiteX1493" fmla="*/ 1662221 w 4572671"/>
              <a:gd name="connsiteY1493" fmla="*/ 235979 h 5873171"/>
              <a:gd name="connsiteX1494" fmla="*/ 1662492 w 4572671"/>
              <a:gd name="connsiteY1494" fmla="*/ 235283 h 5873171"/>
              <a:gd name="connsiteX1495" fmla="*/ 1666035 w 4572671"/>
              <a:gd name="connsiteY1495" fmla="*/ 240269 h 5873171"/>
              <a:gd name="connsiteX1496" fmla="*/ 1677397 w 4572671"/>
              <a:gd name="connsiteY1496" fmla="*/ 228267 h 5873171"/>
              <a:gd name="connsiteX1497" fmla="*/ 1719485 w 4572671"/>
              <a:gd name="connsiteY1497" fmla="*/ 106964 h 5873171"/>
              <a:gd name="connsiteX1498" fmla="*/ 1754308 w 4572671"/>
              <a:gd name="connsiteY1498" fmla="*/ 110801 h 5873171"/>
              <a:gd name="connsiteX1499" fmla="*/ 1744877 w 4572671"/>
              <a:gd name="connsiteY1499" fmla="*/ 125206 h 5873171"/>
              <a:gd name="connsiteX1500" fmla="*/ 1754308 w 4572671"/>
              <a:gd name="connsiteY1500" fmla="*/ 110801 h 5873171"/>
              <a:gd name="connsiteX1501" fmla="*/ 1770820 w 4572671"/>
              <a:gd name="connsiteY1501" fmla="*/ 42820 h 5873171"/>
              <a:gd name="connsiteX1502" fmla="*/ 1778462 w 4572671"/>
              <a:gd name="connsiteY1502" fmla="*/ 41173 h 5873171"/>
              <a:gd name="connsiteX1503" fmla="*/ 1682027 w 4572671"/>
              <a:gd name="connsiteY1503" fmla="*/ 16505 h 5873171"/>
              <a:gd name="connsiteX1504" fmla="*/ 1678981 w 4572671"/>
              <a:gd name="connsiteY1504" fmla="*/ 24382 h 5873171"/>
              <a:gd name="connsiteX1505" fmla="*/ 1669256 w 4572671"/>
              <a:gd name="connsiteY1505" fmla="*/ 50521 h 5873171"/>
              <a:gd name="connsiteX1506" fmla="*/ 1650372 w 4572671"/>
              <a:gd name="connsiteY1506" fmla="*/ 104026 h 5873171"/>
              <a:gd name="connsiteX1507" fmla="*/ 1655534 w 4572671"/>
              <a:gd name="connsiteY1507" fmla="*/ 81388 h 5873171"/>
              <a:gd name="connsiteX1508" fmla="*/ 1669215 w 4572671"/>
              <a:gd name="connsiteY1508" fmla="*/ 34544 h 5873171"/>
              <a:gd name="connsiteX1509" fmla="*/ 1845971 w 4572671"/>
              <a:gd name="connsiteY1509" fmla="*/ 31 h 5873171"/>
              <a:gd name="connsiteX1510" fmla="*/ 1848696 w 4572671"/>
              <a:gd name="connsiteY1510" fmla="*/ 4923 h 5873171"/>
              <a:gd name="connsiteX1511" fmla="*/ 1848236 w 4572671"/>
              <a:gd name="connsiteY1511" fmla="*/ 26743 h 5873171"/>
              <a:gd name="connsiteX1512" fmla="*/ 1844496 w 4572671"/>
              <a:gd name="connsiteY1512" fmla="*/ 44592 h 5873171"/>
              <a:gd name="connsiteX1513" fmla="*/ 1836622 w 4572671"/>
              <a:gd name="connsiteY1513" fmla="*/ 64558 h 5873171"/>
              <a:gd name="connsiteX1514" fmla="*/ 1793662 w 4572671"/>
              <a:gd name="connsiteY1514" fmla="*/ 171087 h 5873171"/>
              <a:gd name="connsiteX1515" fmla="*/ 1780951 w 4572671"/>
              <a:gd name="connsiteY1515" fmla="*/ 198701 h 5873171"/>
              <a:gd name="connsiteX1516" fmla="*/ 1785054 w 4572671"/>
              <a:gd name="connsiteY1516" fmla="*/ 187681 h 5873171"/>
              <a:gd name="connsiteX1517" fmla="*/ 1800165 w 4572671"/>
              <a:gd name="connsiteY1517" fmla="*/ 114418 h 5873171"/>
              <a:gd name="connsiteX1518" fmla="*/ 1845971 w 4572671"/>
              <a:gd name="connsiteY1518" fmla="*/ 31 h 5873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Lst>
            <a:rect l="l" t="t" r="r" b="b"/>
            <a:pathLst>
              <a:path w="4572671" h="5873171">
                <a:moveTo>
                  <a:pt x="308149" y="5403685"/>
                </a:moveTo>
                <a:cubicBezTo>
                  <a:pt x="312357" y="5415262"/>
                  <a:pt x="294063" y="5416947"/>
                  <a:pt x="289418" y="5406633"/>
                </a:cubicBezTo>
                <a:close/>
                <a:moveTo>
                  <a:pt x="2924735" y="5368239"/>
                </a:moveTo>
                <a:cubicBezTo>
                  <a:pt x="2925577" y="5379611"/>
                  <a:pt x="2943250" y="5384845"/>
                  <a:pt x="2943241" y="5372458"/>
                </a:cubicBezTo>
                <a:close/>
                <a:moveTo>
                  <a:pt x="222049" y="5029760"/>
                </a:moveTo>
                <a:lnTo>
                  <a:pt x="220001" y="5035739"/>
                </a:lnTo>
                <a:cubicBezTo>
                  <a:pt x="219349" y="5037636"/>
                  <a:pt x="219023" y="5038586"/>
                  <a:pt x="219512" y="5037164"/>
                </a:cubicBezTo>
                <a:close/>
                <a:moveTo>
                  <a:pt x="223903" y="5024357"/>
                </a:moveTo>
                <a:cubicBezTo>
                  <a:pt x="223903" y="5024357"/>
                  <a:pt x="223251" y="5026254"/>
                  <a:pt x="222440" y="5028625"/>
                </a:cubicBezTo>
                <a:lnTo>
                  <a:pt x="222049" y="5029760"/>
                </a:lnTo>
                <a:close/>
                <a:moveTo>
                  <a:pt x="3320420" y="4777530"/>
                </a:moveTo>
                <a:lnTo>
                  <a:pt x="3314280" y="4782585"/>
                </a:lnTo>
                <a:lnTo>
                  <a:pt x="3292746" y="4885863"/>
                </a:lnTo>
                <a:lnTo>
                  <a:pt x="3301428" y="4861385"/>
                </a:lnTo>
                <a:cubicBezTo>
                  <a:pt x="3301308" y="4839816"/>
                  <a:pt x="3307283" y="4820348"/>
                  <a:pt x="3316294" y="4801939"/>
                </a:cubicBezTo>
                <a:close/>
                <a:moveTo>
                  <a:pt x="3526498" y="4775260"/>
                </a:moveTo>
                <a:cubicBezTo>
                  <a:pt x="3520143" y="4779522"/>
                  <a:pt x="3511666" y="4785209"/>
                  <a:pt x="3507159" y="4794414"/>
                </a:cubicBezTo>
                <a:lnTo>
                  <a:pt x="3503847" y="4799729"/>
                </a:lnTo>
                <a:cubicBezTo>
                  <a:pt x="3505423" y="4811038"/>
                  <a:pt x="3498794" y="4821666"/>
                  <a:pt x="3492167" y="4832295"/>
                </a:cubicBezTo>
                <a:cubicBezTo>
                  <a:pt x="3481306" y="4845764"/>
                  <a:pt x="3484468" y="4868385"/>
                  <a:pt x="3473601" y="4881857"/>
                </a:cubicBezTo>
                <a:lnTo>
                  <a:pt x="3473334" y="4888219"/>
                </a:lnTo>
                <a:cubicBezTo>
                  <a:pt x="3473061" y="4894585"/>
                  <a:pt x="3473720" y="4903419"/>
                  <a:pt x="3468283" y="4910157"/>
                </a:cubicBezTo>
                <a:cubicBezTo>
                  <a:pt x="3463623" y="4947291"/>
                  <a:pt x="3443471" y="4985539"/>
                  <a:pt x="3444900" y="5024773"/>
                </a:cubicBezTo>
                <a:cubicBezTo>
                  <a:pt x="3436422" y="5030460"/>
                  <a:pt x="3429794" y="5041088"/>
                  <a:pt x="3429255" y="5053816"/>
                </a:cubicBezTo>
                <a:cubicBezTo>
                  <a:pt x="3430840" y="5065129"/>
                  <a:pt x="3434267" y="5081380"/>
                  <a:pt x="3420898" y="5081072"/>
                </a:cubicBezTo>
                <a:cubicBezTo>
                  <a:pt x="3403557" y="5077245"/>
                  <a:pt x="3414688" y="5057403"/>
                  <a:pt x="3417351" y="5043251"/>
                </a:cubicBezTo>
                <a:lnTo>
                  <a:pt x="3422914" y="4971392"/>
                </a:lnTo>
                <a:lnTo>
                  <a:pt x="3422346" y="4971970"/>
                </a:lnTo>
                <a:cubicBezTo>
                  <a:pt x="3402735" y="4997492"/>
                  <a:pt x="3395295" y="5027214"/>
                  <a:pt x="3388784" y="5059406"/>
                </a:cubicBezTo>
                <a:cubicBezTo>
                  <a:pt x="3378420" y="5109639"/>
                  <a:pt x="3368986" y="5162352"/>
                  <a:pt x="3361663" y="5213638"/>
                </a:cubicBezTo>
                <a:lnTo>
                  <a:pt x="3343914" y="5311381"/>
                </a:lnTo>
                <a:lnTo>
                  <a:pt x="3357174" y="5321688"/>
                </a:lnTo>
                <a:cubicBezTo>
                  <a:pt x="3379951" y="5318777"/>
                  <a:pt x="3369505" y="5297959"/>
                  <a:pt x="3370045" y="5285230"/>
                </a:cubicBezTo>
                <a:cubicBezTo>
                  <a:pt x="3370584" y="5272501"/>
                  <a:pt x="3365033" y="5257667"/>
                  <a:pt x="3371002" y="5238204"/>
                </a:cubicBezTo>
                <a:cubicBezTo>
                  <a:pt x="3393507" y="5241659"/>
                  <a:pt x="3399984" y="5258965"/>
                  <a:pt x="3390699" y="5283743"/>
                </a:cubicBezTo>
                <a:cubicBezTo>
                  <a:pt x="3387112" y="5295424"/>
                  <a:pt x="3389620" y="5309200"/>
                  <a:pt x="3386033" y="5320880"/>
                </a:cubicBezTo>
                <a:cubicBezTo>
                  <a:pt x="3386691" y="5329714"/>
                  <a:pt x="3388273" y="5341019"/>
                  <a:pt x="3380722" y="5349177"/>
                </a:cubicBezTo>
                <a:cubicBezTo>
                  <a:pt x="3375018" y="5362276"/>
                  <a:pt x="3386656" y="5379204"/>
                  <a:pt x="3375789" y="5392677"/>
                </a:cubicBezTo>
                <a:cubicBezTo>
                  <a:pt x="3375522" y="5399039"/>
                  <a:pt x="3374324" y="5402933"/>
                  <a:pt x="3373132" y="5406825"/>
                </a:cubicBezTo>
                <a:cubicBezTo>
                  <a:pt x="3381070" y="5413867"/>
                  <a:pt x="3378411" y="5428026"/>
                  <a:pt x="3379069" y="5436860"/>
                </a:cubicBezTo>
                <a:cubicBezTo>
                  <a:pt x="3378799" y="5443224"/>
                  <a:pt x="3379887" y="5447905"/>
                  <a:pt x="3381918" y="5451565"/>
                </a:cubicBezTo>
                <a:cubicBezTo>
                  <a:pt x="3383951" y="5455226"/>
                  <a:pt x="3386927" y="5457867"/>
                  <a:pt x="3390433" y="5460153"/>
                </a:cubicBezTo>
                <a:cubicBezTo>
                  <a:pt x="3388584" y="5455210"/>
                  <a:pt x="3389781" y="5451315"/>
                  <a:pt x="3390973" y="5447425"/>
                </a:cubicBezTo>
                <a:cubicBezTo>
                  <a:pt x="3396018" y="5425491"/>
                  <a:pt x="3398947" y="5404976"/>
                  <a:pt x="3402798" y="5386927"/>
                </a:cubicBezTo>
                <a:cubicBezTo>
                  <a:pt x="3402681" y="5365364"/>
                  <a:pt x="3406534" y="5347321"/>
                  <a:pt x="3410388" y="5329279"/>
                </a:cubicBezTo>
                <a:cubicBezTo>
                  <a:pt x="3433236" y="5227387"/>
                  <a:pt x="3448797" y="5127283"/>
                  <a:pt x="3456152" y="5026501"/>
                </a:cubicBezTo>
                <a:cubicBezTo>
                  <a:pt x="3457344" y="5022610"/>
                  <a:pt x="3453379" y="5019087"/>
                  <a:pt x="3454570" y="5015196"/>
                </a:cubicBezTo>
                <a:cubicBezTo>
                  <a:pt x="3475259" y="4964217"/>
                  <a:pt x="3486821" y="4910090"/>
                  <a:pt x="3507506" y="4859115"/>
                </a:cubicBezTo>
                <a:lnTo>
                  <a:pt x="3509627" y="4857692"/>
                </a:lnTo>
                <a:cubicBezTo>
                  <a:pt x="3510435" y="4838601"/>
                  <a:pt x="3513360" y="4818079"/>
                  <a:pt x="3522378" y="4799665"/>
                </a:cubicBezTo>
                <a:close/>
                <a:moveTo>
                  <a:pt x="174631" y="4692294"/>
                </a:moveTo>
                <a:lnTo>
                  <a:pt x="177425" y="4707741"/>
                </a:lnTo>
                <a:cubicBezTo>
                  <a:pt x="185006" y="4750217"/>
                  <a:pt x="192847" y="4794932"/>
                  <a:pt x="198615" y="4827797"/>
                </a:cubicBezTo>
                <a:cubicBezTo>
                  <a:pt x="200600" y="4875663"/>
                  <a:pt x="191684" y="4859191"/>
                  <a:pt x="185563" y="4832323"/>
                </a:cubicBezTo>
                <a:lnTo>
                  <a:pt x="181962" y="4810535"/>
                </a:lnTo>
                <a:close/>
                <a:moveTo>
                  <a:pt x="3211189" y="4418664"/>
                </a:moveTo>
                <a:lnTo>
                  <a:pt x="3207624" y="4423026"/>
                </a:lnTo>
                <a:lnTo>
                  <a:pt x="3202741" y="4429000"/>
                </a:lnTo>
                <a:cubicBezTo>
                  <a:pt x="3201803" y="4430149"/>
                  <a:pt x="3202430" y="4429380"/>
                  <a:pt x="3203681" y="4427851"/>
                </a:cubicBezTo>
                <a:lnTo>
                  <a:pt x="3207624" y="4423026"/>
                </a:lnTo>
                <a:lnTo>
                  <a:pt x="3208373" y="4422110"/>
                </a:lnTo>
                <a:cubicBezTo>
                  <a:pt x="3209938" y="4420197"/>
                  <a:pt x="3211189" y="4418664"/>
                  <a:pt x="3211189" y="4418664"/>
                </a:cubicBezTo>
                <a:close/>
                <a:moveTo>
                  <a:pt x="233208" y="4417812"/>
                </a:moveTo>
                <a:lnTo>
                  <a:pt x="231160" y="4423790"/>
                </a:lnTo>
                <a:cubicBezTo>
                  <a:pt x="230509" y="4425686"/>
                  <a:pt x="230185" y="4426635"/>
                  <a:pt x="230671" y="4425213"/>
                </a:cubicBezTo>
                <a:close/>
                <a:moveTo>
                  <a:pt x="235064" y="4412407"/>
                </a:moveTo>
                <a:lnTo>
                  <a:pt x="233208" y="4417812"/>
                </a:lnTo>
                <a:lnTo>
                  <a:pt x="233598" y="4416675"/>
                </a:lnTo>
                <a:cubicBezTo>
                  <a:pt x="234412" y="4414305"/>
                  <a:pt x="235064" y="4412407"/>
                  <a:pt x="235064" y="4412407"/>
                </a:cubicBezTo>
                <a:close/>
                <a:moveTo>
                  <a:pt x="243372" y="4252096"/>
                </a:moveTo>
                <a:cubicBezTo>
                  <a:pt x="255468" y="4292342"/>
                  <a:pt x="263754" y="4339722"/>
                  <a:pt x="266007" y="4384830"/>
                </a:cubicBezTo>
                <a:cubicBezTo>
                  <a:pt x="244060" y="4349446"/>
                  <a:pt x="245622" y="4297205"/>
                  <a:pt x="243372" y="4252096"/>
                </a:cubicBezTo>
                <a:close/>
                <a:moveTo>
                  <a:pt x="241331" y="4234195"/>
                </a:moveTo>
                <a:cubicBezTo>
                  <a:pt x="244953" y="4235556"/>
                  <a:pt x="246114" y="4238134"/>
                  <a:pt x="246044" y="4241319"/>
                </a:cubicBezTo>
                <a:cubicBezTo>
                  <a:pt x="245972" y="4244506"/>
                  <a:pt x="244673" y="4248300"/>
                  <a:pt x="243372" y="4252096"/>
                </a:cubicBezTo>
                <a:cubicBezTo>
                  <a:pt x="236127" y="4249368"/>
                  <a:pt x="238727" y="4241778"/>
                  <a:pt x="241331" y="4234195"/>
                </a:cubicBezTo>
                <a:close/>
                <a:moveTo>
                  <a:pt x="231646" y="4194987"/>
                </a:moveTo>
                <a:cubicBezTo>
                  <a:pt x="233564" y="4194236"/>
                  <a:pt x="235607" y="4194736"/>
                  <a:pt x="237407" y="4195949"/>
                </a:cubicBezTo>
                <a:cubicBezTo>
                  <a:pt x="241004" y="4198374"/>
                  <a:pt x="243628" y="4203645"/>
                  <a:pt x="242329" y="4207438"/>
                </a:cubicBezTo>
                <a:cubicBezTo>
                  <a:pt x="239726" y="4215027"/>
                  <a:pt x="226631" y="4201533"/>
                  <a:pt x="226631" y="4201533"/>
                </a:cubicBezTo>
                <a:cubicBezTo>
                  <a:pt x="227933" y="4197741"/>
                  <a:pt x="229727" y="4195738"/>
                  <a:pt x="231646" y="4194987"/>
                </a:cubicBezTo>
                <a:close/>
                <a:moveTo>
                  <a:pt x="185791" y="4080341"/>
                </a:moveTo>
                <a:lnTo>
                  <a:pt x="188582" y="4095790"/>
                </a:lnTo>
                <a:cubicBezTo>
                  <a:pt x="196168" y="4138266"/>
                  <a:pt x="204006" y="4182980"/>
                  <a:pt x="209775" y="4215848"/>
                </a:cubicBezTo>
                <a:cubicBezTo>
                  <a:pt x="211762" y="4263713"/>
                  <a:pt x="202843" y="4247239"/>
                  <a:pt x="196720" y="4220373"/>
                </a:cubicBezTo>
                <a:lnTo>
                  <a:pt x="193121" y="4198587"/>
                </a:lnTo>
                <a:close/>
                <a:moveTo>
                  <a:pt x="6536" y="3975842"/>
                </a:moveTo>
                <a:lnTo>
                  <a:pt x="19010" y="3977017"/>
                </a:lnTo>
                <a:lnTo>
                  <a:pt x="32963" y="4109921"/>
                </a:lnTo>
                <a:lnTo>
                  <a:pt x="33131" y="4115070"/>
                </a:lnTo>
                <a:lnTo>
                  <a:pt x="12100" y="4063799"/>
                </a:lnTo>
                <a:lnTo>
                  <a:pt x="8743" y="4057791"/>
                </a:lnTo>
                <a:lnTo>
                  <a:pt x="2626" y="4007082"/>
                </a:lnTo>
                <a:lnTo>
                  <a:pt x="0" y="3976557"/>
                </a:lnTo>
                <a:close/>
                <a:moveTo>
                  <a:pt x="69200" y="3953110"/>
                </a:moveTo>
                <a:lnTo>
                  <a:pt x="97100" y="4206471"/>
                </a:lnTo>
                <a:lnTo>
                  <a:pt x="123433" y="4377770"/>
                </a:lnTo>
                <a:lnTo>
                  <a:pt x="85313" y="4242284"/>
                </a:lnTo>
                <a:lnTo>
                  <a:pt x="82375" y="4235121"/>
                </a:lnTo>
                <a:lnTo>
                  <a:pt x="49340" y="3979877"/>
                </a:lnTo>
                <a:lnTo>
                  <a:pt x="58277" y="3980721"/>
                </a:lnTo>
                <a:cubicBezTo>
                  <a:pt x="62610" y="3984173"/>
                  <a:pt x="64212" y="3996485"/>
                  <a:pt x="66638" y="4007667"/>
                </a:cubicBezTo>
                <a:lnTo>
                  <a:pt x="66870" y="4008387"/>
                </a:lnTo>
                <a:close/>
                <a:moveTo>
                  <a:pt x="3485345" y="3754446"/>
                </a:moveTo>
                <a:lnTo>
                  <a:pt x="3484843" y="3756919"/>
                </a:lnTo>
                <a:cubicBezTo>
                  <a:pt x="3482823" y="3762814"/>
                  <a:pt x="3479815" y="3768503"/>
                  <a:pt x="3475211" y="3773911"/>
                </a:cubicBezTo>
                <a:lnTo>
                  <a:pt x="3470085" y="3781247"/>
                </a:lnTo>
                <a:lnTo>
                  <a:pt x="3475451" y="3757063"/>
                </a:lnTo>
                <a:lnTo>
                  <a:pt x="3471283" y="3770955"/>
                </a:lnTo>
                <a:cubicBezTo>
                  <a:pt x="3465902" y="3793549"/>
                  <a:pt x="3463235" y="3815924"/>
                  <a:pt x="3467490" y="3836546"/>
                </a:cubicBezTo>
                <a:cubicBezTo>
                  <a:pt x="3474088" y="3815044"/>
                  <a:pt x="3479469" y="3792449"/>
                  <a:pt x="3483493" y="3769965"/>
                </a:cubicBezTo>
                <a:close/>
                <a:moveTo>
                  <a:pt x="3491424" y="3692600"/>
                </a:moveTo>
                <a:lnTo>
                  <a:pt x="3489370" y="3695628"/>
                </a:lnTo>
                <a:lnTo>
                  <a:pt x="3489958" y="3698118"/>
                </a:lnTo>
                <a:close/>
                <a:moveTo>
                  <a:pt x="3495765" y="3687570"/>
                </a:moveTo>
                <a:lnTo>
                  <a:pt x="3492742" y="3700318"/>
                </a:lnTo>
                <a:lnTo>
                  <a:pt x="3492434" y="3702458"/>
                </a:lnTo>
                <a:lnTo>
                  <a:pt x="3497511" y="3694969"/>
                </a:lnTo>
                <a:close/>
                <a:moveTo>
                  <a:pt x="3504828" y="3649343"/>
                </a:moveTo>
                <a:lnTo>
                  <a:pt x="3501666" y="3662679"/>
                </a:lnTo>
                <a:lnTo>
                  <a:pt x="3505531" y="3661915"/>
                </a:lnTo>
                <a:cubicBezTo>
                  <a:pt x="3508035" y="3658852"/>
                  <a:pt x="3507371" y="3652952"/>
                  <a:pt x="3504829" y="3649344"/>
                </a:cubicBezTo>
                <a:close/>
                <a:moveTo>
                  <a:pt x="3499770" y="3646300"/>
                </a:moveTo>
                <a:cubicBezTo>
                  <a:pt x="3497723" y="3646287"/>
                  <a:pt x="3495367" y="3647491"/>
                  <a:pt x="3492864" y="3650555"/>
                </a:cubicBezTo>
                <a:cubicBezTo>
                  <a:pt x="3492864" y="3650555"/>
                  <a:pt x="3494779" y="3654926"/>
                  <a:pt x="3497320" y="3658532"/>
                </a:cubicBezTo>
                <a:lnTo>
                  <a:pt x="3499802" y="3661057"/>
                </a:lnTo>
                <a:lnTo>
                  <a:pt x="3503177" y="3648350"/>
                </a:lnTo>
                <a:close/>
                <a:moveTo>
                  <a:pt x="17698" y="3363891"/>
                </a:moveTo>
                <a:lnTo>
                  <a:pt x="30170" y="3365067"/>
                </a:lnTo>
                <a:lnTo>
                  <a:pt x="44121" y="3497968"/>
                </a:lnTo>
                <a:lnTo>
                  <a:pt x="44288" y="3503119"/>
                </a:lnTo>
                <a:lnTo>
                  <a:pt x="23258" y="3451849"/>
                </a:lnTo>
                <a:lnTo>
                  <a:pt x="19902" y="3445843"/>
                </a:lnTo>
                <a:lnTo>
                  <a:pt x="13785" y="3395133"/>
                </a:lnTo>
                <a:lnTo>
                  <a:pt x="11158" y="3364608"/>
                </a:lnTo>
                <a:close/>
                <a:moveTo>
                  <a:pt x="3382656" y="3284767"/>
                </a:moveTo>
                <a:cubicBezTo>
                  <a:pt x="3381927" y="3284213"/>
                  <a:pt x="3381029" y="3284457"/>
                  <a:pt x="3379949" y="3285657"/>
                </a:cubicBezTo>
                <a:cubicBezTo>
                  <a:pt x="3377072" y="3288852"/>
                  <a:pt x="3372917" y="3298840"/>
                  <a:pt x="3367330" y="3318593"/>
                </a:cubicBezTo>
                <a:cubicBezTo>
                  <a:pt x="3344965" y="3397601"/>
                  <a:pt x="3314275" y="3523983"/>
                  <a:pt x="3303605" y="3613483"/>
                </a:cubicBezTo>
                <a:cubicBezTo>
                  <a:pt x="3288587" y="3631852"/>
                  <a:pt x="3289429" y="3643222"/>
                  <a:pt x="3297093" y="3660709"/>
                </a:cubicBezTo>
                <a:cubicBezTo>
                  <a:pt x="3281237" y="3680100"/>
                  <a:pt x="3282919" y="3702839"/>
                  <a:pt x="3284739" y="3727470"/>
                </a:cubicBezTo>
                <a:cubicBezTo>
                  <a:pt x="3295168" y="3714713"/>
                  <a:pt x="3298467" y="3703960"/>
                  <a:pt x="3299054" y="3693430"/>
                </a:cubicBezTo>
                <a:cubicBezTo>
                  <a:pt x="3299641" y="3682900"/>
                  <a:pt x="3297512" y="3672587"/>
                  <a:pt x="3297093" y="3660709"/>
                </a:cubicBezTo>
                <a:cubicBezTo>
                  <a:pt x="3312108" y="3642337"/>
                  <a:pt x="3310293" y="3630094"/>
                  <a:pt x="3303605" y="3613483"/>
                </a:cubicBezTo>
                <a:cubicBezTo>
                  <a:pt x="3338632" y="3533446"/>
                  <a:pt x="3349307" y="3456339"/>
                  <a:pt x="3375839" y="3359838"/>
                </a:cubicBezTo>
                <a:cubicBezTo>
                  <a:pt x="3383261" y="3335645"/>
                  <a:pt x="3386719" y="3300620"/>
                  <a:pt x="3384341" y="3288666"/>
                </a:cubicBezTo>
                <a:cubicBezTo>
                  <a:pt x="3383944" y="3286673"/>
                  <a:pt x="3383385" y="3285321"/>
                  <a:pt x="3382656" y="3284767"/>
                </a:cubicBezTo>
                <a:close/>
                <a:moveTo>
                  <a:pt x="108572" y="3226850"/>
                </a:moveTo>
                <a:lnTo>
                  <a:pt x="112069" y="3400253"/>
                </a:lnTo>
                <a:cubicBezTo>
                  <a:pt x="114457" y="3483965"/>
                  <a:pt x="117726" y="3567474"/>
                  <a:pt x="122387" y="3649099"/>
                </a:cubicBezTo>
                <a:lnTo>
                  <a:pt x="128394" y="3725499"/>
                </a:lnTo>
                <a:lnTo>
                  <a:pt x="134589" y="3765820"/>
                </a:lnTo>
                <a:lnTo>
                  <a:pt x="130388" y="3750884"/>
                </a:lnTo>
                <a:lnTo>
                  <a:pt x="141058" y="3886627"/>
                </a:lnTo>
                <a:cubicBezTo>
                  <a:pt x="168515" y="4223929"/>
                  <a:pt x="243811" y="4544962"/>
                  <a:pt x="296809" y="4883308"/>
                </a:cubicBezTo>
                <a:cubicBezTo>
                  <a:pt x="294207" y="4890896"/>
                  <a:pt x="301100" y="4946317"/>
                  <a:pt x="293856" y="4943591"/>
                </a:cubicBezTo>
                <a:cubicBezTo>
                  <a:pt x="286611" y="4940869"/>
                  <a:pt x="251092" y="4821844"/>
                  <a:pt x="253698" y="4814257"/>
                </a:cubicBezTo>
                <a:cubicBezTo>
                  <a:pt x="225854" y="4696695"/>
                  <a:pt x="204776" y="4511713"/>
                  <a:pt x="189594" y="4408911"/>
                </a:cubicBezTo>
                <a:cubicBezTo>
                  <a:pt x="159230" y="4203300"/>
                  <a:pt x="134555" y="4052660"/>
                  <a:pt x="119112" y="3851239"/>
                </a:cubicBezTo>
                <a:lnTo>
                  <a:pt x="106353" y="3665457"/>
                </a:lnTo>
                <a:lnTo>
                  <a:pt x="96471" y="3630331"/>
                </a:lnTo>
                <a:lnTo>
                  <a:pt x="93533" y="3623171"/>
                </a:lnTo>
                <a:lnTo>
                  <a:pt x="60501" y="3367929"/>
                </a:lnTo>
                <a:lnTo>
                  <a:pt x="69433" y="3368768"/>
                </a:lnTo>
                <a:cubicBezTo>
                  <a:pt x="73768" y="3372219"/>
                  <a:pt x="75373" y="3384535"/>
                  <a:pt x="77799" y="3395717"/>
                </a:cubicBezTo>
                <a:lnTo>
                  <a:pt x="78029" y="3396438"/>
                </a:lnTo>
                <a:lnTo>
                  <a:pt x="80358" y="3341159"/>
                </a:lnTo>
                <a:lnTo>
                  <a:pt x="97416" y="3496042"/>
                </a:lnTo>
                <a:lnTo>
                  <a:pt x="92998" y="3388274"/>
                </a:lnTo>
                <a:lnTo>
                  <a:pt x="94010" y="3364266"/>
                </a:lnTo>
                <a:lnTo>
                  <a:pt x="97267" y="3316971"/>
                </a:lnTo>
                <a:close/>
                <a:moveTo>
                  <a:pt x="4014752" y="3176388"/>
                </a:moveTo>
                <a:lnTo>
                  <a:pt x="4014234" y="3177711"/>
                </a:lnTo>
                <a:lnTo>
                  <a:pt x="4015244" y="3176707"/>
                </a:lnTo>
                <a:close/>
                <a:moveTo>
                  <a:pt x="2784775" y="3159092"/>
                </a:moveTo>
                <a:cubicBezTo>
                  <a:pt x="2779411" y="3158680"/>
                  <a:pt x="2760206" y="3256553"/>
                  <a:pt x="2780235" y="3241346"/>
                </a:cubicBezTo>
                <a:cubicBezTo>
                  <a:pt x="2785241" y="3235221"/>
                  <a:pt x="2783555" y="3200098"/>
                  <a:pt x="2783555" y="3200098"/>
                </a:cubicBezTo>
                <a:cubicBezTo>
                  <a:pt x="2786809" y="3170292"/>
                  <a:pt x="2786560" y="3159231"/>
                  <a:pt x="2784775" y="3159092"/>
                </a:cubicBezTo>
                <a:close/>
                <a:moveTo>
                  <a:pt x="4037414" y="3118350"/>
                </a:moveTo>
                <a:lnTo>
                  <a:pt x="4021913" y="3158052"/>
                </a:lnTo>
                <a:lnTo>
                  <a:pt x="4042677" y="3136666"/>
                </a:lnTo>
                <a:cubicBezTo>
                  <a:pt x="4042948" y="3130301"/>
                  <a:pt x="4041366" y="3118995"/>
                  <a:pt x="4039249" y="3120415"/>
                </a:cubicBezTo>
                <a:close/>
                <a:moveTo>
                  <a:pt x="3070560" y="2996020"/>
                </a:moveTo>
                <a:cubicBezTo>
                  <a:pt x="3069582" y="2997797"/>
                  <a:pt x="3067180" y="3006030"/>
                  <a:pt x="3062597" y="3024035"/>
                </a:cubicBezTo>
                <a:cubicBezTo>
                  <a:pt x="2971311" y="3303050"/>
                  <a:pt x="2923441" y="3578548"/>
                  <a:pt x="2873891" y="3831307"/>
                </a:cubicBezTo>
                <a:lnTo>
                  <a:pt x="2857180" y="3914000"/>
                </a:lnTo>
                <a:lnTo>
                  <a:pt x="2857119" y="3914948"/>
                </a:lnTo>
                <a:lnTo>
                  <a:pt x="2844895" y="4082927"/>
                </a:lnTo>
                <a:lnTo>
                  <a:pt x="2856140" y="4025605"/>
                </a:lnTo>
                <a:cubicBezTo>
                  <a:pt x="2860360" y="4003072"/>
                  <a:pt x="2864484" y="3980980"/>
                  <a:pt x="2867555" y="3967152"/>
                </a:cubicBezTo>
                <a:cubicBezTo>
                  <a:pt x="2929604" y="3661913"/>
                  <a:pt x="2970650" y="3367908"/>
                  <a:pt x="3061081" y="3065138"/>
                </a:cubicBezTo>
                <a:cubicBezTo>
                  <a:pt x="3063579" y="3043491"/>
                  <a:pt x="3073491" y="2990688"/>
                  <a:pt x="3070560" y="2996020"/>
                </a:cubicBezTo>
                <a:close/>
                <a:moveTo>
                  <a:pt x="4089755" y="2995724"/>
                </a:moveTo>
                <a:lnTo>
                  <a:pt x="4087435" y="3001615"/>
                </a:lnTo>
                <a:lnTo>
                  <a:pt x="4060418" y="3062874"/>
                </a:lnTo>
                <a:lnTo>
                  <a:pt x="4095582" y="3030072"/>
                </a:lnTo>
                <a:close/>
                <a:moveTo>
                  <a:pt x="2813758" y="2931753"/>
                </a:moveTo>
                <a:lnTo>
                  <a:pt x="2781127" y="3021851"/>
                </a:lnTo>
                <a:lnTo>
                  <a:pt x="2776167" y="3077053"/>
                </a:lnTo>
                <a:lnTo>
                  <a:pt x="2801717" y="2998130"/>
                </a:lnTo>
                <a:cubicBezTo>
                  <a:pt x="2809919" y="2975188"/>
                  <a:pt x="2815509" y="2955439"/>
                  <a:pt x="2813758" y="2931753"/>
                </a:cubicBezTo>
                <a:close/>
                <a:moveTo>
                  <a:pt x="160265" y="2868677"/>
                </a:moveTo>
                <a:cubicBezTo>
                  <a:pt x="167001" y="2977229"/>
                  <a:pt x="170223" y="3069196"/>
                  <a:pt x="156920" y="2942713"/>
                </a:cubicBezTo>
                <a:lnTo>
                  <a:pt x="150419" y="2876499"/>
                </a:lnTo>
                <a:lnTo>
                  <a:pt x="150775" y="2873366"/>
                </a:lnTo>
                <a:close/>
                <a:moveTo>
                  <a:pt x="4553993" y="2734579"/>
                </a:moveTo>
                <a:cubicBezTo>
                  <a:pt x="4558775" y="2734077"/>
                  <a:pt x="4563573" y="2736269"/>
                  <a:pt x="4567079" y="2738554"/>
                </a:cubicBezTo>
                <a:cubicBezTo>
                  <a:pt x="4578984" y="2749119"/>
                  <a:pt x="4569314" y="2758697"/>
                  <a:pt x="4561762" y="2766854"/>
                </a:cubicBezTo>
                <a:cubicBezTo>
                  <a:pt x="4540267" y="2836931"/>
                  <a:pt x="4504743" y="2897856"/>
                  <a:pt x="4477158" y="2965826"/>
                </a:cubicBezTo>
                <a:cubicBezTo>
                  <a:pt x="4485636" y="2960140"/>
                  <a:pt x="4494108" y="2954457"/>
                  <a:pt x="4503782" y="2944876"/>
                </a:cubicBezTo>
                <a:cubicBezTo>
                  <a:pt x="4501778" y="2967861"/>
                  <a:pt x="4493958" y="2982381"/>
                  <a:pt x="4484283" y="2991963"/>
                </a:cubicBezTo>
                <a:cubicBezTo>
                  <a:pt x="4478853" y="2998696"/>
                  <a:pt x="4476345" y="2984920"/>
                  <a:pt x="4471455" y="2978926"/>
                </a:cubicBezTo>
                <a:cubicBezTo>
                  <a:pt x="4438741" y="2997776"/>
                  <a:pt x="4445061" y="3043004"/>
                  <a:pt x="4425184" y="3074894"/>
                </a:cubicBezTo>
                <a:cubicBezTo>
                  <a:pt x="4416434" y="3086945"/>
                  <a:pt x="4411662" y="3102514"/>
                  <a:pt x="4401986" y="3112095"/>
                </a:cubicBezTo>
                <a:cubicBezTo>
                  <a:pt x="4385962" y="3125935"/>
                  <a:pt x="4383146" y="3168015"/>
                  <a:pt x="4398369" y="3173262"/>
                </a:cubicBezTo>
                <a:cubicBezTo>
                  <a:pt x="4411465" y="3179937"/>
                  <a:pt x="4408158" y="3185246"/>
                  <a:pt x="4403646" y="3194456"/>
                </a:cubicBezTo>
                <a:cubicBezTo>
                  <a:pt x="4375017" y="3238392"/>
                  <a:pt x="4348510" y="3280904"/>
                  <a:pt x="4322931" y="3325893"/>
                </a:cubicBezTo>
                <a:cubicBezTo>
                  <a:pt x="4312989" y="3341838"/>
                  <a:pt x="4304896" y="3362724"/>
                  <a:pt x="4297077" y="3377244"/>
                </a:cubicBezTo>
                <a:cubicBezTo>
                  <a:pt x="4306592" y="3395595"/>
                  <a:pt x="4320352" y="3411098"/>
                  <a:pt x="4289755" y="3428530"/>
                </a:cubicBezTo>
                <a:cubicBezTo>
                  <a:pt x="4274922" y="3438479"/>
                  <a:pt x="4269604" y="3466779"/>
                  <a:pt x="4261517" y="3487661"/>
                </a:cubicBezTo>
                <a:cubicBezTo>
                  <a:pt x="4269571" y="3516275"/>
                  <a:pt x="4268491" y="3541733"/>
                  <a:pt x="4237242" y="3550326"/>
                </a:cubicBezTo>
                <a:lnTo>
                  <a:pt x="4235126" y="3551746"/>
                </a:lnTo>
                <a:cubicBezTo>
                  <a:pt x="4226767" y="3578995"/>
                  <a:pt x="4239056" y="3604759"/>
                  <a:pt x="4228575" y="3633431"/>
                </a:cubicBezTo>
                <a:cubicBezTo>
                  <a:pt x="4229350" y="3663826"/>
                  <a:pt x="4209354" y="3674147"/>
                  <a:pt x="4191473" y="3683050"/>
                </a:cubicBezTo>
                <a:cubicBezTo>
                  <a:pt x="4171322" y="3721299"/>
                  <a:pt x="4169440" y="3765853"/>
                  <a:pt x="4148363" y="3801630"/>
                </a:cubicBezTo>
                <a:cubicBezTo>
                  <a:pt x="4147166" y="3805526"/>
                  <a:pt x="4145975" y="3809416"/>
                  <a:pt x="4144777" y="3813311"/>
                </a:cubicBezTo>
                <a:cubicBezTo>
                  <a:pt x="4142121" y="3827460"/>
                  <a:pt x="4143431" y="3845131"/>
                  <a:pt x="4132564" y="3858603"/>
                </a:cubicBezTo>
                <a:lnTo>
                  <a:pt x="4119426" y="3901423"/>
                </a:lnTo>
                <a:cubicBezTo>
                  <a:pt x="4107368" y="3918787"/>
                  <a:pt x="4117543" y="3945979"/>
                  <a:pt x="4098198" y="3965136"/>
                </a:cubicBezTo>
                <a:cubicBezTo>
                  <a:pt x="4095276" y="3985646"/>
                  <a:pt x="4094197" y="4011103"/>
                  <a:pt x="4080015" y="4029890"/>
                </a:cubicBezTo>
                <a:cubicBezTo>
                  <a:pt x="4087953" y="4036932"/>
                  <a:pt x="4091807" y="4018889"/>
                  <a:pt x="4100936" y="4022041"/>
                </a:cubicBezTo>
                <a:cubicBezTo>
                  <a:pt x="4097083" y="4040083"/>
                  <a:pt x="4095352" y="4056703"/>
                  <a:pt x="4077744" y="4059237"/>
                </a:cubicBezTo>
                <a:cubicBezTo>
                  <a:pt x="4070191" y="4067395"/>
                  <a:pt x="4070849" y="4076229"/>
                  <a:pt x="4075740" y="4082223"/>
                </a:cubicBezTo>
                <a:cubicBezTo>
                  <a:pt x="4081556" y="4090689"/>
                  <a:pt x="4082214" y="4099522"/>
                  <a:pt x="4072812" y="4102738"/>
                </a:cubicBezTo>
                <a:cubicBezTo>
                  <a:pt x="4055856" y="4114111"/>
                  <a:pt x="4047111" y="4126159"/>
                  <a:pt x="4057560" y="4146985"/>
                </a:cubicBezTo>
                <a:cubicBezTo>
                  <a:pt x="4060601" y="4148035"/>
                  <a:pt x="4060334" y="4154398"/>
                  <a:pt x="4060334" y="4154398"/>
                </a:cubicBezTo>
                <a:cubicBezTo>
                  <a:pt x="4031860" y="4170405"/>
                  <a:pt x="4038445" y="4209270"/>
                  <a:pt x="4019107" y="4228426"/>
                </a:cubicBezTo>
                <a:cubicBezTo>
                  <a:pt x="4031782" y="4269390"/>
                  <a:pt x="4008589" y="4306588"/>
                  <a:pt x="4001809" y="4345152"/>
                </a:cubicBezTo>
                <a:cubicBezTo>
                  <a:pt x="3985785" y="4358992"/>
                  <a:pt x="3980467" y="4387292"/>
                  <a:pt x="3966286" y="4406078"/>
                </a:cubicBezTo>
                <a:cubicBezTo>
                  <a:pt x="3953030" y="4427336"/>
                  <a:pt x="3958965" y="4457364"/>
                  <a:pt x="3943591" y="4480043"/>
                </a:cubicBezTo>
                <a:cubicBezTo>
                  <a:pt x="3947830" y="4477199"/>
                  <a:pt x="3954191" y="4472932"/>
                  <a:pt x="3959082" y="4478926"/>
                </a:cubicBezTo>
                <a:cubicBezTo>
                  <a:pt x="3963706" y="4491282"/>
                  <a:pt x="3955468" y="4540101"/>
                  <a:pt x="3943677" y="4551101"/>
                </a:cubicBezTo>
                <a:cubicBezTo>
                  <a:pt x="3938239" y="4557839"/>
                  <a:pt x="3932809" y="4564574"/>
                  <a:pt x="3927378" y="4571307"/>
                </a:cubicBezTo>
                <a:cubicBezTo>
                  <a:pt x="3926839" y="4584036"/>
                  <a:pt x="3934777" y="4591078"/>
                  <a:pt x="3937279" y="4604859"/>
                </a:cubicBezTo>
                <a:cubicBezTo>
                  <a:pt x="3941903" y="4617216"/>
                  <a:pt x="3935814" y="4615115"/>
                  <a:pt x="3929726" y="4613016"/>
                </a:cubicBezTo>
                <a:cubicBezTo>
                  <a:pt x="3923370" y="4617279"/>
                  <a:pt x="3917015" y="4621542"/>
                  <a:pt x="3918865" y="4626484"/>
                </a:cubicBezTo>
                <a:cubicBezTo>
                  <a:pt x="3932351" y="4648354"/>
                  <a:pt x="3915663" y="4653364"/>
                  <a:pt x="3903877" y="4664361"/>
                </a:cubicBezTo>
                <a:cubicBezTo>
                  <a:pt x="3905727" y="4669304"/>
                  <a:pt x="3907576" y="4674246"/>
                  <a:pt x="3909426" y="4679189"/>
                </a:cubicBezTo>
                <a:cubicBezTo>
                  <a:pt x="3919480" y="4684812"/>
                  <a:pt x="3922255" y="4692226"/>
                  <a:pt x="3908613" y="4698284"/>
                </a:cubicBezTo>
                <a:cubicBezTo>
                  <a:pt x="3897095" y="4702919"/>
                  <a:pt x="3889541" y="4711076"/>
                  <a:pt x="3881065" y="4716763"/>
                </a:cubicBezTo>
                <a:cubicBezTo>
                  <a:pt x="3890852" y="4728748"/>
                  <a:pt x="3875746" y="4745064"/>
                  <a:pt x="3881297" y="4759898"/>
                </a:cubicBezTo>
                <a:cubicBezTo>
                  <a:pt x="3890434" y="4763045"/>
                  <a:pt x="3902611" y="4767244"/>
                  <a:pt x="3893594" y="4785659"/>
                </a:cubicBezTo>
                <a:cubicBezTo>
                  <a:pt x="3885500" y="4806546"/>
                  <a:pt x="3882305" y="4833422"/>
                  <a:pt x="3862308" y="4843742"/>
                </a:cubicBezTo>
                <a:cubicBezTo>
                  <a:pt x="3858069" y="4846586"/>
                  <a:pt x="3853831" y="4849429"/>
                  <a:pt x="3851708" y="4850852"/>
                </a:cubicBezTo>
                <a:cubicBezTo>
                  <a:pt x="3853290" y="4862158"/>
                  <a:pt x="3865195" y="4872722"/>
                  <a:pt x="3851286" y="4885143"/>
                </a:cubicBezTo>
                <a:cubicBezTo>
                  <a:pt x="3850747" y="4897872"/>
                  <a:pt x="3862657" y="4908433"/>
                  <a:pt x="3857878" y="4924004"/>
                </a:cubicBezTo>
                <a:cubicBezTo>
                  <a:pt x="3860768" y="4952991"/>
                  <a:pt x="3843433" y="4949161"/>
                  <a:pt x="3830984" y="4951327"/>
                </a:cubicBezTo>
                <a:cubicBezTo>
                  <a:pt x="3831909" y="4953799"/>
                  <a:pt x="3829793" y="4955218"/>
                  <a:pt x="3830718" y="4957690"/>
                </a:cubicBezTo>
                <a:cubicBezTo>
                  <a:pt x="3833759" y="4958742"/>
                  <a:pt x="3833759" y="4958742"/>
                  <a:pt x="3834683" y="4961212"/>
                </a:cubicBezTo>
                <a:cubicBezTo>
                  <a:pt x="3857573" y="4979868"/>
                  <a:pt x="3847364" y="5002174"/>
                  <a:pt x="3841121" y="5028003"/>
                </a:cubicBezTo>
                <a:cubicBezTo>
                  <a:pt x="3836343" y="5043575"/>
                  <a:pt x="3831564" y="5059146"/>
                  <a:pt x="3826791" y="5074713"/>
                </a:cubicBezTo>
                <a:cubicBezTo>
                  <a:pt x="3832340" y="5089541"/>
                  <a:pt x="3820816" y="5094180"/>
                  <a:pt x="3816309" y="5103384"/>
                </a:cubicBezTo>
                <a:cubicBezTo>
                  <a:pt x="3817235" y="5105856"/>
                  <a:pt x="3819084" y="5110799"/>
                  <a:pt x="3820008" y="5113271"/>
                </a:cubicBezTo>
                <a:cubicBezTo>
                  <a:pt x="3824754" y="5147196"/>
                  <a:pt x="3805949" y="5153626"/>
                  <a:pt x="3785952" y="5163947"/>
                </a:cubicBezTo>
                <a:cubicBezTo>
                  <a:pt x="3790303" y="5182669"/>
                  <a:pt x="3823520" y="5200582"/>
                  <a:pt x="3779288" y="5224067"/>
                </a:cubicBezTo>
                <a:cubicBezTo>
                  <a:pt x="3765646" y="5230125"/>
                  <a:pt x="3772238" y="5268987"/>
                  <a:pt x="3782679" y="5289809"/>
                </a:cubicBezTo>
                <a:cubicBezTo>
                  <a:pt x="3791004" y="5312057"/>
                  <a:pt x="3788616" y="5319843"/>
                  <a:pt x="3768231" y="5314957"/>
                </a:cubicBezTo>
                <a:cubicBezTo>
                  <a:pt x="3781300" y="5371125"/>
                  <a:pt x="3773977" y="5422411"/>
                  <a:pt x="3751170" y="5474808"/>
                </a:cubicBezTo>
                <a:cubicBezTo>
                  <a:pt x="3749049" y="5476231"/>
                  <a:pt x="3748123" y="5473760"/>
                  <a:pt x="3746006" y="5475180"/>
                </a:cubicBezTo>
                <a:lnTo>
                  <a:pt x="3746932" y="5477651"/>
                </a:lnTo>
                <a:cubicBezTo>
                  <a:pt x="3749049" y="5476231"/>
                  <a:pt x="3749049" y="5476231"/>
                  <a:pt x="3751170" y="5474808"/>
                </a:cubicBezTo>
                <a:cubicBezTo>
                  <a:pt x="3751822" y="5483645"/>
                  <a:pt x="3760688" y="5493166"/>
                  <a:pt x="3754984" y="5506266"/>
                </a:cubicBezTo>
                <a:cubicBezTo>
                  <a:pt x="3757219" y="5526408"/>
                  <a:pt x="3760379" y="5549022"/>
                  <a:pt x="3752293" y="5569905"/>
                </a:cubicBezTo>
                <a:cubicBezTo>
                  <a:pt x="3754106" y="5624338"/>
                  <a:pt x="3744664" y="5677054"/>
                  <a:pt x="3730062" y="5730131"/>
                </a:cubicBezTo>
                <a:cubicBezTo>
                  <a:pt x="3734153" y="5755212"/>
                  <a:pt x="3730950" y="5782093"/>
                  <a:pt x="3726829" y="5806497"/>
                </a:cubicBezTo>
                <a:cubicBezTo>
                  <a:pt x="3729473" y="5817096"/>
                  <a:pt x="3729762" y="5828498"/>
                  <a:pt x="3728761" y="5839992"/>
                </a:cubicBezTo>
                <a:lnTo>
                  <a:pt x="3723091" y="5873171"/>
                </a:lnTo>
                <a:lnTo>
                  <a:pt x="3608595" y="5873171"/>
                </a:lnTo>
                <a:lnTo>
                  <a:pt x="3609026" y="5871602"/>
                </a:lnTo>
                <a:cubicBezTo>
                  <a:pt x="3613971" y="5852053"/>
                  <a:pt x="3617130" y="5832158"/>
                  <a:pt x="3614432" y="5810780"/>
                </a:cubicBezTo>
                <a:cubicBezTo>
                  <a:pt x="3613781" y="5801941"/>
                  <a:pt x="3613123" y="5793108"/>
                  <a:pt x="3617634" y="5783899"/>
                </a:cubicBezTo>
                <a:cubicBezTo>
                  <a:pt x="3629847" y="5738607"/>
                  <a:pt x="3615587" y="5686330"/>
                  <a:pt x="3655195" y="5650489"/>
                </a:cubicBezTo>
                <a:lnTo>
                  <a:pt x="3659316" y="5626085"/>
                </a:lnTo>
                <a:cubicBezTo>
                  <a:pt x="3656275" y="5625032"/>
                  <a:pt x="3655350" y="5622561"/>
                  <a:pt x="3652302" y="5621514"/>
                </a:cubicBezTo>
                <a:cubicBezTo>
                  <a:pt x="3644483" y="5636033"/>
                  <a:pt x="3636930" y="5644191"/>
                  <a:pt x="3622364" y="5647777"/>
                </a:cubicBezTo>
                <a:cubicBezTo>
                  <a:pt x="3623709" y="5615959"/>
                  <a:pt x="3640279" y="5589386"/>
                  <a:pt x="3650762" y="5560713"/>
                </a:cubicBezTo>
                <a:cubicBezTo>
                  <a:pt x="3652223" y="5550450"/>
                  <a:pt x="3653688" y="5540192"/>
                  <a:pt x="3656072" y="5532411"/>
                </a:cubicBezTo>
                <a:cubicBezTo>
                  <a:pt x="3648406" y="5519002"/>
                  <a:pt x="3661123" y="5510474"/>
                  <a:pt x="3661662" y="5497745"/>
                </a:cubicBezTo>
                <a:cubicBezTo>
                  <a:pt x="3661929" y="5491383"/>
                  <a:pt x="3667632" y="5478282"/>
                  <a:pt x="3661543" y="5476182"/>
                </a:cubicBezTo>
                <a:cubicBezTo>
                  <a:pt x="3619583" y="5470320"/>
                  <a:pt x="3652568" y="5445103"/>
                  <a:pt x="3658266" y="5432006"/>
                </a:cubicBezTo>
                <a:cubicBezTo>
                  <a:pt x="3677492" y="5391285"/>
                  <a:pt x="3677259" y="5348151"/>
                  <a:pt x="3693443" y="5306379"/>
                </a:cubicBezTo>
                <a:cubicBezTo>
                  <a:pt x="3699029" y="5271716"/>
                  <a:pt x="3699450" y="5237426"/>
                  <a:pt x="3711123" y="5204864"/>
                </a:cubicBezTo>
                <a:cubicBezTo>
                  <a:pt x="3716706" y="5170193"/>
                  <a:pt x="3719248" y="5134480"/>
                  <a:pt x="3740983" y="5107536"/>
                </a:cubicBezTo>
                <a:cubicBezTo>
                  <a:pt x="3749728" y="5095487"/>
                  <a:pt x="3743253" y="5078188"/>
                  <a:pt x="3747759" y="5068982"/>
                </a:cubicBezTo>
                <a:cubicBezTo>
                  <a:pt x="3748032" y="5062616"/>
                  <a:pt x="3750421" y="5054830"/>
                  <a:pt x="3749496" y="5052359"/>
                </a:cubicBezTo>
                <a:cubicBezTo>
                  <a:pt x="3717742" y="5024183"/>
                  <a:pt x="3749412" y="4981299"/>
                  <a:pt x="3744675" y="4947377"/>
                </a:cubicBezTo>
                <a:cubicBezTo>
                  <a:pt x="3756733" y="4930013"/>
                  <a:pt x="3752649" y="4904928"/>
                  <a:pt x="3767749" y="4888617"/>
                </a:cubicBezTo>
                <a:cubicBezTo>
                  <a:pt x="3766053" y="4855747"/>
                  <a:pt x="3778651" y="4825654"/>
                  <a:pt x="3791253" y="4795551"/>
                </a:cubicBezTo>
                <a:cubicBezTo>
                  <a:pt x="3792445" y="4791662"/>
                  <a:pt x="3791520" y="4789190"/>
                  <a:pt x="3792717" y="4785295"/>
                </a:cubicBezTo>
                <a:cubicBezTo>
                  <a:pt x="3764665" y="4767012"/>
                  <a:pt x="3792214" y="4748533"/>
                  <a:pt x="3796068" y="4730490"/>
                </a:cubicBezTo>
                <a:cubicBezTo>
                  <a:pt x="3814369" y="4687298"/>
                  <a:pt x="3841800" y="4647257"/>
                  <a:pt x="3846073" y="4594917"/>
                </a:cubicBezTo>
                <a:cubicBezTo>
                  <a:pt x="3849808" y="4555312"/>
                  <a:pt x="3861482" y="4522749"/>
                  <a:pt x="3882557" y="4486971"/>
                </a:cubicBezTo>
                <a:cubicBezTo>
                  <a:pt x="3892773" y="4464662"/>
                  <a:pt x="3881674" y="4435006"/>
                  <a:pt x="3903136" y="4414428"/>
                </a:cubicBezTo>
                <a:cubicBezTo>
                  <a:pt x="3904327" y="4410537"/>
                  <a:pt x="3903400" y="4408059"/>
                  <a:pt x="3904597" y="4404164"/>
                </a:cubicBezTo>
                <a:lnTo>
                  <a:pt x="3916810" y="4358872"/>
                </a:lnTo>
                <a:cubicBezTo>
                  <a:pt x="3920007" y="4331996"/>
                  <a:pt x="3926249" y="4306167"/>
                  <a:pt x="3938575" y="4282441"/>
                </a:cubicBezTo>
                <a:cubicBezTo>
                  <a:pt x="3939114" y="4269714"/>
                  <a:pt x="3940578" y="4259455"/>
                  <a:pt x="3948132" y="4251298"/>
                </a:cubicBezTo>
                <a:cubicBezTo>
                  <a:pt x="3960881" y="4193271"/>
                  <a:pt x="3976675" y="4136304"/>
                  <a:pt x="3995516" y="4080383"/>
                </a:cubicBezTo>
                <a:cubicBezTo>
                  <a:pt x="3995516" y="4080383"/>
                  <a:pt x="3995516" y="4080383"/>
                  <a:pt x="3994591" y="4077911"/>
                </a:cubicBezTo>
                <a:cubicBezTo>
                  <a:pt x="4007190" y="4047820"/>
                  <a:pt x="4010659" y="4014578"/>
                  <a:pt x="4037283" y="3993627"/>
                </a:cubicBezTo>
                <a:cubicBezTo>
                  <a:pt x="4046874" y="3912986"/>
                  <a:pt x="4077773" y="3839703"/>
                  <a:pt x="4099540" y="3763262"/>
                </a:cubicBezTo>
                <a:cubicBezTo>
                  <a:pt x="4119574" y="3703451"/>
                  <a:pt x="4136564" y="3642587"/>
                  <a:pt x="4157522" y="3585247"/>
                </a:cubicBezTo>
                <a:cubicBezTo>
                  <a:pt x="4168925" y="3559040"/>
                  <a:pt x="4177286" y="3531792"/>
                  <a:pt x="4188692" y="3505591"/>
                </a:cubicBezTo>
                <a:cubicBezTo>
                  <a:pt x="4202908" y="3437314"/>
                  <a:pt x="4229298" y="3373240"/>
                  <a:pt x="4257810" y="3307731"/>
                </a:cubicBezTo>
                <a:cubicBezTo>
                  <a:pt x="4260468" y="3293583"/>
                  <a:pt x="4266170" y="3280483"/>
                  <a:pt x="4272798" y="3269853"/>
                </a:cubicBezTo>
                <a:cubicBezTo>
                  <a:pt x="4274026" y="3216472"/>
                  <a:pt x="4315490" y="3185570"/>
                  <a:pt x="4326778" y="3137807"/>
                </a:cubicBezTo>
                <a:cubicBezTo>
                  <a:pt x="4326778" y="3137807"/>
                  <a:pt x="4325851" y="3135329"/>
                  <a:pt x="4327967" y="3133909"/>
                </a:cubicBezTo>
                <a:cubicBezTo>
                  <a:pt x="4381065" y="3119944"/>
                  <a:pt x="4360330" y="3050369"/>
                  <a:pt x="4390537" y="3017742"/>
                </a:cubicBezTo>
                <a:cubicBezTo>
                  <a:pt x="4394776" y="3014899"/>
                  <a:pt x="4398363" y="3003218"/>
                  <a:pt x="4398630" y="2996856"/>
                </a:cubicBezTo>
                <a:cubicBezTo>
                  <a:pt x="4406989" y="2969608"/>
                  <a:pt x="4421169" y="2950820"/>
                  <a:pt x="4444598" y="2956748"/>
                </a:cubicBezTo>
                <a:cubicBezTo>
                  <a:pt x="4449763" y="2956376"/>
                  <a:pt x="4457043" y="2954584"/>
                  <a:pt x="4459432" y="2946798"/>
                </a:cubicBezTo>
                <a:cubicBezTo>
                  <a:pt x="4462746" y="2941484"/>
                  <a:pt x="4460896" y="2936542"/>
                  <a:pt x="4455999" y="2930552"/>
                </a:cubicBezTo>
                <a:cubicBezTo>
                  <a:pt x="4435890" y="2919306"/>
                  <a:pt x="4451263" y="2896629"/>
                  <a:pt x="4450876" y="2881421"/>
                </a:cubicBezTo>
                <a:cubicBezTo>
                  <a:pt x="4450217" y="2872587"/>
                  <a:pt x="4453798" y="2860911"/>
                  <a:pt x="4463201" y="2857697"/>
                </a:cubicBezTo>
                <a:cubicBezTo>
                  <a:pt x="4473527" y="2856952"/>
                  <a:pt x="4466633" y="2873944"/>
                  <a:pt x="4475765" y="2877101"/>
                </a:cubicBezTo>
                <a:cubicBezTo>
                  <a:pt x="4484780" y="2858680"/>
                  <a:pt x="4494722" y="2842737"/>
                  <a:pt x="4504659" y="2826797"/>
                </a:cubicBezTo>
                <a:cubicBezTo>
                  <a:pt x="4506662" y="2803811"/>
                  <a:pt x="4513563" y="2786817"/>
                  <a:pt x="4527471" y="2774396"/>
                </a:cubicBezTo>
                <a:lnTo>
                  <a:pt x="4540994" y="2746776"/>
                </a:lnTo>
                <a:cubicBezTo>
                  <a:pt x="4544442" y="2738280"/>
                  <a:pt x="4549209" y="2735083"/>
                  <a:pt x="4553993" y="2734579"/>
                </a:cubicBezTo>
                <a:close/>
                <a:moveTo>
                  <a:pt x="2884879" y="2734055"/>
                </a:moveTo>
                <a:lnTo>
                  <a:pt x="2885226" y="2741885"/>
                </a:lnTo>
                <a:lnTo>
                  <a:pt x="2887564" y="2740581"/>
                </a:lnTo>
                <a:close/>
                <a:moveTo>
                  <a:pt x="3865479" y="2703897"/>
                </a:moveTo>
                <a:lnTo>
                  <a:pt x="3842911" y="2757806"/>
                </a:lnTo>
                <a:lnTo>
                  <a:pt x="3825983" y="2803183"/>
                </a:lnTo>
                <a:lnTo>
                  <a:pt x="3843007" y="2729055"/>
                </a:lnTo>
                <a:close/>
                <a:moveTo>
                  <a:pt x="2891788" y="2703439"/>
                </a:moveTo>
                <a:lnTo>
                  <a:pt x="2884575" y="2727209"/>
                </a:lnTo>
                <a:lnTo>
                  <a:pt x="2884617" y="2728102"/>
                </a:lnTo>
                <a:lnTo>
                  <a:pt x="2891075" y="2712792"/>
                </a:lnTo>
                <a:close/>
                <a:moveTo>
                  <a:pt x="2962264" y="2606490"/>
                </a:moveTo>
                <a:cubicBezTo>
                  <a:pt x="2955304" y="2610360"/>
                  <a:pt x="2941078" y="2651004"/>
                  <a:pt x="2961106" y="2635799"/>
                </a:cubicBezTo>
                <a:cubicBezTo>
                  <a:pt x="2966115" y="2629678"/>
                  <a:pt x="2960268" y="2624434"/>
                  <a:pt x="2965274" y="2618310"/>
                </a:cubicBezTo>
                <a:cubicBezTo>
                  <a:pt x="2966105" y="2607996"/>
                  <a:pt x="2964589" y="2605200"/>
                  <a:pt x="2962264" y="2606490"/>
                </a:cubicBezTo>
                <a:close/>
                <a:moveTo>
                  <a:pt x="3893809" y="2366708"/>
                </a:moveTo>
                <a:cubicBezTo>
                  <a:pt x="3896734" y="2369330"/>
                  <a:pt x="3896734" y="2372429"/>
                  <a:pt x="3894650" y="2374979"/>
                </a:cubicBezTo>
                <a:lnTo>
                  <a:pt x="3892210" y="2376023"/>
                </a:lnTo>
                <a:close/>
                <a:moveTo>
                  <a:pt x="3711244" y="2346250"/>
                </a:moveTo>
                <a:cubicBezTo>
                  <a:pt x="3711244" y="2346250"/>
                  <a:pt x="3711453" y="2349091"/>
                  <a:pt x="3710305" y="2352043"/>
                </a:cubicBezTo>
                <a:cubicBezTo>
                  <a:pt x="3709157" y="2354998"/>
                  <a:pt x="3706655" y="2358058"/>
                  <a:pt x="3701228" y="2358495"/>
                </a:cubicBezTo>
                <a:cubicBezTo>
                  <a:pt x="3701228" y="2358495"/>
                  <a:pt x="3700385" y="2347128"/>
                  <a:pt x="3711244" y="2346250"/>
                </a:cubicBezTo>
                <a:close/>
                <a:moveTo>
                  <a:pt x="3721248" y="2321613"/>
                </a:moveTo>
                <a:cubicBezTo>
                  <a:pt x="3724172" y="2324234"/>
                  <a:pt x="3724380" y="2327075"/>
                  <a:pt x="3722503" y="2330920"/>
                </a:cubicBezTo>
                <a:cubicBezTo>
                  <a:pt x="3720626" y="2334767"/>
                  <a:pt x="3716665" y="2339616"/>
                  <a:pt x="3711244" y="2346250"/>
                </a:cubicBezTo>
                <a:cubicBezTo>
                  <a:pt x="3699549" y="2335762"/>
                  <a:pt x="3710394" y="2322493"/>
                  <a:pt x="3721248" y="2321613"/>
                </a:cubicBezTo>
                <a:close/>
                <a:moveTo>
                  <a:pt x="3713438" y="2314608"/>
                </a:moveTo>
                <a:cubicBezTo>
                  <a:pt x="3710833" y="2312271"/>
                  <a:pt x="3721248" y="2321613"/>
                  <a:pt x="3721248" y="2321613"/>
                </a:cubicBezTo>
                <a:cubicBezTo>
                  <a:pt x="3716620" y="2317463"/>
                  <a:pt x="3714306" y="2315384"/>
                  <a:pt x="3713438" y="2314608"/>
                </a:cubicBezTo>
                <a:close/>
                <a:moveTo>
                  <a:pt x="171424" y="2256726"/>
                </a:moveTo>
                <a:cubicBezTo>
                  <a:pt x="178159" y="2365277"/>
                  <a:pt x="181381" y="2457246"/>
                  <a:pt x="168077" y="2330762"/>
                </a:cubicBezTo>
                <a:lnTo>
                  <a:pt x="161580" y="2264552"/>
                </a:lnTo>
                <a:lnTo>
                  <a:pt x="161933" y="2261415"/>
                </a:lnTo>
                <a:close/>
                <a:moveTo>
                  <a:pt x="400759" y="2225697"/>
                </a:moveTo>
                <a:lnTo>
                  <a:pt x="409320" y="2230523"/>
                </a:lnTo>
                <a:cubicBezTo>
                  <a:pt x="410748" y="2231332"/>
                  <a:pt x="408603" y="2230122"/>
                  <a:pt x="406101" y="2228710"/>
                </a:cubicBezTo>
                <a:close/>
                <a:moveTo>
                  <a:pt x="3090568" y="2184049"/>
                </a:moveTo>
                <a:cubicBezTo>
                  <a:pt x="3093914" y="2192355"/>
                  <a:pt x="3093330" y="2202887"/>
                  <a:pt x="3089298" y="2214531"/>
                </a:cubicBezTo>
                <a:cubicBezTo>
                  <a:pt x="3085269" y="2226176"/>
                  <a:pt x="3077795" y="2238931"/>
                  <a:pt x="3067367" y="2251690"/>
                </a:cubicBezTo>
                <a:cubicBezTo>
                  <a:pt x="3065547" y="2227056"/>
                  <a:pt x="3074716" y="2203441"/>
                  <a:pt x="3090568" y="2184049"/>
                </a:cubicBezTo>
                <a:close/>
                <a:moveTo>
                  <a:pt x="3084872" y="2174460"/>
                </a:moveTo>
                <a:cubicBezTo>
                  <a:pt x="3085506" y="2175525"/>
                  <a:pt x="3087193" y="2178364"/>
                  <a:pt x="3090568" y="2184049"/>
                </a:cubicBezTo>
                <a:cubicBezTo>
                  <a:pt x="3090568" y="2184049"/>
                  <a:pt x="3082972" y="2171262"/>
                  <a:pt x="3084872" y="2174460"/>
                </a:cubicBezTo>
                <a:close/>
                <a:moveTo>
                  <a:pt x="3103770" y="2141045"/>
                </a:moveTo>
                <a:cubicBezTo>
                  <a:pt x="3103770" y="2141045"/>
                  <a:pt x="3114182" y="2150386"/>
                  <a:pt x="3111580" y="2148051"/>
                </a:cubicBezTo>
                <a:cubicBezTo>
                  <a:pt x="3110710" y="2147272"/>
                  <a:pt x="3108397" y="2145196"/>
                  <a:pt x="3103770" y="2141045"/>
                </a:cubicBezTo>
                <a:close/>
                <a:moveTo>
                  <a:pt x="3099178" y="2133038"/>
                </a:moveTo>
                <a:lnTo>
                  <a:pt x="3103770" y="2141045"/>
                </a:lnTo>
                <a:cubicBezTo>
                  <a:pt x="3103770" y="2141045"/>
                  <a:pt x="3102006" y="2137971"/>
                  <a:pt x="3100464" y="2135281"/>
                </a:cubicBezTo>
                <a:close/>
                <a:moveTo>
                  <a:pt x="3098481" y="2131823"/>
                </a:moveTo>
                <a:lnTo>
                  <a:pt x="3099178" y="2133038"/>
                </a:lnTo>
                <a:lnTo>
                  <a:pt x="3098563" y="2131967"/>
                </a:lnTo>
                <a:cubicBezTo>
                  <a:pt x="3098151" y="2131247"/>
                  <a:pt x="3098041" y="2131054"/>
                  <a:pt x="3098481" y="2131823"/>
                </a:cubicBezTo>
                <a:close/>
                <a:moveTo>
                  <a:pt x="3127580" y="2099517"/>
                </a:moveTo>
                <a:cubicBezTo>
                  <a:pt x="3130516" y="2095930"/>
                  <a:pt x="3118782" y="2110285"/>
                  <a:pt x="3118782" y="2110285"/>
                </a:cubicBezTo>
                <a:cubicBezTo>
                  <a:pt x="3123994" y="2103903"/>
                  <a:pt x="3126603" y="2100714"/>
                  <a:pt x="3127580" y="2099517"/>
                </a:cubicBezTo>
                <a:close/>
                <a:moveTo>
                  <a:pt x="3598242" y="2036146"/>
                </a:moveTo>
                <a:cubicBezTo>
                  <a:pt x="3576536" y="2037908"/>
                  <a:pt x="3574195" y="2092417"/>
                  <a:pt x="3590892" y="2084393"/>
                </a:cubicBezTo>
                <a:cubicBezTo>
                  <a:pt x="3595896" y="2078270"/>
                  <a:pt x="3597733" y="2066208"/>
                  <a:pt x="3598320" y="2055677"/>
                </a:cubicBezTo>
                <a:cubicBezTo>
                  <a:pt x="3598906" y="2045146"/>
                  <a:pt x="3598242" y="2036146"/>
                  <a:pt x="3598242" y="2036146"/>
                </a:cubicBezTo>
                <a:close/>
                <a:moveTo>
                  <a:pt x="3256161" y="2027333"/>
                </a:moveTo>
                <a:lnTo>
                  <a:pt x="3257921" y="2029429"/>
                </a:lnTo>
                <a:cubicBezTo>
                  <a:pt x="3258029" y="2030854"/>
                  <a:pt x="3256775" y="2032382"/>
                  <a:pt x="3254274" y="2035442"/>
                </a:cubicBezTo>
                <a:close/>
                <a:moveTo>
                  <a:pt x="3259641" y="2012429"/>
                </a:moveTo>
                <a:lnTo>
                  <a:pt x="3256161" y="2027333"/>
                </a:lnTo>
                <a:lnTo>
                  <a:pt x="3253431" y="2024077"/>
                </a:lnTo>
                <a:close/>
                <a:moveTo>
                  <a:pt x="4170518" y="1940968"/>
                </a:moveTo>
                <a:cubicBezTo>
                  <a:pt x="4173677" y="1963581"/>
                  <a:pt x="4160960" y="1972112"/>
                  <a:pt x="4152217" y="1984160"/>
                </a:cubicBezTo>
                <a:lnTo>
                  <a:pt x="4150100" y="1985580"/>
                </a:lnTo>
                <a:cubicBezTo>
                  <a:pt x="4145321" y="2001152"/>
                  <a:pt x="4136843" y="2006838"/>
                  <a:pt x="4126249" y="2013944"/>
                </a:cubicBezTo>
                <a:lnTo>
                  <a:pt x="4122938" y="2019686"/>
                </a:lnTo>
                <a:lnTo>
                  <a:pt x="4120148" y="2018617"/>
                </a:lnTo>
                <a:lnTo>
                  <a:pt x="4096542" y="2007804"/>
                </a:lnTo>
                <a:lnTo>
                  <a:pt x="4096708" y="2007625"/>
                </a:lnTo>
                <a:cubicBezTo>
                  <a:pt x="4109085" y="1996859"/>
                  <a:pt x="4125274" y="1988320"/>
                  <a:pt x="4138189" y="1975018"/>
                </a:cubicBezTo>
                <a:cubicBezTo>
                  <a:pt x="4146941" y="1962965"/>
                  <a:pt x="4154761" y="1948446"/>
                  <a:pt x="4170518" y="1940968"/>
                </a:cubicBezTo>
                <a:close/>
                <a:moveTo>
                  <a:pt x="4030577" y="1911249"/>
                </a:moveTo>
                <a:lnTo>
                  <a:pt x="4029779" y="1915557"/>
                </a:lnTo>
                <a:cubicBezTo>
                  <a:pt x="4028355" y="1918833"/>
                  <a:pt x="4025639" y="1922199"/>
                  <a:pt x="4023982" y="1924857"/>
                </a:cubicBezTo>
                <a:cubicBezTo>
                  <a:pt x="4009273" y="1943997"/>
                  <a:pt x="3995755" y="1962340"/>
                  <a:pt x="3987559" y="1984938"/>
                </a:cubicBezTo>
                <a:lnTo>
                  <a:pt x="3985506" y="1992867"/>
                </a:lnTo>
                <a:lnTo>
                  <a:pt x="3981837" y="1992431"/>
                </a:lnTo>
                <a:lnTo>
                  <a:pt x="3972411" y="1990726"/>
                </a:lnTo>
                <a:lnTo>
                  <a:pt x="3980449" y="1979291"/>
                </a:lnTo>
                <a:cubicBezTo>
                  <a:pt x="3991198" y="1964367"/>
                  <a:pt x="4003198" y="1948021"/>
                  <a:pt x="4016840" y="1929671"/>
                </a:cubicBezTo>
                <a:close/>
                <a:moveTo>
                  <a:pt x="2975363" y="1781651"/>
                </a:moveTo>
                <a:lnTo>
                  <a:pt x="2965570" y="1801594"/>
                </a:lnTo>
                <a:cubicBezTo>
                  <a:pt x="2963053" y="1811386"/>
                  <a:pt x="2964046" y="1817143"/>
                  <a:pt x="2966620" y="1818126"/>
                </a:cubicBezTo>
                <a:lnTo>
                  <a:pt x="2968213" y="1816294"/>
                </a:lnTo>
                <a:close/>
                <a:moveTo>
                  <a:pt x="235584" y="1772098"/>
                </a:moveTo>
                <a:cubicBezTo>
                  <a:pt x="233544" y="1771281"/>
                  <a:pt x="231285" y="1772487"/>
                  <a:pt x="229309" y="1776334"/>
                </a:cubicBezTo>
                <a:cubicBezTo>
                  <a:pt x="229309" y="1776334"/>
                  <a:pt x="223505" y="1838675"/>
                  <a:pt x="234446" y="1817379"/>
                </a:cubicBezTo>
                <a:cubicBezTo>
                  <a:pt x="242047" y="1802585"/>
                  <a:pt x="242738" y="1788481"/>
                  <a:pt x="240543" y="1779995"/>
                </a:cubicBezTo>
                <a:cubicBezTo>
                  <a:pt x="239444" y="1775752"/>
                  <a:pt x="237624" y="1772913"/>
                  <a:pt x="235584" y="1772098"/>
                </a:cubicBezTo>
                <a:close/>
                <a:moveTo>
                  <a:pt x="440813" y="1762791"/>
                </a:moveTo>
                <a:cubicBezTo>
                  <a:pt x="437952" y="1761176"/>
                  <a:pt x="449389" y="1767626"/>
                  <a:pt x="449389" y="1767626"/>
                </a:cubicBezTo>
                <a:cubicBezTo>
                  <a:pt x="444306" y="1764760"/>
                  <a:pt x="441766" y="1763329"/>
                  <a:pt x="440813" y="1762791"/>
                </a:cubicBezTo>
                <a:close/>
                <a:moveTo>
                  <a:pt x="465114" y="1710741"/>
                </a:moveTo>
                <a:lnTo>
                  <a:pt x="466017" y="1712929"/>
                </a:lnTo>
                <a:cubicBezTo>
                  <a:pt x="466564" y="1714259"/>
                  <a:pt x="466428" y="1713927"/>
                  <a:pt x="465913" y="1712682"/>
                </a:cubicBezTo>
                <a:close/>
                <a:moveTo>
                  <a:pt x="463765" y="1707468"/>
                </a:moveTo>
                <a:lnTo>
                  <a:pt x="463919" y="1707842"/>
                </a:lnTo>
                <a:lnTo>
                  <a:pt x="465114" y="1710741"/>
                </a:lnTo>
                <a:close/>
                <a:moveTo>
                  <a:pt x="462181" y="1703622"/>
                </a:moveTo>
                <a:lnTo>
                  <a:pt x="463555" y="1706957"/>
                </a:lnTo>
                <a:lnTo>
                  <a:pt x="463765" y="1707468"/>
                </a:lnTo>
                <a:close/>
                <a:moveTo>
                  <a:pt x="459453" y="1696998"/>
                </a:moveTo>
                <a:lnTo>
                  <a:pt x="462181" y="1703622"/>
                </a:lnTo>
                <a:lnTo>
                  <a:pt x="460785" y="1700235"/>
                </a:lnTo>
                <a:cubicBezTo>
                  <a:pt x="459999" y="1698325"/>
                  <a:pt x="459453" y="1696998"/>
                  <a:pt x="459453" y="1696998"/>
                </a:cubicBezTo>
                <a:close/>
                <a:moveTo>
                  <a:pt x="450398" y="1691893"/>
                </a:moveTo>
                <a:cubicBezTo>
                  <a:pt x="451402" y="1692463"/>
                  <a:pt x="454082" y="1693971"/>
                  <a:pt x="459453" y="1696998"/>
                </a:cubicBezTo>
                <a:cubicBezTo>
                  <a:pt x="459453" y="1696998"/>
                  <a:pt x="447378" y="1690193"/>
                  <a:pt x="450398" y="1691893"/>
                </a:cubicBezTo>
                <a:close/>
                <a:moveTo>
                  <a:pt x="398238" y="1653340"/>
                </a:moveTo>
                <a:lnTo>
                  <a:pt x="400954" y="1654871"/>
                </a:lnTo>
                <a:lnTo>
                  <a:pt x="403087" y="1656074"/>
                </a:lnTo>
                <a:close/>
                <a:moveTo>
                  <a:pt x="397557" y="1652955"/>
                </a:moveTo>
                <a:cubicBezTo>
                  <a:pt x="396802" y="1652531"/>
                  <a:pt x="396991" y="1652637"/>
                  <a:pt x="397701" y="1653036"/>
                </a:cubicBezTo>
                <a:lnTo>
                  <a:pt x="398238" y="1653340"/>
                </a:lnTo>
                <a:close/>
                <a:moveTo>
                  <a:pt x="2956997" y="1605644"/>
                </a:moveTo>
                <a:cubicBezTo>
                  <a:pt x="2956997" y="1605644"/>
                  <a:pt x="2965856" y="1617511"/>
                  <a:pt x="2963643" y="1614543"/>
                </a:cubicBezTo>
                <a:cubicBezTo>
                  <a:pt x="2962901" y="1613552"/>
                  <a:pt x="2960935" y="1610919"/>
                  <a:pt x="2956997" y="1605644"/>
                </a:cubicBezTo>
                <a:close/>
                <a:moveTo>
                  <a:pt x="3537767" y="1566587"/>
                </a:moveTo>
                <a:cubicBezTo>
                  <a:pt x="3537855" y="1570839"/>
                  <a:pt x="3533345" y="1585976"/>
                  <a:pt x="3527014" y="1604955"/>
                </a:cubicBezTo>
                <a:lnTo>
                  <a:pt x="3524225" y="1612859"/>
                </a:lnTo>
                <a:lnTo>
                  <a:pt x="3530165" y="1586803"/>
                </a:lnTo>
                <a:lnTo>
                  <a:pt x="3535639" y="1568034"/>
                </a:lnTo>
                <a:close/>
                <a:moveTo>
                  <a:pt x="424992" y="1517354"/>
                </a:moveTo>
                <a:cubicBezTo>
                  <a:pt x="428380" y="1519265"/>
                  <a:pt x="428254" y="1523769"/>
                  <a:pt x="426747" y="1528829"/>
                </a:cubicBezTo>
                <a:cubicBezTo>
                  <a:pt x="425235" y="1533895"/>
                  <a:pt x="422348" y="1539515"/>
                  <a:pt x="420221" y="1543657"/>
                </a:cubicBezTo>
                <a:cubicBezTo>
                  <a:pt x="413443" y="1539835"/>
                  <a:pt x="421348" y="1524455"/>
                  <a:pt x="424992" y="1517354"/>
                </a:cubicBezTo>
                <a:close/>
                <a:moveTo>
                  <a:pt x="415939" y="1512251"/>
                </a:moveTo>
                <a:cubicBezTo>
                  <a:pt x="412920" y="1510548"/>
                  <a:pt x="424992" y="1517354"/>
                  <a:pt x="424992" y="1517354"/>
                </a:cubicBezTo>
                <a:cubicBezTo>
                  <a:pt x="419626" y="1514328"/>
                  <a:pt x="416946" y="1512815"/>
                  <a:pt x="415939" y="1512251"/>
                </a:cubicBezTo>
                <a:close/>
                <a:moveTo>
                  <a:pt x="481991" y="1511329"/>
                </a:moveTo>
                <a:cubicBezTo>
                  <a:pt x="481991" y="1511329"/>
                  <a:pt x="483685" y="1517245"/>
                  <a:pt x="484468" y="1524935"/>
                </a:cubicBezTo>
                <a:cubicBezTo>
                  <a:pt x="485256" y="1532625"/>
                  <a:pt x="485127" y="1542091"/>
                  <a:pt x="481480" y="1549190"/>
                </a:cubicBezTo>
                <a:cubicBezTo>
                  <a:pt x="469928" y="1571674"/>
                  <a:pt x="471564" y="1514611"/>
                  <a:pt x="481991" y="1511329"/>
                </a:cubicBezTo>
                <a:close/>
                <a:moveTo>
                  <a:pt x="3399827" y="1504761"/>
                </a:moveTo>
                <a:lnTo>
                  <a:pt x="3393645" y="1518189"/>
                </a:lnTo>
                <a:lnTo>
                  <a:pt x="3398421" y="1505364"/>
                </a:lnTo>
                <a:close/>
                <a:moveTo>
                  <a:pt x="530408" y="1500473"/>
                </a:moveTo>
                <a:cubicBezTo>
                  <a:pt x="531361" y="1501009"/>
                  <a:pt x="533899" y="1502443"/>
                  <a:pt x="538986" y="1505307"/>
                </a:cubicBezTo>
                <a:cubicBezTo>
                  <a:pt x="538986" y="1505307"/>
                  <a:pt x="527549" y="1498863"/>
                  <a:pt x="530408" y="1500473"/>
                </a:cubicBezTo>
                <a:close/>
                <a:moveTo>
                  <a:pt x="2155584" y="1470588"/>
                </a:moveTo>
                <a:lnTo>
                  <a:pt x="2157220" y="1472778"/>
                </a:lnTo>
                <a:lnTo>
                  <a:pt x="2158076" y="1473926"/>
                </a:lnTo>
                <a:lnTo>
                  <a:pt x="2159077" y="1475266"/>
                </a:lnTo>
                <a:lnTo>
                  <a:pt x="2160879" y="1477680"/>
                </a:lnTo>
                <a:cubicBezTo>
                  <a:pt x="2161674" y="1478746"/>
                  <a:pt x="2162228" y="1479487"/>
                  <a:pt x="2162228" y="1479487"/>
                </a:cubicBezTo>
                <a:cubicBezTo>
                  <a:pt x="2165898" y="1484568"/>
                  <a:pt x="2167737" y="1487109"/>
                  <a:pt x="2168424" y="1488064"/>
                </a:cubicBezTo>
                <a:cubicBezTo>
                  <a:pt x="2170492" y="1490923"/>
                  <a:pt x="2162228" y="1479487"/>
                  <a:pt x="2162228" y="1479487"/>
                </a:cubicBezTo>
                <a:lnTo>
                  <a:pt x="2159077" y="1475266"/>
                </a:lnTo>
                <a:lnTo>
                  <a:pt x="2157220" y="1472778"/>
                </a:lnTo>
                <a:lnTo>
                  <a:pt x="2155689" y="1470728"/>
                </a:lnTo>
                <a:cubicBezTo>
                  <a:pt x="2155170" y="1470033"/>
                  <a:pt x="2155031" y="1469847"/>
                  <a:pt x="2155584" y="1470588"/>
                </a:cubicBezTo>
                <a:close/>
                <a:moveTo>
                  <a:pt x="3721717" y="1438776"/>
                </a:moveTo>
                <a:lnTo>
                  <a:pt x="3719723" y="1444498"/>
                </a:lnTo>
                <a:cubicBezTo>
                  <a:pt x="3718879" y="1446753"/>
                  <a:pt x="3718570" y="1447490"/>
                  <a:pt x="3719042" y="1446121"/>
                </a:cubicBezTo>
                <a:close/>
                <a:moveTo>
                  <a:pt x="3723039" y="1435144"/>
                </a:moveTo>
                <a:lnTo>
                  <a:pt x="3721717" y="1438776"/>
                </a:lnTo>
                <a:lnTo>
                  <a:pt x="3722798" y="1435670"/>
                </a:lnTo>
                <a:close/>
                <a:moveTo>
                  <a:pt x="3739592" y="1363343"/>
                </a:moveTo>
                <a:lnTo>
                  <a:pt x="3741741" y="1368088"/>
                </a:lnTo>
                <a:cubicBezTo>
                  <a:pt x="3741595" y="1377515"/>
                  <a:pt x="3735214" y="1399072"/>
                  <a:pt x="3729225" y="1417251"/>
                </a:cubicBezTo>
                <a:lnTo>
                  <a:pt x="3722798" y="1435670"/>
                </a:lnTo>
                <a:lnTo>
                  <a:pt x="3692852" y="1501386"/>
                </a:lnTo>
                <a:lnTo>
                  <a:pt x="3684511" y="1519288"/>
                </a:lnTo>
                <a:lnTo>
                  <a:pt x="3688429" y="1505430"/>
                </a:lnTo>
                <a:lnTo>
                  <a:pt x="3695450" y="1477087"/>
                </a:lnTo>
                <a:lnTo>
                  <a:pt x="3702182" y="1460665"/>
                </a:lnTo>
                <a:cubicBezTo>
                  <a:pt x="3702182" y="1460665"/>
                  <a:pt x="3703473" y="1454306"/>
                  <a:pt x="3705673" y="1444834"/>
                </a:cubicBezTo>
                <a:lnTo>
                  <a:pt x="3711050" y="1424075"/>
                </a:lnTo>
                <a:lnTo>
                  <a:pt x="3725108" y="1390019"/>
                </a:lnTo>
                <a:cubicBezTo>
                  <a:pt x="3726288" y="1381090"/>
                  <a:pt x="3730823" y="1374163"/>
                  <a:pt x="3736695" y="1366978"/>
                </a:cubicBezTo>
                <a:close/>
                <a:moveTo>
                  <a:pt x="3850864" y="1330431"/>
                </a:moveTo>
                <a:cubicBezTo>
                  <a:pt x="3850864" y="1330431"/>
                  <a:pt x="3858462" y="1343215"/>
                  <a:pt x="3856562" y="1340021"/>
                </a:cubicBezTo>
                <a:cubicBezTo>
                  <a:pt x="3855929" y="1338956"/>
                  <a:pt x="3854240" y="1336112"/>
                  <a:pt x="3850864" y="1330431"/>
                </a:cubicBezTo>
                <a:close/>
                <a:moveTo>
                  <a:pt x="3845575" y="1321207"/>
                </a:moveTo>
                <a:cubicBezTo>
                  <a:pt x="3843813" y="1318134"/>
                  <a:pt x="3850864" y="1330431"/>
                  <a:pt x="3850864" y="1330431"/>
                </a:cubicBezTo>
                <a:cubicBezTo>
                  <a:pt x="3847730" y="1324966"/>
                  <a:pt x="3846162" y="1322235"/>
                  <a:pt x="3845575" y="1321207"/>
                </a:cubicBezTo>
                <a:close/>
                <a:moveTo>
                  <a:pt x="2782607" y="1268525"/>
                </a:moveTo>
                <a:cubicBezTo>
                  <a:pt x="2782607" y="1268525"/>
                  <a:pt x="2772404" y="1284111"/>
                  <a:pt x="2774955" y="1280214"/>
                </a:cubicBezTo>
                <a:cubicBezTo>
                  <a:pt x="2775805" y="1278916"/>
                  <a:pt x="2778073" y="1275455"/>
                  <a:pt x="2782607" y="1268525"/>
                </a:cubicBezTo>
                <a:close/>
                <a:moveTo>
                  <a:pt x="293895" y="1245086"/>
                </a:moveTo>
                <a:cubicBezTo>
                  <a:pt x="297027" y="1256003"/>
                  <a:pt x="297679" y="1268199"/>
                  <a:pt x="296185" y="1280328"/>
                </a:cubicBezTo>
                <a:cubicBezTo>
                  <a:pt x="294688" y="1292453"/>
                  <a:pt x="291043" y="1304517"/>
                  <a:pt x="285572" y="1315164"/>
                </a:cubicBezTo>
                <a:cubicBezTo>
                  <a:pt x="278182" y="1292686"/>
                  <a:pt x="285475" y="1278487"/>
                  <a:pt x="293895" y="1245086"/>
                </a:cubicBezTo>
                <a:close/>
                <a:moveTo>
                  <a:pt x="298665" y="1218778"/>
                </a:moveTo>
                <a:cubicBezTo>
                  <a:pt x="302052" y="1220691"/>
                  <a:pt x="303679" y="1222846"/>
                  <a:pt x="304156" y="1225117"/>
                </a:cubicBezTo>
                <a:cubicBezTo>
                  <a:pt x="305572" y="1231925"/>
                  <a:pt x="296632" y="1239757"/>
                  <a:pt x="293895" y="1245086"/>
                </a:cubicBezTo>
                <a:cubicBezTo>
                  <a:pt x="287115" y="1241263"/>
                  <a:pt x="290763" y="1234164"/>
                  <a:pt x="298665" y="1218778"/>
                </a:cubicBezTo>
                <a:close/>
                <a:moveTo>
                  <a:pt x="303437" y="1192477"/>
                </a:moveTo>
                <a:cubicBezTo>
                  <a:pt x="306828" y="1194387"/>
                  <a:pt x="308452" y="1196543"/>
                  <a:pt x="308924" y="1198813"/>
                </a:cubicBezTo>
                <a:cubicBezTo>
                  <a:pt x="310342" y="1205618"/>
                  <a:pt x="301400" y="1213454"/>
                  <a:pt x="298665" y="1218778"/>
                </a:cubicBezTo>
                <a:cubicBezTo>
                  <a:pt x="291888" y="1214960"/>
                  <a:pt x="295536" y="1207859"/>
                  <a:pt x="303437" y="1192477"/>
                </a:cubicBezTo>
                <a:close/>
                <a:moveTo>
                  <a:pt x="2368908" y="1189805"/>
                </a:moveTo>
                <a:lnTo>
                  <a:pt x="2361073" y="1211300"/>
                </a:lnTo>
                <a:lnTo>
                  <a:pt x="2312649" y="1328551"/>
                </a:lnTo>
                <a:lnTo>
                  <a:pt x="2306909" y="1363024"/>
                </a:lnTo>
                <a:lnTo>
                  <a:pt x="2310464" y="1363602"/>
                </a:lnTo>
                <a:cubicBezTo>
                  <a:pt x="2314427" y="1360301"/>
                  <a:pt x="2319591" y="1353985"/>
                  <a:pt x="2324649" y="1346634"/>
                </a:cubicBezTo>
                <a:lnTo>
                  <a:pt x="2337758" y="1324233"/>
                </a:lnTo>
                <a:close/>
                <a:moveTo>
                  <a:pt x="294384" y="1187370"/>
                </a:moveTo>
                <a:cubicBezTo>
                  <a:pt x="295388" y="1187941"/>
                  <a:pt x="298070" y="1189450"/>
                  <a:pt x="303437" y="1192477"/>
                </a:cubicBezTo>
                <a:cubicBezTo>
                  <a:pt x="303437" y="1192477"/>
                  <a:pt x="291364" y="1185671"/>
                  <a:pt x="294384" y="1187370"/>
                </a:cubicBezTo>
                <a:close/>
                <a:moveTo>
                  <a:pt x="1050325" y="997883"/>
                </a:moveTo>
                <a:lnTo>
                  <a:pt x="1037045" y="1058326"/>
                </a:lnTo>
                <a:lnTo>
                  <a:pt x="1035819" y="1063743"/>
                </a:lnTo>
                <a:lnTo>
                  <a:pt x="1038462" y="1060490"/>
                </a:lnTo>
                <a:cubicBezTo>
                  <a:pt x="1042391" y="1048590"/>
                  <a:pt x="1045574" y="1032644"/>
                  <a:pt x="1048261" y="1014918"/>
                </a:cubicBezTo>
                <a:close/>
                <a:moveTo>
                  <a:pt x="2492083" y="996817"/>
                </a:moveTo>
                <a:lnTo>
                  <a:pt x="2494044" y="998705"/>
                </a:lnTo>
                <a:cubicBezTo>
                  <a:pt x="2494293" y="1000106"/>
                  <a:pt x="2493206" y="1001768"/>
                  <a:pt x="2491030" y="1005093"/>
                </a:cubicBezTo>
                <a:close/>
                <a:moveTo>
                  <a:pt x="2494022" y="981606"/>
                </a:moveTo>
                <a:lnTo>
                  <a:pt x="2492083" y="996817"/>
                </a:lnTo>
                <a:lnTo>
                  <a:pt x="2489033" y="993883"/>
                </a:lnTo>
                <a:close/>
                <a:moveTo>
                  <a:pt x="2346885" y="955859"/>
                </a:moveTo>
                <a:lnTo>
                  <a:pt x="2341859" y="979504"/>
                </a:lnTo>
                <a:lnTo>
                  <a:pt x="2344298" y="965033"/>
                </a:lnTo>
                <a:close/>
                <a:moveTo>
                  <a:pt x="1832116" y="943385"/>
                </a:moveTo>
                <a:lnTo>
                  <a:pt x="1822500" y="983962"/>
                </a:lnTo>
                <a:cubicBezTo>
                  <a:pt x="1806653" y="1056012"/>
                  <a:pt x="1792886" y="1125150"/>
                  <a:pt x="1782019" y="1189854"/>
                </a:cubicBezTo>
                <a:lnTo>
                  <a:pt x="1793288" y="1150556"/>
                </a:lnTo>
                <a:lnTo>
                  <a:pt x="1796943" y="1126602"/>
                </a:lnTo>
                <a:close/>
                <a:moveTo>
                  <a:pt x="366444" y="923515"/>
                </a:moveTo>
                <a:cubicBezTo>
                  <a:pt x="367226" y="924383"/>
                  <a:pt x="369309" y="926705"/>
                  <a:pt x="373481" y="931346"/>
                </a:cubicBezTo>
                <a:cubicBezTo>
                  <a:pt x="373481" y="931346"/>
                  <a:pt x="364098" y="920906"/>
                  <a:pt x="366444" y="923515"/>
                </a:cubicBezTo>
                <a:close/>
                <a:moveTo>
                  <a:pt x="410041" y="872674"/>
                </a:moveTo>
                <a:cubicBezTo>
                  <a:pt x="410792" y="873599"/>
                  <a:pt x="412802" y="876067"/>
                  <a:pt x="416824" y="881005"/>
                </a:cubicBezTo>
                <a:cubicBezTo>
                  <a:pt x="416824" y="881005"/>
                  <a:pt x="407778" y="869898"/>
                  <a:pt x="410041" y="872674"/>
                </a:cubicBezTo>
                <a:close/>
                <a:moveTo>
                  <a:pt x="2059371" y="761718"/>
                </a:moveTo>
                <a:lnTo>
                  <a:pt x="2058112" y="766832"/>
                </a:lnTo>
                <a:lnTo>
                  <a:pt x="2057958" y="767254"/>
                </a:lnTo>
                <a:close/>
                <a:moveTo>
                  <a:pt x="2354468" y="709723"/>
                </a:moveTo>
                <a:lnTo>
                  <a:pt x="2356633" y="719901"/>
                </a:lnTo>
                <a:cubicBezTo>
                  <a:pt x="2356737" y="732808"/>
                  <a:pt x="2352193" y="747469"/>
                  <a:pt x="2341491" y="749557"/>
                </a:cubicBezTo>
                <a:lnTo>
                  <a:pt x="2340151" y="736972"/>
                </a:lnTo>
                <a:lnTo>
                  <a:pt x="2347321" y="724298"/>
                </a:lnTo>
                <a:close/>
                <a:moveTo>
                  <a:pt x="2843458" y="686960"/>
                </a:moveTo>
                <a:lnTo>
                  <a:pt x="2832736" y="737392"/>
                </a:lnTo>
                <a:lnTo>
                  <a:pt x="2836245" y="716561"/>
                </a:lnTo>
                <a:cubicBezTo>
                  <a:pt x="2837967" y="706137"/>
                  <a:pt x="2839522" y="697376"/>
                  <a:pt x="2841200" y="691248"/>
                </a:cubicBezTo>
                <a:close/>
                <a:moveTo>
                  <a:pt x="2151998" y="526108"/>
                </a:moveTo>
                <a:cubicBezTo>
                  <a:pt x="2157841" y="531353"/>
                  <a:pt x="2104608" y="648127"/>
                  <a:pt x="2104608" y="648127"/>
                </a:cubicBezTo>
                <a:cubicBezTo>
                  <a:pt x="2090856" y="692842"/>
                  <a:pt x="2075210" y="711982"/>
                  <a:pt x="2065148" y="739110"/>
                </a:cubicBezTo>
                <a:lnTo>
                  <a:pt x="2059371" y="761718"/>
                </a:lnTo>
                <a:lnTo>
                  <a:pt x="2068525" y="724538"/>
                </a:lnTo>
                <a:cubicBezTo>
                  <a:pt x="2075238" y="700031"/>
                  <a:pt x="2067833" y="694712"/>
                  <a:pt x="2088334" y="649150"/>
                </a:cubicBezTo>
                <a:cubicBezTo>
                  <a:pt x="2100080" y="634777"/>
                  <a:pt x="2110388" y="616213"/>
                  <a:pt x="2119679" y="594857"/>
                </a:cubicBezTo>
                <a:lnTo>
                  <a:pt x="2139490" y="539115"/>
                </a:lnTo>
                <a:close/>
                <a:moveTo>
                  <a:pt x="2030716" y="401652"/>
                </a:moveTo>
                <a:lnTo>
                  <a:pt x="2030325" y="406361"/>
                </a:lnTo>
                <a:lnTo>
                  <a:pt x="2036746" y="421274"/>
                </a:lnTo>
                <a:lnTo>
                  <a:pt x="2032399" y="450632"/>
                </a:lnTo>
                <a:lnTo>
                  <a:pt x="2029439" y="469589"/>
                </a:lnTo>
                <a:lnTo>
                  <a:pt x="2022157" y="485956"/>
                </a:lnTo>
                <a:lnTo>
                  <a:pt x="2028016" y="452646"/>
                </a:lnTo>
                <a:cubicBezTo>
                  <a:pt x="2030328" y="442392"/>
                  <a:pt x="2032473" y="436294"/>
                  <a:pt x="2034059" y="437435"/>
                </a:cubicBezTo>
                <a:cubicBezTo>
                  <a:pt x="2027714" y="432875"/>
                  <a:pt x="2027714" y="432875"/>
                  <a:pt x="2023361" y="439525"/>
                </a:cubicBezTo>
                <a:close/>
                <a:moveTo>
                  <a:pt x="1080751" y="370679"/>
                </a:moveTo>
                <a:cubicBezTo>
                  <a:pt x="1081440" y="371632"/>
                  <a:pt x="1083274" y="374173"/>
                  <a:pt x="1086945" y="379254"/>
                </a:cubicBezTo>
                <a:cubicBezTo>
                  <a:pt x="1086945" y="379254"/>
                  <a:pt x="1078686" y="367823"/>
                  <a:pt x="1080751" y="370679"/>
                </a:cubicBezTo>
                <a:close/>
                <a:moveTo>
                  <a:pt x="2042959" y="339513"/>
                </a:moveTo>
                <a:lnTo>
                  <a:pt x="2041569" y="345750"/>
                </a:lnTo>
                <a:lnTo>
                  <a:pt x="2030716" y="401652"/>
                </a:lnTo>
                <a:lnTo>
                  <a:pt x="2033289" y="370514"/>
                </a:lnTo>
                <a:close/>
                <a:moveTo>
                  <a:pt x="1129305" y="325031"/>
                </a:moveTo>
                <a:cubicBezTo>
                  <a:pt x="1129958" y="326039"/>
                  <a:pt x="1131704" y="328718"/>
                  <a:pt x="1135196" y="334077"/>
                </a:cubicBezTo>
                <a:cubicBezTo>
                  <a:pt x="1135196" y="334077"/>
                  <a:pt x="1127342" y="322019"/>
                  <a:pt x="1129305" y="325031"/>
                </a:cubicBezTo>
                <a:close/>
                <a:moveTo>
                  <a:pt x="2051309" y="307452"/>
                </a:moveTo>
                <a:lnTo>
                  <a:pt x="2050648" y="319815"/>
                </a:lnTo>
                <a:lnTo>
                  <a:pt x="2044655" y="334077"/>
                </a:lnTo>
                <a:lnTo>
                  <a:pt x="2042959" y="339513"/>
                </a:lnTo>
                <a:lnTo>
                  <a:pt x="2048002" y="316906"/>
                </a:lnTo>
                <a:cubicBezTo>
                  <a:pt x="2049680" y="310217"/>
                  <a:pt x="2050839" y="306759"/>
                  <a:pt x="2051309" y="307452"/>
                </a:cubicBezTo>
                <a:close/>
                <a:moveTo>
                  <a:pt x="1962066" y="246065"/>
                </a:moveTo>
                <a:cubicBezTo>
                  <a:pt x="1962066" y="246065"/>
                  <a:pt x="1950331" y="260422"/>
                  <a:pt x="1953264" y="256834"/>
                </a:cubicBezTo>
                <a:cubicBezTo>
                  <a:pt x="1954242" y="255638"/>
                  <a:pt x="1956850" y="252447"/>
                  <a:pt x="1962066" y="246065"/>
                </a:cubicBezTo>
                <a:close/>
                <a:moveTo>
                  <a:pt x="2420631" y="142201"/>
                </a:moveTo>
                <a:lnTo>
                  <a:pt x="2420220" y="155788"/>
                </a:lnTo>
                <a:cubicBezTo>
                  <a:pt x="2412780" y="181404"/>
                  <a:pt x="2387530" y="293617"/>
                  <a:pt x="2384441" y="312582"/>
                </a:cubicBezTo>
                <a:lnTo>
                  <a:pt x="2385346" y="314129"/>
                </a:lnTo>
                <a:lnTo>
                  <a:pt x="2337576" y="439582"/>
                </a:lnTo>
                <a:cubicBezTo>
                  <a:pt x="2332781" y="451648"/>
                  <a:pt x="2325919" y="468822"/>
                  <a:pt x="2319012" y="486342"/>
                </a:cubicBezTo>
                <a:lnTo>
                  <a:pt x="2302332" y="529583"/>
                </a:lnTo>
                <a:lnTo>
                  <a:pt x="2303443" y="525874"/>
                </a:lnTo>
                <a:cubicBezTo>
                  <a:pt x="2308337" y="508410"/>
                  <a:pt x="2312889" y="491514"/>
                  <a:pt x="2316427" y="478986"/>
                </a:cubicBezTo>
                <a:lnTo>
                  <a:pt x="2374570" y="236717"/>
                </a:lnTo>
                <a:close/>
                <a:moveTo>
                  <a:pt x="1526008" y="92587"/>
                </a:moveTo>
                <a:cubicBezTo>
                  <a:pt x="1527900" y="91703"/>
                  <a:pt x="1529156" y="94572"/>
                  <a:pt x="1529524" y="102474"/>
                </a:cubicBezTo>
                <a:lnTo>
                  <a:pt x="1529465" y="113085"/>
                </a:lnTo>
                <a:lnTo>
                  <a:pt x="1490084" y="197604"/>
                </a:lnTo>
                <a:lnTo>
                  <a:pt x="1498637" y="167357"/>
                </a:lnTo>
                <a:cubicBezTo>
                  <a:pt x="1508931" y="131675"/>
                  <a:pt x="1520332" y="95240"/>
                  <a:pt x="1526008" y="92587"/>
                </a:cubicBezTo>
                <a:close/>
                <a:moveTo>
                  <a:pt x="1778462" y="41173"/>
                </a:moveTo>
                <a:cubicBezTo>
                  <a:pt x="1791306" y="43383"/>
                  <a:pt x="1771724" y="84205"/>
                  <a:pt x="1771724" y="84205"/>
                </a:cubicBezTo>
                <a:cubicBezTo>
                  <a:pt x="1772415" y="114032"/>
                  <a:pt x="1768566" y="222072"/>
                  <a:pt x="1762216" y="217508"/>
                </a:cubicBezTo>
                <a:lnTo>
                  <a:pt x="1774770" y="212125"/>
                </a:lnTo>
                <a:lnTo>
                  <a:pt x="1750937" y="263900"/>
                </a:lnTo>
                <a:cubicBezTo>
                  <a:pt x="1735734" y="298250"/>
                  <a:pt x="1720343" y="336191"/>
                  <a:pt x="1707076" y="378248"/>
                </a:cubicBezTo>
                <a:cubicBezTo>
                  <a:pt x="1707076" y="378248"/>
                  <a:pt x="1702079" y="396760"/>
                  <a:pt x="1708896" y="402878"/>
                </a:cubicBezTo>
                <a:cubicBezTo>
                  <a:pt x="1736443" y="393976"/>
                  <a:pt x="1780338" y="236976"/>
                  <a:pt x="1795350" y="206216"/>
                </a:cubicBezTo>
                <a:lnTo>
                  <a:pt x="1821333" y="144089"/>
                </a:lnTo>
                <a:lnTo>
                  <a:pt x="1809463" y="195516"/>
                </a:lnTo>
                <a:cubicBezTo>
                  <a:pt x="1783533" y="311801"/>
                  <a:pt x="1782454" y="344888"/>
                  <a:pt x="1749407" y="472276"/>
                </a:cubicBezTo>
                <a:cubicBezTo>
                  <a:pt x="1747047" y="490137"/>
                  <a:pt x="1704924" y="642370"/>
                  <a:pt x="1734857" y="582403"/>
                </a:cubicBezTo>
                <a:cubicBezTo>
                  <a:pt x="1755358" y="536841"/>
                  <a:pt x="1770633" y="425609"/>
                  <a:pt x="1781700" y="394450"/>
                </a:cubicBezTo>
                <a:cubicBezTo>
                  <a:pt x="1814026" y="285688"/>
                  <a:pt x="1857050" y="174838"/>
                  <a:pt x="1893697" y="90364"/>
                </a:cubicBezTo>
                <a:cubicBezTo>
                  <a:pt x="1922935" y="569"/>
                  <a:pt x="1879510" y="171424"/>
                  <a:pt x="1896561" y="173895"/>
                </a:cubicBezTo>
                <a:cubicBezTo>
                  <a:pt x="1899998" y="176365"/>
                  <a:pt x="1907313" y="160742"/>
                  <a:pt x="1916273" y="137442"/>
                </a:cubicBezTo>
                <a:lnTo>
                  <a:pt x="1932363" y="92585"/>
                </a:lnTo>
                <a:lnTo>
                  <a:pt x="1915823" y="149747"/>
                </a:lnTo>
                <a:cubicBezTo>
                  <a:pt x="1934867" y="111990"/>
                  <a:pt x="1953204" y="52364"/>
                  <a:pt x="1947534" y="123352"/>
                </a:cubicBezTo>
                <a:cubicBezTo>
                  <a:pt x="1938366" y="159353"/>
                  <a:pt x="1881808" y="304992"/>
                  <a:pt x="1884467" y="340989"/>
                </a:cubicBezTo>
                <a:cubicBezTo>
                  <a:pt x="1889096" y="345141"/>
                  <a:pt x="1891410" y="347218"/>
                  <a:pt x="1892280" y="347997"/>
                </a:cubicBezTo>
                <a:cubicBezTo>
                  <a:pt x="1894884" y="350331"/>
                  <a:pt x="1884467" y="340989"/>
                  <a:pt x="1884467" y="340989"/>
                </a:cubicBezTo>
                <a:cubicBezTo>
                  <a:pt x="1914916" y="291347"/>
                  <a:pt x="1931978" y="254463"/>
                  <a:pt x="1946832" y="218474"/>
                </a:cubicBezTo>
                <a:lnTo>
                  <a:pt x="1954931" y="198317"/>
                </a:lnTo>
                <a:lnTo>
                  <a:pt x="1958583" y="197627"/>
                </a:lnTo>
                <a:cubicBezTo>
                  <a:pt x="1975837" y="190318"/>
                  <a:pt x="2003692" y="171835"/>
                  <a:pt x="2000427" y="176820"/>
                </a:cubicBezTo>
                <a:cubicBezTo>
                  <a:pt x="2004779" y="170174"/>
                  <a:pt x="2009135" y="163521"/>
                  <a:pt x="2013487" y="156875"/>
                </a:cubicBezTo>
                <a:cubicBezTo>
                  <a:pt x="2013660" y="164331"/>
                  <a:pt x="2011771" y="176721"/>
                  <a:pt x="2009392" y="189780"/>
                </a:cubicBezTo>
                <a:lnTo>
                  <a:pt x="2008123" y="196475"/>
                </a:lnTo>
                <a:lnTo>
                  <a:pt x="2006878" y="199160"/>
                </a:lnTo>
                <a:cubicBezTo>
                  <a:pt x="2001498" y="211004"/>
                  <a:pt x="1996911" y="222038"/>
                  <a:pt x="1994619" y="231039"/>
                </a:cubicBezTo>
                <a:cubicBezTo>
                  <a:pt x="1975574" y="268798"/>
                  <a:pt x="1950550" y="311807"/>
                  <a:pt x="1942223" y="359178"/>
                </a:cubicBezTo>
                <a:cubicBezTo>
                  <a:pt x="1942223" y="359178"/>
                  <a:pt x="1954891" y="370543"/>
                  <a:pt x="1955731" y="381912"/>
                </a:cubicBezTo>
                <a:cubicBezTo>
                  <a:pt x="1950731" y="400423"/>
                  <a:pt x="1914187" y="509172"/>
                  <a:pt x="1904183" y="533811"/>
                </a:cubicBezTo>
                <a:cubicBezTo>
                  <a:pt x="1892247" y="600062"/>
                  <a:pt x="1904971" y="581400"/>
                  <a:pt x="1923179" y="541563"/>
                </a:cubicBezTo>
                <a:lnTo>
                  <a:pt x="1951513" y="475525"/>
                </a:lnTo>
                <a:lnTo>
                  <a:pt x="1900356" y="667238"/>
                </a:lnTo>
                <a:lnTo>
                  <a:pt x="1900359" y="667356"/>
                </a:lnTo>
                <a:cubicBezTo>
                  <a:pt x="1891523" y="755459"/>
                  <a:pt x="1871036" y="829364"/>
                  <a:pt x="1857847" y="889073"/>
                </a:cubicBezTo>
                <a:cubicBezTo>
                  <a:pt x="1856677" y="904816"/>
                  <a:pt x="1853641" y="923135"/>
                  <a:pt x="1849874" y="942566"/>
                </a:cubicBezTo>
                <a:lnTo>
                  <a:pt x="1847150" y="955829"/>
                </a:lnTo>
                <a:lnTo>
                  <a:pt x="1877909" y="836717"/>
                </a:lnTo>
                <a:cubicBezTo>
                  <a:pt x="1910597" y="698885"/>
                  <a:pt x="1951630" y="576829"/>
                  <a:pt x="1999012" y="459329"/>
                </a:cubicBezTo>
                <a:cubicBezTo>
                  <a:pt x="2002730" y="446521"/>
                  <a:pt x="2014449" y="391799"/>
                  <a:pt x="2028136" y="339712"/>
                </a:cubicBezTo>
                <a:lnTo>
                  <a:pt x="2039077" y="303374"/>
                </a:lnTo>
                <a:lnTo>
                  <a:pt x="2018206" y="390858"/>
                </a:lnTo>
                <a:lnTo>
                  <a:pt x="2014567" y="444491"/>
                </a:lnTo>
                <a:lnTo>
                  <a:pt x="2012248" y="445800"/>
                </a:lnTo>
                <a:cubicBezTo>
                  <a:pt x="2010436" y="448567"/>
                  <a:pt x="2010753" y="451650"/>
                  <a:pt x="2013926" y="453929"/>
                </a:cubicBezTo>
                <a:lnTo>
                  <a:pt x="2014567" y="444491"/>
                </a:lnTo>
                <a:lnTo>
                  <a:pt x="2023361" y="439525"/>
                </a:lnTo>
                <a:lnTo>
                  <a:pt x="2013404" y="505634"/>
                </a:lnTo>
                <a:lnTo>
                  <a:pt x="2009435" y="514555"/>
                </a:lnTo>
                <a:cubicBezTo>
                  <a:pt x="1996090" y="537083"/>
                  <a:pt x="1982118" y="560375"/>
                  <a:pt x="1975452" y="587122"/>
                </a:cubicBezTo>
                <a:cubicBezTo>
                  <a:pt x="1977955" y="584059"/>
                  <a:pt x="1988217" y="587514"/>
                  <a:pt x="1997127" y="592629"/>
                </a:cubicBezTo>
                <a:lnTo>
                  <a:pt x="2001885" y="598066"/>
                </a:lnTo>
                <a:lnTo>
                  <a:pt x="2001789" y="599091"/>
                </a:lnTo>
                <a:cubicBezTo>
                  <a:pt x="2001319" y="609647"/>
                  <a:pt x="2001745" y="616268"/>
                  <a:pt x="2003334" y="617409"/>
                </a:cubicBezTo>
                <a:cubicBezTo>
                  <a:pt x="2001745" y="616268"/>
                  <a:pt x="2001961" y="613267"/>
                  <a:pt x="2003175" y="609404"/>
                </a:cubicBezTo>
                <a:lnTo>
                  <a:pt x="2006084" y="602859"/>
                </a:lnTo>
                <a:lnTo>
                  <a:pt x="2010667" y="608092"/>
                </a:lnTo>
                <a:cubicBezTo>
                  <a:pt x="2019170" y="636947"/>
                  <a:pt x="1920708" y="757387"/>
                  <a:pt x="1945913" y="790606"/>
                </a:cubicBezTo>
                <a:cubicBezTo>
                  <a:pt x="1986798" y="740593"/>
                  <a:pt x="1983295" y="693224"/>
                  <a:pt x="2014161" y="643073"/>
                </a:cubicBezTo>
                <a:cubicBezTo>
                  <a:pt x="2037104" y="608809"/>
                  <a:pt x="2057090" y="574543"/>
                  <a:pt x="2075508" y="537552"/>
                </a:cubicBezTo>
                <a:lnTo>
                  <a:pt x="2101236" y="477167"/>
                </a:lnTo>
                <a:lnTo>
                  <a:pt x="2099651" y="484559"/>
                </a:lnTo>
                <a:cubicBezTo>
                  <a:pt x="2071682" y="586673"/>
                  <a:pt x="2060581" y="648765"/>
                  <a:pt x="2040953" y="766647"/>
                </a:cubicBezTo>
                <a:cubicBezTo>
                  <a:pt x="2038574" y="799974"/>
                  <a:pt x="2042248" y="805057"/>
                  <a:pt x="2048124" y="794003"/>
                </a:cubicBezTo>
                <a:lnTo>
                  <a:pt x="2057958" y="767254"/>
                </a:lnTo>
                <a:lnTo>
                  <a:pt x="2057220" y="770145"/>
                </a:lnTo>
                <a:lnTo>
                  <a:pt x="2062334" y="774732"/>
                </a:lnTo>
                <a:lnTo>
                  <a:pt x="2064620" y="776782"/>
                </a:lnTo>
                <a:cubicBezTo>
                  <a:pt x="2065237" y="777335"/>
                  <a:pt x="2065082" y="777197"/>
                  <a:pt x="2064505" y="776679"/>
                </a:cubicBezTo>
                <a:lnTo>
                  <a:pt x="2062334" y="774732"/>
                </a:lnTo>
                <a:lnTo>
                  <a:pt x="2061845" y="774293"/>
                </a:lnTo>
                <a:cubicBezTo>
                  <a:pt x="2059686" y="772357"/>
                  <a:pt x="2057220" y="770145"/>
                  <a:pt x="2057220" y="770145"/>
                </a:cubicBezTo>
                <a:cubicBezTo>
                  <a:pt x="2078078" y="744630"/>
                  <a:pt x="2130475" y="616485"/>
                  <a:pt x="2136324" y="621730"/>
                </a:cubicBezTo>
                <a:cubicBezTo>
                  <a:pt x="2142168" y="626972"/>
                  <a:pt x="2102441" y="766479"/>
                  <a:pt x="2160679" y="643580"/>
                </a:cubicBezTo>
                <a:cubicBezTo>
                  <a:pt x="2182718" y="603194"/>
                  <a:pt x="2198905" y="557565"/>
                  <a:pt x="2216779" y="513229"/>
                </a:cubicBezTo>
                <a:lnTo>
                  <a:pt x="2244868" y="450595"/>
                </a:lnTo>
                <a:lnTo>
                  <a:pt x="2243397" y="457473"/>
                </a:lnTo>
                <a:lnTo>
                  <a:pt x="2246231" y="447846"/>
                </a:lnTo>
                <a:lnTo>
                  <a:pt x="2283006" y="390636"/>
                </a:lnTo>
                <a:cubicBezTo>
                  <a:pt x="2285508" y="387575"/>
                  <a:pt x="2286207" y="392403"/>
                  <a:pt x="2285649" y="401383"/>
                </a:cubicBezTo>
                <a:lnTo>
                  <a:pt x="2280878" y="436119"/>
                </a:lnTo>
                <a:lnTo>
                  <a:pt x="2277421" y="447520"/>
                </a:lnTo>
                <a:lnTo>
                  <a:pt x="2267479" y="482617"/>
                </a:lnTo>
                <a:lnTo>
                  <a:pt x="2261491" y="493404"/>
                </a:lnTo>
                <a:lnTo>
                  <a:pt x="2265350" y="490130"/>
                </a:lnTo>
                <a:lnTo>
                  <a:pt x="2232645" y="605591"/>
                </a:lnTo>
                <a:cubicBezTo>
                  <a:pt x="2217239" y="656442"/>
                  <a:pt x="2203170" y="707031"/>
                  <a:pt x="2195897" y="762094"/>
                </a:cubicBezTo>
                <a:cubicBezTo>
                  <a:pt x="2157253" y="835360"/>
                  <a:pt x="2199816" y="846385"/>
                  <a:pt x="2195897" y="762094"/>
                </a:cubicBezTo>
                <a:cubicBezTo>
                  <a:pt x="2232222" y="674540"/>
                  <a:pt x="2251732" y="603316"/>
                  <a:pt x="2279206" y="523607"/>
                </a:cubicBezTo>
                <a:lnTo>
                  <a:pt x="2302685" y="460487"/>
                </a:lnTo>
                <a:lnTo>
                  <a:pt x="2290638" y="499360"/>
                </a:lnTo>
                <a:cubicBezTo>
                  <a:pt x="2280246" y="533647"/>
                  <a:pt x="2269713" y="571706"/>
                  <a:pt x="2267986" y="595724"/>
                </a:cubicBezTo>
                <a:cubicBezTo>
                  <a:pt x="2269967" y="622403"/>
                  <a:pt x="2278537" y="605747"/>
                  <a:pt x="2288383" y="576159"/>
                </a:cubicBezTo>
                <a:lnTo>
                  <a:pt x="2294708" y="555043"/>
                </a:lnTo>
                <a:lnTo>
                  <a:pt x="2297944" y="549785"/>
                </a:lnTo>
                <a:cubicBezTo>
                  <a:pt x="2300693" y="544518"/>
                  <a:pt x="2304698" y="536359"/>
                  <a:pt x="2310205" y="524716"/>
                </a:cubicBezTo>
                <a:cubicBezTo>
                  <a:pt x="2354275" y="443946"/>
                  <a:pt x="2311050" y="548473"/>
                  <a:pt x="2308703" y="578208"/>
                </a:cubicBezTo>
                <a:cubicBezTo>
                  <a:pt x="2313706" y="572084"/>
                  <a:pt x="2318715" y="565959"/>
                  <a:pt x="2323718" y="559837"/>
                </a:cubicBezTo>
                <a:cubicBezTo>
                  <a:pt x="2322469" y="561366"/>
                  <a:pt x="2324920" y="560692"/>
                  <a:pt x="2329412" y="558914"/>
                </a:cubicBezTo>
                <a:lnTo>
                  <a:pt x="2333804" y="557061"/>
                </a:lnTo>
                <a:lnTo>
                  <a:pt x="2330610" y="570921"/>
                </a:lnTo>
                <a:lnTo>
                  <a:pt x="2329836" y="573908"/>
                </a:lnTo>
                <a:lnTo>
                  <a:pt x="2329865" y="574152"/>
                </a:lnTo>
                <a:lnTo>
                  <a:pt x="2234972" y="985883"/>
                </a:lnTo>
                <a:cubicBezTo>
                  <a:pt x="2227168" y="1040566"/>
                  <a:pt x="2204642" y="1105857"/>
                  <a:pt x="2204243" y="1165857"/>
                </a:cubicBezTo>
                <a:cubicBezTo>
                  <a:pt x="2211462" y="1242741"/>
                  <a:pt x="2235081" y="1147277"/>
                  <a:pt x="2246179" y="1085183"/>
                </a:cubicBezTo>
                <a:cubicBezTo>
                  <a:pt x="2275206" y="983832"/>
                  <a:pt x="2296106" y="878268"/>
                  <a:pt x="2327705" y="770612"/>
                </a:cubicBezTo>
                <a:cubicBezTo>
                  <a:pt x="2343852" y="731698"/>
                  <a:pt x="2324255" y="818644"/>
                  <a:pt x="2318601" y="843912"/>
                </a:cubicBezTo>
                <a:cubicBezTo>
                  <a:pt x="2299001" y="930861"/>
                  <a:pt x="2286812" y="1023126"/>
                  <a:pt x="2261925" y="1106274"/>
                </a:cubicBezTo>
                <a:cubicBezTo>
                  <a:pt x="2239033" y="1200629"/>
                  <a:pt x="2194951" y="1310722"/>
                  <a:pt x="2178406" y="1409638"/>
                </a:cubicBezTo>
                <a:cubicBezTo>
                  <a:pt x="2173000" y="1436306"/>
                  <a:pt x="2171704" y="1447493"/>
                  <a:pt x="2173089" y="1448386"/>
                </a:cubicBezTo>
                <a:cubicBezTo>
                  <a:pt x="2177240" y="1451065"/>
                  <a:pt x="2205526" y="1361093"/>
                  <a:pt x="2219403" y="1318513"/>
                </a:cubicBezTo>
                <a:cubicBezTo>
                  <a:pt x="2237910" y="1261743"/>
                  <a:pt x="2260437" y="1196451"/>
                  <a:pt x="2263522" y="1177489"/>
                </a:cubicBezTo>
                <a:cubicBezTo>
                  <a:pt x="2272227" y="1164189"/>
                  <a:pt x="2290370" y="1136487"/>
                  <a:pt x="2294722" y="1129837"/>
                </a:cubicBezTo>
                <a:cubicBezTo>
                  <a:pt x="2301436" y="1105330"/>
                  <a:pt x="2300165" y="1093014"/>
                  <a:pt x="2301469" y="1074393"/>
                </a:cubicBezTo>
                <a:cubicBezTo>
                  <a:pt x="2303646" y="1071068"/>
                  <a:pt x="2310031" y="1065472"/>
                  <a:pt x="2316671" y="1057411"/>
                </a:cubicBezTo>
                <a:lnTo>
                  <a:pt x="2331139" y="1029924"/>
                </a:lnTo>
                <a:lnTo>
                  <a:pt x="2327154" y="1048671"/>
                </a:lnTo>
                <a:lnTo>
                  <a:pt x="2289793" y="1240941"/>
                </a:lnTo>
                <a:lnTo>
                  <a:pt x="2312903" y="1198168"/>
                </a:lnTo>
                <a:cubicBezTo>
                  <a:pt x="2321332" y="1178306"/>
                  <a:pt x="2329425" y="1155491"/>
                  <a:pt x="2336026" y="1133991"/>
                </a:cubicBezTo>
                <a:cubicBezTo>
                  <a:pt x="2340819" y="1121929"/>
                  <a:pt x="2346753" y="1106794"/>
                  <a:pt x="2352918" y="1091538"/>
                </a:cubicBezTo>
                <a:lnTo>
                  <a:pt x="2355570" y="1085268"/>
                </a:lnTo>
                <a:lnTo>
                  <a:pt x="2357452" y="1093431"/>
                </a:lnTo>
                <a:cubicBezTo>
                  <a:pt x="2359876" y="1134277"/>
                  <a:pt x="2328334" y="1217639"/>
                  <a:pt x="2301916" y="1291838"/>
                </a:cubicBezTo>
                <a:lnTo>
                  <a:pt x="2278835" y="1360528"/>
                </a:lnTo>
                <a:lnTo>
                  <a:pt x="2279596" y="1357320"/>
                </a:lnTo>
                <a:lnTo>
                  <a:pt x="2281505" y="1349718"/>
                </a:lnTo>
                <a:cubicBezTo>
                  <a:pt x="2281835" y="1348305"/>
                  <a:pt x="2281602" y="1349069"/>
                  <a:pt x="2280997" y="1351409"/>
                </a:cubicBezTo>
                <a:lnTo>
                  <a:pt x="2279596" y="1357320"/>
                </a:lnTo>
                <a:lnTo>
                  <a:pt x="2278649" y="1361077"/>
                </a:lnTo>
                <a:lnTo>
                  <a:pt x="2278835" y="1360528"/>
                </a:lnTo>
                <a:lnTo>
                  <a:pt x="2274324" y="1379563"/>
                </a:lnTo>
                <a:cubicBezTo>
                  <a:pt x="2268852" y="1404554"/>
                  <a:pt x="2263302" y="1435596"/>
                  <a:pt x="2269545" y="1434380"/>
                </a:cubicBezTo>
                <a:cubicBezTo>
                  <a:pt x="2286593" y="1436853"/>
                  <a:pt x="2296788" y="1333372"/>
                  <a:pt x="2296788" y="1333372"/>
                </a:cubicBezTo>
                <a:cubicBezTo>
                  <a:pt x="2315129" y="1275666"/>
                  <a:pt x="2330021" y="1223226"/>
                  <a:pt x="2344280" y="1171754"/>
                </a:cubicBezTo>
                <a:lnTo>
                  <a:pt x="2385980" y="1023015"/>
                </a:lnTo>
                <a:lnTo>
                  <a:pt x="2390238" y="1030477"/>
                </a:lnTo>
                <a:cubicBezTo>
                  <a:pt x="2392765" y="1064584"/>
                  <a:pt x="2363713" y="1126981"/>
                  <a:pt x="2354539" y="1150597"/>
                </a:cubicBezTo>
                <a:cubicBezTo>
                  <a:pt x="2339594" y="1211492"/>
                  <a:pt x="2350501" y="1199797"/>
                  <a:pt x="2367208" y="1168148"/>
                </a:cubicBezTo>
                <a:lnTo>
                  <a:pt x="2379900" y="1142377"/>
                </a:lnTo>
                <a:lnTo>
                  <a:pt x="2413322" y="998145"/>
                </a:lnTo>
                <a:lnTo>
                  <a:pt x="2454920" y="838215"/>
                </a:lnTo>
                <a:lnTo>
                  <a:pt x="2463278" y="827276"/>
                </a:lnTo>
                <a:cubicBezTo>
                  <a:pt x="2473873" y="819409"/>
                  <a:pt x="2483932" y="818896"/>
                  <a:pt x="2492430" y="818688"/>
                </a:cubicBezTo>
                <a:lnTo>
                  <a:pt x="2507813" y="813431"/>
                </a:lnTo>
                <a:lnTo>
                  <a:pt x="2501617" y="835089"/>
                </a:lnTo>
                <a:cubicBezTo>
                  <a:pt x="2491562" y="870638"/>
                  <a:pt x="2482302" y="906757"/>
                  <a:pt x="2482753" y="927448"/>
                </a:cubicBezTo>
                <a:cubicBezTo>
                  <a:pt x="2480726" y="947175"/>
                  <a:pt x="2499771" y="960859"/>
                  <a:pt x="2499771" y="960859"/>
                </a:cubicBezTo>
                <a:cubicBezTo>
                  <a:pt x="2499771" y="960859"/>
                  <a:pt x="2499446" y="965511"/>
                  <a:pt x="2497940" y="971969"/>
                </a:cubicBezTo>
                <a:lnTo>
                  <a:pt x="2494022" y="981606"/>
                </a:lnTo>
                <a:lnTo>
                  <a:pt x="2494767" y="975773"/>
                </a:lnTo>
                <a:cubicBezTo>
                  <a:pt x="2496751" y="958485"/>
                  <a:pt x="2493820" y="974104"/>
                  <a:pt x="2489033" y="993883"/>
                </a:cubicBezTo>
                <a:lnTo>
                  <a:pt x="2491898" y="1023456"/>
                </a:lnTo>
                <a:lnTo>
                  <a:pt x="2483085" y="1063114"/>
                </a:lnTo>
                <a:cubicBezTo>
                  <a:pt x="2475647" y="1088727"/>
                  <a:pt x="2425510" y="1284092"/>
                  <a:pt x="2463458" y="1180997"/>
                </a:cubicBezTo>
                <a:cubicBezTo>
                  <a:pt x="2498834" y="1084202"/>
                  <a:pt x="2456710" y="1236440"/>
                  <a:pt x="2454348" y="1254297"/>
                </a:cubicBezTo>
                <a:cubicBezTo>
                  <a:pt x="2455620" y="1266615"/>
                  <a:pt x="2469007" y="1305565"/>
                  <a:pt x="2479710" y="1303475"/>
                </a:cubicBezTo>
                <a:cubicBezTo>
                  <a:pt x="2484064" y="1296827"/>
                  <a:pt x="2537284" y="1082498"/>
                  <a:pt x="2544722" y="1056884"/>
                </a:cubicBezTo>
                <a:cubicBezTo>
                  <a:pt x="2567582" y="993463"/>
                  <a:pt x="2585755" y="934824"/>
                  <a:pt x="2606257" y="889264"/>
                </a:cubicBezTo>
                <a:cubicBezTo>
                  <a:pt x="2610611" y="882615"/>
                  <a:pt x="2630743" y="866118"/>
                  <a:pt x="2635095" y="859470"/>
                </a:cubicBezTo>
                <a:cubicBezTo>
                  <a:pt x="2669384" y="792854"/>
                  <a:pt x="2657484" y="663726"/>
                  <a:pt x="2681941" y="671519"/>
                </a:cubicBezTo>
                <a:cubicBezTo>
                  <a:pt x="2681941" y="671519"/>
                  <a:pt x="2681849" y="678785"/>
                  <a:pt x="2682256" y="688854"/>
                </a:cubicBezTo>
                <a:lnTo>
                  <a:pt x="2682699" y="693431"/>
                </a:lnTo>
                <a:lnTo>
                  <a:pt x="2670436" y="748620"/>
                </a:lnTo>
                <a:cubicBezTo>
                  <a:pt x="2664535" y="775748"/>
                  <a:pt x="2659817" y="797208"/>
                  <a:pt x="2656462" y="809464"/>
                </a:cubicBezTo>
                <a:lnTo>
                  <a:pt x="2600886" y="1061304"/>
                </a:lnTo>
                <a:lnTo>
                  <a:pt x="2612891" y="1063889"/>
                </a:lnTo>
                <a:cubicBezTo>
                  <a:pt x="2607052" y="1071033"/>
                  <a:pt x="2602044" y="1077158"/>
                  <a:pt x="2602044" y="1077158"/>
                </a:cubicBezTo>
                <a:cubicBezTo>
                  <a:pt x="2625558" y="1075250"/>
                  <a:pt x="2619713" y="1070010"/>
                  <a:pt x="2612891" y="1063889"/>
                </a:cubicBezTo>
                <a:cubicBezTo>
                  <a:pt x="2617478" y="1052084"/>
                  <a:pt x="2623314" y="1035646"/>
                  <a:pt x="2628003" y="1022161"/>
                </a:cubicBezTo>
                <a:lnTo>
                  <a:pt x="2630463" y="1014985"/>
                </a:lnTo>
                <a:lnTo>
                  <a:pt x="2632239" y="1005925"/>
                </a:lnTo>
                <a:cubicBezTo>
                  <a:pt x="2641098" y="963000"/>
                  <a:pt x="2651129" y="922138"/>
                  <a:pt x="2662376" y="904961"/>
                </a:cubicBezTo>
                <a:lnTo>
                  <a:pt x="2666785" y="903455"/>
                </a:lnTo>
                <a:lnTo>
                  <a:pt x="2658419" y="932695"/>
                </a:lnTo>
                <a:cubicBezTo>
                  <a:pt x="2654109" y="948186"/>
                  <a:pt x="2650716" y="961533"/>
                  <a:pt x="2649356" y="970740"/>
                </a:cubicBezTo>
                <a:cubicBezTo>
                  <a:pt x="2644998" y="977387"/>
                  <a:pt x="2658756" y="987269"/>
                  <a:pt x="2660748" y="998479"/>
                </a:cubicBezTo>
                <a:cubicBezTo>
                  <a:pt x="2663645" y="1051074"/>
                  <a:pt x="2618625" y="1150712"/>
                  <a:pt x="2607526" y="1212804"/>
                </a:cubicBezTo>
                <a:cubicBezTo>
                  <a:pt x="2588296" y="1270684"/>
                  <a:pt x="2560356" y="1341861"/>
                  <a:pt x="2542543" y="1428462"/>
                </a:cubicBezTo>
                <a:cubicBezTo>
                  <a:pt x="2542543" y="1428462"/>
                  <a:pt x="2539460" y="1447426"/>
                  <a:pt x="2546865" y="1452748"/>
                </a:cubicBezTo>
                <a:cubicBezTo>
                  <a:pt x="2573346" y="1440815"/>
                  <a:pt x="2600990" y="1279807"/>
                  <a:pt x="2612780" y="1247543"/>
                </a:cubicBezTo>
                <a:cubicBezTo>
                  <a:pt x="2641643" y="1159512"/>
                  <a:pt x="2667925" y="1071563"/>
                  <a:pt x="2692412" y="983496"/>
                </a:cubicBezTo>
                <a:lnTo>
                  <a:pt x="2719677" y="878674"/>
                </a:lnTo>
                <a:lnTo>
                  <a:pt x="2724909" y="871826"/>
                </a:lnTo>
                <a:cubicBezTo>
                  <a:pt x="2734484" y="853192"/>
                  <a:pt x="2734300" y="830758"/>
                  <a:pt x="2744911" y="793167"/>
                </a:cubicBezTo>
                <a:cubicBezTo>
                  <a:pt x="2761058" y="754253"/>
                  <a:pt x="2779197" y="726549"/>
                  <a:pt x="2786636" y="700932"/>
                </a:cubicBezTo>
                <a:lnTo>
                  <a:pt x="2788616" y="693871"/>
                </a:lnTo>
                <a:lnTo>
                  <a:pt x="2789141" y="694790"/>
                </a:lnTo>
                <a:cubicBezTo>
                  <a:pt x="2792615" y="690830"/>
                  <a:pt x="2797667" y="681098"/>
                  <a:pt x="2803392" y="668542"/>
                </a:cubicBezTo>
                <a:lnTo>
                  <a:pt x="2819026" y="631618"/>
                </a:lnTo>
                <a:lnTo>
                  <a:pt x="2822207" y="645424"/>
                </a:lnTo>
                <a:cubicBezTo>
                  <a:pt x="2825600" y="651528"/>
                  <a:pt x="2829537" y="656800"/>
                  <a:pt x="2830535" y="662405"/>
                </a:cubicBezTo>
                <a:cubicBezTo>
                  <a:pt x="2827448" y="681372"/>
                  <a:pt x="2812028" y="719175"/>
                  <a:pt x="2807640" y="756761"/>
                </a:cubicBezTo>
                <a:cubicBezTo>
                  <a:pt x="2800202" y="782376"/>
                  <a:pt x="2776220" y="906909"/>
                  <a:pt x="2808511" y="829080"/>
                </a:cubicBezTo>
                <a:lnTo>
                  <a:pt x="2827712" y="761021"/>
                </a:lnTo>
                <a:lnTo>
                  <a:pt x="2820283" y="795965"/>
                </a:lnTo>
                <a:cubicBezTo>
                  <a:pt x="2787340" y="922003"/>
                  <a:pt x="2741832" y="1044512"/>
                  <a:pt x="2726811" y="1177928"/>
                </a:cubicBezTo>
                <a:cubicBezTo>
                  <a:pt x="2741902" y="1138257"/>
                  <a:pt x="2754059" y="1076924"/>
                  <a:pt x="2755656" y="1148137"/>
                </a:cubicBezTo>
                <a:cubicBezTo>
                  <a:pt x="2750211" y="1184960"/>
                  <a:pt x="2708810" y="1336087"/>
                  <a:pt x="2715127" y="1371582"/>
                </a:cubicBezTo>
                <a:cubicBezTo>
                  <a:pt x="2715127" y="1371582"/>
                  <a:pt x="2726433" y="1379708"/>
                  <a:pt x="2723608" y="1377676"/>
                </a:cubicBezTo>
                <a:cubicBezTo>
                  <a:pt x="2722665" y="1377000"/>
                  <a:pt x="2720151" y="1375192"/>
                  <a:pt x="2715127" y="1371582"/>
                </a:cubicBezTo>
                <a:cubicBezTo>
                  <a:pt x="2765559" y="1266056"/>
                  <a:pt x="2767951" y="1217261"/>
                  <a:pt x="2801544" y="1120815"/>
                </a:cubicBezTo>
                <a:cubicBezTo>
                  <a:pt x="2840580" y="987546"/>
                  <a:pt x="2815329" y="1099760"/>
                  <a:pt x="2823640" y="1146466"/>
                </a:cubicBezTo>
                <a:cubicBezTo>
                  <a:pt x="2829953" y="1181963"/>
                  <a:pt x="2826030" y="1097672"/>
                  <a:pt x="2841779" y="1118764"/>
                </a:cubicBezTo>
                <a:lnTo>
                  <a:pt x="2844731" y="1142734"/>
                </a:lnTo>
                <a:lnTo>
                  <a:pt x="2843980" y="1145990"/>
                </a:lnTo>
                <a:lnTo>
                  <a:pt x="2835559" y="1178454"/>
                </a:lnTo>
                <a:cubicBezTo>
                  <a:pt x="2827186" y="1204011"/>
                  <a:pt x="2816166" y="1231532"/>
                  <a:pt x="2813444" y="1249946"/>
                </a:cubicBezTo>
                <a:cubicBezTo>
                  <a:pt x="2798354" y="1289616"/>
                  <a:pt x="2777855" y="1335177"/>
                  <a:pt x="2774403" y="1383211"/>
                </a:cubicBezTo>
                <a:cubicBezTo>
                  <a:pt x="2774403" y="1383211"/>
                  <a:pt x="2777843" y="1385682"/>
                  <a:pt x="2781531" y="1389555"/>
                </a:cubicBezTo>
                <a:lnTo>
                  <a:pt x="2789249" y="1402756"/>
                </a:lnTo>
                <a:lnTo>
                  <a:pt x="2779567" y="1428186"/>
                </a:lnTo>
                <a:lnTo>
                  <a:pt x="2739969" y="1603409"/>
                </a:lnTo>
                <a:lnTo>
                  <a:pt x="2753966" y="1574686"/>
                </a:lnTo>
                <a:lnTo>
                  <a:pt x="2753318" y="1596180"/>
                </a:lnTo>
                <a:cubicBezTo>
                  <a:pt x="2756873" y="1644670"/>
                  <a:pt x="2799388" y="1476319"/>
                  <a:pt x="2813517" y="1442272"/>
                </a:cubicBezTo>
                <a:cubicBezTo>
                  <a:pt x="2834047" y="1365776"/>
                  <a:pt x="2846206" y="1304442"/>
                  <a:pt x="2864345" y="1276739"/>
                </a:cubicBezTo>
                <a:lnTo>
                  <a:pt x="2871911" y="1256402"/>
                </a:lnTo>
                <a:lnTo>
                  <a:pt x="2869587" y="1263901"/>
                </a:lnTo>
                <a:cubicBezTo>
                  <a:pt x="2865575" y="1276931"/>
                  <a:pt x="2862716" y="1286791"/>
                  <a:pt x="2862125" y="1291255"/>
                </a:cubicBezTo>
                <a:lnTo>
                  <a:pt x="2849911" y="1355410"/>
                </a:lnTo>
                <a:lnTo>
                  <a:pt x="2861825" y="1322110"/>
                </a:lnTo>
                <a:cubicBezTo>
                  <a:pt x="2876015" y="1284417"/>
                  <a:pt x="2891153" y="1248321"/>
                  <a:pt x="2902793" y="1232228"/>
                </a:cubicBezTo>
                <a:lnTo>
                  <a:pt x="2909243" y="1226758"/>
                </a:lnTo>
                <a:lnTo>
                  <a:pt x="2907115" y="1234272"/>
                </a:lnTo>
                <a:lnTo>
                  <a:pt x="2902994" y="1241696"/>
                </a:lnTo>
                <a:cubicBezTo>
                  <a:pt x="2899600" y="1252335"/>
                  <a:pt x="2896368" y="1266297"/>
                  <a:pt x="2893844" y="1279844"/>
                </a:cubicBezTo>
                <a:lnTo>
                  <a:pt x="2893719" y="1280765"/>
                </a:lnTo>
                <a:lnTo>
                  <a:pt x="2873694" y="1346802"/>
                </a:lnTo>
                <a:cubicBezTo>
                  <a:pt x="2866793" y="1372190"/>
                  <a:pt x="2862656" y="1396919"/>
                  <a:pt x="2866811" y="1420270"/>
                </a:cubicBezTo>
                <a:cubicBezTo>
                  <a:pt x="2875153" y="1436043"/>
                  <a:pt x="2881500" y="1440602"/>
                  <a:pt x="2880202" y="1459220"/>
                </a:cubicBezTo>
                <a:cubicBezTo>
                  <a:pt x="2876746" y="1507256"/>
                  <a:pt x="2838475" y="1551454"/>
                  <a:pt x="2830670" y="1606136"/>
                </a:cubicBezTo>
                <a:cubicBezTo>
                  <a:pt x="2835024" y="1599485"/>
                  <a:pt x="2872903" y="1615294"/>
                  <a:pt x="2867820" y="1623050"/>
                </a:cubicBezTo>
                <a:cubicBezTo>
                  <a:pt x="2879216" y="1650790"/>
                  <a:pt x="2793594" y="1781551"/>
                  <a:pt x="2822037" y="1811761"/>
                </a:cubicBezTo>
                <a:cubicBezTo>
                  <a:pt x="2857589" y="1757462"/>
                  <a:pt x="2849282" y="1710755"/>
                  <a:pt x="2874863" y="1657438"/>
                </a:cubicBezTo>
                <a:cubicBezTo>
                  <a:pt x="2913501" y="1584173"/>
                  <a:pt x="2940381" y="1512235"/>
                  <a:pt x="2964331" y="1418638"/>
                </a:cubicBezTo>
                <a:cubicBezTo>
                  <a:pt x="3016427" y="1265421"/>
                  <a:pt x="2933601" y="1598614"/>
                  <a:pt x="2939947" y="1603172"/>
                </a:cubicBezTo>
                <a:lnTo>
                  <a:pt x="2999993" y="1525733"/>
                </a:lnTo>
                <a:cubicBezTo>
                  <a:pt x="3006338" y="1530293"/>
                  <a:pt x="2965306" y="1652351"/>
                  <a:pt x="2965306" y="1652351"/>
                </a:cubicBezTo>
                <a:cubicBezTo>
                  <a:pt x="2953148" y="1713681"/>
                  <a:pt x="2933014" y="1730177"/>
                  <a:pt x="2930624" y="1778974"/>
                </a:cubicBezTo>
                <a:cubicBezTo>
                  <a:pt x="2930624" y="1778974"/>
                  <a:pt x="2941333" y="1786669"/>
                  <a:pt x="2938655" y="1784743"/>
                </a:cubicBezTo>
                <a:cubicBezTo>
                  <a:pt x="2937764" y="1784102"/>
                  <a:pt x="2935383" y="1782392"/>
                  <a:pt x="2930624" y="1778974"/>
                </a:cubicBezTo>
                <a:cubicBezTo>
                  <a:pt x="2948763" y="1751268"/>
                  <a:pt x="2987802" y="1617998"/>
                  <a:pt x="2994150" y="1622559"/>
                </a:cubicBezTo>
                <a:cubicBezTo>
                  <a:pt x="3000497" y="1627118"/>
                  <a:pt x="2975211" y="1770270"/>
                  <a:pt x="3020598" y="1641562"/>
                </a:cubicBezTo>
                <a:cubicBezTo>
                  <a:pt x="3056185" y="1556325"/>
                  <a:pt x="3066379" y="1452849"/>
                  <a:pt x="3116448" y="1376388"/>
                </a:cubicBezTo>
                <a:cubicBezTo>
                  <a:pt x="3125154" y="1363090"/>
                  <a:pt x="3118012" y="1478535"/>
                  <a:pt x="3105526" y="1480973"/>
                </a:cubicBezTo>
                <a:cubicBezTo>
                  <a:pt x="3111322" y="1479842"/>
                  <a:pt x="3118134" y="1466913"/>
                  <a:pt x="3125207" y="1447758"/>
                </a:cubicBezTo>
                <a:lnTo>
                  <a:pt x="3135518" y="1413515"/>
                </a:lnTo>
                <a:lnTo>
                  <a:pt x="3133208" y="1423198"/>
                </a:lnTo>
                <a:lnTo>
                  <a:pt x="3114194" y="1489667"/>
                </a:lnTo>
                <a:lnTo>
                  <a:pt x="3132096" y="1453517"/>
                </a:lnTo>
                <a:cubicBezTo>
                  <a:pt x="3152957" y="1427995"/>
                  <a:pt x="3171295" y="1368377"/>
                  <a:pt x="3199502" y="1294611"/>
                </a:cubicBezTo>
                <a:cubicBezTo>
                  <a:pt x="3204507" y="1285389"/>
                  <a:pt x="3212934" y="1265526"/>
                  <a:pt x="3222385" y="1242989"/>
                </a:cubicBezTo>
                <a:lnTo>
                  <a:pt x="3223084" y="1241358"/>
                </a:lnTo>
                <a:lnTo>
                  <a:pt x="3175693" y="1418953"/>
                </a:lnTo>
                <a:cubicBezTo>
                  <a:pt x="3161540" y="1469074"/>
                  <a:pt x="3122835" y="1604211"/>
                  <a:pt x="3157153" y="1506657"/>
                </a:cubicBezTo>
                <a:cubicBezTo>
                  <a:pt x="3174946" y="1464039"/>
                  <a:pt x="3175762" y="1469922"/>
                  <a:pt x="3172216" y="1490186"/>
                </a:cubicBezTo>
                <a:lnTo>
                  <a:pt x="3166476" y="1520410"/>
                </a:lnTo>
                <a:lnTo>
                  <a:pt x="3150703" y="1554458"/>
                </a:lnTo>
                <a:cubicBezTo>
                  <a:pt x="3139775" y="1578931"/>
                  <a:pt x="3131681" y="1601746"/>
                  <a:pt x="3138434" y="1613111"/>
                </a:cubicBezTo>
                <a:cubicBezTo>
                  <a:pt x="3151945" y="1635842"/>
                  <a:pt x="3156635" y="1551595"/>
                  <a:pt x="3159294" y="1587594"/>
                </a:cubicBezTo>
                <a:cubicBezTo>
                  <a:pt x="3162798" y="1634963"/>
                  <a:pt x="3126255" y="1743711"/>
                  <a:pt x="3178651" y="1615568"/>
                </a:cubicBezTo>
                <a:cubicBezTo>
                  <a:pt x="3189457" y="1592534"/>
                  <a:pt x="3198022" y="1572243"/>
                  <a:pt x="3205742" y="1553212"/>
                </a:cubicBezTo>
                <a:lnTo>
                  <a:pt x="3219665" y="1518569"/>
                </a:lnTo>
                <a:lnTo>
                  <a:pt x="3228190" y="1516958"/>
                </a:lnTo>
                <a:cubicBezTo>
                  <a:pt x="3240886" y="1526077"/>
                  <a:pt x="3200756" y="1689524"/>
                  <a:pt x="3193320" y="1715138"/>
                </a:cubicBezTo>
                <a:cubicBezTo>
                  <a:pt x="3190925" y="1763932"/>
                  <a:pt x="3208668" y="1718425"/>
                  <a:pt x="3228725" y="1661956"/>
                </a:cubicBezTo>
                <a:lnTo>
                  <a:pt x="3242236" y="1624294"/>
                </a:lnTo>
                <a:lnTo>
                  <a:pt x="3222043" y="1694073"/>
                </a:lnTo>
                <a:cubicBezTo>
                  <a:pt x="3178637" y="1817674"/>
                  <a:pt x="3119809" y="1933414"/>
                  <a:pt x="3086893" y="2060452"/>
                </a:cubicBezTo>
                <a:cubicBezTo>
                  <a:pt x="3055778" y="2174956"/>
                  <a:pt x="3020491" y="2285273"/>
                  <a:pt x="2985202" y="2395589"/>
                </a:cubicBezTo>
                <a:lnTo>
                  <a:pt x="2923915" y="2597561"/>
                </a:lnTo>
                <a:lnTo>
                  <a:pt x="2918828" y="2647031"/>
                </a:lnTo>
                <a:lnTo>
                  <a:pt x="2934110" y="2610813"/>
                </a:lnTo>
                <a:cubicBezTo>
                  <a:pt x="2978256" y="2490858"/>
                  <a:pt x="3007940" y="2370872"/>
                  <a:pt x="3067367" y="2251690"/>
                </a:cubicBezTo>
                <a:cubicBezTo>
                  <a:pt x="3046685" y="2353436"/>
                  <a:pt x="3008325" y="2449943"/>
                  <a:pt x="2977625" y="2551547"/>
                </a:cubicBezTo>
                <a:cubicBezTo>
                  <a:pt x="2955261" y="2630556"/>
                  <a:pt x="2984451" y="2570052"/>
                  <a:pt x="2999465" y="2539296"/>
                </a:cubicBezTo>
                <a:cubicBezTo>
                  <a:pt x="3089188" y="2276129"/>
                  <a:pt x="3173203" y="2018788"/>
                  <a:pt x="3273166" y="1764308"/>
                </a:cubicBezTo>
                <a:lnTo>
                  <a:pt x="3353265" y="1572793"/>
                </a:lnTo>
                <a:lnTo>
                  <a:pt x="3352336" y="1576819"/>
                </a:lnTo>
                <a:cubicBezTo>
                  <a:pt x="3347437" y="1598557"/>
                  <a:pt x="3342304" y="1617681"/>
                  <a:pt x="3337715" y="1635974"/>
                </a:cubicBezTo>
                <a:lnTo>
                  <a:pt x="3330103" y="1672290"/>
                </a:lnTo>
                <a:lnTo>
                  <a:pt x="3316460" y="1706891"/>
                </a:lnTo>
                <a:cubicBezTo>
                  <a:pt x="3310691" y="1724052"/>
                  <a:pt x="3306795" y="1739795"/>
                  <a:pt x="3306175" y="1752951"/>
                </a:cubicBezTo>
                <a:cubicBezTo>
                  <a:pt x="3307015" y="1764318"/>
                  <a:pt x="3319682" y="1775680"/>
                  <a:pt x="3314676" y="1781804"/>
                </a:cubicBezTo>
                <a:cubicBezTo>
                  <a:pt x="3305509" y="1817810"/>
                  <a:pt x="3257274" y="1916071"/>
                  <a:pt x="3253956" y="1957321"/>
                </a:cubicBezTo>
                <a:cubicBezTo>
                  <a:pt x="3249931" y="1976708"/>
                  <a:pt x="3267473" y="1992440"/>
                  <a:pt x="3267473" y="1992440"/>
                </a:cubicBezTo>
                <a:cubicBezTo>
                  <a:pt x="3267473" y="1992440"/>
                  <a:pt x="3266675" y="1997032"/>
                  <a:pt x="3264519" y="2003283"/>
                </a:cubicBezTo>
                <a:lnTo>
                  <a:pt x="3259641" y="2012429"/>
                </a:lnTo>
                <a:lnTo>
                  <a:pt x="3260977" y="2006712"/>
                </a:lnTo>
                <a:cubicBezTo>
                  <a:pt x="3264711" y="1989745"/>
                  <a:pt x="3260205" y="2004946"/>
                  <a:pt x="3253431" y="2024077"/>
                </a:cubicBezTo>
                <a:cubicBezTo>
                  <a:pt x="3255113" y="2046812"/>
                  <a:pt x="3251787" y="2075671"/>
                  <a:pt x="3251787" y="2075671"/>
                </a:cubicBezTo>
                <a:cubicBezTo>
                  <a:pt x="3275310" y="2086157"/>
                  <a:pt x="3276636" y="1956432"/>
                  <a:pt x="3317514" y="1894033"/>
                </a:cubicBezTo>
                <a:cubicBezTo>
                  <a:pt x="3322520" y="1887908"/>
                  <a:pt x="3344219" y="1873757"/>
                  <a:pt x="3349227" y="1867632"/>
                </a:cubicBezTo>
                <a:cubicBezTo>
                  <a:pt x="3374253" y="1824626"/>
                  <a:pt x="3398297" y="1768353"/>
                  <a:pt x="3427488" y="1707851"/>
                </a:cubicBezTo>
                <a:cubicBezTo>
                  <a:pt x="3434993" y="1689372"/>
                  <a:pt x="3478921" y="1568229"/>
                  <a:pt x="3502528" y="1506230"/>
                </a:cubicBezTo>
                <a:lnTo>
                  <a:pt x="3512104" y="1481603"/>
                </a:lnTo>
                <a:lnTo>
                  <a:pt x="3512889" y="1482707"/>
                </a:lnTo>
                <a:cubicBezTo>
                  <a:pt x="3513084" y="1488422"/>
                  <a:pt x="3511667" y="1498607"/>
                  <a:pt x="3507539" y="1515602"/>
                </a:cubicBezTo>
                <a:cubicBezTo>
                  <a:pt x="3493719" y="1567592"/>
                  <a:pt x="3491758" y="1525450"/>
                  <a:pt x="3498070" y="1560944"/>
                </a:cubicBezTo>
                <a:cubicBezTo>
                  <a:pt x="3494833" y="1542728"/>
                  <a:pt x="3510225" y="1538818"/>
                  <a:pt x="3521645" y="1544655"/>
                </a:cubicBezTo>
                <a:lnTo>
                  <a:pt x="3527747" y="1550532"/>
                </a:lnTo>
                <a:lnTo>
                  <a:pt x="3526789" y="1553256"/>
                </a:lnTo>
                <a:cubicBezTo>
                  <a:pt x="3513632" y="1590175"/>
                  <a:pt x="3494883" y="1641599"/>
                  <a:pt x="3508547" y="1617660"/>
                </a:cubicBezTo>
                <a:lnTo>
                  <a:pt x="3509078" y="1616625"/>
                </a:lnTo>
                <a:lnTo>
                  <a:pt x="3507073" y="1623220"/>
                </a:lnTo>
                <a:cubicBezTo>
                  <a:pt x="3496181" y="1661833"/>
                  <a:pt x="3486329" y="1702418"/>
                  <a:pt x="3489504" y="1704699"/>
                </a:cubicBezTo>
                <a:lnTo>
                  <a:pt x="3492566" y="1700388"/>
                </a:lnTo>
                <a:lnTo>
                  <a:pt x="3489409" y="1708550"/>
                </a:lnTo>
                <a:cubicBezTo>
                  <a:pt x="3466204" y="1776188"/>
                  <a:pt x="3447868" y="1835814"/>
                  <a:pt x="3438694" y="1859429"/>
                </a:cubicBezTo>
                <a:cubicBezTo>
                  <a:pt x="3351583" y="2133341"/>
                  <a:pt x="3267652" y="2364111"/>
                  <a:pt x="3189571" y="2612511"/>
                </a:cubicBezTo>
                <a:cubicBezTo>
                  <a:pt x="3181379" y="2636999"/>
                  <a:pt x="3127166" y="2752904"/>
                  <a:pt x="3139833" y="2764264"/>
                </a:cubicBezTo>
                <a:cubicBezTo>
                  <a:pt x="3151526" y="2774751"/>
                  <a:pt x="3178056" y="2678251"/>
                  <a:pt x="3183898" y="2671105"/>
                </a:cubicBezTo>
                <a:cubicBezTo>
                  <a:pt x="3241969" y="2484367"/>
                  <a:pt x="3298522" y="2326342"/>
                  <a:pt x="3360086" y="2162195"/>
                </a:cubicBezTo>
                <a:cubicBezTo>
                  <a:pt x="3378290" y="2113067"/>
                  <a:pt x="3408978" y="1986683"/>
                  <a:pt x="3434845" y="1955045"/>
                </a:cubicBezTo>
                <a:cubicBezTo>
                  <a:pt x="3444856" y="1942792"/>
                  <a:pt x="3462396" y="1958527"/>
                  <a:pt x="3485069" y="1945252"/>
                </a:cubicBezTo>
                <a:cubicBezTo>
                  <a:pt x="3511776" y="1924979"/>
                  <a:pt x="3509124" y="1901371"/>
                  <a:pt x="3528301" y="1853118"/>
                </a:cubicBezTo>
                <a:cubicBezTo>
                  <a:pt x="3548319" y="1816228"/>
                  <a:pt x="3569179" y="1790713"/>
                  <a:pt x="3579187" y="1766075"/>
                </a:cubicBezTo>
                <a:cubicBezTo>
                  <a:pt x="3600380" y="1714321"/>
                  <a:pt x="3619071" y="1665632"/>
                  <a:pt x="3638492" y="1616049"/>
                </a:cubicBezTo>
                <a:lnTo>
                  <a:pt x="3645153" y="1599803"/>
                </a:lnTo>
                <a:lnTo>
                  <a:pt x="3645130" y="1603801"/>
                </a:lnTo>
                <a:lnTo>
                  <a:pt x="3643105" y="1608148"/>
                </a:lnTo>
                <a:cubicBezTo>
                  <a:pt x="3628694" y="1641950"/>
                  <a:pt x="3618292" y="1672011"/>
                  <a:pt x="3617415" y="1692453"/>
                </a:cubicBezTo>
                <a:cubicBezTo>
                  <a:pt x="3613248" y="1709943"/>
                  <a:pt x="3625914" y="1721305"/>
                  <a:pt x="3626758" y="1732673"/>
                </a:cubicBezTo>
                <a:cubicBezTo>
                  <a:pt x="3621756" y="1751188"/>
                  <a:pt x="3602572" y="1787053"/>
                  <a:pt x="3594379" y="1823931"/>
                </a:cubicBezTo>
                <a:cubicBezTo>
                  <a:pt x="3584374" y="1848570"/>
                  <a:pt x="3547839" y="1969708"/>
                  <a:pt x="3587875" y="1895934"/>
                </a:cubicBezTo>
                <a:cubicBezTo>
                  <a:pt x="3613736" y="1851905"/>
                  <a:pt x="3625255" y="1786166"/>
                  <a:pt x="3634424" y="1762548"/>
                </a:cubicBezTo>
                <a:cubicBezTo>
                  <a:pt x="3643457" y="1737039"/>
                  <a:pt x="3666131" y="1723763"/>
                  <a:pt x="3671137" y="1717641"/>
                </a:cubicBezTo>
                <a:cubicBezTo>
                  <a:pt x="3674330" y="1699271"/>
                  <a:pt x="3674322" y="1686885"/>
                  <a:pt x="3683494" y="1663267"/>
                </a:cubicBezTo>
                <a:cubicBezTo>
                  <a:pt x="3688502" y="1657141"/>
                  <a:pt x="3709361" y="1631625"/>
                  <a:pt x="3719372" y="1619376"/>
                </a:cubicBezTo>
                <a:cubicBezTo>
                  <a:pt x="3724372" y="1600867"/>
                  <a:pt x="3753425" y="1538466"/>
                  <a:pt x="3777610" y="1484090"/>
                </a:cubicBezTo>
                <a:cubicBezTo>
                  <a:pt x="3795747" y="1443305"/>
                  <a:pt x="3833041" y="1357009"/>
                  <a:pt x="3836898" y="1360140"/>
                </a:cubicBezTo>
                <a:cubicBezTo>
                  <a:pt x="3838182" y="1361181"/>
                  <a:pt x="3835752" y="1372159"/>
                  <a:pt x="3827659" y="1398071"/>
                </a:cubicBezTo>
                <a:cubicBezTo>
                  <a:pt x="3801130" y="1494572"/>
                  <a:pt x="3746080" y="1599102"/>
                  <a:pt x="3713703" y="1690362"/>
                </a:cubicBezTo>
                <a:cubicBezTo>
                  <a:pt x="3680484" y="1770252"/>
                  <a:pt x="3658964" y="1860630"/>
                  <a:pt x="3630617" y="1944888"/>
                </a:cubicBezTo>
                <a:cubicBezTo>
                  <a:pt x="3622419" y="1969379"/>
                  <a:pt x="3594075" y="2053638"/>
                  <a:pt x="3614096" y="2016751"/>
                </a:cubicBezTo>
                <a:cubicBezTo>
                  <a:pt x="3656486" y="1913248"/>
                  <a:pt x="3688019" y="1810623"/>
                  <a:pt x="3727210" y="1713093"/>
                </a:cubicBezTo>
                <a:cubicBezTo>
                  <a:pt x="3744572" y="1652596"/>
                  <a:pt x="3777785" y="1560317"/>
                  <a:pt x="3777128" y="1637570"/>
                </a:cubicBezTo>
                <a:cubicBezTo>
                  <a:pt x="3770618" y="1697183"/>
                  <a:pt x="3741568" y="1759580"/>
                  <a:pt x="3728233" y="1813079"/>
                </a:cubicBezTo>
                <a:cubicBezTo>
                  <a:pt x="3607765" y="2164985"/>
                  <a:pt x="3478268" y="2542407"/>
                  <a:pt x="3363643" y="2887167"/>
                </a:cubicBezTo>
                <a:cubicBezTo>
                  <a:pt x="3294729" y="3099565"/>
                  <a:pt x="3241675" y="3304955"/>
                  <a:pt x="3194463" y="3503203"/>
                </a:cubicBezTo>
                <a:cubicBezTo>
                  <a:pt x="3147391" y="3703343"/>
                  <a:pt x="3117717" y="3917323"/>
                  <a:pt x="3104036" y="4113805"/>
                </a:cubicBezTo>
                <a:cubicBezTo>
                  <a:pt x="3187786" y="3794417"/>
                  <a:pt x="3227153" y="3490066"/>
                  <a:pt x="3314928" y="3151294"/>
                </a:cubicBezTo>
                <a:cubicBezTo>
                  <a:pt x="3395358" y="2873160"/>
                  <a:pt x="3492623" y="2588892"/>
                  <a:pt x="3595591" y="2307975"/>
                </a:cubicBezTo>
                <a:cubicBezTo>
                  <a:pt x="3614769" y="2259718"/>
                  <a:pt x="3657154" y="2143824"/>
                  <a:pt x="3655651" y="2197317"/>
                </a:cubicBezTo>
                <a:cubicBezTo>
                  <a:pt x="3647323" y="2244694"/>
                  <a:pt x="3598255" y="2343974"/>
                  <a:pt x="3594084" y="2361467"/>
                </a:cubicBezTo>
                <a:cubicBezTo>
                  <a:pt x="3518666" y="2633479"/>
                  <a:pt x="3428885" y="2859002"/>
                  <a:pt x="3334283" y="3179268"/>
                </a:cubicBezTo>
                <a:cubicBezTo>
                  <a:pt x="3271217" y="3396910"/>
                  <a:pt x="3222505" y="3661039"/>
                  <a:pt x="3182962" y="3889160"/>
                </a:cubicBezTo>
                <a:cubicBezTo>
                  <a:pt x="3177955" y="3895283"/>
                  <a:pt x="3169101" y="3997023"/>
                  <a:pt x="3169101" y="3997023"/>
                </a:cubicBezTo>
                <a:cubicBezTo>
                  <a:pt x="3180794" y="4007513"/>
                  <a:pt x="3192303" y="3929381"/>
                  <a:pt x="3206477" y="3887254"/>
                </a:cubicBezTo>
                <a:cubicBezTo>
                  <a:pt x="3223843" y="3826757"/>
                  <a:pt x="3231193" y="3778508"/>
                  <a:pt x="3241201" y="3753874"/>
                </a:cubicBezTo>
                <a:lnTo>
                  <a:pt x="3247047" y="3759117"/>
                </a:lnTo>
                <a:cubicBezTo>
                  <a:pt x="3257056" y="3746867"/>
                  <a:pt x="3246203" y="3747749"/>
                  <a:pt x="3241201" y="3753874"/>
                </a:cubicBezTo>
                <a:cubicBezTo>
                  <a:pt x="3241021" y="3677644"/>
                  <a:pt x="3266040" y="3622245"/>
                  <a:pt x="3280743" y="3525750"/>
                </a:cubicBezTo>
                <a:cubicBezTo>
                  <a:pt x="3300586" y="3412635"/>
                  <a:pt x="3332113" y="3297621"/>
                  <a:pt x="3362810" y="3183628"/>
                </a:cubicBezTo>
                <a:cubicBezTo>
                  <a:pt x="3376007" y="3140623"/>
                  <a:pt x="3404044" y="2990632"/>
                  <a:pt x="3418392" y="3024728"/>
                </a:cubicBezTo>
                <a:cubicBezTo>
                  <a:pt x="3428403" y="3012480"/>
                  <a:pt x="3439251" y="2999212"/>
                  <a:pt x="3432565" y="2982598"/>
                </a:cubicBezTo>
                <a:cubicBezTo>
                  <a:pt x="3506489" y="2776468"/>
                  <a:pt x="3564547" y="2564953"/>
                  <a:pt x="3666013" y="2337528"/>
                </a:cubicBezTo>
                <a:cubicBezTo>
                  <a:pt x="3597104" y="2549923"/>
                  <a:pt x="3514992" y="2805322"/>
                  <a:pt x="3441074" y="3023844"/>
                </a:cubicBezTo>
                <a:cubicBezTo>
                  <a:pt x="3432741" y="3058829"/>
                  <a:pt x="3362148" y="3248487"/>
                  <a:pt x="3373840" y="3258977"/>
                </a:cubicBezTo>
                <a:cubicBezTo>
                  <a:pt x="3410738" y="3302682"/>
                  <a:pt x="3626653" y="2654268"/>
                  <a:pt x="3399708" y="3227336"/>
                </a:cubicBezTo>
                <a:cubicBezTo>
                  <a:pt x="3409711" y="3202700"/>
                  <a:pt x="3418883" y="3179082"/>
                  <a:pt x="3417903" y="3165815"/>
                </a:cubicBezTo>
                <a:cubicBezTo>
                  <a:pt x="3480801" y="2884339"/>
                  <a:pt x="3589757" y="2610561"/>
                  <a:pt x="3701228" y="2358495"/>
                </a:cubicBezTo>
                <a:cubicBezTo>
                  <a:pt x="3611633" y="2672643"/>
                  <a:pt x="3505338" y="2982418"/>
                  <a:pt x="3417559" y="3308801"/>
                </a:cubicBezTo>
                <a:cubicBezTo>
                  <a:pt x="3337976" y="3610697"/>
                  <a:pt x="3290943" y="3897558"/>
                  <a:pt x="3245729" y="4196667"/>
                </a:cubicBezTo>
                <a:cubicBezTo>
                  <a:pt x="3236562" y="4232672"/>
                  <a:pt x="3235057" y="4286164"/>
                  <a:pt x="3254230" y="4225520"/>
                </a:cubicBezTo>
                <a:cubicBezTo>
                  <a:pt x="3265747" y="4159783"/>
                  <a:pt x="3285590" y="4046666"/>
                  <a:pt x="3292940" y="3998417"/>
                </a:cubicBezTo>
                <a:cubicBezTo>
                  <a:pt x="3384525" y="3477308"/>
                  <a:pt x="3520351" y="2951657"/>
                  <a:pt x="3712397" y="2435740"/>
                </a:cubicBezTo>
                <a:cubicBezTo>
                  <a:pt x="3750614" y="2337341"/>
                  <a:pt x="3787148" y="2216201"/>
                  <a:pt x="3839724" y="2164285"/>
                </a:cubicBezTo>
                <a:cubicBezTo>
                  <a:pt x="3864748" y="2121277"/>
                  <a:pt x="3857927" y="2115156"/>
                  <a:pt x="3867100" y="2091541"/>
                </a:cubicBezTo>
                <a:cubicBezTo>
                  <a:pt x="3886271" y="2030899"/>
                  <a:pt x="3910325" y="1987016"/>
                  <a:pt x="3898805" y="2052754"/>
                </a:cubicBezTo>
                <a:cubicBezTo>
                  <a:pt x="3867276" y="2167772"/>
                  <a:pt x="3849913" y="2228268"/>
                  <a:pt x="3811694" y="2326668"/>
                </a:cubicBezTo>
                <a:cubicBezTo>
                  <a:pt x="3706246" y="2660205"/>
                  <a:pt x="3603137" y="2939225"/>
                  <a:pt x="3511187" y="3283101"/>
                </a:cubicBezTo>
                <a:cubicBezTo>
                  <a:pt x="3457297" y="3477125"/>
                  <a:pt x="3429263" y="3627118"/>
                  <a:pt x="3387895" y="3830612"/>
                </a:cubicBezTo>
                <a:cubicBezTo>
                  <a:pt x="3367211" y="3932354"/>
                  <a:pt x="3324166" y="4113109"/>
                  <a:pt x="3310311" y="4233363"/>
                </a:cubicBezTo>
                <a:cubicBezTo>
                  <a:pt x="3305306" y="4239487"/>
                  <a:pt x="3298131" y="4363965"/>
                  <a:pt x="3303976" y="4369205"/>
                </a:cubicBezTo>
                <a:cubicBezTo>
                  <a:pt x="3309823" y="4374449"/>
                  <a:pt x="3322181" y="4320079"/>
                  <a:pt x="3327185" y="4313957"/>
                </a:cubicBezTo>
                <a:cubicBezTo>
                  <a:pt x="3392421" y="3977963"/>
                  <a:pt x="3430945" y="3649857"/>
                  <a:pt x="3519697" y="3324347"/>
                </a:cubicBezTo>
                <a:cubicBezTo>
                  <a:pt x="3593301" y="3027704"/>
                  <a:pt x="3714747" y="2689059"/>
                  <a:pt x="3816879" y="2396774"/>
                </a:cubicBezTo>
                <a:cubicBezTo>
                  <a:pt x="3836055" y="2348520"/>
                  <a:pt x="3859258" y="2280876"/>
                  <a:pt x="3868433" y="2257261"/>
                </a:cubicBezTo>
                <a:cubicBezTo>
                  <a:pt x="3889291" y="2231743"/>
                  <a:pt x="3885966" y="2260604"/>
                  <a:pt x="3900986" y="2242229"/>
                </a:cubicBezTo>
                <a:cubicBezTo>
                  <a:pt x="3900986" y="2242229"/>
                  <a:pt x="3926847" y="2210591"/>
                  <a:pt x="3921003" y="2205348"/>
                </a:cubicBezTo>
                <a:cubicBezTo>
                  <a:pt x="3926847" y="2210591"/>
                  <a:pt x="3905326" y="2300967"/>
                  <a:pt x="3882963" y="2379978"/>
                </a:cubicBezTo>
                <a:cubicBezTo>
                  <a:pt x="3877957" y="2386100"/>
                  <a:pt x="3877957" y="2386100"/>
                  <a:pt x="3872110" y="2380858"/>
                </a:cubicBezTo>
                <a:cubicBezTo>
                  <a:pt x="3877957" y="2386100"/>
                  <a:pt x="3904481" y="2277212"/>
                  <a:pt x="3906832" y="2247478"/>
                </a:cubicBezTo>
                <a:cubicBezTo>
                  <a:pt x="3805719" y="2627360"/>
                  <a:pt x="3842261" y="2518610"/>
                  <a:pt x="3882963" y="2379978"/>
                </a:cubicBezTo>
                <a:lnTo>
                  <a:pt x="3892210" y="2376023"/>
                </a:lnTo>
                <a:lnTo>
                  <a:pt x="3883128" y="2428943"/>
                </a:lnTo>
                <a:cubicBezTo>
                  <a:pt x="3866781" y="2491068"/>
                  <a:pt x="3835738" y="2553447"/>
                  <a:pt x="3810724" y="2621233"/>
                </a:cubicBezTo>
                <a:cubicBezTo>
                  <a:pt x="3745223" y="2836689"/>
                  <a:pt x="3679686" y="3051671"/>
                  <a:pt x="3621037" y="3265975"/>
                </a:cubicBezTo>
                <a:lnTo>
                  <a:pt x="3606078" y="3324561"/>
                </a:lnTo>
                <a:lnTo>
                  <a:pt x="3610379" y="3315368"/>
                </a:lnTo>
                <a:lnTo>
                  <a:pt x="3628803" y="3275997"/>
                </a:lnTo>
                <a:lnTo>
                  <a:pt x="3658280" y="3213004"/>
                </a:lnTo>
                <a:lnTo>
                  <a:pt x="3640541" y="3282339"/>
                </a:lnTo>
                <a:cubicBezTo>
                  <a:pt x="3622673" y="3342631"/>
                  <a:pt x="3601118" y="3401921"/>
                  <a:pt x="3581084" y="3461732"/>
                </a:cubicBezTo>
                <a:cubicBezTo>
                  <a:pt x="3579090" y="3472351"/>
                  <a:pt x="3576057" y="3480184"/>
                  <a:pt x="3569639" y="3478978"/>
                </a:cubicBezTo>
                <a:lnTo>
                  <a:pt x="3567036" y="3477460"/>
                </a:lnTo>
                <a:lnTo>
                  <a:pt x="3539093" y="3586898"/>
                </a:lnTo>
                <a:cubicBezTo>
                  <a:pt x="3514077" y="3693685"/>
                  <a:pt x="3491647" y="3800279"/>
                  <a:pt x="3472670" y="3906651"/>
                </a:cubicBezTo>
                <a:lnTo>
                  <a:pt x="3461120" y="3980487"/>
                </a:lnTo>
                <a:lnTo>
                  <a:pt x="3467965" y="3967455"/>
                </a:lnTo>
                <a:cubicBezTo>
                  <a:pt x="3485453" y="3943357"/>
                  <a:pt x="3485875" y="3909067"/>
                  <a:pt x="3500329" y="3883914"/>
                </a:cubicBezTo>
                <a:cubicBezTo>
                  <a:pt x="3499283" y="3859873"/>
                  <a:pt x="3513464" y="3841088"/>
                  <a:pt x="3522476" y="3822676"/>
                </a:cubicBezTo>
                <a:cubicBezTo>
                  <a:pt x="3531765" y="3797895"/>
                  <a:pt x="3536811" y="3775961"/>
                  <a:pt x="3537889" y="3750505"/>
                </a:cubicBezTo>
                <a:cubicBezTo>
                  <a:pt x="3543202" y="3722208"/>
                  <a:pt x="3545479" y="3692856"/>
                  <a:pt x="3569054" y="3670852"/>
                </a:cubicBezTo>
                <a:cubicBezTo>
                  <a:pt x="3578070" y="3652437"/>
                  <a:pt x="3587088" y="3634021"/>
                  <a:pt x="3596099" y="3615611"/>
                </a:cubicBezTo>
                <a:cubicBezTo>
                  <a:pt x="3597298" y="3611716"/>
                  <a:pt x="3599413" y="3610297"/>
                  <a:pt x="3600612" y="3606402"/>
                </a:cubicBezTo>
                <a:cubicBezTo>
                  <a:pt x="3606581" y="3586939"/>
                  <a:pt x="3610435" y="3568897"/>
                  <a:pt x="3616405" y="3549433"/>
                </a:cubicBezTo>
                <a:cubicBezTo>
                  <a:pt x="3620532" y="3525025"/>
                  <a:pt x="3630741" y="3502719"/>
                  <a:pt x="3643992" y="3481465"/>
                </a:cubicBezTo>
                <a:cubicBezTo>
                  <a:pt x="3691303" y="3409531"/>
                  <a:pt x="3705408" y="3319688"/>
                  <a:pt x="3732609" y="3236519"/>
                </a:cubicBezTo>
                <a:cubicBezTo>
                  <a:pt x="3737111" y="3227307"/>
                  <a:pt x="3743467" y="3223044"/>
                  <a:pt x="3749558" y="3225151"/>
                </a:cubicBezTo>
                <a:cubicBezTo>
                  <a:pt x="3760159" y="3218040"/>
                  <a:pt x="3768631" y="3212358"/>
                  <a:pt x="3779230" y="3205248"/>
                </a:cubicBezTo>
                <a:cubicBezTo>
                  <a:pt x="3797490" y="3211550"/>
                  <a:pt x="3800418" y="3191036"/>
                  <a:pt x="3809166" y="3178977"/>
                </a:cubicBezTo>
                <a:lnTo>
                  <a:pt x="3800031" y="3175829"/>
                </a:lnTo>
                <a:cubicBezTo>
                  <a:pt x="3804157" y="3151420"/>
                  <a:pt x="3824807" y="3149937"/>
                  <a:pt x="3836598" y="3138936"/>
                </a:cubicBezTo>
                <a:cubicBezTo>
                  <a:pt x="3834748" y="3133993"/>
                  <a:pt x="3835287" y="3121265"/>
                  <a:pt x="3833165" y="3122688"/>
                </a:cubicBezTo>
                <a:cubicBezTo>
                  <a:pt x="3783924" y="3118618"/>
                  <a:pt x="3822607" y="3080304"/>
                  <a:pt x="3825269" y="3066151"/>
                </a:cubicBezTo>
                <a:cubicBezTo>
                  <a:pt x="3830315" y="3044218"/>
                  <a:pt x="3843528" y="3072454"/>
                  <a:pt x="3852007" y="3066768"/>
                </a:cubicBezTo>
                <a:cubicBezTo>
                  <a:pt x="3877285" y="3077638"/>
                  <a:pt x="3874666" y="3042295"/>
                  <a:pt x="3889498" y="3032346"/>
                </a:cubicBezTo>
                <a:cubicBezTo>
                  <a:pt x="3885414" y="3007261"/>
                  <a:pt x="3880404" y="2979704"/>
                  <a:pt x="3876317" y="2954613"/>
                </a:cubicBezTo>
                <a:cubicBezTo>
                  <a:pt x="3866145" y="2927428"/>
                  <a:pt x="3884558" y="2905802"/>
                  <a:pt x="3891727" y="2882444"/>
                </a:cubicBezTo>
                <a:cubicBezTo>
                  <a:pt x="3906061" y="2835729"/>
                  <a:pt x="3920391" y="2789018"/>
                  <a:pt x="3951792" y="2752490"/>
                </a:cubicBezTo>
                <a:cubicBezTo>
                  <a:pt x="3955646" y="2734447"/>
                  <a:pt x="3969402" y="2749962"/>
                  <a:pt x="3976028" y="2739325"/>
                </a:cubicBezTo>
                <a:cubicBezTo>
                  <a:pt x="3968629" y="2719555"/>
                  <a:pt x="3972482" y="2701513"/>
                  <a:pt x="3985466" y="2686622"/>
                </a:cubicBezTo>
                <a:cubicBezTo>
                  <a:pt x="3988779" y="2681306"/>
                  <a:pt x="3994210" y="2674572"/>
                  <a:pt x="3998183" y="2678091"/>
                </a:cubicBezTo>
                <a:cubicBezTo>
                  <a:pt x="4003073" y="2684086"/>
                  <a:pt x="4005848" y="2691499"/>
                  <a:pt x="4000417" y="2698233"/>
                </a:cubicBezTo>
                <a:cubicBezTo>
                  <a:pt x="3991939" y="2703920"/>
                  <a:pt x="3999877" y="2710962"/>
                  <a:pt x="3996564" y="2716277"/>
                </a:cubicBezTo>
                <a:lnTo>
                  <a:pt x="4001847" y="2737474"/>
                </a:lnTo>
                <a:cubicBezTo>
                  <a:pt x="4002773" y="2739946"/>
                  <a:pt x="4005814" y="2740996"/>
                  <a:pt x="4006739" y="2743468"/>
                </a:cubicBezTo>
                <a:cubicBezTo>
                  <a:pt x="4012827" y="2745568"/>
                  <a:pt x="4016794" y="2749091"/>
                  <a:pt x="4019569" y="2756505"/>
                </a:cubicBezTo>
                <a:cubicBezTo>
                  <a:pt x="4017452" y="2757924"/>
                  <a:pt x="4018376" y="2760395"/>
                  <a:pt x="4019302" y="2762867"/>
                </a:cubicBezTo>
                <a:cubicBezTo>
                  <a:pt x="4029629" y="2762124"/>
                  <a:pt x="4038759" y="2765274"/>
                  <a:pt x="4032788" y="2784736"/>
                </a:cubicBezTo>
                <a:cubicBezTo>
                  <a:pt x="4024310" y="2790424"/>
                  <a:pt x="4022847" y="2800681"/>
                  <a:pt x="4019533" y="2805995"/>
                </a:cubicBezTo>
                <a:cubicBezTo>
                  <a:pt x="4017143" y="2813781"/>
                  <a:pt x="4012637" y="2822986"/>
                  <a:pt x="4006548" y="2820886"/>
                </a:cubicBezTo>
                <a:cubicBezTo>
                  <a:pt x="3995297" y="2819158"/>
                  <a:pt x="4001925" y="2808531"/>
                  <a:pt x="4001267" y="2799696"/>
                </a:cubicBezTo>
                <a:cubicBezTo>
                  <a:pt x="4001540" y="2793331"/>
                  <a:pt x="4001806" y="2786968"/>
                  <a:pt x="4005120" y="2781654"/>
                </a:cubicBezTo>
                <a:cubicBezTo>
                  <a:pt x="4001806" y="2786968"/>
                  <a:pt x="3995451" y="2791231"/>
                  <a:pt x="3992136" y="2796546"/>
                </a:cubicBezTo>
                <a:cubicBezTo>
                  <a:pt x="3982734" y="2799760"/>
                  <a:pt x="3989208" y="2817060"/>
                  <a:pt x="3972793" y="2815704"/>
                </a:cubicBezTo>
                <a:cubicBezTo>
                  <a:pt x="3957307" y="2816816"/>
                  <a:pt x="3964973" y="2830224"/>
                  <a:pt x="3966555" y="2841529"/>
                </a:cubicBezTo>
                <a:cubicBezTo>
                  <a:pt x="3973296" y="2852465"/>
                  <a:pt x="3992101" y="2846035"/>
                  <a:pt x="3992213" y="2867601"/>
                </a:cubicBezTo>
                <a:cubicBezTo>
                  <a:pt x="3989557" y="2881750"/>
                  <a:pt x="3979231" y="2882493"/>
                  <a:pt x="3967978" y="2880765"/>
                </a:cubicBezTo>
                <a:cubicBezTo>
                  <a:pt x="3959774" y="2880086"/>
                  <a:pt x="3956075" y="2870201"/>
                  <a:pt x="3953300" y="2862786"/>
                </a:cubicBezTo>
                <a:cubicBezTo>
                  <a:pt x="3950911" y="2870573"/>
                  <a:pt x="3944555" y="2874835"/>
                  <a:pt x="3938194" y="2879103"/>
                </a:cubicBezTo>
                <a:lnTo>
                  <a:pt x="3937001" y="2882994"/>
                </a:lnTo>
                <a:lnTo>
                  <a:pt x="3935804" y="2886888"/>
                </a:lnTo>
                <a:cubicBezTo>
                  <a:pt x="3944015" y="2887563"/>
                  <a:pt x="3945591" y="2898873"/>
                  <a:pt x="3952605" y="2903443"/>
                </a:cubicBezTo>
                <a:cubicBezTo>
                  <a:pt x="3956304" y="2913328"/>
                  <a:pt x="3959081" y="2920749"/>
                  <a:pt x="3962780" y="2930634"/>
                </a:cubicBezTo>
                <a:cubicBezTo>
                  <a:pt x="3963551" y="2961034"/>
                  <a:pt x="3944212" y="2980189"/>
                  <a:pt x="3931880" y="3003919"/>
                </a:cubicBezTo>
                <a:cubicBezTo>
                  <a:pt x="3893583" y="3057431"/>
                  <a:pt x="3886379" y="3130279"/>
                  <a:pt x="3855096" y="3188369"/>
                </a:cubicBezTo>
                <a:cubicBezTo>
                  <a:pt x="3851782" y="3193684"/>
                  <a:pt x="3848468" y="3198998"/>
                  <a:pt x="3847277" y="3202890"/>
                </a:cubicBezTo>
                <a:cubicBezTo>
                  <a:pt x="3845155" y="3204312"/>
                  <a:pt x="3845155" y="3204312"/>
                  <a:pt x="3843038" y="3205732"/>
                </a:cubicBezTo>
                <a:cubicBezTo>
                  <a:pt x="3841686" y="3237556"/>
                  <a:pt x="3831476" y="3259862"/>
                  <a:pt x="3807242" y="3273025"/>
                </a:cubicBezTo>
                <a:cubicBezTo>
                  <a:pt x="3810015" y="3280440"/>
                  <a:pt x="3807627" y="3288226"/>
                  <a:pt x="3802196" y="3294960"/>
                </a:cubicBezTo>
                <a:cubicBezTo>
                  <a:pt x="3817260" y="3328138"/>
                  <a:pt x="3800963" y="3348345"/>
                  <a:pt x="3775535" y="3365399"/>
                </a:cubicBezTo>
                <a:cubicBezTo>
                  <a:pt x="3775923" y="3380606"/>
                  <a:pt x="3772070" y="3398648"/>
                  <a:pt x="3767292" y="3414221"/>
                </a:cubicBezTo>
                <a:cubicBezTo>
                  <a:pt x="3772188" y="3420211"/>
                  <a:pt x="3771915" y="3426577"/>
                  <a:pt x="3766485" y="3433311"/>
                </a:cubicBezTo>
                <a:cubicBezTo>
                  <a:pt x="3767136" y="3442148"/>
                  <a:pt x="3763823" y="3447463"/>
                  <a:pt x="3758392" y="3454198"/>
                </a:cubicBezTo>
                <a:cubicBezTo>
                  <a:pt x="3741673" y="3508695"/>
                  <a:pt x="3727996" y="3564244"/>
                  <a:pt x="3704261" y="3614180"/>
                </a:cubicBezTo>
                <a:cubicBezTo>
                  <a:pt x="3704919" y="3623014"/>
                  <a:pt x="3699482" y="3629752"/>
                  <a:pt x="3696174" y="3635062"/>
                </a:cubicBezTo>
                <a:cubicBezTo>
                  <a:pt x="3683570" y="3665158"/>
                  <a:pt x="3681032" y="3700868"/>
                  <a:pt x="3664462" y="3727440"/>
                </a:cubicBezTo>
                <a:cubicBezTo>
                  <a:pt x="3656104" y="3754688"/>
                  <a:pt x="3650787" y="3782996"/>
                  <a:pt x="3636340" y="3808144"/>
                </a:cubicBezTo>
                <a:cubicBezTo>
                  <a:pt x="3632486" y="3826188"/>
                  <a:pt x="3629830" y="3840336"/>
                  <a:pt x="3625052" y="3855907"/>
                </a:cubicBezTo>
                <a:cubicBezTo>
                  <a:pt x="3614688" y="3906142"/>
                  <a:pt x="3596113" y="3955699"/>
                  <a:pt x="3582712" y="4004889"/>
                </a:cubicBezTo>
                <a:cubicBezTo>
                  <a:pt x="3581514" y="4008783"/>
                  <a:pt x="3580322" y="4012674"/>
                  <a:pt x="3580322" y="4012674"/>
                </a:cubicBezTo>
                <a:lnTo>
                  <a:pt x="3584407" y="4037759"/>
                </a:lnTo>
                <a:cubicBezTo>
                  <a:pt x="3599513" y="4021444"/>
                  <a:pt x="3603367" y="4003401"/>
                  <a:pt x="3603246" y="3981832"/>
                </a:cubicBezTo>
                <a:cubicBezTo>
                  <a:pt x="3600353" y="3952856"/>
                  <a:pt x="3610568" y="3930546"/>
                  <a:pt x="3632681" y="3918806"/>
                </a:cubicBezTo>
                <a:cubicBezTo>
                  <a:pt x="3629906" y="3911392"/>
                  <a:pt x="3629254" y="3902554"/>
                  <a:pt x="3631644" y="3894768"/>
                </a:cubicBezTo>
                <a:cubicBezTo>
                  <a:pt x="3650176" y="3894705"/>
                  <a:pt x="3642119" y="3866100"/>
                  <a:pt x="3656686" y="3862514"/>
                </a:cubicBezTo>
                <a:cubicBezTo>
                  <a:pt x="3669823" y="3819694"/>
                  <a:pt x="3682962" y="3776874"/>
                  <a:pt x="3697021" y="3736518"/>
                </a:cubicBezTo>
                <a:cubicBezTo>
                  <a:pt x="3699677" y="3722370"/>
                  <a:pt x="3705381" y="3709270"/>
                  <a:pt x="3708042" y="3695118"/>
                </a:cubicBezTo>
                <a:cubicBezTo>
                  <a:pt x="3714013" y="3675656"/>
                  <a:pt x="3719057" y="3653722"/>
                  <a:pt x="3725033" y="3634255"/>
                </a:cubicBezTo>
                <a:cubicBezTo>
                  <a:pt x="3727957" y="3613745"/>
                  <a:pt x="3736049" y="3592858"/>
                  <a:pt x="3745066" y="3574444"/>
                </a:cubicBezTo>
                <a:cubicBezTo>
                  <a:pt x="3765636" y="3501897"/>
                  <a:pt x="3780126" y="3427253"/>
                  <a:pt x="3818965" y="3361013"/>
                </a:cubicBezTo>
                <a:cubicBezTo>
                  <a:pt x="3822273" y="3355702"/>
                  <a:pt x="3823470" y="3351806"/>
                  <a:pt x="3823737" y="3345445"/>
                </a:cubicBezTo>
                <a:cubicBezTo>
                  <a:pt x="3823082" y="3336601"/>
                  <a:pt x="3825738" y="3322452"/>
                  <a:pt x="3833024" y="3320656"/>
                </a:cubicBezTo>
                <a:cubicBezTo>
                  <a:pt x="3858451" y="3303601"/>
                  <a:pt x="3866159" y="3267516"/>
                  <a:pt x="3883647" y="3243417"/>
                </a:cubicBezTo>
                <a:cubicBezTo>
                  <a:pt x="3887774" y="3219009"/>
                  <a:pt x="3907113" y="3199855"/>
                  <a:pt x="3894823" y="3174090"/>
                </a:cubicBezTo>
                <a:cubicBezTo>
                  <a:pt x="3892973" y="3169147"/>
                  <a:pt x="3899601" y="3158518"/>
                  <a:pt x="3904759" y="3158150"/>
                </a:cubicBezTo>
                <a:cubicBezTo>
                  <a:pt x="3923564" y="3151721"/>
                  <a:pt x="3930193" y="3141092"/>
                  <a:pt x="3927033" y="3118477"/>
                </a:cubicBezTo>
                <a:cubicBezTo>
                  <a:pt x="3927300" y="3112115"/>
                  <a:pt x="3931812" y="3102906"/>
                  <a:pt x="3936975" y="3102534"/>
                </a:cubicBezTo>
                <a:cubicBezTo>
                  <a:pt x="3977086" y="3103454"/>
                  <a:pt x="3974731" y="3061743"/>
                  <a:pt x="3985213" y="3033070"/>
                </a:cubicBezTo>
                <a:cubicBezTo>
                  <a:pt x="3993572" y="3005823"/>
                  <a:pt x="3988830" y="2971904"/>
                  <a:pt x="4024317" y="2960467"/>
                </a:cubicBezTo>
                <a:cubicBezTo>
                  <a:pt x="4038884" y="2956881"/>
                  <a:pt x="4050557" y="2924318"/>
                  <a:pt x="4061691" y="2904484"/>
                </a:cubicBezTo>
                <a:cubicBezTo>
                  <a:pt x="4076951" y="2860239"/>
                  <a:pt x="4076059" y="2808271"/>
                  <a:pt x="4111429" y="2775272"/>
                </a:cubicBezTo>
                <a:cubicBezTo>
                  <a:pt x="4113546" y="2773853"/>
                  <a:pt x="4112621" y="2771382"/>
                  <a:pt x="4114743" y="2769958"/>
                </a:cubicBezTo>
                <a:lnTo>
                  <a:pt x="4141523" y="2721079"/>
                </a:lnTo>
                <a:cubicBezTo>
                  <a:pt x="4150112" y="2736960"/>
                  <a:pt x="4135280" y="2746909"/>
                  <a:pt x="4132624" y="2761056"/>
                </a:cubicBezTo>
                <a:cubicBezTo>
                  <a:pt x="4141368" y="2749007"/>
                  <a:pt x="4149188" y="2734488"/>
                  <a:pt x="4160981" y="2723487"/>
                </a:cubicBezTo>
                <a:cubicBezTo>
                  <a:pt x="4197043" y="2649832"/>
                  <a:pt x="4236148" y="2577228"/>
                  <a:pt x="4295099" y="2522222"/>
                </a:cubicBezTo>
                <a:cubicBezTo>
                  <a:pt x="4300801" y="2509122"/>
                  <a:pt x="4305580" y="2493549"/>
                  <a:pt x="4320413" y="2483600"/>
                </a:cubicBezTo>
                <a:cubicBezTo>
                  <a:pt x="4327811" y="2503370"/>
                  <a:pt x="4313903" y="2515792"/>
                  <a:pt x="4307277" y="2526428"/>
                </a:cubicBezTo>
                <a:cubicBezTo>
                  <a:pt x="4297300" y="2591861"/>
                  <a:pt x="4250410" y="2629495"/>
                  <a:pt x="4226407" y="2685787"/>
                </a:cubicBezTo>
                <a:lnTo>
                  <a:pt x="4206115" y="2727230"/>
                </a:lnTo>
                <a:lnTo>
                  <a:pt x="4208852" y="2737676"/>
                </a:lnTo>
                <a:cubicBezTo>
                  <a:pt x="4208852" y="2737676"/>
                  <a:pt x="4211899" y="2738724"/>
                  <a:pt x="4212823" y="2741194"/>
                </a:cubicBezTo>
                <a:cubicBezTo>
                  <a:pt x="4218906" y="2743298"/>
                  <a:pt x="4222878" y="2746817"/>
                  <a:pt x="4225652" y="2754231"/>
                </a:cubicBezTo>
                <a:cubicBezTo>
                  <a:pt x="4225652" y="2754231"/>
                  <a:pt x="4224455" y="2758127"/>
                  <a:pt x="4225380" y="2760597"/>
                </a:cubicBezTo>
                <a:cubicBezTo>
                  <a:pt x="4237828" y="2758430"/>
                  <a:pt x="4244842" y="2763001"/>
                  <a:pt x="4238866" y="2782468"/>
                </a:cubicBezTo>
                <a:cubicBezTo>
                  <a:pt x="4232510" y="2786731"/>
                  <a:pt x="4231046" y="2796987"/>
                  <a:pt x="4226542" y="2806193"/>
                </a:cubicBezTo>
                <a:cubicBezTo>
                  <a:pt x="4223228" y="2811507"/>
                  <a:pt x="4220837" y="2819293"/>
                  <a:pt x="4212626" y="2818617"/>
                </a:cubicBezTo>
                <a:cubicBezTo>
                  <a:pt x="4201380" y="2816886"/>
                  <a:pt x="4208003" y="2806261"/>
                  <a:pt x="4209468" y="2796004"/>
                </a:cubicBezTo>
                <a:cubicBezTo>
                  <a:pt x="4207618" y="2791061"/>
                  <a:pt x="4210931" y="2785747"/>
                  <a:pt x="4212130" y="2781852"/>
                </a:cubicBezTo>
                <a:cubicBezTo>
                  <a:pt x="4207890" y="2784694"/>
                  <a:pt x="4203652" y="2787538"/>
                  <a:pt x="4198221" y="2794271"/>
                </a:cubicBezTo>
                <a:cubicBezTo>
                  <a:pt x="4190935" y="2796068"/>
                  <a:pt x="4195292" y="2814787"/>
                  <a:pt x="4178876" y="2813430"/>
                </a:cubicBezTo>
                <a:cubicBezTo>
                  <a:pt x="4165508" y="2813122"/>
                  <a:pt x="4171057" y="2827950"/>
                  <a:pt x="4172633" y="2839259"/>
                </a:cubicBezTo>
                <a:cubicBezTo>
                  <a:pt x="4181496" y="2848772"/>
                  <a:pt x="4201226" y="2844814"/>
                  <a:pt x="4198297" y="2865328"/>
                </a:cubicBezTo>
                <a:cubicBezTo>
                  <a:pt x="4197758" y="2878057"/>
                  <a:pt x="4185314" y="2880220"/>
                  <a:pt x="4174061" y="2878492"/>
                </a:cubicBezTo>
                <a:cubicBezTo>
                  <a:pt x="4165857" y="2877813"/>
                  <a:pt x="4165198" y="2868979"/>
                  <a:pt x="4159383" y="2860512"/>
                </a:cubicBezTo>
                <a:cubicBezTo>
                  <a:pt x="4156993" y="2868299"/>
                  <a:pt x="4150633" y="2872566"/>
                  <a:pt x="4144278" y="2876829"/>
                </a:cubicBezTo>
                <a:lnTo>
                  <a:pt x="4145202" y="2879300"/>
                </a:lnTo>
                <a:lnTo>
                  <a:pt x="4144005" y="2883194"/>
                </a:lnTo>
                <a:cubicBezTo>
                  <a:pt x="4150093" y="2885294"/>
                  <a:pt x="4153792" y="2895179"/>
                  <a:pt x="4158689" y="2901170"/>
                </a:cubicBezTo>
                <a:cubicBezTo>
                  <a:pt x="4162389" y="2911055"/>
                  <a:pt x="4165164" y="2918476"/>
                  <a:pt x="4168865" y="2928361"/>
                </a:cubicBezTo>
                <a:cubicBezTo>
                  <a:pt x="4169635" y="2958761"/>
                  <a:pt x="4150290" y="2977920"/>
                  <a:pt x="4140081" y="3000225"/>
                </a:cubicBezTo>
                <a:cubicBezTo>
                  <a:pt x="4099666" y="3055158"/>
                  <a:pt x="4093390" y="3130483"/>
                  <a:pt x="4062100" y="3188571"/>
                </a:cubicBezTo>
                <a:cubicBezTo>
                  <a:pt x="4057866" y="3191411"/>
                  <a:pt x="4056669" y="3195305"/>
                  <a:pt x="4053356" y="3200620"/>
                </a:cubicBezTo>
                <a:cubicBezTo>
                  <a:pt x="4053356" y="3200620"/>
                  <a:pt x="4051239" y="3202040"/>
                  <a:pt x="4049116" y="3203463"/>
                </a:cubicBezTo>
                <a:cubicBezTo>
                  <a:pt x="4049886" y="3233863"/>
                  <a:pt x="4037562" y="3257589"/>
                  <a:pt x="4013326" y="3270752"/>
                </a:cubicBezTo>
                <a:cubicBezTo>
                  <a:pt x="4016100" y="3278165"/>
                  <a:pt x="4013711" y="3285952"/>
                  <a:pt x="4008275" y="3292690"/>
                </a:cubicBezTo>
                <a:cubicBezTo>
                  <a:pt x="4023344" y="3325866"/>
                  <a:pt x="4009162" y="3344651"/>
                  <a:pt x="3983735" y="3361707"/>
                </a:cubicBezTo>
                <a:cubicBezTo>
                  <a:pt x="3982001" y="3378336"/>
                  <a:pt x="3980271" y="3394956"/>
                  <a:pt x="3973375" y="3411948"/>
                </a:cubicBezTo>
                <a:cubicBezTo>
                  <a:pt x="3978266" y="3417942"/>
                  <a:pt x="3977999" y="3424304"/>
                  <a:pt x="3972563" y="3431042"/>
                </a:cubicBezTo>
                <a:cubicBezTo>
                  <a:pt x="3973221" y="3439876"/>
                  <a:pt x="3969907" y="3445190"/>
                  <a:pt x="3966593" y="3450505"/>
                </a:cubicBezTo>
                <a:cubicBezTo>
                  <a:pt x="3947751" y="3506425"/>
                  <a:pt x="3936198" y="3560550"/>
                  <a:pt x="3910344" y="3611907"/>
                </a:cubicBezTo>
                <a:cubicBezTo>
                  <a:pt x="3910997" y="3620743"/>
                  <a:pt x="3907684" y="3626059"/>
                  <a:pt x="3902253" y="3632793"/>
                </a:cubicBezTo>
                <a:cubicBezTo>
                  <a:pt x="3889654" y="3662885"/>
                  <a:pt x="3889233" y="3697175"/>
                  <a:pt x="3872663" y="3723748"/>
                </a:cubicBezTo>
                <a:cubicBezTo>
                  <a:pt x="3865229" y="3753467"/>
                  <a:pt x="3856871" y="3780723"/>
                  <a:pt x="3842424" y="3805872"/>
                </a:cubicBezTo>
                <a:cubicBezTo>
                  <a:pt x="3840687" y="3822495"/>
                  <a:pt x="3835908" y="3838066"/>
                  <a:pt x="3832054" y="3856109"/>
                </a:cubicBezTo>
                <a:cubicBezTo>
                  <a:pt x="3820766" y="3903872"/>
                  <a:pt x="3804314" y="3952007"/>
                  <a:pt x="3788790" y="4002619"/>
                </a:cubicBezTo>
                <a:cubicBezTo>
                  <a:pt x="3789715" y="4005090"/>
                  <a:pt x="3788523" y="4008981"/>
                  <a:pt x="3786406" y="4010401"/>
                </a:cubicBezTo>
                <a:lnTo>
                  <a:pt x="3792607" y="4034066"/>
                </a:lnTo>
                <a:cubicBezTo>
                  <a:pt x="3805591" y="4019175"/>
                  <a:pt x="3809444" y="4001131"/>
                  <a:pt x="3809330" y="3979559"/>
                </a:cubicBezTo>
                <a:cubicBezTo>
                  <a:pt x="3807361" y="3953054"/>
                  <a:pt x="3816645" y="3928277"/>
                  <a:pt x="3840881" y="3915113"/>
                </a:cubicBezTo>
                <a:cubicBezTo>
                  <a:pt x="3838108" y="3907699"/>
                  <a:pt x="3835332" y="3900285"/>
                  <a:pt x="3839844" y="3891076"/>
                </a:cubicBezTo>
                <a:cubicBezTo>
                  <a:pt x="3858377" y="3891012"/>
                  <a:pt x="3848203" y="3863827"/>
                  <a:pt x="3862769" y="3860240"/>
                </a:cubicBezTo>
                <a:cubicBezTo>
                  <a:pt x="3875906" y="3817420"/>
                  <a:pt x="3889970" y="3777071"/>
                  <a:pt x="3903105" y="3734244"/>
                </a:cubicBezTo>
                <a:cubicBezTo>
                  <a:pt x="3907878" y="3718677"/>
                  <a:pt x="3911465" y="3706997"/>
                  <a:pt x="3914120" y="3692848"/>
                </a:cubicBezTo>
                <a:cubicBezTo>
                  <a:pt x="3920096" y="3673381"/>
                  <a:pt x="3925142" y="3651447"/>
                  <a:pt x="3931111" y="3631985"/>
                </a:cubicBezTo>
                <a:cubicBezTo>
                  <a:pt x="3934041" y="3611471"/>
                  <a:pt x="3942134" y="3590585"/>
                  <a:pt x="3951145" y="3572174"/>
                </a:cubicBezTo>
                <a:cubicBezTo>
                  <a:pt x="3973837" y="3498203"/>
                  <a:pt x="3988327" y="3423561"/>
                  <a:pt x="4027165" y="3357319"/>
                </a:cubicBezTo>
                <a:cubicBezTo>
                  <a:pt x="4028355" y="3353428"/>
                  <a:pt x="4029548" y="3349537"/>
                  <a:pt x="4031936" y="3341752"/>
                </a:cubicBezTo>
                <a:cubicBezTo>
                  <a:pt x="4031283" y="3332908"/>
                  <a:pt x="4031822" y="3320179"/>
                  <a:pt x="4039101" y="3318387"/>
                </a:cubicBezTo>
                <a:lnTo>
                  <a:pt x="4061806" y="3284532"/>
                </a:lnTo>
                <a:lnTo>
                  <a:pt x="4066714" y="3272127"/>
                </a:lnTo>
                <a:lnTo>
                  <a:pt x="4100233" y="3187693"/>
                </a:lnTo>
                <a:lnTo>
                  <a:pt x="4103023" y="3170396"/>
                </a:lnTo>
                <a:cubicBezTo>
                  <a:pt x="4101174" y="3165454"/>
                  <a:pt x="4105681" y="3156249"/>
                  <a:pt x="4110844" y="3155876"/>
                </a:cubicBezTo>
                <a:lnTo>
                  <a:pt x="4116956" y="3145576"/>
                </a:lnTo>
                <a:lnTo>
                  <a:pt x="4118577" y="3141500"/>
                </a:lnTo>
                <a:cubicBezTo>
                  <a:pt x="4118577" y="3141500"/>
                  <a:pt x="4119767" y="3137602"/>
                  <a:pt x="4119767" y="3137602"/>
                </a:cubicBezTo>
                <a:lnTo>
                  <a:pt x="4128440" y="3126227"/>
                </a:lnTo>
                <a:lnTo>
                  <a:pt x="4135233" y="3114785"/>
                </a:lnTo>
                <a:cubicBezTo>
                  <a:pt x="4133384" y="3109842"/>
                  <a:pt x="4140012" y="3099212"/>
                  <a:pt x="4146100" y="3101312"/>
                </a:cubicBezTo>
                <a:lnTo>
                  <a:pt x="4164331" y="3072864"/>
                </a:lnTo>
                <a:lnTo>
                  <a:pt x="4184459" y="3020011"/>
                </a:lnTo>
                <a:cubicBezTo>
                  <a:pt x="4187773" y="3014697"/>
                  <a:pt x="4190162" y="3006911"/>
                  <a:pt x="4192551" y="2999125"/>
                </a:cubicBezTo>
                <a:lnTo>
                  <a:pt x="4222363" y="2973109"/>
                </a:lnTo>
                <a:lnTo>
                  <a:pt x="4230402" y="2958193"/>
                </a:lnTo>
                <a:lnTo>
                  <a:pt x="4247456" y="2933404"/>
                </a:lnTo>
                <a:lnTo>
                  <a:pt x="4237990" y="2910678"/>
                </a:lnTo>
                <a:cubicBezTo>
                  <a:pt x="4239421" y="2901213"/>
                  <a:pt x="4243466" y="2890776"/>
                  <a:pt x="4243866" y="2881224"/>
                </a:cubicBezTo>
                <a:cubicBezTo>
                  <a:pt x="4244139" y="2874858"/>
                  <a:pt x="4247720" y="2863181"/>
                  <a:pt x="4257123" y="2859966"/>
                </a:cubicBezTo>
                <a:cubicBezTo>
                  <a:pt x="4267450" y="2859221"/>
                  <a:pt x="4260549" y="2876217"/>
                  <a:pt x="4269687" y="2879371"/>
                </a:cubicBezTo>
                <a:cubicBezTo>
                  <a:pt x="4278696" y="2860954"/>
                  <a:pt x="4288638" y="2845010"/>
                  <a:pt x="4295533" y="2828019"/>
                </a:cubicBezTo>
                <a:lnTo>
                  <a:pt x="4301205" y="2816755"/>
                </a:lnTo>
                <a:lnTo>
                  <a:pt x="4317513" y="2772998"/>
                </a:lnTo>
                <a:cubicBezTo>
                  <a:pt x="4319630" y="2771580"/>
                  <a:pt x="4320821" y="2767689"/>
                  <a:pt x="4320821" y="2767689"/>
                </a:cubicBezTo>
                <a:lnTo>
                  <a:pt x="4347600" y="2718810"/>
                </a:lnTo>
                <a:lnTo>
                  <a:pt x="4341640" y="2745589"/>
                </a:lnTo>
                <a:lnTo>
                  <a:pt x="4350270" y="2743465"/>
                </a:lnTo>
                <a:lnTo>
                  <a:pt x="4367064" y="2721214"/>
                </a:lnTo>
                <a:cubicBezTo>
                  <a:pt x="4406168" y="2648611"/>
                  <a:pt x="4443156" y="2577426"/>
                  <a:pt x="4502107" y="2522419"/>
                </a:cubicBezTo>
                <a:cubicBezTo>
                  <a:pt x="4506886" y="2506848"/>
                  <a:pt x="4514705" y="2492328"/>
                  <a:pt x="4528613" y="2479908"/>
                </a:cubicBezTo>
                <a:cubicBezTo>
                  <a:pt x="4533895" y="2501098"/>
                  <a:pt x="4519981" y="2513521"/>
                  <a:pt x="4514286" y="2526625"/>
                </a:cubicBezTo>
                <a:cubicBezTo>
                  <a:pt x="4503383" y="2589588"/>
                  <a:pt x="4456489" y="2627226"/>
                  <a:pt x="4434608" y="2682093"/>
                </a:cubicBezTo>
                <a:cubicBezTo>
                  <a:pt x="4415380" y="2722814"/>
                  <a:pt x="4393107" y="2762487"/>
                  <a:pt x="4373884" y="2803214"/>
                </a:cubicBezTo>
                <a:cubicBezTo>
                  <a:pt x="4366064" y="2817735"/>
                  <a:pt x="4367374" y="2835406"/>
                  <a:pt x="4354656" y="2843935"/>
                </a:cubicBezTo>
                <a:cubicBezTo>
                  <a:pt x="4352268" y="2851720"/>
                  <a:pt x="4348960" y="2857031"/>
                  <a:pt x="4346570" y="2864818"/>
                </a:cubicBezTo>
                <a:cubicBezTo>
                  <a:pt x="4346955" y="2880017"/>
                  <a:pt x="4340327" y="2890646"/>
                  <a:pt x="4331583" y="2902694"/>
                </a:cubicBezTo>
                <a:lnTo>
                  <a:pt x="4295634" y="2997923"/>
                </a:lnTo>
                <a:cubicBezTo>
                  <a:pt x="4282111" y="3025543"/>
                  <a:pt x="4269514" y="3055634"/>
                  <a:pt x="4256916" y="3085727"/>
                </a:cubicBezTo>
                <a:cubicBezTo>
                  <a:pt x="4228404" y="3151224"/>
                  <a:pt x="4209952" y="3222352"/>
                  <a:pt x="4178394" y="3286801"/>
                </a:cubicBezTo>
                <a:cubicBezTo>
                  <a:pt x="4163252" y="3352606"/>
                  <a:pt x="4125879" y="3408590"/>
                  <a:pt x="4107697" y="3473351"/>
                </a:cubicBezTo>
                <a:cubicBezTo>
                  <a:pt x="4101455" y="3499180"/>
                  <a:pt x="4097062" y="3529952"/>
                  <a:pt x="4079573" y="3554048"/>
                </a:cubicBezTo>
                <a:cubicBezTo>
                  <a:pt x="4078493" y="3579505"/>
                  <a:pt x="4069476" y="3597920"/>
                  <a:pt x="4059267" y="3620226"/>
                </a:cubicBezTo>
                <a:cubicBezTo>
                  <a:pt x="4016543" y="3754008"/>
                  <a:pt x="3958599" y="3882539"/>
                  <a:pt x="3918913" y="4017364"/>
                </a:cubicBezTo>
                <a:cubicBezTo>
                  <a:pt x="3917448" y="4027621"/>
                  <a:pt x="3915059" y="4035407"/>
                  <a:pt x="3912671" y="4043193"/>
                </a:cubicBezTo>
                <a:cubicBezTo>
                  <a:pt x="3911864" y="4062285"/>
                  <a:pt x="3906160" y="4075385"/>
                  <a:pt x="3896221" y="4091335"/>
                </a:cubicBezTo>
                <a:cubicBezTo>
                  <a:pt x="3885591" y="4147930"/>
                  <a:pt x="3862777" y="4200333"/>
                  <a:pt x="3846059" y="4254830"/>
                </a:cubicBezTo>
                <a:cubicBezTo>
                  <a:pt x="3831999" y="4295185"/>
                  <a:pt x="3817936" y="4335534"/>
                  <a:pt x="3806915" y="4376934"/>
                </a:cubicBezTo>
                <a:lnTo>
                  <a:pt x="3804799" y="4378353"/>
                </a:lnTo>
                <a:lnTo>
                  <a:pt x="3790195" y="4431431"/>
                </a:lnTo>
                <a:cubicBezTo>
                  <a:pt x="3787001" y="4458307"/>
                  <a:pt x="3780758" y="4484136"/>
                  <a:pt x="3768428" y="4507872"/>
                </a:cubicBezTo>
                <a:cubicBezTo>
                  <a:pt x="3767237" y="4511763"/>
                  <a:pt x="3766039" y="4515658"/>
                  <a:pt x="3764848" y="4519550"/>
                </a:cubicBezTo>
                <a:cubicBezTo>
                  <a:pt x="3767350" y="4533330"/>
                  <a:pt x="3759802" y="4541483"/>
                  <a:pt x="3756215" y="4553164"/>
                </a:cubicBezTo>
                <a:cubicBezTo>
                  <a:pt x="3758723" y="4566941"/>
                  <a:pt x="3755137" y="4578621"/>
                  <a:pt x="3749439" y="4591717"/>
                </a:cubicBezTo>
                <a:cubicBezTo>
                  <a:pt x="3726205" y="4678408"/>
                  <a:pt x="3703898" y="4767578"/>
                  <a:pt x="3680669" y="4854267"/>
                </a:cubicBezTo>
                <a:cubicBezTo>
                  <a:pt x="3680515" y="4882195"/>
                  <a:pt x="3676398" y="4906606"/>
                  <a:pt x="3664991" y="4932808"/>
                </a:cubicBezTo>
                <a:lnTo>
                  <a:pt x="3630409" y="4967694"/>
                </a:lnTo>
                <a:lnTo>
                  <a:pt x="3641838" y="4994413"/>
                </a:lnTo>
                <a:cubicBezTo>
                  <a:pt x="3640983" y="5005417"/>
                  <a:pt x="3636638" y="5016835"/>
                  <a:pt x="3634119" y="5027801"/>
                </a:cubicBezTo>
                <a:cubicBezTo>
                  <a:pt x="3630264" y="5045843"/>
                  <a:pt x="3623363" y="5062839"/>
                  <a:pt x="3618592" y="5078407"/>
                </a:cubicBezTo>
                <a:cubicBezTo>
                  <a:pt x="3625332" y="5089343"/>
                  <a:pt x="3614737" y="5096450"/>
                  <a:pt x="3608108" y="5107078"/>
                </a:cubicBezTo>
                <a:cubicBezTo>
                  <a:pt x="3609034" y="5109549"/>
                  <a:pt x="3610884" y="5114492"/>
                  <a:pt x="3611808" y="5116963"/>
                </a:cubicBezTo>
                <a:cubicBezTo>
                  <a:pt x="3618670" y="5149469"/>
                  <a:pt x="3597748" y="5157318"/>
                  <a:pt x="3579868" y="5166220"/>
                </a:cubicBezTo>
                <a:cubicBezTo>
                  <a:pt x="3582103" y="5186363"/>
                  <a:pt x="3617436" y="5202853"/>
                  <a:pt x="3573204" y="5226340"/>
                </a:cubicBezTo>
                <a:cubicBezTo>
                  <a:pt x="3557447" y="5233817"/>
                  <a:pt x="3566156" y="5271259"/>
                  <a:pt x="3574479" y="5293501"/>
                </a:cubicBezTo>
                <a:cubicBezTo>
                  <a:pt x="3584926" y="5314327"/>
                  <a:pt x="3580415" y="5323536"/>
                  <a:pt x="3560030" y="5318651"/>
                </a:cubicBezTo>
                <a:cubicBezTo>
                  <a:pt x="3575215" y="5373399"/>
                  <a:pt x="3565777" y="5426103"/>
                  <a:pt x="3545087" y="5477081"/>
                </a:cubicBezTo>
                <a:cubicBezTo>
                  <a:pt x="3542044" y="5476030"/>
                  <a:pt x="3539923" y="5477453"/>
                  <a:pt x="3539923" y="5477453"/>
                </a:cubicBezTo>
                <a:lnTo>
                  <a:pt x="3540848" y="5479924"/>
                </a:lnTo>
                <a:cubicBezTo>
                  <a:pt x="3540848" y="5479924"/>
                  <a:pt x="3542969" y="5478502"/>
                  <a:pt x="3545087" y="5477081"/>
                </a:cubicBezTo>
                <a:cubicBezTo>
                  <a:pt x="3545743" y="5485915"/>
                  <a:pt x="3552488" y="5496858"/>
                  <a:pt x="3548906" y="5508536"/>
                </a:cubicBezTo>
                <a:cubicBezTo>
                  <a:pt x="3551141" y="5528678"/>
                  <a:pt x="3553377" y="5548820"/>
                  <a:pt x="3544092" y="5573597"/>
                </a:cubicBezTo>
                <a:cubicBezTo>
                  <a:pt x="3545905" y="5628031"/>
                  <a:pt x="3536465" y="5680746"/>
                  <a:pt x="3521862" y="5733825"/>
                </a:cubicBezTo>
                <a:cubicBezTo>
                  <a:pt x="3525952" y="5758906"/>
                  <a:pt x="3523948" y="5781891"/>
                  <a:pt x="3517705" y="5807719"/>
                </a:cubicBezTo>
                <a:cubicBezTo>
                  <a:pt x="3520810" y="5819554"/>
                  <a:pt x="3521861" y="5831217"/>
                  <a:pt x="3521240" y="5842842"/>
                </a:cubicBezTo>
                <a:lnTo>
                  <a:pt x="3515591" y="5873171"/>
                </a:lnTo>
                <a:lnTo>
                  <a:pt x="3308224" y="5873171"/>
                </a:lnTo>
                <a:lnTo>
                  <a:pt x="3306607" y="5859568"/>
                </a:lnTo>
                <a:cubicBezTo>
                  <a:pt x="3321901" y="5765827"/>
                  <a:pt x="3318659" y="5672161"/>
                  <a:pt x="3323625" y="5579163"/>
                </a:cubicBezTo>
                <a:cubicBezTo>
                  <a:pt x="3326169" y="5543450"/>
                  <a:pt x="3327782" y="5505267"/>
                  <a:pt x="3334564" y="5466710"/>
                </a:cubicBezTo>
                <a:lnTo>
                  <a:pt x="3337923" y="5344372"/>
                </a:lnTo>
                <a:lnTo>
                  <a:pt x="3334815" y="5361505"/>
                </a:lnTo>
                <a:cubicBezTo>
                  <a:pt x="3329615" y="5411366"/>
                  <a:pt x="3326532" y="5459809"/>
                  <a:pt x="3311007" y="5510422"/>
                </a:cubicBezTo>
                <a:cubicBezTo>
                  <a:pt x="3301959" y="5578322"/>
                  <a:pt x="3303228" y="5645488"/>
                  <a:pt x="3295102" y="5715871"/>
                </a:cubicBezTo>
                <a:cubicBezTo>
                  <a:pt x="3291010" y="5745669"/>
                  <a:pt x="3288208" y="5775375"/>
                  <a:pt x="3286004" y="5805017"/>
                </a:cubicBezTo>
                <a:lnTo>
                  <a:pt x="3281774" y="5873171"/>
                </a:lnTo>
                <a:lnTo>
                  <a:pt x="3182033" y="5873171"/>
                </a:lnTo>
                <a:lnTo>
                  <a:pt x="3157706" y="5873171"/>
                </a:lnTo>
                <a:lnTo>
                  <a:pt x="3134682" y="5873171"/>
                </a:lnTo>
                <a:lnTo>
                  <a:pt x="3086595" y="5873171"/>
                </a:lnTo>
                <a:lnTo>
                  <a:pt x="3054629" y="5873171"/>
                </a:lnTo>
                <a:lnTo>
                  <a:pt x="3034147" y="5873171"/>
                </a:lnTo>
                <a:lnTo>
                  <a:pt x="580257" y="5873171"/>
                </a:lnTo>
                <a:lnTo>
                  <a:pt x="574637" y="5845969"/>
                </a:lnTo>
                <a:cubicBezTo>
                  <a:pt x="536822" y="5610426"/>
                  <a:pt x="493364" y="5391325"/>
                  <a:pt x="447904" y="5134347"/>
                </a:cubicBezTo>
                <a:cubicBezTo>
                  <a:pt x="444259" y="5097278"/>
                  <a:pt x="415985" y="4980981"/>
                  <a:pt x="431377" y="5110992"/>
                </a:cubicBezTo>
                <a:cubicBezTo>
                  <a:pt x="444308" y="5168685"/>
                  <a:pt x="455839" y="5234425"/>
                  <a:pt x="462300" y="5291110"/>
                </a:cubicBezTo>
                <a:cubicBezTo>
                  <a:pt x="477481" y="5393916"/>
                  <a:pt x="481960" y="5448432"/>
                  <a:pt x="493709" y="5541375"/>
                </a:cubicBezTo>
                <a:cubicBezTo>
                  <a:pt x="505443" y="5616469"/>
                  <a:pt x="524267" y="5696727"/>
                  <a:pt x="543240" y="5777041"/>
                </a:cubicBezTo>
                <a:lnTo>
                  <a:pt x="565460" y="5873171"/>
                </a:lnTo>
                <a:lnTo>
                  <a:pt x="536147" y="5873171"/>
                </a:lnTo>
                <a:lnTo>
                  <a:pt x="504426" y="5715944"/>
                </a:lnTo>
                <a:cubicBezTo>
                  <a:pt x="458469" y="5459044"/>
                  <a:pt x="427273" y="5200470"/>
                  <a:pt x="391005" y="4954446"/>
                </a:cubicBezTo>
                <a:cubicBezTo>
                  <a:pt x="362116" y="4792229"/>
                  <a:pt x="328158" y="4620963"/>
                  <a:pt x="294629" y="4448434"/>
                </a:cubicBezTo>
                <a:cubicBezTo>
                  <a:pt x="276285" y="4341940"/>
                  <a:pt x="261094" y="4233957"/>
                  <a:pt x="248251" y="4124823"/>
                </a:cubicBezTo>
                <a:lnTo>
                  <a:pt x="247137" y="4113402"/>
                </a:lnTo>
                <a:lnTo>
                  <a:pt x="245228" y="4103831"/>
                </a:lnTo>
                <a:cubicBezTo>
                  <a:pt x="226840" y="3997390"/>
                  <a:pt x="212138" y="3874060"/>
                  <a:pt x="200752" y="3796958"/>
                </a:cubicBezTo>
                <a:cubicBezTo>
                  <a:pt x="170390" y="3591349"/>
                  <a:pt x="145713" y="3440710"/>
                  <a:pt x="130272" y="3239290"/>
                </a:cubicBezTo>
                <a:cubicBezTo>
                  <a:pt x="122595" y="3150375"/>
                  <a:pt x="116947" y="3064989"/>
                  <a:pt x="112563" y="2981444"/>
                </a:cubicBezTo>
                <a:lnTo>
                  <a:pt x="104159" y="2776322"/>
                </a:lnTo>
                <a:lnTo>
                  <a:pt x="105171" y="2752316"/>
                </a:lnTo>
                <a:lnTo>
                  <a:pt x="108427" y="2705021"/>
                </a:lnTo>
                <a:lnTo>
                  <a:pt x="119733" y="2614899"/>
                </a:lnTo>
                <a:lnTo>
                  <a:pt x="123227" y="2788304"/>
                </a:lnTo>
                <a:cubicBezTo>
                  <a:pt x="128006" y="2955728"/>
                  <a:pt x="136301" y="3122335"/>
                  <a:pt x="152217" y="3274673"/>
                </a:cubicBezTo>
                <a:cubicBezTo>
                  <a:pt x="159080" y="3358999"/>
                  <a:pt x="168935" y="3442309"/>
                  <a:pt x="180684" y="3525126"/>
                </a:cubicBezTo>
                <a:lnTo>
                  <a:pt x="211018" y="3713624"/>
                </a:lnTo>
                <a:lnTo>
                  <a:pt x="174580" y="3121079"/>
                </a:lnTo>
                <a:cubicBezTo>
                  <a:pt x="174965" y="3048402"/>
                  <a:pt x="182824" y="2978541"/>
                  <a:pt x="177028" y="2914384"/>
                </a:cubicBezTo>
                <a:lnTo>
                  <a:pt x="167567" y="2861540"/>
                </a:lnTo>
                <a:lnTo>
                  <a:pt x="169491" y="2859655"/>
                </a:lnTo>
                <a:cubicBezTo>
                  <a:pt x="170576" y="2856497"/>
                  <a:pt x="169525" y="2853600"/>
                  <a:pt x="165902" y="2852237"/>
                </a:cubicBezTo>
                <a:lnTo>
                  <a:pt x="167567" y="2861540"/>
                </a:lnTo>
                <a:lnTo>
                  <a:pt x="160265" y="2868677"/>
                </a:lnTo>
                <a:lnTo>
                  <a:pt x="156162" y="2825783"/>
                </a:lnTo>
                <a:lnTo>
                  <a:pt x="161759" y="2776325"/>
                </a:lnTo>
                <a:lnTo>
                  <a:pt x="186749" y="2525564"/>
                </a:lnTo>
                <a:lnTo>
                  <a:pt x="185740" y="2509125"/>
                </a:lnTo>
                <a:cubicBezTo>
                  <a:pt x="186125" y="2436451"/>
                  <a:pt x="193981" y="2366592"/>
                  <a:pt x="188190" y="2302434"/>
                </a:cubicBezTo>
                <a:lnTo>
                  <a:pt x="178725" y="2249587"/>
                </a:lnTo>
                <a:lnTo>
                  <a:pt x="180652" y="2247704"/>
                </a:lnTo>
                <a:cubicBezTo>
                  <a:pt x="181734" y="2244544"/>
                  <a:pt x="180684" y="2241651"/>
                  <a:pt x="177062" y="2240287"/>
                </a:cubicBezTo>
                <a:lnTo>
                  <a:pt x="178725" y="2249587"/>
                </a:lnTo>
                <a:lnTo>
                  <a:pt x="171424" y="2256726"/>
                </a:lnTo>
                <a:lnTo>
                  <a:pt x="167320" y="2213832"/>
                </a:lnTo>
                <a:lnTo>
                  <a:pt x="172919" y="2164376"/>
                </a:lnTo>
                <a:cubicBezTo>
                  <a:pt x="181410" y="2070928"/>
                  <a:pt x="189437" y="1975885"/>
                  <a:pt x="201014" y="1882458"/>
                </a:cubicBezTo>
                <a:cubicBezTo>
                  <a:pt x="231979" y="1683227"/>
                  <a:pt x="251993" y="1485456"/>
                  <a:pt x="285572" y="1315164"/>
                </a:cubicBezTo>
                <a:cubicBezTo>
                  <a:pt x="278651" y="1416553"/>
                  <a:pt x="263909" y="1530319"/>
                  <a:pt x="246564" y="1634989"/>
                </a:cubicBezTo>
                <a:lnTo>
                  <a:pt x="236598" y="1742294"/>
                </a:lnTo>
                <a:cubicBezTo>
                  <a:pt x="251285" y="1750571"/>
                  <a:pt x="267511" y="1665106"/>
                  <a:pt x="268024" y="1647087"/>
                </a:cubicBezTo>
                <a:cubicBezTo>
                  <a:pt x="306886" y="1412632"/>
                  <a:pt x="321667" y="1137137"/>
                  <a:pt x="373481" y="931346"/>
                </a:cubicBezTo>
                <a:cubicBezTo>
                  <a:pt x="367630" y="1135577"/>
                  <a:pt x="311659" y="1386326"/>
                  <a:pt x="294775" y="1595022"/>
                </a:cubicBezTo>
                <a:cubicBezTo>
                  <a:pt x="299447" y="1532043"/>
                  <a:pt x="285840" y="1646444"/>
                  <a:pt x="297395" y="1643804"/>
                </a:cubicBezTo>
                <a:cubicBezTo>
                  <a:pt x="318244" y="1637247"/>
                  <a:pt x="301550" y="1598843"/>
                  <a:pt x="301550" y="1598843"/>
                </a:cubicBezTo>
                <a:cubicBezTo>
                  <a:pt x="340927" y="1346366"/>
                  <a:pt x="371794" y="1110458"/>
                  <a:pt x="416824" y="881005"/>
                </a:cubicBezTo>
                <a:cubicBezTo>
                  <a:pt x="419444" y="929785"/>
                  <a:pt x="411638" y="981846"/>
                  <a:pt x="399058" y="1040373"/>
                </a:cubicBezTo>
                <a:cubicBezTo>
                  <a:pt x="394286" y="1066672"/>
                  <a:pt x="369732" y="1202378"/>
                  <a:pt x="376514" y="1206202"/>
                </a:cubicBezTo>
                <a:cubicBezTo>
                  <a:pt x="397973" y="1218297"/>
                  <a:pt x="415749" y="1078773"/>
                  <a:pt x="408456" y="1092973"/>
                </a:cubicBezTo>
                <a:cubicBezTo>
                  <a:pt x="416874" y="1059569"/>
                  <a:pt x="414771" y="992767"/>
                  <a:pt x="426321" y="970285"/>
                </a:cubicBezTo>
                <a:cubicBezTo>
                  <a:pt x="444041" y="952806"/>
                  <a:pt x="426175" y="1075492"/>
                  <a:pt x="426175" y="1075492"/>
                </a:cubicBezTo>
                <a:cubicBezTo>
                  <a:pt x="407352" y="1191538"/>
                  <a:pt x="392025" y="1300779"/>
                  <a:pt x="377990" y="1405025"/>
                </a:cubicBezTo>
                <a:lnTo>
                  <a:pt x="359717" y="1540399"/>
                </a:lnTo>
                <a:lnTo>
                  <a:pt x="352943" y="1590572"/>
                </a:lnTo>
                <a:lnTo>
                  <a:pt x="362323" y="1543296"/>
                </a:lnTo>
                <a:cubicBezTo>
                  <a:pt x="359396" y="1645412"/>
                  <a:pt x="343941" y="1759159"/>
                  <a:pt x="327106" y="1873463"/>
                </a:cubicBezTo>
                <a:lnTo>
                  <a:pt x="316906" y="1943302"/>
                </a:lnTo>
                <a:lnTo>
                  <a:pt x="320762" y="1949958"/>
                </a:lnTo>
                <a:cubicBezTo>
                  <a:pt x="325062" y="1950093"/>
                  <a:pt x="329241" y="1940717"/>
                  <a:pt x="332697" y="1928409"/>
                </a:cubicBezTo>
                <a:lnTo>
                  <a:pt x="334260" y="1920355"/>
                </a:lnTo>
                <a:lnTo>
                  <a:pt x="340139" y="1881434"/>
                </a:lnTo>
                <a:lnTo>
                  <a:pt x="339950" y="1871932"/>
                </a:lnTo>
                <a:cubicBezTo>
                  <a:pt x="338109" y="1874186"/>
                  <a:pt x="334344" y="1886654"/>
                  <a:pt x="328053" y="1915913"/>
                </a:cubicBezTo>
                <a:cubicBezTo>
                  <a:pt x="358498" y="1734706"/>
                  <a:pt x="377396" y="1575976"/>
                  <a:pt x="403066" y="1401230"/>
                </a:cubicBezTo>
                <a:cubicBezTo>
                  <a:pt x="406714" y="1394129"/>
                  <a:pt x="415180" y="1218837"/>
                  <a:pt x="429862" y="1207276"/>
                </a:cubicBezTo>
                <a:cubicBezTo>
                  <a:pt x="458620" y="1205176"/>
                  <a:pt x="427199" y="1320225"/>
                  <a:pt x="427199" y="1320225"/>
                </a:cubicBezTo>
                <a:cubicBezTo>
                  <a:pt x="420240" y="1377721"/>
                  <a:pt x="414331" y="1428750"/>
                  <a:pt x="408896" y="1476376"/>
                </a:cubicBezTo>
                <a:lnTo>
                  <a:pt x="404886" y="1511581"/>
                </a:lnTo>
                <a:lnTo>
                  <a:pt x="402483" y="1568986"/>
                </a:lnTo>
                <a:lnTo>
                  <a:pt x="390163" y="1639383"/>
                </a:lnTo>
                <a:lnTo>
                  <a:pt x="377390" y="1745786"/>
                </a:lnTo>
                <a:lnTo>
                  <a:pt x="368063" y="1815532"/>
                </a:lnTo>
                <a:lnTo>
                  <a:pt x="380424" y="1803567"/>
                </a:lnTo>
                <a:cubicBezTo>
                  <a:pt x="384996" y="1792408"/>
                  <a:pt x="389000" y="1776547"/>
                  <a:pt x="392109" y="1760751"/>
                </a:cubicBezTo>
                <a:lnTo>
                  <a:pt x="393375" y="1752215"/>
                </a:lnTo>
                <a:lnTo>
                  <a:pt x="391228" y="1719202"/>
                </a:lnTo>
                <a:lnTo>
                  <a:pt x="398390" y="1695695"/>
                </a:lnTo>
                <a:lnTo>
                  <a:pt x="400749" y="1675806"/>
                </a:lnTo>
                <a:lnTo>
                  <a:pt x="400319" y="1672442"/>
                </a:lnTo>
                <a:lnTo>
                  <a:pt x="401455" y="1669845"/>
                </a:lnTo>
                <a:lnTo>
                  <a:pt x="403087" y="1656074"/>
                </a:lnTo>
                <a:lnTo>
                  <a:pt x="405055" y="1639487"/>
                </a:lnTo>
                <a:lnTo>
                  <a:pt x="411204" y="1604644"/>
                </a:lnTo>
                <a:lnTo>
                  <a:pt x="409186" y="1578253"/>
                </a:lnTo>
                <a:cubicBezTo>
                  <a:pt x="410822" y="1566206"/>
                  <a:pt x="414748" y="1554305"/>
                  <a:pt x="420221" y="1543657"/>
                </a:cubicBezTo>
                <a:cubicBezTo>
                  <a:pt x="423353" y="1554574"/>
                  <a:pt x="424007" y="1566773"/>
                  <a:pt x="422515" y="1578900"/>
                </a:cubicBezTo>
                <a:lnTo>
                  <a:pt x="419782" y="1587859"/>
                </a:lnTo>
                <a:lnTo>
                  <a:pt x="422615" y="1591302"/>
                </a:lnTo>
                <a:cubicBezTo>
                  <a:pt x="425063" y="1618432"/>
                  <a:pt x="415014" y="1687446"/>
                  <a:pt x="415014" y="1687446"/>
                </a:cubicBezTo>
                <a:lnTo>
                  <a:pt x="368658" y="2004468"/>
                </a:lnTo>
                <a:lnTo>
                  <a:pt x="358769" y="2085828"/>
                </a:lnTo>
                <a:cubicBezTo>
                  <a:pt x="354607" y="2110945"/>
                  <a:pt x="368168" y="2138431"/>
                  <a:pt x="366530" y="2175654"/>
                </a:cubicBezTo>
                <a:lnTo>
                  <a:pt x="366162" y="2196926"/>
                </a:lnTo>
                <a:lnTo>
                  <a:pt x="391907" y="2013181"/>
                </a:lnTo>
                <a:cubicBezTo>
                  <a:pt x="395557" y="2006081"/>
                  <a:pt x="404021" y="1830788"/>
                  <a:pt x="418702" y="1819226"/>
                </a:cubicBezTo>
                <a:cubicBezTo>
                  <a:pt x="447461" y="1817129"/>
                  <a:pt x="416038" y="1932174"/>
                  <a:pt x="416038" y="1932174"/>
                </a:cubicBezTo>
                <a:cubicBezTo>
                  <a:pt x="388211" y="2162165"/>
                  <a:pt x="377125" y="2288674"/>
                  <a:pt x="346167" y="2507747"/>
                </a:cubicBezTo>
                <a:lnTo>
                  <a:pt x="342154" y="2538928"/>
                </a:lnTo>
                <a:lnTo>
                  <a:pt x="345431" y="2551353"/>
                </a:lnTo>
                <a:lnTo>
                  <a:pt x="351860" y="2547143"/>
                </a:lnTo>
                <a:lnTo>
                  <a:pt x="360428" y="2498542"/>
                </a:lnTo>
                <a:lnTo>
                  <a:pt x="360598" y="2483939"/>
                </a:lnTo>
                <a:cubicBezTo>
                  <a:pt x="360616" y="2474651"/>
                  <a:pt x="360745" y="2467663"/>
                  <a:pt x="361656" y="2465886"/>
                </a:cubicBezTo>
                <a:cubicBezTo>
                  <a:pt x="386960" y="2223791"/>
                  <a:pt x="408008" y="1989978"/>
                  <a:pt x="449389" y="1767626"/>
                </a:cubicBezTo>
                <a:cubicBezTo>
                  <a:pt x="448596" y="1875521"/>
                  <a:pt x="434436" y="1969015"/>
                  <a:pt x="420659" y="2061770"/>
                </a:cubicBezTo>
                <a:lnTo>
                  <a:pt x="411823" y="2128171"/>
                </a:lnTo>
                <a:lnTo>
                  <a:pt x="410730" y="2136397"/>
                </a:lnTo>
                <a:lnTo>
                  <a:pt x="413832" y="2129304"/>
                </a:lnTo>
                <a:cubicBezTo>
                  <a:pt x="417222" y="2131218"/>
                  <a:pt x="417094" y="2135720"/>
                  <a:pt x="415586" y="2140782"/>
                </a:cubicBezTo>
                <a:cubicBezTo>
                  <a:pt x="414077" y="2145845"/>
                  <a:pt x="411192" y="2151465"/>
                  <a:pt x="409062" y="2155609"/>
                </a:cubicBezTo>
                <a:lnTo>
                  <a:pt x="408627" y="2152200"/>
                </a:lnTo>
                <a:lnTo>
                  <a:pt x="407537" y="2160389"/>
                </a:lnTo>
                <a:lnTo>
                  <a:pt x="409062" y="2155609"/>
                </a:lnTo>
                <a:cubicBezTo>
                  <a:pt x="412194" y="2166526"/>
                  <a:pt x="412849" y="2178723"/>
                  <a:pt x="411352" y="2190852"/>
                </a:cubicBezTo>
                <a:lnTo>
                  <a:pt x="400766" y="2225603"/>
                </a:lnTo>
                <a:lnTo>
                  <a:pt x="400759" y="2225697"/>
                </a:lnTo>
                <a:lnTo>
                  <a:pt x="394206" y="2351475"/>
                </a:lnTo>
                <a:cubicBezTo>
                  <a:pt x="386299" y="2347020"/>
                  <a:pt x="404585" y="2490085"/>
                  <a:pt x="413512" y="2418821"/>
                </a:cubicBezTo>
                <a:cubicBezTo>
                  <a:pt x="442465" y="2169625"/>
                  <a:pt x="462391" y="1955016"/>
                  <a:pt x="496996" y="1728844"/>
                </a:cubicBezTo>
                <a:cubicBezTo>
                  <a:pt x="505406" y="1675599"/>
                  <a:pt x="534829" y="1550269"/>
                  <a:pt x="527389" y="1669679"/>
                </a:cubicBezTo>
                <a:cubicBezTo>
                  <a:pt x="515786" y="1814207"/>
                  <a:pt x="507836" y="1971476"/>
                  <a:pt x="488937" y="2130204"/>
                </a:cubicBezTo>
                <a:cubicBezTo>
                  <a:pt x="484778" y="2175164"/>
                  <a:pt x="472052" y="2338897"/>
                  <a:pt x="493564" y="2209108"/>
                </a:cubicBezTo>
                <a:cubicBezTo>
                  <a:pt x="529295" y="1963733"/>
                  <a:pt x="551372" y="1674038"/>
                  <a:pt x="583460" y="1455601"/>
                </a:cubicBezTo>
                <a:cubicBezTo>
                  <a:pt x="596037" y="1377239"/>
                  <a:pt x="602866" y="1259013"/>
                  <a:pt x="625871" y="1177372"/>
                </a:cubicBezTo>
                <a:cubicBezTo>
                  <a:pt x="637937" y="1136867"/>
                  <a:pt x="663558" y="1104004"/>
                  <a:pt x="664075" y="1085984"/>
                </a:cubicBezTo>
                <a:cubicBezTo>
                  <a:pt x="683435" y="1031283"/>
                  <a:pt x="678808" y="952374"/>
                  <a:pt x="702423" y="889389"/>
                </a:cubicBezTo>
                <a:cubicBezTo>
                  <a:pt x="713368" y="868091"/>
                  <a:pt x="728046" y="856527"/>
                  <a:pt x="728562" y="838508"/>
                </a:cubicBezTo>
                <a:cubicBezTo>
                  <a:pt x="740111" y="816024"/>
                  <a:pt x="749047" y="764600"/>
                  <a:pt x="753207" y="719640"/>
                </a:cubicBezTo>
                <a:cubicBezTo>
                  <a:pt x="762141" y="668216"/>
                  <a:pt x="778883" y="564733"/>
                  <a:pt x="785148" y="606413"/>
                </a:cubicBezTo>
                <a:cubicBezTo>
                  <a:pt x="794544" y="639175"/>
                  <a:pt x="778835" y="706619"/>
                  <a:pt x="774670" y="731736"/>
                </a:cubicBezTo>
                <a:cubicBezTo>
                  <a:pt x="768722" y="899292"/>
                  <a:pt x="837519" y="521487"/>
                  <a:pt x="812357" y="658372"/>
                </a:cubicBezTo>
                <a:cubicBezTo>
                  <a:pt x="806560" y="740560"/>
                  <a:pt x="781913" y="839585"/>
                  <a:pt x="769334" y="917948"/>
                </a:cubicBezTo>
                <a:cubicBezTo>
                  <a:pt x="759275" y="988579"/>
                  <a:pt x="786023" y="936513"/>
                  <a:pt x="793834" y="904292"/>
                </a:cubicBezTo>
                <a:cubicBezTo>
                  <a:pt x="810670" y="837483"/>
                  <a:pt x="814317" y="830382"/>
                  <a:pt x="828903" y="782143"/>
                </a:cubicBezTo>
                <a:cubicBezTo>
                  <a:pt x="852515" y="719157"/>
                  <a:pt x="850047" y="585010"/>
                  <a:pt x="870897" y="578451"/>
                </a:cubicBezTo>
                <a:cubicBezTo>
                  <a:pt x="881326" y="575169"/>
                  <a:pt x="864069" y="696673"/>
                  <a:pt x="860936" y="685755"/>
                </a:cubicBezTo>
                <a:cubicBezTo>
                  <a:pt x="856166" y="712057"/>
                  <a:pt x="846719" y="801345"/>
                  <a:pt x="857146" y="798063"/>
                </a:cubicBezTo>
                <a:cubicBezTo>
                  <a:pt x="869307" y="794239"/>
                  <a:pt x="893343" y="676555"/>
                  <a:pt x="896985" y="649612"/>
                </a:cubicBezTo>
                <a:cubicBezTo>
                  <a:pt x="904282" y="635415"/>
                  <a:pt x="908587" y="505088"/>
                  <a:pt x="930568" y="499163"/>
                </a:cubicBezTo>
                <a:cubicBezTo>
                  <a:pt x="937348" y="502983"/>
                  <a:pt x="908024" y="664992"/>
                  <a:pt x="904892" y="654071"/>
                </a:cubicBezTo>
                <a:cubicBezTo>
                  <a:pt x="914802" y="668814"/>
                  <a:pt x="943560" y="666710"/>
                  <a:pt x="936778" y="643050"/>
                </a:cubicBezTo>
                <a:cubicBezTo>
                  <a:pt x="946693" y="677629"/>
                  <a:pt x="940425" y="635948"/>
                  <a:pt x="932011" y="689193"/>
                </a:cubicBezTo>
                <a:cubicBezTo>
                  <a:pt x="922559" y="758638"/>
                  <a:pt x="945052" y="714856"/>
                  <a:pt x="945052" y="714856"/>
                </a:cubicBezTo>
                <a:cubicBezTo>
                  <a:pt x="960248" y="685270"/>
                  <a:pt x="967176" y="603725"/>
                  <a:pt x="974471" y="589525"/>
                </a:cubicBezTo>
                <a:cubicBezTo>
                  <a:pt x="974471" y="589525"/>
                  <a:pt x="991675" y="590066"/>
                  <a:pt x="1009487" y="589423"/>
                </a:cubicBezTo>
                <a:cubicBezTo>
                  <a:pt x="1005233" y="597707"/>
                  <a:pt x="1001587" y="604809"/>
                  <a:pt x="1001587" y="604809"/>
                </a:cubicBezTo>
                <a:cubicBezTo>
                  <a:pt x="1024173" y="597703"/>
                  <a:pt x="1017394" y="593881"/>
                  <a:pt x="1009487" y="589423"/>
                </a:cubicBezTo>
                <a:cubicBezTo>
                  <a:pt x="1013652" y="564306"/>
                  <a:pt x="1018937" y="519978"/>
                  <a:pt x="1018937" y="519978"/>
                </a:cubicBezTo>
                <a:cubicBezTo>
                  <a:pt x="1044043" y="505140"/>
                  <a:pt x="1024076" y="561025"/>
                  <a:pt x="1024076" y="561025"/>
                </a:cubicBezTo>
                <a:lnTo>
                  <a:pt x="1026358" y="585274"/>
                </a:lnTo>
                <a:lnTo>
                  <a:pt x="1037290" y="540288"/>
                </a:lnTo>
                <a:cubicBezTo>
                  <a:pt x="1052503" y="483235"/>
                  <a:pt x="1068797" y="428949"/>
                  <a:pt x="1086945" y="379254"/>
                </a:cubicBezTo>
                <a:cubicBezTo>
                  <a:pt x="1080261" y="429853"/>
                  <a:pt x="1070165" y="482992"/>
                  <a:pt x="1058183" y="537448"/>
                </a:cubicBezTo>
                <a:lnTo>
                  <a:pt x="1030403" y="652598"/>
                </a:lnTo>
                <a:lnTo>
                  <a:pt x="1031011" y="679523"/>
                </a:lnTo>
                <a:cubicBezTo>
                  <a:pt x="1030797" y="689560"/>
                  <a:pt x="1029977" y="695583"/>
                  <a:pt x="1028285" y="694629"/>
                </a:cubicBezTo>
                <a:lnTo>
                  <a:pt x="1036136" y="690176"/>
                </a:lnTo>
                <a:lnTo>
                  <a:pt x="1039898" y="675620"/>
                </a:lnTo>
                <a:lnTo>
                  <a:pt x="1050391" y="638016"/>
                </a:lnTo>
                <a:lnTo>
                  <a:pt x="1055447" y="587866"/>
                </a:lnTo>
                <a:cubicBezTo>
                  <a:pt x="1062816" y="558636"/>
                  <a:pt x="1085791" y="444742"/>
                  <a:pt x="1092486" y="473549"/>
                </a:cubicBezTo>
                <a:lnTo>
                  <a:pt x="1093347" y="484072"/>
                </a:lnTo>
                <a:lnTo>
                  <a:pt x="1135196" y="334077"/>
                </a:lnTo>
                <a:cubicBezTo>
                  <a:pt x="1132802" y="382870"/>
                  <a:pt x="1119710" y="433755"/>
                  <a:pt x="1101206" y="490527"/>
                </a:cubicBezTo>
                <a:cubicBezTo>
                  <a:pt x="1099346" y="496929"/>
                  <a:pt x="1095556" y="509992"/>
                  <a:pt x="1091018" y="526056"/>
                </a:cubicBezTo>
                <a:lnTo>
                  <a:pt x="1090041" y="529616"/>
                </a:lnTo>
                <a:lnTo>
                  <a:pt x="1080046" y="610883"/>
                </a:lnTo>
                <a:lnTo>
                  <a:pt x="1076435" y="641489"/>
                </a:lnTo>
                <a:lnTo>
                  <a:pt x="1078279" y="640056"/>
                </a:lnTo>
                <a:cubicBezTo>
                  <a:pt x="1095342" y="608317"/>
                  <a:pt x="1111691" y="533906"/>
                  <a:pt x="1105159" y="543881"/>
                </a:cubicBezTo>
                <a:cubicBezTo>
                  <a:pt x="1116950" y="511617"/>
                  <a:pt x="1121704" y="444964"/>
                  <a:pt x="1135492" y="423909"/>
                </a:cubicBezTo>
                <a:cubicBezTo>
                  <a:pt x="1154898" y="408523"/>
                  <a:pt x="1124568" y="528494"/>
                  <a:pt x="1124568" y="528494"/>
                </a:cubicBezTo>
                <a:lnTo>
                  <a:pt x="1062274" y="774273"/>
                </a:lnTo>
                <a:lnTo>
                  <a:pt x="1061076" y="787121"/>
                </a:lnTo>
                <a:cubicBezTo>
                  <a:pt x="1057059" y="832160"/>
                  <a:pt x="1052964" y="874868"/>
                  <a:pt x="1041646" y="949362"/>
                </a:cubicBezTo>
                <a:lnTo>
                  <a:pt x="1039811" y="964750"/>
                </a:lnTo>
                <a:lnTo>
                  <a:pt x="1068222" y="849751"/>
                </a:lnTo>
                <a:cubicBezTo>
                  <a:pt x="1072577" y="843102"/>
                  <a:pt x="1098952" y="669773"/>
                  <a:pt x="1114732" y="659930"/>
                </a:cubicBezTo>
                <a:lnTo>
                  <a:pt x="1115180" y="660741"/>
                </a:lnTo>
                <a:lnTo>
                  <a:pt x="1145975" y="553437"/>
                </a:lnTo>
                <a:cubicBezTo>
                  <a:pt x="1165846" y="460873"/>
                  <a:pt x="1140178" y="635623"/>
                  <a:pt x="1157380" y="636162"/>
                </a:cubicBezTo>
                <a:cubicBezTo>
                  <a:pt x="1172067" y="644440"/>
                  <a:pt x="1218735" y="357924"/>
                  <a:pt x="1223972" y="455486"/>
                </a:cubicBezTo>
                <a:cubicBezTo>
                  <a:pt x="1219201" y="481790"/>
                  <a:pt x="1196049" y="648806"/>
                  <a:pt x="1209605" y="656443"/>
                </a:cubicBezTo>
                <a:cubicBezTo>
                  <a:pt x="1217513" y="660900"/>
                  <a:pt x="1264594" y="620298"/>
                  <a:pt x="1260948" y="627397"/>
                </a:cubicBezTo>
                <a:cubicBezTo>
                  <a:pt x="1264594" y="620298"/>
                  <a:pt x="1268242" y="613196"/>
                  <a:pt x="1271889" y="606098"/>
                </a:cubicBezTo>
                <a:cubicBezTo>
                  <a:pt x="1275637" y="635675"/>
                  <a:pt x="1254639" y="747442"/>
                  <a:pt x="1281289" y="658700"/>
                </a:cubicBezTo>
                <a:cubicBezTo>
                  <a:pt x="1305413" y="557852"/>
                  <a:pt x="1280775" y="696559"/>
                  <a:pt x="1271842" y="747984"/>
                </a:cubicBezTo>
                <a:lnTo>
                  <a:pt x="1247853" y="898849"/>
                </a:lnTo>
                <a:lnTo>
                  <a:pt x="1273325" y="788940"/>
                </a:lnTo>
                <a:cubicBezTo>
                  <a:pt x="1284523" y="740361"/>
                  <a:pt x="1297057" y="691521"/>
                  <a:pt x="1312673" y="652232"/>
                </a:cubicBezTo>
                <a:cubicBezTo>
                  <a:pt x="1328817" y="613318"/>
                  <a:pt x="1357658" y="583524"/>
                  <a:pt x="1360020" y="565667"/>
                </a:cubicBezTo>
                <a:cubicBezTo>
                  <a:pt x="1384872" y="513454"/>
                  <a:pt x="1388356" y="434487"/>
                  <a:pt x="1418288" y="374518"/>
                </a:cubicBezTo>
                <a:lnTo>
                  <a:pt x="1435005" y="353544"/>
                </a:lnTo>
                <a:lnTo>
                  <a:pt x="1435034" y="353609"/>
                </a:lnTo>
                <a:cubicBezTo>
                  <a:pt x="1443384" y="355790"/>
                  <a:pt x="1452730" y="331444"/>
                  <a:pt x="1459989" y="306552"/>
                </a:cubicBezTo>
                <a:lnTo>
                  <a:pt x="1463548" y="292804"/>
                </a:lnTo>
                <a:lnTo>
                  <a:pt x="1469720" y="277854"/>
                </a:lnTo>
                <a:lnTo>
                  <a:pt x="1479145" y="239805"/>
                </a:lnTo>
                <a:lnTo>
                  <a:pt x="1529445" y="117086"/>
                </a:lnTo>
                <a:lnTo>
                  <a:pt x="1529361" y="132500"/>
                </a:lnTo>
                <a:cubicBezTo>
                  <a:pt x="1525235" y="166198"/>
                  <a:pt x="1511304" y="207518"/>
                  <a:pt x="1506269" y="225897"/>
                </a:cubicBezTo>
                <a:cubicBezTo>
                  <a:pt x="1483190" y="391814"/>
                  <a:pt x="1590295" y="23925"/>
                  <a:pt x="1551253" y="157194"/>
                </a:cubicBezTo>
                <a:cubicBezTo>
                  <a:pt x="1537069" y="238253"/>
                  <a:pt x="1502419" y="333935"/>
                  <a:pt x="1481887" y="410430"/>
                </a:cubicBezTo>
                <a:cubicBezTo>
                  <a:pt x="1464648" y="479522"/>
                  <a:pt x="1496577" y="430763"/>
                  <a:pt x="1507644" y="399608"/>
                </a:cubicBezTo>
                <a:cubicBezTo>
                  <a:pt x="1531228" y="335079"/>
                  <a:pt x="1535580" y="328430"/>
                  <a:pt x="1555023" y="282109"/>
                </a:cubicBezTo>
                <a:cubicBezTo>
                  <a:pt x="1584955" y="222140"/>
                  <a:pt x="1596241" y="88487"/>
                  <a:pt x="1617645" y="84311"/>
                </a:cubicBezTo>
                <a:cubicBezTo>
                  <a:pt x="1628348" y="82224"/>
                  <a:pt x="1598741" y="201083"/>
                  <a:pt x="1596746" y="189878"/>
                </a:cubicBezTo>
                <a:cubicBezTo>
                  <a:pt x="1589309" y="215491"/>
                  <a:pt x="1570770" y="303200"/>
                  <a:pt x="1581472" y="301111"/>
                </a:cubicBezTo>
                <a:cubicBezTo>
                  <a:pt x="1593956" y="298675"/>
                  <a:pt x="1629910" y="184373"/>
                  <a:pt x="1636292" y="157995"/>
                </a:cubicBezTo>
                <a:lnTo>
                  <a:pt x="1638957" y="148855"/>
                </a:lnTo>
                <a:lnTo>
                  <a:pt x="1640752" y="147633"/>
                </a:lnTo>
                <a:cubicBezTo>
                  <a:pt x="1643442" y="143436"/>
                  <a:pt x="1647628" y="135636"/>
                  <a:pt x="1653658" y="123353"/>
                </a:cubicBezTo>
                <a:lnTo>
                  <a:pt x="1665515" y="100266"/>
                </a:lnTo>
                <a:lnTo>
                  <a:pt x="1651896" y="145073"/>
                </a:lnTo>
                <a:cubicBezTo>
                  <a:pt x="1647426" y="158358"/>
                  <a:pt x="1644193" y="166118"/>
                  <a:pt x="1643693" y="163313"/>
                </a:cubicBezTo>
                <a:lnTo>
                  <a:pt x="1646850" y="166356"/>
                </a:lnTo>
                <a:lnTo>
                  <a:pt x="1640890" y="183321"/>
                </a:lnTo>
                <a:cubicBezTo>
                  <a:pt x="1639007" y="188826"/>
                  <a:pt x="1637656" y="193030"/>
                  <a:pt x="1637135" y="195217"/>
                </a:cubicBezTo>
                <a:cubicBezTo>
                  <a:pt x="1637140" y="207606"/>
                  <a:pt x="1646484" y="247831"/>
                  <a:pt x="1657337" y="246948"/>
                </a:cubicBezTo>
                <a:cubicBezTo>
                  <a:pt x="1657964" y="246183"/>
                  <a:pt x="1659678" y="242277"/>
                  <a:pt x="1662221" y="235979"/>
                </a:cubicBezTo>
                <a:lnTo>
                  <a:pt x="1662492" y="235283"/>
                </a:lnTo>
                <a:lnTo>
                  <a:pt x="1666035" y="240269"/>
                </a:lnTo>
                <a:cubicBezTo>
                  <a:pt x="1670683" y="238516"/>
                  <a:pt x="1677397" y="228267"/>
                  <a:pt x="1677397" y="228267"/>
                </a:cubicBezTo>
                <a:cubicBezTo>
                  <a:pt x="1695536" y="200560"/>
                  <a:pt x="1710777" y="120262"/>
                  <a:pt x="1719485" y="106964"/>
                </a:cubicBezTo>
                <a:cubicBezTo>
                  <a:pt x="1719485" y="106964"/>
                  <a:pt x="1736531" y="109435"/>
                  <a:pt x="1754308" y="110801"/>
                </a:cubicBezTo>
                <a:cubicBezTo>
                  <a:pt x="1749230" y="118558"/>
                  <a:pt x="1744877" y="125206"/>
                  <a:pt x="1744877" y="125206"/>
                </a:cubicBezTo>
                <a:cubicBezTo>
                  <a:pt x="1768060" y="120681"/>
                  <a:pt x="1761715" y="116121"/>
                  <a:pt x="1754308" y="110801"/>
                </a:cubicBezTo>
                <a:cubicBezTo>
                  <a:pt x="1761021" y="86294"/>
                  <a:pt x="1770820" y="42820"/>
                  <a:pt x="1770820" y="42820"/>
                </a:cubicBezTo>
                <a:cubicBezTo>
                  <a:pt x="1774131" y="41329"/>
                  <a:pt x="1776627" y="40857"/>
                  <a:pt x="1778462" y="41173"/>
                </a:cubicBezTo>
                <a:close/>
                <a:moveTo>
                  <a:pt x="1682027" y="16505"/>
                </a:moveTo>
                <a:lnTo>
                  <a:pt x="1678981" y="24382"/>
                </a:lnTo>
                <a:cubicBezTo>
                  <a:pt x="1676210" y="31706"/>
                  <a:pt x="1672853" y="40712"/>
                  <a:pt x="1669256" y="50521"/>
                </a:cubicBezTo>
                <a:lnTo>
                  <a:pt x="1650372" y="104026"/>
                </a:lnTo>
                <a:lnTo>
                  <a:pt x="1655534" y="81388"/>
                </a:lnTo>
                <a:cubicBezTo>
                  <a:pt x="1659686" y="64206"/>
                  <a:pt x="1664269" y="47334"/>
                  <a:pt x="1669215" y="34544"/>
                </a:cubicBezTo>
                <a:close/>
                <a:moveTo>
                  <a:pt x="1845971" y="31"/>
                </a:moveTo>
                <a:cubicBezTo>
                  <a:pt x="1847290" y="-237"/>
                  <a:pt x="1848233" y="1249"/>
                  <a:pt x="1848696" y="4923"/>
                </a:cubicBezTo>
                <a:cubicBezTo>
                  <a:pt x="1849226" y="9123"/>
                  <a:pt x="1849125" y="16180"/>
                  <a:pt x="1848236" y="26743"/>
                </a:cubicBezTo>
                <a:lnTo>
                  <a:pt x="1844496" y="44592"/>
                </a:lnTo>
                <a:lnTo>
                  <a:pt x="1836622" y="64558"/>
                </a:lnTo>
                <a:cubicBezTo>
                  <a:pt x="1820413" y="102205"/>
                  <a:pt x="1802343" y="140839"/>
                  <a:pt x="1793662" y="171087"/>
                </a:cubicBezTo>
                <a:lnTo>
                  <a:pt x="1780951" y="198701"/>
                </a:lnTo>
                <a:lnTo>
                  <a:pt x="1785054" y="187681"/>
                </a:lnTo>
                <a:cubicBezTo>
                  <a:pt x="1789980" y="167389"/>
                  <a:pt x="1793618" y="139858"/>
                  <a:pt x="1800165" y="114418"/>
                </a:cubicBezTo>
                <a:cubicBezTo>
                  <a:pt x="1809193" y="89713"/>
                  <a:pt x="1836744" y="1906"/>
                  <a:pt x="1845971" y="31"/>
                </a:cubicBezTo>
                <a:close/>
              </a:path>
            </a:pathLst>
          </a:custGeom>
        </p:spPr>
        <p:txBody>
          <a:bodyPr wrap="square">
            <a:noAutofit/>
          </a:bodyPr>
          <a:lstStyle/>
          <a:p>
            <a:endParaRPr lang="en-US"/>
          </a:p>
        </p:txBody>
      </p:sp>
    </p:spTree>
    <p:extLst>
      <p:ext uri="{BB962C8B-B14F-4D97-AF65-F5344CB8AC3E}">
        <p14:creationId xmlns:p14="http://schemas.microsoft.com/office/powerpoint/2010/main" val="17658393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5"/>
                                        </p:tgtEl>
                                        <p:attrNameLst>
                                          <p:attrName>style.visibility</p:attrName>
                                        </p:attrNameLst>
                                      </p:cBhvr>
                                      <p:to>
                                        <p:strVal val="visible"/>
                                      </p:to>
                                    </p:set>
                                    <p:anim calcmode="lin" valueType="num">
                                      <p:cBhvr>
                                        <p:cTn id="7" dur="250" fill="hold"/>
                                        <p:tgtEl>
                                          <p:spTgt spid="5"/>
                                        </p:tgtEl>
                                        <p:attrNameLst>
                                          <p:attrName>ppt_w</p:attrName>
                                        </p:attrNameLst>
                                      </p:cBhvr>
                                      <p:tavLst>
                                        <p:tav tm="0">
                                          <p:val>
                                            <p:strVal val="2/3*#ppt_w"/>
                                          </p:val>
                                        </p:tav>
                                        <p:tav tm="100000">
                                          <p:val>
                                            <p:strVal val="#ppt_w"/>
                                          </p:val>
                                        </p:tav>
                                      </p:tavLst>
                                    </p:anim>
                                    <p:anim calcmode="lin" valueType="num">
                                      <p:cBhvr>
                                        <p:cTn id="8" dur="250" fill="hold"/>
                                        <p:tgtEl>
                                          <p:spTgt spid="5"/>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Saeed Faal SWOT">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623E478-1B5C-1BDB-DDFE-EB36BCA10242}"/>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Picture Placeholder 35">
            <a:extLst>
              <a:ext uri="{FF2B5EF4-FFF2-40B4-BE49-F238E27FC236}">
                <a16:creationId xmlns:a16="http://schemas.microsoft.com/office/drawing/2014/main" id="{ACFE45E8-DD28-E050-CEC6-54A471D96CAA}"/>
              </a:ext>
            </a:extLst>
          </p:cNvPr>
          <p:cNvSpPr>
            <a:spLocks noGrp="1"/>
          </p:cNvSpPr>
          <p:nvPr>
            <p:ph type="pic" sz="quarter" idx="10"/>
          </p:nvPr>
        </p:nvSpPr>
        <p:spPr>
          <a:xfrm>
            <a:off x="1095250" y="1145479"/>
            <a:ext cx="10001500" cy="2601022"/>
          </a:xfrm>
          <a:custGeom>
            <a:avLst/>
            <a:gdLst>
              <a:gd name="connsiteX0" fmla="*/ 7886549 w 10001500"/>
              <a:gd name="connsiteY0" fmla="*/ 2471403 h 2601022"/>
              <a:gd name="connsiteX1" fmla="*/ 7887900 w 10001500"/>
              <a:gd name="connsiteY1" fmla="*/ 2476534 h 2601022"/>
              <a:gd name="connsiteX2" fmla="*/ 7890870 w 10001500"/>
              <a:gd name="connsiteY2" fmla="*/ 2480045 h 2601022"/>
              <a:gd name="connsiteX3" fmla="*/ 7894651 w 10001500"/>
              <a:gd name="connsiteY3" fmla="*/ 2477614 h 2601022"/>
              <a:gd name="connsiteX4" fmla="*/ 7895191 w 10001500"/>
              <a:gd name="connsiteY4" fmla="*/ 2473563 h 2601022"/>
              <a:gd name="connsiteX5" fmla="*/ 559785 w 10001500"/>
              <a:gd name="connsiteY5" fmla="*/ 2373418 h 2601022"/>
              <a:gd name="connsiteX6" fmla="*/ 537756 w 10001500"/>
              <a:gd name="connsiteY6" fmla="*/ 2382489 h 2601022"/>
              <a:gd name="connsiteX7" fmla="*/ 515728 w 10001500"/>
              <a:gd name="connsiteY7" fmla="*/ 2391560 h 2601022"/>
              <a:gd name="connsiteX8" fmla="*/ 565292 w 10001500"/>
              <a:gd name="connsiteY8" fmla="*/ 2390264 h 2601022"/>
              <a:gd name="connsiteX9" fmla="*/ 609025 w 10001500"/>
              <a:gd name="connsiteY9" fmla="*/ 2373418 h 2601022"/>
              <a:gd name="connsiteX10" fmla="*/ 621983 w 10001500"/>
              <a:gd name="connsiteY10" fmla="*/ 2363052 h 2601022"/>
              <a:gd name="connsiteX11" fmla="*/ 635589 w 10001500"/>
              <a:gd name="connsiteY11" fmla="*/ 2369207 h 2601022"/>
              <a:gd name="connsiteX12" fmla="*/ 653083 w 10001500"/>
              <a:gd name="connsiteY12" fmla="*/ 2365644 h 2601022"/>
              <a:gd name="connsiteX13" fmla="*/ 6222413 w 10001500"/>
              <a:gd name="connsiteY13" fmla="*/ 2308641 h 2601022"/>
              <a:gd name="connsiteX14" fmla="*/ 6209455 w 10001500"/>
              <a:gd name="connsiteY14" fmla="*/ 2316415 h 2601022"/>
              <a:gd name="connsiteX15" fmla="*/ 6203300 w 10001500"/>
              <a:gd name="connsiteY15" fmla="*/ 2315768 h 2601022"/>
              <a:gd name="connsiteX16" fmla="*/ 6199089 w 10001500"/>
              <a:gd name="connsiteY16" fmla="*/ 2319007 h 2601022"/>
              <a:gd name="connsiteX17" fmla="*/ 6200708 w 10001500"/>
              <a:gd name="connsiteY17" fmla="*/ 2323866 h 2601022"/>
              <a:gd name="connsiteX18" fmla="*/ 6204272 w 10001500"/>
              <a:gd name="connsiteY18" fmla="*/ 2326782 h 2601022"/>
              <a:gd name="connsiteX19" fmla="*/ 6209455 w 10001500"/>
              <a:gd name="connsiteY19" fmla="*/ 2321599 h 2601022"/>
              <a:gd name="connsiteX20" fmla="*/ 362824 w 10001500"/>
              <a:gd name="connsiteY20" fmla="*/ 2308629 h 2601022"/>
              <a:gd name="connsiteX21" fmla="*/ 378373 w 10001500"/>
              <a:gd name="connsiteY21" fmla="*/ 2321586 h 2601022"/>
              <a:gd name="connsiteX22" fmla="*/ 389064 w 10001500"/>
              <a:gd name="connsiteY22" fmla="*/ 2318023 h 2601022"/>
              <a:gd name="connsiteX23" fmla="*/ 393923 w 10001500"/>
              <a:gd name="connsiteY23" fmla="*/ 2308629 h 2601022"/>
              <a:gd name="connsiteX24" fmla="*/ 6263878 w 10001500"/>
              <a:gd name="connsiteY24" fmla="*/ 2295683 h 2601022"/>
              <a:gd name="connsiteX25" fmla="*/ 6261287 w 10001500"/>
              <a:gd name="connsiteY25" fmla="*/ 2298275 h 2601022"/>
              <a:gd name="connsiteX26" fmla="*/ 6261611 w 10001500"/>
              <a:gd name="connsiteY26" fmla="*/ 2303134 h 2601022"/>
              <a:gd name="connsiteX27" fmla="*/ 6263878 w 10001500"/>
              <a:gd name="connsiteY27" fmla="*/ 2306049 h 2601022"/>
              <a:gd name="connsiteX28" fmla="*/ 6271653 w 10001500"/>
              <a:gd name="connsiteY28" fmla="*/ 2306049 h 2601022"/>
              <a:gd name="connsiteX29" fmla="*/ 6269710 w 10001500"/>
              <a:gd name="connsiteY29" fmla="*/ 2298922 h 2601022"/>
              <a:gd name="connsiteX30" fmla="*/ 6263878 w 10001500"/>
              <a:gd name="connsiteY30" fmla="*/ 2295683 h 2601022"/>
              <a:gd name="connsiteX31" fmla="*/ 6341627 w 10001500"/>
              <a:gd name="connsiteY31" fmla="*/ 2261992 h 2601022"/>
              <a:gd name="connsiteX32" fmla="*/ 6341627 w 10001500"/>
              <a:gd name="connsiteY32" fmla="*/ 2264584 h 2601022"/>
              <a:gd name="connsiteX33" fmla="*/ 6346810 w 10001500"/>
              <a:gd name="connsiteY33" fmla="*/ 2272358 h 2601022"/>
              <a:gd name="connsiteX34" fmla="*/ 6351993 w 10001500"/>
              <a:gd name="connsiteY34" fmla="*/ 2267176 h 2601022"/>
              <a:gd name="connsiteX35" fmla="*/ 6346810 w 10001500"/>
              <a:gd name="connsiteY35" fmla="*/ 2261992 h 2601022"/>
              <a:gd name="connsiteX36" fmla="*/ 8251643 w 10001500"/>
              <a:gd name="connsiteY36" fmla="*/ 2246730 h 2601022"/>
              <a:gd name="connsiteX37" fmla="*/ 8253263 w 10001500"/>
              <a:gd name="connsiteY37" fmla="*/ 2252671 h 2601022"/>
              <a:gd name="connsiteX38" fmla="*/ 8258124 w 10001500"/>
              <a:gd name="connsiteY38" fmla="*/ 2255371 h 2601022"/>
              <a:gd name="connsiteX39" fmla="*/ 8260284 w 10001500"/>
              <a:gd name="connsiteY39" fmla="*/ 2251051 h 2601022"/>
              <a:gd name="connsiteX40" fmla="*/ 8258664 w 10001500"/>
              <a:gd name="connsiteY40" fmla="*/ 2247271 h 2601022"/>
              <a:gd name="connsiteX41" fmla="*/ 8253803 w 10001500"/>
              <a:gd name="connsiteY41" fmla="*/ 2246730 h 2601022"/>
              <a:gd name="connsiteX42" fmla="*/ 181412 w 10001500"/>
              <a:gd name="connsiteY42" fmla="*/ 2217923 h 2601022"/>
              <a:gd name="connsiteX43" fmla="*/ 194370 w 10001500"/>
              <a:gd name="connsiteY43" fmla="*/ 2220515 h 2601022"/>
              <a:gd name="connsiteX44" fmla="*/ 186595 w 10001500"/>
              <a:gd name="connsiteY44" fmla="*/ 2228289 h 2601022"/>
              <a:gd name="connsiteX45" fmla="*/ 179144 w 10001500"/>
              <a:gd name="connsiteY45" fmla="*/ 2226346 h 2601022"/>
              <a:gd name="connsiteX46" fmla="*/ 173637 w 10001500"/>
              <a:gd name="connsiteY46" fmla="*/ 2220515 h 2601022"/>
              <a:gd name="connsiteX47" fmla="*/ 176552 w 10001500"/>
              <a:gd name="connsiteY47" fmla="*/ 2218247 h 2601022"/>
              <a:gd name="connsiteX48" fmla="*/ 181412 w 10001500"/>
              <a:gd name="connsiteY48" fmla="*/ 2217923 h 2601022"/>
              <a:gd name="connsiteX49" fmla="*/ 222877 w 10001500"/>
              <a:gd name="connsiteY49" fmla="*/ 2212739 h 2601022"/>
              <a:gd name="connsiteX50" fmla="*/ 204736 w 10001500"/>
              <a:gd name="connsiteY50" fmla="*/ 2220515 h 2601022"/>
              <a:gd name="connsiteX51" fmla="*/ 213807 w 10001500"/>
              <a:gd name="connsiteY51" fmla="*/ 2215655 h 2601022"/>
              <a:gd name="connsiteX52" fmla="*/ 222877 w 10001500"/>
              <a:gd name="connsiteY52" fmla="*/ 2212739 h 2601022"/>
              <a:gd name="connsiteX53" fmla="*/ 971849 w 10001500"/>
              <a:gd name="connsiteY53" fmla="*/ 2210148 h 2601022"/>
              <a:gd name="connsiteX54" fmla="*/ 979624 w 10001500"/>
              <a:gd name="connsiteY54" fmla="*/ 2220515 h 2601022"/>
              <a:gd name="connsiteX55" fmla="*/ 986751 w 10001500"/>
              <a:gd name="connsiteY55" fmla="*/ 2218571 h 2601022"/>
              <a:gd name="connsiteX56" fmla="*/ 989990 w 10001500"/>
              <a:gd name="connsiteY56" fmla="*/ 2212739 h 2601022"/>
              <a:gd name="connsiteX57" fmla="*/ 238427 w 10001500"/>
              <a:gd name="connsiteY57" fmla="*/ 2207557 h 2601022"/>
              <a:gd name="connsiteX58" fmla="*/ 222877 w 10001500"/>
              <a:gd name="connsiteY58" fmla="*/ 2212739 h 2601022"/>
              <a:gd name="connsiteX59" fmla="*/ 229680 w 10001500"/>
              <a:gd name="connsiteY59" fmla="*/ 2208204 h 2601022"/>
              <a:gd name="connsiteX60" fmla="*/ 238427 w 10001500"/>
              <a:gd name="connsiteY60" fmla="*/ 2207557 h 2601022"/>
              <a:gd name="connsiteX61" fmla="*/ 6471206 w 10001500"/>
              <a:gd name="connsiteY61" fmla="*/ 2204977 h 2601022"/>
              <a:gd name="connsiteX62" fmla="*/ 6471206 w 10001500"/>
              <a:gd name="connsiteY62" fmla="*/ 2207568 h 2601022"/>
              <a:gd name="connsiteX63" fmla="*/ 6471854 w 10001500"/>
              <a:gd name="connsiteY63" fmla="*/ 2212428 h 2601022"/>
              <a:gd name="connsiteX64" fmla="*/ 6476390 w 10001500"/>
              <a:gd name="connsiteY64" fmla="*/ 2215343 h 2601022"/>
              <a:gd name="connsiteX65" fmla="*/ 6479953 w 10001500"/>
              <a:gd name="connsiteY65" fmla="*/ 2212428 h 2601022"/>
              <a:gd name="connsiteX66" fmla="*/ 6481573 w 10001500"/>
              <a:gd name="connsiteY66" fmla="*/ 2207568 h 2601022"/>
              <a:gd name="connsiteX67" fmla="*/ 1407237 w 10001500"/>
              <a:gd name="connsiteY67" fmla="*/ 2197190 h 2601022"/>
              <a:gd name="connsiteX68" fmla="*/ 1404970 w 10001500"/>
              <a:gd name="connsiteY68" fmla="*/ 2202373 h 2601022"/>
              <a:gd name="connsiteX69" fmla="*/ 1404646 w 10001500"/>
              <a:gd name="connsiteY69" fmla="*/ 2207557 h 2601022"/>
              <a:gd name="connsiteX70" fmla="*/ 1357998 w 10001500"/>
              <a:gd name="connsiteY70" fmla="*/ 2223754 h 2601022"/>
              <a:gd name="connsiteX71" fmla="*/ 1311348 w 10001500"/>
              <a:gd name="connsiteY71" fmla="*/ 2236064 h 2601022"/>
              <a:gd name="connsiteX72" fmla="*/ 1311348 w 10001500"/>
              <a:gd name="connsiteY72" fmla="*/ 2238656 h 2601022"/>
              <a:gd name="connsiteX73" fmla="*/ 1311996 w 10001500"/>
              <a:gd name="connsiteY73" fmla="*/ 2245783 h 2601022"/>
              <a:gd name="connsiteX74" fmla="*/ 1316531 w 10001500"/>
              <a:gd name="connsiteY74" fmla="*/ 2249022 h 2601022"/>
              <a:gd name="connsiteX75" fmla="*/ 1321714 w 10001500"/>
              <a:gd name="connsiteY75" fmla="*/ 2246430 h 2601022"/>
              <a:gd name="connsiteX76" fmla="*/ 1359941 w 10001500"/>
              <a:gd name="connsiteY76" fmla="*/ 2226022 h 2601022"/>
              <a:gd name="connsiteX77" fmla="*/ 1409829 w 10001500"/>
              <a:gd name="connsiteY77" fmla="*/ 2207557 h 2601022"/>
              <a:gd name="connsiteX78" fmla="*/ 1408533 w 10001500"/>
              <a:gd name="connsiteY78" fmla="*/ 2201402 h 2601022"/>
              <a:gd name="connsiteX79" fmla="*/ 1407237 w 10001500"/>
              <a:gd name="connsiteY79" fmla="*/ 2197190 h 2601022"/>
              <a:gd name="connsiteX80" fmla="*/ 4160806 w 10001500"/>
              <a:gd name="connsiteY80" fmla="*/ 2196502 h 2601022"/>
              <a:gd name="connsiteX81" fmla="*/ 4161347 w 10001500"/>
              <a:gd name="connsiteY81" fmla="*/ 2209194 h 2601022"/>
              <a:gd name="connsiteX82" fmla="*/ 4171609 w 10001500"/>
              <a:gd name="connsiteY82" fmla="*/ 2213785 h 2601022"/>
              <a:gd name="connsiteX83" fmla="*/ 4180250 w 10001500"/>
              <a:gd name="connsiteY83" fmla="*/ 2213785 h 2601022"/>
              <a:gd name="connsiteX84" fmla="*/ 1469436 w 10001500"/>
              <a:gd name="connsiteY84" fmla="*/ 2186824 h 2601022"/>
              <a:gd name="connsiteX85" fmla="*/ 1477212 w 10001500"/>
              <a:gd name="connsiteY85" fmla="*/ 2197190 h 2601022"/>
              <a:gd name="connsiteX86" fmla="*/ 1484337 w 10001500"/>
              <a:gd name="connsiteY86" fmla="*/ 2195246 h 2601022"/>
              <a:gd name="connsiteX87" fmla="*/ 1487577 w 10001500"/>
              <a:gd name="connsiteY87" fmla="*/ 2189416 h 2601022"/>
              <a:gd name="connsiteX88" fmla="*/ 8268926 w 10001500"/>
              <a:gd name="connsiteY88" fmla="*/ 2181921 h 2601022"/>
              <a:gd name="connsiteX89" fmla="*/ 8261905 w 10001500"/>
              <a:gd name="connsiteY89" fmla="*/ 2189752 h 2601022"/>
              <a:gd name="connsiteX90" fmla="*/ 8258124 w 10001500"/>
              <a:gd name="connsiteY90" fmla="*/ 2199203 h 2601022"/>
              <a:gd name="connsiteX91" fmla="*/ 8262984 w 10001500"/>
              <a:gd name="connsiteY91" fmla="*/ 2204874 h 2601022"/>
              <a:gd name="connsiteX92" fmla="*/ 8271086 w 10001500"/>
              <a:gd name="connsiteY92" fmla="*/ 2205684 h 2601022"/>
              <a:gd name="connsiteX93" fmla="*/ 8275137 w 10001500"/>
              <a:gd name="connsiteY93" fmla="*/ 2205144 h 2601022"/>
              <a:gd name="connsiteX94" fmla="*/ 8277567 w 10001500"/>
              <a:gd name="connsiteY94" fmla="*/ 2201363 h 2601022"/>
              <a:gd name="connsiteX95" fmla="*/ 8274866 w 10001500"/>
              <a:gd name="connsiteY95" fmla="*/ 2190832 h 2601022"/>
              <a:gd name="connsiteX96" fmla="*/ 8268926 w 10001500"/>
              <a:gd name="connsiteY96" fmla="*/ 2181921 h 2601022"/>
              <a:gd name="connsiteX97" fmla="*/ 6507489 w 10001500"/>
              <a:gd name="connsiteY97" fmla="*/ 2179061 h 2601022"/>
              <a:gd name="connsiteX98" fmla="*/ 6512672 w 10001500"/>
              <a:gd name="connsiteY98" fmla="*/ 2192019 h 2601022"/>
              <a:gd name="connsiteX99" fmla="*/ 6517855 w 10001500"/>
              <a:gd name="connsiteY99" fmla="*/ 2192019 h 2601022"/>
              <a:gd name="connsiteX100" fmla="*/ 6513644 w 10001500"/>
              <a:gd name="connsiteY100" fmla="*/ 2184568 h 2601022"/>
              <a:gd name="connsiteX101" fmla="*/ 6507489 w 10001500"/>
              <a:gd name="connsiteY101" fmla="*/ 2179061 h 2601022"/>
              <a:gd name="connsiteX102" fmla="*/ 1083288 w 10001500"/>
              <a:gd name="connsiteY102" fmla="*/ 2171274 h 2601022"/>
              <a:gd name="connsiteX103" fmla="*/ 1081020 w 10001500"/>
              <a:gd name="connsiteY103" fmla="*/ 2174190 h 2601022"/>
              <a:gd name="connsiteX104" fmla="*/ 1080696 w 10001500"/>
              <a:gd name="connsiteY104" fmla="*/ 2179049 h 2601022"/>
              <a:gd name="connsiteX105" fmla="*/ 1015906 w 10001500"/>
              <a:gd name="connsiteY105" fmla="*/ 2204965 h 2601022"/>
              <a:gd name="connsiteX106" fmla="*/ 1026597 w 10001500"/>
              <a:gd name="connsiteY106" fmla="*/ 2209500 h 2601022"/>
              <a:gd name="connsiteX107" fmla="*/ 1039230 w 10001500"/>
              <a:gd name="connsiteY107" fmla="*/ 2210148 h 2601022"/>
              <a:gd name="connsiteX108" fmla="*/ 1072921 w 10001500"/>
              <a:gd name="connsiteY108" fmla="*/ 2189416 h 2601022"/>
              <a:gd name="connsiteX109" fmla="*/ 1082640 w 10001500"/>
              <a:gd name="connsiteY109" fmla="*/ 2187148 h 2601022"/>
              <a:gd name="connsiteX110" fmla="*/ 1088472 w 10001500"/>
              <a:gd name="connsiteY110" fmla="*/ 2179049 h 2601022"/>
              <a:gd name="connsiteX111" fmla="*/ 1087823 w 10001500"/>
              <a:gd name="connsiteY111" fmla="*/ 2174190 h 2601022"/>
              <a:gd name="connsiteX112" fmla="*/ 1083288 w 10001500"/>
              <a:gd name="connsiteY112" fmla="*/ 2171274 h 2601022"/>
              <a:gd name="connsiteX113" fmla="*/ 8124184 w 10001500"/>
              <a:gd name="connsiteY113" fmla="*/ 2171119 h 2601022"/>
              <a:gd name="connsiteX114" fmla="*/ 8120134 w 10001500"/>
              <a:gd name="connsiteY114" fmla="*/ 2177870 h 2601022"/>
              <a:gd name="connsiteX115" fmla="*/ 8117703 w 10001500"/>
              <a:gd name="connsiteY115" fmla="*/ 2186241 h 2601022"/>
              <a:gd name="connsiteX116" fmla="*/ 8111762 w 10001500"/>
              <a:gd name="connsiteY116" fmla="*/ 2188132 h 2601022"/>
              <a:gd name="connsiteX117" fmla="*/ 8109062 w 10001500"/>
              <a:gd name="connsiteY117" fmla="*/ 2194883 h 2601022"/>
              <a:gd name="connsiteX118" fmla="*/ 8110412 w 10001500"/>
              <a:gd name="connsiteY118" fmla="*/ 2198933 h 2601022"/>
              <a:gd name="connsiteX119" fmla="*/ 8113383 w 10001500"/>
              <a:gd name="connsiteY119" fmla="*/ 2201363 h 2601022"/>
              <a:gd name="connsiteX120" fmla="*/ 8117163 w 10001500"/>
              <a:gd name="connsiteY120" fmla="*/ 2195693 h 2601022"/>
              <a:gd name="connsiteX121" fmla="*/ 8117703 w 10001500"/>
              <a:gd name="connsiteY121" fmla="*/ 2188402 h 2601022"/>
              <a:gd name="connsiteX122" fmla="*/ 8124184 w 10001500"/>
              <a:gd name="connsiteY122" fmla="*/ 2175440 h 2601022"/>
              <a:gd name="connsiteX123" fmla="*/ 3197306 w 10001500"/>
              <a:gd name="connsiteY123" fmla="*/ 2157617 h 2601022"/>
              <a:gd name="connsiteX124" fmla="*/ 3194334 w 10001500"/>
              <a:gd name="connsiteY124" fmla="*/ 2158697 h 2601022"/>
              <a:gd name="connsiteX125" fmla="*/ 3192985 w 10001500"/>
              <a:gd name="connsiteY125" fmla="*/ 2159777 h 2601022"/>
              <a:gd name="connsiteX126" fmla="*/ 3193524 w 10001500"/>
              <a:gd name="connsiteY126" fmla="*/ 2164908 h 2601022"/>
              <a:gd name="connsiteX127" fmla="*/ 3197306 w 10001500"/>
              <a:gd name="connsiteY127" fmla="*/ 2168418 h 2601022"/>
              <a:gd name="connsiteX128" fmla="*/ 3199196 w 10001500"/>
              <a:gd name="connsiteY128" fmla="*/ 2165988 h 2601022"/>
              <a:gd name="connsiteX129" fmla="*/ 3199465 w 10001500"/>
              <a:gd name="connsiteY129" fmla="*/ 2161938 h 2601022"/>
              <a:gd name="connsiteX130" fmla="*/ 3197306 w 10001500"/>
              <a:gd name="connsiteY130" fmla="*/ 2157617 h 2601022"/>
              <a:gd name="connsiteX131" fmla="*/ 4160806 w 10001500"/>
              <a:gd name="connsiteY131" fmla="*/ 2155457 h 2601022"/>
              <a:gd name="connsiteX132" fmla="*/ 4162426 w 10001500"/>
              <a:gd name="connsiteY132" fmla="*/ 2164908 h 2601022"/>
              <a:gd name="connsiteX133" fmla="*/ 4167288 w 10001500"/>
              <a:gd name="connsiteY133" fmla="*/ 2172739 h 2601022"/>
              <a:gd name="connsiteX134" fmla="*/ 4169177 w 10001500"/>
              <a:gd name="connsiteY134" fmla="*/ 2168149 h 2601022"/>
              <a:gd name="connsiteX135" fmla="*/ 4169448 w 10001500"/>
              <a:gd name="connsiteY135" fmla="*/ 2161938 h 2601022"/>
              <a:gd name="connsiteX136" fmla="*/ 4174848 w 10001500"/>
              <a:gd name="connsiteY136" fmla="*/ 2161668 h 2601022"/>
              <a:gd name="connsiteX137" fmla="*/ 4180250 w 10001500"/>
              <a:gd name="connsiteY137" fmla="*/ 2159777 h 2601022"/>
              <a:gd name="connsiteX138" fmla="*/ 4172149 w 10001500"/>
              <a:gd name="connsiteY138" fmla="*/ 2157617 h 2601022"/>
              <a:gd name="connsiteX139" fmla="*/ 4160806 w 10001500"/>
              <a:gd name="connsiteY139" fmla="*/ 2155457 h 2601022"/>
              <a:gd name="connsiteX140" fmla="*/ 1565325 w 10001500"/>
              <a:gd name="connsiteY140" fmla="*/ 2145358 h 2601022"/>
              <a:gd name="connsiteX141" fmla="*/ 1562733 w 10001500"/>
              <a:gd name="connsiteY141" fmla="*/ 2146654 h 2601022"/>
              <a:gd name="connsiteX142" fmla="*/ 1560142 w 10001500"/>
              <a:gd name="connsiteY142" fmla="*/ 2147949 h 2601022"/>
              <a:gd name="connsiteX143" fmla="*/ 1561761 w 10001500"/>
              <a:gd name="connsiteY143" fmla="*/ 2154105 h 2601022"/>
              <a:gd name="connsiteX144" fmla="*/ 1565325 w 10001500"/>
              <a:gd name="connsiteY144" fmla="*/ 2158316 h 2601022"/>
              <a:gd name="connsiteX145" fmla="*/ 1569860 w 10001500"/>
              <a:gd name="connsiteY145" fmla="*/ 2155400 h 2601022"/>
              <a:gd name="connsiteX146" fmla="*/ 1570508 w 10001500"/>
              <a:gd name="connsiteY146" fmla="*/ 2150541 h 2601022"/>
              <a:gd name="connsiteX147" fmla="*/ 1565325 w 10001500"/>
              <a:gd name="connsiteY147" fmla="*/ 2145358 h 2601022"/>
              <a:gd name="connsiteX148" fmla="*/ 4204013 w 10001500"/>
              <a:gd name="connsiteY148" fmla="*/ 2144655 h 2601022"/>
              <a:gd name="connsiteX149" fmla="*/ 4208334 w 10001500"/>
              <a:gd name="connsiteY149" fmla="*/ 2153296 h 2601022"/>
              <a:gd name="connsiteX150" fmla="*/ 4212114 w 10001500"/>
              <a:gd name="connsiteY150" fmla="*/ 2150866 h 2601022"/>
              <a:gd name="connsiteX151" fmla="*/ 4212654 w 10001500"/>
              <a:gd name="connsiteY151" fmla="*/ 2146816 h 2601022"/>
              <a:gd name="connsiteX152" fmla="*/ 4188890 w 10001500"/>
              <a:gd name="connsiteY152" fmla="*/ 2144655 h 2601022"/>
              <a:gd name="connsiteX153" fmla="*/ 4184569 w 10001500"/>
              <a:gd name="connsiteY153" fmla="*/ 2165178 h 2601022"/>
              <a:gd name="connsiteX154" fmla="*/ 4180250 w 10001500"/>
              <a:gd name="connsiteY154" fmla="*/ 2185701 h 2601022"/>
              <a:gd name="connsiteX155" fmla="*/ 4188890 w 10001500"/>
              <a:gd name="connsiteY155" fmla="*/ 2194342 h 2601022"/>
              <a:gd name="connsiteX156" fmla="*/ 4204013 w 10001500"/>
              <a:gd name="connsiteY156" fmla="*/ 2170579 h 2601022"/>
              <a:gd name="connsiteX157" fmla="*/ 4200773 w 10001500"/>
              <a:gd name="connsiteY157" fmla="*/ 2162748 h 2601022"/>
              <a:gd name="connsiteX158" fmla="*/ 4197531 w 10001500"/>
              <a:gd name="connsiteY158" fmla="*/ 2153296 h 2601022"/>
              <a:gd name="connsiteX159" fmla="*/ 8292689 w 10001500"/>
              <a:gd name="connsiteY159" fmla="*/ 2140875 h 2601022"/>
              <a:gd name="connsiteX160" fmla="*/ 8292689 w 10001500"/>
              <a:gd name="connsiteY160" fmla="*/ 2158157 h 2601022"/>
              <a:gd name="connsiteX161" fmla="*/ 8301330 w 10001500"/>
              <a:gd name="connsiteY161" fmla="*/ 2162478 h 2601022"/>
              <a:gd name="connsiteX162" fmla="*/ 8301330 w 10001500"/>
              <a:gd name="connsiteY162" fmla="*/ 2145195 h 2601022"/>
              <a:gd name="connsiteX163" fmla="*/ 458712 w 10001500"/>
              <a:gd name="connsiteY163" fmla="*/ 2140175 h 2601022"/>
              <a:gd name="connsiteX164" fmla="*/ 471023 w 10001500"/>
              <a:gd name="connsiteY164" fmla="*/ 2146330 h 2601022"/>
              <a:gd name="connsiteX165" fmla="*/ 487220 w 10001500"/>
              <a:gd name="connsiteY165" fmla="*/ 2142766 h 2601022"/>
              <a:gd name="connsiteX166" fmla="*/ 8301330 w 10001500"/>
              <a:gd name="connsiteY166" fmla="*/ 2123592 h 2601022"/>
              <a:gd name="connsiteX167" fmla="*/ 8301600 w 10001500"/>
              <a:gd name="connsiteY167" fmla="*/ 2127643 h 2601022"/>
              <a:gd name="connsiteX168" fmla="*/ 8303491 w 10001500"/>
              <a:gd name="connsiteY168" fmla="*/ 2130073 h 2601022"/>
              <a:gd name="connsiteX169" fmla="*/ 8309971 w 10001500"/>
              <a:gd name="connsiteY169" fmla="*/ 2130073 h 2601022"/>
              <a:gd name="connsiteX170" fmla="*/ 8307271 w 10001500"/>
              <a:gd name="connsiteY170" fmla="*/ 2125212 h 2601022"/>
              <a:gd name="connsiteX171" fmla="*/ 8301330 w 10001500"/>
              <a:gd name="connsiteY171" fmla="*/ 2123592 h 2601022"/>
              <a:gd name="connsiteX172" fmla="*/ 3238352 w 10001500"/>
              <a:gd name="connsiteY172" fmla="*/ 2123052 h 2601022"/>
              <a:gd name="connsiteX173" fmla="*/ 3227010 w 10001500"/>
              <a:gd name="connsiteY173" fmla="*/ 2129263 h 2601022"/>
              <a:gd name="connsiteX174" fmla="*/ 3218909 w 10001500"/>
              <a:gd name="connsiteY174" fmla="*/ 2140335 h 2601022"/>
              <a:gd name="connsiteX175" fmla="*/ 3204326 w 10001500"/>
              <a:gd name="connsiteY175" fmla="*/ 2141955 h 2601022"/>
              <a:gd name="connsiteX176" fmla="*/ 3192985 w 10001500"/>
              <a:gd name="connsiteY176" fmla="*/ 2146816 h 2601022"/>
              <a:gd name="connsiteX177" fmla="*/ 3198386 w 10001500"/>
              <a:gd name="connsiteY177" fmla="*/ 2148705 h 2601022"/>
              <a:gd name="connsiteX178" fmla="*/ 3203786 w 10001500"/>
              <a:gd name="connsiteY178" fmla="*/ 2148976 h 2601022"/>
              <a:gd name="connsiteX179" fmla="*/ 3207566 w 10001500"/>
              <a:gd name="connsiteY179" fmla="*/ 2155997 h 2601022"/>
              <a:gd name="connsiteX180" fmla="*/ 3214588 w 10001500"/>
              <a:gd name="connsiteY180" fmla="*/ 2159777 h 2601022"/>
              <a:gd name="connsiteX181" fmla="*/ 3218909 w 10001500"/>
              <a:gd name="connsiteY181" fmla="*/ 2157617 h 2601022"/>
              <a:gd name="connsiteX182" fmla="*/ 3216207 w 10001500"/>
              <a:gd name="connsiteY182" fmla="*/ 2146545 h 2601022"/>
              <a:gd name="connsiteX183" fmla="*/ 3223230 w 10001500"/>
              <a:gd name="connsiteY183" fmla="*/ 2140335 h 2601022"/>
              <a:gd name="connsiteX184" fmla="*/ 3242673 w 10001500"/>
              <a:gd name="connsiteY184" fmla="*/ 2125212 h 2601022"/>
              <a:gd name="connsiteX185" fmla="*/ 1811526 w 10001500"/>
              <a:gd name="connsiteY185" fmla="*/ 2116850 h 2601022"/>
              <a:gd name="connsiteX186" fmla="*/ 1842625 w 10001500"/>
              <a:gd name="connsiteY186" fmla="*/ 2116850 h 2601022"/>
              <a:gd name="connsiteX187" fmla="*/ 1834851 w 10001500"/>
              <a:gd name="connsiteY187" fmla="*/ 2134992 h 2601022"/>
              <a:gd name="connsiteX188" fmla="*/ 1812822 w 10001500"/>
              <a:gd name="connsiteY188" fmla="*/ 2145358 h 2601022"/>
              <a:gd name="connsiteX189" fmla="*/ 1790794 w 10001500"/>
              <a:gd name="connsiteY189" fmla="*/ 2155724 h 2601022"/>
              <a:gd name="connsiteX190" fmla="*/ 1780427 w 10001500"/>
              <a:gd name="connsiteY190" fmla="*/ 2160908 h 2601022"/>
              <a:gd name="connsiteX191" fmla="*/ 1773625 w 10001500"/>
              <a:gd name="connsiteY191" fmla="*/ 2153781 h 2601022"/>
              <a:gd name="connsiteX192" fmla="*/ 1772653 w 10001500"/>
              <a:gd name="connsiteY192" fmla="*/ 2142766 h 2601022"/>
              <a:gd name="connsiteX193" fmla="*/ 1796949 w 10001500"/>
              <a:gd name="connsiteY193" fmla="*/ 2135640 h 2601022"/>
              <a:gd name="connsiteX194" fmla="*/ 1811526 w 10001500"/>
              <a:gd name="connsiteY194" fmla="*/ 2116850 h 2601022"/>
              <a:gd name="connsiteX195" fmla="*/ 243610 w 10001500"/>
              <a:gd name="connsiteY195" fmla="*/ 2116850 h 2601022"/>
              <a:gd name="connsiteX196" fmla="*/ 352457 w 10001500"/>
              <a:gd name="connsiteY196" fmla="*/ 2116850 h 2601022"/>
              <a:gd name="connsiteX197" fmla="*/ 346302 w 10001500"/>
              <a:gd name="connsiteY197" fmla="*/ 2127217 h 2601022"/>
              <a:gd name="connsiteX198" fmla="*/ 334316 w 10001500"/>
              <a:gd name="connsiteY198" fmla="*/ 2129809 h 2601022"/>
              <a:gd name="connsiteX199" fmla="*/ 331725 w 10001500"/>
              <a:gd name="connsiteY199" fmla="*/ 2129809 h 2601022"/>
              <a:gd name="connsiteX200" fmla="*/ 305809 w 10001500"/>
              <a:gd name="connsiteY200" fmla="*/ 2142766 h 2601022"/>
              <a:gd name="connsiteX201" fmla="*/ 279893 w 10001500"/>
              <a:gd name="connsiteY201" fmla="*/ 2140175 h 2601022"/>
              <a:gd name="connsiteX202" fmla="*/ 233243 w 10001500"/>
              <a:gd name="connsiteY202" fmla="*/ 2158316 h 2601022"/>
              <a:gd name="connsiteX203" fmla="*/ 182059 w 10001500"/>
              <a:gd name="connsiteY203" fmla="*/ 2156372 h 2601022"/>
              <a:gd name="connsiteX204" fmla="*/ 142538 w 10001500"/>
              <a:gd name="connsiteY204" fmla="*/ 2166091 h 2601022"/>
              <a:gd name="connsiteX205" fmla="*/ 142538 w 10001500"/>
              <a:gd name="connsiteY205" fmla="*/ 2168683 h 2601022"/>
              <a:gd name="connsiteX206" fmla="*/ 12958 w 10001500"/>
              <a:gd name="connsiteY206" fmla="*/ 2168683 h 2601022"/>
              <a:gd name="connsiteX207" fmla="*/ 5507 w 10001500"/>
              <a:gd name="connsiteY207" fmla="*/ 2168358 h 2601022"/>
              <a:gd name="connsiteX208" fmla="*/ 0 w 10001500"/>
              <a:gd name="connsiteY208" fmla="*/ 2166091 h 2601022"/>
              <a:gd name="connsiteX209" fmla="*/ 41369 w 10001500"/>
              <a:gd name="connsiteY209" fmla="*/ 2149197 h 2601022"/>
              <a:gd name="connsiteX210" fmla="*/ 123629 w 10001500"/>
              <a:gd name="connsiteY210" fmla="*/ 2144974 h 2601022"/>
              <a:gd name="connsiteX211" fmla="*/ 184003 w 10001500"/>
              <a:gd name="connsiteY211" fmla="*/ 2129809 h 2601022"/>
              <a:gd name="connsiteX212" fmla="*/ 233243 w 10001500"/>
              <a:gd name="connsiteY212" fmla="*/ 2129809 h 2601022"/>
              <a:gd name="connsiteX213" fmla="*/ 1630116 w 10001500"/>
              <a:gd name="connsiteY213" fmla="*/ 2114259 h 2601022"/>
              <a:gd name="connsiteX214" fmla="*/ 1624284 w 10001500"/>
              <a:gd name="connsiteY214" fmla="*/ 2117499 h 2601022"/>
              <a:gd name="connsiteX215" fmla="*/ 1622340 w 10001500"/>
              <a:gd name="connsiteY215" fmla="*/ 2124625 h 2601022"/>
              <a:gd name="connsiteX216" fmla="*/ 1601931 w 10001500"/>
              <a:gd name="connsiteY216" fmla="*/ 2130780 h 2601022"/>
              <a:gd name="connsiteX217" fmla="*/ 1583466 w 10001500"/>
              <a:gd name="connsiteY217" fmla="*/ 2142766 h 2601022"/>
              <a:gd name="connsiteX218" fmla="*/ 1606790 w 10001500"/>
              <a:gd name="connsiteY218" fmla="*/ 2134992 h 2601022"/>
              <a:gd name="connsiteX219" fmla="*/ 1623635 w 10001500"/>
              <a:gd name="connsiteY219" fmla="*/ 2128837 h 2601022"/>
              <a:gd name="connsiteX220" fmla="*/ 1640481 w 10001500"/>
              <a:gd name="connsiteY220" fmla="*/ 2124625 h 2601022"/>
              <a:gd name="connsiteX221" fmla="*/ 1645664 w 10001500"/>
              <a:gd name="connsiteY221" fmla="*/ 2122033 h 2601022"/>
              <a:gd name="connsiteX222" fmla="*/ 1639833 w 10001500"/>
              <a:gd name="connsiteY222" fmla="*/ 2116202 h 2601022"/>
              <a:gd name="connsiteX223" fmla="*/ 1630116 w 10001500"/>
              <a:gd name="connsiteY223" fmla="*/ 2114259 h 2601022"/>
              <a:gd name="connsiteX224" fmla="*/ 2970472 w 10001500"/>
              <a:gd name="connsiteY224" fmla="*/ 2110090 h 2601022"/>
              <a:gd name="connsiteX225" fmla="*/ 2971012 w 10001500"/>
              <a:gd name="connsiteY225" fmla="*/ 2115221 h 2601022"/>
              <a:gd name="connsiteX226" fmla="*/ 2974792 w 10001500"/>
              <a:gd name="connsiteY226" fmla="*/ 2118731 h 2601022"/>
              <a:gd name="connsiteX227" fmla="*/ 2981273 w 10001500"/>
              <a:gd name="connsiteY227" fmla="*/ 2118731 h 2601022"/>
              <a:gd name="connsiteX228" fmla="*/ 2977493 w 10001500"/>
              <a:gd name="connsiteY228" fmla="*/ 2111980 h 2601022"/>
              <a:gd name="connsiteX229" fmla="*/ 2970472 w 10001500"/>
              <a:gd name="connsiteY229" fmla="*/ 2110090 h 2601022"/>
              <a:gd name="connsiteX230" fmla="*/ 3242673 w 10001500"/>
              <a:gd name="connsiteY230" fmla="*/ 2097128 h 2601022"/>
              <a:gd name="connsiteX231" fmla="*/ 3249152 w 10001500"/>
              <a:gd name="connsiteY231" fmla="*/ 2103609 h 2601022"/>
              <a:gd name="connsiteX232" fmla="*/ 3262115 w 10001500"/>
              <a:gd name="connsiteY232" fmla="*/ 2099288 h 2601022"/>
              <a:gd name="connsiteX233" fmla="*/ 8320773 w 10001500"/>
              <a:gd name="connsiteY233" fmla="*/ 2091188 h 2601022"/>
              <a:gd name="connsiteX234" fmla="*/ 8316993 w 10001500"/>
              <a:gd name="connsiteY234" fmla="*/ 2097938 h 2601022"/>
              <a:gd name="connsiteX235" fmla="*/ 8316452 w 10001500"/>
              <a:gd name="connsiteY235" fmla="*/ 2106310 h 2601022"/>
              <a:gd name="connsiteX236" fmla="*/ 8313212 w 10001500"/>
              <a:gd name="connsiteY236" fmla="*/ 2106580 h 2601022"/>
              <a:gd name="connsiteX237" fmla="*/ 8309971 w 10001500"/>
              <a:gd name="connsiteY237" fmla="*/ 2108470 h 2601022"/>
              <a:gd name="connsiteX238" fmla="*/ 8312402 w 10001500"/>
              <a:gd name="connsiteY238" fmla="*/ 2111710 h 2601022"/>
              <a:gd name="connsiteX239" fmla="*/ 8316452 w 10001500"/>
              <a:gd name="connsiteY239" fmla="*/ 2114951 h 2601022"/>
              <a:gd name="connsiteX240" fmla="*/ 8325094 w 10001500"/>
              <a:gd name="connsiteY240" fmla="*/ 2104149 h 2601022"/>
              <a:gd name="connsiteX241" fmla="*/ 8324554 w 10001500"/>
              <a:gd name="connsiteY241" fmla="*/ 2096858 h 2601022"/>
              <a:gd name="connsiteX242" fmla="*/ 8320773 w 10001500"/>
              <a:gd name="connsiteY242" fmla="*/ 2091188 h 2601022"/>
              <a:gd name="connsiteX243" fmla="*/ 523502 w 10001500"/>
              <a:gd name="connsiteY243" fmla="*/ 2088343 h 2601022"/>
              <a:gd name="connsiteX244" fmla="*/ 521235 w 10001500"/>
              <a:gd name="connsiteY244" fmla="*/ 2091258 h 2601022"/>
              <a:gd name="connsiteX245" fmla="*/ 520911 w 10001500"/>
              <a:gd name="connsiteY245" fmla="*/ 2096118 h 2601022"/>
              <a:gd name="connsiteX246" fmla="*/ 488516 w 10001500"/>
              <a:gd name="connsiteY246" fmla="*/ 2101301 h 2601022"/>
              <a:gd name="connsiteX247" fmla="*/ 456121 w 10001500"/>
              <a:gd name="connsiteY247" fmla="*/ 2106484 h 2601022"/>
              <a:gd name="connsiteX248" fmla="*/ 440895 w 10001500"/>
              <a:gd name="connsiteY248" fmla="*/ 2108428 h 2601022"/>
              <a:gd name="connsiteX249" fmla="*/ 427613 w 10001500"/>
              <a:gd name="connsiteY249" fmla="*/ 2114259 h 2601022"/>
              <a:gd name="connsiteX250" fmla="*/ 434417 w 10001500"/>
              <a:gd name="connsiteY250" fmla="*/ 2116527 h 2601022"/>
              <a:gd name="connsiteX251" fmla="*/ 443163 w 10001500"/>
              <a:gd name="connsiteY251" fmla="*/ 2116850 h 2601022"/>
              <a:gd name="connsiteX252" fmla="*/ 487220 w 10001500"/>
              <a:gd name="connsiteY252" fmla="*/ 2116850 h 2601022"/>
              <a:gd name="connsiteX253" fmla="*/ 502770 w 10001500"/>
              <a:gd name="connsiteY253" fmla="*/ 2106484 h 2601022"/>
              <a:gd name="connsiteX254" fmla="*/ 517348 w 10001500"/>
              <a:gd name="connsiteY254" fmla="*/ 2102921 h 2601022"/>
              <a:gd name="connsiteX255" fmla="*/ 526094 w 10001500"/>
              <a:gd name="connsiteY255" fmla="*/ 2093526 h 2601022"/>
              <a:gd name="connsiteX256" fmla="*/ 523502 w 10001500"/>
              <a:gd name="connsiteY256" fmla="*/ 2088343 h 2601022"/>
              <a:gd name="connsiteX257" fmla="*/ 974440 w 10001500"/>
              <a:gd name="connsiteY257" fmla="*/ 2083160 h 2601022"/>
              <a:gd name="connsiteX258" fmla="*/ 961483 w 10001500"/>
              <a:gd name="connsiteY258" fmla="*/ 2092555 h 2601022"/>
              <a:gd name="connsiteX259" fmla="*/ 948524 w 10001500"/>
              <a:gd name="connsiteY259" fmla="*/ 2103893 h 2601022"/>
              <a:gd name="connsiteX260" fmla="*/ 923581 w 10001500"/>
              <a:gd name="connsiteY260" fmla="*/ 2099357 h 2601022"/>
              <a:gd name="connsiteX261" fmla="*/ 904468 w 10001500"/>
              <a:gd name="connsiteY261" fmla="*/ 2106484 h 2601022"/>
              <a:gd name="connsiteX262" fmla="*/ 915806 w 10001500"/>
              <a:gd name="connsiteY262" fmla="*/ 2106808 h 2601022"/>
              <a:gd name="connsiteX263" fmla="*/ 925200 w 10001500"/>
              <a:gd name="connsiteY263" fmla="*/ 2109076 h 2601022"/>
              <a:gd name="connsiteX264" fmla="*/ 909003 w 10001500"/>
              <a:gd name="connsiteY264" fmla="*/ 2114907 h 2601022"/>
              <a:gd name="connsiteX265" fmla="*/ 888918 w 10001500"/>
              <a:gd name="connsiteY265" fmla="*/ 2116850 h 2601022"/>
              <a:gd name="connsiteX266" fmla="*/ 862354 w 10001500"/>
              <a:gd name="connsiteY266" fmla="*/ 2128513 h 2601022"/>
              <a:gd name="connsiteX267" fmla="*/ 839678 w 10001500"/>
              <a:gd name="connsiteY267" fmla="*/ 2140175 h 2601022"/>
              <a:gd name="connsiteX268" fmla="*/ 821537 w 10001500"/>
              <a:gd name="connsiteY268" fmla="*/ 2155724 h 2601022"/>
              <a:gd name="connsiteX269" fmla="*/ 873045 w 10001500"/>
              <a:gd name="connsiteY269" fmla="*/ 2135964 h 2601022"/>
              <a:gd name="connsiteX270" fmla="*/ 930383 w 10001500"/>
              <a:gd name="connsiteY270" fmla="*/ 2129809 h 2601022"/>
              <a:gd name="connsiteX271" fmla="*/ 953060 w 10001500"/>
              <a:gd name="connsiteY271" fmla="*/ 2116527 h 2601022"/>
              <a:gd name="connsiteX272" fmla="*/ 979624 w 10001500"/>
              <a:gd name="connsiteY272" fmla="*/ 2109076 h 2601022"/>
              <a:gd name="connsiteX273" fmla="*/ 979624 w 10001500"/>
              <a:gd name="connsiteY273" fmla="*/ 2098710 h 2601022"/>
              <a:gd name="connsiteX274" fmla="*/ 978976 w 10001500"/>
              <a:gd name="connsiteY274" fmla="*/ 2089963 h 2601022"/>
              <a:gd name="connsiteX275" fmla="*/ 974440 w 10001500"/>
              <a:gd name="connsiteY275" fmla="*/ 2083160 h 2601022"/>
              <a:gd name="connsiteX276" fmla="*/ 570151 w 10001500"/>
              <a:gd name="connsiteY276" fmla="*/ 2077977 h 2601022"/>
              <a:gd name="connsiteX277" fmla="*/ 571771 w 10001500"/>
              <a:gd name="connsiteY277" fmla="*/ 2084132 h 2601022"/>
              <a:gd name="connsiteX278" fmla="*/ 575334 w 10001500"/>
              <a:gd name="connsiteY278" fmla="*/ 2088343 h 2601022"/>
              <a:gd name="connsiteX279" fmla="*/ 579870 w 10001500"/>
              <a:gd name="connsiteY279" fmla="*/ 2085427 h 2601022"/>
              <a:gd name="connsiteX280" fmla="*/ 580518 w 10001500"/>
              <a:gd name="connsiteY280" fmla="*/ 2080568 h 2601022"/>
              <a:gd name="connsiteX281" fmla="*/ 4301227 w 10001500"/>
              <a:gd name="connsiteY281" fmla="*/ 2077686 h 2601022"/>
              <a:gd name="connsiteX282" fmla="*/ 4293665 w 10001500"/>
              <a:gd name="connsiteY282" fmla="*/ 2082816 h 2601022"/>
              <a:gd name="connsiteX283" fmla="*/ 4292586 w 10001500"/>
              <a:gd name="connsiteY283" fmla="*/ 2092807 h 2601022"/>
              <a:gd name="connsiteX284" fmla="*/ 4292586 w 10001500"/>
              <a:gd name="connsiteY284" fmla="*/ 2101449 h 2601022"/>
              <a:gd name="connsiteX285" fmla="*/ 4288265 w 10001500"/>
              <a:gd name="connsiteY285" fmla="*/ 2101719 h 2601022"/>
              <a:gd name="connsiteX286" fmla="*/ 4283944 w 10001500"/>
              <a:gd name="connsiteY286" fmla="*/ 2103609 h 2601022"/>
              <a:gd name="connsiteX287" fmla="*/ 4287455 w 10001500"/>
              <a:gd name="connsiteY287" fmla="*/ 2106580 h 2601022"/>
              <a:gd name="connsiteX288" fmla="*/ 4292586 w 10001500"/>
              <a:gd name="connsiteY288" fmla="*/ 2107930 h 2601022"/>
              <a:gd name="connsiteX289" fmla="*/ 4303388 w 10001500"/>
              <a:gd name="connsiteY289" fmla="*/ 2094968 h 2601022"/>
              <a:gd name="connsiteX290" fmla="*/ 4309329 w 10001500"/>
              <a:gd name="connsiteY290" fmla="*/ 2093077 h 2601022"/>
              <a:gd name="connsiteX291" fmla="*/ 4312029 w 10001500"/>
              <a:gd name="connsiteY291" fmla="*/ 2086327 h 2601022"/>
              <a:gd name="connsiteX292" fmla="*/ 4301227 w 10001500"/>
              <a:gd name="connsiteY292" fmla="*/ 2077686 h 2601022"/>
              <a:gd name="connsiteX293" fmla="*/ 4249380 w 10001500"/>
              <a:gd name="connsiteY293" fmla="*/ 2069044 h 2601022"/>
              <a:gd name="connsiteX294" fmla="*/ 4249380 w 10001500"/>
              <a:gd name="connsiteY294" fmla="*/ 2092807 h 2601022"/>
              <a:gd name="connsiteX295" fmla="*/ 4268823 w 10001500"/>
              <a:gd name="connsiteY295" fmla="*/ 2090647 h 2601022"/>
              <a:gd name="connsiteX296" fmla="*/ 4268823 w 10001500"/>
              <a:gd name="connsiteY296" fmla="*/ 2069044 h 2601022"/>
              <a:gd name="connsiteX297" fmla="*/ 3281557 w 10001500"/>
              <a:gd name="connsiteY297" fmla="*/ 2058242 h 2601022"/>
              <a:gd name="connsiteX298" fmla="*/ 3279668 w 10001500"/>
              <a:gd name="connsiteY298" fmla="*/ 2063913 h 2601022"/>
              <a:gd name="connsiteX299" fmla="*/ 3279398 w 10001500"/>
              <a:gd name="connsiteY299" fmla="*/ 2071204 h 2601022"/>
              <a:gd name="connsiteX300" fmla="*/ 3274267 w 10001500"/>
              <a:gd name="connsiteY300" fmla="*/ 2071474 h 2601022"/>
              <a:gd name="connsiteX301" fmla="*/ 3270757 w 10001500"/>
              <a:gd name="connsiteY301" fmla="*/ 2073364 h 2601022"/>
              <a:gd name="connsiteX302" fmla="*/ 3273186 w 10001500"/>
              <a:gd name="connsiteY302" fmla="*/ 2076335 h 2601022"/>
              <a:gd name="connsiteX303" fmla="*/ 3277238 w 10001500"/>
              <a:gd name="connsiteY303" fmla="*/ 2077686 h 2601022"/>
              <a:gd name="connsiteX304" fmla="*/ 3281557 w 10001500"/>
              <a:gd name="connsiteY304" fmla="*/ 2075255 h 2601022"/>
              <a:gd name="connsiteX305" fmla="*/ 3285878 w 10001500"/>
              <a:gd name="connsiteY305" fmla="*/ 2071204 h 2601022"/>
              <a:gd name="connsiteX306" fmla="*/ 3284527 w 10001500"/>
              <a:gd name="connsiteY306" fmla="*/ 2063913 h 2601022"/>
              <a:gd name="connsiteX307" fmla="*/ 3281557 w 10001500"/>
              <a:gd name="connsiteY307" fmla="*/ 2058242 h 2601022"/>
              <a:gd name="connsiteX308" fmla="*/ 1104021 w 10001500"/>
              <a:gd name="connsiteY308" fmla="*/ 2039103 h 2601022"/>
              <a:gd name="connsiteX309" fmla="*/ 1080696 w 10001500"/>
              <a:gd name="connsiteY309" fmla="*/ 2057244 h 2601022"/>
              <a:gd name="connsiteX310" fmla="*/ 1053484 w 10001500"/>
              <a:gd name="connsiteY310" fmla="*/ 2051737 h 2601022"/>
              <a:gd name="connsiteX311" fmla="*/ 1026273 w 10001500"/>
              <a:gd name="connsiteY311" fmla="*/ 2067610 h 2601022"/>
              <a:gd name="connsiteX312" fmla="*/ 1019469 w 10001500"/>
              <a:gd name="connsiteY312" fmla="*/ 2064371 h 2601022"/>
              <a:gd name="connsiteX313" fmla="*/ 1018498 w 10001500"/>
              <a:gd name="connsiteY313" fmla="*/ 2057244 h 2601022"/>
              <a:gd name="connsiteX314" fmla="*/ 1021090 w 10001500"/>
              <a:gd name="connsiteY314" fmla="*/ 2044286 h 2601022"/>
              <a:gd name="connsiteX315" fmla="*/ 1013316 w 10001500"/>
              <a:gd name="connsiteY315" fmla="*/ 2041694 h 2601022"/>
              <a:gd name="connsiteX316" fmla="*/ 1001976 w 10001500"/>
              <a:gd name="connsiteY316" fmla="*/ 2050765 h 2601022"/>
              <a:gd name="connsiteX317" fmla="*/ 1000357 w 10001500"/>
              <a:gd name="connsiteY317" fmla="*/ 2067610 h 2601022"/>
              <a:gd name="connsiteX318" fmla="*/ 1004568 w 10001500"/>
              <a:gd name="connsiteY318" fmla="*/ 2099033 h 2601022"/>
              <a:gd name="connsiteX319" fmla="*/ 1026273 w 10001500"/>
              <a:gd name="connsiteY319" fmla="*/ 2116850 h 2601022"/>
              <a:gd name="connsiteX320" fmla="*/ 1036963 w 10001500"/>
              <a:gd name="connsiteY320" fmla="*/ 2108752 h 2601022"/>
              <a:gd name="connsiteX321" fmla="*/ 1049598 w 10001500"/>
              <a:gd name="connsiteY321" fmla="*/ 2106484 h 2601022"/>
              <a:gd name="connsiteX322" fmla="*/ 1045709 w 10001500"/>
              <a:gd name="connsiteY322" fmla="*/ 2089963 h 2601022"/>
              <a:gd name="connsiteX323" fmla="*/ 1049598 w 10001500"/>
              <a:gd name="connsiteY323" fmla="*/ 2075385 h 2601022"/>
              <a:gd name="connsiteX324" fmla="*/ 1057048 w 10001500"/>
              <a:gd name="connsiteY324" fmla="*/ 2078624 h 2601022"/>
              <a:gd name="connsiteX325" fmla="*/ 1062555 w 10001500"/>
              <a:gd name="connsiteY325" fmla="*/ 2085751 h 2601022"/>
              <a:gd name="connsiteX326" fmla="*/ 1063203 w 10001500"/>
              <a:gd name="connsiteY326" fmla="*/ 2091907 h 2601022"/>
              <a:gd name="connsiteX327" fmla="*/ 1067738 w 10001500"/>
              <a:gd name="connsiteY327" fmla="*/ 2096118 h 2601022"/>
              <a:gd name="connsiteX328" fmla="*/ 1075189 w 10001500"/>
              <a:gd name="connsiteY328" fmla="*/ 2092878 h 2601022"/>
              <a:gd name="connsiteX329" fmla="*/ 1080696 w 10001500"/>
              <a:gd name="connsiteY329" fmla="*/ 2085751 h 2601022"/>
              <a:gd name="connsiteX330" fmla="*/ 1106612 w 10001500"/>
              <a:gd name="connsiteY330" fmla="*/ 2106484 h 2601022"/>
              <a:gd name="connsiteX331" fmla="*/ 1116654 w 10001500"/>
              <a:gd name="connsiteY331" fmla="*/ 2102597 h 2601022"/>
              <a:gd name="connsiteX332" fmla="*/ 1124753 w 10001500"/>
              <a:gd name="connsiteY332" fmla="*/ 2098710 h 2601022"/>
              <a:gd name="connsiteX333" fmla="*/ 1122162 w 10001500"/>
              <a:gd name="connsiteY333" fmla="*/ 2096442 h 2601022"/>
              <a:gd name="connsiteX334" fmla="*/ 1119570 w 10001500"/>
              <a:gd name="connsiteY334" fmla="*/ 2096118 h 2601022"/>
              <a:gd name="connsiteX335" fmla="*/ 1106936 w 10001500"/>
              <a:gd name="connsiteY335" fmla="*/ 2093850 h 2601022"/>
              <a:gd name="connsiteX336" fmla="*/ 1096245 w 10001500"/>
              <a:gd name="connsiteY336" fmla="*/ 2085751 h 2601022"/>
              <a:gd name="connsiteX337" fmla="*/ 1088795 w 10001500"/>
              <a:gd name="connsiteY337" fmla="*/ 2085103 h 2601022"/>
              <a:gd name="connsiteX338" fmla="*/ 1083288 w 10001500"/>
              <a:gd name="connsiteY338" fmla="*/ 2080568 h 2601022"/>
              <a:gd name="connsiteX339" fmla="*/ 1091711 w 10001500"/>
              <a:gd name="connsiteY339" fmla="*/ 2073117 h 2601022"/>
              <a:gd name="connsiteX340" fmla="*/ 1104021 w 10001500"/>
              <a:gd name="connsiteY340" fmla="*/ 2067610 h 2601022"/>
              <a:gd name="connsiteX341" fmla="*/ 1140303 w 10001500"/>
              <a:gd name="connsiteY341" fmla="*/ 2041694 h 2601022"/>
              <a:gd name="connsiteX342" fmla="*/ 1118274 w 10001500"/>
              <a:gd name="connsiteY342" fmla="*/ 2050117 h 2601022"/>
              <a:gd name="connsiteX343" fmla="*/ 1104021 w 10001500"/>
              <a:gd name="connsiteY343" fmla="*/ 2039103 h 2601022"/>
              <a:gd name="connsiteX344" fmla="*/ 3294519 w 10001500"/>
              <a:gd name="connsiteY344" fmla="*/ 2038799 h 2601022"/>
              <a:gd name="connsiteX345" fmla="*/ 3296139 w 10001500"/>
              <a:gd name="connsiteY345" fmla="*/ 2044741 h 2601022"/>
              <a:gd name="connsiteX346" fmla="*/ 3301001 w 10001500"/>
              <a:gd name="connsiteY346" fmla="*/ 2047441 h 2601022"/>
              <a:gd name="connsiteX347" fmla="*/ 3303971 w 10001500"/>
              <a:gd name="connsiteY347" fmla="*/ 2045010 h 2601022"/>
              <a:gd name="connsiteX348" fmla="*/ 3305322 w 10001500"/>
              <a:gd name="connsiteY348" fmla="*/ 2040960 h 2601022"/>
              <a:gd name="connsiteX349" fmla="*/ 1166220 w 10001500"/>
              <a:gd name="connsiteY349" fmla="*/ 2026145 h 2601022"/>
              <a:gd name="connsiteX350" fmla="*/ 1167838 w 10001500"/>
              <a:gd name="connsiteY350" fmla="*/ 2032300 h 2601022"/>
              <a:gd name="connsiteX351" fmla="*/ 1171402 w 10001500"/>
              <a:gd name="connsiteY351" fmla="*/ 2036511 h 2601022"/>
              <a:gd name="connsiteX352" fmla="*/ 1175937 w 10001500"/>
              <a:gd name="connsiteY352" fmla="*/ 2033595 h 2601022"/>
              <a:gd name="connsiteX353" fmla="*/ 1176585 w 10001500"/>
              <a:gd name="connsiteY353" fmla="*/ 2028736 h 2601022"/>
              <a:gd name="connsiteX354" fmla="*/ 1072921 w 10001500"/>
              <a:gd name="connsiteY354" fmla="*/ 2026145 h 2601022"/>
              <a:gd name="connsiteX355" fmla="*/ 1073569 w 10001500"/>
              <a:gd name="connsiteY355" fmla="*/ 2032300 h 2601022"/>
              <a:gd name="connsiteX356" fmla="*/ 1078105 w 10001500"/>
              <a:gd name="connsiteY356" fmla="*/ 2036511 h 2601022"/>
              <a:gd name="connsiteX357" fmla="*/ 1080372 w 10001500"/>
              <a:gd name="connsiteY357" fmla="*/ 2033595 h 2601022"/>
              <a:gd name="connsiteX358" fmla="*/ 1080696 w 10001500"/>
              <a:gd name="connsiteY358" fmla="*/ 2028736 h 2601022"/>
              <a:gd name="connsiteX359" fmla="*/ 1759694 w 10001500"/>
              <a:gd name="connsiteY359" fmla="*/ 2023553 h 2601022"/>
              <a:gd name="connsiteX360" fmla="*/ 1767469 w 10001500"/>
              <a:gd name="connsiteY360" fmla="*/ 2033919 h 2601022"/>
              <a:gd name="connsiteX361" fmla="*/ 1772004 w 10001500"/>
              <a:gd name="connsiteY361" fmla="*/ 2031004 h 2601022"/>
              <a:gd name="connsiteX362" fmla="*/ 1772653 w 10001500"/>
              <a:gd name="connsiteY362" fmla="*/ 2026145 h 2601022"/>
              <a:gd name="connsiteX363" fmla="*/ 3322604 w 10001500"/>
              <a:gd name="connsiteY363" fmla="*/ 2021517 h 2601022"/>
              <a:gd name="connsiteX364" fmla="*/ 3323143 w 10001500"/>
              <a:gd name="connsiteY364" fmla="*/ 2029888 h 2601022"/>
              <a:gd name="connsiteX365" fmla="*/ 3326925 w 10001500"/>
              <a:gd name="connsiteY365" fmla="*/ 2036639 h 2601022"/>
              <a:gd name="connsiteX366" fmla="*/ 3329894 w 10001500"/>
              <a:gd name="connsiteY366" fmla="*/ 2033129 h 2601022"/>
              <a:gd name="connsiteX367" fmla="*/ 3331244 w 10001500"/>
              <a:gd name="connsiteY367" fmla="*/ 2027998 h 2601022"/>
              <a:gd name="connsiteX368" fmla="*/ 3336646 w 10001500"/>
              <a:gd name="connsiteY368" fmla="*/ 2027728 h 2601022"/>
              <a:gd name="connsiteX369" fmla="*/ 3342046 w 10001500"/>
              <a:gd name="connsiteY369" fmla="*/ 2025838 h 2601022"/>
              <a:gd name="connsiteX370" fmla="*/ 5426793 w 10001500"/>
              <a:gd name="connsiteY370" fmla="*/ 2018382 h 2601022"/>
              <a:gd name="connsiteX371" fmla="*/ 5424202 w 10001500"/>
              <a:gd name="connsiteY371" fmla="*/ 2028748 h 2601022"/>
              <a:gd name="connsiteX372" fmla="*/ 5437160 w 10001500"/>
              <a:gd name="connsiteY372" fmla="*/ 2072806 h 2601022"/>
              <a:gd name="connsiteX373" fmla="*/ 5450118 w 10001500"/>
              <a:gd name="connsiteY373" fmla="*/ 2101313 h 2601022"/>
              <a:gd name="connsiteX374" fmla="*/ 5447526 w 10001500"/>
              <a:gd name="connsiteY374" fmla="*/ 2111679 h 2601022"/>
              <a:gd name="connsiteX375" fmla="*/ 5455301 w 10001500"/>
              <a:gd name="connsiteY375" fmla="*/ 2141483 h 2601022"/>
              <a:gd name="connsiteX376" fmla="*/ 5478625 w 10001500"/>
              <a:gd name="connsiteY376" fmla="*/ 2155737 h 2601022"/>
              <a:gd name="connsiteX377" fmla="*/ 5483808 w 10001500"/>
              <a:gd name="connsiteY377" fmla="*/ 2150553 h 2601022"/>
              <a:gd name="connsiteX378" fmla="*/ 5480893 w 10001500"/>
              <a:gd name="connsiteY378" fmla="*/ 2145694 h 2601022"/>
              <a:gd name="connsiteX379" fmla="*/ 5476034 w 10001500"/>
              <a:gd name="connsiteY379" fmla="*/ 2142779 h 2601022"/>
              <a:gd name="connsiteX380" fmla="*/ 5434568 w 10001500"/>
              <a:gd name="connsiteY380" fmla="*/ 2031340 h 2601022"/>
              <a:gd name="connsiteX381" fmla="*/ 5428737 w 10001500"/>
              <a:gd name="connsiteY381" fmla="*/ 2029072 h 2601022"/>
              <a:gd name="connsiteX382" fmla="*/ 5426793 w 10001500"/>
              <a:gd name="connsiteY382" fmla="*/ 2020974 h 2601022"/>
              <a:gd name="connsiteX383" fmla="*/ 1104021 w 10001500"/>
              <a:gd name="connsiteY383" fmla="*/ 2015778 h 2601022"/>
              <a:gd name="connsiteX384" fmla="*/ 1105964 w 10001500"/>
              <a:gd name="connsiteY384" fmla="*/ 2022905 h 2601022"/>
              <a:gd name="connsiteX385" fmla="*/ 1111795 w 10001500"/>
              <a:gd name="connsiteY385" fmla="*/ 2026145 h 2601022"/>
              <a:gd name="connsiteX386" fmla="*/ 1114387 w 10001500"/>
              <a:gd name="connsiteY386" fmla="*/ 2020962 h 2601022"/>
              <a:gd name="connsiteX387" fmla="*/ 1112443 w 10001500"/>
              <a:gd name="connsiteY387" fmla="*/ 2016426 h 2601022"/>
              <a:gd name="connsiteX388" fmla="*/ 1106612 w 10001500"/>
              <a:gd name="connsiteY388" fmla="*/ 2015778 h 2601022"/>
              <a:gd name="connsiteX389" fmla="*/ 2909983 w 10001500"/>
              <a:gd name="connsiteY389" fmla="*/ 1999914 h 2601022"/>
              <a:gd name="connsiteX390" fmla="*/ 2909173 w 10001500"/>
              <a:gd name="connsiteY390" fmla="*/ 2009905 h 2601022"/>
              <a:gd name="connsiteX391" fmla="*/ 2916464 w 10001500"/>
              <a:gd name="connsiteY391" fmla="*/ 2015036 h 2601022"/>
              <a:gd name="connsiteX392" fmla="*/ 3337725 w 10001500"/>
              <a:gd name="connsiteY392" fmla="*/ 1984792 h 2601022"/>
              <a:gd name="connsiteX393" fmla="*/ 3331785 w 10001500"/>
              <a:gd name="connsiteY393" fmla="*/ 1991002 h 2601022"/>
              <a:gd name="connsiteX394" fmla="*/ 3329084 w 10001500"/>
              <a:gd name="connsiteY394" fmla="*/ 2002074 h 2601022"/>
              <a:gd name="connsiteX395" fmla="*/ 3335565 w 10001500"/>
              <a:gd name="connsiteY395" fmla="*/ 1993433 h 2601022"/>
              <a:gd name="connsiteX396" fmla="*/ 3342856 w 10001500"/>
              <a:gd name="connsiteY396" fmla="*/ 1992893 h 2601022"/>
              <a:gd name="connsiteX397" fmla="*/ 3348528 w 10001500"/>
              <a:gd name="connsiteY397" fmla="*/ 1989112 h 2601022"/>
              <a:gd name="connsiteX398" fmla="*/ 3343937 w 10001500"/>
              <a:gd name="connsiteY398" fmla="*/ 1985332 h 2601022"/>
              <a:gd name="connsiteX399" fmla="*/ 3337725 w 10001500"/>
              <a:gd name="connsiteY399" fmla="*/ 1984792 h 2601022"/>
              <a:gd name="connsiteX400" fmla="*/ 1969614 w 10001500"/>
              <a:gd name="connsiteY400" fmla="*/ 1984679 h 2601022"/>
              <a:gd name="connsiteX401" fmla="*/ 1969614 w 10001500"/>
              <a:gd name="connsiteY401" fmla="*/ 2002820 h 2601022"/>
              <a:gd name="connsiteX402" fmla="*/ 1987755 w 10001500"/>
              <a:gd name="connsiteY402" fmla="*/ 2000229 h 2601022"/>
              <a:gd name="connsiteX403" fmla="*/ 1241375 w 10001500"/>
              <a:gd name="connsiteY403" fmla="*/ 1984679 h 2601022"/>
              <a:gd name="connsiteX404" fmla="*/ 1234248 w 10001500"/>
              <a:gd name="connsiteY404" fmla="*/ 1995370 h 2601022"/>
              <a:gd name="connsiteX405" fmla="*/ 1231009 w 10001500"/>
              <a:gd name="connsiteY405" fmla="*/ 2008003 h 2601022"/>
              <a:gd name="connsiteX406" fmla="*/ 1238783 w 10001500"/>
              <a:gd name="connsiteY406" fmla="*/ 2015778 h 2601022"/>
              <a:gd name="connsiteX407" fmla="*/ 1262108 w 10001500"/>
              <a:gd name="connsiteY407" fmla="*/ 2005412 h 2601022"/>
              <a:gd name="connsiteX408" fmla="*/ 1285432 w 10001500"/>
              <a:gd name="connsiteY408" fmla="*/ 1995046 h 2601022"/>
              <a:gd name="connsiteX409" fmla="*/ 1278305 w 10001500"/>
              <a:gd name="connsiteY409" fmla="*/ 1986947 h 2601022"/>
              <a:gd name="connsiteX410" fmla="*/ 1267291 w 10001500"/>
              <a:gd name="connsiteY410" fmla="*/ 1984679 h 2601022"/>
              <a:gd name="connsiteX411" fmla="*/ 1261460 w 10001500"/>
              <a:gd name="connsiteY411" fmla="*/ 1992778 h 2601022"/>
              <a:gd name="connsiteX412" fmla="*/ 1251742 w 10001500"/>
              <a:gd name="connsiteY412" fmla="*/ 1995046 h 2601022"/>
              <a:gd name="connsiteX413" fmla="*/ 1868541 w 10001500"/>
              <a:gd name="connsiteY413" fmla="*/ 1982087 h 2601022"/>
              <a:gd name="connsiteX414" fmla="*/ 1865950 w 10001500"/>
              <a:gd name="connsiteY414" fmla="*/ 1983383 h 2601022"/>
              <a:gd name="connsiteX415" fmla="*/ 1863358 w 10001500"/>
              <a:gd name="connsiteY415" fmla="*/ 1984679 h 2601022"/>
              <a:gd name="connsiteX416" fmla="*/ 1864978 w 10001500"/>
              <a:gd name="connsiteY416" fmla="*/ 1990834 h 2601022"/>
              <a:gd name="connsiteX417" fmla="*/ 1868541 w 10001500"/>
              <a:gd name="connsiteY417" fmla="*/ 1995046 h 2601022"/>
              <a:gd name="connsiteX418" fmla="*/ 1873077 w 10001500"/>
              <a:gd name="connsiteY418" fmla="*/ 1992130 h 2601022"/>
              <a:gd name="connsiteX419" fmla="*/ 1873725 w 10001500"/>
              <a:gd name="connsiteY419" fmla="*/ 1987271 h 2601022"/>
              <a:gd name="connsiteX420" fmla="*/ 1868541 w 10001500"/>
              <a:gd name="connsiteY420" fmla="*/ 1982087 h 2601022"/>
              <a:gd name="connsiteX421" fmla="*/ 3478147 w 10001500"/>
              <a:gd name="connsiteY421" fmla="*/ 1948066 h 2601022"/>
              <a:gd name="connsiteX422" fmla="*/ 3478147 w 10001500"/>
              <a:gd name="connsiteY422" fmla="*/ 1956708 h 2601022"/>
              <a:gd name="connsiteX423" fmla="*/ 3476256 w 10001500"/>
              <a:gd name="connsiteY423" fmla="*/ 1962379 h 2601022"/>
              <a:gd name="connsiteX424" fmla="*/ 3469505 w 10001500"/>
              <a:gd name="connsiteY424" fmla="*/ 1963189 h 2601022"/>
              <a:gd name="connsiteX425" fmla="*/ 3460863 w 10001500"/>
              <a:gd name="connsiteY425" fmla="*/ 1963189 h 2601022"/>
              <a:gd name="connsiteX426" fmla="*/ 2161392 w 10001500"/>
              <a:gd name="connsiteY426" fmla="*/ 1943214 h 2601022"/>
              <a:gd name="connsiteX427" fmla="*/ 2166576 w 10001500"/>
              <a:gd name="connsiteY427" fmla="*/ 1948397 h 2601022"/>
              <a:gd name="connsiteX428" fmla="*/ 2163336 w 10001500"/>
              <a:gd name="connsiteY428" fmla="*/ 1961031 h 2601022"/>
              <a:gd name="connsiteX429" fmla="*/ 2156209 w 10001500"/>
              <a:gd name="connsiteY429" fmla="*/ 1971721 h 2601022"/>
              <a:gd name="connsiteX430" fmla="*/ 2135476 w 10001500"/>
              <a:gd name="connsiteY430" fmla="*/ 1976904 h 2601022"/>
              <a:gd name="connsiteX431" fmla="*/ 2114743 w 10001500"/>
              <a:gd name="connsiteY431" fmla="*/ 1982087 h 2601022"/>
              <a:gd name="connsiteX432" fmla="*/ 2138068 w 10001500"/>
              <a:gd name="connsiteY432" fmla="*/ 1961355 h 2601022"/>
              <a:gd name="connsiteX433" fmla="*/ 2151674 w 10001500"/>
              <a:gd name="connsiteY433" fmla="*/ 1956171 h 2601022"/>
              <a:gd name="connsiteX434" fmla="*/ 2161392 w 10001500"/>
              <a:gd name="connsiteY434" fmla="*/ 1943214 h 2601022"/>
              <a:gd name="connsiteX435" fmla="*/ 4320669 w 10001500"/>
              <a:gd name="connsiteY435" fmla="*/ 1939425 h 2601022"/>
              <a:gd name="connsiteX436" fmla="*/ 4293937 w 10001500"/>
              <a:gd name="connsiteY436" fmla="*/ 1969669 h 2601022"/>
              <a:gd name="connsiteX437" fmla="*/ 4268823 w 10001500"/>
              <a:gd name="connsiteY437" fmla="*/ 1999914 h 2601022"/>
              <a:gd name="connsiteX438" fmla="*/ 4259100 w 10001500"/>
              <a:gd name="connsiteY438" fmla="*/ 2011796 h 2601022"/>
              <a:gd name="connsiteX439" fmla="*/ 4249380 w 10001500"/>
              <a:gd name="connsiteY439" fmla="*/ 2023677 h 2601022"/>
              <a:gd name="connsiteX440" fmla="*/ 4243439 w 10001500"/>
              <a:gd name="connsiteY440" fmla="*/ 2024487 h 2601022"/>
              <a:gd name="connsiteX441" fmla="*/ 4240738 w 10001500"/>
              <a:gd name="connsiteY441" fmla="*/ 2030158 h 2601022"/>
              <a:gd name="connsiteX442" fmla="*/ 4232098 w 10001500"/>
              <a:gd name="connsiteY442" fmla="*/ 2038799 h 2601022"/>
              <a:gd name="connsiteX443" fmla="*/ 4223456 w 10001500"/>
              <a:gd name="connsiteY443" fmla="*/ 2056082 h 2601022"/>
              <a:gd name="connsiteX444" fmla="*/ 4229397 w 10001500"/>
              <a:gd name="connsiteY444" fmla="*/ 2068504 h 2601022"/>
              <a:gd name="connsiteX445" fmla="*/ 4225617 w 10001500"/>
              <a:gd name="connsiteY445" fmla="*/ 2077686 h 2601022"/>
              <a:gd name="connsiteX446" fmla="*/ 4223456 w 10001500"/>
              <a:gd name="connsiteY446" fmla="*/ 2099288 h 2601022"/>
              <a:gd name="connsiteX447" fmla="*/ 4212654 w 10001500"/>
              <a:gd name="connsiteY447" fmla="*/ 2110090 h 2601022"/>
              <a:gd name="connsiteX448" fmla="*/ 4223456 w 10001500"/>
              <a:gd name="connsiteY448" fmla="*/ 2112250 h 2601022"/>
              <a:gd name="connsiteX449" fmla="*/ 4223726 w 10001500"/>
              <a:gd name="connsiteY449" fmla="*/ 2114411 h 2601022"/>
              <a:gd name="connsiteX450" fmla="*/ 4225617 w 10001500"/>
              <a:gd name="connsiteY450" fmla="*/ 2116571 h 2601022"/>
              <a:gd name="connsiteX451" fmla="*/ 4227777 w 10001500"/>
              <a:gd name="connsiteY451" fmla="*/ 2111980 h 2601022"/>
              <a:gd name="connsiteX452" fmla="*/ 4229936 w 10001500"/>
              <a:gd name="connsiteY452" fmla="*/ 2105769 h 2601022"/>
              <a:gd name="connsiteX453" fmla="*/ 4238848 w 10001500"/>
              <a:gd name="connsiteY453" fmla="*/ 2077145 h 2601022"/>
              <a:gd name="connsiteX454" fmla="*/ 4249380 w 10001500"/>
              <a:gd name="connsiteY454" fmla="*/ 2051762 h 2601022"/>
              <a:gd name="connsiteX455" fmla="*/ 4265851 w 10001500"/>
              <a:gd name="connsiteY455" fmla="*/ 2033939 h 2601022"/>
              <a:gd name="connsiteX456" fmla="*/ 4277463 w 10001500"/>
              <a:gd name="connsiteY456" fmla="*/ 2012876 h 2601022"/>
              <a:gd name="connsiteX457" fmla="*/ 4277734 w 10001500"/>
              <a:gd name="connsiteY457" fmla="*/ 2010715 h 2601022"/>
              <a:gd name="connsiteX458" fmla="*/ 4279623 w 10001500"/>
              <a:gd name="connsiteY458" fmla="*/ 2008555 h 2601022"/>
              <a:gd name="connsiteX459" fmla="*/ 4283675 w 10001500"/>
              <a:gd name="connsiteY459" fmla="*/ 2014226 h 2601022"/>
              <a:gd name="connsiteX460" fmla="*/ 4286105 w 10001500"/>
              <a:gd name="connsiteY460" fmla="*/ 2021517 h 2601022"/>
              <a:gd name="connsiteX461" fmla="*/ 4301768 w 10001500"/>
              <a:gd name="connsiteY461" fmla="*/ 1998023 h 2601022"/>
              <a:gd name="connsiteX462" fmla="*/ 4320669 w 10001500"/>
              <a:gd name="connsiteY462" fmla="*/ 1976150 h 2601022"/>
              <a:gd name="connsiteX463" fmla="*/ 4324990 w 10001500"/>
              <a:gd name="connsiteY463" fmla="*/ 1961028 h 2601022"/>
              <a:gd name="connsiteX464" fmla="*/ 4329311 w 10001500"/>
              <a:gd name="connsiteY464" fmla="*/ 1945906 h 2601022"/>
              <a:gd name="connsiteX465" fmla="*/ 4326610 w 10001500"/>
              <a:gd name="connsiteY465" fmla="*/ 1941045 h 2601022"/>
              <a:gd name="connsiteX466" fmla="*/ 4320669 w 10001500"/>
              <a:gd name="connsiteY466" fmla="*/ 1939425 h 2601022"/>
              <a:gd name="connsiteX467" fmla="*/ 2875419 w 10001500"/>
              <a:gd name="connsiteY467" fmla="*/ 1922143 h 2601022"/>
              <a:gd name="connsiteX468" fmla="*/ 2877308 w 10001500"/>
              <a:gd name="connsiteY468" fmla="*/ 1927813 h 2601022"/>
              <a:gd name="connsiteX469" fmla="*/ 2884059 w 10001500"/>
              <a:gd name="connsiteY469" fmla="*/ 1928623 h 2601022"/>
              <a:gd name="connsiteX470" fmla="*/ 2877578 w 10001500"/>
              <a:gd name="connsiteY470" fmla="*/ 1922143 h 2601022"/>
              <a:gd name="connsiteX471" fmla="*/ 6313119 w 10001500"/>
              <a:gd name="connsiteY471" fmla="*/ 1919901 h 2601022"/>
              <a:gd name="connsiteX472" fmla="*/ 6302105 w 10001500"/>
              <a:gd name="connsiteY472" fmla="*/ 1921845 h 2601022"/>
              <a:gd name="connsiteX473" fmla="*/ 6294978 w 10001500"/>
              <a:gd name="connsiteY473" fmla="*/ 1927676 h 2601022"/>
              <a:gd name="connsiteX474" fmla="*/ 6279428 w 10001500"/>
              <a:gd name="connsiteY474" fmla="*/ 1925085 h 2601022"/>
              <a:gd name="connsiteX475" fmla="*/ 6272949 w 10001500"/>
              <a:gd name="connsiteY475" fmla="*/ 1926705 h 2601022"/>
              <a:gd name="connsiteX476" fmla="*/ 6266470 w 10001500"/>
              <a:gd name="connsiteY476" fmla="*/ 1930268 h 2601022"/>
              <a:gd name="connsiteX477" fmla="*/ 6256104 w 10001500"/>
              <a:gd name="connsiteY477" fmla="*/ 1929620 h 2601022"/>
              <a:gd name="connsiteX478" fmla="*/ 6245737 w 10001500"/>
              <a:gd name="connsiteY478" fmla="*/ 1932860 h 2601022"/>
              <a:gd name="connsiteX479" fmla="*/ 6225005 w 10001500"/>
              <a:gd name="connsiteY479" fmla="*/ 1940634 h 2601022"/>
              <a:gd name="connsiteX480" fmla="*/ 6198117 w 10001500"/>
              <a:gd name="connsiteY480" fmla="*/ 1936099 h 2601022"/>
              <a:gd name="connsiteX481" fmla="*/ 6188722 w 10001500"/>
              <a:gd name="connsiteY481" fmla="*/ 1958775 h 2601022"/>
              <a:gd name="connsiteX482" fmla="*/ 6191314 w 10001500"/>
              <a:gd name="connsiteY482" fmla="*/ 1963959 h 2601022"/>
              <a:gd name="connsiteX483" fmla="*/ 6210103 w 10001500"/>
              <a:gd name="connsiteY483" fmla="*/ 1960719 h 2601022"/>
              <a:gd name="connsiteX484" fmla="*/ 6225005 w 10001500"/>
              <a:gd name="connsiteY484" fmla="*/ 1969142 h 2601022"/>
              <a:gd name="connsiteX485" fmla="*/ 6221117 w 10001500"/>
              <a:gd name="connsiteY485" fmla="*/ 1971409 h 2601022"/>
              <a:gd name="connsiteX486" fmla="*/ 6217230 w 10001500"/>
              <a:gd name="connsiteY486" fmla="*/ 1971733 h 2601022"/>
              <a:gd name="connsiteX487" fmla="*/ 6203624 w 10001500"/>
              <a:gd name="connsiteY487" fmla="*/ 1976268 h 2601022"/>
              <a:gd name="connsiteX488" fmla="*/ 6201680 w 10001500"/>
              <a:gd name="connsiteY488" fmla="*/ 1992466 h 2601022"/>
              <a:gd name="connsiteX489" fmla="*/ 6201680 w 10001500"/>
              <a:gd name="connsiteY489" fmla="*/ 1997649 h 2601022"/>
              <a:gd name="connsiteX490" fmla="*/ 6178356 w 10001500"/>
              <a:gd name="connsiteY490" fmla="*/ 1976916 h 2601022"/>
              <a:gd name="connsiteX491" fmla="*/ 6171229 w 10001500"/>
              <a:gd name="connsiteY491" fmla="*/ 1988903 h 2601022"/>
              <a:gd name="connsiteX492" fmla="*/ 6167990 w 10001500"/>
              <a:gd name="connsiteY492" fmla="*/ 2002832 h 2601022"/>
              <a:gd name="connsiteX493" fmla="*/ 6174469 w 10001500"/>
              <a:gd name="connsiteY493" fmla="*/ 2013199 h 2601022"/>
              <a:gd name="connsiteX494" fmla="*/ 6188722 w 10001500"/>
              <a:gd name="connsiteY494" fmla="*/ 2015791 h 2601022"/>
              <a:gd name="connsiteX495" fmla="*/ 6209455 w 10001500"/>
              <a:gd name="connsiteY495" fmla="*/ 2012551 h 2601022"/>
              <a:gd name="connsiteX496" fmla="*/ 6230188 w 10001500"/>
              <a:gd name="connsiteY496" fmla="*/ 2005424 h 2601022"/>
              <a:gd name="connsiteX497" fmla="*/ 6234723 w 10001500"/>
              <a:gd name="connsiteY497" fmla="*/ 1990199 h 2601022"/>
              <a:gd name="connsiteX498" fmla="*/ 6243146 w 10001500"/>
              <a:gd name="connsiteY498" fmla="*/ 1976916 h 2601022"/>
              <a:gd name="connsiteX499" fmla="*/ 6261935 w 10001500"/>
              <a:gd name="connsiteY499" fmla="*/ 1981452 h 2601022"/>
              <a:gd name="connsiteX500" fmla="*/ 6276837 w 10001500"/>
              <a:gd name="connsiteY500" fmla="*/ 1974325 h 2601022"/>
              <a:gd name="connsiteX501" fmla="*/ 6302752 w 10001500"/>
              <a:gd name="connsiteY501" fmla="*/ 1958775 h 2601022"/>
              <a:gd name="connsiteX502" fmla="*/ 6289470 w 10001500"/>
              <a:gd name="connsiteY502" fmla="*/ 1957480 h 2601022"/>
              <a:gd name="connsiteX503" fmla="*/ 6282020 w 10001500"/>
              <a:gd name="connsiteY503" fmla="*/ 1948409 h 2601022"/>
              <a:gd name="connsiteX504" fmla="*/ 6282668 w 10001500"/>
              <a:gd name="connsiteY504" fmla="*/ 1939986 h 2601022"/>
              <a:gd name="connsiteX505" fmla="*/ 6287203 w 10001500"/>
              <a:gd name="connsiteY505" fmla="*/ 1935451 h 2601022"/>
              <a:gd name="connsiteX506" fmla="*/ 6294978 w 10001500"/>
              <a:gd name="connsiteY506" fmla="*/ 1927676 h 2601022"/>
              <a:gd name="connsiteX507" fmla="*/ 6305344 w 10001500"/>
              <a:gd name="connsiteY507" fmla="*/ 1930268 h 2601022"/>
              <a:gd name="connsiteX508" fmla="*/ 6313767 w 10001500"/>
              <a:gd name="connsiteY508" fmla="*/ 1928000 h 2601022"/>
              <a:gd name="connsiteX509" fmla="*/ 6318302 w 10001500"/>
              <a:gd name="connsiteY509" fmla="*/ 1919901 h 2601022"/>
              <a:gd name="connsiteX510" fmla="*/ 3443582 w 10001500"/>
              <a:gd name="connsiteY510" fmla="*/ 1894059 h 2601022"/>
              <a:gd name="connsiteX511" fmla="*/ 3454922 w 10001500"/>
              <a:gd name="connsiteY511" fmla="*/ 1899189 h 2601022"/>
              <a:gd name="connsiteX512" fmla="*/ 3469505 w 10001500"/>
              <a:gd name="connsiteY512" fmla="*/ 1896219 h 2601022"/>
              <a:gd name="connsiteX513" fmla="*/ 2884059 w 10001500"/>
              <a:gd name="connsiteY513" fmla="*/ 1887578 h 2601022"/>
              <a:gd name="connsiteX514" fmla="*/ 2884599 w 10001500"/>
              <a:gd name="connsiteY514" fmla="*/ 1892708 h 2601022"/>
              <a:gd name="connsiteX515" fmla="*/ 2888379 w 10001500"/>
              <a:gd name="connsiteY515" fmla="*/ 1896219 h 2601022"/>
              <a:gd name="connsiteX516" fmla="*/ 2890540 w 10001500"/>
              <a:gd name="connsiteY516" fmla="*/ 1891898 h 2601022"/>
              <a:gd name="connsiteX517" fmla="*/ 2890000 w 10001500"/>
              <a:gd name="connsiteY517" fmla="*/ 1888927 h 2601022"/>
              <a:gd name="connsiteX518" fmla="*/ 2886219 w 10001500"/>
              <a:gd name="connsiteY518" fmla="*/ 1887578 h 2601022"/>
              <a:gd name="connsiteX519" fmla="*/ 8150108 w 10001500"/>
              <a:gd name="connsiteY519" fmla="*/ 1881637 h 2601022"/>
              <a:gd name="connsiteX520" fmla="*/ 8150378 w 10001500"/>
              <a:gd name="connsiteY520" fmla="*/ 1885687 h 2601022"/>
              <a:gd name="connsiteX521" fmla="*/ 8152268 w 10001500"/>
              <a:gd name="connsiteY521" fmla="*/ 1888118 h 2601022"/>
              <a:gd name="connsiteX522" fmla="*/ 8158749 w 10001500"/>
              <a:gd name="connsiteY522" fmla="*/ 1888118 h 2601022"/>
              <a:gd name="connsiteX523" fmla="*/ 8156049 w 10001500"/>
              <a:gd name="connsiteY523" fmla="*/ 1883257 h 2601022"/>
              <a:gd name="connsiteX524" fmla="*/ 8150108 w 10001500"/>
              <a:gd name="connsiteY524" fmla="*/ 1881637 h 2601022"/>
              <a:gd name="connsiteX525" fmla="*/ 1072921 w 10001500"/>
              <a:gd name="connsiteY525" fmla="*/ 1881015 h 2601022"/>
              <a:gd name="connsiteX526" fmla="*/ 1080696 w 10001500"/>
              <a:gd name="connsiteY526" fmla="*/ 1896565 h 2601022"/>
              <a:gd name="connsiteX527" fmla="*/ 1088795 w 10001500"/>
              <a:gd name="connsiteY527" fmla="*/ 1892030 h 2601022"/>
              <a:gd name="connsiteX528" fmla="*/ 1091062 w 10001500"/>
              <a:gd name="connsiteY528" fmla="*/ 1883607 h 2601022"/>
              <a:gd name="connsiteX529" fmla="*/ 8471996 w 10001500"/>
              <a:gd name="connsiteY529" fmla="*/ 1879476 h 2601022"/>
              <a:gd name="connsiteX530" fmla="*/ 8477936 w 10001500"/>
              <a:gd name="connsiteY530" fmla="*/ 1888387 h 2601022"/>
              <a:gd name="connsiteX531" fmla="*/ 8480637 w 10001500"/>
              <a:gd name="connsiteY531" fmla="*/ 1898919 h 2601022"/>
              <a:gd name="connsiteX532" fmla="*/ 8477936 w 10001500"/>
              <a:gd name="connsiteY532" fmla="*/ 1903780 h 2601022"/>
              <a:gd name="connsiteX533" fmla="*/ 8471996 w 10001500"/>
              <a:gd name="connsiteY533" fmla="*/ 1905400 h 2601022"/>
              <a:gd name="connsiteX534" fmla="*/ 8467945 w 10001500"/>
              <a:gd name="connsiteY534" fmla="*/ 1895679 h 2601022"/>
              <a:gd name="connsiteX535" fmla="*/ 8465514 w 10001500"/>
              <a:gd name="connsiteY535" fmla="*/ 1885957 h 2601022"/>
              <a:gd name="connsiteX536" fmla="*/ 8467135 w 10001500"/>
              <a:gd name="connsiteY536" fmla="*/ 1881906 h 2601022"/>
              <a:gd name="connsiteX537" fmla="*/ 8471996 w 10001500"/>
              <a:gd name="connsiteY537" fmla="*/ 1879476 h 2601022"/>
              <a:gd name="connsiteX538" fmla="*/ 8132825 w 10001500"/>
              <a:gd name="connsiteY538" fmla="*/ 1879476 h 2601022"/>
              <a:gd name="connsiteX539" fmla="*/ 8128775 w 10001500"/>
              <a:gd name="connsiteY539" fmla="*/ 1885957 h 2601022"/>
              <a:gd name="connsiteX540" fmla="*/ 8126345 w 10001500"/>
              <a:gd name="connsiteY540" fmla="*/ 1892438 h 2601022"/>
              <a:gd name="connsiteX541" fmla="*/ 8128775 w 10001500"/>
              <a:gd name="connsiteY541" fmla="*/ 1896219 h 2601022"/>
              <a:gd name="connsiteX542" fmla="*/ 8132825 w 10001500"/>
              <a:gd name="connsiteY542" fmla="*/ 1896759 h 2601022"/>
              <a:gd name="connsiteX543" fmla="*/ 8137957 w 10001500"/>
              <a:gd name="connsiteY543" fmla="*/ 1896219 h 2601022"/>
              <a:gd name="connsiteX544" fmla="*/ 8141467 w 10001500"/>
              <a:gd name="connsiteY544" fmla="*/ 1892438 h 2601022"/>
              <a:gd name="connsiteX545" fmla="*/ 8138767 w 10001500"/>
              <a:gd name="connsiteY545" fmla="*/ 1885147 h 2601022"/>
              <a:gd name="connsiteX546" fmla="*/ 8132825 w 10001500"/>
              <a:gd name="connsiteY546" fmla="*/ 1879476 h 2601022"/>
              <a:gd name="connsiteX547" fmla="*/ 4381159 w 10001500"/>
              <a:gd name="connsiteY547" fmla="*/ 1876776 h 2601022"/>
              <a:gd name="connsiteX548" fmla="*/ 4381699 w 10001500"/>
              <a:gd name="connsiteY548" fmla="*/ 1881906 h 2601022"/>
              <a:gd name="connsiteX549" fmla="*/ 4385480 w 10001500"/>
              <a:gd name="connsiteY549" fmla="*/ 1885417 h 2601022"/>
              <a:gd name="connsiteX550" fmla="*/ 4387369 w 10001500"/>
              <a:gd name="connsiteY550" fmla="*/ 1882987 h 2601022"/>
              <a:gd name="connsiteX551" fmla="*/ 4387640 w 10001500"/>
              <a:gd name="connsiteY551" fmla="*/ 1878936 h 2601022"/>
              <a:gd name="connsiteX552" fmla="*/ 3504070 w 10001500"/>
              <a:gd name="connsiteY552" fmla="*/ 1861654 h 2601022"/>
              <a:gd name="connsiteX553" fmla="*/ 3505420 w 10001500"/>
              <a:gd name="connsiteY553" fmla="*/ 1866784 h 2601022"/>
              <a:gd name="connsiteX554" fmla="*/ 3508391 w 10001500"/>
              <a:gd name="connsiteY554" fmla="*/ 1870295 h 2601022"/>
              <a:gd name="connsiteX555" fmla="*/ 3512171 w 10001500"/>
              <a:gd name="connsiteY555" fmla="*/ 1867864 h 2601022"/>
              <a:gd name="connsiteX556" fmla="*/ 3512711 w 10001500"/>
              <a:gd name="connsiteY556" fmla="*/ 1863814 h 2601022"/>
              <a:gd name="connsiteX557" fmla="*/ 6377909 w 10001500"/>
              <a:gd name="connsiteY557" fmla="*/ 1860295 h 2601022"/>
              <a:gd name="connsiteX558" fmla="*/ 6377909 w 10001500"/>
              <a:gd name="connsiteY558" fmla="*/ 1862886 h 2601022"/>
              <a:gd name="connsiteX559" fmla="*/ 6378557 w 10001500"/>
              <a:gd name="connsiteY559" fmla="*/ 1867746 h 2601022"/>
              <a:gd name="connsiteX560" fmla="*/ 6383092 w 10001500"/>
              <a:gd name="connsiteY560" fmla="*/ 1870661 h 2601022"/>
              <a:gd name="connsiteX561" fmla="*/ 6386655 w 10001500"/>
              <a:gd name="connsiteY561" fmla="*/ 1867746 h 2601022"/>
              <a:gd name="connsiteX562" fmla="*/ 6388275 w 10001500"/>
              <a:gd name="connsiteY562" fmla="*/ 1862886 h 2601022"/>
              <a:gd name="connsiteX563" fmla="*/ 8478476 w 10001500"/>
              <a:gd name="connsiteY563" fmla="*/ 1855713 h 2601022"/>
              <a:gd name="connsiteX564" fmla="*/ 8480366 w 10001500"/>
              <a:gd name="connsiteY564" fmla="*/ 1860033 h 2601022"/>
              <a:gd name="connsiteX565" fmla="*/ 8480637 w 10001500"/>
              <a:gd name="connsiteY565" fmla="*/ 1864354 h 2601022"/>
              <a:gd name="connsiteX566" fmla="*/ 8485767 w 10001500"/>
              <a:gd name="connsiteY566" fmla="*/ 1864894 h 2601022"/>
              <a:gd name="connsiteX567" fmla="*/ 8489278 w 10001500"/>
              <a:gd name="connsiteY567" fmla="*/ 1868675 h 2601022"/>
              <a:gd name="connsiteX568" fmla="*/ 8483067 w 10001500"/>
              <a:gd name="connsiteY568" fmla="*/ 1877316 h 2601022"/>
              <a:gd name="connsiteX569" fmla="*/ 8471996 w 10001500"/>
              <a:gd name="connsiteY569" fmla="*/ 1879476 h 2601022"/>
              <a:gd name="connsiteX570" fmla="*/ 8475236 w 10001500"/>
              <a:gd name="connsiteY570" fmla="*/ 1865975 h 2601022"/>
              <a:gd name="connsiteX571" fmla="*/ 8478476 w 10001500"/>
              <a:gd name="connsiteY571" fmla="*/ 1855713 h 2601022"/>
              <a:gd name="connsiteX572" fmla="*/ 2899181 w 10001500"/>
              <a:gd name="connsiteY572" fmla="*/ 1853012 h 2601022"/>
              <a:gd name="connsiteX573" fmla="*/ 2900801 w 10001500"/>
              <a:gd name="connsiteY573" fmla="*/ 1858953 h 2601022"/>
              <a:gd name="connsiteX574" fmla="*/ 2905662 w 10001500"/>
              <a:gd name="connsiteY574" fmla="*/ 1861654 h 2601022"/>
              <a:gd name="connsiteX575" fmla="*/ 2908633 w 10001500"/>
              <a:gd name="connsiteY575" fmla="*/ 1859223 h 2601022"/>
              <a:gd name="connsiteX576" fmla="*/ 2909983 w 10001500"/>
              <a:gd name="connsiteY576" fmla="*/ 1855172 h 2601022"/>
              <a:gd name="connsiteX577" fmla="*/ 5413836 w 10001500"/>
              <a:gd name="connsiteY577" fmla="*/ 1839562 h 2601022"/>
              <a:gd name="connsiteX578" fmla="*/ 5413836 w 10001500"/>
              <a:gd name="connsiteY578" fmla="*/ 1842153 h 2601022"/>
              <a:gd name="connsiteX579" fmla="*/ 5414483 w 10001500"/>
              <a:gd name="connsiteY579" fmla="*/ 1847013 h 2601022"/>
              <a:gd name="connsiteX580" fmla="*/ 5419019 w 10001500"/>
              <a:gd name="connsiteY580" fmla="*/ 1849928 h 2601022"/>
              <a:gd name="connsiteX581" fmla="*/ 5421286 w 10001500"/>
              <a:gd name="connsiteY581" fmla="*/ 1847013 h 2601022"/>
              <a:gd name="connsiteX582" fmla="*/ 5421610 w 10001500"/>
              <a:gd name="connsiteY582" fmla="*/ 1842153 h 2601022"/>
              <a:gd name="connsiteX583" fmla="*/ 5416427 w 10001500"/>
              <a:gd name="connsiteY583" fmla="*/ 1839562 h 2601022"/>
              <a:gd name="connsiteX584" fmla="*/ 2169168 w 10001500"/>
              <a:gd name="connsiteY584" fmla="*/ 1839550 h 2601022"/>
              <a:gd name="connsiteX585" fmla="*/ 2158476 w 10001500"/>
              <a:gd name="connsiteY585" fmla="*/ 1846353 h 2601022"/>
              <a:gd name="connsiteX586" fmla="*/ 2145842 w 10001500"/>
              <a:gd name="connsiteY586" fmla="*/ 1847325 h 2601022"/>
              <a:gd name="connsiteX587" fmla="*/ 2132884 w 10001500"/>
              <a:gd name="connsiteY587" fmla="*/ 1873241 h 2601022"/>
              <a:gd name="connsiteX588" fmla="*/ 2112152 w 10001500"/>
              <a:gd name="connsiteY588" fmla="*/ 1873241 h 2601022"/>
              <a:gd name="connsiteX589" fmla="*/ 2099193 w 10001500"/>
              <a:gd name="connsiteY589" fmla="*/ 1881015 h 2601022"/>
              <a:gd name="connsiteX590" fmla="*/ 2095630 w 10001500"/>
              <a:gd name="connsiteY590" fmla="*/ 1889114 h 2601022"/>
              <a:gd name="connsiteX591" fmla="*/ 2086236 w 10001500"/>
              <a:gd name="connsiteY591" fmla="*/ 1891381 h 2601022"/>
              <a:gd name="connsiteX592" fmla="*/ 2047362 w 10001500"/>
              <a:gd name="connsiteY592" fmla="*/ 1912439 h 2601022"/>
              <a:gd name="connsiteX593" fmla="*/ 2000713 w 10001500"/>
              <a:gd name="connsiteY593" fmla="*/ 1935439 h 2601022"/>
              <a:gd name="connsiteX594" fmla="*/ 2014319 w 10001500"/>
              <a:gd name="connsiteY594" fmla="*/ 1942242 h 2601022"/>
              <a:gd name="connsiteX595" fmla="*/ 2031812 w 10001500"/>
              <a:gd name="connsiteY595" fmla="*/ 1943214 h 2601022"/>
              <a:gd name="connsiteX596" fmla="*/ 2026953 w 10001500"/>
              <a:gd name="connsiteY596" fmla="*/ 1951312 h 2601022"/>
              <a:gd name="connsiteX597" fmla="*/ 2016264 w 10001500"/>
              <a:gd name="connsiteY597" fmla="*/ 1953580 h 2601022"/>
              <a:gd name="connsiteX598" fmla="*/ 2011079 w 10001500"/>
              <a:gd name="connsiteY598" fmla="*/ 1953580 h 2601022"/>
              <a:gd name="connsiteX599" fmla="*/ 2001685 w 10001500"/>
              <a:gd name="connsiteY599" fmla="*/ 1964594 h 2601022"/>
              <a:gd name="connsiteX600" fmla="*/ 1998122 w 10001500"/>
              <a:gd name="connsiteY600" fmla="*/ 1979496 h 2601022"/>
              <a:gd name="connsiteX601" fmla="*/ 2003305 w 10001500"/>
              <a:gd name="connsiteY601" fmla="*/ 1984679 h 2601022"/>
              <a:gd name="connsiteX602" fmla="*/ 2027601 w 10001500"/>
              <a:gd name="connsiteY602" fmla="*/ 1975932 h 2601022"/>
              <a:gd name="connsiteX603" fmla="*/ 2049953 w 10001500"/>
              <a:gd name="connsiteY603" fmla="*/ 1961355 h 2601022"/>
              <a:gd name="connsiteX604" fmla="*/ 2068094 w 10001500"/>
              <a:gd name="connsiteY604" fmla="*/ 1951960 h 2601022"/>
              <a:gd name="connsiteX605" fmla="*/ 2078461 w 10001500"/>
              <a:gd name="connsiteY605" fmla="*/ 1932847 h 2601022"/>
              <a:gd name="connsiteX606" fmla="*/ 2082672 w 10001500"/>
              <a:gd name="connsiteY606" fmla="*/ 1918270 h 2601022"/>
              <a:gd name="connsiteX607" fmla="*/ 2104377 w 10001500"/>
              <a:gd name="connsiteY607" fmla="*/ 1901748 h 2601022"/>
              <a:gd name="connsiteX608" fmla="*/ 2128673 w 10001500"/>
              <a:gd name="connsiteY608" fmla="*/ 1891381 h 2601022"/>
              <a:gd name="connsiteX609" fmla="*/ 2151025 w 10001500"/>
              <a:gd name="connsiteY609" fmla="*/ 1881015 h 2601022"/>
              <a:gd name="connsiteX610" fmla="*/ 2158153 w 10001500"/>
              <a:gd name="connsiteY610" fmla="*/ 1874212 h 2601022"/>
              <a:gd name="connsiteX611" fmla="*/ 2169168 w 10001500"/>
              <a:gd name="connsiteY611" fmla="*/ 1873241 h 2601022"/>
              <a:gd name="connsiteX612" fmla="*/ 2187308 w 10001500"/>
              <a:gd name="connsiteY612" fmla="*/ 1852508 h 2601022"/>
              <a:gd name="connsiteX613" fmla="*/ 3478147 w 10001500"/>
              <a:gd name="connsiteY613" fmla="*/ 1827089 h 2601022"/>
              <a:gd name="connsiteX614" fmla="*/ 3469505 w 10001500"/>
              <a:gd name="connsiteY614" fmla="*/ 1834920 h 2601022"/>
              <a:gd name="connsiteX615" fmla="*/ 3460863 w 10001500"/>
              <a:gd name="connsiteY615" fmla="*/ 1844371 h 2601022"/>
              <a:gd name="connsiteX616" fmla="*/ 3478147 w 10001500"/>
              <a:gd name="connsiteY616" fmla="*/ 1853012 h 2601022"/>
              <a:gd name="connsiteX617" fmla="*/ 3480036 w 10001500"/>
              <a:gd name="connsiteY617" fmla="*/ 1844911 h 2601022"/>
              <a:gd name="connsiteX618" fmla="*/ 3486788 w 10001500"/>
              <a:gd name="connsiteY618" fmla="*/ 1840050 h 2601022"/>
              <a:gd name="connsiteX619" fmla="*/ 8195475 w 10001500"/>
              <a:gd name="connsiteY619" fmla="*/ 1818988 h 2601022"/>
              <a:gd name="connsiteX620" fmla="*/ 8181432 w 10001500"/>
              <a:gd name="connsiteY620" fmla="*/ 1840321 h 2601022"/>
              <a:gd name="connsiteX621" fmla="*/ 8173872 w 10001500"/>
              <a:gd name="connsiteY621" fmla="*/ 1866514 h 2601022"/>
              <a:gd name="connsiteX622" fmla="*/ 8174411 w 10001500"/>
              <a:gd name="connsiteY622" fmla="*/ 1871375 h 2601022"/>
              <a:gd name="connsiteX623" fmla="*/ 8178192 w 10001500"/>
              <a:gd name="connsiteY623" fmla="*/ 1872996 h 2601022"/>
              <a:gd name="connsiteX624" fmla="*/ 8191154 w 10001500"/>
              <a:gd name="connsiteY624" fmla="*/ 1848962 h 2601022"/>
              <a:gd name="connsiteX625" fmla="*/ 8197635 w 10001500"/>
              <a:gd name="connsiteY625" fmla="*/ 1823308 h 2601022"/>
              <a:gd name="connsiteX626" fmla="*/ 8195475 w 10001500"/>
              <a:gd name="connsiteY626" fmla="*/ 1818988 h 2601022"/>
              <a:gd name="connsiteX627" fmla="*/ 2324662 w 10001500"/>
              <a:gd name="connsiteY627" fmla="*/ 1818817 h 2601022"/>
              <a:gd name="connsiteX628" fmla="*/ 2332437 w 10001500"/>
              <a:gd name="connsiteY628" fmla="*/ 1826592 h 2601022"/>
              <a:gd name="connsiteX629" fmla="*/ 2335029 w 10001500"/>
              <a:gd name="connsiteY629" fmla="*/ 1826592 h 2601022"/>
              <a:gd name="connsiteX630" fmla="*/ 2331790 w 10001500"/>
              <a:gd name="connsiteY630" fmla="*/ 1820761 h 2601022"/>
              <a:gd name="connsiteX631" fmla="*/ 2324662 w 10001500"/>
              <a:gd name="connsiteY631" fmla="*/ 1818817 h 2601022"/>
              <a:gd name="connsiteX632" fmla="*/ 6357176 w 10001500"/>
              <a:gd name="connsiteY632" fmla="*/ 1800688 h 2601022"/>
              <a:gd name="connsiteX633" fmla="*/ 6362359 w 10001500"/>
              <a:gd name="connsiteY633" fmla="*/ 1800688 h 2601022"/>
              <a:gd name="connsiteX634" fmla="*/ 6354584 w 10001500"/>
              <a:gd name="connsiteY634" fmla="*/ 1811054 h 2601022"/>
              <a:gd name="connsiteX635" fmla="*/ 6346810 w 10001500"/>
              <a:gd name="connsiteY635" fmla="*/ 1821421 h 2601022"/>
              <a:gd name="connsiteX636" fmla="*/ 6350697 w 10001500"/>
              <a:gd name="connsiteY636" fmla="*/ 1826280 h 2601022"/>
              <a:gd name="connsiteX637" fmla="*/ 6339035 w 10001500"/>
              <a:gd name="connsiteY637" fmla="*/ 1829196 h 2601022"/>
              <a:gd name="connsiteX638" fmla="*/ 6328668 w 10001500"/>
              <a:gd name="connsiteY638" fmla="*/ 1805871 h 2601022"/>
              <a:gd name="connsiteX639" fmla="*/ 6342922 w 10001500"/>
              <a:gd name="connsiteY639" fmla="*/ 1805223 h 2601022"/>
              <a:gd name="connsiteX640" fmla="*/ 6357176 w 10001500"/>
              <a:gd name="connsiteY640" fmla="*/ 1800688 h 2601022"/>
              <a:gd name="connsiteX641" fmla="*/ 2909983 w 10001500"/>
              <a:gd name="connsiteY641" fmla="*/ 1790363 h 2601022"/>
              <a:gd name="connsiteX642" fmla="*/ 2907823 w 10001500"/>
              <a:gd name="connsiteY642" fmla="*/ 1801165 h 2601022"/>
              <a:gd name="connsiteX643" fmla="*/ 2911603 w 10001500"/>
              <a:gd name="connsiteY643" fmla="*/ 1804945 h 2601022"/>
              <a:gd name="connsiteX644" fmla="*/ 2918624 w 10001500"/>
              <a:gd name="connsiteY644" fmla="*/ 1805486 h 2601022"/>
              <a:gd name="connsiteX645" fmla="*/ 5411244 w 10001500"/>
              <a:gd name="connsiteY645" fmla="*/ 1787730 h 2601022"/>
              <a:gd name="connsiteX646" fmla="*/ 5412863 w 10001500"/>
              <a:gd name="connsiteY646" fmla="*/ 1792589 h 2601022"/>
              <a:gd name="connsiteX647" fmla="*/ 5416427 w 10001500"/>
              <a:gd name="connsiteY647" fmla="*/ 1795505 h 2601022"/>
              <a:gd name="connsiteX648" fmla="*/ 5421610 w 10001500"/>
              <a:gd name="connsiteY648" fmla="*/ 1790322 h 2601022"/>
              <a:gd name="connsiteX649" fmla="*/ 4385480 w 10001500"/>
              <a:gd name="connsiteY649" fmla="*/ 1773081 h 2601022"/>
              <a:gd name="connsiteX650" fmla="*/ 4382509 w 10001500"/>
              <a:gd name="connsiteY650" fmla="*/ 1774161 h 2601022"/>
              <a:gd name="connsiteX651" fmla="*/ 4381159 w 10001500"/>
              <a:gd name="connsiteY651" fmla="*/ 1775241 h 2601022"/>
              <a:gd name="connsiteX652" fmla="*/ 4382509 w 10001500"/>
              <a:gd name="connsiteY652" fmla="*/ 1779292 h 2601022"/>
              <a:gd name="connsiteX653" fmla="*/ 4385480 w 10001500"/>
              <a:gd name="connsiteY653" fmla="*/ 1781722 h 2601022"/>
              <a:gd name="connsiteX654" fmla="*/ 4387640 w 10001500"/>
              <a:gd name="connsiteY654" fmla="*/ 1777401 h 2601022"/>
              <a:gd name="connsiteX655" fmla="*/ 4385480 w 10001500"/>
              <a:gd name="connsiteY655" fmla="*/ 1773081 h 2601022"/>
              <a:gd name="connsiteX656" fmla="*/ 6541179 w 10001500"/>
              <a:gd name="connsiteY656" fmla="*/ 1766998 h 2601022"/>
              <a:gd name="connsiteX657" fmla="*/ 6532757 w 10001500"/>
              <a:gd name="connsiteY657" fmla="*/ 1772505 h 2601022"/>
              <a:gd name="connsiteX658" fmla="*/ 6528221 w 10001500"/>
              <a:gd name="connsiteY658" fmla="*/ 1779955 h 2601022"/>
              <a:gd name="connsiteX659" fmla="*/ 6533729 w 10001500"/>
              <a:gd name="connsiteY659" fmla="*/ 1784491 h 2601022"/>
              <a:gd name="connsiteX660" fmla="*/ 6541179 w 10001500"/>
              <a:gd name="connsiteY660" fmla="*/ 1785138 h 2601022"/>
              <a:gd name="connsiteX661" fmla="*/ 6546362 w 10001500"/>
              <a:gd name="connsiteY661" fmla="*/ 1782547 h 2601022"/>
              <a:gd name="connsiteX662" fmla="*/ 6541179 w 10001500"/>
              <a:gd name="connsiteY662" fmla="*/ 1766998 h 2601022"/>
              <a:gd name="connsiteX663" fmla="*/ 8208437 w 10001500"/>
              <a:gd name="connsiteY663" fmla="*/ 1764979 h 2601022"/>
              <a:gd name="connsiteX664" fmla="*/ 8202496 w 10001500"/>
              <a:gd name="connsiteY664" fmla="*/ 1777131 h 2601022"/>
              <a:gd name="connsiteX665" fmla="*/ 8199796 w 10001500"/>
              <a:gd name="connsiteY665" fmla="*/ 1790903 h 2601022"/>
              <a:gd name="connsiteX666" fmla="*/ 8200335 w 10001500"/>
              <a:gd name="connsiteY666" fmla="*/ 1798194 h 2601022"/>
              <a:gd name="connsiteX667" fmla="*/ 8204116 w 10001500"/>
              <a:gd name="connsiteY667" fmla="*/ 1803865 h 2601022"/>
              <a:gd name="connsiteX668" fmla="*/ 8207897 w 10001500"/>
              <a:gd name="connsiteY668" fmla="*/ 1800355 h 2601022"/>
              <a:gd name="connsiteX669" fmla="*/ 8208437 w 10001500"/>
              <a:gd name="connsiteY669" fmla="*/ 1795224 h 2601022"/>
              <a:gd name="connsiteX670" fmla="*/ 8220048 w 10001500"/>
              <a:gd name="connsiteY670" fmla="*/ 1790633 h 2601022"/>
              <a:gd name="connsiteX671" fmla="*/ 8223559 w 10001500"/>
              <a:gd name="connsiteY671" fmla="*/ 1777941 h 2601022"/>
              <a:gd name="connsiteX672" fmla="*/ 8191154 w 10001500"/>
              <a:gd name="connsiteY672" fmla="*/ 1739056 h 2601022"/>
              <a:gd name="connsiteX673" fmla="*/ 8182513 w 10001500"/>
              <a:gd name="connsiteY673" fmla="*/ 1756338 h 2601022"/>
              <a:gd name="connsiteX674" fmla="*/ 8180622 w 10001500"/>
              <a:gd name="connsiteY674" fmla="*/ 1765520 h 2601022"/>
              <a:gd name="connsiteX675" fmla="*/ 8173872 w 10001500"/>
              <a:gd name="connsiteY675" fmla="*/ 1771460 h 2601022"/>
              <a:gd name="connsiteX676" fmla="*/ 8160910 w 10001500"/>
              <a:gd name="connsiteY676" fmla="*/ 1764979 h 2601022"/>
              <a:gd name="connsiteX677" fmla="*/ 8158749 w 10001500"/>
              <a:gd name="connsiteY677" fmla="*/ 1786583 h 2601022"/>
              <a:gd name="connsiteX678" fmla="*/ 8161990 w 10001500"/>
              <a:gd name="connsiteY678" fmla="*/ 1796304 h 2601022"/>
              <a:gd name="connsiteX679" fmla="*/ 8165230 w 10001500"/>
              <a:gd name="connsiteY679" fmla="*/ 1806025 h 2601022"/>
              <a:gd name="connsiteX680" fmla="*/ 8158749 w 10001500"/>
              <a:gd name="connsiteY680" fmla="*/ 1821148 h 2601022"/>
              <a:gd name="connsiteX681" fmla="*/ 8150108 w 10001500"/>
              <a:gd name="connsiteY681" fmla="*/ 1823308 h 2601022"/>
              <a:gd name="connsiteX682" fmla="*/ 8148218 w 10001500"/>
              <a:gd name="connsiteY682" fmla="*/ 1834920 h 2601022"/>
              <a:gd name="connsiteX683" fmla="*/ 8141467 w 10001500"/>
              <a:gd name="connsiteY683" fmla="*/ 1844911 h 2601022"/>
              <a:gd name="connsiteX684" fmla="*/ 8150108 w 10001500"/>
              <a:gd name="connsiteY684" fmla="*/ 1849232 h 2601022"/>
              <a:gd name="connsiteX685" fmla="*/ 8163070 w 10001500"/>
              <a:gd name="connsiteY685" fmla="*/ 1821148 h 2601022"/>
              <a:gd name="connsiteX686" fmla="*/ 8169551 w 10001500"/>
              <a:gd name="connsiteY686" fmla="*/ 1814667 h 2601022"/>
              <a:gd name="connsiteX687" fmla="*/ 8181163 w 10001500"/>
              <a:gd name="connsiteY687" fmla="*/ 1777671 h 2601022"/>
              <a:gd name="connsiteX688" fmla="*/ 8191154 w 10001500"/>
              <a:gd name="connsiteY688" fmla="*/ 1739056 h 2601022"/>
              <a:gd name="connsiteX689" fmla="*/ 8234361 w 10001500"/>
              <a:gd name="connsiteY689" fmla="*/ 1698010 h 2601022"/>
              <a:gd name="connsiteX690" fmla="*/ 8228150 w 10001500"/>
              <a:gd name="connsiteY690" fmla="*/ 1705841 h 2601022"/>
              <a:gd name="connsiteX691" fmla="*/ 8223559 w 10001500"/>
              <a:gd name="connsiteY691" fmla="*/ 1715292 h 2601022"/>
              <a:gd name="connsiteX692" fmla="*/ 8238681 w 10001500"/>
              <a:gd name="connsiteY692" fmla="*/ 1732575 h 2601022"/>
              <a:gd name="connsiteX693" fmla="*/ 8238681 w 10001500"/>
              <a:gd name="connsiteY693" fmla="*/ 1721773 h 2601022"/>
              <a:gd name="connsiteX694" fmla="*/ 8238141 w 10001500"/>
              <a:gd name="connsiteY694" fmla="*/ 1709081 h 2601022"/>
              <a:gd name="connsiteX695" fmla="*/ 8234361 w 10001500"/>
              <a:gd name="connsiteY695" fmla="*/ 1698010 h 2601022"/>
              <a:gd name="connsiteX696" fmla="*/ 8186833 w 10001500"/>
              <a:gd name="connsiteY696" fmla="*/ 1698010 h 2601022"/>
              <a:gd name="connsiteX697" fmla="*/ 8184673 w 10001500"/>
              <a:gd name="connsiteY697" fmla="*/ 1699090 h 2601022"/>
              <a:gd name="connsiteX698" fmla="*/ 8182513 w 10001500"/>
              <a:gd name="connsiteY698" fmla="*/ 1700170 h 2601022"/>
              <a:gd name="connsiteX699" fmla="*/ 8183863 w 10001500"/>
              <a:gd name="connsiteY699" fmla="*/ 1705301 h 2601022"/>
              <a:gd name="connsiteX700" fmla="*/ 8186833 w 10001500"/>
              <a:gd name="connsiteY700" fmla="*/ 1708811 h 2601022"/>
              <a:gd name="connsiteX701" fmla="*/ 8190614 w 10001500"/>
              <a:gd name="connsiteY701" fmla="*/ 1706381 h 2601022"/>
              <a:gd name="connsiteX702" fmla="*/ 8191154 w 10001500"/>
              <a:gd name="connsiteY702" fmla="*/ 1702330 h 2601022"/>
              <a:gd name="connsiteX703" fmla="*/ 8186833 w 10001500"/>
              <a:gd name="connsiteY703" fmla="*/ 1698010 h 2601022"/>
              <a:gd name="connsiteX704" fmla="*/ 8208437 w 10001500"/>
              <a:gd name="connsiteY704" fmla="*/ 1682887 h 2601022"/>
              <a:gd name="connsiteX705" fmla="*/ 8209787 w 10001500"/>
              <a:gd name="connsiteY705" fmla="*/ 1688018 h 2601022"/>
              <a:gd name="connsiteX706" fmla="*/ 8212757 w 10001500"/>
              <a:gd name="connsiteY706" fmla="*/ 1691528 h 2601022"/>
              <a:gd name="connsiteX707" fmla="*/ 8216538 w 10001500"/>
              <a:gd name="connsiteY707" fmla="*/ 1689098 h 2601022"/>
              <a:gd name="connsiteX708" fmla="*/ 8217078 w 10001500"/>
              <a:gd name="connsiteY708" fmla="*/ 1685048 h 2601022"/>
              <a:gd name="connsiteX709" fmla="*/ 5429385 w 10001500"/>
              <a:gd name="connsiteY709" fmla="*/ 1671108 h 2601022"/>
              <a:gd name="connsiteX710" fmla="*/ 5426793 w 10001500"/>
              <a:gd name="connsiteY710" fmla="*/ 1673700 h 2601022"/>
              <a:gd name="connsiteX711" fmla="*/ 5419667 w 10001500"/>
              <a:gd name="connsiteY711" fmla="*/ 1679207 h 2601022"/>
              <a:gd name="connsiteX712" fmla="*/ 5416427 w 10001500"/>
              <a:gd name="connsiteY712" fmla="*/ 1686658 h 2601022"/>
              <a:gd name="connsiteX713" fmla="*/ 5418047 w 10001500"/>
              <a:gd name="connsiteY713" fmla="*/ 1691841 h 2601022"/>
              <a:gd name="connsiteX714" fmla="*/ 5421610 w 10001500"/>
              <a:gd name="connsiteY714" fmla="*/ 1697024 h 2601022"/>
              <a:gd name="connsiteX715" fmla="*/ 5416427 w 10001500"/>
              <a:gd name="connsiteY715" fmla="*/ 1756631 h 2601022"/>
              <a:gd name="connsiteX716" fmla="*/ 5429385 w 10001500"/>
              <a:gd name="connsiteY716" fmla="*/ 1741081 h 2601022"/>
              <a:gd name="connsiteX717" fmla="*/ 5424202 w 10001500"/>
              <a:gd name="connsiteY717" fmla="*/ 1730715 h 2601022"/>
              <a:gd name="connsiteX718" fmla="*/ 5429061 w 10001500"/>
              <a:gd name="connsiteY718" fmla="*/ 1705771 h 2601022"/>
              <a:gd name="connsiteX719" fmla="*/ 5431977 w 10001500"/>
              <a:gd name="connsiteY719" fmla="*/ 1678883 h 2601022"/>
              <a:gd name="connsiteX720" fmla="*/ 5431653 w 10001500"/>
              <a:gd name="connsiteY720" fmla="*/ 1674996 h 2601022"/>
              <a:gd name="connsiteX721" fmla="*/ 5429385 w 10001500"/>
              <a:gd name="connsiteY721" fmla="*/ 1671108 h 2601022"/>
              <a:gd name="connsiteX722" fmla="*/ 8217078 w 10001500"/>
              <a:gd name="connsiteY722" fmla="*/ 1665605 h 2601022"/>
              <a:gd name="connsiteX723" fmla="*/ 8217618 w 10001500"/>
              <a:gd name="connsiteY723" fmla="*/ 1670736 h 2601022"/>
              <a:gd name="connsiteX724" fmla="*/ 8221398 w 10001500"/>
              <a:gd name="connsiteY724" fmla="*/ 1674246 h 2601022"/>
              <a:gd name="connsiteX725" fmla="*/ 8223289 w 10001500"/>
              <a:gd name="connsiteY725" fmla="*/ 1671816 h 2601022"/>
              <a:gd name="connsiteX726" fmla="*/ 8223559 w 10001500"/>
              <a:gd name="connsiteY726" fmla="*/ 1667765 h 2601022"/>
              <a:gd name="connsiteX727" fmla="*/ 8199796 w 10001500"/>
              <a:gd name="connsiteY727" fmla="*/ 1665605 h 2601022"/>
              <a:gd name="connsiteX728" fmla="*/ 8201145 w 10001500"/>
              <a:gd name="connsiteY728" fmla="*/ 1670736 h 2601022"/>
              <a:gd name="connsiteX729" fmla="*/ 8204116 w 10001500"/>
              <a:gd name="connsiteY729" fmla="*/ 1674246 h 2601022"/>
              <a:gd name="connsiteX730" fmla="*/ 8207897 w 10001500"/>
              <a:gd name="connsiteY730" fmla="*/ 1671816 h 2601022"/>
              <a:gd name="connsiteX731" fmla="*/ 8208437 w 10001500"/>
              <a:gd name="connsiteY731" fmla="*/ 1667765 h 2601022"/>
              <a:gd name="connsiteX732" fmla="*/ 4582067 w 10001500"/>
              <a:gd name="connsiteY732" fmla="*/ 1652103 h 2601022"/>
              <a:gd name="connsiteX733" fmla="*/ 4596111 w 10001500"/>
              <a:gd name="connsiteY733" fmla="*/ 1665335 h 2601022"/>
              <a:gd name="connsiteX734" fmla="*/ 4597191 w 10001500"/>
              <a:gd name="connsiteY734" fmla="*/ 1686668 h 2601022"/>
              <a:gd name="connsiteX735" fmla="*/ 4590709 w 10001500"/>
              <a:gd name="connsiteY735" fmla="*/ 1688828 h 2601022"/>
              <a:gd name="connsiteX736" fmla="*/ 4582067 w 10001500"/>
              <a:gd name="connsiteY736" fmla="*/ 1678027 h 2601022"/>
              <a:gd name="connsiteX737" fmla="*/ 6725183 w 10001500"/>
              <a:gd name="connsiteY737" fmla="*/ 1647784 h 2601022"/>
              <a:gd name="connsiteX738" fmla="*/ 6709309 w 10001500"/>
              <a:gd name="connsiteY738" fmla="*/ 1656207 h 2601022"/>
              <a:gd name="connsiteX739" fmla="*/ 6691492 w 10001500"/>
              <a:gd name="connsiteY739" fmla="*/ 1660742 h 2601022"/>
              <a:gd name="connsiteX740" fmla="*/ 6687928 w 10001500"/>
              <a:gd name="connsiteY740" fmla="*/ 1674672 h 2601022"/>
              <a:gd name="connsiteX741" fmla="*/ 6678534 w 10001500"/>
              <a:gd name="connsiteY741" fmla="*/ 1686658 h 2601022"/>
              <a:gd name="connsiteX742" fmla="*/ 6697323 w 10001500"/>
              <a:gd name="connsiteY742" fmla="*/ 1675644 h 2601022"/>
              <a:gd name="connsiteX743" fmla="*/ 6712224 w 10001500"/>
              <a:gd name="connsiteY743" fmla="*/ 1660742 h 2601022"/>
              <a:gd name="connsiteX744" fmla="*/ 6720647 w 10001500"/>
              <a:gd name="connsiteY744" fmla="*/ 1657178 h 2601022"/>
              <a:gd name="connsiteX745" fmla="*/ 6725183 w 10001500"/>
              <a:gd name="connsiteY745" fmla="*/ 1647784 h 2601022"/>
              <a:gd name="connsiteX746" fmla="*/ 6605969 w 10001500"/>
              <a:gd name="connsiteY746" fmla="*/ 1642600 h 2601022"/>
              <a:gd name="connsiteX747" fmla="*/ 6613744 w 10001500"/>
              <a:gd name="connsiteY747" fmla="*/ 1642600 h 2601022"/>
              <a:gd name="connsiteX748" fmla="*/ 6607913 w 10001500"/>
              <a:gd name="connsiteY748" fmla="*/ 1652319 h 2601022"/>
              <a:gd name="connsiteX749" fmla="*/ 6598194 w 10001500"/>
              <a:gd name="connsiteY749" fmla="*/ 1658150 h 2601022"/>
              <a:gd name="connsiteX750" fmla="*/ 6587828 w 10001500"/>
              <a:gd name="connsiteY750" fmla="*/ 1668516 h 2601022"/>
              <a:gd name="connsiteX751" fmla="*/ 6586208 w 10001500"/>
              <a:gd name="connsiteY751" fmla="*/ 1659770 h 2601022"/>
              <a:gd name="connsiteX752" fmla="*/ 6582645 w 10001500"/>
              <a:gd name="connsiteY752" fmla="*/ 1652967 h 2601022"/>
              <a:gd name="connsiteX753" fmla="*/ 6582645 w 10001500"/>
              <a:gd name="connsiteY753" fmla="*/ 1647784 h 2601022"/>
              <a:gd name="connsiteX754" fmla="*/ 6593335 w 10001500"/>
              <a:gd name="connsiteY754" fmla="*/ 1643248 h 2601022"/>
              <a:gd name="connsiteX755" fmla="*/ 6605969 w 10001500"/>
              <a:gd name="connsiteY755" fmla="*/ 1642600 h 2601022"/>
              <a:gd name="connsiteX756" fmla="*/ 4487015 w 10001500"/>
              <a:gd name="connsiteY756" fmla="*/ 1634820 h 2601022"/>
              <a:gd name="connsiteX757" fmla="*/ 4495655 w 10001500"/>
              <a:gd name="connsiteY757" fmla="*/ 1643462 h 2601022"/>
              <a:gd name="connsiteX758" fmla="*/ 4501596 w 10001500"/>
              <a:gd name="connsiteY758" fmla="*/ 1641841 h 2601022"/>
              <a:gd name="connsiteX759" fmla="*/ 4504297 w 10001500"/>
              <a:gd name="connsiteY759" fmla="*/ 1636981 h 2601022"/>
              <a:gd name="connsiteX760" fmla="*/ 5424202 w 10001500"/>
              <a:gd name="connsiteY760" fmla="*/ 1632234 h 2601022"/>
              <a:gd name="connsiteX761" fmla="*/ 5420962 w 10001500"/>
              <a:gd name="connsiteY761" fmla="*/ 1644544 h 2601022"/>
              <a:gd name="connsiteX762" fmla="*/ 5429385 w 10001500"/>
              <a:gd name="connsiteY762" fmla="*/ 1652967 h 2601022"/>
              <a:gd name="connsiteX763" fmla="*/ 4566946 w 10001500"/>
              <a:gd name="connsiteY763" fmla="*/ 1617538 h 2601022"/>
              <a:gd name="connsiteX764" fmla="*/ 4557224 w 10001500"/>
              <a:gd name="connsiteY764" fmla="*/ 1619968 h 2601022"/>
              <a:gd name="connsiteX765" fmla="*/ 4553984 w 10001500"/>
              <a:gd name="connsiteY765" fmla="*/ 1630500 h 2601022"/>
              <a:gd name="connsiteX766" fmla="*/ 4553984 w 10001500"/>
              <a:gd name="connsiteY766" fmla="*/ 1643462 h 2601022"/>
              <a:gd name="connsiteX767" fmla="*/ 4541291 w 10001500"/>
              <a:gd name="connsiteY767" fmla="*/ 1647782 h 2601022"/>
              <a:gd name="connsiteX768" fmla="*/ 4530220 w 10001500"/>
              <a:gd name="connsiteY768" fmla="*/ 1652103 h 2601022"/>
              <a:gd name="connsiteX769" fmla="*/ 4524820 w 10001500"/>
              <a:gd name="connsiteY769" fmla="*/ 1666685 h 2601022"/>
              <a:gd name="connsiteX770" fmla="*/ 4519419 w 10001500"/>
              <a:gd name="connsiteY770" fmla="*/ 1678027 h 2601022"/>
              <a:gd name="connsiteX771" fmla="*/ 4511857 w 10001500"/>
              <a:gd name="connsiteY771" fmla="*/ 1682078 h 2601022"/>
              <a:gd name="connsiteX772" fmla="*/ 4510778 w 10001500"/>
              <a:gd name="connsiteY772" fmla="*/ 1690989 h 2601022"/>
              <a:gd name="connsiteX773" fmla="*/ 4510778 w 10001500"/>
              <a:gd name="connsiteY773" fmla="*/ 1706111 h 2601022"/>
              <a:gd name="connsiteX774" fmla="*/ 4529141 w 10001500"/>
              <a:gd name="connsiteY774" fmla="*/ 1684778 h 2601022"/>
              <a:gd name="connsiteX775" fmla="*/ 4541022 w 10001500"/>
              <a:gd name="connsiteY775" fmla="*/ 1658584 h 2601022"/>
              <a:gd name="connsiteX776" fmla="*/ 4561276 w 10001500"/>
              <a:gd name="connsiteY776" fmla="*/ 1642652 h 2601022"/>
              <a:gd name="connsiteX777" fmla="*/ 4573426 w 10001500"/>
              <a:gd name="connsiteY777" fmla="*/ 1621859 h 2601022"/>
              <a:gd name="connsiteX778" fmla="*/ 4570996 w 10001500"/>
              <a:gd name="connsiteY778" fmla="*/ 1618078 h 2601022"/>
              <a:gd name="connsiteX779" fmla="*/ 4566946 w 10001500"/>
              <a:gd name="connsiteY779" fmla="*/ 1617538 h 2601022"/>
              <a:gd name="connsiteX780" fmla="*/ 3728743 w 10001500"/>
              <a:gd name="connsiteY780" fmla="*/ 1617538 h 2601022"/>
              <a:gd name="connsiteX781" fmla="*/ 3713620 w 10001500"/>
              <a:gd name="connsiteY781" fmla="*/ 1626179 h 2601022"/>
              <a:gd name="connsiteX782" fmla="*/ 3694179 w 10001500"/>
              <a:gd name="connsiteY782" fmla="*/ 1619698 h 2601022"/>
              <a:gd name="connsiteX783" fmla="*/ 3689317 w 10001500"/>
              <a:gd name="connsiteY783" fmla="*/ 1628610 h 2601022"/>
              <a:gd name="connsiteX784" fmla="*/ 3687697 w 10001500"/>
              <a:gd name="connsiteY784" fmla="*/ 1639141 h 2601022"/>
              <a:gd name="connsiteX785" fmla="*/ 3680947 w 10001500"/>
              <a:gd name="connsiteY785" fmla="*/ 1646162 h 2601022"/>
              <a:gd name="connsiteX786" fmla="*/ 3679056 w 10001500"/>
              <a:gd name="connsiteY786" fmla="*/ 1656424 h 2601022"/>
              <a:gd name="connsiteX787" fmla="*/ 3666095 w 10001500"/>
              <a:gd name="connsiteY787" fmla="*/ 1669386 h 2601022"/>
              <a:gd name="connsiteX788" fmla="*/ 3635580 w 10001500"/>
              <a:gd name="connsiteY788" fmla="*/ 1700170 h 2601022"/>
              <a:gd name="connsiteX789" fmla="*/ 3609926 w 10001500"/>
              <a:gd name="connsiteY789" fmla="*/ 1727714 h 2601022"/>
              <a:gd name="connsiteX790" fmla="*/ 3611005 w 10001500"/>
              <a:gd name="connsiteY790" fmla="*/ 1729604 h 2601022"/>
              <a:gd name="connsiteX791" fmla="*/ 3612086 w 10001500"/>
              <a:gd name="connsiteY791" fmla="*/ 1729874 h 2601022"/>
              <a:gd name="connsiteX792" fmla="*/ 3615867 w 10001500"/>
              <a:gd name="connsiteY792" fmla="*/ 1734195 h 2601022"/>
              <a:gd name="connsiteX793" fmla="*/ 3603445 w 10001500"/>
              <a:gd name="connsiteY793" fmla="*/ 1738516 h 2601022"/>
              <a:gd name="connsiteX794" fmla="*/ 3599124 w 10001500"/>
              <a:gd name="connsiteY794" fmla="*/ 1753638 h 2601022"/>
              <a:gd name="connsiteX795" fmla="*/ 3576441 w 10001500"/>
              <a:gd name="connsiteY795" fmla="*/ 1763359 h 2601022"/>
              <a:gd name="connsiteX796" fmla="*/ 3566720 w 10001500"/>
              <a:gd name="connsiteY796" fmla="*/ 1786042 h 2601022"/>
              <a:gd name="connsiteX797" fmla="*/ 3549437 w 10001500"/>
              <a:gd name="connsiteY797" fmla="*/ 1800085 h 2601022"/>
              <a:gd name="connsiteX798" fmla="*/ 3532155 w 10001500"/>
              <a:gd name="connsiteY798" fmla="*/ 1814127 h 2601022"/>
              <a:gd name="connsiteX799" fmla="*/ 3512711 w 10001500"/>
              <a:gd name="connsiteY799" fmla="*/ 1824928 h 2601022"/>
              <a:gd name="connsiteX800" fmla="*/ 3527834 w 10001500"/>
              <a:gd name="connsiteY800" fmla="*/ 1844371 h 2601022"/>
              <a:gd name="connsiteX801" fmla="*/ 3538096 w 10001500"/>
              <a:gd name="connsiteY801" fmla="*/ 1834650 h 2601022"/>
              <a:gd name="connsiteX802" fmla="*/ 3545116 w 10001500"/>
              <a:gd name="connsiteY802" fmla="*/ 1824928 h 2601022"/>
              <a:gd name="connsiteX803" fmla="*/ 3555918 w 10001500"/>
              <a:gd name="connsiteY803" fmla="*/ 1807646 h 2601022"/>
              <a:gd name="connsiteX804" fmla="*/ 3567799 w 10001500"/>
              <a:gd name="connsiteY804" fmla="*/ 1799005 h 2601022"/>
              <a:gd name="connsiteX805" fmla="*/ 3579682 w 10001500"/>
              <a:gd name="connsiteY805" fmla="*/ 1790363 h 2601022"/>
              <a:gd name="connsiteX806" fmla="*/ 3609926 w 10001500"/>
              <a:gd name="connsiteY806" fmla="*/ 1753638 h 2601022"/>
              <a:gd name="connsiteX807" fmla="*/ 3613976 w 10001500"/>
              <a:gd name="connsiteY807" fmla="*/ 1746887 h 2601022"/>
              <a:gd name="connsiteX808" fmla="*/ 3622888 w 10001500"/>
              <a:gd name="connsiteY808" fmla="*/ 1744997 h 2601022"/>
              <a:gd name="connsiteX809" fmla="*/ 3627209 w 10001500"/>
              <a:gd name="connsiteY809" fmla="*/ 1744997 h 2601022"/>
              <a:gd name="connsiteX810" fmla="*/ 3631530 w 10001500"/>
              <a:gd name="connsiteY810" fmla="*/ 1729874 h 2601022"/>
              <a:gd name="connsiteX811" fmla="*/ 3630449 w 10001500"/>
              <a:gd name="connsiteY811" fmla="*/ 1725554 h 2601022"/>
              <a:gd name="connsiteX812" fmla="*/ 3642330 w 10001500"/>
              <a:gd name="connsiteY812" fmla="*/ 1721233 h 2601022"/>
              <a:gd name="connsiteX813" fmla="*/ 3653133 w 10001500"/>
              <a:gd name="connsiteY813" fmla="*/ 1699630 h 2601022"/>
              <a:gd name="connsiteX814" fmla="*/ 3665824 w 10001500"/>
              <a:gd name="connsiteY814" fmla="*/ 1696930 h 2601022"/>
              <a:gd name="connsiteX815" fmla="*/ 3670414 w 10001500"/>
              <a:gd name="connsiteY815" fmla="*/ 1684508 h 2601022"/>
              <a:gd name="connsiteX816" fmla="*/ 3682297 w 10001500"/>
              <a:gd name="connsiteY816" fmla="*/ 1672896 h 2601022"/>
              <a:gd name="connsiteX817" fmla="*/ 3694179 w 10001500"/>
              <a:gd name="connsiteY817" fmla="*/ 1662904 h 2601022"/>
              <a:gd name="connsiteX818" fmla="*/ 3714702 w 10001500"/>
              <a:gd name="connsiteY818" fmla="*/ 1643462 h 2601022"/>
              <a:gd name="connsiteX819" fmla="*/ 3728743 w 10001500"/>
              <a:gd name="connsiteY819" fmla="*/ 1617538 h 2601022"/>
              <a:gd name="connsiteX820" fmla="*/ 6655209 w 10001500"/>
              <a:gd name="connsiteY820" fmla="*/ 1601135 h 2601022"/>
              <a:gd name="connsiteX821" fmla="*/ 6670759 w 10001500"/>
              <a:gd name="connsiteY821" fmla="*/ 1616685 h 2601022"/>
              <a:gd name="connsiteX822" fmla="*/ 6667520 w 10001500"/>
              <a:gd name="connsiteY822" fmla="*/ 1621220 h 2601022"/>
              <a:gd name="connsiteX823" fmla="*/ 6660392 w 10001500"/>
              <a:gd name="connsiteY823" fmla="*/ 1621868 h 2601022"/>
              <a:gd name="connsiteX824" fmla="*/ 6655209 w 10001500"/>
              <a:gd name="connsiteY824" fmla="*/ 1621868 h 2601022"/>
              <a:gd name="connsiteX825" fmla="*/ 6634476 w 10001500"/>
              <a:gd name="connsiteY825" fmla="*/ 1647784 h 2601022"/>
              <a:gd name="connsiteX826" fmla="*/ 6625730 w 10001500"/>
              <a:gd name="connsiteY826" fmla="*/ 1645840 h 2601022"/>
              <a:gd name="connsiteX827" fmla="*/ 6618927 w 10001500"/>
              <a:gd name="connsiteY827" fmla="*/ 1640009 h 2601022"/>
              <a:gd name="connsiteX828" fmla="*/ 6635124 w 10001500"/>
              <a:gd name="connsiteY828" fmla="*/ 1621544 h 2601022"/>
              <a:gd name="connsiteX829" fmla="*/ 6655209 w 10001500"/>
              <a:gd name="connsiteY829" fmla="*/ 1601135 h 2601022"/>
              <a:gd name="connsiteX830" fmla="*/ 4553984 w 10001500"/>
              <a:gd name="connsiteY830" fmla="*/ 1582973 h 2601022"/>
              <a:gd name="connsiteX831" fmla="*/ 4555334 w 10001500"/>
              <a:gd name="connsiteY831" fmla="*/ 1588104 h 2601022"/>
              <a:gd name="connsiteX832" fmla="*/ 4558305 w 10001500"/>
              <a:gd name="connsiteY832" fmla="*/ 1591614 h 2601022"/>
              <a:gd name="connsiteX833" fmla="*/ 4562085 w 10001500"/>
              <a:gd name="connsiteY833" fmla="*/ 1589184 h 2601022"/>
              <a:gd name="connsiteX834" fmla="*/ 4562626 w 10001500"/>
              <a:gd name="connsiteY834" fmla="*/ 1585133 h 2601022"/>
              <a:gd name="connsiteX835" fmla="*/ 3307482 w 10001500"/>
              <a:gd name="connsiteY835" fmla="*/ 1580813 h 2601022"/>
              <a:gd name="connsiteX836" fmla="*/ 3306131 w 10001500"/>
              <a:gd name="connsiteY836" fmla="*/ 1581893 h 2601022"/>
              <a:gd name="connsiteX837" fmla="*/ 3303161 w 10001500"/>
              <a:gd name="connsiteY837" fmla="*/ 1582973 h 2601022"/>
              <a:gd name="connsiteX838" fmla="*/ 3304512 w 10001500"/>
              <a:gd name="connsiteY838" fmla="*/ 1587024 h 2601022"/>
              <a:gd name="connsiteX839" fmla="*/ 3307482 w 10001500"/>
              <a:gd name="connsiteY839" fmla="*/ 1589454 h 2601022"/>
              <a:gd name="connsiteX840" fmla="*/ 3311803 w 10001500"/>
              <a:gd name="connsiteY840" fmla="*/ 1585133 h 2601022"/>
              <a:gd name="connsiteX841" fmla="*/ 3307482 w 10001500"/>
              <a:gd name="connsiteY841" fmla="*/ 1580813 h 2601022"/>
              <a:gd name="connsiteX842" fmla="*/ 5452709 w 10001500"/>
              <a:gd name="connsiteY842" fmla="*/ 1572628 h 2601022"/>
              <a:gd name="connsiteX843" fmla="*/ 5450118 w 10001500"/>
              <a:gd name="connsiteY843" fmla="*/ 1577811 h 2601022"/>
              <a:gd name="connsiteX844" fmla="*/ 5454329 w 10001500"/>
              <a:gd name="connsiteY844" fmla="*/ 1582670 h 2601022"/>
              <a:gd name="connsiteX845" fmla="*/ 5460484 w 10001500"/>
              <a:gd name="connsiteY845" fmla="*/ 1585585 h 2601022"/>
              <a:gd name="connsiteX846" fmla="*/ 5460484 w 10001500"/>
              <a:gd name="connsiteY846" fmla="*/ 1582994 h 2601022"/>
              <a:gd name="connsiteX847" fmla="*/ 5457569 w 10001500"/>
              <a:gd name="connsiteY847" fmla="*/ 1576839 h 2601022"/>
              <a:gd name="connsiteX848" fmla="*/ 5452709 w 10001500"/>
              <a:gd name="connsiteY848" fmla="*/ 1572628 h 2601022"/>
              <a:gd name="connsiteX849" fmla="*/ 4543182 w 10001500"/>
              <a:gd name="connsiteY849" fmla="*/ 1565690 h 2601022"/>
              <a:gd name="connsiteX850" fmla="*/ 4540212 w 10001500"/>
              <a:gd name="connsiteY850" fmla="*/ 1566771 h 2601022"/>
              <a:gd name="connsiteX851" fmla="*/ 4538861 w 10001500"/>
              <a:gd name="connsiteY851" fmla="*/ 1567851 h 2601022"/>
              <a:gd name="connsiteX852" fmla="*/ 4540212 w 10001500"/>
              <a:gd name="connsiteY852" fmla="*/ 1571901 h 2601022"/>
              <a:gd name="connsiteX853" fmla="*/ 4543182 w 10001500"/>
              <a:gd name="connsiteY853" fmla="*/ 1574332 h 2601022"/>
              <a:gd name="connsiteX854" fmla="*/ 4545342 w 10001500"/>
              <a:gd name="connsiteY854" fmla="*/ 1570011 h 2601022"/>
              <a:gd name="connsiteX855" fmla="*/ 4543182 w 10001500"/>
              <a:gd name="connsiteY855" fmla="*/ 1565690 h 2601022"/>
              <a:gd name="connsiteX856" fmla="*/ 4636076 w 10001500"/>
              <a:gd name="connsiteY856" fmla="*/ 1557049 h 2601022"/>
              <a:gd name="connsiteX857" fmla="*/ 4651197 w 10001500"/>
              <a:gd name="connsiteY857" fmla="*/ 1565690 h 2601022"/>
              <a:gd name="connsiteX858" fmla="*/ 4647957 w 10001500"/>
              <a:gd name="connsiteY858" fmla="*/ 1580543 h 2601022"/>
              <a:gd name="connsiteX859" fmla="*/ 4644718 w 10001500"/>
              <a:gd name="connsiteY859" fmla="*/ 1593775 h 2601022"/>
              <a:gd name="connsiteX860" fmla="*/ 4629595 w 10001500"/>
              <a:gd name="connsiteY860" fmla="*/ 1598095 h 2601022"/>
              <a:gd name="connsiteX861" fmla="*/ 4627434 w 10001500"/>
              <a:gd name="connsiteY861" fmla="*/ 1580813 h 2601022"/>
              <a:gd name="connsiteX862" fmla="*/ 4577747 w 10001500"/>
              <a:gd name="connsiteY862" fmla="*/ 1557049 h 2601022"/>
              <a:gd name="connsiteX863" fmla="*/ 4575588 w 10001500"/>
              <a:gd name="connsiteY863" fmla="*/ 1558129 h 2601022"/>
              <a:gd name="connsiteX864" fmla="*/ 4573426 w 10001500"/>
              <a:gd name="connsiteY864" fmla="*/ 1559210 h 2601022"/>
              <a:gd name="connsiteX865" fmla="*/ 4574777 w 10001500"/>
              <a:gd name="connsiteY865" fmla="*/ 1564340 h 2601022"/>
              <a:gd name="connsiteX866" fmla="*/ 4577747 w 10001500"/>
              <a:gd name="connsiteY866" fmla="*/ 1567851 h 2601022"/>
              <a:gd name="connsiteX867" fmla="*/ 4581527 w 10001500"/>
              <a:gd name="connsiteY867" fmla="*/ 1565420 h 2601022"/>
              <a:gd name="connsiteX868" fmla="*/ 4582067 w 10001500"/>
              <a:gd name="connsiteY868" fmla="*/ 1561370 h 2601022"/>
              <a:gd name="connsiteX869" fmla="*/ 4577747 w 10001500"/>
              <a:gd name="connsiteY869" fmla="*/ 1557049 h 2601022"/>
              <a:gd name="connsiteX870" fmla="*/ 6722591 w 10001500"/>
              <a:gd name="connsiteY870" fmla="*/ 1551895 h 2601022"/>
              <a:gd name="connsiteX871" fmla="*/ 6713197 w 10001500"/>
              <a:gd name="connsiteY871" fmla="*/ 1555458 h 2601022"/>
              <a:gd name="connsiteX872" fmla="*/ 6701858 w 10001500"/>
              <a:gd name="connsiteY872" fmla="*/ 1557078 h 2601022"/>
              <a:gd name="connsiteX873" fmla="*/ 6693759 w 10001500"/>
              <a:gd name="connsiteY873" fmla="*/ 1571656 h 2601022"/>
              <a:gd name="connsiteX874" fmla="*/ 6683717 w 10001500"/>
              <a:gd name="connsiteY874" fmla="*/ 1588177 h 2601022"/>
              <a:gd name="connsiteX875" fmla="*/ 6663632 w 10001500"/>
              <a:gd name="connsiteY875" fmla="*/ 1591416 h 2601022"/>
              <a:gd name="connsiteX876" fmla="*/ 6647435 w 10001500"/>
              <a:gd name="connsiteY876" fmla="*/ 1598544 h 2601022"/>
              <a:gd name="connsiteX877" fmla="*/ 6634476 w 10001500"/>
              <a:gd name="connsiteY877" fmla="*/ 1595952 h 2601022"/>
              <a:gd name="connsiteX878" fmla="*/ 6619251 w 10001500"/>
              <a:gd name="connsiteY878" fmla="*/ 1621544 h 2601022"/>
              <a:gd name="connsiteX879" fmla="*/ 6590420 w 10001500"/>
              <a:gd name="connsiteY879" fmla="*/ 1629643 h 2601022"/>
              <a:gd name="connsiteX880" fmla="*/ 6574870 w 10001500"/>
              <a:gd name="connsiteY880" fmla="*/ 1634826 h 2601022"/>
              <a:gd name="connsiteX881" fmla="*/ 6569687 w 10001500"/>
              <a:gd name="connsiteY881" fmla="*/ 1627051 h 2601022"/>
              <a:gd name="connsiteX882" fmla="*/ 6564504 w 10001500"/>
              <a:gd name="connsiteY882" fmla="*/ 1634826 h 2601022"/>
              <a:gd name="connsiteX883" fmla="*/ 6517855 w 10001500"/>
              <a:gd name="connsiteY883" fmla="*/ 1668516 h 2601022"/>
              <a:gd name="connsiteX884" fmla="*/ 6512672 w 10001500"/>
              <a:gd name="connsiteY884" fmla="*/ 1699616 h 2601022"/>
              <a:gd name="connsiteX885" fmla="*/ 6533405 w 10001500"/>
              <a:gd name="connsiteY885" fmla="*/ 1691841 h 2601022"/>
              <a:gd name="connsiteX886" fmla="*/ 6538264 w 10001500"/>
              <a:gd name="connsiteY886" fmla="*/ 1693461 h 2601022"/>
              <a:gd name="connsiteX887" fmla="*/ 6541179 w 10001500"/>
              <a:gd name="connsiteY887" fmla="*/ 1697024 h 2601022"/>
              <a:gd name="connsiteX888" fmla="*/ 6524334 w 10001500"/>
              <a:gd name="connsiteY888" fmla="*/ 1719053 h 2601022"/>
              <a:gd name="connsiteX889" fmla="*/ 6499714 w 10001500"/>
              <a:gd name="connsiteY889" fmla="*/ 1733306 h 2601022"/>
              <a:gd name="connsiteX890" fmla="*/ 6486756 w 10001500"/>
              <a:gd name="connsiteY890" fmla="*/ 1730715 h 2601022"/>
              <a:gd name="connsiteX891" fmla="*/ 6445290 w 10001500"/>
              <a:gd name="connsiteY891" fmla="*/ 1769589 h 2601022"/>
              <a:gd name="connsiteX892" fmla="*/ 6440431 w 10001500"/>
              <a:gd name="connsiteY892" fmla="*/ 1767969 h 2601022"/>
              <a:gd name="connsiteX893" fmla="*/ 6437515 w 10001500"/>
              <a:gd name="connsiteY893" fmla="*/ 1764406 h 2601022"/>
              <a:gd name="connsiteX894" fmla="*/ 6443346 w 10001500"/>
              <a:gd name="connsiteY894" fmla="*/ 1754687 h 2601022"/>
              <a:gd name="connsiteX895" fmla="*/ 6453065 w 10001500"/>
              <a:gd name="connsiteY895" fmla="*/ 1748856 h 2601022"/>
              <a:gd name="connsiteX896" fmla="*/ 6460840 w 10001500"/>
              <a:gd name="connsiteY896" fmla="*/ 1728123 h 2601022"/>
              <a:gd name="connsiteX897" fmla="*/ 6456629 w 10001500"/>
              <a:gd name="connsiteY897" fmla="*/ 1720673 h 2601022"/>
              <a:gd name="connsiteX898" fmla="*/ 6450474 w 10001500"/>
              <a:gd name="connsiteY898" fmla="*/ 1715165 h 2601022"/>
              <a:gd name="connsiteX899" fmla="*/ 6447882 w 10001500"/>
              <a:gd name="connsiteY899" fmla="*/ 1720348 h 2601022"/>
              <a:gd name="connsiteX900" fmla="*/ 6401233 w 10001500"/>
              <a:gd name="connsiteY900" fmla="*/ 1743673 h 2601022"/>
              <a:gd name="connsiteX901" fmla="*/ 6378881 w 10001500"/>
              <a:gd name="connsiteY901" fmla="*/ 1760518 h 2601022"/>
              <a:gd name="connsiteX902" fmla="*/ 6354584 w 10001500"/>
              <a:gd name="connsiteY902" fmla="*/ 1777364 h 2601022"/>
              <a:gd name="connsiteX903" fmla="*/ 6307936 w 10001500"/>
              <a:gd name="connsiteY903" fmla="*/ 1792914 h 2601022"/>
              <a:gd name="connsiteX904" fmla="*/ 6297569 w 10001500"/>
              <a:gd name="connsiteY904" fmla="*/ 1813646 h 2601022"/>
              <a:gd name="connsiteX905" fmla="*/ 6308584 w 10001500"/>
              <a:gd name="connsiteY905" fmla="*/ 1821745 h 2601022"/>
              <a:gd name="connsiteX906" fmla="*/ 6315711 w 10001500"/>
              <a:gd name="connsiteY906" fmla="*/ 1831787 h 2601022"/>
              <a:gd name="connsiteX907" fmla="*/ 6310528 w 10001500"/>
              <a:gd name="connsiteY907" fmla="*/ 1834379 h 2601022"/>
              <a:gd name="connsiteX908" fmla="*/ 6295302 w 10001500"/>
              <a:gd name="connsiteY908" fmla="*/ 1836970 h 2601022"/>
              <a:gd name="connsiteX909" fmla="*/ 6282020 w 10001500"/>
              <a:gd name="connsiteY909" fmla="*/ 1839562 h 2601022"/>
              <a:gd name="connsiteX910" fmla="*/ 6280400 w 10001500"/>
              <a:gd name="connsiteY910" fmla="*/ 1844421 h 2601022"/>
              <a:gd name="connsiteX911" fmla="*/ 6276837 w 10001500"/>
              <a:gd name="connsiteY911" fmla="*/ 1847337 h 2601022"/>
              <a:gd name="connsiteX912" fmla="*/ 6271330 w 10001500"/>
              <a:gd name="connsiteY912" fmla="*/ 1842153 h 2601022"/>
              <a:gd name="connsiteX913" fmla="*/ 6263878 w 10001500"/>
              <a:gd name="connsiteY913" fmla="*/ 1836970 h 2601022"/>
              <a:gd name="connsiteX914" fmla="*/ 6261611 w 10001500"/>
              <a:gd name="connsiteY914" fmla="*/ 1839562 h 2601022"/>
              <a:gd name="connsiteX915" fmla="*/ 6261287 w 10001500"/>
              <a:gd name="connsiteY915" fmla="*/ 1842153 h 2601022"/>
              <a:gd name="connsiteX916" fmla="*/ 6269062 w 10001500"/>
              <a:gd name="connsiteY916" fmla="*/ 1847337 h 2601022"/>
              <a:gd name="connsiteX917" fmla="*/ 6267118 w 10001500"/>
              <a:gd name="connsiteY917" fmla="*/ 1853492 h 2601022"/>
              <a:gd name="connsiteX918" fmla="*/ 6261287 w 10001500"/>
              <a:gd name="connsiteY918" fmla="*/ 1857703 h 2601022"/>
              <a:gd name="connsiteX919" fmla="*/ 6258695 w 10001500"/>
              <a:gd name="connsiteY919" fmla="*/ 1857703 h 2601022"/>
              <a:gd name="connsiteX920" fmla="*/ 6237962 w 10001500"/>
              <a:gd name="connsiteY920" fmla="*/ 1860295 h 2601022"/>
              <a:gd name="connsiteX921" fmla="*/ 6222413 w 10001500"/>
              <a:gd name="connsiteY921" fmla="*/ 1870661 h 2601022"/>
              <a:gd name="connsiteX922" fmla="*/ 6199089 w 10001500"/>
              <a:gd name="connsiteY922" fmla="*/ 1865478 h 2601022"/>
              <a:gd name="connsiteX923" fmla="*/ 6188399 w 10001500"/>
              <a:gd name="connsiteY923" fmla="*/ 1870337 h 2601022"/>
              <a:gd name="connsiteX924" fmla="*/ 6183539 w 10001500"/>
              <a:gd name="connsiteY924" fmla="*/ 1881028 h 2601022"/>
              <a:gd name="connsiteX925" fmla="*/ 6190990 w 10001500"/>
              <a:gd name="connsiteY925" fmla="*/ 1888478 h 2601022"/>
              <a:gd name="connsiteX926" fmla="*/ 6188722 w 10001500"/>
              <a:gd name="connsiteY926" fmla="*/ 1893985 h 2601022"/>
              <a:gd name="connsiteX927" fmla="*/ 6149848 w 10001500"/>
              <a:gd name="connsiteY927" fmla="*/ 1893014 h 2601022"/>
              <a:gd name="connsiteX928" fmla="*/ 6110975 w 10001500"/>
              <a:gd name="connsiteY928" fmla="*/ 1893985 h 2601022"/>
              <a:gd name="connsiteX929" fmla="*/ 6092833 w 10001500"/>
              <a:gd name="connsiteY929" fmla="*/ 1896577 h 2601022"/>
              <a:gd name="connsiteX930" fmla="*/ 6085383 w 10001500"/>
              <a:gd name="connsiteY930" fmla="*/ 1896901 h 2601022"/>
              <a:gd name="connsiteX931" fmla="*/ 6079876 w 10001500"/>
              <a:gd name="connsiteY931" fmla="*/ 1899169 h 2601022"/>
              <a:gd name="connsiteX932" fmla="*/ 6083763 w 10001500"/>
              <a:gd name="connsiteY932" fmla="*/ 1901436 h 2601022"/>
              <a:gd name="connsiteX933" fmla="*/ 6087650 w 10001500"/>
              <a:gd name="connsiteY933" fmla="*/ 1901760 h 2601022"/>
              <a:gd name="connsiteX934" fmla="*/ 6066917 w 10001500"/>
              <a:gd name="connsiteY934" fmla="*/ 1908887 h 2601022"/>
              <a:gd name="connsiteX935" fmla="*/ 6046185 w 10001500"/>
              <a:gd name="connsiteY935" fmla="*/ 1912127 h 2601022"/>
              <a:gd name="connsiteX936" fmla="*/ 6026424 w 10001500"/>
              <a:gd name="connsiteY936" fmla="*/ 1897549 h 2601022"/>
              <a:gd name="connsiteX937" fmla="*/ 6004719 w 10001500"/>
              <a:gd name="connsiteY937" fmla="*/ 1888802 h 2601022"/>
              <a:gd name="connsiteX938" fmla="*/ 5999536 w 10001500"/>
              <a:gd name="connsiteY938" fmla="*/ 1891394 h 2601022"/>
              <a:gd name="connsiteX939" fmla="*/ 5976212 w 10001500"/>
              <a:gd name="connsiteY939" fmla="*/ 1909535 h 2601022"/>
              <a:gd name="connsiteX940" fmla="*/ 5991761 w 10001500"/>
              <a:gd name="connsiteY940" fmla="*/ 1919901 h 2601022"/>
              <a:gd name="connsiteX941" fmla="*/ 5993705 w 10001500"/>
              <a:gd name="connsiteY941" fmla="*/ 1933831 h 2601022"/>
              <a:gd name="connsiteX942" fmla="*/ 6007311 w 10001500"/>
              <a:gd name="connsiteY942" fmla="*/ 1938043 h 2601022"/>
              <a:gd name="connsiteX943" fmla="*/ 6009902 w 10001500"/>
              <a:gd name="connsiteY943" fmla="*/ 1938043 h 2601022"/>
              <a:gd name="connsiteX944" fmla="*/ 6046832 w 10001500"/>
              <a:gd name="connsiteY944" fmla="*/ 1915690 h 2601022"/>
              <a:gd name="connsiteX945" fmla="*/ 6103200 w 10001500"/>
              <a:gd name="connsiteY945" fmla="*/ 1922493 h 2601022"/>
              <a:gd name="connsiteX946" fmla="*/ 6126524 w 10001500"/>
              <a:gd name="connsiteY946" fmla="*/ 1917310 h 2601022"/>
              <a:gd name="connsiteX947" fmla="*/ 6132355 w 10001500"/>
              <a:gd name="connsiteY947" fmla="*/ 1917958 h 2601022"/>
              <a:gd name="connsiteX948" fmla="*/ 6134299 w 10001500"/>
              <a:gd name="connsiteY948" fmla="*/ 1922493 h 2601022"/>
              <a:gd name="connsiteX949" fmla="*/ 6134299 w 10001500"/>
              <a:gd name="connsiteY949" fmla="*/ 1925085 h 2601022"/>
              <a:gd name="connsiteX950" fmla="*/ 6174469 w 10001500"/>
              <a:gd name="connsiteY950" fmla="*/ 1918930 h 2601022"/>
              <a:gd name="connsiteX951" fmla="*/ 6214638 w 10001500"/>
              <a:gd name="connsiteY951" fmla="*/ 1922493 h 2601022"/>
              <a:gd name="connsiteX952" fmla="*/ 6224681 w 10001500"/>
              <a:gd name="connsiteY952" fmla="*/ 1908887 h 2601022"/>
              <a:gd name="connsiteX953" fmla="*/ 6240554 w 10001500"/>
              <a:gd name="connsiteY953" fmla="*/ 1899169 h 2601022"/>
              <a:gd name="connsiteX954" fmla="*/ 6266470 w 10001500"/>
              <a:gd name="connsiteY954" fmla="*/ 1899169 h 2601022"/>
              <a:gd name="connsiteX955" fmla="*/ 6280400 w 10001500"/>
              <a:gd name="connsiteY955" fmla="*/ 1899816 h 2601022"/>
              <a:gd name="connsiteX956" fmla="*/ 6292386 w 10001500"/>
              <a:gd name="connsiteY956" fmla="*/ 1896577 h 2601022"/>
              <a:gd name="connsiteX957" fmla="*/ 6288175 w 10001500"/>
              <a:gd name="connsiteY957" fmla="*/ 1893014 h 2601022"/>
              <a:gd name="connsiteX958" fmla="*/ 6282020 w 10001500"/>
              <a:gd name="connsiteY958" fmla="*/ 1891394 h 2601022"/>
              <a:gd name="connsiteX959" fmla="*/ 6297569 w 10001500"/>
              <a:gd name="connsiteY959" fmla="*/ 1873253 h 2601022"/>
              <a:gd name="connsiteX960" fmla="*/ 6321218 w 10001500"/>
              <a:gd name="connsiteY960" fmla="*/ 1868717 h 2601022"/>
              <a:gd name="connsiteX961" fmla="*/ 6339035 w 10001500"/>
              <a:gd name="connsiteY961" fmla="*/ 1852520 h 2601022"/>
              <a:gd name="connsiteX962" fmla="*/ 6370134 w 10001500"/>
              <a:gd name="connsiteY962" fmla="*/ 1844745 h 2601022"/>
              <a:gd name="connsiteX963" fmla="*/ 6400081 w 10001500"/>
              <a:gd name="connsiteY963" fmla="*/ 1822573 h 2601022"/>
              <a:gd name="connsiteX964" fmla="*/ 6457672 w 10001500"/>
              <a:gd name="connsiteY964" fmla="*/ 1781395 h 2601022"/>
              <a:gd name="connsiteX965" fmla="*/ 6494530 w 10001500"/>
              <a:gd name="connsiteY965" fmla="*/ 1759223 h 2601022"/>
              <a:gd name="connsiteX966" fmla="*/ 6499714 w 10001500"/>
              <a:gd name="connsiteY966" fmla="*/ 1759223 h 2601022"/>
              <a:gd name="connsiteX967" fmla="*/ 6532433 w 10001500"/>
              <a:gd name="connsiteY967" fmla="*/ 1743349 h 2601022"/>
              <a:gd name="connsiteX968" fmla="*/ 6559321 w 10001500"/>
              <a:gd name="connsiteY968" fmla="*/ 1717757 h 2601022"/>
              <a:gd name="connsiteX969" fmla="*/ 6555109 w 10001500"/>
              <a:gd name="connsiteY969" fmla="*/ 1705447 h 2601022"/>
              <a:gd name="connsiteX970" fmla="*/ 6564504 w 10001500"/>
              <a:gd name="connsiteY970" fmla="*/ 1689249 h 2601022"/>
              <a:gd name="connsiteX971" fmla="*/ 6631885 w 10001500"/>
              <a:gd name="connsiteY971" fmla="*/ 1658150 h 2601022"/>
              <a:gd name="connsiteX972" fmla="*/ 6640632 w 10001500"/>
              <a:gd name="connsiteY972" fmla="*/ 1645192 h 2601022"/>
              <a:gd name="connsiteX973" fmla="*/ 6655209 w 10001500"/>
              <a:gd name="connsiteY973" fmla="*/ 1640009 h 2601022"/>
              <a:gd name="connsiteX974" fmla="*/ 6670759 w 10001500"/>
              <a:gd name="connsiteY974" fmla="*/ 1627051 h 2601022"/>
              <a:gd name="connsiteX975" fmla="*/ 6677886 w 10001500"/>
              <a:gd name="connsiteY975" fmla="*/ 1625107 h 2601022"/>
              <a:gd name="connsiteX976" fmla="*/ 6681125 w 10001500"/>
              <a:gd name="connsiteY976" fmla="*/ 1619276 h 2601022"/>
              <a:gd name="connsiteX977" fmla="*/ 6678210 w 10001500"/>
              <a:gd name="connsiteY977" fmla="*/ 1607938 h 2601022"/>
              <a:gd name="connsiteX978" fmla="*/ 6673351 w 10001500"/>
              <a:gd name="connsiteY978" fmla="*/ 1598544 h 2601022"/>
              <a:gd name="connsiteX979" fmla="*/ 6706069 w 10001500"/>
              <a:gd name="connsiteY979" fmla="*/ 1579430 h 2601022"/>
              <a:gd name="connsiteX980" fmla="*/ 6732957 w 10001500"/>
              <a:gd name="connsiteY980" fmla="*/ 1554486 h 2601022"/>
              <a:gd name="connsiteX981" fmla="*/ 1816710 w 10001500"/>
              <a:gd name="connsiteY981" fmla="*/ 1546699 h 2601022"/>
              <a:gd name="connsiteX982" fmla="*/ 1818329 w 10001500"/>
              <a:gd name="connsiteY982" fmla="*/ 1552854 h 2601022"/>
              <a:gd name="connsiteX983" fmla="*/ 1821894 w 10001500"/>
              <a:gd name="connsiteY983" fmla="*/ 1557066 h 2601022"/>
              <a:gd name="connsiteX984" fmla="*/ 1826428 w 10001500"/>
              <a:gd name="connsiteY984" fmla="*/ 1554150 h 2601022"/>
              <a:gd name="connsiteX985" fmla="*/ 1827076 w 10001500"/>
              <a:gd name="connsiteY985" fmla="*/ 1549291 h 2601022"/>
              <a:gd name="connsiteX986" fmla="*/ 6872904 w 10001500"/>
              <a:gd name="connsiteY986" fmla="*/ 1538937 h 2601022"/>
              <a:gd name="connsiteX987" fmla="*/ 6848931 w 10001500"/>
              <a:gd name="connsiteY987" fmla="*/ 1556430 h 2601022"/>
              <a:gd name="connsiteX988" fmla="*/ 6828846 w 10001500"/>
              <a:gd name="connsiteY988" fmla="*/ 1585585 h 2601022"/>
              <a:gd name="connsiteX989" fmla="*/ 6826255 w 10001500"/>
              <a:gd name="connsiteY989" fmla="*/ 1593360 h 2601022"/>
              <a:gd name="connsiteX990" fmla="*/ 6825283 w 10001500"/>
              <a:gd name="connsiteY990" fmla="*/ 1594656 h 2601022"/>
              <a:gd name="connsiteX991" fmla="*/ 6826255 w 10001500"/>
              <a:gd name="connsiteY991" fmla="*/ 1595952 h 2601022"/>
              <a:gd name="connsiteX992" fmla="*/ 6821072 w 10001500"/>
              <a:gd name="connsiteY992" fmla="*/ 1595952 h 2601022"/>
              <a:gd name="connsiteX993" fmla="*/ 6812973 w 10001500"/>
              <a:gd name="connsiteY993" fmla="*/ 1605994 h 2601022"/>
              <a:gd name="connsiteX994" fmla="*/ 6802930 w 10001500"/>
              <a:gd name="connsiteY994" fmla="*/ 1614093 h 2601022"/>
              <a:gd name="connsiteX995" fmla="*/ 6797423 w 10001500"/>
              <a:gd name="connsiteY995" fmla="*/ 1618629 h 2601022"/>
              <a:gd name="connsiteX996" fmla="*/ 6789972 w 10001500"/>
              <a:gd name="connsiteY996" fmla="*/ 1619276 h 2601022"/>
              <a:gd name="connsiteX997" fmla="*/ 6779606 w 10001500"/>
              <a:gd name="connsiteY997" fmla="*/ 1616685 h 2601022"/>
              <a:gd name="connsiteX998" fmla="*/ 6766972 w 10001500"/>
              <a:gd name="connsiteY998" fmla="*/ 1637741 h 2601022"/>
              <a:gd name="connsiteX999" fmla="*/ 6748507 w 10001500"/>
              <a:gd name="connsiteY999" fmla="*/ 1652967 h 2601022"/>
              <a:gd name="connsiteX1000" fmla="*/ 6732633 w 10001500"/>
              <a:gd name="connsiteY1000" fmla="*/ 1659122 h 2601022"/>
              <a:gd name="connsiteX1001" fmla="*/ 6722591 w 10001500"/>
              <a:gd name="connsiteY1001" fmla="*/ 1671108 h 2601022"/>
              <a:gd name="connsiteX1002" fmla="*/ 6728422 w 10001500"/>
              <a:gd name="connsiteY1002" fmla="*/ 1679207 h 2601022"/>
              <a:gd name="connsiteX1003" fmla="*/ 6738140 w 10001500"/>
              <a:gd name="connsiteY1003" fmla="*/ 1681475 h 2601022"/>
              <a:gd name="connsiteX1004" fmla="*/ 6774099 w 10001500"/>
              <a:gd name="connsiteY1004" fmla="*/ 1646164 h 2601022"/>
              <a:gd name="connsiteX1005" fmla="*/ 6815889 w 10001500"/>
              <a:gd name="connsiteY1005" fmla="*/ 1616685 h 2601022"/>
              <a:gd name="connsiteX1006" fmla="*/ 6826255 w 10001500"/>
              <a:gd name="connsiteY1006" fmla="*/ 1595952 h 2601022"/>
              <a:gd name="connsiteX1007" fmla="*/ 6831438 w 10001500"/>
              <a:gd name="connsiteY1007" fmla="*/ 1595952 h 2601022"/>
              <a:gd name="connsiteX1008" fmla="*/ 6836621 w 10001500"/>
              <a:gd name="connsiteY1008" fmla="*/ 1585585 h 2601022"/>
              <a:gd name="connsiteX1009" fmla="*/ 6859945 w 10001500"/>
              <a:gd name="connsiteY1009" fmla="*/ 1572628 h 2601022"/>
              <a:gd name="connsiteX1010" fmla="*/ 6868692 w 10001500"/>
              <a:gd name="connsiteY1010" fmla="*/ 1561937 h 2601022"/>
              <a:gd name="connsiteX1011" fmla="*/ 6875495 w 10001500"/>
              <a:gd name="connsiteY1011" fmla="*/ 1541529 h 2601022"/>
              <a:gd name="connsiteX1012" fmla="*/ 6875171 w 10001500"/>
              <a:gd name="connsiteY1012" fmla="*/ 1540232 h 2601022"/>
              <a:gd name="connsiteX1013" fmla="*/ 6872904 w 10001500"/>
              <a:gd name="connsiteY1013" fmla="*/ 1538937 h 2601022"/>
              <a:gd name="connsiteX1014" fmla="*/ 3378771 w 10001500"/>
              <a:gd name="connsiteY1014" fmla="*/ 1531125 h 2601022"/>
              <a:gd name="connsiteX1015" fmla="*/ 3381473 w 10001500"/>
              <a:gd name="connsiteY1015" fmla="*/ 1535986 h 2601022"/>
              <a:gd name="connsiteX1016" fmla="*/ 3387413 w 10001500"/>
              <a:gd name="connsiteY1016" fmla="*/ 1537606 h 2601022"/>
              <a:gd name="connsiteX1017" fmla="*/ 3400376 w 10001500"/>
              <a:gd name="connsiteY1017" fmla="*/ 1535446 h 2601022"/>
              <a:gd name="connsiteX1018" fmla="*/ 3337725 w 10001500"/>
              <a:gd name="connsiteY1018" fmla="*/ 1528965 h 2601022"/>
              <a:gd name="connsiteX1019" fmla="*/ 3339076 w 10001500"/>
              <a:gd name="connsiteY1019" fmla="*/ 1534096 h 2601022"/>
              <a:gd name="connsiteX1020" fmla="*/ 3342046 w 10001500"/>
              <a:gd name="connsiteY1020" fmla="*/ 1537606 h 2601022"/>
              <a:gd name="connsiteX1021" fmla="*/ 3343937 w 10001500"/>
              <a:gd name="connsiteY1021" fmla="*/ 1535176 h 2601022"/>
              <a:gd name="connsiteX1022" fmla="*/ 3344207 w 10001500"/>
              <a:gd name="connsiteY1022" fmla="*/ 1531125 h 2601022"/>
              <a:gd name="connsiteX1023" fmla="*/ 4266662 w 10001500"/>
              <a:gd name="connsiteY1023" fmla="*/ 1524644 h 2601022"/>
              <a:gd name="connsiteX1024" fmla="*/ 4270712 w 10001500"/>
              <a:gd name="connsiteY1024" fmla="*/ 1539767 h 2601022"/>
              <a:gd name="connsiteX1025" fmla="*/ 4286105 w 10001500"/>
              <a:gd name="connsiteY1025" fmla="*/ 1541927 h 2601022"/>
              <a:gd name="connsiteX1026" fmla="*/ 4286105 w 10001500"/>
              <a:gd name="connsiteY1026" fmla="*/ 1524644 h 2601022"/>
              <a:gd name="connsiteX1027" fmla="*/ 2449059 w 10001500"/>
              <a:gd name="connsiteY1027" fmla="*/ 1520783 h 2601022"/>
              <a:gd name="connsiteX1028" fmla="*/ 2440960 w 10001500"/>
              <a:gd name="connsiteY1028" fmla="*/ 1530502 h 2601022"/>
              <a:gd name="connsiteX1029" fmla="*/ 2438694 w 10001500"/>
              <a:gd name="connsiteY1029" fmla="*/ 1544108 h 2601022"/>
              <a:gd name="connsiteX1030" fmla="*/ 2443876 w 10001500"/>
              <a:gd name="connsiteY1030" fmla="*/ 1564841 h 2601022"/>
              <a:gd name="connsiteX1031" fmla="*/ 2449059 w 10001500"/>
              <a:gd name="connsiteY1031" fmla="*/ 1585573 h 2601022"/>
              <a:gd name="connsiteX1032" fmla="*/ 2432538 w 10001500"/>
              <a:gd name="connsiteY1032" fmla="*/ 1587841 h 2601022"/>
              <a:gd name="connsiteX1033" fmla="*/ 2417960 w 10001500"/>
              <a:gd name="connsiteY1033" fmla="*/ 1595940 h 2601022"/>
              <a:gd name="connsiteX1034" fmla="*/ 2410185 w 10001500"/>
              <a:gd name="connsiteY1034" fmla="*/ 1585573 h 2601022"/>
              <a:gd name="connsiteX1035" fmla="*/ 2407594 w 10001500"/>
              <a:gd name="connsiteY1035" fmla="*/ 1595940 h 2601022"/>
              <a:gd name="connsiteX1036" fmla="*/ 2400467 w 10001500"/>
              <a:gd name="connsiteY1036" fmla="*/ 1596588 h 2601022"/>
              <a:gd name="connsiteX1037" fmla="*/ 2397228 w 10001500"/>
              <a:gd name="connsiteY1037" fmla="*/ 1601123 h 2601022"/>
              <a:gd name="connsiteX1038" fmla="*/ 2394636 w 10001500"/>
              <a:gd name="connsiteY1038" fmla="*/ 1611489 h 2601022"/>
              <a:gd name="connsiteX1039" fmla="*/ 2384269 w 10001500"/>
              <a:gd name="connsiteY1039" fmla="*/ 1614081 h 2601022"/>
              <a:gd name="connsiteX1040" fmla="*/ 2375199 w 10001500"/>
              <a:gd name="connsiteY1040" fmla="*/ 1625095 h 2601022"/>
              <a:gd name="connsiteX1041" fmla="*/ 2366128 w 10001500"/>
              <a:gd name="connsiteY1041" fmla="*/ 1639997 h 2601022"/>
              <a:gd name="connsiteX1042" fmla="*/ 2344101 w 10001500"/>
              <a:gd name="connsiteY1042" fmla="*/ 1675307 h 2601022"/>
              <a:gd name="connsiteX1043" fmla="*/ 2314296 w 10001500"/>
              <a:gd name="connsiteY1043" fmla="*/ 1704787 h 2601022"/>
              <a:gd name="connsiteX1044" fmla="*/ 2324662 w 10001500"/>
              <a:gd name="connsiteY1044" fmla="*/ 1709970 h 2601022"/>
              <a:gd name="connsiteX1045" fmla="*/ 2333733 w 10001500"/>
              <a:gd name="connsiteY1045" fmla="*/ 1711589 h 2601022"/>
              <a:gd name="connsiteX1046" fmla="*/ 2335029 w 10001500"/>
              <a:gd name="connsiteY1046" fmla="*/ 1722928 h 2601022"/>
              <a:gd name="connsiteX1047" fmla="*/ 2303930 w 10001500"/>
              <a:gd name="connsiteY1047" fmla="*/ 1732646 h 2601022"/>
              <a:gd name="connsiteX1048" fmla="*/ 2272831 w 10001500"/>
              <a:gd name="connsiteY1048" fmla="*/ 1738478 h 2601022"/>
              <a:gd name="connsiteX1049" fmla="*/ 2267647 w 10001500"/>
              <a:gd name="connsiteY1049" fmla="*/ 1764394 h 2601022"/>
              <a:gd name="connsiteX1050" fmla="*/ 2296155 w 10001500"/>
              <a:gd name="connsiteY1050" fmla="*/ 1759210 h 2601022"/>
              <a:gd name="connsiteX1051" fmla="*/ 2313324 w 10001500"/>
              <a:gd name="connsiteY1051" fmla="*/ 1759858 h 2601022"/>
              <a:gd name="connsiteX1052" fmla="*/ 2324662 w 10001500"/>
              <a:gd name="connsiteY1052" fmla="*/ 1748844 h 2601022"/>
              <a:gd name="connsiteX1053" fmla="*/ 2335029 w 10001500"/>
              <a:gd name="connsiteY1053" fmla="*/ 1743661 h 2601022"/>
              <a:gd name="connsiteX1054" fmla="*/ 2352846 w 10001500"/>
              <a:gd name="connsiteY1054" fmla="*/ 1724224 h 2601022"/>
              <a:gd name="connsiteX1055" fmla="*/ 2376494 w 10001500"/>
              <a:gd name="connsiteY1055" fmla="*/ 1689237 h 2601022"/>
              <a:gd name="connsiteX1056" fmla="*/ 2438694 w 10001500"/>
              <a:gd name="connsiteY1056" fmla="*/ 1655546 h 2601022"/>
              <a:gd name="connsiteX1057" fmla="*/ 2443876 w 10001500"/>
              <a:gd name="connsiteY1057" fmla="*/ 1645504 h 2601022"/>
              <a:gd name="connsiteX1058" fmla="*/ 2449059 w 10001500"/>
              <a:gd name="connsiteY1058" fmla="*/ 1637405 h 2601022"/>
              <a:gd name="connsiteX1059" fmla="*/ 2440960 w 10001500"/>
              <a:gd name="connsiteY1059" fmla="*/ 1633842 h 2601022"/>
              <a:gd name="connsiteX1060" fmla="*/ 2438694 w 10001500"/>
              <a:gd name="connsiteY1060" fmla="*/ 1624447 h 2601022"/>
              <a:gd name="connsiteX1061" fmla="*/ 2428974 w 10001500"/>
              <a:gd name="connsiteY1061" fmla="*/ 1623475 h 2601022"/>
              <a:gd name="connsiteX1062" fmla="*/ 2423143 w 10001500"/>
              <a:gd name="connsiteY1062" fmla="*/ 1616672 h 2601022"/>
              <a:gd name="connsiteX1063" fmla="*/ 2431242 w 10001500"/>
              <a:gd name="connsiteY1063" fmla="*/ 1600151 h 2601022"/>
              <a:gd name="connsiteX1064" fmla="*/ 2449059 w 10001500"/>
              <a:gd name="connsiteY1064" fmla="*/ 1585573 h 2601022"/>
              <a:gd name="connsiteX1065" fmla="*/ 2454243 w 10001500"/>
              <a:gd name="connsiteY1065" fmla="*/ 1581362 h 2601022"/>
              <a:gd name="connsiteX1066" fmla="*/ 2459426 w 10001500"/>
              <a:gd name="connsiteY1066" fmla="*/ 1575207 h 2601022"/>
              <a:gd name="connsiteX1067" fmla="*/ 2466552 w 10001500"/>
              <a:gd name="connsiteY1067" fmla="*/ 1573263 h 2601022"/>
              <a:gd name="connsiteX1068" fmla="*/ 2469792 w 10001500"/>
              <a:gd name="connsiteY1068" fmla="*/ 1567432 h 2601022"/>
              <a:gd name="connsiteX1069" fmla="*/ 2465257 w 10001500"/>
              <a:gd name="connsiteY1069" fmla="*/ 1550911 h 2601022"/>
              <a:gd name="connsiteX1070" fmla="*/ 2456834 w 10001500"/>
              <a:gd name="connsiteY1070" fmla="*/ 1536333 h 2601022"/>
              <a:gd name="connsiteX1071" fmla="*/ 2455862 w 10001500"/>
              <a:gd name="connsiteY1071" fmla="*/ 1526614 h 2601022"/>
              <a:gd name="connsiteX1072" fmla="*/ 2449059 w 10001500"/>
              <a:gd name="connsiteY1072" fmla="*/ 1520783 h 2601022"/>
              <a:gd name="connsiteX1073" fmla="*/ 1845217 w 10001500"/>
              <a:gd name="connsiteY1073" fmla="*/ 1515600 h 2601022"/>
              <a:gd name="connsiteX1074" fmla="*/ 1836147 w 10001500"/>
              <a:gd name="connsiteY1074" fmla="*/ 1516896 h 2601022"/>
              <a:gd name="connsiteX1075" fmla="*/ 1834851 w 10001500"/>
              <a:gd name="connsiteY1075" fmla="*/ 1525966 h 2601022"/>
              <a:gd name="connsiteX1076" fmla="*/ 1841978 w 10001500"/>
              <a:gd name="connsiteY1076" fmla="*/ 1522727 h 2601022"/>
              <a:gd name="connsiteX1077" fmla="*/ 1845217 w 10001500"/>
              <a:gd name="connsiteY1077" fmla="*/ 1515600 h 2601022"/>
              <a:gd name="connsiteX1078" fmla="*/ 6898820 w 10001500"/>
              <a:gd name="connsiteY1078" fmla="*/ 1502654 h 2601022"/>
              <a:gd name="connsiteX1079" fmla="*/ 6893636 w 10001500"/>
              <a:gd name="connsiteY1079" fmla="*/ 1505246 h 2601022"/>
              <a:gd name="connsiteX1080" fmla="*/ 6893636 w 10001500"/>
              <a:gd name="connsiteY1080" fmla="*/ 1507838 h 2601022"/>
              <a:gd name="connsiteX1081" fmla="*/ 6894284 w 10001500"/>
              <a:gd name="connsiteY1081" fmla="*/ 1512697 h 2601022"/>
              <a:gd name="connsiteX1082" fmla="*/ 6898820 w 10001500"/>
              <a:gd name="connsiteY1082" fmla="*/ 1515613 h 2601022"/>
              <a:gd name="connsiteX1083" fmla="*/ 6902383 w 10001500"/>
              <a:gd name="connsiteY1083" fmla="*/ 1512697 h 2601022"/>
              <a:gd name="connsiteX1084" fmla="*/ 6904003 w 10001500"/>
              <a:gd name="connsiteY1084" fmla="*/ 1507838 h 2601022"/>
              <a:gd name="connsiteX1085" fmla="*/ 6898820 w 10001500"/>
              <a:gd name="connsiteY1085" fmla="*/ 1502654 h 2601022"/>
              <a:gd name="connsiteX1086" fmla="*/ 8312132 w 10001500"/>
              <a:gd name="connsiteY1086" fmla="*/ 1501421 h 2601022"/>
              <a:gd name="connsiteX1087" fmla="*/ 8312132 w 10001500"/>
              <a:gd name="connsiteY1087" fmla="*/ 1510062 h 2601022"/>
              <a:gd name="connsiteX1088" fmla="*/ 8307811 w 10001500"/>
              <a:gd name="connsiteY1088" fmla="*/ 1518703 h 2601022"/>
              <a:gd name="connsiteX1089" fmla="*/ 8314292 w 10001500"/>
              <a:gd name="connsiteY1089" fmla="*/ 1510062 h 2601022"/>
              <a:gd name="connsiteX1090" fmla="*/ 8314022 w 10001500"/>
              <a:gd name="connsiteY1090" fmla="*/ 1505741 h 2601022"/>
              <a:gd name="connsiteX1091" fmla="*/ 8312132 w 10001500"/>
              <a:gd name="connsiteY1091" fmla="*/ 1501421 h 2601022"/>
              <a:gd name="connsiteX1092" fmla="*/ 1845217 w 10001500"/>
              <a:gd name="connsiteY1092" fmla="*/ 1497459 h 2601022"/>
              <a:gd name="connsiteX1093" fmla="*/ 1845865 w 10001500"/>
              <a:gd name="connsiteY1093" fmla="*/ 1502319 h 2601022"/>
              <a:gd name="connsiteX1094" fmla="*/ 1850400 w 10001500"/>
              <a:gd name="connsiteY1094" fmla="*/ 1505234 h 2601022"/>
              <a:gd name="connsiteX1095" fmla="*/ 1855584 w 10001500"/>
              <a:gd name="connsiteY1095" fmla="*/ 1505234 h 2601022"/>
              <a:gd name="connsiteX1096" fmla="*/ 1852344 w 10001500"/>
              <a:gd name="connsiteY1096" fmla="*/ 1499403 h 2601022"/>
              <a:gd name="connsiteX1097" fmla="*/ 1845217 w 10001500"/>
              <a:gd name="connsiteY1097" fmla="*/ 1497459 h 2601022"/>
              <a:gd name="connsiteX1098" fmla="*/ 4681443 w 10001500"/>
              <a:gd name="connsiteY1098" fmla="*/ 1496560 h 2601022"/>
              <a:gd name="connsiteX1099" fmla="*/ 4691435 w 10001500"/>
              <a:gd name="connsiteY1099" fmla="*/ 1497641 h 2601022"/>
              <a:gd name="connsiteX1100" fmla="*/ 4696565 w 10001500"/>
              <a:gd name="connsiteY1100" fmla="*/ 1505201 h 2601022"/>
              <a:gd name="connsiteX1101" fmla="*/ 4693324 w 10001500"/>
              <a:gd name="connsiteY1101" fmla="*/ 1518433 h 2601022"/>
              <a:gd name="connsiteX1102" fmla="*/ 4690084 w 10001500"/>
              <a:gd name="connsiteY1102" fmla="*/ 1533286 h 2601022"/>
              <a:gd name="connsiteX1103" fmla="*/ 4677932 w 10001500"/>
              <a:gd name="connsiteY1103" fmla="*/ 1530045 h 2601022"/>
              <a:gd name="connsiteX1104" fmla="*/ 4670640 w 10001500"/>
              <a:gd name="connsiteY1104" fmla="*/ 1520324 h 2601022"/>
              <a:gd name="connsiteX1105" fmla="*/ 4681443 w 10001500"/>
              <a:gd name="connsiteY1105" fmla="*/ 1496560 h 2601022"/>
              <a:gd name="connsiteX1106" fmla="*/ 4618793 w 10001500"/>
              <a:gd name="connsiteY1106" fmla="*/ 1496560 h 2601022"/>
              <a:gd name="connsiteX1107" fmla="*/ 4620143 w 10001500"/>
              <a:gd name="connsiteY1107" fmla="*/ 1501692 h 2601022"/>
              <a:gd name="connsiteX1108" fmla="*/ 4623114 w 10001500"/>
              <a:gd name="connsiteY1108" fmla="*/ 1505201 h 2601022"/>
              <a:gd name="connsiteX1109" fmla="*/ 4626894 w 10001500"/>
              <a:gd name="connsiteY1109" fmla="*/ 1502771 h 2601022"/>
              <a:gd name="connsiteX1110" fmla="*/ 4627434 w 10001500"/>
              <a:gd name="connsiteY1110" fmla="*/ 1498721 h 2601022"/>
              <a:gd name="connsiteX1111" fmla="*/ 8625378 w 10001500"/>
              <a:gd name="connsiteY1111" fmla="*/ 1484139 h 2601022"/>
              <a:gd name="connsiteX1112" fmla="*/ 8630239 w 10001500"/>
              <a:gd name="connsiteY1112" fmla="*/ 1486838 h 2601022"/>
              <a:gd name="connsiteX1113" fmla="*/ 8631859 w 10001500"/>
              <a:gd name="connsiteY1113" fmla="*/ 1492780 h 2601022"/>
              <a:gd name="connsiteX1114" fmla="*/ 8616737 w 10001500"/>
              <a:gd name="connsiteY1114" fmla="*/ 1497100 h 2601022"/>
              <a:gd name="connsiteX1115" fmla="*/ 8618627 w 10001500"/>
              <a:gd name="connsiteY1115" fmla="*/ 1488999 h 2601022"/>
              <a:gd name="connsiteX1116" fmla="*/ 8625378 w 10001500"/>
              <a:gd name="connsiteY1116" fmla="*/ 1484139 h 2601022"/>
              <a:gd name="connsiteX1117" fmla="*/ 8318613 w 10001500"/>
              <a:gd name="connsiteY1117" fmla="*/ 1477657 h 2601022"/>
              <a:gd name="connsiteX1118" fmla="*/ 8319963 w 10001500"/>
              <a:gd name="connsiteY1118" fmla="*/ 1482788 h 2601022"/>
              <a:gd name="connsiteX1119" fmla="*/ 8322934 w 10001500"/>
              <a:gd name="connsiteY1119" fmla="*/ 1486299 h 2601022"/>
              <a:gd name="connsiteX1120" fmla="*/ 8326714 w 10001500"/>
              <a:gd name="connsiteY1120" fmla="*/ 1483868 h 2601022"/>
              <a:gd name="connsiteX1121" fmla="*/ 8327254 w 10001500"/>
              <a:gd name="connsiteY1121" fmla="*/ 1479817 h 2601022"/>
              <a:gd name="connsiteX1122" fmla="*/ 1881500 w 10001500"/>
              <a:gd name="connsiteY1122" fmla="*/ 1476727 h 2601022"/>
              <a:gd name="connsiteX1123" fmla="*/ 1878908 w 10001500"/>
              <a:gd name="connsiteY1123" fmla="*/ 1478022 h 2601022"/>
              <a:gd name="connsiteX1124" fmla="*/ 1876316 w 10001500"/>
              <a:gd name="connsiteY1124" fmla="*/ 1479318 h 2601022"/>
              <a:gd name="connsiteX1125" fmla="*/ 1877936 w 10001500"/>
              <a:gd name="connsiteY1125" fmla="*/ 1485473 h 2601022"/>
              <a:gd name="connsiteX1126" fmla="*/ 1881500 w 10001500"/>
              <a:gd name="connsiteY1126" fmla="*/ 1489684 h 2601022"/>
              <a:gd name="connsiteX1127" fmla="*/ 1886035 w 10001500"/>
              <a:gd name="connsiteY1127" fmla="*/ 1486769 h 2601022"/>
              <a:gd name="connsiteX1128" fmla="*/ 1886683 w 10001500"/>
              <a:gd name="connsiteY1128" fmla="*/ 1481910 h 2601022"/>
              <a:gd name="connsiteX1129" fmla="*/ 1881500 w 10001500"/>
              <a:gd name="connsiteY1129" fmla="*/ 1476727 h 2601022"/>
              <a:gd name="connsiteX1130" fmla="*/ 2594190 w 10001500"/>
              <a:gd name="connsiteY1130" fmla="*/ 1463768 h 2601022"/>
              <a:gd name="connsiteX1131" fmla="*/ 2596780 w 10001500"/>
              <a:gd name="connsiteY1131" fmla="*/ 1515600 h 2601022"/>
              <a:gd name="connsiteX1132" fmla="*/ 2595484 w 10001500"/>
              <a:gd name="connsiteY1132" fmla="*/ 1536981 h 2601022"/>
              <a:gd name="connsiteX1133" fmla="*/ 2586414 w 10001500"/>
              <a:gd name="connsiteY1133" fmla="*/ 1554474 h 2601022"/>
              <a:gd name="connsiteX1134" fmla="*/ 2575076 w 10001500"/>
              <a:gd name="connsiteY1134" fmla="*/ 1547023 h 2601022"/>
              <a:gd name="connsiteX1135" fmla="*/ 2573456 w 10001500"/>
              <a:gd name="connsiteY1135" fmla="*/ 1533742 h 2601022"/>
              <a:gd name="connsiteX1136" fmla="*/ 2579935 w 10001500"/>
              <a:gd name="connsiteY1136" fmla="*/ 1493896 h 2601022"/>
              <a:gd name="connsiteX1137" fmla="*/ 2594190 w 10001500"/>
              <a:gd name="connsiteY1137" fmla="*/ 1463768 h 2601022"/>
              <a:gd name="connsiteX1138" fmla="*/ 4597191 w 10001500"/>
              <a:gd name="connsiteY1138" fmla="*/ 1457675 h 2601022"/>
              <a:gd name="connsiteX1139" fmla="*/ 4590709 w 10001500"/>
              <a:gd name="connsiteY1139" fmla="*/ 1461995 h 2601022"/>
              <a:gd name="connsiteX1140" fmla="*/ 4568836 w 10001500"/>
              <a:gd name="connsiteY1140" fmla="*/ 1483599 h 2601022"/>
              <a:gd name="connsiteX1141" fmla="*/ 4545342 w 10001500"/>
              <a:gd name="connsiteY1141" fmla="*/ 1505201 h 2601022"/>
              <a:gd name="connsiteX1142" fmla="*/ 4537782 w 10001500"/>
              <a:gd name="connsiteY1142" fmla="*/ 1533556 h 2601022"/>
              <a:gd name="connsiteX1143" fmla="*/ 4530220 w 10001500"/>
              <a:gd name="connsiteY1143" fmla="*/ 1557049 h 2601022"/>
              <a:gd name="connsiteX1144" fmla="*/ 4541022 w 10001500"/>
              <a:gd name="connsiteY1144" fmla="*/ 1550568 h 2601022"/>
              <a:gd name="connsiteX1145" fmla="*/ 4554794 w 10001500"/>
              <a:gd name="connsiteY1145" fmla="*/ 1527885 h 2601022"/>
              <a:gd name="connsiteX1146" fmla="*/ 4573426 w 10001500"/>
              <a:gd name="connsiteY1146" fmla="*/ 1505201 h 2601022"/>
              <a:gd name="connsiteX1147" fmla="*/ 4578828 w 10001500"/>
              <a:gd name="connsiteY1147" fmla="*/ 1489269 h 2601022"/>
              <a:gd name="connsiteX1148" fmla="*/ 4590709 w 10001500"/>
              <a:gd name="connsiteY1148" fmla="*/ 1474957 h 2601022"/>
              <a:gd name="connsiteX1149" fmla="*/ 4592870 w 10001500"/>
              <a:gd name="connsiteY1149" fmla="*/ 1461995 h 2601022"/>
              <a:gd name="connsiteX1150" fmla="*/ 3426299 w 10001500"/>
              <a:gd name="connsiteY1150" fmla="*/ 1455514 h 2601022"/>
              <a:gd name="connsiteX1151" fmla="*/ 3417657 w 10001500"/>
              <a:gd name="connsiteY1151" fmla="*/ 1461995 h 2601022"/>
              <a:gd name="connsiteX1152" fmla="*/ 3409017 w 10001500"/>
              <a:gd name="connsiteY1152" fmla="*/ 1468476 h 2601022"/>
              <a:gd name="connsiteX1153" fmla="*/ 3402265 w 10001500"/>
              <a:gd name="connsiteY1153" fmla="*/ 1475497 h 2601022"/>
              <a:gd name="connsiteX1154" fmla="*/ 3400376 w 10001500"/>
              <a:gd name="connsiteY1154" fmla="*/ 1485759 h 2601022"/>
              <a:gd name="connsiteX1155" fmla="*/ 3400376 w 10001500"/>
              <a:gd name="connsiteY1155" fmla="*/ 1503041 h 2601022"/>
              <a:gd name="connsiteX1156" fmla="*/ 3409017 w 10001500"/>
              <a:gd name="connsiteY1156" fmla="*/ 1511683 h 2601022"/>
              <a:gd name="connsiteX1157" fmla="*/ 3413608 w 10001500"/>
              <a:gd name="connsiteY1157" fmla="*/ 1494940 h 2601022"/>
              <a:gd name="connsiteX1158" fmla="*/ 3426299 w 10001500"/>
              <a:gd name="connsiteY1158" fmla="*/ 1481438 h 2601022"/>
              <a:gd name="connsiteX1159" fmla="*/ 3437101 w 10001500"/>
              <a:gd name="connsiteY1159" fmla="*/ 1468476 h 2601022"/>
              <a:gd name="connsiteX1160" fmla="*/ 8342376 w 10001500"/>
              <a:gd name="connsiteY1160" fmla="*/ 1453894 h 2601022"/>
              <a:gd name="connsiteX1161" fmla="*/ 8343997 w 10001500"/>
              <a:gd name="connsiteY1161" fmla="*/ 1457674 h 2601022"/>
              <a:gd name="connsiteX1162" fmla="*/ 8348858 w 10001500"/>
              <a:gd name="connsiteY1162" fmla="*/ 1458215 h 2601022"/>
              <a:gd name="connsiteX1163" fmla="*/ 8351018 w 10001500"/>
              <a:gd name="connsiteY1163" fmla="*/ 1458215 h 2601022"/>
              <a:gd name="connsiteX1164" fmla="*/ 8349397 w 10001500"/>
              <a:gd name="connsiteY1164" fmla="*/ 1454434 h 2601022"/>
              <a:gd name="connsiteX1165" fmla="*/ 8344536 w 10001500"/>
              <a:gd name="connsiteY1165" fmla="*/ 1453894 h 2601022"/>
              <a:gd name="connsiteX1166" fmla="*/ 8351018 w 10001500"/>
              <a:gd name="connsiteY1166" fmla="*/ 1436611 h 2601022"/>
              <a:gd name="connsiteX1167" fmla="*/ 8351558 w 10001500"/>
              <a:gd name="connsiteY1167" fmla="*/ 1440662 h 2601022"/>
              <a:gd name="connsiteX1168" fmla="*/ 8355338 w 10001500"/>
              <a:gd name="connsiteY1168" fmla="*/ 1443092 h 2601022"/>
              <a:gd name="connsiteX1169" fmla="*/ 8359659 w 10001500"/>
              <a:gd name="connsiteY1169" fmla="*/ 1443092 h 2601022"/>
              <a:gd name="connsiteX1170" fmla="*/ 8356958 w 10001500"/>
              <a:gd name="connsiteY1170" fmla="*/ 1438231 h 2601022"/>
              <a:gd name="connsiteX1171" fmla="*/ 8351018 w 10001500"/>
              <a:gd name="connsiteY1171" fmla="*/ 1436611 h 2601022"/>
              <a:gd name="connsiteX1172" fmla="*/ 4716007 w 10001500"/>
              <a:gd name="connsiteY1172" fmla="*/ 1436071 h 2601022"/>
              <a:gd name="connsiteX1173" fmla="*/ 4733291 w 10001500"/>
              <a:gd name="connsiteY1173" fmla="*/ 1455514 h 2601022"/>
              <a:gd name="connsiteX1174" fmla="*/ 4728970 w 10001500"/>
              <a:gd name="connsiteY1174" fmla="*/ 1470367 h 2601022"/>
              <a:gd name="connsiteX1175" fmla="*/ 4724649 w 10001500"/>
              <a:gd name="connsiteY1175" fmla="*/ 1483599 h 2601022"/>
              <a:gd name="connsiteX1176" fmla="*/ 4720328 w 10001500"/>
              <a:gd name="connsiteY1176" fmla="*/ 1483599 h 2601022"/>
              <a:gd name="connsiteX1177" fmla="*/ 4709526 w 10001500"/>
              <a:gd name="connsiteY1177" fmla="*/ 1474957 h 2601022"/>
              <a:gd name="connsiteX1178" fmla="*/ 4712768 w 10001500"/>
              <a:gd name="connsiteY1178" fmla="*/ 1455514 h 2601022"/>
              <a:gd name="connsiteX1179" fmla="*/ 4716007 w 10001500"/>
              <a:gd name="connsiteY1179" fmla="*/ 1436071 h 2601022"/>
              <a:gd name="connsiteX1180" fmla="*/ 4355234 w 10001500"/>
              <a:gd name="connsiteY1180" fmla="*/ 1429591 h 2601022"/>
              <a:gd name="connsiteX1181" fmla="*/ 4340113 w 10001500"/>
              <a:gd name="connsiteY1181" fmla="*/ 1431751 h 2601022"/>
              <a:gd name="connsiteX1182" fmla="*/ 4327150 w 10001500"/>
              <a:gd name="connsiteY1182" fmla="*/ 1455514 h 2601022"/>
              <a:gd name="connsiteX1183" fmla="*/ 4329311 w 10001500"/>
              <a:gd name="connsiteY1183" fmla="*/ 1464156 h 2601022"/>
              <a:gd name="connsiteX1184" fmla="*/ 4338493 w 10001500"/>
              <a:gd name="connsiteY1184" fmla="*/ 1462265 h 2601022"/>
              <a:gd name="connsiteX1185" fmla="*/ 4344434 w 10001500"/>
              <a:gd name="connsiteY1185" fmla="*/ 1455514 h 2601022"/>
              <a:gd name="connsiteX1186" fmla="*/ 4357666 w 10001500"/>
              <a:gd name="connsiteY1186" fmla="*/ 1449033 h 2601022"/>
              <a:gd name="connsiteX1187" fmla="*/ 4366036 w 10001500"/>
              <a:gd name="connsiteY1187" fmla="*/ 1436071 h 2601022"/>
              <a:gd name="connsiteX1188" fmla="*/ 4362256 w 10001500"/>
              <a:gd name="connsiteY1188" fmla="*/ 1430401 h 2601022"/>
              <a:gd name="connsiteX1189" fmla="*/ 4355234 w 10001500"/>
              <a:gd name="connsiteY1189" fmla="*/ 1429591 h 2601022"/>
              <a:gd name="connsiteX1190" fmla="*/ 3339886 w 10001500"/>
              <a:gd name="connsiteY1190" fmla="*/ 1416629 h 2601022"/>
              <a:gd name="connsiteX1191" fmla="*/ 3335565 w 10001500"/>
              <a:gd name="connsiteY1191" fmla="*/ 1423110 h 2601022"/>
              <a:gd name="connsiteX1192" fmla="*/ 3338807 w 10001500"/>
              <a:gd name="connsiteY1192" fmla="*/ 1436071 h 2601022"/>
              <a:gd name="connsiteX1193" fmla="*/ 3329084 w 10001500"/>
              <a:gd name="connsiteY1193" fmla="*/ 1442553 h 2601022"/>
              <a:gd name="connsiteX1194" fmla="*/ 3326925 w 10001500"/>
              <a:gd name="connsiteY1194" fmla="*/ 1449033 h 2601022"/>
              <a:gd name="connsiteX1195" fmla="*/ 3330705 w 10001500"/>
              <a:gd name="connsiteY1195" fmla="*/ 1459565 h 2601022"/>
              <a:gd name="connsiteX1196" fmla="*/ 3337725 w 10001500"/>
              <a:gd name="connsiteY1196" fmla="*/ 1468476 h 2601022"/>
              <a:gd name="connsiteX1197" fmla="*/ 3322604 w 10001500"/>
              <a:gd name="connsiteY1197" fmla="*/ 1472527 h 2601022"/>
              <a:gd name="connsiteX1198" fmla="*/ 3320444 w 10001500"/>
              <a:gd name="connsiteY1198" fmla="*/ 1487919 h 2601022"/>
              <a:gd name="connsiteX1199" fmla="*/ 3322064 w 10001500"/>
              <a:gd name="connsiteY1199" fmla="*/ 1500341 h 2601022"/>
              <a:gd name="connsiteX1200" fmla="*/ 3333405 w 10001500"/>
              <a:gd name="connsiteY1200" fmla="*/ 1503041 h 2601022"/>
              <a:gd name="connsiteX1201" fmla="*/ 3344207 w 10001500"/>
              <a:gd name="connsiteY1201" fmla="*/ 1477117 h 2601022"/>
              <a:gd name="connsiteX1202" fmla="*/ 3339347 w 10001500"/>
              <a:gd name="connsiteY1202" fmla="*/ 1470636 h 2601022"/>
              <a:gd name="connsiteX1203" fmla="*/ 3344207 w 10001500"/>
              <a:gd name="connsiteY1203" fmla="*/ 1457675 h 2601022"/>
              <a:gd name="connsiteX1204" fmla="*/ 3357169 w 10001500"/>
              <a:gd name="connsiteY1204" fmla="*/ 1442553 h 2601022"/>
              <a:gd name="connsiteX1205" fmla="*/ 3352579 w 10001500"/>
              <a:gd name="connsiteY1205" fmla="*/ 1426350 h 2601022"/>
              <a:gd name="connsiteX1206" fmla="*/ 3339886 w 10001500"/>
              <a:gd name="connsiteY1206" fmla="*/ 1416629 h 2601022"/>
              <a:gd name="connsiteX1207" fmla="*/ 2552724 w 10001500"/>
              <a:gd name="connsiteY1207" fmla="*/ 1411936 h 2601022"/>
              <a:gd name="connsiteX1208" fmla="*/ 2560498 w 10001500"/>
              <a:gd name="connsiteY1208" fmla="*/ 1422303 h 2601022"/>
              <a:gd name="connsiteX1209" fmla="*/ 2565033 w 10001500"/>
              <a:gd name="connsiteY1209" fmla="*/ 1419387 h 2601022"/>
              <a:gd name="connsiteX1210" fmla="*/ 2565681 w 10001500"/>
              <a:gd name="connsiteY1210" fmla="*/ 1414528 h 2601022"/>
              <a:gd name="connsiteX1211" fmla="*/ 5488992 w 10001500"/>
              <a:gd name="connsiteY1211" fmla="*/ 1404174 h 2601022"/>
              <a:gd name="connsiteX1212" fmla="*/ 5477330 w 10001500"/>
              <a:gd name="connsiteY1212" fmla="*/ 1439161 h 2601022"/>
              <a:gd name="connsiteX1213" fmla="*/ 5465667 w 10001500"/>
              <a:gd name="connsiteY1213" fmla="*/ 1474147 h 2601022"/>
              <a:gd name="connsiteX1214" fmla="*/ 5464047 w 10001500"/>
              <a:gd name="connsiteY1214" fmla="*/ 1481598 h 2601022"/>
              <a:gd name="connsiteX1215" fmla="*/ 5460484 w 10001500"/>
              <a:gd name="connsiteY1215" fmla="*/ 1487105 h 2601022"/>
              <a:gd name="connsiteX1216" fmla="*/ 5451737 w 10001500"/>
              <a:gd name="connsiteY1216" fmla="*/ 1471555 h 2601022"/>
              <a:gd name="connsiteX1217" fmla="*/ 5437160 w 10001500"/>
              <a:gd name="connsiteY1217" fmla="*/ 1456006 h 2601022"/>
              <a:gd name="connsiteX1218" fmla="*/ 5430033 w 10001500"/>
              <a:gd name="connsiteY1218" fmla="*/ 1483217 h 2601022"/>
              <a:gd name="connsiteX1219" fmla="*/ 5419019 w 10001500"/>
              <a:gd name="connsiteY1219" fmla="*/ 1510429 h 2601022"/>
              <a:gd name="connsiteX1220" fmla="*/ 5447526 w 10001500"/>
              <a:gd name="connsiteY1220" fmla="*/ 1513021 h 2601022"/>
              <a:gd name="connsiteX1221" fmla="*/ 5449470 w 10001500"/>
              <a:gd name="connsiteY1221" fmla="*/ 1505570 h 2601022"/>
              <a:gd name="connsiteX1222" fmla="*/ 5455301 w 10001500"/>
              <a:gd name="connsiteY1222" fmla="*/ 1500063 h 2601022"/>
              <a:gd name="connsiteX1223" fmla="*/ 5457569 w 10001500"/>
              <a:gd name="connsiteY1223" fmla="*/ 1502978 h 2601022"/>
              <a:gd name="connsiteX1224" fmla="*/ 5457892 w 10001500"/>
              <a:gd name="connsiteY1224" fmla="*/ 1507838 h 2601022"/>
              <a:gd name="connsiteX1225" fmla="*/ 5453033 w 10001500"/>
              <a:gd name="connsiteY1225" fmla="*/ 1526951 h 2601022"/>
              <a:gd name="connsiteX1226" fmla="*/ 5442343 w 10001500"/>
              <a:gd name="connsiteY1226" fmla="*/ 1544120 h 2601022"/>
              <a:gd name="connsiteX1227" fmla="*/ 5453357 w 10001500"/>
              <a:gd name="connsiteY1227" fmla="*/ 1554486 h 2601022"/>
              <a:gd name="connsiteX1228" fmla="*/ 5468259 w 10001500"/>
              <a:gd name="connsiteY1228" fmla="*/ 1557078 h 2601022"/>
              <a:gd name="connsiteX1229" fmla="*/ 5491583 w 10001500"/>
              <a:gd name="connsiteY1229" fmla="*/ 1507838 h 2601022"/>
              <a:gd name="connsiteX1230" fmla="*/ 5476034 w 10001500"/>
              <a:gd name="connsiteY1230" fmla="*/ 1492288 h 2601022"/>
              <a:gd name="connsiteX1231" fmla="*/ 5481865 w 10001500"/>
              <a:gd name="connsiteY1231" fmla="*/ 1466696 h 2601022"/>
              <a:gd name="connsiteX1232" fmla="*/ 5491583 w 10001500"/>
              <a:gd name="connsiteY1232" fmla="*/ 1443048 h 2601022"/>
              <a:gd name="connsiteX1233" fmla="*/ 5504541 w 10001500"/>
              <a:gd name="connsiteY1233" fmla="*/ 1424907 h 2601022"/>
              <a:gd name="connsiteX1234" fmla="*/ 5507133 w 10001500"/>
              <a:gd name="connsiteY1234" fmla="*/ 1406766 h 2601022"/>
              <a:gd name="connsiteX1235" fmla="*/ 4143523 w 10001500"/>
              <a:gd name="connsiteY1235" fmla="*/ 1403667 h 2601022"/>
              <a:gd name="connsiteX1236" fmla="*/ 4143523 w 10001500"/>
              <a:gd name="connsiteY1236" fmla="*/ 1420950 h 2601022"/>
              <a:gd name="connsiteX1237" fmla="*/ 4152165 w 10001500"/>
              <a:gd name="connsiteY1237" fmla="*/ 1425270 h 2601022"/>
              <a:gd name="connsiteX1238" fmla="*/ 4152165 w 10001500"/>
              <a:gd name="connsiteY1238" fmla="*/ 1407987 h 2601022"/>
              <a:gd name="connsiteX1239" fmla="*/ 8361819 w 10001500"/>
              <a:gd name="connsiteY1239" fmla="*/ 1399886 h 2601022"/>
              <a:gd name="connsiteX1240" fmla="*/ 8360739 w 10001500"/>
              <a:gd name="connsiteY1240" fmla="*/ 1401236 h 2601022"/>
              <a:gd name="connsiteX1241" fmla="*/ 8359659 w 10001500"/>
              <a:gd name="connsiteY1241" fmla="*/ 1404207 h 2601022"/>
              <a:gd name="connsiteX1242" fmla="*/ 8359659 w 10001500"/>
              <a:gd name="connsiteY1242" fmla="*/ 1425810 h 2601022"/>
              <a:gd name="connsiteX1243" fmla="*/ 8370460 w 10001500"/>
              <a:gd name="connsiteY1243" fmla="*/ 1419328 h 2601022"/>
              <a:gd name="connsiteX1244" fmla="*/ 8375591 w 10001500"/>
              <a:gd name="connsiteY1244" fmla="*/ 1418789 h 2601022"/>
              <a:gd name="connsiteX1245" fmla="*/ 8379102 w 10001500"/>
              <a:gd name="connsiteY1245" fmla="*/ 1415008 h 2601022"/>
              <a:gd name="connsiteX1246" fmla="*/ 8372891 w 10001500"/>
              <a:gd name="connsiteY1246" fmla="*/ 1405017 h 2601022"/>
              <a:gd name="connsiteX1247" fmla="*/ 8361819 w 10001500"/>
              <a:gd name="connsiteY1247" fmla="*/ 1399886 h 2601022"/>
              <a:gd name="connsiteX1248" fmla="*/ 4759214 w 10001500"/>
              <a:gd name="connsiteY1248" fmla="*/ 1384224 h 2601022"/>
              <a:gd name="connsiteX1249" fmla="*/ 4773526 w 10001500"/>
              <a:gd name="connsiteY1249" fmla="*/ 1392325 h 2601022"/>
              <a:gd name="connsiteX1250" fmla="*/ 4776497 w 10001500"/>
              <a:gd name="connsiteY1250" fmla="*/ 1410148 h 2601022"/>
              <a:gd name="connsiteX1251" fmla="*/ 4762994 w 10001500"/>
              <a:gd name="connsiteY1251" fmla="*/ 1407447 h 2601022"/>
              <a:gd name="connsiteX1252" fmla="*/ 4759214 w 10001500"/>
              <a:gd name="connsiteY1252" fmla="*/ 1395026 h 2601022"/>
              <a:gd name="connsiteX1253" fmla="*/ 7010258 w 10001500"/>
              <a:gd name="connsiteY1253" fmla="*/ 1380849 h 2601022"/>
              <a:gd name="connsiteX1254" fmla="*/ 7007667 w 10001500"/>
              <a:gd name="connsiteY1254" fmla="*/ 1386033 h 2601022"/>
              <a:gd name="connsiteX1255" fmla="*/ 7012850 w 10001500"/>
              <a:gd name="connsiteY1255" fmla="*/ 1391216 h 2601022"/>
              <a:gd name="connsiteX1256" fmla="*/ 7016413 w 10001500"/>
              <a:gd name="connsiteY1256" fmla="*/ 1388300 h 2601022"/>
              <a:gd name="connsiteX1257" fmla="*/ 7018033 w 10001500"/>
              <a:gd name="connsiteY1257" fmla="*/ 1383441 h 2601022"/>
              <a:gd name="connsiteX1258" fmla="*/ 8688027 w 10001500"/>
              <a:gd name="connsiteY1258" fmla="*/ 1361000 h 2601022"/>
              <a:gd name="connsiteX1259" fmla="*/ 8685057 w 10001500"/>
              <a:gd name="connsiteY1259" fmla="*/ 1362080 h 2601022"/>
              <a:gd name="connsiteX1260" fmla="*/ 8683707 w 10001500"/>
              <a:gd name="connsiteY1260" fmla="*/ 1363160 h 2601022"/>
              <a:gd name="connsiteX1261" fmla="*/ 8684246 w 10001500"/>
              <a:gd name="connsiteY1261" fmla="*/ 1368291 h 2601022"/>
              <a:gd name="connsiteX1262" fmla="*/ 8688027 w 10001500"/>
              <a:gd name="connsiteY1262" fmla="*/ 1371802 h 2601022"/>
              <a:gd name="connsiteX1263" fmla="*/ 8689918 w 10001500"/>
              <a:gd name="connsiteY1263" fmla="*/ 1369371 h 2601022"/>
              <a:gd name="connsiteX1264" fmla="*/ 8690188 w 10001500"/>
              <a:gd name="connsiteY1264" fmla="*/ 1365321 h 2601022"/>
              <a:gd name="connsiteX1265" fmla="*/ 8688027 w 10001500"/>
              <a:gd name="connsiteY1265" fmla="*/ 1361000 h 2601022"/>
              <a:gd name="connsiteX1266" fmla="*/ 7018033 w 10001500"/>
              <a:gd name="connsiteY1266" fmla="*/ 1360117 h 2601022"/>
              <a:gd name="connsiteX1267" fmla="*/ 7012850 w 10001500"/>
              <a:gd name="connsiteY1267" fmla="*/ 1362708 h 2601022"/>
              <a:gd name="connsiteX1268" fmla="*/ 7012850 w 10001500"/>
              <a:gd name="connsiteY1268" fmla="*/ 1365300 h 2601022"/>
              <a:gd name="connsiteX1269" fmla="*/ 7013498 w 10001500"/>
              <a:gd name="connsiteY1269" fmla="*/ 1370159 h 2601022"/>
              <a:gd name="connsiteX1270" fmla="*/ 7018033 w 10001500"/>
              <a:gd name="connsiteY1270" fmla="*/ 1373075 h 2601022"/>
              <a:gd name="connsiteX1271" fmla="*/ 7021596 w 10001500"/>
              <a:gd name="connsiteY1271" fmla="*/ 1370159 h 2601022"/>
              <a:gd name="connsiteX1272" fmla="*/ 7023216 w 10001500"/>
              <a:gd name="connsiteY1272" fmla="*/ 1365300 h 2601022"/>
              <a:gd name="connsiteX1273" fmla="*/ 7018033 w 10001500"/>
              <a:gd name="connsiteY1273" fmla="*/ 1360117 h 2601022"/>
              <a:gd name="connsiteX1274" fmla="*/ 4672801 w 10001500"/>
              <a:gd name="connsiteY1274" fmla="*/ 1358300 h 2601022"/>
              <a:gd name="connsiteX1275" fmla="*/ 4674152 w 10001500"/>
              <a:gd name="connsiteY1275" fmla="*/ 1363431 h 2601022"/>
              <a:gd name="connsiteX1276" fmla="*/ 4677122 w 10001500"/>
              <a:gd name="connsiteY1276" fmla="*/ 1366941 h 2601022"/>
              <a:gd name="connsiteX1277" fmla="*/ 4680902 w 10001500"/>
              <a:gd name="connsiteY1277" fmla="*/ 1364511 h 2601022"/>
              <a:gd name="connsiteX1278" fmla="*/ 4681443 w 10001500"/>
              <a:gd name="connsiteY1278" fmla="*/ 1360461 h 2601022"/>
              <a:gd name="connsiteX1279" fmla="*/ 6940285 w 10001500"/>
              <a:gd name="connsiteY1279" fmla="*/ 1344567 h 2601022"/>
              <a:gd name="connsiteX1280" fmla="*/ 6937693 w 10001500"/>
              <a:gd name="connsiteY1280" fmla="*/ 1345863 h 2601022"/>
              <a:gd name="connsiteX1281" fmla="*/ 6935102 w 10001500"/>
              <a:gd name="connsiteY1281" fmla="*/ 1347159 h 2601022"/>
              <a:gd name="connsiteX1282" fmla="*/ 6935750 w 10001500"/>
              <a:gd name="connsiteY1282" fmla="*/ 1353314 h 2601022"/>
              <a:gd name="connsiteX1283" fmla="*/ 6940285 w 10001500"/>
              <a:gd name="connsiteY1283" fmla="*/ 1357525 h 2601022"/>
              <a:gd name="connsiteX1284" fmla="*/ 6943848 w 10001500"/>
              <a:gd name="connsiteY1284" fmla="*/ 1354609 h 2601022"/>
              <a:gd name="connsiteX1285" fmla="*/ 6945468 w 10001500"/>
              <a:gd name="connsiteY1285" fmla="*/ 1349750 h 2601022"/>
              <a:gd name="connsiteX1286" fmla="*/ 6940285 w 10001500"/>
              <a:gd name="connsiteY1286" fmla="*/ 1344567 h 2601022"/>
              <a:gd name="connsiteX1287" fmla="*/ 4681443 w 10001500"/>
              <a:gd name="connsiteY1287" fmla="*/ 1341018 h 2601022"/>
              <a:gd name="connsiteX1288" fmla="*/ 4682793 w 10001500"/>
              <a:gd name="connsiteY1288" fmla="*/ 1346148 h 2601022"/>
              <a:gd name="connsiteX1289" fmla="*/ 4685763 w 10001500"/>
              <a:gd name="connsiteY1289" fmla="*/ 1349659 h 2601022"/>
              <a:gd name="connsiteX1290" fmla="*/ 4689544 w 10001500"/>
              <a:gd name="connsiteY1290" fmla="*/ 1347229 h 2601022"/>
              <a:gd name="connsiteX1291" fmla="*/ 4690084 w 10001500"/>
              <a:gd name="connsiteY1291" fmla="*/ 1343178 h 2601022"/>
              <a:gd name="connsiteX1292" fmla="*/ 4152165 w 10001500"/>
              <a:gd name="connsiteY1292" fmla="*/ 1341018 h 2601022"/>
              <a:gd name="connsiteX1293" fmla="*/ 4150004 w 10001500"/>
              <a:gd name="connsiteY1293" fmla="*/ 1362621 h 2601022"/>
              <a:gd name="connsiteX1294" fmla="*/ 4151086 w 10001500"/>
              <a:gd name="connsiteY1294" fmla="*/ 1375042 h 2601022"/>
              <a:gd name="connsiteX1295" fmla="*/ 4158646 w 10001500"/>
              <a:gd name="connsiteY1295" fmla="*/ 1384224 h 2601022"/>
              <a:gd name="connsiteX1296" fmla="*/ 4160806 w 10001500"/>
              <a:gd name="connsiteY1296" fmla="*/ 1360461 h 2601022"/>
              <a:gd name="connsiteX1297" fmla="*/ 4160806 w 10001500"/>
              <a:gd name="connsiteY1297" fmla="*/ 1347498 h 2601022"/>
              <a:gd name="connsiteX1298" fmla="*/ 4134883 w 10001500"/>
              <a:gd name="connsiteY1298" fmla="*/ 1341018 h 2601022"/>
              <a:gd name="connsiteX1299" fmla="*/ 4124081 w 10001500"/>
              <a:gd name="connsiteY1299" fmla="*/ 1364781 h 2601022"/>
              <a:gd name="connsiteX1300" fmla="*/ 4126242 w 10001500"/>
              <a:gd name="connsiteY1300" fmla="*/ 1392865 h 2601022"/>
              <a:gd name="connsiteX1301" fmla="*/ 4137044 w 10001500"/>
              <a:gd name="connsiteY1301" fmla="*/ 1369102 h 2601022"/>
              <a:gd name="connsiteX1302" fmla="*/ 4136772 w 10001500"/>
              <a:gd name="connsiteY1302" fmla="*/ 1355060 h 2601022"/>
              <a:gd name="connsiteX1303" fmla="*/ 4134883 w 10001500"/>
              <a:gd name="connsiteY1303" fmla="*/ 1341018 h 2601022"/>
              <a:gd name="connsiteX1304" fmla="*/ 3555918 w 10001500"/>
              <a:gd name="connsiteY1304" fmla="*/ 1323735 h 2601022"/>
              <a:gd name="connsiteX1305" fmla="*/ 3555918 w 10001500"/>
              <a:gd name="connsiteY1305" fmla="*/ 1330216 h 2601022"/>
              <a:gd name="connsiteX1306" fmla="*/ 3558888 w 10001500"/>
              <a:gd name="connsiteY1306" fmla="*/ 1338857 h 2601022"/>
              <a:gd name="connsiteX1307" fmla="*/ 3566720 w 10001500"/>
              <a:gd name="connsiteY1307" fmla="*/ 1341018 h 2601022"/>
              <a:gd name="connsiteX1308" fmla="*/ 6932510 w 10001500"/>
              <a:gd name="connsiteY1308" fmla="*/ 1313468 h 2601022"/>
              <a:gd name="connsiteX1309" fmla="*/ 6919552 w 10001500"/>
              <a:gd name="connsiteY1309" fmla="*/ 1331609 h 2601022"/>
              <a:gd name="connsiteX1310" fmla="*/ 6906918 w 10001500"/>
              <a:gd name="connsiteY1310" fmla="*/ 1332581 h 2601022"/>
              <a:gd name="connsiteX1311" fmla="*/ 6904003 w 10001500"/>
              <a:gd name="connsiteY1311" fmla="*/ 1347159 h 2601022"/>
              <a:gd name="connsiteX1312" fmla="*/ 6891045 w 10001500"/>
              <a:gd name="connsiteY1312" fmla="*/ 1357525 h 2601022"/>
              <a:gd name="connsiteX1313" fmla="*/ 6914369 w 10001500"/>
              <a:gd name="connsiteY1313" fmla="*/ 1347159 h 2601022"/>
              <a:gd name="connsiteX1314" fmla="*/ 6924412 w 10001500"/>
              <a:gd name="connsiteY1314" fmla="*/ 1331285 h 2601022"/>
              <a:gd name="connsiteX1315" fmla="*/ 6932510 w 10001500"/>
              <a:gd name="connsiteY1315" fmla="*/ 1313468 h 2601022"/>
              <a:gd name="connsiteX1316" fmla="*/ 3370130 w 10001500"/>
              <a:gd name="connsiteY1316" fmla="*/ 1304292 h 2601022"/>
              <a:gd name="connsiteX1317" fmla="*/ 3363650 w 10001500"/>
              <a:gd name="connsiteY1317" fmla="*/ 1338857 h 2601022"/>
              <a:gd name="connsiteX1318" fmla="*/ 3356359 w 10001500"/>
              <a:gd name="connsiteY1318" fmla="*/ 1339128 h 2601022"/>
              <a:gd name="connsiteX1319" fmla="*/ 3350688 w 10001500"/>
              <a:gd name="connsiteY1319" fmla="*/ 1341018 h 2601022"/>
              <a:gd name="connsiteX1320" fmla="*/ 3358789 w 10001500"/>
              <a:gd name="connsiteY1320" fmla="*/ 1348309 h 2601022"/>
              <a:gd name="connsiteX1321" fmla="*/ 3370130 w 10001500"/>
              <a:gd name="connsiteY1321" fmla="*/ 1353979 h 2601022"/>
              <a:gd name="connsiteX1322" fmla="*/ 3380932 w 10001500"/>
              <a:gd name="connsiteY1322" fmla="*/ 1342098 h 2601022"/>
              <a:gd name="connsiteX1323" fmla="*/ 3391734 w 10001500"/>
              <a:gd name="connsiteY1323" fmla="*/ 1330216 h 2601022"/>
              <a:gd name="connsiteX1324" fmla="*/ 3384173 w 10001500"/>
              <a:gd name="connsiteY1324" fmla="*/ 1314824 h 2601022"/>
              <a:gd name="connsiteX1325" fmla="*/ 3370130 w 10001500"/>
              <a:gd name="connsiteY1325" fmla="*/ 1304292 h 2601022"/>
              <a:gd name="connsiteX1326" fmla="*/ 3417657 w 10001500"/>
              <a:gd name="connsiteY1326" fmla="*/ 1295651 h 2601022"/>
              <a:gd name="connsiteX1327" fmla="*/ 3409017 w 10001500"/>
              <a:gd name="connsiteY1327" fmla="*/ 1299972 h 2601022"/>
              <a:gd name="connsiteX1328" fmla="*/ 3409017 w 10001500"/>
              <a:gd name="connsiteY1328" fmla="*/ 1323735 h 2601022"/>
              <a:gd name="connsiteX1329" fmla="*/ 3400376 w 10001500"/>
              <a:gd name="connsiteY1329" fmla="*/ 1332377 h 2601022"/>
              <a:gd name="connsiteX1330" fmla="*/ 3400376 w 10001500"/>
              <a:gd name="connsiteY1330" fmla="*/ 1356140 h 2601022"/>
              <a:gd name="connsiteX1331" fmla="*/ 3396055 w 10001500"/>
              <a:gd name="connsiteY1331" fmla="*/ 1364781 h 2601022"/>
              <a:gd name="connsiteX1332" fmla="*/ 3404696 w 10001500"/>
              <a:gd name="connsiteY1332" fmla="*/ 1356140 h 2601022"/>
              <a:gd name="connsiteX1333" fmla="*/ 3417657 w 10001500"/>
              <a:gd name="connsiteY1333" fmla="*/ 1377743 h 2601022"/>
              <a:gd name="connsiteX1334" fmla="*/ 3417928 w 10001500"/>
              <a:gd name="connsiteY1334" fmla="*/ 1379903 h 2601022"/>
              <a:gd name="connsiteX1335" fmla="*/ 3419818 w 10001500"/>
              <a:gd name="connsiteY1335" fmla="*/ 1382064 h 2601022"/>
              <a:gd name="connsiteX1336" fmla="*/ 3431970 w 10001500"/>
              <a:gd name="connsiteY1336" fmla="*/ 1360461 h 2601022"/>
              <a:gd name="connsiteX1337" fmla="*/ 3426299 w 10001500"/>
              <a:gd name="connsiteY1337" fmla="*/ 1338857 h 2601022"/>
              <a:gd name="connsiteX1338" fmla="*/ 3425758 w 10001500"/>
              <a:gd name="connsiteY1338" fmla="*/ 1323465 h 2601022"/>
              <a:gd name="connsiteX1339" fmla="*/ 3434941 w 10001500"/>
              <a:gd name="connsiteY1339" fmla="*/ 1312933 h 2601022"/>
              <a:gd name="connsiteX1340" fmla="*/ 5579698 w 10001500"/>
              <a:gd name="connsiteY1340" fmla="*/ 1292735 h 2601022"/>
              <a:gd name="connsiteX1341" fmla="*/ 5577106 w 10001500"/>
              <a:gd name="connsiteY1341" fmla="*/ 1295327 h 2601022"/>
              <a:gd name="connsiteX1342" fmla="*/ 5577106 w 10001500"/>
              <a:gd name="connsiteY1342" fmla="*/ 1308285 h 2601022"/>
              <a:gd name="connsiteX1343" fmla="*/ 5580345 w 10001500"/>
              <a:gd name="connsiteY1343" fmla="*/ 1316384 h 2601022"/>
              <a:gd name="connsiteX1344" fmla="*/ 5587472 w 10001500"/>
              <a:gd name="connsiteY1344" fmla="*/ 1318651 h 2601022"/>
              <a:gd name="connsiteX1345" fmla="*/ 5584557 w 10001500"/>
              <a:gd name="connsiteY1345" fmla="*/ 1303750 h 2601022"/>
              <a:gd name="connsiteX1346" fmla="*/ 5579698 w 10001500"/>
              <a:gd name="connsiteY1346" fmla="*/ 1292735 h 2601022"/>
              <a:gd name="connsiteX1347" fmla="*/ 4126242 w 10001500"/>
              <a:gd name="connsiteY1347" fmla="*/ 1289170 h 2601022"/>
              <a:gd name="connsiteX1348" fmla="*/ 4126242 w 10001500"/>
              <a:gd name="connsiteY1348" fmla="*/ 1299972 h 2601022"/>
              <a:gd name="connsiteX1349" fmla="*/ 4130022 w 10001500"/>
              <a:gd name="connsiteY1349" fmla="*/ 1305643 h 2601022"/>
              <a:gd name="connsiteX1350" fmla="*/ 4137044 w 10001500"/>
              <a:gd name="connsiteY1350" fmla="*/ 1306453 h 2601022"/>
              <a:gd name="connsiteX1351" fmla="*/ 2573456 w 10001500"/>
              <a:gd name="connsiteY1351" fmla="*/ 1287540 h 2601022"/>
              <a:gd name="connsiteX1352" fmla="*/ 2588034 w 10001500"/>
              <a:gd name="connsiteY1352" fmla="*/ 1291427 h 2601022"/>
              <a:gd name="connsiteX1353" fmla="*/ 2596780 w 10001500"/>
              <a:gd name="connsiteY1353" fmla="*/ 1303089 h 2601022"/>
              <a:gd name="connsiteX1354" fmla="*/ 2594190 w 10001500"/>
              <a:gd name="connsiteY1354" fmla="*/ 1326414 h 2601022"/>
              <a:gd name="connsiteX1355" fmla="*/ 2583822 w 10001500"/>
              <a:gd name="connsiteY1355" fmla="*/ 1329005 h 2601022"/>
              <a:gd name="connsiteX1356" fmla="*/ 2576696 w 10001500"/>
              <a:gd name="connsiteY1356" fmla="*/ 1326737 h 2601022"/>
              <a:gd name="connsiteX1357" fmla="*/ 2573456 w 10001500"/>
              <a:gd name="connsiteY1357" fmla="*/ 1318639 h 2601022"/>
              <a:gd name="connsiteX1358" fmla="*/ 5553782 w 10001500"/>
              <a:gd name="connsiteY1358" fmla="*/ 1269411 h 2601022"/>
              <a:gd name="connsiteX1359" fmla="*/ 5539528 w 10001500"/>
              <a:gd name="connsiteY1359" fmla="*/ 1293059 h 2601022"/>
              <a:gd name="connsiteX1360" fmla="*/ 5525274 w 10001500"/>
              <a:gd name="connsiteY1360" fmla="*/ 1318651 h 2601022"/>
              <a:gd name="connsiteX1361" fmla="*/ 5508105 w 10001500"/>
              <a:gd name="connsiteY1361" fmla="*/ 1330637 h 2601022"/>
              <a:gd name="connsiteX1362" fmla="*/ 5496767 w 10001500"/>
              <a:gd name="connsiteY1362" fmla="*/ 1344567 h 2601022"/>
              <a:gd name="connsiteX1363" fmla="*/ 5501302 w 10001500"/>
              <a:gd name="connsiteY1363" fmla="*/ 1352666 h 2601022"/>
              <a:gd name="connsiteX1364" fmla="*/ 5509724 w 10001500"/>
              <a:gd name="connsiteY1364" fmla="*/ 1354933 h 2601022"/>
              <a:gd name="connsiteX1365" fmla="*/ 5535640 w 10001500"/>
              <a:gd name="connsiteY1365" fmla="*/ 1339384 h 2601022"/>
              <a:gd name="connsiteX1366" fmla="*/ 5546007 w 10001500"/>
              <a:gd name="connsiteY1366" fmla="*/ 1310876 h 2601022"/>
              <a:gd name="connsiteX1367" fmla="*/ 5561880 w 10001500"/>
              <a:gd name="connsiteY1367" fmla="*/ 1303425 h 2601022"/>
              <a:gd name="connsiteX1368" fmla="*/ 5571923 w 10001500"/>
              <a:gd name="connsiteY1368" fmla="*/ 1290144 h 2601022"/>
              <a:gd name="connsiteX1369" fmla="*/ 1868541 w 10001500"/>
              <a:gd name="connsiteY1369" fmla="*/ 1269399 h 2601022"/>
              <a:gd name="connsiteX1370" fmla="*/ 1861415 w 10001500"/>
              <a:gd name="connsiteY1370" fmla="*/ 1278793 h 2601022"/>
              <a:gd name="connsiteX1371" fmla="*/ 1858176 w 10001500"/>
              <a:gd name="connsiteY1371" fmla="*/ 1290131 h 2601022"/>
              <a:gd name="connsiteX1372" fmla="*/ 1865950 w 10001500"/>
              <a:gd name="connsiteY1372" fmla="*/ 1308273 h 2601022"/>
              <a:gd name="connsiteX1373" fmla="*/ 1883444 w 10001500"/>
              <a:gd name="connsiteY1373" fmla="*/ 1323174 h 2601022"/>
              <a:gd name="connsiteX1374" fmla="*/ 1897050 w 10001500"/>
              <a:gd name="connsiteY1374" fmla="*/ 1341963 h 2601022"/>
              <a:gd name="connsiteX1375" fmla="*/ 1909035 w 10001500"/>
              <a:gd name="connsiteY1375" fmla="*/ 1362048 h 2601022"/>
              <a:gd name="connsiteX1376" fmla="*/ 1930740 w 10001500"/>
              <a:gd name="connsiteY1376" fmla="*/ 1378245 h 2601022"/>
              <a:gd name="connsiteX1377" fmla="*/ 1941106 w 10001500"/>
              <a:gd name="connsiteY1377" fmla="*/ 1373062 h 2601022"/>
              <a:gd name="connsiteX1378" fmla="*/ 1930416 w 10001500"/>
              <a:gd name="connsiteY1378" fmla="*/ 1355569 h 2601022"/>
              <a:gd name="connsiteX1379" fmla="*/ 1917782 w 10001500"/>
              <a:gd name="connsiteY1379" fmla="*/ 1341963 h 2601022"/>
              <a:gd name="connsiteX1380" fmla="*/ 1911627 w 10001500"/>
              <a:gd name="connsiteY1380" fmla="*/ 1341315 h 2601022"/>
              <a:gd name="connsiteX1381" fmla="*/ 1907416 w 10001500"/>
              <a:gd name="connsiteY1381" fmla="*/ 1336780 h 2601022"/>
              <a:gd name="connsiteX1382" fmla="*/ 1908387 w 10001500"/>
              <a:gd name="connsiteY1382" fmla="*/ 1327385 h 2601022"/>
              <a:gd name="connsiteX1383" fmla="*/ 1899642 w 10001500"/>
              <a:gd name="connsiteY1383" fmla="*/ 1323822 h 2601022"/>
              <a:gd name="connsiteX1384" fmla="*/ 1868541 w 10001500"/>
              <a:gd name="connsiteY1384" fmla="*/ 1279765 h 2601022"/>
              <a:gd name="connsiteX1385" fmla="*/ 1869513 w 10001500"/>
              <a:gd name="connsiteY1385" fmla="*/ 1274582 h 2601022"/>
              <a:gd name="connsiteX1386" fmla="*/ 1868541 w 10001500"/>
              <a:gd name="connsiteY1386" fmla="*/ 1269399 h 2601022"/>
              <a:gd name="connsiteX1387" fmla="*/ 8688027 w 10001500"/>
              <a:gd name="connsiteY1387" fmla="*/ 1268106 h 2601022"/>
              <a:gd name="connsiteX1388" fmla="*/ 8683707 w 10001500"/>
              <a:gd name="connsiteY1388" fmla="*/ 1272427 h 2601022"/>
              <a:gd name="connsiteX1389" fmla="*/ 8685057 w 10001500"/>
              <a:gd name="connsiteY1389" fmla="*/ 1284039 h 2601022"/>
              <a:gd name="connsiteX1390" fmla="*/ 8688027 w 10001500"/>
              <a:gd name="connsiteY1390" fmla="*/ 1294030 h 2601022"/>
              <a:gd name="connsiteX1391" fmla="*/ 8689918 w 10001500"/>
              <a:gd name="connsiteY1391" fmla="*/ 1289710 h 2601022"/>
              <a:gd name="connsiteX1392" fmla="*/ 8690188 w 10001500"/>
              <a:gd name="connsiteY1392" fmla="*/ 1285389 h 2601022"/>
              <a:gd name="connsiteX1393" fmla="*/ 8697478 w 10001500"/>
              <a:gd name="connsiteY1393" fmla="*/ 1284849 h 2601022"/>
              <a:gd name="connsiteX1394" fmla="*/ 8703149 w 10001500"/>
              <a:gd name="connsiteY1394" fmla="*/ 1281069 h 2601022"/>
              <a:gd name="connsiteX1395" fmla="*/ 8697209 w 10001500"/>
              <a:gd name="connsiteY1395" fmla="*/ 1272157 h 2601022"/>
              <a:gd name="connsiteX1396" fmla="*/ 8688027 w 10001500"/>
              <a:gd name="connsiteY1396" fmla="*/ 1268106 h 2601022"/>
              <a:gd name="connsiteX1397" fmla="*/ 4495655 w 10001500"/>
              <a:gd name="connsiteY1397" fmla="*/ 1267567 h 2601022"/>
              <a:gd name="connsiteX1398" fmla="*/ 4497815 w 10001500"/>
              <a:gd name="connsiteY1398" fmla="*/ 1271888 h 2601022"/>
              <a:gd name="connsiteX1399" fmla="*/ 4504297 w 10001500"/>
              <a:gd name="connsiteY1399" fmla="*/ 1271888 h 2601022"/>
              <a:gd name="connsiteX1400" fmla="*/ 4502677 w 10001500"/>
              <a:gd name="connsiteY1400" fmla="*/ 1268107 h 2601022"/>
              <a:gd name="connsiteX1401" fmla="*/ 4497815 w 10001500"/>
              <a:gd name="connsiteY1401" fmla="*/ 1267567 h 2601022"/>
              <a:gd name="connsiteX1402" fmla="*/ 2565681 w 10001500"/>
              <a:gd name="connsiteY1402" fmla="*/ 1259032 h 2601022"/>
              <a:gd name="connsiteX1403" fmla="*/ 2576696 w 10001500"/>
              <a:gd name="connsiteY1403" fmla="*/ 1266159 h 2601022"/>
              <a:gd name="connsiteX1404" fmla="*/ 2583822 w 10001500"/>
              <a:gd name="connsiteY1404" fmla="*/ 1277173 h 2601022"/>
              <a:gd name="connsiteX1405" fmla="*/ 2579611 w 10001500"/>
              <a:gd name="connsiteY1405" fmla="*/ 1279441 h 2601022"/>
              <a:gd name="connsiteX1406" fmla="*/ 2573456 w 10001500"/>
              <a:gd name="connsiteY1406" fmla="*/ 1279765 h 2601022"/>
              <a:gd name="connsiteX1407" fmla="*/ 2563413 w 10001500"/>
              <a:gd name="connsiteY1407" fmla="*/ 1279441 h 2601022"/>
              <a:gd name="connsiteX1408" fmla="*/ 2555316 w 10001500"/>
              <a:gd name="connsiteY1408" fmla="*/ 1277173 h 2601022"/>
              <a:gd name="connsiteX1409" fmla="*/ 2560498 w 10001500"/>
              <a:gd name="connsiteY1409" fmla="*/ 1269074 h 2601022"/>
              <a:gd name="connsiteX1410" fmla="*/ 2565681 w 10001500"/>
              <a:gd name="connsiteY1410" fmla="*/ 1259032 h 2601022"/>
              <a:gd name="connsiteX1411" fmla="*/ 4487015 w 10001500"/>
              <a:gd name="connsiteY1411" fmla="*/ 1248124 h 2601022"/>
              <a:gd name="connsiteX1412" fmla="*/ 4491334 w 10001500"/>
              <a:gd name="connsiteY1412" fmla="*/ 1256765 h 2601022"/>
              <a:gd name="connsiteX1413" fmla="*/ 4495116 w 10001500"/>
              <a:gd name="connsiteY1413" fmla="*/ 1254335 h 2601022"/>
              <a:gd name="connsiteX1414" fmla="*/ 4495655 w 10001500"/>
              <a:gd name="connsiteY1414" fmla="*/ 1250284 h 2601022"/>
              <a:gd name="connsiteX1415" fmla="*/ 8625378 w 10001500"/>
              <a:gd name="connsiteY1415" fmla="*/ 1246504 h 2601022"/>
              <a:gd name="connsiteX1416" fmla="*/ 8618897 w 10001500"/>
              <a:gd name="connsiteY1416" fmla="*/ 1270267 h 2601022"/>
              <a:gd name="connsiteX1417" fmla="*/ 8630779 w 10001500"/>
              <a:gd name="connsiteY1417" fmla="*/ 1274588 h 2601022"/>
              <a:gd name="connsiteX1418" fmla="*/ 8636180 w 10001500"/>
              <a:gd name="connsiteY1418" fmla="*/ 1285389 h 2601022"/>
              <a:gd name="connsiteX1419" fmla="*/ 8645091 w 10001500"/>
              <a:gd name="connsiteY1419" fmla="*/ 1283229 h 2601022"/>
              <a:gd name="connsiteX1420" fmla="*/ 8649142 w 10001500"/>
              <a:gd name="connsiteY1420" fmla="*/ 1274588 h 2601022"/>
              <a:gd name="connsiteX1421" fmla="*/ 8649142 w 10001500"/>
              <a:gd name="connsiteY1421" fmla="*/ 1261625 h 2601022"/>
              <a:gd name="connsiteX1422" fmla="*/ 4716007 w 10001500"/>
              <a:gd name="connsiteY1422" fmla="*/ 1245964 h 2601022"/>
              <a:gd name="connsiteX1423" fmla="*/ 4720328 w 10001500"/>
              <a:gd name="connsiteY1423" fmla="*/ 1254605 h 2601022"/>
              <a:gd name="connsiteX1424" fmla="*/ 4724108 w 10001500"/>
              <a:gd name="connsiteY1424" fmla="*/ 1252175 h 2601022"/>
              <a:gd name="connsiteX1425" fmla="*/ 4724649 w 10001500"/>
              <a:gd name="connsiteY1425" fmla="*/ 1248124 h 2601022"/>
              <a:gd name="connsiteX1426" fmla="*/ 3609926 w 10001500"/>
              <a:gd name="connsiteY1426" fmla="*/ 1239483 h 2601022"/>
              <a:gd name="connsiteX1427" fmla="*/ 3617487 w 10001500"/>
              <a:gd name="connsiteY1427" fmla="*/ 1245423 h 2601022"/>
              <a:gd name="connsiteX1428" fmla="*/ 3618307 w 10001500"/>
              <a:gd name="connsiteY1428" fmla="*/ 1252387 h 2601022"/>
              <a:gd name="connsiteX1429" fmla="*/ 3616611 w 10001500"/>
              <a:gd name="connsiteY1429" fmla="*/ 1255257 h 2601022"/>
              <a:gd name="connsiteX1430" fmla="*/ 3608845 w 10001500"/>
              <a:gd name="connsiteY1430" fmla="*/ 1257845 h 2601022"/>
              <a:gd name="connsiteX1431" fmla="*/ 3599124 w 10001500"/>
              <a:gd name="connsiteY1431" fmla="*/ 1261086 h 2601022"/>
              <a:gd name="connsiteX1432" fmla="*/ 3599124 w 10001500"/>
              <a:gd name="connsiteY1432" fmla="*/ 1254605 h 2601022"/>
              <a:gd name="connsiteX1433" fmla="*/ 8733394 w 10001500"/>
              <a:gd name="connsiteY1433" fmla="*/ 1237862 h 2601022"/>
              <a:gd name="connsiteX1434" fmla="*/ 8733394 w 10001500"/>
              <a:gd name="connsiteY1434" fmla="*/ 1246504 h 2601022"/>
              <a:gd name="connsiteX1435" fmla="*/ 8736094 w 10001500"/>
              <a:gd name="connsiteY1435" fmla="*/ 1252174 h 2601022"/>
              <a:gd name="connsiteX1436" fmla="*/ 8742035 w 10001500"/>
              <a:gd name="connsiteY1436" fmla="*/ 1252984 h 2601022"/>
              <a:gd name="connsiteX1437" fmla="*/ 6976567 w 10001500"/>
              <a:gd name="connsiteY1437" fmla="*/ 1227946 h 2601022"/>
              <a:gd name="connsiteX1438" fmla="*/ 6969440 w 10001500"/>
              <a:gd name="connsiteY1438" fmla="*/ 1242524 h 2601022"/>
              <a:gd name="connsiteX1439" fmla="*/ 6966201 w 10001500"/>
              <a:gd name="connsiteY1439" fmla="*/ 1259045 h 2601022"/>
              <a:gd name="connsiteX1440" fmla="*/ 6955511 w 10001500"/>
              <a:gd name="connsiteY1440" fmla="*/ 1260340 h 2601022"/>
              <a:gd name="connsiteX1441" fmla="*/ 6950651 w 10001500"/>
              <a:gd name="connsiteY1441" fmla="*/ 1269411 h 2601022"/>
              <a:gd name="connsiteX1442" fmla="*/ 6937693 w 10001500"/>
              <a:gd name="connsiteY1442" fmla="*/ 1287552 h 2601022"/>
              <a:gd name="connsiteX1443" fmla="*/ 6935102 w 10001500"/>
              <a:gd name="connsiteY1443" fmla="*/ 1300510 h 2601022"/>
              <a:gd name="connsiteX1444" fmla="*/ 6935750 w 10001500"/>
              <a:gd name="connsiteY1444" fmla="*/ 1303101 h 2601022"/>
              <a:gd name="connsiteX1445" fmla="*/ 6940285 w 10001500"/>
              <a:gd name="connsiteY1445" fmla="*/ 1305693 h 2601022"/>
              <a:gd name="connsiteX1446" fmla="*/ 6946764 w 10001500"/>
              <a:gd name="connsiteY1446" fmla="*/ 1295327 h 2601022"/>
              <a:gd name="connsiteX1447" fmla="*/ 6953243 w 10001500"/>
              <a:gd name="connsiteY1447" fmla="*/ 1284960 h 2601022"/>
              <a:gd name="connsiteX1448" fmla="*/ 6955835 w 10001500"/>
              <a:gd name="connsiteY1448" fmla="*/ 1285285 h 2601022"/>
              <a:gd name="connsiteX1449" fmla="*/ 6958426 w 10001500"/>
              <a:gd name="connsiteY1449" fmla="*/ 1287552 h 2601022"/>
              <a:gd name="connsiteX1450" fmla="*/ 6969440 w 10001500"/>
              <a:gd name="connsiteY1450" fmla="*/ 1258721 h 2601022"/>
              <a:gd name="connsiteX1451" fmla="*/ 6976567 w 10001500"/>
              <a:gd name="connsiteY1451" fmla="*/ 1227946 h 2601022"/>
              <a:gd name="connsiteX1452" fmla="*/ 4143523 w 10001500"/>
              <a:gd name="connsiteY1452" fmla="*/ 1222200 h 2601022"/>
              <a:gd name="connsiteX1453" fmla="*/ 4140283 w 10001500"/>
              <a:gd name="connsiteY1453" fmla="*/ 1230032 h 2601022"/>
              <a:gd name="connsiteX1454" fmla="*/ 4137044 w 10001500"/>
              <a:gd name="connsiteY1454" fmla="*/ 1239483 h 2601022"/>
              <a:gd name="connsiteX1455" fmla="*/ 4137044 w 10001500"/>
              <a:gd name="connsiteY1455" fmla="*/ 1252445 h 2601022"/>
              <a:gd name="connsiteX1456" fmla="*/ 4138394 w 10001500"/>
              <a:gd name="connsiteY1456" fmla="*/ 1262976 h 2601022"/>
              <a:gd name="connsiteX1457" fmla="*/ 4141364 w 10001500"/>
              <a:gd name="connsiteY1457" fmla="*/ 1271888 h 2601022"/>
              <a:gd name="connsiteX1458" fmla="*/ 4143254 w 10001500"/>
              <a:gd name="connsiteY1458" fmla="*/ 1268377 h 2601022"/>
              <a:gd name="connsiteX1459" fmla="*/ 4143523 w 10001500"/>
              <a:gd name="connsiteY1459" fmla="*/ 1263246 h 2601022"/>
              <a:gd name="connsiteX1460" fmla="*/ 4157026 w 10001500"/>
              <a:gd name="connsiteY1460" fmla="*/ 1258656 h 2601022"/>
              <a:gd name="connsiteX1461" fmla="*/ 4160806 w 10001500"/>
              <a:gd name="connsiteY1461" fmla="*/ 1245964 h 2601022"/>
              <a:gd name="connsiteX1462" fmla="*/ 4159997 w 10001500"/>
              <a:gd name="connsiteY1462" fmla="*/ 1230032 h 2601022"/>
              <a:gd name="connsiteX1463" fmla="*/ 4147844 w 10001500"/>
              <a:gd name="connsiteY1463" fmla="*/ 1222200 h 2601022"/>
              <a:gd name="connsiteX1464" fmla="*/ 7090598 w 10001500"/>
              <a:gd name="connsiteY1464" fmla="*/ 1220170 h 2601022"/>
              <a:gd name="connsiteX1465" fmla="*/ 7090598 w 10001500"/>
              <a:gd name="connsiteY1465" fmla="*/ 1222762 h 2601022"/>
              <a:gd name="connsiteX1466" fmla="*/ 7091245 w 10001500"/>
              <a:gd name="connsiteY1466" fmla="*/ 1227622 h 2601022"/>
              <a:gd name="connsiteX1467" fmla="*/ 7095781 w 10001500"/>
              <a:gd name="connsiteY1467" fmla="*/ 1230537 h 2601022"/>
              <a:gd name="connsiteX1468" fmla="*/ 7098372 w 10001500"/>
              <a:gd name="connsiteY1468" fmla="*/ 1225354 h 2601022"/>
              <a:gd name="connsiteX1469" fmla="*/ 7098372 w 10001500"/>
              <a:gd name="connsiteY1469" fmla="*/ 1222762 h 2601022"/>
              <a:gd name="connsiteX1470" fmla="*/ 7095457 w 10001500"/>
              <a:gd name="connsiteY1470" fmla="*/ 1220494 h 2601022"/>
              <a:gd name="connsiteX1471" fmla="*/ 7090598 w 10001500"/>
              <a:gd name="connsiteY1471" fmla="*/ 1220170 h 2601022"/>
              <a:gd name="connsiteX1472" fmla="*/ 5603022 w 10001500"/>
              <a:gd name="connsiteY1472" fmla="*/ 1220170 h 2601022"/>
              <a:gd name="connsiteX1473" fmla="*/ 5595247 w 10001500"/>
              <a:gd name="connsiteY1473" fmla="*/ 1237016 h 2601022"/>
              <a:gd name="connsiteX1474" fmla="*/ 5587472 w 10001500"/>
              <a:gd name="connsiteY1474" fmla="*/ 1253862 h 2601022"/>
              <a:gd name="connsiteX1475" fmla="*/ 5579050 w 10001500"/>
              <a:gd name="connsiteY1475" fmla="*/ 1254509 h 2601022"/>
              <a:gd name="connsiteX1476" fmla="*/ 5574514 w 10001500"/>
              <a:gd name="connsiteY1476" fmla="*/ 1259045 h 2601022"/>
              <a:gd name="connsiteX1477" fmla="*/ 5579374 w 10001500"/>
              <a:gd name="connsiteY1477" fmla="*/ 1271031 h 2601022"/>
              <a:gd name="connsiteX1478" fmla="*/ 5590064 w 10001500"/>
              <a:gd name="connsiteY1478" fmla="*/ 1277186 h 2601022"/>
              <a:gd name="connsiteX1479" fmla="*/ 5605614 w 10001500"/>
              <a:gd name="connsiteY1479" fmla="*/ 1253214 h 2601022"/>
              <a:gd name="connsiteX1480" fmla="*/ 5621163 w 10001500"/>
              <a:gd name="connsiteY1480" fmla="*/ 1225354 h 2601022"/>
              <a:gd name="connsiteX1481" fmla="*/ 8778761 w 10001500"/>
              <a:gd name="connsiteY1481" fmla="*/ 1211938 h 2601022"/>
              <a:gd name="connsiteX1482" fmla="*/ 8775790 w 10001500"/>
              <a:gd name="connsiteY1482" fmla="*/ 1213019 h 2601022"/>
              <a:gd name="connsiteX1483" fmla="*/ 8774440 w 10001500"/>
              <a:gd name="connsiteY1483" fmla="*/ 1214098 h 2601022"/>
              <a:gd name="connsiteX1484" fmla="*/ 8775790 w 10001500"/>
              <a:gd name="connsiteY1484" fmla="*/ 1218149 h 2601022"/>
              <a:gd name="connsiteX1485" fmla="*/ 8778761 w 10001500"/>
              <a:gd name="connsiteY1485" fmla="*/ 1220580 h 2601022"/>
              <a:gd name="connsiteX1486" fmla="*/ 8780921 w 10001500"/>
              <a:gd name="connsiteY1486" fmla="*/ 1216259 h 2601022"/>
              <a:gd name="connsiteX1487" fmla="*/ 8778761 w 10001500"/>
              <a:gd name="connsiteY1487" fmla="*/ 1211938 h 2601022"/>
              <a:gd name="connsiteX1488" fmla="*/ 4750572 w 10001500"/>
              <a:gd name="connsiteY1488" fmla="*/ 1202758 h 2601022"/>
              <a:gd name="connsiteX1489" fmla="*/ 4751922 w 10001500"/>
              <a:gd name="connsiteY1489" fmla="*/ 1207888 h 2601022"/>
              <a:gd name="connsiteX1490" fmla="*/ 4754893 w 10001500"/>
              <a:gd name="connsiteY1490" fmla="*/ 1211399 h 2601022"/>
              <a:gd name="connsiteX1491" fmla="*/ 4758673 w 10001500"/>
              <a:gd name="connsiteY1491" fmla="*/ 1208969 h 2601022"/>
              <a:gd name="connsiteX1492" fmla="*/ 4759214 w 10001500"/>
              <a:gd name="connsiteY1492" fmla="*/ 1204918 h 2601022"/>
              <a:gd name="connsiteX1493" fmla="*/ 5626346 w 10001500"/>
              <a:gd name="connsiteY1493" fmla="*/ 1202030 h 2601022"/>
              <a:gd name="connsiteX1494" fmla="*/ 5630234 w 10001500"/>
              <a:gd name="connsiteY1494" fmla="*/ 1208185 h 2601022"/>
              <a:gd name="connsiteX1495" fmla="*/ 5634121 w 10001500"/>
              <a:gd name="connsiteY1495" fmla="*/ 1212396 h 2601022"/>
              <a:gd name="connsiteX1496" fmla="*/ 5636713 w 10001500"/>
              <a:gd name="connsiteY1496" fmla="*/ 1207213 h 2601022"/>
              <a:gd name="connsiteX1497" fmla="*/ 5633473 w 10001500"/>
              <a:gd name="connsiteY1497" fmla="*/ 1202677 h 2601022"/>
              <a:gd name="connsiteX1498" fmla="*/ 5626346 w 10001500"/>
              <a:gd name="connsiteY1498" fmla="*/ 1202030 h 2601022"/>
              <a:gd name="connsiteX1499" fmla="*/ 8742035 w 10001500"/>
              <a:gd name="connsiteY1499" fmla="*/ 1196816 h 2601022"/>
              <a:gd name="connsiteX1500" fmla="*/ 8742035 w 10001500"/>
              <a:gd name="connsiteY1500" fmla="*/ 1218419 h 2601022"/>
              <a:gd name="connsiteX1501" fmla="*/ 8748516 w 10001500"/>
              <a:gd name="connsiteY1501" fmla="*/ 1227061 h 2601022"/>
              <a:gd name="connsiteX1502" fmla="*/ 8748516 w 10001500"/>
              <a:gd name="connsiteY1502" fmla="*/ 1211938 h 2601022"/>
              <a:gd name="connsiteX1503" fmla="*/ 8780921 w 10001500"/>
              <a:gd name="connsiteY1503" fmla="*/ 1188175 h 2601022"/>
              <a:gd name="connsiteX1504" fmla="*/ 8782271 w 10001500"/>
              <a:gd name="connsiteY1504" fmla="*/ 1193306 h 2601022"/>
              <a:gd name="connsiteX1505" fmla="*/ 8785241 w 10001500"/>
              <a:gd name="connsiteY1505" fmla="*/ 1196816 h 2601022"/>
              <a:gd name="connsiteX1506" fmla="*/ 8789022 w 10001500"/>
              <a:gd name="connsiteY1506" fmla="*/ 1194386 h 2601022"/>
              <a:gd name="connsiteX1507" fmla="*/ 8789562 w 10001500"/>
              <a:gd name="connsiteY1507" fmla="*/ 1190335 h 2601022"/>
              <a:gd name="connsiteX1508" fmla="*/ 7142429 w 10001500"/>
              <a:gd name="connsiteY1508" fmla="*/ 1186480 h 2601022"/>
              <a:gd name="connsiteX1509" fmla="*/ 7138866 w 10001500"/>
              <a:gd name="connsiteY1509" fmla="*/ 1191663 h 2601022"/>
              <a:gd name="connsiteX1510" fmla="*/ 7137246 w 10001500"/>
              <a:gd name="connsiteY1510" fmla="*/ 1196846 h 2601022"/>
              <a:gd name="connsiteX1511" fmla="*/ 7114894 w 10001500"/>
              <a:gd name="connsiteY1511" fmla="*/ 1217255 h 2601022"/>
              <a:gd name="connsiteX1512" fmla="*/ 7106147 w 10001500"/>
              <a:gd name="connsiteY1512" fmla="*/ 1251270 h 2601022"/>
              <a:gd name="connsiteX1513" fmla="*/ 7072456 w 10001500"/>
              <a:gd name="connsiteY1513" fmla="*/ 1266819 h 2601022"/>
              <a:gd name="connsiteX1514" fmla="*/ 7062738 w 10001500"/>
              <a:gd name="connsiteY1514" fmla="*/ 1294679 h 2601022"/>
              <a:gd name="connsiteX1515" fmla="*/ 7041357 w 10001500"/>
              <a:gd name="connsiteY1515" fmla="*/ 1334201 h 2601022"/>
              <a:gd name="connsiteX1516" fmla="*/ 7041681 w 10001500"/>
              <a:gd name="connsiteY1516" fmla="*/ 1340680 h 2601022"/>
              <a:gd name="connsiteX1517" fmla="*/ 7043949 w 10001500"/>
              <a:gd name="connsiteY1517" fmla="*/ 1347159 h 2601022"/>
              <a:gd name="connsiteX1518" fmla="*/ 7047512 w 10001500"/>
              <a:gd name="connsiteY1518" fmla="*/ 1344243 h 2601022"/>
              <a:gd name="connsiteX1519" fmla="*/ 7049132 w 10001500"/>
              <a:gd name="connsiteY1519" fmla="*/ 1339384 h 2601022"/>
              <a:gd name="connsiteX1520" fmla="*/ 7063061 w 10001500"/>
              <a:gd name="connsiteY1520" fmla="*/ 1317679 h 2601022"/>
              <a:gd name="connsiteX1521" fmla="*/ 7075048 w 10001500"/>
              <a:gd name="connsiteY1521" fmla="*/ 1297918 h 2601022"/>
              <a:gd name="connsiteX1522" fmla="*/ 7084443 w 10001500"/>
              <a:gd name="connsiteY1522" fmla="*/ 1290792 h 2601022"/>
              <a:gd name="connsiteX1523" fmla="*/ 7088006 w 10001500"/>
              <a:gd name="connsiteY1523" fmla="*/ 1279777 h 2601022"/>
              <a:gd name="connsiteX1524" fmla="*/ 7099992 w 10001500"/>
              <a:gd name="connsiteY1524" fmla="*/ 1268763 h 2601022"/>
              <a:gd name="connsiteX1525" fmla="*/ 7106147 w 10001500"/>
              <a:gd name="connsiteY1525" fmla="*/ 1253862 h 2601022"/>
              <a:gd name="connsiteX1526" fmla="*/ 7116513 w 10001500"/>
              <a:gd name="connsiteY1526" fmla="*/ 1243495 h 2601022"/>
              <a:gd name="connsiteX1527" fmla="*/ 7118781 w 10001500"/>
              <a:gd name="connsiteY1527" fmla="*/ 1233777 h 2601022"/>
              <a:gd name="connsiteX1528" fmla="*/ 7126880 w 10001500"/>
              <a:gd name="connsiteY1528" fmla="*/ 1227946 h 2601022"/>
              <a:gd name="connsiteX1529" fmla="*/ 7129471 w 10001500"/>
              <a:gd name="connsiteY1529" fmla="*/ 1227946 h 2601022"/>
              <a:gd name="connsiteX1530" fmla="*/ 7132063 w 10001500"/>
              <a:gd name="connsiteY1530" fmla="*/ 1210776 h 2601022"/>
              <a:gd name="connsiteX1531" fmla="*/ 7142429 w 10001500"/>
              <a:gd name="connsiteY1531" fmla="*/ 1199438 h 2601022"/>
              <a:gd name="connsiteX1532" fmla="*/ 7145021 w 10001500"/>
              <a:gd name="connsiteY1532" fmla="*/ 1199438 h 2601022"/>
              <a:gd name="connsiteX1533" fmla="*/ 7143725 w 10001500"/>
              <a:gd name="connsiteY1533" fmla="*/ 1191987 h 2601022"/>
              <a:gd name="connsiteX1534" fmla="*/ 7142429 w 10001500"/>
              <a:gd name="connsiteY1534" fmla="*/ 1186480 h 2601022"/>
              <a:gd name="connsiteX1535" fmla="*/ 1793385 w 10001500"/>
              <a:gd name="connsiteY1535" fmla="*/ 1183876 h 2601022"/>
              <a:gd name="connsiteX1536" fmla="*/ 1784963 w 10001500"/>
              <a:gd name="connsiteY1536" fmla="*/ 1191975 h 2601022"/>
              <a:gd name="connsiteX1537" fmla="*/ 1780427 w 10001500"/>
              <a:gd name="connsiteY1537" fmla="*/ 1202017 h 2601022"/>
              <a:gd name="connsiteX1538" fmla="*/ 1799540 w 10001500"/>
              <a:gd name="connsiteY1538" fmla="*/ 1210116 h 2601022"/>
              <a:gd name="connsiteX1539" fmla="*/ 1816710 w 10001500"/>
              <a:gd name="connsiteY1539" fmla="*/ 1220158 h 2601022"/>
              <a:gd name="connsiteX1540" fmla="*/ 1842625 w 10001500"/>
              <a:gd name="connsiteY1540" fmla="*/ 1227933 h 2601022"/>
              <a:gd name="connsiteX1541" fmla="*/ 1851696 w 10001500"/>
              <a:gd name="connsiteY1541" fmla="*/ 1244454 h 2601022"/>
              <a:gd name="connsiteX1542" fmla="*/ 1868541 w 10001500"/>
              <a:gd name="connsiteY1542" fmla="*/ 1251258 h 2601022"/>
              <a:gd name="connsiteX1543" fmla="*/ 1873725 w 10001500"/>
              <a:gd name="connsiteY1543" fmla="*/ 1248666 h 2601022"/>
              <a:gd name="connsiteX1544" fmla="*/ 1861091 w 10001500"/>
              <a:gd name="connsiteY1544" fmla="*/ 1228257 h 2601022"/>
              <a:gd name="connsiteX1545" fmla="*/ 1842625 w 10001500"/>
              <a:gd name="connsiteY1545" fmla="*/ 1209792 h 2601022"/>
              <a:gd name="connsiteX1546" fmla="*/ 1816062 w 10001500"/>
              <a:gd name="connsiteY1546" fmla="*/ 1200721 h 2601022"/>
              <a:gd name="connsiteX1547" fmla="*/ 1793385 w 10001500"/>
              <a:gd name="connsiteY1547" fmla="*/ 1183876 h 2601022"/>
              <a:gd name="connsiteX1548" fmla="*/ 1705272 w 10001500"/>
              <a:gd name="connsiteY1548" fmla="*/ 1170918 h 2601022"/>
              <a:gd name="connsiteX1549" fmla="*/ 1703651 w 10001500"/>
              <a:gd name="connsiteY1549" fmla="*/ 1172214 h 2601022"/>
              <a:gd name="connsiteX1550" fmla="*/ 1700088 w 10001500"/>
              <a:gd name="connsiteY1550" fmla="*/ 1173509 h 2601022"/>
              <a:gd name="connsiteX1551" fmla="*/ 1700088 w 10001500"/>
              <a:gd name="connsiteY1551" fmla="*/ 1176101 h 2601022"/>
              <a:gd name="connsiteX1552" fmla="*/ 1700735 w 10001500"/>
              <a:gd name="connsiteY1552" fmla="*/ 1180960 h 2601022"/>
              <a:gd name="connsiteX1553" fmla="*/ 1705272 w 10001500"/>
              <a:gd name="connsiteY1553" fmla="*/ 1183876 h 2601022"/>
              <a:gd name="connsiteX1554" fmla="*/ 1708834 w 10001500"/>
              <a:gd name="connsiteY1554" fmla="*/ 1180960 h 2601022"/>
              <a:gd name="connsiteX1555" fmla="*/ 1710454 w 10001500"/>
              <a:gd name="connsiteY1555" fmla="*/ 1176101 h 2601022"/>
              <a:gd name="connsiteX1556" fmla="*/ 1709806 w 10001500"/>
              <a:gd name="connsiteY1556" fmla="*/ 1172538 h 2601022"/>
              <a:gd name="connsiteX1557" fmla="*/ 1705272 w 10001500"/>
              <a:gd name="connsiteY1557" fmla="*/ 1170918 h 2601022"/>
              <a:gd name="connsiteX1558" fmla="*/ 8802524 w 10001500"/>
              <a:gd name="connsiteY1558" fmla="*/ 1162251 h 2601022"/>
              <a:gd name="connsiteX1559" fmla="*/ 8800364 w 10001500"/>
              <a:gd name="connsiteY1559" fmla="*/ 1163331 h 2601022"/>
              <a:gd name="connsiteX1560" fmla="*/ 8798204 w 10001500"/>
              <a:gd name="connsiteY1560" fmla="*/ 1164412 h 2601022"/>
              <a:gd name="connsiteX1561" fmla="*/ 8799553 w 10001500"/>
              <a:gd name="connsiteY1561" fmla="*/ 1169542 h 2601022"/>
              <a:gd name="connsiteX1562" fmla="*/ 8802524 w 10001500"/>
              <a:gd name="connsiteY1562" fmla="*/ 1173053 h 2601022"/>
              <a:gd name="connsiteX1563" fmla="*/ 8806305 w 10001500"/>
              <a:gd name="connsiteY1563" fmla="*/ 1170622 h 2601022"/>
              <a:gd name="connsiteX1564" fmla="*/ 8806845 w 10001500"/>
              <a:gd name="connsiteY1564" fmla="*/ 1166572 h 2601022"/>
              <a:gd name="connsiteX1565" fmla="*/ 8802524 w 10001500"/>
              <a:gd name="connsiteY1565" fmla="*/ 1162251 h 2601022"/>
              <a:gd name="connsiteX1566" fmla="*/ 4811062 w 10001500"/>
              <a:gd name="connsiteY1566" fmla="*/ 1161711 h 2601022"/>
              <a:gd name="connsiteX1567" fmla="*/ 4804580 w 10001500"/>
              <a:gd name="connsiteY1567" fmla="*/ 1168192 h 2601022"/>
              <a:gd name="connsiteX1568" fmla="*/ 4786218 w 10001500"/>
              <a:gd name="connsiteY1568" fmla="*/ 1180614 h 2601022"/>
              <a:gd name="connsiteX1569" fmla="*/ 4780816 w 10001500"/>
              <a:gd name="connsiteY1569" fmla="*/ 1202758 h 2601022"/>
              <a:gd name="connsiteX1570" fmla="*/ 4767856 w 10001500"/>
              <a:gd name="connsiteY1570" fmla="*/ 1220040 h 2601022"/>
              <a:gd name="connsiteX1571" fmla="*/ 4764614 w 10001500"/>
              <a:gd name="connsiteY1571" fmla="*/ 1228951 h 2601022"/>
              <a:gd name="connsiteX1572" fmla="*/ 4754893 w 10001500"/>
              <a:gd name="connsiteY1572" fmla="*/ 1233002 h 2601022"/>
              <a:gd name="connsiteX1573" fmla="*/ 4750572 w 10001500"/>
              <a:gd name="connsiteY1573" fmla="*/ 1233002 h 2601022"/>
              <a:gd name="connsiteX1574" fmla="*/ 4733291 w 10001500"/>
              <a:gd name="connsiteY1574" fmla="*/ 1259736 h 2601022"/>
              <a:gd name="connsiteX1575" fmla="*/ 4716007 w 10001500"/>
              <a:gd name="connsiteY1575" fmla="*/ 1291331 h 2601022"/>
              <a:gd name="connsiteX1576" fmla="*/ 4709526 w 10001500"/>
              <a:gd name="connsiteY1576" fmla="*/ 1315094 h 2601022"/>
              <a:gd name="connsiteX1577" fmla="*/ 4703585 w 10001500"/>
              <a:gd name="connsiteY1577" fmla="*/ 1316714 h 2601022"/>
              <a:gd name="connsiteX1578" fmla="*/ 4700886 w 10001500"/>
              <a:gd name="connsiteY1578" fmla="*/ 1321575 h 2601022"/>
              <a:gd name="connsiteX1579" fmla="*/ 4705207 w 10001500"/>
              <a:gd name="connsiteY1579" fmla="*/ 1332377 h 2601022"/>
              <a:gd name="connsiteX1580" fmla="*/ 4709526 w 10001500"/>
              <a:gd name="connsiteY1580" fmla="*/ 1356140 h 2601022"/>
              <a:gd name="connsiteX1581" fmla="*/ 4727889 w 10001500"/>
              <a:gd name="connsiteY1581" fmla="*/ 1353710 h 2601022"/>
              <a:gd name="connsiteX1582" fmla="*/ 4733291 w 10001500"/>
              <a:gd name="connsiteY1582" fmla="*/ 1336697 h 2601022"/>
              <a:gd name="connsiteX1583" fmla="*/ 4746253 w 10001500"/>
              <a:gd name="connsiteY1583" fmla="*/ 1304292 h 2601022"/>
              <a:gd name="connsiteX1584" fmla="*/ 4759214 w 10001500"/>
              <a:gd name="connsiteY1584" fmla="*/ 1278368 h 2601022"/>
              <a:gd name="connsiteX1585" fmla="*/ 4765966 w 10001500"/>
              <a:gd name="connsiteY1585" fmla="*/ 1269457 h 2601022"/>
              <a:gd name="connsiteX1586" fmla="*/ 4767856 w 10001500"/>
              <a:gd name="connsiteY1586" fmla="*/ 1258926 h 2601022"/>
              <a:gd name="connsiteX1587" fmla="*/ 4785137 w 10001500"/>
              <a:gd name="connsiteY1587" fmla="*/ 1243803 h 2601022"/>
              <a:gd name="connsiteX1588" fmla="*/ 4802420 w 10001500"/>
              <a:gd name="connsiteY1588" fmla="*/ 1223281 h 2601022"/>
              <a:gd name="connsiteX1589" fmla="*/ 4819703 w 10001500"/>
              <a:gd name="connsiteY1589" fmla="*/ 1196276 h 2601022"/>
              <a:gd name="connsiteX1590" fmla="*/ 4808902 w 10001500"/>
              <a:gd name="connsiteY1590" fmla="*/ 1187095 h 2601022"/>
              <a:gd name="connsiteX1591" fmla="*/ 4804580 w 10001500"/>
              <a:gd name="connsiteY1591" fmla="*/ 1174674 h 2601022"/>
              <a:gd name="connsiteX1592" fmla="*/ 4807822 w 10001500"/>
              <a:gd name="connsiteY1592" fmla="*/ 1168192 h 2601022"/>
              <a:gd name="connsiteX1593" fmla="*/ 4811062 w 10001500"/>
              <a:gd name="connsiteY1593" fmla="*/ 1161711 h 2601022"/>
              <a:gd name="connsiteX1594" fmla="*/ 1681947 w 10001500"/>
              <a:gd name="connsiteY1594" fmla="*/ 1160551 h 2601022"/>
              <a:gd name="connsiteX1595" fmla="*/ 1681947 w 10001500"/>
              <a:gd name="connsiteY1595" fmla="*/ 1165735 h 2601022"/>
              <a:gd name="connsiteX1596" fmla="*/ 1684538 w 10001500"/>
              <a:gd name="connsiteY1596" fmla="*/ 1170918 h 2601022"/>
              <a:gd name="connsiteX1597" fmla="*/ 1689074 w 10001500"/>
              <a:gd name="connsiteY1597" fmla="*/ 1168002 h 2601022"/>
              <a:gd name="connsiteX1598" fmla="*/ 1689721 w 10001500"/>
              <a:gd name="connsiteY1598" fmla="*/ 1163143 h 2601022"/>
              <a:gd name="connsiteX1599" fmla="*/ 4906116 w 10001500"/>
              <a:gd name="connsiteY1599" fmla="*/ 1144429 h 2601022"/>
              <a:gd name="connsiteX1600" fmla="*/ 4907466 w 10001500"/>
              <a:gd name="connsiteY1600" fmla="*/ 1149560 h 2601022"/>
              <a:gd name="connsiteX1601" fmla="*/ 4910437 w 10001500"/>
              <a:gd name="connsiteY1601" fmla="*/ 1153070 h 2601022"/>
              <a:gd name="connsiteX1602" fmla="*/ 4914217 w 10001500"/>
              <a:gd name="connsiteY1602" fmla="*/ 1150640 h 2601022"/>
              <a:gd name="connsiteX1603" fmla="*/ 4914756 w 10001500"/>
              <a:gd name="connsiteY1603" fmla="*/ 1146589 h 2601022"/>
              <a:gd name="connsiteX1604" fmla="*/ 3480307 w 10001500"/>
              <a:gd name="connsiteY1604" fmla="*/ 1129307 h 2601022"/>
              <a:gd name="connsiteX1605" fmla="*/ 3464374 w 10001500"/>
              <a:gd name="connsiteY1605" fmla="*/ 1178184 h 2601022"/>
              <a:gd name="connsiteX1606" fmla="*/ 3450063 w 10001500"/>
              <a:gd name="connsiteY1606" fmla="*/ 1235162 h 2601022"/>
              <a:gd name="connsiteX1607" fmla="*/ 3451412 w 10001500"/>
              <a:gd name="connsiteY1607" fmla="*/ 1249474 h 2601022"/>
              <a:gd name="connsiteX1608" fmla="*/ 3460863 w 10001500"/>
              <a:gd name="connsiteY1608" fmla="*/ 1258926 h 2601022"/>
              <a:gd name="connsiteX1609" fmla="*/ 3456543 w 10001500"/>
              <a:gd name="connsiteY1609" fmla="*/ 1278368 h 2601022"/>
              <a:gd name="connsiteX1610" fmla="*/ 3460863 w 10001500"/>
              <a:gd name="connsiteY1610" fmla="*/ 1283499 h 2601022"/>
              <a:gd name="connsiteX1611" fmla="*/ 3465184 w 10001500"/>
              <a:gd name="connsiteY1611" fmla="*/ 1287009 h 2601022"/>
              <a:gd name="connsiteX1612" fmla="*/ 3468964 w 10001500"/>
              <a:gd name="connsiteY1612" fmla="*/ 1284579 h 2601022"/>
              <a:gd name="connsiteX1613" fmla="*/ 3469505 w 10001500"/>
              <a:gd name="connsiteY1613" fmla="*/ 1280529 h 2601022"/>
              <a:gd name="connsiteX1614" fmla="*/ 3480307 w 10001500"/>
              <a:gd name="connsiteY1614" fmla="*/ 1214639 h 2601022"/>
              <a:gd name="connsiteX1615" fmla="*/ 3497590 w 10001500"/>
              <a:gd name="connsiteY1615" fmla="*/ 1148749 h 2601022"/>
              <a:gd name="connsiteX1616" fmla="*/ 3501640 w 10001500"/>
              <a:gd name="connsiteY1616" fmla="*/ 1148480 h 2601022"/>
              <a:gd name="connsiteX1617" fmla="*/ 3504070 w 10001500"/>
              <a:gd name="connsiteY1617" fmla="*/ 1146589 h 2601022"/>
              <a:gd name="connsiteX1618" fmla="*/ 3493808 w 10001500"/>
              <a:gd name="connsiteY1618" fmla="*/ 1137138 h 2601022"/>
              <a:gd name="connsiteX1619" fmla="*/ 3480307 w 10001500"/>
              <a:gd name="connsiteY1619" fmla="*/ 1129307 h 2601022"/>
              <a:gd name="connsiteX1620" fmla="*/ 1676763 w 10001500"/>
              <a:gd name="connsiteY1620" fmla="*/ 1126861 h 2601022"/>
              <a:gd name="connsiteX1621" fmla="*/ 1677411 w 10001500"/>
              <a:gd name="connsiteY1621" fmla="*/ 1133016 h 2601022"/>
              <a:gd name="connsiteX1622" fmla="*/ 1681947 w 10001500"/>
              <a:gd name="connsiteY1622" fmla="*/ 1137227 h 2601022"/>
              <a:gd name="connsiteX1623" fmla="*/ 1684538 w 10001500"/>
              <a:gd name="connsiteY1623" fmla="*/ 1132044 h 2601022"/>
              <a:gd name="connsiteX1624" fmla="*/ 3409017 w 10001500"/>
              <a:gd name="connsiteY1624" fmla="*/ 1122826 h 2601022"/>
              <a:gd name="connsiteX1625" fmla="*/ 3409017 w 10001500"/>
              <a:gd name="connsiteY1625" fmla="*/ 1146589 h 2601022"/>
              <a:gd name="connsiteX1626" fmla="*/ 3402265 w 10001500"/>
              <a:gd name="connsiteY1626" fmla="*/ 1149560 h 2601022"/>
              <a:gd name="connsiteX1627" fmla="*/ 3400376 w 10001500"/>
              <a:gd name="connsiteY1627" fmla="*/ 1157391 h 2601022"/>
              <a:gd name="connsiteX1628" fmla="*/ 3400376 w 10001500"/>
              <a:gd name="connsiteY1628" fmla="*/ 1176834 h 2601022"/>
              <a:gd name="connsiteX1629" fmla="*/ 3417657 w 10001500"/>
              <a:gd name="connsiteY1629" fmla="*/ 1183315 h 2601022"/>
              <a:gd name="connsiteX1630" fmla="*/ 3421978 w 10001500"/>
              <a:gd name="connsiteY1630" fmla="*/ 1167112 h 2601022"/>
              <a:gd name="connsiteX1631" fmla="*/ 3426299 w 10001500"/>
              <a:gd name="connsiteY1631" fmla="*/ 1150910 h 2601022"/>
              <a:gd name="connsiteX1632" fmla="*/ 3424138 w 10001500"/>
              <a:gd name="connsiteY1632" fmla="*/ 1129307 h 2601022"/>
              <a:gd name="connsiteX1633" fmla="*/ 1663805 w 10001500"/>
              <a:gd name="connsiteY1633" fmla="*/ 1116494 h 2601022"/>
              <a:gd name="connsiteX1634" fmla="*/ 1662510 w 10001500"/>
              <a:gd name="connsiteY1634" fmla="*/ 1120382 h 2601022"/>
              <a:gd name="connsiteX1635" fmla="*/ 1661214 w 10001500"/>
              <a:gd name="connsiteY1635" fmla="*/ 1124269 h 2601022"/>
              <a:gd name="connsiteX1636" fmla="*/ 1663805 w 10001500"/>
              <a:gd name="connsiteY1636" fmla="*/ 1126861 h 2601022"/>
              <a:gd name="connsiteX1637" fmla="*/ 1668341 w 10001500"/>
              <a:gd name="connsiteY1637" fmla="*/ 1123945 h 2601022"/>
              <a:gd name="connsiteX1638" fmla="*/ 1668988 w 10001500"/>
              <a:gd name="connsiteY1638" fmla="*/ 1119086 h 2601022"/>
              <a:gd name="connsiteX1639" fmla="*/ 1666398 w 10001500"/>
              <a:gd name="connsiteY1639" fmla="*/ 1116494 h 2601022"/>
              <a:gd name="connsiteX1640" fmla="*/ 3488949 w 10001500"/>
              <a:gd name="connsiteY1640" fmla="*/ 1114185 h 2601022"/>
              <a:gd name="connsiteX1641" fmla="*/ 3490299 w 10001500"/>
              <a:gd name="connsiteY1641" fmla="*/ 1118235 h 2601022"/>
              <a:gd name="connsiteX1642" fmla="*/ 3493269 w 10001500"/>
              <a:gd name="connsiteY1642" fmla="*/ 1120666 h 2601022"/>
              <a:gd name="connsiteX1643" fmla="*/ 3495159 w 10001500"/>
              <a:gd name="connsiteY1643" fmla="*/ 1119585 h 2601022"/>
              <a:gd name="connsiteX1644" fmla="*/ 3495430 w 10001500"/>
              <a:gd name="connsiteY1644" fmla="*/ 1118505 h 2601022"/>
              <a:gd name="connsiteX1645" fmla="*/ 3491109 w 10001500"/>
              <a:gd name="connsiteY1645" fmla="*/ 1114185 h 2601022"/>
              <a:gd name="connsiteX1646" fmla="*/ 1650848 w 10001500"/>
              <a:gd name="connsiteY1646" fmla="*/ 1106128 h 2601022"/>
              <a:gd name="connsiteX1647" fmla="*/ 1643073 w 10001500"/>
              <a:gd name="connsiteY1647" fmla="*/ 1108720 h 2601022"/>
              <a:gd name="connsiteX1648" fmla="*/ 1643073 w 10001500"/>
              <a:gd name="connsiteY1648" fmla="*/ 1111311 h 2601022"/>
              <a:gd name="connsiteX1649" fmla="*/ 1643720 w 10001500"/>
              <a:gd name="connsiteY1649" fmla="*/ 1116170 h 2601022"/>
              <a:gd name="connsiteX1650" fmla="*/ 1648256 w 10001500"/>
              <a:gd name="connsiteY1650" fmla="*/ 1119086 h 2601022"/>
              <a:gd name="connsiteX1651" fmla="*/ 1651819 w 10001500"/>
              <a:gd name="connsiteY1651" fmla="*/ 1115846 h 2601022"/>
              <a:gd name="connsiteX1652" fmla="*/ 1653439 w 10001500"/>
              <a:gd name="connsiteY1652" fmla="*/ 1108720 h 2601022"/>
              <a:gd name="connsiteX1653" fmla="*/ 1653115 w 10001500"/>
              <a:gd name="connsiteY1653" fmla="*/ 1107423 h 2601022"/>
              <a:gd name="connsiteX1654" fmla="*/ 1650848 w 10001500"/>
              <a:gd name="connsiteY1654" fmla="*/ 1106128 h 2601022"/>
              <a:gd name="connsiteX1655" fmla="*/ 4882352 w 10001500"/>
              <a:gd name="connsiteY1655" fmla="*/ 1105543 h 2601022"/>
              <a:gd name="connsiteX1656" fmla="*/ 4862910 w 10001500"/>
              <a:gd name="connsiteY1656" fmla="*/ 1120125 h 2601022"/>
              <a:gd name="connsiteX1657" fmla="*/ 4856429 w 10001500"/>
              <a:gd name="connsiteY1657" fmla="*/ 1144429 h 2601022"/>
              <a:gd name="connsiteX1658" fmla="*/ 4852108 w 10001500"/>
              <a:gd name="connsiteY1658" fmla="*/ 1144699 h 2601022"/>
              <a:gd name="connsiteX1659" fmla="*/ 4847787 w 10001500"/>
              <a:gd name="connsiteY1659" fmla="*/ 1146589 h 2601022"/>
              <a:gd name="connsiteX1660" fmla="*/ 4851298 w 10001500"/>
              <a:gd name="connsiteY1660" fmla="*/ 1150640 h 2601022"/>
              <a:gd name="connsiteX1661" fmla="*/ 4856429 w 10001500"/>
              <a:gd name="connsiteY1661" fmla="*/ 1153070 h 2601022"/>
              <a:gd name="connsiteX1662" fmla="*/ 4846436 w 10001500"/>
              <a:gd name="connsiteY1662" fmla="*/ 1188175 h 2601022"/>
              <a:gd name="connsiteX1663" fmla="*/ 4828343 w 10001500"/>
              <a:gd name="connsiteY1663" fmla="*/ 1220040 h 2601022"/>
              <a:gd name="connsiteX1664" fmla="*/ 4811062 w 10001500"/>
              <a:gd name="connsiteY1664" fmla="*/ 1228681 h 2601022"/>
              <a:gd name="connsiteX1665" fmla="*/ 4812681 w 10001500"/>
              <a:gd name="connsiteY1665" fmla="*/ 1237053 h 2601022"/>
              <a:gd name="connsiteX1666" fmla="*/ 4817543 w 10001500"/>
              <a:gd name="connsiteY1666" fmla="*/ 1243803 h 2601022"/>
              <a:gd name="connsiteX1667" fmla="*/ 4819434 w 10001500"/>
              <a:gd name="connsiteY1667" fmla="*/ 1240293 h 2601022"/>
              <a:gd name="connsiteX1668" fmla="*/ 4819703 w 10001500"/>
              <a:gd name="connsiteY1668" fmla="*/ 1235162 h 2601022"/>
              <a:gd name="connsiteX1669" fmla="*/ 4854268 w 10001500"/>
              <a:gd name="connsiteY1669" fmla="*/ 1193306 h 2601022"/>
              <a:gd name="connsiteX1670" fmla="*/ 4882352 w 10001500"/>
              <a:gd name="connsiteY1670" fmla="*/ 1146589 h 2601022"/>
              <a:gd name="connsiteX1671" fmla="*/ 4889104 w 10001500"/>
              <a:gd name="connsiteY1671" fmla="*/ 1143619 h 2601022"/>
              <a:gd name="connsiteX1672" fmla="*/ 4890993 w 10001500"/>
              <a:gd name="connsiteY1672" fmla="*/ 1135787 h 2601022"/>
              <a:gd name="connsiteX1673" fmla="*/ 4882352 w 10001500"/>
              <a:gd name="connsiteY1673" fmla="*/ 1135787 h 2601022"/>
              <a:gd name="connsiteX1674" fmla="*/ 4867231 w 10001500"/>
              <a:gd name="connsiteY1674" fmla="*/ 1150910 h 2601022"/>
              <a:gd name="connsiteX1675" fmla="*/ 4875601 w 10001500"/>
              <a:gd name="connsiteY1675" fmla="*/ 1128227 h 2601022"/>
              <a:gd name="connsiteX1676" fmla="*/ 4882352 w 10001500"/>
              <a:gd name="connsiteY1676" fmla="*/ 1105543 h 2601022"/>
              <a:gd name="connsiteX1677" fmla="*/ 7093189 w 10001500"/>
              <a:gd name="connsiteY1677" fmla="*/ 1103549 h 2601022"/>
              <a:gd name="connsiteX1678" fmla="*/ 7089950 w 10001500"/>
              <a:gd name="connsiteY1678" fmla="*/ 1119423 h 2601022"/>
              <a:gd name="connsiteX1679" fmla="*/ 7098372 w 10001500"/>
              <a:gd name="connsiteY1679" fmla="*/ 1129465 h 2601022"/>
              <a:gd name="connsiteX1680" fmla="*/ 4152165 w 10001500"/>
              <a:gd name="connsiteY1680" fmla="*/ 1090421 h 2601022"/>
              <a:gd name="connsiteX1681" fmla="*/ 4150004 w 10001500"/>
              <a:gd name="connsiteY1681" fmla="*/ 1116345 h 2601022"/>
              <a:gd name="connsiteX1682" fmla="*/ 4152165 w 10001500"/>
              <a:gd name="connsiteY1682" fmla="*/ 1128227 h 2601022"/>
              <a:gd name="connsiteX1683" fmla="*/ 4160806 w 10001500"/>
              <a:gd name="connsiteY1683" fmla="*/ 1133628 h 2601022"/>
              <a:gd name="connsiteX1684" fmla="*/ 4160806 w 10001500"/>
              <a:gd name="connsiteY1684" fmla="*/ 1094742 h 2601022"/>
              <a:gd name="connsiteX1685" fmla="*/ 5623754 w 10001500"/>
              <a:gd name="connsiteY1685" fmla="*/ 1082816 h 2601022"/>
              <a:gd name="connsiteX1686" fmla="*/ 5634445 w 10001500"/>
              <a:gd name="connsiteY1686" fmla="*/ 1086703 h 2601022"/>
              <a:gd name="connsiteX1687" fmla="*/ 5639304 w 10001500"/>
              <a:gd name="connsiteY1687" fmla="*/ 1098366 h 2601022"/>
              <a:gd name="connsiteX1688" fmla="*/ 5632501 w 10001500"/>
              <a:gd name="connsiteY1688" fmla="*/ 1116183 h 2601022"/>
              <a:gd name="connsiteX1689" fmla="*/ 5623754 w 10001500"/>
              <a:gd name="connsiteY1689" fmla="*/ 1132056 h 2601022"/>
              <a:gd name="connsiteX1690" fmla="*/ 5615980 w 10001500"/>
              <a:gd name="connsiteY1690" fmla="*/ 1152789 h 2601022"/>
              <a:gd name="connsiteX1691" fmla="*/ 5607881 w 10001500"/>
              <a:gd name="connsiteY1691" fmla="*/ 1147606 h 2601022"/>
              <a:gd name="connsiteX1692" fmla="*/ 5597839 w 10001500"/>
              <a:gd name="connsiteY1692" fmla="*/ 1142423 h 2601022"/>
              <a:gd name="connsiteX1693" fmla="*/ 7054315 w 10001500"/>
              <a:gd name="connsiteY1693" fmla="*/ 1056900 h 2601022"/>
              <a:gd name="connsiteX1694" fmla="*/ 7049132 w 10001500"/>
              <a:gd name="connsiteY1694" fmla="*/ 1080224 h 2601022"/>
              <a:gd name="connsiteX1695" fmla="*/ 7059498 w 10001500"/>
              <a:gd name="connsiteY1695" fmla="*/ 1082816 h 2601022"/>
              <a:gd name="connsiteX1696" fmla="*/ 7062090 w 10001500"/>
              <a:gd name="connsiteY1696" fmla="*/ 1064675 h 2601022"/>
              <a:gd name="connsiteX1697" fmla="*/ 1562733 w 10001500"/>
              <a:gd name="connsiteY1697" fmla="*/ 1054296 h 2601022"/>
              <a:gd name="connsiteX1698" fmla="*/ 1554958 w 10001500"/>
              <a:gd name="connsiteY1698" fmla="*/ 1064662 h 2601022"/>
              <a:gd name="connsiteX1699" fmla="*/ 1573748 w 10001500"/>
              <a:gd name="connsiteY1699" fmla="*/ 1093170 h 2601022"/>
              <a:gd name="connsiteX1700" fmla="*/ 1604199 w 10001500"/>
              <a:gd name="connsiteY1700" fmla="*/ 1106128 h 2601022"/>
              <a:gd name="connsiteX1701" fmla="*/ 1613593 w 10001500"/>
              <a:gd name="connsiteY1701" fmla="*/ 1102888 h 2601022"/>
              <a:gd name="connsiteX1702" fmla="*/ 1617157 w 10001500"/>
              <a:gd name="connsiteY1702" fmla="*/ 1095761 h 2601022"/>
              <a:gd name="connsiteX1703" fmla="*/ 1622340 w 10001500"/>
              <a:gd name="connsiteY1703" fmla="*/ 1095438 h 2601022"/>
              <a:gd name="connsiteX1704" fmla="*/ 1627524 w 10001500"/>
              <a:gd name="connsiteY1704" fmla="*/ 1093170 h 2601022"/>
              <a:gd name="connsiteX1705" fmla="*/ 1623313 w 10001500"/>
              <a:gd name="connsiteY1705" fmla="*/ 1089606 h 2601022"/>
              <a:gd name="connsiteX1706" fmla="*/ 1617157 w 10001500"/>
              <a:gd name="connsiteY1706" fmla="*/ 1087987 h 2601022"/>
              <a:gd name="connsiteX1707" fmla="*/ 1608087 w 10001500"/>
              <a:gd name="connsiteY1707" fmla="*/ 1093170 h 2601022"/>
              <a:gd name="connsiteX1708" fmla="*/ 1599016 w 10001500"/>
              <a:gd name="connsiteY1708" fmla="*/ 1082804 h 2601022"/>
              <a:gd name="connsiteX1709" fmla="*/ 1577959 w 10001500"/>
              <a:gd name="connsiteY1709" fmla="*/ 1073409 h 2601022"/>
              <a:gd name="connsiteX1710" fmla="*/ 1562733 w 10001500"/>
              <a:gd name="connsiteY1710" fmla="*/ 1054296 h 2601022"/>
              <a:gd name="connsiteX1711" fmla="*/ 4467572 w 10001500"/>
              <a:gd name="connsiteY1711" fmla="*/ 1051535 h 2601022"/>
              <a:gd name="connsiteX1712" fmla="*/ 4468112 w 10001500"/>
              <a:gd name="connsiteY1712" fmla="*/ 1055586 h 2601022"/>
              <a:gd name="connsiteX1713" fmla="*/ 4471893 w 10001500"/>
              <a:gd name="connsiteY1713" fmla="*/ 1058016 h 2601022"/>
              <a:gd name="connsiteX1714" fmla="*/ 4476213 w 10001500"/>
              <a:gd name="connsiteY1714" fmla="*/ 1058016 h 2601022"/>
              <a:gd name="connsiteX1715" fmla="*/ 4473512 w 10001500"/>
              <a:gd name="connsiteY1715" fmla="*/ 1053156 h 2601022"/>
              <a:gd name="connsiteX1716" fmla="*/ 4467572 w 10001500"/>
              <a:gd name="connsiteY1716" fmla="*/ 1051535 h 2601022"/>
              <a:gd name="connsiteX1717" fmla="*/ 8875975 w 10001500"/>
              <a:gd name="connsiteY1717" fmla="*/ 1045594 h 2601022"/>
              <a:gd name="connsiteX1718" fmla="*/ 8867334 w 10001500"/>
              <a:gd name="connsiteY1718" fmla="*/ 1052075 h 2601022"/>
              <a:gd name="connsiteX1719" fmla="*/ 8840329 w 10001500"/>
              <a:gd name="connsiteY1719" fmla="*/ 1081779 h 2601022"/>
              <a:gd name="connsiteX1720" fmla="*/ 8819806 w 10001500"/>
              <a:gd name="connsiteY1720" fmla="*/ 1121205 h 2601022"/>
              <a:gd name="connsiteX1721" fmla="*/ 8806845 w 10001500"/>
              <a:gd name="connsiteY1721" fmla="*/ 1129846 h 2601022"/>
              <a:gd name="connsiteX1722" fmla="*/ 8803604 w 10001500"/>
              <a:gd name="connsiteY1722" fmla="*/ 1137947 h 2601022"/>
              <a:gd name="connsiteX1723" fmla="*/ 8800364 w 10001500"/>
              <a:gd name="connsiteY1723" fmla="*/ 1142808 h 2601022"/>
              <a:gd name="connsiteX1724" fmla="*/ 8805495 w 10001500"/>
              <a:gd name="connsiteY1724" fmla="*/ 1144698 h 2601022"/>
              <a:gd name="connsiteX1725" fmla="*/ 8815486 w 10001500"/>
              <a:gd name="connsiteY1725" fmla="*/ 1144968 h 2601022"/>
              <a:gd name="connsiteX1726" fmla="*/ 8819806 w 10001500"/>
              <a:gd name="connsiteY1726" fmla="*/ 1129846 h 2601022"/>
              <a:gd name="connsiteX1727" fmla="*/ 8830608 w 10001500"/>
              <a:gd name="connsiteY1727" fmla="*/ 1121205 h 2601022"/>
              <a:gd name="connsiteX1728" fmla="*/ 8849241 w 10001500"/>
              <a:gd name="connsiteY1728" fmla="*/ 1082589 h 2601022"/>
              <a:gd name="connsiteX1729" fmla="*/ 8875975 w 10001500"/>
              <a:gd name="connsiteY1729" fmla="*/ 1045594 h 2601022"/>
              <a:gd name="connsiteX1730" fmla="*/ 1562733 w 10001500"/>
              <a:gd name="connsiteY1730" fmla="*/ 1033563 h 2601022"/>
              <a:gd name="connsiteX1731" fmla="*/ 1560142 w 10001500"/>
              <a:gd name="connsiteY1731" fmla="*/ 1034859 h 2601022"/>
              <a:gd name="connsiteX1732" fmla="*/ 1557550 w 10001500"/>
              <a:gd name="connsiteY1732" fmla="*/ 1036155 h 2601022"/>
              <a:gd name="connsiteX1733" fmla="*/ 1557550 w 10001500"/>
              <a:gd name="connsiteY1733" fmla="*/ 1041338 h 2601022"/>
              <a:gd name="connsiteX1734" fmla="*/ 1557874 w 10001500"/>
              <a:gd name="connsiteY1734" fmla="*/ 1043929 h 2601022"/>
              <a:gd name="connsiteX1735" fmla="*/ 1560142 w 10001500"/>
              <a:gd name="connsiteY1735" fmla="*/ 1046522 h 2601022"/>
              <a:gd name="connsiteX1736" fmla="*/ 1563705 w 10001500"/>
              <a:gd name="connsiteY1736" fmla="*/ 1043605 h 2601022"/>
              <a:gd name="connsiteX1737" fmla="*/ 1565325 w 10001500"/>
              <a:gd name="connsiteY1737" fmla="*/ 1038746 h 2601022"/>
              <a:gd name="connsiteX1738" fmla="*/ 1562733 w 10001500"/>
              <a:gd name="connsiteY1738" fmla="*/ 1033563 h 2601022"/>
              <a:gd name="connsiteX1739" fmla="*/ 3320444 w 10001500"/>
              <a:gd name="connsiteY1739" fmla="*/ 1029932 h 2601022"/>
              <a:gd name="connsiteX1740" fmla="*/ 3320714 w 10001500"/>
              <a:gd name="connsiteY1740" fmla="*/ 1033983 h 2601022"/>
              <a:gd name="connsiteX1741" fmla="*/ 3322604 w 10001500"/>
              <a:gd name="connsiteY1741" fmla="*/ 1036414 h 2601022"/>
              <a:gd name="connsiteX1742" fmla="*/ 3329084 w 10001500"/>
              <a:gd name="connsiteY1742" fmla="*/ 1036414 h 2601022"/>
              <a:gd name="connsiteX1743" fmla="*/ 3326385 w 10001500"/>
              <a:gd name="connsiteY1743" fmla="*/ 1031552 h 2601022"/>
              <a:gd name="connsiteX1744" fmla="*/ 3320444 w 10001500"/>
              <a:gd name="connsiteY1744" fmla="*/ 1029932 h 2601022"/>
              <a:gd name="connsiteX1745" fmla="*/ 3434941 w 10001500"/>
              <a:gd name="connsiteY1745" fmla="*/ 1021291 h 2601022"/>
              <a:gd name="connsiteX1746" fmla="*/ 3434941 w 10001500"/>
              <a:gd name="connsiteY1746" fmla="*/ 1036414 h 2601022"/>
              <a:gd name="connsiteX1747" fmla="*/ 3440341 w 10001500"/>
              <a:gd name="connsiteY1747" fmla="*/ 1043974 h 2601022"/>
              <a:gd name="connsiteX1748" fmla="*/ 3452223 w 10001500"/>
              <a:gd name="connsiteY1748" fmla="*/ 1045055 h 2601022"/>
              <a:gd name="connsiteX1749" fmla="*/ 3450063 w 10001500"/>
              <a:gd name="connsiteY1749" fmla="*/ 1027772 h 2601022"/>
              <a:gd name="connsiteX1750" fmla="*/ 7142429 w 10001500"/>
              <a:gd name="connsiteY1750" fmla="*/ 1010251 h 2601022"/>
              <a:gd name="connsiteX1751" fmla="*/ 7140161 w 10001500"/>
              <a:gd name="connsiteY1751" fmla="*/ 1022561 h 2601022"/>
              <a:gd name="connsiteX1752" fmla="*/ 7147613 w 10001500"/>
              <a:gd name="connsiteY1752" fmla="*/ 1030984 h 2601022"/>
              <a:gd name="connsiteX1753" fmla="*/ 4942841 w 10001500"/>
              <a:gd name="connsiteY1753" fmla="*/ 997527 h 2601022"/>
              <a:gd name="connsiteX1754" fmla="*/ 4942841 w 10001500"/>
              <a:gd name="connsiteY1754" fmla="*/ 1001848 h 2601022"/>
              <a:gd name="connsiteX1755" fmla="*/ 4936901 w 10001500"/>
              <a:gd name="connsiteY1755" fmla="*/ 1008599 h 2601022"/>
              <a:gd name="connsiteX1756" fmla="*/ 4934200 w 10001500"/>
              <a:gd name="connsiteY1756" fmla="*/ 1016971 h 2601022"/>
              <a:gd name="connsiteX1757" fmla="*/ 4936901 w 10001500"/>
              <a:gd name="connsiteY1757" fmla="*/ 1020751 h 2601022"/>
              <a:gd name="connsiteX1758" fmla="*/ 4942841 w 10001500"/>
              <a:gd name="connsiteY1758" fmla="*/ 1021291 h 2601022"/>
              <a:gd name="connsiteX1759" fmla="*/ 4944461 w 10001500"/>
              <a:gd name="connsiteY1759" fmla="*/ 1014270 h 2601022"/>
              <a:gd name="connsiteX1760" fmla="*/ 4949322 w 10001500"/>
              <a:gd name="connsiteY1760" fmla="*/ 1010489 h 2601022"/>
              <a:gd name="connsiteX1761" fmla="*/ 4951483 w 10001500"/>
              <a:gd name="connsiteY1761" fmla="*/ 1010489 h 2601022"/>
              <a:gd name="connsiteX1762" fmla="*/ 4947972 w 10001500"/>
              <a:gd name="connsiteY1762" fmla="*/ 1003198 h 2601022"/>
              <a:gd name="connsiteX1763" fmla="*/ 4942841 w 10001500"/>
              <a:gd name="connsiteY1763" fmla="*/ 997527 h 2601022"/>
              <a:gd name="connsiteX1764" fmla="*/ 7145021 w 10001500"/>
              <a:gd name="connsiteY1764" fmla="*/ 989518 h 2601022"/>
              <a:gd name="connsiteX1765" fmla="*/ 7146965 w 10001500"/>
              <a:gd name="connsiteY1765" fmla="*/ 995674 h 2601022"/>
              <a:gd name="connsiteX1766" fmla="*/ 7152796 w 10001500"/>
              <a:gd name="connsiteY1766" fmla="*/ 999885 h 2601022"/>
              <a:gd name="connsiteX1767" fmla="*/ 7154091 w 10001500"/>
              <a:gd name="connsiteY1767" fmla="*/ 999561 h 2601022"/>
              <a:gd name="connsiteX1768" fmla="*/ 7155387 w 10001500"/>
              <a:gd name="connsiteY1768" fmla="*/ 997293 h 2601022"/>
              <a:gd name="connsiteX1769" fmla="*/ 7152148 w 10001500"/>
              <a:gd name="connsiteY1769" fmla="*/ 991462 h 2601022"/>
              <a:gd name="connsiteX1770" fmla="*/ 7145021 w 10001500"/>
              <a:gd name="connsiteY1770" fmla="*/ 989518 h 2601022"/>
              <a:gd name="connsiteX1771" fmla="*/ 3547276 w 10001500"/>
              <a:gd name="connsiteY1771" fmla="*/ 982405 h 2601022"/>
              <a:gd name="connsiteX1772" fmla="*/ 3558078 w 10001500"/>
              <a:gd name="connsiteY1772" fmla="*/ 997527 h 2601022"/>
              <a:gd name="connsiteX1773" fmla="*/ 3556727 w 10001500"/>
              <a:gd name="connsiteY1773" fmla="*/ 1008329 h 2601022"/>
              <a:gd name="connsiteX1774" fmla="*/ 3553757 w 10001500"/>
              <a:gd name="connsiteY1774" fmla="*/ 1019131 h 2601022"/>
              <a:gd name="connsiteX1775" fmla="*/ 5763701 w 10001500"/>
              <a:gd name="connsiteY1775" fmla="*/ 976561 h 2601022"/>
              <a:gd name="connsiteX1776" fmla="*/ 5761109 w 10001500"/>
              <a:gd name="connsiteY1776" fmla="*/ 986927 h 2601022"/>
              <a:gd name="connsiteX1777" fmla="*/ 5744588 w 10001500"/>
              <a:gd name="connsiteY1777" fmla="*/ 983363 h 2601022"/>
              <a:gd name="connsiteX1778" fmla="*/ 5737785 w 10001500"/>
              <a:gd name="connsiteY1778" fmla="*/ 997293 h 2601022"/>
              <a:gd name="connsiteX1779" fmla="*/ 5739729 w 10001500"/>
              <a:gd name="connsiteY1779" fmla="*/ 1006040 h 2601022"/>
              <a:gd name="connsiteX1780" fmla="*/ 5745560 w 10001500"/>
              <a:gd name="connsiteY1780" fmla="*/ 1012843 h 2601022"/>
              <a:gd name="connsiteX1781" fmla="*/ 5748151 w 10001500"/>
              <a:gd name="connsiteY1781" fmla="*/ 1007660 h 2601022"/>
              <a:gd name="connsiteX1782" fmla="*/ 5766292 w 10001500"/>
              <a:gd name="connsiteY1782" fmla="*/ 986927 h 2601022"/>
              <a:gd name="connsiteX1783" fmla="*/ 5765968 w 10001500"/>
              <a:gd name="connsiteY1783" fmla="*/ 980772 h 2601022"/>
              <a:gd name="connsiteX1784" fmla="*/ 5763701 w 10001500"/>
              <a:gd name="connsiteY1784" fmla="*/ 976561 h 2601022"/>
              <a:gd name="connsiteX1785" fmla="*/ 7316066 w 10001500"/>
              <a:gd name="connsiteY1785" fmla="*/ 950645 h 2601022"/>
              <a:gd name="connsiteX1786" fmla="*/ 7313799 w 10001500"/>
              <a:gd name="connsiteY1786" fmla="*/ 954856 h 2601022"/>
              <a:gd name="connsiteX1787" fmla="*/ 7313475 w 10001500"/>
              <a:gd name="connsiteY1787" fmla="*/ 961011 h 2601022"/>
              <a:gd name="connsiteX1788" fmla="*/ 7314446 w 10001500"/>
              <a:gd name="connsiteY1788" fmla="*/ 969433 h 2601022"/>
              <a:gd name="connsiteX1789" fmla="*/ 7321249 w 10001500"/>
              <a:gd name="connsiteY1789" fmla="*/ 973969 h 2601022"/>
              <a:gd name="connsiteX1790" fmla="*/ 7321249 w 10001500"/>
              <a:gd name="connsiteY1790" fmla="*/ 966194 h 2601022"/>
              <a:gd name="connsiteX1791" fmla="*/ 7320601 w 10001500"/>
              <a:gd name="connsiteY1791" fmla="*/ 957448 h 2601022"/>
              <a:gd name="connsiteX1792" fmla="*/ 7316066 w 10001500"/>
              <a:gd name="connsiteY1792" fmla="*/ 950645 h 2601022"/>
              <a:gd name="connsiteX1793" fmla="*/ 4716007 w 10001500"/>
              <a:gd name="connsiteY1793" fmla="*/ 950000 h 2601022"/>
              <a:gd name="connsiteX1794" fmla="*/ 4711148 w 10001500"/>
              <a:gd name="connsiteY1794" fmla="*/ 958912 h 2601022"/>
              <a:gd name="connsiteX1795" fmla="*/ 4709526 w 10001500"/>
              <a:gd name="connsiteY1795" fmla="*/ 969443 h 2601022"/>
              <a:gd name="connsiteX1796" fmla="*/ 4713847 w 10001500"/>
              <a:gd name="connsiteY1796" fmla="*/ 958642 h 2601022"/>
              <a:gd name="connsiteX1797" fmla="*/ 4717358 w 10001500"/>
              <a:gd name="connsiteY1797" fmla="*/ 953511 h 2601022"/>
              <a:gd name="connsiteX1798" fmla="*/ 4716007 w 10001500"/>
              <a:gd name="connsiteY1798" fmla="*/ 950000 h 2601022"/>
              <a:gd name="connsiteX1799" fmla="*/ 3488949 w 10001500"/>
              <a:gd name="connsiteY1799" fmla="*/ 950000 h 2601022"/>
              <a:gd name="connsiteX1800" fmla="*/ 3489489 w 10001500"/>
              <a:gd name="connsiteY1800" fmla="*/ 955131 h 2601022"/>
              <a:gd name="connsiteX1801" fmla="*/ 3493269 w 10001500"/>
              <a:gd name="connsiteY1801" fmla="*/ 958642 h 2601022"/>
              <a:gd name="connsiteX1802" fmla="*/ 3495430 w 10001500"/>
              <a:gd name="connsiteY1802" fmla="*/ 954321 h 2601022"/>
              <a:gd name="connsiteX1803" fmla="*/ 3491109 w 10001500"/>
              <a:gd name="connsiteY1803" fmla="*/ 950000 h 2601022"/>
              <a:gd name="connsiteX1804" fmla="*/ 4960124 w 10001500"/>
              <a:gd name="connsiteY1804" fmla="*/ 947840 h 2601022"/>
              <a:gd name="connsiteX1805" fmla="*/ 4955803 w 10001500"/>
              <a:gd name="connsiteY1805" fmla="*/ 952161 h 2601022"/>
              <a:gd name="connsiteX1806" fmla="*/ 4947162 w 10001500"/>
              <a:gd name="connsiteY1806" fmla="*/ 962962 h 2601022"/>
              <a:gd name="connsiteX1807" fmla="*/ 4968764 w 10001500"/>
              <a:gd name="connsiteY1807" fmla="*/ 962962 h 2601022"/>
              <a:gd name="connsiteX1808" fmla="*/ 4971735 w 10001500"/>
              <a:gd name="connsiteY1808" fmla="*/ 962422 h 2601022"/>
              <a:gd name="connsiteX1809" fmla="*/ 4973085 w 10001500"/>
              <a:gd name="connsiteY1809" fmla="*/ 958642 h 2601022"/>
              <a:gd name="connsiteX1810" fmla="*/ 4968225 w 10001500"/>
              <a:gd name="connsiteY1810" fmla="*/ 951621 h 2601022"/>
              <a:gd name="connsiteX1811" fmla="*/ 4960124 w 10001500"/>
              <a:gd name="connsiteY1811" fmla="*/ 947840 h 2601022"/>
              <a:gd name="connsiteX1812" fmla="*/ 1396872 w 10001500"/>
              <a:gd name="connsiteY1812" fmla="*/ 945449 h 2601022"/>
              <a:gd name="connsiteX1813" fmla="*/ 1396872 w 10001500"/>
              <a:gd name="connsiteY1813" fmla="*/ 948040 h 2601022"/>
              <a:gd name="connsiteX1814" fmla="*/ 1402703 w 10001500"/>
              <a:gd name="connsiteY1814" fmla="*/ 953872 h 2601022"/>
              <a:gd name="connsiteX1815" fmla="*/ 1412421 w 10001500"/>
              <a:gd name="connsiteY1815" fmla="*/ 955815 h 2601022"/>
              <a:gd name="connsiteX1816" fmla="*/ 1419872 w 10001500"/>
              <a:gd name="connsiteY1816" fmla="*/ 955168 h 2601022"/>
              <a:gd name="connsiteX1817" fmla="*/ 1425379 w 10001500"/>
              <a:gd name="connsiteY1817" fmla="*/ 950632 h 2601022"/>
              <a:gd name="connsiteX1818" fmla="*/ 8886776 w 10001500"/>
              <a:gd name="connsiteY1818" fmla="*/ 933257 h 2601022"/>
              <a:gd name="connsiteX1819" fmla="*/ 8879756 w 10001500"/>
              <a:gd name="connsiteY1819" fmla="*/ 942439 h 2601022"/>
              <a:gd name="connsiteX1820" fmla="*/ 8875975 w 10001500"/>
              <a:gd name="connsiteY1820" fmla="*/ 954861 h 2601022"/>
              <a:gd name="connsiteX1821" fmla="*/ 8882456 w 10001500"/>
              <a:gd name="connsiteY1821" fmla="*/ 965392 h 2601022"/>
              <a:gd name="connsiteX1822" fmla="*/ 8895418 w 10001500"/>
              <a:gd name="connsiteY1822" fmla="*/ 967822 h 2601022"/>
              <a:gd name="connsiteX1823" fmla="*/ 8901358 w 10001500"/>
              <a:gd name="connsiteY1823" fmla="*/ 965932 h 2601022"/>
              <a:gd name="connsiteX1824" fmla="*/ 8904059 w 10001500"/>
              <a:gd name="connsiteY1824" fmla="*/ 959181 h 2601022"/>
              <a:gd name="connsiteX1825" fmla="*/ 8898658 w 10001500"/>
              <a:gd name="connsiteY1825" fmla="*/ 943789 h 2601022"/>
              <a:gd name="connsiteX1826" fmla="*/ 8886776 w 10001500"/>
              <a:gd name="connsiteY1826" fmla="*/ 933257 h 2601022"/>
              <a:gd name="connsiteX1827" fmla="*/ 4759214 w 10001500"/>
              <a:gd name="connsiteY1827" fmla="*/ 902474 h 2601022"/>
              <a:gd name="connsiteX1828" fmla="*/ 4760834 w 10001500"/>
              <a:gd name="connsiteY1828" fmla="*/ 907604 h 2601022"/>
              <a:gd name="connsiteX1829" fmla="*/ 4765695 w 10001500"/>
              <a:gd name="connsiteY1829" fmla="*/ 911115 h 2601022"/>
              <a:gd name="connsiteX1830" fmla="*/ 4769475 w 10001500"/>
              <a:gd name="connsiteY1830" fmla="*/ 909765 h 2601022"/>
              <a:gd name="connsiteX1831" fmla="*/ 4770016 w 10001500"/>
              <a:gd name="connsiteY1831" fmla="*/ 906794 h 2601022"/>
              <a:gd name="connsiteX1832" fmla="*/ 4767315 w 10001500"/>
              <a:gd name="connsiteY1832" fmla="*/ 903014 h 2601022"/>
              <a:gd name="connsiteX1833" fmla="*/ 4761374 w 10001500"/>
              <a:gd name="connsiteY1833" fmla="*/ 902474 h 2601022"/>
              <a:gd name="connsiteX1834" fmla="*/ 8893257 w 10001500"/>
              <a:gd name="connsiteY1834" fmla="*/ 894372 h 2601022"/>
              <a:gd name="connsiteX1835" fmla="*/ 8891367 w 10001500"/>
              <a:gd name="connsiteY1835" fmla="*/ 907874 h 2601022"/>
              <a:gd name="connsiteX1836" fmla="*/ 8884616 w 10001500"/>
              <a:gd name="connsiteY1836" fmla="*/ 918135 h 2601022"/>
              <a:gd name="connsiteX1837" fmla="*/ 8901899 w 10001500"/>
              <a:gd name="connsiteY1837" fmla="*/ 922456 h 2601022"/>
              <a:gd name="connsiteX1838" fmla="*/ 8919181 w 10001500"/>
              <a:gd name="connsiteY1838" fmla="*/ 903013 h 2601022"/>
              <a:gd name="connsiteX1839" fmla="*/ 5859590 w 10001500"/>
              <a:gd name="connsiteY1839" fmla="*/ 893630 h 2601022"/>
              <a:gd name="connsiteX1840" fmla="*/ 5859590 w 10001500"/>
              <a:gd name="connsiteY1840" fmla="*/ 903996 h 2601022"/>
              <a:gd name="connsiteX1841" fmla="*/ 5859914 w 10001500"/>
              <a:gd name="connsiteY1841" fmla="*/ 914039 h 2601022"/>
              <a:gd name="connsiteX1842" fmla="*/ 5862182 w 10001500"/>
              <a:gd name="connsiteY1842" fmla="*/ 922137 h 2601022"/>
              <a:gd name="connsiteX1843" fmla="*/ 5864449 w 10001500"/>
              <a:gd name="connsiteY1843" fmla="*/ 916954 h 2601022"/>
              <a:gd name="connsiteX1844" fmla="*/ 5864773 w 10001500"/>
              <a:gd name="connsiteY1844" fmla="*/ 911770 h 2601022"/>
              <a:gd name="connsiteX1845" fmla="*/ 5872548 w 10001500"/>
              <a:gd name="connsiteY1845" fmla="*/ 912742 h 2601022"/>
              <a:gd name="connsiteX1846" fmla="*/ 5880322 w 10001500"/>
              <a:gd name="connsiteY1846" fmla="*/ 911770 h 2601022"/>
              <a:gd name="connsiteX1847" fmla="*/ 5871900 w 10001500"/>
              <a:gd name="connsiteY1847" fmla="*/ 901728 h 2601022"/>
              <a:gd name="connsiteX1848" fmla="*/ 5859590 w 10001500"/>
              <a:gd name="connsiteY1848" fmla="*/ 893630 h 2601022"/>
              <a:gd name="connsiteX1849" fmla="*/ 1233600 w 10001500"/>
              <a:gd name="connsiteY1849" fmla="*/ 893617 h 2601022"/>
              <a:gd name="connsiteX1850" fmla="*/ 1212867 w 10001500"/>
              <a:gd name="connsiteY1850" fmla="*/ 911758 h 2601022"/>
              <a:gd name="connsiteX1851" fmla="*/ 1218051 w 10001500"/>
              <a:gd name="connsiteY1851" fmla="*/ 924716 h 2601022"/>
              <a:gd name="connsiteX1852" fmla="*/ 1231009 w 10001500"/>
              <a:gd name="connsiteY1852" fmla="*/ 929899 h 2601022"/>
              <a:gd name="connsiteX1853" fmla="*/ 1246558 w 10001500"/>
              <a:gd name="connsiteY1853" fmla="*/ 916941 h 2601022"/>
              <a:gd name="connsiteX1854" fmla="*/ 1258544 w 10001500"/>
              <a:gd name="connsiteY1854" fmla="*/ 920829 h 2601022"/>
              <a:gd name="connsiteX1855" fmla="*/ 1264699 w 10001500"/>
              <a:gd name="connsiteY1855" fmla="*/ 932491 h 2601022"/>
              <a:gd name="connsiteX1856" fmla="*/ 1303250 w 10001500"/>
              <a:gd name="connsiteY1856" fmla="*/ 958083 h 2601022"/>
              <a:gd name="connsiteX1857" fmla="*/ 1347630 w 10001500"/>
              <a:gd name="connsiteY1857" fmla="*/ 973956 h 2601022"/>
              <a:gd name="connsiteX1858" fmla="*/ 1346659 w 10001500"/>
              <a:gd name="connsiteY1858" fmla="*/ 979139 h 2601022"/>
              <a:gd name="connsiteX1859" fmla="*/ 1347630 w 10001500"/>
              <a:gd name="connsiteY1859" fmla="*/ 984322 h 2601022"/>
              <a:gd name="connsiteX1860" fmla="*/ 1352490 w 10001500"/>
              <a:gd name="connsiteY1860" fmla="*/ 980112 h 2601022"/>
              <a:gd name="connsiteX1861" fmla="*/ 1355405 w 10001500"/>
              <a:gd name="connsiteY1861" fmla="*/ 973956 h 2601022"/>
              <a:gd name="connsiteX1862" fmla="*/ 1345039 w 10001500"/>
              <a:gd name="connsiteY1862" fmla="*/ 963590 h 2601022"/>
              <a:gd name="connsiteX1863" fmla="*/ 1345687 w 10001500"/>
              <a:gd name="connsiteY1863" fmla="*/ 950956 h 2601022"/>
              <a:gd name="connsiteX1864" fmla="*/ 1342447 w 10001500"/>
              <a:gd name="connsiteY1864" fmla="*/ 940266 h 2601022"/>
              <a:gd name="connsiteX1865" fmla="*/ 1330785 w 10001500"/>
              <a:gd name="connsiteY1865" fmla="*/ 946745 h 2601022"/>
              <a:gd name="connsiteX1866" fmla="*/ 1319124 w 10001500"/>
              <a:gd name="connsiteY1866" fmla="*/ 953223 h 2601022"/>
              <a:gd name="connsiteX1867" fmla="*/ 1316531 w 10001500"/>
              <a:gd name="connsiteY1867" fmla="*/ 950632 h 2601022"/>
              <a:gd name="connsiteX1868" fmla="*/ 1316531 w 10001500"/>
              <a:gd name="connsiteY1868" fmla="*/ 945449 h 2601022"/>
              <a:gd name="connsiteX1869" fmla="*/ 1285432 w 10001500"/>
              <a:gd name="connsiteY1869" fmla="*/ 919533 h 2601022"/>
              <a:gd name="connsiteX1870" fmla="*/ 1278305 w 10001500"/>
              <a:gd name="connsiteY1870" fmla="*/ 916293 h 2601022"/>
              <a:gd name="connsiteX1871" fmla="*/ 1275066 w 10001500"/>
              <a:gd name="connsiteY1871" fmla="*/ 909167 h 2601022"/>
              <a:gd name="connsiteX1872" fmla="*/ 1275066 w 10001500"/>
              <a:gd name="connsiteY1872" fmla="*/ 903983 h 2601022"/>
              <a:gd name="connsiteX1873" fmla="*/ 7108738 w 10001500"/>
              <a:gd name="connsiteY1873" fmla="*/ 867714 h 2601022"/>
              <a:gd name="connsiteX1874" fmla="*/ 7099020 w 10001500"/>
              <a:gd name="connsiteY1874" fmla="*/ 916954 h 2601022"/>
              <a:gd name="connsiteX1875" fmla="*/ 7093189 w 10001500"/>
              <a:gd name="connsiteY1875" fmla="*/ 966194 h 2601022"/>
              <a:gd name="connsiteX1876" fmla="*/ 7092541 w 10001500"/>
              <a:gd name="connsiteY1876" fmla="*/ 974941 h 2601022"/>
              <a:gd name="connsiteX1877" fmla="*/ 7095781 w 10001500"/>
              <a:gd name="connsiteY1877" fmla="*/ 981744 h 2601022"/>
              <a:gd name="connsiteX1878" fmla="*/ 7104851 w 10001500"/>
              <a:gd name="connsiteY1878" fmla="*/ 945138 h 2601022"/>
              <a:gd name="connsiteX1879" fmla="*/ 7121697 w 10001500"/>
              <a:gd name="connsiteY1879" fmla="*/ 914362 h 2601022"/>
              <a:gd name="connsiteX1880" fmla="*/ 7126880 w 10001500"/>
              <a:gd name="connsiteY1880" fmla="*/ 888446 h 2601022"/>
              <a:gd name="connsiteX1881" fmla="*/ 3355009 w 10001500"/>
              <a:gd name="connsiteY1881" fmla="*/ 863588 h 2601022"/>
              <a:gd name="connsiteX1882" fmla="*/ 3356359 w 10001500"/>
              <a:gd name="connsiteY1882" fmla="*/ 868718 h 2601022"/>
              <a:gd name="connsiteX1883" fmla="*/ 3359330 w 10001500"/>
              <a:gd name="connsiteY1883" fmla="*/ 872229 h 2601022"/>
              <a:gd name="connsiteX1884" fmla="*/ 3363110 w 10001500"/>
              <a:gd name="connsiteY1884" fmla="*/ 870879 h 2601022"/>
              <a:gd name="connsiteX1885" fmla="*/ 3363650 w 10001500"/>
              <a:gd name="connsiteY1885" fmla="*/ 867909 h 2601022"/>
              <a:gd name="connsiteX1886" fmla="*/ 3359330 w 10001500"/>
              <a:gd name="connsiteY1886" fmla="*/ 863588 h 2601022"/>
              <a:gd name="connsiteX1887" fmla="*/ 8938624 w 10001500"/>
              <a:gd name="connsiteY1887" fmla="*/ 851165 h 2601022"/>
              <a:gd name="connsiteX1888" fmla="*/ 8935653 w 10001500"/>
              <a:gd name="connsiteY1888" fmla="*/ 852245 h 2601022"/>
              <a:gd name="connsiteX1889" fmla="*/ 8934303 w 10001500"/>
              <a:gd name="connsiteY1889" fmla="*/ 853325 h 2601022"/>
              <a:gd name="connsiteX1890" fmla="*/ 8934303 w 10001500"/>
              <a:gd name="connsiteY1890" fmla="*/ 859807 h 2601022"/>
              <a:gd name="connsiteX1891" fmla="*/ 8929173 w 10001500"/>
              <a:gd name="connsiteY1891" fmla="*/ 858186 h 2601022"/>
              <a:gd name="connsiteX1892" fmla="*/ 8925662 w 10001500"/>
              <a:gd name="connsiteY1892" fmla="*/ 853325 h 2601022"/>
              <a:gd name="connsiteX1893" fmla="*/ 8910540 w 10001500"/>
              <a:gd name="connsiteY1893" fmla="*/ 861967 h 2601022"/>
              <a:gd name="connsiteX1894" fmla="*/ 8901899 w 10001500"/>
              <a:gd name="connsiteY1894" fmla="*/ 872768 h 2601022"/>
              <a:gd name="connsiteX1895" fmla="*/ 8905139 w 10001500"/>
              <a:gd name="connsiteY1895" fmla="*/ 883570 h 2601022"/>
              <a:gd name="connsiteX1896" fmla="*/ 8914860 w 10001500"/>
              <a:gd name="connsiteY1896" fmla="*/ 887891 h 2601022"/>
              <a:gd name="connsiteX1897" fmla="*/ 8925662 w 10001500"/>
              <a:gd name="connsiteY1897" fmla="*/ 877089 h 2601022"/>
              <a:gd name="connsiteX1898" fmla="*/ 8934033 w 10001500"/>
              <a:gd name="connsiteY1898" fmla="*/ 877629 h 2601022"/>
              <a:gd name="connsiteX1899" fmla="*/ 8940784 w 10001500"/>
              <a:gd name="connsiteY1899" fmla="*/ 874929 h 2601022"/>
              <a:gd name="connsiteX1900" fmla="*/ 8937544 w 10001500"/>
              <a:gd name="connsiteY1900" fmla="*/ 868178 h 2601022"/>
              <a:gd name="connsiteX1901" fmla="*/ 8934303 w 10001500"/>
              <a:gd name="connsiteY1901" fmla="*/ 859807 h 2601022"/>
              <a:gd name="connsiteX1902" fmla="*/ 8939434 w 10001500"/>
              <a:gd name="connsiteY1902" fmla="*/ 859267 h 2601022"/>
              <a:gd name="connsiteX1903" fmla="*/ 8942944 w 10001500"/>
              <a:gd name="connsiteY1903" fmla="*/ 855486 h 2601022"/>
              <a:gd name="connsiteX1904" fmla="*/ 8938624 w 10001500"/>
              <a:gd name="connsiteY1904" fmla="*/ 851165 h 2601022"/>
              <a:gd name="connsiteX1905" fmla="*/ 3566720 w 10001500"/>
              <a:gd name="connsiteY1905" fmla="*/ 846305 h 2601022"/>
              <a:gd name="connsiteX1906" fmla="*/ 3577791 w 10001500"/>
              <a:gd name="connsiteY1906" fmla="*/ 850356 h 2601022"/>
              <a:gd name="connsiteX1907" fmla="*/ 3584003 w 10001500"/>
              <a:gd name="connsiteY1907" fmla="*/ 859267 h 2601022"/>
              <a:gd name="connsiteX1908" fmla="*/ 3578332 w 10001500"/>
              <a:gd name="connsiteY1908" fmla="*/ 882221 h 2601022"/>
              <a:gd name="connsiteX1909" fmla="*/ 3571041 w 10001500"/>
              <a:gd name="connsiteY1909" fmla="*/ 900313 h 2601022"/>
              <a:gd name="connsiteX1910" fmla="*/ 3558888 w 10001500"/>
              <a:gd name="connsiteY1910" fmla="*/ 895183 h 2601022"/>
              <a:gd name="connsiteX1911" fmla="*/ 3551597 w 10001500"/>
              <a:gd name="connsiteY1911" fmla="*/ 885191 h 2601022"/>
              <a:gd name="connsiteX1912" fmla="*/ 3555108 w 10001500"/>
              <a:gd name="connsiteY1912" fmla="*/ 881410 h 2601022"/>
              <a:gd name="connsiteX1913" fmla="*/ 3560239 w 10001500"/>
              <a:gd name="connsiteY1913" fmla="*/ 880870 h 2601022"/>
              <a:gd name="connsiteX1914" fmla="*/ 1254333 w 10001500"/>
              <a:gd name="connsiteY1914" fmla="*/ 844376 h 2601022"/>
              <a:gd name="connsiteX1915" fmla="*/ 1254333 w 10001500"/>
              <a:gd name="connsiteY1915" fmla="*/ 846968 h 2601022"/>
              <a:gd name="connsiteX1916" fmla="*/ 1263405 w 10001500"/>
              <a:gd name="connsiteY1916" fmla="*/ 874180 h 2601022"/>
              <a:gd name="connsiteX1917" fmla="*/ 1288024 w 10001500"/>
              <a:gd name="connsiteY1917" fmla="*/ 885842 h 2601022"/>
              <a:gd name="connsiteX1918" fmla="*/ 1288024 w 10001500"/>
              <a:gd name="connsiteY1918" fmla="*/ 878068 h 2601022"/>
              <a:gd name="connsiteX1919" fmla="*/ 1282842 w 10001500"/>
              <a:gd name="connsiteY1919" fmla="*/ 854743 h 2601022"/>
              <a:gd name="connsiteX1920" fmla="*/ 4834824 w 10001500"/>
              <a:gd name="connsiteY1920" fmla="*/ 820381 h 2601022"/>
              <a:gd name="connsiteX1921" fmla="*/ 4802420 w 10001500"/>
              <a:gd name="connsiteY1921" fmla="*/ 852786 h 2601022"/>
              <a:gd name="connsiteX1922" fmla="*/ 4789458 w 10001500"/>
              <a:gd name="connsiteY1922" fmla="*/ 885191 h 2601022"/>
              <a:gd name="connsiteX1923" fmla="*/ 4785137 w 10001500"/>
              <a:gd name="connsiteY1923" fmla="*/ 885191 h 2601022"/>
              <a:gd name="connsiteX1924" fmla="*/ 4789458 w 10001500"/>
              <a:gd name="connsiteY1924" fmla="*/ 887351 h 2601022"/>
              <a:gd name="connsiteX1925" fmla="*/ 4804580 w 10001500"/>
              <a:gd name="connsiteY1925" fmla="*/ 889511 h 2601022"/>
              <a:gd name="connsiteX1926" fmla="*/ 4805931 w 10001500"/>
              <a:gd name="connsiteY1926" fmla="*/ 874659 h 2601022"/>
              <a:gd name="connsiteX1927" fmla="*/ 4808902 w 10001500"/>
              <a:gd name="connsiteY1927" fmla="*/ 861428 h 2601022"/>
              <a:gd name="connsiteX1928" fmla="*/ 4815923 w 10001500"/>
              <a:gd name="connsiteY1928" fmla="*/ 859807 h 2601022"/>
              <a:gd name="connsiteX1929" fmla="*/ 4819703 w 10001500"/>
              <a:gd name="connsiteY1929" fmla="*/ 854947 h 2601022"/>
              <a:gd name="connsiteX1930" fmla="*/ 4820513 w 10001500"/>
              <a:gd name="connsiteY1930" fmla="*/ 847925 h 2601022"/>
              <a:gd name="connsiteX1931" fmla="*/ 4826184 w 10001500"/>
              <a:gd name="connsiteY1931" fmla="*/ 844145 h 2601022"/>
              <a:gd name="connsiteX1932" fmla="*/ 4828343 w 10001500"/>
              <a:gd name="connsiteY1932" fmla="*/ 844145 h 2601022"/>
              <a:gd name="connsiteX1933" fmla="*/ 4833204 w 10001500"/>
              <a:gd name="connsiteY1933" fmla="*/ 835234 h 2601022"/>
              <a:gd name="connsiteX1934" fmla="*/ 4834824 w 10001500"/>
              <a:gd name="connsiteY1934" fmla="*/ 824702 h 2601022"/>
              <a:gd name="connsiteX1935" fmla="*/ 3542957 w 10001500"/>
              <a:gd name="connsiteY1935" fmla="*/ 796618 h 2601022"/>
              <a:gd name="connsiteX1936" fmla="*/ 3535664 w 10001500"/>
              <a:gd name="connsiteY1936" fmla="*/ 801479 h 2601022"/>
              <a:gd name="connsiteX1937" fmla="*/ 3529995 w 10001500"/>
              <a:gd name="connsiteY1937" fmla="*/ 809580 h 2601022"/>
              <a:gd name="connsiteX1938" fmla="*/ 3539446 w 10001500"/>
              <a:gd name="connsiteY1938" fmla="*/ 807150 h 2601022"/>
              <a:gd name="connsiteX1939" fmla="*/ 3547276 w 10001500"/>
              <a:gd name="connsiteY1939" fmla="*/ 803099 h 2601022"/>
              <a:gd name="connsiteX1940" fmla="*/ 3540797 w 10001500"/>
              <a:gd name="connsiteY1940" fmla="*/ 803099 h 2601022"/>
              <a:gd name="connsiteX1941" fmla="*/ 3365811 w 10001500"/>
              <a:gd name="connsiteY1941" fmla="*/ 794457 h 2601022"/>
              <a:gd name="connsiteX1942" fmla="*/ 3360409 w 10001500"/>
              <a:gd name="connsiteY1942" fmla="*/ 802019 h 2601022"/>
              <a:gd name="connsiteX1943" fmla="*/ 3361490 w 10001500"/>
              <a:gd name="connsiteY1943" fmla="*/ 809580 h 2601022"/>
              <a:gd name="connsiteX1944" fmla="*/ 3365811 w 10001500"/>
              <a:gd name="connsiteY1944" fmla="*/ 803099 h 2601022"/>
              <a:gd name="connsiteX1945" fmla="*/ 3368781 w 10001500"/>
              <a:gd name="connsiteY1945" fmla="*/ 802559 h 2601022"/>
              <a:gd name="connsiteX1946" fmla="*/ 3370130 w 10001500"/>
              <a:gd name="connsiteY1946" fmla="*/ 798779 h 2601022"/>
              <a:gd name="connsiteX1947" fmla="*/ 3369591 w 10001500"/>
              <a:gd name="connsiteY1947" fmla="*/ 795808 h 2601022"/>
              <a:gd name="connsiteX1948" fmla="*/ 3365811 w 10001500"/>
              <a:gd name="connsiteY1948" fmla="*/ 794457 h 2601022"/>
              <a:gd name="connsiteX1949" fmla="*/ 8949426 w 10001500"/>
              <a:gd name="connsiteY1949" fmla="*/ 792837 h 2601022"/>
              <a:gd name="connsiteX1950" fmla="*/ 8943754 w 10001500"/>
              <a:gd name="connsiteY1950" fmla="*/ 795537 h 2601022"/>
              <a:gd name="connsiteX1951" fmla="*/ 8942944 w 10001500"/>
              <a:gd name="connsiteY1951" fmla="*/ 801478 h 2601022"/>
              <a:gd name="connsiteX1952" fmla="*/ 8937004 w 10001500"/>
              <a:gd name="connsiteY1952" fmla="*/ 802288 h 2601022"/>
              <a:gd name="connsiteX1953" fmla="*/ 8934303 w 10001500"/>
              <a:gd name="connsiteY1953" fmla="*/ 807959 h 2601022"/>
              <a:gd name="connsiteX1954" fmla="*/ 8940514 w 10001500"/>
              <a:gd name="connsiteY1954" fmla="*/ 815790 h 2601022"/>
              <a:gd name="connsiteX1955" fmla="*/ 8951586 w 10001500"/>
              <a:gd name="connsiteY1955" fmla="*/ 818761 h 2601022"/>
              <a:gd name="connsiteX1956" fmla="*/ 8960227 w 10001500"/>
              <a:gd name="connsiteY1956" fmla="*/ 823081 h 2601022"/>
              <a:gd name="connsiteX1957" fmla="*/ 8951586 w 10001500"/>
              <a:gd name="connsiteY1957" fmla="*/ 816600 h 2601022"/>
              <a:gd name="connsiteX1958" fmla="*/ 8964548 w 10001500"/>
              <a:gd name="connsiteY1958" fmla="*/ 801478 h 2601022"/>
              <a:gd name="connsiteX1959" fmla="*/ 8956986 w 10001500"/>
              <a:gd name="connsiteY1959" fmla="*/ 795537 h 2601022"/>
              <a:gd name="connsiteX1960" fmla="*/ 8949426 w 10001500"/>
              <a:gd name="connsiteY1960" fmla="*/ 792837 h 2601022"/>
              <a:gd name="connsiteX1961" fmla="*/ 1197318 w 10001500"/>
              <a:gd name="connsiteY1961" fmla="*/ 792545 h 2601022"/>
              <a:gd name="connsiteX1962" fmla="*/ 1197318 w 10001500"/>
              <a:gd name="connsiteY1962" fmla="*/ 821053 h 2601022"/>
              <a:gd name="connsiteX1963" fmla="*/ 1186952 w 10001500"/>
              <a:gd name="connsiteY1963" fmla="*/ 841785 h 2601022"/>
              <a:gd name="connsiteX1964" fmla="*/ 1198614 w 10001500"/>
              <a:gd name="connsiteY1964" fmla="*/ 845997 h 2601022"/>
              <a:gd name="connsiteX1965" fmla="*/ 1210276 w 10001500"/>
              <a:gd name="connsiteY1965" fmla="*/ 852152 h 2601022"/>
              <a:gd name="connsiteX1966" fmla="*/ 1217079 w 10001500"/>
              <a:gd name="connsiteY1966" fmla="*/ 861870 h 2601022"/>
              <a:gd name="connsiteX1967" fmla="*/ 1225826 w 10001500"/>
              <a:gd name="connsiteY1967" fmla="*/ 867701 h 2601022"/>
              <a:gd name="connsiteX1968" fmla="*/ 1233600 w 10001500"/>
              <a:gd name="connsiteY1968" fmla="*/ 865109 h 2601022"/>
              <a:gd name="connsiteX1969" fmla="*/ 1225826 w 10001500"/>
              <a:gd name="connsiteY1969" fmla="*/ 844376 h 2601022"/>
              <a:gd name="connsiteX1970" fmla="*/ 1217403 w 10001500"/>
              <a:gd name="connsiteY1970" fmla="*/ 844376 h 2601022"/>
              <a:gd name="connsiteX1971" fmla="*/ 1212867 w 10001500"/>
              <a:gd name="connsiteY1971" fmla="*/ 836602 h 2601022"/>
              <a:gd name="connsiteX1972" fmla="*/ 1212867 w 10001500"/>
              <a:gd name="connsiteY1972" fmla="*/ 834010 h 2601022"/>
              <a:gd name="connsiteX1973" fmla="*/ 1215783 w 10001500"/>
              <a:gd name="connsiteY1973" fmla="*/ 814249 h 2601022"/>
              <a:gd name="connsiteX1974" fmla="*/ 1197318 w 10001500"/>
              <a:gd name="connsiteY1974" fmla="*/ 792545 h 2601022"/>
              <a:gd name="connsiteX1975" fmla="*/ 4813222 w 10001500"/>
              <a:gd name="connsiteY1975" fmla="*/ 785817 h 2601022"/>
              <a:gd name="connsiteX1976" fmla="*/ 4814842 w 10001500"/>
              <a:gd name="connsiteY1976" fmla="*/ 791758 h 2601022"/>
              <a:gd name="connsiteX1977" fmla="*/ 4819703 w 10001500"/>
              <a:gd name="connsiteY1977" fmla="*/ 794457 h 2601022"/>
              <a:gd name="connsiteX1978" fmla="*/ 4824024 w 10001500"/>
              <a:gd name="connsiteY1978" fmla="*/ 790137 h 2601022"/>
              <a:gd name="connsiteX1979" fmla="*/ 4821593 w 10001500"/>
              <a:gd name="connsiteY1979" fmla="*/ 786357 h 2601022"/>
              <a:gd name="connsiteX1980" fmla="*/ 4817543 w 10001500"/>
              <a:gd name="connsiteY1980" fmla="*/ 785817 h 2601022"/>
              <a:gd name="connsiteX1981" fmla="*/ 7139838 w 10001500"/>
              <a:gd name="connsiteY1981" fmla="*/ 782191 h 2601022"/>
              <a:gd name="connsiteX1982" fmla="*/ 7141458 w 10001500"/>
              <a:gd name="connsiteY1982" fmla="*/ 787050 h 2601022"/>
              <a:gd name="connsiteX1983" fmla="*/ 7145021 w 10001500"/>
              <a:gd name="connsiteY1983" fmla="*/ 789966 h 2601022"/>
              <a:gd name="connsiteX1984" fmla="*/ 7146317 w 10001500"/>
              <a:gd name="connsiteY1984" fmla="*/ 788346 h 2601022"/>
              <a:gd name="connsiteX1985" fmla="*/ 7147613 w 10001500"/>
              <a:gd name="connsiteY1985" fmla="*/ 784783 h 2601022"/>
              <a:gd name="connsiteX1986" fmla="*/ 5035735 w 10001500"/>
              <a:gd name="connsiteY1986" fmla="*/ 781496 h 2601022"/>
              <a:gd name="connsiteX1987" fmla="*/ 5031415 w 10001500"/>
              <a:gd name="connsiteY1987" fmla="*/ 790137 h 2601022"/>
              <a:gd name="connsiteX1988" fmla="*/ 5026284 w 10001500"/>
              <a:gd name="connsiteY1988" fmla="*/ 791488 h 2601022"/>
              <a:gd name="connsiteX1989" fmla="*/ 5022773 w 10001500"/>
              <a:gd name="connsiteY1989" fmla="*/ 794457 h 2601022"/>
              <a:gd name="connsiteX1990" fmla="*/ 5027094 w 10001500"/>
              <a:gd name="connsiteY1990" fmla="*/ 798779 h 2601022"/>
              <a:gd name="connsiteX1991" fmla="*/ 5030874 w 10001500"/>
              <a:gd name="connsiteY1991" fmla="*/ 796348 h 2601022"/>
              <a:gd name="connsiteX1992" fmla="*/ 5031415 w 10001500"/>
              <a:gd name="connsiteY1992" fmla="*/ 792297 h 2601022"/>
              <a:gd name="connsiteX1993" fmla="*/ 5037626 w 10001500"/>
              <a:gd name="connsiteY1993" fmla="*/ 788787 h 2601022"/>
              <a:gd name="connsiteX1994" fmla="*/ 5042216 w 10001500"/>
              <a:gd name="connsiteY1994" fmla="*/ 783656 h 2601022"/>
              <a:gd name="connsiteX1995" fmla="*/ 5038975 w 10001500"/>
              <a:gd name="connsiteY1995" fmla="*/ 781766 h 2601022"/>
              <a:gd name="connsiteX1996" fmla="*/ 5035735 w 10001500"/>
              <a:gd name="connsiteY1996" fmla="*/ 781496 h 2601022"/>
              <a:gd name="connsiteX1997" fmla="*/ 1163627 w 10001500"/>
              <a:gd name="connsiteY1997" fmla="*/ 771812 h 2601022"/>
              <a:gd name="connsiteX1998" fmla="*/ 1163627 w 10001500"/>
              <a:gd name="connsiteY1998" fmla="*/ 779587 h 2601022"/>
              <a:gd name="connsiteX1999" fmla="*/ 1165895 w 10001500"/>
              <a:gd name="connsiteY1999" fmla="*/ 789953 h 2601022"/>
              <a:gd name="connsiteX2000" fmla="*/ 1166220 w 10001500"/>
              <a:gd name="connsiteY2000" fmla="*/ 800320 h 2601022"/>
              <a:gd name="connsiteX2001" fmla="*/ 1159092 w 10001500"/>
              <a:gd name="connsiteY2001" fmla="*/ 802263 h 2601022"/>
              <a:gd name="connsiteX2002" fmla="*/ 1155852 w 10001500"/>
              <a:gd name="connsiteY2002" fmla="*/ 808094 h 2601022"/>
              <a:gd name="connsiteX2003" fmla="*/ 1161036 w 10001500"/>
              <a:gd name="connsiteY2003" fmla="*/ 821053 h 2601022"/>
              <a:gd name="connsiteX2004" fmla="*/ 1177233 w 10001500"/>
              <a:gd name="connsiteY2004" fmla="*/ 801292 h 2601022"/>
              <a:gd name="connsiteX2005" fmla="*/ 1181768 w 10001500"/>
              <a:gd name="connsiteY2005" fmla="*/ 771812 h 2601022"/>
              <a:gd name="connsiteX2006" fmla="*/ 8951586 w 10001500"/>
              <a:gd name="connsiteY2006" fmla="*/ 771234 h 2601022"/>
              <a:gd name="connsiteX2007" fmla="*/ 8958067 w 10001500"/>
              <a:gd name="connsiteY2007" fmla="*/ 777715 h 2601022"/>
              <a:gd name="connsiteX2008" fmla="*/ 8966708 w 10001500"/>
              <a:gd name="connsiteY2008" fmla="*/ 777715 h 2601022"/>
              <a:gd name="connsiteX2009" fmla="*/ 8964007 w 10001500"/>
              <a:gd name="connsiteY2009" fmla="*/ 772854 h 2601022"/>
              <a:gd name="connsiteX2010" fmla="*/ 8958067 w 10001500"/>
              <a:gd name="connsiteY2010" fmla="*/ 771234 h 2601022"/>
              <a:gd name="connsiteX2011" fmla="*/ 3419818 w 10001500"/>
              <a:gd name="connsiteY2011" fmla="*/ 762053 h 2601022"/>
              <a:gd name="connsiteX2012" fmla="*/ 3416578 w 10001500"/>
              <a:gd name="connsiteY2012" fmla="*/ 763133 h 2601022"/>
              <a:gd name="connsiteX2013" fmla="*/ 3413336 w 10001500"/>
              <a:gd name="connsiteY2013" fmla="*/ 764213 h 2601022"/>
              <a:gd name="connsiteX2014" fmla="*/ 3419818 w 10001500"/>
              <a:gd name="connsiteY2014" fmla="*/ 770694 h 2601022"/>
              <a:gd name="connsiteX2015" fmla="*/ 3424138 w 10001500"/>
              <a:gd name="connsiteY2015" fmla="*/ 766374 h 2601022"/>
              <a:gd name="connsiteX2016" fmla="*/ 3419818 w 10001500"/>
              <a:gd name="connsiteY2016" fmla="*/ 762053 h 2601022"/>
              <a:gd name="connsiteX2017" fmla="*/ 5184796 w 10001500"/>
              <a:gd name="connsiteY2017" fmla="*/ 759892 h 2601022"/>
              <a:gd name="connsiteX2018" fmla="*/ 5189117 w 10001500"/>
              <a:gd name="connsiteY2018" fmla="*/ 759892 h 2601022"/>
              <a:gd name="connsiteX2019" fmla="*/ 5158873 w 10001500"/>
              <a:gd name="connsiteY2019" fmla="*/ 794457 h 2601022"/>
              <a:gd name="connsiteX2020" fmla="*/ 5158873 w 10001500"/>
              <a:gd name="connsiteY2020" fmla="*/ 790137 h 2601022"/>
              <a:gd name="connsiteX2021" fmla="*/ 5166164 w 10001500"/>
              <a:gd name="connsiteY2021" fmla="*/ 769344 h 2601022"/>
              <a:gd name="connsiteX2022" fmla="*/ 5184796 w 10001500"/>
              <a:gd name="connsiteY2022" fmla="*/ 759892 h 2601022"/>
              <a:gd name="connsiteX2023" fmla="*/ 4880191 w 10001500"/>
              <a:gd name="connsiteY2023" fmla="*/ 736129 h 2601022"/>
              <a:gd name="connsiteX2024" fmla="*/ 4880191 w 10001500"/>
              <a:gd name="connsiteY2024" fmla="*/ 744771 h 2601022"/>
              <a:gd name="connsiteX2025" fmla="*/ 4863720 w 10001500"/>
              <a:gd name="connsiteY2025" fmla="*/ 756652 h 2601022"/>
              <a:gd name="connsiteX2026" fmla="*/ 4845626 w 10001500"/>
              <a:gd name="connsiteY2026" fmla="*/ 768534 h 2601022"/>
              <a:gd name="connsiteX2027" fmla="*/ 4841306 w 10001500"/>
              <a:gd name="connsiteY2027" fmla="*/ 785817 h 2601022"/>
              <a:gd name="connsiteX2028" fmla="*/ 4848597 w 10001500"/>
              <a:gd name="connsiteY2028" fmla="*/ 792837 h 2601022"/>
              <a:gd name="connsiteX2029" fmla="*/ 4841306 w 10001500"/>
              <a:gd name="connsiteY2029" fmla="*/ 803099 h 2601022"/>
              <a:gd name="connsiteX2030" fmla="*/ 4847787 w 10001500"/>
              <a:gd name="connsiteY2030" fmla="*/ 803099 h 2601022"/>
              <a:gd name="connsiteX2031" fmla="*/ 4857239 w 10001500"/>
              <a:gd name="connsiteY2031" fmla="*/ 798508 h 2601022"/>
              <a:gd name="connsiteX2032" fmla="*/ 4858589 w 10001500"/>
              <a:gd name="connsiteY2032" fmla="*/ 785817 h 2601022"/>
              <a:gd name="connsiteX2033" fmla="*/ 4884512 w 10001500"/>
              <a:gd name="connsiteY2033" fmla="*/ 744771 h 2601022"/>
              <a:gd name="connsiteX2034" fmla="*/ 4883162 w 10001500"/>
              <a:gd name="connsiteY2034" fmla="*/ 739640 h 2601022"/>
              <a:gd name="connsiteX2035" fmla="*/ 4880191 w 10001500"/>
              <a:gd name="connsiteY2035" fmla="*/ 736129 h 2601022"/>
              <a:gd name="connsiteX2036" fmla="*/ 1150669 w 10001500"/>
              <a:gd name="connsiteY2036" fmla="*/ 722571 h 2601022"/>
              <a:gd name="connsiteX2037" fmla="*/ 1148077 w 10001500"/>
              <a:gd name="connsiteY2037" fmla="*/ 735530 h 2601022"/>
              <a:gd name="connsiteX2038" fmla="*/ 1150022 w 10001500"/>
              <a:gd name="connsiteY2038" fmla="*/ 748487 h 2601022"/>
              <a:gd name="connsiteX2039" fmla="*/ 1155852 w 10001500"/>
              <a:gd name="connsiteY2039" fmla="*/ 761446 h 2601022"/>
              <a:gd name="connsiteX2040" fmla="*/ 1163627 w 10001500"/>
              <a:gd name="connsiteY2040" fmla="*/ 753671 h 2601022"/>
              <a:gd name="connsiteX2041" fmla="*/ 1159092 w 10001500"/>
              <a:gd name="connsiteY2041" fmla="*/ 737149 h 2601022"/>
              <a:gd name="connsiteX2042" fmla="*/ 1150669 w 10001500"/>
              <a:gd name="connsiteY2042" fmla="*/ 722571 h 2601022"/>
              <a:gd name="connsiteX2043" fmla="*/ 8975349 w 10001500"/>
              <a:gd name="connsiteY2043" fmla="*/ 719386 h 2601022"/>
              <a:gd name="connsiteX2044" fmla="*/ 8960227 w 10001500"/>
              <a:gd name="connsiteY2044" fmla="*/ 743149 h 2601022"/>
              <a:gd name="connsiteX2045" fmla="*/ 8963468 w 10001500"/>
              <a:gd name="connsiteY2045" fmla="*/ 751791 h 2601022"/>
              <a:gd name="connsiteX2046" fmla="*/ 8973189 w 10001500"/>
              <a:gd name="connsiteY2046" fmla="*/ 753951 h 2601022"/>
              <a:gd name="connsiteX2047" fmla="*/ 8984530 w 10001500"/>
              <a:gd name="connsiteY2047" fmla="*/ 753951 h 2601022"/>
              <a:gd name="connsiteX2048" fmla="*/ 8992632 w 10001500"/>
              <a:gd name="connsiteY2048" fmla="*/ 747470 h 2601022"/>
              <a:gd name="connsiteX2049" fmla="*/ 8986421 w 10001500"/>
              <a:gd name="connsiteY2049" fmla="*/ 731808 h 2601022"/>
              <a:gd name="connsiteX2050" fmla="*/ 8975349 w 10001500"/>
              <a:gd name="connsiteY2050" fmla="*/ 719386 h 2601022"/>
              <a:gd name="connsiteX2051" fmla="*/ 9016395 w 10001500"/>
              <a:gd name="connsiteY2051" fmla="*/ 712905 h 2601022"/>
              <a:gd name="connsiteX2052" fmla="*/ 9013155 w 10001500"/>
              <a:gd name="connsiteY2052" fmla="*/ 723707 h 2601022"/>
              <a:gd name="connsiteX2053" fmla="*/ 9009914 w 10001500"/>
              <a:gd name="connsiteY2053" fmla="*/ 734508 h 2601022"/>
              <a:gd name="connsiteX2054" fmla="*/ 9013425 w 10001500"/>
              <a:gd name="connsiteY2054" fmla="*/ 736398 h 2601022"/>
              <a:gd name="connsiteX2055" fmla="*/ 9018556 w 10001500"/>
              <a:gd name="connsiteY2055" fmla="*/ 736668 h 2601022"/>
              <a:gd name="connsiteX2056" fmla="*/ 9024496 w 10001500"/>
              <a:gd name="connsiteY2056" fmla="*/ 735858 h 2601022"/>
              <a:gd name="connsiteX2057" fmla="*/ 9027197 w 10001500"/>
              <a:gd name="connsiteY2057" fmla="*/ 730187 h 2601022"/>
              <a:gd name="connsiteX2058" fmla="*/ 9023416 w 10001500"/>
              <a:gd name="connsiteY2058" fmla="*/ 720736 h 2601022"/>
              <a:gd name="connsiteX2059" fmla="*/ 9016395 w 10001500"/>
              <a:gd name="connsiteY2059" fmla="*/ 712905 h 2601022"/>
              <a:gd name="connsiteX2060" fmla="*/ 7880069 w 10001500"/>
              <a:gd name="connsiteY2060" fmla="*/ 710745 h 2601022"/>
              <a:gd name="connsiteX2061" fmla="*/ 7881419 w 10001500"/>
              <a:gd name="connsiteY2061" fmla="*/ 714795 h 2601022"/>
              <a:gd name="connsiteX2062" fmla="*/ 7884389 w 10001500"/>
              <a:gd name="connsiteY2062" fmla="*/ 717226 h 2601022"/>
              <a:gd name="connsiteX2063" fmla="*/ 7895191 w 10001500"/>
              <a:gd name="connsiteY2063" fmla="*/ 712905 h 2601022"/>
              <a:gd name="connsiteX2064" fmla="*/ 7049132 w 10001500"/>
              <a:gd name="connsiteY2064" fmla="*/ 709626 h 2601022"/>
              <a:gd name="connsiteX2065" fmla="*/ 7064681 w 10001500"/>
              <a:gd name="connsiteY2065" fmla="*/ 722584 h 2601022"/>
              <a:gd name="connsiteX2066" fmla="*/ 7072456 w 10001500"/>
              <a:gd name="connsiteY2066" fmla="*/ 725176 h 2601022"/>
              <a:gd name="connsiteX2067" fmla="*/ 7064358 w 10001500"/>
              <a:gd name="connsiteY2067" fmla="*/ 734570 h 2601022"/>
              <a:gd name="connsiteX2068" fmla="*/ 7054315 w 10001500"/>
              <a:gd name="connsiteY2068" fmla="*/ 745909 h 2601022"/>
              <a:gd name="connsiteX2069" fmla="*/ 7036174 w 10001500"/>
              <a:gd name="connsiteY2069" fmla="*/ 756275 h 2601022"/>
              <a:gd name="connsiteX2070" fmla="*/ 7916794 w 10001500"/>
              <a:gd name="connsiteY2070" fmla="*/ 702103 h 2601022"/>
              <a:gd name="connsiteX2071" fmla="*/ 7919494 w 10001500"/>
              <a:gd name="connsiteY2071" fmla="*/ 708044 h 2601022"/>
              <a:gd name="connsiteX2072" fmla="*/ 7925435 w 10001500"/>
              <a:gd name="connsiteY2072" fmla="*/ 710745 h 2601022"/>
              <a:gd name="connsiteX2073" fmla="*/ 7931376 w 10001500"/>
              <a:gd name="connsiteY2073" fmla="*/ 709124 h 2601022"/>
              <a:gd name="connsiteX2074" fmla="*/ 7934077 w 10001500"/>
              <a:gd name="connsiteY2074" fmla="*/ 704263 h 2601022"/>
              <a:gd name="connsiteX2075" fmla="*/ 3555918 w 10001500"/>
              <a:gd name="connsiteY2075" fmla="*/ 692923 h 2601022"/>
              <a:gd name="connsiteX2076" fmla="*/ 3557538 w 10001500"/>
              <a:gd name="connsiteY2076" fmla="*/ 698864 h 2601022"/>
              <a:gd name="connsiteX2077" fmla="*/ 3562399 w 10001500"/>
              <a:gd name="connsiteY2077" fmla="*/ 701564 h 2601022"/>
              <a:gd name="connsiteX2078" fmla="*/ 3565369 w 10001500"/>
              <a:gd name="connsiteY2078" fmla="*/ 699134 h 2601022"/>
              <a:gd name="connsiteX2079" fmla="*/ 3566720 w 10001500"/>
              <a:gd name="connsiteY2079" fmla="*/ 695083 h 2601022"/>
              <a:gd name="connsiteX2080" fmla="*/ 4906116 w 10001500"/>
              <a:gd name="connsiteY2080" fmla="*/ 686442 h 2601022"/>
              <a:gd name="connsiteX2081" fmla="*/ 4907466 w 10001500"/>
              <a:gd name="connsiteY2081" fmla="*/ 691573 h 2601022"/>
              <a:gd name="connsiteX2082" fmla="*/ 4910437 w 10001500"/>
              <a:gd name="connsiteY2082" fmla="*/ 695083 h 2601022"/>
              <a:gd name="connsiteX2083" fmla="*/ 4914217 w 10001500"/>
              <a:gd name="connsiteY2083" fmla="*/ 692653 h 2601022"/>
              <a:gd name="connsiteX2084" fmla="*/ 4914756 w 10001500"/>
              <a:gd name="connsiteY2084" fmla="*/ 688602 h 2601022"/>
              <a:gd name="connsiteX2085" fmla="*/ 6650026 w 10001500"/>
              <a:gd name="connsiteY2085" fmla="*/ 686302 h 2601022"/>
              <a:gd name="connsiteX2086" fmla="*/ 6647435 w 10001500"/>
              <a:gd name="connsiteY2086" fmla="*/ 694077 h 2601022"/>
              <a:gd name="connsiteX2087" fmla="*/ 6651646 w 10001500"/>
              <a:gd name="connsiteY2087" fmla="*/ 697640 h 2601022"/>
              <a:gd name="connsiteX2088" fmla="*/ 6657801 w 10001500"/>
              <a:gd name="connsiteY2088" fmla="*/ 699260 h 2601022"/>
              <a:gd name="connsiteX2089" fmla="*/ 6657801 w 10001500"/>
              <a:gd name="connsiteY2089" fmla="*/ 696668 h 2601022"/>
              <a:gd name="connsiteX2090" fmla="*/ 6655857 w 10001500"/>
              <a:gd name="connsiteY2090" fmla="*/ 689541 h 2601022"/>
              <a:gd name="connsiteX2091" fmla="*/ 6650026 w 10001500"/>
              <a:gd name="connsiteY2091" fmla="*/ 686302 h 2601022"/>
              <a:gd name="connsiteX2092" fmla="*/ 1741553 w 10001500"/>
              <a:gd name="connsiteY2092" fmla="*/ 683698 h 2601022"/>
              <a:gd name="connsiteX2093" fmla="*/ 1741553 w 10001500"/>
              <a:gd name="connsiteY2093" fmla="*/ 686289 h 2601022"/>
              <a:gd name="connsiteX2094" fmla="*/ 1746736 w 10001500"/>
              <a:gd name="connsiteY2094" fmla="*/ 707022 h 2601022"/>
              <a:gd name="connsiteX2095" fmla="*/ 1764878 w 10001500"/>
              <a:gd name="connsiteY2095" fmla="*/ 688881 h 2601022"/>
              <a:gd name="connsiteX2096" fmla="*/ 4899635 w 10001500"/>
              <a:gd name="connsiteY2096" fmla="*/ 660519 h 2601022"/>
              <a:gd name="connsiteX2097" fmla="*/ 4901796 w 10001500"/>
              <a:gd name="connsiteY2097" fmla="*/ 668079 h 2601022"/>
              <a:gd name="connsiteX2098" fmla="*/ 4910437 w 10001500"/>
              <a:gd name="connsiteY2098" fmla="*/ 669159 h 2601022"/>
              <a:gd name="connsiteX2099" fmla="*/ 4906655 w 10001500"/>
              <a:gd name="connsiteY2099" fmla="*/ 662408 h 2601022"/>
              <a:gd name="connsiteX2100" fmla="*/ 4899635 w 10001500"/>
              <a:gd name="connsiteY2100" fmla="*/ 660519 h 2601022"/>
              <a:gd name="connsiteX2101" fmla="*/ 1150669 w 10001500"/>
              <a:gd name="connsiteY2101" fmla="*/ 655190 h 2601022"/>
              <a:gd name="connsiteX2102" fmla="*/ 1149373 w 10001500"/>
              <a:gd name="connsiteY2102" fmla="*/ 660697 h 2601022"/>
              <a:gd name="connsiteX2103" fmla="*/ 1148077 w 10001500"/>
              <a:gd name="connsiteY2103" fmla="*/ 668148 h 2601022"/>
              <a:gd name="connsiteX2104" fmla="*/ 1155205 w 10001500"/>
              <a:gd name="connsiteY2104" fmla="*/ 674951 h 2601022"/>
              <a:gd name="connsiteX2105" fmla="*/ 1166220 w 10001500"/>
              <a:gd name="connsiteY2105" fmla="*/ 675923 h 2601022"/>
              <a:gd name="connsiteX2106" fmla="*/ 1171402 w 10001500"/>
              <a:gd name="connsiteY2106" fmla="*/ 657782 h 2601022"/>
              <a:gd name="connsiteX2107" fmla="*/ 4927718 w 10001500"/>
              <a:gd name="connsiteY2107" fmla="*/ 654037 h 2601022"/>
              <a:gd name="connsiteX2108" fmla="*/ 4924479 w 10001500"/>
              <a:gd name="connsiteY2108" fmla="*/ 664839 h 2601022"/>
              <a:gd name="connsiteX2109" fmla="*/ 4921237 w 10001500"/>
              <a:gd name="connsiteY2109" fmla="*/ 675640 h 2601022"/>
              <a:gd name="connsiteX2110" fmla="*/ 4924748 w 10001500"/>
              <a:gd name="connsiteY2110" fmla="*/ 677531 h 2601022"/>
              <a:gd name="connsiteX2111" fmla="*/ 4929879 w 10001500"/>
              <a:gd name="connsiteY2111" fmla="*/ 677801 h 2601022"/>
              <a:gd name="connsiteX2112" fmla="*/ 4935819 w 10001500"/>
              <a:gd name="connsiteY2112" fmla="*/ 676181 h 2601022"/>
              <a:gd name="connsiteX2113" fmla="*/ 4938521 w 10001500"/>
              <a:gd name="connsiteY2113" fmla="*/ 671320 h 2601022"/>
              <a:gd name="connsiteX2114" fmla="*/ 4934740 w 10001500"/>
              <a:gd name="connsiteY2114" fmla="*/ 661868 h 2601022"/>
              <a:gd name="connsiteX2115" fmla="*/ 4927718 w 10001500"/>
              <a:gd name="connsiteY2115" fmla="*/ 654037 h 2601022"/>
              <a:gd name="connsiteX2116" fmla="*/ 3454384 w 10001500"/>
              <a:gd name="connsiteY2116" fmla="*/ 647556 h 2601022"/>
              <a:gd name="connsiteX2117" fmla="*/ 3440071 w 10001500"/>
              <a:gd name="connsiteY2117" fmla="*/ 666999 h 2601022"/>
              <a:gd name="connsiteX2118" fmla="*/ 3430620 w 10001500"/>
              <a:gd name="connsiteY2118" fmla="*/ 692923 h 2601022"/>
              <a:gd name="connsiteX2119" fmla="*/ 3426568 w 10001500"/>
              <a:gd name="connsiteY2119" fmla="*/ 693463 h 2601022"/>
              <a:gd name="connsiteX2120" fmla="*/ 3424138 w 10001500"/>
              <a:gd name="connsiteY2120" fmla="*/ 697243 h 2601022"/>
              <a:gd name="connsiteX2121" fmla="*/ 3428730 w 10001500"/>
              <a:gd name="connsiteY2121" fmla="*/ 703455 h 2601022"/>
              <a:gd name="connsiteX2122" fmla="*/ 3434941 w 10001500"/>
              <a:gd name="connsiteY2122" fmla="*/ 708045 h 2601022"/>
              <a:gd name="connsiteX2123" fmla="*/ 3440881 w 10001500"/>
              <a:gd name="connsiteY2123" fmla="*/ 706425 h 2601022"/>
              <a:gd name="connsiteX2124" fmla="*/ 3443582 w 10001500"/>
              <a:gd name="connsiteY2124" fmla="*/ 701564 h 2601022"/>
              <a:gd name="connsiteX2125" fmla="*/ 3443042 w 10001500"/>
              <a:gd name="connsiteY2125" fmla="*/ 689682 h 2601022"/>
              <a:gd name="connsiteX2126" fmla="*/ 3452223 w 10001500"/>
              <a:gd name="connsiteY2126" fmla="*/ 684282 h 2601022"/>
              <a:gd name="connsiteX2127" fmla="*/ 3456543 w 10001500"/>
              <a:gd name="connsiteY2127" fmla="*/ 654037 h 2601022"/>
              <a:gd name="connsiteX2128" fmla="*/ 3456273 w 10001500"/>
              <a:gd name="connsiteY2128" fmla="*/ 649987 h 2601022"/>
              <a:gd name="connsiteX2129" fmla="*/ 3454384 w 10001500"/>
              <a:gd name="connsiteY2129" fmla="*/ 647556 h 2601022"/>
              <a:gd name="connsiteX2130" fmla="*/ 1124753 w 10001500"/>
              <a:gd name="connsiteY2130" fmla="*/ 634457 h 2601022"/>
              <a:gd name="connsiteX2131" fmla="*/ 1089119 w 10001500"/>
              <a:gd name="connsiteY2131" fmla="*/ 667824 h 2601022"/>
              <a:gd name="connsiteX2132" fmla="*/ 1080696 w 10001500"/>
              <a:gd name="connsiteY2132" fmla="*/ 722571 h 2601022"/>
              <a:gd name="connsiteX2133" fmla="*/ 1080372 w 10001500"/>
              <a:gd name="connsiteY2133" fmla="*/ 732290 h 2601022"/>
              <a:gd name="connsiteX2134" fmla="*/ 1085879 w 10001500"/>
              <a:gd name="connsiteY2134" fmla="*/ 738121 h 2601022"/>
              <a:gd name="connsiteX2135" fmla="*/ 1087499 w 10001500"/>
              <a:gd name="connsiteY2135" fmla="*/ 748487 h 2601022"/>
              <a:gd name="connsiteX2136" fmla="*/ 1091062 w 10001500"/>
              <a:gd name="connsiteY2136" fmla="*/ 758854 h 2601022"/>
              <a:gd name="connsiteX2137" fmla="*/ 1091062 w 10001500"/>
              <a:gd name="connsiteY2137" fmla="*/ 764037 h 2601022"/>
              <a:gd name="connsiteX2138" fmla="*/ 1104021 w 10001500"/>
              <a:gd name="connsiteY2138" fmla="*/ 748487 h 2601022"/>
              <a:gd name="connsiteX2139" fmla="*/ 1104021 w 10001500"/>
              <a:gd name="connsiteY2139" fmla="*/ 743304 h 2601022"/>
              <a:gd name="connsiteX2140" fmla="*/ 1096245 w 10001500"/>
              <a:gd name="connsiteY2140" fmla="*/ 736501 h 2601022"/>
              <a:gd name="connsiteX2141" fmla="*/ 1088472 w 10001500"/>
              <a:gd name="connsiteY2141" fmla="*/ 727755 h 2601022"/>
              <a:gd name="connsiteX2142" fmla="*/ 1105640 w 10001500"/>
              <a:gd name="connsiteY2142" fmla="*/ 677219 h 2601022"/>
              <a:gd name="connsiteX2143" fmla="*/ 1124753 w 10001500"/>
              <a:gd name="connsiteY2143" fmla="*/ 634457 h 2601022"/>
              <a:gd name="connsiteX2144" fmla="*/ 5126468 w 10001500"/>
              <a:gd name="connsiteY2144" fmla="*/ 628114 h 2601022"/>
              <a:gd name="connsiteX2145" fmla="*/ 5094064 w 10001500"/>
              <a:gd name="connsiteY2145" fmla="*/ 656197 h 2601022"/>
              <a:gd name="connsiteX2146" fmla="*/ 5091902 w 10001500"/>
              <a:gd name="connsiteY2146" fmla="*/ 679691 h 2601022"/>
              <a:gd name="connsiteX2147" fmla="*/ 5083262 w 10001500"/>
              <a:gd name="connsiteY2147" fmla="*/ 701564 h 2601022"/>
              <a:gd name="connsiteX2148" fmla="*/ 5075431 w 10001500"/>
              <a:gd name="connsiteY2148" fmla="*/ 702644 h 2601022"/>
              <a:gd name="connsiteX2149" fmla="*/ 5072460 w 10001500"/>
              <a:gd name="connsiteY2149" fmla="*/ 710206 h 2601022"/>
              <a:gd name="connsiteX2150" fmla="*/ 5065438 w 10001500"/>
              <a:gd name="connsiteY2150" fmla="*/ 723977 h 2601022"/>
              <a:gd name="connsiteX2151" fmla="*/ 5055177 w 10001500"/>
              <a:gd name="connsiteY2151" fmla="*/ 736129 h 2601022"/>
              <a:gd name="connsiteX2152" fmla="*/ 5067330 w 10001500"/>
              <a:gd name="connsiteY2152" fmla="*/ 731269 h 2601022"/>
              <a:gd name="connsiteX2153" fmla="*/ 5081101 w 10001500"/>
              <a:gd name="connsiteY2153" fmla="*/ 729648 h 2601022"/>
              <a:gd name="connsiteX2154" fmla="*/ 5098383 w 10001500"/>
              <a:gd name="connsiteY2154" fmla="*/ 708045 h 2601022"/>
              <a:gd name="connsiteX2155" fmla="*/ 5100275 w 10001500"/>
              <a:gd name="connsiteY2155" fmla="*/ 697784 h 2601022"/>
              <a:gd name="connsiteX2156" fmla="*/ 5107025 w 10001500"/>
              <a:gd name="connsiteY2156" fmla="*/ 690762 h 2601022"/>
              <a:gd name="connsiteX2157" fmla="*/ 5110266 w 10001500"/>
              <a:gd name="connsiteY2157" fmla="*/ 682121 h 2601022"/>
              <a:gd name="connsiteX2158" fmla="*/ 5113506 w 10001500"/>
              <a:gd name="connsiteY2158" fmla="*/ 673480 h 2601022"/>
              <a:gd name="connsiteX2159" fmla="*/ 5111346 w 10001500"/>
              <a:gd name="connsiteY2159" fmla="*/ 664839 h 2601022"/>
              <a:gd name="connsiteX2160" fmla="*/ 5124308 w 10001500"/>
              <a:gd name="connsiteY2160" fmla="*/ 660519 h 2601022"/>
              <a:gd name="connsiteX2161" fmla="*/ 5137269 w 10001500"/>
              <a:gd name="connsiteY2161" fmla="*/ 656197 h 2601022"/>
              <a:gd name="connsiteX2162" fmla="*/ 5137269 w 10001500"/>
              <a:gd name="connsiteY2162" fmla="*/ 654037 h 2601022"/>
              <a:gd name="connsiteX2163" fmla="*/ 5135108 w 10001500"/>
              <a:gd name="connsiteY2163" fmla="*/ 645396 h 2601022"/>
              <a:gd name="connsiteX2164" fmla="*/ 6823663 w 10001500"/>
              <a:gd name="connsiteY2164" fmla="*/ 605963 h 2601022"/>
              <a:gd name="connsiteX2165" fmla="*/ 6813297 w 10001500"/>
              <a:gd name="connsiteY2165" fmla="*/ 613737 h 2601022"/>
              <a:gd name="connsiteX2166" fmla="*/ 6828846 w 10001500"/>
              <a:gd name="connsiteY2166" fmla="*/ 631878 h 2601022"/>
              <a:gd name="connsiteX2167" fmla="*/ 6779606 w 10001500"/>
              <a:gd name="connsiteY2167" fmla="*/ 644836 h 2601022"/>
              <a:gd name="connsiteX2168" fmla="*/ 6756606 w 10001500"/>
              <a:gd name="connsiteY2168" fmla="*/ 662978 h 2601022"/>
              <a:gd name="connsiteX2169" fmla="*/ 6735549 w 10001500"/>
              <a:gd name="connsiteY2169" fmla="*/ 681118 h 2601022"/>
              <a:gd name="connsiteX2170" fmla="*/ 6688900 w 10001500"/>
              <a:gd name="connsiteY2170" fmla="*/ 696668 h 2601022"/>
              <a:gd name="connsiteX2171" fmla="*/ 6669463 w 10001500"/>
              <a:gd name="connsiteY2171" fmla="*/ 720317 h 2601022"/>
              <a:gd name="connsiteX2172" fmla="*/ 6650026 w 10001500"/>
              <a:gd name="connsiteY2172" fmla="*/ 738134 h 2601022"/>
              <a:gd name="connsiteX2173" fmla="*/ 6660069 w 10001500"/>
              <a:gd name="connsiteY2173" fmla="*/ 731655 h 2601022"/>
              <a:gd name="connsiteX2174" fmla="*/ 6668167 w 10001500"/>
              <a:gd name="connsiteY2174" fmla="*/ 732951 h 2601022"/>
              <a:gd name="connsiteX2175" fmla="*/ 6668167 w 10001500"/>
              <a:gd name="connsiteY2175" fmla="*/ 738134 h 2601022"/>
              <a:gd name="connsiteX2176" fmla="*/ 6696675 w 10001500"/>
              <a:gd name="connsiteY2176" fmla="*/ 751092 h 2601022"/>
              <a:gd name="connsiteX2177" fmla="*/ 6712224 w 10001500"/>
              <a:gd name="connsiteY2177" fmla="*/ 740725 h 2601022"/>
              <a:gd name="connsiteX2178" fmla="*/ 6718380 w 10001500"/>
              <a:gd name="connsiteY2178" fmla="*/ 742669 h 2601022"/>
              <a:gd name="connsiteX2179" fmla="*/ 6722591 w 10001500"/>
              <a:gd name="connsiteY2179" fmla="*/ 748501 h 2601022"/>
              <a:gd name="connsiteX2180" fmla="*/ 6716760 w 10001500"/>
              <a:gd name="connsiteY2180" fmla="*/ 759515 h 2601022"/>
              <a:gd name="connsiteX2181" fmla="*/ 6707041 w 10001500"/>
              <a:gd name="connsiteY2181" fmla="*/ 766641 h 2601022"/>
              <a:gd name="connsiteX2182" fmla="*/ 6679830 w 10001500"/>
              <a:gd name="connsiteY2182" fmla="*/ 774416 h 2601022"/>
              <a:gd name="connsiteX2183" fmla="*/ 6660392 w 10001500"/>
              <a:gd name="connsiteY2183" fmla="*/ 789966 h 2601022"/>
              <a:gd name="connsiteX2184" fmla="*/ 6634153 w 10001500"/>
              <a:gd name="connsiteY2184" fmla="*/ 797740 h 2601022"/>
              <a:gd name="connsiteX2185" fmla="*/ 6613744 w 10001500"/>
              <a:gd name="connsiteY2185" fmla="*/ 813290 h 2601022"/>
              <a:gd name="connsiteX2186" fmla="*/ 6566771 w 10001500"/>
              <a:gd name="connsiteY2186" fmla="*/ 834023 h 2601022"/>
              <a:gd name="connsiteX2187" fmla="*/ 6525630 w 10001500"/>
              <a:gd name="connsiteY2187" fmla="*/ 862531 h 2601022"/>
              <a:gd name="connsiteX2188" fmla="*/ 6480925 w 10001500"/>
              <a:gd name="connsiteY2188" fmla="*/ 903996 h 2601022"/>
              <a:gd name="connsiteX2189" fmla="*/ 6440107 w 10001500"/>
              <a:gd name="connsiteY2189" fmla="*/ 937687 h 2601022"/>
              <a:gd name="connsiteX2190" fmla="*/ 6415487 w 10001500"/>
              <a:gd name="connsiteY2190" fmla="*/ 948701 h 2601022"/>
              <a:gd name="connsiteX2191" fmla="*/ 6398642 w 10001500"/>
              <a:gd name="connsiteY2191" fmla="*/ 971377 h 2601022"/>
              <a:gd name="connsiteX2192" fmla="*/ 6333852 w 10001500"/>
              <a:gd name="connsiteY2192" fmla="*/ 1024505 h 2601022"/>
              <a:gd name="connsiteX2193" fmla="*/ 6276837 w 10001500"/>
              <a:gd name="connsiteY2193" fmla="*/ 1069858 h 2601022"/>
              <a:gd name="connsiteX2194" fmla="*/ 6258047 w 10001500"/>
              <a:gd name="connsiteY2194" fmla="*/ 1085731 h 2601022"/>
              <a:gd name="connsiteX2195" fmla="*/ 6235371 w 10001500"/>
              <a:gd name="connsiteY2195" fmla="*/ 1103549 h 2601022"/>
              <a:gd name="connsiteX2196" fmla="*/ 6232779 w 10001500"/>
              <a:gd name="connsiteY2196" fmla="*/ 1103549 h 2601022"/>
              <a:gd name="connsiteX2197" fmla="*/ 6198441 w 10001500"/>
              <a:gd name="connsiteY2197" fmla="*/ 1150522 h 2601022"/>
              <a:gd name="connsiteX2198" fmla="*/ 6167990 w 10001500"/>
              <a:gd name="connsiteY2198" fmla="*/ 1176114 h 2601022"/>
              <a:gd name="connsiteX2199" fmla="*/ 6097045 w 10001500"/>
              <a:gd name="connsiteY2199" fmla="*/ 1259045 h 2601022"/>
              <a:gd name="connsiteX2200" fmla="*/ 6035818 w 10001500"/>
              <a:gd name="connsiteY2200" fmla="*/ 1349750 h 2601022"/>
              <a:gd name="connsiteX2201" fmla="*/ 6022860 w 10001500"/>
              <a:gd name="connsiteY2201" fmla="*/ 1352342 h 2601022"/>
              <a:gd name="connsiteX2202" fmla="*/ 6013142 w 10001500"/>
              <a:gd name="connsiteY2202" fmla="*/ 1371131 h 2601022"/>
              <a:gd name="connsiteX2203" fmla="*/ 5999536 w 10001500"/>
              <a:gd name="connsiteY2203" fmla="*/ 1386033 h 2601022"/>
              <a:gd name="connsiteX2204" fmla="*/ 5993705 w 10001500"/>
              <a:gd name="connsiteY2204" fmla="*/ 1398019 h 2601022"/>
              <a:gd name="connsiteX2205" fmla="*/ 5983986 w 10001500"/>
              <a:gd name="connsiteY2205" fmla="*/ 1404174 h 2601022"/>
              <a:gd name="connsiteX2206" fmla="*/ 5976212 w 10001500"/>
              <a:gd name="connsiteY2206" fmla="*/ 1430090 h 2601022"/>
              <a:gd name="connsiteX2207" fmla="*/ 5954831 w 10001500"/>
              <a:gd name="connsiteY2207" fmla="*/ 1455358 h 2601022"/>
              <a:gd name="connsiteX2208" fmla="*/ 5937338 w 10001500"/>
              <a:gd name="connsiteY2208" fmla="*/ 1484514 h 2601022"/>
              <a:gd name="connsiteX2209" fmla="*/ 5923408 w 10001500"/>
              <a:gd name="connsiteY2209" fmla="*/ 1524683 h 2601022"/>
              <a:gd name="connsiteX2210" fmla="*/ 5911422 w 10001500"/>
              <a:gd name="connsiteY2210" fmla="*/ 1564853 h 2601022"/>
              <a:gd name="connsiteX2211" fmla="*/ 5919197 w 10001500"/>
              <a:gd name="connsiteY2211" fmla="*/ 1582994 h 2601022"/>
              <a:gd name="connsiteX2212" fmla="*/ 5913041 w 10001500"/>
              <a:gd name="connsiteY2212" fmla="*/ 1603079 h 2601022"/>
              <a:gd name="connsiteX2213" fmla="*/ 5901055 w 10001500"/>
              <a:gd name="connsiteY2213" fmla="*/ 1619276 h 2601022"/>
              <a:gd name="connsiteX2214" fmla="*/ 5885506 w 10001500"/>
              <a:gd name="connsiteY2214" fmla="*/ 1640009 h 2601022"/>
              <a:gd name="connsiteX2215" fmla="*/ 5893281 w 10001500"/>
              <a:gd name="connsiteY2215" fmla="*/ 1663333 h 2601022"/>
              <a:gd name="connsiteX2216" fmla="*/ 5899112 w 10001500"/>
              <a:gd name="connsiteY2216" fmla="*/ 1668516 h 2601022"/>
              <a:gd name="connsiteX2217" fmla="*/ 5901055 w 10001500"/>
              <a:gd name="connsiteY2217" fmla="*/ 1673700 h 2601022"/>
              <a:gd name="connsiteX2218" fmla="*/ 5892308 w 10001500"/>
              <a:gd name="connsiteY2218" fmla="*/ 1711602 h 2601022"/>
              <a:gd name="connsiteX2219" fmla="*/ 5908830 w 10001500"/>
              <a:gd name="connsiteY2219" fmla="*/ 1735898 h 2601022"/>
              <a:gd name="connsiteX2220" fmla="*/ 5914661 w 10001500"/>
              <a:gd name="connsiteY2220" fmla="*/ 1763110 h 2601022"/>
              <a:gd name="connsiteX2221" fmla="*/ 5924380 w 10001500"/>
              <a:gd name="connsiteY2221" fmla="*/ 1790322 h 2601022"/>
              <a:gd name="connsiteX2222" fmla="*/ 5924704 w 10001500"/>
              <a:gd name="connsiteY2222" fmla="*/ 1808463 h 2601022"/>
              <a:gd name="connsiteX2223" fmla="*/ 5926971 w 10001500"/>
              <a:gd name="connsiteY2223" fmla="*/ 1826604 h 2601022"/>
              <a:gd name="connsiteX2224" fmla="*/ 5934422 w 10001500"/>
              <a:gd name="connsiteY2224" fmla="*/ 1820125 h 2601022"/>
              <a:gd name="connsiteX2225" fmla="*/ 5939929 w 10001500"/>
              <a:gd name="connsiteY2225" fmla="*/ 1821421 h 2601022"/>
              <a:gd name="connsiteX2226" fmla="*/ 5937338 w 10001500"/>
              <a:gd name="connsiteY2226" fmla="*/ 1831787 h 2601022"/>
              <a:gd name="connsiteX2227" fmla="*/ 5963254 w 10001500"/>
              <a:gd name="connsiteY2227" fmla="*/ 1826604 h 2601022"/>
              <a:gd name="connsiteX2228" fmla="*/ 5962606 w 10001500"/>
              <a:gd name="connsiteY2228" fmla="*/ 1832759 h 2601022"/>
              <a:gd name="connsiteX2229" fmla="*/ 5965845 w 10001500"/>
              <a:gd name="connsiteY2229" fmla="*/ 1836970 h 2601022"/>
              <a:gd name="connsiteX2230" fmla="*/ 5973296 w 10001500"/>
              <a:gd name="connsiteY2230" fmla="*/ 1834055 h 2601022"/>
              <a:gd name="connsiteX2231" fmla="*/ 5978803 w 10001500"/>
              <a:gd name="connsiteY2231" fmla="*/ 1829196 h 2601022"/>
              <a:gd name="connsiteX2232" fmla="*/ 5986578 w 10001500"/>
              <a:gd name="connsiteY2232" fmla="*/ 1849928 h 2601022"/>
              <a:gd name="connsiteX2233" fmla="*/ 6025452 w 10001500"/>
              <a:gd name="connsiteY2233" fmla="*/ 1855112 h 2601022"/>
              <a:gd name="connsiteX2234" fmla="*/ 6046185 w 10001500"/>
              <a:gd name="connsiteY2234" fmla="*/ 1842153 h 2601022"/>
              <a:gd name="connsiteX2235" fmla="*/ 6076960 w 10001500"/>
              <a:gd name="connsiteY2235" fmla="*/ 1846689 h 2601022"/>
              <a:gd name="connsiteX2236" fmla="*/ 6105791 w 10001500"/>
              <a:gd name="connsiteY2236" fmla="*/ 1855112 h 2601022"/>
              <a:gd name="connsiteX2237" fmla="*/ 6111298 w 10001500"/>
              <a:gd name="connsiteY2237" fmla="*/ 1863534 h 2601022"/>
              <a:gd name="connsiteX2238" fmla="*/ 6118749 w 10001500"/>
              <a:gd name="connsiteY2238" fmla="*/ 1868069 h 2601022"/>
              <a:gd name="connsiteX2239" fmla="*/ 6124580 w 10001500"/>
              <a:gd name="connsiteY2239" fmla="*/ 1863858 h 2601022"/>
              <a:gd name="connsiteX2240" fmla="*/ 6126524 w 10001500"/>
              <a:gd name="connsiteY2240" fmla="*/ 1857703 h 2601022"/>
              <a:gd name="connsiteX2241" fmla="*/ 6196497 w 10001500"/>
              <a:gd name="connsiteY2241" fmla="*/ 1821421 h 2601022"/>
              <a:gd name="connsiteX2242" fmla="*/ 6210427 w 10001500"/>
              <a:gd name="connsiteY2242" fmla="*/ 1815914 h 2601022"/>
              <a:gd name="connsiteX2243" fmla="*/ 6222413 w 10001500"/>
              <a:gd name="connsiteY2243" fmla="*/ 1808463 h 2601022"/>
              <a:gd name="connsiteX2244" fmla="*/ 6241850 w 10001500"/>
              <a:gd name="connsiteY2244" fmla="*/ 1811378 h 2601022"/>
              <a:gd name="connsiteX2245" fmla="*/ 6261287 w 10001500"/>
              <a:gd name="connsiteY2245" fmla="*/ 1816238 h 2601022"/>
              <a:gd name="connsiteX2246" fmla="*/ 6294978 w 10001500"/>
              <a:gd name="connsiteY2246" fmla="*/ 1772181 h 2601022"/>
              <a:gd name="connsiteX2247" fmla="*/ 6341627 w 10001500"/>
              <a:gd name="connsiteY2247" fmla="*/ 1748856 h 2601022"/>
              <a:gd name="connsiteX2248" fmla="*/ 6364951 w 10001500"/>
              <a:gd name="connsiteY2248" fmla="*/ 1751448 h 2601022"/>
              <a:gd name="connsiteX2249" fmla="*/ 6391191 w 10001500"/>
              <a:gd name="connsiteY2249" fmla="*/ 1729743 h 2601022"/>
              <a:gd name="connsiteX2250" fmla="*/ 6419374 w 10001500"/>
              <a:gd name="connsiteY2250" fmla="*/ 1709982 h 2601022"/>
              <a:gd name="connsiteX2251" fmla="*/ 6440107 w 10001500"/>
              <a:gd name="connsiteY2251" fmla="*/ 1704799 h 2601022"/>
              <a:gd name="connsiteX2252" fmla="*/ 6466347 w 10001500"/>
              <a:gd name="connsiteY2252" fmla="*/ 1692813 h 2601022"/>
              <a:gd name="connsiteX2253" fmla="*/ 6486756 w 10001500"/>
              <a:gd name="connsiteY2253" fmla="*/ 1671108 h 2601022"/>
              <a:gd name="connsiteX2254" fmla="*/ 6508460 w 10001500"/>
              <a:gd name="connsiteY2254" fmla="*/ 1656207 h 2601022"/>
              <a:gd name="connsiteX2255" fmla="*/ 6528221 w 10001500"/>
              <a:gd name="connsiteY2255" fmla="*/ 1637417 h 2601022"/>
              <a:gd name="connsiteX2256" fmla="*/ 6576814 w 10001500"/>
              <a:gd name="connsiteY2256" fmla="*/ 1608910 h 2601022"/>
              <a:gd name="connsiteX2257" fmla="*/ 6621519 w 10001500"/>
              <a:gd name="connsiteY2257" fmla="*/ 1572628 h 2601022"/>
              <a:gd name="connsiteX2258" fmla="*/ 6645167 w 10001500"/>
              <a:gd name="connsiteY2258" fmla="*/ 1560317 h 2601022"/>
              <a:gd name="connsiteX2259" fmla="*/ 6670759 w 10001500"/>
              <a:gd name="connsiteY2259" fmla="*/ 1544120 h 2601022"/>
              <a:gd name="connsiteX2260" fmla="*/ 6673351 w 10001500"/>
              <a:gd name="connsiteY2260" fmla="*/ 1544120 h 2601022"/>
              <a:gd name="connsiteX2261" fmla="*/ 6674970 w 10001500"/>
              <a:gd name="connsiteY2261" fmla="*/ 1538937 h 2601022"/>
              <a:gd name="connsiteX2262" fmla="*/ 6678534 w 10001500"/>
              <a:gd name="connsiteY2262" fmla="*/ 1533754 h 2601022"/>
              <a:gd name="connsiteX2263" fmla="*/ 6684365 w 10001500"/>
              <a:gd name="connsiteY2263" fmla="*/ 1537965 h 2601022"/>
              <a:gd name="connsiteX2264" fmla="*/ 6686308 w 10001500"/>
              <a:gd name="connsiteY2264" fmla="*/ 1544120 h 2601022"/>
              <a:gd name="connsiteX2265" fmla="*/ 6704450 w 10001500"/>
              <a:gd name="connsiteY2265" fmla="*/ 1546712 h 2601022"/>
              <a:gd name="connsiteX2266" fmla="*/ 6712224 w 10001500"/>
              <a:gd name="connsiteY2266" fmla="*/ 1528570 h 2601022"/>
              <a:gd name="connsiteX2267" fmla="*/ 6719999 w 10001500"/>
              <a:gd name="connsiteY2267" fmla="*/ 1520796 h 2601022"/>
              <a:gd name="connsiteX2268" fmla="*/ 6720647 w 10001500"/>
              <a:gd name="connsiteY2268" fmla="*/ 1514640 h 2601022"/>
              <a:gd name="connsiteX2269" fmla="*/ 6725183 w 10001500"/>
              <a:gd name="connsiteY2269" fmla="*/ 1510429 h 2601022"/>
              <a:gd name="connsiteX2270" fmla="*/ 6727774 w 10001500"/>
              <a:gd name="connsiteY2270" fmla="*/ 1510429 h 2601022"/>
              <a:gd name="connsiteX2271" fmla="*/ 6748507 w 10001500"/>
              <a:gd name="connsiteY2271" fmla="*/ 1492288 h 2601022"/>
              <a:gd name="connsiteX2272" fmla="*/ 6753366 w 10001500"/>
              <a:gd name="connsiteY2272" fmla="*/ 1477386 h 2601022"/>
              <a:gd name="connsiteX2273" fmla="*/ 6764056 w 10001500"/>
              <a:gd name="connsiteY2273" fmla="*/ 1466372 h 2601022"/>
              <a:gd name="connsiteX2274" fmla="*/ 6767620 w 10001500"/>
              <a:gd name="connsiteY2274" fmla="*/ 1468964 h 2601022"/>
              <a:gd name="connsiteX2275" fmla="*/ 6769239 w 10001500"/>
              <a:gd name="connsiteY2275" fmla="*/ 1471555 h 2601022"/>
              <a:gd name="connsiteX2276" fmla="*/ 6766972 w 10001500"/>
              <a:gd name="connsiteY2276" fmla="*/ 1487105 h 2601022"/>
              <a:gd name="connsiteX2277" fmla="*/ 6774423 w 10001500"/>
              <a:gd name="connsiteY2277" fmla="*/ 1494880 h 2601022"/>
              <a:gd name="connsiteX2278" fmla="*/ 6784789 w 10001500"/>
              <a:gd name="connsiteY2278" fmla="*/ 1494880 h 2601022"/>
              <a:gd name="connsiteX2279" fmla="*/ 6836621 w 10001500"/>
              <a:gd name="connsiteY2279" fmla="*/ 1427498 h 2601022"/>
              <a:gd name="connsiteX2280" fmla="*/ 6849579 w 10001500"/>
              <a:gd name="connsiteY2280" fmla="*/ 1419723 h 2601022"/>
              <a:gd name="connsiteX2281" fmla="*/ 6849579 w 10001500"/>
              <a:gd name="connsiteY2281" fmla="*/ 1414540 h 2601022"/>
              <a:gd name="connsiteX2282" fmla="*/ 6841805 w 10001500"/>
              <a:gd name="connsiteY2282" fmla="*/ 1406766 h 2601022"/>
              <a:gd name="connsiteX2283" fmla="*/ 6880678 w 10001500"/>
              <a:gd name="connsiteY2283" fmla="*/ 1334201 h 2601022"/>
              <a:gd name="connsiteX2284" fmla="*/ 6888453 w 10001500"/>
              <a:gd name="connsiteY2284" fmla="*/ 1329017 h 2601022"/>
              <a:gd name="connsiteX2285" fmla="*/ 6885537 w 10001500"/>
              <a:gd name="connsiteY2285" fmla="*/ 1318975 h 2601022"/>
              <a:gd name="connsiteX2286" fmla="*/ 6880678 w 10001500"/>
              <a:gd name="connsiteY2286" fmla="*/ 1310876 h 2601022"/>
              <a:gd name="connsiteX2287" fmla="*/ 6895904 w 10001500"/>
              <a:gd name="connsiteY2287" fmla="*/ 1288848 h 2601022"/>
              <a:gd name="connsiteX2288" fmla="*/ 6909186 w 10001500"/>
              <a:gd name="connsiteY2288" fmla="*/ 1266819 h 2601022"/>
              <a:gd name="connsiteX2289" fmla="*/ 6918256 w 10001500"/>
              <a:gd name="connsiteY2289" fmla="*/ 1251270 h 2601022"/>
              <a:gd name="connsiteX2290" fmla="*/ 6927327 w 10001500"/>
              <a:gd name="connsiteY2290" fmla="*/ 1235720 h 2601022"/>
              <a:gd name="connsiteX2291" fmla="*/ 6937045 w 10001500"/>
              <a:gd name="connsiteY2291" fmla="*/ 1223410 h 2601022"/>
              <a:gd name="connsiteX2292" fmla="*/ 6942876 w 10001500"/>
              <a:gd name="connsiteY2292" fmla="*/ 1207213 h 2601022"/>
              <a:gd name="connsiteX2293" fmla="*/ 6953243 w 10001500"/>
              <a:gd name="connsiteY2293" fmla="*/ 1203325 h 2601022"/>
              <a:gd name="connsiteX2294" fmla="*/ 6955835 w 10001500"/>
              <a:gd name="connsiteY2294" fmla="*/ 1191663 h 2601022"/>
              <a:gd name="connsiteX2295" fmla="*/ 6955835 w 10001500"/>
              <a:gd name="connsiteY2295" fmla="*/ 1189071 h 2601022"/>
              <a:gd name="connsiteX2296" fmla="*/ 6966201 w 10001500"/>
              <a:gd name="connsiteY2296" fmla="*/ 1165423 h 2601022"/>
              <a:gd name="connsiteX2297" fmla="*/ 6984342 w 10001500"/>
              <a:gd name="connsiteY2297" fmla="*/ 1147606 h 2601022"/>
              <a:gd name="connsiteX2298" fmla="*/ 7007667 w 10001500"/>
              <a:gd name="connsiteY2298" fmla="*/ 1098366 h 2601022"/>
              <a:gd name="connsiteX2299" fmla="*/ 7026779 w 10001500"/>
              <a:gd name="connsiteY2299" fmla="*/ 1075689 h 2601022"/>
              <a:gd name="connsiteX2300" fmla="*/ 7036174 w 10001500"/>
              <a:gd name="connsiteY2300" fmla="*/ 1041350 h 2601022"/>
              <a:gd name="connsiteX2301" fmla="*/ 7057483 w 10001500"/>
              <a:gd name="connsiteY2301" fmla="*/ 1011979 h 2601022"/>
              <a:gd name="connsiteX2302" fmla="*/ 7073608 w 10001500"/>
              <a:gd name="connsiteY2302" fmla="*/ 948053 h 2601022"/>
              <a:gd name="connsiteX2303" fmla="*/ 7082822 w 10001500"/>
              <a:gd name="connsiteY2303" fmla="*/ 901404 h 2601022"/>
              <a:gd name="connsiteX2304" fmla="*/ 7104851 w 10001500"/>
              <a:gd name="connsiteY2304" fmla="*/ 824628 h 2601022"/>
              <a:gd name="connsiteX2305" fmla="*/ 7126880 w 10001500"/>
              <a:gd name="connsiteY2305" fmla="*/ 745909 h 2601022"/>
              <a:gd name="connsiteX2306" fmla="*/ 7108414 w 10001500"/>
              <a:gd name="connsiteY2306" fmla="*/ 708007 h 2601022"/>
              <a:gd name="connsiteX2307" fmla="*/ 7080231 w 10001500"/>
              <a:gd name="connsiteY2307" fmla="*/ 683710 h 2601022"/>
              <a:gd name="connsiteX2308" fmla="*/ 7071808 w 10001500"/>
              <a:gd name="connsiteY2308" fmla="*/ 686950 h 2601022"/>
              <a:gd name="connsiteX2309" fmla="*/ 7067273 w 10001500"/>
              <a:gd name="connsiteY2309" fmla="*/ 694077 h 2601022"/>
              <a:gd name="connsiteX2310" fmla="*/ 7031315 w 10001500"/>
              <a:gd name="connsiteY2310" fmla="*/ 671400 h 2601022"/>
              <a:gd name="connsiteX2311" fmla="*/ 6997300 w 10001500"/>
              <a:gd name="connsiteY2311" fmla="*/ 652611 h 2601022"/>
              <a:gd name="connsiteX2312" fmla="*/ 6986610 w 10001500"/>
              <a:gd name="connsiteY2312" fmla="*/ 658118 h 2601022"/>
              <a:gd name="connsiteX2313" fmla="*/ 6958426 w 10001500"/>
              <a:gd name="connsiteY2313" fmla="*/ 650019 h 2601022"/>
              <a:gd name="connsiteX2314" fmla="*/ 6953243 w 10001500"/>
              <a:gd name="connsiteY2314" fmla="*/ 631878 h 2601022"/>
              <a:gd name="connsiteX2315" fmla="*/ 6945468 w 10001500"/>
              <a:gd name="connsiteY2315" fmla="*/ 629287 h 2601022"/>
              <a:gd name="connsiteX2316" fmla="*/ 6929919 w 10001500"/>
              <a:gd name="connsiteY2316" fmla="*/ 637062 h 2601022"/>
              <a:gd name="connsiteX2317" fmla="*/ 6909186 w 10001500"/>
              <a:gd name="connsiteY2317" fmla="*/ 621512 h 2601022"/>
              <a:gd name="connsiteX2318" fmla="*/ 6896228 w 10001500"/>
              <a:gd name="connsiteY2318" fmla="*/ 626695 h 2601022"/>
              <a:gd name="connsiteX2319" fmla="*/ 6876791 w 10001500"/>
              <a:gd name="connsiteY2319" fmla="*/ 623456 h 2601022"/>
              <a:gd name="connsiteX2320" fmla="*/ 6857354 w 10001500"/>
              <a:gd name="connsiteY2320" fmla="*/ 624104 h 2601022"/>
              <a:gd name="connsiteX2321" fmla="*/ 5740376 w 10001500"/>
              <a:gd name="connsiteY2321" fmla="*/ 600779 h 2601022"/>
              <a:gd name="connsiteX2322" fmla="*/ 5737785 w 10001500"/>
              <a:gd name="connsiteY2322" fmla="*/ 601103 h 2601022"/>
              <a:gd name="connsiteX2323" fmla="*/ 5735193 w 10001500"/>
              <a:gd name="connsiteY2323" fmla="*/ 603371 h 2601022"/>
              <a:gd name="connsiteX2324" fmla="*/ 5737785 w 10001500"/>
              <a:gd name="connsiteY2324" fmla="*/ 605963 h 2601022"/>
              <a:gd name="connsiteX2325" fmla="*/ 5740376 w 10001500"/>
              <a:gd name="connsiteY2325" fmla="*/ 600779 h 2601022"/>
              <a:gd name="connsiteX2326" fmla="*/ 3283717 w 10001500"/>
              <a:gd name="connsiteY2326" fmla="*/ 600029 h 2601022"/>
              <a:gd name="connsiteX2327" fmla="*/ 3283717 w 10001500"/>
              <a:gd name="connsiteY2327" fmla="*/ 619472 h 2601022"/>
              <a:gd name="connsiteX2328" fmla="*/ 3292359 w 10001500"/>
              <a:gd name="connsiteY2328" fmla="*/ 621632 h 2601022"/>
              <a:gd name="connsiteX2329" fmla="*/ 3292359 w 10001500"/>
              <a:gd name="connsiteY2329" fmla="*/ 604350 h 2601022"/>
              <a:gd name="connsiteX2330" fmla="*/ 9282114 w 10001500"/>
              <a:gd name="connsiteY2330" fmla="*/ 572484 h 2601022"/>
              <a:gd name="connsiteX2331" fmla="*/ 9288595 w 10001500"/>
              <a:gd name="connsiteY2331" fmla="*/ 578965 h 2601022"/>
              <a:gd name="connsiteX2332" fmla="*/ 9292916 w 10001500"/>
              <a:gd name="connsiteY2332" fmla="*/ 578695 h 2601022"/>
              <a:gd name="connsiteX2333" fmla="*/ 9297236 w 10001500"/>
              <a:gd name="connsiteY2333" fmla="*/ 576805 h 2601022"/>
              <a:gd name="connsiteX2334" fmla="*/ 9294536 w 10001500"/>
              <a:gd name="connsiteY2334" fmla="*/ 573025 h 2601022"/>
              <a:gd name="connsiteX2335" fmla="*/ 9288595 w 10001500"/>
              <a:gd name="connsiteY2335" fmla="*/ 572484 h 2601022"/>
              <a:gd name="connsiteX2336" fmla="*/ 5158873 w 10001500"/>
              <a:gd name="connsiteY2336" fmla="*/ 569785 h 2601022"/>
              <a:gd name="connsiteX2337" fmla="*/ 5146721 w 10001500"/>
              <a:gd name="connsiteY2337" fmla="*/ 595709 h 2601022"/>
              <a:gd name="connsiteX2338" fmla="*/ 5139429 w 10001500"/>
              <a:gd name="connsiteY2338" fmla="*/ 621632 h 2601022"/>
              <a:gd name="connsiteX2339" fmla="*/ 5143750 w 10001500"/>
              <a:gd name="connsiteY2339" fmla="*/ 623793 h 2601022"/>
              <a:gd name="connsiteX2340" fmla="*/ 5154552 w 10001500"/>
              <a:gd name="connsiteY2340" fmla="*/ 623793 h 2601022"/>
              <a:gd name="connsiteX2341" fmla="*/ 5178315 w 10001500"/>
              <a:gd name="connsiteY2341" fmla="*/ 593548 h 2601022"/>
              <a:gd name="connsiteX2342" fmla="*/ 4986048 w 10001500"/>
              <a:gd name="connsiteY2342" fmla="*/ 569785 h 2601022"/>
              <a:gd name="connsiteX2343" fmla="*/ 4984157 w 10001500"/>
              <a:gd name="connsiteY2343" fmla="*/ 573296 h 2601022"/>
              <a:gd name="connsiteX2344" fmla="*/ 4983887 w 10001500"/>
              <a:gd name="connsiteY2344" fmla="*/ 578426 h 2601022"/>
              <a:gd name="connsiteX2345" fmla="*/ 4966603 w 10001500"/>
              <a:gd name="connsiteY2345" fmla="*/ 584907 h 2601022"/>
              <a:gd name="connsiteX2346" fmla="*/ 4953643 w 10001500"/>
              <a:gd name="connsiteY2346" fmla="*/ 580587 h 2601022"/>
              <a:gd name="connsiteX2347" fmla="*/ 4949322 w 10001500"/>
              <a:gd name="connsiteY2347" fmla="*/ 604350 h 2601022"/>
              <a:gd name="connsiteX2348" fmla="*/ 4932039 w 10001500"/>
              <a:gd name="connsiteY2348" fmla="*/ 632434 h 2601022"/>
              <a:gd name="connsiteX2349" fmla="*/ 4936360 w 10001500"/>
              <a:gd name="connsiteY2349" fmla="*/ 641075 h 2601022"/>
              <a:gd name="connsiteX2350" fmla="*/ 4962285 w 10001500"/>
              <a:gd name="connsiteY2350" fmla="*/ 638915 h 2601022"/>
              <a:gd name="connsiteX2351" fmla="*/ 4970924 w 10001500"/>
              <a:gd name="connsiteY2351" fmla="*/ 628384 h 2601022"/>
              <a:gd name="connsiteX2352" fmla="*/ 4986048 w 10001500"/>
              <a:gd name="connsiteY2352" fmla="*/ 619472 h 2601022"/>
              <a:gd name="connsiteX2353" fmla="*/ 4988208 w 10001500"/>
              <a:gd name="connsiteY2353" fmla="*/ 612991 h 2601022"/>
              <a:gd name="connsiteX2354" fmla="*/ 4984157 w 10001500"/>
              <a:gd name="connsiteY2354" fmla="*/ 600299 h 2601022"/>
              <a:gd name="connsiteX2355" fmla="*/ 4975245 w 10001500"/>
              <a:gd name="connsiteY2355" fmla="*/ 589228 h 2601022"/>
              <a:gd name="connsiteX2356" fmla="*/ 4986048 w 10001500"/>
              <a:gd name="connsiteY2356" fmla="*/ 578426 h 2601022"/>
              <a:gd name="connsiteX2357" fmla="*/ 4992798 w 10001500"/>
              <a:gd name="connsiteY2357" fmla="*/ 582747 h 2601022"/>
              <a:gd name="connsiteX2358" fmla="*/ 5001170 w 10001500"/>
              <a:gd name="connsiteY2358" fmla="*/ 587067 h 2601022"/>
              <a:gd name="connsiteX2359" fmla="*/ 4995228 w 10001500"/>
              <a:gd name="connsiteY2359" fmla="*/ 576806 h 2601022"/>
              <a:gd name="connsiteX2360" fmla="*/ 4986048 w 10001500"/>
              <a:gd name="connsiteY2360" fmla="*/ 569785 h 2601022"/>
              <a:gd name="connsiteX2361" fmla="*/ 5825899 w 10001500"/>
              <a:gd name="connsiteY2361" fmla="*/ 569680 h 2601022"/>
              <a:gd name="connsiteX2362" fmla="*/ 5805167 w 10001500"/>
              <a:gd name="connsiteY2362" fmla="*/ 577455 h 2601022"/>
              <a:gd name="connsiteX2363" fmla="*/ 5789616 w 10001500"/>
              <a:gd name="connsiteY2363" fmla="*/ 574863 h 2601022"/>
              <a:gd name="connsiteX2364" fmla="*/ 5745560 w 10001500"/>
              <a:gd name="connsiteY2364" fmla="*/ 595596 h 2601022"/>
              <a:gd name="connsiteX2365" fmla="*/ 5761109 w 10001500"/>
              <a:gd name="connsiteY2365" fmla="*/ 600779 h 2601022"/>
              <a:gd name="connsiteX2366" fmla="*/ 5784433 w 10001500"/>
              <a:gd name="connsiteY2366" fmla="*/ 587821 h 2601022"/>
              <a:gd name="connsiteX2367" fmla="*/ 5791237 w 10001500"/>
              <a:gd name="connsiteY2367" fmla="*/ 581990 h 2601022"/>
              <a:gd name="connsiteX2368" fmla="*/ 5799983 w 10001500"/>
              <a:gd name="connsiteY2368" fmla="*/ 580047 h 2601022"/>
              <a:gd name="connsiteX2369" fmla="*/ 5805167 w 10001500"/>
              <a:gd name="connsiteY2369" fmla="*/ 580371 h 2601022"/>
              <a:gd name="connsiteX2370" fmla="*/ 5810350 w 10001500"/>
              <a:gd name="connsiteY2370" fmla="*/ 582638 h 2601022"/>
              <a:gd name="connsiteX2371" fmla="*/ 9323160 w 10001500"/>
              <a:gd name="connsiteY2371" fmla="*/ 563843 h 2601022"/>
              <a:gd name="connsiteX2372" fmla="*/ 9324511 w 10001500"/>
              <a:gd name="connsiteY2372" fmla="*/ 568974 h 2601022"/>
              <a:gd name="connsiteX2373" fmla="*/ 9327481 w 10001500"/>
              <a:gd name="connsiteY2373" fmla="*/ 572484 h 2601022"/>
              <a:gd name="connsiteX2374" fmla="*/ 9331262 w 10001500"/>
              <a:gd name="connsiteY2374" fmla="*/ 570054 h 2601022"/>
              <a:gd name="connsiteX2375" fmla="*/ 9331802 w 10001500"/>
              <a:gd name="connsiteY2375" fmla="*/ 566004 h 2601022"/>
              <a:gd name="connsiteX2376" fmla="*/ 6390867 w 10001500"/>
              <a:gd name="connsiteY2376" fmla="*/ 559314 h 2601022"/>
              <a:gd name="connsiteX2377" fmla="*/ 6398642 w 10001500"/>
              <a:gd name="connsiteY2377" fmla="*/ 564497 h 2601022"/>
              <a:gd name="connsiteX2378" fmla="*/ 6403825 w 10001500"/>
              <a:gd name="connsiteY2378" fmla="*/ 559314 h 2601022"/>
              <a:gd name="connsiteX2379" fmla="*/ 5851815 w 10001500"/>
              <a:gd name="connsiteY2379" fmla="*/ 551539 h 2601022"/>
              <a:gd name="connsiteX2380" fmla="*/ 5849223 w 10001500"/>
              <a:gd name="connsiteY2380" fmla="*/ 554131 h 2601022"/>
              <a:gd name="connsiteX2381" fmla="*/ 5862182 w 10001500"/>
              <a:gd name="connsiteY2381" fmla="*/ 556722 h 2601022"/>
              <a:gd name="connsiteX2382" fmla="*/ 5867365 w 10001500"/>
              <a:gd name="connsiteY2382" fmla="*/ 551539 h 2601022"/>
              <a:gd name="connsiteX2383" fmla="*/ 5858618 w 10001500"/>
              <a:gd name="connsiteY2383" fmla="*/ 553483 h 2601022"/>
              <a:gd name="connsiteX2384" fmla="*/ 5851815 w 10001500"/>
              <a:gd name="connsiteY2384" fmla="*/ 551539 h 2601022"/>
              <a:gd name="connsiteX2385" fmla="*/ 8992416 w 10001500"/>
              <a:gd name="connsiteY2385" fmla="*/ 548505 h 2601022"/>
              <a:gd name="connsiteX2386" fmla="*/ 8992632 w 10001500"/>
              <a:gd name="connsiteY2386" fmla="*/ 548721 h 2601022"/>
              <a:gd name="connsiteX2387" fmla="*/ 8994792 w 10001500"/>
              <a:gd name="connsiteY2387" fmla="*/ 548721 h 2601022"/>
              <a:gd name="connsiteX2388" fmla="*/ 5911422 w 10001500"/>
              <a:gd name="connsiteY2388" fmla="*/ 535989 h 2601022"/>
              <a:gd name="connsiteX2389" fmla="*/ 5908830 w 10001500"/>
              <a:gd name="connsiteY2389" fmla="*/ 538581 h 2601022"/>
              <a:gd name="connsiteX2390" fmla="*/ 5916605 w 10001500"/>
              <a:gd name="connsiteY2390" fmla="*/ 541172 h 2601022"/>
              <a:gd name="connsiteX2391" fmla="*/ 5921788 w 10001500"/>
              <a:gd name="connsiteY2391" fmla="*/ 538581 h 2601022"/>
              <a:gd name="connsiteX2392" fmla="*/ 5916605 w 10001500"/>
              <a:gd name="connsiteY2392" fmla="*/ 536313 h 2601022"/>
              <a:gd name="connsiteX2393" fmla="*/ 5911422 w 10001500"/>
              <a:gd name="connsiteY2393" fmla="*/ 535989 h 2601022"/>
              <a:gd name="connsiteX2394" fmla="*/ 9066082 w 10001500"/>
              <a:gd name="connsiteY2394" fmla="*/ 531438 h 2601022"/>
              <a:gd name="connsiteX2395" fmla="*/ 9062032 w 10001500"/>
              <a:gd name="connsiteY2395" fmla="*/ 536029 h 2601022"/>
              <a:gd name="connsiteX2396" fmla="*/ 9059602 w 10001500"/>
              <a:gd name="connsiteY2396" fmla="*/ 542240 h 2601022"/>
              <a:gd name="connsiteX2397" fmla="*/ 9063112 w 10001500"/>
              <a:gd name="connsiteY2397" fmla="*/ 546020 h 2601022"/>
              <a:gd name="connsiteX2398" fmla="*/ 9068243 w 10001500"/>
              <a:gd name="connsiteY2398" fmla="*/ 546560 h 2601022"/>
              <a:gd name="connsiteX2399" fmla="*/ 9109289 w 10001500"/>
              <a:gd name="connsiteY2399" fmla="*/ 544400 h 2601022"/>
              <a:gd name="connsiteX2400" fmla="*/ 9108749 w 10001500"/>
              <a:gd name="connsiteY2400" fmla="*/ 537109 h 2601022"/>
              <a:gd name="connsiteX2401" fmla="*/ 9104968 w 10001500"/>
              <a:gd name="connsiteY2401" fmla="*/ 531438 h 2601022"/>
              <a:gd name="connsiteX2402" fmla="*/ 9102808 w 10001500"/>
              <a:gd name="connsiteY2402" fmla="*/ 531438 h 2601022"/>
              <a:gd name="connsiteX2403" fmla="*/ 9098488 w 10001500"/>
              <a:gd name="connsiteY2403" fmla="*/ 533869 h 2601022"/>
              <a:gd name="connsiteX2404" fmla="*/ 9094166 w 10001500"/>
              <a:gd name="connsiteY2404" fmla="*/ 537919 h 2601022"/>
              <a:gd name="connsiteX2405" fmla="*/ 9141694 w 10001500"/>
              <a:gd name="connsiteY2405" fmla="*/ 520637 h 2601022"/>
              <a:gd name="connsiteX2406" fmla="*/ 9134943 w 10001500"/>
              <a:gd name="connsiteY2406" fmla="*/ 524417 h 2601022"/>
              <a:gd name="connsiteX2407" fmla="*/ 9133052 w 10001500"/>
              <a:gd name="connsiteY2407" fmla="*/ 531438 h 2601022"/>
              <a:gd name="connsiteX2408" fmla="*/ 9133052 w 10001500"/>
              <a:gd name="connsiteY2408" fmla="*/ 537919 h 2601022"/>
              <a:gd name="connsiteX2409" fmla="*/ 9129002 w 10001500"/>
              <a:gd name="connsiteY2409" fmla="*/ 538189 h 2601022"/>
              <a:gd name="connsiteX2410" fmla="*/ 9126572 w 10001500"/>
              <a:gd name="connsiteY2410" fmla="*/ 540080 h 2601022"/>
              <a:gd name="connsiteX2411" fmla="*/ 9129002 w 10001500"/>
              <a:gd name="connsiteY2411" fmla="*/ 543050 h 2601022"/>
              <a:gd name="connsiteX2412" fmla="*/ 9133052 w 10001500"/>
              <a:gd name="connsiteY2412" fmla="*/ 544400 h 2601022"/>
              <a:gd name="connsiteX2413" fmla="*/ 9139803 w 10001500"/>
              <a:gd name="connsiteY2413" fmla="*/ 540349 h 2601022"/>
              <a:gd name="connsiteX2414" fmla="*/ 9141694 w 10001500"/>
              <a:gd name="connsiteY2414" fmla="*/ 531438 h 2601022"/>
              <a:gd name="connsiteX2415" fmla="*/ 9146824 w 10001500"/>
              <a:gd name="connsiteY2415" fmla="*/ 527928 h 2601022"/>
              <a:gd name="connsiteX2416" fmla="*/ 9150335 w 10001500"/>
              <a:gd name="connsiteY2416" fmla="*/ 522797 h 2601022"/>
              <a:gd name="connsiteX2417" fmla="*/ 9146824 w 10001500"/>
              <a:gd name="connsiteY2417" fmla="*/ 520907 h 2601022"/>
              <a:gd name="connsiteX2418" fmla="*/ 9141694 w 10001500"/>
              <a:gd name="connsiteY2418" fmla="*/ 520637 h 2601022"/>
              <a:gd name="connsiteX2419" fmla="*/ 5180475 w 10001500"/>
              <a:gd name="connsiteY2419" fmla="*/ 504975 h 2601022"/>
              <a:gd name="connsiteX2420" fmla="*/ 5191008 w 10001500"/>
              <a:gd name="connsiteY2420" fmla="*/ 506866 h 2601022"/>
              <a:gd name="connsiteX2421" fmla="*/ 5199919 w 10001500"/>
              <a:gd name="connsiteY2421" fmla="*/ 513617 h 2601022"/>
              <a:gd name="connsiteX2422" fmla="*/ 5193707 w 10001500"/>
              <a:gd name="connsiteY2422" fmla="*/ 524418 h 2601022"/>
              <a:gd name="connsiteX2423" fmla="*/ 5182636 w 10001500"/>
              <a:gd name="connsiteY2423" fmla="*/ 528739 h 2601022"/>
              <a:gd name="connsiteX2424" fmla="*/ 5183447 w 10001500"/>
              <a:gd name="connsiteY2424" fmla="*/ 533059 h 2601022"/>
              <a:gd name="connsiteX2425" fmla="*/ 5182636 w 10001500"/>
              <a:gd name="connsiteY2425" fmla="*/ 537380 h 2601022"/>
              <a:gd name="connsiteX2426" fmla="*/ 5177776 w 10001500"/>
              <a:gd name="connsiteY2426" fmla="*/ 529279 h 2601022"/>
              <a:gd name="connsiteX2427" fmla="*/ 5176156 w 10001500"/>
              <a:gd name="connsiteY2427" fmla="*/ 517937 h 2601022"/>
              <a:gd name="connsiteX2428" fmla="*/ 5178315 w 10001500"/>
              <a:gd name="connsiteY2428" fmla="*/ 512267 h 2601022"/>
              <a:gd name="connsiteX2429" fmla="*/ 5180475 w 10001500"/>
              <a:gd name="connsiteY2429" fmla="*/ 504975 h 2601022"/>
              <a:gd name="connsiteX2430" fmla="*/ 2381677 w 10001500"/>
              <a:gd name="connsiteY2430" fmla="*/ 491919 h 2601022"/>
              <a:gd name="connsiteX2431" fmla="*/ 2412777 w 10001500"/>
              <a:gd name="connsiteY2431" fmla="*/ 499694 h 2601022"/>
              <a:gd name="connsiteX2432" fmla="*/ 2418932 w 10001500"/>
              <a:gd name="connsiteY2432" fmla="*/ 500666 h 2601022"/>
              <a:gd name="connsiteX2433" fmla="*/ 2423143 w 10001500"/>
              <a:gd name="connsiteY2433" fmla="*/ 499694 h 2601022"/>
              <a:gd name="connsiteX2434" fmla="*/ 2415368 w 10001500"/>
              <a:gd name="connsiteY2434" fmla="*/ 497102 h 2601022"/>
              <a:gd name="connsiteX2435" fmla="*/ 6033227 w 10001500"/>
              <a:gd name="connsiteY2435" fmla="*/ 432325 h 2601022"/>
              <a:gd name="connsiteX2436" fmla="*/ 6011846 w 10001500"/>
              <a:gd name="connsiteY2436" fmla="*/ 441396 h 2601022"/>
              <a:gd name="connsiteX2437" fmla="*/ 5994353 w 10001500"/>
              <a:gd name="connsiteY2437" fmla="*/ 458241 h 2601022"/>
              <a:gd name="connsiteX2438" fmla="*/ 6017677 w 10001500"/>
              <a:gd name="connsiteY2438" fmla="*/ 453058 h 2601022"/>
              <a:gd name="connsiteX2439" fmla="*/ 6031283 w 10001500"/>
              <a:gd name="connsiteY2439" fmla="*/ 452410 h 2601022"/>
              <a:gd name="connsiteX2440" fmla="*/ 6041001 w 10001500"/>
              <a:gd name="connsiteY2440" fmla="*/ 447875 h 2601022"/>
              <a:gd name="connsiteX2441" fmla="*/ 6043593 w 10001500"/>
              <a:gd name="connsiteY2441" fmla="*/ 434917 h 2601022"/>
              <a:gd name="connsiteX2442" fmla="*/ 6033227 w 10001500"/>
              <a:gd name="connsiteY2442" fmla="*/ 432325 h 2601022"/>
              <a:gd name="connsiteX2443" fmla="*/ 2184716 w 10001500"/>
              <a:gd name="connsiteY2443" fmla="*/ 432313 h 2601022"/>
              <a:gd name="connsiteX2444" fmla="*/ 2180829 w 10001500"/>
              <a:gd name="connsiteY2444" fmla="*/ 432637 h 2601022"/>
              <a:gd name="connsiteX2445" fmla="*/ 2176941 w 10001500"/>
              <a:gd name="connsiteY2445" fmla="*/ 434904 h 2601022"/>
              <a:gd name="connsiteX2446" fmla="*/ 2179533 w 10001500"/>
              <a:gd name="connsiteY2446" fmla="*/ 442679 h 2601022"/>
              <a:gd name="connsiteX2447" fmla="*/ 2257281 w 10001500"/>
              <a:gd name="connsiteY2447" fmla="*/ 447863 h 2601022"/>
              <a:gd name="connsiteX2448" fmla="*/ 2278661 w 10001500"/>
              <a:gd name="connsiteY2448" fmla="*/ 446567 h 2601022"/>
              <a:gd name="connsiteX2449" fmla="*/ 2296155 w 10001500"/>
              <a:gd name="connsiteY2449" fmla="*/ 437496 h 2601022"/>
              <a:gd name="connsiteX2450" fmla="*/ 2240436 w 10001500"/>
              <a:gd name="connsiteY2450" fmla="*/ 433933 h 2601022"/>
              <a:gd name="connsiteX2451" fmla="*/ 2184716 w 10001500"/>
              <a:gd name="connsiteY2451" fmla="*/ 432313 h 2601022"/>
              <a:gd name="connsiteX2452" fmla="*/ 9703376 w 10001500"/>
              <a:gd name="connsiteY2452" fmla="*/ 414781 h 2601022"/>
              <a:gd name="connsiteX2453" fmla="*/ 9711748 w 10001500"/>
              <a:gd name="connsiteY2453" fmla="*/ 419102 h 2601022"/>
              <a:gd name="connsiteX2454" fmla="*/ 9718498 w 10001500"/>
              <a:gd name="connsiteY2454" fmla="*/ 423422 h 2601022"/>
              <a:gd name="connsiteX2455" fmla="*/ 9712018 w 10001500"/>
              <a:gd name="connsiteY2455" fmla="*/ 438544 h 2601022"/>
              <a:gd name="connsiteX2456" fmla="*/ 9703376 w 10001500"/>
              <a:gd name="connsiteY2456" fmla="*/ 434224 h 2601022"/>
              <a:gd name="connsiteX2457" fmla="*/ 9694735 w 10001500"/>
              <a:gd name="connsiteY2457" fmla="*/ 429903 h 2601022"/>
              <a:gd name="connsiteX2458" fmla="*/ 9701486 w 10001500"/>
              <a:gd name="connsiteY2458" fmla="*/ 423963 h 2601022"/>
              <a:gd name="connsiteX2459" fmla="*/ 9703376 w 10001500"/>
              <a:gd name="connsiteY2459" fmla="*/ 414781 h 2601022"/>
              <a:gd name="connsiteX2460" fmla="*/ 6090242 w 10001500"/>
              <a:gd name="connsiteY2460" fmla="*/ 409001 h 2601022"/>
              <a:gd name="connsiteX2461" fmla="*/ 6082467 w 10001500"/>
              <a:gd name="connsiteY2461" fmla="*/ 411593 h 2601022"/>
              <a:gd name="connsiteX2462" fmla="*/ 6083115 w 10001500"/>
              <a:gd name="connsiteY2462" fmla="*/ 417748 h 2601022"/>
              <a:gd name="connsiteX2463" fmla="*/ 6087650 w 10001500"/>
              <a:gd name="connsiteY2463" fmla="*/ 421959 h 2601022"/>
              <a:gd name="connsiteX2464" fmla="*/ 6090242 w 10001500"/>
              <a:gd name="connsiteY2464" fmla="*/ 416776 h 2601022"/>
              <a:gd name="connsiteX2465" fmla="*/ 6098016 w 10001500"/>
              <a:gd name="connsiteY2465" fmla="*/ 409001 h 2601022"/>
              <a:gd name="connsiteX2466" fmla="*/ 6206863 w 10001500"/>
              <a:gd name="connsiteY2466" fmla="*/ 364944 h 2601022"/>
              <a:gd name="connsiteX2467" fmla="*/ 6196497 w 10001500"/>
              <a:gd name="connsiteY2467" fmla="*/ 373043 h 2601022"/>
              <a:gd name="connsiteX2468" fmla="*/ 6186131 w 10001500"/>
              <a:gd name="connsiteY2468" fmla="*/ 383085 h 2601022"/>
              <a:gd name="connsiteX2469" fmla="*/ 6165398 w 10001500"/>
              <a:gd name="connsiteY2469" fmla="*/ 390536 h 2601022"/>
              <a:gd name="connsiteX2470" fmla="*/ 6144665 w 10001500"/>
              <a:gd name="connsiteY2470" fmla="*/ 396043 h 2601022"/>
              <a:gd name="connsiteX2471" fmla="*/ 6167990 w 10001500"/>
              <a:gd name="connsiteY2471" fmla="*/ 398635 h 2601022"/>
              <a:gd name="connsiteX2472" fmla="*/ 6179976 w 10001500"/>
              <a:gd name="connsiteY2472" fmla="*/ 386973 h 2601022"/>
              <a:gd name="connsiteX2473" fmla="*/ 6201680 w 10001500"/>
              <a:gd name="connsiteY2473" fmla="*/ 383085 h 2601022"/>
              <a:gd name="connsiteX2474" fmla="*/ 6204272 w 10001500"/>
              <a:gd name="connsiteY2474" fmla="*/ 380494 h 2601022"/>
              <a:gd name="connsiteX2475" fmla="*/ 6211723 w 10001500"/>
              <a:gd name="connsiteY2475" fmla="*/ 377254 h 2601022"/>
              <a:gd name="connsiteX2476" fmla="*/ 6217230 w 10001500"/>
              <a:gd name="connsiteY2476" fmla="*/ 370127 h 2601022"/>
              <a:gd name="connsiteX2477" fmla="*/ 6213019 w 10001500"/>
              <a:gd name="connsiteY2477" fmla="*/ 366564 h 2601022"/>
              <a:gd name="connsiteX2478" fmla="*/ 6206863 w 10001500"/>
              <a:gd name="connsiteY2478" fmla="*/ 364944 h 2601022"/>
              <a:gd name="connsiteX2479" fmla="*/ 6828846 w 10001500"/>
              <a:gd name="connsiteY2479" fmla="*/ 209448 h 2601022"/>
              <a:gd name="connsiteX2480" fmla="*/ 6846663 w 10001500"/>
              <a:gd name="connsiteY2480" fmla="*/ 214308 h 2601022"/>
              <a:gd name="connsiteX2481" fmla="*/ 6862537 w 10001500"/>
              <a:gd name="connsiteY2481" fmla="*/ 209448 h 2601022"/>
              <a:gd name="connsiteX2482" fmla="*/ 6904003 w 10001500"/>
              <a:gd name="connsiteY2482" fmla="*/ 217223 h 2601022"/>
              <a:gd name="connsiteX2483" fmla="*/ 6916960 w 10001500"/>
              <a:gd name="connsiteY2483" fmla="*/ 209448 h 2601022"/>
              <a:gd name="connsiteX2484" fmla="*/ 6976891 w 10001500"/>
              <a:gd name="connsiteY2484" fmla="*/ 219815 h 2601022"/>
              <a:gd name="connsiteX2485" fmla="*/ 7038766 w 10001500"/>
              <a:gd name="connsiteY2485" fmla="*/ 230181 h 2601022"/>
              <a:gd name="connsiteX2486" fmla="*/ 7089626 w 10001500"/>
              <a:gd name="connsiteY2486" fmla="*/ 236012 h 2601022"/>
              <a:gd name="connsiteX2487" fmla="*/ 7142429 w 10001500"/>
              <a:gd name="connsiteY2487" fmla="*/ 253505 h 2601022"/>
              <a:gd name="connsiteX2488" fmla="*/ 7162514 w 10001500"/>
              <a:gd name="connsiteY2488" fmla="*/ 270999 h 2601022"/>
              <a:gd name="connsiteX2489" fmla="*/ 7194261 w 10001500"/>
              <a:gd name="connsiteY2489" fmla="*/ 276830 h 2601022"/>
              <a:gd name="connsiteX2490" fmla="*/ 7240262 w 10001500"/>
              <a:gd name="connsiteY2490" fmla="*/ 297563 h 2601022"/>
              <a:gd name="connsiteX2491" fmla="*/ 7282375 w 10001500"/>
              <a:gd name="connsiteY2491" fmla="*/ 326070 h 2601022"/>
              <a:gd name="connsiteX2492" fmla="*/ 7295333 w 10001500"/>
              <a:gd name="connsiteY2492" fmla="*/ 332225 h 2601022"/>
              <a:gd name="connsiteX2493" fmla="*/ 7308291 w 10001500"/>
              <a:gd name="connsiteY2493" fmla="*/ 336436 h 2601022"/>
              <a:gd name="connsiteX2494" fmla="*/ 7326432 w 10001500"/>
              <a:gd name="connsiteY2494" fmla="*/ 336436 h 2601022"/>
              <a:gd name="connsiteX2495" fmla="*/ 7375349 w 10001500"/>
              <a:gd name="connsiteY2495" fmla="*/ 366888 h 2601022"/>
              <a:gd name="connsiteX2496" fmla="*/ 7414546 w 10001500"/>
              <a:gd name="connsiteY2496" fmla="*/ 409001 h 2601022"/>
              <a:gd name="connsiteX2497" fmla="*/ 7425237 w 10001500"/>
              <a:gd name="connsiteY2497" fmla="*/ 430058 h 2601022"/>
              <a:gd name="connsiteX2498" fmla="*/ 7445646 w 10001500"/>
              <a:gd name="connsiteY2498" fmla="*/ 445284 h 2601022"/>
              <a:gd name="connsiteX2499" fmla="*/ 7453745 w 10001500"/>
              <a:gd name="connsiteY2499" fmla="*/ 454354 h 2601022"/>
              <a:gd name="connsiteX2500" fmla="*/ 7463787 w 10001500"/>
              <a:gd name="connsiteY2500" fmla="*/ 463425 h 2601022"/>
              <a:gd name="connsiteX2501" fmla="*/ 7463787 w 10001500"/>
              <a:gd name="connsiteY2501" fmla="*/ 466017 h 2601022"/>
              <a:gd name="connsiteX2502" fmla="*/ 7472858 w 10001500"/>
              <a:gd name="connsiteY2502" fmla="*/ 473791 h 2601022"/>
              <a:gd name="connsiteX2503" fmla="*/ 7481928 w 10001500"/>
              <a:gd name="connsiteY2503" fmla="*/ 481566 h 2601022"/>
              <a:gd name="connsiteX2504" fmla="*/ 7502661 w 10001500"/>
              <a:gd name="connsiteY2504" fmla="*/ 525623 h 2601022"/>
              <a:gd name="connsiteX2505" fmla="*/ 7514647 w 10001500"/>
              <a:gd name="connsiteY2505" fmla="*/ 530482 h 2601022"/>
              <a:gd name="connsiteX2506" fmla="*/ 7520802 w 10001500"/>
              <a:gd name="connsiteY2506" fmla="*/ 541172 h 2601022"/>
              <a:gd name="connsiteX2507" fmla="*/ 7520802 w 10001500"/>
              <a:gd name="connsiteY2507" fmla="*/ 546356 h 2601022"/>
              <a:gd name="connsiteX2508" fmla="*/ 7532788 w 10001500"/>
              <a:gd name="connsiteY2508" fmla="*/ 565793 h 2601022"/>
              <a:gd name="connsiteX2509" fmla="*/ 7538944 w 10001500"/>
              <a:gd name="connsiteY2509" fmla="*/ 585230 h 2601022"/>
              <a:gd name="connsiteX2510" fmla="*/ 7536352 w 10001500"/>
              <a:gd name="connsiteY2510" fmla="*/ 595596 h 2601022"/>
              <a:gd name="connsiteX2511" fmla="*/ 7554493 w 10001500"/>
              <a:gd name="connsiteY2511" fmla="*/ 616329 h 2601022"/>
              <a:gd name="connsiteX2512" fmla="*/ 7566479 w 10001500"/>
              <a:gd name="connsiteY2512" fmla="*/ 666865 h 2601022"/>
              <a:gd name="connsiteX2513" fmla="*/ 7580409 w 10001500"/>
              <a:gd name="connsiteY2513" fmla="*/ 732951 h 2601022"/>
              <a:gd name="connsiteX2514" fmla="*/ 7579113 w 10001500"/>
              <a:gd name="connsiteY2514" fmla="*/ 748501 h 2601022"/>
              <a:gd name="connsiteX2515" fmla="*/ 7577817 w 10001500"/>
              <a:gd name="connsiteY2515" fmla="*/ 764050 h 2601022"/>
              <a:gd name="connsiteX2516" fmla="*/ 7579113 w 10001500"/>
              <a:gd name="connsiteY2516" fmla="*/ 775712 h 2601022"/>
              <a:gd name="connsiteX2517" fmla="*/ 7580409 w 10001500"/>
              <a:gd name="connsiteY2517" fmla="*/ 787374 h 2601022"/>
              <a:gd name="connsiteX2518" fmla="*/ 7590775 w 10001500"/>
              <a:gd name="connsiteY2518" fmla="*/ 792557 h 2601022"/>
              <a:gd name="connsiteX2519" fmla="*/ 7580409 w 10001500"/>
              <a:gd name="connsiteY2519" fmla="*/ 797740 h 2601022"/>
              <a:gd name="connsiteX2520" fmla="*/ 7577817 w 10001500"/>
              <a:gd name="connsiteY2520" fmla="*/ 810699 h 2601022"/>
              <a:gd name="connsiteX2521" fmla="*/ 7582677 w 10001500"/>
              <a:gd name="connsiteY2521" fmla="*/ 839206 h 2601022"/>
              <a:gd name="connsiteX2522" fmla="*/ 7585592 w 10001500"/>
              <a:gd name="connsiteY2522" fmla="*/ 867714 h 2601022"/>
              <a:gd name="connsiteX2523" fmla="*/ 7590775 w 10001500"/>
              <a:gd name="connsiteY2523" fmla="*/ 885855 h 2601022"/>
              <a:gd name="connsiteX2524" fmla="*/ 7569394 w 10001500"/>
              <a:gd name="connsiteY2524" fmla="*/ 1011547 h 2601022"/>
              <a:gd name="connsiteX2525" fmla="*/ 7544126 w 10001500"/>
              <a:gd name="connsiteY2525" fmla="*/ 1137239 h 2601022"/>
              <a:gd name="connsiteX2526" fmla="*/ 7517562 w 10001500"/>
              <a:gd name="connsiteY2526" fmla="*/ 1170931 h 2601022"/>
              <a:gd name="connsiteX2527" fmla="*/ 7502661 w 10001500"/>
              <a:gd name="connsiteY2527" fmla="*/ 1220170 h 2601022"/>
              <a:gd name="connsiteX2528" fmla="*/ 7479337 w 10001500"/>
              <a:gd name="connsiteY2528" fmla="*/ 1268115 h 2601022"/>
              <a:gd name="connsiteX2529" fmla="*/ 7456012 w 10001500"/>
              <a:gd name="connsiteY2529" fmla="*/ 1316060 h 2601022"/>
              <a:gd name="connsiteX2530" fmla="*/ 7427505 w 10001500"/>
              <a:gd name="connsiteY2530" fmla="*/ 1360117 h 2601022"/>
              <a:gd name="connsiteX2531" fmla="*/ 7414546 w 10001500"/>
              <a:gd name="connsiteY2531" fmla="*/ 1365300 h 2601022"/>
              <a:gd name="connsiteX2532" fmla="*/ 7410659 w 10001500"/>
              <a:gd name="connsiteY2532" fmla="*/ 1394455 h 2601022"/>
              <a:gd name="connsiteX2533" fmla="*/ 7398997 w 10001500"/>
              <a:gd name="connsiteY2533" fmla="*/ 1419723 h 2601022"/>
              <a:gd name="connsiteX2534" fmla="*/ 7395758 w 10001500"/>
              <a:gd name="connsiteY2534" fmla="*/ 1414216 h 2601022"/>
              <a:gd name="connsiteX2535" fmla="*/ 7396406 w 10001500"/>
              <a:gd name="connsiteY2535" fmla="*/ 1406766 h 2601022"/>
              <a:gd name="connsiteX2536" fmla="*/ 7393814 w 10001500"/>
              <a:gd name="connsiteY2536" fmla="*/ 1406766 h 2601022"/>
              <a:gd name="connsiteX2537" fmla="*/ 7388631 w 10001500"/>
              <a:gd name="connsiteY2537" fmla="*/ 1411949 h 2601022"/>
              <a:gd name="connsiteX2538" fmla="*/ 7393814 w 10001500"/>
              <a:gd name="connsiteY2538" fmla="*/ 1427498 h 2601022"/>
              <a:gd name="connsiteX2539" fmla="*/ 7390575 w 10001500"/>
              <a:gd name="connsiteY2539" fmla="*/ 1434301 h 2601022"/>
              <a:gd name="connsiteX2540" fmla="*/ 7383447 w 10001500"/>
              <a:gd name="connsiteY2540" fmla="*/ 1435273 h 2601022"/>
              <a:gd name="connsiteX2541" fmla="*/ 7373081 w 10001500"/>
              <a:gd name="connsiteY2541" fmla="*/ 1435273 h 2601022"/>
              <a:gd name="connsiteX2542" fmla="*/ 7373081 w 10001500"/>
              <a:gd name="connsiteY2542" fmla="*/ 1437865 h 2601022"/>
              <a:gd name="connsiteX2543" fmla="*/ 7376968 w 10001500"/>
              <a:gd name="connsiteY2543" fmla="*/ 1445963 h 2601022"/>
              <a:gd name="connsiteX2544" fmla="*/ 7380856 w 10001500"/>
              <a:gd name="connsiteY2544" fmla="*/ 1456006 h 2601022"/>
              <a:gd name="connsiteX2545" fmla="*/ 7360123 w 10001500"/>
              <a:gd name="connsiteY2545" fmla="*/ 1463781 h 2601022"/>
              <a:gd name="connsiteX2546" fmla="*/ 7362067 w 10001500"/>
              <a:gd name="connsiteY2546" fmla="*/ 1467344 h 2601022"/>
              <a:gd name="connsiteX2547" fmla="*/ 7352348 w 10001500"/>
              <a:gd name="connsiteY2547" fmla="*/ 1468964 h 2601022"/>
              <a:gd name="connsiteX2548" fmla="*/ 7351376 w 10001500"/>
              <a:gd name="connsiteY2548" fmla="*/ 1486457 h 2601022"/>
              <a:gd name="connsiteX2549" fmla="*/ 7344574 w 10001500"/>
              <a:gd name="connsiteY2549" fmla="*/ 1500063 h 2601022"/>
              <a:gd name="connsiteX2550" fmla="*/ 7342306 w 10001500"/>
              <a:gd name="connsiteY2550" fmla="*/ 1495852 h 2601022"/>
              <a:gd name="connsiteX2551" fmla="*/ 7341982 w 10001500"/>
              <a:gd name="connsiteY2551" fmla="*/ 1489697 h 2601022"/>
              <a:gd name="connsiteX2552" fmla="*/ 7321249 w 10001500"/>
              <a:gd name="connsiteY2552" fmla="*/ 1510429 h 2601022"/>
              <a:gd name="connsiteX2553" fmla="*/ 7304404 w 10001500"/>
              <a:gd name="connsiteY2553" fmla="*/ 1534725 h 2601022"/>
              <a:gd name="connsiteX2554" fmla="*/ 7287559 w 10001500"/>
              <a:gd name="connsiteY2554" fmla="*/ 1557078 h 2601022"/>
              <a:gd name="connsiteX2555" fmla="*/ 7264235 w 10001500"/>
              <a:gd name="connsiteY2555" fmla="*/ 1577811 h 2601022"/>
              <a:gd name="connsiteX2556" fmla="*/ 7256460 w 10001500"/>
              <a:gd name="connsiteY2556" fmla="*/ 1608910 h 2601022"/>
              <a:gd name="connsiteX2557" fmla="*/ 7244797 w 10001500"/>
              <a:gd name="connsiteY2557" fmla="*/ 1611501 h 2601022"/>
              <a:gd name="connsiteX2558" fmla="*/ 7240910 w 10001500"/>
              <a:gd name="connsiteY2558" fmla="*/ 1621868 h 2601022"/>
              <a:gd name="connsiteX2559" fmla="*/ 7240910 w 10001500"/>
              <a:gd name="connsiteY2559" fmla="*/ 1624460 h 2601022"/>
              <a:gd name="connsiteX2560" fmla="*/ 7198797 w 10001500"/>
              <a:gd name="connsiteY2560" fmla="*/ 1679531 h 2601022"/>
              <a:gd name="connsiteX2561" fmla="*/ 7160570 w 10001500"/>
              <a:gd name="connsiteY2561" fmla="*/ 1738490 h 2601022"/>
              <a:gd name="connsiteX2562" fmla="*/ 7142429 w 10001500"/>
              <a:gd name="connsiteY2562" fmla="*/ 1743673 h 2601022"/>
              <a:gd name="connsiteX2563" fmla="*/ 7136274 w 10001500"/>
              <a:gd name="connsiteY2563" fmla="*/ 1758251 h 2601022"/>
              <a:gd name="connsiteX2564" fmla="*/ 7124288 w 10001500"/>
              <a:gd name="connsiteY2564" fmla="*/ 1766998 h 2601022"/>
              <a:gd name="connsiteX2565" fmla="*/ 7116513 w 10001500"/>
              <a:gd name="connsiteY2565" fmla="*/ 1781251 h 2601022"/>
              <a:gd name="connsiteX2566" fmla="*/ 7108738 w 10001500"/>
              <a:gd name="connsiteY2566" fmla="*/ 1795505 h 2601022"/>
              <a:gd name="connsiteX2567" fmla="*/ 7059498 w 10001500"/>
              <a:gd name="connsiteY2567" fmla="*/ 1840534 h 2601022"/>
              <a:gd name="connsiteX2568" fmla="*/ 7010258 w 10001500"/>
              <a:gd name="connsiteY2568" fmla="*/ 1883619 h 2601022"/>
              <a:gd name="connsiteX2569" fmla="*/ 6988553 w 10001500"/>
              <a:gd name="connsiteY2569" fmla="*/ 1898197 h 2601022"/>
              <a:gd name="connsiteX2570" fmla="*/ 6968792 w 10001500"/>
              <a:gd name="connsiteY2570" fmla="*/ 1914718 h 2601022"/>
              <a:gd name="connsiteX2571" fmla="*/ 6963609 w 10001500"/>
              <a:gd name="connsiteY2571" fmla="*/ 1914718 h 2601022"/>
              <a:gd name="connsiteX2572" fmla="*/ 6922144 w 10001500"/>
              <a:gd name="connsiteY2572" fmla="*/ 1948409 h 2601022"/>
              <a:gd name="connsiteX2573" fmla="*/ 6918580 w 10001500"/>
              <a:gd name="connsiteY2573" fmla="*/ 1960395 h 2601022"/>
              <a:gd name="connsiteX2574" fmla="*/ 6909186 w 10001500"/>
              <a:gd name="connsiteY2574" fmla="*/ 1966550 h 2601022"/>
              <a:gd name="connsiteX2575" fmla="*/ 6904003 w 10001500"/>
              <a:gd name="connsiteY2575" fmla="*/ 1966550 h 2601022"/>
              <a:gd name="connsiteX2576" fmla="*/ 6895256 w 10001500"/>
              <a:gd name="connsiteY2576" fmla="*/ 1979508 h 2601022"/>
              <a:gd name="connsiteX2577" fmla="*/ 6880678 w 10001500"/>
              <a:gd name="connsiteY2577" fmla="*/ 1984691 h 2601022"/>
              <a:gd name="connsiteX2578" fmla="*/ 6834030 w 10001500"/>
              <a:gd name="connsiteY2578" fmla="*/ 2018382 h 2601022"/>
              <a:gd name="connsiteX2579" fmla="*/ 6818480 w 10001500"/>
              <a:gd name="connsiteY2579" fmla="*/ 2033932 h 2601022"/>
              <a:gd name="connsiteX2580" fmla="*/ 6784465 w 10001500"/>
              <a:gd name="connsiteY2580" fmla="*/ 2060496 h 2601022"/>
              <a:gd name="connsiteX2581" fmla="*/ 6748507 w 10001500"/>
              <a:gd name="connsiteY2581" fmla="*/ 2083172 h 2601022"/>
              <a:gd name="connsiteX2582" fmla="*/ 6718380 w 10001500"/>
              <a:gd name="connsiteY2582" fmla="*/ 2109088 h 2601022"/>
              <a:gd name="connsiteX2583" fmla="*/ 6686308 w 10001500"/>
              <a:gd name="connsiteY2583" fmla="*/ 2135004 h 2601022"/>
              <a:gd name="connsiteX2584" fmla="*/ 6668167 w 10001500"/>
              <a:gd name="connsiteY2584" fmla="*/ 2150553 h 2601022"/>
              <a:gd name="connsiteX2585" fmla="*/ 6624110 w 10001500"/>
              <a:gd name="connsiteY2585" fmla="*/ 2160920 h 2601022"/>
              <a:gd name="connsiteX2586" fmla="*/ 6600786 w 10001500"/>
              <a:gd name="connsiteY2586" fmla="*/ 2176469 h 2601022"/>
              <a:gd name="connsiteX2587" fmla="*/ 6597546 w 10001500"/>
              <a:gd name="connsiteY2587" fmla="*/ 2183596 h 2601022"/>
              <a:gd name="connsiteX2588" fmla="*/ 6590420 w 10001500"/>
              <a:gd name="connsiteY2588" fmla="*/ 2186836 h 2601022"/>
              <a:gd name="connsiteX2589" fmla="*/ 6576814 w 10001500"/>
              <a:gd name="connsiteY2589" fmla="*/ 2184568 h 2601022"/>
              <a:gd name="connsiteX2590" fmla="*/ 6567095 w 10001500"/>
              <a:gd name="connsiteY2590" fmla="*/ 2192019 h 2601022"/>
              <a:gd name="connsiteX2591" fmla="*/ 6543771 w 10001500"/>
              <a:gd name="connsiteY2591" fmla="*/ 2197202 h 2601022"/>
              <a:gd name="connsiteX2592" fmla="*/ 6537616 w 10001500"/>
              <a:gd name="connsiteY2592" fmla="*/ 2211456 h 2601022"/>
              <a:gd name="connsiteX2593" fmla="*/ 6525630 w 10001500"/>
              <a:gd name="connsiteY2593" fmla="*/ 2217935 h 2601022"/>
              <a:gd name="connsiteX2594" fmla="*/ 6520446 w 10001500"/>
              <a:gd name="connsiteY2594" fmla="*/ 2217935 h 2601022"/>
              <a:gd name="connsiteX2595" fmla="*/ 6512672 w 10001500"/>
              <a:gd name="connsiteY2595" fmla="*/ 2241259 h 2601022"/>
              <a:gd name="connsiteX2596" fmla="*/ 6495178 w 10001500"/>
              <a:gd name="connsiteY2596" fmla="*/ 2250978 h 2601022"/>
              <a:gd name="connsiteX2597" fmla="*/ 6481573 w 10001500"/>
              <a:gd name="connsiteY2597" fmla="*/ 2256809 h 2601022"/>
              <a:gd name="connsiteX2598" fmla="*/ 6478333 w 10001500"/>
              <a:gd name="connsiteY2598" fmla="*/ 2262640 h 2601022"/>
              <a:gd name="connsiteX2599" fmla="*/ 6471206 w 10001500"/>
              <a:gd name="connsiteY2599" fmla="*/ 2264584 h 2601022"/>
              <a:gd name="connsiteX2600" fmla="*/ 6458248 w 10001500"/>
              <a:gd name="connsiteY2600" fmla="*/ 2261992 h 2601022"/>
              <a:gd name="connsiteX2601" fmla="*/ 6434924 w 10001500"/>
              <a:gd name="connsiteY2601" fmla="*/ 2277542 h 2601022"/>
              <a:gd name="connsiteX2602" fmla="*/ 6420022 w 10001500"/>
              <a:gd name="connsiteY2602" fmla="*/ 2275598 h 2601022"/>
              <a:gd name="connsiteX2603" fmla="*/ 6409008 w 10001500"/>
              <a:gd name="connsiteY2603" fmla="*/ 2285316 h 2601022"/>
              <a:gd name="connsiteX2604" fmla="*/ 6383092 w 10001500"/>
              <a:gd name="connsiteY2604" fmla="*/ 2298275 h 2601022"/>
              <a:gd name="connsiteX2605" fmla="*/ 6369810 w 10001500"/>
              <a:gd name="connsiteY2605" fmla="*/ 2297627 h 2601022"/>
              <a:gd name="connsiteX2606" fmla="*/ 6362359 w 10001500"/>
              <a:gd name="connsiteY2606" fmla="*/ 2308641 h 2601022"/>
              <a:gd name="connsiteX2607" fmla="*/ 6351345 w 10001500"/>
              <a:gd name="connsiteY2607" fmla="*/ 2313176 h 2601022"/>
              <a:gd name="connsiteX2608" fmla="*/ 6344218 w 10001500"/>
              <a:gd name="connsiteY2608" fmla="*/ 2321599 h 2601022"/>
              <a:gd name="connsiteX2609" fmla="*/ 6299837 w 10001500"/>
              <a:gd name="connsiteY2609" fmla="*/ 2331317 h 2601022"/>
              <a:gd name="connsiteX2610" fmla="*/ 6253512 w 10001500"/>
              <a:gd name="connsiteY2610" fmla="*/ 2344923 h 2601022"/>
              <a:gd name="connsiteX2611" fmla="*/ 6243470 w 10001500"/>
              <a:gd name="connsiteY2611" fmla="*/ 2338768 h 2601022"/>
              <a:gd name="connsiteX2612" fmla="*/ 6227596 w 10001500"/>
              <a:gd name="connsiteY2612" fmla="*/ 2350106 h 2601022"/>
              <a:gd name="connsiteX2613" fmla="*/ 6197793 w 10001500"/>
              <a:gd name="connsiteY2613" fmla="*/ 2358205 h 2601022"/>
              <a:gd name="connsiteX2614" fmla="*/ 6167990 w 10001500"/>
              <a:gd name="connsiteY2614" fmla="*/ 2368247 h 2601022"/>
              <a:gd name="connsiteX2615" fmla="*/ 6157300 w 10001500"/>
              <a:gd name="connsiteY2615" fmla="*/ 2365656 h 2601022"/>
              <a:gd name="connsiteX2616" fmla="*/ 6152440 w 10001500"/>
              <a:gd name="connsiteY2616" fmla="*/ 2355290 h 2601022"/>
              <a:gd name="connsiteX2617" fmla="*/ 6153088 w 10001500"/>
              <a:gd name="connsiteY2617" fmla="*/ 2350430 h 2601022"/>
              <a:gd name="connsiteX2618" fmla="*/ 6149848 w 10001500"/>
              <a:gd name="connsiteY2618" fmla="*/ 2347515 h 2601022"/>
              <a:gd name="connsiteX2619" fmla="*/ 6131059 w 10001500"/>
              <a:gd name="connsiteY2619" fmla="*/ 2353346 h 2601022"/>
              <a:gd name="connsiteX2620" fmla="*/ 6116158 w 10001500"/>
              <a:gd name="connsiteY2620" fmla="*/ 2363064 h 2601022"/>
              <a:gd name="connsiteX2621" fmla="*/ 6097045 w 10001500"/>
              <a:gd name="connsiteY2621" fmla="*/ 2363388 h 2601022"/>
              <a:gd name="connsiteX2622" fmla="*/ 6079876 w 10001500"/>
              <a:gd name="connsiteY2622" fmla="*/ 2373430 h 2601022"/>
              <a:gd name="connsiteX2623" fmla="*/ 6056551 w 10001500"/>
              <a:gd name="connsiteY2623" fmla="*/ 2365656 h 2601022"/>
              <a:gd name="connsiteX2624" fmla="*/ 6046185 w 10001500"/>
              <a:gd name="connsiteY2624" fmla="*/ 2376022 h 2601022"/>
              <a:gd name="connsiteX2625" fmla="*/ 6033227 w 10001500"/>
              <a:gd name="connsiteY2625" fmla="*/ 2370839 h 2601022"/>
              <a:gd name="connsiteX2626" fmla="*/ 6012494 w 10001500"/>
              <a:gd name="connsiteY2626" fmla="*/ 2391572 h 2601022"/>
              <a:gd name="connsiteX2627" fmla="*/ 5992733 w 10001500"/>
              <a:gd name="connsiteY2627" fmla="*/ 2381529 h 2601022"/>
              <a:gd name="connsiteX2628" fmla="*/ 5971029 w 10001500"/>
              <a:gd name="connsiteY2628" fmla="*/ 2373430 h 2601022"/>
              <a:gd name="connsiteX2629" fmla="*/ 5965198 w 10001500"/>
              <a:gd name="connsiteY2629" fmla="*/ 2379261 h 2601022"/>
              <a:gd name="connsiteX2630" fmla="*/ 5963254 w 10001500"/>
              <a:gd name="connsiteY2630" fmla="*/ 2388980 h 2601022"/>
              <a:gd name="connsiteX2631" fmla="*/ 5924380 w 10001500"/>
              <a:gd name="connsiteY2631" fmla="*/ 2386065 h 2601022"/>
              <a:gd name="connsiteX2632" fmla="*/ 5893281 w 10001500"/>
              <a:gd name="connsiteY2632" fmla="*/ 2365656 h 2601022"/>
              <a:gd name="connsiteX2633" fmla="*/ 5855378 w 10001500"/>
              <a:gd name="connsiteY2633" fmla="*/ 2371811 h 2601022"/>
              <a:gd name="connsiteX2634" fmla="*/ 5807758 w 10001500"/>
              <a:gd name="connsiteY2634" fmla="*/ 2360473 h 2601022"/>
              <a:gd name="connsiteX2635" fmla="*/ 5702798 w 10001500"/>
              <a:gd name="connsiteY2635" fmla="*/ 2332613 h 2601022"/>
              <a:gd name="connsiteX2636" fmla="*/ 5597839 w 10001500"/>
              <a:gd name="connsiteY2636" fmla="*/ 2308641 h 2601022"/>
              <a:gd name="connsiteX2637" fmla="*/ 5587472 w 10001500"/>
              <a:gd name="connsiteY2637" fmla="*/ 2282725 h 2601022"/>
              <a:gd name="connsiteX2638" fmla="*/ 5502274 w 10001500"/>
              <a:gd name="connsiteY2638" fmla="*/ 2226034 h 2601022"/>
              <a:gd name="connsiteX2639" fmla="*/ 5450118 w 10001500"/>
              <a:gd name="connsiteY2639" fmla="*/ 2179061 h 2601022"/>
              <a:gd name="connsiteX2640" fmla="*/ 5421610 w 10001500"/>
              <a:gd name="connsiteY2640" fmla="*/ 2117835 h 2601022"/>
              <a:gd name="connsiteX2641" fmla="*/ 5385328 w 10001500"/>
              <a:gd name="connsiteY2641" fmla="*/ 2062439 h 2601022"/>
              <a:gd name="connsiteX2642" fmla="*/ 5356821 w 10001500"/>
              <a:gd name="connsiteY2642" fmla="*/ 2054664 h 2601022"/>
              <a:gd name="connsiteX2643" fmla="*/ 5358440 w 10001500"/>
              <a:gd name="connsiteY2643" fmla="*/ 2042030 h 2601022"/>
              <a:gd name="connsiteX2644" fmla="*/ 5354229 w 10001500"/>
              <a:gd name="connsiteY2644" fmla="*/ 2031340 h 2601022"/>
              <a:gd name="connsiteX2645" fmla="*/ 5353257 w 10001500"/>
              <a:gd name="connsiteY2645" fmla="*/ 2020326 h 2601022"/>
              <a:gd name="connsiteX2646" fmla="*/ 5346454 w 10001500"/>
              <a:gd name="connsiteY2646" fmla="*/ 2013199 h 2601022"/>
              <a:gd name="connsiteX2647" fmla="*/ 5343862 w 10001500"/>
              <a:gd name="connsiteY2647" fmla="*/ 1984691 h 2601022"/>
              <a:gd name="connsiteX2648" fmla="*/ 5330905 w 10001500"/>
              <a:gd name="connsiteY2648" fmla="*/ 1940634 h 2601022"/>
              <a:gd name="connsiteX2649" fmla="*/ 5335763 w 10001500"/>
              <a:gd name="connsiteY2649" fmla="*/ 1931239 h 2601022"/>
              <a:gd name="connsiteX2650" fmla="*/ 5346454 w 10001500"/>
              <a:gd name="connsiteY2650" fmla="*/ 1927676 h 2601022"/>
              <a:gd name="connsiteX2651" fmla="*/ 5349046 w 10001500"/>
              <a:gd name="connsiteY2651" fmla="*/ 1927676 h 2601022"/>
              <a:gd name="connsiteX2652" fmla="*/ 5356172 w 10001500"/>
              <a:gd name="connsiteY2652" fmla="*/ 1911803 h 2601022"/>
              <a:gd name="connsiteX2653" fmla="*/ 5359412 w 10001500"/>
              <a:gd name="connsiteY2653" fmla="*/ 1893985 h 2601022"/>
              <a:gd name="connsiteX2654" fmla="*/ 5346454 w 10001500"/>
              <a:gd name="connsiteY2654" fmla="*/ 1860295 h 2601022"/>
              <a:gd name="connsiteX2655" fmla="*/ 5346778 w 10001500"/>
              <a:gd name="connsiteY2655" fmla="*/ 1850576 h 2601022"/>
              <a:gd name="connsiteX2656" fmla="*/ 5341271 w 10001500"/>
              <a:gd name="connsiteY2656" fmla="*/ 1844745 h 2601022"/>
              <a:gd name="connsiteX2657" fmla="*/ 5324101 w 10001500"/>
              <a:gd name="connsiteY2657" fmla="*/ 1848956 h 2601022"/>
              <a:gd name="connsiteX2658" fmla="*/ 5312763 w 10001500"/>
              <a:gd name="connsiteY2658" fmla="*/ 1847337 h 2601022"/>
              <a:gd name="connsiteX2659" fmla="*/ 5315679 w 10001500"/>
              <a:gd name="connsiteY2659" fmla="*/ 1820125 h 2601022"/>
              <a:gd name="connsiteX2660" fmla="*/ 5320538 w 10001500"/>
              <a:gd name="connsiteY2660" fmla="*/ 1792914 h 2601022"/>
              <a:gd name="connsiteX2661" fmla="*/ 5330905 w 10001500"/>
              <a:gd name="connsiteY2661" fmla="*/ 1787730 h 2601022"/>
              <a:gd name="connsiteX2662" fmla="*/ 5323130 w 10001500"/>
              <a:gd name="connsiteY2662" fmla="*/ 1772181 h 2601022"/>
              <a:gd name="connsiteX2663" fmla="*/ 5359088 w 10001500"/>
              <a:gd name="connsiteY2663" fmla="*/ 1625755 h 2601022"/>
              <a:gd name="connsiteX2664" fmla="*/ 5400877 w 10001500"/>
              <a:gd name="connsiteY2664" fmla="*/ 1487105 h 2601022"/>
              <a:gd name="connsiteX2665" fmla="*/ 5418047 w 10001500"/>
              <a:gd name="connsiteY2665" fmla="*/ 1446611 h 2601022"/>
              <a:gd name="connsiteX2666" fmla="*/ 5437160 w 10001500"/>
              <a:gd name="connsiteY2666" fmla="*/ 1404174 h 2601022"/>
              <a:gd name="connsiteX2667" fmla="*/ 5439752 w 10001500"/>
              <a:gd name="connsiteY2667" fmla="*/ 1388624 h 2601022"/>
              <a:gd name="connsiteX2668" fmla="*/ 5450118 w 10001500"/>
              <a:gd name="connsiteY2668" fmla="*/ 1383441 h 2601022"/>
              <a:gd name="connsiteX2669" fmla="*/ 5456273 w 10001500"/>
              <a:gd name="connsiteY2669" fmla="*/ 1367244 h 2601022"/>
              <a:gd name="connsiteX2670" fmla="*/ 5468259 w 10001500"/>
              <a:gd name="connsiteY2670" fmla="*/ 1354933 h 2601022"/>
              <a:gd name="connsiteX2671" fmla="*/ 5469231 w 10001500"/>
              <a:gd name="connsiteY2671" fmla="*/ 1345215 h 2601022"/>
              <a:gd name="connsiteX2672" fmla="*/ 5476034 w 10001500"/>
              <a:gd name="connsiteY2672" fmla="*/ 1339384 h 2601022"/>
              <a:gd name="connsiteX2673" fmla="*/ 5481217 w 10001500"/>
              <a:gd name="connsiteY2673" fmla="*/ 1339384 h 2601022"/>
              <a:gd name="connsiteX2674" fmla="*/ 5487048 w 10001500"/>
              <a:gd name="connsiteY2674" fmla="*/ 1323186 h 2601022"/>
              <a:gd name="connsiteX2675" fmla="*/ 5496767 w 10001500"/>
              <a:gd name="connsiteY2675" fmla="*/ 1310876 h 2601022"/>
              <a:gd name="connsiteX2676" fmla="*/ 5486400 w 10001500"/>
              <a:gd name="connsiteY2676" fmla="*/ 1292735 h 2601022"/>
              <a:gd name="connsiteX2677" fmla="*/ 5488992 w 10001500"/>
              <a:gd name="connsiteY2677" fmla="*/ 1276862 h 2601022"/>
              <a:gd name="connsiteX2678" fmla="*/ 5499358 w 10001500"/>
              <a:gd name="connsiteY2678" fmla="*/ 1266819 h 2601022"/>
              <a:gd name="connsiteX2679" fmla="*/ 5521062 w 10001500"/>
              <a:gd name="connsiteY2679" fmla="*/ 1244791 h 2601022"/>
              <a:gd name="connsiteX2680" fmla="*/ 5540823 w 10001500"/>
              <a:gd name="connsiteY2680" fmla="*/ 1222762 h 2601022"/>
              <a:gd name="connsiteX2681" fmla="*/ 5543415 w 10001500"/>
              <a:gd name="connsiteY2681" fmla="*/ 1222762 h 2601022"/>
              <a:gd name="connsiteX2682" fmla="*/ 5551190 w 10001500"/>
              <a:gd name="connsiteY2682" fmla="*/ 1181297 h 2601022"/>
              <a:gd name="connsiteX2683" fmla="*/ 5574514 w 10001500"/>
              <a:gd name="connsiteY2683" fmla="*/ 1168339 h 2601022"/>
              <a:gd name="connsiteX2684" fmla="*/ 5582289 w 10001500"/>
              <a:gd name="connsiteY2684" fmla="*/ 1137239 h 2601022"/>
              <a:gd name="connsiteX2685" fmla="*/ 5590712 w 10001500"/>
              <a:gd name="connsiteY2685" fmla="*/ 1139508 h 2601022"/>
              <a:gd name="connsiteX2686" fmla="*/ 5595247 w 10001500"/>
              <a:gd name="connsiteY2686" fmla="*/ 1147606 h 2601022"/>
              <a:gd name="connsiteX2687" fmla="*/ 5592331 w 10001500"/>
              <a:gd name="connsiteY2687" fmla="*/ 1151170 h 2601022"/>
              <a:gd name="connsiteX2688" fmla="*/ 5587472 w 10001500"/>
              <a:gd name="connsiteY2688" fmla="*/ 1152789 h 2601022"/>
              <a:gd name="connsiteX2689" fmla="*/ 5590388 w 10001500"/>
              <a:gd name="connsiteY2689" fmla="*/ 1167367 h 2601022"/>
              <a:gd name="connsiteX2690" fmla="*/ 5603022 w 10001500"/>
              <a:gd name="connsiteY2690" fmla="*/ 1176114 h 2601022"/>
              <a:gd name="connsiteX2691" fmla="*/ 5602374 w 10001500"/>
              <a:gd name="connsiteY2691" fmla="*/ 1183564 h 2601022"/>
              <a:gd name="connsiteX2692" fmla="*/ 5605614 w 10001500"/>
              <a:gd name="connsiteY2692" fmla="*/ 1189071 h 2601022"/>
              <a:gd name="connsiteX2693" fmla="*/ 5615656 w 10001500"/>
              <a:gd name="connsiteY2693" fmla="*/ 1184860 h 2601022"/>
              <a:gd name="connsiteX2694" fmla="*/ 5623754 w 10001500"/>
              <a:gd name="connsiteY2694" fmla="*/ 1178705 h 2601022"/>
              <a:gd name="connsiteX2695" fmla="*/ 5635093 w 10001500"/>
              <a:gd name="connsiteY2695" fmla="*/ 1165747 h 2601022"/>
              <a:gd name="connsiteX2696" fmla="*/ 5636713 w 10001500"/>
              <a:gd name="connsiteY2696" fmla="*/ 1145014 h 2601022"/>
              <a:gd name="connsiteX2697" fmla="*/ 5654854 w 10001500"/>
              <a:gd name="connsiteY2697" fmla="*/ 1119099 h 2601022"/>
              <a:gd name="connsiteX2698" fmla="*/ 5664248 w 10001500"/>
              <a:gd name="connsiteY2698" fmla="*/ 1114239 h 2601022"/>
              <a:gd name="connsiteX2699" fmla="*/ 5667812 w 10001500"/>
              <a:gd name="connsiteY2699" fmla="*/ 1103549 h 2601022"/>
              <a:gd name="connsiteX2700" fmla="*/ 5685953 w 10001500"/>
              <a:gd name="connsiteY2700" fmla="*/ 1064999 h 2601022"/>
              <a:gd name="connsiteX2701" fmla="*/ 5711869 w 10001500"/>
              <a:gd name="connsiteY2701" fmla="*/ 1028393 h 2601022"/>
              <a:gd name="connsiteX2702" fmla="*/ 5702151 w 10001500"/>
              <a:gd name="connsiteY2702" fmla="*/ 1026125 h 2601022"/>
              <a:gd name="connsiteX2703" fmla="*/ 5696319 w 10001500"/>
              <a:gd name="connsiteY2703" fmla="*/ 1018026 h 2601022"/>
              <a:gd name="connsiteX2704" fmla="*/ 5703122 w 10001500"/>
              <a:gd name="connsiteY2704" fmla="*/ 1002153 h 2601022"/>
              <a:gd name="connsiteX2705" fmla="*/ 5711869 w 10001500"/>
              <a:gd name="connsiteY2705" fmla="*/ 984335 h 2601022"/>
              <a:gd name="connsiteX2706" fmla="*/ 5748151 w 10001500"/>
              <a:gd name="connsiteY2706" fmla="*/ 950645 h 2601022"/>
              <a:gd name="connsiteX2707" fmla="*/ 5751715 w 10001500"/>
              <a:gd name="connsiteY2707" fmla="*/ 938659 h 2601022"/>
              <a:gd name="connsiteX2708" fmla="*/ 5761109 w 10001500"/>
              <a:gd name="connsiteY2708" fmla="*/ 932503 h 2601022"/>
              <a:gd name="connsiteX2709" fmla="*/ 5774067 w 10001500"/>
              <a:gd name="connsiteY2709" fmla="*/ 935095 h 2601022"/>
              <a:gd name="connsiteX2710" fmla="*/ 5789616 w 10001500"/>
              <a:gd name="connsiteY2710" fmla="*/ 916954 h 2601022"/>
              <a:gd name="connsiteX2711" fmla="*/ 5798363 w 10001500"/>
              <a:gd name="connsiteY2711" fmla="*/ 917602 h 2601022"/>
              <a:gd name="connsiteX2712" fmla="*/ 5805167 w 10001500"/>
              <a:gd name="connsiteY2712" fmla="*/ 914362 h 2601022"/>
              <a:gd name="connsiteX2713" fmla="*/ 5802251 w 10001500"/>
              <a:gd name="connsiteY2713" fmla="*/ 909827 h 2601022"/>
              <a:gd name="connsiteX2714" fmla="*/ 5797391 w 10001500"/>
              <a:gd name="connsiteY2714" fmla="*/ 909179 h 2601022"/>
              <a:gd name="connsiteX2715" fmla="*/ 5810350 w 10001500"/>
              <a:gd name="connsiteY2715" fmla="*/ 891038 h 2601022"/>
              <a:gd name="connsiteX2716" fmla="*/ 5832702 w 10001500"/>
              <a:gd name="connsiteY2716" fmla="*/ 876136 h 2601022"/>
              <a:gd name="connsiteX2717" fmla="*/ 5856998 w 10001500"/>
              <a:gd name="connsiteY2717" fmla="*/ 865122 h 2601022"/>
              <a:gd name="connsiteX2718" fmla="*/ 5872548 w 10001500"/>
              <a:gd name="connsiteY2718" fmla="*/ 839206 h 2601022"/>
              <a:gd name="connsiteX2719" fmla="*/ 5888098 w 10001500"/>
              <a:gd name="connsiteY2719" fmla="*/ 813290 h 2601022"/>
              <a:gd name="connsiteX2720" fmla="*/ 5908830 w 10001500"/>
              <a:gd name="connsiteY2720" fmla="*/ 802924 h 2601022"/>
              <a:gd name="connsiteX2721" fmla="*/ 5924380 w 10001500"/>
              <a:gd name="connsiteY2721" fmla="*/ 777008 h 2601022"/>
              <a:gd name="connsiteX2722" fmla="*/ 5935394 w 10001500"/>
              <a:gd name="connsiteY2722" fmla="*/ 771177 h 2601022"/>
              <a:gd name="connsiteX2723" fmla="*/ 5942521 w 10001500"/>
              <a:gd name="connsiteY2723" fmla="*/ 761458 h 2601022"/>
              <a:gd name="connsiteX2724" fmla="*/ 5945113 w 10001500"/>
              <a:gd name="connsiteY2724" fmla="*/ 761458 h 2601022"/>
              <a:gd name="connsiteX2725" fmla="*/ 5968437 w 10001500"/>
              <a:gd name="connsiteY2725" fmla="*/ 751092 h 2601022"/>
              <a:gd name="connsiteX2726" fmla="*/ 5983986 w 10001500"/>
              <a:gd name="connsiteY2726" fmla="*/ 738134 h 2601022"/>
              <a:gd name="connsiteX2727" fmla="*/ 5993057 w 10001500"/>
              <a:gd name="connsiteY2727" fmla="*/ 739754 h 2601022"/>
              <a:gd name="connsiteX2728" fmla="*/ 6002128 w 10001500"/>
              <a:gd name="connsiteY2728" fmla="*/ 743317 h 2601022"/>
              <a:gd name="connsiteX2729" fmla="*/ 5968113 w 10001500"/>
              <a:gd name="connsiteY2729" fmla="*/ 768909 h 2601022"/>
              <a:gd name="connsiteX2730" fmla="*/ 5932154 w 10001500"/>
              <a:gd name="connsiteY2730" fmla="*/ 792557 h 2601022"/>
              <a:gd name="connsiteX2731" fmla="*/ 5929563 w 10001500"/>
              <a:gd name="connsiteY2731" fmla="*/ 805515 h 2601022"/>
              <a:gd name="connsiteX2732" fmla="*/ 5931507 w 10001500"/>
              <a:gd name="connsiteY2732" fmla="*/ 810375 h 2601022"/>
              <a:gd name="connsiteX2733" fmla="*/ 5937338 w 10001500"/>
              <a:gd name="connsiteY2733" fmla="*/ 813290 h 2601022"/>
              <a:gd name="connsiteX2734" fmla="*/ 5951915 w 10001500"/>
              <a:gd name="connsiteY2734" fmla="*/ 806811 h 2601022"/>
              <a:gd name="connsiteX2735" fmla="*/ 5968437 w 10001500"/>
              <a:gd name="connsiteY2735" fmla="*/ 800332 h 2601022"/>
              <a:gd name="connsiteX2736" fmla="*/ 5971029 w 10001500"/>
              <a:gd name="connsiteY2736" fmla="*/ 800332 h 2601022"/>
              <a:gd name="connsiteX2737" fmla="*/ 6056551 w 10001500"/>
              <a:gd name="connsiteY2737" fmla="*/ 735542 h 2601022"/>
              <a:gd name="connsiteX2738" fmla="*/ 6081819 w 10001500"/>
              <a:gd name="connsiteY2738" fmla="*/ 724852 h 2601022"/>
              <a:gd name="connsiteX2739" fmla="*/ 6103200 w 10001500"/>
              <a:gd name="connsiteY2739" fmla="*/ 712218 h 2601022"/>
              <a:gd name="connsiteX2740" fmla="*/ 6108383 w 10001500"/>
              <a:gd name="connsiteY2740" fmla="*/ 712218 h 2601022"/>
              <a:gd name="connsiteX2741" fmla="*/ 6118101 w 10001500"/>
              <a:gd name="connsiteY2741" fmla="*/ 706387 h 2601022"/>
              <a:gd name="connsiteX2742" fmla="*/ 6123932 w 10001500"/>
              <a:gd name="connsiteY2742" fmla="*/ 696668 h 2601022"/>
              <a:gd name="connsiteX2743" fmla="*/ 6119721 w 10001500"/>
              <a:gd name="connsiteY2743" fmla="*/ 693105 h 2601022"/>
              <a:gd name="connsiteX2744" fmla="*/ 6113566 w 10001500"/>
              <a:gd name="connsiteY2744" fmla="*/ 691485 h 2601022"/>
              <a:gd name="connsiteX2745" fmla="*/ 6064326 w 10001500"/>
              <a:gd name="connsiteY2745" fmla="*/ 725176 h 2601022"/>
              <a:gd name="connsiteX2746" fmla="*/ 6058171 w 10001500"/>
              <a:gd name="connsiteY2746" fmla="*/ 723232 h 2601022"/>
              <a:gd name="connsiteX2747" fmla="*/ 6053960 w 10001500"/>
              <a:gd name="connsiteY2747" fmla="*/ 717401 h 2601022"/>
              <a:gd name="connsiteX2748" fmla="*/ 6059791 w 10001500"/>
              <a:gd name="connsiteY2748" fmla="*/ 707359 h 2601022"/>
              <a:gd name="connsiteX2749" fmla="*/ 6069509 w 10001500"/>
              <a:gd name="connsiteY2749" fmla="*/ 699260 h 2601022"/>
              <a:gd name="connsiteX2750" fmla="*/ 6093481 w 10001500"/>
              <a:gd name="connsiteY2750" fmla="*/ 682739 h 2601022"/>
              <a:gd name="connsiteX2751" fmla="*/ 6121341 w 10001500"/>
              <a:gd name="connsiteY2751" fmla="*/ 660386 h 2601022"/>
              <a:gd name="connsiteX2752" fmla="*/ 6162807 w 10001500"/>
              <a:gd name="connsiteY2752" fmla="*/ 637062 h 2601022"/>
              <a:gd name="connsiteX2753" fmla="*/ 6167990 w 10001500"/>
              <a:gd name="connsiteY2753" fmla="*/ 639005 h 2601022"/>
              <a:gd name="connsiteX2754" fmla="*/ 6173173 w 10001500"/>
              <a:gd name="connsiteY2754" fmla="*/ 637062 h 2601022"/>
              <a:gd name="connsiteX2755" fmla="*/ 6170257 w 10001500"/>
              <a:gd name="connsiteY2755" fmla="*/ 633174 h 2601022"/>
              <a:gd name="connsiteX2756" fmla="*/ 6165398 w 10001500"/>
              <a:gd name="connsiteY2756" fmla="*/ 629287 h 2601022"/>
              <a:gd name="connsiteX2757" fmla="*/ 6167342 w 10001500"/>
              <a:gd name="connsiteY2757" fmla="*/ 624427 h 2601022"/>
              <a:gd name="connsiteX2758" fmla="*/ 6173173 w 10001500"/>
              <a:gd name="connsiteY2758" fmla="*/ 621512 h 2601022"/>
              <a:gd name="connsiteX2759" fmla="*/ 6181920 w 10001500"/>
              <a:gd name="connsiteY2759" fmla="*/ 624104 h 2601022"/>
              <a:gd name="connsiteX2760" fmla="*/ 6188722 w 10001500"/>
              <a:gd name="connsiteY2760" fmla="*/ 618920 h 2601022"/>
              <a:gd name="connsiteX2761" fmla="*/ 6233752 w 10001500"/>
              <a:gd name="connsiteY2761" fmla="*/ 602399 h 2601022"/>
              <a:gd name="connsiteX2762" fmla="*/ 6276837 w 10001500"/>
              <a:gd name="connsiteY2762" fmla="*/ 580047 h 2601022"/>
              <a:gd name="connsiteX2763" fmla="*/ 6346810 w 10001500"/>
              <a:gd name="connsiteY2763" fmla="*/ 582638 h 2601022"/>
              <a:gd name="connsiteX2764" fmla="*/ 6377909 w 10001500"/>
              <a:gd name="connsiteY2764" fmla="*/ 561905 h 2601022"/>
              <a:gd name="connsiteX2765" fmla="*/ 6370134 w 10001500"/>
              <a:gd name="connsiteY2765" fmla="*/ 559314 h 2601022"/>
              <a:gd name="connsiteX2766" fmla="*/ 6328668 w 10001500"/>
              <a:gd name="connsiteY2766" fmla="*/ 567088 h 2601022"/>
              <a:gd name="connsiteX2767" fmla="*/ 6311823 w 10001500"/>
              <a:gd name="connsiteY2767" fmla="*/ 562553 h 2601022"/>
              <a:gd name="connsiteX2768" fmla="*/ 6294978 w 10001500"/>
              <a:gd name="connsiteY2768" fmla="*/ 561905 h 2601022"/>
              <a:gd name="connsiteX2769" fmla="*/ 6278456 w 10001500"/>
              <a:gd name="connsiteY2769" fmla="*/ 560286 h 2601022"/>
              <a:gd name="connsiteX2770" fmla="*/ 6263878 w 10001500"/>
              <a:gd name="connsiteY2770" fmla="*/ 564497 h 2601022"/>
              <a:gd name="connsiteX2771" fmla="*/ 6241850 w 10001500"/>
              <a:gd name="connsiteY2771" fmla="*/ 562553 h 2601022"/>
              <a:gd name="connsiteX2772" fmla="*/ 6219822 w 10001500"/>
              <a:gd name="connsiteY2772" fmla="*/ 572272 h 2601022"/>
              <a:gd name="connsiteX2773" fmla="*/ 6216582 w 10001500"/>
              <a:gd name="connsiteY2773" fmla="*/ 559962 h 2601022"/>
              <a:gd name="connsiteX2774" fmla="*/ 6209455 w 10001500"/>
              <a:gd name="connsiteY2774" fmla="*/ 551539 h 2601022"/>
              <a:gd name="connsiteX2775" fmla="*/ 6204596 w 10001500"/>
              <a:gd name="connsiteY2775" fmla="*/ 554455 h 2601022"/>
              <a:gd name="connsiteX2776" fmla="*/ 6201680 w 10001500"/>
              <a:gd name="connsiteY2776" fmla="*/ 559314 h 2601022"/>
              <a:gd name="connsiteX2777" fmla="*/ 6187103 w 10001500"/>
              <a:gd name="connsiteY2777" fmla="*/ 557694 h 2601022"/>
              <a:gd name="connsiteX2778" fmla="*/ 6178356 w 10001500"/>
              <a:gd name="connsiteY2778" fmla="*/ 569680 h 2601022"/>
              <a:gd name="connsiteX2779" fmla="*/ 6154384 w 10001500"/>
              <a:gd name="connsiteY2779" fmla="*/ 569032 h 2601022"/>
              <a:gd name="connsiteX2780" fmla="*/ 6134299 w 10001500"/>
              <a:gd name="connsiteY2780" fmla="*/ 580047 h 2601022"/>
              <a:gd name="connsiteX2781" fmla="*/ 6106115 w 10001500"/>
              <a:gd name="connsiteY2781" fmla="*/ 574539 h 2601022"/>
              <a:gd name="connsiteX2782" fmla="*/ 6079876 w 10001500"/>
              <a:gd name="connsiteY2782" fmla="*/ 574863 h 2601022"/>
              <a:gd name="connsiteX2783" fmla="*/ 6064974 w 10001500"/>
              <a:gd name="connsiteY2783" fmla="*/ 572272 h 2601022"/>
              <a:gd name="connsiteX2784" fmla="*/ 6053960 w 10001500"/>
              <a:gd name="connsiteY2784" fmla="*/ 577455 h 2601022"/>
              <a:gd name="connsiteX2785" fmla="*/ 6017677 w 10001500"/>
              <a:gd name="connsiteY2785" fmla="*/ 564497 h 2601022"/>
              <a:gd name="connsiteX2786" fmla="*/ 5998888 w 10001500"/>
              <a:gd name="connsiteY2786" fmla="*/ 573243 h 2601022"/>
              <a:gd name="connsiteX2787" fmla="*/ 5976212 w 10001500"/>
              <a:gd name="connsiteY2787" fmla="*/ 572272 h 2601022"/>
              <a:gd name="connsiteX2788" fmla="*/ 5965522 w 10001500"/>
              <a:gd name="connsiteY2788" fmla="*/ 571948 h 2601022"/>
              <a:gd name="connsiteX2789" fmla="*/ 5952887 w 10001500"/>
              <a:gd name="connsiteY2789" fmla="*/ 569680 h 2601022"/>
              <a:gd name="connsiteX2790" fmla="*/ 5929563 w 10001500"/>
              <a:gd name="connsiteY2790" fmla="*/ 590413 h 2601022"/>
              <a:gd name="connsiteX2791" fmla="*/ 5901055 w 10001500"/>
              <a:gd name="connsiteY2791" fmla="*/ 595596 h 2601022"/>
              <a:gd name="connsiteX2792" fmla="*/ 5885506 w 10001500"/>
              <a:gd name="connsiteY2792" fmla="*/ 590413 h 2601022"/>
              <a:gd name="connsiteX2793" fmla="*/ 5874491 w 10001500"/>
              <a:gd name="connsiteY2793" fmla="*/ 588469 h 2601022"/>
              <a:gd name="connsiteX2794" fmla="*/ 5867365 w 10001500"/>
              <a:gd name="connsiteY2794" fmla="*/ 598188 h 2601022"/>
              <a:gd name="connsiteX2795" fmla="*/ 5841773 w 10001500"/>
              <a:gd name="connsiteY2795" fmla="*/ 601427 h 2601022"/>
              <a:gd name="connsiteX2796" fmla="*/ 5818124 w 10001500"/>
              <a:gd name="connsiteY2796" fmla="*/ 616329 h 2601022"/>
              <a:gd name="connsiteX2797" fmla="*/ 5784758 w 10001500"/>
              <a:gd name="connsiteY2797" fmla="*/ 614709 h 2601022"/>
              <a:gd name="connsiteX2798" fmla="*/ 5761109 w 10001500"/>
              <a:gd name="connsiteY2798" fmla="*/ 634470 h 2601022"/>
              <a:gd name="connsiteX2799" fmla="*/ 5729362 w 10001500"/>
              <a:gd name="connsiteY2799" fmla="*/ 638357 h 2601022"/>
              <a:gd name="connsiteX2800" fmla="*/ 5701502 w 10001500"/>
              <a:gd name="connsiteY2800" fmla="*/ 657795 h 2601022"/>
              <a:gd name="connsiteX2801" fmla="*/ 5680770 w 10001500"/>
              <a:gd name="connsiteY2801" fmla="*/ 647428 h 2601022"/>
              <a:gd name="connsiteX2802" fmla="*/ 5701502 w 10001500"/>
              <a:gd name="connsiteY2802" fmla="*/ 621512 h 2601022"/>
              <a:gd name="connsiteX2803" fmla="*/ 5732601 w 10001500"/>
              <a:gd name="connsiteY2803" fmla="*/ 603371 h 2601022"/>
              <a:gd name="connsiteX2804" fmla="*/ 5717052 w 10001500"/>
              <a:gd name="connsiteY2804" fmla="*/ 600779 h 2601022"/>
              <a:gd name="connsiteX2805" fmla="*/ 5697939 w 10001500"/>
              <a:gd name="connsiteY2805" fmla="*/ 609526 h 2601022"/>
              <a:gd name="connsiteX2806" fmla="*/ 5680770 w 10001500"/>
              <a:gd name="connsiteY2806" fmla="*/ 624104 h 2601022"/>
              <a:gd name="connsiteX2807" fmla="*/ 5651938 w 10001500"/>
              <a:gd name="connsiteY2807" fmla="*/ 631231 h 2601022"/>
              <a:gd name="connsiteX2808" fmla="*/ 5628938 w 10001500"/>
              <a:gd name="connsiteY2808" fmla="*/ 650019 h 2601022"/>
              <a:gd name="connsiteX2809" fmla="*/ 5608205 w 10001500"/>
              <a:gd name="connsiteY2809" fmla="*/ 644836 h 2601022"/>
              <a:gd name="connsiteX2810" fmla="*/ 5626346 w 10001500"/>
              <a:gd name="connsiteY2810" fmla="*/ 621836 h 2601022"/>
              <a:gd name="connsiteX2811" fmla="*/ 5652262 w 10001500"/>
              <a:gd name="connsiteY2811" fmla="*/ 608554 h 2601022"/>
              <a:gd name="connsiteX2812" fmla="*/ 5654854 w 10001500"/>
              <a:gd name="connsiteY2812" fmla="*/ 608554 h 2601022"/>
              <a:gd name="connsiteX2813" fmla="*/ 5685305 w 10001500"/>
              <a:gd name="connsiteY2813" fmla="*/ 592356 h 2601022"/>
              <a:gd name="connsiteX2814" fmla="*/ 5711869 w 10001500"/>
              <a:gd name="connsiteY2814" fmla="*/ 580047 h 2601022"/>
              <a:gd name="connsiteX2815" fmla="*/ 5717052 w 10001500"/>
              <a:gd name="connsiteY2815" fmla="*/ 580047 h 2601022"/>
              <a:gd name="connsiteX2816" fmla="*/ 5735841 w 10001500"/>
              <a:gd name="connsiteY2816" fmla="*/ 563201 h 2601022"/>
              <a:gd name="connsiteX2817" fmla="*/ 5758517 w 10001500"/>
              <a:gd name="connsiteY2817" fmla="*/ 554131 h 2601022"/>
              <a:gd name="connsiteX2818" fmla="*/ 5763701 w 10001500"/>
              <a:gd name="connsiteY2818" fmla="*/ 554131 h 2601022"/>
              <a:gd name="connsiteX2819" fmla="*/ 5781194 w 10001500"/>
              <a:gd name="connsiteY2819" fmla="*/ 541172 h 2601022"/>
              <a:gd name="connsiteX2820" fmla="*/ 5802575 w 10001500"/>
              <a:gd name="connsiteY2820" fmla="*/ 535989 h 2601022"/>
              <a:gd name="connsiteX2821" fmla="*/ 5810350 w 10001500"/>
              <a:gd name="connsiteY2821" fmla="*/ 535989 h 2601022"/>
              <a:gd name="connsiteX2822" fmla="*/ 5825899 w 10001500"/>
              <a:gd name="connsiteY2822" fmla="*/ 517848 h 2601022"/>
              <a:gd name="connsiteX2823" fmla="*/ 5838857 w 10001500"/>
              <a:gd name="connsiteY2823" fmla="*/ 520440 h 2601022"/>
              <a:gd name="connsiteX2824" fmla="*/ 5844040 w 10001500"/>
              <a:gd name="connsiteY2824" fmla="*/ 510073 h 2601022"/>
              <a:gd name="connsiteX2825" fmla="*/ 5862182 w 10001500"/>
              <a:gd name="connsiteY2825" fmla="*/ 515256 h 2601022"/>
              <a:gd name="connsiteX2826" fmla="*/ 5864773 w 10001500"/>
              <a:gd name="connsiteY2826" fmla="*/ 502299 h 2601022"/>
              <a:gd name="connsiteX2827" fmla="*/ 5872548 w 10001500"/>
              <a:gd name="connsiteY2827" fmla="*/ 499707 h 2601022"/>
              <a:gd name="connsiteX2828" fmla="*/ 5884534 w 10001500"/>
              <a:gd name="connsiteY2828" fmla="*/ 502947 h 2601022"/>
              <a:gd name="connsiteX2829" fmla="*/ 5890689 w 10001500"/>
              <a:gd name="connsiteY2829" fmla="*/ 486749 h 2601022"/>
              <a:gd name="connsiteX2830" fmla="*/ 5931183 w 10001500"/>
              <a:gd name="connsiteY2830" fmla="*/ 479946 h 2601022"/>
              <a:gd name="connsiteX2831" fmla="*/ 5973620 w 10001500"/>
              <a:gd name="connsiteY2831" fmla="*/ 463425 h 2601022"/>
              <a:gd name="connsiteX2832" fmla="*/ 5939929 w 10001500"/>
              <a:gd name="connsiteY2832" fmla="*/ 476383 h 2601022"/>
              <a:gd name="connsiteX2833" fmla="*/ 5927943 w 10001500"/>
              <a:gd name="connsiteY2833" fmla="*/ 470876 h 2601022"/>
              <a:gd name="connsiteX2834" fmla="*/ 5914013 w 10001500"/>
              <a:gd name="connsiteY2834" fmla="*/ 471200 h 2601022"/>
              <a:gd name="connsiteX2835" fmla="*/ 5908830 w 10001500"/>
              <a:gd name="connsiteY2835" fmla="*/ 442692 h 2601022"/>
              <a:gd name="connsiteX2836" fmla="*/ 5903647 w 10001500"/>
              <a:gd name="connsiteY2836" fmla="*/ 442692 h 2601022"/>
              <a:gd name="connsiteX2837" fmla="*/ 5879999 w 10001500"/>
              <a:gd name="connsiteY2837" fmla="*/ 454354 h 2601022"/>
              <a:gd name="connsiteX2838" fmla="*/ 5862182 w 10001500"/>
              <a:gd name="connsiteY2838" fmla="*/ 473791 h 2601022"/>
              <a:gd name="connsiteX2839" fmla="*/ 5834969 w 10001500"/>
              <a:gd name="connsiteY2839" fmla="*/ 481242 h 2601022"/>
              <a:gd name="connsiteX2840" fmla="*/ 5807758 w 10001500"/>
              <a:gd name="connsiteY2840" fmla="*/ 486749 h 2601022"/>
              <a:gd name="connsiteX2841" fmla="*/ 5793180 w 10001500"/>
              <a:gd name="connsiteY2841" fmla="*/ 486749 h 2601022"/>
              <a:gd name="connsiteX2842" fmla="*/ 5784433 w 10001500"/>
              <a:gd name="connsiteY2842" fmla="*/ 478974 h 2601022"/>
              <a:gd name="connsiteX2843" fmla="*/ 5787025 w 10001500"/>
              <a:gd name="connsiteY2843" fmla="*/ 468608 h 2601022"/>
              <a:gd name="connsiteX2844" fmla="*/ 5837237 w 10001500"/>
              <a:gd name="connsiteY2844" fmla="*/ 457594 h 2601022"/>
              <a:gd name="connsiteX2845" fmla="*/ 5877731 w 10001500"/>
              <a:gd name="connsiteY2845" fmla="*/ 427142 h 2601022"/>
              <a:gd name="connsiteX2846" fmla="*/ 5899436 w 10001500"/>
              <a:gd name="connsiteY2846" fmla="*/ 414509 h 2601022"/>
              <a:gd name="connsiteX2847" fmla="*/ 5926971 w 10001500"/>
              <a:gd name="connsiteY2847" fmla="*/ 411593 h 2601022"/>
              <a:gd name="connsiteX2848" fmla="*/ 5942521 w 10001500"/>
              <a:gd name="connsiteY2848" fmla="*/ 393452 h 2601022"/>
              <a:gd name="connsiteX2849" fmla="*/ 5955479 w 10001500"/>
              <a:gd name="connsiteY2849" fmla="*/ 416776 h 2601022"/>
              <a:gd name="connsiteX2850" fmla="*/ 5947704 w 10001500"/>
              <a:gd name="connsiteY2850" fmla="*/ 416776 h 2601022"/>
              <a:gd name="connsiteX2851" fmla="*/ 5945113 w 10001500"/>
              <a:gd name="connsiteY2851" fmla="*/ 419368 h 2601022"/>
              <a:gd name="connsiteX2852" fmla="*/ 5945436 w 10001500"/>
              <a:gd name="connsiteY2852" fmla="*/ 424227 h 2601022"/>
              <a:gd name="connsiteX2853" fmla="*/ 5947704 w 10001500"/>
              <a:gd name="connsiteY2853" fmla="*/ 427142 h 2601022"/>
              <a:gd name="connsiteX2854" fmla="*/ 5949972 w 10001500"/>
              <a:gd name="connsiteY2854" fmla="*/ 424551 h 2601022"/>
              <a:gd name="connsiteX2855" fmla="*/ 5950296 w 10001500"/>
              <a:gd name="connsiteY2855" fmla="*/ 421959 h 2601022"/>
              <a:gd name="connsiteX2856" fmla="*/ 5955479 w 10001500"/>
              <a:gd name="connsiteY2856" fmla="*/ 416776 h 2601022"/>
              <a:gd name="connsiteX2857" fmla="*/ 5976212 w 10001500"/>
              <a:gd name="connsiteY2857" fmla="*/ 401226 h 2601022"/>
              <a:gd name="connsiteX2858" fmla="*/ 6020269 w 10001500"/>
              <a:gd name="connsiteY2858" fmla="*/ 398635 h 2601022"/>
              <a:gd name="connsiteX2859" fmla="*/ 6105791 w 10001500"/>
              <a:gd name="connsiteY2859" fmla="*/ 354578 h 2601022"/>
              <a:gd name="connsiteX2860" fmla="*/ 6140778 w 10001500"/>
              <a:gd name="connsiteY2860" fmla="*/ 346479 h 2601022"/>
              <a:gd name="connsiteX2861" fmla="*/ 6167990 w 10001500"/>
              <a:gd name="connsiteY2861" fmla="*/ 336436 h 2601022"/>
              <a:gd name="connsiteX2862" fmla="*/ 6180624 w 10001500"/>
              <a:gd name="connsiteY2862" fmla="*/ 335788 h 2601022"/>
              <a:gd name="connsiteX2863" fmla="*/ 6191314 w 10001500"/>
              <a:gd name="connsiteY2863" fmla="*/ 331253 h 2601022"/>
              <a:gd name="connsiteX2864" fmla="*/ 6253512 w 10001500"/>
              <a:gd name="connsiteY2864" fmla="*/ 313112 h 2601022"/>
              <a:gd name="connsiteX2865" fmla="*/ 6261287 w 10001500"/>
              <a:gd name="connsiteY2865" fmla="*/ 300154 h 2601022"/>
              <a:gd name="connsiteX2866" fmla="*/ 6274245 w 10001500"/>
              <a:gd name="connsiteY2866" fmla="*/ 318295 h 2601022"/>
              <a:gd name="connsiteX2867" fmla="*/ 6315711 w 10001500"/>
              <a:gd name="connsiteY2867" fmla="*/ 313112 h 2601022"/>
              <a:gd name="connsiteX2868" fmla="*/ 6337091 w 10001500"/>
              <a:gd name="connsiteY2868" fmla="*/ 301774 h 2601022"/>
              <a:gd name="connsiteX2869" fmla="*/ 6362359 w 10001500"/>
              <a:gd name="connsiteY2869" fmla="*/ 300154 h 2601022"/>
              <a:gd name="connsiteX2870" fmla="*/ 6369810 w 10001500"/>
              <a:gd name="connsiteY2870" fmla="*/ 295943 h 2601022"/>
              <a:gd name="connsiteX2871" fmla="*/ 6375317 w 10001500"/>
              <a:gd name="connsiteY2871" fmla="*/ 289788 h 2601022"/>
              <a:gd name="connsiteX2872" fmla="*/ 6372401 w 10001500"/>
              <a:gd name="connsiteY2872" fmla="*/ 286224 h 2601022"/>
              <a:gd name="connsiteX2873" fmla="*/ 6367543 w 10001500"/>
              <a:gd name="connsiteY2873" fmla="*/ 284604 h 2601022"/>
              <a:gd name="connsiteX2874" fmla="*/ 6383092 w 10001500"/>
              <a:gd name="connsiteY2874" fmla="*/ 274238 h 2601022"/>
              <a:gd name="connsiteX2875" fmla="*/ 6405121 w 10001500"/>
              <a:gd name="connsiteY2875" fmla="*/ 274238 h 2601022"/>
              <a:gd name="connsiteX2876" fmla="*/ 6427149 w 10001500"/>
              <a:gd name="connsiteY2876" fmla="*/ 266463 h 2601022"/>
              <a:gd name="connsiteX2877" fmla="*/ 6443994 w 10001500"/>
              <a:gd name="connsiteY2877" fmla="*/ 266463 h 2601022"/>
              <a:gd name="connsiteX2878" fmla="*/ 6453065 w 10001500"/>
              <a:gd name="connsiteY2878" fmla="*/ 258688 h 2601022"/>
              <a:gd name="connsiteX2879" fmla="*/ 6465699 w 10001500"/>
              <a:gd name="connsiteY2879" fmla="*/ 259985 h 2601022"/>
              <a:gd name="connsiteX2880" fmla="*/ 6476390 w 10001500"/>
              <a:gd name="connsiteY2880" fmla="*/ 253505 h 2601022"/>
              <a:gd name="connsiteX2881" fmla="*/ 6501982 w 10001500"/>
              <a:gd name="connsiteY2881" fmla="*/ 249294 h 2601022"/>
              <a:gd name="connsiteX2882" fmla="*/ 6525630 w 10001500"/>
              <a:gd name="connsiteY2882" fmla="*/ 243139 h 2601022"/>
              <a:gd name="connsiteX2883" fmla="*/ 6540855 w 10001500"/>
              <a:gd name="connsiteY2883" fmla="*/ 244435 h 2601022"/>
              <a:gd name="connsiteX2884" fmla="*/ 6554137 w 10001500"/>
              <a:gd name="connsiteY2884" fmla="*/ 237956 h 2601022"/>
              <a:gd name="connsiteX2885" fmla="*/ 6572278 w 10001500"/>
              <a:gd name="connsiteY2885" fmla="*/ 230181 h 2601022"/>
              <a:gd name="connsiteX2886" fmla="*/ 6582321 w 10001500"/>
              <a:gd name="connsiteY2886" fmla="*/ 231801 h 2601022"/>
              <a:gd name="connsiteX2887" fmla="*/ 6590420 w 10001500"/>
              <a:gd name="connsiteY2887" fmla="*/ 227589 h 2601022"/>
              <a:gd name="connsiteX2888" fmla="*/ 6618927 w 10001500"/>
              <a:gd name="connsiteY2888" fmla="*/ 219815 h 2601022"/>
              <a:gd name="connsiteX2889" fmla="*/ 6632533 w 10001500"/>
              <a:gd name="connsiteY2889" fmla="*/ 221110 h 2601022"/>
              <a:gd name="connsiteX2890" fmla="*/ 6642251 w 10001500"/>
              <a:gd name="connsiteY2890" fmla="*/ 214632 h 2601022"/>
              <a:gd name="connsiteX2891" fmla="*/ 6703874 w 10001500"/>
              <a:gd name="connsiteY2891" fmla="*/ 217319 h 2601022"/>
              <a:gd name="connsiteX2892" fmla="*/ 6782774 w 10001500"/>
              <a:gd name="connsiteY2892" fmla="*/ 218855 h 2601022"/>
              <a:gd name="connsiteX2893" fmla="*/ 6828846 w 10001500"/>
              <a:gd name="connsiteY2893" fmla="*/ 209448 h 2601022"/>
              <a:gd name="connsiteX2894" fmla="*/ 5536927 w 10001500"/>
              <a:gd name="connsiteY2894" fmla="*/ 180928 h 2601022"/>
              <a:gd name="connsiteX2895" fmla="*/ 5532607 w 10001500"/>
              <a:gd name="connsiteY2895" fmla="*/ 202531 h 2601022"/>
              <a:gd name="connsiteX2896" fmla="*/ 5513164 w 10001500"/>
              <a:gd name="connsiteY2896" fmla="*/ 211172 h 2601022"/>
              <a:gd name="connsiteX2897" fmla="*/ 5500743 w 10001500"/>
              <a:gd name="connsiteY2897" fmla="*/ 231695 h 2601022"/>
              <a:gd name="connsiteX2898" fmla="*/ 5485079 w 10001500"/>
              <a:gd name="connsiteY2898" fmla="*/ 252218 h 2601022"/>
              <a:gd name="connsiteX2899" fmla="*/ 5471308 w 10001500"/>
              <a:gd name="connsiteY2899" fmla="*/ 277332 h 2601022"/>
              <a:gd name="connsiteX2900" fmla="*/ 5459156 w 10001500"/>
              <a:gd name="connsiteY2900" fmla="*/ 297585 h 2601022"/>
              <a:gd name="connsiteX2901" fmla="*/ 5454835 w 10001500"/>
              <a:gd name="connsiteY2901" fmla="*/ 298935 h 2601022"/>
              <a:gd name="connsiteX2902" fmla="*/ 5450514 w 10001500"/>
              <a:gd name="connsiteY2902" fmla="*/ 301906 h 2601022"/>
              <a:gd name="connsiteX2903" fmla="*/ 5455106 w 10001500"/>
              <a:gd name="connsiteY2903" fmla="*/ 306767 h 2601022"/>
              <a:gd name="connsiteX2904" fmla="*/ 5461317 w 10001500"/>
              <a:gd name="connsiteY2904" fmla="*/ 308387 h 2601022"/>
              <a:gd name="connsiteX2905" fmla="*/ 5452675 w 10001500"/>
              <a:gd name="connsiteY2905" fmla="*/ 334311 h 2601022"/>
              <a:gd name="connsiteX2906" fmla="*/ 5449434 w 10001500"/>
              <a:gd name="connsiteY2906" fmla="*/ 345382 h 2601022"/>
              <a:gd name="connsiteX2907" fmla="*/ 5439713 w 10001500"/>
              <a:gd name="connsiteY2907" fmla="*/ 351593 h 2601022"/>
              <a:gd name="connsiteX2908" fmla="*/ 5428911 w 10001500"/>
              <a:gd name="connsiteY2908" fmla="*/ 368875 h 2601022"/>
              <a:gd name="connsiteX2909" fmla="*/ 5415950 w 10001500"/>
              <a:gd name="connsiteY2909" fmla="*/ 389669 h 2601022"/>
              <a:gd name="connsiteX2910" fmla="*/ 5390026 w 10001500"/>
              <a:gd name="connsiteY2910" fmla="*/ 399120 h 2601022"/>
              <a:gd name="connsiteX2911" fmla="*/ 5370584 w 10001500"/>
              <a:gd name="connsiteY2911" fmla="*/ 444486 h 2601022"/>
              <a:gd name="connsiteX2912" fmla="*/ 5356540 w 10001500"/>
              <a:gd name="connsiteY2912" fmla="*/ 462849 h 2601022"/>
              <a:gd name="connsiteX2913" fmla="*/ 5342498 w 10001500"/>
              <a:gd name="connsiteY2913" fmla="*/ 481212 h 2601022"/>
              <a:gd name="connsiteX2914" fmla="*/ 5342498 w 10001500"/>
              <a:gd name="connsiteY2914" fmla="*/ 483372 h 2601022"/>
              <a:gd name="connsiteX2915" fmla="*/ 5333858 w 10001500"/>
              <a:gd name="connsiteY2915" fmla="*/ 507136 h 2601022"/>
              <a:gd name="connsiteX2916" fmla="*/ 5324406 w 10001500"/>
              <a:gd name="connsiteY2916" fmla="*/ 511996 h 2601022"/>
              <a:gd name="connsiteX2917" fmla="*/ 5316575 w 10001500"/>
              <a:gd name="connsiteY2917" fmla="*/ 520098 h 2601022"/>
              <a:gd name="connsiteX2918" fmla="*/ 5315225 w 10001500"/>
              <a:gd name="connsiteY2918" fmla="*/ 531439 h 2601022"/>
              <a:gd name="connsiteX2919" fmla="*/ 5305774 w 10001500"/>
              <a:gd name="connsiteY2919" fmla="*/ 539540 h 2601022"/>
              <a:gd name="connsiteX2920" fmla="*/ 5299563 w 10001500"/>
              <a:gd name="connsiteY2920" fmla="*/ 548182 h 2601022"/>
              <a:gd name="connsiteX2921" fmla="*/ 5288492 w 10001500"/>
              <a:gd name="connsiteY2921" fmla="*/ 556823 h 2601022"/>
              <a:gd name="connsiteX2922" fmla="*/ 5292811 w 10001500"/>
              <a:gd name="connsiteY2922" fmla="*/ 582747 h 2601022"/>
              <a:gd name="connsiteX2923" fmla="*/ 5273369 w 10001500"/>
              <a:gd name="connsiteY2923" fmla="*/ 593548 h 2601022"/>
              <a:gd name="connsiteX2924" fmla="*/ 5270399 w 10001500"/>
              <a:gd name="connsiteY2924" fmla="*/ 594088 h 2601022"/>
              <a:gd name="connsiteX2925" fmla="*/ 5269048 w 10001500"/>
              <a:gd name="connsiteY2925" fmla="*/ 597869 h 2601022"/>
              <a:gd name="connsiteX2926" fmla="*/ 5269589 w 10001500"/>
              <a:gd name="connsiteY2926" fmla="*/ 605970 h 2601022"/>
              <a:gd name="connsiteX2927" fmla="*/ 5260408 w 10001500"/>
              <a:gd name="connsiteY2927" fmla="*/ 610831 h 2601022"/>
              <a:gd name="connsiteX2928" fmla="*/ 5243125 w 10001500"/>
              <a:gd name="connsiteY2928" fmla="*/ 628114 h 2601022"/>
              <a:gd name="connsiteX2929" fmla="*/ 5240965 w 10001500"/>
              <a:gd name="connsiteY2929" fmla="*/ 647556 h 2601022"/>
              <a:gd name="connsiteX2930" fmla="*/ 5209639 w 10001500"/>
              <a:gd name="connsiteY2930" fmla="*/ 678340 h 2601022"/>
              <a:gd name="connsiteX2931" fmla="*/ 5184796 w 10001500"/>
              <a:gd name="connsiteY2931" fmla="*/ 712366 h 2601022"/>
              <a:gd name="connsiteX2932" fmla="*/ 5187227 w 10001500"/>
              <a:gd name="connsiteY2932" fmla="*/ 732079 h 2601022"/>
              <a:gd name="connsiteX2933" fmla="*/ 5171835 w 10001500"/>
              <a:gd name="connsiteY2933" fmla="*/ 740450 h 2601022"/>
              <a:gd name="connsiteX2934" fmla="*/ 5169675 w 10001500"/>
              <a:gd name="connsiteY2934" fmla="*/ 740450 h 2601022"/>
              <a:gd name="connsiteX2935" fmla="*/ 5158873 w 10001500"/>
              <a:gd name="connsiteY2935" fmla="*/ 774475 h 2601022"/>
              <a:gd name="connsiteX2936" fmla="*/ 5141589 w 10001500"/>
              <a:gd name="connsiteY2936" fmla="*/ 805259 h 2601022"/>
              <a:gd name="connsiteX2937" fmla="*/ 5123768 w 10001500"/>
              <a:gd name="connsiteY2937" fmla="*/ 817411 h 2601022"/>
              <a:gd name="connsiteX2938" fmla="*/ 5115667 w 10001500"/>
              <a:gd name="connsiteY2938" fmla="*/ 837664 h 2601022"/>
              <a:gd name="connsiteX2939" fmla="*/ 5107025 w 10001500"/>
              <a:gd name="connsiteY2939" fmla="*/ 852786 h 2601022"/>
              <a:gd name="connsiteX2940" fmla="*/ 5103245 w 10001500"/>
              <a:gd name="connsiteY2940" fmla="*/ 865478 h 2601022"/>
              <a:gd name="connsiteX2941" fmla="*/ 5089743 w 10001500"/>
              <a:gd name="connsiteY2941" fmla="*/ 870069 h 2601022"/>
              <a:gd name="connsiteX2942" fmla="*/ 5063549 w 10001500"/>
              <a:gd name="connsiteY2942" fmla="*/ 910575 h 2601022"/>
              <a:gd name="connsiteX2943" fmla="*/ 5042216 w 10001500"/>
              <a:gd name="connsiteY2943" fmla="*/ 954321 h 2601022"/>
              <a:gd name="connsiteX2944" fmla="*/ 5030333 w 10001500"/>
              <a:gd name="connsiteY2944" fmla="*/ 955941 h 2601022"/>
              <a:gd name="connsiteX2945" fmla="*/ 5024933 w 10001500"/>
              <a:gd name="connsiteY2945" fmla="*/ 967283 h 2601022"/>
              <a:gd name="connsiteX2946" fmla="*/ 5031415 w 10001500"/>
              <a:gd name="connsiteY2946" fmla="*/ 978625 h 2601022"/>
              <a:gd name="connsiteX2947" fmla="*/ 5037895 w 10001500"/>
              <a:gd name="connsiteY2947" fmla="*/ 986726 h 2601022"/>
              <a:gd name="connsiteX2948" fmla="*/ 5035735 w 10001500"/>
              <a:gd name="connsiteY2948" fmla="*/ 988616 h 2601022"/>
              <a:gd name="connsiteX2949" fmla="*/ 5033575 w 10001500"/>
              <a:gd name="connsiteY2949" fmla="*/ 988886 h 2601022"/>
              <a:gd name="connsiteX2950" fmla="*/ 5010620 w 10001500"/>
              <a:gd name="connsiteY2950" fmla="*/ 1021561 h 2601022"/>
              <a:gd name="connsiteX2951" fmla="*/ 4986048 w 10001500"/>
              <a:gd name="connsiteY2951" fmla="*/ 1049375 h 2601022"/>
              <a:gd name="connsiteX2952" fmla="*/ 4986588 w 10001500"/>
              <a:gd name="connsiteY2952" fmla="*/ 1054506 h 2601022"/>
              <a:gd name="connsiteX2953" fmla="*/ 4990369 w 10001500"/>
              <a:gd name="connsiteY2953" fmla="*/ 1058016 h 2601022"/>
              <a:gd name="connsiteX2954" fmla="*/ 4994689 w 10001500"/>
              <a:gd name="connsiteY2954" fmla="*/ 1058016 h 2601022"/>
              <a:gd name="connsiteX2955" fmla="*/ 4958774 w 10001500"/>
              <a:gd name="connsiteY2955" fmla="*/ 1116615 h 2601022"/>
              <a:gd name="connsiteX2956" fmla="*/ 4914756 w 10001500"/>
              <a:gd name="connsiteY2956" fmla="*/ 1170353 h 2601022"/>
              <a:gd name="connsiteX2957" fmla="*/ 4906116 w 10001500"/>
              <a:gd name="connsiteY2957" fmla="*/ 1168192 h 2601022"/>
              <a:gd name="connsiteX2958" fmla="*/ 4905576 w 10001500"/>
              <a:gd name="connsiteY2958" fmla="*/ 1162252 h 2601022"/>
              <a:gd name="connsiteX2959" fmla="*/ 4901796 w 10001500"/>
              <a:gd name="connsiteY2959" fmla="*/ 1159551 h 2601022"/>
              <a:gd name="connsiteX2960" fmla="*/ 4895585 w 10001500"/>
              <a:gd name="connsiteY2960" fmla="*/ 1163061 h 2601022"/>
              <a:gd name="connsiteX2961" fmla="*/ 4890993 w 10001500"/>
              <a:gd name="connsiteY2961" fmla="*/ 1168192 h 2601022"/>
              <a:gd name="connsiteX2962" fmla="*/ 4872361 w 10001500"/>
              <a:gd name="connsiteY2962" fmla="*/ 1209779 h 2601022"/>
              <a:gd name="connsiteX2963" fmla="*/ 4839145 w 10001500"/>
              <a:gd name="connsiteY2963" fmla="*/ 1235162 h 2601022"/>
              <a:gd name="connsiteX2964" fmla="*/ 4833745 w 10001500"/>
              <a:gd name="connsiteY2964" fmla="*/ 1251905 h 2601022"/>
              <a:gd name="connsiteX2965" fmla="*/ 4828343 w 10001500"/>
              <a:gd name="connsiteY2965" fmla="*/ 1265407 h 2601022"/>
              <a:gd name="connsiteX2966" fmla="*/ 4812412 w 10001500"/>
              <a:gd name="connsiteY2966" fmla="*/ 1281339 h 2601022"/>
              <a:gd name="connsiteX2967" fmla="*/ 4804580 w 10001500"/>
              <a:gd name="connsiteY2967" fmla="*/ 1302132 h 2601022"/>
              <a:gd name="connsiteX2968" fmla="*/ 4785137 w 10001500"/>
              <a:gd name="connsiteY2968" fmla="*/ 1315094 h 2601022"/>
              <a:gd name="connsiteX2969" fmla="*/ 4767856 w 10001500"/>
              <a:gd name="connsiteY2969" fmla="*/ 1351819 h 2601022"/>
              <a:gd name="connsiteX2970" fmla="*/ 4750572 w 10001500"/>
              <a:gd name="connsiteY2970" fmla="*/ 1364781 h 2601022"/>
              <a:gd name="connsiteX2971" fmla="*/ 4741932 w 10001500"/>
              <a:gd name="connsiteY2971" fmla="*/ 1388545 h 2601022"/>
              <a:gd name="connsiteX2972" fmla="*/ 4737611 w 10001500"/>
              <a:gd name="connsiteY2972" fmla="*/ 1400156 h 2601022"/>
              <a:gd name="connsiteX2973" fmla="*/ 4726810 w 10001500"/>
              <a:gd name="connsiteY2973" fmla="*/ 1403667 h 2601022"/>
              <a:gd name="connsiteX2974" fmla="*/ 4724649 w 10001500"/>
              <a:gd name="connsiteY2974" fmla="*/ 1403667 h 2601022"/>
              <a:gd name="connsiteX2975" fmla="*/ 4722758 w 10001500"/>
              <a:gd name="connsiteY2975" fmla="*/ 1415279 h 2601022"/>
              <a:gd name="connsiteX2976" fmla="*/ 4716007 w 10001500"/>
              <a:gd name="connsiteY2976" fmla="*/ 1425270 h 2601022"/>
              <a:gd name="connsiteX2977" fmla="*/ 4706287 w 10001500"/>
              <a:gd name="connsiteY2977" fmla="*/ 1451734 h 2601022"/>
              <a:gd name="connsiteX2978" fmla="*/ 4690084 w 10001500"/>
              <a:gd name="connsiteY2978" fmla="*/ 1474957 h 2601022"/>
              <a:gd name="connsiteX2979" fmla="*/ 4683332 w 10001500"/>
              <a:gd name="connsiteY2979" fmla="*/ 1480898 h 2601022"/>
              <a:gd name="connsiteX2980" fmla="*/ 4681443 w 10001500"/>
              <a:gd name="connsiteY2980" fmla="*/ 1490080 h 2601022"/>
              <a:gd name="connsiteX2981" fmla="*/ 4670640 w 10001500"/>
              <a:gd name="connsiteY2981" fmla="*/ 1496560 h 2601022"/>
              <a:gd name="connsiteX2982" fmla="*/ 4664160 w 10001500"/>
              <a:gd name="connsiteY2982" fmla="*/ 1479278 h 2601022"/>
              <a:gd name="connsiteX2983" fmla="*/ 4684413 w 10001500"/>
              <a:gd name="connsiteY2983" fmla="*/ 1465506 h 2601022"/>
              <a:gd name="connsiteX2984" fmla="*/ 4690084 w 10001500"/>
              <a:gd name="connsiteY2984" fmla="*/ 1440392 h 2601022"/>
              <a:gd name="connsiteX2985" fmla="*/ 4709526 w 10001500"/>
              <a:gd name="connsiteY2985" fmla="*/ 1427430 h 2601022"/>
              <a:gd name="connsiteX2986" fmla="*/ 4708716 w 10001500"/>
              <a:gd name="connsiteY2986" fmla="*/ 1418249 h 2601022"/>
              <a:gd name="connsiteX2987" fmla="*/ 4703045 w 10001500"/>
              <a:gd name="connsiteY2987" fmla="*/ 1412308 h 2601022"/>
              <a:gd name="connsiteX2988" fmla="*/ 4699805 w 10001500"/>
              <a:gd name="connsiteY2988" fmla="*/ 1414738 h 2601022"/>
              <a:gd name="connsiteX2989" fmla="*/ 4696565 w 10001500"/>
              <a:gd name="connsiteY2989" fmla="*/ 1418789 h 2601022"/>
              <a:gd name="connsiteX2990" fmla="*/ 4687924 w 10001500"/>
              <a:gd name="connsiteY2990" fmla="*/ 1406097 h 2601022"/>
              <a:gd name="connsiteX2991" fmla="*/ 4672801 w 10001500"/>
              <a:gd name="connsiteY2991" fmla="*/ 1401506 h 2601022"/>
              <a:gd name="connsiteX2992" fmla="*/ 4666051 w 10001500"/>
              <a:gd name="connsiteY2992" fmla="*/ 1413658 h 2601022"/>
              <a:gd name="connsiteX2993" fmla="*/ 4664160 w 10001500"/>
              <a:gd name="connsiteY2993" fmla="*/ 1427430 h 2601022"/>
              <a:gd name="connsiteX2994" fmla="*/ 4654708 w 10001500"/>
              <a:gd name="connsiteY2994" fmla="*/ 1430671 h 2601022"/>
              <a:gd name="connsiteX2995" fmla="*/ 4646878 w 10001500"/>
              <a:gd name="connsiteY2995" fmla="*/ 1433911 h 2601022"/>
              <a:gd name="connsiteX2996" fmla="*/ 4644987 w 10001500"/>
              <a:gd name="connsiteY2996" fmla="*/ 1430401 h 2601022"/>
              <a:gd name="connsiteX2997" fmla="*/ 4644718 w 10001500"/>
              <a:gd name="connsiteY2997" fmla="*/ 1425270 h 2601022"/>
              <a:gd name="connsiteX2998" fmla="*/ 4652278 w 10001500"/>
              <a:gd name="connsiteY2998" fmla="*/ 1406637 h 2601022"/>
              <a:gd name="connsiteX2999" fmla="*/ 4646878 w 10001500"/>
              <a:gd name="connsiteY2999" fmla="*/ 1392865 h 2601022"/>
              <a:gd name="connsiteX3000" fmla="*/ 4644987 w 10001500"/>
              <a:gd name="connsiteY3000" fmla="*/ 1396376 h 2601022"/>
              <a:gd name="connsiteX3001" fmla="*/ 4644718 w 10001500"/>
              <a:gd name="connsiteY3001" fmla="*/ 1401506 h 2601022"/>
              <a:gd name="connsiteX3002" fmla="*/ 4636076 w 10001500"/>
              <a:gd name="connsiteY3002" fmla="*/ 1410148 h 2601022"/>
              <a:gd name="connsiteX3003" fmla="*/ 4636076 w 10001500"/>
              <a:gd name="connsiteY3003" fmla="*/ 1425270 h 2601022"/>
              <a:gd name="connsiteX3004" fmla="*/ 4646878 w 10001500"/>
              <a:gd name="connsiteY3004" fmla="*/ 1453354 h 2601022"/>
              <a:gd name="connsiteX3005" fmla="*/ 4663080 w 10001500"/>
              <a:gd name="connsiteY3005" fmla="*/ 1447683 h 2601022"/>
              <a:gd name="connsiteX3006" fmla="*/ 4672801 w 10001500"/>
              <a:gd name="connsiteY3006" fmla="*/ 1453354 h 2601022"/>
              <a:gd name="connsiteX3007" fmla="*/ 4658760 w 10001500"/>
              <a:gd name="connsiteY3007" fmla="*/ 1474687 h 2601022"/>
              <a:gd name="connsiteX3008" fmla="*/ 4644718 w 10001500"/>
              <a:gd name="connsiteY3008" fmla="*/ 1494400 h 2601022"/>
              <a:gd name="connsiteX3009" fmla="*/ 4649038 w 10001500"/>
              <a:gd name="connsiteY3009" fmla="*/ 1505201 h 2601022"/>
              <a:gd name="connsiteX3010" fmla="*/ 4653359 w 10001500"/>
              <a:gd name="connsiteY3010" fmla="*/ 1516003 h 2601022"/>
              <a:gd name="connsiteX3011" fmla="*/ 4625274 w 10001500"/>
              <a:gd name="connsiteY3011" fmla="*/ 1557049 h 2601022"/>
              <a:gd name="connsiteX3012" fmla="*/ 4607992 w 10001500"/>
              <a:gd name="connsiteY3012" fmla="*/ 1533286 h 2601022"/>
              <a:gd name="connsiteX3013" fmla="*/ 4590709 w 10001500"/>
              <a:gd name="connsiteY3013" fmla="*/ 1552729 h 2601022"/>
              <a:gd name="connsiteX3014" fmla="*/ 4596111 w 10001500"/>
              <a:gd name="connsiteY3014" fmla="*/ 1562450 h 2601022"/>
              <a:gd name="connsiteX3015" fmla="*/ 4607992 w 10001500"/>
              <a:gd name="connsiteY3015" fmla="*/ 1565690 h 2601022"/>
              <a:gd name="connsiteX3016" fmla="*/ 4613393 w 10001500"/>
              <a:gd name="connsiteY3016" fmla="*/ 1559479 h 2601022"/>
              <a:gd name="connsiteX3017" fmla="*/ 4618793 w 10001500"/>
              <a:gd name="connsiteY3017" fmla="*/ 1574332 h 2601022"/>
              <a:gd name="connsiteX3018" fmla="*/ 4611773 w 10001500"/>
              <a:gd name="connsiteY3018" fmla="*/ 1575142 h 2601022"/>
              <a:gd name="connsiteX3019" fmla="*/ 4607992 w 10001500"/>
              <a:gd name="connsiteY3019" fmla="*/ 1580813 h 2601022"/>
              <a:gd name="connsiteX3020" fmla="*/ 4605832 w 10001500"/>
              <a:gd name="connsiteY3020" fmla="*/ 1589454 h 2601022"/>
              <a:gd name="connsiteX3021" fmla="*/ 4597191 w 10001500"/>
              <a:gd name="connsiteY3021" fmla="*/ 1591614 h 2601022"/>
              <a:gd name="connsiteX3022" fmla="*/ 4593139 w 10001500"/>
              <a:gd name="connsiteY3022" fmla="*/ 1623479 h 2601022"/>
              <a:gd name="connsiteX3023" fmla="*/ 4577747 w 10001500"/>
              <a:gd name="connsiteY3023" fmla="*/ 1645622 h 2601022"/>
              <a:gd name="connsiteX3024" fmla="*/ 4573426 w 10001500"/>
              <a:gd name="connsiteY3024" fmla="*/ 1645622 h 2601022"/>
              <a:gd name="connsiteX3025" fmla="*/ 4568026 w 10001500"/>
              <a:gd name="connsiteY3025" fmla="*/ 1661825 h 2601022"/>
              <a:gd name="connsiteX3026" fmla="*/ 4562626 w 10001500"/>
              <a:gd name="connsiteY3026" fmla="*/ 1678027 h 2601022"/>
              <a:gd name="connsiteX3027" fmla="*/ 4568836 w 10001500"/>
              <a:gd name="connsiteY3027" fmla="*/ 1681537 h 2601022"/>
              <a:gd name="connsiteX3028" fmla="*/ 4573426 w 10001500"/>
              <a:gd name="connsiteY3028" fmla="*/ 1686668 h 2601022"/>
              <a:gd name="connsiteX3029" fmla="*/ 4569917 w 10001500"/>
              <a:gd name="connsiteY3029" fmla="*/ 1688559 h 2601022"/>
              <a:gd name="connsiteX3030" fmla="*/ 4564786 w 10001500"/>
              <a:gd name="connsiteY3030" fmla="*/ 1688828 h 2601022"/>
              <a:gd name="connsiteX3031" fmla="*/ 4552634 w 10001500"/>
              <a:gd name="connsiteY3031" fmla="*/ 1689099 h 2601022"/>
              <a:gd name="connsiteX3032" fmla="*/ 4545342 w 10001500"/>
              <a:gd name="connsiteY3032" fmla="*/ 1697469 h 2601022"/>
              <a:gd name="connsiteX3033" fmla="*/ 4530220 w 10001500"/>
              <a:gd name="connsiteY3033" fmla="*/ 1714752 h 2601022"/>
              <a:gd name="connsiteX3034" fmla="*/ 4536972 w 10001500"/>
              <a:gd name="connsiteY3034" fmla="*/ 1725014 h 2601022"/>
              <a:gd name="connsiteX3035" fmla="*/ 4538861 w 10001500"/>
              <a:gd name="connsiteY3035" fmla="*/ 1738516 h 2601022"/>
              <a:gd name="connsiteX3036" fmla="*/ 4510508 w 10001500"/>
              <a:gd name="connsiteY3036" fmla="*/ 1754718 h 2601022"/>
              <a:gd name="connsiteX3037" fmla="*/ 4487015 w 10001500"/>
              <a:gd name="connsiteY3037" fmla="*/ 1777401 h 2601022"/>
              <a:gd name="connsiteX3038" fmla="*/ 4489174 w 10001500"/>
              <a:gd name="connsiteY3038" fmla="*/ 1781722 h 2601022"/>
              <a:gd name="connsiteX3039" fmla="*/ 4498356 w 10001500"/>
              <a:gd name="connsiteY3039" fmla="*/ 1776861 h 2601022"/>
              <a:gd name="connsiteX3040" fmla="*/ 4504297 w 10001500"/>
              <a:gd name="connsiteY3040" fmla="*/ 1768760 h 2601022"/>
              <a:gd name="connsiteX3041" fmla="*/ 4506457 w 10001500"/>
              <a:gd name="connsiteY3041" fmla="*/ 1764440 h 2601022"/>
              <a:gd name="connsiteX3042" fmla="*/ 4516449 w 10001500"/>
              <a:gd name="connsiteY3042" fmla="*/ 1770650 h 2601022"/>
              <a:gd name="connsiteX3043" fmla="*/ 4521580 w 10001500"/>
              <a:gd name="connsiteY3043" fmla="*/ 1781722 h 2601022"/>
              <a:gd name="connsiteX3044" fmla="*/ 4517528 w 10001500"/>
              <a:gd name="connsiteY3044" fmla="*/ 1788473 h 2601022"/>
              <a:gd name="connsiteX3045" fmla="*/ 4508618 w 10001500"/>
              <a:gd name="connsiteY3045" fmla="*/ 1790363 h 2601022"/>
              <a:gd name="connsiteX3046" fmla="*/ 4491334 w 10001500"/>
              <a:gd name="connsiteY3046" fmla="*/ 1833570 h 2601022"/>
              <a:gd name="connsiteX3047" fmla="*/ 4484853 w 10001500"/>
              <a:gd name="connsiteY3047" fmla="*/ 1833570 h 2601022"/>
              <a:gd name="connsiteX3048" fmla="*/ 4477292 w 10001500"/>
              <a:gd name="connsiteY3048" fmla="*/ 1830599 h 2601022"/>
              <a:gd name="connsiteX3049" fmla="*/ 4476213 w 10001500"/>
              <a:gd name="connsiteY3049" fmla="*/ 1822768 h 2601022"/>
              <a:gd name="connsiteX3050" fmla="*/ 4458930 w 10001500"/>
              <a:gd name="connsiteY3050" fmla="*/ 1805486 h 2601022"/>
              <a:gd name="connsiteX3051" fmla="*/ 4472703 w 10001500"/>
              <a:gd name="connsiteY3051" fmla="*/ 1775241 h 2601022"/>
              <a:gd name="connsiteX3052" fmla="*/ 4491334 w 10001500"/>
              <a:gd name="connsiteY3052" fmla="*/ 1744997 h 2601022"/>
              <a:gd name="connsiteX3053" fmla="*/ 4487015 w 10001500"/>
              <a:gd name="connsiteY3053" fmla="*/ 1742836 h 2601022"/>
              <a:gd name="connsiteX3054" fmla="*/ 4482694 w 10001500"/>
              <a:gd name="connsiteY3054" fmla="*/ 1740676 h 2601022"/>
              <a:gd name="connsiteX3055" fmla="*/ 4478374 w 10001500"/>
              <a:gd name="connsiteY3055" fmla="*/ 1742026 h 2601022"/>
              <a:gd name="connsiteX3056" fmla="*/ 4474053 w 10001500"/>
              <a:gd name="connsiteY3056" fmla="*/ 1744997 h 2601022"/>
              <a:gd name="connsiteX3057" fmla="*/ 4461631 w 10001500"/>
              <a:gd name="connsiteY3057" fmla="*/ 1744187 h 2601022"/>
              <a:gd name="connsiteX3058" fmla="*/ 4458930 w 10001500"/>
              <a:gd name="connsiteY3058" fmla="*/ 1732035 h 2601022"/>
              <a:gd name="connsiteX3059" fmla="*/ 4471893 w 10001500"/>
              <a:gd name="connsiteY3059" fmla="*/ 1712592 h 2601022"/>
              <a:gd name="connsiteX3060" fmla="*/ 4483233 w 10001500"/>
              <a:gd name="connsiteY3060" fmla="*/ 1710701 h 2601022"/>
              <a:gd name="connsiteX3061" fmla="*/ 4491334 w 10001500"/>
              <a:gd name="connsiteY3061" fmla="*/ 1703951 h 2601022"/>
              <a:gd name="connsiteX3062" fmla="*/ 4489174 w 10001500"/>
              <a:gd name="connsiteY3062" fmla="*/ 1689909 h 2601022"/>
              <a:gd name="connsiteX3063" fmla="*/ 4487015 w 10001500"/>
              <a:gd name="connsiteY3063" fmla="*/ 1675867 h 2601022"/>
              <a:gd name="connsiteX3064" fmla="*/ 4493765 w 10001500"/>
              <a:gd name="connsiteY3064" fmla="*/ 1665605 h 2601022"/>
              <a:gd name="connsiteX3065" fmla="*/ 4495655 w 10001500"/>
              <a:gd name="connsiteY3065" fmla="*/ 1652103 h 2601022"/>
              <a:gd name="connsiteX3066" fmla="*/ 4476213 w 10001500"/>
              <a:gd name="connsiteY3066" fmla="*/ 1669386 h 2601022"/>
              <a:gd name="connsiteX3067" fmla="*/ 4459739 w 10001500"/>
              <a:gd name="connsiteY3067" fmla="*/ 1700440 h 2601022"/>
              <a:gd name="connsiteX3068" fmla="*/ 4441648 w 10001500"/>
              <a:gd name="connsiteY3068" fmla="*/ 1729874 h 2601022"/>
              <a:gd name="connsiteX3069" fmla="*/ 4432197 w 10001500"/>
              <a:gd name="connsiteY3069" fmla="*/ 1738786 h 2601022"/>
              <a:gd name="connsiteX3070" fmla="*/ 4424365 w 10001500"/>
              <a:gd name="connsiteY3070" fmla="*/ 1749317 h 2601022"/>
              <a:gd name="connsiteX3071" fmla="*/ 4423824 w 10001500"/>
              <a:gd name="connsiteY3071" fmla="*/ 1754448 h 2601022"/>
              <a:gd name="connsiteX3072" fmla="*/ 4420044 w 10001500"/>
              <a:gd name="connsiteY3072" fmla="*/ 1757958 h 2601022"/>
              <a:gd name="connsiteX3073" fmla="*/ 4415723 w 10001500"/>
              <a:gd name="connsiteY3073" fmla="*/ 1757958 h 2601022"/>
              <a:gd name="connsiteX3074" fmla="*/ 4413834 w 10001500"/>
              <a:gd name="connsiteY3074" fmla="*/ 1768220 h 2601022"/>
              <a:gd name="connsiteX3075" fmla="*/ 4407082 w 10001500"/>
              <a:gd name="connsiteY3075" fmla="*/ 1775241 h 2601022"/>
              <a:gd name="connsiteX3076" fmla="*/ 4390440 w 10001500"/>
              <a:gd name="connsiteY3076" fmla="*/ 1802365 h 2601022"/>
              <a:gd name="connsiteX3077" fmla="*/ 4361795 w 10001500"/>
              <a:gd name="connsiteY3077" fmla="*/ 1852532 h 2601022"/>
              <a:gd name="connsiteX3078" fmla="*/ 4346594 w 10001500"/>
              <a:gd name="connsiteY3078" fmla="*/ 1885417 h 2601022"/>
              <a:gd name="connsiteX3079" fmla="*/ 4333632 w 10001500"/>
              <a:gd name="connsiteY3079" fmla="*/ 1907020 h 2601022"/>
              <a:gd name="connsiteX3080" fmla="*/ 4320669 w 10001500"/>
              <a:gd name="connsiteY3080" fmla="*/ 1928623 h 2601022"/>
              <a:gd name="connsiteX3081" fmla="*/ 4335792 w 10001500"/>
              <a:gd name="connsiteY3081" fmla="*/ 1925383 h 2601022"/>
              <a:gd name="connsiteX3082" fmla="*/ 4337953 w 10001500"/>
              <a:gd name="connsiteY3082" fmla="*/ 1909181 h 2601022"/>
              <a:gd name="connsiteX3083" fmla="*/ 4355234 w 10001500"/>
              <a:gd name="connsiteY3083" fmla="*/ 1889738 h 2601022"/>
              <a:gd name="connsiteX3084" fmla="*/ 4368196 w 10001500"/>
              <a:gd name="connsiteY3084" fmla="*/ 1874075 h 2601022"/>
              <a:gd name="connsiteX3085" fmla="*/ 4381159 w 10001500"/>
              <a:gd name="connsiteY3085" fmla="*/ 1855172 h 2601022"/>
              <a:gd name="connsiteX3086" fmla="*/ 4393850 w 10001500"/>
              <a:gd name="connsiteY3086" fmla="*/ 1835190 h 2601022"/>
              <a:gd name="connsiteX3087" fmla="*/ 4398440 w 10001500"/>
              <a:gd name="connsiteY3087" fmla="*/ 1811966 h 2601022"/>
              <a:gd name="connsiteX3088" fmla="*/ 4407082 w 10001500"/>
              <a:gd name="connsiteY3088" fmla="*/ 1797384 h 2601022"/>
              <a:gd name="connsiteX3089" fmla="*/ 4415723 w 10001500"/>
              <a:gd name="connsiteY3089" fmla="*/ 1779562 h 2601022"/>
              <a:gd name="connsiteX3090" fmla="*/ 4433007 w 10001500"/>
              <a:gd name="connsiteY3090" fmla="*/ 1751478 h 2601022"/>
              <a:gd name="connsiteX3091" fmla="*/ 4433276 w 10001500"/>
              <a:gd name="connsiteY3091" fmla="*/ 1747427 h 2601022"/>
              <a:gd name="connsiteX3092" fmla="*/ 4435167 w 10001500"/>
              <a:gd name="connsiteY3092" fmla="*/ 1744997 h 2601022"/>
              <a:gd name="connsiteX3093" fmla="*/ 4441108 w 10001500"/>
              <a:gd name="connsiteY3093" fmla="*/ 1750667 h 2601022"/>
              <a:gd name="connsiteX3094" fmla="*/ 4443807 w 10001500"/>
              <a:gd name="connsiteY3094" fmla="*/ 1757958 h 2601022"/>
              <a:gd name="connsiteX3095" fmla="*/ 4437328 w 10001500"/>
              <a:gd name="connsiteY3095" fmla="*/ 1764979 h 2601022"/>
              <a:gd name="connsiteX3096" fmla="*/ 4430846 w 10001500"/>
              <a:gd name="connsiteY3096" fmla="*/ 1768760 h 2601022"/>
              <a:gd name="connsiteX3097" fmla="*/ 4434627 w 10001500"/>
              <a:gd name="connsiteY3097" fmla="*/ 1776051 h 2601022"/>
              <a:gd name="connsiteX3098" fmla="*/ 4441648 w 10001500"/>
              <a:gd name="connsiteY3098" fmla="*/ 1781722 h 2601022"/>
              <a:gd name="connsiteX3099" fmla="*/ 4424365 w 10001500"/>
              <a:gd name="connsiteY3099" fmla="*/ 1790363 h 2601022"/>
              <a:gd name="connsiteX3100" fmla="*/ 4432466 w 10001500"/>
              <a:gd name="connsiteY3100" fmla="*/ 1796304 h 2601022"/>
              <a:gd name="connsiteX3101" fmla="*/ 4424365 w 10001500"/>
              <a:gd name="connsiteY3101" fmla="*/ 1805486 h 2601022"/>
              <a:gd name="connsiteX3102" fmla="*/ 4418425 w 10001500"/>
              <a:gd name="connsiteY3102" fmla="*/ 1819797 h 2601022"/>
              <a:gd name="connsiteX3103" fmla="*/ 4415723 w 10001500"/>
              <a:gd name="connsiteY3103" fmla="*/ 1835730 h 2601022"/>
              <a:gd name="connsiteX3104" fmla="*/ 4417615 w 10001500"/>
              <a:gd name="connsiteY3104" fmla="*/ 1841671 h 2601022"/>
              <a:gd name="connsiteX3105" fmla="*/ 4424365 w 10001500"/>
              <a:gd name="connsiteY3105" fmla="*/ 1844371 h 2601022"/>
              <a:gd name="connsiteX3106" fmla="*/ 4441648 w 10001500"/>
              <a:gd name="connsiteY3106" fmla="*/ 1830869 h 2601022"/>
              <a:gd name="connsiteX3107" fmla="*/ 4445969 w 10001500"/>
              <a:gd name="connsiteY3107" fmla="*/ 1807646 h 2601022"/>
              <a:gd name="connsiteX3108" fmla="*/ 4463251 w 10001500"/>
              <a:gd name="connsiteY3108" fmla="*/ 1824928 h 2601022"/>
              <a:gd name="connsiteX3109" fmla="*/ 4467572 w 10001500"/>
              <a:gd name="connsiteY3109" fmla="*/ 1853012 h 2601022"/>
              <a:gd name="connsiteX3110" fmla="*/ 4451369 w 10001500"/>
              <a:gd name="connsiteY3110" fmla="*/ 1869215 h 2601022"/>
              <a:gd name="connsiteX3111" fmla="*/ 4441648 w 10001500"/>
              <a:gd name="connsiteY3111" fmla="*/ 1891898 h 2601022"/>
              <a:gd name="connsiteX3112" fmla="*/ 4419504 w 10001500"/>
              <a:gd name="connsiteY3112" fmla="*/ 1919172 h 2601022"/>
              <a:gd name="connsiteX3113" fmla="*/ 4407082 w 10001500"/>
              <a:gd name="connsiteY3113" fmla="*/ 1954547 h 2601022"/>
              <a:gd name="connsiteX3114" fmla="*/ 4387640 w 10001500"/>
              <a:gd name="connsiteY3114" fmla="*/ 1965349 h 2601022"/>
              <a:gd name="connsiteX3115" fmla="*/ 4380078 w 10001500"/>
              <a:gd name="connsiteY3115" fmla="*/ 1989382 h 2601022"/>
              <a:gd name="connsiteX3116" fmla="*/ 4372517 w 10001500"/>
              <a:gd name="connsiteY3116" fmla="*/ 2015036 h 2601022"/>
              <a:gd name="connsiteX3117" fmla="*/ 4344164 w 10001500"/>
              <a:gd name="connsiteY3117" fmla="*/ 2053382 h 2601022"/>
              <a:gd name="connsiteX3118" fmla="*/ 4320669 w 10001500"/>
              <a:gd name="connsiteY3118" fmla="*/ 2094968 h 2601022"/>
              <a:gd name="connsiteX3119" fmla="*/ 4308247 w 10001500"/>
              <a:gd name="connsiteY3119" fmla="*/ 2112520 h 2601022"/>
              <a:gd name="connsiteX3120" fmla="*/ 4286105 w 10001500"/>
              <a:gd name="connsiteY3120" fmla="*/ 2118731 h 2601022"/>
              <a:gd name="connsiteX3121" fmla="*/ 4278273 w 10001500"/>
              <a:gd name="connsiteY3121" fmla="*/ 2140874 h 2601022"/>
              <a:gd name="connsiteX3122" fmla="*/ 4268823 w 10001500"/>
              <a:gd name="connsiteY3122" fmla="*/ 2159777 h 2601022"/>
              <a:gd name="connsiteX3123" fmla="*/ 4259100 w 10001500"/>
              <a:gd name="connsiteY3123" fmla="*/ 2181650 h 2601022"/>
              <a:gd name="connsiteX3124" fmla="*/ 4249380 w 10001500"/>
              <a:gd name="connsiteY3124" fmla="*/ 2198663 h 2601022"/>
              <a:gd name="connsiteX3125" fmla="*/ 4234257 w 10001500"/>
              <a:gd name="connsiteY3125" fmla="*/ 2222426 h 2601022"/>
              <a:gd name="connsiteX3126" fmla="*/ 4218325 w 10001500"/>
              <a:gd name="connsiteY3126" fmla="*/ 2224587 h 2601022"/>
              <a:gd name="connsiteX3127" fmla="*/ 4204013 w 10001500"/>
              <a:gd name="connsiteY3127" fmla="*/ 2233228 h 2601022"/>
              <a:gd name="connsiteX3128" fmla="*/ 4175929 w 10001500"/>
              <a:gd name="connsiteY3128" fmla="*/ 2237549 h 2601022"/>
              <a:gd name="connsiteX3129" fmla="*/ 4147844 w 10001500"/>
              <a:gd name="connsiteY3129" fmla="*/ 2241869 h 2601022"/>
              <a:gd name="connsiteX3130" fmla="*/ 4134883 w 10001500"/>
              <a:gd name="connsiteY3130" fmla="*/ 2256991 h 2601022"/>
              <a:gd name="connsiteX3131" fmla="*/ 4127861 w 10001500"/>
              <a:gd name="connsiteY3131" fmla="*/ 2258612 h 2601022"/>
              <a:gd name="connsiteX3132" fmla="*/ 4124081 w 10001500"/>
              <a:gd name="connsiteY3132" fmla="*/ 2263473 h 2601022"/>
              <a:gd name="connsiteX3133" fmla="*/ 4124081 w 10001500"/>
              <a:gd name="connsiteY3133" fmla="*/ 2265633 h 2601022"/>
              <a:gd name="connsiteX3134" fmla="*/ 4094917 w 10001500"/>
              <a:gd name="connsiteY3134" fmla="*/ 2268873 h 2601022"/>
              <a:gd name="connsiteX3135" fmla="*/ 4065752 w 10001500"/>
              <a:gd name="connsiteY3135" fmla="*/ 2272114 h 2601022"/>
              <a:gd name="connsiteX3136" fmla="*/ 4057112 w 10001500"/>
              <a:gd name="connsiteY3136" fmla="*/ 2268063 h 2601022"/>
              <a:gd name="connsiteX3137" fmla="*/ 4054950 w 10001500"/>
              <a:gd name="connsiteY3137" fmla="*/ 2259152 h 2601022"/>
              <a:gd name="connsiteX3138" fmla="*/ 4040369 w 10001500"/>
              <a:gd name="connsiteY3138" fmla="*/ 2250241 h 2601022"/>
              <a:gd name="connsiteX3139" fmla="*/ 4035508 w 10001500"/>
              <a:gd name="connsiteY3139" fmla="*/ 2239709 h 2601022"/>
              <a:gd name="connsiteX3140" fmla="*/ 4029298 w 10001500"/>
              <a:gd name="connsiteY3140" fmla="*/ 2244299 h 2601022"/>
              <a:gd name="connsiteX3141" fmla="*/ 4024706 w 10001500"/>
              <a:gd name="connsiteY3141" fmla="*/ 2250511 h 2601022"/>
              <a:gd name="connsiteX3142" fmla="*/ 3993383 w 10001500"/>
              <a:gd name="connsiteY3142" fmla="*/ 2253751 h 2601022"/>
              <a:gd name="connsiteX3143" fmla="*/ 3962058 w 10001500"/>
              <a:gd name="connsiteY3143" fmla="*/ 2256991 h 2601022"/>
              <a:gd name="connsiteX3144" fmla="*/ 3955307 w 10001500"/>
              <a:gd name="connsiteY3144" fmla="*/ 2250511 h 2601022"/>
              <a:gd name="connsiteX3145" fmla="*/ 3953417 w 10001500"/>
              <a:gd name="connsiteY3145" fmla="*/ 2244030 h 2601022"/>
              <a:gd name="connsiteX3146" fmla="*/ 3941804 w 10001500"/>
              <a:gd name="connsiteY3146" fmla="*/ 2253211 h 2601022"/>
              <a:gd name="connsiteX3147" fmla="*/ 3931812 w 10001500"/>
              <a:gd name="connsiteY3147" fmla="*/ 2265633 h 2601022"/>
              <a:gd name="connsiteX3148" fmla="*/ 3922361 w 10001500"/>
              <a:gd name="connsiteY3148" fmla="*/ 2256452 h 2601022"/>
              <a:gd name="connsiteX3149" fmla="*/ 3908050 w 10001500"/>
              <a:gd name="connsiteY3149" fmla="*/ 2256991 h 2601022"/>
              <a:gd name="connsiteX3150" fmla="*/ 3909669 w 10001500"/>
              <a:gd name="connsiteY3150" fmla="*/ 2244840 h 2601022"/>
              <a:gd name="connsiteX3151" fmla="*/ 3901568 w 10001500"/>
              <a:gd name="connsiteY3151" fmla="*/ 2237549 h 2601022"/>
              <a:gd name="connsiteX3152" fmla="*/ 3888606 w 10001500"/>
              <a:gd name="connsiteY3152" fmla="*/ 2222426 h 2601022"/>
              <a:gd name="connsiteX3153" fmla="*/ 3890768 w 10001500"/>
              <a:gd name="connsiteY3153" fmla="*/ 2201903 h 2601022"/>
              <a:gd name="connsiteX3154" fmla="*/ 3892927 w 10001500"/>
              <a:gd name="connsiteY3154" fmla="*/ 2181380 h 2601022"/>
              <a:gd name="connsiteX3155" fmla="*/ 3875645 w 10001500"/>
              <a:gd name="connsiteY3155" fmla="*/ 2170579 h 2601022"/>
              <a:gd name="connsiteX3156" fmla="*/ 3858362 w 10001500"/>
              <a:gd name="connsiteY3156" fmla="*/ 2138174 h 2601022"/>
              <a:gd name="connsiteX3157" fmla="*/ 3854312 w 10001500"/>
              <a:gd name="connsiteY3157" fmla="*/ 2137634 h 2601022"/>
              <a:gd name="connsiteX3158" fmla="*/ 3851881 w 10001500"/>
              <a:gd name="connsiteY3158" fmla="*/ 2133853 h 2601022"/>
              <a:gd name="connsiteX3159" fmla="*/ 3859443 w 10001500"/>
              <a:gd name="connsiteY3159" fmla="*/ 2123052 h 2601022"/>
              <a:gd name="connsiteX3160" fmla="*/ 3867004 w 10001500"/>
              <a:gd name="connsiteY3160" fmla="*/ 2112250 h 2601022"/>
              <a:gd name="connsiteX3161" fmla="*/ 3864303 w 10001500"/>
              <a:gd name="connsiteY3161" fmla="*/ 2108470 h 2601022"/>
              <a:gd name="connsiteX3162" fmla="*/ 3858362 w 10001500"/>
              <a:gd name="connsiteY3162" fmla="*/ 2107930 h 2601022"/>
              <a:gd name="connsiteX3163" fmla="*/ 3847560 w 10001500"/>
              <a:gd name="connsiteY3163" fmla="*/ 2090647 h 2601022"/>
              <a:gd name="connsiteX3164" fmla="*/ 3838920 w 10001500"/>
              <a:gd name="connsiteY3164" fmla="*/ 2085517 h 2601022"/>
              <a:gd name="connsiteX3165" fmla="*/ 3836760 w 10001500"/>
              <a:gd name="connsiteY3165" fmla="*/ 2075525 h 2601022"/>
              <a:gd name="connsiteX3166" fmla="*/ 3838920 w 10001500"/>
              <a:gd name="connsiteY3166" fmla="*/ 2064723 h 2601022"/>
              <a:gd name="connsiteX3167" fmla="*/ 3825077 w 10001500"/>
              <a:gd name="connsiteY3167" fmla="*/ 1981271 h 2601022"/>
              <a:gd name="connsiteX3168" fmla="*/ 3823237 w 10001500"/>
              <a:gd name="connsiteY3168" fmla="*/ 1868055 h 2601022"/>
              <a:gd name="connsiteX3169" fmla="*/ 3828118 w 10001500"/>
              <a:gd name="connsiteY3169" fmla="*/ 1807646 h 2601022"/>
              <a:gd name="connsiteX3170" fmla="*/ 3819477 w 10001500"/>
              <a:gd name="connsiteY3170" fmla="*/ 1757958 h 2601022"/>
              <a:gd name="connsiteX3171" fmla="*/ 3821637 w 10001500"/>
              <a:gd name="connsiteY3171" fmla="*/ 1684508 h 2601022"/>
              <a:gd name="connsiteX3172" fmla="*/ 3812995 w 10001500"/>
              <a:gd name="connsiteY3172" fmla="*/ 1667225 h 2601022"/>
              <a:gd name="connsiteX3173" fmla="*/ 3817316 w 10001500"/>
              <a:gd name="connsiteY3173" fmla="*/ 1643732 h 2601022"/>
              <a:gd name="connsiteX3174" fmla="*/ 3821637 w 10001500"/>
              <a:gd name="connsiteY3174" fmla="*/ 1621859 h 2601022"/>
              <a:gd name="connsiteX3175" fmla="*/ 3820017 w 10001500"/>
              <a:gd name="connsiteY3175" fmla="*/ 1614838 h 2601022"/>
              <a:gd name="connsiteX3176" fmla="*/ 3815156 w 10001500"/>
              <a:gd name="connsiteY3176" fmla="*/ 1611057 h 2601022"/>
              <a:gd name="connsiteX3177" fmla="*/ 3765739 w 10001500"/>
              <a:gd name="connsiteY3177" fmla="*/ 1652103 h 2601022"/>
              <a:gd name="connsiteX3178" fmla="*/ 3730903 w 10001500"/>
              <a:gd name="connsiteY3178" fmla="*/ 1693149 h 2601022"/>
              <a:gd name="connsiteX3179" fmla="*/ 3722533 w 10001500"/>
              <a:gd name="connsiteY3179" fmla="*/ 1694769 h 2601022"/>
              <a:gd name="connsiteX3180" fmla="*/ 3722262 w 10001500"/>
              <a:gd name="connsiteY3180" fmla="*/ 1706111 h 2601022"/>
              <a:gd name="connsiteX3181" fmla="*/ 3715511 w 10001500"/>
              <a:gd name="connsiteY3181" fmla="*/ 1713132 h 2601022"/>
              <a:gd name="connsiteX3182" fmla="*/ 3713620 w 10001500"/>
              <a:gd name="connsiteY3182" fmla="*/ 1723393 h 2601022"/>
              <a:gd name="connsiteX3183" fmla="*/ 3698499 w 10001500"/>
              <a:gd name="connsiteY3183" fmla="*/ 1738516 h 2601022"/>
              <a:gd name="connsiteX3184" fmla="*/ 3667174 w 10001500"/>
              <a:gd name="connsiteY3184" fmla="*/ 1760119 h 2601022"/>
              <a:gd name="connsiteX3185" fmla="*/ 3642330 w 10001500"/>
              <a:gd name="connsiteY3185" fmla="*/ 1781722 h 2601022"/>
              <a:gd name="connsiteX3186" fmla="*/ 3618837 w 10001500"/>
              <a:gd name="connsiteY3186" fmla="*/ 1810076 h 2601022"/>
              <a:gd name="connsiteX3187" fmla="*/ 3590482 w 10001500"/>
              <a:gd name="connsiteY3187" fmla="*/ 1833570 h 2601022"/>
              <a:gd name="connsiteX3188" fmla="*/ 3590482 w 10001500"/>
              <a:gd name="connsiteY3188" fmla="*/ 1848692 h 2601022"/>
              <a:gd name="connsiteX3189" fmla="*/ 3581841 w 10001500"/>
              <a:gd name="connsiteY3189" fmla="*/ 1853012 h 2601022"/>
              <a:gd name="connsiteX3190" fmla="*/ 3581571 w 10001500"/>
              <a:gd name="connsiteY3190" fmla="*/ 1857333 h 2601022"/>
              <a:gd name="connsiteX3191" fmla="*/ 3579682 w 10001500"/>
              <a:gd name="connsiteY3191" fmla="*/ 1861654 h 2601022"/>
              <a:gd name="connsiteX3192" fmla="*/ 3574552 w 10001500"/>
              <a:gd name="connsiteY3192" fmla="*/ 1858143 h 2601022"/>
              <a:gd name="connsiteX3193" fmla="*/ 3571041 w 10001500"/>
              <a:gd name="connsiteY3193" fmla="*/ 1853012 h 2601022"/>
              <a:gd name="connsiteX3194" fmla="*/ 3548086 w 10001500"/>
              <a:gd name="connsiteY3194" fmla="*/ 1870025 h 2601022"/>
              <a:gd name="connsiteX3195" fmla="*/ 3523514 w 10001500"/>
              <a:gd name="connsiteY3195" fmla="*/ 1885417 h 2601022"/>
              <a:gd name="connsiteX3196" fmla="*/ 3519193 w 10001500"/>
              <a:gd name="connsiteY3196" fmla="*/ 1909181 h 2601022"/>
              <a:gd name="connsiteX3197" fmla="*/ 3510012 w 10001500"/>
              <a:gd name="connsiteY3197" fmla="*/ 1917012 h 2601022"/>
              <a:gd name="connsiteX3198" fmla="*/ 3497590 w 10001500"/>
              <a:gd name="connsiteY3198" fmla="*/ 1919982 h 2601022"/>
              <a:gd name="connsiteX3199" fmla="*/ 3493269 w 10001500"/>
              <a:gd name="connsiteY3199" fmla="*/ 1909181 h 2601022"/>
              <a:gd name="connsiteX3200" fmla="*/ 3475986 w 10001500"/>
              <a:gd name="connsiteY3200" fmla="*/ 1909721 h 2601022"/>
              <a:gd name="connsiteX3201" fmla="*/ 3465184 w 10001500"/>
              <a:gd name="connsiteY3201" fmla="*/ 1919982 h 2601022"/>
              <a:gd name="connsiteX3202" fmla="*/ 3454922 w 10001500"/>
              <a:gd name="connsiteY3202" fmla="*/ 1921872 h 2601022"/>
              <a:gd name="connsiteX3203" fmla="*/ 3447903 w 10001500"/>
              <a:gd name="connsiteY3203" fmla="*/ 1928623 h 2601022"/>
              <a:gd name="connsiteX3204" fmla="*/ 3414687 w 10001500"/>
              <a:gd name="connsiteY3204" fmla="*/ 1953467 h 2601022"/>
              <a:gd name="connsiteX3205" fmla="*/ 3383092 w 10001500"/>
              <a:gd name="connsiteY3205" fmla="*/ 1978311 h 2601022"/>
              <a:gd name="connsiteX3206" fmla="*/ 3386063 w 10001500"/>
              <a:gd name="connsiteY3206" fmla="*/ 1988842 h 2601022"/>
              <a:gd name="connsiteX3207" fmla="*/ 3393895 w 10001500"/>
              <a:gd name="connsiteY3207" fmla="*/ 1997753 h 2601022"/>
              <a:gd name="connsiteX3208" fmla="*/ 3394435 w 10001500"/>
              <a:gd name="connsiteY3208" fmla="*/ 2002884 h 2601022"/>
              <a:gd name="connsiteX3209" fmla="*/ 3398215 w 10001500"/>
              <a:gd name="connsiteY3209" fmla="*/ 2006395 h 2601022"/>
              <a:gd name="connsiteX3210" fmla="*/ 3428459 w 10001500"/>
              <a:gd name="connsiteY3210" fmla="*/ 1985872 h 2601022"/>
              <a:gd name="connsiteX3211" fmla="*/ 3458703 w 10001500"/>
              <a:gd name="connsiteY3211" fmla="*/ 1965349 h 2601022"/>
              <a:gd name="connsiteX3212" fmla="*/ 3460594 w 10001500"/>
              <a:gd name="connsiteY3212" fmla="*/ 1967779 h 2601022"/>
              <a:gd name="connsiteX3213" fmla="*/ 3460863 w 10001500"/>
              <a:gd name="connsiteY3213" fmla="*/ 1971830 h 2601022"/>
              <a:gd name="connsiteX3214" fmla="*/ 3383092 w 10001500"/>
              <a:gd name="connsiteY3214" fmla="*/ 2047441 h 2601022"/>
              <a:gd name="connsiteX3215" fmla="*/ 3376342 w 10001500"/>
              <a:gd name="connsiteY3215" fmla="*/ 2053112 h 2601022"/>
              <a:gd name="connsiteX3216" fmla="*/ 3367971 w 10001500"/>
              <a:gd name="connsiteY3216" fmla="*/ 2053922 h 2601022"/>
              <a:gd name="connsiteX3217" fmla="*/ 3364730 w 10001500"/>
              <a:gd name="connsiteY3217" fmla="*/ 2059053 h 2601022"/>
              <a:gd name="connsiteX3218" fmla="*/ 3361490 w 10001500"/>
              <a:gd name="connsiteY3218" fmla="*/ 2062563 h 2601022"/>
              <a:gd name="connsiteX3219" fmla="*/ 3357708 w 10001500"/>
              <a:gd name="connsiteY3219" fmla="*/ 2059053 h 2601022"/>
              <a:gd name="connsiteX3220" fmla="*/ 3357169 w 10001500"/>
              <a:gd name="connsiteY3220" fmla="*/ 2053922 h 2601022"/>
              <a:gd name="connsiteX3221" fmla="*/ 3371480 w 10001500"/>
              <a:gd name="connsiteY3221" fmla="*/ 2047711 h 2601022"/>
              <a:gd name="connsiteX3222" fmla="*/ 3380932 w 10001500"/>
              <a:gd name="connsiteY3222" fmla="*/ 2036639 h 2601022"/>
              <a:gd name="connsiteX3223" fmla="*/ 3378233 w 10001500"/>
              <a:gd name="connsiteY3223" fmla="*/ 2031509 h 2601022"/>
              <a:gd name="connsiteX3224" fmla="*/ 3372292 w 10001500"/>
              <a:gd name="connsiteY3224" fmla="*/ 2027998 h 2601022"/>
              <a:gd name="connsiteX3225" fmla="*/ 3370670 w 10001500"/>
              <a:gd name="connsiteY3225" fmla="*/ 2022867 h 2601022"/>
              <a:gd name="connsiteX3226" fmla="*/ 3365811 w 10001500"/>
              <a:gd name="connsiteY3226" fmla="*/ 2019357 h 2601022"/>
              <a:gd name="connsiteX3227" fmla="*/ 3365811 w 10001500"/>
              <a:gd name="connsiteY3227" fmla="*/ 2023677 h 2601022"/>
              <a:gd name="connsiteX3228" fmla="*/ 3352848 w 10001500"/>
              <a:gd name="connsiteY3228" fmla="*/ 2038799 h 2601022"/>
              <a:gd name="connsiteX3229" fmla="*/ 3337185 w 10001500"/>
              <a:gd name="connsiteY3229" fmla="*/ 2050952 h 2601022"/>
              <a:gd name="connsiteX3230" fmla="*/ 3331244 w 10001500"/>
              <a:gd name="connsiteY3230" fmla="*/ 2071204 h 2601022"/>
              <a:gd name="connsiteX3231" fmla="*/ 3316933 w 10001500"/>
              <a:gd name="connsiteY3231" fmla="*/ 2079036 h 2601022"/>
              <a:gd name="connsiteX3232" fmla="*/ 3313963 w 10001500"/>
              <a:gd name="connsiteY3232" fmla="*/ 2094968 h 2601022"/>
              <a:gd name="connsiteX3233" fmla="*/ 3283448 w 10001500"/>
              <a:gd name="connsiteY3233" fmla="*/ 2130343 h 2601022"/>
              <a:gd name="connsiteX3234" fmla="*/ 3251313 w 10001500"/>
              <a:gd name="connsiteY3234" fmla="*/ 2164098 h 2601022"/>
              <a:gd name="connsiteX3235" fmla="*/ 3227550 w 10001500"/>
              <a:gd name="connsiteY3235" fmla="*/ 2157617 h 2601022"/>
              <a:gd name="connsiteX3236" fmla="*/ 3242673 w 10001500"/>
              <a:gd name="connsiteY3236" fmla="*/ 2172739 h 2601022"/>
              <a:gd name="connsiteX3237" fmla="*/ 3218909 w 10001500"/>
              <a:gd name="connsiteY3237" fmla="*/ 2174900 h 2601022"/>
              <a:gd name="connsiteX3238" fmla="*/ 3208107 w 10001500"/>
              <a:gd name="connsiteY3238" fmla="*/ 2181380 h 2601022"/>
              <a:gd name="connsiteX3239" fmla="*/ 3188665 w 10001500"/>
              <a:gd name="connsiteY3239" fmla="*/ 2209465 h 2601022"/>
              <a:gd name="connsiteX3240" fmla="*/ 3153019 w 10001500"/>
              <a:gd name="connsiteY3240" fmla="*/ 2205414 h 2601022"/>
              <a:gd name="connsiteX3241" fmla="*/ 3110892 w 10001500"/>
              <a:gd name="connsiteY3241" fmla="*/ 2202984 h 2601022"/>
              <a:gd name="connsiteX3242" fmla="*/ 3110622 w 10001500"/>
              <a:gd name="connsiteY3242" fmla="*/ 2207034 h 2601022"/>
              <a:gd name="connsiteX3243" fmla="*/ 3108733 w 10001500"/>
              <a:gd name="connsiteY3243" fmla="*/ 2209465 h 2601022"/>
              <a:gd name="connsiteX3244" fmla="*/ 3096310 w 10001500"/>
              <a:gd name="connsiteY3244" fmla="*/ 2198123 h 2601022"/>
              <a:gd name="connsiteX3245" fmla="*/ 3087129 w 10001500"/>
              <a:gd name="connsiteY3245" fmla="*/ 2183541 h 2601022"/>
              <a:gd name="connsiteX3246" fmla="*/ 3067686 w 10001500"/>
              <a:gd name="connsiteY3246" fmla="*/ 2179220 h 2601022"/>
              <a:gd name="connsiteX3247" fmla="*/ 3054724 w 10001500"/>
              <a:gd name="connsiteY3247" fmla="*/ 2157617 h 2601022"/>
              <a:gd name="connsiteX3248" fmla="*/ 3041222 w 10001500"/>
              <a:gd name="connsiteY3248" fmla="*/ 2187861 h 2601022"/>
              <a:gd name="connsiteX3249" fmla="*/ 3024480 w 10001500"/>
              <a:gd name="connsiteY3249" fmla="*/ 2218106 h 2601022"/>
              <a:gd name="connsiteX3250" fmla="*/ 3013948 w 10001500"/>
              <a:gd name="connsiteY3250" fmla="*/ 2228907 h 2601022"/>
              <a:gd name="connsiteX3251" fmla="*/ 3011518 w 10001500"/>
              <a:gd name="connsiteY3251" fmla="*/ 2246190 h 2601022"/>
              <a:gd name="connsiteX3252" fmla="*/ 2966421 w 10001500"/>
              <a:gd name="connsiteY3252" fmla="*/ 2245380 h 2601022"/>
              <a:gd name="connsiteX3253" fmla="*/ 2968311 w 10001500"/>
              <a:gd name="connsiteY3253" fmla="*/ 2213785 h 2601022"/>
              <a:gd name="connsiteX3254" fmla="*/ 2963181 w 10001500"/>
              <a:gd name="connsiteY3254" fmla="*/ 2214055 h 2601022"/>
              <a:gd name="connsiteX3255" fmla="*/ 2959671 w 10001500"/>
              <a:gd name="connsiteY3255" fmla="*/ 2215946 h 2601022"/>
              <a:gd name="connsiteX3256" fmla="*/ 2957780 w 10001500"/>
              <a:gd name="connsiteY3256" fmla="*/ 2221616 h 2601022"/>
              <a:gd name="connsiteX3257" fmla="*/ 2951029 w 10001500"/>
              <a:gd name="connsiteY3257" fmla="*/ 2222426 h 2601022"/>
              <a:gd name="connsiteX3258" fmla="*/ 2934016 w 10001500"/>
              <a:gd name="connsiteY3258" fmla="*/ 2231608 h 2601022"/>
              <a:gd name="connsiteX3259" fmla="*/ 2918624 w 10001500"/>
              <a:gd name="connsiteY3259" fmla="*/ 2244030 h 2601022"/>
              <a:gd name="connsiteX3260" fmla="*/ 2916464 w 10001500"/>
              <a:gd name="connsiteY3260" fmla="*/ 2253751 h 2601022"/>
              <a:gd name="connsiteX3261" fmla="*/ 2907823 w 10001500"/>
              <a:gd name="connsiteY3261" fmla="*/ 2256991 h 2601022"/>
              <a:gd name="connsiteX3262" fmla="*/ 2890540 w 10001500"/>
              <a:gd name="connsiteY3262" fmla="*/ 2256991 h 2601022"/>
              <a:gd name="connsiteX3263" fmla="*/ 2873258 w 10001500"/>
              <a:gd name="connsiteY3263" fmla="*/ 2274274 h 2601022"/>
              <a:gd name="connsiteX3264" fmla="*/ 2847334 w 10001500"/>
              <a:gd name="connsiteY3264" fmla="*/ 2265633 h 2601022"/>
              <a:gd name="connsiteX3265" fmla="*/ 2849224 w 10001500"/>
              <a:gd name="connsiteY3265" fmla="*/ 2254021 h 2601022"/>
              <a:gd name="connsiteX3266" fmla="*/ 2855975 w 10001500"/>
              <a:gd name="connsiteY3266" fmla="*/ 2244030 h 2601022"/>
              <a:gd name="connsiteX3267" fmla="*/ 2838694 w 10001500"/>
              <a:gd name="connsiteY3267" fmla="*/ 2202984 h 2601022"/>
              <a:gd name="connsiteX3268" fmla="*/ 2832211 w 10001500"/>
              <a:gd name="connsiteY3268" fmla="*/ 2151136 h 2601022"/>
              <a:gd name="connsiteX3269" fmla="*/ 2819249 w 10001500"/>
              <a:gd name="connsiteY3269" fmla="*/ 2099288 h 2601022"/>
              <a:gd name="connsiteX3270" fmla="*/ 2808448 w 10001500"/>
              <a:gd name="connsiteY3270" fmla="*/ 2088487 h 2601022"/>
              <a:gd name="connsiteX3271" fmla="*/ 2808448 w 10001500"/>
              <a:gd name="connsiteY3271" fmla="*/ 2084166 h 2601022"/>
              <a:gd name="connsiteX3272" fmla="*/ 2795486 w 10001500"/>
              <a:gd name="connsiteY3272" fmla="*/ 2071204 h 2601022"/>
              <a:gd name="connsiteX3273" fmla="*/ 2795486 w 10001500"/>
              <a:gd name="connsiteY3273" fmla="*/ 2051762 h 2601022"/>
              <a:gd name="connsiteX3274" fmla="*/ 2778473 w 10001500"/>
              <a:gd name="connsiteY3274" fmla="*/ 2035019 h 2601022"/>
              <a:gd name="connsiteX3275" fmla="*/ 2769562 w 10001500"/>
              <a:gd name="connsiteY3275" fmla="*/ 2015036 h 2601022"/>
              <a:gd name="connsiteX3276" fmla="*/ 2768212 w 10001500"/>
              <a:gd name="connsiteY3276" fmla="*/ 1978581 h 2601022"/>
              <a:gd name="connsiteX3277" fmla="*/ 2778204 w 10001500"/>
              <a:gd name="connsiteY3277" fmla="*/ 1950227 h 2601022"/>
              <a:gd name="connsiteX3278" fmla="*/ 2780364 w 10001500"/>
              <a:gd name="connsiteY3278" fmla="*/ 1950227 h 2601022"/>
              <a:gd name="connsiteX3279" fmla="*/ 2783604 w 10001500"/>
              <a:gd name="connsiteY3279" fmla="*/ 1927273 h 2601022"/>
              <a:gd name="connsiteX3280" fmla="*/ 2786845 w 10001500"/>
              <a:gd name="connsiteY3280" fmla="*/ 1902700 h 2601022"/>
              <a:gd name="connsiteX3281" fmla="*/ 2795486 w 10001500"/>
              <a:gd name="connsiteY3281" fmla="*/ 1894059 h 2601022"/>
              <a:gd name="connsiteX3282" fmla="*/ 2803857 w 10001500"/>
              <a:gd name="connsiteY3282" fmla="*/ 1872725 h 2601022"/>
              <a:gd name="connsiteX3283" fmla="*/ 2823570 w 10001500"/>
              <a:gd name="connsiteY3283" fmla="*/ 1859493 h 2601022"/>
              <a:gd name="connsiteX3284" fmla="*/ 2840853 w 10001500"/>
              <a:gd name="connsiteY3284" fmla="*/ 1816287 h 2601022"/>
              <a:gd name="connsiteX3285" fmla="*/ 2840853 w 10001500"/>
              <a:gd name="connsiteY3285" fmla="*/ 1790363 h 2601022"/>
              <a:gd name="connsiteX3286" fmla="*/ 2847334 w 10001500"/>
              <a:gd name="connsiteY3286" fmla="*/ 1788203 h 2601022"/>
              <a:gd name="connsiteX3287" fmla="*/ 2854084 w 10001500"/>
              <a:gd name="connsiteY3287" fmla="*/ 1787933 h 2601022"/>
              <a:gd name="connsiteX3288" fmla="*/ 2855975 w 10001500"/>
              <a:gd name="connsiteY3288" fmla="*/ 1779562 h 2601022"/>
              <a:gd name="connsiteX3289" fmla="*/ 2848144 w 10001500"/>
              <a:gd name="connsiteY3289" fmla="*/ 1767140 h 2601022"/>
              <a:gd name="connsiteX3290" fmla="*/ 2851654 w 10001500"/>
              <a:gd name="connsiteY3290" fmla="*/ 1757958 h 2601022"/>
              <a:gd name="connsiteX3291" fmla="*/ 2866777 w 10001500"/>
              <a:gd name="connsiteY3291" fmla="*/ 1742836 h 2601022"/>
              <a:gd name="connsiteX3292" fmla="*/ 2891621 w 10001500"/>
              <a:gd name="connsiteY3292" fmla="*/ 1676946 h 2601022"/>
              <a:gd name="connsiteX3293" fmla="*/ 2916464 w 10001500"/>
              <a:gd name="connsiteY3293" fmla="*/ 1598095 h 2601022"/>
              <a:gd name="connsiteX3294" fmla="*/ 2931586 w 10001500"/>
              <a:gd name="connsiteY3294" fmla="*/ 1580813 h 2601022"/>
              <a:gd name="connsiteX3295" fmla="*/ 2934556 w 10001500"/>
              <a:gd name="connsiteY3295" fmla="*/ 1555429 h 2601022"/>
              <a:gd name="connsiteX3296" fmla="*/ 2948868 w 10001500"/>
              <a:gd name="connsiteY3296" fmla="*/ 1533286 h 2601022"/>
              <a:gd name="connsiteX3297" fmla="*/ 2966151 w 10001500"/>
              <a:gd name="connsiteY3297" fmla="*/ 1487919 h 2601022"/>
              <a:gd name="connsiteX3298" fmla="*/ 2973712 w 10001500"/>
              <a:gd name="connsiteY3298" fmla="*/ 1481978 h 2601022"/>
              <a:gd name="connsiteX3299" fmla="*/ 2974792 w 10001500"/>
              <a:gd name="connsiteY3299" fmla="*/ 1472797 h 2601022"/>
              <a:gd name="connsiteX3300" fmla="*/ 2975063 w 10001500"/>
              <a:gd name="connsiteY3300" fmla="*/ 1452814 h 2601022"/>
              <a:gd name="connsiteX3301" fmla="*/ 2983433 w 10001500"/>
              <a:gd name="connsiteY3301" fmla="*/ 1436071 h 2601022"/>
              <a:gd name="connsiteX3302" fmla="*/ 2993155 w 10001500"/>
              <a:gd name="connsiteY3302" fmla="*/ 1409068 h 2601022"/>
              <a:gd name="connsiteX3303" fmla="*/ 3002876 w 10001500"/>
              <a:gd name="connsiteY3303" fmla="*/ 1382064 h 2601022"/>
              <a:gd name="connsiteX3304" fmla="*/ 3026910 w 10001500"/>
              <a:gd name="connsiteY3304" fmla="*/ 1344528 h 2601022"/>
              <a:gd name="connsiteX3305" fmla="*/ 3039602 w 10001500"/>
              <a:gd name="connsiteY3305" fmla="*/ 1302132 h 2601022"/>
              <a:gd name="connsiteX3306" fmla="*/ 3037441 w 10001500"/>
              <a:gd name="connsiteY3306" fmla="*/ 1293220 h 2601022"/>
              <a:gd name="connsiteX3307" fmla="*/ 3028800 w 10001500"/>
              <a:gd name="connsiteY3307" fmla="*/ 1289170 h 2601022"/>
              <a:gd name="connsiteX3308" fmla="*/ 3028800 w 10001500"/>
              <a:gd name="connsiteY3308" fmla="*/ 1278368 h 2601022"/>
              <a:gd name="connsiteX3309" fmla="*/ 3042842 w 10001500"/>
              <a:gd name="connsiteY3309" fmla="*/ 1235162 h 2601022"/>
              <a:gd name="connsiteX3310" fmla="*/ 3056884 w 10001500"/>
              <a:gd name="connsiteY3310" fmla="*/ 1224361 h 2601022"/>
              <a:gd name="connsiteX3311" fmla="*/ 3056884 w 10001500"/>
              <a:gd name="connsiteY3311" fmla="*/ 1217879 h 2601022"/>
              <a:gd name="connsiteX3312" fmla="*/ 3074167 w 10001500"/>
              <a:gd name="connsiteY3312" fmla="*/ 1172783 h 2601022"/>
              <a:gd name="connsiteX3313" fmla="*/ 3091449 w 10001500"/>
              <a:gd name="connsiteY3313" fmla="*/ 1122826 h 2601022"/>
              <a:gd name="connsiteX3314" fmla="*/ 3091449 w 10001500"/>
              <a:gd name="connsiteY3314" fmla="*/ 1106353 h 2601022"/>
              <a:gd name="connsiteX3315" fmla="*/ 3097930 w 10001500"/>
              <a:gd name="connsiteY3315" fmla="*/ 1094742 h 2601022"/>
              <a:gd name="connsiteX3316" fmla="*/ 3100092 w 10001500"/>
              <a:gd name="connsiteY3316" fmla="*/ 1094742 h 2601022"/>
              <a:gd name="connsiteX3317" fmla="*/ 3101981 w 10001500"/>
              <a:gd name="connsiteY3317" fmla="*/ 1065307 h 2601022"/>
              <a:gd name="connsiteX3318" fmla="*/ 3121694 w 10001500"/>
              <a:gd name="connsiteY3318" fmla="*/ 1047215 h 2601022"/>
              <a:gd name="connsiteX3319" fmla="*/ 3134925 w 10001500"/>
              <a:gd name="connsiteY3319" fmla="*/ 999958 h 2601022"/>
              <a:gd name="connsiteX3320" fmla="*/ 3143298 w 10001500"/>
              <a:gd name="connsiteY3320" fmla="*/ 954321 h 2601022"/>
              <a:gd name="connsiteX3321" fmla="*/ 3160039 w 10001500"/>
              <a:gd name="connsiteY3321" fmla="*/ 944600 h 2601022"/>
              <a:gd name="connsiteX3322" fmla="*/ 3160579 w 10001500"/>
              <a:gd name="connsiteY3322" fmla="*/ 921916 h 2601022"/>
              <a:gd name="connsiteX3323" fmla="*/ 3173542 w 10001500"/>
              <a:gd name="connsiteY3323" fmla="*/ 913275 h 2601022"/>
              <a:gd name="connsiteX3324" fmla="*/ 3184073 w 10001500"/>
              <a:gd name="connsiteY3324" fmla="*/ 847386 h 2601022"/>
              <a:gd name="connsiteX3325" fmla="*/ 3205946 w 10001500"/>
              <a:gd name="connsiteY3325" fmla="*/ 781496 h 2601022"/>
              <a:gd name="connsiteX3326" fmla="*/ 3208917 w 10001500"/>
              <a:gd name="connsiteY3326" fmla="*/ 767724 h 2601022"/>
              <a:gd name="connsiteX3327" fmla="*/ 3216748 w 10001500"/>
              <a:gd name="connsiteY3327" fmla="*/ 755572 h 2601022"/>
              <a:gd name="connsiteX3328" fmla="*/ 3218639 w 10001500"/>
              <a:gd name="connsiteY3328" fmla="*/ 741530 h 2601022"/>
              <a:gd name="connsiteX3329" fmla="*/ 3225390 w 10001500"/>
              <a:gd name="connsiteY3329" fmla="*/ 727488 h 2601022"/>
              <a:gd name="connsiteX3330" fmla="*/ 3232410 w 10001500"/>
              <a:gd name="connsiteY3330" fmla="*/ 688062 h 2601022"/>
              <a:gd name="connsiteX3331" fmla="*/ 3249152 w 10001500"/>
              <a:gd name="connsiteY3331" fmla="*/ 651877 h 2601022"/>
              <a:gd name="connsiteX3332" fmla="*/ 3267246 w 10001500"/>
              <a:gd name="connsiteY3332" fmla="*/ 597059 h 2601022"/>
              <a:gd name="connsiteX3333" fmla="*/ 3316123 w 10001500"/>
              <a:gd name="connsiteY3333" fmla="*/ 569785 h 2601022"/>
              <a:gd name="connsiteX3334" fmla="*/ 3322064 w 10001500"/>
              <a:gd name="connsiteY3334" fmla="*/ 580856 h 2601022"/>
              <a:gd name="connsiteX3335" fmla="*/ 3331244 w 10001500"/>
              <a:gd name="connsiteY3335" fmla="*/ 587067 h 2601022"/>
              <a:gd name="connsiteX3336" fmla="*/ 3339347 w 10001500"/>
              <a:gd name="connsiteY3336" fmla="*/ 584367 h 2601022"/>
              <a:gd name="connsiteX3337" fmla="*/ 3344207 w 10001500"/>
              <a:gd name="connsiteY3337" fmla="*/ 578426 h 2601022"/>
              <a:gd name="connsiteX3338" fmla="*/ 3352848 w 10001500"/>
              <a:gd name="connsiteY3338" fmla="*/ 571405 h 2601022"/>
              <a:gd name="connsiteX3339" fmla="*/ 3355009 w 10001500"/>
              <a:gd name="connsiteY3339" fmla="*/ 561144 h 2601022"/>
              <a:gd name="connsiteX3340" fmla="*/ 3369591 w 10001500"/>
              <a:gd name="connsiteY3340" fmla="*/ 532789 h 2601022"/>
              <a:gd name="connsiteX3341" fmla="*/ 3380932 w 10001500"/>
              <a:gd name="connsiteY3341" fmla="*/ 502816 h 2601022"/>
              <a:gd name="connsiteX3342" fmla="*/ 3401186 w 10001500"/>
              <a:gd name="connsiteY3342" fmla="*/ 510916 h 2601022"/>
              <a:gd name="connsiteX3343" fmla="*/ 3413336 w 10001500"/>
              <a:gd name="connsiteY3343" fmla="*/ 528739 h 2601022"/>
              <a:gd name="connsiteX3344" fmla="*/ 3443582 w 10001500"/>
              <a:gd name="connsiteY3344" fmla="*/ 526578 h 2601022"/>
              <a:gd name="connsiteX3345" fmla="*/ 3445742 w 10001500"/>
              <a:gd name="connsiteY3345" fmla="*/ 511456 h 2601022"/>
              <a:gd name="connsiteX3346" fmla="*/ 3460863 w 10001500"/>
              <a:gd name="connsiteY3346" fmla="*/ 509296 h 2601022"/>
              <a:gd name="connsiteX3347" fmla="*/ 3461134 w 10001500"/>
              <a:gd name="connsiteY3347" fmla="*/ 504975 h 2601022"/>
              <a:gd name="connsiteX3348" fmla="*/ 3463024 w 10001500"/>
              <a:gd name="connsiteY3348" fmla="*/ 500655 h 2601022"/>
              <a:gd name="connsiteX3349" fmla="*/ 3467885 w 10001500"/>
              <a:gd name="connsiteY3349" fmla="*/ 510646 h 2601022"/>
              <a:gd name="connsiteX3350" fmla="*/ 3469505 w 10001500"/>
              <a:gd name="connsiteY3350" fmla="*/ 522258 h 2601022"/>
              <a:gd name="connsiteX3351" fmla="*/ 3460863 w 10001500"/>
              <a:gd name="connsiteY3351" fmla="*/ 542511 h 2601022"/>
              <a:gd name="connsiteX3352" fmla="*/ 3452223 w 10001500"/>
              <a:gd name="connsiteY3352" fmla="*/ 567625 h 2601022"/>
              <a:gd name="connsiteX3353" fmla="*/ 3452223 w 10001500"/>
              <a:gd name="connsiteY3353" fmla="*/ 615152 h 2601022"/>
              <a:gd name="connsiteX3354" fmla="*/ 3457893 w 10001500"/>
              <a:gd name="connsiteY3354" fmla="*/ 620282 h 2601022"/>
              <a:gd name="connsiteX3355" fmla="*/ 3465184 w 10001500"/>
              <a:gd name="connsiteY3355" fmla="*/ 623793 h 2601022"/>
              <a:gd name="connsiteX3356" fmla="*/ 3468964 w 10001500"/>
              <a:gd name="connsiteY3356" fmla="*/ 620282 h 2601022"/>
              <a:gd name="connsiteX3357" fmla="*/ 3469505 w 10001500"/>
              <a:gd name="connsiteY3357" fmla="*/ 615152 h 2601022"/>
              <a:gd name="connsiteX3358" fmla="*/ 3485707 w 10001500"/>
              <a:gd name="connsiteY3358" fmla="*/ 586527 h 2601022"/>
              <a:gd name="connsiteX3359" fmla="*/ 3508391 w 10001500"/>
              <a:gd name="connsiteY3359" fmla="*/ 561144 h 2601022"/>
              <a:gd name="connsiteX3360" fmla="*/ 3520812 w 10001500"/>
              <a:gd name="connsiteY3360" fmla="*/ 563844 h 2601022"/>
              <a:gd name="connsiteX3361" fmla="*/ 3523514 w 10001500"/>
              <a:gd name="connsiteY3361" fmla="*/ 576266 h 2601022"/>
              <a:gd name="connsiteX3362" fmla="*/ 3512711 w 10001500"/>
              <a:gd name="connsiteY3362" fmla="*/ 584907 h 2601022"/>
              <a:gd name="connsiteX3363" fmla="*/ 3512711 w 10001500"/>
              <a:gd name="connsiteY3363" fmla="*/ 608670 h 2601022"/>
              <a:gd name="connsiteX3364" fmla="*/ 3504070 w 10001500"/>
              <a:gd name="connsiteY3364" fmla="*/ 619472 h 2601022"/>
              <a:gd name="connsiteX3365" fmla="*/ 3502181 w 10001500"/>
              <a:gd name="connsiteY3365" fmla="*/ 629733 h 2601022"/>
              <a:gd name="connsiteX3366" fmla="*/ 3495430 w 10001500"/>
              <a:gd name="connsiteY3366" fmla="*/ 636754 h 2601022"/>
              <a:gd name="connsiteX3367" fmla="*/ 3495969 w 10001500"/>
              <a:gd name="connsiteY3367" fmla="*/ 642966 h 2601022"/>
              <a:gd name="connsiteX3368" fmla="*/ 3499749 w 10001500"/>
              <a:gd name="connsiteY3368" fmla="*/ 647556 h 2601022"/>
              <a:gd name="connsiteX3369" fmla="*/ 3502719 w 10001500"/>
              <a:gd name="connsiteY3369" fmla="*/ 640805 h 2601022"/>
              <a:gd name="connsiteX3370" fmla="*/ 3504070 w 10001500"/>
              <a:gd name="connsiteY3370" fmla="*/ 632434 h 2601022"/>
              <a:gd name="connsiteX3371" fmla="*/ 3523514 w 10001500"/>
              <a:gd name="connsiteY3371" fmla="*/ 610831 h 2601022"/>
              <a:gd name="connsiteX3372" fmla="*/ 3531345 w 10001500"/>
              <a:gd name="connsiteY3372" fmla="*/ 589498 h 2601022"/>
              <a:gd name="connsiteX3373" fmla="*/ 3540797 w 10001500"/>
              <a:gd name="connsiteY3373" fmla="*/ 569785 h 2601022"/>
              <a:gd name="connsiteX3374" fmla="*/ 3555918 w 10001500"/>
              <a:gd name="connsiteY3374" fmla="*/ 569785 h 2601022"/>
              <a:gd name="connsiteX3375" fmla="*/ 3568880 w 10001500"/>
              <a:gd name="connsiteY3375" fmla="*/ 578426 h 2601022"/>
              <a:gd name="connsiteX3376" fmla="*/ 3571041 w 10001500"/>
              <a:gd name="connsiteY3376" fmla="*/ 547911 h 2601022"/>
              <a:gd name="connsiteX3377" fmla="*/ 3586162 w 10001500"/>
              <a:gd name="connsiteY3377" fmla="*/ 528739 h 2601022"/>
              <a:gd name="connsiteX3378" fmla="*/ 3591023 w 10001500"/>
              <a:gd name="connsiteY3378" fmla="*/ 532249 h 2601022"/>
              <a:gd name="connsiteX3379" fmla="*/ 3592643 w 10001500"/>
              <a:gd name="connsiteY3379" fmla="*/ 537380 h 2601022"/>
              <a:gd name="connsiteX3380" fmla="*/ 3588862 w 10001500"/>
              <a:gd name="connsiteY3380" fmla="*/ 560874 h 2601022"/>
              <a:gd name="connsiteX3381" fmla="*/ 3581841 w 10001500"/>
              <a:gd name="connsiteY3381" fmla="*/ 582747 h 2601022"/>
              <a:gd name="connsiteX3382" fmla="*/ 3573201 w 10001500"/>
              <a:gd name="connsiteY3382" fmla="*/ 587067 h 2601022"/>
              <a:gd name="connsiteX3383" fmla="*/ 3573201 w 10001500"/>
              <a:gd name="connsiteY3383" fmla="*/ 610831 h 2601022"/>
              <a:gd name="connsiteX3384" fmla="*/ 3566720 w 10001500"/>
              <a:gd name="connsiteY3384" fmla="*/ 634595 h 2601022"/>
              <a:gd name="connsiteX3385" fmla="*/ 3563480 w 10001500"/>
              <a:gd name="connsiteY3385" fmla="*/ 650797 h 2601022"/>
              <a:gd name="connsiteX3386" fmla="*/ 3560239 w 10001500"/>
              <a:gd name="connsiteY3386" fmla="*/ 666999 h 2601022"/>
              <a:gd name="connsiteX3387" fmla="*/ 3564019 w 10001500"/>
              <a:gd name="connsiteY3387" fmla="*/ 673750 h 2601022"/>
              <a:gd name="connsiteX3388" fmla="*/ 3571041 w 10001500"/>
              <a:gd name="connsiteY3388" fmla="*/ 675640 h 2601022"/>
              <a:gd name="connsiteX3389" fmla="*/ 3577250 w 10001500"/>
              <a:gd name="connsiteY3389" fmla="*/ 694003 h 2601022"/>
              <a:gd name="connsiteX3390" fmla="*/ 3581841 w 10001500"/>
              <a:gd name="connsiteY3390" fmla="*/ 712366 h 2601022"/>
              <a:gd name="connsiteX3391" fmla="*/ 3566720 w 10001500"/>
              <a:gd name="connsiteY3391" fmla="*/ 777175 h 2601022"/>
              <a:gd name="connsiteX3392" fmla="*/ 3553757 w 10001500"/>
              <a:gd name="connsiteY3392" fmla="*/ 787977 h 2601022"/>
              <a:gd name="connsiteX3393" fmla="*/ 3555918 w 10001500"/>
              <a:gd name="connsiteY3393" fmla="*/ 803099 h 2601022"/>
              <a:gd name="connsiteX3394" fmla="*/ 3538636 w 10001500"/>
              <a:gd name="connsiteY3394" fmla="*/ 885191 h 2601022"/>
              <a:gd name="connsiteX3395" fmla="*/ 3529995 w 10001500"/>
              <a:gd name="connsiteY3395" fmla="*/ 891672 h 2601022"/>
              <a:gd name="connsiteX3396" fmla="*/ 3538636 w 10001500"/>
              <a:gd name="connsiteY3396" fmla="*/ 902474 h 2601022"/>
              <a:gd name="connsiteX3397" fmla="*/ 3539175 w 10001500"/>
              <a:gd name="connsiteY3397" fmla="*/ 916785 h 2601022"/>
              <a:gd name="connsiteX3398" fmla="*/ 3529995 w 10001500"/>
              <a:gd name="connsiteY3398" fmla="*/ 926237 h 2601022"/>
              <a:gd name="connsiteX3399" fmla="*/ 3529724 w 10001500"/>
              <a:gd name="connsiteY3399" fmla="*/ 933528 h 2601022"/>
              <a:gd name="connsiteX3400" fmla="*/ 3527834 w 10001500"/>
              <a:gd name="connsiteY3400" fmla="*/ 939199 h 2601022"/>
              <a:gd name="connsiteX3401" fmla="*/ 3521894 w 10001500"/>
              <a:gd name="connsiteY3401" fmla="*/ 935958 h 2601022"/>
              <a:gd name="connsiteX3402" fmla="*/ 3512711 w 10001500"/>
              <a:gd name="connsiteY3402" fmla="*/ 932718 h 2601022"/>
              <a:gd name="connsiteX3403" fmla="*/ 3504070 w 10001500"/>
              <a:gd name="connsiteY3403" fmla="*/ 952161 h 2601022"/>
              <a:gd name="connsiteX3404" fmla="*/ 3512711 w 10001500"/>
              <a:gd name="connsiteY3404" fmla="*/ 960802 h 2601022"/>
              <a:gd name="connsiteX3405" fmla="*/ 3512711 w 10001500"/>
              <a:gd name="connsiteY3405" fmla="*/ 978084 h 2601022"/>
              <a:gd name="connsiteX3406" fmla="*/ 3505961 w 10001500"/>
              <a:gd name="connsiteY3406" fmla="*/ 990237 h 2601022"/>
              <a:gd name="connsiteX3407" fmla="*/ 3504070 w 10001500"/>
              <a:gd name="connsiteY3407" fmla="*/ 1004008 h 2601022"/>
              <a:gd name="connsiteX3408" fmla="*/ 3496509 w 10001500"/>
              <a:gd name="connsiteY3408" fmla="*/ 1011570 h 2601022"/>
              <a:gd name="connsiteX3409" fmla="*/ 3488949 w 10001500"/>
              <a:gd name="connsiteY3409" fmla="*/ 1019131 h 2601022"/>
              <a:gd name="connsiteX3410" fmla="*/ 3489759 w 10001500"/>
              <a:gd name="connsiteY3410" fmla="*/ 1025071 h 2601022"/>
              <a:gd name="connsiteX3411" fmla="*/ 3495430 w 10001500"/>
              <a:gd name="connsiteY3411" fmla="*/ 1027772 h 2601022"/>
              <a:gd name="connsiteX3412" fmla="*/ 3501371 w 10001500"/>
              <a:gd name="connsiteY3412" fmla="*/ 1028852 h 2601022"/>
              <a:gd name="connsiteX3413" fmla="*/ 3504070 w 10001500"/>
              <a:gd name="connsiteY3413" fmla="*/ 1036414 h 2601022"/>
              <a:gd name="connsiteX3414" fmla="*/ 3509741 w 10001500"/>
              <a:gd name="connsiteY3414" fmla="*/ 1042354 h 2601022"/>
              <a:gd name="connsiteX3415" fmla="*/ 3517032 w 10001500"/>
              <a:gd name="connsiteY3415" fmla="*/ 1045055 h 2601022"/>
              <a:gd name="connsiteX3416" fmla="*/ 3523514 w 10001500"/>
              <a:gd name="connsiteY3416" fmla="*/ 1038843 h 2601022"/>
              <a:gd name="connsiteX3417" fmla="*/ 3523514 w 10001500"/>
              <a:gd name="connsiteY3417" fmla="*/ 1027772 h 2601022"/>
              <a:gd name="connsiteX3418" fmla="*/ 3522432 w 10001500"/>
              <a:gd name="connsiteY3418" fmla="*/ 1018590 h 2601022"/>
              <a:gd name="connsiteX3419" fmla="*/ 3514872 w 10001500"/>
              <a:gd name="connsiteY3419" fmla="*/ 1012650 h 2601022"/>
              <a:gd name="connsiteX3420" fmla="*/ 3525133 w 10001500"/>
              <a:gd name="connsiteY3420" fmla="*/ 982135 h 2601022"/>
              <a:gd name="connsiteX3421" fmla="*/ 3538636 w 10001500"/>
              <a:gd name="connsiteY3421" fmla="*/ 956482 h 2601022"/>
              <a:gd name="connsiteX3422" fmla="*/ 3544577 w 10001500"/>
              <a:gd name="connsiteY3422" fmla="*/ 958372 h 2601022"/>
              <a:gd name="connsiteX3423" fmla="*/ 3547276 w 10001500"/>
              <a:gd name="connsiteY3423" fmla="*/ 965123 h 2601022"/>
              <a:gd name="connsiteX3424" fmla="*/ 3540256 w 10001500"/>
              <a:gd name="connsiteY3424" fmla="*/ 994557 h 2601022"/>
              <a:gd name="connsiteX3425" fmla="*/ 3542957 w 10001500"/>
              <a:gd name="connsiteY3425" fmla="*/ 1019131 h 2601022"/>
              <a:gd name="connsiteX3426" fmla="*/ 3531074 w 10001500"/>
              <a:gd name="connsiteY3426" fmla="*/ 1101222 h 2601022"/>
              <a:gd name="connsiteX3427" fmla="*/ 3512711 w 10001500"/>
              <a:gd name="connsiteY3427" fmla="*/ 1183315 h 2601022"/>
              <a:gd name="connsiteX3428" fmla="*/ 3505151 w 10001500"/>
              <a:gd name="connsiteY3428" fmla="*/ 1190336 h 2601022"/>
              <a:gd name="connsiteX3429" fmla="*/ 3504070 w 10001500"/>
              <a:gd name="connsiteY3429" fmla="*/ 1200597 h 2601022"/>
              <a:gd name="connsiteX3430" fmla="*/ 3498129 w 10001500"/>
              <a:gd name="connsiteY3430" fmla="*/ 1236242 h 2601022"/>
              <a:gd name="connsiteX3431" fmla="*/ 3488949 w 10001500"/>
              <a:gd name="connsiteY3431" fmla="*/ 1265407 h 2601022"/>
              <a:gd name="connsiteX3432" fmla="*/ 3489489 w 10001500"/>
              <a:gd name="connsiteY3432" fmla="*/ 1283769 h 2601022"/>
              <a:gd name="connsiteX3433" fmla="*/ 3480307 w 10001500"/>
              <a:gd name="connsiteY3433" fmla="*/ 1295651 h 2601022"/>
              <a:gd name="connsiteX3434" fmla="*/ 3474907 w 10001500"/>
              <a:gd name="connsiteY3434" fmla="*/ 1318065 h 2601022"/>
              <a:gd name="connsiteX3435" fmla="*/ 3463024 w 10001500"/>
              <a:gd name="connsiteY3435" fmla="*/ 1338857 h 2601022"/>
              <a:gd name="connsiteX3436" fmla="*/ 3454113 w 10001500"/>
              <a:gd name="connsiteY3436" fmla="*/ 1355060 h 2601022"/>
              <a:gd name="connsiteX3437" fmla="*/ 3443582 w 10001500"/>
              <a:gd name="connsiteY3437" fmla="*/ 1371262 h 2601022"/>
              <a:gd name="connsiteX3438" fmla="*/ 3440881 w 10001500"/>
              <a:gd name="connsiteY3438" fmla="*/ 1383954 h 2601022"/>
              <a:gd name="connsiteX3439" fmla="*/ 3434941 w 10001500"/>
              <a:gd name="connsiteY3439" fmla="*/ 1395026 h 2601022"/>
              <a:gd name="connsiteX3440" fmla="*/ 3439261 w 10001500"/>
              <a:gd name="connsiteY3440" fmla="*/ 1417979 h 2601022"/>
              <a:gd name="connsiteX3441" fmla="*/ 3450063 w 10001500"/>
              <a:gd name="connsiteY3441" fmla="*/ 1436071 h 2601022"/>
              <a:gd name="connsiteX3442" fmla="*/ 3452223 w 10001500"/>
              <a:gd name="connsiteY3442" fmla="*/ 1433911 h 2601022"/>
              <a:gd name="connsiteX3443" fmla="*/ 3491109 w 10001500"/>
              <a:gd name="connsiteY3443" fmla="*/ 1401506 h 2601022"/>
              <a:gd name="connsiteX3444" fmla="*/ 3492729 w 10001500"/>
              <a:gd name="connsiteY3444" fmla="*/ 1389625 h 2601022"/>
              <a:gd name="connsiteX3445" fmla="*/ 3504070 w 10001500"/>
              <a:gd name="connsiteY3445" fmla="*/ 1384224 h 2601022"/>
              <a:gd name="connsiteX3446" fmla="*/ 3512711 w 10001500"/>
              <a:gd name="connsiteY3446" fmla="*/ 1360461 h 2601022"/>
              <a:gd name="connsiteX3447" fmla="*/ 3532155 w 10001500"/>
              <a:gd name="connsiteY3447" fmla="*/ 1366941 h 2601022"/>
              <a:gd name="connsiteX3448" fmla="*/ 3536474 w 10001500"/>
              <a:gd name="connsiteY3448" fmla="*/ 1332377 h 2601022"/>
              <a:gd name="connsiteX3449" fmla="*/ 3547276 w 10001500"/>
              <a:gd name="connsiteY3449" fmla="*/ 1312933 h 2601022"/>
              <a:gd name="connsiteX3450" fmla="*/ 3547817 w 10001500"/>
              <a:gd name="connsiteY3450" fmla="*/ 1308883 h 2601022"/>
              <a:gd name="connsiteX3451" fmla="*/ 3551597 w 10001500"/>
              <a:gd name="connsiteY3451" fmla="*/ 1306453 h 2601022"/>
              <a:gd name="connsiteX3452" fmla="*/ 3559969 w 10001500"/>
              <a:gd name="connsiteY3452" fmla="*/ 1309153 h 2601022"/>
              <a:gd name="connsiteX3453" fmla="*/ 3566720 w 10001500"/>
              <a:gd name="connsiteY3453" fmla="*/ 1315094 h 2601022"/>
              <a:gd name="connsiteX3454" fmla="*/ 3599124 w 10001500"/>
              <a:gd name="connsiteY3454" fmla="*/ 1284849 h 2601022"/>
              <a:gd name="connsiteX3455" fmla="*/ 3613166 w 10001500"/>
              <a:gd name="connsiteY3455" fmla="*/ 1261086 h 2601022"/>
              <a:gd name="connsiteX3456" fmla="*/ 3616611 w 10001500"/>
              <a:gd name="connsiteY3456" fmla="*/ 1255257 h 2601022"/>
              <a:gd name="connsiteX3457" fmla="*/ 3618568 w 10001500"/>
              <a:gd name="connsiteY3457" fmla="*/ 1254605 h 2601022"/>
              <a:gd name="connsiteX3458" fmla="*/ 3618307 w 10001500"/>
              <a:gd name="connsiteY3458" fmla="*/ 1252387 h 2601022"/>
              <a:gd name="connsiteX3459" fmla="*/ 3627209 w 10001500"/>
              <a:gd name="connsiteY3459" fmla="*/ 1237323 h 2601022"/>
              <a:gd name="connsiteX3460" fmla="*/ 3679056 w 10001500"/>
              <a:gd name="connsiteY3460" fmla="*/ 1174674 h 2601022"/>
              <a:gd name="connsiteX3461" fmla="*/ 3680947 w 10001500"/>
              <a:gd name="connsiteY3461" fmla="*/ 1163061 h 2601022"/>
              <a:gd name="connsiteX3462" fmla="*/ 3687697 w 10001500"/>
              <a:gd name="connsiteY3462" fmla="*/ 1153070 h 2601022"/>
              <a:gd name="connsiteX3463" fmla="*/ 3688507 w 10001500"/>
              <a:gd name="connsiteY3463" fmla="*/ 1146049 h 2601022"/>
              <a:gd name="connsiteX3464" fmla="*/ 3694179 w 10001500"/>
              <a:gd name="connsiteY3464" fmla="*/ 1142269 h 2601022"/>
              <a:gd name="connsiteX3465" fmla="*/ 3714161 w 10001500"/>
              <a:gd name="connsiteY3465" fmla="*/ 1120396 h 2601022"/>
              <a:gd name="connsiteX3466" fmla="*/ 3730903 w 10001500"/>
              <a:gd name="connsiteY3466" fmla="*/ 1090421 h 2601022"/>
              <a:gd name="connsiteX3467" fmla="*/ 3741706 w 10001500"/>
              <a:gd name="connsiteY3467" fmla="*/ 1073139 h 2601022"/>
              <a:gd name="connsiteX3468" fmla="*/ 3754397 w 10001500"/>
              <a:gd name="connsiteY3468" fmla="*/ 1052615 h 2601022"/>
              <a:gd name="connsiteX3469" fmla="*/ 3765468 w 10001500"/>
              <a:gd name="connsiteY3469" fmla="*/ 1032093 h 2601022"/>
              <a:gd name="connsiteX3470" fmla="*/ 3776270 w 10001500"/>
              <a:gd name="connsiteY3470" fmla="*/ 1019131 h 2601022"/>
              <a:gd name="connsiteX3471" fmla="*/ 3779510 w 10001500"/>
              <a:gd name="connsiteY3471" fmla="*/ 1008329 h 2601022"/>
              <a:gd name="connsiteX3472" fmla="*/ 3789233 w 10001500"/>
              <a:gd name="connsiteY3472" fmla="*/ 1004008 h 2601022"/>
              <a:gd name="connsiteX3473" fmla="*/ 3793553 w 10001500"/>
              <a:gd name="connsiteY3473" fmla="*/ 1004008 h 2601022"/>
              <a:gd name="connsiteX3474" fmla="*/ 3804354 w 10001500"/>
              <a:gd name="connsiteY3474" fmla="*/ 975925 h 2601022"/>
              <a:gd name="connsiteX3475" fmla="*/ 3828118 w 10001500"/>
              <a:gd name="connsiteY3475" fmla="*/ 965123 h 2601022"/>
              <a:gd name="connsiteX3476" fmla="*/ 3833518 w 10001500"/>
              <a:gd name="connsiteY3476" fmla="*/ 953241 h 2601022"/>
              <a:gd name="connsiteX3477" fmla="*/ 3838920 w 10001500"/>
              <a:gd name="connsiteY3477" fmla="*/ 941359 h 2601022"/>
              <a:gd name="connsiteX3478" fmla="*/ 3856201 w 10001500"/>
              <a:gd name="connsiteY3478" fmla="*/ 926237 h 2601022"/>
              <a:gd name="connsiteX3479" fmla="*/ 3875374 w 10001500"/>
              <a:gd name="connsiteY3479" fmla="*/ 908954 h 2601022"/>
              <a:gd name="connsiteX3480" fmla="*/ 3892927 w 10001500"/>
              <a:gd name="connsiteY3480" fmla="*/ 891672 h 2601022"/>
              <a:gd name="connsiteX3481" fmla="*/ 3916420 w 10001500"/>
              <a:gd name="connsiteY3481" fmla="*/ 858187 h 2601022"/>
              <a:gd name="connsiteX3482" fmla="*/ 3951256 w 10001500"/>
              <a:gd name="connsiteY3482" fmla="*/ 831183 h 2601022"/>
              <a:gd name="connsiteX3483" fmla="*/ 3956656 w 10001500"/>
              <a:gd name="connsiteY3483" fmla="*/ 814711 h 2601022"/>
              <a:gd name="connsiteX3484" fmla="*/ 3962058 w 10001500"/>
              <a:gd name="connsiteY3484" fmla="*/ 803099 h 2601022"/>
              <a:gd name="connsiteX3485" fmla="*/ 3979340 w 10001500"/>
              <a:gd name="connsiteY3485" fmla="*/ 783656 h 2601022"/>
              <a:gd name="connsiteX3486" fmla="*/ 4007153 w 10001500"/>
              <a:gd name="connsiteY3486" fmla="*/ 761513 h 2601022"/>
              <a:gd name="connsiteX3487" fmla="*/ 4039829 w 10001500"/>
              <a:gd name="connsiteY3487" fmla="*/ 742610 h 2601022"/>
              <a:gd name="connsiteX3488" fmla="*/ 4045229 w 10001500"/>
              <a:gd name="connsiteY3488" fmla="*/ 756112 h 2601022"/>
              <a:gd name="connsiteX3489" fmla="*/ 4050631 w 10001500"/>
              <a:gd name="connsiteY3489" fmla="*/ 772855 h 2601022"/>
              <a:gd name="connsiteX3490" fmla="*/ 4057112 w 10001500"/>
              <a:gd name="connsiteY3490" fmla="*/ 775015 h 2601022"/>
              <a:gd name="connsiteX3491" fmla="*/ 4063053 w 10001500"/>
              <a:gd name="connsiteY3491" fmla="*/ 773125 h 2601022"/>
              <a:gd name="connsiteX3492" fmla="*/ 4065752 w 10001500"/>
              <a:gd name="connsiteY3492" fmla="*/ 766374 h 2601022"/>
              <a:gd name="connsiteX3493" fmla="*/ 4091677 w 10001500"/>
              <a:gd name="connsiteY3493" fmla="*/ 762053 h 2601022"/>
              <a:gd name="connsiteX3494" fmla="*/ 4093297 w 10001500"/>
              <a:gd name="connsiteY3494" fmla="*/ 773935 h 2601022"/>
              <a:gd name="connsiteX3495" fmla="*/ 4104638 w 10001500"/>
              <a:gd name="connsiteY3495" fmla="*/ 779335 h 2601022"/>
              <a:gd name="connsiteX3496" fmla="*/ 4105988 w 10001500"/>
              <a:gd name="connsiteY3496" fmla="*/ 790137 h 2601022"/>
              <a:gd name="connsiteX3497" fmla="*/ 4115440 w 10001500"/>
              <a:gd name="connsiteY3497" fmla="*/ 794457 h 2601022"/>
              <a:gd name="connsiteX3498" fmla="*/ 4137044 w 10001500"/>
              <a:gd name="connsiteY3498" fmla="*/ 811740 h 2601022"/>
              <a:gd name="connsiteX3499" fmla="*/ 4165937 w 10001500"/>
              <a:gd name="connsiteY3499" fmla="*/ 830103 h 2601022"/>
              <a:gd name="connsiteX3500" fmla="*/ 4180250 w 10001500"/>
              <a:gd name="connsiteY3500" fmla="*/ 854947 h 2601022"/>
              <a:gd name="connsiteX3501" fmla="*/ 4169448 w 10001500"/>
              <a:gd name="connsiteY3501" fmla="*/ 878710 h 2601022"/>
              <a:gd name="connsiteX3502" fmla="*/ 4185650 w 10001500"/>
              <a:gd name="connsiteY3502" fmla="*/ 890862 h 2601022"/>
              <a:gd name="connsiteX3503" fmla="*/ 4208334 w 10001500"/>
              <a:gd name="connsiteY3503" fmla="*/ 891672 h 2601022"/>
              <a:gd name="connsiteX3504" fmla="*/ 4212654 w 10001500"/>
              <a:gd name="connsiteY3504" fmla="*/ 915436 h 2601022"/>
              <a:gd name="connsiteX3505" fmla="*/ 4204013 w 10001500"/>
              <a:gd name="connsiteY3505" fmla="*/ 930558 h 2601022"/>
              <a:gd name="connsiteX3506" fmla="*/ 4204013 w 10001500"/>
              <a:gd name="connsiteY3506" fmla="*/ 948650 h 2601022"/>
              <a:gd name="connsiteX3507" fmla="*/ 4197531 w 10001500"/>
              <a:gd name="connsiteY3507" fmla="*/ 965123 h 2601022"/>
              <a:gd name="connsiteX3508" fmla="*/ 4197531 w 10001500"/>
              <a:gd name="connsiteY3508" fmla="*/ 1008329 h 2601022"/>
              <a:gd name="connsiteX3509" fmla="*/ 4190781 w 10001500"/>
              <a:gd name="connsiteY3509" fmla="*/ 1017240 h 2601022"/>
              <a:gd name="connsiteX3510" fmla="*/ 4188890 w 10001500"/>
              <a:gd name="connsiteY3510" fmla="*/ 1027772 h 2601022"/>
              <a:gd name="connsiteX3511" fmla="*/ 4190781 w 10001500"/>
              <a:gd name="connsiteY3511" fmla="*/ 1038033 h 2601022"/>
              <a:gd name="connsiteX3512" fmla="*/ 4197531 w 10001500"/>
              <a:gd name="connsiteY3512" fmla="*/ 1045055 h 2601022"/>
              <a:gd name="connsiteX3513" fmla="*/ 4194832 w 10001500"/>
              <a:gd name="connsiteY3513" fmla="*/ 1057746 h 2601022"/>
              <a:gd name="connsiteX3514" fmla="*/ 4188890 w 10001500"/>
              <a:gd name="connsiteY3514" fmla="*/ 1068818 h 2601022"/>
              <a:gd name="connsiteX3515" fmla="*/ 4188890 w 10001500"/>
              <a:gd name="connsiteY3515" fmla="*/ 1135787 h 2601022"/>
              <a:gd name="connsiteX3516" fmla="*/ 4182949 w 10001500"/>
              <a:gd name="connsiteY3516" fmla="*/ 1147940 h 2601022"/>
              <a:gd name="connsiteX3517" fmla="*/ 4180250 w 10001500"/>
              <a:gd name="connsiteY3517" fmla="*/ 1161711 h 2601022"/>
              <a:gd name="connsiteX3518" fmla="*/ 4180250 w 10001500"/>
              <a:gd name="connsiteY3518" fmla="*/ 1241913 h 2601022"/>
              <a:gd name="connsiteX3519" fmla="*/ 4173769 w 10001500"/>
              <a:gd name="connsiteY3519" fmla="*/ 1323735 h 2601022"/>
              <a:gd name="connsiteX3520" fmla="*/ 4169448 w 10001500"/>
              <a:gd name="connsiteY3520" fmla="*/ 1325896 h 2601022"/>
              <a:gd name="connsiteX3521" fmla="*/ 4174848 w 10001500"/>
              <a:gd name="connsiteY3521" fmla="*/ 1341287 h 2601022"/>
              <a:gd name="connsiteX3522" fmla="*/ 4180250 w 10001500"/>
              <a:gd name="connsiteY3522" fmla="*/ 1358300 h 2601022"/>
              <a:gd name="connsiteX3523" fmla="*/ 4176468 w 10001500"/>
              <a:gd name="connsiteY3523" fmla="*/ 1363161 h 2601022"/>
              <a:gd name="connsiteX3524" fmla="*/ 4169448 w 10001500"/>
              <a:gd name="connsiteY3524" fmla="*/ 1364781 h 2601022"/>
              <a:gd name="connsiteX3525" fmla="*/ 4167288 w 10001500"/>
              <a:gd name="connsiteY3525" fmla="*/ 1401506 h 2601022"/>
              <a:gd name="connsiteX3526" fmla="*/ 4163236 w 10001500"/>
              <a:gd name="connsiteY3526" fmla="*/ 1401776 h 2601022"/>
              <a:gd name="connsiteX3527" fmla="*/ 4160806 w 10001500"/>
              <a:gd name="connsiteY3527" fmla="*/ 1403667 h 2601022"/>
              <a:gd name="connsiteX3528" fmla="*/ 4163507 w 10001500"/>
              <a:gd name="connsiteY3528" fmla="*/ 1412038 h 2601022"/>
              <a:gd name="connsiteX3529" fmla="*/ 4169448 w 10001500"/>
              <a:gd name="connsiteY3529" fmla="*/ 1418789 h 2601022"/>
              <a:gd name="connsiteX3530" fmla="*/ 4158646 w 10001500"/>
              <a:gd name="connsiteY3530" fmla="*/ 1440932 h 2601022"/>
              <a:gd name="connsiteX3531" fmla="*/ 4154325 w 10001500"/>
              <a:gd name="connsiteY3531" fmla="*/ 1466316 h 2601022"/>
              <a:gd name="connsiteX3532" fmla="*/ 4155135 w 10001500"/>
              <a:gd name="connsiteY3532" fmla="*/ 1479818 h 2601022"/>
              <a:gd name="connsiteX3533" fmla="*/ 4160806 w 10001500"/>
              <a:gd name="connsiteY3533" fmla="*/ 1490080 h 2601022"/>
              <a:gd name="connsiteX3534" fmla="*/ 4186190 w 10001500"/>
              <a:gd name="connsiteY3534" fmla="*/ 1447953 h 2601022"/>
              <a:gd name="connsiteX3535" fmla="*/ 4214815 w 10001500"/>
              <a:gd name="connsiteY3535" fmla="*/ 1412308 h 2601022"/>
              <a:gd name="connsiteX3536" fmla="*/ 4225617 w 10001500"/>
              <a:gd name="connsiteY3536" fmla="*/ 1403667 h 2601022"/>
              <a:gd name="connsiteX3537" fmla="*/ 4225617 w 10001500"/>
              <a:gd name="connsiteY3537" fmla="*/ 1392865 h 2601022"/>
              <a:gd name="connsiteX3538" fmla="*/ 4236148 w 10001500"/>
              <a:gd name="connsiteY3538" fmla="*/ 1369642 h 2601022"/>
              <a:gd name="connsiteX3539" fmla="*/ 4251540 w 10001500"/>
              <a:gd name="connsiteY3539" fmla="*/ 1349659 h 2601022"/>
              <a:gd name="connsiteX3540" fmla="*/ 4258290 w 10001500"/>
              <a:gd name="connsiteY3540" fmla="*/ 1327516 h 2601022"/>
              <a:gd name="connsiteX3541" fmla="*/ 4273142 w 10001500"/>
              <a:gd name="connsiteY3541" fmla="*/ 1308613 h 2601022"/>
              <a:gd name="connsiteX3542" fmla="*/ 4290425 w 10001500"/>
              <a:gd name="connsiteY3542" fmla="*/ 1306453 h 2601022"/>
              <a:gd name="connsiteX3543" fmla="*/ 4290425 w 10001500"/>
              <a:gd name="connsiteY3543" fmla="*/ 1291331 h 2601022"/>
              <a:gd name="connsiteX3544" fmla="*/ 4303928 w 10001500"/>
              <a:gd name="connsiteY3544" fmla="*/ 1289440 h 2601022"/>
              <a:gd name="connsiteX3545" fmla="*/ 4314188 w 10001500"/>
              <a:gd name="connsiteY3545" fmla="*/ 1282689 h 2601022"/>
              <a:gd name="connsiteX3546" fmla="*/ 4319590 w 10001500"/>
              <a:gd name="connsiteY3546" fmla="*/ 1273238 h 2601022"/>
              <a:gd name="connsiteX3547" fmla="*/ 4324990 w 10001500"/>
              <a:gd name="connsiteY3547" fmla="*/ 1265407 h 2601022"/>
              <a:gd name="connsiteX3548" fmla="*/ 4333632 w 10001500"/>
              <a:gd name="connsiteY3548" fmla="*/ 1254605 h 2601022"/>
              <a:gd name="connsiteX3549" fmla="*/ 4350915 w 10001500"/>
              <a:gd name="connsiteY3549" fmla="*/ 1207078 h 2601022"/>
              <a:gd name="connsiteX3550" fmla="*/ 4368196 w 10001500"/>
              <a:gd name="connsiteY3550" fmla="*/ 1178994 h 2601022"/>
              <a:gd name="connsiteX3551" fmla="*/ 4385210 w 10001500"/>
              <a:gd name="connsiteY3551" fmla="*/ 1160091 h 2601022"/>
              <a:gd name="connsiteX3552" fmla="*/ 4394121 w 10001500"/>
              <a:gd name="connsiteY3552" fmla="*/ 1137948 h 2601022"/>
              <a:gd name="connsiteX3553" fmla="*/ 4411403 w 10001500"/>
              <a:gd name="connsiteY3553" fmla="*/ 1116345 h 2601022"/>
              <a:gd name="connsiteX3554" fmla="*/ 4415723 w 10001500"/>
              <a:gd name="connsiteY3554" fmla="*/ 1108784 h 2601022"/>
              <a:gd name="connsiteX3555" fmla="*/ 4420044 w 10001500"/>
              <a:gd name="connsiteY3555" fmla="*/ 1101222 h 2601022"/>
              <a:gd name="connsiteX3556" fmla="*/ 4420585 w 10001500"/>
              <a:gd name="connsiteY3556" fmla="*/ 1095282 h 2601022"/>
              <a:gd name="connsiteX3557" fmla="*/ 4424365 w 10001500"/>
              <a:gd name="connsiteY3557" fmla="*/ 1092581 h 2601022"/>
              <a:gd name="connsiteX3558" fmla="*/ 4432466 w 10001500"/>
              <a:gd name="connsiteY3558" fmla="*/ 1092851 h 2601022"/>
              <a:gd name="connsiteX3559" fmla="*/ 4437328 w 10001500"/>
              <a:gd name="connsiteY3559" fmla="*/ 1088261 h 2601022"/>
              <a:gd name="connsiteX3560" fmla="*/ 4448128 w 10001500"/>
              <a:gd name="connsiteY3560" fmla="*/ 1080969 h 2601022"/>
              <a:gd name="connsiteX3561" fmla="*/ 4445969 w 10001500"/>
              <a:gd name="connsiteY3561" fmla="*/ 1075299 h 2601022"/>
              <a:gd name="connsiteX3562" fmla="*/ 4441648 w 10001500"/>
              <a:gd name="connsiteY3562" fmla="*/ 1049375 h 2601022"/>
              <a:gd name="connsiteX3563" fmla="*/ 4450559 w 10001500"/>
              <a:gd name="connsiteY3563" fmla="*/ 1040734 h 2601022"/>
              <a:gd name="connsiteX3564" fmla="*/ 4461090 w 10001500"/>
              <a:gd name="connsiteY3564" fmla="*/ 1032093 h 2601022"/>
              <a:gd name="connsiteX3565" fmla="*/ 4471893 w 10001500"/>
              <a:gd name="connsiteY3565" fmla="*/ 1023451 h 2601022"/>
              <a:gd name="connsiteX3566" fmla="*/ 4485393 w 10001500"/>
              <a:gd name="connsiteY3566" fmla="*/ 1024532 h 2601022"/>
              <a:gd name="connsiteX3567" fmla="*/ 4495655 w 10001500"/>
              <a:gd name="connsiteY3567" fmla="*/ 1032093 h 2601022"/>
              <a:gd name="connsiteX3568" fmla="*/ 4495655 w 10001500"/>
              <a:gd name="connsiteY3568" fmla="*/ 1034253 h 2601022"/>
              <a:gd name="connsiteX3569" fmla="*/ 4508618 w 10001500"/>
              <a:gd name="connsiteY3569" fmla="*/ 1025612 h 2601022"/>
              <a:gd name="connsiteX3570" fmla="*/ 4500516 w 10001500"/>
              <a:gd name="connsiteY3570" fmla="*/ 1025612 h 2601022"/>
              <a:gd name="connsiteX3571" fmla="*/ 4495655 w 10001500"/>
              <a:gd name="connsiteY3571" fmla="*/ 1019131 h 2601022"/>
              <a:gd name="connsiteX3572" fmla="*/ 4502946 w 10001500"/>
              <a:gd name="connsiteY3572" fmla="*/ 1006169 h 2601022"/>
              <a:gd name="connsiteX3573" fmla="*/ 4515099 w 10001500"/>
              <a:gd name="connsiteY3573" fmla="*/ 993207 h 2601022"/>
              <a:gd name="connsiteX3574" fmla="*/ 4527790 w 10001500"/>
              <a:gd name="connsiteY3574" fmla="*/ 974844 h 2601022"/>
              <a:gd name="connsiteX3575" fmla="*/ 4532380 w 10001500"/>
              <a:gd name="connsiteY3575" fmla="*/ 950000 h 2601022"/>
              <a:gd name="connsiteX3576" fmla="*/ 4541022 w 10001500"/>
              <a:gd name="connsiteY3576" fmla="*/ 945680 h 2601022"/>
              <a:gd name="connsiteX3577" fmla="*/ 4542103 w 10001500"/>
              <a:gd name="connsiteY3577" fmla="*/ 936769 h 2601022"/>
              <a:gd name="connsiteX3578" fmla="*/ 4549663 w 10001500"/>
              <a:gd name="connsiteY3578" fmla="*/ 932718 h 2601022"/>
              <a:gd name="connsiteX3579" fmla="*/ 4564786 w 10001500"/>
              <a:gd name="connsiteY3579" fmla="*/ 932718 h 2601022"/>
              <a:gd name="connsiteX3580" fmla="*/ 4564786 w 10001500"/>
              <a:gd name="connsiteY3580" fmla="*/ 908954 h 2601022"/>
              <a:gd name="connsiteX3581" fmla="*/ 4595030 w 10001500"/>
              <a:gd name="connsiteY3581" fmla="*/ 874389 h 2601022"/>
              <a:gd name="connsiteX3582" fmla="*/ 4604751 w 10001500"/>
              <a:gd name="connsiteY3582" fmla="*/ 852786 h 2601022"/>
              <a:gd name="connsiteX3583" fmla="*/ 4614472 w 10001500"/>
              <a:gd name="connsiteY3583" fmla="*/ 831183 h 2601022"/>
              <a:gd name="connsiteX3584" fmla="*/ 4614472 w 10001500"/>
              <a:gd name="connsiteY3584" fmla="*/ 829023 h 2601022"/>
              <a:gd name="connsiteX3585" fmla="*/ 4649038 w 10001500"/>
              <a:gd name="connsiteY3585" fmla="*/ 796618 h 2601022"/>
              <a:gd name="connsiteX3586" fmla="*/ 4653359 w 10001500"/>
              <a:gd name="connsiteY3586" fmla="*/ 766374 h 2601022"/>
              <a:gd name="connsiteX3587" fmla="*/ 4665510 w 10001500"/>
              <a:gd name="connsiteY3587" fmla="*/ 758812 h 2601022"/>
              <a:gd name="connsiteX3588" fmla="*/ 4672801 w 10001500"/>
              <a:gd name="connsiteY3588" fmla="*/ 751251 h 2601022"/>
              <a:gd name="connsiteX3589" fmla="*/ 4681443 w 10001500"/>
              <a:gd name="connsiteY3589" fmla="*/ 740450 h 2601022"/>
              <a:gd name="connsiteX3590" fmla="*/ 4698726 w 10001500"/>
              <a:gd name="connsiteY3590" fmla="*/ 742610 h 2601022"/>
              <a:gd name="connsiteX3591" fmla="*/ 4698726 w 10001500"/>
              <a:gd name="connsiteY3591" fmla="*/ 723167 h 2601022"/>
              <a:gd name="connsiteX3592" fmla="*/ 4707097 w 10001500"/>
              <a:gd name="connsiteY3592" fmla="*/ 709936 h 2601022"/>
              <a:gd name="connsiteX3593" fmla="*/ 4713847 w 10001500"/>
              <a:gd name="connsiteY3593" fmla="*/ 695083 h 2601022"/>
              <a:gd name="connsiteX3594" fmla="*/ 4723299 w 10001500"/>
              <a:gd name="connsiteY3594" fmla="*/ 693733 h 2601022"/>
              <a:gd name="connsiteX3595" fmla="*/ 4731130 w 10001500"/>
              <a:gd name="connsiteY3595" fmla="*/ 690762 h 2601022"/>
              <a:gd name="connsiteX3596" fmla="*/ 4728160 w 10001500"/>
              <a:gd name="connsiteY3596" fmla="*/ 681851 h 2601022"/>
              <a:gd name="connsiteX3597" fmla="*/ 4733291 w 10001500"/>
              <a:gd name="connsiteY3597" fmla="*/ 677801 h 2601022"/>
              <a:gd name="connsiteX3598" fmla="*/ 4752733 w 10001500"/>
              <a:gd name="connsiteY3598" fmla="*/ 641075 h 2601022"/>
              <a:gd name="connsiteX3599" fmla="*/ 4776766 w 10001500"/>
              <a:gd name="connsiteY3599" fmla="*/ 611371 h 2601022"/>
              <a:gd name="connsiteX3600" fmla="*/ 4808902 w 10001500"/>
              <a:gd name="connsiteY3600" fmla="*/ 578426 h 2601022"/>
              <a:gd name="connsiteX3601" fmla="*/ 4817543 w 10001500"/>
              <a:gd name="connsiteY3601" fmla="*/ 569785 h 2601022"/>
              <a:gd name="connsiteX3602" fmla="*/ 4825373 w 10001500"/>
              <a:gd name="connsiteY3602" fmla="*/ 568705 h 2601022"/>
              <a:gd name="connsiteX3603" fmla="*/ 4828343 w 10001500"/>
              <a:gd name="connsiteY3603" fmla="*/ 561144 h 2601022"/>
              <a:gd name="connsiteX3604" fmla="*/ 4836985 w 10001500"/>
              <a:gd name="connsiteY3604" fmla="*/ 541701 h 2601022"/>
              <a:gd name="connsiteX3605" fmla="*/ 4847517 w 10001500"/>
              <a:gd name="connsiteY3605" fmla="*/ 538190 h 2601022"/>
              <a:gd name="connsiteX3606" fmla="*/ 4856429 w 10001500"/>
              <a:gd name="connsiteY3606" fmla="*/ 533059 h 2601022"/>
              <a:gd name="connsiteX3607" fmla="*/ 4873710 w 10001500"/>
              <a:gd name="connsiteY3607" fmla="*/ 511456 h 2601022"/>
              <a:gd name="connsiteX3608" fmla="*/ 4873981 w 10001500"/>
              <a:gd name="connsiteY3608" fmla="*/ 508216 h 2601022"/>
              <a:gd name="connsiteX3609" fmla="*/ 4875870 w 10001500"/>
              <a:gd name="connsiteY3609" fmla="*/ 504975 h 2601022"/>
              <a:gd name="connsiteX3610" fmla="*/ 4881541 w 10001500"/>
              <a:gd name="connsiteY3610" fmla="*/ 509836 h 2601022"/>
              <a:gd name="connsiteX3611" fmla="*/ 4882352 w 10001500"/>
              <a:gd name="connsiteY3611" fmla="*/ 517937 h 2601022"/>
              <a:gd name="connsiteX3612" fmla="*/ 4867231 w 10001500"/>
              <a:gd name="connsiteY3612" fmla="*/ 530899 h 2601022"/>
              <a:gd name="connsiteX3613" fmla="*/ 4861288 w 10001500"/>
              <a:gd name="connsiteY3613" fmla="*/ 556823 h 2601022"/>
              <a:gd name="connsiteX3614" fmla="*/ 4852108 w 10001500"/>
              <a:gd name="connsiteY3614" fmla="*/ 582747 h 2601022"/>
              <a:gd name="connsiteX3615" fmla="*/ 4832664 w 10001500"/>
              <a:gd name="connsiteY3615" fmla="*/ 623793 h 2601022"/>
              <a:gd name="connsiteX3616" fmla="*/ 4825913 w 10001500"/>
              <a:gd name="connsiteY3616" fmla="*/ 630814 h 2601022"/>
              <a:gd name="connsiteX3617" fmla="*/ 4824024 w 10001500"/>
              <a:gd name="connsiteY3617" fmla="*/ 641075 h 2601022"/>
              <a:gd name="connsiteX3618" fmla="*/ 4814301 w 10001500"/>
              <a:gd name="connsiteY3618" fmla="*/ 648096 h 2601022"/>
              <a:gd name="connsiteX3619" fmla="*/ 4804580 w 10001500"/>
              <a:gd name="connsiteY3619" fmla="*/ 658358 h 2601022"/>
              <a:gd name="connsiteX3620" fmla="*/ 4789458 w 10001500"/>
              <a:gd name="connsiteY3620" fmla="*/ 682121 h 2601022"/>
              <a:gd name="connsiteX3621" fmla="*/ 4795400 w 10001500"/>
              <a:gd name="connsiteY3621" fmla="*/ 687792 h 2601022"/>
              <a:gd name="connsiteX3622" fmla="*/ 4804580 w 10001500"/>
              <a:gd name="connsiteY3622" fmla="*/ 688602 h 2601022"/>
              <a:gd name="connsiteX3623" fmla="*/ 4808902 w 10001500"/>
              <a:gd name="connsiteY3623" fmla="*/ 688602 h 2601022"/>
              <a:gd name="connsiteX3624" fmla="*/ 4815652 w 10001500"/>
              <a:gd name="connsiteY3624" fmla="*/ 682931 h 2601022"/>
              <a:gd name="connsiteX3625" fmla="*/ 4824024 w 10001500"/>
              <a:gd name="connsiteY3625" fmla="*/ 682121 h 2601022"/>
              <a:gd name="connsiteX3626" fmla="*/ 4836985 w 10001500"/>
              <a:gd name="connsiteY3626" fmla="*/ 657817 h 2601022"/>
              <a:gd name="connsiteX3627" fmla="*/ 4856429 w 10001500"/>
              <a:gd name="connsiteY3627" fmla="*/ 636754 h 2601022"/>
              <a:gd name="connsiteX3628" fmla="*/ 4867231 w 10001500"/>
              <a:gd name="connsiteY3628" fmla="*/ 606510 h 2601022"/>
              <a:gd name="connsiteX3629" fmla="*/ 4888833 w 10001500"/>
              <a:gd name="connsiteY3629" fmla="*/ 606510 h 2601022"/>
              <a:gd name="connsiteX3630" fmla="*/ 4919077 w 10001500"/>
              <a:gd name="connsiteY3630" fmla="*/ 574106 h 2601022"/>
              <a:gd name="connsiteX3631" fmla="*/ 4922587 w 10001500"/>
              <a:gd name="connsiteY3631" fmla="*/ 583827 h 2601022"/>
              <a:gd name="connsiteX3632" fmla="*/ 4934200 w 10001500"/>
              <a:gd name="connsiteY3632" fmla="*/ 587067 h 2601022"/>
              <a:gd name="connsiteX3633" fmla="*/ 4938521 w 10001500"/>
              <a:gd name="connsiteY3633" fmla="*/ 587067 h 2601022"/>
              <a:gd name="connsiteX3634" fmla="*/ 4944461 w 10001500"/>
              <a:gd name="connsiteY3634" fmla="*/ 572485 h 2601022"/>
              <a:gd name="connsiteX3635" fmla="*/ 4960124 w 10001500"/>
              <a:gd name="connsiteY3635" fmla="*/ 567625 h 2601022"/>
              <a:gd name="connsiteX3636" fmla="*/ 4966603 w 10001500"/>
              <a:gd name="connsiteY3636" fmla="*/ 567625 h 2601022"/>
              <a:gd name="connsiteX3637" fmla="*/ 4957964 w 10001500"/>
              <a:gd name="connsiteY3637" fmla="*/ 552502 h 2601022"/>
              <a:gd name="connsiteX3638" fmla="*/ 4965794 w 10001500"/>
              <a:gd name="connsiteY3638" fmla="*/ 550612 h 2601022"/>
              <a:gd name="connsiteX3639" fmla="*/ 4975245 w 10001500"/>
              <a:gd name="connsiteY3639" fmla="*/ 550342 h 2601022"/>
              <a:gd name="connsiteX3640" fmla="*/ 5001170 w 10001500"/>
              <a:gd name="connsiteY3640" fmla="*/ 552502 h 2601022"/>
              <a:gd name="connsiteX3641" fmla="*/ 5001440 w 10001500"/>
              <a:gd name="connsiteY3641" fmla="*/ 559793 h 2601022"/>
              <a:gd name="connsiteX3642" fmla="*/ 5003329 w 10001500"/>
              <a:gd name="connsiteY3642" fmla="*/ 565464 h 2601022"/>
              <a:gd name="connsiteX3643" fmla="*/ 5012511 w 10001500"/>
              <a:gd name="connsiteY3643" fmla="*/ 553043 h 2601022"/>
              <a:gd name="connsiteX3644" fmla="*/ 5018452 w 10001500"/>
              <a:gd name="connsiteY3644" fmla="*/ 537380 h 2601022"/>
              <a:gd name="connsiteX3645" fmla="*/ 5022773 w 10001500"/>
              <a:gd name="connsiteY3645" fmla="*/ 533059 h 2601022"/>
              <a:gd name="connsiteX3646" fmla="*/ 5027094 w 10001500"/>
              <a:gd name="connsiteY3646" fmla="*/ 522258 h 2601022"/>
              <a:gd name="connsiteX3647" fmla="*/ 5050856 w 10001500"/>
              <a:gd name="connsiteY3647" fmla="*/ 509296 h 2601022"/>
              <a:gd name="connsiteX3648" fmla="*/ 5053017 w 10001500"/>
              <a:gd name="connsiteY3648" fmla="*/ 504975 h 2601022"/>
              <a:gd name="connsiteX3649" fmla="*/ 5061389 w 10001500"/>
              <a:gd name="connsiteY3649" fmla="*/ 507676 h 2601022"/>
              <a:gd name="connsiteX3650" fmla="*/ 5068140 w 10001500"/>
              <a:gd name="connsiteY3650" fmla="*/ 513617 h 2601022"/>
              <a:gd name="connsiteX3651" fmla="*/ 5068140 w 10001500"/>
              <a:gd name="connsiteY3651" fmla="*/ 487693 h 2601022"/>
              <a:gd name="connsiteX3652" fmla="*/ 5090553 w 10001500"/>
              <a:gd name="connsiteY3652" fmla="*/ 469871 h 2601022"/>
              <a:gd name="connsiteX3653" fmla="*/ 5104864 w 10001500"/>
              <a:gd name="connsiteY3653" fmla="*/ 455288 h 2601022"/>
              <a:gd name="connsiteX3654" fmla="*/ 5107025 w 10001500"/>
              <a:gd name="connsiteY3654" fmla="*/ 431525 h 2601022"/>
              <a:gd name="connsiteX3655" fmla="*/ 5135108 w 10001500"/>
              <a:gd name="connsiteY3655" fmla="*/ 431525 h 2601022"/>
              <a:gd name="connsiteX3656" fmla="*/ 5148071 w 10001500"/>
              <a:gd name="connsiteY3656" fmla="*/ 414242 h 2601022"/>
              <a:gd name="connsiteX3657" fmla="*/ 5150231 w 10001500"/>
              <a:gd name="connsiteY3657" fmla="*/ 414242 h 2601022"/>
              <a:gd name="connsiteX3658" fmla="*/ 5158873 w 10001500"/>
              <a:gd name="connsiteY3658" fmla="*/ 420723 h 2601022"/>
              <a:gd name="connsiteX3659" fmla="*/ 5156172 w 10001500"/>
              <a:gd name="connsiteY3659" fmla="*/ 426934 h 2601022"/>
              <a:gd name="connsiteX3660" fmla="*/ 5150231 w 10001500"/>
              <a:gd name="connsiteY3660" fmla="*/ 431525 h 2601022"/>
              <a:gd name="connsiteX3661" fmla="*/ 5137809 w 10001500"/>
              <a:gd name="connsiteY3661" fmla="*/ 449887 h 2601022"/>
              <a:gd name="connsiteX3662" fmla="*/ 5115667 w 10001500"/>
              <a:gd name="connsiteY3662" fmla="*/ 455288 h 2601022"/>
              <a:gd name="connsiteX3663" fmla="*/ 5114316 w 10001500"/>
              <a:gd name="connsiteY3663" fmla="*/ 463929 h 2601022"/>
              <a:gd name="connsiteX3664" fmla="*/ 5111346 w 10001500"/>
              <a:gd name="connsiteY3664" fmla="*/ 472571 h 2601022"/>
              <a:gd name="connsiteX3665" fmla="*/ 5102704 w 10001500"/>
              <a:gd name="connsiteY3665" fmla="*/ 496064 h 2601022"/>
              <a:gd name="connsiteX3666" fmla="*/ 5094064 w 10001500"/>
              <a:gd name="connsiteY3666" fmla="*/ 517937 h 2601022"/>
              <a:gd name="connsiteX3667" fmla="*/ 5084611 w 10001500"/>
              <a:gd name="connsiteY3667" fmla="*/ 521448 h 2601022"/>
              <a:gd name="connsiteX3668" fmla="*/ 5076781 w 10001500"/>
              <a:gd name="connsiteY3668" fmla="*/ 526578 h 2601022"/>
              <a:gd name="connsiteX3669" fmla="*/ 5078941 w 10001500"/>
              <a:gd name="connsiteY3669" fmla="*/ 526578 h 2601022"/>
              <a:gd name="connsiteX3670" fmla="*/ 5111346 w 10001500"/>
              <a:gd name="connsiteY3670" fmla="*/ 524418 h 2601022"/>
              <a:gd name="connsiteX3671" fmla="*/ 5128629 w 10001500"/>
              <a:gd name="connsiteY3671" fmla="*/ 541701 h 2601022"/>
              <a:gd name="connsiteX3672" fmla="*/ 5139160 w 10001500"/>
              <a:gd name="connsiteY3672" fmla="*/ 539811 h 2601022"/>
              <a:gd name="connsiteX3673" fmla="*/ 5148071 w 10001500"/>
              <a:gd name="connsiteY3673" fmla="*/ 533059 h 2601022"/>
              <a:gd name="connsiteX3674" fmla="*/ 5156712 w 10001500"/>
              <a:gd name="connsiteY3674" fmla="*/ 520098 h 2601022"/>
              <a:gd name="connsiteX3675" fmla="*/ 5159683 w 10001500"/>
              <a:gd name="connsiteY3675" fmla="*/ 523878 h 2601022"/>
              <a:gd name="connsiteX3676" fmla="*/ 5161033 w 10001500"/>
              <a:gd name="connsiteY3676" fmla="*/ 530899 h 2601022"/>
              <a:gd name="connsiteX3677" fmla="*/ 5169675 w 10001500"/>
              <a:gd name="connsiteY3677" fmla="*/ 537380 h 2601022"/>
              <a:gd name="connsiteX3678" fmla="*/ 5164814 w 10001500"/>
              <a:gd name="connsiteY3678" fmla="*/ 539540 h 2601022"/>
              <a:gd name="connsiteX3679" fmla="*/ 5163194 w 10001500"/>
              <a:gd name="connsiteY3679" fmla="*/ 541701 h 2601022"/>
              <a:gd name="connsiteX3680" fmla="*/ 5169675 w 10001500"/>
              <a:gd name="connsiteY3680" fmla="*/ 548182 h 2601022"/>
              <a:gd name="connsiteX3681" fmla="*/ 5171835 w 10001500"/>
              <a:gd name="connsiteY3681" fmla="*/ 548182 h 2601022"/>
              <a:gd name="connsiteX3682" fmla="*/ 5173994 w 10001500"/>
              <a:gd name="connsiteY3682" fmla="*/ 558983 h 2601022"/>
              <a:gd name="connsiteX3683" fmla="*/ 5193438 w 10001500"/>
              <a:gd name="connsiteY3683" fmla="*/ 563304 h 2601022"/>
              <a:gd name="connsiteX3684" fmla="*/ 5196949 w 10001500"/>
              <a:gd name="connsiteY3684" fmla="*/ 537920 h 2601022"/>
              <a:gd name="connsiteX3685" fmla="*/ 5215041 w 10001500"/>
              <a:gd name="connsiteY3685" fmla="*/ 522258 h 2601022"/>
              <a:gd name="connsiteX3686" fmla="*/ 5221521 w 10001500"/>
              <a:gd name="connsiteY3686" fmla="*/ 502816 h 2601022"/>
              <a:gd name="connsiteX3687" fmla="*/ 5234483 w 10001500"/>
              <a:gd name="connsiteY3687" fmla="*/ 497684 h 2601022"/>
              <a:gd name="connsiteX3688" fmla="*/ 5240965 w 10001500"/>
              <a:gd name="connsiteY3688" fmla="*/ 487693 h 2601022"/>
              <a:gd name="connsiteX3689" fmla="*/ 5254197 w 10001500"/>
              <a:gd name="connsiteY3689" fmla="*/ 485533 h 2601022"/>
              <a:gd name="connsiteX3690" fmla="*/ 5262567 w 10001500"/>
              <a:gd name="connsiteY3690" fmla="*/ 476892 h 2601022"/>
              <a:gd name="connsiteX3691" fmla="*/ 5280660 w 10001500"/>
              <a:gd name="connsiteY3691" fmla="*/ 464470 h 2601022"/>
              <a:gd name="connsiteX3692" fmla="*/ 5297132 w 10001500"/>
              <a:gd name="connsiteY3692" fmla="*/ 455288 h 2601022"/>
              <a:gd name="connsiteX3693" fmla="*/ 5315764 w 10001500"/>
              <a:gd name="connsiteY3693" fmla="*/ 427204 h 2601022"/>
              <a:gd name="connsiteX3694" fmla="*/ 5336018 w 10001500"/>
              <a:gd name="connsiteY3694" fmla="*/ 399120 h 2601022"/>
              <a:gd name="connsiteX3695" fmla="*/ 5373553 w 10001500"/>
              <a:gd name="connsiteY3695" fmla="*/ 369955 h 2601022"/>
              <a:gd name="connsiteX3696" fmla="*/ 5396507 w 10001500"/>
              <a:gd name="connsiteY3696" fmla="*/ 327829 h 2601022"/>
              <a:gd name="connsiteX3697" fmla="*/ 5404878 w 10001500"/>
              <a:gd name="connsiteY3697" fmla="*/ 328370 h 2601022"/>
              <a:gd name="connsiteX3698" fmla="*/ 5411629 w 10001500"/>
              <a:gd name="connsiteY3698" fmla="*/ 325669 h 2601022"/>
              <a:gd name="connsiteX3699" fmla="*/ 5409469 w 10001500"/>
              <a:gd name="connsiteY3699" fmla="*/ 317028 h 2601022"/>
              <a:gd name="connsiteX3700" fmla="*/ 5426751 w 10001500"/>
              <a:gd name="connsiteY3700" fmla="*/ 306226 h 2601022"/>
              <a:gd name="connsiteX3701" fmla="*/ 5433502 w 10001500"/>
              <a:gd name="connsiteY3701" fmla="*/ 291914 h 2601022"/>
              <a:gd name="connsiteX3702" fmla="*/ 5448354 w 10001500"/>
              <a:gd name="connsiteY3702" fmla="*/ 282463 h 2601022"/>
              <a:gd name="connsiteX3703" fmla="*/ 5489400 w 10001500"/>
              <a:gd name="connsiteY3703" fmla="*/ 224134 h 2601022"/>
              <a:gd name="connsiteX3704" fmla="*/ 5512354 w 10001500"/>
              <a:gd name="connsiteY3704" fmla="*/ 202531 h 2601022"/>
              <a:gd name="connsiteX3705" fmla="*/ 5536927 w 10001500"/>
              <a:gd name="connsiteY3705" fmla="*/ 180928 h 2601022"/>
              <a:gd name="connsiteX3706" fmla="*/ 2122518 w 10001500"/>
              <a:gd name="connsiteY3706" fmla="*/ 180928 h 2601022"/>
              <a:gd name="connsiteX3707" fmla="*/ 2583822 w 10001500"/>
              <a:gd name="connsiteY3707" fmla="*/ 196478 h 2601022"/>
              <a:gd name="connsiteX3708" fmla="*/ 2591598 w 10001500"/>
              <a:gd name="connsiteY3708" fmla="*/ 207816 h 2601022"/>
              <a:gd name="connsiteX3709" fmla="*/ 2607147 w 10001500"/>
              <a:gd name="connsiteY3709" fmla="*/ 209435 h 2601022"/>
              <a:gd name="connsiteX3710" fmla="*/ 2636950 w 10001500"/>
              <a:gd name="connsiteY3710" fmla="*/ 208140 h 2601022"/>
              <a:gd name="connsiteX3711" fmla="*/ 2658979 w 10001500"/>
              <a:gd name="connsiteY3711" fmla="*/ 214618 h 2601022"/>
              <a:gd name="connsiteX3712" fmla="*/ 2824842 w 10001500"/>
              <a:gd name="connsiteY3712" fmla="*/ 235351 h 2601022"/>
              <a:gd name="connsiteX3713" fmla="*/ 2843954 w 10001500"/>
              <a:gd name="connsiteY3713" fmla="*/ 245070 h 2601022"/>
              <a:gd name="connsiteX3714" fmla="*/ 2868898 w 10001500"/>
              <a:gd name="connsiteY3714" fmla="*/ 250901 h 2601022"/>
              <a:gd name="connsiteX3715" fmla="*/ 2860151 w 10001500"/>
              <a:gd name="connsiteY3715" fmla="*/ 261267 h 2601022"/>
              <a:gd name="connsiteX3716" fmla="*/ 2845574 w 10001500"/>
              <a:gd name="connsiteY3716" fmla="*/ 263859 h 2601022"/>
              <a:gd name="connsiteX3717" fmla="*/ 2818038 w 10001500"/>
              <a:gd name="connsiteY3717" fmla="*/ 258028 h 2601022"/>
              <a:gd name="connsiteX3718" fmla="*/ 2796333 w 10001500"/>
              <a:gd name="connsiteY3718" fmla="*/ 263859 h 2601022"/>
              <a:gd name="connsiteX3719" fmla="*/ 2671936 w 10001500"/>
              <a:gd name="connsiteY3719" fmla="*/ 258676 h 2601022"/>
              <a:gd name="connsiteX3720" fmla="*/ 2648612 w 10001500"/>
              <a:gd name="connsiteY3720" fmla="*/ 266450 h 2601022"/>
              <a:gd name="connsiteX3721" fmla="*/ 2642457 w 10001500"/>
              <a:gd name="connsiteY3721" fmla="*/ 278113 h 2601022"/>
              <a:gd name="connsiteX3722" fmla="*/ 2630472 w 10001500"/>
              <a:gd name="connsiteY3722" fmla="*/ 282000 h 2601022"/>
              <a:gd name="connsiteX3723" fmla="*/ 2617513 w 10001500"/>
              <a:gd name="connsiteY3723" fmla="*/ 279409 h 2601022"/>
              <a:gd name="connsiteX3724" fmla="*/ 2614921 w 10001500"/>
              <a:gd name="connsiteY3724" fmla="*/ 269042 h 2601022"/>
              <a:gd name="connsiteX3725" fmla="*/ 2604555 w 10001500"/>
              <a:gd name="connsiteY3725" fmla="*/ 266450 h 2601022"/>
              <a:gd name="connsiteX3726" fmla="*/ 2588682 w 10001500"/>
              <a:gd name="connsiteY3726" fmla="*/ 266126 h 2601022"/>
              <a:gd name="connsiteX3727" fmla="*/ 2578639 w 10001500"/>
              <a:gd name="connsiteY3727" fmla="*/ 271634 h 2601022"/>
              <a:gd name="connsiteX3728" fmla="*/ 2583822 w 10001500"/>
              <a:gd name="connsiteY3728" fmla="*/ 287183 h 2601022"/>
              <a:gd name="connsiteX3729" fmla="*/ 2580583 w 10001500"/>
              <a:gd name="connsiteY3729" fmla="*/ 294310 h 2601022"/>
              <a:gd name="connsiteX3730" fmla="*/ 2573456 w 10001500"/>
              <a:gd name="connsiteY3730" fmla="*/ 297550 h 2601022"/>
              <a:gd name="connsiteX3731" fmla="*/ 2568273 w 10001500"/>
              <a:gd name="connsiteY3731" fmla="*/ 294958 h 2601022"/>
              <a:gd name="connsiteX3732" fmla="*/ 2567301 w 10001500"/>
              <a:gd name="connsiteY3732" fmla="*/ 280056 h 2601022"/>
              <a:gd name="connsiteX3733" fmla="*/ 2552724 w 10001500"/>
              <a:gd name="connsiteY3733" fmla="*/ 276817 h 2601022"/>
              <a:gd name="connsiteX3734" fmla="*/ 2537497 w 10001500"/>
              <a:gd name="connsiteY3734" fmla="*/ 280056 h 2601022"/>
              <a:gd name="connsiteX3735" fmla="*/ 2524215 w 10001500"/>
              <a:gd name="connsiteY3735" fmla="*/ 287183 h 2601022"/>
              <a:gd name="connsiteX3736" fmla="*/ 2489229 w 10001500"/>
              <a:gd name="connsiteY3736" fmla="*/ 298846 h 2601022"/>
              <a:gd name="connsiteX3737" fmla="*/ 2462017 w 10001500"/>
              <a:gd name="connsiteY3737" fmla="*/ 326057 h 2601022"/>
              <a:gd name="connsiteX3738" fmla="*/ 2464609 w 10001500"/>
              <a:gd name="connsiteY3738" fmla="*/ 346790 h 2601022"/>
              <a:gd name="connsiteX3739" fmla="*/ 2498299 w 10001500"/>
              <a:gd name="connsiteY3739" fmla="*/ 349382 h 2601022"/>
              <a:gd name="connsiteX3740" fmla="*/ 2496680 w 10001500"/>
              <a:gd name="connsiteY3740" fmla="*/ 364931 h 2601022"/>
              <a:gd name="connsiteX3741" fmla="*/ 2508666 w 10001500"/>
              <a:gd name="connsiteY3741" fmla="*/ 372706 h 2601022"/>
              <a:gd name="connsiteX3742" fmla="*/ 2516442 w 10001500"/>
              <a:gd name="connsiteY3742" fmla="*/ 372706 h 2601022"/>
              <a:gd name="connsiteX3743" fmla="*/ 2506398 w 10001500"/>
              <a:gd name="connsiteY3743" fmla="*/ 386960 h 2601022"/>
              <a:gd name="connsiteX3744" fmla="*/ 2490525 w 10001500"/>
              <a:gd name="connsiteY3744" fmla="*/ 393439 h 2601022"/>
              <a:gd name="connsiteX3745" fmla="*/ 2432214 w 10001500"/>
              <a:gd name="connsiteY3745" fmla="*/ 389551 h 2601022"/>
              <a:gd name="connsiteX3746" fmla="*/ 2373903 w 10001500"/>
              <a:gd name="connsiteY3746" fmla="*/ 385664 h 2601022"/>
              <a:gd name="connsiteX3747" fmla="*/ 2371311 w 10001500"/>
              <a:gd name="connsiteY3747" fmla="*/ 403805 h 2601022"/>
              <a:gd name="connsiteX3748" fmla="*/ 2383297 w 10001500"/>
              <a:gd name="connsiteY3748" fmla="*/ 417735 h 2601022"/>
              <a:gd name="connsiteX3749" fmla="*/ 2397228 w 10001500"/>
              <a:gd name="connsiteY3749" fmla="*/ 429721 h 2601022"/>
              <a:gd name="connsiteX3750" fmla="*/ 2404030 w 10001500"/>
              <a:gd name="connsiteY3750" fmla="*/ 424214 h 2601022"/>
              <a:gd name="connsiteX3751" fmla="*/ 2405002 w 10001500"/>
              <a:gd name="connsiteY3751" fmla="*/ 416763 h 2601022"/>
              <a:gd name="connsiteX3752" fmla="*/ 2436102 w 10001500"/>
              <a:gd name="connsiteY3752" fmla="*/ 419355 h 2601022"/>
              <a:gd name="connsiteX3753" fmla="*/ 2432538 w 10001500"/>
              <a:gd name="connsiteY3753" fmla="*/ 436524 h 2601022"/>
              <a:gd name="connsiteX3754" fmla="*/ 2415368 w 10001500"/>
              <a:gd name="connsiteY3754" fmla="*/ 440087 h 2601022"/>
              <a:gd name="connsiteX3755" fmla="*/ 2363536 w 10001500"/>
              <a:gd name="connsiteY3755" fmla="*/ 437496 h 2601022"/>
              <a:gd name="connsiteX3756" fmla="*/ 2342480 w 10001500"/>
              <a:gd name="connsiteY3756" fmla="*/ 442355 h 2601022"/>
              <a:gd name="connsiteX3757" fmla="*/ 2327254 w 10001500"/>
              <a:gd name="connsiteY3757" fmla="*/ 453046 h 2601022"/>
              <a:gd name="connsiteX3758" fmla="*/ 2334057 w 10001500"/>
              <a:gd name="connsiteY3758" fmla="*/ 457581 h 2601022"/>
              <a:gd name="connsiteX3759" fmla="*/ 2342804 w 10001500"/>
              <a:gd name="connsiteY3759" fmla="*/ 458229 h 2601022"/>
              <a:gd name="connsiteX3760" fmla="*/ 2410185 w 10001500"/>
              <a:gd name="connsiteY3760" fmla="*/ 461144 h 2601022"/>
              <a:gd name="connsiteX3761" fmla="*/ 2477568 w 10001500"/>
              <a:gd name="connsiteY3761" fmla="*/ 466003 h 2601022"/>
              <a:gd name="connsiteX3762" fmla="*/ 2482750 w 10001500"/>
              <a:gd name="connsiteY3762" fmla="*/ 473778 h 2601022"/>
              <a:gd name="connsiteX3763" fmla="*/ 2492144 w 10001500"/>
              <a:gd name="connsiteY3763" fmla="*/ 474750 h 2601022"/>
              <a:gd name="connsiteX3764" fmla="*/ 2495708 w 10001500"/>
              <a:gd name="connsiteY3764" fmla="*/ 481553 h 2601022"/>
              <a:gd name="connsiteX3765" fmla="*/ 2525512 w 10001500"/>
              <a:gd name="connsiteY3765" fmla="*/ 503582 h 2601022"/>
              <a:gd name="connsiteX3766" fmla="*/ 2555316 w 10001500"/>
              <a:gd name="connsiteY3766" fmla="*/ 517835 h 2601022"/>
              <a:gd name="connsiteX3767" fmla="*/ 2539765 w 10001500"/>
              <a:gd name="connsiteY3767" fmla="*/ 546667 h 2601022"/>
              <a:gd name="connsiteX3768" fmla="*/ 2524215 w 10001500"/>
              <a:gd name="connsiteY3768" fmla="*/ 554118 h 2601022"/>
              <a:gd name="connsiteX3769" fmla="*/ 2543005 w 10001500"/>
              <a:gd name="connsiteY3769" fmla="*/ 557357 h 2601022"/>
              <a:gd name="connsiteX3770" fmla="*/ 2581231 w 10001500"/>
              <a:gd name="connsiteY3770" fmla="*/ 556710 h 2601022"/>
              <a:gd name="connsiteX3771" fmla="*/ 2595484 w 10001500"/>
              <a:gd name="connsiteY3771" fmla="*/ 563188 h 2601022"/>
              <a:gd name="connsiteX3772" fmla="*/ 2609738 w 10001500"/>
              <a:gd name="connsiteY3772" fmla="*/ 569668 h 2601022"/>
              <a:gd name="connsiteX3773" fmla="*/ 2614921 w 10001500"/>
              <a:gd name="connsiteY3773" fmla="*/ 569668 h 2601022"/>
              <a:gd name="connsiteX3774" fmla="*/ 2598076 w 10001500"/>
              <a:gd name="connsiteY3774" fmla="*/ 576470 h 2601022"/>
              <a:gd name="connsiteX3775" fmla="*/ 2550131 w 10001500"/>
              <a:gd name="connsiteY3775" fmla="*/ 577442 h 2601022"/>
              <a:gd name="connsiteX3776" fmla="*/ 2480158 w 10001500"/>
              <a:gd name="connsiteY3776" fmla="*/ 577442 h 2601022"/>
              <a:gd name="connsiteX3777" fmla="*/ 2475623 w 10001500"/>
              <a:gd name="connsiteY3777" fmla="*/ 584245 h 2601022"/>
              <a:gd name="connsiteX3778" fmla="*/ 2467200 w 10001500"/>
              <a:gd name="connsiteY3778" fmla="*/ 585217 h 2601022"/>
              <a:gd name="connsiteX3779" fmla="*/ 2438369 w 10001500"/>
              <a:gd name="connsiteY3779" fmla="*/ 581654 h 2601022"/>
              <a:gd name="connsiteX3780" fmla="*/ 2415368 w 10001500"/>
              <a:gd name="connsiteY3780" fmla="*/ 587809 h 2601022"/>
              <a:gd name="connsiteX3781" fmla="*/ 2386537 w 10001500"/>
              <a:gd name="connsiteY3781" fmla="*/ 596231 h 2601022"/>
              <a:gd name="connsiteX3782" fmla="*/ 2355761 w 10001500"/>
              <a:gd name="connsiteY3782" fmla="*/ 600767 h 2601022"/>
              <a:gd name="connsiteX3783" fmla="*/ 2350578 w 10001500"/>
              <a:gd name="connsiteY3783" fmla="*/ 600767 h 2601022"/>
              <a:gd name="connsiteX3784" fmla="*/ 2327254 w 10001500"/>
              <a:gd name="connsiteY3784" fmla="*/ 611133 h 2601022"/>
              <a:gd name="connsiteX3785" fmla="*/ 2293563 w 10001500"/>
              <a:gd name="connsiteY3785" fmla="*/ 611133 h 2601022"/>
              <a:gd name="connsiteX3786" fmla="*/ 2283198 w 10001500"/>
              <a:gd name="connsiteY3786" fmla="*/ 621499 h 2601022"/>
              <a:gd name="connsiteX3787" fmla="*/ 2254690 w 10001500"/>
              <a:gd name="connsiteY3787" fmla="*/ 613724 h 2601022"/>
              <a:gd name="connsiteX3788" fmla="*/ 2187956 w 10001500"/>
              <a:gd name="connsiteY3788" fmla="*/ 620528 h 2601022"/>
              <a:gd name="connsiteX3789" fmla="*/ 2117335 w 10001500"/>
              <a:gd name="connsiteY3789" fmla="*/ 613724 h 2601022"/>
              <a:gd name="connsiteX3790" fmla="*/ 2115391 w 10001500"/>
              <a:gd name="connsiteY3790" fmla="*/ 623767 h 2601022"/>
              <a:gd name="connsiteX3791" fmla="*/ 2109560 w 10001500"/>
              <a:gd name="connsiteY3791" fmla="*/ 631866 h 2601022"/>
              <a:gd name="connsiteX3792" fmla="*/ 2099841 w 10001500"/>
              <a:gd name="connsiteY3792" fmla="*/ 627978 h 2601022"/>
              <a:gd name="connsiteX3793" fmla="*/ 2086236 w 10001500"/>
              <a:gd name="connsiteY3793" fmla="*/ 624091 h 2601022"/>
              <a:gd name="connsiteX3794" fmla="*/ 2074249 w 10001500"/>
              <a:gd name="connsiteY3794" fmla="*/ 632190 h 2601022"/>
              <a:gd name="connsiteX3795" fmla="*/ 2060320 w 10001500"/>
              <a:gd name="connsiteY3795" fmla="*/ 634457 h 2601022"/>
              <a:gd name="connsiteX3796" fmla="*/ 2042178 w 10001500"/>
              <a:gd name="connsiteY3796" fmla="*/ 621499 h 2601022"/>
              <a:gd name="connsiteX3797" fmla="*/ 2029545 w 10001500"/>
              <a:gd name="connsiteY3797" fmla="*/ 623443 h 2601022"/>
              <a:gd name="connsiteX3798" fmla="*/ 2018854 w 10001500"/>
              <a:gd name="connsiteY3798" fmla="*/ 629274 h 2601022"/>
              <a:gd name="connsiteX3799" fmla="*/ 2024361 w 10001500"/>
              <a:gd name="connsiteY3799" fmla="*/ 631542 h 2601022"/>
              <a:gd name="connsiteX3800" fmla="*/ 2031812 w 10001500"/>
              <a:gd name="connsiteY3800" fmla="*/ 631866 h 2601022"/>
              <a:gd name="connsiteX3801" fmla="*/ 2039263 w 10001500"/>
              <a:gd name="connsiteY3801" fmla="*/ 637373 h 2601022"/>
              <a:gd name="connsiteX3802" fmla="*/ 2044770 w 10001500"/>
              <a:gd name="connsiteY3802" fmla="*/ 644824 h 2601022"/>
              <a:gd name="connsiteX3803" fmla="*/ 2016264 w 10001500"/>
              <a:gd name="connsiteY3803" fmla="*/ 644824 h 2601022"/>
              <a:gd name="connsiteX3804" fmla="*/ 2014319 w 10001500"/>
              <a:gd name="connsiteY3804" fmla="*/ 651951 h 2601022"/>
              <a:gd name="connsiteX3805" fmla="*/ 2008488 w 10001500"/>
              <a:gd name="connsiteY3805" fmla="*/ 655190 h 2601022"/>
              <a:gd name="connsiteX3806" fmla="*/ 1998445 w 10001500"/>
              <a:gd name="connsiteY3806" fmla="*/ 651951 h 2601022"/>
              <a:gd name="connsiteX3807" fmla="*/ 1990347 w 10001500"/>
              <a:gd name="connsiteY3807" fmla="*/ 644824 h 2601022"/>
              <a:gd name="connsiteX3808" fmla="*/ 1985487 w 10001500"/>
              <a:gd name="connsiteY3808" fmla="*/ 634133 h 2601022"/>
              <a:gd name="connsiteX3809" fmla="*/ 1974798 w 10001500"/>
              <a:gd name="connsiteY3809" fmla="*/ 629274 h 2601022"/>
              <a:gd name="connsiteX3810" fmla="*/ 1966374 w 10001500"/>
              <a:gd name="connsiteY3810" fmla="*/ 631218 h 2601022"/>
              <a:gd name="connsiteX3811" fmla="*/ 1961839 w 10001500"/>
              <a:gd name="connsiteY3811" fmla="*/ 637049 h 2601022"/>
              <a:gd name="connsiteX3812" fmla="*/ 1967346 w 10001500"/>
              <a:gd name="connsiteY3812" fmla="*/ 641584 h 2601022"/>
              <a:gd name="connsiteX3813" fmla="*/ 1974798 w 10001500"/>
              <a:gd name="connsiteY3813" fmla="*/ 642232 h 2601022"/>
              <a:gd name="connsiteX3814" fmla="*/ 1977390 w 10001500"/>
              <a:gd name="connsiteY3814" fmla="*/ 657782 h 2601022"/>
              <a:gd name="connsiteX3815" fmla="*/ 1935924 w 10001500"/>
              <a:gd name="connsiteY3815" fmla="*/ 660373 h 2601022"/>
              <a:gd name="connsiteX3816" fmla="*/ 1923937 w 10001500"/>
              <a:gd name="connsiteY3816" fmla="*/ 668472 h 2601022"/>
              <a:gd name="connsiteX3817" fmla="*/ 1910007 w 10001500"/>
              <a:gd name="connsiteY3817" fmla="*/ 670740 h 2601022"/>
              <a:gd name="connsiteX3818" fmla="*/ 1889274 w 10001500"/>
              <a:gd name="connsiteY3818" fmla="*/ 662965 h 2601022"/>
              <a:gd name="connsiteX3819" fmla="*/ 1887331 w 10001500"/>
              <a:gd name="connsiteY3819" fmla="*/ 667824 h 2601022"/>
              <a:gd name="connsiteX3820" fmla="*/ 1881500 w 10001500"/>
              <a:gd name="connsiteY3820" fmla="*/ 670740 h 2601022"/>
              <a:gd name="connsiteX3821" fmla="*/ 1871781 w 10001500"/>
              <a:gd name="connsiteY3821" fmla="*/ 667500 h 2601022"/>
              <a:gd name="connsiteX3822" fmla="*/ 1865950 w 10001500"/>
              <a:gd name="connsiteY3822" fmla="*/ 660373 h 2601022"/>
              <a:gd name="connsiteX3823" fmla="*/ 1853316 w 10001500"/>
              <a:gd name="connsiteY3823" fmla="*/ 673331 h 2601022"/>
              <a:gd name="connsiteX3824" fmla="*/ 1834851 w 10001500"/>
              <a:gd name="connsiteY3824" fmla="*/ 678515 h 2601022"/>
              <a:gd name="connsiteX3825" fmla="*/ 1806343 w 10001500"/>
              <a:gd name="connsiteY3825" fmla="*/ 675923 h 2601022"/>
              <a:gd name="connsiteX3826" fmla="*/ 1783020 w 10001500"/>
              <a:gd name="connsiteY3826" fmla="*/ 694064 h 2601022"/>
              <a:gd name="connsiteX3827" fmla="*/ 1814118 w 10001500"/>
              <a:gd name="connsiteY3827" fmla="*/ 711557 h 2601022"/>
              <a:gd name="connsiteX3828" fmla="*/ 1852992 w 10001500"/>
              <a:gd name="connsiteY3828" fmla="*/ 717388 h 2601022"/>
              <a:gd name="connsiteX3829" fmla="*/ 1865626 w 10001500"/>
              <a:gd name="connsiteY3829" fmla="*/ 734234 h 2601022"/>
              <a:gd name="connsiteX3830" fmla="*/ 1884091 w 10001500"/>
              <a:gd name="connsiteY3830" fmla="*/ 743304 h 2601022"/>
              <a:gd name="connsiteX3831" fmla="*/ 1904824 w 10001500"/>
              <a:gd name="connsiteY3831" fmla="*/ 753671 h 2601022"/>
              <a:gd name="connsiteX3832" fmla="*/ 1917782 w 10001500"/>
              <a:gd name="connsiteY3832" fmla="*/ 774404 h 2601022"/>
              <a:gd name="connsiteX3833" fmla="*/ 1941106 w 10001500"/>
              <a:gd name="connsiteY3833" fmla="*/ 756262 h 2601022"/>
              <a:gd name="connsiteX3834" fmla="*/ 1956332 w 10001500"/>
              <a:gd name="connsiteY3834" fmla="*/ 767600 h 2601022"/>
              <a:gd name="connsiteX3835" fmla="*/ 1961839 w 10001500"/>
              <a:gd name="connsiteY3835" fmla="*/ 784770 h 2601022"/>
              <a:gd name="connsiteX3836" fmla="*/ 1961839 w 10001500"/>
              <a:gd name="connsiteY3836" fmla="*/ 789953 h 2601022"/>
              <a:gd name="connsiteX3837" fmla="*/ 2008488 w 10001500"/>
              <a:gd name="connsiteY3837" fmla="*/ 805503 h 2601022"/>
              <a:gd name="connsiteX3838" fmla="*/ 2031164 w 10001500"/>
              <a:gd name="connsiteY3838" fmla="*/ 798376 h 2601022"/>
              <a:gd name="connsiteX3839" fmla="*/ 2057728 w 10001500"/>
              <a:gd name="connsiteY3839" fmla="*/ 810686 h 2601022"/>
              <a:gd name="connsiteX3840" fmla="*/ 2048009 w 10001500"/>
              <a:gd name="connsiteY3840" fmla="*/ 816517 h 2601022"/>
              <a:gd name="connsiteX3841" fmla="*/ 2042178 w 10001500"/>
              <a:gd name="connsiteY3841" fmla="*/ 826236 h 2601022"/>
              <a:gd name="connsiteX3842" fmla="*/ 2046390 w 10001500"/>
              <a:gd name="connsiteY3842" fmla="*/ 828503 h 2601022"/>
              <a:gd name="connsiteX3843" fmla="*/ 2052546 w 10001500"/>
              <a:gd name="connsiteY3843" fmla="*/ 828827 h 2601022"/>
              <a:gd name="connsiteX3844" fmla="*/ 2078461 w 10001500"/>
              <a:gd name="connsiteY3844" fmla="*/ 841785 h 2601022"/>
              <a:gd name="connsiteX3845" fmla="*/ 2087855 w 10001500"/>
              <a:gd name="connsiteY3845" fmla="*/ 850855 h 2601022"/>
              <a:gd name="connsiteX3846" fmla="*/ 2099193 w 10001500"/>
              <a:gd name="connsiteY3846" fmla="*/ 859926 h 2601022"/>
              <a:gd name="connsiteX3847" fmla="*/ 2099193 w 10001500"/>
              <a:gd name="connsiteY3847" fmla="*/ 862518 h 2601022"/>
              <a:gd name="connsiteX3848" fmla="*/ 2109884 w 10001500"/>
              <a:gd name="connsiteY3848" fmla="*/ 852152 h 2601022"/>
              <a:gd name="connsiteX3849" fmla="*/ 2122518 w 10001500"/>
              <a:gd name="connsiteY3849" fmla="*/ 841785 h 2601022"/>
              <a:gd name="connsiteX3850" fmla="*/ 2138068 w 10001500"/>
              <a:gd name="connsiteY3850" fmla="*/ 862518 h 2601022"/>
              <a:gd name="connsiteX3851" fmla="*/ 2117335 w 10001500"/>
              <a:gd name="connsiteY3851" fmla="*/ 867701 h 2601022"/>
              <a:gd name="connsiteX3852" fmla="*/ 2126729 w 10001500"/>
              <a:gd name="connsiteY3852" fmla="*/ 872236 h 2601022"/>
              <a:gd name="connsiteX3853" fmla="*/ 2138068 w 10001500"/>
              <a:gd name="connsiteY3853" fmla="*/ 872884 h 2601022"/>
              <a:gd name="connsiteX3854" fmla="*/ 2174350 w 10001500"/>
              <a:gd name="connsiteY3854" fmla="*/ 896208 h 2601022"/>
              <a:gd name="connsiteX3855" fmla="*/ 2202858 w 10001500"/>
              <a:gd name="connsiteY3855" fmla="*/ 901392 h 2601022"/>
              <a:gd name="connsiteX3856" fmla="*/ 2200914 w 10001500"/>
              <a:gd name="connsiteY3856" fmla="*/ 909167 h 2601022"/>
              <a:gd name="connsiteX3857" fmla="*/ 2202858 w 10001500"/>
              <a:gd name="connsiteY3857" fmla="*/ 916941 h 2601022"/>
              <a:gd name="connsiteX3858" fmla="*/ 2212576 w 10001500"/>
              <a:gd name="connsiteY3858" fmla="*/ 919209 h 2601022"/>
              <a:gd name="connsiteX3859" fmla="*/ 2218407 w 10001500"/>
              <a:gd name="connsiteY3859" fmla="*/ 927308 h 2601022"/>
              <a:gd name="connsiteX3860" fmla="*/ 2246916 w 10001500"/>
              <a:gd name="connsiteY3860" fmla="*/ 929899 h 2601022"/>
              <a:gd name="connsiteX3861" fmla="*/ 2259873 w 10001500"/>
              <a:gd name="connsiteY3861" fmla="*/ 955815 h 2601022"/>
              <a:gd name="connsiteX3862" fmla="*/ 2288380 w 10001500"/>
              <a:gd name="connsiteY3862" fmla="*/ 960999 h 2601022"/>
              <a:gd name="connsiteX3863" fmla="*/ 2301338 w 10001500"/>
              <a:gd name="connsiteY3863" fmla="*/ 986914 h 2601022"/>
              <a:gd name="connsiteX3864" fmla="*/ 2329846 w 10001500"/>
              <a:gd name="connsiteY3864" fmla="*/ 986914 h 2601022"/>
              <a:gd name="connsiteX3865" fmla="*/ 2340212 w 10001500"/>
              <a:gd name="connsiteY3865" fmla="*/ 1007647 h 2601022"/>
              <a:gd name="connsiteX3866" fmla="*/ 2353170 w 10001500"/>
              <a:gd name="connsiteY3866" fmla="*/ 1020605 h 2601022"/>
              <a:gd name="connsiteX3867" fmla="*/ 2353170 w 10001500"/>
              <a:gd name="connsiteY3867" fmla="*/ 1025788 h 2601022"/>
              <a:gd name="connsiteX3868" fmla="*/ 2385889 w 10001500"/>
              <a:gd name="connsiteY3868" fmla="*/ 1041986 h 2601022"/>
              <a:gd name="connsiteX3869" fmla="*/ 2412777 w 10001500"/>
              <a:gd name="connsiteY3869" fmla="*/ 1069846 h 2601022"/>
              <a:gd name="connsiteX3870" fmla="*/ 2433834 w 10001500"/>
              <a:gd name="connsiteY3870" fmla="*/ 1085395 h 2601022"/>
              <a:gd name="connsiteX3871" fmla="*/ 2456834 w 10001500"/>
              <a:gd name="connsiteY3871" fmla="*/ 1100945 h 2601022"/>
              <a:gd name="connsiteX3872" fmla="*/ 2456834 w 10001500"/>
              <a:gd name="connsiteY3872" fmla="*/ 1103536 h 2601022"/>
              <a:gd name="connsiteX3873" fmla="*/ 2484371 w 10001500"/>
              <a:gd name="connsiteY3873" fmla="*/ 1130100 h 2601022"/>
              <a:gd name="connsiteX3874" fmla="*/ 2506074 w 10001500"/>
              <a:gd name="connsiteY3874" fmla="*/ 1160551 h 2601022"/>
              <a:gd name="connsiteX3875" fmla="*/ 2508666 w 10001500"/>
              <a:gd name="connsiteY3875" fmla="*/ 1176101 h 2601022"/>
              <a:gd name="connsiteX3876" fmla="*/ 2511258 w 10001500"/>
              <a:gd name="connsiteY3876" fmla="*/ 1176101 h 2601022"/>
              <a:gd name="connsiteX3877" fmla="*/ 2519032 w 10001500"/>
              <a:gd name="connsiteY3877" fmla="*/ 1191651 h 2601022"/>
              <a:gd name="connsiteX3878" fmla="*/ 2533610 w 10001500"/>
              <a:gd name="connsiteY3878" fmla="*/ 1185496 h 2601022"/>
              <a:gd name="connsiteX3879" fmla="*/ 2550131 w 10001500"/>
              <a:gd name="connsiteY3879" fmla="*/ 1196834 h 2601022"/>
              <a:gd name="connsiteX3880" fmla="*/ 2550455 w 10001500"/>
              <a:gd name="connsiteY3880" fmla="*/ 1205905 h 2601022"/>
              <a:gd name="connsiteX3881" fmla="*/ 2552724 w 10001500"/>
              <a:gd name="connsiteY3881" fmla="*/ 1214975 h 2601022"/>
              <a:gd name="connsiteX3882" fmla="*/ 2549483 w 10001500"/>
              <a:gd name="connsiteY3882" fmla="*/ 1232792 h 2601022"/>
              <a:gd name="connsiteX3883" fmla="*/ 2542357 w 10001500"/>
              <a:gd name="connsiteY3883" fmla="*/ 1248666 h 2601022"/>
              <a:gd name="connsiteX3884" fmla="*/ 2521624 w 10001500"/>
              <a:gd name="connsiteY3884" fmla="*/ 1253849 h 2601022"/>
              <a:gd name="connsiteX3885" fmla="*/ 2542357 w 10001500"/>
              <a:gd name="connsiteY3885" fmla="*/ 1279765 h 2601022"/>
              <a:gd name="connsiteX3886" fmla="*/ 2542682 w 10001500"/>
              <a:gd name="connsiteY3886" fmla="*/ 1318315 h 2601022"/>
              <a:gd name="connsiteX3887" fmla="*/ 2560498 w 10001500"/>
              <a:gd name="connsiteY3887" fmla="*/ 1347146 h 2601022"/>
              <a:gd name="connsiteX3888" fmla="*/ 2563090 w 10001500"/>
              <a:gd name="connsiteY3888" fmla="*/ 1357513 h 2601022"/>
              <a:gd name="connsiteX3889" fmla="*/ 2552724 w 10001500"/>
              <a:gd name="connsiteY3889" fmla="*/ 1367879 h 2601022"/>
              <a:gd name="connsiteX3890" fmla="*/ 2563090 w 10001500"/>
              <a:gd name="connsiteY3890" fmla="*/ 1387316 h 2601022"/>
              <a:gd name="connsiteX3891" fmla="*/ 2573456 w 10001500"/>
              <a:gd name="connsiteY3891" fmla="*/ 1398978 h 2601022"/>
              <a:gd name="connsiteX3892" fmla="*/ 2583822 w 10001500"/>
              <a:gd name="connsiteY3892" fmla="*/ 1422303 h 2601022"/>
              <a:gd name="connsiteX3893" fmla="*/ 2573456 w 10001500"/>
              <a:gd name="connsiteY3893" fmla="*/ 1432669 h 2601022"/>
              <a:gd name="connsiteX3894" fmla="*/ 2565681 w 10001500"/>
              <a:gd name="connsiteY3894" fmla="*/ 1440444 h 2601022"/>
              <a:gd name="connsiteX3895" fmla="*/ 2566005 w 10001500"/>
              <a:gd name="connsiteY3895" fmla="*/ 1461177 h 2601022"/>
              <a:gd name="connsiteX3896" fmla="*/ 2552724 w 10001500"/>
              <a:gd name="connsiteY3896" fmla="*/ 1474135 h 2601022"/>
              <a:gd name="connsiteX3897" fmla="*/ 2559202 w 10001500"/>
              <a:gd name="connsiteY3897" fmla="*/ 1482233 h 2601022"/>
              <a:gd name="connsiteX3898" fmla="*/ 2565681 w 10001500"/>
              <a:gd name="connsiteY3898" fmla="*/ 1492276 h 2601022"/>
              <a:gd name="connsiteX3899" fmla="*/ 2537821 w 10001500"/>
              <a:gd name="connsiteY3899" fmla="*/ 1551882 h 2601022"/>
              <a:gd name="connsiteX3900" fmla="*/ 2506074 w 10001500"/>
              <a:gd name="connsiteY3900" fmla="*/ 1603714 h 2601022"/>
              <a:gd name="connsiteX3901" fmla="*/ 2508342 w 10001500"/>
              <a:gd name="connsiteY3901" fmla="*/ 1644208 h 2601022"/>
              <a:gd name="connsiteX3902" fmla="*/ 2500891 w 10001500"/>
              <a:gd name="connsiteY3902" fmla="*/ 1671096 h 2601022"/>
              <a:gd name="connsiteX3903" fmla="*/ 2486961 w 10001500"/>
              <a:gd name="connsiteY3903" fmla="*/ 1701547 h 2601022"/>
              <a:gd name="connsiteX3904" fmla="*/ 2467200 w 10001500"/>
              <a:gd name="connsiteY3904" fmla="*/ 1728111 h 2601022"/>
              <a:gd name="connsiteX3905" fmla="*/ 2458131 w 10001500"/>
              <a:gd name="connsiteY3905" fmla="*/ 1742689 h 2601022"/>
              <a:gd name="connsiteX3906" fmla="*/ 2449059 w 10001500"/>
              <a:gd name="connsiteY3906" fmla="*/ 1759210 h 2601022"/>
              <a:gd name="connsiteX3907" fmla="*/ 2438694 w 10001500"/>
              <a:gd name="connsiteY3907" fmla="*/ 1766985 h 2601022"/>
              <a:gd name="connsiteX3908" fmla="*/ 2423143 w 10001500"/>
              <a:gd name="connsiteY3908" fmla="*/ 1759210 h 2601022"/>
              <a:gd name="connsiteX3909" fmla="*/ 2417312 w 10001500"/>
              <a:gd name="connsiteY3909" fmla="*/ 1751111 h 2601022"/>
              <a:gd name="connsiteX3910" fmla="*/ 2407594 w 10001500"/>
              <a:gd name="connsiteY3910" fmla="*/ 1748844 h 2601022"/>
              <a:gd name="connsiteX3911" fmla="*/ 2406946 w 10001500"/>
              <a:gd name="connsiteY3911" fmla="*/ 1763097 h 2601022"/>
              <a:gd name="connsiteX3912" fmla="*/ 2394636 w 10001500"/>
              <a:gd name="connsiteY3912" fmla="*/ 1769577 h 2601022"/>
              <a:gd name="connsiteX3913" fmla="*/ 2381677 w 10001500"/>
              <a:gd name="connsiteY3913" fmla="*/ 1782534 h 2601022"/>
              <a:gd name="connsiteX3914" fmla="*/ 2376494 w 10001500"/>
              <a:gd name="connsiteY3914" fmla="*/ 1782534 h 2601022"/>
              <a:gd name="connsiteX3915" fmla="*/ 2365480 w 10001500"/>
              <a:gd name="connsiteY3915" fmla="*/ 1792253 h 2601022"/>
              <a:gd name="connsiteX3916" fmla="*/ 2350578 w 10001500"/>
              <a:gd name="connsiteY3916" fmla="*/ 1798084 h 2601022"/>
              <a:gd name="connsiteX3917" fmla="*/ 2346043 w 10001500"/>
              <a:gd name="connsiteY3917" fmla="*/ 1793873 h 2601022"/>
              <a:gd name="connsiteX3918" fmla="*/ 2345395 w 10001500"/>
              <a:gd name="connsiteY3918" fmla="*/ 1787718 h 2601022"/>
              <a:gd name="connsiteX3919" fmla="*/ 2359649 w 10001500"/>
              <a:gd name="connsiteY3919" fmla="*/ 1782534 h 2601022"/>
              <a:gd name="connsiteX3920" fmla="*/ 2366128 w 10001500"/>
              <a:gd name="connsiteY3920" fmla="*/ 1769577 h 2601022"/>
              <a:gd name="connsiteX3921" fmla="*/ 2352846 w 10001500"/>
              <a:gd name="connsiteY3921" fmla="*/ 1775732 h 2601022"/>
              <a:gd name="connsiteX3922" fmla="*/ 2345395 w 10001500"/>
              <a:gd name="connsiteY3922" fmla="*/ 1787718 h 2601022"/>
              <a:gd name="connsiteX3923" fmla="*/ 2338268 w 10001500"/>
              <a:gd name="connsiteY3923" fmla="*/ 1789986 h 2601022"/>
              <a:gd name="connsiteX3924" fmla="*/ 2335029 w 10001500"/>
              <a:gd name="connsiteY3924" fmla="*/ 1798084 h 2601022"/>
              <a:gd name="connsiteX3925" fmla="*/ 2337297 w 10001500"/>
              <a:gd name="connsiteY3925" fmla="*/ 1805211 h 2601022"/>
              <a:gd name="connsiteX3926" fmla="*/ 2345395 w 10001500"/>
              <a:gd name="connsiteY3926" fmla="*/ 1808450 h 2601022"/>
              <a:gd name="connsiteX3927" fmla="*/ 2355761 w 10001500"/>
              <a:gd name="connsiteY3927" fmla="*/ 1818817 h 2601022"/>
              <a:gd name="connsiteX3928" fmla="*/ 2380706 w 10001500"/>
              <a:gd name="connsiteY3928" fmla="*/ 1798084 h 2601022"/>
              <a:gd name="connsiteX3929" fmla="*/ 2407594 w 10001500"/>
              <a:gd name="connsiteY3929" fmla="*/ 1785126 h 2601022"/>
              <a:gd name="connsiteX3930" fmla="*/ 2415692 w 10001500"/>
              <a:gd name="connsiteY3930" fmla="*/ 1790957 h 2601022"/>
              <a:gd name="connsiteX3931" fmla="*/ 2417960 w 10001500"/>
              <a:gd name="connsiteY3931" fmla="*/ 1800676 h 2601022"/>
              <a:gd name="connsiteX3932" fmla="*/ 2397228 w 10001500"/>
              <a:gd name="connsiteY3932" fmla="*/ 1815254 h 2601022"/>
              <a:gd name="connsiteX3933" fmla="*/ 2376494 w 10001500"/>
              <a:gd name="connsiteY3933" fmla="*/ 1831775 h 2601022"/>
              <a:gd name="connsiteX3934" fmla="*/ 2355761 w 10001500"/>
              <a:gd name="connsiteY3934" fmla="*/ 1847325 h 2601022"/>
              <a:gd name="connsiteX3935" fmla="*/ 2312677 w 10001500"/>
              <a:gd name="connsiteY3935" fmla="*/ 1840846 h 2601022"/>
              <a:gd name="connsiteX3936" fmla="*/ 2267647 w 10001500"/>
              <a:gd name="connsiteY3936" fmla="*/ 1857691 h 2601022"/>
              <a:gd name="connsiteX3937" fmla="*/ 2251126 w 10001500"/>
              <a:gd name="connsiteY3937" fmla="*/ 1859311 h 2601022"/>
              <a:gd name="connsiteX3938" fmla="*/ 2244324 w 10001500"/>
              <a:gd name="connsiteY3938" fmla="*/ 1870649 h 2601022"/>
              <a:gd name="connsiteX3939" fmla="*/ 2233309 w 10001500"/>
              <a:gd name="connsiteY3939" fmla="*/ 1867409 h 2601022"/>
              <a:gd name="connsiteX3940" fmla="*/ 2226182 w 10001500"/>
              <a:gd name="connsiteY3940" fmla="*/ 1860282 h 2601022"/>
              <a:gd name="connsiteX3941" fmla="*/ 2230069 w 10001500"/>
              <a:gd name="connsiteY3941" fmla="*/ 1858015 h 2601022"/>
              <a:gd name="connsiteX3942" fmla="*/ 2233957 w 10001500"/>
              <a:gd name="connsiteY3942" fmla="*/ 1857691 h 2601022"/>
              <a:gd name="connsiteX3943" fmla="*/ 2243675 w 10001500"/>
              <a:gd name="connsiteY3943" fmla="*/ 1850888 h 2601022"/>
              <a:gd name="connsiteX3944" fmla="*/ 2249506 w 10001500"/>
              <a:gd name="connsiteY3944" fmla="*/ 1842141 h 2601022"/>
              <a:gd name="connsiteX3945" fmla="*/ 2244324 w 10001500"/>
              <a:gd name="connsiteY3945" fmla="*/ 1839550 h 2601022"/>
              <a:gd name="connsiteX3946" fmla="*/ 2236548 w 10001500"/>
              <a:gd name="connsiteY3946" fmla="*/ 1829183 h 2601022"/>
              <a:gd name="connsiteX3947" fmla="*/ 2228774 w 10001500"/>
              <a:gd name="connsiteY3947" fmla="*/ 1834366 h 2601022"/>
              <a:gd name="connsiteX3948" fmla="*/ 2220999 w 10001500"/>
              <a:gd name="connsiteY3948" fmla="*/ 1839550 h 2601022"/>
              <a:gd name="connsiteX3949" fmla="*/ 2195083 w 10001500"/>
              <a:gd name="connsiteY3949" fmla="*/ 1857691 h 2601022"/>
              <a:gd name="connsiteX3950" fmla="*/ 2191195 w 10001500"/>
              <a:gd name="connsiteY3950" fmla="*/ 1874536 h 2601022"/>
              <a:gd name="connsiteX3951" fmla="*/ 2187308 w 10001500"/>
              <a:gd name="connsiteY3951" fmla="*/ 1891381 h 2601022"/>
              <a:gd name="connsiteX3952" fmla="*/ 2202858 w 10001500"/>
              <a:gd name="connsiteY3952" fmla="*/ 1886198 h 2601022"/>
              <a:gd name="connsiteX3953" fmla="*/ 2218407 w 10001500"/>
              <a:gd name="connsiteY3953" fmla="*/ 1881015 h 2601022"/>
              <a:gd name="connsiteX3954" fmla="*/ 2218407 w 10001500"/>
              <a:gd name="connsiteY3954" fmla="*/ 1896565 h 2601022"/>
              <a:gd name="connsiteX3955" fmla="*/ 2214520 w 10001500"/>
              <a:gd name="connsiteY3955" fmla="*/ 1909199 h 2601022"/>
              <a:gd name="connsiteX3956" fmla="*/ 2202858 w 10001500"/>
              <a:gd name="connsiteY3956" fmla="*/ 1912114 h 2601022"/>
              <a:gd name="connsiteX3957" fmla="*/ 2190223 w 10001500"/>
              <a:gd name="connsiteY3957" fmla="*/ 1909847 h 2601022"/>
              <a:gd name="connsiteX3958" fmla="*/ 2179533 w 10001500"/>
              <a:gd name="connsiteY3958" fmla="*/ 1901748 h 2601022"/>
              <a:gd name="connsiteX3959" fmla="*/ 2176941 w 10001500"/>
              <a:gd name="connsiteY3959" fmla="*/ 1922481 h 2601022"/>
              <a:gd name="connsiteX3960" fmla="*/ 2158800 w 10001500"/>
              <a:gd name="connsiteY3960" fmla="*/ 1922481 h 2601022"/>
              <a:gd name="connsiteX3961" fmla="*/ 2136448 w 10001500"/>
              <a:gd name="connsiteY3961" fmla="*/ 1939974 h 2601022"/>
              <a:gd name="connsiteX3962" fmla="*/ 2104377 w 10001500"/>
              <a:gd name="connsiteY3962" fmla="*/ 1945805 h 2601022"/>
              <a:gd name="connsiteX3963" fmla="*/ 2103081 w 10001500"/>
              <a:gd name="connsiteY3963" fmla="*/ 1957467 h 2601022"/>
              <a:gd name="connsiteX3964" fmla="*/ 2094010 w 10001500"/>
              <a:gd name="connsiteY3964" fmla="*/ 1961355 h 2601022"/>
              <a:gd name="connsiteX3965" fmla="*/ 2080729 w 10001500"/>
              <a:gd name="connsiteY3965" fmla="*/ 1961355 h 2601022"/>
              <a:gd name="connsiteX3966" fmla="*/ 2073277 w 10001500"/>
              <a:gd name="connsiteY3966" fmla="*/ 1969130 h 2601022"/>
              <a:gd name="connsiteX3967" fmla="*/ 2062588 w 10001500"/>
              <a:gd name="connsiteY3967" fmla="*/ 1982735 h 2601022"/>
              <a:gd name="connsiteX3968" fmla="*/ 2042178 w 10001500"/>
              <a:gd name="connsiteY3968" fmla="*/ 1984679 h 2601022"/>
              <a:gd name="connsiteX3969" fmla="*/ 2055785 w 10001500"/>
              <a:gd name="connsiteY3969" fmla="*/ 1994398 h 2601022"/>
              <a:gd name="connsiteX3970" fmla="*/ 2073277 w 10001500"/>
              <a:gd name="connsiteY3970" fmla="*/ 2000229 h 2601022"/>
              <a:gd name="connsiteX3971" fmla="*/ 2094010 w 10001500"/>
              <a:gd name="connsiteY3971" fmla="*/ 1992130 h 2601022"/>
              <a:gd name="connsiteX3972" fmla="*/ 2114743 w 10001500"/>
              <a:gd name="connsiteY3972" fmla="*/ 2013187 h 2601022"/>
              <a:gd name="connsiteX3973" fmla="*/ 2097574 w 10001500"/>
              <a:gd name="connsiteY3973" fmla="*/ 2011243 h 2601022"/>
              <a:gd name="connsiteX3974" fmla="*/ 2086236 w 10001500"/>
              <a:gd name="connsiteY3974" fmla="*/ 2020962 h 2601022"/>
              <a:gd name="connsiteX3975" fmla="*/ 2052546 w 10001500"/>
              <a:gd name="connsiteY3975" fmla="*/ 2013187 h 2601022"/>
              <a:gd name="connsiteX3976" fmla="*/ 2034404 w 10001500"/>
              <a:gd name="connsiteY3976" fmla="*/ 2020962 h 2601022"/>
              <a:gd name="connsiteX3977" fmla="*/ 2018854 w 10001500"/>
              <a:gd name="connsiteY3977" fmla="*/ 2002820 h 2601022"/>
              <a:gd name="connsiteX3978" fmla="*/ 2008488 w 10001500"/>
              <a:gd name="connsiteY3978" fmla="*/ 2011891 h 2601022"/>
              <a:gd name="connsiteX3979" fmla="*/ 1998122 w 10001500"/>
              <a:gd name="connsiteY3979" fmla="*/ 2020962 h 2601022"/>
              <a:gd name="connsiteX3980" fmla="*/ 1987755 w 10001500"/>
              <a:gd name="connsiteY3980" fmla="*/ 2026145 h 2601022"/>
              <a:gd name="connsiteX3981" fmla="*/ 1988079 w 10001500"/>
              <a:gd name="connsiteY3981" fmla="*/ 2031004 h 2601022"/>
              <a:gd name="connsiteX3982" fmla="*/ 1990347 w 10001500"/>
              <a:gd name="connsiteY3982" fmla="*/ 2033919 h 2601022"/>
              <a:gd name="connsiteX3983" fmla="*/ 1995206 w 10001500"/>
              <a:gd name="connsiteY3983" fmla="*/ 2028412 h 2601022"/>
              <a:gd name="connsiteX3984" fmla="*/ 1998122 w 10001500"/>
              <a:gd name="connsiteY3984" fmla="*/ 2020962 h 2601022"/>
              <a:gd name="connsiteX3985" fmla="*/ 2018854 w 10001500"/>
              <a:gd name="connsiteY3985" fmla="*/ 2028736 h 2601022"/>
              <a:gd name="connsiteX3986" fmla="*/ 2004924 w 10001500"/>
              <a:gd name="connsiteY3986" fmla="*/ 2040398 h 2601022"/>
              <a:gd name="connsiteX3987" fmla="*/ 1985163 w 10001500"/>
              <a:gd name="connsiteY3987" fmla="*/ 2044286 h 2601022"/>
              <a:gd name="connsiteX3988" fmla="*/ 1969614 w 10001500"/>
              <a:gd name="connsiteY3988" fmla="*/ 2033919 h 2601022"/>
              <a:gd name="connsiteX3989" fmla="*/ 1940458 w 10001500"/>
              <a:gd name="connsiteY3989" fmla="*/ 2044934 h 2601022"/>
              <a:gd name="connsiteX3990" fmla="*/ 1907416 w 10001500"/>
              <a:gd name="connsiteY3990" fmla="*/ 2044286 h 2601022"/>
              <a:gd name="connsiteX3991" fmla="*/ 1899642 w 10001500"/>
              <a:gd name="connsiteY3991" fmla="*/ 2062427 h 2601022"/>
              <a:gd name="connsiteX3992" fmla="*/ 1889598 w 10001500"/>
              <a:gd name="connsiteY3992" fmla="*/ 2071822 h 2601022"/>
              <a:gd name="connsiteX3993" fmla="*/ 1865950 w 10001500"/>
              <a:gd name="connsiteY3993" fmla="*/ 2083160 h 2601022"/>
              <a:gd name="connsiteX3994" fmla="*/ 1859471 w 10001500"/>
              <a:gd name="connsiteY3994" fmla="*/ 2083484 h 2601022"/>
              <a:gd name="connsiteX3995" fmla="*/ 1852992 w 10001500"/>
              <a:gd name="connsiteY3995" fmla="*/ 2085751 h 2601022"/>
              <a:gd name="connsiteX3996" fmla="*/ 1868541 w 10001500"/>
              <a:gd name="connsiteY3996" fmla="*/ 2091907 h 2601022"/>
              <a:gd name="connsiteX3997" fmla="*/ 1884091 w 10001500"/>
              <a:gd name="connsiteY3997" fmla="*/ 2096118 h 2601022"/>
              <a:gd name="connsiteX3998" fmla="*/ 1875993 w 10001500"/>
              <a:gd name="connsiteY3998" fmla="*/ 2101301 h 2601022"/>
              <a:gd name="connsiteX3999" fmla="*/ 1865950 w 10001500"/>
              <a:gd name="connsiteY3999" fmla="*/ 2106484 h 2601022"/>
              <a:gd name="connsiteX4000" fmla="*/ 1857527 w 10001500"/>
              <a:gd name="connsiteY4000" fmla="*/ 2108428 h 2601022"/>
              <a:gd name="connsiteX4001" fmla="*/ 1852992 w 10001500"/>
              <a:gd name="connsiteY4001" fmla="*/ 2114259 h 2601022"/>
              <a:gd name="connsiteX4002" fmla="*/ 1852992 w 10001500"/>
              <a:gd name="connsiteY4002" fmla="*/ 2116850 h 2601022"/>
              <a:gd name="connsiteX4003" fmla="*/ 1838414 w 10001500"/>
              <a:gd name="connsiteY4003" fmla="*/ 2108752 h 2601022"/>
              <a:gd name="connsiteX4004" fmla="*/ 1821894 w 10001500"/>
              <a:gd name="connsiteY4004" fmla="*/ 2106484 h 2601022"/>
              <a:gd name="connsiteX4005" fmla="*/ 1798245 w 10001500"/>
              <a:gd name="connsiteY4005" fmla="*/ 2117499 h 2601022"/>
              <a:gd name="connsiteX4006" fmla="*/ 1772653 w 10001500"/>
              <a:gd name="connsiteY4006" fmla="*/ 2124625 h 2601022"/>
              <a:gd name="connsiteX4007" fmla="*/ 1780427 w 10001500"/>
              <a:gd name="connsiteY4007" fmla="*/ 2116850 h 2601022"/>
              <a:gd name="connsiteX4008" fmla="*/ 1772653 w 10001500"/>
              <a:gd name="connsiteY4008" fmla="*/ 2088343 h 2601022"/>
              <a:gd name="connsiteX4009" fmla="*/ 1826104 w 10001500"/>
              <a:gd name="connsiteY4009" fmla="*/ 2061455 h 2601022"/>
              <a:gd name="connsiteX4010" fmla="*/ 1881500 w 10001500"/>
              <a:gd name="connsiteY4010" fmla="*/ 2044286 h 2601022"/>
              <a:gd name="connsiteX4011" fmla="*/ 1903204 w 10001500"/>
              <a:gd name="connsiteY4011" fmla="*/ 2019666 h 2601022"/>
              <a:gd name="connsiteX4012" fmla="*/ 1930740 w 10001500"/>
              <a:gd name="connsiteY4012" fmla="*/ 2002820 h 2601022"/>
              <a:gd name="connsiteX4013" fmla="*/ 1935924 w 10001500"/>
              <a:gd name="connsiteY4013" fmla="*/ 2000229 h 2601022"/>
              <a:gd name="connsiteX4014" fmla="*/ 1931388 w 10001500"/>
              <a:gd name="connsiteY4014" fmla="*/ 1990186 h 2601022"/>
              <a:gd name="connsiteX4015" fmla="*/ 1922965 w 10001500"/>
              <a:gd name="connsiteY4015" fmla="*/ 1982087 h 2601022"/>
              <a:gd name="connsiteX4016" fmla="*/ 1910655 w 10001500"/>
              <a:gd name="connsiteY4016" fmla="*/ 1990186 h 2601022"/>
              <a:gd name="connsiteX4017" fmla="*/ 1894457 w 10001500"/>
              <a:gd name="connsiteY4017" fmla="*/ 1992454 h 2601022"/>
              <a:gd name="connsiteX4018" fmla="*/ 1873725 w 10001500"/>
              <a:gd name="connsiteY4018" fmla="*/ 2013187 h 2601022"/>
              <a:gd name="connsiteX4019" fmla="*/ 1811526 w 10001500"/>
              <a:gd name="connsiteY4019" fmla="*/ 2013187 h 2601022"/>
              <a:gd name="connsiteX4020" fmla="*/ 1828372 w 10001500"/>
              <a:gd name="connsiteY4020" fmla="*/ 2018370 h 2601022"/>
              <a:gd name="connsiteX4021" fmla="*/ 1845217 w 10001500"/>
              <a:gd name="connsiteY4021" fmla="*/ 2023553 h 2601022"/>
              <a:gd name="connsiteX4022" fmla="*/ 1804076 w 10001500"/>
              <a:gd name="connsiteY4022" fmla="*/ 2047849 h 2601022"/>
              <a:gd name="connsiteX4023" fmla="*/ 1749328 w 10001500"/>
              <a:gd name="connsiteY4023" fmla="*/ 2062427 h 2601022"/>
              <a:gd name="connsiteX4024" fmla="*/ 1731187 w 10001500"/>
              <a:gd name="connsiteY4024" fmla="*/ 2083160 h 2601022"/>
              <a:gd name="connsiteX4025" fmla="*/ 1730215 w 10001500"/>
              <a:gd name="connsiteY4025" fmla="*/ 2076033 h 2601022"/>
              <a:gd name="connsiteX4026" fmla="*/ 1723412 w 10001500"/>
              <a:gd name="connsiteY4026" fmla="*/ 2072793 h 2601022"/>
              <a:gd name="connsiteX4027" fmla="*/ 1705595 w 10001500"/>
              <a:gd name="connsiteY4027" fmla="*/ 2086724 h 2601022"/>
              <a:gd name="connsiteX4028" fmla="*/ 1689721 w 10001500"/>
              <a:gd name="connsiteY4028" fmla="*/ 2106484 h 2601022"/>
              <a:gd name="connsiteX4029" fmla="*/ 1684538 w 10001500"/>
              <a:gd name="connsiteY4029" fmla="*/ 2109076 h 2601022"/>
              <a:gd name="connsiteX4030" fmla="*/ 1691341 w 10001500"/>
              <a:gd name="connsiteY4030" fmla="*/ 2116202 h 2601022"/>
              <a:gd name="connsiteX4031" fmla="*/ 1700088 w 10001500"/>
              <a:gd name="connsiteY4031" fmla="*/ 2119442 h 2601022"/>
              <a:gd name="connsiteX4032" fmla="*/ 1705919 w 10001500"/>
              <a:gd name="connsiteY4032" fmla="*/ 2118794 h 2601022"/>
              <a:gd name="connsiteX4033" fmla="*/ 1707864 w 10001500"/>
              <a:gd name="connsiteY4033" fmla="*/ 2114259 h 2601022"/>
              <a:gd name="connsiteX4034" fmla="*/ 1744146 w 10001500"/>
              <a:gd name="connsiteY4034" fmla="*/ 2093526 h 2601022"/>
              <a:gd name="connsiteX4035" fmla="*/ 1753863 w 10001500"/>
              <a:gd name="connsiteY4035" fmla="*/ 2094498 h 2601022"/>
              <a:gd name="connsiteX4036" fmla="*/ 1759694 w 10001500"/>
              <a:gd name="connsiteY4036" fmla="*/ 2101301 h 2601022"/>
              <a:gd name="connsiteX4037" fmla="*/ 1756455 w 10001500"/>
              <a:gd name="connsiteY4037" fmla="*/ 2110047 h 2601022"/>
              <a:gd name="connsiteX4038" fmla="*/ 1749328 w 10001500"/>
              <a:gd name="connsiteY4038" fmla="*/ 2116850 h 2601022"/>
              <a:gd name="connsiteX4039" fmla="*/ 1759047 w 10001500"/>
              <a:gd name="connsiteY4039" fmla="*/ 2123654 h 2601022"/>
              <a:gd name="connsiteX4040" fmla="*/ 1772653 w 10001500"/>
              <a:gd name="connsiteY4040" fmla="*/ 2124625 h 2601022"/>
              <a:gd name="connsiteX4041" fmla="*/ 1765202 w 10001500"/>
              <a:gd name="connsiteY4041" fmla="*/ 2133696 h 2601022"/>
              <a:gd name="connsiteX4042" fmla="*/ 1751919 w 10001500"/>
              <a:gd name="connsiteY4042" fmla="*/ 2134992 h 2601022"/>
              <a:gd name="connsiteX4043" fmla="*/ 1741553 w 10001500"/>
              <a:gd name="connsiteY4043" fmla="*/ 2134992 h 2601022"/>
              <a:gd name="connsiteX4044" fmla="*/ 1733131 w 10001500"/>
              <a:gd name="connsiteY4044" fmla="*/ 2140499 h 2601022"/>
              <a:gd name="connsiteX4045" fmla="*/ 1728595 w 10001500"/>
              <a:gd name="connsiteY4045" fmla="*/ 2147949 h 2601022"/>
              <a:gd name="connsiteX4046" fmla="*/ 1734426 w 10001500"/>
              <a:gd name="connsiteY4046" fmla="*/ 2154753 h 2601022"/>
              <a:gd name="connsiteX4047" fmla="*/ 1744146 w 10001500"/>
              <a:gd name="connsiteY4047" fmla="*/ 2155724 h 2601022"/>
              <a:gd name="connsiteX4048" fmla="*/ 1749328 w 10001500"/>
              <a:gd name="connsiteY4048" fmla="*/ 2184232 h 2601022"/>
              <a:gd name="connsiteX4049" fmla="*/ 1736370 w 10001500"/>
              <a:gd name="connsiteY4049" fmla="*/ 2185852 h 2601022"/>
              <a:gd name="connsiteX4050" fmla="*/ 1731187 w 10001500"/>
              <a:gd name="connsiteY4050" fmla="*/ 2197190 h 2601022"/>
              <a:gd name="connsiteX4051" fmla="*/ 1676763 w 10001500"/>
              <a:gd name="connsiteY4051" fmla="*/ 2207557 h 2601022"/>
              <a:gd name="connsiteX4052" fmla="*/ 1685186 w 10001500"/>
              <a:gd name="connsiteY4052" fmla="*/ 2200754 h 2601022"/>
              <a:gd name="connsiteX4053" fmla="*/ 1689721 w 10001500"/>
              <a:gd name="connsiteY4053" fmla="*/ 2192007 h 2601022"/>
              <a:gd name="connsiteX4054" fmla="*/ 1678059 w 10001500"/>
              <a:gd name="connsiteY4054" fmla="*/ 2186500 h 2601022"/>
              <a:gd name="connsiteX4055" fmla="*/ 1666398 w 10001500"/>
              <a:gd name="connsiteY4055" fmla="*/ 2179049 h 2601022"/>
              <a:gd name="connsiteX4056" fmla="*/ 1669312 w 10001500"/>
              <a:gd name="connsiteY4056" fmla="*/ 2171598 h 2601022"/>
              <a:gd name="connsiteX4057" fmla="*/ 1674172 w 10001500"/>
              <a:gd name="connsiteY4057" fmla="*/ 2166091 h 2601022"/>
              <a:gd name="connsiteX4058" fmla="*/ 1650848 w 10001500"/>
              <a:gd name="connsiteY4058" fmla="*/ 2176457 h 2601022"/>
              <a:gd name="connsiteX4059" fmla="*/ 1631734 w 10001500"/>
              <a:gd name="connsiteY4059" fmla="*/ 2176133 h 2601022"/>
              <a:gd name="connsiteX4060" fmla="*/ 1622340 w 10001500"/>
              <a:gd name="connsiteY4060" fmla="*/ 2189416 h 2601022"/>
              <a:gd name="connsiteX4061" fmla="*/ 1630763 w 10001500"/>
              <a:gd name="connsiteY4061" fmla="*/ 2199458 h 2601022"/>
              <a:gd name="connsiteX4062" fmla="*/ 1627524 w 10001500"/>
              <a:gd name="connsiteY4062" fmla="*/ 2207557 h 2601022"/>
              <a:gd name="connsiteX4063" fmla="*/ 1601607 w 10001500"/>
              <a:gd name="connsiteY4063" fmla="*/ 2217923 h 2601022"/>
              <a:gd name="connsiteX4064" fmla="*/ 1593834 w 10001500"/>
              <a:gd name="connsiteY4064" fmla="*/ 2197190 h 2601022"/>
              <a:gd name="connsiteX4065" fmla="*/ 1603876 w 10001500"/>
              <a:gd name="connsiteY4065" fmla="*/ 2196542 h 2601022"/>
              <a:gd name="connsiteX4066" fmla="*/ 1611973 w 10001500"/>
              <a:gd name="connsiteY4066" fmla="*/ 2192007 h 2601022"/>
              <a:gd name="connsiteX4067" fmla="*/ 1605171 w 10001500"/>
              <a:gd name="connsiteY4067" fmla="*/ 2187471 h 2601022"/>
              <a:gd name="connsiteX4068" fmla="*/ 1596424 w 10001500"/>
              <a:gd name="connsiteY4068" fmla="*/ 2186824 h 2601022"/>
              <a:gd name="connsiteX4069" fmla="*/ 1583466 w 10001500"/>
              <a:gd name="connsiteY4069" fmla="*/ 2192007 h 2601022"/>
              <a:gd name="connsiteX4070" fmla="*/ 1578283 w 10001500"/>
              <a:gd name="connsiteY4070" fmla="*/ 2204965 h 2601022"/>
              <a:gd name="connsiteX4071" fmla="*/ 1578283 w 10001500"/>
              <a:gd name="connsiteY4071" fmla="*/ 2207557 h 2601022"/>
              <a:gd name="connsiteX4072" fmla="*/ 1542000 w 10001500"/>
              <a:gd name="connsiteY4072" fmla="*/ 2212739 h 2601022"/>
              <a:gd name="connsiteX4073" fmla="*/ 1539085 w 10001500"/>
              <a:gd name="connsiteY4073" fmla="*/ 2217275 h 2601022"/>
              <a:gd name="connsiteX4074" fmla="*/ 1534226 w 10001500"/>
              <a:gd name="connsiteY4074" fmla="*/ 2217923 h 2601022"/>
              <a:gd name="connsiteX4075" fmla="*/ 1511225 w 10001500"/>
              <a:gd name="connsiteY4075" fmla="*/ 2228289 h 2601022"/>
              <a:gd name="connsiteX4076" fmla="*/ 1497943 w 10001500"/>
              <a:gd name="connsiteY4076" fmla="*/ 2238656 h 2601022"/>
              <a:gd name="connsiteX4077" fmla="*/ 1474620 w 10001500"/>
              <a:gd name="connsiteY4077" fmla="*/ 2236064 h 2601022"/>
              <a:gd name="connsiteX4078" fmla="*/ 1449998 w 10001500"/>
              <a:gd name="connsiteY4078" fmla="*/ 2249346 h 2601022"/>
              <a:gd name="connsiteX4079" fmla="*/ 1417604 w 10001500"/>
              <a:gd name="connsiteY4079" fmla="*/ 2256797 h 2601022"/>
              <a:gd name="connsiteX4080" fmla="*/ 1404646 w 10001500"/>
              <a:gd name="connsiteY4080" fmla="*/ 2267163 h 2601022"/>
              <a:gd name="connsiteX4081" fmla="*/ 1370632 w 10001500"/>
              <a:gd name="connsiteY4081" fmla="*/ 2268135 h 2601022"/>
              <a:gd name="connsiteX4082" fmla="*/ 1350222 w 10001500"/>
              <a:gd name="connsiteY4082" fmla="*/ 2282713 h 2601022"/>
              <a:gd name="connsiteX4083" fmla="*/ 1350222 w 10001500"/>
              <a:gd name="connsiteY4083" fmla="*/ 2287896 h 2601022"/>
              <a:gd name="connsiteX4084" fmla="*/ 1332081 w 10001500"/>
              <a:gd name="connsiteY4084" fmla="*/ 2285952 h 2601022"/>
              <a:gd name="connsiteX4085" fmla="*/ 1321714 w 10001500"/>
              <a:gd name="connsiteY4085" fmla="*/ 2295671 h 2601022"/>
              <a:gd name="connsiteX4086" fmla="*/ 1267291 w 10001500"/>
              <a:gd name="connsiteY4086" fmla="*/ 2306037 h 2601022"/>
              <a:gd name="connsiteX4087" fmla="*/ 1187275 w 10001500"/>
              <a:gd name="connsiteY4087" fmla="*/ 2341671 h 2601022"/>
              <a:gd name="connsiteX4088" fmla="*/ 1101429 w 10001500"/>
              <a:gd name="connsiteY4088" fmla="*/ 2350094 h 2601022"/>
              <a:gd name="connsiteX4089" fmla="*/ 1071301 w 10001500"/>
              <a:gd name="connsiteY4089" fmla="*/ 2363376 h 2601022"/>
              <a:gd name="connsiteX4090" fmla="*/ 1039230 w 10001500"/>
              <a:gd name="connsiteY4090" fmla="*/ 2363052 h 2601022"/>
              <a:gd name="connsiteX4091" fmla="*/ 1013316 w 10001500"/>
              <a:gd name="connsiteY4091" fmla="*/ 2373418 h 2601022"/>
              <a:gd name="connsiteX4092" fmla="*/ 967961 w 10001500"/>
              <a:gd name="connsiteY4092" fmla="*/ 2377306 h 2601022"/>
              <a:gd name="connsiteX4093" fmla="*/ 922608 w 10001500"/>
              <a:gd name="connsiteY4093" fmla="*/ 2381193 h 2601022"/>
              <a:gd name="connsiteX4094" fmla="*/ 911918 w 10001500"/>
              <a:gd name="connsiteY4094" fmla="*/ 2389292 h 2601022"/>
              <a:gd name="connsiteX4095" fmla="*/ 899284 w 10001500"/>
              <a:gd name="connsiteY4095" fmla="*/ 2391560 h 2601022"/>
              <a:gd name="connsiteX4096" fmla="*/ 841621 w 10001500"/>
              <a:gd name="connsiteY4096" fmla="*/ 2401926 h 2601022"/>
              <a:gd name="connsiteX4097" fmla="*/ 787846 w 10001500"/>
              <a:gd name="connsiteY4097" fmla="*/ 2412293 h 2601022"/>
              <a:gd name="connsiteX4098" fmla="*/ 678999 w 10001500"/>
              <a:gd name="connsiteY4098" fmla="*/ 2406138 h 2601022"/>
              <a:gd name="connsiteX4099" fmla="*/ 570151 w 10001500"/>
              <a:gd name="connsiteY4099" fmla="*/ 2401926 h 2601022"/>
              <a:gd name="connsiteX4100" fmla="*/ 545531 w 10001500"/>
              <a:gd name="connsiteY4100" fmla="*/ 2416828 h 2601022"/>
              <a:gd name="connsiteX4101" fmla="*/ 513136 w 10001500"/>
              <a:gd name="connsiteY4101" fmla="*/ 2420067 h 2601022"/>
              <a:gd name="connsiteX4102" fmla="*/ 497263 w 10001500"/>
              <a:gd name="connsiteY4102" fmla="*/ 2405814 h 2601022"/>
              <a:gd name="connsiteX4103" fmla="*/ 487220 w 10001500"/>
              <a:gd name="connsiteY4103" fmla="*/ 2391560 h 2601022"/>
              <a:gd name="connsiteX4104" fmla="*/ 468431 w 10001500"/>
              <a:gd name="connsiteY4104" fmla="*/ 2399334 h 2601022"/>
              <a:gd name="connsiteX4105" fmla="*/ 453529 w 10001500"/>
              <a:gd name="connsiteY4105" fmla="*/ 2399334 h 2601022"/>
              <a:gd name="connsiteX4106" fmla="*/ 455149 w 10001500"/>
              <a:gd name="connsiteY4106" fmla="*/ 2386376 h 2601022"/>
              <a:gd name="connsiteX4107" fmla="*/ 458712 w 10001500"/>
              <a:gd name="connsiteY4107" fmla="*/ 2373418 h 2601022"/>
              <a:gd name="connsiteX4108" fmla="*/ 509896 w 10001500"/>
              <a:gd name="connsiteY4108" fmla="*/ 2368883 h 2601022"/>
              <a:gd name="connsiteX4109" fmla="*/ 549418 w 10001500"/>
              <a:gd name="connsiteY4109" fmla="*/ 2352686 h 2601022"/>
              <a:gd name="connsiteX4110" fmla="*/ 551686 w 10001500"/>
              <a:gd name="connsiteY4110" fmla="*/ 2342319 h 2601022"/>
              <a:gd name="connsiteX4111" fmla="*/ 559785 w 10001500"/>
              <a:gd name="connsiteY4111" fmla="*/ 2339728 h 2601022"/>
              <a:gd name="connsiteX4112" fmla="*/ 590884 w 10001500"/>
              <a:gd name="connsiteY4112" fmla="*/ 2342643 h 2601022"/>
              <a:gd name="connsiteX4113" fmla="*/ 621983 w 10001500"/>
              <a:gd name="connsiteY4113" fmla="*/ 2347503 h 2601022"/>
              <a:gd name="connsiteX4114" fmla="*/ 681590 w 10001500"/>
              <a:gd name="connsiteY4114" fmla="*/ 2329362 h 2601022"/>
              <a:gd name="connsiteX4115" fmla="*/ 689365 w 10001500"/>
              <a:gd name="connsiteY4115" fmla="*/ 2316403 h 2601022"/>
              <a:gd name="connsiteX4116" fmla="*/ 710098 w 10001500"/>
              <a:gd name="connsiteY4116" fmla="*/ 2316403 h 2601022"/>
              <a:gd name="connsiteX4117" fmla="*/ 764521 w 10001500"/>
              <a:gd name="connsiteY4117" fmla="*/ 2302473 h 2601022"/>
              <a:gd name="connsiteX4118" fmla="*/ 826720 w 10001500"/>
              <a:gd name="connsiteY4118" fmla="*/ 2298262 h 2601022"/>
              <a:gd name="connsiteX4119" fmla="*/ 837410 w 10001500"/>
              <a:gd name="connsiteY4119" fmla="*/ 2290164 h 2601022"/>
              <a:gd name="connsiteX4120" fmla="*/ 850044 w 10001500"/>
              <a:gd name="connsiteY4120" fmla="*/ 2287896 h 2601022"/>
              <a:gd name="connsiteX4121" fmla="*/ 860410 w 10001500"/>
              <a:gd name="connsiteY4121" fmla="*/ 2276558 h 2601022"/>
              <a:gd name="connsiteX4122" fmla="*/ 870777 w 10001500"/>
              <a:gd name="connsiteY4122" fmla="*/ 2267163 h 2601022"/>
              <a:gd name="connsiteX4123" fmla="*/ 779423 w 10001500"/>
              <a:gd name="connsiteY4123" fmla="*/ 2283685 h 2601022"/>
              <a:gd name="connsiteX4124" fmla="*/ 707506 w 10001500"/>
              <a:gd name="connsiteY4124" fmla="*/ 2298262 h 2601022"/>
              <a:gd name="connsiteX4125" fmla="*/ 693252 w 10001500"/>
              <a:gd name="connsiteY4125" fmla="*/ 2299234 h 2601022"/>
              <a:gd name="connsiteX4126" fmla="*/ 678999 w 10001500"/>
              <a:gd name="connsiteY4126" fmla="*/ 2306037 h 2601022"/>
              <a:gd name="connsiteX4127" fmla="*/ 650491 w 10001500"/>
              <a:gd name="connsiteY4127" fmla="*/ 2298262 h 2601022"/>
              <a:gd name="connsiteX4128" fmla="*/ 575334 w 10001500"/>
              <a:gd name="connsiteY4128" fmla="*/ 2316403 h 2601022"/>
              <a:gd name="connsiteX4129" fmla="*/ 557193 w 10001500"/>
              <a:gd name="connsiteY4129" fmla="*/ 2317051 h 2601022"/>
              <a:gd name="connsiteX4130" fmla="*/ 546827 w 10001500"/>
              <a:gd name="connsiteY4130" fmla="*/ 2329362 h 2601022"/>
              <a:gd name="connsiteX4131" fmla="*/ 466487 w 10001500"/>
              <a:gd name="connsiteY4131" fmla="*/ 2339728 h 2601022"/>
              <a:gd name="connsiteX4132" fmla="*/ 386148 w 10001500"/>
              <a:gd name="connsiteY4132" fmla="*/ 2350094 h 2601022"/>
              <a:gd name="connsiteX4133" fmla="*/ 356669 w 10001500"/>
              <a:gd name="connsiteY4133" fmla="*/ 2364348 h 2601022"/>
              <a:gd name="connsiteX4134" fmla="*/ 321358 w 10001500"/>
              <a:gd name="connsiteY4134" fmla="*/ 2363052 h 2601022"/>
              <a:gd name="connsiteX4135" fmla="*/ 315527 w 10001500"/>
              <a:gd name="connsiteY4135" fmla="*/ 2371151 h 2601022"/>
              <a:gd name="connsiteX4136" fmla="*/ 305809 w 10001500"/>
              <a:gd name="connsiteY4136" fmla="*/ 2373418 h 2601022"/>
              <a:gd name="connsiteX4137" fmla="*/ 286372 w 10001500"/>
              <a:gd name="connsiteY4137" fmla="*/ 2371475 h 2601022"/>
              <a:gd name="connsiteX4138" fmla="*/ 274709 w 10001500"/>
              <a:gd name="connsiteY4138" fmla="*/ 2381193 h 2601022"/>
              <a:gd name="connsiteX4139" fmla="*/ 57015 w 10001500"/>
              <a:gd name="connsiteY4139" fmla="*/ 2394151 h 2601022"/>
              <a:gd name="connsiteX4140" fmla="*/ 56367 w 10001500"/>
              <a:gd name="connsiteY4140" fmla="*/ 2399982 h 2601022"/>
              <a:gd name="connsiteX4141" fmla="*/ 51832 w 10001500"/>
              <a:gd name="connsiteY4141" fmla="*/ 2401926 h 2601022"/>
              <a:gd name="connsiteX4142" fmla="*/ 39846 w 10001500"/>
              <a:gd name="connsiteY4142" fmla="*/ 2395771 h 2601022"/>
              <a:gd name="connsiteX4143" fmla="*/ 33691 w 10001500"/>
              <a:gd name="connsiteY4143" fmla="*/ 2383785 h 2601022"/>
              <a:gd name="connsiteX4144" fmla="*/ 56691 w 10001500"/>
              <a:gd name="connsiteY4144" fmla="*/ 2372771 h 2601022"/>
              <a:gd name="connsiteX4145" fmla="*/ 85522 w 10001500"/>
              <a:gd name="connsiteY4145" fmla="*/ 2373418 h 2601022"/>
              <a:gd name="connsiteX4146" fmla="*/ 93945 w 10001500"/>
              <a:gd name="connsiteY4146" fmla="*/ 2364348 h 2601022"/>
              <a:gd name="connsiteX4147" fmla="*/ 106256 w 10001500"/>
              <a:gd name="connsiteY4147" fmla="*/ 2363052 h 2601022"/>
              <a:gd name="connsiteX4148" fmla="*/ 168454 w 10001500"/>
              <a:gd name="connsiteY4148" fmla="*/ 2353334 h 2601022"/>
              <a:gd name="connsiteX4149" fmla="*/ 230652 w 10001500"/>
              <a:gd name="connsiteY4149" fmla="*/ 2339728 h 2601022"/>
              <a:gd name="connsiteX4150" fmla="*/ 244258 w 10001500"/>
              <a:gd name="connsiteY4150" fmla="*/ 2340052 h 2601022"/>
              <a:gd name="connsiteX4151" fmla="*/ 253976 w 10001500"/>
              <a:gd name="connsiteY4151" fmla="*/ 2334545 h 2601022"/>
              <a:gd name="connsiteX4152" fmla="*/ 246202 w 10001500"/>
              <a:gd name="connsiteY4152" fmla="*/ 2322882 h 2601022"/>
              <a:gd name="connsiteX4153" fmla="*/ 238427 w 10001500"/>
              <a:gd name="connsiteY4153" fmla="*/ 2311220 h 2601022"/>
              <a:gd name="connsiteX4154" fmla="*/ 246202 w 10001500"/>
              <a:gd name="connsiteY4154" fmla="*/ 2298262 h 2601022"/>
              <a:gd name="connsiteX4155" fmla="*/ 331077 w 10001500"/>
              <a:gd name="connsiteY4155" fmla="*/ 2287896 h 2601022"/>
              <a:gd name="connsiteX4156" fmla="*/ 412064 w 10001500"/>
              <a:gd name="connsiteY4156" fmla="*/ 2277530 h 2601022"/>
              <a:gd name="connsiteX4157" fmla="*/ 435388 w 10001500"/>
              <a:gd name="connsiteY4157" fmla="*/ 2264571 h 2601022"/>
              <a:gd name="connsiteX4158" fmla="*/ 463896 w 10001500"/>
              <a:gd name="connsiteY4158" fmla="*/ 2267163 h 2601022"/>
              <a:gd name="connsiteX4159" fmla="*/ 515728 w 10001500"/>
              <a:gd name="connsiteY4159" fmla="*/ 2246430 h 2601022"/>
              <a:gd name="connsiteX4160" fmla="*/ 520911 w 10001500"/>
              <a:gd name="connsiteY4160" fmla="*/ 2236064 h 2601022"/>
              <a:gd name="connsiteX4161" fmla="*/ 549095 w 10001500"/>
              <a:gd name="connsiteY4161" fmla="*/ 2235092 h 2601022"/>
              <a:gd name="connsiteX4162" fmla="*/ 575334 w 10001500"/>
              <a:gd name="connsiteY4162" fmla="*/ 2228289 h 2601022"/>
              <a:gd name="connsiteX4163" fmla="*/ 580518 w 10001500"/>
              <a:gd name="connsiteY4163" fmla="*/ 2234120 h 2601022"/>
              <a:gd name="connsiteX4164" fmla="*/ 585701 w 10001500"/>
              <a:gd name="connsiteY4164" fmla="*/ 2228289 h 2601022"/>
              <a:gd name="connsiteX4165" fmla="*/ 585701 w 10001500"/>
              <a:gd name="connsiteY4165" fmla="*/ 2207557 h 2601022"/>
              <a:gd name="connsiteX4166" fmla="*/ 613885 w 10001500"/>
              <a:gd name="connsiteY4166" fmla="*/ 2214035 h 2601022"/>
              <a:gd name="connsiteX4167" fmla="*/ 640124 w 10001500"/>
              <a:gd name="connsiteY4167" fmla="*/ 2220515 h 2601022"/>
              <a:gd name="connsiteX4168" fmla="*/ 665393 w 10001500"/>
              <a:gd name="connsiteY4168" fmla="*/ 2210148 h 2601022"/>
              <a:gd name="connsiteX4169" fmla="*/ 678999 w 10001500"/>
              <a:gd name="connsiteY4169" fmla="*/ 2199782 h 2601022"/>
              <a:gd name="connsiteX4170" fmla="*/ 697140 w 10001500"/>
              <a:gd name="connsiteY4170" fmla="*/ 2189416 h 2601022"/>
              <a:gd name="connsiteX4171" fmla="*/ 745084 w 10001500"/>
              <a:gd name="connsiteY4171" fmla="*/ 2173866 h 2601022"/>
              <a:gd name="connsiteX4172" fmla="*/ 793029 w 10001500"/>
              <a:gd name="connsiteY4172" fmla="*/ 2158316 h 2601022"/>
              <a:gd name="connsiteX4173" fmla="*/ 799184 w 10001500"/>
              <a:gd name="connsiteY4173" fmla="*/ 2157992 h 2601022"/>
              <a:gd name="connsiteX4174" fmla="*/ 803395 w 10001500"/>
              <a:gd name="connsiteY4174" fmla="*/ 2155724 h 2601022"/>
              <a:gd name="connsiteX4175" fmla="*/ 795296 w 10001500"/>
              <a:gd name="connsiteY4175" fmla="*/ 2148922 h 2601022"/>
              <a:gd name="connsiteX4176" fmla="*/ 785254 w 10001500"/>
              <a:gd name="connsiteY4176" fmla="*/ 2147949 h 2601022"/>
              <a:gd name="connsiteX4177" fmla="*/ 748971 w 10001500"/>
              <a:gd name="connsiteY4177" fmla="*/ 2147949 h 2601022"/>
              <a:gd name="connsiteX4178" fmla="*/ 719168 w 10001500"/>
              <a:gd name="connsiteY4178" fmla="*/ 2167386 h 2601022"/>
              <a:gd name="connsiteX4179" fmla="*/ 681590 w 10001500"/>
              <a:gd name="connsiteY4179" fmla="*/ 2179049 h 2601022"/>
              <a:gd name="connsiteX4180" fmla="*/ 660209 w 10001500"/>
              <a:gd name="connsiteY4180" fmla="*/ 2179373 h 2601022"/>
              <a:gd name="connsiteX4181" fmla="*/ 642716 w 10001500"/>
              <a:gd name="connsiteY4181" fmla="*/ 2189416 h 2601022"/>
              <a:gd name="connsiteX4182" fmla="*/ 569179 w 10001500"/>
              <a:gd name="connsiteY4182" fmla="*/ 2199782 h 2601022"/>
              <a:gd name="connsiteX4183" fmla="*/ 513136 w 10001500"/>
              <a:gd name="connsiteY4183" fmla="*/ 2210148 h 2601022"/>
              <a:gd name="connsiteX4184" fmla="*/ 496615 w 10001500"/>
              <a:gd name="connsiteY4184" fmla="*/ 2206908 h 2601022"/>
              <a:gd name="connsiteX4185" fmla="*/ 482037 w 10001500"/>
              <a:gd name="connsiteY4185" fmla="*/ 2199782 h 2601022"/>
              <a:gd name="connsiteX4186" fmla="*/ 456769 w 10001500"/>
              <a:gd name="connsiteY4186" fmla="*/ 2210148 h 2601022"/>
              <a:gd name="connsiteX4187" fmla="*/ 435388 w 10001500"/>
              <a:gd name="connsiteY4187" fmla="*/ 2220515 h 2601022"/>
              <a:gd name="connsiteX4188" fmla="*/ 414656 w 10001500"/>
              <a:gd name="connsiteY4188" fmla="*/ 2216303 h 2601022"/>
              <a:gd name="connsiteX4189" fmla="*/ 393923 w 10001500"/>
              <a:gd name="connsiteY4189" fmla="*/ 2210148 h 2601022"/>
              <a:gd name="connsiteX4190" fmla="*/ 382909 w 10001500"/>
              <a:gd name="connsiteY4190" fmla="*/ 2219866 h 2601022"/>
              <a:gd name="connsiteX4191" fmla="*/ 368007 w 10001500"/>
              <a:gd name="connsiteY4191" fmla="*/ 2233472 h 2601022"/>
              <a:gd name="connsiteX4192" fmla="*/ 344682 w 10001500"/>
              <a:gd name="connsiteY4192" fmla="*/ 2228937 h 2601022"/>
              <a:gd name="connsiteX4193" fmla="*/ 321358 w 10001500"/>
              <a:gd name="connsiteY4193" fmla="*/ 2220515 h 2601022"/>
              <a:gd name="connsiteX4194" fmla="*/ 317147 w 10001500"/>
              <a:gd name="connsiteY4194" fmla="*/ 2226670 h 2601022"/>
              <a:gd name="connsiteX4195" fmla="*/ 310992 w 10001500"/>
              <a:gd name="connsiteY4195" fmla="*/ 2230881 h 2601022"/>
              <a:gd name="connsiteX4196" fmla="*/ 308724 w 10001500"/>
              <a:gd name="connsiteY4196" fmla="*/ 2226670 h 2601022"/>
              <a:gd name="connsiteX4197" fmla="*/ 308400 w 10001500"/>
              <a:gd name="connsiteY4197" fmla="*/ 2220515 h 2601022"/>
              <a:gd name="connsiteX4198" fmla="*/ 273413 w 10001500"/>
              <a:gd name="connsiteY4198" fmla="*/ 2214035 h 2601022"/>
              <a:gd name="connsiteX4199" fmla="*/ 238427 w 10001500"/>
              <a:gd name="connsiteY4199" fmla="*/ 2207557 h 2601022"/>
              <a:gd name="connsiteX4200" fmla="*/ 251385 w 10001500"/>
              <a:gd name="connsiteY4200" fmla="*/ 2199782 h 2601022"/>
              <a:gd name="connsiteX4201" fmla="*/ 267582 w 10001500"/>
              <a:gd name="connsiteY4201" fmla="*/ 2197514 h 2601022"/>
              <a:gd name="connsiteX4202" fmla="*/ 279893 w 10001500"/>
              <a:gd name="connsiteY4202" fmla="*/ 2189416 h 2601022"/>
              <a:gd name="connsiteX4203" fmla="*/ 291879 w 10001500"/>
              <a:gd name="connsiteY4203" fmla="*/ 2191359 h 2601022"/>
              <a:gd name="connsiteX4204" fmla="*/ 298034 w 10001500"/>
              <a:gd name="connsiteY4204" fmla="*/ 2181640 h 2601022"/>
              <a:gd name="connsiteX4205" fmla="*/ 331725 w 10001500"/>
              <a:gd name="connsiteY4205" fmla="*/ 2189416 h 2601022"/>
              <a:gd name="connsiteX4206" fmla="*/ 383556 w 10001500"/>
              <a:gd name="connsiteY4206" fmla="*/ 2180993 h 2601022"/>
              <a:gd name="connsiteX4207" fmla="*/ 435388 w 10001500"/>
              <a:gd name="connsiteY4207" fmla="*/ 2168683 h 2601022"/>
              <a:gd name="connsiteX4208" fmla="*/ 431177 w 10001500"/>
              <a:gd name="connsiteY4208" fmla="*/ 2151837 h 2601022"/>
              <a:gd name="connsiteX4209" fmla="*/ 417247 w 10001500"/>
              <a:gd name="connsiteY4209" fmla="*/ 2142766 h 2601022"/>
              <a:gd name="connsiteX4210" fmla="*/ 406881 w 10001500"/>
              <a:gd name="connsiteY4210" fmla="*/ 2128837 h 2601022"/>
              <a:gd name="connsiteX4211" fmla="*/ 396514 w 10001500"/>
              <a:gd name="connsiteY4211" fmla="*/ 2116850 h 2601022"/>
              <a:gd name="connsiteX4212" fmla="*/ 352457 w 10001500"/>
              <a:gd name="connsiteY4212" fmla="*/ 2116850 h 2601022"/>
              <a:gd name="connsiteX4213" fmla="*/ 360232 w 10001500"/>
              <a:gd name="connsiteY4213" fmla="*/ 2096118 h 2601022"/>
              <a:gd name="connsiteX4214" fmla="*/ 372218 w 10001500"/>
              <a:gd name="connsiteY4214" fmla="*/ 2085751 h 2601022"/>
              <a:gd name="connsiteX4215" fmla="*/ 409472 w 10001500"/>
              <a:gd name="connsiteY4215" fmla="*/ 2075385 h 2601022"/>
              <a:gd name="connsiteX4216" fmla="*/ 419839 w 10001500"/>
              <a:gd name="connsiteY4216" fmla="*/ 2067610 h 2601022"/>
              <a:gd name="connsiteX4217" fmla="*/ 440248 w 10001500"/>
              <a:gd name="connsiteY4217" fmla="*/ 2065342 h 2601022"/>
              <a:gd name="connsiteX4218" fmla="*/ 458712 w 10001500"/>
              <a:gd name="connsiteY4218" fmla="*/ 2057244 h 2601022"/>
              <a:gd name="connsiteX4219" fmla="*/ 535489 w 10001500"/>
              <a:gd name="connsiteY4219" fmla="*/ 2031328 h 2601022"/>
              <a:gd name="connsiteX4220" fmla="*/ 629758 w 10001500"/>
              <a:gd name="connsiteY4220" fmla="*/ 2005412 h 2601022"/>
              <a:gd name="connsiteX4221" fmla="*/ 632349 w 10001500"/>
              <a:gd name="connsiteY4221" fmla="*/ 1997637 h 2601022"/>
              <a:gd name="connsiteX4222" fmla="*/ 659885 w 10001500"/>
              <a:gd name="connsiteY4222" fmla="*/ 1996017 h 2601022"/>
              <a:gd name="connsiteX4223" fmla="*/ 681590 w 10001500"/>
              <a:gd name="connsiteY4223" fmla="*/ 1984679 h 2601022"/>
              <a:gd name="connsiteX4224" fmla="*/ 692604 w 10001500"/>
              <a:gd name="connsiteY4224" fmla="*/ 1982411 h 2601022"/>
              <a:gd name="connsiteX4225" fmla="*/ 699731 w 10001500"/>
              <a:gd name="connsiteY4225" fmla="*/ 1974313 h 2601022"/>
              <a:gd name="connsiteX4226" fmla="*/ 725647 w 10001500"/>
              <a:gd name="connsiteY4226" fmla="*/ 1974313 h 2601022"/>
              <a:gd name="connsiteX4227" fmla="*/ 733422 w 10001500"/>
              <a:gd name="connsiteY4227" fmla="*/ 1966538 h 2601022"/>
              <a:gd name="connsiteX4228" fmla="*/ 756746 w 10001500"/>
              <a:gd name="connsiteY4228" fmla="*/ 1966538 h 2601022"/>
              <a:gd name="connsiteX4229" fmla="*/ 761930 w 10001500"/>
              <a:gd name="connsiteY4229" fmla="*/ 1956171 h 2601022"/>
              <a:gd name="connsiteX4230" fmla="*/ 769056 w 10001500"/>
              <a:gd name="connsiteY4230" fmla="*/ 1954228 h 2601022"/>
              <a:gd name="connsiteX4231" fmla="*/ 772296 w 10001500"/>
              <a:gd name="connsiteY4231" fmla="*/ 1948397 h 2601022"/>
              <a:gd name="connsiteX4232" fmla="*/ 806311 w 10001500"/>
              <a:gd name="connsiteY4232" fmla="*/ 1925720 h 2601022"/>
              <a:gd name="connsiteX4233" fmla="*/ 850044 w 10001500"/>
              <a:gd name="connsiteY4233" fmla="*/ 1914706 h 2601022"/>
              <a:gd name="connsiteX4234" fmla="*/ 865270 w 10001500"/>
              <a:gd name="connsiteY4234" fmla="*/ 1917946 h 2601022"/>
              <a:gd name="connsiteX4235" fmla="*/ 878552 w 10001500"/>
              <a:gd name="connsiteY4235" fmla="*/ 1925072 h 2601022"/>
              <a:gd name="connsiteX4236" fmla="*/ 904468 w 10001500"/>
              <a:gd name="connsiteY4236" fmla="*/ 1912114 h 2601022"/>
              <a:gd name="connsiteX4237" fmla="*/ 909327 w 10001500"/>
              <a:gd name="connsiteY4237" fmla="*/ 1904016 h 2601022"/>
              <a:gd name="connsiteX4238" fmla="*/ 920017 w 10001500"/>
              <a:gd name="connsiteY4238" fmla="*/ 1901748 h 2601022"/>
              <a:gd name="connsiteX4239" fmla="*/ 925200 w 10001500"/>
              <a:gd name="connsiteY4239" fmla="*/ 1901748 h 2601022"/>
              <a:gd name="connsiteX4240" fmla="*/ 925848 w 10001500"/>
              <a:gd name="connsiteY4240" fmla="*/ 1891706 h 2601022"/>
              <a:gd name="connsiteX4241" fmla="*/ 930383 w 10001500"/>
              <a:gd name="connsiteY4241" fmla="*/ 1883607 h 2601022"/>
              <a:gd name="connsiteX4242" fmla="*/ 937834 w 10001500"/>
              <a:gd name="connsiteY4242" fmla="*/ 1888142 h 2601022"/>
              <a:gd name="connsiteX4243" fmla="*/ 943341 w 10001500"/>
              <a:gd name="connsiteY4243" fmla="*/ 1896565 h 2601022"/>
              <a:gd name="connsiteX4244" fmla="*/ 978328 w 10001500"/>
              <a:gd name="connsiteY4244" fmla="*/ 1888790 h 2601022"/>
              <a:gd name="connsiteX4245" fmla="*/ 1013316 w 10001500"/>
              <a:gd name="connsiteY4245" fmla="*/ 1881015 h 2601022"/>
              <a:gd name="connsiteX4246" fmla="*/ 1035992 w 10001500"/>
              <a:gd name="connsiteY4246" fmla="*/ 1870001 h 2601022"/>
              <a:gd name="connsiteX4247" fmla="*/ 1062555 w 10001500"/>
              <a:gd name="connsiteY4247" fmla="*/ 1870649 h 2601022"/>
              <a:gd name="connsiteX4248" fmla="*/ 1065146 w 10001500"/>
              <a:gd name="connsiteY4248" fmla="*/ 1862874 h 2601022"/>
              <a:gd name="connsiteX4249" fmla="*/ 1077781 w 10001500"/>
              <a:gd name="connsiteY4249" fmla="*/ 1860606 h 2601022"/>
              <a:gd name="connsiteX4250" fmla="*/ 1088472 w 10001500"/>
              <a:gd name="connsiteY4250" fmla="*/ 1852508 h 2601022"/>
              <a:gd name="connsiteX4251" fmla="*/ 1140303 w 10001500"/>
              <a:gd name="connsiteY4251" fmla="*/ 1836958 h 2601022"/>
              <a:gd name="connsiteX4252" fmla="*/ 1184360 w 10001500"/>
              <a:gd name="connsiteY4252" fmla="*/ 1821409 h 2601022"/>
              <a:gd name="connsiteX4253" fmla="*/ 1192135 w 10001500"/>
              <a:gd name="connsiteY4253" fmla="*/ 1811042 h 2601022"/>
              <a:gd name="connsiteX4254" fmla="*/ 1215459 w 10001500"/>
              <a:gd name="connsiteY4254" fmla="*/ 1811042 h 2601022"/>
              <a:gd name="connsiteX4255" fmla="*/ 1223882 w 10001500"/>
              <a:gd name="connsiteY4255" fmla="*/ 1802943 h 2601022"/>
              <a:gd name="connsiteX4256" fmla="*/ 1236192 w 10001500"/>
              <a:gd name="connsiteY4256" fmla="*/ 1800676 h 2601022"/>
              <a:gd name="connsiteX4257" fmla="*/ 1245586 w 10001500"/>
              <a:gd name="connsiteY4257" fmla="*/ 1793873 h 2601022"/>
              <a:gd name="connsiteX4258" fmla="*/ 1256925 w 10001500"/>
              <a:gd name="connsiteY4258" fmla="*/ 1792901 h 2601022"/>
              <a:gd name="connsiteX4259" fmla="*/ 1259516 w 10001500"/>
              <a:gd name="connsiteY4259" fmla="*/ 1782534 h 2601022"/>
              <a:gd name="connsiteX4260" fmla="*/ 1309082 w 10001500"/>
              <a:gd name="connsiteY4260" fmla="*/ 1772168 h 2601022"/>
              <a:gd name="connsiteX4261" fmla="*/ 1352814 w 10001500"/>
              <a:gd name="connsiteY4261" fmla="*/ 1761802 h 2601022"/>
              <a:gd name="connsiteX4262" fmla="*/ 1357998 w 10001500"/>
              <a:gd name="connsiteY4262" fmla="*/ 1751435 h 2601022"/>
              <a:gd name="connsiteX4263" fmla="*/ 1381321 w 10001500"/>
              <a:gd name="connsiteY4263" fmla="*/ 1751435 h 2601022"/>
              <a:gd name="connsiteX4264" fmla="*/ 1396872 w 10001500"/>
              <a:gd name="connsiteY4264" fmla="*/ 1730703 h 2601022"/>
              <a:gd name="connsiteX4265" fmla="*/ 1446111 w 10001500"/>
              <a:gd name="connsiteY4265" fmla="*/ 1717745 h 2601022"/>
              <a:gd name="connsiteX4266" fmla="*/ 1450971 w 10001500"/>
              <a:gd name="connsiteY4266" fmla="*/ 1707379 h 2601022"/>
              <a:gd name="connsiteX4267" fmla="*/ 1461661 w 10001500"/>
              <a:gd name="connsiteY4267" fmla="*/ 1704787 h 2601022"/>
              <a:gd name="connsiteX4268" fmla="*/ 1466844 w 10001500"/>
              <a:gd name="connsiteY4268" fmla="*/ 1704787 h 2601022"/>
              <a:gd name="connsiteX4269" fmla="*/ 1473647 w 10001500"/>
              <a:gd name="connsiteY4269" fmla="*/ 1690857 h 2601022"/>
              <a:gd name="connsiteX4270" fmla="*/ 1490168 w 10001500"/>
              <a:gd name="connsiteY4270" fmla="*/ 1686646 h 2601022"/>
              <a:gd name="connsiteX4271" fmla="*/ 1521267 w 10001500"/>
              <a:gd name="connsiteY4271" fmla="*/ 1678547 h 2601022"/>
              <a:gd name="connsiteX4272" fmla="*/ 1544592 w 10001500"/>
              <a:gd name="connsiteY4272" fmla="*/ 1660729 h 2601022"/>
              <a:gd name="connsiteX4273" fmla="*/ 1571480 w 10001500"/>
              <a:gd name="connsiteY4273" fmla="*/ 1650039 h 2601022"/>
              <a:gd name="connsiteX4274" fmla="*/ 1596424 w 10001500"/>
              <a:gd name="connsiteY4274" fmla="*/ 1637405 h 2601022"/>
              <a:gd name="connsiteX4275" fmla="*/ 1611326 w 10001500"/>
              <a:gd name="connsiteY4275" fmla="*/ 1632222 h 2601022"/>
              <a:gd name="connsiteX4276" fmla="*/ 1630116 w 10001500"/>
              <a:gd name="connsiteY4276" fmla="*/ 1627039 h 2601022"/>
              <a:gd name="connsiteX4277" fmla="*/ 1639509 w 10001500"/>
              <a:gd name="connsiteY4277" fmla="*/ 1620236 h 2601022"/>
              <a:gd name="connsiteX4278" fmla="*/ 1650848 w 10001500"/>
              <a:gd name="connsiteY4278" fmla="*/ 1619264 h 2601022"/>
              <a:gd name="connsiteX4279" fmla="*/ 1666398 w 10001500"/>
              <a:gd name="connsiteY4279" fmla="*/ 1601123 h 2601022"/>
              <a:gd name="connsiteX4280" fmla="*/ 1689721 w 10001500"/>
              <a:gd name="connsiteY4280" fmla="*/ 1588165 h 2601022"/>
              <a:gd name="connsiteX4281" fmla="*/ 1710778 w 10001500"/>
              <a:gd name="connsiteY4281" fmla="*/ 1571967 h 2601022"/>
              <a:gd name="connsiteX4282" fmla="*/ 1718229 w 10001500"/>
              <a:gd name="connsiteY4282" fmla="*/ 1544108 h 2601022"/>
              <a:gd name="connsiteX4283" fmla="*/ 1738962 w 10001500"/>
              <a:gd name="connsiteY4283" fmla="*/ 1533742 h 2601022"/>
              <a:gd name="connsiteX4284" fmla="*/ 1772653 w 10001500"/>
              <a:gd name="connsiteY4284" fmla="*/ 1524671 h 2601022"/>
              <a:gd name="connsiteX4285" fmla="*/ 1783020 w 10001500"/>
              <a:gd name="connsiteY4285" fmla="*/ 1515600 h 2601022"/>
              <a:gd name="connsiteX4286" fmla="*/ 1784639 w 10001500"/>
              <a:gd name="connsiteY4286" fmla="*/ 1503614 h 2601022"/>
              <a:gd name="connsiteX4287" fmla="*/ 1795977 w 10001500"/>
              <a:gd name="connsiteY4287" fmla="*/ 1497459 h 2601022"/>
              <a:gd name="connsiteX4288" fmla="*/ 1816710 w 10001500"/>
              <a:gd name="connsiteY4288" fmla="*/ 1476727 h 2601022"/>
              <a:gd name="connsiteX4289" fmla="*/ 1821894 w 10001500"/>
              <a:gd name="connsiteY4289" fmla="*/ 1466360 h 2601022"/>
              <a:gd name="connsiteX4290" fmla="*/ 1827076 w 10001500"/>
              <a:gd name="connsiteY4290" fmla="*/ 1455994 h 2601022"/>
              <a:gd name="connsiteX4291" fmla="*/ 1845217 w 10001500"/>
              <a:gd name="connsiteY4291" fmla="*/ 1432669 h 2601022"/>
              <a:gd name="connsiteX4292" fmla="*/ 1845865 w 10001500"/>
              <a:gd name="connsiteY4292" fmla="*/ 1426514 h 2601022"/>
              <a:gd name="connsiteX4293" fmla="*/ 1850400 w 10001500"/>
              <a:gd name="connsiteY4293" fmla="*/ 1422303 h 2601022"/>
              <a:gd name="connsiteX4294" fmla="*/ 1860443 w 10001500"/>
              <a:gd name="connsiteY4294" fmla="*/ 1426838 h 2601022"/>
              <a:gd name="connsiteX4295" fmla="*/ 1868541 w 10001500"/>
              <a:gd name="connsiteY4295" fmla="*/ 1435260 h 2601022"/>
              <a:gd name="connsiteX4296" fmla="*/ 1883119 w 10001500"/>
              <a:gd name="connsiteY4296" fmla="*/ 1416472 h 2601022"/>
              <a:gd name="connsiteX4297" fmla="*/ 1891866 w 10001500"/>
              <a:gd name="connsiteY4297" fmla="*/ 1393795 h 2601022"/>
              <a:gd name="connsiteX4298" fmla="*/ 1897050 w 10001500"/>
              <a:gd name="connsiteY4298" fmla="*/ 1391203 h 2601022"/>
              <a:gd name="connsiteX4299" fmla="*/ 1886359 w 10001500"/>
              <a:gd name="connsiteY4299" fmla="*/ 1365611 h 2601022"/>
              <a:gd name="connsiteX4300" fmla="*/ 1873725 w 10001500"/>
              <a:gd name="connsiteY4300" fmla="*/ 1341963 h 2601022"/>
              <a:gd name="connsiteX4301" fmla="*/ 1865626 w 10001500"/>
              <a:gd name="connsiteY4301" fmla="*/ 1335160 h 2601022"/>
              <a:gd name="connsiteX4302" fmla="*/ 1863358 w 10001500"/>
              <a:gd name="connsiteY4302" fmla="*/ 1326414 h 2601022"/>
              <a:gd name="connsiteX4303" fmla="*/ 1863358 w 10001500"/>
              <a:gd name="connsiteY4303" fmla="*/ 1321230 h 2601022"/>
              <a:gd name="connsiteX4304" fmla="*/ 1806343 w 10001500"/>
              <a:gd name="connsiteY4304" fmla="*/ 1300498 h 2601022"/>
              <a:gd name="connsiteX4305" fmla="*/ 1785610 w 10001500"/>
              <a:gd name="connsiteY4305" fmla="*/ 1286892 h 2601022"/>
              <a:gd name="connsiteX4306" fmla="*/ 1764878 w 10001500"/>
              <a:gd name="connsiteY4306" fmla="*/ 1277173 h 2601022"/>
              <a:gd name="connsiteX4307" fmla="*/ 1749328 w 10001500"/>
              <a:gd name="connsiteY4307" fmla="*/ 1266807 h 2601022"/>
              <a:gd name="connsiteX4308" fmla="*/ 1690369 w 10001500"/>
              <a:gd name="connsiteY4308" fmla="*/ 1240567 h 2601022"/>
              <a:gd name="connsiteX4309" fmla="*/ 1635298 w 10001500"/>
              <a:gd name="connsiteY4309" fmla="*/ 1204608 h 2601022"/>
              <a:gd name="connsiteX4310" fmla="*/ 1603227 w 10001500"/>
              <a:gd name="connsiteY4310" fmla="*/ 1186468 h 2601022"/>
              <a:gd name="connsiteX4311" fmla="*/ 1557550 w 10001500"/>
              <a:gd name="connsiteY4311" fmla="*/ 1176101 h 2601022"/>
              <a:gd name="connsiteX4312" fmla="*/ 1542000 w 10001500"/>
              <a:gd name="connsiteY4312" fmla="*/ 1152776 h 2601022"/>
              <a:gd name="connsiteX4313" fmla="*/ 1530338 w 10001500"/>
              <a:gd name="connsiteY4313" fmla="*/ 1142086 h 2601022"/>
              <a:gd name="connsiteX4314" fmla="*/ 1518676 w 10001500"/>
              <a:gd name="connsiteY4314" fmla="*/ 1137227 h 2601022"/>
              <a:gd name="connsiteX4315" fmla="*/ 1528071 w 10001500"/>
              <a:gd name="connsiteY4315" fmla="*/ 1130748 h 2601022"/>
              <a:gd name="connsiteX4316" fmla="*/ 1539409 w 10001500"/>
              <a:gd name="connsiteY4316" fmla="*/ 1124269 h 2601022"/>
              <a:gd name="connsiteX4317" fmla="*/ 1555930 w 10001500"/>
              <a:gd name="connsiteY4317" fmla="*/ 1132368 h 2601022"/>
              <a:gd name="connsiteX4318" fmla="*/ 1570508 w 10001500"/>
              <a:gd name="connsiteY4318" fmla="*/ 1142410 h 2601022"/>
              <a:gd name="connsiteX4319" fmla="*/ 1609382 w 10001500"/>
              <a:gd name="connsiteY4319" fmla="*/ 1145002 h 2601022"/>
              <a:gd name="connsiteX4320" fmla="*/ 1630116 w 10001500"/>
              <a:gd name="connsiteY4320" fmla="*/ 1134636 h 2601022"/>
              <a:gd name="connsiteX4321" fmla="*/ 1599016 w 10001500"/>
              <a:gd name="connsiteY4321" fmla="*/ 1113579 h 2601022"/>
              <a:gd name="connsiteX4322" fmla="*/ 1560142 w 10001500"/>
              <a:gd name="connsiteY4322" fmla="*/ 1113903 h 2601022"/>
              <a:gd name="connsiteX4323" fmla="*/ 1547183 w 10001500"/>
              <a:gd name="connsiteY4323" fmla="*/ 1093170 h 2601022"/>
              <a:gd name="connsiteX4324" fmla="*/ 1531310 w 10001500"/>
              <a:gd name="connsiteY4324" fmla="*/ 1072761 h 2601022"/>
              <a:gd name="connsiteX4325" fmla="*/ 1513494 w 10001500"/>
              <a:gd name="connsiteY4325" fmla="*/ 1054296 h 2601022"/>
              <a:gd name="connsiteX4326" fmla="*/ 1513494 w 10001500"/>
              <a:gd name="connsiteY4326" fmla="*/ 1051705 h 2601022"/>
              <a:gd name="connsiteX4327" fmla="*/ 1498591 w 10001500"/>
              <a:gd name="connsiteY4327" fmla="*/ 1050408 h 2601022"/>
              <a:gd name="connsiteX4328" fmla="*/ 1487577 w 10001500"/>
              <a:gd name="connsiteY4328" fmla="*/ 1041338 h 2601022"/>
              <a:gd name="connsiteX4329" fmla="*/ 1454210 w 10001500"/>
              <a:gd name="connsiteY4329" fmla="*/ 1018661 h 2601022"/>
              <a:gd name="connsiteX4330" fmla="*/ 1415012 w 10001500"/>
              <a:gd name="connsiteY4330" fmla="*/ 1007647 h 2601022"/>
              <a:gd name="connsiteX4331" fmla="*/ 1402054 w 10001500"/>
              <a:gd name="connsiteY4331" fmla="*/ 995337 h 2601022"/>
              <a:gd name="connsiteX4332" fmla="*/ 1381321 w 10001500"/>
              <a:gd name="connsiteY4332" fmla="*/ 994689 h 2601022"/>
              <a:gd name="connsiteX4333" fmla="*/ 1378730 w 10001500"/>
              <a:gd name="connsiteY4333" fmla="*/ 984322 h 2601022"/>
              <a:gd name="connsiteX4334" fmla="*/ 1370955 w 10001500"/>
              <a:gd name="connsiteY4334" fmla="*/ 994689 h 2601022"/>
              <a:gd name="connsiteX4335" fmla="*/ 1394280 w 10001500"/>
              <a:gd name="connsiteY4335" fmla="*/ 1007647 h 2601022"/>
              <a:gd name="connsiteX4336" fmla="*/ 1404321 w 10001500"/>
              <a:gd name="connsiteY4336" fmla="*/ 1023197 h 2601022"/>
              <a:gd name="connsiteX4337" fmla="*/ 1420196 w 10001500"/>
              <a:gd name="connsiteY4337" fmla="*/ 1030972 h 2601022"/>
              <a:gd name="connsiteX4338" fmla="*/ 1432505 w 10001500"/>
              <a:gd name="connsiteY4338" fmla="*/ 1029676 h 2601022"/>
              <a:gd name="connsiteX4339" fmla="*/ 1440928 w 10001500"/>
              <a:gd name="connsiteY4339" fmla="*/ 1036155 h 2601022"/>
              <a:gd name="connsiteX4340" fmla="*/ 1440928 w 10001500"/>
              <a:gd name="connsiteY4340" fmla="*/ 1038746 h 2601022"/>
              <a:gd name="connsiteX4341" fmla="*/ 1463281 w 10001500"/>
              <a:gd name="connsiteY4341" fmla="*/ 1038746 h 2601022"/>
              <a:gd name="connsiteX4342" fmla="*/ 1479802 w 10001500"/>
              <a:gd name="connsiteY4342" fmla="*/ 1046522 h 2601022"/>
              <a:gd name="connsiteX4343" fmla="*/ 1477212 w 10001500"/>
              <a:gd name="connsiteY4343" fmla="*/ 1051705 h 2601022"/>
              <a:gd name="connsiteX4344" fmla="*/ 1487577 w 10001500"/>
              <a:gd name="connsiteY4344" fmla="*/ 1062071 h 2601022"/>
              <a:gd name="connsiteX4345" fmla="*/ 1513494 w 10001500"/>
              <a:gd name="connsiteY4345" fmla="*/ 1062071 h 2601022"/>
              <a:gd name="connsiteX4346" fmla="*/ 1515760 w 10001500"/>
              <a:gd name="connsiteY4346" fmla="*/ 1071141 h 2601022"/>
              <a:gd name="connsiteX4347" fmla="*/ 1516084 w 10001500"/>
              <a:gd name="connsiteY4347" fmla="*/ 1080212 h 2601022"/>
              <a:gd name="connsiteX4348" fmla="*/ 1516084 w 10001500"/>
              <a:gd name="connsiteY4348" fmla="*/ 1090578 h 2601022"/>
              <a:gd name="connsiteX4349" fmla="*/ 1490168 w 10001500"/>
              <a:gd name="connsiteY4349" fmla="*/ 1080212 h 2601022"/>
              <a:gd name="connsiteX4350" fmla="*/ 1486929 w 10001500"/>
              <a:gd name="connsiteY4350" fmla="*/ 1100621 h 2601022"/>
              <a:gd name="connsiteX4351" fmla="*/ 1472027 w 10001500"/>
              <a:gd name="connsiteY4351" fmla="*/ 1111311 h 2601022"/>
              <a:gd name="connsiteX4352" fmla="*/ 1445464 w 10001500"/>
              <a:gd name="connsiteY4352" fmla="*/ 1097705 h 2601022"/>
              <a:gd name="connsiteX4353" fmla="*/ 1415012 w 10001500"/>
              <a:gd name="connsiteY4353" fmla="*/ 1087987 h 2601022"/>
              <a:gd name="connsiteX4354" fmla="*/ 1397843 w 10001500"/>
              <a:gd name="connsiteY4354" fmla="*/ 1066606 h 2601022"/>
              <a:gd name="connsiteX4355" fmla="*/ 1370955 w 10001500"/>
              <a:gd name="connsiteY4355" fmla="*/ 1056888 h 2601022"/>
              <a:gd name="connsiteX4356" fmla="*/ 1332081 w 10001500"/>
              <a:gd name="connsiteY4356" fmla="*/ 1028380 h 2601022"/>
              <a:gd name="connsiteX4357" fmla="*/ 1357998 w 10001500"/>
              <a:gd name="connsiteY4357" fmla="*/ 1005056 h 2601022"/>
              <a:gd name="connsiteX4358" fmla="*/ 1314913 w 10001500"/>
              <a:gd name="connsiteY4358" fmla="*/ 991126 h 2601022"/>
              <a:gd name="connsiteX4359" fmla="*/ 1269883 w 10001500"/>
              <a:gd name="connsiteY4359" fmla="*/ 986914 h 2601022"/>
              <a:gd name="connsiteX4360" fmla="*/ 1244291 w 10001500"/>
              <a:gd name="connsiteY4360" fmla="*/ 963590 h 2601022"/>
              <a:gd name="connsiteX4361" fmla="*/ 1220642 w 10001500"/>
              <a:gd name="connsiteY4361" fmla="*/ 940266 h 2601022"/>
              <a:gd name="connsiteX4362" fmla="*/ 1211572 w 10001500"/>
              <a:gd name="connsiteY4362" fmla="*/ 945449 h 2601022"/>
              <a:gd name="connsiteX4363" fmla="*/ 1202501 w 10001500"/>
              <a:gd name="connsiteY4363" fmla="*/ 950632 h 2601022"/>
              <a:gd name="connsiteX4364" fmla="*/ 1184360 w 10001500"/>
              <a:gd name="connsiteY4364" fmla="*/ 927308 h 2601022"/>
              <a:gd name="connsiteX4365" fmla="*/ 1179501 w 10001500"/>
              <a:gd name="connsiteY4365" fmla="*/ 926660 h 2601022"/>
              <a:gd name="connsiteX4366" fmla="*/ 1176585 w 10001500"/>
              <a:gd name="connsiteY4366" fmla="*/ 922124 h 2601022"/>
              <a:gd name="connsiteX4367" fmla="*/ 1179825 w 10001500"/>
              <a:gd name="connsiteY4367" fmla="*/ 913378 h 2601022"/>
              <a:gd name="connsiteX4368" fmla="*/ 1186952 w 10001500"/>
              <a:gd name="connsiteY4368" fmla="*/ 906575 h 2601022"/>
              <a:gd name="connsiteX4369" fmla="*/ 1176262 w 10001500"/>
              <a:gd name="connsiteY4369" fmla="*/ 896856 h 2601022"/>
              <a:gd name="connsiteX4370" fmla="*/ 1171402 w 10001500"/>
              <a:gd name="connsiteY4370" fmla="*/ 883251 h 2601022"/>
              <a:gd name="connsiteX4371" fmla="*/ 1171402 w 10001500"/>
              <a:gd name="connsiteY4371" fmla="*/ 880659 h 2601022"/>
              <a:gd name="connsiteX4372" fmla="*/ 1162007 w 10001500"/>
              <a:gd name="connsiteY4372" fmla="*/ 869969 h 2601022"/>
              <a:gd name="connsiteX4373" fmla="*/ 1158444 w 10001500"/>
              <a:gd name="connsiteY4373" fmla="*/ 857335 h 2601022"/>
              <a:gd name="connsiteX4374" fmla="*/ 1158444 w 10001500"/>
              <a:gd name="connsiteY4374" fmla="*/ 852152 h 2601022"/>
              <a:gd name="connsiteX4375" fmla="*/ 1150022 w 10001500"/>
              <a:gd name="connsiteY4375" fmla="*/ 860250 h 2601022"/>
              <a:gd name="connsiteX4376" fmla="*/ 1145486 w 10001500"/>
              <a:gd name="connsiteY4376" fmla="*/ 870292 h 2601022"/>
              <a:gd name="connsiteX4377" fmla="*/ 1150669 w 10001500"/>
              <a:gd name="connsiteY4377" fmla="*/ 872884 h 2601022"/>
              <a:gd name="connsiteX4378" fmla="*/ 1168810 w 10001500"/>
              <a:gd name="connsiteY4378" fmla="*/ 891025 h 2601022"/>
              <a:gd name="connsiteX4379" fmla="*/ 1168810 w 10001500"/>
              <a:gd name="connsiteY4379" fmla="*/ 914350 h 2601022"/>
              <a:gd name="connsiteX4380" fmla="*/ 1150669 w 10001500"/>
              <a:gd name="connsiteY4380" fmla="*/ 891025 h 2601022"/>
              <a:gd name="connsiteX4381" fmla="*/ 1141599 w 10001500"/>
              <a:gd name="connsiteY4381" fmla="*/ 886814 h 2601022"/>
              <a:gd name="connsiteX4382" fmla="*/ 1132528 w 10001500"/>
              <a:gd name="connsiteY4382" fmla="*/ 880659 h 2601022"/>
              <a:gd name="connsiteX4383" fmla="*/ 1125401 w 10001500"/>
              <a:gd name="connsiteY4383" fmla="*/ 878715 h 2601022"/>
              <a:gd name="connsiteX4384" fmla="*/ 1122162 w 10001500"/>
              <a:gd name="connsiteY4384" fmla="*/ 872884 h 2601022"/>
              <a:gd name="connsiteX4385" fmla="*/ 1122162 w 10001500"/>
              <a:gd name="connsiteY4385" fmla="*/ 863490 h 2601022"/>
              <a:gd name="connsiteX4386" fmla="*/ 1114387 w 10001500"/>
              <a:gd name="connsiteY4386" fmla="*/ 859926 h 2601022"/>
              <a:gd name="connsiteX4387" fmla="*/ 1109204 w 10001500"/>
              <a:gd name="connsiteY4387" fmla="*/ 842433 h 2601022"/>
              <a:gd name="connsiteX4388" fmla="*/ 1104021 w 10001500"/>
              <a:gd name="connsiteY4388" fmla="*/ 821053 h 2601022"/>
              <a:gd name="connsiteX4389" fmla="*/ 1106612 w 10001500"/>
              <a:gd name="connsiteY4389" fmla="*/ 808094 h 2601022"/>
              <a:gd name="connsiteX4390" fmla="*/ 1085879 w 10001500"/>
              <a:gd name="connsiteY4390" fmla="*/ 797728 h 2601022"/>
              <a:gd name="connsiteX4391" fmla="*/ 1087175 w 10001500"/>
              <a:gd name="connsiteY4391" fmla="*/ 782502 h 2601022"/>
              <a:gd name="connsiteX4392" fmla="*/ 1080696 w 10001500"/>
              <a:gd name="connsiteY4392" fmla="*/ 769221 h 2601022"/>
              <a:gd name="connsiteX4393" fmla="*/ 1065146 w 10001500"/>
              <a:gd name="connsiteY4393" fmla="*/ 740713 h 2601022"/>
              <a:gd name="connsiteX4394" fmla="*/ 1068062 w 10001500"/>
              <a:gd name="connsiteY4394" fmla="*/ 700543 h 2601022"/>
              <a:gd name="connsiteX4395" fmla="*/ 1072921 w 10001500"/>
              <a:gd name="connsiteY4395" fmla="*/ 660373 h 2601022"/>
              <a:gd name="connsiteX4396" fmla="*/ 1083288 w 10001500"/>
              <a:gd name="connsiteY4396" fmla="*/ 647415 h 2601022"/>
              <a:gd name="connsiteX4397" fmla="*/ 1096893 w 10001500"/>
              <a:gd name="connsiteY4397" fmla="*/ 618584 h 2601022"/>
              <a:gd name="connsiteX4398" fmla="*/ 1114387 w 10001500"/>
              <a:gd name="connsiteY4398" fmla="*/ 580034 h 2601022"/>
              <a:gd name="connsiteX4399" fmla="*/ 1117951 w 10001500"/>
              <a:gd name="connsiteY4399" fmla="*/ 566104 h 2601022"/>
              <a:gd name="connsiteX4400" fmla="*/ 1127346 w 10001500"/>
              <a:gd name="connsiteY4400" fmla="*/ 554118 h 2601022"/>
              <a:gd name="connsiteX4401" fmla="*/ 1142894 w 10001500"/>
              <a:gd name="connsiteY4401" fmla="*/ 530793 h 2601022"/>
              <a:gd name="connsiteX4402" fmla="*/ 1158120 w 10001500"/>
              <a:gd name="connsiteY4402" fmla="*/ 527554 h 2601022"/>
              <a:gd name="connsiteX4403" fmla="*/ 1171402 w 10001500"/>
              <a:gd name="connsiteY4403" fmla="*/ 520427 h 2601022"/>
              <a:gd name="connsiteX4404" fmla="*/ 1153261 w 10001500"/>
              <a:gd name="connsiteY4404" fmla="*/ 507469 h 2601022"/>
              <a:gd name="connsiteX4405" fmla="*/ 1173345 w 10001500"/>
              <a:gd name="connsiteY4405" fmla="*/ 505525 h 2601022"/>
              <a:gd name="connsiteX4406" fmla="*/ 1189543 w 10001500"/>
              <a:gd name="connsiteY4406" fmla="*/ 499694 h 2601022"/>
              <a:gd name="connsiteX4407" fmla="*/ 1184360 w 10001500"/>
              <a:gd name="connsiteY4407" fmla="*/ 499694 h 2601022"/>
              <a:gd name="connsiteX4408" fmla="*/ 1220966 w 10001500"/>
              <a:gd name="connsiteY4408" fmla="*/ 466652 h 2601022"/>
              <a:gd name="connsiteX4409" fmla="*/ 1251742 w 10001500"/>
              <a:gd name="connsiteY4409" fmla="*/ 429721 h 2601022"/>
              <a:gd name="connsiteX4410" fmla="*/ 1277334 w 10001500"/>
              <a:gd name="connsiteY4410" fmla="*/ 420651 h 2601022"/>
              <a:gd name="connsiteX4411" fmla="*/ 1300982 w 10001500"/>
              <a:gd name="connsiteY4411" fmla="*/ 411580 h 2601022"/>
              <a:gd name="connsiteX4412" fmla="*/ 1324306 w 10001500"/>
              <a:gd name="connsiteY4412" fmla="*/ 388256 h 2601022"/>
              <a:gd name="connsiteX4413" fmla="*/ 1365124 w 10001500"/>
              <a:gd name="connsiteY4413" fmla="*/ 369791 h 2601022"/>
              <a:gd name="connsiteX4414" fmla="*/ 1402054 w 10001500"/>
              <a:gd name="connsiteY4414" fmla="*/ 341607 h 2601022"/>
              <a:gd name="connsiteX4415" fmla="*/ 1453562 w 10001500"/>
              <a:gd name="connsiteY4415" fmla="*/ 328001 h 2601022"/>
              <a:gd name="connsiteX4416" fmla="*/ 1503126 w 10001500"/>
              <a:gd name="connsiteY4416" fmla="*/ 302733 h 2601022"/>
              <a:gd name="connsiteX4417" fmla="*/ 1521591 w 10001500"/>
              <a:gd name="connsiteY4417" fmla="*/ 299817 h 2601022"/>
              <a:gd name="connsiteX4418" fmla="*/ 1542000 w 10001500"/>
              <a:gd name="connsiteY4418" fmla="*/ 294958 h 2601022"/>
              <a:gd name="connsiteX4419" fmla="*/ 1559494 w 10001500"/>
              <a:gd name="connsiteY4419" fmla="*/ 283620 h 2601022"/>
              <a:gd name="connsiteX4420" fmla="*/ 1580874 w 10001500"/>
              <a:gd name="connsiteY4420" fmla="*/ 274225 h 2601022"/>
              <a:gd name="connsiteX4421" fmla="*/ 1616833 w 10001500"/>
              <a:gd name="connsiteY4421" fmla="*/ 275197 h 2601022"/>
              <a:gd name="connsiteX4422" fmla="*/ 1666398 w 10001500"/>
              <a:gd name="connsiteY4422" fmla="*/ 258676 h 2601022"/>
              <a:gd name="connsiteX4423" fmla="*/ 1676116 w 10001500"/>
              <a:gd name="connsiteY4423" fmla="*/ 256732 h 2601022"/>
              <a:gd name="connsiteX4424" fmla="*/ 1681947 w 10001500"/>
              <a:gd name="connsiteY4424" fmla="*/ 250901 h 2601022"/>
              <a:gd name="connsiteX4425" fmla="*/ 1681947 w 10001500"/>
              <a:gd name="connsiteY4425" fmla="*/ 248309 h 2601022"/>
              <a:gd name="connsiteX4426" fmla="*/ 1759694 w 10001500"/>
              <a:gd name="connsiteY4426" fmla="*/ 250901 h 2601022"/>
              <a:gd name="connsiteX4427" fmla="*/ 1780427 w 10001500"/>
              <a:gd name="connsiteY4427" fmla="*/ 237943 h 2601022"/>
              <a:gd name="connsiteX4428" fmla="*/ 1799540 w 10001500"/>
              <a:gd name="connsiteY4428" fmla="*/ 237943 h 2601022"/>
              <a:gd name="connsiteX4429" fmla="*/ 1816710 w 10001500"/>
              <a:gd name="connsiteY4429" fmla="*/ 230168 h 2601022"/>
              <a:gd name="connsiteX4430" fmla="*/ 1852668 w 10001500"/>
              <a:gd name="connsiteY4430" fmla="*/ 218830 h 2601022"/>
              <a:gd name="connsiteX4431" fmla="*/ 1886683 w 10001500"/>
              <a:gd name="connsiteY4431" fmla="*/ 201661 h 2601022"/>
              <a:gd name="connsiteX4432" fmla="*/ 1922965 w 10001500"/>
              <a:gd name="connsiteY4432" fmla="*/ 204252 h 2601022"/>
              <a:gd name="connsiteX4433" fmla="*/ 1967670 w 10001500"/>
              <a:gd name="connsiteY4433" fmla="*/ 190647 h 2601022"/>
              <a:gd name="connsiteX4434" fmla="*/ 2016264 w 10001500"/>
              <a:gd name="connsiteY4434" fmla="*/ 196478 h 2601022"/>
              <a:gd name="connsiteX4435" fmla="*/ 2036995 w 10001500"/>
              <a:gd name="connsiteY4435" fmla="*/ 186111 h 2601022"/>
              <a:gd name="connsiteX4436" fmla="*/ 2047362 w 10001500"/>
              <a:gd name="connsiteY4436" fmla="*/ 199069 h 2601022"/>
              <a:gd name="connsiteX4437" fmla="*/ 2057728 w 10001500"/>
              <a:gd name="connsiteY4437" fmla="*/ 199069 h 2601022"/>
              <a:gd name="connsiteX4438" fmla="*/ 2083320 w 10001500"/>
              <a:gd name="connsiteY4438" fmla="*/ 188055 h 2601022"/>
              <a:gd name="connsiteX4439" fmla="*/ 2122518 w 10001500"/>
              <a:gd name="connsiteY4439" fmla="*/ 180928 h 2601022"/>
              <a:gd name="connsiteX4440" fmla="*/ 8975349 w 10001500"/>
              <a:gd name="connsiteY4440" fmla="*/ 0 h 2601022"/>
              <a:gd name="connsiteX4441" fmla="*/ 8983991 w 10001500"/>
              <a:gd name="connsiteY4441" fmla="*/ 0 h 2601022"/>
              <a:gd name="connsiteX4442" fmla="*/ 8942944 w 10001500"/>
              <a:gd name="connsiteY4442" fmla="*/ 62649 h 2601022"/>
              <a:gd name="connsiteX4443" fmla="*/ 8915670 w 10001500"/>
              <a:gd name="connsiteY4443" fmla="*/ 122598 h 2601022"/>
              <a:gd name="connsiteX4444" fmla="*/ 8873814 w 10001500"/>
              <a:gd name="connsiteY4444" fmla="*/ 179307 h 2601022"/>
              <a:gd name="connsiteX4445" fmla="*/ 8875975 w 10001500"/>
              <a:gd name="connsiteY4445" fmla="*/ 179307 h 2601022"/>
              <a:gd name="connsiteX4446" fmla="*/ 8898118 w 10001500"/>
              <a:gd name="connsiteY4446" fmla="*/ 156893 h 2601022"/>
              <a:gd name="connsiteX4447" fmla="*/ 8923502 w 10001500"/>
              <a:gd name="connsiteY4447" fmla="*/ 136100 h 2601022"/>
              <a:gd name="connsiteX4448" fmla="*/ 8934303 w 10001500"/>
              <a:gd name="connsiteY4448" fmla="*/ 131779 h 2601022"/>
              <a:gd name="connsiteX4449" fmla="*/ 8924312 w 10001500"/>
              <a:gd name="connsiteY4449" fmla="*/ 143121 h 2601022"/>
              <a:gd name="connsiteX4450" fmla="*/ 8919181 w 10001500"/>
              <a:gd name="connsiteY4450" fmla="*/ 157703 h 2601022"/>
              <a:gd name="connsiteX4451" fmla="*/ 8919181 w 10001500"/>
              <a:gd name="connsiteY4451" fmla="*/ 159864 h 2601022"/>
              <a:gd name="connsiteX4452" fmla="*/ 8906219 w 10001500"/>
              <a:gd name="connsiteY4452" fmla="*/ 174986 h 2601022"/>
              <a:gd name="connsiteX4453" fmla="*/ 8910540 w 10001500"/>
              <a:gd name="connsiteY4453" fmla="*/ 181467 h 2601022"/>
              <a:gd name="connsiteX4454" fmla="*/ 8904059 w 10001500"/>
              <a:gd name="connsiteY4454" fmla="*/ 194429 h 2601022"/>
              <a:gd name="connsiteX4455" fmla="*/ 8904059 w 10001500"/>
              <a:gd name="connsiteY4455" fmla="*/ 205230 h 2601022"/>
              <a:gd name="connsiteX4456" fmla="*/ 8880295 w 10001500"/>
              <a:gd name="connsiteY4456" fmla="*/ 235475 h 2601022"/>
              <a:gd name="connsiteX4457" fmla="*/ 8878135 w 10001500"/>
              <a:gd name="connsiteY4457" fmla="*/ 261399 h 2601022"/>
              <a:gd name="connsiteX4458" fmla="*/ 8852211 w 10001500"/>
              <a:gd name="connsiteY4458" fmla="*/ 278681 h 2601022"/>
              <a:gd name="connsiteX4459" fmla="*/ 8845730 w 10001500"/>
              <a:gd name="connsiteY4459" fmla="*/ 305685 h 2601022"/>
              <a:gd name="connsiteX4460" fmla="*/ 8839249 w 10001500"/>
              <a:gd name="connsiteY4460" fmla="*/ 332689 h 2601022"/>
              <a:gd name="connsiteX4461" fmla="*/ 8839249 w 10001500"/>
              <a:gd name="connsiteY4461" fmla="*/ 347811 h 2601022"/>
              <a:gd name="connsiteX4462" fmla="*/ 8843570 w 10001500"/>
              <a:gd name="connsiteY4462" fmla="*/ 339170 h 2601022"/>
              <a:gd name="connsiteX4463" fmla="*/ 8860582 w 10001500"/>
              <a:gd name="connsiteY4463" fmla="*/ 324588 h 2601022"/>
              <a:gd name="connsiteX4464" fmla="*/ 8869494 w 10001500"/>
              <a:gd name="connsiteY4464" fmla="*/ 300284 h 2601022"/>
              <a:gd name="connsiteX4465" fmla="*/ 8867334 w 10001500"/>
              <a:gd name="connsiteY4465" fmla="*/ 291643 h 2601022"/>
              <a:gd name="connsiteX4466" fmla="*/ 8871654 w 10001500"/>
              <a:gd name="connsiteY4466" fmla="*/ 278681 h 2601022"/>
              <a:gd name="connsiteX4467" fmla="*/ 8882456 w 10001500"/>
              <a:gd name="connsiteY4467" fmla="*/ 278411 h 2601022"/>
              <a:gd name="connsiteX4468" fmla="*/ 8893257 w 10001500"/>
              <a:gd name="connsiteY4468" fmla="*/ 276521 h 2601022"/>
              <a:gd name="connsiteX4469" fmla="*/ 8935113 w 10001500"/>
              <a:gd name="connsiteY4469" fmla="*/ 222243 h 2601022"/>
              <a:gd name="connsiteX4470" fmla="*/ 8981830 w 10001500"/>
              <a:gd name="connsiteY4470" fmla="*/ 172826 h 2601022"/>
              <a:gd name="connsiteX4471" fmla="*/ 9003973 w 10001500"/>
              <a:gd name="connsiteY4471" fmla="*/ 138260 h 2601022"/>
              <a:gd name="connsiteX4472" fmla="*/ 9035838 w 10001500"/>
              <a:gd name="connsiteY4472" fmla="*/ 110176 h 2601022"/>
              <a:gd name="connsiteX4473" fmla="*/ 9037998 w 10001500"/>
              <a:gd name="connsiteY4473" fmla="*/ 112337 h 2601022"/>
              <a:gd name="connsiteX4474" fmla="*/ 9028817 w 10001500"/>
              <a:gd name="connsiteY4474" fmla="*/ 129349 h 2601022"/>
              <a:gd name="connsiteX4475" fmla="*/ 9016395 w 10001500"/>
              <a:gd name="connsiteY4475" fmla="*/ 144742 h 2601022"/>
              <a:gd name="connsiteX4476" fmla="*/ 9008564 w 10001500"/>
              <a:gd name="connsiteY4476" fmla="*/ 171476 h 2601022"/>
              <a:gd name="connsiteX4477" fmla="*/ 8992632 w 10001500"/>
              <a:gd name="connsiteY4477" fmla="*/ 196589 h 2601022"/>
              <a:gd name="connsiteX4478" fmla="*/ 8995602 w 10001500"/>
              <a:gd name="connsiteY4478" fmla="*/ 210631 h 2601022"/>
              <a:gd name="connsiteX4479" fmla="*/ 8983991 w 10001500"/>
              <a:gd name="connsiteY4479" fmla="*/ 224673 h 2601022"/>
              <a:gd name="connsiteX4480" fmla="*/ 8986421 w 10001500"/>
              <a:gd name="connsiteY4480" fmla="*/ 226563 h 2601022"/>
              <a:gd name="connsiteX4481" fmla="*/ 8990472 w 10001500"/>
              <a:gd name="connsiteY4481" fmla="*/ 226833 h 2601022"/>
              <a:gd name="connsiteX4482" fmla="*/ 8988311 w 10001500"/>
              <a:gd name="connsiteY4482" fmla="*/ 252757 h 2601022"/>
              <a:gd name="connsiteX4483" fmla="*/ 8996412 w 10001500"/>
              <a:gd name="connsiteY4483" fmla="*/ 254648 h 2601022"/>
              <a:gd name="connsiteX4484" fmla="*/ 9001273 w 10001500"/>
              <a:gd name="connsiteY4484" fmla="*/ 261399 h 2601022"/>
              <a:gd name="connsiteX4485" fmla="*/ 8981830 w 10001500"/>
              <a:gd name="connsiteY4485" fmla="*/ 283002 h 2601022"/>
              <a:gd name="connsiteX4486" fmla="*/ 8979670 w 10001500"/>
              <a:gd name="connsiteY4486" fmla="*/ 289482 h 2601022"/>
              <a:gd name="connsiteX4487" fmla="*/ 8979670 w 10001500"/>
              <a:gd name="connsiteY4487" fmla="*/ 291643 h 2601022"/>
              <a:gd name="connsiteX4488" fmla="*/ 8996952 w 10001500"/>
              <a:gd name="connsiteY4488" fmla="*/ 270040 h 2601022"/>
              <a:gd name="connsiteX4489" fmla="*/ 9007754 w 10001500"/>
              <a:gd name="connsiteY4489" fmla="*/ 267880 h 2601022"/>
              <a:gd name="connsiteX4490" fmla="*/ 9005594 w 10001500"/>
              <a:gd name="connsiteY4490" fmla="*/ 265989 h 2601022"/>
              <a:gd name="connsiteX4491" fmla="*/ 9003433 w 10001500"/>
              <a:gd name="connsiteY4491" fmla="*/ 265719 h 2601022"/>
              <a:gd name="connsiteX4492" fmla="*/ 9014235 w 10001500"/>
              <a:gd name="connsiteY4492" fmla="*/ 252757 h 2601022"/>
              <a:gd name="connsiteX4493" fmla="*/ 9024496 w 10001500"/>
              <a:gd name="connsiteY4493" fmla="*/ 256268 h 2601022"/>
              <a:gd name="connsiteX4494" fmla="*/ 9031517 w 10001500"/>
              <a:gd name="connsiteY4494" fmla="*/ 261399 h 2601022"/>
              <a:gd name="connsiteX4495" fmla="*/ 9050960 w 10001500"/>
              <a:gd name="connsiteY4495" fmla="*/ 259238 h 2601022"/>
              <a:gd name="connsiteX4496" fmla="*/ 9067973 w 10001500"/>
              <a:gd name="connsiteY4496" fmla="*/ 265989 h 2601022"/>
              <a:gd name="connsiteX4497" fmla="*/ 9083365 w 10001500"/>
              <a:gd name="connsiteY4497" fmla="*/ 274360 h 2601022"/>
              <a:gd name="connsiteX4498" fmla="*/ 9063922 w 10001500"/>
              <a:gd name="connsiteY4498" fmla="*/ 298124 h 2601022"/>
              <a:gd name="connsiteX4499" fmla="*/ 9085796 w 10001500"/>
              <a:gd name="connsiteY4499" fmla="*/ 304065 h 2601022"/>
              <a:gd name="connsiteX4500" fmla="*/ 9102808 w 10001500"/>
              <a:gd name="connsiteY4500" fmla="*/ 313246 h 2601022"/>
              <a:gd name="connsiteX4501" fmla="*/ 9098488 w 10001500"/>
              <a:gd name="connsiteY4501" fmla="*/ 319727 h 2601022"/>
              <a:gd name="connsiteX4502" fmla="*/ 9096327 w 10001500"/>
              <a:gd name="connsiteY4502" fmla="*/ 324048 h 2601022"/>
              <a:gd name="connsiteX4503" fmla="*/ 9212174 w 10001500"/>
              <a:gd name="connsiteY4503" fmla="*/ 312976 h 2601022"/>
              <a:gd name="connsiteX4504" fmla="*/ 9329641 w 10001500"/>
              <a:gd name="connsiteY4504" fmla="*/ 313246 h 2601022"/>
              <a:gd name="connsiteX4505" fmla="*/ 9565116 w 10001500"/>
              <a:gd name="connsiteY4505" fmla="*/ 313246 h 2601022"/>
              <a:gd name="connsiteX4506" fmla="*/ 9611563 w 10001500"/>
              <a:gd name="connsiteY4506" fmla="*/ 321888 h 2601022"/>
              <a:gd name="connsiteX4507" fmla="*/ 9658010 w 10001500"/>
              <a:gd name="connsiteY4507" fmla="*/ 330529 h 2601022"/>
              <a:gd name="connsiteX4508" fmla="*/ 9714338 w 10001500"/>
              <a:gd name="connsiteY4508" fmla="*/ 327168 h 2601022"/>
              <a:gd name="connsiteX4509" fmla="*/ 9791789 w 10001500"/>
              <a:gd name="connsiteY4509" fmla="*/ 326688 h 2601022"/>
              <a:gd name="connsiteX4510" fmla="*/ 9830835 w 10001500"/>
              <a:gd name="connsiteY4510" fmla="*/ 343490 h 2601022"/>
              <a:gd name="connsiteX4511" fmla="*/ 9830835 w 10001500"/>
              <a:gd name="connsiteY4511" fmla="*/ 347811 h 2601022"/>
              <a:gd name="connsiteX4512" fmla="*/ 9902125 w 10001500"/>
              <a:gd name="connsiteY4512" fmla="*/ 341330 h 2601022"/>
              <a:gd name="connsiteX4513" fmla="*/ 9904826 w 10001500"/>
              <a:gd name="connsiteY4513" fmla="*/ 346191 h 2601022"/>
              <a:gd name="connsiteX4514" fmla="*/ 9910766 w 10001500"/>
              <a:gd name="connsiteY4514" fmla="*/ 347811 h 2601022"/>
              <a:gd name="connsiteX4515" fmla="*/ 9927779 w 10001500"/>
              <a:gd name="connsiteY4515" fmla="*/ 345111 h 2601022"/>
              <a:gd name="connsiteX4516" fmla="*/ 9943172 w 10001500"/>
              <a:gd name="connsiteY4516" fmla="*/ 339170 h 2601022"/>
              <a:gd name="connsiteX4517" fmla="*/ 9947492 w 10001500"/>
              <a:gd name="connsiteY4517" fmla="*/ 347811 h 2601022"/>
              <a:gd name="connsiteX4518" fmla="*/ 9951813 w 10001500"/>
              <a:gd name="connsiteY4518" fmla="*/ 356453 h 2601022"/>
              <a:gd name="connsiteX4519" fmla="*/ 9911847 w 10001500"/>
              <a:gd name="connsiteY4519" fmla="*/ 356182 h 2601022"/>
              <a:gd name="connsiteX4520" fmla="*/ 9884843 w 10001500"/>
              <a:gd name="connsiteY4520" fmla="*/ 360773 h 2601022"/>
              <a:gd name="connsiteX4521" fmla="*/ 9892674 w 10001500"/>
              <a:gd name="connsiteY4521" fmla="*/ 364554 h 2601022"/>
              <a:gd name="connsiteX4522" fmla="*/ 9902125 w 10001500"/>
              <a:gd name="connsiteY4522" fmla="*/ 365094 h 2601022"/>
              <a:gd name="connsiteX4523" fmla="*/ 9905906 w 10001500"/>
              <a:gd name="connsiteY4523" fmla="*/ 373195 h 2601022"/>
              <a:gd name="connsiteX4524" fmla="*/ 9912927 w 10001500"/>
              <a:gd name="connsiteY4524" fmla="*/ 365094 h 2601022"/>
              <a:gd name="connsiteX4525" fmla="*/ 9920758 w 10001500"/>
              <a:gd name="connsiteY4525" fmla="*/ 371035 h 2601022"/>
              <a:gd name="connsiteX4526" fmla="*/ 9930209 w 10001500"/>
              <a:gd name="connsiteY4526" fmla="*/ 373735 h 2601022"/>
              <a:gd name="connsiteX4527" fmla="*/ 9934530 w 10001500"/>
              <a:gd name="connsiteY4527" fmla="*/ 369414 h 2601022"/>
              <a:gd name="connsiteX4528" fmla="*/ 9972066 w 10001500"/>
              <a:gd name="connsiteY4528" fmla="*/ 366714 h 2601022"/>
              <a:gd name="connsiteX4529" fmla="*/ 10001500 w 10001500"/>
              <a:gd name="connsiteY4529" fmla="*/ 373735 h 2601022"/>
              <a:gd name="connsiteX4530" fmla="*/ 9993939 w 10001500"/>
              <a:gd name="connsiteY4530" fmla="*/ 382916 h 2601022"/>
              <a:gd name="connsiteX4531" fmla="*/ 9999340 w 10001500"/>
              <a:gd name="connsiteY4531" fmla="*/ 388857 h 2601022"/>
              <a:gd name="connsiteX4532" fmla="*/ 9997180 w 10001500"/>
              <a:gd name="connsiteY4532" fmla="*/ 397499 h 2601022"/>
              <a:gd name="connsiteX4533" fmla="*/ 9982057 w 10001500"/>
              <a:gd name="connsiteY4533" fmla="*/ 397499 h 2601022"/>
              <a:gd name="connsiteX4534" fmla="*/ 9973146 w 10001500"/>
              <a:gd name="connsiteY4534" fmla="*/ 390747 h 2601022"/>
              <a:gd name="connsiteX4535" fmla="*/ 9962614 w 10001500"/>
              <a:gd name="connsiteY4535" fmla="*/ 388857 h 2601022"/>
              <a:gd name="connsiteX4536" fmla="*/ 9952352 w 10001500"/>
              <a:gd name="connsiteY4536" fmla="*/ 390747 h 2601022"/>
              <a:gd name="connsiteX4537" fmla="*/ 9945332 w 10001500"/>
              <a:gd name="connsiteY4537" fmla="*/ 397499 h 2601022"/>
              <a:gd name="connsiteX4538" fmla="*/ 9908606 w 10001500"/>
              <a:gd name="connsiteY4538" fmla="*/ 397499 h 2601022"/>
              <a:gd name="connsiteX4539" fmla="*/ 9858279 w 10001500"/>
              <a:gd name="connsiteY4539" fmla="*/ 386617 h 2601022"/>
              <a:gd name="connsiteX4540" fmla="*/ 9783948 w 10001500"/>
              <a:gd name="connsiteY4540" fmla="*/ 386777 h 2601022"/>
              <a:gd name="connsiteX4541" fmla="*/ 9729300 w 10001500"/>
              <a:gd name="connsiteY4541" fmla="*/ 388857 h 2601022"/>
              <a:gd name="connsiteX4542" fmla="*/ 9694735 w 10001500"/>
              <a:gd name="connsiteY4542" fmla="*/ 406140 h 2601022"/>
              <a:gd name="connsiteX4543" fmla="*/ 9666651 w 10001500"/>
              <a:gd name="connsiteY4543" fmla="*/ 403710 h 2601022"/>
              <a:gd name="connsiteX4544" fmla="*/ 9645048 w 10001500"/>
              <a:gd name="connsiteY4544" fmla="*/ 412621 h 2601022"/>
              <a:gd name="connsiteX4545" fmla="*/ 9634246 w 10001500"/>
              <a:gd name="connsiteY4545" fmla="*/ 413971 h 2601022"/>
              <a:gd name="connsiteX4546" fmla="*/ 9629925 w 10001500"/>
              <a:gd name="connsiteY4546" fmla="*/ 423422 h 2601022"/>
              <a:gd name="connsiteX4547" fmla="*/ 9643967 w 10001500"/>
              <a:gd name="connsiteY4547" fmla="*/ 427473 h 2601022"/>
              <a:gd name="connsiteX4548" fmla="*/ 9658010 w 10001500"/>
              <a:gd name="connsiteY4548" fmla="*/ 429903 h 2601022"/>
              <a:gd name="connsiteX4549" fmla="*/ 9679613 w 10001500"/>
              <a:gd name="connsiteY4549" fmla="*/ 425583 h 2601022"/>
              <a:gd name="connsiteX4550" fmla="*/ 9688254 w 10001500"/>
              <a:gd name="connsiteY4550" fmla="*/ 438544 h 2601022"/>
              <a:gd name="connsiteX4551" fmla="*/ 9687444 w 10001500"/>
              <a:gd name="connsiteY4551" fmla="*/ 445565 h 2601022"/>
              <a:gd name="connsiteX4552" fmla="*/ 9681773 w 10001500"/>
              <a:gd name="connsiteY4552" fmla="*/ 449346 h 2601022"/>
              <a:gd name="connsiteX4553" fmla="*/ 9669891 w 10001500"/>
              <a:gd name="connsiteY4553" fmla="*/ 443945 h 2601022"/>
              <a:gd name="connsiteX4554" fmla="*/ 9658010 w 10001500"/>
              <a:gd name="connsiteY4554" fmla="*/ 438544 h 2601022"/>
              <a:gd name="connsiteX4555" fmla="*/ 9654229 w 10001500"/>
              <a:gd name="connsiteY4555" fmla="*/ 442055 h 2601022"/>
              <a:gd name="connsiteX4556" fmla="*/ 9653689 w 10001500"/>
              <a:gd name="connsiteY4556" fmla="*/ 447186 h 2601022"/>
              <a:gd name="connsiteX4557" fmla="*/ 9556475 w 10001500"/>
              <a:gd name="connsiteY4557" fmla="*/ 447186 h 2601022"/>
              <a:gd name="connsiteX4558" fmla="*/ 9526230 w 10001500"/>
              <a:gd name="connsiteY4558" fmla="*/ 462308 h 2601022"/>
              <a:gd name="connsiteX4559" fmla="*/ 9424695 w 10001500"/>
              <a:gd name="connsiteY4559" fmla="*/ 462308 h 2601022"/>
              <a:gd name="connsiteX4560" fmla="*/ 9413894 w 10001500"/>
              <a:gd name="connsiteY4560" fmla="*/ 479591 h 2601022"/>
              <a:gd name="connsiteX4561" fmla="*/ 9409303 w 10001500"/>
              <a:gd name="connsiteY4561" fmla="*/ 473380 h 2601022"/>
              <a:gd name="connsiteX4562" fmla="*/ 9403092 w 10001500"/>
              <a:gd name="connsiteY4562" fmla="*/ 468789 h 2601022"/>
              <a:gd name="connsiteX4563" fmla="*/ 9399311 w 10001500"/>
              <a:gd name="connsiteY4563" fmla="*/ 473380 h 2601022"/>
              <a:gd name="connsiteX4564" fmla="*/ 9398772 w 10001500"/>
              <a:gd name="connsiteY4564" fmla="*/ 479591 h 2601022"/>
              <a:gd name="connsiteX4565" fmla="*/ 9370688 w 10001500"/>
              <a:gd name="connsiteY4565" fmla="*/ 483911 h 2601022"/>
              <a:gd name="connsiteX4566" fmla="*/ 9364206 w 10001500"/>
              <a:gd name="connsiteY4566" fmla="*/ 486072 h 2601022"/>
              <a:gd name="connsiteX4567" fmla="*/ 9371227 w 10001500"/>
              <a:gd name="connsiteY4567" fmla="*/ 487962 h 2601022"/>
              <a:gd name="connsiteX4568" fmla="*/ 9381489 w 10001500"/>
              <a:gd name="connsiteY4568" fmla="*/ 488232 h 2601022"/>
              <a:gd name="connsiteX4569" fmla="*/ 9411733 w 10001500"/>
              <a:gd name="connsiteY4569" fmla="*/ 488232 h 2601022"/>
              <a:gd name="connsiteX4570" fmla="*/ 9411733 w 10001500"/>
              <a:gd name="connsiteY4570" fmla="*/ 490392 h 2601022"/>
              <a:gd name="connsiteX4571" fmla="*/ 9389320 w 10001500"/>
              <a:gd name="connsiteY4571" fmla="*/ 507675 h 2601022"/>
              <a:gd name="connsiteX4572" fmla="*/ 9355565 w 10001500"/>
              <a:gd name="connsiteY4572" fmla="*/ 511995 h 2601022"/>
              <a:gd name="connsiteX4573" fmla="*/ 9321270 w 10001500"/>
              <a:gd name="connsiteY4573" fmla="*/ 511455 h 2601022"/>
              <a:gd name="connsiteX4574" fmla="*/ 9288595 w 10001500"/>
              <a:gd name="connsiteY4574" fmla="*/ 520637 h 2601022"/>
              <a:gd name="connsiteX4575" fmla="*/ 9234587 w 10001500"/>
              <a:gd name="connsiteY4575" fmla="*/ 520637 h 2601022"/>
              <a:gd name="connsiteX4576" fmla="*/ 9263752 w 10001500"/>
              <a:gd name="connsiteY4576" fmla="*/ 527928 h 2601022"/>
              <a:gd name="connsiteX4577" fmla="*/ 9299397 w 10001500"/>
              <a:gd name="connsiteY4577" fmla="*/ 520637 h 2601022"/>
              <a:gd name="connsiteX4578" fmla="*/ 9326941 w 10001500"/>
              <a:gd name="connsiteY4578" fmla="*/ 520096 h 2601022"/>
              <a:gd name="connsiteX4579" fmla="*/ 9351244 w 10001500"/>
              <a:gd name="connsiteY4579" fmla="*/ 529278 h 2601022"/>
              <a:gd name="connsiteX4580" fmla="*/ 9380409 w 10001500"/>
              <a:gd name="connsiteY4580" fmla="*/ 524957 h 2601022"/>
              <a:gd name="connsiteX4581" fmla="*/ 9409573 w 10001500"/>
              <a:gd name="connsiteY4581" fmla="*/ 520637 h 2601022"/>
              <a:gd name="connsiteX4582" fmla="*/ 9413894 w 10001500"/>
              <a:gd name="connsiteY4582" fmla="*/ 518476 h 2601022"/>
              <a:gd name="connsiteX4583" fmla="*/ 9416864 w 10001500"/>
              <a:gd name="connsiteY4583" fmla="*/ 512806 h 2601022"/>
              <a:gd name="connsiteX4584" fmla="*/ 9424695 w 10001500"/>
              <a:gd name="connsiteY4584" fmla="*/ 511995 h 2601022"/>
              <a:gd name="connsiteX4585" fmla="*/ 9443868 w 10001500"/>
              <a:gd name="connsiteY4585" fmla="*/ 512265 h 2601022"/>
              <a:gd name="connsiteX4586" fmla="*/ 9461420 w 10001500"/>
              <a:gd name="connsiteY4586" fmla="*/ 520637 h 2601022"/>
              <a:gd name="connsiteX4587" fmla="*/ 9443598 w 10001500"/>
              <a:gd name="connsiteY4587" fmla="*/ 532789 h 2601022"/>
              <a:gd name="connsiteX4588" fmla="*/ 9429016 w 10001500"/>
              <a:gd name="connsiteY4588" fmla="*/ 546560 h 2601022"/>
              <a:gd name="connsiteX4589" fmla="*/ 9410653 w 10001500"/>
              <a:gd name="connsiteY4589" fmla="*/ 550881 h 2601022"/>
              <a:gd name="connsiteX4590" fmla="*/ 9392290 w 10001500"/>
              <a:gd name="connsiteY4590" fmla="*/ 555202 h 2601022"/>
              <a:gd name="connsiteX4591" fmla="*/ 9365826 w 10001500"/>
              <a:gd name="connsiteY4591" fmla="*/ 554662 h 2601022"/>
              <a:gd name="connsiteX4592" fmla="*/ 9349084 w 10001500"/>
              <a:gd name="connsiteY4592" fmla="*/ 570324 h 2601022"/>
              <a:gd name="connsiteX4593" fmla="*/ 9417974 w 10001500"/>
              <a:gd name="connsiteY4593" fmla="*/ 568324 h 2601022"/>
              <a:gd name="connsiteX4594" fmla="*/ 9511348 w 10001500"/>
              <a:gd name="connsiteY4594" fmla="*/ 562963 h 2601022"/>
              <a:gd name="connsiteX4595" fmla="*/ 9562956 w 10001500"/>
              <a:gd name="connsiteY4595" fmla="*/ 555202 h 2601022"/>
              <a:gd name="connsiteX4596" fmla="*/ 9567006 w 10001500"/>
              <a:gd name="connsiteY4596" fmla="*/ 548451 h 2601022"/>
              <a:gd name="connsiteX4597" fmla="*/ 9575917 w 10001500"/>
              <a:gd name="connsiteY4597" fmla="*/ 546560 h 2601022"/>
              <a:gd name="connsiteX4598" fmla="*/ 9582398 w 10001500"/>
              <a:gd name="connsiteY4598" fmla="*/ 546560 h 2601022"/>
              <a:gd name="connsiteX4599" fmla="*/ 9590500 w 10001500"/>
              <a:gd name="connsiteY4599" fmla="*/ 553851 h 2601022"/>
              <a:gd name="connsiteX4600" fmla="*/ 9595360 w 10001500"/>
              <a:gd name="connsiteY4600" fmla="*/ 546560 h 2601022"/>
              <a:gd name="connsiteX4601" fmla="*/ 9612643 w 10001500"/>
              <a:gd name="connsiteY4601" fmla="*/ 553041 h 2601022"/>
              <a:gd name="connsiteX4602" fmla="*/ 9612643 w 10001500"/>
              <a:gd name="connsiteY4602" fmla="*/ 561683 h 2601022"/>
              <a:gd name="connsiteX4603" fmla="*/ 9598600 w 10001500"/>
              <a:gd name="connsiteY4603" fmla="*/ 571674 h 2601022"/>
              <a:gd name="connsiteX4604" fmla="*/ 9578078 w 10001500"/>
              <a:gd name="connsiteY4604" fmla="*/ 570324 h 2601022"/>
              <a:gd name="connsiteX4605" fmla="*/ 9565116 w 10001500"/>
              <a:gd name="connsiteY4605" fmla="*/ 578965 h 2601022"/>
              <a:gd name="connsiteX4606" fmla="*/ 9539192 w 10001500"/>
              <a:gd name="connsiteY4606" fmla="*/ 583286 h 2601022"/>
              <a:gd name="connsiteX4607" fmla="*/ 9571597 w 10001500"/>
              <a:gd name="connsiteY4607" fmla="*/ 596248 h 2601022"/>
              <a:gd name="connsiteX4608" fmla="*/ 9642888 w 10001500"/>
              <a:gd name="connsiteY4608" fmla="*/ 596248 h 2601022"/>
              <a:gd name="connsiteX4609" fmla="*/ 9655849 w 10001500"/>
              <a:gd name="connsiteY4609" fmla="*/ 587606 h 2601022"/>
              <a:gd name="connsiteX4610" fmla="*/ 9659900 w 10001500"/>
              <a:gd name="connsiteY4610" fmla="*/ 587336 h 2601022"/>
              <a:gd name="connsiteX4611" fmla="*/ 9662330 w 10001500"/>
              <a:gd name="connsiteY4611" fmla="*/ 585446 h 2601022"/>
              <a:gd name="connsiteX4612" fmla="*/ 9664221 w 10001500"/>
              <a:gd name="connsiteY4612" fmla="*/ 579775 h 2601022"/>
              <a:gd name="connsiteX4613" fmla="*/ 9670972 w 10001500"/>
              <a:gd name="connsiteY4613" fmla="*/ 578965 h 2601022"/>
              <a:gd name="connsiteX4614" fmla="*/ 9690144 w 10001500"/>
              <a:gd name="connsiteY4614" fmla="*/ 580046 h 2601022"/>
              <a:gd name="connsiteX4615" fmla="*/ 9707697 w 10001500"/>
              <a:gd name="connsiteY4615" fmla="*/ 587606 h 2601022"/>
              <a:gd name="connsiteX4616" fmla="*/ 9724169 w 10001500"/>
              <a:gd name="connsiteY4616" fmla="*/ 587067 h 2601022"/>
              <a:gd name="connsiteX4617" fmla="*/ 9735781 w 10001500"/>
              <a:gd name="connsiteY4617" fmla="*/ 596248 h 2601022"/>
              <a:gd name="connsiteX4618" fmla="*/ 9727140 w 10001500"/>
              <a:gd name="connsiteY4618" fmla="*/ 607049 h 2601022"/>
              <a:gd name="connsiteX4619" fmla="*/ 9709857 w 10001500"/>
              <a:gd name="connsiteY4619" fmla="*/ 604889 h 2601022"/>
              <a:gd name="connsiteX4620" fmla="*/ 9701216 w 10001500"/>
              <a:gd name="connsiteY4620" fmla="*/ 613530 h 2601022"/>
              <a:gd name="connsiteX4621" fmla="*/ 9640187 w 10001500"/>
              <a:gd name="connsiteY4621" fmla="*/ 608669 h 2601022"/>
              <a:gd name="connsiteX4622" fmla="*/ 9595360 w 10001500"/>
              <a:gd name="connsiteY4622" fmla="*/ 626492 h 2601022"/>
              <a:gd name="connsiteX4623" fmla="*/ 9582398 w 10001500"/>
              <a:gd name="connsiteY4623" fmla="*/ 639454 h 2601022"/>
              <a:gd name="connsiteX4624" fmla="*/ 9528120 w 10001500"/>
              <a:gd name="connsiteY4624" fmla="*/ 646205 h 2601022"/>
              <a:gd name="connsiteX4625" fmla="*/ 9478703 w 10001500"/>
              <a:gd name="connsiteY4625" fmla="*/ 654577 h 2601022"/>
              <a:gd name="connsiteX4626" fmla="*/ 9466011 w 10001500"/>
              <a:gd name="connsiteY4626" fmla="*/ 650256 h 2601022"/>
              <a:gd name="connsiteX4627" fmla="*/ 9454940 w 10001500"/>
              <a:gd name="connsiteY4627" fmla="*/ 645935 h 2601022"/>
              <a:gd name="connsiteX4628" fmla="*/ 9437657 w 10001500"/>
              <a:gd name="connsiteY4628" fmla="*/ 661057 h 2601022"/>
              <a:gd name="connsiteX4629" fmla="*/ 9415784 w 10001500"/>
              <a:gd name="connsiteY4629" fmla="*/ 656197 h 2601022"/>
              <a:gd name="connsiteX4630" fmla="*/ 9398772 w 10001500"/>
              <a:gd name="connsiteY4630" fmla="*/ 661057 h 2601022"/>
              <a:gd name="connsiteX4631" fmla="*/ 9326401 w 10001500"/>
              <a:gd name="connsiteY4631" fmla="*/ 658897 h 2601022"/>
              <a:gd name="connsiteX4632" fmla="*/ 9260511 w 10001500"/>
              <a:gd name="connsiteY4632" fmla="*/ 669698 h 2601022"/>
              <a:gd name="connsiteX4633" fmla="*/ 9232967 w 10001500"/>
              <a:gd name="connsiteY4633" fmla="*/ 669158 h 2601022"/>
              <a:gd name="connsiteX4634" fmla="*/ 9208663 w 10001500"/>
              <a:gd name="connsiteY4634" fmla="*/ 678340 h 2601022"/>
              <a:gd name="connsiteX4635" fmla="*/ 9164107 w 10001500"/>
              <a:gd name="connsiteY4635" fmla="*/ 682931 h 2601022"/>
              <a:gd name="connsiteX4636" fmla="*/ 9117930 w 10001500"/>
              <a:gd name="connsiteY4636" fmla="*/ 689141 h 2601022"/>
              <a:gd name="connsiteX4637" fmla="*/ 9100648 w 10001500"/>
              <a:gd name="connsiteY4637" fmla="*/ 697783 h 2601022"/>
              <a:gd name="connsiteX4638" fmla="*/ 9052040 w 10001500"/>
              <a:gd name="connsiteY4638" fmla="*/ 706424 h 2601022"/>
              <a:gd name="connsiteX4639" fmla="*/ 9042319 w 10001500"/>
              <a:gd name="connsiteY4639" fmla="*/ 760432 h 2601022"/>
              <a:gd name="connsiteX4640" fmla="*/ 9033678 w 10001500"/>
              <a:gd name="connsiteY4640" fmla="*/ 764752 h 2601022"/>
              <a:gd name="connsiteX4641" fmla="*/ 9025037 w 10001500"/>
              <a:gd name="connsiteY4641" fmla="*/ 777715 h 2601022"/>
              <a:gd name="connsiteX4642" fmla="*/ 9023146 w 10001500"/>
              <a:gd name="connsiteY4642" fmla="*/ 789326 h 2601022"/>
              <a:gd name="connsiteX4643" fmla="*/ 9016395 w 10001500"/>
              <a:gd name="connsiteY4643" fmla="*/ 799318 h 2601022"/>
              <a:gd name="connsiteX4644" fmla="*/ 9007754 w 10001500"/>
              <a:gd name="connsiteY4644" fmla="*/ 814440 h 2601022"/>
              <a:gd name="connsiteX4645" fmla="*/ 9006944 w 10001500"/>
              <a:gd name="connsiteY4645" fmla="*/ 824971 h 2601022"/>
              <a:gd name="connsiteX4646" fmla="*/ 9001273 w 10001500"/>
              <a:gd name="connsiteY4646" fmla="*/ 833883 h 2601022"/>
              <a:gd name="connsiteX4647" fmla="*/ 8988311 w 10001500"/>
              <a:gd name="connsiteY4647" fmla="*/ 846845 h 2601022"/>
              <a:gd name="connsiteX4648" fmla="*/ 8983991 w 10001500"/>
              <a:gd name="connsiteY4648" fmla="*/ 846845 h 2601022"/>
              <a:gd name="connsiteX4649" fmla="*/ 8956446 w 10001500"/>
              <a:gd name="connsiteY4649" fmla="*/ 910844 h 2601022"/>
              <a:gd name="connsiteX4650" fmla="*/ 8912700 w 10001500"/>
              <a:gd name="connsiteY4650" fmla="*/ 976464 h 2601022"/>
              <a:gd name="connsiteX4651" fmla="*/ 8918101 w 10001500"/>
              <a:gd name="connsiteY4651" fmla="*/ 981324 h 2601022"/>
              <a:gd name="connsiteX4652" fmla="*/ 8910540 w 10001500"/>
              <a:gd name="connsiteY4652" fmla="*/ 989426 h 2601022"/>
              <a:gd name="connsiteX4653" fmla="*/ 8911080 w 10001500"/>
              <a:gd name="connsiteY4653" fmla="*/ 1006708 h 2601022"/>
              <a:gd name="connsiteX4654" fmla="*/ 8901899 w 10001500"/>
              <a:gd name="connsiteY4654" fmla="*/ 1017510 h 2601022"/>
              <a:gd name="connsiteX4655" fmla="*/ 8866253 w 10001500"/>
              <a:gd name="connsiteY4655" fmla="*/ 1084479 h 2601022"/>
              <a:gd name="connsiteX4656" fmla="*/ 8830608 w 10001500"/>
              <a:gd name="connsiteY4656" fmla="*/ 1157931 h 2601022"/>
              <a:gd name="connsiteX4657" fmla="*/ 8821967 w 10001500"/>
              <a:gd name="connsiteY4657" fmla="*/ 1179804 h 2601022"/>
              <a:gd name="connsiteX4658" fmla="*/ 8806845 w 10001500"/>
              <a:gd name="connsiteY4658" fmla="*/ 1196816 h 2601022"/>
              <a:gd name="connsiteX4659" fmla="*/ 8799553 w 10001500"/>
              <a:gd name="connsiteY4659" fmla="*/ 1221390 h 2601022"/>
              <a:gd name="connsiteX4660" fmla="*/ 8780921 w 10001500"/>
              <a:gd name="connsiteY4660" fmla="*/ 1237862 h 2601022"/>
              <a:gd name="connsiteX4661" fmla="*/ 8770120 w 10001500"/>
              <a:gd name="connsiteY4661" fmla="*/ 1252984 h 2601022"/>
              <a:gd name="connsiteX4662" fmla="*/ 8765798 w 10001500"/>
              <a:gd name="connsiteY4662" fmla="*/ 1276748 h 2601022"/>
              <a:gd name="connsiteX4663" fmla="*/ 8749866 w 10001500"/>
              <a:gd name="connsiteY4663" fmla="*/ 1289440 h 2601022"/>
              <a:gd name="connsiteX4664" fmla="*/ 8742035 w 10001500"/>
              <a:gd name="connsiteY4664" fmla="*/ 1306992 h 2601022"/>
              <a:gd name="connsiteX4665" fmla="*/ 8735284 w 10001500"/>
              <a:gd name="connsiteY4665" fmla="*/ 1315903 h 2601022"/>
              <a:gd name="connsiteX4666" fmla="*/ 8733394 w 10001500"/>
              <a:gd name="connsiteY4666" fmla="*/ 1326435 h 2601022"/>
              <a:gd name="connsiteX4667" fmla="*/ 8732584 w 10001500"/>
              <a:gd name="connsiteY4667" fmla="*/ 1339937 h 2601022"/>
              <a:gd name="connsiteX4668" fmla="*/ 8720432 w 10001500"/>
              <a:gd name="connsiteY4668" fmla="*/ 1343718 h 2601022"/>
              <a:gd name="connsiteX4669" fmla="*/ 8706930 w 10001500"/>
              <a:gd name="connsiteY4669" fmla="*/ 1390975 h 2601022"/>
              <a:gd name="connsiteX4670" fmla="*/ 8690188 w 10001500"/>
              <a:gd name="connsiteY4670" fmla="*/ 1449573 h 2601022"/>
              <a:gd name="connsiteX4671" fmla="*/ 8675065 w 10001500"/>
              <a:gd name="connsiteY4671" fmla="*/ 1484139 h 2601022"/>
              <a:gd name="connsiteX4672" fmla="*/ 8668314 w 10001500"/>
              <a:gd name="connsiteY4672" fmla="*/ 1491159 h 2601022"/>
              <a:gd name="connsiteX4673" fmla="*/ 8666424 w 10001500"/>
              <a:gd name="connsiteY4673" fmla="*/ 1501421 h 2601022"/>
              <a:gd name="connsiteX4674" fmla="*/ 8655623 w 10001500"/>
              <a:gd name="connsiteY4674" fmla="*/ 1518703 h 2601022"/>
              <a:gd name="connsiteX4675" fmla="*/ 8638340 w 10001500"/>
              <a:gd name="connsiteY4675" fmla="*/ 1527345 h 2601022"/>
              <a:gd name="connsiteX4676" fmla="*/ 8634289 w 10001500"/>
              <a:gd name="connsiteY4676" fmla="*/ 1527885 h 2601022"/>
              <a:gd name="connsiteX4677" fmla="*/ 8631859 w 10001500"/>
              <a:gd name="connsiteY4677" fmla="*/ 1531665 h 2601022"/>
              <a:gd name="connsiteX4678" fmla="*/ 8634559 w 10001500"/>
              <a:gd name="connsiteY4678" fmla="*/ 1540036 h 2601022"/>
              <a:gd name="connsiteX4679" fmla="*/ 8640500 w 10001500"/>
              <a:gd name="connsiteY4679" fmla="*/ 1546788 h 2601022"/>
              <a:gd name="connsiteX4680" fmla="*/ 8621058 w 10001500"/>
              <a:gd name="connsiteY4680" fmla="*/ 1590534 h 2601022"/>
              <a:gd name="connsiteX4681" fmla="*/ 8595134 w 10001500"/>
              <a:gd name="connsiteY4681" fmla="*/ 1624559 h 2601022"/>
              <a:gd name="connsiteX4682" fmla="*/ 8595134 w 10001500"/>
              <a:gd name="connsiteY4682" fmla="*/ 1648322 h 2601022"/>
              <a:gd name="connsiteX4683" fmla="*/ 8580011 w 10001500"/>
              <a:gd name="connsiteY4683" fmla="*/ 1637521 h 2601022"/>
              <a:gd name="connsiteX4684" fmla="*/ 8578931 w 10001500"/>
              <a:gd name="connsiteY4684" fmla="*/ 1627799 h 2601022"/>
              <a:gd name="connsiteX4685" fmla="*/ 8571370 w 10001500"/>
              <a:gd name="connsiteY4685" fmla="*/ 1624559 h 2601022"/>
              <a:gd name="connsiteX4686" fmla="*/ 8564889 w 10001500"/>
              <a:gd name="connsiteY4686" fmla="*/ 1624559 h 2601022"/>
              <a:gd name="connsiteX4687" fmla="*/ 8560568 w 10001500"/>
              <a:gd name="connsiteY4687" fmla="*/ 1631580 h 2601022"/>
              <a:gd name="connsiteX4688" fmla="*/ 8556248 w 10001500"/>
              <a:gd name="connsiteY4688" fmla="*/ 1615918 h 2601022"/>
              <a:gd name="connsiteX4689" fmla="*/ 8580011 w 10001500"/>
              <a:gd name="connsiteY4689" fmla="*/ 1611597 h 2601022"/>
              <a:gd name="connsiteX4690" fmla="*/ 8616737 w 10001500"/>
              <a:gd name="connsiteY4690" fmla="*/ 1535986 h 2601022"/>
              <a:gd name="connsiteX4691" fmla="*/ 8613496 w 10001500"/>
              <a:gd name="connsiteY4691" fmla="*/ 1532475 h 2601022"/>
              <a:gd name="connsiteX4692" fmla="*/ 8623218 w 10001500"/>
              <a:gd name="connsiteY4692" fmla="*/ 1527345 h 2601022"/>
              <a:gd name="connsiteX4693" fmla="*/ 8636450 w 10001500"/>
              <a:gd name="connsiteY4693" fmla="*/ 1493860 h 2601022"/>
              <a:gd name="connsiteX4694" fmla="*/ 8651302 w 10001500"/>
              <a:gd name="connsiteY4694" fmla="*/ 1460375 h 2601022"/>
              <a:gd name="connsiteX4695" fmla="*/ 8668314 w 10001500"/>
              <a:gd name="connsiteY4695" fmla="*/ 1442822 h 2601022"/>
              <a:gd name="connsiteX4696" fmla="*/ 8664264 w 10001500"/>
              <a:gd name="connsiteY4696" fmla="*/ 1410687 h 2601022"/>
              <a:gd name="connsiteX4697" fmla="*/ 8659673 w 10001500"/>
              <a:gd name="connsiteY4697" fmla="*/ 1401506 h 2601022"/>
              <a:gd name="connsiteX4698" fmla="*/ 8666424 w 10001500"/>
              <a:gd name="connsiteY4698" fmla="*/ 1395565 h 2601022"/>
              <a:gd name="connsiteX4699" fmla="*/ 8666694 w 10001500"/>
              <a:gd name="connsiteY4699" fmla="*/ 1384494 h 2601022"/>
              <a:gd name="connsiteX4700" fmla="*/ 8675065 w 10001500"/>
              <a:gd name="connsiteY4700" fmla="*/ 1378283 h 2601022"/>
              <a:gd name="connsiteX4701" fmla="*/ 8683707 w 10001500"/>
              <a:gd name="connsiteY4701" fmla="*/ 1386924 h 2601022"/>
              <a:gd name="connsiteX4702" fmla="*/ 8671825 w 10001500"/>
              <a:gd name="connsiteY4702" fmla="*/ 1372342 h 2601022"/>
              <a:gd name="connsiteX4703" fmla="*/ 8666424 w 10001500"/>
              <a:gd name="connsiteY4703" fmla="*/ 1354519 h 2601022"/>
              <a:gd name="connsiteX4704" fmla="*/ 8681546 w 10001500"/>
              <a:gd name="connsiteY4704" fmla="*/ 1335077 h 2601022"/>
              <a:gd name="connsiteX4705" fmla="*/ 8698829 w 10001500"/>
              <a:gd name="connsiteY4705" fmla="*/ 1341557 h 2601022"/>
              <a:gd name="connsiteX4706" fmla="*/ 8703149 w 10001500"/>
              <a:gd name="connsiteY4706" fmla="*/ 1326435 h 2601022"/>
              <a:gd name="connsiteX4707" fmla="*/ 8707470 w 10001500"/>
              <a:gd name="connsiteY4707" fmla="*/ 1311313 h 2601022"/>
              <a:gd name="connsiteX4708" fmla="*/ 8722592 w 10001500"/>
              <a:gd name="connsiteY4708" fmla="*/ 1294030 h 2601022"/>
              <a:gd name="connsiteX4709" fmla="*/ 8720432 w 10001500"/>
              <a:gd name="connsiteY4709" fmla="*/ 1284579 h 2601022"/>
              <a:gd name="connsiteX4710" fmla="*/ 8718272 w 10001500"/>
              <a:gd name="connsiteY4710" fmla="*/ 1276748 h 2601022"/>
              <a:gd name="connsiteX4711" fmla="*/ 8716381 w 10001500"/>
              <a:gd name="connsiteY4711" fmla="*/ 1282149 h 2601022"/>
              <a:gd name="connsiteX4712" fmla="*/ 8716111 w 10001500"/>
              <a:gd name="connsiteY4712" fmla="*/ 1287549 h 2601022"/>
              <a:gd name="connsiteX4713" fmla="*/ 8694508 w 10001500"/>
              <a:gd name="connsiteY4713" fmla="*/ 1302671 h 2601022"/>
              <a:gd name="connsiteX4714" fmla="*/ 8683707 w 10001500"/>
              <a:gd name="connsiteY4714" fmla="*/ 1311313 h 2601022"/>
              <a:gd name="connsiteX4715" fmla="*/ 8683707 w 10001500"/>
              <a:gd name="connsiteY4715" fmla="*/ 1319954 h 2601022"/>
              <a:gd name="connsiteX4716" fmla="*/ 8677765 w 10001500"/>
              <a:gd name="connsiteY4716" fmla="*/ 1320764 h 2601022"/>
              <a:gd name="connsiteX4717" fmla="*/ 8675065 w 10001500"/>
              <a:gd name="connsiteY4717" fmla="*/ 1326435 h 2601022"/>
              <a:gd name="connsiteX4718" fmla="*/ 8666424 w 10001500"/>
              <a:gd name="connsiteY4718" fmla="*/ 1335077 h 2601022"/>
              <a:gd name="connsiteX4719" fmla="*/ 8662103 w 10001500"/>
              <a:gd name="connsiteY4719" fmla="*/ 1348038 h 2601022"/>
              <a:gd name="connsiteX4720" fmla="*/ 8657783 w 10001500"/>
              <a:gd name="connsiteY4720" fmla="*/ 1361000 h 2601022"/>
              <a:gd name="connsiteX4721" fmla="*/ 8648061 w 10001500"/>
              <a:gd name="connsiteY4721" fmla="*/ 1381523 h 2601022"/>
              <a:gd name="connsiteX4722" fmla="*/ 8631859 w 10001500"/>
              <a:gd name="connsiteY4722" fmla="*/ 1402046 h 2601022"/>
              <a:gd name="connsiteX4723" fmla="*/ 8621868 w 10001500"/>
              <a:gd name="connsiteY4723" fmla="*/ 1423919 h 2601022"/>
              <a:gd name="connsiteX4724" fmla="*/ 8616737 w 10001500"/>
              <a:gd name="connsiteY4724" fmla="*/ 1447413 h 2601022"/>
              <a:gd name="connsiteX4725" fmla="*/ 8607555 w 10001500"/>
              <a:gd name="connsiteY4725" fmla="*/ 1468476 h 2601022"/>
              <a:gd name="connsiteX4726" fmla="*/ 8601615 w 10001500"/>
              <a:gd name="connsiteY4726" fmla="*/ 1492780 h 2601022"/>
              <a:gd name="connsiteX4727" fmla="*/ 8592973 w 10001500"/>
              <a:gd name="connsiteY4727" fmla="*/ 1499261 h 2601022"/>
              <a:gd name="connsiteX4728" fmla="*/ 8585952 w 10001500"/>
              <a:gd name="connsiteY4728" fmla="*/ 1515193 h 2601022"/>
              <a:gd name="connsiteX4729" fmla="*/ 8575691 w 10001500"/>
              <a:gd name="connsiteY4729" fmla="*/ 1529505 h 2601022"/>
              <a:gd name="connsiteX4730" fmla="*/ 8585142 w 10001500"/>
              <a:gd name="connsiteY4730" fmla="*/ 1534906 h 2601022"/>
              <a:gd name="connsiteX4731" fmla="*/ 8592973 w 10001500"/>
              <a:gd name="connsiteY4731" fmla="*/ 1540306 h 2601022"/>
              <a:gd name="connsiteX4732" fmla="*/ 8590813 w 10001500"/>
              <a:gd name="connsiteY4732" fmla="*/ 1542197 h 2601022"/>
              <a:gd name="connsiteX4733" fmla="*/ 8588652 w 10001500"/>
              <a:gd name="connsiteY4733" fmla="*/ 1542467 h 2601022"/>
              <a:gd name="connsiteX4734" fmla="*/ 8536805 w 10001500"/>
              <a:gd name="connsiteY4734" fmla="*/ 1615918 h 2601022"/>
              <a:gd name="connsiteX4735" fmla="*/ 8530054 w 10001500"/>
              <a:gd name="connsiteY4735" fmla="*/ 1624559 h 2601022"/>
              <a:gd name="connsiteX4736" fmla="*/ 8521683 w 10001500"/>
              <a:gd name="connsiteY4736" fmla="*/ 1633200 h 2601022"/>
              <a:gd name="connsiteX4737" fmla="*/ 8538965 w 10001500"/>
              <a:gd name="connsiteY4737" fmla="*/ 1635361 h 2601022"/>
              <a:gd name="connsiteX4738" fmla="*/ 8547606 w 10001500"/>
              <a:gd name="connsiteY4738" fmla="*/ 1646162 h 2601022"/>
              <a:gd name="connsiteX4739" fmla="*/ 8543556 w 10001500"/>
              <a:gd name="connsiteY4739" fmla="*/ 1654803 h 2601022"/>
              <a:gd name="connsiteX4740" fmla="*/ 8534645 w 10001500"/>
              <a:gd name="connsiteY4740" fmla="*/ 1656964 h 2601022"/>
              <a:gd name="connsiteX4741" fmla="*/ 8532485 w 10001500"/>
              <a:gd name="connsiteY4741" fmla="*/ 1656964 h 2601022"/>
              <a:gd name="connsiteX4742" fmla="*/ 8532754 w 10001500"/>
              <a:gd name="connsiteY4742" fmla="*/ 1672086 h 2601022"/>
              <a:gd name="connsiteX4743" fmla="*/ 8521683 w 10001500"/>
              <a:gd name="connsiteY4743" fmla="*/ 1680727 h 2601022"/>
              <a:gd name="connsiteX4744" fmla="*/ 8530324 w 10001500"/>
              <a:gd name="connsiteY4744" fmla="*/ 1689368 h 2601022"/>
              <a:gd name="connsiteX4745" fmla="*/ 8540045 w 10001500"/>
              <a:gd name="connsiteY4745" fmla="*/ 1680187 h 2601022"/>
              <a:gd name="connsiteX4746" fmla="*/ 8556248 w 10001500"/>
              <a:gd name="connsiteY4746" fmla="*/ 1680727 h 2601022"/>
              <a:gd name="connsiteX4747" fmla="*/ 8571370 w 10001500"/>
              <a:gd name="connsiteY4747" fmla="*/ 1674246 h 2601022"/>
              <a:gd name="connsiteX4748" fmla="*/ 8569750 w 10001500"/>
              <a:gd name="connsiteY4748" fmla="*/ 1685858 h 2601022"/>
              <a:gd name="connsiteX4749" fmla="*/ 8564889 w 10001500"/>
              <a:gd name="connsiteY4749" fmla="*/ 1695850 h 2601022"/>
              <a:gd name="connsiteX4750" fmla="*/ 8558408 w 10001500"/>
              <a:gd name="connsiteY4750" fmla="*/ 1715292 h 2601022"/>
              <a:gd name="connsiteX4751" fmla="*/ 8553277 w 10001500"/>
              <a:gd name="connsiteY4751" fmla="*/ 1715562 h 2601022"/>
              <a:gd name="connsiteX4752" fmla="*/ 8549767 w 10001500"/>
              <a:gd name="connsiteY4752" fmla="*/ 1717452 h 2601022"/>
              <a:gd name="connsiteX4753" fmla="*/ 8552197 w 10001500"/>
              <a:gd name="connsiteY4753" fmla="*/ 1721503 h 2601022"/>
              <a:gd name="connsiteX4754" fmla="*/ 8556248 w 10001500"/>
              <a:gd name="connsiteY4754" fmla="*/ 1723934 h 2601022"/>
              <a:gd name="connsiteX4755" fmla="*/ 8547606 w 10001500"/>
              <a:gd name="connsiteY4755" fmla="*/ 1743376 h 2601022"/>
              <a:gd name="connsiteX4756" fmla="*/ 8547606 w 10001500"/>
              <a:gd name="connsiteY4756" fmla="*/ 1760659 h 2601022"/>
              <a:gd name="connsiteX4757" fmla="*/ 8538965 w 10001500"/>
              <a:gd name="connsiteY4757" fmla="*/ 1769300 h 2601022"/>
              <a:gd name="connsiteX4758" fmla="*/ 8529514 w 10001500"/>
              <a:gd name="connsiteY4758" fmla="*/ 1784152 h 2601022"/>
              <a:gd name="connsiteX4759" fmla="*/ 8521683 w 10001500"/>
              <a:gd name="connsiteY4759" fmla="*/ 1803865 h 2601022"/>
              <a:gd name="connsiteX4760" fmla="*/ 8521142 w 10001500"/>
              <a:gd name="connsiteY4760" fmla="*/ 1808996 h 2601022"/>
              <a:gd name="connsiteX4761" fmla="*/ 8517362 w 10001500"/>
              <a:gd name="connsiteY4761" fmla="*/ 1812506 h 2601022"/>
              <a:gd name="connsiteX4762" fmla="*/ 8508451 w 10001500"/>
              <a:gd name="connsiteY4762" fmla="*/ 1801975 h 2601022"/>
              <a:gd name="connsiteX4763" fmla="*/ 8504400 w 10001500"/>
              <a:gd name="connsiteY4763" fmla="*/ 1786583 h 2601022"/>
              <a:gd name="connsiteX4764" fmla="*/ 8512501 w 10001500"/>
              <a:gd name="connsiteY4764" fmla="*/ 1763899 h 2601022"/>
              <a:gd name="connsiteX4765" fmla="*/ 8504400 w 10001500"/>
              <a:gd name="connsiteY4765" fmla="*/ 1747697 h 2601022"/>
              <a:gd name="connsiteX4766" fmla="*/ 8500080 w 10001500"/>
              <a:gd name="connsiteY4766" fmla="*/ 1747427 h 2601022"/>
              <a:gd name="connsiteX4767" fmla="*/ 8495759 w 10001500"/>
              <a:gd name="connsiteY4767" fmla="*/ 1745537 h 2601022"/>
              <a:gd name="connsiteX4768" fmla="*/ 8499269 w 10001500"/>
              <a:gd name="connsiteY4768" fmla="*/ 1742296 h 2601022"/>
              <a:gd name="connsiteX4769" fmla="*/ 8504400 w 10001500"/>
              <a:gd name="connsiteY4769" fmla="*/ 1739056 h 2601022"/>
              <a:gd name="connsiteX4770" fmla="*/ 8509531 w 10001500"/>
              <a:gd name="connsiteY4770" fmla="*/ 1732304 h 2601022"/>
              <a:gd name="connsiteX4771" fmla="*/ 8519522 w 10001500"/>
              <a:gd name="connsiteY4771" fmla="*/ 1730415 h 2601022"/>
              <a:gd name="connsiteX4772" fmla="*/ 8530324 w 10001500"/>
              <a:gd name="connsiteY4772" fmla="*/ 1732575 h 2601022"/>
              <a:gd name="connsiteX4773" fmla="*/ 8521683 w 10001500"/>
              <a:gd name="connsiteY4773" fmla="*/ 1723123 h 2601022"/>
              <a:gd name="connsiteX4774" fmla="*/ 8513042 w 10001500"/>
              <a:gd name="connsiteY4774" fmla="*/ 1715292 h 2601022"/>
              <a:gd name="connsiteX4775" fmla="*/ 8504400 w 10001500"/>
              <a:gd name="connsiteY4775" fmla="*/ 1717452 h 2601022"/>
              <a:gd name="connsiteX4776" fmla="*/ 8503590 w 10001500"/>
              <a:gd name="connsiteY4776" fmla="*/ 1729874 h 2601022"/>
              <a:gd name="connsiteX4777" fmla="*/ 8491438 w 10001500"/>
              <a:gd name="connsiteY4777" fmla="*/ 1732575 h 2601022"/>
              <a:gd name="connsiteX4778" fmla="*/ 8478476 w 10001500"/>
              <a:gd name="connsiteY4778" fmla="*/ 1754178 h 2601022"/>
              <a:gd name="connsiteX4779" fmla="*/ 8480637 w 10001500"/>
              <a:gd name="connsiteY4779" fmla="*/ 1773621 h 2601022"/>
              <a:gd name="connsiteX4780" fmla="*/ 8488198 w 10001500"/>
              <a:gd name="connsiteY4780" fmla="*/ 1781992 h 2601022"/>
              <a:gd name="connsiteX4781" fmla="*/ 8489278 w 10001500"/>
              <a:gd name="connsiteY4781" fmla="*/ 1795224 h 2601022"/>
              <a:gd name="connsiteX4782" fmla="*/ 8488738 w 10001500"/>
              <a:gd name="connsiteY4782" fmla="*/ 1806566 h 2601022"/>
              <a:gd name="connsiteX4783" fmla="*/ 8484957 w 10001500"/>
              <a:gd name="connsiteY4783" fmla="*/ 1814667 h 2601022"/>
              <a:gd name="connsiteX4784" fmla="*/ 8471996 w 10001500"/>
              <a:gd name="connsiteY4784" fmla="*/ 1808186 h 2601022"/>
              <a:gd name="connsiteX4785" fmla="*/ 8491438 w 10001500"/>
              <a:gd name="connsiteY4785" fmla="*/ 1842751 h 2601022"/>
              <a:gd name="connsiteX4786" fmla="*/ 8489008 w 10001500"/>
              <a:gd name="connsiteY4786" fmla="*/ 1846532 h 2601022"/>
              <a:gd name="connsiteX4787" fmla="*/ 8484957 w 10001500"/>
              <a:gd name="connsiteY4787" fmla="*/ 1847072 h 2601022"/>
              <a:gd name="connsiteX4788" fmla="*/ 8470105 w 10001500"/>
              <a:gd name="connsiteY4788" fmla="*/ 1840861 h 2601022"/>
              <a:gd name="connsiteX4789" fmla="*/ 8463354 w 10001500"/>
              <a:gd name="connsiteY4789" fmla="*/ 1849232 h 2601022"/>
              <a:gd name="connsiteX4790" fmla="*/ 8450392 w 10001500"/>
              <a:gd name="connsiteY4790" fmla="*/ 1880827 h 2601022"/>
              <a:gd name="connsiteX4791" fmla="*/ 8443911 w 10001500"/>
              <a:gd name="connsiteY4791" fmla="*/ 1914041 h 2601022"/>
              <a:gd name="connsiteX4792" fmla="*/ 8433110 w 10001500"/>
              <a:gd name="connsiteY4792" fmla="*/ 1918362 h 2601022"/>
              <a:gd name="connsiteX4793" fmla="*/ 8431489 w 10001500"/>
              <a:gd name="connsiteY4793" fmla="*/ 1922413 h 2601022"/>
              <a:gd name="connsiteX4794" fmla="*/ 8426629 w 10001500"/>
              <a:gd name="connsiteY4794" fmla="*/ 1924843 h 2601022"/>
              <a:gd name="connsiteX4795" fmla="*/ 8422308 w 10001500"/>
              <a:gd name="connsiteY4795" fmla="*/ 1948606 h 2601022"/>
              <a:gd name="connsiteX4796" fmla="*/ 8413667 w 10001500"/>
              <a:gd name="connsiteY4796" fmla="*/ 1961568 h 2601022"/>
              <a:gd name="connsiteX4797" fmla="*/ 8407186 w 10001500"/>
              <a:gd name="connsiteY4797" fmla="*/ 1963729 h 2601022"/>
              <a:gd name="connsiteX4798" fmla="*/ 8405025 w 10001500"/>
              <a:gd name="connsiteY4798" fmla="*/ 1974530 h 2601022"/>
              <a:gd name="connsiteX4799" fmla="*/ 8406646 w 10001500"/>
              <a:gd name="connsiteY4799" fmla="*/ 1995863 h 2601022"/>
              <a:gd name="connsiteX4800" fmla="*/ 8398545 w 10001500"/>
              <a:gd name="connsiteY4800" fmla="*/ 2015576 h 2601022"/>
              <a:gd name="connsiteX4801" fmla="*/ 8394224 w 10001500"/>
              <a:gd name="connsiteY4801" fmla="*/ 2028268 h 2601022"/>
              <a:gd name="connsiteX4802" fmla="*/ 8389903 w 10001500"/>
              <a:gd name="connsiteY4802" fmla="*/ 2039340 h 2601022"/>
              <a:gd name="connsiteX4803" fmla="*/ 8374511 w 10001500"/>
              <a:gd name="connsiteY4803" fmla="*/ 2059053 h 2601022"/>
              <a:gd name="connsiteX4804" fmla="*/ 8363980 w 10001500"/>
              <a:gd name="connsiteY4804" fmla="*/ 2080386 h 2601022"/>
              <a:gd name="connsiteX4805" fmla="*/ 8344536 w 10001500"/>
              <a:gd name="connsiteY4805" fmla="*/ 2124132 h 2601022"/>
              <a:gd name="connsiteX4806" fmla="*/ 8325094 w 10001500"/>
              <a:gd name="connsiteY4806" fmla="*/ 2164638 h 2601022"/>
              <a:gd name="connsiteX4807" fmla="*/ 8320773 w 10001500"/>
              <a:gd name="connsiteY4807" fmla="*/ 2175710 h 2601022"/>
              <a:gd name="connsiteX4808" fmla="*/ 8316452 w 10001500"/>
              <a:gd name="connsiteY4808" fmla="*/ 2188402 h 2601022"/>
              <a:gd name="connsiteX4809" fmla="*/ 8315642 w 10001500"/>
              <a:gd name="connsiteY4809" fmla="*/ 2200284 h 2601022"/>
              <a:gd name="connsiteX4810" fmla="*/ 8309971 w 10001500"/>
              <a:gd name="connsiteY4810" fmla="*/ 2212165 h 2601022"/>
              <a:gd name="connsiteX4811" fmla="*/ 8293769 w 10001500"/>
              <a:gd name="connsiteY4811" fmla="*/ 2251861 h 2601022"/>
              <a:gd name="connsiteX4812" fmla="*/ 8277567 w 10001500"/>
              <a:gd name="connsiteY4812" fmla="*/ 2296418 h 2601022"/>
              <a:gd name="connsiteX4813" fmla="*/ 8253803 w 10001500"/>
              <a:gd name="connsiteY4813" fmla="*/ 2305059 h 2601022"/>
              <a:gd name="connsiteX4814" fmla="*/ 8244082 w 10001500"/>
              <a:gd name="connsiteY4814" fmla="*/ 2287776 h 2601022"/>
              <a:gd name="connsiteX4815" fmla="*/ 8221398 w 10001500"/>
              <a:gd name="connsiteY4815" fmla="*/ 2270494 h 2601022"/>
              <a:gd name="connsiteX4816" fmla="*/ 8209247 w 10001500"/>
              <a:gd name="connsiteY4816" fmla="*/ 2271304 h 2601022"/>
              <a:gd name="connsiteX4817" fmla="*/ 8201956 w 10001500"/>
              <a:gd name="connsiteY4817" fmla="*/ 2264013 h 2601022"/>
              <a:gd name="connsiteX4818" fmla="*/ 8211137 w 10001500"/>
              <a:gd name="connsiteY4818" fmla="*/ 2255642 h 2601022"/>
              <a:gd name="connsiteX4819" fmla="*/ 8210597 w 10001500"/>
              <a:gd name="connsiteY4819" fmla="*/ 2242410 h 2601022"/>
              <a:gd name="connsiteX4820" fmla="*/ 8217078 w 10001500"/>
              <a:gd name="connsiteY4820" fmla="*/ 2227287 h 2601022"/>
              <a:gd name="connsiteX4821" fmla="*/ 8216538 w 10001500"/>
              <a:gd name="connsiteY4821" fmla="*/ 2221347 h 2601022"/>
              <a:gd name="connsiteX4822" fmla="*/ 8212757 w 10001500"/>
              <a:gd name="connsiteY4822" fmla="*/ 2218646 h 2601022"/>
              <a:gd name="connsiteX4823" fmla="*/ 8226799 w 10001500"/>
              <a:gd name="connsiteY4823" fmla="*/ 2172740 h 2601022"/>
              <a:gd name="connsiteX4824" fmla="*/ 8234361 w 10001500"/>
              <a:gd name="connsiteY4824" fmla="*/ 2123592 h 2601022"/>
              <a:gd name="connsiteX4825" fmla="*/ 8240841 w 10001500"/>
              <a:gd name="connsiteY4825" fmla="*/ 2108470 h 2601022"/>
              <a:gd name="connsiteX4826" fmla="*/ 8227880 w 10001500"/>
              <a:gd name="connsiteY4826" fmla="*/ 2097668 h 2601022"/>
              <a:gd name="connsiteX4827" fmla="*/ 8227880 w 10001500"/>
              <a:gd name="connsiteY4827" fmla="*/ 2106310 h 2601022"/>
              <a:gd name="connsiteX4828" fmla="*/ 8221129 w 10001500"/>
              <a:gd name="connsiteY4828" fmla="*/ 2110360 h 2601022"/>
              <a:gd name="connsiteX4829" fmla="*/ 8219238 w 10001500"/>
              <a:gd name="connsiteY4829" fmla="*/ 2119272 h 2601022"/>
              <a:gd name="connsiteX4830" fmla="*/ 8214918 w 10001500"/>
              <a:gd name="connsiteY4830" fmla="*/ 2136284 h 2601022"/>
              <a:gd name="connsiteX4831" fmla="*/ 8210597 w 10001500"/>
              <a:gd name="connsiteY4831" fmla="*/ 2151677 h 2601022"/>
              <a:gd name="connsiteX4832" fmla="*/ 8201956 w 10001500"/>
              <a:gd name="connsiteY4832" fmla="*/ 2168959 h 2601022"/>
              <a:gd name="connsiteX4833" fmla="*/ 8201956 w 10001500"/>
              <a:gd name="connsiteY4833" fmla="*/ 2188402 h 2601022"/>
              <a:gd name="connsiteX4834" fmla="*/ 8193314 w 10001500"/>
              <a:gd name="connsiteY4834" fmla="*/ 2197043 h 2601022"/>
              <a:gd name="connsiteX4835" fmla="*/ 8188994 w 10001500"/>
              <a:gd name="connsiteY4835" fmla="*/ 2212165 h 2601022"/>
              <a:gd name="connsiteX4836" fmla="*/ 8178192 w 10001500"/>
              <a:gd name="connsiteY4836" fmla="*/ 2220806 h 2601022"/>
              <a:gd name="connsiteX4837" fmla="*/ 8171171 w 10001500"/>
              <a:gd name="connsiteY4837" fmla="*/ 2243220 h 2601022"/>
              <a:gd name="connsiteX4838" fmla="*/ 8160910 w 10001500"/>
              <a:gd name="connsiteY4838" fmla="*/ 2264013 h 2601022"/>
              <a:gd name="connsiteX4839" fmla="*/ 8159020 w 10001500"/>
              <a:gd name="connsiteY4839" fmla="*/ 2275624 h 2601022"/>
              <a:gd name="connsiteX4840" fmla="*/ 8152268 w 10001500"/>
              <a:gd name="connsiteY4840" fmla="*/ 2285616 h 2601022"/>
              <a:gd name="connsiteX4841" fmla="*/ 8134176 w 10001500"/>
              <a:gd name="connsiteY4841" fmla="*/ 2315860 h 2601022"/>
              <a:gd name="connsiteX4842" fmla="*/ 8117703 w 10001500"/>
              <a:gd name="connsiteY4842" fmla="*/ 2346105 h 2601022"/>
              <a:gd name="connsiteX4843" fmla="*/ 8112843 w 10001500"/>
              <a:gd name="connsiteY4843" fmla="*/ 2346645 h 2601022"/>
              <a:gd name="connsiteX4844" fmla="*/ 8111223 w 10001500"/>
              <a:gd name="connsiteY4844" fmla="*/ 2350425 h 2601022"/>
              <a:gd name="connsiteX4845" fmla="*/ 8110142 w 10001500"/>
              <a:gd name="connsiteY4845" fmla="*/ 2358257 h 2601022"/>
              <a:gd name="connsiteX4846" fmla="*/ 8102581 w 10001500"/>
              <a:gd name="connsiteY4846" fmla="*/ 2361227 h 2601022"/>
              <a:gd name="connsiteX4847" fmla="*/ 8093940 w 10001500"/>
              <a:gd name="connsiteY4847" fmla="*/ 2384991 h 2601022"/>
              <a:gd name="connsiteX4848" fmla="*/ 8090699 w 10001500"/>
              <a:gd name="connsiteY4848" fmla="*/ 2407134 h 2601022"/>
              <a:gd name="connsiteX4849" fmla="*/ 8074497 w 10001500"/>
              <a:gd name="connsiteY4849" fmla="*/ 2419556 h 2601022"/>
              <a:gd name="connsiteX4850" fmla="*/ 8077738 w 10001500"/>
              <a:gd name="connsiteY4850" fmla="*/ 2434138 h 2601022"/>
              <a:gd name="connsiteX4851" fmla="*/ 8074497 w 10001500"/>
              <a:gd name="connsiteY4851" fmla="*/ 2445480 h 2601022"/>
              <a:gd name="connsiteX4852" fmla="*/ 8068016 w 10001500"/>
              <a:gd name="connsiteY4852" fmla="*/ 2442779 h 2601022"/>
              <a:gd name="connsiteX4853" fmla="*/ 8061535 w 10001500"/>
              <a:gd name="connsiteY4853" fmla="*/ 2436838 h 2601022"/>
              <a:gd name="connsiteX4854" fmla="*/ 8061535 w 10001500"/>
              <a:gd name="connsiteY4854" fmla="*/ 2413074 h 2601022"/>
              <a:gd name="connsiteX4855" fmla="*/ 8078818 w 10001500"/>
              <a:gd name="connsiteY4855" fmla="*/ 2393632 h 2601022"/>
              <a:gd name="connsiteX4856" fmla="*/ 8083138 w 10001500"/>
              <a:gd name="connsiteY4856" fmla="*/ 2368788 h 2601022"/>
              <a:gd name="connsiteX4857" fmla="*/ 8087459 w 10001500"/>
              <a:gd name="connsiteY4857" fmla="*/ 2343945 h 2601022"/>
              <a:gd name="connsiteX4858" fmla="*/ 8102581 w 10001500"/>
              <a:gd name="connsiteY4858" fmla="*/ 2300738 h 2601022"/>
              <a:gd name="connsiteX4859" fmla="*/ 8109332 w 10001500"/>
              <a:gd name="connsiteY4859" fmla="*/ 2290746 h 2601022"/>
              <a:gd name="connsiteX4860" fmla="*/ 8111223 w 10001500"/>
              <a:gd name="connsiteY4860" fmla="*/ 2279135 h 2601022"/>
              <a:gd name="connsiteX4861" fmla="*/ 8117163 w 10001500"/>
              <a:gd name="connsiteY4861" fmla="*/ 2277515 h 2601022"/>
              <a:gd name="connsiteX4862" fmla="*/ 8119864 w 10001500"/>
              <a:gd name="connsiteY4862" fmla="*/ 2272654 h 2601022"/>
              <a:gd name="connsiteX4863" fmla="*/ 8119864 w 10001500"/>
              <a:gd name="connsiteY4863" fmla="*/ 2268334 h 2601022"/>
              <a:gd name="connsiteX4864" fmla="*/ 8104741 w 10001500"/>
              <a:gd name="connsiteY4864" fmla="*/ 2268334 h 2601022"/>
              <a:gd name="connsiteX4865" fmla="*/ 8100421 w 10001500"/>
              <a:gd name="connsiteY4865" fmla="*/ 2240250 h 2601022"/>
              <a:gd name="connsiteX4866" fmla="*/ 8108522 w 10001500"/>
              <a:gd name="connsiteY4866" fmla="*/ 2223507 h 2601022"/>
              <a:gd name="connsiteX4867" fmla="*/ 8106902 w 10001500"/>
              <a:gd name="connsiteY4867" fmla="*/ 2210005 h 2601022"/>
              <a:gd name="connsiteX4868" fmla="*/ 8099611 w 10001500"/>
              <a:gd name="connsiteY4868" fmla="*/ 2217836 h 2601022"/>
              <a:gd name="connsiteX4869" fmla="*/ 8093940 w 10001500"/>
              <a:gd name="connsiteY4869" fmla="*/ 2227287 h 2601022"/>
              <a:gd name="connsiteX4870" fmla="*/ 8083408 w 10001500"/>
              <a:gd name="connsiteY4870" fmla="*/ 2225127 h 2601022"/>
              <a:gd name="connsiteX4871" fmla="*/ 8074497 w 10001500"/>
              <a:gd name="connsiteY4871" fmla="*/ 2216486 h 2601022"/>
              <a:gd name="connsiteX4872" fmla="*/ 8082598 w 10001500"/>
              <a:gd name="connsiteY4872" fmla="*/ 2176790 h 2601022"/>
              <a:gd name="connsiteX4873" fmla="*/ 8100421 w 10001500"/>
              <a:gd name="connsiteY4873" fmla="*/ 2145195 h 2601022"/>
              <a:gd name="connsiteX4874" fmla="*/ 8103931 w 10001500"/>
              <a:gd name="connsiteY4874" fmla="*/ 2122512 h 2601022"/>
              <a:gd name="connsiteX4875" fmla="*/ 8109062 w 10001500"/>
              <a:gd name="connsiteY4875" fmla="*/ 2099829 h 2601022"/>
              <a:gd name="connsiteX4876" fmla="*/ 8093940 w 10001500"/>
              <a:gd name="connsiteY4876" fmla="*/ 2130073 h 2601022"/>
              <a:gd name="connsiteX4877" fmla="*/ 8084218 w 10001500"/>
              <a:gd name="connsiteY4877" fmla="*/ 2147356 h 2601022"/>
              <a:gd name="connsiteX4878" fmla="*/ 8074497 w 10001500"/>
              <a:gd name="connsiteY4878" fmla="*/ 2164638 h 2601022"/>
              <a:gd name="connsiteX4879" fmla="*/ 8052894 w 10001500"/>
              <a:gd name="connsiteY4879" fmla="*/ 2210005 h 2601022"/>
              <a:gd name="connsiteX4880" fmla="*/ 8049653 w 10001500"/>
              <a:gd name="connsiteY4880" fmla="*/ 2220806 h 2601022"/>
              <a:gd name="connsiteX4881" fmla="*/ 8039932 w 10001500"/>
              <a:gd name="connsiteY4881" fmla="*/ 2225127 h 2601022"/>
              <a:gd name="connsiteX4882" fmla="*/ 8035611 w 10001500"/>
              <a:gd name="connsiteY4882" fmla="*/ 2225127 h 2601022"/>
              <a:gd name="connsiteX4883" fmla="*/ 8035071 w 10001500"/>
              <a:gd name="connsiteY4883" fmla="*/ 2232418 h 2601022"/>
              <a:gd name="connsiteX4884" fmla="*/ 8031291 w 10001500"/>
              <a:gd name="connsiteY4884" fmla="*/ 2238089 h 2601022"/>
              <a:gd name="connsiteX4885" fmla="*/ 8029400 w 10001500"/>
              <a:gd name="connsiteY4885" fmla="*/ 2233768 h 2601022"/>
              <a:gd name="connsiteX4886" fmla="*/ 8029130 w 10001500"/>
              <a:gd name="connsiteY4886" fmla="*/ 2229448 h 2601022"/>
              <a:gd name="connsiteX4887" fmla="*/ 8002937 w 10001500"/>
              <a:gd name="connsiteY4887" fmla="*/ 2257262 h 2601022"/>
              <a:gd name="connsiteX4888" fmla="*/ 7994565 w 10001500"/>
              <a:gd name="connsiteY4888" fmla="*/ 2296418 h 2601022"/>
              <a:gd name="connsiteX4889" fmla="*/ 7979983 w 10001500"/>
              <a:gd name="connsiteY4889" fmla="*/ 2321261 h 2601022"/>
              <a:gd name="connsiteX4890" fmla="*/ 7975122 w 10001500"/>
              <a:gd name="connsiteY4890" fmla="*/ 2352586 h 2601022"/>
              <a:gd name="connsiteX4891" fmla="*/ 7955140 w 10001500"/>
              <a:gd name="connsiteY4891" fmla="*/ 2362847 h 2601022"/>
              <a:gd name="connsiteX4892" fmla="*/ 7944878 w 10001500"/>
              <a:gd name="connsiteY4892" fmla="*/ 2382830 h 2601022"/>
              <a:gd name="connsiteX4893" fmla="*/ 7938937 w 10001500"/>
              <a:gd name="connsiteY4893" fmla="*/ 2401193 h 2601022"/>
              <a:gd name="connsiteX4894" fmla="*/ 7929756 w 10001500"/>
              <a:gd name="connsiteY4894" fmla="*/ 2413074 h 2601022"/>
              <a:gd name="connsiteX4895" fmla="*/ 7918954 w 10001500"/>
              <a:gd name="connsiteY4895" fmla="*/ 2425767 h 2601022"/>
              <a:gd name="connsiteX4896" fmla="*/ 7921114 w 10001500"/>
              <a:gd name="connsiteY4896" fmla="*/ 2449800 h 2601022"/>
              <a:gd name="connsiteX4897" fmla="*/ 7911663 w 10001500"/>
              <a:gd name="connsiteY4897" fmla="*/ 2471673 h 2601022"/>
              <a:gd name="connsiteX4898" fmla="*/ 7903832 w 10001500"/>
              <a:gd name="connsiteY4898" fmla="*/ 2495167 h 2601022"/>
              <a:gd name="connsiteX4899" fmla="*/ 7886549 w 10001500"/>
              <a:gd name="connsiteY4899" fmla="*/ 2499487 h 2601022"/>
              <a:gd name="connsiteX4900" fmla="*/ 7886280 w 10001500"/>
              <a:gd name="connsiteY4900" fmla="*/ 2492196 h 2601022"/>
              <a:gd name="connsiteX4901" fmla="*/ 7884389 w 10001500"/>
              <a:gd name="connsiteY4901" fmla="*/ 2486526 h 2601022"/>
              <a:gd name="connsiteX4902" fmla="*/ 7880338 w 10001500"/>
              <a:gd name="connsiteY4902" fmla="*/ 2493277 h 2601022"/>
              <a:gd name="connsiteX4903" fmla="*/ 7877908 w 10001500"/>
              <a:gd name="connsiteY4903" fmla="*/ 2501648 h 2601022"/>
              <a:gd name="connsiteX4904" fmla="*/ 7871427 w 10001500"/>
              <a:gd name="connsiteY4904" fmla="*/ 2529732 h 2601022"/>
              <a:gd name="connsiteX4905" fmla="*/ 7858465 w 10001500"/>
              <a:gd name="connsiteY4905" fmla="*/ 2563757 h 2601022"/>
              <a:gd name="connsiteX4906" fmla="*/ 7845503 w 10001500"/>
              <a:gd name="connsiteY4906" fmla="*/ 2601022 h 2601022"/>
              <a:gd name="connsiteX4907" fmla="*/ 7838212 w 10001500"/>
              <a:gd name="connsiteY4907" fmla="*/ 2569428 h 2601022"/>
              <a:gd name="connsiteX4908" fmla="*/ 7845503 w 10001500"/>
              <a:gd name="connsiteY4908" fmla="*/ 2529732 h 2601022"/>
              <a:gd name="connsiteX4909" fmla="*/ 7836862 w 10001500"/>
              <a:gd name="connsiteY4909" fmla="*/ 2523251 h 2601022"/>
              <a:gd name="connsiteX4910" fmla="*/ 7836862 w 10001500"/>
              <a:gd name="connsiteY4910" fmla="*/ 2508129 h 2601022"/>
              <a:gd name="connsiteX4911" fmla="*/ 7845233 w 10001500"/>
              <a:gd name="connsiteY4911" fmla="*/ 2473293 h 2601022"/>
              <a:gd name="connsiteX4912" fmla="*/ 7845503 w 10001500"/>
              <a:gd name="connsiteY4912" fmla="*/ 2436838 h 2601022"/>
              <a:gd name="connsiteX4913" fmla="*/ 7862786 w 10001500"/>
              <a:gd name="connsiteY4913" fmla="*/ 2419556 h 2601022"/>
              <a:gd name="connsiteX4914" fmla="*/ 7858465 w 10001500"/>
              <a:gd name="connsiteY4914" fmla="*/ 2406594 h 2601022"/>
              <a:gd name="connsiteX4915" fmla="*/ 7854145 w 10001500"/>
              <a:gd name="connsiteY4915" fmla="*/ 2387151 h 2601022"/>
              <a:gd name="connsiteX4916" fmla="*/ 7862786 w 10001500"/>
              <a:gd name="connsiteY4916" fmla="*/ 2378509 h 2601022"/>
              <a:gd name="connsiteX4917" fmla="*/ 7854685 w 10001500"/>
              <a:gd name="connsiteY4917" fmla="*/ 2353666 h 2601022"/>
              <a:gd name="connsiteX4918" fmla="*/ 7862786 w 10001500"/>
              <a:gd name="connsiteY4918" fmla="*/ 2322341 h 2601022"/>
              <a:gd name="connsiteX4919" fmla="*/ 7856305 w 10001500"/>
              <a:gd name="connsiteY4919" fmla="*/ 2305059 h 2601022"/>
              <a:gd name="connsiteX4920" fmla="*/ 7869267 w 10001500"/>
              <a:gd name="connsiteY4920" fmla="*/ 2292097 h 2601022"/>
              <a:gd name="connsiteX4921" fmla="*/ 7861706 w 10001500"/>
              <a:gd name="connsiteY4921" fmla="*/ 2283996 h 2601022"/>
              <a:gd name="connsiteX4922" fmla="*/ 7867106 w 10001500"/>
              <a:gd name="connsiteY4922" fmla="*/ 2279135 h 2601022"/>
              <a:gd name="connsiteX4923" fmla="*/ 7871157 w 10001500"/>
              <a:gd name="connsiteY4923" fmla="*/ 2258882 h 2601022"/>
              <a:gd name="connsiteX4924" fmla="*/ 7880069 w 10001500"/>
              <a:gd name="connsiteY4924" fmla="*/ 2240250 h 2601022"/>
              <a:gd name="connsiteX4925" fmla="*/ 7883309 w 10001500"/>
              <a:gd name="connsiteY4925" fmla="*/ 2218376 h 2601022"/>
              <a:gd name="connsiteX4926" fmla="*/ 7886549 w 10001500"/>
              <a:gd name="connsiteY4926" fmla="*/ 2194883 h 2601022"/>
              <a:gd name="connsiteX4927" fmla="*/ 7895191 w 10001500"/>
              <a:gd name="connsiteY4927" fmla="*/ 2186241 h 2601022"/>
              <a:gd name="connsiteX4928" fmla="*/ 7895191 w 10001500"/>
              <a:gd name="connsiteY4928" fmla="*/ 2166798 h 2601022"/>
              <a:gd name="connsiteX4929" fmla="*/ 7903832 w 10001500"/>
              <a:gd name="connsiteY4929" fmla="*/ 2158157 h 2601022"/>
              <a:gd name="connsiteX4930" fmla="*/ 7910313 w 10001500"/>
              <a:gd name="connsiteY4930" fmla="*/ 2130073 h 2601022"/>
              <a:gd name="connsiteX4931" fmla="*/ 7921114 w 10001500"/>
              <a:gd name="connsiteY4931" fmla="*/ 2114951 h 2601022"/>
              <a:gd name="connsiteX4932" fmla="*/ 7925435 w 10001500"/>
              <a:gd name="connsiteY4932" fmla="*/ 2104149 h 2601022"/>
              <a:gd name="connsiteX4933" fmla="*/ 7929756 w 10001500"/>
              <a:gd name="connsiteY4933" fmla="*/ 2093348 h 2601022"/>
              <a:gd name="connsiteX4934" fmla="*/ 7939747 w 10001500"/>
              <a:gd name="connsiteY4934" fmla="*/ 2060403 h 2601022"/>
              <a:gd name="connsiteX4935" fmla="*/ 7938397 w 10001500"/>
              <a:gd name="connsiteY4935" fmla="*/ 2024218 h 2601022"/>
              <a:gd name="connsiteX4936" fmla="*/ 7944878 w 10001500"/>
              <a:gd name="connsiteY4936" fmla="*/ 2017736 h 2601022"/>
              <a:gd name="connsiteX4937" fmla="*/ 7955140 w 10001500"/>
              <a:gd name="connsiteY4937" fmla="*/ 1987492 h 2601022"/>
              <a:gd name="connsiteX4938" fmla="*/ 7968642 w 10001500"/>
              <a:gd name="connsiteY4938" fmla="*/ 1957248 h 2601022"/>
              <a:gd name="connsiteX4939" fmla="*/ 7970802 w 10001500"/>
              <a:gd name="connsiteY4939" fmla="*/ 1957248 h 2601022"/>
              <a:gd name="connsiteX4940" fmla="*/ 7975932 w 10001500"/>
              <a:gd name="connsiteY4940" fmla="*/ 1936455 h 2601022"/>
              <a:gd name="connsiteX4941" fmla="*/ 7979443 w 10001500"/>
              <a:gd name="connsiteY4941" fmla="*/ 1914041 h 2601022"/>
              <a:gd name="connsiteX4942" fmla="*/ 7990245 w 10001500"/>
              <a:gd name="connsiteY4942" fmla="*/ 1914041 h 2601022"/>
              <a:gd name="connsiteX4943" fmla="*/ 7992405 w 10001500"/>
              <a:gd name="connsiteY4943" fmla="*/ 1911881 h 2601022"/>
              <a:gd name="connsiteX4944" fmla="*/ 8005367 w 10001500"/>
              <a:gd name="connsiteY4944" fmla="*/ 1850312 h 2601022"/>
              <a:gd name="connsiteX4945" fmla="*/ 8018329 w 10001500"/>
              <a:gd name="connsiteY4945" fmla="*/ 1821148 h 2601022"/>
              <a:gd name="connsiteX4946" fmla="*/ 8029940 w 10001500"/>
              <a:gd name="connsiteY4946" fmla="*/ 1796034 h 2601022"/>
              <a:gd name="connsiteX4947" fmla="*/ 8033451 w 10001500"/>
              <a:gd name="connsiteY4947" fmla="*/ 1769300 h 2601022"/>
              <a:gd name="connsiteX4948" fmla="*/ 8050734 w 10001500"/>
              <a:gd name="connsiteY4948" fmla="*/ 1728254 h 2601022"/>
              <a:gd name="connsiteX4949" fmla="*/ 8059375 w 10001500"/>
              <a:gd name="connsiteY4949" fmla="*/ 1709892 h 2601022"/>
              <a:gd name="connsiteX4950" fmla="*/ 8068016 w 10001500"/>
              <a:gd name="connsiteY4950" fmla="*/ 1691528 h 2601022"/>
              <a:gd name="connsiteX4951" fmla="*/ 8072337 w 10001500"/>
              <a:gd name="connsiteY4951" fmla="*/ 1680727 h 2601022"/>
              <a:gd name="connsiteX4952" fmla="*/ 8076657 w 10001500"/>
              <a:gd name="connsiteY4952" fmla="*/ 1669926 h 2601022"/>
              <a:gd name="connsiteX4953" fmla="*/ 8083138 w 10001500"/>
              <a:gd name="connsiteY4953" fmla="*/ 1646162 h 2601022"/>
              <a:gd name="connsiteX4954" fmla="*/ 8089889 w 10001500"/>
              <a:gd name="connsiteY4954" fmla="*/ 1636171 h 2601022"/>
              <a:gd name="connsiteX4955" fmla="*/ 8091780 w 10001500"/>
              <a:gd name="connsiteY4955" fmla="*/ 1624559 h 2601022"/>
              <a:gd name="connsiteX4956" fmla="*/ 8097720 w 10001500"/>
              <a:gd name="connsiteY4956" fmla="*/ 1622939 h 2601022"/>
              <a:gd name="connsiteX4957" fmla="*/ 8100421 w 10001500"/>
              <a:gd name="connsiteY4957" fmla="*/ 1618078 h 2601022"/>
              <a:gd name="connsiteX4958" fmla="*/ 8101501 w 10001500"/>
              <a:gd name="connsiteY4958" fmla="*/ 1610247 h 2601022"/>
              <a:gd name="connsiteX4959" fmla="*/ 8109062 w 10001500"/>
              <a:gd name="connsiteY4959" fmla="*/ 1607276 h 2601022"/>
              <a:gd name="connsiteX4960" fmla="*/ 8130125 w 10001500"/>
              <a:gd name="connsiteY4960" fmla="*/ 1548678 h 2601022"/>
              <a:gd name="connsiteX4961" fmla="*/ 8160910 w 10001500"/>
              <a:gd name="connsiteY4961" fmla="*/ 1501421 h 2601022"/>
              <a:gd name="connsiteX4962" fmla="*/ 8169551 w 10001500"/>
              <a:gd name="connsiteY4962" fmla="*/ 1468206 h 2601022"/>
              <a:gd name="connsiteX4963" fmla="*/ 8178192 w 10001500"/>
              <a:gd name="connsiteY4963" fmla="*/ 1436611 h 2601022"/>
              <a:gd name="connsiteX4964" fmla="*/ 8186833 w 10001500"/>
              <a:gd name="connsiteY4964" fmla="*/ 1417168 h 2601022"/>
              <a:gd name="connsiteX4965" fmla="*/ 8193585 w 10001500"/>
              <a:gd name="connsiteY4965" fmla="*/ 1410147 h 2601022"/>
              <a:gd name="connsiteX4966" fmla="*/ 8195475 w 10001500"/>
              <a:gd name="connsiteY4966" fmla="*/ 1399886 h 2601022"/>
              <a:gd name="connsiteX4967" fmla="*/ 8201956 w 10001500"/>
              <a:gd name="connsiteY4967" fmla="*/ 1391244 h 2601022"/>
              <a:gd name="connsiteX4968" fmla="*/ 8219238 w 10001500"/>
              <a:gd name="connsiteY4968" fmla="*/ 1335077 h 2601022"/>
              <a:gd name="connsiteX4969" fmla="*/ 8236521 w 10001500"/>
              <a:gd name="connsiteY4969" fmla="*/ 1285389 h 2601022"/>
              <a:gd name="connsiteX4970" fmla="*/ 8253803 w 10001500"/>
              <a:gd name="connsiteY4970" fmla="*/ 1270267 h 2601022"/>
              <a:gd name="connsiteX4971" fmla="*/ 8270006 w 10001500"/>
              <a:gd name="connsiteY4971" fmla="*/ 1235702 h 2601022"/>
              <a:gd name="connsiteX4972" fmla="*/ 8286208 w 10001500"/>
              <a:gd name="connsiteY4972" fmla="*/ 1214098 h 2601022"/>
              <a:gd name="connsiteX4973" fmla="*/ 8292959 w 10001500"/>
              <a:gd name="connsiteY4973" fmla="*/ 1205187 h 2601022"/>
              <a:gd name="connsiteX4974" fmla="*/ 8294850 w 10001500"/>
              <a:gd name="connsiteY4974" fmla="*/ 1194656 h 2601022"/>
              <a:gd name="connsiteX4975" fmla="*/ 8300790 w 10001500"/>
              <a:gd name="connsiteY4975" fmla="*/ 1194116 h 2601022"/>
              <a:gd name="connsiteX4976" fmla="*/ 8303491 w 10001500"/>
              <a:gd name="connsiteY4976" fmla="*/ 1190335 h 2601022"/>
              <a:gd name="connsiteX4977" fmla="*/ 8304571 w 10001500"/>
              <a:gd name="connsiteY4977" fmla="*/ 1181694 h 2601022"/>
              <a:gd name="connsiteX4978" fmla="*/ 8312132 w 10001500"/>
              <a:gd name="connsiteY4978" fmla="*/ 1179533 h 2601022"/>
              <a:gd name="connsiteX4979" fmla="*/ 8314292 w 10001500"/>
              <a:gd name="connsiteY4979" fmla="*/ 1153610 h 2601022"/>
              <a:gd name="connsiteX4980" fmla="*/ 8318613 w 10001500"/>
              <a:gd name="connsiteY4980" fmla="*/ 1144968 h 2601022"/>
              <a:gd name="connsiteX4981" fmla="*/ 8310782 w 10001500"/>
              <a:gd name="connsiteY4981" fmla="*/ 1146859 h 2601022"/>
              <a:gd name="connsiteX4982" fmla="*/ 8307811 w 10001500"/>
              <a:gd name="connsiteY4982" fmla="*/ 1153610 h 2601022"/>
              <a:gd name="connsiteX4983" fmla="*/ 8305921 w 10001500"/>
              <a:gd name="connsiteY4983" fmla="*/ 1152530 h 2601022"/>
              <a:gd name="connsiteX4984" fmla="*/ 8305651 w 10001500"/>
              <a:gd name="connsiteY4984" fmla="*/ 1151449 h 2601022"/>
              <a:gd name="connsiteX4985" fmla="*/ 8326444 w 10001500"/>
              <a:gd name="connsiteY4985" fmla="*/ 1103922 h 2601022"/>
              <a:gd name="connsiteX4986" fmla="*/ 8355338 w 10001500"/>
              <a:gd name="connsiteY4986" fmla="*/ 1056395 h 2601022"/>
              <a:gd name="connsiteX4987" fmla="*/ 8363980 w 10001500"/>
              <a:gd name="connsiteY4987" fmla="*/ 1036142 h 2601022"/>
              <a:gd name="connsiteX4988" fmla="*/ 8372621 w 10001500"/>
              <a:gd name="connsiteY4988" fmla="*/ 1017510 h 2601022"/>
              <a:gd name="connsiteX4989" fmla="*/ 8396384 w 10001500"/>
              <a:gd name="connsiteY4989" fmla="*/ 976464 h 2601022"/>
              <a:gd name="connsiteX4990" fmla="*/ 8405025 w 10001500"/>
              <a:gd name="connsiteY4990" fmla="*/ 954861 h 2601022"/>
              <a:gd name="connsiteX4991" fmla="*/ 8413667 w 10001500"/>
              <a:gd name="connsiteY4991" fmla="*/ 933257 h 2601022"/>
              <a:gd name="connsiteX4992" fmla="*/ 8422308 w 10001500"/>
              <a:gd name="connsiteY4992" fmla="*/ 915975 h 2601022"/>
              <a:gd name="connsiteX4993" fmla="*/ 8422308 w 10001500"/>
              <a:gd name="connsiteY4993" fmla="*/ 907874 h 2601022"/>
              <a:gd name="connsiteX4994" fmla="*/ 8428789 w 10001500"/>
              <a:gd name="connsiteY4994" fmla="*/ 903013 h 2601022"/>
              <a:gd name="connsiteX4995" fmla="*/ 8437430 w 10001500"/>
              <a:gd name="connsiteY4995" fmla="*/ 903013 h 2601022"/>
              <a:gd name="connsiteX4996" fmla="*/ 8446342 w 10001500"/>
              <a:gd name="connsiteY4996" fmla="*/ 878169 h 2601022"/>
              <a:gd name="connsiteX4997" fmla="*/ 8463354 w 10001500"/>
              <a:gd name="connsiteY4997" fmla="*/ 859807 h 2601022"/>
              <a:gd name="connsiteX4998" fmla="*/ 8471996 w 10001500"/>
              <a:gd name="connsiteY4998" fmla="*/ 839283 h 2601022"/>
              <a:gd name="connsiteX4999" fmla="*/ 8480637 w 10001500"/>
              <a:gd name="connsiteY4999" fmla="*/ 818761 h 2601022"/>
              <a:gd name="connsiteX5000" fmla="*/ 8495759 w 10001500"/>
              <a:gd name="connsiteY5000" fmla="*/ 810119 h 2601022"/>
              <a:gd name="connsiteX5001" fmla="*/ 8504400 w 10001500"/>
              <a:gd name="connsiteY5001" fmla="*/ 786356 h 2601022"/>
              <a:gd name="connsiteX5002" fmla="*/ 8495759 w 10001500"/>
              <a:gd name="connsiteY5002" fmla="*/ 773394 h 2601022"/>
              <a:gd name="connsiteX5003" fmla="*/ 8459033 w 10001500"/>
              <a:gd name="connsiteY5003" fmla="*/ 777715 h 2601022"/>
              <a:gd name="connsiteX5004" fmla="*/ 8452012 w 10001500"/>
              <a:gd name="connsiteY5004" fmla="*/ 784465 h 2601022"/>
              <a:gd name="connsiteX5005" fmla="*/ 8441751 w 10001500"/>
              <a:gd name="connsiteY5005" fmla="*/ 786356 h 2601022"/>
              <a:gd name="connsiteX5006" fmla="*/ 8340216 w 10001500"/>
              <a:gd name="connsiteY5006" fmla="*/ 786356 h 2601022"/>
              <a:gd name="connsiteX5007" fmla="*/ 8329955 w 10001500"/>
              <a:gd name="connsiteY5007" fmla="*/ 796347 h 2601022"/>
              <a:gd name="connsiteX5008" fmla="*/ 8316452 w 10001500"/>
              <a:gd name="connsiteY5008" fmla="*/ 801478 h 2601022"/>
              <a:gd name="connsiteX5009" fmla="*/ 8279457 w 10001500"/>
              <a:gd name="connsiteY5009" fmla="*/ 800128 h 2601022"/>
              <a:gd name="connsiteX5010" fmla="*/ 8247322 w 10001500"/>
              <a:gd name="connsiteY5010" fmla="*/ 810119 h 2601022"/>
              <a:gd name="connsiteX5011" fmla="*/ 8232200 w 10001500"/>
              <a:gd name="connsiteY5011" fmla="*/ 810119 h 2601022"/>
              <a:gd name="connsiteX5012" fmla="*/ 8221398 w 10001500"/>
              <a:gd name="connsiteY5012" fmla="*/ 827402 h 2601022"/>
              <a:gd name="connsiteX5013" fmla="*/ 8214918 w 10001500"/>
              <a:gd name="connsiteY5013" fmla="*/ 820921 h 2601022"/>
              <a:gd name="connsiteX5014" fmla="*/ 8195475 w 10001500"/>
              <a:gd name="connsiteY5014" fmla="*/ 825241 h 2601022"/>
              <a:gd name="connsiteX5015" fmla="*/ 8193314 w 10001500"/>
              <a:gd name="connsiteY5015" fmla="*/ 827402 h 2601022"/>
              <a:gd name="connsiteX5016" fmla="*/ 8178192 w 10001500"/>
              <a:gd name="connsiteY5016" fmla="*/ 827402 h 2601022"/>
              <a:gd name="connsiteX5017" fmla="*/ 8173601 w 10001500"/>
              <a:gd name="connsiteY5017" fmla="*/ 830912 h 2601022"/>
              <a:gd name="connsiteX5018" fmla="*/ 8173872 w 10001500"/>
              <a:gd name="connsiteY5018" fmla="*/ 836043 h 2601022"/>
              <a:gd name="connsiteX5019" fmla="*/ 8132825 w 10001500"/>
              <a:gd name="connsiteY5019" fmla="*/ 836043 h 2601022"/>
              <a:gd name="connsiteX5020" fmla="*/ 8130395 w 10001500"/>
              <a:gd name="connsiteY5020" fmla="*/ 841174 h 2601022"/>
              <a:gd name="connsiteX5021" fmla="*/ 8126345 w 10001500"/>
              <a:gd name="connsiteY5021" fmla="*/ 844684 h 2601022"/>
              <a:gd name="connsiteX5022" fmla="*/ 8124454 w 10001500"/>
              <a:gd name="connsiteY5022" fmla="*/ 841174 h 2601022"/>
              <a:gd name="connsiteX5023" fmla="*/ 8124184 w 10001500"/>
              <a:gd name="connsiteY5023" fmla="*/ 836043 h 2601022"/>
              <a:gd name="connsiteX5024" fmla="*/ 8113653 w 10001500"/>
              <a:gd name="connsiteY5024" fmla="*/ 837933 h 2601022"/>
              <a:gd name="connsiteX5025" fmla="*/ 8104741 w 10001500"/>
              <a:gd name="connsiteY5025" fmla="*/ 844684 h 2601022"/>
              <a:gd name="connsiteX5026" fmla="*/ 8050734 w 10001500"/>
              <a:gd name="connsiteY5026" fmla="*/ 846845 h 2601022"/>
              <a:gd name="connsiteX5027" fmla="*/ 8015088 w 10001500"/>
              <a:gd name="connsiteY5027" fmla="*/ 846304 h 2601022"/>
              <a:gd name="connsiteX5028" fmla="*/ 7985924 w 10001500"/>
              <a:gd name="connsiteY5028" fmla="*/ 855486 h 2601022"/>
              <a:gd name="connsiteX5029" fmla="*/ 7956220 w 10001500"/>
              <a:gd name="connsiteY5029" fmla="*/ 854946 h 2601022"/>
              <a:gd name="connsiteX5030" fmla="*/ 7936237 w 10001500"/>
              <a:gd name="connsiteY5030" fmla="*/ 870608 h 2601022"/>
              <a:gd name="connsiteX5031" fmla="*/ 7924085 w 10001500"/>
              <a:gd name="connsiteY5031" fmla="*/ 870068 h 2601022"/>
              <a:gd name="connsiteX5032" fmla="*/ 7916794 w 10001500"/>
              <a:gd name="connsiteY5032" fmla="*/ 879249 h 2601022"/>
              <a:gd name="connsiteX5033" fmla="*/ 7880069 w 10001500"/>
              <a:gd name="connsiteY5033" fmla="*/ 879249 h 2601022"/>
              <a:gd name="connsiteX5034" fmla="*/ 7876828 w 10001500"/>
              <a:gd name="connsiteY5034" fmla="*/ 884381 h 2601022"/>
              <a:gd name="connsiteX5035" fmla="*/ 7873588 w 10001500"/>
              <a:gd name="connsiteY5035" fmla="*/ 887891 h 2601022"/>
              <a:gd name="connsiteX5036" fmla="*/ 7871697 w 10001500"/>
              <a:gd name="connsiteY5036" fmla="*/ 883570 h 2601022"/>
              <a:gd name="connsiteX5037" fmla="*/ 7871427 w 10001500"/>
              <a:gd name="connsiteY5037" fmla="*/ 879249 h 2601022"/>
              <a:gd name="connsiteX5038" fmla="*/ 7854145 w 10001500"/>
              <a:gd name="connsiteY5038" fmla="*/ 885730 h 2601022"/>
              <a:gd name="connsiteX5039" fmla="*/ 7795816 w 10001500"/>
              <a:gd name="connsiteY5039" fmla="*/ 885730 h 2601022"/>
              <a:gd name="connsiteX5040" fmla="*/ 7789335 w 10001500"/>
              <a:gd name="connsiteY5040" fmla="*/ 879249 h 2601022"/>
              <a:gd name="connsiteX5041" fmla="*/ 7765572 w 10001500"/>
              <a:gd name="connsiteY5041" fmla="*/ 874929 h 2601022"/>
              <a:gd name="connsiteX5042" fmla="*/ 7741808 w 10001500"/>
              <a:gd name="connsiteY5042" fmla="*/ 870608 h 2601022"/>
              <a:gd name="connsiteX5043" fmla="*/ 7721015 w 10001500"/>
              <a:gd name="connsiteY5043" fmla="*/ 877359 h 2601022"/>
              <a:gd name="connsiteX5044" fmla="*/ 7698602 w 10001500"/>
              <a:gd name="connsiteY5044" fmla="*/ 885730 h 2601022"/>
              <a:gd name="connsiteX5045" fmla="*/ 7687800 w 10001500"/>
              <a:gd name="connsiteY5045" fmla="*/ 870608 h 2601022"/>
              <a:gd name="connsiteX5046" fmla="*/ 7711564 w 10001500"/>
              <a:gd name="connsiteY5046" fmla="*/ 870608 h 2601022"/>
              <a:gd name="connsiteX5047" fmla="*/ 7736947 w 10001500"/>
              <a:gd name="connsiteY5047" fmla="*/ 856296 h 2601022"/>
              <a:gd name="connsiteX5048" fmla="*/ 7765572 w 10001500"/>
              <a:gd name="connsiteY5048" fmla="*/ 846845 h 2601022"/>
              <a:gd name="connsiteX5049" fmla="*/ 7778534 w 10001500"/>
              <a:gd name="connsiteY5049" fmla="*/ 831723 h 2601022"/>
              <a:gd name="connsiteX5050" fmla="*/ 7806617 w 10001500"/>
              <a:gd name="connsiteY5050" fmla="*/ 825241 h 2601022"/>
              <a:gd name="connsiteX5051" fmla="*/ 7834702 w 10001500"/>
              <a:gd name="connsiteY5051" fmla="*/ 818761 h 2601022"/>
              <a:gd name="connsiteX5052" fmla="*/ 7845503 w 10001500"/>
              <a:gd name="connsiteY5052" fmla="*/ 810119 h 2601022"/>
              <a:gd name="connsiteX5053" fmla="*/ 7854145 w 10001500"/>
              <a:gd name="connsiteY5053" fmla="*/ 806068 h 2601022"/>
              <a:gd name="connsiteX5054" fmla="*/ 7856305 w 10001500"/>
              <a:gd name="connsiteY5054" fmla="*/ 797157 h 2601022"/>
              <a:gd name="connsiteX5055" fmla="*/ 7880069 w 10001500"/>
              <a:gd name="connsiteY5055" fmla="*/ 772854 h 2601022"/>
              <a:gd name="connsiteX5056" fmla="*/ 7916794 w 10001500"/>
              <a:gd name="connsiteY5056" fmla="*/ 764752 h 2601022"/>
              <a:gd name="connsiteX5057" fmla="*/ 7910313 w 10001500"/>
              <a:gd name="connsiteY5057" fmla="*/ 749630 h 2601022"/>
              <a:gd name="connsiteX5058" fmla="*/ 7898701 w 10001500"/>
              <a:gd name="connsiteY5058" fmla="*/ 747740 h 2601022"/>
              <a:gd name="connsiteX5059" fmla="*/ 7888710 w 10001500"/>
              <a:gd name="connsiteY5059" fmla="*/ 740989 h 2601022"/>
              <a:gd name="connsiteX5060" fmla="*/ 7856305 w 10001500"/>
              <a:gd name="connsiteY5060" fmla="*/ 740989 h 2601022"/>
              <a:gd name="connsiteX5061" fmla="*/ 7854145 w 10001500"/>
              <a:gd name="connsiteY5061" fmla="*/ 723707 h 2601022"/>
              <a:gd name="connsiteX5062" fmla="*/ 7859275 w 10001500"/>
              <a:gd name="connsiteY5062" fmla="*/ 723437 h 2601022"/>
              <a:gd name="connsiteX5063" fmla="*/ 7862786 w 10001500"/>
              <a:gd name="connsiteY5063" fmla="*/ 721546 h 2601022"/>
              <a:gd name="connsiteX5064" fmla="*/ 7858195 w 10001500"/>
              <a:gd name="connsiteY5064" fmla="*/ 717766 h 2601022"/>
              <a:gd name="connsiteX5065" fmla="*/ 7851984 w 10001500"/>
              <a:gd name="connsiteY5065" fmla="*/ 717226 h 2601022"/>
              <a:gd name="connsiteX5066" fmla="*/ 7842803 w 10001500"/>
              <a:gd name="connsiteY5066" fmla="*/ 718036 h 2601022"/>
              <a:gd name="connsiteX5067" fmla="*/ 7836862 w 10001500"/>
              <a:gd name="connsiteY5067" fmla="*/ 723707 h 2601022"/>
              <a:gd name="connsiteX5068" fmla="*/ 7808778 w 10001500"/>
              <a:gd name="connsiteY5068" fmla="*/ 723707 h 2601022"/>
              <a:gd name="connsiteX5069" fmla="*/ 7817419 w 10001500"/>
              <a:gd name="connsiteY5069" fmla="*/ 709664 h 2601022"/>
              <a:gd name="connsiteX5070" fmla="*/ 7826060 w 10001500"/>
              <a:gd name="connsiteY5070" fmla="*/ 708585 h 2601022"/>
              <a:gd name="connsiteX5071" fmla="*/ 7821200 w 10001500"/>
              <a:gd name="connsiteY5071" fmla="*/ 701293 h 2601022"/>
              <a:gd name="connsiteX5072" fmla="*/ 7813099 w 10001500"/>
              <a:gd name="connsiteY5072" fmla="*/ 695622 h 2601022"/>
              <a:gd name="connsiteX5073" fmla="*/ 7808778 w 10001500"/>
              <a:gd name="connsiteY5073" fmla="*/ 691302 h 2601022"/>
              <a:gd name="connsiteX5074" fmla="*/ 7817960 w 10001500"/>
              <a:gd name="connsiteY5074" fmla="*/ 673209 h 2601022"/>
              <a:gd name="connsiteX5075" fmla="*/ 7830381 w 10001500"/>
              <a:gd name="connsiteY5075" fmla="*/ 656737 h 2601022"/>
              <a:gd name="connsiteX5076" fmla="*/ 7847664 w 10001500"/>
              <a:gd name="connsiteY5076" fmla="*/ 648095 h 2601022"/>
              <a:gd name="connsiteX5077" fmla="*/ 7850094 w 10001500"/>
              <a:gd name="connsiteY5077" fmla="*/ 636484 h 2601022"/>
              <a:gd name="connsiteX5078" fmla="*/ 7860625 w 10001500"/>
              <a:gd name="connsiteY5078" fmla="*/ 632973 h 2601022"/>
              <a:gd name="connsiteX5079" fmla="*/ 7875748 w 10001500"/>
              <a:gd name="connsiteY5079" fmla="*/ 626492 h 2601022"/>
              <a:gd name="connsiteX5080" fmla="*/ 7890330 w 10001500"/>
              <a:gd name="connsiteY5080" fmla="*/ 610290 h 2601022"/>
              <a:gd name="connsiteX5081" fmla="*/ 7901672 w 10001500"/>
              <a:gd name="connsiteY5081" fmla="*/ 594088 h 2601022"/>
              <a:gd name="connsiteX5082" fmla="*/ 7931646 w 10001500"/>
              <a:gd name="connsiteY5082" fmla="*/ 573294 h 2601022"/>
              <a:gd name="connsiteX5083" fmla="*/ 7966481 w 10001500"/>
              <a:gd name="connsiteY5083" fmla="*/ 557362 h 2601022"/>
              <a:gd name="connsiteX5084" fmla="*/ 7987004 w 10001500"/>
              <a:gd name="connsiteY5084" fmla="*/ 552771 h 2601022"/>
              <a:gd name="connsiteX5085" fmla="*/ 8001046 w 10001500"/>
              <a:gd name="connsiteY5085" fmla="*/ 540080 h 2601022"/>
              <a:gd name="connsiteX5086" fmla="*/ 8016168 w 10001500"/>
              <a:gd name="connsiteY5086" fmla="*/ 541700 h 2601022"/>
              <a:gd name="connsiteX5087" fmla="*/ 8024810 w 10001500"/>
              <a:gd name="connsiteY5087" fmla="*/ 533599 h 2601022"/>
              <a:gd name="connsiteX5088" fmla="*/ 8035611 w 10001500"/>
              <a:gd name="connsiteY5088" fmla="*/ 529548 h 2601022"/>
              <a:gd name="connsiteX5089" fmla="*/ 8046413 w 10001500"/>
              <a:gd name="connsiteY5089" fmla="*/ 527117 h 2601022"/>
              <a:gd name="connsiteX5090" fmla="*/ 8089889 w 10001500"/>
              <a:gd name="connsiteY5090" fmla="*/ 518476 h 2601022"/>
              <a:gd name="connsiteX5091" fmla="*/ 8128505 w 10001500"/>
              <a:gd name="connsiteY5091" fmla="*/ 503354 h 2601022"/>
              <a:gd name="connsiteX5092" fmla="*/ 8151188 w 10001500"/>
              <a:gd name="connsiteY5092" fmla="*/ 495793 h 2601022"/>
              <a:gd name="connsiteX5093" fmla="*/ 8173872 w 10001500"/>
              <a:gd name="connsiteY5093" fmla="*/ 488232 h 2601022"/>
              <a:gd name="connsiteX5094" fmla="*/ 8188994 w 10001500"/>
              <a:gd name="connsiteY5094" fmla="*/ 496873 h 2601022"/>
              <a:gd name="connsiteX5095" fmla="*/ 8199525 w 10001500"/>
              <a:gd name="connsiteY5095" fmla="*/ 494983 h 2601022"/>
              <a:gd name="connsiteX5096" fmla="*/ 8208437 w 10001500"/>
              <a:gd name="connsiteY5096" fmla="*/ 488232 h 2601022"/>
              <a:gd name="connsiteX5097" fmla="*/ 8240572 w 10001500"/>
              <a:gd name="connsiteY5097" fmla="*/ 486882 h 2601022"/>
              <a:gd name="connsiteX5098" fmla="*/ 8264605 w 10001500"/>
              <a:gd name="connsiteY5098" fmla="*/ 470950 h 2601022"/>
              <a:gd name="connsiteX5099" fmla="*/ 8280807 w 10001500"/>
              <a:gd name="connsiteY5099" fmla="*/ 472299 h 2601022"/>
              <a:gd name="connsiteX5100" fmla="*/ 8290528 w 10001500"/>
              <a:gd name="connsiteY5100" fmla="*/ 462308 h 2601022"/>
              <a:gd name="connsiteX5101" fmla="*/ 8301330 w 10001500"/>
              <a:gd name="connsiteY5101" fmla="*/ 458257 h 2601022"/>
              <a:gd name="connsiteX5102" fmla="*/ 8312132 w 10001500"/>
              <a:gd name="connsiteY5102" fmla="*/ 455827 h 2601022"/>
              <a:gd name="connsiteX5103" fmla="*/ 8359659 w 10001500"/>
              <a:gd name="connsiteY5103" fmla="*/ 446916 h 2601022"/>
              <a:gd name="connsiteX5104" fmla="*/ 8400705 w 10001500"/>
              <a:gd name="connsiteY5104" fmla="*/ 429903 h 2601022"/>
              <a:gd name="connsiteX5105" fmla="*/ 8425548 w 10001500"/>
              <a:gd name="connsiteY5105" fmla="*/ 422342 h 2601022"/>
              <a:gd name="connsiteX5106" fmla="*/ 8450392 w 10001500"/>
              <a:gd name="connsiteY5106" fmla="*/ 414781 h 2601022"/>
              <a:gd name="connsiteX5107" fmla="*/ 8467945 w 10001500"/>
              <a:gd name="connsiteY5107" fmla="*/ 423692 h 2601022"/>
              <a:gd name="connsiteX5108" fmla="*/ 8487118 w 10001500"/>
              <a:gd name="connsiteY5108" fmla="*/ 414781 h 2601022"/>
              <a:gd name="connsiteX5109" fmla="*/ 8552727 w 10001500"/>
              <a:gd name="connsiteY5109" fmla="*/ 405340 h 2601022"/>
              <a:gd name="connsiteX5110" fmla="*/ 8649062 w 10001500"/>
              <a:gd name="connsiteY5110" fmla="*/ 385337 h 2601022"/>
              <a:gd name="connsiteX5111" fmla="*/ 8716111 w 10001500"/>
              <a:gd name="connsiteY5111" fmla="*/ 367254 h 2601022"/>
              <a:gd name="connsiteX5112" fmla="*/ 8765798 w 10001500"/>
              <a:gd name="connsiteY5112" fmla="*/ 302445 h 2601022"/>
              <a:gd name="connsiteX5113" fmla="*/ 8766339 w 10001500"/>
              <a:gd name="connsiteY5113" fmla="*/ 290563 h 2601022"/>
              <a:gd name="connsiteX5114" fmla="*/ 8770120 w 10001500"/>
              <a:gd name="connsiteY5114" fmla="*/ 278681 h 2601022"/>
              <a:gd name="connsiteX5115" fmla="*/ 8856532 w 10001500"/>
              <a:gd name="connsiteY5115" fmla="*/ 162024 h 2601022"/>
              <a:gd name="connsiteX5116" fmla="*/ 8913510 w 10001500"/>
              <a:gd name="connsiteY5116" fmla="*/ 76961 h 2601022"/>
              <a:gd name="connsiteX5117" fmla="*/ 8975349 w 10001500"/>
              <a:gd name="connsiteY5117" fmla="*/ 0 h 2601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Lst>
            <a:rect l="l" t="t" r="r" b="b"/>
            <a:pathLst>
              <a:path w="10001500" h="2601022">
                <a:moveTo>
                  <a:pt x="7886549" y="2471403"/>
                </a:moveTo>
                <a:cubicBezTo>
                  <a:pt x="7886594" y="2472708"/>
                  <a:pt x="7887045" y="2474419"/>
                  <a:pt x="7887900" y="2476534"/>
                </a:cubicBezTo>
                <a:cubicBezTo>
                  <a:pt x="7888755" y="2478649"/>
                  <a:pt x="7889745" y="2479819"/>
                  <a:pt x="7890870" y="2480045"/>
                </a:cubicBezTo>
                <a:cubicBezTo>
                  <a:pt x="7892941" y="2479910"/>
                  <a:pt x="7894201" y="2479099"/>
                  <a:pt x="7894651" y="2477614"/>
                </a:cubicBezTo>
                <a:cubicBezTo>
                  <a:pt x="7895101" y="2476129"/>
                  <a:pt x="7895281" y="2474779"/>
                  <a:pt x="7895191" y="2473563"/>
                </a:cubicBezTo>
                <a:close/>
                <a:moveTo>
                  <a:pt x="559785" y="2373418"/>
                </a:moveTo>
                <a:cubicBezTo>
                  <a:pt x="557949" y="2382921"/>
                  <a:pt x="550606" y="2385944"/>
                  <a:pt x="537756" y="2382489"/>
                </a:cubicBezTo>
                <a:cubicBezTo>
                  <a:pt x="524906" y="2379034"/>
                  <a:pt x="517564" y="2382057"/>
                  <a:pt x="515728" y="2391560"/>
                </a:cubicBezTo>
                <a:cubicBezTo>
                  <a:pt x="523017" y="2392100"/>
                  <a:pt x="539538" y="2391668"/>
                  <a:pt x="565292" y="2390264"/>
                </a:cubicBezTo>
                <a:cubicBezTo>
                  <a:pt x="591046" y="2388860"/>
                  <a:pt x="605624" y="2383245"/>
                  <a:pt x="609025" y="2373418"/>
                </a:cubicBezTo>
                <a:close/>
                <a:moveTo>
                  <a:pt x="621983" y="2363052"/>
                </a:moveTo>
                <a:cubicBezTo>
                  <a:pt x="622955" y="2367858"/>
                  <a:pt x="627491" y="2369909"/>
                  <a:pt x="635589" y="2369207"/>
                </a:cubicBezTo>
                <a:cubicBezTo>
                  <a:pt x="643688" y="2368506"/>
                  <a:pt x="649519" y="2367318"/>
                  <a:pt x="653083" y="2365644"/>
                </a:cubicBezTo>
                <a:close/>
                <a:moveTo>
                  <a:pt x="6222413" y="2308641"/>
                </a:moveTo>
                <a:lnTo>
                  <a:pt x="6209455" y="2316415"/>
                </a:lnTo>
                <a:cubicBezTo>
                  <a:pt x="6207889" y="2316199"/>
                  <a:pt x="6205838" y="2315984"/>
                  <a:pt x="6203300" y="2315768"/>
                </a:cubicBezTo>
                <a:cubicBezTo>
                  <a:pt x="6200763" y="2315551"/>
                  <a:pt x="6199359" y="2316632"/>
                  <a:pt x="6199089" y="2319007"/>
                </a:cubicBezTo>
                <a:cubicBezTo>
                  <a:pt x="6199143" y="2320465"/>
                  <a:pt x="6199682" y="2322085"/>
                  <a:pt x="6200708" y="2323866"/>
                </a:cubicBezTo>
                <a:cubicBezTo>
                  <a:pt x="6201734" y="2325648"/>
                  <a:pt x="6202922" y="2326620"/>
                  <a:pt x="6204272" y="2326782"/>
                </a:cubicBezTo>
                <a:cubicBezTo>
                  <a:pt x="6207295" y="2326350"/>
                  <a:pt x="6209023" y="2324622"/>
                  <a:pt x="6209455" y="2321599"/>
                </a:cubicBezTo>
                <a:close/>
                <a:moveTo>
                  <a:pt x="362824" y="2308629"/>
                </a:moveTo>
                <a:lnTo>
                  <a:pt x="378373" y="2321586"/>
                </a:lnTo>
                <a:cubicBezTo>
                  <a:pt x="382423" y="2321533"/>
                  <a:pt x="385986" y="2320345"/>
                  <a:pt x="389064" y="2318023"/>
                </a:cubicBezTo>
                <a:cubicBezTo>
                  <a:pt x="392141" y="2315701"/>
                  <a:pt x="393761" y="2312570"/>
                  <a:pt x="393923" y="2308629"/>
                </a:cubicBezTo>
                <a:close/>
                <a:moveTo>
                  <a:pt x="6263878" y="2295683"/>
                </a:moveTo>
                <a:lnTo>
                  <a:pt x="6261287" y="2298275"/>
                </a:lnTo>
                <a:cubicBezTo>
                  <a:pt x="6261233" y="2299732"/>
                  <a:pt x="6261341" y="2301352"/>
                  <a:pt x="6261611" y="2303134"/>
                </a:cubicBezTo>
                <a:cubicBezTo>
                  <a:pt x="6261881" y="2304915"/>
                  <a:pt x="6262637" y="2305887"/>
                  <a:pt x="6263878" y="2306049"/>
                </a:cubicBezTo>
                <a:lnTo>
                  <a:pt x="6271653" y="2306049"/>
                </a:lnTo>
                <a:cubicBezTo>
                  <a:pt x="6271653" y="2303350"/>
                  <a:pt x="6271006" y="2300974"/>
                  <a:pt x="6269710" y="2298922"/>
                </a:cubicBezTo>
                <a:cubicBezTo>
                  <a:pt x="6268414" y="2296870"/>
                  <a:pt x="6266470" y="2295791"/>
                  <a:pt x="6263878" y="2295683"/>
                </a:cubicBezTo>
                <a:close/>
                <a:moveTo>
                  <a:pt x="6341627" y="2261992"/>
                </a:moveTo>
                <a:lnTo>
                  <a:pt x="6341627" y="2264584"/>
                </a:lnTo>
                <a:cubicBezTo>
                  <a:pt x="6342058" y="2269767"/>
                  <a:pt x="6343786" y="2272358"/>
                  <a:pt x="6346810" y="2272358"/>
                </a:cubicBezTo>
                <a:cubicBezTo>
                  <a:pt x="6349833" y="2271926"/>
                  <a:pt x="6351561" y="2270199"/>
                  <a:pt x="6351993" y="2267176"/>
                </a:cubicBezTo>
                <a:cubicBezTo>
                  <a:pt x="6351561" y="2264152"/>
                  <a:pt x="6349833" y="2262424"/>
                  <a:pt x="6346810" y="2261992"/>
                </a:cubicBezTo>
                <a:close/>
                <a:moveTo>
                  <a:pt x="8251643" y="2246730"/>
                </a:moveTo>
                <a:cubicBezTo>
                  <a:pt x="8251643" y="2248981"/>
                  <a:pt x="8252183" y="2250961"/>
                  <a:pt x="8253263" y="2252671"/>
                </a:cubicBezTo>
                <a:cubicBezTo>
                  <a:pt x="8254343" y="2254381"/>
                  <a:pt x="8255963" y="2255281"/>
                  <a:pt x="8258124" y="2255371"/>
                </a:cubicBezTo>
                <a:cubicBezTo>
                  <a:pt x="8259924" y="2255011"/>
                  <a:pt x="8260644" y="2253571"/>
                  <a:pt x="8260284" y="2251051"/>
                </a:cubicBezTo>
                <a:cubicBezTo>
                  <a:pt x="8260284" y="2248981"/>
                  <a:pt x="8259744" y="2247721"/>
                  <a:pt x="8258664" y="2247271"/>
                </a:cubicBezTo>
                <a:cubicBezTo>
                  <a:pt x="8257584" y="2246821"/>
                  <a:pt x="8255963" y="2246640"/>
                  <a:pt x="8253803" y="2246730"/>
                </a:cubicBezTo>
                <a:close/>
                <a:moveTo>
                  <a:pt x="181412" y="2217923"/>
                </a:moveTo>
                <a:lnTo>
                  <a:pt x="194370" y="2220515"/>
                </a:lnTo>
                <a:cubicBezTo>
                  <a:pt x="194370" y="2225698"/>
                  <a:pt x="191778" y="2228289"/>
                  <a:pt x="186595" y="2228289"/>
                </a:cubicBezTo>
                <a:cubicBezTo>
                  <a:pt x="184921" y="2228289"/>
                  <a:pt x="182438" y="2227641"/>
                  <a:pt x="179144" y="2226346"/>
                </a:cubicBezTo>
                <a:cubicBezTo>
                  <a:pt x="175850" y="2225050"/>
                  <a:pt x="174015" y="2223106"/>
                  <a:pt x="173637" y="2220515"/>
                </a:cubicBezTo>
                <a:cubicBezTo>
                  <a:pt x="173799" y="2219272"/>
                  <a:pt x="174771" y="2218517"/>
                  <a:pt x="176552" y="2218247"/>
                </a:cubicBezTo>
                <a:cubicBezTo>
                  <a:pt x="178334" y="2217977"/>
                  <a:pt x="179954" y="2217869"/>
                  <a:pt x="181412" y="2217923"/>
                </a:cubicBezTo>
                <a:close/>
                <a:moveTo>
                  <a:pt x="222877" y="2212739"/>
                </a:moveTo>
                <a:cubicBezTo>
                  <a:pt x="218126" y="2217923"/>
                  <a:pt x="212079" y="2220515"/>
                  <a:pt x="204736" y="2220515"/>
                </a:cubicBezTo>
                <a:cubicBezTo>
                  <a:pt x="207436" y="2219056"/>
                  <a:pt x="210459" y="2217437"/>
                  <a:pt x="213807" y="2215655"/>
                </a:cubicBezTo>
                <a:cubicBezTo>
                  <a:pt x="217154" y="2213873"/>
                  <a:pt x="220177" y="2212901"/>
                  <a:pt x="222877" y="2212739"/>
                </a:cubicBezTo>
                <a:close/>
                <a:moveTo>
                  <a:pt x="971849" y="2210148"/>
                </a:moveTo>
                <a:lnTo>
                  <a:pt x="979624" y="2220515"/>
                </a:lnTo>
                <a:cubicBezTo>
                  <a:pt x="982323" y="2220515"/>
                  <a:pt x="984699" y="2219866"/>
                  <a:pt x="986751" y="2218571"/>
                </a:cubicBezTo>
                <a:cubicBezTo>
                  <a:pt x="988803" y="2217275"/>
                  <a:pt x="989882" y="2215331"/>
                  <a:pt x="989990" y="2212739"/>
                </a:cubicBezTo>
                <a:close/>
                <a:moveTo>
                  <a:pt x="238427" y="2207557"/>
                </a:moveTo>
                <a:cubicBezTo>
                  <a:pt x="233243" y="2210580"/>
                  <a:pt x="228060" y="2212308"/>
                  <a:pt x="222877" y="2212739"/>
                </a:cubicBezTo>
                <a:cubicBezTo>
                  <a:pt x="224335" y="2210256"/>
                  <a:pt x="226603" y="2208744"/>
                  <a:pt x="229680" y="2208204"/>
                </a:cubicBezTo>
                <a:cubicBezTo>
                  <a:pt x="232758" y="2207664"/>
                  <a:pt x="235673" y="2207449"/>
                  <a:pt x="238427" y="2207557"/>
                </a:cubicBezTo>
                <a:close/>
                <a:moveTo>
                  <a:pt x="6471206" y="2204977"/>
                </a:moveTo>
                <a:lnTo>
                  <a:pt x="6471206" y="2207568"/>
                </a:lnTo>
                <a:cubicBezTo>
                  <a:pt x="6471098" y="2209026"/>
                  <a:pt x="6471314" y="2210646"/>
                  <a:pt x="6471854" y="2212428"/>
                </a:cubicBezTo>
                <a:cubicBezTo>
                  <a:pt x="6472394" y="2214209"/>
                  <a:pt x="6473906" y="2215181"/>
                  <a:pt x="6476390" y="2215343"/>
                </a:cubicBezTo>
                <a:cubicBezTo>
                  <a:pt x="6477739" y="2215181"/>
                  <a:pt x="6478927" y="2214209"/>
                  <a:pt x="6479953" y="2212428"/>
                </a:cubicBezTo>
                <a:cubicBezTo>
                  <a:pt x="6480979" y="2210646"/>
                  <a:pt x="6481519" y="2209026"/>
                  <a:pt x="6481573" y="2207568"/>
                </a:cubicBezTo>
                <a:close/>
                <a:moveTo>
                  <a:pt x="1407237" y="2197190"/>
                </a:moveTo>
                <a:cubicBezTo>
                  <a:pt x="1405995" y="2197622"/>
                  <a:pt x="1405240" y="2199350"/>
                  <a:pt x="1404970" y="2202373"/>
                </a:cubicBezTo>
                <a:cubicBezTo>
                  <a:pt x="1404700" y="2205397"/>
                  <a:pt x="1404592" y="2207125"/>
                  <a:pt x="1404646" y="2207557"/>
                </a:cubicBezTo>
                <a:cubicBezTo>
                  <a:pt x="1389096" y="2212956"/>
                  <a:pt x="1373546" y="2218355"/>
                  <a:pt x="1357998" y="2223754"/>
                </a:cubicBezTo>
                <a:cubicBezTo>
                  <a:pt x="1342447" y="2229153"/>
                  <a:pt x="1326898" y="2233256"/>
                  <a:pt x="1311348" y="2236064"/>
                </a:cubicBezTo>
                <a:lnTo>
                  <a:pt x="1311348" y="2238656"/>
                </a:lnTo>
                <a:cubicBezTo>
                  <a:pt x="1311240" y="2241355"/>
                  <a:pt x="1311456" y="2243731"/>
                  <a:pt x="1311996" y="2245783"/>
                </a:cubicBezTo>
                <a:cubicBezTo>
                  <a:pt x="1312536" y="2247834"/>
                  <a:pt x="1314048" y="2248914"/>
                  <a:pt x="1316531" y="2249022"/>
                </a:cubicBezTo>
                <a:lnTo>
                  <a:pt x="1321714" y="2246430"/>
                </a:lnTo>
                <a:cubicBezTo>
                  <a:pt x="1321499" y="2240762"/>
                  <a:pt x="1334240" y="2233958"/>
                  <a:pt x="1359941" y="2226022"/>
                </a:cubicBezTo>
                <a:cubicBezTo>
                  <a:pt x="1385642" y="2218085"/>
                  <a:pt x="1402270" y="2211930"/>
                  <a:pt x="1409829" y="2207557"/>
                </a:cubicBezTo>
                <a:cubicBezTo>
                  <a:pt x="1409721" y="2205990"/>
                  <a:pt x="1409289" y="2203939"/>
                  <a:pt x="1408533" y="2201402"/>
                </a:cubicBezTo>
                <a:cubicBezTo>
                  <a:pt x="1407777" y="2198864"/>
                  <a:pt x="1407345" y="2197460"/>
                  <a:pt x="1407237" y="2197190"/>
                </a:cubicBezTo>
                <a:close/>
                <a:moveTo>
                  <a:pt x="4160806" y="2196502"/>
                </a:moveTo>
                <a:cubicBezTo>
                  <a:pt x="4160447" y="2201948"/>
                  <a:pt x="4160627" y="2206179"/>
                  <a:pt x="4161347" y="2209194"/>
                </a:cubicBezTo>
                <a:cubicBezTo>
                  <a:pt x="4162066" y="2212210"/>
                  <a:pt x="4165487" y="2213740"/>
                  <a:pt x="4171609" y="2213785"/>
                </a:cubicBezTo>
                <a:lnTo>
                  <a:pt x="4180250" y="2213785"/>
                </a:lnTo>
                <a:close/>
                <a:moveTo>
                  <a:pt x="1469436" y="2186824"/>
                </a:moveTo>
                <a:lnTo>
                  <a:pt x="1477212" y="2197190"/>
                </a:lnTo>
                <a:cubicBezTo>
                  <a:pt x="1479910" y="2197190"/>
                  <a:pt x="1482286" y="2196542"/>
                  <a:pt x="1484337" y="2195246"/>
                </a:cubicBezTo>
                <a:cubicBezTo>
                  <a:pt x="1486389" y="2193950"/>
                  <a:pt x="1487469" y="2192007"/>
                  <a:pt x="1487577" y="2189416"/>
                </a:cubicBezTo>
                <a:close/>
                <a:moveTo>
                  <a:pt x="8268926" y="2181921"/>
                </a:moveTo>
                <a:cubicBezTo>
                  <a:pt x="8266585" y="2184126"/>
                  <a:pt x="8264245" y="2186737"/>
                  <a:pt x="8261905" y="2189752"/>
                </a:cubicBezTo>
                <a:cubicBezTo>
                  <a:pt x="8259564" y="2192767"/>
                  <a:pt x="8258304" y="2195918"/>
                  <a:pt x="8258124" y="2199203"/>
                </a:cubicBezTo>
                <a:cubicBezTo>
                  <a:pt x="8258394" y="2202309"/>
                  <a:pt x="8260014" y="2204199"/>
                  <a:pt x="8262984" y="2204874"/>
                </a:cubicBezTo>
                <a:cubicBezTo>
                  <a:pt x="8265955" y="2205549"/>
                  <a:pt x="8268656" y="2205819"/>
                  <a:pt x="8271086" y="2205684"/>
                </a:cubicBezTo>
                <a:cubicBezTo>
                  <a:pt x="8272301" y="2205774"/>
                  <a:pt x="8273651" y="2205594"/>
                  <a:pt x="8275137" y="2205144"/>
                </a:cubicBezTo>
                <a:cubicBezTo>
                  <a:pt x="8276622" y="2204694"/>
                  <a:pt x="8277432" y="2203434"/>
                  <a:pt x="8277567" y="2201363"/>
                </a:cubicBezTo>
                <a:cubicBezTo>
                  <a:pt x="8277477" y="2197988"/>
                  <a:pt x="8276576" y="2194478"/>
                  <a:pt x="8274866" y="2190832"/>
                </a:cubicBezTo>
                <a:cubicBezTo>
                  <a:pt x="8273156" y="2187187"/>
                  <a:pt x="8271176" y="2184216"/>
                  <a:pt x="8268926" y="2181921"/>
                </a:cubicBezTo>
                <a:close/>
                <a:moveTo>
                  <a:pt x="6507489" y="2179061"/>
                </a:moveTo>
                <a:lnTo>
                  <a:pt x="6512672" y="2192019"/>
                </a:lnTo>
                <a:lnTo>
                  <a:pt x="6517855" y="2192019"/>
                </a:lnTo>
                <a:cubicBezTo>
                  <a:pt x="6517585" y="2189373"/>
                  <a:pt x="6516181" y="2186890"/>
                  <a:pt x="6513644" y="2184568"/>
                </a:cubicBezTo>
                <a:cubicBezTo>
                  <a:pt x="6511106" y="2182247"/>
                  <a:pt x="6509054" y="2180411"/>
                  <a:pt x="6507489" y="2179061"/>
                </a:cubicBezTo>
                <a:close/>
                <a:moveTo>
                  <a:pt x="1083288" y="2171274"/>
                </a:moveTo>
                <a:cubicBezTo>
                  <a:pt x="1082046" y="2171436"/>
                  <a:pt x="1081290" y="2172408"/>
                  <a:pt x="1081020" y="2174190"/>
                </a:cubicBezTo>
                <a:cubicBezTo>
                  <a:pt x="1080750" y="2175971"/>
                  <a:pt x="1080642" y="2177591"/>
                  <a:pt x="1080696" y="2179049"/>
                </a:cubicBezTo>
                <a:lnTo>
                  <a:pt x="1015906" y="2204965"/>
                </a:lnTo>
                <a:cubicBezTo>
                  <a:pt x="1016716" y="2207449"/>
                  <a:pt x="1020279" y="2208960"/>
                  <a:pt x="1026597" y="2209500"/>
                </a:cubicBezTo>
                <a:cubicBezTo>
                  <a:pt x="1032914" y="2210040"/>
                  <a:pt x="1037125" y="2210256"/>
                  <a:pt x="1039230" y="2210148"/>
                </a:cubicBezTo>
                <a:lnTo>
                  <a:pt x="1072921" y="2189416"/>
                </a:lnTo>
                <a:cubicBezTo>
                  <a:pt x="1075837" y="2189469"/>
                  <a:pt x="1079077" y="2188713"/>
                  <a:pt x="1082640" y="2187148"/>
                </a:cubicBezTo>
                <a:cubicBezTo>
                  <a:pt x="1086203" y="2185582"/>
                  <a:pt x="1088147" y="2182882"/>
                  <a:pt x="1088472" y="2179049"/>
                </a:cubicBezTo>
                <a:cubicBezTo>
                  <a:pt x="1088579" y="2177591"/>
                  <a:pt x="1088363" y="2175971"/>
                  <a:pt x="1087823" y="2174190"/>
                </a:cubicBezTo>
                <a:cubicBezTo>
                  <a:pt x="1087284" y="2172408"/>
                  <a:pt x="1085771" y="2171436"/>
                  <a:pt x="1083288" y="2171274"/>
                </a:cubicBezTo>
                <a:close/>
                <a:moveTo>
                  <a:pt x="8124184" y="2171119"/>
                </a:moveTo>
                <a:cubicBezTo>
                  <a:pt x="8122969" y="2171614"/>
                  <a:pt x="8121619" y="2173864"/>
                  <a:pt x="8120134" y="2177870"/>
                </a:cubicBezTo>
                <a:cubicBezTo>
                  <a:pt x="8118649" y="2181876"/>
                  <a:pt x="8117838" y="2184666"/>
                  <a:pt x="8117703" y="2186241"/>
                </a:cubicBezTo>
                <a:cubicBezTo>
                  <a:pt x="8115453" y="2186196"/>
                  <a:pt x="8113473" y="2186827"/>
                  <a:pt x="8111762" y="2188132"/>
                </a:cubicBezTo>
                <a:cubicBezTo>
                  <a:pt x="8110052" y="2189437"/>
                  <a:pt x="8109152" y="2191687"/>
                  <a:pt x="8109062" y="2194883"/>
                </a:cubicBezTo>
                <a:cubicBezTo>
                  <a:pt x="8109107" y="2196098"/>
                  <a:pt x="8109557" y="2197448"/>
                  <a:pt x="8110412" y="2198933"/>
                </a:cubicBezTo>
                <a:cubicBezTo>
                  <a:pt x="8111268" y="2200419"/>
                  <a:pt x="8112257" y="2201229"/>
                  <a:pt x="8113383" y="2201363"/>
                </a:cubicBezTo>
                <a:cubicBezTo>
                  <a:pt x="8115453" y="2200958"/>
                  <a:pt x="8116713" y="2199069"/>
                  <a:pt x="8117163" y="2195693"/>
                </a:cubicBezTo>
                <a:cubicBezTo>
                  <a:pt x="8117613" y="2192317"/>
                  <a:pt x="8117794" y="2189887"/>
                  <a:pt x="8117703" y="2188402"/>
                </a:cubicBezTo>
                <a:lnTo>
                  <a:pt x="8124184" y="2175440"/>
                </a:lnTo>
                <a:close/>
                <a:moveTo>
                  <a:pt x="3197306" y="2157617"/>
                </a:moveTo>
                <a:cubicBezTo>
                  <a:pt x="3196180" y="2157707"/>
                  <a:pt x="3195189" y="2158067"/>
                  <a:pt x="3194334" y="2158697"/>
                </a:cubicBezTo>
                <a:cubicBezTo>
                  <a:pt x="3193479" y="2159327"/>
                  <a:pt x="3193029" y="2159687"/>
                  <a:pt x="3192985" y="2159777"/>
                </a:cubicBezTo>
                <a:cubicBezTo>
                  <a:pt x="3192895" y="2161082"/>
                  <a:pt x="3193074" y="2162793"/>
                  <a:pt x="3193524" y="2164908"/>
                </a:cubicBezTo>
                <a:cubicBezTo>
                  <a:pt x="3193974" y="2167023"/>
                  <a:pt x="3195235" y="2168193"/>
                  <a:pt x="3197306" y="2168418"/>
                </a:cubicBezTo>
                <a:cubicBezTo>
                  <a:pt x="3198341" y="2168284"/>
                  <a:pt x="3198971" y="2167474"/>
                  <a:pt x="3199196" y="2165988"/>
                </a:cubicBezTo>
                <a:cubicBezTo>
                  <a:pt x="3199420" y="2164503"/>
                  <a:pt x="3199510" y="2163153"/>
                  <a:pt x="3199465" y="2161938"/>
                </a:cubicBezTo>
                <a:cubicBezTo>
                  <a:pt x="3199826" y="2159417"/>
                  <a:pt x="3199105" y="2157977"/>
                  <a:pt x="3197306" y="2157617"/>
                </a:cubicBezTo>
                <a:close/>
                <a:moveTo>
                  <a:pt x="4160806" y="2155457"/>
                </a:moveTo>
                <a:cubicBezTo>
                  <a:pt x="4160806" y="2157122"/>
                  <a:pt x="4161347" y="2160272"/>
                  <a:pt x="4162426" y="2164908"/>
                </a:cubicBezTo>
                <a:cubicBezTo>
                  <a:pt x="4163507" y="2169544"/>
                  <a:pt x="4165127" y="2172154"/>
                  <a:pt x="4167288" y="2172739"/>
                </a:cubicBezTo>
                <a:cubicBezTo>
                  <a:pt x="4168323" y="2172424"/>
                  <a:pt x="4168953" y="2170894"/>
                  <a:pt x="4169177" y="2168149"/>
                </a:cubicBezTo>
                <a:cubicBezTo>
                  <a:pt x="4169403" y="2165403"/>
                  <a:pt x="4169493" y="2163333"/>
                  <a:pt x="4169448" y="2161938"/>
                </a:cubicBezTo>
                <a:cubicBezTo>
                  <a:pt x="4169898" y="2161983"/>
                  <a:pt x="4171699" y="2161892"/>
                  <a:pt x="4174848" y="2161668"/>
                </a:cubicBezTo>
                <a:cubicBezTo>
                  <a:pt x="4177999" y="2161442"/>
                  <a:pt x="4179800" y="2160813"/>
                  <a:pt x="4180250" y="2159777"/>
                </a:cubicBezTo>
                <a:cubicBezTo>
                  <a:pt x="4179710" y="2159597"/>
                  <a:pt x="4177009" y="2158877"/>
                  <a:pt x="4172149" y="2157617"/>
                </a:cubicBezTo>
                <a:cubicBezTo>
                  <a:pt x="4167288" y="2156357"/>
                  <a:pt x="4163507" y="2155637"/>
                  <a:pt x="4160806" y="2155457"/>
                </a:cubicBezTo>
                <a:close/>
                <a:moveTo>
                  <a:pt x="1565325" y="2145358"/>
                </a:moveTo>
                <a:cubicBezTo>
                  <a:pt x="1564137" y="2145466"/>
                  <a:pt x="1563273" y="2145898"/>
                  <a:pt x="1562733" y="2146654"/>
                </a:cubicBezTo>
                <a:cubicBezTo>
                  <a:pt x="1562193" y="2147410"/>
                  <a:pt x="1561329" y="2147842"/>
                  <a:pt x="1560142" y="2147949"/>
                </a:cubicBezTo>
                <a:cubicBezTo>
                  <a:pt x="1560196" y="2149516"/>
                  <a:pt x="1560735" y="2151567"/>
                  <a:pt x="1561761" y="2154105"/>
                </a:cubicBezTo>
                <a:cubicBezTo>
                  <a:pt x="1562787" y="2156642"/>
                  <a:pt x="1563975" y="2158046"/>
                  <a:pt x="1565325" y="2158316"/>
                </a:cubicBezTo>
                <a:cubicBezTo>
                  <a:pt x="1567808" y="2158154"/>
                  <a:pt x="1569320" y="2157182"/>
                  <a:pt x="1569860" y="2155400"/>
                </a:cubicBezTo>
                <a:cubicBezTo>
                  <a:pt x="1570400" y="2153619"/>
                  <a:pt x="1570617" y="2151999"/>
                  <a:pt x="1570508" y="2150541"/>
                </a:cubicBezTo>
                <a:cubicBezTo>
                  <a:pt x="1570076" y="2147518"/>
                  <a:pt x="1568348" y="2145790"/>
                  <a:pt x="1565325" y="2145358"/>
                </a:cubicBezTo>
                <a:close/>
                <a:moveTo>
                  <a:pt x="4204013" y="2144655"/>
                </a:moveTo>
                <a:cubicBezTo>
                  <a:pt x="4204372" y="2148616"/>
                  <a:pt x="4205814" y="2151496"/>
                  <a:pt x="4208334" y="2153296"/>
                </a:cubicBezTo>
                <a:cubicBezTo>
                  <a:pt x="4210403" y="2153161"/>
                  <a:pt x="4211664" y="2152351"/>
                  <a:pt x="4212114" y="2150866"/>
                </a:cubicBezTo>
                <a:cubicBezTo>
                  <a:pt x="4212564" y="2149381"/>
                  <a:pt x="4212745" y="2148031"/>
                  <a:pt x="4212654" y="2146816"/>
                </a:cubicBezTo>
                <a:close/>
                <a:moveTo>
                  <a:pt x="4188890" y="2144655"/>
                </a:moveTo>
                <a:cubicBezTo>
                  <a:pt x="4188530" y="2152036"/>
                  <a:pt x="4187091" y="2158877"/>
                  <a:pt x="4184569" y="2165178"/>
                </a:cubicBezTo>
                <a:cubicBezTo>
                  <a:pt x="4182049" y="2171479"/>
                  <a:pt x="4180610" y="2178320"/>
                  <a:pt x="4180250" y="2185701"/>
                </a:cubicBezTo>
                <a:cubicBezTo>
                  <a:pt x="4179890" y="2191822"/>
                  <a:pt x="4182770" y="2194702"/>
                  <a:pt x="4188890" y="2194342"/>
                </a:cubicBezTo>
                <a:lnTo>
                  <a:pt x="4204013" y="2170579"/>
                </a:lnTo>
                <a:cubicBezTo>
                  <a:pt x="4203743" y="2166753"/>
                  <a:pt x="4202662" y="2164143"/>
                  <a:pt x="4200773" y="2162748"/>
                </a:cubicBezTo>
                <a:cubicBezTo>
                  <a:pt x="4198882" y="2161353"/>
                  <a:pt x="4197802" y="2158202"/>
                  <a:pt x="4197531" y="2153296"/>
                </a:cubicBezTo>
                <a:close/>
                <a:moveTo>
                  <a:pt x="8292689" y="2140875"/>
                </a:moveTo>
                <a:lnTo>
                  <a:pt x="8292689" y="2158157"/>
                </a:lnTo>
                <a:lnTo>
                  <a:pt x="8301330" y="2162478"/>
                </a:lnTo>
                <a:lnTo>
                  <a:pt x="8301330" y="2145195"/>
                </a:lnTo>
                <a:close/>
                <a:moveTo>
                  <a:pt x="458712" y="2140175"/>
                </a:moveTo>
                <a:cubicBezTo>
                  <a:pt x="459576" y="2144980"/>
                  <a:pt x="463680" y="2147032"/>
                  <a:pt x="471023" y="2146330"/>
                </a:cubicBezTo>
                <a:cubicBezTo>
                  <a:pt x="478366" y="2145628"/>
                  <a:pt x="483765" y="2144440"/>
                  <a:pt x="487220" y="2142766"/>
                </a:cubicBezTo>
                <a:close/>
                <a:moveTo>
                  <a:pt x="8301330" y="2123592"/>
                </a:moveTo>
                <a:cubicBezTo>
                  <a:pt x="8301285" y="2124807"/>
                  <a:pt x="8301375" y="2126158"/>
                  <a:pt x="8301600" y="2127643"/>
                </a:cubicBezTo>
                <a:cubicBezTo>
                  <a:pt x="8301826" y="2129128"/>
                  <a:pt x="8302455" y="2129938"/>
                  <a:pt x="8303491" y="2130073"/>
                </a:cubicBezTo>
                <a:lnTo>
                  <a:pt x="8309971" y="2130073"/>
                </a:lnTo>
                <a:cubicBezTo>
                  <a:pt x="8309881" y="2127913"/>
                  <a:pt x="8308982" y="2126293"/>
                  <a:pt x="8307271" y="2125212"/>
                </a:cubicBezTo>
                <a:cubicBezTo>
                  <a:pt x="8305561" y="2124132"/>
                  <a:pt x="8303581" y="2123592"/>
                  <a:pt x="8301330" y="2123592"/>
                </a:cubicBezTo>
                <a:close/>
                <a:moveTo>
                  <a:pt x="3238352" y="2123052"/>
                </a:moveTo>
                <a:cubicBezTo>
                  <a:pt x="3234031" y="2123367"/>
                  <a:pt x="3230251" y="2125437"/>
                  <a:pt x="3227010" y="2129263"/>
                </a:cubicBezTo>
                <a:cubicBezTo>
                  <a:pt x="3223770" y="2133088"/>
                  <a:pt x="3221069" y="2136779"/>
                  <a:pt x="3218909" y="2140335"/>
                </a:cubicBezTo>
                <a:cubicBezTo>
                  <a:pt x="3215939" y="2140335"/>
                  <a:pt x="3211077" y="2140874"/>
                  <a:pt x="3204326" y="2141955"/>
                </a:cubicBezTo>
                <a:cubicBezTo>
                  <a:pt x="3197576" y="2143035"/>
                  <a:pt x="3193795" y="2144655"/>
                  <a:pt x="3192985" y="2146816"/>
                </a:cubicBezTo>
                <a:cubicBezTo>
                  <a:pt x="3193434" y="2147850"/>
                  <a:pt x="3195235" y="2148481"/>
                  <a:pt x="3198386" y="2148705"/>
                </a:cubicBezTo>
                <a:cubicBezTo>
                  <a:pt x="3201537" y="2148931"/>
                  <a:pt x="3203336" y="2149021"/>
                  <a:pt x="3203786" y="2148976"/>
                </a:cubicBezTo>
                <a:cubicBezTo>
                  <a:pt x="3204777" y="2151316"/>
                  <a:pt x="3206037" y="2153656"/>
                  <a:pt x="3207566" y="2155997"/>
                </a:cubicBezTo>
                <a:cubicBezTo>
                  <a:pt x="3209098" y="2158337"/>
                  <a:pt x="3211437" y="2159597"/>
                  <a:pt x="3214588" y="2159777"/>
                </a:cubicBezTo>
                <a:lnTo>
                  <a:pt x="3218909" y="2157617"/>
                </a:lnTo>
                <a:cubicBezTo>
                  <a:pt x="3217468" y="2154061"/>
                  <a:pt x="3216567" y="2150371"/>
                  <a:pt x="3216207" y="2146545"/>
                </a:cubicBezTo>
                <a:cubicBezTo>
                  <a:pt x="3215848" y="2142720"/>
                  <a:pt x="3218189" y="2140650"/>
                  <a:pt x="3223230" y="2140335"/>
                </a:cubicBezTo>
                <a:lnTo>
                  <a:pt x="3242673" y="2125212"/>
                </a:lnTo>
                <a:close/>
                <a:moveTo>
                  <a:pt x="1811526" y="2116850"/>
                </a:moveTo>
                <a:lnTo>
                  <a:pt x="1842625" y="2116850"/>
                </a:lnTo>
                <a:lnTo>
                  <a:pt x="1834851" y="2134992"/>
                </a:lnTo>
                <a:cubicBezTo>
                  <a:pt x="1825240" y="2135856"/>
                  <a:pt x="1817897" y="2139311"/>
                  <a:pt x="1812822" y="2145358"/>
                </a:cubicBezTo>
                <a:cubicBezTo>
                  <a:pt x="1807747" y="2151405"/>
                  <a:pt x="1800404" y="2154860"/>
                  <a:pt x="1790794" y="2155724"/>
                </a:cubicBezTo>
                <a:lnTo>
                  <a:pt x="1780427" y="2160908"/>
                </a:lnTo>
                <a:cubicBezTo>
                  <a:pt x="1776702" y="2160476"/>
                  <a:pt x="1774434" y="2158100"/>
                  <a:pt x="1773625" y="2153781"/>
                </a:cubicBezTo>
                <a:cubicBezTo>
                  <a:pt x="1772815" y="2149461"/>
                  <a:pt x="1772490" y="2145790"/>
                  <a:pt x="1772653" y="2142766"/>
                </a:cubicBezTo>
                <a:cubicBezTo>
                  <a:pt x="1779941" y="2141687"/>
                  <a:pt x="1788041" y="2139311"/>
                  <a:pt x="1796949" y="2135640"/>
                </a:cubicBezTo>
                <a:cubicBezTo>
                  <a:pt x="1805857" y="2131968"/>
                  <a:pt x="1810717" y="2125705"/>
                  <a:pt x="1811526" y="2116850"/>
                </a:cubicBezTo>
                <a:close/>
                <a:moveTo>
                  <a:pt x="243610" y="2116850"/>
                </a:moveTo>
                <a:lnTo>
                  <a:pt x="352457" y="2116850"/>
                </a:lnTo>
                <a:cubicBezTo>
                  <a:pt x="352187" y="2121926"/>
                  <a:pt x="350136" y="2125381"/>
                  <a:pt x="346302" y="2127217"/>
                </a:cubicBezTo>
                <a:cubicBezTo>
                  <a:pt x="342468" y="2129053"/>
                  <a:pt x="338473" y="2129916"/>
                  <a:pt x="334316" y="2129809"/>
                </a:cubicBezTo>
                <a:lnTo>
                  <a:pt x="331725" y="2129809"/>
                </a:lnTo>
                <a:lnTo>
                  <a:pt x="305809" y="2142766"/>
                </a:lnTo>
                <a:lnTo>
                  <a:pt x="279893" y="2140175"/>
                </a:lnTo>
                <a:lnTo>
                  <a:pt x="233243" y="2158316"/>
                </a:lnTo>
                <a:cubicBezTo>
                  <a:pt x="222661" y="2157668"/>
                  <a:pt x="205600" y="2157020"/>
                  <a:pt x="182059" y="2156372"/>
                </a:cubicBezTo>
                <a:cubicBezTo>
                  <a:pt x="158519" y="2155724"/>
                  <a:pt x="145345" y="2158964"/>
                  <a:pt x="142538" y="2166091"/>
                </a:cubicBezTo>
                <a:lnTo>
                  <a:pt x="142538" y="2168683"/>
                </a:lnTo>
                <a:lnTo>
                  <a:pt x="12958" y="2168683"/>
                </a:lnTo>
                <a:cubicBezTo>
                  <a:pt x="11284" y="2168736"/>
                  <a:pt x="8801" y="2168629"/>
                  <a:pt x="5507" y="2168358"/>
                </a:cubicBezTo>
                <a:cubicBezTo>
                  <a:pt x="2214" y="2168089"/>
                  <a:pt x="378" y="2167333"/>
                  <a:pt x="0" y="2166091"/>
                </a:cubicBezTo>
                <a:cubicBezTo>
                  <a:pt x="1744" y="2156380"/>
                  <a:pt x="15533" y="2150749"/>
                  <a:pt x="41369" y="2149197"/>
                </a:cubicBezTo>
                <a:cubicBezTo>
                  <a:pt x="67205" y="2147646"/>
                  <a:pt x="94625" y="2146238"/>
                  <a:pt x="123629" y="2144974"/>
                </a:cubicBezTo>
                <a:cubicBezTo>
                  <a:pt x="152632" y="2143710"/>
                  <a:pt x="172757" y="2138655"/>
                  <a:pt x="184003" y="2129809"/>
                </a:cubicBezTo>
                <a:lnTo>
                  <a:pt x="233243" y="2129809"/>
                </a:lnTo>
                <a:close/>
                <a:moveTo>
                  <a:pt x="1630116" y="2114259"/>
                </a:moveTo>
                <a:cubicBezTo>
                  <a:pt x="1627524" y="2114367"/>
                  <a:pt x="1625580" y="2115447"/>
                  <a:pt x="1624284" y="2117499"/>
                </a:cubicBezTo>
                <a:cubicBezTo>
                  <a:pt x="1622988" y="2119550"/>
                  <a:pt x="1622340" y="2121926"/>
                  <a:pt x="1622340" y="2124625"/>
                </a:cubicBezTo>
                <a:cubicBezTo>
                  <a:pt x="1615700" y="2124895"/>
                  <a:pt x="1608897" y="2126947"/>
                  <a:pt x="1601931" y="2130780"/>
                </a:cubicBezTo>
                <a:cubicBezTo>
                  <a:pt x="1594966" y="2134614"/>
                  <a:pt x="1588811" y="2138609"/>
                  <a:pt x="1583466" y="2142766"/>
                </a:cubicBezTo>
                <a:lnTo>
                  <a:pt x="1606790" y="2134992"/>
                </a:lnTo>
                <a:cubicBezTo>
                  <a:pt x="1612081" y="2133426"/>
                  <a:pt x="1617697" y="2131374"/>
                  <a:pt x="1623635" y="2128837"/>
                </a:cubicBezTo>
                <a:cubicBezTo>
                  <a:pt x="1629575" y="2126299"/>
                  <a:pt x="1635190" y="2124895"/>
                  <a:pt x="1640481" y="2124625"/>
                </a:cubicBezTo>
                <a:cubicBezTo>
                  <a:pt x="1643505" y="2125057"/>
                  <a:pt x="1645232" y="2124193"/>
                  <a:pt x="1645664" y="2122033"/>
                </a:cubicBezTo>
                <a:cubicBezTo>
                  <a:pt x="1645340" y="2119442"/>
                  <a:pt x="1643397" y="2117499"/>
                  <a:pt x="1639833" y="2116202"/>
                </a:cubicBezTo>
                <a:cubicBezTo>
                  <a:pt x="1636270" y="2114907"/>
                  <a:pt x="1633030" y="2114259"/>
                  <a:pt x="1630116" y="2114259"/>
                </a:cubicBezTo>
                <a:close/>
                <a:moveTo>
                  <a:pt x="2970472" y="2110090"/>
                </a:moveTo>
                <a:cubicBezTo>
                  <a:pt x="2970383" y="2111395"/>
                  <a:pt x="2970562" y="2113106"/>
                  <a:pt x="2971012" y="2115221"/>
                </a:cubicBezTo>
                <a:cubicBezTo>
                  <a:pt x="2971462" y="2117336"/>
                  <a:pt x="2972722" y="2118506"/>
                  <a:pt x="2974792" y="2118731"/>
                </a:cubicBezTo>
                <a:lnTo>
                  <a:pt x="2981273" y="2118731"/>
                </a:lnTo>
                <a:cubicBezTo>
                  <a:pt x="2981093" y="2115536"/>
                  <a:pt x="2979833" y="2113285"/>
                  <a:pt x="2977493" y="2111980"/>
                </a:cubicBezTo>
                <a:cubicBezTo>
                  <a:pt x="2975152" y="2110675"/>
                  <a:pt x="2972812" y="2110045"/>
                  <a:pt x="2970472" y="2110090"/>
                </a:cubicBezTo>
                <a:close/>
                <a:moveTo>
                  <a:pt x="3242673" y="2097128"/>
                </a:moveTo>
                <a:cubicBezTo>
                  <a:pt x="3242673" y="2101449"/>
                  <a:pt x="3244832" y="2103609"/>
                  <a:pt x="3249152" y="2103609"/>
                </a:cubicBezTo>
                <a:cubicBezTo>
                  <a:pt x="3253473" y="2103249"/>
                  <a:pt x="3257794" y="2101809"/>
                  <a:pt x="3262115" y="2099288"/>
                </a:cubicBezTo>
                <a:close/>
                <a:moveTo>
                  <a:pt x="8320773" y="2091188"/>
                </a:moveTo>
                <a:cubicBezTo>
                  <a:pt x="8318703" y="2091683"/>
                  <a:pt x="8317443" y="2093933"/>
                  <a:pt x="8316993" y="2097938"/>
                </a:cubicBezTo>
                <a:cubicBezTo>
                  <a:pt x="8316542" y="2101944"/>
                  <a:pt x="8316363" y="2104734"/>
                  <a:pt x="8316452" y="2106310"/>
                </a:cubicBezTo>
                <a:cubicBezTo>
                  <a:pt x="8316182" y="2106265"/>
                  <a:pt x="8315102" y="2106355"/>
                  <a:pt x="8313212" y="2106580"/>
                </a:cubicBezTo>
                <a:cubicBezTo>
                  <a:pt x="8311322" y="2106805"/>
                  <a:pt x="8310242" y="2107435"/>
                  <a:pt x="8309971" y="2108470"/>
                </a:cubicBezTo>
                <a:cubicBezTo>
                  <a:pt x="8310107" y="2109550"/>
                  <a:pt x="8310917" y="2110630"/>
                  <a:pt x="8312402" y="2111710"/>
                </a:cubicBezTo>
                <a:cubicBezTo>
                  <a:pt x="8313887" y="2112790"/>
                  <a:pt x="8315237" y="2113871"/>
                  <a:pt x="8316452" y="2114951"/>
                </a:cubicBezTo>
                <a:lnTo>
                  <a:pt x="8325094" y="2104149"/>
                </a:lnTo>
                <a:cubicBezTo>
                  <a:pt x="8325184" y="2102664"/>
                  <a:pt x="8325004" y="2100234"/>
                  <a:pt x="8324554" y="2096858"/>
                </a:cubicBezTo>
                <a:cubicBezTo>
                  <a:pt x="8324104" y="2093483"/>
                  <a:pt x="8322844" y="2091593"/>
                  <a:pt x="8320773" y="2091188"/>
                </a:cubicBezTo>
                <a:close/>
                <a:moveTo>
                  <a:pt x="523502" y="2088343"/>
                </a:moveTo>
                <a:cubicBezTo>
                  <a:pt x="522261" y="2088505"/>
                  <a:pt x="521505" y="2089477"/>
                  <a:pt x="521235" y="2091258"/>
                </a:cubicBezTo>
                <a:cubicBezTo>
                  <a:pt x="520965" y="2093040"/>
                  <a:pt x="520857" y="2094660"/>
                  <a:pt x="520911" y="2096118"/>
                </a:cubicBezTo>
                <a:cubicBezTo>
                  <a:pt x="509465" y="2096550"/>
                  <a:pt x="498667" y="2098277"/>
                  <a:pt x="488516" y="2101301"/>
                </a:cubicBezTo>
                <a:cubicBezTo>
                  <a:pt x="478366" y="2104324"/>
                  <a:pt x="467567" y="2106052"/>
                  <a:pt x="456121" y="2106484"/>
                </a:cubicBezTo>
                <a:cubicBezTo>
                  <a:pt x="453799" y="2106484"/>
                  <a:pt x="448724" y="2107132"/>
                  <a:pt x="440895" y="2108428"/>
                </a:cubicBezTo>
                <a:cubicBezTo>
                  <a:pt x="433067" y="2109724"/>
                  <a:pt x="428639" y="2111667"/>
                  <a:pt x="427613" y="2114259"/>
                </a:cubicBezTo>
                <a:cubicBezTo>
                  <a:pt x="428099" y="2115500"/>
                  <a:pt x="430367" y="2116257"/>
                  <a:pt x="434417" y="2116527"/>
                </a:cubicBezTo>
                <a:cubicBezTo>
                  <a:pt x="438466" y="2116797"/>
                  <a:pt x="441381" y="2116905"/>
                  <a:pt x="443163" y="2116850"/>
                </a:cubicBezTo>
                <a:lnTo>
                  <a:pt x="487220" y="2116850"/>
                </a:lnTo>
                <a:lnTo>
                  <a:pt x="502770" y="2106484"/>
                </a:lnTo>
                <a:cubicBezTo>
                  <a:pt x="507143" y="2106430"/>
                  <a:pt x="512002" y="2105242"/>
                  <a:pt x="517348" y="2102921"/>
                </a:cubicBezTo>
                <a:cubicBezTo>
                  <a:pt x="522693" y="2100599"/>
                  <a:pt x="525608" y="2097467"/>
                  <a:pt x="526094" y="2093526"/>
                </a:cubicBezTo>
                <a:cubicBezTo>
                  <a:pt x="526526" y="2090503"/>
                  <a:pt x="525662" y="2088775"/>
                  <a:pt x="523502" y="2088343"/>
                </a:cubicBezTo>
                <a:close/>
                <a:moveTo>
                  <a:pt x="974440" y="2083160"/>
                </a:moveTo>
                <a:cubicBezTo>
                  <a:pt x="972389" y="2083862"/>
                  <a:pt x="968070" y="2086993"/>
                  <a:pt x="961483" y="2092555"/>
                </a:cubicBezTo>
                <a:cubicBezTo>
                  <a:pt x="954896" y="2098115"/>
                  <a:pt x="950576" y="2101895"/>
                  <a:pt x="948524" y="2103893"/>
                </a:cubicBezTo>
                <a:cubicBezTo>
                  <a:pt x="943288" y="2102057"/>
                  <a:pt x="934972" y="2100545"/>
                  <a:pt x="923581" y="2099357"/>
                </a:cubicBezTo>
                <a:cubicBezTo>
                  <a:pt x="912188" y="2098169"/>
                  <a:pt x="905817" y="2100545"/>
                  <a:pt x="904468" y="2106484"/>
                </a:cubicBezTo>
                <a:cubicBezTo>
                  <a:pt x="906465" y="2106430"/>
                  <a:pt x="910244" y="2106538"/>
                  <a:pt x="915806" y="2106808"/>
                </a:cubicBezTo>
                <a:cubicBezTo>
                  <a:pt x="921367" y="2107078"/>
                  <a:pt x="924498" y="2107834"/>
                  <a:pt x="925200" y="2109076"/>
                </a:cubicBezTo>
                <a:cubicBezTo>
                  <a:pt x="924013" y="2111667"/>
                  <a:pt x="918613" y="2113611"/>
                  <a:pt x="909003" y="2114907"/>
                </a:cubicBezTo>
                <a:cubicBezTo>
                  <a:pt x="899392" y="2116202"/>
                  <a:pt x="892697" y="2116850"/>
                  <a:pt x="888918" y="2116850"/>
                </a:cubicBezTo>
                <a:cubicBezTo>
                  <a:pt x="875852" y="2117823"/>
                  <a:pt x="866997" y="2121710"/>
                  <a:pt x="862354" y="2128513"/>
                </a:cubicBezTo>
                <a:cubicBezTo>
                  <a:pt x="857711" y="2135316"/>
                  <a:pt x="850152" y="2139203"/>
                  <a:pt x="839678" y="2140175"/>
                </a:cubicBezTo>
                <a:lnTo>
                  <a:pt x="821537" y="2155724"/>
                </a:lnTo>
                <a:cubicBezTo>
                  <a:pt x="843079" y="2146708"/>
                  <a:pt x="860248" y="2140121"/>
                  <a:pt x="873045" y="2135964"/>
                </a:cubicBezTo>
                <a:cubicBezTo>
                  <a:pt x="885840" y="2131806"/>
                  <a:pt x="904953" y="2129754"/>
                  <a:pt x="930383" y="2129809"/>
                </a:cubicBezTo>
                <a:cubicBezTo>
                  <a:pt x="935998" y="2123599"/>
                  <a:pt x="943557" y="2119172"/>
                  <a:pt x="953060" y="2116527"/>
                </a:cubicBezTo>
                <a:cubicBezTo>
                  <a:pt x="962562" y="2113881"/>
                  <a:pt x="971417" y="2111397"/>
                  <a:pt x="979624" y="2109076"/>
                </a:cubicBezTo>
                <a:lnTo>
                  <a:pt x="979624" y="2098710"/>
                </a:lnTo>
                <a:cubicBezTo>
                  <a:pt x="979732" y="2096928"/>
                  <a:pt x="979516" y="2094012"/>
                  <a:pt x="978976" y="2089963"/>
                </a:cubicBezTo>
                <a:cubicBezTo>
                  <a:pt x="978436" y="2085913"/>
                  <a:pt x="976924" y="2083646"/>
                  <a:pt x="974440" y="2083160"/>
                </a:cubicBezTo>
                <a:close/>
                <a:moveTo>
                  <a:pt x="570151" y="2077977"/>
                </a:moveTo>
                <a:cubicBezTo>
                  <a:pt x="570205" y="2079542"/>
                  <a:pt x="570745" y="2081594"/>
                  <a:pt x="571771" y="2084132"/>
                </a:cubicBezTo>
                <a:cubicBezTo>
                  <a:pt x="572797" y="2086669"/>
                  <a:pt x="573985" y="2088073"/>
                  <a:pt x="575334" y="2088343"/>
                </a:cubicBezTo>
                <a:cubicBezTo>
                  <a:pt x="577818" y="2088181"/>
                  <a:pt x="579330" y="2087209"/>
                  <a:pt x="579870" y="2085427"/>
                </a:cubicBezTo>
                <a:cubicBezTo>
                  <a:pt x="580410" y="2083646"/>
                  <a:pt x="580626" y="2082026"/>
                  <a:pt x="580518" y="2080568"/>
                </a:cubicBezTo>
                <a:close/>
                <a:moveTo>
                  <a:pt x="4301227" y="2077686"/>
                </a:moveTo>
                <a:cubicBezTo>
                  <a:pt x="4297087" y="2077910"/>
                  <a:pt x="4294565" y="2079620"/>
                  <a:pt x="4293665" y="2082816"/>
                </a:cubicBezTo>
                <a:cubicBezTo>
                  <a:pt x="4292766" y="2086012"/>
                  <a:pt x="4292405" y="2089342"/>
                  <a:pt x="4292586" y="2092807"/>
                </a:cubicBezTo>
                <a:lnTo>
                  <a:pt x="4292586" y="2101449"/>
                </a:lnTo>
                <a:cubicBezTo>
                  <a:pt x="4292226" y="2101404"/>
                  <a:pt x="4290785" y="2101494"/>
                  <a:pt x="4288265" y="2101719"/>
                </a:cubicBezTo>
                <a:cubicBezTo>
                  <a:pt x="4285745" y="2101944"/>
                  <a:pt x="4284304" y="2102574"/>
                  <a:pt x="4283944" y="2103609"/>
                </a:cubicBezTo>
                <a:cubicBezTo>
                  <a:pt x="4284170" y="2104734"/>
                  <a:pt x="4285340" y="2105725"/>
                  <a:pt x="4287455" y="2106580"/>
                </a:cubicBezTo>
                <a:cubicBezTo>
                  <a:pt x="4289570" y="2107435"/>
                  <a:pt x="4291281" y="2107885"/>
                  <a:pt x="4292586" y="2107930"/>
                </a:cubicBezTo>
                <a:lnTo>
                  <a:pt x="4303388" y="2094968"/>
                </a:lnTo>
                <a:cubicBezTo>
                  <a:pt x="4305637" y="2095013"/>
                  <a:pt x="4307618" y="2094383"/>
                  <a:pt x="4309329" y="2093077"/>
                </a:cubicBezTo>
                <a:cubicBezTo>
                  <a:pt x="4311039" y="2091772"/>
                  <a:pt x="4311939" y="2089522"/>
                  <a:pt x="4312029" y="2086327"/>
                </a:cubicBezTo>
                <a:cubicBezTo>
                  <a:pt x="4311668" y="2080206"/>
                  <a:pt x="4308069" y="2077325"/>
                  <a:pt x="4301227" y="2077686"/>
                </a:cubicBezTo>
                <a:close/>
                <a:moveTo>
                  <a:pt x="4249380" y="2069044"/>
                </a:moveTo>
                <a:lnTo>
                  <a:pt x="4249380" y="2092807"/>
                </a:lnTo>
                <a:lnTo>
                  <a:pt x="4268823" y="2090647"/>
                </a:lnTo>
                <a:lnTo>
                  <a:pt x="4268823" y="2069044"/>
                </a:lnTo>
                <a:close/>
                <a:moveTo>
                  <a:pt x="3281557" y="2058242"/>
                </a:moveTo>
                <a:cubicBezTo>
                  <a:pt x="3280523" y="2058647"/>
                  <a:pt x="3279892" y="2060538"/>
                  <a:pt x="3279668" y="2063913"/>
                </a:cubicBezTo>
                <a:cubicBezTo>
                  <a:pt x="3279442" y="2067289"/>
                  <a:pt x="3279353" y="2069719"/>
                  <a:pt x="3279398" y="2071204"/>
                </a:cubicBezTo>
                <a:cubicBezTo>
                  <a:pt x="3278093" y="2071159"/>
                  <a:pt x="3276382" y="2071249"/>
                  <a:pt x="3274267" y="2071474"/>
                </a:cubicBezTo>
                <a:cubicBezTo>
                  <a:pt x="3272152" y="2071699"/>
                  <a:pt x="3270981" y="2072330"/>
                  <a:pt x="3270757" y="2073364"/>
                </a:cubicBezTo>
                <a:cubicBezTo>
                  <a:pt x="3270892" y="2074490"/>
                  <a:pt x="3271702" y="2075480"/>
                  <a:pt x="3273186" y="2076335"/>
                </a:cubicBezTo>
                <a:cubicBezTo>
                  <a:pt x="3274672" y="2077190"/>
                  <a:pt x="3276023" y="2077640"/>
                  <a:pt x="3277238" y="2077686"/>
                </a:cubicBezTo>
                <a:cubicBezTo>
                  <a:pt x="3278408" y="2077550"/>
                  <a:pt x="3279848" y="2076740"/>
                  <a:pt x="3281557" y="2075255"/>
                </a:cubicBezTo>
                <a:cubicBezTo>
                  <a:pt x="3283267" y="2073770"/>
                  <a:pt x="3284708" y="2072420"/>
                  <a:pt x="3285878" y="2071204"/>
                </a:cubicBezTo>
                <a:cubicBezTo>
                  <a:pt x="3285834" y="2069719"/>
                  <a:pt x="3285384" y="2067289"/>
                  <a:pt x="3284527" y="2063913"/>
                </a:cubicBezTo>
                <a:cubicBezTo>
                  <a:pt x="3283672" y="2060538"/>
                  <a:pt x="3282684" y="2058647"/>
                  <a:pt x="3281557" y="2058242"/>
                </a:cubicBezTo>
                <a:close/>
                <a:moveTo>
                  <a:pt x="1104021" y="2039103"/>
                </a:moveTo>
                <a:lnTo>
                  <a:pt x="1080696" y="2057244"/>
                </a:lnTo>
                <a:cubicBezTo>
                  <a:pt x="1078430" y="2047147"/>
                  <a:pt x="1069358" y="2045312"/>
                  <a:pt x="1053484" y="2051737"/>
                </a:cubicBezTo>
                <a:cubicBezTo>
                  <a:pt x="1037611" y="2058161"/>
                  <a:pt x="1028540" y="2063453"/>
                  <a:pt x="1026273" y="2067610"/>
                </a:cubicBezTo>
                <a:cubicBezTo>
                  <a:pt x="1022547" y="2067502"/>
                  <a:pt x="1020279" y="2066422"/>
                  <a:pt x="1019469" y="2064371"/>
                </a:cubicBezTo>
                <a:cubicBezTo>
                  <a:pt x="1018660" y="2062319"/>
                  <a:pt x="1018337" y="2059944"/>
                  <a:pt x="1018498" y="2057244"/>
                </a:cubicBezTo>
                <a:lnTo>
                  <a:pt x="1021090" y="2044286"/>
                </a:lnTo>
                <a:lnTo>
                  <a:pt x="1013316" y="2041694"/>
                </a:lnTo>
                <a:cubicBezTo>
                  <a:pt x="1007105" y="2042126"/>
                  <a:pt x="1003327" y="2045150"/>
                  <a:pt x="1001976" y="2050765"/>
                </a:cubicBezTo>
                <a:cubicBezTo>
                  <a:pt x="1000627" y="2056380"/>
                  <a:pt x="1000086" y="2061995"/>
                  <a:pt x="1000357" y="2067610"/>
                </a:cubicBezTo>
                <a:cubicBezTo>
                  <a:pt x="999979" y="2077599"/>
                  <a:pt x="1001382" y="2088073"/>
                  <a:pt x="1004568" y="2099033"/>
                </a:cubicBezTo>
                <a:cubicBezTo>
                  <a:pt x="1007754" y="2109993"/>
                  <a:pt x="1014988" y="2115933"/>
                  <a:pt x="1026273" y="2116850"/>
                </a:cubicBezTo>
                <a:cubicBezTo>
                  <a:pt x="1029026" y="2113017"/>
                  <a:pt x="1032590" y="2110317"/>
                  <a:pt x="1036963" y="2108752"/>
                </a:cubicBezTo>
                <a:cubicBezTo>
                  <a:pt x="1041336" y="2107186"/>
                  <a:pt x="1045547" y="2106430"/>
                  <a:pt x="1049598" y="2106484"/>
                </a:cubicBezTo>
                <a:cubicBezTo>
                  <a:pt x="1048949" y="2104054"/>
                  <a:pt x="1047653" y="2098548"/>
                  <a:pt x="1045709" y="2089963"/>
                </a:cubicBezTo>
                <a:cubicBezTo>
                  <a:pt x="1043766" y="2081378"/>
                  <a:pt x="1045061" y="2076519"/>
                  <a:pt x="1049598" y="2075385"/>
                </a:cubicBezTo>
                <a:cubicBezTo>
                  <a:pt x="1052243" y="2075493"/>
                  <a:pt x="1054726" y="2076573"/>
                  <a:pt x="1057048" y="2078624"/>
                </a:cubicBezTo>
                <a:cubicBezTo>
                  <a:pt x="1059369" y="2080676"/>
                  <a:pt x="1061205" y="2083052"/>
                  <a:pt x="1062555" y="2085751"/>
                </a:cubicBezTo>
                <a:cubicBezTo>
                  <a:pt x="1062447" y="2087317"/>
                  <a:pt x="1062663" y="2089369"/>
                  <a:pt x="1063203" y="2091907"/>
                </a:cubicBezTo>
                <a:cubicBezTo>
                  <a:pt x="1063743" y="2094444"/>
                  <a:pt x="1065255" y="2095848"/>
                  <a:pt x="1067738" y="2096118"/>
                </a:cubicBezTo>
                <a:cubicBezTo>
                  <a:pt x="1070384" y="2096010"/>
                  <a:pt x="1072868" y="2094930"/>
                  <a:pt x="1075189" y="2092878"/>
                </a:cubicBezTo>
                <a:cubicBezTo>
                  <a:pt x="1077510" y="2090827"/>
                  <a:pt x="1079346" y="2088451"/>
                  <a:pt x="1080696" y="2085751"/>
                </a:cubicBezTo>
                <a:lnTo>
                  <a:pt x="1106612" y="2106484"/>
                </a:lnTo>
                <a:cubicBezTo>
                  <a:pt x="1108503" y="2106160"/>
                  <a:pt x="1111849" y="2104864"/>
                  <a:pt x="1116654" y="2102597"/>
                </a:cubicBezTo>
                <a:cubicBezTo>
                  <a:pt x="1121460" y="2100329"/>
                  <a:pt x="1124159" y="2099033"/>
                  <a:pt x="1124753" y="2098710"/>
                </a:cubicBezTo>
                <a:cubicBezTo>
                  <a:pt x="1124537" y="2097467"/>
                  <a:pt x="1123673" y="2096712"/>
                  <a:pt x="1122162" y="2096442"/>
                </a:cubicBezTo>
                <a:cubicBezTo>
                  <a:pt x="1120650" y="2096172"/>
                  <a:pt x="1119786" y="2096064"/>
                  <a:pt x="1119570" y="2096118"/>
                </a:cubicBezTo>
                <a:cubicBezTo>
                  <a:pt x="1115522" y="2096172"/>
                  <a:pt x="1111309" y="2095416"/>
                  <a:pt x="1106936" y="2093850"/>
                </a:cubicBezTo>
                <a:cubicBezTo>
                  <a:pt x="1102562" y="2092284"/>
                  <a:pt x="1098999" y="2089585"/>
                  <a:pt x="1096245" y="2085751"/>
                </a:cubicBezTo>
                <a:cubicBezTo>
                  <a:pt x="1094572" y="2085860"/>
                  <a:pt x="1092088" y="2085643"/>
                  <a:pt x="1088795" y="2085103"/>
                </a:cubicBezTo>
                <a:cubicBezTo>
                  <a:pt x="1085502" y="2084563"/>
                  <a:pt x="1083665" y="2083052"/>
                  <a:pt x="1083288" y="2080568"/>
                </a:cubicBezTo>
                <a:cubicBezTo>
                  <a:pt x="1083827" y="2077923"/>
                  <a:pt x="1086635" y="2075439"/>
                  <a:pt x="1091711" y="2073117"/>
                </a:cubicBezTo>
                <a:cubicBezTo>
                  <a:pt x="1096786" y="2070796"/>
                  <a:pt x="1100889" y="2068960"/>
                  <a:pt x="1104021" y="2067610"/>
                </a:cubicBezTo>
                <a:lnTo>
                  <a:pt x="1140303" y="2041694"/>
                </a:lnTo>
                <a:cubicBezTo>
                  <a:pt x="1134256" y="2046121"/>
                  <a:pt x="1126913" y="2048929"/>
                  <a:pt x="1118274" y="2050117"/>
                </a:cubicBezTo>
                <a:cubicBezTo>
                  <a:pt x="1109635" y="2051305"/>
                  <a:pt x="1104884" y="2047633"/>
                  <a:pt x="1104021" y="2039103"/>
                </a:cubicBezTo>
                <a:close/>
                <a:moveTo>
                  <a:pt x="3294519" y="2038799"/>
                </a:moveTo>
                <a:cubicBezTo>
                  <a:pt x="3294519" y="2041050"/>
                  <a:pt x="3295060" y="2043030"/>
                  <a:pt x="3296139" y="2044741"/>
                </a:cubicBezTo>
                <a:cubicBezTo>
                  <a:pt x="3297220" y="2046451"/>
                  <a:pt x="3298840" y="2047351"/>
                  <a:pt x="3301001" y="2047441"/>
                </a:cubicBezTo>
                <a:cubicBezTo>
                  <a:pt x="3302125" y="2047306"/>
                  <a:pt x="3303116" y="2046496"/>
                  <a:pt x="3303971" y="2045010"/>
                </a:cubicBezTo>
                <a:cubicBezTo>
                  <a:pt x="3304826" y="2043526"/>
                  <a:pt x="3305276" y="2042175"/>
                  <a:pt x="3305322" y="2040960"/>
                </a:cubicBezTo>
                <a:close/>
                <a:moveTo>
                  <a:pt x="1166220" y="2026145"/>
                </a:moveTo>
                <a:cubicBezTo>
                  <a:pt x="1166273" y="2027710"/>
                  <a:pt x="1166814" y="2029762"/>
                  <a:pt x="1167838" y="2032300"/>
                </a:cubicBezTo>
                <a:cubicBezTo>
                  <a:pt x="1168865" y="2034838"/>
                  <a:pt x="1170053" y="2036241"/>
                  <a:pt x="1171402" y="2036511"/>
                </a:cubicBezTo>
                <a:cubicBezTo>
                  <a:pt x="1173886" y="2036349"/>
                  <a:pt x="1175397" y="2035378"/>
                  <a:pt x="1175937" y="2033595"/>
                </a:cubicBezTo>
                <a:cubicBezTo>
                  <a:pt x="1176477" y="2031814"/>
                  <a:pt x="1176693" y="2030194"/>
                  <a:pt x="1176585" y="2028736"/>
                </a:cubicBezTo>
                <a:close/>
                <a:moveTo>
                  <a:pt x="1072921" y="2026145"/>
                </a:moveTo>
                <a:cubicBezTo>
                  <a:pt x="1072813" y="2027710"/>
                  <a:pt x="1073029" y="2029762"/>
                  <a:pt x="1073569" y="2032300"/>
                </a:cubicBezTo>
                <a:cubicBezTo>
                  <a:pt x="1074109" y="2034838"/>
                  <a:pt x="1075621" y="2036241"/>
                  <a:pt x="1078105" y="2036511"/>
                </a:cubicBezTo>
                <a:cubicBezTo>
                  <a:pt x="1079346" y="2036349"/>
                  <a:pt x="1080102" y="2035378"/>
                  <a:pt x="1080372" y="2033595"/>
                </a:cubicBezTo>
                <a:cubicBezTo>
                  <a:pt x="1080642" y="2031814"/>
                  <a:pt x="1080750" y="2030194"/>
                  <a:pt x="1080696" y="2028736"/>
                </a:cubicBezTo>
                <a:close/>
                <a:moveTo>
                  <a:pt x="1759694" y="2023553"/>
                </a:moveTo>
                <a:lnTo>
                  <a:pt x="1767469" y="2033919"/>
                </a:lnTo>
                <a:cubicBezTo>
                  <a:pt x="1769953" y="2033757"/>
                  <a:pt x="1771465" y="2032786"/>
                  <a:pt x="1772004" y="2031004"/>
                </a:cubicBezTo>
                <a:cubicBezTo>
                  <a:pt x="1772544" y="2029222"/>
                  <a:pt x="1772760" y="2027602"/>
                  <a:pt x="1772653" y="2026145"/>
                </a:cubicBezTo>
                <a:close/>
                <a:moveTo>
                  <a:pt x="3322604" y="2021517"/>
                </a:moveTo>
                <a:cubicBezTo>
                  <a:pt x="3322514" y="2023092"/>
                  <a:pt x="3322693" y="2025883"/>
                  <a:pt x="3323143" y="2029888"/>
                </a:cubicBezTo>
                <a:cubicBezTo>
                  <a:pt x="3323593" y="2033894"/>
                  <a:pt x="3324853" y="2036144"/>
                  <a:pt x="3326925" y="2036639"/>
                </a:cubicBezTo>
                <a:cubicBezTo>
                  <a:pt x="3328050" y="2036414"/>
                  <a:pt x="3329039" y="2035244"/>
                  <a:pt x="3329894" y="2033129"/>
                </a:cubicBezTo>
                <a:cubicBezTo>
                  <a:pt x="3330749" y="2031013"/>
                  <a:pt x="3331201" y="2029303"/>
                  <a:pt x="3331244" y="2027998"/>
                </a:cubicBezTo>
                <a:cubicBezTo>
                  <a:pt x="3331695" y="2028043"/>
                  <a:pt x="3333495" y="2027953"/>
                  <a:pt x="3336646" y="2027728"/>
                </a:cubicBezTo>
                <a:cubicBezTo>
                  <a:pt x="3339796" y="2027503"/>
                  <a:pt x="3341596" y="2026873"/>
                  <a:pt x="3342046" y="2025838"/>
                </a:cubicBezTo>
                <a:close/>
                <a:moveTo>
                  <a:pt x="5426793" y="2018382"/>
                </a:moveTo>
                <a:lnTo>
                  <a:pt x="5424202" y="2028748"/>
                </a:lnTo>
                <a:lnTo>
                  <a:pt x="5437160" y="2072806"/>
                </a:lnTo>
                <a:cubicBezTo>
                  <a:pt x="5445366" y="2081012"/>
                  <a:pt x="5449686" y="2090515"/>
                  <a:pt x="5450118" y="2101313"/>
                </a:cubicBezTo>
                <a:lnTo>
                  <a:pt x="5447526" y="2111679"/>
                </a:lnTo>
                <a:cubicBezTo>
                  <a:pt x="5449470" y="2122586"/>
                  <a:pt x="5452061" y="2132520"/>
                  <a:pt x="5455301" y="2141483"/>
                </a:cubicBezTo>
                <a:cubicBezTo>
                  <a:pt x="5458540" y="2150446"/>
                  <a:pt x="5466315" y="2155197"/>
                  <a:pt x="5478625" y="2155737"/>
                </a:cubicBezTo>
                <a:cubicBezTo>
                  <a:pt x="5481649" y="2155305"/>
                  <a:pt x="5483377" y="2153577"/>
                  <a:pt x="5483808" y="2150553"/>
                </a:cubicBezTo>
                <a:cubicBezTo>
                  <a:pt x="5483646" y="2148124"/>
                  <a:pt x="5482675" y="2146504"/>
                  <a:pt x="5480893" y="2145694"/>
                </a:cubicBezTo>
                <a:cubicBezTo>
                  <a:pt x="5479111" y="2144884"/>
                  <a:pt x="5477491" y="2143913"/>
                  <a:pt x="5476034" y="2142779"/>
                </a:cubicBezTo>
                <a:cubicBezTo>
                  <a:pt x="5458325" y="2106928"/>
                  <a:pt x="5444503" y="2069782"/>
                  <a:pt x="5434568" y="2031340"/>
                </a:cubicBezTo>
                <a:cubicBezTo>
                  <a:pt x="5431977" y="2032366"/>
                  <a:pt x="5430033" y="2031610"/>
                  <a:pt x="5428737" y="2029072"/>
                </a:cubicBezTo>
                <a:cubicBezTo>
                  <a:pt x="5427441" y="2026535"/>
                  <a:pt x="5426793" y="2023835"/>
                  <a:pt x="5426793" y="2020974"/>
                </a:cubicBezTo>
                <a:close/>
                <a:moveTo>
                  <a:pt x="1104021" y="2015778"/>
                </a:moveTo>
                <a:cubicBezTo>
                  <a:pt x="1104021" y="2018478"/>
                  <a:pt x="1104668" y="2020853"/>
                  <a:pt x="1105964" y="2022905"/>
                </a:cubicBezTo>
                <a:cubicBezTo>
                  <a:pt x="1107260" y="2024957"/>
                  <a:pt x="1109204" y="2026037"/>
                  <a:pt x="1111795" y="2026145"/>
                </a:cubicBezTo>
                <a:cubicBezTo>
                  <a:pt x="1113955" y="2025713"/>
                  <a:pt x="1114819" y="2023985"/>
                  <a:pt x="1114387" y="2020962"/>
                </a:cubicBezTo>
                <a:cubicBezTo>
                  <a:pt x="1114387" y="2018478"/>
                  <a:pt x="1113740" y="2016966"/>
                  <a:pt x="1112443" y="2016426"/>
                </a:cubicBezTo>
                <a:cubicBezTo>
                  <a:pt x="1111148" y="2015886"/>
                  <a:pt x="1109204" y="2015670"/>
                  <a:pt x="1106612" y="2015778"/>
                </a:cubicBezTo>
                <a:close/>
                <a:moveTo>
                  <a:pt x="2909983" y="1999914"/>
                </a:moveTo>
                <a:cubicBezTo>
                  <a:pt x="2908768" y="2003379"/>
                  <a:pt x="2908497" y="2006710"/>
                  <a:pt x="2909173" y="2009905"/>
                </a:cubicBezTo>
                <a:cubicBezTo>
                  <a:pt x="2909848" y="2013101"/>
                  <a:pt x="2912278" y="2014811"/>
                  <a:pt x="2916464" y="2015036"/>
                </a:cubicBezTo>
                <a:close/>
                <a:moveTo>
                  <a:pt x="3337725" y="1984792"/>
                </a:moveTo>
                <a:cubicBezTo>
                  <a:pt x="3334665" y="1985107"/>
                  <a:pt x="3332685" y="1987177"/>
                  <a:pt x="3331785" y="1991002"/>
                </a:cubicBezTo>
                <a:cubicBezTo>
                  <a:pt x="3330885" y="1994828"/>
                  <a:pt x="3329985" y="1998518"/>
                  <a:pt x="3329084" y="2002074"/>
                </a:cubicBezTo>
                <a:lnTo>
                  <a:pt x="3335565" y="1993433"/>
                </a:lnTo>
                <a:cubicBezTo>
                  <a:pt x="3337052" y="1993523"/>
                  <a:pt x="3339481" y="1993343"/>
                  <a:pt x="3342856" y="1992893"/>
                </a:cubicBezTo>
                <a:cubicBezTo>
                  <a:pt x="3346232" y="1992443"/>
                  <a:pt x="3348123" y="1991183"/>
                  <a:pt x="3348528" y="1989112"/>
                </a:cubicBezTo>
                <a:cubicBezTo>
                  <a:pt x="3348213" y="1987042"/>
                  <a:pt x="3346682" y="1985782"/>
                  <a:pt x="3343937" y="1985332"/>
                </a:cubicBezTo>
                <a:cubicBezTo>
                  <a:pt x="3341191" y="1984882"/>
                  <a:pt x="3339122" y="1984702"/>
                  <a:pt x="3337725" y="1984792"/>
                </a:cubicBezTo>
                <a:close/>
                <a:moveTo>
                  <a:pt x="1969614" y="1984679"/>
                </a:moveTo>
                <a:lnTo>
                  <a:pt x="1969614" y="2002820"/>
                </a:lnTo>
                <a:lnTo>
                  <a:pt x="1987755" y="2000229"/>
                </a:lnTo>
                <a:close/>
                <a:moveTo>
                  <a:pt x="1241375" y="1984679"/>
                </a:moveTo>
                <a:cubicBezTo>
                  <a:pt x="1238676" y="1987433"/>
                  <a:pt x="1236300" y="1990996"/>
                  <a:pt x="1234248" y="1995370"/>
                </a:cubicBezTo>
                <a:cubicBezTo>
                  <a:pt x="1232197" y="1999743"/>
                  <a:pt x="1231117" y="2003954"/>
                  <a:pt x="1231009" y="2008003"/>
                </a:cubicBezTo>
                <a:cubicBezTo>
                  <a:pt x="1231009" y="2013187"/>
                  <a:pt x="1233600" y="2015778"/>
                  <a:pt x="1238783" y="2015778"/>
                </a:cubicBezTo>
                <a:cubicBezTo>
                  <a:pt x="1240727" y="2007140"/>
                  <a:pt x="1248502" y="2003684"/>
                  <a:pt x="1262108" y="2005412"/>
                </a:cubicBezTo>
                <a:cubicBezTo>
                  <a:pt x="1275714" y="2007140"/>
                  <a:pt x="1283489" y="2003684"/>
                  <a:pt x="1285432" y="1995046"/>
                </a:cubicBezTo>
                <a:cubicBezTo>
                  <a:pt x="1285000" y="1991212"/>
                  <a:pt x="1282625" y="1988513"/>
                  <a:pt x="1278305" y="1986947"/>
                </a:cubicBezTo>
                <a:cubicBezTo>
                  <a:pt x="1273986" y="1985381"/>
                  <a:pt x="1270315" y="1984625"/>
                  <a:pt x="1267291" y="1984679"/>
                </a:cubicBezTo>
                <a:cubicBezTo>
                  <a:pt x="1266967" y="1988513"/>
                  <a:pt x="1265023" y="1991212"/>
                  <a:pt x="1261460" y="1992778"/>
                </a:cubicBezTo>
                <a:cubicBezTo>
                  <a:pt x="1257897" y="1994344"/>
                  <a:pt x="1254657" y="1995099"/>
                  <a:pt x="1251742" y="1995046"/>
                </a:cubicBezTo>
                <a:close/>
                <a:moveTo>
                  <a:pt x="1868541" y="1982087"/>
                </a:moveTo>
                <a:cubicBezTo>
                  <a:pt x="1867353" y="1982195"/>
                  <a:pt x="1866490" y="1982628"/>
                  <a:pt x="1865950" y="1983383"/>
                </a:cubicBezTo>
                <a:cubicBezTo>
                  <a:pt x="1865410" y="1984139"/>
                  <a:pt x="1864546" y="1984571"/>
                  <a:pt x="1863358" y="1984679"/>
                </a:cubicBezTo>
                <a:cubicBezTo>
                  <a:pt x="1863413" y="1986245"/>
                  <a:pt x="1863952" y="1988296"/>
                  <a:pt x="1864978" y="1990834"/>
                </a:cubicBezTo>
                <a:cubicBezTo>
                  <a:pt x="1866004" y="1993372"/>
                  <a:pt x="1867192" y="1994776"/>
                  <a:pt x="1868541" y="1995046"/>
                </a:cubicBezTo>
                <a:cubicBezTo>
                  <a:pt x="1871025" y="1994884"/>
                  <a:pt x="1872537" y="1993911"/>
                  <a:pt x="1873077" y="1992130"/>
                </a:cubicBezTo>
                <a:cubicBezTo>
                  <a:pt x="1873617" y="1990348"/>
                  <a:pt x="1873833" y="1988728"/>
                  <a:pt x="1873725" y="1987271"/>
                </a:cubicBezTo>
                <a:cubicBezTo>
                  <a:pt x="1873293" y="1984247"/>
                  <a:pt x="1871565" y="1982520"/>
                  <a:pt x="1868541" y="1982087"/>
                </a:cubicBezTo>
                <a:close/>
                <a:moveTo>
                  <a:pt x="3478147" y="1948066"/>
                </a:moveTo>
                <a:lnTo>
                  <a:pt x="3478147" y="1956708"/>
                </a:lnTo>
                <a:cubicBezTo>
                  <a:pt x="3478192" y="1959813"/>
                  <a:pt x="3477561" y="1961703"/>
                  <a:pt x="3476256" y="1962379"/>
                </a:cubicBezTo>
                <a:cubicBezTo>
                  <a:pt x="3474952" y="1963053"/>
                  <a:pt x="3472701" y="1963324"/>
                  <a:pt x="3469505" y="1963189"/>
                </a:cubicBezTo>
                <a:lnTo>
                  <a:pt x="3460863" y="1963189"/>
                </a:lnTo>
                <a:close/>
                <a:moveTo>
                  <a:pt x="2161392" y="1943214"/>
                </a:moveTo>
                <a:cubicBezTo>
                  <a:pt x="2164415" y="1943645"/>
                  <a:pt x="2166143" y="1945373"/>
                  <a:pt x="2166576" y="1948397"/>
                </a:cubicBezTo>
                <a:cubicBezTo>
                  <a:pt x="2166467" y="1952446"/>
                  <a:pt x="2165388" y="1956657"/>
                  <a:pt x="2163336" y="1961031"/>
                </a:cubicBezTo>
                <a:cubicBezTo>
                  <a:pt x="2161284" y="1965404"/>
                  <a:pt x="2158908" y="1968968"/>
                  <a:pt x="2156209" y="1971721"/>
                </a:cubicBezTo>
                <a:cubicBezTo>
                  <a:pt x="2148650" y="1972153"/>
                  <a:pt x="2141739" y="1973881"/>
                  <a:pt x="2135476" y="1976904"/>
                </a:cubicBezTo>
                <a:cubicBezTo>
                  <a:pt x="2129213" y="1979928"/>
                  <a:pt x="2122302" y="1981656"/>
                  <a:pt x="2114743" y="1982087"/>
                </a:cubicBezTo>
                <a:lnTo>
                  <a:pt x="2138068" y="1961355"/>
                </a:lnTo>
                <a:cubicBezTo>
                  <a:pt x="2143251" y="1961247"/>
                  <a:pt x="2147786" y="1959519"/>
                  <a:pt x="2151674" y="1956171"/>
                </a:cubicBezTo>
                <a:cubicBezTo>
                  <a:pt x="2155561" y="1952824"/>
                  <a:pt x="2158800" y="1948505"/>
                  <a:pt x="2161392" y="1943214"/>
                </a:cubicBezTo>
                <a:close/>
                <a:moveTo>
                  <a:pt x="4320669" y="1939425"/>
                </a:moveTo>
                <a:cubicBezTo>
                  <a:pt x="4311084" y="1949237"/>
                  <a:pt x="4302173" y="1959318"/>
                  <a:pt x="4293937" y="1969669"/>
                </a:cubicBezTo>
                <a:cubicBezTo>
                  <a:pt x="4285700" y="1980021"/>
                  <a:pt x="4277329" y="1990102"/>
                  <a:pt x="4268823" y="1999914"/>
                </a:cubicBezTo>
                <a:cubicBezTo>
                  <a:pt x="4268013" y="2005765"/>
                  <a:pt x="4264772" y="2009725"/>
                  <a:pt x="4259100" y="2011796"/>
                </a:cubicBezTo>
                <a:cubicBezTo>
                  <a:pt x="4253429" y="2013866"/>
                  <a:pt x="4250189" y="2017826"/>
                  <a:pt x="4249380" y="2023677"/>
                </a:cubicBezTo>
                <a:cubicBezTo>
                  <a:pt x="4247129" y="2023542"/>
                  <a:pt x="4245149" y="2023813"/>
                  <a:pt x="4243439" y="2024487"/>
                </a:cubicBezTo>
                <a:cubicBezTo>
                  <a:pt x="4241729" y="2025162"/>
                  <a:pt x="4240828" y="2027053"/>
                  <a:pt x="4240738" y="2030158"/>
                </a:cubicBezTo>
                <a:cubicBezTo>
                  <a:pt x="4241098" y="2036279"/>
                  <a:pt x="4238218" y="2039160"/>
                  <a:pt x="4232098" y="2038799"/>
                </a:cubicBezTo>
                <a:lnTo>
                  <a:pt x="4223456" y="2056082"/>
                </a:lnTo>
                <a:cubicBezTo>
                  <a:pt x="4225166" y="2058873"/>
                  <a:pt x="4227146" y="2063013"/>
                  <a:pt x="4229397" y="2068504"/>
                </a:cubicBezTo>
                <a:cubicBezTo>
                  <a:pt x="4231646" y="2073995"/>
                  <a:pt x="4230386" y="2077055"/>
                  <a:pt x="4225617" y="2077686"/>
                </a:cubicBezTo>
                <a:lnTo>
                  <a:pt x="4223456" y="2099288"/>
                </a:lnTo>
                <a:lnTo>
                  <a:pt x="4212654" y="2110090"/>
                </a:lnTo>
                <a:lnTo>
                  <a:pt x="4223456" y="2112250"/>
                </a:lnTo>
                <a:cubicBezTo>
                  <a:pt x="4223411" y="2112430"/>
                  <a:pt x="4223500" y="2113151"/>
                  <a:pt x="4223726" y="2114411"/>
                </a:cubicBezTo>
                <a:cubicBezTo>
                  <a:pt x="4223950" y="2115671"/>
                  <a:pt x="4224581" y="2116391"/>
                  <a:pt x="4225617" y="2116571"/>
                </a:cubicBezTo>
                <a:cubicBezTo>
                  <a:pt x="4225796" y="2116256"/>
                  <a:pt x="4226517" y="2114726"/>
                  <a:pt x="4227777" y="2111980"/>
                </a:cubicBezTo>
                <a:cubicBezTo>
                  <a:pt x="4229037" y="2109235"/>
                  <a:pt x="4229757" y="2107164"/>
                  <a:pt x="4229936" y="2105769"/>
                </a:cubicBezTo>
                <a:cubicBezTo>
                  <a:pt x="4237093" y="2098388"/>
                  <a:pt x="4240064" y="2088847"/>
                  <a:pt x="4238848" y="2077145"/>
                </a:cubicBezTo>
                <a:cubicBezTo>
                  <a:pt x="4237632" y="2065444"/>
                  <a:pt x="4241143" y="2056982"/>
                  <a:pt x="4249380" y="2051762"/>
                </a:cubicBezTo>
                <a:cubicBezTo>
                  <a:pt x="4255816" y="2047171"/>
                  <a:pt x="4261306" y="2041230"/>
                  <a:pt x="4265851" y="2033939"/>
                </a:cubicBezTo>
                <a:cubicBezTo>
                  <a:pt x="4270398" y="2026648"/>
                  <a:pt x="4274269" y="2019627"/>
                  <a:pt x="4277463" y="2012876"/>
                </a:cubicBezTo>
                <a:cubicBezTo>
                  <a:pt x="4277418" y="2012696"/>
                  <a:pt x="4277508" y="2011976"/>
                  <a:pt x="4277734" y="2010715"/>
                </a:cubicBezTo>
                <a:cubicBezTo>
                  <a:pt x="4277958" y="2009455"/>
                  <a:pt x="4278589" y="2008735"/>
                  <a:pt x="4279623" y="2008555"/>
                </a:cubicBezTo>
                <a:cubicBezTo>
                  <a:pt x="4280840" y="2008960"/>
                  <a:pt x="4282189" y="2010850"/>
                  <a:pt x="4283675" y="2014226"/>
                </a:cubicBezTo>
                <a:cubicBezTo>
                  <a:pt x="4285159" y="2017602"/>
                  <a:pt x="4285969" y="2020032"/>
                  <a:pt x="4286105" y="2021517"/>
                </a:cubicBezTo>
                <a:cubicBezTo>
                  <a:pt x="4290516" y="2013011"/>
                  <a:pt x="4295737" y="2005180"/>
                  <a:pt x="4301768" y="1998023"/>
                </a:cubicBezTo>
                <a:cubicBezTo>
                  <a:pt x="4307797" y="1990868"/>
                  <a:pt x="4314099" y="1983576"/>
                  <a:pt x="4320669" y="1976150"/>
                </a:cubicBezTo>
                <a:cubicBezTo>
                  <a:pt x="4321029" y="1970839"/>
                  <a:pt x="4322470" y="1965799"/>
                  <a:pt x="4324990" y="1961028"/>
                </a:cubicBezTo>
                <a:cubicBezTo>
                  <a:pt x="4327510" y="1956258"/>
                  <a:pt x="4328951" y="1951217"/>
                  <a:pt x="4329311" y="1945906"/>
                </a:cubicBezTo>
                <a:cubicBezTo>
                  <a:pt x="4329220" y="1943745"/>
                  <a:pt x="4328320" y="1942125"/>
                  <a:pt x="4326610" y="1941045"/>
                </a:cubicBezTo>
                <a:cubicBezTo>
                  <a:pt x="4324900" y="1939965"/>
                  <a:pt x="4322920" y="1939425"/>
                  <a:pt x="4320669" y="1939425"/>
                </a:cubicBezTo>
                <a:close/>
                <a:moveTo>
                  <a:pt x="2875419" y="1922143"/>
                </a:moveTo>
                <a:cubicBezTo>
                  <a:pt x="2875373" y="1925248"/>
                  <a:pt x="2876003" y="1927138"/>
                  <a:pt x="2877308" y="1927813"/>
                </a:cubicBezTo>
                <a:cubicBezTo>
                  <a:pt x="2878613" y="1928488"/>
                  <a:pt x="2880864" y="1928759"/>
                  <a:pt x="2884059" y="1928623"/>
                </a:cubicBezTo>
                <a:cubicBezTo>
                  <a:pt x="2884059" y="1924303"/>
                  <a:pt x="2881899" y="1922143"/>
                  <a:pt x="2877578" y="1922143"/>
                </a:cubicBezTo>
                <a:close/>
                <a:moveTo>
                  <a:pt x="6313119" y="1919901"/>
                </a:moveTo>
                <a:cubicBezTo>
                  <a:pt x="6309124" y="1919901"/>
                  <a:pt x="6305452" y="1920549"/>
                  <a:pt x="6302105" y="1921845"/>
                </a:cubicBezTo>
                <a:cubicBezTo>
                  <a:pt x="6298757" y="1923141"/>
                  <a:pt x="6296381" y="1925085"/>
                  <a:pt x="6294978" y="1927676"/>
                </a:cubicBezTo>
                <a:lnTo>
                  <a:pt x="6279428" y="1925085"/>
                </a:lnTo>
                <a:cubicBezTo>
                  <a:pt x="6277917" y="1925139"/>
                  <a:pt x="6275757" y="1925679"/>
                  <a:pt x="6272949" y="1926705"/>
                </a:cubicBezTo>
                <a:cubicBezTo>
                  <a:pt x="6270142" y="1927730"/>
                  <a:pt x="6267982" y="1928918"/>
                  <a:pt x="6266470" y="1930268"/>
                </a:cubicBezTo>
                <a:cubicBezTo>
                  <a:pt x="6263663" y="1930052"/>
                  <a:pt x="6260207" y="1929836"/>
                  <a:pt x="6256104" y="1929620"/>
                </a:cubicBezTo>
                <a:cubicBezTo>
                  <a:pt x="6252001" y="1929404"/>
                  <a:pt x="6248545" y="1930484"/>
                  <a:pt x="6245737" y="1932860"/>
                </a:cubicBezTo>
                <a:cubicBezTo>
                  <a:pt x="6237531" y="1932860"/>
                  <a:pt x="6230620" y="1935451"/>
                  <a:pt x="6225005" y="1940634"/>
                </a:cubicBezTo>
                <a:cubicBezTo>
                  <a:pt x="6213289" y="1936207"/>
                  <a:pt x="6204326" y="1934695"/>
                  <a:pt x="6198117" y="1936099"/>
                </a:cubicBezTo>
                <a:cubicBezTo>
                  <a:pt x="6191908" y="1937503"/>
                  <a:pt x="6188777" y="1945062"/>
                  <a:pt x="6188722" y="1958775"/>
                </a:cubicBezTo>
                <a:cubicBezTo>
                  <a:pt x="6188290" y="1961799"/>
                  <a:pt x="6189154" y="1963526"/>
                  <a:pt x="6191314" y="1963959"/>
                </a:cubicBezTo>
                <a:cubicBezTo>
                  <a:pt x="6194985" y="1963203"/>
                  <a:pt x="6201248" y="1962123"/>
                  <a:pt x="6210103" y="1960719"/>
                </a:cubicBezTo>
                <a:cubicBezTo>
                  <a:pt x="6218958" y="1959315"/>
                  <a:pt x="6223925" y="1962123"/>
                  <a:pt x="6225005" y="1969142"/>
                </a:cubicBezTo>
                <a:cubicBezTo>
                  <a:pt x="6224681" y="1970383"/>
                  <a:pt x="6223385" y="1971139"/>
                  <a:pt x="6221117" y="1971409"/>
                </a:cubicBezTo>
                <a:cubicBezTo>
                  <a:pt x="6218850" y="1971680"/>
                  <a:pt x="6217554" y="1971787"/>
                  <a:pt x="6217230" y="1971733"/>
                </a:cubicBezTo>
                <a:cubicBezTo>
                  <a:pt x="6209779" y="1971625"/>
                  <a:pt x="6205244" y="1973137"/>
                  <a:pt x="6203624" y="1976268"/>
                </a:cubicBezTo>
                <a:cubicBezTo>
                  <a:pt x="6202004" y="1979400"/>
                  <a:pt x="6201356" y="1984799"/>
                  <a:pt x="6201680" y="1992466"/>
                </a:cubicBezTo>
                <a:lnTo>
                  <a:pt x="6201680" y="1997649"/>
                </a:lnTo>
                <a:lnTo>
                  <a:pt x="6178356" y="1976916"/>
                </a:lnTo>
                <a:cubicBezTo>
                  <a:pt x="6175656" y="1977834"/>
                  <a:pt x="6173281" y="1981830"/>
                  <a:pt x="6171229" y="1988903"/>
                </a:cubicBezTo>
                <a:cubicBezTo>
                  <a:pt x="6169178" y="1995975"/>
                  <a:pt x="6168098" y="2000619"/>
                  <a:pt x="6167990" y="2002832"/>
                </a:cubicBezTo>
                <a:cubicBezTo>
                  <a:pt x="6168206" y="2007908"/>
                  <a:pt x="6170365" y="2011363"/>
                  <a:pt x="6174469" y="2013199"/>
                </a:cubicBezTo>
                <a:cubicBezTo>
                  <a:pt x="6178572" y="2015034"/>
                  <a:pt x="6183323" y="2015898"/>
                  <a:pt x="6188722" y="2015791"/>
                </a:cubicBezTo>
                <a:cubicBezTo>
                  <a:pt x="6195310" y="2015683"/>
                  <a:pt x="6202220" y="2014603"/>
                  <a:pt x="6209455" y="2012551"/>
                </a:cubicBezTo>
                <a:cubicBezTo>
                  <a:pt x="6216690" y="2010499"/>
                  <a:pt x="6223601" y="2008124"/>
                  <a:pt x="6230188" y="2005424"/>
                </a:cubicBezTo>
                <a:cubicBezTo>
                  <a:pt x="6231376" y="2000187"/>
                  <a:pt x="6232888" y="1995112"/>
                  <a:pt x="6234723" y="1990199"/>
                </a:cubicBezTo>
                <a:cubicBezTo>
                  <a:pt x="6236559" y="1985285"/>
                  <a:pt x="6239366" y="1980858"/>
                  <a:pt x="6243146" y="1976916"/>
                </a:cubicBezTo>
                <a:cubicBezTo>
                  <a:pt x="6247789" y="1978752"/>
                  <a:pt x="6254052" y="1980264"/>
                  <a:pt x="6261935" y="1981452"/>
                </a:cubicBezTo>
                <a:cubicBezTo>
                  <a:pt x="6269818" y="1982640"/>
                  <a:pt x="6274785" y="1980264"/>
                  <a:pt x="6276837" y="1974325"/>
                </a:cubicBezTo>
                <a:lnTo>
                  <a:pt x="6302752" y="1958775"/>
                </a:lnTo>
                <a:cubicBezTo>
                  <a:pt x="6298487" y="1958991"/>
                  <a:pt x="6294060" y="1958559"/>
                  <a:pt x="6289470" y="1957480"/>
                </a:cubicBezTo>
                <a:cubicBezTo>
                  <a:pt x="6284881" y="1956400"/>
                  <a:pt x="6282398" y="1953376"/>
                  <a:pt x="6282020" y="1948409"/>
                </a:cubicBezTo>
                <a:cubicBezTo>
                  <a:pt x="6281912" y="1945602"/>
                  <a:pt x="6282128" y="1942794"/>
                  <a:pt x="6282668" y="1939986"/>
                </a:cubicBezTo>
                <a:cubicBezTo>
                  <a:pt x="6283208" y="1937179"/>
                  <a:pt x="6284719" y="1935667"/>
                  <a:pt x="6287203" y="1935451"/>
                </a:cubicBezTo>
                <a:cubicBezTo>
                  <a:pt x="6292386" y="1935451"/>
                  <a:pt x="6294978" y="1932860"/>
                  <a:pt x="6294978" y="1927676"/>
                </a:cubicBezTo>
                <a:lnTo>
                  <a:pt x="6305344" y="1930268"/>
                </a:lnTo>
                <a:cubicBezTo>
                  <a:pt x="6308152" y="1930322"/>
                  <a:pt x="6310959" y="1929566"/>
                  <a:pt x="6313767" y="1928000"/>
                </a:cubicBezTo>
                <a:cubicBezTo>
                  <a:pt x="6316574" y="1926434"/>
                  <a:pt x="6318086" y="1923735"/>
                  <a:pt x="6318302" y="1919901"/>
                </a:cubicBezTo>
                <a:close/>
                <a:moveTo>
                  <a:pt x="3443582" y="1894059"/>
                </a:moveTo>
                <a:cubicBezTo>
                  <a:pt x="3444392" y="1898064"/>
                  <a:pt x="3448172" y="1899774"/>
                  <a:pt x="3454922" y="1899189"/>
                </a:cubicBezTo>
                <a:cubicBezTo>
                  <a:pt x="3461675" y="1898604"/>
                  <a:pt x="3466535" y="1897614"/>
                  <a:pt x="3469505" y="1896219"/>
                </a:cubicBezTo>
                <a:close/>
                <a:moveTo>
                  <a:pt x="2884059" y="1887578"/>
                </a:moveTo>
                <a:cubicBezTo>
                  <a:pt x="2883970" y="1888883"/>
                  <a:pt x="2884149" y="1890593"/>
                  <a:pt x="2884599" y="1892708"/>
                </a:cubicBezTo>
                <a:cubicBezTo>
                  <a:pt x="2885049" y="1894824"/>
                  <a:pt x="2886309" y="1895993"/>
                  <a:pt x="2888379" y="1896219"/>
                </a:cubicBezTo>
                <a:cubicBezTo>
                  <a:pt x="2890180" y="1895859"/>
                  <a:pt x="2890900" y="1894419"/>
                  <a:pt x="2890540" y="1891898"/>
                </a:cubicBezTo>
                <a:cubicBezTo>
                  <a:pt x="2890630" y="1890773"/>
                  <a:pt x="2890450" y="1889782"/>
                  <a:pt x="2890000" y="1888927"/>
                </a:cubicBezTo>
                <a:cubicBezTo>
                  <a:pt x="2889551" y="1888072"/>
                  <a:pt x="2888289" y="1887622"/>
                  <a:pt x="2886219" y="1887578"/>
                </a:cubicBezTo>
                <a:close/>
                <a:moveTo>
                  <a:pt x="8150108" y="1881637"/>
                </a:moveTo>
                <a:cubicBezTo>
                  <a:pt x="8150063" y="1882852"/>
                  <a:pt x="8150153" y="1884202"/>
                  <a:pt x="8150378" y="1885687"/>
                </a:cubicBezTo>
                <a:cubicBezTo>
                  <a:pt x="8150603" y="1887172"/>
                  <a:pt x="8151233" y="1887982"/>
                  <a:pt x="8152268" y="1888118"/>
                </a:cubicBezTo>
                <a:lnTo>
                  <a:pt x="8158749" y="1888118"/>
                </a:lnTo>
                <a:cubicBezTo>
                  <a:pt x="8158659" y="1885957"/>
                  <a:pt x="8157759" y="1884337"/>
                  <a:pt x="8156049" y="1883257"/>
                </a:cubicBezTo>
                <a:cubicBezTo>
                  <a:pt x="8154339" y="1882177"/>
                  <a:pt x="8152359" y="1881637"/>
                  <a:pt x="8150108" y="1881637"/>
                </a:cubicBezTo>
                <a:close/>
                <a:moveTo>
                  <a:pt x="1072921" y="1881015"/>
                </a:moveTo>
                <a:lnTo>
                  <a:pt x="1080696" y="1896565"/>
                </a:lnTo>
                <a:cubicBezTo>
                  <a:pt x="1084529" y="1896349"/>
                  <a:pt x="1087229" y="1894837"/>
                  <a:pt x="1088795" y="1892030"/>
                </a:cubicBezTo>
                <a:cubicBezTo>
                  <a:pt x="1090360" y="1889222"/>
                  <a:pt x="1091117" y="1886414"/>
                  <a:pt x="1091062" y="1883607"/>
                </a:cubicBezTo>
                <a:close/>
                <a:moveTo>
                  <a:pt x="8471996" y="1879476"/>
                </a:moveTo>
                <a:cubicBezTo>
                  <a:pt x="8474246" y="1881772"/>
                  <a:pt x="8476226" y="1884742"/>
                  <a:pt x="8477936" y="1888387"/>
                </a:cubicBezTo>
                <a:cubicBezTo>
                  <a:pt x="8479647" y="1892033"/>
                  <a:pt x="8480547" y="1895544"/>
                  <a:pt x="8480637" y="1898919"/>
                </a:cubicBezTo>
                <a:cubicBezTo>
                  <a:pt x="8480547" y="1901079"/>
                  <a:pt x="8479647" y="1902700"/>
                  <a:pt x="8477936" y="1903780"/>
                </a:cubicBezTo>
                <a:cubicBezTo>
                  <a:pt x="8476226" y="1904860"/>
                  <a:pt x="8474246" y="1905400"/>
                  <a:pt x="8471996" y="1905400"/>
                </a:cubicBezTo>
                <a:cubicBezTo>
                  <a:pt x="8470780" y="1902160"/>
                  <a:pt x="8469430" y="1898919"/>
                  <a:pt x="8467945" y="1895679"/>
                </a:cubicBezTo>
                <a:cubicBezTo>
                  <a:pt x="8466460" y="1892438"/>
                  <a:pt x="8465649" y="1889198"/>
                  <a:pt x="8465514" y="1885957"/>
                </a:cubicBezTo>
                <a:cubicBezTo>
                  <a:pt x="8465514" y="1884742"/>
                  <a:pt x="8466055" y="1883392"/>
                  <a:pt x="8467135" y="1881906"/>
                </a:cubicBezTo>
                <a:cubicBezTo>
                  <a:pt x="8468215" y="1880422"/>
                  <a:pt x="8469835" y="1879611"/>
                  <a:pt x="8471996" y="1879476"/>
                </a:cubicBezTo>
                <a:close/>
                <a:moveTo>
                  <a:pt x="8132825" y="1879476"/>
                </a:moveTo>
                <a:cubicBezTo>
                  <a:pt x="8131610" y="1881637"/>
                  <a:pt x="8130260" y="1883797"/>
                  <a:pt x="8128775" y="1885957"/>
                </a:cubicBezTo>
                <a:cubicBezTo>
                  <a:pt x="8127290" y="1888118"/>
                  <a:pt x="8126480" y="1890278"/>
                  <a:pt x="8126345" y="1892438"/>
                </a:cubicBezTo>
                <a:cubicBezTo>
                  <a:pt x="8126480" y="1894508"/>
                  <a:pt x="8127290" y="1895769"/>
                  <a:pt x="8128775" y="1896219"/>
                </a:cubicBezTo>
                <a:cubicBezTo>
                  <a:pt x="8130260" y="1896669"/>
                  <a:pt x="8131610" y="1896849"/>
                  <a:pt x="8132825" y="1896759"/>
                </a:cubicBezTo>
                <a:cubicBezTo>
                  <a:pt x="8134131" y="1896849"/>
                  <a:pt x="8135841" y="1896669"/>
                  <a:pt x="8137957" y="1896219"/>
                </a:cubicBezTo>
                <a:cubicBezTo>
                  <a:pt x="8140072" y="1895769"/>
                  <a:pt x="8141242" y="1894508"/>
                  <a:pt x="8141467" y="1892438"/>
                </a:cubicBezTo>
                <a:cubicBezTo>
                  <a:pt x="8141377" y="1890143"/>
                  <a:pt x="8140477" y="1887713"/>
                  <a:pt x="8138767" y="1885147"/>
                </a:cubicBezTo>
                <a:cubicBezTo>
                  <a:pt x="8137056" y="1882582"/>
                  <a:pt x="8135076" y="1880691"/>
                  <a:pt x="8132825" y="1879476"/>
                </a:cubicBezTo>
                <a:close/>
                <a:moveTo>
                  <a:pt x="4381159" y="1876776"/>
                </a:moveTo>
                <a:cubicBezTo>
                  <a:pt x="4381068" y="1878081"/>
                  <a:pt x="4381249" y="1879791"/>
                  <a:pt x="4381699" y="1881906"/>
                </a:cubicBezTo>
                <a:cubicBezTo>
                  <a:pt x="4382149" y="1884022"/>
                  <a:pt x="4383410" y="1885192"/>
                  <a:pt x="4385480" y="1885417"/>
                </a:cubicBezTo>
                <a:cubicBezTo>
                  <a:pt x="4386514" y="1885282"/>
                  <a:pt x="4387145" y="1884472"/>
                  <a:pt x="4387369" y="1882987"/>
                </a:cubicBezTo>
                <a:cubicBezTo>
                  <a:pt x="4387595" y="1881501"/>
                  <a:pt x="4387685" y="1880151"/>
                  <a:pt x="4387640" y="1878936"/>
                </a:cubicBezTo>
                <a:close/>
                <a:moveTo>
                  <a:pt x="3504070" y="1861654"/>
                </a:moveTo>
                <a:cubicBezTo>
                  <a:pt x="3504115" y="1862959"/>
                  <a:pt x="3504565" y="1864669"/>
                  <a:pt x="3505420" y="1866784"/>
                </a:cubicBezTo>
                <a:cubicBezTo>
                  <a:pt x="3506275" y="1868900"/>
                  <a:pt x="3507266" y="1870070"/>
                  <a:pt x="3508391" y="1870295"/>
                </a:cubicBezTo>
                <a:cubicBezTo>
                  <a:pt x="3510461" y="1870160"/>
                  <a:pt x="3511721" y="1869350"/>
                  <a:pt x="3512171" y="1867864"/>
                </a:cubicBezTo>
                <a:cubicBezTo>
                  <a:pt x="3512621" y="1866379"/>
                  <a:pt x="3512802" y="1865029"/>
                  <a:pt x="3512711" y="1863814"/>
                </a:cubicBezTo>
                <a:close/>
                <a:moveTo>
                  <a:pt x="6377909" y="1860295"/>
                </a:moveTo>
                <a:lnTo>
                  <a:pt x="6377909" y="1862886"/>
                </a:lnTo>
                <a:cubicBezTo>
                  <a:pt x="6377801" y="1864344"/>
                  <a:pt x="6378017" y="1865964"/>
                  <a:pt x="6378557" y="1867746"/>
                </a:cubicBezTo>
                <a:cubicBezTo>
                  <a:pt x="6379096" y="1869527"/>
                  <a:pt x="6380608" y="1870499"/>
                  <a:pt x="6383092" y="1870661"/>
                </a:cubicBezTo>
                <a:cubicBezTo>
                  <a:pt x="6384442" y="1870499"/>
                  <a:pt x="6385629" y="1869527"/>
                  <a:pt x="6386655" y="1867746"/>
                </a:cubicBezTo>
                <a:cubicBezTo>
                  <a:pt x="6387681" y="1865964"/>
                  <a:pt x="6388221" y="1864344"/>
                  <a:pt x="6388275" y="1862886"/>
                </a:cubicBezTo>
                <a:close/>
                <a:moveTo>
                  <a:pt x="8478476" y="1855713"/>
                </a:moveTo>
                <a:cubicBezTo>
                  <a:pt x="8479512" y="1856073"/>
                  <a:pt x="8480142" y="1857513"/>
                  <a:pt x="8480366" y="1860033"/>
                </a:cubicBezTo>
                <a:cubicBezTo>
                  <a:pt x="8480592" y="1862554"/>
                  <a:pt x="8480682" y="1863994"/>
                  <a:pt x="8480637" y="1864354"/>
                </a:cubicBezTo>
                <a:cubicBezTo>
                  <a:pt x="8481942" y="1864264"/>
                  <a:pt x="8483652" y="1864444"/>
                  <a:pt x="8485767" y="1864894"/>
                </a:cubicBezTo>
                <a:cubicBezTo>
                  <a:pt x="8487883" y="1865344"/>
                  <a:pt x="8489053" y="1866604"/>
                  <a:pt x="8489278" y="1868675"/>
                </a:cubicBezTo>
                <a:cubicBezTo>
                  <a:pt x="8488963" y="1872905"/>
                  <a:pt x="8486893" y="1875786"/>
                  <a:pt x="8483067" y="1877316"/>
                </a:cubicBezTo>
                <a:cubicBezTo>
                  <a:pt x="8479241" y="1878846"/>
                  <a:pt x="8475551" y="1879567"/>
                  <a:pt x="8471996" y="1879476"/>
                </a:cubicBezTo>
                <a:cubicBezTo>
                  <a:pt x="8472266" y="1876596"/>
                  <a:pt x="8473346" y="1872095"/>
                  <a:pt x="8475236" y="1865975"/>
                </a:cubicBezTo>
                <a:cubicBezTo>
                  <a:pt x="8477126" y="1859853"/>
                  <a:pt x="8478206" y="1856433"/>
                  <a:pt x="8478476" y="1855713"/>
                </a:cubicBezTo>
                <a:close/>
                <a:moveTo>
                  <a:pt x="2899181" y="1853012"/>
                </a:moveTo>
                <a:cubicBezTo>
                  <a:pt x="2899181" y="1855263"/>
                  <a:pt x="2899721" y="1857243"/>
                  <a:pt x="2900801" y="1858953"/>
                </a:cubicBezTo>
                <a:cubicBezTo>
                  <a:pt x="2901881" y="1860664"/>
                  <a:pt x="2903502" y="1861564"/>
                  <a:pt x="2905662" y="1861654"/>
                </a:cubicBezTo>
                <a:cubicBezTo>
                  <a:pt x="2906787" y="1861519"/>
                  <a:pt x="2907777" y="1860709"/>
                  <a:pt x="2908633" y="1859223"/>
                </a:cubicBezTo>
                <a:cubicBezTo>
                  <a:pt x="2909488" y="1857738"/>
                  <a:pt x="2909938" y="1856388"/>
                  <a:pt x="2909983" y="1855172"/>
                </a:cubicBezTo>
                <a:close/>
                <a:moveTo>
                  <a:pt x="5413836" y="1839562"/>
                </a:moveTo>
                <a:lnTo>
                  <a:pt x="5413836" y="1842153"/>
                </a:lnTo>
                <a:cubicBezTo>
                  <a:pt x="5413727" y="1843611"/>
                  <a:pt x="5413943" y="1845231"/>
                  <a:pt x="5414483" y="1847013"/>
                </a:cubicBezTo>
                <a:cubicBezTo>
                  <a:pt x="5415023" y="1848794"/>
                  <a:pt x="5416535" y="1849767"/>
                  <a:pt x="5419019" y="1849928"/>
                </a:cubicBezTo>
                <a:cubicBezTo>
                  <a:pt x="5420260" y="1849767"/>
                  <a:pt x="5421016" y="1848794"/>
                  <a:pt x="5421286" y="1847013"/>
                </a:cubicBezTo>
                <a:cubicBezTo>
                  <a:pt x="5421556" y="1845231"/>
                  <a:pt x="5421664" y="1843611"/>
                  <a:pt x="5421610" y="1842153"/>
                </a:cubicBezTo>
                <a:cubicBezTo>
                  <a:pt x="5421178" y="1839994"/>
                  <a:pt x="5419450" y="1839130"/>
                  <a:pt x="5416427" y="1839562"/>
                </a:cubicBezTo>
                <a:close/>
                <a:moveTo>
                  <a:pt x="2169168" y="1839550"/>
                </a:moveTo>
                <a:cubicBezTo>
                  <a:pt x="2167386" y="1843275"/>
                  <a:pt x="2163822" y="1845543"/>
                  <a:pt x="2158476" y="1846353"/>
                </a:cubicBezTo>
                <a:cubicBezTo>
                  <a:pt x="2153131" y="1847163"/>
                  <a:pt x="2148920" y="1847487"/>
                  <a:pt x="2145842" y="1847325"/>
                </a:cubicBezTo>
                <a:lnTo>
                  <a:pt x="2132884" y="1873241"/>
                </a:lnTo>
                <a:lnTo>
                  <a:pt x="2112152" y="1873241"/>
                </a:lnTo>
                <a:lnTo>
                  <a:pt x="2099193" y="1881015"/>
                </a:lnTo>
                <a:cubicBezTo>
                  <a:pt x="2100112" y="1884848"/>
                  <a:pt x="2098924" y="1887548"/>
                  <a:pt x="2095630" y="1889114"/>
                </a:cubicBezTo>
                <a:cubicBezTo>
                  <a:pt x="2092337" y="1890680"/>
                  <a:pt x="2089205" y="1891436"/>
                  <a:pt x="2086236" y="1891381"/>
                </a:cubicBezTo>
                <a:cubicBezTo>
                  <a:pt x="2077489" y="1899858"/>
                  <a:pt x="2064531" y="1906877"/>
                  <a:pt x="2047362" y="1912439"/>
                </a:cubicBezTo>
                <a:cubicBezTo>
                  <a:pt x="2030192" y="1917999"/>
                  <a:pt x="2014643" y="1925666"/>
                  <a:pt x="2000713" y="1935439"/>
                </a:cubicBezTo>
                <a:cubicBezTo>
                  <a:pt x="2001685" y="1939164"/>
                  <a:pt x="2006220" y="1941432"/>
                  <a:pt x="2014319" y="1942242"/>
                </a:cubicBezTo>
                <a:cubicBezTo>
                  <a:pt x="2022417" y="1943052"/>
                  <a:pt x="2028248" y="1943376"/>
                  <a:pt x="2031812" y="1943214"/>
                </a:cubicBezTo>
                <a:cubicBezTo>
                  <a:pt x="2031650" y="1947047"/>
                  <a:pt x="2030031" y="1949746"/>
                  <a:pt x="2026953" y="1951312"/>
                </a:cubicBezTo>
                <a:cubicBezTo>
                  <a:pt x="2023876" y="1952878"/>
                  <a:pt x="2020312" y="1953634"/>
                  <a:pt x="2016264" y="1953580"/>
                </a:cubicBezTo>
                <a:lnTo>
                  <a:pt x="2011079" y="1953580"/>
                </a:lnTo>
                <a:cubicBezTo>
                  <a:pt x="2007138" y="1956279"/>
                  <a:pt x="2004006" y="1959951"/>
                  <a:pt x="2001685" y="1964594"/>
                </a:cubicBezTo>
                <a:cubicBezTo>
                  <a:pt x="1999363" y="1969238"/>
                  <a:pt x="1998175" y="1974205"/>
                  <a:pt x="1998122" y="1979496"/>
                </a:cubicBezTo>
                <a:cubicBezTo>
                  <a:pt x="1998553" y="1982520"/>
                  <a:pt x="2000281" y="1984247"/>
                  <a:pt x="2003305" y="1984679"/>
                </a:cubicBezTo>
                <a:cubicBezTo>
                  <a:pt x="2010270" y="1984193"/>
                  <a:pt x="2018368" y="1981278"/>
                  <a:pt x="2027601" y="1975932"/>
                </a:cubicBezTo>
                <a:cubicBezTo>
                  <a:pt x="2036833" y="1970588"/>
                  <a:pt x="2044284" y="1965728"/>
                  <a:pt x="2049953" y="1961355"/>
                </a:cubicBezTo>
                <a:cubicBezTo>
                  <a:pt x="2057620" y="1960977"/>
                  <a:pt x="2063667" y="1957845"/>
                  <a:pt x="2068094" y="1951960"/>
                </a:cubicBezTo>
                <a:cubicBezTo>
                  <a:pt x="2072522" y="1946075"/>
                  <a:pt x="2075977" y="1939704"/>
                  <a:pt x="2078461" y="1932847"/>
                </a:cubicBezTo>
                <a:cubicBezTo>
                  <a:pt x="2070308" y="1931713"/>
                  <a:pt x="2071712" y="1926854"/>
                  <a:pt x="2082672" y="1918270"/>
                </a:cubicBezTo>
                <a:cubicBezTo>
                  <a:pt x="2093633" y="1909685"/>
                  <a:pt x="2100868" y="1904178"/>
                  <a:pt x="2104377" y="1901748"/>
                </a:cubicBezTo>
                <a:cubicBezTo>
                  <a:pt x="2116201" y="1900884"/>
                  <a:pt x="2124300" y="1897429"/>
                  <a:pt x="2128673" y="1891381"/>
                </a:cubicBezTo>
                <a:cubicBezTo>
                  <a:pt x="2133046" y="1885335"/>
                  <a:pt x="2140497" y="1881879"/>
                  <a:pt x="2151025" y="1881015"/>
                </a:cubicBezTo>
                <a:cubicBezTo>
                  <a:pt x="2151458" y="1877290"/>
                  <a:pt x="2153833" y="1875022"/>
                  <a:pt x="2158153" y="1874212"/>
                </a:cubicBezTo>
                <a:cubicBezTo>
                  <a:pt x="2162472" y="1873402"/>
                  <a:pt x="2166143" y="1873079"/>
                  <a:pt x="2169168" y="1873241"/>
                </a:cubicBezTo>
                <a:lnTo>
                  <a:pt x="2187308" y="1852508"/>
                </a:lnTo>
                <a:close/>
                <a:moveTo>
                  <a:pt x="3478147" y="1827089"/>
                </a:moveTo>
                <a:cubicBezTo>
                  <a:pt x="3477427" y="1833344"/>
                  <a:pt x="3474547" y="1835955"/>
                  <a:pt x="3469505" y="1834920"/>
                </a:cubicBezTo>
                <a:cubicBezTo>
                  <a:pt x="3464465" y="1833885"/>
                  <a:pt x="3461585" y="1837035"/>
                  <a:pt x="3460863" y="1844371"/>
                </a:cubicBezTo>
                <a:lnTo>
                  <a:pt x="3478147" y="1853012"/>
                </a:lnTo>
                <a:cubicBezTo>
                  <a:pt x="3478102" y="1850582"/>
                  <a:pt x="3478732" y="1847882"/>
                  <a:pt x="3480036" y="1844911"/>
                </a:cubicBezTo>
                <a:cubicBezTo>
                  <a:pt x="3481341" y="1841941"/>
                  <a:pt x="3483592" y="1840320"/>
                  <a:pt x="3486788" y="1840050"/>
                </a:cubicBezTo>
                <a:close/>
                <a:moveTo>
                  <a:pt x="8195475" y="1818988"/>
                </a:moveTo>
                <a:cubicBezTo>
                  <a:pt x="8190794" y="1820563"/>
                  <a:pt x="8186114" y="1827674"/>
                  <a:pt x="8181432" y="1840321"/>
                </a:cubicBezTo>
                <a:cubicBezTo>
                  <a:pt x="8176752" y="1852967"/>
                  <a:pt x="8174232" y="1861699"/>
                  <a:pt x="8173872" y="1866514"/>
                </a:cubicBezTo>
                <a:cubicBezTo>
                  <a:pt x="8173782" y="1868675"/>
                  <a:pt x="8173962" y="1870295"/>
                  <a:pt x="8174411" y="1871375"/>
                </a:cubicBezTo>
                <a:cubicBezTo>
                  <a:pt x="8174862" y="1872455"/>
                  <a:pt x="8176122" y="1872996"/>
                  <a:pt x="8178192" y="1872996"/>
                </a:cubicBezTo>
                <a:cubicBezTo>
                  <a:pt x="8182783" y="1865389"/>
                  <a:pt x="8187104" y="1857378"/>
                  <a:pt x="8191154" y="1848962"/>
                </a:cubicBezTo>
                <a:cubicBezTo>
                  <a:pt x="8195205" y="1840546"/>
                  <a:pt x="8197365" y="1831994"/>
                  <a:pt x="8197635" y="1823308"/>
                </a:cubicBezTo>
                <a:cubicBezTo>
                  <a:pt x="8197995" y="1820788"/>
                  <a:pt x="8197275" y="1819347"/>
                  <a:pt x="8195475" y="1818988"/>
                </a:cubicBezTo>
                <a:close/>
                <a:moveTo>
                  <a:pt x="2324662" y="1818817"/>
                </a:moveTo>
                <a:cubicBezTo>
                  <a:pt x="2324662" y="1824000"/>
                  <a:pt x="2327254" y="1826592"/>
                  <a:pt x="2332437" y="1826592"/>
                </a:cubicBezTo>
                <a:lnTo>
                  <a:pt x="2335029" y="1826592"/>
                </a:lnTo>
                <a:cubicBezTo>
                  <a:pt x="2334921" y="1824000"/>
                  <a:pt x="2333841" y="1822056"/>
                  <a:pt x="2331790" y="1820761"/>
                </a:cubicBezTo>
                <a:cubicBezTo>
                  <a:pt x="2329738" y="1819465"/>
                  <a:pt x="2327362" y="1818817"/>
                  <a:pt x="2324662" y="1818817"/>
                </a:cubicBezTo>
                <a:close/>
                <a:moveTo>
                  <a:pt x="6357176" y="1800688"/>
                </a:moveTo>
                <a:lnTo>
                  <a:pt x="6362359" y="1800688"/>
                </a:lnTo>
                <a:cubicBezTo>
                  <a:pt x="6360739" y="1806411"/>
                  <a:pt x="6358148" y="1809867"/>
                  <a:pt x="6354584" y="1811054"/>
                </a:cubicBezTo>
                <a:cubicBezTo>
                  <a:pt x="6351021" y="1812242"/>
                  <a:pt x="6348430" y="1815698"/>
                  <a:pt x="6346810" y="1821421"/>
                </a:cubicBezTo>
                <a:cubicBezTo>
                  <a:pt x="6353613" y="1822878"/>
                  <a:pt x="6354908" y="1824499"/>
                  <a:pt x="6350697" y="1826280"/>
                </a:cubicBezTo>
                <a:cubicBezTo>
                  <a:pt x="6346486" y="1828062"/>
                  <a:pt x="6342599" y="1829034"/>
                  <a:pt x="6339035" y="1829196"/>
                </a:cubicBezTo>
                <a:lnTo>
                  <a:pt x="6328668" y="1805871"/>
                </a:lnTo>
                <a:cubicBezTo>
                  <a:pt x="6333744" y="1807923"/>
                  <a:pt x="6338495" y="1807707"/>
                  <a:pt x="6342922" y="1805223"/>
                </a:cubicBezTo>
                <a:cubicBezTo>
                  <a:pt x="6347350" y="1802740"/>
                  <a:pt x="6352101" y="1801228"/>
                  <a:pt x="6357176" y="1800688"/>
                </a:cubicBezTo>
                <a:close/>
                <a:moveTo>
                  <a:pt x="2909983" y="1790363"/>
                </a:moveTo>
                <a:lnTo>
                  <a:pt x="2907823" y="1801165"/>
                </a:lnTo>
                <a:cubicBezTo>
                  <a:pt x="2908003" y="1803235"/>
                  <a:pt x="2909262" y="1804495"/>
                  <a:pt x="2911603" y="1804945"/>
                </a:cubicBezTo>
                <a:cubicBezTo>
                  <a:pt x="2913943" y="1805395"/>
                  <a:pt x="2916284" y="1805576"/>
                  <a:pt x="2918624" y="1805486"/>
                </a:cubicBezTo>
                <a:close/>
                <a:moveTo>
                  <a:pt x="5411244" y="1787730"/>
                </a:moveTo>
                <a:cubicBezTo>
                  <a:pt x="5411298" y="1789188"/>
                  <a:pt x="5411838" y="1790807"/>
                  <a:pt x="5412863" y="1792589"/>
                </a:cubicBezTo>
                <a:cubicBezTo>
                  <a:pt x="5413889" y="1794371"/>
                  <a:pt x="5415077" y="1795343"/>
                  <a:pt x="5416427" y="1795505"/>
                </a:cubicBezTo>
                <a:cubicBezTo>
                  <a:pt x="5419450" y="1795073"/>
                  <a:pt x="5421178" y="1793345"/>
                  <a:pt x="5421610" y="1790322"/>
                </a:cubicBezTo>
                <a:close/>
                <a:moveTo>
                  <a:pt x="4385480" y="1773081"/>
                </a:moveTo>
                <a:cubicBezTo>
                  <a:pt x="4384355" y="1773171"/>
                  <a:pt x="4383365" y="1773531"/>
                  <a:pt x="4382509" y="1774161"/>
                </a:cubicBezTo>
                <a:cubicBezTo>
                  <a:pt x="4381654" y="1774791"/>
                  <a:pt x="4381204" y="1775151"/>
                  <a:pt x="4381159" y="1775241"/>
                </a:cubicBezTo>
                <a:cubicBezTo>
                  <a:pt x="4381204" y="1776456"/>
                  <a:pt x="4381654" y="1777806"/>
                  <a:pt x="4382509" y="1779292"/>
                </a:cubicBezTo>
                <a:cubicBezTo>
                  <a:pt x="4383365" y="1780777"/>
                  <a:pt x="4384355" y="1781587"/>
                  <a:pt x="4385480" y="1781722"/>
                </a:cubicBezTo>
                <a:cubicBezTo>
                  <a:pt x="4387280" y="1781362"/>
                  <a:pt x="4388000" y="1779922"/>
                  <a:pt x="4387640" y="1777401"/>
                </a:cubicBezTo>
                <a:cubicBezTo>
                  <a:pt x="4388000" y="1774881"/>
                  <a:pt x="4387280" y="1773441"/>
                  <a:pt x="4385480" y="1773081"/>
                </a:cubicBezTo>
                <a:close/>
                <a:moveTo>
                  <a:pt x="6541179" y="1766998"/>
                </a:moveTo>
                <a:cubicBezTo>
                  <a:pt x="6538372" y="1768347"/>
                  <a:pt x="6535564" y="1770183"/>
                  <a:pt x="6532757" y="1772505"/>
                </a:cubicBezTo>
                <a:cubicBezTo>
                  <a:pt x="6529949" y="1774826"/>
                  <a:pt x="6528437" y="1777310"/>
                  <a:pt x="6528221" y="1779955"/>
                </a:cubicBezTo>
                <a:cubicBezTo>
                  <a:pt x="6528599" y="1782439"/>
                  <a:pt x="6530435" y="1783951"/>
                  <a:pt x="6533729" y="1784491"/>
                </a:cubicBezTo>
                <a:cubicBezTo>
                  <a:pt x="6537022" y="1785031"/>
                  <a:pt x="6539505" y="1785246"/>
                  <a:pt x="6541179" y="1785138"/>
                </a:cubicBezTo>
                <a:cubicBezTo>
                  <a:pt x="6544203" y="1785570"/>
                  <a:pt x="6545931" y="1784707"/>
                  <a:pt x="6546362" y="1782547"/>
                </a:cubicBezTo>
                <a:cubicBezTo>
                  <a:pt x="6545931" y="1777364"/>
                  <a:pt x="6544203" y="1772181"/>
                  <a:pt x="6541179" y="1766998"/>
                </a:cubicBezTo>
                <a:close/>
                <a:moveTo>
                  <a:pt x="8208437" y="1764979"/>
                </a:moveTo>
                <a:cubicBezTo>
                  <a:pt x="8206186" y="1768355"/>
                  <a:pt x="8204206" y="1772406"/>
                  <a:pt x="8202496" y="1777131"/>
                </a:cubicBezTo>
                <a:cubicBezTo>
                  <a:pt x="8200785" y="1781857"/>
                  <a:pt x="8199885" y="1786448"/>
                  <a:pt x="8199796" y="1790903"/>
                </a:cubicBezTo>
                <a:cubicBezTo>
                  <a:pt x="8199706" y="1792388"/>
                  <a:pt x="8199885" y="1794819"/>
                  <a:pt x="8200335" y="1798194"/>
                </a:cubicBezTo>
                <a:cubicBezTo>
                  <a:pt x="8200785" y="1801570"/>
                  <a:pt x="8202046" y="1803460"/>
                  <a:pt x="8204116" y="1803865"/>
                </a:cubicBezTo>
                <a:cubicBezTo>
                  <a:pt x="8206186" y="1803640"/>
                  <a:pt x="8207447" y="1802470"/>
                  <a:pt x="8207897" y="1800355"/>
                </a:cubicBezTo>
                <a:cubicBezTo>
                  <a:pt x="8208347" y="1798239"/>
                  <a:pt x="8208527" y="1796529"/>
                  <a:pt x="8208437" y="1795224"/>
                </a:cubicBezTo>
                <a:cubicBezTo>
                  <a:pt x="8213793" y="1795989"/>
                  <a:pt x="8217663" y="1794459"/>
                  <a:pt x="8220048" y="1790633"/>
                </a:cubicBezTo>
                <a:cubicBezTo>
                  <a:pt x="8222434" y="1786808"/>
                  <a:pt x="8223604" y="1782577"/>
                  <a:pt x="8223559" y="1777941"/>
                </a:cubicBezTo>
                <a:close/>
                <a:moveTo>
                  <a:pt x="8191154" y="1739056"/>
                </a:moveTo>
                <a:lnTo>
                  <a:pt x="8182513" y="1756338"/>
                </a:lnTo>
                <a:cubicBezTo>
                  <a:pt x="8182558" y="1759669"/>
                  <a:pt x="8181928" y="1762729"/>
                  <a:pt x="8180622" y="1765520"/>
                </a:cubicBezTo>
                <a:cubicBezTo>
                  <a:pt x="8179317" y="1768310"/>
                  <a:pt x="8177067" y="1770290"/>
                  <a:pt x="8173872" y="1771460"/>
                </a:cubicBezTo>
                <a:lnTo>
                  <a:pt x="8160910" y="1764979"/>
                </a:lnTo>
                <a:lnTo>
                  <a:pt x="8158749" y="1786583"/>
                </a:lnTo>
                <a:cubicBezTo>
                  <a:pt x="8159020" y="1790633"/>
                  <a:pt x="8160100" y="1793874"/>
                  <a:pt x="8161990" y="1796304"/>
                </a:cubicBezTo>
                <a:cubicBezTo>
                  <a:pt x="8163880" y="1798735"/>
                  <a:pt x="8164960" y="1801975"/>
                  <a:pt x="8165230" y="1806025"/>
                </a:cubicBezTo>
                <a:lnTo>
                  <a:pt x="8158749" y="1821148"/>
                </a:lnTo>
                <a:lnTo>
                  <a:pt x="8150108" y="1823308"/>
                </a:lnTo>
                <a:cubicBezTo>
                  <a:pt x="8150153" y="1826774"/>
                  <a:pt x="8149523" y="1830644"/>
                  <a:pt x="8148218" y="1834920"/>
                </a:cubicBezTo>
                <a:cubicBezTo>
                  <a:pt x="8146913" y="1839196"/>
                  <a:pt x="8144662" y="1842526"/>
                  <a:pt x="8141467" y="1844911"/>
                </a:cubicBezTo>
                <a:lnTo>
                  <a:pt x="8150108" y="1849232"/>
                </a:lnTo>
                <a:lnTo>
                  <a:pt x="8163070" y="1821148"/>
                </a:lnTo>
                <a:lnTo>
                  <a:pt x="8169551" y="1814667"/>
                </a:lnTo>
                <a:cubicBezTo>
                  <a:pt x="8173017" y="1801930"/>
                  <a:pt x="8176887" y="1789598"/>
                  <a:pt x="8181163" y="1777671"/>
                </a:cubicBezTo>
                <a:cubicBezTo>
                  <a:pt x="8185438" y="1765745"/>
                  <a:pt x="8188769" y="1752873"/>
                  <a:pt x="8191154" y="1739056"/>
                </a:cubicBezTo>
                <a:close/>
                <a:moveTo>
                  <a:pt x="8234361" y="1698010"/>
                </a:moveTo>
                <a:cubicBezTo>
                  <a:pt x="8232965" y="1698595"/>
                  <a:pt x="8230895" y="1701205"/>
                  <a:pt x="8228150" y="1705841"/>
                </a:cubicBezTo>
                <a:cubicBezTo>
                  <a:pt x="8225404" y="1710476"/>
                  <a:pt x="8223874" y="1713627"/>
                  <a:pt x="8223559" y="1715292"/>
                </a:cubicBezTo>
                <a:lnTo>
                  <a:pt x="8238681" y="1732575"/>
                </a:lnTo>
                <a:lnTo>
                  <a:pt x="8238681" y="1721773"/>
                </a:lnTo>
                <a:cubicBezTo>
                  <a:pt x="8238771" y="1719838"/>
                  <a:pt x="8238591" y="1715607"/>
                  <a:pt x="8238141" y="1709081"/>
                </a:cubicBezTo>
                <a:cubicBezTo>
                  <a:pt x="8237691" y="1702555"/>
                  <a:pt x="8236431" y="1698865"/>
                  <a:pt x="8234361" y="1698010"/>
                </a:cubicBezTo>
                <a:close/>
                <a:moveTo>
                  <a:pt x="8186833" y="1698010"/>
                </a:moveTo>
                <a:cubicBezTo>
                  <a:pt x="8185843" y="1698099"/>
                  <a:pt x="8185123" y="1698460"/>
                  <a:pt x="8184673" y="1699090"/>
                </a:cubicBezTo>
                <a:cubicBezTo>
                  <a:pt x="8184223" y="1699720"/>
                  <a:pt x="8183503" y="1700080"/>
                  <a:pt x="8182513" y="1700170"/>
                </a:cubicBezTo>
                <a:cubicBezTo>
                  <a:pt x="8182558" y="1701475"/>
                  <a:pt x="8183008" y="1703186"/>
                  <a:pt x="8183863" y="1705301"/>
                </a:cubicBezTo>
                <a:cubicBezTo>
                  <a:pt x="8184718" y="1707416"/>
                  <a:pt x="8185708" y="1708586"/>
                  <a:pt x="8186833" y="1708811"/>
                </a:cubicBezTo>
                <a:cubicBezTo>
                  <a:pt x="8188904" y="1708676"/>
                  <a:pt x="8190164" y="1707866"/>
                  <a:pt x="8190614" y="1706381"/>
                </a:cubicBezTo>
                <a:cubicBezTo>
                  <a:pt x="8191064" y="1704896"/>
                  <a:pt x="8191244" y="1703545"/>
                  <a:pt x="8191154" y="1702330"/>
                </a:cubicBezTo>
                <a:cubicBezTo>
                  <a:pt x="8190794" y="1699810"/>
                  <a:pt x="8189354" y="1698370"/>
                  <a:pt x="8186833" y="1698010"/>
                </a:cubicBezTo>
                <a:close/>
                <a:moveTo>
                  <a:pt x="8208437" y="1682887"/>
                </a:moveTo>
                <a:cubicBezTo>
                  <a:pt x="8208482" y="1684193"/>
                  <a:pt x="8208932" y="1685903"/>
                  <a:pt x="8209787" y="1688018"/>
                </a:cubicBezTo>
                <a:cubicBezTo>
                  <a:pt x="8210642" y="1690134"/>
                  <a:pt x="8211632" y="1691304"/>
                  <a:pt x="8212757" y="1691528"/>
                </a:cubicBezTo>
                <a:cubicBezTo>
                  <a:pt x="8214827" y="1691394"/>
                  <a:pt x="8216088" y="1690584"/>
                  <a:pt x="8216538" y="1689098"/>
                </a:cubicBezTo>
                <a:cubicBezTo>
                  <a:pt x="8216988" y="1687613"/>
                  <a:pt x="8217168" y="1686263"/>
                  <a:pt x="8217078" y="1685048"/>
                </a:cubicBezTo>
                <a:close/>
                <a:moveTo>
                  <a:pt x="5429385" y="1671108"/>
                </a:moveTo>
                <a:lnTo>
                  <a:pt x="5426793" y="1673700"/>
                </a:lnTo>
                <a:cubicBezTo>
                  <a:pt x="5424094" y="1675049"/>
                  <a:pt x="5421718" y="1676885"/>
                  <a:pt x="5419667" y="1679207"/>
                </a:cubicBezTo>
                <a:cubicBezTo>
                  <a:pt x="5417615" y="1681529"/>
                  <a:pt x="5416535" y="1684012"/>
                  <a:pt x="5416427" y="1686658"/>
                </a:cubicBezTo>
                <a:cubicBezTo>
                  <a:pt x="5416481" y="1688062"/>
                  <a:pt x="5417021" y="1689789"/>
                  <a:pt x="5418047" y="1691841"/>
                </a:cubicBezTo>
                <a:cubicBezTo>
                  <a:pt x="5419072" y="1693893"/>
                  <a:pt x="5420260" y="1695620"/>
                  <a:pt x="5421610" y="1697024"/>
                </a:cubicBezTo>
                <a:lnTo>
                  <a:pt x="5416427" y="1756631"/>
                </a:lnTo>
                <a:lnTo>
                  <a:pt x="5429385" y="1741081"/>
                </a:lnTo>
                <a:lnTo>
                  <a:pt x="5424202" y="1730715"/>
                </a:lnTo>
                <a:cubicBezTo>
                  <a:pt x="5425660" y="1722886"/>
                  <a:pt x="5427279" y="1714571"/>
                  <a:pt x="5429061" y="1705771"/>
                </a:cubicBezTo>
                <a:cubicBezTo>
                  <a:pt x="5430843" y="1696970"/>
                  <a:pt x="5431815" y="1688008"/>
                  <a:pt x="5431977" y="1678883"/>
                </a:cubicBezTo>
                <a:cubicBezTo>
                  <a:pt x="5432031" y="1678559"/>
                  <a:pt x="5431922" y="1677263"/>
                  <a:pt x="5431653" y="1674996"/>
                </a:cubicBezTo>
                <a:cubicBezTo>
                  <a:pt x="5431383" y="1672728"/>
                  <a:pt x="5430627" y="1671432"/>
                  <a:pt x="5429385" y="1671108"/>
                </a:cubicBezTo>
                <a:close/>
                <a:moveTo>
                  <a:pt x="8217078" y="1665605"/>
                </a:moveTo>
                <a:cubicBezTo>
                  <a:pt x="8216988" y="1666910"/>
                  <a:pt x="8217168" y="1668620"/>
                  <a:pt x="8217618" y="1670736"/>
                </a:cubicBezTo>
                <a:cubicBezTo>
                  <a:pt x="8218068" y="1672851"/>
                  <a:pt x="8219328" y="1674021"/>
                  <a:pt x="8221398" y="1674246"/>
                </a:cubicBezTo>
                <a:cubicBezTo>
                  <a:pt x="8222434" y="1674111"/>
                  <a:pt x="8223064" y="1673301"/>
                  <a:pt x="8223289" y="1671816"/>
                </a:cubicBezTo>
                <a:cubicBezTo>
                  <a:pt x="8223514" y="1670331"/>
                  <a:pt x="8223604" y="1668980"/>
                  <a:pt x="8223559" y="1667765"/>
                </a:cubicBezTo>
                <a:close/>
                <a:moveTo>
                  <a:pt x="8199796" y="1665605"/>
                </a:moveTo>
                <a:cubicBezTo>
                  <a:pt x="8199840" y="1666910"/>
                  <a:pt x="8200290" y="1668620"/>
                  <a:pt x="8201145" y="1670736"/>
                </a:cubicBezTo>
                <a:cubicBezTo>
                  <a:pt x="8202000" y="1672851"/>
                  <a:pt x="8202991" y="1674021"/>
                  <a:pt x="8204116" y="1674246"/>
                </a:cubicBezTo>
                <a:cubicBezTo>
                  <a:pt x="8206186" y="1674111"/>
                  <a:pt x="8207447" y="1673301"/>
                  <a:pt x="8207897" y="1671816"/>
                </a:cubicBezTo>
                <a:cubicBezTo>
                  <a:pt x="8208347" y="1670331"/>
                  <a:pt x="8208527" y="1668980"/>
                  <a:pt x="8208437" y="1667765"/>
                </a:cubicBezTo>
                <a:close/>
                <a:moveTo>
                  <a:pt x="4582067" y="1652103"/>
                </a:moveTo>
                <a:cubicBezTo>
                  <a:pt x="4590259" y="1652868"/>
                  <a:pt x="4594939" y="1657279"/>
                  <a:pt x="4596111" y="1665335"/>
                </a:cubicBezTo>
                <a:cubicBezTo>
                  <a:pt x="4597281" y="1673391"/>
                  <a:pt x="4597640" y="1680502"/>
                  <a:pt x="4597191" y="1686668"/>
                </a:cubicBezTo>
                <a:lnTo>
                  <a:pt x="4590709" y="1688828"/>
                </a:lnTo>
                <a:cubicBezTo>
                  <a:pt x="4584588" y="1688468"/>
                  <a:pt x="4581708" y="1684868"/>
                  <a:pt x="4582067" y="1678027"/>
                </a:cubicBezTo>
                <a:close/>
                <a:moveTo>
                  <a:pt x="6725183" y="1647784"/>
                </a:moveTo>
                <a:cubicBezTo>
                  <a:pt x="6721025" y="1651563"/>
                  <a:pt x="6715734" y="1654371"/>
                  <a:pt x="6709309" y="1656207"/>
                </a:cubicBezTo>
                <a:cubicBezTo>
                  <a:pt x="6702884" y="1658042"/>
                  <a:pt x="6696945" y="1659554"/>
                  <a:pt x="6691492" y="1660742"/>
                </a:cubicBezTo>
                <a:cubicBezTo>
                  <a:pt x="6691438" y="1664899"/>
                  <a:pt x="6690250" y="1669542"/>
                  <a:pt x="6687928" y="1674672"/>
                </a:cubicBezTo>
                <a:cubicBezTo>
                  <a:pt x="6685607" y="1679801"/>
                  <a:pt x="6682475" y="1683796"/>
                  <a:pt x="6678534" y="1686658"/>
                </a:cubicBezTo>
                <a:cubicBezTo>
                  <a:pt x="6685120" y="1684930"/>
                  <a:pt x="6691384" y="1681258"/>
                  <a:pt x="6697323" y="1675644"/>
                </a:cubicBezTo>
                <a:cubicBezTo>
                  <a:pt x="6703262" y="1670028"/>
                  <a:pt x="6708229" y="1665061"/>
                  <a:pt x="6712224" y="1660742"/>
                </a:cubicBezTo>
                <a:cubicBezTo>
                  <a:pt x="6716004" y="1661659"/>
                  <a:pt x="6718812" y="1660472"/>
                  <a:pt x="6720647" y="1657178"/>
                </a:cubicBezTo>
                <a:cubicBezTo>
                  <a:pt x="6722483" y="1653885"/>
                  <a:pt x="6723995" y="1650754"/>
                  <a:pt x="6725183" y="1647784"/>
                </a:cubicBezTo>
                <a:close/>
                <a:moveTo>
                  <a:pt x="6605969" y="1642600"/>
                </a:moveTo>
                <a:lnTo>
                  <a:pt x="6613744" y="1642600"/>
                </a:lnTo>
                <a:cubicBezTo>
                  <a:pt x="6612448" y="1645516"/>
                  <a:pt x="6610505" y="1648756"/>
                  <a:pt x="6607913" y="1652319"/>
                </a:cubicBezTo>
                <a:cubicBezTo>
                  <a:pt x="6605321" y="1655883"/>
                  <a:pt x="6602082" y="1657826"/>
                  <a:pt x="6598194" y="1658150"/>
                </a:cubicBezTo>
                <a:lnTo>
                  <a:pt x="6587828" y="1668516"/>
                </a:lnTo>
                <a:cubicBezTo>
                  <a:pt x="6588746" y="1663819"/>
                  <a:pt x="6588206" y="1660904"/>
                  <a:pt x="6586208" y="1659770"/>
                </a:cubicBezTo>
                <a:cubicBezTo>
                  <a:pt x="6584211" y="1658636"/>
                  <a:pt x="6583023" y="1656369"/>
                  <a:pt x="6582645" y="1652967"/>
                </a:cubicBezTo>
                <a:lnTo>
                  <a:pt x="6582645" y="1647784"/>
                </a:lnTo>
                <a:cubicBezTo>
                  <a:pt x="6585398" y="1645300"/>
                  <a:pt x="6588962" y="1643788"/>
                  <a:pt x="6593335" y="1643248"/>
                </a:cubicBezTo>
                <a:cubicBezTo>
                  <a:pt x="6597708" y="1642709"/>
                  <a:pt x="6601920" y="1642493"/>
                  <a:pt x="6605969" y="1642600"/>
                </a:cubicBezTo>
                <a:close/>
                <a:moveTo>
                  <a:pt x="4487015" y="1634820"/>
                </a:moveTo>
                <a:lnTo>
                  <a:pt x="4495655" y="1643462"/>
                </a:lnTo>
                <a:cubicBezTo>
                  <a:pt x="4497906" y="1643462"/>
                  <a:pt x="4499887" y="1642922"/>
                  <a:pt x="4501596" y="1641841"/>
                </a:cubicBezTo>
                <a:cubicBezTo>
                  <a:pt x="4503306" y="1640761"/>
                  <a:pt x="4504206" y="1639141"/>
                  <a:pt x="4504297" y="1636981"/>
                </a:cubicBezTo>
                <a:close/>
                <a:moveTo>
                  <a:pt x="5424202" y="1632234"/>
                </a:moveTo>
                <a:cubicBezTo>
                  <a:pt x="5422474" y="1637309"/>
                  <a:pt x="5421394" y="1641413"/>
                  <a:pt x="5420962" y="1644544"/>
                </a:cubicBezTo>
                <a:cubicBezTo>
                  <a:pt x="5420531" y="1647676"/>
                  <a:pt x="5423338" y="1650483"/>
                  <a:pt x="5429385" y="1652967"/>
                </a:cubicBezTo>
                <a:close/>
                <a:moveTo>
                  <a:pt x="4566946" y="1617538"/>
                </a:moveTo>
                <a:cubicBezTo>
                  <a:pt x="4562626" y="1617403"/>
                  <a:pt x="4559384" y="1618213"/>
                  <a:pt x="4557224" y="1619968"/>
                </a:cubicBezTo>
                <a:cubicBezTo>
                  <a:pt x="4555065" y="1621723"/>
                  <a:pt x="4553984" y="1625234"/>
                  <a:pt x="4553984" y="1630500"/>
                </a:cubicBezTo>
                <a:lnTo>
                  <a:pt x="4553984" y="1643462"/>
                </a:lnTo>
                <a:cubicBezTo>
                  <a:pt x="4548808" y="1643822"/>
                  <a:pt x="4544578" y="1645262"/>
                  <a:pt x="4541291" y="1647782"/>
                </a:cubicBezTo>
                <a:cubicBezTo>
                  <a:pt x="4538006" y="1650303"/>
                  <a:pt x="4534316" y="1651743"/>
                  <a:pt x="4530220" y="1652103"/>
                </a:cubicBezTo>
                <a:cubicBezTo>
                  <a:pt x="4529771" y="1659124"/>
                  <a:pt x="4527971" y="1663985"/>
                  <a:pt x="4524820" y="1666685"/>
                </a:cubicBezTo>
                <a:cubicBezTo>
                  <a:pt x="4521670" y="1669386"/>
                  <a:pt x="4519869" y="1673166"/>
                  <a:pt x="4519419" y="1678027"/>
                </a:cubicBezTo>
                <a:cubicBezTo>
                  <a:pt x="4515278" y="1678162"/>
                  <a:pt x="4512757" y="1679512"/>
                  <a:pt x="4511857" y="1682078"/>
                </a:cubicBezTo>
                <a:cubicBezTo>
                  <a:pt x="4510957" y="1684643"/>
                  <a:pt x="4510597" y="1687613"/>
                  <a:pt x="4510778" y="1690989"/>
                </a:cubicBezTo>
                <a:lnTo>
                  <a:pt x="4510778" y="1706111"/>
                </a:lnTo>
                <a:cubicBezTo>
                  <a:pt x="4517438" y="1700485"/>
                  <a:pt x="4523560" y="1693374"/>
                  <a:pt x="4529141" y="1684778"/>
                </a:cubicBezTo>
                <a:cubicBezTo>
                  <a:pt x="4534721" y="1676182"/>
                  <a:pt x="4538682" y="1667450"/>
                  <a:pt x="4541022" y="1658584"/>
                </a:cubicBezTo>
                <a:cubicBezTo>
                  <a:pt x="4547098" y="1654218"/>
                  <a:pt x="4553848" y="1648907"/>
                  <a:pt x="4561276" y="1642652"/>
                </a:cubicBezTo>
                <a:cubicBezTo>
                  <a:pt x="4568702" y="1636396"/>
                  <a:pt x="4572752" y="1629465"/>
                  <a:pt x="4573426" y="1621859"/>
                </a:cubicBezTo>
                <a:cubicBezTo>
                  <a:pt x="4573292" y="1619788"/>
                  <a:pt x="4572482" y="1618528"/>
                  <a:pt x="4570996" y="1618078"/>
                </a:cubicBezTo>
                <a:cubicBezTo>
                  <a:pt x="4569512" y="1617628"/>
                  <a:pt x="4568162" y="1617448"/>
                  <a:pt x="4566946" y="1617538"/>
                </a:cubicBezTo>
                <a:close/>
                <a:moveTo>
                  <a:pt x="3728743" y="1617538"/>
                </a:moveTo>
                <a:lnTo>
                  <a:pt x="3713620" y="1626179"/>
                </a:lnTo>
                <a:lnTo>
                  <a:pt x="3694179" y="1619698"/>
                </a:lnTo>
                <a:cubicBezTo>
                  <a:pt x="3692018" y="1621994"/>
                  <a:pt x="3690398" y="1624964"/>
                  <a:pt x="3689317" y="1628610"/>
                </a:cubicBezTo>
                <a:cubicBezTo>
                  <a:pt x="3688238" y="1632255"/>
                  <a:pt x="3687697" y="1635766"/>
                  <a:pt x="3687697" y="1639141"/>
                </a:cubicBezTo>
                <a:cubicBezTo>
                  <a:pt x="3684503" y="1640401"/>
                  <a:pt x="3682252" y="1642742"/>
                  <a:pt x="3680947" y="1646162"/>
                </a:cubicBezTo>
                <a:cubicBezTo>
                  <a:pt x="3679642" y="1649583"/>
                  <a:pt x="3679010" y="1653003"/>
                  <a:pt x="3679056" y="1656424"/>
                </a:cubicBezTo>
                <a:lnTo>
                  <a:pt x="3666095" y="1669386"/>
                </a:lnTo>
                <a:cubicBezTo>
                  <a:pt x="3660919" y="1674516"/>
                  <a:pt x="3650748" y="1684778"/>
                  <a:pt x="3635580" y="1700170"/>
                </a:cubicBezTo>
                <a:cubicBezTo>
                  <a:pt x="3620412" y="1715562"/>
                  <a:pt x="3611861" y="1724744"/>
                  <a:pt x="3609926" y="1727714"/>
                </a:cubicBezTo>
                <a:cubicBezTo>
                  <a:pt x="3610017" y="1728749"/>
                  <a:pt x="3610377" y="1729380"/>
                  <a:pt x="3611005" y="1729604"/>
                </a:cubicBezTo>
                <a:cubicBezTo>
                  <a:pt x="3611637" y="1729830"/>
                  <a:pt x="3611996" y="1729919"/>
                  <a:pt x="3612086" y="1729874"/>
                </a:cubicBezTo>
                <a:cubicBezTo>
                  <a:pt x="3618747" y="1730235"/>
                  <a:pt x="3620007" y="1731674"/>
                  <a:pt x="3615867" y="1734195"/>
                </a:cubicBezTo>
                <a:cubicBezTo>
                  <a:pt x="3611727" y="1736716"/>
                  <a:pt x="3607585" y="1738156"/>
                  <a:pt x="3603445" y="1738516"/>
                </a:cubicBezTo>
                <a:lnTo>
                  <a:pt x="3599124" y="1753638"/>
                </a:lnTo>
                <a:cubicBezTo>
                  <a:pt x="3590213" y="1753908"/>
                  <a:pt x="3582652" y="1757148"/>
                  <a:pt x="3576441" y="1763359"/>
                </a:cubicBezTo>
                <a:cubicBezTo>
                  <a:pt x="3570230" y="1769570"/>
                  <a:pt x="3566989" y="1777132"/>
                  <a:pt x="3566720" y="1786042"/>
                </a:cubicBezTo>
                <a:cubicBezTo>
                  <a:pt x="3565279" y="1792884"/>
                  <a:pt x="3559519" y="1797564"/>
                  <a:pt x="3549437" y="1800085"/>
                </a:cubicBezTo>
                <a:cubicBezTo>
                  <a:pt x="3539356" y="1802605"/>
                  <a:pt x="3533594" y="1807286"/>
                  <a:pt x="3532155" y="1814127"/>
                </a:cubicBezTo>
                <a:lnTo>
                  <a:pt x="3512711" y="1824928"/>
                </a:lnTo>
                <a:lnTo>
                  <a:pt x="3527834" y="1844371"/>
                </a:lnTo>
                <a:cubicBezTo>
                  <a:pt x="3535304" y="1843561"/>
                  <a:pt x="3538725" y="1840320"/>
                  <a:pt x="3538096" y="1834650"/>
                </a:cubicBezTo>
                <a:cubicBezTo>
                  <a:pt x="3537465" y="1828979"/>
                  <a:pt x="3539806" y="1825739"/>
                  <a:pt x="3545116" y="1824928"/>
                </a:cubicBezTo>
                <a:lnTo>
                  <a:pt x="3555918" y="1807646"/>
                </a:lnTo>
                <a:cubicBezTo>
                  <a:pt x="3561770" y="1806926"/>
                  <a:pt x="3565729" y="1804045"/>
                  <a:pt x="3567799" y="1799005"/>
                </a:cubicBezTo>
                <a:cubicBezTo>
                  <a:pt x="3569869" y="1793964"/>
                  <a:pt x="3573830" y="1791083"/>
                  <a:pt x="3579682" y="1790363"/>
                </a:cubicBezTo>
                <a:cubicBezTo>
                  <a:pt x="3588683" y="1777041"/>
                  <a:pt x="3598764" y="1764800"/>
                  <a:pt x="3609926" y="1753638"/>
                </a:cubicBezTo>
                <a:cubicBezTo>
                  <a:pt x="3610060" y="1750443"/>
                  <a:pt x="3611410" y="1748192"/>
                  <a:pt x="3613976" y="1746887"/>
                </a:cubicBezTo>
                <a:cubicBezTo>
                  <a:pt x="3616541" y="1745582"/>
                  <a:pt x="3619513" y="1744952"/>
                  <a:pt x="3622888" y="1744997"/>
                </a:cubicBezTo>
                <a:lnTo>
                  <a:pt x="3627209" y="1744997"/>
                </a:lnTo>
                <a:lnTo>
                  <a:pt x="3631530" y="1729874"/>
                </a:lnTo>
                <a:cubicBezTo>
                  <a:pt x="3625228" y="1729514"/>
                  <a:pt x="3624868" y="1728074"/>
                  <a:pt x="3630449" y="1725554"/>
                </a:cubicBezTo>
                <a:cubicBezTo>
                  <a:pt x="3636030" y="1723033"/>
                  <a:pt x="3639991" y="1721593"/>
                  <a:pt x="3642330" y="1721233"/>
                </a:cubicBezTo>
                <a:lnTo>
                  <a:pt x="3653133" y="1699630"/>
                </a:lnTo>
                <a:cubicBezTo>
                  <a:pt x="3658578" y="1700620"/>
                  <a:pt x="3662808" y="1699720"/>
                  <a:pt x="3665824" y="1696930"/>
                </a:cubicBezTo>
                <a:cubicBezTo>
                  <a:pt x="3668839" y="1694139"/>
                  <a:pt x="3670370" y="1689998"/>
                  <a:pt x="3670414" y="1684508"/>
                </a:cubicBezTo>
                <a:cubicBezTo>
                  <a:pt x="3671404" y="1677802"/>
                  <a:pt x="3675366" y="1673931"/>
                  <a:pt x="3682297" y="1672896"/>
                </a:cubicBezTo>
                <a:cubicBezTo>
                  <a:pt x="3689228" y="1671861"/>
                  <a:pt x="3693188" y="1668530"/>
                  <a:pt x="3694179" y="1662904"/>
                </a:cubicBezTo>
                <a:cubicBezTo>
                  <a:pt x="3701829" y="1657504"/>
                  <a:pt x="3708670" y="1651023"/>
                  <a:pt x="3714702" y="1643462"/>
                </a:cubicBezTo>
                <a:cubicBezTo>
                  <a:pt x="3720733" y="1635901"/>
                  <a:pt x="3725413" y="1627260"/>
                  <a:pt x="3728743" y="1617538"/>
                </a:cubicBezTo>
                <a:close/>
                <a:moveTo>
                  <a:pt x="6655209" y="1601135"/>
                </a:moveTo>
                <a:lnTo>
                  <a:pt x="6670759" y="1616685"/>
                </a:lnTo>
                <a:cubicBezTo>
                  <a:pt x="6670651" y="1619168"/>
                  <a:pt x="6669571" y="1620680"/>
                  <a:pt x="6667520" y="1621220"/>
                </a:cubicBezTo>
                <a:cubicBezTo>
                  <a:pt x="6665468" y="1621760"/>
                  <a:pt x="6663092" y="1621976"/>
                  <a:pt x="6660392" y="1621868"/>
                </a:cubicBezTo>
                <a:lnTo>
                  <a:pt x="6655209" y="1621868"/>
                </a:lnTo>
                <a:lnTo>
                  <a:pt x="6634476" y="1647784"/>
                </a:lnTo>
                <a:cubicBezTo>
                  <a:pt x="6632695" y="1647784"/>
                  <a:pt x="6629779" y="1647136"/>
                  <a:pt x="6625730" y="1645840"/>
                </a:cubicBezTo>
                <a:cubicBezTo>
                  <a:pt x="6621681" y="1644544"/>
                  <a:pt x="6619413" y="1642600"/>
                  <a:pt x="6618927" y="1640009"/>
                </a:cubicBezTo>
                <a:cubicBezTo>
                  <a:pt x="6620115" y="1634664"/>
                  <a:pt x="6625514" y="1628509"/>
                  <a:pt x="6635124" y="1621544"/>
                </a:cubicBezTo>
                <a:cubicBezTo>
                  <a:pt x="6644735" y="1614579"/>
                  <a:pt x="6651430" y="1607776"/>
                  <a:pt x="6655209" y="1601135"/>
                </a:cubicBezTo>
                <a:close/>
                <a:moveTo>
                  <a:pt x="4553984" y="1582973"/>
                </a:moveTo>
                <a:cubicBezTo>
                  <a:pt x="4554029" y="1584278"/>
                  <a:pt x="4554479" y="1585988"/>
                  <a:pt x="4555334" y="1588104"/>
                </a:cubicBezTo>
                <a:cubicBezTo>
                  <a:pt x="4556190" y="1590219"/>
                  <a:pt x="4557179" y="1591389"/>
                  <a:pt x="4558305" y="1591614"/>
                </a:cubicBezTo>
                <a:cubicBezTo>
                  <a:pt x="4560375" y="1591479"/>
                  <a:pt x="4561635" y="1590669"/>
                  <a:pt x="4562085" y="1589184"/>
                </a:cubicBezTo>
                <a:cubicBezTo>
                  <a:pt x="4562536" y="1587699"/>
                  <a:pt x="4562716" y="1586348"/>
                  <a:pt x="4562626" y="1585133"/>
                </a:cubicBezTo>
                <a:close/>
                <a:moveTo>
                  <a:pt x="3307482" y="1580813"/>
                </a:moveTo>
                <a:cubicBezTo>
                  <a:pt x="3307437" y="1580902"/>
                  <a:pt x="3306986" y="1581263"/>
                  <a:pt x="3306131" y="1581893"/>
                </a:cubicBezTo>
                <a:cubicBezTo>
                  <a:pt x="3305276" y="1582523"/>
                  <a:pt x="3304285" y="1582883"/>
                  <a:pt x="3303161" y="1582973"/>
                </a:cubicBezTo>
                <a:cubicBezTo>
                  <a:pt x="3303206" y="1584188"/>
                  <a:pt x="3303656" y="1585538"/>
                  <a:pt x="3304512" y="1587024"/>
                </a:cubicBezTo>
                <a:cubicBezTo>
                  <a:pt x="3305367" y="1588509"/>
                  <a:pt x="3306357" y="1589319"/>
                  <a:pt x="3307482" y="1589454"/>
                </a:cubicBezTo>
                <a:cubicBezTo>
                  <a:pt x="3310002" y="1589094"/>
                  <a:pt x="3311443" y="1587654"/>
                  <a:pt x="3311803" y="1585133"/>
                </a:cubicBezTo>
                <a:cubicBezTo>
                  <a:pt x="3311443" y="1582613"/>
                  <a:pt x="3310002" y="1581173"/>
                  <a:pt x="3307482" y="1580813"/>
                </a:cubicBezTo>
                <a:close/>
                <a:moveTo>
                  <a:pt x="5452709" y="1572628"/>
                </a:moveTo>
                <a:lnTo>
                  <a:pt x="5450118" y="1577811"/>
                </a:lnTo>
                <a:cubicBezTo>
                  <a:pt x="5450388" y="1580240"/>
                  <a:pt x="5451792" y="1581860"/>
                  <a:pt x="5454329" y="1582670"/>
                </a:cubicBezTo>
                <a:cubicBezTo>
                  <a:pt x="5456867" y="1583480"/>
                  <a:pt x="5458918" y="1584452"/>
                  <a:pt x="5460484" y="1585585"/>
                </a:cubicBezTo>
                <a:lnTo>
                  <a:pt x="5460484" y="1582994"/>
                </a:lnTo>
                <a:cubicBezTo>
                  <a:pt x="5460322" y="1580456"/>
                  <a:pt x="5459350" y="1578404"/>
                  <a:pt x="5457569" y="1576839"/>
                </a:cubicBezTo>
                <a:cubicBezTo>
                  <a:pt x="5455787" y="1575273"/>
                  <a:pt x="5454167" y="1573869"/>
                  <a:pt x="5452709" y="1572628"/>
                </a:cubicBezTo>
                <a:close/>
                <a:moveTo>
                  <a:pt x="4543182" y="1565690"/>
                </a:moveTo>
                <a:cubicBezTo>
                  <a:pt x="4542058" y="1565781"/>
                  <a:pt x="4541067" y="1566140"/>
                  <a:pt x="4540212" y="1566771"/>
                </a:cubicBezTo>
                <a:cubicBezTo>
                  <a:pt x="4539357" y="1567401"/>
                  <a:pt x="4538906" y="1567761"/>
                  <a:pt x="4538861" y="1567851"/>
                </a:cubicBezTo>
                <a:cubicBezTo>
                  <a:pt x="4538906" y="1569066"/>
                  <a:pt x="4539357" y="1570416"/>
                  <a:pt x="4540212" y="1571901"/>
                </a:cubicBezTo>
                <a:cubicBezTo>
                  <a:pt x="4541067" y="1573387"/>
                  <a:pt x="4542058" y="1574197"/>
                  <a:pt x="4543182" y="1574332"/>
                </a:cubicBezTo>
                <a:cubicBezTo>
                  <a:pt x="4544983" y="1573972"/>
                  <a:pt x="4545702" y="1572532"/>
                  <a:pt x="4545342" y="1570011"/>
                </a:cubicBezTo>
                <a:cubicBezTo>
                  <a:pt x="4545702" y="1567491"/>
                  <a:pt x="4544983" y="1566050"/>
                  <a:pt x="4543182" y="1565690"/>
                </a:cubicBezTo>
                <a:close/>
                <a:moveTo>
                  <a:pt x="4636076" y="1557049"/>
                </a:moveTo>
                <a:lnTo>
                  <a:pt x="4651197" y="1565690"/>
                </a:lnTo>
                <a:cubicBezTo>
                  <a:pt x="4650928" y="1571046"/>
                  <a:pt x="4649849" y="1575997"/>
                  <a:pt x="4647957" y="1580543"/>
                </a:cubicBezTo>
                <a:cubicBezTo>
                  <a:pt x="4646068" y="1585088"/>
                  <a:pt x="4644987" y="1589499"/>
                  <a:pt x="4644718" y="1593775"/>
                </a:cubicBezTo>
                <a:lnTo>
                  <a:pt x="4629595" y="1598095"/>
                </a:lnTo>
                <a:lnTo>
                  <a:pt x="4627434" y="1580813"/>
                </a:lnTo>
                <a:close/>
                <a:moveTo>
                  <a:pt x="4577747" y="1557049"/>
                </a:moveTo>
                <a:cubicBezTo>
                  <a:pt x="4576758" y="1557139"/>
                  <a:pt x="4576037" y="1557499"/>
                  <a:pt x="4575588" y="1558129"/>
                </a:cubicBezTo>
                <a:cubicBezTo>
                  <a:pt x="4575138" y="1558759"/>
                  <a:pt x="4574417" y="1559119"/>
                  <a:pt x="4573426" y="1559210"/>
                </a:cubicBezTo>
                <a:cubicBezTo>
                  <a:pt x="4573471" y="1560515"/>
                  <a:pt x="4573922" y="1562225"/>
                  <a:pt x="4574777" y="1564340"/>
                </a:cubicBezTo>
                <a:cubicBezTo>
                  <a:pt x="4575632" y="1566455"/>
                  <a:pt x="4576622" y="1567626"/>
                  <a:pt x="4577747" y="1567851"/>
                </a:cubicBezTo>
                <a:cubicBezTo>
                  <a:pt x="4579817" y="1567716"/>
                  <a:pt x="4581077" y="1566905"/>
                  <a:pt x="4581527" y="1565420"/>
                </a:cubicBezTo>
                <a:cubicBezTo>
                  <a:pt x="4581977" y="1563935"/>
                  <a:pt x="4582158" y="1562585"/>
                  <a:pt x="4582067" y="1561370"/>
                </a:cubicBezTo>
                <a:cubicBezTo>
                  <a:pt x="4581708" y="1558849"/>
                  <a:pt x="4580267" y="1557409"/>
                  <a:pt x="4577747" y="1557049"/>
                </a:cubicBezTo>
                <a:close/>
                <a:moveTo>
                  <a:pt x="6722591" y="1551895"/>
                </a:moveTo>
                <a:cubicBezTo>
                  <a:pt x="6718973" y="1552272"/>
                  <a:pt x="6715842" y="1553460"/>
                  <a:pt x="6713197" y="1555458"/>
                </a:cubicBezTo>
                <a:cubicBezTo>
                  <a:pt x="6710551" y="1557456"/>
                  <a:pt x="6706771" y="1557996"/>
                  <a:pt x="6701858" y="1557078"/>
                </a:cubicBezTo>
                <a:cubicBezTo>
                  <a:pt x="6700293" y="1562099"/>
                  <a:pt x="6697593" y="1566959"/>
                  <a:pt x="6693759" y="1571656"/>
                </a:cubicBezTo>
                <a:cubicBezTo>
                  <a:pt x="6689926" y="1576353"/>
                  <a:pt x="6686579" y="1581860"/>
                  <a:pt x="6683717" y="1588177"/>
                </a:cubicBezTo>
                <a:cubicBezTo>
                  <a:pt x="6674106" y="1586341"/>
                  <a:pt x="6667411" y="1587421"/>
                  <a:pt x="6663632" y="1591416"/>
                </a:cubicBezTo>
                <a:cubicBezTo>
                  <a:pt x="6659853" y="1595412"/>
                  <a:pt x="6654454" y="1597787"/>
                  <a:pt x="6647435" y="1598544"/>
                </a:cubicBezTo>
                <a:lnTo>
                  <a:pt x="6634476" y="1595952"/>
                </a:lnTo>
                <a:cubicBezTo>
                  <a:pt x="6631831" y="1606588"/>
                  <a:pt x="6626756" y="1615119"/>
                  <a:pt x="6619251" y="1621544"/>
                </a:cubicBezTo>
                <a:cubicBezTo>
                  <a:pt x="6611746" y="1627969"/>
                  <a:pt x="6602136" y="1630669"/>
                  <a:pt x="6590420" y="1629643"/>
                </a:cubicBezTo>
                <a:lnTo>
                  <a:pt x="6574870" y="1634826"/>
                </a:lnTo>
                <a:cubicBezTo>
                  <a:pt x="6573466" y="1630615"/>
                  <a:pt x="6571738" y="1628023"/>
                  <a:pt x="6569687" y="1627051"/>
                </a:cubicBezTo>
                <a:cubicBezTo>
                  <a:pt x="6567635" y="1626079"/>
                  <a:pt x="6565907" y="1628671"/>
                  <a:pt x="6564504" y="1634826"/>
                </a:cubicBezTo>
                <a:lnTo>
                  <a:pt x="6517855" y="1668516"/>
                </a:lnTo>
                <a:lnTo>
                  <a:pt x="6512672" y="1699616"/>
                </a:lnTo>
                <a:lnTo>
                  <a:pt x="6533405" y="1691841"/>
                </a:lnTo>
                <a:cubicBezTo>
                  <a:pt x="6534862" y="1691895"/>
                  <a:pt x="6536482" y="1692435"/>
                  <a:pt x="6538264" y="1693461"/>
                </a:cubicBezTo>
                <a:cubicBezTo>
                  <a:pt x="6540045" y="1694487"/>
                  <a:pt x="6541017" y="1695674"/>
                  <a:pt x="6541179" y="1697024"/>
                </a:cubicBezTo>
                <a:cubicBezTo>
                  <a:pt x="6540100" y="1703071"/>
                  <a:pt x="6534484" y="1710414"/>
                  <a:pt x="6524334" y="1719053"/>
                </a:cubicBezTo>
                <a:cubicBezTo>
                  <a:pt x="6514184" y="1727692"/>
                  <a:pt x="6505977" y="1732443"/>
                  <a:pt x="6499714" y="1733306"/>
                </a:cubicBezTo>
                <a:lnTo>
                  <a:pt x="6486756" y="1730715"/>
                </a:lnTo>
                <a:lnTo>
                  <a:pt x="6445290" y="1769589"/>
                </a:lnTo>
                <a:cubicBezTo>
                  <a:pt x="6443832" y="1769535"/>
                  <a:pt x="6442213" y="1768995"/>
                  <a:pt x="6440431" y="1767969"/>
                </a:cubicBezTo>
                <a:cubicBezTo>
                  <a:pt x="6438649" y="1766943"/>
                  <a:pt x="6437677" y="1765756"/>
                  <a:pt x="6437515" y="1764406"/>
                </a:cubicBezTo>
                <a:cubicBezTo>
                  <a:pt x="6437839" y="1760518"/>
                  <a:pt x="6439783" y="1757279"/>
                  <a:pt x="6443346" y="1754687"/>
                </a:cubicBezTo>
                <a:cubicBezTo>
                  <a:pt x="6446910" y="1752096"/>
                  <a:pt x="6450150" y="1750152"/>
                  <a:pt x="6453065" y="1748856"/>
                </a:cubicBezTo>
                <a:lnTo>
                  <a:pt x="6460840" y="1728123"/>
                </a:lnTo>
                <a:cubicBezTo>
                  <a:pt x="6459598" y="1726450"/>
                  <a:pt x="6458194" y="1723966"/>
                  <a:pt x="6456629" y="1720673"/>
                </a:cubicBezTo>
                <a:cubicBezTo>
                  <a:pt x="6455063" y="1717379"/>
                  <a:pt x="6453011" y="1715543"/>
                  <a:pt x="6450474" y="1715165"/>
                </a:cubicBezTo>
                <a:cubicBezTo>
                  <a:pt x="6448314" y="1715597"/>
                  <a:pt x="6447450" y="1717325"/>
                  <a:pt x="6447882" y="1720348"/>
                </a:cubicBezTo>
                <a:lnTo>
                  <a:pt x="6401233" y="1743673"/>
                </a:lnTo>
                <a:cubicBezTo>
                  <a:pt x="6398480" y="1751880"/>
                  <a:pt x="6391029" y="1757495"/>
                  <a:pt x="6378881" y="1760518"/>
                </a:cubicBezTo>
                <a:cubicBezTo>
                  <a:pt x="6366732" y="1763542"/>
                  <a:pt x="6358634" y="1769157"/>
                  <a:pt x="6354584" y="1777364"/>
                </a:cubicBezTo>
                <a:lnTo>
                  <a:pt x="6307936" y="1792914"/>
                </a:lnTo>
                <a:lnTo>
                  <a:pt x="6297569" y="1813646"/>
                </a:lnTo>
                <a:cubicBezTo>
                  <a:pt x="6300593" y="1815212"/>
                  <a:pt x="6304264" y="1817911"/>
                  <a:pt x="6308584" y="1821745"/>
                </a:cubicBezTo>
                <a:cubicBezTo>
                  <a:pt x="6312903" y="1825578"/>
                  <a:pt x="6315279" y="1828925"/>
                  <a:pt x="6315711" y="1831787"/>
                </a:cubicBezTo>
                <a:cubicBezTo>
                  <a:pt x="6315279" y="1833947"/>
                  <a:pt x="6313551" y="1834811"/>
                  <a:pt x="6310528" y="1834379"/>
                </a:cubicBezTo>
                <a:cubicBezTo>
                  <a:pt x="6306262" y="1834595"/>
                  <a:pt x="6301187" y="1835459"/>
                  <a:pt x="6295302" y="1836970"/>
                </a:cubicBezTo>
                <a:cubicBezTo>
                  <a:pt x="6289417" y="1838482"/>
                  <a:pt x="6284989" y="1839346"/>
                  <a:pt x="6282020" y="1839562"/>
                </a:cubicBezTo>
                <a:cubicBezTo>
                  <a:pt x="6281966" y="1841020"/>
                  <a:pt x="6281426" y="1842639"/>
                  <a:pt x="6280400" y="1844421"/>
                </a:cubicBezTo>
                <a:cubicBezTo>
                  <a:pt x="6279374" y="1846203"/>
                  <a:pt x="6278186" y="1847175"/>
                  <a:pt x="6276837" y="1847337"/>
                </a:cubicBezTo>
                <a:cubicBezTo>
                  <a:pt x="6274515" y="1846905"/>
                  <a:pt x="6272679" y="1845177"/>
                  <a:pt x="6271330" y="1842153"/>
                </a:cubicBezTo>
                <a:cubicBezTo>
                  <a:pt x="6269980" y="1839130"/>
                  <a:pt x="6267496" y="1837403"/>
                  <a:pt x="6263878" y="1836970"/>
                </a:cubicBezTo>
                <a:cubicBezTo>
                  <a:pt x="6262637" y="1837186"/>
                  <a:pt x="6261881" y="1838050"/>
                  <a:pt x="6261611" y="1839562"/>
                </a:cubicBezTo>
                <a:cubicBezTo>
                  <a:pt x="6261341" y="1841074"/>
                  <a:pt x="6261233" y="1841937"/>
                  <a:pt x="6261287" y="1842153"/>
                </a:cubicBezTo>
                <a:lnTo>
                  <a:pt x="6269062" y="1847337"/>
                </a:lnTo>
                <a:cubicBezTo>
                  <a:pt x="6269062" y="1848903"/>
                  <a:pt x="6268414" y="1850954"/>
                  <a:pt x="6267118" y="1853492"/>
                </a:cubicBezTo>
                <a:cubicBezTo>
                  <a:pt x="6265822" y="1856029"/>
                  <a:pt x="6263878" y="1857433"/>
                  <a:pt x="6261287" y="1857703"/>
                </a:cubicBezTo>
                <a:lnTo>
                  <a:pt x="6258695" y="1857703"/>
                </a:lnTo>
                <a:lnTo>
                  <a:pt x="6237962" y="1860295"/>
                </a:lnTo>
                <a:cubicBezTo>
                  <a:pt x="6235371" y="1867638"/>
                  <a:pt x="6230188" y="1871093"/>
                  <a:pt x="6222413" y="1870661"/>
                </a:cubicBezTo>
                <a:cubicBezTo>
                  <a:pt x="6214638" y="1870229"/>
                  <a:pt x="6206863" y="1868502"/>
                  <a:pt x="6199089" y="1865478"/>
                </a:cubicBezTo>
                <a:cubicBezTo>
                  <a:pt x="6194068" y="1865640"/>
                  <a:pt x="6190504" y="1867260"/>
                  <a:pt x="6188399" y="1870337"/>
                </a:cubicBezTo>
                <a:cubicBezTo>
                  <a:pt x="6186293" y="1873415"/>
                  <a:pt x="6184673" y="1876978"/>
                  <a:pt x="6183539" y="1881028"/>
                </a:cubicBezTo>
                <a:cubicBezTo>
                  <a:pt x="6185537" y="1882701"/>
                  <a:pt x="6188020" y="1885185"/>
                  <a:pt x="6190990" y="1888478"/>
                </a:cubicBezTo>
                <a:cubicBezTo>
                  <a:pt x="6193960" y="1891772"/>
                  <a:pt x="6193204" y="1893607"/>
                  <a:pt x="6188722" y="1893985"/>
                </a:cubicBezTo>
                <a:cubicBezTo>
                  <a:pt x="6175764" y="1893823"/>
                  <a:pt x="6162807" y="1893499"/>
                  <a:pt x="6149848" y="1893014"/>
                </a:cubicBezTo>
                <a:cubicBezTo>
                  <a:pt x="6136891" y="1892528"/>
                  <a:pt x="6123932" y="1892852"/>
                  <a:pt x="6110975" y="1893985"/>
                </a:cubicBezTo>
                <a:lnTo>
                  <a:pt x="6092833" y="1896577"/>
                </a:lnTo>
                <a:cubicBezTo>
                  <a:pt x="6091159" y="1896523"/>
                  <a:pt x="6088676" y="1896631"/>
                  <a:pt x="6085383" y="1896901"/>
                </a:cubicBezTo>
                <a:cubicBezTo>
                  <a:pt x="6082089" y="1897171"/>
                  <a:pt x="6080254" y="1897927"/>
                  <a:pt x="6079876" y="1899169"/>
                </a:cubicBezTo>
                <a:cubicBezTo>
                  <a:pt x="6080199" y="1900411"/>
                  <a:pt x="6081495" y="1901166"/>
                  <a:pt x="6083763" y="1901436"/>
                </a:cubicBezTo>
                <a:cubicBezTo>
                  <a:pt x="6086030" y="1901706"/>
                  <a:pt x="6087326" y="1901814"/>
                  <a:pt x="6087650" y="1901760"/>
                </a:cubicBezTo>
                <a:cubicBezTo>
                  <a:pt x="6081063" y="1904460"/>
                  <a:pt x="6074152" y="1906835"/>
                  <a:pt x="6066917" y="1908887"/>
                </a:cubicBezTo>
                <a:cubicBezTo>
                  <a:pt x="6059683" y="1910939"/>
                  <a:pt x="6052772" y="1912018"/>
                  <a:pt x="6046185" y="1912127"/>
                </a:cubicBezTo>
                <a:cubicBezTo>
                  <a:pt x="6040732" y="1907753"/>
                  <a:pt x="6034144" y="1902894"/>
                  <a:pt x="6026424" y="1897549"/>
                </a:cubicBezTo>
                <a:cubicBezTo>
                  <a:pt x="6018703" y="1892204"/>
                  <a:pt x="6011468" y="1889288"/>
                  <a:pt x="6004719" y="1888802"/>
                </a:cubicBezTo>
                <a:cubicBezTo>
                  <a:pt x="6001695" y="1888371"/>
                  <a:pt x="5999968" y="1889234"/>
                  <a:pt x="5999536" y="1891394"/>
                </a:cubicBezTo>
                <a:lnTo>
                  <a:pt x="5976212" y="1909535"/>
                </a:lnTo>
                <a:cubicBezTo>
                  <a:pt x="5986578" y="1906511"/>
                  <a:pt x="5991761" y="1909967"/>
                  <a:pt x="5991761" y="1919901"/>
                </a:cubicBezTo>
                <a:cubicBezTo>
                  <a:pt x="5991437" y="1926327"/>
                  <a:pt x="5992085" y="1930970"/>
                  <a:pt x="5993705" y="1933831"/>
                </a:cubicBezTo>
                <a:cubicBezTo>
                  <a:pt x="5995324" y="1936693"/>
                  <a:pt x="5999860" y="1938096"/>
                  <a:pt x="6007311" y="1938043"/>
                </a:cubicBezTo>
                <a:lnTo>
                  <a:pt x="6009902" y="1938043"/>
                </a:lnTo>
                <a:cubicBezTo>
                  <a:pt x="6014114" y="1920387"/>
                  <a:pt x="6026424" y="1912937"/>
                  <a:pt x="6046832" y="1915690"/>
                </a:cubicBezTo>
                <a:cubicBezTo>
                  <a:pt x="6067241" y="1918444"/>
                  <a:pt x="6086030" y="1920711"/>
                  <a:pt x="6103200" y="1922493"/>
                </a:cubicBezTo>
                <a:cubicBezTo>
                  <a:pt x="6110975" y="1919470"/>
                  <a:pt x="6118749" y="1917742"/>
                  <a:pt x="6126524" y="1917310"/>
                </a:cubicBezTo>
                <a:cubicBezTo>
                  <a:pt x="6129116" y="1917202"/>
                  <a:pt x="6131059" y="1917418"/>
                  <a:pt x="6132355" y="1917958"/>
                </a:cubicBezTo>
                <a:cubicBezTo>
                  <a:pt x="6133651" y="1918498"/>
                  <a:pt x="6134299" y="1920010"/>
                  <a:pt x="6134299" y="1922493"/>
                </a:cubicBezTo>
                <a:lnTo>
                  <a:pt x="6134299" y="1925085"/>
                </a:lnTo>
                <a:cubicBezTo>
                  <a:pt x="6145421" y="1922223"/>
                  <a:pt x="6158811" y="1920172"/>
                  <a:pt x="6174469" y="1918930"/>
                </a:cubicBezTo>
                <a:cubicBezTo>
                  <a:pt x="6190126" y="1917688"/>
                  <a:pt x="6203516" y="1918875"/>
                  <a:pt x="6214638" y="1922493"/>
                </a:cubicBezTo>
                <a:cubicBezTo>
                  <a:pt x="6216204" y="1917310"/>
                  <a:pt x="6219552" y="1912775"/>
                  <a:pt x="6224681" y="1908887"/>
                </a:cubicBezTo>
                <a:cubicBezTo>
                  <a:pt x="6229810" y="1905000"/>
                  <a:pt x="6235101" y="1901760"/>
                  <a:pt x="6240554" y="1899169"/>
                </a:cubicBezTo>
                <a:lnTo>
                  <a:pt x="6266470" y="1899169"/>
                </a:lnTo>
                <a:cubicBezTo>
                  <a:pt x="6268684" y="1899385"/>
                  <a:pt x="6273327" y="1899601"/>
                  <a:pt x="6280400" y="1899816"/>
                </a:cubicBezTo>
                <a:cubicBezTo>
                  <a:pt x="6287473" y="1900032"/>
                  <a:pt x="6291468" y="1898953"/>
                  <a:pt x="6292386" y="1896577"/>
                </a:cubicBezTo>
                <a:cubicBezTo>
                  <a:pt x="6292116" y="1895227"/>
                  <a:pt x="6290712" y="1894039"/>
                  <a:pt x="6288175" y="1893014"/>
                </a:cubicBezTo>
                <a:cubicBezTo>
                  <a:pt x="6285637" y="1891988"/>
                  <a:pt x="6283586" y="1891448"/>
                  <a:pt x="6282020" y="1891394"/>
                </a:cubicBezTo>
                <a:lnTo>
                  <a:pt x="6297569" y="1873253"/>
                </a:lnTo>
                <a:cubicBezTo>
                  <a:pt x="6308529" y="1873361"/>
                  <a:pt x="6316412" y="1871849"/>
                  <a:pt x="6321218" y="1868717"/>
                </a:cubicBezTo>
                <a:cubicBezTo>
                  <a:pt x="6326023" y="1865586"/>
                  <a:pt x="6331962" y="1860187"/>
                  <a:pt x="6339035" y="1852520"/>
                </a:cubicBezTo>
                <a:lnTo>
                  <a:pt x="6370134" y="1844745"/>
                </a:lnTo>
                <a:cubicBezTo>
                  <a:pt x="6371478" y="1843689"/>
                  <a:pt x="6381461" y="1836299"/>
                  <a:pt x="6400081" y="1822573"/>
                </a:cubicBezTo>
                <a:cubicBezTo>
                  <a:pt x="6418702" y="1808847"/>
                  <a:pt x="6437900" y="1795121"/>
                  <a:pt x="6457672" y="1781395"/>
                </a:cubicBezTo>
                <a:cubicBezTo>
                  <a:pt x="6477445" y="1767669"/>
                  <a:pt x="6489731" y="1760278"/>
                  <a:pt x="6494530" y="1759223"/>
                </a:cubicBezTo>
                <a:lnTo>
                  <a:pt x="6499714" y="1759223"/>
                </a:lnTo>
                <a:cubicBezTo>
                  <a:pt x="6511430" y="1756361"/>
                  <a:pt x="6522336" y="1751070"/>
                  <a:pt x="6532433" y="1743349"/>
                </a:cubicBezTo>
                <a:cubicBezTo>
                  <a:pt x="6542529" y="1735628"/>
                  <a:pt x="6551492" y="1727097"/>
                  <a:pt x="6559321" y="1717757"/>
                </a:cubicBezTo>
                <a:cubicBezTo>
                  <a:pt x="6552571" y="1715921"/>
                  <a:pt x="6551167" y="1711818"/>
                  <a:pt x="6555109" y="1705447"/>
                </a:cubicBezTo>
                <a:cubicBezTo>
                  <a:pt x="6559050" y="1699076"/>
                  <a:pt x="6562182" y="1693677"/>
                  <a:pt x="6564504" y="1689249"/>
                </a:cubicBezTo>
                <a:lnTo>
                  <a:pt x="6631885" y="1658150"/>
                </a:lnTo>
                <a:cubicBezTo>
                  <a:pt x="6633343" y="1652859"/>
                  <a:pt x="6636258" y="1648540"/>
                  <a:pt x="6640632" y="1645192"/>
                </a:cubicBezTo>
                <a:cubicBezTo>
                  <a:pt x="6645005" y="1641845"/>
                  <a:pt x="6649864" y="1640117"/>
                  <a:pt x="6655209" y="1640009"/>
                </a:cubicBezTo>
                <a:lnTo>
                  <a:pt x="6670759" y="1627051"/>
                </a:lnTo>
                <a:cubicBezTo>
                  <a:pt x="6673458" y="1627051"/>
                  <a:pt x="6675834" y="1626403"/>
                  <a:pt x="6677886" y="1625107"/>
                </a:cubicBezTo>
                <a:cubicBezTo>
                  <a:pt x="6679937" y="1623812"/>
                  <a:pt x="6681017" y="1621868"/>
                  <a:pt x="6681125" y="1619276"/>
                </a:cubicBezTo>
                <a:cubicBezTo>
                  <a:pt x="6680963" y="1615335"/>
                  <a:pt x="6679991" y="1611555"/>
                  <a:pt x="6678210" y="1607938"/>
                </a:cubicBezTo>
                <a:cubicBezTo>
                  <a:pt x="6676428" y="1604320"/>
                  <a:pt x="6674808" y="1601189"/>
                  <a:pt x="6673351" y="1598544"/>
                </a:cubicBezTo>
                <a:cubicBezTo>
                  <a:pt x="6684095" y="1593306"/>
                  <a:pt x="6695001" y="1586935"/>
                  <a:pt x="6706069" y="1579430"/>
                </a:cubicBezTo>
                <a:cubicBezTo>
                  <a:pt x="6717138" y="1571926"/>
                  <a:pt x="6726100" y="1563611"/>
                  <a:pt x="6732957" y="1554486"/>
                </a:cubicBezTo>
                <a:close/>
                <a:moveTo>
                  <a:pt x="1816710" y="1546699"/>
                </a:moveTo>
                <a:cubicBezTo>
                  <a:pt x="1816764" y="1548265"/>
                  <a:pt x="1817304" y="1550317"/>
                  <a:pt x="1818329" y="1552854"/>
                </a:cubicBezTo>
                <a:cubicBezTo>
                  <a:pt x="1819355" y="1555392"/>
                  <a:pt x="1820543" y="1556796"/>
                  <a:pt x="1821894" y="1557066"/>
                </a:cubicBezTo>
                <a:cubicBezTo>
                  <a:pt x="1824376" y="1556903"/>
                  <a:pt x="1825888" y="1555932"/>
                  <a:pt x="1826428" y="1554150"/>
                </a:cubicBezTo>
                <a:cubicBezTo>
                  <a:pt x="1826968" y="1552368"/>
                  <a:pt x="1827184" y="1550749"/>
                  <a:pt x="1827076" y="1549291"/>
                </a:cubicBezTo>
                <a:close/>
                <a:moveTo>
                  <a:pt x="6872904" y="1538937"/>
                </a:moveTo>
                <a:cubicBezTo>
                  <a:pt x="6862969" y="1539908"/>
                  <a:pt x="6854978" y="1545740"/>
                  <a:pt x="6848931" y="1556430"/>
                </a:cubicBezTo>
                <a:cubicBezTo>
                  <a:pt x="6842884" y="1567121"/>
                  <a:pt x="6836189" y="1576839"/>
                  <a:pt x="6828846" y="1585585"/>
                </a:cubicBezTo>
                <a:lnTo>
                  <a:pt x="6826255" y="1593360"/>
                </a:lnTo>
                <a:cubicBezTo>
                  <a:pt x="6826093" y="1593468"/>
                  <a:pt x="6825769" y="1593901"/>
                  <a:pt x="6825283" y="1594656"/>
                </a:cubicBezTo>
                <a:cubicBezTo>
                  <a:pt x="6824797" y="1595412"/>
                  <a:pt x="6825121" y="1595844"/>
                  <a:pt x="6826255" y="1595952"/>
                </a:cubicBezTo>
                <a:lnTo>
                  <a:pt x="6821072" y="1595952"/>
                </a:lnTo>
                <a:cubicBezTo>
                  <a:pt x="6815618" y="1596870"/>
                  <a:pt x="6812919" y="1600217"/>
                  <a:pt x="6812973" y="1605994"/>
                </a:cubicBezTo>
                <a:cubicBezTo>
                  <a:pt x="6813027" y="1611772"/>
                  <a:pt x="6809680" y="1614471"/>
                  <a:pt x="6802930" y="1614093"/>
                </a:cubicBezTo>
                <a:cubicBezTo>
                  <a:pt x="6801581" y="1616577"/>
                  <a:pt x="6799745" y="1618088"/>
                  <a:pt x="6797423" y="1618629"/>
                </a:cubicBezTo>
                <a:cubicBezTo>
                  <a:pt x="6795102" y="1619168"/>
                  <a:pt x="6792618" y="1619384"/>
                  <a:pt x="6789972" y="1619276"/>
                </a:cubicBezTo>
                <a:lnTo>
                  <a:pt x="6779606" y="1616685"/>
                </a:lnTo>
                <a:cubicBezTo>
                  <a:pt x="6777824" y="1624514"/>
                  <a:pt x="6773613" y="1631533"/>
                  <a:pt x="6766972" y="1637741"/>
                </a:cubicBezTo>
                <a:cubicBezTo>
                  <a:pt x="6760331" y="1643950"/>
                  <a:pt x="6754176" y="1649026"/>
                  <a:pt x="6748507" y="1652967"/>
                </a:cubicBezTo>
                <a:cubicBezTo>
                  <a:pt x="6744026" y="1654209"/>
                  <a:pt x="6738734" y="1656261"/>
                  <a:pt x="6732633" y="1659122"/>
                </a:cubicBezTo>
                <a:cubicBezTo>
                  <a:pt x="6726532" y="1661983"/>
                  <a:pt x="6723185" y="1665979"/>
                  <a:pt x="6722591" y="1671108"/>
                </a:cubicBezTo>
                <a:cubicBezTo>
                  <a:pt x="6722915" y="1674942"/>
                  <a:pt x="6724859" y="1677641"/>
                  <a:pt x="6728422" y="1679207"/>
                </a:cubicBezTo>
                <a:cubicBezTo>
                  <a:pt x="6731985" y="1680773"/>
                  <a:pt x="6735225" y="1681529"/>
                  <a:pt x="6738140" y="1681475"/>
                </a:cubicBezTo>
                <a:cubicBezTo>
                  <a:pt x="6748669" y="1668571"/>
                  <a:pt x="6760655" y="1656800"/>
                  <a:pt x="6774099" y="1646164"/>
                </a:cubicBezTo>
                <a:cubicBezTo>
                  <a:pt x="6787543" y="1635528"/>
                  <a:pt x="6801473" y="1625701"/>
                  <a:pt x="6815889" y="1616685"/>
                </a:cubicBezTo>
                <a:lnTo>
                  <a:pt x="6826255" y="1595952"/>
                </a:lnTo>
                <a:lnTo>
                  <a:pt x="6831438" y="1595952"/>
                </a:lnTo>
                <a:lnTo>
                  <a:pt x="6836621" y="1585585"/>
                </a:lnTo>
                <a:lnTo>
                  <a:pt x="6859945" y="1572628"/>
                </a:lnTo>
                <a:cubicBezTo>
                  <a:pt x="6861727" y="1565339"/>
                  <a:pt x="6864643" y="1561775"/>
                  <a:pt x="6868692" y="1561937"/>
                </a:cubicBezTo>
                <a:cubicBezTo>
                  <a:pt x="6872742" y="1562099"/>
                  <a:pt x="6875009" y="1555296"/>
                  <a:pt x="6875495" y="1541529"/>
                </a:cubicBezTo>
                <a:cubicBezTo>
                  <a:pt x="6875549" y="1541420"/>
                  <a:pt x="6875441" y="1540989"/>
                  <a:pt x="6875171" y="1540232"/>
                </a:cubicBezTo>
                <a:cubicBezTo>
                  <a:pt x="6874901" y="1539477"/>
                  <a:pt x="6874145" y="1539045"/>
                  <a:pt x="6872904" y="1538937"/>
                </a:cubicBezTo>
                <a:close/>
                <a:moveTo>
                  <a:pt x="3378771" y="1531125"/>
                </a:moveTo>
                <a:cubicBezTo>
                  <a:pt x="3378862" y="1533286"/>
                  <a:pt x="3379763" y="1534906"/>
                  <a:pt x="3381473" y="1535986"/>
                </a:cubicBezTo>
                <a:cubicBezTo>
                  <a:pt x="3383183" y="1537067"/>
                  <a:pt x="3385163" y="1537606"/>
                  <a:pt x="3387413" y="1537606"/>
                </a:cubicBezTo>
                <a:cubicBezTo>
                  <a:pt x="3391734" y="1537967"/>
                  <a:pt x="3396055" y="1537246"/>
                  <a:pt x="3400376" y="1535446"/>
                </a:cubicBezTo>
                <a:close/>
                <a:moveTo>
                  <a:pt x="3337725" y="1528965"/>
                </a:moveTo>
                <a:cubicBezTo>
                  <a:pt x="3337771" y="1530270"/>
                  <a:pt x="3338221" y="1531981"/>
                  <a:pt x="3339076" y="1534096"/>
                </a:cubicBezTo>
                <a:cubicBezTo>
                  <a:pt x="3339931" y="1536211"/>
                  <a:pt x="3340922" y="1537381"/>
                  <a:pt x="3342046" y="1537606"/>
                </a:cubicBezTo>
                <a:cubicBezTo>
                  <a:pt x="3343082" y="1537471"/>
                  <a:pt x="3343711" y="1536661"/>
                  <a:pt x="3343937" y="1535176"/>
                </a:cubicBezTo>
                <a:cubicBezTo>
                  <a:pt x="3344161" y="1533691"/>
                  <a:pt x="3344252" y="1532341"/>
                  <a:pt x="3344207" y="1531125"/>
                </a:cubicBezTo>
                <a:close/>
                <a:moveTo>
                  <a:pt x="4266662" y="1524644"/>
                </a:moveTo>
                <a:cubicBezTo>
                  <a:pt x="4266527" y="1532926"/>
                  <a:pt x="4267877" y="1537967"/>
                  <a:pt x="4270712" y="1539767"/>
                </a:cubicBezTo>
                <a:cubicBezTo>
                  <a:pt x="4273547" y="1541567"/>
                  <a:pt x="4278678" y="1542287"/>
                  <a:pt x="4286105" y="1541927"/>
                </a:cubicBezTo>
                <a:lnTo>
                  <a:pt x="4286105" y="1524644"/>
                </a:lnTo>
                <a:close/>
                <a:moveTo>
                  <a:pt x="2449059" y="1520783"/>
                </a:moveTo>
                <a:cubicBezTo>
                  <a:pt x="2445226" y="1521431"/>
                  <a:pt x="2442527" y="1524671"/>
                  <a:pt x="2440960" y="1530502"/>
                </a:cubicBezTo>
                <a:cubicBezTo>
                  <a:pt x="2439394" y="1536333"/>
                  <a:pt x="2438639" y="1540868"/>
                  <a:pt x="2438694" y="1544108"/>
                </a:cubicBezTo>
                <a:cubicBezTo>
                  <a:pt x="2439125" y="1551667"/>
                  <a:pt x="2440853" y="1558577"/>
                  <a:pt x="2443876" y="1564841"/>
                </a:cubicBezTo>
                <a:cubicBezTo>
                  <a:pt x="2446901" y="1571103"/>
                  <a:pt x="2448627" y="1578014"/>
                  <a:pt x="2449059" y="1585573"/>
                </a:cubicBezTo>
                <a:cubicBezTo>
                  <a:pt x="2443715" y="1585519"/>
                  <a:pt x="2438207" y="1586275"/>
                  <a:pt x="2432538" y="1587841"/>
                </a:cubicBezTo>
                <a:cubicBezTo>
                  <a:pt x="2426868" y="1589407"/>
                  <a:pt x="2422009" y="1592106"/>
                  <a:pt x="2417960" y="1595940"/>
                </a:cubicBezTo>
                <a:lnTo>
                  <a:pt x="2410185" y="1585573"/>
                </a:lnTo>
                <a:lnTo>
                  <a:pt x="2407594" y="1595940"/>
                </a:lnTo>
                <a:cubicBezTo>
                  <a:pt x="2404894" y="1595831"/>
                  <a:pt x="2402518" y="1596047"/>
                  <a:pt x="2400467" y="1596588"/>
                </a:cubicBezTo>
                <a:cubicBezTo>
                  <a:pt x="2398415" y="1597128"/>
                  <a:pt x="2397335" y="1598639"/>
                  <a:pt x="2397228" y="1601123"/>
                </a:cubicBezTo>
                <a:cubicBezTo>
                  <a:pt x="2397335" y="1606198"/>
                  <a:pt x="2396471" y="1609653"/>
                  <a:pt x="2394636" y="1611489"/>
                </a:cubicBezTo>
                <a:cubicBezTo>
                  <a:pt x="2392800" y="1613325"/>
                  <a:pt x="2389345" y="1614189"/>
                  <a:pt x="2384269" y="1614081"/>
                </a:cubicBezTo>
                <a:cubicBezTo>
                  <a:pt x="2383514" y="1621639"/>
                  <a:pt x="2380490" y="1625311"/>
                  <a:pt x="2375199" y="1625095"/>
                </a:cubicBezTo>
                <a:cubicBezTo>
                  <a:pt x="2369907" y="1624879"/>
                  <a:pt x="2366884" y="1629846"/>
                  <a:pt x="2366128" y="1639997"/>
                </a:cubicBezTo>
                <a:cubicBezTo>
                  <a:pt x="2359758" y="1651929"/>
                  <a:pt x="2352414" y="1663699"/>
                  <a:pt x="2344101" y="1675307"/>
                </a:cubicBezTo>
                <a:cubicBezTo>
                  <a:pt x="2335785" y="1686916"/>
                  <a:pt x="2325850" y="1696742"/>
                  <a:pt x="2314296" y="1704787"/>
                </a:cubicBezTo>
                <a:cubicBezTo>
                  <a:pt x="2316457" y="1707810"/>
                  <a:pt x="2319911" y="1709538"/>
                  <a:pt x="2324662" y="1709970"/>
                </a:cubicBezTo>
                <a:cubicBezTo>
                  <a:pt x="2329630" y="1709700"/>
                  <a:pt x="2332655" y="1710240"/>
                  <a:pt x="2333733" y="1711589"/>
                </a:cubicBezTo>
                <a:cubicBezTo>
                  <a:pt x="2334813" y="1712939"/>
                  <a:pt x="2335245" y="1716719"/>
                  <a:pt x="2335029" y="1722928"/>
                </a:cubicBezTo>
                <a:cubicBezTo>
                  <a:pt x="2324662" y="1725843"/>
                  <a:pt x="2314296" y="1729083"/>
                  <a:pt x="2303930" y="1732646"/>
                </a:cubicBezTo>
                <a:cubicBezTo>
                  <a:pt x="2293563" y="1736210"/>
                  <a:pt x="2283198" y="1738154"/>
                  <a:pt x="2272831" y="1738478"/>
                </a:cubicBezTo>
                <a:lnTo>
                  <a:pt x="2267647" y="1764394"/>
                </a:lnTo>
                <a:lnTo>
                  <a:pt x="2296155" y="1759210"/>
                </a:lnTo>
                <a:cubicBezTo>
                  <a:pt x="2300744" y="1760722"/>
                  <a:pt x="2306468" y="1760938"/>
                  <a:pt x="2313324" y="1759858"/>
                </a:cubicBezTo>
                <a:cubicBezTo>
                  <a:pt x="2320181" y="1758778"/>
                  <a:pt x="2323961" y="1755107"/>
                  <a:pt x="2324662" y="1748844"/>
                </a:cubicBezTo>
                <a:lnTo>
                  <a:pt x="2335029" y="1743661"/>
                </a:lnTo>
                <a:cubicBezTo>
                  <a:pt x="2333355" y="1734914"/>
                  <a:pt x="2339294" y="1728435"/>
                  <a:pt x="2352846" y="1724224"/>
                </a:cubicBezTo>
                <a:cubicBezTo>
                  <a:pt x="2366398" y="1720012"/>
                  <a:pt x="2374281" y="1708350"/>
                  <a:pt x="2376494" y="1689237"/>
                </a:cubicBezTo>
                <a:cubicBezTo>
                  <a:pt x="2397228" y="1679302"/>
                  <a:pt x="2417960" y="1668073"/>
                  <a:pt x="2438694" y="1655546"/>
                </a:cubicBezTo>
                <a:cubicBezTo>
                  <a:pt x="2439125" y="1648798"/>
                  <a:pt x="2440853" y="1645450"/>
                  <a:pt x="2443876" y="1645504"/>
                </a:cubicBezTo>
                <a:cubicBezTo>
                  <a:pt x="2446901" y="1645558"/>
                  <a:pt x="2448627" y="1642858"/>
                  <a:pt x="2449059" y="1637405"/>
                </a:cubicBezTo>
                <a:cubicBezTo>
                  <a:pt x="2445226" y="1638323"/>
                  <a:pt x="2442527" y="1637135"/>
                  <a:pt x="2440960" y="1633842"/>
                </a:cubicBezTo>
                <a:cubicBezTo>
                  <a:pt x="2439394" y="1630548"/>
                  <a:pt x="2438639" y="1627417"/>
                  <a:pt x="2438694" y="1624447"/>
                </a:cubicBezTo>
                <a:cubicBezTo>
                  <a:pt x="2435777" y="1624609"/>
                  <a:pt x="2432538" y="1624285"/>
                  <a:pt x="2428974" y="1623475"/>
                </a:cubicBezTo>
                <a:cubicBezTo>
                  <a:pt x="2425411" y="1622665"/>
                  <a:pt x="2423467" y="1620398"/>
                  <a:pt x="2423143" y="1616672"/>
                </a:cubicBezTo>
                <a:cubicBezTo>
                  <a:pt x="2423413" y="1610356"/>
                  <a:pt x="2426113" y="1604849"/>
                  <a:pt x="2431242" y="1600151"/>
                </a:cubicBezTo>
                <a:cubicBezTo>
                  <a:pt x="2436372" y="1595454"/>
                  <a:pt x="2442310" y="1590595"/>
                  <a:pt x="2449059" y="1585573"/>
                </a:cubicBezTo>
                <a:cubicBezTo>
                  <a:pt x="2450463" y="1584331"/>
                  <a:pt x="2452191" y="1582928"/>
                  <a:pt x="2454243" y="1581362"/>
                </a:cubicBezTo>
                <a:cubicBezTo>
                  <a:pt x="2456294" y="1579796"/>
                  <a:pt x="2458022" y="1577745"/>
                  <a:pt x="2459426" y="1575207"/>
                </a:cubicBezTo>
                <a:cubicBezTo>
                  <a:pt x="2462125" y="1575207"/>
                  <a:pt x="2464501" y="1574559"/>
                  <a:pt x="2466552" y="1573263"/>
                </a:cubicBezTo>
                <a:cubicBezTo>
                  <a:pt x="2468604" y="1571967"/>
                  <a:pt x="2469684" y="1570024"/>
                  <a:pt x="2469792" y="1567432"/>
                </a:cubicBezTo>
                <a:cubicBezTo>
                  <a:pt x="2469576" y="1562087"/>
                  <a:pt x="2468064" y="1556580"/>
                  <a:pt x="2465257" y="1550911"/>
                </a:cubicBezTo>
                <a:cubicBezTo>
                  <a:pt x="2462449" y="1545242"/>
                  <a:pt x="2459641" y="1540382"/>
                  <a:pt x="2456834" y="1536333"/>
                </a:cubicBezTo>
                <a:cubicBezTo>
                  <a:pt x="2456996" y="1533418"/>
                  <a:pt x="2456672" y="1530178"/>
                  <a:pt x="2455862" y="1526614"/>
                </a:cubicBezTo>
                <a:cubicBezTo>
                  <a:pt x="2455052" y="1523051"/>
                  <a:pt x="2452784" y="1521107"/>
                  <a:pt x="2449059" y="1520783"/>
                </a:cubicBezTo>
                <a:close/>
                <a:moveTo>
                  <a:pt x="1845217" y="1515600"/>
                </a:moveTo>
                <a:cubicBezTo>
                  <a:pt x="1840250" y="1515384"/>
                  <a:pt x="1837226" y="1515816"/>
                  <a:pt x="1836147" y="1516896"/>
                </a:cubicBezTo>
                <a:cubicBezTo>
                  <a:pt x="1835067" y="1517976"/>
                  <a:pt x="1834635" y="1520999"/>
                  <a:pt x="1834851" y="1525966"/>
                </a:cubicBezTo>
                <a:cubicBezTo>
                  <a:pt x="1837551" y="1525859"/>
                  <a:pt x="1839926" y="1524779"/>
                  <a:pt x="1841978" y="1522727"/>
                </a:cubicBezTo>
                <a:cubicBezTo>
                  <a:pt x="1844029" y="1520676"/>
                  <a:pt x="1845109" y="1518300"/>
                  <a:pt x="1845217" y="1515600"/>
                </a:cubicBezTo>
                <a:close/>
                <a:moveTo>
                  <a:pt x="6898820" y="1502654"/>
                </a:moveTo>
                <a:lnTo>
                  <a:pt x="6893636" y="1505246"/>
                </a:lnTo>
                <a:lnTo>
                  <a:pt x="6893636" y="1507838"/>
                </a:lnTo>
                <a:cubicBezTo>
                  <a:pt x="6893528" y="1509295"/>
                  <a:pt x="6893744" y="1510915"/>
                  <a:pt x="6894284" y="1512697"/>
                </a:cubicBezTo>
                <a:cubicBezTo>
                  <a:pt x="6894824" y="1514478"/>
                  <a:pt x="6896336" y="1515451"/>
                  <a:pt x="6898820" y="1515613"/>
                </a:cubicBezTo>
                <a:cubicBezTo>
                  <a:pt x="6900169" y="1515451"/>
                  <a:pt x="6901357" y="1514478"/>
                  <a:pt x="6902383" y="1512697"/>
                </a:cubicBezTo>
                <a:cubicBezTo>
                  <a:pt x="6903409" y="1510915"/>
                  <a:pt x="6903949" y="1509295"/>
                  <a:pt x="6904003" y="1507838"/>
                </a:cubicBezTo>
                <a:cubicBezTo>
                  <a:pt x="6903570" y="1504814"/>
                  <a:pt x="6901843" y="1503087"/>
                  <a:pt x="6898820" y="1502654"/>
                </a:cubicBezTo>
                <a:close/>
                <a:moveTo>
                  <a:pt x="8312132" y="1501421"/>
                </a:moveTo>
                <a:lnTo>
                  <a:pt x="8312132" y="1510062"/>
                </a:lnTo>
                <a:lnTo>
                  <a:pt x="8307811" y="1518703"/>
                </a:lnTo>
                <a:lnTo>
                  <a:pt x="8314292" y="1510062"/>
                </a:lnTo>
                <a:cubicBezTo>
                  <a:pt x="8314337" y="1509702"/>
                  <a:pt x="8314247" y="1508262"/>
                  <a:pt x="8314022" y="1505741"/>
                </a:cubicBezTo>
                <a:cubicBezTo>
                  <a:pt x="8313797" y="1503221"/>
                  <a:pt x="8313167" y="1501781"/>
                  <a:pt x="8312132" y="1501421"/>
                </a:cubicBezTo>
                <a:close/>
                <a:moveTo>
                  <a:pt x="1845217" y="1497459"/>
                </a:moveTo>
                <a:cubicBezTo>
                  <a:pt x="1845109" y="1498917"/>
                  <a:pt x="1845325" y="1500536"/>
                  <a:pt x="1845865" y="1502319"/>
                </a:cubicBezTo>
                <a:cubicBezTo>
                  <a:pt x="1846405" y="1504100"/>
                  <a:pt x="1847917" y="1505072"/>
                  <a:pt x="1850400" y="1505234"/>
                </a:cubicBezTo>
                <a:lnTo>
                  <a:pt x="1855584" y="1505234"/>
                </a:lnTo>
                <a:cubicBezTo>
                  <a:pt x="1855475" y="1502642"/>
                  <a:pt x="1854396" y="1500698"/>
                  <a:pt x="1852344" y="1499403"/>
                </a:cubicBezTo>
                <a:cubicBezTo>
                  <a:pt x="1850292" y="1498107"/>
                  <a:pt x="1847917" y="1497459"/>
                  <a:pt x="1845217" y="1497459"/>
                </a:cubicBezTo>
                <a:close/>
                <a:moveTo>
                  <a:pt x="4681443" y="1496560"/>
                </a:moveTo>
                <a:cubicBezTo>
                  <a:pt x="4684909" y="1496380"/>
                  <a:pt x="4688239" y="1496741"/>
                  <a:pt x="4691435" y="1497641"/>
                </a:cubicBezTo>
                <a:cubicBezTo>
                  <a:pt x="4694629" y="1498540"/>
                  <a:pt x="4696340" y="1501061"/>
                  <a:pt x="4696565" y="1505201"/>
                </a:cubicBezTo>
                <a:cubicBezTo>
                  <a:pt x="4696294" y="1509478"/>
                  <a:pt x="4695215" y="1513888"/>
                  <a:pt x="4693324" y="1518433"/>
                </a:cubicBezTo>
                <a:cubicBezTo>
                  <a:pt x="4691435" y="1522979"/>
                  <a:pt x="4690354" y="1527930"/>
                  <a:pt x="4690084" y="1533286"/>
                </a:cubicBezTo>
                <a:cubicBezTo>
                  <a:pt x="4685628" y="1533286"/>
                  <a:pt x="4681578" y="1532206"/>
                  <a:pt x="4677932" y="1530045"/>
                </a:cubicBezTo>
                <a:cubicBezTo>
                  <a:pt x="4674287" y="1527885"/>
                  <a:pt x="4671855" y="1524644"/>
                  <a:pt x="4670640" y="1520324"/>
                </a:cubicBezTo>
                <a:cubicBezTo>
                  <a:pt x="4671000" y="1511322"/>
                  <a:pt x="4674602" y="1503401"/>
                  <a:pt x="4681443" y="1496560"/>
                </a:cubicBezTo>
                <a:close/>
                <a:moveTo>
                  <a:pt x="4618793" y="1496560"/>
                </a:moveTo>
                <a:cubicBezTo>
                  <a:pt x="4618838" y="1497865"/>
                  <a:pt x="4619288" y="1499576"/>
                  <a:pt x="4620143" y="1501692"/>
                </a:cubicBezTo>
                <a:cubicBezTo>
                  <a:pt x="4620998" y="1503807"/>
                  <a:pt x="4621989" y="1504977"/>
                  <a:pt x="4623114" y="1505201"/>
                </a:cubicBezTo>
                <a:cubicBezTo>
                  <a:pt x="4625185" y="1505067"/>
                  <a:pt x="4626445" y="1504257"/>
                  <a:pt x="4626894" y="1502771"/>
                </a:cubicBezTo>
                <a:cubicBezTo>
                  <a:pt x="4627344" y="1501286"/>
                  <a:pt x="4627525" y="1499936"/>
                  <a:pt x="4627434" y="1498721"/>
                </a:cubicBezTo>
                <a:close/>
                <a:moveTo>
                  <a:pt x="8625378" y="1484139"/>
                </a:moveTo>
                <a:cubicBezTo>
                  <a:pt x="8627539" y="1484228"/>
                  <a:pt x="8629159" y="1485128"/>
                  <a:pt x="8630239" y="1486838"/>
                </a:cubicBezTo>
                <a:cubicBezTo>
                  <a:pt x="8631319" y="1488549"/>
                  <a:pt x="8631859" y="1490529"/>
                  <a:pt x="8631859" y="1492780"/>
                </a:cubicBezTo>
                <a:lnTo>
                  <a:pt x="8616737" y="1497100"/>
                </a:lnTo>
                <a:cubicBezTo>
                  <a:pt x="8616692" y="1494670"/>
                  <a:pt x="8617322" y="1491969"/>
                  <a:pt x="8618627" y="1488999"/>
                </a:cubicBezTo>
                <a:cubicBezTo>
                  <a:pt x="8619932" y="1486028"/>
                  <a:pt x="8622183" y="1484408"/>
                  <a:pt x="8625378" y="1484139"/>
                </a:cubicBezTo>
                <a:close/>
                <a:moveTo>
                  <a:pt x="8318613" y="1477657"/>
                </a:moveTo>
                <a:cubicBezTo>
                  <a:pt x="8318658" y="1478962"/>
                  <a:pt x="8319108" y="1480673"/>
                  <a:pt x="8319963" y="1482788"/>
                </a:cubicBezTo>
                <a:cubicBezTo>
                  <a:pt x="8320818" y="1484903"/>
                  <a:pt x="8321808" y="1486074"/>
                  <a:pt x="8322934" y="1486299"/>
                </a:cubicBezTo>
                <a:cubicBezTo>
                  <a:pt x="8325004" y="1486164"/>
                  <a:pt x="8326264" y="1485354"/>
                  <a:pt x="8326714" y="1483868"/>
                </a:cubicBezTo>
                <a:cubicBezTo>
                  <a:pt x="8327164" y="1482383"/>
                  <a:pt x="8327344" y="1481033"/>
                  <a:pt x="8327254" y="1479817"/>
                </a:cubicBezTo>
                <a:close/>
                <a:moveTo>
                  <a:pt x="1881500" y="1476727"/>
                </a:moveTo>
                <a:cubicBezTo>
                  <a:pt x="1880312" y="1476834"/>
                  <a:pt x="1879448" y="1477266"/>
                  <a:pt x="1878908" y="1478022"/>
                </a:cubicBezTo>
                <a:cubicBezTo>
                  <a:pt x="1878368" y="1478778"/>
                  <a:pt x="1877504" y="1479210"/>
                  <a:pt x="1876316" y="1479318"/>
                </a:cubicBezTo>
                <a:cubicBezTo>
                  <a:pt x="1876370" y="1480884"/>
                  <a:pt x="1876910" y="1482935"/>
                  <a:pt x="1877936" y="1485473"/>
                </a:cubicBezTo>
                <a:cubicBezTo>
                  <a:pt x="1878962" y="1488010"/>
                  <a:pt x="1880150" y="1489414"/>
                  <a:pt x="1881500" y="1489684"/>
                </a:cubicBezTo>
                <a:cubicBezTo>
                  <a:pt x="1883983" y="1489522"/>
                  <a:pt x="1885495" y="1488550"/>
                  <a:pt x="1886035" y="1486769"/>
                </a:cubicBezTo>
                <a:cubicBezTo>
                  <a:pt x="1886575" y="1484987"/>
                  <a:pt x="1886791" y="1483367"/>
                  <a:pt x="1886683" y="1481910"/>
                </a:cubicBezTo>
                <a:cubicBezTo>
                  <a:pt x="1886251" y="1478886"/>
                  <a:pt x="1884523" y="1477158"/>
                  <a:pt x="1881500" y="1476727"/>
                </a:cubicBezTo>
                <a:close/>
                <a:moveTo>
                  <a:pt x="2594190" y="1463768"/>
                </a:moveTo>
                <a:lnTo>
                  <a:pt x="2596780" y="1515600"/>
                </a:lnTo>
                <a:cubicBezTo>
                  <a:pt x="2596996" y="1519488"/>
                  <a:pt x="2596564" y="1526614"/>
                  <a:pt x="2595484" y="1536981"/>
                </a:cubicBezTo>
                <a:cubicBezTo>
                  <a:pt x="2594405" y="1547347"/>
                  <a:pt x="2591381" y="1553178"/>
                  <a:pt x="2586414" y="1554474"/>
                </a:cubicBezTo>
                <a:cubicBezTo>
                  <a:pt x="2580205" y="1554096"/>
                  <a:pt x="2576425" y="1551613"/>
                  <a:pt x="2575076" y="1547023"/>
                </a:cubicBezTo>
                <a:cubicBezTo>
                  <a:pt x="2573726" y="1542434"/>
                  <a:pt x="2573186" y="1538006"/>
                  <a:pt x="2573456" y="1533742"/>
                </a:cubicBezTo>
                <a:cubicBezTo>
                  <a:pt x="2573672" y="1525157"/>
                  <a:pt x="2575832" y="1511874"/>
                  <a:pt x="2579935" y="1493896"/>
                </a:cubicBezTo>
                <a:cubicBezTo>
                  <a:pt x="2584038" y="1475916"/>
                  <a:pt x="2588789" y="1465874"/>
                  <a:pt x="2594190" y="1463768"/>
                </a:cubicBezTo>
                <a:close/>
                <a:moveTo>
                  <a:pt x="4597191" y="1457675"/>
                </a:moveTo>
                <a:lnTo>
                  <a:pt x="4590709" y="1461995"/>
                </a:lnTo>
                <a:cubicBezTo>
                  <a:pt x="4580043" y="1463796"/>
                  <a:pt x="4572752" y="1470996"/>
                  <a:pt x="4568836" y="1483599"/>
                </a:cubicBezTo>
                <a:cubicBezTo>
                  <a:pt x="4564920" y="1496200"/>
                  <a:pt x="4557090" y="1503401"/>
                  <a:pt x="4545342" y="1505201"/>
                </a:cubicBezTo>
                <a:cubicBezTo>
                  <a:pt x="4544713" y="1514248"/>
                  <a:pt x="4542193" y="1523699"/>
                  <a:pt x="4537782" y="1533556"/>
                </a:cubicBezTo>
                <a:cubicBezTo>
                  <a:pt x="4533371" y="1543412"/>
                  <a:pt x="4530851" y="1551243"/>
                  <a:pt x="4530220" y="1557049"/>
                </a:cubicBezTo>
                <a:lnTo>
                  <a:pt x="4541022" y="1550568"/>
                </a:lnTo>
                <a:cubicBezTo>
                  <a:pt x="4548449" y="1548678"/>
                  <a:pt x="4553039" y="1541117"/>
                  <a:pt x="4554794" y="1527885"/>
                </a:cubicBezTo>
                <a:cubicBezTo>
                  <a:pt x="4556550" y="1514653"/>
                  <a:pt x="4562760" y="1507092"/>
                  <a:pt x="4573426" y="1505201"/>
                </a:cubicBezTo>
                <a:cubicBezTo>
                  <a:pt x="4573607" y="1499756"/>
                  <a:pt x="4575407" y="1494445"/>
                  <a:pt x="4578828" y="1489269"/>
                </a:cubicBezTo>
                <a:cubicBezTo>
                  <a:pt x="4582249" y="1484093"/>
                  <a:pt x="4586209" y="1479323"/>
                  <a:pt x="4590709" y="1474957"/>
                </a:cubicBezTo>
                <a:cubicBezTo>
                  <a:pt x="4590350" y="1470636"/>
                  <a:pt x="4591069" y="1466316"/>
                  <a:pt x="4592870" y="1461995"/>
                </a:cubicBezTo>
                <a:close/>
                <a:moveTo>
                  <a:pt x="3426299" y="1455514"/>
                </a:moveTo>
                <a:cubicBezTo>
                  <a:pt x="3425579" y="1460915"/>
                  <a:pt x="3422699" y="1463076"/>
                  <a:pt x="3417657" y="1461995"/>
                </a:cubicBezTo>
                <a:cubicBezTo>
                  <a:pt x="3412617" y="1460915"/>
                  <a:pt x="3409737" y="1463076"/>
                  <a:pt x="3409017" y="1468476"/>
                </a:cubicBezTo>
                <a:cubicBezTo>
                  <a:pt x="3405821" y="1469736"/>
                  <a:pt x="3403570" y="1472077"/>
                  <a:pt x="3402265" y="1475497"/>
                </a:cubicBezTo>
                <a:cubicBezTo>
                  <a:pt x="3400960" y="1478918"/>
                  <a:pt x="3400331" y="1482338"/>
                  <a:pt x="3400376" y="1485759"/>
                </a:cubicBezTo>
                <a:lnTo>
                  <a:pt x="3400376" y="1503041"/>
                </a:lnTo>
                <a:lnTo>
                  <a:pt x="3409017" y="1511683"/>
                </a:lnTo>
                <a:cubicBezTo>
                  <a:pt x="3409061" y="1506101"/>
                  <a:pt x="3410592" y="1500521"/>
                  <a:pt x="3413608" y="1494940"/>
                </a:cubicBezTo>
                <a:cubicBezTo>
                  <a:pt x="3416623" y="1489359"/>
                  <a:pt x="3420854" y="1484859"/>
                  <a:pt x="3426299" y="1481438"/>
                </a:cubicBezTo>
                <a:lnTo>
                  <a:pt x="3437101" y="1468476"/>
                </a:lnTo>
                <a:close/>
                <a:moveTo>
                  <a:pt x="8342376" y="1453894"/>
                </a:moveTo>
                <a:cubicBezTo>
                  <a:pt x="8342376" y="1455964"/>
                  <a:pt x="8342916" y="1457224"/>
                  <a:pt x="8343997" y="1457674"/>
                </a:cubicBezTo>
                <a:cubicBezTo>
                  <a:pt x="8345077" y="1458124"/>
                  <a:pt x="8346697" y="1458304"/>
                  <a:pt x="8348858" y="1458215"/>
                </a:cubicBezTo>
                <a:lnTo>
                  <a:pt x="8351018" y="1458215"/>
                </a:lnTo>
                <a:cubicBezTo>
                  <a:pt x="8351018" y="1456144"/>
                  <a:pt x="8350478" y="1454884"/>
                  <a:pt x="8349397" y="1454434"/>
                </a:cubicBezTo>
                <a:cubicBezTo>
                  <a:pt x="8348317" y="1453984"/>
                  <a:pt x="8346697" y="1453804"/>
                  <a:pt x="8344536" y="1453894"/>
                </a:cubicBezTo>
                <a:close/>
                <a:moveTo>
                  <a:pt x="8351018" y="1436611"/>
                </a:moveTo>
                <a:cubicBezTo>
                  <a:pt x="8350928" y="1437826"/>
                  <a:pt x="8351107" y="1439177"/>
                  <a:pt x="8351558" y="1440662"/>
                </a:cubicBezTo>
                <a:cubicBezTo>
                  <a:pt x="8352008" y="1442147"/>
                  <a:pt x="8353268" y="1442957"/>
                  <a:pt x="8355338" y="1443092"/>
                </a:cubicBezTo>
                <a:lnTo>
                  <a:pt x="8359659" y="1443092"/>
                </a:lnTo>
                <a:cubicBezTo>
                  <a:pt x="8359569" y="1440932"/>
                  <a:pt x="8358669" y="1439312"/>
                  <a:pt x="8356958" y="1438231"/>
                </a:cubicBezTo>
                <a:cubicBezTo>
                  <a:pt x="8355248" y="1437152"/>
                  <a:pt x="8353268" y="1436611"/>
                  <a:pt x="8351018" y="1436611"/>
                </a:cubicBezTo>
                <a:close/>
                <a:moveTo>
                  <a:pt x="4716007" y="1436071"/>
                </a:moveTo>
                <a:lnTo>
                  <a:pt x="4733291" y="1455514"/>
                </a:lnTo>
                <a:cubicBezTo>
                  <a:pt x="4732931" y="1461681"/>
                  <a:pt x="4731490" y="1466631"/>
                  <a:pt x="4728970" y="1470367"/>
                </a:cubicBezTo>
                <a:cubicBezTo>
                  <a:pt x="4726450" y="1474102"/>
                  <a:pt x="4725009" y="1478513"/>
                  <a:pt x="4724649" y="1483599"/>
                </a:cubicBezTo>
                <a:lnTo>
                  <a:pt x="4720328" y="1483599"/>
                </a:lnTo>
                <a:cubicBezTo>
                  <a:pt x="4713487" y="1483959"/>
                  <a:pt x="4709888" y="1481078"/>
                  <a:pt x="4709526" y="1474957"/>
                </a:cubicBezTo>
                <a:cubicBezTo>
                  <a:pt x="4709797" y="1468476"/>
                  <a:pt x="4710877" y="1461995"/>
                  <a:pt x="4712768" y="1455514"/>
                </a:cubicBezTo>
                <a:cubicBezTo>
                  <a:pt x="4714657" y="1449033"/>
                  <a:pt x="4715738" y="1442553"/>
                  <a:pt x="4716007" y="1436071"/>
                </a:cubicBezTo>
                <a:close/>
                <a:moveTo>
                  <a:pt x="4355234" y="1429591"/>
                </a:moveTo>
                <a:lnTo>
                  <a:pt x="4340113" y="1431751"/>
                </a:lnTo>
                <a:lnTo>
                  <a:pt x="4327150" y="1455514"/>
                </a:lnTo>
                <a:lnTo>
                  <a:pt x="4329311" y="1464156"/>
                </a:lnTo>
                <a:cubicBezTo>
                  <a:pt x="4331831" y="1464201"/>
                  <a:pt x="4334892" y="1463571"/>
                  <a:pt x="4338493" y="1462265"/>
                </a:cubicBezTo>
                <a:cubicBezTo>
                  <a:pt x="4342093" y="1460960"/>
                  <a:pt x="4344072" y="1458710"/>
                  <a:pt x="4344434" y="1455514"/>
                </a:cubicBezTo>
                <a:cubicBezTo>
                  <a:pt x="4349788" y="1455244"/>
                  <a:pt x="4354200" y="1453084"/>
                  <a:pt x="4357666" y="1449033"/>
                </a:cubicBezTo>
                <a:cubicBezTo>
                  <a:pt x="4361131" y="1444983"/>
                  <a:pt x="4363921" y="1440662"/>
                  <a:pt x="4366036" y="1436071"/>
                </a:cubicBezTo>
                <a:cubicBezTo>
                  <a:pt x="4365857" y="1432966"/>
                  <a:pt x="4364597" y="1431076"/>
                  <a:pt x="4362256" y="1430401"/>
                </a:cubicBezTo>
                <a:cubicBezTo>
                  <a:pt x="4359916" y="1429726"/>
                  <a:pt x="4357575" y="1429455"/>
                  <a:pt x="4355234" y="1429591"/>
                </a:cubicBezTo>
                <a:close/>
                <a:moveTo>
                  <a:pt x="3339886" y="1416629"/>
                </a:moveTo>
                <a:cubicBezTo>
                  <a:pt x="3337366" y="1416629"/>
                  <a:pt x="3335925" y="1418789"/>
                  <a:pt x="3335565" y="1423110"/>
                </a:cubicBezTo>
                <a:cubicBezTo>
                  <a:pt x="3336375" y="1427700"/>
                  <a:pt x="3337456" y="1432021"/>
                  <a:pt x="3338807" y="1436071"/>
                </a:cubicBezTo>
                <a:cubicBezTo>
                  <a:pt x="3340157" y="1440122"/>
                  <a:pt x="3336916" y="1442283"/>
                  <a:pt x="3329084" y="1442553"/>
                </a:cubicBezTo>
                <a:lnTo>
                  <a:pt x="3326925" y="1449033"/>
                </a:lnTo>
                <a:cubicBezTo>
                  <a:pt x="3327104" y="1452409"/>
                  <a:pt x="3328364" y="1455919"/>
                  <a:pt x="3330705" y="1459565"/>
                </a:cubicBezTo>
                <a:cubicBezTo>
                  <a:pt x="3333045" y="1463210"/>
                  <a:pt x="3335386" y="1466181"/>
                  <a:pt x="3337725" y="1468476"/>
                </a:cubicBezTo>
                <a:cubicBezTo>
                  <a:pt x="3329445" y="1468341"/>
                  <a:pt x="3324403" y="1469691"/>
                  <a:pt x="3322604" y="1472527"/>
                </a:cubicBezTo>
                <a:cubicBezTo>
                  <a:pt x="3320804" y="1475362"/>
                  <a:pt x="3320083" y="1480493"/>
                  <a:pt x="3320444" y="1487919"/>
                </a:cubicBezTo>
                <a:cubicBezTo>
                  <a:pt x="3320173" y="1494220"/>
                  <a:pt x="3320714" y="1498361"/>
                  <a:pt x="3322064" y="1500341"/>
                </a:cubicBezTo>
                <a:cubicBezTo>
                  <a:pt x="3323415" y="1502321"/>
                  <a:pt x="3327195" y="1503222"/>
                  <a:pt x="3333405" y="1503041"/>
                </a:cubicBezTo>
                <a:lnTo>
                  <a:pt x="3344207" y="1477117"/>
                </a:lnTo>
                <a:cubicBezTo>
                  <a:pt x="3338536" y="1476847"/>
                  <a:pt x="3336916" y="1474687"/>
                  <a:pt x="3339347" y="1470636"/>
                </a:cubicBezTo>
                <a:cubicBezTo>
                  <a:pt x="3341777" y="1466586"/>
                  <a:pt x="3343397" y="1462265"/>
                  <a:pt x="3344207" y="1457675"/>
                </a:cubicBezTo>
                <a:lnTo>
                  <a:pt x="3357169" y="1442553"/>
                </a:lnTo>
                <a:cubicBezTo>
                  <a:pt x="3357124" y="1437692"/>
                  <a:pt x="3355593" y="1432291"/>
                  <a:pt x="3352579" y="1426350"/>
                </a:cubicBezTo>
                <a:cubicBezTo>
                  <a:pt x="3349563" y="1420409"/>
                  <a:pt x="3345333" y="1417169"/>
                  <a:pt x="3339886" y="1416629"/>
                </a:cubicBezTo>
                <a:close/>
                <a:moveTo>
                  <a:pt x="2552724" y="1411936"/>
                </a:moveTo>
                <a:lnTo>
                  <a:pt x="2560498" y="1422303"/>
                </a:lnTo>
                <a:cubicBezTo>
                  <a:pt x="2562982" y="1422141"/>
                  <a:pt x="2564494" y="1421169"/>
                  <a:pt x="2565033" y="1419387"/>
                </a:cubicBezTo>
                <a:cubicBezTo>
                  <a:pt x="2565573" y="1417605"/>
                  <a:pt x="2565789" y="1415986"/>
                  <a:pt x="2565681" y="1414528"/>
                </a:cubicBezTo>
                <a:close/>
                <a:moveTo>
                  <a:pt x="5488992" y="1404174"/>
                </a:moveTo>
                <a:cubicBezTo>
                  <a:pt x="5486076" y="1415836"/>
                  <a:pt x="5482189" y="1427498"/>
                  <a:pt x="5477330" y="1439161"/>
                </a:cubicBezTo>
                <a:cubicBezTo>
                  <a:pt x="5472470" y="1450822"/>
                  <a:pt x="5468583" y="1462485"/>
                  <a:pt x="5465667" y="1474147"/>
                </a:cubicBezTo>
                <a:cubicBezTo>
                  <a:pt x="5465613" y="1475821"/>
                  <a:pt x="5465073" y="1478304"/>
                  <a:pt x="5464047" y="1481598"/>
                </a:cubicBezTo>
                <a:cubicBezTo>
                  <a:pt x="5463022" y="1484891"/>
                  <a:pt x="5461834" y="1486727"/>
                  <a:pt x="5460484" y="1487105"/>
                </a:cubicBezTo>
                <a:cubicBezTo>
                  <a:pt x="5458054" y="1485809"/>
                  <a:pt x="5455139" y="1480626"/>
                  <a:pt x="5451737" y="1471555"/>
                </a:cubicBezTo>
                <a:cubicBezTo>
                  <a:pt x="5448336" y="1462485"/>
                  <a:pt x="5443477" y="1457301"/>
                  <a:pt x="5437160" y="1456006"/>
                </a:cubicBezTo>
                <a:cubicBezTo>
                  <a:pt x="5435756" y="1465076"/>
                  <a:pt x="5433381" y="1474147"/>
                  <a:pt x="5430033" y="1483217"/>
                </a:cubicBezTo>
                <a:cubicBezTo>
                  <a:pt x="5426686" y="1492288"/>
                  <a:pt x="5423014" y="1501359"/>
                  <a:pt x="5419019" y="1510429"/>
                </a:cubicBezTo>
                <a:lnTo>
                  <a:pt x="5447526" y="1513021"/>
                </a:lnTo>
                <a:cubicBezTo>
                  <a:pt x="5447526" y="1511347"/>
                  <a:pt x="5448174" y="1508864"/>
                  <a:pt x="5449470" y="1505570"/>
                </a:cubicBezTo>
                <a:cubicBezTo>
                  <a:pt x="5450766" y="1502276"/>
                  <a:pt x="5452709" y="1500441"/>
                  <a:pt x="5455301" y="1500063"/>
                </a:cubicBezTo>
                <a:cubicBezTo>
                  <a:pt x="5456543" y="1500225"/>
                  <a:pt x="5457299" y="1501197"/>
                  <a:pt x="5457569" y="1502978"/>
                </a:cubicBezTo>
                <a:cubicBezTo>
                  <a:pt x="5457838" y="1504760"/>
                  <a:pt x="5457947" y="1506380"/>
                  <a:pt x="5457892" y="1507838"/>
                </a:cubicBezTo>
                <a:cubicBezTo>
                  <a:pt x="5457731" y="1514371"/>
                  <a:pt x="5456111" y="1520742"/>
                  <a:pt x="5453033" y="1526951"/>
                </a:cubicBezTo>
                <a:cubicBezTo>
                  <a:pt x="5449956" y="1533160"/>
                  <a:pt x="5446392" y="1538883"/>
                  <a:pt x="5442343" y="1544120"/>
                </a:cubicBezTo>
                <a:cubicBezTo>
                  <a:pt x="5443099" y="1549195"/>
                  <a:pt x="5446770" y="1552650"/>
                  <a:pt x="5453357" y="1554486"/>
                </a:cubicBezTo>
                <a:cubicBezTo>
                  <a:pt x="5459944" y="1556322"/>
                  <a:pt x="5464911" y="1557186"/>
                  <a:pt x="5468259" y="1557078"/>
                </a:cubicBezTo>
                <a:lnTo>
                  <a:pt x="5491583" y="1507838"/>
                </a:lnTo>
                <a:lnTo>
                  <a:pt x="5476034" y="1492288"/>
                </a:lnTo>
                <a:cubicBezTo>
                  <a:pt x="5476358" y="1483272"/>
                  <a:pt x="5478301" y="1474741"/>
                  <a:pt x="5481865" y="1466696"/>
                </a:cubicBezTo>
                <a:cubicBezTo>
                  <a:pt x="5485428" y="1458651"/>
                  <a:pt x="5488668" y="1450768"/>
                  <a:pt x="5491583" y="1443048"/>
                </a:cubicBezTo>
                <a:lnTo>
                  <a:pt x="5504541" y="1424907"/>
                </a:lnTo>
                <a:lnTo>
                  <a:pt x="5507133" y="1406766"/>
                </a:lnTo>
                <a:close/>
                <a:moveTo>
                  <a:pt x="4143523" y="1403667"/>
                </a:moveTo>
                <a:lnTo>
                  <a:pt x="4143523" y="1420950"/>
                </a:lnTo>
                <a:lnTo>
                  <a:pt x="4152165" y="1425270"/>
                </a:lnTo>
                <a:lnTo>
                  <a:pt x="4152165" y="1407987"/>
                </a:lnTo>
                <a:close/>
                <a:moveTo>
                  <a:pt x="8361819" y="1399886"/>
                </a:moveTo>
                <a:cubicBezTo>
                  <a:pt x="8361729" y="1399931"/>
                  <a:pt x="8361369" y="1400381"/>
                  <a:pt x="8360739" y="1401236"/>
                </a:cubicBezTo>
                <a:cubicBezTo>
                  <a:pt x="8360109" y="1402091"/>
                  <a:pt x="8359749" y="1403081"/>
                  <a:pt x="8359659" y="1404207"/>
                </a:cubicBezTo>
                <a:lnTo>
                  <a:pt x="8359659" y="1425810"/>
                </a:lnTo>
                <a:lnTo>
                  <a:pt x="8370460" y="1419328"/>
                </a:lnTo>
                <a:cubicBezTo>
                  <a:pt x="8371766" y="1419419"/>
                  <a:pt x="8373476" y="1419239"/>
                  <a:pt x="8375591" y="1418789"/>
                </a:cubicBezTo>
                <a:cubicBezTo>
                  <a:pt x="8377707" y="1418339"/>
                  <a:pt x="8378877" y="1417078"/>
                  <a:pt x="8379102" y="1415008"/>
                </a:cubicBezTo>
                <a:cubicBezTo>
                  <a:pt x="8378787" y="1411542"/>
                  <a:pt x="8376716" y="1408212"/>
                  <a:pt x="8372891" y="1405017"/>
                </a:cubicBezTo>
                <a:cubicBezTo>
                  <a:pt x="8369065" y="1401821"/>
                  <a:pt x="8365375" y="1400111"/>
                  <a:pt x="8361819" y="1399886"/>
                </a:cubicBezTo>
                <a:close/>
                <a:moveTo>
                  <a:pt x="4759214" y="1384224"/>
                </a:moveTo>
                <a:cubicBezTo>
                  <a:pt x="4766550" y="1384494"/>
                  <a:pt x="4771321" y="1387195"/>
                  <a:pt x="4773526" y="1392325"/>
                </a:cubicBezTo>
                <a:cubicBezTo>
                  <a:pt x="4775732" y="1397456"/>
                  <a:pt x="4776721" y="1403397"/>
                  <a:pt x="4776497" y="1410148"/>
                </a:cubicBezTo>
                <a:cubicBezTo>
                  <a:pt x="4770106" y="1410328"/>
                  <a:pt x="4765604" y="1409428"/>
                  <a:pt x="4762994" y="1407447"/>
                </a:cubicBezTo>
                <a:cubicBezTo>
                  <a:pt x="4760385" y="1405467"/>
                  <a:pt x="4759123" y="1401327"/>
                  <a:pt x="4759214" y="1395026"/>
                </a:cubicBezTo>
                <a:close/>
                <a:moveTo>
                  <a:pt x="7010258" y="1380849"/>
                </a:moveTo>
                <a:lnTo>
                  <a:pt x="7007667" y="1386033"/>
                </a:lnTo>
                <a:cubicBezTo>
                  <a:pt x="7008098" y="1389056"/>
                  <a:pt x="7009826" y="1390784"/>
                  <a:pt x="7012850" y="1391216"/>
                </a:cubicBezTo>
                <a:cubicBezTo>
                  <a:pt x="7014199" y="1391054"/>
                  <a:pt x="7015387" y="1390082"/>
                  <a:pt x="7016413" y="1388300"/>
                </a:cubicBezTo>
                <a:cubicBezTo>
                  <a:pt x="7017439" y="1386519"/>
                  <a:pt x="7017979" y="1384899"/>
                  <a:pt x="7018033" y="1383441"/>
                </a:cubicBezTo>
                <a:close/>
                <a:moveTo>
                  <a:pt x="8688027" y="1361000"/>
                </a:moveTo>
                <a:cubicBezTo>
                  <a:pt x="8686902" y="1361090"/>
                  <a:pt x="8685912" y="1361450"/>
                  <a:pt x="8685057" y="1362080"/>
                </a:cubicBezTo>
                <a:cubicBezTo>
                  <a:pt x="8684202" y="1362710"/>
                  <a:pt x="8683752" y="1363071"/>
                  <a:pt x="8683707" y="1363160"/>
                </a:cubicBezTo>
                <a:cubicBezTo>
                  <a:pt x="8683617" y="1364465"/>
                  <a:pt x="8683796" y="1366176"/>
                  <a:pt x="8684246" y="1368291"/>
                </a:cubicBezTo>
                <a:cubicBezTo>
                  <a:pt x="8684696" y="1370407"/>
                  <a:pt x="8685957" y="1371577"/>
                  <a:pt x="8688027" y="1371802"/>
                </a:cubicBezTo>
                <a:cubicBezTo>
                  <a:pt x="8689062" y="1371667"/>
                  <a:pt x="8689692" y="1370857"/>
                  <a:pt x="8689918" y="1369371"/>
                </a:cubicBezTo>
                <a:cubicBezTo>
                  <a:pt x="8690142" y="1367886"/>
                  <a:pt x="8690233" y="1366536"/>
                  <a:pt x="8690188" y="1365321"/>
                </a:cubicBezTo>
                <a:cubicBezTo>
                  <a:pt x="8690547" y="1362800"/>
                  <a:pt x="8689828" y="1361361"/>
                  <a:pt x="8688027" y="1361000"/>
                </a:cubicBezTo>
                <a:close/>
                <a:moveTo>
                  <a:pt x="7018033" y="1360117"/>
                </a:moveTo>
                <a:lnTo>
                  <a:pt x="7012850" y="1362708"/>
                </a:lnTo>
                <a:lnTo>
                  <a:pt x="7012850" y="1365300"/>
                </a:lnTo>
                <a:cubicBezTo>
                  <a:pt x="7012741" y="1366758"/>
                  <a:pt x="7012958" y="1368377"/>
                  <a:pt x="7013498" y="1370159"/>
                </a:cubicBezTo>
                <a:cubicBezTo>
                  <a:pt x="7014038" y="1371941"/>
                  <a:pt x="7015549" y="1372913"/>
                  <a:pt x="7018033" y="1373075"/>
                </a:cubicBezTo>
                <a:cubicBezTo>
                  <a:pt x="7019383" y="1372913"/>
                  <a:pt x="7020571" y="1371941"/>
                  <a:pt x="7021596" y="1370159"/>
                </a:cubicBezTo>
                <a:cubicBezTo>
                  <a:pt x="7022622" y="1368377"/>
                  <a:pt x="7023162" y="1366758"/>
                  <a:pt x="7023216" y="1365300"/>
                </a:cubicBezTo>
                <a:cubicBezTo>
                  <a:pt x="7022784" y="1362277"/>
                  <a:pt x="7021056" y="1360549"/>
                  <a:pt x="7018033" y="1360117"/>
                </a:cubicBezTo>
                <a:close/>
                <a:moveTo>
                  <a:pt x="4672801" y="1358300"/>
                </a:moveTo>
                <a:cubicBezTo>
                  <a:pt x="4672846" y="1359605"/>
                  <a:pt x="4673297" y="1361316"/>
                  <a:pt x="4674152" y="1363431"/>
                </a:cubicBezTo>
                <a:cubicBezTo>
                  <a:pt x="4675007" y="1365546"/>
                  <a:pt x="4675997" y="1366716"/>
                  <a:pt x="4677122" y="1366941"/>
                </a:cubicBezTo>
                <a:cubicBezTo>
                  <a:pt x="4679192" y="1366806"/>
                  <a:pt x="4680452" y="1365996"/>
                  <a:pt x="4680902" y="1364511"/>
                </a:cubicBezTo>
                <a:cubicBezTo>
                  <a:pt x="4681352" y="1363026"/>
                  <a:pt x="4681533" y="1361676"/>
                  <a:pt x="4681443" y="1360461"/>
                </a:cubicBezTo>
                <a:close/>
                <a:moveTo>
                  <a:pt x="6940285" y="1344567"/>
                </a:moveTo>
                <a:cubicBezTo>
                  <a:pt x="6939097" y="1344675"/>
                  <a:pt x="6938233" y="1345107"/>
                  <a:pt x="6937693" y="1345863"/>
                </a:cubicBezTo>
                <a:cubicBezTo>
                  <a:pt x="6937153" y="1346619"/>
                  <a:pt x="6936290" y="1347051"/>
                  <a:pt x="6935102" y="1347159"/>
                </a:cubicBezTo>
                <a:cubicBezTo>
                  <a:pt x="6934994" y="1348725"/>
                  <a:pt x="6935210" y="1350776"/>
                  <a:pt x="6935750" y="1353314"/>
                </a:cubicBezTo>
                <a:cubicBezTo>
                  <a:pt x="6936290" y="1355852"/>
                  <a:pt x="6937802" y="1357255"/>
                  <a:pt x="6940285" y="1357525"/>
                </a:cubicBezTo>
                <a:cubicBezTo>
                  <a:pt x="6941635" y="1357363"/>
                  <a:pt x="6942822" y="1356392"/>
                  <a:pt x="6943848" y="1354609"/>
                </a:cubicBezTo>
                <a:cubicBezTo>
                  <a:pt x="6944874" y="1352828"/>
                  <a:pt x="6945414" y="1351208"/>
                  <a:pt x="6945468" y="1349750"/>
                </a:cubicBezTo>
                <a:cubicBezTo>
                  <a:pt x="6945036" y="1346727"/>
                  <a:pt x="6943309" y="1344999"/>
                  <a:pt x="6940285" y="1344567"/>
                </a:cubicBezTo>
                <a:close/>
                <a:moveTo>
                  <a:pt x="4681443" y="1341018"/>
                </a:moveTo>
                <a:cubicBezTo>
                  <a:pt x="4681488" y="1342323"/>
                  <a:pt x="4681938" y="1344033"/>
                  <a:pt x="4682793" y="1346148"/>
                </a:cubicBezTo>
                <a:cubicBezTo>
                  <a:pt x="4683648" y="1348263"/>
                  <a:pt x="4684639" y="1349434"/>
                  <a:pt x="4685763" y="1349659"/>
                </a:cubicBezTo>
                <a:cubicBezTo>
                  <a:pt x="4687834" y="1349524"/>
                  <a:pt x="4689094" y="1348714"/>
                  <a:pt x="4689544" y="1347229"/>
                </a:cubicBezTo>
                <a:cubicBezTo>
                  <a:pt x="4689994" y="1345743"/>
                  <a:pt x="4690175" y="1344393"/>
                  <a:pt x="4690084" y="1343178"/>
                </a:cubicBezTo>
                <a:close/>
                <a:moveTo>
                  <a:pt x="4152165" y="1341018"/>
                </a:moveTo>
                <a:lnTo>
                  <a:pt x="4150004" y="1362621"/>
                </a:lnTo>
                <a:cubicBezTo>
                  <a:pt x="4149826" y="1365411"/>
                  <a:pt x="4150185" y="1369552"/>
                  <a:pt x="4151086" y="1375042"/>
                </a:cubicBezTo>
                <a:cubicBezTo>
                  <a:pt x="4151986" y="1380533"/>
                  <a:pt x="4154506" y="1383594"/>
                  <a:pt x="4158646" y="1384224"/>
                </a:cubicBezTo>
                <a:lnTo>
                  <a:pt x="4160806" y="1360461"/>
                </a:lnTo>
                <a:lnTo>
                  <a:pt x="4160806" y="1347498"/>
                </a:lnTo>
                <a:close/>
                <a:moveTo>
                  <a:pt x="4134883" y="1341018"/>
                </a:moveTo>
                <a:lnTo>
                  <a:pt x="4124081" y="1364781"/>
                </a:lnTo>
                <a:lnTo>
                  <a:pt x="4126242" y="1392865"/>
                </a:lnTo>
                <a:lnTo>
                  <a:pt x="4137044" y="1369102"/>
                </a:lnTo>
                <a:cubicBezTo>
                  <a:pt x="4137089" y="1364691"/>
                  <a:pt x="4136999" y="1360011"/>
                  <a:pt x="4136772" y="1355060"/>
                </a:cubicBezTo>
                <a:cubicBezTo>
                  <a:pt x="4136548" y="1350109"/>
                  <a:pt x="4135917" y="1345428"/>
                  <a:pt x="4134883" y="1341018"/>
                </a:cubicBezTo>
                <a:close/>
                <a:moveTo>
                  <a:pt x="3555918" y="1323735"/>
                </a:moveTo>
                <a:lnTo>
                  <a:pt x="3555918" y="1330216"/>
                </a:lnTo>
                <a:cubicBezTo>
                  <a:pt x="3555963" y="1334447"/>
                  <a:pt x="3556954" y="1337327"/>
                  <a:pt x="3558888" y="1338857"/>
                </a:cubicBezTo>
                <a:cubicBezTo>
                  <a:pt x="3560824" y="1340388"/>
                  <a:pt x="3563435" y="1341108"/>
                  <a:pt x="3566720" y="1341018"/>
                </a:cubicBezTo>
                <a:close/>
                <a:moveTo>
                  <a:pt x="6932510" y="1313468"/>
                </a:moveTo>
                <a:lnTo>
                  <a:pt x="6919552" y="1331609"/>
                </a:lnTo>
                <a:cubicBezTo>
                  <a:pt x="6912263" y="1329179"/>
                  <a:pt x="6908052" y="1329504"/>
                  <a:pt x="6906918" y="1332581"/>
                </a:cubicBezTo>
                <a:cubicBezTo>
                  <a:pt x="6905784" y="1335659"/>
                  <a:pt x="6904813" y="1340518"/>
                  <a:pt x="6904003" y="1347159"/>
                </a:cubicBezTo>
                <a:lnTo>
                  <a:pt x="6891045" y="1357525"/>
                </a:lnTo>
                <a:lnTo>
                  <a:pt x="6914369" y="1347159"/>
                </a:lnTo>
                <a:cubicBezTo>
                  <a:pt x="6917231" y="1340086"/>
                  <a:pt x="6920578" y="1334795"/>
                  <a:pt x="6924412" y="1331285"/>
                </a:cubicBezTo>
                <a:cubicBezTo>
                  <a:pt x="6928245" y="1327776"/>
                  <a:pt x="6930945" y="1321836"/>
                  <a:pt x="6932510" y="1313468"/>
                </a:cubicBezTo>
                <a:close/>
                <a:moveTo>
                  <a:pt x="3370130" y="1304292"/>
                </a:moveTo>
                <a:lnTo>
                  <a:pt x="3363650" y="1338857"/>
                </a:lnTo>
                <a:cubicBezTo>
                  <a:pt x="3362164" y="1338812"/>
                  <a:pt x="3359735" y="1338902"/>
                  <a:pt x="3356359" y="1339128"/>
                </a:cubicBezTo>
                <a:cubicBezTo>
                  <a:pt x="3352984" y="1339352"/>
                  <a:pt x="3351093" y="1339982"/>
                  <a:pt x="3350688" y="1341018"/>
                </a:cubicBezTo>
                <a:cubicBezTo>
                  <a:pt x="3351228" y="1343313"/>
                  <a:pt x="3353928" y="1345743"/>
                  <a:pt x="3358789" y="1348309"/>
                </a:cubicBezTo>
                <a:cubicBezTo>
                  <a:pt x="3363650" y="1350874"/>
                  <a:pt x="3367431" y="1352764"/>
                  <a:pt x="3370130" y="1353979"/>
                </a:cubicBezTo>
                <a:cubicBezTo>
                  <a:pt x="3371030" y="1347319"/>
                  <a:pt x="3374632" y="1343358"/>
                  <a:pt x="3380932" y="1342098"/>
                </a:cubicBezTo>
                <a:cubicBezTo>
                  <a:pt x="3387234" y="1340837"/>
                  <a:pt x="3390834" y="1336877"/>
                  <a:pt x="3391734" y="1330216"/>
                </a:cubicBezTo>
                <a:cubicBezTo>
                  <a:pt x="3391375" y="1324680"/>
                  <a:pt x="3388854" y="1319549"/>
                  <a:pt x="3384173" y="1314824"/>
                </a:cubicBezTo>
                <a:cubicBezTo>
                  <a:pt x="3379491" y="1310098"/>
                  <a:pt x="3374812" y="1306588"/>
                  <a:pt x="3370130" y="1304292"/>
                </a:cubicBezTo>
                <a:close/>
                <a:moveTo>
                  <a:pt x="3417657" y="1295651"/>
                </a:moveTo>
                <a:lnTo>
                  <a:pt x="3409017" y="1299972"/>
                </a:lnTo>
                <a:lnTo>
                  <a:pt x="3409017" y="1323735"/>
                </a:lnTo>
                <a:lnTo>
                  <a:pt x="3400376" y="1332377"/>
                </a:lnTo>
                <a:lnTo>
                  <a:pt x="3400376" y="1356140"/>
                </a:lnTo>
                <a:lnTo>
                  <a:pt x="3396055" y="1364781"/>
                </a:lnTo>
                <a:lnTo>
                  <a:pt x="3404696" y="1356140"/>
                </a:lnTo>
                <a:lnTo>
                  <a:pt x="3417657" y="1377743"/>
                </a:lnTo>
                <a:cubicBezTo>
                  <a:pt x="3417612" y="1377923"/>
                  <a:pt x="3417702" y="1378643"/>
                  <a:pt x="3417928" y="1379903"/>
                </a:cubicBezTo>
                <a:cubicBezTo>
                  <a:pt x="3418152" y="1381163"/>
                  <a:pt x="3418783" y="1381884"/>
                  <a:pt x="3419818" y="1382064"/>
                </a:cubicBezTo>
                <a:cubicBezTo>
                  <a:pt x="3424004" y="1380264"/>
                  <a:pt x="3428054" y="1373062"/>
                  <a:pt x="3431970" y="1360461"/>
                </a:cubicBezTo>
                <a:cubicBezTo>
                  <a:pt x="3435886" y="1347859"/>
                  <a:pt x="3433995" y="1340658"/>
                  <a:pt x="3426299" y="1338857"/>
                </a:cubicBezTo>
                <a:cubicBezTo>
                  <a:pt x="3425039" y="1334942"/>
                  <a:pt x="3424858" y="1329811"/>
                  <a:pt x="3425758" y="1323465"/>
                </a:cubicBezTo>
                <a:cubicBezTo>
                  <a:pt x="3426658" y="1317119"/>
                  <a:pt x="3429719" y="1313609"/>
                  <a:pt x="3434941" y="1312933"/>
                </a:cubicBezTo>
                <a:close/>
                <a:moveTo>
                  <a:pt x="5579698" y="1292735"/>
                </a:moveTo>
                <a:lnTo>
                  <a:pt x="5577106" y="1295327"/>
                </a:lnTo>
                <a:lnTo>
                  <a:pt x="5577106" y="1308285"/>
                </a:lnTo>
                <a:cubicBezTo>
                  <a:pt x="5577214" y="1312118"/>
                  <a:pt x="5578294" y="1314818"/>
                  <a:pt x="5580345" y="1316384"/>
                </a:cubicBezTo>
                <a:cubicBezTo>
                  <a:pt x="5582397" y="1317950"/>
                  <a:pt x="5584772" y="1318705"/>
                  <a:pt x="5587472" y="1318651"/>
                </a:cubicBezTo>
                <a:cubicBezTo>
                  <a:pt x="5587310" y="1315303"/>
                  <a:pt x="5586338" y="1310336"/>
                  <a:pt x="5584557" y="1303750"/>
                </a:cubicBezTo>
                <a:cubicBezTo>
                  <a:pt x="5582775" y="1297163"/>
                  <a:pt x="5581155" y="1293491"/>
                  <a:pt x="5579698" y="1292735"/>
                </a:cubicBezTo>
                <a:close/>
                <a:moveTo>
                  <a:pt x="4126242" y="1289170"/>
                </a:moveTo>
                <a:lnTo>
                  <a:pt x="4126242" y="1299972"/>
                </a:lnTo>
                <a:cubicBezTo>
                  <a:pt x="4126421" y="1303077"/>
                  <a:pt x="4127681" y="1304968"/>
                  <a:pt x="4130022" y="1305643"/>
                </a:cubicBezTo>
                <a:cubicBezTo>
                  <a:pt x="4132363" y="1306317"/>
                  <a:pt x="4134702" y="1306588"/>
                  <a:pt x="4137044" y="1306453"/>
                </a:cubicBezTo>
                <a:close/>
                <a:moveTo>
                  <a:pt x="2573456" y="1287540"/>
                </a:moveTo>
                <a:cubicBezTo>
                  <a:pt x="2577829" y="1287540"/>
                  <a:pt x="2582689" y="1288835"/>
                  <a:pt x="2588034" y="1291427"/>
                </a:cubicBezTo>
                <a:cubicBezTo>
                  <a:pt x="2593380" y="1294019"/>
                  <a:pt x="2596294" y="1297906"/>
                  <a:pt x="2596780" y="1303089"/>
                </a:cubicBezTo>
                <a:lnTo>
                  <a:pt x="2594190" y="1326414"/>
                </a:lnTo>
                <a:lnTo>
                  <a:pt x="2583822" y="1329005"/>
                </a:lnTo>
                <a:cubicBezTo>
                  <a:pt x="2581123" y="1329059"/>
                  <a:pt x="2578747" y="1328303"/>
                  <a:pt x="2576696" y="1326737"/>
                </a:cubicBezTo>
                <a:cubicBezTo>
                  <a:pt x="2574644" y="1325172"/>
                  <a:pt x="2573565" y="1322472"/>
                  <a:pt x="2573456" y="1318639"/>
                </a:cubicBezTo>
                <a:close/>
                <a:moveTo>
                  <a:pt x="5553782" y="1269411"/>
                </a:moveTo>
                <a:cubicBezTo>
                  <a:pt x="5550650" y="1280047"/>
                  <a:pt x="5545899" y="1287930"/>
                  <a:pt x="5539528" y="1293059"/>
                </a:cubicBezTo>
                <a:cubicBezTo>
                  <a:pt x="5533157" y="1298189"/>
                  <a:pt x="5528405" y="1306719"/>
                  <a:pt x="5525274" y="1318651"/>
                </a:cubicBezTo>
                <a:cubicBezTo>
                  <a:pt x="5520685" y="1321513"/>
                  <a:pt x="5514962" y="1325508"/>
                  <a:pt x="5508105" y="1330637"/>
                </a:cubicBezTo>
                <a:cubicBezTo>
                  <a:pt x="5501248" y="1335767"/>
                  <a:pt x="5497468" y="1340410"/>
                  <a:pt x="5496767" y="1344567"/>
                </a:cubicBezTo>
                <a:cubicBezTo>
                  <a:pt x="5496982" y="1348401"/>
                  <a:pt x="5498494" y="1351100"/>
                  <a:pt x="5501302" y="1352666"/>
                </a:cubicBezTo>
                <a:cubicBezTo>
                  <a:pt x="5504109" y="1354232"/>
                  <a:pt x="5506917" y="1354987"/>
                  <a:pt x="5509724" y="1354933"/>
                </a:cubicBezTo>
                <a:lnTo>
                  <a:pt x="5535640" y="1339384"/>
                </a:lnTo>
                <a:lnTo>
                  <a:pt x="5546007" y="1310876"/>
                </a:lnTo>
                <a:cubicBezTo>
                  <a:pt x="5551460" y="1309527"/>
                  <a:pt x="5556751" y="1307043"/>
                  <a:pt x="5561880" y="1303425"/>
                </a:cubicBezTo>
                <a:cubicBezTo>
                  <a:pt x="5567010" y="1299808"/>
                  <a:pt x="5570357" y="1295381"/>
                  <a:pt x="5571923" y="1290144"/>
                </a:cubicBezTo>
                <a:close/>
                <a:moveTo>
                  <a:pt x="1868541" y="1269399"/>
                </a:moveTo>
                <a:cubicBezTo>
                  <a:pt x="1865842" y="1270101"/>
                  <a:pt x="1863466" y="1273232"/>
                  <a:pt x="1861415" y="1278793"/>
                </a:cubicBezTo>
                <a:cubicBezTo>
                  <a:pt x="1859363" y="1284355"/>
                  <a:pt x="1858283" y="1288133"/>
                  <a:pt x="1858176" y="1290131"/>
                </a:cubicBezTo>
                <a:lnTo>
                  <a:pt x="1865950" y="1308273"/>
                </a:lnTo>
                <a:cubicBezTo>
                  <a:pt x="1872429" y="1312268"/>
                  <a:pt x="1878260" y="1317235"/>
                  <a:pt x="1883444" y="1323174"/>
                </a:cubicBezTo>
                <a:cubicBezTo>
                  <a:pt x="1888626" y="1329113"/>
                  <a:pt x="1893162" y="1335376"/>
                  <a:pt x="1897050" y="1341963"/>
                </a:cubicBezTo>
                <a:cubicBezTo>
                  <a:pt x="1895699" y="1349630"/>
                  <a:pt x="1899695" y="1356325"/>
                  <a:pt x="1909035" y="1362048"/>
                </a:cubicBezTo>
                <a:cubicBezTo>
                  <a:pt x="1918376" y="1367771"/>
                  <a:pt x="1925611" y="1373170"/>
                  <a:pt x="1930740" y="1378245"/>
                </a:cubicBezTo>
                <a:lnTo>
                  <a:pt x="1941106" y="1373062"/>
                </a:lnTo>
                <a:cubicBezTo>
                  <a:pt x="1938353" y="1366583"/>
                  <a:pt x="1934789" y="1360752"/>
                  <a:pt x="1930416" y="1355569"/>
                </a:cubicBezTo>
                <a:cubicBezTo>
                  <a:pt x="1926043" y="1350386"/>
                  <a:pt x="1921831" y="1345850"/>
                  <a:pt x="1917782" y="1341963"/>
                </a:cubicBezTo>
                <a:cubicBezTo>
                  <a:pt x="1916216" y="1342071"/>
                  <a:pt x="1914165" y="1341855"/>
                  <a:pt x="1911627" y="1341315"/>
                </a:cubicBezTo>
                <a:cubicBezTo>
                  <a:pt x="1909090" y="1340775"/>
                  <a:pt x="1907686" y="1339263"/>
                  <a:pt x="1907416" y="1336780"/>
                </a:cubicBezTo>
                <a:cubicBezTo>
                  <a:pt x="1907902" y="1332839"/>
                  <a:pt x="1908225" y="1329707"/>
                  <a:pt x="1908387" y="1327385"/>
                </a:cubicBezTo>
                <a:cubicBezTo>
                  <a:pt x="1908549" y="1325064"/>
                  <a:pt x="1905634" y="1323876"/>
                  <a:pt x="1899642" y="1323822"/>
                </a:cubicBezTo>
                <a:lnTo>
                  <a:pt x="1868541" y="1279765"/>
                </a:lnTo>
                <a:cubicBezTo>
                  <a:pt x="1868703" y="1279333"/>
                  <a:pt x="1869028" y="1277605"/>
                  <a:pt x="1869513" y="1274582"/>
                </a:cubicBezTo>
                <a:cubicBezTo>
                  <a:pt x="1870000" y="1271558"/>
                  <a:pt x="1869675" y="1269831"/>
                  <a:pt x="1868541" y="1269399"/>
                </a:cubicBezTo>
                <a:close/>
                <a:moveTo>
                  <a:pt x="8688027" y="1268106"/>
                </a:moveTo>
                <a:cubicBezTo>
                  <a:pt x="8685507" y="1268466"/>
                  <a:pt x="8684067" y="1269907"/>
                  <a:pt x="8683707" y="1272427"/>
                </a:cubicBezTo>
                <a:cubicBezTo>
                  <a:pt x="8683752" y="1274272"/>
                  <a:pt x="8684202" y="1278143"/>
                  <a:pt x="8685057" y="1284039"/>
                </a:cubicBezTo>
                <a:cubicBezTo>
                  <a:pt x="8685912" y="1289935"/>
                  <a:pt x="8686902" y="1293265"/>
                  <a:pt x="8688027" y="1294030"/>
                </a:cubicBezTo>
                <a:cubicBezTo>
                  <a:pt x="8689062" y="1293670"/>
                  <a:pt x="8689692" y="1292230"/>
                  <a:pt x="8689918" y="1289710"/>
                </a:cubicBezTo>
                <a:cubicBezTo>
                  <a:pt x="8690142" y="1287189"/>
                  <a:pt x="8690233" y="1285749"/>
                  <a:pt x="8690188" y="1285389"/>
                </a:cubicBezTo>
                <a:cubicBezTo>
                  <a:pt x="8691672" y="1285479"/>
                  <a:pt x="8694103" y="1285299"/>
                  <a:pt x="8697478" y="1284849"/>
                </a:cubicBezTo>
                <a:cubicBezTo>
                  <a:pt x="8700854" y="1284399"/>
                  <a:pt x="8702744" y="1283139"/>
                  <a:pt x="8703149" y="1281069"/>
                </a:cubicBezTo>
                <a:cubicBezTo>
                  <a:pt x="8702789" y="1277693"/>
                  <a:pt x="8700809" y="1274722"/>
                  <a:pt x="8697209" y="1272157"/>
                </a:cubicBezTo>
                <a:cubicBezTo>
                  <a:pt x="8693608" y="1269592"/>
                  <a:pt x="8690547" y="1268242"/>
                  <a:pt x="8688027" y="1268106"/>
                </a:cubicBezTo>
                <a:close/>
                <a:moveTo>
                  <a:pt x="4495655" y="1267567"/>
                </a:moveTo>
                <a:cubicBezTo>
                  <a:pt x="4495295" y="1270087"/>
                  <a:pt x="4496015" y="1271528"/>
                  <a:pt x="4497815" y="1271888"/>
                </a:cubicBezTo>
                <a:lnTo>
                  <a:pt x="4504297" y="1271888"/>
                </a:lnTo>
                <a:cubicBezTo>
                  <a:pt x="4504297" y="1269817"/>
                  <a:pt x="4503756" y="1268557"/>
                  <a:pt x="4502677" y="1268107"/>
                </a:cubicBezTo>
                <a:cubicBezTo>
                  <a:pt x="4501596" y="1267657"/>
                  <a:pt x="4499976" y="1267477"/>
                  <a:pt x="4497815" y="1267567"/>
                </a:cubicBezTo>
                <a:close/>
                <a:moveTo>
                  <a:pt x="2565681" y="1259032"/>
                </a:moveTo>
                <a:cubicBezTo>
                  <a:pt x="2568704" y="1260436"/>
                  <a:pt x="2572376" y="1262812"/>
                  <a:pt x="2576696" y="1266159"/>
                </a:cubicBezTo>
                <a:cubicBezTo>
                  <a:pt x="2581015" y="1269506"/>
                  <a:pt x="2583391" y="1273178"/>
                  <a:pt x="2583822" y="1277173"/>
                </a:cubicBezTo>
                <a:cubicBezTo>
                  <a:pt x="2583552" y="1278415"/>
                  <a:pt x="2582150" y="1279171"/>
                  <a:pt x="2579611" y="1279441"/>
                </a:cubicBezTo>
                <a:cubicBezTo>
                  <a:pt x="2577073" y="1279711"/>
                  <a:pt x="2575022" y="1279819"/>
                  <a:pt x="2573456" y="1279765"/>
                </a:cubicBezTo>
                <a:cubicBezTo>
                  <a:pt x="2571567" y="1279819"/>
                  <a:pt x="2568219" y="1279711"/>
                  <a:pt x="2563413" y="1279441"/>
                </a:cubicBezTo>
                <a:cubicBezTo>
                  <a:pt x="2558608" y="1279171"/>
                  <a:pt x="2555910" y="1278415"/>
                  <a:pt x="2555316" y="1277173"/>
                </a:cubicBezTo>
                <a:cubicBezTo>
                  <a:pt x="2555747" y="1274636"/>
                  <a:pt x="2557475" y="1271936"/>
                  <a:pt x="2560498" y="1269074"/>
                </a:cubicBezTo>
                <a:cubicBezTo>
                  <a:pt x="2563521" y="1266213"/>
                  <a:pt x="2565249" y="1262865"/>
                  <a:pt x="2565681" y="1259032"/>
                </a:cubicBezTo>
                <a:close/>
                <a:moveTo>
                  <a:pt x="4487015" y="1248124"/>
                </a:moveTo>
                <a:cubicBezTo>
                  <a:pt x="4487375" y="1252085"/>
                  <a:pt x="4488814" y="1254965"/>
                  <a:pt x="4491334" y="1256765"/>
                </a:cubicBezTo>
                <a:cubicBezTo>
                  <a:pt x="4493406" y="1256630"/>
                  <a:pt x="4494666" y="1255820"/>
                  <a:pt x="4495116" y="1254335"/>
                </a:cubicBezTo>
                <a:cubicBezTo>
                  <a:pt x="4495566" y="1252850"/>
                  <a:pt x="4495745" y="1251499"/>
                  <a:pt x="4495655" y="1250284"/>
                </a:cubicBezTo>
                <a:close/>
                <a:moveTo>
                  <a:pt x="8625378" y="1246504"/>
                </a:moveTo>
                <a:lnTo>
                  <a:pt x="8618897" y="1270267"/>
                </a:lnTo>
                <a:cubicBezTo>
                  <a:pt x="8623398" y="1270357"/>
                  <a:pt x="8627358" y="1271797"/>
                  <a:pt x="8630779" y="1274588"/>
                </a:cubicBezTo>
                <a:cubicBezTo>
                  <a:pt x="8634199" y="1277378"/>
                  <a:pt x="8636000" y="1280979"/>
                  <a:pt x="8636180" y="1285389"/>
                </a:cubicBezTo>
                <a:cubicBezTo>
                  <a:pt x="8639555" y="1285479"/>
                  <a:pt x="8642526" y="1284759"/>
                  <a:pt x="8645091" y="1283229"/>
                </a:cubicBezTo>
                <a:cubicBezTo>
                  <a:pt x="8647656" y="1281698"/>
                  <a:pt x="8649007" y="1278818"/>
                  <a:pt x="8649142" y="1274588"/>
                </a:cubicBezTo>
                <a:lnTo>
                  <a:pt x="8649142" y="1261625"/>
                </a:lnTo>
                <a:close/>
                <a:moveTo>
                  <a:pt x="4716007" y="1245964"/>
                </a:moveTo>
                <a:cubicBezTo>
                  <a:pt x="4716367" y="1249924"/>
                  <a:pt x="4717808" y="1252804"/>
                  <a:pt x="4720328" y="1254605"/>
                </a:cubicBezTo>
                <a:cubicBezTo>
                  <a:pt x="4722398" y="1254470"/>
                  <a:pt x="4723658" y="1253660"/>
                  <a:pt x="4724108" y="1252175"/>
                </a:cubicBezTo>
                <a:cubicBezTo>
                  <a:pt x="4724559" y="1250689"/>
                  <a:pt x="4724740" y="1249340"/>
                  <a:pt x="4724649" y="1248124"/>
                </a:cubicBezTo>
                <a:close/>
                <a:moveTo>
                  <a:pt x="3609926" y="1239483"/>
                </a:moveTo>
                <a:cubicBezTo>
                  <a:pt x="3614066" y="1239843"/>
                  <a:pt x="3616588" y="1241823"/>
                  <a:pt x="3617487" y="1245423"/>
                </a:cubicBezTo>
                <a:lnTo>
                  <a:pt x="3618307" y="1252387"/>
                </a:lnTo>
                <a:lnTo>
                  <a:pt x="3616611" y="1255257"/>
                </a:lnTo>
                <a:lnTo>
                  <a:pt x="3608845" y="1257845"/>
                </a:lnTo>
                <a:cubicBezTo>
                  <a:pt x="3607225" y="1259736"/>
                  <a:pt x="3603985" y="1260816"/>
                  <a:pt x="3599124" y="1261086"/>
                </a:cubicBezTo>
                <a:lnTo>
                  <a:pt x="3599124" y="1254605"/>
                </a:lnTo>
                <a:close/>
                <a:moveTo>
                  <a:pt x="8733394" y="1237862"/>
                </a:moveTo>
                <a:lnTo>
                  <a:pt x="8733394" y="1246504"/>
                </a:lnTo>
                <a:cubicBezTo>
                  <a:pt x="8733484" y="1249609"/>
                  <a:pt x="8734384" y="1251499"/>
                  <a:pt x="8736094" y="1252174"/>
                </a:cubicBezTo>
                <a:cubicBezTo>
                  <a:pt x="8737804" y="1252849"/>
                  <a:pt x="8739785" y="1253119"/>
                  <a:pt x="8742035" y="1252984"/>
                </a:cubicBezTo>
                <a:close/>
                <a:moveTo>
                  <a:pt x="6976567" y="1227946"/>
                </a:moveTo>
                <a:cubicBezTo>
                  <a:pt x="6973868" y="1229079"/>
                  <a:pt x="6971492" y="1233939"/>
                  <a:pt x="6969440" y="1242524"/>
                </a:cubicBezTo>
                <a:cubicBezTo>
                  <a:pt x="6967389" y="1251108"/>
                  <a:pt x="6966309" y="1256615"/>
                  <a:pt x="6966201" y="1259045"/>
                </a:cubicBezTo>
                <a:cubicBezTo>
                  <a:pt x="6962152" y="1257857"/>
                  <a:pt x="6958588" y="1258289"/>
                  <a:pt x="6955511" y="1260340"/>
                </a:cubicBezTo>
                <a:cubicBezTo>
                  <a:pt x="6952433" y="1262392"/>
                  <a:pt x="6950813" y="1265416"/>
                  <a:pt x="6950651" y="1269411"/>
                </a:cubicBezTo>
                <a:lnTo>
                  <a:pt x="6937693" y="1287552"/>
                </a:lnTo>
                <a:lnTo>
                  <a:pt x="6935102" y="1300510"/>
                </a:lnTo>
                <a:cubicBezTo>
                  <a:pt x="6934994" y="1300726"/>
                  <a:pt x="6935210" y="1301590"/>
                  <a:pt x="6935750" y="1303101"/>
                </a:cubicBezTo>
                <a:cubicBezTo>
                  <a:pt x="6936290" y="1304613"/>
                  <a:pt x="6937802" y="1305477"/>
                  <a:pt x="6940285" y="1305693"/>
                </a:cubicBezTo>
                <a:cubicBezTo>
                  <a:pt x="6942769" y="1304829"/>
                  <a:pt x="6944928" y="1301374"/>
                  <a:pt x="6946764" y="1295327"/>
                </a:cubicBezTo>
                <a:cubicBezTo>
                  <a:pt x="6948600" y="1289280"/>
                  <a:pt x="6950759" y="1285825"/>
                  <a:pt x="6953243" y="1284960"/>
                </a:cubicBezTo>
                <a:cubicBezTo>
                  <a:pt x="6954431" y="1284906"/>
                  <a:pt x="6955295" y="1285015"/>
                  <a:pt x="6955835" y="1285285"/>
                </a:cubicBezTo>
                <a:cubicBezTo>
                  <a:pt x="6956374" y="1285554"/>
                  <a:pt x="6957238" y="1286311"/>
                  <a:pt x="6958426" y="1287552"/>
                </a:cubicBezTo>
                <a:cubicBezTo>
                  <a:pt x="6961450" y="1278428"/>
                  <a:pt x="6965121" y="1268817"/>
                  <a:pt x="6969440" y="1258721"/>
                </a:cubicBezTo>
                <a:cubicBezTo>
                  <a:pt x="6973759" y="1248624"/>
                  <a:pt x="6976135" y="1238366"/>
                  <a:pt x="6976567" y="1227946"/>
                </a:cubicBezTo>
                <a:close/>
                <a:moveTo>
                  <a:pt x="4143523" y="1222200"/>
                </a:moveTo>
                <a:cubicBezTo>
                  <a:pt x="4143254" y="1227646"/>
                  <a:pt x="4142174" y="1230256"/>
                  <a:pt x="4140283" y="1230032"/>
                </a:cubicBezTo>
                <a:cubicBezTo>
                  <a:pt x="4138394" y="1229807"/>
                  <a:pt x="4137313" y="1232957"/>
                  <a:pt x="4137044" y="1239483"/>
                </a:cubicBezTo>
                <a:lnTo>
                  <a:pt x="4137044" y="1252445"/>
                </a:lnTo>
                <a:cubicBezTo>
                  <a:pt x="4137089" y="1254200"/>
                  <a:pt x="4137539" y="1257710"/>
                  <a:pt x="4138394" y="1262976"/>
                </a:cubicBezTo>
                <a:cubicBezTo>
                  <a:pt x="4139249" y="1268242"/>
                  <a:pt x="4140238" y="1271213"/>
                  <a:pt x="4141364" y="1271888"/>
                </a:cubicBezTo>
                <a:cubicBezTo>
                  <a:pt x="4142399" y="1271662"/>
                  <a:pt x="4143029" y="1270492"/>
                  <a:pt x="4143254" y="1268377"/>
                </a:cubicBezTo>
                <a:cubicBezTo>
                  <a:pt x="4143478" y="1266262"/>
                  <a:pt x="4143570" y="1264552"/>
                  <a:pt x="4143523" y="1263246"/>
                </a:cubicBezTo>
                <a:cubicBezTo>
                  <a:pt x="4149914" y="1263201"/>
                  <a:pt x="4154416" y="1261671"/>
                  <a:pt x="4157026" y="1258656"/>
                </a:cubicBezTo>
                <a:cubicBezTo>
                  <a:pt x="4159637" y="1255640"/>
                  <a:pt x="4160897" y="1251410"/>
                  <a:pt x="4160806" y="1245964"/>
                </a:cubicBezTo>
                <a:cubicBezTo>
                  <a:pt x="4161211" y="1240248"/>
                  <a:pt x="4160942" y="1234937"/>
                  <a:pt x="4159997" y="1230032"/>
                </a:cubicBezTo>
                <a:cubicBezTo>
                  <a:pt x="4159051" y="1225126"/>
                  <a:pt x="4155001" y="1222515"/>
                  <a:pt x="4147844" y="1222200"/>
                </a:cubicBezTo>
                <a:close/>
                <a:moveTo>
                  <a:pt x="7090598" y="1220170"/>
                </a:moveTo>
                <a:lnTo>
                  <a:pt x="7090598" y="1222762"/>
                </a:lnTo>
                <a:cubicBezTo>
                  <a:pt x="7090489" y="1224220"/>
                  <a:pt x="7090705" y="1225840"/>
                  <a:pt x="7091245" y="1227622"/>
                </a:cubicBezTo>
                <a:cubicBezTo>
                  <a:pt x="7091785" y="1229403"/>
                  <a:pt x="7093297" y="1230375"/>
                  <a:pt x="7095781" y="1230537"/>
                </a:cubicBezTo>
                <a:cubicBezTo>
                  <a:pt x="7097940" y="1230105"/>
                  <a:pt x="7098804" y="1228377"/>
                  <a:pt x="7098372" y="1225354"/>
                </a:cubicBezTo>
                <a:lnTo>
                  <a:pt x="7098372" y="1222762"/>
                </a:lnTo>
                <a:cubicBezTo>
                  <a:pt x="7098210" y="1221520"/>
                  <a:pt x="7097238" y="1220765"/>
                  <a:pt x="7095457" y="1220494"/>
                </a:cubicBezTo>
                <a:cubicBezTo>
                  <a:pt x="7093675" y="1220225"/>
                  <a:pt x="7092055" y="1220117"/>
                  <a:pt x="7090598" y="1220170"/>
                </a:cubicBezTo>
                <a:close/>
                <a:moveTo>
                  <a:pt x="5603022" y="1220170"/>
                </a:moveTo>
                <a:cubicBezTo>
                  <a:pt x="5601402" y="1226434"/>
                  <a:pt x="5598810" y="1232049"/>
                  <a:pt x="5595247" y="1237016"/>
                </a:cubicBezTo>
                <a:cubicBezTo>
                  <a:pt x="5591684" y="1241983"/>
                  <a:pt x="5589092" y="1247598"/>
                  <a:pt x="5587472" y="1253862"/>
                </a:cubicBezTo>
                <a:cubicBezTo>
                  <a:pt x="5584665" y="1253753"/>
                  <a:pt x="5581857" y="1253969"/>
                  <a:pt x="5579050" y="1254509"/>
                </a:cubicBezTo>
                <a:cubicBezTo>
                  <a:pt x="5576242" y="1255049"/>
                  <a:pt x="5574730" y="1256561"/>
                  <a:pt x="5574514" y="1259045"/>
                </a:cubicBezTo>
                <a:cubicBezTo>
                  <a:pt x="5574676" y="1263202"/>
                  <a:pt x="5576296" y="1267197"/>
                  <a:pt x="5579374" y="1271031"/>
                </a:cubicBezTo>
                <a:cubicBezTo>
                  <a:pt x="5582451" y="1274864"/>
                  <a:pt x="5586015" y="1276916"/>
                  <a:pt x="5590064" y="1277186"/>
                </a:cubicBezTo>
                <a:cubicBezTo>
                  <a:pt x="5592331" y="1275350"/>
                  <a:pt x="5597515" y="1267359"/>
                  <a:pt x="5605614" y="1253214"/>
                </a:cubicBezTo>
                <a:cubicBezTo>
                  <a:pt x="5613712" y="1239067"/>
                  <a:pt x="5618895" y="1229781"/>
                  <a:pt x="5621163" y="1225354"/>
                </a:cubicBezTo>
                <a:close/>
                <a:moveTo>
                  <a:pt x="8778761" y="1211938"/>
                </a:moveTo>
                <a:cubicBezTo>
                  <a:pt x="8777635" y="1212028"/>
                  <a:pt x="8776645" y="1212388"/>
                  <a:pt x="8775790" y="1213019"/>
                </a:cubicBezTo>
                <a:cubicBezTo>
                  <a:pt x="8774935" y="1213649"/>
                  <a:pt x="8774485" y="1214009"/>
                  <a:pt x="8774440" y="1214098"/>
                </a:cubicBezTo>
                <a:cubicBezTo>
                  <a:pt x="8774485" y="1215314"/>
                  <a:pt x="8774935" y="1216664"/>
                  <a:pt x="8775790" y="1218149"/>
                </a:cubicBezTo>
                <a:cubicBezTo>
                  <a:pt x="8776645" y="1219634"/>
                  <a:pt x="8777635" y="1220445"/>
                  <a:pt x="8778761" y="1220580"/>
                </a:cubicBezTo>
                <a:cubicBezTo>
                  <a:pt x="8780561" y="1220220"/>
                  <a:pt x="8781281" y="1218780"/>
                  <a:pt x="8780921" y="1216259"/>
                </a:cubicBezTo>
                <a:cubicBezTo>
                  <a:pt x="8781281" y="1213738"/>
                  <a:pt x="8780561" y="1212299"/>
                  <a:pt x="8778761" y="1211938"/>
                </a:cubicBezTo>
                <a:close/>
                <a:moveTo>
                  <a:pt x="4750572" y="1202758"/>
                </a:moveTo>
                <a:cubicBezTo>
                  <a:pt x="4750617" y="1204063"/>
                  <a:pt x="4751067" y="1205773"/>
                  <a:pt x="4751922" y="1207888"/>
                </a:cubicBezTo>
                <a:cubicBezTo>
                  <a:pt x="4752778" y="1210003"/>
                  <a:pt x="4753769" y="1211173"/>
                  <a:pt x="4754893" y="1211399"/>
                </a:cubicBezTo>
                <a:cubicBezTo>
                  <a:pt x="4756963" y="1211263"/>
                  <a:pt x="4758223" y="1210454"/>
                  <a:pt x="4758673" y="1208969"/>
                </a:cubicBezTo>
                <a:cubicBezTo>
                  <a:pt x="4759123" y="1207483"/>
                  <a:pt x="4759304" y="1206133"/>
                  <a:pt x="4759214" y="1204918"/>
                </a:cubicBezTo>
                <a:close/>
                <a:moveTo>
                  <a:pt x="5626346" y="1202030"/>
                </a:moveTo>
                <a:cubicBezTo>
                  <a:pt x="5627642" y="1203595"/>
                  <a:pt x="5628938" y="1205647"/>
                  <a:pt x="5630234" y="1208185"/>
                </a:cubicBezTo>
                <a:cubicBezTo>
                  <a:pt x="5631529" y="1210722"/>
                  <a:pt x="5632825" y="1212126"/>
                  <a:pt x="5634121" y="1212396"/>
                </a:cubicBezTo>
                <a:cubicBezTo>
                  <a:pt x="5636280" y="1211964"/>
                  <a:pt x="5637144" y="1210236"/>
                  <a:pt x="5636713" y="1207213"/>
                </a:cubicBezTo>
                <a:cubicBezTo>
                  <a:pt x="5636604" y="1204729"/>
                  <a:pt x="5635525" y="1203217"/>
                  <a:pt x="5633473" y="1202677"/>
                </a:cubicBezTo>
                <a:cubicBezTo>
                  <a:pt x="5631421" y="1202137"/>
                  <a:pt x="5629046" y="1201921"/>
                  <a:pt x="5626346" y="1202030"/>
                </a:cubicBezTo>
                <a:close/>
                <a:moveTo>
                  <a:pt x="8742035" y="1196816"/>
                </a:moveTo>
                <a:lnTo>
                  <a:pt x="8742035" y="1218419"/>
                </a:lnTo>
                <a:lnTo>
                  <a:pt x="8748516" y="1227061"/>
                </a:lnTo>
                <a:lnTo>
                  <a:pt x="8748516" y="1211938"/>
                </a:lnTo>
                <a:close/>
                <a:moveTo>
                  <a:pt x="8780921" y="1188175"/>
                </a:moveTo>
                <a:cubicBezTo>
                  <a:pt x="8780966" y="1189480"/>
                  <a:pt x="8781416" y="1191190"/>
                  <a:pt x="8782271" y="1193306"/>
                </a:cubicBezTo>
                <a:cubicBezTo>
                  <a:pt x="8783126" y="1195421"/>
                  <a:pt x="8784116" y="1196591"/>
                  <a:pt x="8785241" y="1196816"/>
                </a:cubicBezTo>
                <a:cubicBezTo>
                  <a:pt x="8787312" y="1196681"/>
                  <a:pt x="8788572" y="1195871"/>
                  <a:pt x="8789022" y="1194386"/>
                </a:cubicBezTo>
                <a:cubicBezTo>
                  <a:pt x="8789472" y="1192901"/>
                  <a:pt x="8789652" y="1191550"/>
                  <a:pt x="8789562" y="1190335"/>
                </a:cubicBezTo>
                <a:close/>
                <a:moveTo>
                  <a:pt x="7142429" y="1186480"/>
                </a:moveTo>
                <a:cubicBezTo>
                  <a:pt x="7141080" y="1186912"/>
                  <a:pt x="7139892" y="1188640"/>
                  <a:pt x="7138866" y="1191663"/>
                </a:cubicBezTo>
                <a:cubicBezTo>
                  <a:pt x="7137840" y="1194687"/>
                  <a:pt x="7137300" y="1196414"/>
                  <a:pt x="7137246" y="1196846"/>
                </a:cubicBezTo>
                <a:cubicBezTo>
                  <a:pt x="7127042" y="1196037"/>
                  <a:pt x="7119591" y="1202839"/>
                  <a:pt x="7114894" y="1217255"/>
                </a:cubicBezTo>
                <a:cubicBezTo>
                  <a:pt x="7110196" y="1231671"/>
                  <a:pt x="7107281" y="1243009"/>
                  <a:pt x="7106147" y="1251270"/>
                </a:cubicBezTo>
                <a:lnTo>
                  <a:pt x="7072456" y="1266819"/>
                </a:lnTo>
                <a:cubicBezTo>
                  <a:pt x="7077963" y="1271571"/>
                  <a:pt x="7074724" y="1280857"/>
                  <a:pt x="7062738" y="1294679"/>
                </a:cubicBezTo>
                <a:cubicBezTo>
                  <a:pt x="7050752" y="1308501"/>
                  <a:pt x="7043625" y="1321675"/>
                  <a:pt x="7041357" y="1334201"/>
                </a:cubicBezTo>
                <a:cubicBezTo>
                  <a:pt x="7041303" y="1334741"/>
                  <a:pt x="7041411" y="1336900"/>
                  <a:pt x="7041681" y="1340680"/>
                </a:cubicBezTo>
                <a:cubicBezTo>
                  <a:pt x="7041951" y="1344459"/>
                  <a:pt x="7042707" y="1346619"/>
                  <a:pt x="7043949" y="1347159"/>
                </a:cubicBezTo>
                <a:cubicBezTo>
                  <a:pt x="7045299" y="1346997"/>
                  <a:pt x="7046487" y="1346025"/>
                  <a:pt x="7047512" y="1344243"/>
                </a:cubicBezTo>
                <a:cubicBezTo>
                  <a:pt x="7048538" y="1342461"/>
                  <a:pt x="7049078" y="1340842"/>
                  <a:pt x="7049132" y="1339384"/>
                </a:cubicBezTo>
                <a:cubicBezTo>
                  <a:pt x="7052318" y="1330691"/>
                  <a:pt x="7056961" y="1323457"/>
                  <a:pt x="7063061" y="1317679"/>
                </a:cubicBezTo>
                <a:cubicBezTo>
                  <a:pt x="7069163" y="1311902"/>
                  <a:pt x="7073158" y="1305315"/>
                  <a:pt x="7075048" y="1297918"/>
                </a:cubicBezTo>
                <a:cubicBezTo>
                  <a:pt x="7078989" y="1297487"/>
                  <a:pt x="7082121" y="1295111"/>
                  <a:pt x="7084443" y="1290792"/>
                </a:cubicBezTo>
                <a:cubicBezTo>
                  <a:pt x="7086764" y="1286473"/>
                  <a:pt x="7087952" y="1282801"/>
                  <a:pt x="7088006" y="1279777"/>
                </a:cubicBezTo>
                <a:cubicBezTo>
                  <a:pt x="7093135" y="1277078"/>
                  <a:pt x="7097130" y="1273406"/>
                  <a:pt x="7099992" y="1268763"/>
                </a:cubicBezTo>
                <a:cubicBezTo>
                  <a:pt x="7102854" y="1264120"/>
                  <a:pt x="7104905" y="1259152"/>
                  <a:pt x="7106147" y="1253862"/>
                </a:cubicBezTo>
                <a:lnTo>
                  <a:pt x="7116513" y="1243495"/>
                </a:lnTo>
                <a:cubicBezTo>
                  <a:pt x="7116459" y="1240579"/>
                  <a:pt x="7117215" y="1237340"/>
                  <a:pt x="7118781" y="1233777"/>
                </a:cubicBezTo>
                <a:cubicBezTo>
                  <a:pt x="7120347" y="1230213"/>
                  <a:pt x="7123046" y="1228269"/>
                  <a:pt x="7126880" y="1227946"/>
                </a:cubicBezTo>
                <a:lnTo>
                  <a:pt x="7129471" y="1227946"/>
                </a:lnTo>
                <a:cubicBezTo>
                  <a:pt x="7130335" y="1223356"/>
                  <a:pt x="7131199" y="1217633"/>
                  <a:pt x="7132063" y="1210776"/>
                </a:cubicBezTo>
                <a:cubicBezTo>
                  <a:pt x="7132927" y="1203919"/>
                  <a:pt x="7136382" y="1200140"/>
                  <a:pt x="7142429" y="1199438"/>
                </a:cubicBezTo>
                <a:lnTo>
                  <a:pt x="7145021" y="1199438"/>
                </a:lnTo>
                <a:cubicBezTo>
                  <a:pt x="7144913" y="1197764"/>
                  <a:pt x="7144481" y="1195281"/>
                  <a:pt x="7143725" y="1191987"/>
                </a:cubicBezTo>
                <a:cubicBezTo>
                  <a:pt x="7142969" y="1188693"/>
                  <a:pt x="7142537" y="1186858"/>
                  <a:pt x="7142429" y="1186480"/>
                </a:cubicBezTo>
                <a:close/>
                <a:moveTo>
                  <a:pt x="1793385" y="1183876"/>
                </a:moveTo>
                <a:cubicBezTo>
                  <a:pt x="1790577" y="1186413"/>
                  <a:pt x="1787770" y="1189113"/>
                  <a:pt x="1784963" y="1191975"/>
                </a:cubicBezTo>
                <a:cubicBezTo>
                  <a:pt x="1782155" y="1194836"/>
                  <a:pt x="1780644" y="1198184"/>
                  <a:pt x="1780427" y="1202017"/>
                </a:cubicBezTo>
                <a:cubicBezTo>
                  <a:pt x="1782101" y="1207470"/>
                  <a:pt x="1788472" y="1210170"/>
                  <a:pt x="1799540" y="1210116"/>
                </a:cubicBezTo>
                <a:cubicBezTo>
                  <a:pt x="1810609" y="1210062"/>
                  <a:pt x="1816332" y="1213409"/>
                  <a:pt x="1816710" y="1220158"/>
                </a:cubicBezTo>
                <a:lnTo>
                  <a:pt x="1842625" y="1227933"/>
                </a:lnTo>
                <a:cubicBezTo>
                  <a:pt x="1844029" y="1234574"/>
                  <a:pt x="1847053" y="1240081"/>
                  <a:pt x="1851696" y="1244454"/>
                </a:cubicBezTo>
                <a:cubicBezTo>
                  <a:pt x="1856339" y="1248828"/>
                  <a:pt x="1861956" y="1251096"/>
                  <a:pt x="1868541" y="1251258"/>
                </a:cubicBezTo>
                <a:cubicBezTo>
                  <a:pt x="1871565" y="1251689"/>
                  <a:pt x="1873293" y="1250826"/>
                  <a:pt x="1873725" y="1248666"/>
                </a:cubicBezTo>
                <a:cubicBezTo>
                  <a:pt x="1872915" y="1242997"/>
                  <a:pt x="1868703" y="1236194"/>
                  <a:pt x="1861091" y="1228257"/>
                </a:cubicBezTo>
                <a:cubicBezTo>
                  <a:pt x="1853478" y="1220320"/>
                  <a:pt x="1847323" y="1214165"/>
                  <a:pt x="1842625" y="1209792"/>
                </a:cubicBezTo>
                <a:cubicBezTo>
                  <a:pt x="1833447" y="1209360"/>
                  <a:pt x="1824592" y="1206336"/>
                  <a:pt x="1816062" y="1200721"/>
                </a:cubicBezTo>
                <a:cubicBezTo>
                  <a:pt x="1807531" y="1195106"/>
                  <a:pt x="1799972" y="1189491"/>
                  <a:pt x="1793385" y="1183876"/>
                </a:cubicBezTo>
                <a:close/>
                <a:moveTo>
                  <a:pt x="1705272" y="1170918"/>
                </a:moveTo>
                <a:cubicBezTo>
                  <a:pt x="1705217" y="1171026"/>
                  <a:pt x="1704678" y="1171458"/>
                  <a:pt x="1703651" y="1172214"/>
                </a:cubicBezTo>
                <a:cubicBezTo>
                  <a:pt x="1702625" y="1172970"/>
                  <a:pt x="1701437" y="1173401"/>
                  <a:pt x="1700088" y="1173509"/>
                </a:cubicBezTo>
                <a:lnTo>
                  <a:pt x="1700088" y="1176101"/>
                </a:lnTo>
                <a:cubicBezTo>
                  <a:pt x="1699980" y="1177559"/>
                  <a:pt x="1700196" y="1179178"/>
                  <a:pt x="1700735" y="1180960"/>
                </a:cubicBezTo>
                <a:cubicBezTo>
                  <a:pt x="1701275" y="1182742"/>
                  <a:pt x="1702787" y="1183714"/>
                  <a:pt x="1705272" y="1183876"/>
                </a:cubicBezTo>
                <a:cubicBezTo>
                  <a:pt x="1706621" y="1183714"/>
                  <a:pt x="1707808" y="1182742"/>
                  <a:pt x="1708834" y="1180960"/>
                </a:cubicBezTo>
                <a:cubicBezTo>
                  <a:pt x="1709860" y="1179178"/>
                  <a:pt x="1710400" y="1177559"/>
                  <a:pt x="1710454" y="1176101"/>
                </a:cubicBezTo>
                <a:cubicBezTo>
                  <a:pt x="1710562" y="1174751"/>
                  <a:pt x="1710346" y="1173563"/>
                  <a:pt x="1709806" y="1172538"/>
                </a:cubicBezTo>
                <a:cubicBezTo>
                  <a:pt x="1709266" y="1171512"/>
                  <a:pt x="1707754" y="1170972"/>
                  <a:pt x="1705272" y="1170918"/>
                </a:cubicBezTo>
                <a:close/>
                <a:moveTo>
                  <a:pt x="8802524" y="1162251"/>
                </a:moveTo>
                <a:cubicBezTo>
                  <a:pt x="8801534" y="1162341"/>
                  <a:pt x="8800814" y="1162701"/>
                  <a:pt x="8800364" y="1163331"/>
                </a:cubicBezTo>
                <a:cubicBezTo>
                  <a:pt x="8799914" y="1163961"/>
                  <a:pt x="8799193" y="1164321"/>
                  <a:pt x="8798204" y="1164412"/>
                </a:cubicBezTo>
                <a:cubicBezTo>
                  <a:pt x="8798248" y="1165717"/>
                  <a:pt x="8798698" y="1167427"/>
                  <a:pt x="8799553" y="1169542"/>
                </a:cubicBezTo>
                <a:cubicBezTo>
                  <a:pt x="8800409" y="1171657"/>
                  <a:pt x="8801399" y="1172828"/>
                  <a:pt x="8802524" y="1173053"/>
                </a:cubicBezTo>
                <a:cubicBezTo>
                  <a:pt x="8804594" y="1172917"/>
                  <a:pt x="8805854" y="1172107"/>
                  <a:pt x="8806305" y="1170622"/>
                </a:cubicBezTo>
                <a:cubicBezTo>
                  <a:pt x="8806755" y="1169137"/>
                  <a:pt x="8806934" y="1167787"/>
                  <a:pt x="8806845" y="1166572"/>
                </a:cubicBezTo>
                <a:cubicBezTo>
                  <a:pt x="8806484" y="1164052"/>
                  <a:pt x="8805044" y="1162611"/>
                  <a:pt x="8802524" y="1162251"/>
                </a:cubicBezTo>
                <a:close/>
                <a:moveTo>
                  <a:pt x="4811062" y="1161711"/>
                </a:moveTo>
                <a:lnTo>
                  <a:pt x="4804580" y="1168192"/>
                </a:lnTo>
                <a:cubicBezTo>
                  <a:pt x="4796029" y="1168822"/>
                  <a:pt x="4789908" y="1172963"/>
                  <a:pt x="4786218" y="1180614"/>
                </a:cubicBezTo>
                <a:cubicBezTo>
                  <a:pt x="4782528" y="1188266"/>
                  <a:pt x="4780728" y="1195646"/>
                  <a:pt x="4780816" y="1202758"/>
                </a:cubicBezTo>
                <a:lnTo>
                  <a:pt x="4767856" y="1220040"/>
                </a:lnTo>
                <a:cubicBezTo>
                  <a:pt x="4767856" y="1223416"/>
                  <a:pt x="4766776" y="1226386"/>
                  <a:pt x="4764614" y="1228951"/>
                </a:cubicBezTo>
                <a:cubicBezTo>
                  <a:pt x="4762455" y="1231517"/>
                  <a:pt x="4759214" y="1232867"/>
                  <a:pt x="4754893" y="1233002"/>
                </a:cubicBezTo>
                <a:lnTo>
                  <a:pt x="4750572" y="1233002"/>
                </a:lnTo>
                <a:cubicBezTo>
                  <a:pt x="4749133" y="1240698"/>
                  <a:pt x="4743371" y="1249609"/>
                  <a:pt x="4733291" y="1259736"/>
                </a:cubicBezTo>
                <a:cubicBezTo>
                  <a:pt x="4723208" y="1269862"/>
                  <a:pt x="4717448" y="1280394"/>
                  <a:pt x="4716007" y="1291331"/>
                </a:cubicBezTo>
                <a:cubicBezTo>
                  <a:pt x="4711686" y="1298171"/>
                  <a:pt x="4709526" y="1306093"/>
                  <a:pt x="4709526" y="1315094"/>
                </a:cubicBezTo>
                <a:cubicBezTo>
                  <a:pt x="4707277" y="1315094"/>
                  <a:pt x="4705296" y="1315634"/>
                  <a:pt x="4703585" y="1316714"/>
                </a:cubicBezTo>
                <a:cubicBezTo>
                  <a:pt x="4701875" y="1317794"/>
                  <a:pt x="4700975" y="1319414"/>
                  <a:pt x="4700886" y="1321575"/>
                </a:cubicBezTo>
                <a:cubicBezTo>
                  <a:pt x="4701246" y="1326256"/>
                  <a:pt x="4702685" y="1329856"/>
                  <a:pt x="4705207" y="1332377"/>
                </a:cubicBezTo>
                <a:lnTo>
                  <a:pt x="4709526" y="1356140"/>
                </a:lnTo>
                <a:cubicBezTo>
                  <a:pt x="4718077" y="1356545"/>
                  <a:pt x="4724199" y="1355734"/>
                  <a:pt x="4727889" y="1353710"/>
                </a:cubicBezTo>
                <a:cubicBezTo>
                  <a:pt x="4731580" y="1351684"/>
                  <a:pt x="4733381" y="1346013"/>
                  <a:pt x="4733291" y="1336697"/>
                </a:cubicBezTo>
                <a:cubicBezTo>
                  <a:pt x="4734370" y="1321575"/>
                  <a:pt x="4738691" y="1310773"/>
                  <a:pt x="4746253" y="1304292"/>
                </a:cubicBezTo>
                <a:cubicBezTo>
                  <a:pt x="4753814" y="1297811"/>
                  <a:pt x="4758134" y="1289170"/>
                  <a:pt x="4759214" y="1278368"/>
                </a:cubicBezTo>
                <a:cubicBezTo>
                  <a:pt x="4762410" y="1276073"/>
                  <a:pt x="4764659" y="1273103"/>
                  <a:pt x="4765966" y="1269457"/>
                </a:cubicBezTo>
                <a:cubicBezTo>
                  <a:pt x="4767270" y="1265812"/>
                  <a:pt x="4767901" y="1262301"/>
                  <a:pt x="4767856" y="1258926"/>
                </a:cubicBezTo>
                <a:lnTo>
                  <a:pt x="4785137" y="1243803"/>
                </a:lnTo>
                <a:cubicBezTo>
                  <a:pt x="4786578" y="1235882"/>
                  <a:pt x="4792339" y="1229041"/>
                  <a:pt x="4802420" y="1223281"/>
                </a:cubicBezTo>
                <a:cubicBezTo>
                  <a:pt x="4812502" y="1217520"/>
                  <a:pt x="4818262" y="1208518"/>
                  <a:pt x="4819703" y="1196276"/>
                </a:cubicBezTo>
                <a:cubicBezTo>
                  <a:pt x="4815292" y="1194026"/>
                  <a:pt x="4811691" y="1190966"/>
                  <a:pt x="4808902" y="1187095"/>
                </a:cubicBezTo>
                <a:cubicBezTo>
                  <a:pt x="4806110" y="1183225"/>
                  <a:pt x="4804671" y="1179084"/>
                  <a:pt x="4804580" y="1174674"/>
                </a:cubicBezTo>
                <a:cubicBezTo>
                  <a:pt x="4804850" y="1170893"/>
                  <a:pt x="4805931" y="1168732"/>
                  <a:pt x="4807822" y="1168192"/>
                </a:cubicBezTo>
                <a:cubicBezTo>
                  <a:pt x="4809711" y="1167652"/>
                  <a:pt x="4810792" y="1165492"/>
                  <a:pt x="4811062" y="1161711"/>
                </a:cubicBezTo>
                <a:close/>
                <a:moveTo>
                  <a:pt x="1681947" y="1160551"/>
                </a:moveTo>
                <a:lnTo>
                  <a:pt x="1681947" y="1165735"/>
                </a:lnTo>
                <a:cubicBezTo>
                  <a:pt x="1681514" y="1168758"/>
                  <a:pt x="1682378" y="1170486"/>
                  <a:pt x="1684538" y="1170918"/>
                </a:cubicBezTo>
                <a:cubicBezTo>
                  <a:pt x="1687022" y="1170756"/>
                  <a:pt x="1688533" y="1169784"/>
                  <a:pt x="1689074" y="1168002"/>
                </a:cubicBezTo>
                <a:cubicBezTo>
                  <a:pt x="1689613" y="1166221"/>
                  <a:pt x="1689829" y="1164601"/>
                  <a:pt x="1689721" y="1163143"/>
                </a:cubicBezTo>
                <a:close/>
                <a:moveTo>
                  <a:pt x="4906116" y="1144429"/>
                </a:moveTo>
                <a:cubicBezTo>
                  <a:pt x="4906161" y="1145734"/>
                  <a:pt x="4906611" y="1147444"/>
                  <a:pt x="4907466" y="1149560"/>
                </a:cubicBezTo>
                <a:cubicBezTo>
                  <a:pt x="4908321" y="1151675"/>
                  <a:pt x="4909311" y="1152845"/>
                  <a:pt x="4910437" y="1153070"/>
                </a:cubicBezTo>
                <a:cubicBezTo>
                  <a:pt x="4912507" y="1152935"/>
                  <a:pt x="4913767" y="1152125"/>
                  <a:pt x="4914217" y="1150640"/>
                </a:cubicBezTo>
                <a:cubicBezTo>
                  <a:pt x="4914667" y="1149155"/>
                  <a:pt x="4914846" y="1147804"/>
                  <a:pt x="4914756" y="1146589"/>
                </a:cubicBezTo>
                <a:close/>
                <a:moveTo>
                  <a:pt x="3480307" y="1129307"/>
                </a:moveTo>
                <a:cubicBezTo>
                  <a:pt x="3474052" y="1138713"/>
                  <a:pt x="3468741" y="1155006"/>
                  <a:pt x="3464374" y="1178184"/>
                </a:cubicBezTo>
                <a:cubicBezTo>
                  <a:pt x="3460008" y="1201362"/>
                  <a:pt x="3455239" y="1220355"/>
                  <a:pt x="3450063" y="1235162"/>
                </a:cubicBezTo>
                <a:cubicBezTo>
                  <a:pt x="3449837" y="1238988"/>
                  <a:pt x="3450287" y="1243758"/>
                  <a:pt x="3451412" y="1249474"/>
                </a:cubicBezTo>
                <a:cubicBezTo>
                  <a:pt x="3452538" y="1255190"/>
                  <a:pt x="3455689" y="1258340"/>
                  <a:pt x="3460863" y="1258926"/>
                </a:cubicBezTo>
                <a:lnTo>
                  <a:pt x="3456543" y="1278368"/>
                </a:lnTo>
                <a:cubicBezTo>
                  <a:pt x="3457714" y="1279674"/>
                  <a:pt x="3459153" y="1281384"/>
                  <a:pt x="3460863" y="1283499"/>
                </a:cubicBezTo>
                <a:cubicBezTo>
                  <a:pt x="3462574" y="1285615"/>
                  <a:pt x="3464015" y="1286785"/>
                  <a:pt x="3465184" y="1287009"/>
                </a:cubicBezTo>
                <a:cubicBezTo>
                  <a:pt x="3467254" y="1286875"/>
                  <a:pt x="3468516" y="1286064"/>
                  <a:pt x="3468964" y="1284579"/>
                </a:cubicBezTo>
                <a:cubicBezTo>
                  <a:pt x="3469415" y="1283094"/>
                  <a:pt x="3469596" y="1281744"/>
                  <a:pt x="3469505" y="1280529"/>
                </a:cubicBezTo>
                <a:cubicBezTo>
                  <a:pt x="3470136" y="1265317"/>
                  <a:pt x="3473736" y="1243353"/>
                  <a:pt x="3480307" y="1214639"/>
                </a:cubicBezTo>
                <a:cubicBezTo>
                  <a:pt x="3486879" y="1185925"/>
                  <a:pt x="3492639" y="1163962"/>
                  <a:pt x="3497590" y="1148749"/>
                </a:cubicBezTo>
                <a:cubicBezTo>
                  <a:pt x="3498805" y="1148795"/>
                  <a:pt x="3500154" y="1148704"/>
                  <a:pt x="3501640" y="1148480"/>
                </a:cubicBezTo>
                <a:cubicBezTo>
                  <a:pt x="3503126" y="1148255"/>
                  <a:pt x="3503936" y="1147624"/>
                  <a:pt x="3504070" y="1146589"/>
                </a:cubicBezTo>
                <a:cubicBezTo>
                  <a:pt x="3503350" y="1144114"/>
                  <a:pt x="3499930" y="1140964"/>
                  <a:pt x="3493808" y="1137138"/>
                </a:cubicBezTo>
                <a:cubicBezTo>
                  <a:pt x="3487689" y="1133312"/>
                  <a:pt x="3483187" y="1130702"/>
                  <a:pt x="3480307" y="1129307"/>
                </a:cubicBezTo>
                <a:close/>
                <a:moveTo>
                  <a:pt x="1676763" y="1126861"/>
                </a:moveTo>
                <a:cubicBezTo>
                  <a:pt x="1676655" y="1128426"/>
                  <a:pt x="1676871" y="1130478"/>
                  <a:pt x="1677411" y="1133016"/>
                </a:cubicBezTo>
                <a:cubicBezTo>
                  <a:pt x="1677951" y="1135553"/>
                  <a:pt x="1679463" y="1136957"/>
                  <a:pt x="1681947" y="1137227"/>
                </a:cubicBezTo>
                <a:cubicBezTo>
                  <a:pt x="1684106" y="1136795"/>
                  <a:pt x="1684970" y="1135067"/>
                  <a:pt x="1684538" y="1132044"/>
                </a:cubicBezTo>
                <a:close/>
                <a:moveTo>
                  <a:pt x="3409017" y="1122826"/>
                </a:moveTo>
                <a:lnTo>
                  <a:pt x="3409017" y="1146589"/>
                </a:lnTo>
                <a:cubicBezTo>
                  <a:pt x="3405821" y="1145824"/>
                  <a:pt x="3403570" y="1146814"/>
                  <a:pt x="3402265" y="1149560"/>
                </a:cubicBezTo>
                <a:cubicBezTo>
                  <a:pt x="3400960" y="1152305"/>
                  <a:pt x="3400331" y="1154915"/>
                  <a:pt x="3400376" y="1157391"/>
                </a:cubicBezTo>
                <a:lnTo>
                  <a:pt x="3400376" y="1176834"/>
                </a:lnTo>
                <a:lnTo>
                  <a:pt x="3417657" y="1183315"/>
                </a:lnTo>
                <a:cubicBezTo>
                  <a:pt x="3418017" y="1177103"/>
                  <a:pt x="3419458" y="1171703"/>
                  <a:pt x="3421978" y="1167112"/>
                </a:cubicBezTo>
                <a:cubicBezTo>
                  <a:pt x="3424498" y="1162521"/>
                  <a:pt x="3425939" y="1157121"/>
                  <a:pt x="3426299" y="1150910"/>
                </a:cubicBezTo>
                <a:lnTo>
                  <a:pt x="3424138" y="1129307"/>
                </a:lnTo>
                <a:close/>
                <a:moveTo>
                  <a:pt x="1663805" y="1116494"/>
                </a:moveTo>
                <a:cubicBezTo>
                  <a:pt x="1663697" y="1117790"/>
                  <a:pt x="1663265" y="1119086"/>
                  <a:pt x="1662510" y="1120382"/>
                </a:cubicBezTo>
                <a:cubicBezTo>
                  <a:pt x="1661753" y="1121677"/>
                  <a:pt x="1661322" y="1122974"/>
                  <a:pt x="1661214" y="1124269"/>
                </a:cubicBezTo>
                <a:lnTo>
                  <a:pt x="1663805" y="1126861"/>
                </a:lnTo>
                <a:cubicBezTo>
                  <a:pt x="1666289" y="1126698"/>
                  <a:pt x="1667802" y="1125727"/>
                  <a:pt x="1668341" y="1123945"/>
                </a:cubicBezTo>
                <a:cubicBezTo>
                  <a:pt x="1668881" y="1122163"/>
                  <a:pt x="1669097" y="1120544"/>
                  <a:pt x="1668988" y="1119086"/>
                </a:cubicBezTo>
                <a:cubicBezTo>
                  <a:pt x="1669421" y="1116926"/>
                  <a:pt x="1668557" y="1116062"/>
                  <a:pt x="1666398" y="1116494"/>
                </a:cubicBezTo>
                <a:close/>
                <a:moveTo>
                  <a:pt x="3488949" y="1114185"/>
                </a:moveTo>
                <a:cubicBezTo>
                  <a:pt x="3488994" y="1115400"/>
                  <a:pt x="3489442" y="1116750"/>
                  <a:pt x="3490299" y="1118235"/>
                </a:cubicBezTo>
                <a:cubicBezTo>
                  <a:pt x="3491154" y="1119720"/>
                  <a:pt x="3492143" y="1120530"/>
                  <a:pt x="3493269" y="1120666"/>
                </a:cubicBezTo>
                <a:cubicBezTo>
                  <a:pt x="3494304" y="1120575"/>
                  <a:pt x="3494934" y="1120215"/>
                  <a:pt x="3495159" y="1119585"/>
                </a:cubicBezTo>
                <a:cubicBezTo>
                  <a:pt x="3495384" y="1118955"/>
                  <a:pt x="3495475" y="1118595"/>
                  <a:pt x="3495430" y="1118505"/>
                </a:cubicBezTo>
                <a:cubicBezTo>
                  <a:pt x="3495070" y="1115985"/>
                  <a:pt x="3493629" y="1114545"/>
                  <a:pt x="3491109" y="1114185"/>
                </a:cubicBezTo>
                <a:close/>
                <a:moveTo>
                  <a:pt x="1650848" y="1106128"/>
                </a:moveTo>
                <a:lnTo>
                  <a:pt x="1643073" y="1108720"/>
                </a:lnTo>
                <a:lnTo>
                  <a:pt x="1643073" y="1111311"/>
                </a:lnTo>
                <a:cubicBezTo>
                  <a:pt x="1642965" y="1112769"/>
                  <a:pt x="1643181" y="1114389"/>
                  <a:pt x="1643720" y="1116170"/>
                </a:cubicBezTo>
                <a:cubicBezTo>
                  <a:pt x="1644260" y="1117952"/>
                  <a:pt x="1645773" y="1118924"/>
                  <a:pt x="1648256" y="1119086"/>
                </a:cubicBezTo>
                <a:cubicBezTo>
                  <a:pt x="1649606" y="1118978"/>
                  <a:pt x="1650794" y="1117898"/>
                  <a:pt x="1651819" y="1115846"/>
                </a:cubicBezTo>
                <a:cubicBezTo>
                  <a:pt x="1652845" y="1113795"/>
                  <a:pt x="1653386" y="1111419"/>
                  <a:pt x="1653439" y="1108720"/>
                </a:cubicBezTo>
                <a:cubicBezTo>
                  <a:pt x="1653493" y="1108611"/>
                  <a:pt x="1653386" y="1108180"/>
                  <a:pt x="1653115" y="1107423"/>
                </a:cubicBezTo>
                <a:cubicBezTo>
                  <a:pt x="1652845" y="1106668"/>
                  <a:pt x="1652089" y="1106236"/>
                  <a:pt x="1650848" y="1106128"/>
                </a:cubicBezTo>
                <a:close/>
                <a:moveTo>
                  <a:pt x="4882352" y="1105543"/>
                </a:moveTo>
                <a:cubicBezTo>
                  <a:pt x="4873710" y="1106353"/>
                  <a:pt x="4867231" y="1111214"/>
                  <a:pt x="4862910" y="1120125"/>
                </a:cubicBezTo>
                <a:cubicBezTo>
                  <a:pt x="4858589" y="1129037"/>
                  <a:pt x="4856429" y="1137138"/>
                  <a:pt x="4856429" y="1144429"/>
                </a:cubicBezTo>
                <a:cubicBezTo>
                  <a:pt x="4856069" y="1144384"/>
                  <a:pt x="4854628" y="1144474"/>
                  <a:pt x="4852108" y="1144699"/>
                </a:cubicBezTo>
                <a:cubicBezTo>
                  <a:pt x="4849587" y="1144924"/>
                  <a:pt x="4848147" y="1145554"/>
                  <a:pt x="4847787" y="1146589"/>
                </a:cubicBezTo>
                <a:cubicBezTo>
                  <a:pt x="4848011" y="1147804"/>
                  <a:pt x="4849183" y="1149155"/>
                  <a:pt x="4851298" y="1150640"/>
                </a:cubicBezTo>
                <a:cubicBezTo>
                  <a:pt x="4853413" y="1152125"/>
                  <a:pt x="4855123" y="1152935"/>
                  <a:pt x="4856429" y="1153070"/>
                </a:cubicBezTo>
                <a:cubicBezTo>
                  <a:pt x="4855933" y="1163422"/>
                  <a:pt x="4852603" y="1175124"/>
                  <a:pt x="4846436" y="1188175"/>
                </a:cubicBezTo>
                <a:cubicBezTo>
                  <a:pt x="4840271" y="1201227"/>
                  <a:pt x="4834241" y="1211849"/>
                  <a:pt x="4828343" y="1220040"/>
                </a:cubicBezTo>
                <a:lnTo>
                  <a:pt x="4811062" y="1228681"/>
                </a:lnTo>
                <a:cubicBezTo>
                  <a:pt x="4811062" y="1230256"/>
                  <a:pt x="4811602" y="1233047"/>
                  <a:pt x="4812681" y="1237053"/>
                </a:cubicBezTo>
                <a:cubicBezTo>
                  <a:pt x="4813762" y="1241058"/>
                  <a:pt x="4815383" y="1243308"/>
                  <a:pt x="4817543" y="1243803"/>
                </a:cubicBezTo>
                <a:cubicBezTo>
                  <a:pt x="4818577" y="1243578"/>
                  <a:pt x="4819208" y="1242408"/>
                  <a:pt x="4819434" y="1240293"/>
                </a:cubicBezTo>
                <a:cubicBezTo>
                  <a:pt x="4819658" y="1238178"/>
                  <a:pt x="4819748" y="1236468"/>
                  <a:pt x="4819703" y="1235162"/>
                </a:cubicBezTo>
                <a:cubicBezTo>
                  <a:pt x="4831765" y="1221345"/>
                  <a:pt x="4843287" y="1207393"/>
                  <a:pt x="4854268" y="1193306"/>
                </a:cubicBezTo>
                <a:cubicBezTo>
                  <a:pt x="4865249" y="1179219"/>
                  <a:pt x="4874612" y="1163647"/>
                  <a:pt x="4882352" y="1146589"/>
                </a:cubicBezTo>
                <a:cubicBezTo>
                  <a:pt x="4885548" y="1147354"/>
                  <a:pt x="4887799" y="1146364"/>
                  <a:pt x="4889104" y="1143619"/>
                </a:cubicBezTo>
                <a:cubicBezTo>
                  <a:pt x="4890409" y="1140873"/>
                  <a:pt x="4891039" y="1138263"/>
                  <a:pt x="4890993" y="1135787"/>
                </a:cubicBezTo>
                <a:lnTo>
                  <a:pt x="4882352" y="1135787"/>
                </a:lnTo>
                <a:lnTo>
                  <a:pt x="4867231" y="1150910"/>
                </a:lnTo>
                <a:cubicBezTo>
                  <a:pt x="4868805" y="1143349"/>
                  <a:pt x="4871595" y="1135787"/>
                  <a:pt x="4875601" y="1128227"/>
                </a:cubicBezTo>
                <a:cubicBezTo>
                  <a:pt x="4879607" y="1120666"/>
                  <a:pt x="4881856" y="1113104"/>
                  <a:pt x="4882352" y="1105543"/>
                </a:cubicBezTo>
                <a:close/>
                <a:moveTo>
                  <a:pt x="7093189" y="1103549"/>
                </a:moveTo>
                <a:cubicBezTo>
                  <a:pt x="7091461" y="1109002"/>
                  <a:pt x="7090381" y="1114293"/>
                  <a:pt x="7089950" y="1119423"/>
                </a:cubicBezTo>
                <a:cubicBezTo>
                  <a:pt x="7089517" y="1124552"/>
                  <a:pt x="7092325" y="1127899"/>
                  <a:pt x="7098372" y="1129465"/>
                </a:cubicBezTo>
                <a:close/>
                <a:moveTo>
                  <a:pt x="4152165" y="1090421"/>
                </a:moveTo>
                <a:lnTo>
                  <a:pt x="4150004" y="1116345"/>
                </a:lnTo>
                <a:cubicBezTo>
                  <a:pt x="4149914" y="1120845"/>
                  <a:pt x="4150636" y="1124806"/>
                  <a:pt x="4152165" y="1128227"/>
                </a:cubicBezTo>
                <a:cubicBezTo>
                  <a:pt x="4153696" y="1131647"/>
                  <a:pt x="4156576" y="1133447"/>
                  <a:pt x="4160806" y="1133628"/>
                </a:cubicBezTo>
                <a:lnTo>
                  <a:pt x="4160806" y="1094742"/>
                </a:lnTo>
                <a:close/>
                <a:moveTo>
                  <a:pt x="5623754" y="1082816"/>
                </a:moveTo>
                <a:cubicBezTo>
                  <a:pt x="5627804" y="1082816"/>
                  <a:pt x="5631368" y="1084112"/>
                  <a:pt x="5634445" y="1086703"/>
                </a:cubicBezTo>
                <a:cubicBezTo>
                  <a:pt x="5637522" y="1089295"/>
                  <a:pt x="5639142" y="1093183"/>
                  <a:pt x="5639304" y="1098366"/>
                </a:cubicBezTo>
                <a:cubicBezTo>
                  <a:pt x="5638818" y="1106734"/>
                  <a:pt x="5636551" y="1112673"/>
                  <a:pt x="5632501" y="1116183"/>
                </a:cubicBezTo>
                <a:cubicBezTo>
                  <a:pt x="5628452" y="1119692"/>
                  <a:pt x="5625537" y="1124983"/>
                  <a:pt x="5623754" y="1132056"/>
                </a:cubicBezTo>
                <a:cubicBezTo>
                  <a:pt x="5623754" y="1140263"/>
                  <a:pt x="5621163" y="1147174"/>
                  <a:pt x="5615980" y="1152789"/>
                </a:cubicBezTo>
                <a:cubicBezTo>
                  <a:pt x="5613442" y="1152357"/>
                  <a:pt x="5610743" y="1150629"/>
                  <a:pt x="5607881" y="1147606"/>
                </a:cubicBezTo>
                <a:cubicBezTo>
                  <a:pt x="5605019" y="1144582"/>
                  <a:pt x="5601672" y="1142855"/>
                  <a:pt x="5597839" y="1142423"/>
                </a:cubicBezTo>
                <a:close/>
                <a:moveTo>
                  <a:pt x="7054315" y="1056900"/>
                </a:moveTo>
                <a:lnTo>
                  <a:pt x="7049132" y="1080224"/>
                </a:lnTo>
                <a:lnTo>
                  <a:pt x="7059498" y="1082816"/>
                </a:lnTo>
                <a:lnTo>
                  <a:pt x="7062090" y="1064675"/>
                </a:lnTo>
                <a:close/>
                <a:moveTo>
                  <a:pt x="1562733" y="1054296"/>
                </a:moveTo>
                <a:cubicBezTo>
                  <a:pt x="1557550" y="1056455"/>
                  <a:pt x="1554958" y="1059911"/>
                  <a:pt x="1554958" y="1064662"/>
                </a:cubicBezTo>
                <a:cubicBezTo>
                  <a:pt x="1556038" y="1075461"/>
                  <a:pt x="1562301" y="1084963"/>
                  <a:pt x="1573748" y="1093170"/>
                </a:cubicBezTo>
                <a:cubicBezTo>
                  <a:pt x="1585194" y="1101377"/>
                  <a:pt x="1595344" y="1105696"/>
                  <a:pt x="1604199" y="1106128"/>
                </a:cubicBezTo>
                <a:cubicBezTo>
                  <a:pt x="1608140" y="1106020"/>
                  <a:pt x="1611271" y="1104940"/>
                  <a:pt x="1613593" y="1102888"/>
                </a:cubicBezTo>
                <a:cubicBezTo>
                  <a:pt x="1615915" y="1100837"/>
                  <a:pt x="1617102" y="1098461"/>
                  <a:pt x="1617157" y="1095761"/>
                </a:cubicBezTo>
                <a:cubicBezTo>
                  <a:pt x="1617589" y="1095816"/>
                  <a:pt x="1619316" y="1095708"/>
                  <a:pt x="1622340" y="1095438"/>
                </a:cubicBezTo>
                <a:cubicBezTo>
                  <a:pt x="1625363" y="1095168"/>
                  <a:pt x="1627091" y="1094412"/>
                  <a:pt x="1627524" y="1093170"/>
                </a:cubicBezTo>
                <a:cubicBezTo>
                  <a:pt x="1627253" y="1091820"/>
                  <a:pt x="1625849" y="1090632"/>
                  <a:pt x="1623313" y="1089606"/>
                </a:cubicBezTo>
                <a:cubicBezTo>
                  <a:pt x="1620774" y="1088581"/>
                  <a:pt x="1618722" y="1088041"/>
                  <a:pt x="1617157" y="1087987"/>
                </a:cubicBezTo>
                <a:cubicBezTo>
                  <a:pt x="1615429" y="1094898"/>
                  <a:pt x="1612406" y="1096625"/>
                  <a:pt x="1608087" y="1093170"/>
                </a:cubicBezTo>
                <a:cubicBezTo>
                  <a:pt x="1603767" y="1089714"/>
                  <a:pt x="1600743" y="1086259"/>
                  <a:pt x="1599016" y="1082804"/>
                </a:cubicBezTo>
                <a:cubicBezTo>
                  <a:pt x="1591186" y="1082426"/>
                  <a:pt x="1584168" y="1079294"/>
                  <a:pt x="1577959" y="1073409"/>
                </a:cubicBezTo>
                <a:cubicBezTo>
                  <a:pt x="1571750" y="1067524"/>
                  <a:pt x="1566675" y="1061153"/>
                  <a:pt x="1562733" y="1054296"/>
                </a:cubicBezTo>
                <a:close/>
                <a:moveTo>
                  <a:pt x="4467572" y="1051535"/>
                </a:moveTo>
                <a:cubicBezTo>
                  <a:pt x="4467481" y="1052751"/>
                  <a:pt x="4467662" y="1054101"/>
                  <a:pt x="4468112" y="1055586"/>
                </a:cubicBezTo>
                <a:cubicBezTo>
                  <a:pt x="4468562" y="1057071"/>
                  <a:pt x="4469822" y="1057881"/>
                  <a:pt x="4471893" y="1058016"/>
                </a:cubicBezTo>
                <a:lnTo>
                  <a:pt x="4476213" y="1058016"/>
                </a:lnTo>
                <a:cubicBezTo>
                  <a:pt x="4476123" y="1055856"/>
                  <a:pt x="4475222" y="1054236"/>
                  <a:pt x="4473512" y="1053156"/>
                </a:cubicBezTo>
                <a:cubicBezTo>
                  <a:pt x="4471802" y="1052076"/>
                  <a:pt x="4469822" y="1051535"/>
                  <a:pt x="4467572" y="1051535"/>
                </a:cubicBezTo>
                <a:close/>
                <a:moveTo>
                  <a:pt x="8875975" y="1045594"/>
                </a:moveTo>
                <a:lnTo>
                  <a:pt x="8867334" y="1052075"/>
                </a:lnTo>
                <a:cubicBezTo>
                  <a:pt x="8859142" y="1054145"/>
                  <a:pt x="8850141" y="1064047"/>
                  <a:pt x="8840329" y="1081779"/>
                </a:cubicBezTo>
                <a:cubicBezTo>
                  <a:pt x="8830518" y="1099512"/>
                  <a:pt x="8823677" y="1112654"/>
                  <a:pt x="8819806" y="1121205"/>
                </a:cubicBezTo>
                <a:lnTo>
                  <a:pt x="8806845" y="1129846"/>
                </a:lnTo>
                <a:cubicBezTo>
                  <a:pt x="8806574" y="1133087"/>
                  <a:pt x="8805495" y="1135787"/>
                  <a:pt x="8803604" y="1137947"/>
                </a:cubicBezTo>
                <a:cubicBezTo>
                  <a:pt x="8801714" y="1140107"/>
                  <a:pt x="8800634" y="1141728"/>
                  <a:pt x="8800364" y="1142808"/>
                </a:cubicBezTo>
                <a:cubicBezTo>
                  <a:pt x="8800589" y="1143843"/>
                  <a:pt x="8802299" y="1144473"/>
                  <a:pt x="8805495" y="1144698"/>
                </a:cubicBezTo>
                <a:cubicBezTo>
                  <a:pt x="8808690" y="1144923"/>
                  <a:pt x="8812020" y="1145014"/>
                  <a:pt x="8815486" y="1144968"/>
                </a:cubicBezTo>
                <a:lnTo>
                  <a:pt x="8819806" y="1129846"/>
                </a:lnTo>
                <a:lnTo>
                  <a:pt x="8830608" y="1121205"/>
                </a:lnTo>
                <a:cubicBezTo>
                  <a:pt x="8832633" y="1110628"/>
                  <a:pt x="8838844" y="1097757"/>
                  <a:pt x="8849241" y="1082589"/>
                </a:cubicBezTo>
                <a:cubicBezTo>
                  <a:pt x="8859637" y="1067422"/>
                  <a:pt x="8868549" y="1055090"/>
                  <a:pt x="8875975" y="1045594"/>
                </a:cubicBezTo>
                <a:close/>
                <a:moveTo>
                  <a:pt x="1562733" y="1033563"/>
                </a:moveTo>
                <a:cubicBezTo>
                  <a:pt x="1561546" y="1033671"/>
                  <a:pt x="1560682" y="1034103"/>
                  <a:pt x="1560142" y="1034859"/>
                </a:cubicBezTo>
                <a:cubicBezTo>
                  <a:pt x="1559601" y="1035615"/>
                  <a:pt x="1558738" y="1036047"/>
                  <a:pt x="1557550" y="1036155"/>
                </a:cubicBezTo>
                <a:lnTo>
                  <a:pt x="1557550" y="1041338"/>
                </a:lnTo>
                <a:cubicBezTo>
                  <a:pt x="1557496" y="1041554"/>
                  <a:pt x="1557604" y="1042418"/>
                  <a:pt x="1557874" y="1043929"/>
                </a:cubicBezTo>
                <a:cubicBezTo>
                  <a:pt x="1558144" y="1045441"/>
                  <a:pt x="1558899" y="1046305"/>
                  <a:pt x="1560142" y="1046522"/>
                </a:cubicBezTo>
                <a:cubicBezTo>
                  <a:pt x="1561491" y="1046359"/>
                  <a:pt x="1562679" y="1045387"/>
                  <a:pt x="1563705" y="1043605"/>
                </a:cubicBezTo>
                <a:cubicBezTo>
                  <a:pt x="1564731" y="1041824"/>
                  <a:pt x="1565271" y="1040204"/>
                  <a:pt x="1565325" y="1038746"/>
                </a:cubicBezTo>
                <a:cubicBezTo>
                  <a:pt x="1565756" y="1035723"/>
                  <a:pt x="1564893" y="1033995"/>
                  <a:pt x="1562733" y="1033563"/>
                </a:cubicBezTo>
                <a:close/>
                <a:moveTo>
                  <a:pt x="3320444" y="1029932"/>
                </a:moveTo>
                <a:cubicBezTo>
                  <a:pt x="3320399" y="1031147"/>
                  <a:pt x="3320489" y="1032498"/>
                  <a:pt x="3320714" y="1033983"/>
                </a:cubicBezTo>
                <a:cubicBezTo>
                  <a:pt x="3320938" y="1035468"/>
                  <a:pt x="3321569" y="1036278"/>
                  <a:pt x="3322604" y="1036414"/>
                </a:cubicBezTo>
                <a:lnTo>
                  <a:pt x="3329084" y="1036414"/>
                </a:lnTo>
                <a:cubicBezTo>
                  <a:pt x="3328995" y="1034253"/>
                  <a:pt x="3328095" y="1032633"/>
                  <a:pt x="3326385" y="1031552"/>
                </a:cubicBezTo>
                <a:cubicBezTo>
                  <a:pt x="3324675" y="1030472"/>
                  <a:pt x="3322693" y="1029932"/>
                  <a:pt x="3320444" y="1029932"/>
                </a:cubicBezTo>
                <a:close/>
                <a:moveTo>
                  <a:pt x="3434941" y="1021291"/>
                </a:moveTo>
                <a:lnTo>
                  <a:pt x="3434941" y="1036414"/>
                </a:lnTo>
                <a:cubicBezTo>
                  <a:pt x="3435119" y="1040554"/>
                  <a:pt x="3436920" y="1043074"/>
                  <a:pt x="3440341" y="1043974"/>
                </a:cubicBezTo>
                <a:cubicBezTo>
                  <a:pt x="3443761" y="1044874"/>
                  <a:pt x="3447722" y="1045234"/>
                  <a:pt x="3452223" y="1045055"/>
                </a:cubicBezTo>
                <a:lnTo>
                  <a:pt x="3450063" y="1027772"/>
                </a:lnTo>
                <a:close/>
                <a:moveTo>
                  <a:pt x="7142429" y="1010251"/>
                </a:moveTo>
                <a:cubicBezTo>
                  <a:pt x="7140863" y="1014355"/>
                  <a:pt x="7140108" y="1018458"/>
                  <a:pt x="7140161" y="1022561"/>
                </a:cubicBezTo>
                <a:cubicBezTo>
                  <a:pt x="7140216" y="1026665"/>
                  <a:pt x="7142699" y="1029472"/>
                  <a:pt x="7147613" y="1030984"/>
                </a:cubicBezTo>
                <a:close/>
                <a:moveTo>
                  <a:pt x="4942841" y="997527"/>
                </a:moveTo>
                <a:lnTo>
                  <a:pt x="4942841" y="1001848"/>
                </a:lnTo>
                <a:cubicBezTo>
                  <a:pt x="4940590" y="1003964"/>
                  <a:pt x="4938611" y="1006214"/>
                  <a:pt x="4936901" y="1008599"/>
                </a:cubicBezTo>
                <a:cubicBezTo>
                  <a:pt x="4935190" y="1010984"/>
                  <a:pt x="4934290" y="1013775"/>
                  <a:pt x="4934200" y="1016971"/>
                </a:cubicBezTo>
                <a:cubicBezTo>
                  <a:pt x="4934290" y="1019041"/>
                  <a:pt x="4935190" y="1020301"/>
                  <a:pt x="4936901" y="1020751"/>
                </a:cubicBezTo>
                <a:cubicBezTo>
                  <a:pt x="4938611" y="1021201"/>
                  <a:pt x="4940590" y="1021381"/>
                  <a:pt x="4942841" y="1021291"/>
                </a:cubicBezTo>
                <a:cubicBezTo>
                  <a:pt x="4942841" y="1018951"/>
                  <a:pt x="4943382" y="1016610"/>
                  <a:pt x="4944461" y="1014270"/>
                </a:cubicBezTo>
                <a:cubicBezTo>
                  <a:pt x="4945542" y="1011930"/>
                  <a:pt x="4947162" y="1010669"/>
                  <a:pt x="4949322" y="1010489"/>
                </a:cubicBezTo>
                <a:lnTo>
                  <a:pt x="4951483" y="1010489"/>
                </a:lnTo>
                <a:cubicBezTo>
                  <a:pt x="4950447" y="1009004"/>
                  <a:pt x="4949277" y="1006574"/>
                  <a:pt x="4947972" y="1003198"/>
                </a:cubicBezTo>
                <a:cubicBezTo>
                  <a:pt x="4946667" y="999823"/>
                  <a:pt x="4944957" y="997932"/>
                  <a:pt x="4942841" y="997527"/>
                </a:cubicBezTo>
                <a:close/>
                <a:moveTo>
                  <a:pt x="7145021" y="989518"/>
                </a:moveTo>
                <a:cubicBezTo>
                  <a:pt x="7145021" y="991084"/>
                  <a:pt x="7145669" y="993136"/>
                  <a:pt x="7146965" y="995674"/>
                </a:cubicBezTo>
                <a:cubicBezTo>
                  <a:pt x="7148260" y="998211"/>
                  <a:pt x="7150204" y="999615"/>
                  <a:pt x="7152796" y="999885"/>
                </a:cubicBezTo>
                <a:cubicBezTo>
                  <a:pt x="7152904" y="999939"/>
                  <a:pt x="7153336" y="999831"/>
                  <a:pt x="7154091" y="999561"/>
                </a:cubicBezTo>
                <a:cubicBezTo>
                  <a:pt x="7154848" y="999291"/>
                  <a:pt x="7155279" y="998535"/>
                  <a:pt x="7155387" y="997293"/>
                </a:cubicBezTo>
                <a:cubicBezTo>
                  <a:pt x="7155279" y="994702"/>
                  <a:pt x="7154199" y="992758"/>
                  <a:pt x="7152148" y="991462"/>
                </a:cubicBezTo>
                <a:cubicBezTo>
                  <a:pt x="7150096" y="990167"/>
                  <a:pt x="7147720" y="989518"/>
                  <a:pt x="7145021" y="989518"/>
                </a:cubicBezTo>
                <a:close/>
                <a:moveTo>
                  <a:pt x="3547276" y="982405"/>
                </a:moveTo>
                <a:lnTo>
                  <a:pt x="3558078" y="997527"/>
                </a:lnTo>
                <a:cubicBezTo>
                  <a:pt x="3558033" y="1000858"/>
                  <a:pt x="3557583" y="1004459"/>
                  <a:pt x="3556727" y="1008329"/>
                </a:cubicBezTo>
                <a:cubicBezTo>
                  <a:pt x="3555872" y="1012200"/>
                  <a:pt x="3554883" y="1015800"/>
                  <a:pt x="3553757" y="1019131"/>
                </a:cubicBezTo>
                <a:close/>
                <a:moveTo>
                  <a:pt x="5763701" y="976561"/>
                </a:moveTo>
                <a:lnTo>
                  <a:pt x="5761109" y="986927"/>
                </a:lnTo>
                <a:cubicBezTo>
                  <a:pt x="5754468" y="983958"/>
                  <a:pt x="5748961" y="982770"/>
                  <a:pt x="5744588" y="983363"/>
                </a:cubicBezTo>
                <a:cubicBezTo>
                  <a:pt x="5740214" y="983958"/>
                  <a:pt x="5737947" y="988601"/>
                  <a:pt x="5737785" y="997293"/>
                </a:cubicBezTo>
                <a:cubicBezTo>
                  <a:pt x="5737785" y="999075"/>
                  <a:pt x="5738433" y="1001991"/>
                  <a:pt x="5739729" y="1006040"/>
                </a:cubicBezTo>
                <a:cubicBezTo>
                  <a:pt x="5741024" y="1010089"/>
                  <a:pt x="5742968" y="1012357"/>
                  <a:pt x="5745560" y="1012843"/>
                </a:cubicBezTo>
                <a:lnTo>
                  <a:pt x="5748151" y="1007660"/>
                </a:lnTo>
                <a:lnTo>
                  <a:pt x="5766292" y="986927"/>
                </a:lnTo>
                <a:cubicBezTo>
                  <a:pt x="5766347" y="985361"/>
                  <a:pt x="5766238" y="983310"/>
                  <a:pt x="5765968" y="980772"/>
                </a:cubicBezTo>
                <a:cubicBezTo>
                  <a:pt x="5765699" y="978234"/>
                  <a:pt x="5764943" y="976830"/>
                  <a:pt x="5763701" y="976561"/>
                </a:cubicBezTo>
                <a:close/>
                <a:moveTo>
                  <a:pt x="7316066" y="950645"/>
                </a:moveTo>
                <a:cubicBezTo>
                  <a:pt x="7314824" y="950915"/>
                  <a:pt x="7314068" y="952318"/>
                  <a:pt x="7313799" y="954856"/>
                </a:cubicBezTo>
                <a:cubicBezTo>
                  <a:pt x="7313528" y="957393"/>
                  <a:pt x="7313421" y="959445"/>
                  <a:pt x="7313475" y="961011"/>
                </a:cubicBezTo>
                <a:cubicBezTo>
                  <a:pt x="7313313" y="963818"/>
                  <a:pt x="7313636" y="966626"/>
                  <a:pt x="7314446" y="969433"/>
                </a:cubicBezTo>
                <a:cubicBezTo>
                  <a:pt x="7315256" y="972241"/>
                  <a:pt x="7317524" y="973753"/>
                  <a:pt x="7321249" y="973969"/>
                </a:cubicBezTo>
                <a:lnTo>
                  <a:pt x="7321249" y="966194"/>
                </a:lnTo>
                <a:cubicBezTo>
                  <a:pt x="7321357" y="964413"/>
                  <a:pt x="7321141" y="961497"/>
                  <a:pt x="7320601" y="957448"/>
                </a:cubicBezTo>
                <a:cubicBezTo>
                  <a:pt x="7320061" y="953398"/>
                  <a:pt x="7318549" y="951131"/>
                  <a:pt x="7316066" y="950645"/>
                </a:cubicBezTo>
                <a:close/>
                <a:moveTo>
                  <a:pt x="4716007" y="950000"/>
                </a:moveTo>
                <a:cubicBezTo>
                  <a:pt x="4713847" y="950676"/>
                  <a:pt x="4712227" y="953646"/>
                  <a:pt x="4711148" y="958912"/>
                </a:cubicBezTo>
                <a:cubicBezTo>
                  <a:pt x="4710067" y="964177"/>
                  <a:pt x="4709526" y="967688"/>
                  <a:pt x="4709526" y="969443"/>
                </a:cubicBezTo>
                <a:lnTo>
                  <a:pt x="4713847" y="958642"/>
                </a:lnTo>
                <a:cubicBezTo>
                  <a:pt x="4715152" y="957337"/>
                  <a:pt x="4716322" y="955627"/>
                  <a:pt x="4717358" y="953511"/>
                </a:cubicBezTo>
                <a:cubicBezTo>
                  <a:pt x="4718392" y="951396"/>
                  <a:pt x="4717943" y="950226"/>
                  <a:pt x="4716007" y="950000"/>
                </a:cubicBezTo>
                <a:close/>
                <a:moveTo>
                  <a:pt x="3488949" y="950000"/>
                </a:moveTo>
                <a:cubicBezTo>
                  <a:pt x="3488859" y="951306"/>
                  <a:pt x="3489039" y="953016"/>
                  <a:pt x="3489489" y="955131"/>
                </a:cubicBezTo>
                <a:cubicBezTo>
                  <a:pt x="3489938" y="957247"/>
                  <a:pt x="3491198" y="958417"/>
                  <a:pt x="3493269" y="958642"/>
                </a:cubicBezTo>
                <a:cubicBezTo>
                  <a:pt x="3495070" y="958282"/>
                  <a:pt x="3495790" y="956842"/>
                  <a:pt x="3495430" y="954321"/>
                </a:cubicBezTo>
                <a:cubicBezTo>
                  <a:pt x="3495070" y="951800"/>
                  <a:pt x="3493629" y="950361"/>
                  <a:pt x="3491109" y="950000"/>
                </a:cubicBezTo>
                <a:close/>
                <a:moveTo>
                  <a:pt x="4960124" y="947840"/>
                </a:moveTo>
                <a:cubicBezTo>
                  <a:pt x="4957602" y="948200"/>
                  <a:pt x="4956164" y="949641"/>
                  <a:pt x="4955803" y="952161"/>
                </a:cubicBezTo>
                <a:lnTo>
                  <a:pt x="4947162" y="962962"/>
                </a:lnTo>
                <a:lnTo>
                  <a:pt x="4968764" y="962962"/>
                </a:lnTo>
                <a:cubicBezTo>
                  <a:pt x="4969890" y="963053"/>
                  <a:pt x="4970880" y="962872"/>
                  <a:pt x="4971735" y="962422"/>
                </a:cubicBezTo>
                <a:cubicBezTo>
                  <a:pt x="4972590" y="961972"/>
                  <a:pt x="4973040" y="960712"/>
                  <a:pt x="4973085" y="958642"/>
                </a:cubicBezTo>
                <a:cubicBezTo>
                  <a:pt x="4972816" y="956301"/>
                  <a:pt x="4971194" y="953961"/>
                  <a:pt x="4968225" y="951621"/>
                </a:cubicBezTo>
                <a:cubicBezTo>
                  <a:pt x="4965255" y="949280"/>
                  <a:pt x="4962554" y="948020"/>
                  <a:pt x="4960124" y="947840"/>
                </a:cubicBezTo>
                <a:close/>
                <a:moveTo>
                  <a:pt x="1396872" y="945449"/>
                </a:moveTo>
                <a:lnTo>
                  <a:pt x="1396872" y="948040"/>
                </a:lnTo>
                <a:cubicBezTo>
                  <a:pt x="1397195" y="950632"/>
                  <a:pt x="1399138" y="952576"/>
                  <a:pt x="1402703" y="953872"/>
                </a:cubicBezTo>
                <a:cubicBezTo>
                  <a:pt x="1406267" y="955168"/>
                  <a:pt x="1409506" y="955815"/>
                  <a:pt x="1412421" y="955815"/>
                </a:cubicBezTo>
                <a:cubicBezTo>
                  <a:pt x="1415066" y="955923"/>
                  <a:pt x="1417550" y="955707"/>
                  <a:pt x="1419872" y="955168"/>
                </a:cubicBezTo>
                <a:cubicBezTo>
                  <a:pt x="1422193" y="954627"/>
                  <a:pt x="1424029" y="953116"/>
                  <a:pt x="1425379" y="950632"/>
                </a:cubicBezTo>
                <a:close/>
                <a:moveTo>
                  <a:pt x="8886776" y="933257"/>
                </a:moveTo>
                <a:cubicBezTo>
                  <a:pt x="8884436" y="933888"/>
                  <a:pt x="8882096" y="936948"/>
                  <a:pt x="8879756" y="942439"/>
                </a:cubicBezTo>
                <a:cubicBezTo>
                  <a:pt x="8877415" y="947930"/>
                  <a:pt x="8876155" y="952070"/>
                  <a:pt x="8875975" y="954861"/>
                </a:cubicBezTo>
                <a:cubicBezTo>
                  <a:pt x="8876245" y="960126"/>
                  <a:pt x="8878405" y="963637"/>
                  <a:pt x="8882456" y="965392"/>
                </a:cubicBezTo>
                <a:cubicBezTo>
                  <a:pt x="8886506" y="967148"/>
                  <a:pt x="8890827" y="967958"/>
                  <a:pt x="8895418" y="967822"/>
                </a:cubicBezTo>
                <a:cubicBezTo>
                  <a:pt x="8897668" y="967867"/>
                  <a:pt x="8899648" y="967238"/>
                  <a:pt x="8901358" y="965932"/>
                </a:cubicBezTo>
                <a:cubicBezTo>
                  <a:pt x="8903069" y="964627"/>
                  <a:pt x="8903969" y="962377"/>
                  <a:pt x="8904059" y="959181"/>
                </a:cubicBezTo>
                <a:cubicBezTo>
                  <a:pt x="8903879" y="955266"/>
                  <a:pt x="8902078" y="950135"/>
                  <a:pt x="8898658" y="943789"/>
                </a:cubicBezTo>
                <a:cubicBezTo>
                  <a:pt x="8895237" y="937443"/>
                  <a:pt x="8891277" y="933932"/>
                  <a:pt x="8886776" y="933257"/>
                </a:cubicBezTo>
                <a:close/>
                <a:moveTo>
                  <a:pt x="4759214" y="902474"/>
                </a:moveTo>
                <a:cubicBezTo>
                  <a:pt x="4759214" y="903779"/>
                  <a:pt x="4759755" y="905489"/>
                  <a:pt x="4760834" y="907604"/>
                </a:cubicBezTo>
                <a:cubicBezTo>
                  <a:pt x="4761915" y="909719"/>
                  <a:pt x="4763535" y="910890"/>
                  <a:pt x="4765695" y="911115"/>
                </a:cubicBezTo>
                <a:cubicBezTo>
                  <a:pt x="4767765" y="911070"/>
                  <a:pt x="4769025" y="910619"/>
                  <a:pt x="4769475" y="909765"/>
                </a:cubicBezTo>
                <a:cubicBezTo>
                  <a:pt x="4769925" y="908909"/>
                  <a:pt x="4770106" y="907919"/>
                  <a:pt x="4770016" y="906794"/>
                </a:cubicBezTo>
                <a:cubicBezTo>
                  <a:pt x="4769925" y="904724"/>
                  <a:pt x="4769025" y="903464"/>
                  <a:pt x="4767315" y="903014"/>
                </a:cubicBezTo>
                <a:cubicBezTo>
                  <a:pt x="4765604" y="902564"/>
                  <a:pt x="4763625" y="902383"/>
                  <a:pt x="4761374" y="902474"/>
                </a:cubicBezTo>
                <a:close/>
                <a:moveTo>
                  <a:pt x="8893257" y="894372"/>
                </a:moveTo>
                <a:cubicBezTo>
                  <a:pt x="8893302" y="898872"/>
                  <a:pt x="8892672" y="903373"/>
                  <a:pt x="8891367" y="907874"/>
                </a:cubicBezTo>
                <a:cubicBezTo>
                  <a:pt x="8890062" y="912374"/>
                  <a:pt x="8887811" y="915795"/>
                  <a:pt x="8884616" y="918135"/>
                </a:cubicBezTo>
                <a:lnTo>
                  <a:pt x="8901899" y="922456"/>
                </a:lnTo>
                <a:lnTo>
                  <a:pt x="8919181" y="903013"/>
                </a:lnTo>
                <a:close/>
                <a:moveTo>
                  <a:pt x="5859590" y="893630"/>
                </a:moveTo>
                <a:lnTo>
                  <a:pt x="5859590" y="903996"/>
                </a:lnTo>
                <a:cubicBezTo>
                  <a:pt x="5859536" y="905885"/>
                  <a:pt x="5859644" y="909233"/>
                  <a:pt x="5859914" y="914039"/>
                </a:cubicBezTo>
                <a:cubicBezTo>
                  <a:pt x="5860183" y="918844"/>
                  <a:pt x="5860940" y="921543"/>
                  <a:pt x="5862182" y="922137"/>
                </a:cubicBezTo>
                <a:cubicBezTo>
                  <a:pt x="5863423" y="921705"/>
                  <a:pt x="5864179" y="919977"/>
                  <a:pt x="5864449" y="916954"/>
                </a:cubicBezTo>
                <a:cubicBezTo>
                  <a:pt x="5864719" y="913930"/>
                  <a:pt x="5864827" y="912203"/>
                  <a:pt x="5864773" y="911770"/>
                </a:cubicBezTo>
                <a:cubicBezTo>
                  <a:pt x="5865421" y="911932"/>
                  <a:pt x="5868013" y="912256"/>
                  <a:pt x="5872548" y="912742"/>
                </a:cubicBezTo>
                <a:cubicBezTo>
                  <a:pt x="5877083" y="913229"/>
                  <a:pt x="5879675" y="912904"/>
                  <a:pt x="5880322" y="911770"/>
                </a:cubicBezTo>
                <a:cubicBezTo>
                  <a:pt x="5879782" y="908909"/>
                  <a:pt x="5876975" y="905561"/>
                  <a:pt x="5871900" y="901728"/>
                </a:cubicBezTo>
                <a:cubicBezTo>
                  <a:pt x="5866825" y="897895"/>
                  <a:pt x="5862721" y="895195"/>
                  <a:pt x="5859590" y="893630"/>
                </a:cubicBezTo>
                <a:close/>
                <a:moveTo>
                  <a:pt x="1233600" y="893617"/>
                </a:moveTo>
                <a:lnTo>
                  <a:pt x="1212867" y="911758"/>
                </a:lnTo>
                <a:cubicBezTo>
                  <a:pt x="1212975" y="917049"/>
                  <a:pt x="1214703" y="921369"/>
                  <a:pt x="1218051" y="924716"/>
                </a:cubicBezTo>
                <a:cubicBezTo>
                  <a:pt x="1221398" y="928064"/>
                  <a:pt x="1225717" y="929791"/>
                  <a:pt x="1231009" y="929899"/>
                </a:cubicBezTo>
                <a:lnTo>
                  <a:pt x="1246558" y="916941"/>
                </a:lnTo>
                <a:cubicBezTo>
                  <a:pt x="1250716" y="916941"/>
                  <a:pt x="1254711" y="918237"/>
                  <a:pt x="1258544" y="920829"/>
                </a:cubicBezTo>
                <a:cubicBezTo>
                  <a:pt x="1262378" y="923421"/>
                  <a:pt x="1264430" y="927308"/>
                  <a:pt x="1264699" y="932491"/>
                </a:cubicBezTo>
                <a:cubicBezTo>
                  <a:pt x="1278360" y="939888"/>
                  <a:pt x="1291209" y="948418"/>
                  <a:pt x="1303250" y="958083"/>
                </a:cubicBezTo>
                <a:cubicBezTo>
                  <a:pt x="1315290" y="967748"/>
                  <a:pt x="1330083" y="973039"/>
                  <a:pt x="1347630" y="973956"/>
                </a:cubicBezTo>
                <a:cubicBezTo>
                  <a:pt x="1347468" y="974388"/>
                  <a:pt x="1347145" y="976116"/>
                  <a:pt x="1346659" y="979139"/>
                </a:cubicBezTo>
                <a:cubicBezTo>
                  <a:pt x="1346174" y="982163"/>
                  <a:pt x="1346497" y="983891"/>
                  <a:pt x="1347630" y="984322"/>
                </a:cubicBezTo>
                <a:cubicBezTo>
                  <a:pt x="1349088" y="984053"/>
                  <a:pt x="1350708" y="982649"/>
                  <a:pt x="1352490" y="980112"/>
                </a:cubicBezTo>
                <a:cubicBezTo>
                  <a:pt x="1354272" y="977574"/>
                  <a:pt x="1355243" y="975522"/>
                  <a:pt x="1355405" y="973956"/>
                </a:cubicBezTo>
                <a:lnTo>
                  <a:pt x="1345039" y="963590"/>
                </a:lnTo>
                <a:cubicBezTo>
                  <a:pt x="1345255" y="961484"/>
                  <a:pt x="1345471" y="957273"/>
                  <a:pt x="1345687" y="950956"/>
                </a:cubicBezTo>
                <a:cubicBezTo>
                  <a:pt x="1345903" y="944639"/>
                  <a:pt x="1344823" y="941076"/>
                  <a:pt x="1342447" y="940266"/>
                </a:cubicBezTo>
                <a:cubicBezTo>
                  <a:pt x="1338561" y="940806"/>
                  <a:pt x="1334673" y="942965"/>
                  <a:pt x="1330785" y="946745"/>
                </a:cubicBezTo>
                <a:cubicBezTo>
                  <a:pt x="1326898" y="950524"/>
                  <a:pt x="1323011" y="952684"/>
                  <a:pt x="1319124" y="953223"/>
                </a:cubicBezTo>
                <a:cubicBezTo>
                  <a:pt x="1316963" y="953656"/>
                  <a:pt x="1316099" y="952792"/>
                  <a:pt x="1316531" y="950632"/>
                </a:cubicBezTo>
                <a:lnTo>
                  <a:pt x="1316531" y="945449"/>
                </a:lnTo>
                <a:lnTo>
                  <a:pt x="1285432" y="919533"/>
                </a:lnTo>
                <a:cubicBezTo>
                  <a:pt x="1282732" y="919425"/>
                  <a:pt x="1280357" y="918345"/>
                  <a:pt x="1278305" y="916293"/>
                </a:cubicBezTo>
                <a:cubicBezTo>
                  <a:pt x="1276254" y="914242"/>
                  <a:pt x="1275174" y="911866"/>
                  <a:pt x="1275066" y="909167"/>
                </a:cubicBezTo>
                <a:lnTo>
                  <a:pt x="1275066" y="903983"/>
                </a:lnTo>
                <a:close/>
                <a:moveTo>
                  <a:pt x="7108738" y="867714"/>
                </a:moveTo>
                <a:cubicBezTo>
                  <a:pt x="7105823" y="884451"/>
                  <a:pt x="7102583" y="900864"/>
                  <a:pt x="7099020" y="916954"/>
                </a:cubicBezTo>
                <a:cubicBezTo>
                  <a:pt x="7095457" y="933043"/>
                  <a:pt x="7093513" y="949457"/>
                  <a:pt x="7093189" y="966194"/>
                </a:cubicBezTo>
                <a:cubicBezTo>
                  <a:pt x="7092973" y="968948"/>
                  <a:pt x="7092757" y="971863"/>
                  <a:pt x="7092541" y="974941"/>
                </a:cubicBezTo>
                <a:cubicBezTo>
                  <a:pt x="7092325" y="978018"/>
                  <a:pt x="7093405" y="980286"/>
                  <a:pt x="7095781" y="981744"/>
                </a:cubicBezTo>
                <a:cubicBezTo>
                  <a:pt x="7097184" y="974563"/>
                  <a:pt x="7100208" y="962361"/>
                  <a:pt x="7104851" y="945138"/>
                </a:cubicBezTo>
                <a:cubicBezTo>
                  <a:pt x="7109495" y="927914"/>
                  <a:pt x="7115109" y="917656"/>
                  <a:pt x="7121697" y="914362"/>
                </a:cubicBezTo>
                <a:lnTo>
                  <a:pt x="7126880" y="888446"/>
                </a:lnTo>
                <a:close/>
                <a:moveTo>
                  <a:pt x="3355009" y="863588"/>
                </a:moveTo>
                <a:cubicBezTo>
                  <a:pt x="3355054" y="864893"/>
                  <a:pt x="3355504" y="866603"/>
                  <a:pt x="3356359" y="868718"/>
                </a:cubicBezTo>
                <a:cubicBezTo>
                  <a:pt x="3357215" y="870834"/>
                  <a:pt x="3358203" y="872004"/>
                  <a:pt x="3359330" y="872229"/>
                </a:cubicBezTo>
                <a:cubicBezTo>
                  <a:pt x="3361400" y="872184"/>
                  <a:pt x="3362660" y="871734"/>
                  <a:pt x="3363110" y="870879"/>
                </a:cubicBezTo>
                <a:cubicBezTo>
                  <a:pt x="3363560" y="870024"/>
                  <a:pt x="3363739" y="869033"/>
                  <a:pt x="3363650" y="867909"/>
                </a:cubicBezTo>
                <a:cubicBezTo>
                  <a:pt x="3363289" y="865388"/>
                  <a:pt x="3361850" y="863948"/>
                  <a:pt x="3359330" y="863588"/>
                </a:cubicBezTo>
                <a:close/>
                <a:moveTo>
                  <a:pt x="8938624" y="851165"/>
                </a:moveTo>
                <a:cubicBezTo>
                  <a:pt x="8937499" y="851255"/>
                  <a:pt x="8936509" y="851615"/>
                  <a:pt x="8935653" y="852245"/>
                </a:cubicBezTo>
                <a:cubicBezTo>
                  <a:pt x="8934798" y="852875"/>
                  <a:pt x="8934348" y="853236"/>
                  <a:pt x="8934303" y="853325"/>
                </a:cubicBezTo>
                <a:lnTo>
                  <a:pt x="8934303" y="859807"/>
                </a:lnTo>
                <a:cubicBezTo>
                  <a:pt x="8932998" y="860617"/>
                  <a:pt x="8931288" y="860077"/>
                  <a:pt x="8929173" y="858186"/>
                </a:cubicBezTo>
                <a:cubicBezTo>
                  <a:pt x="8927057" y="856296"/>
                  <a:pt x="8925887" y="854676"/>
                  <a:pt x="8925662" y="853325"/>
                </a:cubicBezTo>
                <a:lnTo>
                  <a:pt x="8910540" y="861967"/>
                </a:lnTo>
                <a:lnTo>
                  <a:pt x="8901899" y="872768"/>
                </a:lnTo>
                <a:cubicBezTo>
                  <a:pt x="8901899" y="877179"/>
                  <a:pt x="8902978" y="880780"/>
                  <a:pt x="8905139" y="883570"/>
                </a:cubicBezTo>
                <a:cubicBezTo>
                  <a:pt x="8907300" y="886361"/>
                  <a:pt x="8910540" y="887801"/>
                  <a:pt x="8914860" y="887891"/>
                </a:cubicBezTo>
                <a:cubicBezTo>
                  <a:pt x="8921701" y="887530"/>
                  <a:pt x="8925302" y="883930"/>
                  <a:pt x="8925662" y="877089"/>
                </a:cubicBezTo>
                <a:cubicBezTo>
                  <a:pt x="8927237" y="877269"/>
                  <a:pt x="8930028" y="877449"/>
                  <a:pt x="8934033" y="877629"/>
                </a:cubicBezTo>
                <a:cubicBezTo>
                  <a:pt x="8938039" y="877809"/>
                  <a:pt x="8940289" y="876909"/>
                  <a:pt x="8940784" y="874929"/>
                </a:cubicBezTo>
                <a:cubicBezTo>
                  <a:pt x="8940514" y="872813"/>
                  <a:pt x="8939434" y="870563"/>
                  <a:pt x="8937544" y="868178"/>
                </a:cubicBezTo>
                <a:cubicBezTo>
                  <a:pt x="8935653" y="865793"/>
                  <a:pt x="8934573" y="863002"/>
                  <a:pt x="8934303" y="859807"/>
                </a:cubicBezTo>
                <a:cubicBezTo>
                  <a:pt x="8935608" y="859896"/>
                  <a:pt x="8937319" y="859717"/>
                  <a:pt x="8939434" y="859267"/>
                </a:cubicBezTo>
                <a:cubicBezTo>
                  <a:pt x="8941550" y="858817"/>
                  <a:pt x="8942720" y="857556"/>
                  <a:pt x="8942944" y="855486"/>
                </a:cubicBezTo>
                <a:cubicBezTo>
                  <a:pt x="8942584" y="852965"/>
                  <a:pt x="8941144" y="851525"/>
                  <a:pt x="8938624" y="851165"/>
                </a:cubicBezTo>
                <a:close/>
                <a:moveTo>
                  <a:pt x="3566720" y="846305"/>
                </a:moveTo>
                <a:cubicBezTo>
                  <a:pt x="3570274" y="846440"/>
                  <a:pt x="3573966" y="847791"/>
                  <a:pt x="3577791" y="850356"/>
                </a:cubicBezTo>
                <a:cubicBezTo>
                  <a:pt x="3581617" y="852921"/>
                  <a:pt x="3583687" y="855892"/>
                  <a:pt x="3584003" y="859267"/>
                </a:cubicBezTo>
                <a:cubicBezTo>
                  <a:pt x="3583598" y="863813"/>
                  <a:pt x="3581707" y="871464"/>
                  <a:pt x="3578332" y="882221"/>
                </a:cubicBezTo>
                <a:cubicBezTo>
                  <a:pt x="3574956" y="892977"/>
                  <a:pt x="3572525" y="899008"/>
                  <a:pt x="3571041" y="900313"/>
                </a:cubicBezTo>
                <a:cubicBezTo>
                  <a:pt x="3567394" y="900088"/>
                  <a:pt x="3563345" y="898378"/>
                  <a:pt x="3558888" y="895183"/>
                </a:cubicBezTo>
                <a:cubicBezTo>
                  <a:pt x="3554433" y="891987"/>
                  <a:pt x="3552002" y="888657"/>
                  <a:pt x="3551597" y="885191"/>
                </a:cubicBezTo>
                <a:cubicBezTo>
                  <a:pt x="3551823" y="883121"/>
                  <a:pt x="3552993" y="881861"/>
                  <a:pt x="3555108" y="881410"/>
                </a:cubicBezTo>
                <a:cubicBezTo>
                  <a:pt x="3557223" y="880960"/>
                  <a:pt x="3558933" y="880781"/>
                  <a:pt x="3560239" y="880870"/>
                </a:cubicBezTo>
                <a:close/>
                <a:moveTo>
                  <a:pt x="1254333" y="844376"/>
                </a:moveTo>
                <a:lnTo>
                  <a:pt x="1254333" y="846968"/>
                </a:lnTo>
                <a:cubicBezTo>
                  <a:pt x="1254441" y="858630"/>
                  <a:pt x="1257464" y="867701"/>
                  <a:pt x="1263405" y="874180"/>
                </a:cubicBezTo>
                <a:cubicBezTo>
                  <a:pt x="1269342" y="880659"/>
                  <a:pt x="1277549" y="884546"/>
                  <a:pt x="1288024" y="885842"/>
                </a:cubicBezTo>
                <a:lnTo>
                  <a:pt x="1288024" y="878068"/>
                </a:lnTo>
                <a:cubicBezTo>
                  <a:pt x="1287592" y="870292"/>
                  <a:pt x="1285864" y="862518"/>
                  <a:pt x="1282842" y="854743"/>
                </a:cubicBezTo>
                <a:close/>
                <a:moveTo>
                  <a:pt x="4834824" y="820381"/>
                </a:moveTo>
                <a:lnTo>
                  <a:pt x="4802420" y="852786"/>
                </a:lnTo>
                <a:lnTo>
                  <a:pt x="4789458" y="885191"/>
                </a:lnTo>
                <a:lnTo>
                  <a:pt x="4785137" y="885191"/>
                </a:lnTo>
                <a:lnTo>
                  <a:pt x="4789458" y="887351"/>
                </a:lnTo>
                <a:lnTo>
                  <a:pt x="4804580" y="889511"/>
                </a:lnTo>
                <a:cubicBezTo>
                  <a:pt x="4803816" y="883346"/>
                  <a:pt x="4804266" y="878395"/>
                  <a:pt x="4805931" y="874659"/>
                </a:cubicBezTo>
                <a:cubicBezTo>
                  <a:pt x="4807596" y="870924"/>
                  <a:pt x="4808587" y="866513"/>
                  <a:pt x="4808902" y="861428"/>
                </a:cubicBezTo>
                <a:cubicBezTo>
                  <a:pt x="4811242" y="861428"/>
                  <a:pt x="4813582" y="860887"/>
                  <a:pt x="4815923" y="859807"/>
                </a:cubicBezTo>
                <a:cubicBezTo>
                  <a:pt x="4818262" y="858727"/>
                  <a:pt x="4819522" y="857107"/>
                  <a:pt x="4819703" y="854947"/>
                </a:cubicBezTo>
                <a:cubicBezTo>
                  <a:pt x="4819568" y="852606"/>
                  <a:pt x="4819839" y="850266"/>
                  <a:pt x="4820513" y="847925"/>
                </a:cubicBezTo>
                <a:cubicBezTo>
                  <a:pt x="4821188" y="845585"/>
                  <a:pt x="4823079" y="844325"/>
                  <a:pt x="4826184" y="844145"/>
                </a:cubicBezTo>
                <a:lnTo>
                  <a:pt x="4828343" y="844145"/>
                </a:lnTo>
                <a:cubicBezTo>
                  <a:pt x="4830505" y="841850"/>
                  <a:pt x="4832125" y="838879"/>
                  <a:pt x="4833204" y="835234"/>
                </a:cubicBezTo>
                <a:cubicBezTo>
                  <a:pt x="4834286" y="831588"/>
                  <a:pt x="4834824" y="828078"/>
                  <a:pt x="4834824" y="824702"/>
                </a:cubicBezTo>
                <a:close/>
                <a:moveTo>
                  <a:pt x="3542957" y="796618"/>
                </a:moveTo>
                <a:cubicBezTo>
                  <a:pt x="3540661" y="797698"/>
                  <a:pt x="3538231" y="799318"/>
                  <a:pt x="3535664" y="801479"/>
                </a:cubicBezTo>
                <a:cubicBezTo>
                  <a:pt x="3533099" y="803639"/>
                  <a:pt x="3531210" y="806340"/>
                  <a:pt x="3529995" y="809580"/>
                </a:cubicBezTo>
                <a:cubicBezTo>
                  <a:pt x="3531660" y="809445"/>
                  <a:pt x="3534809" y="808635"/>
                  <a:pt x="3539446" y="807150"/>
                </a:cubicBezTo>
                <a:cubicBezTo>
                  <a:pt x="3544082" y="805664"/>
                  <a:pt x="3546692" y="804314"/>
                  <a:pt x="3547276" y="803099"/>
                </a:cubicBezTo>
                <a:lnTo>
                  <a:pt x="3540797" y="803099"/>
                </a:lnTo>
                <a:close/>
                <a:moveTo>
                  <a:pt x="3365811" y="794457"/>
                </a:moveTo>
                <a:cubicBezTo>
                  <a:pt x="3363470" y="795088"/>
                  <a:pt x="3361669" y="797608"/>
                  <a:pt x="3360409" y="802019"/>
                </a:cubicBezTo>
                <a:cubicBezTo>
                  <a:pt x="3359149" y="806429"/>
                  <a:pt x="3359508" y="808950"/>
                  <a:pt x="3361490" y="809580"/>
                </a:cubicBezTo>
                <a:lnTo>
                  <a:pt x="3365811" y="803099"/>
                </a:lnTo>
                <a:cubicBezTo>
                  <a:pt x="3366936" y="803189"/>
                  <a:pt x="3367926" y="803009"/>
                  <a:pt x="3368781" y="802559"/>
                </a:cubicBezTo>
                <a:cubicBezTo>
                  <a:pt x="3369636" y="802109"/>
                  <a:pt x="3370086" y="800849"/>
                  <a:pt x="3370130" y="798779"/>
                </a:cubicBezTo>
                <a:cubicBezTo>
                  <a:pt x="3370220" y="797654"/>
                  <a:pt x="3370041" y="796663"/>
                  <a:pt x="3369591" y="795808"/>
                </a:cubicBezTo>
                <a:cubicBezTo>
                  <a:pt x="3369141" y="794953"/>
                  <a:pt x="3367881" y="794503"/>
                  <a:pt x="3365811" y="794457"/>
                </a:cubicBezTo>
                <a:close/>
                <a:moveTo>
                  <a:pt x="8949426" y="792837"/>
                </a:moveTo>
                <a:cubicBezTo>
                  <a:pt x="8946320" y="792927"/>
                  <a:pt x="8944430" y="793827"/>
                  <a:pt x="8943754" y="795537"/>
                </a:cubicBezTo>
                <a:cubicBezTo>
                  <a:pt x="8943080" y="797247"/>
                  <a:pt x="8942810" y="799228"/>
                  <a:pt x="8942944" y="801478"/>
                </a:cubicBezTo>
                <a:cubicBezTo>
                  <a:pt x="8940694" y="801343"/>
                  <a:pt x="8938714" y="801613"/>
                  <a:pt x="8937004" y="802288"/>
                </a:cubicBezTo>
                <a:cubicBezTo>
                  <a:pt x="8935294" y="802963"/>
                  <a:pt x="8934393" y="804854"/>
                  <a:pt x="8934303" y="807959"/>
                </a:cubicBezTo>
                <a:cubicBezTo>
                  <a:pt x="8934618" y="811244"/>
                  <a:pt x="8936688" y="813855"/>
                  <a:pt x="8940514" y="815790"/>
                </a:cubicBezTo>
                <a:cubicBezTo>
                  <a:pt x="8944340" y="817726"/>
                  <a:pt x="8948030" y="818715"/>
                  <a:pt x="8951586" y="818761"/>
                </a:cubicBezTo>
                <a:lnTo>
                  <a:pt x="8960227" y="823081"/>
                </a:lnTo>
                <a:lnTo>
                  <a:pt x="8951586" y="816600"/>
                </a:lnTo>
                <a:lnTo>
                  <a:pt x="8964548" y="801478"/>
                </a:lnTo>
                <a:cubicBezTo>
                  <a:pt x="8962297" y="799228"/>
                  <a:pt x="8959777" y="797247"/>
                  <a:pt x="8956986" y="795537"/>
                </a:cubicBezTo>
                <a:cubicBezTo>
                  <a:pt x="8954196" y="793827"/>
                  <a:pt x="8951676" y="792927"/>
                  <a:pt x="8949426" y="792837"/>
                </a:cubicBezTo>
                <a:close/>
                <a:moveTo>
                  <a:pt x="1197318" y="792545"/>
                </a:moveTo>
                <a:lnTo>
                  <a:pt x="1197318" y="821053"/>
                </a:lnTo>
                <a:lnTo>
                  <a:pt x="1186952" y="841785"/>
                </a:lnTo>
                <a:cubicBezTo>
                  <a:pt x="1191811" y="842055"/>
                  <a:pt x="1195699" y="843459"/>
                  <a:pt x="1198614" y="845997"/>
                </a:cubicBezTo>
                <a:cubicBezTo>
                  <a:pt x="1201529" y="848534"/>
                  <a:pt x="1205417" y="850586"/>
                  <a:pt x="1210276" y="852152"/>
                </a:cubicBezTo>
                <a:cubicBezTo>
                  <a:pt x="1211734" y="855067"/>
                  <a:pt x="1214001" y="858306"/>
                  <a:pt x="1217079" y="861870"/>
                </a:cubicBezTo>
                <a:cubicBezTo>
                  <a:pt x="1220157" y="865433"/>
                  <a:pt x="1223072" y="867377"/>
                  <a:pt x="1225826" y="867701"/>
                </a:cubicBezTo>
                <a:lnTo>
                  <a:pt x="1233600" y="865109"/>
                </a:lnTo>
                <a:lnTo>
                  <a:pt x="1225826" y="844376"/>
                </a:lnTo>
                <a:cubicBezTo>
                  <a:pt x="1223018" y="845672"/>
                  <a:pt x="1220210" y="845672"/>
                  <a:pt x="1217403" y="844376"/>
                </a:cubicBezTo>
                <a:cubicBezTo>
                  <a:pt x="1214595" y="843081"/>
                  <a:pt x="1213084" y="840489"/>
                  <a:pt x="1212867" y="836602"/>
                </a:cubicBezTo>
                <a:lnTo>
                  <a:pt x="1212867" y="834010"/>
                </a:lnTo>
                <a:cubicBezTo>
                  <a:pt x="1223720" y="832445"/>
                  <a:pt x="1224692" y="825858"/>
                  <a:pt x="1215783" y="814249"/>
                </a:cubicBezTo>
                <a:cubicBezTo>
                  <a:pt x="1206874" y="802641"/>
                  <a:pt x="1200720" y="795406"/>
                  <a:pt x="1197318" y="792545"/>
                </a:cubicBezTo>
                <a:close/>
                <a:moveTo>
                  <a:pt x="4813222" y="785817"/>
                </a:moveTo>
                <a:cubicBezTo>
                  <a:pt x="4813222" y="788067"/>
                  <a:pt x="4813762" y="790047"/>
                  <a:pt x="4814842" y="791758"/>
                </a:cubicBezTo>
                <a:cubicBezTo>
                  <a:pt x="4815923" y="793468"/>
                  <a:pt x="4817543" y="794368"/>
                  <a:pt x="4819703" y="794457"/>
                </a:cubicBezTo>
                <a:cubicBezTo>
                  <a:pt x="4822224" y="794097"/>
                  <a:pt x="4823664" y="792658"/>
                  <a:pt x="4824024" y="790137"/>
                </a:cubicBezTo>
                <a:cubicBezTo>
                  <a:pt x="4823889" y="788067"/>
                  <a:pt x="4823079" y="786807"/>
                  <a:pt x="4821593" y="786357"/>
                </a:cubicBezTo>
                <a:cubicBezTo>
                  <a:pt x="4820108" y="785906"/>
                  <a:pt x="4818758" y="785726"/>
                  <a:pt x="4817543" y="785817"/>
                </a:cubicBezTo>
                <a:close/>
                <a:moveTo>
                  <a:pt x="7139838" y="782191"/>
                </a:moveTo>
                <a:cubicBezTo>
                  <a:pt x="7139892" y="783649"/>
                  <a:pt x="7140432" y="785269"/>
                  <a:pt x="7141458" y="787050"/>
                </a:cubicBezTo>
                <a:cubicBezTo>
                  <a:pt x="7142483" y="788832"/>
                  <a:pt x="7143671" y="789804"/>
                  <a:pt x="7145021" y="789966"/>
                </a:cubicBezTo>
                <a:cubicBezTo>
                  <a:pt x="7145129" y="789912"/>
                  <a:pt x="7145561" y="789372"/>
                  <a:pt x="7146317" y="788346"/>
                </a:cubicBezTo>
                <a:cubicBezTo>
                  <a:pt x="7147073" y="787320"/>
                  <a:pt x="7147505" y="786133"/>
                  <a:pt x="7147613" y="784783"/>
                </a:cubicBezTo>
                <a:close/>
                <a:moveTo>
                  <a:pt x="5035735" y="781496"/>
                </a:moveTo>
                <a:lnTo>
                  <a:pt x="5031415" y="790137"/>
                </a:lnTo>
                <a:cubicBezTo>
                  <a:pt x="5030109" y="790182"/>
                  <a:pt x="5028399" y="790632"/>
                  <a:pt x="5026284" y="791488"/>
                </a:cubicBezTo>
                <a:cubicBezTo>
                  <a:pt x="5024168" y="792342"/>
                  <a:pt x="5022997" y="793333"/>
                  <a:pt x="5022773" y="794457"/>
                </a:cubicBezTo>
                <a:cubicBezTo>
                  <a:pt x="5023132" y="796978"/>
                  <a:pt x="5024573" y="798419"/>
                  <a:pt x="5027094" y="798779"/>
                </a:cubicBezTo>
                <a:cubicBezTo>
                  <a:pt x="5029163" y="798643"/>
                  <a:pt x="5030423" y="797833"/>
                  <a:pt x="5030874" y="796348"/>
                </a:cubicBezTo>
                <a:cubicBezTo>
                  <a:pt x="5031324" y="794863"/>
                  <a:pt x="5031505" y="793513"/>
                  <a:pt x="5031415" y="792297"/>
                </a:cubicBezTo>
                <a:cubicBezTo>
                  <a:pt x="5032810" y="791262"/>
                  <a:pt x="5034880" y="790092"/>
                  <a:pt x="5037626" y="788787"/>
                </a:cubicBezTo>
                <a:cubicBezTo>
                  <a:pt x="5040370" y="787481"/>
                  <a:pt x="5041900" y="785772"/>
                  <a:pt x="5042216" y="783656"/>
                </a:cubicBezTo>
                <a:cubicBezTo>
                  <a:pt x="5041945" y="782621"/>
                  <a:pt x="5040866" y="781991"/>
                  <a:pt x="5038975" y="781766"/>
                </a:cubicBezTo>
                <a:cubicBezTo>
                  <a:pt x="5037085" y="781541"/>
                  <a:pt x="5036004" y="781451"/>
                  <a:pt x="5035735" y="781496"/>
                </a:cubicBezTo>
                <a:close/>
                <a:moveTo>
                  <a:pt x="1163627" y="771812"/>
                </a:moveTo>
                <a:lnTo>
                  <a:pt x="1163627" y="779587"/>
                </a:lnTo>
                <a:cubicBezTo>
                  <a:pt x="1163897" y="783366"/>
                  <a:pt x="1164653" y="786821"/>
                  <a:pt x="1165895" y="789953"/>
                </a:cubicBezTo>
                <a:cubicBezTo>
                  <a:pt x="1167136" y="793085"/>
                  <a:pt x="1167245" y="796540"/>
                  <a:pt x="1166220" y="800320"/>
                </a:cubicBezTo>
                <a:cubicBezTo>
                  <a:pt x="1163519" y="800320"/>
                  <a:pt x="1161143" y="800968"/>
                  <a:pt x="1159092" y="802263"/>
                </a:cubicBezTo>
                <a:cubicBezTo>
                  <a:pt x="1157040" y="803559"/>
                  <a:pt x="1155960" y="805503"/>
                  <a:pt x="1155852" y="808094"/>
                </a:cubicBezTo>
                <a:cubicBezTo>
                  <a:pt x="1156284" y="813710"/>
                  <a:pt x="1158012" y="818029"/>
                  <a:pt x="1161036" y="821053"/>
                </a:cubicBezTo>
                <a:cubicBezTo>
                  <a:pt x="1169674" y="819810"/>
                  <a:pt x="1175074" y="813223"/>
                  <a:pt x="1177233" y="801292"/>
                </a:cubicBezTo>
                <a:cubicBezTo>
                  <a:pt x="1179393" y="789359"/>
                  <a:pt x="1180904" y="779533"/>
                  <a:pt x="1181768" y="771812"/>
                </a:cubicBezTo>
                <a:close/>
                <a:moveTo>
                  <a:pt x="8951586" y="771234"/>
                </a:moveTo>
                <a:cubicBezTo>
                  <a:pt x="8951586" y="775554"/>
                  <a:pt x="8953746" y="777715"/>
                  <a:pt x="8958067" y="777715"/>
                </a:cubicBezTo>
                <a:lnTo>
                  <a:pt x="8966708" y="777715"/>
                </a:lnTo>
                <a:cubicBezTo>
                  <a:pt x="8966618" y="775554"/>
                  <a:pt x="8965718" y="773934"/>
                  <a:pt x="8964007" y="772854"/>
                </a:cubicBezTo>
                <a:cubicBezTo>
                  <a:pt x="8962297" y="771774"/>
                  <a:pt x="8960317" y="771234"/>
                  <a:pt x="8958067" y="771234"/>
                </a:cubicBezTo>
                <a:close/>
                <a:moveTo>
                  <a:pt x="3419818" y="762053"/>
                </a:moveTo>
                <a:cubicBezTo>
                  <a:pt x="3418738" y="762143"/>
                  <a:pt x="3417657" y="762503"/>
                  <a:pt x="3416578" y="763133"/>
                </a:cubicBezTo>
                <a:cubicBezTo>
                  <a:pt x="3415497" y="763763"/>
                  <a:pt x="3414418" y="764123"/>
                  <a:pt x="3413336" y="764213"/>
                </a:cubicBezTo>
                <a:cubicBezTo>
                  <a:pt x="3413336" y="768534"/>
                  <a:pt x="3415497" y="770694"/>
                  <a:pt x="3419818" y="770694"/>
                </a:cubicBezTo>
                <a:cubicBezTo>
                  <a:pt x="3422338" y="770334"/>
                  <a:pt x="3423779" y="768894"/>
                  <a:pt x="3424138" y="766374"/>
                </a:cubicBezTo>
                <a:cubicBezTo>
                  <a:pt x="3423779" y="763853"/>
                  <a:pt x="3422338" y="762413"/>
                  <a:pt x="3419818" y="762053"/>
                </a:cubicBezTo>
                <a:close/>
                <a:moveTo>
                  <a:pt x="5184796" y="759892"/>
                </a:moveTo>
                <a:lnTo>
                  <a:pt x="5189117" y="759892"/>
                </a:lnTo>
                <a:lnTo>
                  <a:pt x="5158873" y="794457"/>
                </a:lnTo>
                <a:lnTo>
                  <a:pt x="5158873" y="790137"/>
                </a:lnTo>
                <a:cubicBezTo>
                  <a:pt x="5159008" y="782261"/>
                  <a:pt x="5161438" y="775330"/>
                  <a:pt x="5166164" y="769344"/>
                </a:cubicBezTo>
                <a:cubicBezTo>
                  <a:pt x="5170890" y="763358"/>
                  <a:pt x="5177100" y="760208"/>
                  <a:pt x="5184796" y="759892"/>
                </a:cubicBezTo>
                <a:close/>
                <a:moveTo>
                  <a:pt x="4880191" y="736129"/>
                </a:moveTo>
                <a:lnTo>
                  <a:pt x="4880191" y="744771"/>
                </a:lnTo>
                <a:cubicBezTo>
                  <a:pt x="4873216" y="745761"/>
                  <a:pt x="4867724" y="749721"/>
                  <a:pt x="4863720" y="756652"/>
                </a:cubicBezTo>
                <a:cubicBezTo>
                  <a:pt x="4859713" y="763583"/>
                  <a:pt x="4853682" y="767544"/>
                  <a:pt x="4845626" y="768534"/>
                </a:cubicBezTo>
                <a:lnTo>
                  <a:pt x="4841306" y="785817"/>
                </a:lnTo>
                <a:cubicBezTo>
                  <a:pt x="4848192" y="786267"/>
                  <a:pt x="4850623" y="788607"/>
                  <a:pt x="4848597" y="792837"/>
                </a:cubicBezTo>
                <a:cubicBezTo>
                  <a:pt x="4846572" y="797068"/>
                  <a:pt x="4844142" y="800489"/>
                  <a:pt x="4841306" y="803099"/>
                </a:cubicBezTo>
                <a:lnTo>
                  <a:pt x="4847787" y="803099"/>
                </a:lnTo>
                <a:cubicBezTo>
                  <a:pt x="4852963" y="803054"/>
                  <a:pt x="4856114" y="801524"/>
                  <a:pt x="4857239" y="798508"/>
                </a:cubicBezTo>
                <a:cubicBezTo>
                  <a:pt x="4858363" y="795493"/>
                  <a:pt x="4858813" y="791262"/>
                  <a:pt x="4858589" y="785817"/>
                </a:cubicBezTo>
                <a:cubicBezTo>
                  <a:pt x="4869391" y="773215"/>
                  <a:pt x="4878031" y="759533"/>
                  <a:pt x="4884512" y="744771"/>
                </a:cubicBezTo>
                <a:cubicBezTo>
                  <a:pt x="4884467" y="743465"/>
                  <a:pt x="4884017" y="741755"/>
                  <a:pt x="4883162" y="739640"/>
                </a:cubicBezTo>
                <a:cubicBezTo>
                  <a:pt x="4882306" y="737524"/>
                  <a:pt x="4881317" y="736354"/>
                  <a:pt x="4880191" y="736129"/>
                </a:cubicBezTo>
                <a:close/>
                <a:moveTo>
                  <a:pt x="1150669" y="722571"/>
                </a:moveTo>
                <a:lnTo>
                  <a:pt x="1148077" y="735530"/>
                </a:lnTo>
                <a:cubicBezTo>
                  <a:pt x="1148077" y="739525"/>
                  <a:pt x="1148726" y="743844"/>
                  <a:pt x="1150022" y="748487"/>
                </a:cubicBezTo>
                <a:cubicBezTo>
                  <a:pt x="1151317" y="753131"/>
                  <a:pt x="1153261" y="757450"/>
                  <a:pt x="1155852" y="761446"/>
                </a:cubicBezTo>
                <a:cubicBezTo>
                  <a:pt x="1161036" y="761446"/>
                  <a:pt x="1163627" y="758854"/>
                  <a:pt x="1163627" y="753671"/>
                </a:cubicBezTo>
                <a:cubicBezTo>
                  <a:pt x="1163411" y="748325"/>
                  <a:pt x="1161900" y="742818"/>
                  <a:pt x="1159092" y="737149"/>
                </a:cubicBezTo>
                <a:cubicBezTo>
                  <a:pt x="1156284" y="731480"/>
                  <a:pt x="1153477" y="726621"/>
                  <a:pt x="1150669" y="722571"/>
                </a:cubicBezTo>
                <a:close/>
                <a:moveTo>
                  <a:pt x="8975349" y="719386"/>
                </a:moveTo>
                <a:lnTo>
                  <a:pt x="8960227" y="743149"/>
                </a:lnTo>
                <a:cubicBezTo>
                  <a:pt x="8960227" y="747380"/>
                  <a:pt x="8961307" y="750260"/>
                  <a:pt x="8963468" y="751791"/>
                </a:cubicBezTo>
                <a:cubicBezTo>
                  <a:pt x="8965628" y="753321"/>
                  <a:pt x="8968868" y="754041"/>
                  <a:pt x="8973189" y="753951"/>
                </a:cubicBezTo>
                <a:cubicBezTo>
                  <a:pt x="8975889" y="754221"/>
                  <a:pt x="8979670" y="754221"/>
                  <a:pt x="8984530" y="753951"/>
                </a:cubicBezTo>
                <a:cubicBezTo>
                  <a:pt x="8989391" y="753681"/>
                  <a:pt x="8992092" y="751521"/>
                  <a:pt x="8992632" y="747470"/>
                </a:cubicBezTo>
                <a:cubicBezTo>
                  <a:pt x="8992317" y="741979"/>
                  <a:pt x="8990246" y="736758"/>
                  <a:pt x="8986421" y="731808"/>
                </a:cubicBezTo>
                <a:cubicBezTo>
                  <a:pt x="8982595" y="726857"/>
                  <a:pt x="8978905" y="722716"/>
                  <a:pt x="8975349" y="719386"/>
                </a:cubicBezTo>
                <a:close/>
                <a:moveTo>
                  <a:pt x="9016395" y="712905"/>
                </a:moveTo>
                <a:cubicBezTo>
                  <a:pt x="9016125" y="717046"/>
                  <a:pt x="9015045" y="720646"/>
                  <a:pt x="9013155" y="723707"/>
                </a:cubicBezTo>
                <a:cubicBezTo>
                  <a:pt x="9011264" y="726767"/>
                  <a:pt x="9010184" y="730368"/>
                  <a:pt x="9009914" y="734508"/>
                </a:cubicBezTo>
                <a:cubicBezTo>
                  <a:pt x="9010139" y="735543"/>
                  <a:pt x="9011309" y="736173"/>
                  <a:pt x="9013425" y="736398"/>
                </a:cubicBezTo>
                <a:cubicBezTo>
                  <a:pt x="9015540" y="736624"/>
                  <a:pt x="9017251" y="736713"/>
                  <a:pt x="9018556" y="736668"/>
                </a:cubicBezTo>
                <a:cubicBezTo>
                  <a:pt x="9020806" y="736803"/>
                  <a:pt x="9022786" y="736534"/>
                  <a:pt x="9024496" y="735858"/>
                </a:cubicBezTo>
                <a:cubicBezTo>
                  <a:pt x="9026207" y="735183"/>
                  <a:pt x="9027107" y="733293"/>
                  <a:pt x="9027197" y="730187"/>
                </a:cubicBezTo>
                <a:cubicBezTo>
                  <a:pt x="9027017" y="726902"/>
                  <a:pt x="9025757" y="723752"/>
                  <a:pt x="9023416" y="720736"/>
                </a:cubicBezTo>
                <a:cubicBezTo>
                  <a:pt x="9021076" y="717721"/>
                  <a:pt x="9018736" y="715110"/>
                  <a:pt x="9016395" y="712905"/>
                </a:cubicBezTo>
                <a:close/>
                <a:moveTo>
                  <a:pt x="7880069" y="710745"/>
                </a:moveTo>
                <a:cubicBezTo>
                  <a:pt x="7880114" y="711960"/>
                  <a:pt x="7880564" y="713310"/>
                  <a:pt x="7881419" y="714795"/>
                </a:cubicBezTo>
                <a:cubicBezTo>
                  <a:pt x="7882274" y="716280"/>
                  <a:pt x="7883264" y="717090"/>
                  <a:pt x="7884389" y="717226"/>
                </a:cubicBezTo>
                <a:cubicBezTo>
                  <a:pt x="7889070" y="716866"/>
                  <a:pt x="7892670" y="715425"/>
                  <a:pt x="7895191" y="712905"/>
                </a:cubicBezTo>
                <a:close/>
                <a:moveTo>
                  <a:pt x="7049132" y="709626"/>
                </a:moveTo>
                <a:lnTo>
                  <a:pt x="7064681" y="722584"/>
                </a:lnTo>
                <a:lnTo>
                  <a:pt x="7072456" y="725176"/>
                </a:lnTo>
                <a:cubicBezTo>
                  <a:pt x="7071862" y="727821"/>
                  <a:pt x="7069163" y="730953"/>
                  <a:pt x="7064358" y="734570"/>
                </a:cubicBezTo>
                <a:cubicBezTo>
                  <a:pt x="7059552" y="738188"/>
                  <a:pt x="7056205" y="741967"/>
                  <a:pt x="7054315" y="745909"/>
                </a:cubicBezTo>
                <a:lnTo>
                  <a:pt x="7036174" y="756275"/>
                </a:lnTo>
                <a:close/>
                <a:moveTo>
                  <a:pt x="7916794" y="702103"/>
                </a:moveTo>
                <a:cubicBezTo>
                  <a:pt x="7916884" y="704354"/>
                  <a:pt x="7917784" y="706334"/>
                  <a:pt x="7919494" y="708044"/>
                </a:cubicBezTo>
                <a:cubicBezTo>
                  <a:pt x="7921204" y="709755"/>
                  <a:pt x="7923185" y="710655"/>
                  <a:pt x="7925435" y="710745"/>
                </a:cubicBezTo>
                <a:cubicBezTo>
                  <a:pt x="7927685" y="710745"/>
                  <a:pt x="7929666" y="710205"/>
                  <a:pt x="7931376" y="709124"/>
                </a:cubicBezTo>
                <a:cubicBezTo>
                  <a:pt x="7933086" y="708044"/>
                  <a:pt x="7933986" y="706424"/>
                  <a:pt x="7934077" y="704263"/>
                </a:cubicBezTo>
                <a:close/>
                <a:moveTo>
                  <a:pt x="3555918" y="692923"/>
                </a:moveTo>
                <a:cubicBezTo>
                  <a:pt x="3555918" y="695173"/>
                  <a:pt x="3556459" y="697154"/>
                  <a:pt x="3557538" y="698864"/>
                </a:cubicBezTo>
                <a:cubicBezTo>
                  <a:pt x="3558619" y="700574"/>
                  <a:pt x="3560239" y="701474"/>
                  <a:pt x="3562399" y="701564"/>
                </a:cubicBezTo>
                <a:cubicBezTo>
                  <a:pt x="3563524" y="701429"/>
                  <a:pt x="3564514" y="700619"/>
                  <a:pt x="3565369" y="699134"/>
                </a:cubicBezTo>
                <a:cubicBezTo>
                  <a:pt x="3566224" y="697648"/>
                  <a:pt x="3566675" y="696299"/>
                  <a:pt x="3566720" y="695083"/>
                </a:cubicBezTo>
                <a:close/>
                <a:moveTo>
                  <a:pt x="4906116" y="686442"/>
                </a:moveTo>
                <a:cubicBezTo>
                  <a:pt x="4906161" y="687747"/>
                  <a:pt x="4906611" y="689457"/>
                  <a:pt x="4907466" y="691573"/>
                </a:cubicBezTo>
                <a:cubicBezTo>
                  <a:pt x="4908321" y="693688"/>
                  <a:pt x="4909311" y="694858"/>
                  <a:pt x="4910437" y="695083"/>
                </a:cubicBezTo>
                <a:cubicBezTo>
                  <a:pt x="4912507" y="694948"/>
                  <a:pt x="4913767" y="694138"/>
                  <a:pt x="4914217" y="692653"/>
                </a:cubicBezTo>
                <a:cubicBezTo>
                  <a:pt x="4914667" y="691168"/>
                  <a:pt x="4914846" y="689818"/>
                  <a:pt x="4914756" y="688602"/>
                </a:cubicBezTo>
                <a:close/>
                <a:moveTo>
                  <a:pt x="6650026" y="686302"/>
                </a:moveTo>
                <a:lnTo>
                  <a:pt x="6647435" y="694077"/>
                </a:lnTo>
                <a:cubicBezTo>
                  <a:pt x="6647704" y="695426"/>
                  <a:pt x="6649108" y="696614"/>
                  <a:pt x="6651646" y="697640"/>
                </a:cubicBezTo>
                <a:cubicBezTo>
                  <a:pt x="6654183" y="698666"/>
                  <a:pt x="6656235" y="699206"/>
                  <a:pt x="6657801" y="699260"/>
                </a:cubicBezTo>
                <a:lnTo>
                  <a:pt x="6657801" y="696668"/>
                </a:lnTo>
                <a:cubicBezTo>
                  <a:pt x="6657801" y="693969"/>
                  <a:pt x="6657153" y="691593"/>
                  <a:pt x="6655857" y="689541"/>
                </a:cubicBezTo>
                <a:cubicBezTo>
                  <a:pt x="6654561" y="687489"/>
                  <a:pt x="6652618" y="686410"/>
                  <a:pt x="6650026" y="686302"/>
                </a:cubicBezTo>
                <a:close/>
                <a:moveTo>
                  <a:pt x="1741553" y="683698"/>
                </a:moveTo>
                <a:lnTo>
                  <a:pt x="1741553" y="686289"/>
                </a:lnTo>
                <a:lnTo>
                  <a:pt x="1746736" y="707022"/>
                </a:lnTo>
                <a:lnTo>
                  <a:pt x="1764878" y="688881"/>
                </a:lnTo>
                <a:close/>
                <a:moveTo>
                  <a:pt x="4899635" y="660519"/>
                </a:moveTo>
                <a:cubicBezTo>
                  <a:pt x="4899544" y="664659"/>
                  <a:pt x="4900264" y="667179"/>
                  <a:pt x="4901796" y="668079"/>
                </a:cubicBezTo>
                <a:cubicBezTo>
                  <a:pt x="4903325" y="668979"/>
                  <a:pt x="4906206" y="669339"/>
                  <a:pt x="4910437" y="669159"/>
                </a:cubicBezTo>
                <a:cubicBezTo>
                  <a:pt x="4910256" y="665964"/>
                  <a:pt x="4908996" y="663714"/>
                  <a:pt x="4906655" y="662408"/>
                </a:cubicBezTo>
                <a:cubicBezTo>
                  <a:pt x="4904316" y="661103"/>
                  <a:pt x="4901974" y="660473"/>
                  <a:pt x="4899635" y="660519"/>
                </a:cubicBezTo>
                <a:close/>
                <a:moveTo>
                  <a:pt x="1150669" y="655190"/>
                </a:moveTo>
                <a:cubicBezTo>
                  <a:pt x="1150561" y="656540"/>
                  <a:pt x="1150129" y="658376"/>
                  <a:pt x="1149373" y="660697"/>
                </a:cubicBezTo>
                <a:cubicBezTo>
                  <a:pt x="1148617" y="663019"/>
                  <a:pt x="1148187" y="665503"/>
                  <a:pt x="1148077" y="668148"/>
                </a:cubicBezTo>
                <a:cubicBezTo>
                  <a:pt x="1148510" y="671874"/>
                  <a:pt x="1150885" y="674141"/>
                  <a:pt x="1155205" y="674951"/>
                </a:cubicBezTo>
                <a:cubicBezTo>
                  <a:pt x="1159524" y="675761"/>
                  <a:pt x="1163195" y="676085"/>
                  <a:pt x="1166220" y="675923"/>
                </a:cubicBezTo>
                <a:lnTo>
                  <a:pt x="1171402" y="657782"/>
                </a:lnTo>
                <a:close/>
                <a:moveTo>
                  <a:pt x="4927718" y="654037"/>
                </a:moveTo>
                <a:cubicBezTo>
                  <a:pt x="4927449" y="658178"/>
                  <a:pt x="4926368" y="661779"/>
                  <a:pt x="4924479" y="664839"/>
                </a:cubicBezTo>
                <a:cubicBezTo>
                  <a:pt x="4922587" y="667899"/>
                  <a:pt x="4921508" y="671500"/>
                  <a:pt x="4921237" y="675640"/>
                </a:cubicBezTo>
                <a:cubicBezTo>
                  <a:pt x="4921463" y="676676"/>
                  <a:pt x="4922633" y="677306"/>
                  <a:pt x="4924748" y="677531"/>
                </a:cubicBezTo>
                <a:cubicBezTo>
                  <a:pt x="4926863" y="677756"/>
                  <a:pt x="4928574" y="677846"/>
                  <a:pt x="4929879" y="677801"/>
                </a:cubicBezTo>
                <a:cubicBezTo>
                  <a:pt x="4932130" y="677801"/>
                  <a:pt x="4934109" y="677261"/>
                  <a:pt x="4935819" y="676181"/>
                </a:cubicBezTo>
                <a:cubicBezTo>
                  <a:pt x="4937530" y="675100"/>
                  <a:pt x="4938430" y="673480"/>
                  <a:pt x="4938521" y="671320"/>
                </a:cubicBezTo>
                <a:cubicBezTo>
                  <a:pt x="4938340" y="668034"/>
                  <a:pt x="4937080" y="664884"/>
                  <a:pt x="4934740" y="661868"/>
                </a:cubicBezTo>
                <a:cubicBezTo>
                  <a:pt x="4932399" y="658853"/>
                  <a:pt x="4930059" y="656242"/>
                  <a:pt x="4927718" y="654037"/>
                </a:cubicBezTo>
                <a:close/>
                <a:moveTo>
                  <a:pt x="3454384" y="647556"/>
                </a:moveTo>
                <a:cubicBezTo>
                  <a:pt x="3450557" y="648907"/>
                  <a:pt x="3445787" y="655387"/>
                  <a:pt x="3440071" y="666999"/>
                </a:cubicBezTo>
                <a:cubicBezTo>
                  <a:pt x="3434354" y="678611"/>
                  <a:pt x="3431205" y="687252"/>
                  <a:pt x="3430620" y="692923"/>
                </a:cubicBezTo>
                <a:cubicBezTo>
                  <a:pt x="3429405" y="692833"/>
                  <a:pt x="3428054" y="693013"/>
                  <a:pt x="3426568" y="693463"/>
                </a:cubicBezTo>
                <a:cubicBezTo>
                  <a:pt x="3425084" y="693913"/>
                  <a:pt x="3424274" y="695173"/>
                  <a:pt x="3424138" y="697243"/>
                </a:cubicBezTo>
                <a:cubicBezTo>
                  <a:pt x="3424453" y="699449"/>
                  <a:pt x="3425985" y="701519"/>
                  <a:pt x="3428730" y="703455"/>
                </a:cubicBezTo>
                <a:cubicBezTo>
                  <a:pt x="3431475" y="705390"/>
                  <a:pt x="3433544" y="706920"/>
                  <a:pt x="3434941" y="708045"/>
                </a:cubicBezTo>
                <a:cubicBezTo>
                  <a:pt x="3437191" y="708045"/>
                  <a:pt x="3439171" y="707505"/>
                  <a:pt x="3440881" y="706425"/>
                </a:cubicBezTo>
                <a:cubicBezTo>
                  <a:pt x="3442591" y="705345"/>
                  <a:pt x="3443492" y="703725"/>
                  <a:pt x="3443582" y="701564"/>
                </a:cubicBezTo>
                <a:cubicBezTo>
                  <a:pt x="3443132" y="697064"/>
                  <a:pt x="3442951" y="693103"/>
                  <a:pt x="3443042" y="689682"/>
                </a:cubicBezTo>
                <a:cubicBezTo>
                  <a:pt x="3443132" y="686262"/>
                  <a:pt x="3446192" y="684462"/>
                  <a:pt x="3452223" y="684282"/>
                </a:cubicBezTo>
                <a:cubicBezTo>
                  <a:pt x="3454744" y="673120"/>
                  <a:pt x="3456183" y="663039"/>
                  <a:pt x="3456543" y="654037"/>
                </a:cubicBezTo>
                <a:cubicBezTo>
                  <a:pt x="3456588" y="652822"/>
                  <a:pt x="3456499" y="651472"/>
                  <a:pt x="3456273" y="649987"/>
                </a:cubicBezTo>
                <a:cubicBezTo>
                  <a:pt x="3456049" y="648501"/>
                  <a:pt x="3455418" y="647692"/>
                  <a:pt x="3454384" y="647556"/>
                </a:cubicBezTo>
                <a:close/>
                <a:moveTo>
                  <a:pt x="1124753" y="634457"/>
                </a:moveTo>
                <a:cubicBezTo>
                  <a:pt x="1107044" y="636347"/>
                  <a:pt x="1095166" y="647469"/>
                  <a:pt x="1089119" y="667824"/>
                </a:cubicBezTo>
                <a:cubicBezTo>
                  <a:pt x="1083072" y="688179"/>
                  <a:pt x="1080264" y="706428"/>
                  <a:pt x="1080696" y="722571"/>
                </a:cubicBezTo>
                <a:cubicBezTo>
                  <a:pt x="1080426" y="725487"/>
                  <a:pt x="1080318" y="728727"/>
                  <a:pt x="1080372" y="732290"/>
                </a:cubicBezTo>
                <a:cubicBezTo>
                  <a:pt x="1080426" y="735854"/>
                  <a:pt x="1082263" y="737797"/>
                  <a:pt x="1085879" y="738121"/>
                </a:cubicBezTo>
                <a:cubicBezTo>
                  <a:pt x="1084961" y="741901"/>
                  <a:pt x="1085502" y="745356"/>
                  <a:pt x="1087499" y="748487"/>
                </a:cubicBezTo>
                <a:cubicBezTo>
                  <a:pt x="1089497" y="751619"/>
                  <a:pt x="1090684" y="755075"/>
                  <a:pt x="1091062" y="758854"/>
                </a:cubicBezTo>
                <a:lnTo>
                  <a:pt x="1091062" y="764037"/>
                </a:lnTo>
                <a:lnTo>
                  <a:pt x="1104021" y="748487"/>
                </a:lnTo>
                <a:lnTo>
                  <a:pt x="1104021" y="743304"/>
                </a:lnTo>
                <a:cubicBezTo>
                  <a:pt x="1103373" y="738931"/>
                  <a:pt x="1100781" y="736663"/>
                  <a:pt x="1096245" y="736501"/>
                </a:cubicBezTo>
                <a:cubicBezTo>
                  <a:pt x="1091711" y="736340"/>
                  <a:pt x="1089119" y="733424"/>
                  <a:pt x="1088472" y="727755"/>
                </a:cubicBezTo>
                <a:cubicBezTo>
                  <a:pt x="1089821" y="708642"/>
                  <a:pt x="1095544" y="691796"/>
                  <a:pt x="1105640" y="677219"/>
                </a:cubicBezTo>
                <a:cubicBezTo>
                  <a:pt x="1115737" y="662641"/>
                  <a:pt x="1122108" y="648387"/>
                  <a:pt x="1124753" y="634457"/>
                </a:cubicBezTo>
                <a:close/>
                <a:moveTo>
                  <a:pt x="5126468" y="628114"/>
                </a:moveTo>
                <a:lnTo>
                  <a:pt x="5094064" y="656197"/>
                </a:lnTo>
                <a:cubicBezTo>
                  <a:pt x="5094963" y="663894"/>
                  <a:pt x="5094243" y="671725"/>
                  <a:pt x="5091902" y="679691"/>
                </a:cubicBezTo>
                <a:cubicBezTo>
                  <a:pt x="5089563" y="687657"/>
                  <a:pt x="5086683" y="694948"/>
                  <a:pt x="5083262" y="701564"/>
                </a:cubicBezTo>
                <a:cubicBezTo>
                  <a:pt x="5079976" y="700574"/>
                  <a:pt x="5077365" y="700934"/>
                  <a:pt x="5075431" y="702644"/>
                </a:cubicBezTo>
                <a:cubicBezTo>
                  <a:pt x="5073494" y="704354"/>
                  <a:pt x="5072505" y="706875"/>
                  <a:pt x="5072460" y="710206"/>
                </a:cubicBezTo>
                <a:cubicBezTo>
                  <a:pt x="5071200" y="714661"/>
                  <a:pt x="5068859" y="719252"/>
                  <a:pt x="5065438" y="723977"/>
                </a:cubicBezTo>
                <a:cubicBezTo>
                  <a:pt x="5062018" y="728703"/>
                  <a:pt x="5058597" y="732754"/>
                  <a:pt x="5055177" y="736129"/>
                </a:cubicBezTo>
                <a:cubicBezTo>
                  <a:pt x="5058552" y="733969"/>
                  <a:pt x="5062604" y="732348"/>
                  <a:pt x="5067330" y="731269"/>
                </a:cubicBezTo>
                <a:cubicBezTo>
                  <a:pt x="5072055" y="730188"/>
                  <a:pt x="5076645" y="729648"/>
                  <a:pt x="5081101" y="729648"/>
                </a:cubicBezTo>
                <a:lnTo>
                  <a:pt x="5098383" y="708045"/>
                </a:lnTo>
                <a:cubicBezTo>
                  <a:pt x="5098338" y="704624"/>
                  <a:pt x="5098969" y="701204"/>
                  <a:pt x="5100275" y="697784"/>
                </a:cubicBezTo>
                <a:cubicBezTo>
                  <a:pt x="5101580" y="694363"/>
                  <a:pt x="5103830" y="692023"/>
                  <a:pt x="5107025" y="690762"/>
                </a:cubicBezTo>
                <a:cubicBezTo>
                  <a:pt x="5107294" y="687613"/>
                  <a:pt x="5108376" y="684732"/>
                  <a:pt x="5110266" y="682121"/>
                </a:cubicBezTo>
                <a:cubicBezTo>
                  <a:pt x="5112156" y="679511"/>
                  <a:pt x="5113235" y="676630"/>
                  <a:pt x="5113506" y="673480"/>
                </a:cubicBezTo>
                <a:lnTo>
                  <a:pt x="5111346" y="664839"/>
                </a:lnTo>
                <a:cubicBezTo>
                  <a:pt x="5116477" y="664479"/>
                  <a:pt x="5120798" y="663039"/>
                  <a:pt x="5124308" y="660519"/>
                </a:cubicBezTo>
                <a:cubicBezTo>
                  <a:pt x="5127817" y="657998"/>
                  <a:pt x="5132138" y="656558"/>
                  <a:pt x="5137269" y="656197"/>
                </a:cubicBezTo>
                <a:lnTo>
                  <a:pt x="5137269" y="654037"/>
                </a:lnTo>
                <a:lnTo>
                  <a:pt x="5135108" y="645396"/>
                </a:lnTo>
                <a:close/>
                <a:moveTo>
                  <a:pt x="6823663" y="605963"/>
                </a:moveTo>
                <a:lnTo>
                  <a:pt x="6813297" y="613737"/>
                </a:lnTo>
                <a:lnTo>
                  <a:pt x="6828846" y="631878"/>
                </a:lnTo>
                <a:lnTo>
                  <a:pt x="6779606" y="644836"/>
                </a:lnTo>
                <a:cubicBezTo>
                  <a:pt x="6775665" y="653151"/>
                  <a:pt x="6767998" y="659198"/>
                  <a:pt x="6756606" y="662978"/>
                </a:cubicBezTo>
                <a:cubicBezTo>
                  <a:pt x="6745213" y="666757"/>
                  <a:pt x="6738194" y="672804"/>
                  <a:pt x="6735549" y="681118"/>
                </a:cubicBezTo>
                <a:lnTo>
                  <a:pt x="6688900" y="696668"/>
                </a:lnTo>
                <a:cubicBezTo>
                  <a:pt x="6685337" y="708600"/>
                  <a:pt x="6678858" y="716483"/>
                  <a:pt x="6669463" y="720317"/>
                </a:cubicBezTo>
                <a:cubicBezTo>
                  <a:pt x="6660069" y="724150"/>
                  <a:pt x="6653590" y="730089"/>
                  <a:pt x="6650026" y="738134"/>
                </a:cubicBezTo>
                <a:cubicBezTo>
                  <a:pt x="6651916" y="736299"/>
                  <a:pt x="6655263" y="734138"/>
                  <a:pt x="6660069" y="731655"/>
                </a:cubicBezTo>
                <a:cubicBezTo>
                  <a:pt x="6664874" y="729171"/>
                  <a:pt x="6667573" y="729603"/>
                  <a:pt x="6668167" y="732951"/>
                </a:cubicBezTo>
                <a:lnTo>
                  <a:pt x="6668167" y="738134"/>
                </a:lnTo>
                <a:lnTo>
                  <a:pt x="6696675" y="751092"/>
                </a:lnTo>
                <a:lnTo>
                  <a:pt x="6712224" y="740725"/>
                </a:lnTo>
                <a:cubicBezTo>
                  <a:pt x="6713790" y="740725"/>
                  <a:pt x="6715842" y="741373"/>
                  <a:pt x="6718380" y="742669"/>
                </a:cubicBezTo>
                <a:cubicBezTo>
                  <a:pt x="6720917" y="743965"/>
                  <a:pt x="6722321" y="745909"/>
                  <a:pt x="6722591" y="748501"/>
                </a:cubicBezTo>
                <a:cubicBezTo>
                  <a:pt x="6722267" y="752496"/>
                  <a:pt x="6720323" y="756167"/>
                  <a:pt x="6716760" y="759515"/>
                </a:cubicBezTo>
                <a:cubicBezTo>
                  <a:pt x="6713197" y="762862"/>
                  <a:pt x="6709957" y="765237"/>
                  <a:pt x="6707041" y="766641"/>
                </a:cubicBezTo>
                <a:cubicBezTo>
                  <a:pt x="6699590" y="767937"/>
                  <a:pt x="6690520" y="770529"/>
                  <a:pt x="6679830" y="774416"/>
                </a:cubicBezTo>
                <a:cubicBezTo>
                  <a:pt x="6669139" y="778303"/>
                  <a:pt x="6662660" y="783487"/>
                  <a:pt x="6660392" y="789966"/>
                </a:cubicBezTo>
                <a:cubicBezTo>
                  <a:pt x="6653104" y="791262"/>
                  <a:pt x="6644357" y="793853"/>
                  <a:pt x="6634153" y="797740"/>
                </a:cubicBezTo>
                <a:cubicBezTo>
                  <a:pt x="6623948" y="801628"/>
                  <a:pt x="6617145" y="806811"/>
                  <a:pt x="6613744" y="813290"/>
                </a:cubicBezTo>
                <a:cubicBezTo>
                  <a:pt x="6599868" y="819553"/>
                  <a:pt x="6584211" y="826464"/>
                  <a:pt x="6566771" y="834023"/>
                </a:cubicBezTo>
                <a:cubicBezTo>
                  <a:pt x="6549332" y="841582"/>
                  <a:pt x="6535618" y="851084"/>
                  <a:pt x="6525630" y="862531"/>
                </a:cubicBezTo>
                <a:cubicBezTo>
                  <a:pt x="6519799" y="872141"/>
                  <a:pt x="6504897" y="885963"/>
                  <a:pt x="6480925" y="903996"/>
                </a:cubicBezTo>
                <a:cubicBezTo>
                  <a:pt x="6456952" y="922029"/>
                  <a:pt x="6443346" y="933260"/>
                  <a:pt x="6440107" y="937687"/>
                </a:cubicBezTo>
                <a:cubicBezTo>
                  <a:pt x="6430928" y="937147"/>
                  <a:pt x="6422722" y="940818"/>
                  <a:pt x="6415487" y="948701"/>
                </a:cubicBezTo>
                <a:cubicBezTo>
                  <a:pt x="6408252" y="956584"/>
                  <a:pt x="6402637" y="964142"/>
                  <a:pt x="6398642" y="971377"/>
                </a:cubicBezTo>
                <a:cubicBezTo>
                  <a:pt x="6382228" y="982932"/>
                  <a:pt x="6360632" y="1000641"/>
                  <a:pt x="6333852" y="1024505"/>
                </a:cubicBezTo>
                <a:cubicBezTo>
                  <a:pt x="6307072" y="1048369"/>
                  <a:pt x="6288067" y="1063487"/>
                  <a:pt x="6276837" y="1069858"/>
                </a:cubicBezTo>
                <a:cubicBezTo>
                  <a:pt x="6269602" y="1070128"/>
                  <a:pt x="6263339" y="1075419"/>
                  <a:pt x="6258047" y="1085731"/>
                </a:cubicBezTo>
                <a:cubicBezTo>
                  <a:pt x="6252756" y="1096044"/>
                  <a:pt x="6245197" y="1101983"/>
                  <a:pt x="6235371" y="1103549"/>
                </a:cubicBezTo>
                <a:lnTo>
                  <a:pt x="6232779" y="1103549"/>
                </a:lnTo>
                <a:cubicBezTo>
                  <a:pt x="6227812" y="1121960"/>
                  <a:pt x="6216366" y="1137618"/>
                  <a:pt x="6198441" y="1150522"/>
                </a:cubicBezTo>
                <a:cubicBezTo>
                  <a:pt x="6180516" y="1163426"/>
                  <a:pt x="6170365" y="1171956"/>
                  <a:pt x="6167990" y="1176114"/>
                </a:cubicBezTo>
                <a:cubicBezTo>
                  <a:pt x="6141264" y="1202137"/>
                  <a:pt x="6117615" y="1229781"/>
                  <a:pt x="6097045" y="1259045"/>
                </a:cubicBezTo>
                <a:cubicBezTo>
                  <a:pt x="6076474" y="1288308"/>
                  <a:pt x="6056065" y="1318543"/>
                  <a:pt x="6035818" y="1349750"/>
                </a:cubicBezTo>
                <a:lnTo>
                  <a:pt x="6022860" y="1352342"/>
                </a:lnTo>
                <a:cubicBezTo>
                  <a:pt x="6021240" y="1358929"/>
                  <a:pt x="6018001" y="1365192"/>
                  <a:pt x="6013142" y="1371131"/>
                </a:cubicBezTo>
                <a:cubicBezTo>
                  <a:pt x="6008283" y="1377070"/>
                  <a:pt x="6003747" y="1382037"/>
                  <a:pt x="5999536" y="1386033"/>
                </a:cubicBezTo>
                <a:cubicBezTo>
                  <a:pt x="5998240" y="1390190"/>
                  <a:pt x="5996297" y="1394186"/>
                  <a:pt x="5993705" y="1398019"/>
                </a:cubicBezTo>
                <a:cubicBezTo>
                  <a:pt x="5991113" y="1401852"/>
                  <a:pt x="5987874" y="1403904"/>
                  <a:pt x="5983986" y="1404174"/>
                </a:cubicBezTo>
                <a:lnTo>
                  <a:pt x="5976212" y="1430090"/>
                </a:lnTo>
                <a:cubicBezTo>
                  <a:pt x="5969408" y="1435921"/>
                  <a:pt x="5962282" y="1444344"/>
                  <a:pt x="5954831" y="1455358"/>
                </a:cubicBezTo>
                <a:cubicBezTo>
                  <a:pt x="5947380" y="1466372"/>
                  <a:pt x="5941549" y="1476091"/>
                  <a:pt x="5937338" y="1484514"/>
                </a:cubicBezTo>
                <a:cubicBezTo>
                  <a:pt x="5934152" y="1498551"/>
                  <a:pt x="5929509" y="1511941"/>
                  <a:pt x="5923408" y="1524683"/>
                </a:cubicBezTo>
                <a:cubicBezTo>
                  <a:pt x="5917307" y="1537425"/>
                  <a:pt x="5913311" y="1550815"/>
                  <a:pt x="5911422" y="1564853"/>
                </a:cubicBezTo>
                <a:lnTo>
                  <a:pt x="5919197" y="1582994"/>
                </a:lnTo>
                <a:cubicBezTo>
                  <a:pt x="5916983" y="1588717"/>
                  <a:pt x="5914931" y="1595412"/>
                  <a:pt x="5913041" y="1603079"/>
                </a:cubicBezTo>
                <a:cubicBezTo>
                  <a:pt x="5911152" y="1610746"/>
                  <a:pt x="5907157" y="1616145"/>
                  <a:pt x="5901055" y="1619276"/>
                </a:cubicBezTo>
                <a:lnTo>
                  <a:pt x="5885506" y="1640009"/>
                </a:lnTo>
                <a:lnTo>
                  <a:pt x="5893281" y="1663333"/>
                </a:lnTo>
                <a:cubicBezTo>
                  <a:pt x="5895872" y="1664737"/>
                  <a:pt x="5897816" y="1666465"/>
                  <a:pt x="5899112" y="1668516"/>
                </a:cubicBezTo>
                <a:cubicBezTo>
                  <a:pt x="5900407" y="1670568"/>
                  <a:pt x="5901055" y="1672296"/>
                  <a:pt x="5901055" y="1673700"/>
                </a:cubicBezTo>
                <a:cubicBezTo>
                  <a:pt x="5899274" y="1684228"/>
                  <a:pt x="5896358" y="1696862"/>
                  <a:pt x="5892308" y="1711602"/>
                </a:cubicBezTo>
                <a:cubicBezTo>
                  <a:pt x="5888259" y="1726342"/>
                  <a:pt x="5893767" y="1734440"/>
                  <a:pt x="5908830" y="1735898"/>
                </a:cubicBezTo>
                <a:cubicBezTo>
                  <a:pt x="5907210" y="1746913"/>
                  <a:pt x="5909154" y="1755983"/>
                  <a:pt x="5914661" y="1763110"/>
                </a:cubicBezTo>
                <a:cubicBezTo>
                  <a:pt x="5920168" y="1770237"/>
                  <a:pt x="5923408" y="1779307"/>
                  <a:pt x="5924380" y="1790322"/>
                </a:cubicBezTo>
                <a:cubicBezTo>
                  <a:pt x="5924326" y="1796693"/>
                  <a:pt x="5924433" y="1802740"/>
                  <a:pt x="5924704" y="1808463"/>
                </a:cubicBezTo>
                <a:cubicBezTo>
                  <a:pt x="5924974" y="1814186"/>
                  <a:pt x="5925730" y="1820233"/>
                  <a:pt x="5926971" y="1826604"/>
                </a:cubicBezTo>
                <a:cubicBezTo>
                  <a:pt x="5928645" y="1824768"/>
                  <a:pt x="5931128" y="1822609"/>
                  <a:pt x="5934422" y="1820125"/>
                </a:cubicBezTo>
                <a:cubicBezTo>
                  <a:pt x="5937716" y="1817642"/>
                  <a:pt x="5939551" y="1818073"/>
                  <a:pt x="5939929" y="1821421"/>
                </a:cubicBezTo>
                <a:lnTo>
                  <a:pt x="5937338" y="1831787"/>
                </a:lnTo>
                <a:lnTo>
                  <a:pt x="5963254" y="1826604"/>
                </a:lnTo>
                <a:cubicBezTo>
                  <a:pt x="5963037" y="1828170"/>
                  <a:pt x="5962822" y="1830221"/>
                  <a:pt x="5962606" y="1832759"/>
                </a:cubicBezTo>
                <a:cubicBezTo>
                  <a:pt x="5962390" y="1835297"/>
                  <a:pt x="5963470" y="1836700"/>
                  <a:pt x="5965845" y="1836970"/>
                </a:cubicBezTo>
                <a:cubicBezTo>
                  <a:pt x="5968491" y="1836808"/>
                  <a:pt x="5970974" y="1835837"/>
                  <a:pt x="5973296" y="1834055"/>
                </a:cubicBezTo>
                <a:cubicBezTo>
                  <a:pt x="5975618" y="1832273"/>
                  <a:pt x="5977453" y="1830653"/>
                  <a:pt x="5978803" y="1829196"/>
                </a:cubicBezTo>
                <a:lnTo>
                  <a:pt x="5986578" y="1849928"/>
                </a:lnTo>
                <a:lnTo>
                  <a:pt x="6025452" y="1855112"/>
                </a:lnTo>
                <a:lnTo>
                  <a:pt x="6046185" y="1842153"/>
                </a:lnTo>
                <a:cubicBezTo>
                  <a:pt x="6056605" y="1842370"/>
                  <a:pt x="6066864" y="1843881"/>
                  <a:pt x="6076960" y="1846689"/>
                </a:cubicBezTo>
                <a:cubicBezTo>
                  <a:pt x="6087056" y="1849496"/>
                  <a:pt x="6096667" y="1852304"/>
                  <a:pt x="6105791" y="1855112"/>
                </a:cubicBezTo>
                <a:cubicBezTo>
                  <a:pt x="6107141" y="1857919"/>
                  <a:pt x="6108977" y="1860727"/>
                  <a:pt x="6111298" y="1863534"/>
                </a:cubicBezTo>
                <a:cubicBezTo>
                  <a:pt x="6113620" y="1866342"/>
                  <a:pt x="6116104" y="1867853"/>
                  <a:pt x="6118749" y="1868069"/>
                </a:cubicBezTo>
                <a:cubicBezTo>
                  <a:pt x="6121341" y="1867800"/>
                  <a:pt x="6123284" y="1866396"/>
                  <a:pt x="6124580" y="1863858"/>
                </a:cubicBezTo>
                <a:cubicBezTo>
                  <a:pt x="6125876" y="1861321"/>
                  <a:pt x="6126524" y="1859269"/>
                  <a:pt x="6126524" y="1857703"/>
                </a:cubicBezTo>
                <a:cubicBezTo>
                  <a:pt x="6149848" y="1846905"/>
                  <a:pt x="6173173" y="1834811"/>
                  <a:pt x="6196497" y="1821421"/>
                </a:cubicBezTo>
                <a:cubicBezTo>
                  <a:pt x="6202598" y="1822015"/>
                  <a:pt x="6207241" y="1820179"/>
                  <a:pt x="6210427" y="1815914"/>
                </a:cubicBezTo>
                <a:cubicBezTo>
                  <a:pt x="6213612" y="1811649"/>
                  <a:pt x="6217608" y="1809164"/>
                  <a:pt x="6222413" y="1808463"/>
                </a:cubicBezTo>
                <a:cubicBezTo>
                  <a:pt x="6228892" y="1808625"/>
                  <a:pt x="6235371" y="1809597"/>
                  <a:pt x="6241850" y="1811378"/>
                </a:cubicBezTo>
                <a:cubicBezTo>
                  <a:pt x="6248329" y="1813160"/>
                  <a:pt x="6254808" y="1814780"/>
                  <a:pt x="6261287" y="1816238"/>
                </a:cubicBezTo>
                <a:lnTo>
                  <a:pt x="6294978" y="1772181"/>
                </a:lnTo>
                <a:lnTo>
                  <a:pt x="6341627" y="1748856"/>
                </a:lnTo>
                <a:lnTo>
                  <a:pt x="6364951" y="1751448"/>
                </a:lnTo>
                <a:cubicBezTo>
                  <a:pt x="6371916" y="1743727"/>
                  <a:pt x="6380662" y="1736492"/>
                  <a:pt x="6391191" y="1729743"/>
                </a:cubicBezTo>
                <a:cubicBezTo>
                  <a:pt x="6401719" y="1722994"/>
                  <a:pt x="6411114" y="1716407"/>
                  <a:pt x="6419374" y="1709982"/>
                </a:cubicBezTo>
                <a:lnTo>
                  <a:pt x="6440107" y="1704799"/>
                </a:lnTo>
                <a:cubicBezTo>
                  <a:pt x="6448368" y="1705177"/>
                  <a:pt x="6457114" y="1701181"/>
                  <a:pt x="6466347" y="1692813"/>
                </a:cubicBezTo>
                <a:cubicBezTo>
                  <a:pt x="6475579" y="1684444"/>
                  <a:pt x="6482383" y="1677209"/>
                  <a:pt x="6486756" y="1671108"/>
                </a:cubicBezTo>
                <a:cubicBezTo>
                  <a:pt x="6493504" y="1669056"/>
                  <a:pt x="6500740" y="1664089"/>
                  <a:pt x="6508460" y="1656207"/>
                </a:cubicBezTo>
                <a:cubicBezTo>
                  <a:pt x="6516181" y="1648324"/>
                  <a:pt x="6522768" y="1642061"/>
                  <a:pt x="6528221" y="1637417"/>
                </a:cubicBezTo>
                <a:cubicBezTo>
                  <a:pt x="6537292" y="1637309"/>
                  <a:pt x="6553490" y="1627807"/>
                  <a:pt x="6576814" y="1608910"/>
                </a:cubicBezTo>
                <a:cubicBezTo>
                  <a:pt x="6600138" y="1590013"/>
                  <a:pt x="6615040" y="1577919"/>
                  <a:pt x="6621519" y="1572628"/>
                </a:cubicBezTo>
                <a:cubicBezTo>
                  <a:pt x="6629240" y="1573707"/>
                  <a:pt x="6637122" y="1569604"/>
                  <a:pt x="6645167" y="1560317"/>
                </a:cubicBezTo>
                <a:cubicBezTo>
                  <a:pt x="6653212" y="1551031"/>
                  <a:pt x="6661742" y="1545632"/>
                  <a:pt x="6670759" y="1544120"/>
                </a:cubicBezTo>
                <a:lnTo>
                  <a:pt x="6673351" y="1544120"/>
                </a:lnTo>
                <a:cubicBezTo>
                  <a:pt x="6673405" y="1543688"/>
                  <a:pt x="6673944" y="1541960"/>
                  <a:pt x="6674970" y="1538937"/>
                </a:cubicBezTo>
                <a:cubicBezTo>
                  <a:pt x="6675996" y="1535913"/>
                  <a:pt x="6677184" y="1534186"/>
                  <a:pt x="6678534" y="1533754"/>
                </a:cubicBezTo>
                <a:cubicBezTo>
                  <a:pt x="6681125" y="1534024"/>
                  <a:pt x="6683069" y="1535427"/>
                  <a:pt x="6684365" y="1537965"/>
                </a:cubicBezTo>
                <a:cubicBezTo>
                  <a:pt x="6685661" y="1540503"/>
                  <a:pt x="6686308" y="1542554"/>
                  <a:pt x="6686308" y="1544120"/>
                </a:cubicBezTo>
                <a:lnTo>
                  <a:pt x="6704450" y="1546712"/>
                </a:lnTo>
                <a:lnTo>
                  <a:pt x="6712224" y="1528570"/>
                </a:lnTo>
                <a:cubicBezTo>
                  <a:pt x="6717408" y="1528570"/>
                  <a:pt x="6719999" y="1525979"/>
                  <a:pt x="6719999" y="1520796"/>
                </a:cubicBezTo>
                <a:cubicBezTo>
                  <a:pt x="6719892" y="1519230"/>
                  <a:pt x="6720107" y="1517178"/>
                  <a:pt x="6720647" y="1514640"/>
                </a:cubicBezTo>
                <a:cubicBezTo>
                  <a:pt x="6721187" y="1512103"/>
                  <a:pt x="6722699" y="1510699"/>
                  <a:pt x="6725183" y="1510429"/>
                </a:cubicBezTo>
                <a:lnTo>
                  <a:pt x="6727774" y="1510429"/>
                </a:lnTo>
                <a:lnTo>
                  <a:pt x="6748507" y="1492288"/>
                </a:lnTo>
                <a:cubicBezTo>
                  <a:pt x="6748669" y="1488941"/>
                  <a:pt x="6750289" y="1483973"/>
                  <a:pt x="6753366" y="1477386"/>
                </a:cubicBezTo>
                <a:cubicBezTo>
                  <a:pt x="6756444" y="1470800"/>
                  <a:pt x="6760007" y="1467128"/>
                  <a:pt x="6764056" y="1466372"/>
                </a:cubicBezTo>
                <a:cubicBezTo>
                  <a:pt x="6765406" y="1466588"/>
                  <a:pt x="6766594" y="1467452"/>
                  <a:pt x="6767620" y="1468964"/>
                </a:cubicBezTo>
                <a:cubicBezTo>
                  <a:pt x="6768646" y="1470476"/>
                  <a:pt x="6769186" y="1471339"/>
                  <a:pt x="6769239" y="1471555"/>
                </a:cubicBezTo>
                <a:cubicBezTo>
                  <a:pt x="6768646" y="1477062"/>
                  <a:pt x="6767890" y="1482246"/>
                  <a:pt x="6766972" y="1487105"/>
                </a:cubicBezTo>
                <a:cubicBezTo>
                  <a:pt x="6766054" y="1491964"/>
                  <a:pt x="6768538" y="1494556"/>
                  <a:pt x="6774423" y="1494880"/>
                </a:cubicBezTo>
                <a:lnTo>
                  <a:pt x="6784789" y="1494880"/>
                </a:lnTo>
                <a:lnTo>
                  <a:pt x="6836621" y="1427498"/>
                </a:lnTo>
                <a:lnTo>
                  <a:pt x="6849579" y="1419723"/>
                </a:lnTo>
                <a:lnTo>
                  <a:pt x="6849579" y="1414540"/>
                </a:lnTo>
                <a:cubicBezTo>
                  <a:pt x="6849579" y="1409357"/>
                  <a:pt x="6846988" y="1406766"/>
                  <a:pt x="6841805" y="1406766"/>
                </a:cubicBezTo>
                <a:lnTo>
                  <a:pt x="6880678" y="1334201"/>
                </a:lnTo>
                <a:cubicBezTo>
                  <a:pt x="6885861" y="1333769"/>
                  <a:pt x="6888453" y="1332041"/>
                  <a:pt x="6888453" y="1329017"/>
                </a:cubicBezTo>
                <a:cubicBezTo>
                  <a:pt x="6888291" y="1325184"/>
                  <a:pt x="6887319" y="1321836"/>
                  <a:pt x="6885537" y="1318975"/>
                </a:cubicBezTo>
                <a:cubicBezTo>
                  <a:pt x="6883756" y="1316114"/>
                  <a:pt x="6882136" y="1313414"/>
                  <a:pt x="6880678" y="1310876"/>
                </a:cubicBezTo>
                <a:cubicBezTo>
                  <a:pt x="6886887" y="1304182"/>
                  <a:pt x="6891963" y="1296839"/>
                  <a:pt x="6895904" y="1288848"/>
                </a:cubicBezTo>
                <a:cubicBezTo>
                  <a:pt x="6899845" y="1280857"/>
                  <a:pt x="6904273" y="1273514"/>
                  <a:pt x="6909186" y="1266819"/>
                </a:cubicBezTo>
                <a:cubicBezTo>
                  <a:pt x="6910913" y="1260664"/>
                  <a:pt x="6913937" y="1255481"/>
                  <a:pt x="6918256" y="1251270"/>
                </a:cubicBezTo>
                <a:cubicBezTo>
                  <a:pt x="6922576" y="1247058"/>
                  <a:pt x="6925599" y="1241875"/>
                  <a:pt x="6927327" y="1235720"/>
                </a:cubicBezTo>
                <a:cubicBezTo>
                  <a:pt x="6931214" y="1232913"/>
                  <a:pt x="6934454" y="1228810"/>
                  <a:pt x="6937045" y="1223410"/>
                </a:cubicBezTo>
                <a:cubicBezTo>
                  <a:pt x="6939637" y="1218011"/>
                  <a:pt x="6941581" y="1212612"/>
                  <a:pt x="6942876" y="1207213"/>
                </a:cubicBezTo>
                <a:cubicBezTo>
                  <a:pt x="6947952" y="1208185"/>
                  <a:pt x="6951407" y="1206889"/>
                  <a:pt x="6953243" y="1203325"/>
                </a:cubicBezTo>
                <a:cubicBezTo>
                  <a:pt x="6955078" y="1199762"/>
                  <a:pt x="6955942" y="1195874"/>
                  <a:pt x="6955835" y="1191663"/>
                </a:cubicBezTo>
                <a:lnTo>
                  <a:pt x="6955835" y="1189071"/>
                </a:lnTo>
                <a:cubicBezTo>
                  <a:pt x="6958318" y="1181027"/>
                  <a:pt x="6961773" y="1173144"/>
                  <a:pt x="6966201" y="1165423"/>
                </a:cubicBezTo>
                <a:cubicBezTo>
                  <a:pt x="6970628" y="1157703"/>
                  <a:pt x="6976675" y="1151763"/>
                  <a:pt x="6984342" y="1147606"/>
                </a:cubicBezTo>
                <a:lnTo>
                  <a:pt x="7007667" y="1098366"/>
                </a:lnTo>
                <a:cubicBezTo>
                  <a:pt x="7015495" y="1098905"/>
                  <a:pt x="7021866" y="1091347"/>
                  <a:pt x="7026779" y="1075689"/>
                </a:cubicBezTo>
                <a:cubicBezTo>
                  <a:pt x="7031692" y="1060032"/>
                  <a:pt x="7034824" y="1048585"/>
                  <a:pt x="7036174" y="1041350"/>
                </a:cubicBezTo>
                <a:cubicBezTo>
                  <a:pt x="7043997" y="1041638"/>
                  <a:pt x="7051100" y="1031848"/>
                  <a:pt x="7057483" y="1011979"/>
                </a:cubicBezTo>
                <a:cubicBezTo>
                  <a:pt x="7063866" y="992110"/>
                  <a:pt x="7069241" y="970801"/>
                  <a:pt x="7073608" y="948053"/>
                </a:cubicBezTo>
                <a:cubicBezTo>
                  <a:pt x="7077975" y="925305"/>
                  <a:pt x="7081047" y="909755"/>
                  <a:pt x="7082822" y="901404"/>
                </a:cubicBezTo>
                <a:cubicBezTo>
                  <a:pt x="7089517" y="874679"/>
                  <a:pt x="7096860" y="849086"/>
                  <a:pt x="7104851" y="824628"/>
                </a:cubicBezTo>
                <a:cubicBezTo>
                  <a:pt x="7112842" y="800170"/>
                  <a:pt x="7120185" y="773930"/>
                  <a:pt x="7126880" y="745909"/>
                </a:cubicBezTo>
                <a:cubicBezTo>
                  <a:pt x="7122830" y="735380"/>
                  <a:pt x="7116675" y="722746"/>
                  <a:pt x="7108414" y="708007"/>
                </a:cubicBezTo>
                <a:cubicBezTo>
                  <a:pt x="7100154" y="693267"/>
                  <a:pt x="7090760" y="685168"/>
                  <a:pt x="7080231" y="683710"/>
                </a:cubicBezTo>
                <a:cubicBezTo>
                  <a:pt x="7076452" y="683818"/>
                  <a:pt x="7073644" y="684898"/>
                  <a:pt x="7071808" y="686950"/>
                </a:cubicBezTo>
                <a:cubicBezTo>
                  <a:pt x="7069973" y="689001"/>
                  <a:pt x="7068461" y="691377"/>
                  <a:pt x="7067273" y="694077"/>
                </a:cubicBezTo>
                <a:cubicBezTo>
                  <a:pt x="7060308" y="690081"/>
                  <a:pt x="7048322" y="682523"/>
                  <a:pt x="7031315" y="671400"/>
                </a:cubicBezTo>
                <a:cubicBezTo>
                  <a:pt x="7014307" y="660278"/>
                  <a:pt x="7002969" y="654015"/>
                  <a:pt x="6997300" y="652611"/>
                </a:cubicBezTo>
                <a:cubicBezTo>
                  <a:pt x="6991307" y="653637"/>
                  <a:pt x="6987744" y="655473"/>
                  <a:pt x="6986610" y="658118"/>
                </a:cubicBezTo>
                <a:cubicBezTo>
                  <a:pt x="6985476" y="660764"/>
                  <a:pt x="6976081" y="658064"/>
                  <a:pt x="6958426" y="650019"/>
                </a:cubicBezTo>
                <a:lnTo>
                  <a:pt x="6953243" y="631878"/>
                </a:lnTo>
                <a:lnTo>
                  <a:pt x="6945468" y="629287"/>
                </a:lnTo>
                <a:cubicBezTo>
                  <a:pt x="6937693" y="629287"/>
                  <a:pt x="6932510" y="631878"/>
                  <a:pt x="6929919" y="637062"/>
                </a:cubicBezTo>
                <a:lnTo>
                  <a:pt x="6909186" y="621512"/>
                </a:lnTo>
                <a:lnTo>
                  <a:pt x="6896228" y="626695"/>
                </a:lnTo>
                <a:cubicBezTo>
                  <a:pt x="6889749" y="625291"/>
                  <a:pt x="6883270" y="624212"/>
                  <a:pt x="6876791" y="623456"/>
                </a:cubicBezTo>
                <a:cubicBezTo>
                  <a:pt x="6870312" y="622700"/>
                  <a:pt x="6863833" y="622916"/>
                  <a:pt x="6857354" y="624104"/>
                </a:cubicBezTo>
                <a:close/>
                <a:moveTo>
                  <a:pt x="5740376" y="600779"/>
                </a:moveTo>
                <a:cubicBezTo>
                  <a:pt x="5739189" y="600725"/>
                  <a:pt x="5738325" y="600833"/>
                  <a:pt x="5737785" y="601103"/>
                </a:cubicBezTo>
                <a:cubicBezTo>
                  <a:pt x="5737245" y="601373"/>
                  <a:pt x="5736381" y="602129"/>
                  <a:pt x="5735193" y="603371"/>
                </a:cubicBezTo>
                <a:cubicBezTo>
                  <a:pt x="5734762" y="605530"/>
                  <a:pt x="5735625" y="606394"/>
                  <a:pt x="5737785" y="605963"/>
                </a:cubicBezTo>
                <a:cubicBezTo>
                  <a:pt x="5737353" y="602939"/>
                  <a:pt x="5738217" y="601211"/>
                  <a:pt x="5740376" y="600779"/>
                </a:cubicBezTo>
                <a:close/>
                <a:moveTo>
                  <a:pt x="3283717" y="600029"/>
                </a:moveTo>
                <a:lnTo>
                  <a:pt x="3283717" y="619472"/>
                </a:lnTo>
                <a:lnTo>
                  <a:pt x="3292359" y="621632"/>
                </a:lnTo>
                <a:lnTo>
                  <a:pt x="3292359" y="604350"/>
                </a:lnTo>
                <a:close/>
                <a:moveTo>
                  <a:pt x="9282114" y="572484"/>
                </a:moveTo>
                <a:cubicBezTo>
                  <a:pt x="9282114" y="576805"/>
                  <a:pt x="9284275" y="578965"/>
                  <a:pt x="9288595" y="578965"/>
                </a:cubicBezTo>
                <a:cubicBezTo>
                  <a:pt x="9289765" y="579010"/>
                  <a:pt x="9291206" y="578920"/>
                  <a:pt x="9292916" y="578695"/>
                </a:cubicBezTo>
                <a:cubicBezTo>
                  <a:pt x="9294626" y="578470"/>
                  <a:pt x="9296066" y="577840"/>
                  <a:pt x="9297236" y="576805"/>
                </a:cubicBezTo>
                <a:cubicBezTo>
                  <a:pt x="9297146" y="574735"/>
                  <a:pt x="9296246" y="573475"/>
                  <a:pt x="9294536" y="573025"/>
                </a:cubicBezTo>
                <a:cubicBezTo>
                  <a:pt x="9292826" y="572575"/>
                  <a:pt x="9290846" y="572394"/>
                  <a:pt x="9288595" y="572484"/>
                </a:cubicBezTo>
                <a:close/>
                <a:moveTo>
                  <a:pt x="5158873" y="569785"/>
                </a:moveTo>
                <a:cubicBezTo>
                  <a:pt x="5155226" y="578426"/>
                  <a:pt x="5151177" y="587067"/>
                  <a:pt x="5146721" y="595709"/>
                </a:cubicBezTo>
                <a:cubicBezTo>
                  <a:pt x="5142265" y="604350"/>
                  <a:pt x="5139834" y="612991"/>
                  <a:pt x="5139429" y="621632"/>
                </a:cubicBezTo>
                <a:cubicBezTo>
                  <a:pt x="5139789" y="623433"/>
                  <a:pt x="5141230" y="624153"/>
                  <a:pt x="5143750" y="623793"/>
                </a:cubicBezTo>
                <a:lnTo>
                  <a:pt x="5154552" y="623793"/>
                </a:lnTo>
                <a:lnTo>
                  <a:pt x="5178315" y="593548"/>
                </a:lnTo>
                <a:close/>
                <a:moveTo>
                  <a:pt x="4986048" y="569785"/>
                </a:moveTo>
                <a:cubicBezTo>
                  <a:pt x="4985012" y="570010"/>
                  <a:pt x="4984383" y="571180"/>
                  <a:pt x="4984157" y="573296"/>
                </a:cubicBezTo>
                <a:cubicBezTo>
                  <a:pt x="4983932" y="575410"/>
                  <a:pt x="4983842" y="577121"/>
                  <a:pt x="4983887" y="578426"/>
                </a:cubicBezTo>
                <a:lnTo>
                  <a:pt x="4966603" y="584907"/>
                </a:lnTo>
                <a:lnTo>
                  <a:pt x="4953643" y="580587"/>
                </a:lnTo>
                <a:lnTo>
                  <a:pt x="4949322" y="604350"/>
                </a:lnTo>
                <a:lnTo>
                  <a:pt x="4932039" y="632434"/>
                </a:lnTo>
                <a:lnTo>
                  <a:pt x="4936360" y="641075"/>
                </a:lnTo>
                <a:lnTo>
                  <a:pt x="4962285" y="638915"/>
                </a:lnTo>
                <a:cubicBezTo>
                  <a:pt x="4960303" y="632299"/>
                  <a:pt x="4963185" y="628789"/>
                  <a:pt x="4970924" y="628384"/>
                </a:cubicBezTo>
                <a:cubicBezTo>
                  <a:pt x="4978666" y="627978"/>
                  <a:pt x="4983708" y="625008"/>
                  <a:pt x="4986048" y="619472"/>
                </a:cubicBezTo>
                <a:cubicBezTo>
                  <a:pt x="4987848" y="617312"/>
                  <a:pt x="4988568" y="615152"/>
                  <a:pt x="4988208" y="612991"/>
                </a:cubicBezTo>
                <a:cubicBezTo>
                  <a:pt x="4988072" y="608626"/>
                  <a:pt x="4986722" y="604395"/>
                  <a:pt x="4984157" y="600299"/>
                </a:cubicBezTo>
                <a:cubicBezTo>
                  <a:pt x="4981591" y="596204"/>
                  <a:pt x="4978621" y="592513"/>
                  <a:pt x="4975245" y="589228"/>
                </a:cubicBezTo>
                <a:lnTo>
                  <a:pt x="4986048" y="578426"/>
                </a:lnTo>
                <a:cubicBezTo>
                  <a:pt x="4990593" y="578786"/>
                  <a:pt x="4992843" y="580227"/>
                  <a:pt x="4992798" y="582747"/>
                </a:cubicBezTo>
                <a:cubicBezTo>
                  <a:pt x="4992753" y="585267"/>
                  <a:pt x="4995544" y="586707"/>
                  <a:pt x="5001170" y="587067"/>
                </a:cubicBezTo>
                <a:cubicBezTo>
                  <a:pt x="4999999" y="584457"/>
                  <a:pt x="4998020" y="581037"/>
                  <a:pt x="4995228" y="576806"/>
                </a:cubicBezTo>
                <a:cubicBezTo>
                  <a:pt x="4992439" y="572575"/>
                  <a:pt x="4989378" y="570235"/>
                  <a:pt x="4986048" y="569785"/>
                </a:cubicBezTo>
                <a:close/>
                <a:moveTo>
                  <a:pt x="5825899" y="569680"/>
                </a:moveTo>
                <a:lnTo>
                  <a:pt x="5805167" y="577455"/>
                </a:lnTo>
                <a:lnTo>
                  <a:pt x="5789616" y="574863"/>
                </a:lnTo>
                <a:lnTo>
                  <a:pt x="5745560" y="595596"/>
                </a:lnTo>
                <a:lnTo>
                  <a:pt x="5761109" y="600779"/>
                </a:lnTo>
                <a:lnTo>
                  <a:pt x="5784433" y="587821"/>
                </a:lnTo>
                <a:cubicBezTo>
                  <a:pt x="5785891" y="585230"/>
                  <a:pt x="5788159" y="583286"/>
                  <a:pt x="5791237" y="581990"/>
                </a:cubicBezTo>
                <a:cubicBezTo>
                  <a:pt x="5794314" y="580694"/>
                  <a:pt x="5797230" y="580047"/>
                  <a:pt x="5799983" y="580047"/>
                </a:cubicBezTo>
                <a:cubicBezTo>
                  <a:pt x="5801387" y="579992"/>
                  <a:pt x="5803115" y="580100"/>
                  <a:pt x="5805167" y="580371"/>
                </a:cubicBezTo>
                <a:cubicBezTo>
                  <a:pt x="5807218" y="580640"/>
                  <a:pt x="5808946" y="581396"/>
                  <a:pt x="5810350" y="582638"/>
                </a:cubicBezTo>
                <a:close/>
                <a:moveTo>
                  <a:pt x="9323160" y="563843"/>
                </a:moveTo>
                <a:cubicBezTo>
                  <a:pt x="9323205" y="565148"/>
                  <a:pt x="9323656" y="566859"/>
                  <a:pt x="9324511" y="568974"/>
                </a:cubicBezTo>
                <a:cubicBezTo>
                  <a:pt x="9325366" y="571089"/>
                  <a:pt x="9326356" y="572259"/>
                  <a:pt x="9327481" y="572484"/>
                </a:cubicBezTo>
                <a:cubicBezTo>
                  <a:pt x="9329551" y="572349"/>
                  <a:pt x="9330812" y="571539"/>
                  <a:pt x="9331262" y="570054"/>
                </a:cubicBezTo>
                <a:cubicBezTo>
                  <a:pt x="9331712" y="568569"/>
                  <a:pt x="9331892" y="567219"/>
                  <a:pt x="9331802" y="566004"/>
                </a:cubicBezTo>
                <a:close/>
                <a:moveTo>
                  <a:pt x="6390867" y="559314"/>
                </a:moveTo>
                <a:cubicBezTo>
                  <a:pt x="6393459" y="562337"/>
                  <a:pt x="6396050" y="564065"/>
                  <a:pt x="6398642" y="564497"/>
                </a:cubicBezTo>
                <a:cubicBezTo>
                  <a:pt x="6401665" y="564065"/>
                  <a:pt x="6403393" y="562337"/>
                  <a:pt x="6403825" y="559314"/>
                </a:cubicBezTo>
                <a:close/>
                <a:moveTo>
                  <a:pt x="5851815" y="551539"/>
                </a:moveTo>
                <a:lnTo>
                  <a:pt x="5849223" y="554131"/>
                </a:lnTo>
                <a:cubicBezTo>
                  <a:pt x="5852247" y="553698"/>
                  <a:pt x="5856566" y="554562"/>
                  <a:pt x="5862182" y="556722"/>
                </a:cubicBezTo>
                <a:lnTo>
                  <a:pt x="5867365" y="551539"/>
                </a:lnTo>
                <a:cubicBezTo>
                  <a:pt x="5864611" y="552835"/>
                  <a:pt x="5861695" y="553483"/>
                  <a:pt x="5858618" y="553483"/>
                </a:cubicBezTo>
                <a:cubicBezTo>
                  <a:pt x="5855540" y="553483"/>
                  <a:pt x="5853273" y="552835"/>
                  <a:pt x="5851815" y="551539"/>
                </a:cubicBezTo>
                <a:close/>
                <a:moveTo>
                  <a:pt x="8992416" y="548505"/>
                </a:moveTo>
                <a:lnTo>
                  <a:pt x="8992632" y="548721"/>
                </a:lnTo>
                <a:lnTo>
                  <a:pt x="8994792" y="548721"/>
                </a:lnTo>
                <a:close/>
                <a:moveTo>
                  <a:pt x="5911422" y="535989"/>
                </a:moveTo>
                <a:lnTo>
                  <a:pt x="5908830" y="538581"/>
                </a:lnTo>
                <a:lnTo>
                  <a:pt x="5916605" y="541172"/>
                </a:lnTo>
                <a:lnTo>
                  <a:pt x="5921788" y="538581"/>
                </a:lnTo>
                <a:cubicBezTo>
                  <a:pt x="5920384" y="537339"/>
                  <a:pt x="5918657" y="536583"/>
                  <a:pt x="5916605" y="536313"/>
                </a:cubicBezTo>
                <a:cubicBezTo>
                  <a:pt x="5914553" y="536043"/>
                  <a:pt x="5912826" y="535936"/>
                  <a:pt x="5911422" y="535989"/>
                </a:cubicBezTo>
                <a:close/>
                <a:moveTo>
                  <a:pt x="9066082" y="531438"/>
                </a:moveTo>
                <a:cubicBezTo>
                  <a:pt x="9064867" y="532563"/>
                  <a:pt x="9063517" y="534094"/>
                  <a:pt x="9062032" y="536029"/>
                </a:cubicBezTo>
                <a:cubicBezTo>
                  <a:pt x="9060547" y="537964"/>
                  <a:pt x="9059737" y="540035"/>
                  <a:pt x="9059602" y="542240"/>
                </a:cubicBezTo>
                <a:cubicBezTo>
                  <a:pt x="9059827" y="544310"/>
                  <a:pt x="9060997" y="545570"/>
                  <a:pt x="9063112" y="546020"/>
                </a:cubicBezTo>
                <a:cubicBezTo>
                  <a:pt x="9065227" y="546470"/>
                  <a:pt x="9066938" y="546651"/>
                  <a:pt x="9068243" y="546560"/>
                </a:cubicBezTo>
                <a:lnTo>
                  <a:pt x="9109289" y="544400"/>
                </a:lnTo>
                <a:cubicBezTo>
                  <a:pt x="9109379" y="542915"/>
                  <a:pt x="9109199" y="540485"/>
                  <a:pt x="9108749" y="537109"/>
                </a:cubicBezTo>
                <a:cubicBezTo>
                  <a:pt x="9108299" y="533733"/>
                  <a:pt x="9107039" y="531843"/>
                  <a:pt x="9104968" y="531438"/>
                </a:cubicBezTo>
                <a:lnTo>
                  <a:pt x="9102808" y="531438"/>
                </a:lnTo>
                <a:cubicBezTo>
                  <a:pt x="9101638" y="531573"/>
                  <a:pt x="9100198" y="532383"/>
                  <a:pt x="9098488" y="533869"/>
                </a:cubicBezTo>
                <a:cubicBezTo>
                  <a:pt x="9096777" y="535354"/>
                  <a:pt x="9095337" y="536704"/>
                  <a:pt x="9094166" y="537919"/>
                </a:cubicBezTo>
                <a:close/>
                <a:moveTo>
                  <a:pt x="9141694" y="520637"/>
                </a:moveTo>
                <a:cubicBezTo>
                  <a:pt x="9138498" y="520817"/>
                  <a:pt x="9136248" y="522077"/>
                  <a:pt x="9134943" y="524417"/>
                </a:cubicBezTo>
                <a:cubicBezTo>
                  <a:pt x="9133637" y="526757"/>
                  <a:pt x="9133008" y="529098"/>
                  <a:pt x="9133052" y="531438"/>
                </a:cubicBezTo>
                <a:lnTo>
                  <a:pt x="9133052" y="537919"/>
                </a:lnTo>
                <a:cubicBezTo>
                  <a:pt x="9131837" y="537874"/>
                  <a:pt x="9130487" y="537964"/>
                  <a:pt x="9129002" y="538189"/>
                </a:cubicBezTo>
                <a:cubicBezTo>
                  <a:pt x="9127517" y="538414"/>
                  <a:pt x="9126706" y="539044"/>
                  <a:pt x="9126572" y="540080"/>
                </a:cubicBezTo>
                <a:cubicBezTo>
                  <a:pt x="9126706" y="541204"/>
                  <a:pt x="9127517" y="542195"/>
                  <a:pt x="9129002" y="543050"/>
                </a:cubicBezTo>
                <a:cubicBezTo>
                  <a:pt x="9130487" y="543905"/>
                  <a:pt x="9131837" y="544355"/>
                  <a:pt x="9133052" y="544400"/>
                </a:cubicBezTo>
                <a:cubicBezTo>
                  <a:pt x="9136248" y="544265"/>
                  <a:pt x="9138498" y="542915"/>
                  <a:pt x="9139803" y="540349"/>
                </a:cubicBezTo>
                <a:cubicBezTo>
                  <a:pt x="9141108" y="537784"/>
                  <a:pt x="9141739" y="534814"/>
                  <a:pt x="9141694" y="531438"/>
                </a:cubicBezTo>
                <a:cubicBezTo>
                  <a:pt x="9142999" y="530403"/>
                  <a:pt x="9144709" y="529233"/>
                  <a:pt x="9146824" y="527928"/>
                </a:cubicBezTo>
                <a:cubicBezTo>
                  <a:pt x="9148940" y="526623"/>
                  <a:pt x="9150110" y="524912"/>
                  <a:pt x="9150335" y="522797"/>
                </a:cubicBezTo>
                <a:cubicBezTo>
                  <a:pt x="9150110" y="521762"/>
                  <a:pt x="9148940" y="521132"/>
                  <a:pt x="9146824" y="520907"/>
                </a:cubicBezTo>
                <a:cubicBezTo>
                  <a:pt x="9144709" y="520682"/>
                  <a:pt x="9142999" y="520592"/>
                  <a:pt x="9141694" y="520637"/>
                </a:cubicBezTo>
                <a:close/>
                <a:moveTo>
                  <a:pt x="5180475" y="504975"/>
                </a:moveTo>
                <a:cubicBezTo>
                  <a:pt x="5183852" y="504931"/>
                  <a:pt x="5187361" y="505560"/>
                  <a:pt x="5191008" y="506866"/>
                </a:cubicBezTo>
                <a:cubicBezTo>
                  <a:pt x="5194652" y="508171"/>
                  <a:pt x="5197623" y="510421"/>
                  <a:pt x="5199919" y="513617"/>
                </a:cubicBezTo>
                <a:cubicBezTo>
                  <a:pt x="5199604" y="518028"/>
                  <a:pt x="5197534" y="521628"/>
                  <a:pt x="5193707" y="524418"/>
                </a:cubicBezTo>
                <a:cubicBezTo>
                  <a:pt x="5189881" y="527209"/>
                  <a:pt x="5186192" y="528649"/>
                  <a:pt x="5182636" y="528739"/>
                </a:cubicBezTo>
                <a:cubicBezTo>
                  <a:pt x="5182771" y="529099"/>
                  <a:pt x="5183041" y="530539"/>
                  <a:pt x="5183447" y="533059"/>
                </a:cubicBezTo>
                <a:cubicBezTo>
                  <a:pt x="5183852" y="535580"/>
                  <a:pt x="5183581" y="537020"/>
                  <a:pt x="5182636" y="537380"/>
                </a:cubicBezTo>
                <a:cubicBezTo>
                  <a:pt x="5180475" y="536840"/>
                  <a:pt x="5178855" y="534140"/>
                  <a:pt x="5177776" y="529279"/>
                </a:cubicBezTo>
                <a:cubicBezTo>
                  <a:pt x="5176695" y="524418"/>
                  <a:pt x="5176156" y="520637"/>
                  <a:pt x="5176156" y="517937"/>
                </a:cubicBezTo>
                <a:cubicBezTo>
                  <a:pt x="5176335" y="515912"/>
                  <a:pt x="5177055" y="514022"/>
                  <a:pt x="5178315" y="512267"/>
                </a:cubicBezTo>
                <a:cubicBezTo>
                  <a:pt x="5179575" y="510511"/>
                  <a:pt x="5180296" y="508081"/>
                  <a:pt x="5180475" y="504975"/>
                </a:cubicBezTo>
                <a:close/>
                <a:moveTo>
                  <a:pt x="2381677" y="491919"/>
                </a:moveTo>
                <a:lnTo>
                  <a:pt x="2412777" y="499694"/>
                </a:lnTo>
                <a:cubicBezTo>
                  <a:pt x="2414343" y="499856"/>
                  <a:pt x="2416394" y="500180"/>
                  <a:pt x="2418932" y="500666"/>
                </a:cubicBezTo>
                <a:cubicBezTo>
                  <a:pt x="2421470" y="501152"/>
                  <a:pt x="2422873" y="500828"/>
                  <a:pt x="2423143" y="499694"/>
                </a:cubicBezTo>
                <a:lnTo>
                  <a:pt x="2415368" y="497102"/>
                </a:lnTo>
                <a:close/>
                <a:moveTo>
                  <a:pt x="6033227" y="432325"/>
                </a:moveTo>
                <a:cubicBezTo>
                  <a:pt x="6025452" y="432757"/>
                  <a:pt x="6018325" y="435781"/>
                  <a:pt x="6011846" y="441396"/>
                </a:cubicBezTo>
                <a:cubicBezTo>
                  <a:pt x="6005367" y="447011"/>
                  <a:pt x="5999536" y="452626"/>
                  <a:pt x="5994353" y="458241"/>
                </a:cubicBezTo>
                <a:lnTo>
                  <a:pt x="6017677" y="453058"/>
                </a:lnTo>
                <a:cubicBezTo>
                  <a:pt x="6024804" y="455110"/>
                  <a:pt x="6029339" y="454894"/>
                  <a:pt x="6031283" y="452410"/>
                </a:cubicBezTo>
                <a:cubicBezTo>
                  <a:pt x="6033227" y="449927"/>
                  <a:pt x="6036466" y="448415"/>
                  <a:pt x="6041001" y="447875"/>
                </a:cubicBezTo>
                <a:lnTo>
                  <a:pt x="6043593" y="434917"/>
                </a:lnTo>
                <a:cubicBezTo>
                  <a:pt x="6041434" y="432757"/>
                  <a:pt x="6037978" y="431894"/>
                  <a:pt x="6033227" y="432325"/>
                </a:cubicBezTo>
                <a:close/>
                <a:moveTo>
                  <a:pt x="2184716" y="432313"/>
                </a:moveTo>
                <a:cubicBezTo>
                  <a:pt x="2184392" y="432259"/>
                  <a:pt x="2183097" y="432366"/>
                  <a:pt x="2180829" y="432637"/>
                </a:cubicBezTo>
                <a:cubicBezTo>
                  <a:pt x="2178561" y="432907"/>
                  <a:pt x="2177266" y="433663"/>
                  <a:pt x="2176941" y="434904"/>
                </a:cubicBezTo>
                <a:cubicBezTo>
                  <a:pt x="2176510" y="437496"/>
                  <a:pt x="2177375" y="440087"/>
                  <a:pt x="2179533" y="442679"/>
                </a:cubicBezTo>
                <a:cubicBezTo>
                  <a:pt x="2205450" y="445703"/>
                  <a:pt x="2231365" y="447430"/>
                  <a:pt x="2257281" y="447863"/>
                </a:cubicBezTo>
                <a:cubicBezTo>
                  <a:pt x="2262140" y="448079"/>
                  <a:pt x="2269267" y="447646"/>
                  <a:pt x="2278661" y="446567"/>
                </a:cubicBezTo>
                <a:cubicBezTo>
                  <a:pt x="2288056" y="445487"/>
                  <a:pt x="2293887" y="442463"/>
                  <a:pt x="2296155" y="437496"/>
                </a:cubicBezTo>
                <a:cubicBezTo>
                  <a:pt x="2277906" y="436146"/>
                  <a:pt x="2259334" y="434958"/>
                  <a:pt x="2240436" y="433933"/>
                </a:cubicBezTo>
                <a:cubicBezTo>
                  <a:pt x="2221539" y="432907"/>
                  <a:pt x="2202966" y="432366"/>
                  <a:pt x="2184716" y="432313"/>
                </a:cubicBezTo>
                <a:close/>
                <a:moveTo>
                  <a:pt x="9703376" y="414781"/>
                </a:moveTo>
                <a:cubicBezTo>
                  <a:pt x="9709002" y="415141"/>
                  <a:pt x="9711792" y="416582"/>
                  <a:pt x="9711748" y="419102"/>
                </a:cubicBezTo>
                <a:cubicBezTo>
                  <a:pt x="9711702" y="421622"/>
                  <a:pt x="9713952" y="423062"/>
                  <a:pt x="9718498" y="423422"/>
                </a:cubicBezTo>
                <a:lnTo>
                  <a:pt x="9712018" y="438544"/>
                </a:lnTo>
                <a:cubicBezTo>
                  <a:pt x="9707247" y="438184"/>
                  <a:pt x="9704366" y="436745"/>
                  <a:pt x="9703376" y="434224"/>
                </a:cubicBezTo>
                <a:cubicBezTo>
                  <a:pt x="9702386" y="431703"/>
                  <a:pt x="9699506" y="430263"/>
                  <a:pt x="9694735" y="429903"/>
                </a:cubicBezTo>
                <a:cubicBezTo>
                  <a:pt x="9697930" y="428733"/>
                  <a:pt x="9700181" y="426753"/>
                  <a:pt x="9701486" y="423963"/>
                </a:cubicBezTo>
                <a:cubicBezTo>
                  <a:pt x="9702791" y="421172"/>
                  <a:pt x="9703421" y="418112"/>
                  <a:pt x="9703376" y="414781"/>
                </a:cubicBezTo>
                <a:close/>
                <a:moveTo>
                  <a:pt x="6090242" y="409001"/>
                </a:moveTo>
                <a:lnTo>
                  <a:pt x="6082467" y="411593"/>
                </a:lnTo>
                <a:cubicBezTo>
                  <a:pt x="6082359" y="413159"/>
                  <a:pt x="6082575" y="415210"/>
                  <a:pt x="6083115" y="417748"/>
                </a:cubicBezTo>
                <a:cubicBezTo>
                  <a:pt x="6083655" y="420285"/>
                  <a:pt x="6085167" y="421689"/>
                  <a:pt x="6087650" y="421959"/>
                </a:cubicBezTo>
                <a:lnTo>
                  <a:pt x="6090242" y="416776"/>
                </a:lnTo>
                <a:lnTo>
                  <a:pt x="6098016" y="409001"/>
                </a:lnTo>
                <a:close/>
                <a:moveTo>
                  <a:pt x="6206863" y="364944"/>
                </a:moveTo>
                <a:cubicBezTo>
                  <a:pt x="6205028" y="372341"/>
                  <a:pt x="6201572" y="375041"/>
                  <a:pt x="6196497" y="373043"/>
                </a:cubicBezTo>
                <a:cubicBezTo>
                  <a:pt x="6191422" y="371045"/>
                  <a:pt x="6187966" y="374392"/>
                  <a:pt x="6186131" y="383085"/>
                </a:cubicBezTo>
                <a:cubicBezTo>
                  <a:pt x="6179544" y="385731"/>
                  <a:pt x="6172633" y="388215"/>
                  <a:pt x="6165398" y="390536"/>
                </a:cubicBezTo>
                <a:cubicBezTo>
                  <a:pt x="6158163" y="392858"/>
                  <a:pt x="6151252" y="394693"/>
                  <a:pt x="6144665" y="396043"/>
                </a:cubicBezTo>
                <a:lnTo>
                  <a:pt x="6167990" y="398635"/>
                </a:lnTo>
                <a:cubicBezTo>
                  <a:pt x="6166640" y="392480"/>
                  <a:pt x="6170635" y="388593"/>
                  <a:pt x="6179976" y="386973"/>
                </a:cubicBezTo>
                <a:cubicBezTo>
                  <a:pt x="6189316" y="385353"/>
                  <a:pt x="6196551" y="384057"/>
                  <a:pt x="6201680" y="383085"/>
                </a:cubicBezTo>
                <a:lnTo>
                  <a:pt x="6204272" y="380494"/>
                </a:lnTo>
                <a:cubicBezTo>
                  <a:pt x="6205946" y="380386"/>
                  <a:pt x="6208429" y="379306"/>
                  <a:pt x="6211723" y="377254"/>
                </a:cubicBezTo>
                <a:cubicBezTo>
                  <a:pt x="6215016" y="375203"/>
                  <a:pt x="6216852" y="372827"/>
                  <a:pt x="6217230" y="370127"/>
                </a:cubicBezTo>
                <a:cubicBezTo>
                  <a:pt x="6216960" y="368777"/>
                  <a:pt x="6215556" y="367589"/>
                  <a:pt x="6213019" y="366564"/>
                </a:cubicBezTo>
                <a:cubicBezTo>
                  <a:pt x="6210481" y="365538"/>
                  <a:pt x="6208429" y="364998"/>
                  <a:pt x="6206863" y="364944"/>
                </a:cubicBezTo>
                <a:close/>
                <a:moveTo>
                  <a:pt x="6828846" y="209448"/>
                </a:moveTo>
                <a:cubicBezTo>
                  <a:pt x="6835272" y="211230"/>
                  <a:pt x="6841210" y="212850"/>
                  <a:pt x="6846663" y="214308"/>
                </a:cubicBezTo>
                <a:cubicBezTo>
                  <a:pt x="6852117" y="215765"/>
                  <a:pt x="6857408" y="214146"/>
                  <a:pt x="6862537" y="209448"/>
                </a:cubicBezTo>
                <a:lnTo>
                  <a:pt x="6904003" y="217223"/>
                </a:lnTo>
                <a:cubicBezTo>
                  <a:pt x="6907026" y="212040"/>
                  <a:pt x="6911345" y="209448"/>
                  <a:pt x="6916960" y="209448"/>
                </a:cubicBezTo>
                <a:cubicBezTo>
                  <a:pt x="6936452" y="210312"/>
                  <a:pt x="6956428" y="213768"/>
                  <a:pt x="6976891" y="219815"/>
                </a:cubicBezTo>
                <a:cubicBezTo>
                  <a:pt x="6997354" y="225862"/>
                  <a:pt x="7017979" y="229317"/>
                  <a:pt x="7038766" y="230181"/>
                </a:cubicBezTo>
                <a:cubicBezTo>
                  <a:pt x="7058473" y="230181"/>
                  <a:pt x="7075426" y="232125"/>
                  <a:pt x="7089626" y="236012"/>
                </a:cubicBezTo>
                <a:cubicBezTo>
                  <a:pt x="7103826" y="239900"/>
                  <a:pt x="7121426" y="245731"/>
                  <a:pt x="7142429" y="253505"/>
                </a:cubicBezTo>
                <a:cubicBezTo>
                  <a:pt x="7141673" y="262252"/>
                  <a:pt x="7148368" y="268083"/>
                  <a:pt x="7162514" y="270999"/>
                </a:cubicBezTo>
                <a:cubicBezTo>
                  <a:pt x="7176660" y="273914"/>
                  <a:pt x="7187242" y="275858"/>
                  <a:pt x="7194261" y="276830"/>
                </a:cubicBezTo>
                <a:cubicBezTo>
                  <a:pt x="7209919" y="280177"/>
                  <a:pt x="7225253" y="287088"/>
                  <a:pt x="7240262" y="297563"/>
                </a:cubicBezTo>
                <a:cubicBezTo>
                  <a:pt x="7255272" y="308037"/>
                  <a:pt x="7269309" y="317539"/>
                  <a:pt x="7282375" y="326070"/>
                </a:cubicBezTo>
                <a:cubicBezTo>
                  <a:pt x="7286371" y="328608"/>
                  <a:pt x="7290690" y="330659"/>
                  <a:pt x="7295333" y="332225"/>
                </a:cubicBezTo>
                <a:cubicBezTo>
                  <a:pt x="7299976" y="333791"/>
                  <a:pt x="7304296" y="335195"/>
                  <a:pt x="7308291" y="336436"/>
                </a:cubicBezTo>
                <a:lnTo>
                  <a:pt x="7326432" y="336436"/>
                </a:lnTo>
                <a:cubicBezTo>
                  <a:pt x="7342576" y="343347"/>
                  <a:pt x="7358881" y="353498"/>
                  <a:pt x="7375349" y="366888"/>
                </a:cubicBezTo>
                <a:cubicBezTo>
                  <a:pt x="7391816" y="380277"/>
                  <a:pt x="7404882" y="394315"/>
                  <a:pt x="7414546" y="409001"/>
                </a:cubicBezTo>
                <a:cubicBezTo>
                  <a:pt x="7414061" y="415858"/>
                  <a:pt x="7417624" y="422877"/>
                  <a:pt x="7425237" y="430058"/>
                </a:cubicBezTo>
                <a:cubicBezTo>
                  <a:pt x="7432850" y="437239"/>
                  <a:pt x="7439653" y="442314"/>
                  <a:pt x="7445646" y="445284"/>
                </a:cubicBezTo>
                <a:cubicBezTo>
                  <a:pt x="7445268" y="451870"/>
                  <a:pt x="7447968" y="454894"/>
                  <a:pt x="7453745" y="454354"/>
                </a:cubicBezTo>
                <a:cubicBezTo>
                  <a:pt x="7459522" y="453814"/>
                  <a:pt x="7462869" y="456838"/>
                  <a:pt x="7463787" y="463425"/>
                </a:cubicBezTo>
                <a:lnTo>
                  <a:pt x="7463787" y="466017"/>
                </a:lnTo>
                <a:cubicBezTo>
                  <a:pt x="7468430" y="467636"/>
                  <a:pt x="7471454" y="470227"/>
                  <a:pt x="7472858" y="473791"/>
                </a:cubicBezTo>
                <a:cubicBezTo>
                  <a:pt x="7474261" y="477355"/>
                  <a:pt x="7477285" y="479946"/>
                  <a:pt x="7481928" y="481566"/>
                </a:cubicBezTo>
                <a:lnTo>
                  <a:pt x="7502661" y="525623"/>
                </a:lnTo>
                <a:cubicBezTo>
                  <a:pt x="7506818" y="525785"/>
                  <a:pt x="7510814" y="527405"/>
                  <a:pt x="7514647" y="530482"/>
                </a:cubicBezTo>
                <a:cubicBezTo>
                  <a:pt x="7518481" y="533560"/>
                  <a:pt x="7520532" y="537123"/>
                  <a:pt x="7520802" y="541172"/>
                </a:cubicBezTo>
                <a:lnTo>
                  <a:pt x="7520802" y="546356"/>
                </a:lnTo>
                <a:cubicBezTo>
                  <a:pt x="7524959" y="552835"/>
                  <a:pt x="7528955" y="559314"/>
                  <a:pt x="7532788" y="565793"/>
                </a:cubicBezTo>
                <a:cubicBezTo>
                  <a:pt x="7536622" y="572272"/>
                  <a:pt x="7538673" y="578751"/>
                  <a:pt x="7538944" y="585230"/>
                </a:cubicBezTo>
                <a:lnTo>
                  <a:pt x="7536352" y="595596"/>
                </a:lnTo>
                <a:lnTo>
                  <a:pt x="7554493" y="616329"/>
                </a:lnTo>
                <a:cubicBezTo>
                  <a:pt x="7554439" y="622808"/>
                  <a:pt x="7558434" y="639653"/>
                  <a:pt x="7566479" y="666865"/>
                </a:cubicBezTo>
                <a:cubicBezTo>
                  <a:pt x="7574524" y="694077"/>
                  <a:pt x="7579167" y="716105"/>
                  <a:pt x="7580409" y="732951"/>
                </a:cubicBezTo>
                <a:cubicBezTo>
                  <a:pt x="7580301" y="738134"/>
                  <a:pt x="7579869" y="743317"/>
                  <a:pt x="7579113" y="748501"/>
                </a:cubicBezTo>
                <a:cubicBezTo>
                  <a:pt x="7578357" y="753684"/>
                  <a:pt x="7577926" y="758867"/>
                  <a:pt x="7577817" y="764050"/>
                </a:cubicBezTo>
                <a:cubicBezTo>
                  <a:pt x="7579869" y="767937"/>
                  <a:pt x="7580301" y="771825"/>
                  <a:pt x="7579113" y="775712"/>
                </a:cubicBezTo>
                <a:cubicBezTo>
                  <a:pt x="7577926" y="779600"/>
                  <a:pt x="7578357" y="783487"/>
                  <a:pt x="7580409" y="787374"/>
                </a:cubicBezTo>
                <a:lnTo>
                  <a:pt x="7590775" y="792557"/>
                </a:lnTo>
                <a:cubicBezTo>
                  <a:pt x="7585700" y="791693"/>
                  <a:pt x="7582244" y="793421"/>
                  <a:pt x="7580409" y="797740"/>
                </a:cubicBezTo>
                <a:cubicBezTo>
                  <a:pt x="7578573" y="802060"/>
                  <a:pt x="7577709" y="806379"/>
                  <a:pt x="7577817" y="810699"/>
                </a:cubicBezTo>
                <a:cubicBezTo>
                  <a:pt x="7578303" y="818906"/>
                  <a:pt x="7579923" y="828408"/>
                  <a:pt x="7582677" y="839206"/>
                </a:cubicBezTo>
                <a:cubicBezTo>
                  <a:pt x="7585430" y="850005"/>
                  <a:pt x="7586402" y="859507"/>
                  <a:pt x="7585592" y="867714"/>
                </a:cubicBezTo>
                <a:lnTo>
                  <a:pt x="7590775" y="885855"/>
                </a:lnTo>
                <a:cubicBezTo>
                  <a:pt x="7585268" y="927428"/>
                  <a:pt x="7578141" y="969326"/>
                  <a:pt x="7569394" y="1011547"/>
                </a:cubicBezTo>
                <a:cubicBezTo>
                  <a:pt x="7560648" y="1053768"/>
                  <a:pt x="7552225" y="1095666"/>
                  <a:pt x="7544126" y="1137239"/>
                </a:cubicBezTo>
                <a:cubicBezTo>
                  <a:pt x="7533652" y="1136484"/>
                  <a:pt x="7524798" y="1147714"/>
                  <a:pt x="7517562" y="1170931"/>
                </a:cubicBezTo>
                <a:cubicBezTo>
                  <a:pt x="7510328" y="1194147"/>
                  <a:pt x="7505360" y="1210560"/>
                  <a:pt x="7502661" y="1220170"/>
                </a:cubicBezTo>
                <a:cubicBezTo>
                  <a:pt x="7495858" y="1236800"/>
                  <a:pt x="7488083" y="1252781"/>
                  <a:pt x="7479337" y="1268115"/>
                </a:cubicBezTo>
                <a:cubicBezTo>
                  <a:pt x="7470590" y="1283449"/>
                  <a:pt x="7462815" y="1299430"/>
                  <a:pt x="7456012" y="1316060"/>
                </a:cubicBezTo>
                <a:cubicBezTo>
                  <a:pt x="7442622" y="1329450"/>
                  <a:pt x="7433120" y="1344135"/>
                  <a:pt x="7427505" y="1360117"/>
                </a:cubicBezTo>
                <a:lnTo>
                  <a:pt x="7414546" y="1365300"/>
                </a:lnTo>
                <a:cubicBezTo>
                  <a:pt x="7414546" y="1369835"/>
                  <a:pt x="7413251" y="1379553"/>
                  <a:pt x="7410659" y="1394455"/>
                </a:cubicBezTo>
                <a:cubicBezTo>
                  <a:pt x="7408068" y="1409357"/>
                  <a:pt x="7404180" y="1417780"/>
                  <a:pt x="7398997" y="1419723"/>
                </a:cubicBezTo>
                <a:cubicBezTo>
                  <a:pt x="7396622" y="1419345"/>
                  <a:pt x="7395542" y="1417510"/>
                  <a:pt x="7395758" y="1414216"/>
                </a:cubicBezTo>
                <a:cubicBezTo>
                  <a:pt x="7395973" y="1410923"/>
                  <a:pt x="7396189" y="1408439"/>
                  <a:pt x="7396406" y="1406766"/>
                </a:cubicBezTo>
                <a:lnTo>
                  <a:pt x="7393814" y="1406766"/>
                </a:lnTo>
                <a:cubicBezTo>
                  <a:pt x="7390790" y="1407197"/>
                  <a:pt x="7389063" y="1408925"/>
                  <a:pt x="7388631" y="1411949"/>
                </a:cubicBezTo>
                <a:cubicBezTo>
                  <a:pt x="7389063" y="1417132"/>
                  <a:pt x="7390790" y="1422315"/>
                  <a:pt x="7393814" y="1427498"/>
                </a:cubicBezTo>
                <a:cubicBezTo>
                  <a:pt x="7393706" y="1431223"/>
                  <a:pt x="7392626" y="1433491"/>
                  <a:pt x="7390575" y="1434301"/>
                </a:cubicBezTo>
                <a:cubicBezTo>
                  <a:pt x="7388523" y="1435111"/>
                  <a:pt x="7386147" y="1435435"/>
                  <a:pt x="7383447" y="1435273"/>
                </a:cubicBezTo>
                <a:lnTo>
                  <a:pt x="7373081" y="1435273"/>
                </a:lnTo>
                <a:lnTo>
                  <a:pt x="7373081" y="1437865"/>
                </a:lnTo>
                <a:cubicBezTo>
                  <a:pt x="7373405" y="1442346"/>
                  <a:pt x="7374701" y="1445046"/>
                  <a:pt x="7376968" y="1445963"/>
                </a:cubicBezTo>
                <a:cubicBezTo>
                  <a:pt x="7379236" y="1446881"/>
                  <a:pt x="7380532" y="1450229"/>
                  <a:pt x="7380856" y="1456006"/>
                </a:cubicBezTo>
                <a:lnTo>
                  <a:pt x="7360123" y="1463781"/>
                </a:lnTo>
                <a:cubicBezTo>
                  <a:pt x="7365630" y="1465131"/>
                  <a:pt x="7366278" y="1466318"/>
                  <a:pt x="7362067" y="1467344"/>
                </a:cubicBezTo>
                <a:cubicBezTo>
                  <a:pt x="7357855" y="1468370"/>
                  <a:pt x="7354616" y="1468910"/>
                  <a:pt x="7352348" y="1468964"/>
                </a:cubicBezTo>
                <a:cubicBezTo>
                  <a:pt x="7352510" y="1472527"/>
                  <a:pt x="7352186" y="1478358"/>
                  <a:pt x="7351376" y="1486457"/>
                </a:cubicBezTo>
                <a:cubicBezTo>
                  <a:pt x="7350567" y="1494556"/>
                  <a:pt x="7348299" y="1499091"/>
                  <a:pt x="7344574" y="1500063"/>
                </a:cubicBezTo>
                <a:cubicBezTo>
                  <a:pt x="7343332" y="1499793"/>
                  <a:pt x="7342576" y="1498389"/>
                  <a:pt x="7342306" y="1495852"/>
                </a:cubicBezTo>
                <a:cubicBezTo>
                  <a:pt x="7342036" y="1493314"/>
                  <a:pt x="7341928" y="1491262"/>
                  <a:pt x="7341982" y="1489697"/>
                </a:cubicBezTo>
                <a:lnTo>
                  <a:pt x="7321249" y="1510429"/>
                </a:lnTo>
                <a:cubicBezTo>
                  <a:pt x="7317902" y="1520310"/>
                  <a:pt x="7312287" y="1528408"/>
                  <a:pt x="7304404" y="1534725"/>
                </a:cubicBezTo>
                <a:cubicBezTo>
                  <a:pt x="7296521" y="1541043"/>
                  <a:pt x="7290906" y="1548493"/>
                  <a:pt x="7287559" y="1557078"/>
                </a:cubicBezTo>
                <a:lnTo>
                  <a:pt x="7264235" y="1577811"/>
                </a:lnTo>
                <a:lnTo>
                  <a:pt x="7256460" y="1608910"/>
                </a:lnTo>
                <a:cubicBezTo>
                  <a:pt x="7251276" y="1607830"/>
                  <a:pt x="7247389" y="1608694"/>
                  <a:pt x="7244797" y="1611501"/>
                </a:cubicBezTo>
                <a:cubicBezTo>
                  <a:pt x="7242206" y="1614309"/>
                  <a:pt x="7240910" y="1617765"/>
                  <a:pt x="7240910" y="1621868"/>
                </a:cubicBezTo>
                <a:lnTo>
                  <a:pt x="7240910" y="1624460"/>
                </a:lnTo>
                <a:cubicBezTo>
                  <a:pt x="7225576" y="1640549"/>
                  <a:pt x="7211539" y="1658906"/>
                  <a:pt x="7198797" y="1679531"/>
                </a:cubicBezTo>
                <a:cubicBezTo>
                  <a:pt x="7186054" y="1700156"/>
                  <a:pt x="7173312" y="1719809"/>
                  <a:pt x="7160570" y="1738490"/>
                </a:cubicBezTo>
                <a:lnTo>
                  <a:pt x="7142429" y="1743673"/>
                </a:lnTo>
                <a:cubicBezTo>
                  <a:pt x="7141187" y="1749018"/>
                  <a:pt x="7139136" y="1753877"/>
                  <a:pt x="7136274" y="1758251"/>
                </a:cubicBezTo>
                <a:cubicBezTo>
                  <a:pt x="7133413" y="1762624"/>
                  <a:pt x="7129417" y="1765539"/>
                  <a:pt x="7124288" y="1766998"/>
                </a:cubicBezTo>
                <a:cubicBezTo>
                  <a:pt x="7122668" y="1773044"/>
                  <a:pt x="7120077" y="1777796"/>
                  <a:pt x="7116513" y="1781251"/>
                </a:cubicBezTo>
                <a:cubicBezTo>
                  <a:pt x="7112950" y="1784707"/>
                  <a:pt x="7110359" y="1789458"/>
                  <a:pt x="7108738" y="1795505"/>
                </a:cubicBezTo>
                <a:cubicBezTo>
                  <a:pt x="7090058" y="1808085"/>
                  <a:pt x="7073644" y="1823095"/>
                  <a:pt x="7059498" y="1840534"/>
                </a:cubicBezTo>
                <a:cubicBezTo>
                  <a:pt x="7045352" y="1857973"/>
                  <a:pt x="7028939" y="1872335"/>
                  <a:pt x="7010258" y="1883619"/>
                </a:cubicBezTo>
                <a:cubicBezTo>
                  <a:pt x="7000593" y="1883781"/>
                  <a:pt x="6993359" y="1888640"/>
                  <a:pt x="6988553" y="1898197"/>
                </a:cubicBezTo>
                <a:cubicBezTo>
                  <a:pt x="6983748" y="1907753"/>
                  <a:pt x="6977161" y="1913260"/>
                  <a:pt x="6968792" y="1914718"/>
                </a:cubicBezTo>
                <a:lnTo>
                  <a:pt x="6963609" y="1914718"/>
                </a:lnTo>
                <a:lnTo>
                  <a:pt x="6922144" y="1948409"/>
                </a:lnTo>
                <a:cubicBezTo>
                  <a:pt x="6922090" y="1952566"/>
                  <a:pt x="6920902" y="1956562"/>
                  <a:pt x="6918580" y="1960395"/>
                </a:cubicBezTo>
                <a:cubicBezTo>
                  <a:pt x="6916259" y="1964228"/>
                  <a:pt x="6913127" y="1966280"/>
                  <a:pt x="6909186" y="1966550"/>
                </a:cubicBezTo>
                <a:lnTo>
                  <a:pt x="6904003" y="1966550"/>
                </a:lnTo>
                <a:cubicBezTo>
                  <a:pt x="6902545" y="1971842"/>
                  <a:pt x="6899629" y="1976161"/>
                  <a:pt x="6895256" y="1979508"/>
                </a:cubicBezTo>
                <a:cubicBezTo>
                  <a:pt x="6890883" y="1982856"/>
                  <a:pt x="6886023" y="1984583"/>
                  <a:pt x="6880678" y="1984691"/>
                </a:cubicBezTo>
                <a:cubicBezTo>
                  <a:pt x="6865129" y="1994626"/>
                  <a:pt x="6849579" y="2005856"/>
                  <a:pt x="6834030" y="2018382"/>
                </a:cubicBezTo>
                <a:cubicBezTo>
                  <a:pt x="6831438" y="2026157"/>
                  <a:pt x="6826255" y="2031340"/>
                  <a:pt x="6818480" y="2033932"/>
                </a:cubicBezTo>
                <a:cubicBezTo>
                  <a:pt x="6807952" y="2044082"/>
                  <a:pt x="6796613" y="2052937"/>
                  <a:pt x="6784465" y="2060496"/>
                </a:cubicBezTo>
                <a:cubicBezTo>
                  <a:pt x="6772317" y="2068054"/>
                  <a:pt x="6760331" y="2075613"/>
                  <a:pt x="6748507" y="2083172"/>
                </a:cubicBezTo>
                <a:cubicBezTo>
                  <a:pt x="6743162" y="2096022"/>
                  <a:pt x="6733119" y="2104660"/>
                  <a:pt x="6718380" y="2109088"/>
                </a:cubicBezTo>
                <a:cubicBezTo>
                  <a:pt x="6703640" y="2113515"/>
                  <a:pt x="6692950" y="2122154"/>
                  <a:pt x="6686308" y="2135004"/>
                </a:cubicBezTo>
                <a:lnTo>
                  <a:pt x="6668167" y="2150553"/>
                </a:lnTo>
                <a:lnTo>
                  <a:pt x="6624110" y="2160920"/>
                </a:lnTo>
                <a:lnTo>
                  <a:pt x="6600786" y="2176469"/>
                </a:lnTo>
                <a:cubicBezTo>
                  <a:pt x="6600678" y="2179169"/>
                  <a:pt x="6599598" y="2181545"/>
                  <a:pt x="6597546" y="2183596"/>
                </a:cubicBezTo>
                <a:cubicBezTo>
                  <a:pt x="6595494" y="2185648"/>
                  <a:pt x="6593119" y="2186728"/>
                  <a:pt x="6590420" y="2186836"/>
                </a:cubicBezTo>
                <a:cubicBezTo>
                  <a:pt x="6586208" y="2186242"/>
                  <a:pt x="6581673" y="2185486"/>
                  <a:pt x="6576814" y="2184568"/>
                </a:cubicBezTo>
                <a:cubicBezTo>
                  <a:pt x="6571954" y="2183650"/>
                  <a:pt x="6568715" y="2186134"/>
                  <a:pt x="6567095" y="2192019"/>
                </a:cubicBezTo>
                <a:lnTo>
                  <a:pt x="6543771" y="2197202"/>
                </a:lnTo>
                <a:cubicBezTo>
                  <a:pt x="6542529" y="2202601"/>
                  <a:pt x="6540477" y="2207352"/>
                  <a:pt x="6537616" y="2211456"/>
                </a:cubicBezTo>
                <a:cubicBezTo>
                  <a:pt x="6534754" y="2215559"/>
                  <a:pt x="6530759" y="2217719"/>
                  <a:pt x="6525630" y="2217935"/>
                </a:cubicBezTo>
                <a:lnTo>
                  <a:pt x="6520446" y="2217935"/>
                </a:lnTo>
                <a:lnTo>
                  <a:pt x="6512672" y="2241259"/>
                </a:lnTo>
                <a:cubicBezTo>
                  <a:pt x="6502305" y="2241259"/>
                  <a:pt x="6496474" y="2244499"/>
                  <a:pt x="6495178" y="2250978"/>
                </a:cubicBezTo>
                <a:cubicBezTo>
                  <a:pt x="6493883" y="2257457"/>
                  <a:pt x="6489347" y="2259400"/>
                  <a:pt x="6481573" y="2256809"/>
                </a:cubicBezTo>
                <a:cubicBezTo>
                  <a:pt x="6481464" y="2259400"/>
                  <a:pt x="6480385" y="2261344"/>
                  <a:pt x="6478333" y="2262640"/>
                </a:cubicBezTo>
                <a:cubicBezTo>
                  <a:pt x="6476281" y="2263936"/>
                  <a:pt x="6473906" y="2264584"/>
                  <a:pt x="6471206" y="2264584"/>
                </a:cubicBezTo>
                <a:lnTo>
                  <a:pt x="6458248" y="2261992"/>
                </a:lnTo>
                <a:lnTo>
                  <a:pt x="6434924" y="2277542"/>
                </a:lnTo>
                <a:cubicBezTo>
                  <a:pt x="6430604" y="2275922"/>
                  <a:pt x="6425637" y="2275274"/>
                  <a:pt x="6420022" y="2275598"/>
                </a:cubicBezTo>
                <a:cubicBezTo>
                  <a:pt x="6414407" y="2275922"/>
                  <a:pt x="6410736" y="2279161"/>
                  <a:pt x="6409008" y="2285316"/>
                </a:cubicBezTo>
                <a:lnTo>
                  <a:pt x="6383092" y="2298275"/>
                </a:lnTo>
                <a:cubicBezTo>
                  <a:pt x="6377855" y="2295791"/>
                  <a:pt x="6373427" y="2295575"/>
                  <a:pt x="6369810" y="2297627"/>
                </a:cubicBezTo>
                <a:cubicBezTo>
                  <a:pt x="6366193" y="2299678"/>
                  <a:pt x="6363709" y="2303350"/>
                  <a:pt x="6362359" y="2308641"/>
                </a:cubicBezTo>
                <a:cubicBezTo>
                  <a:pt x="6354477" y="2306913"/>
                  <a:pt x="6350805" y="2308425"/>
                  <a:pt x="6351345" y="2313176"/>
                </a:cubicBezTo>
                <a:cubicBezTo>
                  <a:pt x="6351885" y="2317927"/>
                  <a:pt x="6349509" y="2320735"/>
                  <a:pt x="6344218" y="2321599"/>
                </a:cubicBezTo>
                <a:cubicBezTo>
                  <a:pt x="6330882" y="2322247"/>
                  <a:pt x="6316088" y="2325486"/>
                  <a:pt x="6299837" y="2331317"/>
                </a:cubicBezTo>
                <a:cubicBezTo>
                  <a:pt x="6283586" y="2337148"/>
                  <a:pt x="6268144" y="2341683"/>
                  <a:pt x="6253512" y="2344923"/>
                </a:cubicBezTo>
                <a:cubicBezTo>
                  <a:pt x="6253890" y="2336879"/>
                  <a:pt x="6250543" y="2334827"/>
                  <a:pt x="6243470" y="2338768"/>
                </a:cubicBezTo>
                <a:cubicBezTo>
                  <a:pt x="6236397" y="2342709"/>
                  <a:pt x="6231105" y="2346489"/>
                  <a:pt x="6227596" y="2350106"/>
                </a:cubicBezTo>
                <a:cubicBezTo>
                  <a:pt x="6217338" y="2349728"/>
                  <a:pt x="6207403" y="2352428"/>
                  <a:pt x="6197793" y="2358205"/>
                </a:cubicBezTo>
                <a:cubicBezTo>
                  <a:pt x="6188182" y="2363982"/>
                  <a:pt x="6178248" y="2367330"/>
                  <a:pt x="6167990" y="2368247"/>
                </a:cubicBezTo>
                <a:cubicBezTo>
                  <a:pt x="6163940" y="2368356"/>
                  <a:pt x="6160377" y="2367492"/>
                  <a:pt x="6157300" y="2365656"/>
                </a:cubicBezTo>
                <a:cubicBezTo>
                  <a:pt x="6154222" y="2363820"/>
                  <a:pt x="6152602" y="2360364"/>
                  <a:pt x="6152440" y="2355290"/>
                </a:cubicBezTo>
                <a:cubicBezTo>
                  <a:pt x="6152656" y="2353831"/>
                  <a:pt x="6152872" y="2352212"/>
                  <a:pt x="6153088" y="2350430"/>
                </a:cubicBezTo>
                <a:cubicBezTo>
                  <a:pt x="6153304" y="2348648"/>
                  <a:pt x="6152224" y="2347676"/>
                  <a:pt x="6149848" y="2347515"/>
                </a:cubicBezTo>
                <a:cubicBezTo>
                  <a:pt x="6143262" y="2347838"/>
                  <a:pt x="6136998" y="2349783"/>
                  <a:pt x="6131059" y="2353346"/>
                </a:cubicBezTo>
                <a:cubicBezTo>
                  <a:pt x="6125120" y="2356909"/>
                  <a:pt x="6120153" y="2360149"/>
                  <a:pt x="6116158" y="2363064"/>
                </a:cubicBezTo>
                <a:cubicBezTo>
                  <a:pt x="6109625" y="2360742"/>
                  <a:pt x="6103254" y="2360850"/>
                  <a:pt x="6097045" y="2363388"/>
                </a:cubicBezTo>
                <a:cubicBezTo>
                  <a:pt x="6090836" y="2365926"/>
                  <a:pt x="6085112" y="2369273"/>
                  <a:pt x="6079876" y="2373430"/>
                </a:cubicBezTo>
                <a:lnTo>
                  <a:pt x="6056551" y="2365656"/>
                </a:lnTo>
                <a:lnTo>
                  <a:pt x="6046185" y="2376022"/>
                </a:lnTo>
                <a:lnTo>
                  <a:pt x="6033227" y="2370839"/>
                </a:lnTo>
                <a:lnTo>
                  <a:pt x="6012494" y="2391572"/>
                </a:lnTo>
                <a:cubicBezTo>
                  <a:pt x="6006069" y="2389682"/>
                  <a:pt x="5999482" y="2386335"/>
                  <a:pt x="5992733" y="2381529"/>
                </a:cubicBezTo>
                <a:cubicBezTo>
                  <a:pt x="5985984" y="2376724"/>
                  <a:pt x="5978749" y="2374025"/>
                  <a:pt x="5971029" y="2373430"/>
                </a:cubicBezTo>
                <a:cubicBezTo>
                  <a:pt x="5968437" y="2373754"/>
                  <a:pt x="5966493" y="2375698"/>
                  <a:pt x="5965198" y="2379261"/>
                </a:cubicBezTo>
                <a:cubicBezTo>
                  <a:pt x="5963901" y="2382825"/>
                  <a:pt x="5963254" y="2386065"/>
                  <a:pt x="5963254" y="2388980"/>
                </a:cubicBezTo>
                <a:cubicBezTo>
                  <a:pt x="5949972" y="2389466"/>
                  <a:pt x="5937014" y="2388494"/>
                  <a:pt x="5924380" y="2386065"/>
                </a:cubicBezTo>
                <a:cubicBezTo>
                  <a:pt x="5911746" y="2383635"/>
                  <a:pt x="5901379" y="2376832"/>
                  <a:pt x="5893281" y="2365656"/>
                </a:cubicBezTo>
                <a:cubicBezTo>
                  <a:pt x="5890527" y="2374673"/>
                  <a:pt x="5877893" y="2376724"/>
                  <a:pt x="5855378" y="2371811"/>
                </a:cubicBezTo>
                <a:cubicBezTo>
                  <a:pt x="5832864" y="2366897"/>
                  <a:pt x="5816991" y="2363118"/>
                  <a:pt x="5807758" y="2360473"/>
                </a:cubicBezTo>
                <a:cubicBezTo>
                  <a:pt x="5773743" y="2352158"/>
                  <a:pt x="5738757" y="2342871"/>
                  <a:pt x="5702798" y="2332613"/>
                </a:cubicBezTo>
                <a:cubicBezTo>
                  <a:pt x="5666840" y="2322355"/>
                  <a:pt x="5631853" y="2314364"/>
                  <a:pt x="5597839" y="2308641"/>
                </a:cubicBezTo>
                <a:lnTo>
                  <a:pt x="5587472" y="2282725"/>
                </a:lnTo>
                <a:cubicBezTo>
                  <a:pt x="5549840" y="2270793"/>
                  <a:pt x="5521441" y="2251896"/>
                  <a:pt x="5502274" y="2226034"/>
                </a:cubicBezTo>
                <a:cubicBezTo>
                  <a:pt x="5483106" y="2200171"/>
                  <a:pt x="5465721" y="2184514"/>
                  <a:pt x="5450118" y="2179061"/>
                </a:cubicBezTo>
                <a:cubicBezTo>
                  <a:pt x="5440291" y="2157194"/>
                  <a:pt x="5430789" y="2136786"/>
                  <a:pt x="5421610" y="2117835"/>
                </a:cubicBezTo>
                <a:cubicBezTo>
                  <a:pt x="5412432" y="2098883"/>
                  <a:pt x="5400337" y="2080418"/>
                  <a:pt x="5385328" y="2062439"/>
                </a:cubicBezTo>
                <a:lnTo>
                  <a:pt x="5356821" y="2054664"/>
                </a:lnTo>
                <a:cubicBezTo>
                  <a:pt x="5357198" y="2051587"/>
                  <a:pt x="5357738" y="2047375"/>
                  <a:pt x="5358440" y="2042030"/>
                </a:cubicBezTo>
                <a:cubicBezTo>
                  <a:pt x="5359142" y="2036685"/>
                  <a:pt x="5357738" y="2033122"/>
                  <a:pt x="5354229" y="2031340"/>
                </a:cubicBezTo>
                <a:cubicBezTo>
                  <a:pt x="5354391" y="2028317"/>
                  <a:pt x="5354067" y="2024645"/>
                  <a:pt x="5353257" y="2020326"/>
                </a:cubicBezTo>
                <a:cubicBezTo>
                  <a:pt x="5352447" y="2016007"/>
                  <a:pt x="5350179" y="2013631"/>
                  <a:pt x="5346454" y="2013199"/>
                </a:cubicBezTo>
                <a:lnTo>
                  <a:pt x="5343862" y="1984691"/>
                </a:lnTo>
                <a:cubicBezTo>
                  <a:pt x="5335656" y="1971301"/>
                  <a:pt x="5331336" y="1956616"/>
                  <a:pt x="5330905" y="1940634"/>
                </a:cubicBezTo>
                <a:cubicBezTo>
                  <a:pt x="5331067" y="1936693"/>
                  <a:pt x="5332686" y="1933561"/>
                  <a:pt x="5335763" y="1931239"/>
                </a:cubicBezTo>
                <a:cubicBezTo>
                  <a:pt x="5338841" y="1928918"/>
                  <a:pt x="5342405" y="1927730"/>
                  <a:pt x="5346454" y="1927676"/>
                </a:cubicBezTo>
                <a:lnTo>
                  <a:pt x="5349046" y="1927676"/>
                </a:lnTo>
                <a:cubicBezTo>
                  <a:pt x="5351745" y="1922547"/>
                  <a:pt x="5354121" y="1917256"/>
                  <a:pt x="5356172" y="1911803"/>
                </a:cubicBezTo>
                <a:cubicBezTo>
                  <a:pt x="5358224" y="1906349"/>
                  <a:pt x="5359304" y="1900411"/>
                  <a:pt x="5359412" y="1893985"/>
                </a:cubicBezTo>
                <a:lnTo>
                  <a:pt x="5346454" y="1860295"/>
                </a:lnTo>
                <a:cubicBezTo>
                  <a:pt x="5346724" y="1857379"/>
                  <a:pt x="5346832" y="1854139"/>
                  <a:pt x="5346778" y="1850576"/>
                </a:cubicBezTo>
                <a:cubicBezTo>
                  <a:pt x="5346724" y="1847013"/>
                  <a:pt x="5344888" y="1845069"/>
                  <a:pt x="5341271" y="1844745"/>
                </a:cubicBezTo>
                <a:cubicBezTo>
                  <a:pt x="5336681" y="1845339"/>
                  <a:pt x="5330958" y="1846743"/>
                  <a:pt x="5324101" y="1848956"/>
                </a:cubicBezTo>
                <a:cubicBezTo>
                  <a:pt x="5317244" y="1851170"/>
                  <a:pt x="5313465" y="1850630"/>
                  <a:pt x="5312763" y="1847337"/>
                </a:cubicBezTo>
                <a:cubicBezTo>
                  <a:pt x="5312925" y="1838266"/>
                  <a:pt x="5313897" y="1829196"/>
                  <a:pt x="5315679" y="1820125"/>
                </a:cubicBezTo>
                <a:cubicBezTo>
                  <a:pt x="5317461" y="1811054"/>
                  <a:pt x="5319080" y="1801984"/>
                  <a:pt x="5320538" y="1792914"/>
                </a:cubicBezTo>
                <a:lnTo>
                  <a:pt x="5330905" y="1787730"/>
                </a:lnTo>
                <a:lnTo>
                  <a:pt x="5323130" y="1772181"/>
                </a:lnTo>
                <a:cubicBezTo>
                  <a:pt x="5334630" y="1720781"/>
                  <a:pt x="5346616" y="1671972"/>
                  <a:pt x="5359088" y="1625755"/>
                </a:cubicBezTo>
                <a:cubicBezTo>
                  <a:pt x="5371560" y="1579538"/>
                  <a:pt x="5385490" y="1533322"/>
                  <a:pt x="5400877" y="1487105"/>
                </a:cubicBezTo>
                <a:cubicBezTo>
                  <a:pt x="5410002" y="1476036"/>
                  <a:pt x="5415725" y="1462539"/>
                  <a:pt x="5418047" y="1446611"/>
                </a:cubicBezTo>
                <a:cubicBezTo>
                  <a:pt x="5420369" y="1430684"/>
                  <a:pt x="5426739" y="1416538"/>
                  <a:pt x="5437160" y="1404174"/>
                </a:cubicBezTo>
                <a:lnTo>
                  <a:pt x="5439752" y="1388624"/>
                </a:lnTo>
                <a:lnTo>
                  <a:pt x="5450118" y="1383441"/>
                </a:lnTo>
                <a:cubicBezTo>
                  <a:pt x="5451359" y="1378042"/>
                  <a:pt x="5453411" y="1372643"/>
                  <a:pt x="5456273" y="1367244"/>
                </a:cubicBezTo>
                <a:cubicBezTo>
                  <a:pt x="5459134" y="1361844"/>
                  <a:pt x="5463130" y="1357741"/>
                  <a:pt x="5468259" y="1354933"/>
                </a:cubicBezTo>
                <a:cubicBezTo>
                  <a:pt x="5468097" y="1352018"/>
                  <a:pt x="5468421" y="1348778"/>
                  <a:pt x="5469231" y="1345215"/>
                </a:cubicBezTo>
                <a:cubicBezTo>
                  <a:pt x="5470041" y="1341652"/>
                  <a:pt x="5472308" y="1339708"/>
                  <a:pt x="5476034" y="1339384"/>
                </a:cubicBezTo>
                <a:lnTo>
                  <a:pt x="5481217" y="1339384"/>
                </a:lnTo>
                <a:cubicBezTo>
                  <a:pt x="5482513" y="1333985"/>
                  <a:pt x="5484456" y="1328586"/>
                  <a:pt x="5487048" y="1323186"/>
                </a:cubicBezTo>
                <a:cubicBezTo>
                  <a:pt x="5489639" y="1317788"/>
                  <a:pt x="5492879" y="1313684"/>
                  <a:pt x="5496767" y="1310876"/>
                </a:cubicBezTo>
                <a:lnTo>
                  <a:pt x="5486400" y="1292735"/>
                </a:lnTo>
                <a:cubicBezTo>
                  <a:pt x="5486292" y="1288254"/>
                  <a:pt x="5487156" y="1282963"/>
                  <a:pt x="5488992" y="1276862"/>
                </a:cubicBezTo>
                <a:cubicBezTo>
                  <a:pt x="5490827" y="1270761"/>
                  <a:pt x="5494283" y="1267413"/>
                  <a:pt x="5499358" y="1266819"/>
                </a:cubicBezTo>
                <a:cubicBezTo>
                  <a:pt x="5513882" y="1264983"/>
                  <a:pt x="5521117" y="1257641"/>
                  <a:pt x="5521062" y="1244791"/>
                </a:cubicBezTo>
                <a:cubicBezTo>
                  <a:pt x="5521009" y="1231941"/>
                  <a:pt x="5527595" y="1224598"/>
                  <a:pt x="5540823" y="1222762"/>
                </a:cubicBezTo>
                <a:lnTo>
                  <a:pt x="5543415" y="1222762"/>
                </a:lnTo>
                <a:lnTo>
                  <a:pt x="5551190" y="1181297"/>
                </a:lnTo>
                <a:lnTo>
                  <a:pt x="5574514" y="1168339"/>
                </a:lnTo>
                <a:lnTo>
                  <a:pt x="5582289" y="1137239"/>
                </a:lnTo>
                <a:cubicBezTo>
                  <a:pt x="5585096" y="1137185"/>
                  <a:pt x="5587904" y="1137942"/>
                  <a:pt x="5590712" y="1139508"/>
                </a:cubicBezTo>
                <a:cubicBezTo>
                  <a:pt x="5593519" y="1141073"/>
                  <a:pt x="5595031" y="1143773"/>
                  <a:pt x="5595247" y="1147606"/>
                </a:cubicBezTo>
                <a:cubicBezTo>
                  <a:pt x="5595085" y="1148956"/>
                  <a:pt x="5594113" y="1150144"/>
                  <a:pt x="5592331" y="1151170"/>
                </a:cubicBezTo>
                <a:cubicBezTo>
                  <a:pt x="5590550" y="1152195"/>
                  <a:pt x="5588930" y="1152735"/>
                  <a:pt x="5587472" y="1152789"/>
                </a:cubicBezTo>
                <a:cubicBezTo>
                  <a:pt x="5586338" y="1158134"/>
                  <a:pt x="5587310" y="1162994"/>
                  <a:pt x="5590388" y="1167367"/>
                </a:cubicBezTo>
                <a:cubicBezTo>
                  <a:pt x="5593465" y="1171740"/>
                  <a:pt x="5597677" y="1174655"/>
                  <a:pt x="5603022" y="1176114"/>
                </a:cubicBezTo>
                <a:cubicBezTo>
                  <a:pt x="5602806" y="1177787"/>
                  <a:pt x="5602590" y="1180271"/>
                  <a:pt x="5602374" y="1183564"/>
                </a:cubicBezTo>
                <a:cubicBezTo>
                  <a:pt x="5602158" y="1186858"/>
                  <a:pt x="5603238" y="1188693"/>
                  <a:pt x="5605614" y="1189071"/>
                </a:cubicBezTo>
                <a:cubicBezTo>
                  <a:pt x="5609447" y="1188802"/>
                  <a:pt x="5612794" y="1187398"/>
                  <a:pt x="5615656" y="1184860"/>
                </a:cubicBezTo>
                <a:cubicBezTo>
                  <a:pt x="5618518" y="1182323"/>
                  <a:pt x="5621217" y="1180271"/>
                  <a:pt x="5623754" y="1178705"/>
                </a:cubicBezTo>
                <a:cubicBezTo>
                  <a:pt x="5629964" y="1179893"/>
                  <a:pt x="5633743" y="1175574"/>
                  <a:pt x="5635093" y="1165747"/>
                </a:cubicBezTo>
                <a:cubicBezTo>
                  <a:pt x="5636442" y="1155920"/>
                  <a:pt x="5636982" y="1149010"/>
                  <a:pt x="5636713" y="1145014"/>
                </a:cubicBezTo>
                <a:cubicBezTo>
                  <a:pt x="5641464" y="1135080"/>
                  <a:pt x="5647511" y="1126441"/>
                  <a:pt x="5654854" y="1119099"/>
                </a:cubicBezTo>
                <a:cubicBezTo>
                  <a:pt x="5658795" y="1119908"/>
                  <a:pt x="5661927" y="1118288"/>
                  <a:pt x="5664248" y="1114239"/>
                </a:cubicBezTo>
                <a:cubicBezTo>
                  <a:pt x="5666570" y="1110190"/>
                  <a:pt x="5667758" y="1106626"/>
                  <a:pt x="5667812" y="1103549"/>
                </a:cubicBezTo>
                <a:cubicBezTo>
                  <a:pt x="5670943" y="1089565"/>
                  <a:pt x="5676990" y="1076715"/>
                  <a:pt x="5685953" y="1064999"/>
                </a:cubicBezTo>
                <a:cubicBezTo>
                  <a:pt x="5694916" y="1053282"/>
                  <a:pt x="5703554" y="1041080"/>
                  <a:pt x="5711869" y="1028393"/>
                </a:cubicBezTo>
                <a:cubicBezTo>
                  <a:pt x="5708953" y="1028447"/>
                  <a:pt x="5705714" y="1027691"/>
                  <a:pt x="5702151" y="1026125"/>
                </a:cubicBezTo>
                <a:cubicBezTo>
                  <a:pt x="5698587" y="1024559"/>
                  <a:pt x="5696643" y="1021859"/>
                  <a:pt x="5696319" y="1018026"/>
                </a:cubicBezTo>
                <a:cubicBezTo>
                  <a:pt x="5696805" y="1012897"/>
                  <a:pt x="5699073" y="1007606"/>
                  <a:pt x="5703122" y="1002153"/>
                </a:cubicBezTo>
                <a:cubicBezTo>
                  <a:pt x="5707171" y="996699"/>
                  <a:pt x="5710087" y="990760"/>
                  <a:pt x="5711869" y="984335"/>
                </a:cubicBezTo>
                <a:cubicBezTo>
                  <a:pt x="5722667" y="971809"/>
                  <a:pt x="5734762" y="960579"/>
                  <a:pt x="5748151" y="950645"/>
                </a:cubicBezTo>
                <a:cubicBezTo>
                  <a:pt x="5749177" y="946487"/>
                  <a:pt x="5750365" y="942492"/>
                  <a:pt x="5751715" y="938659"/>
                </a:cubicBezTo>
                <a:cubicBezTo>
                  <a:pt x="5753064" y="934825"/>
                  <a:pt x="5756196" y="932774"/>
                  <a:pt x="5761109" y="932503"/>
                </a:cubicBezTo>
                <a:lnTo>
                  <a:pt x="5774067" y="935095"/>
                </a:lnTo>
                <a:lnTo>
                  <a:pt x="5789616" y="916954"/>
                </a:lnTo>
                <a:cubicBezTo>
                  <a:pt x="5791399" y="917170"/>
                  <a:pt x="5794314" y="917386"/>
                  <a:pt x="5798363" y="917602"/>
                </a:cubicBezTo>
                <a:cubicBezTo>
                  <a:pt x="5802413" y="917818"/>
                  <a:pt x="5804680" y="916738"/>
                  <a:pt x="5805167" y="914362"/>
                </a:cubicBezTo>
                <a:cubicBezTo>
                  <a:pt x="5805004" y="911879"/>
                  <a:pt x="5804032" y="910367"/>
                  <a:pt x="5802251" y="909827"/>
                </a:cubicBezTo>
                <a:cubicBezTo>
                  <a:pt x="5800469" y="909287"/>
                  <a:pt x="5798849" y="909071"/>
                  <a:pt x="5797391" y="909179"/>
                </a:cubicBezTo>
                <a:lnTo>
                  <a:pt x="5810350" y="891038"/>
                </a:lnTo>
                <a:cubicBezTo>
                  <a:pt x="5813103" y="880887"/>
                  <a:pt x="5820554" y="875920"/>
                  <a:pt x="5832702" y="876136"/>
                </a:cubicBezTo>
                <a:cubicBezTo>
                  <a:pt x="5844850" y="876352"/>
                  <a:pt x="5852949" y="872681"/>
                  <a:pt x="5856998" y="865122"/>
                </a:cubicBezTo>
                <a:cubicBezTo>
                  <a:pt x="5860238" y="855188"/>
                  <a:pt x="5865421" y="846549"/>
                  <a:pt x="5872548" y="839206"/>
                </a:cubicBezTo>
                <a:cubicBezTo>
                  <a:pt x="5879675" y="831863"/>
                  <a:pt x="5884858" y="823224"/>
                  <a:pt x="5888098" y="813290"/>
                </a:cubicBezTo>
                <a:lnTo>
                  <a:pt x="5908830" y="802924"/>
                </a:lnTo>
                <a:lnTo>
                  <a:pt x="5924380" y="777008"/>
                </a:lnTo>
                <a:cubicBezTo>
                  <a:pt x="5931290" y="778627"/>
                  <a:pt x="5934962" y="776684"/>
                  <a:pt x="5935394" y="771177"/>
                </a:cubicBezTo>
                <a:cubicBezTo>
                  <a:pt x="5935826" y="765670"/>
                  <a:pt x="5938201" y="762430"/>
                  <a:pt x="5942521" y="761458"/>
                </a:cubicBezTo>
                <a:lnTo>
                  <a:pt x="5945113" y="761458"/>
                </a:lnTo>
                <a:lnTo>
                  <a:pt x="5968437" y="751092"/>
                </a:lnTo>
                <a:cubicBezTo>
                  <a:pt x="5971029" y="742885"/>
                  <a:pt x="5976212" y="738566"/>
                  <a:pt x="5983986" y="738134"/>
                </a:cubicBezTo>
                <a:cubicBezTo>
                  <a:pt x="5986686" y="738188"/>
                  <a:pt x="5989709" y="738728"/>
                  <a:pt x="5993057" y="739754"/>
                </a:cubicBezTo>
                <a:cubicBezTo>
                  <a:pt x="5996404" y="740779"/>
                  <a:pt x="5999428" y="741967"/>
                  <a:pt x="6002128" y="743317"/>
                </a:cubicBezTo>
                <a:cubicBezTo>
                  <a:pt x="5991599" y="752334"/>
                  <a:pt x="5980261" y="760864"/>
                  <a:pt x="5968113" y="768909"/>
                </a:cubicBezTo>
                <a:cubicBezTo>
                  <a:pt x="5955965" y="776954"/>
                  <a:pt x="5943978" y="784836"/>
                  <a:pt x="5932154" y="792557"/>
                </a:cubicBezTo>
                <a:lnTo>
                  <a:pt x="5929563" y="805515"/>
                </a:lnTo>
                <a:cubicBezTo>
                  <a:pt x="5929563" y="806973"/>
                  <a:pt x="5930211" y="808593"/>
                  <a:pt x="5931507" y="810375"/>
                </a:cubicBezTo>
                <a:cubicBezTo>
                  <a:pt x="5932802" y="812156"/>
                  <a:pt x="5934746" y="813128"/>
                  <a:pt x="5937338" y="813290"/>
                </a:cubicBezTo>
                <a:cubicBezTo>
                  <a:pt x="5942359" y="812750"/>
                  <a:pt x="5947218" y="810590"/>
                  <a:pt x="5951915" y="806811"/>
                </a:cubicBezTo>
                <a:cubicBezTo>
                  <a:pt x="5956613" y="803031"/>
                  <a:pt x="5962120" y="800872"/>
                  <a:pt x="5968437" y="800332"/>
                </a:cubicBezTo>
                <a:lnTo>
                  <a:pt x="5971029" y="800332"/>
                </a:lnTo>
                <a:cubicBezTo>
                  <a:pt x="5999536" y="780031"/>
                  <a:pt x="6028044" y="758435"/>
                  <a:pt x="6056551" y="735542"/>
                </a:cubicBezTo>
                <a:cubicBezTo>
                  <a:pt x="6067565" y="735704"/>
                  <a:pt x="6075988" y="732141"/>
                  <a:pt x="6081819" y="724852"/>
                </a:cubicBezTo>
                <a:cubicBezTo>
                  <a:pt x="6087650" y="717563"/>
                  <a:pt x="6094777" y="713352"/>
                  <a:pt x="6103200" y="712218"/>
                </a:cubicBezTo>
                <a:lnTo>
                  <a:pt x="6108383" y="712218"/>
                </a:lnTo>
                <a:cubicBezTo>
                  <a:pt x="6111298" y="710922"/>
                  <a:pt x="6114538" y="708979"/>
                  <a:pt x="6118101" y="706387"/>
                </a:cubicBezTo>
                <a:cubicBezTo>
                  <a:pt x="6121665" y="703795"/>
                  <a:pt x="6123608" y="700556"/>
                  <a:pt x="6123932" y="696668"/>
                </a:cubicBezTo>
                <a:cubicBezTo>
                  <a:pt x="6123663" y="695319"/>
                  <a:pt x="6122259" y="694131"/>
                  <a:pt x="6119721" y="693105"/>
                </a:cubicBezTo>
                <a:cubicBezTo>
                  <a:pt x="6117184" y="692079"/>
                  <a:pt x="6115132" y="691539"/>
                  <a:pt x="6113566" y="691485"/>
                </a:cubicBezTo>
                <a:lnTo>
                  <a:pt x="6064326" y="725176"/>
                </a:lnTo>
                <a:cubicBezTo>
                  <a:pt x="6062760" y="725176"/>
                  <a:pt x="6060708" y="724528"/>
                  <a:pt x="6058171" y="723232"/>
                </a:cubicBezTo>
                <a:cubicBezTo>
                  <a:pt x="6055633" y="721936"/>
                  <a:pt x="6054229" y="719993"/>
                  <a:pt x="6053960" y="717401"/>
                </a:cubicBezTo>
                <a:cubicBezTo>
                  <a:pt x="6054283" y="713567"/>
                  <a:pt x="6056227" y="710220"/>
                  <a:pt x="6059791" y="707359"/>
                </a:cubicBezTo>
                <a:cubicBezTo>
                  <a:pt x="6063354" y="704497"/>
                  <a:pt x="6066593" y="701798"/>
                  <a:pt x="6069509" y="699260"/>
                </a:cubicBezTo>
                <a:cubicBezTo>
                  <a:pt x="6072317" y="692295"/>
                  <a:pt x="6080307" y="686788"/>
                  <a:pt x="6093481" y="682739"/>
                </a:cubicBezTo>
                <a:cubicBezTo>
                  <a:pt x="6106656" y="678689"/>
                  <a:pt x="6115942" y="671238"/>
                  <a:pt x="6121341" y="660386"/>
                </a:cubicBezTo>
                <a:lnTo>
                  <a:pt x="6162807" y="637062"/>
                </a:lnTo>
                <a:cubicBezTo>
                  <a:pt x="6163238" y="637386"/>
                  <a:pt x="6164966" y="638033"/>
                  <a:pt x="6167990" y="639005"/>
                </a:cubicBezTo>
                <a:cubicBezTo>
                  <a:pt x="6171013" y="639977"/>
                  <a:pt x="6172741" y="639329"/>
                  <a:pt x="6173173" y="637062"/>
                </a:cubicBezTo>
                <a:cubicBezTo>
                  <a:pt x="6173011" y="635766"/>
                  <a:pt x="6172039" y="634470"/>
                  <a:pt x="6170257" y="633174"/>
                </a:cubicBezTo>
                <a:cubicBezTo>
                  <a:pt x="6168476" y="631878"/>
                  <a:pt x="6166856" y="630583"/>
                  <a:pt x="6165398" y="629287"/>
                </a:cubicBezTo>
                <a:cubicBezTo>
                  <a:pt x="6165398" y="627829"/>
                  <a:pt x="6166046" y="626209"/>
                  <a:pt x="6167342" y="624427"/>
                </a:cubicBezTo>
                <a:cubicBezTo>
                  <a:pt x="6168638" y="622646"/>
                  <a:pt x="6170581" y="621674"/>
                  <a:pt x="6173173" y="621512"/>
                </a:cubicBezTo>
                <a:cubicBezTo>
                  <a:pt x="6175926" y="622052"/>
                  <a:pt x="6178842" y="622916"/>
                  <a:pt x="6181920" y="624104"/>
                </a:cubicBezTo>
                <a:cubicBezTo>
                  <a:pt x="6184997" y="625291"/>
                  <a:pt x="6187265" y="623564"/>
                  <a:pt x="6188722" y="618920"/>
                </a:cubicBezTo>
                <a:cubicBezTo>
                  <a:pt x="6202274" y="616815"/>
                  <a:pt x="6217284" y="611308"/>
                  <a:pt x="6233752" y="602399"/>
                </a:cubicBezTo>
                <a:cubicBezTo>
                  <a:pt x="6250219" y="593490"/>
                  <a:pt x="6264580" y="586040"/>
                  <a:pt x="6276837" y="580047"/>
                </a:cubicBezTo>
                <a:cubicBezTo>
                  <a:pt x="6300161" y="579614"/>
                  <a:pt x="6323485" y="580478"/>
                  <a:pt x="6346810" y="582638"/>
                </a:cubicBezTo>
                <a:cubicBezTo>
                  <a:pt x="6357176" y="577023"/>
                  <a:pt x="6367543" y="570112"/>
                  <a:pt x="6377909" y="561905"/>
                </a:cubicBezTo>
                <a:lnTo>
                  <a:pt x="6370134" y="559314"/>
                </a:lnTo>
                <a:lnTo>
                  <a:pt x="6328668" y="567088"/>
                </a:lnTo>
                <a:cubicBezTo>
                  <a:pt x="6323377" y="565577"/>
                  <a:pt x="6317762" y="564065"/>
                  <a:pt x="6311823" y="562553"/>
                </a:cubicBezTo>
                <a:cubicBezTo>
                  <a:pt x="6305884" y="561041"/>
                  <a:pt x="6300269" y="560826"/>
                  <a:pt x="6294978" y="561905"/>
                </a:cubicBezTo>
                <a:cubicBezTo>
                  <a:pt x="6289632" y="560555"/>
                  <a:pt x="6284125" y="560016"/>
                  <a:pt x="6278456" y="560286"/>
                </a:cubicBezTo>
                <a:cubicBezTo>
                  <a:pt x="6272787" y="560555"/>
                  <a:pt x="6267928" y="561959"/>
                  <a:pt x="6263878" y="564497"/>
                </a:cubicBezTo>
                <a:cubicBezTo>
                  <a:pt x="6257184" y="559962"/>
                  <a:pt x="6249841" y="559314"/>
                  <a:pt x="6241850" y="562553"/>
                </a:cubicBezTo>
                <a:cubicBezTo>
                  <a:pt x="6233859" y="565793"/>
                  <a:pt x="6226517" y="569032"/>
                  <a:pt x="6219822" y="572272"/>
                </a:cubicBezTo>
                <a:cubicBezTo>
                  <a:pt x="6219714" y="569140"/>
                  <a:pt x="6218634" y="565037"/>
                  <a:pt x="6216582" y="559962"/>
                </a:cubicBezTo>
                <a:cubicBezTo>
                  <a:pt x="6214531" y="554886"/>
                  <a:pt x="6212155" y="552079"/>
                  <a:pt x="6209455" y="551539"/>
                </a:cubicBezTo>
                <a:cubicBezTo>
                  <a:pt x="6207025" y="551701"/>
                  <a:pt x="6205406" y="552673"/>
                  <a:pt x="6204596" y="554455"/>
                </a:cubicBezTo>
                <a:cubicBezTo>
                  <a:pt x="6203786" y="556236"/>
                  <a:pt x="6202814" y="557856"/>
                  <a:pt x="6201680" y="559314"/>
                </a:cubicBezTo>
                <a:cubicBezTo>
                  <a:pt x="6196335" y="555696"/>
                  <a:pt x="6191476" y="555157"/>
                  <a:pt x="6187103" y="557694"/>
                </a:cubicBezTo>
                <a:cubicBezTo>
                  <a:pt x="6182729" y="560231"/>
                  <a:pt x="6179814" y="564227"/>
                  <a:pt x="6178356" y="569680"/>
                </a:cubicBezTo>
                <a:cubicBezTo>
                  <a:pt x="6172309" y="568168"/>
                  <a:pt x="6164318" y="567952"/>
                  <a:pt x="6154384" y="569032"/>
                </a:cubicBezTo>
                <a:cubicBezTo>
                  <a:pt x="6144450" y="570112"/>
                  <a:pt x="6137755" y="573783"/>
                  <a:pt x="6134299" y="580047"/>
                </a:cubicBezTo>
                <a:cubicBezTo>
                  <a:pt x="6129925" y="579345"/>
                  <a:pt x="6120531" y="577509"/>
                  <a:pt x="6106115" y="574539"/>
                </a:cubicBezTo>
                <a:cubicBezTo>
                  <a:pt x="6091699" y="571570"/>
                  <a:pt x="6082953" y="571678"/>
                  <a:pt x="6079876" y="574863"/>
                </a:cubicBezTo>
                <a:cubicBezTo>
                  <a:pt x="6073612" y="578211"/>
                  <a:pt x="6068645" y="577347"/>
                  <a:pt x="6064974" y="572272"/>
                </a:cubicBezTo>
                <a:cubicBezTo>
                  <a:pt x="6061302" y="567197"/>
                  <a:pt x="6057631" y="568924"/>
                  <a:pt x="6053960" y="577455"/>
                </a:cubicBezTo>
                <a:lnTo>
                  <a:pt x="6017677" y="564497"/>
                </a:lnTo>
                <a:cubicBezTo>
                  <a:pt x="6014330" y="569518"/>
                  <a:pt x="6008067" y="572434"/>
                  <a:pt x="5998888" y="573243"/>
                </a:cubicBezTo>
                <a:cubicBezTo>
                  <a:pt x="5989709" y="574054"/>
                  <a:pt x="5982151" y="573730"/>
                  <a:pt x="5976212" y="572272"/>
                </a:cubicBezTo>
                <a:cubicBezTo>
                  <a:pt x="5971514" y="569410"/>
                  <a:pt x="5967951" y="569302"/>
                  <a:pt x="5965522" y="571948"/>
                </a:cubicBezTo>
                <a:cubicBezTo>
                  <a:pt x="5963092" y="574593"/>
                  <a:pt x="5958880" y="573838"/>
                  <a:pt x="5952887" y="569680"/>
                </a:cubicBezTo>
                <a:lnTo>
                  <a:pt x="5929563" y="590413"/>
                </a:lnTo>
                <a:lnTo>
                  <a:pt x="5901055" y="595596"/>
                </a:lnTo>
                <a:lnTo>
                  <a:pt x="5885506" y="590413"/>
                </a:lnTo>
                <a:cubicBezTo>
                  <a:pt x="5881510" y="586849"/>
                  <a:pt x="5877839" y="586202"/>
                  <a:pt x="5874491" y="588469"/>
                </a:cubicBezTo>
                <a:cubicBezTo>
                  <a:pt x="5871144" y="590737"/>
                  <a:pt x="5868768" y="593976"/>
                  <a:pt x="5867365" y="598188"/>
                </a:cubicBezTo>
                <a:cubicBezTo>
                  <a:pt x="5860292" y="595056"/>
                  <a:pt x="5851761" y="596136"/>
                  <a:pt x="5841773" y="601427"/>
                </a:cubicBezTo>
                <a:cubicBezTo>
                  <a:pt x="5831784" y="606718"/>
                  <a:pt x="5823901" y="611686"/>
                  <a:pt x="5818124" y="616329"/>
                </a:cubicBezTo>
                <a:cubicBezTo>
                  <a:pt x="5799389" y="609472"/>
                  <a:pt x="5788267" y="608932"/>
                  <a:pt x="5784758" y="614709"/>
                </a:cubicBezTo>
                <a:cubicBezTo>
                  <a:pt x="5781248" y="620486"/>
                  <a:pt x="5773365" y="627073"/>
                  <a:pt x="5761109" y="634470"/>
                </a:cubicBezTo>
                <a:cubicBezTo>
                  <a:pt x="5750527" y="630259"/>
                  <a:pt x="5739945" y="631555"/>
                  <a:pt x="5729362" y="638357"/>
                </a:cubicBezTo>
                <a:cubicBezTo>
                  <a:pt x="5718780" y="645160"/>
                  <a:pt x="5709493" y="651639"/>
                  <a:pt x="5701502" y="657795"/>
                </a:cubicBezTo>
                <a:lnTo>
                  <a:pt x="5680770" y="647428"/>
                </a:lnTo>
                <a:lnTo>
                  <a:pt x="5701502" y="621512"/>
                </a:lnTo>
                <a:lnTo>
                  <a:pt x="5732601" y="603371"/>
                </a:lnTo>
                <a:lnTo>
                  <a:pt x="5717052" y="600779"/>
                </a:lnTo>
                <a:cubicBezTo>
                  <a:pt x="5709547" y="601265"/>
                  <a:pt x="5703176" y="604181"/>
                  <a:pt x="5697939" y="609526"/>
                </a:cubicBezTo>
                <a:cubicBezTo>
                  <a:pt x="5692702" y="614871"/>
                  <a:pt x="5686979" y="619730"/>
                  <a:pt x="5680770" y="624104"/>
                </a:cubicBezTo>
                <a:cubicBezTo>
                  <a:pt x="5669377" y="623240"/>
                  <a:pt x="5659767" y="625615"/>
                  <a:pt x="5651938" y="631231"/>
                </a:cubicBezTo>
                <a:cubicBezTo>
                  <a:pt x="5644110" y="636846"/>
                  <a:pt x="5636442" y="643109"/>
                  <a:pt x="5628938" y="650019"/>
                </a:cubicBezTo>
                <a:lnTo>
                  <a:pt x="5608205" y="644836"/>
                </a:lnTo>
                <a:cubicBezTo>
                  <a:pt x="5613280" y="637655"/>
                  <a:pt x="5619327" y="629989"/>
                  <a:pt x="5626346" y="621836"/>
                </a:cubicBezTo>
                <a:cubicBezTo>
                  <a:pt x="5633365" y="613683"/>
                  <a:pt x="5642004" y="609256"/>
                  <a:pt x="5652262" y="608554"/>
                </a:cubicBezTo>
                <a:lnTo>
                  <a:pt x="5654854" y="608554"/>
                </a:lnTo>
                <a:cubicBezTo>
                  <a:pt x="5665328" y="605099"/>
                  <a:pt x="5675479" y="599699"/>
                  <a:pt x="5685305" y="592356"/>
                </a:cubicBezTo>
                <a:cubicBezTo>
                  <a:pt x="5695131" y="585014"/>
                  <a:pt x="5703986" y="580910"/>
                  <a:pt x="5711869" y="580047"/>
                </a:cubicBezTo>
                <a:lnTo>
                  <a:pt x="5717052" y="580047"/>
                </a:lnTo>
                <a:cubicBezTo>
                  <a:pt x="5723315" y="574431"/>
                  <a:pt x="5729578" y="568816"/>
                  <a:pt x="5735841" y="563201"/>
                </a:cubicBezTo>
                <a:cubicBezTo>
                  <a:pt x="5742104" y="557586"/>
                  <a:pt x="5749663" y="554562"/>
                  <a:pt x="5758517" y="554131"/>
                </a:cubicBezTo>
                <a:lnTo>
                  <a:pt x="5763701" y="554131"/>
                </a:lnTo>
                <a:cubicBezTo>
                  <a:pt x="5769856" y="548839"/>
                  <a:pt x="5775687" y="544520"/>
                  <a:pt x="5781194" y="541172"/>
                </a:cubicBezTo>
                <a:cubicBezTo>
                  <a:pt x="5786701" y="537825"/>
                  <a:pt x="5793828" y="536098"/>
                  <a:pt x="5802575" y="535989"/>
                </a:cubicBezTo>
                <a:lnTo>
                  <a:pt x="5810350" y="535989"/>
                </a:lnTo>
                <a:lnTo>
                  <a:pt x="5825899" y="517848"/>
                </a:lnTo>
                <a:lnTo>
                  <a:pt x="5838857" y="520440"/>
                </a:lnTo>
                <a:lnTo>
                  <a:pt x="5844040" y="510073"/>
                </a:lnTo>
                <a:lnTo>
                  <a:pt x="5862182" y="515256"/>
                </a:lnTo>
                <a:lnTo>
                  <a:pt x="5864773" y="502299"/>
                </a:lnTo>
                <a:lnTo>
                  <a:pt x="5872548" y="499707"/>
                </a:lnTo>
                <a:cubicBezTo>
                  <a:pt x="5878649" y="500787"/>
                  <a:pt x="5882644" y="501867"/>
                  <a:pt x="5884534" y="502947"/>
                </a:cubicBezTo>
                <a:cubicBezTo>
                  <a:pt x="5886424" y="504026"/>
                  <a:pt x="5888475" y="498627"/>
                  <a:pt x="5890689" y="486749"/>
                </a:cubicBezTo>
                <a:cubicBezTo>
                  <a:pt x="5899814" y="488531"/>
                  <a:pt x="5913311" y="486263"/>
                  <a:pt x="5931183" y="479946"/>
                </a:cubicBezTo>
                <a:cubicBezTo>
                  <a:pt x="5949054" y="473629"/>
                  <a:pt x="5963199" y="468122"/>
                  <a:pt x="5973620" y="463425"/>
                </a:cubicBezTo>
                <a:lnTo>
                  <a:pt x="5939929" y="476383"/>
                </a:lnTo>
                <a:cubicBezTo>
                  <a:pt x="5936096" y="471793"/>
                  <a:pt x="5932100" y="469958"/>
                  <a:pt x="5927943" y="470876"/>
                </a:cubicBezTo>
                <a:cubicBezTo>
                  <a:pt x="5923786" y="471793"/>
                  <a:pt x="5919143" y="471901"/>
                  <a:pt x="5914013" y="471200"/>
                </a:cubicBezTo>
                <a:lnTo>
                  <a:pt x="5908830" y="442692"/>
                </a:lnTo>
                <a:lnTo>
                  <a:pt x="5903647" y="442692"/>
                </a:lnTo>
                <a:cubicBezTo>
                  <a:pt x="5894630" y="443340"/>
                  <a:pt x="5886748" y="447227"/>
                  <a:pt x="5879999" y="454354"/>
                </a:cubicBezTo>
                <a:cubicBezTo>
                  <a:pt x="5873249" y="461481"/>
                  <a:pt x="5867311" y="467960"/>
                  <a:pt x="5862182" y="473791"/>
                </a:cubicBezTo>
                <a:cubicBezTo>
                  <a:pt x="5853111" y="475465"/>
                  <a:pt x="5844040" y="477948"/>
                  <a:pt x="5834969" y="481242"/>
                </a:cubicBezTo>
                <a:cubicBezTo>
                  <a:pt x="5825899" y="484535"/>
                  <a:pt x="5816829" y="486371"/>
                  <a:pt x="5807758" y="486749"/>
                </a:cubicBezTo>
                <a:cubicBezTo>
                  <a:pt x="5803384" y="487073"/>
                  <a:pt x="5798525" y="487073"/>
                  <a:pt x="5793180" y="486749"/>
                </a:cubicBezTo>
                <a:cubicBezTo>
                  <a:pt x="5787835" y="486425"/>
                  <a:pt x="5784920" y="483833"/>
                  <a:pt x="5784433" y="478974"/>
                </a:cubicBezTo>
                <a:lnTo>
                  <a:pt x="5787025" y="468608"/>
                </a:lnTo>
                <a:cubicBezTo>
                  <a:pt x="5796473" y="467528"/>
                  <a:pt x="5813211" y="463857"/>
                  <a:pt x="5837237" y="457594"/>
                </a:cubicBezTo>
                <a:cubicBezTo>
                  <a:pt x="5861263" y="451330"/>
                  <a:pt x="5874761" y="441180"/>
                  <a:pt x="5877731" y="427142"/>
                </a:cubicBezTo>
                <a:cubicBezTo>
                  <a:pt x="5881241" y="420825"/>
                  <a:pt x="5888475" y="416614"/>
                  <a:pt x="5899436" y="414509"/>
                </a:cubicBezTo>
                <a:cubicBezTo>
                  <a:pt x="5910396" y="412402"/>
                  <a:pt x="5919574" y="411431"/>
                  <a:pt x="5926971" y="411593"/>
                </a:cubicBezTo>
                <a:lnTo>
                  <a:pt x="5942521" y="393452"/>
                </a:lnTo>
                <a:lnTo>
                  <a:pt x="5955479" y="416776"/>
                </a:lnTo>
                <a:lnTo>
                  <a:pt x="5947704" y="416776"/>
                </a:lnTo>
                <a:cubicBezTo>
                  <a:pt x="5945544" y="416344"/>
                  <a:pt x="5944680" y="417208"/>
                  <a:pt x="5945113" y="419368"/>
                </a:cubicBezTo>
                <a:cubicBezTo>
                  <a:pt x="5945058" y="420825"/>
                  <a:pt x="5945166" y="422445"/>
                  <a:pt x="5945436" y="424227"/>
                </a:cubicBezTo>
                <a:cubicBezTo>
                  <a:pt x="5945706" y="426009"/>
                  <a:pt x="5946462" y="426980"/>
                  <a:pt x="5947704" y="427142"/>
                </a:cubicBezTo>
                <a:cubicBezTo>
                  <a:pt x="5948946" y="426926"/>
                  <a:pt x="5949702" y="426063"/>
                  <a:pt x="5949972" y="424551"/>
                </a:cubicBezTo>
                <a:cubicBezTo>
                  <a:pt x="5950242" y="423039"/>
                  <a:pt x="5950349" y="422175"/>
                  <a:pt x="5950296" y="421959"/>
                </a:cubicBezTo>
                <a:lnTo>
                  <a:pt x="5955479" y="416776"/>
                </a:lnTo>
                <a:lnTo>
                  <a:pt x="5976212" y="401226"/>
                </a:lnTo>
                <a:lnTo>
                  <a:pt x="6020269" y="398635"/>
                </a:lnTo>
                <a:lnTo>
                  <a:pt x="6105791" y="354578"/>
                </a:lnTo>
                <a:cubicBezTo>
                  <a:pt x="6112918" y="353984"/>
                  <a:pt x="6124580" y="351284"/>
                  <a:pt x="6140778" y="346479"/>
                </a:cubicBezTo>
                <a:cubicBezTo>
                  <a:pt x="6156975" y="341674"/>
                  <a:pt x="6166046" y="338326"/>
                  <a:pt x="6167990" y="336436"/>
                </a:cubicBezTo>
                <a:cubicBezTo>
                  <a:pt x="6172039" y="336545"/>
                  <a:pt x="6176250" y="336328"/>
                  <a:pt x="6180624" y="335788"/>
                </a:cubicBezTo>
                <a:cubicBezTo>
                  <a:pt x="6184997" y="335249"/>
                  <a:pt x="6188561" y="333737"/>
                  <a:pt x="6191314" y="331253"/>
                </a:cubicBezTo>
                <a:lnTo>
                  <a:pt x="6253512" y="313112"/>
                </a:lnTo>
                <a:lnTo>
                  <a:pt x="6261287" y="300154"/>
                </a:lnTo>
                <a:lnTo>
                  <a:pt x="6274245" y="318295"/>
                </a:lnTo>
                <a:lnTo>
                  <a:pt x="6315711" y="313112"/>
                </a:lnTo>
                <a:cubicBezTo>
                  <a:pt x="6319274" y="306903"/>
                  <a:pt x="6326401" y="303124"/>
                  <a:pt x="6337091" y="301774"/>
                </a:cubicBezTo>
                <a:cubicBezTo>
                  <a:pt x="6347782" y="300424"/>
                  <a:pt x="6356204" y="299884"/>
                  <a:pt x="6362359" y="300154"/>
                </a:cubicBezTo>
                <a:cubicBezTo>
                  <a:pt x="6364033" y="298912"/>
                  <a:pt x="6366517" y="297509"/>
                  <a:pt x="6369810" y="295943"/>
                </a:cubicBezTo>
                <a:cubicBezTo>
                  <a:pt x="6373103" y="294377"/>
                  <a:pt x="6374939" y="292325"/>
                  <a:pt x="6375317" y="289788"/>
                </a:cubicBezTo>
                <a:cubicBezTo>
                  <a:pt x="6375155" y="288438"/>
                  <a:pt x="6374184" y="287250"/>
                  <a:pt x="6372401" y="286224"/>
                </a:cubicBezTo>
                <a:cubicBezTo>
                  <a:pt x="6370620" y="285199"/>
                  <a:pt x="6369000" y="284659"/>
                  <a:pt x="6367543" y="284604"/>
                </a:cubicBezTo>
                <a:lnTo>
                  <a:pt x="6383092" y="274238"/>
                </a:lnTo>
                <a:cubicBezTo>
                  <a:pt x="6389787" y="276506"/>
                  <a:pt x="6397130" y="276506"/>
                  <a:pt x="6405121" y="274238"/>
                </a:cubicBezTo>
                <a:cubicBezTo>
                  <a:pt x="6413111" y="271971"/>
                  <a:pt x="6420454" y="269379"/>
                  <a:pt x="6427149" y="266463"/>
                </a:cubicBezTo>
                <a:cubicBezTo>
                  <a:pt x="6437623" y="267759"/>
                  <a:pt x="6443239" y="267759"/>
                  <a:pt x="6443994" y="266463"/>
                </a:cubicBezTo>
                <a:cubicBezTo>
                  <a:pt x="6444750" y="265168"/>
                  <a:pt x="6447774" y="262576"/>
                  <a:pt x="6453065" y="258688"/>
                </a:cubicBezTo>
                <a:cubicBezTo>
                  <a:pt x="6457114" y="260092"/>
                  <a:pt x="6461326" y="260524"/>
                  <a:pt x="6465699" y="259985"/>
                </a:cubicBezTo>
                <a:cubicBezTo>
                  <a:pt x="6470072" y="259445"/>
                  <a:pt x="6473636" y="257285"/>
                  <a:pt x="6476390" y="253505"/>
                </a:cubicBezTo>
                <a:cubicBezTo>
                  <a:pt x="6485406" y="254207"/>
                  <a:pt x="6493937" y="252804"/>
                  <a:pt x="6501982" y="249294"/>
                </a:cubicBezTo>
                <a:cubicBezTo>
                  <a:pt x="6510026" y="245784"/>
                  <a:pt x="6517909" y="243733"/>
                  <a:pt x="6525630" y="243139"/>
                </a:cubicBezTo>
                <a:cubicBezTo>
                  <a:pt x="6530867" y="243571"/>
                  <a:pt x="6535942" y="244003"/>
                  <a:pt x="6540855" y="244435"/>
                </a:cubicBezTo>
                <a:cubicBezTo>
                  <a:pt x="6545769" y="244867"/>
                  <a:pt x="6550196" y="242707"/>
                  <a:pt x="6554137" y="237956"/>
                </a:cubicBezTo>
                <a:lnTo>
                  <a:pt x="6572278" y="230181"/>
                </a:lnTo>
                <a:cubicBezTo>
                  <a:pt x="6574168" y="230559"/>
                  <a:pt x="6577516" y="231099"/>
                  <a:pt x="6582321" y="231801"/>
                </a:cubicBezTo>
                <a:cubicBezTo>
                  <a:pt x="6587126" y="232503"/>
                  <a:pt x="6589826" y="231099"/>
                  <a:pt x="6590420" y="227589"/>
                </a:cubicBezTo>
                <a:cubicBezTo>
                  <a:pt x="6601218" y="227589"/>
                  <a:pt x="6610720" y="224998"/>
                  <a:pt x="6618927" y="219815"/>
                </a:cubicBezTo>
                <a:cubicBezTo>
                  <a:pt x="6622167" y="220247"/>
                  <a:pt x="6626702" y="220679"/>
                  <a:pt x="6632533" y="221110"/>
                </a:cubicBezTo>
                <a:cubicBezTo>
                  <a:pt x="6638364" y="221542"/>
                  <a:pt x="6641604" y="219383"/>
                  <a:pt x="6642251" y="214632"/>
                </a:cubicBezTo>
                <a:cubicBezTo>
                  <a:pt x="6655737" y="214903"/>
                  <a:pt x="6676278" y="215799"/>
                  <a:pt x="6703874" y="217319"/>
                </a:cubicBezTo>
                <a:cubicBezTo>
                  <a:pt x="6731470" y="218839"/>
                  <a:pt x="6757770" y="219351"/>
                  <a:pt x="6782774" y="218855"/>
                </a:cubicBezTo>
                <a:cubicBezTo>
                  <a:pt x="6807778" y="218359"/>
                  <a:pt x="6823135" y="215223"/>
                  <a:pt x="6828846" y="209448"/>
                </a:cubicBezTo>
                <a:close/>
                <a:moveTo>
                  <a:pt x="5536927" y="180928"/>
                </a:moveTo>
                <a:lnTo>
                  <a:pt x="5532607" y="202531"/>
                </a:lnTo>
                <a:lnTo>
                  <a:pt x="5513164" y="211172"/>
                </a:lnTo>
                <a:cubicBezTo>
                  <a:pt x="5513885" y="218554"/>
                  <a:pt x="5509743" y="225394"/>
                  <a:pt x="5500743" y="231695"/>
                </a:cubicBezTo>
                <a:cubicBezTo>
                  <a:pt x="5491741" y="237996"/>
                  <a:pt x="5486520" y="244837"/>
                  <a:pt x="5485079" y="252218"/>
                </a:cubicBezTo>
                <a:cubicBezTo>
                  <a:pt x="5483864" y="263425"/>
                  <a:pt x="5479273" y="271797"/>
                  <a:pt x="5471308" y="277332"/>
                </a:cubicBezTo>
                <a:cubicBezTo>
                  <a:pt x="5463342" y="282868"/>
                  <a:pt x="5459291" y="289619"/>
                  <a:pt x="5459156" y="297585"/>
                </a:cubicBezTo>
                <a:cubicBezTo>
                  <a:pt x="5458796" y="297630"/>
                  <a:pt x="5457355" y="298080"/>
                  <a:pt x="5454835" y="298935"/>
                </a:cubicBezTo>
                <a:cubicBezTo>
                  <a:pt x="5452315" y="299790"/>
                  <a:pt x="5450874" y="300780"/>
                  <a:pt x="5450514" y="301906"/>
                </a:cubicBezTo>
                <a:cubicBezTo>
                  <a:pt x="5450830" y="304066"/>
                  <a:pt x="5452360" y="305686"/>
                  <a:pt x="5455106" y="306767"/>
                </a:cubicBezTo>
                <a:cubicBezTo>
                  <a:pt x="5457851" y="307847"/>
                  <a:pt x="5459920" y="308387"/>
                  <a:pt x="5461317" y="308387"/>
                </a:cubicBezTo>
                <a:lnTo>
                  <a:pt x="5452675" y="334311"/>
                </a:lnTo>
                <a:cubicBezTo>
                  <a:pt x="5453486" y="338676"/>
                  <a:pt x="5452405" y="342366"/>
                  <a:pt x="5449434" y="345382"/>
                </a:cubicBezTo>
                <a:cubicBezTo>
                  <a:pt x="5446464" y="348398"/>
                  <a:pt x="5443223" y="350468"/>
                  <a:pt x="5439713" y="351593"/>
                </a:cubicBezTo>
                <a:lnTo>
                  <a:pt x="5428911" y="368875"/>
                </a:lnTo>
                <a:cubicBezTo>
                  <a:pt x="5429992" y="377562"/>
                  <a:pt x="5425671" y="384493"/>
                  <a:pt x="5415950" y="389669"/>
                </a:cubicBezTo>
                <a:cubicBezTo>
                  <a:pt x="5406228" y="394844"/>
                  <a:pt x="5397587" y="397995"/>
                  <a:pt x="5390026" y="399120"/>
                </a:cubicBezTo>
                <a:lnTo>
                  <a:pt x="5370584" y="444486"/>
                </a:lnTo>
                <a:cubicBezTo>
                  <a:pt x="5369414" y="451688"/>
                  <a:pt x="5364732" y="457809"/>
                  <a:pt x="5356540" y="462849"/>
                </a:cubicBezTo>
                <a:cubicBezTo>
                  <a:pt x="5348350" y="467890"/>
                  <a:pt x="5343669" y="474011"/>
                  <a:pt x="5342498" y="481212"/>
                </a:cubicBezTo>
                <a:lnTo>
                  <a:pt x="5342498" y="483372"/>
                </a:lnTo>
                <a:lnTo>
                  <a:pt x="5333858" y="507136"/>
                </a:lnTo>
                <a:cubicBezTo>
                  <a:pt x="5328952" y="507406"/>
                  <a:pt x="5325802" y="509026"/>
                  <a:pt x="5324406" y="511996"/>
                </a:cubicBezTo>
                <a:cubicBezTo>
                  <a:pt x="5323011" y="514967"/>
                  <a:pt x="5320400" y="517667"/>
                  <a:pt x="5316575" y="520098"/>
                </a:cubicBezTo>
                <a:cubicBezTo>
                  <a:pt x="5318420" y="524418"/>
                  <a:pt x="5317970" y="528199"/>
                  <a:pt x="5315225" y="531439"/>
                </a:cubicBezTo>
                <a:cubicBezTo>
                  <a:pt x="5312479" y="534680"/>
                  <a:pt x="5309329" y="537380"/>
                  <a:pt x="5305774" y="539540"/>
                </a:cubicBezTo>
                <a:cubicBezTo>
                  <a:pt x="5301408" y="540261"/>
                  <a:pt x="5299337" y="543141"/>
                  <a:pt x="5299563" y="548182"/>
                </a:cubicBezTo>
                <a:cubicBezTo>
                  <a:pt x="5299787" y="553222"/>
                  <a:pt x="5296097" y="556103"/>
                  <a:pt x="5288492" y="556823"/>
                </a:cubicBezTo>
                <a:lnTo>
                  <a:pt x="5292811" y="582747"/>
                </a:lnTo>
                <a:lnTo>
                  <a:pt x="5273369" y="593548"/>
                </a:lnTo>
                <a:cubicBezTo>
                  <a:pt x="5272244" y="593458"/>
                  <a:pt x="5271254" y="593638"/>
                  <a:pt x="5270399" y="594088"/>
                </a:cubicBezTo>
                <a:cubicBezTo>
                  <a:pt x="5269543" y="594538"/>
                  <a:pt x="5269093" y="595799"/>
                  <a:pt x="5269048" y="597869"/>
                </a:cubicBezTo>
                <a:cubicBezTo>
                  <a:pt x="5269498" y="601109"/>
                  <a:pt x="5269679" y="603810"/>
                  <a:pt x="5269589" y="605970"/>
                </a:cubicBezTo>
                <a:cubicBezTo>
                  <a:pt x="5269498" y="608131"/>
                  <a:pt x="5266438" y="609751"/>
                  <a:pt x="5260408" y="610831"/>
                </a:cubicBezTo>
                <a:lnTo>
                  <a:pt x="5243125" y="628114"/>
                </a:lnTo>
                <a:lnTo>
                  <a:pt x="5240965" y="647556"/>
                </a:lnTo>
                <a:cubicBezTo>
                  <a:pt x="5232414" y="654848"/>
                  <a:pt x="5221971" y="665109"/>
                  <a:pt x="5209639" y="678340"/>
                </a:cubicBezTo>
                <a:cubicBezTo>
                  <a:pt x="5197308" y="691573"/>
                  <a:pt x="5189026" y="702914"/>
                  <a:pt x="5184796" y="712366"/>
                </a:cubicBezTo>
                <a:cubicBezTo>
                  <a:pt x="5187361" y="720152"/>
                  <a:pt x="5188171" y="726723"/>
                  <a:pt x="5187227" y="732079"/>
                </a:cubicBezTo>
                <a:cubicBezTo>
                  <a:pt x="5186282" y="737435"/>
                  <a:pt x="5181151" y="740225"/>
                  <a:pt x="5171835" y="740450"/>
                </a:cubicBezTo>
                <a:lnTo>
                  <a:pt x="5169675" y="740450"/>
                </a:lnTo>
                <a:cubicBezTo>
                  <a:pt x="5169044" y="750711"/>
                  <a:pt x="5165444" y="762053"/>
                  <a:pt x="5158873" y="774475"/>
                </a:cubicBezTo>
                <a:cubicBezTo>
                  <a:pt x="5152301" y="786897"/>
                  <a:pt x="5146541" y="797158"/>
                  <a:pt x="5141589" y="805259"/>
                </a:cubicBezTo>
                <a:cubicBezTo>
                  <a:pt x="5135649" y="806744"/>
                  <a:pt x="5129708" y="810795"/>
                  <a:pt x="5123768" y="817411"/>
                </a:cubicBezTo>
                <a:cubicBezTo>
                  <a:pt x="5117827" y="824027"/>
                  <a:pt x="5115126" y="830778"/>
                  <a:pt x="5115667" y="837664"/>
                </a:cubicBezTo>
                <a:lnTo>
                  <a:pt x="5107025" y="852786"/>
                </a:lnTo>
                <a:cubicBezTo>
                  <a:pt x="5107925" y="858232"/>
                  <a:pt x="5106665" y="862463"/>
                  <a:pt x="5103245" y="865478"/>
                </a:cubicBezTo>
                <a:cubicBezTo>
                  <a:pt x="5099824" y="868493"/>
                  <a:pt x="5095324" y="870024"/>
                  <a:pt x="5089743" y="870069"/>
                </a:cubicBezTo>
                <a:cubicBezTo>
                  <a:pt x="5079256" y="881410"/>
                  <a:pt x="5070524" y="894913"/>
                  <a:pt x="5063549" y="910575"/>
                </a:cubicBezTo>
                <a:cubicBezTo>
                  <a:pt x="5056573" y="926237"/>
                  <a:pt x="5049462" y="940819"/>
                  <a:pt x="5042216" y="954321"/>
                </a:cubicBezTo>
                <a:cubicBezTo>
                  <a:pt x="5037715" y="953241"/>
                  <a:pt x="5033754" y="953781"/>
                  <a:pt x="5030333" y="955941"/>
                </a:cubicBezTo>
                <a:cubicBezTo>
                  <a:pt x="5026913" y="958102"/>
                  <a:pt x="5025112" y="961882"/>
                  <a:pt x="5024933" y="967283"/>
                </a:cubicBezTo>
                <a:cubicBezTo>
                  <a:pt x="5025473" y="971603"/>
                  <a:pt x="5027634" y="975384"/>
                  <a:pt x="5031415" y="978625"/>
                </a:cubicBezTo>
                <a:cubicBezTo>
                  <a:pt x="5035195" y="981865"/>
                  <a:pt x="5037355" y="984566"/>
                  <a:pt x="5037895" y="986726"/>
                </a:cubicBezTo>
                <a:cubicBezTo>
                  <a:pt x="5037715" y="987761"/>
                  <a:pt x="5036995" y="988391"/>
                  <a:pt x="5035735" y="988616"/>
                </a:cubicBezTo>
                <a:cubicBezTo>
                  <a:pt x="5034475" y="988841"/>
                  <a:pt x="5033754" y="988931"/>
                  <a:pt x="5033575" y="988886"/>
                </a:cubicBezTo>
                <a:cubicBezTo>
                  <a:pt x="5028489" y="995862"/>
                  <a:pt x="5020838" y="1006754"/>
                  <a:pt x="5010620" y="1021561"/>
                </a:cubicBezTo>
                <a:cubicBezTo>
                  <a:pt x="5000404" y="1036369"/>
                  <a:pt x="4992214" y="1045640"/>
                  <a:pt x="4986048" y="1049375"/>
                </a:cubicBezTo>
                <a:cubicBezTo>
                  <a:pt x="4985957" y="1050680"/>
                  <a:pt x="4986138" y="1052390"/>
                  <a:pt x="4986588" y="1054506"/>
                </a:cubicBezTo>
                <a:cubicBezTo>
                  <a:pt x="4987038" y="1056621"/>
                  <a:pt x="4988298" y="1057791"/>
                  <a:pt x="4990369" y="1058016"/>
                </a:cubicBezTo>
                <a:lnTo>
                  <a:pt x="4994689" y="1058016"/>
                </a:lnTo>
                <a:cubicBezTo>
                  <a:pt x="4985552" y="1075254"/>
                  <a:pt x="4973581" y="1094787"/>
                  <a:pt x="4958774" y="1116615"/>
                </a:cubicBezTo>
                <a:cubicBezTo>
                  <a:pt x="4943965" y="1138443"/>
                  <a:pt x="4929295" y="1156355"/>
                  <a:pt x="4914756" y="1170353"/>
                </a:cubicBezTo>
                <a:lnTo>
                  <a:pt x="4906116" y="1168192"/>
                </a:lnTo>
                <a:cubicBezTo>
                  <a:pt x="4906206" y="1165942"/>
                  <a:pt x="4906026" y="1163962"/>
                  <a:pt x="4905576" y="1162252"/>
                </a:cubicBezTo>
                <a:cubicBezTo>
                  <a:pt x="4905125" y="1160541"/>
                  <a:pt x="4903865" y="1159641"/>
                  <a:pt x="4901796" y="1159551"/>
                </a:cubicBezTo>
                <a:cubicBezTo>
                  <a:pt x="4899590" y="1159776"/>
                  <a:pt x="4897519" y="1160946"/>
                  <a:pt x="4895585" y="1163061"/>
                </a:cubicBezTo>
                <a:cubicBezTo>
                  <a:pt x="4893649" y="1165177"/>
                  <a:pt x="4892118" y="1166887"/>
                  <a:pt x="4890993" y="1168192"/>
                </a:cubicBezTo>
                <a:cubicBezTo>
                  <a:pt x="4890048" y="1180434"/>
                  <a:pt x="4883838" y="1194296"/>
                  <a:pt x="4872361" y="1209779"/>
                </a:cubicBezTo>
                <a:cubicBezTo>
                  <a:pt x="4860883" y="1225261"/>
                  <a:pt x="4849812" y="1233722"/>
                  <a:pt x="4839145" y="1235162"/>
                </a:cubicBezTo>
                <a:cubicBezTo>
                  <a:pt x="4838695" y="1243173"/>
                  <a:pt x="4836896" y="1248754"/>
                  <a:pt x="4833745" y="1251905"/>
                </a:cubicBezTo>
                <a:cubicBezTo>
                  <a:pt x="4830594" y="1255055"/>
                  <a:pt x="4828793" y="1259556"/>
                  <a:pt x="4828343" y="1265407"/>
                </a:cubicBezTo>
                <a:cubicBezTo>
                  <a:pt x="4822629" y="1270582"/>
                  <a:pt x="4817317" y="1275893"/>
                  <a:pt x="4812412" y="1281339"/>
                </a:cubicBezTo>
                <a:cubicBezTo>
                  <a:pt x="4807506" y="1286785"/>
                  <a:pt x="4804895" y="1293716"/>
                  <a:pt x="4804580" y="1302132"/>
                </a:cubicBezTo>
                <a:lnTo>
                  <a:pt x="4785137" y="1315094"/>
                </a:lnTo>
                <a:lnTo>
                  <a:pt x="4767856" y="1351819"/>
                </a:lnTo>
                <a:lnTo>
                  <a:pt x="4750572" y="1364781"/>
                </a:lnTo>
                <a:cubicBezTo>
                  <a:pt x="4750932" y="1373782"/>
                  <a:pt x="4748052" y="1381703"/>
                  <a:pt x="4741932" y="1388545"/>
                </a:cubicBezTo>
                <a:cubicBezTo>
                  <a:pt x="4741842" y="1393901"/>
                  <a:pt x="4740401" y="1397771"/>
                  <a:pt x="4737611" y="1400156"/>
                </a:cubicBezTo>
                <a:cubicBezTo>
                  <a:pt x="4734820" y="1402542"/>
                  <a:pt x="4731221" y="1403712"/>
                  <a:pt x="4726810" y="1403667"/>
                </a:cubicBezTo>
                <a:lnTo>
                  <a:pt x="4724649" y="1403667"/>
                </a:lnTo>
                <a:cubicBezTo>
                  <a:pt x="4724695" y="1407132"/>
                  <a:pt x="4724063" y="1411003"/>
                  <a:pt x="4722758" y="1415279"/>
                </a:cubicBezTo>
                <a:cubicBezTo>
                  <a:pt x="4721453" y="1419554"/>
                  <a:pt x="4719203" y="1422885"/>
                  <a:pt x="4716007" y="1425270"/>
                </a:cubicBezTo>
                <a:cubicBezTo>
                  <a:pt x="4713847" y="1434091"/>
                  <a:pt x="4710607" y="1442912"/>
                  <a:pt x="4706287" y="1451734"/>
                </a:cubicBezTo>
                <a:cubicBezTo>
                  <a:pt x="4701966" y="1460555"/>
                  <a:pt x="4696565" y="1468296"/>
                  <a:pt x="4690084" y="1474957"/>
                </a:cubicBezTo>
                <a:cubicBezTo>
                  <a:pt x="4686888" y="1476128"/>
                  <a:pt x="4684639" y="1478108"/>
                  <a:pt x="4683332" y="1480898"/>
                </a:cubicBezTo>
                <a:cubicBezTo>
                  <a:pt x="4682028" y="1483689"/>
                  <a:pt x="4681398" y="1486749"/>
                  <a:pt x="4681443" y="1490080"/>
                </a:cubicBezTo>
                <a:lnTo>
                  <a:pt x="4670640" y="1496560"/>
                </a:lnTo>
                <a:lnTo>
                  <a:pt x="4664160" y="1479278"/>
                </a:lnTo>
                <a:cubicBezTo>
                  <a:pt x="4673747" y="1478603"/>
                  <a:pt x="4680497" y="1474012"/>
                  <a:pt x="4684413" y="1465506"/>
                </a:cubicBezTo>
                <a:cubicBezTo>
                  <a:pt x="4688329" y="1456999"/>
                  <a:pt x="4690218" y="1448628"/>
                  <a:pt x="4690084" y="1440392"/>
                </a:cubicBezTo>
                <a:lnTo>
                  <a:pt x="4709526" y="1427430"/>
                </a:lnTo>
                <a:cubicBezTo>
                  <a:pt x="4709662" y="1424910"/>
                  <a:pt x="4709392" y="1421850"/>
                  <a:pt x="4708716" y="1418249"/>
                </a:cubicBezTo>
                <a:cubicBezTo>
                  <a:pt x="4708042" y="1414649"/>
                  <a:pt x="4706151" y="1412668"/>
                  <a:pt x="4703045" y="1412308"/>
                </a:cubicBezTo>
                <a:cubicBezTo>
                  <a:pt x="4701966" y="1412443"/>
                  <a:pt x="4700886" y="1413253"/>
                  <a:pt x="4699805" y="1414738"/>
                </a:cubicBezTo>
                <a:cubicBezTo>
                  <a:pt x="4698726" y="1416223"/>
                  <a:pt x="4697645" y="1417574"/>
                  <a:pt x="4696565" y="1418789"/>
                </a:cubicBezTo>
                <a:cubicBezTo>
                  <a:pt x="4695305" y="1413343"/>
                  <a:pt x="4692423" y="1409113"/>
                  <a:pt x="4687924" y="1406097"/>
                </a:cubicBezTo>
                <a:cubicBezTo>
                  <a:pt x="4683422" y="1403081"/>
                  <a:pt x="4678382" y="1401551"/>
                  <a:pt x="4672801" y="1401506"/>
                </a:cubicBezTo>
                <a:cubicBezTo>
                  <a:pt x="4669606" y="1404882"/>
                  <a:pt x="4667356" y="1408932"/>
                  <a:pt x="4666051" y="1413658"/>
                </a:cubicBezTo>
                <a:cubicBezTo>
                  <a:pt x="4664745" y="1418384"/>
                  <a:pt x="4664116" y="1422975"/>
                  <a:pt x="4664160" y="1427430"/>
                </a:cubicBezTo>
                <a:cubicBezTo>
                  <a:pt x="4660875" y="1427700"/>
                  <a:pt x="4657723" y="1428780"/>
                  <a:pt x="4654708" y="1430671"/>
                </a:cubicBezTo>
                <a:cubicBezTo>
                  <a:pt x="4651694" y="1432561"/>
                  <a:pt x="4649083" y="1433641"/>
                  <a:pt x="4646878" y="1433911"/>
                </a:cubicBezTo>
                <a:cubicBezTo>
                  <a:pt x="4645842" y="1433686"/>
                  <a:pt x="4645213" y="1432516"/>
                  <a:pt x="4644987" y="1430401"/>
                </a:cubicBezTo>
                <a:cubicBezTo>
                  <a:pt x="4644763" y="1428285"/>
                  <a:pt x="4644673" y="1426575"/>
                  <a:pt x="4644718" y="1425270"/>
                </a:cubicBezTo>
                <a:cubicBezTo>
                  <a:pt x="4649937" y="1421084"/>
                  <a:pt x="4652459" y="1414873"/>
                  <a:pt x="4652278" y="1406637"/>
                </a:cubicBezTo>
                <a:cubicBezTo>
                  <a:pt x="4652099" y="1398401"/>
                  <a:pt x="4650299" y="1393811"/>
                  <a:pt x="4646878" y="1392865"/>
                </a:cubicBezTo>
                <a:cubicBezTo>
                  <a:pt x="4645842" y="1393090"/>
                  <a:pt x="4645213" y="1394260"/>
                  <a:pt x="4644987" y="1396376"/>
                </a:cubicBezTo>
                <a:cubicBezTo>
                  <a:pt x="4644763" y="1398491"/>
                  <a:pt x="4644673" y="1400201"/>
                  <a:pt x="4644718" y="1401506"/>
                </a:cubicBezTo>
                <a:lnTo>
                  <a:pt x="4636076" y="1410148"/>
                </a:lnTo>
                <a:lnTo>
                  <a:pt x="4636076" y="1425270"/>
                </a:lnTo>
                <a:lnTo>
                  <a:pt x="4646878" y="1453354"/>
                </a:lnTo>
                <a:cubicBezTo>
                  <a:pt x="4651738" y="1452409"/>
                  <a:pt x="4657140" y="1450519"/>
                  <a:pt x="4663080" y="1447683"/>
                </a:cubicBezTo>
                <a:cubicBezTo>
                  <a:pt x="4669021" y="1444848"/>
                  <a:pt x="4672261" y="1446738"/>
                  <a:pt x="4672801" y="1453354"/>
                </a:cubicBezTo>
                <a:cubicBezTo>
                  <a:pt x="4671632" y="1461681"/>
                  <a:pt x="4666951" y="1468791"/>
                  <a:pt x="4658760" y="1474687"/>
                </a:cubicBezTo>
                <a:cubicBezTo>
                  <a:pt x="4650568" y="1480583"/>
                  <a:pt x="4645887" y="1487154"/>
                  <a:pt x="4644718" y="1494400"/>
                </a:cubicBezTo>
                <a:cubicBezTo>
                  <a:pt x="4645078" y="1499351"/>
                  <a:pt x="4646518" y="1502952"/>
                  <a:pt x="4649038" y="1505201"/>
                </a:cubicBezTo>
                <a:cubicBezTo>
                  <a:pt x="4651559" y="1507452"/>
                  <a:pt x="4652998" y="1511053"/>
                  <a:pt x="4653359" y="1516003"/>
                </a:cubicBezTo>
                <a:lnTo>
                  <a:pt x="4625274" y="1557049"/>
                </a:lnTo>
                <a:lnTo>
                  <a:pt x="4607992" y="1533286"/>
                </a:lnTo>
                <a:lnTo>
                  <a:pt x="4590709" y="1552729"/>
                </a:lnTo>
                <a:cubicBezTo>
                  <a:pt x="4590890" y="1557049"/>
                  <a:pt x="4592689" y="1560290"/>
                  <a:pt x="4596111" y="1562450"/>
                </a:cubicBezTo>
                <a:cubicBezTo>
                  <a:pt x="4599530" y="1564611"/>
                  <a:pt x="4603491" y="1565690"/>
                  <a:pt x="4607992" y="1565690"/>
                </a:cubicBezTo>
                <a:cubicBezTo>
                  <a:pt x="4608442" y="1557004"/>
                  <a:pt x="4610242" y="1554934"/>
                  <a:pt x="4613393" y="1559479"/>
                </a:cubicBezTo>
                <a:cubicBezTo>
                  <a:pt x="4616544" y="1564025"/>
                  <a:pt x="4618344" y="1568976"/>
                  <a:pt x="4618793" y="1574332"/>
                </a:cubicBezTo>
                <a:cubicBezTo>
                  <a:pt x="4616454" y="1574197"/>
                  <a:pt x="4614112" y="1574467"/>
                  <a:pt x="4611773" y="1575142"/>
                </a:cubicBezTo>
                <a:cubicBezTo>
                  <a:pt x="4609432" y="1575817"/>
                  <a:pt x="4608171" y="1577707"/>
                  <a:pt x="4607992" y="1580813"/>
                </a:cubicBezTo>
                <a:cubicBezTo>
                  <a:pt x="4608081" y="1585043"/>
                  <a:pt x="4607361" y="1587923"/>
                  <a:pt x="4605832" y="1589454"/>
                </a:cubicBezTo>
                <a:cubicBezTo>
                  <a:pt x="4604301" y="1590984"/>
                  <a:pt x="4601421" y="1591704"/>
                  <a:pt x="4597191" y="1591614"/>
                </a:cubicBezTo>
                <a:cubicBezTo>
                  <a:pt x="4597326" y="1599535"/>
                  <a:pt x="4595975" y="1610157"/>
                  <a:pt x="4593139" y="1623479"/>
                </a:cubicBezTo>
                <a:cubicBezTo>
                  <a:pt x="4590304" y="1636801"/>
                  <a:pt x="4585174" y="1644182"/>
                  <a:pt x="4577747" y="1645622"/>
                </a:cubicBezTo>
                <a:lnTo>
                  <a:pt x="4573426" y="1645622"/>
                </a:lnTo>
                <a:cubicBezTo>
                  <a:pt x="4572976" y="1652643"/>
                  <a:pt x="4571177" y="1658044"/>
                  <a:pt x="4568026" y="1661825"/>
                </a:cubicBezTo>
                <a:cubicBezTo>
                  <a:pt x="4564875" y="1665605"/>
                  <a:pt x="4563076" y="1671006"/>
                  <a:pt x="4562626" y="1678027"/>
                </a:cubicBezTo>
                <a:cubicBezTo>
                  <a:pt x="4564020" y="1679062"/>
                  <a:pt x="4566091" y="1680232"/>
                  <a:pt x="4568836" y="1681537"/>
                </a:cubicBezTo>
                <a:cubicBezTo>
                  <a:pt x="4571582" y="1682843"/>
                  <a:pt x="4573111" y="1684553"/>
                  <a:pt x="4573426" y="1686668"/>
                </a:cubicBezTo>
                <a:cubicBezTo>
                  <a:pt x="4573202" y="1687703"/>
                  <a:pt x="4572032" y="1688333"/>
                  <a:pt x="4569917" y="1688559"/>
                </a:cubicBezTo>
                <a:cubicBezTo>
                  <a:pt x="4567802" y="1688783"/>
                  <a:pt x="4566091" y="1688873"/>
                  <a:pt x="4564786" y="1688828"/>
                </a:cubicBezTo>
                <a:cubicBezTo>
                  <a:pt x="4561139" y="1688513"/>
                  <a:pt x="4557090" y="1688604"/>
                  <a:pt x="4552634" y="1689099"/>
                </a:cubicBezTo>
                <a:cubicBezTo>
                  <a:pt x="4548179" y="1689593"/>
                  <a:pt x="4545747" y="1692384"/>
                  <a:pt x="4545342" y="1697469"/>
                </a:cubicBezTo>
                <a:lnTo>
                  <a:pt x="4530220" y="1714752"/>
                </a:lnTo>
                <a:cubicBezTo>
                  <a:pt x="4533416" y="1717093"/>
                  <a:pt x="4535667" y="1720513"/>
                  <a:pt x="4536972" y="1725014"/>
                </a:cubicBezTo>
                <a:cubicBezTo>
                  <a:pt x="4538277" y="1729514"/>
                  <a:pt x="4538906" y="1734015"/>
                  <a:pt x="4538861" y="1738516"/>
                </a:cubicBezTo>
                <a:cubicBezTo>
                  <a:pt x="4530626" y="1742026"/>
                  <a:pt x="4521175" y="1747427"/>
                  <a:pt x="4510508" y="1754718"/>
                </a:cubicBezTo>
                <a:cubicBezTo>
                  <a:pt x="4499842" y="1762009"/>
                  <a:pt x="4492010" y="1769570"/>
                  <a:pt x="4487015" y="1777401"/>
                </a:cubicBezTo>
                <a:cubicBezTo>
                  <a:pt x="4486653" y="1779922"/>
                  <a:pt x="4487375" y="1781362"/>
                  <a:pt x="4489174" y="1781722"/>
                </a:cubicBezTo>
                <a:cubicBezTo>
                  <a:pt x="4492506" y="1781452"/>
                  <a:pt x="4495566" y="1779831"/>
                  <a:pt x="4498356" y="1776861"/>
                </a:cubicBezTo>
                <a:cubicBezTo>
                  <a:pt x="4501147" y="1773891"/>
                  <a:pt x="4503127" y="1771190"/>
                  <a:pt x="4504297" y="1768760"/>
                </a:cubicBezTo>
                <a:cubicBezTo>
                  <a:pt x="4503937" y="1766240"/>
                  <a:pt x="4504656" y="1764800"/>
                  <a:pt x="4506457" y="1764440"/>
                </a:cubicBezTo>
                <a:cubicBezTo>
                  <a:pt x="4509923" y="1764755"/>
                  <a:pt x="4513253" y="1766825"/>
                  <a:pt x="4516449" y="1770650"/>
                </a:cubicBezTo>
                <a:cubicBezTo>
                  <a:pt x="4519644" y="1774476"/>
                  <a:pt x="4521354" y="1778166"/>
                  <a:pt x="4521580" y="1781722"/>
                </a:cubicBezTo>
                <a:cubicBezTo>
                  <a:pt x="4521444" y="1784918"/>
                  <a:pt x="4520094" y="1787168"/>
                  <a:pt x="4517528" y="1788473"/>
                </a:cubicBezTo>
                <a:cubicBezTo>
                  <a:pt x="4514963" y="1789778"/>
                  <a:pt x="4511993" y="1790408"/>
                  <a:pt x="4508618" y="1790363"/>
                </a:cubicBezTo>
                <a:lnTo>
                  <a:pt x="4491334" y="1833570"/>
                </a:lnTo>
                <a:lnTo>
                  <a:pt x="4484853" y="1833570"/>
                </a:lnTo>
                <a:cubicBezTo>
                  <a:pt x="4480713" y="1833525"/>
                  <a:pt x="4478193" y="1832534"/>
                  <a:pt x="4477292" y="1830599"/>
                </a:cubicBezTo>
                <a:cubicBezTo>
                  <a:pt x="4476392" y="1828664"/>
                  <a:pt x="4476032" y="1826053"/>
                  <a:pt x="4476213" y="1822768"/>
                </a:cubicBezTo>
                <a:lnTo>
                  <a:pt x="4458930" y="1805486"/>
                </a:lnTo>
                <a:cubicBezTo>
                  <a:pt x="4459876" y="1798105"/>
                  <a:pt x="4464466" y="1788023"/>
                  <a:pt x="4472703" y="1775241"/>
                </a:cubicBezTo>
                <a:cubicBezTo>
                  <a:pt x="4480939" y="1762459"/>
                  <a:pt x="4487149" y="1752378"/>
                  <a:pt x="4491334" y="1744997"/>
                </a:cubicBezTo>
                <a:cubicBezTo>
                  <a:pt x="4489355" y="1744816"/>
                  <a:pt x="4487914" y="1744096"/>
                  <a:pt x="4487015" y="1742836"/>
                </a:cubicBezTo>
                <a:cubicBezTo>
                  <a:pt x="4486113" y="1741576"/>
                  <a:pt x="4484674" y="1740856"/>
                  <a:pt x="4482694" y="1740676"/>
                </a:cubicBezTo>
                <a:cubicBezTo>
                  <a:pt x="4481523" y="1740721"/>
                  <a:pt x="4480084" y="1741171"/>
                  <a:pt x="4478374" y="1742026"/>
                </a:cubicBezTo>
                <a:cubicBezTo>
                  <a:pt x="4476663" y="1742881"/>
                  <a:pt x="4475222" y="1743872"/>
                  <a:pt x="4474053" y="1744997"/>
                </a:cubicBezTo>
                <a:cubicBezTo>
                  <a:pt x="4467752" y="1745402"/>
                  <a:pt x="4463611" y="1745132"/>
                  <a:pt x="4461631" y="1744187"/>
                </a:cubicBezTo>
                <a:cubicBezTo>
                  <a:pt x="4459651" y="1743241"/>
                  <a:pt x="4458751" y="1739191"/>
                  <a:pt x="4458930" y="1732035"/>
                </a:cubicBezTo>
                <a:lnTo>
                  <a:pt x="4471893" y="1712592"/>
                </a:lnTo>
                <a:cubicBezTo>
                  <a:pt x="4475403" y="1712637"/>
                  <a:pt x="4479184" y="1712007"/>
                  <a:pt x="4483233" y="1710701"/>
                </a:cubicBezTo>
                <a:cubicBezTo>
                  <a:pt x="4487285" y="1709396"/>
                  <a:pt x="4489985" y="1707146"/>
                  <a:pt x="4491334" y="1703951"/>
                </a:cubicBezTo>
                <a:cubicBezTo>
                  <a:pt x="4491155" y="1699540"/>
                  <a:pt x="4490434" y="1694859"/>
                  <a:pt x="4489174" y="1689909"/>
                </a:cubicBezTo>
                <a:cubicBezTo>
                  <a:pt x="4487914" y="1684958"/>
                  <a:pt x="4487194" y="1680277"/>
                  <a:pt x="4487015" y="1675867"/>
                </a:cubicBezTo>
                <a:cubicBezTo>
                  <a:pt x="4490210" y="1673526"/>
                  <a:pt x="4492460" y="1670106"/>
                  <a:pt x="4493765" y="1665605"/>
                </a:cubicBezTo>
                <a:cubicBezTo>
                  <a:pt x="4495071" y="1661104"/>
                  <a:pt x="4495700" y="1656604"/>
                  <a:pt x="4495655" y="1652103"/>
                </a:cubicBezTo>
                <a:lnTo>
                  <a:pt x="4476213" y="1669386"/>
                </a:lnTo>
                <a:cubicBezTo>
                  <a:pt x="4472476" y="1680952"/>
                  <a:pt x="4466986" y="1691303"/>
                  <a:pt x="4459739" y="1700440"/>
                </a:cubicBezTo>
                <a:cubicBezTo>
                  <a:pt x="4452494" y="1709576"/>
                  <a:pt x="4446463" y="1719388"/>
                  <a:pt x="4441648" y="1729874"/>
                </a:cubicBezTo>
                <a:cubicBezTo>
                  <a:pt x="4438361" y="1732170"/>
                  <a:pt x="4435212" y="1735140"/>
                  <a:pt x="4432197" y="1738786"/>
                </a:cubicBezTo>
                <a:cubicBezTo>
                  <a:pt x="4429181" y="1742431"/>
                  <a:pt x="4426571" y="1745942"/>
                  <a:pt x="4424365" y="1749317"/>
                </a:cubicBezTo>
                <a:cubicBezTo>
                  <a:pt x="4424456" y="1750622"/>
                  <a:pt x="4424275" y="1752333"/>
                  <a:pt x="4423824" y="1754448"/>
                </a:cubicBezTo>
                <a:cubicBezTo>
                  <a:pt x="4423374" y="1756563"/>
                  <a:pt x="4422114" y="1757733"/>
                  <a:pt x="4420044" y="1757958"/>
                </a:cubicBezTo>
                <a:lnTo>
                  <a:pt x="4415723" y="1757958"/>
                </a:lnTo>
                <a:cubicBezTo>
                  <a:pt x="4415769" y="1760569"/>
                  <a:pt x="4415138" y="1763990"/>
                  <a:pt x="4413834" y="1768220"/>
                </a:cubicBezTo>
                <a:cubicBezTo>
                  <a:pt x="4412529" y="1772450"/>
                  <a:pt x="4410278" y="1774791"/>
                  <a:pt x="4407082" y="1775241"/>
                </a:cubicBezTo>
                <a:cubicBezTo>
                  <a:pt x="4405655" y="1777081"/>
                  <a:pt x="4400108" y="1786122"/>
                  <a:pt x="4390440" y="1802365"/>
                </a:cubicBezTo>
                <a:cubicBezTo>
                  <a:pt x="4380772" y="1818607"/>
                  <a:pt x="4371223" y="1835330"/>
                  <a:pt x="4361795" y="1852532"/>
                </a:cubicBezTo>
                <a:cubicBezTo>
                  <a:pt x="4352368" y="1869735"/>
                  <a:pt x="4347301" y="1880696"/>
                  <a:pt x="4346594" y="1885417"/>
                </a:cubicBezTo>
                <a:cubicBezTo>
                  <a:pt x="4345513" y="1894509"/>
                  <a:pt x="4341192" y="1901709"/>
                  <a:pt x="4333632" y="1907020"/>
                </a:cubicBezTo>
                <a:cubicBezTo>
                  <a:pt x="4326071" y="1912331"/>
                  <a:pt x="4321750" y="1919532"/>
                  <a:pt x="4320669" y="1928623"/>
                </a:cubicBezTo>
                <a:cubicBezTo>
                  <a:pt x="4328951" y="1928893"/>
                  <a:pt x="4333991" y="1927813"/>
                  <a:pt x="4335792" y="1925383"/>
                </a:cubicBezTo>
                <a:cubicBezTo>
                  <a:pt x="4337593" y="1922953"/>
                  <a:pt x="4338312" y="1917552"/>
                  <a:pt x="4337953" y="1909181"/>
                </a:cubicBezTo>
                <a:lnTo>
                  <a:pt x="4355234" y="1889738"/>
                </a:lnTo>
                <a:cubicBezTo>
                  <a:pt x="4356315" y="1882897"/>
                  <a:pt x="4360636" y="1877676"/>
                  <a:pt x="4368196" y="1874075"/>
                </a:cubicBezTo>
                <a:cubicBezTo>
                  <a:pt x="4375757" y="1870475"/>
                  <a:pt x="4380078" y="1864174"/>
                  <a:pt x="4381159" y="1855172"/>
                </a:cubicBezTo>
                <a:cubicBezTo>
                  <a:pt x="4386604" y="1849592"/>
                  <a:pt x="4390835" y="1842931"/>
                  <a:pt x="4393850" y="1835190"/>
                </a:cubicBezTo>
                <a:cubicBezTo>
                  <a:pt x="4396865" y="1827449"/>
                  <a:pt x="4398395" y="1819707"/>
                  <a:pt x="4398440" y="1811966"/>
                </a:cubicBezTo>
                <a:cubicBezTo>
                  <a:pt x="4399162" y="1803595"/>
                  <a:pt x="4402041" y="1798734"/>
                  <a:pt x="4407082" y="1797384"/>
                </a:cubicBezTo>
                <a:cubicBezTo>
                  <a:pt x="4412124" y="1796034"/>
                  <a:pt x="4415004" y="1790093"/>
                  <a:pt x="4415723" y="1779562"/>
                </a:cubicBezTo>
                <a:lnTo>
                  <a:pt x="4433007" y="1751478"/>
                </a:lnTo>
                <a:cubicBezTo>
                  <a:pt x="4432962" y="1750262"/>
                  <a:pt x="4433052" y="1748912"/>
                  <a:pt x="4433276" y="1747427"/>
                </a:cubicBezTo>
                <a:cubicBezTo>
                  <a:pt x="4433502" y="1745942"/>
                  <a:pt x="4434131" y="1745132"/>
                  <a:pt x="4435167" y="1744997"/>
                </a:cubicBezTo>
                <a:cubicBezTo>
                  <a:pt x="4437416" y="1745402"/>
                  <a:pt x="4439398" y="1747292"/>
                  <a:pt x="4441108" y="1750667"/>
                </a:cubicBezTo>
                <a:cubicBezTo>
                  <a:pt x="4442818" y="1754043"/>
                  <a:pt x="4443718" y="1756473"/>
                  <a:pt x="4443807" y="1757958"/>
                </a:cubicBezTo>
                <a:cubicBezTo>
                  <a:pt x="4443268" y="1762729"/>
                  <a:pt x="4441108" y="1765069"/>
                  <a:pt x="4437328" y="1764979"/>
                </a:cubicBezTo>
                <a:cubicBezTo>
                  <a:pt x="4433547" y="1764890"/>
                  <a:pt x="4431387" y="1766150"/>
                  <a:pt x="4430846" y="1768760"/>
                </a:cubicBezTo>
                <a:cubicBezTo>
                  <a:pt x="4431025" y="1771055"/>
                  <a:pt x="4432287" y="1773486"/>
                  <a:pt x="4434627" y="1776051"/>
                </a:cubicBezTo>
                <a:cubicBezTo>
                  <a:pt x="4436966" y="1778616"/>
                  <a:pt x="4439307" y="1780507"/>
                  <a:pt x="4441648" y="1781722"/>
                </a:cubicBezTo>
                <a:lnTo>
                  <a:pt x="4424365" y="1790363"/>
                </a:lnTo>
                <a:cubicBezTo>
                  <a:pt x="4431387" y="1790724"/>
                  <a:pt x="4434086" y="1792704"/>
                  <a:pt x="4432466" y="1796304"/>
                </a:cubicBezTo>
                <a:cubicBezTo>
                  <a:pt x="4430846" y="1799905"/>
                  <a:pt x="4428145" y="1802965"/>
                  <a:pt x="4424365" y="1805486"/>
                </a:cubicBezTo>
                <a:cubicBezTo>
                  <a:pt x="4422114" y="1809851"/>
                  <a:pt x="4420135" y="1814622"/>
                  <a:pt x="4418425" y="1819797"/>
                </a:cubicBezTo>
                <a:cubicBezTo>
                  <a:pt x="4416715" y="1824973"/>
                  <a:pt x="4415814" y="1830284"/>
                  <a:pt x="4415723" y="1835730"/>
                </a:cubicBezTo>
                <a:cubicBezTo>
                  <a:pt x="4415678" y="1837980"/>
                  <a:pt x="4416309" y="1839960"/>
                  <a:pt x="4417615" y="1841671"/>
                </a:cubicBezTo>
                <a:cubicBezTo>
                  <a:pt x="4418918" y="1843381"/>
                  <a:pt x="4421169" y="1844281"/>
                  <a:pt x="4424365" y="1844371"/>
                </a:cubicBezTo>
                <a:cubicBezTo>
                  <a:pt x="4432826" y="1843651"/>
                  <a:pt x="4438588" y="1839150"/>
                  <a:pt x="4441648" y="1830869"/>
                </a:cubicBezTo>
                <a:cubicBezTo>
                  <a:pt x="4444709" y="1822588"/>
                  <a:pt x="4446148" y="1814847"/>
                  <a:pt x="4445969" y="1807646"/>
                </a:cubicBezTo>
                <a:lnTo>
                  <a:pt x="4463251" y="1824928"/>
                </a:lnTo>
                <a:lnTo>
                  <a:pt x="4467572" y="1853012"/>
                </a:lnTo>
                <a:cubicBezTo>
                  <a:pt x="4461900" y="1854093"/>
                  <a:pt x="4456500" y="1859493"/>
                  <a:pt x="4451369" y="1869215"/>
                </a:cubicBezTo>
                <a:cubicBezTo>
                  <a:pt x="4446239" y="1878936"/>
                  <a:pt x="4442997" y="1886497"/>
                  <a:pt x="4441648" y="1891898"/>
                </a:cubicBezTo>
                <a:cubicBezTo>
                  <a:pt x="4434536" y="1893833"/>
                  <a:pt x="4427155" y="1902924"/>
                  <a:pt x="4419504" y="1919172"/>
                </a:cubicBezTo>
                <a:cubicBezTo>
                  <a:pt x="4411853" y="1935419"/>
                  <a:pt x="4407713" y="1947211"/>
                  <a:pt x="4407082" y="1954547"/>
                </a:cubicBezTo>
                <a:lnTo>
                  <a:pt x="4387640" y="1965349"/>
                </a:lnTo>
                <a:cubicBezTo>
                  <a:pt x="4387009" y="1973765"/>
                  <a:pt x="4384489" y="1981776"/>
                  <a:pt x="4380078" y="1989382"/>
                </a:cubicBezTo>
                <a:cubicBezTo>
                  <a:pt x="4375668" y="1996989"/>
                  <a:pt x="4373148" y="2005540"/>
                  <a:pt x="4372517" y="2015036"/>
                </a:cubicBezTo>
                <a:cubicBezTo>
                  <a:pt x="4362661" y="2027008"/>
                  <a:pt x="4353209" y="2039790"/>
                  <a:pt x="4344164" y="2053382"/>
                </a:cubicBezTo>
                <a:cubicBezTo>
                  <a:pt x="4335116" y="2066974"/>
                  <a:pt x="4327286" y="2080836"/>
                  <a:pt x="4320669" y="2094968"/>
                </a:cubicBezTo>
                <a:cubicBezTo>
                  <a:pt x="4320040" y="2102574"/>
                  <a:pt x="4315900" y="2108425"/>
                  <a:pt x="4308247" y="2112520"/>
                </a:cubicBezTo>
                <a:cubicBezTo>
                  <a:pt x="4300596" y="2116616"/>
                  <a:pt x="4293215" y="2118686"/>
                  <a:pt x="4286105" y="2118731"/>
                </a:cubicBezTo>
                <a:cubicBezTo>
                  <a:pt x="4285519" y="2122332"/>
                  <a:pt x="4282910" y="2129713"/>
                  <a:pt x="4278273" y="2140874"/>
                </a:cubicBezTo>
                <a:cubicBezTo>
                  <a:pt x="4273637" y="2152036"/>
                  <a:pt x="4270488" y="2158337"/>
                  <a:pt x="4268823" y="2159777"/>
                </a:cubicBezTo>
                <a:cubicBezTo>
                  <a:pt x="4268013" y="2169904"/>
                  <a:pt x="4264772" y="2177195"/>
                  <a:pt x="4259100" y="2181650"/>
                </a:cubicBezTo>
                <a:cubicBezTo>
                  <a:pt x="4253429" y="2186106"/>
                  <a:pt x="4250189" y="2191777"/>
                  <a:pt x="4249380" y="2198663"/>
                </a:cubicBezTo>
                <a:lnTo>
                  <a:pt x="4234257" y="2222426"/>
                </a:lnTo>
                <a:cubicBezTo>
                  <a:pt x="4228811" y="2222336"/>
                  <a:pt x="4223500" y="2223057"/>
                  <a:pt x="4218325" y="2224587"/>
                </a:cubicBezTo>
                <a:cubicBezTo>
                  <a:pt x="4213150" y="2226117"/>
                  <a:pt x="4208379" y="2228997"/>
                  <a:pt x="4204013" y="2233228"/>
                </a:cubicBezTo>
                <a:cubicBezTo>
                  <a:pt x="4194382" y="2233588"/>
                  <a:pt x="4185019" y="2235028"/>
                  <a:pt x="4175929" y="2237549"/>
                </a:cubicBezTo>
                <a:cubicBezTo>
                  <a:pt x="4166838" y="2240069"/>
                  <a:pt x="4157476" y="2241509"/>
                  <a:pt x="4147844" y="2241869"/>
                </a:cubicBezTo>
                <a:lnTo>
                  <a:pt x="4134883" y="2256991"/>
                </a:lnTo>
                <a:cubicBezTo>
                  <a:pt x="4132542" y="2256991"/>
                  <a:pt x="4130202" y="2257532"/>
                  <a:pt x="4127861" y="2258612"/>
                </a:cubicBezTo>
                <a:cubicBezTo>
                  <a:pt x="4125522" y="2259692"/>
                  <a:pt x="4124262" y="2261312"/>
                  <a:pt x="4124081" y="2263473"/>
                </a:cubicBezTo>
                <a:lnTo>
                  <a:pt x="4124081" y="2265633"/>
                </a:lnTo>
                <a:cubicBezTo>
                  <a:pt x="4114360" y="2265903"/>
                  <a:pt x="4104638" y="2266983"/>
                  <a:pt x="4094917" y="2268873"/>
                </a:cubicBezTo>
                <a:cubicBezTo>
                  <a:pt x="4085196" y="2270764"/>
                  <a:pt x="4075473" y="2271843"/>
                  <a:pt x="4065752" y="2272114"/>
                </a:cubicBezTo>
                <a:cubicBezTo>
                  <a:pt x="4061521" y="2271979"/>
                  <a:pt x="4058642" y="2270628"/>
                  <a:pt x="4057112" y="2268063"/>
                </a:cubicBezTo>
                <a:cubicBezTo>
                  <a:pt x="4055581" y="2265498"/>
                  <a:pt x="4054861" y="2262528"/>
                  <a:pt x="4054950" y="2259152"/>
                </a:cubicBezTo>
                <a:cubicBezTo>
                  <a:pt x="4046039" y="2259287"/>
                  <a:pt x="4041180" y="2256316"/>
                  <a:pt x="4040369" y="2250241"/>
                </a:cubicBezTo>
                <a:cubicBezTo>
                  <a:pt x="4039558" y="2244165"/>
                  <a:pt x="4037938" y="2240654"/>
                  <a:pt x="4035508" y="2239709"/>
                </a:cubicBezTo>
                <a:cubicBezTo>
                  <a:pt x="4033303" y="2240024"/>
                  <a:pt x="4031233" y="2241554"/>
                  <a:pt x="4029298" y="2244299"/>
                </a:cubicBezTo>
                <a:cubicBezTo>
                  <a:pt x="4027362" y="2247045"/>
                  <a:pt x="4025832" y="2249115"/>
                  <a:pt x="4024706" y="2250511"/>
                </a:cubicBezTo>
                <a:cubicBezTo>
                  <a:pt x="4013994" y="2250781"/>
                  <a:pt x="4003554" y="2251861"/>
                  <a:pt x="3993383" y="2253751"/>
                </a:cubicBezTo>
                <a:cubicBezTo>
                  <a:pt x="3983210" y="2255641"/>
                  <a:pt x="3972770" y="2256722"/>
                  <a:pt x="3962058" y="2256991"/>
                </a:cubicBezTo>
                <a:cubicBezTo>
                  <a:pt x="3956432" y="2256452"/>
                  <a:pt x="3954181" y="2254291"/>
                  <a:pt x="3955307" y="2250511"/>
                </a:cubicBezTo>
                <a:cubicBezTo>
                  <a:pt x="3956432" y="2246730"/>
                  <a:pt x="3955801" y="2244570"/>
                  <a:pt x="3953417" y="2244030"/>
                </a:cubicBezTo>
                <a:cubicBezTo>
                  <a:pt x="3949951" y="2244659"/>
                  <a:pt x="3946080" y="2247720"/>
                  <a:pt x="3941804" y="2253211"/>
                </a:cubicBezTo>
                <a:cubicBezTo>
                  <a:pt x="3937529" y="2258702"/>
                  <a:pt x="3934199" y="2262842"/>
                  <a:pt x="3931812" y="2265633"/>
                </a:cubicBezTo>
                <a:cubicBezTo>
                  <a:pt x="3931228" y="2260412"/>
                  <a:pt x="3928077" y="2257352"/>
                  <a:pt x="3922361" y="2256452"/>
                </a:cubicBezTo>
                <a:cubicBezTo>
                  <a:pt x="3916646" y="2255552"/>
                  <a:pt x="3911875" y="2255731"/>
                  <a:pt x="3908050" y="2256991"/>
                </a:cubicBezTo>
                <a:cubicBezTo>
                  <a:pt x="3909400" y="2253346"/>
                  <a:pt x="3909939" y="2249295"/>
                  <a:pt x="3909669" y="2244840"/>
                </a:cubicBezTo>
                <a:cubicBezTo>
                  <a:pt x="3909400" y="2240384"/>
                  <a:pt x="3906699" y="2237954"/>
                  <a:pt x="3901568" y="2237549"/>
                </a:cubicBezTo>
                <a:lnTo>
                  <a:pt x="3888606" y="2222426"/>
                </a:lnTo>
                <a:cubicBezTo>
                  <a:pt x="3888787" y="2215855"/>
                  <a:pt x="3889506" y="2209015"/>
                  <a:pt x="3890768" y="2201903"/>
                </a:cubicBezTo>
                <a:cubicBezTo>
                  <a:pt x="3892028" y="2194792"/>
                  <a:pt x="3892747" y="2187951"/>
                  <a:pt x="3892927" y="2181380"/>
                </a:cubicBezTo>
                <a:lnTo>
                  <a:pt x="3875645" y="2170579"/>
                </a:lnTo>
                <a:lnTo>
                  <a:pt x="3858362" y="2138174"/>
                </a:lnTo>
                <a:cubicBezTo>
                  <a:pt x="3857147" y="2138264"/>
                  <a:pt x="3855797" y="2138084"/>
                  <a:pt x="3854312" y="2137634"/>
                </a:cubicBezTo>
                <a:cubicBezTo>
                  <a:pt x="3852826" y="2137184"/>
                  <a:pt x="3852017" y="2135924"/>
                  <a:pt x="3851881" y="2133853"/>
                </a:cubicBezTo>
                <a:cubicBezTo>
                  <a:pt x="3852512" y="2129713"/>
                  <a:pt x="3855032" y="2126112"/>
                  <a:pt x="3859443" y="2123052"/>
                </a:cubicBezTo>
                <a:cubicBezTo>
                  <a:pt x="3863852" y="2119991"/>
                  <a:pt x="3866373" y="2116391"/>
                  <a:pt x="3867004" y="2112250"/>
                </a:cubicBezTo>
                <a:cubicBezTo>
                  <a:pt x="3866913" y="2110180"/>
                  <a:pt x="3866013" y="2108920"/>
                  <a:pt x="3864303" y="2108470"/>
                </a:cubicBezTo>
                <a:cubicBezTo>
                  <a:pt x="3862592" y="2108020"/>
                  <a:pt x="3860613" y="2107840"/>
                  <a:pt x="3858362" y="2107930"/>
                </a:cubicBezTo>
                <a:lnTo>
                  <a:pt x="3847560" y="2090647"/>
                </a:lnTo>
                <a:cubicBezTo>
                  <a:pt x="3843329" y="2090422"/>
                  <a:pt x="3840450" y="2088712"/>
                  <a:pt x="3838920" y="2085517"/>
                </a:cubicBezTo>
                <a:cubicBezTo>
                  <a:pt x="3837389" y="2082321"/>
                  <a:pt x="3836669" y="2078991"/>
                  <a:pt x="3836760" y="2075525"/>
                </a:cubicBezTo>
                <a:lnTo>
                  <a:pt x="3838920" y="2064723"/>
                </a:lnTo>
                <a:cubicBezTo>
                  <a:pt x="3831865" y="2048748"/>
                  <a:pt x="3827251" y="2020930"/>
                  <a:pt x="3825077" y="1981271"/>
                </a:cubicBezTo>
                <a:cubicBezTo>
                  <a:pt x="3822904" y="1941612"/>
                  <a:pt x="3822291" y="1903873"/>
                  <a:pt x="3823237" y="1868055"/>
                </a:cubicBezTo>
                <a:cubicBezTo>
                  <a:pt x="3824184" y="1832236"/>
                  <a:pt x="3825811" y="1812100"/>
                  <a:pt x="3828118" y="1807646"/>
                </a:cubicBezTo>
                <a:cubicBezTo>
                  <a:pt x="3821997" y="1792163"/>
                  <a:pt x="3819117" y="1775601"/>
                  <a:pt x="3819477" y="1757958"/>
                </a:cubicBezTo>
                <a:lnTo>
                  <a:pt x="3821637" y="1684508"/>
                </a:lnTo>
                <a:lnTo>
                  <a:pt x="3812995" y="1667225"/>
                </a:lnTo>
                <a:cubicBezTo>
                  <a:pt x="3813355" y="1659529"/>
                  <a:pt x="3814796" y="1651698"/>
                  <a:pt x="3817316" y="1643732"/>
                </a:cubicBezTo>
                <a:cubicBezTo>
                  <a:pt x="3819836" y="1635766"/>
                  <a:pt x="3821277" y="1628475"/>
                  <a:pt x="3821637" y="1621859"/>
                </a:cubicBezTo>
                <a:cubicBezTo>
                  <a:pt x="3821637" y="1619518"/>
                  <a:pt x="3821096" y="1617178"/>
                  <a:pt x="3820017" y="1614838"/>
                </a:cubicBezTo>
                <a:cubicBezTo>
                  <a:pt x="3818936" y="1612497"/>
                  <a:pt x="3817316" y="1611237"/>
                  <a:pt x="3815156" y="1611057"/>
                </a:cubicBezTo>
                <a:cubicBezTo>
                  <a:pt x="3801519" y="1614478"/>
                  <a:pt x="3785047" y="1628160"/>
                  <a:pt x="3765739" y="1652103"/>
                </a:cubicBezTo>
                <a:cubicBezTo>
                  <a:pt x="3746431" y="1676046"/>
                  <a:pt x="3734820" y="1689729"/>
                  <a:pt x="3730903" y="1693149"/>
                </a:cubicBezTo>
                <a:cubicBezTo>
                  <a:pt x="3725818" y="1692879"/>
                  <a:pt x="3723028" y="1693419"/>
                  <a:pt x="3722533" y="1694769"/>
                </a:cubicBezTo>
                <a:cubicBezTo>
                  <a:pt x="3722038" y="1696119"/>
                  <a:pt x="3721947" y="1699900"/>
                  <a:pt x="3722262" y="1706111"/>
                </a:cubicBezTo>
                <a:cubicBezTo>
                  <a:pt x="3719067" y="1707371"/>
                  <a:pt x="3716817" y="1709711"/>
                  <a:pt x="3715511" y="1713132"/>
                </a:cubicBezTo>
                <a:cubicBezTo>
                  <a:pt x="3714206" y="1716552"/>
                  <a:pt x="3713575" y="1719973"/>
                  <a:pt x="3713620" y="1723393"/>
                </a:cubicBezTo>
                <a:lnTo>
                  <a:pt x="3698499" y="1738516"/>
                </a:lnTo>
                <a:cubicBezTo>
                  <a:pt x="3689948" y="1740316"/>
                  <a:pt x="3679506" y="1747517"/>
                  <a:pt x="3667174" y="1760119"/>
                </a:cubicBezTo>
                <a:cubicBezTo>
                  <a:pt x="3654843" y="1772721"/>
                  <a:pt x="3646561" y="1779922"/>
                  <a:pt x="3642330" y="1781722"/>
                </a:cubicBezTo>
                <a:cubicBezTo>
                  <a:pt x="3636525" y="1791579"/>
                  <a:pt x="3628694" y="1801030"/>
                  <a:pt x="3618837" y="1810076"/>
                </a:cubicBezTo>
                <a:cubicBezTo>
                  <a:pt x="3608981" y="1819123"/>
                  <a:pt x="3599529" y="1826954"/>
                  <a:pt x="3590482" y="1833570"/>
                </a:cubicBezTo>
                <a:lnTo>
                  <a:pt x="3590482" y="1848692"/>
                </a:lnTo>
                <a:lnTo>
                  <a:pt x="3581841" y="1853012"/>
                </a:lnTo>
                <a:cubicBezTo>
                  <a:pt x="3581886" y="1853373"/>
                  <a:pt x="3581797" y="1854813"/>
                  <a:pt x="3581571" y="1857333"/>
                </a:cubicBezTo>
                <a:cubicBezTo>
                  <a:pt x="3581347" y="1859854"/>
                  <a:pt x="3580716" y="1861293"/>
                  <a:pt x="3579682" y="1861654"/>
                </a:cubicBezTo>
                <a:cubicBezTo>
                  <a:pt x="3577565" y="1861429"/>
                  <a:pt x="3575857" y="1860259"/>
                  <a:pt x="3574552" y="1858143"/>
                </a:cubicBezTo>
                <a:cubicBezTo>
                  <a:pt x="3573246" y="1856028"/>
                  <a:pt x="3572075" y="1854317"/>
                  <a:pt x="3571041" y="1853012"/>
                </a:cubicBezTo>
                <a:cubicBezTo>
                  <a:pt x="3563524" y="1858548"/>
                  <a:pt x="3555872" y="1864219"/>
                  <a:pt x="3548086" y="1870025"/>
                </a:cubicBezTo>
                <a:cubicBezTo>
                  <a:pt x="3540301" y="1875831"/>
                  <a:pt x="3532110" y="1880962"/>
                  <a:pt x="3523514" y="1885417"/>
                </a:cubicBezTo>
                <a:lnTo>
                  <a:pt x="3519193" y="1909181"/>
                </a:lnTo>
                <a:cubicBezTo>
                  <a:pt x="3516942" y="1912466"/>
                  <a:pt x="3513881" y="1915077"/>
                  <a:pt x="3510012" y="1917012"/>
                </a:cubicBezTo>
                <a:cubicBezTo>
                  <a:pt x="3506140" y="1918947"/>
                  <a:pt x="3502000" y="1919937"/>
                  <a:pt x="3497590" y="1919982"/>
                </a:cubicBezTo>
                <a:lnTo>
                  <a:pt x="3493269" y="1909181"/>
                </a:lnTo>
                <a:cubicBezTo>
                  <a:pt x="3488318" y="1908821"/>
                  <a:pt x="3482556" y="1909001"/>
                  <a:pt x="3475986" y="1909721"/>
                </a:cubicBezTo>
                <a:cubicBezTo>
                  <a:pt x="3469415" y="1910441"/>
                  <a:pt x="3465815" y="1913861"/>
                  <a:pt x="3465184" y="1919982"/>
                </a:cubicBezTo>
                <a:cubicBezTo>
                  <a:pt x="3461764" y="1919937"/>
                  <a:pt x="3458343" y="1920567"/>
                  <a:pt x="3454922" y="1921872"/>
                </a:cubicBezTo>
                <a:cubicBezTo>
                  <a:pt x="3451502" y="1923178"/>
                  <a:pt x="3449163" y="1925428"/>
                  <a:pt x="3447903" y="1928623"/>
                </a:cubicBezTo>
                <a:cubicBezTo>
                  <a:pt x="3437775" y="1930694"/>
                  <a:pt x="3426704" y="1938975"/>
                  <a:pt x="3414687" y="1953467"/>
                </a:cubicBezTo>
                <a:cubicBezTo>
                  <a:pt x="3402670" y="1967959"/>
                  <a:pt x="3392139" y="1976240"/>
                  <a:pt x="3383092" y="1978311"/>
                </a:cubicBezTo>
                <a:cubicBezTo>
                  <a:pt x="3383138" y="1981686"/>
                  <a:pt x="3384128" y="1985197"/>
                  <a:pt x="3386063" y="1988842"/>
                </a:cubicBezTo>
                <a:cubicBezTo>
                  <a:pt x="3387999" y="1992488"/>
                  <a:pt x="3390609" y="1995458"/>
                  <a:pt x="3393895" y="1997753"/>
                </a:cubicBezTo>
                <a:cubicBezTo>
                  <a:pt x="3393804" y="1999059"/>
                  <a:pt x="3393985" y="2000769"/>
                  <a:pt x="3394435" y="2002884"/>
                </a:cubicBezTo>
                <a:cubicBezTo>
                  <a:pt x="3394885" y="2004999"/>
                  <a:pt x="3396145" y="2006170"/>
                  <a:pt x="3398215" y="2006395"/>
                </a:cubicBezTo>
                <a:cubicBezTo>
                  <a:pt x="3407217" y="2004685"/>
                  <a:pt x="3417297" y="1997844"/>
                  <a:pt x="3428459" y="1985872"/>
                </a:cubicBezTo>
                <a:cubicBezTo>
                  <a:pt x="3439621" y="1973900"/>
                  <a:pt x="3449702" y="1967059"/>
                  <a:pt x="3458703" y="1965349"/>
                </a:cubicBezTo>
                <a:cubicBezTo>
                  <a:pt x="3459739" y="1965484"/>
                  <a:pt x="3460368" y="1966294"/>
                  <a:pt x="3460594" y="1967779"/>
                </a:cubicBezTo>
                <a:cubicBezTo>
                  <a:pt x="3460818" y="1969264"/>
                  <a:pt x="3460909" y="1970615"/>
                  <a:pt x="3460863" y="1971830"/>
                </a:cubicBezTo>
                <a:lnTo>
                  <a:pt x="3383092" y="2047441"/>
                </a:lnTo>
                <a:cubicBezTo>
                  <a:pt x="3381787" y="2050547"/>
                  <a:pt x="3379538" y="2052437"/>
                  <a:pt x="3376342" y="2053112"/>
                </a:cubicBezTo>
                <a:cubicBezTo>
                  <a:pt x="3373147" y="2053787"/>
                  <a:pt x="3370356" y="2054057"/>
                  <a:pt x="3367971" y="2053922"/>
                </a:cubicBezTo>
                <a:cubicBezTo>
                  <a:pt x="3366890" y="2055227"/>
                  <a:pt x="3365811" y="2056937"/>
                  <a:pt x="3364730" y="2059053"/>
                </a:cubicBezTo>
                <a:cubicBezTo>
                  <a:pt x="3363650" y="2061168"/>
                  <a:pt x="3362569" y="2062338"/>
                  <a:pt x="3361490" y="2062563"/>
                </a:cubicBezTo>
                <a:cubicBezTo>
                  <a:pt x="3359418" y="2062338"/>
                  <a:pt x="3358158" y="2061168"/>
                  <a:pt x="3357708" y="2059053"/>
                </a:cubicBezTo>
                <a:cubicBezTo>
                  <a:pt x="3357258" y="2056937"/>
                  <a:pt x="3357079" y="2055227"/>
                  <a:pt x="3357169" y="2053922"/>
                </a:cubicBezTo>
                <a:cubicBezTo>
                  <a:pt x="3360995" y="2052797"/>
                  <a:pt x="3365766" y="2050726"/>
                  <a:pt x="3371480" y="2047711"/>
                </a:cubicBezTo>
                <a:cubicBezTo>
                  <a:pt x="3377197" y="2044696"/>
                  <a:pt x="3380348" y="2041005"/>
                  <a:pt x="3380932" y="2036639"/>
                </a:cubicBezTo>
                <a:cubicBezTo>
                  <a:pt x="3380842" y="2034524"/>
                  <a:pt x="3379941" y="2032814"/>
                  <a:pt x="3378233" y="2031509"/>
                </a:cubicBezTo>
                <a:cubicBezTo>
                  <a:pt x="3376521" y="2030203"/>
                  <a:pt x="3374541" y="2029033"/>
                  <a:pt x="3372292" y="2027998"/>
                </a:cubicBezTo>
                <a:cubicBezTo>
                  <a:pt x="3372292" y="2026693"/>
                  <a:pt x="3371751" y="2024983"/>
                  <a:pt x="3370670" y="2022867"/>
                </a:cubicBezTo>
                <a:cubicBezTo>
                  <a:pt x="3369591" y="2020752"/>
                  <a:pt x="3367971" y="2019582"/>
                  <a:pt x="3365811" y="2019357"/>
                </a:cubicBezTo>
                <a:lnTo>
                  <a:pt x="3365811" y="2023677"/>
                </a:lnTo>
                <a:lnTo>
                  <a:pt x="3352848" y="2038799"/>
                </a:lnTo>
                <a:cubicBezTo>
                  <a:pt x="3345467" y="2039475"/>
                  <a:pt x="3340246" y="2043526"/>
                  <a:pt x="3337185" y="2050952"/>
                </a:cubicBezTo>
                <a:cubicBezTo>
                  <a:pt x="3334126" y="2058378"/>
                  <a:pt x="3332145" y="2065128"/>
                  <a:pt x="3331244" y="2071204"/>
                </a:cubicBezTo>
                <a:cubicBezTo>
                  <a:pt x="3323910" y="2072330"/>
                  <a:pt x="3319139" y="2074940"/>
                  <a:pt x="3316933" y="2079036"/>
                </a:cubicBezTo>
                <a:cubicBezTo>
                  <a:pt x="3314728" y="2083131"/>
                  <a:pt x="3313737" y="2088442"/>
                  <a:pt x="3313963" y="2094968"/>
                </a:cubicBezTo>
                <a:cubicBezTo>
                  <a:pt x="3303385" y="2106084"/>
                  <a:pt x="3293214" y="2117876"/>
                  <a:pt x="3283448" y="2130343"/>
                </a:cubicBezTo>
                <a:cubicBezTo>
                  <a:pt x="3273682" y="2142810"/>
                  <a:pt x="3262970" y="2154061"/>
                  <a:pt x="3251313" y="2164098"/>
                </a:cubicBezTo>
                <a:lnTo>
                  <a:pt x="3227550" y="2157617"/>
                </a:lnTo>
                <a:lnTo>
                  <a:pt x="3242673" y="2172739"/>
                </a:lnTo>
                <a:lnTo>
                  <a:pt x="3218909" y="2174900"/>
                </a:lnTo>
                <a:lnTo>
                  <a:pt x="3208107" y="2181380"/>
                </a:lnTo>
                <a:lnTo>
                  <a:pt x="3188665" y="2209465"/>
                </a:lnTo>
                <a:cubicBezTo>
                  <a:pt x="3177053" y="2209060"/>
                  <a:pt x="3165171" y="2207709"/>
                  <a:pt x="3153019" y="2205414"/>
                </a:cubicBezTo>
                <a:cubicBezTo>
                  <a:pt x="3140868" y="2203118"/>
                  <a:pt x="3126825" y="2202308"/>
                  <a:pt x="3110892" y="2202984"/>
                </a:cubicBezTo>
                <a:cubicBezTo>
                  <a:pt x="3110937" y="2204199"/>
                  <a:pt x="3110848" y="2205549"/>
                  <a:pt x="3110622" y="2207034"/>
                </a:cubicBezTo>
                <a:cubicBezTo>
                  <a:pt x="3110398" y="2208519"/>
                  <a:pt x="3109767" y="2209330"/>
                  <a:pt x="3108733" y="2209465"/>
                </a:cubicBezTo>
                <a:cubicBezTo>
                  <a:pt x="3105132" y="2208655"/>
                  <a:pt x="3100992" y="2204874"/>
                  <a:pt x="3096310" y="2198123"/>
                </a:cubicBezTo>
                <a:cubicBezTo>
                  <a:pt x="3091630" y="2191372"/>
                  <a:pt x="3088569" y="2186511"/>
                  <a:pt x="3087129" y="2183541"/>
                </a:cubicBezTo>
                <a:lnTo>
                  <a:pt x="3067686" y="2179220"/>
                </a:lnTo>
                <a:lnTo>
                  <a:pt x="3054724" y="2157617"/>
                </a:lnTo>
                <a:cubicBezTo>
                  <a:pt x="3050493" y="2167428"/>
                  <a:pt x="3045993" y="2177510"/>
                  <a:pt x="3041222" y="2187861"/>
                </a:cubicBezTo>
                <a:cubicBezTo>
                  <a:pt x="3036451" y="2198213"/>
                  <a:pt x="3030870" y="2208294"/>
                  <a:pt x="3024480" y="2218106"/>
                </a:cubicBezTo>
                <a:cubicBezTo>
                  <a:pt x="3019214" y="2218736"/>
                  <a:pt x="3015703" y="2222336"/>
                  <a:pt x="3013948" y="2228907"/>
                </a:cubicBezTo>
                <a:cubicBezTo>
                  <a:pt x="3012193" y="2235478"/>
                  <a:pt x="3011382" y="2241239"/>
                  <a:pt x="3011518" y="2246190"/>
                </a:cubicBezTo>
                <a:cubicBezTo>
                  <a:pt x="2986359" y="2247405"/>
                  <a:pt x="2971327" y="2247135"/>
                  <a:pt x="2966421" y="2245380"/>
                </a:cubicBezTo>
                <a:cubicBezTo>
                  <a:pt x="2961515" y="2243625"/>
                  <a:pt x="2962146" y="2233093"/>
                  <a:pt x="2968311" y="2213785"/>
                </a:cubicBezTo>
                <a:cubicBezTo>
                  <a:pt x="2967006" y="2213740"/>
                  <a:pt x="2965296" y="2213830"/>
                  <a:pt x="2963181" y="2214055"/>
                </a:cubicBezTo>
                <a:cubicBezTo>
                  <a:pt x="2961066" y="2214280"/>
                  <a:pt x="2959895" y="2214910"/>
                  <a:pt x="2959671" y="2215946"/>
                </a:cubicBezTo>
                <a:cubicBezTo>
                  <a:pt x="2959715" y="2219051"/>
                  <a:pt x="2959085" y="2220941"/>
                  <a:pt x="2957780" y="2221616"/>
                </a:cubicBezTo>
                <a:cubicBezTo>
                  <a:pt x="2956475" y="2222292"/>
                  <a:pt x="2954224" y="2222561"/>
                  <a:pt x="2951029" y="2222426"/>
                </a:cubicBezTo>
                <a:cubicBezTo>
                  <a:pt x="2945493" y="2224677"/>
                  <a:pt x="2939822" y="2227737"/>
                  <a:pt x="2934016" y="2231608"/>
                </a:cubicBezTo>
                <a:cubicBezTo>
                  <a:pt x="2928210" y="2235478"/>
                  <a:pt x="2923080" y="2239619"/>
                  <a:pt x="2918624" y="2244030"/>
                </a:cubicBezTo>
                <a:cubicBezTo>
                  <a:pt x="2918714" y="2248350"/>
                  <a:pt x="2917994" y="2251591"/>
                  <a:pt x="2916464" y="2253751"/>
                </a:cubicBezTo>
                <a:cubicBezTo>
                  <a:pt x="2914934" y="2255911"/>
                  <a:pt x="2912053" y="2256991"/>
                  <a:pt x="2907823" y="2256991"/>
                </a:cubicBezTo>
                <a:lnTo>
                  <a:pt x="2890540" y="2256991"/>
                </a:lnTo>
                <a:lnTo>
                  <a:pt x="2873258" y="2274274"/>
                </a:lnTo>
                <a:lnTo>
                  <a:pt x="2847334" y="2265633"/>
                </a:lnTo>
                <a:cubicBezTo>
                  <a:pt x="2847289" y="2262168"/>
                  <a:pt x="2847919" y="2258297"/>
                  <a:pt x="2849224" y="2254021"/>
                </a:cubicBezTo>
                <a:cubicBezTo>
                  <a:pt x="2850529" y="2249746"/>
                  <a:pt x="2852779" y="2246415"/>
                  <a:pt x="2855975" y="2244030"/>
                </a:cubicBezTo>
                <a:lnTo>
                  <a:pt x="2838694" y="2202984"/>
                </a:lnTo>
                <a:cubicBezTo>
                  <a:pt x="2838422" y="2184891"/>
                  <a:pt x="2836262" y="2167608"/>
                  <a:pt x="2832211" y="2151136"/>
                </a:cubicBezTo>
                <a:cubicBezTo>
                  <a:pt x="2828161" y="2134664"/>
                  <a:pt x="2823840" y="2117381"/>
                  <a:pt x="2819249" y="2099288"/>
                </a:cubicBezTo>
                <a:cubicBezTo>
                  <a:pt x="2812409" y="2098928"/>
                  <a:pt x="2808808" y="2095328"/>
                  <a:pt x="2808448" y="2088487"/>
                </a:cubicBezTo>
                <a:lnTo>
                  <a:pt x="2808448" y="2084166"/>
                </a:lnTo>
                <a:lnTo>
                  <a:pt x="2795486" y="2071204"/>
                </a:lnTo>
                <a:lnTo>
                  <a:pt x="2795486" y="2051762"/>
                </a:lnTo>
                <a:cubicBezTo>
                  <a:pt x="2789680" y="2046451"/>
                  <a:pt x="2784009" y="2040870"/>
                  <a:pt x="2778473" y="2035019"/>
                </a:cubicBezTo>
                <a:cubicBezTo>
                  <a:pt x="2772938" y="2029168"/>
                  <a:pt x="2769967" y="2022507"/>
                  <a:pt x="2769562" y="2015036"/>
                </a:cubicBezTo>
                <a:cubicBezTo>
                  <a:pt x="2768977" y="2007610"/>
                  <a:pt x="2768527" y="1995458"/>
                  <a:pt x="2768212" y="1978581"/>
                </a:cubicBezTo>
                <a:cubicBezTo>
                  <a:pt x="2767897" y="1961703"/>
                  <a:pt x="2771228" y="1952252"/>
                  <a:pt x="2778204" y="1950227"/>
                </a:cubicBezTo>
                <a:lnTo>
                  <a:pt x="2780364" y="1950227"/>
                </a:lnTo>
                <a:cubicBezTo>
                  <a:pt x="2780634" y="1942711"/>
                  <a:pt x="2781715" y="1935059"/>
                  <a:pt x="2783604" y="1927273"/>
                </a:cubicBezTo>
                <a:cubicBezTo>
                  <a:pt x="2785495" y="1919487"/>
                  <a:pt x="2786574" y="1911296"/>
                  <a:pt x="2786845" y="1902700"/>
                </a:cubicBezTo>
                <a:lnTo>
                  <a:pt x="2795486" y="1894059"/>
                </a:lnTo>
                <a:cubicBezTo>
                  <a:pt x="2795711" y="1884652"/>
                  <a:pt x="2798501" y="1877541"/>
                  <a:pt x="2803857" y="1872725"/>
                </a:cubicBezTo>
                <a:cubicBezTo>
                  <a:pt x="2809213" y="1867909"/>
                  <a:pt x="2815784" y="1863499"/>
                  <a:pt x="2823570" y="1859493"/>
                </a:cubicBezTo>
                <a:lnTo>
                  <a:pt x="2840853" y="1816287"/>
                </a:lnTo>
                <a:lnTo>
                  <a:pt x="2840853" y="1790363"/>
                </a:lnTo>
                <a:cubicBezTo>
                  <a:pt x="2843013" y="1788563"/>
                  <a:pt x="2845173" y="1787843"/>
                  <a:pt x="2847334" y="1788203"/>
                </a:cubicBezTo>
                <a:cubicBezTo>
                  <a:pt x="2850529" y="1788518"/>
                  <a:pt x="2852779" y="1788428"/>
                  <a:pt x="2854084" y="1787933"/>
                </a:cubicBezTo>
                <a:cubicBezTo>
                  <a:pt x="2855390" y="1787438"/>
                  <a:pt x="2856020" y="1784647"/>
                  <a:pt x="2855975" y="1779562"/>
                </a:cubicBezTo>
                <a:cubicBezTo>
                  <a:pt x="2854039" y="1776771"/>
                  <a:pt x="2851430" y="1772631"/>
                  <a:pt x="2848144" y="1767140"/>
                </a:cubicBezTo>
                <a:cubicBezTo>
                  <a:pt x="2844858" y="1761649"/>
                  <a:pt x="2846028" y="1758589"/>
                  <a:pt x="2851654" y="1757958"/>
                </a:cubicBezTo>
                <a:lnTo>
                  <a:pt x="2866777" y="1742836"/>
                </a:lnTo>
                <a:cubicBezTo>
                  <a:pt x="2868847" y="1719253"/>
                  <a:pt x="2877128" y="1697290"/>
                  <a:pt x="2891621" y="1676946"/>
                </a:cubicBezTo>
                <a:cubicBezTo>
                  <a:pt x="2906112" y="1656604"/>
                  <a:pt x="2914393" y="1630320"/>
                  <a:pt x="2916464" y="1598095"/>
                </a:cubicBezTo>
                <a:cubicBezTo>
                  <a:pt x="2922584" y="1593415"/>
                  <a:pt x="2927625" y="1587654"/>
                  <a:pt x="2931586" y="1580813"/>
                </a:cubicBezTo>
                <a:cubicBezTo>
                  <a:pt x="2931361" y="1572082"/>
                  <a:pt x="2932351" y="1563620"/>
                  <a:pt x="2934556" y="1555429"/>
                </a:cubicBezTo>
                <a:cubicBezTo>
                  <a:pt x="2936762" y="1547238"/>
                  <a:pt x="2941532" y="1539857"/>
                  <a:pt x="2948868" y="1533286"/>
                </a:cubicBezTo>
                <a:lnTo>
                  <a:pt x="2966151" y="1487919"/>
                </a:lnTo>
                <a:cubicBezTo>
                  <a:pt x="2970292" y="1487559"/>
                  <a:pt x="2972812" y="1485579"/>
                  <a:pt x="2973712" y="1481978"/>
                </a:cubicBezTo>
                <a:cubicBezTo>
                  <a:pt x="2974613" y="1478377"/>
                  <a:pt x="2974972" y="1475317"/>
                  <a:pt x="2974792" y="1472797"/>
                </a:cubicBezTo>
                <a:cubicBezTo>
                  <a:pt x="2974477" y="1466136"/>
                  <a:pt x="2974567" y="1459475"/>
                  <a:pt x="2975063" y="1452814"/>
                </a:cubicBezTo>
                <a:cubicBezTo>
                  <a:pt x="2975557" y="1446153"/>
                  <a:pt x="2978348" y="1440572"/>
                  <a:pt x="2983433" y="1436071"/>
                </a:cubicBezTo>
                <a:cubicBezTo>
                  <a:pt x="2984243" y="1428150"/>
                  <a:pt x="2987484" y="1419149"/>
                  <a:pt x="2993155" y="1409068"/>
                </a:cubicBezTo>
                <a:cubicBezTo>
                  <a:pt x="2998826" y="1398986"/>
                  <a:pt x="3002066" y="1389985"/>
                  <a:pt x="3002876" y="1382064"/>
                </a:cubicBezTo>
                <a:cubicBezTo>
                  <a:pt x="3011024" y="1370227"/>
                  <a:pt x="3019034" y="1357715"/>
                  <a:pt x="3026910" y="1344528"/>
                </a:cubicBezTo>
                <a:cubicBezTo>
                  <a:pt x="3034786" y="1331341"/>
                  <a:pt x="3039017" y="1317209"/>
                  <a:pt x="3039602" y="1302132"/>
                </a:cubicBezTo>
                <a:cubicBezTo>
                  <a:pt x="3039693" y="1298757"/>
                  <a:pt x="3038971" y="1295786"/>
                  <a:pt x="3037441" y="1293220"/>
                </a:cubicBezTo>
                <a:cubicBezTo>
                  <a:pt x="3035911" y="1290655"/>
                  <a:pt x="3033031" y="1289305"/>
                  <a:pt x="3028800" y="1289170"/>
                </a:cubicBezTo>
                <a:lnTo>
                  <a:pt x="3028800" y="1278368"/>
                </a:lnTo>
                <a:cubicBezTo>
                  <a:pt x="3029970" y="1248304"/>
                  <a:pt x="3034651" y="1233902"/>
                  <a:pt x="3042842" y="1235162"/>
                </a:cubicBezTo>
                <a:cubicBezTo>
                  <a:pt x="3051033" y="1236423"/>
                  <a:pt x="3055714" y="1232822"/>
                  <a:pt x="3056884" y="1224361"/>
                </a:cubicBezTo>
                <a:lnTo>
                  <a:pt x="3056884" y="1217879"/>
                </a:lnTo>
                <a:cubicBezTo>
                  <a:pt x="3058324" y="1214324"/>
                  <a:pt x="3064085" y="1199292"/>
                  <a:pt x="3074167" y="1172783"/>
                </a:cubicBezTo>
                <a:cubicBezTo>
                  <a:pt x="3084248" y="1146274"/>
                  <a:pt x="3090009" y="1129622"/>
                  <a:pt x="3091449" y="1122826"/>
                </a:cubicBezTo>
                <a:cubicBezTo>
                  <a:pt x="3091180" y="1118820"/>
                  <a:pt x="3091180" y="1113329"/>
                  <a:pt x="3091449" y="1106353"/>
                </a:cubicBezTo>
                <a:cubicBezTo>
                  <a:pt x="3091719" y="1099378"/>
                  <a:pt x="3093880" y="1095507"/>
                  <a:pt x="3097930" y="1094742"/>
                </a:cubicBezTo>
                <a:lnTo>
                  <a:pt x="3100092" y="1094742"/>
                </a:lnTo>
                <a:cubicBezTo>
                  <a:pt x="3099506" y="1086145"/>
                  <a:pt x="3100137" y="1076334"/>
                  <a:pt x="3101981" y="1065307"/>
                </a:cubicBezTo>
                <a:cubicBezTo>
                  <a:pt x="3103827" y="1054280"/>
                  <a:pt x="3110398" y="1048250"/>
                  <a:pt x="3121694" y="1047215"/>
                </a:cubicBezTo>
                <a:cubicBezTo>
                  <a:pt x="3125429" y="1034298"/>
                  <a:pt x="3129840" y="1018545"/>
                  <a:pt x="3134925" y="999958"/>
                </a:cubicBezTo>
                <a:cubicBezTo>
                  <a:pt x="3140011" y="981370"/>
                  <a:pt x="3142803" y="966158"/>
                  <a:pt x="3143298" y="954321"/>
                </a:cubicBezTo>
                <a:cubicBezTo>
                  <a:pt x="3153469" y="955671"/>
                  <a:pt x="3159050" y="952431"/>
                  <a:pt x="3160039" y="944600"/>
                </a:cubicBezTo>
                <a:cubicBezTo>
                  <a:pt x="3161029" y="936769"/>
                  <a:pt x="3161210" y="929208"/>
                  <a:pt x="3160579" y="921916"/>
                </a:cubicBezTo>
                <a:lnTo>
                  <a:pt x="3173542" y="913275"/>
                </a:lnTo>
                <a:cubicBezTo>
                  <a:pt x="3173947" y="892392"/>
                  <a:pt x="3177458" y="870429"/>
                  <a:pt x="3184073" y="847386"/>
                </a:cubicBezTo>
                <a:cubicBezTo>
                  <a:pt x="3190690" y="824342"/>
                  <a:pt x="3197981" y="802379"/>
                  <a:pt x="3205946" y="781496"/>
                </a:cubicBezTo>
                <a:cubicBezTo>
                  <a:pt x="3205991" y="777041"/>
                  <a:pt x="3206982" y="772450"/>
                  <a:pt x="3208917" y="767724"/>
                </a:cubicBezTo>
                <a:cubicBezTo>
                  <a:pt x="3210853" y="762998"/>
                  <a:pt x="3213463" y="758948"/>
                  <a:pt x="3216748" y="755572"/>
                </a:cubicBezTo>
                <a:cubicBezTo>
                  <a:pt x="3216703" y="751161"/>
                  <a:pt x="3217334" y="746481"/>
                  <a:pt x="3218639" y="741530"/>
                </a:cubicBezTo>
                <a:cubicBezTo>
                  <a:pt x="3219944" y="736579"/>
                  <a:pt x="3222194" y="731898"/>
                  <a:pt x="3225390" y="727488"/>
                </a:cubicBezTo>
                <a:cubicBezTo>
                  <a:pt x="3225569" y="713536"/>
                  <a:pt x="3227910" y="700394"/>
                  <a:pt x="3232410" y="688062"/>
                </a:cubicBezTo>
                <a:cubicBezTo>
                  <a:pt x="3236912" y="675731"/>
                  <a:pt x="3242492" y="663668"/>
                  <a:pt x="3249152" y="651877"/>
                </a:cubicBezTo>
                <a:cubicBezTo>
                  <a:pt x="3249379" y="632389"/>
                  <a:pt x="3255409" y="614116"/>
                  <a:pt x="3267246" y="597059"/>
                </a:cubicBezTo>
                <a:cubicBezTo>
                  <a:pt x="3279082" y="580001"/>
                  <a:pt x="3295374" y="570910"/>
                  <a:pt x="3316123" y="569785"/>
                </a:cubicBezTo>
                <a:cubicBezTo>
                  <a:pt x="3317293" y="573341"/>
                  <a:pt x="3319273" y="577031"/>
                  <a:pt x="3322064" y="580856"/>
                </a:cubicBezTo>
                <a:cubicBezTo>
                  <a:pt x="3324853" y="584682"/>
                  <a:pt x="3327914" y="586753"/>
                  <a:pt x="3331244" y="587067"/>
                </a:cubicBezTo>
                <a:cubicBezTo>
                  <a:pt x="3334486" y="586977"/>
                  <a:pt x="3337185" y="586077"/>
                  <a:pt x="3339347" y="584367"/>
                </a:cubicBezTo>
                <a:cubicBezTo>
                  <a:pt x="3341506" y="582657"/>
                  <a:pt x="3343127" y="580676"/>
                  <a:pt x="3344207" y="578426"/>
                </a:cubicBezTo>
                <a:cubicBezTo>
                  <a:pt x="3348437" y="577166"/>
                  <a:pt x="3351319" y="574826"/>
                  <a:pt x="3352848" y="571405"/>
                </a:cubicBezTo>
                <a:cubicBezTo>
                  <a:pt x="3354378" y="567984"/>
                  <a:pt x="3355099" y="564564"/>
                  <a:pt x="3355009" y="561144"/>
                </a:cubicBezTo>
                <a:cubicBezTo>
                  <a:pt x="3360409" y="552367"/>
                  <a:pt x="3365271" y="542916"/>
                  <a:pt x="3369591" y="532789"/>
                </a:cubicBezTo>
                <a:cubicBezTo>
                  <a:pt x="3373912" y="522663"/>
                  <a:pt x="3377693" y="512672"/>
                  <a:pt x="3380932" y="502816"/>
                </a:cubicBezTo>
                <a:cubicBezTo>
                  <a:pt x="3387008" y="503895"/>
                  <a:pt x="3393759" y="506595"/>
                  <a:pt x="3401186" y="510916"/>
                </a:cubicBezTo>
                <a:cubicBezTo>
                  <a:pt x="3408612" y="515237"/>
                  <a:pt x="3412662" y="521178"/>
                  <a:pt x="3413336" y="528739"/>
                </a:cubicBezTo>
                <a:lnTo>
                  <a:pt x="3443582" y="526578"/>
                </a:lnTo>
                <a:cubicBezTo>
                  <a:pt x="3443222" y="518297"/>
                  <a:pt x="3443942" y="513256"/>
                  <a:pt x="3445742" y="511456"/>
                </a:cubicBezTo>
                <a:cubicBezTo>
                  <a:pt x="3447541" y="509656"/>
                  <a:pt x="3452583" y="508936"/>
                  <a:pt x="3460863" y="509296"/>
                </a:cubicBezTo>
                <a:cubicBezTo>
                  <a:pt x="3460818" y="508936"/>
                  <a:pt x="3460909" y="507496"/>
                  <a:pt x="3461134" y="504975"/>
                </a:cubicBezTo>
                <a:cubicBezTo>
                  <a:pt x="3461359" y="502455"/>
                  <a:pt x="3461990" y="501015"/>
                  <a:pt x="3463024" y="500655"/>
                </a:cubicBezTo>
                <a:cubicBezTo>
                  <a:pt x="3465184" y="501420"/>
                  <a:pt x="3466804" y="504750"/>
                  <a:pt x="3467885" y="510646"/>
                </a:cubicBezTo>
                <a:cubicBezTo>
                  <a:pt x="3468964" y="516542"/>
                  <a:pt x="3469505" y="520413"/>
                  <a:pt x="3469505" y="522258"/>
                </a:cubicBezTo>
                <a:cubicBezTo>
                  <a:pt x="3464734" y="526173"/>
                  <a:pt x="3461854" y="532925"/>
                  <a:pt x="3460863" y="542511"/>
                </a:cubicBezTo>
                <a:cubicBezTo>
                  <a:pt x="3459874" y="552097"/>
                  <a:pt x="3456993" y="560469"/>
                  <a:pt x="3452223" y="567625"/>
                </a:cubicBezTo>
                <a:lnTo>
                  <a:pt x="3452223" y="615152"/>
                </a:lnTo>
                <a:cubicBezTo>
                  <a:pt x="3453438" y="616457"/>
                  <a:pt x="3455328" y="618167"/>
                  <a:pt x="3457893" y="620282"/>
                </a:cubicBezTo>
                <a:cubicBezTo>
                  <a:pt x="3460458" y="622398"/>
                  <a:pt x="3462890" y="623567"/>
                  <a:pt x="3465184" y="623793"/>
                </a:cubicBezTo>
                <a:cubicBezTo>
                  <a:pt x="3467254" y="623567"/>
                  <a:pt x="3468516" y="622398"/>
                  <a:pt x="3468964" y="620282"/>
                </a:cubicBezTo>
                <a:cubicBezTo>
                  <a:pt x="3469415" y="618167"/>
                  <a:pt x="3469596" y="616457"/>
                  <a:pt x="3469505" y="615152"/>
                </a:cubicBezTo>
                <a:cubicBezTo>
                  <a:pt x="3472206" y="606150"/>
                  <a:pt x="3477606" y="596609"/>
                  <a:pt x="3485707" y="586527"/>
                </a:cubicBezTo>
                <a:cubicBezTo>
                  <a:pt x="3493808" y="576446"/>
                  <a:pt x="3501371" y="567984"/>
                  <a:pt x="3508391" y="561144"/>
                </a:cubicBezTo>
                <a:cubicBezTo>
                  <a:pt x="3514691" y="560964"/>
                  <a:pt x="3518833" y="561863"/>
                  <a:pt x="3520812" y="563844"/>
                </a:cubicBezTo>
                <a:cubicBezTo>
                  <a:pt x="3522794" y="565825"/>
                  <a:pt x="3523694" y="569965"/>
                  <a:pt x="3523514" y="576266"/>
                </a:cubicBezTo>
                <a:lnTo>
                  <a:pt x="3512711" y="584907"/>
                </a:lnTo>
                <a:lnTo>
                  <a:pt x="3512711" y="608670"/>
                </a:lnTo>
                <a:lnTo>
                  <a:pt x="3504070" y="619472"/>
                </a:lnTo>
                <a:cubicBezTo>
                  <a:pt x="3504115" y="622082"/>
                  <a:pt x="3503486" y="625503"/>
                  <a:pt x="3502181" y="629733"/>
                </a:cubicBezTo>
                <a:cubicBezTo>
                  <a:pt x="3500876" y="633964"/>
                  <a:pt x="3498624" y="636305"/>
                  <a:pt x="3495430" y="636754"/>
                </a:cubicBezTo>
                <a:cubicBezTo>
                  <a:pt x="3495339" y="638150"/>
                  <a:pt x="3495519" y="640220"/>
                  <a:pt x="3495969" y="642966"/>
                </a:cubicBezTo>
                <a:cubicBezTo>
                  <a:pt x="3496419" y="645711"/>
                  <a:pt x="3497679" y="647241"/>
                  <a:pt x="3499749" y="647556"/>
                </a:cubicBezTo>
                <a:cubicBezTo>
                  <a:pt x="3500876" y="647061"/>
                  <a:pt x="3501864" y="644811"/>
                  <a:pt x="3502719" y="640805"/>
                </a:cubicBezTo>
                <a:cubicBezTo>
                  <a:pt x="3503576" y="636800"/>
                  <a:pt x="3504026" y="634009"/>
                  <a:pt x="3504070" y="632434"/>
                </a:cubicBezTo>
                <a:lnTo>
                  <a:pt x="3523514" y="610831"/>
                </a:lnTo>
                <a:cubicBezTo>
                  <a:pt x="3524099" y="607365"/>
                  <a:pt x="3526708" y="600254"/>
                  <a:pt x="3531345" y="589498"/>
                </a:cubicBezTo>
                <a:cubicBezTo>
                  <a:pt x="3535981" y="578741"/>
                  <a:pt x="3539130" y="572170"/>
                  <a:pt x="3540797" y="569785"/>
                </a:cubicBezTo>
                <a:lnTo>
                  <a:pt x="3555918" y="569785"/>
                </a:lnTo>
                <a:lnTo>
                  <a:pt x="3568880" y="578426"/>
                </a:lnTo>
                <a:cubicBezTo>
                  <a:pt x="3569330" y="569740"/>
                  <a:pt x="3570050" y="559569"/>
                  <a:pt x="3571041" y="547911"/>
                </a:cubicBezTo>
                <a:cubicBezTo>
                  <a:pt x="3572031" y="536255"/>
                  <a:pt x="3577072" y="529864"/>
                  <a:pt x="3586162" y="528739"/>
                </a:cubicBezTo>
                <a:cubicBezTo>
                  <a:pt x="3588322" y="528964"/>
                  <a:pt x="3589943" y="530134"/>
                  <a:pt x="3591023" y="532249"/>
                </a:cubicBezTo>
                <a:cubicBezTo>
                  <a:pt x="3592104" y="534365"/>
                  <a:pt x="3592643" y="536075"/>
                  <a:pt x="3592643" y="537380"/>
                </a:cubicBezTo>
                <a:cubicBezTo>
                  <a:pt x="3592464" y="545076"/>
                  <a:pt x="3591204" y="552907"/>
                  <a:pt x="3588862" y="560874"/>
                </a:cubicBezTo>
                <a:cubicBezTo>
                  <a:pt x="3586523" y="568839"/>
                  <a:pt x="3584182" y="576131"/>
                  <a:pt x="3581841" y="582747"/>
                </a:cubicBezTo>
                <a:lnTo>
                  <a:pt x="3573201" y="587067"/>
                </a:lnTo>
                <a:cubicBezTo>
                  <a:pt x="3573470" y="594718"/>
                  <a:pt x="3573470" y="602640"/>
                  <a:pt x="3573201" y="610831"/>
                </a:cubicBezTo>
                <a:cubicBezTo>
                  <a:pt x="3572930" y="619022"/>
                  <a:pt x="3570769" y="626943"/>
                  <a:pt x="3566720" y="634595"/>
                </a:cubicBezTo>
                <a:cubicBezTo>
                  <a:pt x="3566450" y="639995"/>
                  <a:pt x="3565369" y="645396"/>
                  <a:pt x="3563480" y="650797"/>
                </a:cubicBezTo>
                <a:cubicBezTo>
                  <a:pt x="3561589" y="656197"/>
                  <a:pt x="3560508" y="661598"/>
                  <a:pt x="3560239" y="666999"/>
                </a:cubicBezTo>
                <a:cubicBezTo>
                  <a:pt x="3560419" y="670194"/>
                  <a:pt x="3561679" y="672445"/>
                  <a:pt x="3564019" y="673750"/>
                </a:cubicBezTo>
                <a:cubicBezTo>
                  <a:pt x="3566360" y="675055"/>
                  <a:pt x="3568699" y="675686"/>
                  <a:pt x="3571041" y="675640"/>
                </a:cubicBezTo>
                <a:cubicBezTo>
                  <a:pt x="3572436" y="679601"/>
                  <a:pt x="3574506" y="685722"/>
                  <a:pt x="3577250" y="694003"/>
                </a:cubicBezTo>
                <a:cubicBezTo>
                  <a:pt x="3579997" y="702284"/>
                  <a:pt x="3581526" y="708405"/>
                  <a:pt x="3581841" y="712366"/>
                </a:cubicBezTo>
                <a:lnTo>
                  <a:pt x="3566720" y="777175"/>
                </a:lnTo>
                <a:lnTo>
                  <a:pt x="3553757" y="787977"/>
                </a:lnTo>
                <a:lnTo>
                  <a:pt x="3555918" y="803099"/>
                </a:lnTo>
                <a:lnTo>
                  <a:pt x="3538636" y="885191"/>
                </a:lnTo>
                <a:lnTo>
                  <a:pt x="3529995" y="891672"/>
                </a:lnTo>
                <a:lnTo>
                  <a:pt x="3538636" y="902474"/>
                </a:lnTo>
                <a:cubicBezTo>
                  <a:pt x="3539896" y="906299"/>
                  <a:pt x="3540075" y="911070"/>
                  <a:pt x="3539175" y="916785"/>
                </a:cubicBezTo>
                <a:cubicBezTo>
                  <a:pt x="3538275" y="922501"/>
                  <a:pt x="3535214" y="925652"/>
                  <a:pt x="3529995" y="926237"/>
                </a:cubicBezTo>
                <a:cubicBezTo>
                  <a:pt x="3530040" y="927722"/>
                  <a:pt x="3529950" y="930153"/>
                  <a:pt x="3529724" y="933528"/>
                </a:cubicBezTo>
                <a:cubicBezTo>
                  <a:pt x="3529499" y="936903"/>
                  <a:pt x="3528868" y="938794"/>
                  <a:pt x="3527834" y="939199"/>
                </a:cubicBezTo>
                <a:cubicBezTo>
                  <a:pt x="3526664" y="938929"/>
                  <a:pt x="3524683" y="937849"/>
                  <a:pt x="3521894" y="935958"/>
                </a:cubicBezTo>
                <a:cubicBezTo>
                  <a:pt x="3519102" y="934068"/>
                  <a:pt x="3516042" y="932988"/>
                  <a:pt x="3512711" y="932718"/>
                </a:cubicBezTo>
                <a:lnTo>
                  <a:pt x="3504070" y="952161"/>
                </a:lnTo>
                <a:lnTo>
                  <a:pt x="3512711" y="960802"/>
                </a:lnTo>
                <a:lnTo>
                  <a:pt x="3512711" y="978084"/>
                </a:lnTo>
                <a:cubicBezTo>
                  <a:pt x="3509517" y="981460"/>
                  <a:pt x="3507266" y="985511"/>
                  <a:pt x="3505961" y="990237"/>
                </a:cubicBezTo>
                <a:cubicBezTo>
                  <a:pt x="3504656" y="994962"/>
                  <a:pt x="3504026" y="999553"/>
                  <a:pt x="3504070" y="1004008"/>
                </a:cubicBezTo>
                <a:cubicBezTo>
                  <a:pt x="3497769" y="1004639"/>
                  <a:pt x="3495249" y="1007159"/>
                  <a:pt x="3496509" y="1011570"/>
                </a:cubicBezTo>
                <a:cubicBezTo>
                  <a:pt x="3497769" y="1015980"/>
                  <a:pt x="3495249" y="1018500"/>
                  <a:pt x="3488949" y="1019131"/>
                </a:cubicBezTo>
                <a:cubicBezTo>
                  <a:pt x="3488813" y="1021381"/>
                  <a:pt x="3489083" y="1023361"/>
                  <a:pt x="3489759" y="1025071"/>
                </a:cubicBezTo>
                <a:cubicBezTo>
                  <a:pt x="3490433" y="1026782"/>
                  <a:pt x="3492324" y="1027682"/>
                  <a:pt x="3495430" y="1027772"/>
                </a:cubicBezTo>
                <a:cubicBezTo>
                  <a:pt x="3497679" y="1027592"/>
                  <a:pt x="3499660" y="1027952"/>
                  <a:pt x="3501371" y="1028852"/>
                </a:cubicBezTo>
                <a:cubicBezTo>
                  <a:pt x="3503081" y="1029752"/>
                  <a:pt x="3503981" y="1032273"/>
                  <a:pt x="3504070" y="1036414"/>
                </a:cubicBezTo>
                <a:cubicBezTo>
                  <a:pt x="3505286" y="1038663"/>
                  <a:pt x="3507176" y="1040644"/>
                  <a:pt x="3509741" y="1042354"/>
                </a:cubicBezTo>
                <a:cubicBezTo>
                  <a:pt x="3512306" y="1044064"/>
                  <a:pt x="3514736" y="1044965"/>
                  <a:pt x="3517032" y="1045055"/>
                </a:cubicBezTo>
                <a:cubicBezTo>
                  <a:pt x="3521084" y="1044739"/>
                  <a:pt x="3523242" y="1042669"/>
                  <a:pt x="3523514" y="1038843"/>
                </a:cubicBezTo>
                <a:cubicBezTo>
                  <a:pt x="3523783" y="1035018"/>
                  <a:pt x="3523783" y="1031327"/>
                  <a:pt x="3523514" y="1027772"/>
                </a:cubicBezTo>
                <a:cubicBezTo>
                  <a:pt x="3523694" y="1025252"/>
                  <a:pt x="3523332" y="1022191"/>
                  <a:pt x="3522432" y="1018590"/>
                </a:cubicBezTo>
                <a:cubicBezTo>
                  <a:pt x="3521534" y="1014990"/>
                  <a:pt x="3519012" y="1013010"/>
                  <a:pt x="3514872" y="1012650"/>
                </a:cubicBezTo>
                <a:cubicBezTo>
                  <a:pt x="3516403" y="1007474"/>
                  <a:pt x="3519822" y="997303"/>
                  <a:pt x="3525133" y="982135"/>
                </a:cubicBezTo>
                <a:cubicBezTo>
                  <a:pt x="3530445" y="966968"/>
                  <a:pt x="3534944" y="958417"/>
                  <a:pt x="3538636" y="956482"/>
                </a:cubicBezTo>
                <a:cubicBezTo>
                  <a:pt x="3540885" y="956437"/>
                  <a:pt x="3542867" y="957067"/>
                  <a:pt x="3544577" y="958372"/>
                </a:cubicBezTo>
                <a:cubicBezTo>
                  <a:pt x="3546287" y="959677"/>
                  <a:pt x="3547187" y="961927"/>
                  <a:pt x="3547276" y="965123"/>
                </a:cubicBezTo>
                <a:cubicBezTo>
                  <a:pt x="3546287" y="970209"/>
                  <a:pt x="3543946" y="980020"/>
                  <a:pt x="3540256" y="994557"/>
                </a:cubicBezTo>
                <a:cubicBezTo>
                  <a:pt x="3536566" y="1009094"/>
                  <a:pt x="3537465" y="1017285"/>
                  <a:pt x="3542957" y="1019131"/>
                </a:cubicBezTo>
                <a:cubicBezTo>
                  <a:pt x="3539806" y="1046225"/>
                  <a:pt x="3535845" y="1073588"/>
                  <a:pt x="3531074" y="1101222"/>
                </a:cubicBezTo>
                <a:cubicBezTo>
                  <a:pt x="3526303" y="1128856"/>
                  <a:pt x="3520183" y="1156221"/>
                  <a:pt x="3512711" y="1183315"/>
                </a:cubicBezTo>
                <a:cubicBezTo>
                  <a:pt x="3508572" y="1183765"/>
                  <a:pt x="3506051" y="1186105"/>
                  <a:pt x="3505151" y="1190336"/>
                </a:cubicBezTo>
                <a:cubicBezTo>
                  <a:pt x="3504251" y="1194567"/>
                  <a:pt x="3503890" y="1197986"/>
                  <a:pt x="3504070" y="1200597"/>
                </a:cubicBezTo>
                <a:cubicBezTo>
                  <a:pt x="3503710" y="1208698"/>
                  <a:pt x="3501731" y="1220580"/>
                  <a:pt x="3498129" y="1236242"/>
                </a:cubicBezTo>
                <a:cubicBezTo>
                  <a:pt x="3494529" y="1251905"/>
                  <a:pt x="3491469" y="1261626"/>
                  <a:pt x="3488949" y="1265407"/>
                </a:cubicBezTo>
                <a:cubicBezTo>
                  <a:pt x="3489399" y="1270447"/>
                  <a:pt x="3489578" y="1276568"/>
                  <a:pt x="3489489" y="1283769"/>
                </a:cubicBezTo>
                <a:cubicBezTo>
                  <a:pt x="3489399" y="1290970"/>
                  <a:pt x="3486338" y="1294931"/>
                  <a:pt x="3480307" y="1295651"/>
                </a:cubicBezTo>
                <a:cubicBezTo>
                  <a:pt x="3480126" y="1303257"/>
                  <a:pt x="3478327" y="1310728"/>
                  <a:pt x="3474907" y="1318065"/>
                </a:cubicBezTo>
                <a:cubicBezTo>
                  <a:pt x="3471486" y="1325400"/>
                  <a:pt x="3467526" y="1332331"/>
                  <a:pt x="3463024" y="1338857"/>
                </a:cubicBezTo>
                <a:cubicBezTo>
                  <a:pt x="3457488" y="1340207"/>
                  <a:pt x="3454518" y="1345609"/>
                  <a:pt x="3454113" y="1355060"/>
                </a:cubicBezTo>
                <a:cubicBezTo>
                  <a:pt x="3453708" y="1364511"/>
                  <a:pt x="3450197" y="1369912"/>
                  <a:pt x="3443582" y="1371262"/>
                </a:cubicBezTo>
                <a:cubicBezTo>
                  <a:pt x="3443492" y="1375628"/>
                  <a:pt x="3442591" y="1379858"/>
                  <a:pt x="3440881" y="1383954"/>
                </a:cubicBezTo>
                <a:cubicBezTo>
                  <a:pt x="3439171" y="1388050"/>
                  <a:pt x="3437191" y="1391740"/>
                  <a:pt x="3434941" y="1395026"/>
                </a:cubicBezTo>
                <a:cubicBezTo>
                  <a:pt x="3435031" y="1399571"/>
                  <a:pt x="3436470" y="1407222"/>
                  <a:pt x="3439261" y="1417979"/>
                </a:cubicBezTo>
                <a:cubicBezTo>
                  <a:pt x="3442051" y="1428735"/>
                  <a:pt x="3445652" y="1434766"/>
                  <a:pt x="3450063" y="1436071"/>
                </a:cubicBezTo>
                <a:lnTo>
                  <a:pt x="3452223" y="1433911"/>
                </a:lnTo>
                <a:lnTo>
                  <a:pt x="3491109" y="1401506"/>
                </a:lnTo>
                <a:cubicBezTo>
                  <a:pt x="3490028" y="1397006"/>
                  <a:pt x="3490569" y="1393045"/>
                  <a:pt x="3492729" y="1389625"/>
                </a:cubicBezTo>
                <a:cubicBezTo>
                  <a:pt x="3494889" y="1386204"/>
                  <a:pt x="3498670" y="1384404"/>
                  <a:pt x="3504070" y="1384224"/>
                </a:cubicBezTo>
                <a:cubicBezTo>
                  <a:pt x="3503710" y="1375223"/>
                  <a:pt x="3506590" y="1367301"/>
                  <a:pt x="3512711" y="1360461"/>
                </a:cubicBezTo>
                <a:lnTo>
                  <a:pt x="3532155" y="1366941"/>
                </a:lnTo>
                <a:lnTo>
                  <a:pt x="3536474" y="1332377"/>
                </a:lnTo>
                <a:lnTo>
                  <a:pt x="3547276" y="1312933"/>
                </a:lnTo>
                <a:cubicBezTo>
                  <a:pt x="3547187" y="1311718"/>
                  <a:pt x="3547366" y="1310368"/>
                  <a:pt x="3547817" y="1308883"/>
                </a:cubicBezTo>
                <a:cubicBezTo>
                  <a:pt x="3548267" y="1307398"/>
                  <a:pt x="3549527" y="1306588"/>
                  <a:pt x="3551597" y="1306453"/>
                </a:cubicBezTo>
                <a:cubicBezTo>
                  <a:pt x="3554794" y="1306543"/>
                  <a:pt x="3557583" y="1307443"/>
                  <a:pt x="3559969" y="1309153"/>
                </a:cubicBezTo>
                <a:cubicBezTo>
                  <a:pt x="3562354" y="1310863"/>
                  <a:pt x="3564605" y="1312844"/>
                  <a:pt x="3566720" y="1315094"/>
                </a:cubicBezTo>
                <a:lnTo>
                  <a:pt x="3599124" y="1284849"/>
                </a:lnTo>
                <a:cubicBezTo>
                  <a:pt x="3600294" y="1273958"/>
                  <a:pt x="3604976" y="1266036"/>
                  <a:pt x="3613166" y="1261086"/>
                </a:cubicBezTo>
                <a:lnTo>
                  <a:pt x="3616611" y="1255257"/>
                </a:lnTo>
                <a:lnTo>
                  <a:pt x="3618568" y="1254605"/>
                </a:lnTo>
                <a:lnTo>
                  <a:pt x="3618307" y="1252387"/>
                </a:lnTo>
                <a:lnTo>
                  <a:pt x="3627209" y="1237323"/>
                </a:lnTo>
                <a:lnTo>
                  <a:pt x="3679056" y="1174674"/>
                </a:lnTo>
                <a:cubicBezTo>
                  <a:pt x="3679010" y="1171208"/>
                  <a:pt x="3679642" y="1167338"/>
                  <a:pt x="3680947" y="1163061"/>
                </a:cubicBezTo>
                <a:cubicBezTo>
                  <a:pt x="3682252" y="1158786"/>
                  <a:pt x="3684503" y="1155456"/>
                  <a:pt x="3687697" y="1153070"/>
                </a:cubicBezTo>
                <a:cubicBezTo>
                  <a:pt x="3687562" y="1150730"/>
                  <a:pt x="3687833" y="1148389"/>
                  <a:pt x="3688507" y="1146049"/>
                </a:cubicBezTo>
                <a:cubicBezTo>
                  <a:pt x="3689183" y="1143708"/>
                  <a:pt x="3691072" y="1142448"/>
                  <a:pt x="3694179" y="1142269"/>
                </a:cubicBezTo>
                <a:cubicBezTo>
                  <a:pt x="3697599" y="1140783"/>
                  <a:pt x="3704259" y="1133493"/>
                  <a:pt x="3714161" y="1120396"/>
                </a:cubicBezTo>
                <a:cubicBezTo>
                  <a:pt x="3724062" y="1107299"/>
                  <a:pt x="3729643" y="1097307"/>
                  <a:pt x="3730903" y="1090421"/>
                </a:cubicBezTo>
                <a:lnTo>
                  <a:pt x="3741706" y="1073139"/>
                </a:lnTo>
                <a:cubicBezTo>
                  <a:pt x="3748502" y="1071428"/>
                  <a:pt x="3752732" y="1064587"/>
                  <a:pt x="3754397" y="1052615"/>
                </a:cubicBezTo>
                <a:cubicBezTo>
                  <a:pt x="3756062" y="1040644"/>
                  <a:pt x="3759753" y="1033803"/>
                  <a:pt x="3765468" y="1032093"/>
                </a:cubicBezTo>
                <a:lnTo>
                  <a:pt x="3776270" y="1019131"/>
                </a:lnTo>
                <a:cubicBezTo>
                  <a:pt x="3776270" y="1014720"/>
                  <a:pt x="3777351" y="1011120"/>
                  <a:pt x="3779510" y="1008329"/>
                </a:cubicBezTo>
                <a:cubicBezTo>
                  <a:pt x="3781672" y="1005539"/>
                  <a:pt x="3784912" y="1004098"/>
                  <a:pt x="3789233" y="1004008"/>
                </a:cubicBezTo>
                <a:lnTo>
                  <a:pt x="3793553" y="1004008"/>
                </a:lnTo>
                <a:lnTo>
                  <a:pt x="3804354" y="975925"/>
                </a:lnTo>
                <a:lnTo>
                  <a:pt x="3828118" y="965123"/>
                </a:lnTo>
                <a:cubicBezTo>
                  <a:pt x="3828569" y="960082"/>
                  <a:pt x="3830367" y="956122"/>
                  <a:pt x="3833518" y="953241"/>
                </a:cubicBezTo>
                <a:cubicBezTo>
                  <a:pt x="3836669" y="950361"/>
                  <a:pt x="3838470" y="946400"/>
                  <a:pt x="3838920" y="941359"/>
                </a:cubicBezTo>
                <a:lnTo>
                  <a:pt x="3856201" y="926237"/>
                </a:lnTo>
                <a:cubicBezTo>
                  <a:pt x="3865158" y="924797"/>
                  <a:pt x="3871548" y="919036"/>
                  <a:pt x="3875374" y="908954"/>
                </a:cubicBezTo>
                <a:cubicBezTo>
                  <a:pt x="3879200" y="898873"/>
                  <a:pt x="3885052" y="893113"/>
                  <a:pt x="3892927" y="891672"/>
                </a:cubicBezTo>
                <a:cubicBezTo>
                  <a:pt x="3894413" y="885371"/>
                  <a:pt x="3902244" y="874209"/>
                  <a:pt x="3916420" y="858187"/>
                </a:cubicBezTo>
                <a:cubicBezTo>
                  <a:pt x="3930597" y="842165"/>
                  <a:pt x="3942209" y="833163"/>
                  <a:pt x="3951256" y="831183"/>
                </a:cubicBezTo>
                <a:cubicBezTo>
                  <a:pt x="3951706" y="823127"/>
                  <a:pt x="3953507" y="817636"/>
                  <a:pt x="3956656" y="814711"/>
                </a:cubicBezTo>
                <a:cubicBezTo>
                  <a:pt x="3959807" y="811785"/>
                  <a:pt x="3961608" y="807915"/>
                  <a:pt x="3962058" y="803099"/>
                </a:cubicBezTo>
                <a:lnTo>
                  <a:pt x="3979340" y="783656"/>
                </a:lnTo>
                <a:cubicBezTo>
                  <a:pt x="3981455" y="780055"/>
                  <a:pt x="3990727" y="772675"/>
                  <a:pt x="4007153" y="761513"/>
                </a:cubicBezTo>
                <a:cubicBezTo>
                  <a:pt x="4023582" y="750351"/>
                  <a:pt x="4034474" y="744051"/>
                  <a:pt x="4039829" y="742610"/>
                </a:cubicBezTo>
                <a:cubicBezTo>
                  <a:pt x="4040279" y="748461"/>
                  <a:pt x="4042080" y="752962"/>
                  <a:pt x="4045229" y="756112"/>
                </a:cubicBezTo>
                <a:cubicBezTo>
                  <a:pt x="4048380" y="759263"/>
                  <a:pt x="4050181" y="764843"/>
                  <a:pt x="4050631" y="772855"/>
                </a:cubicBezTo>
                <a:lnTo>
                  <a:pt x="4057112" y="775015"/>
                </a:lnTo>
                <a:cubicBezTo>
                  <a:pt x="4059361" y="775060"/>
                  <a:pt x="4061342" y="774430"/>
                  <a:pt x="4063053" y="773125"/>
                </a:cubicBezTo>
                <a:cubicBezTo>
                  <a:pt x="4064763" y="771819"/>
                  <a:pt x="4065663" y="769569"/>
                  <a:pt x="4065752" y="766374"/>
                </a:cubicBezTo>
                <a:lnTo>
                  <a:pt x="4091677" y="762053"/>
                </a:lnTo>
                <a:cubicBezTo>
                  <a:pt x="4090596" y="766554"/>
                  <a:pt x="4091137" y="770514"/>
                  <a:pt x="4093297" y="773935"/>
                </a:cubicBezTo>
                <a:cubicBezTo>
                  <a:pt x="4095457" y="777355"/>
                  <a:pt x="4099238" y="779156"/>
                  <a:pt x="4104638" y="779335"/>
                </a:cubicBezTo>
                <a:cubicBezTo>
                  <a:pt x="4103603" y="783746"/>
                  <a:pt x="4104054" y="787347"/>
                  <a:pt x="4105988" y="790137"/>
                </a:cubicBezTo>
                <a:cubicBezTo>
                  <a:pt x="4107924" y="792928"/>
                  <a:pt x="4111074" y="794368"/>
                  <a:pt x="4115440" y="794457"/>
                </a:cubicBezTo>
                <a:lnTo>
                  <a:pt x="4137044" y="811740"/>
                </a:lnTo>
                <a:cubicBezTo>
                  <a:pt x="4153020" y="813000"/>
                  <a:pt x="4162652" y="819121"/>
                  <a:pt x="4165937" y="830103"/>
                </a:cubicBezTo>
                <a:cubicBezTo>
                  <a:pt x="4169222" y="841084"/>
                  <a:pt x="4173993" y="849366"/>
                  <a:pt x="4180250" y="854947"/>
                </a:cubicBezTo>
                <a:cubicBezTo>
                  <a:pt x="4179890" y="863948"/>
                  <a:pt x="4176289" y="871869"/>
                  <a:pt x="4169448" y="878710"/>
                </a:cubicBezTo>
                <a:cubicBezTo>
                  <a:pt x="4170527" y="885866"/>
                  <a:pt x="4175929" y="889917"/>
                  <a:pt x="4185650" y="890862"/>
                </a:cubicBezTo>
                <a:cubicBezTo>
                  <a:pt x="4195371" y="891807"/>
                  <a:pt x="4202933" y="892077"/>
                  <a:pt x="4208334" y="891672"/>
                </a:cubicBezTo>
                <a:lnTo>
                  <a:pt x="4212654" y="915436"/>
                </a:lnTo>
                <a:lnTo>
                  <a:pt x="4204013" y="930558"/>
                </a:lnTo>
                <a:cubicBezTo>
                  <a:pt x="4204282" y="936183"/>
                  <a:pt x="4204282" y="942215"/>
                  <a:pt x="4204013" y="948650"/>
                </a:cubicBezTo>
                <a:cubicBezTo>
                  <a:pt x="4203743" y="955086"/>
                  <a:pt x="4201583" y="960577"/>
                  <a:pt x="4197531" y="965123"/>
                </a:cubicBezTo>
                <a:lnTo>
                  <a:pt x="4197531" y="1008329"/>
                </a:lnTo>
                <a:cubicBezTo>
                  <a:pt x="4194337" y="1010624"/>
                  <a:pt x="4192086" y="1013595"/>
                  <a:pt x="4190781" y="1017240"/>
                </a:cubicBezTo>
                <a:cubicBezTo>
                  <a:pt x="4189476" y="1020886"/>
                  <a:pt x="4188846" y="1024396"/>
                  <a:pt x="4188890" y="1027772"/>
                </a:cubicBezTo>
                <a:cubicBezTo>
                  <a:pt x="4188846" y="1031192"/>
                  <a:pt x="4189476" y="1034613"/>
                  <a:pt x="4190781" y="1038033"/>
                </a:cubicBezTo>
                <a:cubicBezTo>
                  <a:pt x="4192086" y="1041454"/>
                  <a:pt x="4194337" y="1043794"/>
                  <a:pt x="4197531" y="1045055"/>
                </a:cubicBezTo>
                <a:cubicBezTo>
                  <a:pt x="4197441" y="1049420"/>
                  <a:pt x="4196541" y="1053651"/>
                  <a:pt x="4194832" y="1057746"/>
                </a:cubicBezTo>
                <a:cubicBezTo>
                  <a:pt x="4193122" y="1061842"/>
                  <a:pt x="4191140" y="1065533"/>
                  <a:pt x="4188890" y="1068818"/>
                </a:cubicBezTo>
                <a:lnTo>
                  <a:pt x="4188890" y="1135787"/>
                </a:lnTo>
                <a:cubicBezTo>
                  <a:pt x="4186641" y="1139163"/>
                  <a:pt x="4184659" y="1143214"/>
                  <a:pt x="4182949" y="1147940"/>
                </a:cubicBezTo>
                <a:cubicBezTo>
                  <a:pt x="4181239" y="1152665"/>
                  <a:pt x="4180339" y="1157256"/>
                  <a:pt x="4180250" y="1161711"/>
                </a:cubicBezTo>
                <a:cubicBezTo>
                  <a:pt x="4180520" y="1191820"/>
                  <a:pt x="4180520" y="1218554"/>
                  <a:pt x="4180250" y="1241913"/>
                </a:cubicBezTo>
                <a:cubicBezTo>
                  <a:pt x="4179979" y="1265272"/>
                  <a:pt x="4177818" y="1292546"/>
                  <a:pt x="4173769" y="1323735"/>
                </a:cubicBezTo>
                <a:cubicBezTo>
                  <a:pt x="4171248" y="1323375"/>
                  <a:pt x="4169808" y="1324095"/>
                  <a:pt x="4169448" y="1325896"/>
                </a:cubicBezTo>
                <a:cubicBezTo>
                  <a:pt x="4169898" y="1331161"/>
                  <a:pt x="4171699" y="1336292"/>
                  <a:pt x="4174848" y="1341287"/>
                </a:cubicBezTo>
                <a:cubicBezTo>
                  <a:pt x="4177999" y="1346283"/>
                  <a:pt x="4179800" y="1351954"/>
                  <a:pt x="4180250" y="1358300"/>
                </a:cubicBezTo>
                <a:cubicBezTo>
                  <a:pt x="4180069" y="1360461"/>
                  <a:pt x="4178809" y="1362081"/>
                  <a:pt x="4176468" y="1363161"/>
                </a:cubicBezTo>
                <a:cubicBezTo>
                  <a:pt x="4174129" y="1364241"/>
                  <a:pt x="4171789" y="1364781"/>
                  <a:pt x="4169448" y="1364781"/>
                </a:cubicBezTo>
                <a:lnTo>
                  <a:pt x="4167288" y="1401506"/>
                </a:lnTo>
                <a:cubicBezTo>
                  <a:pt x="4166073" y="1401461"/>
                  <a:pt x="4164723" y="1401551"/>
                  <a:pt x="4163236" y="1401776"/>
                </a:cubicBezTo>
                <a:cubicBezTo>
                  <a:pt x="4161752" y="1402002"/>
                  <a:pt x="4160942" y="1402632"/>
                  <a:pt x="4160806" y="1403667"/>
                </a:cubicBezTo>
                <a:cubicBezTo>
                  <a:pt x="4160897" y="1406862"/>
                  <a:pt x="4161797" y="1409653"/>
                  <a:pt x="4163507" y="1412038"/>
                </a:cubicBezTo>
                <a:cubicBezTo>
                  <a:pt x="4165218" y="1414423"/>
                  <a:pt x="4167197" y="1416674"/>
                  <a:pt x="4169448" y="1418789"/>
                </a:cubicBezTo>
                <a:cubicBezTo>
                  <a:pt x="4165037" y="1425360"/>
                  <a:pt x="4161437" y="1432741"/>
                  <a:pt x="4158646" y="1440932"/>
                </a:cubicBezTo>
                <a:cubicBezTo>
                  <a:pt x="4155856" y="1449123"/>
                  <a:pt x="4154416" y="1457585"/>
                  <a:pt x="4154325" y="1466316"/>
                </a:cubicBezTo>
                <a:cubicBezTo>
                  <a:pt x="4154191" y="1469196"/>
                  <a:pt x="4154461" y="1473697"/>
                  <a:pt x="4155135" y="1479818"/>
                </a:cubicBezTo>
                <a:cubicBezTo>
                  <a:pt x="4155811" y="1485939"/>
                  <a:pt x="4157701" y="1489359"/>
                  <a:pt x="4160806" y="1490080"/>
                </a:cubicBezTo>
                <a:cubicBezTo>
                  <a:pt x="4166838" y="1479818"/>
                  <a:pt x="4175298" y="1465776"/>
                  <a:pt x="4186190" y="1447953"/>
                </a:cubicBezTo>
                <a:cubicBezTo>
                  <a:pt x="4197082" y="1430131"/>
                  <a:pt x="4206623" y="1418249"/>
                  <a:pt x="4214815" y="1412308"/>
                </a:cubicBezTo>
                <a:cubicBezTo>
                  <a:pt x="4221656" y="1412668"/>
                  <a:pt x="4225255" y="1409788"/>
                  <a:pt x="4225617" y="1403667"/>
                </a:cubicBezTo>
                <a:lnTo>
                  <a:pt x="4225617" y="1392865"/>
                </a:lnTo>
                <a:cubicBezTo>
                  <a:pt x="4227911" y="1385124"/>
                  <a:pt x="4231422" y="1377383"/>
                  <a:pt x="4236148" y="1369642"/>
                </a:cubicBezTo>
                <a:cubicBezTo>
                  <a:pt x="4240874" y="1361901"/>
                  <a:pt x="4246004" y="1355240"/>
                  <a:pt x="4251540" y="1349659"/>
                </a:cubicBezTo>
                <a:cubicBezTo>
                  <a:pt x="4251764" y="1342008"/>
                  <a:pt x="4254015" y="1334627"/>
                  <a:pt x="4258290" y="1327516"/>
                </a:cubicBezTo>
                <a:cubicBezTo>
                  <a:pt x="4262566" y="1320404"/>
                  <a:pt x="4267518" y="1314104"/>
                  <a:pt x="4273142" y="1308613"/>
                </a:cubicBezTo>
                <a:lnTo>
                  <a:pt x="4290425" y="1306453"/>
                </a:lnTo>
                <a:lnTo>
                  <a:pt x="4290425" y="1291331"/>
                </a:lnTo>
                <a:cubicBezTo>
                  <a:pt x="4294927" y="1291375"/>
                  <a:pt x="4299427" y="1290745"/>
                  <a:pt x="4303928" y="1289440"/>
                </a:cubicBezTo>
                <a:cubicBezTo>
                  <a:pt x="4308428" y="1288135"/>
                  <a:pt x="4311849" y="1285885"/>
                  <a:pt x="4314188" y="1282689"/>
                </a:cubicBezTo>
                <a:cubicBezTo>
                  <a:pt x="4314640" y="1276973"/>
                  <a:pt x="4316439" y="1273822"/>
                  <a:pt x="4319590" y="1273238"/>
                </a:cubicBezTo>
                <a:cubicBezTo>
                  <a:pt x="4322739" y="1272652"/>
                  <a:pt x="4324540" y="1270042"/>
                  <a:pt x="4324990" y="1265407"/>
                </a:cubicBezTo>
                <a:lnTo>
                  <a:pt x="4333632" y="1254605"/>
                </a:lnTo>
                <a:cubicBezTo>
                  <a:pt x="4335072" y="1227151"/>
                  <a:pt x="4340832" y="1211309"/>
                  <a:pt x="4350915" y="1207078"/>
                </a:cubicBezTo>
                <a:cubicBezTo>
                  <a:pt x="4360996" y="1202847"/>
                  <a:pt x="4366757" y="1193486"/>
                  <a:pt x="4368196" y="1178994"/>
                </a:cubicBezTo>
                <a:cubicBezTo>
                  <a:pt x="4374003" y="1172693"/>
                  <a:pt x="4379673" y="1166392"/>
                  <a:pt x="4385210" y="1160091"/>
                </a:cubicBezTo>
                <a:cubicBezTo>
                  <a:pt x="4390746" y="1153790"/>
                  <a:pt x="4393716" y="1146409"/>
                  <a:pt x="4394121" y="1137948"/>
                </a:cubicBezTo>
                <a:lnTo>
                  <a:pt x="4411403" y="1116345"/>
                </a:lnTo>
                <a:cubicBezTo>
                  <a:pt x="4411764" y="1112474"/>
                  <a:pt x="4413203" y="1109954"/>
                  <a:pt x="4415723" y="1108784"/>
                </a:cubicBezTo>
                <a:cubicBezTo>
                  <a:pt x="4418244" y="1107614"/>
                  <a:pt x="4419685" y="1105093"/>
                  <a:pt x="4420044" y="1101222"/>
                </a:cubicBezTo>
                <a:cubicBezTo>
                  <a:pt x="4419954" y="1098972"/>
                  <a:pt x="4420135" y="1096992"/>
                  <a:pt x="4420585" y="1095282"/>
                </a:cubicBezTo>
                <a:cubicBezTo>
                  <a:pt x="4421035" y="1093571"/>
                  <a:pt x="4422295" y="1092671"/>
                  <a:pt x="4424365" y="1092581"/>
                </a:cubicBezTo>
                <a:cubicBezTo>
                  <a:pt x="4427605" y="1092806"/>
                  <a:pt x="4430306" y="1092896"/>
                  <a:pt x="4432466" y="1092851"/>
                </a:cubicBezTo>
                <a:cubicBezTo>
                  <a:pt x="4434627" y="1092806"/>
                  <a:pt x="4436246" y="1091276"/>
                  <a:pt x="4437328" y="1088261"/>
                </a:cubicBezTo>
                <a:cubicBezTo>
                  <a:pt x="4439577" y="1086776"/>
                  <a:pt x="4443178" y="1084345"/>
                  <a:pt x="4448128" y="1080969"/>
                </a:cubicBezTo>
                <a:cubicBezTo>
                  <a:pt x="4453080" y="1077594"/>
                  <a:pt x="4452358" y="1075704"/>
                  <a:pt x="4445969" y="1075299"/>
                </a:cubicBezTo>
                <a:lnTo>
                  <a:pt x="4441648" y="1049375"/>
                </a:lnTo>
                <a:cubicBezTo>
                  <a:pt x="4448804" y="1048655"/>
                  <a:pt x="4451775" y="1045774"/>
                  <a:pt x="4450559" y="1040734"/>
                </a:cubicBezTo>
                <a:cubicBezTo>
                  <a:pt x="4449344" y="1035693"/>
                  <a:pt x="4452854" y="1032812"/>
                  <a:pt x="4461090" y="1032093"/>
                </a:cubicBezTo>
                <a:cubicBezTo>
                  <a:pt x="4461450" y="1025971"/>
                  <a:pt x="4465051" y="1023091"/>
                  <a:pt x="4471893" y="1023451"/>
                </a:cubicBezTo>
                <a:cubicBezTo>
                  <a:pt x="4474772" y="1023271"/>
                  <a:pt x="4479274" y="1023631"/>
                  <a:pt x="4485393" y="1024532"/>
                </a:cubicBezTo>
                <a:cubicBezTo>
                  <a:pt x="4491515" y="1025431"/>
                  <a:pt x="4494936" y="1027952"/>
                  <a:pt x="4495655" y="1032093"/>
                </a:cubicBezTo>
                <a:lnTo>
                  <a:pt x="4495655" y="1034253"/>
                </a:lnTo>
                <a:lnTo>
                  <a:pt x="4508618" y="1025612"/>
                </a:lnTo>
                <a:cubicBezTo>
                  <a:pt x="4506187" y="1025881"/>
                  <a:pt x="4503487" y="1025881"/>
                  <a:pt x="4500516" y="1025612"/>
                </a:cubicBezTo>
                <a:cubicBezTo>
                  <a:pt x="4497546" y="1025341"/>
                  <a:pt x="4495926" y="1023181"/>
                  <a:pt x="4495655" y="1019131"/>
                </a:cubicBezTo>
                <a:cubicBezTo>
                  <a:pt x="4496060" y="1015620"/>
                  <a:pt x="4498491" y="1011300"/>
                  <a:pt x="4502946" y="1006169"/>
                </a:cubicBezTo>
                <a:cubicBezTo>
                  <a:pt x="4507403" y="1001038"/>
                  <a:pt x="4511452" y="996717"/>
                  <a:pt x="4515099" y="993207"/>
                </a:cubicBezTo>
                <a:cubicBezTo>
                  <a:pt x="4520544" y="991947"/>
                  <a:pt x="4524774" y="985826"/>
                  <a:pt x="4527790" y="974844"/>
                </a:cubicBezTo>
                <a:cubicBezTo>
                  <a:pt x="4530805" y="963863"/>
                  <a:pt x="4532335" y="955581"/>
                  <a:pt x="4532380" y="950000"/>
                </a:cubicBezTo>
                <a:lnTo>
                  <a:pt x="4541022" y="945680"/>
                </a:lnTo>
                <a:cubicBezTo>
                  <a:pt x="4540842" y="942304"/>
                  <a:pt x="4541202" y="939334"/>
                  <a:pt x="4542103" y="936769"/>
                </a:cubicBezTo>
                <a:cubicBezTo>
                  <a:pt x="4543003" y="934203"/>
                  <a:pt x="4545523" y="932853"/>
                  <a:pt x="4549663" y="932718"/>
                </a:cubicBezTo>
                <a:lnTo>
                  <a:pt x="4564786" y="932718"/>
                </a:lnTo>
                <a:lnTo>
                  <a:pt x="4564786" y="908954"/>
                </a:lnTo>
                <a:lnTo>
                  <a:pt x="4595030" y="874389"/>
                </a:lnTo>
                <a:cubicBezTo>
                  <a:pt x="4595840" y="866108"/>
                  <a:pt x="4599080" y="858907"/>
                  <a:pt x="4604751" y="852786"/>
                </a:cubicBezTo>
                <a:cubicBezTo>
                  <a:pt x="4610422" y="846665"/>
                  <a:pt x="4613662" y="839464"/>
                  <a:pt x="4614472" y="831183"/>
                </a:cubicBezTo>
                <a:lnTo>
                  <a:pt x="4614472" y="829023"/>
                </a:lnTo>
                <a:lnTo>
                  <a:pt x="4649038" y="796618"/>
                </a:lnTo>
                <a:lnTo>
                  <a:pt x="4653359" y="766374"/>
                </a:lnTo>
                <a:cubicBezTo>
                  <a:pt x="4661865" y="765743"/>
                  <a:pt x="4665915" y="763223"/>
                  <a:pt x="4665510" y="758812"/>
                </a:cubicBezTo>
                <a:cubicBezTo>
                  <a:pt x="4665105" y="754402"/>
                  <a:pt x="4667535" y="751882"/>
                  <a:pt x="4672801" y="751251"/>
                </a:cubicBezTo>
                <a:lnTo>
                  <a:pt x="4681443" y="740450"/>
                </a:lnTo>
                <a:lnTo>
                  <a:pt x="4698726" y="742610"/>
                </a:lnTo>
                <a:lnTo>
                  <a:pt x="4698726" y="723167"/>
                </a:lnTo>
                <a:cubicBezTo>
                  <a:pt x="4701920" y="719702"/>
                  <a:pt x="4704710" y="715292"/>
                  <a:pt x="4707097" y="709936"/>
                </a:cubicBezTo>
                <a:cubicBezTo>
                  <a:pt x="4709481" y="704580"/>
                  <a:pt x="4711732" y="699629"/>
                  <a:pt x="4713847" y="695083"/>
                </a:cubicBezTo>
                <a:cubicBezTo>
                  <a:pt x="4715512" y="695038"/>
                  <a:pt x="4718663" y="694588"/>
                  <a:pt x="4723299" y="693733"/>
                </a:cubicBezTo>
                <a:cubicBezTo>
                  <a:pt x="4727934" y="692878"/>
                  <a:pt x="4730544" y="691888"/>
                  <a:pt x="4731130" y="690762"/>
                </a:cubicBezTo>
                <a:cubicBezTo>
                  <a:pt x="4730544" y="687387"/>
                  <a:pt x="4729554" y="684417"/>
                  <a:pt x="4728160" y="681851"/>
                </a:cubicBezTo>
                <a:cubicBezTo>
                  <a:pt x="4726764" y="679286"/>
                  <a:pt x="4728475" y="677935"/>
                  <a:pt x="4733291" y="677801"/>
                </a:cubicBezTo>
                <a:lnTo>
                  <a:pt x="4752733" y="641075"/>
                </a:lnTo>
                <a:cubicBezTo>
                  <a:pt x="4754398" y="635494"/>
                  <a:pt x="4762410" y="625593"/>
                  <a:pt x="4776766" y="611371"/>
                </a:cubicBezTo>
                <a:cubicBezTo>
                  <a:pt x="4791124" y="597149"/>
                  <a:pt x="4801836" y="586167"/>
                  <a:pt x="4808902" y="578426"/>
                </a:cubicBezTo>
                <a:cubicBezTo>
                  <a:pt x="4808541" y="572305"/>
                  <a:pt x="4811421" y="569425"/>
                  <a:pt x="4817543" y="569785"/>
                </a:cubicBezTo>
                <a:cubicBezTo>
                  <a:pt x="4820828" y="569965"/>
                  <a:pt x="4823439" y="569605"/>
                  <a:pt x="4825373" y="568705"/>
                </a:cubicBezTo>
                <a:cubicBezTo>
                  <a:pt x="4827309" y="567805"/>
                  <a:pt x="4828298" y="565284"/>
                  <a:pt x="4828343" y="561144"/>
                </a:cubicBezTo>
                <a:lnTo>
                  <a:pt x="4836985" y="541701"/>
                </a:lnTo>
                <a:cubicBezTo>
                  <a:pt x="4842792" y="541476"/>
                  <a:pt x="4846302" y="540306"/>
                  <a:pt x="4847517" y="538190"/>
                </a:cubicBezTo>
                <a:cubicBezTo>
                  <a:pt x="4848733" y="536075"/>
                  <a:pt x="4851703" y="534365"/>
                  <a:pt x="4856429" y="533059"/>
                </a:cubicBezTo>
                <a:lnTo>
                  <a:pt x="4873710" y="511456"/>
                </a:lnTo>
                <a:cubicBezTo>
                  <a:pt x="4873666" y="511186"/>
                  <a:pt x="4873755" y="510106"/>
                  <a:pt x="4873981" y="508216"/>
                </a:cubicBezTo>
                <a:cubicBezTo>
                  <a:pt x="4874207" y="506325"/>
                  <a:pt x="4874836" y="505246"/>
                  <a:pt x="4875870" y="504975"/>
                </a:cubicBezTo>
                <a:cubicBezTo>
                  <a:pt x="4878976" y="505246"/>
                  <a:pt x="4880867" y="506866"/>
                  <a:pt x="4881541" y="509836"/>
                </a:cubicBezTo>
                <a:cubicBezTo>
                  <a:pt x="4882216" y="512807"/>
                  <a:pt x="4882487" y="515507"/>
                  <a:pt x="4882352" y="517937"/>
                </a:cubicBezTo>
                <a:lnTo>
                  <a:pt x="4867231" y="530899"/>
                </a:lnTo>
                <a:cubicBezTo>
                  <a:pt x="4868490" y="540351"/>
                  <a:pt x="4866509" y="548992"/>
                  <a:pt x="4861288" y="556823"/>
                </a:cubicBezTo>
                <a:cubicBezTo>
                  <a:pt x="4856069" y="564654"/>
                  <a:pt x="4853008" y="573296"/>
                  <a:pt x="4852108" y="582747"/>
                </a:cubicBezTo>
                <a:cubicBezTo>
                  <a:pt x="4843466" y="595348"/>
                  <a:pt x="4836985" y="609031"/>
                  <a:pt x="4832664" y="623793"/>
                </a:cubicBezTo>
                <a:cubicBezTo>
                  <a:pt x="4829470" y="625053"/>
                  <a:pt x="4827219" y="627393"/>
                  <a:pt x="4825913" y="630814"/>
                </a:cubicBezTo>
                <a:cubicBezTo>
                  <a:pt x="4824608" y="634234"/>
                  <a:pt x="4823979" y="637655"/>
                  <a:pt x="4824024" y="641075"/>
                </a:cubicBezTo>
                <a:cubicBezTo>
                  <a:pt x="4823214" y="646386"/>
                  <a:pt x="4819973" y="648726"/>
                  <a:pt x="4814301" y="648096"/>
                </a:cubicBezTo>
                <a:cubicBezTo>
                  <a:pt x="4808632" y="647466"/>
                  <a:pt x="4805390" y="650887"/>
                  <a:pt x="4804580" y="658358"/>
                </a:cubicBezTo>
                <a:lnTo>
                  <a:pt x="4789458" y="682121"/>
                </a:lnTo>
                <a:cubicBezTo>
                  <a:pt x="4789819" y="685227"/>
                  <a:pt x="4791799" y="687117"/>
                  <a:pt x="4795400" y="687792"/>
                </a:cubicBezTo>
                <a:cubicBezTo>
                  <a:pt x="4799000" y="688467"/>
                  <a:pt x="4802061" y="688737"/>
                  <a:pt x="4804580" y="688602"/>
                </a:cubicBezTo>
                <a:lnTo>
                  <a:pt x="4808902" y="688602"/>
                </a:lnTo>
                <a:cubicBezTo>
                  <a:pt x="4810207" y="685497"/>
                  <a:pt x="4812457" y="683606"/>
                  <a:pt x="4815652" y="682931"/>
                </a:cubicBezTo>
                <a:cubicBezTo>
                  <a:pt x="4818848" y="682257"/>
                  <a:pt x="4821638" y="681986"/>
                  <a:pt x="4824024" y="682121"/>
                </a:cubicBezTo>
                <a:cubicBezTo>
                  <a:pt x="4826454" y="674290"/>
                  <a:pt x="4830775" y="666189"/>
                  <a:pt x="4836985" y="657817"/>
                </a:cubicBezTo>
                <a:cubicBezTo>
                  <a:pt x="4843197" y="649447"/>
                  <a:pt x="4849678" y="642425"/>
                  <a:pt x="4856429" y="636754"/>
                </a:cubicBezTo>
                <a:lnTo>
                  <a:pt x="4867231" y="606510"/>
                </a:lnTo>
                <a:lnTo>
                  <a:pt x="4888833" y="606510"/>
                </a:lnTo>
                <a:lnTo>
                  <a:pt x="4919077" y="574106"/>
                </a:lnTo>
                <a:cubicBezTo>
                  <a:pt x="4918223" y="578426"/>
                  <a:pt x="4919393" y="581667"/>
                  <a:pt x="4922587" y="583827"/>
                </a:cubicBezTo>
                <a:cubicBezTo>
                  <a:pt x="4925784" y="585988"/>
                  <a:pt x="4929654" y="587067"/>
                  <a:pt x="4934200" y="587067"/>
                </a:cubicBezTo>
                <a:lnTo>
                  <a:pt x="4938521" y="587067"/>
                </a:lnTo>
                <a:cubicBezTo>
                  <a:pt x="4938611" y="580587"/>
                  <a:pt x="4940590" y="575726"/>
                  <a:pt x="4944461" y="572485"/>
                </a:cubicBezTo>
                <a:cubicBezTo>
                  <a:pt x="4948332" y="569244"/>
                  <a:pt x="4953553" y="567625"/>
                  <a:pt x="4960124" y="567625"/>
                </a:cubicBezTo>
                <a:lnTo>
                  <a:pt x="4966603" y="567625"/>
                </a:lnTo>
                <a:lnTo>
                  <a:pt x="4957964" y="552502"/>
                </a:lnTo>
                <a:cubicBezTo>
                  <a:pt x="4958548" y="551467"/>
                  <a:pt x="4961159" y="550837"/>
                  <a:pt x="4965794" y="550612"/>
                </a:cubicBezTo>
                <a:cubicBezTo>
                  <a:pt x="4970429" y="550387"/>
                  <a:pt x="4973581" y="550297"/>
                  <a:pt x="4975245" y="550342"/>
                </a:cubicBezTo>
                <a:lnTo>
                  <a:pt x="5001170" y="552502"/>
                </a:lnTo>
                <a:cubicBezTo>
                  <a:pt x="5001125" y="553988"/>
                  <a:pt x="5001214" y="556418"/>
                  <a:pt x="5001440" y="559793"/>
                </a:cubicBezTo>
                <a:cubicBezTo>
                  <a:pt x="5001664" y="563169"/>
                  <a:pt x="5002295" y="565059"/>
                  <a:pt x="5003329" y="565464"/>
                </a:cubicBezTo>
                <a:cubicBezTo>
                  <a:pt x="5006661" y="564564"/>
                  <a:pt x="5009720" y="560424"/>
                  <a:pt x="5012511" y="553043"/>
                </a:cubicBezTo>
                <a:cubicBezTo>
                  <a:pt x="5015302" y="545661"/>
                  <a:pt x="5017282" y="540440"/>
                  <a:pt x="5018452" y="537380"/>
                </a:cubicBezTo>
                <a:lnTo>
                  <a:pt x="5022773" y="533059"/>
                </a:lnTo>
                <a:lnTo>
                  <a:pt x="5027094" y="522258"/>
                </a:lnTo>
                <a:lnTo>
                  <a:pt x="5050856" y="509296"/>
                </a:lnTo>
                <a:cubicBezTo>
                  <a:pt x="5050496" y="506776"/>
                  <a:pt x="5051216" y="505335"/>
                  <a:pt x="5053017" y="504975"/>
                </a:cubicBezTo>
                <a:cubicBezTo>
                  <a:pt x="5056213" y="505065"/>
                  <a:pt x="5059002" y="505965"/>
                  <a:pt x="5061389" y="507676"/>
                </a:cubicBezTo>
                <a:cubicBezTo>
                  <a:pt x="5063773" y="509386"/>
                  <a:pt x="5066024" y="511366"/>
                  <a:pt x="5068140" y="513617"/>
                </a:cubicBezTo>
                <a:lnTo>
                  <a:pt x="5068140" y="487693"/>
                </a:lnTo>
                <a:cubicBezTo>
                  <a:pt x="5079256" y="484452"/>
                  <a:pt x="5086728" y="478512"/>
                  <a:pt x="5090553" y="469871"/>
                </a:cubicBezTo>
                <a:cubicBezTo>
                  <a:pt x="5094379" y="461229"/>
                  <a:pt x="5099148" y="456368"/>
                  <a:pt x="5104864" y="455288"/>
                </a:cubicBezTo>
                <a:lnTo>
                  <a:pt x="5107025" y="431525"/>
                </a:lnTo>
                <a:lnTo>
                  <a:pt x="5135108" y="431525"/>
                </a:lnTo>
                <a:lnTo>
                  <a:pt x="5148071" y="414242"/>
                </a:lnTo>
                <a:lnTo>
                  <a:pt x="5150231" y="414242"/>
                </a:lnTo>
                <a:cubicBezTo>
                  <a:pt x="5156353" y="414242"/>
                  <a:pt x="5159233" y="416403"/>
                  <a:pt x="5158873" y="420723"/>
                </a:cubicBezTo>
                <a:cubicBezTo>
                  <a:pt x="5158782" y="422928"/>
                  <a:pt x="5157882" y="424999"/>
                  <a:pt x="5156172" y="426934"/>
                </a:cubicBezTo>
                <a:cubicBezTo>
                  <a:pt x="5154462" y="428869"/>
                  <a:pt x="5152482" y="430399"/>
                  <a:pt x="5150231" y="431525"/>
                </a:cubicBezTo>
                <a:cubicBezTo>
                  <a:pt x="5149602" y="440076"/>
                  <a:pt x="5145460" y="446197"/>
                  <a:pt x="5137809" y="449887"/>
                </a:cubicBezTo>
                <a:cubicBezTo>
                  <a:pt x="5130159" y="453577"/>
                  <a:pt x="5122777" y="455378"/>
                  <a:pt x="5115667" y="455288"/>
                </a:cubicBezTo>
                <a:cubicBezTo>
                  <a:pt x="5116431" y="459249"/>
                  <a:pt x="5115981" y="462129"/>
                  <a:pt x="5114316" y="463929"/>
                </a:cubicBezTo>
                <a:cubicBezTo>
                  <a:pt x="5112651" y="465730"/>
                  <a:pt x="5111660" y="468610"/>
                  <a:pt x="5111346" y="472571"/>
                </a:cubicBezTo>
                <a:cubicBezTo>
                  <a:pt x="5110626" y="484318"/>
                  <a:pt x="5107746" y="492148"/>
                  <a:pt x="5102704" y="496064"/>
                </a:cubicBezTo>
                <a:cubicBezTo>
                  <a:pt x="5097664" y="499980"/>
                  <a:pt x="5094784" y="507271"/>
                  <a:pt x="5094064" y="517937"/>
                </a:cubicBezTo>
                <a:cubicBezTo>
                  <a:pt x="5092398" y="518162"/>
                  <a:pt x="5089246" y="519333"/>
                  <a:pt x="5084611" y="521448"/>
                </a:cubicBezTo>
                <a:cubicBezTo>
                  <a:pt x="5079976" y="523563"/>
                  <a:pt x="5077365" y="525273"/>
                  <a:pt x="5076781" y="526578"/>
                </a:cubicBezTo>
                <a:lnTo>
                  <a:pt x="5078941" y="526578"/>
                </a:lnTo>
                <a:lnTo>
                  <a:pt x="5111346" y="524418"/>
                </a:lnTo>
                <a:cubicBezTo>
                  <a:pt x="5111705" y="535580"/>
                  <a:pt x="5117467" y="541340"/>
                  <a:pt x="5128629" y="541701"/>
                </a:cubicBezTo>
                <a:cubicBezTo>
                  <a:pt x="5132004" y="541745"/>
                  <a:pt x="5135515" y="541116"/>
                  <a:pt x="5139160" y="539811"/>
                </a:cubicBezTo>
                <a:cubicBezTo>
                  <a:pt x="5142806" y="538505"/>
                  <a:pt x="5145775" y="536255"/>
                  <a:pt x="5148071" y="533059"/>
                </a:cubicBezTo>
                <a:lnTo>
                  <a:pt x="5156712" y="520098"/>
                </a:lnTo>
                <a:cubicBezTo>
                  <a:pt x="5157837" y="520278"/>
                  <a:pt x="5158828" y="521538"/>
                  <a:pt x="5159683" y="523878"/>
                </a:cubicBezTo>
                <a:cubicBezTo>
                  <a:pt x="5160538" y="526218"/>
                  <a:pt x="5160988" y="528559"/>
                  <a:pt x="5161033" y="530899"/>
                </a:cubicBezTo>
                <a:lnTo>
                  <a:pt x="5169675" y="537380"/>
                </a:lnTo>
                <a:cubicBezTo>
                  <a:pt x="5167514" y="538370"/>
                  <a:pt x="5165893" y="539091"/>
                  <a:pt x="5164814" y="539540"/>
                </a:cubicBezTo>
                <a:cubicBezTo>
                  <a:pt x="5163734" y="539990"/>
                  <a:pt x="5163194" y="540711"/>
                  <a:pt x="5163194" y="541701"/>
                </a:cubicBezTo>
                <a:cubicBezTo>
                  <a:pt x="5163194" y="546022"/>
                  <a:pt x="5165354" y="548182"/>
                  <a:pt x="5169675" y="548182"/>
                </a:cubicBezTo>
                <a:lnTo>
                  <a:pt x="5171835" y="548182"/>
                </a:lnTo>
                <a:lnTo>
                  <a:pt x="5173994" y="558983"/>
                </a:lnTo>
                <a:lnTo>
                  <a:pt x="5193438" y="563304"/>
                </a:lnTo>
                <a:cubicBezTo>
                  <a:pt x="5191503" y="555923"/>
                  <a:pt x="5192673" y="547461"/>
                  <a:pt x="5196949" y="537920"/>
                </a:cubicBezTo>
                <a:cubicBezTo>
                  <a:pt x="5201224" y="528379"/>
                  <a:pt x="5207255" y="523158"/>
                  <a:pt x="5215041" y="522258"/>
                </a:cubicBezTo>
                <a:lnTo>
                  <a:pt x="5221521" y="502816"/>
                </a:lnTo>
                <a:cubicBezTo>
                  <a:pt x="5228543" y="500970"/>
                  <a:pt x="5232864" y="499260"/>
                  <a:pt x="5234483" y="497684"/>
                </a:cubicBezTo>
                <a:cubicBezTo>
                  <a:pt x="5236105" y="496109"/>
                  <a:pt x="5238264" y="492779"/>
                  <a:pt x="5240965" y="487693"/>
                </a:cubicBezTo>
                <a:cubicBezTo>
                  <a:pt x="5245510" y="487783"/>
                  <a:pt x="5249921" y="487063"/>
                  <a:pt x="5254197" y="485533"/>
                </a:cubicBezTo>
                <a:cubicBezTo>
                  <a:pt x="5258472" y="484002"/>
                  <a:pt x="5261263" y="481122"/>
                  <a:pt x="5262567" y="476892"/>
                </a:cubicBezTo>
                <a:cubicBezTo>
                  <a:pt x="5272244" y="474101"/>
                  <a:pt x="5278276" y="469961"/>
                  <a:pt x="5280660" y="464470"/>
                </a:cubicBezTo>
                <a:cubicBezTo>
                  <a:pt x="5283046" y="458978"/>
                  <a:pt x="5288537" y="455918"/>
                  <a:pt x="5297132" y="455288"/>
                </a:cubicBezTo>
                <a:cubicBezTo>
                  <a:pt x="5302668" y="445657"/>
                  <a:pt x="5308879" y="436295"/>
                  <a:pt x="5315764" y="427204"/>
                </a:cubicBezTo>
                <a:cubicBezTo>
                  <a:pt x="5322651" y="418112"/>
                  <a:pt x="5329402" y="408751"/>
                  <a:pt x="5336018" y="399120"/>
                </a:cubicBezTo>
                <a:cubicBezTo>
                  <a:pt x="5353526" y="390749"/>
                  <a:pt x="5366037" y="381027"/>
                  <a:pt x="5373553" y="369955"/>
                </a:cubicBezTo>
                <a:cubicBezTo>
                  <a:pt x="5381069" y="358884"/>
                  <a:pt x="5388721" y="344842"/>
                  <a:pt x="5396507" y="327829"/>
                </a:cubicBezTo>
                <a:cubicBezTo>
                  <a:pt x="5398082" y="328009"/>
                  <a:pt x="5400872" y="328190"/>
                  <a:pt x="5404878" y="328370"/>
                </a:cubicBezTo>
                <a:cubicBezTo>
                  <a:pt x="5408883" y="328550"/>
                  <a:pt x="5411134" y="327649"/>
                  <a:pt x="5411629" y="325669"/>
                </a:cubicBezTo>
                <a:lnTo>
                  <a:pt x="5409469" y="317028"/>
                </a:lnTo>
                <a:lnTo>
                  <a:pt x="5426751" y="306226"/>
                </a:lnTo>
                <a:cubicBezTo>
                  <a:pt x="5426166" y="300780"/>
                  <a:pt x="5428416" y="296010"/>
                  <a:pt x="5433502" y="291914"/>
                </a:cubicBezTo>
                <a:cubicBezTo>
                  <a:pt x="5438588" y="287819"/>
                  <a:pt x="5443539" y="284668"/>
                  <a:pt x="5448354" y="282463"/>
                </a:cubicBezTo>
                <a:lnTo>
                  <a:pt x="5489400" y="224134"/>
                </a:lnTo>
                <a:cubicBezTo>
                  <a:pt x="5494486" y="221524"/>
                  <a:pt x="5502137" y="214323"/>
                  <a:pt x="5512354" y="202531"/>
                </a:cubicBezTo>
                <a:cubicBezTo>
                  <a:pt x="5522570" y="190739"/>
                  <a:pt x="5530761" y="183538"/>
                  <a:pt x="5536927" y="180928"/>
                </a:cubicBezTo>
                <a:close/>
                <a:moveTo>
                  <a:pt x="2122518" y="180928"/>
                </a:moveTo>
                <a:lnTo>
                  <a:pt x="2583822" y="196478"/>
                </a:lnTo>
                <a:cubicBezTo>
                  <a:pt x="2583174" y="202687"/>
                  <a:pt x="2585766" y="206466"/>
                  <a:pt x="2591598" y="207816"/>
                </a:cubicBezTo>
                <a:cubicBezTo>
                  <a:pt x="2597428" y="209165"/>
                  <a:pt x="2602612" y="209706"/>
                  <a:pt x="2607147" y="209435"/>
                </a:cubicBezTo>
                <a:cubicBezTo>
                  <a:pt x="2612870" y="209004"/>
                  <a:pt x="2622804" y="208572"/>
                  <a:pt x="2636950" y="208140"/>
                </a:cubicBezTo>
                <a:cubicBezTo>
                  <a:pt x="2651097" y="207708"/>
                  <a:pt x="2658439" y="209868"/>
                  <a:pt x="2658979" y="214618"/>
                </a:cubicBezTo>
                <a:lnTo>
                  <a:pt x="2824842" y="235351"/>
                </a:lnTo>
                <a:cubicBezTo>
                  <a:pt x="2823275" y="243126"/>
                  <a:pt x="2829646" y="246366"/>
                  <a:pt x="2843954" y="245070"/>
                </a:cubicBezTo>
                <a:cubicBezTo>
                  <a:pt x="2858261" y="243774"/>
                  <a:pt x="2866577" y="245718"/>
                  <a:pt x="2868898" y="250901"/>
                </a:cubicBezTo>
                <a:cubicBezTo>
                  <a:pt x="2868412" y="255976"/>
                  <a:pt x="2865496" y="259432"/>
                  <a:pt x="2860151" y="261267"/>
                </a:cubicBezTo>
                <a:cubicBezTo>
                  <a:pt x="2854806" y="263103"/>
                  <a:pt x="2849947" y="263967"/>
                  <a:pt x="2845574" y="263859"/>
                </a:cubicBezTo>
                <a:cubicBezTo>
                  <a:pt x="2839149" y="262887"/>
                  <a:pt x="2829970" y="260943"/>
                  <a:pt x="2818038" y="258028"/>
                </a:cubicBezTo>
                <a:cubicBezTo>
                  <a:pt x="2806106" y="255112"/>
                  <a:pt x="2798871" y="257056"/>
                  <a:pt x="2796333" y="263859"/>
                </a:cubicBezTo>
                <a:lnTo>
                  <a:pt x="2671936" y="258676"/>
                </a:lnTo>
                <a:lnTo>
                  <a:pt x="2648612" y="266450"/>
                </a:lnTo>
                <a:cubicBezTo>
                  <a:pt x="2648342" y="271634"/>
                  <a:pt x="2646291" y="275521"/>
                  <a:pt x="2642457" y="278113"/>
                </a:cubicBezTo>
                <a:cubicBezTo>
                  <a:pt x="2638623" y="280704"/>
                  <a:pt x="2634628" y="282000"/>
                  <a:pt x="2630472" y="282000"/>
                </a:cubicBezTo>
                <a:lnTo>
                  <a:pt x="2617513" y="279409"/>
                </a:lnTo>
                <a:cubicBezTo>
                  <a:pt x="2618593" y="274333"/>
                  <a:pt x="2617729" y="270878"/>
                  <a:pt x="2614921" y="269042"/>
                </a:cubicBezTo>
                <a:cubicBezTo>
                  <a:pt x="2612114" y="267207"/>
                  <a:pt x="2608659" y="266343"/>
                  <a:pt x="2604555" y="266450"/>
                </a:cubicBezTo>
                <a:cubicBezTo>
                  <a:pt x="2600074" y="266181"/>
                  <a:pt x="2594782" y="266073"/>
                  <a:pt x="2588682" y="266126"/>
                </a:cubicBezTo>
                <a:cubicBezTo>
                  <a:pt x="2582580" y="266181"/>
                  <a:pt x="2579233" y="268016"/>
                  <a:pt x="2578639" y="271634"/>
                </a:cubicBezTo>
                <a:cubicBezTo>
                  <a:pt x="2579071" y="276817"/>
                  <a:pt x="2580799" y="282000"/>
                  <a:pt x="2583822" y="287183"/>
                </a:cubicBezTo>
                <a:cubicBezTo>
                  <a:pt x="2583714" y="289883"/>
                  <a:pt x="2582634" y="292258"/>
                  <a:pt x="2580583" y="294310"/>
                </a:cubicBezTo>
                <a:cubicBezTo>
                  <a:pt x="2578531" y="296362"/>
                  <a:pt x="2576156" y="297442"/>
                  <a:pt x="2573456" y="297550"/>
                </a:cubicBezTo>
                <a:lnTo>
                  <a:pt x="2568273" y="294958"/>
                </a:lnTo>
                <a:cubicBezTo>
                  <a:pt x="2569730" y="287399"/>
                  <a:pt x="2569406" y="282432"/>
                  <a:pt x="2567301" y="280056"/>
                </a:cubicBezTo>
                <a:cubicBezTo>
                  <a:pt x="2565195" y="277681"/>
                  <a:pt x="2560337" y="276601"/>
                  <a:pt x="2552724" y="276817"/>
                </a:cubicBezTo>
                <a:cubicBezTo>
                  <a:pt x="2547486" y="276925"/>
                  <a:pt x="2542411" y="278005"/>
                  <a:pt x="2537497" y="280056"/>
                </a:cubicBezTo>
                <a:cubicBezTo>
                  <a:pt x="2532584" y="282108"/>
                  <a:pt x="2528157" y="284484"/>
                  <a:pt x="2524215" y="287183"/>
                </a:cubicBezTo>
                <a:cubicBezTo>
                  <a:pt x="2517089" y="295282"/>
                  <a:pt x="2505427" y="299170"/>
                  <a:pt x="2489229" y="298846"/>
                </a:cubicBezTo>
                <a:cubicBezTo>
                  <a:pt x="2473031" y="298522"/>
                  <a:pt x="2463961" y="307592"/>
                  <a:pt x="2462017" y="326057"/>
                </a:cubicBezTo>
                <a:cubicBezTo>
                  <a:pt x="2461585" y="331672"/>
                  <a:pt x="2462449" y="338583"/>
                  <a:pt x="2464609" y="346790"/>
                </a:cubicBezTo>
                <a:lnTo>
                  <a:pt x="2498299" y="349382"/>
                </a:lnTo>
                <a:cubicBezTo>
                  <a:pt x="2496626" y="354889"/>
                  <a:pt x="2496086" y="360072"/>
                  <a:pt x="2496680" y="364931"/>
                </a:cubicBezTo>
                <a:cubicBezTo>
                  <a:pt x="2497274" y="369791"/>
                  <a:pt x="2501269" y="372382"/>
                  <a:pt x="2508666" y="372706"/>
                </a:cubicBezTo>
                <a:lnTo>
                  <a:pt x="2516442" y="372706"/>
                </a:lnTo>
                <a:cubicBezTo>
                  <a:pt x="2514875" y="378105"/>
                  <a:pt x="2511527" y="382856"/>
                  <a:pt x="2506398" y="386960"/>
                </a:cubicBezTo>
                <a:cubicBezTo>
                  <a:pt x="2501269" y="391063"/>
                  <a:pt x="2495978" y="393223"/>
                  <a:pt x="2490525" y="393439"/>
                </a:cubicBezTo>
                <a:cubicBezTo>
                  <a:pt x="2471088" y="393115"/>
                  <a:pt x="2451651" y="391819"/>
                  <a:pt x="2432214" y="389551"/>
                </a:cubicBezTo>
                <a:cubicBezTo>
                  <a:pt x="2412777" y="387284"/>
                  <a:pt x="2393340" y="385988"/>
                  <a:pt x="2373903" y="385664"/>
                </a:cubicBezTo>
                <a:lnTo>
                  <a:pt x="2371311" y="403805"/>
                </a:lnTo>
                <a:cubicBezTo>
                  <a:pt x="2373201" y="406019"/>
                  <a:pt x="2377197" y="410662"/>
                  <a:pt x="2383297" y="417735"/>
                </a:cubicBezTo>
                <a:cubicBezTo>
                  <a:pt x="2389398" y="424808"/>
                  <a:pt x="2394042" y="428803"/>
                  <a:pt x="2397228" y="429721"/>
                </a:cubicBezTo>
                <a:cubicBezTo>
                  <a:pt x="2400953" y="429344"/>
                  <a:pt x="2403221" y="427508"/>
                  <a:pt x="2404030" y="424214"/>
                </a:cubicBezTo>
                <a:cubicBezTo>
                  <a:pt x="2404841" y="420921"/>
                  <a:pt x="2405164" y="418437"/>
                  <a:pt x="2405002" y="416763"/>
                </a:cubicBezTo>
                <a:lnTo>
                  <a:pt x="2436102" y="419355"/>
                </a:lnTo>
                <a:cubicBezTo>
                  <a:pt x="2435399" y="428156"/>
                  <a:pt x="2434211" y="433878"/>
                  <a:pt x="2432538" y="436524"/>
                </a:cubicBezTo>
                <a:cubicBezTo>
                  <a:pt x="2430864" y="439170"/>
                  <a:pt x="2425141" y="440358"/>
                  <a:pt x="2415368" y="440087"/>
                </a:cubicBezTo>
                <a:lnTo>
                  <a:pt x="2363536" y="437496"/>
                </a:lnTo>
                <a:cubicBezTo>
                  <a:pt x="2358623" y="437658"/>
                  <a:pt x="2351604" y="439278"/>
                  <a:pt x="2342480" y="442355"/>
                </a:cubicBezTo>
                <a:cubicBezTo>
                  <a:pt x="2333355" y="445433"/>
                  <a:pt x="2328281" y="448996"/>
                  <a:pt x="2327254" y="453046"/>
                </a:cubicBezTo>
                <a:cubicBezTo>
                  <a:pt x="2327740" y="455529"/>
                  <a:pt x="2330007" y="457041"/>
                  <a:pt x="2334057" y="457581"/>
                </a:cubicBezTo>
                <a:cubicBezTo>
                  <a:pt x="2338107" y="458121"/>
                  <a:pt x="2341022" y="458337"/>
                  <a:pt x="2342804" y="458229"/>
                </a:cubicBezTo>
                <a:cubicBezTo>
                  <a:pt x="2364941" y="458391"/>
                  <a:pt x="2387402" y="459362"/>
                  <a:pt x="2410185" y="461144"/>
                </a:cubicBezTo>
                <a:cubicBezTo>
                  <a:pt x="2432970" y="462926"/>
                  <a:pt x="2455430" y="464546"/>
                  <a:pt x="2477568" y="466003"/>
                </a:cubicBezTo>
                <a:cubicBezTo>
                  <a:pt x="2477999" y="471187"/>
                  <a:pt x="2479726" y="473778"/>
                  <a:pt x="2482750" y="473778"/>
                </a:cubicBezTo>
                <a:cubicBezTo>
                  <a:pt x="2486691" y="473616"/>
                  <a:pt x="2489823" y="473940"/>
                  <a:pt x="2492144" y="474750"/>
                </a:cubicBezTo>
                <a:cubicBezTo>
                  <a:pt x="2494466" y="475560"/>
                  <a:pt x="2495654" y="477828"/>
                  <a:pt x="2495708" y="481553"/>
                </a:cubicBezTo>
                <a:cubicBezTo>
                  <a:pt x="2498193" y="503150"/>
                  <a:pt x="2508126" y="510492"/>
                  <a:pt x="2525512" y="503582"/>
                </a:cubicBezTo>
                <a:cubicBezTo>
                  <a:pt x="2542897" y="496671"/>
                  <a:pt x="2552831" y="501422"/>
                  <a:pt x="2555316" y="517835"/>
                </a:cubicBezTo>
                <a:cubicBezTo>
                  <a:pt x="2554019" y="537650"/>
                  <a:pt x="2548836" y="547261"/>
                  <a:pt x="2539765" y="546667"/>
                </a:cubicBezTo>
                <a:cubicBezTo>
                  <a:pt x="2530695" y="546073"/>
                  <a:pt x="2525512" y="548557"/>
                  <a:pt x="2524215" y="554118"/>
                </a:cubicBezTo>
                <a:cubicBezTo>
                  <a:pt x="2524972" y="556493"/>
                  <a:pt x="2531234" y="557573"/>
                  <a:pt x="2543005" y="557357"/>
                </a:cubicBezTo>
                <a:cubicBezTo>
                  <a:pt x="2554775" y="557141"/>
                  <a:pt x="2567516" y="556925"/>
                  <a:pt x="2581231" y="556710"/>
                </a:cubicBezTo>
                <a:cubicBezTo>
                  <a:pt x="2587277" y="557249"/>
                  <a:pt x="2592029" y="559409"/>
                  <a:pt x="2595484" y="563188"/>
                </a:cubicBezTo>
                <a:cubicBezTo>
                  <a:pt x="2598940" y="566968"/>
                  <a:pt x="2603691" y="569128"/>
                  <a:pt x="2609738" y="569668"/>
                </a:cubicBezTo>
                <a:lnTo>
                  <a:pt x="2614921" y="569668"/>
                </a:lnTo>
                <a:cubicBezTo>
                  <a:pt x="2614813" y="573393"/>
                  <a:pt x="2609198" y="575661"/>
                  <a:pt x="2598076" y="576470"/>
                </a:cubicBezTo>
                <a:cubicBezTo>
                  <a:pt x="2586954" y="577280"/>
                  <a:pt x="2570973" y="577604"/>
                  <a:pt x="2550131" y="577442"/>
                </a:cubicBezTo>
                <a:lnTo>
                  <a:pt x="2480158" y="577442"/>
                </a:lnTo>
                <a:cubicBezTo>
                  <a:pt x="2479942" y="581168"/>
                  <a:pt x="2478431" y="583435"/>
                  <a:pt x="2475623" y="584245"/>
                </a:cubicBezTo>
                <a:cubicBezTo>
                  <a:pt x="2472816" y="585055"/>
                  <a:pt x="2470008" y="585379"/>
                  <a:pt x="2467200" y="585217"/>
                </a:cubicBezTo>
                <a:cubicBezTo>
                  <a:pt x="2460667" y="584515"/>
                  <a:pt x="2451057" y="583327"/>
                  <a:pt x="2438369" y="581654"/>
                </a:cubicBezTo>
                <a:cubicBezTo>
                  <a:pt x="2425681" y="579980"/>
                  <a:pt x="2418014" y="582032"/>
                  <a:pt x="2415368" y="587809"/>
                </a:cubicBezTo>
                <a:cubicBezTo>
                  <a:pt x="2406244" y="590616"/>
                  <a:pt x="2396634" y="593424"/>
                  <a:pt x="2386537" y="596231"/>
                </a:cubicBezTo>
                <a:cubicBezTo>
                  <a:pt x="2376441" y="599039"/>
                  <a:pt x="2366182" y="600551"/>
                  <a:pt x="2355761" y="600767"/>
                </a:cubicBezTo>
                <a:lnTo>
                  <a:pt x="2350578" y="600767"/>
                </a:lnTo>
                <a:lnTo>
                  <a:pt x="2327254" y="611133"/>
                </a:lnTo>
                <a:lnTo>
                  <a:pt x="2293563" y="611133"/>
                </a:lnTo>
                <a:lnTo>
                  <a:pt x="2283198" y="621499"/>
                </a:lnTo>
                <a:lnTo>
                  <a:pt x="2254690" y="613724"/>
                </a:lnTo>
                <a:cubicBezTo>
                  <a:pt x="2236656" y="619717"/>
                  <a:pt x="2214411" y="621985"/>
                  <a:pt x="2187956" y="620528"/>
                </a:cubicBezTo>
                <a:cubicBezTo>
                  <a:pt x="2161500" y="619070"/>
                  <a:pt x="2137960" y="616802"/>
                  <a:pt x="2117335" y="613724"/>
                </a:cubicBezTo>
                <a:cubicBezTo>
                  <a:pt x="2117335" y="616586"/>
                  <a:pt x="2116687" y="619933"/>
                  <a:pt x="2115391" y="623767"/>
                </a:cubicBezTo>
                <a:cubicBezTo>
                  <a:pt x="2114096" y="627600"/>
                  <a:pt x="2112152" y="630300"/>
                  <a:pt x="2109560" y="631866"/>
                </a:cubicBezTo>
                <a:cubicBezTo>
                  <a:pt x="2106968" y="631542"/>
                  <a:pt x="2103729" y="630246"/>
                  <a:pt x="2099841" y="627978"/>
                </a:cubicBezTo>
                <a:cubicBezTo>
                  <a:pt x="2095954" y="625711"/>
                  <a:pt x="2091420" y="624415"/>
                  <a:pt x="2086236" y="624091"/>
                </a:cubicBezTo>
                <a:cubicBezTo>
                  <a:pt x="2083374" y="627924"/>
                  <a:pt x="2079379" y="630624"/>
                  <a:pt x="2074249" y="632190"/>
                </a:cubicBezTo>
                <a:cubicBezTo>
                  <a:pt x="2069120" y="633755"/>
                  <a:pt x="2064477" y="634511"/>
                  <a:pt x="2060320" y="634457"/>
                </a:cubicBezTo>
                <a:lnTo>
                  <a:pt x="2042178" y="621499"/>
                </a:lnTo>
                <a:cubicBezTo>
                  <a:pt x="2040073" y="621499"/>
                  <a:pt x="2035862" y="622147"/>
                  <a:pt x="2029545" y="623443"/>
                </a:cubicBezTo>
                <a:cubicBezTo>
                  <a:pt x="2023228" y="624739"/>
                  <a:pt x="2019664" y="626683"/>
                  <a:pt x="2018854" y="629274"/>
                </a:cubicBezTo>
                <a:cubicBezTo>
                  <a:pt x="2019232" y="630516"/>
                  <a:pt x="2021068" y="631272"/>
                  <a:pt x="2024361" y="631542"/>
                </a:cubicBezTo>
                <a:cubicBezTo>
                  <a:pt x="2027655" y="631812"/>
                  <a:pt x="2030139" y="631919"/>
                  <a:pt x="2031812" y="631866"/>
                </a:cubicBezTo>
                <a:cubicBezTo>
                  <a:pt x="2033486" y="633216"/>
                  <a:pt x="2035969" y="635051"/>
                  <a:pt x="2039263" y="637373"/>
                </a:cubicBezTo>
                <a:cubicBezTo>
                  <a:pt x="2042557" y="639695"/>
                  <a:pt x="2044392" y="642178"/>
                  <a:pt x="2044770" y="644824"/>
                </a:cubicBezTo>
                <a:lnTo>
                  <a:pt x="2016264" y="644824"/>
                </a:lnTo>
                <a:cubicBezTo>
                  <a:pt x="2016264" y="647523"/>
                  <a:pt x="2015615" y="649899"/>
                  <a:pt x="2014319" y="651951"/>
                </a:cubicBezTo>
                <a:cubicBezTo>
                  <a:pt x="2013023" y="654002"/>
                  <a:pt x="2011079" y="655082"/>
                  <a:pt x="2008488" y="655190"/>
                </a:cubicBezTo>
                <a:cubicBezTo>
                  <a:pt x="2004655" y="655082"/>
                  <a:pt x="2001307" y="654002"/>
                  <a:pt x="1998445" y="651951"/>
                </a:cubicBezTo>
                <a:cubicBezTo>
                  <a:pt x="1995584" y="649899"/>
                  <a:pt x="1992884" y="647523"/>
                  <a:pt x="1990347" y="644824"/>
                </a:cubicBezTo>
                <a:cubicBezTo>
                  <a:pt x="1990185" y="640774"/>
                  <a:pt x="1988565" y="637211"/>
                  <a:pt x="1985487" y="634133"/>
                </a:cubicBezTo>
                <a:cubicBezTo>
                  <a:pt x="1982411" y="631056"/>
                  <a:pt x="1978846" y="629436"/>
                  <a:pt x="1974798" y="629274"/>
                </a:cubicBezTo>
                <a:cubicBezTo>
                  <a:pt x="1971989" y="629274"/>
                  <a:pt x="1969183" y="629922"/>
                  <a:pt x="1966374" y="631218"/>
                </a:cubicBezTo>
                <a:cubicBezTo>
                  <a:pt x="1963568" y="632514"/>
                  <a:pt x="1962055" y="634457"/>
                  <a:pt x="1961839" y="637049"/>
                </a:cubicBezTo>
                <a:cubicBezTo>
                  <a:pt x="1962217" y="639533"/>
                  <a:pt x="1964052" y="641044"/>
                  <a:pt x="1967346" y="641584"/>
                </a:cubicBezTo>
                <a:cubicBezTo>
                  <a:pt x="1970640" y="642124"/>
                  <a:pt x="1973123" y="642340"/>
                  <a:pt x="1974798" y="642232"/>
                </a:cubicBezTo>
                <a:lnTo>
                  <a:pt x="1977390" y="657782"/>
                </a:lnTo>
                <a:lnTo>
                  <a:pt x="1935924" y="660373"/>
                </a:lnTo>
                <a:cubicBezTo>
                  <a:pt x="1933062" y="664207"/>
                  <a:pt x="1929066" y="666906"/>
                  <a:pt x="1923937" y="668472"/>
                </a:cubicBezTo>
                <a:cubicBezTo>
                  <a:pt x="1918808" y="670038"/>
                  <a:pt x="1914165" y="670794"/>
                  <a:pt x="1910007" y="670740"/>
                </a:cubicBezTo>
                <a:lnTo>
                  <a:pt x="1889274" y="662965"/>
                </a:lnTo>
                <a:cubicBezTo>
                  <a:pt x="1889274" y="664423"/>
                  <a:pt x="1888626" y="666042"/>
                  <a:pt x="1887331" y="667824"/>
                </a:cubicBezTo>
                <a:cubicBezTo>
                  <a:pt x="1886035" y="669606"/>
                  <a:pt x="1884091" y="670578"/>
                  <a:pt x="1881500" y="670740"/>
                </a:cubicBezTo>
                <a:cubicBezTo>
                  <a:pt x="1877613" y="670632"/>
                  <a:pt x="1874372" y="669552"/>
                  <a:pt x="1871781" y="667500"/>
                </a:cubicBezTo>
                <a:cubicBezTo>
                  <a:pt x="1869189" y="665448"/>
                  <a:pt x="1867246" y="663073"/>
                  <a:pt x="1865950" y="660373"/>
                </a:cubicBezTo>
                <a:cubicBezTo>
                  <a:pt x="1864168" y="665665"/>
                  <a:pt x="1859957" y="669984"/>
                  <a:pt x="1853316" y="673331"/>
                </a:cubicBezTo>
                <a:cubicBezTo>
                  <a:pt x="1846675" y="676679"/>
                  <a:pt x="1840520" y="678406"/>
                  <a:pt x="1834851" y="678515"/>
                </a:cubicBezTo>
                <a:lnTo>
                  <a:pt x="1806343" y="675923"/>
                </a:lnTo>
                <a:lnTo>
                  <a:pt x="1783020" y="694064"/>
                </a:lnTo>
                <a:cubicBezTo>
                  <a:pt x="1785286" y="701839"/>
                  <a:pt x="1795654" y="707670"/>
                  <a:pt x="1814118" y="711557"/>
                </a:cubicBezTo>
                <a:cubicBezTo>
                  <a:pt x="1832583" y="715445"/>
                  <a:pt x="1845541" y="717388"/>
                  <a:pt x="1852992" y="717388"/>
                </a:cubicBezTo>
                <a:cubicBezTo>
                  <a:pt x="1856717" y="723004"/>
                  <a:pt x="1860929" y="728619"/>
                  <a:pt x="1865626" y="734234"/>
                </a:cubicBezTo>
                <a:cubicBezTo>
                  <a:pt x="1870323" y="739849"/>
                  <a:pt x="1876478" y="742872"/>
                  <a:pt x="1884091" y="743304"/>
                </a:cubicBezTo>
                <a:lnTo>
                  <a:pt x="1904824" y="753671"/>
                </a:lnTo>
                <a:lnTo>
                  <a:pt x="1917782" y="774404"/>
                </a:lnTo>
                <a:lnTo>
                  <a:pt x="1941106" y="756262"/>
                </a:lnTo>
                <a:cubicBezTo>
                  <a:pt x="1947639" y="759880"/>
                  <a:pt x="1952714" y="763659"/>
                  <a:pt x="1956332" y="767600"/>
                </a:cubicBezTo>
                <a:cubicBezTo>
                  <a:pt x="1959949" y="771542"/>
                  <a:pt x="1961786" y="777265"/>
                  <a:pt x="1961839" y="784770"/>
                </a:cubicBezTo>
                <a:lnTo>
                  <a:pt x="1961839" y="789953"/>
                </a:lnTo>
                <a:lnTo>
                  <a:pt x="2008488" y="805503"/>
                </a:lnTo>
                <a:cubicBezTo>
                  <a:pt x="2011187" y="796324"/>
                  <a:pt x="2018746" y="793949"/>
                  <a:pt x="2031164" y="798376"/>
                </a:cubicBezTo>
                <a:cubicBezTo>
                  <a:pt x="2043582" y="802803"/>
                  <a:pt x="2052437" y="806906"/>
                  <a:pt x="2057728" y="810686"/>
                </a:cubicBezTo>
                <a:cubicBezTo>
                  <a:pt x="2054813" y="811982"/>
                  <a:pt x="2051573" y="813925"/>
                  <a:pt x="2048009" y="816517"/>
                </a:cubicBezTo>
                <a:cubicBezTo>
                  <a:pt x="2044446" y="819108"/>
                  <a:pt x="2042502" y="822348"/>
                  <a:pt x="2042178" y="826236"/>
                </a:cubicBezTo>
                <a:cubicBezTo>
                  <a:pt x="2042449" y="827477"/>
                  <a:pt x="2043852" y="828233"/>
                  <a:pt x="2046390" y="828503"/>
                </a:cubicBezTo>
                <a:cubicBezTo>
                  <a:pt x="2048928" y="828773"/>
                  <a:pt x="2050979" y="828881"/>
                  <a:pt x="2052546" y="828827"/>
                </a:cubicBezTo>
                <a:lnTo>
                  <a:pt x="2078461" y="841785"/>
                </a:lnTo>
                <a:cubicBezTo>
                  <a:pt x="2078192" y="848372"/>
                  <a:pt x="2081322" y="851395"/>
                  <a:pt x="2087855" y="850855"/>
                </a:cubicBezTo>
                <a:cubicBezTo>
                  <a:pt x="2094388" y="850316"/>
                  <a:pt x="2098168" y="853339"/>
                  <a:pt x="2099193" y="859926"/>
                </a:cubicBezTo>
                <a:lnTo>
                  <a:pt x="2099193" y="862518"/>
                </a:lnTo>
                <a:cubicBezTo>
                  <a:pt x="2105836" y="861654"/>
                  <a:pt x="2109398" y="858199"/>
                  <a:pt x="2109884" y="852152"/>
                </a:cubicBezTo>
                <a:cubicBezTo>
                  <a:pt x="2110370" y="846104"/>
                  <a:pt x="2114581" y="842649"/>
                  <a:pt x="2122518" y="841785"/>
                </a:cubicBezTo>
                <a:lnTo>
                  <a:pt x="2138068" y="862518"/>
                </a:lnTo>
                <a:lnTo>
                  <a:pt x="2117335" y="867701"/>
                </a:lnTo>
                <a:cubicBezTo>
                  <a:pt x="2118037" y="870185"/>
                  <a:pt x="2121168" y="871696"/>
                  <a:pt x="2126729" y="872236"/>
                </a:cubicBezTo>
                <a:cubicBezTo>
                  <a:pt x="2132290" y="872776"/>
                  <a:pt x="2136070" y="872992"/>
                  <a:pt x="2138068" y="872884"/>
                </a:cubicBezTo>
                <a:lnTo>
                  <a:pt x="2174350" y="896208"/>
                </a:lnTo>
                <a:lnTo>
                  <a:pt x="2202858" y="901392"/>
                </a:lnTo>
                <a:cubicBezTo>
                  <a:pt x="2202533" y="903012"/>
                  <a:pt x="2201886" y="905603"/>
                  <a:pt x="2200914" y="909167"/>
                </a:cubicBezTo>
                <a:cubicBezTo>
                  <a:pt x="2199942" y="912730"/>
                  <a:pt x="2200590" y="915322"/>
                  <a:pt x="2202858" y="916941"/>
                </a:cubicBezTo>
                <a:cubicBezTo>
                  <a:pt x="2205773" y="916888"/>
                  <a:pt x="2209013" y="917643"/>
                  <a:pt x="2212576" y="919209"/>
                </a:cubicBezTo>
                <a:cubicBezTo>
                  <a:pt x="2216139" y="920775"/>
                  <a:pt x="2218084" y="923474"/>
                  <a:pt x="2218407" y="927308"/>
                </a:cubicBezTo>
                <a:lnTo>
                  <a:pt x="2246916" y="929899"/>
                </a:lnTo>
                <a:lnTo>
                  <a:pt x="2259873" y="955815"/>
                </a:lnTo>
                <a:lnTo>
                  <a:pt x="2288380" y="960999"/>
                </a:lnTo>
                <a:lnTo>
                  <a:pt x="2301338" y="986914"/>
                </a:lnTo>
                <a:lnTo>
                  <a:pt x="2329846" y="986914"/>
                </a:lnTo>
                <a:lnTo>
                  <a:pt x="2340212" y="1007647"/>
                </a:lnTo>
                <a:cubicBezTo>
                  <a:pt x="2348419" y="1008079"/>
                  <a:pt x="2352739" y="1012399"/>
                  <a:pt x="2353170" y="1020605"/>
                </a:cubicBezTo>
                <a:lnTo>
                  <a:pt x="2353170" y="1025788"/>
                </a:lnTo>
                <a:cubicBezTo>
                  <a:pt x="2365858" y="1027624"/>
                  <a:pt x="2376765" y="1033023"/>
                  <a:pt x="2385889" y="1041986"/>
                </a:cubicBezTo>
                <a:cubicBezTo>
                  <a:pt x="2395014" y="1050949"/>
                  <a:pt x="2403976" y="1060235"/>
                  <a:pt x="2412777" y="1069846"/>
                </a:cubicBezTo>
                <a:cubicBezTo>
                  <a:pt x="2413479" y="1078916"/>
                  <a:pt x="2420498" y="1084100"/>
                  <a:pt x="2433834" y="1085395"/>
                </a:cubicBezTo>
                <a:cubicBezTo>
                  <a:pt x="2447169" y="1086691"/>
                  <a:pt x="2454836" y="1091874"/>
                  <a:pt x="2456834" y="1100945"/>
                </a:cubicBezTo>
                <a:lnTo>
                  <a:pt x="2456834" y="1103536"/>
                </a:lnTo>
                <a:cubicBezTo>
                  <a:pt x="2467147" y="1111419"/>
                  <a:pt x="2476325" y="1120274"/>
                  <a:pt x="2484371" y="1130100"/>
                </a:cubicBezTo>
                <a:cubicBezTo>
                  <a:pt x="2492414" y="1139927"/>
                  <a:pt x="2499649" y="1150077"/>
                  <a:pt x="2506074" y="1160551"/>
                </a:cubicBezTo>
                <a:lnTo>
                  <a:pt x="2508666" y="1176101"/>
                </a:lnTo>
                <a:lnTo>
                  <a:pt x="2511258" y="1176101"/>
                </a:lnTo>
                <a:lnTo>
                  <a:pt x="2519032" y="1191651"/>
                </a:lnTo>
                <a:cubicBezTo>
                  <a:pt x="2522110" y="1184578"/>
                  <a:pt x="2526969" y="1182526"/>
                  <a:pt x="2533610" y="1185496"/>
                </a:cubicBezTo>
                <a:cubicBezTo>
                  <a:pt x="2540251" y="1188465"/>
                  <a:pt x="2545758" y="1192244"/>
                  <a:pt x="2550131" y="1196834"/>
                </a:cubicBezTo>
                <a:cubicBezTo>
                  <a:pt x="2549107" y="1200505"/>
                  <a:pt x="2549214" y="1203529"/>
                  <a:pt x="2550455" y="1205905"/>
                </a:cubicBezTo>
                <a:cubicBezTo>
                  <a:pt x="2551697" y="1208280"/>
                  <a:pt x="2552453" y="1211303"/>
                  <a:pt x="2552724" y="1214975"/>
                </a:cubicBezTo>
                <a:cubicBezTo>
                  <a:pt x="2552615" y="1221400"/>
                  <a:pt x="2551536" y="1227339"/>
                  <a:pt x="2549483" y="1232792"/>
                </a:cubicBezTo>
                <a:cubicBezTo>
                  <a:pt x="2547432" y="1238245"/>
                  <a:pt x="2545056" y="1243537"/>
                  <a:pt x="2542357" y="1248666"/>
                </a:cubicBezTo>
                <a:lnTo>
                  <a:pt x="2521624" y="1253849"/>
                </a:lnTo>
                <a:lnTo>
                  <a:pt x="2542357" y="1279765"/>
                </a:lnTo>
                <a:cubicBezTo>
                  <a:pt x="2541655" y="1288241"/>
                  <a:pt x="2541762" y="1301092"/>
                  <a:pt x="2542682" y="1318315"/>
                </a:cubicBezTo>
                <a:cubicBezTo>
                  <a:pt x="2543598" y="1335538"/>
                  <a:pt x="2549538" y="1345149"/>
                  <a:pt x="2560498" y="1347146"/>
                </a:cubicBezTo>
                <a:lnTo>
                  <a:pt x="2563090" y="1357513"/>
                </a:lnTo>
                <a:cubicBezTo>
                  <a:pt x="2563521" y="1364855"/>
                  <a:pt x="2560066" y="1368311"/>
                  <a:pt x="2552724" y="1367879"/>
                </a:cubicBezTo>
                <a:cubicBezTo>
                  <a:pt x="2553587" y="1378569"/>
                  <a:pt x="2557042" y="1385049"/>
                  <a:pt x="2563090" y="1387316"/>
                </a:cubicBezTo>
                <a:cubicBezTo>
                  <a:pt x="2569138" y="1389584"/>
                  <a:pt x="2572592" y="1393471"/>
                  <a:pt x="2573456" y="1398978"/>
                </a:cubicBezTo>
                <a:lnTo>
                  <a:pt x="2583822" y="1422303"/>
                </a:lnTo>
                <a:cubicBezTo>
                  <a:pt x="2584254" y="1429646"/>
                  <a:pt x="2580799" y="1433101"/>
                  <a:pt x="2573456" y="1432669"/>
                </a:cubicBezTo>
                <a:cubicBezTo>
                  <a:pt x="2568273" y="1432669"/>
                  <a:pt x="2565681" y="1435260"/>
                  <a:pt x="2565681" y="1440444"/>
                </a:cubicBezTo>
                <a:cubicBezTo>
                  <a:pt x="2566275" y="1446383"/>
                  <a:pt x="2566383" y="1453294"/>
                  <a:pt x="2566005" y="1461177"/>
                </a:cubicBezTo>
                <a:cubicBezTo>
                  <a:pt x="2565627" y="1469059"/>
                  <a:pt x="2561200" y="1473379"/>
                  <a:pt x="2552724" y="1474135"/>
                </a:cubicBezTo>
                <a:cubicBezTo>
                  <a:pt x="2553263" y="1479587"/>
                  <a:pt x="2555423" y="1482287"/>
                  <a:pt x="2559202" y="1482233"/>
                </a:cubicBezTo>
                <a:cubicBezTo>
                  <a:pt x="2562982" y="1482179"/>
                  <a:pt x="2565141" y="1485527"/>
                  <a:pt x="2565681" y="1492276"/>
                </a:cubicBezTo>
                <a:cubicBezTo>
                  <a:pt x="2557690" y="1507286"/>
                  <a:pt x="2548404" y="1527154"/>
                  <a:pt x="2537821" y="1551882"/>
                </a:cubicBezTo>
                <a:cubicBezTo>
                  <a:pt x="2527239" y="1576610"/>
                  <a:pt x="2516657" y="1593888"/>
                  <a:pt x="2506074" y="1603714"/>
                </a:cubicBezTo>
                <a:cubicBezTo>
                  <a:pt x="2511527" y="1628065"/>
                  <a:pt x="2512283" y="1641562"/>
                  <a:pt x="2508342" y="1644208"/>
                </a:cubicBezTo>
                <a:cubicBezTo>
                  <a:pt x="2504402" y="1646854"/>
                  <a:pt x="2501917" y="1655816"/>
                  <a:pt x="2500891" y="1671096"/>
                </a:cubicBezTo>
                <a:cubicBezTo>
                  <a:pt x="2497058" y="1681570"/>
                  <a:pt x="2492414" y="1691721"/>
                  <a:pt x="2486961" y="1701547"/>
                </a:cubicBezTo>
                <a:cubicBezTo>
                  <a:pt x="2481508" y="1711374"/>
                  <a:pt x="2474921" y="1720228"/>
                  <a:pt x="2467200" y="1728111"/>
                </a:cubicBezTo>
                <a:cubicBezTo>
                  <a:pt x="2466445" y="1734104"/>
                  <a:pt x="2463421" y="1738963"/>
                  <a:pt x="2458131" y="1742689"/>
                </a:cubicBezTo>
                <a:cubicBezTo>
                  <a:pt x="2452839" y="1746414"/>
                  <a:pt x="2449815" y="1751921"/>
                  <a:pt x="2449059" y="1759210"/>
                </a:cubicBezTo>
                <a:lnTo>
                  <a:pt x="2438694" y="1766985"/>
                </a:lnTo>
                <a:lnTo>
                  <a:pt x="2423143" y="1759210"/>
                </a:lnTo>
                <a:cubicBezTo>
                  <a:pt x="2422819" y="1755377"/>
                  <a:pt x="2420875" y="1752677"/>
                  <a:pt x="2417312" y="1751111"/>
                </a:cubicBezTo>
                <a:cubicBezTo>
                  <a:pt x="2413749" y="1749545"/>
                  <a:pt x="2410509" y="1748790"/>
                  <a:pt x="2407594" y="1748844"/>
                </a:cubicBezTo>
                <a:cubicBezTo>
                  <a:pt x="2408997" y="1754243"/>
                  <a:pt x="2408781" y="1758994"/>
                  <a:pt x="2406946" y="1763097"/>
                </a:cubicBezTo>
                <a:cubicBezTo>
                  <a:pt x="2405110" y="1767201"/>
                  <a:pt x="2401008" y="1769361"/>
                  <a:pt x="2394636" y="1769577"/>
                </a:cubicBezTo>
                <a:cubicBezTo>
                  <a:pt x="2394205" y="1777784"/>
                  <a:pt x="2389884" y="1782103"/>
                  <a:pt x="2381677" y="1782534"/>
                </a:cubicBezTo>
                <a:lnTo>
                  <a:pt x="2376494" y="1782534"/>
                </a:lnTo>
                <a:cubicBezTo>
                  <a:pt x="2373795" y="1785450"/>
                  <a:pt x="2370124" y="1788689"/>
                  <a:pt x="2365480" y="1792253"/>
                </a:cubicBezTo>
                <a:cubicBezTo>
                  <a:pt x="2360837" y="1795817"/>
                  <a:pt x="2355870" y="1797760"/>
                  <a:pt x="2350578" y="1798084"/>
                </a:cubicBezTo>
                <a:cubicBezTo>
                  <a:pt x="2348095" y="1797814"/>
                  <a:pt x="2346583" y="1796410"/>
                  <a:pt x="2346043" y="1793873"/>
                </a:cubicBezTo>
                <a:cubicBezTo>
                  <a:pt x="2345504" y="1791335"/>
                  <a:pt x="2345287" y="1789284"/>
                  <a:pt x="2345395" y="1787718"/>
                </a:cubicBezTo>
                <a:cubicBezTo>
                  <a:pt x="2350794" y="1787610"/>
                  <a:pt x="2355546" y="1785882"/>
                  <a:pt x="2359649" y="1782534"/>
                </a:cubicBezTo>
                <a:cubicBezTo>
                  <a:pt x="2363753" y="1779187"/>
                  <a:pt x="2365912" y="1774868"/>
                  <a:pt x="2366128" y="1769577"/>
                </a:cubicBezTo>
                <a:cubicBezTo>
                  <a:pt x="2360891" y="1769847"/>
                  <a:pt x="2356463" y="1771898"/>
                  <a:pt x="2352846" y="1775732"/>
                </a:cubicBezTo>
                <a:cubicBezTo>
                  <a:pt x="2349228" y="1779565"/>
                  <a:pt x="2346745" y="1783560"/>
                  <a:pt x="2345395" y="1787718"/>
                </a:cubicBezTo>
                <a:cubicBezTo>
                  <a:pt x="2342697" y="1787664"/>
                  <a:pt x="2340321" y="1788420"/>
                  <a:pt x="2338268" y="1789986"/>
                </a:cubicBezTo>
                <a:cubicBezTo>
                  <a:pt x="2336217" y="1791551"/>
                  <a:pt x="2335137" y="1794251"/>
                  <a:pt x="2335029" y="1798084"/>
                </a:cubicBezTo>
                <a:cubicBezTo>
                  <a:pt x="2334975" y="1800784"/>
                  <a:pt x="2335731" y="1803159"/>
                  <a:pt x="2337297" y="1805211"/>
                </a:cubicBezTo>
                <a:cubicBezTo>
                  <a:pt x="2338862" y="1807263"/>
                  <a:pt x="2341562" y="1808343"/>
                  <a:pt x="2345395" y="1808450"/>
                </a:cubicBezTo>
                <a:lnTo>
                  <a:pt x="2355761" y="1818817"/>
                </a:lnTo>
                <a:cubicBezTo>
                  <a:pt x="2362618" y="1812878"/>
                  <a:pt x="2370935" y="1805967"/>
                  <a:pt x="2380706" y="1798084"/>
                </a:cubicBezTo>
                <a:cubicBezTo>
                  <a:pt x="2390478" y="1790201"/>
                  <a:pt x="2399441" y="1785882"/>
                  <a:pt x="2407594" y="1785126"/>
                </a:cubicBezTo>
                <a:cubicBezTo>
                  <a:pt x="2411427" y="1785450"/>
                  <a:pt x="2414126" y="1787394"/>
                  <a:pt x="2415692" y="1790957"/>
                </a:cubicBezTo>
                <a:cubicBezTo>
                  <a:pt x="2417258" y="1794521"/>
                  <a:pt x="2418014" y="1797760"/>
                  <a:pt x="2417960" y="1800676"/>
                </a:cubicBezTo>
                <a:cubicBezTo>
                  <a:pt x="2416232" y="1807641"/>
                  <a:pt x="2409321" y="1812500"/>
                  <a:pt x="2397228" y="1815254"/>
                </a:cubicBezTo>
                <a:cubicBezTo>
                  <a:pt x="2385133" y="1818007"/>
                  <a:pt x="2378222" y="1823514"/>
                  <a:pt x="2376494" y="1831775"/>
                </a:cubicBezTo>
                <a:lnTo>
                  <a:pt x="2355761" y="1847325"/>
                </a:lnTo>
                <a:cubicBezTo>
                  <a:pt x="2339618" y="1845813"/>
                  <a:pt x="2325258" y="1843653"/>
                  <a:pt x="2312677" y="1840846"/>
                </a:cubicBezTo>
                <a:cubicBezTo>
                  <a:pt x="2300096" y="1838038"/>
                  <a:pt x="2285087" y="1843653"/>
                  <a:pt x="2267647" y="1857691"/>
                </a:cubicBezTo>
                <a:cubicBezTo>
                  <a:pt x="2257119" y="1852562"/>
                  <a:pt x="2251612" y="1853102"/>
                  <a:pt x="2251126" y="1859311"/>
                </a:cubicBezTo>
                <a:cubicBezTo>
                  <a:pt x="2250640" y="1865520"/>
                  <a:pt x="2248372" y="1869299"/>
                  <a:pt x="2244324" y="1870649"/>
                </a:cubicBezTo>
                <a:cubicBezTo>
                  <a:pt x="2241301" y="1870541"/>
                  <a:pt x="2237628" y="1869461"/>
                  <a:pt x="2233309" y="1867409"/>
                </a:cubicBezTo>
                <a:cubicBezTo>
                  <a:pt x="2228989" y="1865358"/>
                  <a:pt x="2226614" y="1862982"/>
                  <a:pt x="2226182" y="1860282"/>
                </a:cubicBezTo>
                <a:cubicBezTo>
                  <a:pt x="2226506" y="1859041"/>
                  <a:pt x="2227801" y="1858285"/>
                  <a:pt x="2230069" y="1858015"/>
                </a:cubicBezTo>
                <a:cubicBezTo>
                  <a:pt x="2232337" y="1857745"/>
                  <a:pt x="2233633" y="1857637"/>
                  <a:pt x="2233957" y="1857691"/>
                </a:cubicBezTo>
                <a:cubicBezTo>
                  <a:pt x="2236872" y="1856233"/>
                  <a:pt x="2240112" y="1853965"/>
                  <a:pt x="2243675" y="1850888"/>
                </a:cubicBezTo>
                <a:cubicBezTo>
                  <a:pt x="2247239" y="1847810"/>
                  <a:pt x="2249182" y="1844895"/>
                  <a:pt x="2249506" y="1842141"/>
                </a:cubicBezTo>
                <a:cubicBezTo>
                  <a:pt x="2249074" y="1839982"/>
                  <a:pt x="2247347" y="1839118"/>
                  <a:pt x="2244324" y="1839550"/>
                </a:cubicBezTo>
                <a:lnTo>
                  <a:pt x="2236548" y="1829183"/>
                </a:lnTo>
                <a:cubicBezTo>
                  <a:pt x="2232013" y="1829615"/>
                  <a:pt x="2229421" y="1831343"/>
                  <a:pt x="2228774" y="1834366"/>
                </a:cubicBezTo>
                <a:cubicBezTo>
                  <a:pt x="2228126" y="1837390"/>
                  <a:pt x="2225534" y="1839118"/>
                  <a:pt x="2220999" y="1839550"/>
                </a:cubicBezTo>
                <a:cubicBezTo>
                  <a:pt x="2211065" y="1844301"/>
                  <a:pt x="2202425" y="1850348"/>
                  <a:pt x="2195083" y="1857691"/>
                </a:cubicBezTo>
                <a:cubicBezTo>
                  <a:pt x="2194759" y="1863954"/>
                  <a:pt x="2193463" y="1869569"/>
                  <a:pt x="2191195" y="1874536"/>
                </a:cubicBezTo>
                <a:cubicBezTo>
                  <a:pt x="2188928" y="1879503"/>
                  <a:pt x="2187632" y="1885119"/>
                  <a:pt x="2187308" y="1891381"/>
                </a:cubicBezTo>
                <a:cubicBezTo>
                  <a:pt x="2193463" y="1890950"/>
                  <a:pt x="2198647" y="1889222"/>
                  <a:pt x="2202858" y="1886198"/>
                </a:cubicBezTo>
                <a:cubicBezTo>
                  <a:pt x="2207069" y="1883175"/>
                  <a:pt x="2212252" y="1881447"/>
                  <a:pt x="2218407" y="1881015"/>
                </a:cubicBezTo>
                <a:lnTo>
                  <a:pt x="2218407" y="1896565"/>
                </a:lnTo>
                <a:cubicBezTo>
                  <a:pt x="2218407" y="1902882"/>
                  <a:pt x="2217111" y="1907093"/>
                  <a:pt x="2214520" y="1909199"/>
                </a:cubicBezTo>
                <a:cubicBezTo>
                  <a:pt x="2211928" y="1911304"/>
                  <a:pt x="2208042" y="1912277"/>
                  <a:pt x="2202858" y="1912114"/>
                </a:cubicBezTo>
                <a:cubicBezTo>
                  <a:pt x="2198808" y="1912168"/>
                  <a:pt x="2194597" y="1911413"/>
                  <a:pt x="2190223" y="1909847"/>
                </a:cubicBezTo>
                <a:cubicBezTo>
                  <a:pt x="2185850" y="1908281"/>
                  <a:pt x="2182286" y="1905582"/>
                  <a:pt x="2179533" y="1901748"/>
                </a:cubicBezTo>
                <a:lnTo>
                  <a:pt x="2176941" y="1922481"/>
                </a:lnTo>
                <a:lnTo>
                  <a:pt x="2158800" y="1922481"/>
                </a:lnTo>
                <a:cubicBezTo>
                  <a:pt x="2157344" y="1930256"/>
                  <a:pt x="2149892" y="1936087"/>
                  <a:pt x="2136448" y="1939974"/>
                </a:cubicBezTo>
                <a:cubicBezTo>
                  <a:pt x="2123004" y="1943862"/>
                  <a:pt x="2112314" y="1945805"/>
                  <a:pt x="2104377" y="1945805"/>
                </a:cubicBezTo>
                <a:cubicBezTo>
                  <a:pt x="2104593" y="1950988"/>
                  <a:pt x="2104161" y="1954876"/>
                  <a:pt x="2103081" y="1957467"/>
                </a:cubicBezTo>
                <a:cubicBezTo>
                  <a:pt x="2102001" y="1960059"/>
                  <a:pt x="2098978" y="1961355"/>
                  <a:pt x="2094010" y="1961355"/>
                </a:cubicBezTo>
                <a:cubicBezTo>
                  <a:pt x="2089745" y="1961031"/>
                  <a:pt x="2085318" y="1961031"/>
                  <a:pt x="2080729" y="1961355"/>
                </a:cubicBezTo>
                <a:cubicBezTo>
                  <a:pt x="2076139" y="1961679"/>
                  <a:pt x="2073656" y="1964270"/>
                  <a:pt x="2073277" y="1969130"/>
                </a:cubicBezTo>
                <a:cubicBezTo>
                  <a:pt x="2072792" y="1979496"/>
                  <a:pt x="2069229" y="1984031"/>
                  <a:pt x="2062588" y="1982735"/>
                </a:cubicBezTo>
                <a:cubicBezTo>
                  <a:pt x="2055946" y="1981440"/>
                  <a:pt x="2049144" y="1982087"/>
                  <a:pt x="2042178" y="1984679"/>
                </a:cubicBezTo>
                <a:cubicBezTo>
                  <a:pt x="2043151" y="1988566"/>
                  <a:pt x="2047685" y="1991806"/>
                  <a:pt x="2055785" y="1994398"/>
                </a:cubicBezTo>
                <a:cubicBezTo>
                  <a:pt x="2063883" y="1996989"/>
                  <a:pt x="2069714" y="1998933"/>
                  <a:pt x="2073277" y="2000229"/>
                </a:cubicBezTo>
                <a:cubicBezTo>
                  <a:pt x="2075006" y="1990564"/>
                  <a:pt x="2081917" y="1987865"/>
                  <a:pt x="2094010" y="1992130"/>
                </a:cubicBezTo>
                <a:cubicBezTo>
                  <a:pt x="2106105" y="1996396"/>
                  <a:pt x="2113016" y="2003414"/>
                  <a:pt x="2114743" y="2013187"/>
                </a:cubicBezTo>
                <a:cubicBezTo>
                  <a:pt x="2110154" y="2011567"/>
                  <a:pt x="2104431" y="2010919"/>
                  <a:pt x="2097574" y="2011243"/>
                </a:cubicBezTo>
                <a:cubicBezTo>
                  <a:pt x="2090717" y="2011567"/>
                  <a:pt x="2086938" y="2014807"/>
                  <a:pt x="2086236" y="2020962"/>
                </a:cubicBezTo>
                <a:lnTo>
                  <a:pt x="2052546" y="2013187"/>
                </a:lnTo>
                <a:lnTo>
                  <a:pt x="2034404" y="2020962"/>
                </a:lnTo>
                <a:lnTo>
                  <a:pt x="2018854" y="2002820"/>
                </a:lnTo>
                <a:cubicBezTo>
                  <a:pt x="2017990" y="2010379"/>
                  <a:pt x="2014535" y="2013403"/>
                  <a:pt x="2008488" y="2011891"/>
                </a:cubicBezTo>
                <a:cubicBezTo>
                  <a:pt x="2002442" y="2010379"/>
                  <a:pt x="1998985" y="2013403"/>
                  <a:pt x="1998122" y="2020962"/>
                </a:cubicBezTo>
                <a:lnTo>
                  <a:pt x="1987755" y="2026145"/>
                </a:lnTo>
                <a:cubicBezTo>
                  <a:pt x="1987701" y="2027602"/>
                  <a:pt x="1987809" y="2029222"/>
                  <a:pt x="1988079" y="2031004"/>
                </a:cubicBezTo>
                <a:cubicBezTo>
                  <a:pt x="1988349" y="2032786"/>
                  <a:pt x="1989105" y="2033757"/>
                  <a:pt x="1990347" y="2033919"/>
                </a:cubicBezTo>
                <a:cubicBezTo>
                  <a:pt x="1991804" y="2033541"/>
                  <a:pt x="1993424" y="2031706"/>
                  <a:pt x="1995206" y="2028412"/>
                </a:cubicBezTo>
                <a:cubicBezTo>
                  <a:pt x="1996987" y="2025119"/>
                  <a:pt x="1997960" y="2022635"/>
                  <a:pt x="1998122" y="2020962"/>
                </a:cubicBezTo>
                <a:lnTo>
                  <a:pt x="2018854" y="2028736"/>
                </a:lnTo>
                <a:cubicBezTo>
                  <a:pt x="2017936" y="2033919"/>
                  <a:pt x="2013293" y="2037807"/>
                  <a:pt x="2004924" y="2040398"/>
                </a:cubicBezTo>
                <a:cubicBezTo>
                  <a:pt x="1996556" y="2042990"/>
                  <a:pt x="1989968" y="2044286"/>
                  <a:pt x="1985163" y="2044286"/>
                </a:cubicBezTo>
                <a:lnTo>
                  <a:pt x="1969614" y="2033919"/>
                </a:lnTo>
                <a:cubicBezTo>
                  <a:pt x="1963459" y="2041154"/>
                  <a:pt x="1953740" y="2044826"/>
                  <a:pt x="1940458" y="2044934"/>
                </a:cubicBezTo>
                <a:cubicBezTo>
                  <a:pt x="1927177" y="2045042"/>
                  <a:pt x="1916162" y="2044826"/>
                  <a:pt x="1907416" y="2044286"/>
                </a:cubicBezTo>
                <a:lnTo>
                  <a:pt x="1899642" y="2062427"/>
                </a:lnTo>
                <a:cubicBezTo>
                  <a:pt x="1904230" y="2063129"/>
                  <a:pt x="1900883" y="2066260"/>
                  <a:pt x="1889598" y="2071822"/>
                </a:cubicBezTo>
                <a:cubicBezTo>
                  <a:pt x="1878314" y="2077383"/>
                  <a:pt x="1870431" y="2081162"/>
                  <a:pt x="1865950" y="2083160"/>
                </a:cubicBezTo>
                <a:cubicBezTo>
                  <a:pt x="1865410" y="2083106"/>
                  <a:pt x="1863250" y="2083214"/>
                  <a:pt x="1859471" y="2083484"/>
                </a:cubicBezTo>
                <a:cubicBezTo>
                  <a:pt x="1855691" y="2083754"/>
                  <a:pt x="1853532" y="2084510"/>
                  <a:pt x="1852992" y="2085751"/>
                </a:cubicBezTo>
                <a:cubicBezTo>
                  <a:pt x="1854287" y="2088289"/>
                  <a:pt x="1859471" y="2090341"/>
                  <a:pt x="1868541" y="2091907"/>
                </a:cubicBezTo>
                <a:cubicBezTo>
                  <a:pt x="1877613" y="2093472"/>
                  <a:pt x="1882795" y="2094876"/>
                  <a:pt x="1884091" y="2096118"/>
                </a:cubicBezTo>
                <a:cubicBezTo>
                  <a:pt x="1883497" y="2097521"/>
                  <a:pt x="1880799" y="2099250"/>
                  <a:pt x="1875993" y="2101301"/>
                </a:cubicBezTo>
                <a:cubicBezTo>
                  <a:pt x="1871187" y="2103353"/>
                  <a:pt x="1867839" y="2105081"/>
                  <a:pt x="1865950" y="2106484"/>
                </a:cubicBezTo>
                <a:cubicBezTo>
                  <a:pt x="1863143" y="2106484"/>
                  <a:pt x="1860335" y="2107132"/>
                  <a:pt x="1857527" y="2108428"/>
                </a:cubicBezTo>
                <a:cubicBezTo>
                  <a:pt x="1854720" y="2109724"/>
                  <a:pt x="1853208" y="2111667"/>
                  <a:pt x="1852992" y="2114259"/>
                </a:cubicBezTo>
                <a:lnTo>
                  <a:pt x="1852992" y="2116850"/>
                </a:lnTo>
                <a:cubicBezTo>
                  <a:pt x="1848942" y="2113017"/>
                  <a:pt x="1844083" y="2110317"/>
                  <a:pt x="1838414" y="2108752"/>
                </a:cubicBezTo>
                <a:cubicBezTo>
                  <a:pt x="1832745" y="2107186"/>
                  <a:pt x="1827238" y="2106430"/>
                  <a:pt x="1821894" y="2106484"/>
                </a:cubicBezTo>
                <a:cubicBezTo>
                  <a:pt x="1814172" y="2110479"/>
                  <a:pt x="1806290" y="2114151"/>
                  <a:pt x="1798245" y="2117499"/>
                </a:cubicBezTo>
                <a:cubicBezTo>
                  <a:pt x="1790200" y="2120846"/>
                  <a:pt x="1781669" y="2123221"/>
                  <a:pt x="1772653" y="2124625"/>
                </a:cubicBezTo>
                <a:lnTo>
                  <a:pt x="1780427" y="2116850"/>
                </a:lnTo>
                <a:lnTo>
                  <a:pt x="1772653" y="2088343"/>
                </a:lnTo>
                <a:cubicBezTo>
                  <a:pt x="1792575" y="2080838"/>
                  <a:pt x="1810393" y="2071875"/>
                  <a:pt x="1826104" y="2061455"/>
                </a:cubicBezTo>
                <a:cubicBezTo>
                  <a:pt x="1841816" y="2051035"/>
                  <a:pt x="1860281" y="2045312"/>
                  <a:pt x="1881500" y="2044286"/>
                </a:cubicBezTo>
                <a:cubicBezTo>
                  <a:pt x="1886953" y="2035107"/>
                  <a:pt x="1894188" y="2026900"/>
                  <a:pt x="1903204" y="2019666"/>
                </a:cubicBezTo>
                <a:cubicBezTo>
                  <a:pt x="1912221" y="2012431"/>
                  <a:pt x="1921399" y="2006815"/>
                  <a:pt x="1930740" y="2002820"/>
                </a:cubicBezTo>
                <a:cubicBezTo>
                  <a:pt x="1933763" y="2003252"/>
                  <a:pt x="1935491" y="2002388"/>
                  <a:pt x="1935924" y="2000229"/>
                </a:cubicBezTo>
                <a:cubicBezTo>
                  <a:pt x="1935707" y="1996396"/>
                  <a:pt x="1934195" y="1993048"/>
                  <a:pt x="1931388" y="1990186"/>
                </a:cubicBezTo>
                <a:cubicBezTo>
                  <a:pt x="1928580" y="1987325"/>
                  <a:pt x="1925773" y="1984625"/>
                  <a:pt x="1922965" y="1982087"/>
                </a:cubicBezTo>
                <a:cubicBezTo>
                  <a:pt x="1920158" y="1985921"/>
                  <a:pt x="1916054" y="1988620"/>
                  <a:pt x="1910655" y="1990186"/>
                </a:cubicBezTo>
                <a:cubicBezTo>
                  <a:pt x="1905257" y="1991752"/>
                  <a:pt x="1899857" y="1992508"/>
                  <a:pt x="1894457" y="1992454"/>
                </a:cubicBezTo>
                <a:lnTo>
                  <a:pt x="1873725" y="2013187"/>
                </a:lnTo>
                <a:lnTo>
                  <a:pt x="1811526" y="2013187"/>
                </a:lnTo>
                <a:cubicBezTo>
                  <a:pt x="1812930" y="2014591"/>
                  <a:pt x="1818545" y="2016318"/>
                  <a:pt x="1828372" y="2018370"/>
                </a:cubicBezTo>
                <a:cubicBezTo>
                  <a:pt x="1838198" y="2020422"/>
                  <a:pt x="1843813" y="2022150"/>
                  <a:pt x="1845217" y="2023553"/>
                </a:cubicBezTo>
                <a:cubicBezTo>
                  <a:pt x="1842356" y="2030842"/>
                  <a:pt x="1828642" y="2038941"/>
                  <a:pt x="1804076" y="2047849"/>
                </a:cubicBezTo>
                <a:cubicBezTo>
                  <a:pt x="1779510" y="2056758"/>
                  <a:pt x="1761260" y="2061617"/>
                  <a:pt x="1749328" y="2062427"/>
                </a:cubicBezTo>
                <a:lnTo>
                  <a:pt x="1731187" y="2083160"/>
                </a:lnTo>
                <a:cubicBezTo>
                  <a:pt x="1731349" y="2080460"/>
                  <a:pt x="1731025" y="2078085"/>
                  <a:pt x="1730215" y="2076033"/>
                </a:cubicBezTo>
                <a:cubicBezTo>
                  <a:pt x="1729405" y="2073981"/>
                  <a:pt x="1727138" y="2072901"/>
                  <a:pt x="1723412" y="2072793"/>
                </a:cubicBezTo>
                <a:cubicBezTo>
                  <a:pt x="1718931" y="2073711"/>
                  <a:pt x="1712992" y="2078355"/>
                  <a:pt x="1705595" y="2086724"/>
                </a:cubicBezTo>
                <a:cubicBezTo>
                  <a:pt x="1698198" y="2095092"/>
                  <a:pt x="1692907" y="2101679"/>
                  <a:pt x="1689721" y="2106484"/>
                </a:cubicBezTo>
                <a:cubicBezTo>
                  <a:pt x="1686698" y="2106052"/>
                  <a:pt x="1684970" y="2106916"/>
                  <a:pt x="1684538" y="2109076"/>
                </a:cubicBezTo>
                <a:cubicBezTo>
                  <a:pt x="1685024" y="2111775"/>
                  <a:pt x="1687292" y="2114151"/>
                  <a:pt x="1691341" y="2116202"/>
                </a:cubicBezTo>
                <a:cubicBezTo>
                  <a:pt x="1695390" y="2118254"/>
                  <a:pt x="1698306" y="2119335"/>
                  <a:pt x="1700088" y="2119442"/>
                </a:cubicBezTo>
                <a:cubicBezTo>
                  <a:pt x="1702679" y="2119550"/>
                  <a:pt x="1704623" y="2119335"/>
                  <a:pt x="1705919" y="2118794"/>
                </a:cubicBezTo>
                <a:cubicBezTo>
                  <a:pt x="1707215" y="2118254"/>
                  <a:pt x="1707864" y="2116743"/>
                  <a:pt x="1707864" y="2114259"/>
                </a:cubicBezTo>
                <a:lnTo>
                  <a:pt x="1744146" y="2093526"/>
                </a:lnTo>
                <a:cubicBezTo>
                  <a:pt x="1747061" y="2093364"/>
                  <a:pt x="1750300" y="2093688"/>
                  <a:pt x="1753863" y="2094498"/>
                </a:cubicBezTo>
                <a:cubicBezTo>
                  <a:pt x="1757427" y="2095308"/>
                  <a:pt x="1759371" y="2097576"/>
                  <a:pt x="1759694" y="2101301"/>
                </a:cubicBezTo>
                <a:cubicBezTo>
                  <a:pt x="1759587" y="2104054"/>
                  <a:pt x="1758507" y="2106970"/>
                  <a:pt x="1756455" y="2110047"/>
                </a:cubicBezTo>
                <a:cubicBezTo>
                  <a:pt x="1754403" y="2113125"/>
                  <a:pt x="1752028" y="2115393"/>
                  <a:pt x="1749328" y="2116850"/>
                </a:cubicBezTo>
                <a:cubicBezTo>
                  <a:pt x="1749976" y="2120576"/>
                  <a:pt x="1753216" y="2122844"/>
                  <a:pt x="1759047" y="2123654"/>
                </a:cubicBezTo>
                <a:cubicBezTo>
                  <a:pt x="1764878" y="2124463"/>
                  <a:pt x="1769413" y="2124787"/>
                  <a:pt x="1772653" y="2124625"/>
                </a:cubicBezTo>
                <a:cubicBezTo>
                  <a:pt x="1772275" y="2129592"/>
                  <a:pt x="1769792" y="2132616"/>
                  <a:pt x="1765202" y="2133696"/>
                </a:cubicBezTo>
                <a:cubicBezTo>
                  <a:pt x="1760613" y="2134776"/>
                  <a:pt x="1756186" y="2135208"/>
                  <a:pt x="1751919" y="2134992"/>
                </a:cubicBezTo>
                <a:lnTo>
                  <a:pt x="1741553" y="2134992"/>
                </a:lnTo>
                <a:cubicBezTo>
                  <a:pt x="1738746" y="2136342"/>
                  <a:pt x="1735939" y="2138177"/>
                  <a:pt x="1733131" y="2140499"/>
                </a:cubicBezTo>
                <a:cubicBezTo>
                  <a:pt x="1730324" y="2142820"/>
                  <a:pt x="1728811" y="2145304"/>
                  <a:pt x="1728595" y="2147949"/>
                </a:cubicBezTo>
                <a:cubicBezTo>
                  <a:pt x="1728919" y="2151675"/>
                  <a:pt x="1730863" y="2153943"/>
                  <a:pt x="1734426" y="2154753"/>
                </a:cubicBezTo>
                <a:cubicBezTo>
                  <a:pt x="1737990" y="2155562"/>
                  <a:pt x="1741229" y="2155887"/>
                  <a:pt x="1744146" y="2155724"/>
                </a:cubicBezTo>
                <a:lnTo>
                  <a:pt x="1749328" y="2184232"/>
                </a:lnTo>
                <a:cubicBezTo>
                  <a:pt x="1744037" y="2182990"/>
                  <a:pt x="1739717" y="2183530"/>
                  <a:pt x="1736370" y="2185852"/>
                </a:cubicBezTo>
                <a:cubicBezTo>
                  <a:pt x="1733022" y="2188173"/>
                  <a:pt x="1731295" y="2191953"/>
                  <a:pt x="1731187" y="2197190"/>
                </a:cubicBezTo>
                <a:lnTo>
                  <a:pt x="1676763" y="2207557"/>
                </a:lnTo>
                <a:cubicBezTo>
                  <a:pt x="1679571" y="2206099"/>
                  <a:pt x="1682378" y="2203831"/>
                  <a:pt x="1685186" y="2200754"/>
                </a:cubicBezTo>
                <a:cubicBezTo>
                  <a:pt x="1687994" y="2197676"/>
                  <a:pt x="1689506" y="2194761"/>
                  <a:pt x="1689721" y="2192007"/>
                </a:cubicBezTo>
                <a:cubicBezTo>
                  <a:pt x="1688749" y="2187742"/>
                  <a:pt x="1684862" y="2185906"/>
                  <a:pt x="1678059" y="2186500"/>
                </a:cubicBezTo>
                <a:cubicBezTo>
                  <a:pt x="1671256" y="2187093"/>
                  <a:pt x="1667369" y="2184610"/>
                  <a:pt x="1666398" y="2179049"/>
                </a:cubicBezTo>
                <a:cubicBezTo>
                  <a:pt x="1666559" y="2176403"/>
                  <a:pt x="1667531" y="2173919"/>
                  <a:pt x="1669312" y="2171598"/>
                </a:cubicBezTo>
                <a:cubicBezTo>
                  <a:pt x="1671094" y="2169276"/>
                  <a:pt x="1672714" y="2167441"/>
                  <a:pt x="1674172" y="2166091"/>
                </a:cubicBezTo>
                <a:lnTo>
                  <a:pt x="1650848" y="2176457"/>
                </a:lnTo>
                <a:cubicBezTo>
                  <a:pt x="1643991" y="2175864"/>
                  <a:pt x="1637620" y="2175755"/>
                  <a:pt x="1631734" y="2176133"/>
                </a:cubicBezTo>
                <a:cubicBezTo>
                  <a:pt x="1625849" y="2176511"/>
                  <a:pt x="1622718" y="2180939"/>
                  <a:pt x="1622340" y="2189416"/>
                </a:cubicBezTo>
                <a:cubicBezTo>
                  <a:pt x="1624499" y="2191305"/>
                  <a:pt x="1627307" y="2194652"/>
                  <a:pt x="1630763" y="2199458"/>
                </a:cubicBezTo>
                <a:cubicBezTo>
                  <a:pt x="1634218" y="2204263"/>
                  <a:pt x="1633139" y="2206963"/>
                  <a:pt x="1627524" y="2207557"/>
                </a:cubicBezTo>
                <a:cubicBezTo>
                  <a:pt x="1620180" y="2214899"/>
                  <a:pt x="1611542" y="2218355"/>
                  <a:pt x="1601607" y="2217923"/>
                </a:cubicBezTo>
                <a:lnTo>
                  <a:pt x="1593834" y="2197190"/>
                </a:lnTo>
                <a:cubicBezTo>
                  <a:pt x="1595722" y="2197298"/>
                  <a:pt x="1599069" y="2197082"/>
                  <a:pt x="1603876" y="2196542"/>
                </a:cubicBezTo>
                <a:cubicBezTo>
                  <a:pt x="1608680" y="2196002"/>
                  <a:pt x="1611380" y="2194490"/>
                  <a:pt x="1611973" y="2192007"/>
                </a:cubicBezTo>
                <a:cubicBezTo>
                  <a:pt x="1611487" y="2189523"/>
                  <a:pt x="1609220" y="2188011"/>
                  <a:pt x="1605171" y="2187471"/>
                </a:cubicBezTo>
                <a:cubicBezTo>
                  <a:pt x="1601121" y="2186932"/>
                  <a:pt x="1598205" y="2186716"/>
                  <a:pt x="1596424" y="2186824"/>
                </a:cubicBezTo>
                <a:cubicBezTo>
                  <a:pt x="1591133" y="2186932"/>
                  <a:pt x="1586815" y="2188659"/>
                  <a:pt x="1583466" y="2192007"/>
                </a:cubicBezTo>
                <a:cubicBezTo>
                  <a:pt x="1580119" y="2195354"/>
                  <a:pt x="1578391" y="2199674"/>
                  <a:pt x="1578283" y="2204965"/>
                </a:cubicBezTo>
                <a:lnTo>
                  <a:pt x="1578283" y="2207557"/>
                </a:lnTo>
                <a:lnTo>
                  <a:pt x="1542000" y="2212739"/>
                </a:lnTo>
                <a:cubicBezTo>
                  <a:pt x="1541838" y="2215223"/>
                  <a:pt x="1540866" y="2216735"/>
                  <a:pt x="1539085" y="2217275"/>
                </a:cubicBezTo>
                <a:cubicBezTo>
                  <a:pt x="1537303" y="2217815"/>
                  <a:pt x="1535683" y="2218031"/>
                  <a:pt x="1534226" y="2217923"/>
                </a:cubicBezTo>
                <a:cubicBezTo>
                  <a:pt x="1516354" y="2218787"/>
                  <a:pt x="1508688" y="2222242"/>
                  <a:pt x="1511225" y="2228289"/>
                </a:cubicBezTo>
                <a:cubicBezTo>
                  <a:pt x="1513763" y="2234336"/>
                  <a:pt x="1509336" y="2237791"/>
                  <a:pt x="1497943" y="2238656"/>
                </a:cubicBezTo>
                <a:lnTo>
                  <a:pt x="1474620" y="2236064"/>
                </a:lnTo>
                <a:cubicBezTo>
                  <a:pt x="1472891" y="2240329"/>
                  <a:pt x="1464685" y="2244757"/>
                  <a:pt x="1449998" y="2249346"/>
                </a:cubicBezTo>
                <a:cubicBezTo>
                  <a:pt x="1435313" y="2253935"/>
                  <a:pt x="1424516" y="2256419"/>
                  <a:pt x="1417604" y="2256797"/>
                </a:cubicBezTo>
                <a:lnTo>
                  <a:pt x="1404646" y="2267163"/>
                </a:lnTo>
                <a:cubicBezTo>
                  <a:pt x="1394443" y="2266677"/>
                  <a:pt x="1383103" y="2267001"/>
                  <a:pt x="1370632" y="2268135"/>
                </a:cubicBezTo>
                <a:cubicBezTo>
                  <a:pt x="1358159" y="2269269"/>
                  <a:pt x="1351356" y="2274128"/>
                  <a:pt x="1350222" y="2282713"/>
                </a:cubicBezTo>
                <a:lnTo>
                  <a:pt x="1350222" y="2287896"/>
                </a:lnTo>
                <a:cubicBezTo>
                  <a:pt x="1344499" y="2287248"/>
                  <a:pt x="1338452" y="2286600"/>
                  <a:pt x="1332081" y="2285952"/>
                </a:cubicBezTo>
                <a:cubicBezTo>
                  <a:pt x="1325710" y="2285304"/>
                  <a:pt x="1322254" y="2288544"/>
                  <a:pt x="1321714" y="2295671"/>
                </a:cubicBezTo>
                <a:lnTo>
                  <a:pt x="1267291" y="2306037"/>
                </a:lnTo>
                <a:cubicBezTo>
                  <a:pt x="1246288" y="2322775"/>
                  <a:pt x="1219617" y="2334652"/>
                  <a:pt x="1187275" y="2341671"/>
                </a:cubicBezTo>
                <a:cubicBezTo>
                  <a:pt x="1154934" y="2348690"/>
                  <a:pt x="1126319" y="2351498"/>
                  <a:pt x="1101429" y="2350094"/>
                </a:cubicBezTo>
                <a:cubicBezTo>
                  <a:pt x="1091224" y="2358571"/>
                  <a:pt x="1081182" y="2362998"/>
                  <a:pt x="1071301" y="2363376"/>
                </a:cubicBezTo>
                <a:cubicBezTo>
                  <a:pt x="1061421" y="2363754"/>
                  <a:pt x="1050730" y="2363646"/>
                  <a:pt x="1039230" y="2363052"/>
                </a:cubicBezTo>
                <a:lnTo>
                  <a:pt x="1013316" y="2373418"/>
                </a:lnTo>
                <a:cubicBezTo>
                  <a:pt x="997873" y="2373742"/>
                  <a:pt x="982755" y="2375039"/>
                  <a:pt x="967961" y="2377306"/>
                </a:cubicBezTo>
                <a:cubicBezTo>
                  <a:pt x="953168" y="2379574"/>
                  <a:pt x="938050" y="2380870"/>
                  <a:pt x="922608" y="2381193"/>
                </a:cubicBezTo>
                <a:cubicBezTo>
                  <a:pt x="919855" y="2385027"/>
                  <a:pt x="916292" y="2387726"/>
                  <a:pt x="911918" y="2389292"/>
                </a:cubicBezTo>
                <a:cubicBezTo>
                  <a:pt x="907545" y="2390858"/>
                  <a:pt x="903334" y="2391614"/>
                  <a:pt x="899284" y="2391560"/>
                </a:cubicBezTo>
                <a:cubicBezTo>
                  <a:pt x="877796" y="2392424"/>
                  <a:pt x="858574" y="2395879"/>
                  <a:pt x="841621" y="2401926"/>
                </a:cubicBezTo>
                <a:cubicBezTo>
                  <a:pt x="824668" y="2407973"/>
                  <a:pt x="806743" y="2411429"/>
                  <a:pt x="787846" y="2412293"/>
                </a:cubicBezTo>
                <a:cubicBezTo>
                  <a:pt x="751563" y="2411698"/>
                  <a:pt x="715281" y="2409647"/>
                  <a:pt x="678999" y="2406138"/>
                </a:cubicBezTo>
                <a:cubicBezTo>
                  <a:pt x="642716" y="2402628"/>
                  <a:pt x="606433" y="2401224"/>
                  <a:pt x="570151" y="2401926"/>
                </a:cubicBezTo>
                <a:cubicBezTo>
                  <a:pt x="568424" y="2409485"/>
                  <a:pt x="560217" y="2414452"/>
                  <a:pt x="545531" y="2416828"/>
                </a:cubicBezTo>
                <a:cubicBezTo>
                  <a:pt x="530845" y="2419204"/>
                  <a:pt x="520047" y="2420283"/>
                  <a:pt x="513136" y="2420067"/>
                </a:cubicBezTo>
                <a:cubicBezTo>
                  <a:pt x="501852" y="2418880"/>
                  <a:pt x="496561" y="2414128"/>
                  <a:pt x="497263" y="2405814"/>
                </a:cubicBezTo>
                <a:cubicBezTo>
                  <a:pt x="497965" y="2397499"/>
                  <a:pt x="494617" y="2392748"/>
                  <a:pt x="487220" y="2391560"/>
                </a:cubicBezTo>
                <a:cubicBezTo>
                  <a:pt x="483549" y="2392531"/>
                  <a:pt x="477286" y="2395123"/>
                  <a:pt x="468431" y="2399334"/>
                </a:cubicBezTo>
                <a:cubicBezTo>
                  <a:pt x="459576" y="2403546"/>
                  <a:pt x="454609" y="2403546"/>
                  <a:pt x="453529" y="2399334"/>
                </a:cubicBezTo>
                <a:cubicBezTo>
                  <a:pt x="453583" y="2395339"/>
                  <a:pt x="454123" y="2391020"/>
                  <a:pt x="455149" y="2386376"/>
                </a:cubicBezTo>
                <a:cubicBezTo>
                  <a:pt x="456175" y="2381733"/>
                  <a:pt x="457363" y="2377414"/>
                  <a:pt x="458712" y="2373418"/>
                </a:cubicBezTo>
                <a:cubicBezTo>
                  <a:pt x="469295" y="2372554"/>
                  <a:pt x="486356" y="2371043"/>
                  <a:pt x="509896" y="2368883"/>
                </a:cubicBezTo>
                <a:cubicBezTo>
                  <a:pt x="533437" y="2366723"/>
                  <a:pt x="546611" y="2361325"/>
                  <a:pt x="549418" y="2352686"/>
                </a:cubicBezTo>
                <a:cubicBezTo>
                  <a:pt x="549365" y="2347611"/>
                  <a:pt x="550120" y="2344155"/>
                  <a:pt x="551686" y="2342319"/>
                </a:cubicBezTo>
                <a:cubicBezTo>
                  <a:pt x="553252" y="2340483"/>
                  <a:pt x="555951" y="2339620"/>
                  <a:pt x="559785" y="2339728"/>
                </a:cubicBezTo>
                <a:cubicBezTo>
                  <a:pt x="569179" y="2339890"/>
                  <a:pt x="579546" y="2340861"/>
                  <a:pt x="590884" y="2342643"/>
                </a:cubicBezTo>
                <a:cubicBezTo>
                  <a:pt x="602223" y="2344425"/>
                  <a:pt x="612589" y="2346045"/>
                  <a:pt x="621983" y="2347503"/>
                </a:cubicBezTo>
                <a:lnTo>
                  <a:pt x="681590" y="2329362"/>
                </a:lnTo>
                <a:lnTo>
                  <a:pt x="689365" y="2316403"/>
                </a:lnTo>
                <a:lnTo>
                  <a:pt x="710098" y="2316403"/>
                </a:lnTo>
                <a:cubicBezTo>
                  <a:pt x="717224" y="2309979"/>
                  <a:pt x="735366" y="2305335"/>
                  <a:pt x="764521" y="2302473"/>
                </a:cubicBezTo>
                <a:cubicBezTo>
                  <a:pt x="793677" y="2299612"/>
                  <a:pt x="814409" y="2298208"/>
                  <a:pt x="826720" y="2298262"/>
                </a:cubicBezTo>
                <a:cubicBezTo>
                  <a:pt x="829473" y="2294429"/>
                  <a:pt x="833037" y="2291729"/>
                  <a:pt x="837410" y="2290164"/>
                </a:cubicBezTo>
                <a:cubicBezTo>
                  <a:pt x="841783" y="2288597"/>
                  <a:pt x="845994" y="2287842"/>
                  <a:pt x="850044" y="2287896"/>
                </a:cubicBezTo>
                <a:cubicBezTo>
                  <a:pt x="850908" y="2279095"/>
                  <a:pt x="854363" y="2275316"/>
                  <a:pt x="860410" y="2276558"/>
                </a:cubicBezTo>
                <a:cubicBezTo>
                  <a:pt x="866457" y="2277800"/>
                  <a:pt x="869913" y="2274668"/>
                  <a:pt x="870777" y="2267163"/>
                </a:cubicBezTo>
                <a:cubicBezTo>
                  <a:pt x="844861" y="2277368"/>
                  <a:pt x="814409" y="2282875"/>
                  <a:pt x="779423" y="2283685"/>
                </a:cubicBezTo>
                <a:cubicBezTo>
                  <a:pt x="744436" y="2284494"/>
                  <a:pt x="720464" y="2289354"/>
                  <a:pt x="707506" y="2298262"/>
                </a:cubicBezTo>
                <a:cubicBezTo>
                  <a:pt x="703403" y="2298100"/>
                  <a:pt x="698651" y="2298424"/>
                  <a:pt x="693252" y="2299234"/>
                </a:cubicBezTo>
                <a:cubicBezTo>
                  <a:pt x="687853" y="2300044"/>
                  <a:pt x="683102" y="2302311"/>
                  <a:pt x="678999" y="2306037"/>
                </a:cubicBezTo>
                <a:lnTo>
                  <a:pt x="650491" y="2298262"/>
                </a:lnTo>
                <a:cubicBezTo>
                  <a:pt x="626735" y="2310788"/>
                  <a:pt x="601683" y="2316836"/>
                  <a:pt x="575334" y="2316403"/>
                </a:cubicBezTo>
                <a:cubicBezTo>
                  <a:pt x="569612" y="2315972"/>
                  <a:pt x="563565" y="2316187"/>
                  <a:pt x="557193" y="2317051"/>
                </a:cubicBezTo>
                <a:cubicBezTo>
                  <a:pt x="550822" y="2317915"/>
                  <a:pt x="547367" y="2322019"/>
                  <a:pt x="546827" y="2329362"/>
                </a:cubicBezTo>
                <a:cubicBezTo>
                  <a:pt x="519723" y="2330225"/>
                  <a:pt x="492943" y="2333681"/>
                  <a:pt x="466487" y="2339728"/>
                </a:cubicBezTo>
                <a:cubicBezTo>
                  <a:pt x="440031" y="2345775"/>
                  <a:pt x="413252" y="2349230"/>
                  <a:pt x="386148" y="2350094"/>
                </a:cubicBezTo>
                <a:cubicBezTo>
                  <a:pt x="381990" y="2359705"/>
                  <a:pt x="372164" y="2364456"/>
                  <a:pt x="356669" y="2364348"/>
                </a:cubicBezTo>
                <a:cubicBezTo>
                  <a:pt x="341173" y="2364240"/>
                  <a:pt x="329403" y="2363808"/>
                  <a:pt x="321358" y="2363052"/>
                </a:cubicBezTo>
                <a:cubicBezTo>
                  <a:pt x="321034" y="2366885"/>
                  <a:pt x="319090" y="2369585"/>
                  <a:pt x="315527" y="2371151"/>
                </a:cubicBezTo>
                <a:cubicBezTo>
                  <a:pt x="311964" y="2372717"/>
                  <a:pt x="308724" y="2373472"/>
                  <a:pt x="305809" y="2373418"/>
                </a:cubicBezTo>
                <a:cubicBezTo>
                  <a:pt x="299977" y="2372771"/>
                  <a:pt x="293498" y="2372123"/>
                  <a:pt x="286372" y="2371475"/>
                </a:cubicBezTo>
                <a:cubicBezTo>
                  <a:pt x="279244" y="2370827"/>
                  <a:pt x="275357" y="2374066"/>
                  <a:pt x="274709" y="2381193"/>
                </a:cubicBezTo>
                <a:lnTo>
                  <a:pt x="57015" y="2394151"/>
                </a:lnTo>
                <a:cubicBezTo>
                  <a:pt x="57123" y="2396743"/>
                  <a:pt x="56907" y="2398686"/>
                  <a:pt x="56367" y="2399982"/>
                </a:cubicBezTo>
                <a:cubicBezTo>
                  <a:pt x="55827" y="2401278"/>
                  <a:pt x="54316" y="2401926"/>
                  <a:pt x="51832" y="2401926"/>
                </a:cubicBezTo>
                <a:cubicBezTo>
                  <a:pt x="47675" y="2401656"/>
                  <a:pt x="43679" y="2399605"/>
                  <a:pt x="39846" y="2395771"/>
                </a:cubicBezTo>
                <a:cubicBezTo>
                  <a:pt x="36012" y="2391938"/>
                  <a:pt x="33961" y="2387942"/>
                  <a:pt x="33691" y="2383785"/>
                </a:cubicBezTo>
                <a:cubicBezTo>
                  <a:pt x="35364" y="2376550"/>
                  <a:pt x="43031" y="2372879"/>
                  <a:pt x="56691" y="2372771"/>
                </a:cubicBezTo>
                <a:cubicBezTo>
                  <a:pt x="70351" y="2372663"/>
                  <a:pt x="79962" y="2372879"/>
                  <a:pt x="85522" y="2373418"/>
                </a:cubicBezTo>
                <a:cubicBezTo>
                  <a:pt x="86062" y="2368451"/>
                  <a:pt x="88870" y="2365428"/>
                  <a:pt x="93945" y="2364348"/>
                </a:cubicBezTo>
                <a:cubicBezTo>
                  <a:pt x="99021" y="2363268"/>
                  <a:pt x="103124" y="2362836"/>
                  <a:pt x="106256" y="2363052"/>
                </a:cubicBezTo>
                <a:cubicBezTo>
                  <a:pt x="127960" y="2360461"/>
                  <a:pt x="148693" y="2357221"/>
                  <a:pt x="168454" y="2353334"/>
                </a:cubicBezTo>
                <a:cubicBezTo>
                  <a:pt x="188215" y="2349446"/>
                  <a:pt x="208948" y="2344911"/>
                  <a:pt x="230652" y="2339728"/>
                </a:cubicBezTo>
                <a:cubicBezTo>
                  <a:pt x="233892" y="2339998"/>
                  <a:pt x="238427" y="2340105"/>
                  <a:pt x="244258" y="2340052"/>
                </a:cubicBezTo>
                <a:cubicBezTo>
                  <a:pt x="250089" y="2339998"/>
                  <a:pt x="253328" y="2338162"/>
                  <a:pt x="253976" y="2334545"/>
                </a:cubicBezTo>
                <a:cubicBezTo>
                  <a:pt x="253328" y="2330657"/>
                  <a:pt x="250737" y="2326770"/>
                  <a:pt x="246202" y="2322882"/>
                </a:cubicBezTo>
                <a:cubicBezTo>
                  <a:pt x="241666" y="2318995"/>
                  <a:pt x="239075" y="2315108"/>
                  <a:pt x="238427" y="2311220"/>
                </a:cubicBezTo>
                <a:cubicBezTo>
                  <a:pt x="238427" y="2305605"/>
                  <a:pt x="241018" y="2301286"/>
                  <a:pt x="246202" y="2298262"/>
                </a:cubicBezTo>
                <a:cubicBezTo>
                  <a:pt x="275789" y="2297398"/>
                  <a:pt x="304081" y="2293943"/>
                  <a:pt x="331077" y="2287896"/>
                </a:cubicBezTo>
                <a:cubicBezTo>
                  <a:pt x="358072" y="2281849"/>
                  <a:pt x="385068" y="2278393"/>
                  <a:pt x="412064" y="2277530"/>
                </a:cubicBezTo>
                <a:lnTo>
                  <a:pt x="435388" y="2264571"/>
                </a:lnTo>
                <a:lnTo>
                  <a:pt x="463896" y="2267163"/>
                </a:lnTo>
                <a:lnTo>
                  <a:pt x="515728" y="2246430"/>
                </a:lnTo>
                <a:lnTo>
                  <a:pt x="520911" y="2236064"/>
                </a:lnTo>
                <a:cubicBezTo>
                  <a:pt x="530143" y="2237198"/>
                  <a:pt x="539538" y="2236874"/>
                  <a:pt x="549095" y="2235092"/>
                </a:cubicBezTo>
                <a:cubicBezTo>
                  <a:pt x="558651" y="2233310"/>
                  <a:pt x="567398" y="2231043"/>
                  <a:pt x="575334" y="2228289"/>
                </a:cubicBezTo>
                <a:cubicBezTo>
                  <a:pt x="574795" y="2232177"/>
                  <a:pt x="576522" y="2234120"/>
                  <a:pt x="580518" y="2234120"/>
                </a:cubicBezTo>
                <a:cubicBezTo>
                  <a:pt x="584513" y="2234120"/>
                  <a:pt x="586241" y="2232177"/>
                  <a:pt x="585701" y="2228289"/>
                </a:cubicBezTo>
                <a:lnTo>
                  <a:pt x="585701" y="2207557"/>
                </a:lnTo>
                <a:cubicBezTo>
                  <a:pt x="594933" y="2208096"/>
                  <a:pt x="604328" y="2210256"/>
                  <a:pt x="613885" y="2214035"/>
                </a:cubicBezTo>
                <a:cubicBezTo>
                  <a:pt x="623441" y="2217815"/>
                  <a:pt x="632187" y="2219975"/>
                  <a:pt x="640124" y="2220515"/>
                </a:cubicBezTo>
                <a:cubicBezTo>
                  <a:pt x="655350" y="2219651"/>
                  <a:pt x="663773" y="2216195"/>
                  <a:pt x="665393" y="2210148"/>
                </a:cubicBezTo>
                <a:cubicBezTo>
                  <a:pt x="667012" y="2204101"/>
                  <a:pt x="671548" y="2200645"/>
                  <a:pt x="678999" y="2199782"/>
                </a:cubicBezTo>
                <a:lnTo>
                  <a:pt x="697140" y="2189416"/>
                </a:lnTo>
                <a:cubicBezTo>
                  <a:pt x="710853" y="2188119"/>
                  <a:pt x="726835" y="2182936"/>
                  <a:pt x="745084" y="2173866"/>
                </a:cubicBezTo>
                <a:cubicBezTo>
                  <a:pt x="763334" y="2164795"/>
                  <a:pt x="779315" y="2159612"/>
                  <a:pt x="793029" y="2158316"/>
                </a:cubicBezTo>
                <a:cubicBezTo>
                  <a:pt x="794595" y="2158370"/>
                  <a:pt x="796646" y="2158262"/>
                  <a:pt x="799184" y="2157992"/>
                </a:cubicBezTo>
                <a:cubicBezTo>
                  <a:pt x="801721" y="2157722"/>
                  <a:pt x="803125" y="2156967"/>
                  <a:pt x="803395" y="2155724"/>
                </a:cubicBezTo>
                <a:cubicBezTo>
                  <a:pt x="802801" y="2151999"/>
                  <a:pt x="800102" y="2149732"/>
                  <a:pt x="795296" y="2148922"/>
                </a:cubicBezTo>
                <a:cubicBezTo>
                  <a:pt x="790491" y="2148112"/>
                  <a:pt x="787144" y="2147788"/>
                  <a:pt x="785254" y="2147949"/>
                </a:cubicBezTo>
                <a:lnTo>
                  <a:pt x="748971" y="2147949"/>
                </a:lnTo>
                <a:cubicBezTo>
                  <a:pt x="746812" y="2160584"/>
                  <a:pt x="736878" y="2167063"/>
                  <a:pt x="719168" y="2167386"/>
                </a:cubicBezTo>
                <a:cubicBezTo>
                  <a:pt x="701459" y="2167710"/>
                  <a:pt x="688933" y="2171598"/>
                  <a:pt x="681590" y="2179049"/>
                </a:cubicBezTo>
                <a:cubicBezTo>
                  <a:pt x="672843" y="2178671"/>
                  <a:pt x="665716" y="2178779"/>
                  <a:pt x="660209" y="2179373"/>
                </a:cubicBezTo>
                <a:cubicBezTo>
                  <a:pt x="654702" y="2179967"/>
                  <a:pt x="648871" y="2183314"/>
                  <a:pt x="642716" y="2189416"/>
                </a:cubicBezTo>
                <a:cubicBezTo>
                  <a:pt x="614478" y="2190279"/>
                  <a:pt x="589966" y="2193735"/>
                  <a:pt x="569179" y="2199782"/>
                </a:cubicBezTo>
                <a:cubicBezTo>
                  <a:pt x="548393" y="2205828"/>
                  <a:pt x="529712" y="2209284"/>
                  <a:pt x="513136" y="2210148"/>
                </a:cubicBezTo>
                <a:cubicBezTo>
                  <a:pt x="507791" y="2210040"/>
                  <a:pt x="502284" y="2208960"/>
                  <a:pt x="496615" y="2206908"/>
                </a:cubicBezTo>
                <a:cubicBezTo>
                  <a:pt x="490946" y="2204857"/>
                  <a:pt x="486086" y="2202481"/>
                  <a:pt x="482037" y="2199782"/>
                </a:cubicBezTo>
                <a:cubicBezTo>
                  <a:pt x="470051" y="2200645"/>
                  <a:pt x="461628" y="2204101"/>
                  <a:pt x="456769" y="2210148"/>
                </a:cubicBezTo>
                <a:cubicBezTo>
                  <a:pt x="451910" y="2216195"/>
                  <a:pt x="444783" y="2219651"/>
                  <a:pt x="435388" y="2220515"/>
                </a:cubicBezTo>
                <a:cubicBezTo>
                  <a:pt x="430745" y="2220244"/>
                  <a:pt x="423834" y="2218841"/>
                  <a:pt x="414656" y="2216303"/>
                </a:cubicBezTo>
                <a:cubicBezTo>
                  <a:pt x="405477" y="2213766"/>
                  <a:pt x="398566" y="2211714"/>
                  <a:pt x="393923" y="2210148"/>
                </a:cubicBezTo>
                <a:cubicBezTo>
                  <a:pt x="386364" y="2208852"/>
                  <a:pt x="382692" y="2212092"/>
                  <a:pt x="382909" y="2219866"/>
                </a:cubicBezTo>
                <a:cubicBezTo>
                  <a:pt x="383124" y="2227641"/>
                  <a:pt x="378157" y="2232177"/>
                  <a:pt x="368007" y="2233472"/>
                </a:cubicBezTo>
                <a:cubicBezTo>
                  <a:pt x="360232" y="2233256"/>
                  <a:pt x="352457" y="2231745"/>
                  <a:pt x="344682" y="2228937"/>
                </a:cubicBezTo>
                <a:cubicBezTo>
                  <a:pt x="336908" y="2226130"/>
                  <a:pt x="329133" y="2223322"/>
                  <a:pt x="321358" y="2220515"/>
                </a:cubicBezTo>
                <a:cubicBezTo>
                  <a:pt x="320116" y="2222080"/>
                  <a:pt x="318712" y="2224132"/>
                  <a:pt x="317147" y="2226670"/>
                </a:cubicBezTo>
                <a:cubicBezTo>
                  <a:pt x="315581" y="2229207"/>
                  <a:pt x="313529" y="2230611"/>
                  <a:pt x="310992" y="2230881"/>
                </a:cubicBezTo>
                <a:cubicBezTo>
                  <a:pt x="309750" y="2230611"/>
                  <a:pt x="308994" y="2229207"/>
                  <a:pt x="308724" y="2226670"/>
                </a:cubicBezTo>
                <a:cubicBezTo>
                  <a:pt x="308454" y="2224132"/>
                  <a:pt x="308346" y="2222080"/>
                  <a:pt x="308400" y="2220515"/>
                </a:cubicBezTo>
                <a:cubicBezTo>
                  <a:pt x="296738" y="2219975"/>
                  <a:pt x="285076" y="2217815"/>
                  <a:pt x="273413" y="2214035"/>
                </a:cubicBezTo>
                <a:cubicBezTo>
                  <a:pt x="261751" y="2210256"/>
                  <a:pt x="250089" y="2208096"/>
                  <a:pt x="238427" y="2207557"/>
                </a:cubicBezTo>
                <a:lnTo>
                  <a:pt x="251385" y="2199782"/>
                </a:lnTo>
                <a:cubicBezTo>
                  <a:pt x="256784" y="2199835"/>
                  <a:pt x="262183" y="2199080"/>
                  <a:pt x="267582" y="2197514"/>
                </a:cubicBezTo>
                <a:cubicBezTo>
                  <a:pt x="272982" y="2195948"/>
                  <a:pt x="277085" y="2193249"/>
                  <a:pt x="279893" y="2189416"/>
                </a:cubicBezTo>
                <a:cubicBezTo>
                  <a:pt x="284050" y="2192007"/>
                  <a:pt x="288045" y="2192655"/>
                  <a:pt x="291879" y="2191359"/>
                </a:cubicBezTo>
                <a:cubicBezTo>
                  <a:pt x="295712" y="2190063"/>
                  <a:pt x="297764" y="2186824"/>
                  <a:pt x="298034" y="2181640"/>
                </a:cubicBezTo>
                <a:lnTo>
                  <a:pt x="331725" y="2189416"/>
                </a:lnTo>
                <a:cubicBezTo>
                  <a:pt x="348678" y="2186932"/>
                  <a:pt x="365955" y="2184124"/>
                  <a:pt x="383556" y="2180993"/>
                </a:cubicBezTo>
                <a:cubicBezTo>
                  <a:pt x="401158" y="2177861"/>
                  <a:pt x="418435" y="2173757"/>
                  <a:pt x="435388" y="2168683"/>
                </a:cubicBezTo>
                <a:cubicBezTo>
                  <a:pt x="435442" y="2163067"/>
                  <a:pt x="434038" y="2157452"/>
                  <a:pt x="431177" y="2151837"/>
                </a:cubicBezTo>
                <a:cubicBezTo>
                  <a:pt x="428315" y="2146222"/>
                  <a:pt x="423672" y="2143198"/>
                  <a:pt x="417247" y="2142766"/>
                </a:cubicBezTo>
                <a:cubicBezTo>
                  <a:pt x="416383" y="2132778"/>
                  <a:pt x="412928" y="2128135"/>
                  <a:pt x="406881" y="2128837"/>
                </a:cubicBezTo>
                <a:cubicBezTo>
                  <a:pt x="400834" y="2129539"/>
                  <a:pt x="397378" y="2125543"/>
                  <a:pt x="396514" y="2116850"/>
                </a:cubicBezTo>
                <a:lnTo>
                  <a:pt x="352457" y="2116850"/>
                </a:lnTo>
                <a:lnTo>
                  <a:pt x="360232" y="2096118"/>
                </a:lnTo>
                <a:cubicBezTo>
                  <a:pt x="370868" y="2095254"/>
                  <a:pt x="374864" y="2091799"/>
                  <a:pt x="372218" y="2085751"/>
                </a:cubicBezTo>
                <a:cubicBezTo>
                  <a:pt x="369572" y="2079704"/>
                  <a:pt x="381990" y="2076249"/>
                  <a:pt x="409472" y="2075385"/>
                </a:cubicBezTo>
                <a:lnTo>
                  <a:pt x="419839" y="2067610"/>
                </a:lnTo>
                <a:cubicBezTo>
                  <a:pt x="426480" y="2067664"/>
                  <a:pt x="433283" y="2066908"/>
                  <a:pt x="440248" y="2065342"/>
                </a:cubicBezTo>
                <a:cubicBezTo>
                  <a:pt x="447212" y="2063777"/>
                  <a:pt x="453367" y="2061077"/>
                  <a:pt x="458712" y="2057244"/>
                </a:cubicBezTo>
                <a:cubicBezTo>
                  <a:pt x="477987" y="2055084"/>
                  <a:pt x="503580" y="2046445"/>
                  <a:pt x="535489" y="2031328"/>
                </a:cubicBezTo>
                <a:cubicBezTo>
                  <a:pt x="567398" y="2016210"/>
                  <a:pt x="598821" y="2007572"/>
                  <a:pt x="629758" y="2005412"/>
                </a:cubicBezTo>
                <a:lnTo>
                  <a:pt x="632349" y="1997637"/>
                </a:lnTo>
                <a:cubicBezTo>
                  <a:pt x="638775" y="1997907"/>
                  <a:pt x="647953" y="1997367"/>
                  <a:pt x="659885" y="1996017"/>
                </a:cubicBezTo>
                <a:cubicBezTo>
                  <a:pt x="671818" y="1994668"/>
                  <a:pt x="679052" y="1990888"/>
                  <a:pt x="681590" y="1984679"/>
                </a:cubicBezTo>
                <a:cubicBezTo>
                  <a:pt x="685585" y="1984733"/>
                  <a:pt x="689257" y="1983977"/>
                  <a:pt x="692604" y="1982411"/>
                </a:cubicBezTo>
                <a:cubicBezTo>
                  <a:pt x="695952" y="1980846"/>
                  <a:pt x="698327" y="1978146"/>
                  <a:pt x="699731" y="1974313"/>
                </a:cubicBezTo>
                <a:lnTo>
                  <a:pt x="725647" y="1974313"/>
                </a:lnTo>
                <a:lnTo>
                  <a:pt x="733422" y="1966538"/>
                </a:lnTo>
                <a:lnTo>
                  <a:pt x="756746" y="1966538"/>
                </a:lnTo>
                <a:lnTo>
                  <a:pt x="761930" y="1956171"/>
                </a:lnTo>
                <a:cubicBezTo>
                  <a:pt x="764629" y="1956171"/>
                  <a:pt x="767005" y="1955524"/>
                  <a:pt x="769056" y="1954228"/>
                </a:cubicBezTo>
                <a:cubicBezTo>
                  <a:pt x="771108" y="1952932"/>
                  <a:pt x="772188" y="1950988"/>
                  <a:pt x="772296" y="1948397"/>
                </a:cubicBezTo>
                <a:cubicBezTo>
                  <a:pt x="774725" y="1940190"/>
                  <a:pt x="786064" y="1932631"/>
                  <a:pt x="806311" y="1925720"/>
                </a:cubicBezTo>
                <a:cubicBezTo>
                  <a:pt x="826558" y="1918809"/>
                  <a:pt x="841135" y="1915138"/>
                  <a:pt x="850044" y="1914706"/>
                </a:cubicBezTo>
                <a:cubicBezTo>
                  <a:pt x="855281" y="1914814"/>
                  <a:pt x="860357" y="1915894"/>
                  <a:pt x="865270" y="1917946"/>
                </a:cubicBezTo>
                <a:cubicBezTo>
                  <a:pt x="870183" y="1919997"/>
                  <a:pt x="874610" y="1922373"/>
                  <a:pt x="878552" y="1925072"/>
                </a:cubicBezTo>
                <a:lnTo>
                  <a:pt x="904468" y="1912114"/>
                </a:lnTo>
                <a:cubicBezTo>
                  <a:pt x="904629" y="1908281"/>
                  <a:pt x="906249" y="1905582"/>
                  <a:pt x="909327" y="1904016"/>
                </a:cubicBezTo>
                <a:cubicBezTo>
                  <a:pt x="912404" y="1902450"/>
                  <a:pt x="915968" y="1901694"/>
                  <a:pt x="920017" y="1901748"/>
                </a:cubicBezTo>
                <a:lnTo>
                  <a:pt x="925200" y="1901748"/>
                </a:lnTo>
                <a:cubicBezTo>
                  <a:pt x="925092" y="1899858"/>
                  <a:pt x="925308" y="1896511"/>
                  <a:pt x="925848" y="1891706"/>
                </a:cubicBezTo>
                <a:cubicBezTo>
                  <a:pt x="926388" y="1886900"/>
                  <a:pt x="927900" y="1884201"/>
                  <a:pt x="930383" y="1883607"/>
                </a:cubicBezTo>
                <a:cubicBezTo>
                  <a:pt x="933029" y="1883823"/>
                  <a:pt x="935513" y="1885335"/>
                  <a:pt x="937834" y="1888142"/>
                </a:cubicBezTo>
                <a:cubicBezTo>
                  <a:pt x="940156" y="1890950"/>
                  <a:pt x="941991" y="1893757"/>
                  <a:pt x="943341" y="1896565"/>
                </a:cubicBezTo>
                <a:cubicBezTo>
                  <a:pt x="955975" y="1895917"/>
                  <a:pt x="967638" y="1893325"/>
                  <a:pt x="978328" y="1888790"/>
                </a:cubicBezTo>
                <a:cubicBezTo>
                  <a:pt x="989018" y="1884255"/>
                  <a:pt x="1000681" y="1881663"/>
                  <a:pt x="1013316" y="1881015"/>
                </a:cubicBezTo>
                <a:cubicBezTo>
                  <a:pt x="1017958" y="1873781"/>
                  <a:pt x="1025517" y="1870109"/>
                  <a:pt x="1035992" y="1870001"/>
                </a:cubicBezTo>
                <a:cubicBezTo>
                  <a:pt x="1046465" y="1869893"/>
                  <a:pt x="1055320" y="1870109"/>
                  <a:pt x="1062555" y="1870649"/>
                </a:cubicBezTo>
                <a:lnTo>
                  <a:pt x="1065146" y="1862874"/>
                </a:lnTo>
                <a:cubicBezTo>
                  <a:pt x="1069196" y="1862928"/>
                  <a:pt x="1073407" y="1862172"/>
                  <a:pt x="1077781" y="1860606"/>
                </a:cubicBezTo>
                <a:cubicBezTo>
                  <a:pt x="1082154" y="1859041"/>
                  <a:pt x="1085717" y="1856341"/>
                  <a:pt x="1088472" y="1852508"/>
                </a:cubicBezTo>
                <a:cubicBezTo>
                  <a:pt x="1097973" y="1851212"/>
                  <a:pt x="1115251" y="1846029"/>
                  <a:pt x="1140303" y="1836958"/>
                </a:cubicBezTo>
                <a:cubicBezTo>
                  <a:pt x="1165355" y="1827888"/>
                  <a:pt x="1180040" y="1822704"/>
                  <a:pt x="1184360" y="1821409"/>
                </a:cubicBezTo>
                <a:lnTo>
                  <a:pt x="1192135" y="1811042"/>
                </a:lnTo>
                <a:lnTo>
                  <a:pt x="1215459" y="1811042"/>
                </a:lnTo>
                <a:cubicBezTo>
                  <a:pt x="1216971" y="1807209"/>
                  <a:pt x="1219779" y="1804509"/>
                  <a:pt x="1223882" y="1802943"/>
                </a:cubicBezTo>
                <a:cubicBezTo>
                  <a:pt x="1227985" y="1801378"/>
                  <a:pt x="1232088" y="1800622"/>
                  <a:pt x="1236192" y="1800676"/>
                </a:cubicBezTo>
                <a:cubicBezTo>
                  <a:pt x="1237866" y="1796950"/>
                  <a:pt x="1240998" y="1794683"/>
                  <a:pt x="1245586" y="1793873"/>
                </a:cubicBezTo>
                <a:cubicBezTo>
                  <a:pt x="1250177" y="1793063"/>
                  <a:pt x="1253955" y="1792739"/>
                  <a:pt x="1256925" y="1792901"/>
                </a:cubicBezTo>
                <a:lnTo>
                  <a:pt x="1259516" y="1782534"/>
                </a:lnTo>
                <a:cubicBezTo>
                  <a:pt x="1279439" y="1781671"/>
                  <a:pt x="1295960" y="1778215"/>
                  <a:pt x="1309082" y="1772168"/>
                </a:cubicBezTo>
                <a:cubicBezTo>
                  <a:pt x="1322200" y="1766121"/>
                  <a:pt x="1336779" y="1762666"/>
                  <a:pt x="1352814" y="1761802"/>
                </a:cubicBezTo>
                <a:lnTo>
                  <a:pt x="1357998" y="1751435"/>
                </a:lnTo>
                <a:lnTo>
                  <a:pt x="1381321" y="1751435"/>
                </a:lnTo>
                <a:lnTo>
                  <a:pt x="1396872" y="1730703"/>
                </a:lnTo>
                <a:lnTo>
                  <a:pt x="1446111" y="1717745"/>
                </a:lnTo>
                <a:cubicBezTo>
                  <a:pt x="1446273" y="1712669"/>
                  <a:pt x="1447893" y="1709214"/>
                  <a:pt x="1450971" y="1707379"/>
                </a:cubicBezTo>
                <a:cubicBezTo>
                  <a:pt x="1454048" y="1705543"/>
                  <a:pt x="1457611" y="1704679"/>
                  <a:pt x="1461661" y="1704787"/>
                </a:cubicBezTo>
                <a:lnTo>
                  <a:pt x="1466844" y="1704787"/>
                </a:lnTo>
                <a:cubicBezTo>
                  <a:pt x="1467006" y="1698362"/>
                  <a:pt x="1469274" y="1693718"/>
                  <a:pt x="1473647" y="1690857"/>
                </a:cubicBezTo>
                <a:cubicBezTo>
                  <a:pt x="1478020" y="1687995"/>
                  <a:pt x="1483527" y="1686592"/>
                  <a:pt x="1490168" y="1686646"/>
                </a:cubicBezTo>
                <a:cubicBezTo>
                  <a:pt x="1496971" y="1686376"/>
                  <a:pt x="1507338" y="1683676"/>
                  <a:pt x="1521267" y="1678547"/>
                </a:cubicBezTo>
                <a:cubicBezTo>
                  <a:pt x="1535197" y="1673418"/>
                  <a:pt x="1542973" y="1667478"/>
                  <a:pt x="1544592" y="1660729"/>
                </a:cubicBezTo>
                <a:cubicBezTo>
                  <a:pt x="1553716" y="1657976"/>
                  <a:pt x="1562679" y="1654412"/>
                  <a:pt x="1571480" y="1650039"/>
                </a:cubicBezTo>
                <a:cubicBezTo>
                  <a:pt x="1580281" y="1645666"/>
                  <a:pt x="1588595" y="1641455"/>
                  <a:pt x="1596424" y="1637405"/>
                </a:cubicBezTo>
                <a:cubicBezTo>
                  <a:pt x="1602363" y="1636973"/>
                  <a:pt x="1607330" y="1635246"/>
                  <a:pt x="1611326" y="1632222"/>
                </a:cubicBezTo>
                <a:cubicBezTo>
                  <a:pt x="1615321" y="1629198"/>
                  <a:pt x="1621584" y="1627471"/>
                  <a:pt x="1630116" y="1627039"/>
                </a:cubicBezTo>
                <a:cubicBezTo>
                  <a:pt x="1631789" y="1623313"/>
                  <a:pt x="1634920" y="1621046"/>
                  <a:pt x="1639509" y="1620236"/>
                </a:cubicBezTo>
                <a:cubicBezTo>
                  <a:pt x="1644098" y="1619426"/>
                  <a:pt x="1647878" y="1619102"/>
                  <a:pt x="1650848" y="1619264"/>
                </a:cubicBezTo>
                <a:lnTo>
                  <a:pt x="1666398" y="1601123"/>
                </a:lnTo>
                <a:lnTo>
                  <a:pt x="1689721" y="1588165"/>
                </a:lnTo>
                <a:cubicBezTo>
                  <a:pt x="1698846" y="1587301"/>
                  <a:pt x="1705866" y="1581902"/>
                  <a:pt x="1710778" y="1571967"/>
                </a:cubicBezTo>
                <a:cubicBezTo>
                  <a:pt x="1715691" y="1562033"/>
                  <a:pt x="1718175" y="1552746"/>
                  <a:pt x="1718229" y="1544108"/>
                </a:cubicBezTo>
                <a:lnTo>
                  <a:pt x="1738962" y="1533742"/>
                </a:lnTo>
                <a:cubicBezTo>
                  <a:pt x="1765094" y="1532985"/>
                  <a:pt x="1776324" y="1529962"/>
                  <a:pt x="1772653" y="1524671"/>
                </a:cubicBezTo>
                <a:cubicBezTo>
                  <a:pt x="1768981" y="1519380"/>
                  <a:pt x="1772437" y="1516356"/>
                  <a:pt x="1783020" y="1515600"/>
                </a:cubicBezTo>
                <a:cubicBezTo>
                  <a:pt x="1781777" y="1511443"/>
                  <a:pt x="1782317" y="1507447"/>
                  <a:pt x="1784639" y="1503614"/>
                </a:cubicBezTo>
                <a:cubicBezTo>
                  <a:pt x="1786960" y="1499781"/>
                  <a:pt x="1790739" y="1497729"/>
                  <a:pt x="1795977" y="1497459"/>
                </a:cubicBezTo>
                <a:lnTo>
                  <a:pt x="1816710" y="1476727"/>
                </a:lnTo>
                <a:cubicBezTo>
                  <a:pt x="1817142" y="1471975"/>
                  <a:pt x="1818869" y="1468520"/>
                  <a:pt x="1821894" y="1466360"/>
                </a:cubicBezTo>
                <a:cubicBezTo>
                  <a:pt x="1824916" y="1464200"/>
                  <a:pt x="1826644" y="1460745"/>
                  <a:pt x="1827076" y="1455994"/>
                </a:cubicBezTo>
                <a:lnTo>
                  <a:pt x="1845217" y="1432669"/>
                </a:lnTo>
                <a:cubicBezTo>
                  <a:pt x="1845109" y="1431103"/>
                  <a:pt x="1845325" y="1429052"/>
                  <a:pt x="1845865" y="1426514"/>
                </a:cubicBezTo>
                <a:cubicBezTo>
                  <a:pt x="1846405" y="1423977"/>
                  <a:pt x="1847917" y="1422572"/>
                  <a:pt x="1850400" y="1422303"/>
                </a:cubicBezTo>
                <a:cubicBezTo>
                  <a:pt x="1854234" y="1422519"/>
                  <a:pt x="1857582" y="1424031"/>
                  <a:pt x="1860443" y="1426838"/>
                </a:cubicBezTo>
                <a:cubicBezTo>
                  <a:pt x="1863305" y="1429646"/>
                  <a:pt x="1866004" y="1432453"/>
                  <a:pt x="1868541" y="1435260"/>
                </a:cubicBezTo>
                <a:cubicBezTo>
                  <a:pt x="1874859" y="1429970"/>
                  <a:pt x="1879718" y="1423707"/>
                  <a:pt x="1883119" y="1416472"/>
                </a:cubicBezTo>
                <a:cubicBezTo>
                  <a:pt x="1886521" y="1409237"/>
                  <a:pt x="1889436" y="1401678"/>
                  <a:pt x="1891866" y="1393795"/>
                </a:cubicBezTo>
                <a:lnTo>
                  <a:pt x="1897050" y="1391203"/>
                </a:lnTo>
                <a:cubicBezTo>
                  <a:pt x="1894295" y="1382187"/>
                  <a:pt x="1890732" y="1373656"/>
                  <a:pt x="1886359" y="1365611"/>
                </a:cubicBezTo>
                <a:cubicBezTo>
                  <a:pt x="1881987" y="1357567"/>
                  <a:pt x="1877774" y="1349684"/>
                  <a:pt x="1873725" y="1341963"/>
                </a:cubicBezTo>
                <a:cubicBezTo>
                  <a:pt x="1869891" y="1340505"/>
                  <a:pt x="1867192" y="1338238"/>
                  <a:pt x="1865626" y="1335160"/>
                </a:cubicBezTo>
                <a:cubicBezTo>
                  <a:pt x="1864060" y="1332083"/>
                  <a:pt x="1863305" y="1329167"/>
                  <a:pt x="1863358" y="1326414"/>
                </a:cubicBezTo>
                <a:lnTo>
                  <a:pt x="1863358" y="1321230"/>
                </a:lnTo>
                <a:lnTo>
                  <a:pt x="1806343" y="1300498"/>
                </a:lnTo>
                <a:cubicBezTo>
                  <a:pt x="1798784" y="1297258"/>
                  <a:pt x="1791874" y="1292723"/>
                  <a:pt x="1785610" y="1286892"/>
                </a:cubicBezTo>
                <a:cubicBezTo>
                  <a:pt x="1779347" y="1281061"/>
                  <a:pt x="1772437" y="1277821"/>
                  <a:pt x="1764878" y="1277173"/>
                </a:cubicBezTo>
                <a:lnTo>
                  <a:pt x="1749328" y="1266807"/>
                </a:lnTo>
                <a:cubicBezTo>
                  <a:pt x="1729675" y="1263081"/>
                  <a:pt x="1710022" y="1254335"/>
                  <a:pt x="1690369" y="1240567"/>
                </a:cubicBezTo>
                <a:cubicBezTo>
                  <a:pt x="1670716" y="1226799"/>
                  <a:pt x="1652359" y="1214813"/>
                  <a:pt x="1635298" y="1204608"/>
                </a:cubicBezTo>
                <a:cubicBezTo>
                  <a:pt x="1635137" y="1196942"/>
                  <a:pt x="1624446" y="1190895"/>
                  <a:pt x="1603227" y="1186468"/>
                </a:cubicBezTo>
                <a:cubicBezTo>
                  <a:pt x="1582008" y="1182040"/>
                  <a:pt x="1566782" y="1178585"/>
                  <a:pt x="1557550" y="1176101"/>
                </a:cubicBezTo>
                <a:lnTo>
                  <a:pt x="1542000" y="1152776"/>
                </a:lnTo>
                <a:cubicBezTo>
                  <a:pt x="1541028" y="1146783"/>
                  <a:pt x="1537141" y="1143220"/>
                  <a:pt x="1530338" y="1142086"/>
                </a:cubicBezTo>
                <a:cubicBezTo>
                  <a:pt x="1523536" y="1140952"/>
                  <a:pt x="1519648" y="1139333"/>
                  <a:pt x="1518676" y="1137227"/>
                </a:cubicBezTo>
                <a:cubicBezTo>
                  <a:pt x="1519378" y="1135715"/>
                  <a:pt x="1522509" y="1133555"/>
                  <a:pt x="1528071" y="1130748"/>
                </a:cubicBezTo>
                <a:cubicBezTo>
                  <a:pt x="1533631" y="1127941"/>
                  <a:pt x="1537411" y="1125781"/>
                  <a:pt x="1539409" y="1124269"/>
                </a:cubicBezTo>
                <a:cubicBezTo>
                  <a:pt x="1544755" y="1126807"/>
                  <a:pt x="1550261" y="1129506"/>
                  <a:pt x="1555930" y="1132368"/>
                </a:cubicBezTo>
                <a:cubicBezTo>
                  <a:pt x="1561599" y="1135229"/>
                  <a:pt x="1566458" y="1138577"/>
                  <a:pt x="1570508" y="1142410"/>
                </a:cubicBezTo>
                <a:lnTo>
                  <a:pt x="1609382" y="1145002"/>
                </a:lnTo>
                <a:lnTo>
                  <a:pt x="1630116" y="1134636"/>
                </a:lnTo>
                <a:cubicBezTo>
                  <a:pt x="1626875" y="1121300"/>
                  <a:pt x="1616509" y="1114280"/>
                  <a:pt x="1599016" y="1113579"/>
                </a:cubicBezTo>
                <a:cubicBezTo>
                  <a:pt x="1581522" y="1112877"/>
                  <a:pt x="1568564" y="1112985"/>
                  <a:pt x="1560142" y="1113903"/>
                </a:cubicBezTo>
                <a:lnTo>
                  <a:pt x="1547183" y="1093170"/>
                </a:lnTo>
                <a:cubicBezTo>
                  <a:pt x="1546914" y="1082642"/>
                  <a:pt x="1541623" y="1075839"/>
                  <a:pt x="1531310" y="1072761"/>
                </a:cubicBezTo>
                <a:cubicBezTo>
                  <a:pt x="1520998" y="1069683"/>
                  <a:pt x="1515058" y="1063529"/>
                  <a:pt x="1513494" y="1054296"/>
                </a:cubicBezTo>
                <a:lnTo>
                  <a:pt x="1513494" y="1051705"/>
                </a:lnTo>
                <a:cubicBezTo>
                  <a:pt x="1509174" y="1051920"/>
                  <a:pt x="1504206" y="1051489"/>
                  <a:pt x="1498591" y="1050408"/>
                </a:cubicBezTo>
                <a:cubicBezTo>
                  <a:pt x="1492976" y="1049329"/>
                  <a:pt x="1489304" y="1046305"/>
                  <a:pt x="1487577" y="1041338"/>
                </a:cubicBezTo>
                <a:cubicBezTo>
                  <a:pt x="1477265" y="1033131"/>
                  <a:pt x="1466142" y="1025572"/>
                  <a:pt x="1454210" y="1018661"/>
                </a:cubicBezTo>
                <a:cubicBezTo>
                  <a:pt x="1442278" y="1011751"/>
                  <a:pt x="1429212" y="1008079"/>
                  <a:pt x="1415012" y="1007647"/>
                </a:cubicBezTo>
                <a:cubicBezTo>
                  <a:pt x="1414256" y="1000304"/>
                  <a:pt x="1409937" y="996201"/>
                  <a:pt x="1402054" y="995337"/>
                </a:cubicBezTo>
                <a:cubicBezTo>
                  <a:pt x="1394171" y="994473"/>
                  <a:pt x="1387260" y="994257"/>
                  <a:pt x="1381321" y="994689"/>
                </a:cubicBezTo>
                <a:lnTo>
                  <a:pt x="1378730" y="984322"/>
                </a:lnTo>
                <a:lnTo>
                  <a:pt x="1370955" y="994689"/>
                </a:lnTo>
                <a:lnTo>
                  <a:pt x="1394280" y="1007647"/>
                </a:lnTo>
                <a:cubicBezTo>
                  <a:pt x="1396817" y="1013154"/>
                  <a:pt x="1400164" y="1018338"/>
                  <a:pt x="1404321" y="1023197"/>
                </a:cubicBezTo>
                <a:cubicBezTo>
                  <a:pt x="1408479" y="1028056"/>
                  <a:pt x="1413770" y="1030648"/>
                  <a:pt x="1420196" y="1030972"/>
                </a:cubicBezTo>
                <a:cubicBezTo>
                  <a:pt x="1423328" y="1030540"/>
                  <a:pt x="1427430" y="1030108"/>
                  <a:pt x="1432505" y="1029676"/>
                </a:cubicBezTo>
                <a:cubicBezTo>
                  <a:pt x="1437581" y="1029244"/>
                  <a:pt x="1440388" y="1031404"/>
                  <a:pt x="1440928" y="1036155"/>
                </a:cubicBezTo>
                <a:lnTo>
                  <a:pt x="1440928" y="1038746"/>
                </a:lnTo>
                <a:cubicBezTo>
                  <a:pt x="1445949" y="1038422"/>
                  <a:pt x="1453401" y="1038422"/>
                  <a:pt x="1463281" y="1038746"/>
                </a:cubicBezTo>
                <a:cubicBezTo>
                  <a:pt x="1473161" y="1039070"/>
                  <a:pt x="1478668" y="1041662"/>
                  <a:pt x="1479802" y="1046522"/>
                </a:cubicBezTo>
                <a:lnTo>
                  <a:pt x="1477212" y="1051705"/>
                </a:lnTo>
                <a:lnTo>
                  <a:pt x="1487577" y="1062071"/>
                </a:lnTo>
                <a:lnTo>
                  <a:pt x="1513494" y="1062071"/>
                </a:lnTo>
                <a:cubicBezTo>
                  <a:pt x="1514735" y="1064771"/>
                  <a:pt x="1515490" y="1067794"/>
                  <a:pt x="1515760" y="1071141"/>
                </a:cubicBezTo>
                <a:cubicBezTo>
                  <a:pt x="1516030" y="1074489"/>
                  <a:pt x="1516139" y="1077512"/>
                  <a:pt x="1516084" y="1080212"/>
                </a:cubicBezTo>
                <a:lnTo>
                  <a:pt x="1516084" y="1090578"/>
                </a:lnTo>
                <a:lnTo>
                  <a:pt x="1490168" y="1080212"/>
                </a:lnTo>
                <a:cubicBezTo>
                  <a:pt x="1490384" y="1087177"/>
                  <a:pt x="1489304" y="1093980"/>
                  <a:pt x="1486929" y="1100621"/>
                </a:cubicBezTo>
                <a:cubicBezTo>
                  <a:pt x="1484553" y="1107261"/>
                  <a:pt x="1479586" y="1110825"/>
                  <a:pt x="1472027" y="1111311"/>
                </a:cubicBezTo>
                <a:cubicBezTo>
                  <a:pt x="1469005" y="1108072"/>
                  <a:pt x="1460149" y="1103536"/>
                  <a:pt x="1445464" y="1097705"/>
                </a:cubicBezTo>
                <a:cubicBezTo>
                  <a:pt x="1430778" y="1091874"/>
                  <a:pt x="1420627" y="1088635"/>
                  <a:pt x="1415012" y="1087987"/>
                </a:cubicBezTo>
                <a:cubicBezTo>
                  <a:pt x="1418846" y="1073085"/>
                  <a:pt x="1413122" y="1065958"/>
                  <a:pt x="1397843" y="1066606"/>
                </a:cubicBezTo>
                <a:cubicBezTo>
                  <a:pt x="1382563" y="1067254"/>
                  <a:pt x="1373600" y="1064015"/>
                  <a:pt x="1370955" y="1056888"/>
                </a:cubicBezTo>
                <a:lnTo>
                  <a:pt x="1332081" y="1028380"/>
                </a:lnTo>
                <a:lnTo>
                  <a:pt x="1357998" y="1005056"/>
                </a:lnTo>
                <a:cubicBezTo>
                  <a:pt x="1347685" y="998631"/>
                  <a:pt x="1333323" y="993987"/>
                  <a:pt x="1314913" y="991126"/>
                </a:cubicBezTo>
                <a:cubicBezTo>
                  <a:pt x="1296500" y="988264"/>
                  <a:pt x="1281491" y="986860"/>
                  <a:pt x="1269883" y="986914"/>
                </a:cubicBezTo>
                <a:cubicBezTo>
                  <a:pt x="1261838" y="978168"/>
                  <a:pt x="1253307" y="970393"/>
                  <a:pt x="1244291" y="963590"/>
                </a:cubicBezTo>
                <a:cubicBezTo>
                  <a:pt x="1235274" y="956787"/>
                  <a:pt x="1227391" y="949012"/>
                  <a:pt x="1220642" y="940266"/>
                </a:cubicBezTo>
                <a:cubicBezTo>
                  <a:pt x="1215999" y="940697"/>
                  <a:pt x="1212975" y="942425"/>
                  <a:pt x="1211572" y="945449"/>
                </a:cubicBezTo>
                <a:cubicBezTo>
                  <a:pt x="1210168" y="948472"/>
                  <a:pt x="1207145" y="950200"/>
                  <a:pt x="1202501" y="950632"/>
                </a:cubicBezTo>
                <a:lnTo>
                  <a:pt x="1184360" y="927308"/>
                </a:lnTo>
                <a:cubicBezTo>
                  <a:pt x="1182902" y="927416"/>
                  <a:pt x="1181283" y="927200"/>
                  <a:pt x="1179501" y="926660"/>
                </a:cubicBezTo>
                <a:cubicBezTo>
                  <a:pt x="1177719" y="926120"/>
                  <a:pt x="1176747" y="924608"/>
                  <a:pt x="1176585" y="922124"/>
                </a:cubicBezTo>
                <a:cubicBezTo>
                  <a:pt x="1176693" y="919371"/>
                  <a:pt x="1177773" y="916455"/>
                  <a:pt x="1179825" y="913378"/>
                </a:cubicBezTo>
                <a:cubicBezTo>
                  <a:pt x="1181877" y="910300"/>
                  <a:pt x="1184252" y="908033"/>
                  <a:pt x="1186952" y="906575"/>
                </a:cubicBezTo>
                <a:cubicBezTo>
                  <a:pt x="1182902" y="903983"/>
                  <a:pt x="1179338" y="900744"/>
                  <a:pt x="1176262" y="896856"/>
                </a:cubicBezTo>
                <a:cubicBezTo>
                  <a:pt x="1173184" y="892969"/>
                  <a:pt x="1171564" y="888434"/>
                  <a:pt x="1171402" y="883251"/>
                </a:cubicBezTo>
                <a:lnTo>
                  <a:pt x="1171402" y="880659"/>
                </a:lnTo>
                <a:cubicBezTo>
                  <a:pt x="1167461" y="877905"/>
                  <a:pt x="1164329" y="874342"/>
                  <a:pt x="1162007" y="869969"/>
                </a:cubicBezTo>
                <a:cubicBezTo>
                  <a:pt x="1159686" y="865595"/>
                  <a:pt x="1158498" y="861384"/>
                  <a:pt x="1158444" y="857335"/>
                </a:cubicBezTo>
                <a:lnTo>
                  <a:pt x="1158444" y="852152"/>
                </a:lnTo>
                <a:cubicBezTo>
                  <a:pt x="1155637" y="854689"/>
                  <a:pt x="1152829" y="857388"/>
                  <a:pt x="1150022" y="860250"/>
                </a:cubicBezTo>
                <a:cubicBezTo>
                  <a:pt x="1147214" y="863112"/>
                  <a:pt x="1145702" y="866459"/>
                  <a:pt x="1145486" y="870292"/>
                </a:cubicBezTo>
                <a:cubicBezTo>
                  <a:pt x="1145918" y="872452"/>
                  <a:pt x="1147646" y="873316"/>
                  <a:pt x="1150669" y="872884"/>
                </a:cubicBezTo>
                <a:lnTo>
                  <a:pt x="1168810" y="891025"/>
                </a:lnTo>
                <a:lnTo>
                  <a:pt x="1168810" y="914350"/>
                </a:lnTo>
                <a:lnTo>
                  <a:pt x="1150669" y="891025"/>
                </a:lnTo>
                <a:cubicBezTo>
                  <a:pt x="1144082" y="890755"/>
                  <a:pt x="1141059" y="889352"/>
                  <a:pt x="1141599" y="886814"/>
                </a:cubicBezTo>
                <a:cubicBezTo>
                  <a:pt x="1142138" y="884277"/>
                  <a:pt x="1139115" y="882225"/>
                  <a:pt x="1132528" y="880659"/>
                </a:cubicBezTo>
                <a:cubicBezTo>
                  <a:pt x="1129828" y="880659"/>
                  <a:pt x="1127453" y="880011"/>
                  <a:pt x="1125401" y="878715"/>
                </a:cubicBezTo>
                <a:cubicBezTo>
                  <a:pt x="1123349" y="877420"/>
                  <a:pt x="1122270" y="875475"/>
                  <a:pt x="1122162" y="872884"/>
                </a:cubicBezTo>
                <a:cubicBezTo>
                  <a:pt x="1122485" y="868943"/>
                  <a:pt x="1122485" y="865811"/>
                  <a:pt x="1122162" y="863490"/>
                </a:cubicBezTo>
                <a:cubicBezTo>
                  <a:pt x="1121837" y="861168"/>
                  <a:pt x="1119246" y="859980"/>
                  <a:pt x="1114387" y="859926"/>
                </a:cubicBezTo>
                <a:cubicBezTo>
                  <a:pt x="1113955" y="856687"/>
                  <a:pt x="1112227" y="850855"/>
                  <a:pt x="1109204" y="842433"/>
                </a:cubicBezTo>
                <a:cubicBezTo>
                  <a:pt x="1106180" y="834010"/>
                  <a:pt x="1104452" y="826883"/>
                  <a:pt x="1104021" y="821053"/>
                </a:cubicBezTo>
                <a:lnTo>
                  <a:pt x="1106612" y="808094"/>
                </a:lnTo>
                <a:lnTo>
                  <a:pt x="1085879" y="797728"/>
                </a:lnTo>
                <a:cubicBezTo>
                  <a:pt x="1087284" y="793463"/>
                  <a:pt x="1087715" y="788387"/>
                  <a:pt x="1087175" y="782502"/>
                </a:cubicBezTo>
                <a:cubicBezTo>
                  <a:pt x="1086635" y="776617"/>
                  <a:pt x="1084476" y="772190"/>
                  <a:pt x="1080696" y="769221"/>
                </a:cubicBezTo>
                <a:lnTo>
                  <a:pt x="1065146" y="740713"/>
                </a:lnTo>
                <a:cubicBezTo>
                  <a:pt x="1065308" y="727647"/>
                  <a:pt x="1066280" y="714257"/>
                  <a:pt x="1068062" y="700543"/>
                </a:cubicBezTo>
                <a:cubicBezTo>
                  <a:pt x="1069845" y="686829"/>
                  <a:pt x="1071463" y="673439"/>
                  <a:pt x="1072921" y="660373"/>
                </a:cubicBezTo>
                <a:lnTo>
                  <a:pt x="1083288" y="647415"/>
                </a:lnTo>
                <a:cubicBezTo>
                  <a:pt x="1084261" y="642502"/>
                  <a:pt x="1088795" y="632892"/>
                  <a:pt x="1096893" y="618584"/>
                </a:cubicBezTo>
                <a:cubicBezTo>
                  <a:pt x="1104992" y="604276"/>
                  <a:pt x="1110823" y="591426"/>
                  <a:pt x="1114387" y="580034"/>
                </a:cubicBezTo>
                <a:cubicBezTo>
                  <a:pt x="1115413" y="575876"/>
                  <a:pt x="1116601" y="571233"/>
                  <a:pt x="1117951" y="566104"/>
                </a:cubicBezTo>
                <a:cubicBezTo>
                  <a:pt x="1119300" y="560975"/>
                  <a:pt x="1122432" y="556979"/>
                  <a:pt x="1127346" y="554118"/>
                </a:cubicBezTo>
                <a:lnTo>
                  <a:pt x="1142894" y="530793"/>
                </a:lnTo>
                <a:cubicBezTo>
                  <a:pt x="1148131" y="530686"/>
                  <a:pt x="1153208" y="529606"/>
                  <a:pt x="1158120" y="527554"/>
                </a:cubicBezTo>
                <a:cubicBezTo>
                  <a:pt x="1163033" y="525502"/>
                  <a:pt x="1167461" y="523127"/>
                  <a:pt x="1171402" y="520427"/>
                </a:cubicBezTo>
                <a:lnTo>
                  <a:pt x="1153261" y="507469"/>
                </a:lnTo>
                <a:cubicBezTo>
                  <a:pt x="1157040" y="507469"/>
                  <a:pt x="1163735" y="506821"/>
                  <a:pt x="1173345" y="505525"/>
                </a:cubicBezTo>
                <a:cubicBezTo>
                  <a:pt x="1182956" y="504230"/>
                  <a:pt x="1188355" y="502286"/>
                  <a:pt x="1189543" y="499694"/>
                </a:cubicBezTo>
                <a:lnTo>
                  <a:pt x="1184360" y="499694"/>
                </a:lnTo>
                <a:cubicBezTo>
                  <a:pt x="1194456" y="486412"/>
                  <a:pt x="1206658" y="475398"/>
                  <a:pt x="1220966" y="466652"/>
                </a:cubicBezTo>
                <a:cubicBezTo>
                  <a:pt x="1235274" y="457905"/>
                  <a:pt x="1245533" y="445594"/>
                  <a:pt x="1251742" y="429721"/>
                </a:cubicBezTo>
                <a:cubicBezTo>
                  <a:pt x="1262702" y="428965"/>
                  <a:pt x="1271232" y="425942"/>
                  <a:pt x="1277334" y="420651"/>
                </a:cubicBezTo>
                <a:cubicBezTo>
                  <a:pt x="1283434" y="415359"/>
                  <a:pt x="1291317" y="412336"/>
                  <a:pt x="1300982" y="411580"/>
                </a:cubicBezTo>
                <a:lnTo>
                  <a:pt x="1324306" y="388256"/>
                </a:lnTo>
                <a:cubicBezTo>
                  <a:pt x="1337588" y="384206"/>
                  <a:pt x="1351195" y="378051"/>
                  <a:pt x="1365124" y="369791"/>
                </a:cubicBezTo>
                <a:cubicBezTo>
                  <a:pt x="1379054" y="361530"/>
                  <a:pt x="1391364" y="352135"/>
                  <a:pt x="1402054" y="341607"/>
                </a:cubicBezTo>
                <a:cubicBezTo>
                  <a:pt x="1408371" y="339987"/>
                  <a:pt x="1425541" y="335452"/>
                  <a:pt x="1453562" y="328001"/>
                </a:cubicBezTo>
                <a:cubicBezTo>
                  <a:pt x="1481584" y="320550"/>
                  <a:pt x="1498105" y="312127"/>
                  <a:pt x="1503126" y="302733"/>
                </a:cubicBezTo>
                <a:cubicBezTo>
                  <a:pt x="1509443" y="303543"/>
                  <a:pt x="1515598" y="302571"/>
                  <a:pt x="1521591" y="299817"/>
                </a:cubicBezTo>
                <a:cubicBezTo>
                  <a:pt x="1527585" y="297064"/>
                  <a:pt x="1534388" y="295444"/>
                  <a:pt x="1542000" y="294958"/>
                </a:cubicBezTo>
                <a:cubicBezTo>
                  <a:pt x="1543296" y="292961"/>
                  <a:pt x="1549127" y="289181"/>
                  <a:pt x="1559494" y="283620"/>
                </a:cubicBezTo>
                <a:cubicBezTo>
                  <a:pt x="1569860" y="278059"/>
                  <a:pt x="1576987" y="274927"/>
                  <a:pt x="1580874" y="274225"/>
                </a:cubicBezTo>
                <a:cubicBezTo>
                  <a:pt x="1582332" y="283782"/>
                  <a:pt x="1594318" y="284106"/>
                  <a:pt x="1616833" y="275197"/>
                </a:cubicBezTo>
                <a:cubicBezTo>
                  <a:pt x="1639347" y="266288"/>
                  <a:pt x="1655869" y="260781"/>
                  <a:pt x="1666398" y="258676"/>
                </a:cubicBezTo>
                <a:cubicBezTo>
                  <a:pt x="1669312" y="258676"/>
                  <a:pt x="1672552" y="258028"/>
                  <a:pt x="1676116" y="256732"/>
                </a:cubicBezTo>
                <a:cubicBezTo>
                  <a:pt x="1679679" y="255436"/>
                  <a:pt x="1681624" y="253493"/>
                  <a:pt x="1681947" y="250901"/>
                </a:cubicBezTo>
                <a:lnTo>
                  <a:pt x="1681947" y="248309"/>
                </a:lnTo>
                <a:lnTo>
                  <a:pt x="1759694" y="250901"/>
                </a:lnTo>
                <a:lnTo>
                  <a:pt x="1780427" y="237943"/>
                </a:lnTo>
                <a:cubicBezTo>
                  <a:pt x="1786960" y="238267"/>
                  <a:pt x="1793331" y="238267"/>
                  <a:pt x="1799540" y="237943"/>
                </a:cubicBezTo>
                <a:cubicBezTo>
                  <a:pt x="1805749" y="237619"/>
                  <a:pt x="1811472" y="235027"/>
                  <a:pt x="1816710" y="230168"/>
                </a:cubicBezTo>
                <a:cubicBezTo>
                  <a:pt x="1828533" y="229467"/>
                  <a:pt x="1840520" y="225687"/>
                  <a:pt x="1852668" y="218830"/>
                </a:cubicBezTo>
                <a:cubicBezTo>
                  <a:pt x="1864816" y="211973"/>
                  <a:pt x="1876154" y="206250"/>
                  <a:pt x="1886683" y="201661"/>
                </a:cubicBezTo>
                <a:lnTo>
                  <a:pt x="1922965" y="204252"/>
                </a:lnTo>
                <a:cubicBezTo>
                  <a:pt x="1928472" y="192590"/>
                  <a:pt x="1943374" y="188055"/>
                  <a:pt x="1967670" y="190647"/>
                </a:cubicBezTo>
                <a:cubicBezTo>
                  <a:pt x="1991966" y="193238"/>
                  <a:pt x="2008164" y="195182"/>
                  <a:pt x="2016264" y="196478"/>
                </a:cubicBezTo>
                <a:lnTo>
                  <a:pt x="2036995" y="186111"/>
                </a:lnTo>
                <a:lnTo>
                  <a:pt x="2047362" y="199069"/>
                </a:lnTo>
                <a:lnTo>
                  <a:pt x="2057728" y="199069"/>
                </a:lnTo>
                <a:cubicBezTo>
                  <a:pt x="2059294" y="191186"/>
                  <a:pt x="2067825" y="187515"/>
                  <a:pt x="2083320" y="188055"/>
                </a:cubicBezTo>
                <a:cubicBezTo>
                  <a:pt x="2098816" y="188595"/>
                  <a:pt x="2111881" y="186219"/>
                  <a:pt x="2122518" y="180928"/>
                </a:cubicBezTo>
                <a:close/>
                <a:moveTo>
                  <a:pt x="8975349" y="0"/>
                </a:moveTo>
                <a:lnTo>
                  <a:pt x="8983991" y="0"/>
                </a:lnTo>
                <a:lnTo>
                  <a:pt x="8942944" y="62649"/>
                </a:lnTo>
                <a:cubicBezTo>
                  <a:pt x="8942899" y="77502"/>
                  <a:pt x="8933808" y="97484"/>
                  <a:pt x="8915670" y="122598"/>
                </a:cubicBezTo>
                <a:cubicBezTo>
                  <a:pt x="8897533" y="147712"/>
                  <a:pt x="8883581" y="166615"/>
                  <a:pt x="8873814" y="179307"/>
                </a:cubicBezTo>
                <a:lnTo>
                  <a:pt x="8875975" y="179307"/>
                </a:lnTo>
                <a:cubicBezTo>
                  <a:pt x="8886596" y="177371"/>
                  <a:pt x="8893977" y="169900"/>
                  <a:pt x="8898118" y="156893"/>
                </a:cubicBezTo>
                <a:cubicBezTo>
                  <a:pt x="8902259" y="143886"/>
                  <a:pt x="8910720" y="136955"/>
                  <a:pt x="8923502" y="136100"/>
                </a:cubicBezTo>
                <a:lnTo>
                  <a:pt x="8934303" y="131779"/>
                </a:lnTo>
                <a:cubicBezTo>
                  <a:pt x="8930838" y="135020"/>
                  <a:pt x="8927507" y="138800"/>
                  <a:pt x="8924312" y="143121"/>
                </a:cubicBezTo>
                <a:cubicBezTo>
                  <a:pt x="8921116" y="147442"/>
                  <a:pt x="8919406" y="152302"/>
                  <a:pt x="8919181" y="157703"/>
                </a:cubicBezTo>
                <a:lnTo>
                  <a:pt x="8919181" y="159864"/>
                </a:lnTo>
                <a:lnTo>
                  <a:pt x="8906219" y="174986"/>
                </a:lnTo>
                <a:lnTo>
                  <a:pt x="8910540" y="181467"/>
                </a:lnTo>
                <a:lnTo>
                  <a:pt x="8904059" y="194429"/>
                </a:lnTo>
                <a:lnTo>
                  <a:pt x="8904059" y="205230"/>
                </a:lnTo>
                <a:lnTo>
                  <a:pt x="8880295" y="235475"/>
                </a:lnTo>
                <a:lnTo>
                  <a:pt x="8878135" y="261399"/>
                </a:lnTo>
                <a:lnTo>
                  <a:pt x="8852211" y="278681"/>
                </a:lnTo>
                <a:cubicBezTo>
                  <a:pt x="8847621" y="287412"/>
                  <a:pt x="8845460" y="296414"/>
                  <a:pt x="8845730" y="305685"/>
                </a:cubicBezTo>
                <a:cubicBezTo>
                  <a:pt x="8846000" y="314956"/>
                  <a:pt x="8843840" y="323958"/>
                  <a:pt x="8839249" y="332689"/>
                </a:cubicBezTo>
                <a:lnTo>
                  <a:pt x="8839249" y="347811"/>
                </a:lnTo>
                <a:lnTo>
                  <a:pt x="8843570" y="339170"/>
                </a:lnTo>
                <a:cubicBezTo>
                  <a:pt x="8851806" y="340790"/>
                  <a:pt x="8857477" y="335930"/>
                  <a:pt x="8860582" y="324588"/>
                </a:cubicBezTo>
                <a:cubicBezTo>
                  <a:pt x="8863688" y="313246"/>
                  <a:pt x="8866658" y="305145"/>
                  <a:pt x="8869494" y="300284"/>
                </a:cubicBezTo>
                <a:lnTo>
                  <a:pt x="8867334" y="291643"/>
                </a:lnTo>
                <a:lnTo>
                  <a:pt x="8871654" y="278681"/>
                </a:lnTo>
                <a:cubicBezTo>
                  <a:pt x="8874984" y="278726"/>
                  <a:pt x="8878585" y="278636"/>
                  <a:pt x="8882456" y="278411"/>
                </a:cubicBezTo>
                <a:cubicBezTo>
                  <a:pt x="8886326" y="278186"/>
                  <a:pt x="8889927" y="277556"/>
                  <a:pt x="8893257" y="276521"/>
                </a:cubicBezTo>
                <a:cubicBezTo>
                  <a:pt x="8902214" y="263694"/>
                  <a:pt x="8916165" y="245602"/>
                  <a:pt x="8935113" y="222243"/>
                </a:cubicBezTo>
                <a:cubicBezTo>
                  <a:pt x="8954061" y="198884"/>
                  <a:pt x="8969634" y="182412"/>
                  <a:pt x="8981830" y="172826"/>
                </a:cubicBezTo>
                <a:cubicBezTo>
                  <a:pt x="8985701" y="166435"/>
                  <a:pt x="8993082" y="154913"/>
                  <a:pt x="9003973" y="138260"/>
                </a:cubicBezTo>
                <a:cubicBezTo>
                  <a:pt x="9014865" y="121608"/>
                  <a:pt x="9025487" y="112247"/>
                  <a:pt x="9035838" y="110176"/>
                </a:cubicBezTo>
                <a:lnTo>
                  <a:pt x="9037998" y="112337"/>
                </a:lnTo>
                <a:cubicBezTo>
                  <a:pt x="9037368" y="117062"/>
                  <a:pt x="9034308" y="122733"/>
                  <a:pt x="9028817" y="129349"/>
                </a:cubicBezTo>
                <a:cubicBezTo>
                  <a:pt x="9023326" y="135965"/>
                  <a:pt x="9019185" y="141096"/>
                  <a:pt x="9016395" y="144742"/>
                </a:cubicBezTo>
                <a:cubicBezTo>
                  <a:pt x="9016890" y="151087"/>
                  <a:pt x="9014280" y="159999"/>
                  <a:pt x="9008564" y="171476"/>
                </a:cubicBezTo>
                <a:cubicBezTo>
                  <a:pt x="9002848" y="182952"/>
                  <a:pt x="8997538" y="191323"/>
                  <a:pt x="8992632" y="196589"/>
                </a:cubicBezTo>
                <a:cubicBezTo>
                  <a:pt x="9000778" y="198570"/>
                  <a:pt x="9001768" y="203250"/>
                  <a:pt x="8995602" y="210631"/>
                </a:cubicBezTo>
                <a:cubicBezTo>
                  <a:pt x="8989436" y="218012"/>
                  <a:pt x="8985566" y="222693"/>
                  <a:pt x="8983991" y="224673"/>
                </a:cubicBezTo>
                <a:cubicBezTo>
                  <a:pt x="8984125" y="225708"/>
                  <a:pt x="8984936" y="226338"/>
                  <a:pt x="8986421" y="226563"/>
                </a:cubicBezTo>
                <a:cubicBezTo>
                  <a:pt x="8987906" y="226788"/>
                  <a:pt x="8989256" y="226878"/>
                  <a:pt x="8990472" y="226833"/>
                </a:cubicBezTo>
                <a:cubicBezTo>
                  <a:pt x="8990832" y="235475"/>
                  <a:pt x="8990112" y="244116"/>
                  <a:pt x="8988311" y="252757"/>
                </a:cubicBezTo>
                <a:cubicBezTo>
                  <a:pt x="8990741" y="252712"/>
                  <a:pt x="8993442" y="253342"/>
                  <a:pt x="8996412" y="254648"/>
                </a:cubicBezTo>
                <a:cubicBezTo>
                  <a:pt x="8999383" y="255953"/>
                  <a:pt x="9001003" y="258203"/>
                  <a:pt x="9001273" y="261399"/>
                </a:cubicBezTo>
                <a:lnTo>
                  <a:pt x="8981830" y="283002"/>
                </a:lnTo>
                <a:lnTo>
                  <a:pt x="8979670" y="289482"/>
                </a:lnTo>
                <a:lnTo>
                  <a:pt x="8979670" y="291643"/>
                </a:lnTo>
                <a:lnTo>
                  <a:pt x="8996952" y="270040"/>
                </a:lnTo>
                <a:lnTo>
                  <a:pt x="9007754" y="267880"/>
                </a:lnTo>
                <a:cubicBezTo>
                  <a:pt x="9007574" y="266844"/>
                  <a:pt x="9006854" y="266215"/>
                  <a:pt x="9005594" y="265989"/>
                </a:cubicBezTo>
                <a:cubicBezTo>
                  <a:pt x="9004333" y="265764"/>
                  <a:pt x="9003613" y="265674"/>
                  <a:pt x="9003433" y="265719"/>
                </a:cubicBezTo>
                <a:lnTo>
                  <a:pt x="9014235" y="252757"/>
                </a:lnTo>
                <a:cubicBezTo>
                  <a:pt x="9020086" y="253793"/>
                  <a:pt x="9023506" y="254963"/>
                  <a:pt x="9024496" y="256268"/>
                </a:cubicBezTo>
                <a:cubicBezTo>
                  <a:pt x="9025487" y="257573"/>
                  <a:pt x="9027827" y="259283"/>
                  <a:pt x="9031517" y="261399"/>
                </a:cubicBezTo>
                <a:lnTo>
                  <a:pt x="9050960" y="259238"/>
                </a:lnTo>
                <a:cubicBezTo>
                  <a:pt x="9055686" y="261354"/>
                  <a:pt x="9061357" y="263604"/>
                  <a:pt x="9067973" y="265989"/>
                </a:cubicBezTo>
                <a:cubicBezTo>
                  <a:pt x="9074589" y="268375"/>
                  <a:pt x="9079719" y="271165"/>
                  <a:pt x="9083365" y="274360"/>
                </a:cubicBezTo>
                <a:lnTo>
                  <a:pt x="9063922" y="298124"/>
                </a:lnTo>
                <a:cubicBezTo>
                  <a:pt x="9068378" y="299294"/>
                  <a:pt x="9075669" y="301275"/>
                  <a:pt x="9085796" y="304065"/>
                </a:cubicBezTo>
                <a:cubicBezTo>
                  <a:pt x="9095922" y="306855"/>
                  <a:pt x="9101593" y="309916"/>
                  <a:pt x="9102808" y="313246"/>
                </a:cubicBezTo>
                <a:cubicBezTo>
                  <a:pt x="9102448" y="315406"/>
                  <a:pt x="9101008" y="317567"/>
                  <a:pt x="9098488" y="319727"/>
                </a:cubicBezTo>
                <a:lnTo>
                  <a:pt x="9096327" y="324048"/>
                </a:lnTo>
                <a:cubicBezTo>
                  <a:pt x="9129407" y="316982"/>
                  <a:pt x="9168023" y="313291"/>
                  <a:pt x="9212174" y="312976"/>
                </a:cubicBezTo>
                <a:cubicBezTo>
                  <a:pt x="9256326" y="312661"/>
                  <a:pt x="9295481" y="312751"/>
                  <a:pt x="9329641" y="313246"/>
                </a:cubicBezTo>
                <a:lnTo>
                  <a:pt x="9565116" y="313246"/>
                </a:lnTo>
                <a:cubicBezTo>
                  <a:pt x="9578708" y="313966"/>
                  <a:pt x="9594190" y="316847"/>
                  <a:pt x="9611563" y="321888"/>
                </a:cubicBezTo>
                <a:cubicBezTo>
                  <a:pt x="9628936" y="326928"/>
                  <a:pt x="9644417" y="329808"/>
                  <a:pt x="9658010" y="330529"/>
                </a:cubicBezTo>
                <a:cubicBezTo>
                  <a:pt x="9668304" y="330129"/>
                  <a:pt x="9687081" y="329008"/>
                  <a:pt x="9714338" y="327168"/>
                </a:cubicBezTo>
                <a:cubicBezTo>
                  <a:pt x="9741595" y="325328"/>
                  <a:pt x="9767412" y="325168"/>
                  <a:pt x="9791789" y="326688"/>
                </a:cubicBezTo>
                <a:cubicBezTo>
                  <a:pt x="9816166" y="328209"/>
                  <a:pt x="9829182" y="333809"/>
                  <a:pt x="9830835" y="343490"/>
                </a:cubicBezTo>
                <a:lnTo>
                  <a:pt x="9830835" y="347811"/>
                </a:lnTo>
                <a:cubicBezTo>
                  <a:pt x="9854598" y="347811"/>
                  <a:pt x="9878362" y="345651"/>
                  <a:pt x="9902125" y="341330"/>
                </a:cubicBezTo>
                <a:cubicBezTo>
                  <a:pt x="9902215" y="343490"/>
                  <a:pt x="9903115" y="345111"/>
                  <a:pt x="9904826" y="346191"/>
                </a:cubicBezTo>
                <a:cubicBezTo>
                  <a:pt x="9906536" y="347271"/>
                  <a:pt x="9908516" y="347811"/>
                  <a:pt x="9910766" y="347811"/>
                </a:cubicBezTo>
                <a:cubicBezTo>
                  <a:pt x="9916303" y="347721"/>
                  <a:pt x="9921973" y="346821"/>
                  <a:pt x="9927779" y="345111"/>
                </a:cubicBezTo>
                <a:cubicBezTo>
                  <a:pt x="9933585" y="343400"/>
                  <a:pt x="9938716" y="341420"/>
                  <a:pt x="9943172" y="339170"/>
                </a:cubicBezTo>
                <a:cubicBezTo>
                  <a:pt x="9943532" y="343941"/>
                  <a:pt x="9944972" y="346821"/>
                  <a:pt x="9947492" y="347811"/>
                </a:cubicBezTo>
                <a:cubicBezTo>
                  <a:pt x="9950013" y="348801"/>
                  <a:pt x="9951452" y="351682"/>
                  <a:pt x="9951813" y="356453"/>
                </a:cubicBezTo>
                <a:cubicBezTo>
                  <a:pt x="9941461" y="356227"/>
                  <a:pt x="9928139" y="356137"/>
                  <a:pt x="9911847" y="356182"/>
                </a:cubicBezTo>
                <a:cubicBezTo>
                  <a:pt x="9895554" y="356227"/>
                  <a:pt x="9886553" y="357758"/>
                  <a:pt x="9884843" y="360773"/>
                </a:cubicBezTo>
                <a:cubicBezTo>
                  <a:pt x="9885428" y="362843"/>
                  <a:pt x="9888038" y="364104"/>
                  <a:pt x="9892674" y="364554"/>
                </a:cubicBezTo>
                <a:cubicBezTo>
                  <a:pt x="9897309" y="365004"/>
                  <a:pt x="9900460" y="365184"/>
                  <a:pt x="9902125" y="365094"/>
                </a:cubicBezTo>
                <a:cubicBezTo>
                  <a:pt x="9902305" y="372115"/>
                  <a:pt x="9903566" y="374815"/>
                  <a:pt x="9905906" y="373195"/>
                </a:cubicBezTo>
                <a:cubicBezTo>
                  <a:pt x="9908246" y="371575"/>
                  <a:pt x="9910587" y="368874"/>
                  <a:pt x="9912927" y="365094"/>
                </a:cubicBezTo>
                <a:cubicBezTo>
                  <a:pt x="9915132" y="367344"/>
                  <a:pt x="9917742" y="369324"/>
                  <a:pt x="9920758" y="371035"/>
                </a:cubicBezTo>
                <a:cubicBezTo>
                  <a:pt x="9923774" y="372745"/>
                  <a:pt x="9926924" y="373645"/>
                  <a:pt x="9930209" y="373735"/>
                </a:cubicBezTo>
                <a:cubicBezTo>
                  <a:pt x="9932730" y="373375"/>
                  <a:pt x="9934170" y="371935"/>
                  <a:pt x="9934530" y="369414"/>
                </a:cubicBezTo>
                <a:cubicBezTo>
                  <a:pt x="9942046" y="368784"/>
                  <a:pt x="9954558" y="367884"/>
                  <a:pt x="9972066" y="366714"/>
                </a:cubicBezTo>
                <a:cubicBezTo>
                  <a:pt x="9989573" y="365544"/>
                  <a:pt x="9999384" y="367884"/>
                  <a:pt x="10001500" y="373735"/>
                </a:cubicBezTo>
                <a:cubicBezTo>
                  <a:pt x="9998710" y="376256"/>
                  <a:pt x="9996190" y="379316"/>
                  <a:pt x="9993939" y="382916"/>
                </a:cubicBezTo>
                <a:cubicBezTo>
                  <a:pt x="9991689" y="386517"/>
                  <a:pt x="9993489" y="388497"/>
                  <a:pt x="9999340" y="388857"/>
                </a:cubicBezTo>
                <a:lnTo>
                  <a:pt x="9997180" y="397499"/>
                </a:lnTo>
                <a:lnTo>
                  <a:pt x="9982057" y="397499"/>
                </a:lnTo>
                <a:cubicBezTo>
                  <a:pt x="9979762" y="394303"/>
                  <a:pt x="9976791" y="392053"/>
                  <a:pt x="9973146" y="390747"/>
                </a:cubicBezTo>
                <a:cubicBezTo>
                  <a:pt x="9969500" y="389442"/>
                  <a:pt x="9965990" y="388812"/>
                  <a:pt x="9962614" y="388857"/>
                </a:cubicBezTo>
                <a:cubicBezTo>
                  <a:pt x="9959194" y="388812"/>
                  <a:pt x="9955773" y="389442"/>
                  <a:pt x="9952352" y="390747"/>
                </a:cubicBezTo>
                <a:cubicBezTo>
                  <a:pt x="9948932" y="392053"/>
                  <a:pt x="9946592" y="394303"/>
                  <a:pt x="9945332" y="397499"/>
                </a:cubicBezTo>
                <a:lnTo>
                  <a:pt x="9908606" y="397499"/>
                </a:lnTo>
                <a:cubicBezTo>
                  <a:pt x="9899471" y="391271"/>
                  <a:pt x="9882696" y="387644"/>
                  <a:pt x="9858279" y="386617"/>
                </a:cubicBezTo>
                <a:cubicBezTo>
                  <a:pt x="9833862" y="385590"/>
                  <a:pt x="9809085" y="385644"/>
                  <a:pt x="9783948" y="386777"/>
                </a:cubicBezTo>
                <a:cubicBezTo>
                  <a:pt x="9758811" y="387910"/>
                  <a:pt x="9740595" y="388604"/>
                  <a:pt x="9729300" y="388857"/>
                </a:cubicBezTo>
                <a:lnTo>
                  <a:pt x="9694735" y="406140"/>
                </a:lnTo>
                <a:cubicBezTo>
                  <a:pt x="9688884" y="404655"/>
                  <a:pt x="9679523" y="403845"/>
                  <a:pt x="9666651" y="403710"/>
                </a:cubicBezTo>
                <a:cubicBezTo>
                  <a:pt x="9653779" y="403574"/>
                  <a:pt x="9646578" y="406545"/>
                  <a:pt x="9645048" y="412621"/>
                </a:cubicBezTo>
                <a:cubicBezTo>
                  <a:pt x="9640637" y="411586"/>
                  <a:pt x="9637037" y="412036"/>
                  <a:pt x="9634246" y="413971"/>
                </a:cubicBezTo>
                <a:cubicBezTo>
                  <a:pt x="9631456" y="415906"/>
                  <a:pt x="9630015" y="419057"/>
                  <a:pt x="9629925" y="423422"/>
                </a:cubicBezTo>
                <a:cubicBezTo>
                  <a:pt x="9634336" y="425448"/>
                  <a:pt x="9639016" y="426798"/>
                  <a:pt x="9643967" y="427473"/>
                </a:cubicBezTo>
                <a:cubicBezTo>
                  <a:pt x="9648918" y="428148"/>
                  <a:pt x="9653599" y="428958"/>
                  <a:pt x="9658010" y="429903"/>
                </a:cubicBezTo>
                <a:lnTo>
                  <a:pt x="9679613" y="425583"/>
                </a:lnTo>
                <a:lnTo>
                  <a:pt x="9688254" y="438544"/>
                </a:lnTo>
                <a:cubicBezTo>
                  <a:pt x="9688389" y="440885"/>
                  <a:pt x="9688119" y="443225"/>
                  <a:pt x="9687444" y="445565"/>
                </a:cubicBezTo>
                <a:cubicBezTo>
                  <a:pt x="9686768" y="447906"/>
                  <a:pt x="9684879" y="449166"/>
                  <a:pt x="9681773" y="449346"/>
                </a:cubicBezTo>
                <a:cubicBezTo>
                  <a:pt x="9677542" y="448896"/>
                  <a:pt x="9673582" y="447096"/>
                  <a:pt x="9669891" y="443945"/>
                </a:cubicBezTo>
                <a:cubicBezTo>
                  <a:pt x="9666201" y="440795"/>
                  <a:pt x="9662240" y="438994"/>
                  <a:pt x="9658010" y="438544"/>
                </a:cubicBezTo>
                <a:cubicBezTo>
                  <a:pt x="9655939" y="438770"/>
                  <a:pt x="9654679" y="439940"/>
                  <a:pt x="9654229" y="442055"/>
                </a:cubicBezTo>
                <a:cubicBezTo>
                  <a:pt x="9653779" y="444171"/>
                  <a:pt x="9653599" y="445881"/>
                  <a:pt x="9653689" y="447186"/>
                </a:cubicBezTo>
                <a:lnTo>
                  <a:pt x="9556475" y="447186"/>
                </a:lnTo>
                <a:cubicBezTo>
                  <a:pt x="9545313" y="451147"/>
                  <a:pt x="9535231" y="456187"/>
                  <a:pt x="9526230" y="462308"/>
                </a:cubicBezTo>
                <a:lnTo>
                  <a:pt x="9424695" y="462308"/>
                </a:lnTo>
                <a:lnTo>
                  <a:pt x="9413894" y="479591"/>
                </a:lnTo>
                <a:cubicBezTo>
                  <a:pt x="9412768" y="478196"/>
                  <a:pt x="9411238" y="476125"/>
                  <a:pt x="9409303" y="473380"/>
                </a:cubicBezTo>
                <a:cubicBezTo>
                  <a:pt x="9407368" y="470634"/>
                  <a:pt x="9405298" y="469104"/>
                  <a:pt x="9403092" y="468789"/>
                </a:cubicBezTo>
                <a:cubicBezTo>
                  <a:pt x="9401022" y="469104"/>
                  <a:pt x="9399762" y="470634"/>
                  <a:pt x="9399311" y="473380"/>
                </a:cubicBezTo>
                <a:cubicBezTo>
                  <a:pt x="9398861" y="476125"/>
                  <a:pt x="9398682" y="478196"/>
                  <a:pt x="9398772" y="479591"/>
                </a:cubicBezTo>
                <a:lnTo>
                  <a:pt x="9370688" y="483911"/>
                </a:lnTo>
                <a:lnTo>
                  <a:pt x="9364206" y="486072"/>
                </a:lnTo>
                <a:cubicBezTo>
                  <a:pt x="9364656" y="487107"/>
                  <a:pt x="9366997" y="487737"/>
                  <a:pt x="9371227" y="487962"/>
                </a:cubicBezTo>
                <a:cubicBezTo>
                  <a:pt x="9375458" y="488187"/>
                  <a:pt x="9378879" y="488277"/>
                  <a:pt x="9381489" y="488232"/>
                </a:cubicBezTo>
                <a:lnTo>
                  <a:pt x="9411733" y="488232"/>
                </a:lnTo>
                <a:lnTo>
                  <a:pt x="9411733" y="490392"/>
                </a:lnTo>
                <a:cubicBezTo>
                  <a:pt x="9410338" y="498854"/>
                  <a:pt x="9402867" y="504614"/>
                  <a:pt x="9389320" y="507675"/>
                </a:cubicBezTo>
                <a:cubicBezTo>
                  <a:pt x="9375773" y="510735"/>
                  <a:pt x="9364522" y="512175"/>
                  <a:pt x="9355565" y="511995"/>
                </a:cubicBezTo>
                <a:cubicBezTo>
                  <a:pt x="9351830" y="511545"/>
                  <a:pt x="9340398" y="511365"/>
                  <a:pt x="9321270" y="511455"/>
                </a:cubicBezTo>
                <a:cubicBezTo>
                  <a:pt x="9302142" y="511545"/>
                  <a:pt x="9291251" y="514606"/>
                  <a:pt x="9288595" y="520637"/>
                </a:cubicBezTo>
                <a:lnTo>
                  <a:pt x="9234587" y="520637"/>
                </a:lnTo>
                <a:cubicBezTo>
                  <a:pt x="9236748" y="529143"/>
                  <a:pt x="9246469" y="531573"/>
                  <a:pt x="9263752" y="527928"/>
                </a:cubicBezTo>
                <a:cubicBezTo>
                  <a:pt x="9281034" y="524282"/>
                  <a:pt x="9292916" y="521852"/>
                  <a:pt x="9299397" y="520637"/>
                </a:cubicBezTo>
                <a:cubicBezTo>
                  <a:pt x="9308308" y="520186"/>
                  <a:pt x="9317490" y="520007"/>
                  <a:pt x="9326941" y="520096"/>
                </a:cubicBezTo>
                <a:cubicBezTo>
                  <a:pt x="9336392" y="520186"/>
                  <a:pt x="9344493" y="523247"/>
                  <a:pt x="9351244" y="529278"/>
                </a:cubicBezTo>
                <a:cubicBezTo>
                  <a:pt x="9360966" y="528918"/>
                  <a:pt x="9370688" y="527478"/>
                  <a:pt x="9380409" y="524957"/>
                </a:cubicBezTo>
                <a:cubicBezTo>
                  <a:pt x="9390130" y="522437"/>
                  <a:pt x="9399852" y="520997"/>
                  <a:pt x="9409573" y="520637"/>
                </a:cubicBezTo>
                <a:cubicBezTo>
                  <a:pt x="9412093" y="520997"/>
                  <a:pt x="9413534" y="520277"/>
                  <a:pt x="9413894" y="518476"/>
                </a:cubicBezTo>
                <a:cubicBezTo>
                  <a:pt x="9413939" y="515371"/>
                  <a:pt x="9414929" y="513481"/>
                  <a:pt x="9416864" y="512806"/>
                </a:cubicBezTo>
                <a:cubicBezTo>
                  <a:pt x="9418799" y="512131"/>
                  <a:pt x="9421410" y="511860"/>
                  <a:pt x="9424695" y="511995"/>
                </a:cubicBezTo>
                <a:cubicBezTo>
                  <a:pt x="9430411" y="511681"/>
                  <a:pt x="9436802" y="511770"/>
                  <a:pt x="9443868" y="512265"/>
                </a:cubicBezTo>
                <a:cubicBezTo>
                  <a:pt x="9450934" y="512760"/>
                  <a:pt x="9456785" y="515551"/>
                  <a:pt x="9461420" y="520637"/>
                </a:cubicBezTo>
                <a:cubicBezTo>
                  <a:pt x="9454940" y="524012"/>
                  <a:pt x="9448999" y="528063"/>
                  <a:pt x="9443598" y="532789"/>
                </a:cubicBezTo>
                <a:cubicBezTo>
                  <a:pt x="9438198" y="537514"/>
                  <a:pt x="9433336" y="542105"/>
                  <a:pt x="9429016" y="546560"/>
                </a:cubicBezTo>
                <a:cubicBezTo>
                  <a:pt x="9422625" y="546920"/>
                  <a:pt x="9416504" y="548361"/>
                  <a:pt x="9410653" y="550881"/>
                </a:cubicBezTo>
                <a:cubicBezTo>
                  <a:pt x="9404802" y="553401"/>
                  <a:pt x="9398682" y="554842"/>
                  <a:pt x="9392290" y="555202"/>
                </a:cubicBezTo>
                <a:cubicBezTo>
                  <a:pt x="9384819" y="554482"/>
                  <a:pt x="9375998" y="554301"/>
                  <a:pt x="9365826" y="554662"/>
                </a:cubicBezTo>
                <a:cubicBezTo>
                  <a:pt x="9355655" y="555022"/>
                  <a:pt x="9350074" y="560243"/>
                  <a:pt x="9349084" y="570324"/>
                </a:cubicBezTo>
                <a:cubicBezTo>
                  <a:pt x="9362446" y="570298"/>
                  <a:pt x="9385410" y="569631"/>
                  <a:pt x="9417974" y="568324"/>
                </a:cubicBezTo>
                <a:cubicBezTo>
                  <a:pt x="9450539" y="567017"/>
                  <a:pt x="9481664" y="565230"/>
                  <a:pt x="9511348" y="562963"/>
                </a:cubicBezTo>
                <a:cubicBezTo>
                  <a:pt x="9541032" y="560696"/>
                  <a:pt x="9558235" y="558109"/>
                  <a:pt x="9562956" y="555202"/>
                </a:cubicBezTo>
                <a:cubicBezTo>
                  <a:pt x="9563090" y="552006"/>
                  <a:pt x="9564441" y="549756"/>
                  <a:pt x="9567006" y="548451"/>
                </a:cubicBezTo>
                <a:cubicBezTo>
                  <a:pt x="9569572" y="547146"/>
                  <a:pt x="9572542" y="546515"/>
                  <a:pt x="9575917" y="546560"/>
                </a:cubicBezTo>
                <a:lnTo>
                  <a:pt x="9582398" y="546560"/>
                </a:lnTo>
                <a:cubicBezTo>
                  <a:pt x="9584829" y="550206"/>
                  <a:pt x="9587529" y="552636"/>
                  <a:pt x="9590500" y="553851"/>
                </a:cubicBezTo>
                <a:cubicBezTo>
                  <a:pt x="9593470" y="555067"/>
                  <a:pt x="9595090" y="552636"/>
                  <a:pt x="9595360" y="546560"/>
                </a:cubicBezTo>
                <a:lnTo>
                  <a:pt x="9612643" y="553041"/>
                </a:lnTo>
                <a:lnTo>
                  <a:pt x="9612643" y="561683"/>
                </a:lnTo>
                <a:cubicBezTo>
                  <a:pt x="9611742" y="568659"/>
                  <a:pt x="9607062" y="571989"/>
                  <a:pt x="9598600" y="571674"/>
                </a:cubicBezTo>
                <a:cubicBezTo>
                  <a:pt x="9590140" y="571359"/>
                  <a:pt x="9583298" y="570909"/>
                  <a:pt x="9578078" y="570324"/>
                </a:cubicBezTo>
                <a:lnTo>
                  <a:pt x="9565116" y="578965"/>
                </a:lnTo>
                <a:lnTo>
                  <a:pt x="9539192" y="583286"/>
                </a:lnTo>
                <a:lnTo>
                  <a:pt x="9571597" y="596248"/>
                </a:lnTo>
                <a:lnTo>
                  <a:pt x="9642888" y="596248"/>
                </a:lnTo>
                <a:lnTo>
                  <a:pt x="9655849" y="587606"/>
                </a:lnTo>
                <a:cubicBezTo>
                  <a:pt x="9657064" y="587651"/>
                  <a:pt x="9658415" y="587562"/>
                  <a:pt x="9659900" y="587336"/>
                </a:cubicBezTo>
                <a:cubicBezTo>
                  <a:pt x="9661385" y="587112"/>
                  <a:pt x="9662195" y="586481"/>
                  <a:pt x="9662330" y="585446"/>
                </a:cubicBezTo>
                <a:cubicBezTo>
                  <a:pt x="9662285" y="582341"/>
                  <a:pt x="9662915" y="580451"/>
                  <a:pt x="9664221" y="579775"/>
                </a:cubicBezTo>
                <a:cubicBezTo>
                  <a:pt x="9665526" y="579100"/>
                  <a:pt x="9667776" y="578830"/>
                  <a:pt x="9670972" y="578965"/>
                </a:cubicBezTo>
                <a:cubicBezTo>
                  <a:pt x="9677497" y="578786"/>
                  <a:pt x="9683888" y="579145"/>
                  <a:pt x="9690144" y="580046"/>
                </a:cubicBezTo>
                <a:cubicBezTo>
                  <a:pt x="9696400" y="580946"/>
                  <a:pt x="9702251" y="583466"/>
                  <a:pt x="9707697" y="587606"/>
                </a:cubicBezTo>
                <a:cubicBezTo>
                  <a:pt x="9711702" y="586346"/>
                  <a:pt x="9717193" y="586166"/>
                  <a:pt x="9724169" y="587067"/>
                </a:cubicBezTo>
                <a:cubicBezTo>
                  <a:pt x="9731145" y="587967"/>
                  <a:pt x="9735016" y="591027"/>
                  <a:pt x="9735781" y="596248"/>
                </a:cubicBezTo>
                <a:cubicBezTo>
                  <a:pt x="9736141" y="603089"/>
                  <a:pt x="9733260" y="606689"/>
                  <a:pt x="9727140" y="607049"/>
                </a:cubicBezTo>
                <a:lnTo>
                  <a:pt x="9709857" y="604889"/>
                </a:lnTo>
                <a:lnTo>
                  <a:pt x="9701216" y="613530"/>
                </a:lnTo>
                <a:cubicBezTo>
                  <a:pt x="9687354" y="612180"/>
                  <a:pt x="9667011" y="610560"/>
                  <a:pt x="9640187" y="608669"/>
                </a:cubicBezTo>
                <a:cubicBezTo>
                  <a:pt x="9613363" y="606779"/>
                  <a:pt x="9598421" y="612720"/>
                  <a:pt x="9595360" y="626492"/>
                </a:cubicBezTo>
                <a:lnTo>
                  <a:pt x="9582398" y="639454"/>
                </a:lnTo>
                <a:cubicBezTo>
                  <a:pt x="9564711" y="639139"/>
                  <a:pt x="9546618" y="641389"/>
                  <a:pt x="9528120" y="646205"/>
                </a:cubicBezTo>
                <a:cubicBezTo>
                  <a:pt x="9509622" y="651021"/>
                  <a:pt x="9493150" y="653811"/>
                  <a:pt x="9478703" y="654577"/>
                </a:cubicBezTo>
                <a:cubicBezTo>
                  <a:pt x="9472717" y="654217"/>
                  <a:pt x="9468486" y="652776"/>
                  <a:pt x="9466011" y="650256"/>
                </a:cubicBezTo>
                <a:cubicBezTo>
                  <a:pt x="9463536" y="647735"/>
                  <a:pt x="9459845" y="646296"/>
                  <a:pt x="9454940" y="645935"/>
                </a:cubicBezTo>
                <a:lnTo>
                  <a:pt x="9437657" y="661057"/>
                </a:lnTo>
                <a:cubicBezTo>
                  <a:pt x="9433202" y="660247"/>
                  <a:pt x="9425910" y="658627"/>
                  <a:pt x="9415784" y="656197"/>
                </a:cubicBezTo>
                <a:cubicBezTo>
                  <a:pt x="9405658" y="653766"/>
                  <a:pt x="9399987" y="655387"/>
                  <a:pt x="9398772" y="661057"/>
                </a:cubicBezTo>
                <a:cubicBezTo>
                  <a:pt x="9384369" y="660337"/>
                  <a:pt x="9360246" y="659617"/>
                  <a:pt x="9326401" y="658897"/>
                </a:cubicBezTo>
                <a:cubicBezTo>
                  <a:pt x="9292556" y="658177"/>
                  <a:pt x="9270593" y="661777"/>
                  <a:pt x="9260511" y="669698"/>
                </a:cubicBezTo>
                <a:cubicBezTo>
                  <a:pt x="9254030" y="669248"/>
                  <a:pt x="9244849" y="669069"/>
                  <a:pt x="9232967" y="669158"/>
                </a:cubicBezTo>
                <a:cubicBezTo>
                  <a:pt x="9221085" y="669248"/>
                  <a:pt x="9212984" y="672309"/>
                  <a:pt x="9208663" y="678340"/>
                </a:cubicBezTo>
                <a:cubicBezTo>
                  <a:pt x="9192056" y="678655"/>
                  <a:pt x="9177204" y="680185"/>
                  <a:pt x="9164107" y="682931"/>
                </a:cubicBezTo>
                <a:cubicBezTo>
                  <a:pt x="9151010" y="685676"/>
                  <a:pt x="9135618" y="687746"/>
                  <a:pt x="9117930" y="689141"/>
                </a:cubicBezTo>
                <a:lnTo>
                  <a:pt x="9100648" y="697783"/>
                </a:lnTo>
                <a:cubicBezTo>
                  <a:pt x="9075534" y="696613"/>
                  <a:pt x="9059332" y="699493"/>
                  <a:pt x="9052040" y="706424"/>
                </a:cubicBezTo>
                <a:cubicBezTo>
                  <a:pt x="9044749" y="713355"/>
                  <a:pt x="9041509" y="731358"/>
                  <a:pt x="9042319" y="760432"/>
                </a:cubicBezTo>
                <a:lnTo>
                  <a:pt x="9033678" y="764752"/>
                </a:lnTo>
                <a:lnTo>
                  <a:pt x="9025037" y="777715"/>
                </a:lnTo>
                <a:cubicBezTo>
                  <a:pt x="9025082" y="781180"/>
                  <a:pt x="9024451" y="785050"/>
                  <a:pt x="9023146" y="789326"/>
                </a:cubicBezTo>
                <a:cubicBezTo>
                  <a:pt x="9021841" y="793602"/>
                  <a:pt x="9019591" y="796932"/>
                  <a:pt x="9016395" y="799318"/>
                </a:cubicBezTo>
                <a:lnTo>
                  <a:pt x="9007754" y="814440"/>
                </a:lnTo>
                <a:cubicBezTo>
                  <a:pt x="9007889" y="817815"/>
                  <a:pt x="9007619" y="821326"/>
                  <a:pt x="9006944" y="824971"/>
                </a:cubicBezTo>
                <a:cubicBezTo>
                  <a:pt x="9006269" y="828617"/>
                  <a:pt x="9004379" y="831587"/>
                  <a:pt x="9001273" y="833883"/>
                </a:cubicBezTo>
                <a:cubicBezTo>
                  <a:pt x="9001273" y="842524"/>
                  <a:pt x="8996952" y="846845"/>
                  <a:pt x="8988311" y="846845"/>
                </a:cubicBezTo>
                <a:lnTo>
                  <a:pt x="8983991" y="846845"/>
                </a:lnTo>
                <a:cubicBezTo>
                  <a:pt x="8971029" y="865073"/>
                  <a:pt x="8961847" y="886406"/>
                  <a:pt x="8956446" y="910844"/>
                </a:cubicBezTo>
                <a:cubicBezTo>
                  <a:pt x="8951046" y="935282"/>
                  <a:pt x="8936464" y="957156"/>
                  <a:pt x="8912700" y="976464"/>
                </a:cubicBezTo>
                <a:cubicBezTo>
                  <a:pt x="8918551" y="976734"/>
                  <a:pt x="8920351" y="978354"/>
                  <a:pt x="8918101" y="981324"/>
                </a:cubicBezTo>
                <a:cubicBezTo>
                  <a:pt x="8915851" y="984295"/>
                  <a:pt x="8913330" y="986995"/>
                  <a:pt x="8910540" y="989426"/>
                </a:cubicBezTo>
                <a:cubicBezTo>
                  <a:pt x="8910990" y="994376"/>
                  <a:pt x="8911170" y="1000137"/>
                  <a:pt x="8911080" y="1006708"/>
                </a:cubicBezTo>
                <a:cubicBezTo>
                  <a:pt x="8910990" y="1013279"/>
                  <a:pt x="8907929" y="1016880"/>
                  <a:pt x="8901899" y="1017510"/>
                </a:cubicBezTo>
                <a:cubicBezTo>
                  <a:pt x="8898928" y="1034972"/>
                  <a:pt x="8887046" y="1057296"/>
                  <a:pt x="8866253" y="1084479"/>
                </a:cubicBezTo>
                <a:cubicBezTo>
                  <a:pt x="8845460" y="1111664"/>
                  <a:pt x="8833579" y="1136147"/>
                  <a:pt x="8830608" y="1157931"/>
                </a:cubicBezTo>
                <a:cubicBezTo>
                  <a:pt x="8829348" y="1165627"/>
                  <a:pt x="8826468" y="1172917"/>
                  <a:pt x="8821967" y="1179804"/>
                </a:cubicBezTo>
                <a:cubicBezTo>
                  <a:pt x="8817466" y="1186690"/>
                  <a:pt x="8812425" y="1192360"/>
                  <a:pt x="8806845" y="1196816"/>
                </a:cubicBezTo>
                <a:cubicBezTo>
                  <a:pt x="8806709" y="1203252"/>
                  <a:pt x="8804279" y="1211444"/>
                  <a:pt x="8799553" y="1221390"/>
                </a:cubicBezTo>
                <a:cubicBezTo>
                  <a:pt x="8794828" y="1231336"/>
                  <a:pt x="8788617" y="1236827"/>
                  <a:pt x="8780921" y="1237862"/>
                </a:cubicBezTo>
                <a:lnTo>
                  <a:pt x="8770120" y="1252984"/>
                </a:lnTo>
                <a:lnTo>
                  <a:pt x="8765798" y="1276748"/>
                </a:lnTo>
                <a:cubicBezTo>
                  <a:pt x="8760083" y="1280033"/>
                  <a:pt x="8754772" y="1284264"/>
                  <a:pt x="8749866" y="1289440"/>
                </a:cubicBezTo>
                <a:cubicBezTo>
                  <a:pt x="8744960" y="1294616"/>
                  <a:pt x="8742350" y="1300466"/>
                  <a:pt x="8742035" y="1306992"/>
                </a:cubicBezTo>
                <a:cubicBezTo>
                  <a:pt x="8738840" y="1309287"/>
                  <a:pt x="8736589" y="1312258"/>
                  <a:pt x="8735284" y="1315903"/>
                </a:cubicBezTo>
                <a:cubicBezTo>
                  <a:pt x="8733979" y="1319549"/>
                  <a:pt x="8733349" y="1323060"/>
                  <a:pt x="8733394" y="1326435"/>
                </a:cubicBezTo>
                <a:cubicBezTo>
                  <a:pt x="8733799" y="1332826"/>
                  <a:pt x="8733529" y="1337326"/>
                  <a:pt x="8732584" y="1339937"/>
                </a:cubicBezTo>
                <a:cubicBezTo>
                  <a:pt x="8731638" y="1342547"/>
                  <a:pt x="8727588" y="1343808"/>
                  <a:pt x="8720432" y="1343718"/>
                </a:cubicBezTo>
                <a:cubicBezTo>
                  <a:pt x="8713771" y="1347183"/>
                  <a:pt x="8709270" y="1362936"/>
                  <a:pt x="8706930" y="1390975"/>
                </a:cubicBezTo>
                <a:cubicBezTo>
                  <a:pt x="8704590" y="1419014"/>
                  <a:pt x="8699009" y="1438547"/>
                  <a:pt x="8690188" y="1449573"/>
                </a:cubicBezTo>
                <a:cubicBezTo>
                  <a:pt x="8686227" y="1462175"/>
                  <a:pt x="8681186" y="1473696"/>
                  <a:pt x="8675065" y="1484139"/>
                </a:cubicBezTo>
                <a:cubicBezTo>
                  <a:pt x="8671870" y="1485399"/>
                  <a:pt x="8669619" y="1487739"/>
                  <a:pt x="8668314" y="1491159"/>
                </a:cubicBezTo>
                <a:cubicBezTo>
                  <a:pt x="8667009" y="1494580"/>
                  <a:pt x="8666379" y="1498000"/>
                  <a:pt x="8666424" y="1501421"/>
                </a:cubicBezTo>
                <a:lnTo>
                  <a:pt x="8655623" y="1518703"/>
                </a:lnTo>
                <a:lnTo>
                  <a:pt x="8638340" y="1527345"/>
                </a:lnTo>
                <a:cubicBezTo>
                  <a:pt x="8637125" y="1527254"/>
                  <a:pt x="8635775" y="1527435"/>
                  <a:pt x="8634289" y="1527885"/>
                </a:cubicBezTo>
                <a:cubicBezTo>
                  <a:pt x="8632804" y="1528335"/>
                  <a:pt x="8631994" y="1529595"/>
                  <a:pt x="8631859" y="1531665"/>
                </a:cubicBezTo>
                <a:cubicBezTo>
                  <a:pt x="8631949" y="1534861"/>
                  <a:pt x="8632849" y="1537651"/>
                  <a:pt x="8634559" y="1540036"/>
                </a:cubicBezTo>
                <a:cubicBezTo>
                  <a:pt x="8636270" y="1542422"/>
                  <a:pt x="8638250" y="1544672"/>
                  <a:pt x="8640500" y="1546788"/>
                </a:cubicBezTo>
                <a:cubicBezTo>
                  <a:pt x="8637530" y="1555699"/>
                  <a:pt x="8631049" y="1570281"/>
                  <a:pt x="8621058" y="1590534"/>
                </a:cubicBezTo>
                <a:cubicBezTo>
                  <a:pt x="8611066" y="1610787"/>
                  <a:pt x="8602425" y="1622129"/>
                  <a:pt x="8595134" y="1624559"/>
                </a:cubicBezTo>
                <a:lnTo>
                  <a:pt x="8595134" y="1648322"/>
                </a:lnTo>
                <a:lnTo>
                  <a:pt x="8580011" y="1637521"/>
                </a:lnTo>
                <a:cubicBezTo>
                  <a:pt x="8580191" y="1633200"/>
                  <a:pt x="8579832" y="1629960"/>
                  <a:pt x="8578931" y="1627799"/>
                </a:cubicBezTo>
                <a:cubicBezTo>
                  <a:pt x="8578031" y="1625639"/>
                  <a:pt x="8575510" y="1624559"/>
                  <a:pt x="8571370" y="1624559"/>
                </a:cubicBezTo>
                <a:lnTo>
                  <a:pt x="8564889" y="1624559"/>
                </a:lnTo>
                <a:cubicBezTo>
                  <a:pt x="8564529" y="1635000"/>
                  <a:pt x="8563089" y="1637341"/>
                  <a:pt x="8560568" y="1631580"/>
                </a:cubicBezTo>
                <a:cubicBezTo>
                  <a:pt x="8558048" y="1625819"/>
                  <a:pt x="8556608" y="1620598"/>
                  <a:pt x="8556248" y="1615918"/>
                </a:cubicBezTo>
                <a:lnTo>
                  <a:pt x="8580011" y="1611597"/>
                </a:lnTo>
                <a:lnTo>
                  <a:pt x="8616737" y="1535986"/>
                </a:lnTo>
                <a:cubicBezTo>
                  <a:pt x="8611066" y="1535761"/>
                  <a:pt x="8609986" y="1534590"/>
                  <a:pt x="8613496" y="1532475"/>
                </a:cubicBezTo>
                <a:cubicBezTo>
                  <a:pt x="8617007" y="1530360"/>
                  <a:pt x="8620247" y="1528650"/>
                  <a:pt x="8623218" y="1527345"/>
                </a:cubicBezTo>
                <a:cubicBezTo>
                  <a:pt x="8627493" y="1516453"/>
                  <a:pt x="8631904" y="1505291"/>
                  <a:pt x="8636450" y="1493860"/>
                </a:cubicBezTo>
                <a:cubicBezTo>
                  <a:pt x="8640995" y="1482428"/>
                  <a:pt x="8645946" y="1471266"/>
                  <a:pt x="8651302" y="1460375"/>
                </a:cubicBezTo>
                <a:cubicBezTo>
                  <a:pt x="8663318" y="1459520"/>
                  <a:pt x="8668989" y="1453669"/>
                  <a:pt x="8668314" y="1442822"/>
                </a:cubicBezTo>
                <a:cubicBezTo>
                  <a:pt x="8667639" y="1431976"/>
                  <a:pt x="8666289" y="1421264"/>
                  <a:pt x="8664264" y="1410687"/>
                </a:cubicBezTo>
                <a:cubicBezTo>
                  <a:pt x="8661788" y="1408167"/>
                  <a:pt x="8660258" y="1405107"/>
                  <a:pt x="8659673" y="1401506"/>
                </a:cubicBezTo>
                <a:cubicBezTo>
                  <a:pt x="8659088" y="1397906"/>
                  <a:pt x="8661338" y="1395925"/>
                  <a:pt x="8666424" y="1395565"/>
                </a:cubicBezTo>
                <a:cubicBezTo>
                  <a:pt x="8665299" y="1392010"/>
                  <a:pt x="8665389" y="1388319"/>
                  <a:pt x="8666694" y="1384494"/>
                </a:cubicBezTo>
                <a:cubicBezTo>
                  <a:pt x="8667999" y="1380668"/>
                  <a:pt x="8670790" y="1378598"/>
                  <a:pt x="8675065" y="1378283"/>
                </a:cubicBezTo>
                <a:lnTo>
                  <a:pt x="8683707" y="1386924"/>
                </a:lnTo>
                <a:cubicBezTo>
                  <a:pt x="8679206" y="1381793"/>
                  <a:pt x="8675245" y="1376933"/>
                  <a:pt x="8671825" y="1372342"/>
                </a:cubicBezTo>
                <a:cubicBezTo>
                  <a:pt x="8668404" y="1367751"/>
                  <a:pt x="8666604" y="1361811"/>
                  <a:pt x="8666424" y="1354519"/>
                </a:cubicBezTo>
                <a:lnTo>
                  <a:pt x="8681546" y="1335077"/>
                </a:lnTo>
                <a:lnTo>
                  <a:pt x="8698829" y="1341557"/>
                </a:lnTo>
                <a:cubicBezTo>
                  <a:pt x="8699189" y="1336247"/>
                  <a:pt x="8700629" y="1331206"/>
                  <a:pt x="8703149" y="1326435"/>
                </a:cubicBezTo>
                <a:cubicBezTo>
                  <a:pt x="8705670" y="1321664"/>
                  <a:pt x="8707110" y="1316624"/>
                  <a:pt x="8707470" y="1311313"/>
                </a:cubicBezTo>
                <a:lnTo>
                  <a:pt x="8722592" y="1294030"/>
                </a:lnTo>
                <a:cubicBezTo>
                  <a:pt x="8722412" y="1292365"/>
                  <a:pt x="8721692" y="1289215"/>
                  <a:pt x="8720432" y="1284579"/>
                </a:cubicBezTo>
                <a:cubicBezTo>
                  <a:pt x="8719172" y="1279943"/>
                  <a:pt x="8718451" y="1277333"/>
                  <a:pt x="8718272" y="1276748"/>
                </a:cubicBezTo>
                <a:cubicBezTo>
                  <a:pt x="8717237" y="1277198"/>
                  <a:pt x="8716607" y="1278998"/>
                  <a:pt x="8716381" y="1282149"/>
                </a:cubicBezTo>
                <a:cubicBezTo>
                  <a:pt x="8716157" y="1285299"/>
                  <a:pt x="8716066" y="1287099"/>
                  <a:pt x="8716111" y="1287549"/>
                </a:cubicBezTo>
                <a:lnTo>
                  <a:pt x="8694508" y="1302671"/>
                </a:lnTo>
                <a:cubicBezTo>
                  <a:pt x="8687667" y="1302311"/>
                  <a:pt x="8684067" y="1305192"/>
                  <a:pt x="8683707" y="1311313"/>
                </a:cubicBezTo>
                <a:lnTo>
                  <a:pt x="8683707" y="1319954"/>
                </a:lnTo>
                <a:cubicBezTo>
                  <a:pt x="8681456" y="1319819"/>
                  <a:pt x="8679476" y="1320089"/>
                  <a:pt x="8677765" y="1320764"/>
                </a:cubicBezTo>
                <a:cubicBezTo>
                  <a:pt x="8676055" y="1321440"/>
                  <a:pt x="8675155" y="1323330"/>
                  <a:pt x="8675065" y="1326435"/>
                </a:cubicBezTo>
                <a:cubicBezTo>
                  <a:pt x="8675426" y="1332556"/>
                  <a:pt x="8672545" y="1335437"/>
                  <a:pt x="8666424" y="1335077"/>
                </a:cubicBezTo>
                <a:cubicBezTo>
                  <a:pt x="8666064" y="1340207"/>
                  <a:pt x="8664624" y="1344528"/>
                  <a:pt x="8662103" y="1348038"/>
                </a:cubicBezTo>
                <a:cubicBezTo>
                  <a:pt x="8659583" y="1351549"/>
                  <a:pt x="8658143" y="1355869"/>
                  <a:pt x="8657783" y="1361000"/>
                </a:cubicBezTo>
                <a:cubicBezTo>
                  <a:pt x="8650762" y="1362710"/>
                  <a:pt x="8647521" y="1369551"/>
                  <a:pt x="8648061" y="1381523"/>
                </a:cubicBezTo>
                <a:cubicBezTo>
                  <a:pt x="8648602" y="1393495"/>
                  <a:pt x="8643201" y="1400336"/>
                  <a:pt x="8631859" y="1402046"/>
                </a:cubicBezTo>
                <a:cubicBezTo>
                  <a:pt x="8627583" y="1408662"/>
                  <a:pt x="8624253" y="1415953"/>
                  <a:pt x="8621868" y="1423919"/>
                </a:cubicBezTo>
                <a:cubicBezTo>
                  <a:pt x="8619482" y="1431886"/>
                  <a:pt x="8617772" y="1439717"/>
                  <a:pt x="8616737" y="1447413"/>
                </a:cubicBezTo>
                <a:cubicBezTo>
                  <a:pt x="8611786" y="1452273"/>
                  <a:pt x="8608726" y="1459294"/>
                  <a:pt x="8607555" y="1468476"/>
                </a:cubicBezTo>
                <a:cubicBezTo>
                  <a:pt x="8606385" y="1477657"/>
                  <a:pt x="8604405" y="1485759"/>
                  <a:pt x="8601615" y="1492780"/>
                </a:cubicBezTo>
                <a:lnTo>
                  <a:pt x="8592973" y="1499261"/>
                </a:lnTo>
                <a:cubicBezTo>
                  <a:pt x="8591713" y="1504706"/>
                  <a:pt x="8589373" y="1510017"/>
                  <a:pt x="8585952" y="1515193"/>
                </a:cubicBezTo>
                <a:cubicBezTo>
                  <a:pt x="8582532" y="1520369"/>
                  <a:pt x="8579111" y="1525139"/>
                  <a:pt x="8575691" y="1529505"/>
                </a:cubicBezTo>
                <a:cubicBezTo>
                  <a:pt x="8577356" y="1530765"/>
                  <a:pt x="8580506" y="1532565"/>
                  <a:pt x="8585142" y="1534906"/>
                </a:cubicBezTo>
                <a:cubicBezTo>
                  <a:pt x="8589778" y="1537246"/>
                  <a:pt x="8592388" y="1539046"/>
                  <a:pt x="8592973" y="1540306"/>
                </a:cubicBezTo>
                <a:cubicBezTo>
                  <a:pt x="8592793" y="1541342"/>
                  <a:pt x="8592073" y="1541972"/>
                  <a:pt x="8590813" y="1542197"/>
                </a:cubicBezTo>
                <a:cubicBezTo>
                  <a:pt x="8589553" y="1542422"/>
                  <a:pt x="8588833" y="1542512"/>
                  <a:pt x="8588652" y="1542467"/>
                </a:cubicBezTo>
                <a:lnTo>
                  <a:pt x="8536805" y="1615918"/>
                </a:lnTo>
                <a:cubicBezTo>
                  <a:pt x="8530639" y="1616637"/>
                  <a:pt x="8528389" y="1619518"/>
                  <a:pt x="8530054" y="1624559"/>
                </a:cubicBezTo>
                <a:cubicBezTo>
                  <a:pt x="8531719" y="1629600"/>
                  <a:pt x="8528929" y="1632480"/>
                  <a:pt x="8521683" y="1633200"/>
                </a:cubicBezTo>
                <a:lnTo>
                  <a:pt x="8538965" y="1635361"/>
                </a:lnTo>
                <a:lnTo>
                  <a:pt x="8547606" y="1646162"/>
                </a:lnTo>
                <a:cubicBezTo>
                  <a:pt x="8547471" y="1650393"/>
                  <a:pt x="8546122" y="1653273"/>
                  <a:pt x="8543556" y="1654803"/>
                </a:cubicBezTo>
                <a:cubicBezTo>
                  <a:pt x="8540990" y="1656334"/>
                  <a:pt x="8538020" y="1657054"/>
                  <a:pt x="8534645" y="1656964"/>
                </a:cubicBezTo>
                <a:lnTo>
                  <a:pt x="8532485" y="1656964"/>
                </a:lnTo>
                <a:cubicBezTo>
                  <a:pt x="8533790" y="1661734"/>
                  <a:pt x="8533879" y="1666775"/>
                  <a:pt x="8532754" y="1672086"/>
                </a:cubicBezTo>
                <a:cubicBezTo>
                  <a:pt x="8531629" y="1677397"/>
                  <a:pt x="8527939" y="1680277"/>
                  <a:pt x="8521683" y="1680727"/>
                </a:cubicBezTo>
                <a:lnTo>
                  <a:pt x="8530324" y="1689368"/>
                </a:lnTo>
                <a:cubicBezTo>
                  <a:pt x="8530864" y="1683337"/>
                  <a:pt x="8534105" y="1680277"/>
                  <a:pt x="8540045" y="1680187"/>
                </a:cubicBezTo>
                <a:cubicBezTo>
                  <a:pt x="8545986" y="1680097"/>
                  <a:pt x="8551387" y="1680277"/>
                  <a:pt x="8556248" y="1680727"/>
                </a:cubicBezTo>
                <a:lnTo>
                  <a:pt x="8571370" y="1674246"/>
                </a:lnTo>
                <a:cubicBezTo>
                  <a:pt x="8571370" y="1677712"/>
                  <a:pt x="8570830" y="1681582"/>
                  <a:pt x="8569750" y="1685858"/>
                </a:cubicBezTo>
                <a:cubicBezTo>
                  <a:pt x="8568670" y="1690134"/>
                  <a:pt x="8567050" y="1693464"/>
                  <a:pt x="8564889" y="1695850"/>
                </a:cubicBezTo>
                <a:lnTo>
                  <a:pt x="8558408" y="1715292"/>
                </a:lnTo>
                <a:cubicBezTo>
                  <a:pt x="8557103" y="1715247"/>
                  <a:pt x="8555393" y="1715337"/>
                  <a:pt x="8553277" y="1715562"/>
                </a:cubicBezTo>
                <a:cubicBezTo>
                  <a:pt x="8551162" y="1715787"/>
                  <a:pt x="8549992" y="1716417"/>
                  <a:pt x="8549767" y="1717452"/>
                </a:cubicBezTo>
                <a:cubicBezTo>
                  <a:pt x="8549902" y="1718668"/>
                  <a:pt x="8550712" y="1720018"/>
                  <a:pt x="8552197" y="1721503"/>
                </a:cubicBezTo>
                <a:cubicBezTo>
                  <a:pt x="8553682" y="1722988"/>
                  <a:pt x="8555033" y="1723798"/>
                  <a:pt x="8556248" y="1723934"/>
                </a:cubicBezTo>
                <a:lnTo>
                  <a:pt x="8547606" y="1743376"/>
                </a:lnTo>
                <a:lnTo>
                  <a:pt x="8547606" y="1760659"/>
                </a:lnTo>
                <a:lnTo>
                  <a:pt x="8538965" y="1769300"/>
                </a:lnTo>
                <a:cubicBezTo>
                  <a:pt x="8533250" y="1771145"/>
                  <a:pt x="8530099" y="1776096"/>
                  <a:pt x="8529514" y="1784152"/>
                </a:cubicBezTo>
                <a:cubicBezTo>
                  <a:pt x="8528929" y="1792209"/>
                  <a:pt x="8526319" y="1798780"/>
                  <a:pt x="8521683" y="1803865"/>
                </a:cubicBezTo>
                <a:cubicBezTo>
                  <a:pt x="8521773" y="1805170"/>
                  <a:pt x="8521592" y="1806881"/>
                  <a:pt x="8521142" y="1808996"/>
                </a:cubicBezTo>
                <a:cubicBezTo>
                  <a:pt x="8520692" y="1811111"/>
                  <a:pt x="8519432" y="1812281"/>
                  <a:pt x="8517362" y="1812506"/>
                </a:cubicBezTo>
                <a:cubicBezTo>
                  <a:pt x="8513987" y="1811831"/>
                  <a:pt x="8511016" y="1808321"/>
                  <a:pt x="8508451" y="1801975"/>
                </a:cubicBezTo>
                <a:cubicBezTo>
                  <a:pt x="8505885" y="1795629"/>
                  <a:pt x="8504535" y="1790498"/>
                  <a:pt x="8504400" y="1786583"/>
                </a:cubicBezTo>
                <a:cubicBezTo>
                  <a:pt x="8513852" y="1777941"/>
                  <a:pt x="8516552" y="1770380"/>
                  <a:pt x="8512501" y="1763899"/>
                </a:cubicBezTo>
                <a:cubicBezTo>
                  <a:pt x="8508451" y="1757418"/>
                  <a:pt x="8505751" y="1752017"/>
                  <a:pt x="8504400" y="1747697"/>
                </a:cubicBezTo>
                <a:cubicBezTo>
                  <a:pt x="8504040" y="1747742"/>
                  <a:pt x="8502600" y="1747652"/>
                  <a:pt x="8500080" y="1747427"/>
                </a:cubicBezTo>
                <a:cubicBezTo>
                  <a:pt x="8497559" y="1747202"/>
                  <a:pt x="8496119" y="1746572"/>
                  <a:pt x="8495759" y="1745537"/>
                </a:cubicBezTo>
                <a:cubicBezTo>
                  <a:pt x="8495984" y="1744457"/>
                  <a:pt x="8497154" y="1743376"/>
                  <a:pt x="8499269" y="1742296"/>
                </a:cubicBezTo>
                <a:cubicBezTo>
                  <a:pt x="8501384" y="1741216"/>
                  <a:pt x="8503095" y="1740136"/>
                  <a:pt x="8504400" y="1739056"/>
                </a:cubicBezTo>
                <a:cubicBezTo>
                  <a:pt x="8504625" y="1735860"/>
                  <a:pt x="8506335" y="1733610"/>
                  <a:pt x="8509531" y="1732304"/>
                </a:cubicBezTo>
                <a:cubicBezTo>
                  <a:pt x="8512727" y="1730999"/>
                  <a:pt x="8516057" y="1730369"/>
                  <a:pt x="8519522" y="1730415"/>
                </a:cubicBezTo>
                <a:lnTo>
                  <a:pt x="8530324" y="1732575"/>
                </a:lnTo>
                <a:cubicBezTo>
                  <a:pt x="8529604" y="1725239"/>
                  <a:pt x="8526724" y="1722088"/>
                  <a:pt x="8521683" y="1723123"/>
                </a:cubicBezTo>
                <a:cubicBezTo>
                  <a:pt x="8516642" y="1724158"/>
                  <a:pt x="8513761" y="1721548"/>
                  <a:pt x="8513042" y="1715292"/>
                </a:cubicBezTo>
                <a:lnTo>
                  <a:pt x="8504400" y="1717452"/>
                </a:lnTo>
                <a:cubicBezTo>
                  <a:pt x="8504805" y="1723753"/>
                  <a:pt x="8504535" y="1727894"/>
                  <a:pt x="8503590" y="1729874"/>
                </a:cubicBezTo>
                <a:cubicBezTo>
                  <a:pt x="8502645" y="1731854"/>
                  <a:pt x="8498594" y="1732754"/>
                  <a:pt x="8491438" y="1732575"/>
                </a:cubicBezTo>
                <a:lnTo>
                  <a:pt x="8478476" y="1754178"/>
                </a:lnTo>
                <a:lnTo>
                  <a:pt x="8480637" y="1773621"/>
                </a:lnTo>
                <a:cubicBezTo>
                  <a:pt x="8484777" y="1774116"/>
                  <a:pt x="8487298" y="1776906"/>
                  <a:pt x="8488198" y="1781992"/>
                </a:cubicBezTo>
                <a:cubicBezTo>
                  <a:pt x="8489098" y="1787078"/>
                  <a:pt x="8489458" y="1791488"/>
                  <a:pt x="8489278" y="1795224"/>
                </a:cubicBezTo>
                <a:cubicBezTo>
                  <a:pt x="8489368" y="1797924"/>
                  <a:pt x="8489188" y="1801705"/>
                  <a:pt x="8488738" y="1806566"/>
                </a:cubicBezTo>
                <a:cubicBezTo>
                  <a:pt x="8488288" y="1811426"/>
                  <a:pt x="8487028" y="1814127"/>
                  <a:pt x="8484957" y="1814667"/>
                </a:cubicBezTo>
                <a:cubicBezTo>
                  <a:pt x="8480637" y="1814667"/>
                  <a:pt x="8476316" y="1812506"/>
                  <a:pt x="8471996" y="1808186"/>
                </a:cubicBezTo>
                <a:lnTo>
                  <a:pt x="8491438" y="1842751"/>
                </a:lnTo>
                <a:cubicBezTo>
                  <a:pt x="8491303" y="1844821"/>
                  <a:pt x="8490493" y="1846081"/>
                  <a:pt x="8489008" y="1846532"/>
                </a:cubicBezTo>
                <a:cubicBezTo>
                  <a:pt x="8487523" y="1846982"/>
                  <a:pt x="8486172" y="1847161"/>
                  <a:pt x="8484957" y="1847072"/>
                </a:cubicBezTo>
                <a:cubicBezTo>
                  <a:pt x="8479332" y="1845946"/>
                  <a:pt x="8474381" y="1843876"/>
                  <a:pt x="8470105" y="1840861"/>
                </a:cubicBezTo>
                <a:cubicBezTo>
                  <a:pt x="8465830" y="1837845"/>
                  <a:pt x="8463579" y="1840635"/>
                  <a:pt x="8463354" y="1849232"/>
                </a:cubicBezTo>
                <a:cubicBezTo>
                  <a:pt x="8457954" y="1857468"/>
                  <a:pt x="8453632" y="1868000"/>
                  <a:pt x="8450392" y="1880827"/>
                </a:cubicBezTo>
                <a:cubicBezTo>
                  <a:pt x="8447152" y="1893653"/>
                  <a:pt x="8444991" y="1904725"/>
                  <a:pt x="8443911" y="1914041"/>
                </a:cubicBezTo>
                <a:lnTo>
                  <a:pt x="8433110" y="1918362"/>
                </a:lnTo>
                <a:cubicBezTo>
                  <a:pt x="8433920" y="1919577"/>
                  <a:pt x="8433380" y="1920927"/>
                  <a:pt x="8431489" y="1922413"/>
                </a:cubicBezTo>
                <a:cubicBezTo>
                  <a:pt x="8429599" y="1923898"/>
                  <a:pt x="8427979" y="1924708"/>
                  <a:pt x="8426629" y="1924843"/>
                </a:cubicBezTo>
                <a:lnTo>
                  <a:pt x="8422308" y="1948606"/>
                </a:lnTo>
                <a:lnTo>
                  <a:pt x="8413667" y="1961568"/>
                </a:lnTo>
                <a:lnTo>
                  <a:pt x="8407186" y="1963729"/>
                </a:lnTo>
                <a:lnTo>
                  <a:pt x="8405025" y="1974530"/>
                </a:lnTo>
                <a:cubicBezTo>
                  <a:pt x="8405566" y="1982047"/>
                  <a:pt x="8406106" y="1989158"/>
                  <a:pt x="8406646" y="1995863"/>
                </a:cubicBezTo>
                <a:cubicBezTo>
                  <a:pt x="8407186" y="2002569"/>
                  <a:pt x="8404486" y="2009140"/>
                  <a:pt x="8398545" y="2015576"/>
                </a:cubicBezTo>
                <a:cubicBezTo>
                  <a:pt x="8398185" y="2021562"/>
                  <a:pt x="8396744" y="2025793"/>
                  <a:pt x="8394224" y="2028268"/>
                </a:cubicBezTo>
                <a:cubicBezTo>
                  <a:pt x="8391704" y="2030744"/>
                  <a:pt x="8390263" y="2034434"/>
                  <a:pt x="8389903" y="2039340"/>
                </a:cubicBezTo>
                <a:cubicBezTo>
                  <a:pt x="8385178" y="2044966"/>
                  <a:pt x="8380047" y="2051537"/>
                  <a:pt x="8374511" y="2059053"/>
                </a:cubicBezTo>
                <a:cubicBezTo>
                  <a:pt x="8368975" y="2066569"/>
                  <a:pt x="8365465" y="2073680"/>
                  <a:pt x="8363980" y="2080386"/>
                </a:cubicBezTo>
                <a:cubicBezTo>
                  <a:pt x="8362359" y="2101179"/>
                  <a:pt x="8355878" y="2115761"/>
                  <a:pt x="8344536" y="2124132"/>
                </a:cubicBezTo>
                <a:cubicBezTo>
                  <a:pt x="8333195" y="2132503"/>
                  <a:pt x="8326714" y="2146006"/>
                  <a:pt x="8325094" y="2164638"/>
                </a:cubicBezTo>
                <a:cubicBezTo>
                  <a:pt x="8324734" y="2169544"/>
                  <a:pt x="8323294" y="2173235"/>
                  <a:pt x="8320773" y="2175710"/>
                </a:cubicBezTo>
                <a:cubicBezTo>
                  <a:pt x="8318253" y="2178185"/>
                  <a:pt x="8316813" y="2182416"/>
                  <a:pt x="8316452" y="2188402"/>
                </a:cubicBezTo>
                <a:cubicBezTo>
                  <a:pt x="8316588" y="2191822"/>
                  <a:pt x="8316318" y="2195783"/>
                  <a:pt x="8315642" y="2200284"/>
                </a:cubicBezTo>
                <a:cubicBezTo>
                  <a:pt x="8314967" y="2204784"/>
                  <a:pt x="8313077" y="2208745"/>
                  <a:pt x="8309971" y="2212165"/>
                </a:cubicBezTo>
                <a:cubicBezTo>
                  <a:pt x="8308621" y="2221752"/>
                  <a:pt x="8303221" y="2234984"/>
                  <a:pt x="8293769" y="2251861"/>
                </a:cubicBezTo>
                <a:cubicBezTo>
                  <a:pt x="8284318" y="2268739"/>
                  <a:pt x="8278917" y="2283591"/>
                  <a:pt x="8277567" y="2296418"/>
                </a:cubicBezTo>
                <a:lnTo>
                  <a:pt x="8253803" y="2305059"/>
                </a:lnTo>
                <a:cubicBezTo>
                  <a:pt x="8243812" y="2303619"/>
                  <a:pt x="8240572" y="2297858"/>
                  <a:pt x="8244082" y="2287776"/>
                </a:cubicBezTo>
                <a:cubicBezTo>
                  <a:pt x="8247592" y="2277695"/>
                  <a:pt x="8240031" y="2271934"/>
                  <a:pt x="8221398" y="2270494"/>
                </a:cubicBezTo>
                <a:cubicBezTo>
                  <a:pt x="8217753" y="2270899"/>
                  <a:pt x="8213703" y="2271169"/>
                  <a:pt x="8209247" y="2271304"/>
                </a:cubicBezTo>
                <a:cubicBezTo>
                  <a:pt x="8204791" y="2271439"/>
                  <a:pt x="8202361" y="2269009"/>
                  <a:pt x="8201956" y="2264013"/>
                </a:cubicBezTo>
                <a:cubicBezTo>
                  <a:pt x="8207177" y="2263518"/>
                  <a:pt x="8210237" y="2260727"/>
                  <a:pt x="8211137" y="2255642"/>
                </a:cubicBezTo>
                <a:cubicBezTo>
                  <a:pt x="8212037" y="2250556"/>
                  <a:pt x="8211857" y="2246145"/>
                  <a:pt x="8210597" y="2242410"/>
                </a:cubicBezTo>
                <a:lnTo>
                  <a:pt x="8217078" y="2227287"/>
                </a:lnTo>
                <a:cubicBezTo>
                  <a:pt x="8217978" y="2225037"/>
                  <a:pt x="8217798" y="2223057"/>
                  <a:pt x="8216538" y="2221347"/>
                </a:cubicBezTo>
                <a:cubicBezTo>
                  <a:pt x="8215278" y="2219636"/>
                  <a:pt x="8214017" y="2218736"/>
                  <a:pt x="8212757" y="2218646"/>
                </a:cubicBezTo>
                <a:cubicBezTo>
                  <a:pt x="8217438" y="2206044"/>
                  <a:pt x="8222119" y="2190742"/>
                  <a:pt x="8226799" y="2172740"/>
                </a:cubicBezTo>
                <a:cubicBezTo>
                  <a:pt x="8231480" y="2154737"/>
                  <a:pt x="8234000" y="2138354"/>
                  <a:pt x="8234361" y="2123592"/>
                </a:cubicBezTo>
                <a:lnTo>
                  <a:pt x="8240841" y="2108470"/>
                </a:lnTo>
                <a:lnTo>
                  <a:pt x="8227880" y="2097668"/>
                </a:lnTo>
                <a:lnTo>
                  <a:pt x="8227880" y="2106310"/>
                </a:lnTo>
                <a:cubicBezTo>
                  <a:pt x="8224684" y="2106445"/>
                  <a:pt x="8222434" y="2107795"/>
                  <a:pt x="8221129" y="2110360"/>
                </a:cubicBezTo>
                <a:cubicBezTo>
                  <a:pt x="8219823" y="2112925"/>
                  <a:pt x="8219193" y="2115896"/>
                  <a:pt x="8219238" y="2119272"/>
                </a:cubicBezTo>
                <a:cubicBezTo>
                  <a:pt x="8218878" y="2125617"/>
                  <a:pt x="8217438" y="2131288"/>
                  <a:pt x="8214918" y="2136284"/>
                </a:cubicBezTo>
                <a:cubicBezTo>
                  <a:pt x="8212397" y="2141280"/>
                  <a:pt x="8210957" y="2146411"/>
                  <a:pt x="8210597" y="2151677"/>
                </a:cubicBezTo>
                <a:lnTo>
                  <a:pt x="8201956" y="2168959"/>
                </a:lnTo>
                <a:lnTo>
                  <a:pt x="8201956" y="2188402"/>
                </a:lnTo>
                <a:lnTo>
                  <a:pt x="8193314" y="2197043"/>
                </a:lnTo>
                <a:lnTo>
                  <a:pt x="8188994" y="2212165"/>
                </a:lnTo>
                <a:lnTo>
                  <a:pt x="8178192" y="2220806"/>
                </a:lnTo>
                <a:cubicBezTo>
                  <a:pt x="8176122" y="2228413"/>
                  <a:pt x="8173782" y="2235884"/>
                  <a:pt x="8171171" y="2243220"/>
                </a:cubicBezTo>
                <a:cubicBezTo>
                  <a:pt x="8168561" y="2250556"/>
                  <a:pt x="8165141" y="2257487"/>
                  <a:pt x="8160910" y="2264013"/>
                </a:cubicBezTo>
                <a:cubicBezTo>
                  <a:pt x="8160955" y="2267478"/>
                  <a:pt x="8160325" y="2271349"/>
                  <a:pt x="8159020" y="2275624"/>
                </a:cubicBezTo>
                <a:cubicBezTo>
                  <a:pt x="8157714" y="2279900"/>
                  <a:pt x="8155464" y="2283231"/>
                  <a:pt x="8152268" y="2285616"/>
                </a:cubicBezTo>
                <a:cubicBezTo>
                  <a:pt x="8146643" y="2296238"/>
                  <a:pt x="8140612" y="2306319"/>
                  <a:pt x="8134176" y="2315860"/>
                </a:cubicBezTo>
                <a:cubicBezTo>
                  <a:pt x="8127740" y="2325402"/>
                  <a:pt x="8122249" y="2335483"/>
                  <a:pt x="8117703" y="2346105"/>
                </a:cubicBezTo>
                <a:cubicBezTo>
                  <a:pt x="8115543" y="2346015"/>
                  <a:pt x="8113923" y="2346195"/>
                  <a:pt x="8112843" y="2346645"/>
                </a:cubicBezTo>
                <a:cubicBezTo>
                  <a:pt x="8111762" y="2347095"/>
                  <a:pt x="8111223" y="2348355"/>
                  <a:pt x="8111223" y="2350425"/>
                </a:cubicBezTo>
                <a:cubicBezTo>
                  <a:pt x="8111402" y="2353711"/>
                  <a:pt x="8111042" y="2356321"/>
                  <a:pt x="8110142" y="2358257"/>
                </a:cubicBezTo>
                <a:cubicBezTo>
                  <a:pt x="8109242" y="2360192"/>
                  <a:pt x="8106722" y="2361182"/>
                  <a:pt x="8102581" y="2361227"/>
                </a:cubicBezTo>
                <a:cubicBezTo>
                  <a:pt x="8102941" y="2370228"/>
                  <a:pt x="8100061" y="2378149"/>
                  <a:pt x="8093940" y="2384991"/>
                </a:cubicBezTo>
                <a:cubicBezTo>
                  <a:pt x="8094210" y="2392101"/>
                  <a:pt x="8093130" y="2399482"/>
                  <a:pt x="8090699" y="2407134"/>
                </a:cubicBezTo>
                <a:cubicBezTo>
                  <a:pt x="8088269" y="2414785"/>
                  <a:pt x="8082868" y="2418926"/>
                  <a:pt x="8074497" y="2419556"/>
                </a:cubicBezTo>
                <a:cubicBezTo>
                  <a:pt x="8075037" y="2422526"/>
                  <a:pt x="8076117" y="2427387"/>
                  <a:pt x="8077738" y="2434138"/>
                </a:cubicBezTo>
                <a:cubicBezTo>
                  <a:pt x="8079358" y="2440889"/>
                  <a:pt x="8078278" y="2444669"/>
                  <a:pt x="8074497" y="2445480"/>
                </a:cubicBezTo>
                <a:cubicBezTo>
                  <a:pt x="8072337" y="2445389"/>
                  <a:pt x="8070176" y="2444489"/>
                  <a:pt x="8068016" y="2442779"/>
                </a:cubicBezTo>
                <a:cubicBezTo>
                  <a:pt x="8065856" y="2441069"/>
                  <a:pt x="8063695" y="2439088"/>
                  <a:pt x="8061535" y="2436838"/>
                </a:cubicBezTo>
                <a:lnTo>
                  <a:pt x="8061535" y="2413074"/>
                </a:lnTo>
                <a:lnTo>
                  <a:pt x="8078818" y="2393632"/>
                </a:lnTo>
                <a:cubicBezTo>
                  <a:pt x="8079178" y="2385080"/>
                  <a:pt x="8080618" y="2376799"/>
                  <a:pt x="8083138" y="2368788"/>
                </a:cubicBezTo>
                <a:cubicBezTo>
                  <a:pt x="8085659" y="2360777"/>
                  <a:pt x="8087099" y="2352496"/>
                  <a:pt x="8087459" y="2343945"/>
                </a:cubicBezTo>
                <a:cubicBezTo>
                  <a:pt x="8093580" y="2330623"/>
                  <a:pt x="8098620" y="2316220"/>
                  <a:pt x="8102581" y="2300738"/>
                </a:cubicBezTo>
                <a:cubicBezTo>
                  <a:pt x="8105777" y="2298353"/>
                  <a:pt x="8108027" y="2295022"/>
                  <a:pt x="8109332" y="2290746"/>
                </a:cubicBezTo>
                <a:cubicBezTo>
                  <a:pt x="8110637" y="2286471"/>
                  <a:pt x="8111268" y="2282600"/>
                  <a:pt x="8111223" y="2279135"/>
                </a:cubicBezTo>
                <a:cubicBezTo>
                  <a:pt x="8113473" y="2279135"/>
                  <a:pt x="8115453" y="2278595"/>
                  <a:pt x="8117163" y="2277515"/>
                </a:cubicBezTo>
                <a:cubicBezTo>
                  <a:pt x="8118873" y="2276434"/>
                  <a:pt x="8119774" y="2274814"/>
                  <a:pt x="8119864" y="2272654"/>
                </a:cubicBezTo>
                <a:lnTo>
                  <a:pt x="8119864" y="2268334"/>
                </a:lnTo>
                <a:lnTo>
                  <a:pt x="8104741" y="2268334"/>
                </a:lnTo>
                <a:lnTo>
                  <a:pt x="8100421" y="2240250"/>
                </a:lnTo>
                <a:cubicBezTo>
                  <a:pt x="8103121" y="2237099"/>
                  <a:pt x="8105822" y="2231518"/>
                  <a:pt x="8108522" y="2223507"/>
                </a:cubicBezTo>
                <a:cubicBezTo>
                  <a:pt x="8111223" y="2215496"/>
                  <a:pt x="8110682" y="2210995"/>
                  <a:pt x="8106902" y="2210005"/>
                </a:cubicBezTo>
                <a:cubicBezTo>
                  <a:pt x="8104607" y="2210590"/>
                  <a:pt x="8102176" y="2213200"/>
                  <a:pt x="8099611" y="2217836"/>
                </a:cubicBezTo>
                <a:cubicBezTo>
                  <a:pt x="8097045" y="2222472"/>
                  <a:pt x="8095155" y="2225622"/>
                  <a:pt x="8093940" y="2227287"/>
                </a:cubicBezTo>
                <a:cubicBezTo>
                  <a:pt x="8090565" y="2227377"/>
                  <a:pt x="8087054" y="2226657"/>
                  <a:pt x="8083408" y="2225127"/>
                </a:cubicBezTo>
                <a:cubicBezTo>
                  <a:pt x="8079763" y="2223597"/>
                  <a:pt x="8076792" y="2220716"/>
                  <a:pt x="8074497" y="2216486"/>
                </a:cubicBezTo>
                <a:cubicBezTo>
                  <a:pt x="8074767" y="2208789"/>
                  <a:pt x="8077468" y="2195558"/>
                  <a:pt x="8082598" y="2176790"/>
                </a:cubicBezTo>
                <a:cubicBezTo>
                  <a:pt x="8087729" y="2158022"/>
                  <a:pt x="8093670" y="2147491"/>
                  <a:pt x="8100421" y="2145195"/>
                </a:cubicBezTo>
                <a:cubicBezTo>
                  <a:pt x="8100646" y="2137634"/>
                  <a:pt x="8101816" y="2130073"/>
                  <a:pt x="8103931" y="2122512"/>
                </a:cubicBezTo>
                <a:cubicBezTo>
                  <a:pt x="8106046" y="2114951"/>
                  <a:pt x="8107757" y="2107390"/>
                  <a:pt x="8109062" y="2099829"/>
                </a:cubicBezTo>
                <a:lnTo>
                  <a:pt x="8093940" y="2130073"/>
                </a:lnTo>
                <a:cubicBezTo>
                  <a:pt x="8088269" y="2131513"/>
                  <a:pt x="8085028" y="2137274"/>
                  <a:pt x="8084218" y="2147356"/>
                </a:cubicBezTo>
                <a:cubicBezTo>
                  <a:pt x="8083408" y="2157437"/>
                  <a:pt x="8080168" y="2163198"/>
                  <a:pt x="8074497" y="2164638"/>
                </a:cubicBezTo>
                <a:lnTo>
                  <a:pt x="8052894" y="2210005"/>
                </a:lnTo>
                <a:cubicBezTo>
                  <a:pt x="8052894" y="2214416"/>
                  <a:pt x="8051814" y="2218016"/>
                  <a:pt x="8049653" y="2220806"/>
                </a:cubicBezTo>
                <a:cubicBezTo>
                  <a:pt x="8047493" y="2223597"/>
                  <a:pt x="8044252" y="2225037"/>
                  <a:pt x="8039932" y="2225127"/>
                </a:cubicBezTo>
                <a:lnTo>
                  <a:pt x="8035611" y="2225127"/>
                </a:lnTo>
                <a:cubicBezTo>
                  <a:pt x="8035701" y="2226612"/>
                  <a:pt x="8035521" y="2229042"/>
                  <a:pt x="8035071" y="2232418"/>
                </a:cubicBezTo>
                <a:cubicBezTo>
                  <a:pt x="8034621" y="2235794"/>
                  <a:pt x="8033361" y="2237684"/>
                  <a:pt x="8031291" y="2238089"/>
                </a:cubicBezTo>
                <a:cubicBezTo>
                  <a:pt x="8030255" y="2237729"/>
                  <a:pt x="8029626" y="2236289"/>
                  <a:pt x="8029400" y="2233768"/>
                </a:cubicBezTo>
                <a:cubicBezTo>
                  <a:pt x="8029176" y="2231248"/>
                  <a:pt x="8029085" y="2229808"/>
                  <a:pt x="8029130" y="2229448"/>
                </a:cubicBezTo>
                <a:cubicBezTo>
                  <a:pt x="8017294" y="2231293"/>
                  <a:pt x="8008562" y="2240564"/>
                  <a:pt x="8002937" y="2257262"/>
                </a:cubicBezTo>
                <a:cubicBezTo>
                  <a:pt x="7997310" y="2273959"/>
                  <a:pt x="7994520" y="2287011"/>
                  <a:pt x="7994565" y="2296418"/>
                </a:cubicBezTo>
                <a:cubicBezTo>
                  <a:pt x="7985654" y="2304699"/>
                  <a:pt x="7980793" y="2312980"/>
                  <a:pt x="7979983" y="2321261"/>
                </a:cubicBezTo>
                <a:cubicBezTo>
                  <a:pt x="7979173" y="2329542"/>
                  <a:pt x="7977553" y="2339984"/>
                  <a:pt x="7975122" y="2352586"/>
                </a:cubicBezTo>
                <a:cubicBezTo>
                  <a:pt x="7968191" y="2353036"/>
                  <a:pt x="7961530" y="2356457"/>
                  <a:pt x="7955140" y="2362847"/>
                </a:cubicBezTo>
                <a:cubicBezTo>
                  <a:pt x="7948748" y="2369238"/>
                  <a:pt x="7945328" y="2375899"/>
                  <a:pt x="7944878" y="2382830"/>
                </a:cubicBezTo>
                <a:cubicBezTo>
                  <a:pt x="7941277" y="2387871"/>
                  <a:pt x="7939297" y="2393992"/>
                  <a:pt x="7938937" y="2401193"/>
                </a:cubicBezTo>
                <a:cubicBezTo>
                  <a:pt x="7938577" y="2408394"/>
                  <a:pt x="7935516" y="2412354"/>
                  <a:pt x="7929756" y="2413074"/>
                </a:cubicBezTo>
                <a:cubicBezTo>
                  <a:pt x="7921835" y="2413660"/>
                  <a:pt x="7918234" y="2417890"/>
                  <a:pt x="7918954" y="2425767"/>
                </a:cubicBezTo>
                <a:cubicBezTo>
                  <a:pt x="7919675" y="2433643"/>
                  <a:pt x="7920394" y="2441654"/>
                  <a:pt x="7921114" y="2449800"/>
                </a:cubicBezTo>
                <a:cubicBezTo>
                  <a:pt x="7914588" y="2455606"/>
                  <a:pt x="7911438" y="2462897"/>
                  <a:pt x="7911663" y="2471673"/>
                </a:cubicBezTo>
                <a:cubicBezTo>
                  <a:pt x="7911888" y="2480450"/>
                  <a:pt x="7909278" y="2488281"/>
                  <a:pt x="7903832" y="2495167"/>
                </a:cubicBezTo>
                <a:lnTo>
                  <a:pt x="7886549" y="2499487"/>
                </a:lnTo>
                <a:cubicBezTo>
                  <a:pt x="7886594" y="2498002"/>
                  <a:pt x="7886504" y="2495572"/>
                  <a:pt x="7886280" y="2492196"/>
                </a:cubicBezTo>
                <a:cubicBezTo>
                  <a:pt x="7886054" y="2488821"/>
                  <a:pt x="7885424" y="2486930"/>
                  <a:pt x="7884389" y="2486526"/>
                </a:cubicBezTo>
                <a:cubicBezTo>
                  <a:pt x="7883174" y="2487021"/>
                  <a:pt x="7881824" y="2489271"/>
                  <a:pt x="7880338" y="2493277"/>
                </a:cubicBezTo>
                <a:cubicBezTo>
                  <a:pt x="7878853" y="2497282"/>
                  <a:pt x="7878043" y="2500072"/>
                  <a:pt x="7877908" y="2501648"/>
                </a:cubicBezTo>
                <a:lnTo>
                  <a:pt x="7871427" y="2529732"/>
                </a:lnTo>
                <a:cubicBezTo>
                  <a:pt x="7866296" y="2534863"/>
                  <a:pt x="7861976" y="2546204"/>
                  <a:pt x="7858465" y="2563757"/>
                </a:cubicBezTo>
                <a:cubicBezTo>
                  <a:pt x="7854955" y="2581310"/>
                  <a:pt x="7850634" y="2593731"/>
                  <a:pt x="7845503" y="2601022"/>
                </a:cubicBezTo>
                <a:cubicBezTo>
                  <a:pt x="7836997" y="2598727"/>
                  <a:pt x="7834567" y="2588195"/>
                  <a:pt x="7838212" y="2569428"/>
                </a:cubicBezTo>
                <a:cubicBezTo>
                  <a:pt x="7841858" y="2550660"/>
                  <a:pt x="7844288" y="2537428"/>
                  <a:pt x="7845503" y="2529732"/>
                </a:cubicBezTo>
                <a:lnTo>
                  <a:pt x="7836862" y="2523251"/>
                </a:lnTo>
                <a:lnTo>
                  <a:pt x="7836862" y="2508129"/>
                </a:lnTo>
                <a:cubicBezTo>
                  <a:pt x="7841948" y="2496382"/>
                  <a:pt x="7844738" y="2484770"/>
                  <a:pt x="7845233" y="2473293"/>
                </a:cubicBezTo>
                <a:cubicBezTo>
                  <a:pt x="7845728" y="2461817"/>
                  <a:pt x="7845818" y="2449665"/>
                  <a:pt x="7845503" y="2436838"/>
                </a:cubicBezTo>
                <a:lnTo>
                  <a:pt x="7862786" y="2419556"/>
                </a:lnTo>
                <a:cubicBezTo>
                  <a:pt x="7862426" y="2415505"/>
                  <a:pt x="7860985" y="2411185"/>
                  <a:pt x="7858465" y="2406594"/>
                </a:cubicBezTo>
                <a:cubicBezTo>
                  <a:pt x="7855945" y="2402003"/>
                  <a:pt x="7854505" y="2395522"/>
                  <a:pt x="7854145" y="2387151"/>
                </a:cubicBezTo>
                <a:lnTo>
                  <a:pt x="7862786" y="2378509"/>
                </a:lnTo>
                <a:cubicBezTo>
                  <a:pt x="7861436" y="2371849"/>
                  <a:pt x="7858736" y="2363567"/>
                  <a:pt x="7854685" y="2353666"/>
                </a:cubicBezTo>
                <a:cubicBezTo>
                  <a:pt x="7850634" y="2343765"/>
                  <a:pt x="7853335" y="2333323"/>
                  <a:pt x="7862786" y="2322341"/>
                </a:cubicBezTo>
                <a:lnTo>
                  <a:pt x="7856305" y="2305059"/>
                </a:lnTo>
                <a:lnTo>
                  <a:pt x="7869267" y="2292097"/>
                </a:lnTo>
                <a:cubicBezTo>
                  <a:pt x="7866477" y="2289667"/>
                  <a:pt x="7863956" y="2286966"/>
                  <a:pt x="7861706" y="2283996"/>
                </a:cubicBezTo>
                <a:cubicBezTo>
                  <a:pt x="7859455" y="2281026"/>
                  <a:pt x="7861256" y="2279405"/>
                  <a:pt x="7867106" y="2279135"/>
                </a:cubicBezTo>
                <a:cubicBezTo>
                  <a:pt x="7867242" y="2272519"/>
                  <a:pt x="7868592" y="2265768"/>
                  <a:pt x="7871157" y="2258882"/>
                </a:cubicBezTo>
                <a:cubicBezTo>
                  <a:pt x="7873722" y="2251996"/>
                  <a:pt x="7876693" y="2245785"/>
                  <a:pt x="7880069" y="2240250"/>
                </a:cubicBezTo>
                <a:cubicBezTo>
                  <a:pt x="7880338" y="2232823"/>
                  <a:pt x="7881419" y="2225532"/>
                  <a:pt x="7883309" y="2218376"/>
                </a:cubicBezTo>
                <a:cubicBezTo>
                  <a:pt x="7885199" y="2211220"/>
                  <a:pt x="7886280" y="2203389"/>
                  <a:pt x="7886549" y="2194883"/>
                </a:cubicBezTo>
                <a:lnTo>
                  <a:pt x="7895191" y="2186241"/>
                </a:lnTo>
                <a:lnTo>
                  <a:pt x="7895191" y="2166798"/>
                </a:lnTo>
                <a:lnTo>
                  <a:pt x="7903832" y="2158157"/>
                </a:lnTo>
                <a:lnTo>
                  <a:pt x="7910313" y="2130073"/>
                </a:lnTo>
                <a:lnTo>
                  <a:pt x="7921114" y="2114951"/>
                </a:lnTo>
                <a:cubicBezTo>
                  <a:pt x="7921474" y="2110810"/>
                  <a:pt x="7922915" y="2107210"/>
                  <a:pt x="7925435" y="2104149"/>
                </a:cubicBezTo>
                <a:cubicBezTo>
                  <a:pt x="7927956" y="2101089"/>
                  <a:pt x="7929396" y="2097488"/>
                  <a:pt x="7929756" y="2093348"/>
                </a:cubicBezTo>
                <a:cubicBezTo>
                  <a:pt x="7936732" y="2088307"/>
                  <a:pt x="7940062" y="2077325"/>
                  <a:pt x="7939747" y="2060403"/>
                </a:cubicBezTo>
                <a:cubicBezTo>
                  <a:pt x="7939432" y="2043481"/>
                  <a:pt x="7938982" y="2031419"/>
                  <a:pt x="7938397" y="2024218"/>
                </a:cubicBezTo>
                <a:lnTo>
                  <a:pt x="7944878" y="2017736"/>
                </a:lnTo>
                <a:cubicBezTo>
                  <a:pt x="7948839" y="2007925"/>
                  <a:pt x="7952259" y="1997844"/>
                  <a:pt x="7955140" y="1987492"/>
                </a:cubicBezTo>
                <a:cubicBezTo>
                  <a:pt x="7958020" y="1977141"/>
                  <a:pt x="7962521" y="1967059"/>
                  <a:pt x="7968642" y="1957248"/>
                </a:cubicBezTo>
                <a:lnTo>
                  <a:pt x="7970802" y="1957248"/>
                </a:lnTo>
                <a:cubicBezTo>
                  <a:pt x="7972107" y="1949912"/>
                  <a:pt x="7973817" y="1942981"/>
                  <a:pt x="7975932" y="1936455"/>
                </a:cubicBezTo>
                <a:cubicBezTo>
                  <a:pt x="7978048" y="1929929"/>
                  <a:pt x="7979218" y="1922458"/>
                  <a:pt x="7979443" y="1914041"/>
                </a:cubicBezTo>
                <a:lnTo>
                  <a:pt x="7990245" y="1914041"/>
                </a:lnTo>
                <a:lnTo>
                  <a:pt x="7992405" y="1911881"/>
                </a:lnTo>
                <a:cubicBezTo>
                  <a:pt x="7993485" y="1885957"/>
                  <a:pt x="7997806" y="1865434"/>
                  <a:pt x="8005367" y="1850312"/>
                </a:cubicBezTo>
                <a:cubicBezTo>
                  <a:pt x="8012928" y="1835190"/>
                  <a:pt x="8017249" y="1825468"/>
                  <a:pt x="8018329" y="1821148"/>
                </a:cubicBezTo>
                <a:cubicBezTo>
                  <a:pt x="8023684" y="1813451"/>
                  <a:pt x="8027555" y="1805080"/>
                  <a:pt x="8029940" y="1796034"/>
                </a:cubicBezTo>
                <a:cubicBezTo>
                  <a:pt x="8032326" y="1786988"/>
                  <a:pt x="8033496" y="1778076"/>
                  <a:pt x="8033451" y="1769300"/>
                </a:cubicBezTo>
                <a:cubicBezTo>
                  <a:pt x="8040292" y="1756698"/>
                  <a:pt x="8046053" y="1743016"/>
                  <a:pt x="8050734" y="1728254"/>
                </a:cubicBezTo>
                <a:cubicBezTo>
                  <a:pt x="8057124" y="1724294"/>
                  <a:pt x="8060005" y="1718173"/>
                  <a:pt x="8059375" y="1709892"/>
                </a:cubicBezTo>
                <a:cubicBezTo>
                  <a:pt x="8058745" y="1701610"/>
                  <a:pt x="8061625" y="1695489"/>
                  <a:pt x="8068016" y="1691528"/>
                </a:cubicBezTo>
                <a:cubicBezTo>
                  <a:pt x="8068376" y="1687388"/>
                  <a:pt x="8069816" y="1683788"/>
                  <a:pt x="8072337" y="1680727"/>
                </a:cubicBezTo>
                <a:cubicBezTo>
                  <a:pt x="8074857" y="1677667"/>
                  <a:pt x="8076297" y="1674066"/>
                  <a:pt x="8076657" y="1669926"/>
                </a:cubicBezTo>
                <a:cubicBezTo>
                  <a:pt x="8080978" y="1663084"/>
                  <a:pt x="8083138" y="1655163"/>
                  <a:pt x="8083138" y="1646162"/>
                </a:cubicBezTo>
                <a:cubicBezTo>
                  <a:pt x="8086334" y="1643776"/>
                  <a:pt x="8088584" y="1640446"/>
                  <a:pt x="8089889" y="1636171"/>
                </a:cubicBezTo>
                <a:cubicBezTo>
                  <a:pt x="8091194" y="1631895"/>
                  <a:pt x="8091825" y="1628024"/>
                  <a:pt x="8091780" y="1624559"/>
                </a:cubicBezTo>
                <a:cubicBezTo>
                  <a:pt x="8094030" y="1624559"/>
                  <a:pt x="8096010" y="1624018"/>
                  <a:pt x="8097720" y="1622939"/>
                </a:cubicBezTo>
                <a:cubicBezTo>
                  <a:pt x="8099430" y="1621858"/>
                  <a:pt x="8100331" y="1620238"/>
                  <a:pt x="8100421" y="1618078"/>
                </a:cubicBezTo>
                <a:cubicBezTo>
                  <a:pt x="8100241" y="1614792"/>
                  <a:pt x="8100601" y="1612182"/>
                  <a:pt x="8101501" y="1610247"/>
                </a:cubicBezTo>
                <a:cubicBezTo>
                  <a:pt x="8102401" y="1608311"/>
                  <a:pt x="8104921" y="1607322"/>
                  <a:pt x="8109062" y="1607276"/>
                </a:cubicBezTo>
                <a:cubicBezTo>
                  <a:pt x="8110412" y="1596250"/>
                  <a:pt x="8117433" y="1576717"/>
                  <a:pt x="8130125" y="1548678"/>
                </a:cubicBezTo>
                <a:cubicBezTo>
                  <a:pt x="8142817" y="1520638"/>
                  <a:pt x="8153078" y="1504886"/>
                  <a:pt x="8160910" y="1501421"/>
                </a:cubicBezTo>
                <a:cubicBezTo>
                  <a:pt x="8161630" y="1490484"/>
                  <a:pt x="8164510" y="1479412"/>
                  <a:pt x="8169551" y="1468206"/>
                </a:cubicBezTo>
                <a:cubicBezTo>
                  <a:pt x="8174592" y="1456999"/>
                  <a:pt x="8177472" y="1446467"/>
                  <a:pt x="8178192" y="1436611"/>
                </a:cubicBezTo>
                <a:lnTo>
                  <a:pt x="8186833" y="1417168"/>
                </a:lnTo>
                <a:cubicBezTo>
                  <a:pt x="8190029" y="1415908"/>
                  <a:pt x="8192279" y="1413568"/>
                  <a:pt x="8193585" y="1410147"/>
                </a:cubicBezTo>
                <a:cubicBezTo>
                  <a:pt x="8194890" y="1406727"/>
                  <a:pt x="8195520" y="1403306"/>
                  <a:pt x="8195475" y="1399886"/>
                </a:cubicBezTo>
                <a:lnTo>
                  <a:pt x="8201956" y="1391244"/>
                </a:lnTo>
                <a:cubicBezTo>
                  <a:pt x="8203396" y="1370902"/>
                  <a:pt x="8209157" y="1352179"/>
                  <a:pt x="8219238" y="1335077"/>
                </a:cubicBezTo>
                <a:cubicBezTo>
                  <a:pt x="8229320" y="1317974"/>
                  <a:pt x="8235081" y="1301411"/>
                  <a:pt x="8236521" y="1285389"/>
                </a:cubicBezTo>
                <a:cubicBezTo>
                  <a:pt x="8241201" y="1279268"/>
                  <a:pt x="8246962" y="1274227"/>
                  <a:pt x="8253803" y="1270267"/>
                </a:cubicBezTo>
                <a:cubicBezTo>
                  <a:pt x="8255153" y="1257935"/>
                  <a:pt x="8260554" y="1246413"/>
                  <a:pt x="8270006" y="1235702"/>
                </a:cubicBezTo>
                <a:cubicBezTo>
                  <a:pt x="8279457" y="1224990"/>
                  <a:pt x="8284858" y="1217789"/>
                  <a:pt x="8286208" y="1214098"/>
                </a:cubicBezTo>
                <a:cubicBezTo>
                  <a:pt x="8289404" y="1211804"/>
                  <a:pt x="8291654" y="1208833"/>
                  <a:pt x="8292959" y="1205187"/>
                </a:cubicBezTo>
                <a:cubicBezTo>
                  <a:pt x="8294264" y="1201542"/>
                  <a:pt x="8294895" y="1198031"/>
                  <a:pt x="8294850" y="1194656"/>
                </a:cubicBezTo>
                <a:cubicBezTo>
                  <a:pt x="8297100" y="1194746"/>
                  <a:pt x="8299080" y="1194566"/>
                  <a:pt x="8300790" y="1194116"/>
                </a:cubicBezTo>
                <a:cubicBezTo>
                  <a:pt x="8302500" y="1193666"/>
                  <a:pt x="8303401" y="1192405"/>
                  <a:pt x="8303491" y="1190335"/>
                </a:cubicBezTo>
                <a:cubicBezTo>
                  <a:pt x="8303310" y="1186104"/>
                  <a:pt x="8303671" y="1183224"/>
                  <a:pt x="8304571" y="1181694"/>
                </a:cubicBezTo>
                <a:cubicBezTo>
                  <a:pt x="8305471" y="1180164"/>
                  <a:pt x="8307991" y="1179444"/>
                  <a:pt x="8312132" y="1179533"/>
                </a:cubicBezTo>
                <a:lnTo>
                  <a:pt x="8314292" y="1153610"/>
                </a:lnTo>
                <a:lnTo>
                  <a:pt x="8318613" y="1144968"/>
                </a:lnTo>
                <a:cubicBezTo>
                  <a:pt x="8316137" y="1144923"/>
                  <a:pt x="8313527" y="1145554"/>
                  <a:pt x="8310782" y="1146859"/>
                </a:cubicBezTo>
                <a:cubicBezTo>
                  <a:pt x="8308036" y="1148164"/>
                  <a:pt x="8307046" y="1150415"/>
                  <a:pt x="8307811" y="1153610"/>
                </a:cubicBezTo>
                <a:cubicBezTo>
                  <a:pt x="8306776" y="1153520"/>
                  <a:pt x="8306146" y="1153159"/>
                  <a:pt x="8305921" y="1152530"/>
                </a:cubicBezTo>
                <a:cubicBezTo>
                  <a:pt x="8305696" y="1151899"/>
                  <a:pt x="8305606" y="1151539"/>
                  <a:pt x="8305651" y="1151449"/>
                </a:cubicBezTo>
                <a:cubicBezTo>
                  <a:pt x="8307046" y="1141008"/>
                  <a:pt x="8313977" y="1125165"/>
                  <a:pt x="8326444" y="1103922"/>
                </a:cubicBezTo>
                <a:cubicBezTo>
                  <a:pt x="8338911" y="1082679"/>
                  <a:pt x="8348542" y="1066837"/>
                  <a:pt x="8355338" y="1056395"/>
                </a:cubicBezTo>
                <a:cubicBezTo>
                  <a:pt x="8356058" y="1048159"/>
                  <a:pt x="8358939" y="1041408"/>
                  <a:pt x="8363980" y="1036142"/>
                </a:cubicBezTo>
                <a:cubicBezTo>
                  <a:pt x="8369020" y="1030876"/>
                  <a:pt x="8371901" y="1024666"/>
                  <a:pt x="8372621" y="1017510"/>
                </a:cubicBezTo>
                <a:lnTo>
                  <a:pt x="8396384" y="976464"/>
                </a:lnTo>
                <a:cubicBezTo>
                  <a:pt x="8397104" y="968182"/>
                  <a:pt x="8399985" y="960982"/>
                  <a:pt x="8405025" y="954861"/>
                </a:cubicBezTo>
                <a:cubicBezTo>
                  <a:pt x="8410066" y="948740"/>
                  <a:pt x="8412947" y="941538"/>
                  <a:pt x="8413667" y="933257"/>
                </a:cubicBezTo>
                <a:lnTo>
                  <a:pt x="8422308" y="915975"/>
                </a:lnTo>
                <a:cubicBezTo>
                  <a:pt x="8422038" y="913544"/>
                  <a:pt x="8422038" y="910844"/>
                  <a:pt x="8422308" y="907874"/>
                </a:cubicBezTo>
                <a:cubicBezTo>
                  <a:pt x="8422578" y="904903"/>
                  <a:pt x="8424738" y="903283"/>
                  <a:pt x="8428789" y="903013"/>
                </a:cubicBezTo>
                <a:lnTo>
                  <a:pt x="8437430" y="903013"/>
                </a:lnTo>
                <a:cubicBezTo>
                  <a:pt x="8437836" y="890951"/>
                  <a:pt x="8440806" y="882670"/>
                  <a:pt x="8446342" y="878169"/>
                </a:cubicBezTo>
                <a:cubicBezTo>
                  <a:pt x="8451878" y="873669"/>
                  <a:pt x="8457548" y="867548"/>
                  <a:pt x="8463354" y="859807"/>
                </a:cubicBezTo>
                <a:cubicBezTo>
                  <a:pt x="8464074" y="851615"/>
                  <a:pt x="8466955" y="844774"/>
                  <a:pt x="8471996" y="839283"/>
                </a:cubicBezTo>
                <a:cubicBezTo>
                  <a:pt x="8477036" y="833793"/>
                  <a:pt x="8479916" y="826952"/>
                  <a:pt x="8480637" y="818761"/>
                </a:cubicBezTo>
                <a:lnTo>
                  <a:pt x="8495759" y="810119"/>
                </a:lnTo>
                <a:cubicBezTo>
                  <a:pt x="8495399" y="801118"/>
                  <a:pt x="8498279" y="793197"/>
                  <a:pt x="8504400" y="786356"/>
                </a:cubicBezTo>
                <a:lnTo>
                  <a:pt x="8495759" y="773394"/>
                </a:lnTo>
                <a:lnTo>
                  <a:pt x="8459033" y="777715"/>
                </a:lnTo>
                <a:cubicBezTo>
                  <a:pt x="8457773" y="780910"/>
                  <a:pt x="8455433" y="783160"/>
                  <a:pt x="8452012" y="784465"/>
                </a:cubicBezTo>
                <a:cubicBezTo>
                  <a:pt x="8448592" y="785770"/>
                  <a:pt x="8445172" y="786401"/>
                  <a:pt x="8441751" y="786356"/>
                </a:cubicBezTo>
                <a:lnTo>
                  <a:pt x="8340216" y="786356"/>
                </a:lnTo>
                <a:cubicBezTo>
                  <a:pt x="8337876" y="789821"/>
                  <a:pt x="8334455" y="793152"/>
                  <a:pt x="8329955" y="796347"/>
                </a:cubicBezTo>
                <a:cubicBezTo>
                  <a:pt x="8325454" y="799543"/>
                  <a:pt x="8320953" y="801253"/>
                  <a:pt x="8316452" y="801478"/>
                </a:cubicBezTo>
                <a:cubicBezTo>
                  <a:pt x="8310736" y="800893"/>
                  <a:pt x="8298405" y="800443"/>
                  <a:pt x="8279457" y="800128"/>
                </a:cubicBezTo>
                <a:cubicBezTo>
                  <a:pt x="8260509" y="799813"/>
                  <a:pt x="8249798" y="803143"/>
                  <a:pt x="8247322" y="810119"/>
                </a:cubicBezTo>
                <a:lnTo>
                  <a:pt x="8232200" y="810119"/>
                </a:lnTo>
                <a:lnTo>
                  <a:pt x="8221398" y="827402"/>
                </a:lnTo>
                <a:lnTo>
                  <a:pt x="8214918" y="820921"/>
                </a:lnTo>
                <a:lnTo>
                  <a:pt x="8195475" y="825241"/>
                </a:lnTo>
                <a:lnTo>
                  <a:pt x="8193314" y="827402"/>
                </a:lnTo>
                <a:lnTo>
                  <a:pt x="8178192" y="827402"/>
                </a:lnTo>
                <a:cubicBezTo>
                  <a:pt x="8175987" y="827627"/>
                  <a:pt x="8174457" y="828797"/>
                  <a:pt x="8173601" y="830912"/>
                </a:cubicBezTo>
                <a:cubicBezTo>
                  <a:pt x="8172746" y="833028"/>
                  <a:pt x="8172836" y="834738"/>
                  <a:pt x="8173872" y="836043"/>
                </a:cubicBezTo>
                <a:lnTo>
                  <a:pt x="8132825" y="836043"/>
                </a:lnTo>
                <a:cubicBezTo>
                  <a:pt x="8132691" y="837348"/>
                  <a:pt x="8131880" y="839059"/>
                  <a:pt x="8130395" y="841174"/>
                </a:cubicBezTo>
                <a:cubicBezTo>
                  <a:pt x="8128910" y="843289"/>
                  <a:pt x="8127560" y="844459"/>
                  <a:pt x="8126345" y="844684"/>
                </a:cubicBezTo>
                <a:cubicBezTo>
                  <a:pt x="8125309" y="844459"/>
                  <a:pt x="8124679" y="843289"/>
                  <a:pt x="8124454" y="841174"/>
                </a:cubicBezTo>
                <a:cubicBezTo>
                  <a:pt x="8124229" y="839059"/>
                  <a:pt x="8124139" y="837348"/>
                  <a:pt x="8124184" y="836043"/>
                </a:cubicBezTo>
                <a:cubicBezTo>
                  <a:pt x="8120809" y="835998"/>
                  <a:pt x="8117298" y="836628"/>
                  <a:pt x="8113653" y="837933"/>
                </a:cubicBezTo>
                <a:cubicBezTo>
                  <a:pt x="8110007" y="839238"/>
                  <a:pt x="8107037" y="841489"/>
                  <a:pt x="8104741" y="844684"/>
                </a:cubicBezTo>
                <a:lnTo>
                  <a:pt x="8050734" y="846845"/>
                </a:lnTo>
                <a:cubicBezTo>
                  <a:pt x="8044252" y="846395"/>
                  <a:pt x="8032371" y="846215"/>
                  <a:pt x="8015088" y="846304"/>
                </a:cubicBezTo>
                <a:cubicBezTo>
                  <a:pt x="7997806" y="846395"/>
                  <a:pt x="7988084" y="849455"/>
                  <a:pt x="7985924" y="855486"/>
                </a:cubicBezTo>
                <a:cubicBezTo>
                  <a:pt x="7978183" y="854766"/>
                  <a:pt x="7968282" y="854586"/>
                  <a:pt x="7956220" y="854946"/>
                </a:cubicBezTo>
                <a:cubicBezTo>
                  <a:pt x="7944158" y="855306"/>
                  <a:pt x="7937497" y="860527"/>
                  <a:pt x="7936237" y="870608"/>
                </a:cubicBezTo>
                <a:cubicBezTo>
                  <a:pt x="7932591" y="869348"/>
                  <a:pt x="7928540" y="869168"/>
                  <a:pt x="7924085" y="870068"/>
                </a:cubicBezTo>
                <a:cubicBezTo>
                  <a:pt x="7919629" y="870968"/>
                  <a:pt x="7917199" y="874029"/>
                  <a:pt x="7916794" y="879249"/>
                </a:cubicBezTo>
                <a:lnTo>
                  <a:pt x="7880069" y="879249"/>
                </a:lnTo>
                <a:cubicBezTo>
                  <a:pt x="7878988" y="880555"/>
                  <a:pt x="7877908" y="882265"/>
                  <a:pt x="7876828" y="884381"/>
                </a:cubicBezTo>
                <a:cubicBezTo>
                  <a:pt x="7875748" y="886496"/>
                  <a:pt x="7874668" y="887666"/>
                  <a:pt x="7873588" y="887891"/>
                </a:cubicBezTo>
                <a:cubicBezTo>
                  <a:pt x="7872552" y="887530"/>
                  <a:pt x="7871922" y="886091"/>
                  <a:pt x="7871697" y="883570"/>
                </a:cubicBezTo>
                <a:cubicBezTo>
                  <a:pt x="7871472" y="881050"/>
                  <a:pt x="7871382" y="879609"/>
                  <a:pt x="7871427" y="879249"/>
                </a:cubicBezTo>
                <a:cubicBezTo>
                  <a:pt x="7864586" y="879249"/>
                  <a:pt x="7858825" y="881410"/>
                  <a:pt x="7854145" y="885730"/>
                </a:cubicBezTo>
                <a:lnTo>
                  <a:pt x="7795816" y="885730"/>
                </a:lnTo>
                <a:lnTo>
                  <a:pt x="7789335" y="879249"/>
                </a:lnTo>
                <a:cubicBezTo>
                  <a:pt x="7780874" y="878889"/>
                  <a:pt x="7772953" y="877449"/>
                  <a:pt x="7765572" y="874929"/>
                </a:cubicBezTo>
                <a:cubicBezTo>
                  <a:pt x="7758191" y="872408"/>
                  <a:pt x="7750269" y="870968"/>
                  <a:pt x="7741808" y="870608"/>
                </a:cubicBezTo>
                <a:cubicBezTo>
                  <a:pt x="7738523" y="871103"/>
                  <a:pt x="7731592" y="873354"/>
                  <a:pt x="7721015" y="877359"/>
                </a:cubicBezTo>
                <a:cubicBezTo>
                  <a:pt x="7710439" y="881365"/>
                  <a:pt x="7702968" y="884155"/>
                  <a:pt x="7698602" y="885730"/>
                </a:cubicBezTo>
                <a:lnTo>
                  <a:pt x="7687800" y="870608"/>
                </a:lnTo>
                <a:lnTo>
                  <a:pt x="7711564" y="870608"/>
                </a:lnTo>
                <a:cubicBezTo>
                  <a:pt x="7719215" y="865162"/>
                  <a:pt x="7727676" y="860392"/>
                  <a:pt x="7736947" y="856296"/>
                </a:cubicBezTo>
                <a:cubicBezTo>
                  <a:pt x="7746219" y="852201"/>
                  <a:pt x="7755760" y="849050"/>
                  <a:pt x="7765572" y="846845"/>
                </a:cubicBezTo>
                <a:cubicBezTo>
                  <a:pt x="7763411" y="836403"/>
                  <a:pt x="7767732" y="831362"/>
                  <a:pt x="7778534" y="831723"/>
                </a:cubicBezTo>
                <a:cubicBezTo>
                  <a:pt x="7788165" y="831182"/>
                  <a:pt x="7797526" y="829022"/>
                  <a:pt x="7806617" y="825241"/>
                </a:cubicBezTo>
                <a:cubicBezTo>
                  <a:pt x="7815709" y="821461"/>
                  <a:pt x="7825070" y="819301"/>
                  <a:pt x="7834702" y="818761"/>
                </a:cubicBezTo>
                <a:lnTo>
                  <a:pt x="7845503" y="810119"/>
                </a:lnTo>
                <a:cubicBezTo>
                  <a:pt x="7849734" y="809984"/>
                  <a:pt x="7852615" y="808634"/>
                  <a:pt x="7854145" y="806068"/>
                </a:cubicBezTo>
                <a:cubicBezTo>
                  <a:pt x="7855675" y="803503"/>
                  <a:pt x="7856395" y="800533"/>
                  <a:pt x="7856305" y="797157"/>
                </a:cubicBezTo>
                <a:cubicBezTo>
                  <a:pt x="7857745" y="784736"/>
                  <a:pt x="7865667" y="776634"/>
                  <a:pt x="7880069" y="772854"/>
                </a:cubicBezTo>
                <a:cubicBezTo>
                  <a:pt x="7894471" y="769073"/>
                  <a:pt x="7906712" y="766373"/>
                  <a:pt x="7916794" y="764752"/>
                </a:cubicBezTo>
                <a:lnTo>
                  <a:pt x="7910313" y="749630"/>
                </a:lnTo>
                <a:cubicBezTo>
                  <a:pt x="7906848" y="749676"/>
                  <a:pt x="7902977" y="749045"/>
                  <a:pt x="7898701" y="747740"/>
                </a:cubicBezTo>
                <a:cubicBezTo>
                  <a:pt x="7894426" y="746435"/>
                  <a:pt x="7891095" y="744184"/>
                  <a:pt x="7888710" y="740989"/>
                </a:cubicBezTo>
                <a:lnTo>
                  <a:pt x="7856305" y="740989"/>
                </a:lnTo>
                <a:lnTo>
                  <a:pt x="7854145" y="723707"/>
                </a:lnTo>
                <a:cubicBezTo>
                  <a:pt x="7855450" y="723752"/>
                  <a:pt x="7857160" y="723662"/>
                  <a:pt x="7859275" y="723437"/>
                </a:cubicBezTo>
                <a:cubicBezTo>
                  <a:pt x="7861391" y="723211"/>
                  <a:pt x="7862561" y="722582"/>
                  <a:pt x="7862786" y="721546"/>
                </a:cubicBezTo>
                <a:cubicBezTo>
                  <a:pt x="7862471" y="719476"/>
                  <a:pt x="7860941" y="718216"/>
                  <a:pt x="7858195" y="717766"/>
                </a:cubicBezTo>
                <a:cubicBezTo>
                  <a:pt x="7855450" y="717316"/>
                  <a:pt x="7853380" y="717136"/>
                  <a:pt x="7851984" y="717226"/>
                </a:cubicBezTo>
                <a:cubicBezTo>
                  <a:pt x="7849464" y="717090"/>
                  <a:pt x="7846404" y="717360"/>
                  <a:pt x="7842803" y="718036"/>
                </a:cubicBezTo>
                <a:cubicBezTo>
                  <a:pt x="7839202" y="718711"/>
                  <a:pt x="7837222" y="720601"/>
                  <a:pt x="7836862" y="723707"/>
                </a:cubicBezTo>
                <a:lnTo>
                  <a:pt x="7808778" y="723707"/>
                </a:lnTo>
                <a:cubicBezTo>
                  <a:pt x="7809498" y="714705"/>
                  <a:pt x="7812378" y="710024"/>
                  <a:pt x="7817419" y="709664"/>
                </a:cubicBezTo>
                <a:cubicBezTo>
                  <a:pt x="7822460" y="709304"/>
                  <a:pt x="7825341" y="708945"/>
                  <a:pt x="7826060" y="708585"/>
                </a:cubicBezTo>
                <a:cubicBezTo>
                  <a:pt x="7825791" y="706289"/>
                  <a:pt x="7824170" y="703859"/>
                  <a:pt x="7821200" y="701293"/>
                </a:cubicBezTo>
                <a:cubicBezTo>
                  <a:pt x="7818229" y="698728"/>
                  <a:pt x="7815529" y="696837"/>
                  <a:pt x="7813099" y="695622"/>
                </a:cubicBezTo>
                <a:cubicBezTo>
                  <a:pt x="7810578" y="695262"/>
                  <a:pt x="7809138" y="693822"/>
                  <a:pt x="7808778" y="691302"/>
                </a:cubicBezTo>
                <a:cubicBezTo>
                  <a:pt x="7809408" y="686486"/>
                  <a:pt x="7812468" y="680455"/>
                  <a:pt x="7817960" y="673209"/>
                </a:cubicBezTo>
                <a:cubicBezTo>
                  <a:pt x="7823450" y="665963"/>
                  <a:pt x="7827591" y="660472"/>
                  <a:pt x="7830381" y="656737"/>
                </a:cubicBezTo>
                <a:lnTo>
                  <a:pt x="7847664" y="648095"/>
                </a:lnTo>
                <a:cubicBezTo>
                  <a:pt x="7847529" y="642740"/>
                  <a:pt x="7848339" y="638869"/>
                  <a:pt x="7850094" y="636484"/>
                </a:cubicBezTo>
                <a:cubicBezTo>
                  <a:pt x="7851849" y="634098"/>
                  <a:pt x="7855360" y="632928"/>
                  <a:pt x="7860625" y="632973"/>
                </a:cubicBezTo>
                <a:lnTo>
                  <a:pt x="7875748" y="626492"/>
                </a:lnTo>
                <a:cubicBezTo>
                  <a:pt x="7884389" y="625142"/>
                  <a:pt x="7889250" y="619741"/>
                  <a:pt x="7890330" y="610290"/>
                </a:cubicBezTo>
                <a:cubicBezTo>
                  <a:pt x="7891410" y="600838"/>
                  <a:pt x="7895191" y="595438"/>
                  <a:pt x="7901672" y="594088"/>
                </a:cubicBezTo>
                <a:cubicBezTo>
                  <a:pt x="7908828" y="588912"/>
                  <a:pt x="7918819" y="581981"/>
                  <a:pt x="7931646" y="573294"/>
                </a:cubicBezTo>
                <a:cubicBezTo>
                  <a:pt x="7944473" y="564608"/>
                  <a:pt x="7956084" y="559297"/>
                  <a:pt x="7966481" y="557362"/>
                </a:cubicBezTo>
                <a:cubicBezTo>
                  <a:pt x="7971702" y="557317"/>
                  <a:pt x="7978543" y="555787"/>
                  <a:pt x="7987004" y="552771"/>
                </a:cubicBezTo>
                <a:cubicBezTo>
                  <a:pt x="7995466" y="549756"/>
                  <a:pt x="8000146" y="545525"/>
                  <a:pt x="8001046" y="540080"/>
                </a:cubicBezTo>
                <a:cubicBezTo>
                  <a:pt x="8005817" y="540620"/>
                  <a:pt x="8010858" y="541160"/>
                  <a:pt x="8016168" y="541700"/>
                </a:cubicBezTo>
                <a:cubicBezTo>
                  <a:pt x="8021479" y="542240"/>
                  <a:pt x="8024360" y="539539"/>
                  <a:pt x="8024810" y="533599"/>
                </a:cubicBezTo>
                <a:cubicBezTo>
                  <a:pt x="8028140" y="532383"/>
                  <a:pt x="8031741" y="531033"/>
                  <a:pt x="8035611" y="529548"/>
                </a:cubicBezTo>
                <a:cubicBezTo>
                  <a:pt x="8039482" y="528063"/>
                  <a:pt x="8043082" y="527253"/>
                  <a:pt x="8046413" y="527117"/>
                </a:cubicBezTo>
                <a:cubicBezTo>
                  <a:pt x="8052669" y="526667"/>
                  <a:pt x="8067161" y="523787"/>
                  <a:pt x="8089889" y="518476"/>
                </a:cubicBezTo>
                <a:cubicBezTo>
                  <a:pt x="8112617" y="513166"/>
                  <a:pt x="8125489" y="508125"/>
                  <a:pt x="8128505" y="503354"/>
                </a:cubicBezTo>
                <a:cubicBezTo>
                  <a:pt x="8136876" y="502724"/>
                  <a:pt x="8144437" y="500204"/>
                  <a:pt x="8151188" y="495793"/>
                </a:cubicBezTo>
                <a:cubicBezTo>
                  <a:pt x="8157939" y="491382"/>
                  <a:pt x="8165500" y="488862"/>
                  <a:pt x="8173872" y="488232"/>
                </a:cubicBezTo>
                <a:lnTo>
                  <a:pt x="8188994" y="496873"/>
                </a:lnTo>
                <a:cubicBezTo>
                  <a:pt x="8192370" y="496918"/>
                  <a:pt x="8195880" y="496288"/>
                  <a:pt x="8199525" y="494983"/>
                </a:cubicBezTo>
                <a:cubicBezTo>
                  <a:pt x="8203171" y="493678"/>
                  <a:pt x="8206141" y="491427"/>
                  <a:pt x="8208437" y="488232"/>
                </a:cubicBezTo>
                <a:cubicBezTo>
                  <a:pt x="8215503" y="488727"/>
                  <a:pt x="8226214" y="488277"/>
                  <a:pt x="8240572" y="486882"/>
                </a:cubicBezTo>
                <a:cubicBezTo>
                  <a:pt x="8254929" y="485486"/>
                  <a:pt x="8262940" y="480175"/>
                  <a:pt x="8264605" y="470950"/>
                </a:cubicBezTo>
                <a:cubicBezTo>
                  <a:pt x="8269466" y="471534"/>
                  <a:pt x="8274866" y="471985"/>
                  <a:pt x="8280807" y="472299"/>
                </a:cubicBezTo>
                <a:cubicBezTo>
                  <a:pt x="8286748" y="472615"/>
                  <a:pt x="8289989" y="469284"/>
                  <a:pt x="8290528" y="462308"/>
                </a:cubicBezTo>
                <a:cubicBezTo>
                  <a:pt x="8293859" y="461093"/>
                  <a:pt x="8297460" y="459743"/>
                  <a:pt x="8301330" y="458257"/>
                </a:cubicBezTo>
                <a:cubicBezTo>
                  <a:pt x="8305201" y="456772"/>
                  <a:pt x="8308801" y="455962"/>
                  <a:pt x="8312132" y="455827"/>
                </a:cubicBezTo>
                <a:cubicBezTo>
                  <a:pt x="8319603" y="454612"/>
                  <a:pt x="8335445" y="451642"/>
                  <a:pt x="8359659" y="446916"/>
                </a:cubicBezTo>
                <a:cubicBezTo>
                  <a:pt x="8383873" y="442190"/>
                  <a:pt x="8397554" y="436519"/>
                  <a:pt x="8400705" y="429903"/>
                </a:cubicBezTo>
                <a:cubicBezTo>
                  <a:pt x="8409256" y="429273"/>
                  <a:pt x="8417538" y="426753"/>
                  <a:pt x="8425548" y="422342"/>
                </a:cubicBezTo>
                <a:cubicBezTo>
                  <a:pt x="8433560" y="417931"/>
                  <a:pt x="8441841" y="415411"/>
                  <a:pt x="8450392" y="414781"/>
                </a:cubicBezTo>
                <a:cubicBezTo>
                  <a:pt x="8454218" y="421127"/>
                  <a:pt x="8460069" y="424097"/>
                  <a:pt x="8467945" y="423692"/>
                </a:cubicBezTo>
                <a:cubicBezTo>
                  <a:pt x="8475821" y="423287"/>
                  <a:pt x="8482212" y="420317"/>
                  <a:pt x="8487118" y="414781"/>
                </a:cubicBezTo>
                <a:cubicBezTo>
                  <a:pt x="8498866" y="414434"/>
                  <a:pt x="8520736" y="411287"/>
                  <a:pt x="8552727" y="405340"/>
                </a:cubicBezTo>
                <a:cubicBezTo>
                  <a:pt x="8584719" y="399392"/>
                  <a:pt x="8616830" y="392725"/>
                  <a:pt x="8649062" y="385337"/>
                </a:cubicBezTo>
                <a:cubicBezTo>
                  <a:pt x="8681293" y="377949"/>
                  <a:pt x="8703643" y="371922"/>
                  <a:pt x="8716111" y="367254"/>
                </a:cubicBezTo>
                <a:lnTo>
                  <a:pt x="8765798" y="302445"/>
                </a:lnTo>
                <a:cubicBezTo>
                  <a:pt x="8764898" y="299024"/>
                  <a:pt x="8765078" y="295064"/>
                  <a:pt x="8766339" y="290563"/>
                </a:cubicBezTo>
                <a:cubicBezTo>
                  <a:pt x="8767599" y="286062"/>
                  <a:pt x="8768859" y="282101"/>
                  <a:pt x="8770120" y="278681"/>
                </a:cubicBezTo>
                <a:lnTo>
                  <a:pt x="8856532" y="162024"/>
                </a:lnTo>
                <a:cubicBezTo>
                  <a:pt x="8873229" y="138395"/>
                  <a:pt x="8892222" y="110041"/>
                  <a:pt x="8913510" y="76961"/>
                </a:cubicBezTo>
                <a:cubicBezTo>
                  <a:pt x="8934798" y="43882"/>
                  <a:pt x="8955411" y="18228"/>
                  <a:pt x="8975349" y="0"/>
                </a:cubicBezTo>
                <a:close/>
              </a:path>
            </a:pathLst>
          </a:custGeom>
          <a:effectLst>
            <a:outerShdw blurRad="317500" dist="152400" dir="2700000" algn="tl" rotWithShape="0">
              <a:prstClr val="black">
                <a:alpha val="40000"/>
              </a:prstClr>
            </a:outerShdw>
          </a:effectLst>
        </p:spPr>
        <p:txBody>
          <a:bodyPr wrap="square">
            <a:noAutofit/>
          </a:bodyPr>
          <a:lstStyle/>
          <a:p>
            <a:endParaRPr lang="en-US"/>
          </a:p>
        </p:txBody>
      </p:sp>
      <p:sp>
        <p:nvSpPr>
          <p:cNvPr id="37" name="TextBox 36">
            <a:extLst>
              <a:ext uri="{FF2B5EF4-FFF2-40B4-BE49-F238E27FC236}">
                <a16:creationId xmlns:a16="http://schemas.microsoft.com/office/drawing/2014/main" id="{B04B65D8-D81B-301F-E1F9-48D6FEDCB0E2}"/>
              </a:ext>
            </a:extLst>
          </p:cNvPr>
          <p:cNvSpPr txBox="1"/>
          <p:nvPr userDrawn="1"/>
        </p:nvSpPr>
        <p:spPr>
          <a:xfrm>
            <a:off x="368299" y="3937626"/>
            <a:ext cx="4105841" cy="1446550"/>
          </a:xfrm>
          <a:prstGeom prst="rect">
            <a:avLst/>
          </a:prstGeom>
          <a:noFill/>
        </p:spPr>
        <p:txBody>
          <a:bodyPr wrap="square" rtlCol="0">
            <a:spAutoFit/>
          </a:bodyPr>
          <a:lstStyle/>
          <a:p>
            <a:pPr algn="ctr"/>
            <a:r>
              <a:rPr lang="en-US" sz="44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 HERE</a:t>
            </a:r>
          </a:p>
        </p:txBody>
      </p:sp>
      <p:sp>
        <p:nvSpPr>
          <p:cNvPr id="38" name="TextBox 37">
            <a:extLst>
              <a:ext uri="{FF2B5EF4-FFF2-40B4-BE49-F238E27FC236}">
                <a16:creationId xmlns:a16="http://schemas.microsoft.com/office/drawing/2014/main" id="{70892049-D723-99CE-DCA7-8F5ECC922537}"/>
              </a:ext>
            </a:extLst>
          </p:cNvPr>
          <p:cNvSpPr txBox="1"/>
          <p:nvPr userDrawn="1"/>
        </p:nvSpPr>
        <p:spPr>
          <a:xfrm>
            <a:off x="4156640" y="3980433"/>
            <a:ext cx="7286060" cy="1446550"/>
          </a:xfrm>
          <a:prstGeom prst="rect">
            <a:avLst/>
          </a:prstGeom>
          <a:noFill/>
        </p:spPr>
        <p:txBody>
          <a:bodyPr wrap="square" rtlCol="0">
            <a:spAutoFit/>
          </a:bodyPr>
          <a:lstStyle/>
          <a:p>
            <a:pPr algn="just"/>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just"/>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Lorem ipsum dolor sit amet, consectetuer adipiscing elit. Maecenas porttitor congue massa. Fusce posuere, magna sed pulvinar ultricies, purus lectus malesuada libero, sit amet commodo magna eros quis </a:t>
            </a:r>
            <a:r>
              <a:rPr lang="en-US" sz="1600" dirty="0" err="1">
                <a:solidFill>
                  <a:schemeClr val="tx1">
                    <a:lumMod val="65000"/>
                    <a:lumOff val="35000"/>
                  </a:schemeClr>
                </a:solidFill>
                <a:latin typeface="+mj-lt"/>
                <a:ea typeface="Lato Black" charset="0"/>
                <a:cs typeface="Lato Black" charset="0"/>
              </a:rPr>
              <a:t>urna</a:t>
            </a:r>
            <a:r>
              <a:rPr lang="en-US" sz="1600" dirty="0">
                <a:solidFill>
                  <a:schemeClr val="tx1">
                    <a:lumMod val="65000"/>
                    <a:lumOff val="35000"/>
                  </a:schemeClr>
                </a:solidFill>
                <a:latin typeface="+mj-lt"/>
                <a:ea typeface="Lato Black" charset="0"/>
                <a:cs typeface="Lato Black" charset="0"/>
              </a:rPr>
              <a:t>.</a:t>
            </a:r>
          </a:p>
        </p:txBody>
      </p:sp>
    </p:spTree>
    <p:extLst>
      <p:ext uri="{BB962C8B-B14F-4D97-AF65-F5344CB8AC3E}">
        <p14:creationId xmlns:p14="http://schemas.microsoft.com/office/powerpoint/2010/main" val="10146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37"/>
                                        </p:tgtEl>
                                        <p:attrNameLst>
                                          <p:attrName>style.visibility</p:attrName>
                                        </p:attrNameLst>
                                      </p:cBhvr>
                                      <p:to>
                                        <p:strVal val="visible"/>
                                      </p:to>
                                    </p:set>
                                    <p:anim calcmode="lin" valueType="num">
                                      <p:cBhvr>
                                        <p:cTn id="7" dur="250" fill="hold"/>
                                        <p:tgtEl>
                                          <p:spTgt spid="37"/>
                                        </p:tgtEl>
                                        <p:attrNameLst>
                                          <p:attrName>ppt_w</p:attrName>
                                        </p:attrNameLst>
                                      </p:cBhvr>
                                      <p:tavLst>
                                        <p:tav tm="0">
                                          <p:val>
                                            <p:strVal val="2/3*#ppt_w"/>
                                          </p:val>
                                        </p:tav>
                                        <p:tav tm="100000">
                                          <p:val>
                                            <p:strVal val="#ppt_w"/>
                                          </p:val>
                                        </p:tav>
                                      </p:tavLst>
                                    </p:anim>
                                    <p:anim calcmode="lin" valueType="num">
                                      <p:cBhvr>
                                        <p:cTn id="8" dur="250" fill="hold"/>
                                        <p:tgtEl>
                                          <p:spTgt spid="37"/>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2.29167E-6 3.7037E-7 L 2.29167E-6 0.07245 " pathEditMode="relative" rAng="0" ptsTypes="AA">
                                      <p:cBhvr>
                                        <p:cTn id="10" dur="500" spd="-100000" fill="hold"/>
                                        <p:tgtEl>
                                          <p:spTgt spid="37"/>
                                        </p:tgtEl>
                                        <p:attrNameLst>
                                          <p:attrName>ppt_x</p:attrName>
                                          <p:attrName>ppt_y</p:attrName>
                                        </p:attrNameLst>
                                      </p:cBhvr>
                                      <p:rCtr x="0" y="3611"/>
                                    </p:animMotion>
                                  </p:childTnLst>
                                </p:cTn>
                              </p:par>
                              <p:par>
                                <p:cTn id="11" presetID="22" presetClass="entr" presetSubtype="2" fill="hold" grpId="0" nodeType="withEffect">
                                  <p:stCondLst>
                                    <p:cond delay="500"/>
                                  </p:stCondLst>
                                  <p:childTnLst>
                                    <p:set>
                                      <p:cBhvr>
                                        <p:cTn id="12" dur="1" fill="hold">
                                          <p:stCondLst>
                                            <p:cond delay="0"/>
                                          </p:stCondLst>
                                        </p:cTn>
                                        <p:tgtEl>
                                          <p:spTgt spid="38"/>
                                        </p:tgtEl>
                                        <p:attrNameLst>
                                          <p:attrName>style.visibility</p:attrName>
                                        </p:attrNameLst>
                                      </p:cBhvr>
                                      <p:to>
                                        <p:strVal val="visible"/>
                                      </p:to>
                                    </p:set>
                                    <p:animEffect transition="in" filter="wipe(right)">
                                      <p:cBhvr>
                                        <p:cTn id="13" dur="500"/>
                                        <p:tgtEl>
                                          <p:spTgt spid="38"/>
                                        </p:tgtEl>
                                      </p:cBhvr>
                                    </p:animEffect>
                                  </p:childTnLst>
                                </p:cTn>
                              </p:par>
                              <p:par>
                                <p:cTn id="14" presetID="42" presetClass="path" presetSubtype="0" accel="49333" decel="50667" fill="hold" grpId="1" nodeType="withEffect">
                                  <p:stCondLst>
                                    <p:cond delay="500"/>
                                  </p:stCondLst>
                                  <p:childTnLst>
                                    <p:animMotion origin="layout" path="M -3.54167E-6 3.7037E-7 L -0.06614 3.7037E-7 " pathEditMode="relative" rAng="0" ptsTypes="AA">
                                      <p:cBhvr>
                                        <p:cTn id="15" dur="750" spd="-100000" fill="hold"/>
                                        <p:tgtEl>
                                          <p:spTgt spid="38"/>
                                        </p:tgtEl>
                                        <p:attrNameLst>
                                          <p:attrName>ppt_x</p:attrName>
                                          <p:attrName>ppt_y</p:attrName>
                                        </p:attrNameLst>
                                      </p:cBhvr>
                                      <p:rCtr x="-3307" y="0"/>
                                    </p:animMotion>
                                  </p:childTnLst>
                                </p:cTn>
                              </p:par>
                              <p:par>
                                <p:cTn id="16" presetID="23" presetClass="entr" presetSubtype="272" fill="hold" grpId="0" nodeType="withEffect" nodePh="1">
                                  <p:stCondLst>
                                    <p:cond delay="250"/>
                                  </p:stCondLst>
                                  <p:endCondLst>
                                    <p:cond evt="begin" delay="0">
                                      <p:tn val="16"/>
                                    </p:cond>
                                  </p:endCondLst>
                                  <p:childTnLst>
                                    <p:set>
                                      <p:cBhvr>
                                        <p:cTn id="17" dur="1" fill="hold">
                                          <p:stCondLst>
                                            <p:cond delay="0"/>
                                          </p:stCondLst>
                                        </p:cTn>
                                        <p:tgtEl>
                                          <p:spTgt spid="36"/>
                                        </p:tgtEl>
                                        <p:attrNameLst>
                                          <p:attrName>style.visibility</p:attrName>
                                        </p:attrNameLst>
                                      </p:cBhvr>
                                      <p:to>
                                        <p:strVal val="visible"/>
                                      </p:to>
                                    </p:set>
                                    <p:anim calcmode="lin" valueType="num">
                                      <p:cBhvr>
                                        <p:cTn id="18" dur="250" fill="hold"/>
                                        <p:tgtEl>
                                          <p:spTgt spid="36"/>
                                        </p:tgtEl>
                                        <p:attrNameLst>
                                          <p:attrName>ppt_w</p:attrName>
                                        </p:attrNameLst>
                                      </p:cBhvr>
                                      <p:tavLst>
                                        <p:tav tm="0">
                                          <p:val>
                                            <p:strVal val="2/3*#ppt_w"/>
                                          </p:val>
                                        </p:tav>
                                        <p:tav tm="100000">
                                          <p:val>
                                            <p:strVal val="#ppt_w"/>
                                          </p:val>
                                        </p:tav>
                                      </p:tavLst>
                                    </p:anim>
                                    <p:anim calcmode="lin" valueType="num">
                                      <p:cBhvr>
                                        <p:cTn id="19" dur="250" fill="hold"/>
                                        <p:tgtEl>
                                          <p:spTgt spid="36"/>
                                        </p:tgtEl>
                                        <p:attrNameLst>
                                          <p:attrName>ppt_h</p:attrName>
                                        </p:attrNameLst>
                                      </p:cBhvr>
                                      <p:tavLst>
                                        <p:tav tm="0">
                                          <p:val>
                                            <p:strVal val="2/3*#ppt_h"/>
                                          </p:val>
                                        </p:tav>
                                        <p:tav tm="100000">
                                          <p:val>
                                            <p:strVal val="#ppt_h"/>
                                          </p:val>
                                        </p:tav>
                                      </p:tavLst>
                                    </p:anim>
                                  </p:childTnLst>
                                </p:cTn>
                              </p:par>
                              <p:par>
                                <p:cTn id="20" presetID="42" presetClass="path" presetSubtype="0" accel="49333" decel="50667" fill="hold" grpId="1" nodeType="withEffect" nodePh="1">
                                  <p:stCondLst>
                                    <p:cond delay="250"/>
                                  </p:stCondLst>
                                  <p:endCondLst>
                                    <p:cond evt="begin" delay="0">
                                      <p:tn val="20"/>
                                    </p:cond>
                                  </p:endCondLst>
                                  <p:childTnLst>
                                    <p:animMotion origin="layout" path="M 2.08333E-7 0 L 2.08333E-7 0.07245 " pathEditMode="relative" rAng="0" ptsTypes="AA">
                                      <p:cBhvr>
                                        <p:cTn id="21" dur="500" spd="-100000" fill="hold"/>
                                        <p:tgtEl>
                                          <p:spTgt spid="36"/>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6" grpId="1"/>
      <p:bldP spid="37" grpId="0"/>
      <p:bldP spid="37" grpId="1"/>
      <p:bldP spid="38" grpId="0"/>
      <p:bldP spid="38" grpId="1"/>
    </p:bld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Saeed Faal 21">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DDD6AC48-77ED-4515-E9AF-672016B156B1}"/>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03E6F4D-16A7-B084-486C-ED22F1E241F5}"/>
              </a:ext>
            </a:extLst>
          </p:cNvPr>
          <p:cNvSpPr>
            <a:spLocks noGrp="1"/>
          </p:cNvSpPr>
          <p:nvPr>
            <p:ph type="pic" sz="quarter" idx="10"/>
          </p:nvPr>
        </p:nvSpPr>
        <p:spPr>
          <a:xfrm>
            <a:off x="410397" y="1093794"/>
            <a:ext cx="5808083" cy="4533192"/>
          </a:xfrm>
          <a:custGeom>
            <a:avLst/>
            <a:gdLst>
              <a:gd name="connsiteX0" fmla="*/ 1133284 w 5808083"/>
              <a:gd name="connsiteY0" fmla="*/ 4438697 h 4533192"/>
              <a:gd name="connsiteX1" fmla="*/ 1088687 w 5808083"/>
              <a:gd name="connsiteY1" fmla="*/ 4457061 h 4533192"/>
              <a:gd name="connsiteX2" fmla="*/ 1044090 w 5808083"/>
              <a:gd name="connsiteY2" fmla="*/ 4475424 h 4533192"/>
              <a:gd name="connsiteX3" fmla="*/ 1144433 w 5808083"/>
              <a:gd name="connsiteY3" fmla="*/ 4472801 h 4533192"/>
              <a:gd name="connsiteX4" fmla="*/ 1232971 w 5808083"/>
              <a:gd name="connsiteY4" fmla="*/ 4438697 h 4533192"/>
              <a:gd name="connsiteX5" fmla="*/ 1259205 w 5808083"/>
              <a:gd name="connsiteY5" fmla="*/ 4417711 h 4533192"/>
              <a:gd name="connsiteX6" fmla="*/ 1286750 w 5808083"/>
              <a:gd name="connsiteY6" fmla="*/ 4430172 h 4533192"/>
              <a:gd name="connsiteX7" fmla="*/ 1322165 w 5808083"/>
              <a:gd name="connsiteY7" fmla="*/ 4422957 h 4533192"/>
              <a:gd name="connsiteX8" fmla="*/ 734536 w 5808083"/>
              <a:gd name="connsiteY8" fmla="*/ 4307530 h 4533192"/>
              <a:gd name="connsiteX9" fmla="*/ 766016 w 5808083"/>
              <a:gd name="connsiteY9" fmla="*/ 4333763 h 4533192"/>
              <a:gd name="connsiteX10" fmla="*/ 787659 w 5808083"/>
              <a:gd name="connsiteY10" fmla="*/ 4326549 h 4533192"/>
              <a:gd name="connsiteX11" fmla="*/ 797496 w 5808083"/>
              <a:gd name="connsiteY11" fmla="*/ 4307530 h 4533192"/>
              <a:gd name="connsiteX12" fmla="*/ 367268 w 5808083"/>
              <a:gd name="connsiteY12" fmla="*/ 4123896 h 4533192"/>
              <a:gd name="connsiteX13" fmla="*/ 393501 w 5808083"/>
              <a:gd name="connsiteY13" fmla="*/ 4129143 h 4533192"/>
              <a:gd name="connsiteX14" fmla="*/ 377761 w 5808083"/>
              <a:gd name="connsiteY14" fmla="*/ 4144883 h 4533192"/>
              <a:gd name="connsiteX15" fmla="*/ 362677 w 5808083"/>
              <a:gd name="connsiteY15" fmla="*/ 4140948 h 4533192"/>
              <a:gd name="connsiteX16" fmla="*/ 351528 w 5808083"/>
              <a:gd name="connsiteY16" fmla="*/ 4129143 h 4533192"/>
              <a:gd name="connsiteX17" fmla="*/ 357430 w 5808083"/>
              <a:gd name="connsiteY17" fmla="*/ 4124552 h 4533192"/>
              <a:gd name="connsiteX18" fmla="*/ 367268 w 5808083"/>
              <a:gd name="connsiteY18" fmla="*/ 4123896 h 4533192"/>
              <a:gd name="connsiteX19" fmla="*/ 451215 w 5808083"/>
              <a:gd name="connsiteY19" fmla="*/ 4113402 h 4533192"/>
              <a:gd name="connsiteX20" fmla="*/ 414488 w 5808083"/>
              <a:gd name="connsiteY20" fmla="*/ 4129143 h 4533192"/>
              <a:gd name="connsiteX21" fmla="*/ 432851 w 5808083"/>
              <a:gd name="connsiteY21" fmla="*/ 4119305 h 4533192"/>
              <a:gd name="connsiteX22" fmla="*/ 451215 w 5808083"/>
              <a:gd name="connsiteY22" fmla="*/ 4113402 h 4533192"/>
              <a:gd name="connsiteX23" fmla="*/ 1967507 w 5808083"/>
              <a:gd name="connsiteY23" fmla="*/ 4108156 h 4533192"/>
              <a:gd name="connsiteX24" fmla="*/ 1983247 w 5808083"/>
              <a:gd name="connsiteY24" fmla="*/ 4129143 h 4533192"/>
              <a:gd name="connsiteX25" fmla="*/ 1997676 w 5808083"/>
              <a:gd name="connsiteY25" fmla="*/ 4125208 h 4533192"/>
              <a:gd name="connsiteX26" fmla="*/ 2004234 w 5808083"/>
              <a:gd name="connsiteY26" fmla="*/ 4113402 h 4533192"/>
              <a:gd name="connsiteX27" fmla="*/ 482695 w 5808083"/>
              <a:gd name="connsiteY27" fmla="*/ 4102910 h 4533192"/>
              <a:gd name="connsiteX28" fmla="*/ 451215 w 5808083"/>
              <a:gd name="connsiteY28" fmla="*/ 4113402 h 4533192"/>
              <a:gd name="connsiteX29" fmla="*/ 464987 w 5808083"/>
              <a:gd name="connsiteY29" fmla="*/ 4104221 h 4533192"/>
              <a:gd name="connsiteX30" fmla="*/ 482695 w 5808083"/>
              <a:gd name="connsiteY30" fmla="*/ 4102910 h 4533192"/>
              <a:gd name="connsiteX31" fmla="*/ 2848951 w 5808083"/>
              <a:gd name="connsiteY31" fmla="*/ 4081922 h 4533192"/>
              <a:gd name="connsiteX32" fmla="*/ 2844360 w 5808083"/>
              <a:gd name="connsiteY32" fmla="*/ 4092416 h 4533192"/>
              <a:gd name="connsiteX33" fmla="*/ 2843704 w 5808083"/>
              <a:gd name="connsiteY33" fmla="*/ 4102910 h 4533192"/>
              <a:gd name="connsiteX34" fmla="*/ 2749264 w 5808083"/>
              <a:gd name="connsiteY34" fmla="*/ 4135701 h 4533192"/>
              <a:gd name="connsiteX35" fmla="*/ 2654824 w 5808083"/>
              <a:gd name="connsiteY35" fmla="*/ 4160623 h 4533192"/>
              <a:gd name="connsiteX36" fmla="*/ 2654824 w 5808083"/>
              <a:gd name="connsiteY36" fmla="*/ 4165870 h 4533192"/>
              <a:gd name="connsiteX37" fmla="*/ 2656135 w 5808083"/>
              <a:gd name="connsiteY37" fmla="*/ 4180298 h 4533192"/>
              <a:gd name="connsiteX38" fmla="*/ 2665317 w 5808083"/>
              <a:gd name="connsiteY38" fmla="*/ 4186856 h 4533192"/>
              <a:gd name="connsiteX39" fmla="*/ 2675810 w 5808083"/>
              <a:gd name="connsiteY39" fmla="*/ 4181609 h 4533192"/>
              <a:gd name="connsiteX40" fmla="*/ 2753199 w 5808083"/>
              <a:gd name="connsiteY40" fmla="*/ 4140292 h 4533192"/>
              <a:gd name="connsiteX41" fmla="*/ 2854198 w 5808083"/>
              <a:gd name="connsiteY41" fmla="*/ 4102910 h 4533192"/>
              <a:gd name="connsiteX42" fmla="*/ 2851574 w 5808083"/>
              <a:gd name="connsiteY42" fmla="*/ 4090449 h 4533192"/>
              <a:gd name="connsiteX43" fmla="*/ 2848951 w 5808083"/>
              <a:gd name="connsiteY43" fmla="*/ 4081922 h 4533192"/>
              <a:gd name="connsiteX44" fmla="*/ 2974872 w 5808083"/>
              <a:gd name="connsiteY44" fmla="*/ 4060936 h 4533192"/>
              <a:gd name="connsiteX45" fmla="*/ 2990612 w 5808083"/>
              <a:gd name="connsiteY45" fmla="*/ 4081922 h 4533192"/>
              <a:gd name="connsiteX46" fmla="*/ 3005040 w 5808083"/>
              <a:gd name="connsiteY46" fmla="*/ 4077987 h 4533192"/>
              <a:gd name="connsiteX47" fmla="*/ 3011598 w 5808083"/>
              <a:gd name="connsiteY47" fmla="*/ 4066183 h 4533192"/>
              <a:gd name="connsiteX48" fmla="*/ 2193115 w 5808083"/>
              <a:gd name="connsiteY48" fmla="*/ 4029456 h 4533192"/>
              <a:gd name="connsiteX49" fmla="*/ 2188524 w 5808083"/>
              <a:gd name="connsiteY49" fmla="*/ 4035358 h 4533192"/>
              <a:gd name="connsiteX50" fmla="*/ 2187869 w 5808083"/>
              <a:gd name="connsiteY50" fmla="*/ 4045196 h 4533192"/>
              <a:gd name="connsiteX51" fmla="*/ 2056701 w 5808083"/>
              <a:gd name="connsiteY51" fmla="*/ 4097663 h 4533192"/>
              <a:gd name="connsiteX52" fmla="*/ 2078344 w 5808083"/>
              <a:gd name="connsiteY52" fmla="*/ 4106844 h 4533192"/>
              <a:gd name="connsiteX53" fmla="*/ 2103921 w 5808083"/>
              <a:gd name="connsiteY53" fmla="*/ 4108156 h 4533192"/>
              <a:gd name="connsiteX54" fmla="*/ 2172128 w 5808083"/>
              <a:gd name="connsiteY54" fmla="*/ 4066183 h 4533192"/>
              <a:gd name="connsiteX55" fmla="*/ 2191803 w 5808083"/>
              <a:gd name="connsiteY55" fmla="*/ 4061592 h 4533192"/>
              <a:gd name="connsiteX56" fmla="*/ 2203608 w 5808083"/>
              <a:gd name="connsiteY56" fmla="*/ 4045196 h 4533192"/>
              <a:gd name="connsiteX57" fmla="*/ 2202297 w 5808083"/>
              <a:gd name="connsiteY57" fmla="*/ 4035358 h 4533192"/>
              <a:gd name="connsiteX58" fmla="*/ 2193115 w 5808083"/>
              <a:gd name="connsiteY58" fmla="*/ 4029456 h 4533192"/>
              <a:gd name="connsiteX59" fmla="*/ 3168999 w 5808083"/>
              <a:gd name="connsiteY59" fmla="*/ 3976989 h 4533192"/>
              <a:gd name="connsiteX60" fmla="*/ 3163752 w 5808083"/>
              <a:gd name="connsiteY60" fmla="*/ 3979612 h 4533192"/>
              <a:gd name="connsiteX61" fmla="*/ 3158506 w 5808083"/>
              <a:gd name="connsiteY61" fmla="*/ 3982235 h 4533192"/>
              <a:gd name="connsiteX62" fmla="*/ 3161785 w 5808083"/>
              <a:gd name="connsiteY62" fmla="*/ 3994696 h 4533192"/>
              <a:gd name="connsiteX63" fmla="*/ 3168999 w 5808083"/>
              <a:gd name="connsiteY63" fmla="*/ 4003222 h 4533192"/>
              <a:gd name="connsiteX64" fmla="*/ 3178181 w 5808083"/>
              <a:gd name="connsiteY64" fmla="*/ 3997319 h 4533192"/>
              <a:gd name="connsiteX65" fmla="*/ 3179492 w 5808083"/>
              <a:gd name="connsiteY65" fmla="*/ 3987482 h 4533192"/>
              <a:gd name="connsiteX66" fmla="*/ 3168999 w 5808083"/>
              <a:gd name="connsiteY66" fmla="*/ 3976989 h 4533192"/>
              <a:gd name="connsiteX67" fmla="*/ 928663 w 5808083"/>
              <a:gd name="connsiteY67" fmla="*/ 3966495 h 4533192"/>
              <a:gd name="connsiteX68" fmla="*/ 953585 w 5808083"/>
              <a:gd name="connsiteY68" fmla="*/ 3978956 h 4533192"/>
              <a:gd name="connsiteX69" fmla="*/ 986377 w 5808083"/>
              <a:gd name="connsiteY69" fmla="*/ 3971742 h 4533192"/>
              <a:gd name="connsiteX70" fmla="*/ 3667434 w 5808083"/>
              <a:gd name="connsiteY70" fmla="*/ 3919275 h 4533192"/>
              <a:gd name="connsiteX71" fmla="*/ 3730394 w 5808083"/>
              <a:gd name="connsiteY71" fmla="*/ 3919275 h 4533192"/>
              <a:gd name="connsiteX72" fmla="*/ 3714654 w 5808083"/>
              <a:gd name="connsiteY72" fmla="*/ 3956002 h 4533192"/>
              <a:gd name="connsiteX73" fmla="*/ 3670057 w 5808083"/>
              <a:gd name="connsiteY73" fmla="*/ 3976989 h 4533192"/>
              <a:gd name="connsiteX74" fmla="*/ 3625461 w 5808083"/>
              <a:gd name="connsiteY74" fmla="*/ 3997975 h 4533192"/>
              <a:gd name="connsiteX75" fmla="*/ 3604474 w 5808083"/>
              <a:gd name="connsiteY75" fmla="*/ 4008469 h 4533192"/>
              <a:gd name="connsiteX76" fmla="*/ 3590701 w 5808083"/>
              <a:gd name="connsiteY76" fmla="*/ 3994041 h 4533192"/>
              <a:gd name="connsiteX77" fmla="*/ 3588734 w 5808083"/>
              <a:gd name="connsiteY77" fmla="*/ 3971742 h 4533192"/>
              <a:gd name="connsiteX78" fmla="*/ 3637922 w 5808083"/>
              <a:gd name="connsiteY78" fmla="*/ 3957314 h 4533192"/>
              <a:gd name="connsiteX79" fmla="*/ 3667434 w 5808083"/>
              <a:gd name="connsiteY79" fmla="*/ 3919275 h 4533192"/>
              <a:gd name="connsiteX80" fmla="*/ 493188 w 5808083"/>
              <a:gd name="connsiteY80" fmla="*/ 3919275 h 4533192"/>
              <a:gd name="connsiteX81" fmla="*/ 713549 w 5808083"/>
              <a:gd name="connsiteY81" fmla="*/ 3919275 h 4533192"/>
              <a:gd name="connsiteX82" fmla="*/ 701088 w 5808083"/>
              <a:gd name="connsiteY82" fmla="*/ 3940262 h 4533192"/>
              <a:gd name="connsiteX83" fmla="*/ 676822 w 5808083"/>
              <a:gd name="connsiteY83" fmla="*/ 3945509 h 4533192"/>
              <a:gd name="connsiteX84" fmla="*/ 671576 w 5808083"/>
              <a:gd name="connsiteY84" fmla="*/ 3945509 h 4533192"/>
              <a:gd name="connsiteX85" fmla="*/ 619109 w 5808083"/>
              <a:gd name="connsiteY85" fmla="*/ 3971742 h 4533192"/>
              <a:gd name="connsiteX86" fmla="*/ 566642 w 5808083"/>
              <a:gd name="connsiteY86" fmla="*/ 3966495 h 4533192"/>
              <a:gd name="connsiteX87" fmla="*/ 472201 w 5808083"/>
              <a:gd name="connsiteY87" fmla="*/ 4003222 h 4533192"/>
              <a:gd name="connsiteX88" fmla="*/ 368579 w 5808083"/>
              <a:gd name="connsiteY88" fmla="*/ 3999287 h 4533192"/>
              <a:gd name="connsiteX89" fmla="*/ 288567 w 5808083"/>
              <a:gd name="connsiteY89" fmla="*/ 4018962 h 4533192"/>
              <a:gd name="connsiteX90" fmla="*/ 288567 w 5808083"/>
              <a:gd name="connsiteY90" fmla="*/ 4024209 h 4533192"/>
              <a:gd name="connsiteX91" fmla="*/ 26233 w 5808083"/>
              <a:gd name="connsiteY91" fmla="*/ 4024209 h 4533192"/>
              <a:gd name="connsiteX92" fmla="*/ 11149 w 5808083"/>
              <a:gd name="connsiteY92" fmla="*/ 4023553 h 4533192"/>
              <a:gd name="connsiteX93" fmla="*/ 0 w 5808083"/>
              <a:gd name="connsiteY93" fmla="*/ 4018962 h 4533192"/>
              <a:gd name="connsiteX94" fmla="*/ 83752 w 5808083"/>
              <a:gd name="connsiteY94" fmla="*/ 3984761 h 4533192"/>
              <a:gd name="connsiteX95" fmla="*/ 250286 w 5808083"/>
              <a:gd name="connsiteY95" fmla="*/ 3976211 h 4533192"/>
              <a:gd name="connsiteX96" fmla="*/ 372514 w 5808083"/>
              <a:gd name="connsiteY96" fmla="*/ 3945509 h 4533192"/>
              <a:gd name="connsiteX97" fmla="*/ 472201 w 5808083"/>
              <a:gd name="connsiteY97" fmla="*/ 3945509 h 4533192"/>
              <a:gd name="connsiteX98" fmla="*/ 3300166 w 5808083"/>
              <a:gd name="connsiteY98" fmla="*/ 3914029 h 4533192"/>
              <a:gd name="connsiteX99" fmla="*/ 3288361 w 5808083"/>
              <a:gd name="connsiteY99" fmla="*/ 3920587 h 4533192"/>
              <a:gd name="connsiteX100" fmla="*/ 3284426 w 5808083"/>
              <a:gd name="connsiteY100" fmla="*/ 3935015 h 4533192"/>
              <a:gd name="connsiteX101" fmla="*/ 3243109 w 5808083"/>
              <a:gd name="connsiteY101" fmla="*/ 3947476 h 4533192"/>
              <a:gd name="connsiteX102" fmla="*/ 3205726 w 5808083"/>
              <a:gd name="connsiteY102" fmla="*/ 3971742 h 4533192"/>
              <a:gd name="connsiteX103" fmla="*/ 3252946 w 5808083"/>
              <a:gd name="connsiteY103" fmla="*/ 3956002 h 4533192"/>
              <a:gd name="connsiteX104" fmla="*/ 3287049 w 5808083"/>
              <a:gd name="connsiteY104" fmla="*/ 3943541 h 4533192"/>
              <a:gd name="connsiteX105" fmla="*/ 3321153 w 5808083"/>
              <a:gd name="connsiteY105" fmla="*/ 3935015 h 4533192"/>
              <a:gd name="connsiteX106" fmla="*/ 3331646 w 5808083"/>
              <a:gd name="connsiteY106" fmla="*/ 3929768 h 4533192"/>
              <a:gd name="connsiteX107" fmla="*/ 3319841 w 5808083"/>
              <a:gd name="connsiteY107" fmla="*/ 3917963 h 4533192"/>
              <a:gd name="connsiteX108" fmla="*/ 3300166 w 5808083"/>
              <a:gd name="connsiteY108" fmla="*/ 3914029 h 4533192"/>
              <a:gd name="connsiteX109" fmla="*/ 1059830 w 5808083"/>
              <a:gd name="connsiteY109" fmla="*/ 3861561 h 4533192"/>
              <a:gd name="connsiteX110" fmla="*/ 1055240 w 5808083"/>
              <a:gd name="connsiteY110" fmla="*/ 3867464 h 4533192"/>
              <a:gd name="connsiteX111" fmla="*/ 1054584 w 5808083"/>
              <a:gd name="connsiteY111" fmla="*/ 3877302 h 4533192"/>
              <a:gd name="connsiteX112" fmla="*/ 989000 w 5808083"/>
              <a:gd name="connsiteY112" fmla="*/ 3887795 h 4533192"/>
              <a:gd name="connsiteX113" fmla="*/ 923417 w 5808083"/>
              <a:gd name="connsiteY113" fmla="*/ 3898288 h 4533192"/>
              <a:gd name="connsiteX114" fmla="*/ 892592 w 5808083"/>
              <a:gd name="connsiteY114" fmla="*/ 3902224 h 4533192"/>
              <a:gd name="connsiteX115" fmla="*/ 865703 w 5808083"/>
              <a:gd name="connsiteY115" fmla="*/ 3914029 h 4533192"/>
              <a:gd name="connsiteX116" fmla="*/ 879476 w 5808083"/>
              <a:gd name="connsiteY116" fmla="*/ 3918620 h 4533192"/>
              <a:gd name="connsiteX117" fmla="*/ 897183 w 5808083"/>
              <a:gd name="connsiteY117" fmla="*/ 3919275 h 4533192"/>
              <a:gd name="connsiteX118" fmla="*/ 986377 w 5808083"/>
              <a:gd name="connsiteY118" fmla="*/ 3919275 h 4533192"/>
              <a:gd name="connsiteX119" fmla="*/ 1017857 w 5808083"/>
              <a:gd name="connsiteY119" fmla="*/ 3898288 h 4533192"/>
              <a:gd name="connsiteX120" fmla="*/ 1047370 w 5808083"/>
              <a:gd name="connsiteY120" fmla="*/ 3891074 h 4533192"/>
              <a:gd name="connsiteX121" fmla="*/ 1065077 w 5808083"/>
              <a:gd name="connsiteY121" fmla="*/ 3872055 h 4533192"/>
              <a:gd name="connsiteX122" fmla="*/ 1059830 w 5808083"/>
              <a:gd name="connsiteY122" fmla="*/ 3861561 h 4533192"/>
              <a:gd name="connsiteX123" fmla="*/ 1972754 w 5808083"/>
              <a:gd name="connsiteY123" fmla="*/ 3851068 h 4533192"/>
              <a:gd name="connsiteX124" fmla="*/ 1946521 w 5808083"/>
              <a:gd name="connsiteY124" fmla="*/ 3870088 h 4533192"/>
              <a:gd name="connsiteX125" fmla="*/ 1920287 w 5808083"/>
              <a:gd name="connsiteY125" fmla="*/ 3893042 h 4533192"/>
              <a:gd name="connsiteX126" fmla="*/ 1869788 w 5808083"/>
              <a:gd name="connsiteY126" fmla="*/ 3883860 h 4533192"/>
              <a:gd name="connsiteX127" fmla="*/ 1831094 w 5808083"/>
              <a:gd name="connsiteY127" fmla="*/ 3898288 h 4533192"/>
              <a:gd name="connsiteX128" fmla="*/ 1854048 w 5808083"/>
              <a:gd name="connsiteY128" fmla="*/ 3898944 h 4533192"/>
              <a:gd name="connsiteX129" fmla="*/ 1873067 w 5808083"/>
              <a:gd name="connsiteY129" fmla="*/ 3903535 h 4533192"/>
              <a:gd name="connsiteX130" fmla="*/ 1840275 w 5808083"/>
              <a:gd name="connsiteY130" fmla="*/ 3915340 h 4533192"/>
              <a:gd name="connsiteX131" fmla="*/ 1799614 w 5808083"/>
              <a:gd name="connsiteY131" fmla="*/ 3919275 h 4533192"/>
              <a:gd name="connsiteX132" fmla="*/ 1745835 w 5808083"/>
              <a:gd name="connsiteY132" fmla="*/ 3942886 h 4533192"/>
              <a:gd name="connsiteX133" fmla="*/ 1699927 w 5808083"/>
              <a:gd name="connsiteY133" fmla="*/ 3966495 h 4533192"/>
              <a:gd name="connsiteX134" fmla="*/ 1663200 w 5808083"/>
              <a:gd name="connsiteY134" fmla="*/ 3997975 h 4533192"/>
              <a:gd name="connsiteX135" fmla="*/ 1767478 w 5808083"/>
              <a:gd name="connsiteY135" fmla="*/ 3957970 h 4533192"/>
              <a:gd name="connsiteX136" fmla="*/ 1883560 w 5808083"/>
              <a:gd name="connsiteY136" fmla="*/ 3945509 h 4533192"/>
              <a:gd name="connsiteX137" fmla="*/ 1929469 w 5808083"/>
              <a:gd name="connsiteY137" fmla="*/ 3918620 h 4533192"/>
              <a:gd name="connsiteX138" fmla="*/ 1983247 w 5808083"/>
              <a:gd name="connsiteY138" fmla="*/ 3903535 h 4533192"/>
              <a:gd name="connsiteX139" fmla="*/ 1983247 w 5808083"/>
              <a:gd name="connsiteY139" fmla="*/ 3882549 h 4533192"/>
              <a:gd name="connsiteX140" fmla="*/ 1981936 w 5808083"/>
              <a:gd name="connsiteY140" fmla="*/ 3864841 h 4533192"/>
              <a:gd name="connsiteX141" fmla="*/ 1972754 w 5808083"/>
              <a:gd name="connsiteY141" fmla="*/ 3851068 h 4533192"/>
              <a:gd name="connsiteX142" fmla="*/ 1154271 w 5808083"/>
              <a:gd name="connsiteY142" fmla="*/ 3840575 h 4533192"/>
              <a:gd name="connsiteX143" fmla="*/ 1157550 w 5808083"/>
              <a:gd name="connsiteY143" fmla="*/ 3853036 h 4533192"/>
              <a:gd name="connsiteX144" fmla="*/ 1164764 w 5808083"/>
              <a:gd name="connsiteY144" fmla="*/ 3861561 h 4533192"/>
              <a:gd name="connsiteX145" fmla="*/ 1173946 w 5808083"/>
              <a:gd name="connsiteY145" fmla="*/ 3855659 h 4533192"/>
              <a:gd name="connsiteX146" fmla="*/ 1175258 w 5808083"/>
              <a:gd name="connsiteY146" fmla="*/ 3845822 h 4533192"/>
              <a:gd name="connsiteX147" fmla="*/ 2235089 w 5808083"/>
              <a:gd name="connsiteY147" fmla="*/ 3761875 h 4533192"/>
              <a:gd name="connsiteX148" fmla="*/ 2187869 w 5808083"/>
              <a:gd name="connsiteY148" fmla="*/ 3798601 h 4533192"/>
              <a:gd name="connsiteX149" fmla="*/ 2132778 w 5808083"/>
              <a:gd name="connsiteY149" fmla="*/ 3787452 h 4533192"/>
              <a:gd name="connsiteX150" fmla="*/ 2077688 w 5808083"/>
              <a:gd name="connsiteY150" fmla="*/ 3819588 h 4533192"/>
              <a:gd name="connsiteX151" fmla="*/ 2063915 w 5808083"/>
              <a:gd name="connsiteY151" fmla="*/ 3813030 h 4533192"/>
              <a:gd name="connsiteX152" fmla="*/ 2061948 w 5808083"/>
              <a:gd name="connsiteY152" fmla="*/ 3798601 h 4533192"/>
              <a:gd name="connsiteX153" fmla="*/ 2067195 w 5808083"/>
              <a:gd name="connsiteY153" fmla="*/ 3772368 h 4533192"/>
              <a:gd name="connsiteX154" fmla="*/ 2051455 w 5808083"/>
              <a:gd name="connsiteY154" fmla="*/ 3767121 h 4533192"/>
              <a:gd name="connsiteX155" fmla="*/ 2028500 w 5808083"/>
              <a:gd name="connsiteY155" fmla="*/ 3785485 h 4533192"/>
              <a:gd name="connsiteX156" fmla="*/ 2025221 w 5808083"/>
              <a:gd name="connsiteY156" fmla="*/ 3819588 h 4533192"/>
              <a:gd name="connsiteX157" fmla="*/ 2033747 w 5808083"/>
              <a:gd name="connsiteY157" fmla="*/ 3883204 h 4533192"/>
              <a:gd name="connsiteX158" fmla="*/ 2077688 w 5808083"/>
              <a:gd name="connsiteY158" fmla="*/ 3919275 h 4533192"/>
              <a:gd name="connsiteX159" fmla="*/ 2099330 w 5808083"/>
              <a:gd name="connsiteY159" fmla="*/ 3902879 h 4533192"/>
              <a:gd name="connsiteX160" fmla="*/ 2124908 w 5808083"/>
              <a:gd name="connsiteY160" fmla="*/ 3898288 h 4533192"/>
              <a:gd name="connsiteX161" fmla="*/ 2117038 w 5808083"/>
              <a:gd name="connsiteY161" fmla="*/ 3864841 h 4533192"/>
              <a:gd name="connsiteX162" fmla="*/ 2124908 w 5808083"/>
              <a:gd name="connsiteY162" fmla="*/ 3835328 h 4533192"/>
              <a:gd name="connsiteX163" fmla="*/ 2139992 w 5808083"/>
              <a:gd name="connsiteY163" fmla="*/ 3841886 h 4533192"/>
              <a:gd name="connsiteX164" fmla="*/ 2151142 w 5808083"/>
              <a:gd name="connsiteY164" fmla="*/ 3856315 h 4533192"/>
              <a:gd name="connsiteX165" fmla="*/ 2152453 w 5808083"/>
              <a:gd name="connsiteY165" fmla="*/ 3868776 h 4533192"/>
              <a:gd name="connsiteX166" fmla="*/ 2161635 w 5808083"/>
              <a:gd name="connsiteY166" fmla="*/ 3877302 h 4533192"/>
              <a:gd name="connsiteX167" fmla="*/ 2176719 w 5808083"/>
              <a:gd name="connsiteY167" fmla="*/ 3870743 h 4533192"/>
              <a:gd name="connsiteX168" fmla="*/ 2187869 w 5808083"/>
              <a:gd name="connsiteY168" fmla="*/ 3856315 h 4533192"/>
              <a:gd name="connsiteX169" fmla="*/ 2240335 w 5808083"/>
              <a:gd name="connsiteY169" fmla="*/ 3898288 h 4533192"/>
              <a:gd name="connsiteX170" fmla="*/ 2260666 w 5808083"/>
              <a:gd name="connsiteY170" fmla="*/ 3890418 h 4533192"/>
              <a:gd name="connsiteX171" fmla="*/ 2277062 w 5808083"/>
              <a:gd name="connsiteY171" fmla="*/ 3882549 h 4533192"/>
              <a:gd name="connsiteX172" fmla="*/ 2271816 w 5808083"/>
              <a:gd name="connsiteY172" fmla="*/ 3877958 h 4533192"/>
              <a:gd name="connsiteX173" fmla="*/ 2266569 w 5808083"/>
              <a:gd name="connsiteY173" fmla="*/ 3877302 h 4533192"/>
              <a:gd name="connsiteX174" fmla="*/ 2240991 w 5808083"/>
              <a:gd name="connsiteY174" fmla="*/ 3872711 h 4533192"/>
              <a:gd name="connsiteX175" fmla="*/ 2219348 w 5808083"/>
              <a:gd name="connsiteY175" fmla="*/ 3856315 h 4533192"/>
              <a:gd name="connsiteX176" fmla="*/ 2204264 w 5808083"/>
              <a:gd name="connsiteY176" fmla="*/ 3855003 h 4533192"/>
              <a:gd name="connsiteX177" fmla="*/ 2193115 w 5808083"/>
              <a:gd name="connsiteY177" fmla="*/ 3845822 h 4533192"/>
              <a:gd name="connsiteX178" fmla="*/ 2210167 w 5808083"/>
              <a:gd name="connsiteY178" fmla="*/ 3830737 h 4533192"/>
              <a:gd name="connsiteX179" fmla="*/ 2235089 w 5808083"/>
              <a:gd name="connsiteY179" fmla="*/ 3819588 h 4533192"/>
              <a:gd name="connsiteX180" fmla="*/ 2308542 w 5808083"/>
              <a:gd name="connsiteY180" fmla="*/ 3767121 h 4533192"/>
              <a:gd name="connsiteX181" fmla="*/ 2263945 w 5808083"/>
              <a:gd name="connsiteY181" fmla="*/ 3784173 h 4533192"/>
              <a:gd name="connsiteX182" fmla="*/ 2235089 w 5808083"/>
              <a:gd name="connsiteY182" fmla="*/ 3761875 h 4533192"/>
              <a:gd name="connsiteX183" fmla="*/ 2361009 w 5808083"/>
              <a:gd name="connsiteY183" fmla="*/ 3735641 h 4533192"/>
              <a:gd name="connsiteX184" fmla="*/ 2364288 w 5808083"/>
              <a:gd name="connsiteY184" fmla="*/ 3748102 h 4533192"/>
              <a:gd name="connsiteX185" fmla="*/ 2371503 w 5808083"/>
              <a:gd name="connsiteY185" fmla="*/ 3756628 h 4533192"/>
              <a:gd name="connsiteX186" fmla="*/ 2380684 w 5808083"/>
              <a:gd name="connsiteY186" fmla="*/ 3750725 h 4533192"/>
              <a:gd name="connsiteX187" fmla="*/ 2381996 w 5808083"/>
              <a:gd name="connsiteY187" fmla="*/ 3740888 h 4533192"/>
              <a:gd name="connsiteX188" fmla="*/ 2172128 w 5808083"/>
              <a:gd name="connsiteY188" fmla="*/ 3735641 h 4533192"/>
              <a:gd name="connsiteX189" fmla="*/ 2173440 w 5808083"/>
              <a:gd name="connsiteY189" fmla="*/ 3748102 h 4533192"/>
              <a:gd name="connsiteX190" fmla="*/ 2182622 w 5808083"/>
              <a:gd name="connsiteY190" fmla="*/ 3756628 h 4533192"/>
              <a:gd name="connsiteX191" fmla="*/ 2187212 w 5808083"/>
              <a:gd name="connsiteY191" fmla="*/ 3750725 h 4533192"/>
              <a:gd name="connsiteX192" fmla="*/ 2187869 w 5808083"/>
              <a:gd name="connsiteY192" fmla="*/ 3740888 h 4533192"/>
              <a:gd name="connsiteX193" fmla="*/ 3562500 w 5808083"/>
              <a:gd name="connsiteY193" fmla="*/ 3730394 h 4533192"/>
              <a:gd name="connsiteX194" fmla="*/ 3578240 w 5808083"/>
              <a:gd name="connsiteY194" fmla="*/ 3751381 h 4533192"/>
              <a:gd name="connsiteX195" fmla="*/ 3587422 w 5808083"/>
              <a:gd name="connsiteY195" fmla="*/ 3745478 h 4533192"/>
              <a:gd name="connsiteX196" fmla="*/ 3588734 w 5808083"/>
              <a:gd name="connsiteY196" fmla="*/ 3735641 h 4533192"/>
              <a:gd name="connsiteX197" fmla="*/ 2235089 w 5808083"/>
              <a:gd name="connsiteY197" fmla="*/ 3714654 h 4533192"/>
              <a:gd name="connsiteX198" fmla="*/ 2239023 w 5808083"/>
              <a:gd name="connsiteY198" fmla="*/ 3729083 h 4533192"/>
              <a:gd name="connsiteX199" fmla="*/ 2250829 w 5808083"/>
              <a:gd name="connsiteY199" fmla="*/ 3735641 h 4533192"/>
              <a:gd name="connsiteX200" fmla="*/ 2256075 w 5808083"/>
              <a:gd name="connsiteY200" fmla="*/ 3725148 h 4533192"/>
              <a:gd name="connsiteX201" fmla="*/ 2252140 w 5808083"/>
              <a:gd name="connsiteY201" fmla="*/ 3715966 h 4533192"/>
              <a:gd name="connsiteX202" fmla="*/ 2240335 w 5808083"/>
              <a:gd name="connsiteY202" fmla="*/ 3714654 h 4533192"/>
              <a:gd name="connsiteX203" fmla="*/ 3987482 w 5808083"/>
              <a:gd name="connsiteY203" fmla="*/ 3651694 h 4533192"/>
              <a:gd name="connsiteX204" fmla="*/ 3987482 w 5808083"/>
              <a:gd name="connsiteY204" fmla="*/ 3688421 h 4533192"/>
              <a:gd name="connsiteX205" fmla="*/ 4024209 w 5808083"/>
              <a:gd name="connsiteY205" fmla="*/ 3683174 h 4533192"/>
              <a:gd name="connsiteX206" fmla="*/ 2513163 w 5808083"/>
              <a:gd name="connsiteY206" fmla="*/ 3651694 h 4533192"/>
              <a:gd name="connsiteX207" fmla="*/ 2498735 w 5808083"/>
              <a:gd name="connsiteY207" fmla="*/ 3673337 h 4533192"/>
              <a:gd name="connsiteX208" fmla="*/ 2492176 w 5808083"/>
              <a:gd name="connsiteY208" fmla="*/ 3698914 h 4533192"/>
              <a:gd name="connsiteX209" fmla="*/ 2507916 w 5808083"/>
              <a:gd name="connsiteY209" fmla="*/ 3714654 h 4533192"/>
              <a:gd name="connsiteX210" fmla="*/ 2555136 w 5808083"/>
              <a:gd name="connsiteY210" fmla="*/ 3693668 h 4533192"/>
              <a:gd name="connsiteX211" fmla="*/ 2602357 w 5808083"/>
              <a:gd name="connsiteY211" fmla="*/ 3672681 h 4533192"/>
              <a:gd name="connsiteX212" fmla="*/ 2587928 w 5808083"/>
              <a:gd name="connsiteY212" fmla="*/ 3656285 h 4533192"/>
              <a:gd name="connsiteX213" fmla="*/ 2565630 w 5808083"/>
              <a:gd name="connsiteY213" fmla="*/ 3651694 h 4533192"/>
              <a:gd name="connsiteX214" fmla="*/ 2553825 w 5808083"/>
              <a:gd name="connsiteY214" fmla="*/ 3668090 h 4533192"/>
              <a:gd name="connsiteX215" fmla="*/ 2534150 w 5808083"/>
              <a:gd name="connsiteY215" fmla="*/ 3672681 h 4533192"/>
              <a:gd name="connsiteX216" fmla="*/ 3782861 w 5808083"/>
              <a:gd name="connsiteY216" fmla="*/ 3646447 h 4533192"/>
              <a:gd name="connsiteX217" fmla="*/ 3777615 w 5808083"/>
              <a:gd name="connsiteY217" fmla="*/ 3649071 h 4533192"/>
              <a:gd name="connsiteX218" fmla="*/ 3772368 w 5808083"/>
              <a:gd name="connsiteY218" fmla="*/ 3651694 h 4533192"/>
              <a:gd name="connsiteX219" fmla="*/ 3775647 w 5808083"/>
              <a:gd name="connsiteY219" fmla="*/ 3664155 h 4533192"/>
              <a:gd name="connsiteX220" fmla="*/ 3782861 w 5808083"/>
              <a:gd name="connsiteY220" fmla="*/ 3672681 h 4533192"/>
              <a:gd name="connsiteX221" fmla="*/ 3792043 w 5808083"/>
              <a:gd name="connsiteY221" fmla="*/ 3666779 h 4533192"/>
              <a:gd name="connsiteX222" fmla="*/ 3793355 w 5808083"/>
              <a:gd name="connsiteY222" fmla="*/ 3656941 h 4533192"/>
              <a:gd name="connsiteX223" fmla="*/ 3782861 w 5808083"/>
              <a:gd name="connsiteY223" fmla="*/ 3646447 h 4533192"/>
              <a:gd name="connsiteX224" fmla="*/ 4375737 w 5808083"/>
              <a:gd name="connsiteY224" fmla="*/ 3567747 h 4533192"/>
              <a:gd name="connsiteX225" fmla="*/ 4386230 w 5808083"/>
              <a:gd name="connsiteY225" fmla="*/ 3578240 h 4533192"/>
              <a:gd name="connsiteX226" fmla="*/ 4379672 w 5808083"/>
              <a:gd name="connsiteY226" fmla="*/ 3603818 h 4533192"/>
              <a:gd name="connsiteX227" fmla="*/ 4365244 w 5808083"/>
              <a:gd name="connsiteY227" fmla="*/ 3625461 h 4533192"/>
              <a:gd name="connsiteX228" fmla="*/ 4323270 w 5808083"/>
              <a:gd name="connsiteY228" fmla="*/ 3635954 h 4533192"/>
              <a:gd name="connsiteX229" fmla="*/ 4281297 w 5808083"/>
              <a:gd name="connsiteY229" fmla="*/ 3646447 h 4533192"/>
              <a:gd name="connsiteX230" fmla="*/ 4328517 w 5808083"/>
              <a:gd name="connsiteY230" fmla="*/ 3604474 h 4533192"/>
              <a:gd name="connsiteX231" fmla="*/ 4356062 w 5808083"/>
              <a:gd name="connsiteY231" fmla="*/ 3593980 h 4533192"/>
              <a:gd name="connsiteX232" fmla="*/ 4375737 w 5808083"/>
              <a:gd name="connsiteY232" fmla="*/ 3567747 h 4533192"/>
              <a:gd name="connsiteX233" fmla="*/ 2172128 w 5808083"/>
              <a:gd name="connsiteY233" fmla="*/ 3441827 h 4533192"/>
              <a:gd name="connsiteX234" fmla="*/ 2187869 w 5808083"/>
              <a:gd name="connsiteY234" fmla="*/ 3473307 h 4533192"/>
              <a:gd name="connsiteX235" fmla="*/ 2204264 w 5808083"/>
              <a:gd name="connsiteY235" fmla="*/ 3464125 h 4533192"/>
              <a:gd name="connsiteX236" fmla="*/ 2208855 w 5808083"/>
              <a:gd name="connsiteY236" fmla="*/ 3447073 h 4533192"/>
              <a:gd name="connsiteX237" fmla="*/ 4391477 w 5808083"/>
              <a:gd name="connsiteY237" fmla="*/ 3357880 h 4533192"/>
              <a:gd name="connsiteX238" fmla="*/ 4369834 w 5808083"/>
              <a:gd name="connsiteY238" fmla="*/ 3371652 h 4533192"/>
              <a:gd name="connsiteX239" fmla="*/ 4344257 w 5808083"/>
              <a:gd name="connsiteY239" fmla="*/ 3373620 h 4533192"/>
              <a:gd name="connsiteX240" fmla="*/ 4318023 w 5808083"/>
              <a:gd name="connsiteY240" fmla="*/ 3426087 h 4533192"/>
              <a:gd name="connsiteX241" fmla="*/ 4276050 w 5808083"/>
              <a:gd name="connsiteY241" fmla="*/ 3426087 h 4533192"/>
              <a:gd name="connsiteX242" fmla="*/ 4249816 w 5808083"/>
              <a:gd name="connsiteY242" fmla="*/ 3441827 h 4533192"/>
              <a:gd name="connsiteX243" fmla="*/ 4242602 w 5808083"/>
              <a:gd name="connsiteY243" fmla="*/ 3458222 h 4533192"/>
              <a:gd name="connsiteX244" fmla="*/ 4223583 w 5808083"/>
              <a:gd name="connsiteY244" fmla="*/ 3462813 h 4533192"/>
              <a:gd name="connsiteX245" fmla="*/ 4144883 w 5808083"/>
              <a:gd name="connsiteY245" fmla="*/ 3505443 h 4533192"/>
              <a:gd name="connsiteX246" fmla="*/ 4050442 w 5808083"/>
              <a:gd name="connsiteY246" fmla="*/ 3552007 h 4533192"/>
              <a:gd name="connsiteX247" fmla="*/ 4077987 w 5808083"/>
              <a:gd name="connsiteY247" fmla="*/ 3565780 h 4533192"/>
              <a:gd name="connsiteX248" fmla="*/ 4113403 w 5808083"/>
              <a:gd name="connsiteY248" fmla="*/ 3567747 h 4533192"/>
              <a:gd name="connsiteX249" fmla="*/ 4103565 w 5808083"/>
              <a:gd name="connsiteY249" fmla="*/ 3584143 h 4533192"/>
              <a:gd name="connsiteX250" fmla="*/ 4081923 w 5808083"/>
              <a:gd name="connsiteY250" fmla="*/ 3588734 h 4533192"/>
              <a:gd name="connsiteX251" fmla="*/ 4071429 w 5808083"/>
              <a:gd name="connsiteY251" fmla="*/ 3588734 h 4533192"/>
              <a:gd name="connsiteX252" fmla="*/ 4052410 w 5808083"/>
              <a:gd name="connsiteY252" fmla="*/ 3611032 h 4533192"/>
              <a:gd name="connsiteX253" fmla="*/ 4045196 w 5808083"/>
              <a:gd name="connsiteY253" fmla="*/ 3641201 h 4533192"/>
              <a:gd name="connsiteX254" fmla="*/ 4055689 w 5808083"/>
              <a:gd name="connsiteY254" fmla="*/ 3651694 h 4533192"/>
              <a:gd name="connsiteX255" fmla="*/ 4104877 w 5808083"/>
              <a:gd name="connsiteY255" fmla="*/ 3633986 h 4533192"/>
              <a:gd name="connsiteX256" fmla="*/ 4150129 w 5808083"/>
              <a:gd name="connsiteY256" fmla="*/ 3604474 h 4533192"/>
              <a:gd name="connsiteX257" fmla="*/ 4186856 w 5808083"/>
              <a:gd name="connsiteY257" fmla="*/ 3585455 h 4533192"/>
              <a:gd name="connsiteX258" fmla="*/ 4207843 w 5808083"/>
              <a:gd name="connsiteY258" fmla="*/ 3546760 h 4533192"/>
              <a:gd name="connsiteX259" fmla="*/ 4216369 w 5808083"/>
              <a:gd name="connsiteY259" fmla="*/ 3517248 h 4533192"/>
              <a:gd name="connsiteX260" fmla="*/ 4260310 w 5808083"/>
              <a:gd name="connsiteY260" fmla="*/ 3483800 h 4533192"/>
              <a:gd name="connsiteX261" fmla="*/ 4309498 w 5808083"/>
              <a:gd name="connsiteY261" fmla="*/ 3462813 h 4533192"/>
              <a:gd name="connsiteX262" fmla="*/ 4354750 w 5808083"/>
              <a:gd name="connsiteY262" fmla="*/ 3441827 h 4533192"/>
              <a:gd name="connsiteX263" fmla="*/ 4369179 w 5808083"/>
              <a:gd name="connsiteY263" fmla="*/ 3428054 h 4533192"/>
              <a:gd name="connsiteX264" fmla="*/ 4391477 w 5808083"/>
              <a:gd name="connsiteY264" fmla="*/ 3426087 h 4533192"/>
              <a:gd name="connsiteX265" fmla="*/ 4428204 w 5808083"/>
              <a:gd name="connsiteY265" fmla="*/ 3384113 h 4533192"/>
              <a:gd name="connsiteX266" fmla="*/ 4706278 w 5808083"/>
              <a:gd name="connsiteY266" fmla="*/ 3315906 h 4533192"/>
              <a:gd name="connsiteX267" fmla="*/ 4722018 w 5808083"/>
              <a:gd name="connsiteY267" fmla="*/ 3331646 h 4533192"/>
              <a:gd name="connsiteX268" fmla="*/ 4727265 w 5808083"/>
              <a:gd name="connsiteY268" fmla="*/ 3331646 h 4533192"/>
              <a:gd name="connsiteX269" fmla="*/ 4720707 w 5808083"/>
              <a:gd name="connsiteY269" fmla="*/ 3319841 h 4533192"/>
              <a:gd name="connsiteX270" fmla="*/ 4706278 w 5808083"/>
              <a:gd name="connsiteY270" fmla="*/ 3315906 h 4533192"/>
              <a:gd name="connsiteX271" fmla="*/ 3677928 w 5808083"/>
              <a:gd name="connsiteY271" fmla="*/ 2765004 h 4533192"/>
              <a:gd name="connsiteX272" fmla="*/ 3681207 w 5808083"/>
              <a:gd name="connsiteY272" fmla="*/ 2777465 h 4533192"/>
              <a:gd name="connsiteX273" fmla="*/ 3688421 w 5808083"/>
              <a:gd name="connsiteY273" fmla="*/ 2785991 h 4533192"/>
              <a:gd name="connsiteX274" fmla="*/ 3697603 w 5808083"/>
              <a:gd name="connsiteY274" fmla="*/ 2780088 h 4533192"/>
              <a:gd name="connsiteX275" fmla="*/ 3698914 w 5808083"/>
              <a:gd name="connsiteY275" fmla="*/ 2770251 h 4533192"/>
              <a:gd name="connsiteX276" fmla="*/ 4958119 w 5808083"/>
              <a:gd name="connsiteY276" fmla="*/ 2712537 h 4533192"/>
              <a:gd name="connsiteX277" fmla="*/ 4941723 w 5808083"/>
              <a:gd name="connsiteY277" fmla="*/ 2732212 h 4533192"/>
              <a:gd name="connsiteX278" fmla="*/ 4937133 w 5808083"/>
              <a:gd name="connsiteY278" fmla="*/ 2759757 h 4533192"/>
              <a:gd name="connsiteX279" fmla="*/ 4947626 w 5808083"/>
              <a:gd name="connsiteY279" fmla="*/ 2801731 h 4533192"/>
              <a:gd name="connsiteX280" fmla="*/ 4958119 w 5808083"/>
              <a:gd name="connsiteY280" fmla="*/ 2843704 h 4533192"/>
              <a:gd name="connsiteX281" fmla="*/ 4924672 w 5808083"/>
              <a:gd name="connsiteY281" fmla="*/ 2848295 h 4533192"/>
              <a:gd name="connsiteX282" fmla="*/ 4895159 w 5808083"/>
              <a:gd name="connsiteY282" fmla="*/ 2864691 h 4533192"/>
              <a:gd name="connsiteX283" fmla="*/ 4879419 w 5808083"/>
              <a:gd name="connsiteY283" fmla="*/ 2843704 h 4533192"/>
              <a:gd name="connsiteX284" fmla="*/ 4874172 w 5808083"/>
              <a:gd name="connsiteY284" fmla="*/ 2864691 h 4533192"/>
              <a:gd name="connsiteX285" fmla="*/ 4859744 w 5808083"/>
              <a:gd name="connsiteY285" fmla="*/ 2866003 h 4533192"/>
              <a:gd name="connsiteX286" fmla="*/ 4853186 w 5808083"/>
              <a:gd name="connsiteY286" fmla="*/ 2875184 h 4533192"/>
              <a:gd name="connsiteX287" fmla="*/ 4847939 w 5808083"/>
              <a:gd name="connsiteY287" fmla="*/ 2896171 h 4533192"/>
              <a:gd name="connsiteX288" fmla="*/ 4826952 w 5808083"/>
              <a:gd name="connsiteY288" fmla="*/ 2901418 h 4533192"/>
              <a:gd name="connsiteX289" fmla="*/ 4808589 w 5808083"/>
              <a:gd name="connsiteY289" fmla="*/ 2923716 h 4533192"/>
              <a:gd name="connsiteX290" fmla="*/ 4790225 w 5808083"/>
              <a:gd name="connsiteY290" fmla="*/ 2953885 h 4533192"/>
              <a:gd name="connsiteX291" fmla="*/ 4745629 w 5808083"/>
              <a:gd name="connsiteY291" fmla="*/ 3025371 h 4533192"/>
              <a:gd name="connsiteX292" fmla="*/ 4685292 w 5808083"/>
              <a:gd name="connsiteY292" fmla="*/ 3085052 h 4533192"/>
              <a:gd name="connsiteX293" fmla="*/ 4706278 w 5808083"/>
              <a:gd name="connsiteY293" fmla="*/ 3095545 h 4533192"/>
              <a:gd name="connsiteX294" fmla="*/ 4724642 w 5808083"/>
              <a:gd name="connsiteY294" fmla="*/ 3098824 h 4533192"/>
              <a:gd name="connsiteX295" fmla="*/ 4727265 w 5808083"/>
              <a:gd name="connsiteY295" fmla="*/ 3121779 h 4533192"/>
              <a:gd name="connsiteX296" fmla="*/ 4664305 w 5808083"/>
              <a:gd name="connsiteY296" fmla="*/ 3141454 h 4533192"/>
              <a:gd name="connsiteX297" fmla="*/ 4601345 w 5808083"/>
              <a:gd name="connsiteY297" fmla="*/ 3153259 h 4533192"/>
              <a:gd name="connsiteX298" fmla="*/ 4590851 w 5808083"/>
              <a:gd name="connsiteY298" fmla="*/ 3205726 h 4533192"/>
              <a:gd name="connsiteX299" fmla="*/ 4648565 w 5808083"/>
              <a:gd name="connsiteY299" fmla="*/ 3195232 h 4533192"/>
              <a:gd name="connsiteX300" fmla="*/ 4683324 w 5808083"/>
              <a:gd name="connsiteY300" fmla="*/ 3196544 h 4533192"/>
              <a:gd name="connsiteX301" fmla="*/ 4706278 w 5808083"/>
              <a:gd name="connsiteY301" fmla="*/ 3174246 h 4533192"/>
              <a:gd name="connsiteX302" fmla="*/ 4727265 w 5808083"/>
              <a:gd name="connsiteY302" fmla="*/ 3163752 h 4533192"/>
              <a:gd name="connsiteX303" fmla="*/ 4763336 w 5808083"/>
              <a:gd name="connsiteY303" fmla="*/ 3124402 h 4533192"/>
              <a:gd name="connsiteX304" fmla="*/ 4811212 w 5808083"/>
              <a:gd name="connsiteY304" fmla="*/ 3053572 h 4533192"/>
              <a:gd name="connsiteX305" fmla="*/ 4937133 w 5808083"/>
              <a:gd name="connsiteY305" fmla="*/ 2985365 h 4533192"/>
              <a:gd name="connsiteX306" fmla="*/ 4947626 w 5808083"/>
              <a:gd name="connsiteY306" fmla="*/ 2965034 h 4533192"/>
              <a:gd name="connsiteX307" fmla="*/ 4958119 w 5808083"/>
              <a:gd name="connsiteY307" fmla="*/ 2948638 h 4533192"/>
              <a:gd name="connsiteX308" fmla="*/ 4941723 w 5808083"/>
              <a:gd name="connsiteY308" fmla="*/ 2941424 h 4533192"/>
              <a:gd name="connsiteX309" fmla="*/ 4937133 w 5808083"/>
              <a:gd name="connsiteY309" fmla="*/ 2922404 h 4533192"/>
              <a:gd name="connsiteX310" fmla="*/ 4917457 w 5808083"/>
              <a:gd name="connsiteY310" fmla="*/ 2920437 h 4533192"/>
              <a:gd name="connsiteX311" fmla="*/ 4905652 w 5808083"/>
              <a:gd name="connsiteY311" fmla="*/ 2906664 h 4533192"/>
              <a:gd name="connsiteX312" fmla="*/ 4922048 w 5808083"/>
              <a:gd name="connsiteY312" fmla="*/ 2873217 h 4533192"/>
              <a:gd name="connsiteX313" fmla="*/ 4958119 w 5808083"/>
              <a:gd name="connsiteY313" fmla="*/ 2843704 h 4533192"/>
              <a:gd name="connsiteX314" fmla="*/ 4968613 w 5808083"/>
              <a:gd name="connsiteY314" fmla="*/ 2835179 h 4533192"/>
              <a:gd name="connsiteX315" fmla="*/ 4979106 w 5808083"/>
              <a:gd name="connsiteY315" fmla="*/ 2822718 h 4533192"/>
              <a:gd name="connsiteX316" fmla="*/ 4993534 w 5808083"/>
              <a:gd name="connsiteY316" fmla="*/ 2818782 h 4533192"/>
              <a:gd name="connsiteX317" fmla="*/ 5000093 w 5808083"/>
              <a:gd name="connsiteY317" fmla="*/ 2806977 h 4533192"/>
              <a:gd name="connsiteX318" fmla="*/ 4990911 w 5808083"/>
              <a:gd name="connsiteY318" fmla="*/ 2773530 h 4533192"/>
              <a:gd name="connsiteX319" fmla="*/ 4973859 w 5808083"/>
              <a:gd name="connsiteY319" fmla="*/ 2744017 h 4533192"/>
              <a:gd name="connsiteX320" fmla="*/ 4971892 w 5808083"/>
              <a:gd name="connsiteY320" fmla="*/ 2724342 h 4533192"/>
              <a:gd name="connsiteX321" fmla="*/ 4958119 w 5808083"/>
              <a:gd name="connsiteY321" fmla="*/ 2712537 h 4533192"/>
              <a:gd name="connsiteX322" fmla="*/ 3735641 w 5808083"/>
              <a:gd name="connsiteY322" fmla="*/ 2702044 h 4533192"/>
              <a:gd name="connsiteX323" fmla="*/ 3717278 w 5808083"/>
              <a:gd name="connsiteY323" fmla="*/ 2704667 h 4533192"/>
              <a:gd name="connsiteX324" fmla="*/ 3714654 w 5808083"/>
              <a:gd name="connsiteY324" fmla="*/ 2723030 h 4533192"/>
              <a:gd name="connsiteX325" fmla="*/ 3729083 w 5808083"/>
              <a:gd name="connsiteY325" fmla="*/ 2716472 h 4533192"/>
              <a:gd name="connsiteX326" fmla="*/ 3735641 w 5808083"/>
              <a:gd name="connsiteY326" fmla="*/ 2702044 h 4533192"/>
              <a:gd name="connsiteX327" fmla="*/ 3735641 w 5808083"/>
              <a:gd name="connsiteY327" fmla="*/ 2665317 h 4533192"/>
              <a:gd name="connsiteX328" fmla="*/ 3736953 w 5808083"/>
              <a:gd name="connsiteY328" fmla="*/ 2675155 h 4533192"/>
              <a:gd name="connsiteX329" fmla="*/ 3746134 w 5808083"/>
              <a:gd name="connsiteY329" fmla="*/ 2681057 h 4533192"/>
              <a:gd name="connsiteX330" fmla="*/ 3756628 w 5808083"/>
              <a:gd name="connsiteY330" fmla="*/ 2681057 h 4533192"/>
              <a:gd name="connsiteX331" fmla="*/ 3750069 w 5808083"/>
              <a:gd name="connsiteY331" fmla="*/ 2669252 h 4533192"/>
              <a:gd name="connsiteX332" fmla="*/ 3735641 w 5808083"/>
              <a:gd name="connsiteY332" fmla="*/ 2665317 h 4533192"/>
              <a:gd name="connsiteX333" fmla="*/ 3809095 w 5808083"/>
              <a:gd name="connsiteY333" fmla="*/ 2623344 h 4533192"/>
              <a:gd name="connsiteX334" fmla="*/ 3803848 w 5808083"/>
              <a:gd name="connsiteY334" fmla="*/ 2625967 h 4533192"/>
              <a:gd name="connsiteX335" fmla="*/ 3798601 w 5808083"/>
              <a:gd name="connsiteY335" fmla="*/ 2628590 h 4533192"/>
              <a:gd name="connsiteX336" fmla="*/ 3801880 w 5808083"/>
              <a:gd name="connsiteY336" fmla="*/ 2641051 h 4533192"/>
              <a:gd name="connsiteX337" fmla="*/ 3809095 w 5808083"/>
              <a:gd name="connsiteY337" fmla="*/ 2649577 h 4533192"/>
              <a:gd name="connsiteX338" fmla="*/ 3818276 w 5808083"/>
              <a:gd name="connsiteY338" fmla="*/ 2643674 h 4533192"/>
              <a:gd name="connsiteX339" fmla="*/ 3819588 w 5808083"/>
              <a:gd name="connsiteY339" fmla="*/ 2633837 h 4533192"/>
              <a:gd name="connsiteX340" fmla="*/ 3809095 w 5808083"/>
              <a:gd name="connsiteY340" fmla="*/ 2623344 h 4533192"/>
              <a:gd name="connsiteX341" fmla="*/ 5251934 w 5808083"/>
              <a:gd name="connsiteY341" fmla="*/ 2597110 h 4533192"/>
              <a:gd name="connsiteX342" fmla="*/ 5257180 w 5808083"/>
              <a:gd name="connsiteY342" fmla="*/ 2702044 h 4533192"/>
              <a:gd name="connsiteX343" fmla="*/ 5254557 w 5808083"/>
              <a:gd name="connsiteY343" fmla="*/ 2745329 h 4533192"/>
              <a:gd name="connsiteX344" fmla="*/ 5236194 w 5808083"/>
              <a:gd name="connsiteY344" fmla="*/ 2780744 h 4533192"/>
              <a:gd name="connsiteX345" fmla="*/ 5213240 w 5808083"/>
              <a:gd name="connsiteY345" fmla="*/ 2765660 h 4533192"/>
              <a:gd name="connsiteX346" fmla="*/ 5209960 w 5808083"/>
              <a:gd name="connsiteY346" fmla="*/ 2738771 h 4533192"/>
              <a:gd name="connsiteX347" fmla="*/ 5223077 w 5808083"/>
              <a:gd name="connsiteY347" fmla="*/ 2658103 h 4533192"/>
              <a:gd name="connsiteX348" fmla="*/ 5251934 w 5808083"/>
              <a:gd name="connsiteY348" fmla="*/ 2597110 h 4533192"/>
              <a:gd name="connsiteX349" fmla="*/ 5167987 w 5808083"/>
              <a:gd name="connsiteY349" fmla="*/ 2492176 h 4533192"/>
              <a:gd name="connsiteX350" fmla="*/ 5183727 w 5808083"/>
              <a:gd name="connsiteY350" fmla="*/ 2513163 h 4533192"/>
              <a:gd name="connsiteX351" fmla="*/ 5192908 w 5808083"/>
              <a:gd name="connsiteY351" fmla="*/ 2507260 h 4533192"/>
              <a:gd name="connsiteX352" fmla="*/ 5194220 w 5808083"/>
              <a:gd name="connsiteY352" fmla="*/ 2497423 h 4533192"/>
              <a:gd name="connsiteX353" fmla="*/ 5209960 w 5808083"/>
              <a:gd name="connsiteY353" fmla="*/ 2240335 h 4533192"/>
              <a:gd name="connsiteX354" fmla="*/ 5239473 w 5808083"/>
              <a:gd name="connsiteY354" fmla="*/ 2248205 h 4533192"/>
              <a:gd name="connsiteX355" fmla="*/ 5257180 w 5808083"/>
              <a:gd name="connsiteY355" fmla="*/ 2271815 h 4533192"/>
              <a:gd name="connsiteX356" fmla="*/ 5251934 w 5808083"/>
              <a:gd name="connsiteY356" fmla="*/ 2319036 h 4533192"/>
              <a:gd name="connsiteX357" fmla="*/ 5230947 w 5808083"/>
              <a:gd name="connsiteY357" fmla="*/ 2324282 h 4533192"/>
              <a:gd name="connsiteX358" fmla="*/ 5216519 w 5808083"/>
              <a:gd name="connsiteY358" fmla="*/ 2319691 h 4533192"/>
              <a:gd name="connsiteX359" fmla="*/ 5209960 w 5808083"/>
              <a:gd name="connsiteY359" fmla="*/ 2303296 h 4533192"/>
              <a:gd name="connsiteX360" fmla="*/ 3782861 w 5808083"/>
              <a:gd name="connsiteY360" fmla="*/ 2203609 h 4533192"/>
              <a:gd name="connsiteX361" fmla="*/ 3768433 w 5808083"/>
              <a:gd name="connsiteY361" fmla="*/ 2222628 h 4533192"/>
              <a:gd name="connsiteX362" fmla="*/ 3761874 w 5808083"/>
              <a:gd name="connsiteY362" fmla="*/ 2245582 h 4533192"/>
              <a:gd name="connsiteX363" fmla="*/ 3777615 w 5808083"/>
              <a:gd name="connsiteY363" fmla="*/ 2282309 h 4533192"/>
              <a:gd name="connsiteX364" fmla="*/ 3813030 w 5808083"/>
              <a:gd name="connsiteY364" fmla="*/ 2312477 h 4533192"/>
              <a:gd name="connsiteX365" fmla="*/ 3840575 w 5808083"/>
              <a:gd name="connsiteY365" fmla="*/ 2350515 h 4533192"/>
              <a:gd name="connsiteX366" fmla="*/ 3864841 w 5808083"/>
              <a:gd name="connsiteY366" fmla="*/ 2391177 h 4533192"/>
              <a:gd name="connsiteX367" fmla="*/ 3908782 w 5808083"/>
              <a:gd name="connsiteY367" fmla="*/ 2423969 h 4533192"/>
              <a:gd name="connsiteX368" fmla="*/ 3929768 w 5808083"/>
              <a:gd name="connsiteY368" fmla="*/ 2413476 h 4533192"/>
              <a:gd name="connsiteX369" fmla="*/ 3908126 w 5808083"/>
              <a:gd name="connsiteY369" fmla="*/ 2378061 h 4533192"/>
              <a:gd name="connsiteX370" fmla="*/ 3882548 w 5808083"/>
              <a:gd name="connsiteY370" fmla="*/ 2350515 h 4533192"/>
              <a:gd name="connsiteX371" fmla="*/ 3870087 w 5808083"/>
              <a:gd name="connsiteY371" fmla="*/ 2349204 h 4533192"/>
              <a:gd name="connsiteX372" fmla="*/ 3861562 w 5808083"/>
              <a:gd name="connsiteY372" fmla="*/ 2340022 h 4533192"/>
              <a:gd name="connsiteX373" fmla="*/ 3863529 w 5808083"/>
              <a:gd name="connsiteY373" fmla="*/ 2321003 h 4533192"/>
              <a:gd name="connsiteX374" fmla="*/ 3845822 w 5808083"/>
              <a:gd name="connsiteY374" fmla="*/ 2313789 h 4533192"/>
              <a:gd name="connsiteX375" fmla="*/ 3782861 w 5808083"/>
              <a:gd name="connsiteY375" fmla="*/ 2224595 h 4533192"/>
              <a:gd name="connsiteX376" fmla="*/ 3784829 w 5808083"/>
              <a:gd name="connsiteY376" fmla="*/ 2214102 h 4533192"/>
              <a:gd name="connsiteX377" fmla="*/ 3782861 w 5808083"/>
              <a:gd name="connsiteY377" fmla="*/ 2203609 h 4533192"/>
              <a:gd name="connsiteX378" fmla="*/ 5194220 w 5808083"/>
              <a:gd name="connsiteY378" fmla="*/ 2182622 h 4533192"/>
              <a:gd name="connsiteX379" fmla="*/ 5216519 w 5808083"/>
              <a:gd name="connsiteY379" fmla="*/ 2197050 h 4533192"/>
              <a:gd name="connsiteX380" fmla="*/ 5230947 w 5808083"/>
              <a:gd name="connsiteY380" fmla="*/ 2219348 h 4533192"/>
              <a:gd name="connsiteX381" fmla="*/ 5222421 w 5808083"/>
              <a:gd name="connsiteY381" fmla="*/ 2223939 h 4533192"/>
              <a:gd name="connsiteX382" fmla="*/ 5209960 w 5808083"/>
              <a:gd name="connsiteY382" fmla="*/ 2224595 h 4533192"/>
              <a:gd name="connsiteX383" fmla="*/ 5189629 w 5808083"/>
              <a:gd name="connsiteY383" fmla="*/ 2223939 h 4533192"/>
              <a:gd name="connsiteX384" fmla="*/ 5173234 w 5808083"/>
              <a:gd name="connsiteY384" fmla="*/ 2219348 h 4533192"/>
              <a:gd name="connsiteX385" fmla="*/ 5183727 w 5808083"/>
              <a:gd name="connsiteY385" fmla="*/ 2202952 h 4533192"/>
              <a:gd name="connsiteX386" fmla="*/ 5194220 w 5808083"/>
              <a:gd name="connsiteY386" fmla="*/ 2182622 h 4533192"/>
              <a:gd name="connsiteX387" fmla="*/ 3630707 w 5808083"/>
              <a:gd name="connsiteY387" fmla="*/ 2030468 h 4533192"/>
              <a:gd name="connsiteX388" fmla="*/ 3613656 w 5808083"/>
              <a:gd name="connsiteY388" fmla="*/ 2046864 h 4533192"/>
              <a:gd name="connsiteX389" fmla="*/ 3604474 w 5808083"/>
              <a:gd name="connsiteY389" fmla="*/ 2067194 h 4533192"/>
              <a:gd name="connsiteX390" fmla="*/ 3643168 w 5808083"/>
              <a:gd name="connsiteY390" fmla="*/ 2083590 h 4533192"/>
              <a:gd name="connsiteX391" fmla="*/ 3677928 w 5808083"/>
              <a:gd name="connsiteY391" fmla="*/ 2103921 h 4533192"/>
              <a:gd name="connsiteX392" fmla="*/ 3730394 w 5808083"/>
              <a:gd name="connsiteY392" fmla="*/ 2119662 h 4533192"/>
              <a:gd name="connsiteX393" fmla="*/ 3748758 w 5808083"/>
              <a:gd name="connsiteY393" fmla="*/ 2153109 h 4533192"/>
              <a:gd name="connsiteX394" fmla="*/ 3782861 w 5808083"/>
              <a:gd name="connsiteY394" fmla="*/ 2166882 h 4533192"/>
              <a:gd name="connsiteX395" fmla="*/ 3793355 w 5808083"/>
              <a:gd name="connsiteY395" fmla="*/ 2161635 h 4533192"/>
              <a:gd name="connsiteX396" fmla="*/ 3767777 w 5808083"/>
              <a:gd name="connsiteY396" fmla="*/ 2120317 h 4533192"/>
              <a:gd name="connsiteX397" fmla="*/ 3730394 w 5808083"/>
              <a:gd name="connsiteY397" fmla="*/ 2082935 h 4533192"/>
              <a:gd name="connsiteX398" fmla="*/ 3676616 w 5808083"/>
              <a:gd name="connsiteY398" fmla="*/ 2064571 h 4533192"/>
              <a:gd name="connsiteX399" fmla="*/ 3630707 w 5808083"/>
              <a:gd name="connsiteY399" fmla="*/ 2030468 h 4533192"/>
              <a:gd name="connsiteX400" fmla="*/ 3452320 w 5808083"/>
              <a:gd name="connsiteY400" fmla="*/ 2004234 h 4533192"/>
              <a:gd name="connsiteX401" fmla="*/ 3449041 w 5808083"/>
              <a:gd name="connsiteY401" fmla="*/ 2006858 h 4533192"/>
              <a:gd name="connsiteX402" fmla="*/ 3441827 w 5808083"/>
              <a:gd name="connsiteY402" fmla="*/ 2009481 h 4533192"/>
              <a:gd name="connsiteX403" fmla="*/ 3441827 w 5808083"/>
              <a:gd name="connsiteY403" fmla="*/ 2014728 h 4533192"/>
              <a:gd name="connsiteX404" fmla="*/ 3443138 w 5808083"/>
              <a:gd name="connsiteY404" fmla="*/ 2024565 h 4533192"/>
              <a:gd name="connsiteX405" fmla="*/ 3452320 w 5808083"/>
              <a:gd name="connsiteY405" fmla="*/ 2030468 h 4533192"/>
              <a:gd name="connsiteX406" fmla="*/ 3459534 w 5808083"/>
              <a:gd name="connsiteY406" fmla="*/ 2024565 h 4533192"/>
              <a:gd name="connsiteX407" fmla="*/ 3462813 w 5808083"/>
              <a:gd name="connsiteY407" fmla="*/ 2014728 h 4533192"/>
              <a:gd name="connsiteX408" fmla="*/ 3461502 w 5808083"/>
              <a:gd name="connsiteY408" fmla="*/ 2007514 h 4533192"/>
              <a:gd name="connsiteX409" fmla="*/ 3452320 w 5808083"/>
              <a:gd name="connsiteY409" fmla="*/ 2004234 h 4533192"/>
              <a:gd name="connsiteX410" fmla="*/ 3405100 w 5808083"/>
              <a:gd name="connsiteY410" fmla="*/ 1983247 h 4533192"/>
              <a:gd name="connsiteX411" fmla="*/ 3405100 w 5808083"/>
              <a:gd name="connsiteY411" fmla="*/ 1993741 h 4533192"/>
              <a:gd name="connsiteX412" fmla="*/ 3410346 w 5808083"/>
              <a:gd name="connsiteY412" fmla="*/ 2004234 h 4533192"/>
              <a:gd name="connsiteX413" fmla="*/ 3419528 w 5808083"/>
              <a:gd name="connsiteY413" fmla="*/ 1998332 h 4533192"/>
              <a:gd name="connsiteX414" fmla="*/ 3420840 w 5808083"/>
              <a:gd name="connsiteY414" fmla="*/ 1988494 h 4533192"/>
              <a:gd name="connsiteX415" fmla="*/ 3394606 w 5808083"/>
              <a:gd name="connsiteY415" fmla="*/ 1915041 h 4533192"/>
              <a:gd name="connsiteX416" fmla="*/ 3395918 w 5808083"/>
              <a:gd name="connsiteY416" fmla="*/ 1927502 h 4533192"/>
              <a:gd name="connsiteX417" fmla="*/ 3405100 w 5808083"/>
              <a:gd name="connsiteY417" fmla="*/ 1936027 h 4533192"/>
              <a:gd name="connsiteX418" fmla="*/ 3410346 w 5808083"/>
              <a:gd name="connsiteY418" fmla="*/ 1925534 h 4533192"/>
              <a:gd name="connsiteX419" fmla="*/ 3368373 w 5808083"/>
              <a:gd name="connsiteY419" fmla="*/ 1894054 h 4533192"/>
              <a:gd name="connsiteX420" fmla="*/ 3365750 w 5808083"/>
              <a:gd name="connsiteY420" fmla="*/ 1901924 h 4533192"/>
              <a:gd name="connsiteX421" fmla="*/ 3363126 w 5808083"/>
              <a:gd name="connsiteY421" fmla="*/ 1909794 h 4533192"/>
              <a:gd name="connsiteX422" fmla="*/ 3368373 w 5808083"/>
              <a:gd name="connsiteY422" fmla="*/ 1915041 h 4533192"/>
              <a:gd name="connsiteX423" fmla="*/ 3377555 w 5808083"/>
              <a:gd name="connsiteY423" fmla="*/ 1909138 h 4533192"/>
              <a:gd name="connsiteX424" fmla="*/ 3378866 w 5808083"/>
              <a:gd name="connsiteY424" fmla="*/ 1899301 h 4533192"/>
              <a:gd name="connsiteX425" fmla="*/ 3373620 w 5808083"/>
              <a:gd name="connsiteY425" fmla="*/ 1894054 h 4533192"/>
              <a:gd name="connsiteX426" fmla="*/ 3342140 w 5808083"/>
              <a:gd name="connsiteY426" fmla="*/ 1873067 h 4533192"/>
              <a:gd name="connsiteX427" fmla="*/ 3326400 w 5808083"/>
              <a:gd name="connsiteY427" fmla="*/ 1878314 h 4533192"/>
              <a:gd name="connsiteX428" fmla="*/ 3326400 w 5808083"/>
              <a:gd name="connsiteY428" fmla="*/ 1883560 h 4533192"/>
              <a:gd name="connsiteX429" fmla="*/ 3327711 w 5808083"/>
              <a:gd name="connsiteY429" fmla="*/ 1893398 h 4533192"/>
              <a:gd name="connsiteX430" fmla="*/ 3336893 w 5808083"/>
              <a:gd name="connsiteY430" fmla="*/ 1899301 h 4533192"/>
              <a:gd name="connsiteX431" fmla="*/ 3344107 w 5808083"/>
              <a:gd name="connsiteY431" fmla="*/ 1892742 h 4533192"/>
              <a:gd name="connsiteX432" fmla="*/ 3347386 w 5808083"/>
              <a:gd name="connsiteY432" fmla="*/ 1878314 h 4533192"/>
              <a:gd name="connsiteX433" fmla="*/ 3346730 w 5808083"/>
              <a:gd name="connsiteY433" fmla="*/ 1875690 h 4533192"/>
              <a:gd name="connsiteX434" fmla="*/ 3342140 w 5808083"/>
              <a:gd name="connsiteY434" fmla="*/ 1873067 h 4533192"/>
              <a:gd name="connsiteX435" fmla="*/ 3163752 w 5808083"/>
              <a:gd name="connsiteY435" fmla="*/ 1768133 h 4533192"/>
              <a:gd name="connsiteX436" fmla="*/ 3148012 w 5808083"/>
              <a:gd name="connsiteY436" fmla="*/ 1789120 h 4533192"/>
              <a:gd name="connsiteX437" fmla="*/ 3186051 w 5808083"/>
              <a:gd name="connsiteY437" fmla="*/ 1846833 h 4533192"/>
              <a:gd name="connsiteX438" fmla="*/ 3247699 w 5808083"/>
              <a:gd name="connsiteY438" fmla="*/ 1873067 h 4533192"/>
              <a:gd name="connsiteX439" fmla="*/ 3266718 w 5808083"/>
              <a:gd name="connsiteY439" fmla="*/ 1866508 h 4533192"/>
              <a:gd name="connsiteX440" fmla="*/ 3273933 w 5808083"/>
              <a:gd name="connsiteY440" fmla="*/ 1852080 h 4533192"/>
              <a:gd name="connsiteX441" fmla="*/ 3284426 w 5808083"/>
              <a:gd name="connsiteY441" fmla="*/ 1851425 h 4533192"/>
              <a:gd name="connsiteX442" fmla="*/ 3294919 w 5808083"/>
              <a:gd name="connsiteY442" fmla="*/ 1846833 h 4533192"/>
              <a:gd name="connsiteX443" fmla="*/ 3286394 w 5808083"/>
              <a:gd name="connsiteY443" fmla="*/ 1839619 h 4533192"/>
              <a:gd name="connsiteX444" fmla="*/ 3273933 w 5808083"/>
              <a:gd name="connsiteY444" fmla="*/ 1836340 h 4533192"/>
              <a:gd name="connsiteX445" fmla="*/ 3255569 w 5808083"/>
              <a:gd name="connsiteY445" fmla="*/ 1846833 h 4533192"/>
              <a:gd name="connsiteX446" fmla="*/ 3237206 w 5808083"/>
              <a:gd name="connsiteY446" fmla="*/ 1825847 h 4533192"/>
              <a:gd name="connsiteX447" fmla="*/ 3194577 w 5808083"/>
              <a:gd name="connsiteY447" fmla="*/ 1806828 h 4533192"/>
              <a:gd name="connsiteX448" fmla="*/ 3163752 w 5808083"/>
              <a:gd name="connsiteY448" fmla="*/ 1768133 h 4533192"/>
              <a:gd name="connsiteX449" fmla="*/ 3163752 w 5808083"/>
              <a:gd name="connsiteY449" fmla="*/ 1726160 h 4533192"/>
              <a:gd name="connsiteX450" fmla="*/ 3158506 w 5808083"/>
              <a:gd name="connsiteY450" fmla="*/ 1728783 h 4533192"/>
              <a:gd name="connsiteX451" fmla="*/ 3153259 w 5808083"/>
              <a:gd name="connsiteY451" fmla="*/ 1731406 h 4533192"/>
              <a:gd name="connsiteX452" fmla="*/ 3153259 w 5808083"/>
              <a:gd name="connsiteY452" fmla="*/ 1741900 h 4533192"/>
              <a:gd name="connsiteX453" fmla="*/ 3153915 w 5808083"/>
              <a:gd name="connsiteY453" fmla="*/ 1747146 h 4533192"/>
              <a:gd name="connsiteX454" fmla="*/ 3158506 w 5808083"/>
              <a:gd name="connsiteY454" fmla="*/ 1752394 h 4533192"/>
              <a:gd name="connsiteX455" fmla="*/ 3165720 w 5808083"/>
              <a:gd name="connsiteY455" fmla="*/ 1746490 h 4533192"/>
              <a:gd name="connsiteX456" fmla="*/ 3168999 w 5808083"/>
              <a:gd name="connsiteY456" fmla="*/ 1736653 h 4533192"/>
              <a:gd name="connsiteX457" fmla="*/ 3163752 w 5808083"/>
              <a:gd name="connsiteY457" fmla="*/ 1726160 h 4533192"/>
              <a:gd name="connsiteX458" fmla="*/ 2827964 w 5808083"/>
              <a:gd name="connsiteY458" fmla="*/ 1547772 h 4533192"/>
              <a:gd name="connsiteX459" fmla="*/ 2827964 w 5808083"/>
              <a:gd name="connsiteY459" fmla="*/ 1553019 h 4533192"/>
              <a:gd name="connsiteX460" fmla="*/ 2839769 w 5808083"/>
              <a:gd name="connsiteY460" fmla="*/ 1564824 h 4533192"/>
              <a:gd name="connsiteX461" fmla="*/ 2859445 w 5808083"/>
              <a:gd name="connsiteY461" fmla="*/ 1568759 h 4533192"/>
              <a:gd name="connsiteX462" fmla="*/ 2874529 w 5808083"/>
              <a:gd name="connsiteY462" fmla="*/ 1567448 h 4533192"/>
              <a:gd name="connsiteX463" fmla="*/ 2885678 w 5808083"/>
              <a:gd name="connsiteY463" fmla="*/ 1558266 h 4533192"/>
              <a:gd name="connsiteX464" fmla="*/ 2497423 w 5808083"/>
              <a:gd name="connsiteY464" fmla="*/ 1442838 h 4533192"/>
              <a:gd name="connsiteX465" fmla="*/ 2455449 w 5808083"/>
              <a:gd name="connsiteY465" fmla="*/ 1479565 h 4533192"/>
              <a:gd name="connsiteX466" fmla="*/ 2465943 w 5808083"/>
              <a:gd name="connsiteY466" fmla="*/ 1505799 h 4533192"/>
              <a:gd name="connsiteX467" fmla="*/ 2492176 w 5808083"/>
              <a:gd name="connsiteY467" fmla="*/ 1516292 h 4533192"/>
              <a:gd name="connsiteX468" fmla="*/ 2523656 w 5808083"/>
              <a:gd name="connsiteY468" fmla="*/ 1490059 h 4533192"/>
              <a:gd name="connsiteX469" fmla="*/ 2547922 w 5808083"/>
              <a:gd name="connsiteY469" fmla="*/ 1497929 h 4533192"/>
              <a:gd name="connsiteX470" fmla="*/ 2560383 w 5808083"/>
              <a:gd name="connsiteY470" fmla="*/ 1521539 h 4533192"/>
              <a:gd name="connsiteX471" fmla="*/ 2638428 w 5808083"/>
              <a:gd name="connsiteY471" fmla="*/ 1573350 h 4533192"/>
              <a:gd name="connsiteX472" fmla="*/ 2728277 w 5808083"/>
              <a:gd name="connsiteY472" fmla="*/ 1605486 h 4533192"/>
              <a:gd name="connsiteX473" fmla="*/ 2726310 w 5808083"/>
              <a:gd name="connsiteY473" fmla="*/ 1615979 h 4533192"/>
              <a:gd name="connsiteX474" fmla="*/ 2728277 w 5808083"/>
              <a:gd name="connsiteY474" fmla="*/ 1626472 h 4533192"/>
              <a:gd name="connsiteX475" fmla="*/ 2738115 w 5808083"/>
              <a:gd name="connsiteY475" fmla="*/ 1617947 h 4533192"/>
              <a:gd name="connsiteX476" fmla="*/ 2744017 w 5808083"/>
              <a:gd name="connsiteY476" fmla="*/ 1605486 h 4533192"/>
              <a:gd name="connsiteX477" fmla="*/ 2723031 w 5808083"/>
              <a:gd name="connsiteY477" fmla="*/ 1584499 h 4533192"/>
              <a:gd name="connsiteX478" fmla="*/ 2724342 w 5808083"/>
              <a:gd name="connsiteY478" fmla="*/ 1558922 h 4533192"/>
              <a:gd name="connsiteX479" fmla="*/ 2717784 w 5808083"/>
              <a:gd name="connsiteY479" fmla="*/ 1537279 h 4533192"/>
              <a:gd name="connsiteX480" fmla="*/ 2694174 w 5808083"/>
              <a:gd name="connsiteY480" fmla="*/ 1550396 h 4533192"/>
              <a:gd name="connsiteX481" fmla="*/ 2670564 w 5808083"/>
              <a:gd name="connsiteY481" fmla="*/ 1563512 h 4533192"/>
              <a:gd name="connsiteX482" fmla="*/ 2665317 w 5808083"/>
              <a:gd name="connsiteY482" fmla="*/ 1558266 h 4533192"/>
              <a:gd name="connsiteX483" fmla="*/ 2665317 w 5808083"/>
              <a:gd name="connsiteY483" fmla="*/ 1547772 h 4533192"/>
              <a:gd name="connsiteX484" fmla="*/ 2602357 w 5808083"/>
              <a:gd name="connsiteY484" fmla="*/ 1495305 h 4533192"/>
              <a:gd name="connsiteX485" fmla="*/ 2587928 w 5808083"/>
              <a:gd name="connsiteY485" fmla="*/ 1488747 h 4533192"/>
              <a:gd name="connsiteX486" fmla="*/ 2581370 w 5808083"/>
              <a:gd name="connsiteY486" fmla="*/ 1474319 h 4533192"/>
              <a:gd name="connsiteX487" fmla="*/ 2581370 w 5808083"/>
              <a:gd name="connsiteY487" fmla="*/ 1463825 h 4533192"/>
              <a:gd name="connsiteX488" fmla="*/ 2539396 w 5808083"/>
              <a:gd name="connsiteY488" fmla="*/ 1343151 h 4533192"/>
              <a:gd name="connsiteX489" fmla="*/ 2539396 w 5808083"/>
              <a:gd name="connsiteY489" fmla="*/ 1348398 h 4533192"/>
              <a:gd name="connsiteX490" fmla="*/ 2557760 w 5808083"/>
              <a:gd name="connsiteY490" fmla="*/ 1403489 h 4533192"/>
              <a:gd name="connsiteX491" fmla="*/ 2607603 w 5808083"/>
              <a:gd name="connsiteY491" fmla="*/ 1427098 h 4533192"/>
              <a:gd name="connsiteX492" fmla="*/ 2607603 w 5808083"/>
              <a:gd name="connsiteY492" fmla="*/ 1411359 h 4533192"/>
              <a:gd name="connsiteX493" fmla="*/ 2597110 w 5808083"/>
              <a:gd name="connsiteY493" fmla="*/ 1364138 h 4533192"/>
              <a:gd name="connsiteX494" fmla="*/ 2423969 w 5808083"/>
              <a:gd name="connsiteY494" fmla="*/ 1238218 h 4533192"/>
              <a:gd name="connsiteX495" fmla="*/ 2423969 w 5808083"/>
              <a:gd name="connsiteY495" fmla="*/ 1295932 h 4533192"/>
              <a:gd name="connsiteX496" fmla="*/ 2402983 w 5808083"/>
              <a:gd name="connsiteY496" fmla="*/ 1337905 h 4533192"/>
              <a:gd name="connsiteX497" fmla="*/ 2426593 w 5808083"/>
              <a:gd name="connsiteY497" fmla="*/ 1346431 h 4533192"/>
              <a:gd name="connsiteX498" fmla="*/ 2450203 w 5808083"/>
              <a:gd name="connsiteY498" fmla="*/ 1358892 h 4533192"/>
              <a:gd name="connsiteX499" fmla="*/ 2463975 w 5808083"/>
              <a:gd name="connsiteY499" fmla="*/ 1378567 h 4533192"/>
              <a:gd name="connsiteX500" fmla="*/ 2481683 w 5808083"/>
              <a:gd name="connsiteY500" fmla="*/ 1390372 h 4533192"/>
              <a:gd name="connsiteX501" fmla="*/ 2497423 w 5808083"/>
              <a:gd name="connsiteY501" fmla="*/ 1385125 h 4533192"/>
              <a:gd name="connsiteX502" fmla="*/ 2481683 w 5808083"/>
              <a:gd name="connsiteY502" fmla="*/ 1343151 h 4533192"/>
              <a:gd name="connsiteX503" fmla="*/ 2464631 w 5808083"/>
              <a:gd name="connsiteY503" fmla="*/ 1343151 h 4533192"/>
              <a:gd name="connsiteX504" fmla="*/ 2455449 w 5808083"/>
              <a:gd name="connsiteY504" fmla="*/ 1327412 h 4533192"/>
              <a:gd name="connsiteX505" fmla="*/ 2455449 w 5808083"/>
              <a:gd name="connsiteY505" fmla="*/ 1322165 h 4533192"/>
              <a:gd name="connsiteX506" fmla="*/ 2461352 w 5808083"/>
              <a:gd name="connsiteY506" fmla="*/ 1282159 h 4533192"/>
              <a:gd name="connsiteX507" fmla="*/ 2423969 w 5808083"/>
              <a:gd name="connsiteY507" fmla="*/ 1238218 h 4533192"/>
              <a:gd name="connsiteX508" fmla="*/ 2355762 w 5808083"/>
              <a:gd name="connsiteY508" fmla="*/ 1196244 h 4533192"/>
              <a:gd name="connsiteX509" fmla="*/ 2355762 w 5808083"/>
              <a:gd name="connsiteY509" fmla="*/ 1211984 h 4533192"/>
              <a:gd name="connsiteX510" fmla="*/ 2360353 w 5808083"/>
              <a:gd name="connsiteY510" fmla="*/ 1232971 h 4533192"/>
              <a:gd name="connsiteX511" fmla="*/ 2361009 w 5808083"/>
              <a:gd name="connsiteY511" fmla="*/ 1253958 h 4533192"/>
              <a:gd name="connsiteX512" fmla="*/ 2346581 w 5808083"/>
              <a:gd name="connsiteY512" fmla="*/ 1257893 h 4533192"/>
              <a:gd name="connsiteX513" fmla="*/ 2340022 w 5808083"/>
              <a:gd name="connsiteY513" fmla="*/ 1269698 h 4533192"/>
              <a:gd name="connsiteX514" fmla="*/ 2350516 w 5808083"/>
              <a:gd name="connsiteY514" fmla="*/ 1295932 h 4533192"/>
              <a:gd name="connsiteX515" fmla="*/ 2383307 w 5808083"/>
              <a:gd name="connsiteY515" fmla="*/ 1255926 h 4533192"/>
              <a:gd name="connsiteX516" fmla="*/ 2392489 w 5808083"/>
              <a:gd name="connsiteY516" fmla="*/ 1196244 h 4533192"/>
              <a:gd name="connsiteX517" fmla="*/ 2329529 w 5808083"/>
              <a:gd name="connsiteY517" fmla="*/ 1096557 h 4533192"/>
              <a:gd name="connsiteX518" fmla="*/ 2324282 w 5808083"/>
              <a:gd name="connsiteY518" fmla="*/ 1122791 h 4533192"/>
              <a:gd name="connsiteX519" fmla="*/ 2328217 w 5808083"/>
              <a:gd name="connsiteY519" fmla="*/ 1149024 h 4533192"/>
              <a:gd name="connsiteX520" fmla="*/ 2340022 w 5808083"/>
              <a:gd name="connsiteY520" fmla="*/ 1175258 h 4533192"/>
              <a:gd name="connsiteX521" fmla="*/ 2355762 w 5808083"/>
              <a:gd name="connsiteY521" fmla="*/ 1159517 h 4533192"/>
              <a:gd name="connsiteX522" fmla="*/ 2346581 w 5808083"/>
              <a:gd name="connsiteY522" fmla="*/ 1126070 h 4533192"/>
              <a:gd name="connsiteX523" fmla="*/ 2329529 w 5808083"/>
              <a:gd name="connsiteY523" fmla="*/ 1096557 h 4533192"/>
              <a:gd name="connsiteX524" fmla="*/ 3525774 w 5808083"/>
              <a:gd name="connsiteY524" fmla="*/ 1017857 h 4533192"/>
              <a:gd name="connsiteX525" fmla="*/ 3525774 w 5808083"/>
              <a:gd name="connsiteY525" fmla="*/ 1023104 h 4533192"/>
              <a:gd name="connsiteX526" fmla="*/ 3536267 w 5808083"/>
              <a:gd name="connsiteY526" fmla="*/ 1065077 h 4533192"/>
              <a:gd name="connsiteX527" fmla="*/ 3572994 w 5808083"/>
              <a:gd name="connsiteY527" fmla="*/ 1028351 h 4533192"/>
              <a:gd name="connsiteX528" fmla="*/ 2329529 w 5808083"/>
              <a:gd name="connsiteY528" fmla="*/ 960143 h 4533192"/>
              <a:gd name="connsiteX529" fmla="*/ 2326905 w 5808083"/>
              <a:gd name="connsiteY529" fmla="*/ 971293 h 4533192"/>
              <a:gd name="connsiteX530" fmla="*/ 2324282 w 5808083"/>
              <a:gd name="connsiteY530" fmla="*/ 986377 h 4533192"/>
              <a:gd name="connsiteX531" fmla="*/ 2338711 w 5808083"/>
              <a:gd name="connsiteY531" fmla="*/ 1000149 h 4533192"/>
              <a:gd name="connsiteX532" fmla="*/ 2361009 w 5808083"/>
              <a:gd name="connsiteY532" fmla="*/ 1002117 h 4533192"/>
              <a:gd name="connsiteX533" fmla="*/ 2371503 w 5808083"/>
              <a:gd name="connsiteY533" fmla="*/ 965390 h 4533192"/>
              <a:gd name="connsiteX534" fmla="*/ 2277062 w 5808083"/>
              <a:gd name="connsiteY534" fmla="*/ 918170 h 4533192"/>
              <a:gd name="connsiteX535" fmla="*/ 2204920 w 5808083"/>
              <a:gd name="connsiteY535" fmla="*/ 985721 h 4533192"/>
              <a:gd name="connsiteX536" fmla="*/ 2187869 w 5808083"/>
              <a:gd name="connsiteY536" fmla="*/ 1096557 h 4533192"/>
              <a:gd name="connsiteX537" fmla="*/ 2187212 w 5808083"/>
              <a:gd name="connsiteY537" fmla="*/ 1116232 h 4533192"/>
              <a:gd name="connsiteX538" fmla="*/ 2198362 w 5808083"/>
              <a:gd name="connsiteY538" fmla="*/ 1128038 h 4533192"/>
              <a:gd name="connsiteX539" fmla="*/ 2201641 w 5808083"/>
              <a:gd name="connsiteY539" fmla="*/ 1149024 h 4533192"/>
              <a:gd name="connsiteX540" fmla="*/ 2208855 w 5808083"/>
              <a:gd name="connsiteY540" fmla="*/ 1170011 h 4533192"/>
              <a:gd name="connsiteX541" fmla="*/ 2208855 w 5808083"/>
              <a:gd name="connsiteY541" fmla="*/ 1180504 h 4533192"/>
              <a:gd name="connsiteX542" fmla="*/ 2235089 w 5808083"/>
              <a:gd name="connsiteY542" fmla="*/ 1149024 h 4533192"/>
              <a:gd name="connsiteX543" fmla="*/ 2235089 w 5808083"/>
              <a:gd name="connsiteY543" fmla="*/ 1138531 h 4533192"/>
              <a:gd name="connsiteX544" fmla="*/ 2219348 w 5808083"/>
              <a:gd name="connsiteY544" fmla="*/ 1124758 h 4533192"/>
              <a:gd name="connsiteX545" fmla="*/ 2203608 w 5808083"/>
              <a:gd name="connsiteY545" fmla="*/ 1107051 h 4533192"/>
              <a:gd name="connsiteX546" fmla="*/ 2238368 w 5808083"/>
              <a:gd name="connsiteY546" fmla="*/ 1004740 h 4533192"/>
              <a:gd name="connsiteX547" fmla="*/ 2277062 w 5808083"/>
              <a:gd name="connsiteY547" fmla="*/ 918170 h 4533192"/>
              <a:gd name="connsiteX548" fmla="*/ 4821705 w 5808083"/>
              <a:gd name="connsiteY548" fmla="*/ 629602 h 4533192"/>
              <a:gd name="connsiteX549" fmla="*/ 4884666 w 5808083"/>
              <a:gd name="connsiteY549" fmla="*/ 645342 h 4533192"/>
              <a:gd name="connsiteX550" fmla="*/ 4897127 w 5808083"/>
              <a:gd name="connsiteY550" fmla="*/ 647310 h 4533192"/>
              <a:gd name="connsiteX551" fmla="*/ 4905652 w 5808083"/>
              <a:gd name="connsiteY551" fmla="*/ 645342 h 4533192"/>
              <a:gd name="connsiteX552" fmla="*/ 4889912 w 5808083"/>
              <a:gd name="connsiteY552" fmla="*/ 640095 h 4533192"/>
              <a:gd name="connsiteX553" fmla="*/ 4422957 w 5808083"/>
              <a:gd name="connsiteY553" fmla="*/ 508928 h 4533192"/>
              <a:gd name="connsiteX554" fmla="*/ 4415087 w 5808083"/>
              <a:gd name="connsiteY554" fmla="*/ 509584 h 4533192"/>
              <a:gd name="connsiteX555" fmla="*/ 4407217 w 5808083"/>
              <a:gd name="connsiteY555" fmla="*/ 514175 h 4533192"/>
              <a:gd name="connsiteX556" fmla="*/ 4412464 w 5808083"/>
              <a:gd name="connsiteY556" fmla="*/ 529915 h 4533192"/>
              <a:gd name="connsiteX557" fmla="*/ 4569864 w 5808083"/>
              <a:gd name="connsiteY557" fmla="*/ 540409 h 4533192"/>
              <a:gd name="connsiteX558" fmla="*/ 4613149 w 5808083"/>
              <a:gd name="connsiteY558" fmla="*/ 537785 h 4533192"/>
              <a:gd name="connsiteX559" fmla="*/ 4648565 w 5808083"/>
              <a:gd name="connsiteY559" fmla="*/ 519422 h 4533192"/>
              <a:gd name="connsiteX560" fmla="*/ 4535761 w 5808083"/>
              <a:gd name="connsiteY560" fmla="*/ 512208 h 4533192"/>
              <a:gd name="connsiteX561" fmla="*/ 4422957 w 5808083"/>
              <a:gd name="connsiteY561" fmla="*/ 508928 h 4533192"/>
              <a:gd name="connsiteX562" fmla="*/ 4297037 w 5808083"/>
              <a:gd name="connsiteY562" fmla="*/ 0 h 4533192"/>
              <a:gd name="connsiteX563" fmla="*/ 5230947 w 5808083"/>
              <a:gd name="connsiteY563" fmla="*/ 31480 h 4533192"/>
              <a:gd name="connsiteX564" fmla="*/ 5246687 w 5808083"/>
              <a:gd name="connsiteY564" fmla="*/ 54434 h 4533192"/>
              <a:gd name="connsiteX565" fmla="*/ 5278167 w 5808083"/>
              <a:gd name="connsiteY565" fmla="*/ 57713 h 4533192"/>
              <a:gd name="connsiteX566" fmla="*/ 5338504 w 5808083"/>
              <a:gd name="connsiteY566" fmla="*/ 55090 h 4533192"/>
              <a:gd name="connsiteX567" fmla="*/ 5383101 w 5808083"/>
              <a:gd name="connsiteY567" fmla="*/ 68206 h 4533192"/>
              <a:gd name="connsiteX568" fmla="*/ 5718889 w 5808083"/>
              <a:gd name="connsiteY568" fmla="*/ 110180 h 4533192"/>
              <a:gd name="connsiteX569" fmla="*/ 5757583 w 5808083"/>
              <a:gd name="connsiteY569" fmla="*/ 129855 h 4533192"/>
              <a:gd name="connsiteX570" fmla="*/ 5808083 w 5808083"/>
              <a:gd name="connsiteY570" fmla="*/ 141660 h 4533192"/>
              <a:gd name="connsiteX571" fmla="*/ 5790375 w 5808083"/>
              <a:gd name="connsiteY571" fmla="*/ 162647 h 4533192"/>
              <a:gd name="connsiteX572" fmla="*/ 5760863 w 5808083"/>
              <a:gd name="connsiteY572" fmla="*/ 167894 h 4533192"/>
              <a:gd name="connsiteX573" fmla="*/ 5705117 w 5808083"/>
              <a:gd name="connsiteY573" fmla="*/ 156089 h 4533192"/>
              <a:gd name="connsiteX574" fmla="*/ 5661175 w 5808083"/>
              <a:gd name="connsiteY574" fmla="*/ 167894 h 4533192"/>
              <a:gd name="connsiteX575" fmla="*/ 5409334 w 5808083"/>
              <a:gd name="connsiteY575" fmla="*/ 157400 h 4533192"/>
              <a:gd name="connsiteX576" fmla="*/ 5362114 w 5808083"/>
              <a:gd name="connsiteY576" fmla="*/ 173140 h 4533192"/>
              <a:gd name="connsiteX577" fmla="*/ 5349653 w 5808083"/>
              <a:gd name="connsiteY577" fmla="*/ 196750 h 4533192"/>
              <a:gd name="connsiteX578" fmla="*/ 5325387 w 5808083"/>
              <a:gd name="connsiteY578" fmla="*/ 204621 h 4533192"/>
              <a:gd name="connsiteX579" fmla="*/ 5299154 w 5808083"/>
              <a:gd name="connsiteY579" fmla="*/ 199374 h 4533192"/>
              <a:gd name="connsiteX580" fmla="*/ 5293907 w 5808083"/>
              <a:gd name="connsiteY580" fmla="*/ 178387 h 4533192"/>
              <a:gd name="connsiteX581" fmla="*/ 5272920 w 5808083"/>
              <a:gd name="connsiteY581" fmla="*/ 173140 h 4533192"/>
              <a:gd name="connsiteX582" fmla="*/ 5240785 w 5808083"/>
              <a:gd name="connsiteY582" fmla="*/ 172484 h 4533192"/>
              <a:gd name="connsiteX583" fmla="*/ 5220454 w 5808083"/>
              <a:gd name="connsiteY583" fmla="*/ 183634 h 4533192"/>
              <a:gd name="connsiteX584" fmla="*/ 5230947 w 5808083"/>
              <a:gd name="connsiteY584" fmla="*/ 215114 h 4533192"/>
              <a:gd name="connsiteX585" fmla="*/ 5224389 w 5808083"/>
              <a:gd name="connsiteY585" fmla="*/ 229542 h 4533192"/>
              <a:gd name="connsiteX586" fmla="*/ 5209960 w 5808083"/>
              <a:gd name="connsiteY586" fmla="*/ 236101 h 4533192"/>
              <a:gd name="connsiteX587" fmla="*/ 5199467 w 5808083"/>
              <a:gd name="connsiteY587" fmla="*/ 230854 h 4533192"/>
              <a:gd name="connsiteX588" fmla="*/ 5197499 w 5808083"/>
              <a:gd name="connsiteY588" fmla="*/ 200685 h 4533192"/>
              <a:gd name="connsiteX589" fmla="*/ 5167987 w 5808083"/>
              <a:gd name="connsiteY589" fmla="*/ 194127 h 4533192"/>
              <a:gd name="connsiteX590" fmla="*/ 5137162 w 5808083"/>
              <a:gd name="connsiteY590" fmla="*/ 200685 h 4533192"/>
              <a:gd name="connsiteX591" fmla="*/ 5110273 w 5808083"/>
              <a:gd name="connsiteY591" fmla="*/ 215114 h 4533192"/>
              <a:gd name="connsiteX592" fmla="*/ 5039443 w 5808083"/>
              <a:gd name="connsiteY592" fmla="*/ 238724 h 4533192"/>
              <a:gd name="connsiteX593" fmla="*/ 4984353 w 5808083"/>
              <a:gd name="connsiteY593" fmla="*/ 293814 h 4533192"/>
              <a:gd name="connsiteX594" fmla="*/ 4989599 w 5808083"/>
              <a:gd name="connsiteY594" fmla="*/ 335788 h 4533192"/>
              <a:gd name="connsiteX595" fmla="*/ 5057806 w 5808083"/>
              <a:gd name="connsiteY595" fmla="*/ 341034 h 4533192"/>
              <a:gd name="connsiteX596" fmla="*/ 5054527 w 5808083"/>
              <a:gd name="connsiteY596" fmla="*/ 372514 h 4533192"/>
              <a:gd name="connsiteX597" fmla="*/ 5078793 w 5808083"/>
              <a:gd name="connsiteY597" fmla="*/ 388254 h 4533192"/>
              <a:gd name="connsiteX598" fmla="*/ 5094533 w 5808083"/>
              <a:gd name="connsiteY598" fmla="*/ 388254 h 4533192"/>
              <a:gd name="connsiteX599" fmla="*/ 5074202 w 5808083"/>
              <a:gd name="connsiteY599" fmla="*/ 417111 h 4533192"/>
              <a:gd name="connsiteX600" fmla="*/ 5042066 w 5808083"/>
              <a:gd name="connsiteY600" fmla="*/ 430228 h 4533192"/>
              <a:gd name="connsiteX601" fmla="*/ 4924016 w 5808083"/>
              <a:gd name="connsiteY601" fmla="*/ 422358 h 4533192"/>
              <a:gd name="connsiteX602" fmla="*/ 4805965 w 5808083"/>
              <a:gd name="connsiteY602" fmla="*/ 414488 h 4533192"/>
              <a:gd name="connsiteX603" fmla="*/ 4800718 w 5808083"/>
              <a:gd name="connsiteY603" fmla="*/ 451215 h 4533192"/>
              <a:gd name="connsiteX604" fmla="*/ 4824984 w 5808083"/>
              <a:gd name="connsiteY604" fmla="*/ 479416 h 4533192"/>
              <a:gd name="connsiteX605" fmla="*/ 4853186 w 5808083"/>
              <a:gd name="connsiteY605" fmla="*/ 503682 h 4533192"/>
              <a:gd name="connsiteX606" fmla="*/ 4866958 w 5808083"/>
              <a:gd name="connsiteY606" fmla="*/ 492532 h 4533192"/>
              <a:gd name="connsiteX607" fmla="*/ 4868926 w 5808083"/>
              <a:gd name="connsiteY607" fmla="*/ 477448 h 4533192"/>
              <a:gd name="connsiteX608" fmla="*/ 4931886 w 5808083"/>
              <a:gd name="connsiteY608" fmla="*/ 482695 h 4533192"/>
              <a:gd name="connsiteX609" fmla="*/ 4924672 w 5808083"/>
              <a:gd name="connsiteY609" fmla="*/ 517454 h 4533192"/>
              <a:gd name="connsiteX610" fmla="*/ 4889912 w 5808083"/>
              <a:gd name="connsiteY610" fmla="*/ 524668 h 4533192"/>
              <a:gd name="connsiteX611" fmla="*/ 4784978 w 5808083"/>
              <a:gd name="connsiteY611" fmla="*/ 519422 h 4533192"/>
              <a:gd name="connsiteX612" fmla="*/ 4742349 w 5808083"/>
              <a:gd name="connsiteY612" fmla="*/ 529259 h 4533192"/>
              <a:gd name="connsiteX613" fmla="*/ 4711525 w 5808083"/>
              <a:gd name="connsiteY613" fmla="*/ 550902 h 4533192"/>
              <a:gd name="connsiteX614" fmla="*/ 4725297 w 5808083"/>
              <a:gd name="connsiteY614" fmla="*/ 560083 h 4533192"/>
              <a:gd name="connsiteX615" fmla="*/ 4743005 w 5808083"/>
              <a:gd name="connsiteY615" fmla="*/ 561395 h 4533192"/>
              <a:gd name="connsiteX616" fmla="*/ 4879419 w 5808083"/>
              <a:gd name="connsiteY616" fmla="*/ 567298 h 4533192"/>
              <a:gd name="connsiteX617" fmla="*/ 5015833 w 5808083"/>
              <a:gd name="connsiteY617" fmla="*/ 577135 h 4533192"/>
              <a:gd name="connsiteX618" fmla="*/ 5026326 w 5808083"/>
              <a:gd name="connsiteY618" fmla="*/ 592875 h 4533192"/>
              <a:gd name="connsiteX619" fmla="*/ 5045345 w 5808083"/>
              <a:gd name="connsiteY619" fmla="*/ 594843 h 4533192"/>
              <a:gd name="connsiteX620" fmla="*/ 5052560 w 5808083"/>
              <a:gd name="connsiteY620" fmla="*/ 608615 h 4533192"/>
              <a:gd name="connsiteX621" fmla="*/ 5112897 w 5808083"/>
              <a:gd name="connsiteY621" fmla="*/ 653212 h 4533192"/>
              <a:gd name="connsiteX622" fmla="*/ 5173234 w 5808083"/>
              <a:gd name="connsiteY622" fmla="*/ 682069 h 4533192"/>
              <a:gd name="connsiteX623" fmla="*/ 5141753 w 5808083"/>
              <a:gd name="connsiteY623" fmla="*/ 740438 h 4533192"/>
              <a:gd name="connsiteX624" fmla="*/ 5110273 w 5808083"/>
              <a:gd name="connsiteY624" fmla="*/ 755523 h 4533192"/>
              <a:gd name="connsiteX625" fmla="*/ 5148312 w 5808083"/>
              <a:gd name="connsiteY625" fmla="*/ 762081 h 4533192"/>
              <a:gd name="connsiteX626" fmla="*/ 5225700 w 5808083"/>
              <a:gd name="connsiteY626" fmla="*/ 760770 h 4533192"/>
              <a:gd name="connsiteX627" fmla="*/ 5254557 w 5808083"/>
              <a:gd name="connsiteY627" fmla="*/ 773886 h 4533192"/>
              <a:gd name="connsiteX628" fmla="*/ 5283414 w 5808083"/>
              <a:gd name="connsiteY628" fmla="*/ 787003 h 4533192"/>
              <a:gd name="connsiteX629" fmla="*/ 5293907 w 5808083"/>
              <a:gd name="connsiteY629" fmla="*/ 787003 h 4533192"/>
              <a:gd name="connsiteX630" fmla="*/ 5259804 w 5808083"/>
              <a:gd name="connsiteY630" fmla="*/ 800775 h 4533192"/>
              <a:gd name="connsiteX631" fmla="*/ 5162740 w 5808083"/>
              <a:gd name="connsiteY631" fmla="*/ 802743 h 4533192"/>
              <a:gd name="connsiteX632" fmla="*/ 5021079 w 5808083"/>
              <a:gd name="connsiteY632" fmla="*/ 802743 h 4533192"/>
              <a:gd name="connsiteX633" fmla="*/ 5011898 w 5808083"/>
              <a:gd name="connsiteY633" fmla="*/ 816515 h 4533192"/>
              <a:gd name="connsiteX634" fmla="*/ 4994846 w 5808083"/>
              <a:gd name="connsiteY634" fmla="*/ 818483 h 4533192"/>
              <a:gd name="connsiteX635" fmla="*/ 4936477 w 5808083"/>
              <a:gd name="connsiteY635" fmla="*/ 811269 h 4533192"/>
              <a:gd name="connsiteX636" fmla="*/ 4889912 w 5808083"/>
              <a:gd name="connsiteY636" fmla="*/ 823730 h 4533192"/>
              <a:gd name="connsiteX637" fmla="*/ 4831543 w 5808083"/>
              <a:gd name="connsiteY637" fmla="*/ 840781 h 4533192"/>
              <a:gd name="connsiteX638" fmla="*/ 4769238 w 5808083"/>
              <a:gd name="connsiteY638" fmla="*/ 849963 h 4533192"/>
              <a:gd name="connsiteX639" fmla="*/ 4758745 w 5808083"/>
              <a:gd name="connsiteY639" fmla="*/ 849963 h 4533192"/>
              <a:gd name="connsiteX640" fmla="*/ 4711525 w 5808083"/>
              <a:gd name="connsiteY640" fmla="*/ 870950 h 4533192"/>
              <a:gd name="connsiteX641" fmla="*/ 4643318 w 5808083"/>
              <a:gd name="connsiteY641" fmla="*/ 870950 h 4533192"/>
              <a:gd name="connsiteX642" fmla="*/ 4622331 w 5808083"/>
              <a:gd name="connsiteY642" fmla="*/ 891936 h 4533192"/>
              <a:gd name="connsiteX643" fmla="*/ 4564618 w 5808083"/>
              <a:gd name="connsiteY643" fmla="*/ 876196 h 4533192"/>
              <a:gd name="connsiteX644" fmla="*/ 4429516 w 5808083"/>
              <a:gd name="connsiteY644" fmla="*/ 889969 h 4533192"/>
              <a:gd name="connsiteX645" fmla="*/ 4286543 w 5808083"/>
              <a:gd name="connsiteY645" fmla="*/ 876196 h 4533192"/>
              <a:gd name="connsiteX646" fmla="*/ 4282608 w 5808083"/>
              <a:gd name="connsiteY646" fmla="*/ 896527 h 4533192"/>
              <a:gd name="connsiteX647" fmla="*/ 4270803 w 5808083"/>
              <a:gd name="connsiteY647" fmla="*/ 912923 h 4533192"/>
              <a:gd name="connsiteX648" fmla="*/ 4251128 w 5808083"/>
              <a:gd name="connsiteY648" fmla="*/ 905053 h 4533192"/>
              <a:gd name="connsiteX649" fmla="*/ 4223583 w 5808083"/>
              <a:gd name="connsiteY649" fmla="*/ 897183 h 4533192"/>
              <a:gd name="connsiteX650" fmla="*/ 4199317 w 5808083"/>
              <a:gd name="connsiteY650" fmla="*/ 913579 h 4533192"/>
              <a:gd name="connsiteX651" fmla="*/ 4171116 w 5808083"/>
              <a:gd name="connsiteY651" fmla="*/ 918170 h 4533192"/>
              <a:gd name="connsiteX652" fmla="*/ 4134389 w 5808083"/>
              <a:gd name="connsiteY652" fmla="*/ 891936 h 4533192"/>
              <a:gd name="connsiteX653" fmla="*/ 4108812 w 5808083"/>
              <a:gd name="connsiteY653" fmla="*/ 895871 h 4533192"/>
              <a:gd name="connsiteX654" fmla="*/ 4087169 w 5808083"/>
              <a:gd name="connsiteY654" fmla="*/ 907676 h 4533192"/>
              <a:gd name="connsiteX655" fmla="*/ 4098318 w 5808083"/>
              <a:gd name="connsiteY655" fmla="*/ 912267 h 4533192"/>
              <a:gd name="connsiteX656" fmla="*/ 4113403 w 5808083"/>
              <a:gd name="connsiteY656" fmla="*/ 912923 h 4533192"/>
              <a:gd name="connsiteX657" fmla="*/ 4128487 w 5808083"/>
              <a:gd name="connsiteY657" fmla="*/ 924072 h 4533192"/>
              <a:gd name="connsiteX658" fmla="*/ 4139636 w 5808083"/>
              <a:gd name="connsiteY658" fmla="*/ 939157 h 4533192"/>
              <a:gd name="connsiteX659" fmla="*/ 4081923 w 5808083"/>
              <a:gd name="connsiteY659" fmla="*/ 939157 h 4533192"/>
              <a:gd name="connsiteX660" fmla="*/ 4077987 w 5808083"/>
              <a:gd name="connsiteY660" fmla="*/ 953585 h 4533192"/>
              <a:gd name="connsiteX661" fmla="*/ 4066182 w 5808083"/>
              <a:gd name="connsiteY661" fmla="*/ 960143 h 4533192"/>
              <a:gd name="connsiteX662" fmla="*/ 4045851 w 5808083"/>
              <a:gd name="connsiteY662" fmla="*/ 953585 h 4533192"/>
              <a:gd name="connsiteX663" fmla="*/ 4029456 w 5808083"/>
              <a:gd name="connsiteY663" fmla="*/ 939157 h 4533192"/>
              <a:gd name="connsiteX664" fmla="*/ 4019618 w 5808083"/>
              <a:gd name="connsiteY664" fmla="*/ 917514 h 4533192"/>
              <a:gd name="connsiteX665" fmla="*/ 3997975 w 5808083"/>
              <a:gd name="connsiteY665" fmla="*/ 907676 h 4533192"/>
              <a:gd name="connsiteX666" fmla="*/ 3980924 w 5808083"/>
              <a:gd name="connsiteY666" fmla="*/ 911612 h 4533192"/>
              <a:gd name="connsiteX667" fmla="*/ 3971742 w 5808083"/>
              <a:gd name="connsiteY667" fmla="*/ 923416 h 4533192"/>
              <a:gd name="connsiteX668" fmla="*/ 3982891 w 5808083"/>
              <a:gd name="connsiteY668" fmla="*/ 932598 h 4533192"/>
              <a:gd name="connsiteX669" fmla="*/ 3997975 w 5808083"/>
              <a:gd name="connsiteY669" fmla="*/ 933910 h 4533192"/>
              <a:gd name="connsiteX670" fmla="*/ 4003222 w 5808083"/>
              <a:gd name="connsiteY670" fmla="*/ 965390 h 4533192"/>
              <a:gd name="connsiteX671" fmla="*/ 3919275 w 5808083"/>
              <a:gd name="connsiteY671" fmla="*/ 970637 h 4533192"/>
              <a:gd name="connsiteX672" fmla="*/ 3895009 w 5808083"/>
              <a:gd name="connsiteY672" fmla="*/ 987033 h 4533192"/>
              <a:gd name="connsiteX673" fmla="*/ 3866808 w 5808083"/>
              <a:gd name="connsiteY673" fmla="*/ 991624 h 4533192"/>
              <a:gd name="connsiteX674" fmla="*/ 3824835 w 5808083"/>
              <a:gd name="connsiteY674" fmla="*/ 975884 h 4533192"/>
              <a:gd name="connsiteX675" fmla="*/ 3820900 w 5808083"/>
              <a:gd name="connsiteY675" fmla="*/ 985721 h 4533192"/>
              <a:gd name="connsiteX676" fmla="*/ 3809095 w 5808083"/>
              <a:gd name="connsiteY676" fmla="*/ 991624 h 4533192"/>
              <a:gd name="connsiteX677" fmla="*/ 3789420 w 5808083"/>
              <a:gd name="connsiteY677" fmla="*/ 985065 h 4533192"/>
              <a:gd name="connsiteX678" fmla="*/ 3777615 w 5808083"/>
              <a:gd name="connsiteY678" fmla="*/ 970637 h 4533192"/>
              <a:gd name="connsiteX679" fmla="*/ 3752037 w 5808083"/>
              <a:gd name="connsiteY679" fmla="*/ 996870 h 4533192"/>
              <a:gd name="connsiteX680" fmla="*/ 3714654 w 5808083"/>
              <a:gd name="connsiteY680" fmla="*/ 1007364 h 4533192"/>
              <a:gd name="connsiteX681" fmla="*/ 3656941 w 5808083"/>
              <a:gd name="connsiteY681" fmla="*/ 1002117 h 4533192"/>
              <a:gd name="connsiteX682" fmla="*/ 3609721 w 5808083"/>
              <a:gd name="connsiteY682" fmla="*/ 1038844 h 4533192"/>
              <a:gd name="connsiteX683" fmla="*/ 3672681 w 5808083"/>
              <a:gd name="connsiteY683" fmla="*/ 1074259 h 4533192"/>
              <a:gd name="connsiteX684" fmla="*/ 3751381 w 5808083"/>
              <a:gd name="connsiteY684" fmla="*/ 1086064 h 4533192"/>
              <a:gd name="connsiteX685" fmla="*/ 3776959 w 5808083"/>
              <a:gd name="connsiteY685" fmla="*/ 1120167 h 4533192"/>
              <a:gd name="connsiteX686" fmla="*/ 3814341 w 5808083"/>
              <a:gd name="connsiteY686" fmla="*/ 1138531 h 4533192"/>
              <a:gd name="connsiteX687" fmla="*/ 3856315 w 5808083"/>
              <a:gd name="connsiteY687" fmla="*/ 1159517 h 4533192"/>
              <a:gd name="connsiteX688" fmla="*/ 3882548 w 5808083"/>
              <a:gd name="connsiteY688" fmla="*/ 1201491 h 4533192"/>
              <a:gd name="connsiteX689" fmla="*/ 3929768 w 5808083"/>
              <a:gd name="connsiteY689" fmla="*/ 1164764 h 4533192"/>
              <a:gd name="connsiteX690" fmla="*/ 3960593 w 5808083"/>
              <a:gd name="connsiteY690" fmla="*/ 1187718 h 4533192"/>
              <a:gd name="connsiteX691" fmla="*/ 3971742 w 5808083"/>
              <a:gd name="connsiteY691" fmla="*/ 1222478 h 4533192"/>
              <a:gd name="connsiteX692" fmla="*/ 3971742 w 5808083"/>
              <a:gd name="connsiteY692" fmla="*/ 1232971 h 4533192"/>
              <a:gd name="connsiteX693" fmla="*/ 4066182 w 5808083"/>
              <a:gd name="connsiteY693" fmla="*/ 1264451 h 4533192"/>
              <a:gd name="connsiteX694" fmla="*/ 4112091 w 5808083"/>
              <a:gd name="connsiteY694" fmla="*/ 1250023 h 4533192"/>
              <a:gd name="connsiteX695" fmla="*/ 4165869 w 5808083"/>
              <a:gd name="connsiteY695" fmla="*/ 1274945 h 4533192"/>
              <a:gd name="connsiteX696" fmla="*/ 4146194 w 5808083"/>
              <a:gd name="connsiteY696" fmla="*/ 1286750 h 4533192"/>
              <a:gd name="connsiteX697" fmla="*/ 4134389 w 5808083"/>
              <a:gd name="connsiteY697" fmla="*/ 1306425 h 4533192"/>
              <a:gd name="connsiteX698" fmla="*/ 4142915 w 5808083"/>
              <a:gd name="connsiteY698" fmla="*/ 1311016 h 4533192"/>
              <a:gd name="connsiteX699" fmla="*/ 4155376 w 5808083"/>
              <a:gd name="connsiteY699" fmla="*/ 1311672 h 4533192"/>
              <a:gd name="connsiteX700" fmla="*/ 4207843 w 5808083"/>
              <a:gd name="connsiteY700" fmla="*/ 1337905 h 4533192"/>
              <a:gd name="connsiteX701" fmla="*/ 4226862 w 5808083"/>
              <a:gd name="connsiteY701" fmla="*/ 1356268 h 4533192"/>
              <a:gd name="connsiteX702" fmla="*/ 4249816 w 5808083"/>
              <a:gd name="connsiteY702" fmla="*/ 1374632 h 4533192"/>
              <a:gd name="connsiteX703" fmla="*/ 4249816 w 5808083"/>
              <a:gd name="connsiteY703" fmla="*/ 1379878 h 4533192"/>
              <a:gd name="connsiteX704" fmla="*/ 4271459 w 5808083"/>
              <a:gd name="connsiteY704" fmla="*/ 1358892 h 4533192"/>
              <a:gd name="connsiteX705" fmla="*/ 4297037 w 5808083"/>
              <a:gd name="connsiteY705" fmla="*/ 1337905 h 4533192"/>
              <a:gd name="connsiteX706" fmla="*/ 4328517 w 5808083"/>
              <a:gd name="connsiteY706" fmla="*/ 1379878 h 4533192"/>
              <a:gd name="connsiteX707" fmla="*/ 4286543 w 5808083"/>
              <a:gd name="connsiteY707" fmla="*/ 1390372 h 4533192"/>
              <a:gd name="connsiteX708" fmla="*/ 4305562 w 5808083"/>
              <a:gd name="connsiteY708" fmla="*/ 1399553 h 4533192"/>
              <a:gd name="connsiteX709" fmla="*/ 4328517 w 5808083"/>
              <a:gd name="connsiteY709" fmla="*/ 1400865 h 4533192"/>
              <a:gd name="connsiteX710" fmla="*/ 4401970 w 5808083"/>
              <a:gd name="connsiteY710" fmla="*/ 1448085 h 4533192"/>
              <a:gd name="connsiteX711" fmla="*/ 4459684 w 5808083"/>
              <a:gd name="connsiteY711" fmla="*/ 1458579 h 4533192"/>
              <a:gd name="connsiteX712" fmla="*/ 4455749 w 5808083"/>
              <a:gd name="connsiteY712" fmla="*/ 1474319 h 4533192"/>
              <a:gd name="connsiteX713" fmla="*/ 4459684 w 5808083"/>
              <a:gd name="connsiteY713" fmla="*/ 1490059 h 4533192"/>
              <a:gd name="connsiteX714" fmla="*/ 4479359 w 5808083"/>
              <a:gd name="connsiteY714" fmla="*/ 1494650 h 4533192"/>
              <a:gd name="connsiteX715" fmla="*/ 4491164 w 5808083"/>
              <a:gd name="connsiteY715" fmla="*/ 1511046 h 4533192"/>
              <a:gd name="connsiteX716" fmla="*/ 4548878 w 5808083"/>
              <a:gd name="connsiteY716" fmla="*/ 1516292 h 4533192"/>
              <a:gd name="connsiteX717" fmla="*/ 4575111 w 5808083"/>
              <a:gd name="connsiteY717" fmla="*/ 1568759 h 4533192"/>
              <a:gd name="connsiteX718" fmla="*/ 4632825 w 5808083"/>
              <a:gd name="connsiteY718" fmla="*/ 1579253 h 4533192"/>
              <a:gd name="connsiteX719" fmla="*/ 4659058 w 5808083"/>
              <a:gd name="connsiteY719" fmla="*/ 1631719 h 4533192"/>
              <a:gd name="connsiteX720" fmla="*/ 4716772 w 5808083"/>
              <a:gd name="connsiteY720" fmla="*/ 1631719 h 4533192"/>
              <a:gd name="connsiteX721" fmla="*/ 4737758 w 5808083"/>
              <a:gd name="connsiteY721" fmla="*/ 1673693 h 4533192"/>
              <a:gd name="connsiteX722" fmla="*/ 4763992 w 5808083"/>
              <a:gd name="connsiteY722" fmla="*/ 1699926 h 4533192"/>
              <a:gd name="connsiteX723" fmla="*/ 4763992 w 5808083"/>
              <a:gd name="connsiteY723" fmla="*/ 1710419 h 4533192"/>
              <a:gd name="connsiteX724" fmla="*/ 4830231 w 5808083"/>
              <a:gd name="connsiteY724" fmla="*/ 1743212 h 4533192"/>
              <a:gd name="connsiteX725" fmla="*/ 4884666 w 5808083"/>
              <a:gd name="connsiteY725" fmla="*/ 1799614 h 4533192"/>
              <a:gd name="connsiteX726" fmla="*/ 4927295 w 5808083"/>
              <a:gd name="connsiteY726" fmla="*/ 1831093 h 4533192"/>
              <a:gd name="connsiteX727" fmla="*/ 4973859 w 5808083"/>
              <a:gd name="connsiteY727" fmla="*/ 1862574 h 4533192"/>
              <a:gd name="connsiteX728" fmla="*/ 4973859 w 5808083"/>
              <a:gd name="connsiteY728" fmla="*/ 1867820 h 4533192"/>
              <a:gd name="connsiteX729" fmla="*/ 5029605 w 5808083"/>
              <a:gd name="connsiteY729" fmla="*/ 1921599 h 4533192"/>
              <a:gd name="connsiteX730" fmla="*/ 5073546 w 5808083"/>
              <a:gd name="connsiteY730" fmla="*/ 1983247 h 4533192"/>
              <a:gd name="connsiteX731" fmla="*/ 5078793 w 5808083"/>
              <a:gd name="connsiteY731" fmla="*/ 2014728 h 4533192"/>
              <a:gd name="connsiteX732" fmla="*/ 5084040 w 5808083"/>
              <a:gd name="connsiteY732" fmla="*/ 2014728 h 4533192"/>
              <a:gd name="connsiteX733" fmla="*/ 5099780 w 5808083"/>
              <a:gd name="connsiteY733" fmla="*/ 2046208 h 4533192"/>
              <a:gd name="connsiteX734" fmla="*/ 5129292 w 5808083"/>
              <a:gd name="connsiteY734" fmla="*/ 2033747 h 4533192"/>
              <a:gd name="connsiteX735" fmla="*/ 5162740 w 5808083"/>
              <a:gd name="connsiteY735" fmla="*/ 2056701 h 4533192"/>
              <a:gd name="connsiteX736" fmla="*/ 5163396 w 5808083"/>
              <a:gd name="connsiteY736" fmla="*/ 2075065 h 4533192"/>
              <a:gd name="connsiteX737" fmla="*/ 5167987 w 5808083"/>
              <a:gd name="connsiteY737" fmla="*/ 2093428 h 4533192"/>
              <a:gd name="connsiteX738" fmla="*/ 5161428 w 5808083"/>
              <a:gd name="connsiteY738" fmla="*/ 2129499 h 4533192"/>
              <a:gd name="connsiteX739" fmla="*/ 5147000 w 5808083"/>
              <a:gd name="connsiteY739" fmla="*/ 2161635 h 4533192"/>
              <a:gd name="connsiteX740" fmla="*/ 5105026 w 5808083"/>
              <a:gd name="connsiteY740" fmla="*/ 2172128 h 4533192"/>
              <a:gd name="connsiteX741" fmla="*/ 5147000 w 5808083"/>
              <a:gd name="connsiteY741" fmla="*/ 2224595 h 4533192"/>
              <a:gd name="connsiteX742" fmla="*/ 5147656 w 5808083"/>
              <a:gd name="connsiteY742" fmla="*/ 2302640 h 4533192"/>
              <a:gd name="connsiteX743" fmla="*/ 5183727 w 5808083"/>
              <a:gd name="connsiteY743" fmla="*/ 2361009 h 4533192"/>
              <a:gd name="connsiteX744" fmla="*/ 5188974 w 5808083"/>
              <a:gd name="connsiteY744" fmla="*/ 2381996 h 4533192"/>
              <a:gd name="connsiteX745" fmla="*/ 5167987 w 5808083"/>
              <a:gd name="connsiteY745" fmla="*/ 2402983 h 4533192"/>
              <a:gd name="connsiteX746" fmla="*/ 5188974 w 5808083"/>
              <a:gd name="connsiteY746" fmla="*/ 2442333 h 4533192"/>
              <a:gd name="connsiteX747" fmla="*/ 5209960 w 5808083"/>
              <a:gd name="connsiteY747" fmla="*/ 2465943 h 4533192"/>
              <a:gd name="connsiteX748" fmla="*/ 5230947 w 5808083"/>
              <a:gd name="connsiteY748" fmla="*/ 2513163 h 4533192"/>
              <a:gd name="connsiteX749" fmla="*/ 5209960 w 5808083"/>
              <a:gd name="connsiteY749" fmla="*/ 2534150 h 4533192"/>
              <a:gd name="connsiteX750" fmla="*/ 5194220 w 5808083"/>
              <a:gd name="connsiteY750" fmla="*/ 2549890 h 4533192"/>
              <a:gd name="connsiteX751" fmla="*/ 5194876 w 5808083"/>
              <a:gd name="connsiteY751" fmla="*/ 2591863 h 4533192"/>
              <a:gd name="connsiteX752" fmla="*/ 5167987 w 5808083"/>
              <a:gd name="connsiteY752" fmla="*/ 2618097 h 4533192"/>
              <a:gd name="connsiteX753" fmla="*/ 5181103 w 5808083"/>
              <a:gd name="connsiteY753" fmla="*/ 2634492 h 4533192"/>
              <a:gd name="connsiteX754" fmla="*/ 5194220 w 5808083"/>
              <a:gd name="connsiteY754" fmla="*/ 2654823 h 4533192"/>
              <a:gd name="connsiteX755" fmla="*/ 5137818 w 5808083"/>
              <a:gd name="connsiteY755" fmla="*/ 2775497 h 4533192"/>
              <a:gd name="connsiteX756" fmla="*/ 5073546 w 5808083"/>
              <a:gd name="connsiteY756" fmla="*/ 2880431 h 4533192"/>
              <a:gd name="connsiteX757" fmla="*/ 5078137 w 5808083"/>
              <a:gd name="connsiteY757" fmla="*/ 2962411 h 4533192"/>
              <a:gd name="connsiteX758" fmla="*/ 5063053 w 5808083"/>
              <a:gd name="connsiteY758" fmla="*/ 3016845 h 4533192"/>
              <a:gd name="connsiteX759" fmla="*/ 5034852 w 5808083"/>
              <a:gd name="connsiteY759" fmla="*/ 3078494 h 4533192"/>
              <a:gd name="connsiteX760" fmla="*/ 4994846 w 5808083"/>
              <a:gd name="connsiteY760" fmla="*/ 3132272 h 4533192"/>
              <a:gd name="connsiteX761" fmla="*/ 4976483 w 5808083"/>
              <a:gd name="connsiteY761" fmla="*/ 3161785 h 4533192"/>
              <a:gd name="connsiteX762" fmla="*/ 4958119 w 5808083"/>
              <a:gd name="connsiteY762" fmla="*/ 3195232 h 4533192"/>
              <a:gd name="connsiteX763" fmla="*/ 4937133 w 5808083"/>
              <a:gd name="connsiteY763" fmla="*/ 3210972 h 4533192"/>
              <a:gd name="connsiteX764" fmla="*/ 4905652 w 5808083"/>
              <a:gd name="connsiteY764" fmla="*/ 3195232 h 4533192"/>
              <a:gd name="connsiteX765" fmla="*/ 4893847 w 5808083"/>
              <a:gd name="connsiteY765" fmla="*/ 3178836 h 4533192"/>
              <a:gd name="connsiteX766" fmla="*/ 4874172 w 5808083"/>
              <a:gd name="connsiteY766" fmla="*/ 3174246 h 4533192"/>
              <a:gd name="connsiteX767" fmla="*/ 4872861 w 5808083"/>
              <a:gd name="connsiteY767" fmla="*/ 3203102 h 4533192"/>
              <a:gd name="connsiteX768" fmla="*/ 4847939 w 5808083"/>
              <a:gd name="connsiteY768" fmla="*/ 3216219 h 4533192"/>
              <a:gd name="connsiteX769" fmla="*/ 4821705 w 5808083"/>
              <a:gd name="connsiteY769" fmla="*/ 3242452 h 4533192"/>
              <a:gd name="connsiteX770" fmla="*/ 4811212 w 5808083"/>
              <a:gd name="connsiteY770" fmla="*/ 3242452 h 4533192"/>
              <a:gd name="connsiteX771" fmla="*/ 4788914 w 5808083"/>
              <a:gd name="connsiteY771" fmla="*/ 3262128 h 4533192"/>
              <a:gd name="connsiteX772" fmla="*/ 4758745 w 5808083"/>
              <a:gd name="connsiteY772" fmla="*/ 3273932 h 4533192"/>
              <a:gd name="connsiteX773" fmla="*/ 4749563 w 5808083"/>
              <a:gd name="connsiteY773" fmla="*/ 3265407 h 4533192"/>
              <a:gd name="connsiteX774" fmla="*/ 4748252 w 5808083"/>
              <a:gd name="connsiteY774" fmla="*/ 3252946 h 4533192"/>
              <a:gd name="connsiteX775" fmla="*/ 4777109 w 5808083"/>
              <a:gd name="connsiteY775" fmla="*/ 3242452 h 4533192"/>
              <a:gd name="connsiteX776" fmla="*/ 4790225 w 5808083"/>
              <a:gd name="connsiteY776" fmla="*/ 3216219 h 4533192"/>
              <a:gd name="connsiteX777" fmla="*/ 4763336 w 5808083"/>
              <a:gd name="connsiteY777" fmla="*/ 3228680 h 4533192"/>
              <a:gd name="connsiteX778" fmla="*/ 4748252 w 5808083"/>
              <a:gd name="connsiteY778" fmla="*/ 3252946 h 4533192"/>
              <a:gd name="connsiteX779" fmla="*/ 4733823 w 5808083"/>
              <a:gd name="connsiteY779" fmla="*/ 3257537 h 4533192"/>
              <a:gd name="connsiteX780" fmla="*/ 4727265 w 5808083"/>
              <a:gd name="connsiteY780" fmla="*/ 3273932 h 4533192"/>
              <a:gd name="connsiteX781" fmla="*/ 4731856 w 5808083"/>
              <a:gd name="connsiteY781" fmla="*/ 3288361 h 4533192"/>
              <a:gd name="connsiteX782" fmla="*/ 4748252 w 5808083"/>
              <a:gd name="connsiteY782" fmla="*/ 3294919 h 4533192"/>
              <a:gd name="connsiteX783" fmla="*/ 4769238 w 5808083"/>
              <a:gd name="connsiteY783" fmla="*/ 3315906 h 4533192"/>
              <a:gd name="connsiteX784" fmla="*/ 4819738 w 5808083"/>
              <a:gd name="connsiteY784" fmla="*/ 3273932 h 4533192"/>
              <a:gd name="connsiteX785" fmla="*/ 4874172 w 5808083"/>
              <a:gd name="connsiteY785" fmla="*/ 3247699 h 4533192"/>
              <a:gd name="connsiteX786" fmla="*/ 4890568 w 5808083"/>
              <a:gd name="connsiteY786" fmla="*/ 3259504 h 4533192"/>
              <a:gd name="connsiteX787" fmla="*/ 4895159 w 5808083"/>
              <a:gd name="connsiteY787" fmla="*/ 3279179 h 4533192"/>
              <a:gd name="connsiteX788" fmla="*/ 4853186 w 5808083"/>
              <a:gd name="connsiteY788" fmla="*/ 3308692 h 4533192"/>
              <a:gd name="connsiteX789" fmla="*/ 4811212 w 5808083"/>
              <a:gd name="connsiteY789" fmla="*/ 3342140 h 4533192"/>
              <a:gd name="connsiteX790" fmla="*/ 4769238 w 5808083"/>
              <a:gd name="connsiteY790" fmla="*/ 3373620 h 4533192"/>
              <a:gd name="connsiteX791" fmla="*/ 4682012 w 5808083"/>
              <a:gd name="connsiteY791" fmla="*/ 3360503 h 4533192"/>
              <a:gd name="connsiteX792" fmla="*/ 4590851 w 5808083"/>
              <a:gd name="connsiteY792" fmla="*/ 3394607 h 4533192"/>
              <a:gd name="connsiteX793" fmla="*/ 4557403 w 5808083"/>
              <a:gd name="connsiteY793" fmla="*/ 3397886 h 4533192"/>
              <a:gd name="connsiteX794" fmla="*/ 4543631 w 5808083"/>
              <a:gd name="connsiteY794" fmla="*/ 3420840 h 4533192"/>
              <a:gd name="connsiteX795" fmla="*/ 4521333 w 5808083"/>
              <a:gd name="connsiteY795" fmla="*/ 3414281 h 4533192"/>
              <a:gd name="connsiteX796" fmla="*/ 4506904 w 5808083"/>
              <a:gd name="connsiteY796" fmla="*/ 3399853 h 4533192"/>
              <a:gd name="connsiteX797" fmla="*/ 4514774 w 5808083"/>
              <a:gd name="connsiteY797" fmla="*/ 3395262 h 4533192"/>
              <a:gd name="connsiteX798" fmla="*/ 4522644 w 5808083"/>
              <a:gd name="connsiteY798" fmla="*/ 3394607 h 4533192"/>
              <a:gd name="connsiteX799" fmla="*/ 4542319 w 5808083"/>
              <a:gd name="connsiteY799" fmla="*/ 3380834 h 4533192"/>
              <a:gd name="connsiteX800" fmla="*/ 4554124 w 5808083"/>
              <a:gd name="connsiteY800" fmla="*/ 3363126 h 4533192"/>
              <a:gd name="connsiteX801" fmla="*/ 4543631 w 5808083"/>
              <a:gd name="connsiteY801" fmla="*/ 3357880 h 4533192"/>
              <a:gd name="connsiteX802" fmla="*/ 4527891 w 5808083"/>
              <a:gd name="connsiteY802" fmla="*/ 3336893 h 4533192"/>
              <a:gd name="connsiteX803" fmla="*/ 4512151 w 5808083"/>
              <a:gd name="connsiteY803" fmla="*/ 3347386 h 4533192"/>
              <a:gd name="connsiteX804" fmla="*/ 4496411 w 5808083"/>
              <a:gd name="connsiteY804" fmla="*/ 3357880 h 4533192"/>
              <a:gd name="connsiteX805" fmla="*/ 4443944 w 5808083"/>
              <a:gd name="connsiteY805" fmla="*/ 3394607 h 4533192"/>
              <a:gd name="connsiteX806" fmla="*/ 4436074 w 5808083"/>
              <a:gd name="connsiteY806" fmla="*/ 3428710 h 4533192"/>
              <a:gd name="connsiteX807" fmla="*/ 4428204 w 5808083"/>
              <a:gd name="connsiteY807" fmla="*/ 3462813 h 4533192"/>
              <a:gd name="connsiteX808" fmla="*/ 4459684 w 5808083"/>
              <a:gd name="connsiteY808" fmla="*/ 3452320 h 4533192"/>
              <a:gd name="connsiteX809" fmla="*/ 4491164 w 5808083"/>
              <a:gd name="connsiteY809" fmla="*/ 3441827 h 4533192"/>
              <a:gd name="connsiteX810" fmla="*/ 4491164 w 5808083"/>
              <a:gd name="connsiteY810" fmla="*/ 3473307 h 4533192"/>
              <a:gd name="connsiteX811" fmla="*/ 4483294 w 5808083"/>
              <a:gd name="connsiteY811" fmla="*/ 3498884 h 4533192"/>
              <a:gd name="connsiteX812" fmla="*/ 4459684 w 5808083"/>
              <a:gd name="connsiteY812" fmla="*/ 3504787 h 4533192"/>
              <a:gd name="connsiteX813" fmla="*/ 4434106 w 5808083"/>
              <a:gd name="connsiteY813" fmla="*/ 3500196 h 4533192"/>
              <a:gd name="connsiteX814" fmla="*/ 4412464 w 5808083"/>
              <a:gd name="connsiteY814" fmla="*/ 3483800 h 4533192"/>
              <a:gd name="connsiteX815" fmla="*/ 4407217 w 5808083"/>
              <a:gd name="connsiteY815" fmla="*/ 3525774 h 4533192"/>
              <a:gd name="connsiteX816" fmla="*/ 4370490 w 5808083"/>
              <a:gd name="connsiteY816" fmla="*/ 3525774 h 4533192"/>
              <a:gd name="connsiteX817" fmla="*/ 4325238 w 5808083"/>
              <a:gd name="connsiteY817" fmla="*/ 3561189 h 4533192"/>
              <a:gd name="connsiteX818" fmla="*/ 4260310 w 5808083"/>
              <a:gd name="connsiteY818" fmla="*/ 3572994 h 4533192"/>
              <a:gd name="connsiteX819" fmla="*/ 4257687 w 5808083"/>
              <a:gd name="connsiteY819" fmla="*/ 3596604 h 4533192"/>
              <a:gd name="connsiteX820" fmla="*/ 4239323 w 5808083"/>
              <a:gd name="connsiteY820" fmla="*/ 3604474 h 4533192"/>
              <a:gd name="connsiteX821" fmla="*/ 4212434 w 5808083"/>
              <a:gd name="connsiteY821" fmla="*/ 3604474 h 4533192"/>
              <a:gd name="connsiteX822" fmla="*/ 4197349 w 5808083"/>
              <a:gd name="connsiteY822" fmla="*/ 3620214 h 4533192"/>
              <a:gd name="connsiteX823" fmla="*/ 4175707 w 5808083"/>
              <a:gd name="connsiteY823" fmla="*/ 3647759 h 4533192"/>
              <a:gd name="connsiteX824" fmla="*/ 4134389 w 5808083"/>
              <a:gd name="connsiteY824" fmla="*/ 3651694 h 4533192"/>
              <a:gd name="connsiteX825" fmla="*/ 4161935 w 5808083"/>
              <a:gd name="connsiteY825" fmla="*/ 3671369 h 4533192"/>
              <a:gd name="connsiteX826" fmla="*/ 4197349 w 5808083"/>
              <a:gd name="connsiteY826" fmla="*/ 3683174 h 4533192"/>
              <a:gd name="connsiteX827" fmla="*/ 4239323 w 5808083"/>
              <a:gd name="connsiteY827" fmla="*/ 3666779 h 4533192"/>
              <a:gd name="connsiteX828" fmla="*/ 4281297 w 5808083"/>
              <a:gd name="connsiteY828" fmla="*/ 3709408 h 4533192"/>
              <a:gd name="connsiteX829" fmla="*/ 4246537 w 5808083"/>
              <a:gd name="connsiteY829" fmla="*/ 3705473 h 4533192"/>
              <a:gd name="connsiteX830" fmla="*/ 4223583 w 5808083"/>
              <a:gd name="connsiteY830" fmla="*/ 3725148 h 4533192"/>
              <a:gd name="connsiteX831" fmla="*/ 4155376 w 5808083"/>
              <a:gd name="connsiteY831" fmla="*/ 3709408 h 4533192"/>
              <a:gd name="connsiteX832" fmla="*/ 4118649 w 5808083"/>
              <a:gd name="connsiteY832" fmla="*/ 3725148 h 4533192"/>
              <a:gd name="connsiteX833" fmla="*/ 4087169 w 5808083"/>
              <a:gd name="connsiteY833" fmla="*/ 3688421 h 4533192"/>
              <a:gd name="connsiteX834" fmla="*/ 4066182 w 5808083"/>
              <a:gd name="connsiteY834" fmla="*/ 3706784 h 4533192"/>
              <a:gd name="connsiteX835" fmla="*/ 4045196 w 5808083"/>
              <a:gd name="connsiteY835" fmla="*/ 3725148 h 4533192"/>
              <a:gd name="connsiteX836" fmla="*/ 4024209 w 5808083"/>
              <a:gd name="connsiteY836" fmla="*/ 3735641 h 4533192"/>
              <a:gd name="connsiteX837" fmla="*/ 4024865 w 5808083"/>
              <a:gd name="connsiteY837" fmla="*/ 3745478 h 4533192"/>
              <a:gd name="connsiteX838" fmla="*/ 4029456 w 5808083"/>
              <a:gd name="connsiteY838" fmla="*/ 3751381 h 4533192"/>
              <a:gd name="connsiteX839" fmla="*/ 4039293 w 5808083"/>
              <a:gd name="connsiteY839" fmla="*/ 3740232 h 4533192"/>
              <a:gd name="connsiteX840" fmla="*/ 4045196 w 5808083"/>
              <a:gd name="connsiteY840" fmla="*/ 3725148 h 4533192"/>
              <a:gd name="connsiteX841" fmla="*/ 4087169 w 5808083"/>
              <a:gd name="connsiteY841" fmla="*/ 3740888 h 4533192"/>
              <a:gd name="connsiteX842" fmla="*/ 4058968 w 5808083"/>
              <a:gd name="connsiteY842" fmla="*/ 3764498 h 4533192"/>
              <a:gd name="connsiteX843" fmla="*/ 4018962 w 5808083"/>
              <a:gd name="connsiteY843" fmla="*/ 3772368 h 4533192"/>
              <a:gd name="connsiteX844" fmla="*/ 3987482 w 5808083"/>
              <a:gd name="connsiteY844" fmla="*/ 3751381 h 4533192"/>
              <a:gd name="connsiteX845" fmla="*/ 3928457 w 5808083"/>
              <a:gd name="connsiteY845" fmla="*/ 3773680 h 4533192"/>
              <a:gd name="connsiteX846" fmla="*/ 3861562 w 5808083"/>
              <a:gd name="connsiteY846" fmla="*/ 3772368 h 4533192"/>
              <a:gd name="connsiteX847" fmla="*/ 3845822 w 5808083"/>
              <a:gd name="connsiteY847" fmla="*/ 3809095 h 4533192"/>
              <a:gd name="connsiteX848" fmla="*/ 3825491 w 5808083"/>
              <a:gd name="connsiteY848" fmla="*/ 3828114 h 4533192"/>
              <a:gd name="connsiteX849" fmla="*/ 3777615 w 5808083"/>
              <a:gd name="connsiteY849" fmla="*/ 3851068 h 4533192"/>
              <a:gd name="connsiteX850" fmla="*/ 3764498 w 5808083"/>
              <a:gd name="connsiteY850" fmla="*/ 3851724 h 4533192"/>
              <a:gd name="connsiteX851" fmla="*/ 3751381 w 5808083"/>
              <a:gd name="connsiteY851" fmla="*/ 3856315 h 4533192"/>
              <a:gd name="connsiteX852" fmla="*/ 3782861 w 5808083"/>
              <a:gd name="connsiteY852" fmla="*/ 3868776 h 4533192"/>
              <a:gd name="connsiteX853" fmla="*/ 3814341 w 5808083"/>
              <a:gd name="connsiteY853" fmla="*/ 3877302 h 4533192"/>
              <a:gd name="connsiteX854" fmla="*/ 3797946 w 5808083"/>
              <a:gd name="connsiteY854" fmla="*/ 3887795 h 4533192"/>
              <a:gd name="connsiteX855" fmla="*/ 3777615 w 5808083"/>
              <a:gd name="connsiteY855" fmla="*/ 3898288 h 4533192"/>
              <a:gd name="connsiteX856" fmla="*/ 3760563 w 5808083"/>
              <a:gd name="connsiteY856" fmla="*/ 3902224 h 4533192"/>
              <a:gd name="connsiteX857" fmla="*/ 3751381 w 5808083"/>
              <a:gd name="connsiteY857" fmla="*/ 3914029 h 4533192"/>
              <a:gd name="connsiteX858" fmla="*/ 3751381 w 5808083"/>
              <a:gd name="connsiteY858" fmla="*/ 3919275 h 4533192"/>
              <a:gd name="connsiteX859" fmla="*/ 3721868 w 5808083"/>
              <a:gd name="connsiteY859" fmla="*/ 3902879 h 4533192"/>
              <a:gd name="connsiteX860" fmla="*/ 3688421 w 5808083"/>
              <a:gd name="connsiteY860" fmla="*/ 3898288 h 4533192"/>
              <a:gd name="connsiteX861" fmla="*/ 3640545 w 5808083"/>
              <a:gd name="connsiteY861" fmla="*/ 3920587 h 4533192"/>
              <a:gd name="connsiteX862" fmla="*/ 3588734 w 5808083"/>
              <a:gd name="connsiteY862" fmla="*/ 3935015 h 4533192"/>
              <a:gd name="connsiteX863" fmla="*/ 3604474 w 5808083"/>
              <a:gd name="connsiteY863" fmla="*/ 3919275 h 4533192"/>
              <a:gd name="connsiteX864" fmla="*/ 3588734 w 5808083"/>
              <a:gd name="connsiteY864" fmla="*/ 3861561 h 4533192"/>
              <a:gd name="connsiteX865" fmla="*/ 3696947 w 5808083"/>
              <a:gd name="connsiteY865" fmla="*/ 3807127 h 4533192"/>
              <a:gd name="connsiteX866" fmla="*/ 3809095 w 5808083"/>
              <a:gd name="connsiteY866" fmla="*/ 3772368 h 4533192"/>
              <a:gd name="connsiteX867" fmla="*/ 3853036 w 5808083"/>
              <a:gd name="connsiteY867" fmla="*/ 3722525 h 4533192"/>
              <a:gd name="connsiteX868" fmla="*/ 3908782 w 5808083"/>
              <a:gd name="connsiteY868" fmla="*/ 3688421 h 4533192"/>
              <a:gd name="connsiteX869" fmla="*/ 3919275 w 5808083"/>
              <a:gd name="connsiteY869" fmla="*/ 3683174 h 4533192"/>
              <a:gd name="connsiteX870" fmla="*/ 3910093 w 5808083"/>
              <a:gd name="connsiteY870" fmla="*/ 3662843 h 4533192"/>
              <a:gd name="connsiteX871" fmla="*/ 3893042 w 5808083"/>
              <a:gd name="connsiteY871" fmla="*/ 3646447 h 4533192"/>
              <a:gd name="connsiteX872" fmla="*/ 3868120 w 5808083"/>
              <a:gd name="connsiteY872" fmla="*/ 3662843 h 4533192"/>
              <a:gd name="connsiteX873" fmla="*/ 3835328 w 5808083"/>
              <a:gd name="connsiteY873" fmla="*/ 3667434 h 4533192"/>
              <a:gd name="connsiteX874" fmla="*/ 3793355 w 5808083"/>
              <a:gd name="connsiteY874" fmla="*/ 3709408 h 4533192"/>
              <a:gd name="connsiteX875" fmla="*/ 3667434 w 5808083"/>
              <a:gd name="connsiteY875" fmla="*/ 3709408 h 4533192"/>
              <a:gd name="connsiteX876" fmla="*/ 3701538 w 5808083"/>
              <a:gd name="connsiteY876" fmla="*/ 3719901 h 4533192"/>
              <a:gd name="connsiteX877" fmla="*/ 3735641 w 5808083"/>
              <a:gd name="connsiteY877" fmla="*/ 3730394 h 4533192"/>
              <a:gd name="connsiteX878" fmla="*/ 3652350 w 5808083"/>
              <a:gd name="connsiteY878" fmla="*/ 3779582 h 4533192"/>
              <a:gd name="connsiteX879" fmla="*/ 3541514 w 5808083"/>
              <a:gd name="connsiteY879" fmla="*/ 3809095 h 4533192"/>
              <a:gd name="connsiteX880" fmla="*/ 3504787 w 5808083"/>
              <a:gd name="connsiteY880" fmla="*/ 3851068 h 4533192"/>
              <a:gd name="connsiteX881" fmla="*/ 3502819 w 5808083"/>
              <a:gd name="connsiteY881" fmla="*/ 3836640 h 4533192"/>
              <a:gd name="connsiteX882" fmla="*/ 3489047 w 5808083"/>
              <a:gd name="connsiteY882" fmla="*/ 3830081 h 4533192"/>
              <a:gd name="connsiteX883" fmla="*/ 3452976 w 5808083"/>
              <a:gd name="connsiteY883" fmla="*/ 3858283 h 4533192"/>
              <a:gd name="connsiteX884" fmla="*/ 3420840 w 5808083"/>
              <a:gd name="connsiteY884" fmla="*/ 3898288 h 4533192"/>
              <a:gd name="connsiteX885" fmla="*/ 3410346 w 5808083"/>
              <a:gd name="connsiteY885" fmla="*/ 3903535 h 4533192"/>
              <a:gd name="connsiteX886" fmla="*/ 3424119 w 5808083"/>
              <a:gd name="connsiteY886" fmla="*/ 3917963 h 4533192"/>
              <a:gd name="connsiteX887" fmla="*/ 3441827 w 5808083"/>
              <a:gd name="connsiteY887" fmla="*/ 3924522 h 4533192"/>
              <a:gd name="connsiteX888" fmla="*/ 3453632 w 5808083"/>
              <a:gd name="connsiteY888" fmla="*/ 3923210 h 4533192"/>
              <a:gd name="connsiteX889" fmla="*/ 3457567 w 5808083"/>
              <a:gd name="connsiteY889" fmla="*/ 3914029 h 4533192"/>
              <a:gd name="connsiteX890" fmla="*/ 3531020 w 5808083"/>
              <a:gd name="connsiteY890" fmla="*/ 3872055 h 4533192"/>
              <a:gd name="connsiteX891" fmla="*/ 3550695 w 5808083"/>
              <a:gd name="connsiteY891" fmla="*/ 3874022 h 4533192"/>
              <a:gd name="connsiteX892" fmla="*/ 3562500 w 5808083"/>
              <a:gd name="connsiteY892" fmla="*/ 3887795 h 4533192"/>
              <a:gd name="connsiteX893" fmla="*/ 3555942 w 5808083"/>
              <a:gd name="connsiteY893" fmla="*/ 3905502 h 4533192"/>
              <a:gd name="connsiteX894" fmla="*/ 3541514 w 5808083"/>
              <a:gd name="connsiteY894" fmla="*/ 3919275 h 4533192"/>
              <a:gd name="connsiteX895" fmla="*/ 3561189 w 5808083"/>
              <a:gd name="connsiteY895" fmla="*/ 3933048 h 4533192"/>
              <a:gd name="connsiteX896" fmla="*/ 3588734 w 5808083"/>
              <a:gd name="connsiteY896" fmla="*/ 3935015 h 4533192"/>
              <a:gd name="connsiteX897" fmla="*/ 3573650 w 5808083"/>
              <a:gd name="connsiteY897" fmla="*/ 3953379 h 4533192"/>
              <a:gd name="connsiteX898" fmla="*/ 3546760 w 5808083"/>
              <a:gd name="connsiteY898" fmla="*/ 3956002 h 4533192"/>
              <a:gd name="connsiteX899" fmla="*/ 3525774 w 5808083"/>
              <a:gd name="connsiteY899" fmla="*/ 3956002 h 4533192"/>
              <a:gd name="connsiteX900" fmla="*/ 3508722 w 5808083"/>
              <a:gd name="connsiteY900" fmla="*/ 3967151 h 4533192"/>
              <a:gd name="connsiteX901" fmla="*/ 3499540 w 5808083"/>
              <a:gd name="connsiteY901" fmla="*/ 3982235 h 4533192"/>
              <a:gd name="connsiteX902" fmla="*/ 3511345 w 5808083"/>
              <a:gd name="connsiteY902" fmla="*/ 3996008 h 4533192"/>
              <a:gd name="connsiteX903" fmla="*/ 3531020 w 5808083"/>
              <a:gd name="connsiteY903" fmla="*/ 3997975 h 4533192"/>
              <a:gd name="connsiteX904" fmla="*/ 3541514 w 5808083"/>
              <a:gd name="connsiteY904" fmla="*/ 4055689 h 4533192"/>
              <a:gd name="connsiteX905" fmla="*/ 3515280 w 5808083"/>
              <a:gd name="connsiteY905" fmla="*/ 4058968 h 4533192"/>
              <a:gd name="connsiteX906" fmla="*/ 3504787 w 5808083"/>
              <a:gd name="connsiteY906" fmla="*/ 4081922 h 4533192"/>
              <a:gd name="connsiteX907" fmla="*/ 3394606 w 5808083"/>
              <a:gd name="connsiteY907" fmla="*/ 4102910 h 4533192"/>
              <a:gd name="connsiteX908" fmla="*/ 3411658 w 5808083"/>
              <a:gd name="connsiteY908" fmla="*/ 4089137 h 4533192"/>
              <a:gd name="connsiteX909" fmla="*/ 3420840 w 5808083"/>
              <a:gd name="connsiteY909" fmla="*/ 4071429 h 4533192"/>
              <a:gd name="connsiteX910" fmla="*/ 3397230 w 5808083"/>
              <a:gd name="connsiteY910" fmla="*/ 4060280 h 4533192"/>
              <a:gd name="connsiteX911" fmla="*/ 3373620 w 5808083"/>
              <a:gd name="connsiteY911" fmla="*/ 4045196 h 4533192"/>
              <a:gd name="connsiteX912" fmla="*/ 3379522 w 5808083"/>
              <a:gd name="connsiteY912" fmla="*/ 4030112 h 4533192"/>
              <a:gd name="connsiteX913" fmla="*/ 3389360 w 5808083"/>
              <a:gd name="connsiteY913" fmla="*/ 4018962 h 4533192"/>
              <a:gd name="connsiteX914" fmla="*/ 3342140 w 5808083"/>
              <a:gd name="connsiteY914" fmla="*/ 4039949 h 4533192"/>
              <a:gd name="connsiteX915" fmla="*/ 3303445 w 5808083"/>
              <a:gd name="connsiteY915" fmla="*/ 4039293 h 4533192"/>
              <a:gd name="connsiteX916" fmla="*/ 3284426 w 5808083"/>
              <a:gd name="connsiteY916" fmla="*/ 4066183 h 4533192"/>
              <a:gd name="connsiteX917" fmla="*/ 3301478 w 5808083"/>
              <a:gd name="connsiteY917" fmla="*/ 4086513 h 4533192"/>
              <a:gd name="connsiteX918" fmla="*/ 3294919 w 5808083"/>
              <a:gd name="connsiteY918" fmla="*/ 4102910 h 4533192"/>
              <a:gd name="connsiteX919" fmla="*/ 3242452 w 5808083"/>
              <a:gd name="connsiteY919" fmla="*/ 4123896 h 4533192"/>
              <a:gd name="connsiteX920" fmla="*/ 3226713 w 5808083"/>
              <a:gd name="connsiteY920" fmla="*/ 4081922 h 4533192"/>
              <a:gd name="connsiteX921" fmla="*/ 3247043 w 5808083"/>
              <a:gd name="connsiteY921" fmla="*/ 4080611 h 4533192"/>
              <a:gd name="connsiteX922" fmla="*/ 3263439 w 5808083"/>
              <a:gd name="connsiteY922" fmla="*/ 4071429 h 4533192"/>
              <a:gd name="connsiteX923" fmla="*/ 3249667 w 5808083"/>
              <a:gd name="connsiteY923" fmla="*/ 4062247 h 4533192"/>
              <a:gd name="connsiteX924" fmla="*/ 3231959 w 5808083"/>
              <a:gd name="connsiteY924" fmla="*/ 4060936 h 4533192"/>
              <a:gd name="connsiteX925" fmla="*/ 3205726 w 5808083"/>
              <a:gd name="connsiteY925" fmla="*/ 4071429 h 4533192"/>
              <a:gd name="connsiteX926" fmla="*/ 3195233 w 5808083"/>
              <a:gd name="connsiteY926" fmla="*/ 4097663 h 4533192"/>
              <a:gd name="connsiteX927" fmla="*/ 3195233 w 5808083"/>
              <a:gd name="connsiteY927" fmla="*/ 4102910 h 4533192"/>
              <a:gd name="connsiteX928" fmla="*/ 3121779 w 5808083"/>
              <a:gd name="connsiteY928" fmla="*/ 4113402 h 4533192"/>
              <a:gd name="connsiteX929" fmla="*/ 3115876 w 5808083"/>
              <a:gd name="connsiteY929" fmla="*/ 4122584 h 4533192"/>
              <a:gd name="connsiteX930" fmla="*/ 3106039 w 5808083"/>
              <a:gd name="connsiteY930" fmla="*/ 4123896 h 4533192"/>
              <a:gd name="connsiteX931" fmla="*/ 3059474 w 5808083"/>
              <a:gd name="connsiteY931" fmla="*/ 4144883 h 4533192"/>
              <a:gd name="connsiteX932" fmla="*/ 3032585 w 5808083"/>
              <a:gd name="connsiteY932" fmla="*/ 4165870 h 4533192"/>
              <a:gd name="connsiteX933" fmla="*/ 2985365 w 5808083"/>
              <a:gd name="connsiteY933" fmla="*/ 4160623 h 4533192"/>
              <a:gd name="connsiteX934" fmla="*/ 2935521 w 5808083"/>
              <a:gd name="connsiteY934" fmla="*/ 4187512 h 4533192"/>
              <a:gd name="connsiteX935" fmla="*/ 2869938 w 5808083"/>
              <a:gd name="connsiteY935" fmla="*/ 4202596 h 4533192"/>
              <a:gd name="connsiteX936" fmla="*/ 2843704 w 5808083"/>
              <a:gd name="connsiteY936" fmla="*/ 4223583 h 4533192"/>
              <a:gd name="connsiteX937" fmla="*/ 2774841 w 5808083"/>
              <a:gd name="connsiteY937" fmla="*/ 4225550 h 4533192"/>
              <a:gd name="connsiteX938" fmla="*/ 2733524 w 5808083"/>
              <a:gd name="connsiteY938" fmla="*/ 4255063 h 4533192"/>
              <a:gd name="connsiteX939" fmla="*/ 2733524 w 5808083"/>
              <a:gd name="connsiteY939" fmla="*/ 4265557 h 4533192"/>
              <a:gd name="connsiteX940" fmla="*/ 2696797 w 5808083"/>
              <a:gd name="connsiteY940" fmla="*/ 4261621 h 4533192"/>
              <a:gd name="connsiteX941" fmla="*/ 2675810 w 5808083"/>
              <a:gd name="connsiteY941" fmla="*/ 4281297 h 4533192"/>
              <a:gd name="connsiteX942" fmla="*/ 2565630 w 5808083"/>
              <a:gd name="connsiteY942" fmla="*/ 4302283 h 4533192"/>
              <a:gd name="connsiteX943" fmla="*/ 2403638 w 5808083"/>
              <a:gd name="connsiteY943" fmla="*/ 4374425 h 4533192"/>
              <a:gd name="connsiteX944" fmla="*/ 2229842 w 5808083"/>
              <a:gd name="connsiteY944" fmla="*/ 4391477 h 4533192"/>
              <a:gd name="connsiteX945" fmla="*/ 2168849 w 5808083"/>
              <a:gd name="connsiteY945" fmla="*/ 4418366 h 4533192"/>
              <a:gd name="connsiteX946" fmla="*/ 2103921 w 5808083"/>
              <a:gd name="connsiteY946" fmla="*/ 4417711 h 4533192"/>
              <a:gd name="connsiteX947" fmla="*/ 2051455 w 5808083"/>
              <a:gd name="connsiteY947" fmla="*/ 4438697 h 4533192"/>
              <a:gd name="connsiteX948" fmla="*/ 1959637 w 5808083"/>
              <a:gd name="connsiteY948" fmla="*/ 4446567 h 4533192"/>
              <a:gd name="connsiteX949" fmla="*/ 1867820 w 5808083"/>
              <a:gd name="connsiteY949" fmla="*/ 4454437 h 4533192"/>
              <a:gd name="connsiteX950" fmla="*/ 1846178 w 5808083"/>
              <a:gd name="connsiteY950" fmla="*/ 4470833 h 4533192"/>
              <a:gd name="connsiteX951" fmla="*/ 1820600 w 5808083"/>
              <a:gd name="connsiteY951" fmla="*/ 4475424 h 4533192"/>
              <a:gd name="connsiteX952" fmla="*/ 1703861 w 5808083"/>
              <a:gd name="connsiteY952" fmla="*/ 4496411 h 4533192"/>
              <a:gd name="connsiteX953" fmla="*/ 1594993 w 5808083"/>
              <a:gd name="connsiteY953" fmla="*/ 4517398 h 4533192"/>
              <a:gd name="connsiteX954" fmla="*/ 1374632 w 5808083"/>
              <a:gd name="connsiteY954" fmla="*/ 4504937 h 4533192"/>
              <a:gd name="connsiteX955" fmla="*/ 1154271 w 5808083"/>
              <a:gd name="connsiteY955" fmla="*/ 4496411 h 4533192"/>
              <a:gd name="connsiteX956" fmla="*/ 1104427 w 5808083"/>
              <a:gd name="connsiteY956" fmla="*/ 4526579 h 4533192"/>
              <a:gd name="connsiteX957" fmla="*/ 1038844 w 5808083"/>
              <a:gd name="connsiteY957" fmla="*/ 4533138 h 4533192"/>
              <a:gd name="connsiteX958" fmla="*/ 1006708 w 5808083"/>
              <a:gd name="connsiteY958" fmla="*/ 4504281 h 4533192"/>
              <a:gd name="connsiteX959" fmla="*/ 986377 w 5808083"/>
              <a:gd name="connsiteY959" fmla="*/ 4475424 h 4533192"/>
              <a:gd name="connsiteX960" fmla="*/ 948338 w 5808083"/>
              <a:gd name="connsiteY960" fmla="*/ 4491164 h 4533192"/>
              <a:gd name="connsiteX961" fmla="*/ 918170 w 5808083"/>
              <a:gd name="connsiteY961" fmla="*/ 4491164 h 4533192"/>
              <a:gd name="connsiteX962" fmla="*/ 921449 w 5808083"/>
              <a:gd name="connsiteY962" fmla="*/ 4464930 h 4533192"/>
              <a:gd name="connsiteX963" fmla="*/ 928663 w 5808083"/>
              <a:gd name="connsiteY963" fmla="*/ 4438697 h 4533192"/>
              <a:gd name="connsiteX964" fmla="*/ 1032285 w 5808083"/>
              <a:gd name="connsiteY964" fmla="*/ 4429516 h 4533192"/>
              <a:gd name="connsiteX965" fmla="*/ 1112297 w 5808083"/>
              <a:gd name="connsiteY965" fmla="*/ 4396724 h 4533192"/>
              <a:gd name="connsiteX966" fmla="*/ 1116888 w 5808083"/>
              <a:gd name="connsiteY966" fmla="*/ 4375737 h 4533192"/>
              <a:gd name="connsiteX967" fmla="*/ 1133284 w 5808083"/>
              <a:gd name="connsiteY967" fmla="*/ 4370490 h 4533192"/>
              <a:gd name="connsiteX968" fmla="*/ 1196244 w 5808083"/>
              <a:gd name="connsiteY968" fmla="*/ 4376393 h 4533192"/>
              <a:gd name="connsiteX969" fmla="*/ 1259205 w 5808083"/>
              <a:gd name="connsiteY969" fmla="*/ 4386231 h 4533192"/>
              <a:gd name="connsiteX970" fmla="*/ 1379879 w 5808083"/>
              <a:gd name="connsiteY970" fmla="*/ 4349504 h 4533192"/>
              <a:gd name="connsiteX971" fmla="*/ 1395618 w 5808083"/>
              <a:gd name="connsiteY971" fmla="*/ 4323270 h 4533192"/>
              <a:gd name="connsiteX972" fmla="*/ 1437592 w 5808083"/>
              <a:gd name="connsiteY972" fmla="*/ 4323270 h 4533192"/>
              <a:gd name="connsiteX973" fmla="*/ 1547772 w 5808083"/>
              <a:gd name="connsiteY973" fmla="*/ 4295069 h 4533192"/>
              <a:gd name="connsiteX974" fmla="*/ 1673693 w 5808083"/>
              <a:gd name="connsiteY974" fmla="*/ 4286543 h 4533192"/>
              <a:gd name="connsiteX975" fmla="*/ 1695336 w 5808083"/>
              <a:gd name="connsiteY975" fmla="*/ 4270148 h 4533192"/>
              <a:gd name="connsiteX976" fmla="*/ 1720913 w 5808083"/>
              <a:gd name="connsiteY976" fmla="*/ 4265557 h 4533192"/>
              <a:gd name="connsiteX977" fmla="*/ 1741900 w 5808083"/>
              <a:gd name="connsiteY977" fmla="*/ 4242602 h 4533192"/>
              <a:gd name="connsiteX978" fmla="*/ 1762887 w 5808083"/>
              <a:gd name="connsiteY978" fmla="*/ 4223583 h 4533192"/>
              <a:gd name="connsiteX979" fmla="*/ 1577941 w 5808083"/>
              <a:gd name="connsiteY979" fmla="*/ 4257031 h 4533192"/>
              <a:gd name="connsiteX980" fmla="*/ 1432345 w 5808083"/>
              <a:gd name="connsiteY980" fmla="*/ 4286543 h 4533192"/>
              <a:gd name="connsiteX981" fmla="*/ 1403489 w 5808083"/>
              <a:gd name="connsiteY981" fmla="*/ 4288511 h 4533192"/>
              <a:gd name="connsiteX982" fmla="*/ 1374632 w 5808083"/>
              <a:gd name="connsiteY982" fmla="*/ 4302283 h 4533192"/>
              <a:gd name="connsiteX983" fmla="*/ 1316918 w 5808083"/>
              <a:gd name="connsiteY983" fmla="*/ 4286543 h 4533192"/>
              <a:gd name="connsiteX984" fmla="*/ 1164764 w 5808083"/>
              <a:gd name="connsiteY984" fmla="*/ 4323270 h 4533192"/>
              <a:gd name="connsiteX985" fmla="*/ 1128037 w 5808083"/>
              <a:gd name="connsiteY985" fmla="*/ 4324582 h 4533192"/>
              <a:gd name="connsiteX986" fmla="*/ 1107051 w 5808083"/>
              <a:gd name="connsiteY986" fmla="*/ 4349504 h 4533192"/>
              <a:gd name="connsiteX987" fmla="*/ 944403 w 5808083"/>
              <a:gd name="connsiteY987" fmla="*/ 4370490 h 4533192"/>
              <a:gd name="connsiteX988" fmla="*/ 781756 w 5808083"/>
              <a:gd name="connsiteY988" fmla="*/ 4391477 h 4533192"/>
              <a:gd name="connsiteX989" fmla="*/ 722075 w 5808083"/>
              <a:gd name="connsiteY989" fmla="*/ 4420334 h 4533192"/>
              <a:gd name="connsiteX990" fmla="*/ 650589 w 5808083"/>
              <a:gd name="connsiteY990" fmla="*/ 4417711 h 4533192"/>
              <a:gd name="connsiteX991" fmla="*/ 638784 w 5808083"/>
              <a:gd name="connsiteY991" fmla="*/ 4434106 h 4533192"/>
              <a:gd name="connsiteX992" fmla="*/ 619109 w 5808083"/>
              <a:gd name="connsiteY992" fmla="*/ 4438697 h 4533192"/>
              <a:gd name="connsiteX993" fmla="*/ 579759 w 5808083"/>
              <a:gd name="connsiteY993" fmla="*/ 4434763 h 4533192"/>
              <a:gd name="connsiteX994" fmla="*/ 556148 w 5808083"/>
              <a:gd name="connsiteY994" fmla="*/ 4454437 h 4533192"/>
              <a:gd name="connsiteX995" fmla="*/ 115427 w 5808083"/>
              <a:gd name="connsiteY995" fmla="*/ 4480671 h 4533192"/>
              <a:gd name="connsiteX996" fmla="*/ 114115 w 5808083"/>
              <a:gd name="connsiteY996" fmla="*/ 4492476 h 4533192"/>
              <a:gd name="connsiteX997" fmla="*/ 104933 w 5808083"/>
              <a:gd name="connsiteY997" fmla="*/ 4496411 h 4533192"/>
              <a:gd name="connsiteX998" fmla="*/ 80667 w 5808083"/>
              <a:gd name="connsiteY998" fmla="*/ 4483950 h 4533192"/>
              <a:gd name="connsiteX999" fmla="*/ 68207 w 5808083"/>
              <a:gd name="connsiteY999" fmla="*/ 4459684 h 4533192"/>
              <a:gd name="connsiteX1000" fmla="*/ 114771 w 5808083"/>
              <a:gd name="connsiteY1000" fmla="*/ 4437386 h 4533192"/>
              <a:gd name="connsiteX1001" fmla="*/ 173140 w 5808083"/>
              <a:gd name="connsiteY1001" fmla="*/ 4438697 h 4533192"/>
              <a:gd name="connsiteX1002" fmla="*/ 190192 w 5808083"/>
              <a:gd name="connsiteY1002" fmla="*/ 4420334 h 4533192"/>
              <a:gd name="connsiteX1003" fmla="*/ 215114 w 5808083"/>
              <a:gd name="connsiteY1003" fmla="*/ 4417711 h 4533192"/>
              <a:gd name="connsiteX1004" fmla="*/ 341034 w 5808083"/>
              <a:gd name="connsiteY1004" fmla="*/ 4398036 h 4533192"/>
              <a:gd name="connsiteX1005" fmla="*/ 466955 w 5808083"/>
              <a:gd name="connsiteY1005" fmla="*/ 4370490 h 4533192"/>
              <a:gd name="connsiteX1006" fmla="*/ 494500 w 5808083"/>
              <a:gd name="connsiteY1006" fmla="*/ 4371146 h 4533192"/>
              <a:gd name="connsiteX1007" fmla="*/ 514175 w 5808083"/>
              <a:gd name="connsiteY1007" fmla="*/ 4359997 h 4533192"/>
              <a:gd name="connsiteX1008" fmla="*/ 498435 w 5808083"/>
              <a:gd name="connsiteY1008" fmla="*/ 4336387 h 4533192"/>
              <a:gd name="connsiteX1009" fmla="*/ 482695 w 5808083"/>
              <a:gd name="connsiteY1009" fmla="*/ 4312777 h 4533192"/>
              <a:gd name="connsiteX1010" fmla="*/ 498435 w 5808083"/>
              <a:gd name="connsiteY1010" fmla="*/ 4286543 h 4533192"/>
              <a:gd name="connsiteX1011" fmla="*/ 670264 w 5808083"/>
              <a:gd name="connsiteY1011" fmla="*/ 4265557 h 4533192"/>
              <a:gd name="connsiteX1012" fmla="*/ 834223 w 5808083"/>
              <a:gd name="connsiteY1012" fmla="*/ 4244570 h 4533192"/>
              <a:gd name="connsiteX1013" fmla="*/ 881443 w 5808083"/>
              <a:gd name="connsiteY1013" fmla="*/ 4218336 h 4533192"/>
              <a:gd name="connsiteX1014" fmla="*/ 939157 w 5808083"/>
              <a:gd name="connsiteY1014" fmla="*/ 4223583 h 4533192"/>
              <a:gd name="connsiteX1015" fmla="*/ 1044090 w 5808083"/>
              <a:gd name="connsiteY1015" fmla="*/ 4181609 h 4533192"/>
              <a:gd name="connsiteX1016" fmla="*/ 1054584 w 5808083"/>
              <a:gd name="connsiteY1016" fmla="*/ 4160623 h 4533192"/>
              <a:gd name="connsiteX1017" fmla="*/ 1111642 w 5808083"/>
              <a:gd name="connsiteY1017" fmla="*/ 4158656 h 4533192"/>
              <a:gd name="connsiteX1018" fmla="*/ 1164764 w 5808083"/>
              <a:gd name="connsiteY1018" fmla="*/ 4144883 h 4533192"/>
              <a:gd name="connsiteX1019" fmla="*/ 1175258 w 5808083"/>
              <a:gd name="connsiteY1019" fmla="*/ 4156688 h 4533192"/>
              <a:gd name="connsiteX1020" fmla="*/ 1185751 w 5808083"/>
              <a:gd name="connsiteY1020" fmla="*/ 4144883 h 4533192"/>
              <a:gd name="connsiteX1021" fmla="*/ 1185751 w 5808083"/>
              <a:gd name="connsiteY1021" fmla="*/ 4102910 h 4533192"/>
              <a:gd name="connsiteX1022" fmla="*/ 1242809 w 5808083"/>
              <a:gd name="connsiteY1022" fmla="*/ 4116026 h 4533192"/>
              <a:gd name="connsiteX1023" fmla="*/ 1295931 w 5808083"/>
              <a:gd name="connsiteY1023" fmla="*/ 4129143 h 4533192"/>
              <a:gd name="connsiteX1024" fmla="*/ 1347087 w 5808083"/>
              <a:gd name="connsiteY1024" fmla="*/ 4108156 h 4533192"/>
              <a:gd name="connsiteX1025" fmla="*/ 1374632 w 5808083"/>
              <a:gd name="connsiteY1025" fmla="*/ 4087169 h 4533192"/>
              <a:gd name="connsiteX1026" fmla="*/ 1411359 w 5808083"/>
              <a:gd name="connsiteY1026" fmla="*/ 4066183 h 4533192"/>
              <a:gd name="connsiteX1027" fmla="*/ 1508422 w 5808083"/>
              <a:gd name="connsiteY1027" fmla="*/ 4034702 h 4533192"/>
              <a:gd name="connsiteX1028" fmla="*/ 1605486 w 5808083"/>
              <a:gd name="connsiteY1028" fmla="*/ 4003222 h 4533192"/>
              <a:gd name="connsiteX1029" fmla="*/ 1617947 w 5808083"/>
              <a:gd name="connsiteY1029" fmla="*/ 4002566 h 4533192"/>
              <a:gd name="connsiteX1030" fmla="*/ 1626473 w 5808083"/>
              <a:gd name="connsiteY1030" fmla="*/ 3997975 h 4533192"/>
              <a:gd name="connsiteX1031" fmla="*/ 1610077 w 5808083"/>
              <a:gd name="connsiteY1031" fmla="*/ 3984203 h 4533192"/>
              <a:gd name="connsiteX1032" fmla="*/ 1589746 w 5808083"/>
              <a:gd name="connsiteY1032" fmla="*/ 3982235 h 4533192"/>
              <a:gd name="connsiteX1033" fmla="*/ 1516292 w 5808083"/>
              <a:gd name="connsiteY1033" fmla="*/ 3982235 h 4533192"/>
              <a:gd name="connsiteX1034" fmla="*/ 1455955 w 5808083"/>
              <a:gd name="connsiteY1034" fmla="*/ 4021585 h 4533192"/>
              <a:gd name="connsiteX1035" fmla="*/ 1379879 w 5808083"/>
              <a:gd name="connsiteY1035" fmla="*/ 4045196 h 4533192"/>
              <a:gd name="connsiteX1036" fmla="*/ 1336593 w 5808083"/>
              <a:gd name="connsiteY1036" fmla="*/ 4045851 h 4533192"/>
              <a:gd name="connsiteX1037" fmla="*/ 1301178 w 5808083"/>
              <a:gd name="connsiteY1037" fmla="*/ 4066183 h 4533192"/>
              <a:gd name="connsiteX1038" fmla="*/ 1152303 w 5808083"/>
              <a:gd name="connsiteY1038" fmla="*/ 4087169 h 4533192"/>
              <a:gd name="connsiteX1039" fmla="*/ 1038844 w 5808083"/>
              <a:gd name="connsiteY1039" fmla="*/ 4108156 h 4533192"/>
              <a:gd name="connsiteX1040" fmla="*/ 1005396 w 5808083"/>
              <a:gd name="connsiteY1040" fmla="*/ 4101597 h 4533192"/>
              <a:gd name="connsiteX1041" fmla="*/ 975883 w 5808083"/>
              <a:gd name="connsiteY1041" fmla="*/ 4087169 h 4533192"/>
              <a:gd name="connsiteX1042" fmla="*/ 924728 w 5808083"/>
              <a:gd name="connsiteY1042" fmla="*/ 4108156 h 4533192"/>
              <a:gd name="connsiteX1043" fmla="*/ 881443 w 5808083"/>
              <a:gd name="connsiteY1043" fmla="*/ 4129143 h 4533192"/>
              <a:gd name="connsiteX1044" fmla="*/ 839470 w 5808083"/>
              <a:gd name="connsiteY1044" fmla="*/ 4120617 h 4533192"/>
              <a:gd name="connsiteX1045" fmla="*/ 797496 w 5808083"/>
              <a:gd name="connsiteY1045" fmla="*/ 4108156 h 4533192"/>
              <a:gd name="connsiteX1046" fmla="*/ 775198 w 5808083"/>
              <a:gd name="connsiteY1046" fmla="*/ 4127831 h 4533192"/>
              <a:gd name="connsiteX1047" fmla="*/ 745029 w 5808083"/>
              <a:gd name="connsiteY1047" fmla="*/ 4155376 h 4533192"/>
              <a:gd name="connsiteX1048" fmla="*/ 697809 w 5808083"/>
              <a:gd name="connsiteY1048" fmla="*/ 4146195 h 4533192"/>
              <a:gd name="connsiteX1049" fmla="*/ 650589 w 5808083"/>
              <a:gd name="connsiteY1049" fmla="*/ 4129143 h 4533192"/>
              <a:gd name="connsiteX1050" fmla="*/ 642063 w 5808083"/>
              <a:gd name="connsiteY1050" fmla="*/ 4141604 h 4533192"/>
              <a:gd name="connsiteX1051" fmla="*/ 629602 w 5808083"/>
              <a:gd name="connsiteY1051" fmla="*/ 4150129 h 4533192"/>
              <a:gd name="connsiteX1052" fmla="*/ 625011 w 5808083"/>
              <a:gd name="connsiteY1052" fmla="*/ 4141604 h 4533192"/>
              <a:gd name="connsiteX1053" fmla="*/ 624355 w 5808083"/>
              <a:gd name="connsiteY1053" fmla="*/ 4129143 h 4533192"/>
              <a:gd name="connsiteX1054" fmla="*/ 553525 w 5808083"/>
              <a:gd name="connsiteY1054" fmla="*/ 4116026 h 4533192"/>
              <a:gd name="connsiteX1055" fmla="*/ 482695 w 5808083"/>
              <a:gd name="connsiteY1055" fmla="*/ 4102910 h 4533192"/>
              <a:gd name="connsiteX1056" fmla="*/ 508928 w 5808083"/>
              <a:gd name="connsiteY1056" fmla="*/ 4087169 h 4533192"/>
              <a:gd name="connsiteX1057" fmla="*/ 541720 w 5808083"/>
              <a:gd name="connsiteY1057" fmla="*/ 4082578 h 4533192"/>
              <a:gd name="connsiteX1058" fmla="*/ 566642 w 5808083"/>
              <a:gd name="connsiteY1058" fmla="*/ 4066183 h 4533192"/>
              <a:gd name="connsiteX1059" fmla="*/ 590908 w 5808083"/>
              <a:gd name="connsiteY1059" fmla="*/ 4070117 h 4533192"/>
              <a:gd name="connsiteX1060" fmla="*/ 603369 w 5808083"/>
              <a:gd name="connsiteY1060" fmla="*/ 4050442 h 4533192"/>
              <a:gd name="connsiteX1061" fmla="*/ 671576 w 5808083"/>
              <a:gd name="connsiteY1061" fmla="*/ 4066183 h 4533192"/>
              <a:gd name="connsiteX1062" fmla="*/ 776509 w 5808083"/>
              <a:gd name="connsiteY1062" fmla="*/ 4049131 h 4533192"/>
              <a:gd name="connsiteX1063" fmla="*/ 881443 w 5808083"/>
              <a:gd name="connsiteY1063" fmla="*/ 4024209 h 4533192"/>
              <a:gd name="connsiteX1064" fmla="*/ 872917 w 5808083"/>
              <a:gd name="connsiteY1064" fmla="*/ 3990105 h 4533192"/>
              <a:gd name="connsiteX1065" fmla="*/ 844716 w 5808083"/>
              <a:gd name="connsiteY1065" fmla="*/ 3971742 h 4533192"/>
              <a:gd name="connsiteX1066" fmla="*/ 823730 w 5808083"/>
              <a:gd name="connsiteY1066" fmla="*/ 3943541 h 4533192"/>
              <a:gd name="connsiteX1067" fmla="*/ 802743 w 5808083"/>
              <a:gd name="connsiteY1067" fmla="*/ 3919275 h 4533192"/>
              <a:gd name="connsiteX1068" fmla="*/ 713549 w 5808083"/>
              <a:gd name="connsiteY1068" fmla="*/ 3919275 h 4533192"/>
              <a:gd name="connsiteX1069" fmla="*/ 729289 w 5808083"/>
              <a:gd name="connsiteY1069" fmla="*/ 3877302 h 4533192"/>
              <a:gd name="connsiteX1070" fmla="*/ 753555 w 5808083"/>
              <a:gd name="connsiteY1070" fmla="*/ 3856315 h 4533192"/>
              <a:gd name="connsiteX1071" fmla="*/ 828976 w 5808083"/>
              <a:gd name="connsiteY1071" fmla="*/ 3835328 h 4533192"/>
              <a:gd name="connsiteX1072" fmla="*/ 849963 w 5808083"/>
              <a:gd name="connsiteY1072" fmla="*/ 3819588 h 4533192"/>
              <a:gd name="connsiteX1073" fmla="*/ 891281 w 5808083"/>
              <a:gd name="connsiteY1073" fmla="*/ 3814997 h 4533192"/>
              <a:gd name="connsiteX1074" fmla="*/ 928663 w 5808083"/>
              <a:gd name="connsiteY1074" fmla="*/ 3798601 h 4533192"/>
              <a:gd name="connsiteX1075" fmla="*/ 1084096 w 5808083"/>
              <a:gd name="connsiteY1075" fmla="*/ 3746135 h 4533192"/>
              <a:gd name="connsiteX1076" fmla="*/ 1274945 w 5808083"/>
              <a:gd name="connsiteY1076" fmla="*/ 3693668 h 4533192"/>
              <a:gd name="connsiteX1077" fmla="*/ 1280191 w 5808083"/>
              <a:gd name="connsiteY1077" fmla="*/ 3677927 h 4533192"/>
              <a:gd name="connsiteX1078" fmla="*/ 1335937 w 5808083"/>
              <a:gd name="connsiteY1078" fmla="*/ 3674648 h 4533192"/>
              <a:gd name="connsiteX1079" fmla="*/ 1379879 w 5808083"/>
              <a:gd name="connsiteY1079" fmla="*/ 3651694 h 4533192"/>
              <a:gd name="connsiteX1080" fmla="*/ 1402177 w 5808083"/>
              <a:gd name="connsiteY1080" fmla="*/ 3647103 h 4533192"/>
              <a:gd name="connsiteX1081" fmla="*/ 1416605 w 5808083"/>
              <a:gd name="connsiteY1081" fmla="*/ 3630708 h 4533192"/>
              <a:gd name="connsiteX1082" fmla="*/ 1469072 w 5808083"/>
              <a:gd name="connsiteY1082" fmla="*/ 3630708 h 4533192"/>
              <a:gd name="connsiteX1083" fmla="*/ 1484812 w 5808083"/>
              <a:gd name="connsiteY1083" fmla="*/ 3614967 h 4533192"/>
              <a:gd name="connsiteX1084" fmla="*/ 1532032 w 5808083"/>
              <a:gd name="connsiteY1084" fmla="*/ 3614967 h 4533192"/>
              <a:gd name="connsiteX1085" fmla="*/ 1542526 w 5808083"/>
              <a:gd name="connsiteY1085" fmla="*/ 3593980 h 4533192"/>
              <a:gd name="connsiteX1086" fmla="*/ 1556954 w 5808083"/>
              <a:gd name="connsiteY1086" fmla="*/ 3590045 h 4533192"/>
              <a:gd name="connsiteX1087" fmla="*/ 1563512 w 5808083"/>
              <a:gd name="connsiteY1087" fmla="*/ 3578240 h 4533192"/>
              <a:gd name="connsiteX1088" fmla="*/ 1632375 w 5808083"/>
              <a:gd name="connsiteY1088" fmla="*/ 3532332 h 4533192"/>
              <a:gd name="connsiteX1089" fmla="*/ 1720913 w 5808083"/>
              <a:gd name="connsiteY1089" fmla="*/ 3510033 h 4533192"/>
              <a:gd name="connsiteX1090" fmla="*/ 1751738 w 5808083"/>
              <a:gd name="connsiteY1090" fmla="*/ 3516592 h 4533192"/>
              <a:gd name="connsiteX1091" fmla="*/ 1778627 w 5808083"/>
              <a:gd name="connsiteY1091" fmla="*/ 3531020 h 4533192"/>
              <a:gd name="connsiteX1092" fmla="*/ 1831094 w 5808083"/>
              <a:gd name="connsiteY1092" fmla="*/ 3504787 h 4533192"/>
              <a:gd name="connsiteX1093" fmla="*/ 1840931 w 5808083"/>
              <a:gd name="connsiteY1093" fmla="*/ 3488391 h 4533192"/>
              <a:gd name="connsiteX1094" fmla="*/ 1862574 w 5808083"/>
              <a:gd name="connsiteY1094" fmla="*/ 3483800 h 4533192"/>
              <a:gd name="connsiteX1095" fmla="*/ 1873067 w 5808083"/>
              <a:gd name="connsiteY1095" fmla="*/ 3483800 h 4533192"/>
              <a:gd name="connsiteX1096" fmla="*/ 1874379 w 5808083"/>
              <a:gd name="connsiteY1096" fmla="*/ 3463469 h 4533192"/>
              <a:gd name="connsiteX1097" fmla="*/ 1883560 w 5808083"/>
              <a:gd name="connsiteY1097" fmla="*/ 3447073 h 4533192"/>
              <a:gd name="connsiteX1098" fmla="*/ 1898645 w 5808083"/>
              <a:gd name="connsiteY1098" fmla="*/ 3456255 h 4533192"/>
              <a:gd name="connsiteX1099" fmla="*/ 1909794 w 5808083"/>
              <a:gd name="connsiteY1099" fmla="*/ 3473307 h 4533192"/>
              <a:gd name="connsiteX1100" fmla="*/ 1980624 w 5808083"/>
              <a:gd name="connsiteY1100" fmla="*/ 3457567 h 4533192"/>
              <a:gd name="connsiteX1101" fmla="*/ 2051455 w 5808083"/>
              <a:gd name="connsiteY1101" fmla="*/ 3441827 h 4533192"/>
              <a:gd name="connsiteX1102" fmla="*/ 2097363 w 5808083"/>
              <a:gd name="connsiteY1102" fmla="*/ 3419528 h 4533192"/>
              <a:gd name="connsiteX1103" fmla="*/ 2151142 w 5808083"/>
              <a:gd name="connsiteY1103" fmla="*/ 3420840 h 4533192"/>
              <a:gd name="connsiteX1104" fmla="*/ 2156388 w 5808083"/>
              <a:gd name="connsiteY1104" fmla="*/ 3405100 h 4533192"/>
              <a:gd name="connsiteX1105" fmla="*/ 2181966 w 5808083"/>
              <a:gd name="connsiteY1105" fmla="*/ 3400509 h 4533192"/>
              <a:gd name="connsiteX1106" fmla="*/ 2203608 w 5808083"/>
              <a:gd name="connsiteY1106" fmla="*/ 3384113 h 4533192"/>
              <a:gd name="connsiteX1107" fmla="*/ 2308542 w 5808083"/>
              <a:gd name="connsiteY1107" fmla="*/ 3352633 h 4533192"/>
              <a:gd name="connsiteX1108" fmla="*/ 2397736 w 5808083"/>
              <a:gd name="connsiteY1108" fmla="*/ 3321153 h 4533192"/>
              <a:gd name="connsiteX1109" fmla="*/ 2413476 w 5808083"/>
              <a:gd name="connsiteY1109" fmla="*/ 3300166 h 4533192"/>
              <a:gd name="connsiteX1110" fmla="*/ 2460696 w 5808083"/>
              <a:gd name="connsiteY1110" fmla="*/ 3300166 h 4533192"/>
              <a:gd name="connsiteX1111" fmla="*/ 2477748 w 5808083"/>
              <a:gd name="connsiteY1111" fmla="*/ 3283770 h 4533192"/>
              <a:gd name="connsiteX1112" fmla="*/ 2502670 w 5808083"/>
              <a:gd name="connsiteY1112" fmla="*/ 3279179 h 4533192"/>
              <a:gd name="connsiteX1113" fmla="*/ 2521689 w 5808083"/>
              <a:gd name="connsiteY1113" fmla="*/ 3265407 h 4533192"/>
              <a:gd name="connsiteX1114" fmla="*/ 2544643 w 5808083"/>
              <a:gd name="connsiteY1114" fmla="*/ 3263439 h 4533192"/>
              <a:gd name="connsiteX1115" fmla="*/ 2549890 w 5808083"/>
              <a:gd name="connsiteY1115" fmla="*/ 3242452 h 4533192"/>
              <a:gd name="connsiteX1116" fmla="*/ 2650233 w 5808083"/>
              <a:gd name="connsiteY1116" fmla="*/ 3221466 h 4533192"/>
              <a:gd name="connsiteX1117" fmla="*/ 2738771 w 5808083"/>
              <a:gd name="connsiteY1117" fmla="*/ 3200479 h 4533192"/>
              <a:gd name="connsiteX1118" fmla="*/ 2749264 w 5808083"/>
              <a:gd name="connsiteY1118" fmla="*/ 3179492 h 4533192"/>
              <a:gd name="connsiteX1119" fmla="*/ 2796484 w 5808083"/>
              <a:gd name="connsiteY1119" fmla="*/ 3179492 h 4533192"/>
              <a:gd name="connsiteX1120" fmla="*/ 2827964 w 5808083"/>
              <a:gd name="connsiteY1120" fmla="*/ 3137519 h 4533192"/>
              <a:gd name="connsiteX1121" fmla="*/ 2927651 w 5808083"/>
              <a:gd name="connsiteY1121" fmla="*/ 3111285 h 4533192"/>
              <a:gd name="connsiteX1122" fmla="*/ 2937489 w 5808083"/>
              <a:gd name="connsiteY1122" fmla="*/ 3090299 h 4533192"/>
              <a:gd name="connsiteX1123" fmla="*/ 2959132 w 5808083"/>
              <a:gd name="connsiteY1123" fmla="*/ 3085052 h 4533192"/>
              <a:gd name="connsiteX1124" fmla="*/ 2969625 w 5808083"/>
              <a:gd name="connsiteY1124" fmla="*/ 3085052 h 4533192"/>
              <a:gd name="connsiteX1125" fmla="*/ 2983397 w 5808083"/>
              <a:gd name="connsiteY1125" fmla="*/ 3056851 h 4533192"/>
              <a:gd name="connsiteX1126" fmla="*/ 3016845 w 5808083"/>
              <a:gd name="connsiteY1126" fmla="*/ 3048325 h 4533192"/>
              <a:gd name="connsiteX1127" fmla="*/ 3079805 w 5808083"/>
              <a:gd name="connsiteY1127" fmla="*/ 3031929 h 4533192"/>
              <a:gd name="connsiteX1128" fmla="*/ 3127025 w 5808083"/>
              <a:gd name="connsiteY1128" fmla="*/ 2995858 h 4533192"/>
              <a:gd name="connsiteX1129" fmla="*/ 3181460 w 5808083"/>
              <a:gd name="connsiteY1129" fmla="*/ 2974216 h 4533192"/>
              <a:gd name="connsiteX1130" fmla="*/ 3231959 w 5808083"/>
              <a:gd name="connsiteY1130" fmla="*/ 2948638 h 4533192"/>
              <a:gd name="connsiteX1131" fmla="*/ 3262128 w 5808083"/>
              <a:gd name="connsiteY1131" fmla="*/ 2938145 h 4533192"/>
              <a:gd name="connsiteX1132" fmla="*/ 3300166 w 5808083"/>
              <a:gd name="connsiteY1132" fmla="*/ 2927651 h 4533192"/>
              <a:gd name="connsiteX1133" fmla="*/ 3319185 w 5808083"/>
              <a:gd name="connsiteY1133" fmla="*/ 2913878 h 4533192"/>
              <a:gd name="connsiteX1134" fmla="*/ 3342140 w 5808083"/>
              <a:gd name="connsiteY1134" fmla="*/ 2911911 h 4533192"/>
              <a:gd name="connsiteX1135" fmla="*/ 3373620 w 5808083"/>
              <a:gd name="connsiteY1135" fmla="*/ 2875184 h 4533192"/>
              <a:gd name="connsiteX1136" fmla="*/ 3420840 w 5808083"/>
              <a:gd name="connsiteY1136" fmla="*/ 2848951 h 4533192"/>
              <a:gd name="connsiteX1137" fmla="*/ 3463469 w 5808083"/>
              <a:gd name="connsiteY1137" fmla="*/ 2816159 h 4533192"/>
              <a:gd name="connsiteX1138" fmla="*/ 3478553 w 5808083"/>
              <a:gd name="connsiteY1138" fmla="*/ 2759757 h 4533192"/>
              <a:gd name="connsiteX1139" fmla="*/ 3520527 w 5808083"/>
              <a:gd name="connsiteY1139" fmla="*/ 2738771 h 4533192"/>
              <a:gd name="connsiteX1140" fmla="*/ 3588734 w 5808083"/>
              <a:gd name="connsiteY1140" fmla="*/ 2720407 h 4533192"/>
              <a:gd name="connsiteX1141" fmla="*/ 3609721 w 5808083"/>
              <a:gd name="connsiteY1141" fmla="*/ 2702044 h 4533192"/>
              <a:gd name="connsiteX1142" fmla="*/ 3613000 w 5808083"/>
              <a:gd name="connsiteY1142" fmla="*/ 2677778 h 4533192"/>
              <a:gd name="connsiteX1143" fmla="*/ 3635954 w 5808083"/>
              <a:gd name="connsiteY1143" fmla="*/ 2665317 h 4533192"/>
              <a:gd name="connsiteX1144" fmla="*/ 3677928 w 5808083"/>
              <a:gd name="connsiteY1144" fmla="*/ 2623344 h 4533192"/>
              <a:gd name="connsiteX1145" fmla="*/ 3688421 w 5808083"/>
              <a:gd name="connsiteY1145" fmla="*/ 2602357 h 4533192"/>
              <a:gd name="connsiteX1146" fmla="*/ 3698914 w 5808083"/>
              <a:gd name="connsiteY1146" fmla="*/ 2581370 h 4533192"/>
              <a:gd name="connsiteX1147" fmla="*/ 3735641 w 5808083"/>
              <a:gd name="connsiteY1147" fmla="*/ 2534150 h 4533192"/>
              <a:gd name="connsiteX1148" fmla="*/ 3736953 w 5808083"/>
              <a:gd name="connsiteY1148" fmla="*/ 2521689 h 4533192"/>
              <a:gd name="connsiteX1149" fmla="*/ 3746134 w 5808083"/>
              <a:gd name="connsiteY1149" fmla="*/ 2513163 h 4533192"/>
              <a:gd name="connsiteX1150" fmla="*/ 3766465 w 5808083"/>
              <a:gd name="connsiteY1150" fmla="*/ 2522345 h 4533192"/>
              <a:gd name="connsiteX1151" fmla="*/ 3782861 w 5808083"/>
              <a:gd name="connsiteY1151" fmla="*/ 2539396 h 4533192"/>
              <a:gd name="connsiteX1152" fmla="*/ 3812374 w 5808083"/>
              <a:gd name="connsiteY1152" fmla="*/ 2501358 h 4533192"/>
              <a:gd name="connsiteX1153" fmla="*/ 3830082 w 5808083"/>
              <a:gd name="connsiteY1153" fmla="*/ 2455449 h 4533192"/>
              <a:gd name="connsiteX1154" fmla="*/ 3840575 w 5808083"/>
              <a:gd name="connsiteY1154" fmla="*/ 2450202 h 4533192"/>
              <a:gd name="connsiteX1155" fmla="*/ 3818932 w 5808083"/>
              <a:gd name="connsiteY1155" fmla="*/ 2398391 h 4533192"/>
              <a:gd name="connsiteX1156" fmla="*/ 3793355 w 5808083"/>
              <a:gd name="connsiteY1156" fmla="*/ 2350515 h 4533192"/>
              <a:gd name="connsiteX1157" fmla="*/ 3776959 w 5808083"/>
              <a:gd name="connsiteY1157" fmla="*/ 2336743 h 4533192"/>
              <a:gd name="connsiteX1158" fmla="*/ 3772368 w 5808083"/>
              <a:gd name="connsiteY1158" fmla="*/ 2319036 h 4533192"/>
              <a:gd name="connsiteX1159" fmla="*/ 3772368 w 5808083"/>
              <a:gd name="connsiteY1159" fmla="*/ 2308542 h 4533192"/>
              <a:gd name="connsiteX1160" fmla="*/ 3656941 w 5808083"/>
              <a:gd name="connsiteY1160" fmla="*/ 2266569 h 4533192"/>
              <a:gd name="connsiteX1161" fmla="*/ 3614967 w 5808083"/>
              <a:gd name="connsiteY1161" fmla="*/ 2239024 h 4533192"/>
              <a:gd name="connsiteX1162" fmla="*/ 3572994 w 5808083"/>
              <a:gd name="connsiteY1162" fmla="*/ 2219348 h 4533192"/>
              <a:gd name="connsiteX1163" fmla="*/ 3541514 w 5808083"/>
              <a:gd name="connsiteY1163" fmla="*/ 2198362 h 4533192"/>
              <a:gd name="connsiteX1164" fmla="*/ 3422152 w 5808083"/>
              <a:gd name="connsiteY1164" fmla="*/ 2145239 h 4533192"/>
              <a:gd name="connsiteX1165" fmla="*/ 3310660 w 5808083"/>
              <a:gd name="connsiteY1165" fmla="*/ 2072441 h 4533192"/>
              <a:gd name="connsiteX1166" fmla="*/ 3245732 w 5808083"/>
              <a:gd name="connsiteY1166" fmla="*/ 2035715 h 4533192"/>
              <a:gd name="connsiteX1167" fmla="*/ 3153259 w 5808083"/>
              <a:gd name="connsiteY1167" fmla="*/ 2014728 h 4533192"/>
              <a:gd name="connsiteX1168" fmla="*/ 3121779 w 5808083"/>
              <a:gd name="connsiteY1168" fmla="*/ 1967507 h 4533192"/>
              <a:gd name="connsiteX1169" fmla="*/ 3098169 w 5808083"/>
              <a:gd name="connsiteY1169" fmla="*/ 1945865 h 4533192"/>
              <a:gd name="connsiteX1170" fmla="*/ 3074559 w 5808083"/>
              <a:gd name="connsiteY1170" fmla="*/ 1936027 h 4533192"/>
              <a:gd name="connsiteX1171" fmla="*/ 3093578 w 5808083"/>
              <a:gd name="connsiteY1171" fmla="*/ 1922911 h 4533192"/>
              <a:gd name="connsiteX1172" fmla="*/ 3116532 w 5808083"/>
              <a:gd name="connsiteY1172" fmla="*/ 1909794 h 4533192"/>
              <a:gd name="connsiteX1173" fmla="*/ 3149980 w 5808083"/>
              <a:gd name="connsiteY1173" fmla="*/ 1926190 h 4533192"/>
              <a:gd name="connsiteX1174" fmla="*/ 3179492 w 5808083"/>
              <a:gd name="connsiteY1174" fmla="*/ 1946521 h 4533192"/>
              <a:gd name="connsiteX1175" fmla="*/ 3258192 w 5808083"/>
              <a:gd name="connsiteY1175" fmla="*/ 1951767 h 4533192"/>
              <a:gd name="connsiteX1176" fmla="*/ 3300166 w 5808083"/>
              <a:gd name="connsiteY1176" fmla="*/ 1930781 h 4533192"/>
              <a:gd name="connsiteX1177" fmla="*/ 3237206 w 5808083"/>
              <a:gd name="connsiteY1177" fmla="*/ 1888152 h 4533192"/>
              <a:gd name="connsiteX1178" fmla="*/ 3158506 w 5808083"/>
              <a:gd name="connsiteY1178" fmla="*/ 1888807 h 4533192"/>
              <a:gd name="connsiteX1179" fmla="*/ 3132272 w 5808083"/>
              <a:gd name="connsiteY1179" fmla="*/ 1846833 h 4533192"/>
              <a:gd name="connsiteX1180" fmla="*/ 3100136 w 5808083"/>
              <a:gd name="connsiteY1180" fmla="*/ 1805516 h 4533192"/>
              <a:gd name="connsiteX1181" fmla="*/ 3064065 w 5808083"/>
              <a:gd name="connsiteY1181" fmla="*/ 1768133 h 4533192"/>
              <a:gd name="connsiteX1182" fmla="*/ 3064065 w 5808083"/>
              <a:gd name="connsiteY1182" fmla="*/ 1762887 h 4533192"/>
              <a:gd name="connsiteX1183" fmla="*/ 3033897 w 5808083"/>
              <a:gd name="connsiteY1183" fmla="*/ 1760263 h 4533192"/>
              <a:gd name="connsiteX1184" fmla="*/ 3011598 w 5808083"/>
              <a:gd name="connsiteY1184" fmla="*/ 1741900 h 4533192"/>
              <a:gd name="connsiteX1185" fmla="*/ 2944047 w 5808083"/>
              <a:gd name="connsiteY1185" fmla="*/ 1695991 h 4533192"/>
              <a:gd name="connsiteX1186" fmla="*/ 2864691 w 5808083"/>
              <a:gd name="connsiteY1186" fmla="*/ 1673693 h 4533192"/>
              <a:gd name="connsiteX1187" fmla="*/ 2838458 w 5808083"/>
              <a:gd name="connsiteY1187" fmla="*/ 1648771 h 4533192"/>
              <a:gd name="connsiteX1188" fmla="*/ 2796484 w 5808083"/>
              <a:gd name="connsiteY1188" fmla="*/ 1647459 h 4533192"/>
              <a:gd name="connsiteX1189" fmla="*/ 2791238 w 5808083"/>
              <a:gd name="connsiteY1189" fmla="*/ 1626472 h 4533192"/>
              <a:gd name="connsiteX1190" fmla="*/ 2775498 w 5808083"/>
              <a:gd name="connsiteY1190" fmla="*/ 1647459 h 4533192"/>
              <a:gd name="connsiteX1191" fmla="*/ 2822718 w 5808083"/>
              <a:gd name="connsiteY1191" fmla="*/ 1673693 h 4533192"/>
              <a:gd name="connsiteX1192" fmla="*/ 2843048 w 5808083"/>
              <a:gd name="connsiteY1192" fmla="*/ 1705173 h 4533192"/>
              <a:gd name="connsiteX1193" fmla="*/ 2875185 w 5808083"/>
              <a:gd name="connsiteY1193" fmla="*/ 1720913 h 4533192"/>
              <a:gd name="connsiteX1194" fmla="*/ 2900106 w 5808083"/>
              <a:gd name="connsiteY1194" fmla="*/ 1718290 h 4533192"/>
              <a:gd name="connsiteX1195" fmla="*/ 2917158 w 5808083"/>
              <a:gd name="connsiteY1195" fmla="*/ 1731406 h 4533192"/>
              <a:gd name="connsiteX1196" fmla="*/ 2917158 w 5808083"/>
              <a:gd name="connsiteY1196" fmla="*/ 1736653 h 4533192"/>
              <a:gd name="connsiteX1197" fmla="*/ 2962411 w 5808083"/>
              <a:gd name="connsiteY1197" fmla="*/ 1736653 h 4533192"/>
              <a:gd name="connsiteX1198" fmla="*/ 2995858 w 5808083"/>
              <a:gd name="connsiteY1198" fmla="*/ 1752394 h 4533192"/>
              <a:gd name="connsiteX1199" fmla="*/ 2990612 w 5808083"/>
              <a:gd name="connsiteY1199" fmla="*/ 1762887 h 4533192"/>
              <a:gd name="connsiteX1200" fmla="*/ 3011598 w 5808083"/>
              <a:gd name="connsiteY1200" fmla="*/ 1783873 h 4533192"/>
              <a:gd name="connsiteX1201" fmla="*/ 3064065 w 5808083"/>
              <a:gd name="connsiteY1201" fmla="*/ 1783873 h 4533192"/>
              <a:gd name="connsiteX1202" fmla="*/ 3068656 w 5808083"/>
              <a:gd name="connsiteY1202" fmla="*/ 1802237 h 4533192"/>
              <a:gd name="connsiteX1203" fmla="*/ 3069312 w 5808083"/>
              <a:gd name="connsiteY1203" fmla="*/ 1820600 h 4533192"/>
              <a:gd name="connsiteX1204" fmla="*/ 3069312 w 5808083"/>
              <a:gd name="connsiteY1204" fmla="*/ 1841587 h 4533192"/>
              <a:gd name="connsiteX1205" fmla="*/ 3016845 w 5808083"/>
              <a:gd name="connsiteY1205" fmla="*/ 1820600 h 4533192"/>
              <a:gd name="connsiteX1206" fmla="*/ 3010287 w 5808083"/>
              <a:gd name="connsiteY1206" fmla="*/ 1861918 h 4533192"/>
              <a:gd name="connsiteX1207" fmla="*/ 2980118 w 5808083"/>
              <a:gd name="connsiteY1207" fmla="*/ 1883560 h 4533192"/>
              <a:gd name="connsiteX1208" fmla="*/ 2926340 w 5808083"/>
              <a:gd name="connsiteY1208" fmla="*/ 1856015 h 4533192"/>
              <a:gd name="connsiteX1209" fmla="*/ 2864691 w 5808083"/>
              <a:gd name="connsiteY1209" fmla="*/ 1836340 h 4533192"/>
              <a:gd name="connsiteX1210" fmla="*/ 2829932 w 5808083"/>
              <a:gd name="connsiteY1210" fmla="*/ 1793055 h 4533192"/>
              <a:gd name="connsiteX1211" fmla="*/ 2775498 w 5808083"/>
              <a:gd name="connsiteY1211" fmla="*/ 1773380 h 4533192"/>
              <a:gd name="connsiteX1212" fmla="*/ 2696797 w 5808083"/>
              <a:gd name="connsiteY1212" fmla="*/ 1715666 h 4533192"/>
              <a:gd name="connsiteX1213" fmla="*/ 2749264 w 5808083"/>
              <a:gd name="connsiteY1213" fmla="*/ 1668446 h 4533192"/>
              <a:gd name="connsiteX1214" fmla="*/ 2662038 w 5808083"/>
              <a:gd name="connsiteY1214" fmla="*/ 1640245 h 4533192"/>
              <a:gd name="connsiteX1215" fmla="*/ 2570877 w 5808083"/>
              <a:gd name="connsiteY1215" fmla="*/ 1631719 h 4533192"/>
              <a:gd name="connsiteX1216" fmla="*/ 2519066 w 5808083"/>
              <a:gd name="connsiteY1216" fmla="*/ 1584499 h 4533192"/>
              <a:gd name="connsiteX1217" fmla="*/ 2471189 w 5808083"/>
              <a:gd name="connsiteY1217" fmla="*/ 1537279 h 4533192"/>
              <a:gd name="connsiteX1218" fmla="*/ 2452826 w 5808083"/>
              <a:gd name="connsiteY1218" fmla="*/ 1547772 h 4533192"/>
              <a:gd name="connsiteX1219" fmla="*/ 2434463 w 5808083"/>
              <a:gd name="connsiteY1219" fmla="*/ 1558266 h 4533192"/>
              <a:gd name="connsiteX1220" fmla="*/ 2397736 w 5808083"/>
              <a:gd name="connsiteY1220" fmla="*/ 1511046 h 4533192"/>
              <a:gd name="connsiteX1221" fmla="*/ 2387898 w 5808083"/>
              <a:gd name="connsiteY1221" fmla="*/ 1509734 h 4533192"/>
              <a:gd name="connsiteX1222" fmla="*/ 2381996 w 5808083"/>
              <a:gd name="connsiteY1222" fmla="*/ 1500552 h 4533192"/>
              <a:gd name="connsiteX1223" fmla="*/ 2388554 w 5808083"/>
              <a:gd name="connsiteY1223" fmla="*/ 1482845 h 4533192"/>
              <a:gd name="connsiteX1224" fmla="*/ 2402983 w 5808083"/>
              <a:gd name="connsiteY1224" fmla="*/ 1469072 h 4533192"/>
              <a:gd name="connsiteX1225" fmla="*/ 2381340 w 5808083"/>
              <a:gd name="connsiteY1225" fmla="*/ 1449397 h 4533192"/>
              <a:gd name="connsiteX1226" fmla="*/ 2371503 w 5808083"/>
              <a:gd name="connsiteY1226" fmla="*/ 1421852 h 4533192"/>
              <a:gd name="connsiteX1227" fmla="*/ 2371503 w 5808083"/>
              <a:gd name="connsiteY1227" fmla="*/ 1416605 h 4533192"/>
              <a:gd name="connsiteX1228" fmla="*/ 2352483 w 5808083"/>
              <a:gd name="connsiteY1228" fmla="*/ 1394963 h 4533192"/>
              <a:gd name="connsiteX1229" fmla="*/ 2345269 w 5808083"/>
              <a:gd name="connsiteY1229" fmla="*/ 1369385 h 4533192"/>
              <a:gd name="connsiteX1230" fmla="*/ 2345269 w 5808083"/>
              <a:gd name="connsiteY1230" fmla="*/ 1358892 h 4533192"/>
              <a:gd name="connsiteX1231" fmla="*/ 2328217 w 5808083"/>
              <a:gd name="connsiteY1231" fmla="*/ 1375287 h 4533192"/>
              <a:gd name="connsiteX1232" fmla="*/ 2319035 w 5808083"/>
              <a:gd name="connsiteY1232" fmla="*/ 1395618 h 4533192"/>
              <a:gd name="connsiteX1233" fmla="*/ 2329529 w 5808083"/>
              <a:gd name="connsiteY1233" fmla="*/ 1400865 h 4533192"/>
              <a:gd name="connsiteX1234" fmla="*/ 2366256 w 5808083"/>
              <a:gd name="connsiteY1234" fmla="*/ 1437592 h 4533192"/>
              <a:gd name="connsiteX1235" fmla="*/ 2366256 w 5808083"/>
              <a:gd name="connsiteY1235" fmla="*/ 1484812 h 4533192"/>
              <a:gd name="connsiteX1236" fmla="*/ 2329529 w 5808083"/>
              <a:gd name="connsiteY1236" fmla="*/ 1437592 h 4533192"/>
              <a:gd name="connsiteX1237" fmla="*/ 2311166 w 5808083"/>
              <a:gd name="connsiteY1237" fmla="*/ 1429066 h 4533192"/>
              <a:gd name="connsiteX1238" fmla="*/ 2292802 w 5808083"/>
              <a:gd name="connsiteY1238" fmla="*/ 1416605 h 4533192"/>
              <a:gd name="connsiteX1239" fmla="*/ 2278374 w 5808083"/>
              <a:gd name="connsiteY1239" fmla="*/ 1412670 h 4533192"/>
              <a:gd name="connsiteX1240" fmla="*/ 2271816 w 5808083"/>
              <a:gd name="connsiteY1240" fmla="*/ 1400865 h 4533192"/>
              <a:gd name="connsiteX1241" fmla="*/ 2271816 w 5808083"/>
              <a:gd name="connsiteY1241" fmla="*/ 1381846 h 4533192"/>
              <a:gd name="connsiteX1242" fmla="*/ 2256075 w 5808083"/>
              <a:gd name="connsiteY1242" fmla="*/ 1374632 h 4533192"/>
              <a:gd name="connsiteX1243" fmla="*/ 2245582 w 5808083"/>
              <a:gd name="connsiteY1243" fmla="*/ 1339217 h 4533192"/>
              <a:gd name="connsiteX1244" fmla="*/ 2235089 w 5808083"/>
              <a:gd name="connsiteY1244" fmla="*/ 1295932 h 4533192"/>
              <a:gd name="connsiteX1245" fmla="*/ 2240335 w 5808083"/>
              <a:gd name="connsiteY1245" fmla="*/ 1269698 h 4533192"/>
              <a:gd name="connsiteX1246" fmla="*/ 2198362 w 5808083"/>
              <a:gd name="connsiteY1246" fmla="*/ 1248711 h 4533192"/>
              <a:gd name="connsiteX1247" fmla="*/ 2200985 w 5808083"/>
              <a:gd name="connsiteY1247" fmla="*/ 1217887 h 4533192"/>
              <a:gd name="connsiteX1248" fmla="*/ 2187869 w 5808083"/>
              <a:gd name="connsiteY1248" fmla="*/ 1190998 h 4533192"/>
              <a:gd name="connsiteX1249" fmla="*/ 2156388 w 5808083"/>
              <a:gd name="connsiteY1249" fmla="*/ 1133284 h 4533192"/>
              <a:gd name="connsiteX1250" fmla="*/ 2162291 w 5808083"/>
              <a:gd name="connsiteY1250" fmla="*/ 1051960 h 4533192"/>
              <a:gd name="connsiteX1251" fmla="*/ 2172128 w 5808083"/>
              <a:gd name="connsiteY1251" fmla="*/ 970637 h 4533192"/>
              <a:gd name="connsiteX1252" fmla="*/ 2193115 w 5808083"/>
              <a:gd name="connsiteY1252" fmla="*/ 944403 h 4533192"/>
              <a:gd name="connsiteX1253" fmla="*/ 2220660 w 5808083"/>
              <a:gd name="connsiteY1253" fmla="*/ 886034 h 4533192"/>
              <a:gd name="connsiteX1254" fmla="*/ 2256075 w 5808083"/>
              <a:gd name="connsiteY1254" fmla="*/ 807989 h 4533192"/>
              <a:gd name="connsiteX1255" fmla="*/ 2263290 w 5808083"/>
              <a:gd name="connsiteY1255" fmla="*/ 779789 h 4533192"/>
              <a:gd name="connsiteX1256" fmla="*/ 2282309 w 5808083"/>
              <a:gd name="connsiteY1256" fmla="*/ 755523 h 4533192"/>
              <a:gd name="connsiteX1257" fmla="*/ 2313789 w 5808083"/>
              <a:gd name="connsiteY1257" fmla="*/ 708302 h 4533192"/>
              <a:gd name="connsiteX1258" fmla="*/ 2344613 w 5808083"/>
              <a:gd name="connsiteY1258" fmla="*/ 701744 h 4533192"/>
              <a:gd name="connsiteX1259" fmla="*/ 2371503 w 5808083"/>
              <a:gd name="connsiteY1259" fmla="*/ 687316 h 4533192"/>
              <a:gd name="connsiteX1260" fmla="*/ 2334775 w 5808083"/>
              <a:gd name="connsiteY1260" fmla="*/ 661082 h 4533192"/>
              <a:gd name="connsiteX1261" fmla="*/ 2375437 w 5808083"/>
              <a:gd name="connsiteY1261" fmla="*/ 657147 h 4533192"/>
              <a:gd name="connsiteX1262" fmla="*/ 2408229 w 5808083"/>
              <a:gd name="connsiteY1262" fmla="*/ 645342 h 4533192"/>
              <a:gd name="connsiteX1263" fmla="*/ 2397736 w 5808083"/>
              <a:gd name="connsiteY1263" fmla="*/ 645342 h 4533192"/>
              <a:gd name="connsiteX1264" fmla="*/ 2471845 w 5808083"/>
              <a:gd name="connsiteY1264" fmla="*/ 578447 h 4533192"/>
              <a:gd name="connsiteX1265" fmla="*/ 2534150 w 5808083"/>
              <a:gd name="connsiteY1265" fmla="*/ 503682 h 4533192"/>
              <a:gd name="connsiteX1266" fmla="*/ 2585961 w 5808083"/>
              <a:gd name="connsiteY1266" fmla="*/ 485318 h 4533192"/>
              <a:gd name="connsiteX1267" fmla="*/ 2633837 w 5808083"/>
              <a:gd name="connsiteY1267" fmla="*/ 466955 h 4533192"/>
              <a:gd name="connsiteX1268" fmla="*/ 2681057 w 5808083"/>
              <a:gd name="connsiteY1268" fmla="*/ 419735 h 4533192"/>
              <a:gd name="connsiteX1269" fmla="*/ 2763692 w 5808083"/>
              <a:gd name="connsiteY1269" fmla="*/ 382352 h 4533192"/>
              <a:gd name="connsiteX1270" fmla="*/ 2838458 w 5808083"/>
              <a:gd name="connsiteY1270" fmla="*/ 325294 h 4533192"/>
              <a:gd name="connsiteX1271" fmla="*/ 2942736 w 5808083"/>
              <a:gd name="connsiteY1271" fmla="*/ 297749 h 4533192"/>
              <a:gd name="connsiteX1272" fmla="*/ 3043078 w 5808083"/>
              <a:gd name="connsiteY1272" fmla="*/ 246594 h 4533192"/>
              <a:gd name="connsiteX1273" fmla="*/ 3080461 w 5808083"/>
              <a:gd name="connsiteY1273" fmla="*/ 240691 h 4533192"/>
              <a:gd name="connsiteX1274" fmla="*/ 3121779 w 5808083"/>
              <a:gd name="connsiteY1274" fmla="*/ 230854 h 4533192"/>
              <a:gd name="connsiteX1275" fmla="*/ 3157194 w 5808083"/>
              <a:gd name="connsiteY1275" fmla="*/ 207900 h 4533192"/>
              <a:gd name="connsiteX1276" fmla="*/ 3200479 w 5808083"/>
              <a:gd name="connsiteY1276" fmla="*/ 188880 h 4533192"/>
              <a:gd name="connsiteX1277" fmla="*/ 3273277 w 5808083"/>
              <a:gd name="connsiteY1277" fmla="*/ 190848 h 4533192"/>
              <a:gd name="connsiteX1278" fmla="*/ 3373620 w 5808083"/>
              <a:gd name="connsiteY1278" fmla="*/ 157400 h 4533192"/>
              <a:gd name="connsiteX1279" fmla="*/ 3393295 w 5808083"/>
              <a:gd name="connsiteY1279" fmla="*/ 153465 h 4533192"/>
              <a:gd name="connsiteX1280" fmla="*/ 3405100 w 5808083"/>
              <a:gd name="connsiteY1280" fmla="*/ 141660 h 4533192"/>
              <a:gd name="connsiteX1281" fmla="*/ 3405100 w 5808083"/>
              <a:gd name="connsiteY1281" fmla="*/ 136413 h 4533192"/>
              <a:gd name="connsiteX1282" fmla="*/ 3562500 w 5808083"/>
              <a:gd name="connsiteY1282" fmla="*/ 141660 h 4533192"/>
              <a:gd name="connsiteX1283" fmla="*/ 3604474 w 5808083"/>
              <a:gd name="connsiteY1283" fmla="*/ 115427 h 4533192"/>
              <a:gd name="connsiteX1284" fmla="*/ 3643168 w 5808083"/>
              <a:gd name="connsiteY1284" fmla="*/ 115427 h 4533192"/>
              <a:gd name="connsiteX1285" fmla="*/ 3677928 w 5808083"/>
              <a:gd name="connsiteY1285" fmla="*/ 99687 h 4533192"/>
              <a:gd name="connsiteX1286" fmla="*/ 3750725 w 5808083"/>
              <a:gd name="connsiteY1286" fmla="*/ 76732 h 4533192"/>
              <a:gd name="connsiteX1287" fmla="*/ 3819588 w 5808083"/>
              <a:gd name="connsiteY1287" fmla="*/ 41973 h 4533192"/>
              <a:gd name="connsiteX1288" fmla="*/ 3893042 w 5808083"/>
              <a:gd name="connsiteY1288" fmla="*/ 47220 h 4533192"/>
              <a:gd name="connsiteX1289" fmla="*/ 3983547 w 5808083"/>
              <a:gd name="connsiteY1289" fmla="*/ 19675 h 4533192"/>
              <a:gd name="connsiteX1290" fmla="*/ 4081923 w 5808083"/>
              <a:gd name="connsiteY1290" fmla="*/ 31480 h 4533192"/>
              <a:gd name="connsiteX1291" fmla="*/ 4123896 w 5808083"/>
              <a:gd name="connsiteY1291" fmla="*/ 10493 h 4533192"/>
              <a:gd name="connsiteX1292" fmla="*/ 4144883 w 5808083"/>
              <a:gd name="connsiteY1292" fmla="*/ 36727 h 4533192"/>
              <a:gd name="connsiteX1293" fmla="*/ 4165869 w 5808083"/>
              <a:gd name="connsiteY1293" fmla="*/ 36727 h 4533192"/>
              <a:gd name="connsiteX1294" fmla="*/ 4217681 w 5808083"/>
              <a:gd name="connsiteY1294" fmla="*/ 14428 h 4533192"/>
              <a:gd name="connsiteX1295" fmla="*/ 4297037 w 5808083"/>
              <a:gd name="connsiteY1295" fmla="*/ 0 h 453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Lst>
            <a:rect l="l" t="t" r="r" b="b"/>
            <a:pathLst>
              <a:path w="5808083" h="4533192">
                <a:moveTo>
                  <a:pt x="1133284" y="4438697"/>
                </a:moveTo>
                <a:cubicBezTo>
                  <a:pt x="1129568" y="4457935"/>
                  <a:pt x="1114702" y="4464056"/>
                  <a:pt x="1088687" y="4457061"/>
                </a:cubicBezTo>
                <a:cubicBezTo>
                  <a:pt x="1062672" y="4450065"/>
                  <a:pt x="1047807" y="4456186"/>
                  <a:pt x="1044090" y="4475424"/>
                </a:cubicBezTo>
                <a:cubicBezTo>
                  <a:pt x="1058847" y="4476517"/>
                  <a:pt x="1092294" y="4475643"/>
                  <a:pt x="1144433" y="4472801"/>
                </a:cubicBezTo>
                <a:cubicBezTo>
                  <a:pt x="1196572" y="4469959"/>
                  <a:pt x="1226085" y="4458591"/>
                  <a:pt x="1232971" y="4438697"/>
                </a:cubicBezTo>
                <a:close/>
                <a:moveTo>
                  <a:pt x="1259205" y="4417711"/>
                </a:moveTo>
                <a:cubicBezTo>
                  <a:pt x="1261172" y="4427439"/>
                  <a:pt x="1270354" y="4431592"/>
                  <a:pt x="1286750" y="4430172"/>
                </a:cubicBezTo>
                <a:cubicBezTo>
                  <a:pt x="1303146" y="4428751"/>
                  <a:pt x="1314951" y="4426346"/>
                  <a:pt x="1322165" y="4422957"/>
                </a:cubicBezTo>
                <a:close/>
                <a:moveTo>
                  <a:pt x="734536" y="4307530"/>
                </a:moveTo>
                <a:lnTo>
                  <a:pt x="766016" y="4333763"/>
                </a:lnTo>
                <a:cubicBezTo>
                  <a:pt x="774214" y="4333654"/>
                  <a:pt x="781428" y="4331250"/>
                  <a:pt x="787659" y="4326549"/>
                </a:cubicBezTo>
                <a:cubicBezTo>
                  <a:pt x="793889" y="4321849"/>
                  <a:pt x="797168" y="4315509"/>
                  <a:pt x="797496" y="4307530"/>
                </a:cubicBezTo>
                <a:close/>
                <a:moveTo>
                  <a:pt x="367268" y="4123896"/>
                </a:moveTo>
                <a:lnTo>
                  <a:pt x="393501" y="4129143"/>
                </a:lnTo>
                <a:cubicBezTo>
                  <a:pt x="393501" y="4139636"/>
                  <a:pt x="388255" y="4144883"/>
                  <a:pt x="377761" y="4144883"/>
                </a:cubicBezTo>
                <a:cubicBezTo>
                  <a:pt x="374373" y="4144883"/>
                  <a:pt x="369345" y="4143571"/>
                  <a:pt x="362677" y="4140948"/>
                </a:cubicBezTo>
                <a:cubicBezTo>
                  <a:pt x="356009" y="4138324"/>
                  <a:pt x="352293" y="4134390"/>
                  <a:pt x="351528" y="4129143"/>
                </a:cubicBezTo>
                <a:cubicBezTo>
                  <a:pt x="351856" y="4126628"/>
                  <a:pt x="353823" y="4125098"/>
                  <a:pt x="357430" y="4124552"/>
                </a:cubicBezTo>
                <a:cubicBezTo>
                  <a:pt x="361037" y="4124005"/>
                  <a:pt x="364316" y="4123787"/>
                  <a:pt x="367268" y="4123896"/>
                </a:cubicBezTo>
                <a:close/>
                <a:moveTo>
                  <a:pt x="451215" y="4113402"/>
                </a:moveTo>
                <a:cubicBezTo>
                  <a:pt x="441596" y="4123896"/>
                  <a:pt x="429353" y="4129143"/>
                  <a:pt x="414488" y="4129143"/>
                </a:cubicBezTo>
                <a:cubicBezTo>
                  <a:pt x="419953" y="4126191"/>
                  <a:pt x="426074" y="4122912"/>
                  <a:pt x="432851" y="4119305"/>
                </a:cubicBezTo>
                <a:cubicBezTo>
                  <a:pt x="439628" y="4115698"/>
                  <a:pt x="445749" y="4113730"/>
                  <a:pt x="451215" y="4113402"/>
                </a:cubicBezTo>
                <a:close/>
                <a:moveTo>
                  <a:pt x="1967507" y="4108156"/>
                </a:moveTo>
                <a:lnTo>
                  <a:pt x="1983247" y="4129143"/>
                </a:lnTo>
                <a:cubicBezTo>
                  <a:pt x="1988713" y="4129143"/>
                  <a:pt x="1993522" y="4127831"/>
                  <a:pt x="1997676" y="4125208"/>
                </a:cubicBezTo>
                <a:cubicBezTo>
                  <a:pt x="2001830" y="4122584"/>
                  <a:pt x="2004016" y="4118649"/>
                  <a:pt x="2004234" y="4113402"/>
                </a:cubicBezTo>
                <a:close/>
                <a:moveTo>
                  <a:pt x="482695" y="4102910"/>
                </a:moveTo>
                <a:cubicBezTo>
                  <a:pt x="472201" y="4109031"/>
                  <a:pt x="461708" y="4112528"/>
                  <a:pt x="451215" y="4113402"/>
                </a:cubicBezTo>
                <a:cubicBezTo>
                  <a:pt x="454166" y="4108374"/>
                  <a:pt x="458757" y="4105314"/>
                  <a:pt x="464987" y="4104221"/>
                </a:cubicBezTo>
                <a:cubicBezTo>
                  <a:pt x="471218" y="4103128"/>
                  <a:pt x="477120" y="4102691"/>
                  <a:pt x="482695" y="4102910"/>
                </a:cubicBezTo>
                <a:close/>
                <a:moveTo>
                  <a:pt x="2848951" y="4081922"/>
                </a:moveTo>
                <a:cubicBezTo>
                  <a:pt x="2846437" y="4082797"/>
                  <a:pt x="2844907" y="4086295"/>
                  <a:pt x="2844360" y="4092416"/>
                </a:cubicBezTo>
                <a:cubicBezTo>
                  <a:pt x="2843814" y="4098537"/>
                  <a:pt x="2843595" y="4102035"/>
                  <a:pt x="2843704" y="4102910"/>
                </a:cubicBezTo>
                <a:cubicBezTo>
                  <a:pt x="2812224" y="4113840"/>
                  <a:pt x="2780744" y="4124770"/>
                  <a:pt x="2749264" y="4135701"/>
                </a:cubicBezTo>
                <a:cubicBezTo>
                  <a:pt x="2717784" y="4146632"/>
                  <a:pt x="2686304" y="4154939"/>
                  <a:pt x="2654824" y="4160623"/>
                </a:cubicBezTo>
                <a:lnTo>
                  <a:pt x="2654824" y="4165870"/>
                </a:lnTo>
                <a:cubicBezTo>
                  <a:pt x="2654605" y="4171335"/>
                  <a:pt x="2655042" y="4176144"/>
                  <a:pt x="2656135" y="4180298"/>
                </a:cubicBezTo>
                <a:cubicBezTo>
                  <a:pt x="2657228" y="4184452"/>
                  <a:pt x="2660289" y="4186638"/>
                  <a:pt x="2665317" y="4186856"/>
                </a:cubicBezTo>
                <a:lnTo>
                  <a:pt x="2675810" y="4181609"/>
                </a:lnTo>
                <a:cubicBezTo>
                  <a:pt x="2675373" y="4170133"/>
                  <a:pt x="2701169" y="4156360"/>
                  <a:pt x="2753199" y="4140292"/>
                </a:cubicBezTo>
                <a:cubicBezTo>
                  <a:pt x="2805229" y="4124224"/>
                  <a:pt x="2838895" y="4111763"/>
                  <a:pt x="2854198" y="4102910"/>
                </a:cubicBezTo>
                <a:cubicBezTo>
                  <a:pt x="2853979" y="4099739"/>
                  <a:pt x="2853105" y="4095586"/>
                  <a:pt x="2851574" y="4090449"/>
                </a:cubicBezTo>
                <a:cubicBezTo>
                  <a:pt x="2850044" y="4085311"/>
                  <a:pt x="2849169" y="4082469"/>
                  <a:pt x="2848951" y="4081922"/>
                </a:cubicBezTo>
                <a:close/>
                <a:moveTo>
                  <a:pt x="2974872" y="4060936"/>
                </a:moveTo>
                <a:lnTo>
                  <a:pt x="2990612" y="4081922"/>
                </a:lnTo>
                <a:cubicBezTo>
                  <a:pt x="2996077" y="4081922"/>
                  <a:pt x="3000886" y="4080611"/>
                  <a:pt x="3005040" y="4077987"/>
                </a:cubicBezTo>
                <a:cubicBezTo>
                  <a:pt x="3009193" y="4075364"/>
                  <a:pt x="3011380" y="4071429"/>
                  <a:pt x="3011598" y="4066183"/>
                </a:cubicBezTo>
                <a:close/>
                <a:moveTo>
                  <a:pt x="2193115" y="4029456"/>
                </a:moveTo>
                <a:cubicBezTo>
                  <a:pt x="2190601" y="4029784"/>
                  <a:pt x="2189071" y="4031751"/>
                  <a:pt x="2188524" y="4035358"/>
                </a:cubicBezTo>
                <a:cubicBezTo>
                  <a:pt x="2187978" y="4038965"/>
                  <a:pt x="2187759" y="4042245"/>
                  <a:pt x="2187869" y="4045196"/>
                </a:cubicBezTo>
                <a:lnTo>
                  <a:pt x="2056701" y="4097663"/>
                </a:lnTo>
                <a:cubicBezTo>
                  <a:pt x="2058341" y="4102691"/>
                  <a:pt x="2065555" y="4105751"/>
                  <a:pt x="2078344" y="4106844"/>
                </a:cubicBezTo>
                <a:cubicBezTo>
                  <a:pt x="2091133" y="4107937"/>
                  <a:pt x="2099658" y="4108374"/>
                  <a:pt x="2103921" y="4108156"/>
                </a:cubicBezTo>
                <a:lnTo>
                  <a:pt x="2172128" y="4066183"/>
                </a:lnTo>
                <a:cubicBezTo>
                  <a:pt x="2178031" y="4066292"/>
                  <a:pt x="2184589" y="4064761"/>
                  <a:pt x="2191803" y="4061592"/>
                </a:cubicBezTo>
                <a:cubicBezTo>
                  <a:pt x="2199018" y="4058422"/>
                  <a:pt x="2202953" y="4052956"/>
                  <a:pt x="2203608" y="4045196"/>
                </a:cubicBezTo>
                <a:cubicBezTo>
                  <a:pt x="2203827" y="4042245"/>
                  <a:pt x="2203390" y="4038965"/>
                  <a:pt x="2202297" y="4035358"/>
                </a:cubicBezTo>
                <a:cubicBezTo>
                  <a:pt x="2201204" y="4031751"/>
                  <a:pt x="2198143" y="4029784"/>
                  <a:pt x="2193115" y="4029456"/>
                </a:cubicBezTo>
                <a:close/>
                <a:moveTo>
                  <a:pt x="3168999" y="3976989"/>
                </a:moveTo>
                <a:cubicBezTo>
                  <a:pt x="3166594" y="3977207"/>
                  <a:pt x="3164845" y="3978082"/>
                  <a:pt x="3163752" y="3979612"/>
                </a:cubicBezTo>
                <a:cubicBezTo>
                  <a:pt x="3162659" y="3981143"/>
                  <a:pt x="3160910" y="3982017"/>
                  <a:pt x="3158506" y="3982235"/>
                </a:cubicBezTo>
                <a:cubicBezTo>
                  <a:pt x="3158615" y="3985406"/>
                  <a:pt x="3159708" y="3989559"/>
                  <a:pt x="3161785" y="3994696"/>
                </a:cubicBezTo>
                <a:cubicBezTo>
                  <a:pt x="3163862" y="3999834"/>
                  <a:pt x="3166266" y="4002676"/>
                  <a:pt x="3168999" y="4003222"/>
                </a:cubicBezTo>
                <a:cubicBezTo>
                  <a:pt x="3174027" y="4002894"/>
                  <a:pt x="3177088" y="4000927"/>
                  <a:pt x="3178181" y="3997319"/>
                </a:cubicBezTo>
                <a:cubicBezTo>
                  <a:pt x="3179274" y="3993713"/>
                  <a:pt x="3179711" y="3990433"/>
                  <a:pt x="3179492" y="3987482"/>
                </a:cubicBezTo>
                <a:cubicBezTo>
                  <a:pt x="3178618" y="3981361"/>
                  <a:pt x="3175120" y="3977863"/>
                  <a:pt x="3168999" y="3976989"/>
                </a:cubicBezTo>
                <a:close/>
                <a:moveTo>
                  <a:pt x="928663" y="3966495"/>
                </a:moveTo>
                <a:cubicBezTo>
                  <a:pt x="930412" y="3976224"/>
                  <a:pt x="938719" y="3980377"/>
                  <a:pt x="953585" y="3978956"/>
                </a:cubicBezTo>
                <a:cubicBezTo>
                  <a:pt x="968451" y="3977535"/>
                  <a:pt x="979381" y="3975131"/>
                  <a:pt x="986377" y="3971742"/>
                </a:cubicBezTo>
                <a:close/>
                <a:moveTo>
                  <a:pt x="3667434" y="3919275"/>
                </a:moveTo>
                <a:lnTo>
                  <a:pt x="3730394" y="3919275"/>
                </a:lnTo>
                <a:lnTo>
                  <a:pt x="3714654" y="3956002"/>
                </a:lnTo>
                <a:cubicBezTo>
                  <a:pt x="3695198" y="3957751"/>
                  <a:pt x="3680332" y="3964746"/>
                  <a:pt x="3670057" y="3976989"/>
                </a:cubicBezTo>
                <a:cubicBezTo>
                  <a:pt x="3659783" y="3989231"/>
                  <a:pt x="3644917" y="3996226"/>
                  <a:pt x="3625461" y="3997975"/>
                </a:cubicBezTo>
                <a:lnTo>
                  <a:pt x="3604474" y="4008469"/>
                </a:lnTo>
                <a:cubicBezTo>
                  <a:pt x="3596932" y="4007594"/>
                  <a:pt x="3592341" y="4002785"/>
                  <a:pt x="3590701" y="3994041"/>
                </a:cubicBezTo>
                <a:cubicBezTo>
                  <a:pt x="3589062" y="3985296"/>
                  <a:pt x="3588406" y="3977863"/>
                  <a:pt x="3588734" y="3971742"/>
                </a:cubicBezTo>
                <a:cubicBezTo>
                  <a:pt x="3603490" y="3969556"/>
                  <a:pt x="3619886" y="3964746"/>
                  <a:pt x="3637922" y="3957314"/>
                </a:cubicBezTo>
                <a:cubicBezTo>
                  <a:pt x="3655957" y="3949881"/>
                  <a:pt x="3665795" y="3937202"/>
                  <a:pt x="3667434" y="3919275"/>
                </a:cubicBezTo>
                <a:close/>
                <a:moveTo>
                  <a:pt x="493188" y="3919275"/>
                </a:moveTo>
                <a:lnTo>
                  <a:pt x="713549" y="3919275"/>
                </a:lnTo>
                <a:cubicBezTo>
                  <a:pt x="713003" y="3929550"/>
                  <a:pt x="708849" y="3936546"/>
                  <a:pt x="701088" y="3940262"/>
                </a:cubicBezTo>
                <a:cubicBezTo>
                  <a:pt x="693327" y="3943979"/>
                  <a:pt x="685239" y="3945727"/>
                  <a:pt x="676822" y="3945509"/>
                </a:cubicBezTo>
                <a:lnTo>
                  <a:pt x="671576" y="3945509"/>
                </a:lnTo>
                <a:lnTo>
                  <a:pt x="619109" y="3971742"/>
                </a:lnTo>
                <a:lnTo>
                  <a:pt x="566642" y="3966495"/>
                </a:lnTo>
                <a:lnTo>
                  <a:pt x="472201" y="4003222"/>
                </a:lnTo>
                <a:cubicBezTo>
                  <a:pt x="450777" y="4001910"/>
                  <a:pt x="416237" y="4000599"/>
                  <a:pt x="368579" y="3999287"/>
                </a:cubicBezTo>
                <a:cubicBezTo>
                  <a:pt x="320922" y="3997975"/>
                  <a:pt x="294251" y="4004534"/>
                  <a:pt x="288567" y="4018962"/>
                </a:cubicBezTo>
                <a:lnTo>
                  <a:pt x="288567" y="4024209"/>
                </a:lnTo>
                <a:lnTo>
                  <a:pt x="26233" y="4024209"/>
                </a:lnTo>
                <a:cubicBezTo>
                  <a:pt x="22845" y="4024318"/>
                  <a:pt x="17817" y="4024100"/>
                  <a:pt x="11149" y="4023553"/>
                </a:cubicBezTo>
                <a:cubicBezTo>
                  <a:pt x="4481" y="4023007"/>
                  <a:pt x="765" y="4021476"/>
                  <a:pt x="0" y="4018962"/>
                </a:cubicBezTo>
                <a:cubicBezTo>
                  <a:pt x="3530" y="3999303"/>
                  <a:pt x="31447" y="3987903"/>
                  <a:pt x="83752" y="3984761"/>
                </a:cubicBezTo>
                <a:cubicBezTo>
                  <a:pt x="136057" y="3981620"/>
                  <a:pt x="191568" y="3978770"/>
                  <a:pt x="250286" y="3976211"/>
                </a:cubicBezTo>
                <a:cubicBezTo>
                  <a:pt x="309004" y="3973653"/>
                  <a:pt x="349747" y="3963419"/>
                  <a:pt x="372514" y="3945509"/>
                </a:cubicBezTo>
                <a:lnTo>
                  <a:pt x="472201" y="3945509"/>
                </a:lnTo>
                <a:close/>
                <a:moveTo>
                  <a:pt x="3300166" y="3914029"/>
                </a:moveTo>
                <a:cubicBezTo>
                  <a:pt x="3294919" y="3914247"/>
                  <a:pt x="3290985" y="3916433"/>
                  <a:pt x="3288361" y="3920587"/>
                </a:cubicBezTo>
                <a:cubicBezTo>
                  <a:pt x="3285738" y="3924741"/>
                  <a:pt x="3284426" y="3929550"/>
                  <a:pt x="3284426" y="3935015"/>
                </a:cubicBezTo>
                <a:cubicBezTo>
                  <a:pt x="3270982" y="3935562"/>
                  <a:pt x="3257209" y="3939715"/>
                  <a:pt x="3243109" y="3947476"/>
                </a:cubicBezTo>
                <a:cubicBezTo>
                  <a:pt x="3229008" y="3955237"/>
                  <a:pt x="3216547" y="3963326"/>
                  <a:pt x="3205726" y="3971742"/>
                </a:cubicBezTo>
                <a:lnTo>
                  <a:pt x="3252946" y="3956002"/>
                </a:lnTo>
                <a:cubicBezTo>
                  <a:pt x="3263658" y="3952832"/>
                  <a:pt x="3275026" y="3948678"/>
                  <a:pt x="3287049" y="3943541"/>
                </a:cubicBezTo>
                <a:cubicBezTo>
                  <a:pt x="3299073" y="3938404"/>
                  <a:pt x="3310441" y="3935562"/>
                  <a:pt x="3321153" y="3935015"/>
                </a:cubicBezTo>
                <a:cubicBezTo>
                  <a:pt x="3327274" y="3935889"/>
                  <a:pt x="3330772" y="3934141"/>
                  <a:pt x="3331646" y="3929768"/>
                </a:cubicBezTo>
                <a:cubicBezTo>
                  <a:pt x="3330990" y="3924522"/>
                  <a:pt x="3327055" y="3920587"/>
                  <a:pt x="3319841" y="3917963"/>
                </a:cubicBezTo>
                <a:cubicBezTo>
                  <a:pt x="3312627" y="3915340"/>
                  <a:pt x="3306069" y="3914029"/>
                  <a:pt x="3300166" y="3914029"/>
                </a:cubicBezTo>
                <a:close/>
                <a:moveTo>
                  <a:pt x="1059830" y="3861561"/>
                </a:moveTo>
                <a:cubicBezTo>
                  <a:pt x="1057316" y="3861889"/>
                  <a:pt x="1055786" y="3863857"/>
                  <a:pt x="1055240" y="3867464"/>
                </a:cubicBezTo>
                <a:cubicBezTo>
                  <a:pt x="1054693" y="3871071"/>
                  <a:pt x="1054474" y="3874350"/>
                  <a:pt x="1054584" y="3877302"/>
                </a:cubicBezTo>
                <a:cubicBezTo>
                  <a:pt x="1031411" y="3878176"/>
                  <a:pt x="1009550" y="3881674"/>
                  <a:pt x="989000" y="3887795"/>
                </a:cubicBezTo>
                <a:cubicBezTo>
                  <a:pt x="968451" y="3893916"/>
                  <a:pt x="946589" y="3897414"/>
                  <a:pt x="923417" y="3898288"/>
                </a:cubicBezTo>
                <a:cubicBezTo>
                  <a:pt x="918716" y="3898288"/>
                  <a:pt x="908442" y="3899600"/>
                  <a:pt x="892592" y="3902224"/>
                </a:cubicBezTo>
                <a:cubicBezTo>
                  <a:pt x="876743" y="3904847"/>
                  <a:pt x="867780" y="3908782"/>
                  <a:pt x="865703" y="3914029"/>
                </a:cubicBezTo>
                <a:cubicBezTo>
                  <a:pt x="866687" y="3916542"/>
                  <a:pt x="871278" y="3918073"/>
                  <a:pt x="879476" y="3918620"/>
                </a:cubicBezTo>
                <a:cubicBezTo>
                  <a:pt x="887674" y="3919166"/>
                  <a:pt x="893576" y="3919385"/>
                  <a:pt x="897183" y="3919275"/>
                </a:cubicBezTo>
                <a:lnTo>
                  <a:pt x="986377" y="3919275"/>
                </a:lnTo>
                <a:lnTo>
                  <a:pt x="1017857" y="3898288"/>
                </a:lnTo>
                <a:cubicBezTo>
                  <a:pt x="1026711" y="3898179"/>
                  <a:pt x="1036548" y="3895774"/>
                  <a:pt x="1047370" y="3891074"/>
                </a:cubicBezTo>
                <a:cubicBezTo>
                  <a:pt x="1058191" y="3886374"/>
                  <a:pt x="1064093" y="3880034"/>
                  <a:pt x="1065077" y="3872055"/>
                </a:cubicBezTo>
                <a:cubicBezTo>
                  <a:pt x="1065952" y="3865934"/>
                  <a:pt x="1064203" y="3862436"/>
                  <a:pt x="1059830" y="3861561"/>
                </a:cubicBezTo>
                <a:close/>
                <a:moveTo>
                  <a:pt x="1972754" y="3851068"/>
                </a:moveTo>
                <a:cubicBezTo>
                  <a:pt x="1968601" y="3852489"/>
                  <a:pt x="1959856" y="3858829"/>
                  <a:pt x="1946521" y="3870088"/>
                </a:cubicBezTo>
                <a:cubicBezTo>
                  <a:pt x="1933186" y="3881346"/>
                  <a:pt x="1924441" y="3888998"/>
                  <a:pt x="1920287" y="3893042"/>
                </a:cubicBezTo>
                <a:cubicBezTo>
                  <a:pt x="1909685" y="3889325"/>
                  <a:pt x="1892851" y="3886265"/>
                  <a:pt x="1869788" y="3883860"/>
                </a:cubicBezTo>
                <a:cubicBezTo>
                  <a:pt x="1846724" y="3881455"/>
                  <a:pt x="1833826" y="3886265"/>
                  <a:pt x="1831094" y="3898288"/>
                </a:cubicBezTo>
                <a:cubicBezTo>
                  <a:pt x="1835138" y="3898179"/>
                  <a:pt x="1842789" y="3898398"/>
                  <a:pt x="1854048" y="3898944"/>
                </a:cubicBezTo>
                <a:cubicBezTo>
                  <a:pt x="1865306" y="3899491"/>
                  <a:pt x="1871646" y="3901021"/>
                  <a:pt x="1873067" y="3903535"/>
                </a:cubicBezTo>
                <a:cubicBezTo>
                  <a:pt x="1870663" y="3908782"/>
                  <a:pt x="1859732" y="3912717"/>
                  <a:pt x="1840275" y="3915340"/>
                </a:cubicBezTo>
                <a:cubicBezTo>
                  <a:pt x="1820819" y="3917963"/>
                  <a:pt x="1807265" y="3919275"/>
                  <a:pt x="1799614" y="3919275"/>
                </a:cubicBezTo>
                <a:cubicBezTo>
                  <a:pt x="1773161" y="3921243"/>
                  <a:pt x="1755235" y="3929113"/>
                  <a:pt x="1745835" y="3942886"/>
                </a:cubicBezTo>
                <a:cubicBezTo>
                  <a:pt x="1736435" y="3956658"/>
                  <a:pt x="1721132" y="3964528"/>
                  <a:pt x="1699927" y="3966495"/>
                </a:cubicBezTo>
                <a:lnTo>
                  <a:pt x="1663200" y="3997975"/>
                </a:lnTo>
                <a:cubicBezTo>
                  <a:pt x="1706813" y="3979721"/>
                  <a:pt x="1741572" y="3966386"/>
                  <a:pt x="1767478" y="3957970"/>
                </a:cubicBezTo>
                <a:cubicBezTo>
                  <a:pt x="1793383" y="3949553"/>
                  <a:pt x="1832077" y="3945399"/>
                  <a:pt x="1883560" y="3945509"/>
                </a:cubicBezTo>
                <a:cubicBezTo>
                  <a:pt x="1894928" y="3932938"/>
                  <a:pt x="1910231" y="3923975"/>
                  <a:pt x="1929469" y="3918620"/>
                </a:cubicBezTo>
                <a:cubicBezTo>
                  <a:pt x="1948707" y="3913264"/>
                  <a:pt x="1966633" y="3908235"/>
                  <a:pt x="1983247" y="3903535"/>
                </a:cubicBezTo>
                <a:lnTo>
                  <a:pt x="1983247" y="3882549"/>
                </a:lnTo>
                <a:cubicBezTo>
                  <a:pt x="1983466" y="3878941"/>
                  <a:pt x="1983029" y="3873039"/>
                  <a:pt x="1981936" y="3864841"/>
                </a:cubicBezTo>
                <a:cubicBezTo>
                  <a:pt x="1980843" y="3856643"/>
                  <a:pt x="1977782" y="3852052"/>
                  <a:pt x="1972754" y="3851068"/>
                </a:cubicBezTo>
                <a:close/>
                <a:moveTo>
                  <a:pt x="1154271" y="3840575"/>
                </a:moveTo>
                <a:cubicBezTo>
                  <a:pt x="1154380" y="3843745"/>
                  <a:pt x="1155473" y="3847898"/>
                  <a:pt x="1157550" y="3853036"/>
                </a:cubicBezTo>
                <a:cubicBezTo>
                  <a:pt x="1159627" y="3858173"/>
                  <a:pt x="1162032" y="3861015"/>
                  <a:pt x="1164764" y="3861561"/>
                </a:cubicBezTo>
                <a:cubicBezTo>
                  <a:pt x="1169792" y="3861234"/>
                  <a:pt x="1172853" y="3859266"/>
                  <a:pt x="1173946" y="3855659"/>
                </a:cubicBezTo>
                <a:cubicBezTo>
                  <a:pt x="1175039" y="3852052"/>
                  <a:pt x="1175476" y="3848773"/>
                  <a:pt x="1175258" y="3845822"/>
                </a:cubicBezTo>
                <a:close/>
                <a:moveTo>
                  <a:pt x="2235089" y="3761875"/>
                </a:moveTo>
                <a:lnTo>
                  <a:pt x="2187869" y="3798601"/>
                </a:lnTo>
                <a:cubicBezTo>
                  <a:pt x="2183278" y="3778161"/>
                  <a:pt x="2164914" y="3774445"/>
                  <a:pt x="2132778" y="3787452"/>
                </a:cubicBezTo>
                <a:cubicBezTo>
                  <a:pt x="2100642" y="3800459"/>
                  <a:pt x="2082279" y="3811172"/>
                  <a:pt x="2077688" y="3819588"/>
                </a:cubicBezTo>
                <a:cubicBezTo>
                  <a:pt x="2070146" y="3819370"/>
                  <a:pt x="2065555" y="3817183"/>
                  <a:pt x="2063915" y="3813030"/>
                </a:cubicBezTo>
                <a:cubicBezTo>
                  <a:pt x="2062276" y="3808876"/>
                  <a:pt x="2061620" y="3804067"/>
                  <a:pt x="2061948" y="3798601"/>
                </a:cubicBezTo>
                <a:lnTo>
                  <a:pt x="2067195" y="3772368"/>
                </a:lnTo>
                <a:lnTo>
                  <a:pt x="2051455" y="3767121"/>
                </a:lnTo>
                <a:cubicBezTo>
                  <a:pt x="2038884" y="3767996"/>
                  <a:pt x="2031233" y="3774117"/>
                  <a:pt x="2028500" y="3785485"/>
                </a:cubicBezTo>
                <a:cubicBezTo>
                  <a:pt x="2025768" y="3796853"/>
                  <a:pt x="2024674" y="3808221"/>
                  <a:pt x="2025221" y="3819588"/>
                </a:cubicBezTo>
                <a:cubicBezTo>
                  <a:pt x="2024456" y="3839810"/>
                  <a:pt x="2027298" y="3861015"/>
                  <a:pt x="2033747" y="3883204"/>
                </a:cubicBezTo>
                <a:cubicBezTo>
                  <a:pt x="2040196" y="3905393"/>
                  <a:pt x="2054843" y="3917417"/>
                  <a:pt x="2077688" y="3919275"/>
                </a:cubicBezTo>
                <a:cubicBezTo>
                  <a:pt x="2083263" y="3911514"/>
                  <a:pt x="2090477" y="3906049"/>
                  <a:pt x="2099330" y="3902879"/>
                </a:cubicBezTo>
                <a:cubicBezTo>
                  <a:pt x="2108184" y="3899709"/>
                  <a:pt x="2116710" y="3898179"/>
                  <a:pt x="2124908" y="3898288"/>
                </a:cubicBezTo>
                <a:cubicBezTo>
                  <a:pt x="2123596" y="3893369"/>
                  <a:pt x="2120973" y="3882221"/>
                  <a:pt x="2117038" y="3864841"/>
                </a:cubicBezTo>
                <a:cubicBezTo>
                  <a:pt x="2113103" y="3847461"/>
                  <a:pt x="2115726" y="3837623"/>
                  <a:pt x="2124908" y="3835328"/>
                </a:cubicBezTo>
                <a:cubicBezTo>
                  <a:pt x="2130264" y="3835547"/>
                  <a:pt x="2135292" y="3837733"/>
                  <a:pt x="2139992" y="3841886"/>
                </a:cubicBezTo>
                <a:cubicBezTo>
                  <a:pt x="2144692" y="3846040"/>
                  <a:pt x="2148409" y="3850850"/>
                  <a:pt x="2151142" y="3856315"/>
                </a:cubicBezTo>
                <a:cubicBezTo>
                  <a:pt x="2150923" y="3859485"/>
                  <a:pt x="2151360" y="3863639"/>
                  <a:pt x="2152453" y="3868776"/>
                </a:cubicBezTo>
                <a:cubicBezTo>
                  <a:pt x="2153546" y="3873913"/>
                  <a:pt x="2156607" y="3876755"/>
                  <a:pt x="2161635" y="3877302"/>
                </a:cubicBezTo>
                <a:cubicBezTo>
                  <a:pt x="2166991" y="3877083"/>
                  <a:pt x="2172019" y="3874897"/>
                  <a:pt x="2176719" y="3870743"/>
                </a:cubicBezTo>
                <a:cubicBezTo>
                  <a:pt x="2181419" y="3866590"/>
                  <a:pt x="2185136" y="3861780"/>
                  <a:pt x="2187869" y="3856315"/>
                </a:cubicBezTo>
                <a:lnTo>
                  <a:pt x="2240335" y="3898288"/>
                </a:lnTo>
                <a:cubicBezTo>
                  <a:pt x="2244161" y="3897633"/>
                  <a:pt x="2250938" y="3895009"/>
                  <a:pt x="2260666" y="3890418"/>
                </a:cubicBezTo>
                <a:cubicBezTo>
                  <a:pt x="2270394" y="3885827"/>
                  <a:pt x="2275860" y="3883204"/>
                  <a:pt x="2277062" y="3882549"/>
                </a:cubicBezTo>
                <a:cubicBezTo>
                  <a:pt x="2276625" y="3880034"/>
                  <a:pt x="2274876" y="3878504"/>
                  <a:pt x="2271816" y="3877958"/>
                </a:cubicBezTo>
                <a:cubicBezTo>
                  <a:pt x="2268755" y="3877411"/>
                  <a:pt x="2267006" y="3877192"/>
                  <a:pt x="2266569" y="3877302"/>
                </a:cubicBezTo>
                <a:cubicBezTo>
                  <a:pt x="2258371" y="3877411"/>
                  <a:pt x="2249845" y="3875881"/>
                  <a:pt x="2240991" y="3872711"/>
                </a:cubicBezTo>
                <a:cubicBezTo>
                  <a:pt x="2232137" y="3869541"/>
                  <a:pt x="2224923" y="3864076"/>
                  <a:pt x="2219348" y="3856315"/>
                </a:cubicBezTo>
                <a:cubicBezTo>
                  <a:pt x="2215960" y="3856534"/>
                  <a:pt x="2210932" y="3856096"/>
                  <a:pt x="2204264" y="3855003"/>
                </a:cubicBezTo>
                <a:cubicBezTo>
                  <a:pt x="2197597" y="3853910"/>
                  <a:pt x="2193880" y="3850850"/>
                  <a:pt x="2193115" y="3845822"/>
                </a:cubicBezTo>
                <a:cubicBezTo>
                  <a:pt x="2194208" y="3840466"/>
                  <a:pt x="2199892" y="3835437"/>
                  <a:pt x="2210167" y="3830737"/>
                </a:cubicBezTo>
                <a:cubicBezTo>
                  <a:pt x="2220442" y="3826037"/>
                  <a:pt x="2228749" y="3822321"/>
                  <a:pt x="2235089" y="3819588"/>
                </a:cubicBezTo>
                <a:lnTo>
                  <a:pt x="2308542" y="3767121"/>
                </a:lnTo>
                <a:cubicBezTo>
                  <a:pt x="2296300" y="3776084"/>
                  <a:pt x="2281434" y="3781768"/>
                  <a:pt x="2263945" y="3784173"/>
                </a:cubicBezTo>
                <a:cubicBezTo>
                  <a:pt x="2246456" y="3786578"/>
                  <a:pt x="2236837" y="3779145"/>
                  <a:pt x="2235089" y="3761875"/>
                </a:cubicBezTo>
                <a:close/>
                <a:moveTo>
                  <a:pt x="2361009" y="3735641"/>
                </a:moveTo>
                <a:cubicBezTo>
                  <a:pt x="2361118" y="3738811"/>
                  <a:pt x="2362212" y="3742965"/>
                  <a:pt x="2364288" y="3748102"/>
                </a:cubicBezTo>
                <a:cubicBezTo>
                  <a:pt x="2366365" y="3753240"/>
                  <a:pt x="2368770" y="3756081"/>
                  <a:pt x="2371503" y="3756628"/>
                </a:cubicBezTo>
                <a:cubicBezTo>
                  <a:pt x="2376530" y="3756300"/>
                  <a:pt x="2379591" y="3754333"/>
                  <a:pt x="2380684" y="3750725"/>
                </a:cubicBezTo>
                <a:cubicBezTo>
                  <a:pt x="2381777" y="3747118"/>
                  <a:pt x="2382215" y="3743839"/>
                  <a:pt x="2381996" y="3740888"/>
                </a:cubicBezTo>
                <a:close/>
                <a:moveTo>
                  <a:pt x="2172128" y="3735641"/>
                </a:moveTo>
                <a:cubicBezTo>
                  <a:pt x="2171910" y="3738811"/>
                  <a:pt x="2172347" y="3742965"/>
                  <a:pt x="2173440" y="3748102"/>
                </a:cubicBezTo>
                <a:cubicBezTo>
                  <a:pt x="2174533" y="3753240"/>
                  <a:pt x="2177594" y="3756081"/>
                  <a:pt x="2182622" y="3756628"/>
                </a:cubicBezTo>
                <a:cubicBezTo>
                  <a:pt x="2185136" y="3756300"/>
                  <a:pt x="2186666" y="3754333"/>
                  <a:pt x="2187212" y="3750725"/>
                </a:cubicBezTo>
                <a:cubicBezTo>
                  <a:pt x="2187759" y="3747118"/>
                  <a:pt x="2187978" y="3743839"/>
                  <a:pt x="2187869" y="3740888"/>
                </a:cubicBezTo>
                <a:close/>
                <a:moveTo>
                  <a:pt x="3562500" y="3730394"/>
                </a:moveTo>
                <a:lnTo>
                  <a:pt x="3578240" y="3751381"/>
                </a:lnTo>
                <a:cubicBezTo>
                  <a:pt x="3583269" y="3751053"/>
                  <a:pt x="3586329" y="3749086"/>
                  <a:pt x="3587422" y="3745478"/>
                </a:cubicBezTo>
                <a:cubicBezTo>
                  <a:pt x="3588515" y="3741872"/>
                  <a:pt x="3588952" y="3738592"/>
                  <a:pt x="3588734" y="3735641"/>
                </a:cubicBezTo>
                <a:close/>
                <a:moveTo>
                  <a:pt x="2235089" y="3714654"/>
                </a:moveTo>
                <a:cubicBezTo>
                  <a:pt x="2235089" y="3720120"/>
                  <a:pt x="2236400" y="3724929"/>
                  <a:pt x="2239023" y="3729083"/>
                </a:cubicBezTo>
                <a:cubicBezTo>
                  <a:pt x="2241647" y="3733236"/>
                  <a:pt x="2245582" y="3735423"/>
                  <a:pt x="2250829" y="3735641"/>
                </a:cubicBezTo>
                <a:cubicBezTo>
                  <a:pt x="2255201" y="3734767"/>
                  <a:pt x="2256950" y="3731269"/>
                  <a:pt x="2256075" y="3725148"/>
                </a:cubicBezTo>
                <a:cubicBezTo>
                  <a:pt x="2256075" y="3720120"/>
                  <a:pt x="2254764" y="3717059"/>
                  <a:pt x="2252140" y="3715966"/>
                </a:cubicBezTo>
                <a:cubicBezTo>
                  <a:pt x="2249517" y="3714873"/>
                  <a:pt x="2245582" y="3714436"/>
                  <a:pt x="2240335" y="3714654"/>
                </a:cubicBezTo>
                <a:close/>
                <a:moveTo>
                  <a:pt x="3987482" y="3651694"/>
                </a:moveTo>
                <a:lnTo>
                  <a:pt x="3987482" y="3688421"/>
                </a:lnTo>
                <a:lnTo>
                  <a:pt x="4024209" y="3683174"/>
                </a:lnTo>
                <a:close/>
                <a:moveTo>
                  <a:pt x="2513163" y="3651694"/>
                </a:moveTo>
                <a:cubicBezTo>
                  <a:pt x="2507698" y="3657269"/>
                  <a:pt x="2502888" y="3664483"/>
                  <a:pt x="2498735" y="3673337"/>
                </a:cubicBezTo>
                <a:cubicBezTo>
                  <a:pt x="2494581" y="3682190"/>
                  <a:pt x="2492395" y="3690717"/>
                  <a:pt x="2492176" y="3698914"/>
                </a:cubicBezTo>
                <a:cubicBezTo>
                  <a:pt x="2492176" y="3709408"/>
                  <a:pt x="2497423" y="3714654"/>
                  <a:pt x="2507916" y="3714654"/>
                </a:cubicBezTo>
                <a:cubicBezTo>
                  <a:pt x="2511851" y="3697166"/>
                  <a:pt x="2527591" y="3690170"/>
                  <a:pt x="2555136" y="3693668"/>
                </a:cubicBezTo>
                <a:cubicBezTo>
                  <a:pt x="2582682" y="3697166"/>
                  <a:pt x="2598422" y="3690170"/>
                  <a:pt x="2602357" y="3672681"/>
                </a:cubicBezTo>
                <a:cubicBezTo>
                  <a:pt x="2601482" y="3664920"/>
                  <a:pt x="2596673" y="3659455"/>
                  <a:pt x="2587928" y="3656285"/>
                </a:cubicBezTo>
                <a:cubicBezTo>
                  <a:pt x="2579184" y="3653115"/>
                  <a:pt x="2571751" y="3651585"/>
                  <a:pt x="2565630" y="3651694"/>
                </a:cubicBezTo>
                <a:cubicBezTo>
                  <a:pt x="2564974" y="3659455"/>
                  <a:pt x="2561039" y="3664920"/>
                  <a:pt x="2553825" y="3668090"/>
                </a:cubicBezTo>
                <a:cubicBezTo>
                  <a:pt x="2546611" y="3671260"/>
                  <a:pt x="2540052" y="3672790"/>
                  <a:pt x="2534150" y="3672681"/>
                </a:cubicBezTo>
                <a:close/>
                <a:moveTo>
                  <a:pt x="3782861" y="3646447"/>
                </a:moveTo>
                <a:cubicBezTo>
                  <a:pt x="3780456" y="3646666"/>
                  <a:pt x="3778708" y="3647541"/>
                  <a:pt x="3777615" y="3649071"/>
                </a:cubicBezTo>
                <a:cubicBezTo>
                  <a:pt x="3776521" y="3650601"/>
                  <a:pt x="3774773" y="3651475"/>
                  <a:pt x="3772368" y="3651694"/>
                </a:cubicBezTo>
                <a:cubicBezTo>
                  <a:pt x="3772477" y="3654864"/>
                  <a:pt x="3773570" y="3659017"/>
                  <a:pt x="3775647" y="3664155"/>
                </a:cubicBezTo>
                <a:cubicBezTo>
                  <a:pt x="3777724" y="3669292"/>
                  <a:pt x="3780129" y="3672135"/>
                  <a:pt x="3782861" y="3672681"/>
                </a:cubicBezTo>
                <a:cubicBezTo>
                  <a:pt x="3787889" y="3672353"/>
                  <a:pt x="3790950" y="3670385"/>
                  <a:pt x="3792043" y="3666779"/>
                </a:cubicBezTo>
                <a:cubicBezTo>
                  <a:pt x="3793136" y="3663171"/>
                  <a:pt x="3793573" y="3659892"/>
                  <a:pt x="3793355" y="3656941"/>
                </a:cubicBezTo>
                <a:cubicBezTo>
                  <a:pt x="3792480" y="3650820"/>
                  <a:pt x="3788982" y="3647322"/>
                  <a:pt x="3782861" y="3646447"/>
                </a:cubicBezTo>
                <a:close/>
                <a:moveTo>
                  <a:pt x="4375737" y="3567747"/>
                </a:moveTo>
                <a:cubicBezTo>
                  <a:pt x="4381858" y="3568621"/>
                  <a:pt x="4385356" y="3572119"/>
                  <a:pt x="4386230" y="3578240"/>
                </a:cubicBezTo>
                <a:cubicBezTo>
                  <a:pt x="4386012" y="3586438"/>
                  <a:pt x="4383826" y="3594964"/>
                  <a:pt x="4379672" y="3603818"/>
                </a:cubicBezTo>
                <a:cubicBezTo>
                  <a:pt x="4375518" y="3612672"/>
                  <a:pt x="4370709" y="3619886"/>
                  <a:pt x="4365244" y="3625461"/>
                </a:cubicBezTo>
                <a:cubicBezTo>
                  <a:pt x="4349940" y="3626335"/>
                  <a:pt x="4335950" y="3629833"/>
                  <a:pt x="4323270" y="3635954"/>
                </a:cubicBezTo>
                <a:cubicBezTo>
                  <a:pt x="4310591" y="3642075"/>
                  <a:pt x="4296600" y="3645573"/>
                  <a:pt x="4281297" y="3646447"/>
                </a:cubicBezTo>
                <a:lnTo>
                  <a:pt x="4328517" y="3604474"/>
                </a:lnTo>
                <a:cubicBezTo>
                  <a:pt x="4339010" y="3604255"/>
                  <a:pt x="4348192" y="3600758"/>
                  <a:pt x="4356062" y="3593980"/>
                </a:cubicBezTo>
                <a:cubicBezTo>
                  <a:pt x="4363932" y="3587203"/>
                  <a:pt x="4370490" y="3578459"/>
                  <a:pt x="4375737" y="3567747"/>
                </a:cubicBezTo>
                <a:close/>
                <a:moveTo>
                  <a:pt x="2172128" y="3441827"/>
                </a:moveTo>
                <a:lnTo>
                  <a:pt x="2187869" y="3473307"/>
                </a:lnTo>
                <a:cubicBezTo>
                  <a:pt x="2195629" y="3472869"/>
                  <a:pt x="2201094" y="3469809"/>
                  <a:pt x="2204264" y="3464125"/>
                </a:cubicBezTo>
                <a:cubicBezTo>
                  <a:pt x="2207434" y="3458441"/>
                  <a:pt x="2208964" y="3452757"/>
                  <a:pt x="2208855" y="3447073"/>
                </a:cubicBezTo>
                <a:close/>
                <a:moveTo>
                  <a:pt x="4391477" y="3357880"/>
                </a:moveTo>
                <a:cubicBezTo>
                  <a:pt x="4387870" y="3365422"/>
                  <a:pt x="4380656" y="3370013"/>
                  <a:pt x="4369834" y="3371652"/>
                </a:cubicBezTo>
                <a:cubicBezTo>
                  <a:pt x="4359013" y="3373292"/>
                  <a:pt x="4350487" y="3373948"/>
                  <a:pt x="4344257" y="3373620"/>
                </a:cubicBezTo>
                <a:lnTo>
                  <a:pt x="4318023" y="3426087"/>
                </a:lnTo>
                <a:lnTo>
                  <a:pt x="4276050" y="3426087"/>
                </a:lnTo>
                <a:lnTo>
                  <a:pt x="4249816" y="3441827"/>
                </a:lnTo>
                <a:cubicBezTo>
                  <a:pt x="4251675" y="3449587"/>
                  <a:pt x="4249270" y="3455053"/>
                  <a:pt x="4242602" y="3458222"/>
                </a:cubicBezTo>
                <a:cubicBezTo>
                  <a:pt x="4235935" y="3461392"/>
                  <a:pt x="4229595" y="3462923"/>
                  <a:pt x="4223583" y="3462813"/>
                </a:cubicBezTo>
                <a:cubicBezTo>
                  <a:pt x="4205875" y="3479974"/>
                  <a:pt x="4179642" y="3494184"/>
                  <a:pt x="4144883" y="3505443"/>
                </a:cubicBezTo>
                <a:cubicBezTo>
                  <a:pt x="4110123" y="3516701"/>
                  <a:pt x="4078643" y="3532223"/>
                  <a:pt x="4050442" y="3552007"/>
                </a:cubicBezTo>
                <a:cubicBezTo>
                  <a:pt x="4052410" y="3559549"/>
                  <a:pt x="4061591" y="3564140"/>
                  <a:pt x="4077987" y="3565780"/>
                </a:cubicBezTo>
                <a:cubicBezTo>
                  <a:pt x="4094383" y="3567419"/>
                  <a:pt x="4106188" y="3568075"/>
                  <a:pt x="4113403" y="3567747"/>
                </a:cubicBezTo>
                <a:cubicBezTo>
                  <a:pt x="4113075" y="3575508"/>
                  <a:pt x="4109796" y="3580973"/>
                  <a:pt x="4103565" y="3584143"/>
                </a:cubicBezTo>
                <a:cubicBezTo>
                  <a:pt x="4097335" y="3587313"/>
                  <a:pt x="4090120" y="3588843"/>
                  <a:pt x="4081923" y="3588734"/>
                </a:cubicBezTo>
                <a:lnTo>
                  <a:pt x="4071429" y="3588734"/>
                </a:lnTo>
                <a:cubicBezTo>
                  <a:pt x="4063450" y="3594199"/>
                  <a:pt x="4057110" y="3601632"/>
                  <a:pt x="4052410" y="3611032"/>
                </a:cubicBezTo>
                <a:cubicBezTo>
                  <a:pt x="4047709" y="3620433"/>
                  <a:pt x="4045305" y="3630489"/>
                  <a:pt x="4045196" y="3641201"/>
                </a:cubicBezTo>
                <a:cubicBezTo>
                  <a:pt x="4046070" y="3647322"/>
                  <a:pt x="4049568" y="3650820"/>
                  <a:pt x="4055689" y="3651694"/>
                </a:cubicBezTo>
                <a:cubicBezTo>
                  <a:pt x="4069790" y="3650710"/>
                  <a:pt x="4086185" y="3644808"/>
                  <a:pt x="4104877" y="3633986"/>
                </a:cubicBezTo>
                <a:cubicBezTo>
                  <a:pt x="4123568" y="3623166"/>
                  <a:pt x="4138652" y="3613328"/>
                  <a:pt x="4150129" y="3604474"/>
                </a:cubicBezTo>
                <a:cubicBezTo>
                  <a:pt x="4165651" y="3603709"/>
                  <a:pt x="4177893" y="3597369"/>
                  <a:pt x="4186856" y="3585455"/>
                </a:cubicBezTo>
                <a:cubicBezTo>
                  <a:pt x="4195819" y="3573540"/>
                  <a:pt x="4202815" y="3560642"/>
                  <a:pt x="4207843" y="3546760"/>
                </a:cubicBezTo>
                <a:cubicBezTo>
                  <a:pt x="4191338" y="3544465"/>
                  <a:pt x="4194180" y="3534627"/>
                  <a:pt x="4216369" y="3517248"/>
                </a:cubicBezTo>
                <a:cubicBezTo>
                  <a:pt x="4238558" y="3499868"/>
                  <a:pt x="4253205" y="3488719"/>
                  <a:pt x="4260310" y="3483800"/>
                </a:cubicBezTo>
                <a:cubicBezTo>
                  <a:pt x="4284248" y="3482051"/>
                  <a:pt x="4300644" y="3475056"/>
                  <a:pt x="4309498" y="3462813"/>
                </a:cubicBezTo>
                <a:cubicBezTo>
                  <a:pt x="4318351" y="3450571"/>
                  <a:pt x="4333435" y="3443576"/>
                  <a:pt x="4354750" y="3441827"/>
                </a:cubicBezTo>
                <a:cubicBezTo>
                  <a:pt x="4355625" y="3434285"/>
                  <a:pt x="4360434" y="3429694"/>
                  <a:pt x="4369179" y="3428054"/>
                </a:cubicBezTo>
                <a:cubicBezTo>
                  <a:pt x="4377923" y="3426414"/>
                  <a:pt x="4385356" y="3425759"/>
                  <a:pt x="4391477" y="3426087"/>
                </a:cubicBezTo>
                <a:lnTo>
                  <a:pt x="4428204" y="3384113"/>
                </a:lnTo>
                <a:close/>
                <a:moveTo>
                  <a:pt x="4706278" y="3315906"/>
                </a:moveTo>
                <a:cubicBezTo>
                  <a:pt x="4706278" y="3326399"/>
                  <a:pt x="4711525" y="3331646"/>
                  <a:pt x="4722018" y="3331646"/>
                </a:cubicBezTo>
                <a:lnTo>
                  <a:pt x="4727265" y="3331646"/>
                </a:lnTo>
                <a:cubicBezTo>
                  <a:pt x="4727046" y="3326399"/>
                  <a:pt x="4724860" y="3322464"/>
                  <a:pt x="4720707" y="3319841"/>
                </a:cubicBezTo>
                <a:cubicBezTo>
                  <a:pt x="4716553" y="3317218"/>
                  <a:pt x="4711744" y="3315906"/>
                  <a:pt x="4706278" y="3315906"/>
                </a:cubicBezTo>
                <a:close/>
                <a:moveTo>
                  <a:pt x="3677928" y="2765004"/>
                </a:moveTo>
                <a:cubicBezTo>
                  <a:pt x="3678037" y="2768174"/>
                  <a:pt x="3679130" y="2772327"/>
                  <a:pt x="3681207" y="2777465"/>
                </a:cubicBezTo>
                <a:cubicBezTo>
                  <a:pt x="3683283" y="2782602"/>
                  <a:pt x="3685688" y="2785444"/>
                  <a:pt x="3688421" y="2785991"/>
                </a:cubicBezTo>
                <a:cubicBezTo>
                  <a:pt x="3693449" y="2785662"/>
                  <a:pt x="3696509" y="2783695"/>
                  <a:pt x="3697603" y="2780088"/>
                </a:cubicBezTo>
                <a:cubicBezTo>
                  <a:pt x="3698696" y="2776481"/>
                  <a:pt x="3699133" y="2773202"/>
                  <a:pt x="3698914" y="2770251"/>
                </a:cubicBezTo>
                <a:close/>
                <a:moveTo>
                  <a:pt x="4958119" y="2712537"/>
                </a:moveTo>
                <a:cubicBezTo>
                  <a:pt x="4950358" y="2713849"/>
                  <a:pt x="4944893" y="2720407"/>
                  <a:pt x="4941723" y="2732212"/>
                </a:cubicBezTo>
                <a:cubicBezTo>
                  <a:pt x="4938553" y="2744017"/>
                  <a:pt x="4937023" y="2753199"/>
                  <a:pt x="4937133" y="2759757"/>
                </a:cubicBezTo>
                <a:cubicBezTo>
                  <a:pt x="4938007" y="2775060"/>
                  <a:pt x="4941505" y="2789051"/>
                  <a:pt x="4947626" y="2801731"/>
                </a:cubicBezTo>
                <a:cubicBezTo>
                  <a:pt x="4953747" y="2814410"/>
                  <a:pt x="4957245" y="2828401"/>
                  <a:pt x="4958119" y="2843704"/>
                </a:cubicBezTo>
                <a:cubicBezTo>
                  <a:pt x="4947298" y="2843595"/>
                  <a:pt x="4936149" y="2845125"/>
                  <a:pt x="4924672" y="2848295"/>
                </a:cubicBezTo>
                <a:cubicBezTo>
                  <a:pt x="4913194" y="2851465"/>
                  <a:pt x="4903357" y="2856930"/>
                  <a:pt x="4895159" y="2864691"/>
                </a:cubicBezTo>
                <a:lnTo>
                  <a:pt x="4879419" y="2843704"/>
                </a:lnTo>
                <a:lnTo>
                  <a:pt x="4874172" y="2864691"/>
                </a:lnTo>
                <a:cubicBezTo>
                  <a:pt x="4868707" y="2864472"/>
                  <a:pt x="4863897" y="2864909"/>
                  <a:pt x="4859744" y="2866003"/>
                </a:cubicBezTo>
                <a:cubicBezTo>
                  <a:pt x="4855590" y="2867096"/>
                  <a:pt x="4853404" y="2870156"/>
                  <a:pt x="4853186" y="2875184"/>
                </a:cubicBezTo>
                <a:cubicBezTo>
                  <a:pt x="4853404" y="2885459"/>
                  <a:pt x="4851655" y="2892454"/>
                  <a:pt x="4847939" y="2896171"/>
                </a:cubicBezTo>
                <a:cubicBezTo>
                  <a:pt x="4844223" y="2899887"/>
                  <a:pt x="4837227" y="2901636"/>
                  <a:pt x="4826952" y="2901418"/>
                </a:cubicBezTo>
                <a:cubicBezTo>
                  <a:pt x="4825422" y="2916720"/>
                  <a:pt x="4819301" y="2924153"/>
                  <a:pt x="4808589" y="2923716"/>
                </a:cubicBezTo>
                <a:cubicBezTo>
                  <a:pt x="4797876" y="2923279"/>
                  <a:pt x="4791756" y="2933335"/>
                  <a:pt x="4790225" y="2953885"/>
                </a:cubicBezTo>
                <a:cubicBezTo>
                  <a:pt x="4777327" y="2978041"/>
                  <a:pt x="4762462" y="3001870"/>
                  <a:pt x="4745629" y="3025371"/>
                </a:cubicBezTo>
                <a:cubicBezTo>
                  <a:pt x="4728795" y="3048872"/>
                  <a:pt x="4708683" y="3068765"/>
                  <a:pt x="4685292" y="3085052"/>
                </a:cubicBezTo>
                <a:cubicBezTo>
                  <a:pt x="4689664" y="3091173"/>
                  <a:pt x="4696659" y="3094671"/>
                  <a:pt x="4706278" y="3095545"/>
                </a:cubicBezTo>
                <a:cubicBezTo>
                  <a:pt x="4716334" y="3094999"/>
                  <a:pt x="4722456" y="3096092"/>
                  <a:pt x="4724642" y="3098824"/>
                </a:cubicBezTo>
                <a:cubicBezTo>
                  <a:pt x="4726828" y="3101557"/>
                  <a:pt x="4727702" y="3109209"/>
                  <a:pt x="4727265" y="3121779"/>
                </a:cubicBezTo>
                <a:cubicBezTo>
                  <a:pt x="4706278" y="3127681"/>
                  <a:pt x="4685292" y="3134240"/>
                  <a:pt x="4664305" y="3141454"/>
                </a:cubicBezTo>
                <a:cubicBezTo>
                  <a:pt x="4643318" y="3148668"/>
                  <a:pt x="4622331" y="3152603"/>
                  <a:pt x="4601345" y="3153259"/>
                </a:cubicBezTo>
                <a:lnTo>
                  <a:pt x="4590851" y="3205726"/>
                </a:lnTo>
                <a:lnTo>
                  <a:pt x="4648565" y="3195232"/>
                </a:lnTo>
                <a:cubicBezTo>
                  <a:pt x="4657856" y="3198293"/>
                  <a:pt x="4669442" y="3198730"/>
                  <a:pt x="4683324" y="3196544"/>
                </a:cubicBezTo>
                <a:cubicBezTo>
                  <a:pt x="4697206" y="3194358"/>
                  <a:pt x="4704857" y="3186925"/>
                  <a:pt x="4706278" y="3174246"/>
                </a:cubicBezTo>
                <a:lnTo>
                  <a:pt x="4727265" y="3163752"/>
                </a:lnTo>
                <a:cubicBezTo>
                  <a:pt x="4723877" y="3146045"/>
                  <a:pt x="4735900" y="3132928"/>
                  <a:pt x="4763336" y="3124402"/>
                </a:cubicBezTo>
                <a:cubicBezTo>
                  <a:pt x="4790772" y="3115876"/>
                  <a:pt x="4806730" y="3092266"/>
                  <a:pt x="4811212" y="3053572"/>
                </a:cubicBezTo>
                <a:cubicBezTo>
                  <a:pt x="4853186" y="3033459"/>
                  <a:pt x="4895159" y="3010724"/>
                  <a:pt x="4937133" y="2985365"/>
                </a:cubicBezTo>
                <a:cubicBezTo>
                  <a:pt x="4938007" y="2971702"/>
                  <a:pt x="4941505" y="2964925"/>
                  <a:pt x="4947626" y="2965034"/>
                </a:cubicBezTo>
                <a:cubicBezTo>
                  <a:pt x="4953747" y="2965143"/>
                  <a:pt x="4957245" y="2959678"/>
                  <a:pt x="4958119" y="2948638"/>
                </a:cubicBezTo>
                <a:cubicBezTo>
                  <a:pt x="4950358" y="2950496"/>
                  <a:pt x="4944893" y="2948091"/>
                  <a:pt x="4941723" y="2941424"/>
                </a:cubicBezTo>
                <a:cubicBezTo>
                  <a:pt x="4938553" y="2934756"/>
                  <a:pt x="4937023" y="2928416"/>
                  <a:pt x="4937133" y="2922404"/>
                </a:cubicBezTo>
                <a:cubicBezTo>
                  <a:pt x="4931230" y="2922732"/>
                  <a:pt x="4924672" y="2922077"/>
                  <a:pt x="4917457" y="2920437"/>
                </a:cubicBezTo>
                <a:cubicBezTo>
                  <a:pt x="4910243" y="2918797"/>
                  <a:pt x="4906308" y="2914206"/>
                  <a:pt x="4905652" y="2906664"/>
                </a:cubicBezTo>
                <a:cubicBezTo>
                  <a:pt x="4906199" y="2893876"/>
                  <a:pt x="4911664" y="2882727"/>
                  <a:pt x="4922048" y="2873217"/>
                </a:cubicBezTo>
                <a:cubicBezTo>
                  <a:pt x="4932433" y="2863707"/>
                  <a:pt x="4944456" y="2853870"/>
                  <a:pt x="4958119" y="2843704"/>
                </a:cubicBezTo>
                <a:cubicBezTo>
                  <a:pt x="4960961" y="2841190"/>
                  <a:pt x="4964459" y="2838348"/>
                  <a:pt x="4968613" y="2835179"/>
                </a:cubicBezTo>
                <a:cubicBezTo>
                  <a:pt x="4972766" y="2832008"/>
                  <a:pt x="4976264" y="2827855"/>
                  <a:pt x="4979106" y="2822718"/>
                </a:cubicBezTo>
                <a:cubicBezTo>
                  <a:pt x="4984571" y="2822718"/>
                  <a:pt x="4989381" y="2821406"/>
                  <a:pt x="4993534" y="2818782"/>
                </a:cubicBezTo>
                <a:cubicBezTo>
                  <a:pt x="4997688" y="2816159"/>
                  <a:pt x="4999874" y="2812224"/>
                  <a:pt x="5000093" y="2806977"/>
                </a:cubicBezTo>
                <a:cubicBezTo>
                  <a:pt x="4999656" y="2796156"/>
                  <a:pt x="4996595" y="2785007"/>
                  <a:pt x="4990911" y="2773530"/>
                </a:cubicBezTo>
                <a:cubicBezTo>
                  <a:pt x="4985227" y="2762053"/>
                  <a:pt x="4979543" y="2752215"/>
                  <a:pt x="4973859" y="2744017"/>
                </a:cubicBezTo>
                <a:cubicBezTo>
                  <a:pt x="4974187" y="2738115"/>
                  <a:pt x="4973531" y="2731556"/>
                  <a:pt x="4971892" y="2724342"/>
                </a:cubicBezTo>
                <a:cubicBezTo>
                  <a:pt x="4970252" y="2717128"/>
                  <a:pt x="4965661" y="2713193"/>
                  <a:pt x="4958119" y="2712537"/>
                </a:cubicBezTo>
                <a:close/>
                <a:moveTo>
                  <a:pt x="3735641" y="2702044"/>
                </a:moveTo>
                <a:cubicBezTo>
                  <a:pt x="3725585" y="2701606"/>
                  <a:pt x="3719464" y="2702481"/>
                  <a:pt x="3717278" y="2704667"/>
                </a:cubicBezTo>
                <a:cubicBezTo>
                  <a:pt x="3715092" y="2706853"/>
                  <a:pt x="3714217" y="2712974"/>
                  <a:pt x="3714654" y="2723030"/>
                </a:cubicBezTo>
                <a:cubicBezTo>
                  <a:pt x="3720120" y="2722812"/>
                  <a:pt x="3724929" y="2720626"/>
                  <a:pt x="3729083" y="2716472"/>
                </a:cubicBezTo>
                <a:cubicBezTo>
                  <a:pt x="3733236" y="2712319"/>
                  <a:pt x="3735422" y="2707509"/>
                  <a:pt x="3735641" y="2702044"/>
                </a:cubicBezTo>
                <a:close/>
                <a:moveTo>
                  <a:pt x="3735641" y="2665317"/>
                </a:moveTo>
                <a:cubicBezTo>
                  <a:pt x="3735422" y="2668268"/>
                  <a:pt x="3735860" y="2671547"/>
                  <a:pt x="3736953" y="2675155"/>
                </a:cubicBezTo>
                <a:cubicBezTo>
                  <a:pt x="3738046" y="2678761"/>
                  <a:pt x="3741106" y="2680729"/>
                  <a:pt x="3746134" y="2681057"/>
                </a:cubicBezTo>
                <a:lnTo>
                  <a:pt x="3756628" y="2681057"/>
                </a:lnTo>
                <a:cubicBezTo>
                  <a:pt x="3756409" y="2675810"/>
                  <a:pt x="3754223" y="2671875"/>
                  <a:pt x="3750069" y="2669252"/>
                </a:cubicBezTo>
                <a:cubicBezTo>
                  <a:pt x="3745916" y="2666629"/>
                  <a:pt x="3741106" y="2665317"/>
                  <a:pt x="3735641" y="2665317"/>
                </a:cubicBezTo>
                <a:close/>
                <a:moveTo>
                  <a:pt x="3809095" y="2623344"/>
                </a:moveTo>
                <a:cubicBezTo>
                  <a:pt x="3806690" y="2623562"/>
                  <a:pt x="3804941" y="2624437"/>
                  <a:pt x="3803848" y="2625967"/>
                </a:cubicBezTo>
                <a:cubicBezTo>
                  <a:pt x="3802755" y="2627497"/>
                  <a:pt x="3801006" y="2628371"/>
                  <a:pt x="3798601" y="2628590"/>
                </a:cubicBezTo>
                <a:cubicBezTo>
                  <a:pt x="3798711" y="2631760"/>
                  <a:pt x="3799804" y="2635914"/>
                  <a:pt x="3801880" y="2641051"/>
                </a:cubicBezTo>
                <a:cubicBezTo>
                  <a:pt x="3803957" y="2646188"/>
                  <a:pt x="3806362" y="2649030"/>
                  <a:pt x="3809095" y="2649577"/>
                </a:cubicBezTo>
                <a:cubicBezTo>
                  <a:pt x="3814123" y="2649249"/>
                  <a:pt x="3817183" y="2647281"/>
                  <a:pt x="3818276" y="2643674"/>
                </a:cubicBezTo>
                <a:cubicBezTo>
                  <a:pt x="3819370" y="2640067"/>
                  <a:pt x="3819807" y="2636788"/>
                  <a:pt x="3819588" y="2633837"/>
                </a:cubicBezTo>
                <a:cubicBezTo>
                  <a:pt x="3818714" y="2627715"/>
                  <a:pt x="3815216" y="2624218"/>
                  <a:pt x="3809095" y="2623344"/>
                </a:cubicBezTo>
                <a:close/>
                <a:moveTo>
                  <a:pt x="5251934" y="2597110"/>
                </a:moveTo>
                <a:lnTo>
                  <a:pt x="5257180" y="2702044"/>
                </a:lnTo>
                <a:cubicBezTo>
                  <a:pt x="5257618" y="2709914"/>
                  <a:pt x="5256743" y="2724342"/>
                  <a:pt x="5254557" y="2745329"/>
                </a:cubicBezTo>
                <a:cubicBezTo>
                  <a:pt x="5252371" y="2766316"/>
                  <a:pt x="5246250" y="2778121"/>
                  <a:pt x="5236194" y="2780744"/>
                </a:cubicBezTo>
                <a:cubicBezTo>
                  <a:pt x="5223623" y="2779979"/>
                  <a:pt x="5215972" y="2774951"/>
                  <a:pt x="5213240" y="2765660"/>
                </a:cubicBezTo>
                <a:cubicBezTo>
                  <a:pt x="5210507" y="2756369"/>
                  <a:pt x="5209414" y="2747405"/>
                  <a:pt x="5209960" y="2738771"/>
                </a:cubicBezTo>
                <a:cubicBezTo>
                  <a:pt x="5210397" y="2721391"/>
                  <a:pt x="5214770" y="2694501"/>
                  <a:pt x="5223077" y="2658103"/>
                </a:cubicBezTo>
                <a:cubicBezTo>
                  <a:pt x="5231384" y="2621704"/>
                  <a:pt x="5241003" y="2601373"/>
                  <a:pt x="5251934" y="2597110"/>
                </a:cubicBezTo>
                <a:close/>
                <a:moveTo>
                  <a:pt x="5167987" y="2492176"/>
                </a:moveTo>
                <a:lnTo>
                  <a:pt x="5183727" y="2513163"/>
                </a:lnTo>
                <a:cubicBezTo>
                  <a:pt x="5188755" y="2512835"/>
                  <a:pt x="5191816" y="2510867"/>
                  <a:pt x="5192908" y="2507260"/>
                </a:cubicBezTo>
                <a:cubicBezTo>
                  <a:pt x="5194001" y="2503653"/>
                  <a:pt x="5194439" y="2500374"/>
                  <a:pt x="5194220" y="2497423"/>
                </a:cubicBezTo>
                <a:close/>
                <a:moveTo>
                  <a:pt x="5209960" y="2240335"/>
                </a:moveTo>
                <a:cubicBezTo>
                  <a:pt x="5218814" y="2240335"/>
                  <a:pt x="5228652" y="2242958"/>
                  <a:pt x="5239473" y="2248205"/>
                </a:cubicBezTo>
                <a:cubicBezTo>
                  <a:pt x="5250294" y="2253452"/>
                  <a:pt x="5256197" y="2261322"/>
                  <a:pt x="5257180" y="2271815"/>
                </a:cubicBezTo>
                <a:lnTo>
                  <a:pt x="5251934" y="2319036"/>
                </a:lnTo>
                <a:lnTo>
                  <a:pt x="5230947" y="2324282"/>
                </a:lnTo>
                <a:cubicBezTo>
                  <a:pt x="5225482" y="2324392"/>
                  <a:pt x="5220672" y="2322861"/>
                  <a:pt x="5216519" y="2319691"/>
                </a:cubicBezTo>
                <a:cubicBezTo>
                  <a:pt x="5212365" y="2316522"/>
                  <a:pt x="5210179" y="2311056"/>
                  <a:pt x="5209960" y="2303296"/>
                </a:cubicBezTo>
                <a:close/>
                <a:moveTo>
                  <a:pt x="3782861" y="2203609"/>
                </a:moveTo>
                <a:cubicBezTo>
                  <a:pt x="3777396" y="2205030"/>
                  <a:pt x="3772586" y="2211369"/>
                  <a:pt x="3768433" y="2222628"/>
                </a:cubicBezTo>
                <a:cubicBezTo>
                  <a:pt x="3764279" y="2233887"/>
                  <a:pt x="3762093" y="2241537"/>
                  <a:pt x="3761874" y="2245582"/>
                </a:cubicBezTo>
                <a:lnTo>
                  <a:pt x="3777615" y="2282309"/>
                </a:lnTo>
                <a:cubicBezTo>
                  <a:pt x="3790731" y="2290397"/>
                  <a:pt x="3802536" y="2300454"/>
                  <a:pt x="3813030" y="2312477"/>
                </a:cubicBezTo>
                <a:cubicBezTo>
                  <a:pt x="3823523" y="2324500"/>
                  <a:pt x="3832705" y="2337180"/>
                  <a:pt x="3840575" y="2350515"/>
                </a:cubicBezTo>
                <a:cubicBezTo>
                  <a:pt x="3837842" y="2366037"/>
                  <a:pt x="3845931" y="2379591"/>
                  <a:pt x="3864841" y="2391177"/>
                </a:cubicBezTo>
                <a:cubicBezTo>
                  <a:pt x="3883751" y="2402764"/>
                  <a:pt x="3898398" y="2413694"/>
                  <a:pt x="3908782" y="2423969"/>
                </a:cubicBezTo>
                <a:lnTo>
                  <a:pt x="3929768" y="2413476"/>
                </a:lnTo>
                <a:cubicBezTo>
                  <a:pt x="3924194" y="2400359"/>
                  <a:pt x="3916980" y="2388554"/>
                  <a:pt x="3908126" y="2378061"/>
                </a:cubicBezTo>
                <a:cubicBezTo>
                  <a:pt x="3899272" y="2367567"/>
                  <a:pt x="3890746" y="2358385"/>
                  <a:pt x="3882548" y="2350515"/>
                </a:cubicBezTo>
                <a:cubicBezTo>
                  <a:pt x="3879378" y="2350734"/>
                  <a:pt x="3875225" y="2350297"/>
                  <a:pt x="3870087" y="2349204"/>
                </a:cubicBezTo>
                <a:cubicBezTo>
                  <a:pt x="3864950" y="2348111"/>
                  <a:pt x="3862108" y="2345050"/>
                  <a:pt x="3861562" y="2340022"/>
                </a:cubicBezTo>
                <a:cubicBezTo>
                  <a:pt x="3862545" y="2332043"/>
                  <a:pt x="3863201" y="2325703"/>
                  <a:pt x="3863529" y="2321003"/>
                </a:cubicBezTo>
                <a:cubicBezTo>
                  <a:pt x="3863857" y="2316303"/>
                  <a:pt x="3857955" y="2313898"/>
                  <a:pt x="3845822" y="2313789"/>
                </a:cubicBezTo>
                <a:lnTo>
                  <a:pt x="3782861" y="2224595"/>
                </a:lnTo>
                <a:cubicBezTo>
                  <a:pt x="3783189" y="2223721"/>
                  <a:pt x="3783845" y="2220223"/>
                  <a:pt x="3784829" y="2214102"/>
                </a:cubicBezTo>
                <a:cubicBezTo>
                  <a:pt x="3785813" y="2207981"/>
                  <a:pt x="3785157" y="2204483"/>
                  <a:pt x="3782861" y="2203609"/>
                </a:cubicBezTo>
                <a:close/>
                <a:moveTo>
                  <a:pt x="5194220" y="2182622"/>
                </a:moveTo>
                <a:cubicBezTo>
                  <a:pt x="5200341" y="2185464"/>
                  <a:pt x="5207774" y="2190273"/>
                  <a:pt x="5216519" y="2197050"/>
                </a:cubicBezTo>
                <a:cubicBezTo>
                  <a:pt x="5225263" y="2203827"/>
                  <a:pt x="5230073" y="2211260"/>
                  <a:pt x="5230947" y="2219348"/>
                </a:cubicBezTo>
                <a:cubicBezTo>
                  <a:pt x="5230400" y="2221863"/>
                  <a:pt x="5227559" y="2223393"/>
                  <a:pt x="5222421" y="2223939"/>
                </a:cubicBezTo>
                <a:cubicBezTo>
                  <a:pt x="5217284" y="2224486"/>
                  <a:pt x="5213130" y="2224705"/>
                  <a:pt x="5209960" y="2224595"/>
                </a:cubicBezTo>
                <a:cubicBezTo>
                  <a:pt x="5206134" y="2224705"/>
                  <a:pt x="5199358" y="2224486"/>
                  <a:pt x="5189629" y="2223939"/>
                </a:cubicBezTo>
                <a:cubicBezTo>
                  <a:pt x="5179901" y="2223393"/>
                  <a:pt x="5174436" y="2221863"/>
                  <a:pt x="5173234" y="2219348"/>
                </a:cubicBezTo>
                <a:cubicBezTo>
                  <a:pt x="5174108" y="2214211"/>
                  <a:pt x="5177606" y="2208746"/>
                  <a:pt x="5183727" y="2202952"/>
                </a:cubicBezTo>
                <a:cubicBezTo>
                  <a:pt x="5189848" y="2197159"/>
                  <a:pt x="5193346" y="2190382"/>
                  <a:pt x="5194220" y="2182622"/>
                </a:cubicBezTo>
                <a:close/>
                <a:moveTo>
                  <a:pt x="3630707" y="2030468"/>
                </a:moveTo>
                <a:cubicBezTo>
                  <a:pt x="3625023" y="2035605"/>
                  <a:pt x="3619340" y="2041070"/>
                  <a:pt x="3613656" y="2046864"/>
                </a:cubicBezTo>
                <a:cubicBezTo>
                  <a:pt x="3607972" y="2052657"/>
                  <a:pt x="3604911" y="2059434"/>
                  <a:pt x="3604474" y="2067194"/>
                </a:cubicBezTo>
                <a:cubicBezTo>
                  <a:pt x="3607862" y="2078235"/>
                  <a:pt x="3620760" y="2083700"/>
                  <a:pt x="3643168" y="2083590"/>
                </a:cubicBezTo>
                <a:cubicBezTo>
                  <a:pt x="3665576" y="2083481"/>
                  <a:pt x="3677162" y="2090258"/>
                  <a:pt x="3677928" y="2103921"/>
                </a:cubicBezTo>
                <a:lnTo>
                  <a:pt x="3730394" y="2119662"/>
                </a:lnTo>
                <a:cubicBezTo>
                  <a:pt x="3733236" y="2133106"/>
                  <a:pt x="3739358" y="2144255"/>
                  <a:pt x="3748758" y="2153109"/>
                </a:cubicBezTo>
                <a:cubicBezTo>
                  <a:pt x="3758158" y="2161963"/>
                  <a:pt x="3769526" y="2166554"/>
                  <a:pt x="3782861" y="2166882"/>
                </a:cubicBezTo>
                <a:cubicBezTo>
                  <a:pt x="3788982" y="2167756"/>
                  <a:pt x="3792480" y="2166008"/>
                  <a:pt x="3793355" y="2161635"/>
                </a:cubicBezTo>
                <a:cubicBezTo>
                  <a:pt x="3791715" y="2150158"/>
                  <a:pt x="3783189" y="2136385"/>
                  <a:pt x="3767777" y="2120317"/>
                </a:cubicBezTo>
                <a:cubicBezTo>
                  <a:pt x="3752365" y="2104249"/>
                  <a:pt x="3739904" y="2091788"/>
                  <a:pt x="3730394" y="2082935"/>
                </a:cubicBezTo>
                <a:cubicBezTo>
                  <a:pt x="3711812" y="2082060"/>
                  <a:pt x="3693886" y="2075939"/>
                  <a:pt x="3676616" y="2064571"/>
                </a:cubicBezTo>
                <a:cubicBezTo>
                  <a:pt x="3659346" y="2053203"/>
                  <a:pt x="3644043" y="2041835"/>
                  <a:pt x="3630707" y="2030468"/>
                </a:cubicBezTo>
                <a:close/>
                <a:moveTo>
                  <a:pt x="3452320" y="2004234"/>
                </a:moveTo>
                <a:cubicBezTo>
                  <a:pt x="3452211" y="2004453"/>
                  <a:pt x="3451118" y="2005327"/>
                  <a:pt x="3449041" y="2006858"/>
                </a:cubicBezTo>
                <a:cubicBezTo>
                  <a:pt x="3446964" y="2008388"/>
                  <a:pt x="3444559" y="2009262"/>
                  <a:pt x="3441827" y="2009481"/>
                </a:cubicBezTo>
                <a:lnTo>
                  <a:pt x="3441827" y="2014728"/>
                </a:lnTo>
                <a:cubicBezTo>
                  <a:pt x="3441608" y="2017679"/>
                  <a:pt x="3442045" y="2020958"/>
                  <a:pt x="3443138" y="2024565"/>
                </a:cubicBezTo>
                <a:cubicBezTo>
                  <a:pt x="3444231" y="2028172"/>
                  <a:pt x="3447292" y="2030140"/>
                  <a:pt x="3452320" y="2030468"/>
                </a:cubicBezTo>
                <a:cubicBezTo>
                  <a:pt x="3455053" y="2030140"/>
                  <a:pt x="3457457" y="2028172"/>
                  <a:pt x="3459534" y="2024565"/>
                </a:cubicBezTo>
                <a:cubicBezTo>
                  <a:pt x="3461611" y="2020958"/>
                  <a:pt x="3462704" y="2017679"/>
                  <a:pt x="3462813" y="2014728"/>
                </a:cubicBezTo>
                <a:cubicBezTo>
                  <a:pt x="3463032" y="2011995"/>
                  <a:pt x="3462595" y="2009590"/>
                  <a:pt x="3461502" y="2007514"/>
                </a:cubicBezTo>
                <a:cubicBezTo>
                  <a:pt x="3460409" y="2005437"/>
                  <a:pt x="3457348" y="2004344"/>
                  <a:pt x="3452320" y="2004234"/>
                </a:cubicBezTo>
                <a:close/>
                <a:moveTo>
                  <a:pt x="3405100" y="1983247"/>
                </a:moveTo>
                <a:lnTo>
                  <a:pt x="3405100" y="1993741"/>
                </a:lnTo>
                <a:cubicBezTo>
                  <a:pt x="3404225" y="1999862"/>
                  <a:pt x="3405974" y="2003360"/>
                  <a:pt x="3410346" y="2004234"/>
                </a:cubicBezTo>
                <a:cubicBezTo>
                  <a:pt x="3415375" y="2003906"/>
                  <a:pt x="3418435" y="2001939"/>
                  <a:pt x="3419528" y="1998332"/>
                </a:cubicBezTo>
                <a:cubicBezTo>
                  <a:pt x="3420621" y="1994725"/>
                  <a:pt x="3421058" y="1991445"/>
                  <a:pt x="3420840" y="1988494"/>
                </a:cubicBezTo>
                <a:close/>
                <a:moveTo>
                  <a:pt x="3394606" y="1915041"/>
                </a:moveTo>
                <a:cubicBezTo>
                  <a:pt x="3394388" y="1918210"/>
                  <a:pt x="3394825" y="1922364"/>
                  <a:pt x="3395918" y="1927502"/>
                </a:cubicBezTo>
                <a:cubicBezTo>
                  <a:pt x="3397011" y="1932639"/>
                  <a:pt x="3400072" y="1935481"/>
                  <a:pt x="3405100" y="1936027"/>
                </a:cubicBezTo>
                <a:cubicBezTo>
                  <a:pt x="3409472" y="1935153"/>
                  <a:pt x="3411221" y="1931655"/>
                  <a:pt x="3410346" y="1925534"/>
                </a:cubicBezTo>
                <a:close/>
                <a:moveTo>
                  <a:pt x="3368373" y="1894054"/>
                </a:moveTo>
                <a:cubicBezTo>
                  <a:pt x="3368154" y="1896677"/>
                  <a:pt x="3367280" y="1899301"/>
                  <a:pt x="3365750" y="1901924"/>
                </a:cubicBezTo>
                <a:cubicBezTo>
                  <a:pt x="3364219" y="1904547"/>
                  <a:pt x="3363345" y="1907171"/>
                  <a:pt x="3363126" y="1909794"/>
                </a:cubicBezTo>
                <a:lnTo>
                  <a:pt x="3368373" y="1915041"/>
                </a:lnTo>
                <a:cubicBezTo>
                  <a:pt x="3373401" y="1914712"/>
                  <a:pt x="3376462" y="1912745"/>
                  <a:pt x="3377555" y="1909138"/>
                </a:cubicBezTo>
                <a:cubicBezTo>
                  <a:pt x="3378648" y="1905531"/>
                  <a:pt x="3379085" y="1902252"/>
                  <a:pt x="3378866" y="1899301"/>
                </a:cubicBezTo>
                <a:cubicBezTo>
                  <a:pt x="3379741" y="1894928"/>
                  <a:pt x="3377992" y="1893179"/>
                  <a:pt x="3373620" y="1894054"/>
                </a:cubicBezTo>
                <a:close/>
                <a:moveTo>
                  <a:pt x="3342140" y="1873067"/>
                </a:moveTo>
                <a:lnTo>
                  <a:pt x="3326400" y="1878314"/>
                </a:lnTo>
                <a:lnTo>
                  <a:pt x="3326400" y="1883560"/>
                </a:lnTo>
                <a:cubicBezTo>
                  <a:pt x="3326181" y="1886512"/>
                  <a:pt x="3326618" y="1889791"/>
                  <a:pt x="3327711" y="1893398"/>
                </a:cubicBezTo>
                <a:cubicBezTo>
                  <a:pt x="3328804" y="1897005"/>
                  <a:pt x="3331865" y="1898973"/>
                  <a:pt x="3336893" y="1899301"/>
                </a:cubicBezTo>
                <a:cubicBezTo>
                  <a:pt x="3339626" y="1899082"/>
                  <a:pt x="3342030" y="1896896"/>
                  <a:pt x="3344107" y="1892742"/>
                </a:cubicBezTo>
                <a:cubicBezTo>
                  <a:pt x="3346184" y="1888589"/>
                  <a:pt x="3347277" y="1883779"/>
                  <a:pt x="3347386" y="1878314"/>
                </a:cubicBezTo>
                <a:cubicBezTo>
                  <a:pt x="3347496" y="1878095"/>
                  <a:pt x="3347277" y="1877221"/>
                  <a:pt x="3346730" y="1875690"/>
                </a:cubicBezTo>
                <a:cubicBezTo>
                  <a:pt x="3346184" y="1874160"/>
                  <a:pt x="3344654" y="1873285"/>
                  <a:pt x="3342140" y="1873067"/>
                </a:cubicBezTo>
                <a:close/>
                <a:moveTo>
                  <a:pt x="3163752" y="1768133"/>
                </a:moveTo>
                <a:cubicBezTo>
                  <a:pt x="3153259" y="1772505"/>
                  <a:pt x="3148012" y="1779501"/>
                  <a:pt x="3148012" y="1789120"/>
                </a:cubicBezTo>
                <a:cubicBezTo>
                  <a:pt x="3150198" y="1810981"/>
                  <a:pt x="3162878" y="1830219"/>
                  <a:pt x="3186051" y="1846833"/>
                </a:cubicBezTo>
                <a:cubicBezTo>
                  <a:pt x="3209224" y="1863448"/>
                  <a:pt x="3229773" y="1872193"/>
                  <a:pt x="3247699" y="1873067"/>
                </a:cubicBezTo>
                <a:cubicBezTo>
                  <a:pt x="3255679" y="1872849"/>
                  <a:pt x="3262018" y="1870662"/>
                  <a:pt x="3266718" y="1866508"/>
                </a:cubicBezTo>
                <a:cubicBezTo>
                  <a:pt x="3271419" y="1862355"/>
                  <a:pt x="3273823" y="1857545"/>
                  <a:pt x="3273933" y="1852080"/>
                </a:cubicBezTo>
                <a:cubicBezTo>
                  <a:pt x="3274807" y="1852190"/>
                  <a:pt x="3278305" y="1851971"/>
                  <a:pt x="3284426" y="1851425"/>
                </a:cubicBezTo>
                <a:cubicBezTo>
                  <a:pt x="3290547" y="1850878"/>
                  <a:pt x="3294045" y="1849348"/>
                  <a:pt x="3294919" y="1846833"/>
                </a:cubicBezTo>
                <a:cubicBezTo>
                  <a:pt x="3294373" y="1844101"/>
                  <a:pt x="3291531" y="1841696"/>
                  <a:pt x="3286394" y="1839619"/>
                </a:cubicBezTo>
                <a:cubicBezTo>
                  <a:pt x="3281256" y="1837543"/>
                  <a:pt x="3277102" y="1836450"/>
                  <a:pt x="3273933" y="1836340"/>
                </a:cubicBezTo>
                <a:cubicBezTo>
                  <a:pt x="3270435" y="1850332"/>
                  <a:pt x="3264314" y="1853829"/>
                  <a:pt x="3255569" y="1846833"/>
                </a:cubicBezTo>
                <a:cubicBezTo>
                  <a:pt x="3246825" y="1839838"/>
                  <a:pt x="3240704" y="1832843"/>
                  <a:pt x="3237206" y="1825847"/>
                </a:cubicBezTo>
                <a:cubicBezTo>
                  <a:pt x="3221356" y="1825082"/>
                  <a:pt x="3207147" y="1818742"/>
                  <a:pt x="3194577" y="1806828"/>
                </a:cubicBezTo>
                <a:cubicBezTo>
                  <a:pt x="3182006" y="1794913"/>
                  <a:pt x="3171732" y="1782015"/>
                  <a:pt x="3163752" y="1768133"/>
                </a:cubicBezTo>
                <a:close/>
                <a:moveTo>
                  <a:pt x="3163752" y="1726160"/>
                </a:moveTo>
                <a:cubicBezTo>
                  <a:pt x="3161348" y="1726378"/>
                  <a:pt x="3159599" y="1727253"/>
                  <a:pt x="3158506" y="1728783"/>
                </a:cubicBezTo>
                <a:cubicBezTo>
                  <a:pt x="3157412" y="1730313"/>
                  <a:pt x="3155664" y="1731188"/>
                  <a:pt x="3153259" y="1731406"/>
                </a:cubicBezTo>
                <a:lnTo>
                  <a:pt x="3153259" y="1741900"/>
                </a:lnTo>
                <a:cubicBezTo>
                  <a:pt x="3153149" y="1742337"/>
                  <a:pt x="3153368" y="1744086"/>
                  <a:pt x="3153915" y="1747146"/>
                </a:cubicBezTo>
                <a:cubicBezTo>
                  <a:pt x="3154461" y="1750207"/>
                  <a:pt x="3155991" y="1751956"/>
                  <a:pt x="3158506" y="1752394"/>
                </a:cubicBezTo>
                <a:cubicBezTo>
                  <a:pt x="3161238" y="1752065"/>
                  <a:pt x="3163643" y="1750098"/>
                  <a:pt x="3165720" y="1746490"/>
                </a:cubicBezTo>
                <a:cubicBezTo>
                  <a:pt x="3167797" y="1742883"/>
                  <a:pt x="3168890" y="1739604"/>
                  <a:pt x="3168999" y="1736653"/>
                </a:cubicBezTo>
                <a:cubicBezTo>
                  <a:pt x="3169873" y="1730532"/>
                  <a:pt x="3168124" y="1727034"/>
                  <a:pt x="3163752" y="1726160"/>
                </a:cubicBezTo>
                <a:close/>
                <a:moveTo>
                  <a:pt x="2827964" y="1547772"/>
                </a:moveTo>
                <a:lnTo>
                  <a:pt x="2827964" y="1553019"/>
                </a:lnTo>
                <a:cubicBezTo>
                  <a:pt x="2828620" y="1558266"/>
                  <a:pt x="2832555" y="1562201"/>
                  <a:pt x="2839769" y="1564824"/>
                </a:cubicBezTo>
                <a:cubicBezTo>
                  <a:pt x="2846984" y="1567448"/>
                  <a:pt x="2853542" y="1568759"/>
                  <a:pt x="2859445" y="1568759"/>
                </a:cubicBezTo>
                <a:cubicBezTo>
                  <a:pt x="2864801" y="1568978"/>
                  <a:pt x="2869829" y="1568540"/>
                  <a:pt x="2874529" y="1567448"/>
                </a:cubicBezTo>
                <a:cubicBezTo>
                  <a:pt x="2879229" y="1566354"/>
                  <a:pt x="2882945" y="1563294"/>
                  <a:pt x="2885678" y="1558266"/>
                </a:cubicBezTo>
                <a:close/>
                <a:moveTo>
                  <a:pt x="2497423" y="1442838"/>
                </a:moveTo>
                <a:lnTo>
                  <a:pt x="2455449" y="1479565"/>
                </a:lnTo>
                <a:cubicBezTo>
                  <a:pt x="2455668" y="1490277"/>
                  <a:pt x="2459166" y="1499022"/>
                  <a:pt x="2465943" y="1505799"/>
                </a:cubicBezTo>
                <a:cubicBezTo>
                  <a:pt x="2472720" y="1512576"/>
                  <a:pt x="2481464" y="1516073"/>
                  <a:pt x="2492176" y="1516292"/>
                </a:cubicBezTo>
                <a:lnTo>
                  <a:pt x="2523656" y="1490059"/>
                </a:lnTo>
                <a:cubicBezTo>
                  <a:pt x="2532073" y="1490059"/>
                  <a:pt x="2540161" y="1492682"/>
                  <a:pt x="2547922" y="1497929"/>
                </a:cubicBezTo>
                <a:cubicBezTo>
                  <a:pt x="2555683" y="1503176"/>
                  <a:pt x="2559837" y="1511046"/>
                  <a:pt x="2560383" y="1521539"/>
                </a:cubicBezTo>
                <a:cubicBezTo>
                  <a:pt x="2588038" y="1536514"/>
                  <a:pt x="2614052" y="1553784"/>
                  <a:pt x="2638428" y="1573350"/>
                </a:cubicBezTo>
                <a:cubicBezTo>
                  <a:pt x="2662803" y="1592916"/>
                  <a:pt x="2692753" y="1603628"/>
                  <a:pt x="2728277" y="1605486"/>
                </a:cubicBezTo>
                <a:cubicBezTo>
                  <a:pt x="2727949" y="1606360"/>
                  <a:pt x="2727294" y="1609858"/>
                  <a:pt x="2726310" y="1615979"/>
                </a:cubicBezTo>
                <a:cubicBezTo>
                  <a:pt x="2725326" y="1622101"/>
                  <a:pt x="2725982" y="1625598"/>
                  <a:pt x="2728277" y="1626472"/>
                </a:cubicBezTo>
                <a:cubicBezTo>
                  <a:pt x="2731228" y="1625926"/>
                  <a:pt x="2734508" y="1623084"/>
                  <a:pt x="2738115" y="1617947"/>
                </a:cubicBezTo>
                <a:cubicBezTo>
                  <a:pt x="2741722" y="1612809"/>
                  <a:pt x="2743689" y="1608656"/>
                  <a:pt x="2744017" y="1605486"/>
                </a:cubicBezTo>
                <a:lnTo>
                  <a:pt x="2723031" y="1584499"/>
                </a:lnTo>
                <a:cubicBezTo>
                  <a:pt x="2723468" y="1580236"/>
                  <a:pt x="2723905" y="1571710"/>
                  <a:pt x="2724342" y="1558922"/>
                </a:cubicBezTo>
                <a:cubicBezTo>
                  <a:pt x="2724780" y="1546133"/>
                  <a:pt x="2722593" y="1538919"/>
                  <a:pt x="2717784" y="1537279"/>
                </a:cubicBezTo>
                <a:cubicBezTo>
                  <a:pt x="2709914" y="1538372"/>
                  <a:pt x="2702044" y="1542744"/>
                  <a:pt x="2694174" y="1550396"/>
                </a:cubicBezTo>
                <a:cubicBezTo>
                  <a:pt x="2686304" y="1558047"/>
                  <a:pt x="2678434" y="1562419"/>
                  <a:pt x="2670564" y="1563512"/>
                </a:cubicBezTo>
                <a:cubicBezTo>
                  <a:pt x="2666191" y="1564387"/>
                  <a:pt x="2664442" y="1562638"/>
                  <a:pt x="2665317" y="1558266"/>
                </a:cubicBezTo>
                <a:lnTo>
                  <a:pt x="2665317" y="1547772"/>
                </a:lnTo>
                <a:lnTo>
                  <a:pt x="2602357" y="1495305"/>
                </a:lnTo>
                <a:cubicBezTo>
                  <a:pt x="2596891" y="1495087"/>
                  <a:pt x="2592082" y="1492901"/>
                  <a:pt x="2587928" y="1488747"/>
                </a:cubicBezTo>
                <a:cubicBezTo>
                  <a:pt x="2583775" y="1484594"/>
                  <a:pt x="2581589" y="1479784"/>
                  <a:pt x="2581370" y="1474319"/>
                </a:cubicBezTo>
                <a:lnTo>
                  <a:pt x="2581370" y="1463825"/>
                </a:lnTo>
                <a:close/>
                <a:moveTo>
                  <a:pt x="2539396" y="1343151"/>
                </a:moveTo>
                <a:lnTo>
                  <a:pt x="2539396" y="1348398"/>
                </a:lnTo>
                <a:cubicBezTo>
                  <a:pt x="2539615" y="1372008"/>
                  <a:pt x="2545736" y="1390372"/>
                  <a:pt x="2557760" y="1403489"/>
                </a:cubicBezTo>
                <a:cubicBezTo>
                  <a:pt x="2569783" y="1416605"/>
                  <a:pt x="2586398" y="1424475"/>
                  <a:pt x="2607603" y="1427098"/>
                </a:cubicBezTo>
                <a:lnTo>
                  <a:pt x="2607603" y="1411359"/>
                </a:lnTo>
                <a:cubicBezTo>
                  <a:pt x="2606729" y="1395618"/>
                  <a:pt x="2603231" y="1379878"/>
                  <a:pt x="2597110" y="1364138"/>
                </a:cubicBezTo>
                <a:close/>
                <a:moveTo>
                  <a:pt x="2423969" y="1238218"/>
                </a:moveTo>
                <a:lnTo>
                  <a:pt x="2423969" y="1295932"/>
                </a:lnTo>
                <a:lnTo>
                  <a:pt x="2402983" y="1337905"/>
                </a:lnTo>
                <a:cubicBezTo>
                  <a:pt x="2412820" y="1338451"/>
                  <a:pt x="2420690" y="1341293"/>
                  <a:pt x="2426593" y="1346431"/>
                </a:cubicBezTo>
                <a:cubicBezTo>
                  <a:pt x="2432495" y="1351568"/>
                  <a:pt x="2440365" y="1355722"/>
                  <a:pt x="2450203" y="1358892"/>
                </a:cubicBezTo>
                <a:cubicBezTo>
                  <a:pt x="2453154" y="1364794"/>
                  <a:pt x="2457745" y="1371352"/>
                  <a:pt x="2463975" y="1378567"/>
                </a:cubicBezTo>
                <a:cubicBezTo>
                  <a:pt x="2470206" y="1385781"/>
                  <a:pt x="2476108" y="1389716"/>
                  <a:pt x="2481683" y="1390372"/>
                </a:cubicBezTo>
                <a:lnTo>
                  <a:pt x="2497423" y="1385125"/>
                </a:lnTo>
                <a:lnTo>
                  <a:pt x="2481683" y="1343151"/>
                </a:lnTo>
                <a:cubicBezTo>
                  <a:pt x="2475999" y="1345775"/>
                  <a:pt x="2470315" y="1345775"/>
                  <a:pt x="2464631" y="1343151"/>
                </a:cubicBezTo>
                <a:cubicBezTo>
                  <a:pt x="2458947" y="1340528"/>
                  <a:pt x="2455887" y="1335281"/>
                  <a:pt x="2455449" y="1327412"/>
                </a:cubicBezTo>
                <a:lnTo>
                  <a:pt x="2455449" y="1322165"/>
                </a:lnTo>
                <a:cubicBezTo>
                  <a:pt x="2477420" y="1318995"/>
                  <a:pt x="2479388" y="1305660"/>
                  <a:pt x="2461352" y="1282159"/>
                </a:cubicBezTo>
                <a:cubicBezTo>
                  <a:pt x="2443316" y="1258658"/>
                  <a:pt x="2430855" y="1244011"/>
                  <a:pt x="2423969" y="1238218"/>
                </a:cubicBezTo>
                <a:close/>
                <a:moveTo>
                  <a:pt x="2355762" y="1196244"/>
                </a:moveTo>
                <a:lnTo>
                  <a:pt x="2355762" y="1211984"/>
                </a:lnTo>
                <a:cubicBezTo>
                  <a:pt x="2356309" y="1219636"/>
                  <a:pt x="2357839" y="1226631"/>
                  <a:pt x="2360353" y="1232971"/>
                </a:cubicBezTo>
                <a:cubicBezTo>
                  <a:pt x="2362867" y="1239311"/>
                  <a:pt x="2363086" y="1246307"/>
                  <a:pt x="2361009" y="1253958"/>
                </a:cubicBezTo>
                <a:cubicBezTo>
                  <a:pt x="2355544" y="1253958"/>
                  <a:pt x="2350734" y="1255270"/>
                  <a:pt x="2346581" y="1257893"/>
                </a:cubicBezTo>
                <a:cubicBezTo>
                  <a:pt x="2342427" y="1260516"/>
                  <a:pt x="2340241" y="1264451"/>
                  <a:pt x="2340022" y="1269698"/>
                </a:cubicBezTo>
                <a:cubicBezTo>
                  <a:pt x="2340897" y="1281066"/>
                  <a:pt x="2344395" y="1289810"/>
                  <a:pt x="2350516" y="1295932"/>
                </a:cubicBezTo>
                <a:cubicBezTo>
                  <a:pt x="2368005" y="1293417"/>
                  <a:pt x="2378935" y="1280082"/>
                  <a:pt x="2383307" y="1255926"/>
                </a:cubicBezTo>
                <a:cubicBezTo>
                  <a:pt x="2387680" y="1231769"/>
                  <a:pt x="2390740" y="1211875"/>
                  <a:pt x="2392489" y="1196244"/>
                </a:cubicBezTo>
                <a:close/>
                <a:moveTo>
                  <a:pt x="2329529" y="1096557"/>
                </a:moveTo>
                <a:lnTo>
                  <a:pt x="2324282" y="1122791"/>
                </a:lnTo>
                <a:cubicBezTo>
                  <a:pt x="2324282" y="1130880"/>
                  <a:pt x="2325594" y="1139624"/>
                  <a:pt x="2328217" y="1149024"/>
                </a:cubicBezTo>
                <a:cubicBezTo>
                  <a:pt x="2330841" y="1158425"/>
                  <a:pt x="2334775" y="1167169"/>
                  <a:pt x="2340022" y="1175258"/>
                </a:cubicBezTo>
                <a:cubicBezTo>
                  <a:pt x="2350516" y="1175258"/>
                  <a:pt x="2355762" y="1170011"/>
                  <a:pt x="2355762" y="1159517"/>
                </a:cubicBezTo>
                <a:cubicBezTo>
                  <a:pt x="2355325" y="1148696"/>
                  <a:pt x="2352265" y="1137547"/>
                  <a:pt x="2346581" y="1126070"/>
                </a:cubicBezTo>
                <a:cubicBezTo>
                  <a:pt x="2340897" y="1114593"/>
                  <a:pt x="2335213" y="1104755"/>
                  <a:pt x="2329529" y="1096557"/>
                </a:cubicBezTo>
                <a:close/>
                <a:moveTo>
                  <a:pt x="3525774" y="1017857"/>
                </a:moveTo>
                <a:lnTo>
                  <a:pt x="3525774" y="1023104"/>
                </a:lnTo>
                <a:lnTo>
                  <a:pt x="3536267" y="1065077"/>
                </a:lnTo>
                <a:lnTo>
                  <a:pt x="3572994" y="1028351"/>
                </a:lnTo>
                <a:close/>
                <a:moveTo>
                  <a:pt x="2329529" y="960143"/>
                </a:moveTo>
                <a:cubicBezTo>
                  <a:pt x="2329310" y="962876"/>
                  <a:pt x="2328436" y="966593"/>
                  <a:pt x="2326905" y="971293"/>
                </a:cubicBezTo>
                <a:cubicBezTo>
                  <a:pt x="2325375" y="975993"/>
                  <a:pt x="2324501" y="981021"/>
                  <a:pt x="2324282" y="986377"/>
                </a:cubicBezTo>
                <a:cubicBezTo>
                  <a:pt x="2325157" y="993919"/>
                  <a:pt x="2329966" y="998510"/>
                  <a:pt x="2338711" y="1000149"/>
                </a:cubicBezTo>
                <a:cubicBezTo>
                  <a:pt x="2347455" y="1001789"/>
                  <a:pt x="2354888" y="1002445"/>
                  <a:pt x="2361009" y="1002117"/>
                </a:cubicBezTo>
                <a:lnTo>
                  <a:pt x="2371503" y="965390"/>
                </a:lnTo>
                <a:close/>
                <a:moveTo>
                  <a:pt x="2277062" y="918170"/>
                </a:moveTo>
                <a:cubicBezTo>
                  <a:pt x="2241210" y="921996"/>
                  <a:pt x="2217162" y="944512"/>
                  <a:pt x="2204920" y="985721"/>
                </a:cubicBezTo>
                <a:cubicBezTo>
                  <a:pt x="2192678" y="1026929"/>
                  <a:pt x="2186994" y="1063875"/>
                  <a:pt x="2187869" y="1096557"/>
                </a:cubicBezTo>
                <a:cubicBezTo>
                  <a:pt x="2187322" y="1102460"/>
                  <a:pt x="2187103" y="1109018"/>
                  <a:pt x="2187212" y="1116232"/>
                </a:cubicBezTo>
                <a:cubicBezTo>
                  <a:pt x="2187322" y="1123447"/>
                  <a:pt x="2191038" y="1127382"/>
                  <a:pt x="2198362" y="1128038"/>
                </a:cubicBezTo>
                <a:cubicBezTo>
                  <a:pt x="2196503" y="1135689"/>
                  <a:pt x="2197597" y="1142684"/>
                  <a:pt x="2201641" y="1149024"/>
                </a:cubicBezTo>
                <a:cubicBezTo>
                  <a:pt x="2205685" y="1155364"/>
                  <a:pt x="2208090" y="1162360"/>
                  <a:pt x="2208855" y="1170011"/>
                </a:cubicBezTo>
                <a:lnTo>
                  <a:pt x="2208855" y="1180504"/>
                </a:lnTo>
                <a:lnTo>
                  <a:pt x="2235089" y="1149024"/>
                </a:lnTo>
                <a:lnTo>
                  <a:pt x="2235089" y="1138531"/>
                </a:lnTo>
                <a:cubicBezTo>
                  <a:pt x="2233777" y="1129677"/>
                  <a:pt x="2228530" y="1125086"/>
                  <a:pt x="2219348" y="1124758"/>
                </a:cubicBezTo>
                <a:cubicBezTo>
                  <a:pt x="2210167" y="1124431"/>
                  <a:pt x="2204920" y="1118528"/>
                  <a:pt x="2203608" y="1107051"/>
                </a:cubicBezTo>
                <a:cubicBezTo>
                  <a:pt x="2206341" y="1068356"/>
                  <a:pt x="2217928" y="1034253"/>
                  <a:pt x="2238368" y="1004740"/>
                </a:cubicBezTo>
                <a:cubicBezTo>
                  <a:pt x="2258808" y="975227"/>
                  <a:pt x="2271706" y="946371"/>
                  <a:pt x="2277062" y="918170"/>
                </a:cubicBezTo>
                <a:close/>
                <a:moveTo>
                  <a:pt x="4821705" y="629602"/>
                </a:moveTo>
                <a:lnTo>
                  <a:pt x="4884666" y="645342"/>
                </a:lnTo>
                <a:cubicBezTo>
                  <a:pt x="4887836" y="645670"/>
                  <a:pt x="4891989" y="646326"/>
                  <a:pt x="4897127" y="647310"/>
                </a:cubicBezTo>
                <a:cubicBezTo>
                  <a:pt x="4902264" y="648293"/>
                  <a:pt x="4905106" y="647638"/>
                  <a:pt x="4905652" y="645342"/>
                </a:cubicBezTo>
                <a:lnTo>
                  <a:pt x="4889912" y="640095"/>
                </a:lnTo>
                <a:close/>
                <a:moveTo>
                  <a:pt x="4422957" y="508928"/>
                </a:moveTo>
                <a:cubicBezTo>
                  <a:pt x="4422301" y="508819"/>
                  <a:pt x="4419678" y="509037"/>
                  <a:pt x="4415087" y="509584"/>
                </a:cubicBezTo>
                <a:cubicBezTo>
                  <a:pt x="4410496" y="510131"/>
                  <a:pt x="4407873" y="511661"/>
                  <a:pt x="4407217" y="514175"/>
                </a:cubicBezTo>
                <a:cubicBezTo>
                  <a:pt x="4406343" y="519422"/>
                  <a:pt x="4408092" y="524668"/>
                  <a:pt x="4412464" y="529915"/>
                </a:cubicBezTo>
                <a:cubicBezTo>
                  <a:pt x="4464931" y="536036"/>
                  <a:pt x="4517397" y="539534"/>
                  <a:pt x="4569864" y="540409"/>
                </a:cubicBezTo>
                <a:cubicBezTo>
                  <a:pt x="4579702" y="540846"/>
                  <a:pt x="4594130" y="539971"/>
                  <a:pt x="4613149" y="537785"/>
                </a:cubicBezTo>
                <a:cubicBezTo>
                  <a:pt x="4632169" y="535599"/>
                  <a:pt x="4643974" y="529478"/>
                  <a:pt x="4648565" y="519422"/>
                </a:cubicBezTo>
                <a:cubicBezTo>
                  <a:pt x="4611619" y="516689"/>
                  <a:pt x="4574018" y="514284"/>
                  <a:pt x="4535761" y="512208"/>
                </a:cubicBezTo>
                <a:cubicBezTo>
                  <a:pt x="4497504" y="510131"/>
                  <a:pt x="4459903" y="509037"/>
                  <a:pt x="4422957" y="508928"/>
                </a:cubicBezTo>
                <a:close/>
                <a:moveTo>
                  <a:pt x="4297037" y="0"/>
                </a:moveTo>
                <a:lnTo>
                  <a:pt x="5230947" y="31480"/>
                </a:lnTo>
                <a:cubicBezTo>
                  <a:pt x="5229635" y="44050"/>
                  <a:pt x="5234882" y="51701"/>
                  <a:pt x="5246687" y="54434"/>
                </a:cubicBezTo>
                <a:cubicBezTo>
                  <a:pt x="5258492" y="57166"/>
                  <a:pt x="5268986" y="58260"/>
                  <a:pt x="5278167" y="57713"/>
                </a:cubicBezTo>
                <a:cubicBezTo>
                  <a:pt x="5289753" y="56839"/>
                  <a:pt x="5309866" y="55965"/>
                  <a:pt x="5338504" y="55090"/>
                </a:cubicBezTo>
                <a:cubicBezTo>
                  <a:pt x="5367142" y="54215"/>
                  <a:pt x="5382008" y="58588"/>
                  <a:pt x="5383101" y="68206"/>
                </a:cubicBezTo>
                <a:lnTo>
                  <a:pt x="5718889" y="110180"/>
                </a:lnTo>
                <a:cubicBezTo>
                  <a:pt x="5715719" y="125920"/>
                  <a:pt x="5728617" y="132478"/>
                  <a:pt x="5757583" y="129855"/>
                </a:cubicBezTo>
                <a:cubicBezTo>
                  <a:pt x="5786549" y="127232"/>
                  <a:pt x="5803383" y="131167"/>
                  <a:pt x="5808083" y="141660"/>
                </a:cubicBezTo>
                <a:cubicBezTo>
                  <a:pt x="5807099" y="151935"/>
                  <a:pt x="5801196" y="158931"/>
                  <a:pt x="5790375" y="162647"/>
                </a:cubicBezTo>
                <a:cubicBezTo>
                  <a:pt x="5779554" y="166363"/>
                  <a:pt x="5769716" y="168112"/>
                  <a:pt x="5760863" y="167894"/>
                </a:cubicBezTo>
                <a:cubicBezTo>
                  <a:pt x="5747855" y="165926"/>
                  <a:pt x="5729273" y="161991"/>
                  <a:pt x="5705117" y="156089"/>
                </a:cubicBezTo>
                <a:cubicBezTo>
                  <a:pt x="5680960" y="150186"/>
                  <a:pt x="5666313" y="154121"/>
                  <a:pt x="5661175" y="167894"/>
                </a:cubicBezTo>
                <a:lnTo>
                  <a:pt x="5409334" y="157400"/>
                </a:lnTo>
                <a:lnTo>
                  <a:pt x="5362114" y="173140"/>
                </a:lnTo>
                <a:cubicBezTo>
                  <a:pt x="5361568" y="183634"/>
                  <a:pt x="5357414" y="191504"/>
                  <a:pt x="5349653" y="196750"/>
                </a:cubicBezTo>
                <a:cubicBezTo>
                  <a:pt x="5341892" y="201997"/>
                  <a:pt x="5333804" y="204621"/>
                  <a:pt x="5325387" y="204621"/>
                </a:cubicBezTo>
                <a:lnTo>
                  <a:pt x="5299154" y="199374"/>
                </a:lnTo>
                <a:cubicBezTo>
                  <a:pt x="5301340" y="189099"/>
                  <a:pt x="5299591" y="182103"/>
                  <a:pt x="5293907" y="178387"/>
                </a:cubicBezTo>
                <a:cubicBezTo>
                  <a:pt x="5288223" y="174671"/>
                  <a:pt x="5281228" y="172922"/>
                  <a:pt x="5272920" y="173140"/>
                </a:cubicBezTo>
                <a:cubicBezTo>
                  <a:pt x="5263848" y="172594"/>
                  <a:pt x="5253136" y="172375"/>
                  <a:pt x="5240785" y="172484"/>
                </a:cubicBezTo>
                <a:cubicBezTo>
                  <a:pt x="5228433" y="172594"/>
                  <a:pt x="5221656" y="176310"/>
                  <a:pt x="5220454" y="183634"/>
                </a:cubicBezTo>
                <a:cubicBezTo>
                  <a:pt x="5221328" y="194127"/>
                  <a:pt x="5224826" y="204621"/>
                  <a:pt x="5230947" y="215114"/>
                </a:cubicBezTo>
                <a:cubicBezTo>
                  <a:pt x="5230728" y="220579"/>
                  <a:pt x="5228542" y="225388"/>
                  <a:pt x="5224389" y="229542"/>
                </a:cubicBezTo>
                <a:cubicBezTo>
                  <a:pt x="5220235" y="233696"/>
                  <a:pt x="5215426" y="235882"/>
                  <a:pt x="5209960" y="236101"/>
                </a:cubicBezTo>
                <a:lnTo>
                  <a:pt x="5199467" y="230854"/>
                </a:lnTo>
                <a:cubicBezTo>
                  <a:pt x="5202418" y="215551"/>
                  <a:pt x="5201762" y="205495"/>
                  <a:pt x="5197499" y="200685"/>
                </a:cubicBezTo>
                <a:cubicBezTo>
                  <a:pt x="5193236" y="195876"/>
                  <a:pt x="5183399" y="193690"/>
                  <a:pt x="5167987" y="194127"/>
                </a:cubicBezTo>
                <a:cubicBezTo>
                  <a:pt x="5157384" y="194346"/>
                  <a:pt x="5147109" y="196532"/>
                  <a:pt x="5137162" y="200685"/>
                </a:cubicBezTo>
                <a:cubicBezTo>
                  <a:pt x="5127216" y="204839"/>
                  <a:pt x="5118252" y="209648"/>
                  <a:pt x="5110273" y="215114"/>
                </a:cubicBezTo>
                <a:cubicBezTo>
                  <a:pt x="5095845" y="231510"/>
                  <a:pt x="5072235" y="239380"/>
                  <a:pt x="5039443" y="238724"/>
                </a:cubicBezTo>
                <a:cubicBezTo>
                  <a:pt x="5006651" y="238068"/>
                  <a:pt x="4988288" y="256431"/>
                  <a:pt x="4984353" y="293814"/>
                </a:cubicBezTo>
                <a:cubicBezTo>
                  <a:pt x="4983478" y="305182"/>
                  <a:pt x="4985227" y="319173"/>
                  <a:pt x="4989599" y="335788"/>
                </a:cubicBezTo>
                <a:lnTo>
                  <a:pt x="5057806" y="341034"/>
                </a:lnTo>
                <a:cubicBezTo>
                  <a:pt x="5054418" y="352184"/>
                  <a:pt x="5053325" y="362677"/>
                  <a:pt x="5054527" y="372514"/>
                </a:cubicBezTo>
                <a:cubicBezTo>
                  <a:pt x="5055730" y="382352"/>
                  <a:pt x="5063818" y="387599"/>
                  <a:pt x="5078793" y="388254"/>
                </a:cubicBezTo>
                <a:lnTo>
                  <a:pt x="5094533" y="388254"/>
                </a:lnTo>
                <a:cubicBezTo>
                  <a:pt x="5091363" y="399185"/>
                  <a:pt x="5084586" y="408804"/>
                  <a:pt x="5074202" y="417111"/>
                </a:cubicBezTo>
                <a:cubicBezTo>
                  <a:pt x="5063818" y="425418"/>
                  <a:pt x="5053106" y="429791"/>
                  <a:pt x="5042066" y="430228"/>
                </a:cubicBezTo>
                <a:cubicBezTo>
                  <a:pt x="5002716" y="429572"/>
                  <a:pt x="4963366" y="426949"/>
                  <a:pt x="4924016" y="422358"/>
                </a:cubicBezTo>
                <a:cubicBezTo>
                  <a:pt x="4884666" y="417767"/>
                  <a:pt x="4845315" y="415144"/>
                  <a:pt x="4805965" y="414488"/>
                </a:cubicBezTo>
                <a:lnTo>
                  <a:pt x="4800718" y="451215"/>
                </a:lnTo>
                <a:cubicBezTo>
                  <a:pt x="4804544" y="455696"/>
                  <a:pt x="4812633" y="465096"/>
                  <a:pt x="4824984" y="479416"/>
                </a:cubicBezTo>
                <a:cubicBezTo>
                  <a:pt x="4837336" y="493735"/>
                  <a:pt x="4846736" y="501823"/>
                  <a:pt x="4853186" y="503682"/>
                </a:cubicBezTo>
                <a:cubicBezTo>
                  <a:pt x="4860728" y="502917"/>
                  <a:pt x="4865319" y="499200"/>
                  <a:pt x="4866958" y="492532"/>
                </a:cubicBezTo>
                <a:cubicBezTo>
                  <a:pt x="4868598" y="485865"/>
                  <a:pt x="4869254" y="480836"/>
                  <a:pt x="4868926" y="477448"/>
                </a:cubicBezTo>
                <a:lnTo>
                  <a:pt x="4931886" y="482695"/>
                </a:lnTo>
                <a:cubicBezTo>
                  <a:pt x="4930465" y="500512"/>
                  <a:pt x="4928060" y="512098"/>
                  <a:pt x="4924672" y="517454"/>
                </a:cubicBezTo>
                <a:cubicBezTo>
                  <a:pt x="4921283" y="522810"/>
                  <a:pt x="4909697" y="525215"/>
                  <a:pt x="4889912" y="524668"/>
                </a:cubicBezTo>
                <a:lnTo>
                  <a:pt x="4784978" y="519422"/>
                </a:lnTo>
                <a:cubicBezTo>
                  <a:pt x="4775032" y="519750"/>
                  <a:pt x="4760822" y="523029"/>
                  <a:pt x="4742349" y="529259"/>
                </a:cubicBezTo>
                <a:cubicBezTo>
                  <a:pt x="4723877" y="535490"/>
                  <a:pt x="4713602" y="542704"/>
                  <a:pt x="4711525" y="550902"/>
                </a:cubicBezTo>
                <a:cubicBezTo>
                  <a:pt x="4712509" y="555930"/>
                  <a:pt x="4717099" y="558991"/>
                  <a:pt x="4725297" y="560083"/>
                </a:cubicBezTo>
                <a:cubicBezTo>
                  <a:pt x="4733496" y="561176"/>
                  <a:pt x="4739398" y="561614"/>
                  <a:pt x="4743005" y="561395"/>
                </a:cubicBezTo>
                <a:cubicBezTo>
                  <a:pt x="4787821" y="561723"/>
                  <a:pt x="4833292" y="563690"/>
                  <a:pt x="4879419" y="567298"/>
                </a:cubicBezTo>
                <a:cubicBezTo>
                  <a:pt x="4925546" y="570905"/>
                  <a:pt x="4971017" y="574184"/>
                  <a:pt x="5015833" y="577135"/>
                </a:cubicBezTo>
                <a:cubicBezTo>
                  <a:pt x="5016707" y="587629"/>
                  <a:pt x="5020205" y="592875"/>
                  <a:pt x="5026326" y="592875"/>
                </a:cubicBezTo>
                <a:cubicBezTo>
                  <a:pt x="5034305" y="592547"/>
                  <a:pt x="5040645" y="593203"/>
                  <a:pt x="5045345" y="594843"/>
                </a:cubicBezTo>
                <a:cubicBezTo>
                  <a:pt x="5050045" y="596482"/>
                  <a:pt x="5052450" y="601073"/>
                  <a:pt x="5052560" y="608615"/>
                </a:cubicBezTo>
                <a:cubicBezTo>
                  <a:pt x="5057588" y="652338"/>
                  <a:pt x="5077700" y="667203"/>
                  <a:pt x="5112897" y="653212"/>
                </a:cubicBezTo>
                <a:cubicBezTo>
                  <a:pt x="5148093" y="639221"/>
                  <a:pt x="5168205" y="648840"/>
                  <a:pt x="5173234" y="682069"/>
                </a:cubicBezTo>
                <a:cubicBezTo>
                  <a:pt x="5170610" y="722184"/>
                  <a:pt x="5160117" y="741641"/>
                  <a:pt x="5141753" y="740438"/>
                </a:cubicBezTo>
                <a:cubicBezTo>
                  <a:pt x="5123390" y="739236"/>
                  <a:pt x="5112897" y="744264"/>
                  <a:pt x="5110273" y="755523"/>
                </a:cubicBezTo>
                <a:cubicBezTo>
                  <a:pt x="5111804" y="760332"/>
                  <a:pt x="5124483" y="762518"/>
                  <a:pt x="5148312" y="762081"/>
                </a:cubicBezTo>
                <a:cubicBezTo>
                  <a:pt x="5172141" y="761644"/>
                  <a:pt x="5197936" y="761206"/>
                  <a:pt x="5225700" y="760770"/>
                </a:cubicBezTo>
                <a:cubicBezTo>
                  <a:pt x="5237942" y="761862"/>
                  <a:pt x="5247562" y="766235"/>
                  <a:pt x="5254557" y="773886"/>
                </a:cubicBezTo>
                <a:cubicBezTo>
                  <a:pt x="5261553" y="781537"/>
                  <a:pt x="5271172" y="785910"/>
                  <a:pt x="5283414" y="787003"/>
                </a:cubicBezTo>
                <a:lnTo>
                  <a:pt x="5293907" y="787003"/>
                </a:lnTo>
                <a:cubicBezTo>
                  <a:pt x="5293688" y="794545"/>
                  <a:pt x="5282321" y="799136"/>
                  <a:pt x="5259804" y="800775"/>
                </a:cubicBezTo>
                <a:cubicBezTo>
                  <a:pt x="5237287" y="802415"/>
                  <a:pt x="5204932" y="803071"/>
                  <a:pt x="5162740" y="802743"/>
                </a:cubicBezTo>
                <a:lnTo>
                  <a:pt x="5021079" y="802743"/>
                </a:lnTo>
                <a:cubicBezTo>
                  <a:pt x="5020642" y="810285"/>
                  <a:pt x="5017582" y="814876"/>
                  <a:pt x="5011898" y="816515"/>
                </a:cubicBezTo>
                <a:cubicBezTo>
                  <a:pt x="5006214" y="818155"/>
                  <a:pt x="5000530" y="818811"/>
                  <a:pt x="4994846" y="818483"/>
                </a:cubicBezTo>
                <a:cubicBezTo>
                  <a:pt x="4981620" y="817062"/>
                  <a:pt x="4962164" y="814657"/>
                  <a:pt x="4936477" y="811269"/>
                </a:cubicBezTo>
                <a:cubicBezTo>
                  <a:pt x="4910790" y="807880"/>
                  <a:pt x="4895268" y="812034"/>
                  <a:pt x="4889912" y="823730"/>
                </a:cubicBezTo>
                <a:cubicBezTo>
                  <a:pt x="4871440" y="829413"/>
                  <a:pt x="4851983" y="835097"/>
                  <a:pt x="4831543" y="840781"/>
                </a:cubicBezTo>
                <a:cubicBezTo>
                  <a:pt x="4811103" y="846465"/>
                  <a:pt x="4790335" y="849526"/>
                  <a:pt x="4769238" y="849963"/>
                </a:cubicBezTo>
                <a:lnTo>
                  <a:pt x="4758745" y="849963"/>
                </a:lnTo>
                <a:lnTo>
                  <a:pt x="4711525" y="870950"/>
                </a:lnTo>
                <a:lnTo>
                  <a:pt x="4643318" y="870950"/>
                </a:lnTo>
                <a:lnTo>
                  <a:pt x="4622331" y="891936"/>
                </a:lnTo>
                <a:lnTo>
                  <a:pt x="4564618" y="876196"/>
                </a:lnTo>
                <a:cubicBezTo>
                  <a:pt x="4528110" y="888329"/>
                  <a:pt x="4483075" y="892920"/>
                  <a:pt x="4429516" y="889969"/>
                </a:cubicBezTo>
                <a:cubicBezTo>
                  <a:pt x="4375956" y="887018"/>
                  <a:pt x="4328298" y="882427"/>
                  <a:pt x="4286543" y="876196"/>
                </a:cubicBezTo>
                <a:cubicBezTo>
                  <a:pt x="4286543" y="881990"/>
                  <a:pt x="4285232" y="888766"/>
                  <a:pt x="4282608" y="896527"/>
                </a:cubicBezTo>
                <a:cubicBezTo>
                  <a:pt x="4279985" y="904288"/>
                  <a:pt x="4276050" y="909753"/>
                  <a:pt x="4270803" y="912923"/>
                </a:cubicBezTo>
                <a:cubicBezTo>
                  <a:pt x="4265556" y="912267"/>
                  <a:pt x="4258998" y="909644"/>
                  <a:pt x="4251128" y="905053"/>
                </a:cubicBezTo>
                <a:cubicBezTo>
                  <a:pt x="4243258" y="900462"/>
                  <a:pt x="4234076" y="897839"/>
                  <a:pt x="4223583" y="897183"/>
                </a:cubicBezTo>
                <a:cubicBezTo>
                  <a:pt x="4217790" y="904944"/>
                  <a:pt x="4209701" y="910409"/>
                  <a:pt x="4199317" y="913579"/>
                </a:cubicBezTo>
                <a:cubicBezTo>
                  <a:pt x="4188933" y="916749"/>
                  <a:pt x="4179533" y="918279"/>
                  <a:pt x="4171116" y="918170"/>
                </a:cubicBezTo>
                <a:lnTo>
                  <a:pt x="4134389" y="891936"/>
                </a:lnTo>
                <a:cubicBezTo>
                  <a:pt x="4130126" y="891936"/>
                  <a:pt x="4121601" y="893248"/>
                  <a:pt x="4108812" y="895871"/>
                </a:cubicBezTo>
                <a:cubicBezTo>
                  <a:pt x="4096023" y="898495"/>
                  <a:pt x="4088809" y="902430"/>
                  <a:pt x="4087169" y="907676"/>
                </a:cubicBezTo>
                <a:cubicBezTo>
                  <a:pt x="4087934" y="910191"/>
                  <a:pt x="4091651" y="911721"/>
                  <a:pt x="4098318" y="912267"/>
                </a:cubicBezTo>
                <a:cubicBezTo>
                  <a:pt x="4104986" y="912814"/>
                  <a:pt x="4110014" y="913032"/>
                  <a:pt x="4113403" y="912923"/>
                </a:cubicBezTo>
                <a:cubicBezTo>
                  <a:pt x="4116791" y="915656"/>
                  <a:pt x="4121819" y="919372"/>
                  <a:pt x="4128487" y="924072"/>
                </a:cubicBezTo>
                <a:cubicBezTo>
                  <a:pt x="4135154" y="928773"/>
                  <a:pt x="4138871" y="933801"/>
                  <a:pt x="4139636" y="939157"/>
                </a:cubicBezTo>
                <a:lnTo>
                  <a:pt x="4081923" y="939157"/>
                </a:lnTo>
                <a:cubicBezTo>
                  <a:pt x="4081923" y="944622"/>
                  <a:pt x="4080611" y="949431"/>
                  <a:pt x="4077987" y="953585"/>
                </a:cubicBezTo>
                <a:cubicBezTo>
                  <a:pt x="4075364" y="957739"/>
                  <a:pt x="4071429" y="959925"/>
                  <a:pt x="4066182" y="960143"/>
                </a:cubicBezTo>
                <a:cubicBezTo>
                  <a:pt x="4058422" y="959925"/>
                  <a:pt x="4051645" y="957739"/>
                  <a:pt x="4045851" y="953585"/>
                </a:cubicBezTo>
                <a:cubicBezTo>
                  <a:pt x="4040058" y="949431"/>
                  <a:pt x="4034593" y="944622"/>
                  <a:pt x="4029456" y="939157"/>
                </a:cubicBezTo>
                <a:cubicBezTo>
                  <a:pt x="4029128" y="930959"/>
                  <a:pt x="4025848" y="923745"/>
                  <a:pt x="4019618" y="917514"/>
                </a:cubicBezTo>
                <a:cubicBezTo>
                  <a:pt x="4013387" y="911284"/>
                  <a:pt x="4006173" y="908004"/>
                  <a:pt x="3997975" y="907676"/>
                </a:cubicBezTo>
                <a:cubicBezTo>
                  <a:pt x="3992291" y="907676"/>
                  <a:pt x="3986608" y="908988"/>
                  <a:pt x="3980924" y="911612"/>
                </a:cubicBezTo>
                <a:cubicBezTo>
                  <a:pt x="3975240" y="914235"/>
                  <a:pt x="3972179" y="918170"/>
                  <a:pt x="3971742" y="923416"/>
                </a:cubicBezTo>
                <a:cubicBezTo>
                  <a:pt x="3972507" y="928445"/>
                  <a:pt x="3976223" y="931505"/>
                  <a:pt x="3982891" y="932598"/>
                </a:cubicBezTo>
                <a:cubicBezTo>
                  <a:pt x="3989559" y="933691"/>
                  <a:pt x="3994587" y="934129"/>
                  <a:pt x="3997975" y="933910"/>
                </a:cubicBezTo>
                <a:lnTo>
                  <a:pt x="4003222" y="965390"/>
                </a:lnTo>
                <a:lnTo>
                  <a:pt x="3919275" y="970637"/>
                </a:lnTo>
                <a:cubicBezTo>
                  <a:pt x="3913482" y="978398"/>
                  <a:pt x="3905393" y="983863"/>
                  <a:pt x="3895009" y="987033"/>
                </a:cubicBezTo>
                <a:cubicBezTo>
                  <a:pt x="3884625" y="990203"/>
                  <a:pt x="3875225" y="991733"/>
                  <a:pt x="3866808" y="991624"/>
                </a:cubicBezTo>
                <a:lnTo>
                  <a:pt x="3824835" y="975884"/>
                </a:lnTo>
                <a:cubicBezTo>
                  <a:pt x="3824835" y="978835"/>
                  <a:pt x="3823523" y="982114"/>
                  <a:pt x="3820900" y="985721"/>
                </a:cubicBezTo>
                <a:cubicBezTo>
                  <a:pt x="3818276" y="989328"/>
                  <a:pt x="3814341" y="991296"/>
                  <a:pt x="3809095" y="991624"/>
                </a:cubicBezTo>
                <a:cubicBezTo>
                  <a:pt x="3801225" y="991405"/>
                  <a:pt x="3794666" y="989219"/>
                  <a:pt x="3789420" y="985065"/>
                </a:cubicBezTo>
                <a:cubicBezTo>
                  <a:pt x="3784173" y="980911"/>
                  <a:pt x="3780238" y="976102"/>
                  <a:pt x="3777615" y="970637"/>
                </a:cubicBezTo>
                <a:cubicBezTo>
                  <a:pt x="3774007" y="981349"/>
                  <a:pt x="3765482" y="990093"/>
                  <a:pt x="3752037" y="996870"/>
                </a:cubicBezTo>
                <a:cubicBezTo>
                  <a:pt x="3738592" y="1003648"/>
                  <a:pt x="3726131" y="1007145"/>
                  <a:pt x="3714654" y="1007364"/>
                </a:cubicBezTo>
                <a:lnTo>
                  <a:pt x="3656941" y="1002117"/>
                </a:lnTo>
                <a:lnTo>
                  <a:pt x="3609721" y="1038844"/>
                </a:lnTo>
                <a:cubicBezTo>
                  <a:pt x="3614311" y="1054584"/>
                  <a:pt x="3635298" y="1066389"/>
                  <a:pt x="3672681" y="1074259"/>
                </a:cubicBezTo>
                <a:cubicBezTo>
                  <a:pt x="3710063" y="1082129"/>
                  <a:pt x="3736297" y="1086064"/>
                  <a:pt x="3751381" y="1086064"/>
                </a:cubicBezTo>
                <a:cubicBezTo>
                  <a:pt x="3758923" y="1097432"/>
                  <a:pt x="3767449" y="1108800"/>
                  <a:pt x="3776959" y="1120167"/>
                </a:cubicBezTo>
                <a:cubicBezTo>
                  <a:pt x="3786468" y="1131536"/>
                  <a:pt x="3798929" y="1137656"/>
                  <a:pt x="3814341" y="1138531"/>
                </a:cubicBezTo>
                <a:lnTo>
                  <a:pt x="3856315" y="1159517"/>
                </a:lnTo>
                <a:lnTo>
                  <a:pt x="3882548" y="1201491"/>
                </a:lnTo>
                <a:lnTo>
                  <a:pt x="3929768" y="1164764"/>
                </a:lnTo>
                <a:cubicBezTo>
                  <a:pt x="3942995" y="1172088"/>
                  <a:pt x="3953269" y="1179739"/>
                  <a:pt x="3960593" y="1187718"/>
                </a:cubicBezTo>
                <a:cubicBezTo>
                  <a:pt x="3967916" y="1195698"/>
                  <a:pt x="3971633" y="1207284"/>
                  <a:pt x="3971742" y="1222478"/>
                </a:cubicBezTo>
                <a:lnTo>
                  <a:pt x="3971742" y="1232971"/>
                </a:lnTo>
                <a:lnTo>
                  <a:pt x="4066182" y="1264451"/>
                </a:lnTo>
                <a:cubicBezTo>
                  <a:pt x="4071648" y="1245869"/>
                  <a:pt x="4086950" y="1241060"/>
                  <a:pt x="4112091" y="1250023"/>
                </a:cubicBezTo>
                <a:cubicBezTo>
                  <a:pt x="4137231" y="1258986"/>
                  <a:pt x="4155158" y="1267293"/>
                  <a:pt x="4165869" y="1274945"/>
                </a:cubicBezTo>
                <a:cubicBezTo>
                  <a:pt x="4159967" y="1277568"/>
                  <a:pt x="4153409" y="1281503"/>
                  <a:pt x="4146194" y="1286750"/>
                </a:cubicBezTo>
                <a:cubicBezTo>
                  <a:pt x="4138980" y="1291996"/>
                  <a:pt x="4135045" y="1298554"/>
                  <a:pt x="4134389" y="1306425"/>
                </a:cubicBezTo>
                <a:cubicBezTo>
                  <a:pt x="4134936" y="1308939"/>
                  <a:pt x="4137778" y="1310469"/>
                  <a:pt x="4142915" y="1311016"/>
                </a:cubicBezTo>
                <a:cubicBezTo>
                  <a:pt x="4148053" y="1311562"/>
                  <a:pt x="4152206" y="1311780"/>
                  <a:pt x="4155376" y="1311672"/>
                </a:cubicBezTo>
                <a:lnTo>
                  <a:pt x="4207843" y="1337905"/>
                </a:lnTo>
                <a:cubicBezTo>
                  <a:pt x="4207296" y="1351240"/>
                  <a:pt x="4213636" y="1357361"/>
                  <a:pt x="4226862" y="1356268"/>
                </a:cubicBezTo>
                <a:cubicBezTo>
                  <a:pt x="4240088" y="1355175"/>
                  <a:pt x="4247740" y="1361296"/>
                  <a:pt x="4249816" y="1374632"/>
                </a:cubicBezTo>
                <a:lnTo>
                  <a:pt x="4249816" y="1379878"/>
                </a:lnTo>
                <a:cubicBezTo>
                  <a:pt x="4263261" y="1378130"/>
                  <a:pt x="4270475" y="1371134"/>
                  <a:pt x="4271459" y="1358892"/>
                </a:cubicBezTo>
                <a:cubicBezTo>
                  <a:pt x="4272443" y="1346649"/>
                  <a:pt x="4280969" y="1339654"/>
                  <a:pt x="4297037" y="1337905"/>
                </a:cubicBezTo>
                <a:lnTo>
                  <a:pt x="4328517" y="1379878"/>
                </a:lnTo>
                <a:lnTo>
                  <a:pt x="4286543" y="1390372"/>
                </a:lnTo>
                <a:cubicBezTo>
                  <a:pt x="4287964" y="1395400"/>
                  <a:pt x="4294304" y="1398460"/>
                  <a:pt x="4305562" y="1399553"/>
                </a:cubicBezTo>
                <a:cubicBezTo>
                  <a:pt x="4316821" y="1400646"/>
                  <a:pt x="4324473" y="1401084"/>
                  <a:pt x="4328517" y="1400865"/>
                </a:cubicBezTo>
                <a:lnTo>
                  <a:pt x="4401970" y="1448085"/>
                </a:lnTo>
                <a:lnTo>
                  <a:pt x="4459684" y="1458579"/>
                </a:lnTo>
                <a:cubicBezTo>
                  <a:pt x="4459028" y="1461858"/>
                  <a:pt x="4457716" y="1467105"/>
                  <a:pt x="4455749" y="1474319"/>
                </a:cubicBezTo>
                <a:cubicBezTo>
                  <a:pt x="4453782" y="1481533"/>
                  <a:pt x="4455093" y="1486780"/>
                  <a:pt x="4459684" y="1490059"/>
                </a:cubicBezTo>
                <a:cubicBezTo>
                  <a:pt x="4465586" y="1489950"/>
                  <a:pt x="4472145" y="1491480"/>
                  <a:pt x="4479359" y="1494650"/>
                </a:cubicBezTo>
                <a:cubicBezTo>
                  <a:pt x="4486573" y="1497820"/>
                  <a:pt x="4490508" y="1503285"/>
                  <a:pt x="4491164" y="1511046"/>
                </a:cubicBezTo>
                <a:lnTo>
                  <a:pt x="4548878" y="1516292"/>
                </a:lnTo>
                <a:lnTo>
                  <a:pt x="4575111" y="1568759"/>
                </a:lnTo>
                <a:lnTo>
                  <a:pt x="4632825" y="1579253"/>
                </a:lnTo>
                <a:lnTo>
                  <a:pt x="4659058" y="1631719"/>
                </a:lnTo>
                <a:lnTo>
                  <a:pt x="4716772" y="1631719"/>
                </a:lnTo>
                <a:lnTo>
                  <a:pt x="4737758" y="1673693"/>
                </a:lnTo>
                <a:cubicBezTo>
                  <a:pt x="4754373" y="1674567"/>
                  <a:pt x="4763117" y="1683312"/>
                  <a:pt x="4763992" y="1699926"/>
                </a:cubicBezTo>
                <a:lnTo>
                  <a:pt x="4763992" y="1710419"/>
                </a:lnTo>
                <a:cubicBezTo>
                  <a:pt x="4789679" y="1714136"/>
                  <a:pt x="4811759" y="1725067"/>
                  <a:pt x="4830231" y="1743212"/>
                </a:cubicBezTo>
                <a:cubicBezTo>
                  <a:pt x="4848704" y="1761357"/>
                  <a:pt x="4866849" y="1780157"/>
                  <a:pt x="4884666" y="1799614"/>
                </a:cubicBezTo>
                <a:cubicBezTo>
                  <a:pt x="4886087" y="1817977"/>
                  <a:pt x="4900296" y="1828471"/>
                  <a:pt x="4927295" y="1831093"/>
                </a:cubicBezTo>
                <a:cubicBezTo>
                  <a:pt x="4954293" y="1833717"/>
                  <a:pt x="4969815" y="1844210"/>
                  <a:pt x="4973859" y="1862574"/>
                </a:cubicBezTo>
                <a:lnTo>
                  <a:pt x="4973859" y="1867820"/>
                </a:lnTo>
                <a:cubicBezTo>
                  <a:pt x="4994737" y="1883779"/>
                  <a:pt x="5013319" y="1901705"/>
                  <a:pt x="5029605" y="1921599"/>
                </a:cubicBezTo>
                <a:cubicBezTo>
                  <a:pt x="5045892" y="1941493"/>
                  <a:pt x="5060539" y="1962042"/>
                  <a:pt x="5073546" y="1983247"/>
                </a:cubicBezTo>
                <a:lnTo>
                  <a:pt x="5078793" y="2014728"/>
                </a:lnTo>
                <a:lnTo>
                  <a:pt x="5084040" y="2014728"/>
                </a:lnTo>
                <a:lnTo>
                  <a:pt x="5099780" y="2046208"/>
                </a:lnTo>
                <a:cubicBezTo>
                  <a:pt x="5106010" y="2031889"/>
                  <a:pt x="5115848" y="2027735"/>
                  <a:pt x="5129292" y="2033747"/>
                </a:cubicBezTo>
                <a:cubicBezTo>
                  <a:pt x="5142737" y="2039759"/>
                  <a:pt x="5153886" y="2047410"/>
                  <a:pt x="5162740" y="2056701"/>
                </a:cubicBezTo>
                <a:cubicBezTo>
                  <a:pt x="5160663" y="2064134"/>
                  <a:pt x="5160882" y="2070255"/>
                  <a:pt x="5163396" y="2075065"/>
                </a:cubicBezTo>
                <a:cubicBezTo>
                  <a:pt x="5165910" y="2079874"/>
                  <a:pt x="5167440" y="2085995"/>
                  <a:pt x="5167987" y="2093428"/>
                </a:cubicBezTo>
                <a:cubicBezTo>
                  <a:pt x="5167768" y="2106436"/>
                  <a:pt x="5165582" y="2118459"/>
                  <a:pt x="5161428" y="2129499"/>
                </a:cubicBezTo>
                <a:cubicBezTo>
                  <a:pt x="5157275" y="2140539"/>
                  <a:pt x="5152465" y="2151251"/>
                  <a:pt x="5147000" y="2161635"/>
                </a:cubicBezTo>
                <a:lnTo>
                  <a:pt x="5105026" y="2172128"/>
                </a:lnTo>
                <a:lnTo>
                  <a:pt x="5147000" y="2224595"/>
                </a:lnTo>
                <a:cubicBezTo>
                  <a:pt x="5145579" y="2241756"/>
                  <a:pt x="5145797" y="2267771"/>
                  <a:pt x="5147656" y="2302640"/>
                </a:cubicBezTo>
                <a:cubicBezTo>
                  <a:pt x="5149514" y="2337508"/>
                  <a:pt x="5161537" y="2356965"/>
                  <a:pt x="5183727" y="2361009"/>
                </a:cubicBezTo>
                <a:lnTo>
                  <a:pt x="5188974" y="2381996"/>
                </a:lnTo>
                <a:cubicBezTo>
                  <a:pt x="5189848" y="2396861"/>
                  <a:pt x="5182852" y="2403857"/>
                  <a:pt x="5167987" y="2402983"/>
                </a:cubicBezTo>
                <a:cubicBezTo>
                  <a:pt x="5169735" y="2424625"/>
                  <a:pt x="5176731" y="2437742"/>
                  <a:pt x="5188974" y="2442333"/>
                </a:cubicBezTo>
                <a:cubicBezTo>
                  <a:pt x="5201216" y="2446924"/>
                  <a:pt x="5208211" y="2454794"/>
                  <a:pt x="5209960" y="2465943"/>
                </a:cubicBezTo>
                <a:lnTo>
                  <a:pt x="5230947" y="2513163"/>
                </a:lnTo>
                <a:cubicBezTo>
                  <a:pt x="5231822" y="2528029"/>
                  <a:pt x="5224826" y="2535024"/>
                  <a:pt x="5209960" y="2534150"/>
                </a:cubicBezTo>
                <a:cubicBezTo>
                  <a:pt x="5199467" y="2534150"/>
                  <a:pt x="5194220" y="2539396"/>
                  <a:pt x="5194220" y="2549890"/>
                </a:cubicBezTo>
                <a:cubicBezTo>
                  <a:pt x="5195423" y="2561913"/>
                  <a:pt x="5195641" y="2575905"/>
                  <a:pt x="5194876" y="2591863"/>
                </a:cubicBezTo>
                <a:cubicBezTo>
                  <a:pt x="5194111" y="2607822"/>
                  <a:pt x="5185148" y="2616566"/>
                  <a:pt x="5167987" y="2618097"/>
                </a:cubicBezTo>
                <a:cubicBezTo>
                  <a:pt x="5169080" y="2629136"/>
                  <a:pt x="5173452" y="2634602"/>
                  <a:pt x="5181103" y="2634492"/>
                </a:cubicBezTo>
                <a:cubicBezTo>
                  <a:pt x="5188755" y="2634383"/>
                  <a:pt x="5193127" y="2641160"/>
                  <a:pt x="5194220" y="2654823"/>
                </a:cubicBezTo>
                <a:cubicBezTo>
                  <a:pt x="5178043" y="2685211"/>
                  <a:pt x="5159242" y="2725435"/>
                  <a:pt x="5137818" y="2775497"/>
                </a:cubicBezTo>
                <a:cubicBezTo>
                  <a:pt x="5116395" y="2825559"/>
                  <a:pt x="5094970" y="2860538"/>
                  <a:pt x="5073546" y="2880431"/>
                </a:cubicBezTo>
                <a:cubicBezTo>
                  <a:pt x="5084586" y="2929728"/>
                  <a:pt x="5086116" y="2957054"/>
                  <a:pt x="5078137" y="2962411"/>
                </a:cubicBezTo>
                <a:cubicBezTo>
                  <a:pt x="5070158" y="2967767"/>
                  <a:pt x="5065130" y="2985911"/>
                  <a:pt x="5063053" y="3016845"/>
                </a:cubicBezTo>
                <a:cubicBezTo>
                  <a:pt x="5055292" y="3038050"/>
                  <a:pt x="5045892" y="3058600"/>
                  <a:pt x="5034852" y="3078494"/>
                </a:cubicBezTo>
                <a:cubicBezTo>
                  <a:pt x="5023812" y="3098387"/>
                  <a:pt x="5010477" y="3116313"/>
                  <a:pt x="4994846" y="3132272"/>
                </a:cubicBezTo>
                <a:cubicBezTo>
                  <a:pt x="4993316" y="3144405"/>
                  <a:pt x="4987195" y="3154242"/>
                  <a:pt x="4976483" y="3161785"/>
                </a:cubicBezTo>
                <a:cubicBezTo>
                  <a:pt x="4965771" y="3169327"/>
                  <a:pt x="4959650" y="3180476"/>
                  <a:pt x="4958119" y="3195232"/>
                </a:cubicBezTo>
                <a:lnTo>
                  <a:pt x="4937133" y="3210972"/>
                </a:lnTo>
                <a:lnTo>
                  <a:pt x="4905652" y="3195232"/>
                </a:lnTo>
                <a:cubicBezTo>
                  <a:pt x="4904996" y="3187471"/>
                  <a:pt x="4901061" y="3182006"/>
                  <a:pt x="4893847" y="3178836"/>
                </a:cubicBezTo>
                <a:cubicBezTo>
                  <a:pt x="4886633" y="3175666"/>
                  <a:pt x="4880075" y="3174136"/>
                  <a:pt x="4874172" y="3174246"/>
                </a:cubicBezTo>
                <a:cubicBezTo>
                  <a:pt x="4877014" y="3185176"/>
                  <a:pt x="4876577" y="3194795"/>
                  <a:pt x="4872861" y="3203102"/>
                </a:cubicBezTo>
                <a:cubicBezTo>
                  <a:pt x="4869144" y="3211410"/>
                  <a:pt x="4860837" y="3215782"/>
                  <a:pt x="4847939" y="3216219"/>
                </a:cubicBezTo>
                <a:cubicBezTo>
                  <a:pt x="4847064" y="3232834"/>
                  <a:pt x="4838320" y="3241578"/>
                  <a:pt x="4821705" y="3242452"/>
                </a:cubicBezTo>
                <a:lnTo>
                  <a:pt x="4811212" y="3242452"/>
                </a:lnTo>
                <a:cubicBezTo>
                  <a:pt x="4805747" y="3248355"/>
                  <a:pt x="4798314" y="3254913"/>
                  <a:pt x="4788914" y="3262128"/>
                </a:cubicBezTo>
                <a:cubicBezTo>
                  <a:pt x="4779513" y="3269342"/>
                  <a:pt x="4769457" y="3273277"/>
                  <a:pt x="4758745" y="3273932"/>
                </a:cubicBezTo>
                <a:cubicBezTo>
                  <a:pt x="4753717" y="3273386"/>
                  <a:pt x="4750656" y="3270544"/>
                  <a:pt x="4749563" y="3265407"/>
                </a:cubicBezTo>
                <a:cubicBezTo>
                  <a:pt x="4748471" y="3260269"/>
                  <a:pt x="4748033" y="3256116"/>
                  <a:pt x="4748252" y="3252946"/>
                </a:cubicBezTo>
                <a:cubicBezTo>
                  <a:pt x="4759182" y="3252727"/>
                  <a:pt x="4768801" y="3249229"/>
                  <a:pt x="4777109" y="3242452"/>
                </a:cubicBezTo>
                <a:cubicBezTo>
                  <a:pt x="4785416" y="3235676"/>
                  <a:pt x="4789788" y="3226931"/>
                  <a:pt x="4790225" y="3216219"/>
                </a:cubicBezTo>
                <a:cubicBezTo>
                  <a:pt x="4779623" y="3216766"/>
                  <a:pt x="4770659" y="3220919"/>
                  <a:pt x="4763336" y="3228680"/>
                </a:cubicBezTo>
                <a:cubicBezTo>
                  <a:pt x="4756012" y="3236441"/>
                  <a:pt x="4750984" y="3244529"/>
                  <a:pt x="4748252" y="3252946"/>
                </a:cubicBezTo>
                <a:cubicBezTo>
                  <a:pt x="4742786" y="3252837"/>
                  <a:pt x="4737977" y="3254367"/>
                  <a:pt x="4733823" y="3257537"/>
                </a:cubicBezTo>
                <a:cubicBezTo>
                  <a:pt x="4729670" y="3260707"/>
                  <a:pt x="4727484" y="3266172"/>
                  <a:pt x="4727265" y="3273932"/>
                </a:cubicBezTo>
                <a:cubicBezTo>
                  <a:pt x="4727156" y="3279398"/>
                  <a:pt x="4728686" y="3284207"/>
                  <a:pt x="4731856" y="3288361"/>
                </a:cubicBezTo>
                <a:cubicBezTo>
                  <a:pt x="4735026" y="3292515"/>
                  <a:pt x="4740491" y="3294701"/>
                  <a:pt x="4748252" y="3294919"/>
                </a:cubicBezTo>
                <a:lnTo>
                  <a:pt x="4769238" y="3315906"/>
                </a:lnTo>
                <a:cubicBezTo>
                  <a:pt x="4783120" y="3303882"/>
                  <a:pt x="4799954" y="3289891"/>
                  <a:pt x="4819738" y="3273932"/>
                </a:cubicBezTo>
                <a:cubicBezTo>
                  <a:pt x="4839522" y="3257974"/>
                  <a:pt x="4857667" y="3249229"/>
                  <a:pt x="4874172" y="3247699"/>
                </a:cubicBezTo>
                <a:cubicBezTo>
                  <a:pt x="4881933" y="3248355"/>
                  <a:pt x="4887398" y="3252290"/>
                  <a:pt x="4890568" y="3259504"/>
                </a:cubicBezTo>
                <a:cubicBezTo>
                  <a:pt x="4893738" y="3266718"/>
                  <a:pt x="4895268" y="3273277"/>
                  <a:pt x="4895159" y="3279179"/>
                </a:cubicBezTo>
                <a:cubicBezTo>
                  <a:pt x="4891661" y="3293280"/>
                  <a:pt x="4877670" y="3303117"/>
                  <a:pt x="4853186" y="3308692"/>
                </a:cubicBezTo>
                <a:cubicBezTo>
                  <a:pt x="4828701" y="3314267"/>
                  <a:pt x="4814710" y="3325416"/>
                  <a:pt x="4811212" y="3342140"/>
                </a:cubicBezTo>
                <a:lnTo>
                  <a:pt x="4769238" y="3373620"/>
                </a:lnTo>
                <a:cubicBezTo>
                  <a:pt x="4736556" y="3370559"/>
                  <a:pt x="4707481" y="3366187"/>
                  <a:pt x="4682012" y="3360503"/>
                </a:cubicBezTo>
                <a:cubicBezTo>
                  <a:pt x="4656544" y="3354819"/>
                  <a:pt x="4626157" y="3366187"/>
                  <a:pt x="4590851" y="3394607"/>
                </a:cubicBezTo>
                <a:cubicBezTo>
                  <a:pt x="4569536" y="3384222"/>
                  <a:pt x="4558387" y="3385316"/>
                  <a:pt x="4557403" y="3397886"/>
                </a:cubicBezTo>
                <a:cubicBezTo>
                  <a:pt x="4556420" y="3410456"/>
                  <a:pt x="4551829" y="3418107"/>
                  <a:pt x="4543631" y="3420840"/>
                </a:cubicBezTo>
                <a:cubicBezTo>
                  <a:pt x="4537510" y="3420621"/>
                  <a:pt x="4530077" y="3418435"/>
                  <a:pt x="4521333" y="3414281"/>
                </a:cubicBezTo>
                <a:cubicBezTo>
                  <a:pt x="4512588" y="3410128"/>
                  <a:pt x="4507779" y="3405318"/>
                  <a:pt x="4506904" y="3399853"/>
                </a:cubicBezTo>
                <a:cubicBezTo>
                  <a:pt x="4507560" y="3397339"/>
                  <a:pt x="4510183" y="3395809"/>
                  <a:pt x="4514774" y="3395262"/>
                </a:cubicBezTo>
                <a:cubicBezTo>
                  <a:pt x="4519365" y="3394716"/>
                  <a:pt x="4521988" y="3394497"/>
                  <a:pt x="4522644" y="3394607"/>
                </a:cubicBezTo>
                <a:cubicBezTo>
                  <a:pt x="4528547" y="3391655"/>
                  <a:pt x="4535105" y="3387064"/>
                  <a:pt x="4542319" y="3380834"/>
                </a:cubicBezTo>
                <a:cubicBezTo>
                  <a:pt x="4549534" y="3374603"/>
                  <a:pt x="4553468" y="3368701"/>
                  <a:pt x="4554124" y="3363126"/>
                </a:cubicBezTo>
                <a:cubicBezTo>
                  <a:pt x="4553250" y="3358754"/>
                  <a:pt x="4549752" y="3357005"/>
                  <a:pt x="4543631" y="3357880"/>
                </a:cubicBezTo>
                <a:lnTo>
                  <a:pt x="4527891" y="3336893"/>
                </a:lnTo>
                <a:cubicBezTo>
                  <a:pt x="4518709" y="3337767"/>
                  <a:pt x="4513462" y="3341265"/>
                  <a:pt x="4512151" y="3347386"/>
                </a:cubicBezTo>
                <a:cubicBezTo>
                  <a:pt x="4510839" y="3353507"/>
                  <a:pt x="4505592" y="3357005"/>
                  <a:pt x="4496411" y="3357880"/>
                </a:cubicBezTo>
                <a:cubicBezTo>
                  <a:pt x="4476298" y="3367499"/>
                  <a:pt x="4458809" y="3379741"/>
                  <a:pt x="4443944" y="3394607"/>
                </a:cubicBezTo>
                <a:cubicBezTo>
                  <a:pt x="4443288" y="3407286"/>
                  <a:pt x="4440665" y="3418654"/>
                  <a:pt x="4436074" y="3428710"/>
                </a:cubicBezTo>
                <a:cubicBezTo>
                  <a:pt x="4431483" y="3438766"/>
                  <a:pt x="4428860" y="3450134"/>
                  <a:pt x="4428204" y="3462813"/>
                </a:cubicBezTo>
                <a:cubicBezTo>
                  <a:pt x="4440665" y="3461939"/>
                  <a:pt x="4451158" y="3458441"/>
                  <a:pt x="4459684" y="3452320"/>
                </a:cubicBezTo>
                <a:cubicBezTo>
                  <a:pt x="4468210" y="3446199"/>
                  <a:pt x="4478703" y="3442701"/>
                  <a:pt x="4491164" y="3441827"/>
                </a:cubicBezTo>
                <a:lnTo>
                  <a:pt x="4491164" y="3473307"/>
                </a:lnTo>
                <a:cubicBezTo>
                  <a:pt x="4491164" y="3486095"/>
                  <a:pt x="4488541" y="3494621"/>
                  <a:pt x="4483294" y="3498884"/>
                </a:cubicBezTo>
                <a:cubicBezTo>
                  <a:pt x="4478047" y="3503147"/>
                  <a:pt x="4470177" y="3505115"/>
                  <a:pt x="4459684" y="3504787"/>
                </a:cubicBezTo>
                <a:cubicBezTo>
                  <a:pt x="4451486" y="3504896"/>
                  <a:pt x="4442960" y="3503366"/>
                  <a:pt x="4434106" y="3500196"/>
                </a:cubicBezTo>
                <a:cubicBezTo>
                  <a:pt x="4425252" y="3497026"/>
                  <a:pt x="4418038" y="3491561"/>
                  <a:pt x="4412464" y="3483800"/>
                </a:cubicBezTo>
                <a:lnTo>
                  <a:pt x="4407217" y="3525774"/>
                </a:lnTo>
                <a:lnTo>
                  <a:pt x="4370490" y="3525774"/>
                </a:lnTo>
                <a:cubicBezTo>
                  <a:pt x="4367539" y="3541514"/>
                  <a:pt x="4352455" y="3553319"/>
                  <a:pt x="4325238" y="3561189"/>
                </a:cubicBezTo>
                <a:cubicBezTo>
                  <a:pt x="4298020" y="3569059"/>
                  <a:pt x="4276378" y="3572994"/>
                  <a:pt x="4260310" y="3572994"/>
                </a:cubicBezTo>
                <a:cubicBezTo>
                  <a:pt x="4260747" y="3583487"/>
                  <a:pt x="4259873" y="3591357"/>
                  <a:pt x="4257687" y="3596604"/>
                </a:cubicBezTo>
                <a:cubicBezTo>
                  <a:pt x="4255500" y="3601851"/>
                  <a:pt x="4249379" y="3604474"/>
                  <a:pt x="4239323" y="3604474"/>
                </a:cubicBezTo>
                <a:cubicBezTo>
                  <a:pt x="4230688" y="3603818"/>
                  <a:pt x="4221725" y="3603818"/>
                  <a:pt x="4212434" y="3604474"/>
                </a:cubicBezTo>
                <a:cubicBezTo>
                  <a:pt x="4203143" y="3605130"/>
                  <a:pt x="4198115" y="3610376"/>
                  <a:pt x="4197349" y="3620214"/>
                </a:cubicBezTo>
                <a:cubicBezTo>
                  <a:pt x="4196366" y="3641201"/>
                  <a:pt x="4189152" y="3650382"/>
                  <a:pt x="4175707" y="3647759"/>
                </a:cubicBezTo>
                <a:cubicBezTo>
                  <a:pt x="4162262" y="3645136"/>
                  <a:pt x="4148490" y="3646447"/>
                  <a:pt x="4134389" y="3651694"/>
                </a:cubicBezTo>
                <a:cubicBezTo>
                  <a:pt x="4136357" y="3659564"/>
                  <a:pt x="4145538" y="3666123"/>
                  <a:pt x="4161935" y="3671369"/>
                </a:cubicBezTo>
                <a:cubicBezTo>
                  <a:pt x="4178330" y="3676616"/>
                  <a:pt x="4190135" y="3680551"/>
                  <a:pt x="4197349" y="3683174"/>
                </a:cubicBezTo>
                <a:cubicBezTo>
                  <a:pt x="4200848" y="3663608"/>
                  <a:pt x="4214839" y="3658143"/>
                  <a:pt x="4239323" y="3666779"/>
                </a:cubicBezTo>
                <a:cubicBezTo>
                  <a:pt x="4263808" y="3675414"/>
                  <a:pt x="4277799" y="3689623"/>
                  <a:pt x="4281297" y="3709408"/>
                </a:cubicBezTo>
                <a:cubicBezTo>
                  <a:pt x="4272006" y="3706129"/>
                  <a:pt x="4260419" y="3704817"/>
                  <a:pt x="4246537" y="3705473"/>
                </a:cubicBezTo>
                <a:cubicBezTo>
                  <a:pt x="4232655" y="3706129"/>
                  <a:pt x="4225004" y="3712687"/>
                  <a:pt x="4223583" y="3725148"/>
                </a:cubicBezTo>
                <a:lnTo>
                  <a:pt x="4155376" y="3709408"/>
                </a:lnTo>
                <a:lnTo>
                  <a:pt x="4118649" y="3725148"/>
                </a:lnTo>
                <a:lnTo>
                  <a:pt x="4087169" y="3688421"/>
                </a:lnTo>
                <a:cubicBezTo>
                  <a:pt x="4085420" y="3703724"/>
                  <a:pt x="4078425" y="3709845"/>
                  <a:pt x="4066182" y="3706784"/>
                </a:cubicBezTo>
                <a:cubicBezTo>
                  <a:pt x="4053940" y="3703724"/>
                  <a:pt x="4046944" y="3709845"/>
                  <a:pt x="4045196" y="3725148"/>
                </a:cubicBezTo>
                <a:lnTo>
                  <a:pt x="4024209" y="3735641"/>
                </a:lnTo>
                <a:cubicBezTo>
                  <a:pt x="4024100" y="3738592"/>
                  <a:pt x="4024318" y="3741872"/>
                  <a:pt x="4024865" y="3745478"/>
                </a:cubicBezTo>
                <a:cubicBezTo>
                  <a:pt x="4025411" y="3749086"/>
                  <a:pt x="4026942" y="3751053"/>
                  <a:pt x="4029456" y="3751381"/>
                </a:cubicBezTo>
                <a:cubicBezTo>
                  <a:pt x="4032407" y="3750616"/>
                  <a:pt x="4035686" y="3746900"/>
                  <a:pt x="4039293" y="3740232"/>
                </a:cubicBezTo>
                <a:cubicBezTo>
                  <a:pt x="4042900" y="3733564"/>
                  <a:pt x="4044868" y="3728536"/>
                  <a:pt x="4045196" y="3725148"/>
                </a:cubicBezTo>
                <a:lnTo>
                  <a:pt x="4087169" y="3740888"/>
                </a:lnTo>
                <a:cubicBezTo>
                  <a:pt x="4085311" y="3751381"/>
                  <a:pt x="4075911" y="3759251"/>
                  <a:pt x="4058968" y="3764498"/>
                </a:cubicBezTo>
                <a:cubicBezTo>
                  <a:pt x="4042026" y="3769744"/>
                  <a:pt x="4028690" y="3772368"/>
                  <a:pt x="4018962" y="3772368"/>
                </a:cubicBezTo>
                <a:lnTo>
                  <a:pt x="3987482" y="3751381"/>
                </a:lnTo>
                <a:cubicBezTo>
                  <a:pt x="3975021" y="3766028"/>
                  <a:pt x="3955346" y="3773461"/>
                  <a:pt x="3928457" y="3773680"/>
                </a:cubicBezTo>
                <a:cubicBezTo>
                  <a:pt x="3901568" y="3773898"/>
                  <a:pt x="3879269" y="3773461"/>
                  <a:pt x="3861562" y="3772368"/>
                </a:cubicBezTo>
                <a:lnTo>
                  <a:pt x="3845822" y="3809095"/>
                </a:lnTo>
                <a:cubicBezTo>
                  <a:pt x="3855113" y="3810516"/>
                  <a:pt x="3848335" y="3816855"/>
                  <a:pt x="3825491" y="3828114"/>
                </a:cubicBezTo>
                <a:cubicBezTo>
                  <a:pt x="3802646" y="3839373"/>
                  <a:pt x="3786687" y="3847024"/>
                  <a:pt x="3777615" y="3851068"/>
                </a:cubicBezTo>
                <a:cubicBezTo>
                  <a:pt x="3776521" y="3850959"/>
                  <a:pt x="3772149" y="3851178"/>
                  <a:pt x="3764498" y="3851724"/>
                </a:cubicBezTo>
                <a:cubicBezTo>
                  <a:pt x="3756846" y="3852271"/>
                  <a:pt x="3752474" y="3853801"/>
                  <a:pt x="3751381" y="3856315"/>
                </a:cubicBezTo>
                <a:cubicBezTo>
                  <a:pt x="3754004" y="3861452"/>
                  <a:pt x="3764498" y="3865606"/>
                  <a:pt x="3782861" y="3868776"/>
                </a:cubicBezTo>
                <a:cubicBezTo>
                  <a:pt x="3801225" y="3871946"/>
                  <a:pt x="3811718" y="3874787"/>
                  <a:pt x="3814341" y="3877302"/>
                </a:cubicBezTo>
                <a:cubicBezTo>
                  <a:pt x="3813139" y="3880143"/>
                  <a:pt x="3807674" y="3883642"/>
                  <a:pt x="3797946" y="3887795"/>
                </a:cubicBezTo>
                <a:cubicBezTo>
                  <a:pt x="3788217" y="3891949"/>
                  <a:pt x="3781440" y="3895447"/>
                  <a:pt x="3777615" y="3898288"/>
                </a:cubicBezTo>
                <a:cubicBezTo>
                  <a:pt x="3771931" y="3898288"/>
                  <a:pt x="3766247" y="3899600"/>
                  <a:pt x="3760563" y="3902224"/>
                </a:cubicBezTo>
                <a:cubicBezTo>
                  <a:pt x="3754879" y="3904847"/>
                  <a:pt x="3751818" y="3908782"/>
                  <a:pt x="3751381" y="3914029"/>
                </a:cubicBezTo>
                <a:lnTo>
                  <a:pt x="3751381" y="3919275"/>
                </a:lnTo>
                <a:cubicBezTo>
                  <a:pt x="3743183" y="3911514"/>
                  <a:pt x="3733346" y="3906049"/>
                  <a:pt x="3721868" y="3902879"/>
                </a:cubicBezTo>
                <a:cubicBezTo>
                  <a:pt x="3710391" y="3899709"/>
                  <a:pt x="3699242" y="3898179"/>
                  <a:pt x="3688421" y="3898288"/>
                </a:cubicBezTo>
                <a:cubicBezTo>
                  <a:pt x="3672790" y="3906377"/>
                  <a:pt x="3656831" y="3913810"/>
                  <a:pt x="3640545" y="3920587"/>
                </a:cubicBezTo>
                <a:cubicBezTo>
                  <a:pt x="3624258" y="3927364"/>
                  <a:pt x="3606988" y="3932173"/>
                  <a:pt x="3588734" y="3935015"/>
                </a:cubicBezTo>
                <a:lnTo>
                  <a:pt x="3604474" y="3919275"/>
                </a:lnTo>
                <a:lnTo>
                  <a:pt x="3588734" y="3861561"/>
                </a:lnTo>
                <a:cubicBezTo>
                  <a:pt x="3629068" y="3846368"/>
                  <a:pt x="3665139" y="3828223"/>
                  <a:pt x="3696947" y="3807127"/>
                </a:cubicBezTo>
                <a:cubicBezTo>
                  <a:pt x="3728755" y="3786031"/>
                  <a:pt x="3766137" y="3774445"/>
                  <a:pt x="3809095" y="3772368"/>
                </a:cubicBezTo>
                <a:cubicBezTo>
                  <a:pt x="3820135" y="3753786"/>
                  <a:pt x="3834782" y="3737171"/>
                  <a:pt x="3853036" y="3722525"/>
                </a:cubicBezTo>
                <a:cubicBezTo>
                  <a:pt x="3871290" y="3707877"/>
                  <a:pt x="3889872" y="3696509"/>
                  <a:pt x="3908782" y="3688421"/>
                </a:cubicBezTo>
                <a:cubicBezTo>
                  <a:pt x="3914903" y="3689295"/>
                  <a:pt x="3918401" y="3687546"/>
                  <a:pt x="3919275" y="3683174"/>
                </a:cubicBezTo>
                <a:cubicBezTo>
                  <a:pt x="3918838" y="3675414"/>
                  <a:pt x="3915777" y="3668637"/>
                  <a:pt x="3910093" y="3662843"/>
                </a:cubicBezTo>
                <a:cubicBezTo>
                  <a:pt x="3904410" y="3657050"/>
                  <a:pt x="3898726" y="3651585"/>
                  <a:pt x="3893042" y="3646447"/>
                </a:cubicBezTo>
                <a:cubicBezTo>
                  <a:pt x="3887358" y="3654208"/>
                  <a:pt x="3879051" y="3659673"/>
                  <a:pt x="3868120" y="3662843"/>
                </a:cubicBezTo>
                <a:cubicBezTo>
                  <a:pt x="3857189" y="3666013"/>
                  <a:pt x="3846259" y="3667544"/>
                  <a:pt x="3835328" y="3667434"/>
                </a:cubicBezTo>
                <a:lnTo>
                  <a:pt x="3793355" y="3709408"/>
                </a:lnTo>
                <a:lnTo>
                  <a:pt x="3667434" y="3709408"/>
                </a:lnTo>
                <a:cubicBezTo>
                  <a:pt x="3670276" y="3712250"/>
                  <a:pt x="3681644" y="3715748"/>
                  <a:pt x="3701538" y="3719901"/>
                </a:cubicBezTo>
                <a:cubicBezTo>
                  <a:pt x="3721431" y="3724055"/>
                  <a:pt x="3732799" y="3727553"/>
                  <a:pt x="3735641" y="3730394"/>
                </a:cubicBezTo>
                <a:cubicBezTo>
                  <a:pt x="3729848" y="3745151"/>
                  <a:pt x="3702084" y="3761547"/>
                  <a:pt x="3652350" y="3779582"/>
                </a:cubicBezTo>
                <a:cubicBezTo>
                  <a:pt x="3602616" y="3797618"/>
                  <a:pt x="3565670" y="3807455"/>
                  <a:pt x="3541514" y="3809095"/>
                </a:cubicBezTo>
                <a:lnTo>
                  <a:pt x="3504787" y="3851068"/>
                </a:lnTo>
                <a:cubicBezTo>
                  <a:pt x="3505115" y="3845603"/>
                  <a:pt x="3504459" y="3840794"/>
                  <a:pt x="3502819" y="3836640"/>
                </a:cubicBezTo>
                <a:cubicBezTo>
                  <a:pt x="3501180" y="3832486"/>
                  <a:pt x="3496589" y="3830300"/>
                  <a:pt x="3489047" y="3830081"/>
                </a:cubicBezTo>
                <a:cubicBezTo>
                  <a:pt x="3479974" y="3831939"/>
                  <a:pt x="3467951" y="3841340"/>
                  <a:pt x="3452976" y="3858283"/>
                </a:cubicBezTo>
                <a:cubicBezTo>
                  <a:pt x="3438001" y="3875225"/>
                  <a:pt x="3427289" y="3888560"/>
                  <a:pt x="3420840" y="3898288"/>
                </a:cubicBezTo>
                <a:cubicBezTo>
                  <a:pt x="3414719" y="3897414"/>
                  <a:pt x="3411221" y="3899163"/>
                  <a:pt x="3410346" y="3903535"/>
                </a:cubicBezTo>
                <a:cubicBezTo>
                  <a:pt x="3411330" y="3909000"/>
                  <a:pt x="3415921" y="3913810"/>
                  <a:pt x="3424119" y="3917963"/>
                </a:cubicBezTo>
                <a:cubicBezTo>
                  <a:pt x="3432317" y="3922117"/>
                  <a:pt x="3438220" y="3924304"/>
                  <a:pt x="3441827" y="3924522"/>
                </a:cubicBezTo>
                <a:cubicBezTo>
                  <a:pt x="3447073" y="3924741"/>
                  <a:pt x="3451008" y="3924304"/>
                  <a:pt x="3453632" y="3923210"/>
                </a:cubicBezTo>
                <a:cubicBezTo>
                  <a:pt x="3456255" y="3922117"/>
                  <a:pt x="3457567" y="3919057"/>
                  <a:pt x="3457567" y="3914029"/>
                </a:cubicBezTo>
                <a:lnTo>
                  <a:pt x="3531020" y="3872055"/>
                </a:lnTo>
                <a:cubicBezTo>
                  <a:pt x="3536923" y="3871727"/>
                  <a:pt x="3543481" y="3872383"/>
                  <a:pt x="3550695" y="3874022"/>
                </a:cubicBezTo>
                <a:cubicBezTo>
                  <a:pt x="3557909" y="3875662"/>
                  <a:pt x="3561845" y="3880253"/>
                  <a:pt x="3562500" y="3887795"/>
                </a:cubicBezTo>
                <a:cubicBezTo>
                  <a:pt x="3562282" y="3893369"/>
                  <a:pt x="3560096" y="3899272"/>
                  <a:pt x="3555942" y="3905502"/>
                </a:cubicBezTo>
                <a:cubicBezTo>
                  <a:pt x="3551788" y="3911733"/>
                  <a:pt x="3546979" y="3916324"/>
                  <a:pt x="3541514" y="3919275"/>
                </a:cubicBezTo>
                <a:cubicBezTo>
                  <a:pt x="3542825" y="3926817"/>
                  <a:pt x="3549384" y="3931408"/>
                  <a:pt x="3561189" y="3933048"/>
                </a:cubicBezTo>
                <a:cubicBezTo>
                  <a:pt x="3572994" y="3934687"/>
                  <a:pt x="3582175" y="3935343"/>
                  <a:pt x="3588734" y="3935015"/>
                </a:cubicBezTo>
                <a:cubicBezTo>
                  <a:pt x="3587969" y="3945071"/>
                  <a:pt x="3582941" y="3951193"/>
                  <a:pt x="3573650" y="3953379"/>
                </a:cubicBezTo>
                <a:cubicBezTo>
                  <a:pt x="3564358" y="3955565"/>
                  <a:pt x="3555396" y="3956439"/>
                  <a:pt x="3546760" y="3956002"/>
                </a:cubicBezTo>
                <a:lnTo>
                  <a:pt x="3525774" y="3956002"/>
                </a:lnTo>
                <a:cubicBezTo>
                  <a:pt x="3520090" y="3958735"/>
                  <a:pt x="3514406" y="3962451"/>
                  <a:pt x="3508722" y="3967151"/>
                </a:cubicBezTo>
                <a:cubicBezTo>
                  <a:pt x="3503038" y="3971851"/>
                  <a:pt x="3499977" y="3976879"/>
                  <a:pt x="3499540" y="3982235"/>
                </a:cubicBezTo>
                <a:cubicBezTo>
                  <a:pt x="3500196" y="3989777"/>
                  <a:pt x="3504131" y="3994368"/>
                  <a:pt x="3511345" y="3996008"/>
                </a:cubicBezTo>
                <a:cubicBezTo>
                  <a:pt x="3518559" y="3997647"/>
                  <a:pt x="3525118" y="3998304"/>
                  <a:pt x="3531020" y="3997975"/>
                </a:cubicBezTo>
                <a:lnTo>
                  <a:pt x="3541514" y="4055689"/>
                </a:lnTo>
                <a:cubicBezTo>
                  <a:pt x="3530802" y="4053175"/>
                  <a:pt x="3522057" y="4054268"/>
                  <a:pt x="3515280" y="4058968"/>
                </a:cubicBezTo>
                <a:cubicBezTo>
                  <a:pt x="3508503" y="4063668"/>
                  <a:pt x="3505005" y="4071320"/>
                  <a:pt x="3504787" y="4081922"/>
                </a:cubicBezTo>
                <a:lnTo>
                  <a:pt x="3394606" y="4102910"/>
                </a:lnTo>
                <a:cubicBezTo>
                  <a:pt x="3400290" y="4099958"/>
                  <a:pt x="3405974" y="4095367"/>
                  <a:pt x="3411658" y="4089137"/>
                </a:cubicBezTo>
                <a:cubicBezTo>
                  <a:pt x="3417342" y="4082906"/>
                  <a:pt x="3420403" y="4077004"/>
                  <a:pt x="3420840" y="4071429"/>
                </a:cubicBezTo>
                <a:cubicBezTo>
                  <a:pt x="3418872" y="4062794"/>
                  <a:pt x="3411002" y="4059077"/>
                  <a:pt x="3397230" y="4060280"/>
                </a:cubicBezTo>
                <a:cubicBezTo>
                  <a:pt x="3383457" y="4061482"/>
                  <a:pt x="3375587" y="4056454"/>
                  <a:pt x="3373620" y="4045196"/>
                </a:cubicBezTo>
                <a:cubicBezTo>
                  <a:pt x="3373948" y="4039840"/>
                  <a:pt x="3375915" y="4034811"/>
                  <a:pt x="3379522" y="4030112"/>
                </a:cubicBezTo>
                <a:cubicBezTo>
                  <a:pt x="3383129" y="4025411"/>
                  <a:pt x="3386409" y="4021695"/>
                  <a:pt x="3389360" y="4018962"/>
                </a:cubicBezTo>
                <a:lnTo>
                  <a:pt x="3342140" y="4039949"/>
                </a:lnTo>
                <a:cubicBezTo>
                  <a:pt x="3328258" y="4038747"/>
                  <a:pt x="3315360" y="4038528"/>
                  <a:pt x="3303445" y="4039293"/>
                </a:cubicBezTo>
                <a:cubicBezTo>
                  <a:pt x="3291531" y="4040058"/>
                  <a:pt x="3285191" y="4049022"/>
                  <a:pt x="3284426" y="4066183"/>
                </a:cubicBezTo>
                <a:cubicBezTo>
                  <a:pt x="3288798" y="4070008"/>
                  <a:pt x="3294482" y="4076785"/>
                  <a:pt x="3301478" y="4086513"/>
                </a:cubicBezTo>
                <a:cubicBezTo>
                  <a:pt x="3308473" y="4096241"/>
                  <a:pt x="3306287" y="4101707"/>
                  <a:pt x="3294919" y="4102910"/>
                </a:cubicBezTo>
                <a:cubicBezTo>
                  <a:pt x="3280054" y="4117775"/>
                  <a:pt x="3262565" y="4124770"/>
                  <a:pt x="3242452" y="4123896"/>
                </a:cubicBezTo>
                <a:lnTo>
                  <a:pt x="3226713" y="4081922"/>
                </a:lnTo>
                <a:cubicBezTo>
                  <a:pt x="3230538" y="4082141"/>
                  <a:pt x="3237315" y="4081704"/>
                  <a:pt x="3247043" y="4080611"/>
                </a:cubicBezTo>
                <a:cubicBezTo>
                  <a:pt x="3256772" y="4079518"/>
                  <a:pt x="3262237" y="4076457"/>
                  <a:pt x="3263439" y="4071429"/>
                </a:cubicBezTo>
                <a:cubicBezTo>
                  <a:pt x="3262455" y="4066401"/>
                  <a:pt x="3257865" y="4063340"/>
                  <a:pt x="3249667" y="4062247"/>
                </a:cubicBezTo>
                <a:cubicBezTo>
                  <a:pt x="3241469" y="4061155"/>
                  <a:pt x="3235566" y="4060717"/>
                  <a:pt x="3231959" y="4060936"/>
                </a:cubicBezTo>
                <a:cubicBezTo>
                  <a:pt x="3221247" y="4061155"/>
                  <a:pt x="3212503" y="4064652"/>
                  <a:pt x="3205726" y="4071429"/>
                </a:cubicBezTo>
                <a:cubicBezTo>
                  <a:pt x="3198949" y="4078206"/>
                  <a:pt x="3195451" y="4086951"/>
                  <a:pt x="3195233" y="4097663"/>
                </a:cubicBezTo>
                <a:lnTo>
                  <a:pt x="3195233" y="4102910"/>
                </a:lnTo>
                <a:lnTo>
                  <a:pt x="3121779" y="4113402"/>
                </a:lnTo>
                <a:cubicBezTo>
                  <a:pt x="3121451" y="4118431"/>
                  <a:pt x="3119483" y="4121492"/>
                  <a:pt x="3115876" y="4122584"/>
                </a:cubicBezTo>
                <a:cubicBezTo>
                  <a:pt x="3112269" y="4123677"/>
                  <a:pt x="3108990" y="4124115"/>
                  <a:pt x="3106039" y="4123896"/>
                </a:cubicBezTo>
                <a:cubicBezTo>
                  <a:pt x="3069858" y="4125645"/>
                  <a:pt x="3054337" y="4132640"/>
                  <a:pt x="3059474" y="4144883"/>
                </a:cubicBezTo>
                <a:cubicBezTo>
                  <a:pt x="3064612" y="4157125"/>
                  <a:pt x="3055649" y="4164120"/>
                  <a:pt x="3032585" y="4165870"/>
                </a:cubicBezTo>
                <a:lnTo>
                  <a:pt x="2985365" y="4160623"/>
                </a:lnTo>
                <a:cubicBezTo>
                  <a:pt x="2981867" y="4169258"/>
                  <a:pt x="2965253" y="4178221"/>
                  <a:pt x="2935521" y="4187512"/>
                </a:cubicBezTo>
                <a:cubicBezTo>
                  <a:pt x="2905790" y="4196803"/>
                  <a:pt x="2883929" y="4201831"/>
                  <a:pt x="2869938" y="4202596"/>
                </a:cubicBezTo>
                <a:lnTo>
                  <a:pt x="2843704" y="4223583"/>
                </a:lnTo>
                <a:cubicBezTo>
                  <a:pt x="2823046" y="4222599"/>
                  <a:pt x="2800091" y="4223255"/>
                  <a:pt x="2774841" y="4225550"/>
                </a:cubicBezTo>
                <a:cubicBezTo>
                  <a:pt x="2749592" y="4227846"/>
                  <a:pt x="2735819" y="4237683"/>
                  <a:pt x="2733524" y="4255063"/>
                </a:cubicBezTo>
                <a:lnTo>
                  <a:pt x="2733524" y="4265557"/>
                </a:lnTo>
                <a:cubicBezTo>
                  <a:pt x="2721937" y="4264245"/>
                  <a:pt x="2709695" y="4262933"/>
                  <a:pt x="2696797" y="4261621"/>
                </a:cubicBezTo>
                <a:cubicBezTo>
                  <a:pt x="2683899" y="4260310"/>
                  <a:pt x="2676903" y="4266868"/>
                  <a:pt x="2675810" y="4281297"/>
                </a:cubicBezTo>
                <a:lnTo>
                  <a:pt x="2565630" y="4302283"/>
                </a:lnTo>
                <a:cubicBezTo>
                  <a:pt x="2523110" y="4336169"/>
                  <a:pt x="2469113" y="4360215"/>
                  <a:pt x="2403638" y="4374425"/>
                </a:cubicBezTo>
                <a:cubicBezTo>
                  <a:pt x="2338164" y="4388635"/>
                  <a:pt x="2280232" y="4394319"/>
                  <a:pt x="2229842" y="4391477"/>
                </a:cubicBezTo>
                <a:cubicBezTo>
                  <a:pt x="2209183" y="4408638"/>
                  <a:pt x="2188852" y="4417601"/>
                  <a:pt x="2168849" y="4418366"/>
                </a:cubicBezTo>
                <a:cubicBezTo>
                  <a:pt x="2148846" y="4419131"/>
                  <a:pt x="2127203" y="4418913"/>
                  <a:pt x="2103921" y="4417711"/>
                </a:cubicBezTo>
                <a:lnTo>
                  <a:pt x="2051455" y="4438697"/>
                </a:lnTo>
                <a:cubicBezTo>
                  <a:pt x="2020193" y="4439353"/>
                  <a:pt x="1989587" y="4441977"/>
                  <a:pt x="1959637" y="4446567"/>
                </a:cubicBezTo>
                <a:cubicBezTo>
                  <a:pt x="1929688" y="4451158"/>
                  <a:pt x="1899082" y="4453782"/>
                  <a:pt x="1867820" y="4454437"/>
                </a:cubicBezTo>
                <a:cubicBezTo>
                  <a:pt x="1862246" y="4462198"/>
                  <a:pt x="1855032" y="4467663"/>
                  <a:pt x="1846178" y="4470833"/>
                </a:cubicBezTo>
                <a:cubicBezTo>
                  <a:pt x="1837324" y="4474003"/>
                  <a:pt x="1828798" y="4475533"/>
                  <a:pt x="1820600" y="4475424"/>
                </a:cubicBezTo>
                <a:cubicBezTo>
                  <a:pt x="1777097" y="4477173"/>
                  <a:pt x="1738183" y="4484169"/>
                  <a:pt x="1703861" y="4496411"/>
                </a:cubicBezTo>
                <a:cubicBezTo>
                  <a:pt x="1669539" y="4508653"/>
                  <a:pt x="1633250" y="4515649"/>
                  <a:pt x="1594993" y="4517398"/>
                </a:cubicBezTo>
                <a:cubicBezTo>
                  <a:pt x="1521539" y="4516195"/>
                  <a:pt x="1448085" y="4512042"/>
                  <a:pt x="1374632" y="4504937"/>
                </a:cubicBezTo>
                <a:cubicBezTo>
                  <a:pt x="1301178" y="4497832"/>
                  <a:pt x="1227724" y="4494990"/>
                  <a:pt x="1154271" y="4496411"/>
                </a:cubicBezTo>
                <a:cubicBezTo>
                  <a:pt x="1150773" y="4511714"/>
                  <a:pt x="1134159" y="4521770"/>
                  <a:pt x="1104427" y="4526579"/>
                </a:cubicBezTo>
                <a:cubicBezTo>
                  <a:pt x="1074696" y="4531389"/>
                  <a:pt x="1052835" y="4533575"/>
                  <a:pt x="1038844" y="4533138"/>
                </a:cubicBezTo>
                <a:cubicBezTo>
                  <a:pt x="1015999" y="4530733"/>
                  <a:pt x="1005287" y="4521114"/>
                  <a:pt x="1006708" y="4504281"/>
                </a:cubicBezTo>
                <a:cubicBezTo>
                  <a:pt x="1008129" y="4487448"/>
                  <a:pt x="1001352" y="4477829"/>
                  <a:pt x="986377" y="4475424"/>
                </a:cubicBezTo>
                <a:cubicBezTo>
                  <a:pt x="978944" y="4477391"/>
                  <a:pt x="966265" y="4482638"/>
                  <a:pt x="948338" y="4491164"/>
                </a:cubicBezTo>
                <a:cubicBezTo>
                  <a:pt x="930412" y="4499690"/>
                  <a:pt x="920356" y="4499690"/>
                  <a:pt x="918170" y="4491164"/>
                </a:cubicBezTo>
                <a:cubicBezTo>
                  <a:pt x="918279" y="4483075"/>
                  <a:pt x="919372" y="4474331"/>
                  <a:pt x="921449" y="4464930"/>
                </a:cubicBezTo>
                <a:cubicBezTo>
                  <a:pt x="923526" y="4455530"/>
                  <a:pt x="925931" y="4446786"/>
                  <a:pt x="928663" y="4438697"/>
                </a:cubicBezTo>
                <a:cubicBezTo>
                  <a:pt x="950087" y="4436948"/>
                  <a:pt x="984628" y="4433888"/>
                  <a:pt x="1032285" y="4429516"/>
                </a:cubicBezTo>
                <a:cubicBezTo>
                  <a:pt x="1079943" y="4425143"/>
                  <a:pt x="1106613" y="4414213"/>
                  <a:pt x="1112297" y="4396724"/>
                </a:cubicBezTo>
                <a:cubicBezTo>
                  <a:pt x="1112188" y="4386449"/>
                  <a:pt x="1113718" y="4379454"/>
                  <a:pt x="1116888" y="4375737"/>
                </a:cubicBezTo>
                <a:cubicBezTo>
                  <a:pt x="1120058" y="4372020"/>
                  <a:pt x="1125523" y="4370272"/>
                  <a:pt x="1133284" y="4370490"/>
                </a:cubicBezTo>
                <a:cubicBezTo>
                  <a:pt x="1152303" y="4370818"/>
                  <a:pt x="1173290" y="4372785"/>
                  <a:pt x="1196244" y="4376393"/>
                </a:cubicBezTo>
                <a:cubicBezTo>
                  <a:pt x="1219199" y="4380000"/>
                  <a:pt x="1240185" y="4383279"/>
                  <a:pt x="1259205" y="4386231"/>
                </a:cubicBezTo>
                <a:lnTo>
                  <a:pt x="1379879" y="4349504"/>
                </a:lnTo>
                <a:lnTo>
                  <a:pt x="1395618" y="4323270"/>
                </a:lnTo>
                <a:lnTo>
                  <a:pt x="1437592" y="4323270"/>
                </a:lnTo>
                <a:cubicBezTo>
                  <a:pt x="1452020" y="4310263"/>
                  <a:pt x="1488747" y="4300863"/>
                  <a:pt x="1547772" y="4295069"/>
                </a:cubicBezTo>
                <a:cubicBezTo>
                  <a:pt x="1606798" y="4289276"/>
                  <a:pt x="1648771" y="4286434"/>
                  <a:pt x="1673693" y="4286543"/>
                </a:cubicBezTo>
                <a:cubicBezTo>
                  <a:pt x="1679268" y="4278782"/>
                  <a:pt x="1686482" y="4273317"/>
                  <a:pt x="1695336" y="4270148"/>
                </a:cubicBezTo>
                <a:cubicBezTo>
                  <a:pt x="1704189" y="4266977"/>
                  <a:pt x="1712715" y="4265447"/>
                  <a:pt x="1720913" y="4265557"/>
                </a:cubicBezTo>
                <a:cubicBezTo>
                  <a:pt x="1722662" y="4247740"/>
                  <a:pt x="1729658" y="4240088"/>
                  <a:pt x="1741900" y="4242602"/>
                </a:cubicBezTo>
                <a:cubicBezTo>
                  <a:pt x="1754142" y="4245117"/>
                  <a:pt x="1761138" y="4238777"/>
                  <a:pt x="1762887" y="4223583"/>
                </a:cubicBezTo>
                <a:cubicBezTo>
                  <a:pt x="1710420" y="4244242"/>
                  <a:pt x="1648771" y="4255391"/>
                  <a:pt x="1577941" y="4257031"/>
                </a:cubicBezTo>
                <a:cubicBezTo>
                  <a:pt x="1507111" y="4258670"/>
                  <a:pt x="1458579" y="4268508"/>
                  <a:pt x="1432345" y="4286543"/>
                </a:cubicBezTo>
                <a:cubicBezTo>
                  <a:pt x="1424038" y="4286215"/>
                  <a:pt x="1414419" y="4286871"/>
                  <a:pt x="1403489" y="4288511"/>
                </a:cubicBezTo>
                <a:cubicBezTo>
                  <a:pt x="1392558" y="4290150"/>
                  <a:pt x="1382939" y="4294741"/>
                  <a:pt x="1374632" y="4302283"/>
                </a:cubicBezTo>
                <a:lnTo>
                  <a:pt x="1316918" y="4286543"/>
                </a:lnTo>
                <a:cubicBezTo>
                  <a:pt x="1268824" y="4311902"/>
                  <a:pt x="1218106" y="4324145"/>
                  <a:pt x="1164764" y="4323270"/>
                </a:cubicBezTo>
                <a:cubicBezTo>
                  <a:pt x="1153178" y="4322396"/>
                  <a:pt x="1140936" y="4322833"/>
                  <a:pt x="1128037" y="4324582"/>
                </a:cubicBezTo>
                <a:cubicBezTo>
                  <a:pt x="1115139" y="4326331"/>
                  <a:pt x="1108144" y="4334638"/>
                  <a:pt x="1107051" y="4349504"/>
                </a:cubicBezTo>
                <a:cubicBezTo>
                  <a:pt x="1052179" y="4351252"/>
                  <a:pt x="997963" y="4358248"/>
                  <a:pt x="944403" y="4370490"/>
                </a:cubicBezTo>
                <a:cubicBezTo>
                  <a:pt x="890843" y="4382733"/>
                  <a:pt x="836628" y="4389728"/>
                  <a:pt x="781756" y="4391477"/>
                </a:cubicBezTo>
                <a:cubicBezTo>
                  <a:pt x="773339" y="4410934"/>
                  <a:pt x="753446" y="4420552"/>
                  <a:pt x="722075" y="4420334"/>
                </a:cubicBezTo>
                <a:cubicBezTo>
                  <a:pt x="690704" y="4420115"/>
                  <a:pt x="666875" y="4419241"/>
                  <a:pt x="650589" y="4417711"/>
                </a:cubicBezTo>
                <a:cubicBezTo>
                  <a:pt x="649933" y="4425471"/>
                  <a:pt x="645998" y="4430937"/>
                  <a:pt x="638784" y="4434106"/>
                </a:cubicBezTo>
                <a:cubicBezTo>
                  <a:pt x="631570" y="4437276"/>
                  <a:pt x="625011" y="4438806"/>
                  <a:pt x="619109" y="4438697"/>
                </a:cubicBezTo>
                <a:cubicBezTo>
                  <a:pt x="607304" y="4437386"/>
                  <a:pt x="594187" y="4436074"/>
                  <a:pt x="579759" y="4434763"/>
                </a:cubicBezTo>
                <a:cubicBezTo>
                  <a:pt x="565330" y="4433450"/>
                  <a:pt x="557460" y="4440009"/>
                  <a:pt x="556148" y="4454437"/>
                </a:cubicBezTo>
                <a:lnTo>
                  <a:pt x="115427" y="4480671"/>
                </a:lnTo>
                <a:cubicBezTo>
                  <a:pt x="115645" y="4485918"/>
                  <a:pt x="115208" y="4489852"/>
                  <a:pt x="114115" y="4492476"/>
                </a:cubicBezTo>
                <a:cubicBezTo>
                  <a:pt x="113022" y="4495099"/>
                  <a:pt x="109962" y="4496411"/>
                  <a:pt x="104933" y="4496411"/>
                </a:cubicBezTo>
                <a:cubicBezTo>
                  <a:pt x="96517" y="4495864"/>
                  <a:pt x="88428" y="4491711"/>
                  <a:pt x="80667" y="4483950"/>
                </a:cubicBezTo>
                <a:cubicBezTo>
                  <a:pt x="72907" y="4476189"/>
                  <a:pt x="68753" y="4468101"/>
                  <a:pt x="68207" y="4459684"/>
                </a:cubicBezTo>
                <a:cubicBezTo>
                  <a:pt x="71595" y="4445037"/>
                  <a:pt x="87116" y="4437604"/>
                  <a:pt x="114771" y="4437386"/>
                </a:cubicBezTo>
                <a:cubicBezTo>
                  <a:pt x="142426" y="4437167"/>
                  <a:pt x="161882" y="4437604"/>
                  <a:pt x="173140" y="4438697"/>
                </a:cubicBezTo>
                <a:cubicBezTo>
                  <a:pt x="174233" y="4428641"/>
                  <a:pt x="179917" y="4422520"/>
                  <a:pt x="190192" y="4420334"/>
                </a:cubicBezTo>
                <a:cubicBezTo>
                  <a:pt x="200467" y="4418148"/>
                  <a:pt x="208774" y="4417273"/>
                  <a:pt x="215114" y="4417711"/>
                </a:cubicBezTo>
                <a:cubicBezTo>
                  <a:pt x="259055" y="4412464"/>
                  <a:pt x="301028" y="4405906"/>
                  <a:pt x="341034" y="4398036"/>
                </a:cubicBezTo>
                <a:cubicBezTo>
                  <a:pt x="381040" y="4390165"/>
                  <a:pt x="423014" y="4380984"/>
                  <a:pt x="466955" y="4370490"/>
                </a:cubicBezTo>
                <a:cubicBezTo>
                  <a:pt x="473513" y="4371037"/>
                  <a:pt x="482695" y="4371255"/>
                  <a:pt x="494500" y="4371146"/>
                </a:cubicBezTo>
                <a:cubicBezTo>
                  <a:pt x="506305" y="4371037"/>
                  <a:pt x="512863" y="4367321"/>
                  <a:pt x="514175" y="4359997"/>
                </a:cubicBezTo>
                <a:cubicBezTo>
                  <a:pt x="512863" y="4352127"/>
                  <a:pt x="507617" y="4344257"/>
                  <a:pt x="498435" y="4336387"/>
                </a:cubicBezTo>
                <a:cubicBezTo>
                  <a:pt x="489253" y="4328517"/>
                  <a:pt x="484007" y="4320647"/>
                  <a:pt x="482695" y="4312777"/>
                </a:cubicBezTo>
                <a:cubicBezTo>
                  <a:pt x="482695" y="4301409"/>
                  <a:pt x="487941" y="4292664"/>
                  <a:pt x="498435" y="4286543"/>
                </a:cubicBezTo>
                <a:cubicBezTo>
                  <a:pt x="558335" y="4284794"/>
                  <a:pt x="615611" y="4277799"/>
                  <a:pt x="670264" y="4265557"/>
                </a:cubicBezTo>
                <a:cubicBezTo>
                  <a:pt x="724917" y="4253314"/>
                  <a:pt x="779570" y="4246319"/>
                  <a:pt x="834223" y="4244570"/>
                </a:cubicBezTo>
                <a:lnTo>
                  <a:pt x="881443" y="4218336"/>
                </a:lnTo>
                <a:lnTo>
                  <a:pt x="939157" y="4223583"/>
                </a:lnTo>
                <a:lnTo>
                  <a:pt x="1044090" y="4181609"/>
                </a:lnTo>
                <a:lnTo>
                  <a:pt x="1054584" y="4160623"/>
                </a:lnTo>
                <a:cubicBezTo>
                  <a:pt x="1073275" y="4162918"/>
                  <a:pt x="1092294" y="4162262"/>
                  <a:pt x="1111642" y="4158656"/>
                </a:cubicBezTo>
                <a:cubicBezTo>
                  <a:pt x="1130989" y="4155048"/>
                  <a:pt x="1148696" y="4150457"/>
                  <a:pt x="1164764" y="4144883"/>
                </a:cubicBezTo>
                <a:cubicBezTo>
                  <a:pt x="1163671" y="4152753"/>
                  <a:pt x="1167169" y="4156688"/>
                  <a:pt x="1175258" y="4156688"/>
                </a:cubicBezTo>
                <a:cubicBezTo>
                  <a:pt x="1183346" y="4156688"/>
                  <a:pt x="1186844" y="4152753"/>
                  <a:pt x="1185751" y="4144883"/>
                </a:cubicBezTo>
                <a:lnTo>
                  <a:pt x="1185751" y="4102910"/>
                </a:lnTo>
                <a:cubicBezTo>
                  <a:pt x="1204442" y="4104002"/>
                  <a:pt x="1223462" y="4108374"/>
                  <a:pt x="1242809" y="4116026"/>
                </a:cubicBezTo>
                <a:cubicBezTo>
                  <a:pt x="1262156" y="4123677"/>
                  <a:pt x="1279863" y="4128050"/>
                  <a:pt x="1295931" y="4129143"/>
                </a:cubicBezTo>
                <a:cubicBezTo>
                  <a:pt x="1326756" y="4127394"/>
                  <a:pt x="1343807" y="4120398"/>
                  <a:pt x="1347087" y="4108156"/>
                </a:cubicBezTo>
                <a:cubicBezTo>
                  <a:pt x="1350366" y="4095913"/>
                  <a:pt x="1359548" y="4088918"/>
                  <a:pt x="1374632" y="4087169"/>
                </a:cubicBezTo>
                <a:lnTo>
                  <a:pt x="1411359" y="4066183"/>
                </a:lnTo>
                <a:cubicBezTo>
                  <a:pt x="1439122" y="4063559"/>
                  <a:pt x="1471477" y="4053065"/>
                  <a:pt x="1508422" y="4034702"/>
                </a:cubicBezTo>
                <a:cubicBezTo>
                  <a:pt x="1545368" y="4016339"/>
                  <a:pt x="1577722" y="4005846"/>
                  <a:pt x="1605486" y="4003222"/>
                </a:cubicBezTo>
                <a:cubicBezTo>
                  <a:pt x="1608656" y="4003331"/>
                  <a:pt x="1612810" y="4003113"/>
                  <a:pt x="1617947" y="4002566"/>
                </a:cubicBezTo>
                <a:cubicBezTo>
                  <a:pt x="1623084" y="4002020"/>
                  <a:pt x="1625926" y="4000490"/>
                  <a:pt x="1626473" y="3997975"/>
                </a:cubicBezTo>
                <a:cubicBezTo>
                  <a:pt x="1625270" y="3990433"/>
                  <a:pt x="1619805" y="3985843"/>
                  <a:pt x="1610077" y="3984203"/>
                </a:cubicBezTo>
                <a:cubicBezTo>
                  <a:pt x="1600349" y="3982563"/>
                  <a:pt x="1593572" y="3981908"/>
                  <a:pt x="1589746" y="3982235"/>
                </a:cubicBezTo>
                <a:lnTo>
                  <a:pt x="1516292" y="3982235"/>
                </a:lnTo>
                <a:cubicBezTo>
                  <a:pt x="1511920" y="4007813"/>
                  <a:pt x="1491808" y="4020930"/>
                  <a:pt x="1455955" y="4021585"/>
                </a:cubicBezTo>
                <a:cubicBezTo>
                  <a:pt x="1420103" y="4022241"/>
                  <a:pt x="1394744" y="4030112"/>
                  <a:pt x="1379879" y="4045196"/>
                </a:cubicBezTo>
                <a:cubicBezTo>
                  <a:pt x="1362171" y="4044431"/>
                  <a:pt x="1347742" y="4044649"/>
                  <a:pt x="1336593" y="4045851"/>
                </a:cubicBezTo>
                <a:cubicBezTo>
                  <a:pt x="1325444" y="4047054"/>
                  <a:pt x="1313639" y="4053831"/>
                  <a:pt x="1301178" y="4066183"/>
                </a:cubicBezTo>
                <a:cubicBezTo>
                  <a:pt x="1244011" y="4067931"/>
                  <a:pt x="1194386" y="4074927"/>
                  <a:pt x="1152303" y="4087169"/>
                </a:cubicBezTo>
                <a:cubicBezTo>
                  <a:pt x="1110221" y="4099411"/>
                  <a:pt x="1072401" y="4106407"/>
                  <a:pt x="1038844" y="4108156"/>
                </a:cubicBezTo>
                <a:cubicBezTo>
                  <a:pt x="1028022" y="4107937"/>
                  <a:pt x="1016873" y="4105751"/>
                  <a:pt x="1005396" y="4101597"/>
                </a:cubicBezTo>
                <a:cubicBezTo>
                  <a:pt x="993919" y="4097444"/>
                  <a:pt x="984081" y="4092635"/>
                  <a:pt x="975883" y="4087169"/>
                </a:cubicBezTo>
                <a:cubicBezTo>
                  <a:pt x="951618" y="4088918"/>
                  <a:pt x="934566" y="4095913"/>
                  <a:pt x="924728" y="4108156"/>
                </a:cubicBezTo>
                <a:cubicBezTo>
                  <a:pt x="914891" y="4120398"/>
                  <a:pt x="900462" y="4127394"/>
                  <a:pt x="881443" y="4129143"/>
                </a:cubicBezTo>
                <a:cubicBezTo>
                  <a:pt x="872043" y="4128596"/>
                  <a:pt x="858052" y="4125754"/>
                  <a:pt x="839470" y="4120617"/>
                </a:cubicBezTo>
                <a:cubicBezTo>
                  <a:pt x="820888" y="4115480"/>
                  <a:pt x="806897" y="4111326"/>
                  <a:pt x="797496" y="4108156"/>
                </a:cubicBezTo>
                <a:cubicBezTo>
                  <a:pt x="782193" y="4105533"/>
                  <a:pt x="774760" y="4112091"/>
                  <a:pt x="775198" y="4127831"/>
                </a:cubicBezTo>
                <a:cubicBezTo>
                  <a:pt x="775635" y="4143571"/>
                  <a:pt x="765579" y="4152753"/>
                  <a:pt x="745029" y="4155376"/>
                </a:cubicBezTo>
                <a:cubicBezTo>
                  <a:pt x="729289" y="4154939"/>
                  <a:pt x="713549" y="4151879"/>
                  <a:pt x="697809" y="4146195"/>
                </a:cubicBezTo>
                <a:cubicBezTo>
                  <a:pt x="682069" y="4140511"/>
                  <a:pt x="666329" y="4134827"/>
                  <a:pt x="650589" y="4129143"/>
                </a:cubicBezTo>
                <a:cubicBezTo>
                  <a:pt x="648075" y="4132312"/>
                  <a:pt x="645233" y="4136466"/>
                  <a:pt x="642063" y="4141604"/>
                </a:cubicBezTo>
                <a:cubicBezTo>
                  <a:pt x="638893" y="4146741"/>
                  <a:pt x="634740" y="4149583"/>
                  <a:pt x="629602" y="4150129"/>
                </a:cubicBezTo>
                <a:cubicBezTo>
                  <a:pt x="627088" y="4149583"/>
                  <a:pt x="625558" y="4146741"/>
                  <a:pt x="625011" y="4141604"/>
                </a:cubicBezTo>
                <a:cubicBezTo>
                  <a:pt x="624465" y="4136466"/>
                  <a:pt x="624246" y="4132312"/>
                  <a:pt x="624355" y="4129143"/>
                </a:cubicBezTo>
                <a:cubicBezTo>
                  <a:pt x="600745" y="4128050"/>
                  <a:pt x="577135" y="4123677"/>
                  <a:pt x="553525" y="4116026"/>
                </a:cubicBezTo>
                <a:cubicBezTo>
                  <a:pt x="529915" y="4108374"/>
                  <a:pt x="506305" y="4104002"/>
                  <a:pt x="482695" y="4102910"/>
                </a:cubicBezTo>
                <a:lnTo>
                  <a:pt x="508928" y="4087169"/>
                </a:lnTo>
                <a:cubicBezTo>
                  <a:pt x="519859" y="4087278"/>
                  <a:pt x="530790" y="4085748"/>
                  <a:pt x="541720" y="4082578"/>
                </a:cubicBezTo>
                <a:cubicBezTo>
                  <a:pt x="552651" y="4079409"/>
                  <a:pt x="560958" y="4073943"/>
                  <a:pt x="566642" y="4066183"/>
                </a:cubicBezTo>
                <a:cubicBezTo>
                  <a:pt x="575058" y="4071429"/>
                  <a:pt x="583147" y="4072741"/>
                  <a:pt x="590908" y="4070117"/>
                </a:cubicBezTo>
                <a:cubicBezTo>
                  <a:pt x="598668" y="4067494"/>
                  <a:pt x="602822" y="4060936"/>
                  <a:pt x="603369" y="4050442"/>
                </a:cubicBezTo>
                <a:lnTo>
                  <a:pt x="671576" y="4066183"/>
                </a:lnTo>
                <a:cubicBezTo>
                  <a:pt x="705898" y="4061155"/>
                  <a:pt x="740876" y="4055471"/>
                  <a:pt x="776509" y="4049131"/>
                </a:cubicBezTo>
                <a:cubicBezTo>
                  <a:pt x="812143" y="4042791"/>
                  <a:pt x="847121" y="4034483"/>
                  <a:pt x="881443" y="4024209"/>
                </a:cubicBezTo>
                <a:cubicBezTo>
                  <a:pt x="881552" y="4012841"/>
                  <a:pt x="878710" y="4001473"/>
                  <a:pt x="872917" y="3990105"/>
                </a:cubicBezTo>
                <a:cubicBezTo>
                  <a:pt x="867124" y="3978737"/>
                  <a:pt x="857724" y="3972616"/>
                  <a:pt x="844716" y="3971742"/>
                </a:cubicBezTo>
                <a:cubicBezTo>
                  <a:pt x="842967" y="3951520"/>
                  <a:pt x="835972" y="3942120"/>
                  <a:pt x="823730" y="3943541"/>
                </a:cubicBezTo>
                <a:cubicBezTo>
                  <a:pt x="811487" y="3944962"/>
                  <a:pt x="804492" y="3936874"/>
                  <a:pt x="802743" y="3919275"/>
                </a:cubicBezTo>
                <a:lnTo>
                  <a:pt x="713549" y="3919275"/>
                </a:lnTo>
                <a:lnTo>
                  <a:pt x="729289" y="3877302"/>
                </a:lnTo>
                <a:cubicBezTo>
                  <a:pt x="750822" y="3875553"/>
                  <a:pt x="758911" y="3868558"/>
                  <a:pt x="753555" y="3856315"/>
                </a:cubicBezTo>
                <a:cubicBezTo>
                  <a:pt x="748199" y="3844072"/>
                  <a:pt x="773339" y="3837077"/>
                  <a:pt x="828976" y="3835328"/>
                </a:cubicBezTo>
                <a:lnTo>
                  <a:pt x="849963" y="3819588"/>
                </a:lnTo>
                <a:cubicBezTo>
                  <a:pt x="863408" y="3819698"/>
                  <a:pt x="877180" y="3818167"/>
                  <a:pt x="891281" y="3814997"/>
                </a:cubicBezTo>
                <a:cubicBezTo>
                  <a:pt x="905381" y="3811827"/>
                  <a:pt x="917842" y="3806362"/>
                  <a:pt x="928663" y="3798601"/>
                </a:cubicBezTo>
                <a:cubicBezTo>
                  <a:pt x="967685" y="3794229"/>
                  <a:pt x="1019497" y="3776740"/>
                  <a:pt x="1084096" y="3746135"/>
                </a:cubicBezTo>
                <a:cubicBezTo>
                  <a:pt x="1148696" y="3715529"/>
                  <a:pt x="1212312" y="3698040"/>
                  <a:pt x="1274945" y="3693668"/>
                </a:cubicBezTo>
                <a:lnTo>
                  <a:pt x="1280191" y="3677927"/>
                </a:lnTo>
                <a:cubicBezTo>
                  <a:pt x="1293199" y="3678474"/>
                  <a:pt x="1311781" y="3677381"/>
                  <a:pt x="1335937" y="3674648"/>
                </a:cubicBezTo>
                <a:cubicBezTo>
                  <a:pt x="1360094" y="3671916"/>
                  <a:pt x="1374741" y="3664264"/>
                  <a:pt x="1379879" y="3651694"/>
                </a:cubicBezTo>
                <a:cubicBezTo>
                  <a:pt x="1387967" y="3651803"/>
                  <a:pt x="1395400" y="3650273"/>
                  <a:pt x="1402177" y="3647103"/>
                </a:cubicBezTo>
                <a:cubicBezTo>
                  <a:pt x="1408954" y="3643933"/>
                  <a:pt x="1413763" y="3638468"/>
                  <a:pt x="1416605" y="3630708"/>
                </a:cubicBezTo>
                <a:lnTo>
                  <a:pt x="1469072" y="3630708"/>
                </a:lnTo>
                <a:lnTo>
                  <a:pt x="1484812" y="3614967"/>
                </a:lnTo>
                <a:lnTo>
                  <a:pt x="1532032" y="3614967"/>
                </a:lnTo>
                <a:lnTo>
                  <a:pt x="1542526" y="3593980"/>
                </a:lnTo>
                <a:cubicBezTo>
                  <a:pt x="1547991" y="3593980"/>
                  <a:pt x="1552801" y="3592669"/>
                  <a:pt x="1556954" y="3590045"/>
                </a:cubicBezTo>
                <a:cubicBezTo>
                  <a:pt x="1561108" y="3587422"/>
                  <a:pt x="1563294" y="3583487"/>
                  <a:pt x="1563512" y="3578240"/>
                </a:cubicBezTo>
                <a:cubicBezTo>
                  <a:pt x="1568431" y="3561626"/>
                  <a:pt x="1591386" y="3546323"/>
                  <a:pt x="1632375" y="3532332"/>
                </a:cubicBezTo>
                <a:cubicBezTo>
                  <a:pt x="1673365" y="3518341"/>
                  <a:pt x="1702878" y="3510908"/>
                  <a:pt x="1720913" y="3510033"/>
                </a:cubicBezTo>
                <a:cubicBezTo>
                  <a:pt x="1731516" y="3510252"/>
                  <a:pt x="1741791" y="3512438"/>
                  <a:pt x="1751738" y="3516592"/>
                </a:cubicBezTo>
                <a:cubicBezTo>
                  <a:pt x="1761684" y="3520746"/>
                  <a:pt x="1770647" y="3525555"/>
                  <a:pt x="1778627" y="3531020"/>
                </a:cubicBezTo>
                <a:lnTo>
                  <a:pt x="1831094" y="3504787"/>
                </a:lnTo>
                <a:cubicBezTo>
                  <a:pt x="1831421" y="3497026"/>
                  <a:pt x="1834701" y="3491561"/>
                  <a:pt x="1840931" y="3488391"/>
                </a:cubicBezTo>
                <a:cubicBezTo>
                  <a:pt x="1847162" y="3485221"/>
                  <a:pt x="1854376" y="3483691"/>
                  <a:pt x="1862574" y="3483800"/>
                </a:cubicBezTo>
                <a:lnTo>
                  <a:pt x="1873067" y="3483800"/>
                </a:lnTo>
                <a:cubicBezTo>
                  <a:pt x="1872848" y="3479974"/>
                  <a:pt x="1873286" y="3473197"/>
                  <a:pt x="1874379" y="3463469"/>
                </a:cubicBezTo>
                <a:cubicBezTo>
                  <a:pt x="1875472" y="3453741"/>
                  <a:pt x="1878533" y="3448276"/>
                  <a:pt x="1883560" y="3447073"/>
                </a:cubicBezTo>
                <a:cubicBezTo>
                  <a:pt x="1888917" y="3447511"/>
                  <a:pt x="1893945" y="3450571"/>
                  <a:pt x="1898645" y="3456255"/>
                </a:cubicBezTo>
                <a:cubicBezTo>
                  <a:pt x="1903345" y="3461939"/>
                  <a:pt x="1907061" y="3467623"/>
                  <a:pt x="1909794" y="3473307"/>
                </a:cubicBezTo>
                <a:cubicBezTo>
                  <a:pt x="1935371" y="3471995"/>
                  <a:pt x="1958982" y="3466748"/>
                  <a:pt x="1980624" y="3457567"/>
                </a:cubicBezTo>
                <a:cubicBezTo>
                  <a:pt x="2002267" y="3448385"/>
                  <a:pt x="2025877" y="3443138"/>
                  <a:pt x="2051455" y="3441827"/>
                </a:cubicBezTo>
                <a:cubicBezTo>
                  <a:pt x="2060855" y="3427180"/>
                  <a:pt x="2076158" y="3419747"/>
                  <a:pt x="2097363" y="3419528"/>
                </a:cubicBezTo>
                <a:cubicBezTo>
                  <a:pt x="2118568" y="3419310"/>
                  <a:pt x="2136495" y="3419747"/>
                  <a:pt x="2151142" y="3420840"/>
                </a:cubicBezTo>
                <a:lnTo>
                  <a:pt x="2156388" y="3405100"/>
                </a:lnTo>
                <a:cubicBezTo>
                  <a:pt x="2164586" y="3405209"/>
                  <a:pt x="2173112" y="3403679"/>
                  <a:pt x="2181966" y="3400509"/>
                </a:cubicBezTo>
                <a:cubicBezTo>
                  <a:pt x="2190820" y="3397339"/>
                  <a:pt x="2198034" y="3391874"/>
                  <a:pt x="2203608" y="3384113"/>
                </a:cubicBezTo>
                <a:cubicBezTo>
                  <a:pt x="2222846" y="3381490"/>
                  <a:pt x="2257824" y="3370996"/>
                  <a:pt x="2308542" y="3352633"/>
                </a:cubicBezTo>
                <a:cubicBezTo>
                  <a:pt x="2359260" y="3334270"/>
                  <a:pt x="2388991" y="3323776"/>
                  <a:pt x="2397736" y="3321153"/>
                </a:cubicBezTo>
                <a:lnTo>
                  <a:pt x="2413476" y="3300166"/>
                </a:lnTo>
                <a:lnTo>
                  <a:pt x="2460696" y="3300166"/>
                </a:lnTo>
                <a:cubicBezTo>
                  <a:pt x="2463757" y="3292405"/>
                  <a:pt x="2469441" y="3286940"/>
                  <a:pt x="2477748" y="3283770"/>
                </a:cubicBezTo>
                <a:cubicBezTo>
                  <a:pt x="2486055" y="3280600"/>
                  <a:pt x="2494362" y="3279070"/>
                  <a:pt x="2502670" y="3279179"/>
                </a:cubicBezTo>
                <a:cubicBezTo>
                  <a:pt x="2506058" y="3271637"/>
                  <a:pt x="2512398" y="3267046"/>
                  <a:pt x="2521689" y="3265407"/>
                </a:cubicBezTo>
                <a:cubicBezTo>
                  <a:pt x="2530980" y="3263767"/>
                  <a:pt x="2538631" y="3263111"/>
                  <a:pt x="2544643" y="3263439"/>
                </a:cubicBezTo>
                <a:lnTo>
                  <a:pt x="2549890" y="3242452"/>
                </a:lnTo>
                <a:cubicBezTo>
                  <a:pt x="2590224" y="3240704"/>
                  <a:pt x="2623671" y="3233708"/>
                  <a:pt x="2650233" y="3221466"/>
                </a:cubicBezTo>
                <a:cubicBezTo>
                  <a:pt x="2676794" y="3209223"/>
                  <a:pt x="2706307" y="3202228"/>
                  <a:pt x="2738771" y="3200479"/>
                </a:cubicBezTo>
                <a:lnTo>
                  <a:pt x="2749264" y="3179492"/>
                </a:lnTo>
                <a:lnTo>
                  <a:pt x="2796484" y="3179492"/>
                </a:lnTo>
                <a:lnTo>
                  <a:pt x="2827964" y="3137519"/>
                </a:lnTo>
                <a:lnTo>
                  <a:pt x="2927651" y="3111285"/>
                </a:lnTo>
                <a:cubicBezTo>
                  <a:pt x="2927979" y="3101010"/>
                  <a:pt x="2931258" y="3094015"/>
                  <a:pt x="2937489" y="3090299"/>
                </a:cubicBezTo>
                <a:cubicBezTo>
                  <a:pt x="2943719" y="3086582"/>
                  <a:pt x="2950933" y="3084833"/>
                  <a:pt x="2959132" y="3085052"/>
                </a:cubicBezTo>
                <a:lnTo>
                  <a:pt x="2969625" y="3085052"/>
                </a:lnTo>
                <a:cubicBezTo>
                  <a:pt x="2969953" y="3072045"/>
                  <a:pt x="2974544" y="3062644"/>
                  <a:pt x="2983397" y="3056851"/>
                </a:cubicBezTo>
                <a:cubicBezTo>
                  <a:pt x="2992251" y="3051058"/>
                  <a:pt x="3003400" y="3048216"/>
                  <a:pt x="3016845" y="3048325"/>
                </a:cubicBezTo>
                <a:cubicBezTo>
                  <a:pt x="3030617" y="3047779"/>
                  <a:pt x="3051604" y="3042313"/>
                  <a:pt x="3079805" y="3031929"/>
                </a:cubicBezTo>
                <a:cubicBezTo>
                  <a:pt x="3108006" y="3021545"/>
                  <a:pt x="3123746" y="3009521"/>
                  <a:pt x="3127025" y="2995858"/>
                </a:cubicBezTo>
                <a:cubicBezTo>
                  <a:pt x="3145498" y="2990284"/>
                  <a:pt x="3163643" y="2983069"/>
                  <a:pt x="3181460" y="2974216"/>
                </a:cubicBezTo>
                <a:cubicBezTo>
                  <a:pt x="3199277" y="2965362"/>
                  <a:pt x="3216110" y="2956836"/>
                  <a:pt x="3231959" y="2948638"/>
                </a:cubicBezTo>
                <a:cubicBezTo>
                  <a:pt x="3243983" y="2947763"/>
                  <a:pt x="3254039" y="2944266"/>
                  <a:pt x="3262128" y="2938145"/>
                </a:cubicBezTo>
                <a:cubicBezTo>
                  <a:pt x="3270216" y="2932023"/>
                  <a:pt x="3282896" y="2928526"/>
                  <a:pt x="3300166" y="2927651"/>
                </a:cubicBezTo>
                <a:cubicBezTo>
                  <a:pt x="3303555" y="2920109"/>
                  <a:pt x="3309894" y="2915518"/>
                  <a:pt x="3319185" y="2913878"/>
                </a:cubicBezTo>
                <a:cubicBezTo>
                  <a:pt x="3328476" y="2912239"/>
                  <a:pt x="3336128" y="2911583"/>
                  <a:pt x="3342140" y="2911911"/>
                </a:cubicBezTo>
                <a:lnTo>
                  <a:pt x="3373620" y="2875184"/>
                </a:lnTo>
                <a:lnTo>
                  <a:pt x="3420840" y="2848951"/>
                </a:lnTo>
                <a:cubicBezTo>
                  <a:pt x="3439313" y="2847202"/>
                  <a:pt x="3453522" y="2836271"/>
                  <a:pt x="3463469" y="2816159"/>
                </a:cubicBezTo>
                <a:cubicBezTo>
                  <a:pt x="3473416" y="2796047"/>
                  <a:pt x="3478444" y="2777246"/>
                  <a:pt x="3478553" y="2759757"/>
                </a:cubicBezTo>
                <a:lnTo>
                  <a:pt x="3520527" y="2738771"/>
                </a:lnTo>
                <a:cubicBezTo>
                  <a:pt x="3573431" y="2737240"/>
                  <a:pt x="3596167" y="2731119"/>
                  <a:pt x="3588734" y="2720407"/>
                </a:cubicBezTo>
                <a:cubicBezTo>
                  <a:pt x="3581301" y="2709695"/>
                  <a:pt x="3588297" y="2703574"/>
                  <a:pt x="3609721" y="2702044"/>
                </a:cubicBezTo>
                <a:cubicBezTo>
                  <a:pt x="3607207" y="2693627"/>
                  <a:pt x="3608300" y="2685538"/>
                  <a:pt x="3613000" y="2677778"/>
                </a:cubicBezTo>
                <a:cubicBezTo>
                  <a:pt x="3617700" y="2670017"/>
                  <a:pt x="3625351" y="2665863"/>
                  <a:pt x="3635954" y="2665317"/>
                </a:cubicBezTo>
                <a:lnTo>
                  <a:pt x="3677928" y="2623344"/>
                </a:lnTo>
                <a:cubicBezTo>
                  <a:pt x="3678802" y="2613724"/>
                  <a:pt x="3682300" y="2606729"/>
                  <a:pt x="3688421" y="2602357"/>
                </a:cubicBezTo>
                <a:cubicBezTo>
                  <a:pt x="3694542" y="2597984"/>
                  <a:pt x="3698040" y="2590989"/>
                  <a:pt x="3698914" y="2581370"/>
                </a:cubicBezTo>
                <a:lnTo>
                  <a:pt x="3735641" y="2534150"/>
                </a:lnTo>
                <a:cubicBezTo>
                  <a:pt x="3735422" y="2530980"/>
                  <a:pt x="3735860" y="2526826"/>
                  <a:pt x="3736953" y="2521689"/>
                </a:cubicBezTo>
                <a:cubicBezTo>
                  <a:pt x="3738046" y="2516552"/>
                  <a:pt x="3741106" y="2513709"/>
                  <a:pt x="3746134" y="2513163"/>
                </a:cubicBezTo>
                <a:cubicBezTo>
                  <a:pt x="3753895" y="2513600"/>
                  <a:pt x="3760672" y="2516661"/>
                  <a:pt x="3766465" y="2522345"/>
                </a:cubicBezTo>
                <a:cubicBezTo>
                  <a:pt x="3772259" y="2528029"/>
                  <a:pt x="3777724" y="2533712"/>
                  <a:pt x="3782861" y="2539396"/>
                </a:cubicBezTo>
                <a:cubicBezTo>
                  <a:pt x="3795650" y="2528685"/>
                  <a:pt x="3805488" y="2516005"/>
                  <a:pt x="3812374" y="2501358"/>
                </a:cubicBezTo>
                <a:cubicBezTo>
                  <a:pt x="3819260" y="2486711"/>
                  <a:pt x="3825163" y="2471408"/>
                  <a:pt x="3830082" y="2455449"/>
                </a:cubicBezTo>
                <a:lnTo>
                  <a:pt x="3840575" y="2450202"/>
                </a:lnTo>
                <a:cubicBezTo>
                  <a:pt x="3835000" y="2431949"/>
                  <a:pt x="3827786" y="2414678"/>
                  <a:pt x="3818932" y="2398391"/>
                </a:cubicBezTo>
                <a:cubicBezTo>
                  <a:pt x="3810079" y="2382105"/>
                  <a:pt x="3801553" y="2366146"/>
                  <a:pt x="3793355" y="2350515"/>
                </a:cubicBezTo>
                <a:cubicBezTo>
                  <a:pt x="3785594" y="2347564"/>
                  <a:pt x="3780129" y="2342973"/>
                  <a:pt x="3776959" y="2336743"/>
                </a:cubicBezTo>
                <a:cubicBezTo>
                  <a:pt x="3773789" y="2330513"/>
                  <a:pt x="3772259" y="2324610"/>
                  <a:pt x="3772368" y="2319036"/>
                </a:cubicBezTo>
                <a:lnTo>
                  <a:pt x="3772368" y="2308542"/>
                </a:lnTo>
                <a:lnTo>
                  <a:pt x="3656941" y="2266569"/>
                </a:lnTo>
                <a:cubicBezTo>
                  <a:pt x="3641638" y="2260010"/>
                  <a:pt x="3627647" y="2250828"/>
                  <a:pt x="3614967" y="2239024"/>
                </a:cubicBezTo>
                <a:cubicBezTo>
                  <a:pt x="3602288" y="2227219"/>
                  <a:pt x="3588297" y="2220660"/>
                  <a:pt x="3572994" y="2219348"/>
                </a:cubicBezTo>
                <a:lnTo>
                  <a:pt x="3541514" y="2198362"/>
                </a:lnTo>
                <a:cubicBezTo>
                  <a:pt x="3501726" y="2190819"/>
                  <a:pt x="3461939" y="2173112"/>
                  <a:pt x="3422152" y="2145239"/>
                </a:cubicBezTo>
                <a:cubicBezTo>
                  <a:pt x="3382364" y="2117366"/>
                  <a:pt x="3345200" y="2093100"/>
                  <a:pt x="3310660" y="2072441"/>
                </a:cubicBezTo>
                <a:cubicBezTo>
                  <a:pt x="3310331" y="2056920"/>
                  <a:pt x="3288689" y="2044678"/>
                  <a:pt x="3245732" y="2035715"/>
                </a:cubicBezTo>
                <a:cubicBezTo>
                  <a:pt x="3202774" y="2026751"/>
                  <a:pt x="3171950" y="2019756"/>
                  <a:pt x="3153259" y="2014728"/>
                </a:cubicBezTo>
                <a:lnTo>
                  <a:pt x="3121779" y="1967507"/>
                </a:lnTo>
                <a:cubicBezTo>
                  <a:pt x="3119811" y="1955374"/>
                  <a:pt x="3111941" y="1948161"/>
                  <a:pt x="3098169" y="1945865"/>
                </a:cubicBezTo>
                <a:cubicBezTo>
                  <a:pt x="3084396" y="1943569"/>
                  <a:pt x="3076526" y="1940290"/>
                  <a:pt x="3074559" y="1936027"/>
                </a:cubicBezTo>
                <a:cubicBezTo>
                  <a:pt x="3075979" y="1932967"/>
                  <a:pt x="3082319" y="1928594"/>
                  <a:pt x="3093578" y="1922911"/>
                </a:cubicBezTo>
                <a:cubicBezTo>
                  <a:pt x="3104836" y="1917227"/>
                  <a:pt x="3112488" y="1912854"/>
                  <a:pt x="3116532" y="1909794"/>
                </a:cubicBezTo>
                <a:cubicBezTo>
                  <a:pt x="3127353" y="1914931"/>
                  <a:pt x="3138503" y="1920397"/>
                  <a:pt x="3149980" y="1926190"/>
                </a:cubicBezTo>
                <a:cubicBezTo>
                  <a:pt x="3161457" y="1931983"/>
                  <a:pt x="3171294" y="1938760"/>
                  <a:pt x="3179492" y="1946521"/>
                </a:cubicBezTo>
                <a:lnTo>
                  <a:pt x="3258192" y="1951767"/>
                </a:lnTo>
                <a:lnTo>
                  <a:pt x="3300166" y="1930781"/>
                </a:lnTo>
                <a:cubicBezTo>
                  <a:pt x="3293608" y="1903782"/>
                  <a:pt x="3272621" y="1889572"/>
                  <a:pt x="3237206" y="1888152"/>
                </a:cubicBezTo>
                <a:cubicBezTo>
                  <a:pt x="3201791" y="1886730"/>
                  <a:pt x="3175557" y="1886949"/>
                  <a:pt x="3158506" y="1888807"/>
                </a:cubicBezTo>
                <a:lnTo>
                  <a:pt x="3132272" y="1846833"/>
                </a:lnTo>
                <a:cubicBezTo>
                  <a:pt x="3131726" y="1825519"/>
                  <a:pt x="3121014" y="1811747"/>
                  <a:pt x="3100136" y="1805516"/>
                </a:cubicBezTo>
                <a:cubicBezTo>
                  <a:pt x="3079259" y="1799285"/>
                  <a:pt x="3067235" y="1786825"/>
                  <a:pt x="3064065" y="1768133"/>
                </a:cubicBezTo>
                <a:lnTo>
                  <a:pt x="3064065" y="1762887"/>
                </a:lnTo>
                <a:cubicBezTo>
                  <a:pt x="3055321" y="1763324"/>
                  <a:pt x="3045265" y="1762450"/>
                  <a:pt x="3033897" y="1760263"/>
                </a:cubicBezTo>
                <a:cubicBezTo>
                  <a:pt x="3022529" y="1758077"/>
                  <a:pt x="3015096" y="1751956"/>
                  <a:pt x="3011598" y="1741900"/>
                </a:cubicBezTo>
                <a:cubicBezTo>
                  <a:pt x="2990721" y="1725285"/>
                  <a:pt x="2968204" y="1709982"/>
                  <a:pt x="2944047" y="1695991"/>
                </a:cubicBezTo>
                <a:cubicBezTo>
                  <a:pt x="2919891" y="1682000"/>
                  <a:pt x="2893439" y="1674567"/>
                  <a:pt x="2864691" y="1673693"/>
                </a:cubicBezTo>
                <a:cubicBezTo>
                  <a:pt x="2863161" y="1658827"/>
                  <a:pt x="2854416" y="1650520"/>
                  <a:pt x="2838458" y="1648771"/>
                </a:cubicBezTo>
                <a:cubicBezTo>
                  <a:pt x="2822499" y="1647022"/>
                  <a:pt x="2808508" y="1646585"/>
                  <a:pt x="2796484" y="1647459"/>
                </a:cubicBezTo>
                <a:lnTo>
                  <a:pt x="2791238" y="1626472"/>
                </a:lnTo>
                <a:lnTo>
                  <a:pt x="2775498" y="1647459"/>
                </a:lnTo>
                <a:lnTo>
                  <a:pt x="2822718" y="1673693"/>
                </a:lnTo>
                <a:cubicBezTo>
                  <a:pt x="2827855" y="1684842"/>
                  <a:pt x="2834632" y="1695336"/>
                  <a:pt x="2843048" y="1705173"/>
                </a:cubicBezTo>
                <a:cubicBezTo>
                  <a:pt x="2851465" y="1715011"/>
                  <a:pt x="2862177" y="1720257"/>
                  <a:pt x="2875185" y="1720913"/>
                </a:cubicBezTo>
                <a:cubicBezTo>
                  <a:pt x="2881524" y="1720039"/>
                  <a:pt x="2889831" y="1719164"/>
                  <a:pt x="2900106" y="1718290"/>
                </a:cubicBezTo>
                <a:cubicBezTo>
                  <a:pt x="2910381" y="1717415"/>
                  <a:pt x="2916065" y="1721788"/>
                  <a:pt x="2917158" y="1731406"/>
                </a:cubicBezTo>
                <a:lnTo>
                  <a:pt x="2917158" y="1736653"/>
                </a:lnTo>
                <a:cubicBezTo>
                  <a:pt x="2927323" y="1735997"/>
                  <a:pt x="2942408" y="1735997"/>
                  <a:pt x="2962411" y="1736653"/>
                </a:cubicBezTo>
                <a:cubicBezTo>
                  <a:pt x="2982414" y="1737309"/>
                  <a:pt x="2993563" y="1742556"/>
                  <a:pt x="2995858" y="1752394"/>
                </a:cubicBezTo>
                <a:lnTo>
                  <a:pt x="2990612" y="1762887"/>
                </a:lnTo>
                <a:lnTo>
                  <a:pt x="3011598" y="1783873"/>
                </a:lnTo>
                <a:lnTo>
                  <a:pt x="3064065" y="1783873"/>
                </a:lnTo>
                <a:cubicBezTo>
                  <a:pt x="3066579" y="1789339"/>
                  <a:pt x="3068109" y="1795460"/>
                  <a:pt x="3068656" y="1802237"/>
                </a:cubicBezTo>
                <a:cubicBezTo>
                  <a:pt x="3069202" y="1809014"/>
                  <a:pt x="3069421" y="1815135"/>
                  <a:pt x="3069312" y="1820600"/>
                </a:cubicBezTo>
                <a:lnTo>
                  <a:pt x="3069312" y="1841587"/>
                </a:lnTo>
                <a:lnTo>
                  <a:pt x="3016845" y="1820600"/>
                </a:lnTo>
                <a:cubicBezTo>
                  <a:pt x="3017282" y="1834700"/>
                  <a:pt x="3015096" y="1848473"/>
                  <a:pt x="3010287" y="1861918"/>
                </a:cubicBezTo>
                <a:cubicBezTo>
                  <a:pt x="3005477" y="1875362"/>
                  <a:pt x="2995421" y="1882577"/>
                  <a:pt x="2980118" y="1883560"/>
                </a:cubicBezTo>
                <a:cubicBezTo>
                  <a:pt x="2973997" y="1877002"/>
                  <a:pt x="2956071" y="1867820"/>
                  <a:pt x="2926340" y="1856015"/>
                </a:cubicBezTo>
                <a:cubicBezTo>
                  <a:pt x="2896609" y="1844210"/>
                  <a:pt x="2876059" y="1837652"/>
                  <a:pt x="2864691" y="1836340"/>
                </a:cubicBezTo>
                <a:cubicBezTo>
                  <a:pt x="2872452" y="1806172"/>
                  <a:pt x="2860865" y="1791743"/>
                  <a:pt x="2829932" y="1793055"/>
                </a:cubicBezTo>
                <a:cubicBezTo>
                  <a:pt x="2798998" y="1794367"/>
                  <a:pt x="2780853" y="1787809"/>
                  <a:pt x="2775498" y="1773380"/>
                </a:cubicBezTo>
                <a:lnTo>
                  <a:pt x="2696797" y="1715666"/>
                </a:lnTo>
                <a:lnTo>
                  <a:pt x="2749264" y="1668446"/>
                </a:lnTo>
                <a:cubicBezTo>
                  <a:pt x="2728387" y="1655439"/>
                  <a:pt x="2699311" y="1646038"/>
                  <a:pt x="2662038" y="1640245"/>
                </a:cubicBezTo>
                <a:cubicBezTo>
                  <a:pt x="2624764" y="1634452"/>
                  <a:pt x="2594377" y="1631610"/>
                  <a:pt x="2570877" y="1631719"/>
                </a:cubicBezTo>
                <a:cubicBezTo>
                  <a:pt x="2554590" y="1614012"/>
                  <a:pt x="2537320" y="1598272"/>
                  <a:pt x="2519066" y="1584499"/>
                </a:cubicBezTo>
                <a:cubicBezTo>
                  <a:pt x="2500811" y="1570726"/>
                  <a:pt x="2484853" y="1554986"/>
                  <a:pt x="2471189" y="1537279"/>
                </a:cubicBezTo>
                <a:cubicBezTo>
                  <a:pt x="2461789" y="1538153"/>
                  <a:pt x="2455668" y="1541651"/>
                  <a:pt x="2452826" y="1547772"/>
                </a:cubicBezTo>
                <a:cubicBezTo>
                  <a:pt x="2449984" y="1553893"/>
                  <a:pt x="2443863" y="1557391"/>
                  <a:pt x="2434463" y="1558266"/>
                </a:cubicBezTo>
                <a:lnTo>
                  <a:pt x="2397736" y="1511046"/>
                </a:lnTo>
                <a:cubicBezTo>
                  <a:pt x="2394785" y="1511264"/>
                  <a:pt x="2391506" y="1510827"/>
                  <a:pt x="2387898" y="1509734"/>
                </a:cubicBezTo>
                <a:cubicBezTo>
                  <a:pt x="2384291" y="1508641"/>
                  <a:pt x="2382324" y="1505580"/>
                  <a:pt x="2381996" y="1500552"/>
                </a:cubicBezTo>
                <a:cubicBezTo>
                  <a:pt x="2382215" y="1494977"/>
                  <a:pt x="2384401" y="1489075"/>
                  <a:pt x="2388554" y="1482845"/>
                </a:cubicBezTo>
                <a:cubicBezTo>
                  <a:pt x="2392708" y="1476614"/>
                  <a:pt x="2397517" y="1472023"/>
                  <a:pt x="2402983" y="1469072"/>
                </a:cubicBezTo>
                <a:cubicBezTo>
                  <a:pt x="2394785" y="1463825"/>
                  <a:pt x="2387570" y="1457267"/>
                  <a:pt x="2381340" y="1449397"/>
                </a:cubicBezTo>
                <a:cubicBezTo>
                  <a:pt x="2375110" y="1441527"/>
                  <a:pt x="2371830" y="1432345"/>
                  <a:pt x="2371503" y="1421852"/>
                </a:cubicBezTo>
                <a:lnTo>
                  <a:pt x="2371503" y="1416605"/>
                </a:lnTo>
                <a:cubicBezTo>
                  <a:pt x="2363523" y="1411030"/>
                  <a:pt x="2357183" y="1403816"/>
                  <a:pt x="2352483" y="1394963"/>
                </a:cubicBezTo>
                <a:cubicBezTo>
                  <a:pt x="2347783" y="1386109"/>
                  <a:pt x="2345378" y="1377583"/>
                  <a:pt x="2345269" y="1369385"/>
                </a:cubicBezTo>
                <a:lnTo>
                  <a:pt x="2345269" y="1358892"/>
                </a:lnTo>
                <a:cubicBezTo>
                  <a:pt x="2339585" y="1364029"/>
                  <a:pt x="2333901" y="1369494"/>
                  <a:pt x="2328217" y="1375287"/>
                </a:cubicBezTo>
                <a:cubicBezTo>
                  <a:pt x="2322533" y="1381081"/>
                  <a:pt x="2319473" y="1387858"/>
                  <a:pt x="2319035" y="1395618"/>
                </a:cubicBezTo>
                <a:cubicBezTo>
                  <a:pt x="2319910" y="1399991"/>
                  <a:pt x="2323408" y="1401740"/>
                  <a:pt x="2329529" y="1400865"/>
                </a:cubicBezTo>
                <a:lnTo>
                  <a:pt x="2366256" y="1437592"/>
                </a:lnTo>
                <a:lnTo>
                  <a:pt x="2366256" y="1484812"/>
                </a:lnTo>
                <a:lnTo>
                  <a:pt x="2329529" y="1437592"/>
                </a:lnTo>
                <a:cubicBezTo>
                  <a:pt x="2316194" y="1437045"/>
                  <a:pt x="2310073" y="1434204"/>
                  <a:pt x="2311166" y="1429066"/>
                </a:cubicBezTo>
                <a:cubicBezTo>
                  <a:pt x="2312258" y="1423929"/>
                  <a:pt x="2306137" y="1419775"/>
                  <a:pt x="2292802" y="1416605"/>
                </a:cubicBezTo>
                <a:cubicBezTo>
                  <a:pt x="2287337" y="1416605"/>
                  <a:pt x="2282527" y="1415293"/>
                  <a:pt x="2278374" y="1412670"/>
                </a:cubicBezTo>
                <a:cubicBezTo>
                  <a:pt x="2274220" y="1410047"/>
                  <a:pt x="2272034" y="1406111"/>
                  <a:pt x="2271816" y="1400865"/>
                </a:cubicBezTo>
                <a:cubicBezTo>
                  <a:pt x="2272471" y="1392886"/>
                  <a:pt x="2272471" y="1386546"/>
                  <a:pt x="2271816" y="1381846"/>
                </a:cubicBezTo>
                <a:cubicBezTo>
                  <a:pt x="2271159" y="1377146"/>
                  <a:pt x="2265913" y="1374741"/>
                  <a:pt x="2256075" y="1374632"/>
                </a:cubicBezTo>
                <a:cubicBezTo>
                  <a:pt x="2255201" y="1368073"/>
                  <a:pt x="2251703" y="1356268"/>
                  <a:pt x="2245582" y="1339217"/>
                </a:cubicBezTo>
                <a:cubicBezTo>
                  <a:pt x="2239461" y="1322165"/>
                  <a:pt x="2235963" y="1307736"/>
                  <a:pt x="2235089" y="1295932"/>
                </a:cubicBezTo>
                <a:lnTo>
                  <a:pt x="2240335" y="1269698"/>
                </a:lnTo>
                <a:lnTo>
                  <a:pt x="2198362" y="1248711"/>
                </a:lnTo>
                <a:cubicBezTo>
                  <a:pt x="2201204" y="1240076"/>
                  <a:pt x="2202078" y="1229801"/>
                  <a:pt x="2200985" y="1217887"/>
                </a:cubicBezTo>
                <a:cubicBezTo>
                  <a:pt x="2199892" y="1205973"/>
                  <a:pt x="2195520" y="1197009"/>
                  <a:pt x="2187869" y="1190998"/>
                </a:cubicBezTo>
                <a:lnTo>
                  <a:pt x="2156388" y="1133284"/>
                </a:lnTo>
                <a:cubicBezTo>
                  <a:pt x="2156716" y="1106832"/>
                  <a:pt x="2158684" y="1079724"/>
                  <a:pt x="2162291" y="1051960"/>
                </a:cubicBezTo>
                <a:cubicBezTo>
                  <a:pt x="2165898" y="1024197"/>
                  <a:pt x="2169177" y="997089"/>
                  <a:pt x="2172128" y="970637"/>
                </a:cubicBezTo>
                <a:lnTo>
                  <a:pt x="2193115" y="944403"/>
                </a:lnTo>
                <a:cubicBezTo>
                  <a:pt x="2195083" y="934456"/>
                  <a:pt x="2204264" y="915000"/>
                  <a:pt x="2220660" y="886034"/>
                </a:cubicBezTo>
                <a:cubicBezTo>
                  <a:pt x="2237056" y="857068"/>
                  <a:pt x="2248861" y="831053"/>
                  <a:pt x="2256075" y="807989"/>
                </a:cubicBezTo>
                <a:cubicBezTo>
                  <a:pt x="2258152" y="799573"/>
                  <a:pt x="2260557" y="790173"/>
                  <a:pt x="2263290" y="779789"/>
                </a:cubicBezTo>
                <a:cubicBezTo>
                  <a:pt x="2266022" y="769404"/>
                  <a:pt x="2272362" y="761316"/>
                  <a:pt x="2282309" y="755523"/>
                </a:cubicBezTo>
                <a:lnTo>
                  <a:pt x="2313789" y="708302"/>
                </a:lnTo>
                <a:cubicBezTo>
                  <a:pt x="2324391" y="708084"/>
                  <a:pt x="2334666" y="705898"/>
                  <a:pt x="2344613" y="701744"/>
                </a:cubicBezTo>
                <a:cubicBezTo>
                  <a:pt x="2354560" y="697590"/>
                  <a:pt x="2363523" y="692781"/>
                  <a:pt x="2371503" y="687316"/>
                </a:cubicBezTo>
                <a:lnTo>
                  <a:pt x="2334775" y="661082"/>
                </a:lnTo>
                <a:cubicBezTo>
                  <a:pt x="2342427" y="661082"/>
                  <a:pt x="2355981" y="659771"/>
                  <a:pt x="2375437" y="657147"/>
                </a:cubicBezTo>
                <a:cubicBezTo>
                  <a:pt x="2394894" y="654524"/>
                  <a:pt x="2405824" y="650589"/>
                  <a:pt x="2408229" y="645342"/>
                </a:cubicBezTo>
                <a:lnTo>
                  <a:pt x="2397736" y="645342"/>
                </a:lnTo>
                <a:cubicBezTo>
                  <a:pt x="2418176" y="618453"/>
                  <a:pt x="2442879" y="596154"/>
                  <a:pt x="2471845" y="578447"/>
                </a:cubicBezTo>
                <a:cubicBezTo>
                  <a:pt x="2500811" y="560739"/>
                  <a:pt x="2521580" y="535817"/>
                  <a:pt x="2534150" y="503682"/>
                </a:cubicBezTo>
                <a:cubicBezTo>
                  <a:pt x="2556339" y="502151"/>
                  <a:pt x="2573609" y="496030"/>
                  <a:pt x="2585961" y="485318"/>
                </a:cubicBezTo>
                <a:cubicBezTo>
                  <a:pt x="2598312" y="474606"/>
                  <a:pt x="2614271" y="468485"/>
                  <a:pt x="2633837" y="466955"/>
                </a:cubicBezTo>
                <a:lnTo>
                  <a:pt x="2681057" y="419735"/>
                </a:lnTo>
                <a:cubicBezTo>
                  <a:pt x="2707946" y="411537"/>
                  <a:pt x="2735492" y="399076"/>
                  <a:pt x="2763692" y="382352"/>
                </a:cubicBezTo>
                <a:cubicBezTo>
                  <a:pt x="2791893" y="365628"/>
                  <a:pt x="2816815" y="346609"/>
                  <a:pt x="2838458" y="325294"/>
                </a:cubicBezTo>
                <a:cubicBezTo>
                  <a:pt x="2851247" y="322015"/>
                  <a:pt x="2886006" y="312833"/>
                  <a:pt x="2942736" y="297749"/>
                </a:cubicBezTo>
                <a:cubicBezTo>
                  <a:pt x="2999465" y="282665"/>
                  <a:pt x="3032913" y="265613"/>
                  <a:pt x="3043078" y="246594"/>
                </a:cubicBezTo>
                <a:cubicBezTo>
                  <a:pt x="3055867" y="248234"/>
                  <a:pt x="3068328" y="246266"/>
                  <a:pt x="3080461" y="240691"/>
                </a:cubicBezTo>
                <a:cubicBezTo>
                  <a:pt x="3092594" y="235117"/>
                  <a:pt x="3106367" y="231837"/>
                  <a:pt x="3121779" y="230854"/>
                </a:cubicBezTo>
                <a:cubicBezTo>
                  <a:pt x="3124402" y="226810"/>
                  <a:pt x="3136207" y="219158"/>
                  <a:pt x="3157194" y="207900"/>
                </a:cubicBezTo>
                <a:cubicBezTo>
                  <a:pt x="3178181" y="196641"/>
                  <a:pt x="3192609" y="190301"/>
                  <a:pt x="3200479" y="188880"/>
                </a:cubicBezTo>
                <a:cubicBezTo>
                  <a:pt x="3203430" y="208228"/>
                  <a:pt x="3227696" y="208883"/>
                  <a:pt x="3273277" y="190848"/>
                </a:cubicBezTo>
                <a:cubicBezTo>
                  <a:pt x="3318857" y="172812"/>
                  <a:pt x="3352305" y="161663"/>
                  <a:pt x="3373620" y="157400"/>
                </a:cubicBezTo>
                <a:cubicBezTo>
                  <a:pt x="3379522" y="157400"/>
                  <a:pt x="3386081" y="156089"/>
                  <a:pt x="3393295" y="153465"/>
                </a:cubicBezTo>
                <a:cubicBezTo>
                  <a:pt x="3400509" y="150842"/>
                  <a:pt x="3404444" y="146907"/>
                  <a:pt x="3405100" y="141660"/>
                </a:cubicBezTo>
                <a:lnTo>
                  <a:pt x="3405100" y="136413"/>
                </a:lnTo>
                <a:lnTo>
                  <a:pt x="3562500" y="141660"/>
                </a:lnTo>
                <a:lnTo>
                  <a:pt x="3604474" y="115427"/>
                </a:lnTo>
                <a:cubicBezTo>
                  <a:pt x="3617700" y="116083"/>
                  <a:pt x="3630598" y="116083"/>
                  <a:pt x="3643168" y="115427"/>
                </a:cubicBezTo>
                <a:cubicBezTo>
                  <a:pt x="3655738" y="114771"/>
                  <a:pt x="3667325" y="109524"/>
                  <a:pt x="3677928" y="99687"/>
                </a:cubicBezTo>
                <a:cubicBezTo>
                  <a:pt x="3701865" y="98266"/>
                  <a:pt x="3726131" y="90614"/>
                  <a:pt x="3750725" y="76732"/>
                </a:cubicBezTo>
                <a:cubicBezTo>
                  <a:pt x="3775319" y="62851"/>
                  <a:pt x="3798273" y="51264"/>
                  <a:pt x="3819588" y="41973"/>
                </a:cubicBezTo>
                <a:lnTo>
                  <a:pt x="3893042" y="47220"/>
                </a:lnTo>
                <a:cubicBezTo>
                  <a:pt x="3904191" y="23610"/>
                  <a:pt x="3934359" y="14428"/>
                  <a:pt x="3983547" y="19675"/>
                </a:cubicBezTo>
                <a:cubicBezTo>
                  <a:pt x="4032735" y="24921"/>
                  <a:pt x="4065526" y="28856"/>
                  <a:pt x="4081923" y="31480"/>
                </a:cubicBezTo>
                <a:lnTo>
                  <a:pt x="4123896" y="10493"/>
                </a:lnTo>
                <a:lnTo>
                  <a:pt x="4144883" y="36727"/>
                </a:lnTo>
                <a:lnTo>
                  <a:pt x="4165869" y="36727"/>
                </a:lnTo>
                <a:cubicBezTo>
                  <a:pt x="4169039" y="20767"/>
                  <a:pt x="4186310" y="13335"/>
                  <a:pt x="4217681" y="14428"/>
                </a:cubicBezTo>
                <a:cubicBezTo>
                  <a:pt x="4249051" y="15521"/>
                  <a:pt x="4275503" y="10712"/>
                  <a:pt x="4297037" y="0"/>
                </a:cubicBezTo>
                <a:close/>
              </a:path>
            </a:pathLst>
          </a:custGeom>
        </p:spPr>
        <p:txBody>
          <a:bodyPr wrap="square">
            <a:noAutofit/>
          </a:bodyPr>
          <a:lstStyle/>
          <a:p>
            <a:endParaRPr lang="en-US"/>
          </a:p>
        </p:txBody>
      </p:sp>
    </p:spTree>
    <p:extLst>
      <p:ext uri="{BB962C8B-B14F-4D97-AF65-F5344CB8AC3E}">
        <p14:creationId xmlns:p14="http://schemas.microsoft.com/office/powerpoint/2010/main" val="88665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Saeed Faal 22">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5FA6845-38B4-CD42-1DF0-6B9D1F50FB4E}"/>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1BF97586-1A8C-FAE1-8651-066DD41B5C1E}"/>
              </a:ext>
            </a:extLst>
          </p:cNvPr>
          <p:cNvSpPr>
            <a:spLocks noGrp="1"/>
          </p:cNvSpPr>
          <p:nvPr>
            <p:ph type="pic" sz="quarter" idx="10"/>
          </p:nvPr>
        </p:nvSpPr>
        <p:spPr>
          <a:xfrm>
            <a:off x="900310" y="1165386"/>
            <a:ext cx="5605309" cy="4237982"/>
          </a:xfrm>
          <a:custGeom>
            <a:avLst/>
            <a:gdLst>
              <a:gd name="connsiteX0" fmla="*/ 2819350 w 5605309"/>
              <a:gd name="connsiteY0" fmla="*/ 4080533 h 4237982"/>
              <a:gd name="connsiteX1" fmla="*/ 2820443 w 5605309"/>
              <a:gd name="connsiteY1" fmla="*/ 4106228 h 4237982"/>
              <a:gd name="connsiteX2" fmla="*/ 2841218 w 5605309"/>
              <a:gd name="connsiteY2" fmla="*/ 4115522 h 4237982"/>
              <a:gd name="connsiteX3" fmla="*/ 2858712 w 5605309"/>
              <a:gd name="connsiteY3" fmla="*/ 4115522 h 4237982"/>
              <a:gd name="connsiteX4" fmla="*/ 868741 w 5605309"/>
              <a:gd name="connsiteY4" fmla="*/ 4001809 h 4237982"/>
              <a:gd name="connsiteX5" fmla="*/ 862727 w 5605309"/>
              <a:gd name="connsiteY5" fmla="*/ 4003996 h 4237982"/>
              <a:gd name="connsiteX6" fmla="*/ 859994 w 5605309"/>
              <a:gd name="connsiteY6" fmla="*/ 4006183 h 4237982"/>
              <a:gd name="connsiteX7" fmla="*/ 861087 w 5605309"/>
              <a:gd name="connsiteY7" fmla="*/ 4016570 h 4237982"/>
              <a:gd name="connsiteX8" fmla="*/ 868741 w 5605309"/>
              <a:gd name="connsiteY8" fmla="*/ 4023677 h 4237982"/>
              <a:gd name="connsiteX9" fmla="*/ 872568 w 5605309"/>
              <a:gd name="connsiteY9" fmla="*/ 4018757 h 4237982"/>
              <a:gd name="connsiteX10" fmla="*/ 873115 w 5605309"/>
              <a:gd name="connsiteY10" fmla="*/ 4010557 h 4237982"/>
              <a:gd name="connsiteX11" fmla="*/ 868741 w 5605309"/>
              <a:gd name="connsiteY11" fmla="*/ 4001809 h 4237982"/>
              <a:gd name="connsiteX12" fmla="*/ 2819350 w 5605309"/>
              <a:gd name="connsiteY12" fmla="*/ 3997436 h 4237982"/>
              <a:gd name="connsiteX13" fmla="*/ 2822630 w 5605309"/>
              <a:gd name="connsiteY13" fmla="*/ 4016570 h 4237982"/>
              <a:gd name="connsiteX14" fmla="*/ 2832471 w 5605309"/>
              <a:gd name="connsiteY14" fmla="*/ 4032424 h 4237982"/>
              <a:gd name="connsiteX15" fmla="*/ 2836298 w 5605309"/>
              <a:gd name="connsiteY15" fmla="*/ 4023131 h 4237982"/>
              <a:gd name="connsiteX16" fmla="*/ 2836844 w 5605309"/>
              <a:gd name="connsiteY16" fmla="*/ 4010557 h 4237982"/>
              <a:gd name="connsiteX17" fmla="*/ 2847778 w 5605309"/>
              <a:gd name="connsiteY17" fmla="*/ 4010010 h 4237982"/>
              <a:gd name="connsiteX18" fmla="*/ 2858712 w 5605309"/>
              <a:gd name="connsiteY18" fmla="*/ 4006183 h 4237982"/>
              <a:gd name="connsiteX19" fmla="*/ 2842311 w 5605309"/>
              <a:gd name="connsiteY19" fmla="*/ 4001809 h 4237982"/>
              <a:gd name="connsiteX20" fmla="*/ 2819350 w 5605309"/>
              <a:gd name="connsiteY20" fmla="*/ 3997436 h 4237982"/>
              <a:gd name="connsiteX21" fmla="*/ 2906821 w 5605309"/>
              <a:gd name="connsiteY21" fmla="*/ 3975568 h 4237982"/>
              <a:gd name="connsiteX22" fmla="*/ 2915568 w 5605309"/>
              <a:gd name="connsiteY22" fmla="*/ 3993062 h 4237982"/>
              <a:gd name="connsiteX23" fmla="*/ 2923222 w 5605309"/>
              <a:gd name="connsiteY23" fmla="*/ 3988142 h 4237982"/>
              <a:gd name="connsiteX24" fmla="*/ 2924315 w 5605309"/>
              <a:gd name="connsiteY24" fmla="*/ 3979942 h 4237982"/>
              <a:gd name="connsiteX25" fmla="*/ 2876206 w 5605309"/>
              <a:gd name="connsiteY25" fmla="*/ 3975568 h 4237982"/>
              <a:gd name="connsiteX26" fmla="*/ 2867459 w 5605309"/>
              <a:gd name="connsiteY26" fmla="*/ 4017117 h 4237982"/>
              <a:gd name="connsiteX27" fmla="*/ 2858712 w 5605309"/>
              <a:gd name="connsiteY27" fmla="*/ 4058666 h 4237982"/>
              <a:gd name="connsiteX28" fmla="*/ 2876206 w 5605309"/>
              <a:gd name="connsiteY28" fmla="*/ 4076160 h 4237982"/>
              <a:gd name="connsiteX29" fmla="*/ 2906821 w 5605309"/>
              <a:gd name="connsiteY29" fmla="*/ 4028051 h 4237982"/>
              <a:gd name="connsiteX30" fmla="*/ 2900261 w 5605309"/>
              <a:gd name="connsiteY30" fmla="*/ 4012197 h 4237982"/>
              <a:gd name="connsiteX31" fmla="*/ 2893700 w 5605309"/>
              <a:gd name="connsiteY31" fmla="*/ 3993062 h 4237982"/>
              <a:gd name="connsiteX32" fmla="*/ 951839 w 5605309"/>
              <a:gd name="connsiteY32" fmla="*/ 3931832 h 4237982"/>
              <a:gd name="connsiteX33" fmla="*/ 928878 w 5605309"/>
              <a:gd name="connsiteY33" fmla="*/ 3944406 h 4237982"/>
              <a:gd name="connsiteX34" fmla="*/ 912476 w 5605309"/>
              <a:gd name="connsiteY34" fmla="*/ 3966821 h 4237982"/>
              <a:gd name="connsiteX35" fmla="*/ 882955 w 5605309"/>
              <a:gd name="connsiteY35" fmla="*/ 3970101 h 4237982"/>
              <a:gd name="connsiteX36" fmla="*/ 859994 w 5605309"/>
              <a:gd name="connsiteY36" fmla="*/ 3979942 h 4237982"/>
              <a:gd name="connsiteX37" fmla="*/ 870928 w 5605309"/>
              <a:gd name="connsiteY37" fmla="*/ 3983768 h 4237982"/>
              <a:gd name="connsiteX38" fmla="*/ 881862 w 5605309"/>
              <a:gd name="connsiteY38" fmla="*/ 3984315 h 4237982"/>
              <a:gd name="connsiteX39" fmla="*/ 889515 w 5605309"/>
              <a:gd name="connsiteY39" fmla="*/ 3998529 h 4237982"/>
              <a:gd name="connsiteX40" fmla="*/ 903729 w 5605309"/>
              <a:gd name="connsiteY40" fmla="*/ 4006183 h 4237982"/>
              <a:gd name="connsiteX41" fmla="*/ 912476 w 5605309"/>
              <a:gd name="connsiteY41" fmla="*/ 4001809 h 4237982"/>
              <a:gd name="connsiteX42" fmla="*/ 907009 w 5605309"/>
              <a:gd name="connsiteY42" fmla="*/ 3979395 h 4237982"/>
              <a:gd name="connsiteX43" fmla="*/ 921224 w 5605309"/>
              <a:gd name="connsiteY43" fmla="*/ 3966821 h 4237982"/>
              <a:gd name="connsiteX44" fmla="*/ 960586 w 5605309"/>
              <a:gd name="connsiteY44" fmla="*/ 3936206 h 4237982"/>
              <a:gd name="connsiteX45" fmla="*/ 409517 w 5605309"/>
              <a:gd name="connsiteY45" fmla="*/ 3905591 h 4237982"/>
              <a:gd name="connsiteX46" fmla="*/ 410610 w 5605309"/>
              <a:gd name="connsiteY46" fmla="*/ 3915978 h 4237982"/>
              <a:gd name="connsiteX47" fmla="*/ 418264 w 5605309"/>
              <a:gd name="connsiteY47" fmla="*/ 3923085 h 4237982"/>
              <a:gd name="connsiteX48" fmla="*/ 431385 w 5605309"/>
              <a:gd name="connsiteY48" fmla="*/ 3923085 h 4237982"/>
              <a:gd name="connsiteX49" fmla="*/ 423731 w 5605309"/>
              <a:gd name="connsiteY49" fmla="*/ 3909418 h 4237982"/>
              <a:gd name="connsiteX50" fmla="*/ 409517 w 5605309"/>
              <a:gd name="connsiteY50" fmla="*/ 3905591 h 4237982"/>
              <a:gd name="connsiteX51" fmla="*/ 960586 w 5605309"/>
              <a:gd name="connsiteY51" fmla="*/ 3879349 h 4237982"/>
              <a:gd name="connsiteX52" fmla="*/ 973706 w 5605309"/>
              <a:gd name="connsiteY52" fmla="*/ 3892470 h 4237982"/>
              <a:gd name="connsiteX53" fmla="*/ 999948 w 5605309"/>
              <a:gd name="connsiteY53" fmla="*/ 3883723 h 4237982"/>
              <a:gd name="connsiteX54" fmla="*/ 3103631 w 5605309"/>
              <a:gd name="connsiteY54" fmla="*/ 3839988 h 4237982"/>
              <a:gd name="connsiteX55" fmla="*/ 3088324 w 5605309"/>
              <a:gd name="connsiteY55" fmla="*/ 3850375 h 4237982"/>
              <a:gd name="connsiteX56" fmla="*/ 3086137 w 5605309"/>
              <a:gd name="connsiteY56" fmla="*/ 3870602 h 4237982"/>
              <a:gd name="connsiteX57" fmla="*/ 3086137 w 5605309"/>
              <a:gd name="connsiteY57" fmla="*/ 3888097 h 4237982"/>
              <a:gd name="connsiteX58" fmla="*/ 3077390 w 5605309"/>
              <a:gd name="connsiteY58" fmla="*/ 3888643 h 4237982"/>
              <a:gd name="connsiteX59" fmla="*/ 3068643 w 5605309"/>
              <a:gd name="connsiteY59" fmla="*/ 3892470 h 4237982"/>
              <a:gd name="connsiteX60" fmla="*/ 3075750 w 5605309"/>
              <a:gd name="connsiteY60" fmla="*/ 3898484 h 4237982"/>
              <a:gd name="connsiteX61" fmla="*/ 3086137 w 5605309"/>
              <a:gd name="connsiteY61" fmla="*/ 3901217 h 4237982"/>
              <a:gd name="connsiteX62" fmla="*/ 3108005 w 5605309"/>
              <a:gd name="connsiteY62" fmla="*/ 3874976 h 4237982"/>
              <a:gd name="connsiteX63" fmla="*/ 3120032 w 5605309"/>
              <a:gd name="connsiteY63" fmla="*/ 3871149 h 4237982"/>
              <a:gd name="connsiteX64" fmla="*/ 3125499 w 5605309"/>
              <a:gd name="connsiteY64" fmla="*/ 3857482 h 4237982"/>
              <a:gd name="connsiteX65" fmla="*/ 3103631 w 5605309"/>
              <a:gd name="connsiteY65" fmla="*/ 3839988 h 4237982"/>
              <a:gd name="connsiteX66" fmla="*/ 2998666 w 5605309"/>
              <a:gd name="connsiteY66" fmla="*/ 3822493 h 4237982"/>
              <a:gd name="connsiteX67" fmla="*/ 2998666 w 5605309"/>
              <a:gd name="connsiteY67" fmla="*/ 3870602 h 4237982"/>
              <a:gd name="connsiteX68" fmla="*/ 3038028 w 5605309"/>
              <a:gd name="connsiteY68" fmla="*/ 3866229 h 4237982"/>
              <a:gd name="connsiteX69" fmla="*/ 3038028 w 5605309"/>
              <a:gd name="connsiteY69" fmla="*/ 3822493 h 4237982"/>
              <a:gd name="connsiteX70" fmla="*/ 1039310 w 5605309"/>
              <a:gd name="connsiteY70" fmla="*/ 3800625 h 4237982"/>
              <a:gd name="connsiteX71" fmla="*/ 1035483 w 5605309"/>
              <a:gd name="connsiteY71" fmla="*/ 3812106 h 4237982"/>
              <a:gd name="connsiteX72" fmla="*/ 1034936 w 5605309"/>
              <a:gd name="connsiteY72" fmla="*/ 3826867 h 4237982"/>
              <a:gd name="connsiteX73" fmla="*/ 1024549 w 5605309"/>
              <a:gd name="connsiteY73" fmla="*/ 3827413 h 4237982"/>
              <a:gd name="connsiteX74" fmla="*/ 1017442 w 5605309"/>
              <a:gd name="connsiteY74" fmla="*/ 3831240 h 4237982"/>
              <a:gd name="connsiteX75" fmla="*/ 1022362 w 5605309"/>
              <a:gd name="connsiteY75" fmla="*/ 3837254 h 4237982"/>
              <a:gd name="connsiteX76" fmla="*/ 1030563 w 5605309"/>
              <a:gd name="connsiteY76" fmla="*/ 3839988 h 4237982"/>
              <a:gd name="connsiteX77" fmla="*/ 1039310 w 5605309"/>
              <a:gd name="connsiteY77" fmla="*/ 3835067 h 4237982"/>
              <a:gd name="connsiteX78" fmla="*/ 1048057 w 5605309"/>
              <a:gd name="connsiteY78" fmla="*/ 3826867 h 4237982"/>
              <a:gd name="connsiteX79" fmla="*/ 1045323 w 5605309"/>
              <a:gd name="connsiteY79" fmla="*/ 3812106 h 4237982"/>
              <a:gd name="connsiteX80" fmla="*/ 1039310 w 5605309"/>
              <a:gd name="connsiteY80" fmla="*/ 3800625 h 4237982"/>
              <a:gd name="connsiteX81" fmla="*/ 1065551 w 5605309"/>
              <a:gd name="connsiteY81" fmla="*/ 3761263 h 4237982"/>
              <a:gd name="connsiteX82" fmla="*/ 1068831 w 5605309"/>
              <a:gd name="connsiteY82" fmla="*/ 3773291 h 4237982"/>
              <a:gd name="connsiteX83" fmla="*/ 1078672 w 5605309"/>
              <a:gd name="connsiteY83" fmla="*/ 3778758 h 4237982"/>
              <a:gd name="connsiteX84" fmla="*/ 1084685 w 5605309"/>
              <a:gd name="connsiteY84" fmla="*/ 3773837 h 4237982"/>
              <a:gd name="connsiteX85" fmla="*/ 1087419 w 5605309"/>
              <a:gd name="connsiteY85" fmla="*/ 3765637 h 4237982"/>
              <a:gd name="connsiteX86" fmla="*/ 1122408 w 5605309"/>
              <a:gd name="connsiteY86" fmla="*/ 3726275 h 4237982"/>
              <a:gd name="connsiteX87" fmla="*/ 1123501 w 5605309"/>
              <a:gd name="connsiteY87" fmla="*/ 3743222 h 4237982"/>
              <a:gd name="connsiteX88" fmla="*/ 1131155 w 5605309"/>
              <a:gd name="connsiteY88" fmla="*/ 3756890 h 4237982"/>
              <a:gd name="connsiteX89" fmla="*/ 1137168 w 5605309"/>
              <a:gd name="connsiteY89" fmla="*/ 3749783 h 4237982"/>
              <a:gd name="connsiteX90" fmla="*/ 1139902 w 5605309"/>
              <a:gd name="connsiteY90" fmla="*/ 3739396 h 4237982"/>
              <a:gd name="connsiteX91" fmla="*/ 1150836 w 5605309"/>
              <a:gd name="connsiteY91" fmla="*/ 3738849 h 4237982"/>
              <a:gd name="connsiteX92" fmla="*/ 1161770 w 5605309"/>
              <a:gd name="connsiteY92" fmla="*/ 3735022 h 4237982"/>
              <a:gd name="connsiteX93" fmla="*/ 287057 w 5605309"/>
              <a:gd name="connsiteY93" fmla="*/ 3682539 h 4237982"/>
              <a:gd name="connsiteX94" fmla="*/ 285417 w 5605309"/>
              <a:gd name="connsiteY94" fmla="*/ 3702767 h 4237982"/>
              <a:gd name="connsiteX95" fmla="*/ 300178 w 5605309"/>
              <a:gd name="connsiteY95" fmla="*/ 3713154 h 4237982"/>
              <a:gd name="connsiteX96" fmla="*/ 1153022 w 5605309"/>
              <a:gd name="connsiteY96" fmla="*/ 3651924 h 4237982"/>
              <a:gd name="connsiteX97" fmla="*/ 1140995 w 5605309"/>
              <a:gd name="connsiteY97" fmla="*/ 3664498 h 4237982"/>
              <a:gd name="connsiteX98" fmla="*/ 1135528 w 5605309"/>
              <a:gd name="connsiteY98" fmla="*/ 3686913 h 4237982"/>
              <a:gd name="connsiteX99" fmla="*/ 1148649 w 5605309"/>
              <a:gd name="connsiteY99" fmla="*/ 3669419 h 4237982"/>
              <a:gd name="connsiteX100" fmla="*/ 1163410 w 5605309"/>
              <a:gd name="connsiteY100" fmla="*/ 3668325 h 4237982"/>
              <a:gd name="connsiteX101" fmla="*/ 1174890 w 5605309"/>
              <a:gd name="connsiteY101" fmla="*/ 3660671 h 4237982"/>
              <a:gd name="connsiteX102" fmla="*/ 1165596 w 5605309"/>
              <a:gd name="connsiteY102" fmla="*/ 3653018 h 4237982"/>
              <a:gd name="connsiteX103" fmla="*/ 1153022 w 5605309"/>
              <a:gd name="connsiteY103" fmla="*/ 3651924 h 4237982"/>
              <a:gd name="connsiteX104" fmla="*/ 1437304 w 5605309"/>
              <a:gd name="connsiteY104" fmla="*/ 3577574 h 4237982"/>
              <a:gd name="connsiteX105" fmla="*/ 1437304 w 5605309"/>
              <a:gd name="connsiteY105" fmla="*/ 3595068 h 4237982"/>
              <a:gd name="connsiteX106" fmla="*/ 1433477 w 5605309"/>
              <a:gd name="connsiteY106" fmla="*/ 3606549 h 4237982"/>
              <a:gd name="connsiteX107" fmla="*/ 1419810 w 5605309"/>
              <a:gd name="connsiteY107" fmla="*/ 3608189 h 4237982"/>
              <a:gd name="connsiteX108" fmla="*/ 1402315 w 5605309"/>
              <a:gd name="connsiteY108" fmla="*/ 3608189 h 4237982"/>
              <a:gd name="connsiteX109" fmla="*/ 3142993 w 5605309"/>
              <a:gd name="connsiteY109" fmla="*/ 3560079 h 4237982"/>
              <a:gd name="connsiteX110" fmla="*/ 3088871 w 5605309"/>
              <a:gd name="connsiteY110" fmla="*/ 3621309 h 4237982"/>
              <a:gd name="connsiteX111" fmla="*/ 3038028 w 5605309"/>
              <a:gd name="connsiteY111" fmla="*/ 3682539 h 4237982"/>
              <a:gd name="connsiteX112" fmla="*/ 3018347 w 5605309"/>
              <a:gd name="connsiteY112" fmla="*/ 3706594 h 4237982"/>
              <a:gd name="connsiteX113" fmla="*/ 2998666 w 5605309"/>
              <a:gd name="connsiteY113" fmla="*/ 3730648 h 4237982"/>
              <a:gd name="connsiteX114" fmla="*/ 2986639 w 5605309"/>
              <a:gd name="connsiteY114" fmla="*/ 3732288 h 4237982"/>
              <a:gd name="connsiteX115" fmla="*/ 2981171 w 5605309"/>
              <a:gd name="connsiteY115" fmla="*/ 3743769 h 4237982"/>
              <a:gd name="connsiteX116" fmla="*/ 2963678 w 5605309"/>
              <a:gd name="connsiteY116" fmla="*/ 3761263 h 4237982"/>
              <a:gd name="connsiteX117" fmla="*/ 2946183 w 5605309"/>
              <a:gd name="connsiteY117" fmla="*/ 3796252 h 4237982"/>
              <a:gd name="connsiteX118" fmla="*/ 2958210 w 5605309"/>
              <a:gd name="connsiteY118" fmla="*/ 3821400 h 4237982"/>
              <a:gd name="connsiteX119" fmla="*/ 2950557 w 5605309"/>
              <a:gd name="connsiteY119" fmla="*/ 3839988 h 4237982"/>
              <a:gd name="connsiteX120" fmla="*/ 2946183 w 5605309"/>
              <a:gd name="connsiteY120" fmla="*/ 3883723 h 4237982"/>
              <a:gd name="connsiteX121" fmla="*/ 2924315 w 5605309"/>
              <a:gd name="connsiteY121" fmla="*/ 3905591 h 4237982"/>
              <a:gd name="connsiteX122" fmla="*/ 2946183 w 5605309"/>
              <a:gd name="connsiteY122" fmla="*/ 3909964 h 4237982"/>
              <a:gd name="connsiteX123" fmla="*/ 2946730 w 5605309"/>
              <a:gd name="connsiteY123" fmla="*/ 3914338 h 4237982"/>
              <a:gd name="connsiteX124" fmla="*/ 2950557 w 5605309"/>
              <a:gd name="connsiteY124" fmla="*/ 3918712 h 4237982"/>
              <a:gd name="connsiteX125" fmla="*/ 2954930 w 5605309"/>
              <a:gd name="connsiteY125" fmla="*/ 3909418 h 4237982"/>
              <a:gd name="connsiteX126" fmla="*/ 2959304 w 5605309"/>
              <a:gd name="connsiteY126" fmla="*/ 3896844 h 4237982"/>
              <a:gd name="connsiteX127" fmla="*/ 2977345 w 5605309"/>
              <a:gd name="connsiteY127" fmla="*/ 3838894 h 4237982"/>
              <a:gd name="connsiteX128" fmla="*/ 2998666 w 5605309"/>
              <a:gd name="connsiteY128" fmla="*/ 3787505 h 4237982"/>
              <a:gd name="connsiteX129" fmla="*/ 3032014 w 5605309"/>
              <a:gd name="connsiteY129" fmla="*/ 3751423 h 4237982"/>
              <a:gd name="connsiteX130" fmla="*/ 3055522 w 5605309"/>
              <a:gd name="connsiteY130" fmla="*/ 3708781 h 4237982"/>
              <a:gd name="connsiteX131" fmla="*/ 3056069 w 5605309"/>
              <a:gd name="connsiteY131" fmla="*/ 3704407 h 4237982"/>
              <a:gd name="connsiteX132" fmla="*/ 3059896 w 5605309"/>
              <a:gd name="connsiteY132" fmla="*/ 3700033 h 4237982"/>
              <a:gd name="connsiteX133" fmla="*/ 3068096 w 5605309"/>
              <a:gd name="connsiteY133" fmla="*/ 3711514 h 4237982"/>
              <a:gd name="connsiteX134" fmla="*/ 3073017 w 5605309"/>
              <a:gd name="connsiteY134" fmla="*/ 3726275 h 4237982"/>
              <a:gd name="connsiteX135" fmla="*/ 3104725 w 5605309"/>
              <a:gd name="connsiteY135" fmla="*/ 3678712 h 4237982"/>
              <a:gd name="connsiteX136" fmla="*/ 3142993 w 5605309"/>
              <a:gd name="connsiteY136" fmla="*/ 3634430 h 4237982"/>
              <a:gd name="connsiteX137" fmla="*/ 3151740 w 5605309"/>
              <a:gd name="connsiteY137" fmla="*/ 3603815 h 4237982"/>
              <a:gd name="connsiteX138" fmla="*/ 3160487 w 5605309"/>
              <a:gd name="connsiteY138" fmla="*/ 3573200 h 4237982"/>
              <a:gd name="connsiteX139" fmla="*/ 3155021 w 5605309"/>
              <a:gd name="connsiteY139" fmla="*/ 3563360 h 4237982"/>
              <a:gd name="connsiteX140" fmla="*/ 3142993 w 5605309"/>
              <a:gd name="connsiteY140" fmla="*/ 3560079 h 4237982"/>
              <a:gd name="connsiteX141" fmla="*/ 217080 w 5605309"/>
              <a:gd name="connsiteY141" fmla="*/ 3525091 h 4237982"/>
              <a:gd name="connsiteX142" fmla="*/ 220907 w 5605309"/>
              <a:gd name="connsiteY142" fmla="*/ 3536571 h 4237982"/>
              <a:gd name="connsiteX143" fmla="*/ 234574 w 5605309"/>
              <a:gd name="connsiteY143" fmla="*/ 3538211 h 4237982"/>
              <a:gd name="connsiteX144" fmla="*/ 221454 w 5605309"/>
              <a:gd name="connsiteY144" fmla="*/ 3525091 h 4237982"/>
              <a:gd name="connsiteX145" fmla="*/ 1367327 w 5605309"/>
              <a:gd name="connsiteY145" fmla="*/ 3468235 h 4237982"/>
              <a:gd name="connsiteX146" fmla="*/ 1390288 w 5605309"/>
              <a:gd name="connsiteY146" fmla="*/ 3478622 h 4237982"/>
              <a:gd name="connsiteX147" fmla="*/ 1419810 w 5605309"/>
              <a:gd name="connsiteY147" fmla="*/ 3472608 h 4237982"/>
              <a:gd name="connsiteX148" fmla="*/ 234574 w 5605309"/>
              <a:gd name="connsiteY148" fmla="*/ 3455114 h 4237982"/>
              <a:gd name="connsiteX149" fmla="*/ 235668 w 5605309"/>
              <a:gd name="connsiteY149" fmla="*/ 3465501 h 4237982"/>
              <a:gd name="connsiteX150" fmla="*/ 243321 w 5605309"/>
              <a:gd name="connsiteY150" fmla="*/ 3472608 h 4237982"/>
              <a:gd name="connsiteX151" fmla="*/ 247695 w 5605309"/>
              <a:gd name="connsiteY151" fmla="*/ 3463861 h 4237982"/>
              <a:gd name="connsiteX152" fmla="*/ 246602 w 5605309"/>
              <a:gd name="connsiteY152" fmla="*/ 3457847 h 4237982"/>
              <a:gd name="connsiteX153" fmla="*/ 238948 w 5605309"/>
              <a:gd name="connsiteY153" fmla="*/ 3455114 h 4237982"/>
              <a:gd name="connsiteX154" fmla="*/ 3265453 w 5605309"/>
              <a:gd name="connsiteY154" fmla="*/ 3433246 h 4237982"/>
              <a:gd name="connsiteX155" fmla="*/ 3266546 w 5605309"/>
              <a:gd name="connsiteY155" fmla="*/ 3443633 h 4237982"/>
              <a:gd name="connsiteX156" fmla="*/ 3274200 w 5605309"/>
              <a:gd name="connsiteY156" fmla="*/ 3450740 h 4237982"/>
              <a:gd name="connsiteX157" fmla="*/ 3278027 w 5605309"/>
              <a:gd name="connsiteY157" fmla="*/ 3445820 h 4237982"/>
              <a:gd name="connsiteX158" fmla="*/ 3278574 w 5605309"/>
              <a:gd name="connsiteY158" fmla="*/ 3437620 h 4237982"/>
              <a:gd name="connsiteX159" fmla="*/ 1489787 w 5605309"/>
              <a:gd name="connsiteY159" fmla="*/ 3402631 h 4237982"/>
              <a:gd name="connsiteX160" fmla="*/ 1492520 w 5605309"/>
              <a:gd name="connsiteY160" fmla="*/ 3413018 h 4237982"/>
              <a:gd name="connsiteX161" fmla="*/ 1498534 w 5605309"/>
              <a:gd name="connsiteY161" fmla="*/ 3420125 h 4237982"/>
              <a:gd name="connsiteX162" fmla="*/ 1506188 w 5605309"/>
              <a:gd name="connsiteY162" fmla="*/ 3415205 h 4237982"/>
              <a:gd name="connsiteX163" fmla="*/ 1507281 w 5605309"/>
              <a:gd name="connsiteY163" fmla="*/ 3407005 h 4237982"/>
              <a:gd name="connsiteX164" fmla="*/ 265189 w 5605309"/>
              <a:gd name="connsiteY164" fmla="*/ 3385137 h 4237982"/>
              <a:gd name="connsiteX165" fmla="*/ 268469 w 5605309"/>
              <a:gd name="connsiteY165" fmla="*/ 3397164 h 4237982"/>
              <a:gd name="connsiteX166" fmla="*/ 278310 w 5605309"/>
              <a:gd name="connsiteY166" fmla="*/ 3402631 h 4237982"/>
              <a:gd name="connsiteX167" fmla="*/ 284324 w 5605309"/>
              <a:gd name="connsiteY167" fmla="*/ 3397711 h 4237982"/>
              <a:gd name="connsiteX168" fmla="*/ 287057 w 5605309"/>
              <a:gd name="connsiteY168" fmla="*/ 3389510 h 4237982"/>
              <a:gd name="connsiteX169" fmla="*/ 1437304 w 5605309"/>
              <a:gd name="connsiteY169" fmla="*/ 3332654 h 4237982"/>
              <a:gd name="connsiteX170" fmla="*/ 1419810 w 5605309"/>
              <a:gd name="connsiteY170" fmla="*/ 3348508 h 4237982"/>
              <a:gd name="connsiteX171" fmla="*/ 1402315 w 5605309"/>
              <a:gd name="connsiteY171" fmla="*/ 3367642 h 4237982"/>
              <a:gd name="connsiteX172" fmla="*/ 1437304 w 5605309"/>
              <a:gd name="connsiteY172" fmla="*/ 3385137 h 4237982"/>
              <a:gd name="connsiteX173" fmla="*/ 1441131 w 5605309"/>
              <a:gd name="connsiteY173" fmla="*/ 3368736 h 4237982"/>
              <a:gd name="connsiteX174" fmla="*/ 1454798 w 5605309"/>
              <a:gd name="connsiteY174" fmla="*/ 3358895 h 4237982"/>
              <a:gd name="connsiteX175" fmla="*/ 287057 w 5605309"/>
              <a:gd name="connsiteY175" fmla="*/ 3258304 h 4237982"/>
              <a:gd name="connsiteX176" fmla="*/ 282684 w 5605309"/>
              <a:gd name="connsiteY176" fmla="*/ 3280171 h 4237982"/>
              <a:gd name="connsiteX177" fmla="*/ 290337 w 5605309"/>
              <a:gd name="connsiteY177" fmla="*/ 3287825 h 4237982"/>
              <a:gd name="connsiteX178" fmla="*/ 304551 w 5605309"/>
              <a:gd name="connsiteY178" fmla="*/ 3288919 h 4237982"/>
              <a:gd name="connsiteX179" fmla="*/ 3274200 w 5605309"/>
              <a:gd name="connsiteY179" fmla="*/ 3223315 h 4237982"/>
              <a:gd name="connsiteX180" fmla="*/ 3268186 w 5605309"/>
              <a:gd name="connsiteY180" fmla="*/ 3225502 h 4237982"/>
              <a:gd name="connsiteX181" fmla="*/ 3265453 w 5605309"/>
              <a:gd name="connsiteY181" fmla="*/ 3227689 h 4237982"/>
              <a:gd name="connsiteX182" fmla="*/ 3268186 w 5605309"/>
              <a:gd name="connsiteY182" fmla="*/ 3235889 h 4237982"/>
              <a:gd name="connsiteX183" fmla="*/ 3274200 w 5605309"/>
              <a:gd name="connsiteY183" fmla="*/ 3240809 h 4237982"/>
              <a:gd name="connsiteX184" fmla="*/ 3278574 w 5605309"/>
              <a:gd name="connsiteY184" fmla="*/ 3232062 h 4237982"/>
              <a:gd name="connsiteX185" fmla="*/ 3274200 w 5605309"/>
              <a:gd name="connsiteY185" fmla="*/ 3223315 h 4237982"/>
              <a:gd name="connsiteX186" fmla="*/ 3672194 w 5605309"/>
              <a:gd name="connsiteY186" fmla="*/ 2978396 h 4237982"/>
              <a:gd name="connsiteX187" fmla="*/ 3700623 w 5605309"/>
              <a:gd name="connsiteY187" fmla="*/ 3005184 h 4237982"/>
              <a:gd name="connsiteX188" fmla="*/ 3702809 w 5605309"/>
              <a:gd name="connsiteY188" fmla="*/ 3048372 h 4237982"/>
              <a:gd name="connsiteX189" fmla="*/ 3689689 w 5605309"/>
              <a:gd name="connsiteY189" fmla="*/ 3052746 h 4237982"/>
              <a:gd name="connsiteX190" fmla="*/ 3672194 w 5605309"/>
              <a:gd name="connsiteY190" fmla="*/ 3030878 h 4237982"/>
              <a:gd name="connsiteX191" fmla="*/ 3479758 w 5605309"/>
              <a:gd name="connsiteY191" fmla="*/ 2943407 h 4237982"/>
              <a:gd name="connsiteX192" fmla="*/ 3497252 w 5605309"/>
              <a:gd name="connsiteY192" fmla="*/ 2960901 h 4237982"/>
              <a:gd name="connsiteX193" fmla="*/ 3509279 w 5605309"/>
              <a:gd name="connsiteY193" fmla="*/ 2957621 h 4237982"/>
              <a:gd name="connsiteX194" fmla="*/ 3514746 w 5605309"/>
              <a:gd name="connsiteY194" fmla="*/ 2947781 h 4237982"/>
              <a:gd name="connsiteX195" fmla="*/ 3641579 w 5605309"/>
              <a:gd name="connsiteY195" fmla="*/ 2908419 h 4237982"/>
              <a:gd name="connsiteX196" fmla="*/ 3621899 w 5605309"/>
              <a:gd name="connsiteY196" fmla="*/ 2913339 h 4237982"/>
              <a:gd name="connsiteX197" fmla="*/ 3615338 w 5605309"/>
              <a:gd name="connsiteY197" fmla="*/ 2934660 h 4237982"/>
              <a:gd name="connsiteX198" fmla="*/ 3615338 w 5605309"/>
              <a:gd name="connsiteY198" fmla="*/ 2960901 h 4237982"/>
              <a:gd name="connsiteX199" fmla="*/ 3589643 w 5605309"/>
              <a:gd name="connsiteY199" fmla="*/ 2969648 h 4237982"/>
              <a:gd name="connsiteX200" fmla="*/ 3567229 w 5605309"/>
              <a:gd name="connsiteY200" fmla="*/ 2978396 h 4237982"/>
              <a:gd name="connsiteX201" fmla="*/ 3556295 w 5605309"/>
              <a:gd name="connsiteY201" fmla="*/ 3007917 h 4237982"/>
              <a:gd name="connsiteX202" fmla="*/ 3545361 w 5605309"/>
              <a:gd name="connsiteY202" fmla="*/ 3030878 h 4237982"/>
              <a:gd name="connsiteX203" fmla="*/ 3530054 w 5605309"/>
              <a:gd name="connsiteY203" fmla="*/ 3039079 h 4237982"/>
              <a:gd name="connsiteX204" fmla="*/ 3527867 w 5605309"/>
              <a:gd name="connsiteY204" fmla="*/ 3057120 h 4237982"/>
              <a:gd name="connsiteX205" fmla="*/ 3527867 w 5605309"/>
              <a:gd name="connsiteY205" fmla="*/ 3087735 h 4237982"/>
              <a:gd name="connsiteX206" fmla="*/ 3565042 w 5605309"/>
              <a:gd name="connsiteY206" fmla="*/ 3044546 h 4237982"/>
              <a:gd name="connsiteX207" fmla="*/ 3589097 w 5605309"/>
              <a:gd name="connsiteY207" fmla="*/ 2991516 h 4237982"/>
              <a:gd name="connsiteX208" fmla="*/ 3630099 w 5605309"/>
              <a:gd name="connsiteY208" fmla="*/ 2959261 h 4237982"/>
              <a:gd name="connsiteX209" fmla="*/ 3654700 w 5605309"/>
              <a:gd name="connsiteY209" fmla="*/ 2917166 h 4237982"/>
              <a:gd name="connsiteX210" fmla="*/ 3649780 w 5605309"/>
              <a:gd name="connsiteY210" fmla="*/ 2909512 h 4237982"/>
              <a:gd name="connsiteX211" fmla="*/ 3641579 w 5605309"/>
              <a:gd name="connsiteY211" fmla="*/ 2908419 h 4237982"/>
              <a:gd name="connsiteX212" fmla="*/ 1944638 w 5605309"/>
              <a:gd name="connsiteY212" fmla="*/ 2908419 h 4237982"/>
              <a:gd name="connsiteX213" fmla="*/ 1914022 w 5605309"/>
              <a:gd name="connsiteY213" fmla="*/ 2925913 h 4237982"/>
              <a:gd name="connsiteX214" fmla="*/ 1874660 w 5605309"/>
              <a:gd name="connsiteY214" fmla="*/ 2912792 h 4237982"/>
              <a:gd name="connsiteX215" fmla="*/ 1864820 w 5605309"/>
              <a:gd name="connsiteY215" fmla="*/ 2930833 h 4237982"/>
              <a:gd name="connsiteX216" fmla="*/ 1861540 w 5605309"/>
              <a:gd name="connsiteY216" fmla="*/ 2952154 h 4237982"/>
              <a:gd name="connsiteX217" fmla="*/ 1847872 w 5605309"/>
              <a:gd name="connsiteY217" fmla="*/ 2966368 h 4237982"/>
              <a:gd name="connsiteX218" fmla="*/ 1844046 w 5605309"/>
              <a:gd name="connsiteY218" fmla="*/ 2987143 h 4237982"/>
              <a:gd name="connsiteX219" fmla="*/ 1817804 w 5605309"/>
              <a:gd name="connsiteY219" fmla="*/ 3013384 h 4237982"/>
              <a:gd name="connsiteX220" fmla="*/ 1756028 w 5605309"/>
              <a:gd name="connsiteY220" fmla="*/ 3075707 h 4237982"/>
              <a:gd name="connsiteX221" fmla="*/ 1704091 w 5605309"/>
              <a:gd name="connsiteY221" fmla="*/ 3131470 h 4237982"/>
              <a:gd name="connsiteX222" fmla="*/ 1706278 w 5605309"/>
              <a:gd name="connsiteY222" fmla="*/ 3135297 h 4237982"/>
              <a:gd name="connsiteX223" fmla="*/ 1708465 w 5605309"/>
              <a:gd name="connsiteY223" fmla="*/ 3135844 h 4237982"/>
              <a:gd name="connsiteX224" fmla="*/ 1716119 w 5605309"/>
              <a:gd name="connsiteY224" fmla="*/ 3144591 h 4237982"/>
              <a:gd name="connsiteX225" fmla="*/ 1690971 w 5605309"/>
              <a:gd name="connsiteY225" fmla="*/ 3153338 h 4237982"/>
              <a:gd name="connsiteX226" fmla="*/ 1682224 w 5605309"/>
              <a:gd name="connsiteY226" fmla="*/ 3183953 h 4237982"/>
              <a:gd name="connsiteX227" fmla="*/ 1636301 w 5605309"/>
              <a:gd name="connsiteY227" fmla="*/ 3203634 h 4237982"/>
              <a:gd name="connsiteX228" fmla="*/ 1616620 w 5605309"/>
              <a:gd name="connsiteY228" fmla="*/ 3249556 h 4237982"/>
              <a:gd name="connsiteX229" fmla="*/ 1581632 w 5605309"/>
              <a:gd name="connsiteY229" fmla="*/ 3277985 h 4237982"/>
              <a:gd name="connsiteX230" fmla="*/ 1546643 w 5605309"/>
              <a:gd name="connsiteY230" fmla="*/ 3306413 h 4237982"/>
              <a:gd name="connsiteX231" fmla="*/ 1507281 w 5605309"/>
              <a:gd name="connsiteY231" fmla="*/ 3328281 h 4237982"/>
              <a:gd name="connsiteX232" fmla="*/ 1537896 w 5605309"/>
              <a:gd name="connsiteY232" fmla="*/ 3367642 h 4237982"/>
              <a:gd name="connsiteX233" fmla="*/ 1558670 w 5605309"/>
              <a:gd name="connsiteY233" fmla="*/ 3347962 h 4237982"/>
              <a:gd name="connsiteX234" fmla="*/ 1572885 w 5605309"/>
              <a:gd name="connsiteY234" fmla="*/ 3328281 h 4237982"/>
              <a:gd name="connsiteX235" fmla="*/ 1594752 w 5605309"/>
              <a:gd name="connsiteY235" fmla="*/ 3293292 h 4237982"/>
              <a:gd name="connsiteX236" fmla="*/ 1618807 w 5605309"/>
              <a:gd name="connsiteY236" fmla="*/ 3275798 h 4237982"/>
              <a:gd name="connsiteX237" fmla="*/ 1642862 w 5605309"/>
              <a:gd name="connsiteY237" fmla="*/ 3258304 h 4237982"/>
              <a:gd name="connsiteX238" fmla="*/ 1704091 w 5605309"/>
              <a:gd name="connsiteY238" fmla="*/ 3183953 h 4237982"/>
              <a:gd name="connsiteX239" fmla="*/ 1712292 w 5605309"/>
              <a:gd name="connsiteY239" fmla="*/ 3170286 h 4237982"/>
              <a:gd name="connsiteX240" fmla="*/ 1730333 w 5605309"/>
              <a:gd name="connsiteY240" fmla="*/ 3166459 h 4237982"/>
              <a:gd name="connsiteX241" fmla="*/ 1739080 w 5605309"/>
              <a:gd name="connsiteY241" fmla="*/ 3166459 h 4237982"/>
              <a:gd name="connsiteX242" fmla="*/ 1747827 w 5605309"/>
              <a:gd name="connsiteY242" fmla="*/ 3135844 h 4237982"/>
              <a:gd name="connsiteX243" fmla="*/ 1745640 w 5605309"/>
              <a:gd name="connsiteY243" fmla="*/ 3127097 h 4237982"/>
              <a:gd name="connsiteX244" fmla="*/ 1769695 w 5605309"/>
              <a:gd name="connsiteY244" fmla="*/ 3118350 h 4237982"/>
              <a:gd name="connsiteX245" fmla="*/ 1791563 w 5605309"/>
              <a:gd name="connsiteY245" fmla="*/ 3074614 h 4237982"/>
              <a:gd name="connsiteX246" fmla="*/ 1817258 w 5605309"/>
              <a:gd name="connsiteY246" fmla="*/ 3069147 h 4237982"/>
              <a:gd name="connsiteX247" fmla="*/ 1826551 w 5605309"/>
              <a:gd name="connsiteY247" fmla="*/ 3043999 h 4237982"/>
              <a:gd name="connsiteX248" fmla="*/ 1850606 w 5605309"/>
              <a:gd name="connsiteY248" fmla="*/ 3020491 h 4237982"/>
              <a:gd name="connsiteX249" fmla="*/ 1874660 w 5605309"/>
              <a:gd name="connsiteY249" fmla="*/ 3000263 h 4237982"/>
              <a:gd name="connsiteX250" fmla="*/ 1916209 w 5605309"/>
              <a:gd name="connsiteY250" fmla="*/ 2960901 h 4237982"/>
              <a:gd name="connsiteX251" fmla="*/ 1944638 w 5605309"/>
              <a:gd name="connsiteY251" fmla="*/ 2908419 h 4237982"/>
              <a:gd name="connsiteX252" fmla="*/ 3615338 w 5605309"/>
              <a:gd name="connsiteY252" fmla="*/ 2838442 h 4237982"/>
              <a:gd name="connsiteX253" fmla="*/ 3618071 w 5605309"/>
              <a:gd name="connsiteY253" fmla="*/ 2848829 h 4237982"/>
              <a:gd name="connsiteX254" fmla="*/ 3624085 w 5605309"/>
              <a:gd name="connsiteY254" fmla="*/ 2855936 h 4237982"/>
              <a:gd name="connsiteX255" fmla="*/ 3631739 w 5605309"/>
              <a:gd name="connsiteY255" fmla="*/ 2851016 h 4237982"/>
              <a:gd name="connsiteX256" fmla="*/ 3632832 w 5605309"/>
              <a:gd name="connsiteY256" fmla="*/ 2842815 h 4237982"/>
              <a:gd name="connsiteX257" fmla="*/ 1091793 w 5605309"/>
              <a:gd name="connsiteY257" fmla="*/ 2834068 h 4237982"/>
              <a:gd name="connsiteX258" fmla="*/ 1089059 w 5605309"/>
              <a:gd name="connsiteY258" fmla="*/ 2836255 h 4237982"/>
              <a:gd name="connsiteX259" fmla="*/ 1083045 w 5605309"/>
              <a:gd name="connsiteY259" fmla="*/ 2838442 h 4237982"/>
              <a:gd name="connsiteX260" fmla="*/ 1085779 w 5605309"/>
              <a:gd name="connsiteY260" fmla="*/ 2846642 h 4237982"/>
              <a:gd name="connsiteX261" fmla="*/ 1091793 w 5605309"/>
              <a:gd name="connsiteY261" fmla="*/ 2851562 h 4237982"/>
              <a:gd name="connsiteX262" fmla="*/ 1100540 w 5605309"/>
              <a:gd name="connsiteY262" fmla="*/ 2842815 h 4237982"/>
              <a:gd name="connsiteX263" fmla="*/ 1091793 w 5605309"/>
              <a:gd name="connsiteY263" fmla="*/ 2834068 h 4237982"/>
              <a:gd name="connsiteX264" fmla="*/ 3593470 w 5605309"/>
              <a:gd name="connsiteY264" fmla="*/ 2803453 h 4237982"/>
              <a:gd name="connsiteX265" fmla="*/ 3587456 w 5605309"/>
              <a:gd name="connsiteY265" fmla="*/ 2805640 h 4237982"/>
              <a:gd name="connsiteX266" fmla="*/ 3584723 w 5605309"/>
              <a:gd name="connsiteY266" fmla="*/ 2807827 h 4237982"/>
              <a:gd name="connsiteX267" fmla="*/ 3587456 w 5605309"/>
              <a:gd name="connsiteY267" fmla="*/ 2816027 h 4237982"/>
              <a:gd name="connsiteX268" fmla="*/ 3593470 w 5605309"/>
              <a:gd name="connsiteY268" fmla="*/ 2820948 h 4237982"/>
              <a:gd name="connsiteX269" fmla="*/ 3597844 w 5605309"/>
              <a:gd name="connsiteY269" fmla="*/ 2812200 h 4237982"/>
              <a:gd name="connsiteX270" fmla="*/ 3593470 w 5605309"/>
              <a:gd name="connsiteY270" fmla="*/ 2803453 h 4237982"/>
              <a:gd name="connsiteX271" fmla="*/ 3781534 w 5605309"/>
              <a:gd name="connsiteY271" fmla="*/ 2785959 h 4237982"/>
              <a:gd name="connsiteX272" fmla="*/ 3812148 w 5605309"/>
              <a:gd name="connsiteY272" fmla="*/ 2803453 h 4237982"/>
              <a:gd name="connsiteX273" fmla="*/ 3805588 w 5605309"/>
              <a:gd name="connsiteY273" fmla="*/ 2833522 h 4237982"/>
              <a:gd name="connsiteX274" fmla="*/ 3799028 w 5605309"/>
              <a:gd name="connsiteY274" fmla="*/ 2860310 h 4237982"/>
              <a:gd name="connsiteX275" fmla="*/ 3768413 w 5605309"/>
              <a:gd name="connsiteY275" fmla="*/ 2869057 h 4237982"/>
              <a:gd name="connsiteX276" fmla="*/ 3764039 w 5605309"/>
              <a:gd name="connsiteY276" fmla="*/ 2834068 h 4237982"/>
              <a:gd name="connsiteX277" fmla="*/ 3663447 w 5605309"/>
              <a:gd name="connsiteY277" fmla="*/ 2785959 h 4237982"/>
              <a:gd name="connsiteX278" fmla="*/ 3659074 w 5605309"/>
              <a:gd name="connsiteY278" fmla="*/ 2788146 h 4237982"/>
              <a:gd name="connsiteX279" fmla="*/ 3654700 w 5605309"/>
              <a:gd name="connsiteY279" fmla="*/ 2790333 h 4237982"/>
              <a:gd name="connsiteX280" fmla="*/ 3657434 w 5605309"/>
              <a:gd name="connsiteY280" fmla="*/ 2800720 h 4237982"/>
              <a:gd name="connsiteX281" fmla="*/ 3663447 w 5605309"/>
              <a:gd name="connsiteY281" fmla="*/ 2807827 h 4237982"/>
              <a:gd name="connsiteX282" fmla="*/ 3671101 w 5605309"/>
              <a:gd name="connsiteY282" fmla="*/ 2802906 h 4237982"/>
              <a:gd name="connsiteX283" fmla="*/ 3672194 w 5605309"/>
              <a:gd name="connsiteY283" fmla="*/ 2794706 h 4237982"/>
              <a:gd name="connsiteX284" fmla="*/ 3663447 w 5605309"/>
              <a:gd name="connsiteY284" fmla="*/ 2785959 h 4237982"/>
              <a:gd name="connsiteX285" fmla="*/ 1236120 w 5605309"/>
              <a:gd name="connsiteY285" fmla="*/ 2733476 h 4237982"/>
              <a:gd name="connsiteX286" fmla="*/ 1241587 w 5605309"/>
              <a:gd name="connsiteY286" fmla="*/ 2743317 h 4237982"/>
              <a:gd name="connsiteX287" fmla="*/ 1253615 w 5605309"/>
              <a:gd name="connsiteY287" fmla="*/ 2746597 h 4237982"/>
              <a:gd name="connsiteX288" fmla="*/ 1279856 w 5605309"/>
              <a:gd name="connsiteY288" fmla="*/ 2742223 h 4237982"/>
              <a:gd name="connsiteX289" fmla="*/ 1153022 w 5605309"/>
              <a:gd name="connsiteY289" fmla="*/ 2729103 h 4237982"/>
              <a:gd name="connsiteX290" fmla="*/ 1155756 w 5605309"/>
              <a:gd name="connsiteY290" fmla="*/ 2739490 h 4237982"/>
              <a:gd name="connsiteX291" fmla="*/ 1161770 w 5605309"/>
              <a:gd name="connsiteY291" fmla="*/ 2746597 h 4237982"/>
              <a:gd name="connsiteX292" fmla="*/ 1165596 w 5605309"/>
              <a:gd name="connsiteY292" fmla="*/ 2741677 h 4237982"/>
              <a:gd name="connsiteX293" fmla="*/ 1166143 w 5605309"/>
              <a:gd name="connsiteY293" fmla="*/ 2733476 h 4237982"/>
              <a:gd name="connsiteX294" fmla="*/ 3033654 w 5605309"/>
              <a:gd name="connsiteY294" fmla="*/ 2720355 h 4237982"/>
              <a:gd name="connsiteX295" fmla="*/ 3041855 w 5605309"/>
              <a:gd name="connsiteY295" fmla="*/ 2750970 h 4237982"/>
              <a:gd name="connsiteX296" fmla="*/ 3073017 w 5605309"/>
              <a:gd name="connsiteY296" fmla="*/ 2755344 h 4237982"/>
              <a:gd name="connsiteX297" fmla="*/ 3073017 w 5605309"/>
              <a:gd name="connsiteY297" fmla="*/ 2720355 h 4237982"/>
              <a:gd name="connsiteX298" fmla="*/ 3873378 w 5605309"/>
              <a:gd name="connsiteY298" fmla="*/ 2663499 h 4237982"/>
              <a:gd name="connsiteX299" fmla="*/ 3893606 w 5605309"/>
              <a:gd name="connsiteY299" fmla="*/ 2665686 h 4237982"/>
              <a:gd name="connsiteX300" fmla="*/ 3903993 w 5605309"/>
              <a:gd name="connsiteY300" fmla="*/ 2680993 h 4237982"/>
              <a:gd name="connsiteX301" fmla="*/ 3897433 w 5605309"/>
              <a:gd name="connsiteY301" fmla="*/ 2707781 h 4237982"/>
              <a:gd name="connsiteX302" fmla="*/ 3890873 w 5605309"/>
              <a:gd name="connsiteY302" fmla="*/ 2737850 h 4237982"/>
              <a:gd name="connsiteX303" fmla="*/ 3866271 w 5605309"/>
              <a:gd name="connsiteY303" fmla="*/ 2731289 h 4237982"/>
              <a:gd name="connsiteX304" fmla="*/ 3851510 w 5605309"/>
              <a:gd name="connsiteY304" fmla="*/ 2711608 h 4237982"/>
              <a:gd name="connsiteX305" fmla="*/ 3873378 w 5605309"/>
              <a:gd name="connsiteY305" fmla="*/ 2663499 h 4237982"/>
              <a:gd name="connsiteX306" fmla="*/ 3746545 w 5605309"/>
              <a:gd name="connsiteY306" fmla="*/ 2663499 h 4237982"/>
              <a:gd name="connsiteX307" fmla="*/ 3749279 w 5605309"/>
              <a:gd name="connsiteY307" fmla="*/ 2673887 h 4237982"/>
              <a:gd name="connsiteX308" fmla="*/ 3755292 w 5605309"/>
              <a:gd name="connsiteY308" fmla="*/ 2680993 h 4237982"/>
              <a:gd name="connsiteX309" fmla="*/ 3762946 w 5605309"/>
              <a:gd name="connsiteY309" fmla="*/ 2676073 h 4237982"/>
              <a:gd name="connsiteX310" fmla="*/ 3764039 w 5605309"/>
              <a:gd name="connsiteY310" fmla="*/ 2667873 h 4237982"/>
              <a:gd name="connsiteX311" fmla="*/ 3702809 w 5605309"/>
              <a:gd name="connsiteY311" fmla="*/ 2584775 h 4237982"/>
              <a:gd name="connsiteX312" fmla="*/ 3689689 w 5605309"/>
              <a:gd name="connsiteY312" fmla="*/ 2593522 h 4237982"/>
              <a:gd name="connsiteX313" fmla="*/ 3645406 w 5605309"/>
              <a:gd name="connsiteY313" fmla="*/ 2637258 h 4237982"/>
              <a:gd name="connsiteX314" fmla="*/ 3597844 w 5605309"/>
              <a:gd name="connsiteY314" fmla="*/ 2680993 h 4237982"/>
              <a:gd name="connsiteX315" fmla="*/ 3582536 w 5605309"/>
              <a:gd name="connsiteY315" fmla="*/ 2738397 h 4237982"/>
              <a:gd name="connsiteX316" fmla="*/ 3567229 w 5605309"/>
              <a:gd name="connsiteY316" fmla="*/ 2785959 h 4237982"/>
              <a:gd name="connsiteX317" fmla="*/ 3589097 w 5605309"/>
              <a:gd name="connsiteY317" fmla="*/ 2772838 h 4237982"/>
              <a:gd name="connsiteX318" fmla="*/ 3616978 w 5605309"/>
              <a:gd name="connsiteY318" fmla="*/ 2726916 h 4237982"/>
              <a:gd name="connsiteX319" fmla="*/ 3654700 w 5605309"/>
              <a:gd name="connsiteY319" fmla="*/ 2680993 h 4237982"/>
              <a:gd name="connsiteX320" fmla="*/ 3665634 w 5605309"/>
              <a:gd name="connsiteY320" fmla="*/ 2648738 h 4237982"/>
              <a:gd name="connsiteX321" fmla="*/ 3689689 w 5605309"/>
              <a:gd name="connsiteY321" fmla="*/ 2619763 h 4237982"/>
              <a:gd name="connsiteX322" fmla="*/ 3694062 w 5605309"/>
              <a:gd name="connsiteY322" fmla="*/ 2593522 h 4237982"/>
              <a:gd name="connsiteX323" fmla="*/ 1332339 w 5605309"/>
              <a:gd name="connsiteY323" fmla="*/ 2580401 h 4237982"/>
              <a:gd name="connsiteX324" fmla="*/ 1314844 w 5605309"/>
              <a:gd name="connsiteY324" fmla="*/ 2593522 h 4237982"/>
              <a:gd name="connsiteX325" fmla="*/ 1297350 w 5605309"/>
              <a:gd name="connsiteY325" fmla="*/ 2606643 h 4237982"/>
              <a:gd name="connsiteX326" fmla="*/ 1283683 w 5605309"/>
              <a:gd name="connsiteY326" fmla="*/ 2620857 h 4237982"/>
              <a:gd name="connsiteX327" fmla="*/ 1279856 w 5605309"/>
              <a:gd name="connsiteY327" fmla="*/ 2641632 h 4237982"/>
              <a:gd name="connsiteX328" fmla="*/ 1279856 w 5605309"/>
              <a:gd name="connsiteY328" fmla="*/ 2676620 h 4237982"/>
              <a:gd name="connsiteX329" fmla="*/ 1297350 w 5605309"/>
              <a:gd name="connsiteY329" fmla="*/ 2694114 h 4237982"/>
              <a:gd name="connsiteX330" fmla="*/ 1306644 w 5605309"/>
              <a:gd name="connsiteY330" fmla="*/ 2660219 h 4237982"/>
              <a:gd name="connsiteX331" fmla="*/ 1332339 w 5605309"/>
              <a:gd name="connsiteY331" fmla="*/ 2632884 h 4237982"/>
              <a:gd name="connsiteX332" fmla="*/ 1354206 w 5605309"/>
              <a:gd name="connsiteY332" fmla="*/ 2606643 h 4237982"/>
              <a:gd name="connsiteX333" fmla="*/ 3943355 w 5605309"/>
              <a:gd name="connsiteY333" fmla="*/ 2541039 h 4237982"/>
              <a:gd name="connsiteX334" fmla="*/ 3978344 w 5605309"/>
              <a:gd name="connsiteY334" fmla="*/ 2580401 h 4237982"/>
              <a:gd name="connsiteX335" fmla="*/ 3969597 w 5605309"/>
              <a:gd name="connsiteY335" fmla="*/ 2610470 h 4237982"/>
              <a:gd name="connsiteX336" fmla="*/ 3960849 w 5605309"/>
              <a:gd name="connsiteY336" fmla="*/ 2637258 h 4237982"/>
              <a:gd name="connsiteX337" fmla="*/ 3952103 w 5605309"/>
              <a:gd name="connsiteY337" fmla="*/ 2637258 h 4237982"/>
              <a:gd name="connsiteX338" fmla="*/ 3930235 w 5605309"/>
              <a:gd name="connsiteY338" fmla="*/ 2619763 h 4237982"/>
              <a:gd name="connsiteX339" fmla="*/ 3936795 w 5605309"/>
              <a:gd name="connsiteY339" fmla="*/ 2580401 h 4237982"/>
              <a:gd name="connsiteX340" fmla="*/ 3943355 w 5605309"/>
              <a:gd name="connsiteY340" fmla="*/ 2541039 h 4237982"/>
              <a:gd name="connsiteX341" fmla="*/ 3212970 w 5605309"/>
              <a:gd name="connsiteY341" fmla="*/ 2527919 h 4237982"/>
              <a:gd name="connsiteX342" fmla="*/ 3182355 w 5605309"/>
              <a:gd name="connsiteY342" fmla="*/ 2532292 h 4237982"/>
              <a:gd name="connsiteX343" fmla="*/ 3156114 w 5605309"/>
              <a:gd name="connsiteY343" fmla="*/ 2580401 h 4237982"/>
              <a:gd name="connsiteX344" fmla="*/ 3160487 w 5605309"/>
              <a:gd name="connsiteY344" fmla="*/ 2597896 h 4237982"/>
              <a:gd name="connsiteX345" fmla="*/ 3179075 w 5605309"/>
              <a:gd name="connsiteY345" fmla="*/ 2594069 h 4237982"/>
              <a:gd name="connsiteX346" fmla="*/ 3191102 w 5605309"/>
              <a:gd name="connsiteY346" fmla="*/ 2580401 h 4237982"/>
              <a:gd name="connsiteX347" fmla="*/ 3217891 w 5605309"/>
              <a:gd name="connsiteY347" fmla="*/ 2567281 h 4237982"/>
              <a:gd name="connsiteX348" fmla="*/ 3234838 w 5605309"/>
              <a:gd name="connsiteY348" fmla="*/ 2541039 h 4237982"/>
              <a:gd name="connsiteX349" fmla="*/ 3227184 w 5605309"/>
              <a:gd name="connsiteY349" fmla="*/ 2529559 h 4237982"/>
              <a:gd name="connsiteX350" fmla="*/ 3212970 w 5605309"/>
              <a:gd name="connsiteY350" fmla="*/ 2527919 h 4237982"/>
              <a:gd name="connsiteX351" fmla="*/ 1157396 w 5605309"/>
              <a:gd name="connsiteY351" fmla="*/ 2501678 h 4237982"/>
              <a:gd name="connsiteX352" fmla="*/ 1148649 w 5605309"/>
              <a:gd name="connsiteY352" fmla="*/ 2514798 h 4237982"/>
              <a:gd name="connsiteX353" fmla="*/ 1155209 w 5605309"/>
              <a:gd name="connsiteY353" fmla="*/ 2541039 h 4237982"/>
              <a:gd name="connsiteX354" fmla="*/ 1135528 w 5605309"/>
              <a:gd name="connsiteY354" fmla="*/ 2554160 h 4237982"/>
              <a:gd name="connsiteX355" fmla="*/ 1131155 w 5605309"/>
              <a:gd name="connsiteY355" fmla="*/ 2567281 h 4237982"/>
              <a:gd name="connsiteX356" fmla="*/ 1138808 w 5605309"/>
              <a:gd name="connsiteY356" fmla="*/ 2588602 h 4237982"/>
              <a:gd name="connsiteX357" fmla="*/ 1153022 w 5605309"/>
              <a:gd name="connsiteY357" fmla="*/ 2606643 h 4237982"/>
              <a:gd name="connsiteX358" fmla="*/ 1122408 w 5605309"/>
              <a:gd name="connsiteY358" fmla="*/ 2614843 h 4237982"/>
              <a:gd name="connsiteX359" fmla="*/ 1118034 w 5605309"/>
              <a:gd name="connsiteY359" fmla="*/ 2646005 h 4237982"/>
              <a:gd name="connsiteX360" fmla="*/ 1121314 w 5605309"/>
              <a:gd name="connsiteY360" fmla="*/ 2671153 h 4237982"/>
              <a:gd name="connsiteX361" fmla="*/ 1144275 w 5605309"/>
              <a:gd name="connsiteY361" fmla="*/ 2676620 h 4237982"/>
              <a:gd name="connsiteX362" fmla="*/ 1166143 w 5605309"/>
              <a:gd name="connsiteY362" fmla="*/ 2624137 h 4237982"/>
              <a:gd name="connsiteX363" fmla="*/ 1156303 w 5605309"/>
              <a:gd name="connsiteY363" fmla="*/ 2611016 h 4237982"/>
              <a:gd name="connsiteX364" fmla="*/ 1166143 w 5605309"/>
              <a:gd name="connsiteY364" fmla="*/ 2584775 h 4237982"/>
              <a:gd name="connsiteX365" fmla="*/ 1192384 w 5605309"/>
              <a:gd name="connsiteY365" fmla="*/ 2554160 h 4237982"/>
              <a:gd name="connsiteX366" fmla="*/ 1183091 w 5605309"/>
              <a:gd name="connsiteY366" fmla="*/ 2521358 h 4237982"/>
              <a:gd name="connsiteX367" fmla="*/ 1157396 w 5605309"/>
              <a:gd name="connsiteY367" fmla="*/ 2501678 h 4237982"/>
              <a:gd name="connsiteX368" fmla="*/ 2784361 w 5605309"/>
              <a:gd name="connsiteY368" fmla="*/ 2475436 h 4237982"/>
              <a:gd name="connsiteX369" fmla="*/ 2784361 w 5605309"/>
              <a:gd name="connsiteY369" fmla="*/ 2510425 h 4237982"/>
              <a:gd name="connsiteX370" fmla="*/ 2801856 w 5605309"/>
              <a:gd name="connsiteY370" fmla="*/ 2519171 h 4237982"/>
              <a:gd name="connsiteX371" fmla="*/ 2801856 w 5605309"/>
              <a:gd name="connsiteY371" fmla="*/ 2484183 h 4237982"/>
              <a:gd name="connsiteX372" fmla="*/ 4030826 w 5605309"/>
              <a:gd name="connsiteY372" fmla="*/ 2436074 h 4237982"/>
              <a:gd name="connsiteX373" fmla="*/ 4059801 w 5605309"/>
              <a:gd name="connsiteY373" fmla="*/ 2452475 h 4237982"/>
              <a:gd name="connsiteX374" fmla="*/ 4065815 w 5605309"/>
              <a:gd name="connsiteY374" fmla="*/ 2488557 h 4237982"/>
              <a:gd name="connsiteX375" fmla="*/ 4038480 w 5605309"/>
              <a:gd name="connsiteY375" fmla="*/ 2483090 h 4237982"/>
              <a:gd name="connsiteX376" fmla="*/ 4030826 w 5605309"/>
              <a:gd name="connsiteY376" fmla="*/ 2457942 h 4237982"/>
              <a:gd name="connsiteX377" fmla="*/ 3855884 w 5605309"/>
              <a:gd name="connsiteY377" fmla="*/ 2383591 h 4237982"/>
              <a:gd name="connsiteX378" fmla="*/ 3858618 w 5605309"/>
              <a:gd name="connsiteY378" fmla="*/ 2393978 h 4237982"/>
              <a:gd name="connsiteX379" fmla="*/ 3864631 w 5605309"/>
              <a:gd name="connsiteY379" fmla="*/ 2401085 h 4237982"/>
              <a:gd name="connsiteX380" fmla="*/ 3872285 w 5605309"/>
              <a:gd name="connsiteY380" fmla="*/ 2396165 h 4237982"/>
              <a:gd name="connsiteX381" fmla="*/ 3873378 w 5605309"/>
              <a:gd name="connsiteY381" fmla="*/ 2387965 h 4237982"/>
              <a:gd name="connsiteX382" fmla="*/ 3873378 w 5605309"/>
              <a:gd name="connsiteY382" fmla="*/ 2348603 h 4237982"/>
              <a:gd name="connsiteX383" fmla="*/ 3876112 w 5605309"/>
              <a:gd name="connsiteY383" fmla="*/ 2358990 h 4237982"/>
              <a:gd name="connsiteX384" fmla="*/ 3882125 w 5605309"/>
              <a:gd name="connsiteY384" fmla="*/ 2366097 h 4237982"/>
              <a:gd name="connsiteX385" fmla="*/ 3889779 w 5605309"/>
              <a:gd name="connsiteY385" fmla="*/ 2361177 h 4237982"/>
              <a:gd name="connsiteX386" fmla="*/ 3890873 w 5605309"/>
              <a:gd name="connsiteY386" fmla="*/ 2352976 h 4237982"/>
              <a:gd name="connsiteX387" fmla="*/ 2801856 w 5605309"/>
              <a:gd name="connsiteY387" fmla="*/ 2348603 h 4237982"/>
              <a:gd name="connsiteX388" fmla="*/ 2797482 w 5605309"/>
              <a:gd name="connsiteY388" fmla="*/ 2392338 h 4237982"/>
              <a:gd name="connsiteX389" fmla="*/ 2799669 w 5605309"/>
              <a:gd name="connsiteY389" fmla="*/ 2417486 h 4237982"/>
              <a:gd name="connsiteX390" fmla="*/ 2814976 w 5605309"/>
              <a:gd name="connsiteY390" fmla="*/ 2436074 h 4237982"/>
              <a:gd name="connsiteX391" fmla="*/ 2819350 w 5605309"/>
              <a:gd name="connsiteY391" fmla="*/ 2387965 h 4237982"/>
              <a:gd name="connsiteX392" fmla="*/ 2819350 w 5605309"/>
              <a:gd name="connsiteY392" fmla="*/ 2361723 h 4237982"/>
              <a:gd name="connsiteX393" fmla="*/ 2766867 w 5605309"/>
              <a:gd name="connsiteY393" fmla="*/ 2348603 h 4237982"/>
              <a:gd name="connsiteX394" fmla="*/ 2744999 w 5605309"/>
              <a:gd name="connsiteY394" fmla="*/ 2396712 h 4237982"/>
              <a:gd name="connsiteX395" fmla="*/ 2749373 w 5605309"/>
              <a:gd name="connsiteY395" fmla="*/ 2453568 h 4237982"/>
              <a:gd name="connsiteX396" fmla="*/ 2771241 w 5605309"/>
              <a:gd name="connsiteY396" fmla="*/ 2405459 h 4237982"/>
              <a:gd name="connsiteX397" fmla="*/ 2770694 w 5605309"/>
              <a:gd name="connsiteY397" fmla="*/ 2377031 h 4237982"/>
              <a:gd name="connsiteX398" fmla="*/ 2766867 w 5605309"/>
              <a:gd name="connsiteY398" fmla="*/ 2348603 h 4237982"/>
              <a:gd name="connsiteX399" fmla="*/ 1594752 w 5605309"/>
              <a:gd name="connsiteY399" fmla="*/ 2313614 h 4237982"/>
              <a:gd name="connsiteX400" fmla="*/ 1594752 w 5605309"/>
              <a:gd name="connsiteY400" fmla="*/ 2326735 h 4237982"/>
              <a:gd name="connsiteX401" fmla="*/ 1600766 w 5605309"/>
              <a:gd name="connsiteY401" fmla="*/ 2344229 h 4237982"/>
              <a:gd name="connsiteX402" fmla="*/ 1616620 w 5605309"/>
              <a:gd name="connsiteY402" fmla="*/ 2348603 h 4237982"/>
              <a:gd name="connsiteX403" fmla="*/ 1218626 w 5605309"/>
              <a:gd name="connsiteY403" fmla="*/ 2274252 h 4237982"/>
              <a:gd name="connsiteX404" fmla="*/ 1205505 w 5605309"/>
              <a:gd name="connsiteY404" fmla="*/ 2344229 h 4237982"/>
              <a:gd name="connsiteX405" fmla="*/ 1190744 w 5605309"/>
              <a:gd name="connsiteY405" fmla="*/ 2344776 h 4237982"/>
              <a:gd name="connsiteX406" fmla="*/ 1179264 w 5605309"/>
              <a:gd name="connsiteY406" fmla="*/ 2348603 h 4237982"/>
              <a:gd name="connsiteX407" fmla="*/ 1195665 w 5605309"/>
              <a:gd name="connsiteY407" fmla="*/ 2363363 h 4237982"/>
              <a:gd name="connsiteX408" fmla="*/ 1218626 w 5605309"/>
              <a:gd name="connsiteY408" fmla="*/ 2374844 h 4237982"/>
              <a:gd name="connsiteX409" fmla="*/ 1240494 w 5605309"/>
              <a:gd name="connsiteY409" fmla="*/ 2350790 h 4237982"/>
              <a:gd name="connsiteX410" fmla="*/ 1262362 w 5605309"/>
              <a:gd name="connsiteY410" fmla="*/ 2326735 h 4237982"/>
              <a:gd name="connsiteX411" fmla="*/ 1247054 w 5605309"/>
              <a:gd name="connsiteY411" fmla="*/ 2295573 h 4237982"/>
              <a:gd name="connsiteX412" fmla="*/ 1218626 w 5605309"/>
              <a:gd name="connsiteY412" fmla="*/ 2274252 h 4237982"/>
              <a:gd name="connsiteX413" fmla="*/ 1314844 w 5605309"/>
              <a:gd name="connsiteY413" fmla="*/ 2256758 h 4237982"/>
              <a:gd name="connsiteX414" fmla="*/ 1297350 w 5605309"/>
              <a:gd name="connsiteY414" fmla="*/ 2265505 h 4237982"/>
              <a:gd name="connsiteX415" fmla="*/ 1297350 w 5605309"/>
              <a:gd name="connsiteY415" fmla="*/ 2313614 h 4237982"/>
              <a:gd name="connsiteX416" fmla="*/ 1279856 w 5605309"/>
              <a:gd name="connsiteY416" fmla="*/ 2331109 h 4237982"/>
              <a:gd name="connsiteX417" fmla="*/ 1279856 w 5605309"/>
              <a:gd name="connsiteY417" fmla="*/ 2379217 h 4237982"/>
              <a:gd name="connsiteX418" fmla="*/ 1271109 w 5605309"/>
              <a:gd name="connsiteY418" fmla="*/ 2396712 h 4237982"/>
              <a:gd name="connsiteX419" fmla="*/ 1288603 w 5605309"/>
              <a:gd name="connsiteY419" fmla="*/ 2379217 h 4237982"/>
              <a:gd name="connsiteX420" fmla="*/ 1314844 w 5605309"/>
              <a:gd name="connsiteY420" fmla="*/ 2422953 h 4237982"/>
              <a:gd name="connsiteX421" fmla="*/ 1315391 w 5605309"/>
              <a:gd name="connsiteY421" fmla="*/ 2427327 h 4237982"/>
              <a:gd name="connsiteX422" fmla="*/ 1319218 w 5605309"/>
              <a:gd name="connsiteY422" fmla="*/ 2431700 h 4237982"/>
              <a:gd name="connsiteX423" fmla="*/ 1343819 w 5605309"/>
              <a:gd name="connsiteY423" fmla="*/ 2387965 h 4237982"/>
              <a:gd name="connsiteX424" fmla="*/ 1332339 w 5605309"/>
              <a:gd name="connsiteY424" fmla="*/ 2344229 h 4237982"/>
              <a:gd name="connsiteX425" fmla="*/ 1331245 w 5605309"/>
              <a:gd name="connsiteY425" fmla="*/ 2313067 h 4237982"/>
              <a:gd name="connsiteX426" fmla="*/ 1349833 w 5605309"/>
              <a:gd name="connsiteY426" fmla="*/ 2291746 h 4237982"/>
              <a:gd name="connsiteX427" fmla="*/ 2749373 w 5605309"/>
              <a:gd name="connsiteY427" fmla="*/ 2243637 h 4237982"/>
              <a:gd name="connsiteX428" fmla="*/ 2749373 w 5605309"/>
              <a:gd name="connsiteY428" fmla="*/ 2265505 h 4237982"/>
              <a:gd name="connsiteX429" fmla="*/ 2757027 w 5605309"/>
              <a:gd name="connsiteY429" fmla="*/ 2276986 h 4237982"/>
              <a:gd name="connsiteX430" fmla="*/ 2771241 w 5605309"/>
              <a:gd name="connsiteY430" fmla="*/ 2278626 h 4237982"/>
              <a:gd name="connsiteX431" fmla="*/ 3497252 w 5605309"/>
              <a:gd name="connsiteY431" fmla="*/ 2199901 h 4237982"/>
              <a:gd name="connsiteX432" fmla="*/ 3501625 w 5605309"/>
              <a:gd name="connsiteY432" fmla="*/ 2208649 h 4237982"/>
              <a:gd name="connsiteX433" fmla="*/ 3514746 w 5605309"/>
              <a:gd name="connsiteY433" fmla="*/ 2208649 h 4237982"/>
              <a:gd name="connsiteX434" fmla="*/ 3511466 w 5605309"/>
              <a:gd name="connsiteY434" fmla="*/ 2200995 h 4237982"/>
              <a:gd name="connsiteX435" fmla="*/ 3501625 w 5605309"/>
              <a:gd name="connsiteY435" fmla="*/ 2199901 h 4237982"/>
              <a:gd name="connsiteX436" fmla="*/ 3479758 w 5605309"/>
              <a:gd name="connsiteY436" fmla="*/ 2160539 h 4237982"/>
              <a:gd name="connsiteX437" fmla="*/ 3488505 w 5605309"/>
              <a:gd name="connsiteY437" fmla="*/ 2178034 h 4237982"/>
              <a:gd name="connsiteX438" fmla="*/ 3496159 w 5605309"/>
              <a:gd name="connsiteY438" fmla="*/ 2173113 h 4237982"/>
              <a:gd name="connsiteX439" fmla="*/ 3497252 w 5605309"/>
              <a:gd name="connsiteY439" fmla="*/ 2164913 h 4237982"/>
              <a:gd name="connsiteX440" fmla="*/ 3943355 w 5605309"/>
              <a:gd name="connsiteY440" fmla="*/ 2156166 h 4237982"/>
              <a:gd name="connsiteX441" fmla="*/ 3952103 w 5605309"/>
              <a:gd name="connsiteY441" fmla="*/ 2173660 h 4237982"/>
              <a:gd name="connsiteX442" fmla="*/ 3959756 w 5605309"/>
              <a:gd name="connsiteY442" fmla="*/ 2168740 h 4237982"/>
              <a:gd name="connsiteX443" fmla="*/ 3960849 w 5605309"/>
              <a:gd name="connsiteY443" fmla="*/ 2160539 h 4237982"/>
              <a:gd name="connsiteX444" fmla="*/ 1704091 w 5605309"/>
              <a:gd name="connsiteY444" fmla="*/ 2143045 h 4237982"/>
              <a:gd name="connsiteX445" fmla="*/ 1719399 w 5605309"/>
              <a:gd name="connsiteY445" fmla="*/ 2155072 h 4237982"/>
              <a:gd name="connsiteX446" fmla="*/ 1721586 w 5605309"/>
              <a:gd name="connsiteY446" fmla="*/ 2173660 h 4237982"/>
              <a:gd name="connsiteX447" fmla="*/ 1701905 w 5605309"/>
              <a:gd name="connsiteY447" fmla="*/ 2180220 h 4237982"/>
              <a:gd name="connsiteX448" fmla="*/ 1682224 w 5605309"/>
              <a:gd name="connsiteY448" fmla="*/ 2186781 h 4237982"/>
              <a:gd name="connsiteX449" fmla="*/ 1682224 w 5605309"/>
              <a:gd name="connsiteY449" fmla="*/ 2173660 h 4237982"/>
              <a:gd name="connsiteX450" fmla="*/ 2784361 w 5605309"/>
              <a:gd name="connsiteY450" fmla="*/ 2108057 h 4237982"/>
              <a:gd name="connsiteX451" fmla="*/ 2777801 w 5605309"/>
              <a:gd name="connsiteY451" fmla="*/ 2123911 h 4237982"/>
              <a:gd name="connsiteX452" fmla="*/ 2771241 w 5605309"/>
              <a:gd name="connsiteY452" fmla="*/ 2143045 h 4237982"/>
              <a:gd name="connsiteX453" fmla="*/ 2771241 w 5605309"/>
              <a:gd name="connsiteY453" fmla="*/ 2169287 h 4237982"/>
              <a:gd name="connsiteX454" fmla="*/ 2773974 w 5605309"/>
              <a:gd name="connsiteY454" fmla="*/ 2190608 h 4237982"/>
              <a:gd name="connsiteX455" fmla="*/ 2779988 w 5605309"/>
              <a:gd name="connsiteY455" fmla="*/ 2208649 h 4237982"/>
              <a:gd name="connsiteX456" fmla="*/ 2783815 w 5605309"/>
              <a:gd name="connsiteY456" fmla="*/ 2201542 h 4237982"/>
              <a:gd name="connsiteX457" fmla="*/ 2784361 w 5605309"/>
              <a:gd name="connsiteY457" fmla="*/ 2191154 h 4237982"/>
              <a:gd name="connsiteX458" fmla="*/ 2811696 w 5605309"/>
              <a:gd name="connsiteY458" fmla="*/ 2181861 h 4237982"/>
              <a:gd name="connsiteX459" fmla="*/ 2819350 w 5605309"/>
              <a:gd name="connsiteY459" fmla="*/ 2156166 h 4237982"/>
              <a:gd name="connsiteX460" fmla="*/ 2817710 w 5605309"/>
              <a:gd name="connsiteY460" fmla="*/ 2123911 h 4237982"/>
              <a:gd name="connsiteX461" fmla="*/ 2793108 w 5605309"/>
              <a:gd name="connsiteY461" fmla="*/ 2108057 h 4237982"/>
              <a:gd name="connsiteX462" fmla="*/ 4013332 w 5605309"/>
              <a:gd name="connsiteY462" fmla="*/ 2068695 h 4237982"/>
              <a:gd name="connsiteX463" fmla="*/ 4016066 w 5605309"/>
              <a:gd name="connsiteY463" fmla="*/ 2079082 h 4237982"/>
              <a:gd name="connsiteX464" fmla="*/ 4022079 w 5605309"/>
              <a:gd name="connsiteY464" fmla="*/ 2086189 h 4237982"/>
              <a:gd name="connsiteX465" fmla="*/ 4029733 w 5605309"/>
              <a:gd name="connsiteY465" fmla="*/ 2081269 h 4237982"/>
              <a:gd name="connsiteX466" fmla="*/ 4030826 w 5605309"/>
              <a:gd name="connsiteY466" fmla="*/ 2073068 h 4237982"/>
              <a:gd name="connsiteX467" fmla="*/ 4135792 w 5605309"/>
              <a:gd name="connsiteY467" fmla="*/ 1985597 h 4237982"/>
              <a:gd name="connsiteX468" fmla="*/ 4122671 w 5605309"/>
              <a:gd name="connsiteY468" fmla="*/ 1998718 h 4237982"/>
              <a:gd name="connsiteX469" fmla="*/ 4085496 w 5605309"/>
              <a:gd name="connsiteY469" fmla="*/ 2023866 h 4237982"/>
              <a:gd name="connsiteX470" fmla="*/ 4074562 w 5605309"/>
              <a:gd name="connsiteY470" fmla="*/ 2068695 h 4237982"/>
              <a:gd name="connsiteX471" fmla="*/ 4048321 w 5605309"/>
              <a:gd name="connsiteY471" fmla="*/ 2103683 h 4237982"/>
              <a:gd name="connsiteX472" fmla="*/ 4041760 w 5605309"/>
              <a:gd name="connsiteY472" fmla="*/ 2121724 h 4237982"/>
              <a:gd name="connsiteX473" fmla="*/ 4022079 w 5605309"/>
              <a:gd name="connsiteY473" fmla="*/ 2129925 h 4237982"/>
              <a:gd name="connsiteX474" fmla="*/ 4013332 w 5605309"/>
              <a:gd name="connsiteY474" fmla="*/ 2129925 h 4237982"/>
              <a:gd name="connsiteX475" fmla="*/ 3978344 w 5605309"/>
              <a:gd name="connsiteY475" fmla="*/ 2184047 h 4237982"/>
              <a:gd name="connsiteX476" fmla="*/ 3943355 w 5605309"/>
              <a:gd name="connsiteY476" fmla="*/ 2248011 h 4237982"/>
              <a:gd name="connsiteX477" fmla="*/ 3930235 w 5605309"/>
              <a:gd name="connsiteY477" fmla="*/ 2296120 h 4237982"/>
              <a:gd name="connsiteX478" fmla="*/ 3918207 w 5605309"/>
              <a:gd name="connsiteY478" fmla="*/ 2299400 h 4237982"/>
              <a:gd name="connsiteX479" fmla="*/ 3912740 w 5605309"/>
              <a:gd name="connsiteY479" fmla="*/ 2309241 h 4237982"/>
              <a:gd name="connsiteX480" fmla="*/ 3921488 w 5605309"/>
              <a:gd name="connsiteY480" fmla="*/ 2331109 h 4237982"/>
              <a:gd name="connsiteX481" fmla="*/ 3930235 w 5605309"/>
              <a:gd name="connsiteY481" fmla="*/ 2379217 h 4237982"/>
              <a:gd name="connsiteX482" fmla="*/ 3967410 w 5605309"/>
              <a:gd name="connsiteY482" fmla="*/ 2374298 h 4237982"/>
              <a:gd name="connsiteX483" fmla="*/ 3978344 w 5605309"/>
              <a:gd name="connsiteY483" fmla="*/ 2339856 h 4237982"/>
              <a:gd name="connsiteX484" fmla="*/ 4004585 w 5605309"/>
              <a:gd name="connsiteY484" fmla="*/ 2274252 h 4237982"/>
              <a:gd name="connsiteX485" fmla="*/ 4030826 w 5605309"/>
              <a:gd name="connsiteY485" fmla="*/ 2221769 h 4237982"/>
              <a:gd name="connsiteX486" fmla="*/ 4044494 w 5605309"/>
              <a:gd name="connsiteY486" fmla="*/ 2203728 h 4237982"/>
              <a:gd name="connsiteX487" fmla="*/ 4048321 w 5605309"/>
              <a:gd name="connsiteY487" fmla="*/ 2182408 h 4237982"/>
              <a:gd name="connsiteX488" fmla="*/ 4083309 w 5605309"/>
              <a:gd name="connsiteY488" fmla="*/ 2151792 h 4237982"/>
              <a:gd name="connsiteX489" fmla="*/ 4118298 w 5605309"/>
              <a:gd name="connsiteY489" fmla="*/ 2110244 h 4237982"/>
              <a:gd name="connsiteX490" fmla="*/ 4153286 w 5605309"/>
              <a:gd name="connsiteY490" fmla="*/ 2055574 h 4237982"/>
              <a:gd name="connsiteX491" fmla="*/ 4131418 w 5605309"/>
              <a:gd name="connsiteY491" fmla="*/ 2036986 h 4237982"/>
              <a:gd name="connsiteX492" fmla="*/ 4122671 w 5605309"/>
              <a:gd name="connsiteY492" fmla="*/ 2011839 h 4237982"/>
              <a:gd name="connsiteX493" fmla="*/ 4129232 w 5605309"/>
              <a:gd name="connsiteY493" fmla="*/ 1998718 h 4237982"/>
              <a:gd name="connsiteX494" fmla="*/ 4135792 w 5605309"/>
              <a:gd name="connsiteY494" fmla="*/ 1985597 h 4237982"/>
              <a:gd name="connsiteX495" fmla="*/ 4328229 w 5605309"/>
              <a:gd name="connsiteY495" fmla="*/ 1950609 h 4237982"/>
              <a:gd name="connsiteX496" fmla="*/ 4330962 w 5605309"/>
              <a:gd name="connsiteY496" fmla="*/ 1960996 h 4237982"/>
              <a:gd name="connsiteX497" fmla="*/ 4336976 w 5605309"/>
              <a:gd name="connsiteY497" fmla="*/ 1968103 h 4237982"/>
              <a:gd name="connsiteX498" fmla="*/ 4344630 w 5605309"/>
              <a:gd name="connsiteY498" fmla="*/ 1963183 h 4237982"/>
              <a:gd name="connsiteX499" fmla="*/ 4345723 w 5605309"/>
              <a:gd name="connsiteY499" fmla="*/ 1954982 h 4237982"/>
              <a:gd name="connsiteX500" fmla="*/ 1441678 w 5605309"/>
              <a:gd name="connsiteY500" fmla="*/ 1919994 h 4237982"/>
              <a:gd name="connsiteX501" fmla="*/ 1409423 w 5605309"/>
              <a:gd name="connsiteY501" fmla="*/ 2018945 h 4237982"/>
              <a:gd name="connsiteX502" fmla="*/ 1380448 w 5605309"/>
              <a:gd name="connsiteY502" fmla="*/ 2134298 h 4237982"/>
              <a:gd name="connsiteX503" fmla="*/ 1383181 w 5605309"/>
              <a:gd name="connsiteY503" fmla="*/ 2163273 h 4237982"/>
              <a:gd name="connsiteX504" fmla="*/ 1402315 w 5605309"/>
              <a:gd name="connsiteY504" fmla="*/ 2182408 h 4237982"/>
              <a:gd name="connsiteX505" fmla="*/ 1393568 w 5605309"/>
              <a:gd name="connsiteY505" fmla="*/ 2221769 h 4237982"/>
              <a:gd name="connsiteX506" fmla="*/ 1402315 w 5605309"/>
              <a:gd name="connsiteY506" fmla="*/ 2232156 h 4237982"/>
              <a:gd name="connsiteX507" fmla="*/ 1411063 w 5605309"/>
              <a:gd name="connsiteY507" fmla="*/ 2239263 h 4237982"/>
              <a:gd name="connsiteX508" fmla="*/ 1418716 w 5605309"/>
              <a:gd name="connsiteY508" fmla="*/ 2234343 h 4237982"/>
              <a:gd name="connsiteX509" fmla="*/ 1419810 w 5605309"/>
              <a:gd name="connsiteY509" fmla="*/ 2226143 h 4237982"/>
              <a:gd name="connsiteX510" fmla="*/ 1441678 w 5605309"/>
              <a:gd name="connsiteY510" fmla="*/ 2092749 h 4237982"/>
              <a:gd name="connsiteX511" fmla="*/ 1476666 w 5605309"/>
              <a:gd name="connsiteY511" fmla="*/ 1959355 h 4237982"/>
              <a:gd name="connsiteX512" fmla="*/ 1484867 w 5605309"/>
              <a:gd name="connsiteY512" fmla="*/ 1958809 h 4237982"/>
              <a:gd name="connsiteX513" fmla="*/ 1489787 w 5605309"/>
              <a:gd name="connsiteY513" fmla="*/ 1954982 h 4237982"/>
              <a:gd name="connsiteX514" fmla="*/ 1469012 w 5605309"/>
              <a:gd name="connsiteY514" fmla="*/ 1935848 h 4237982"/>
              <a:gd name="connsiteX515" fmla="*/ 1441678 w 5605309"/>
              <a:gd name="connsiteY515" fmla="*/ 1919994 h 4237982"/>
              <a:gd name="connsiteX516" fmla="*/ 1297350 w 5605309"/>
              <a:gd name="connsiteY516" fmla="*/ 1906873 h 4237982"/>
              <a:gd name="connsiteX517" fmla="*/ 1297350 w 5605309"/>
              <a:gd name="connsiteY517" fmla="*/ 1954982 h 4237982"/>
              <a:gd name="connsiteX518" fmla="*/ 1283683 w 5605309"/>
              <a:gd name="connsiteY518" fmla="*/ 1960996 h 4237982"/>
              <a:gd name="connsiteX519" fmla="*/ 1279856 w 5605309"/>
              <a:gd name="connsiteY519" fmla="*/ 1976850 h 4237982"/>
              <a:gd name="connsiteX520" fmla="*/ 1279856 w 5605309"/>
              <a:gd name="connsiteY520" fmla="*/ 2016212 h 4237982"/>
              <a:gd name="connsiteX521" fmla="*/ 1314844 w 5605309"/>
              <a:gd name="connsiteY521" fmla="*/ 2029333 h 4237982"/>
              <a:gd name="connsiteX522" fmla="*/ 1323592 w 5605309"/>
              <a:gd name="connsiteY522" fmla="*/ 1996531 h 4237982"/>
              <a:gd name="connsiteX523" fmla="*/ 1332339 w 5605309"/>
              <a:gd name="connsiteY523" fmla="*/ 1963729 h 4237982"/>
              <a:gd name="connsiteX524" fmla="*/ 1327965 w 5605309"/>
              <a:gd name="connsiteY524" fmla="*/ 1919994 h 4237982"/>
              <a:gd name="connsiteX525" fmla="*/ 1459172 w 5605309"/>
              <a:gd name="connsiteY525" fmla="*/ 1889379 h 4237982"/>
              <a:gd name="connsiteX526" fmla="*/ 1461905 w 5605309"/>
              <a:gd name="connsiteY526" fmla="*/ 1897579 h 4237982"/>
              <a:gd name="connsiteX527" fmla="*/ 1467919 w 5605309"/>
              <a:gd name="connsiteY527" fmla="*/ 1902500 h 4237982"/>
              <a:gd name="connsiteX528" fmla="*/ 1471746 w 5605309"/>
              <a:gd name="connsiteY528" fmla="*/ 1900313 h 4237982"/>
              <a:gd name="connsiteX529" fmla="*/ 1472293 w 5605309"/>
              <a:gd name="connsiteY529" fmla="*/ 1898126 h 4237982"/>
              <a:gd name="connsiteX530" fmla="*/ 1463546 w 5605309"/>
              <a:gd name="connsiteY530" fmla="*/ 1889379 h 4237982"/>
              <a:gd name="connsiteX531" fmla="*/ 4280120 w 5605309"/>
              <a:gd name="connsiteY531" fmla="*/ 1871884 h 4237982"/>
              <a:gd name="connsiteX532" fmla="*/ 4240758 w 5605309"/>
              <a:gd name="connsiteY532" fmla="*/ 1901406 h 4237982"/>
              <a:gd name="connsiteX533" fmla="*/ 4227637 w 5605309"/>
              <a:gd name="connsiteY533" fmla="*/ 1950609 h 4237982"/>
              <a:gd name="connsiteX534" fmla="*/ 4218890 w 5605309"/>
              <a:gd name="connsiteY534" fmla="*/ 1951155 h 4237982"/>
              <a:gd name="connsiteX535" fmla="*/ 4210143 w 5605309"/>
              <a:gd name="connsiteY535" fmla="*/ 1954982 h 4237982"/>
              <a:gd name="connsiteX536" fmla="*/ 4217250 w 5605309"/>
              <a:gd name="connsiteY536" fmla="*/ 1963183 h 4237982"/>
              <a:gd name="connsiteX537" fmla="*/ 4227637 w 5605309"/>
              <a:gd name="connsiteY537" fmla="*/ 1968103 h 4237982"/>
              <a:gd name="connsiteX538" fmla="*/ 4207409 w 5605309"/>
              <a:gd name="connsiteY538" fmla="*/ 2039173 h 4237982"/>
              <a:gd name="connsiteX539" fmla="*/ 4170780 w 5605309"/>
              <a:gd name="connsiteY539" fmla="*/ 2103683 h 4237982"/>
              <a:gd name="connsiteX540" fmla="*/ 4135792 w 5605309"/>
              <a:gd name="connsiteY540" fmla="*/ 2121177 h 4237982"/>
              <a:gd name="connsiteX541" fmla="*/ 4139072 w 5605309"/>
              <a:gd name="connsiteY541" fmla="*/ 2138125 h 4237982"/>
              <a:gd name="connsiteX542" fmla="*/ 4148913 w 5605309"/>
              <a:gd name="connsiteY542" fmla="*/ 2151792 h 4237982"/>
              <a:gd name="connsiteX543" fmla="*/ 4152740 w 5605309"/>
              <a:gd name="connsiteY543" fmla="*/ 2144685 h 4237982"/>
              <a:gd name="connsiteX544" fmla="*/ 4153286 w 5605309"/>
              <a:gd name="connsiteY544" fmla="*/ 2134298 h 4237982"/>
              <a:gd name="connsiteX545" fmla="*/ 4223263 w 5605309"/>
              <a:gd name="connsiteY545" fmla="*/ 2049560 h 4237982"/>
              <a:gd name="connsiteX546" fmla="*/ 4280120 w 5605309"/>
              <a:gd name="connsiteY546" fmla="*/ 1954982 h 4237982"/>
              <a:gd name="connsiteX547" fmla="*/ 4293787 w 5605309"/>
              <a:gd name="connsiteY547" fmla="*/ 1948968 h 4237982"/>
              <a:gd name="connsiteX548" fmla="*/ 4297614 w 5605309"/>
              <a:gd name="connsiteY548" fmla="*/ 1933114 h 4237982"/>
              <a:gd name="connsiteX549" fmla="*/ 4280120 w 5605309"/>
              <a:gd name="connsiteY549" fmla="*/ 1933114 h 4237982"/>
              <a:gd name="connsiteX550" fmla="*/ 4249505 w 5605309"/>
              <a:gd name="connsiteY550" fmla="*/ 1963729 h 4237982"/>
              <a:gd name="connsiteX551" fmla="*/ 4266452 w 5605309"/>
              <a:gd name="connsiteY551" fmla="*/ 1917807 h 4237982"/>
              <a:gd name="connsiteX552" fmla="*/ 4280120 w 5605309"/>
              <a:gd name="connsiteY552" fmla="*/ 1871884 h 4237982"/>
              <a:gd name="connsiteX553" fmla="*/ 2801856 w 5605309"/>
              <a:gd name="connsiteY553" fmla="*/ 1841269 h 4237982"/>
              <a:gd name="connsiteX554" fmla="*/ 2797482 w 5605309"/>
              <a:gd name="connsiteY554" fmla="*/ 1893752 h 4237982"/>
              <a:gd name="connsiteX555" fmla="*/ 2801856 w 5605309"/>
              <a:gd name="connsiteY555" fmla="*/ 1917807 h 4237982"/>
              <a:gd name="connsiteX556" fmla="*/ 2819350 w 5605309"/>
              <a:gd name="connsiteY556" fmla="*/ 1928741 h 4237982"/>
              <a:gd name="connsiteX557" fmla="*/ 2819350 w 5605309"/>
              <a:gd name="connsiteY557" fmla="*/ 1850017 h 4237982"/>
              <a:gd name="connsiteX558" fmla="*/ 3440396 w 5605309"/>
              <a:gd name="connsiteY558" fmla="*/ 1762545 h 4237982"/>
              <a:gd name="connsiteX559" fmla="*/ 3441489 w 5605309"/>
              <a:gd name="connsiteY559" fmla="*/ 1770746 h 4237982"/>
              <a:gd name="connsiteX560" fmla="*/ 3449143 w 5605309"/>
              <a:gd name="connsiteY560" fmla="*/ 1775666 h 4237982"/>
              <a:gd name="connsiteX561" fmla="*/ 3457890 w 5605309"/>
              <a:gd name="connsiteY561" fmla="*/ 1775666 h 4237982"/>
              <a:gd name="connsiteX562" fmla="*/ 3452423 w 5605309"/>
              <a:gd name="connsiteY562" fmla="*/ 1765826 h 4237982"/>
              <a:gd name="connsiteX563" fmla="*/ 3440396 w 5605309"/>
              <a:gd name="connsiteY563" fmla="*/ 1762545 h 4237982"/>
              <a:gd name="connsiteX564" fmla="*/ 1118034 w 5605309"/>
              <a:gd name="connsiteY564" fmla="*/ 1718810 h 4237982"/>
              <a:gd name="connsiteX565" fmla="*/ 1118581 w 5605309"/>
              <a:gd name="connsiteY565" fmla="*/ 1727010 h 4237982"/>
              <a:gd name="connsiteX566" fmla="*/ 1122408 w 5605309"/>
              <a:gd name="connsiteY566" fmla="*/ 1731931 h 4237982"/>
              <a:gd name="connsiteX567" fmla="*/ 1135528 w 5605309"/>
              <a:gd name="connsiteY567" fmla="*/ 1731931 h 4237982"/>
              <a:gd name="connsiteX568" fmla="*/ 1130061 w 5605309"/>
              <a:gd name="connsiteY568" fmla="*/ 1722090 h 4237982"/>
              <a:gd name="connsiteX569" fmla="*/ 1118034 w 5605309"/>
              <a:gd name="connsiteY569" fmla="*/ 1718810 h 4237982"/>
              <a:gd name="connsiteX570" fmla="*/ 1349833 w 5605309"/>
              <a:gd name="connsiteY570" fmla="*/ 1701315 h 4237982"/>
              <a:gd name="connsiteX571" fmla="*/ 1349833 w 5605309"/>
              <a:gd name="connsiteY571" fmla="*/ 1731931 h 4237982"/>
              <a:gd name="connsiteX572" fmla="*/ 1360767 w 5605309"/>
              <a:gd name="connsiteY572" fmla="*/ 1747238 h 4237982"/>
              <a:gd name="connsiteX573" fmla="*/ 1384821 w 5605309"/>
              <a:gd name="connsiteY573" fmla="*/ 1749425 h 4237982"/>
              <a:gd name="connsiteX574" fmla="*/ 1380448 w 5605309"/>
              <a:gd name="connsiteY574" fmla="*/ 1714436 h 4237982"/>
              <a:gd name="connsiteX575" fmla="*/ 4402579 w 5605309"/>
              <a:gd name="connsiteY575" fmla="*/ 1653206 h 4237982"/>
              <a:gd name="connsiteX576" fmla="*/ 4402579 w 5605309"/>
              <a:gd name="connsiteY576" fmla="*/ 1661953 h 4237982"/>
              <a:gd name="connsiteX577" fmla="*/ 4390552 w 5605309"/>
              <a:gd name="connsiteY577" fmla="*/ 1675621 h 4237982"/>
              <a:gd name="connsiteX578" fmla="*/ 4385085 w 5605309"/>
              <a:gd name="connsiteY578" fmla="*/ 1692569 h 4237982"/>
              <a:gd name="connsiteX579" fmla="*/ 4390552 w 5605309"/>
              <a:gd name="connsiteY579" fmla="*/ 1700222 h 4237982"/>
              <a:gd name="connsiteX580" fmla="*/ 4402579 w 5605309"/>
              <a:gd name="connsiteY580" fmla="*/ 1701315 h 4237982"/>
              <a:gd name="connsiteX581" fmla="*/ 4405860 w 5605309"/>
              <a:gd name="connsiteY581" fmla="*/ 1687102 h 4237982"/>
              <a:gd name="connsiteX582" fmla="*/ 4415700 w 5605309"/>
              <a:gd name="connsiteY582" fmla="*/ 1679448 h 4237982"/>
              <a:gd name="connsiteX583" fmla="*/ 4420074 w 5605309"/>
              <a:gd name="connsiteY583" fmla="*/ 1679448 h 4237982"/>
              <a:gd name="connsiteX584" fmla="*/ 4412967 w 5605309"/>
              <a:gd name="connsiteY584" fmla="*/ 1664687 h 4237982"/>
              <a:gd name="connsiteX585" fmla="*/ 4402579 w 5605309"/>
              <a:gd name="connsiteY585" fmla="*/ 1653206 h 4237982"/>
              <a:gd name="connsiteX586" fmla="*/ 1577258 w 5605309"/>
              <a:gd name="connsiteY586" fmla="*/ 1622591 h 4237982"/>
              <a:gd name="connsiteX587" fmla="*/ 1599126 w 5605309"/>
              <a:gd name="connsiteY587" fmla="*/ 1653206 h 4237982"/>
              <a:gd name="connsiteX588" fmla="*/ 1596392 w 5605309"/>
              <a:gd name="connsiteY588" fmla="*/ 1675074 h 4237982"/>
              <a:gd name="connsiteX589" fmla="*/ 1590379 w 5605309"/>
              <a:gd name="connsiteY589" fmla="*/ 1696942 h 4237982"/>
              <a:gd name="connsiteX590" fmla="*/ 3943355 w 5605309"/>
              <a:gd name="connsiteY590" fmla="*/ 1556988 h 4237982"/>
              <a:gd name="connsiteX591" fmla="*/ 3933515 w 5605309"/>
              <a:gd name="connsiteY591" fmla="*/ 1575029 h 4237982"/>
              <a:gd name="connsiteX592" fmla="*/ 3930235 w 5605309"/>
              <a:gd name="connsiteY592" fmla="*/ 1596350 h 4237982"/>
              <a:gd name="connsiteX593" fmla="*/ 3938982 w 5605309"/>
              <a:gd name="connsiteY593" fmla="*/ 1574482 h 4237982"/>
              <a:gd name="connsiteX594" fmla="*/ 3946089 w 5605309"/>
              <a:gd name="connsiteY594" fmla="*/ 1564095 h 4237982"/>
              <a:gd name="connsiteX595" fmla="*/ 3943355 w 5605309"/>
              <a:gd name="connsiteY595" fmla="*/ 1556988 h 4237982"/>
              <a:gd name="connsiteX596" fmla="*/ 1459172 w 5605309"/>
              <a:gd name="connsiteY596" fmla="*/ 1556988 h 4237982"/>
              <a:gd name="connsiteX597" fmla="*/ 1460265 w 5605309"/>
              <a:gd name="connsiteY597" fmla="*/ 1567375 h 4237982"/>
              <a:gd name="connsiteX598" fmla="*/ 1467919 w 5605309"/>
              <a:gd name="connsiteY598" fmla="*/ 1574482 h 4237982"/>
              <a:gd name="connsiteX599" fmla="*/ 1472293 w 5605309"/>
              <a:gd name="connsiteY599" fmla="*/ 1565735 h 4237982"/>
              <a:gd name="connsiteX600" fmla="*/ 1463546 w 5605309"/>
              <a:gd name="connsiteY600" fmla="*/ 1556988 h 4237982"/>
              <a:gd name="connsiteX601" fmla="*/ 4437568 w 5605309"/>
              <a:gd name="connsiteY601" fmla="*/ 1552614 h 4237982"/>
              <a:gd name="connsiteX602" fmla="*/ 4428821 w 5605309"/>
              <a:gd name="connsiteY602" fmla="*/ 1561361 h 4237982"/>
              <a:gd name="connsiteX603" fmla="*/ 4411327 w 5605309"/>
              <a:gd name="connsiteY603" fmla="*/ 1583229 h 4237982"/>
              <a:gd name="connsiteX604" fmla="*/ 4455062 w 5605309"/>
              <a:gd name="connsiteY604" fmla="*/ 1583229 h 4237982"/>
              <a:gd name="connsiteX605" fmla="*/ 4461076 w 5605309"/>
              <a:gd name="connsiteY605" fmla="*/ 1582136 h 4237982"/>
              <a:gd name="connsiteX606" fmla="*/ 4463809 w 5605309"/>
              <a:gd name="connsiteY606" fmla="*/ 1574482 h 4237982"/>
              <a:gd name="connsiteX607" fmla="*/ 4453969 w 5605309"/>
              <a:gd name="connsiteY607" fmla="*/ 1560268 h 4237982"/>
              <a:gd name="connsiteX608" fmla="*/ 4437568 w 5605309"/>
              <a:gd name="connsiteY608" fmla="*/ 1552614 h 4237982"/>
              <a:gd name="connsiteX609" fmla="*/ 4030826 w 5605309"/>
              <a:gd name="connsiteY609" fmla="*/ 1460770 h 4237982"/>
              <a:gd name="connsiteX610" fmla="*/ 4034107 w 5605309"/>
              <a:gd name="connsiteY610" fmla="*/ 1471157 h 4237982"/>
              <a:gd name="connsiteX611" fmla="*/ 4043947 w 5605309"/>
              <a:gd name="connsiteY611" fmla="*/ 1478264 h 4237982"/>
              <a:gd name="connsiteX612" fmla="*/ 4051601 w 5605309"/>
              <a:gd name="connsiteY612" fmla="*/ 1475530 h 4237982"/>
              <a:gd name="connsiteX613" fmla="*/ 4052694 w 5605309"/>
              <a:gd name="connsiteY613" fmla="*/ 1469517 h 4237982"/>
              <a:gd name="connsiteX614" fmla="*/ 4047227 w 5605309"/>
              <a:gd name="connsiteY614" fmla="*/ 1461863 h 4237982"/>
              <a:gd name="connsiteX615" fmla="*/ 4035200 w 5605309"/>
              <a:gd name="connsiteY615" fmla="*/ 1460770 h 4237982"/>
              <a:gd name="connsiteX616" fmla="*/ 1188011 w 5605309"/>
              <a:gd name="connsiteY616" fmla="*/ 1382045 h 4237982"/>
              <a:gd name="connsiteX617" fmla="*/ 1190744 w 5605309"/>
              <a:gd name="connsiteY617" fmla="*/ 1392432 h 4237982"/>
              <a:gd name="connsiteX618" fmla="*/ 1196758 w 5605309"/>
              <a:gd name="connsiteY618" fmla="*/ 1399540 h 4237982"/>
              <a:gd name="connsiteX619" fmla="*/ 1204412 w 5605309"/>
              <a:gd name="connsiteY619" fmla="*/ 1396806 h 4237982"/>
              <a:gd name="connsiteX620" fmla="*/ 1205505 w 5605309"/>
              <a:gd name="connsiteY620" fmla="*/ 1390793 h 4237982"/>
              <a:gd name="connsiteX621" fmla="*/ 1196758 w 5605309"/>
              <a:gd name="connsiteY621" fmla="*/ 1382045 h 4237982"/>
              <a:gd name="connsiteX622" fmla="*/ 1616620 w 5605309"/>
              <a:gd name="connsiteY622" fmla="*/ 1347057 h 4237982"/>
              <a:gd name="connsiteX623" fmla="*/ 1639035 w 5605309"/>
              <a:gd name="connsiteY623" fmla="*/ 1355258 h 4237982"/>
              <a:gd name="connsiteX624" fmla="*/ 1651609 w 5605309"/>
              <a:gd name="connsiteY624" fmla="*/ 1373298 h 4237982"/>
              <a:gd name="connsiteX625" fmla="*/ 1640128 w 5605309"/>
              <a:gd name="connsiteY625" fmla="*/ 1419768 h 4237982"/>
              <a:gd name="connsiteX626" fmla="*/ 1625367 w 5605309"/>
              <a:gd name="connsiteY626" fmla="*/ 1456396 h 4237982"/>
              <a:gd name="connsiteX627" fmla="*/ 1600766 w 5605309"/>
              <a:gd name="connsiteY627" fmla="*/ 1446009 h 4237982"/>
              <a:gd name="connsiteX628" fmla="*/ 1586005 w 5605309"/>
              <a:gd name="connsiteY628" fmla="*/ 1425781 h 4237982"/>
              <a:gd name="connsiteX629" fmla="*/ 1593112 w 5605309"/>
              <a:gd name="connsiteY629" fmla="*/ 1418127 h 4237982"/>
              <a:gd name="connsiteX630" fmla="*/ 1603500 w 5605309"/>
              <a:gd name="connsiteY630" fmla="*/ 1417034 h 4237982"/>
              <a:gd name="connsiteX631" fmla="*/ 4183901 w 5605309"/>
              <a:gd name="connsiteY631" fmla="*/ 1294574 h 4237982"/>
              <a:gd name="connsiteX632" fmla="*/ 4118298 w 5605309"/>
              <a:gd name="connsiteY632" fmla="*/ 1360177 h 4237982"/>
              <a:gd name="connsiteX633" fmla="*/ 4092056 w 5605309"/>
              <a:gd name="connsiteY633" fmla="*/ 1425781 h 4237982"/>
              <a:gd name="connsiteX634" fmla="*/ 4083309 w 5605309"/>
              <a:gd name="connsiteY634" fmla="*/ 1425781 h 4237982"/>
              <a:gd name="connsiteX635" fmla="*/ 4092056 w 5605309"/>
              <a:gd name="connsiteY635" fmla="*/ 1430155 h 4237982"/>
              <a:gd name="connsiteX636" fmla="*/ 4122671 w 5605309"/>
              <a:gd name="connsiteY636" fmla="*/ 1434528 h 4237982"/>
              <a:gd name="connsiteX637" fmla="*/ 4125405 w 5605309"/>
              <a:gd name="connsiteY637" fmla="*/ 1404460 h 4237982"/>
              <a:gd name="connsiteX638" fmla="*/ 4131418 w 5605309"/>
              <a:gd name="connsiteY638" fmla="*/ 1377672 h 4237982"/>
              <a:gd name="connsiteX639" fmla="*/ 4145633 w 5605309"/>
              <a:gd name="connsiteY639" fmla="*/ 1374392 h 4237982"/>
              <a:gd name="connsiteX640" fmla="*/ 4153286 w 5605309"/>
              <a:gd name="connsiteY640" fmla="*/ 1364551 h 4237982"/>
              <a:gd name="connsiteX641" fmla="*/ 4154926 w 5605309"/>
              <a:gd name="connsiteY641" fmla="*/ 1350337 h 4237982"/>
              <a:gd name="connsiteX642" fmla="*/ 4166407 w 5605309"/>
              <a:gd name="connsiteY642" fmla="*/ 1342683 h 4237982"/>
              <a:gd name="connsiteX643" fmla="*/ 4170780 w 5605309"/>
              <a:gd name="connsiteY643" fmla="*/ 1342683 h 4237982"/>
              <a:gd name="connsiteX644" fmla="*/ 4180621 w 5605309"/>
              <a:gd name="connsiteY644" fmla="*/ 1324643 h 4237982"/>
              <a:gd name="connsiteX645" fmla="*/ 4183901 w 5605309"/>
              <a:gd name="connsiteY645" fmla="*/ 1303321 h 4237982"/>
              <a:gd name="connsiteX646" fmla="*/ 1568511 w 5605309"/>
              <a:gd name="connsiteY646" fmla="*/ 1246465 h 4237982"/>
              <a:gd name="connsiteX647" fmla="*/ 1553750 w 5605309"/>
              <a:gd name="connsiteY647" fmla="*/ 1256305 h 4237982"/>
              <a:gd name="connsiteX648" fmla="*/ 1542270 w 5605309"/>
              <a:gd name="connsiteY648" fmla="*/ 1272706 h 4237982"/>
              <a:gd name="connsiteX649" fmla="*/ 1561404 w 5605309"/>
              <a:gd name="connsiteY649" fmla="*/ 1267786 h 4237982"/>
              <a:gd name="connsiteX650" fmla="*/ 1577258 w 5605309"/>
              <a:gd name="connsiteY650" fmla="*/ 1259586 h 4237982"/>
              <a:gd name="connsiteX651" fmla="*/ 1564138 w 5605309"/>
              <a:gd name="connsiteY651" fmla="*/ 1259586 h 4237982"/>
              <a:gd name="connsiteX652" fmla="*/ 1209879 w 5605309"/>
              <a:gd name="connsiteY652" fmla="*/ 1242091 h 4237982"/>
              <a:gd name="connsiteX653" fmla="*/ 1198945 w 5605309"/>
              <a:gd name="connsiteY653" fmla="*/ 1257399 h 4237982"/>
              <a:gd name="connsiteX654" fmla="*/ 1201132 w 5605309"/>
              <a:gd name="connsiteY654" fmla="*/ 1272706 h 4237982"/>
              <a:gd name="connsiteX655" fmla="*/ 1209879 w 5605309"/>
              <a:gd name="connsiteY655" fmla="*/ 1259586 h 4237982"/>
              <a:gd name="connsiteX656" fmla="*/ 1215893 w 5605309"/>
              <a:gd name="connsiteY656" fmla="*/ 1258492 h 4237982"/>
              <a:gd name="connsiteX657" fmla="*/ 1218626 w 5605309"/>
              <a:gd name="connsiteY657" fmla="*/ 1250839 h 4237982"/>
              <a:gd name="connsiteX658" fmla="*/ 1217532 w 5605309"/>
              <a:gd name="connsiteY658" fmla="*/ 1244825 h 4237982"/>
              <a:gd name="connsiteX659" fmla="*/ 1209879 w 5605309"/>
              <a:gd name="connsiteY659" fmla="*/ 1242091 h 4237982"/>
              <a:gd name="connsiteX660" fmla="*/ 4140165 w 5605309"/>
              <a:gd name="connsiteY660" fmla="*/ 1224597 h 4237982"/>
              <a:gd name="connsiteX661" fmla="*/ 4143446 w 5605309"/>
              <a:gd name="connsiteY661" fmla="*/ 1236625 h 4237982"/>
              <a:gd name="connsiteX662" fmla="*/ 4153286 w 5605309"/>
              <a:gd name="connsiteY662" fmla="*/ 1242091 h 4237982"/>
              <a:gd name="connsiteX663" fmla="*/ 4162033 w 5605309"/>
              <a:gd name="connsiteY663" fmla="*/ 1233344 h 4237982"/>
              <a:gd name="connsiteX664" fmla="*/ 4157113 w 5605309"/>
              <a:gd name="connsiteY664" fmla="*/ 1225691 h 4237982"/>
              <a:gd name="connsiteX665" fmla="*/ 4148913 w 5605309"/>
              <a:gd name="connsiteY665" fmla="*/ 1224597 h 4237982"/>
              <a:gd name="connsiteX666" fmla="*/ 4590643 w 5605309"/>
              <a:gd name="connsiteY666" fmla="*/ 1215850 h 4237982"/>
              <a:gd name="connsiteX667" fmla="*/ 4581896 w 5605309"/>
              <a:gd name="connsiteY667" fmla="*/ 1233344 h 4237982"/>
              <a:gd name="connsiteX668" fmla="*/ 4571508 w 5605309"/>
              <a:gd name="connsiteY668" fmla="*/ 1236078 h 4237982"/>
              <a:gd name="connsiteX669" fmla="*/ 4564401 w 5605309"/>
              <a:gd name="connsiteY669" fmla="*/ 1242091 h 4237982"/>
              <a:gd name="connsiteX670" fmla="*/ 4573148 w 5605309"/>
              <a:gd name="connsiteY670" fmla="*/ 1250839 h 4237982"/>
              <a:gd name="connsiteX671" fmla="*/ 4580802 w 5605309"/>
              <a:gd name="connsiteY671" fmla="*/ 1245918 h 4237982"/>
              <a:gd name="connsiteX672" fmla="*/ 4581896 w 5605309"/>
              <a:gd name="connsiteY672" fmla="*/ 1237718 h 4237982"/>
              <a:gd name="connsiteX673" fmla="*/ 4594470 w 5605309"/>
              <a:gd name="connsiteY673" fmla="*/ 1230611 h 4237982"/>
              <a:gd name="connsiteX674" fmla="*/ 4603763 w 5605309"/>
              <a:gd name="connsiteY674" fmla="*/ 1220223 h 4237982"/>
              <a:gd name="connsiteX675" fmla="*/ 4597203 w 5605309"/>
              <a:gd name="connsiteY675" fmla="*/ 1216397 h 4237982"/>
              <a:gd name="connsiteX676" fmla="*/ 4590643 w 5605309"/>
              <a:gd name="connsiteY676" fmla="*/ 1215850 h 4237982"/>
              <a:gd name="connsiteX677" fmla="*/ 1319218 w 5605309"/>
              <a:gd name="connsiteY677" fmla="*/ 1176488 h 4237982"/>
              <a:gd name="connsiteX678" fmla="*/ 1312657 w 5605309"/>
              <a:gd name="connsiteY678" fmla="*/ 1178675 h 4237982"/>
              <a:gd name="connsiteX679" fmla="*/ 1306097 w 5605309"/>
              <a:gd name="connsiteY679" fmla="*/ 1180861 h 4237982"/>
              <a:gd name="connsiteX680" fmla="*/ 1319218 w 5605309"/>
              <a:gd name="connsiteY680" fmla="*/ 1193982 h 4237982"/>
              <a:gd name="connsiteX681" fmla="*/ 1327965 w 5605309"/>
              <a:gd name="connsiteY681" fmla="*/ 1185235 h 4237982"/>
              <a:gd name="connsiteX682" fmla="*/ 1319218 w 5605309"/>
              <a:gd name="connsiteY682" fmla="*/ 1176488 h 4237982"/>
              <a:gd name="connsiteX683" fmla="*/ 4892418 w 5605309"/>
              <a:gd name="connsiteY683" fmla="*/ 1172114 h 4237982"/>
              <a:gd name="connsiteX684" fmla="*/ 4901166 w 5605309"/>
              <a:gd name="connsiteY684" fmla="*/ 1172114 h 4237982"/>
              <a:gd name="connsiteX685" fmla="*/ 4839936 w 5605309"/>
              <a:gd name="connsiteY685" fmla="*/ 1242091 h 4237982"/>
              <a:gd name="connsiteX686" fmla="*/ 4839936 w 5605309"/>
              <a:gd name="connsiteY686" fmla="*/ 1233344 h 4237982"/>
              <a:gd name="connsiteX687" fmla="*/ 4854696 w 5605309"/>
              <a:gd name="connsiteY687" fmla="*/ 1191249 h 4237982"/>
              <a:gd name="connsiteX688" fmla="*/ 4892418 w 5605309"/>
              <a:gd name="connsiteY688" fmla="*/ 1172114 h 4237982"/>
              <a:gd name="connsiteX689" fmla="*/ 4275746 w 5605309"/>
              <a:gd name="connsiteY689" fmla="*/ 1124005 h 4237982"/>
              <a:gd name="connsiteX690" fmla="*/ 4275746 w 5605309"/>
              <a:gd name="connsiteY690" fmla="*/ 1141500 h 4237982"/>
              <a:gd name="connsiteX691" fmla="*/ 4242398 w 5605309"/>
              <a:gd name="connsiteY691" fmla="*/ 1165554 h 4237982"/>
              <a:gd name="connsiteX692" fmla="*/ 4205769 w 5605309"/>
              <a:gd name="connsiteY692" fmla="*/ 1189608 h 4237982"/>
              <a:gd name="connsiteX693" fmla="*/ 4197022 w 5605309"/>
              <a:gd name="connsiteY693" fmla="*/ 1224597 h 4237982"/>
              <a:gd name="connsiteX694" fmla="*/ 4211783 w 5605309"/>
              <a:gd name="connsiteY694" fmla="*/ 1238811 h 4237982"/>
              <a:gd name="connsiteX695" fmla="*/ 4197022 w 5605309"/>
              <a:gd name="connsiteY695" fmla="*/ 1259586 h 4237982"/>
              <a:gd name="connsiteX696" fmla="*/ 4210143 w 5605309"/>
              <a:gd name="connsiteY696" fmla="*/ 1259586 h 4237982"/>
              <a:gd name="connsiteX697" fmla="*/ 4229277 w 5605309"/>
              <a:gd name="connsiteY697" fmla="*/ 1250292 h 4237982"/>
              <a:gd name="connsiteX698" fmla="*/ 4232010 w 5605309"/>
              <a:gd name="connsiteY698" fmla="*/ 1224597 h 4237982"/>
              <a:gd name="connsiteX699" fmla="*/ 4284493 w 5605309"/>
              <a:gd name="connsiteY699" fmla="*/ 1141500 h 4237982"/>
              <a:gd name="connsiteX700" fmla="*/ 4281760 w 5605309"/>
              <a:gd name="connsiteY700" fmla="*/ 1131112 h 4237982"/>
              <a:gd name="connsiteX701" fmla="*/ 4275746 w 5605309"/>
              <a:gd name="connsiteY701" fmla="*/ 1124005 h 4237982"/>
              <a:gd name="connsiteX702" fmla="*/ 1594752 w 5605309"/>
              <a:gd name="connsiteY702" fmla="*/ 1036534 h 4237982"/>
              <a:gd name="connsiteX703" fmla="*/ 1598033 w 5605309"/>
              <a:gd name="connsiteY703" fmla="*/ 1048561 h 4237982"/>
              <a:gd name="connsiteX704" fmla="*/ 1607873 w 5605309"/>
              <a:gd name="connsiteY704" fmla="*/ 1054028 h 4237982"/>
              <a:gd name="connsiteX705" fmla="*/ 1613887 w 5605309"/>
              <a:gd name="connsiteY705" fmla="*/ 1049108 h 4237982"/>
              <a:gd name="connsiteX706" fmla="*/ 1616620 w 5605309"/>
              <a:gd name="connsiteY706" fmla="*/ 1040907 h 4237982"/>
              <a:gd name="connsiteX707" fmla="*/ 4328229 w 5605309"/>
              <a:gd name="connsiteY707" fmla="*/ 1023413 h 4237982"/>
              <a:gd name="connsiteX708" fmla="*/ 4330962 w 5605309"/>
              <a:gd name="connsiteY708" fmla="*/ 1033801 h 4237982"/>
              <a:gd name="connsiteX709" fmla="*/ 4336976 w 5605309"/>
              <a:gd name="connsiteY709" fmla="*/ 1040907 h 4237982"/>
              <a:gd name="connsiteX710" fmla="*/ 4344630 w 5605309"/>
              <a:gd name="connsiteY710" fmla="*/ 1035987 h 4237982"/>
              <a:gd name="connsiteX711" fmla="*/ 4345723 w 5605309"/>
              <a:gd name="connsiteY711" fmla="*/ 1027787 h 4237982"/>
              <a:gd name="connsiteX712" fmla="*/ 4315108 w 5605309"/>
              <a:gd name="connsiteY712" fmla="*/ 970931 h 4237982"/>
              <a:gd name="connsiteX713" fmla="*/ 4319482 w 5605309"/>
              <a:gd name="connsiteY713" fmla="*/ 986238 h 4237982"/>
              <a:gd name="connsiteX714" fmla="*/ 4336976 w 5605309"/>
              <a:gd name="connsiteY714" fmla="*/ 988425 h 4237982"/>
              <a:gd name="connsiteX715" fmla="*/ 4329322 w 5605309"/>
              <a:gd name="connsiteY715" fmla="*/ 974757 h 4237982"/>
              <a:gd name="connsiteX716" fmla="*/ 4315108 w 5605309"/>
              <a:gd name="connsiteY716" fmla="*/ 970931 h 4237982"/>
              <a:gd name="connsiteX717" fmla="*/ 4371965 w 5605309"/>
              <a:gd name="connsiteY717" fmla="*/ 957810 h 4237982"/>
              <a:gd name="connsiteX718" fmla="*/ 4365404 w 5605309"/>
              <a:gd name="connsiteY718" fmla="*/ 979678 h 4237982"/>
              <a:gd name="connsiteX719" fmla="*/ 4358844 w 5605309"/>
              <a:gd name="connsiteY719" fmla="*/ 1001545 h 4237982"/>
              <a:gd name="connsiteX720" fmla="*/ 4365951 w 5605309"/>
              <a:gd name="connsiteY720" fmla="*/ 1005372 h 4237982"/>
              <a:gd name="connsiteX721" fmla="*/ 4376338 w 5605309"/>
              <a:gd name="connsiteY721" fmla="*/ 1005919 h 4237982"/>
              <a:gd name="connsiteX722" fmla="*/ 4388365 w 5605309"/>
              <a:gd name="connsiteY722" fmla="*/ 1002639 h 4237982"/>
              <a:gd name="connsiteX723" fmla="*/ 4393832 w 5605309"/>
              <a:gd name="connsiteY723" fmla="*/ 992799 h 4237982"/>
              <a:gd name="connsiteX724" fmla="*/ 4386178 w 5605309"/>
              <a:gd name="connsiteY724" fmla="*/ 973664 h 4237982"/>
              <a:gd name="connsiteX725" fmla="*/ 4371965 w 5605309"/>
              <a:gd name="connsiteY725" fmla="*/ 957810 h 4237982"/>
              <a:gd name="connsiteX726" fmla="*/ 1389195 w 5605309"/>
              <a:gd name="connsiteY726" fmla="*/ 944689 h 4237982"/>
              <a:gd name="connsiteX727" fmla="*/ 1360220 w 5605309"/>
              <a:gd name="connsiteY727" fmla="*/ 984051 h 4237982"/>
              <a:gd name="connsiteX728" fmla="*/ 1341086 w 5605309"/>
              <a:gd name="connsiteY728" fmla="*/ 1036534 h 4237982"/>
              <a:gd name="connsiteX729" fmla="*/ 1332885 w 5605309"/>
              <a:gd name="connsiteY729" fmla="*/ 1037627 h 4237982"/>
              <a:gd name="connsiteX730" fmla="*/ 1327965 w 5605309"/>
              <a:gd name="connsiteY730" fmla="*/ 1045281 h 4237982"/>
              <a:gd name="connsiteX731" fmla="*/ 1337259 w 5605309"/>
              <a:gd name="connsiteY731" fmla="*/ 1057855 h 4237982"/>
              <a:gd name="connsiteX732" fmla="*/ 1349833 w 5605309"/>
              <a:gd name="connsiteY732" fmla="*/ 1067149 h 4237982"/>
              <a:gd name="connsiteX733" fmla="*/ 1361860 w 5605309"/>
              <a:gd name="connsiteY733" fmla="*/ 1063869 h 4237982"/>
              <a:gd name="connsiteX734" fmla="*/ 1367327 w 5605309"/>
              <a:gd name="connsiteY734" fmla="*/ 1054028 h 4237982"/>
              <a:gd name="connsiteX735" fmla="*/ 1366234 w 5605309"/>
              <a:gd name="connsiteY735" fmla="*/ 1029973 h 4237982"/>
              <a:gd name="connsiteX736" fmla="*/ 1384821 w 5605309"/>
              <a:gd name="connsiteY736" fmla="*/ 1019040 h 4237982"/>
              <a:gd name="connsiteX737" fmla="*/ 1393568 w 5605309"/>
              <a:gd name="connsiteY737" fmla="*/ 957810 h 4237982"/>
              <a:gd name="connsiteX738" fmla="*/ 1393022 w 5605309"/>
              <a:gd name="connsiteY738" fmla="*/ 949609 h 4237982"/>
              <a:gd name="connsiteX739" fmla="*/ 1389195 w 5605309"/>
              <a:gd name="connsiteY739" fmla="*/ 944689 h 4237982"/>
              <a:gd name="connsiteX740" fmla="*/ 4774332 w 5605309"/>
              <a:gd name="connsiteY740" fmla="*/ 905327 h 4237982"/>
              <a:gd name="connsiteX741" fmla="*/ 4708729 w 5605309"/>
              <a:gd name="connsiteY741" fmla="*/ 962183 h 4237982"/>
              <a:gd name="connsiteX742" fmla="*/ 4704355 w 5605309"/>
              <a:gd name="connsiteY742" fmla="*/ 1009746 h 4237982"/>
              <a:gd name="connsiteX743" fmla="*/ 4686861 w 5605309"/>
              <a:gd name="connsiteY743" fmla="*/ 1054028 h 4237982"/>
              <a:gd name="connsiteX744" fmla="*/ 4671007 w 5605309"/>
              <a:gd name="connsiteY744" fmla="*/ 1056215 h 4237982"/>
              <a:gd name="connsiteX745" fmla="*/ 4664993 w 5605309"/>
              <a:gd name="connsiteY745" fmla="*/ 1071523 h 4237982"/>
              <a:gd name="connsiteX746" fmla="*/ 4650779 w 5605309"/>
              <a:gd name="connsiteY746" fmla="*/ 1099404 h 4237982"/>
              <a:gd name="connsiteX747" fmla="*/ 4630005 w 5605309"/>
              <a:gd name="connsiteY747" fmla="*/ 1124005 h 4237982"/>
              <a:gd name="connsiteX748" fmla="*/ 4654606 w 5605309"/>
              <a:gd name="connsiteY748" fmla="*/ 1114165 h 4237982"/>
              <a:gd name="connsiteX749" fmla="*/ 4682487 w 5605309"/>
              <a:gd name="connsiteY749" fmla="*/ 1110885 h 4237982"/>
              <a:gd name="connsiteX750" fmla="*/ 4717476 w 5605309"/>
              <a:gd name="connsiteY750" fmla="*/ 1067149 h 4237982"/>
              <a:gd name="connsiteX751" fmla="*/ 4721303 w 5605309"/>
              <a:gd name="connsiteY751" fmla="*/ 1046375 h 4237982"/>
              <a:gd name="connsiteX752" fmla="*/ 4734970 w 5605309"/>
              <a:gd name="connsiteY752" fmla="*/ 1032160 h 4237982"/>
              <a:gd name="connsiteX753" fmla="*/ 4741531 w 5605309"/>
              <a:gd name="connsiteY753" fmla="*/ 1014666 h 4237982"/>
              <a:gd name="connsiteX754" fmla="*/ 4748091 w 5605309"/>
              <a:gd name="connsiteY754" fmla="*/ 997172 h 4237982"/>
              <a:gd name="connsiteX755" fmla="*/ 4743717 w 5605309"/>
              <a:gd name="connsiteY755" fmla="*/ 979678 h 4237982"/>
              <a:gd name="connsiteX756" fmla="*/ 4769959 w 5605309"/>
              <a:gd name="connsiteY756" fmla="*/ 970931 h 4237982"/>
              <a:gd name="connsiteX757" fmla="*/ 4796200 w 5605309"/>
              <a:gd name="connsiteY757" fmla="*/ 962183 h 4237982"/>
              <a:gd name="connsiteX758" fmla="*/ 4796200 w 5605309"/>
              <a:gd name="connsiteY758" fmla="*/ 957810 h 4237982"/>
              <a:gd name="connsiteX759" fmla="*/ 4791826 w 5605309"/>
              <a:gd name="connsiteY759" fmla="*/ 940316 h 4237982"/>
              <a:gd name="connsiteX760" fmla="*/ 1043683 w 5605309"/>
              <a:gd name="connsiteY760" fmla="*/ 848471 h 4237982"/>
              <a:gd name="connsiteX761" fmla="*/ 1043683 w 5605309"/>
              <a:gd name="connsiteY761" fmla="*/ 887833 h 4237982"/>
              <a:gd name="connsiteX762" fmla="*/ 1061178 w 5605309"/>
              <a:gd name="connsiteY762" fmla="*/ 892206 h 4237982"/>
              <a:gd name="connsiteX763" fmla="*/ 1061178 w 5605309"/>
              <a:gd name="connsiteY763" fmla="*/ 857218 h 4237982"/>
              <a:gd name="connsiteX764" fmla="*/ 4839936 w 5605309"/>
              <a:gd name="connsiteY764" fmla="*/ 787241 h 4237982"/>
              <a:gd name="connsiteX765" fmla="*/ 4815335 w 5605309"/>
              <a:gd name="connsiteY765" fmla="*/ 839723 h 4237982"/>
              <a:gd name="connsiteX766" fmla="*/ 4800574 w 5605309"/>
              <a:gd name="connsiteY766" fmla="*/ 892206 h 4237982"/>
              <a:gd name="connsiteX767" fmla="*/ 4809321 w 5605309"/>
              <a:gd name="connsiteY767" fmla="*/ 896580 h 4237982"/>
              <a:gd name="connsiteX768" fmla="*/ 4831189 w 5605309"/>
              <a:gd name="connsiteY768" fmla="*/ 896580 h 4237982"/>
              <a:gd name="connsiteX769" fmla="*/ 4879298 w 5605309"/>
              <a:gd name="connsiteY769" fmla="*/ 835350 h 4237982"/>
              <a:gd name="connsiteX770" fmla="*/ 4490051 w 5605309"/>
              <a:gd name="connsiteY770" fmla="*/ 787241 h 4237982"/>
              <a:gd name="connsiteX771" fmla="*/ 4486224 w 5605309"/>
              <a:gd name="connsiteY771" fmla="*/ 794348 h 4237982"/>
              <a:gd name="connsiteX772" fmla="*/ 4485677 w 5605309"/>
              <a:gd name="connsiteY772" fmla="*/ 804735 h 4237982"/>
              <a:gd name="connsiteX773" fmla="*/ 4450688 w 5605309"/>
              <a:gd name="connsiteY773" fmla="*/ 817856 h 4237982"/>
              <a:gd name="connsiteX774" fmla="*/ 4424447 w 5605309"/>
              <a:gd name="connsiteY774" fmla="*/ 809109 h 4237982"/>
              <a:gd name="connsiteX775" fmla="*/ 4415700 w 5605309"/>
              <a:gd name="connsiteY775" fmla="*/ 857218 h 4237982"/>
              <a:gd name="connsiteX776" fmla="*/ 4380712 w 5605309"/>
              <a:gd name="connsiteY776" fmla="*/ 914074 h 4237982"/>
              <a:gd name="connsiteX777" fmla="*/ 4389459 w 5605309"/>
              <a:gd name="connsiteY777" fmla="*/ 931568 h 4237982"/>
              <a:gd name="connsiteX778" fmla="*/ 4441942 w 5605309"/>
              <a:gd name="connsiteY778" fmla="*/ 927195 h 4237982"/>
              <a:gd name="connsiteX779" fmla="*/ 4459436 w 5605309"/>
              <a:gd name="connsiteY779" fmla="*/ 905874 h 4237982"/>
              <a:gd name="connsiteX780" fmla="*/ 4490051 w 5605309"/>
              <a:gd name="connsiteY780" fmla="*/ 887833 h 4237982"/>
              <a:gd name="connsiteX781" fmla="*/ 4494424 w 5605309"/>
              <a:gd name="connsiteY781" fmla="*/ 874712 h 4237982"/>
              <a:gd name="connsiteX782" fmla="*/ 4486224 w 5605309"/>
              <a:gd name="connsiteY782" fmla="*/ 849017 h 4237982"/>
              <a:gd name="connsiteX783" fmla="*/ 4468183 w 5605309"/>
              <a:gd name="connsiteY783" fmla="*/ 826603 h 4237982"/>
              <a:gd name="connsiteX784" fmla="*/ 4490051 w 5605309"/>
              <a:gd name="connsiteY784" fmla="*/ 804735 h 4237982"/>
              <a:gd name="connsiteX785" fmla="*/ 4503718 w 5605309"/>
              <a:gd name="connsiteY785" fmla="*/ 813482 h 4237982"/>
              <a:gd name="connsiteX786" fmla="*/ 4520666 w 5605309"/>
              <a:gd name="connsiteY786" fmla="*/ 822229 h 4237982"/>
              <a:gd name="connsiteX787" fmla="*/ 4508638 w 5605309"/>
              <a:gd name="connsiteY787" fmla="*/ 801455 h 4237982"/>
              <a:gd name="connsiteX788" fmla="*/ 4490051 w 5605309"/>
              <a:gd name="connsiteY788" fmla="*/ 787241 h 4237982"/>
              <a:gd name="connsiteX789" fmla="*/ 4883671 w 5605309"/>
              <a:gd name="connsiteY789" fmla="*/ 656034 h 4237982"/>
              <a:gd name="connsiteX790" fmla="*/ 4904992 w 5605309"/>
              <a:gd name="connsiteY790" fmla="*/ 659861 h 4237982"/>
              <a:gd name="connsiteX791" fmla="*/ 4923033 w 5605309"/>
              <a:gd name="connsiteY791" fmla="*/ 673528 h 4237982"/>
              <a:gd name="connsiteX792" fmla="*/ 4910459 w 5605309"/>
              <a:gd name="connsiteY792" fmla="*/ 695396 h 4237982"/>
              <a:gd name="connsiteX793" fmla="*/ 4888045 w 5605309"/>
              <a:gd name="connsiteY793" fmla="*/ 704143 h 4237982"/>
              <a:gd name="connsiteX794" fmla="*/ 4889685 w 5605309"/>
              <a:gd name="connsiteY794" fmla="*/ 712890 h 4237982"/>
              <a:gd name="connsiteX795" fmla="*/ 4888045 w 5605309"/>
              <a:gd name="connsiteY795" fmla="*/ 721637 h 4237982"/>
              <a:gd name="connsiteX796" fmla="*/ 4878204 w 5605309"/>
              <a:gd name="connsiteY796" fmla="*/ 705237 h 4237982"/>
              <a:gd name="connsiteX797" fmla="*/ 4874924 w 5605309"/>
              <a:gd name="connsiteY797" fmla="*/ 682275 h 4237982"/>
              <a:gd name="connsiteX798" fmla="*/ 4879298 w 5605309"/>
              <a:gd name="connsiteY798" fmla="*/ 670795 h 4237982"/>
              <a:gd name="connsiteX799" fmla="*/ 4883671 w 5605309"/>
              <a:gd name="connsiteY799" fmla="*/ 656034 h 4237982"/>
              <a:gd name="connsiteX800" fmla="*/ 5605309 w 5605309"/>
              <a:gd name="connsiteY800" fmla="*/ 0 h 4237982"/>
              <a:gd name="connsiteX801" fmla="*/ 5596562 w 5605309"/>
              <a:gd name="connsiteY801" fmla="*/ 43735 h 4237982"/>
              <a:gd name="connsiteX802" fmla="*/ 5557200 w 5605309"/>
              <a:gd name="connsiteY802" fmla="*/ 61229 h 4237982"/>
              <a:gd name="connsiteX803" fmla="*/ 5532052 w 5605309"/>
              <a:gd name="connsiteY803" fmla="*/ 102778 h 4237982"/>
              <a:gd name="connsiteX804" fmla="*/ 5500343 w 5605309"/>
              <a:gd name="connsiteY804" fmla="*/ 144327 h 4237982"/>
              <a:gd name="connsiteX805" fmla="*/ 5472462 w 5605309"/>
              <a:gd name="connsiteY805" fmla="*/ 195170 h 4237982"/>
              <a:gd name="connsiteX806" fmla="*/ 5447860 w 5605309"/>
              <a:gd name="connsiteY806" fmla="*/ 236172 h 4237982"/>
              <a:gd name="connsiteX807" fmla="*/ 5439113 w 5605309"/>
              <a:gd name="connsiteY807" fmla="*/ 238905 h 4237982"/>
              <a:gd name="connsiteX808" fmla="*/ 5430366 w 5605309"/>
              <a:gd name="connsiteY808" fmla="*/ 244919 h 4237982"/>
              <a:gd name="connsiteX809" fmla="*/ 5439660 w 5605309"/>
              <a:gd name="connsiteY809" fmla="*/ 254760 h 4237982"/>
              <a:gd name="connsiteX810" fmla="*/ 5452234 w 5605309"/>
              <a:gd name="connsiteY810" fmla="*/ 258040 h 4237982"/>
              <a:gd name="connsiteX811" fmla="*/ 5434740 w 5605309"/>
              <a:gd name="connsiteY811" fmla="*/ 310523 h 4237982"/>
              <a:gd name="connsiteX812" fmla="*/ 5428180 w 5605309"/>
              <a:gd name="connsiteY812" fmla="*/ 332937 h 4237982"/>
              <a:gd name="connsiteX813" fmla="*/ 5408498 w 5605309"/>
              <a:gd name="connsiteY813" fmla="*/ 345511 h 4237982"/>
              <a:gd name="connsiteX814" fmla="*/ 5386630 w 5605309"/>
              <a:gd name="connsiteY814" fmla="*/ 380499 h 4237982"/>
              <a:gd name="connsiteX815" fmla="*/ 5360389 w 5605309"/>
              <a:gd name="connsiteY815" fmla="*/ 422595 h 4237982"/>
              <a:gd name="connsiteX816" fmla="*/ 5307907 w 5605309"/>
              <a:gd name="connsiteY816" fmla="*/ 441729 h 4237982"/>
              <a:gd name="connsiteX817" fmla="*/ 5268545 w 5605309"/>
              <a:gd name="connsiteY817" fmla="*/ 533574 h 4237982"/>
              <a:gd name="connsiteX818" fmla="*/ 5240116 w 5605309"/>
              <a:gd name="connsiteY818" fmla="*/ 570749 h 4237982"/>
              <a:gd name="connsiteX819" fmla="*/ 5211688 w 5605309"/>
              <a:gd name="connsiteY819" fmla="*/ 607925 h 4237982"/>
              <a:gd name="connsiteX820" fmla="*/ 5211688 w 5605309"/>
              <a:gd name="connsiteY820" fmla="*/ 612298 h 4237982"/>
              <a:gd name="connsiteX821" fmla="*/ 5194194 w 5605309"/>
              <a:gd name="connsiteY821" fmla="*/ 660408 h 4237982"/>
              <a:gd name="connsiteX822" fmla="*/ 5175060 w 5605309"/>
              <a:gd name="connsiteY822" fmla="*/ 670248 h 4237982"/>
              <a:gd name="connsiteX823" fmla="*/ 5159205 w 5605309"/>
              <a:gd name="connsiteY823" fmla="*/ 686649 h 4237982"/>
              <a:gd name="connsiteX824" fmla="*/ 5156472 w 5605309"/>
              <a:gd name="connsiteY824" fmla="*/ 709610 h 4237982"/>
              <a:gd name="connsiteX825" fmla="*/ 5137338 w 5605309"/>
              <a:gd name="connsiteY825" fmla="*/ 726011 h 4237982"/>
              <a:gd name="connsiteX826" fmla="*/ 5124764 w 5605309"/>
              <a:gd name="connsiteY826" fmla="*/ 743505 h 4237982"/>
              <a:gd name="connsiteX827" fmla="*/ 5102350 w 5605309"/>
              <a:gd name="connsiteY827" fmla="*/ 760999 h 4237982"/>
              <a:gd name="connsiteX828" fmla="*/ 5111096 w 5605309"/>
              <a:gd name="connsiteY828" fmla="*/ 813482 h 4237982"/>
              <a:gd name="connsiteX829" fmla="*/ 5071735 w 5605309"/>
              <a:gd name="connsiteY829" fmla="*/ 835350 h 4237982"/>
              <a:gd name="connsiteX830" fmla="*/ 5065720 w 5605309"/>
              <a:gd name="connsiteY830" fmla="*/ 836443 h 4237982"/>
              <a:gd name="connsiteX831" fmla="*/ 5062987 w 5605309"/>
              <a:gd name="connsiteY831" fmla="*/ 844097 h 4237982"/>
              <a:gd name="connsiteX832" fmla="*/ 5064080 w 5605309"/>
              <a:gd name="connsiteY832" fmla="*/ 860498 h 4237982"/>
              <a:gd name="connsiteX833" fmla="*/ 5045493 w 5605309"/>
              <a:gd name="connsiteY833" fmla="*/ 870338 h 4237982"/>
              <a:gd name="connsiteX834" fmla="*/ 5010505 w 5605309"/>
              <a:gd name="connsiteY834" fmla="*/ 905327 h 4237982"/>
              <a:gd name="connsiteX835" fmla="*/ 5006131 w 5605309"/>
              <a:gd name="connsiteY835" fmla="*/ 944689 h 4237982"/>
              <a:gd name="connsiteX836" fmla="*/ 4942714 w 5605309"/>
              <a:gd name="connsiteY836" fmla="*/ 1007012 h 4237982"/>
              <a:gd name="connsiteX837" fmla="*/ 4892418 w 5605309"/>
              <a:gd name="connsiteY837" fmla="*/ 1075896 h 4237982"/>
              <a:gd name="connsiteX838" fmla="*/ 4897339 w 5605309"/>
              <a:gd name="connsiteY838" fmla="*/ 1115805 h 4237982"/>
              <a:gd name="connsiteX839" fmla="*/ 4866177 w 5605309"/>
              <a:gd name="connsiteY839" fmla="*/ 1132752 h 4237982"/>
              <a:gd name="connsiteX840" fmla="*/ 4861804 w 5605309"/>
              <a:gd name="connsiteY840" fmla="*/ 1132752 h 4237982"/>
              <a:gd name="connsiteX841" fmla="*/ 4839936 w 5605309"/>
              <a:gd name="connsiteY841" fmla="*/ 1201636 h 4237982"/>
              <a:gd name="connsiteX842" fmla="*/ 4804947 w 5605309"/>
              <a:gd name="connsiteY842" fmla="*/ 1263959 h 4237982"/>
              <a:gd name="connsiteX843" fmla="*/ 4768865 w 5605309"/>
              <a:gd name="connsiteY843" fmla="*/ 1288560 h 4237982"/>
              <a:gd name="connsiteX844" fmla="*/ 4752465 w 5605309"/>
              <a:gd name="connsiteY844" fmla="*/ 1329562 h 4237982"/>
              <a:gd name="connsiteX845" fmla="*/ 4734970 w 5605309"/>
              <a:gd name="connsiteY845" fmla="*/ 1360177 h 4237982"/>
              <a:gd name="connsiteX846" fmla="*/ 4727316 w 5605309"/>
              <a:gd name="connsiteY846" fmla="*/ 1385872 h 4237982"/>
              <a:gd name="connsiteX847" fmla="*/ 4699982 w 5605309"/>
              <a:gd name="connsiteY847" fmla="*/ 1395166 h 4237982"/>
              <a:gd name="connsiteX848" fmla="*/ 4646952 w 5605309"/>
              <a:gd name="connsiteY848" fmla="*/ 1477170 h 4237982"/>
              <a:gd name="connsiteX849" fmla="*/ 4603763 w 5605309"/>
              <a:gd name="connsiteY849" fmla="*/ 1565735 h 4237982"/>
              <a:gd name="connsiteX850" fmla="*/ 4579709 w 5605309"/>
              <a:gd name="connsiteY850" fmla="*/ 1569015 h 4237982"/>
              <a:gd name="connsiteX851" fmla="*/ 4568775 w 5605309"/>
              <a:gd name="connsiteY851" fmla="*/ 1591977 h 4237982"/>
              <a:gd name="connsiteX852" fmla="*/ 4581896 w 5605309"/>
              <a:gd name="connsiteY852" fmla="*/ 1614938 h 4237982"/>
              <a:gd name="connsiteX853" fmla="*/ 4595016 w 5605309"/>
              <a:gd name="connsiteY853" fmla="*/ 1631339 h 4237982"/>
              <a:gd name="connsiteX854" fmla="*/ 4590643 w 5605309"/>
              <a:gd name="connsiteY854" fmla="*/ 1635166 h 4237982"/>
              <a:gd name="connsiteX855" fmla="*/ 4586269 w 5605309"/>
              <a:gd name="connsiteY855" fmla="*/ 1635712 h 4237982"/>
              <a:gd name="connsiteX856" fmla="*/ 4539800 w 5605309"/>
              <a:gd name="connsiteY856" fmla="*/ 1701862 h 4237982"/>
              <a:gd name="connsiteX857" fmla="*/ 4490051 w 5605309"/>
              <a:gd name="connsiteY857" fmla="*/ 1758172 h 4237982"/>
              <a:gd name="connsiteX858" fmla="*/ 4491144 w 5605309"/>
              <a:gd name="connsiteY858" fmla="*/ 1768559 h 4237982"/>
              <a:gd name="connsiteX859" fmla="*/ 4498798 w 5605309"/>
              <a:gd name="connsiteY859" fmla="*/ 1775666 h 4237982"/>
              <a:gd name="connsiteX860" fmla="*/ 4507545 w 5605309"/>
              <a:gd name="connsiteY860" fmla="*/ 1775666 h 4237982"/>
              <a:gd name="connsiteX861" fmla="*/ 4434835 w 5605309"/>
              <a:gd name="connsiteY861" fmla="*/ 1894299 h 4237982"/>
              <a:gd name="connsiteX862" fmla="*/ 4345723 w 5605309"/>
              <a:gd name="connsiteY862" fmla="*/ 2003091 h 4237982"/>
              <a:gd name="connsiteX863" fmla="*/ 4328229 w 5605309"/>
              <a:gd name="connsiteY863" fmla="*/ 1998718 h 4237982"/>
              <a:gd name="connsiteX864" fmla="*/ 4327135 w 5605309"/>
              <a:gd name="connsiteY864" fmla="*/ 1986691 h 4237982"/>
              <a:gd name="connsiteX865" fmla="*/ 4319482 w 5605309"/>
              <a:gd name="connsiteY865" fmla="*/ 1981223 h 4237982"/>
              <a:gd name="connsiteX866" fmla="*/ 4306908 w 5605309"/>
              <a:gd name="connsiteY866" fmla="*/ 1988330 h 4237982"/>
              <a:gd name="connsiteX867" fmla="*/ 4297614 w 5605309"/>
              <a:gd name="connsiteY867" fmla="*/ 1998718 h 4237982"/>
              <a:gd name="connsiteX868" fmla="*/ 4259892 w 5605309"/>
              <a:gd name="connsiteY868" fmla="*/ 2082909 h 4237982"/>
              <a:gd name="connsiteX869" fmla="*/ 4192648 w 5605309"/>
              <a:gd name="connsiteY869" fmla="*/ 2134298 h 4237982"/>
              <a:gd name="connsiteX870" fmla="*/ 4181714 w 5605309"/>
              <a:gd name="connsiteY870" fmla="*/ 2168193 h 4237982"/>
              <a:gd name="connsiteX871" fmla="*/ 4170780 w 5605309"/>
              <a:gd name="connsiteY871" fmla="*/ 2195528 h 4237982"/>
              <a:gd name="connsiteX872" fmla="*/ 4138525 w 5605309"/>
              <a:gd name="connsiteY872" fmla="*/ 2227783 h 4237982"/>
              <a:gd name="connsiteX873" fmla="*/ 4122671 w 5605309"/>
              <a:gd name="connsiteY873" fmla="*/ 2269879 h 4237982"/>
              <a:gd name="connsiteX874" fmla="*/ 4083309 w 5605309"/>
              <a:gd name="connsiteY874" fmla="*/ 2296120 h 4237982"/>
              <a:gd name="connsiteX875" fmla="*/ 4048321 w 5605309"/>
              <a:gd name="connsiteY875" fmla="*/ 2370470 h 4237982"/>
              <a:gd name="connsiteX876" fmla="*/ 4013332 w 5605309"/>
              <a:gd name="connsiteY876" fmla="*/ 2396712 h 4237982"/>
              <a:gd name="connsiteX877" fmla="*/ 3995838 w 5605309"/>
              <a:gd name="connsiteY877" fmla="*/ 2444821 h 4237982"/>
              <a:gd name="connsiteX878" fmla="*/ 3987091 w 5605309"/>
              <a:gd name="connsiteY878" fmla="*/ 2468329 h 4237982"/>
              <a:gd name="connsiteX879" fmla="*/ 3965223 w 5605309"/>
              <a:gd name="connsiteY879" fmla="*/ 2475436 h 4237982"/>
              <a:gd name="connsiteX880" fmla="*/ 3960849 w 5605309"/>
              <a:gd name="connsiteY880" fmla="*/ 2475436 h 4237982"/>
              <a:gd name="connsiteX881" fmla="*/ 3957023 w 5605309"/>
              <a:gd name="connsiteY881" fmla="*/ 2498944 h 4237982"/>
              <a:gd name="connsiteX882" fmla="*/ 3943355 w 5605309"/>
              <a:gd name="connsiteY882" fmla="*/ 2519171 h 4237982"/>
              <a:gd name="connsiteX883" fmla="*/ 3923674 w 5605309"/>
              <a:gd name="connsiteY883" fmla="*/ 2572748 h 4237982"/>
              <a:gd name="connsiteX884" fmla="*/ 3890873 w 5605309"/>
              <a:gd name="connsiteY884" fmla="*/ 2619763 h 4237982"/>
              <a:gd name="connsiteX885" fmla="*/ 3877205 w 5605309"/>
              <a:gd name="connsiteY885" fmla="*/ 2631791 h 4237982"/>
              <a:gd name="connsiteX886" fmla="*/ 3873378 w 5605309"/>
              <a:gd name="connsiteY886" fmla="*/ 2650379 h 4237982"/>
              <a:gd name="connsiteX887" fmla="*/ 3851510 w 5605309"/>
              <a:gd name="connsiteY887" fmla="*/ 2663499 h 4237982"/>
              <a:gd name="connsiteX888" fmla="*/ 3838390 w 5605309"/>
              <a:gd name="connsiteY888" fmla="*/ 2628511 h 4237982"/>
              <a:gd name="connsiteX889" fmla="*/ 3879392 w 5605309"/>
              <a:gd name="connsiteY889" fmla="*/ 2600629 h 4237982"/>
              <a:gd name="connsiteX890" fmla="*/ 3890873 w 5605309"/>
              <a:gd name="connsiteY890" fmla="*/ 2549787 h 4237982"/>
              <a:gd name="connsiteX891" fmla="*/ 3930235 w 5605309"/>
              <a:gd name="connsiteY891" fmla="*/ 2523545 h 4237982"/>
              <a:gd name="connsiteX892" fmla="*/ 3928594 w 5605309"/>
              <a:gd name="connsiteY892" fmla="*/ 2504958 h 4237982"/>
              <a:gd name="connsiteX893" fmla="*/ 3917114 w 5605309"/>
              <a:gd name="connsiteY893" fmla="*/ 2492930 h 4237982"/>
              <a:gd name="connsiteX894" fmla="*/ 3910554 w 5605309"/>
              <a:gd name="connsiteY894" fmla="*/ 2497850 h 4237982"/>
              <a:gd name="connsiteX895" fmla="*/ 3903993 w 5605309"/>
              <a:gd name="connsiteY895" fmla="*/ 2506051 h 4237982"/>
              <a:gd name="connsiteX896" fmla="*/ 3886499 w 5605309"/>
              <a:gd name="connsiteY896" fmla="*/ 2480356 h 4237982"/>
              <a:gd name="connsiteX897" fmla="*/ 3855884 w 5605309"/>
              <a:gd name="connsiteY897" fmla="*/ 2471062 h 4237982"/>
              <a:gd name="connsiteX898" fmla="*/ 3842216 w 5605309"/>
              <a:gd name="connsiteY898" fmla="*/ 2495663 h 4237982"/>
              <a:gd name="connsiteX899" fmla="*/ 3838390 w 5605309"/>
              <a:gd name="connsiteY899" fmla="*/ 2523545 h 4237982"/>
              <a:gd name="connsiteX900" fmla="*/ 3819255 w 5605309"/>
              <a:gd name="connsiteY900" fmla="*/ 2530105 h 4237982"/>
              <a:gd name="connsiteX901" fmla="*/ 3803401 w 5605309"/>
              <a:gd name="connsiteY901" fmla="*/ 2536666 h 4237982"/>
              <a:gd name="connsiteX902" fmla="*/ 3799574 w 5605309"/>
              <a:gd name="connsiteY902" fmla="*/ 2529559 h 4237982"/>
              <a:gd name="connsiteX903" fmla="*/ 3799028 w 5605309"/>
              <a:gd name="connsiteY903" fmla="*/ 2519171 h 4237982"/>
              <a:gd name="connsiteX904" fmla="*/ 3814335 w 5605309"/>
              <a:gd name="connsiteY904" fmla="*/ 2481450 h 4237982"/>
              <a:gd name="connsiteX905" fmla="*/ 3803401 w 5605309"/>
              <a:gd name="connsiteY905" fmla="*/ 2453568 h 4237982"/>
              <a:gd name="connsiteX906" fmla="*/ 3799574 w 5605309"/>
              <a:gd name="connsiteY906" fmla="*/ 2460675 h 4237982"/>
              <a:gd name="connsiteX907" fmla="*/ 3799028 w 5605309"/>
              <a:gd name="connsiteY907" fmla="*/ 2471062 h 4237982"/>
              <a:gd name="connsiteX908" fmla="*/ 3781534 w 5605309"/>
              <a:gd name="connsiteY908" fmla="*/ 2488557 h 4237982"/>
              <a:gd name="connsiteX909" fmla="*/ 3781534 w 5605309"/>
              <a:gd name="connsiteY909" fmla="*/ 2519171 h 4237982"/>
              <a:gd name="connsiteX910" fmla="*/ 3803401 w 5605309"/>
              <a:gd name="connsiteY910" fmla="*/ 2576028 h 4237982"/>
              <a:gd name="connsiteX911" fmla="*/ 3836203 w 5605309"/>
              <a:gd name="connsiteY911" fmla="*/ 2564547 h 4237982"/>
              <a:gd name="connsiteX912" fmla="*/ 3855884 w 5605309"/>
              <a:gd name="connsiteY912" fmla="*/ 2576028 h 4237982"/>
              <a:gd name="connsiteX913" fmla="*/ 3827456 w 5605309"/>
              <a:gd name="connsiteY913" fmla="*/ 2619217 h 4237982"/>
              <a:gd name="connsiteX914" fmla="*/ 3799028 w 5605309"/>
              <a:gd name="connsiteY914" fmla="*/ 2659126 h 4237982"/>
              <a:gd name="connsiteX915" fmla="*/ 3807775 w 5605309"/>
              <a:gd name="connsiteY915" fmla="*/ 2680993 h 4237982"/>
              <a:gd name="connsiteX916" fmla="*/ 3816522 w 5605309"/>
              <a:gd name="connsiteY916" fmla="*/ 2702861 h 4237982"/>
              <a:gd name="connsiteX917" fmla="*/ 3759666 w 5605309"/>
              <a:gd name="connsiteY917" fmla="*/ 2785959 h 4237982"/>
              <a:gd name="connsiteX918" fmla="*/ 3724677 w 5605309"/>
              <a:gd name="connsiteY918" fmla="*/ 2737850 h 4237982"/>
              <a:gd name="connsiteX919" fmla="*/ 3689689 w 5605309"/>
              <a:gd name="connsiteY919" fmla="*/ 2777212 h 4237982"/>
              <a:gd name="connsiteX920" fmla="*/ 3700623 w 5605309"/>
              <a:gd name="connsiteY920" fmla="*/ 2796893 h 4237982"/>
              <a:gd name="connsiteX921" fmla="*/ 3724677 w 5605309"/>
              <a:gd name="connsiteY921" fmla="*/ 2803453 h 4237982"/>
              <a:gd name="connsiteX922" fmla="*/ 3735611 w 5605309"/>
              <a:gd name="connsiteY922" fmla="*/ 2790879 h 4237982"/>
              <a:gd name="connsiteX923" fmla="*/ 3746545 w 5605309"/>
              <a:gd name="connsiteY923" fmla="*/ 2820948 h 4237982"/>
              <a:gd name="connsiteX924" fmla="*/ 3732331 w 5605309"/>
              <a:gd name="connsiteY924" fmla="*/ 2822587 h 4237982"/>
              <a:gd name="connsiteX925" fmla="*/ 3724677 w 5605309"/>
              <a:gd name="connsiteY925" fmla="*/ 2834068 h 4237982"/>
              <a:gd name="connsiteX926" fmla="*/ 3720304 w 5605309"/>
              <a:gd name="connsiteY926" fmla="*/ 2851562 h 4237982"/>
              <a:gd name="connsiteX927" fmla="*/ 3702809 w 5605309"/>
              <a:gd name="connsiteY927" fmla="*/ 2855936 h 4237982"/>
              <a:gd name="connsiteX928" fmla="*/ 3694609 w 5605309"/>
              <a:gd name="connsiteY928" fmla="*/ 2920446 h 4237982"/>
              <a:gd name="connsiteX929" fmla="*/ 3663447 w 5605309"/>
              <a:gd name="connsiteY929" fmla="*/ 2965275 h 4237982"/>
              <a:gd name="connsiteX930" fmla="*/ 3654700 w 5605309"/>
              <a:gd name="connsiteY930" fmla="*/ 2965275 h 4237982"/>
              <a:gd name="connsiteX931" fmla="*/ 3643766 w 5605309"/>
              <a:gd name="connsiteY931" fmla="*/ 2998077 h 4237982"/>
              <a:gd name="connsiteX932" fmla="*/ 3632832 w 5605309"/>
              <a:gd name="connsiteY932" fmla="*/ 3030878 h 4237982"/>
              <a:gd name="connsiteX933" fmla="*/ 3645406 w 5605309"/>
              <a:gd name="connsiteY933" fmla="*/ 3037985 h 4237982"/>
              <a:gd name="connsiteX934" fmla="*/ 3654700 w 5605309"/>
              <a:gd name="connsiteY934" fmla="*/ 3048372 h 4237982"/>
              <a:gd name="connsiteX935" fmla="*/ 3647593 w 5605309"/>
              <a:gd name="connsiteY935" fmla="*/ 3052200 h 4237982"/>
              <a:gd name="connsiteX936" fmla="*/ 3637206 w 5605309"/>
              <a:gd name="connsiteY936" fmla="*/ 3052746 h 4237982"/>
              <a:gd name="connsiteX937" fmla="*/ 3612605 w 5605309"/>
              <a:gd name="connsiteY937" fmla="*/ 3053293 h 4237982"/>
              <a:gd name="connsiteX938" fmla="*/ 3597844 w 5605309"/>
              <a:gd name="connsiteY938" fmla="*/ 3070240 h 4237982"/>
              <a:gd name="connsiteX939" fmla="*/ 3567229 w 5605309"/>
              <a:gd name="connsiteY939" fmla="*/ 3105229 h 4237982"/>
              <a:gd name="connsiteX940" fmla="*/ 3580896 w 5605309"/>
              <a:gd name="connsiteY940" fmla="*/ 3126003 h 4237982"/>
              <a:gd name="connsiteX941" fmla="*/ 3584723 w 5605309"/>
              <a:gd name="connsiteY941" fmla="*/ 3153338 h 4237982"/>
              <a:gd name="connsiteX942" fmla="*/ 3527320 w 5605309"/>
              <a:gd name="connsiteY942" fmla="*/ 3186140 h 4237982"/>
              <a:gd name="connsiteX943" fmla="*/ 3479758 w 5605309"/>
              <a:gd name="connsiteY943" fmla="*/ 3232062 h 4237982"/>
              <a:gd name="connsiteX944" fmla="*/ 3484131 w 5605309"/>
              <a:gd name="connsiteY944" fmla="*/ 3240809 h 4237982"/>
              <a:gd name="connsiteX945" fmla="*/ 3502719 w 5605309"/>
              <a:gd name="connsiteY945" fmla="*/ 3230969 h 4237982"/>
              <a:gd name="connsiteX946" fmla="*/ 3514746 w 5605309"/>
              <a:gd name="connsiteY946" fmla="*/ 3214568 h 4237982"/>
              <a:gd name="connsiteX947" fmla="*/ 3519120 w 5605309"/>
              <a:gd name="connsiteY947" fmla="*/ 3205821 h 4237982"/>
              <a:gd name="connsiteX948" fmla="*/ 3539347 w 5605309"/>
              <a:gd name="connsiteY948" fmla="*/ 3218395 h 4237982"/>
              <a:gd name="connsiteX949" fmla="*/ 3549735 w 5605309"/>
              <a:gd name="connsiteY949" fmla="*/ 3240809 h 4237982"/>
              <a:gd name="connsiteX950" fmla="*/ 3541534 w 5605309"/>
              <a:gd name="connsiteY950" fmla="*/ 3254477 h 4237982"/>
              <a:gd name="connsiteX951" fmla="*/ 3523493 w 5605309"/>
              <a:gd name="connsiteY951" fmla="*/ 3258304 h 4237982"/>
              <a:gd name="connsiteX952" fmla="*/ 3488505 w 5605309"/>
              <a:gd name="connsiteY952" fmla="*/ 3345775 h 4237982"/>
              <a:gd name="connsiteX953" fmla="*/ 3475384 w 5605309"/>
              <a:gd name="connsiteY953" fmla="*/ 3345775 h 4237982"/>
              <a:gd name="connsiteX954" fmla="*/ 3460077 w 5605309"/>
              <a:gd name="connsiteY954" fmla="*/ 3339761 h 4237982"/>
              <a:gd name="connsiteX955" fmla="*/ 3457890 w 5605309"/>
              <a:gd name="connsiteY955" fmla="*/ 3323907 h 4237982"/>
              <a:gd name="connsiteX956" fmla="*/ 3422901 w 5605309"/>
              <a:gd name="connsiteY956" fmla="*/ 3288919 h 4237982"/>
              <a:gd name="connsiteX957" fmla="*/ 3450783 w 5605309"/>
              <a:gd name="connsiteY957" fmla="*/ 3227689 h 4237982"/>
              <a:gd name="connsiteX958" fmla="*/ 3488505 w 5605309"/>
              <a:gd name="connsiteY958" fmla="*/ 3166459 h 4237982"/>
              <a:gd name="connsiteX959" fmla="*/ 3479758 w 5605309"/>
              <a:gd name="connsiteY959" fmla="*/ 3162085 h 4237982"/>
              <a:gd name="connsiteX960" fmla="*/ 3471010 w 5605309"/>
              <a:gd name="connsiteY960" fmla="*/ 3157712 h 4237982"/>
              <a:gd name="connsiteX961" fmla="*/ 3462264 w 5605309"/>
              <a:gd name="connsiteY961" fmla="*/ 3160445 h 4237982"/>
              <a:gd name="connsiteX962" fmla="*/ 3453516 w 5605309"/>
              <a:gd name="connsiteY962" fmla="*/ 3166459 h 4237982"/>
              <a:gd name="connsiteX963" fmla="*/ 3428368 w 5605309"/>
              <a:gd name="connsiteY963" fmla="*/ 3164819 h 4237982"/>
              <a:gd name="connsiteX964" fmla="*/ 3422901 w 5605309"/>
              <a:gd name="connsiteY964" fmla="*/ 3140217 h 4237982"/>
              <a:gd name="connsiteX965" fmla="*/ 3449143 w 5605309"/>
              <a:gd name="connsiteY965" fmla="*/ 3100855 h 4237982"/>
              <a:gd name="connsiteX966" fmla="*/ 3472104 w 5605309"/>
              <a:gd name="connsiteY966" fmla="*/ 3097028 h 4237982"/>
              <a:gd name="connsiteX967" fmla="*/ 3488505 w 5605309"/>
              <a:gd name="connsiteY967" fmla="*/ 3083361 h 4237982"/>
              <a:gd name="connsiteX968" fmla="*/ 3484131 w 5605309"/>
              <a:gd name="connsiteY968" fmla="*/ 3054933 h 4237982"/>
              <a:gd name="connsiteX969" fmla="*/ 3479758 w 5605309"/>
              <a:gd name="connsiteY969" fmla="*/ 3026505 h 4237982"/>
              <a:gd name="connsiteX970" fmla="*/ 3493425 w 5605309"/>
              <a:gd name="connsiteY970" fmla="*/ 3005730 h 4237982"/>
              <a:gd name="connsiteX971" fmla="*/ 3497252 w 5605309"/>
              <a:gd name="connsiteY971" fmla="*/ 2978396 h 4237982"/>
              <a:gd name="connsiteX972" fmla="*/ 3457890 w 5605309"/>
              <a:gd name="connsiteY972" fmla="*/ 3013384 h 4237982"/>
              <a:gd name="connsiteX973" fmla="*/ 3424541 w 5605309"/>
              <a:gd name="connsiteY973" fmla="*/ 3076254 h 4237982"/>
              <a:gd name="connsiteX974" fmla="*/ 3387913 w 5605309"/>
              <a:gd name="connsiteY974" fmla="*/ 3135844 h 4237982"/>
              <a:gd name="connsiteX975" fmla="*/ 3368779 w 5605309"/>
              <a:gd name="connsiteY975" fmla="*/ 3153885 h 4237982"/>
              <a:gd name="connsiteX976" fmla="*/ 3352924 w 5605309"/>
              <a:gd name="connsiteY976" fmla="*/ 3175206 h 4237982"/>
              <a:gd name="connsiteX977" fmla="*/ 3351831 w 5605309"/>
              <a:gd name="connsiteY977" fmla="*/ 3185593 h 4237982"/>
              <a:gd name="connsiteX978" fmla="*/ 3344177 w 5605309"/>
              <a:gd name="connsiteY978" fmla="*/ 3192700 h 4237982"/>
              <a:gd name="connsiteX979" fmla="*/ 3335430 w 5605309"/>
              <a:gd name="connsiteY979" fmla="*/ 3192700 h 4237982"/>
              <a:gd name="connsiteX980" fmla="*/ 3331603 w 5605309"/>
              <a:gd name="connsiteY980" fmla="*/ 3213475 h 4237982"/>
              <a:gd name="connsiteX981" fmla="*/ 3317936 w 5605309"/>
              <a:gd name="connsiteY981" fmla="*/ 3227689 h 4237982"/>
              <a:gd name="connsiteX982" fmla="*/ 3284243 w 5605309"/>
              <a:gd name="connsiteY982" fmla="*/ 3282601 h 4237982"/>
              <a:gd name="connsiteX983" fmla="*/ 3226253 w 5605309"/>
              <a:gd name="connsiteY983" fmla="*/ 3384165 h 4237982"/>
              <a:gd name="connsiteX984" fmla="*/ 3195476 w 5605309"/>
              <a:gd name="connsiteY984" fmla="*/ 3450740 h 4237982"/>
              <a:gd name="connsiteX985" fmla="*/ 3169235 w 5605309"/>
              <a:gd name="connsiteY985" fmla="*/ 3494476 h 4237982"/>
              <a:gd name="connsiteX986" fmla="*/ 3142993 w 5605309"/>
              <a:gd name="connsiteY986" fmla="*/ 3538211 h 4237982"/>
              <a:gd name="connsiteX987" fmla="*/ 3173608 w 5605309"/>
              <a:gd name="connsiteY987" fmla="*/ 3531651 h 4237982"/>
              <a:gd name="connsiteX988" fmla="*/ 3177982 w 5605309"/>
              <a:gd name="connsiteY988" fmla="*/ 3498850 h 4237982"/>
              <a:gd name="connsiteX989" fmla="*/ 3212970 w 5605309"/>
              <a:gd name="connsiteY989" fmla="*/ 3459487 h 4237982"/>
              <a:gd name="connsiteX990" fmla="*/ 3239212 w 5605309"/>
              <a:gd name="connsiteY990" fmla="*/ 3427779 h 4237982"/>
              <a:gd name="connsiteX991" fmla="*/ 3265453 w 5605309"/>
              <a:gd name="connsiteY991" fmla="*/ 3389510 h 4237982"/>
              <a:gd name="connsiteX992" fmla="*/ 3291148 w 5605309"/>
              <a:gd name="connsiteY992" fmla="*/ 3349055 h 4237982"/>
              <a:gd name="connsiteX993" fmla="*/ 3300441 w 5605309"/>
              <a:gd name="connsiteY993" fmla="*/ 3302039 h 4237982"/>
              <a:gd name="connsiteX994" fmla="*/ 3317936 w 5605309"/>
              <a:gd name="connsiteY994" fmla="*/ 3272518 h 4237982"/>
              <a:gd name="connsiteX995" fmla="*/ 3335430 w 5605309"/>
              <a:gd name="connsiteY995" fmla="*/ 3236436 h 4237982"/>
              <a:gd name="connsiteX996" fmla="*/ 3370419 w 5605309"/>
              <a:gd name="connsiteY996" fmla="*/ 3179580 h 4237982"/>
              <a:gd name="connsiteX997" fmla="*/ 3370965 w 5605309"/>
              <a:gd name="connsiteY997" fmla="*/ 3171379 h 4237982"/>
              <a:gd name="connsiteX998" fmla="*/ 3374792 w 5605309"/>
              <a:gd name="connsiteY998" fmla="*/ 3166459 h 4237982"/>
              <a:gd name="connsiteX999" fmla="*/ 3386819 w 5605309"/>
              <a:gd name="connsiteY999" fmla="*/ 3177939 h 4237982"/>
              <a:gd name="connsiteX1000" fmla="*/ 3392286 w 5605309"/>
              <a:gd name="connsiteY1000" fmla="*/ 3192700 h 4237982"/>
              <a:gd name="connsiteX1001" fmla="*/ 3379166 w 5605309"/>
              <a:gd name="connsiteY1001" fmla="*/ 3206914 h 4237982"/>
              <a:gd name="connsiteX1002" fmla="*/ 3366045 w 5605309"/>
              <a:gd name="connsiteY1002" fmla="*/ 3214568 h 4237982"/>
              <a:gd name="connsiteX1003" fmla="*/ 3373699 w 5605309"/>
              <a:gd name="connsiteY1003" fmla="*/ 3229329 h 4237982"/>
              <a:gd name="connsiteX1004" fmla="*/ 3387913 w 5605309"/>
              <a:gd name="connsiteY1004" fmla="*/ 3240809 h 4237982"/>
              <a:gd name="connsiteX1005" fmla="*/ 3352924 w 5605309"/>
              <a:gd name="connsiteY1005" fmla="*/ 3258304 h 4237982"/>
              <a:gd name="connsiteX1006" fmla="*/ 3369325 w 5605309"/>
              <a:gd name="connsiteY1006" fmla="*/ 3270331 h 4237982"/>
              <a:gd name="connsiteX1007" fmla="*/ 3352924 w 5605309"/>
              <a:gd name="connsiteY1007" fmla="*/ 3288919 h 4237982"/>
              <a:gd name="connsiteX1008" fmla="*/ 3340897 w 5605309"/>
              <a:gd name="connsiteY1008" fmla="*/ 3317893 h 4237982"/>
              <a:gd name="connsiteX1009" fmla="*/ 3335430 w 5605309"/>
              <a:gd name="connsiteY1009" fmla="*/ 3350149 h 4237982"/>
              <a:gd name="connsiteX1010" fmla="*/ 3339257 w 5605309"/>
              <a:gd name="connsiteY1010" fmla="*/ 3362176 h 4237982"/>
              <a:gd name="connsiteX1011" fmla="*/ 3352924 w 5605309"/>
              <a:gd name="connsiteY1011" fmla="*/ 3367642 h 4237982"/>
              <a:gd name="connsiteX1012" fmla="*/ 3387913 w 5605309"/>
              <a:gd name="connsiteY1012" fmla="*/ 3340308 h 4237982"/>
              <a:gd name="connsiteX1013" fmla="*/ 3396660 w 5605309"/>
              <a:gd name="connsiteY1013" fmla="*/ 3293292 h 4237982"/>
              <a:gd name="connsiteX1014" fmla="*/ 3431649 w 5605309"/>
              <a:gd name="connsiteY1014" fmla="*/ 3328281 h 4237982"/>
              <a:gd name="connsiteX1015" fmla="*/ 3440396 w 5605309"/>
              <a:gd name="connsiteY1015" fmla="*/ 3385137 h 4237982"/>
              <a:gd name="connsiteX1016" fmla="*/ 3407594 w 5605309"/>
              <a:gd name="connsiteY1016" fmla="*/ 3417939 h 4237982"/>
              <a:gd name="connsiteX1017" fmla="*/ 3387913 w 5605309"/>
              <a:gd name="connsiteY1017" fmla="*/ 3463861 h 4237982"/>
              <a:gd name="connsiteX1018" fmla="*/ 3343084 w 5605309"/>
              <a:gd name="connsiteY1018" fmla="*/ 3519077 h 4237982"/>
              <a:gd name="connsiteX1019" fmla="*/ 3317936 w 5605309"/>
              <a:gd name="connsiteY1019" fmla="*/ 3590694 h 4237982"/>
              <a:gd name="connsiteX1020" fmla="*/ 3278574 w 5605309"/>
              <a:gd name="connsiteY1020" fmla="*/ 3612562 h 4237982"/>
              <a:gd name="connsiteX1021" fmla="*/ 3263266 w 5605309"/>
              <a:gd name="connsiteY1021" fmla="*/ 3661218 h 4237982"/>
              <a:gd name="connsiteX1022" fmla="*/ 3247959 w 5605309"/>
              <a:gd name="connsiteY1022" fmla="*/ 3713154 h 4237982"/>
              <a:gd name="connsiteX1023" fmla="*/ 3190556 w 5605309"/>
              <a:gd name="connsiteY1023" fmla="*/ 3790785 h 4237982"/>
              <a:gd name="connsiteX1024" fmla="*/ 3142993 w 5605309"/>
              <a:gd name="connsiteY1024" fmla="*/ 3874976 h 4237982"/>
              <a:gd name="connsiteX1025" fmla="*/ 3117845 w 5605309"/>
              <a:gd name="connsiteY1025" fmla="*/ 3910511 h 4237982"/>
              <a:gd name="connsiteX1026" fmla="*/ 3073017 w 5605309"/>
              <a:gd name="connsiteY1026" fmla="*/ 3923085 h 4237982"/>
              <a:gd name="connsiteX1027" fmla="*/ 3057162 w 5605309"/>
              <a:gd name="connsiteY1027" fmla="*/ 3967914 h 4237982"/>
              <a:gd name="connsiteX1028" fmla="*/ 3038028 w 5605309"/>
              <a:gd name="connsiteY1028" fmla="*/ 4006183 h 4237982"/>
              <a:gd name="connsiteX1029" fmla="*/ 3018347 w 5605309"/>
              <a:gd name="connsiteY1029" fmla="*/ 4050465 h 4237982"/>
              <a:gd name="connsiteX1030" fmla="*/ 2998666 w 5605309"/>
              <a:gd name="connsiteY1030" fmla="*/ 4084907 h 4237982"/>
              <a:gd name="connsiteX1031" fmla="*/ 2968051 w 5605309"/>
              <a:gd name="connsiteY1031" fmla="*/ 4133016 h 4237982"/>
              <a:gd name="connsiteX1032" fmla="*/ 2935796 w 5605309"/>
              <a:gd name="connsiteY1032" fmla="*/ 4137390 h 4237982"/>
              <a:gd name="connsiteX1033" fmla="*/ 2906821 w 5605309"/>
              <a:gd name="connsiteY1033" fmla="*/ 4154884 h 4237982"/>
              <a:gd name="connsiteX1034" fmla="*/ 2849965 w 5605309"/>
              <a:gd name="connsiteY1034" fmla="*/ 4163631 h 4237982"/>
              <a:gd name="connsiteX1035" fmla="*/ 2793108 w 5605309"/>
              <a:gd name="connsiteY1035" fmla="*/ 4172378 h 4237982"/>
              <a:gd name="connsiteX1036" fmla="*/ 2766867 w 5605309"/>
              <a:gd name="connsiteY1036" fmla="*/ 4202993 h 4237982"/>
              <a:gd name="connsiteX1037" fmla="*/ 2752653 w 5605309"/>
              <a:gd name="connsiteY1037" fmla="*/ 4206273 h 4237982"/>
              <a:gd name="connsiteX1038" fmla="*/ 2744999 w 5605309"/>
              <a:gd name="connsiteY1038" fmla="*/ 4216114 h 4237982"/>
              <a:gd name="connsiteX1039" fmla="*/ 2744999 w 5605309"/>
              <a:gd name="connsiteY1039" fmla="*/ 4220487 h 4237982"/>
              <a:gd name="connsiteX1040" fmla="*/ 2685956 w 5605309"/>
              <a:gd name="connsiteY1040" fmla="*/ 4227048 h 4237982"/>
              <a:gd name="connsiteX1041" fmla="*/ 2626913 w 5605309"/>
              <a:gd name="connsiteY1041" fmla="*/ 4233608 h 4237982"/>
              <a:gd name="connsiteX1042" fmla="*/ 2609419 w 5605309"/>
              <a:gd name="connsiteY1042" fmla="*/ 4225408 h 4237982"/>
              <a:gd name="connsiteX1043" fmla="*/ 2605045 w 5605309"/>
              <a:gd name="connsiteY1043" fmla="*/ 4207367 h 4237982"/>
              <a:gd name="connsiteX1044" fmla="*/ 2575524 w 5605309"/>
              <a:gd name="connsiteY1044" fmla="*/ 4189326 h 4237982"/>
              <a:gd name="connsiteX1045" fmla="*/ 2565683 w 5605309"/>
              <a:gd name="connsiteY1045" fmla="*/ 4168005 h 4237982"/>
              <a:gd name="connsiteX1046" fmla="*/ 2553110 w 5605309"/>
              <a:gd name="connsiteY1046" fmla="*/ 4177298 h 4237982"/>
              <a:gd name="connsiteX1047" fmla="*/ 2543815 w 5605309"/>
              <a:gd name="connsiteY1047" fmla="*/ 4189873 h 4237982"/>
              <a:gd name="connsiteX1048" fmla="*/ 2480399 w 5605309"/>
              <a:gd name="connsiteY1048" fmla="*/ 4196433 h 4237982"/>
              <a:gd name="connsiteX1049" fmla="*/ 2416982 w 5605309"/>
              <a:gd name="connsiteY1049" fmla="*/ 4202993 h 4237982"/>
              <a:gd name="connsiteX1050" fmla="*/ 2403315 w 5605309"/>
              <a:gd name="connsiteY1050" fmla="*/ 4189873 h 4237982"/>
              <a:gd name="connsiteX1051" fmla="*/ 2399488 w 5605309"/>
              <a:gd name="connsiteY1051" fmla="*/ 4176752 h 4237982"/>
              <a:gd name="connsiteX1052" fmla="*/ 2375980 w 5605309"/>
              <a:gd name="connsiteY1052" fmla="*/ 4195339 h 4237982"/>
              <a:gd name="connsiteX1053" fmla="*/ 2355752 w 5605309"/>
              <a:gd name="connsiteY1053" fmla="*/ 4220487 h 4237982"/>
              <a:gd name="connsiteX1054" fmla="*/ 2336618 w 5605309"/>
              <a:gd name="connsiteY1054" fmla="*/ 4201900 h 4237982"/>
              <a:gd name="connsiteX1055" fmla="*/ 2307643 w 5605309"/>
              <a:gd name="connsiteY1055" fmla="*/ 4202993 h 4237982"/>
              <a:gd name="connsiteX1056" fmla="*/ 2310923 w 5605309"/>
              <a:gd name="connsiteY1056" fmla="*/ 4178392 h 4237982"/>
              <a:gd name="connsiteX1057" fmla="*/ 2294522 w 5605309"/>
              <a:gd name="connsiteY1057" fmla="*/ 4163631 h 4237982"/>
              <a:gd name="connsiteX1058" fmla="*/ 2268281 w 5605309"/>
              <a:gd name="connsiteY1058" fmla="*/ 4133016 h 4237982"/>
              <a:gd name="connsiteX1059" fmla="*/ 2272655 w 5605309"/>
              <a:gd name="connsiteY1059" fmla="*/ 4091467 h 4237982"/>
              <a:gd name="connsiteX1060" fmla="*/ 2277028 w 5605309"/>
              <a:gd name="connsiteY1060" fmla="*/ 4049918 h 4237982"/>
              <a:gd name="connsiteX1061" fmla="*/ 2242040 w 5605309"/>
              <a:gd name="connsiteY1061" fmla="*/ 4028051 h 4237982"/>
              <a:gd name="connsiteX1062" fmla="*/ 2207051 w 5605309"/>
              <a:gd name="connsiteY1062" fmla="*/ 3962447 h 4237982"/>
              <a:gd name="connsiteX1063" fmla="*/ 2198851 w 5605309"/>
              <a:gd name="connsiteY1063" fmla="*/ 3961354 h 4237982"/>
              <a:gd name="connsiteX1064" fmla="*/ 2193930 w 5605309"/>
              <a:gd name="connsiteY1064" fmla="*/ 3953700 h 4237982"/>
              <a:gd name="connsiteX1065" fmla="*/ 2209238 w 5605309"/>
              <a:gd name="connsiteY1065" fmla="*/ 3931832 h 4237982"/>
              <a:gd name="connsiteX1066" fmla="*/ 2224545 w 5605309"/>
              <a:gd name="connsiteY1066" fmla="*/ 3909964 h 4237982"/>
              <a:gd name="connsiteX1067" fmla="*/ 2219079 w 5605309"/>
              <a:gd name="connsiteY1067" fmla="*/ 3902311 h 4237982"/>
              <a:gd name="connsiteX1068" fmla="*/ 2207051 w 5605309"/>
              <a:gd name="connsiteY1068" fmla="*/ 3901217 h 4237982"/>
              <a:gd name="connsiteX1069" fmla="*/ 2185184 w 5605309"/>
              <a:gd name="connsiteY1069" fmla="*/ 3866229 h 4237982"/>
              <a:gd name="connsiteX1070" fmla="*/ 2167689 w 5605309"/>
              <a:gd name="connsiteY1070" fmla="*/ 3855842 h 4237982"/>
              <a:gd name="connsiteX1071" fmla="*/ 2163316 w 5605309"/>
              <a:gd name="connsiteY1071" fmla="*/ 3835614 h 4237982"/>
              <a:gd name="connsiteX1072" fmla="*/ 2167689 w 5605309"/>
              <a:gd name="connsiteY1072" fmla="*/ 3813746 h 4237982"/>
              <a:gd name="connsiteX1073" fmla="*/ 2139666 w 5605309"/>
              <a:gd name="connsiteY1073" fmla="*/ 3644797 h 4237982"/>
              <a:gd name="connsiteX1074" fmla="*/ 2135940 w 5605309"/>
              <a:gd name="connsiteY1074" fmla="*/ 3415590 h 4237982"/>
              <a:gd name="connsiteX1075" fmla="*/ 2145821 w 5605309"/>
              <a:gd name="connsiteY1075" fmla="*/ 3293292 h 4237982"/>
              <a:gd name="connsiteX1076" fmla="*/ 2128327 w 5605309"/>
              <a:gd name="connsiteY1076" fmla="*/ 3192700 h 4237982"/>
              <a:gd name="connsiteX1077" fmla="*/ 2132701 w 5605309"/>
              <a:gd name="connsiteY1077" fmla="*/ 3043999 h 4237982"/>
              <a:gd name="connsiteX1078" fmla="*/ 2115206 w 5605309"/>
              <a:gd name="connsiteY1078" fmla="*/ 3009011 h 4237982"/>
              <a:gd name="connsiteX1079" fmla="*/ 2123954 w 5605309"/>
              <a:gd name="connsiteY1079" fmla="*/ 2961448 h 4237982"/>
              <a:gd name="connsiteX1080" fmla="*/ 2132701 w 5605309"/>
              <a:gd name="connsiteY1080" fmla="*/ 2917166 h 4237982"/>
              <a:gd name="connsiteX1081" fmla="*/ 2129420 w 5605309"/>
              <a:gd name="connsiteY1081" fmla="*/ 2902952 h 4237982"/>
              <a:gd name="connsiteX1082" fmla="*/ 2119580 w 5605309"/>
              <a:gd name="connsiteY1082" fmla="*/ 2895298 h 4237982"/>
              <a:gd name="connsiteX1083" fmla="*/ 2019535 w 5605309"/>
              <a:gd name="connsiteY1083" fmla="*/ 2978396 h 4237982"/>
              <a:gd name="connsiteX1084" fmla="*/ 1949011 w 5605309"/>
              <a:gd name="connsiteY1084" fmla="*/ 3061493 h 4237982"/>
              <a:gd name="connsiteX1085" fmla="*/ 1932063 w 5605309"/>
              <a:gd name="connsiteY1085" fmla="*/ 3064773 h 4237982"/>
              <a:gd name="connsiteX1086" fmla="*/ 1931517 w 5605309"/>
              <a:gd name="connsiteY1086" fmla="*/ 3087735 h 4237982"/>
              <a:gd name="connsiteX1087" fmla="*/ 1917849 w 5605309"/>
              <a:gd name="connsiteY1087" fmla="*/ 3101949 h 4237982"/>
              <a:gd name="connsiteX1088" fmla="*/ 1914022 w 5605309"/>
              <a:gd name="connsiteY1088" fmla="*/ 3122723 h 4237982"/>
              <a:gd name="connsiteX1089" fmla="*/ 1883407 w 5605309"/>
              <a:gd name="connsiteY1089" fmla="*/ 3153338 h 4237982"/>
              <a:gd name="connsiteX1090" fmla="*/ 1819991 w 5605309"/>
              <a:gd name="connsiteY1090" fmla="*/ 3197074 h 4237982"/>
              <a:gd name="connsiteX1091" fmla="*/ 1769695 w 5605309"/>
              <a:gd name="connsiteY1091" fmla="*/ 3240809 h 4237982"/>
              <a:gd name="connsiteX1092" fmla="*/ 1722133 w 5605309"/>
              <a:gd name="connsiteY1092" fmla="*/ 3298212 h 4237982"/>
              <a:gd name="connsiteX1093" fmla="*/ 1664729 w 5605309"/>
              <a:gd name="connsiteY1093" fmla="*/ 3345775 h 4237982"/>
              <a:gd name="connsiteX1094" fmla="*/ 1664729 w 5605309"/>
              <a:gd name="connsiteY1094" fmla="*/ 3376390 h 4237982"/>
              <a:gd name="connsiteX1095" fmla="*/ 1647235 w 5605309"/>
              <a:gd name="connsiteY1095" fmla="*/ 3385137 h 4237982"/>
              <a:gd name="connsiteX1096" fmla="*/ 1646688 w 5605309"/>
              <a:gd name="connsiteY1096" fmla="*/ 3393884 h 4237982"/>
              <a:gd name="connsiteX1097" fmla="*/ 1642862 w 5605309"/>
              <a:gd name="connsiteY1097" fmla="*/ 3402631 h 4237982"/>
              <a:gd name="connsiteX1098" fmla="*/ 1632475 w 5605309"/>
              <a:gd name="connsiteY1098" fmla="*/ 3395524 h 4237982"/>
              <a:gd name="connsiteX1099" fmla="*/ 1625367 w 5605309"/>
              <a:gd name="connsiteY1099" fmla="*/ 3385137 h 4237982"/>
              <a:gd name="connsiteX1100" fmla="*/ 1578898 w 5605309"/>
              <a:gd name="connsiteY1100" fmla="*/ 3419579 h 4237982"/>
              <a:gd name="connsiteX1101" fmla="*/ 1529149 w 5605309"/>
              <a:gd name="connsiteY1101" fmla="*/ 3450740 h 4237982"/>
              <a:gd name="connsiteX1102" fmla="*/ 1520402 w 5605309"/>
              <a:gd name="connsiteY1102" fmla="*/ 3498850 h 4237982"/>
              <a:gd name="connsiteX1103" fmla="*/ 1501814 w 5605309"/>
              <a:gd name="connsiteY1103" fmla="*/ 3514704 h 4237982"/>
              <a:gd name="connsiteX1104" fmla="*/ 1476666 w 5605309"/>
              <a:gd name="connsiteY1104" fmla="*/ 3520717 h 4237982"/>
              <a:gd name="connsiteX1105" fmla="*/ 1467919 w 5605309"/>
              <a:gd name="connsiteY1105" fmla="*/ 3498850 h 4237982"/>
              <a:gd name="connsiteX1106" fmla="*/ 1432931 w 5605309"/>
              <a:gd name="connsiteY1106" fmla="*/ 3499943 h 4237982"/>
              <a:gd name="connsiteX1107" fmla="*/ 1411063 w 5605309"/>
              <a:gd name="connsiteY1107" fmla="*/ 3520717 h 4237982"/>
              <a:gd name="connsiteX1108" fmla="*/ 1390288 w 5605309"/>
              <a:gd name="connsiteY1108" fmla="*/ 3524544 h 4237982"/>
              <a:gd name="connsiteX1109" fmla="*/ 1376074 w 5605309"/>
              <a:gd name="connsiteY1109" fmla="*/ 3538211 h 4237982"/>
              <a:gd name="connsiteX1110" fmla="*/ 1308831 w 5605309"/>
              <a:gd name="connsiteY1110" fmla="*/ 3588508 h 4237982"/>
              <a:gd name="connsiteX1111" fmla="*/ 1244867 w 5605309"/>
              <a:gd name="connsiteY1111" fmla="*/ 3638804 h 4237982"/>
              <a:gd name="connsiteX1112" fmla="*/ 1250881 w 5605309"/>
              <a:gd name="connsiteY1112" fmla="*/ 3660125 h 4237982"/>
              <a:gd name="connsiteX1113" fmla="*/ 1266735 w 5605309"/>
              <a:gd name="connsiteY1113" fmla="*/ 3678165 h 4237982"/>
              <a:gd name="connsiteX1114" fmla="*/ 1267829 w 5605309"/>
              <a:gd name="connsiteY1114" fmla="*/ 3688553 h 4237982"/>
              <a:gd name="connsiteX1115" fmla="*/ 1275482 w 5605309"/>
              <a:gd name="connsiteY1115" fmla="*/ 3695660 h 4237982"/>
              <a:gd name="connsiteX1116" fmla="*/ 1336712 w 5605309"/>
              <a:gd name="connsiteY1116" fmla="*/ 3654111 h 4237982"/>
              <a:gd name="connsiteX1117" fmla="*/ 1397942 w 5605309"/>
              <a:gd name="connsiteY1117" fmla="*/ 3612562 h 4237982"/>
              <a:gd name="connsiteX1118" fmla="*/ 1401769 w 5605309"/>
              <a:gd name="connsiteY1118" fmla="*/ 3617482 h 4237982"/>
              <a:gd name="connsiteX1119" fmla="*/ 1402315 w 5605309"/>
              <a:gd name="connsiteY1119" fmla="*/ 3625683 h 4237982"/>
              <a:gd name="connsiteX1120" fmla="*/ 1244867 w 5605309"/>
              <a:gd name="connsiteY1120" fmla="*/ 3778758 h 4237982"/>
              <a:gd name="connsiteX1121" fmla="*/ 1231200 w 5605309"/>
              <a:gd name="connsiteY1121" fmla="*/ 3790238 h 4237982"/>
              <a:gd name="connsiteX1122" fmla="*/ 1214252 w 5605309"/>
              <a:gd name="connsiteY1122" fmla="*/ 3791878 h 4237982"/>
              <a:gd name="connsiteX1123" fmla="*/ 1207692 w 5605309"/>
              <a:gd name="connsiteY1123" fmla="*/ 3802266 h 4237982"/>
              <a:gd name="connsiteX1124" fmla="*/ 1201132 w 5605309"/>
              <a:gd name="connsiteY1124" fmla="*/ 3809373 h 4237982"/>
              <a:gd name="connsiteX1125" fmla="*/ 1193478 w 5605309"/>
              <a:gd name="connsiteY1125" fmla="*/ 3802266 h 4237982"/>
              <a:gd name="connsiteX1126" fmla="*/ 1192384 w 5605309"/>
              <a:gd name="connsiteY1126" fmla="*/ 3791878 h 4237982"/>
              <a:gd name="connsiteX1127" fmla="*/ 1221359 w 5605309"/>
              <a:gd name="connsiteY1127" fmla="*/ 3779304 h 4237982"/>
              <a:gd name="connsiteX1128" fmla="*/ 1240494 w 5605309"/>
              <a:gd name="connsiteY1128" fmla="*/ 3756890 h 4237982"/>
              <a:gd name="connsiteX1129" fmla="*/ 1235027 w 5605309"/>
              <a:gd name="connsiteY1129" fmla="*/ 3746503 h 4237982"/>
              <a:gd name="connsiteX1130" fmla="*/ 1223000 w 5605309"/>
              <a:gd name="connsiteY1130" fmla="*/ 3739396 h 4237982"/>
              <a:gd name="connsiteX1131" fmla="*/ 1219719 w 5605309"/>
              <a:gd name="connsiteY1131" fmla="*/ 3729008 h 4237982"/>
              <a:gd name="connsiteX1132" fmla="*/ 1209879 w 5605309"/>
              <a:gd name="connsiteY1132" fmla="*/ 3721901 h 4237982"/>
              <a:gd name="connsiteX1133" fmla="*/ 1209879 w 5605309"/>
              <a:gd name="connsiteY1133" fmla="*/ 3730648 h 4237982"/>
              <a:gd name="connsiteX1134" fmla="*/ 1183637 w 5605309"/>
              <a:gd name="connsiteY1134" fmla="*/ 3761263 h 4237982"/>
              <a:gd name="connsiteX1135" fmla="*/ 1151929 w 5605309"/>
              <a:gd name="connsiteY1135" fmla="*/ 3785865 h 4237982"/>
              <a:gd name="connsiteX1136" fmla="*/ 1139902 w 5605309"/>
              <a:gd name="connsiteY1136" fmla="*/ 3826867 h 4237982"/>
              <a:gd name="connsiteX1137" fmla="*/ 1110927 w 5605309"/>
              <a:gd name="connsiteY1137" fmla="*/ 3842721 h 4237982"/>
              <a:gd name="connsiteX1138" fmla="*/ 1104913 w 5605309"/>
              <a:gd name="connsiteY1138" fmla="*/ 3874976 h 4237982"/>
              <a:gd name="connsiteX1139" fmla="*/ 1043137 w 5605309"/>
              <a:gd name="connsiteY1139" fmla="*/ 3946593 h 4237982"/>
              <a:gd name="connsiteX1140" fmla="*/ 978080 w 5605309"/>
              <a:gd name="connsiteY1140" fmla="*/ 4014930 h 4237982"/>
              <a:gd name="connsiteX1141" fmla="*/ 929971 w 5605309"/>
              <a:gd name="connsiteY1141" fmla="*/ 4001809 h 4237982"/>
              <a:gd name="connsiteX1142" fmla="*/ 960586 w 5605309"/>
              <a:gd name="connsiteY1142" fmla="*/ 4032424 h 4237982"/>
              <a:gd name="connsiteX1143" fmla="*/ 912476 w 5605309"/>
              <a:gd name="connsiteY1143" fmla="*/ 4036798 h 4237982"/>
              <a:gd name="connsiteX1144" fmla="*/ 890609 w 5605309"/>
              <a:gd name="connsiteY1144" fmla="*/ 4049918 h 4237982"/>
              <a:gd name="connsiteX1145" fmla="*/ 851247 w 5605309"/>
              <a:gd name="connsiteY1145" fmla="*/ 4106775 h 4237982"/>
              <a:gd name="connsiteX1146" fmla="*/ 779083 w 5605309"/>
              <a:gd name="connsiteY1146" fmla="*/ 4098574 h 4237982"/>
              <a:gd name="connsiteX1147" fmla="*/ 693798 w 5605309"/>
              <a:gd name="connsiteY1147" fmla="*/ 4093654 h 4237982"/>
              <a:gd name="connsiteX1148" fmla="*/ 693252 w 5605309"/>
              <a:gd name="connsiteY1148" fmla="*/ 4101854 h 4237982"/>
              <a:gd name="connsiteX1149" fmla="*/ 689425 w 5605309"/>
              <a:gd name="connsiteY1149" fmla="*/ 4106775 h 4237982"/>
              <a:gd name="connsiteX1150" fmla="*/ 664277 w 5605309"/>
              <a:gd name="connsiteY1150" fmla="*/ 4083814 h 4237982"/>
              <a:gd name="connsiteX1151" fmla="*/ 645689 w 5605309"/>
              <a:gd name="connsiteY1151" fmla="*/ 4054292 h 4237982"/>
              <a:gd name="connsiteX1152" fmla="*/ 606327 w 5605309"/>
              <a:gd name="connsiteY1152" fmla="*/ 4045545 h 4237982"/>
              <a:gd name="connsiteX1153" fmla="*/ 580086 w 5605309"/>
              <a:gd name="connsiteY1153" fmla="*/ 4001809 h 4237982"/>
              <a:gd name="connsiteX1154" fmla="*/ 552751 w 5605309"/>
              <a:gd name="connsiteY1154" fmla="*/ 4063039 h 4237982"/>
              <a:gd name="connsiteX1155" fmla="*/ 518856 w 5605309"/>
              <a:gd name="connsiteY1155" fmla="*/ 4124269 h 4237982"/>
              <a:gd name="connsiteX1156" fmla="*/ 497535 w 5605309"/>
              <a:gd name="connsiteY1156" fmla="*/ 4146137 h 4237982"/>
              <a:gd name="connsiteX1157" fmla="*/ 492615 w 5605309"/>
              <a:gd name="connsiteY1157" fmla="*/ 4181125 h 4237982"/>
              <a:gd name="connsiteX1158" fmla="*/ 401316 w 5605309"/>
              <a:gd name="connsiteY1158" fmla="*/ 4179485 h 4237982"/>
              <a:gd name="connsiteX1159" fmla="*/ 405143 w 5605309"/>
              <a:gd name="connsiteY1159" fmla="*/ 4115522 h 4237982"/>
              <a:gd name="connsiteX1160" fmla="*/ 394756 w 5605309"/>
              <a:gd name="connsiteY1160" fmla="*/ 4116069 h 4237982"/>
              <a:gd name="connsiteX1161" fmla="*/ 387649 w 5605309"/>
              <a:gd name="connsiteY1161" fmla="*/ 4119896 h 4237982"/>
              <a:gd name="connsiteX1162" fmla="*/ 383822 w 5605309"/>
              <a:gd name="connsiteY1162" fmla="*/ 4131376 h 4237982"/>
              <a:gd name="connsiteX1163" fmla="*/ 370155 w 5605309"/>
              <a:gd name="connsiteY1163" fmla="*/ 4133016 h 4237982"/>
              <a:gd name="connsiteX1164" fmla="*/ 335713 w 5605309"/>
              <a:gd name="connsiteY1164" fmla="*/ 4151604 h 4237982"/>
              <a:gd name="connsiteX1165" fmla="*/ 304551 w 5605309"/>
              <a:gd name="connsiteY1165" fmla="*/ 4176752 h 4237982"/>
              <a:gd name="connsiteX1166" fmla="*/ 300178 w 5605309"/>
              <a:gd name="connsiteY1166" fmla="*/ 4196433 h 4237982"/>
              <a:gd name="connsiteX1167" fmla="*/ 282684 w 5605309"/>
              <a:gd name="connsiteY1167" fmla="*/ 4202993 h 4237982"/>
              <a:gd name="connsiteX1168" fmla="*/ 247695 w 5605309"/>
              <a:gd name="connsiteY1168" fmla="*/ 4202993 h 4237982"/>
              <a:gd name="connsiteX1169" fmla="*/ 212707 w 5605309"/>
              <a:gd name="connsiteY1169" fmla="*/ 4237982 h 4237982"/>
              <a:gd name="connsiteX1170" fmla="*/ 160224 w 5605309"/>
              <a:gd name="connsiteY1170" fmla="*/ 4220487 h 4237982"/>
              <a:gd name="connsiteX1171" fmla="*/ 164051 w 5605309"/>
              <a:gd name="connsiteY1171" fmla="*/ 4196979 h 4237982"/>
              <a:gd name="connsiteX1172" fmla="*/ 177718 w 5605309"/>
              <a:gd name="connsiteY1172" fmla="*/ 4176752 h 4237982"/>
              <a:gd name="connsiteX1173" fmla="*/ 142730 w 5605309"/>
              <a:gd name="connsiteY1173" fmla="*/ 4093654 h 4237982"/>
              <a:gd name="connsiteX1174" fmla="*/ 129609 w 5605309"/>
              <a:gd name="connsiteY1174" fmla="*/ 3988689 h 4237982"/>
              <a:gd name="connsiteX1175" fmla="*/ 103367 w 5605309"/>
              <a:gd name="connsiteY1175" fmla="*/ 3883723 h 4237982"/>
              <a:gd name="connsiteX1176" fmla="*/ 81500 w 5605309"/>
              <a:gd name="connsiteY1176" fmla="*/ 3861855 h 4237982"/>
              <a:gd name="connsiteX1177" fmla="*/ 81500 w 5605309"/>
              <a:gd name="connsiteY1177" fmla="*/ 3853108 h 4237982"/>
              <a:gd name="connsiteX1178" fmla="*/ 55258 w 5605309"/>
              <a:gd name="connsiteY1178" fmla="*/ 3826867 h 4237982"/>
              <a:gd name="connsiteX1179" fmla="*/ 55258 w 5605309"/>
              <a:gd name="connsiteY1179" fmla="*/ 3787505 h 4237982"/>
              <a:gd name="connsiteX1180" fmla="*/ 20816 w 5605309"/>
              <a:gd name="connsiteY1180" fmla="*/ 3753610 h 4237982"/>
              <a:gd name="connsiteX1181" fmla="*/ 2776 w 5605309"/>
              <a:gd name="connsiteY1181" fmla="*/ 3713154 h 4237982"/>
              <a:gd name="connsiteX1182" fmla="*/ 42 w 5605309"/>
              <a:gd name="connsiteY1182" fmla="*/ 3639350 h 4237982"/>
              <a:gd name="connsiteX1183" fmla="*/ 20270 w 5605309"/>
              <a:gd name="connsiteY1183" fmla="*/ 3581947 h 4237982"/>
              <a:gd name="connsiteX1184" fmla="*/ 24643 w 5605309"/>
              <a:gd name="connsiteY1184" fmla="*/ 3581947 h 4237982"/>
              <a:gd name="connsiteX1185" fmla="*/ 31204 w 5605309"/>
              <a:gd name="connsiteY1185" fmla="*/ 3535478 h 4237982"/>
              <a:gd name="connsiteX1186" fmla="*/ 37764 w 5605309"/>
              <a:gd name="connsiteY1186" fmla="*/ 3485729 h 4237982"/>
              <a:gd name="connsiteX1187" fmla="*/ 55258 w 5605309"/>
              <a:gd name="connsiteY1187" fmla="*/ 3468235 h 4237982"/>
              <a:gd name="connsiteX1188" fmla="*/ 72206 w 5605309"/>
              <a:gd name="connsiteY1188" fmla="*/ 3425046 h 4237982"/>
              <a:gd name="connsiteX1189" fmla="*/ 112115 w 5605309"/>
              <a:gd name="connsiteY1189" fmla="*/ 3398257 h 4237982"/>
              <a:gd name="connsiteX1190" fmla="*/ 147103 w 5605309"/>
              <a:gd name="connsiteY1190" fmla="*/ 3310786 h 4237982"/>
              <a:gd name="connsiteX1191" fmla="*/ 147103 w 5605309"/>
              <a:gd name="connsiteY1191" fmla="*/ 3258304 h 4237982"/>
              <a:gd name="connsiteX1192" fmla="*/ 160224 w 5605309"/>
              <a:gd name="connsiteY1192" fmla="*/ 3253930 h 4237982"/>
              <a:gd name="connsiteX1193" fmla="*/ 173891 w 5605309"/>
              <a:gd name="connsiteY1193" fmla="*/ 3253383 h 4237982"/>
              <a:gd name="connsiteX1194" fmla="*/ 177718 w 5605309"/>
              <a:gd name="connsiteY1194" fmla="*/ 3236436 h 4237982"/>
              <a:gd name="connsiteX1195" fmla="*/ 161864 w 5605309"/>
              <a:gd name="connsiteY1195" fmla="*/ 3211288 h 4237982"/>
              <a:gd name="connsiteX1196" fmla="*/ 168971 w 5605309"/>
              <a:gd name="connsiteY1196" fmla="*/ 3192700 h 4237982"/>
              <a:gd name="connsiteX1197" fmla="*/ 199586 w 5605309"/>
              <a:gd name="connsiteY1197" fmla="*/ 3162085 h 4237982"/>
              <a:gd name="connsiteX1198" fmla="*/ 249882 w 5605309"/>
              <a:gd name="connsiteY1198" fmla="*/ 3028691 h 4237982"/>
              <a:gd name="connsiteX1199" fmla="*/ 300178 w 5605309"/>
              <a:gd name="connsiteY1199" fmla="*/ 2869057 h 4237982"/>
              <a:gd name="connsiteX1200" fmla="*/ 330793 w 5605309"/>
              <a:gd name="connsiteY1200" fmla="*/ 2834068 h 4237982"/>
              <a:gd name="connsiteX1201" fmla="*/ 336806 w 5605309"/>
              <a:gd name="connsiteY1201" fmla="*/ 2782678 h 4237982"/>
              <a:gd name="connsiteX1202" fmla="*/ 365781 w 5605309"/>
              <a:gd name="connsiteY1202" fmla="*/ 2737850 h 4237982"/>
              <a:gd name="connsiteX1203" fmla="*/ 400770 w 5605309"/>
              <a:gd name="connsiteY1203" fmla="*/ 2646005 h 4237982"/>
              <a:gd name="connsiteX1204" fmla="*/ 416077 w 5605309"/>
              <a:gd name="connsiteY1204" fmla="*/ 2633977 h 4237982"/>
              <a:gd name="connsiteX1205" fmla="*/ 418264 w 5605309"/>
              <a:gd name="connsiteY1205" fmla="*/ 2615390 h 4237982"/>
              <a:gd name="connsiteX1206" fmla="*/ 418811 w 5605309"/>
              <a:gd name="connsiteY1206" fmla="*/ 2574934 h 4237982"/>
              <a:gd name="connsiteX1207" fmla="*/ 435758 w 5605309"/>
              <a:gd name="connsiteY1207" fmla="*/ 2541039 h 4237982"/>
              <a:gd name="connsiteX1208" fmla="*/ 455439 w 5605309"/>
              <a:gd name="connsiteY1208" fmla="*/ 2486370 h 4237982"/>
              <a:gd name="connsiteX1209" fmla="*/ 475120 w 5605309"/>
              <a:gd name="connsiteY1209" fmla="*/ 2431700 h 4237982"/>
              <a:gd name="connsiteX1210" fmla="*/ 523776 w 5605309"/>
              <a:gd name="connsiteY1210" fmla="*/ 2355709 h 4237982"/>
              <a:gd name="connsiteX1211" fmla="*/ 549471 w 5605309"/>
              <a:gd name="connsiteY1211" fmla="*/ 2269879 h 4237982"/>
              <a:gd name="connsiteX1212" fmla="*/ 545097 w 5605309"/>
              <a:gd name="connsiteY1212" fmla="*/ 2251837 h 4237982"/>
              <a:gd name="connsiteX1213" fmla="*/ 527603 w 5605309"/>
              <a:gd name="connsiteY1213" fmla="*/ 2243637 h 4237982"/>
              <a:gd name="connsiteX1214" fmla="*/ 527603 w 5605309"/>
              <a:gd name="connsiteY1214" fmla="*/ 2221769 h 4237982"/>
              <a:gd name="connsiteX1215" fmla="*/ 556031 w 5605309"/>
              <a:gd name="connsiteY1215" fmla="*/ 2134298 h 4237982"/>
              <a:gd name="connsiteX1216" fmla="*/ 584459 w 5605309"/>
              <a:gd name="connsiteY1216" fmla="*/ 2112430 h 4237982"/>
              <a:gd name="connsiteX1217" fmla="*/ 584459 w 5605309"/>
              <a:gd name="connsiteY1217" fmla="*/ 2099309 h 4237982"/>
              <a:gd name="connsiteX1218" fmla="*/ 619448 w 5605309"/>
              <a:gd name="connsiteY1218" fmla="*/ 2008011 h 4237982"/>
              <a:gd name="connsiteX1219" fmla="*/ 654436 w 5605309"/>
              <a:gd name="connsiteY1219" fmla="*/ 1906873 h 4237982"/>
              <a:gd name="connsiteX1220" fmla="*/ 654436 w 5605309"/>
              <a:gd name="connsiteY1220" fmla="*/ 1873524 h 4237982"/>
              <a:gd name="connsiteX1221" fmla="*/ 667557 w 5605309"/>
              <a:gd name="connsiteY1221" fmla="*/ 1850017 h 4237982"/>
              <a:gd name="connsiteX1222" fmla="*/ 671931 w 5605309"/>
              <a:gd name="connsiteY1222" fmla="*/ 1850017 h 4237982"/>
              <a:gd name="connsiteX1223" fmla="*/ 675757 w 5605309"/>
              <a:gd name="connsiteY1223" fmla="*/ 1790427 h 4237982"/>
              <a:gd name="connsiteX1224" fmla="*/ 715666 w 5605309"/>
              <a:gd name="connsiteY1224" fmla="*/ 1753798 h 4237982"/>
              <a:gd name="connsiteX1225" fmla="*/ 742454 w 5605309"/>
              <a:gd name="connsiteY1225" fmla="*/ 1658127 h 4237982"/>
              <a:gd name="connsiteX1226" fmla="*/ 759402 w 5605309"/>
              <a:gd name="connsiteY1226" fmla="*/ 1565735 h 4237982"/>
              <a:gd name="connsiteX1227" fmla="*/ 793297 w 5605309"/>
              <a:gd name="connsiteY1227" fmla="*/ 1546054 h 4237982"/>
              <a:gd name="connsiteX1228" fmla="*/ 794390 w 5605309"/>
              <a:gd name="connsiteY1228" fmla="*/ 1500131 h 4237982"/>
              <a:gd name="connsiteX1229" fmla="*/ 820632 w 5605309"/>
              <a:gd name="connsiteY1229" fmla="*/ 1482637 h 4237982"/>
              <a:gd name="connsiteX1230" fmla="*/ 841953 w 5605309"/>
              <a:gd name="connsiteY1230" fmla="*/ 1349244 h 4237982"/>
              <a:gd name="connsiteX1231" fmla="*/ 886235 w 5605309"/>
              <a:gd name="connsiteY1231" fmla="*/ 1215850 h 4237982"/>
              <a:gd name="connsiteX1232" fmla="*/ 892249 w 5605309"/>
              <a:gd name="connsiteY1232" fmla="*/ 1187969 h 4237982"/>
              <a:gd name="connsiteX1233" fmla="*/ 908103 w 5605309"/>
              <a:gd name="connsiteY1233" fmla="*/ 1163367 h 4237982"/>
              <a:gd name="connsiteX1234" fmla="*/ 911930 w 5605309"/>
              <a:gd name="connsiteY1234" fmla="*/ 1134939 h 4237982"/>
              <a:gd name="connsiteX1235" fmla="*/ 925597 w 5605309"/>
              <a:gd name="connsiteY1235" fmla="*/ 1106511 h 4237982"/>
              <a:gd name="connsiteX1236" fmla="*/ 939811 w 5605309"/>
              <a:gd name="connsiteY1236" fmla="*/ 1026693 h 4237982"/>
              <a:gd name="connsiteX1237" fmla="*/ 973706 w 5605309"/>
              <a:gd name="connsiteY1237" fmla="*/ 953436 h 4237982"/>
              <a:gd name="connsiteX1238" fmla="*/ 1010335 w 5605309"/>
              <a:gd name="connsiteY1238" fmla="*/ 842457 h 4237982"/>
              <a:gd name="connsiteX1239" fmla="*/ 1109287 w 5605309"/>
              <a:gd name="connsiteY1239" fmla="*/ 787241 h 4237982"/>
              <a:gd name="connsiteX1240" fmla="*/ 1121314 w 5605309"/>
              <a:gd name="connsiteY1240" fmla="*/ 809655 h 4237982"/>
              <a:gd name="connsiteX1241" fmla="*/ 1139902 w 5605309"/>
              <a:gd name="connsiteY1241" fmla="*/ 822229 h 4237982"/>
              <a:gd name="connsiteX1242" fmla="*/ 1156303 w 5605309"/>
              <a:gd name="connsiteY1242" fmla="*/ 816762 h 4237982"/>
              <a:gd name="connsiteX1243" fmla="*/ 1166143 w 5605309"/>
              <a:gd name="connsiteY1243" fmla="*/ 804735 h 4237982"/>
              <a:gd name="connsiteX1244" fmla="*/ 1183637 w 5605309"/>
              <a:gd name="connsiteY1244" fmla="*/ 790521 h 4237982"/>
              <a:gd name="connsiteX1245" fmla="*/ 1188011 w 5605309"/>
              <a:gd name="connsiteY1245" fmla="*/ 769747 h 4237982"/>
              <a:gd name="connsiteX1246" fmla="*/ 1217532 w 5605309"/>
              <a:gd name="connsiteY1246" fmla="*/ 712343 h 4237982"/>
              <a:gd name="connsiteX1247" fmla="*/ 1240494 w 5605309"/>
              <a:gd name="connsiteY1247" fmla="*/ 651661 h 4237982"/>
              <a:gd name="connsiteX1248" fmla="*/ 1281496 w 5605309"/>
              <a:gd name="connsiteY1248" fmla="*/ 668061 h 4237982"/>
              <a:gd name="connsiteX1249" fmla="*/ 1306097 w 5605309"/>
              <a:gd name="connsiteY1249" fmla="*/ 704143 h 4237982"/>
              <a:gd name="connsiteX1250" fmla="*/ 1367327 w 5605309"/>
              <a:gd name="connsiteY1250" fmla="*/ 699769 h 4237982"/>
              <a:gd name="connsiteX1251" fmla="*/ 1371701 w 5605309"/>
              <a:gd name="connsiteY1251" fmla="*/ 669155 h 4237982"/>
              <a:gd name="connsiteX1252" fmla="*/ 1402315 w 5605309"/>
              <a:gd name="connsiteY1252" fmla="*/ 664781 h 4237982"/>
              <a:gd name="connsiteX1253" fmla="*/ 1402862 w 5605309"/>
              <a:gd name="connsiteY1253" fmla="*/ 656034 h 4237982"/>
              <a:gd name="connsiteX1254" fmla="*/ 1406689 w 5605309"/>
              <a:gd name="connsiteY1254" fmla="*/ 647287 h 4237982"/>
              <a:gd name="connsiteX1255" fmla="*/ 1416530 w 5605309"/>
              <a:gd name="connsiteY1255" fmla="*/ 667514 h 4237982"/>
              <a:gd name="connsiteX1256" fmla="*/ 1419810 w 5605309"/>
              <a:gd name="connsiteY1256" fmla="*/ 691022 h 4237982"/>
              <a:gd name="connsiteX1257" fmla="*/ 1402315 w 5605309"/>
              <a:gd name="connsiteY1257" fmla="*/ 732025 h 4237982"/>
              <a:gd name="connsiteX1258" fmla="*/ 1384821 w 5605309"/>
              <a:gd name="connsiteY1258" fmla="*/ 782867 h 4237982"/>
              <a:gd name="connsiteX1259" fmla="*/ 1384821 w 5605309"/>
              <a:gd name="connsiteY1259" fmla="*/ 879086 h 4237982"/>
              <a:gd name="connsiteX1260" fmla="*/ 1396302 w 5605309"/>
              <a:gd name="connsiteY1260" fmla="*/ 889473 h 4237982"/>
              <a:gd name="connsiteX1261" fmla="*/ 1411063 w 5605309"/>
              <a:gd name="connsiteY1261" fmla="*/ 896580 h 4237982"/>
              <a:gd name="connsiteX1262" fmla="*/ 1418716 w 5605309"/>
              <a:gd name="connsiteY1262" fmla="*/ 889473 h 4237982"/>
              <a:gd name="connsiteX1263" fmla="*/ 1419810 w 5605309"/>
              <a:gd name="connsiteY1263" fmla="*/ 879086 h 4237982"/>
              <a:gd name="connsiteX1264" fmla="*/ 1452612 w 5605309"/>
              <a:gd name="connsiteY1264" fmla="*/ 821136 h 4237982"/>
              <a:gd name="connsiteX1265" fmla="*/ 1498534 w 5605309"/>
              <a:gd name="connsiteY1265" fmla="*/ 769747 h 4237982"/>
              <a:gd name="connsiteX1266" fmla="*/ 1523682 w 5605309"/>
              <a:gd name="connsiteY1266" fmla="*/ 775213 h 4237982"/>
              <a:gd name="connsiteX1267" fmla="*/ 1529149 w 5605309"/>
              <a:gd name="connsiteY1267" fmla="*/ 800362 h 4237982"/>
              <a:gd name="connsiteX1268" fmla="*/ 1507281 w 5605309"/>
              <a:gd name="connsiteY1268" fmla="*/ 817856 h 4237982"/>
              <a:gd name="connsiteX1269" fmla="*/ 1507281 w 5605309"/>
              <a:gd name="connsiteY1269" fmla="*/ 865965 h 4237982"/>
              <a:gd name="connsiteX1270" fmla="*/ 1489787 w 5605309"/>
              <a:gd name="connsiteY1270" fmla="*/ 887833 h 4237982"/>
              <a:gd name="connsiteX1271" fmla="*/ 1485960 w 5605309"/>
              <a:gd name="connsiteY1271" fmla="*/ 908607 h 4237982"/>
              <a:gd name="connsiteX1272" fmla="*/ 1472293 w 5605309"/>
              <a:gd name="connsiteY1272" fmla="*/ 922821 h 4237982"/>
              <a:gd name="connsiteX1273" fmla="*/ 1473386 w 5605309"/>
              <a:gd name="connsiteY1273" fmla="*/ 935395 h 4237982"/>
              <a:gd name="connsiteX1274" fmla="*/ 1481040 w 5605309"/>
              <a:gd name="connsiteY1274" fmla="*/ 944689 h 4237982"/>
              <a:gd name="connsiteX1275" fmla="*/ 1487053 w 5605309"/>
              <a:gd name="connsiteY1275" fmla="*/ 931022 h 4237982"/>
              <a:gd name="connsiteX1276" fmla="*/ 1489787 w 5605309"/>
              <a:gd name="connsiteY1276" fmla="*/ 914074 h 4237982"/>
              <a:gd name="connsiteX1277" fmla="*/ 1529149 w 5605309"/>
              <a:gd name="connsiteY1277" fmla="*/ 870338 h 4237982"/>
              <a:gd name="connsiteX1278" fmla="*/ 1545003 w 5605309"/>
              <a:gd name="connsiteY1278" fmla="*/ 827150 h 4237982"/>
              <a:gd name="connsiteX1279" fmla="*/ 1564138 w 5605309"/>
              <a:gd name="connsiteY1279" fmla="*/ 787241 h 4237982"/>
              <a:gd name="connsiteX1280" fmla="*/ 1594752 w 5605309"/>
              <a:gd name="connsiteY1280" fmla="*/ 787241 h 4237982"/>
              <a:gd name="connsiteX1281" fmla="*/ 1620994 w 5605309"/>
              <a:gd name="connsiteY1281" fmla="*/ 804735 h 4237982"/>
              <a:gd name="connsiteX1282" fmla="*/ 1625367 w 5605309"/>
              <a:gd name="connsiteY1282" fmla="*/ 742958 h 4237982"/>
              <a:gd name="connsiteX1283" fmla="*/ 1655982 w 5605309"/>
              <a:gd name="connsiteY1283" fmla="*/ 704143 h 4237982"/>
              <a:gd name="connsiteX1284" fmla="*/ 1665823 w 5605309"/>
              <a:gd name="connsiteY1284" fmla="*/ 711250 h 4237982"/>
              <a:gd name="connsiteX1285" fmla="*/ 1669103 w 5605309"/>
              <a:gd name="connsiteY1285" fmla="*/ 721637 h 4237982"/>
              <a:gd name="connsiteX1286" fmla="*/ 1661449 w 5605309"/>
              <a:gd name="connsiteY1286" fmla="*/ 769200 h 4237982"/>
              <a:gd name="connsiteX1287" fmla="*/ 1647235 w 5605309"/>
              <a:gd name="connsiteY1287" fmla="*/ 813482 h 4237982"/>
              <a:gd name="connsiteX1288" fmla="*/ 1629741 w 5605309"/>
              <a:gd name="connsiteY1288" fmla="*/ 822229 h 4237982"/>
              <a:gd name="connsiteX1289" fmla="*/ 1629741 w 5605309"/>
              <a:gd name="connsiteY1289" fmla="*/ 870338 h 4237982"/>
              <a:gd name="connsiteX1290" fmla="*/ 1616620 w 5605309"/>
              <a:gd name="connsiteY1290" fmla="*/ 918448 h 4237982"/>
              <a:gd name="connsiteX1291" fmla="*/ 1610060 w 5605309"/>
              <a:gd name="connsiteY1291" fmla="*/ 951250 h 4237982"/>
              <a:gd name="connsiteX1292" fmla="*/ 1603500 w 5605309"/>
              <a:gd name="connsiteY1292" fmla="*/ 984051 h 4237982"/>
              <a:gd name="connsiteX1293" fmla="*/ 1611153 w 5605309"/>
              <a:gd name="connsiteY1293" fmla="*/ 997718 h 4237982"/>
              <a:gd name="connsiteX1294" fmla="*/ 1625367 w 5605309"/>
              <a:gd name="connsiteY1294" fmla="*/ 1001545 h 4237982"/>
              <a:gd name="connsiteX1295" fmla="*/ 1637941 w 5605309"/>
              <a:gd name="connsiteY1295" fmla="*/ 1038721 h 4237982"/>
              <a:gd name="connsiteX1296" fmla="*/ 1647235 w 5605309"/>
              <a:gd name="connsiteY1296" fmla="*/ 1075896 h 4237982"/>
              <a:gd name="connsiteX1297" fmla="*/ 1616620 w 5605309"/>
              <a:gd name="connsiteY1297" fmla="*/ 1207103 h 4237982"/>
              <a:gd name="connsiteX1298" fmla="*/ 1590379 w 5605309"/>
              <a:gd name="connsiteY1298" fmla="*/ 1228971 h 4237982"/>
              <a:gd name="connsiteX1299" fmla="*/ 1594752 w 5605309"/>
              <a:gd name="connsiteY1299" fmla="*/ 1259586 h 4237982"/>
              <a:gd name="connsiteX1300" fmla="*/ 1559764 w 5605309"/>
              <a:gd name="connsiteY1300" fmla="*/ 1425781 h 4237982"/>
              <a:gd name="connsiteX1301" fmla="*/ 1542270 w 5605309"/>
              <a:gd name="connsiteY1301" fmla="*/ 1438902 h 4237982"/>
              <a:gd name="connsiteX1302" fmla="*/ 1559764 w 5605309"/>
              <a:gd name="connsiteY1302" fmla="*/ 1460770 h 4237982"/>
              <a:gd name="connsiteX1303" fmla="*/ 1560857 w 5605309"/>
              <a:gd name="connsiteY1303" fmla="*/ 1489744 h 4237982"/>
              <a:gd name="connsiteX1304" fmla="*/ 1542270 w 5605309"/>
              <a:gd name="connsiteY1304" fmla="*/ 1508879 h 4237982"/>
              <a:gd name="connsiteX1305" fmla="*/ 1541723 w 5605309"/>
              <a:gd name="connsiteY1305" fmla="*/ 1523640 h 4237982"/>
              <a:gd name="connsiteX1306" fmla="*/ 1537896 w 5605309"/>
              <a:gd name="connsiteY1306" fmla="*/ 1535120 h 4237982"/>
              <a:gd name="connsiteX1307" fmla="*/ 1525869 w 5605309"/>
              <a:gd name="connsiteY1307" fmla="*/ 1528560 h 4237982"/>
              <a:gd name="connsiteX1308" fmla="*/ 1507281 w 5605309"/>
              <a:gd name="connsiteY1308" fmla="*/ 1521999 h 4237982"/>
              <a:gd name="connsiteX1309" fmla="*/ 1489787 w 5605309"/>
              <a:gd name="connsiteY1309" fmla="*/ 1561361 h 4237982"/>
              <a:gd name="connsiteX1310" fmla="*/ 1507281 w 5605309"/>
              <a:gd name="connsiteY1310" fmla="*/ 1578856 h 4237982"/>
              <a:gd name="connsiteX1311" fmla="*/ 1507281 w 5605309"/>
              <a:gd name="connsiteY1311" fmla="*/ 1613844 h 4237982"/>
              <a:gd name="connsiteX1312" fmla="*/ 1493614 w 5605309"/>
              <a:gd name="connsiteY1312" fmla="*/ 1638446 h 4237982"/>
              <a:gd name="connsiteX1313" fmla="*/ 1489787 w 5605309"/>
              <a:gd name="connsiteY1313" fmla="*/ 1666327 h 4237982"/>
              <a:gd name="connsiteX1314" fmla="*/ 1474480 w 5605309"/>
              <a:gd name="connsiteY1314" fmla="*/ 1681635 h 4237982"/>
              <a:gd name="connsiteX1315" fmla="*/ 1459172 w 5605309"/>
              <a:gd name="connsiteY1315" fmla="*/ 1696942 h 4237982"/>
              <a:gd name="connsiteX1316" fmla="*/ 1460812 w 5605309"/>
              <a:gd name="connsiteY1316" fmla="*/ 1708969 h 4237982"/>
              <a:gd name="connsiteX1317" fmla="*/ 1472293 w 5605309"/>
              <a:gd name="connsiteY1317" fmla="*/ 1714436 h 4237982"/>
              <a:gd name="connsiteX1318" fmla="*/ 1484320 w 5605309"/>
              <a:gd name="connsiteY1318" fmla="*/ 1716623 h 4237982"/>
              <a:gd name="connsiteX1319" fmla="*/ 1489787 w 5605309"/>
              <a:gd name="connsiteY1319" fmla="*/ 1731931 h 4237982"/>
              <a:gd name="connsiteX1320" fmla="*/ 1501268 w 5605309"/>
              <a:gd name="connsiteY1320" fmla="*/ 1743958 h 4237982"/>
              <a:gd name="connsiteX1321" fmla="*/ 1516028 w 5605309"/>
              <a:gd name="connsiteY1321" fmla="*/ 1749425 h 4237982"/>
              <a:gd name="connsiteX1322" fmla="*/ 1529149 w 5605309"/>
              <a:gd name="connsiteY1322" fmla="*/ 1736850 h 4237982"/>
              <a:gd name="connsiteX1323" fmla="*/ 1529149 w 5605309"/>
              <a:gd name="connsiteY1323" fmla="*/ 1714436 h 4237982"/>
              <a:gd name="connsiteX1324" fmla="*/ 1526962 w 5605309"/>
              <a:gd name="connsiteY1324" fmla="*/ 1695848 h 4237982"/>
              <a:gd name="connsiteX1325" fmla="*/ 1511655 w 5605309"/>
              <a:gd name="connsiteY1325" fmla="*/ 1683822 h 4237982"/>
              <a:gd name="connsiteX1326" fmla="*/ 1532429 w 5605309"/>
              <a:gd name="connsiteY1326" fmla="*/ 1622045 h 4237982"/>
              <a:gd name="connsiteX1327" fmla="*/ 1559764 w 5605309"/>
              <a:gd name="connsiteY1327" fmla="*/ 1570109 h 4237982"/>
              <a:gd name="connsiteX1328" fmla="*/ 1571791 w 5605309"/>
              <a:gd name="connsiteY1328" fmla="*/ 1573935 h 4237982"/>
              <a:gd name="connsiteX1329" fmla="*/ 1577258 w 5605309"/>
              <a:gd name="connsiteY1329" fmla="*/ 1587603 h 4237982"/>
              <a:gd name="connsiteX1330" fmla="*/ 1563044 w 5605309"/>
              <a:gd name="connsiteY1330" fmla="*/ 1647193 h 4237982"/>
              <a:gd name="connsiteX1331" fmla="*/ 1568511 w 5605309"/>
              <a:gd name="connsiteY1331" fmla="*/ 1696942 h 4237982"/>
              <a:gd name="connsiteX1332" fmla="*/ 1544456 w 5605309"/>
              <a:gd name="connsiteY1332" fmla="*/ 1863137 h 4237982"/>
              <a:gd name="connsiteX1333" fmla="*/ 1507281 w 5605309"/>
              <a:gd name="connsiteY1333" fmla="*/ 2029333 h 4237982"/>
              <a:gd name="connsiteX1334" fmla="*/ 1491974 w 5605309"/>
              <a:gd name="connsiteY1334" fmla="*/ 2043547 h 4237982"/>
              <a:gd name="connsiteX1335" fmla="*/ 1489787 w 5605309"/>
              <a:gd name="connsiteY1335" fmla="*/ 2064321 h 4237982"/>
              <a:gd name="connsiteX1336" fmla="*/ 1477760 w 5605309"/>
              <a:gd name="connsiteY1336" fmla="*/ 2136485 h 4237982"/>
              <a:gd name="connsiteX1337" fmla="*/ 1459172 w 5605309"/>
              <a:gd name="connsiteY1337" fmla="*/ 2195528 h 4237982"/>
              <a:gd name="connsiteX1338" fmla="*/ 1460265 w 5605309"/>
              <a:gd name="connsiteY1338" fmla="*/ 2232703 h 4237982"/>
              <a:gd name="connsiteX1339" fmla="*/ 1441678 w 5605309"/>
              <a:gd name="connsiteY1339" fmla="*/ 2256758 h 4237982"/>
              <a:gd name="connsiteX1340" fmla="*/ 1430744 w 5605309"/>
              <a:gd name="connsiteY1340" fmla="*/ 2302134 h 4237982"/>
              <a:gd name="connsiteX1341" fmla="*/ 1406689 w 5605309"/>
              <a:gd name="connsiteY1341" fmla="*/ 2344229 h 4237982"/>
              <a:gd name="connsiteX1342" fmla="*/ 1388648 w 5605309"/>
              <a:gd name="connsiteY1342" fmla="*/ 2377031 h 4237982"/>
              <a:gd name="connsiteX1343" fmla="*/ 1367327 w 5605309"/>
              <a:gd name="connsiteY1343" fmla="*/ 2409833 h 4237982"/>
              <a:gd name="connsiteX1344" fmla="*/ 1361860 w 5605309"/>
              <a:gd name="connsiteY1344" fmla="*/ 2435527 h 4237982"/>
              <a:gd name="connsiteX1345" fmla="*/ 1349833 w 5605309"/>
              <a:gd name="connsiteY1345" fmla="*/ 2457942 h 4237982"/>
              <a:gd name="connsiteX1346" fmla="*/ 1358580 w 5605309"/>
              <a:gd name="connsiteY1346" fmla="*/ 2504411 h 4237982"/>
              <a:gd name="connsiteX1347" fmla="*/ 1380448 w 5605309"/>
              <a:gd name="connsiteY1347" fmla="*/ 2541039 h 4237982"/>
              <a:gd name="connsiteX1348" fmla="*/ 1384821 w 5605309"/>
              <a:gd name="connsiteY1348" fmla="*/ 2536666 h 4237982"/>
              <a:gd name="connsiteX1349" fmla="*/ 1463546 w 5605309"/>
              <a:gd name="connsiteY1349" fmla="*/ 2471062 h 4237982"/>
              <a:gd name="connsiteX1350" fmla="*/ 1466826 w 5605309"/>
              <a:gd name="connsiteY1350" fmla="*/ 2447008 h 4237982"/>
              <a:gd name="connsiteX1351" fmla="*/ 1489787 w 5605309"/>
              <a:gd name="connsiteY1351" fmla="*/ 2436074 h 4237982"/>
              <a:gd name="connsiteX1352" fmla="*/ 1507281 w 5605309"/>
              <a:gd name="connsiteY1352" fmla="*/ 2387965 h 4237982"/>
              <a:gd name="connsiteX1353" fmla="*/ 1546643 w 5605309"/>
              <a:gd name="connsiteY1353" fmla="*/ 2401085 h 4237982"/>
              <a:gd name="connsiteX1354" fmla="*/ 1555390 w 5605309"/>
              <a:gd name="connsiteY1354" fmla="*/ 2331109 h 4237982"/>
              <a:gd name="connsiteX1355" fmla="*/ 1577258 w 5605309"/>
              <a:gd name="connsiteY1355" fmla="*/ 2291746 h 4237982"/>
              <a:gd name="connsiteX1356" fmla="*/ 1578352 w 5605309"/>
              <a:gd name="connsiteY1356" fmla="*/ 2283546 h 4237982"/>
              <a:gd name="connsiteX1357" fmla="*/ 1586005 w 5605309"/>
              <a:gd name="connsiteY1357" fmla="*/ 2278626 h 4237982"/>
              <a:gd name="connsiteX1358" fmla="*/ 1602953 w 5605309"/>
              <a:gd name="connsiteY1358" fmla="*/ 2284092 h 4237982"/>
              <a:gd name="connsiteX1359" fmla="*/ 1616620 w 5605309"/>
              <a:gd name="connsiteY1359" fmla="*/ 2296120 h 4237982"/>
              <a:gd name="connsiteX1360" fmla="*/ 1682224 w 5605309"/>
              <a:gd name="connsiteY1360" fmla="*/ 2234890 h 4237982"/>
              <a:gd name="connsiteX1361" fmla="*/ 1710652 w 5605309"/>
              <a:gd name="connsiteY1361" fmla="*/ 2186781 h 4237982"/>
              <a:gd name="connsiteX1362" fmla="*/ 1739080 w 5605309"/>
              <a:gd name="connsiteY1362" fmla="*/ 2138672 h 4237982"/>
              <a:gd name="connsiteX1363" fmla="*/ 1844046 w 5605309"/>
              <a:gd name="connsiteY1363" fmla="*/ 2011839 h 4237982"/>
              <a:gd name="connsiteX1364" fmla="*/ 1847872 w 5605309"/>
              <a:gd name="connsiteY1364" fmla="*/ 1988330 h 4237982"/>
              <a:gd name="connsiteX1365" fmla="*/ 1861540 w 5605309"/>
              <a:gd name="connsiteY1365" fmla="*/ 1968103 h 4237982"/>
              <a:gd name="connsiteX1366" fmla="*/ 1863180 w 5605309"/>
              <a:gd name="connsiteY1366" fmla="*/ 1953889 h 4237982"/>
              <a:gd name="connsiteX1367" fmla="*/ 1874660 w 5605309"/>
              <a:gd name="connsiteY1367" fmla="*/ 1946235 h 4237982"/>
              <a:gd name="connsiteX1368" fmla="*/ 1915116 w 5605309"/>
              <a:gd name="connsiteY1368" fmla="*/ 1901953 h 4237982"/>
              <a:gd name="connsiteX1369" fmla="*/ 1949011 w 5605309"/>
              <a:gd name="connsiteY1369" fmla="*/ 1841269 h 4237982"/>
              <a:gd name="connsiteX1370" fmla="*/ 1970879 w 5605309"/>
              <a:gd name="connsiteY1370" fmla="*/ 1806281 h 4237982"/>
              <a:gd name="connsiteX1371" fmla="*/ 1996574 w 5605309"/>
              <a:gd name="connsiteY1371" fmla="*/ 1764732 h 4237982"/>
              <a:gd name="connsiteX1372" fmla="*/ 2018988 w 5605309"/>
              <a:gd name="connsiteY1372" fmla="*/ 1723184 h 4237982"/>
              <a:gd name="connsiteX1373" fmla="*/ 2040856 w 5605309"/>
              <a:gd name="connsiteY1373" fmla="*/ 1696942 h 4237982"/>
              <a:gd name="connsiteX1374" fmla="*/ 2047416 w 5605309"/>
              <a:gd name="connsiteY1374" fmla="*/ 1675074 h 4237982"/>
              <a:gd name="connsiteX1375" fmla="*/ 2067097 w 5605309"/>
              <a:gd name="connsiteY1375" fmla="*/ 1666327 h 4237982"/>
              <a:gd name="connsiteX1376" fmla="*/ 2075844 w 5605309"/>
              <a:gd name="connsiteY1376" fmla="*/ 1666327 h 4237982"/>
              <a:gd name="connsiteX1377" fmla="*/ 2097712 w 5605309"/>
              <a:gd name="connsiteY1377" fmla="*/ 1609471 h 4237982"/>
              <a:gd name="connsiteX1378" fmla="*/ 2145821 w 5605309"/>
              <a:gd name="connsiteY1378" fmla="*/ 1587603 h 4237982"/>
              <a:gd name="connsiteX1379" fmla="*/ 2156755 w 5605309"/>
              <a:gd name="connsiteY1379" fmla="*/ 1563548 h 4237982"/>
              <a:gd name="connsiteX1380" fmla="*/ 2167689 w 5605309"/>
              <a:gd name="connsiteY1380" fmla="*/ 1539494 h 4237982"/>
              <a:gd name="connsiteX1381" fmla="*/ 2202677 w 5605309"/>
              <a:gd name="connsiteY1381" fmla="*/ 1508879 h 4237982"/>
              <a:gd name="connsiteX1382" fmla="*/ 2241493 w 5605309"/>
              <a:gd name="connsiteY1382" fmla="*/ 1473890 h 4237982"/>
              <a:gd name="connsiteX1383" fmla="*/ 2277028 w 5605309"/>
              <a:gd name="connsiteY1383" fmla="*/ 1438902 h 4237982"/>
              <a:gd name="connsiteX1384" fmla="*/ 2324591 w 5605309"/>
              <a:gd name="connsiteY1384" fmla="*/ 1371111 h 4237982"/>
              <a:gd name="connsiteX1385" fmla="*/ 2395114 w 5605309"/>
              <a:gd name="connsiteY1385" fmla="*/ 1316442 h 4237982"/>
              <a:gd name="connsiteX1386" fmla="*/ 2406048 w 5605309"/>
              <a:gd name="connsiteY1386" fmla="*/ 1283094 h 4237982"/>
              <a:gd name="connsiteX1387" fmla="*/ 2416982 w 5605309"/>
              <a:gd name="connsiteY1387" fmla="*/ 1259586 h 4237982"/>
              <a:gd name="connsiteX1388" fmla="*/ 2451971 w 5605309"/>
              <a:gd name="connsiteY1388" fmla="*/ 1220223 h 4237982"/>
              <a:gd name="connsiteX1389" fmla="*/ 2508280 w 5605309"/>
              <a:gd name="connsiteY1389" fmla="*/ 1175395 h 4237982"/>
              <a:gd name="connsiteX1390" fmla="*/ 2574430 w 5605309"/>
              <a:gd name="connsiteY1390" fmla="*/ 1137126 h 4237982"/>
              <a:gd name="connsiteX1391" fmla="*/ 2585364 w 5605309"/>
              <a:gd name="connsiteY1391" fmla="*/ 1164461 h 4237982"/>
              <a:gd name="connsiteX1392" fmla="*/ 2596298 w 5605309"/>
              <a:gd name="connsiteY1392" fmla="*/ 1198356 h 4237982"/>
              <a:gd name="connsiteX1393" fmla="*/ 2609419 w 5605309"/>
              <a:gd name="connsiteY1393" fmla="*/ 1202729 h 4237982"/>
              <a:gd name="connsiteX1394" fmla="*/ 2621446 w 5605309"/>
              <a:gd name="connsiteY1394" fmla="*/ 1198903 h 4237982"/>
              <a:gd name="connsiteX1395" fmla="*/ 2626913 w 5605309"/>
              <a:gd name="connsiteY1395" fmla="*/ 1185235 h 4237982"/>
              <a:gd name="connsiteX1396" fmla="*/ 2679396 w 5605309"/>
              <a:gd name="connsiteY1396" fmla="*/ 1176488 h 4237982"/>
              <a:gd name="connsiteX1397" fmla="*/ 2682676 w 5605309"/>
              <a:gd name="connsiteY1397" fmla="*/ 1200542 h 4237982"/>
              <a:gd name="connsiteX1398" fmla="*/ 2705637 w 5605309"/>
              <a:gd name="connsiteY1398" fmla="*/ 1211476 h 4237982"/>
              <a:gd name="connsiteX1399" fmla="*/ 2708371 w 5605309"/>
              <a:gd name="connsiteY1399" fmla="*/ 1233344 h 4237982"/>
              <a:gd name="connsiteX1400" fmla="*/ 2727505 w 5605309"/>
              <a:gd name="connsiteY1400" fmla="*/ 1242091 h 4237982"/>
              <a:gd name="connsiteX1401" fmla="*/ 2771241 w 5605309"/>
              <a:gd name="connsiteY1401" fmla="*/ 1277080 h 4237982"/>
              <a:gd name="connsiteX1402" fmla="*/ 2829737 w 5605309"/>
              <a:gd name="connsiteY1402" fmla="*/ 1314255 h 4237982"/>
              <a:gd name="connsiteX1403" fmla="*/ 2858712 w 5605309"/>
              <a:gd name="connsiteY1403" fmla="*/ 1364551 h 4237982"/>
              <a:gd name="connsiteX1404" fmla="*/ 2836844 w 5605309"/>
              <a:gd name="connsiteY1404" fmla="*/ 1412660 h 4237982"/>
              <a:gd name="connsiteX1405" fmla="*/ 2869646 w 5605309"/>
              <a:gd name="connsiteY1405" fmla="*/ 1437262 h 4237982"/>
              <a:gd name="connsiteX1406" fmla="*/ 2915568 w 5605309"/>
              <a:gd name="connsiteY1406" fmla="*/ 1438902 h 4237982"/>
              <a:gd name="connsiteX1407" fmla="*/ 2924315 w 5605309"/>
              <a:gd name="connsiteY1407" fmla="*/ 1487011 h 4237982"/>
              <a:gd name="connsiteX1408" fmla="*/ 2906821 w 5605309"/>
              <a:gd name="connsiteY1408" fmla="*/ 1517626 h 4237982"/>
              <a:gd name="connsiteX1409" fmla="*/ 2906821 w 5605309"/>
              <a:gd name="connsiteY1409" fmla="*/ 1554254 h 4237982"/>
              <a:gd name="connsiteX1410" fmla="*/ 2893700 w 5605309"/>
              <a:gd name="connsiteY1410" fmla="*/ 1587603 h 4237982"/>
              <a:gd name="connsiteX1411" fmla="*/ 2893700 w 5605309"/>
              <a:gd name="connsiteY1411" fmla="*/ 1675074 h 4237982"/>
              <a:gd name="connsiteX1412" fmla="*/ 2880033 w 5605309"/>
              <a:gd name="connsiteY1412" fmla="*/ 1693115 h 4237982"/>
              <a:gd name="connsiteX1413" fmla="*/ 2876206 w 5605309"/>
              <a:gd name="connsiteY1413" fmla="*/ 1714436 h 4237982"/>
              <a:gd name="connsiteX1414" fmla="*/ 2880033 w 5605309"/>
              <a:gd name="connsiteY1414" fmla="*/ 1735211 h 4237982"/>
              <a:gd name="connsiteX1415" fmla="*/ 2893700 w 5605309"/>
              <a:gd name="connsiteY1415" fmla="*/ 1749425 h 4237982"/>
              <a:gd name="connsiteX1416" fmla="*/ 2888234 w 5605309"/>
              <a:gd name="connsiteY1416" fmla="*/ 1775119 h 4237982"/>
              <a:gd name="connsiteX1417" fmla="*/ 2876206 w 5605309"/>
              <a:gd name="connsiteY1417" fmla="*/ 1797534 h 4237982"/>
              <a:gd name="connsiteX1418" fmla="*/ 2876206 w 5605309"/>
              <a:gd name="connsiteY1418" fmla="*/ 1933114 h 4237982"/>
              <a:gd name="connsiteX1419" fmla="*/ 2864179 w 5605309"/>
              <a:gd name="connsiteY1419" fmla="*/ 1957716 h 4237982"/>
              <a:gd name="connsiteX1420" fmla="*/ 2858712 w 5605309"/>
              <a:gd name="connsiteY1420" fmla="*/ 1985597 h 4237982"/>
              <a:gd name="connsiteX1421" fmla="*/ 2858712 w 5605309"/>
              <a:gd name="connsiteY1421" fmla="*/ 2147965 h 4237982"/>
              <a:gd name="connsiteX1422" fmla="*/ 2845591 w 5605309"/>
              <a:gd name="connsiteY1422" fmla="*/ 2313614 h 4237982"/>
              <a:gd name="connsiteX1423" fmla="*/ 2836844 w 5605309"/>
              <a:gd name="connsiteY1423" fmla="*/ 2317988 h 4237982"/>
              <a:gd name="connsiteX1424" fmla="*/ 2847778 w 5605309"/>
              <a:gd name="connsiteY1424" fmla="*/ 2349149 h 4237982"/>
              <a:gd name="connsiteX1425" fmla="*/ 2858712 w 5605309"/>
              <a:gd name="connsiteY1425" fmla="*/ 2383591 h 4237982"/>
              <a:gd name="connsiteX1426" fmla="*/ 2851058 w 5605309"/>
              <a:gd name="connsiteY1426" fmla="*/ 2393432 h 4237982"/>
              <a:gd name="connsiteX1427" fmla="*/ 2836844 w 5605309"/>
              <a:gd name="connsiteY1427" fmla="*/ 2396712 h 4237982"/>
              <a:gd name="connsiteX1428" fmla="*/ 2832471 w 5605309"/>
              <a:gd name="connsiteY1428" fmla="*/ 2471062 h 4237982"/>
              <a:gd name="connsiteX1429" fmla="*/ 2824270 w 5605309"/>
              <a:gd name="connsiteY1429" fmla="*/ 2471609 h 4237982"/>
              <a:gd name="connsiteX1430" fmla="*/ 2819350 w 5605309"/>
              <a:gd name="connsiteY1430" fmla="*/ 2475436 h 4237982"/>
              <a:gd name="connsiteX1431" fmla="*/ 2824817 w 5605309"/>
              <a:gd name="connsiteY1431" fmla="*/ 2492383 h 4237982"/>
              <a:gd name="connsiteX1432" fmla="*/ 2836844 w 5605309"/>
              <a:gd name="connsiteY1432" fmla="*/ 2506051 h 4237982"/>
              <a:gd name="connsiteX1433" fmla="*/ 2814976 w 5605309"/>
              <a:gd name="connsiteY1433" fmla="*/ 2550880 h 4237982"/>
              <a:gd name="connsiteX1434" fmla="*/ 2806229 w 5605309"/>
              <a:gd name="connsiteY1434" fmla="*/ 2602269 h 4237982"/>
              <a:gd name="connsiteX1435" fmla="*/ 2807869 w 5605309"/>
              <a:gd name="connsiteY1435" fmla="*/ 2629604 h 4237982"/>
              <a:gd name="connsiteX1436" fmla="*/ 2819350 w 5605309"/>
              <a:gd name="connsiteY1436" fmla="*/ 2650379 h 4237982"/>
              <a:gd name="connsiteX1437" fmla="*/ 2870739 w 5605309"/>
              <a:gd name="connsiteY1437" fmla="*/ 2565094 h 4237982"/>
              <a:gd name="connsiteX1438" fmla="*/ 2928689 w 5605309"/>
              <a:gd name="connsiteY1438" fmla="*/ 2492930 h 4237982"/>
              <a:gd name="connsiteX1439" fmla="*/ 2950557 w 5605309"/>
              <a:gd name="connsiteY1439" fmla="*/ 2475436 h 4237982"/>
              <a:gd name="connsiteX1440" fmla="*/ 2950557 w 5605309"/>
              <a:gd name="connsiteY1440" fmla="*/ 2453568 h 4237982"/>
              <a:gd name="connsiteX1441" fmla="*/ 2971878 w 5605309"/>
              <a:gd name="connsiteY1441" fmla="*/ 2406553 h 4237982"/>
              <a:gd name="connsiteX1442" fmla="*/ 3003039 w 5605309"/>
              <a:gd name="connsiteY1442" fmla="*/ 2366097 h 4237982"/>
              <a:gd name="connsiteX1443" fmla="*/ 3016707 w 5605309"/>
              <a:gd name="connsiteY1443" fmla="*/ 2321268 h 4237982"/>
              <a:gd name="connsiteX1444" fmla="*/ 3046775 w 5605309"/>
              <a:gd name="connsiteY1444" fmla="*/ 2282999 h 4237982"/>
              <a:gd name="connsiteX1445" fmla="*/ 3081764 w 5605309"/>
              <a:gd name="connsiteY1445" fmla="*/ 2278626 h 4237982"/>
              <a:gd name="connsiteX1446" fmla="*/ 3081764 w 5605309"/>
              <a:gd name="connsiteY1446" fmla="*/ 2248011 h 4237982"/>
              <a:gd name="connsiteX1447" fmla="*/ 3109098 w 5605309"/>
              <a:gd name="connsiteY1447" fmla="*/ 2244184 h 4237982"/>
              <a:gd name="connsiteX1448" fmla="*/ 3129873 w 5605309"/>
              <a:gd name="connsiteY1448" fmla="*/ 2230517 h 4237982"/>
              <a:gd name="connsiteX1449" fmla="*/ 3140806 w 5605309"/>
              <a:gd name="connsiteY1449" fmla="*/ 2211382 h 4237982"/>
              <a:gd name="connsiteX1450" fmla="*/ 3151740 w 5605309"/>
              <a:gd name="connsiteY1450" fmla="*/ 2195528 h 4237982"/>
              <a:gd name="connsiteX1451" fmla="*/ 3169235 w 5605309"/>
              <a:gd name="connsiteY1451" fmla="*/ 2173660 h 4237982"/>
              <a:gd name="connsiteX1452" fmla="*/ 3204223 w 5605309"/>
              <a:gd name="connsiteY1452" fmla="*/ 2077442 h 4237982"/>
              <a:gd name="connsiteX1453" fmla="*/ 3239212 w 5605309"/>
              <a:gd name="connsiteY1453" fmla="*/ 2020585 h 4237982"/>
              <a:gd name="connsiteX1454" fmla="*/ 3273654 w 5605309"/>
              <a:gd name="connsiteY1454" fmla="*/ 1982317 h 4237982"/>
              <a:gd name="connsiteX1455" fmla="*/ 3291695 w 5605309"/>
              <a:gd name="connsiteY1455" fmla="*/ 1937488 h 4237982"/>
              <a:gd name="connsiteX1456" fmla="*/ 3326683 w 5605309"/>
              <a:gd name="connsiteY1456" fmla="*/ 1893752 h 4237982"/>
              <a:gd name="connsiteX1457" fmla="*/ 3335430 w 5605309"/>
              <a:gd name="connsiteY1457" fmla="*/ 1878445 h 4237982"/>
              <a:gd name="connsiteX1458" fmla="*/ 3344177 w 5605309"/>
              <a:gd name="connsiteY1458" fmla="*/ 1863137 h 4237982"/>
              <a:gd name="connsiteX1459" fmla="*/ 3345271 w 5605309"/>
              <a:gd name="connsiteY1459" fmla="*/ 1851110 h 4237982"/>
              <a:gd name="connsiteX1460" fmla="*/ 3352924 w 5605309"/>
              <a:gd name="connsiteY1460" fmla="*/ 1845643 h 4237982"/>
              <a:gd name="connsiteX1461" fmla="*/ 3369325 w 5605309"/>
              <a:gd name="connsiteY1461" fmla="*/ 1846190 h 4237982"/>
              <a:gd name="connsiteX1462" fmla="*/ 3379166 w 5605309"/>
              <a:gd name="connsiteY1462" fmla="*/ 1836896 h 4237982"/>
              <a:gd name="connsiteX1463" fmla="*/ 3401034 w 5605309"/>
              <a:gd name="connsiteY1463" fmla="*/ 1822135 h 4237982"/>
              <a:gd name="connsiteX1464" fmla="*/ 3396660 w 5605309"/>
              <a:gd name="connsiteY1464" fmla="*/ 1810655 h 4237982"/>
              <a:gd name="connsiteX1465" fmla="*/ 3387913 w 5605309"/>
              <a:gd name="connsiteY1465" fmla="*/ 1758172 h 4237982"/>
              <a:gd name="connsiteX1466" fmla="*/ 3405954 w 5605309"/>
              <a:gd name="connsiteY1466" fmla="*/ 1740677 h 4237982"/>
              <a:gd name="connsiteX1467" fmla="*/ 3427275 w 5605309"/>
              <a:gd name="connsiteY1467" fmla="*/ 1723184 h 4237982"/>
              <a:gd name="connsiteX1468" fmla="*/ 3449143 w 5605309"/>
              <a:gd name="connsiteY1468" fmla="*/ 1705689 h 4237982"/>
              <a:gd name="connsiteX1469" fmla="*/ 3476477 w 5605309"/>
              <a:gd name="connsiteY1469" fmla="*/ 1707876 h 4237982"/>
              <a:gd name="connsiteX1470" fmla="*/ 3497252 w 5605309"/>
              <a:gd name="connsiteY1470" fmla="*/ 1723184 h 4237982"/>
              <a:gd name="connsiteX1471" fmla="*/ 3497252 w 5605309"/>
              <a:gd name="connsiteY1471" fmla="*/ 1727557 h 4237982"/>
              <a:gd name="connsiteX1472" fmla="*/ 3523493 w 5605309"/>
              <a:gd name="connsiteY1472" fmla="*/ 1710063 h 4237982"/>
              <a:gd name="connsiteX1473" fmla="*/ 3507092 w 5605309"/>
              <a:gd name="connsiteY1473" fmla="*/ 1710063 h 4237982"/>
              <a:gd name="connsiteX1474" fmla="*/ 3497252 w 5605309"/>
              <a:gd name="connsiteY1474" fmla="*/ 1696942 h 4237982"/>
              <a:gd name="connsiteX1475" fmla="*/ 3512013 w 5605309"/>
              <a:gd name="connsiteY1475" fmla="*/ 1670701 h 4237982"/>
              <a:gd name="connsiteX1476" fmla="*/ 3536614 w 5605309"/>
              <a:gd name="connsiteY1476" fmla="*/ 1644459 h 4237982"/>
              <a:gd name="connsiteX1477" fmla="*/ 3562309 w 5605309"/>
              <a:gd name="connsiteY1477" fmla="*/ 1607284 h 4237982"/>
              <a:gd name="connsiteX1478" fmla="*/ 3571602 w 5605309"/>
              <a:gd name="connsiteY1478" fmla="*/ 1556988 h 4237982"/>
              <a:gd name="connsiteX1479" fmla="*/ 3589097 w 5605309"/>
              <a:gd name="connsiteY1479" fmla="*/ 1548241 h 4237982"/>
              <a:gd name="connsiteX1480" fmla="*/ 3591284 w 5605309"/>
              <a:gd name="connsiteY1480" fmla="*/ 1530200 h 4237982"/>
              <a:gd name="connsiteX1481" fmla="*/ 3606591 w 5605309"/>
              <a:gd name="connsiteY1481" fmla="*/ 1521999 h 4237982"/>
              <a:gd name="connsiteX1482" fmla="*/ 3637206 w 5605309"/>
              <a:gd name="connsiteY1482" fmla="*/ 1521999 h 4237982"/>
              <a:gd name="connsiteX1483" fmla="*/ 3637206 w 5605309"/>
              <a:gd name="connsiteY1483" fmla="*/ 1473890 h 4237982"/>
              <a:gd name="connsiteX1484" fmla="*/ 3698436 w 5605309"/>
              <a:gd name="connsiteY1484" fmla="*/ 1403913 h 4237982"/>
              <a:gd name="connsiteX1485" fmla="*/ 3718117 w 5605309"/>
              <a:gd name="connsiteY1485" fmla="*/ 1360177 h 4237982"/>
              <a:gd name="connsiteX1486" fmla="*/ 3737798 w 5605309"/>
              <a:gd name="connsiteY1486" fmla="*/ 1316442 h 4237982"/>
              <a:gd name="connsiteX1487" fmla="*/ 3737798 w 5605309"/>
              <a:gd name="connsiteY1487" fmla="*/ 1312069 h 4237982"/>
              <a:gd name="connsiteX1488" fmla="*/ 3807775 w 5605309"/>
              <a:gd name="connsiteY1488" fmla="*/ 1246465 h 4237982"/>
              <a:gd name="connsiteX1489" fmla="*/ 3816522 w 5605309"/>
              <a:gd name="connsiteY1489" fmla="*/ 1185235 h 4237982"/>
              <a:gd name="connsiteX1490" fmla="*/ 3841123 w 5605309"/>
              <a:gd name="connsiteY1490" fmla="*/ 1169927 h 4237982"/>
              <a:gd name="connsiteX1491" fmla="*/ 3855884 w 5605309"/>
              <a:gd name="connsiteY1491" fmla="*/ 1154620 h 4237982"/>
              <a:gd name="connsiteX1492" fmla="*/ 3873378 w 5605309"/>
              <a:gd name="connsiteY1492" fmla="*/ 1132752 h 4237982"/>
              <a:gd name="connsiteX1493" fmla="*/ 3908367 w 5605309"/>
              <a:gd name="connsiteY1493" fmla="*/ 1137126 h 4237982"/>
              <a:gd name="connsiteX1494" fmla="*/ 3908367 w 5605309"/>
              <a:gd name="connsiteY1494" fmla="*/ 1097764 h 4237982"/>
              <a:gd name="connsiteX1495" fmla="*/ 3925314 w 5605309"/>
              <a:gd name="connsiteY1495" fmla="*/ 1070976 h 4237982"/>
              <a:gd name="connsiteX1496" fmla="*/ 3938982 w 5605309"/>
              <a:gd name="connsiteY1496" fmla="*/ 1040907 h 4237982"/>
              <a:gd name="connsiteX1497" fmla="*/ 3958116 w 5605309"/>
              <a:gd name="connsiteY1497" fmla="*/ 1038174 h 4237982"/>
              <a:gd name="connsiteX1498" fmla="*/ 3973970 w 5605309"/>
              <a:gd name="connsiteY1498" fmla="*/ 1032160 h 4237982"/>
              <a:gd name="connsiteX1499" fmla="*/ 3967956 w 5605309"/>
              <a:gd name="connsiteY1499" fmla="*/ 1014119 h 4237982"/>
              <a:gd name="connsiteX1500" fmla="*/ 3978344 w 5605309"/>
              <a:gd name="connsiteY1500" fmla="*/ 1005919 h 4237982"/>
              <a:gd name="connsiteX1501" fmla="*/ 4017706 w 5605309"/>
              <a:gd name="connsiteY1501" fmla="*/ 931568 h 4237982"/>
              <a:gd name="connsiteX1502" fmla="*/ 4066362 w 5605309"/>
              <a:gd name="connsiteY1502" fmla="*/ 871432 h 4237982"/>
              <a:gd name="connsiteX1503" fmla="*/ 4131418 w 5605309"/>
              <a:gd name="connsiteY1503" fmla="*/ 804735 h 4237982"/>
              <a:gd name="connsiteX1504" fmla="*/ 4148913 w 5605309"/>
              <a:gd name="connsiteY1504" fmla="*/ 787241 h 4237982"/>
              <a:gd name="connsiteX1505" fmla="*/ 4164767 w 5605309"/>
              <a:gd name="connsiteY1505" fmla="*/ 785054 h 4237982"/>
              <a:gd name="connsiteX1506" fmla="*/ 4170780 w 5605309"/>
              <a:gd name="connsiteY1506" fmla="*/ 769747 h 4237982"/>
              <a:gd name="connsiteX1507" fmla="*/ 4188275 w 5605309"/>
              <a:gd name="connsiteY1507" fmla="*/ 730384 h 4237982"/>
              <a:gd name="connsiteX1508" fmla="*/ 4209596 w 5605309"/>
              <a:gd name="connsiteY1508" fmla="*/ 723277 h 4237982"/>
              <a:gd name="connsiteX1509" fmla="*/ 4227637 w 5605309"/>
              <a:gd name="connsiteY1509" fmla="*/ 712890 h 4237982"/>
              <a:gd name="connsiteX1510" fmla="*/ 4262625 w 5605309"/>
              <a:gd name="connsiteY1510" fmla="*/ 669155 h 4237982"/>
              <a:gd name="connsiteX1511" fmla="*/ 4263172 w 5605309"/>
              <a:gd name="connsiteY1511" fmla="*/ 662594 h 4237982"/>
              <a:gd name="connsiteX1512" fmla="*/ 4266999 w 5605309"/>
              <a:gd name="connsiteY1512" fmla="*/ 656034 h 4237982"/>
              <a:gd name="connsiteX1513" fmla="*/ 4278479 w 5605309"/>
              <a:gd name="connsiteY1513" fmla="*/ 665874 h 4237982"/>
              <a:gd name="connsiteX1514" fmla="*/ 4280120 w 5605309"/>
              <a:gd name="connsiteY1514" fmla="*/ 682275 h 4237982"/>
              <a:gd name="connsiteX1515" fmla="*/ 4249505 w 5605309"/>
              <a:gd name="connsiteY1515" fmla="*/ 708517 h 4237982"/>
              <a:gd name="connsiteX1516" fmla="*/ 4237477 w 5605309"/>
              <a:gd name="connsiteY1516" fmla="*/ 760999 h 4237982"/>
              <a:gd name="connsiteX1517" fmla="*/ 4218890 w 5605309"/>
              <a:gd name="connsiteY1517" fmla="*/ 813482 h 4237982"/>
              <a:gd name="connsiteX1518" fmla="*/ 4179528 w 5605309"/>
              <a:gd name="connsiteY1518" fmla="*/ 896580 h 4237982"/>
              <a:gd name="connsiteX1519" fmla="*/ 4165860 w 5605309"/>
              <a:gd name="connsiteY1519" fmla="*/ 910794 h 4237982"/>
              <a:gd name="connsiteX1520" fmla="*/ 4162033 w 5605309"/>
              <a:gd name="connsiteY1520" fmla="*/ 931568 h 4237982"/>
              <a:gd name="connsiteX1521" fmla="*/ 4142352 w 5605309"/>
              <a:gd name="connsiteY1521" fmla="*/ 945782 h 4237982"/>
              <a:gd name="connsiteX1522" fmla="*/ 4122671 w 5605309"/>
              <a:gd name="connsiteY1522" fmla="*/ 966557 h 4237982"/>
              <a:gd name="connsiteX1523" fmla="*/ 4092056 w 5605309"/>
              <a:gd name="connsiteY1523" fmla="*/ 1014666 h 4237982"/>
              <a:gd name="connsiteX1524" fmla="*/ 4104084 w 5605309"/>
              <a:gd name="connsiteY1524" fmla="*/ 1026147 h 4237982"/>
              <a:gd name="connsiteX1525" fmla="*/ 4122671 w 5605309"/>
              <a:gd name="connsiteY1525" fmla="*/ 1027787 h 4237982"/>
              <a:gd name="connsiteX1526" fmla="*/ 4131418 w 5605309"/>
              <a:gd name="connsiteY1526" fmla="*/ 1027787 h 4237982"/>
              <a:gd name="connsiteX1527" fmla="*/ 4145086 w 5605309"/>
              <a:gd name="connsiteY1527" fmla="*/ 1016306 h 4237982"/>
              <a:gd name="connsiteX1528" fmla="*/ 4162033 w 5605309"/>
              <a:gd name="connsiteY1528" fmla="*/ 1014666 h 4237982"/>
              <a:gd name="connsiteX1529" fmla="*/ 4188275 w 5605309"/>
              <a:gd name="connsiteY1529" fmla="*/ 965463 h 4237982"/>
              <a:gd name="connsiteX1530" fmla="*/ 4227637 w 5605309"/>
              <a:gd name="connsiteY1530" fmla="*/ 922821 h 4237982"/>
              <a:gd name="connsiteX1531" fmla="*/ 4249505 w 5605309"/>
              <a:gd name="connsiteY1531" fmla="*/ 861591 h 4237982"/>
              <a:gd name="connsiteX1532" fmla="*/ 4293240 w 5605309"/>
              <a:gd name="connsiteY1532" fmla="*/ 861591 h 4237982"/>
              <a:gd name="connsiteX1533" fmla="*/ 4354470 w 5605309"/>
              <a:gd name="connsiteY1533" fmla="*/ 795988 h 4237982"/>
              <a:gd name="connsiteX1534" fmla="*/ 4361577 w 5605309"/>
              <a:gd name="connsiteY1534" fmla="*/ 815669 h 4237982"/>
              <a:gd name="connsiteX1535" fmla="*/ 4385085 w 5605309"/>
              <a:gd name="connsiteY1535" fmla="*/ 822229 h 4237982"/>
              <a:gd name="connsiteX1536" fmla="*/ 4393832 w 5605309"/>
              <a:gd name="connsiteY1536" fmla="*/ 822229 h 4237982"/>
              <a:gd name="connsiteX1537" fmla="*/ 4405860 w 5605309"/>
              <a:gd name="connsiteY1537" fmla="*/ 792708 h 4237982"/>
              <a:gd name="connsiteX1538" fmla="*/ 4437568 w 5605309"/>
              <a:gd name="connsiteY1538" fmla="*/ 782867 h 4237982"/>
              <a:gd name="connsiteX1539" fmla="*/ 4450688 w 5605309"/>
              <a:gd name="connsiteY1539" fmla="*/ 782867 h 4237982"/>
              <a:gd name="connsiteX1540" fmla="*/ 4433194 w 5605309"/>
              <a:gd name="connsiteY1540" fmla="*/ 752252 h 4237982"/>
              <a:gd name="connsiteX1541" fmla="*/ 4449048 w 5605309"/>
              <a:gd name="connsiteY1541" fmla="*/ 748426 h 4237982"/>
              <a:gd name="connsiteX1542" fmla="*/ 4468183 w 5605309"/>
              <a:gd name="connsiteY1542" fmla="*/ 747879 h 4237982"/>
              <a:gd name="connsiteX1543" fmla="*/ 4520666 w 5605309"/>
              <a:gd name="connsiteY1543" fmla="*/ 752252 h 4237982"/>
              <a:gd name="connsiteX1544" fmla="*/ 4521212 w 5605309"/>
              <a:gd name="connsiteY1544" fmla="*/ 767013 h 4237982"/>
              <a:gd name="connsiteX1545" fmla="*/ 4525039 w 5605309"/>
              <a:gd name="connsiteY1545" fmla="*/ 778494 h 4237982"/>
              <a:gd name="connsiteX1546" fmla="*/ 4543627 w 5605309"/>
              <a:gd name="connsiteY1546" fmla="*/ 753346 h 4237982"/>
              <a:gd name="connsiteX1547" fmla="*/ 4555654 w 5605309"/>
              <a:gd name="connsiteY1547" fmla="*/ 721637 h 4237982"/>
              <a:gd name="connsiteX1548" fmla="*/ 4564401 w 5605309"/>
              <a:gd name="connsiteY1548" fmla="*/ 712890 h 4237982"/>
              <a:gd name="connsiteX1549" fmla="*/ 4573148 w 5605309"/>
              <a:gd name="connsiteY1549" fmla="*/ 691022 h 4237982"/>
              <a:gd name="connsiteX1550" fmla="*/ 4621257 w 5605309"/>
              <a:gd name="connsiteY1550" fmla="*/ 664781 h 4237982"/>
              <a:gd name="connsiteX1551" fmla="*/ 4625631 w 5605309"/>
              <a:gd name="connsiteY1551" fmla="*/ 656034 h 4237982"/>
              <a:gd name="connsiteX1552" fmla="*/ 4642579 w 5605309"/>
              <a:gd name="connsiteY1552" fmla="*/ 661501 h 4237982"/>
              <a:gd name="connsiteX1553" fmla="*/ 4656246 w 5605309"/>
              <a:gd name="connsiteY1553" fmla="*/ 673528 h 4237982"/>
              <a:gd name="connsiteX1554" fmla="*/ 4656246 w 5605309"/>
              <a:gd name="connsiteY1554" fmla="*/ 621046 h 4237982"/>
              <a:gd name="connsiteX1555" fmla="*/ 4701622 w 5605309"/>
              <a:gd name="connsiteY1555" fmla="*/ 584964 h 4237982"/>
              <a:gd name="connsiteX1556" fmla="*/ 4730597 w 5605309"/>
              <a:gd name="connsiteY1556" fmla="*/ 555442 h 4237982"/>
              <a:gd name="connsiteX1557" fmla="*/ 4734970 w 5605309"/>
              <a:gd name="connsiteY1557" fmla="*/ 507333 h 4237982"/>
              <a:gd name="connsiteX1558" fmla="*/ 4791826 w 5605309"/>
              <a:gd name="connsiteY1558" fmla="*/ 507333 h 4237982"/>
              <a:gd name="connsiteX1559" fmla="*/ 4818068 w 5605309"/>
              <a:gd name="connsiteY1559" fmla="*/ 472344 h 4237982"/>
              <a:gd name="connsiteX1560" fmla="*/ 4822441 w 5605309"/>
              <a:gd name="connsiteY1560" fmla="*/ 472344 h 4237982"/>
              <a:gd name="connsiteX1561" fmla="*/ 4839936 w 5605309"/>
              <a:gd name="connsiteY1561" fmla="*/ 485465 h 4237982"/>
              <a:gd name="connsiteX1562" fmla="*/ 4834469 w 5605309"/>
              <a:gd name="connsiteY1562" fmla="*/ 498039 h 4237982"/>
              <a:gd name="connsiteX1563" fmla="*/ 4822441 w 5605309"/>
              <a:gd name="connsiteY1563" fmla="*/ 507333 h 4237982"/>
              <a:gd name="connsiteX1564" fmla="*/ 4797293 w 5605309"/>
              <a:gd name="connsiteY1564" fmla="*/ 544508 h 4237982"/>
              <a:gd name="connsiteX1565" fmla="*/ 4752465 w 5605309"/>
              <a:gd name="connsiteY1565" fmla="*/ 555442 h 4237982"/>
              <a:gd name="connsiteX1566" fmla="*/ 4749731 w 5605309"/>
              <a:gd name="connsiteY1566" fmla="*/ 572936 h 4237982"/>
              <a:gd name="connsiteX1567" fmla="*/ 4743717 w 5605309"/>
              <a:gd name="connsiteY1567" fmla="*/ 590431 h 4237982"/>
              <a:gd name="connsiteX1568" fmla="*/ 4726223 w 5605309"/>
              <a:gd name="connsiteY1568" fmla="*/ 637993 h 4237982"/>
              <a:gd name="connsiteX1569" fmla="*/ 4708729 w 5605309"/>
              <a:gd name="connsiteY1569" fmla="*/ 682275 h 4237982"/>
              <a:gd name="connsiteX1570" fmla="*/ 4689595 w 5605309"/>
              <a:gd name="connsiteY1570" fmla="*/ 689382 h 4237982"/>
              <a:gd name="connsiteX1571" fmla="*/ 4673740 w 5605309"/>
              <a:gd name="connsiteY1571" fmla="*/ 699769 h 4237982"/>
              <a:gd name="connsiteX1572" fmla="*/ 4678114 w 5605309"/>
              <a:gd name="connsiteY1572" fmla="*/ 699769 h 4237982"/>
              <a:gd name="connsiteX1573" fmla="*/ 4743717 w 5605309"/>
              <a:gd name="connsiteY1573" fmla="*/ 695396 h 4237982"/>
              <a:gd name="connsiteX1574" fmla="*/ 4778706 w 5605309"/>
              <a:gd name="connsiteY1574" fmla="*/ 730384 h 4237982"/>
              <a:gd name="connsiteX1575" fmla="*/ 4800027 w 5605309"/>
              <a:gd name="connsiteY1575" fmla="*/ 726558 h 4237982"/>
              <a:gd name="connsiteX1576" fmla="*/ 4818068 w 5605309"/>
              <a:gd name="connsiteY1576" fmla="*/ 712890 h 4237982"/>
              <a:gd name="connsiteX1577" fmla="*/ 4835562 w 5605309"/>
              <a:gd name="connsiteY1577" fmla="*/ 686649 h 4237982"/>
              <a:gd name="connsiteX1578" fmla="*/ 4841576 w 5605309"/>
              <a:gd name="connsiteY1578" fmla="*/ 694303 h 4237982"/>
              <a:gd name="connsiteX1579" fmla="*/ 4844309 w 5605309"/>
              <a:gd name="connsiteY1579" fmla="*/ 708517 h 4237982"/>
              <a:gd name="connsiteX1580" fmla="*/ 4861804 w 5605309"/>
              <a:gd name="connsiteY1580" fmla="*/ 721637 h 4237982"/>
              <a:gd name="connsiteX1581" fmla="*/ 4851963 w 5605309"/>
              <a:gd name="connsiteY1581" fmla="*/ 726011 h 4237982"/>
              <a:gd name="connsiteX1582" fmla="*/ 4848683 w 5605309"/>
              <a:gd name="connsiteY1582" fmla="*/ 730384 h 4237982"/>
              <a:gd name="connsiteX1583" fmla="*/ 4861804 w 5605309"/>
              <a:gd name="connsiteY1583" fmla="*/ 743505 h 4237982"/>
              <a:gd name="connsiteX1584" fmla="*/ 4866177 w 5605309"/>
              <a:gd name="connsiteY1584" fmla="*/ 743505 h 4237982"/>
              <a:gd name="connsiteX1585" fmla="*/ 4870551 w 5605309"/>
              <a:gd name="connsiteY1585" fmla="*/ 765373 h 4237982"/>
              <a:gd name="connsiteX1586" fmla="*/ 4909913 w 5605309"/>
              <a:gd name="connsiteY1586" fmla="*/ 774120 h 4237982"/>
              <a:gd name="connsiteX1587" fmla="*/ 4917020 w 5605309"/>
              <a:gd name="connsiteY1587" fmla="*/ 722731 h 4237982"/>
              <a:gd name="connsiteX1588" fmla="*/ 4953648 w 5605309"/>
              <a:gd name="connsiteY1588" fmla="*/ 691022 h 4237982"/>
              <a:gd name="connsiteX1589" fmla="*/ 4966769 w 5605309"/>
              <a:gd name="connsiteY1589" fmla="*/ 651661 h 4237982"/>
              <a:gd name="connsiteX1590" fmla="*/ 4993010 w 5605309"/>
              <a:gd name="connsiteY1590" fmla="*/ 641273 h 4237982"/>
              <a:gd name="connsiteX1591" fmla="*/ 5006131 w 5605309"/>
              <a:gd name="connsiteY1591" fmla="*/ 621046 h 4237982"/>
              <a:gd name="connsiteX1592" fmla="*/ 5032919 w 5605309"/>
              <a:gd name="connsiteY1592" fmla="*/ 616672 h 4237982"/>
              <a:gd name="connsiteX1593" fmla="*/ 5049867 w 5605309"/>
              <a:gd name="connsiteY1593" fmla="*/ 599178 h 4237982"/>
              <a:gd name="connsiteX1594" fmla="*/ 5086495 w 5605309"/>
              <a:gd name="connsiteY1594" fmla="*/ 574030 h 4237982"/>
              <a:gd name="connsiteX1595" fmla="*/ 5119843 w 5605309"/>
              <a:gd name="connsiteY1595" fmla="*/ 555442 h 4237982"/>
              <a:gd name="connsiteX1596" fmla="*/ 5157565 w 5605309"/>
              <a:gd name="connsiteY1596" fmla="*/ 498586 h 4237982"/>
              <a:gd name="connsiteX1597" fmla="*/ 5198568 w 5605309"/>
              <a:gd name="connsiteY1597" fmla="*/ 441729 h 4237982"/>
              <a:gd name="connsiteX1598" fmla="*/ 5274558 w 5605309"/>
              <a:gd name="connsiteY1598" fmla="*/ 382686 h 4237982"/>
              <a:gd name="connsiteX1599" fmla="*/ 5321028 w 5605309"/>
              <a:gd name="connsiteY1599" fmla="*/ 297402 h 4237982"/>
              <a:gd name="connsiteX1600" fmla="*/ 5337975 w 5605309"/>
              <a:gd name="connsiteY1600" fmla="*/ 298495 h 4237982"/>
              <a:gd name="connsiteX1601" fmla="*/ 5351642 w 5605309"/>
              <a:gd name="connsiteY1601" fmla="*/ 293028 h 4237982"/>
              <a:gd name="connsiteX1602" fmla="*/ 5347269 w 5605309"/>
              <a:gd name="connsiteY1602" fmla="*/ 275534 h 4237982"/>
              <a:gd name="connsiteX1603" fmla="*/ 5382257 w 5605309"/>
              <a:gd name="connsiteY1603" fmla="*/ 253666 h 4237982"/>
              <a:gd name="connsiteX1604" fmla="*/ 5395925 w 5605309"/>
              <a:gd name="connsiteY1604" fmla="*/ 224691 h 4237982"/>
              <a:gd name="connsiteX1605" fmla="*/ 5425993 w 5605309"/>
              <a:gd name="connsiteY1605" fmla="*/ 205557 h 4237982"/>
              <a:gd name="connsiteX1606" fmla="*/ 5509090 w 5605309"/>
              <a:gd name="connsiteY1606" fmla="*/ 87471 h 4237982"/>
              <a:gd name="connsiteX1607" fmla="*/ 5555560 w 5605309"/>
              <a:gd name="connsiteY1607" fmla="*/ 43735 h 4237982"/>
              <a:gd name="connsiteX1608" fmla="*/ 5605309 w 5605309"/>
              <a:gd name="connsiteY1608" fmla="*/ 0 h 423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Lst>
            <a:rect l="l" t="t" r="r" b="b"/>
            <a:pathLst>
              <a:path w="5605309" h="4237982">
                <a:moveTo>
                  <a:pt x="2819350" y="4080533"/>
                </a:moveTo>
                <a:cubicBezTo>
                  <a:pt x="2818621" y="4091558"/>
                  <a:pt x="2818986" y="4100123"/>
                  <a:pt x="2820443" y="4106228"/>
                </a:cubicBezTo>
                <a:cubicBezTo>
                  <a:pt x="2821901" y="4112333"/>
                  <a:pt x="2828826" y="4115431"/>
                  <a:pt x="2841218" y="4115522"/>
                </a:cubicBezTo>
                <a:lnTo>
                  <a:pt x="2858712" y="4115522"/>
                </a:lnTo>
                <a:close/>
                <a:moveTo>
                  <a:pt x="868741" y="4001809"/>
                </a:moveTo>
                <a:cubicBezTo>
                  <a:pt x="866463" y="4001991"/>
                  <a:pt x="864458" y="4002720"/>
                  <a:pt x="862727" y="4003996"/>
                </a:cubicBezTo>
                <a:cubicBezTo>
                  <a:pt x="860996" y="4005272"/>
                  <a:pt x="860085" y="4006001"/>
                  <a:pt x="859994" y="4006183"/>
                </a:cubicBezTo>
                <a:cubicBezTo>
                  <a:pt x="859812" y="4008825"/>
                  <a:pt x="860176" y="4012288"/>
                  <a:pt x="861087" y="4016570"/>
                </a:cubicBezTo>
                <a:cubicBezTo>
                  <a:pt x="861998" y="4020852"/>
                  <a:pt x="864550" y="4023221"/>
                  <a:pt x="868741" y="4023677"/>
                </a:cubicBezTo>
                <a:cubicBezTo>
                  <a:pt x="870836" y="4023404"/>
                  <a:pt x="872112" y="4021764"/>
                  <a:pt x="872568" y="4018757"/>
                </a:cubicBezTo>
                <a:cubicBezTo>
                  <a:pt x="873023" y="4015750"/>
                  <a:pt x="873206" y="4013017"/>
                  <a:pt x="873115" y="4010557"/>
                </a:cubicBezTo>
                <a:cubicBezTo>
                  <a:pt x="873843" y="4005454"/>
                  <a:pt x="872386" y="4002538"/>
                  <a:pt x="868741" y="4001809"/>
                </a:cubicBezTo>
                <a:close/>
                <a:moveTo>
                  <a:pt x="2819350" y="3997436"/>
                </a:moveTo>
                <a:cubicBezTo>
                  <a:pt x="2819350" y="4000807"/>
                  <a:pt x="2820443" y="4007185"/>
                  <a:pt x="2822630" y="4016570"/>
                </a:cubicBezTo>
                <a:cubicBezTo>
                  <a:pt x="2824817" y="4025955"/>
                  <a:pt x="2828097" y="4031240"/>
                  <a:pt x="2832471" y="4032424"/>
                </a:cubicBezTo>
                <a:cubicBezTo>
                  <a:pt x="2834566" y="4031786"/>
                  <a:pt x="2835842" y="4028689"/>
                  <a:pt x="2836298" y="4023131"/>
                </a:cubicBezTo>
                <a:cubicBezTo>
                  <a:pt x="2836753" y="4017572"/>
                  <a:pt x="2836935" y="4013381"/>
                  <a:pt x="2836844" y="4010557"/>
                </a:cubicBezTo>
                <a:cubicBezTo>
                  <a:pt x="2837755" y="4010648"/>
                  <a:pt x="2841400" y="4010465"/>
                  <a:pt x="2847778" y="4010010"/>
                </a:cubicBezTo>
                <a:cubicBezTo>
                  <a:pt x="2854156" y="4009554"/>
                  <a:pt x="2857801" y="4008279"/>
                  <a:pt x="2858712" y="4006183"/>
                </a:cubicBezTo>
                <a:cubicBezTo>
                  <a:pt x="2857619" y="4005818"/>
                  <a:pt x="2852152" y="4004360"/>
                  <a:pt x="2842311" y="4001809"/>
                </a:cubicBezTo>
                <a:cubicBezTo>
                  <a:pt x="2832471" y="3999258"/>
                  <a:pt x="2824817" y="3997800"/>
                  <a:pt x="2819350" y="3997436"/>
                </a:cubicBezTo>
                <a:close/>
                <a:moveTo>
                  <a:pt x="2906821" y="3975568"/>
                </a:moveTo>
                <a:cubicBezTo>
                  <a:pt x="2907550" y="3983586"/>
                  <a:pt x="2910466" y="3989417"/>
                  <a:pt x="2915568" y="3993062"/>
                </a:cubicBezTo>
                <a:cubicBezTo>
                  <a:pt x="2919760" y="3992789"/>
                  <a:pt x="2922311" y="3991149"/>
                  <a:pt x="2923222" y="3988142"/>
                </a:cubicBezTo>
                <a:cubicBezTo>
                  <a:pt x="2924133" y="3985135"/>
                  <a:pt x="2924498" y="3982402"/>
                  <a:pt x="2924315" y="3979942"/>
                </a:cubicBezTo>
                <a:close/>
                <a:moveTo>
                  <a:pt x="2876206" y="3975568"/>
                </a:moveTo>
                <a:cubicBezTo>
                  <a:pt x="2875477" y="3990511"/>
                  <a:pt x="2872562" y="4004360"/>
                  <a:pt x="2867459" y="4017117"/>
                </a:cubicBezTo>
                <a:cubicBezTo>
                  <a:pt x="2862356" y="4029873"/>
                  <a:pt x="2859441" y="4043723"/>
                  <a:pt x="2858712" y="4058666"/>
                </a:cubicBezTo>
                <a:cubicBezTo>
                  <a:pt x="2857983" y="4071058"/>
                  <a:pt x="2863815" y="4076889"/>
                  <a:pt x="2876206" y="4076160"/>
                </a:cubicBezTo>
                <a:lnTo>
                  <a:pt x="2906821" y="4028051"/>
                </a:lnTo>
                <a:cubicBezTo>
                  <a:pt x="2906274" y="4020306"/>
                  <a:pt x="2904088" y="4015021"/>
                  <a:pt x="2900261" y="4012197"/>
                </a:cubicBezTo>
                <a:cubicBezTo>
                  <a:pt x="2896434" y="4009372"/>
                  <a:pt x="2894247" y="4002994"/>
                  <a:pt x="2893700" y="3993062"/>
                </a:cubicBezTo>
                <a:close/>
                <a:moveTo>
                  <a:pt x="951839" y="3931832"/>
                </a:moveTo>
                <a:cubicBezTo>
                  <a:pt x="943091" y="3932470"/>
                  <a:pt x="935438" y="3936661"/>
                  <a:pt x="928878" y="3944406"/>
                </a:cubicBezTo>
                <a:cubicBezTo>
                  <a:pt x="922317" y="3952151"/>
                  <a:pt x="916850" y="3959623"/>
                  <a:pt x="912476" y="3966821"/>
                </a:cubicBezTo>
                <a:cubicBezTo>
                  <a:pt x="906463" y="3966821"/>
                  <a:pt x="896622" y="3967914"/>
                  <a:pt x="882955" y="3970101"/>
                </a:cubicBezTo>
                <a:cubicBezTo>
                  <a:pt x="869288" y="3972288"/>
                  <a:pt x="861634" y="3975568"/>
                  <a:pt x="859994" y="3979942"/>
                </a:cubicBezTo>
                <a:cubicBezTo>
                  <a:pt x="860905" y="3982037"/>
                  <a:pt x="864550" y="3983313"/>
                  <a:pt x="870928" y="3983768"/>
                </a:cubicBezTo>
                <a:cubicBezTo>
                  <a:pt x="877306" y="3984224"/>
                  <a:pt x="880950" y="3984406"/>
                  <a:pt x="881862" y="3984315"/>
                </a:cubicBezTo>
                <a:cubicBezTo>
                  <a:pt x="883866" y="3989053"/>
                  <a:pt x="886418" y="3993791"/>
                  <a:pt x="889515" y="3998529"/>
                </a:cubicBezTo>
                <a:cubicBezTo>
                  <a:pt x="892613" y="4003267"/>
                  <a:pt x="897351" y="4005818"/>
                  <a:pt x="903729" y="4006183"/>
                </a:cubicBezTo>
                <a:lnTo>
                  <a:pt x="912476" y="4001809"/>
                </a:lnTo>
                <a:cubicBezTo>
                  <a:pt x="909561" y="3994611"/>
                  <a:pt x="907738" y="3987140"/>
                  <a:pt x="907009" y="3979395"/>
                </a:cubicBezTo>
                <a:cubicBezTo>
                  <a:pt x="906281" y="3971650"/>
                  <a:pt x="911019" y="3967459"/>
                  <a:pt x="921224" y="3966821"/>
                </a:cubicBezTo>
                <a:lnTo>
                  <a:pt x="960586" y="3936206"/>
                </a:lnTo>
                <a:close/>
                <a:moveTo>
                  <a:pt x="409517" y="3905591"/>
                </a:moveTo>
                <a:cubicBezTo>
                  <a:pt x="409335" y="3908233"/>
                  <a:pt x="409699" y="3911696"/>
                  <a:pt x="410610" y="3915978"/>
                </a:cubicBezTo>
                <a:cubicBezTo>
                  <a:pt x="411522" y="3920261"/>
                  <a:pt x="414073" y="3922630"/>
                  <a:pt x="418264" y="3923085"/>
                </a:cubicBezTo>
                <a:lnTo>
                  <a:pt x="431385" y="3923085"/>
                </a:lnTo>
                <a:cubicBezTo>
                  <a:pt x="431020" y="3916616"/>
                  <a:pt x="428469" y="3912060"/>
                  <a:pt x="423731" y="3909418"/>
                </a:cubicBezTo>
                <a:cubicBezTo>
                  <a:pt x="418993" y="3906775"/>
                  <a:pt x="414255" y="3905500"/>
                  <a:pt x="409517" y="3905591"/>
                </a:cubicBezTo>
                <a:close/>
                <a:moveTo>
                  <a:pt x="960586" y="3879349"/>
                </a:moveTo>
                <a:cubicBezTo>
                  <a:pt x="960586" y="3888097"/>
                  <a:pt x="964959" y="3892470"/>
                  <a:pt x="973706" y="3892470"/>
                </a:cubicBezTo>
                <a:cubicBezTo>
                  <a:pt x="982454" y="3891741"/>
                  <a:pt x="991201" y="3888826"/>
                  <a:pt x="999948" y="3883723"/>
                </a:cubicBezTo>
                <a:close/>
                <a:moveTo>
                  <a:pt x="3103631" y="3839988"/>
                </a:moveTo>
                <a:cubicBezTo>
                  <a:pt x="3095248" y="3840443"/>
                  <a:pt x="3090146" y="3843905"/>
                  <a:pt x="3088324" y="3850375"/>
                </a:cubicBezTo>
                <a:cubicBezTo>
                  <a:pt x="3086502" y="3856844"/>
                  <a:pt x="3085773" y="3863586"/>
                  <a:pt x="3086137" y="3870602"/>
                </a:cubicBezTo>
                <a:lnTo>
                  <a:pt x="3086137" y="3888097"/>
                </a:lnTo>
                <a:cubicBezTo>
                  <a:pt x="3085408" y="3888006"/>
                  <a:pt x="3082493" y="3888188"/>
                  <a:pt x="3077390" y="3888643"/>
                </a:cubicBezTo>
                <a:cubicBezTo>
                  <a:pt x="3072287" y="3889099"/>
                  <a:pt x="3069372" y="3890375"/>
                  <a:pt x="3068643" y="3892470"/>
                </a:cubicBezTo>
                <a:cubicBezTo>
                  <a:pt x="3069099" y="3894748"/>
                  <a:pt x="3071467" y="3896753"/>
                  <a:pt x="3075750" y="3898484"/>
                </a:cubicBezTo>
                <a:cubicBezTo>
                  <a:pt x="3080032" y="3900215"/>
                  <a:pt x="3083495" y="3901126"/>
                  <a:pt x="3086137" y="3901217"/>
                </a:cubicBezTo>
                <a:lnTo>
                  <a:pt x="3108005" y="3874976"/>
                </a:lnTo>
                <a:cubicBezTo>
                  <a:pt x="3112561" y="3875067"/>
                  <a:pt x="3116569" y="3873792"/>
                  <a:pt x="3120032" y="3871149"/>
                </a:cubicBezTo>
                <a:cubicBezTo>
                  <a:pt x="3123495" y="3868507"/>
                  <a:pt x="3125317" y="3863951"/>
                  <a:pt x="3125499" y="3857482"/>
                </a:cubicBezTo>
                <a:cubicBezTo>
                  <a:pt x="3124770" y="3845090"/>
                  <a:pt x="3117481" y="3839259"/>
                  <a:pt x="3103631" y="3839988"/>
                </a:cubicBezTo>
                <a:close/>
                <a:moveTo>
                  <a:pt x="2998666" y="3822493"/>
                </a:moveTo>
                <a:lnTo>
                  <a:pt x="2998666" y="3870602"/>
                </a:lnTo>
                <a:lnTo>
                  <a:pt x="3038028" y="3866229"/>
                </a:lnTo>
                <a:lnTo>
                  <a:pt x="3038028" y="3822493"/>
                </a:lnTo>
                <a:close/>
                <a:moveTo>
                  <a:pt x="1039310" y="3800625"/>
                </a:moveTo>
                <a:cubicBezTo>
                  <a:pt x="1037214" y="3801445"/>
                  <a:pt x="1035939" y="3805272"/>
                  <a:pt x="1035483" y="3812106"/>
                </a:cubicBezTo>
                <a:cubicBezTo>
                  <a:pt x="1035027" y="3818940"/>
                  <a:pt x="1034845" y="3823860"/>
                  <a:pt x="1034936" y="3826867"/>
                </a:cubicBezTo>
                <a:cubicBezTo>
                  <a:pt x="1032294" y="3826776"/>
                  <a:pt x="1028831" y="3826958"/>
                  <a:pt x="1024549" y="3827413"/>
                </a:cubicBezTo>
                <a:cubicBezTo>
                  <a:pt x="1020267" y="3827869"/>
                  <a:pt x="1017898" y="3829145"/>
                  <a:pt x="1017442" y="3831240"/>
                </a:cubicBezTo>
                <a:cubicBezTo>
                  <a:pt x="1017715" y="3833518"/>
                  <a:pt x="1019355" y="3835523"/>
                  <a:pt x="1022362" y="3837254"/>
                </a:cubicBezTo>
                <a:cubicBezTo>
                  <a:pt x="1025369" y="3838985"/>
                  <a:pt x="1028103" y="3839896"/>
                  <a:pt x="1030563" y="3839988"/>
                </a:cubicBezTo>
                <a:cubicBezTo>
                  <a:pt x="1032932" y="3839714"/>
                  <a:pt x="1035848" y="3838074"/>
                  <a:pt x="1039310" y="3835067"/>
                </a:cubicBezTo>
                <a:cubicBezTo>
                  <a:pt x="1042772" y="3832060"/>
                  <a:pt x="1045688" y="3829327"/>
                  <a:pt x="1048057" y="3826867"/>
                </a:cubicBezTo>
                <a:cubicBezTo>
                  <a:pt x="1047966" y="3823860"/>
                  <a:pt x="1047055" y="3818940"/>
                  <a:pt x="1045323" y="3812106"/>
                </a:cubicBezTo>
                <a:cubicBezTo>
                  <a:pt x="1043592" y="3805272"/>
                  <a:pt x="1041588" y="3801445"/>
                  <a:pt x="1039310" y="3800625"/>
                </a:cubicBezTo>
                <a:close/>
                <a:moveTo>
                  <a:pt x="1065551" y="3761263"/>
                </a:moveTo>
                <a:cubicBezTo>
                  <a:pt x="1065551" y="3765819"/>
                  <a:pt x="1066645" y="3769828"/>
                  <a:pt x="1068831" y="3773291"/>
                </a:cubicBezTo>
                <a:cubicBezTo>
                  <a:pt x="1071018" y="3776753"/>
                  <a:pt x="1074298" y="3778575"/>
                  <a:pt x="1078672" y="3778758"/>
                </a:cubicBezTo>
                <a:cubicBezTo>
                  <a:pt x="1080950" y="3778484"/>
                  <a:pt x="1082954" y="3776844"/>
                  <a:pt x="1084685" y="3773837"/>
                </a:cubicBezTo>
                <a:cubicBezTo>
                  <a:pt x="1086417" y="3770831"/>
                  <a:pt x="1087328" y="3768097"/>
                  <a:pt x="1087419" y="3765637"/>
                </a:cubicBezTo>
                <a:close/>
                <a:moveTo>
                  <a:pt x="1122408" y="3726275"/>
                </a:moveTo>
                <a:cubicBezTo>
                  <a:pt x="1122225" y="3729464"/>
                  <a:pt x="1122590" y="3735113"/>
                  <a:pt x="1123501" y="3743222"/>
                </a:cubicBezTo>
                <a:cubicBezTo>
                  <a:pt x="1124412" y="3751332"/>
                  <a:pt x="1126963" y="3755888"/>
                  <a:pt x="1131155" y="3756890"/>
                </a:cubicBezTo>
                <a:cubicBezTo>
                  <a:pt x="1133432" y="3756434"/>
                  <a:pt x="1135437" y="3754065"/>
                  <a:pt x="1137168" y="3749783"/>
                </a:cubicBezTo>
                <a:cubicBezTo>
                  <a:pt x="1138899" y="3745500"/>
                  <a:pt x="1139811" y="3742038"/>
                  <a:pt x="1139902" y="3739396"/>
                </a:cubicBezTo>
                <a:cubicBezTo>
                  <a:pt x="1140813" y="3739487"/>
                  <a:pt x="1144458" y="3739305"/>
                  <a:pt x="1150836" y="3738849"/>
                </a:cubicBezTo>
                <a:cubicBezTo>
                  <a:pt x="1157214" y="3738393"/>
                  <a:pt x="1160859" y="3737118"/>
                  <a:pt x="1161770" y="3735022"/>
                </a:cubicBezTo>
                <a:close/>
                <a:moveTo>
                  <a:pt x="287057" y="3682539"/>
                </a:moveTo>
                <a:cubicBezTo>
                  <a:pt x="284597" y="3689555"/>
                  <a:pt x="284050" y="3696298"/>
                  <a:pt x="285417" y="3702767"/>
                </a:cubicBezTo>
                <a:cubicBezTo>
                  <a:pt x="286784" y="3709236"/>
                  <a:pt x="291704" y="3712699"/>
                  <a:pt x="300178" y="3713154"/>
                </a:cubicBezTo>
                <a:close/>
                <a:moveTo>
                  <a:pt x="1153022" y="3651924"/>
                </a:moveTo>
                <a:cubicBezTo>
                  <a:pt x="1146827" y="3652562"/>
                  <a:pt x="1142817" y="3656753"/>
                  <a:pt x="1140995" y="3664498"/>
                </a:cubicBezTo>
                <a:cubicBezTo>
                  <a:pt x="1139173" y="3672243"/>
                  <a:pt x="1137351" y="3679714"/>
                  <a:pt x="1135528" y="3686913"/>
                </a:cubicBezTo>
                <a:lnTo>
                  <a:pt x="1148649" y="3669419"/>
                </a:lnTo>
                <a:cubicBezTo>
                  <a:pt x="1151656" y="3669601"/>
                  <a:pt x="1156576" y="3669236"/>
                  <a:pt x="1163410" y="3668325"/>
                </a:cubicBezTo>
                <a:cubicBezTo>
                  <a:pt x="1170243" y="3667414"/>
                  <a:pt x="1174070" y="3664863"/>
                  <a:pt x="1174890" y="3660671"/>
                </a:cubicBezTo>
                <a:cubicBezTo>
                  <a:pt x="1174252" y="3656480"/>
                  <a:pt x="1171154" y="3653929"/>
                  <a:pt x="1165596" y="3653018"/>
                </a:cubicBezTo>
                <a:cubicBezTo>
                  <a:pt x="1160038" y="3652107"/>
                  <a:pt x="1155847" y="3651742"/>
                  <a:pt x="1153022" y="3651924"/>
                </a:cubicBezTo>
                <a:close/>
                <a:moveTo>
                  <a:pt x="1437304" y="3577574"/>
                </a:moveTo>
                <a:lnTo>
                  <a:pt x="1437304" y="3595068"/>
                </a:lnTo>
                <a:cubicBezTo>
                  <a:pt x="1437395" y="3601355"/>
                  <a:pt x="1436120" y="3605182"/>
                  <a:pt x="1433477" y="3606549"/>
                </a:cubicBezTo>
                <a:cubicBezTo>
                  <a:pt x="1430835" y="3607915"/>
                  <a:pt x="1426279" y="3608462"/>
                  <a:pt x="1419810" y="3608189"/>
                </a:cubicBezTo>
                <a:lnTo>
                  <a:pt x="1402315" y="3608189"/>
                </a:lnTo>
                <a:close/>
                <a:moveTo>
                  <a:pt x="3142993" y="3560079"/>
                </a:moveTo>
                <a:cubicBezTo>
                  <a:pt x="3123586" y="3579943"/>
                  <a:pt x="3105545" y="3600353"/>
                  <a:pt x="3088871" y="3621309"/>
                </a:cubicBezTo>
                <a:cubicBezTo>
                  <a:pt x="3072197" y="3642266"/>
                  <a:pt x="3055249" y="3662676"/>
                  <a:pt x="3038028" y="3682539"/>
                </a:cubicBezTo>
                <a:cubicBezTo>
                  <a:pt x="3036388" y="3694384"/>
                  <a:pt x="3029827" y="3702402"/>
                  <a:pt x="3018347" y="3706594"/>
                </a:cubicBezTo>
                <a:cubicBezTo>
                  <a:pt x="3006866" y="3710785"/>
                  <a:pt x="3000306" y="3718803"/>
                  <a:pt x="2998666" y="3730648"/>
                </a:cubicBezTo>
                <a:cubicBezTo>
                  <a:pt x="2994110" y="3730375"/>
                  <a:pt x="2990101" y="3730922"/>
                  <a:pt x="2986639" y="3732288"/>
                </a:cubicBezTo>
                <a:cubicBezTo>
                  <a:pt x="2983176" y="3733655"/>
                  <a:pt x="2981354" y="3737482"/>
                  <a:pt x="2981171" y="3743769"/>
                </a:cubicBezTo>
                <a:cubicBezTo>
                  <a:pt x="2981901" y="3756161"/>
                  <a:pt x="2976069" y="3761992"/>
                  <a:pt x="2963678" y="3761263"/>
                </a:cubicBezTo>
                <a:lnTo>
                  <a:pt x="2946183" y="3796252"/>
                </a:lnTo>
                <a:cubicBezTo>
                  <a:pt x="2949645" y="3801901"/>
                  <a:pt x="2953655" y="3810284"/>
                  <a:pt x="2958210" y="3821400"/>
                </a:cubicBezTo>
                <a:cubicBezTo>
                  <a:pt x="2962766" y="3832516"/>
                  <a:pt x="2960215" y="3838712"/>
                  <a:pt x="2950557" y="3839988"/>
                </a:cubicBezTo>
                <a:lnTo>
                  <a:pt x="2946183" y="3883723"/>
                </a:lnTo>
                <a:lnTo>
                  <a:pt x="2924315" y="3905591"/>
                </a:lnTo>
                <a:lnTo>
                  <a:pt x="2946183" y="3909964"/>
                </a:lnTo>
                <a:cubicBezTo>
                  <a:pt x="2946092" y="3910329"/>
                  <a:pt x="2946274" y="3911787"/>
                  <a:pt x="2946730" y="3914338"/>
                </a:cubicBezTo>
                <a:cubicBezTo>
                  <a:pt x="2947186" y="3916889"/>
                  <a:pt x="2948461" y="3918347"/>
                  <a:pt x="2950557" y="3918712"/>
                </a:cubicBezTo>
                <a:cubicBezTo>
                  <a:pt x="2950921" y="3918074"/>
                  <a:pt x="2952379" y="3914976"/>
                  <a:pt x="2954930" y="3909418"/>
                </a:cubicBezTo>
                <a:cubicBezTo>
                  <a:pt x="2957481" y="3903860"/>
                  <a:pt x="2958940" y="3899668"/>
                  <a:pt x="2959304" y="3896844"/>
                </a:cubicBezTo>
                <a:cubicBezTo>
                  <a:pt x="2973791" y="3881901"/>
                  <a:pt x="2979805" y="3862584"/>
                  <a:pt x="2977345" y="3838894"/>
                </a:cubicBezTo>
                <a:cubicBezTo>
                  <a:pt x="2974885" y="3815204"/>
                  <a:pt x="2981992" y="3798074"/>
                  <a:pt x="2998666" y="3787505"/>
                </a:cubicBezTo>
                <a:cubicBezTo>
                  <a:pt x="3011696" y="3778211"/>
                  <a:pt x="3022812" y="3766184"/>
                  <a:pt x="3032014" y="3751423"/>
                </a:cubicBezTo>
                <a:cubicBezTo>
                  <a:pt x="3041217" y="3736662"/>
                  <a:pt x="3049053" y="3722448"/>
                  <a:pt x="3055522" y="3708781"/>
                </a:cubicBezTo>
                <a:cubicBezTo>
                  <a:pt x="3055431" y="3708416"/>
                  <a:pt x="3055613" y="3706958"/>
                  <a:pt x="3056069" y="3704407"/>
                </a:cubicBezTo>
                <a:cubicBezTo>
                  <a:pt x="3056525" y="3701856"/>
                  <a:pt x="3057800" y="3700398"/>
                  <a:pt x="3059896" y="3700033"/>
                </a:cubicBezTo>
                <a:cubicBezTo>
                  <a:pt x="3062356" y="3700854"/>
                  <a:pt x="3065089" y="3704680"/>
                  <a:pt x="3068096" y="3711514"/>
                </a:cubicBezTo>
                <a:cubicBezTo>
                  <a:pt x="3071103" y="3718348"/>
                  <a:pt x="3072743" y="3723268"/>
                  <a:pt x="3073017" y="3726275"/>
                </a:cubicBezTo>
                <a:cubicBezTo>
                  <a:pt x="3081946" y="3709054"/>
                  <a:pt x="3092515" y="3693200"/>
                  <a:pt x="3104725" y="3678712"/>
                </a:cubicBezTo>
                <a:cubicBezTo>
                  <a:pt x="3116934" y="3664225"/>
                  <a:pt x="3129690" y="3649464"/>
                  <a:pt x="3142993" y="3634430"/>
                </a:cubicBezTo>
                <a:cubicBezTo>
                  <a:pt x="3143722" y="3623678"/>
                  <a:pt x="3146638" y="3613473"/>
                  <a:pt x="3151740" y="3603815"/>
                </a:cubicBezTo>
                <a:cubicBezTo>
                  <a:pt x="3156843" y="3594157"/>
                  <a:pt x="3159758" y="3583952"/>
                  <a:pt x="3160487" y="3573200"/>
                </a:cubicBezTo>
                <a:cubicBezTo>
                  <a:pt x="3160305" y="3568826"/>
                  <a:pt x="3158483" y="3565546"/>
                  <a:pt x="3155021" y="3563360"/>
                </a:cubicBezTo>
                <a:cubicBezTo>
                  <a:pt x="3151558" y="3561173"/>
                  <a:pt x="3147549" y="3560079"/>
                  <a:pt x="3142993" y="3560079"/>
                </a:cubicBezTo>
                <a:close/>
                <a:moveTo>
                  <a:pt x="217080" y="3525091"/>
                </a:moveTo>
                <a:cubicBezTo>
                  <a:pt x="216989" y="3531378"/>
                  <a:pt x="218265" y="3535205"/>
                  <a:pt x="220907" y="3536571"/>
                </a:cubicBezTo>
                <a:cubicBezTo>
                  <a:pt x="223549" y="3537938"/>
                  <a:pt x="228105" y="3538485"/>
                  <a:pt x="234574" y="3538211"/>
                </a:cubicBezTo>
                <a:cubicBezTo>
                  <a:pt x="234574" y="3529465"/>
                  <a:pt x="230201" y="3525091"/>
                  <a:pt x="221454" y="3525091"/>
                </a:cubicBezTo>
                <a:close/>
                <a:moveTo>
                  <a:pt x="1367327" y="3468235"/>
                </a:moveTo>
                <a:cubicBezTo>
                  <a:pt x="1368967" y="3476344"/>
                  <a:pt x="1376621" y="3479806"/>
                  <a:pt x="1390288" y="3478622"/>
                </a:cubicBezTo>
                <a:cubicBezTo>
                  <a:pt x="1403956" y="3477437"/>
                  <a:pt x="1413796" y="3475433"/>
                  <a:pt x="1419810" y="3472608"/>
                </a:cubicBezTo>
                <a:close/>
                <a:moveTo>
                  <a:pt x="234574" y="3455114"/>
                </a:moveTo>
                <a:cubicBezTo>
                  <a:pt x="234392" y="3457756"/>
                  <a:pt x="234757" y="3461219"/>
                  <a:pt x="235668" y="3465501"/>
                </a:cubicBezTo>
                <a:cubicBezTo>
                  <a:pt x="236579" y="3469784"/>
                  <a:pt x="239130" y="3472152"/>
                  <a:pt x="243321" y="3472608"/>
                </a:cubicBezTo>
                <a:cubicBezTo>
                  <a:pt x="246966" y="3471879"/>
                  <a:pt x="248424" y="3468964"/>
                  <a:pt x="247695" y="3463861"/>
                </a:cubicBezTo>
                <a:cubicBezTo>
                  <a:pt x="247877" y="3461583"/>
                  <a:pt x="247513" y="3459578"/>
                  <a:pt x="246602" y="3457847"/>
                </a:cubicBezTo>
                <a:cubicBezTo>
                  <a:pt x="245690" y="3456116"/>
                  <a:pt x="243139" y="3455205"/>
                  <a:pt x="238948" y="3455114"/>
                </a:cubicBezTo>
                <a:close/>
                <a:moveTo>
                  <a:pt x="3265453" y="3433246"/>
                </a:moveTo>
                <a:cubicBezTo>
                  <a:pt x="3265271" y="3435888"/>
                  <a:pt x="3265635" y="3439351"/>
                  <a:pt x="3266546" y="3443633"/>
                </a:cubicBezTo>
                <a:cubicBezTo>
                  <a:pt x="3267457" y="3447916"/>
                  <a:pt x="3270009" y="3450285"/>
                  <a:pt x="3274200" y="3450740"/>
                </a:cubicBezTo>
                <a:cubicBezTo>
                  <a:pt x="3276296" y="3450467"/>
                  <a:pt x="3277571" y="3448827"/>
                  <a:pt x="3278027" y="3445820"/>
                </a:cubicBezTo>
                <a:cubicBezTo>
                  <a:pt x="3278483" y="3442813"/>
                  <a:pt x="3278665" y="3440080"/>
                  <a:pt x="3278574" y="3437620"/>
                </a:cubicBezTo>
                <a:close/>
                <a:moveTo>
                  <a:pt x="1489787" y="3402631"/>
                </a:moveTo>
                <a:cubicBezTo>
                  <a:pt x="1489878" y="3405274"/>
                  <a:pt x="1490789" y="3408736"/>
                  <a:pt x="1492520" y="3413018"/>
                </a:cubicBezTo>
                <a:cubicBezTo>
                  <a:pt x="1494251" y="3417301"/>
                  <a:pt x="1496256" y="3419670"/>
                  <a:pt x="1498534" y="3420125"/>
                </a:cubicBezTo>
                <a:cubicBezTo>
                  <a:pt x="1502725" y="3419852"/>
                  <a:pt x="1505277" y="3418212"/>
                  <a:pt x="1506188" y="3415205"/>
                </a:cubicBezTo>
                <a:cubicBezTo>
                  <a:pt x="1507099" y="3412198"/>
                  <a:pt x="1507463" y="3409465"/>
                  <a:pt x="1507281" y="3407005"/>
                </a:cubicBezTo>
                <a:close/>
                <a:moveTo>
                  <a:pt x="265189" y="3385137"/>
                </a:moveTo>
                <a:cubicBezTo>
                  <a:pt x="265189" y="3389693"/>
                  <a:pt x="266283" y="3393702"/>
                  <a:pt x="268469" y="3397164"/>
                </a:cubicBezTo>
                <a:cubicBezTo>
                  <a:pt x="270656" y="3400627"/>
                  <a:pt x="273936" y="3402449"/>
                  <a:pt x="278310" y="3402631"/>
                </a:cubicBezTo>
                <a:cubicBezTo>
                  <a:pt x="280588" y="3402358"/>
                  <a:pt x="282592" y="3400718"/>
                  <a:pt x="284324" y="3397711"/>
                </a:cubicBezTo>
                <a:cubicBezTo>
                  <a:pt x="286055" y="3394704"/>
                  <a:pt x="286966" y="3391971"/>
                  <a:pt x="287057" y="3389510"/>
                </a:cubicBezTo>
                <a:close/>
                <a:moveTo>
                  <a:pt x="1437304" y="3332654"/>
                </a:moveTo>
                <a:cubicBezTo>
                  <a:pt x="1435846" y="3345319"/>
                  <a:pt x="1430015" y="3350604"/>
                  <a:pt x="1419810" y="3348508"/>
                </a:cubicBezTo>
                <a:cubicBezTo>
                  <a:pt x="1409605" y="3346413"/>
                  <a:pt x="1403774" y="3352791"/>
                  <a:pt x="1402315" y="3367642"/>
                </a:cubicBezTo>
                <a:lnTo>
                  <a:pt x="1437304" y="3385137"/>
                </a:lnTo>
                <a:cubicBezTo>
                  <a:pt x="1437213" y="3380217"/>
                  <a:pt x="1438489" y="3374750"/>
                  <a:pt x="1441131" y="3368736"/>
                </a:cubicBezTo>
                <a:cubicBezTo>
                  <a:pt x="1443773" y="3362722"/>
                  <a:pt x="1448329" y="3359442"/>
                  <a:pt x="1454798" y="3358895"/>
                </a:cubicBezTo>
                <a:close/>
                <a:moveTo>
                  <a:pt x="287057" y="3258304"/>
                </a:moveTo>
                <a:lnTo>
                  <a:pt x="282684" y="3280171"/>
                </a:lnTo>
                <a:cubicBezTo>
                  <a:pt x="283048" y="3284363"/>
                  <a:pt x="285599" y="3286914"/>
                  <a:pt x="290337" y="3287825"/>
                </a:cubicBezTo>
                <a:cubicBezTo>
                  <a:pt x="295075" y="3288736"/>
                  <a:pt x="299813" y="3289101"/>
                  <a:pt x="304551" y="3288919"/>
                </a:cubicBezTo>
                <a:close/>
                <a:moveTo>
                  <a:pt x="3274200" y="3223315"/>
                </a:moveTo>
                <a:cubicBezTo>
                  <a:pt x="3271923" y="3223497"/>
                  <a:pt x="3269918" y="3224226"/>
                  <a:pt x="3268186" y="3225502"/>
                </a:cubicBezTo>
                <a:cubicBezTo>
                  <a:pt x="3266455" y="3226778"/>
                  <a:pt x="3265544" y="3227506"/>
                  <a:pt x="3265453" y="3227689"/>
                </a:cubicBezTo>
                <a:cubicBezTo>
                  <a:pt x="3265544" y="3230149"/>
                  <a:pt x="3266455" y="3232882"/>
                  <a:pt x="3268186" y="3235889"/>
                </a:cubicBezTo>
                <a:cubicBezTo>
                  <a:pt x="3269918" y="3238896"/>
                  <a:pt x="3271923" y="3240536"/>
                  <a:pt x="3274200" y="3240809"/>
                </a:cubicBezTo>
                <a:cubicBezTo>
                  <a:pt x="3277845" y="3240080"/>
                  <a:pt x="3279303" y="3237165"/>
                  <a:pt x="3278574" y="3232062"/>
                </a:cubicBezTo>
                <a:cubicBezTo>
                  <a:pt x="3279303" y="3226960"/>
                  <a:pt x="3277845" y="3224044"/>
                  <a:pt x="3274200" y="3223315"/>
                </a:cubicBezTo>
                <a:close/>
                <a:moveTo>
                  <a:pt x="3672194" y="2978396"/>
                </a:moveTo>
                <a:cubicBezTo>
                  <a:pt x="3688778" y="2979945"/>
                  <a:pt x="3698253" y="2988874"/>
                  <a:pt x="3700623" y="3005184"/>
                </a:cubicBezTo>
                <a:cubicBezTo>
                  <a:pt x="3702992" y="3021493"/>
                  <a:pt x="3703720" y="3035890"/>
                  <a:pt x="3702809" y="3048372"/>
                </a:cubicBezTo>
                <a:lnTo>
                  <a:pt x="3689689" y="3052746"/>
                </a:lnTo>
                <a:cubicBezTo>
                  <a:pt x="3677297" y="3052017"/>
                  <a:pt x="3671465" y="3044728"/>
                  <a:pt x="3672194" y="3030878"/>
                </a:cubicBezTo>
                <a:close/>
                <a:moveTo>
                  <a:pt x="3479758" y="2943407"/>
                </a:moveTo>
                <a:lnTo>
                  <a:pt x="3497252" y="2960901"/>
                </a:lnTo>
                <a:cubicBezTo>
                  <a:pt x="3501808" y="2960901"/>
                  <a:pt x="3505817" y="2959808"/>
                  <a:pt x="3509279" y="2957621"/>
                </a:cubicBezTo>
                <a:cubicBezTo>
                  <a:pt x="3512742" y="2955434"/>
                  <a:pt x="3514564" y="2952154"/>
                  <a:pt x="3514746" y="2947781"/>
                </a:cubicBezTo>
                <a:close/>
                <a:moveTo>
                  <a:pt x="3641579" y="2908419"/>
                </a:moveTo>
                <a:cubicBezTo>
                  <a:pt x="3632832" y="2908145"/>
                  <a:pt x="3626272" y="2909785"/>
                  <a:pt x="3621899" y="2913339"/>
                </a:cubicBezTo>
                <a:cubicBezTo>
                  <a:pt x="3617525" y="2916892"/>
                  <a:pt x="3615338" y="2924000"/>
                  <a:pt x="3615338" y="2934660"/>
                </a:cubicBezTo>
                <a:lnTo>
                  <a:pt x="3615338" y="2960901"/>
                </a:lnTo>
                <a:cubicBezTo>
                  <a:pt x="3604860" y="2961630"/>
                  <a:pt x="3596295" y="2964546"/>
                  <a:pt x="3589643" y="2969648"/>
                </a:cubicBezTo>
                <a:cubicBezTo>
                  <a:pt x="3582992" y="2974751"/>
                  <a:pt x="3575520" y="2977667"/>
                  <a:pt x="3567229" y="2978396"/>
                </a:cubicBezTo>
                <a:cubicBezTo>
                  <a:pt x="3566318" y="2992610"/>
                  <a:pt x="3562673" y="3002450"/>
                  <a:pt x="3556295" y="3007917"/>
                </a:cubicBezTo>
                <a:cubicBezTo>
                  <a:pt x="3549917" y="3013384"/>
                  <a:pt x="3546272" y="3021038"/>
                  <a:pt x="3545361" y="3030878"/>
                </a:cubicBezTo>
                <a:cubicBezTo>
                  <a:pt x="3536978" y="3031152"/>
                  <a:pt x="3531876" y="3033885"/>
                  <a:pt x="3530054" y="3039079"/>
                </a:cubicBezTo>
                <a:cubicBezTo>
                  <a:pt x="3528231" y="3044272"/>
                  <a:pt x="3527503" y="3050286"/>
                  <a:pt x="3527867" y="3057120"/>
                </a:cubicBezTo>
                <a:lnTo>
                  <a:pt x="3527867" y="3087735"/>
                </a:lnTo>
                <a:cubicBezTo>
                  <a:pt x="3541352" y="3076345"/>
                  <a:pt x="3553744" y="3061949"/>
                  <a:pt x="3565042" y="3044546"/>
                </a:cubicBezTo>
                <a:cubicBezTo>
                  <a:pt x="3576340" y="3027143"/>
                  <a:pt x="3584359" y="3009466"/>
                  <a:pt x="3589097" y="2991516"/>
                </a:cubicBezTo>
                <a:cubicBezTo>
                  <a:pt x="3601397" y="2982678"/>
                  <a:pt x="3615065" y="2971926"/>
                  <a:pt x="3630099" y="2959261"/>
                </a:cubicBezTo>
                <a:cubicBezTo>
                  <a:pt x="3645133" y="2946596"/>
                  <a:pt x="3653333" y="2932564"/>
                  <a:pt x="3654700" y="2917166"/>
                </a:cubicBezTo>
                <a:cubicBezTo>
                  <a:pt x="3654427" y="2912974"/>
                  <a:pt x="3652787" y="2910423"/>
                  <a:pt x="3649780" y="2909512"/>
                </a:cubicBezTo>
                <a:cubicBezTo>
                  <a:pt x="3646773" y="2908601"/>
                  <a:pt x="3644040" y="2908236"/>
                  <a:pt x="3641579" y="2908419"/>
                </a:cubicBezTo>
                <a:close/>
                <a:moveTo>
                  <a:pt x="1944638" y="2908419"/>
                </a:moveTo>
                <a:lnTo>
                  <a:pt x="1914022" y="2925913"/>
                </a:lnTo>
                <a:lnTo>
                  <a:pt x="1874660" y="2912792"/>
                </a:lnTo>
                <a:cubicBezTo>
                  <a:pt x="1870287" y="2917439"/>
                  <a:pt x="1867007" y="2923453"/>
                  <a:pt x="1864820" y="2930833"/>
                </a:cubicBezTo>
                <a:cubicBezTo>
                  <a:pt x="1862633" y="2938213"/>
                  <a:pt x="1861540" y="2945321"/>
                  <a:pt x="1861540" y="2952154"/>
                </a:cubicBezTo>
                <a:cubicBezTo>
                  <a:pt x="1855071" y="2954705"/>
                  <a:pt x="1850515" y="2959444"/>
                  <a:pt x="1847872" y="2966368"/>
                </a:cubicBezTo>
                <a:cubicBezTo>
                  <a:pt x="1845230" y="2973293"/>
                  <a:pt x="1843954" y="2980218"/>
                  <a:pt x="1844046" y="2987143"/>
                </a:cubicBezTo>
                <a:lnTo>
                  <a:pt x="1817804" y="3013384"/>
                </a:lnTo>
                <a:cubicBezTo>
                  <a:pt x="1807326" y="3023771"/>
                  <a:pt x="1786734" y="3044546"/>
                  <a:pt x="1756028" y="3075707"/>
                </a:cubicBezTo>
                <a:cubicBezTo>
                  <a:pt x="1725321" y="3106869"/>
                  <a:pt x="1708010" y="3125457"/>
                  <a:pt x="1704091" y="3131470"/>
                </a:cubicBezTo>
                <a:cubicBezTo>
                  <a:pt x="1704274" y="3133566"/>
                  <a:pt x="1705003" y="3134842"/>
                  <a:pt x="1706278" y="3135297"/>
                </a:cubicBezTo>
                <a:cubicBezTo>
                  <a:pt x="1707554" y="3135753"/>
                  <a:pt x="1708283" y="3135935"/>
                  <a:pt x="1708465" y="3135844"/>
                </a:cubicBezTo>
                <a:cubicBezTo>
                  <a:pt x="1721950" y="3136573"/>
                  <a:pt x="1724501" y="3139488"/>
                  <a:pt x="1716119" y="3144591"/>
                </a:cubicBezTo>
                <a:cubicBezTo>
                  <a:pt x="1707736" y="3149694"/>
                  <a:pt x="1699354" y="3152609"/>
                  <a:pt x="1690971" y="3153338"/>
                </a:cubicBezTo>
                <a:lnTo>
                  <a:pt x="1682224" y="3183953"/>
                </a:lnTo>
                <a:cubicBezTo>
                  <a:pt x="1664183" y="3184500"/>
                  <a:pt x="1648875" y="3191060"/>
                  <a:pt x="1636301" y="3203634"/>
                </a:cubicBezTo>
                <a:cubicBezTo>
                  <a:pt x="1623727" y="3216208"/>
                  <a:pt x="1617167" y="3231516"/>
                  <a:pt x="1616620" y="3249556"/>
                </a:cubicBezTo>
                <a:cubicBezTo>
                  <a:pt x="1613705" y="3263406"/>
                  <a:pt x="1602042" y="3272882"/>
                  <a:pt x="1581632" y="3277985"/>
                </a:cubicBezTo>
                <a:cubicBezTo>
                  <a:pt x="1561222" y="3283087"/>
                  <a:pt x="1549559" y="3292563"/>
                  <a:pt x="1546643" y="3306413"/>
                </a:cubicBezTo>
                <a:lnTo>
                  <a:pt x="1507281" y="3328281"/>
                </a:lnTo>
                <a:lnTo>
                  <a:pt x="1537896" y="3367642"/>
                </a:lnTo>
                <a:cubicBezTo>
                  <a:pt x="1553021" y="3366002"/>
                  <a:pt x="1559946" y="3359442"/>
                  <a:pt x="1558670" y="3347962"/>
                </a:cubicBezTo>
                <a:cubicBezTo>
                  <a:pt x="1557395" y="3336481"/>
                  <a:pt x="1562133" y="3329921"/>
                  <a:pt x="1572885" y="3328281"/>
                </a:cubicBezTo>
                <a:lnTo>
                  <a:pt x="1594752" y="3293292"/>
                </a:lnTo>
                <a:cubicBezTo>
                  <a:pt x="1606598" y="3291834"/>
                  <a:pt x="1614616" y="3286003"/>
                  <a:pt x="1618807" y="3275798"/>
                </a:cubicBezTo>
                <a:cubicBezTo>
                  <a:pt x="1622998" y="3265593"/>
                  <a:pt x="1631016" y="3259761"/>
                  <a:pt x="1642862" y="3258304"/>
                </a:cubicBezTo>
                <a:cubicBezTo>
                  <a:pt x="1661085" y="3231333"/>
                  <a:pt x="1681495" y="3206550"/>
                  <a:pt x="1704091" y="3183953"/>
                </a:cubicBezTo>
                <a:cubicBezTo>
                  <a:pt x="1704365" y="3177484"/>
                  <a:pt x="1707098" y="3172928"/>
                  <a:pt x="1712292" y="3170286"/>
                </a:cubicBezTo>
                <a:cubicBezTo>
                  <a:pt x="1717485" y="3167643"/>
                  <a:pt x="1723499" y="3166368"/>
                  <a:pt x="1730333" y="3166459"/>
                </a:cubicBezTo>
                <a:lnTo>
                  <a:pt x="1739080" y="3166459"/>
                </a:lnTo>
                <a:lnTo>
                  <a:pt x="1747827" y="3135844"/>
                </a:lnTo>
                <a:cubicBezTo>
                  <a:pt x="1735071" y="3135115"/>
                  <a:pt x="1734342" y="3132199"/>
                  <a:pt x="1745640" y="3127097"/>
                </a:cubicBezTo>
                <a:cubicBezTo>
                  <a:pt x="1756939" y="3121994"/>
                  <a:pt x="1764957" y="3119079"/>
                  <a:pt x="1769695" y="3118350"/>
                </a:cubicBezTo>
                <a:lnTo>
                  <a:pt x="1791563" y="3074614"/>
                </a:lnTo>
                <a:cubicBezTo>
                  <a:pt x="1802588" y="3076618"/>
                  <a:pt x="1811152" y="3074796"/>
                  <a:pt x="1817258" y="3069147"/>
                </a:cubicBezTo>
                <a:cubicBezTo>
                  <a:pt x="1823362" y="3063498"/>
                  <a:pt x="1826460" y="3055115"/>
                  <a:pt x="1826551" y="3043999"/>
                </a:cubicBezTo>
                <a:cubicBezTo>
                  <a:pt x="1828556" y="3030423"/>
                  <a:pt x="1836574" y="3022587"/>
                  <a:pt x="1850606" y="3020491"/>
                </a:cubicBezTo>
                <a:cubicBezTo>
                  <a:pt x="1864638" y="3018395"/>
                  <a:pt x="1872656" y="3011653"/>
                  <a:pt x="1874660" y="3000263"/>
                </a:cubicBezTo>
                <a:cubicBezTo>
                  <a:pt x="1890150" y="2989330"/>
                  <a:pt x="1904000" y="2976209"/>
                  <a:pt x="1916209" y="2960901"/>
                </a:cubicBezTo>
                <a:cubicBezTo>
                  <a:pt x="1928419" y="2945594"/>
                  <a:pt x="1937895" y="2928100"/>
                  <a:pt x="1944638" y="2908419"/>
                </a:cubicBezTo>
                <a:close/>
                <a:moveTo>
                  <a:pt x="3615338" y="2838442"/>
                </a:moveTo>
                <a:cubicBezTo>
                  <a:pt x="3615429" y="2841084"/>
                  <a:pt x="3616340" y="2844546"/>
                  <a:pt x="3618071" y="2848829"/>
                </a:cubicBezTo>
                <a:cubicBezTo>
                  <a:pt x="3619803" y="2853111"/>
                  <a:pt x="3621807" y="2855480"/>
                  <a:pt x="3624085" y="2855936"/>
                </a:cubicBezTo>
                <a:cubicBezTo>
                  <a:pt x="3628276" y="2855663"/>
                  <a:pt x="3630828" y="2854022"/>
                  <a:pt x="3631739" y="2851016"/>
                </a:cubicBezTo>
                <a:cubicBezTo>
                  <a:pt x="3632650" y="2848009"/>
                  <a:pt x="3633015" y="2845275"/>
                  <a:pt x="3632832" y="2842815"/>
                </a:cubicBezTo>
                <a:close/>
                <a:moveTo>
                  <a:pt x="1091793" y="2834068"/>
                </a:moveTo>
                <a:cubicBezTo>
                  <a:pt x="1091701" y="2834250"/>
                  <a:pt x="1090790" y="2834979"/>
                  <a:pt x="1089059" y="2836255"/>
                </a:cubicBezTo>
                <a:cubicBezTo>
                  <a:pt x="1087328" y="2837530"/>
                  <a:pt x="1085323" y="2838259"/>
                  <a:pt x="1083045" y="2838442"/>
                </a:cubicBezTo>
                <a:cubicBezTo>
                  <a:pt x="1083137" y="2840902"/>
                  <a:pt x="1084048" y="2843635"/>
                  <a:pt x="1085779" y="2846642"/>
                </a:cubicBezTo>
                <a:cubicBezTo>
                  <a:pt x="1087510" y="2849649"/>
                  <a:pt x="1089515" y="2851289"/>
                  <a:pt x="1091793" y="2851562"/>
                </a:cubicBezTo>
                <a:cubicBezTo>
                  <a:pt x="1096895" y="2850833"/>
                  <a:pt x="1099811" y="2847918"/>
                  <a:pt x="1100540" y="2842815"/>
                </a:cubicBezTo>
                <a:cubicBezTo>
                  <a:pt x="1099811" y="2837713"/>
                  <a:pt x="1096895" y="2834797"/>
                  <a:pt x="1091793" y="2834068"/>
                </a:cubicBezTo>
                <a:close/>
                <a:moveTo>
                  <a:pt x="3593470" y="2803453"/>
                </a:moveTo>
                <a:cubicBezTo>
                  <a:pt x="3591193" y="2803636"/>
                  <a:pt x="3589188" y="2804364"/>
                  <a:pt x="3587456" y="2805640"/>
                </a:cubicBezTo>
                <a:cubicBezTo>
                  <a:pt x="3585725" y="2806916"/>
                  <a:pt x="3584814" y="2807645"/>
                  <a:pt x="3584723" y="2807827"/>
                </a:cubicBezTo>
                <a:cubicBezTo>
                  <a:pt x="3584814" y="2810287"/>
                  <a:pt x="3585725" y="2813020"/>
                  <a:pt x="3587456" y="2816027"/>
                </a:cubicBezTo>
                <a:cubicBezTo>
                  <a:pt x="3589188" y="2819034"/>
                  <a:pt x="3591193" y="2820674"/>
                  <a:pt x="3593470" y="2820948"/>
                </a:cubicBezTo>
                <a:cubicBezTo>
                  <a:pt x="3597115" y="2820219"/>
                  <a:pt x="3598573" y="2817303"/>
                  <a:pt x="3597844" y="2812200"/>
                </a:cubicBezTo>
                <a:cubicBezTo>
                  <a:pt x="3598573" y="2807098"/>
                  <a:pt x="3597115" y="2804182"/>
                  <a:pt x="3593470" y="2803453"/>
                </a:cubicBezTo>
                <a:close/>
                <a:moveTo>
                  <a:pt x="3781534" y="2785959"/>
                </a:moveTo>
                <a:lnTo>
                  <a:pt x="3812148" y="2803453"/>
                </a:lnTo>
                <a:cubicBezTo>
                  <a:pt x="3811602" y="2814296"/>
                  <a:pt x="3809415" y="2824319"/>
                  <a:pt x="3805588" y="2833522"/>
                </a:cubicBezTo>
                <a:cubicBezTo>
                  <a:pt x="3801761" y="2842724"/>
                  <a:pt x="3799574" y="2851653"/>
                  <a:pt x="3799028" y="2860310"/>
                </a:cubicBezTo>
                <a:lnTo>
                  <a:pt x="3768413" y="2869057"/>
                </a:lnTo>
                <a:lnTo>
                  <a:pt x="3764039" y="2834068"/>
                </a:lnTo>
                <a:close/>
                <a:moveTo>
                  <a:pt x="3663447" y="2785959"/>
                </a:moveTo>
                <a:cubicBezTo>
                  <a:pt x="3661443" y="2786141"/>
                  <a:pt x="3659985" y="2786870"/>
                  <a:pt x="3659074" y="2788146"/>
                </a:cubicBezTo>
                <a:cubicBezTo>
                  <a:pt x="3658163" y="2789421"/>
                  <a:pt x="3656705" y="2790150"/>
                  <a:pt x="3654700" y="2790333"/>
                </a:cubicBezTo>
                <a:cubicBezTo>
                  <a:pt x="3654791" y="2792975"/>
                  <a:pt x="3655703" y="2796437"/>
                  <a:pt x="3657434" y="2800720"/>
                </a:cubicBezTo>
                <a:cubicBezTo>
                  <a:pt x="3659165" y="2805002"/>
                  <a:pt x="3661169" y="2807371"/>
                  <a:pt x="3663447" y="2807827"/>
                </a:cubicBezTo>
                <a:cubicBezTo>
                  <a:pt x="3667638" y="2807553"/>
                  <a:pt x="3670190" y="2805913"/>
                  <a:pt x="3671101" y="2802906"/>
                </a:cubicBezTo>
                <a:cubicBezTo>
                  <a:pt x="3672012" y="2799900"/>
                  <a:pt x="3672377" y="2797166"/>
                  <a:pt x="3672194" y="2794706"/>
                </a:cubicBezTo>
                <a:cubicBezTo>
                  <a:pt x="3671465" y="2789603"/>
                  <a:pt x="3668550" y="2786688"/>
                  <a:pt x="3663447" y="2785959"/>
                </a:cubicBezTo>
                <a:close/>
                <a:moveTo>
                  <a:pt x="1236120" y="2733476"/>
                </a:moveTo>
                <a:cubicBezTo>
                  <a:pt x="1236302" y="2737850"/>
                  <a:pt x="1238125" y="2741130"/>
                  <a:pt x="1241587" y="2743317"/>
                </a:cubicBezTo>
                <a:cubicBezTo>
                  <a:pt x="1245050" y="2745504"/>
                  <a:pt x="1249059" y="2746597"/>
                  <a:pt x="1253615" y="2746597"/>
                </a:cubicBezTo>
                <a:cubicBezTo>
                  <a:pt x="1262362" y="2747326"/>
                  <a:pt x="1271109" y="2745868"/>
                  <a:pt x="1279856" y="2742223"/>
                </a:cubicBezTo>
                <a:close/>
                <a:moveTo>
                  <a:pt x="1153022" y="2729103"/>
                </a:moveTo>
                <a:cubicBezTo>
                  <a:pt x="1153114" y="2731745"/>
                  <a:pt x="1154025" y="2735208"/>
                  <a:pt x="1155756" y="2739490"/>
                </a:cubicBezTo>
                <a:cubicBezTo>
                  <a:pt x="1157487" y="2743772"/>
                  <a:pt x="1159492" y="2746141"/>
                  <a:pt x="1161770" y="2746597"/>
                </a:cubicBezTo>
                <a:cubicBezTo>
                  <a:pt x="1163865" y="2746323"/>
                  <a:pt x="1165141" y="2744683"/>
                  <a:pt x="1165596" y="2741677"/>
                </a:cubicBezTo>
                <a:cubicBezTo>
                  <a:pt x="1166052" y="2738670"/>
                  <a:pt x="1166234" y="2735937"/>
                  <a:pt x="1166143" y="2733476"/>
                </a:cubicBezTo>
                <a:close/>
                <a:moveTo>
                  <a:pt x="3033654" y="2720355"/>
                </a:moveTo>
                <a:cubicBezTo>
                  <a:pt x="3033381" y="2737121"/>
                  <a:pt x="3036114" y="2747326"/>
                  <a:pt x="3041855" y="2750970"/>
                </a:cubicBezTo>
                <a:cubicBezTo>
                  <a:pt x="3047595" y="2754615"/>
                  <a:pt x="3057982" y="2756073"/>
                  <a:pt x="3073017" y="2755344"/>
                </a:cubicBezTo>
                <a:lnTo>
                  <a:pt x="3073017" y="2720355"/>
                </a:lnTo>
                <a:close/>
                <a:moveTo>
                  <a:pt x="3873378" y="2663499"/>
                </a:moveTo>
                <a:cubicBezTo>
                  <a:pt x="3880394" y="2663135"/>
                  <a:pt x="3887137" y="2663864"/>
                  <a:pt x="3893606" y="2665686"/>
                </a:cubicBezTo>
                <a:cubicBezTo>
                  <a:pt x="3900075" y="2667508"/>
                  <a:pt x="3903537" y="2672611"/>
                  <a:pt x="3903993" y="2680993"/>
                </a:cubicBezTo>
                <a:cubicBezTo>
                  <a:pt x="3903446" y="2689650"/>
                  <a:pt x="3901260" y="2698579"/>
                  <a:pt x="3897433" y="2707781"/>
                </a:cubicBezTo>
                <a:cubicBezTo>
                  <a:pt x="3893606" y="2716984"/>
                  <a:pt x="3891419" y="2727007"/>
                  <a:pt x="3890873" y="2737850"/>
                </a:cubicBezTo>
                <a:cubicBezTo>
                  <a:pt x="3881852" y="2737850"/>
                  <a:pt x="3873651" y="2735663"/>
                  <a:pt x="3866271" y="2731289"/>
                </a:cubicBezTo>
                <a:cubicBezTo>
                  <a:pt x="3858891" y="2726916"/>
                  <a:pt x="3853970" y="2720355"/>
                  <a:pt x="3851510" y="2711608"/>
                </a:cubicBezTo>
                <a:cubicBezTo>
                  <a:pt x="3852239" y="2693385"/>
                  <a:pt x="3859529" y="2677349"/>
                  <a:pt x="3873378" y="2663499"/>
                </a:cubicBezTo>
                <a:close/>
                <a:moveTo>
                  <a:pt x="3746545" y="2663499"/>
                </a:moveTo>
                <a:cubicBezTo>
                  <a:pt x="3746636" y="2666141"/>
                  <a:pt x="3747547" y="2669604"/>
                  <a:pt x="3749279" y="2673887"/>
                </a:cubicBezTo>
                <a:cubicBezTo>
                  <a:pt x="3751010" y="2678169"/>
                  <a:pt x="3753014" y="2680538"/>
                  <a:pt x="3755292" y="2680993"/>
                </a:cubicBezTo>
                <a:cubicBezTo>
                  <a:pt x="3759483" y="2680720"/>
                  <a:pt x="3762035" y="2679080"/>
                  <a:pt x="3762946" y="2676073"/>
                </a:cubicBezTo>
                <a:cubicBezTo>
                  <a:pt x="3763857" y="2673067"/>
                  <a:pt x="3764222" y="2670333"/>
                  <a:pt x="3764039" y="2667873"/>
                </a:cubicBezTo>
                <a:close/>
                <a:moveTo>
                  <a:pt x="3702809" y="2584775"/>
                </a:moveTo>
                <a:lnTo>
                  <a:pt x="3689689" y="2593522"/>
                </a:lnTo>
                <a:cubicBezTo>
                  <a:pt x="3668094" y="2597167"/>
                  <a:pt x="3653333" y="2611745"/>
                  <a:pt x="3645406" y="2637258"/>
                </a:cubicBezTo>
                <a:cubicBezTo>
                  <a:pt x="3637479" y="2662770"/>
                  <a:pt x="3621625" y="2677349"/>
                  <a:pt x="3597844" y="2680993"/>
                </a:cubicBezTo>
                <a:cubicBezTo>
                  <a:pt x="3596568" y="2699308"/>
                  <a:pt x="3591466" y="2718442"/>
                  <a:pt x="3582536" y="2738397"/>
                </a:cubicBezTo>
                <a:cubicBezTo>
                  <a:pt x="3573607" y="2758351"/>
                  <a:pt x="3568505" y="2774205"/>
                  <a:pt x="3567229" y="2785959"/>
                </a:cubicBezTo>
                <a:lnTo>
                  <a:pt x="3589097" y="2772838"/>
                </a:lnTo>
                <a:cubicBezTo>
                  <a:pt x="3604131" y="2769011"/>
                  <a:pt x="3613425" y="2753704"/>
                  <a:pt x="3616978" y="2726916"/>
                </a:cubicBezTo>
                <a:cubicBezTo>
                  <a:pt x="3620532" y="2700128"/>
                  <a:pt x="3633106" y="2684820"/>
                  <a:pt x="3654700" y="2680993"/>
                </a:cubicBezTo>
                <a:cubicBezTo>
                  <a:pt x="3655065" y="2669968"/>
                  <a:pt x="3658709" y="2659217"/>
                  <a:pt x="3665634" y="2648738"/>
                </a:cubicBezTo>
                <a:cubicBezTo>
                  <a:pt x="3672559" y="2638260"/>
                  <a:pt x="3680577" y="2628602"/>
                  <a:pt x="3689689" y="2619763"/>
                </a:cubicBezTo>
                <a:cubicBezTo>
                  <a:pt x="3688960" y="2611016"/>
                  <a:pt x="3690418" y="2602269"/>
                  <a:pt x="3694062" y="2593522"/>
                </a:cubicBezTo>
                <a:close/>
                <a:moveTo>
                  <a:pt x="1332339" y="2580401"/>
                </a:moveTo>
                <a:cubicBezTo>
                  <a:pt x="1330881" y="2591335"/>
                  <a:pt x="1325049" y="2595709"/>
                  <a:pt x="1314844" y="2593522"/>
                </a:cubicBezTo>
                <a:cubicBezTo>
                  <a:pt x="1304640" y="2591335"/>
                  <a:pt x="1298808" y="2595709"/>
                  <a:pt x="1297350" y="2606643"/>
                </a:cubicBezTo>
                <a:cubicBezTo>
                  <a:pt x="1290881" y="2609194"/>
                  <a:pt x="1286325" y="2613932"/>
                  <a:pt x="1283683" y="2620857"/>
                </a:cubicBezTo>
                <a:cubicBezTo>
                  <a:pt x="1281040" y="2627782"/>
                  <a:pt x="1279765" y="2634707"/>
                  <a:pt x="1279856" y="2641632"/>
                </a:cubicBezTo>
                <a:lnTo>
                  <a:pt x="1279856" y="2676620"/>
                </a:lnTo>
                <a:lnTo>
                  <a:pt x="1297350" y="2694114"/>
                </a:lnTo>
                <a:cubicBezTo>
                  <a:pt x="1297441" y="2682815"/>
                  <a:pt x="1300539" y="2671517"/>
                  <a:pt x="1306644" y="2660219"/>
                </a:cubicBezTo>
                <a:cubicBezTo>
                  <a:pt x="1312749" y="2648920"/>
                  <a:pt x="1321314" y="2639809"/>
                  <a:pt x="1332339" y="2632884"/>
                </a:cubicBezTo>
                <a:lnTo>
                  <a:pt x="1354206" y="2606643"/>
                </a:lnTo>
                <a:close/>
                <a:moveTo>
                  <a:pt x="3943355" y="2541039"/>
                </a:moveTo>
                <a:lnTo>
                  <a:pt x="3978344" y="2580401"/>
                </a:lnTo>
                <a:cubicBezTo>
                  <a:pt x="3977615" y="2592885"/>
                  <a:pt x="3974699" y="2602907"/>
                  <a:pt x="3969597" y="2610470"/>
                </a:cubicBezTo>
                <a:cubicBezTo>
                  <a:pt x="3964494" y="2618032"/>
                  <a:pt x="3961578" y="2626962"/>
                  <a:pt x="3960849" y="2637258"/>
                </a:cubicBezTo>
                <a:lnTo>
                  <a:pt x="3952103" y="2637258"/>
                </a:lnTo>
                <a:cubicBezTo>
                  <a:pt x="3938253" y="2637987"/>
                  <a:pt x="3930964" y="2632155"/>
                  <a:pt x="3930235" y="2619763"/>
                </a:cubicBezTo>
                <a:cubicBezTo>
                  <a:pt x="3930781" y="2606643"/>
                  <a:pt x="3932968" y="2593522"/>
                  <a:pt x="3936795" y="2580401"/>
                </a:cubicBezTo>
                <a:cubicBezTo>
                  <a:pt x="3940622" y="2567281"/>
                  <a:pt x="3942809" y="2554160"/>
                  <a:pt x="3943355" y="2541039"/>
                </a:cubicBezTo>
                <a:close/>
                <a:moveTo>
                  <a:pt x="3212970" y="2527919"/>
                </a:moveTo>
                <a:lnTo>
                  <a:pt x="3182355" y="2532292"/>
                </a:lnTo>
                <a:lnTo>
                  <a:pt x="3156114" y="2580401"/>
                </a:lnTo>
                <a:lnTo>
                  <a:pt x="3160487" y="2597896"/>
                </a:lnTo>
                <a:cubicBezTo>
                  <a:pt x="3165590" y="2597987"/>
                  <a:pt x="3171786" y="2596711"/>
                  <a:pt x="3179075" y="2594069"/>
                </a:cubicBezTo>
                <a:cubicBezTo>
                  <a:pt x="3186365" y="2591427"/>
                  <a:pt x="3190373" y="2586870"/>
                  <a:pt x="3191102" y="2580401"/>
                </a:cubicBezTo>
                <a:cubicBezTo>
                  <a:pt x="3201945" y="2579855"/>
                  <a:pt x="3210874" y="2575481"/>
                  <a:pt x="3217891" y="2567281"/>
                </a:cubicBezTo>
                <a:cubicBezTo>
                  <a:pt x="3224906" y="2559080"/>
                  <a:pt x="3230556" y="2550333"/>
                  <a:pt x="3234838" y="2541039"/>
                </a:cubicBezTo>
                <a:cubicBezTo>
                  <a:pt x="3234474" y="2534752"/>
                  <a:pt x="3231922" y="2530926"/>
                  <a:pt x="3227184" y="2529559"/>
                </a:cubicBezTo>
                <a:cubicBezTo>
                  <a:pt x="3222446" y="2528192"/>
                  <a:pt x="3217708" y="2527645"/>
                  <a:pt x="3212970" y="2527919"/>
                </a:cubicBezTo>
                <a:close/>
                <a:moveTo>
                  <a:pt x="1157396" y="2501678"/>
                </a:moveTo>
                <a:cubicBezTo>
                  <a:pt x="1152293" y="2501678"/>
                  <a:pt x="1149378" y="2506051"/>
                  <a:pt x="1148649" y="2514798"/>
                </a:cubicBezTo>
                <a:cubicBezTo>
                  <a:pt x="1150289" y="2524092"/>
                  <a:pt x="1152476" y="2532839"/>
                  <a:pt x="1155209" y="2541039"/>
                </a:cubicBezTo>
                <a:cubicBezTo>
                  <a:pt x="1157943" y="2549240"/>
                  <a:pt x="1151382" y="2553614"/>
                  <a:pt x="1135528" y="2554160"/>
                </a:cubicBezTo>
                <a:lnTo>
                  <a:pt x="1131155" y="2567281"/>
                </a:lnTo>
                <a:cubicBezTo>
                  <a:pt x="1131519" y="2574114"/>
                  <a:pt x="1134070" y="2581221"/>
                  <a:pt x="1138808" y="2588602"/>
                </a:cubicBezTo>
                <a:cubicBezTo>
                  <a:pt x="1143546" y="2595982"/>
                  <a:pt x="1148284" y="2601996"/>
                  <a:pt x="1153022" y="2606643"/>
                </a:cubicBezTo>
                <a:cubicBezTo>
                  <a:pt x="1136257" y="2606369"/>
                  <a:pt x="1126052" y="2609103"/>
                  <a:pt x="1122408" y="2614843"/>
                </a:cubicBezTo>
                <a:cubicBezTo>
                  <a:pt x="1118763" y="2620583"/>
                  <a:pt x="1117305" y="2630971"/>
                  <a:pt x="1118034" y="2646005"/>
                </a:cubicBezTo>
                <a:cubicBezTo>
                  <a:pt x="1117487" y="2658761"/>
                  <a:pt x="1118581" y="2667144"/>
                  <a:pt x="1121314" y="2671153"/>
                </a:cubicBezTo>
                <a:cubicBezTo>
                  <a:pt x="1124048" y="2675162"/>
                  <a:pt x="1131701" y="2676985"/>
                  <a:pt x="1144275" y="2676620"/>
                </a:cubicBezTo>
                <a:lnTo>
                  <a:pt x="1166143" y="2624137"/>
                </a:lnTo>
                <a:cubicBezTo>
                  <a:pt x="1154663" y="2623590"/>
                  <a:pt x="1151382" y="2619217"/>
                  <a:pt x="1156303" y="2611016"/>
                </a:cubicBezTo>
                <a:cubicBezTo>
                  <a:pt x="1161223" y="2602816"/>
                  <a:pt x="1164503" y="2594069"/>
                  <a:pt x="1166143" y="2584775"/>
                </a:cubicBezTo>
                <a:lnTo>
                  <a:pt x="1192384" y="2554160"/>
                </a:lnTo>
                <a:cubicBezTo>
                  <a:pt x="1192293" y="2544320"/>
                  <a:pt x="1189195" y="2533386"/>
                  <a:pt x="1183091" y="2521358"/>
                </a:cubicBezTo>
                <a:cubicBezTo>
                  <a:pt x="1176986" y="2509331"/>
                  <a:pt x="1168421" y="2502771"/>
                  <a:pt x="1157396" y="2501678"/>
                </a:cubicBezTo>
                <a:close/>
                <a:moveTo>
                  <a:pt x="2784361" y="2475436"/>
                </a:moveTo>
                <a:lnTo>
                  <a:pt x="2784361" y="2510425"/>
                </a:lnTo>
                <a:lnTo>
                  <a:pt x="2801856" y="2519171"/>
                </a:lnTo>
                <a:lnTo>
                  <a:pt x="2801856" y="2484183"/>
                </a:lnTo>
                <a:close/>
                <a:moveTo>
                  <a:pt x="4030826" y="2436074"/>
                </a:moveTo>
                <a:cubicBezTo>
                  <a:pt x="4045678" y="2436621"/>
                  <a:pt x="4055337" y="2442088"/>
                  <a:pt x="4059801" y="2452475"/>
                </a:cubicBezTo>
                <a:cubicBezTo>
                  <a:pt x="4064266" y="2462862"/>
                  <a:pt x="4066271" y="2474889"/>
                  <a:pt x="4065815" y="2488557"/>
                </a:cubicBezTo>
                <a:cubicBezTo>
                  <a:pt x="4052877" y="2488921"/>
                  <a:pt x="4043765" y="2487099"/>
                  <a:pt x="4038480" y="2483090"/>
                </a:cubicBezTo>
                <a:cubicBezTo>
                  <a:pt x="4033196" y="2479081"/>
                  <a:pt x="4030644" y="2470698"/>
                  <a:pt x="4030826" y="2457942"/>
                </a:cubicBezTo>
                <a:close/>
                <a:moveTo>
                  <a:pt x="3855884" y="2383591"/>
                </a:moveTo>
                <a:cubicBezTo>
                  <a:pt x="3855975" y="2386233"/>
                  <a:pt x="3856886" y="2389696"/>
                  <a:pt x="3858618" y="2393978"/>
                </a:cubicBezTo>
                <a:cubicBezTo>
                  <a:pt x="3860349" y="2398261"/>
                  <a:pt x="3862353" y="2400630"/>
                  <a:pt x="3864631" y="2401085"/>
                </a:cubicBezTo>
                <a:cubicBezTo>
                  <a:pt x="3868822" y="2400812"/>
                  <a:pt x="3871374" y="2399172"/>
                  <a:pt x="3872285" y="2396165"/>
                </a:cubicBezTo>
                <a:cubicBezTo>
                  <a:pt x="3873196" y="2393158"/>
                  <a:pt x="3873561" y="2390425"/>
                  <a:pt x="3873378" y="2387965"/>
                </a:cubicBezTo>
                <a:close/>
                <a:moveTo>
                  <a:pt x="3873378" y="2348603"/>
                </a:moveTo>
                <a:cubicBezTo>
                  <a:pt x="3873469" y="2351245"/>
                  <a:pt x="3874381" y="2354707"/>
                  <a:pt x="3876112" y="2358990"/>
                </a:cubicBezTo>
                <a:cubicBezTo>
                  <a:pt x="3877843" y="2363272"/>
                  <a:pt x="3879848" y="2365641"/>
                  <a:pt x="3882125" y="2366097"/>
                </a:cubicBezTo>
                <a:cubicBezTo>
                  <a:pt x="3886317" y="2365823"/>
                  <a:pt x="3888868" y="2364184"/>
                  <a:pt x="3889779" y="2361177"/>
                </a:cubicBezTo>
                <a:cubicBezTo>
                  <a:pt x="3890690" y="2358170"/>
                  <a:pt x="3891055" y="2355436"/>
                  <a:pt x="3890873" y="2352976"/>
                </a:cubicBezTo>
                <a:close/>
                <a:moveTo>
                  <a:pt x="2801856" y="2348603"/>
                </a:moveTo>
                <a:lnTo>
                  <a:pt x="2797482" y="2392338"/>
                </a:lnTo>
                <a:cubicBezTo>
                  <a:pt x="2797118" y="2397987"/>
                  <a:pt x="2797846" y="2406370"/>
                  <a:pt x="2799669" y="2417486"/>
                </a:cubicBezTo>
                <a:cubicBezTo>
                  <a:pt x="2801491" y="2428602"/>
                  <a:pt x="2806593" y="2434798"/>
                  <a:pt x="2814976" y="2436074"/>
                </a:cubicBezTo>
                <a:lnTo>
                  <a:pt x="2819350" y="2387965"/>
                </a:lnTo>
                <a:lnTo>
                  <a:pt x="2819350" y="2361723"/>
                </a:lnTo>
                <a:close/>
                <a:moveTo>
                  <a:pt x="2766867" y="2348603"/>
                </a:moveTo>
                <a:lnTo>
                  <a:pt x="2744999" y="2396712"/>
                </a:lnTo>
                <a:lnTo>
                  <a:pt x="2749373" y="2453568"/>
                </a:lnTo>
                <a:lnTo>
                  <a:pt x="2771241" y="2405459"/>
                </a:lnTo>
                <a:cubicBezTo>
                  <a:pt x="2771332" y="2396530"/>
                  <a:pt x="2771150" y="2387054"/>
                  <a:pt x="2770694" y="2377031"/>
                </a:cubicBezTo>
                <a:cubicBezTo>
                  <a:pt x="2770238" y="2367008"/>
                  <a:pt x="2768963" y="2357532"/>
                  <a:pt x="2766867" y="2348603"/>
                </a:cubicBezTo>
                <a:close/>
                <a:moveTo>
                  <a:pt x="1594752" y="2313614"/>
                </a:moveTo>
                <a:lnTo>
                  <a:pt x="1594752" y="2326735"/>
                </a:lnTo>
                <a:cubicBezTo>
                  <a:pt x="1594843" y="2335300"/>
                  <a:pt x="1596848" y="2341131"/>
                  <a:pt x="1600766" y="2344229"/>
                </a:cubicBezTo>
                <a:cubicBezTo>
                  <a:pt x="1604684" y="2347327"/>
                  <a:pt x="1609969" y="2348785"/>
                  <a:pt x="1616620" y="2348603"/>
                </a:cubicBezTo>
                <a:close/>
                <a:moveTo>
                  <a:pt x="1218626" y="2274252"/>
                </a:moveTo>
                <a:lnTo>
                  <a:pt x="1205505" y="2344229"/>
                </a:lnTo>
                <a:cubicBezTo>
                  <a:pt x="1202498" y="2344138"/>
                  <a:pt x="1197578" y="2344320"/>
                  <a:pt x="1190744" y="2344776"/>
                </a:cubicBezTo>
                <a:cubicBezTo>
                  <a:pt x="1183911" y="2345231"/>
                  <a:pt x="1180084" y="2346507"/>
                  <a:pt x="1179264" y="2348603"/>
                </a:cubicBezTo>
                <a:cubicBezTo>
                  <a:pt x="1180357" y="2353249"/>
                  <a:pt x="1185824" y="2358170"/>
                  <a:pt x="1195665" y="2363363"/>
                </a:cubicBezTo>
                <a:cubicBezTo>
                  <a:pt x="1205505" y="2368557"/>
                  <a:pt x="1213159" y="2372384"/>
                  <a:pt x="1218626" y="2374844"/>
                </a:cubicBezTo>
                <a:cubicBezTo>
                  <a:pt x="1220448" y="2361359"/>
                  <a:pt x="1227738" y="2353340"/>
                  <a:pt x="1240494" y="2350790"/>
                </a:cubicBezTo>
                <a:cubicBezTo>
                  <a:pt x="1253250" y="2348238"/>
                  <a:pt x="1260539" y="2340220"/>
                  <a:pt x="1262362" y="2326735"/>
                </a:cubicBezTo>
                <a:cubicBezTo>
                  <a:pt x="1261633" y="2315528"/>
                  <a:pt x="1256530" y="2305140"/>
                  <a:pt x="1247054" y="2295573"/>
                </a:cubicBezTo>
                <a:cubicBezTo>
                  <a:pt x="1237578" y="2286006"/>
                  <a:pt x="1228102" y="2278899"/>
                  <a:pt x="1218626" y="2274252"/>
                </a:cubicBezTo>
                <a:close/>
                <a:moveTo>
                  <a:pt x="1314844" y="2256758"/>
                </a:moveTo>
                <a:lnTo>
                  <a:pt x="1297350" y="2265505"/>
                </a:lnTo>
                <a:lnTo>
                  <a:pt x="1297350" y="2313614"/>
                </a:lnTo>
                <a:lnTo>
                  <a:pt x="1279856" y="2331109"/>
                </a:lnTo>
                <a:lnTo>
                  <a:pt x="1279856" y="2379217"/>
                </a:lnTo>
                <a:lnTo>
                  <a:pt x="1271109" y="2396712"/>
                </a:lnTo>
                <a:lnTo>
                  <a:pt x="1288603" y="2379217"/>
                </a:lnTo>
                <a:lnTo>
                  <a:pt x="1314844" y="2422953"/>
                </a:lnTo>
                <a:cubicBezTo>
                  <a:pt x="1314753" y="2423318"/>
                  <a:pt x="1314935" y="2424775"/>
                  <a:pt x="1315391" y="2427327"/>
                </a:cubicBezTo>
                <a:cubicBezTo>
                  <a:pt x="1315847" y="2429878"/>
                  <a:pt x="1317122" y="2431336"/>
                  <a:pt x="1319218" y="2431700"/>
                </a:cubicBezTo>
                <a:cubicBezTo>
                  <a:pt x="1327692" y="2428056"/>
                  <a:pt x="1335892" y="2413477"/>
                  <a:pt x="1343819" y="2387965"/>
                </a:cubicBezTo>
                <a:cubicBezTo>
                  <a:pt x="1351746" y="2362452"/>
                  <a:pt x="1347919" y="2347874"/>
                  <a:pt x="1332339" y="2344229"/>
                </a:cubicBezTo>
                <a:cubicBezTo>
                  <a:pt x="1329787" y="2336302"/>
                  <a:pt x="1329423" y="2325915"/>
                  <a:pt x="1331245" y="2313067"/>
                </a:cubicBezTo>
                <a:cubicBezTo>
                  <a:pt x="1333067" y="2300220"/>
                  <a:pt x="1339263" y="2293113"/>
                  <a:pt x="1349833" y="2291746"/>
                </a:cubicBezTo>
                <a:close/>
                <a:moveTo>
                  <a:pt x="2749373" y="2243637"/>
                </a:moveTo>
                <a:lnTo>
                  <a:pt x="2749373" y="2265505"/>
                </a:lnTo>
                <a:cubicBezTo>
                  <a:pt x="2749737" y="2271792"/>
                  <a:pt x="2752289" y="2275619"/>
                  <a:pt x="2757027" y="2276986"/>
                </a:cubicBezTo>
                <a:cubicBezTo>
                  <a:pt x="2761765" y="2278352"/>
                  <a:pt x="2766502" y="2278899"/>
                  <a:pt x="2771241" y="2278626"/>
                </a:cubicBezTo>
                <a:close/>
                <a:moveTo>
                  <a:pt x="3497252" y="2199901"/>
                </a:moveTo>
                <a:cubicBezTo>
                  <a:pt x="3496523" y="2205004"/>
                  <a:pt x="3497981" y="2207920"/>
                  <a:pt x="3501625" y="2208649"/>
                </a:cubicBezTo>
                <a:lnTo>
                  <a:pt x="3514746" y="2208649"/>
                </a:lnTo>
                <a:cubicBezTo>
                  <a:pt x="3514746" y="2204457"/>
                  <a:pt x="3513653" y="2201906"/>
                  <a:pt x="3511466" y="2200995"/>
                </a:cubicBezTo>
                <a:cubicBezTo>
                  <a:pt x="3509279" y="2200084"/>
                  <a:pt x="3505999" y="2199719"/>
                  <a:pt x="3501625" y="2199901"/>
                </a:cubicBezTo>
                <a:close/>
                <a:moveTo>
                  <a:pt x="3479758" y="2160539"/>
                </a:moveTo>
                <a:cubicBezTo>
                  <a:pt x="3480487" y="2168558"/>
                  <a:pt x="3483402" y="2174389"/>
                  <a:pt x="3488505" y="2178034"/>
                </a:cubicBezTo>
                <a:cubicBezTo>
                  <a:pt x="3492696" y="2177760"/>
                  <a:pt x="3495248" y="2176120"/>
                  <a:pt x="3496159" y="2173113"/>
                </a:cubicBezTo>
                <a:cubicBezTo>
                  <a:pt x="3497070" y="2170107"/>
                  <a:pt x="3497434" y="2167373"/>
                  <a:pt x="3497252" y="2164913"/>
                </a:cubicBezTo>
                <a:close/>
                <a:moveTo>
                  <a:pt x="3943355" y="2156166"/>
                </a:moveTo>
                <a:cubicBezTo>
                  <a:pt x="3944084" y="2164184"/>
                  <a:pt x="3947000" y="2170015"/>
                  <a:pt x="3952103" y="2173660"/>
                </a:cubicBezTo>
                <a:cubicBezTo>
                  <a:pt x="3956294" y="2173387"/>
                  <a:pt x="3958845" y="2171747"/>
                  <a:pt x="3959756" y="2168740"/>
                </a:cubicBezTo>
                <a:cubicBezTo>
                  <a:pt x="3960667" y="2165733"/>
                  <a:pt x="3961032" y="2163000"/>
                  <a:pt x="3960849" y="2160539"/>
                </a:cubicBezTo>
                <a:close/>
                <a:moveTo>
                  <a:pt x="1704091" y="2143045"/>
                </a:moveTo>
                <a:cubicBezTo>
                  <a:pt x="1712474" y="2143774"/>
                  <a:pt x="1717577" y="2147783"/>
                  <a:pt x="1719399" y="2155072"/>
                </a:cubicBezTo>
                <a:cubicBezTo>
                  <a:pt x="1721221" y="2162362"/>
                  <a:pt x="1721950" y="2168558"/>
                  <a:pt x="1721586" y="2173660"/>
                </a:cubicBezTo>
                <a:cubicBezTo>
                  <a:pt x="1711745" y="2174207"/>
                  <a:pt x="1705185" y="2176393"/>
                  <a:pt x="1701905" y="2180220"/>
                </a:cubicBezTo>
                <a:cubicBezTo>
                  <a:pt x="1698625" y="2184047"/>
                  <a:pt x="1692064" y="2186234"/>
                  <a:pt x="1682224" y="2186781"/>
                </a:cubicBezTo>
                <a:lnTo>
                  <a:pt x="1682224" y="2173660"/>
                </a:lnTo>
                <a:close/>
                <a:moveTo>
                  <a:pt x="2784361" y="2108057"/>
                </a:moveTo>
                <a:cubicBezTo>
                  <a:pt x="2783815" y="2119082"/>
                  <a:pt x="2781628" y="2124366"/>
                  <a:pt x="2777801" y="2123911"/>
                </a:cubicBezTo>
                <a:cubicBezTo>
                  <a:pt x="2773974" y="2123456"/>
                  <a:pt x="2771787" y="2129833"/>
                  <a:pt x="2771241" y="2143045"/>
                </a:cubicBezTo>
                <a:lnTo>
                  <a:pt x="2771241" y="2169287"/>
                </a:lnTo>
                <a:cubicBezTo>
                  <a:pt x="2771332" y="2172840"/>
                  <a:pt x="2772243" y="2179947"/>
                  <a:pt x="2773974" y="2190608"/>
                </a:cubicBezTo>
                <a:cubicBezTo>
                  <a:pt x="2775705" y="2201268"/>
                  <a:pt x="2777710" y="2207282"/>
                  <a:pt x="2779988" y="2208649"/>
                </a:cubicBezTo>
                <a:cubicBezTo>
                  <a:pt x="2782084" y="2208193"/>
                  <a:pt x="2783359" y="2205824"/>
                  <a:pt x="2783815" y="2201542"/>
                </a:cubicBezTo>
                <a:cubicBezTo>
                  <a:pt x="2784270" y="2197259"/>
                  <a:pt x="2784453" y="2193797"/>
                  <a:pt x="2784361" y="2191154"/>
                </a:cubicBezTo>
                <a:cubicBezTo>
                  <a:pt x="2797300" y="2191063"/>
                  <a:pt x="2806411" y="2187966"/>
                  <a:pt x="2811696" y="2181861"/>
                </a:cubicBezTo>
                <a:cubicBezTo>
                  <a:pt x="2816981" y="2175756"/>
                  <a:pt x="2819532" y="2167191"/>
                  <a:pt x="2819350" y="2156166"/>
                </a:cubicBezTo>
                <a:cubicBezTo>
                  <a:pt x="2820170" y="2144594"/>
                  <a:pt x="2819623" y="2133843"/>
                  <a:pt x="2817710" y="2123911"/>
                </a:cubicBezTo>
                <a:cubicBezTo>
                  <a:pt x="2815797" y="2113979"/>
                  <a:pt x="2807596" y="2108694"/>
                  <a:pt x="2793108" y="2108057"/>
                </a:cubicBezTo>
                <a:close/>
                <a:moveTo>
                  <a:pt x="4013332" y="2068695"/>
                </a:moveTo>
                <a:cubicBezTo>
                  <a:pt x="4013423" y="2071337"/>
                  <a:pt x="4014334" y="2074800"/>
                  <a:pt x="4016066" y="2079082"/>
                </a:cubicBezTo>
                <a:cubicBezTo>
                  <a:pt x="4017797" y="2083364"/>
                  <a:pt x="4019802" y="2085733"/>
                  <a:pt x="4022079" y="2086189"/>
                </a:cubicBezTo>
                <a:cubicBezTo>
                  <a:pt x="4026271" y="2085915"/>
                  <a:pt x="4028822" y="2084276"/>
                  <a:pt x="4029733" y="2081269"/>
                </a:cubicBezTo>
                <a:cubicBezTo>
                  <a:pt x="4030644" y="2078262"/>
                  <a:pt x="4031009" y="2075528"/>
                  <a:pt x="4030826" y="2073068"/>
                </a:cubicBezTo>
                <a:close/>
                <a:moveTo>
                  <a:pt x="4135792" y="1985597"/>
                </a:moveTo>
                <a:lnTo>
                  <a:pt x="4122671" y="1998718"/>
                </a:lnTo>
                <a:cubicBezTo>
                  <a:pt x="4105359" y="1999993"/>
                  <a:pt x="4092967" y="2008376"/>
                  <a:pt x="4085496" y="2023866"/>
                </a:cubicBezTo>
                <a:cubicBezTo>
                  <a:pt x="4078024" y="2039356"/>
                  <a:pt x="4074380" y="2054298"/>
                  <a:pt x="4074562" y="2068695"/>
                </a:cubicBezTo>
                <a:lnTo>
                  <a:pt x="4048321" y="2103683"/>
                </a:lnTo>
                <a:cubicBezTo>
                  <a:pt x="4048321" y="2110517"/>
                  <a:pt x="4046134" y="2116531"/>
                  <a:pt x="4041760" y="2121724"/>
                </a:cubicBezTo>
                <a:cubicBezTo>
                  <a:pt x="4037387" y="2126918"/>
                  <a:pt x="4030826" y="2129651"/>
                  <a:pt x="4022079" y="2129925"/>
                </a:cubicBezTo>
                <a:lnTo>
                  <a:pt x="4013332" y="2129925"/>
                </a:lnTo>
                <a:cubicBezTo>
                  <a:pt x="4010416" y="2145505"/>
                  <a:pt x="3998754" y="2163546"/>
                  <a:pt x="3978344" y="2184047"/>
                </a:cubicBezTo>
                <a:cubicBezTo>
                  <a:pt x="3957934" y="2204549"/>
                  <a:pt x="3946271" y="2225869"/>
                  <a:pt x="3943355" y="2248011"/>
                </a:cubicBezTo>
                <a:cubicBezTo>
                  <a:pt x="3934608" y="2261860"/>
                  <a:pt x="3930235" y="2277897"/>
                  <a:pt x="3930235" y="2296120"/>
                </a:cubicBezTo>
                <a:cubicBezTo>
                  <a:pt x="3925679" y="2296120"/>
                  <a:pt x="3921670" y="2297213"/>
                  <a:pt x="3918207" y="2299400"/>
                </a:cubicBezTo>
                <a:cubicBezTo>
                  <a:pt x="3914745" y="2301587"/>
                  <a:pt x="3912923" y="2304867"/>
                  <a:pt x="3912740" y="2309241"/>
                </a:cubicBezTo>
                <a:cubicBezTo>
                  <a:pt x="3913469" y="2318717"/>
                  <a:pt x="3916385" y="2326006"/>
                  <a:pt x="3921488" y="2331109"/>
                </a:cubicBezTo>
                <a:lnTo>
                  <a:pt x="3930235" y="2379217"/>
                </a:lnTo>
                <a:cubicBezTo>
                  <a:pt x="3947546" y="2380037"/>
                  <a:pt x="3959938" y="2378397"/>
                  <a:pt x="3967410" y="2374298"/>
                </a:cubicBezTo>
                <a:cubicBezTo>
                  <a:pt x="3974881" y="2370197"/>
                  <a:pt x="3978526" y="2358716"/>
                  <a:pt x="3978344" y="2339856"/>
                </a:cubicBezTo>
                <a:cubicBezTo>
                  <a:pt x="3980530" y="2309241"/>
                  <a:pt x="3989278" y="2287373"/>
                  <a:pt x="4004585" y="2274252"/>
                </a:cubicBezTo>
                <a:cubicBezTo>
                  <a:pt x="4019893" y="2261131"/>
                  <a:pt x="4028640" y="2243637"/>
                  <a:pt x="4030826" y="2221769"/>
                </a:cubicBezTo>
                <a:cubicBezTo>
                  <a:pt x="4037296" y="2217123"/>
                  <a:pt x="4041851" y="2211109"/>
                  <a:pt x="4044494" y="2203728"/>
                </a:cubicBezTo>
                <a:cubicBezTo>
                  <a:pt x="4047136" y="2196348"/>
                  <a:pt x="4048412" y="2189241"/>
                  <a:pt x="4048321" y="2182408"/>
                </a:cubicBezTo>
                <a:lnTo>
                  <a:pt x="4083309" y="2151792"/>
                </a:lnTo>
                <a:cubicBezTo>
                  <a:pt x="4086225" y="2135756"/>
                  <a:pt x="4097888" y="2121906"/>
                  <a:pt x="4118298" y="2110244"/>
                </a:cubicBezTo>
                <a:cubicBezTo>
                  <a:pt x="4138708" y="2098581"/>
                  <a:pt x="4150370" y="2080358"/>
                  <a:pt x="4153286" y="2055574"/>
                </a:cubicBezTo>
                <a:cubicBezTo>
                  <a:pt x="4144357" y="2051018"/>
                  <a:pt x="4137068" y="2044822"/>
                  <a:pt x="4131418" y="2036986"/>
                </a:cubicBezTo>
                <a:cubicBezTo>
                  <a:pt x="4125769" y="2029151"/>
                  <a:pt x="4122854" y="2020767"/>
                  <a:pt x="4122671" y="2011839"/>
                </a:cubicBezTo>
                <a:cubicBezTo>
                  <a:pt x="4123218" y="2004184"/>
                  <a:pt x="4125405" y="1999811"/>
                  <a:pt x="4129232" y="1998718"/>
                </a:cubicBezTo>
                <a:cubicBezTo>
                  <a:pt x="4133059" y="1997624"/>
                  <a:pt x="4135245" y="1993251"/>
                  <a:pt x="4135792" y="1985597"/>
                </a:cubicBezTo>
                <a:close/>
                <a:moveTo>
                  <a:pt x="4328229" y="1950609"/>
                </a:moveTo>
                <a:cubicBezTo>
                  <a:pt x="4328320" y="1953251"/>
                  <a:pt x="4329231" y="1956713"/>
                  <a:pt x="4330962" y="1960996"/>
                </a:cubicBezTo>
                <a:cubicBezTo>
                  <a:pt x="4332693" y="1965278"/>
                  <a:pt x="4334698" y="1967647"/>
                  <a:pt x="4336976" y="1968103"/>
                </a:cubicBezTo>
                <a:cubicBezTo>
                  <a:pt x="4341167" y="1967829"/>
                  <a:pt x="4343718" y="1966189"/>
                  <a:pt x="4344630" y="1963183"/>
                </a:cubicBezTo>
                <a:cubicBezTo>
                  <a:pt x="4345541" y="1960176"/>
                  <a:pt x="4345905" y="1957442"/>
                  <a:pt x="4345723" y="1954982"/>
                </a:cubicBezTo>
                <a:close/>
                <a:moveTo>
                  <a:pt x="1441678" y="1919994"/>
                </a:moveTo>
                <a:cubicBezTo>
                  <a:pt x="1429013" y="1939037"/>
                  <a:pt x="1418261" y="1972021"/>
                  <a:pt x="1409423" y="2018945"/>
                </a:cubicBezTo>
                <a:cubicBezTo>
                  <a:pt x="1400584" y="2065870"/>
                  <a:pt x="1390926" y="2104321"/>
                  <a:pt x="1380448" y="2134298"/>
                </a:cubicBezTo>
                <a:cubicBezTo>
                  <a:pt x="1379992" y="2142043"/>
                  <a:pt x="1380903" y="2151701"/>
                  <a:pt x="1383181" y="2163273"/>
                </a:cubicBezTo>
                <a:cubicBezTo>
                  <a:pt x="1385459" y="2174845"/>
                  <a:pt x="1391837" y="2181222"/>
                  <a:pt x="1402315" y="2182408"/>
                </a:cubicBezTo>
                <a:lnTo>
                  <a:pt x="1393568" y="2221769"/>
                </a:lnTo>
                <a:cubicBezTo>
                  <a:pt x="1395938" y="2224412"/>
                  <a:pt x="1398853" y="2227874"/>
                  <a:pt x="1402315" y="2232156"/>
                </a:cubicBezTo>
                <a:cubicBezTo>
                  <a:pt x="1405778" y="2236439"/>
                  <a:pt x="1408694" y="2238808"/>
                  <a:pt x="1411063" y="2239263"/>
                </a:cubicBezTo>
                <a:cubicBezTo>
                  <a:pt x="1415254" y="2238990"/>
                  <a:pt x="1417805" y="2237350"/>
                  <a:pt x="1418716" y="2234343"/>
                </a:cubicBezTo>
                <a:cubicBezTo>
                  <a:pt x="1419628" y="2231337"/>
                  <a:pt x="1419992" y="2228603"/>
                  <a:pt x="1419810" y="2226143"/>
                </a:cubicBezTo>
                <a:cubicBezTo>
                  <a:pt x="1421086" y="2195346"/>
                  <a:pt x="1428375" y="2150881"/>
                  <a:pt x="1441678" y="2092749"/>
                </a:cubicBezTo>
                <a:cubicBezTo>
                  <a:pt x="1454981" y="2034618"/>
                  <a:pt x="1466643" y="1990153"/>
                  <a:pt x="1476666" y="1959355"/>
                </a:cubicBezTo>
                <a:cubicBezTo>
                  <a:pt x="1479126" y="1959447"/>
                  <a:pt x="1481860" y="1959264"/>
                  <a:pt x="1484867" y="1958809"/>
                </a:cubicBezTo>
                <a:cubicBezTo>
                  <a:pt x="1487873" y="1958354"/>
                  <a:pt x="1489514" y="1957078"/>
                  <a:pt x="1489787" y="1954982"/>
                </a:cubicBezTo>
                <a:cubicBezTo>
                  <a:pt x="1488329" y="1949971"/>
                  <a:pt x="1481404" y="1943593"/>
                  <a:pt x="1469012" y="1935848"/>
                </a:cubicBezTo>
                <a:cubicBezTo>
                  <a:pt x="1456621" y="1928103"/>
                  <a:pt x="1447509" y="1922818"/>
                  <a:pt x="1441678" y="1919994"/>
                </a:cubicBezTo>
                <a:close/>
                <a:moveTo>
                  <a:pt x="1297350" y="1906873"/>
                </a:moveTo>
                <a:lnTo>
                  <a:pt x="1297350" y="1954982"/>
                </a:lnTo>
                <a:cubicBezTo>
                  <a:pt x="1290881" y="1953433"/>
                  <a:pt x="1286325" y="1955437"/>
                  <a:pt x="1283683" y="1960996"/>
                </a:cubicBezTo>
                <a:cubicBezTo>
                  <a:pt x="1281040" y="1966554"/>
                  <a:pt x="1279765" y="1971838"/>
                  <a:pt x="1279856" y="1976850"/>
                </a:cubicBezTo>
                <a:lnTo>
                  <a:pt x="1279856" y="2016212"/>
                </a:lnTo>
                <a:lnTo>
                  <a:pt x="1314844" y="2029333"/>
                </a:lnTo>
                <a:cubicBezTo>
                  <a:pt x="1315573" y="2016758"/>
                  <a:pt x="1318489" y="2005825"/>
                  <a:pt x="1323592" y="1996531"/>
                </a:cubicBezTo>
                <a:cubicBezTo>
                  <a:pt x="1328694" y="1987237"/>
                  <a:pt x="1331610" y="1976303"/>
                  <a:pt x="1332339" y="1963729"/>
                </a:cubicBezTo>
                <a:lnTo>
                  <a:pt x="1327965" y="1919994"/>
                </a:lnTo>
                <a:close/>
                <a:moveTo>
                  <a:pt x="1459172" y="1889379"/>
                </a:moveTo>
                <a:cubicBezTo>
                  <a:pt x="1459263" y="1891839"/>
                  <a:pt x="1460174" y="1894572"/>
                  <a:pt x="1461905" y="1897579"/>
                </a:cubicBezTo>
                <a:cubicBezTo>
                  <a:pt x="1463637" y="1900586"/>
                  <a:pt x="1465641" y="1902226"/>
                  <a:pt x="1467919" y="1902500"/>
                </a:cubicBezTo>
                <a:cubicBezTo>
                  <a:pt x="1470015" y="1902317"/>
                  <a:pt x="1471290" y="1901588"/>
                  <a:pt x="1471746" y="1900313"/>
                </a:cubicBezTo>
                <a:cubicBezTo>
                  <a:pt x="1472201" y="1899037"/>
                  <a:pt x="1472384" y="1898308"/>
                  <a:pt x="1472293" y="1898126"/>
                </a:cubicBezTo>
                <a:cubicBezTo>
                  <a:pt x="1471564" y="1893023"/>
                  <a:pt x="1468648" y="1890108"/>
                  <a:pt x="1463546" y="1889379"/>
                </a:cubicBezTo>
                <a:close/>
                <a:moveTo>
                  <a:pt x="4280120" y="1871884"/>
                </a:moveTo>
                <a:cubicBezTo>
                  <a:pt x="4262625" y="1873524"/>
                  <a:pt x="4249505" y="1883365"/>
                  <a:pt x="4240758" y="1901406"/>
                </a:cubicBezTo>
                <a:cubicBezTo>
                  <a:pt x="4232010" y="1919447"/>
                  <a:pt x="4227637" y="1935848"/>
                  <a:pt x="4227637" y="1950609"/>
                </a:cubicBezTo>
                <a:cubicBezTo>
                  <a:pt x="4226908" y="1950517"/>
                  <a:pt x="4223992" y="1950700"/>
                  <a:pt x="4218890" y="1951155"/>
                </a:cubicBezTo>
                <a:cubicBezTo>
                  <a:pt x="4213787" y="1951611"/>
                  <a:pt x="4210872" y="1952886"/>
                  <a:pt x="4210143" y="1954982"/>
                </a:cubicBezTo>
                <a:cubicBezTo>
                  <a:pt x="4210598" y="1957442"/>
                  <a:pt x="4212967" y="1960176"/>
                  <a:pt x="4217250" y="1963183"/>
                </a:cubicBezTo>
                <a:cubicBezTo>
                  <a:pt x="4221532" y="1966189"/>
                  <a:pt x="4224994" y="1967829"/>
                  <a:pt x="4227637" y="1968103"/>
                </a:cubicBezTo>
                <a:cubicBezTo>
                  <a:pt x="4226634" y="1989059"/>
                  <a:pt x="4219892" y="2012750"/>
                  <a:pt x="4207409" y="2039173"/>
                </a:cubicBezTo>
                <a:cubicBezTo>
                  <a:pt x="4194926" y="2065597"/>
                  <a:pt x="4182717" y="2087100"/>
                  <a:pt x="4170780" y="2103683"/>
                </a:cubicBezTo>
                <a:lnTo>
                  <a:pt x="4135792" y="2121177"/>
                </a:lnTo>
                <a:cubicBezTo>
                  <a:pt x="4135792" y="2124366"/>
                  <a:pt x="4136885" y="2130016"/>
                  <a:pt x="4139072" y="2138125"/>
                </a:cubicBezTo>
                <a:cubicBezTo>
                  <a:pt x="4141259" y="2146234"/>
                  <a:pt x="4144539" y="2150790"/>
                  <a:pt x="4148913" y="2151792"/>
                </a:cubicBezTo>
                <a:cubicBezTo>
                  <a:pt x="4151008" y="2151337"/>
                  <a:pt x="4152284" y="2148968"/>
                  <a:pt x="4152740" y="2144685"/>
                </a:cubicBezTo>
                <a:cubicBezTo>
                  <a:pt x="4153195" y="2140403"/>
                  <a:pt x="4153377" y="2136941"/>
                  <a:pt x="4153286" y="2134298"/>
                </a:cubicBezTo>
                <a:cubicBezTo>
                  <a:pt x="4177705" y="2106325"/>
                  <a:pt x="4201031" y="2078080"/>
                  <a:pt x="4223263" y="2049560"/>
                </a:cubicBezTo>
                <a:cubicBezTo>
                  <a:pt x="4245495" y="2021041"/>
                  <a:pt x="4264448" y="1989515"/>
                  <a:pt x="4280120" y="1954982"/>
                </a:cubicBezTo>
                <a:cubicBezTo>
                  <a:pt x="4286589" y="1956531"/>
                  <a:pt x="4291145" y="1954527"/>
                  <a:pt x="4293787" y="1948968"/>
                </a:cubicBezTo>
                <a:cubicBezTo>
                  <a:pt x="4296429" y="1943410"/>
                  <a:pt x="4297705" y="1938126"/>
                  <a:pt x="4297614" y="1933114"/>
                </a:cubicBezTo>
                <a:lnTo>
                  <a:pt x="4280120" y="1933114"/>
                </a:lnTo>
                <a:lnTo>
                  <a:pt x="4249505" y="1963729"/>
                </a:lnTo>
                <a:cubicBezTo>
                  <a:pt x="4252694" y="1948422"/>
                  <a:pt x="4258343" y="1933114"/>
                  <a:pt x="4266452" y="1917807"/>
                </a:cubicBezTo>
                <a:cubicBezTo>
                  <a:pt x="4274562" y="1902500"/>
                  <a:pt x="4279117" y="1887192"/>
                  <a:pt x="4280120" y="1871884"/>
                </a:cubicBezTo>
                <a:close/>
                <a:moveTo>
                  <a:pt x="2801856" y="1841269"/>
                </a:moveTo>
                <a:lnTo>
                  <a:pt x="2797482" y="1893752"/>
                </a:lnTo>
                <a:cubicBezTo>
                  <a:pt x="2797300" y="1902864"/>
                  <a:pt x="2798758" y="1910882"/>
                  <a:pt x="2801856" y="1917807"/>
                </a:cubicBezTo>
                <a:cubicBezTo>
                  <a:pt x="2804953" y="1924732"/>
                  <a:pt x="2810785" y="1928376"/>
                  <a:pt x="2819350" y="1928741"/>
                </a:cubicBezTo>
                <a:lnTo>
                  <a:pt x="2819350" y="1850017"/>
                </a:lnTo>
                <a:close/>
                <a:moveTo>
                  <a:pt x="3440396" y="1762545"/>
                </a:moveTo>
                <a:cubicBezTo>
                  <a:pt x="3440213" y="1765006"/>
                  <a:pt x="3440578" y="1767739"/>
                  <a:pt x="3441489" y="1770746"/>
                </a:cubicBezTo>
                <a:cubicBezTo>
                  <a:pt x="3442400" y="1773752"/>
                  <a:pt x="3444951" y="1775393"/>
                  <a:pt x="3449143" y="1775666"/>
                </a:cubicBezTo>
                <a:lnTo>
                  <a:pt x="3457890" y="1775666"/>
                </a:lnTo>
                <a:cubicBezTo>
                  <a:pt x="3457707" y="1771293"/>
                  <a:pt x="3455885" y="1768013"/>
                  <a:pt x="3452423" y="1765826"/>
                </a:cubicBezTo>
                <a:cubicBezTo>
                  <a:pt x="3448960" y="1763639"/>
                  <a:pt x="3444951" y="1762545"/>
                  <a:pt x="3440396" y="1762545"/>
                </a:cubicBezTo>
                <a:close/>
                <a:moveTo>
                  <a:pt x="1118034" y="1718810"/>
                </a:moveTo>
                <a:cubicBezTo>
                  <a:pt x="1117943" y="1721270"/>
                  <a:pt x="1118125" y="1724003"/>
                  <a:pt x="1118581" y="1727010"/>
                </a:cubicBezTo>
                <a:cubicBezTo>
                  <a:pt x="1119036" y="1730017"/>
                  <a:pt x="1120312" y="1731657"/>
                  <a:pt x="1122408" y="1731931"/>
                </a:cubicBezTo>
                <a:lnTo>
                  <a:pt x="1135528" y="1731931"/>
                </a:lnTo>
                <a:cubicBezTo>
                  <a:pt x="1135346" y="1727557"/>
                  <a:pt x="1133524" y="1724277"/>
                  <a:pt x="1130061" y="1722090"/>
                </a:cubicBezTo>
                <a:cubicBezTo>
                  <a:pt x="1126599" y="1719903"/>
                  <a:pt x="1122590" y="1718810"/>
                  <a:pt x="1118034" y="1718810"/>
                </a:cubicBezTo>
                <a:close/>
                <a:moveTo>
                  <a:pt x="1349833" y="1701315"/>
                </a:moveTo>
                <a:lnTo>
                  <a:pt x="1349833" y="1731931"/>
                </a:lnTo>
                <a:cubicBezTo>
                  <a:pt x="1350197" y="1740313"/>
                  <a:pt x="1353842" y="1745416"/>
                  <a:pt x="1360767" y="1747238"/>
                </a:cubicBezTo>
                <a:cubicBezTo>
                  <a:pt x="1367692" y="1749060"/>
                  <a:pt x="1375710" y="1749789"/>
                  <a:pt x="1384821" y="1749425"/>
                </a:cubicBezTo>
                <a:lnTo>
                  <a:pt x="1380448" y="1714436"/>
                </a:lnTo>
                <a:close/>
                <a:moveTo>
                  <a:pt x="4402579" y="1653206"/>
                </a:moveTo>
                <a:lnTo>
                  <a:pt x="4402579" y="1661953"/>
                </a:lnTo>
                <a:cubicBezTo>
                  <a:pt x="4398024" y="1666236"/>
                  <a:pt x="4394015" y="1670792"/>
                  <a:pt x="4390552" y="1675621"/>
                </a:cubicBezTo>
                <a:cubicBezTo>
                  <a:pt x="4387090" y="1680450"/>
                  <a:pt x="4385267" y="1686099"/>
                  <a:pt x="4385085" y="1692569"/>
                </a:cubicBezTo>
                <a:cubicBezTo>
                  <a:pt x="4385267" y="1696760"/>
                  <a:pt x="4387090" y="1699311"/>
                  <a:pt x="4390552" y="1700222"/>
                </a:cubicBezTo>
                <a:cubicBezTo>
                  <a:pt x="4394015" y="1701133"/>
                  <a:pt x="4398024" y="1701498"/>
                  <a:pt x="4402579" y="1701315"/>
                </a:cubicBezTo>
                <a:cubicBezTo>
                  <a:pt x="4402579" y="1696578"/>
                  <a:pt x="4403673" y="1691839"/>
                  <a:pt x="4405860" y="1687102"/>
                </a:cubicBezTo>
                <a:cubicBezTo>
                  <a:pt x="4408046" y="1682364"/>
                  <a:pt x="4411327" y="1679812"/>
                  <a:pt x="4415700" y="1679448"/>
                </a:cubicBezTo>
                <a:lnTo>
                  <a:pt x="4420074" y="1679448"/>
                </a:lnTo>
                <a:cubicBezTo>
                  <a:pt x="4417978" y="1676441"/>
                  <a:pt x="4415609" y="1671521"/>
                  <a:pt x="4412967" y="1664687"/>
                </a:cubicBezTo>
                <a:cubicBezTo>
                  <a:pt x="4410324" y="1657853"/>
                  <a:pt x="4406862" y="1654026"/>
                  <a:pt x="4402579" y="1653206"/>
                </a:cubicBezTo>
                <a:close/>
                <a:moveTo>
                  <a:pt x="1577258" y="1622591"/>
                </a:moveTo>
                <a:lnTo>
                  <a:pt x="1599126" y="1653206"/>
                </a:lnTo>
                <a:cubicBezTo>
                  <a:pt x="1599035" y="1659949"/>
                  <a:pt x="1598124" y="1667238"/>
                  <a:pt x="1596392" y="1675074"/>
                </a:cubicBezTo>
                <a:cubicBezTo>
                  <a:pt x="1594661" y="1682910"/>
                  <a:pt x="1592657" y="1690199"/>
                  <a:pt x="1590379" y="1696942"/>
                </a:cubicBezTo>
                <a:close/>
                <a:moveTo>
                  <a:pt x="3943355" y="1556988"/>
                </a:moveTo>
                <a:cubicBezTo>
                  <a:pt x="3938982" y="1558355"/>
                  <a:pt x="3935701" y="1564368"/>
                  <a:pt x="3933515" y="1575029"/>
                </a:cubicBezTo>
                <a:cubicBezTo>
                  <a:pt x="3931328" y="1585689"/>
                  <a:pt x="3930235" y="1592797"/>
                  <a:pt x="3930235" y="1596350"/>
                </a:cubicBezTo>
                <a:lnTo>
                  <a:pt x="3938982" y="1574482"/>
                </a:lnTo>
                <a:cubicBezTo>
                  <a:pt x="3941624" y="1571840"/>
                  <a:pt x="3943993" y="1568378"/>
                  <a:pt x="3946089" y="1564095"/>
                </a:cubicBezTo>
                <a:cubicBezTo>
                  <a:pt x="3948184" y="1559812"/>
                  <a:pt x="3947273" y="1557444"/>
                  <a:pt x="3943355" y="1556988"/>
                </a:cubicBezTo>
                <a:close/>
                <a:moveTo>
                  <a:pt x="1459172" y="1556988"/>
                </a:moveTo>
                <a:cubicBezTo>
                  <a:pt x="1458990" y="1559631"/>
                  <a:pt x="1459354" y="1563093"/>
                  <a:pt x="1460265" y="1567375"/>
                </a:cubicBezTo>
                <a:cubicBezTo>
                  <a:pt x="1461177" y="1571658"/>
                  <a:pt x="1463728" y="1574026"/>
                  <a:pt x="1467919" y="1574482"/>
                </a:cubicBezTo>
                <a:cubicBezTo>
                  <a:pt x="1471564" y="1573753"/>
                  <a:pt x="1473022" y="1570838"/>
                  <a:pt x="1472293" y="1565735"/>
                </a:cubicBezTo>
                <a:cubicBezTo>
                  <a:pt x="1471564" y="1560632"/>
                  <a:pt x="1468648" y="1557717"/>
                  <a:pt x="1463546" y="1556988"/>
                </a:cubicBezTo>
                <a:close/>
                <a:moveTo>
                  <a:pt x="4437568" y="1552614"/>
                </a:moveTo>
                <a:cubicBezTo>
                  <a:pt x="4432465" y="1553343"/>
                  <a:pt x="4429550" y="1556259"/>
                  <a:pt x="4428821" y="1561361"/>
                </a:cubicBezTo>
                <a:lnTo>
                  <a:pt x="4411327" y="1583229"/>
                </a:lnTo>
                <a:lnTo>
                  <a:pt x="4455062" y="1583229"/>
                </a:lnTo>
                <a:cubicBezTo>
                  <a:pt x="4457340" y="1583412"/>
                  <a:pt x="4459345" y="1583047"/>
                  <a:pt x="4461076" y="1582136"/>
                </a:cubicBezTo>
                <a:cubicBezTo>
                  <a:pt x="4462807" y="1581225"/>
                  <a:pt x="4463718" y="1578674"/>
                  <a:pt x="4463809" y="1574482"/>
                </a:cubicBezTo>
                <a:cubicBezTo>
                  <a:pt x="4463263" y="1569744"/>
                  <a:pt x="4459982" y="1565006"/>
                  <a:pt x="4453969" y="1560268"/>
                </a:cubicBezTo>
                <a:cubicBezTo>
                  <a:pt x="4447955" y="1555530"/>
                  <a:pt x="4442488" y="1552979"/>
                  <a:pt x="4437568" y="1552614"/>
                </a:cubicBezTo>
                <a:close/>
                <a:moveTo>
                  <a:pt x="4030826" y="1460770"/>
                </a:moveTo>
                <a:cubicBezTo>
                  <a:pt x="4030826" y="1463412"/>
                  <a:pt x="4031920" y="1466874"/>
                  <a:pt x="4034107" y="1471157"/>
                </a:cubicBezTo>
                <a:cubicBezTo>
                  <a:pt x="4036294" y="1475439"/>
                  <a:pt x="4039574" y="1477808"/>
                  <a:pt x="4043947" y="1478264"/>
                </a:cubicBezTo>
                <a:cubicBezTo>
                  <a:pt x="4048139" y="1478173"/>
                  <a:pt x="4050690" y="1477261"/>
                  <a:pt x="4051601" y="1475530"/>
                </a:cubicBezTo>
                <a:cubicBezTo>
                  <a:pt x="4052512" y="1473799"/>
                  <a:pt x="4052877" y="1471795"/>
                  <a:pt x="4052694" y="1469517"/>
                </a:cubicBezTo>
                <a:cubicBezTo>
                  <a:pt x="4052512" y="1465326"/>
                  <a:pt x="4050690" y="1462774"/>
                  <a:pt x="4047227" y="1461863"/>
                </a:cubicBezTo>
                <a:cubicBezTo>
                  <a:pt x="4043765" y="1460952"/>
                  <a:pt x="4039756" y="1460587"/>
                  <a:pt x="4035200" y="1460770"/>
                </a:cubicBezTo>
                <a:close/>
                <a:moveTo>
                  <a:pt x="1188011" y="1382045"/>
                </a:moveTo>
                <a:cubicBezTo>
                  <a:pt x="1188102" y="1384688"/>
                  <a:pt x="1189013" y="1388150"/>
                  <a:pt x="1190744" y="1392432"/>
                </a:cubicBezTo>
                <a:cubicBezTo>
                  <a:pt x="1192476" y="1396715"/>
                  <a:pt x="1194480" y="1399084"/>
                  <a:pt x="1196758" y="1399540"/>
                </a:cubicBezTo>
                <a:cubicBezTo>
                  <a:pt x="1200950" y="1399449"/>
                  <a:pt x="1203501" y="1398537"/>
                  <a:pt x="1204412" y="1396806"/>
                </a:cubicBezTo>
                <a:cubicBezTo>
                  <a:pt x="1205323" y="1395075"/>
                  <a:pt x="1205687" y="1393070"/>
                  <a:pt x="1205505" y="1390793"/>
                </a:cubicBezTo>
                <a:cubicBezTo>
                  <a:pt x="1204776" y="1385690"/>
                  <a:pt x="1201861" y="1382774"/>
                  <a:pt x="1196758" y="1382045"/>
                </a:cubicBezTo>
                <a:close/>
                <a:moveTo>
                  <a:pt x="1616620" y="1347057"/>
                </a:moveTo>
                <a:cubicBezTo>
                  <a:pt x="1623818" y="1347330"/>
                  <a:pt x="1631290" y="1350064"/>
                  <a:pt x="1639035" y="1355258"/>
                </a:cubicBezTo>
                <a:cubicBezTo>
                  <a:pt x="1646779" y="1360451"/>
                  <a:pt x="1650971" y="1366465"/>
                  <a:pt x="1651609" y="1373298"/>
                </a:cubicBezTo>
                <a:cubicBezTo>
                  <a:pt x="1650789" y="1382501"/>
                  <a:pt x="1646962" y="1397991"/>
                  <a:pt x="1640128" y="1419768"/>
                </a:cubicBezTo>
                <a:cubicBezTo>
                  <a:pt x="1633294" y="1441544"/>
                  <a:pt x="1628374" y="1453753"/>
                  <a:pt x="1625367" y="1456396"/>
                </a:cubicBezTo>
                <a:cubicBezTo>
                  <a:pt x="1617987" y="1455940"/>
                  <a:pt x="1609787" y="1452478"/>
                  <a:pt x="1600766" y="1446009"/>
                </a:cubicBezTo>
                <a:cubicBezTo>
                  <a:pt x="1591746" y="1439540"/>
                  <a:pt x="1586825" y="1432797"/>
                  <a:pt x="1586005" y="1425781"/>
                </a:cubicBezTo>
                <a:cubicBezTo>
                  <a:pt x="1586461" y="1421590"/>
                  <a:pt x="1588830" y="1419039"/>
                  <a:pt x="1593112" y="1418127"/>
                </a:cubicBezTo>
                <a:cubicBezTo>
                  <a:pt x="1597395" y="1417216"/>
                  <a:pt x="1600857" y="1416852"/>
                  <a:pt x="1603500" y="1417034"/>
                </a:cubicBezTo>
                <a:close/>
                <a:moveTo>
                  <a:pt x="4183901" y="1294574"/>
                </a:moveTo>
                <a:lnTo>
                  <a:pt x="4118298" y="1360177"/>
                </a:lnTo>
                <a:lnTo>
                  <a:pt x="4092056" y="1425781"/>
                </a:lnTo>
                <a:lnTo>
                  <a:pt x="4083309" y="1425781"/>
                </a:lnTo>
                <a:lnTo>
                  <a:pt x="4092056" y="1430155"/>
                </a:lnTo>
                <a:lnTo>
                  <a:pt x="4122671" y="1434528"/>
                </a:lnTo>
                <a:cubicBezTo>
                  <a:pt x="4121122" y="1422045"/>
                  <a:pt x="4122034" y="1412023"/>
                  <a:pt x="4125405" y="1404460"/>
                </a:cubicBezTo>
                <a:cubicBezTo>
                  <a:pt x="4128776" y="1396897"/>
                  <a:pt x="4130781" y="1387968"/>
                  <a:pt x="4131418" y="1377672"/>
                </a:cubicBezTo>
                <a:cubicBezTo>
                  <a:pt x="4136156" y="1377672"/>
                  <a:pt x="4140894" y="1376578"/>
                  <a:pt x="4145633" y="1374392"/>
                </a:cubicBezTo>
                <a:cubicBezTo>
                  <a:pt x="4150370" y="1372205"/>
                  <a:pt x="4152922" y="1368925"/>
                  <a:pt x="4153286" y="1364551"/>
                </a:cubicBezTo>
                <a:cubicBezTo>
                  <a:pt x="4153013" y="1359813"/>
                  <a:pt x="4153560" y="1355075"/>
                  <a:pt x="4154926" y="1350337"/>
                </a:cubicBezTo>
                <a:cubicBezTo>
                  <a:pt x="4156293" y="1345599"/>
                  <a:pt x="4160120" y="1343048"/>
                  <a:pt x="4166407" y="1342683"/>
                </a:cubicBezTo>
                <a:lnTo>
                  <a:pt x="4170780" y="1342683"/>
                </a:lnTo>
                <a:cubicBezTo>
                  <a:pt x="4175154" y="1338036"/>
                  <a:pt x="4178434" y="1332023"/>
                  <a:pt x="4180621" y="1324643"/>
                </a:cubicBezTo>
                <a:cubicBezTo>
                  <a:pt x="4182808" y="1317262"/>
                  <a:pt x="4183901" y="1310155"/>
                  <a:pt x="4183901" y="1303321"/>
                </a:cubicBezTo>
                <a:close/>
                <a:moveTo>
                  <a:pt x="1568511" y="1246465"/>
                </a:moveTo>
                <a:cubicBezTo>
                  <a:pt x="1563864" y="1248652"/>
                  <a:pt x="1558944" y="1251932"/>
                  <a:pt x="1553750" y="1256305"/>
                </a:cubicBezTo>
                <a:cubicBezTo>
                  <a:pt x="1548557" y="1260679"/>
                  <a:pt x="1544730" y="1266146"/>
                  <a:pt x="1542270" y="1272706"/>
                </a:cubicBezTo>
                <a:cubicBezTo>
                  <a:pt x="1545641" y="1272433"/>
                  <a:pt x="1552019" y="1270793"/>
                  <a:pt x="1561404" y="1267786"/>
                </a:cubicBezTo>
                <a:cubicBezTo>
                  <a:pt x="1570789" y="1264779"/>
                  <a:pt x="1576074" y="1262046"/>
                  <a:pt x="1577258" y="1259586"/>
                </a:cubicBezTo>
                <a:lnTo>
                  <a:pt x="1564138" y="1259586"/>
                </a:lnTo>
                <a:close/>
                <a:moveTo>
                  <a:pt x="1209879" y="1242091"/>
                </a:moveTo>
                <a:cubicBezTo>
                  <a:pt x="1205141" y="1243367"/>
                  <a:pt x="1201496" y="1248469"/>
                  <a:pt x="1198945" y="1257399"/>
                </a:cubicBezTo>
                <a:cubicBezTo>
                  <a:pt x="1196394" y="1266328"/>
                  <a:pt x="1197122" y="1271431"/>
                  <a:pt x="1201132" y="1272706"/>
                </a:cubicBezTo>
                <a:lnTo>
                  <a:pt x="1209879" y="1259586"/>
                </a:lnTo>
                <a:cubicBezTo>
                  <a:pt x="1212157" y="1259768"/>
                  <a:pt x="1214161" y="1259403"/>
                  <a:pt x="1215893" y="1258492"/>
                </a:cubicBezTo>
                <a:cubicBezTo>
                  <a:pt x="1217624" y="1257581"/>
                  <a:pt x="1218535" y="1255030"/>
                  <a:pt x="1218626" y="1250839"/>
                </a:cubicBezTo>
                <a:cubicBezTo>
                  <a:pt x="1218808" y="1248561"/>
                  <a:pt x="1218444" y="1246556"/>
                  <a:pt x="1217532" y="1244825"/>
                </a:cubicBezTo>
                <a:cubicBezTo>
                  <a:pt x="1216621" y="1243094"/>
                  <a:pt x="1214070" y="1242182"/>
                  <a:pt x="1209879" y="1242091"/>
                </a:cubicBezTo>
                <a:close/>
                <a:moveTo>
                  <a:pt x="4140165" y="1224597"/>
                </a:moveTo>
                <a:cubicBezTo>
                  <a:pt x="4140165" y="1229153"/>
                  <a:pt x="4141259" y="1233162"/>
                  <a:pt x="4143446" y="1236625"/>
                </a:cubicBezTo>
                <a:cubicBezTo>
                  <a:pt x="4145633" y="1240087"/>
                  <a:pt x="4148913" y="1241909"/>
                  <a:pt x="4153286" y="1242091"/>
                </a:cubicBezTo>
                <a:cubicBezTo>
                  <a:pt x="4158389" y="1241362"/>
                  <a:pt x="4161304" y="1238447"/>
                  <a:pt x="4162033" y="1233344"/>
                </a:cubicBezTo>
                <a:cubicBezTo>
                  <a:pt x="4161760" y="1229153"/>
                  <a:pt x="4160120" y="1226602"/>
                  <a:pt x="4157113" y="1225691"/>
                </a:cubicBezTo>
                <a:cubicBezTo>
                  <a:pt x="4154106" y="1224779"/>
                  <a:pt x="4151373" y="1224415"/>
                  <a:pt x="4148913" y="1224597"/>
                </a:cubicBezTo>
                <a:close/>
                <a:moveTo>
                  <a:pt x="4590643" y="1215850"/>
                </a:moveTo>
                <a:lnTo>
                  <a:pt x="4581896" y="1233344"/>
                </a:lnTo>
                <a:cubicBezTo>
                  <a:pt x="4579253" y="1233435"/>
                  <a:pt x="4575791" y="1234347"/>
                  <a:pt x="4571508" y="1236078"/>
                </a:cubicBezTo>
                <a:cubicBezTo>
                  <a:pt x="4567226" y="1237809"/>
                  <a:pt x="4564857" y="1239814"/>
                  <a:pt x="4564401" y="1242091"/>
                </a:cubicBezTo>
                <a:cubicBezTo>
                  <a:pt x="4565130" y="1247194"/>
                  <a:pt x="4568046" y="1250110"/>
                  <a:pt x="4573148" y="1250839"/>
                </a:cubicBezTo>
                <a:cubicBezTo>
                  <a:pt x="4577339" y="1250565"/>
                  <a:pt x="4579891" y="1248925"/>
                  <a:pt x="4580802" y="1245918"/>
                </a:cubicBezTo>
                <a:cubicBezTo>
                  <a:pt x="4581713" y="1242911"/>
                  <a:pt x="4582078" y="1240178"/>
                  <a:pt x="4581896" y="1237718"/>
                </a:cubicBezTo>
                <a:cubicBezTo>
                  <a:pt x="4584720" y="1235622"/>
                  <a:pt x="4588911" y="1233253"/>
                  <a:pt x="4594470" y="1230611"/>
                </a:cubicBezTo>
                <a:cubicBezTo>
                  <a:pt x="4600027" y="1227968"/>
                  <a:pt x="4603126" y="1224506"/>
                  <a:pt x="4603763" y="1220223"/>
                </a:cubicBezTo>
                <a:cubicBezTo>
                  <a:pt x="4603217" y="1218128"/>
                  <a:pt x="4601030" y="1216852"/>
                  <a:pt x="4597203" y="1216397"/>
                </a:cubicBezTo>
                <a:cubicBezTo>
                  <a:pt x="4593376" y="1215941"/>
                  <a:pt x="4591189" y="1215759"/>
                  <a:pt x="4590643" y="1215850"/>
                </a:cubicBezTo>
                <a:close/>
                <a:moveTo>
                  <a:pt x="1319218" y="1176488"/>
                </a:moveTo>
                <a:cubicBezTo>
                  <a:pt x="1317031" y="1176670"/>
                  <a:pt x="1314844" y="1177399"/>
                  <a:pt x="1312657" y="1178675"/>
                </a:cubicBezTo>
                <a:cubicBezTo>
                  <a:pt x="1310471" y="1179950"/>
                  <a:pt x="1308284" y="1180679"/>
                  <a:pt x="1306097" y="1180861"/>
                </a:cubicBezTo>
                <a:cubicBezTo>
                  <a:pt x="1306097" y="1189608"/>
                  <a:pt x="1310471" y="1193982"/>
                  <a:pt x="1319218" y="1193982"/>
                </a:cubicBezTo>
                <a:cubicBezTo>
                  <a:pt x="1324320" y="1193253"/>
                  <a:pt x="1327236" y="1190338"/>
                  <a:pt x="1327965" y="1185235"/>
                </a:cubicBezTo>
                <a:cubicBezTo>
                  <a:pt x="1327236" y="1180132"/>
                  <a:pt x="1324320" y="1177217"/>
                  <a:pt x="1319218" y="1176488"/>
                </a:cubicBezTo>
                <a:close/>
                <a:moveTo>
                  <a:pt x="4892418" y="1172114"/>
                </a:moveTo>
                <a:lnTo>
                  <a:pt x="4901166" y="1172114"/>
                </a:lnTo>
                <a:lnTo>
                  <a:pt x="4839936" y="1242091"/>
                </a:lnTo>
                <a:lnTo>
                  <a:pt x="4839936" y="1233344"/>
                </a:lnTo>
                <a:cubicBezTo>
                  <a:pt x="4840209" y="1217399"/>
                  <a:pt x="4845129" y="1203367"/>
                  <a:pt x="4854696" y="1191249"/>
                </a:cubicBezTo>
                <a:cubicBezTo>
                  <a:pt x="4864264" y="1179130"/>
                  <a:pt x="4876838" y="1172752"/>
                  <a:pt x="4892418" y="1172114"/>
                </a:cubicBezTo>
                <a:close/>
                <a:moveTo>
                  <a:pt x="4275746" y="1124005"/>
                </a:moveTo>
                <a:lnTo>
                  <a:pt x="4275746" y="1141500"/>
                </a:lnTo>
                <a:cubicBezTo>
                  <a:pt x="4261623" y="1143504"/>
                  <a:pt x="4250507" y="1151522"/>
                  <a:pt x="4242398" y="1165554"/>
                </a:cubicBezTo>
                <a:cubicBezTo>
                  <a:pt x="4234288" y="1179586"/>
                  <a:pt x="4222079" y="1187604"/>
                  <a:pt x="4205769" y="1189608"/>
                </a:cubicBezTo>
                <a:lnTo>
                  <a:pt x="4197022" y="1224597"/>
                </a:lnTo>
                <a:cubicBezTo>
                  <a:pt x="4210963" y="1225508"/>
                  <a:pt x="4215883" y="1230247"/>
                  <a:pt x="4211783" y="1238811"/>
                </a:cubicBezTo>
                <a:cubicBezTo>
                  <a:pt x="4207683" y="1247376"/>
                  <a:pt x="4202762" y="1254301"/>
                  <a:pt x="4197022" y="1259586"/>
                </a:cubicBezTo>
                <a:lnTo>
                  <a:pt x="4210143" y="1259586"/>
                </a:lnTo>
                <a:cubicBezTo>
                  <a:pt x="4220621" y="1259495"/>
                  <a:pt x="4226999" y="1256397"/>
                  <a:pt x="4229277" y="1250292"/>
                </a:cubicBezTo>
                <a:cubicBezTo>
                  <a:pt x="4231555" y="1244187"/>
                  <a:pt x="4232466" y="1235622"/>
                  <a:pt x="4232010" y="1224597"/>
                </a:cubicBezTo>
                <a:cubicBezTo>
                  <a:pt x="4253878" y="1199085"/>
                  <a:pt x="4271373" y="1171385"/>
                  <a:pt x="4284493" y="1141500"/>
                </a:cubicBezTo>
                <a:cubicBezTo>
                  <a:pt x="4284402" y="1138857"/>
                  <a:pt x="4283491" y="1135395"/>
                  <a:pt x="4281760" y="1131112"/>
                </a:cubicBezTo>
                <a:cubicBezTo>
                  <a:pt x="4280028" y="1126830"/>
                  <a:pt x="4278024" y="1124461"/>
                  <a:pt x="4275746" y="1124005"/>
                </a:cubicBezTo>
                <a:close/>
                <a:moveTo>
                  <a:pt x="1594752" y="1036534"/>
                </a:moveTo>
                <a:cubicBezTo>
                  <a:pt x="1594752" y="1041090"/>
                  <a:pt x="1595846" y="1045099"/>
                  <a:pt x="1598033" y="1048561"/>
                </a:cubicBezTo>
                <a:cubicBezTo>
                  <a:pt x="1600219" y="1052024"/>
                  <a:pt x="1603500" y="1053846"/>
                  <a:pt x="1607873" y="1054028"/>
                </a:cubicBezTo>
                <a:cubicBezTo>
                  <a:pt x="1610151" y="1053755"/>
                  <a:pt x="1612155" y="1052115"/>
                  <a:pt x="1613887" y="1049108"/>
                </a:cubicBezTo>
                <a:cubicBezTo>
                  <a:pt x="1615618" y="1046101"/>
                  <a:pt x="1616529" y="1043368"/>
                  <a:pt x="1616620" y="1040907"/>
                </a:cubicBezTo>
                <a:close/>
                <a:moveTo>
                  <a:pt x="4328229" y="1023413"/>
                </a:moveTo>
                <a:cubicBezTo>
                  <a:pt x="4328320" y="1026056"/>
                  <a:pt x="4329231" y="1029518"/>
                  <a:pt x="4330962" y="1033801"/>
                </a:cubicBezTo>
                <a:cubicBezTo>
                  <a:pt x="4332693" y="1038083"/>
                  <a:pt x="4334698" y="1040452"/>
                  <a:pt x="4336976" y="1040907"/>
                </a:cubicBezTo>
                <a:cubicBezTo>
                  <a:pt x="4341167" y="1040634"/>
                  <a:pt x="4343718" y="1038994"/>
                  <a:pt x="4344630" y="1035987"/>
                </a:cubicBezTo>
                <a:cubicBezTo>
                  <a:pt x="4345541" y="1032980"/>
                  <a:pt x="4345905" y="1030247"/>
                  <a:pt x="4345723" y="1027787"/>
                </a:cubicBezTo>
                <a:close/>
                <a:moveTo>
                  <a:pt x="4315108" y="970931"/>
                </a:moveTo>
                <a:cubicBezTo>
                  <a:pt x="4314926" y="979313"/>
                  <a:pt x="4316384" y="984415"/>
                  <a:pt x="4319482" y="986238"/>
                </a:cubicBezTo>
                <a:cubicBezTo>
                  <a:pt x="4322580" y="988060"/>
                  <a:pt x="4328411" y="988789"/>
                  <a:pt x="4336976" y="988425"/>
                </a:cubicBezTo>
                <a:cubicBezTo>
                  <a:pt x="4336612" y="981955"/>
                  <a:pt x="4334060" y="977400"/>
                  <a:pt x="4329322" y="974757"/>
                </a:cubicBezTo>
                <a:cubicBezTo>
                  <a:pt x="4324584" y="972115"/>
                  <a:pt x="4319846" y="970840"/>
                  <a:pt x="4315108" y="970931"/>
                </a:cubicBezTo>
                <a:close/>
                <a:moveTo>
                  <a:pt x="4371965" y="957810"/>
                </a:moveTo>
                <a:cubicBezTo>
                  <a:pt x="4371418" y="966192"/>
                  <a:pt x="4369231" y="973482"/>
                  <a:pt x="4365404" y="979678"/>
                </a:cubicBezTo>
                <a:cubicBezTo>
                  <a:pt x="4361577" y="985874"/>
                  <a:pt x="4359390" y="993163"/>
                  <a:pt x="4358844" y="1001545"/>
                </a:cubicBezTo>
                <a:cubicBezTo>
                  <a:pt x="4359299" y="1003641"/>
                  <a:pt x="4361668" y="1004917"/>
                  <a:pt x="4365951" y="1005372"/>
                </a:cubicBezTo>
                <a:cubicBezTo>
                  <a:pt x="4370234" y="1005828"/>
                  <a:pt x="4373696" y="1006010"/>
                  <a:pt x="4376338" y="1005919"/>
                </a:cubicBezTo>
                <a:cubicBezTo>
                  <a:pt x="4380894" y="1005919"/>
                  <a:pt x="4384903" y="1004826"/>
                  <a:pt x="4388365" y="1002639"/>
                </a:cubicBezTo>
                <a:cubicBezTo>
                  <a:pt x="4391828" y="1000452"/>
                  <a:pt x="4393650" y="997172"/>
                  <a:pt x="4393832" y="992799"/>
                </a:cubicBezTo>
                <a:cubicBezTo>
                  <a:pt x="4393468" y="986147"/>
                  <a:pt x="4390917" y="979769"/>
                  <a:pt x="4386178" y="973664"/>
                </a:cubicBezTo>
                <a:cubicBezTo>
                  <a:pt x="4381441" y="967559"/>
                  <a:pt x="4376702" y="962274"/>
                  <a:pt x="4371965" y="957810"/>
                </a:cubicBezTo>
                <a:close/>
                <a:moveTo>
                  <a:pt x="1389195" y="944689"/>
                </a:moveTo>
                <a:cubicBezTo>
                  <a:pt x="1381450" y="947423"/>
                  <a:pt x="1371792" y="960543"/>
                  <a:pt x="1360220" y="984051"/>
                </a:cubicBezTo>
                <a:cubicBezTo>
                  <a:pt x="1348648" y="1007559"/>
                  <a:pt x="1342270" y="1025054"/>
                  <a:pt x="1341086" y="1036534"/>
                </a:cubicBezTo>
                <a:cubicBezTo>
                  <a:pt x="1338626" y="1036352"/>
                  <a:pt x="1335892" y="1036716"/>
                  <a:pt x="1332885" y="1037627"/>
                </a:cubicBezTo>
                <a:cubicBezTo>
                  <a:pt x="1329878" y="1038538"/>
                  <a:pt x="1328239" y="1041090"/>
                  <a:pt x="1327965" y="1045281"/>
                </a:cubicBezTo>
                <a:cubicBezTo>
                  <a:pt x="1328603" y="1049746"/>
                  <a:pt x="1331701" y="1053937"/>
                  <a:pt x="1337259" y="1057855"/>
                </a:cubicBezTo>
                <a:cubicBezTo>
                  <a:pt x="1342817" y="1061773"/>
                  <a:pt x="1347008" y="1064871"/>
                  <a:pt x="1349833" y="1067149"/>
                </a:cubicBezTo>
                <a:cubicBezTo>
                  <a:pt x="1354389" y="1067149"/>
                  <a:pt x="1358398" y="1066056"/>
                  <a:pt x="1361860" y="1063869"/>
                </a:cubicBezTo>
                <a:cubicBezTo>
                  <a:pt x="1365323" y="1061682"/>
                  <a:pt x="1367145" y="1058402"/>
                  <a:pt x="1367327" y="1054028"/>
                </a:cubicBezTo>
                <a:cubicBezTo>
                  <a:pt x="1366416" y="1044917"/>
                  <a:pt x="1366051" y="1036898"/>
                  <a:pt x="1366234" y="1029973"/>
                </a:cubicBezTo>
                <a:cubicBezTo>
                  <a:pt x="1366416" y="1023049"/>
                  <a:pt x="1372612" y="1019404"/>
                  <a:pt x="1384821" y="1019040"/>
                </a:cubicBezTo>
                <a:cubicBezTo>
                  <a:pt x="1389924" y="996443"/>
                  <a:pt x="1392839" y="976033"/>
                  <a:pt x="1393568" y="957810"/>
                </a:cubicBezTo>
                <a:cubicBezTo>
                  <a:pt x="1393660" y="955350"/>
                  <a:pt x="1393477" y="952616"/>
                  <a:pt x="1393022" y="949609"/>
                </a:cubicBezTo>
                <a:cubicBezTo>
                  <a:pt x="1392566" y="946602"/>
                  <a:pt x="1391291" y="944963"/>
                  <a:pt x="1389195" y="944689"/>
                </a:cubicBezTo>
                <a:close/>
                <a:moveTo>
                  <a:pt x="4774332" y="905327"/>
                </a:moveTo>
                <a:lnTo>
                  <a:pt x="4708729" y="962183"/>
                </a:lnTo>
                <a:cubicBezTo>
                  <a:pt x="4710551" y="977764"/>
                  <a:pt x="4709093" y="993619"/>
                  <a:pt x="4704355" y="1009746"/>
                </a:cubicBezTo>
                <a:cubicBezTo>
                  <a:pt x="4699617" y="1025874"/>
                  <a:pt x="4693786" y="1040634"/>
                  <a:pt x="4686861" y="1054028"/>
                </a:cubicBezTo>
                <a:cubicBezTo>
                  <a:pt x="4680210" y="1052024"/>
                  <a:pt x="4674925" y="1052752"/>
                  <a:pt x="4671007" y="1056215"/>
                </a:cubicBezTo>
                <a:cubicBezTo>
                  <a:pt x="4667089" y="1059677"/>
                  <a:pt x="4665084" y="1064780"/>
                  <a:pt x="4664993" y="1071523"/>
                </a:cubicBezTo>
                <a:cubicBezTo>
                  <a:pt x="4662442" y="1080543"/>
                  <a:pt x="4657704" y="1089837"/>
                  <a:pt x="4650779" y="1099404"/>
                </a:cubicBezTo>
                <a:cubicBezTo>
                  <a:pt x="4643854" y="1108971"/>
                  <a:pt x="4636929" y="1117171"/>
                  <a:pt x="4630005" y="1124005"/>
                </a:cubicBezTo>
                <a:cubicBezTo>
                  <a:pt x="4636838" y="1119632"/>
                  <a:pt x="4645039" y="1116351"/>
                  <a:pt x="4654606" y="1114165"/>
                </a:cubicBezTo>
                <a:cubicBezTo>
                  <a:pt x="4664173" y="1111978"/>
                  <a:pt x="4673467" y="1110885"/>
                  <a:pt x="4682487" y="1110885"/>
                </a:cubicBezTo>
                <a:lnTo>
                  <a:pt x="4717476" y="1067149"/>
                </a:lnTo>
                <a:cubicBezTo>
                  <a:pt x="4717385" y="1060224"/>
                  <a:pt x="4718660" y="1053299"/>
                  <a:pt x="4721303" y="1046375"/>
                </a:cubicBezTo>
                <a:cubicBezTo>
                  <a:pt x="4723945" y="1039450"/>
                  <a:pt x="4728501" y="1034712"/>
                  <a:pt x="4734970" y="1032160"/>
                </a:cubicBezTo>
                <a:cubicBezTo>
                  <a:pt x="4735517" y="1025783"/>
                  <a:pt x="4737704" y="1019951"/>
                  <a:pt x="4741531" y="1014666"/>
                </a:cubicBezTo>
                <a:cubicBezTo>
                  <a:pt x="4745357" y="1009382"/>
                  <a:pt x="4747544" y="1003550"/>
                  <a:pt x="4748091" y="997172"/>
                </a:cubicBezTo>
                <a:lnTo>
                  <a:pt x="4743717" y="979678"/>
                </a:lnTo>
                <a:cubicBezTo>
                  <a:pt x="4754105" y="978949"/>
                  <a:pt x="4762852" y="976033"/>
                  <a:pt x="4769959" y="970931"/>
                </a:cubicBezTo>
                <a:cubicBezTo>
                  <a:pt x="4777066" y="965828"/>
                  <a:pt x="4785813" y="962913"/>
                  <a:pt x="4796200" y="962183"/>
                </a:cubicBezTo>
                <a:lnTo>
                  <a:pt x="4796200" y="957810"/>
                </a:lnTo>
                <a:lnTo>
                  <a:pt x="4791826" y="940316"/>
                </a:lnTo>
                <a:close/>
                <a:moveTo>
                  <a:pt x="1043683" y="848471"/>
                </a:moveTo>
                <a:lnTo>
                  <a:pt x="1043683" y="887833"/>
                </a:lnTo>
                <a:lnTo>
                  <a:pt x="1061178" y="892206"/>
                </a:lnTo>
                <a:lnTo>
                  <a:pt x="1061178" y="857218"/>
                </a:lnTo>
                <a:close/>
                <a:moveTo>
                  <a:pt x="4839936" y="787241"/>
                </a:moveTo>
                <a:cubicBezTo>
                  <a:pt x="4832555" y="804735"/>
                  <a:pt x="4824355" y="822229"/>
                  <a:pt x="4815335" y="839723"/>
                </a:cubicBezTo>
                <a:cubicBezTo>
                  <a:pt x="4806314" y="857218"/>
                  <a:pt x="4801394" y="874712"/>
                  <a:pt x="4800574" y="892206"/>
                </a:cubicBezTo>
                <a:cubicBezTo>
                  <a:pt x="4801302" y="895851"/>
                  <a:pt x="4804218" y="897309"/>
                  <a:pt x="4809321" y="896580"/>
                </a:cubicBezTo>
                <a:lnTo>
                  <a:pt x="4831189" y="896580"/>
                </a:lnTo>
                <a:lnTo>
                  <a:pt x="4879298" y="835350"/>
                </a:lnTo>
                <a:close/>
                <a:moveTo>
                  <a:pt x="4490051" y="787241"/>
                </a:moveTo>
                <a:cubicBezTo>
                  <a:pt x="4487955" y="787696"/>
                  <a:pt x="4486680" y="790065"/>
                  <a:pt x="4486224" y="794348"/>
                </a:cubicBezTo>
                <a:cubicBezTo>
                  <a:pt x="4485768" y="798630"/>
                  <a:pt x="4485586" y="802093"/>
                  <a:pt x="4485677" y="804735"/>
                </a:cubicBezTo>
                <a:lnTo>
                  <a:pt x="4450688" y="817856"/>
                </a:lnTo>
                <a:lnTo>
                  <a:pt x="4424447" y="809109"/>
                </a:lnTo>
                <a:lnTo>
                  <a:pt x="4415700" y="857218"/>
                </a:lnTo>
                <a:lnTo>
                  <a:pt x="4380712" y="914074"/>
                </a:lnTo>
                <a:lnTo>
                  <a:pt x="4389459" y="931568"/>
                </a:lnTo>
                <a:lnTo>
                  <a:pt x="4441942" y="927195"/>
                </a:lnTo>
                <a:cubicBezTo>
                  <a:pt x="4437932" y="913801"/>
                  <a:pt x="4443764" y="906694"/>
                  <a:pt x="4459436" y="905874"/>
                </a:cubicBezTo>
                <a:cubicBezTo>
                  <a:pt x="4475108" y="905054"/>
                  <a:pt x="4485313" y="899040"/>
                  <a:pt x="4490051" y="887833"/>
                </a:cubicBezTo>
                <a:cubicBezTo>
                  <a:pt x="4493695" y="883459"/>
                  <a:pt x="4495153" y="879086"/>
                  <a:pt x="4494424" y="874712"/>
                </a:cubicBezTo>
                <a:cubicBezTo>
                  <a:pt x="4494151" y="865874"/>
                  <a:pt x="4491417" y="857309"/>
                  <a:pt x="4486224" y="849017"/>
                </a:cubicBezTo>
                <a:cubicBezTo>
                  <a:pt x="4481030" y="840726"/>
                  <a:pt x="4475017" y="833254"/>
                  <a:pt x="4468183" y="826603"/>
                </a:cubicBezTo>
                <a:lnTo>
                  <a:pt x="4490051" y="804735"/>
                </a:lnTo>
                <a:cubicBezTo>
                  <a:pt x="4499254" y="805464"/>
                  <a:pt x="4503809" y="808380"/>
                  <a:pt x="4503718" y="813482"/>
                </a:cubicBezTo>
                <a:cubicBezTo>
                  <a:pt x="4503627" y="818585"/>
                  <a:pt x="4509276" y="821500"/>
                  <a:pt x="4520666" y="822229"/>
                </a:cubicBezTo>
                <a:cubicBezTo>
                  <a:pt x="4518297" y="816945"/>
                  <a:pt x="4514288" y="810020"/>
                  <a:pt x="4508638" y="801455"/>
                </a:cubicBezTo>
                <a:cubicBezTo>
                  <a:pt x="4502989" y="792890"/>
                  <a:pt x="4496793" y="788152"/>
                  <a:pt x="4490051" y="787241"/>
                </a:cubicBezTo>
                <a:close/>
                <a:moveTo>
                  <a:pt x="4883671" y="656034"/>
                </a:moveTo>
                <a:cubicBezTo>
                  <a:pt x="4890505" y="655943"/>
                  <a:pt x="4897612" y="657218"/>
                  <a:pt x="4904992" y="659861"/>
                </a:cubicBezTo>
                <a:cubicBezTo>
                  <a:pt x="4912373" y="662503"/>
                  <a:pt x="4918386" y="667059"/>
                  <a:pt x="4923033" y="673528"/>
                </a:cubicBezTo>
                <a:cubicBezTo>
                  <a:pt x="4922395" y="682458"/>
                  <a:pt x="4918204" y="689747"/>
                  <a:pt x="4910459" y="695396"/>
                </a:cubicBezTo>
                <a:cubicBezTo>
                  <a:pt x="4902714" y="701045"/>
                  <a:pt x="4895243" y="703961"/>
                  <a:pt x="4888045" y="704143"/>
                </a:cubicBezTo>
                <a:cubicBezTo>
                  <a:pt x="4888318" y="704872"/>
                  <a:pt x="4888865" y="707788"/>
                  <a:pt x="4889685" y="712890"/>
                </a:cubicBezTo>
                <a:cubicBezTo>
                  <a:pt x="4890505" y="717993"/>
                  <a:pt x="4889958" y="720908"/>
                  <a:pt x="4888045" y="721637"/>
                </a:cubicBezTo>
                <a:cubicBezTo>
                  <a:pt x="4883671" y="720544"/>
                  <a:pt x="4880391" y="715077"/>
                  <a:pt x="4878204" y="705237"/>
                </a:cubicBezTo>
                <a:cubicBezTo>
                  <a:pt x="4876017" y="695396"/>
                  <a:pt x="4874924" y="687742"/>
                  <a:pt x="4874924" y="682275"/>
                </a:cubicBezTo>
                <a:cubicBezTo>
                  <a:pt x="4875289" y="678175"/>
                  <a:pt x="4876746" y="674348"/>
                  <a:pt x="4879298" y="670795"/>
                </a:cubicBezTo>
                <a:cubicBezTo>
                  <a:pt x="4881849" y="667241"/>
                  <a:pt x="4883307" y="662321"/>
                  <a:pt x="4883671" y="656034"/>
                </a:cubicBezTo>
                <a:close/>
                <a:moveTo>
                  <a:pt x="5605309" y="0"/>
                </a:moveTo>
                <a:lnTo>
                  <a:pt x="5596562" y="43735"/>
                </a:lnTo>
                <a:lnTo>
                  <a:pt x="5557200" y="61229"/>
                </a:lnTo>
                <a:cubicBezTo>
                  <a:pt x="5558658" y="76173"/>
                  <a:pt x="5550275" y="90022"/>
                  <a:pt x="5532052" y="102778"/>
                </a:cubicBezTo>
                <a:cubicBezTo>
                  <a:pt x="5513829" y="115534"/>
                  <a:pt x="5503259" y="129384"/>
                  <a:pt x="5500343" y="144327"/>
                </a:cubicBezTo>
                <a:cubicBezTo>
                  <a:pt x="5497883" y="167015"/>
                  <a:pt x="5488589" y="183963"/>
                  <a:pt x="5472462" y="195170"/>
                </a:cubicBezTo>
                <a:cubicBezTo>
                  <a:pt x="5456334" y="206377"/>
                  <a:pt x="5448134" y="220044"/>
                  <a:pt x="5447860" y="236172"/>
                </a:cubicBezTo>
                <a:cubicBezTo>
                  <a:pt x="5447132" y="236263"/>
                  <a:pt x="5444216" y="237174"/>
                  <a:pt x="5439113" y="238905"/>
                </a:cubicBezTo>
                <a:cubicBezTo>
                  <a:pt x="5434011" y="240636"/>
                  <a:pt x="5431095" y="242641"/>
                  <a:pt x="5430366" y="244919"/>
                </a:cubicBezTo>
                <a:cubicBezTo>
                  <a:pt x="5431005" y="249293"/>
                  <a:pt x="5434102" y="252573"/>
                  <a:pt x="5439660" y="254760"/>
                </a:cubicBezTo>
                <a:cubicBezTo>
                  <a:pt x="5445218" y="256946"/>
                  <a:pt x="5449409" y="258040"/>
                  <a:pt x="5452234" y="258040"/>
                </a:cubicBezTo>
                <a:lnTo>
                  <a:pt x="5434740" y="310523"/>
                </a:lnTo>
                <a:cubicBezTo>
                  <a:pt x="5436380" y="319361"/>
                  <a:pt x="5434193" y="326832"/>
                  <a:pt x="5428180" y="332937"/>
                </a:cubicBezTo>
                <a:cubicBezTo>
                  <a:pt x="5422166" y="339042"/>
                  <a:pt x="5415605" y="343233"/>
                  <a:pt x="5408498" y="345511"/>
                </a:cubicBezTo>
                <a:lnTo>
                  <a:pt x="5386630" y="380499"/>
                </a:lnTo>
                <a:cubicBezTo>
                  <a:pt x="5388818" y="398085"/>
                  <a:pt x="5380070" y="412117"/>
                  <a:pt x="5360389" y="422595"/>
                </a:cubicBezTo>
                <a:cubicBezTo>
                  <a:pt x="5340708" y="433073"/>
                  <a:pt x="5323214" y="439452"/>
                  <a:pt x="5307907" y="441729"/>
                </a:cubicBezTo>
                <a:lnTo>
                  <a:pt x="5268545" y="533574"/>
                </a:lnTo>
                <a:cubicBezTo>
                  <a:pt x="5266176" y="548153"/>
                  <a:pt x="5256699" y="560545"/>
                  <a:pt x="5240116" y="570749"/>
                </a:cubicBezTo>
                <a:cubicBezTo>
                  <a:pt x="5223533" y="580954"/>
                  <a:pt x="5214057" y="593346"/>
                  <a:pt x="5211688" y="607925"/>
                </a:cubicBezTo>
                <a:lnTo>
                  <a:pt x="5211688" y="612298"/>
                </a:lnTo>
                <a:lnTo>
                  <a:pt x="5194194" y="660408"/>
                </a:lnTo>
                <a:cubicBezTo>
                  <a:pt x="5184262" y="660954"/>
                  <a:pt x="5177885" y="664234"/>
                  <a:pt x="5175060" y="670248"/>
                </a:cubicBezTo>
                <a:cubicBezTo>
                  <a:pt x="5172235" y="676262"/>
                  <a:pt x="5166950" y="681729"/>
                  <a:pt x="5159205" y="686649"/>
                </a:cubicBezTo>
                <a:cubicBezTo>
                  <a:pt x="5162941" y="695396"/>
                  <a:pt x="5162030" y="703050"/>
                  <a:pt x="5156472" y="709610"/>
                </a:cubicBezTo>
                <a:cubicBezTo>
                  <a:pt x="5150913" y="716171"/>
                  <a:pt x="5144536" y="721637"/>
                  <a:pt x="5137338" y="726011"/>
                </a:cubicBezTo>
                <a:cubicBezTo>
                  <a:pt x="5128499" y="727469"/>
                  <a:pt x="5124308" y="733300"/>
                  <a:pt x="5124764" y="743505"/>
                </a:cubicBezTo>
                <a:cubicBezTo>
                  <a:pt x="5125219" y="753710"/>
                  <a:pt x="5117748" y="759542"/>
                  <a:pt x="5102350" y="760999"/>
                </a:cubicBezTo>
                <a:lnTo>
                  <a:pt x="5111096" y="813482"/>
                </a:lnTo>
                <a:lnTo>
                  <a:pt x="5071735" y="835350"/>
                </a:lnTo>
                <a:cubicBezTo>
                  <a:pt x="5069456" y="835168"/>
                  <a:pt x="5067452" y="835532"/>
                  <a:pt x="5065720" y="836443"/>
                </a:cubicBezTo>
                <a:cubicBezTo>
                  <a:pt x="5063989" y="837354"/>
                  <a:pt x="5063079" y="839906"/>
                  <a:pt x="5062987" y="844097"/>
                </a:cubicBezTo>
                <a:cubicBezTo>
                  <a:pt x="5063898" y="850657"/>
                  <a:pt x="5064263" y="856124"/>
                  <a:pt x="5064080" y="860498"/>
                </a:cubicBezTo>
                <a:cubicBezTo>
                  <a:pt x="5063898" y="864872"/>
                  <a:pt x="5057702" y="868152"/>
                  <a:pt x="5045493" y="870338"/>
                </a:cubicBezTo>
                <a:lnTo>
                  <a:pt x="5010505" y="905327"/>
                </a:lnTo>
                <a:lnTo>
                  <a:pt x="5006131" y="944689"/>
                </a:lnTo>
                <a:cubicBezTo>
                  <a:pt x="4988819" y="959450"/>
                  <a:pt x="4967680" y="980224"/>
                  <a:pt x="4942714" y="1007012"/>
                </a:cubicBezTo>
                <a:cubicBezTo>
                  <a:pt x="4917748" y="1033801"/>
                  <a:pt x="4900983" y="1056762"/>
                  <a:pt x="4892418" y="1075896"/>
                </a:cubicBezTo>
                <a:cubicBezTo>
                  <a:pt x="4897612" y="1091659"/>
                  <a:pt x="4899252" y="1104962"/>
                  <a:pt x="4897339" y="1115805"/>
                </a:cubicBezTo>
                <a:cubicBezTo>
                  <a:pt x="4895425" y="1126648"/>
                  <a:pt x="4885038" y="1132297"/>
                  <a:pt x="4866177" y="1132752"/>
                </a:cubicBezTo>
                <a:lnTo>
                  <a:pt x="4861804" y="1132752"/>
                </a:lnTo>
                <a:cubicBezTo>
                  <a:pt x="4860528" y="1153527"/>
                  <a:pt x="4853238" y="1176488"/>
                  <a:pt x="4839936" y="1201636"/>
                </a:cubicBezTo>
                <a:cubicBezTo>
                  <a:pt x="4826633" y="1226784"/>
                  <a:pt x="4814970" y="1247558"/>
                  <a:pt x="4804947" y="1263959"/>
                </a:cubicBezTo>
                <a:cubicBezTo>
                  <a:pt x="4792920" y="1266966"/>
                  <a:pt x="4780892" y="1275166"/>
                  <a:pt x="4768865" y="1288560"/>
                </a:cubicBezTo>
                <a:cubicBezTo>
                  <a:pt x="4756838" y="1301955"/>
                  <a:pt x="4751371" y="1315622"/>
                  <a:pt x="4752465" y="1329562"/>
                </a:cubicBezTo>
                <a:lnTo>
                  <a:pt x="4734970" y="1360177"/>
                </a:lnTo>
                <a:cubicBezTo>
                  <a:pt x="4736793" y="1371202"/>
                  <a:pt x="4734241" y="1379768"/>
                  <a:pt x="4727316" y="1385872"/>
                </a:cubicBezTo>
                <a:cubicBezTo>
                  <a:pt x="4720392" y="1391977"/>
                  <a:pt x="4711280" y="1395075"/>
                  <a:pt x="4699982" y="1395166"/>
                </a:cubicBezTo>
                <a:cubicBezTo>
                  <a:pt x="4678752" y="1418127"/>
                  <a:pt x="4661075" y="1445462"/>
                  <a:pt x="4646952" y="1477170"/>
                </a:cubicBezTo>
                <a:cubicBezTo>
                  <a:pt x="4632829" y="1508879"/>
                  <a:pt x="4618433" y="1538400"/>
                  <a:pt x="4603763" y="1565735"/>
                </a:cubicBezTo>
                <a:cubicBezTo>
                  <a:pt x="4594652" y="1563548"/>
                  <a:pt x="4586633" y="1564642"/>
                  <a:pt x="4579709" y="1569015"/>
                </a:cubicBezTo>
                <a:cubicBezTo>
                  <a:pt x="4572784" y="1573389"/>
                  <a:pt x="4569139" y="1581042"/>
                  <a:pt x="4568775" y="1591977"/>
                </a:cubicBezTo>
                <a:cubicBezTo>
                  <a:pt x="4569868" y="1600723"/>
                  <a:pt x="4574242" y="1608377"/>
                  <a:pt x="4581896" y="1614938"/>
                </a:cubicBezTo>
                <a:cubicBezTo>
                  <a:pt x="4589549" y="1621498"/>
                  <a:pt x="4593923" y="1626965"/>
                  <a:pt x="4595016" y="1631339"/>
                </a:cubicBezTo>
                <a:cubicBezTo>
                  <a:pt x="4594652" y="1633434"/>
                  <a:pt x="4593194" y="1634710"/>
                  <a:pt x="4590643" y="1635166"/>
                </a:cubicBezTo>
                <a:cubicBezTo>
                  <a:pt x="4588091" y="1635621"/>
                  <a:pt x="4586633" y="1635803"/>
                  <a:pt x="4586269" y="1635712"/>
                </a:cubicBezTo>
                <a:cubicBezTo>
                  <a:pt x="4575973" y="1649835"/>
                  <a:pt x="4560483" y="1671885"/>
                  <a:pt x="4539800" y="1701862"/>
                </a:cubicBezTo>
                <a:cubicBezTo>
                  <a:pt x="4519117" y="1731840"/>
                  <a:pt x="4502534" y="1750609"/>
                  <a:pt x="4490051" y="1758172"/>
                </a:cubicBezTo>
                <a:cubicBezTo>
                  <a:pt x="4489868" y="1760814"/>
                  <a:pt x="4490233" y="1764276"/>
                  <a:pt x="4491144" y="1768559"/>
                </a:cubicBezTo>
                <a:cubicBezTo>
                  <a:pt x="4492055" y="1772842"/>
                  <a:pt x="4494606" y="1775210"/>
                  <a:pt x="4498798" y="1775666"/>
                </a:cubicBezTo>
                <a:lnTo>
                  <a:pt x="4507545" y="1775666"/>
                </a:lnTo>
                <a:cubicBezTo>
                  <a:pt x="4489048" y="1810564"/>
                  <a:pt x="4464812" y="1850108"/>
                  <a:pt x="4434835" y="1894299"/>
                </a:cubicBezTo>
                <a:cubicBezTo>
                  <a:pt x="4404857" y="1938490"/>
                  <a:pt x="4375154" y="1974754"/>
                  <a:pt x="4345723" y="2003091"/>
                </a:cubicBezTo>
                <a:lnTo>
                  <a:pt x="4328229" y="1998718"/>
                </a:lnTo>
                <a:cubicBezTo>
                  <a:pt x="4328411" y="1994162"/>
                  <a:pt x="4328046" y="1990153"/>
                  <a:pt x="4327135" y="1986691"/>
                </a:cubicBezTo>
                <a:cubicBezTo>
                  <a:pt x="4326224" y="1983228"/>
                  <a:pt x="4323673" y="1981406"/>
                  <a:pt x="4319482" y="1981223"/>
                </a:cubicBezTo>
                <a:cubicBezTo>
                  <a:pt x="4315017" y="1981679"/>
                  <a:pt x="4310825" y="1984048"/>
                  <a:pt x="4306908" y="1988330"/>
                </a:cubicBezTo>
                <a:cubicBezTo>
                  <a:pt x="4302990" y="1992613"/>
                  <a:pt x="4299892" y="1996076"/>
                  <a:pt x="4297614" y="1998718"/>
                </a:cubicBezTo>
                <a:cubicBezTo>
                  <a:pt x="4295700" y="2023501"/>
                  <a:pt x="4283126" y="2051565"/>
                  <a:pt x="4259892" y="2082909"/>
                </a:cubicBezTo>
                <a:cubicBezTo>
                  <a:pt x="4236657" y="2114253"/>
                  <a:pt x="4214243" y="2131382"/>
                  <a:pt x="4192648" y="2134298"/>
                </a:cubicBezTo>
                <a:cubicBezTo>
                  <a:pt x="4191737" y="2150516"/>
                  <a:pt x="4188092" y="2161815"/>
                  <a:pt x="4181714" y="2168193"/>
                </a:cubicBezTo>
                <a:cubicBezTo>
                  <a:pt x="4175336" y="2174571"/>
                  <a:pt x="4171691" y="2183683"/>
                  <a:pt x="4170780" y="2195528"/>
                </a:cubicBezTo>
                <a:cubicBezTo>
                  <a:pt x="4159209" y="2206006"/>
                  <a:pt x="4148457" y="2216758"/>
                  <a:pt x="4138525" y="2227783"/>
                </a:cubicBezTo>
                <a:cubicBezTo>
                  <a:pt x="4128594" y="2238808"/>
                  <a:pt x="4123309" y="2252840"/>
                  <a:pt x="4122671" y="2269879"/>
                </a:cubicBezTo>
                <a:lnTo>
                  <a:pt x="4083309" y="2296120"/>
                </a:lnTo>
                <a:lnTo>
                  <a:pt x="4048321" y="2370470"/>
                </a:lnTo>
                <a:lnTo>
                  <a:pt x="4013332" y="2396712"/>
                </a:lnTo>
                <a:cubicBezTo>
                  <a:pt x="4014061" y="2414935"/>
                  <a:pt x="4008230" y="2430971"/>
                  <a:pt x="3995838" y="2444821"/>
                </a:cubicBezTo>
                <a:cubicBezTo>
                  <a:pt x="3995656" y="2455664"/>
                  <a:pt x="3992740" y="2463500"/>
                  <a:pt x="3987091" y="2468329"/>
                </a:cubicBezTo>
                <a:cubicBezTo>
                  <a:pt x="3981442" y="2473158"/>
                  <a:pt x="3974153" y="2475527"/>
                  <a:pt x="3965223" y="2475436"/>
                </a:cubicBezTo>
                <a:lnTo>
                  <a:pt x="3960849" y="2475436"/>
                </a:lnTo>
                <a:cubicBezTo>
                  <a:pt x="3960941" y="2482452"/>
                  <a:pt x="3959665" y="2490288"/>
                  <a:pt x="3957023" y="2498944"/>
                </a:cubicBezTo>
                <a:cubicBezTo>
                  <a:pt x="3954380" y="2507600"/>
                  <a:pt x="3949824" y="2514343"/>
                  <a:pt x="3943355" y="2519171"/>
                </a:cubicBezTo>
                <a:cubicBezTo>
                  <a:pt x="3938982" y="2537030"/>
                  <a:pt x="3932421" y="2554889"/>
                  <a:pt x="3923674" y="2572748"/>
                </a:cubicBezTo>
                <a:cubicBezTo>
                  <a:pt x="3914927" y="2590606"/>
                  <a:pt x="3903993" y="2606278"/>
                  <a:pt x="3890873" y="2619763"/>
                </a:cubicBezTo>
                <a:cubicBezTo>
                  <a:pt x="3884403" y="2622133"/>
                  <a:pt x="3879848" y="2626142"/>
                  <a:pt x="3877205" y="2631791"/>
                </a:cubicBezTo>
                <a:cubicBezTo>
                  <a:pt x="3874563" y="2637440"/>
                  <a:pt x="3873287" y="2643636"/>
                  <a:pt x="3873378" y="2650379"/>
                </a:cubicBezTo>
                <a:lnTo>
                  <a:pt x="3851510" y="2663499"/>
                </a:lnTo>
                <a:lnTo>
                  <a:pt x="3838390" y="2628511"/>
                </a:lnTo>
                <a:cubicBezTo>
                  <a:pt x="3857798" y="2627144"/>
                  <a:pt x="3871465" y="2617850"/>
                  <a:pt x="3879392" y="2600629"/>
                </a:cubicBezTo>
                <a:cubicBezTo>
                  <a:pt x="3887319" y="2583408"/>
                  <a:pt x="3891146" y="2566461"/>
                  <a:pt x="3890873" y="2549787"/>
                </a:cubicBezTo>
                <a:lnTo>
                  <a:pt x="3930235" y="2523545"/>
                </a:lnTo>
                <a:cubicBezTo>
                  <a:pt x="3930508" y="2518443"/>
                  <a:pt x="3929961" y="2512247"/>
                  <a:pt x="3928594" y="2504958"/>
                </a:cubicBezTo>
                <a:cubicBezTo>
                  <a:pt x="3927228" y="2497669"/>
                  <a:pt x="3923401" y="2493659"/>
                  <a:pt x="3917114" y="2492930"/>
                </a:cubicBezTo>
                <a:cubicBezTo>
                  <a:pt x="3914927" y="2493203"/>
                  <a:pt x="3912740" y="2494844"/>
                  <a:pt x="3910554" y="2497850"/>
                </a:cubicBezTo>
                <a:cubicBezTo>
                  <a:pt x="3908367" y="2500857"/>
                  <a:pt x="3906180" y="2503591"/>
                  <a:pt x="3903993" y="2506051"/>
                </a:cubicBezTo>
                <a:cubicBezTo>
                  <a:pt x="3901442" y="2495026"/>
                  <a:pt x="3895610" y="2486461"/>
                  <a:pt x="3886499" y="2480356"/>
                </a:cubicBezTo>
                <a:cubicBezTo>
                  <a:pt x="3877387" y="2474251"/>
                  <a:pt x="3867182" y="2471153"/>
                  <a:pt x="3855884" y="2471062"/>
                </a:cubicBezTo>
                <a:cubicBezTo>
                  <a:pt x="3849415" y="2477896"/>
                  <a:pt x="3844859" y="2486096"/>
                  <a:pt x="3842216" y="2495663"/>
                </a:cubicBezTo>
                <a:cubicBezTo>
                  <a:pt x="3839574" y="2505231"/>
                  <a:pt x="3838299" y="2514525"/>
                  <a:pt x="3838390" y="2523545"/>
                </a:cubicBezTo>
                <a:cubicBezTo>
                  <a:pt x="3831738" y="2524092"/>
                  <a:pt x="3825360" y="2526278"/>
                  <a:pt x="3819255" y="2530105"/>
                </a:cubicBezTo>
                <a:cubicBezTo>
                  <a:pt x="3813151" y="2533933"/>
                  <a:pt x="3807866" y="2536119"/>
                  <a:pt x="3803401" y="2536666"/>
                </a:cubicBezTo>
                <a:cubicBezTo>
                  <a:pt x="3801306" y="2536210"/>
                  <a:pt x="3800030" y="2533841"/>
                  <a:pt x="3799574" y="2529559"/>
                </a:cubicBezTo>
                <a:cubicBezTo>
                  <a:pt x="3799119" y="2525276"/>
                  <a:pt x="3798937" y="2521814"/>
                  <a:pt x="3799028" y="2519171"/>
                </a:cubicBezTo>
                <a:cubicBezTo>
                  <a:pt x="3809597" y="2510698"/>
                  <a:pt x="3814700" y="2498124"/>
                  <a:pt x="3814335" y="2481450"/>
                </a:cubicBezTo>
                <a:cubicBezTo>
                  <a:pt x="3813971" y="2464775"/>
                  <a:pt x="3810326" y="2455482"/>
                  <a:pt x="3803401" y="2453568"/>
                </a:cubicBezTo>
                <a:cubicBezTo>
                  <a:pt x="3801306" y="2454024"/>
                  <a:pt x="3800030" y="2456393"/>
                  <a:pt x="3799574" y="2460675"/>
                </a:cubicBezTo>
                <a:cubicBezTo>
                  <a:pt x="3799119" y="2464958"/>
                  <a:pt x="3798937" y="2468420"/>
                  <a:pt x="3799028" y="2471062"/>
                </a:cubicBezTo>
                <a:lnTo>
                  <a:pt x="3781534" y="2488557"/>
                </a:lnTo>
                <a:lnTo>
                  <a:pt x="3781534" y="2519171"/>
                </a:lnTo>
                <a:lnTo>
                  <a:pt x="3803401" y="2576028"/>
                </a:lnTo>
                <a:cubicBezTo>
                  <a:pt x="3813242" y="2574114"/>
                  <a:pt x="3824176" y="2570288"/>
                  <a:pt x="3836203" y="2564547"/>
                </a:cubicBezTo>
                <a:cubicBezTo>
                  <a:pt x="3848230" y="2558807"/>
                  <a:pt x="3854791" y="2562634"/>
                  <a:pt x="3855884" y="2576028"/>
                </a:cubicBezTo>
                <a:cubicBezTo>
                  <a:pt x="3853515" y="2592885"/>
                  <a:pt x="3844039" y="2607280"/>
                  <a:pt x="3827456" y="2619217"/>
                </a:cubicBezTo>
                <a:cubicBezTo>
                  <a:pt x="3810873" y="2631153"/>
                  <a:pt x="3801397" y="2644456"/>
                  <a:pt x="3799028" y="2659126"/>
                </a:cubicBezTo>
                <a:cubicBezTo>
                  <a:pt x="3799757" y="2669148"/>
                  <a:pt x="3802672" y="2676438"/>
                  <a:pt x="3807775" y="2680993"/>
                </a:cubicBezTo>
                <a:cubicBezTo>
                  <a:pt x="3812877" y="2685549"/>
                  <a:pt x="3815793" y="2692839"/>
                  <a:pt x="3816522" y="2702861"/>
                </a:cubicBezTo>
                <a:lnTo>
                  <a:pt x="3759666" y="2785959"/>
                </a:lnTo>
                <a:lnTo>
                  <a:pt x="3724677" y="2737850"/>
                </a:lnTo>
                <a:lnTo>
                  <a:pt x="3689689" y="2777212"/>
                </a:lnTo>
                <a:cubicBezTo>
                  <a:pt x="3690053" y="2785959"/>
                  <a:pt x="3693698" y="2792519"/>
                  <a:pt x="3700623" y="2796893"/>
                </a:cubicBezTo>
                <a:cubicBezTo>
                  <a:pt x="3707547" y="2801267"/>
                  <a:pt x="3715565" y="2803453"/>
                  <a:pt x="3724677" y="2803453"/>
                </a:cubicBezTo>
                <a:cubicBezTo>
                  <a:pt x="3725588" y="2785868"/>
                  <a:pt x="3729233" y="2781676"/>
                  <a:pt x="3735611" y="2790879"/>
                </a:cubicBezTo>
                <a:cubicBezTo>
                  <a:pt x="3741989" y="2800082"/>
                  <a:pt x="3745634" y="2810105"/>
                  <a:pt x="3746545" y="2820948"/>
                </a:cubicBezTo>
                <a:cubicBezTo>
                  <a:pt x="3741807" y="2820674"/>
                  <a:pt x="3737069" y="2821221"/>
                  <a:pt x="3732331" y="2822587"/>
                </a:cubicBezTo>
                <a:cubicBezTo>
                  <a:pt x="3727593" y="2823954"/>
                  <a:pt x="3725041" y="2827781"/>
                  <a:pt x="3724677" y="2834068"/>
                </a:cubicBezTo>
                <a:cubicBezTo>
                  <a:pt x="3724859" y="2842633"/>
                  <a:pt x="3723401" y="2848464"/>
                  <a:pt x="3720304" y="2851562"/>
                </a:cubicBezTo>
                <a:cubicBezTo>
                  <a:pt x="3717206" y="2854660"/>
                  <a:pt x="3711374" y="2856118"/>
                  <a:pt x="3702809" y="2855936"/>
                </a:cubicBezTo>
                <a:cubicBezTo>
                  <a:pt x="3703083" y="2871972"/>
                  <a:pt x="3700349" y="2893476"/>
                  <a:pt x="3694609" y="2920446"/>
                </a:cubicBezTo>
                <a:cubicBezTo>
                  <a:pt x="3688869" y="2947416"/>
                  <a:pt x="3678481" y="2962359"/>
                  <a:pt x="3663447" y="2965275"/>
                </a:cubicBezTo>
                <a:lnTo>
                  <a:pt x="3654700" y="2965275"/>
                </a:lnTo>
                <a:cubicBezTo>
                  <a:pt x="3653789" y="2979489"/>
                  <a:pt x="3650144" y="2990423"/>
                  <a:pt x="3643766" y="2998077"/>
                </a:cubicBezTo>
                <a:cubicBezTo>
                  <a:pt x="3637388" y="3005730"/>
                  <a:pt x="3633743" y="3016664"/>
                  <a:pt x="3632832" y="3030878"/>
                </a:cubicBezTo>
                <a:cubicBezTo>
                  <a:pt x="3635657" y="3032974"/>
                  <a:pt x="3639848" y="3035343"/>
                  <a:pt x="3645406" y="3037985"/>
                </a:cubicBezTo>
                <a:cubicBezTo>
                  <a:pt x="3650964" y="3040628"/>
                  <a:pt x="3654062" y="3044090"/>
                  <a:pt x="3654700" y="3048372"/>
                </a:cubicBezTo>
                <a:cubicBezTo>
                  <a:pt x="3654245" y="3050468"/>
                  <a:pt x="3651875" y="3051744"/>
                  <a:pt x="3647593" y="3052200"/>
                </a:cubicBezTo>
                <a:cubicBezTo>
                  <a:pt x="3643311" y="3052655"/>
                  <a:pt x="3639848" y="3052837"/>
                  <a:pt x="3637206" y="3052746"/>
                </a:cubicBezTo>
                <a:cubicBezTo>
                  <a:pt x="3629825" y="3052108"/>
                  <a:pt x="3621625" y="3052291"/>
                  <a:pt x="3612605" y="3053293"/>
                </a:cubicBezTo>
                <a:cubicBezTo>
                  <a:pt x="3603584" y="3054295"/>
                  <a:pt x="3598664" y="3059944"/>
                  <a:pt x="3597844" y="3070240"/>
                </a:cubicBezTo>
                <a:lnTo>
                  <a:pt x="3567229" y="3105229"/>
                </a:lnTo>
                <a:cubicBezTo>
                  <a:pt x="3573698" y="3109967"/>
                  <a:pt x="3578254" y="3116892"/>
                  <a:pt x="3580896" y="3126003"/>
                </a:cubicBezTo>
                <a:cubicBezTo>
                  <a:pt x="3583539" y="3135115"/>
                  <a:pt x="3584814" y="3144226"/>
                  <a:pt x="3584723" y="3153338"/>
                </a:cubicBezTo>
                <a:cubicBezTo>
                  <a:pt x="3568049" y="3160445"/>
                  <a:pt x="3548915" y="3171379"/>
                  <a:pt x="3527320" y="3186140"/>
                </a:cubicBezTo>
                <a:cubicBezTo>
                  <a:pt x="3505726" y="3200901"/>
                  <a:pt x="3489871" y="3216208"/>
                  <a:pt x="3479758" y="3232062"/>
                </a:cubicBezTo>
                <a:cubicBezTo>
                  <a:pt x="3479028" y="3237165"/>
                  <a:pt x="3480487" y="3240080"/>
                  <a:pt x="3484131" y="3240809"/>
                </a:cubicBezTo>
                <a:cubicBezTo>
                  <a:pt x="3490874" y="3240262"/>
                  <a:pt x="3497070" y="3236982"/>
                  <a:pt x="3502719" y="3230969"/>
                </a:cubicBezTo>
                <a:cubicBezTo>
                  <a:pt x="3508368" y="3224955"/>
                  <a:pt x="3512377" y="3219488"/>
                  <a:pt x="3514746" y="3214568"/>
                </a:cubicBezTo>
                <a:cubicBezTo>
                  <a:pt x="3514017" y="3209466"/>
                  <a:pt x="3515475" y="3206550"/>
                  <a:pt x="3519120" y="3205821"/>
                </a:cubicBezTo>
                <a:cubicBezTo>
                  <a:pt x="3526136" y="3206459"/>
                  <a:pt x="3532878" y="3210650"/>
                  <a:pt x="3539347" y="3218395"/>
                </a:cubicBezTo>
                <a:cubicBezTo>
                  <a:pt x="3545817" y="3226140"/>
                  <a:pt x="3549279" y="3233611"/>
                  <a:pt x="3549735" y="3240809"/>
                </a:cubicBezTo>
                <a:cubicBezTo>
                  <a:pt x="3549461" y="3247279"/>
                  <a:pt x="3546728" y="3251834"/>
                  <a:pt x="3541534" y="3254477"/>
                </a:cubicBezTo>
                <a:cubicBezTo>
                  <a:pt x="3536341" y="3257119"/>
                  <a:pt x="3530327" y="3258395"/>
                  <a:pt x="3523493" y="3258304"/>
                </a:cubicBezTo>
                <a:lnTo>
                  <a:pt x="3488505" y="3345775"/>
                </a:lnTo>
                <a:lnTo>
                  <a:pt x="3475384" y="3345775"/>
                </a:lnTo>
                <a:cubicBezTo>
                  <a:pt x="3467001" y="3345684"/>
                  <a:pt x="3461899" y="3343679"/>
                  <a:pt x="3460077" y="3339761"/>
                </a:cubicBezTo>
                <a:cubicBezTo>
                  <a:pt x="3458254" y="3335843"/>
                  <a:pt x="3457525" y="3330558"/>
                  <a:pt x="3457890" y="3323907"/>
                </a:cubicBezTo>
                <a:lnTo>
                  <a:pt x="3422901" y="3288919"/>
                </a:lnTo>
                <a:cubicBezTo>
                  <a:pt x="3424815" y="3273976"/>
                  <a:pt x="3434109" y="3253565"/>
                  <a:pt x="3450783" y="3227689"/>
                </a:cubicBezTo>
                <a:cubicBezTo>
                  <a:pt x="3467457" y="3201812"/>
                  <a:pt x="3480031" y="3181402"/>
                  <a:pt x="3488505" y="3166459"/>
                </a:cubicBezTo>
                <a:cubicBezTo>
                  <a:pt x="3484496" y="3166094"/>
                  <a:pt x="3481580" y="3164636"/>
                  <a:pt x="3479758" y="3162085"/>
                </a:cubicBezTo>
                <a:cubicBezTo>
                  <a:pt x="3477935" y="3159534"/>
                  <a:pt x="3475020" y="3158076"/>
                  <a:pt x="3471010" y="3157712"/>
                </a:cubicBezTo>
                <a:cubicBezTo>
                  <a:pt x="3468641" y="3157803"/>
                  <a:pt x="3465726" y="3158714"/>
                  <a:pt x="3462264" y="3160445"/>
                </a:cubicBezTo>
                <a:cubicBezTo>
                  <a:pt x="3458801" y="3162176"/>
                  <a:pt x="3455885" y="3164181"/>
                  <a:pt x="3453516" y="3166459"/>
                </a:cubicBezTo>
                <a:cubicBezTo>
                  <a:pt x="3440760" y="3167279"/>
                  <a:pt x="3432378" y="3166732"/>
                  <a:pt x="3428368" y="3164819"/>
                </a:cubicBezTo>
                <a:cubicBezTo>
                  <a:pt x="3424359" y="3162905"/>
                  <a:pt x="3422537" y="3154705"/>
                  <a:pt x="3422901" y="3140217"/>
                </a:cubicBezTo>
                <a:lnTo>
                  <a:pt x="3449143" y="3100855"/>
                </a:lnTo>
                <a:cubicBezTo>
                  <a:pt x="3456250" y="3100946"/>
                  <a:pt x="3463904" y="3099671"/>
                  <a:pt x="3472104" y="3097028"/>
                </a:cubicBezTo>
                <a:cubicBezTo>
                  <a:pt x="3480304" y="3094386"/>
                  <a:pt x="3485771" y="3089830"/>
                  <a:pt x="3488505" y="3083361"/>
                </a:cubicBezTo>
                <a:cubicBezTo>
                  <a:pt x="3488140" y="3074432"/>
                  <a:pt x="3486682" y="3064956"/>
                  <a:pt x="3484131" y="3054933"/>
                </a:cubicBezTo>
                <a:cubicBezTo>
                  <a:pt x="3481580" y="3044910"/>
                  <a:pt x="3480122" y="3035434"/>
                  <a:pt x="3479758" y="3026505"/>
                </a:cubicBezTo>
                <a:cubicBezTo>
                  <a:pt x="3486227" y="3021767"/>
                  <a:pt x="3490782" y="3014842"/>
                  <a:pt x="3493425" y="3005730"/>
                </a:cubicBezTo>
                <a:cubicBezTo>
                  <a:pt x="3496068" y="2996619"/>
                  <a:pt x="3497343" y="2987507"/>
                  <a:pt x="3497252" y="2978396"/>
                </a:cubicBezTo>
                <a:lnTo>
                  <a:pt x="3457890" y="3013384"/>
                </a:lnTo>
                <a:cubicBezTo>
                  <a:pt x="3450327" y="3036801"/>
                  <a:pt x="3439211" y="3057757"/>
                  <a:pt x="3424541" y="3076254"/>
                </a:cubicBezTo>
                <a:cubicBezTo>
                  <a:pt x="3409872" y="3094750"/>
                  <a:pt x="3397662" y="3114614"/>
                  <a:pt x="3387913" y="3135844"/>
                </a:cubicBezTo>
                <a:cubicBezTo>
                  <a:pt x="3381261" y="3140491"/>
                  <a:pt x="3374883" y="3146504"/>
                  <a:pt x="3368779" y="3153885"/>
                </a:cubicBezTo>
                <a:cubicBezTo>
                  <a:pt x="3362674" y="3161265"/>
                  <a:pt x="3357389" y="3168372"/>
                  <a:pt x="3352924" y="3175206"/>
                </a:cubicBezTo>
                <a:cubicBezTo>
                  <a:pt x="3353107" y="3177848"/>
                  <a:pt x="3352742" y="3181311"/>
                  <a:pt x="3351831" y="3185593"/>
                </a:cubicBezTo>
                <a:cubicBezTo>
                  <a:pt x="3350920" y="3189875"/>
                  <a:pt x="3348368" y="3192244"/>
                  <a:pt x="3344177" y="3192700"/>
                </a:cubicBezTo>
                <a:lnTo>
                  <a:pt x="3335430" y="3192700"/>
                </a:lnTo>
                <a:cubicBezTo>
                  <a:pt x="3335521" y="3197985"/>
                  <a:pt x="3334246" y="3204910"/>
                  <a:pt x="3331603" y="3213475"/>
                </a:cubicBezTo>
                <a:cubicBezTo>
                  <a:pt x="3328961" y="3222039"/>
                  <a:pt x="3324405" y="3226778"/>
                  <a:pt x="3317936" y="3227689"/>
                </a:cubicBezTo>
                <a:cubicBezTo>
                  <a:pt x="3315047" y="3231414"/>
                  <a:pt x="3303816" y="3249718"/>
                  <a:pt x="3284243" y="3282601"/>
                </a:cubicBezTo>
                <a:cubicBezTo>
                  <a:pt x="3264670" y="3315484"/>
                  <a:pt x="3245340" y="3349338"/>
                  <a:pt x="3226253" y="3384165"/>
                </a:cubicBezTo>
                <a:cubicBezTo>
                  <a:pt x="3207166" y="3418991"/>
                  <a:pt x="3196907" y="3441183"/>
                  <a:pt x="3195476" y="3450740"/>
                </a:cubicBezTo>
                <a:cubicBezTo>
                  <a:pt x="3193289" y="3469146"/>
                  <a:pt x="3184542" y="3483724"/>
                  <a:pt x="3169235" y="3494476"/>
                </a:cubicBezTo>
                <a:cubicBezTo>
                  <a:pt x="3153927" y="3505228"/>
                  <a:pt x="3145180" y="3519806"/>
                  <a:pt x="3142993" y="3538211"/>
                </a:cubicBezTo>
                <a:cubicBezTo>
                  <a:pt x="3159758" y="3538758"/>
                  <a:pt x="3169964" y="3536571"/>
                  <a:pt x="3173608" y="3531651"/>
                </a:cubicBezTo>
                <a:cubicBezTo>
                  <a:pt x="3177253" y="3526731"/>
                  <a:pt x="3178711" y="3515797"/>
                  <a:pt x="3177982" y="3498850"/>
                </a:cubicBezTo>
                <a:lnTo>
                  <a:pt x="3212970" y="3459487"/>
                </a:lnTo>
                <a:cubicBezTo>
                  <a:pt x="3215157" y="3445638"/>
                  <a:pt x="3223904" y="3435068"/>
                  <a:pt x="3239212" y="3427779"/>
                </a:cubicBezTo>
                <a:cubicBezTo>
                  <a:pt x="3254519" y="3420490"/>
                  <a:pt x="3263266" y="3407734"/>
                  <a:pt x="3265453" y="3389510"/>
                </a:cubicBezTo>
                <a:cubicBezTo>
                  <a:pt x="3276478" y="3378212"/>
                  <a:pt x="3285043" y="3364727"/>
                  <a:pt x="3291148" y="3349055"/>
                </a:cubicBezTo>
                <a:cubicBezTo>
                  <a:pt x="3297252" y="3333383"/>
                  <a:pt x="3300350" y="3317711"/>
                  <a:pt x="3300441" y="3302039"/>
                </a:cubicBezTo>
                <a:cubicBezTo>
                  <a:pt x="3301899" y="3285092"/>
                  <a:pt x="3307731" y="3275251"/>
                  <a:pt x="3317936" y="3272518"/>
                </a:cubicBezTo>
                <a:cubicBezTo>
                  <a:pt x="3328141" y="3269784"/>
                  <a:pt x="3333972" y="3257757"/>
                  <a:pt x="3335430" y="3236436"/>
                </a:cubicBezTo>
                <a:lnTo>
                  <a:pt x="3370419" y="3179580"/>
                </a:lnTo>
                <a:cubicBezTo>
                  <a:pt x="3370328" y="3177119"/>
                  <a:pt x="3370510" y="3174386"/>
                  <a:pt x="3370965" y="3171379"/>
                </a:cubicBezTo>
                <a:cubicBezTo>
                  <a:pt x="3371421" y="3168372"/>
                  <a:pt x="3372696" y="3166732"/>
                  <a:pt x="3374792" y="3166459"/>
                </a:cubicBezTo>
                <a:cubicBezTo>
                  <a:pt x="3379348" y="3167279"/>
                  <a:pt x="3383357" y="3171106"/>
                  <a:pt x="3386819" y="3177939"/>
                </a:cubicBezTo>
                <a:cubicBezTo>
                  <a:pt x="3390282" y="3184773"/>
                  <a:pt x="3392104" y="3189693"/>
                  <a:pt x="3392286" y="3192700"/>
                </a:cubicBezTo>
                <a:cubicBezTo>
                  <a:pt x="3391193" y="3202358"/>
                  <a:pt x="3386819" y="3207096"/>
                  <a:pt x="3379166" y="3206914"/>
                </a:cubicBezTo>
                <a:cubicBezTo>
                  <a:pt x="3371512" y="3206732"/>
                  <a:pt x="3367139" y="3209283"/>
                  <a:pt x="3366045" y="3214568"/>
                </a:cubicBezTo>
                <a:cubicBezTo>
                  <a:pt x="3366409" y="3219215"/>
                  <a:pt x="3368961" y="3224135"/>
                  <a:pt x="3373699" y="3229329"/>
                </a:cubicBezTo>
                <a:cubicBezTo>
                  <a:pt x="3378437" y="3234522"/>
                  <a:pt x="3383175" y="3238349"/>
                  <a:pt x="3387913" y="3240809"/>
                </a:cubicBezTo>
                <a:lnTo>
                  <a:pt x="3352924" y="3258304"/>
                </a:lnTo>
                <a:cubicBezTo>
                  <a:pt x="3367139" y="3259033"/>
                  <a:pt x="3372605" y="3263042"/>
                  <a:pt x="3369325" y="3270331"/>
                </a:cubicBezTo>
                <a:cubicBezTo>
                  <a:pt x="3366045" y="3277620"/>
                  <a:pt x="3360578" y="3283816"/>
                  <a:pt x="3352924" y="3288919"/>
                </a:cubicBezTo>
                <a:cubicBezTo>
                  <a:pt x="3348368" y="3297757"/>
                  <a:pt x="3344359" y="3307415"/>
                  <a:pt x="3340897" y="3317893"/>
                </a:cubicBezTo>
                <a:cubicBezTo>
                  <a:pt x="3337435" y="3328372"/>
                  <a:pt x="3335613" y="3339123"/>
                  <a:pt x="3335430" y="3350149"/>
                </a:cubicBezTo>
                <a:cubicBezTo>
                  <a:pt x="3335339" y="3354704"/>
                  <a:pt x="3336614" y="3358713"/>
                  <a:pt x="3339257" y="3362176"/>
                </a:cubicBezTo>
                <a:cubicBezTo>
                  <a:pt x="3341899" y="3365638"/>
                  <a:pt x="3346455" y="3367460"/>
                  <a:pt x="3352924" y="3367642"/>
                </a:cubicBezTo>
                <a:cubicBezTo>
                  <a:pt x="3370054" y="3366185"/>
                  <a:pt x="3381717" y="3357073"/>
                  <a:pt x="3387913" y="3340308"/>
                </a:cubicBezTo>
                <a:cubicBezTo>
                  <a:pt x="3394109" y="3323543"/>
                  <a:pt x="3397024" y="3307871"/>
                  <a:pt x="3396660" y="3293292"/>
                </a:cubicBezTo>
                <a:lnTo>
                  <a:pt x="3431649" y="3328281"/>
                </a:lnTo>
                <a:lnTo>
                  <a:pt x="3440396" y="3385137"/>
                </a:lnTo>
                <a:cubicBezTo>
                  <a:pt x="3428915" y="3387324"/>
                  <a:pt x="3417981" y="3398257"/>
                  <a:pt x="3407594" y="3417939"/>
                </a:cubicBezTo>
                <a:cubicBezTo>
                  <a:pt x="3397207" y="3437620"/>
                  <a:pt x="3390646" y="3452927"/>
                  <a:pt x="3387913" y="3463861"/>
                </a:cubicBezTo>
                <a:cubicBezTo>
                  <a:pt x="3373516" y="3467779"/>
                  <a:pt x="3358574" y="3486184"/>
                  <a:pt x="3343084" y="3519077"/>
                </a:cubicBezTo>
                <a:cubicBezTo>
                  <a:pt x="3327594" y="3551970"/>
                  <a:pt x="3319211" y="3575842"/>
                  <a:pt x="3317936" y="3590694"/>
                </a:cubicBezTo>
                <a:lnTo>
                  <a:pt x="3278574" y="3612562"/>
                </a:lnTo>
                <a:cubicBezTo>
                  <a:pt x="3277298" y="3629601"/>
                  <a:pt x="3272196" y="3645819"/>
                  <a:pt x="3263266" y="3661218"/>
                </a:cubicBezTo>
                <a:cubicBezTo>
                  <a:pt x="3254337" y="3676617"/>
                  <a:pt x="3249235" y="3693929"/>
                  <a:pt x="3247959" y="3713154"/>
                </a:cubicBezTo>
                <a:cubicBezTo>
                  <a:pt x="3228005" y="3737391"/>
                  <a:pt x="3208870" y="3763268"/>
                  <a:pt x="3190556" y="3790785"/>
                </a:cubicBezTo>
                <a:cubicBezTo>
                  <a:pt x="3172241" y="3818302"/>
                  <a:pt x="3156387" y="3846366"/>
                  <a:pt x="3142993" y="3874976"/>
                </a:cubicBezTo>
                <a:cubicBezTo>
                  <a:pt x="3141718" y="3890375"/>
                  <a:pt x="3133335" y="3902220"/>
                  <a:pt x="3117845" y="3910511"/>
                </a:cubicBezTo>
                <a:cubicBezTo>
                  <a:pt x="3102356" y="3918803"/>
                  <a:pt x="3087413" y="3922994"/>
                  <a:pt x="3073017" y="3923085"/>
                </a:cubicBezTo>
                <a:cubicBezTo>
                  <a:pt x="3071832" y="3930375"/>
                  <a:pt x="3066547" y="3945318"/>
                  <a:pt x="3057162" y="3967914"/>
                </a:cubicBezTo>
                <a:cubicBezTo>
                  <a:pt x="3047777" y="3990511"/>
                  <a:pt x="3041399" y="4003267"/>
                  <a:pt x="3038028" y="4006183"/>
                </a:cubicBezTo>
                <a:cubicBezTo>
                  <a:pt x="3036388" y="4026684"/>
                  <a:pt x="3029827" y="4041445"/>
                  <a:pt x="3018347" y="4050465"/>
                </a:cubicBezTo>
                <a:cubicBezTo>
                  <a:pt x="3006866" y="4059486"/>
                  <a:pt x="3000306" y="4070966"/>
                  <a:pt x="2998666" y="4084907"/>
                </a:cubicBezTo>
                <a:lnTo>
                  <a:pt x="2968051" y="4133016"/>
                </a:lnTo>
                <a:cubicBezTo>
                  <a:pt x="2957026" y="4132834"/>
                  <a:pt x="2946274" y="4134292"/>
                  <a:pt x="2935796" y="4137390"/>
                </a:cubicBezTo>
                <a:cubicBezTo>
                  <a:pt x="2925318" y="4140488"/>
                  <a:pt x="2915659" y="4146319"/>
                  <a:pt x="2906821" y="4154884"/>
                </a:cubicBezTo>
                <a:cubicBezTo>
                  <a:pt x="2887322" y="4155613"/>
                  <a:pt x="2868370" y="4158529"/>
                  <a:pt x="2849965" y="4163631"/>
                </a:cubicBezTo>
                <a:cubicBezTo>
                  <a:pt x="2831559" y="4168734"/>
                  <a:pt x="2812607" y="4171649"/>
                  <a:pt x="2793108" y="4172378"/>
                </a:cubicBezTo>
                <a:lnTo>
                  <a:pt x="2766867" y="4202993"/>
                </a:lnTo>
                <a:cubicBezTo>
                  <a:pt x="2762129" y="4202993"/>
                  <a:pt x="2757391" y="4204087"/>
                  <a:pt x="2752653" y="4206273"/>
                </a:cubicBezTo>
                <a:cubicBezTo>
                  <a:pt x="2747915" y="4208460"/>
                  <a:pt x="2745364" y="4211740"/>
                  <a:pt x="2744999" y="4216114"/>
                </a:cubicBezTo>
                <a:lnTo>
                  <a:pt x="2744999" y="4220487"/>
                </a:lnTo>
                <a:cubicBezTo>
                  <a:pt x="2725318" y="4221034"/>
                  <a:pt x="2705637" y="4223221"/>
                  <a:pt x="2685956" y="4227048"/>
                </a:cubicBezTo>
                <a:cubicBezTo>
                  <a:pt x="2666275" y="4230875"/>
                  <a:pt x="2646594" y="4233061"/>
                  <a:pt x="2626913" y="4233608"/>
                </a:cubicBezTo>
                <a:cubicBezTo>
                  <a:pt x="2618348" y="4233335"/>
                  <a:pt x="2612517" y="4230601"/>
                  <a:pt x="2609419" y="4225408"/>
                </a:cubicBezTo>
                <a:cubicBezTo>
                  <a:pt x="2606321" y="4220214"/>
                  <a:pt x="2604863" y="4214201"/>
                  <a:pt x="2605045" y="4207367"/>
                </a:cubicBezTo>
                <a:cubicBezTo>
                  <a:pt x="2587005" y="4207640"/>
                  <a:pt x="2577164" y="4201626"/>
                  <a:pt x="2575524" y="4189326"/>
                </a:cubicBezTo>
                <a:cubicBezTo>
                  <a:pt x="2573884" y="4177025"/>
                  <a:pt x="2570603" y="4169918"/>
                  <a:pt x="2565683" y="4168005"/>
                </a:cubicBezTo>
                <a:cubicBezTo>
                  <a:pt x="2561219" y="4168643"/>
                  <a:pt x="2557027" y="4171740"/>
                  <a:pt x="2553110" y="4177298"/>
                </a:cubicBezTo>
                <a:cubicBezTo>
                  <a:pt x="2549191" y="4182857"/>
                  <a:pt x="2546093" y="4187048"/>
                  <a:pt x="2543815" y="4189873"/>
                </a:cubicBezTo>
                <a:cubicBezTo>
                  <a:pt x="2522130" y="4190419"/>
                  <a:pt x="2500991" y="4192606"/>
                  <a:pt x="2480399" y="4196433"/>
                </a:cubicBezTo>
                <a:cubicBezTo>
                  <a:pt x="2459807" y="4200260"/>
                  <a:pt x="2438668" y="4202447"/>
                  <a:pt x="2416982" y="4202993"/>
                </a:cubicBezTo>
                <a:cubicBezTo>
                  <a:pt x="2405593" y="4201900"/>
                  <a:pt x="2401037" y="4197526"/>
                  <a:pt x="2403315" y="4189873"/>
                </a:cubicBezTo>
                <a:cubicBezTo>
                  <a:pt x="2405593" y="4182219"/>
                  <a:pt x="2404317" y="4177845"/>
                  <a:pt x="2399488" y="4176752"/>
                </a:cubicBezTo>
                <a:cubicBezTo>
                  <a:pt x="2392472" y="4178027"/>
                  <a:pt x="2384636" y="4184223"/>
                  <a:pt x="2375980" y="4195339"/>
                </a:cubicBezTo>
                <a:cubicBezTo>
                  <a:pt x="2367324" y="4206456"/>
                  <a:pt x="2360582" y="4214838"/>
                  <a:pt x="2355752" y="4220487"/>
                </a:cubicBezTo>
                <a:cubicBezTo>
                  <a:pt x="2354568" y="4209918"/>
                  <a:pt x="2348190" y="4203722"/>
                  <a:pt x="2336618" y="4201900"/>
                </a:cubicBezTo>
                <a:cubicBezTo>
                  <a:pt x="2325046" y="4200078"/>
                  <a:pt x="2315388" y="4200442"/>
                  <a:pt x="2307643" y="4202993"/>
                </a:cubicBezTo>
                <a:cubicBezTo>
                  <a:pt x="2310377" y="4195613"/>
                  <a:pt x="2311470" y="4187412"/>
                  <a:pt x="2310923" y="4178392"/>
                </a:cubicBezTo>
                <a:cubicBezTo>
                  <a:pt x="2310377" y="4169371"/>
                  <a:pt x="2304910" y="4164451"/>
                  <a:pt x="2294522" y="4163631"/>
                </a:cubicBezTo>
                <a:lnTo>
                  <a:pt x="2268281" y="4133016"/>
                </a:lnTo>
                <a:cubicBezTo>
                  <a:pt x="2268646" y="4119713"/>
                  <a:pt x="2270103" y="4105864"/>
                  <a:pt x="2272655" y="4091467"/>
                </a:cubicBezTo>
                <a:cubicBezTo>
                  <a:pt x="2275206" y="4077071"/>
                  <a:pt x="2276663" y="4063221"/>
                  <a:pt x="2277028" y="4049918"/>
                </a:cubicBezTo>
                <a:lnTo>
                  <a:pt x="2242040" y="4028051"/>
                </a:lnTo>
                <a:lnTo>
                  <a:pt x="2207051" y="3962447"/>
                </a:lnTo>
                <a:cubicBezTo>
                  <a:pt x="2204591" y="3962630"/>
                  <a:pt x="2201858" y="3962265"/>
                  <a:pt x="2198851" y="3961354"/>
                </a:cubicBezTo>
                <a:cubicBezTo>
                  <a:pt x="2195844" y="3960443"/>
                  <a:pt x="2194204" y="3957891"/>
                  <a:pt x="2193930" y="3953700"/>
                </a:cubicBezTo>
                <a:cubicBezTo>
                  <a:pt x="2195206" y="3945318"/>
                  <a:pt x="2200309" y="3938028"/>
                  <a:pt x="2209238" y="3931832"/>
                </a:cubicBezTo>
                <a:cubicBezTo>
                  <a:pt x="2218167" y="3925636"/>
                  <a:pt x="2223270" y="3918347"/>
                  <a:pt x="2224545" y="3909964"/>
                </a:cubicBezTo>
                <a:cubicBezTo>
                  <a:pt x="2224363" y="3905773"/>
                  <a:pt x="2222541" y="3903222"/>
                  <a:pt x="2219079" y="3902311"/>
                </a:cubicBezTo>
                <a:cubicBezTo>
                  <a:pt x="2215616" y="3901400"/>
                  <a:pt x="2211607" y="3901035"/>
                  <a:pt x="2207051" y="3901217"/>
                </a:cubicBezTo>
                <a:lnTo>
                  <a:pt x="2185184" y="3866229"/>
                </a:lnTo>
                <a:cubicBezTo>
                  <a:pt x="2176618" y="3865773"/>
                  <a:pt x="2170787" y="3862311"/>
                  <a:pt x="2167689" y="3855842"/>
                </a:cubicBezTo>
                <a:cubicBezTo>
                  <a:pt x="2164591" y="3849373"/>
                  <a:pt x="2163133" y="3842630"/>
                  <a:pt x="2163316" y="3835614"/>
                </a:cubicBezTo>
                <a:lnTo>
                  <a:pt x="2167689" y="3813746"/>
                </a:lnTo>
                <a:cubicBezTo>
                  <a:pt x="2153407" y="3781403"/>
                  <a:pt x="2144066" y="3725087"/>
                  <a:pt x="2139666" y="3644797"/>
                </a:cubicBezTo>
                <a:cubicBezTo>
                  <a:pt x="2135265" y="3564507"/>
                  <a:pt x="2134023" y="3488105"/>
                  <a:pt x="2135940" y="3415590"/>
                </a:cubicBezTo>
                <a:cubicBezTo>
                  <a:pt x="2137857" y="3343075"/>
                  <a:pt x="2141151" y="3302309"/>
                  <a:pt x="2145821" y="3293292"/>
                </a:cubicBezTo>
                <a:cubicBezTo>
                  <a:pt x="2133429" y="3261948"/>
                  <a:pt x="2127598" y="3228418"/>
                  <a:pt x="2128327" y="3192700"/>
                </a:cubicBezTo>
                <a:lnTo>
                  <a:pt x="2132701" y="3043999"/>
                </a:lnTo>
                <a:lnTo>
                  <a:pt x="2115206" y="3009011"/>
                </a:lnTo>
                <a:cubicBezTo>
                  <a:pt x="2115935" y="2993430"/>
                  <a:pt x="2118851" y="2977576"/>
                  <a:pt x="2123954" y="2961448"/>
                </a:cubicBezTo>
                <a:cubicBezTo>
                  <a:pt x="2129056" y="2945321"/>
                  <a:pt x="2131972" y="2930560"/>
                  <a:pt x="2132701" y="2917166"/>
                </a:cubicBezTo>
                <a:cubicBezTo>
                  <a:pt x="2132701" y="2912428"/>
                  <a:pt x="2131607" y="2907690"/>
                  <a:pt x="2129420" y="2902952"/>
                </a:cubicBezTo>
                <a:cubicBezTo>
                  <a:pt x="2127234" y="2898214"/>
                  <a:pt x="2123954" y="2895663"/>
                  <a:pt x="2119580" y="2895298"/>
                </a:cubicBezTo>
                <a:cubicBezTo>
                  <a:pt x="2091972" y="2902223"/>
                  <a:pt x="2058623" y="2929922"/>
                  <a:pt x="2019535" y="2978396"/>
                </a:cubicBezTo>
                <a:cubicBezTo>
                  <a:pt x="1980446" y="3026869"/>
                  <a:pt x="1956938" y="3054569"/>
                  <a:pt x="1949011" y="3061493"/>
                </a:cubicBezTo>
                <a:cubicBezTo>
                  <a:pt x="1938715" y="3060947"/>
                  <a:pt x="1933066" y="3062040"/>
                  <a:pt x="1932063" y="3064773"/>
                </a:cubicBezTo>
                <a:cubicBezTo>
                  <a:pt x="1931061" y="3067507"/>
                  <a:pt x="1930879" y="3075161"/>
                  <a:pt x="1931517" y="3087735"/>
                </a:cubicBezTo>
                <a:cubicBezTo>
                  <a:pt x="1925047" y="3090286"/>
                  <a:pt x="1920492" y="3095024"/>
                  <a:pt x="1917849" y="3101949"/>
                </a:cubicBezTo>
                <a:cubicBezTo>
                  <a:pt x="1915207" y="3108873"/>
                  <a:pt x="1913931" y="3115798"/>
                  <a:pt x="1914022" y="3122723"/>
                </a:cubicBezTo>
                <a:lnTo>
                  <a:pt x="1883407" y="3153338"/>
                </a:lnTo>
                <a:cubicBezTo>
                  <a:pt x="1866095" y="3156983"/>
                  <a:pt x="1844957" y="3171561"/>
                  <a:pt x="1819991" y="3197074"/>
                </a:cubicBezTo>
                <a:cubicBezTo>
                  <a:pt x="1795025" y="3222586"/>
                  <a:pt x="1778260" y="3237165"/>
                  <a:pt x="1769695" y="3240809"/>
                </a:cubicBezTo>
                <a:cubicBezTo>
                  <a:pt x="1757941" y="3260764"/>
                  <a:pt x="1742087" y="3279898"/>
                  <a:pt x="1722133" y="3298212"/>
                </a:cubicBezTo>
                <a:cubicBezTo>
                  <a:pt x="1702178" y="3316527"/>
                  <a:pt x="1683044" y="3332381"/>
                  <a:pt x="1664729" y="3345775"/>
                </a:cubicBezTo>
                <a:lnTo>
                  <a:pt x="1664729" y="3376390"/>
                </a:lnTo>
                <a:lnTo>
                  <a:pt x="1647235" y="3385137"/>
                </a:lnTo>
                <a:cubicBezTo>
                  <a:pt x="1647326" y="3385866"/>
                  <a:pt x="1647144" y="3388782"/>
                  <a:pt x="1646688" y="3393884"/>
                </a:cubicBezTo>
                <a:cubicBezTo>
                  <a:pt x="1646233" y="3398987"/>
                  <a:pt x="1644957" y="3401902"/>
                  <a:pt x="1642862" y="3402631"/>
                </a:cubicBezTo>
                <a:cubicBezTo>
                  <a:pt x="1638579" y="3402176"/>
                  <a:pt x="1635117" y="3399807"/>
                  <a:pt x="1632475" y="3395524"/>
                </a:cubicBezTo>
                <a:cubicBezTo>
                  <a:pt x="1629832" y="3391242"/>
                  <a:pt x="1627463" y="3387779"/>
                  <a:pt x="1625367" y="3385137"/>
                </a:cubicBezTo>
                <a:cubicBezTo>
                  <a:pt x="1610151" y="3396344"/>
                  <a:pt x="1594661" y="3407825"/>
                  <a:pt x="1578898" y="3419579"/>
                </a:cubicBezTo>
                <a:cubicBezTo>
                  <a:pt x="1563135" y="3431333"/>
                  <a:pt x="1546552" y="3441720"/>
                  <a:pt x="1529149" y="3450740"/>
                </a:cubicBezTo>
                <a:lnTo>
                  <a:pt x="1520402" y="3498850"/>
                </a:lnTo>
                <a:cubicBezTo>
                  <a:pt x="1515846" y="3505501"/>
                  <a:pt x="1509650" y="3510786"/>
                  <a:pt x="1501814" y="3514704"/>
                </a:cubicBezTo>
                <a:cubicBezTo>
                  <a:pt x="1493978" y="3518622"/>
                  <a:pt x="1485596" y="3520626"/>
                  <a:pt x="1476666" y="3520717"/>
                </a:cubicBezTo>
                <a:lnTo>
                  <a:pt x="1467919" y="3498850"/>
                </a:lnTo>
                <a:cubicBezTo>
                  <a:pt x="1457896" y="3498121"/>
                  <a:pt x="1446233" y="3498485"/>
                  <a:pt x="1432931" y="3499943"/>
                </a:cubicBezTo>
                <a:cubicBezTo>
                  <a:pt x="1419628" y="3501401"/>
                  <a:pt x="1412338" y="3508325"/>
                  <a:pt x="1411063" y="3520717"/>
                </a:cubicBezTo>
                <a:cubicBezTo>
                  <a:pt x="1404138" y="3520626"/>
                  <a:pt x="1397213" y="3521902"/>
                  <a:pt x="1390288" y="3524544"/>
                </a:cubicBezTo>
                <a:cubicBezTo>
                  <a:pt x="1383364" y="3527187"/>
                  <a:pt x="1378625" y="3531742"/>
                  <a:pt x="1376074" y="3538211"/>
                </a:cubicBezTo>
                <a:cubicBezTo>
                  <a:pt x="1355573" y="3542403"/>
                  <a:pt x="1333159" y="3559168"/>
                  <a:pt x="1308831" y="3588508"/>
                </a:cubicBezTo>
                <a:cubicBezTo>
                  <a:pt x="1284503" y="3617847"/>
                  <a:pt x="1263182" y="3634612"/>
                  <a:pt x="1244867" y="3638804"/>
                </a:cubicBezTo>
                <a:cubicBezTo>
                  <a:pt x="1244958" y="3645637"/>
                  <a:pt x="1246963" y="3652744"/>
                  <a:pt x="1250881" y="3660125"/>
                </a:cubicBezTo>
                <a:cubicBezTo>
                  <a:pt x="1254799" y="3667505"/>
                  <a:pt x="1260084" y="3673519"/>
                  <a:pt x="1266735" y="3678165"/>
                </a:cubicBezTo>
                <a:cubicBezTo>
                  <a:pt x="1266553" y="3680808"/>
                  <a:pt x="1266917" y="3684270"/>
                  <a:pt x="1267829" y="3688553"/>
                </a:cubicBezTo>
                <a:cubicBezTo>
                  <a:pt x="1268740" y="3692835"/>
                  <a:pt x="1271291" y="3695204"/>
                  <a:pt x="1275482" y="3695660"/>
                </a:cubicBezTo>
                <a:cubicBezTo>
                  <a:pt x="1293706" y="3692198"/>
                  <a:pt x="1314115" y="3678348"/>
                  <a:pt x="1336712" y="3654111"/>
                </a:cubicBezTo>
                <a:cubicBezTo>
                  <a:pt x="1359309" y="3629874"/>
                  <a:pt x="1379719" y="3616024"/>
                  <a:pt x="1397942" y="3612562"/>
                </a:cubicBezTo>
                <a:cubicBezTo>
                  <a:pt x="1400038" y="3612835"/>
                  <a:pt x="1401313" y="3614476"/>
                  <a:pt x="1401769" y="3617482"/>
                </a:cubicBezTo>
                <a:cubicBezTo>
                  <a:pt x="1402224" y="3620489"/>
                  <a:pt x="1402407" y="3623223"/>
                  <a:pt x="1402315" y="3625683"/>
                </a:cubicBezTo>
                <a:lnTo>
                  <a:pt x="1244867" y="3778758"/>
                </a:lnTo>
                <a:cubicBezTo>
                  <a:pt x="1242225" y="3785045"/>
                  <a:pt x="1237669" y="3788872"/>
                  <a:pt x="1231200" y="3790238"/>
                </a:cubicBezTo>
                <a:cubicBezTo>
                  <a:pt x="1224731" y="3791605"/>
                  <a:pt x="1219082" y="3792152"/>
                  <a:pt x="1214252" y="3791878"/>
                </a:cubicBezTo>
                <a:cubicBezTo>
                  <a:pt x="1212066" y="3794521"/>
                  <a:pt x="1209879" y="3797983"/>
                  <a:pt x="1207692" y="3802266"/>
                </a:cubicBezTo>
                <a:cubicBezTo>
                  <a:pt x="1205505" y="3806548"/>
                  <a:pt x="1203318" y="3808917"/>
                  <a:pt x="1201132" y="3809373"/>
                </a:cubicBezTo>
                <a:cubicBezTo>
                  <a:pt x="1196940" y="3808917"/>
                  <a:pt x="1194389" y="3806548"/>
                  <a:pt x="1193478" y="3802266"/>
                </a:cubicBezTo>
                <a:cubicBezTo>
                  <a:pt x="1192567" y="3797983"/>
                  <a:pt x="1192202" y="3794521"/>
                  <a:pt x="1192384" y="3791878"/>
                </a:cubicBezTo>
                <a:cubicBezTo>
                  <a:pt x="1200129" y="3789601"/>
                  <a:pt x="1209788" y="3785409"/>
                  <a:pt x="1221359" y="3779304"/>
                </a:cubicBezTo>
                <a:cubicBezTo>
                  <a:pt x="1232931" y="3773200"/>
                  <a:pt x="1239309" y="3765728"/>
                  <a:pt x="1240494" y="3756890"/>
                </a:cubicBezTo>
                <a:cubicBezTo>
                  <a:pt x="1240312" y="3752607"/>
                  <a:pt x="1238489" y="3749145"/>
                  <a:pt x="1235027" y="3746503"/>
                </a:cubicBezTo>
                <a:cubicBezTo>
                  <a:pt x="1231564" y="3743860"/>
                  <a:pt x="1227555" y="3741491"/>
                  <a:pt x="1223000" y="3739396"/>
                </a:cubicBezTo>
                <a:cubicBezTo>
                  <a:pt x="1223000" y="3736753"/>
                  <a:pt x="1221906" y="3733291"/>
                  <a:pt x="1219719" y="3729008"/>
                </a:cubicBezTo>
                <a:cubicBezTo>
                  <a:pt x="1217532" y="3724726"/>
                  <a:pt x="1214252" y="3722357"/>
                  <a:pt x="1209879" y="3721901"/>
                </a:cubicBezTo>
                <a:lnTo>
                  <a:pt x="1209879" y="3730648"/>
                </a:lnTo>
                <a:lnTo>
                  <a:pt x="1183637" y="3761263"/>
                </a:lnTo>
                <a:cubicBezTo>
                  <a:pt x="1168694" y="3762630"/>
                  <a:pt x="1158125" y="3770831"/>
                  <a:pt x="1151929" y="3785865"/>
                </a:cubicBezTo>
                <a:cubicBezTo>
                  <a:pt x="1145733" y="3800899"/>
                  <a:pt x="1141724" y="3814566"/>
                  <a:pt x="1139902" y="3826867"/>
                </a:cubicBezTo>
                <a:cubicBezTo>
                  <a:pt x="1125050" y="3829145"/>
                  <a:pt x="1115392" y="3834430"/>
                  <a:pt x="1110927" y="3842721"/>
                </a:cubicBezTo>
                <a:cubicBezTo>
                  <a:pt x="1106462" y="3851013"/>
                  <a:pt x="1104458" y="3861764"/>
                  <a:pt x="1104913" y="3874976"/>
                </a:cubicBezTo>
                <a:cubicBezTo>
                  <a:pt x="1083501" y="3897481"/>
                  <a:pt x="1062909" y="3921354"/>
                  <a:pt x="1043137" y="3946593"/>
                </a:cubicBezTo>
                <a:cubicBezTo>
                  <a:pt x="1023365" y="3971832"/>
                  <a:pt x="1001679" y="3994611"/>
                  <a:pt x="978080" y="4014930"/>
                </a:cubicBezTo>
                <a:lnTo>
                  <a:pt x="929971" y="4001809"/>
                </a:lnTo>
                <a:lnTo>
                  <a:pt x="960586" y="4032424"/>
                </a:lnTo>
                <a:lnTo>
                  <a:pt x="912476" y="4036798"/>
                </a:lnTo>
                <a:lnTo>
                  <a:pt x="890609" y="4049918"/>
                </a:lnTo>
                <a:lnTo>
                  <a:pt x="851247" y="4106775"/>
                </a:lnTo>
                <a:cubicBezTo>
                  <a:pt x="827739" y="4105955"/>
                  <a:pt x="803684" y="4103221"/>
                  <a:pt x="779083" y="4098574"/>
                </a:cubicBezTo>
                <a:cubicBezTo>
                  <a:pt x="754482" y="4093927"/>
                  <a:pt x="726054" y="4092287"/>
                  <a:pt x="693798" y="4093654"/>
                </a:cubicBezTo>
                <a:cubicBezTo>
                  <a:pt x="693890" y="4096114"/>
                  <a:pt x="693707" y="4098848"/>
                  <a:pt x="693252" y="4101854"/>
                </a:cubicBezTo>
                <a:cubicBezTo>
                  <a:pt x="692796" y="4104861"/>
                  <a:pt x="691521" y="4106502"/>
                  <a:pt x="689425" y="4106775"/>
                </a:cubicBezTo>
                <a:cubicBezTo>
                  <a:pt x="682136" y="4105135"/>
                  <a:pt x="673753" y="4097481"/>
                  <a:pt x="664277" y="4083814"/>
                </a:cubicBezTo>
                <a:cubicBezTo>
                  <a:pt x="654801" y="4070146"/>
                  <a:pt x="648605" y="4060306"/>
                  <a:pt x="645689" y="4054292"/>
                </a:cubicBezTo>
                <a:lnTo>
                  <a:pt x="606327" y="4045545"/>
                </a:lnTo>
                <a:lnTo>
                  <a:pt x="580086" y="4001809"/>
                </a:lnTo>
                <a:cubicBezTo>
                  <a:pt x="571521" y="4021672"/>
                  <a:pt x="562409" y="4042083"/>
                  <a:pt x="552751" y="4063039"/>
                </a:cubicBezTo>
                <a:cubicBezTo>
                  <a:pt x="543093" y="4083996"/>
                  <a:pt x="531794" y="4104406"/>
                  <a:pt x="518856" y="4124269"/>
                </a:cubicBezTo>
                <a:cubicBezTo>
                  <a:pt x="508195" y="4125545"/>
                  <a:pt x="501088" y="4132834"/>
                  <a:pt x="497535" y="4146137"/>
                </a:cubicBezTo>
                <a:cubicBezTo>
                  <a:pt x="493981" y="4159440"/>
                  <a:pt x="492341" y="4171103"/>
                  <a:pt x="492615" y="4181125"/>
                </a:cubicBezTo>
                <a:cubicBezTo>
                  <a:pt x="441681" y="4183586"/>
                  <a:pt x="411248" y="4183039"/>
                  <a:pt x="401316" y="4179485"/>
                </a:cubicBezTo>
                <a:cubicBezTo>
                  <a:pt x="391385" y="4175932"/>
                  <a:pt x="392661" y="4154611"/>
                  <a:pt x="405143" y="4115522"/>
                </a:cubicBezTo>
                <a:cubicBezTo>
                  <a:pt x="402501" y="4115431"/>
                  <a:pt x="399038" y="4115613"/>
                  <a:pt x="394756" y="4116069"/>
                </a:cubicBezTo>
                <a:cubicBezTo>
                  <a:pt x="390474" y="4116524"/>
                  <a:pt x="388105" y="4117800"/>
                  <a:pt x="387649" y="4119896"/>
                </a:cubicBezTo>
                <a:cubicBezTo>
                  <a:pt x="387740" y="4126182"/>
                  <a:pt x="386465" y="4130009"/>
                  <a:pt x="383822" y="4131376"/>
                </a:cubicBezTo>
                <a:cubicBezTo>
                  <a:pt x="381180" y="4132743"/>
                  <a:pt x="376624" y="4133289"/>
                  <a:pt x="370155" y="4133016"/>
                </a:cubicBezTo>
                <a:cubicBezTo>
                  <a:pt x="358948" y="4137572"/>
                  <a:pt x="347467" y="4143768"/>
                  <a:pt x="335713" y="4151604"/>
                </a:cubicBezTo>
                <a:cubicBezTo>
                  <a:pt x="323959" y="4159440"/>
                  <a:pt x="313572" y="4167823"/>
                  <a:pt x="304551" y="4176752"/>
                </a:cubicBezTo>
                <a:cubicBezTo>
                  <a:pt x="304734" y="4185499"/>
                  <a:pt x="303276" y="4192059"/>
                  <a:pt x="300178" y="4196433"/>
                </a:cubicBezTo>
                <a:cubicBezTo>
                  <a:pt x="297080" y="4200806"/>
                  <a:pt x="291249" y="4202993"/>
                  <a:pt x="282684" y="4202993"/>
                </a:cubicBezTo>
                <a:lnTo>
                  <a:pt x="247695" y="4202993"/>
                </a:lnTo>
                <a:lnTo>
                  <a:pt x="212707" y="4237982"/>
                </a:lnTo>
                <a:lnTo>
                  <a:pt x="160224" y="4220487"/>
                </a:lnTo>
                <a:cubicBezTo>
                  <a:pt x="160133" y="4213472"/>
                  <a:pt x="161408" y="4205636"/>
                  <a:pt x="164051" y="4196979"/>
                </a:cubicBezTo>
                <a:cubicBezTo>
                  <a:pt x="166693" y="4188324"/>
                  <a:pt x="171249" y="4181581"/>
                  <a:pt x="177718" y="4176752"/>
                </a:cubicBezTo>
                <a:lnTo>
                  <a:pt x="142730" y="4093654"/>
                </a:lnTo>
                <a:cubicBezTo>
                  <a:pt x="142183" y="4057026"/>
                  <a:pt x="137809" y="4022037"/>
                  <a:pt x="129609" y="3988689"/>
                </a:cubicBezTo>
                <a:cubicBezTo>
                  <a:pt x="121408" y="3955340"/>
                  <a:pt x="112661" y="3920352"/>
                  <a:pt x="103367" y="3883723"/>
                </a:cubicBezTo>
                <a:cubicBezTo>
                  <a:pt x="89518" y="3882994"/>
                  <a:pt x="82229" y="3875705"/>
                  <a:pt x="81500" y="3861855"/>
                </a:cubicBezTo>
                <a:lnTo>
                  <a:pt x="81500" y="3853108"/>
                </a:lnTo>
                <a:lnTo>
                  <a:pt x="55258" y="3826867"/>
                </a:lnTo>
                <a:lnTo>
                  <a:pt x="55258" y="3787505"/>
                </a:lnTo>
                <a:cubicBezTo>
                  <a:pt x="43504" y="3776753"/>
                  <a:pt x="32024" y="3765455"/>
                  <a:pt x="20816" y="3753610"/>
                </a:cubicBezTo>
                <a:cubicBezTo>
                  <a:pt x="9609" y="3741765"/>
                  <a:pt x="3596" y="3728279"/>
                  <a:pt x="2776" y="3713154"/>
                </a:cubicBezTo>
                <a:cubicBezTo>
                  <a:pt x="1591" y="3698120"/>
                  <a:pt x="680" y="3673519"/>
                  <a:pt x="42" y="3639350"/>
                </a:cubicBezTo>
                <a:cubicBezTo>
                  <a:pt x="-596" y="3605182"/>
                  <a:pt x="6147" y="3586047"/>
                  <a:pt x="20270" y="3581947"/>
                </a:cubicBezTo>
                <a:lnTo>
                  <a:pt x="24643" y="3581947"/>
                </a:lnTo>
                <a:cubicBezTo>
                  <a:pt x="25190" y="3566731"/>
                  <a:pt x="27377" y="3551241"/>
                  <a:pt x="31204" y="3535478"/>
                </a:cubicBezTo>
                <a:cubicBezTo>
                  <a:pt x="35030" y="3519715"/>
                  <a:pt x="37217" y="3503132"/>
                  <a:pt x="37764" y="3485729"/>
                </a:cubicBezTo>
                <a:lnTo>
                  <a:pt x="55258" y="3468235"/>
                </a:lnTo>
                <a:cubicBezTo>
                  <a:pt x="55714" y="3449191"/>
                  <a:pt x="61363" y="3434795"/>
                  <a:pt x="72206" y="3425046"/>
                </a:cubicBezTo>
                <a:cubicBezTo>
                  <a:pt x="83049" y="3415296"/>
                  <a:pt x="96351" y="3406367"/>
                  <a:pt x="112115" y="3398257"/>
                </a:cubicBezTo>
                <a:lnTo>
                  <a:pt x="147103" y="3310786"/>
                </a:lnTo>
                <a:lnTo>
                  <a:pt x="147103" y="3258304"/>
                </a:lnTo>
                <a:cubicBezTo>
                  <a:pt x="151477" y="3254659"/>
                  <a:pt x="155850" y="3253201"/>
                  <a:pt x="160224" y="3253930"/>
                </a:cubicBezTo>
                <a:cubicBezTo>
                  <a:pt x="166693" y="3254568"/>
                  <a:pt x="171249" y="3254385"/>
                  <a:pt x="173891" y="3253383"/>
                </a:cubicBezTo>
                <a:cubicBezTo>
                  <a:pt x="176534" y="3252381"/>
                  <a:pt x="177809" y="3246732"/>
                  <a:pt x="177718" y="3236436"/>
                </a:cubicBezTo>
                <a:cubicBezTo>
                  <a:pt x="173800" y="3230787"/>
                  <a:pt x="168515" y="3222404"/>
                  <a:pt x="161864" y="3211288"/>
                </a:cubicBezTo>
                <a:cubicBezTo>
                  <a:pt x="155212" y="3200172"/>
                  <a:pt x="157581" y="3193976"/>
                  <a:pt x="168971" y="3192700"/>
                </a:cubicBezTo>
                <a:lnTo>
                  <a:pt x="199586" y="3162085"/>
                </a:lnTo>
                <a:cubicBezTo>
                  <a:pt x="203777" y="3114341"/>
                  <a:pt x="220542" y="3069876"/>
                  <a:pt x="249882" y="3028691"/>
                </a:cubicBezTo>
                <a:cubicBezTo>
                  <a:pt x="279221" y="2987507"/>
                  <a:pt x="295986" y="2934295"/>
                  <a:pt x="300178" y="2869057"/>
                </a:cubicBezTo>
                <a:cubicBezTo>
                  <a:pt x="312569" y="2859581"/>
                  <a:pt x="322774" y="2847918"/>
                  <a:pt x="330793" y="2834068"/>
                </a:cubicBezTo>
                <a:cubicBezTo>
                  <a:pt x="330337" y="2816392"/>
                  <a:pt x="332342" y="2799262"/>
                  <a:pt x="336806" y="2782678"/>
                </a:cubicBezTo>
                <a:cubicBezTo>
                  <a:pt x="341271" y="2766095"/>
                  <a:pt x="350929" y="2751153"/>
                  <a:pt x="365781" y="2737850"/>
                </a:cubicBezTo>
                <a:lnTo>
                  <a:pt x="400770" y="2646005"/>
                </a:lnTo>
                <a:cubicBezTo>
                  <a:pt x="409152" y="2645276"/>
                  <a:pt x="414255" y="2641267"/>
                  <a:pt x="416077" y="2633977"/>
                </a:cubicBezTo>
                <a:cubicBezTo>
                  <a:pt x="417899" y="2626688"/>
                  <a:pt x="418628" y="2620492"/>
                  <a:pt x="418264" y="2615390"/>
                </a:cubicBezTo>
                <a:cubicBezTo>
                  <a:pt x="417626" y="2601905"/>
                  <a:pt x="417808" y="2588420"/>
                  <a:pt x="418811" y="2574934"/>
                </a:cubicBezTo>
                <a:cubicBezTo>
                  <a:pt x="419813" y="2561449"/>
                  <a:pt x="425462" y="2550151"/>
                  <a:pt x="435758" y="2541039"/>
                </a:cubicBezTo>
                <a:cubicBezTo>
                  <a:pt x="437398" y="2525003"/>
                  <a:pt x="443959" y="2506780"/>
                  <a:pt x="455439" y="2486370"/>
                </a:cubicBezTo>
                <a:cubicBezTo>
                  <a:pt x="466920" y="2465960"/>
                  <a:pt x="473480" y="2447736"/>
                  <a:pt x="475120" y="2431700"/>
                </a:cubicBezTo>
                <a:cubicBezTo>
                  <a:pt x="491612" y="2407737"/>
                  <a:pt x="507831" y="2382406"/>
                  <a:pt x="523776" y="2355709"/>
                </a:cubicBezTo>
                <a:cubicBezTo>
                  <a:pt x="539722" y="2329013"/>
                  <a:pt x="548286" y="2300402"/>
                  <a:pt x="549471" y="2269879"/>
                </a:cubicBezTo>
                <a:cubicBezTo>
                  <a:pt x="549653" y="2263045"/>
                  <a:pt x="548195" y="2257031"/>
                  <a:pt x="545097" y="2251837"/>
                </a:cubicBezTo>
                <a:cubicBezTo>
                  <a:pt x="541999" y="2246644"/>
                  <a:pt x="536168" y="2243911"/>
                  <a:pt x="527603" y="2243637"/>
                </a:cubicBezTo>
                <a:lnTo>
                  <a:pt x="527603" y="2221769"/>
                </a:lnTo>
                <a:cubicBezTo>
                  <a:pt x="529972" y="2160904"/>
                  <a:pt x="539448" y="2131747"/>
                  <a:pt x="556031" y="2134298"/>
                </a:cubicBezTo>
                <a:cubicBezTo>
                  <a:pt x="572614" y="2136850"/>
                  <a:pt x="582090" y="2129560"/>
                  <a:pt x="584459" y="2112430"/>
                </a:cubicBezTo>
                <a:lnTo>
                  <a:pt x="584459" y="2099309"/>
                </a:lnTo>
                <a:cubicBezTo>
                  <a:pt x="587375" y="2092111"/>
                  <a:pt x="599038" y="2061679"/>
                  <a:pt x="619448" y="2008011"/>
                </a:cubicBezTo>
                <a:cubicBezTo>
                  <a:pt x="639858" y="1954344"/>
                  <a:pt x="651521" y="1920632"/>
                  <a:pt x="654436" y="1906873"/>
                </a:cubicBezTo>
                <a:cubicBezTo>
                  <a:pt x="653890" y="1898764"/>
                  <a:pt x="653890" y="1887647"/>
                  <a:pt x="654436" y="1873524"/>
                </a:cubicBezTo>
                <a:cubicBezTo>
                  <a:pt x="654983" y="1859402"/>
                  <a:pt x="659357" y="1851566"/>
                  <a:pt x="667557" y="1850017"/>
                </a:cubicBezTo>
                <a:lnTo>
                  <a:pt x="671931" y="1850017"/>
                </a:lnTo>
                <a:cubicBezTo>
                  <a:pt x="670746" y="1832613"/>
                  <a:pt x="672022" y="1812750"/>
                  <a:pt x="675757" y="1790427"/>
                </a:cubicBezTo>
                <a:cubicBezTo>
                  <a:pt x="679493" y="1768103"/>
                  <a:pt x="692796" y="1755894"/>
                  <a:pt x="715666" y="1753798"/>
                </a:cubicBezTo>
                <a:cubicBezTo>
                  <a:pt x="723229" y="1727648"/>
                  <a:pt x="732158" y="1695757"/>
                  <a:pt x="742454" y="1658127"/>
                </a:cubicBezTo>
                <a:cubicBezTo>
                  <a:pt x="752750" y="1620496"/>
                  <a:pt x="758400" y="1589699"/>
                  <a:pt x="759402" y="1565735"/>
                </a:cubicBezTo>
                <a:cubicBezTo>
                  <a:pt x="779994" y="1568469"/>
                  <a:pt x="791292" y="1561908"/>
                  <a:pt x="793297" y="1546054"/>
                </a:cubicBezTo>
                <a:cubicBezTo>
                  <a:pt x="795301" y="1530200"/>
                  <a:pt x="795666" y="1514893"/>
                  <a:pt x="794390" y="1500131"/>
                </a:cubicBezTo>
                <a:lnTo>
                  <a:pt x="820632" y="1482637"/>
                </a:lnTo>
                <a:cubicBezTo>
                  <a:pt x="821452" y="1440359"/>
                  <a:pt x="828559" y="1395895"/>
                  <a:pt x="841953" y="1349244"/>
                </a:cubicBezTo>
                <a:cubicBezTo>
                  <a:pt x="855347" y="1302592"/>
                  <a:pt x="870108" y="1258128"/>
                  <a:pt x="886235" y="1215850"/>
                </a:cubicBezTo>
                <a:cubicBezTo>
                  <a:pt x="886326" y="1206830"/>
                  <a:pt x="888331" y="1197536"/>
                  <a:pt x="892249" y="1187969"/>
                </a:cubicBezTo>
                <a:cubicBezTo>
                  <a:pt x="896167" y="1178401"/>
                  <a:pt x="901451" y="1170201"/>
                  <a:pt x="908103" y="1163367"/>
                </a:cubicBezTo>
                <a:cubicBezTo>
                  <a:pt x="908012" y="1154438"/>
                  <a:pt x="909287" y="1144962"/>
                  <a:pt x="911930" y="1134939"/>
                </a:cubicBezTo>
                <a:cubicBezTo>
                  <a:pt x="914572" y="1124916"/>
                  <a:pt x="919128" y="1115440"/>
                  <a:pt x="925597" y="1106511"/>
                </a:cubicBezTo>
                <a:cubicBezTo>
                  <a:pt x="925962" y="1078265"/>
                  <a:pt x="930700" y="1051659"/>
                  <a:pt x="939811" y="1026693"/>
                </a:cubicBezTo>
                <a:cubicBezTo>
                  <a:pt x="948923" y="1001728"/>
                  <a:pt x="960221" y="977308"/>
                  <a:pt x="973706" y="953436"/>
                </a:cubicBezTo>
                <a:cubicBezTo>
                  <a:pt x="974162" y="913983"/>
                  <a:pt x="986371" y="876990"/>
                  <a:pt x="1010335" y="842457"/>
                </a:cubicBezTo>
                <a:cubicBezTo>
                  <a:pt x="1034298" y="807924"/>
                  <a:pt x="1067282" y="789519"/>
                  <a:pt x="1109287" y="787241"/>
                </a:cubicBezTo>
                <a:cubicBezTo>
                  <a:pt x="1111656" y="794439"/>
                  <a:pt x="1115665" y="801911"/>
                  <a:pt x="1121314" y="809655"/>
                </a:cubicBezTo>
                <a:cubicBezTo>
                  <a:pt x="1126963" y="817400"/>
                  <a:pt x="1133159" y="821592"/>
                  <a:pt x="1139902" y="822229"/>
                </a:cubicBezTo>
                <a:cubicBezTo>
                  <a:pt x="1146462" y="822047"/>
                  <a:pt x="1151929" y="820225"/>
                  <a:pt x="1156303" y="816762"/>
                </a:cubicBezTo>
                <a:cubicBezTo>
                  <a:pt x="1160676" y="813300"/>
                  <a:pt x="1163956" y="809291"/>
                  <a:pt x="1166143" y="804735"/>
                </a:cubicBezTo>
                <a:cubicBezTo>
                  <a:pt x="1174708" y="802184"/>
                  <a:pt x="1180540" y="797446"/>
                  <a:pt x="1183637" y="790521"/>
                </a:cubicBezTo>
                <a:cubicBezTo>
                  <a:pt x="1186735" y="783596"/>
                  <a:pt x="1188193" y="776671"/>
                  <a:pt x="1188011" y="769747"/>
                </a:cubicBezTo>
                <a:cubicBezTo>
                  <a:pt x="1198945" y="751979"/>
                  <a:pt x="1208786" y="732845"/>
                  <a:pt x="1217532" y="712343"/>
                </a:cubicBezTo>
                <a:cubicBezTo>
                  <a:pt x="1226280" y="691842"/>
                  <a:pt x="1233934" y="671615"/>
                  <a:pt x="1240494" y="651661"/>
                </a:cubicBezTo>
                <a:cubicBezTo>
                  <a:pt x="1252794" y="653847"/>
                  <a:pt x="1266462" y="659314"/>
                  <a:pt x="1281496" y="668061"/>
                </a:cubicBezTo>
                <a:cubicBezTo>
                  <a:pt x="1296530" y="676808"/>
                  <a:pt x="1304730" y="688836"/>
                  <a:pt x="1306097" y="704143"/>
                </a:cubicBezTo>
                <a:lnTo>
                  <a:pt x="1367327" y="699769"/>
                </a:lnTo>
                <a:cubicBezTo>
                  <a:pt x="1366598" y="683004"/>
                  <a:pt x="1368056" y="672799"/>
                  <a:pt x="1371701" y="669155"/>
                </a:cubicBezTo>
                <a:cubicBezTo>
                  <a:pt x="1375345" y="665510"/>
                  <a:pt x="1385550" y="664052"/>
                  <a:pt x="1402315" y="664781"/>
                </a:cubicBezTo>
                <a:cubicBezTo>
                  <a:pt x="1402224" y="664052"/>
                  <a:pt x="1402407" y="661137"/>
                  <a:pt x="1402862" y="656034"/>
                </a:cubicBezTo>
                <a:cubicBezTo>
                  <a:pt x="1403318" y="650931"/>
                  <a:pt x="1404594" y="648016"/>
                  <a:pt x="1406689" y="647287"/>
                </a:cubicBezTo>
                <a:cubicBezTo>
                  <a:pt x="1411063" y="648836"/>
                  <a:pt x="1414343" y="655578"/>
                  <a:pt x="1416530" y="667514"/>
                </a:cubicBezTo>
                <a:cubicBezTo>
                  <a:pt x="1418716" y="679451"/>
                  <a:pt x="1419810" y="687287"/>
                  <a:pt x="1419810" y="691022"/>
                </a:cubicBezTo>
                <a:cubicBezTo>
                  <a:pt x="1410152" y="698949"/>
                  <a:pt x="1404320" y="712617"/>
                  <a:pt x="1402315" y="732025"/>
                </a:cubicBezTo>
                <a:cubicBezTo>
                  <a:pt x="1400311" y="751432"/>
                  <a:pt x="1394480" y="768380"/>
                  <a:pt x="1384821" y="782867"/>
                </a:cubicBezTo>
                <a:lnTo>
                  <a:pt x="1384821" y="879086"/>
                </a:lnTo>
                <a:cubicBezTo>
                  <a:pt x="1387281" y="881728"/>
                  <a:pt x="1391108" y="885190"/>
                  <a:pt x="1396302" y="889473"/>
                </a:cubicBezTo>
                <a:cubicBezTo>
                  <a:pt x="1401495" y="893755"/>
                  <a:pt x="1406416" y="896124"/>
                  <a:pt x="1411063" y="896580"/>
                </a:cubicBezTo>
                <a:cubicBezTo>
                  <a:pt x="1415254" y="896124"/>
                  <a:pt x="1417805" y="893755"/>
                  <a:pt x="1418716" y="889473"/>
                </a:cubicBezTo>
                <a:cubicBezTo>
                  <a:pt x="1419628" y="885190"/>
                  <a:pt x="1419992" y="881728"/>
                  <a:pt x="1419810" y="879086"/>
                </a:cubicBezTo>
                <a:cubicBezTo>
                  <a:pt x="1425277" y="860862"/>
                  <a:pt x="1436211" y="841546"/>
                  <a:pt x="1452612" y="821136"/>
                </a:cubicBezTo>
                <a:cubicBezTo>
                  <a:pt x="1469012" y="800726"/>
                  <a:pt x="1484320" y="783596"/>
                  <a:pt x="1498534" y="769747"/>
                </a:cubicBezTo>
                <a:cubicBezTo>
                  <a:pt x="1511290" y="769382"/>
                  <a:pt x="1519673" y="771204"/>
                  <a:pt x="1523682" y="775213"/>
                </a:cubicBezTo>
                <a:cubicBezTo>
                  <a:pt x="1527691" y="779223"/>
                  <a:pt x="1529514" y="787605"/>
                  <a:pt x="1529149" y="800362"/>
                </a:cubicBezTo>
                <a:lnTo>
                  <a:pt x="1507281" y="817856"/>
                </a:lnTo>
                <a:lnTo>
                  <a:pt x="1507281" y="865965"/>
                </a:lnTo>
                <a:lnTo>
                  <a:pt x="1489787" y="887833"/>
                </a:lnTo>
                <a:cubicBezTo>
                  <a:pt x="1489878" y="893117"/>
                  <a:pt x="1488602" y="900042"/>
                  <a:pt x="1485960" y="908607"/>
                </a:cubicBezTo>
                <a:cubicBezTo>
                  <a:pt x="1483318" y="917172"/>
                  <a:pt x="1478762" y="921910"/>
                  <a:pt x="1472293" y="922821"/>
                </a:cubicBezTo>
                <a:cubicBezTo>
                  <a:pt x="1472110" y="925646"/>
                  <a:pt x="1472475" y="929837"/>
                  <a:pt x="1473386" y="935395"/>
                </a:cubicBezTo>
                <a:cubicBezTo>
                  <a:pt x="1474297" y="940953"/>
                  <a:pt x="1476848" y="944052"/>
                  <a:pt x="1481040" y="944689"/>
                </a:cubicBezTo>
                <a:cubicBezTo>
                  <a:pt x="1483318" y="943687"/>
                  <a:pt x="1485322" y="939131"/>
                  <a:pt x="1487053" y="931022"/>
                </a:cubicBezTo>
                <a:cubicBezTo>
                  <a:pt x="1488785" y="922912"/>
                  <a:pt x="1489696" y="917263"/>
                  <a:pt x="1489787" y="914074"/>
                </a:cubicBezTo>
                <a:lnTo>
                  <a:pt x="1529149" y="870338"/>
                </a:lnTo>
                <a:cubicBezTo>
                  <a:pt x="1530334" y="863323"/>
                  <a:pt x="1535618" y="848926"/>
                  <a:pt x="1545003" y="827150"/>
                </a:cubicBezTo>
                <a:cubicBezTo>
                  <a:pt x="1554388" y="805373"/>
                  <a:pt x="1560766" y="792070"/>
                  <a:pt x="1564138" y="787241"/>
                </a:cubicBezTo>
                <a:lnTo>
                  <a:pt x="1594752" y="787241"/>
                </a:lnTo>
                <a:lnTo>
                  <a:pt x="1620994" y="804735"/>
                </a:lnTo>
                <a:cubicBezTo>
                  <a:pt x="1621905" y="787150"/>
                  <a:pt x="1623363" y="766558"/>
                  <a:pt x="1625367" y="742958"/>
                </a:cubicBezTo>
                <a:cubicBezTo>
                  <a:pt x="1627372" y="719360"/>
                  <a:pt x="1637577" y="706421"/>
                  <a:pt x="1655982" y="704143"/>
                </a:cubicBezTo>
                <a:cubicBezTo>
                  <a:pt x="1660356" y="704599"/>
                  <a:pt x="1663636" y="706968"/>
                  <a:pt x="1665823" y="711250"/>
                </a:cubicBezTo>
                <a:cubicBezTo>
                  <a:pt x="1668010" y="715533"/>
                  <a:pt x="1669103" y="718995"/>
                  <a:pt x="1669103" y="721637"/>
                </a:cubicBezTo>
                <a:cubicBezTo>
                  <a:pt x="1668739" y="737218"/>
                  <a:pt x="1666187" y="753072"/>
                  <a:pt x="1661449" y="769200"/>
                </a:cubicBezTo>
                <a:cubicBezTo>
                  <a:pt x="1656711" y="785327"/>
                  <a:pt x="1651973" y="800088"/>
                  <a:pt x="1647235" y="813482"/>
                </a:cubicBezTo>
                <a:lnTo>
                  <a:pt x="1629741" y="822229"/>
                </a:lnTo>
                <a:cubicBezTo>
                  <a:pt x="1630288" y="837719"/>
                  <a:pt x="1630288" y="853755"/>
                  <a:pt x="1629741" y="870338"/>
                </a:cubicBezTo>
                <a:cubicBezTo>
                  <a:pt x="1629194" y="886922"/>
                  <a:pt x="1624820" y="902958"/>
                  <a:pt x="1616620" y="918448"/>
                </a:cubicBezTo>
                <a:cubicBezTo>
                  <a:pt x="1616073" y="929382"/>
                  <a:pt x="1613887" y="940316"/>
                  <a:pt x="1610060" y="951250"/>
                </a:cubicBezTo>
                <a:cubicBezTo>
                  <a:pt x="1606233" y="962183"/>
                  <a:pt x="1604046" y="973117"/>
                  <a:pt x="1603500" y="984051"/>
                </a:cubicBezTo>
                <a:cubicBezTo>
                  <a:pt x="1603864" y="990520"/>
                  <a:pt x="1606415" y="995076"/>
                  <a:pt x="1611153" y="997718"/>
                </a:cubicBezTo>
                <a:cubicBezTo>
                  <a:pt x="1615891" y="1000361"/>
                  <a:pt x="1620629" y="1001637"/>
                  <a:pt x="1625367" y="1001545"/>
                </a:cubicBezTo>
                <a:cubicBezTo>
                  <a:pt x="1628192" y="1009564"/>
                  <a:pt x="1632383" y="1021955"/>
                  <a:pt x="1637941" y="1038721"/>
                </a:cubicBezTo>
                <a:cubicBezTo>
                  <a:pt x="1643499" y="1055486"/>
                  <a:pt x="1646597" y="1067878"/>
                  <a:pt x="1647235" y="1075896"/>
                </a:cubicBezTo>
                <a:lnTo>
                  <a:pt x="1616620" y="1207103"/>
                </a:lnTo>
                <a:lnTo>
                  <a:pt x="1590379" y="1228971"/>
                </a:lnTo>
                <a:lnTo>
                  <a:pt x="1594752" y="1259586"/>
                </a:lnTo>
                <a:lnTo>
                  <a:pt x="1559764" y="1425781"/>
                </a:lnTo>
                <a:lnTo>
                  <a:pt x="1542270" y="1438902"/>
                </a:lnTo>
                <a:lnTo>
                  <a:pt x="1559764" y="1460770"/>
                </a:lnTo>
                <a:cubicBezTo>
                  <a:pt x="1562315" y="1468514"/>
                  <a:pt x="1562679" y="1478173"/>
                  <a:pt x="1560857" y="1489744"/>
                </a:cubicBezTo>
                <a:cubicBezTo>
                  <a:pt x="1559035" y="1501316"/>
                  <a:pt x="1552839" y="1507694"/>
                  <a:pt x="1542270" y="1508879"/>
                </a:cubicBezTo>
                <a:cubicBezTo>
                  <a:pt x="1542361" y="1511885"/>
                  <a:pt x="1542179" y="1516806"/>
                  <a:pt x="1541723" y="1523640"/>
                </a:cubicBezTo>
                <a:cubicBezTo>
                  <a:pt x="1541267" y="1530473"/>
                  <a:pt x="1539992" y="1534300"/>
                  <a:pt x="1537896" y="1535120"/>
                </a:cubicBezTo>
                <a:cubicBezTo>
                  <a:pt x="1535527" y="1534573"/>
                  <a:pt x="1531518" y="1532386"/>
                  <a:pt x="1525869" y="1528560"/>
                </a:cubicBezTo>
                <a:cubicBezTo>
                  <a:pt x="1520219" y="1524733"/>
                  <a:pt x="1514024" y="1522546"/>
                  <a:pt x="1507281" y="1521999"/>
                </a:cubicBezTo>
                <a:lnTo>
                  <a:pt x="1489787" y="1561361"/>
                </a:lnTo>
                <a:lnTo>
                  <a:pt x="1507281" y="1578856"/>
                </a:lnTo>
                <a:lnTo>
                  <a:pt x="1507281" y="1613844"/>
                </a:lnTo>
                <a:cubicBezTo>
                  <a:pt x="1500812" y="1620678"/>
                  <a:pt x="1496256" y="1628879"/>
                  <a:pt x="1493614" y="1638446"/>
                </a:cubicBezTo>
                <a:cubicBezTo>
                  <a:pt x="1490972" y="1648013"/>
                  <a:pt x="1489696" y="1657307"/>
                  <a:pt x="1489787" y="1666327"/>
                </a:cubicBezTo>
                <a:cubicBezTo>
                  <a:pt x="1477031" y="1667603"/>
                  <a:pt x="1471928" y="1672705"/>
                  <a:pt x="1474480" y="1681635"/>
                </a:cubicBezTo>
                <a:cubicBezTo>
                  <a:pt x="1477031" y="1690564"/>
                  <a:pt x="1471928" y="1695666"/>
                  <a:pt x="1459172" y="1696942"/>
                </a:cubicBezTo>
                <a:cubicBezTo>
                  <a:pt x="1458899" y="1701498"/>
                  <a:pt x="1459445" y="1705507"/>
                  <a:pt x="1460812" y="1708969"/>
                </a:cubicBezTo>
                <a:cubicBezTo>
                  <a:pt x="1462179" y="1712432"/>
                  <a:pt x="1466005" y="1714254"/>
                  <a:pt x="1472293" y="1714436"/>
                </a:cubicBezTo>
                <a:cubicBezTo>
                  <a:pt x="1476848" y="1714072"/>
                  <a:pt x="1480858" y="1714801"/>
                  <a:pt x="1484320" y="1716623"/>
                </a:cubicBezTo>
                <a:cubicBezTo>
                  <a:pt x="1487782" y="1718445"/>
                  <a:pt x="1489605" y="1723548"/>
                  <a:pt x="1489787" y="1731931"/>
                </a:cubicBezTo>
                <a:cubicBezTo>
                  <a:pt x="1492247" y="1736486"/>
                  <a:pt x="1496074" y="1740495"/>
                  <a:pt x="1501268" y="1743958"/>
                </a:cubicBezTo>
                <a:cubicBezTo>
                  <a:pt x="1506461" y="1747420"/>
                  <a:pt x="1511381" y="1749243"/>
                  <a:pt x="1516028" y="1749425"/>
                </a:cubicBezTo>
                <a:cubicBezTo>
                  <a:pt x="1524229" y="1748787"/>
                  <a:pt x="1528602" y="1744595"/>
                  <a:pt x="1529149" y="1736850"/>
                </a:cubicBezTo>
                <a:cubicBezTo>
                  <a:pt x="1529696" y="1729106"/>
                  <a:pt x="1529696" y="1721634"/>
                  <a:pt x="1529149" y="1714436"/>
                </a:cubicBezTo>
                <a:cubicBezTo>
                  <a:pt x="1529514" y="1709334"/>
                  <a:pt x="1528784" y="1703138"/>
                  <a:pt x="1526962" y="1695848"/>
                </a:cubicBezTo>
                <a:cubicBezTo>
                  <a:pt x="1525140" y="1688559"/>
                  <a:pt x="1520037" y="1684550"/>
                  <a:pt x="1511655" y="1683822"/>
                </a:cubicBezTo>
                <a:cubicBezTo>
                  <a:pt x="1514753" y="1673343"/>
                  <a:pt x="1521677" y="1652751"/>
                  <a:pt x="1532429" y="1622045"/>
                </a:cubicBezTo>
                <a:cubicBezTo>
                  <a:pt x="1543181" y="1591339"/>
                  <a:pt x="1552292" y="1574026"/>
                  <a:pt x="1559764" y="1570109"/>
                </a:cubicBezTo>
                <a:cubicBezTo>
                  <a:pt x="1564320" y="1570018"/>
                  <a:pt x="1568329" y="1571293"/>
                  <a:pt x="1571791" y="1573935"/>
                </a:cubicBezTo>
                <a:cubicBezTo>
                  <a:pt x="1575254" y="1576578"/>
                  <a:pt x="1577076" y="1581133"/>
                  <a:pt x="1577258" y="1587603"/>
                </a:cubicBezTo>
                <a:cubicBezTo>
                  <a:pt x="1575254" y="1597899"/>
                  <a:pt x="1570516" y="1617762"/>
                  <a:pt x="1563044" y="1647193"/>
                </a:cubicBezTo>
                <a:cubicBezTo>
                  <a:pt x="1555573" y="1676623"/>
                  <a:pt x="1557395" y="1693206"/>
                  <a:pt x="1568511" y="1696942"/>
                </a:cubicBezTo>
                <a:cubicBezTo>
                  <a:pt x="1562133" y="1751794"/>
                  <a:pt x="1554115" y="1807192"/>
                  <a:pt x="1544456" y="1863137"/>
                </a:cubicBezTo>
                <a:cubicBezTo>
                  <a:pt x="1534798" y="1919082"/>
                  <a:pt x="1522406" y="1974481"/>
                  <a:pt x="1507281" y="2029333"/>
                </a:cubicBezTo>
                <a:cubicBezTo>
                  <a:pt x="1498899" y="2030244"/>
                  <a:pt x="1493796" y="2034982"/>
                  <a:pt x="1491974" y="2043547"/>
                </a:cubicBezTo>
                <a:cubicBezTo>
                  <a:pt x="1490151" y="2052112"/>
                  <a:pt x="1489422" y="2059036"/>
                  <a:pt x="1489787" y="2064321"/>
                </a:cubicBezTo>
                <a:cubicBezTo>
                  <a:pt x="1489058" y="2080722"/>
                  <a:pt x="1485049" y="2104777"/>
                  <a:pt x="1477760" y="2136485"/>
                </a:cubicBezTo>
                <a:cubicBezTo>
                  <a:pt x="1470470" y="2168193"/>
                  <a:pt x="1464274" y="2187874"/>
                  <a:pt x="1459172" y="2195528"/>
                </a:cubicBezTo>
                <a:cubicBezTo>
                  <a:pt x="1460083" y="2205733"/>
                  <a:pt x="1460448" y="2218125"/>
                  <a:pt x="1460265" y="2232703"/>
                </a:cubicBezTo>
                <a:cubicBezTo>
                  <a:pt x="1460083" y="2247282"/>
                  <a:pt x="1453887" y="2255300"/>
                  <a:pt x="1441678" y="2256758"/>
                </a:cubicBezTo>
                <a:cubicBezTo>
                  <a:pt x="1441313" y="2272156"/>
                  <a:pt x="1437669" y="2287281"/>
                  <a:pt x="1430744" y="2302134"/>
                </a:cubicBezTo>
                <a:cubicBezTo>
                  <a:pt x="1423819" y="2316985"/>
                  <a:pt x="1415801" y="2331017"/>
                  <a:pt x="1406689" y="2344229"/>
                </a:cubicBezTo>
                <a:cubicBezTo>
                  <a:pt x="1395482" y="2346962"/>
                  <a:pt x="1389468" y="2357897"/>
                  <a:pt x="1388648" y="2377031"/>
                </a:cubicBezTo>
                <a:cubicBezTo>
                  <a:pt x="1387828" y="2396165"/>
                  <a:pt x="1380721" y="2407099"/>
                  <a:pt x="1367327" y="2409833"/>
                </a:cubicBezTo>
                <a:cubicBezTo>
                  <a:pt x="1367145" y="2418671"/>
                  <a:pt x="1365323" y="2427235"/>
                  <a:pt x="1361860" y="2435527"/>
                </a:cubicBezTo>
                <a:cubicBezTo>
                  <a:pt x="1358398" y="2443819"/>
                  <a:pt x="1354389" y="2451290"/>
                  <a:pt x="1349833" y="2457942"/>
                </a:cubicBezTo>
                <a:cubicBezTo>
                  <a:pt x="1350015" y="2467144"/>
                  <a:pt x="1352931" y="2482634"/>
                  <a:pt x="1358580" y="2504411"/>
                </a:cubicBezTo>
                <a:cubicBezTo>
                  <a:pt x="1364229" y="2526187"/>
                  <a:pt x="1371518" y="2538397"/>
                  <a:pt x="1380448" y="2541039"/>
                </a:cubicBezTo>
                <a:lnTo>
                  <a:pt x="1384821" y="2536666"/>
                </a:lnTo>
                <a:lnTo>
                  <a:pt x="1463546" y="2471062"/>
                </a:lnTo>
                <a:cubicBezTo>
                  <a:pt x="1461359" y="2461951"/>
                  <a:pt x="1462452" y="2453933"/>
                  <a:pt x="1466826" y="2447008"/>
                </a:cubicBezTo>
                <a:cubicBezTo>
                  <a:pt x="1471199" y="2440083"/>
                  <a:pt x="1478853" y="2436439"/>
                  <a:pt x="1489787" y="2436074"/>
                </a:cubicBezTo>
                <a:cubicBezTo>
                  <a:pt x="1489058" y="2417851"/>
                  <a:pt x="1494889" y="2401814"/>
                  <a:pt x="1507281" y="2387965"/>
                </a:cubicBezTo>
                <a:lnTo>
                  <a:pt x="1546643" y="2401085"/>
                </a:lnTo>
                <a:lnTo>
                  <a:pt x="1555390" y="2331109"/>
                </a:lnTo>
                <a:lnTo>
                  <a:pt x="1577258" y="2291746"/>
                </a:lnTo>
                <a:cubicBezTo>
                  <a:pt x="1577076" y="2289286"/>
                  <a:pt x="1577441" y="2286553"/>
                  <a:pt x="1578352" y="2283546"/>
                </a:cubicBezTo>
                <a:cubicBezTo>
                  <a:pt x="1579263" y="2280539"/>
                  <a:pt x="1581814" y="2278899"/>
                  <a:pt x="1586005" y="2278626"/>
                </a:cubicBezTo>
                <a:cubicBezTo>
                  <a:pt x="1592475" y="2278808"/>
                  <a:pt x="1598124" y="2280630"/>
                  <a:pt x="1602953" y="2284092"/>
                </a:cubicBezTo>
                <a:cubicBezTo>
                  <a:pt x="1607782" y="2287555"/>
                  <a:pt x="1612338" y="2291564"/>
                  <a:pt x="1616620" y="2296120"/>
                </a:cubicBezTo>
                <a:lnTo>
                  <a:pt x="1682224" y="2234890"/>
                </a:lnTo>
                <a:cubicBezTo>
                  <a:pt x="1684593" y="2212840"/>
                  <a:pt x="1694069" y="2196803"/>
                  <a:pt x="1710652" y="2186781"/>
                </a:cubicBezTo>
                <a:cubicBezTo>
                  <a:pt x="1727235" y="2176758"/>
                  <a:pt x="1736711" y="2160721"/>
                  <a:pt x="1739080" y="2138672"/>
                </a:cubicBezTo>
                <a:lnTo>
                  <a:pt x="1844046" y="2011839"/>
                </a:lnTo>
                <a:cubicBezTo>
                  <a:pt x="1843954" y="2004822"/>
                  <a:pt x="1845230" y="1996987"/>
                  <a:pt x="1847872" y="1988330"/>
                </a:cubicBezTo>
                <a:cubicBezTo>
                  <a:pt x="1850515" y="1979675"/>
                  <a:pt x="1855071" y="1972932"/>
                  <a:pt x="1861540" y="1968103"/>
                </a:cubicBezTo>
                <a:cubicBezTo>
                  <a:pt x="1861267" y="1963365"/>
                  <a:pt x="1861813" y="1958626"/>
                  <a:pt x="1863180" y="1953889"/>
                </a:cubicBezTo>
                <a:cubicBezTo>
                  <a:pt x="1864546" y="1949150"/>
                  <a:pt x="1868373" y="1946599"/>
                  <a:pt x="1874660" y="1946235"/>
                </a:cubicBezTo>
                <a:cubicBezTo>
                  <a:pt x="1881585" y="1943228"/>
                  <a:pt x="1895070" y="1928468"/>
                  <a:pt x="1915116" y="1901953"/>
                </a:cubicBezTo>
                <a:cubicBezTo>
                  <a:pt x="1935161" y="1875438"/>
                  <a:pt x="1946460" y="1855210"/>
                  <a:pt x="1949011" y="1841269"/>
                </a:cubicBezTo>
                <a:lnTo>
                  <a:pt x="1970879" y="1806281"/>
                </a:lnTo>
                <a:cubicBezTo>
                  <a:pt x="1984637" y="1802819"/>
                  <a:pt x="1993202" y="1788969"/>
                  <a:pt x="1996574" y="1764732"/>
                </a:cubicBezTo>
                <a:cubicBezTo>
                  <a:pt x="1999945" y="1740495"/>
                  <a:pt x="2007416" y="1726646"/>
                  <a:pt x="2018988" y="1723184"/>
                </a:cubicBezTo>
                <a:lnTo>
                  <a:pt x="2040856" y="1696942"/>
                </a:lnTo>
                <a:cubicBezTo>
                  <a:pt x="2040856" y="1688012"/>
                  <a:pt x="2043043" y="1680724"/>
                  <a:pt x="2047416" y="1675074"/>
                </a:cubicBezTo>
                <a:cubicBezTo>
                  <a:pt x="2051790" y="1669425"/>
                  <a:pt x="2058350" y="1666509"/>
                  <a:pt x="2067097" y="1666327"/>
                </a:cubicBezTo>
                <a:lnTo>
                  <a:pt x="2075844" y="1666327"/>
                </a:lnTo>
                <a:lnTo>
                  <a:pt x="2097712" y="1609471"/>
                </a:lnTo>
                <a:lnTo>
                  <a:pt x="2145821" y="1587603"/>
                </a:lnTo>
                <a:cubicBezTo>
                  <a:pt x="2146733" y="1577398"/>
                  <a:pt x="2150377" y="1569380"/>
                  <a:pt x="2156755" y="1563548"/>
                </a:cubicBezTo>
                <a:cubicBezTo>
                  <a:pt x="2163133" y="1557717"/>
                  <a:pt x="2166778" y="1549699"/>
                  <a:pt x="2167689" y="1539494"/>
                </a:cubicBezTo>
                <a:lnTo>
                  <a:pt x="2202677" y="1508879"/>
                </a:lnTo>
                <a:cubicBezTo>
                  <a:pt x="2220810" y="1505963"/>
                  <a:pt x="2233748" y="1494300"/>
                  <a:pt x="2241493" y="1473890"/>
                </a:cubicBezTo>
                <a:cubicBezTo>
                  <a:pt x="2249238" y="1453480"/>
                  <a:pt x="2261083" y="1441818"/>
                  <a:pt x="2277028" y="1438902"/>
                </a:cubicBezTo>
                <a:cubicBezTo>
                  <a:pt x="2280035" y="1426145"/>
                  <a:pt x="2295889" y="1403549"/>
                  <a:pt x="2324591" y="1371111"/>
                </a:cubicBezTo>
                <a:cubicBezTo>
                  <a:pt x="2353292" y="1338674"/>
                  <a:pt x="2376800" y="1320451"/>
                  <a:pt x="2395114" y="1316442"/>
                </a:cubicBezTo>
                <a:cubicBezTo>
                  <a:pt x="2396026" y="1300132"/>
                  <a:pt x="2399670" y="1289016"/>
                  <a:pt x="2406048" y="1283094"/>
                </a:cubicBezTo>
                <a:cubicBezTo>
                  <a:pt x="2412426" y="1277171"/>
                  <a:pt x="2416071" y="1269335"/>
                  <a:pt x="2416982" y="1259586"/>
                </a:cubicBezTo>
                <a:lnTo>
                  <a:pt x="2451971" y="1220223"/>
                </a:lnTo>
                <a:cubicBezTo>
                  <a:pt x="2456253" y="1212934"/>
                  <a:pt x="2475023" y="1197992"/>
                  <a:pt x="2508280" y="1175395"/>
                </a:cubicBezTo>
                <a:cubicBezTo>
                  <a:pt x="2541538" y="1152798"/>
                  <a:pt x="2563588" y="1140042"/>
                  <a:pt x="2574430" y="1137126"/>
                </a:cubicBezTo>
                <a:cubicBezTo>
                  <a:pt x="2575341" y="1148971"/>
                  <a:pt x="2578986" y="1158083"/>
                  <a:pt x="2585364" y="1164461"/>
                </a:cubicBezTo>
                <a:cubicBezTo>
                  <a:pt x="2591742" y="1170839"/>
                  <a:pt x="2595387" y="1182137"/>
                  <a:pt x="2596298" y="1198356"/>
                </a:cubicBezTo>
                <a:lnTo>
                  <a:pt x="2609419" y="1202729"/>
                </a:lnTo>
                <a:cubicBezTo>
                  <a:pt x="2613975" y="1202820"/>
                  <a:pt x="2617983" y="1201545"/>
                  <a:pt x="2621446" y="1198903"/>
                </a:cubicBezTo>
                <a:cubicBezTo>
                  <a:pt x="2624909" y="1196260"/>
                  <a:pt x="2626731" y="1191704"/>
                  <a:pt x="2626913" y="1185235"/>
                </a:cubicBezTo>
                <a:lnTo>
                  <a:pt x="2679396" y="1176488"/>
                </a:lnTo>
                <a:cubicBezTo>
                  <a:pt x="2677209" y="1185600"/>
                  <a:pt x="2678303" y="1193618"/>
                  <a:pt x="2682676" y="1200542"/>
                </a:cubicBezTo>
                <a:cubicBezTo>
                  <a:pt x="2687049" y="1207467"/>
                  <a:pt x="2694703" y="1211112"/>
                  <a:pt x="2705637" y="1211476"/>
                </a:cubicBezTo>
                <a:cubicBezTo>
                  <a:pt x="2703541" y="1220406"/>
                  <a:pt x="2704453" y="1227695"/>
                  <a:pt x="2708371" y="1233344"/>
                </a:cubicBezTo>
                <a:cubicBezTo>
                  <a:pt x="2712288" y="1238994"/>
                  <a:pt x="2718667" y="1241909"/>
                  <a:pt x="2727505" y="1242091"/>
                </a:cubicBezTo>
                <a:lnTo>
                  <a:pt x="2771241" y="1277080"/>
                </a:lnTo>
                <a:cubicBezTo>
                  <a:pt x="2803587" y="1279631"/>
                  <a:pt x="2823086" y="1292023"/>
                  <a:pt x="2829737" y="1314255"/>
                </a:cubicBezTo>
                <a:cubicBezTo>
                  <a:pt x="2836389" y="1336487"/>
                  <a:pt x="2846047" y="1353253"/>
                  <a:pt x="2858712" y="1364551"/>
                </a:cubicBezTo>
                <a:cubicBezTo>
                  <a:pt x="2857983" y="1382774"/>
                  <a:pt x="2850694" y="1398811"/>
                  <a:pt x="2836844" y="1412660"/>
                </a:cubicBezTo>
                <a:cubicBezTo>
                  <a:pt x="2839031" y="1427148"/>
                  <a:pt x="2849965" y="1435348"/>
                  <a:pt x="2869646" y="1437262"/>
                </a:cubicBezTo>
                <a:cubicBezTo>
                  <a:pt x="2889327" y="1439175"/>
                  <a:pt x="2904634" y="1439722"/>
                  <a:pt x="2915568" y="1438902"/>
                </a:cubicBezTo>
                <a:lnTo>
                  <a:pt x="2924315" y="1487011"/>
                </a:lnTo>
                <a:lnTo>
                  <a:pt x="2906821" y="1517626"/>
                </a:lnTo>
                <a:cubicBezTo>
                  <a:pt x="2907368" y="1529015"/>
                  <a:pt x="2907368" y="1541225"/>
                  <a:pt x="2906821" y="1554254"/>
                </a:cubicBezTo>
                <a:cubicBezTo>
                  <a:pt x="2906274" y="1567284"/>
                  <a:pt x="2901901" y="1578400"/>
                  <a:pt x="2893700" y="1587603"/>
                </a:cubicBezTo>
                <a:lnTo>
                  <a:pt x="2893700" y="1675074"/>
                </a:lnTo>
                <a:cubicBezTo>
                  <a:pt x="2887231" y="1679721"/>
                  <a:pt x="2882676" y="1685735"/>
                  <a:pt x="2880033" y="1693115"/>
                </a:cubicBezTo>
                <a:cubicBezTo>
                  <a:pt x="2877390" y="1700496"/>
                  <a:pt x="2876115" y="1707602"/>
                  <a:pt x="2876206" y="1714436"/>
                </a:cubicBezTo>
                <a:cubicBezTo>
                  <a:pt x="2876115" y="1721361"/>
                  <a:pt x="2877390" y="1728286"/>
                  <a:pt x="2880033" y="1735211"/>
                </a:cubicBezTo>
                <a:cubicBezTo>
                  <a:pt x="2882676" y="1742135"/>
                  <a:pt x="2887231" y="1746873"/>
                  <a:pt x="2893700" y="1749425"/>
                </a:cubicBezTo>
                <a:cubicBezTo>
                  <a:pt x="2893518" y="1758263"/>
                  <a:pt x="2891696" y="1766828"/>
                  <a:pt x="2888234" y="1775119"/>
                </a:cubicBezTo>
                <a:cubicBezTo>
                  <a:pt x="2884771" y="1783411"/>
                  <a:pt x="2880762" y="1790883"/>
                  <a:pt x="2876206" y="1797534"/>
                </a:cubicBezTo>
                <a:lnTo>
                  <a:pt x="2876206" y="1933114"/>
                </a:lnTo>
                <a:cubicBezTo>
                  <a:pt x="2871650" y="1939948"/>
                  <a:pt x="2867641" y="1948149"/>
                  <a:pt x="2864179" y="1957716"/>
                </a:cubicBezTo>
                <a:cubicBezTo>
                  <a:pt x="2860716" y="1967283"/>
                  <a:pt x="2858894" y="1976576"/>
                  <a:pt x="2858712" y="1985597"/>
                </a:cubicBezTo>
                <a:cubicBezTo>
                  <a:pt x="2859259" y="2046553"/>
                  <a:pt x="2859259" y="2100676"/>
                  <a:pt x="2858712" y="2147965"/>
                </a:cubicBezTo>
                <a:cubicBezTo>
                  <a:pt x="2858165" y="2195255"/>
                  <a:pt x="2853791" y="2250471"/>
                  <a:pt x="2845591" y="2313614"/>
                </a:cubicBezTo>
                <a:cubicBezTo>
                  <a:pt x="2840488" y="2312885"/>
                  <a:pt x="2837573" y="2314343"/>
                  <a:pt x="2836844" y="2317988"/>
                </a:cubicBezTo>
                <a:cubicBezTo>
                  <a:pt x="2837755" y="2328648"/>
                  <a:pt x="2841400" y="2339035"/>
                  <a:pt x="2847778" y="2349149"/>
                </a:cubicBezTo>
                <a:cubicBezTo>
                  <a:pt x="2854156" y="2359263"/>
                  <a:pt x="2857801" y="2370744"/>
                  <a:pt x="2858712" y="2383591"/>
                </a:cubicBezTo>
                <a:cubicBezTo>
                  <a:pt x="2858347" y="2387965"/>
                  <a:pt x="2855796" y="2391245"/>
                  <a:pt x="2851058" y="2393432"/>
                </a:cubicBezTo>
                <a:cubicBezTo>
                  <a:pt x="2846320" y="2395618"/>
                  <a:pt x="2841582" y="2396712"/>
                  <a:pt x="2836844" y="2396712"/>
                </a:cubicBezTo>
                <a:lnTo>
                  <a:pt x="2832471" y="2471062"/>
                </a:lnTo>
                <a:cubicBezTo>
                  <a:pt x="2830010" y="2470971"/>
                  <a:pt x="2827277" y="2471153"/>
                  <a:pt x="2824270" y="2471609"/>
                </a:cubicBezTo>
                <a:cubicBezTo>
                  <a:pt x="2821263" y="2472065"/>
                  <a:pt x="2819623" y="2473340"/>
                  <a:pt x="2819350" y="2475436"/>
                </a:cubicBezTo>
                <a:cubicBezTo>
                  <a:pt x="2819532" y="2481905"/>
                  <a:pt x="2821354" y="2487555"/>
                  <a:pt x="2824817" y="2492383"/>
                </a:cubicBezTo>
                <a:cubicBezTo>
                  <a:pt x="2828279" y="2497212"/>
                  <a:pt x="2832288" y="2501769"/>
                  <a:pt x="2836844" y="2506051"/>
                </a:cubicBezTo>
                <a:cubicBezTo>
                  <a:pt x="2827915" y="2519354"/>
                  <a:pt x="2820625" y="2534297"/>
                  <a:pt x="2814976" y="2550880"/>
                </a:cubicBezTo>
                <a:cubicBezTo>
                  <a:pt x="2809327" y="2567463"/>
                  <a:pt x="2806411" y="2584593"/>
                  <a:pt x="2806229" y="2602269"/>
                </a:cubicBezTo>
                <a:cubicBezTo>
                  <a:pt x="2805956" y="2608100"/>
                  <a:pt x="2806503" y="2617212"/>
                  <a:pt x="2807869" y="2629604"/>
                </a:cubicBezTo>
                <a:cubicBezTo>
                  <a:pt x="2809236" y="2641996"/>
                  <a:pt x="2813063" y="2648920"/>
                  <a:pt x="2819350" y="2650379"/>
                </a:cubicBezTo>
                <a:cubicBezTo>
                  <a:pt x="2831559" y="2629604"/>
                  <a:pt x="2848689" y="2601176"/>
                  <a:pt x="2870739" y="2565094"/>
                </a:cubicBezTo>
                <a:cubicBezTo>
                  <a:pt x="2892790" y="2529012"/>
                  <a:pt x="2912106" y="2504958"/>
                  <a:pt x="2928689" y="2492930"/>
                </a:cubicBezTo>
                <a:cubicBezTo>
                  <a:pt x="2942539" y="2493659"/>
                  <a:pt x="2949828" y="2487828"/>
                  <a:pt x="2950557" y="2475436"/>
                </a:cubicBezTo>
                <a:lnTo>
                  <a:pt x="2950557" y="2453568"/>
                </a:lnTo>
                <a:cubicBezTo>
                  <a:pt x="2955203" y="2437896"/>
                  <a:pt x="2962311" y="2422225"/>
                  <a:pt x="2971878" y="2406553"/>
                </a:cubicBezTo>
                <a:cubicBezTo>
                  <a:pt x="2981445" y="2390881"/>
                  <a:pt x="2991832" y="2377395"/>
                  <a:pt x="3003039" y="2366097"/>
                </a:cubicBezTo>
                <a:cubicBezTo>
                  <a:pt x="3003495" y="2350607"/>
                  <a:pt x="3008051" y="2335664"/>
                  <a:pt x="3016707" y="2321268"/>
                </a:cubicBezTo>
                <a:cubicBezTo>
                  <a:pt x="3025363" y="2306871"/>
                  <a:pt x="3035386" y="2294115"/>
                  <a:pt x="3046775" y="2282999"/>
                </a:cubicBezTo>
                <a:lnTo>
                  <a:pt x="3081764" y="2278626"/>
                </a:lnTo>
                <a:lnTo>
                  <a:pt x="3081764" y="2248011"/>
                </a:lnTo>
                <a:cubicBezTo>
                  <a:pt x="3090875" y="2248102"/>
                  <a:pt x="3099987" y="2246826"/>
                  <a:pt x="3109098" y="2244184"/>
                </a:cubicBezTo>
                <a:cubicBezTo>
                  <a:pt x="3118210" y="2241541"/>
                  <a:pt x="3125135" y="2236986"/>
                  <a:pt x="3129873" y="2230517"/>
                </a:cubicBezTo>
                <a:cubicBezTo>
                  <a:pt x="3130784" y="2218945"/>
                  <a:pt x="3134429" y="2212566"/>
                  <a:pt x="3140806" y="2211382"/>
                </a:cubicBezTo>
                <a:cubicBezTo>
                  <a:pt x="3147184" y="2210197"/>
                  <a:pt x="3150829" y="2204913"/>
                  <a:pt x="3151740" y="2195528"/>
                </a:cubicBezTo>
                <a:lnTo>
                  <a:pt x="3169235" y="2173660"/>
                </a:lnTo>
                <a:cubicBezTo>
                  <a:pt x="3172150" y="2118080"/>
                  <a:pt x="3183813" y="2086007"/>
                  <a:pt x="3204223" y="2077442"/>
                </a:cubicBezTo>
                <a:cubicBezTo>
                  <a:pt x="3224633" y="2068877"/>
                  <a:pt x="3236296" y="2049925"/>
                  <a:pt x="3239212" y="2020585"/>
                </a:cubicBezTo>
                <a:cubicBezTo>
                  <a:pt x="3250966" y="2007829"/>
                  <a:pt x="3262446" y="1995073"/>
                  <a:pt x="3273654" y="1982317"/>
                </a:cubicBezTo>
                <a:cubicBezTo>
                  <a:pt x="3284861" y="1969560"/>
                  <a:pt x="3290874" y="1954618"/>
                  <a:pt x="3291695" y="1937488"/>
                </a:cubicBezTo>
                <a:lnTo>
                  <a:pt x="3326683" y="1893752"/>
                </a:lnTo>
                <a:cubicBezTo>
                  <a:pt x="3327412" y="1885916"/>
                  <a:pt x="3330327" y="1880814"/>
                  <a:pt x="3335430" y="1878445"/>
                </a:cubicBezTo>
                <a:cubicBezTo>
                  <a:pt x="3340533" y="1876076"/>
                  <a:pt x="3343448" y="1870973"/>
                  <a:pt x="3344177" y="1863137"/>
                </a:cubicBezTo>
                <a:cubicBezTo>
                  <a:pt x="3343995" y="1858582"/>
                  <a:pt x="3344359" y="1854572"/>
                  <a:pt x="3345271" y="1851110"/>
                </a:cubicBezTo>
                <a:cubicBezTo>
                  <a:pt x="3346182" y="1847647"/>
                  <a:pt x="3348733" y="1845825"/>
                  <a:pt x="3352924" y="1845643"/>
                </a:cubicBezTo>
                <a:cubicBezTo>
                  <a:pt x="3359485" y="1846099"/>
                  <a:pt x="3364952" y="1846281"/>
                  <a:pt x="3369325" y="1846190"/>
                </a:cubicBezTo>
                <a:cubicBezTo>
                  <a:pt x="3373699" y="1846099"/>
                  <a:pt x="3376979" y="1843001"/>
                  <a:pt x="3379166" y="1836896"/>
                </a:cubicBezTo>
                <a:cubicBezTo>
                  <a:pt x="3383722" y="1833889"/>
                  <a:pt x="3391011" y="1828969"/>
                  <a:pt x="3401034" y="1822135"/>
                </a:cubicBezTo>
                <a:cubicBezTo>
                  <a:pt x="3411056" y="1815301"/>
                  <a:pt x="3409598" y="1811475"/>
                  <a:pt x="3396660" y="1810655"/>
                </a:cubicBezTo>
                <a:lnTo>
                  <a:pt x="3387913" y="1758172"/>
                </a:lnTo>
                <a:cubicBezTo>
                  <a:pt x="3402400" y="1756714"/>
                  <a:pt x="3408414" y="1750882"/>
                  <a:pt x="3405954" y="1740677"/>
                </a:cubicBezTo>
                <a:cubicBezTo>
                  <a:pt x="3403494" y="1730473"/>
                  <a:pt x="3410601" y="1724641"/>
                  <a:pt x="3427275" y="1723184"/>
                </a:cubicBezTo>
                <a:cubicBezTo>
                  <a:pt x="3428004" y="1710791"/>
                  <a:pt x="3435293" y="1704960"/>
                  <a:pt x="3449143" y="1705689"/>
                </a:cubicBezTo>
                <a:cubicBezTo>
                  <a:pt x="3454974" y="1705324"/>
                  <a:pt x="3464086" y="1706054"/>
                  <a:pt x="3476477" y="1707876"/>
                </a:cubicBezTo>
                <a:cubicBezTo>
                  <a:pt x="3488869" y="1709698"/>
                  <a:pt x="3495794" y="1714801"/>
                  <a:pt x="3497252" y="1723184"/>
                </a:cubicBezTo>
                <a:lnTo>
                  <a:pt x="3497252" y="1727557"/>
                </a:lnTo>
                <a:lnTo>
                  <a:pt x="3523493" y="1710063"/>
                </a:lnTo>
                <a:cubicBezTo>
                  <a:pt x="3518573" y="1710609"/>
                  <a:pt x="3513106" y="1710609"/>
                  <a:pt x="3507092" y="1710063"/>
                </a:cubicBezTo>
                <a:cubicBezTo>
                  <a:pt x="3501079" y="1709516"/>
                  <a:pt x="3497799" y="1705142"/>
                  <a:pt x="3497252" y="1696942"/>
                </a:cubicBezTo>
                <a:cubicBezTo>
                  <a:pt x="3498072" y="1689835"/>
                  <a:pt x="3502992" y="1681088"/>
                  <a:pt x="3512013" y="1670701"/>
                </a:cubicBezTo>
                <a:cubicBezTo>
                  <a:pt x="3521033" y="1660313"/>
                  <a:pt x="3529234" y="1651566"/>
                  <a:pt x="3536614" y="1644459"/>
                </a:cubicBezTo>
                <a:cubicBezTo>
                  <a:pt x="3547639" y="1641908"/>
                  <a:pt x="3556204" y="1629516"/>
                  <a:pt x="3562309" y="1607284"/>
                </a:cubicBezTo>
                <a:cubicBezTo>
                  <a:pt x="3568413" y="1585052"/>
                  <a:pt x="3571511" y="1568286"/>
                  <a:pt x="3571602" y="1556988"/>
                </a:cubicBezTo>
                <a:lnTo>
                  <a:pt x="3589097" y="1548241"/>
                </a:lnTo>
                <a:cubicBezTo>
                  <a:pt x="3588732" y="1541407"/>
                  <a:pt x="3589461" y="1535393"/>
                  <a:pt x="3591284" y="1530200"/>
                </a:cubicBezTo>
                <a:cubicBezTo>
                  <a:pt x="3593106" y="1525006"/>
                  <a:pt x="3598208" y="1522273"/>
                  <a:pt x="3606591" y="1521999"/>
                </a:cubicBezTo>
                <a:lnTo>
                  <a:pt x="3637206" y="1521999"/>
                </a:lnTo>
                <a:lnTo>
                  <a:pt x="3637206" y="1473890"/>
                </a:lnTo>
                <a:lnTo>
                  <a:pt x="3698436" y="1403913"/>
                </a:lnTo>
                <a:cubicBezTo>
                  <a:pt x="3700076" y="1387148"/>
                  <a:pt x="3706636" y="1372569"/>
                  <a:pt x="3718117" y="1360177"/>
                </a:cubicBezTo>
                <a:cubicBezTo>
                  <a:pt x="3729597" y="1347786"/>
                  <a:pt x="3736158" y="1333207"/>
                  <a:pt x="3737798" y="1316442"/>
                </a:cubicBezTo>
                <a:lnTo>
                  <a:pt x="3737798" y="1312069"/>
                </a:lnTo>
                <a:lnTo>
                  <a:pt x="3807775" y="1246465"/>
                </a:lnTo>
                <a:lnTo>
                  <a:pt x="3816522" y="1185235"/>
                </a:lnTo>
                <a:cubicBezTo>
                  <a:pt x="3833743" y="1183959"/>
                  <a:pt x="3841943" y="1178857"/>
                  <a:pt x="3841123" y="1169927"/>
                </a:cubicBezTo>
                <a:cubicBezTo>
                  <a:pt x="3840303" y="1160998"/>
                  <a:pt x="3845224" y="1155896"/>
                  <a:pt x="3855884" y="1154620"/>
                </a:cubicBezTo>
                <a:lnTo>
                  <a:pt x="3873378" y="1132752"/>
                </a:lnTo>
                <a:lnTo>
                  <a:pt x="3908367" y="1137126"/>
                </a:lnTo>
                <a:lnTo>
                  <a:pt x="3908367" y="1097764"/>
                </a:lnTo>
                <a:cubicBezTo>
                  <a:pt x="3914836" y="1090748"/>
                  <a:pt x="3920485" y="1081819"/>
                  <a:pt x="3925314" y="1070976"/>
                </a:cubicBezTo>
                <a:cubicBezTo>
                  <a:pt x="3930144" y="1060133"/>
                  <a:pt x="3934699" y="1050110"/>
                  <a:pt x="3938982" y="1040907"/>
                </a:cubicBezTo>
                <a:cubicBezTo>
                  <a:pt x="3942353" y="1040816"/>
                  <a:pt x="3948731" y="1039905"/>
                  <a:pt x="3958116" y="1038174"/>
                </a:cubicBezTo>
                <a:cubicBezTo>
                  <a:pt x="3967501" y="1036443"/>
                  <a:pt x="3972786" y="1034438"/>
                  <a:pt x="3973970" y="1032160"/>
                </a:cubicBezTo>
                <a:cubicBezTo>
                  <a:pt x="3972786" y="1025327"/>
                  <a:pt x="3970781" y="1019313"/>
                  <a:pt x="3967956" y="1014119"/>
                </a:cubicBezTo>
                <a:cubicBezTo>
                  <a:pt x="3965132" y="1008926"/>
                  <a:pt x="3968594" y="1006192"/>
                  <a:pt x="3978344" y="1005919"/>
                </a:cubicBezTo>
                <a:lnTo>
                  <a:pt x="4017706" y="931568"/>
                </a:lnTo>
                <a:cubicBezTo>
                  <a:pt x="4021077" y="920270"/>
                  <a:pt x="4037296" y="900224"/>
                  <a:pt x="4066362" y="871432"/>
                </a:cubicBezTo>
                <a:cubicBezTo>
                  <a:pt x="4095427" y="842639"/>
                  <a:pt x="4117113" y="820407"/>
                  <a:pt x="4131418" y="804735"/>
                </a:cubicBezTo>
                <a:cubicBezTo>
                  <a:pt x="4130689" y="792343"/>
                  <a:pt x="4136521" y="786512"/>
                  <a:pt x="4148913" y="787241"/>
                </a:cubicBezTo>
                <a:cubicBezTo>
                  <a:pt x="4155564" y="787605"/>
                  <a:pt x="4160849" y="786876"/>
                  <a:pt x="4164767" y="785054"/>
                </a:cubicBezTo>
                <a:cubicBezTo>
                  <a:pt x="4168685" y="783232"/>
                  <a:pt x="4170689" y="778129"/>
                  <a:pt x="4170780" y="769747"/>
                </a:cubicBezTo>
                <a:lnTo>
                  <a:pt x="4188275" y="730384"/>
                </a:lnTo>
                <a:cubicBezTo>
                  <a:pt x="4200029" y="729929"/>
                  <a:pt x="4207136" y="727560"/>
                  <a:pt x="4209596" y="723277"/>
                </a:cubicBezTo>
                <a:cubicBezTo>
                  <a:pt x="4212056" y="718995"/>
                  <a:pt x="4218070" y="715533"/>
                  <a:pt x="4227637" y="712890"/>
                </a:cubicBezTo>
                <a:lnTo>
                  <a:pt x="4262625" y="669155"/>
                </a:lnTo>
                <a:cubicBezTo>
                  <a:pt x="4262534" y="668608"/>
                  <a:pt x="4262716" y="666421"/>
                  <a:pt x="4263172" y="662594"/>
                </a:cubicBezTo>
                <a:cubicBezTo>
                  <a:pt x="4263628" y="658767"/>
                  <a:pt x="4264903" y="656581"/>
                  <a:pt x="4266999" y="656034"/>
                </a:cubicBezTo>
                <a:cubicBezTo>
                  <a:pt x="4273286" y="656581"/>
                  <a:pt x="4277113" y="659861"/>
                  <a:pt x="4278479" y="665874"/>
                </a:cubicBezTo>
                <a:cubicBezTo>
                  <a:pt x="4279846" y="671888"/>
                  <a:pt x="4280393" y="677355"/>
                  <a:pt x="4280120" y="682275"/>
                </a:cubicBezTo>
                <a:lnTo>
                  <a:pt x="4249505" y="708517"/>
                </a:lnTo>
                <a:cubicBezTo>
                  <a:pt x="4252056" y="727651"/>
                  <a:pt x="4248047" y="745145"/>
                  <a:pt x="4237477" y="760999"/>
                </a:cubicBezTo>
                <a:cubicBezTo>
                  <a:pt x="4226908" y="776854"/>
                  <a:pt x="4220712" y="794348"/>
                  <a:pt x="4218890" y="813482"/>
                </a:cubicBezTo>
                <a:cubicBezTo>
                  <a:pt x="4201395" y="838994"/>
                  <a:pt x="4188275" y="866694"/>
                  <a:pt x="4179528" y="896580"/>
                </a:cubicBezTo>
                <a:cubicBezTo>
                  <a:pt x="4173058" y="899131"/>
                  <a:pt x="4168503" y="903869"/>
                  <a:pt x="4165860" y="910794"/>
                </a:cubicBezTo>
                <a:cubicBezTo>
                  <a:pt x="4163218" y="917719"/>
                  <a:pt x="4161942" y="924644"/>
                  <a:pt x="4162033" y="931568"/>
                </a:cubicBezTo>
                <a:cubicBezTo>
                  <a:pt x="4160393" y="942320"/>
                  <a:pt x="4153833" y="947058"/>
                  <a:pt x="4142352" y="945782"/>
                </a:cubicBezTo>
                <a:cubicBezTo>
                  <a:pt x="4130872" y="944507"/>
                  <a:pt x="4124311" y="951432"/>
                  <a:pt x="4122671" y="966557"/>
                </a:cubicBezTo>
                <a:lnTo>
                  <a:pt x="4092056" y="1014666"/>
                </a:lnTo>
                <a:cubicBezTo>
                  <a:pt x="4092785" y="1020953"/>
                  <a:pt x="4096794" y="1024780"/>
                  <a:pt x="4104084" y="1026147"/>
                </a:cubicBezTo>
                <a:cubicBezTo>
                  <a:pt x="4111373" y="1027513"/>
                  <a:pt x="4117569" y="1028060"/>
                  <a:pt x="4122671" y="1027787"/>
                </a:cubicBezTo>
                <a:lnTo>
                  <a:pt x="4131418" y="1027787"/>
                </a:lnTo>
                <a:cubicBezTo>
                  <a:pt x="4134061" y="1021500"/>
                  <a:pt x="4138616" y="1017673"/>
                  <a:pt x="4145086" y="1016306"/>
                </a:cubicBezTo>
                <a:cubicBezTo>
                  <a:pt x="4151555" y="1014940"/>
                  <a:pt x="4157204" y="1014393"/>
                  <a:pt x="4162033" y="1014666"/>
                </a:cubicBezTo>
                <a:cubicBezTo>
                  <a:pt x="4166954" y="998812"/>
                  <a:pt x="4175701" y="982411"/>
                  <a:pt x="4188275" y="965463"/>
                </a:cubicBezTo>
                <a:cubicBezTo>
                  <a:pt x="4200849" y="948516"/>
                  <a:pt x="4213969" y="934302"/>
                  <a:pt x="4227637" y="922821"/>
                </a:cubicBezTo>
                <a:lnTo>
                  <a:pt x="4249505" y="861591"/>
                </a:lnTo>
                <a:lnTo>
                  <a:pt x="4293240" y="861591"/>
                </a:lnTo>
                <a:lnTo>
                  <a:pt x="4354470" y="795988"/>
                </a:lnTo>
                <a:cubicBezTo>
                  <a:pt x="4352739" y="804735"/>
                  <a:pt x="4355108" y="811296"/>
                  <a:pt x="4361577" y="815669"/>
                </a:cubicBezTo>
                <a:cubicBezTo>
                  <a:pt x="4368047" y="820043"/>
                  <a:pt x="4375882" y="822229"/>
                  <a:pt x="4385085" y="822229"/>
                </a:cubicBezTo>
                <a:lnTo>
                  <a:pt x="4393832" y="822229"/>
                </a:lnTo>
                <a:cubicBezTo>
                  <a:pt x="4394015" y="809109"/>
                  <a:pt x="4398024" y="799268"/>
                  <a:pt x="4405860" y="792708"/>
                </a:cubicBezTo>
                <a:cubicBezTo>
                  <a:pt x="4413696" y="786147"/>
                  <a:pt x="4424265" y="782867"/>
                  <a:pt x="4437568" y="782867"/>
                </a:cubicBezTo>
                <a:lnTo>
                  <a:pt x="4450688" y="782867"/>
                </a:lnTo>
                <a:lnTo>
                  <a:pt x="4433194" y="752252"/>
                </a:lnTo>
                <a:cubicBezTo>
                  <a:pt x="4434379" y="750157"/>
                  <a:pt x="4439664" y="748881"/>
                  <a:pt x="4449048" y="748426"/>
                </a:cubicBezTo>
                <a:cubicBezTo>
                  <a:pt x="4458433" y="747970"/>
                  <a:pt x="4464812" y="747788"/>
                  <a:pt x="4468183" y="747879"/>
                </a:cubicBezTo>
                <a:lnTo>
                  <a:pt x="4520666" y="752252"/>
                </a:lnTo>
                <a:cubicBezTo>
                  <a:pt x="4520575" y="755259"/>
                  <a:pt x="4520757" y="760179"/>
                  <a:pt x="4521212" y="767013"/>
                </a:cubicBezTo>
                <a:cubicBezTo>
                  <a:pt x="4521668" y="773847"/>
                  <a:pt x="4522943" y="777674"/>
                  <a:pt x="4525039" y="778494"/>
                </a:cubicBezTo>
                <a:cubicBezTo>
                  <a:pt x="4531782" y="776671"/>
                  <a:pt x="4537978" y="768289"/>
                  <a:pt x="4543627" y="753346"/>
                </a:cubicBezTo>
                <a:cubicBezTo>
                  <a:pt x="4549276" y="738402"/>
                  <a:pt x="4553285" y="727833"/>
                  <a:pt x="4555654" y="721637"/>
                </a:cubicBezTo>
                <a:lnTo>
                  <a:pt x="4564401" y="712890"/>
                </a:lnTo>
                <a:lnTo>
                  <a:pt x="4573148" y="691022"/>
                </a:lnTo>
                <a:lnTo>
                  <a:pt x="4621257" y="664781"/>
                </a:lnTo>
                <a:cubicBezTo>
                  <a:pt x="4620528" y="659679"/>
                  <a:pt x="4621986" y="656763"/>
                  <a:pt x="4625631" y="656034"/>
                </a:cubicBezTo>
                <a:cubicBezTo>
                  <a:pt x="4632100" y="656216"/>
                  <a:pt x="4637749" y="658038"/>
                  <a:pt x="4642579" y="661501"/>
                </a:cubicBezTo>
                <a:cubicBezTo>
                  <a:pt x="4647408" y="664963"/>
                  <a:pt x="4651963" y="668972"/>
                  <a:pt x="4656246" y="673528"/>
                </a:cubicBezTo>
                <a:lnTo>
                  <a:pt x="4656246" y="621046"/>
                </a:lnTo>
                <a:cubicBezTo>
                  <a:pt x="4678752" y="614485"/>
                  <a:pt x="4693877" y="602458"/>
                  <a:pt x="4701622" y="584964"/>
                </a:cubicBezTo>
                <a:cubicBezTo>
                  <a:pt x="4709367" y="567469"/>
                  <a:pt x="4719025" y="557629"/>
                  <a:pt x="4730597" y="555442"/>
                </a:cubicBezTo>
                <a:lnTo>
                  <a:pt x="4734970" y="507333"/>
                </a:lnTo>
                <a:lnTo>
                  <a:pt x="4791826" y="507333"/>
                </a:lnTo>
                <a:lnTo>
                  <a:pt x="4818068" y="472344"/>
                </a:lnTo>
                <a:lnTo>
                  <a:pt x="4822441" y="472344"/>
                </a:lnTo>
                <a:cubicBezTo>
                  <a:pt x="4834833" y="472344"/>
                  <a:pt x="4840664" y="476718"/>
                  <a:pt x="4839936" y="485465"/>
                </a:cubicBezTo>
                <a:cubicBezTo>
                  <a:pt x="4839754" y="489930"/>
                  <a:pt x="4837931" y="494121"/>
                  <a:pt x="4834469" y="498039"/>
                </a:cubicBezTo>
                <a:cubicBezTo>
                  <a:pt x="4831007" y="501957"/>
                  <a:pt x="4826997" y="505055"/>
                  <a:pt x="4822441" y="507333"/>
                </a:cubicBezTo>
                <a:cubicBezTo>
                  <a:pt x="4821166" y="524645"/>
                  <a:pt x="4812783" y="537037"/>
                  <a:pt x="4797293" y="544508"/>
                </a:cubicBezTo>
                <a:cubicBezTo>
                  <a:pt x="4781804" y="551979"/>
                  <a:pt x="4766860" y="555624"/>
                  <a:pt x="4752465" y="555442"/>
                </a:cubicBezTo>
                <a:cubicBezTo>
                  <a:pt x="4754013" y="563460"/>
                  <a:pt x="4753102" y="569292"/>
                  <a:pt x="4749731" y="572936"/>
                </a:cubicBezTo>
                <a:cubicBezTo>
                  <a:pt x="4746359" y="576581"/>
                  <a:pt x="4744355" y="582412"/>
                  <a:pt x="4743717" y="590431"/>
                </a:cubicBezTo>
                <a:cubicBezTo>
                  <a:pt x="4742260" y="614212"/>
                  <a:pt x="4736428" y="630066"/>
                  <a:pt x="4726223" y="637993"/>
                </a:cubicBezTo>
                <a:cubicBezTo>
                  <a:pt x="4716018" y="645920"/>
                  <a:pt x="4710187" y="660681"/>
                  <a:pt x="4708729" y="682275"/>
                </a:cubicBezTo>
                <a:cubicBezTo>
                  <a:pt x="4705358" y="682731"/>
                  <a:pt x="4698979" y="685100"/>
                  <a:pt x="4689595" y="689382"/>
                </a:cubicBezTo>
                <a:cubicBezTo>
                  <a:pt x="4680210" y="693665"/>
                  <a:pt x="4674925" y="697127"/>
                  <a:pt x="4673740" y="699769"/>
                </a:cubicBezTo>
                <a:lnTo>
                  <a:pt x="4678114" y="699769"/>
                </a:lnTo>
                <a:lnTo>
                  <a:pt x="4743717" y="695396"/>
                </a:lnTo>
                <a:cubicBezTo>
                  <a:pt x="4744446" y="717993"/>
                  <a:pt x="4756109" y="729655"/>
                  <a:pt x="4778706" y="730384"/>
                </a:cubicBezTo>
                <a:cubicBezTo>
                  <a:pt x="4785540" y="730475"/>
                  <a:pt x="4792647" y="729200"/>
                  <a:pt x="4800027" y="726558"/>
                </a:cubicBezTo>
                <a:cubicBezTo>
                  <a:pt x="4807407" y="723915"/>
                  <a:pt x="4813421" y="719360"/>
                  <a:pt x="4818068" y="712890"/>
                </a:cubicBezTo>
                <a:lnTo>
                  <a:pt x="4835562" y="686649"/>
                </a:lnTo>
                <a:cubicBezTo>
                  <a:pt x="4837840" y="687013"/>
                  <a:pt x="4839844" y="689565"/>
                  <a:pt x="4841576" y="694303"/>
                </a:cubicBezTo>
                <a:cubicBezTo>
                  <a:pt x="4843307" y="699040"/>
                  <a:pt x="4844218" y="703779"/>
                  <a:pt x="4844309" y="708517"/>
                </a:cubicBezTo>
                <a:lnTo>
                  <a:pt x="4861804" y="721637"/>
                </a:lnTo>
                <a:cubicBezTo>
                  <a:pt x="4857430" y="723642"/>
                  <a:pt x="4854150" y="725100"/>
                  <a:pt x="4851963" y="726011"/>
                </a:cubicBezTo>
                <a:cubicBezTo>
                  <a:pt x="4849776" y="726922"/>
                  <a:pt x="4848683" y="728380"/>
                  <a:pt x="4848683" y="730384"/>
                </a:cubicBezTo>
                <a:cubicBezTo>
                  <a:pt x="4848683" y="739132"/>
                  <a:pt x="4853056" y="743505"/>
                  <a:pt x="4861804" y="743505"/>
                </a:cubicBezTo>
                <a:lnTo>
                  <a:pt x="4866177" y="743505"/>
                </a:lnTo>
                <a:lnTo>
                  <a:pt x="4870551" y="765373"/>
                </a:lnTo>
                <a:lnTo>
                  <a:pt x="4909913" y="774120"/>
                </a:lnTo>
                <a:cubicBezTo>
                  <a:pt x="4905994" y="759177"/>
                  <a:pt x="4908364" y="742047"/>
                  <a:pt x="4917020" y="722731"/>
                </a:cubicBezTo>
                <a:cubicBezTo>
                  <a:pt x="4925675" y="703414"/>
                  <a:pt x="4937885" y="692845"/>
                  <a:pt x="4953648" y="691022"/>
                </a:cubicBezTo>
                <a:lnTo>
                  <a:pt x="4966769" y="651661"/>
                </a:lnTo>
                <a:cubicBezTo>
                  <a:pt x="4980983" y="647925"/>
                  <a:pt x="4989730" y="644462"/>
                  <a:pt x="4993010" y="641273"/>
                </a:cubicBezTo>
                <a:cubicBezTo>
                  <a:pt x="4996291" y="638084"/>
                  <a:pt x="5000664" y="631342"/>
                  <a:pt x="5006131" y="621046"/>
                </a:cubicBezTo>
                <a:cubicBezTo>
                  <a:pt x="5015334" y="621228"/>
                  <a:pt x="5024263" y="619770"/>
                  <a:pt x="5032919" y="616672"/>
                </a:cubicBezTo>
                <a:cubicBezTo>
                  <a:pt x="5041575" y="613574"/>
                  <a:pt x="5047224" y="607743"/>
                  <a:pt x="5049867" y="599178"/>
                </a:cubicBezTo>
                <a:cubicBezTo>
                  <a:pt x="5069456" y="593528"/>
                  <a:pt x="5081666" y="585146"/>
                  <a:pt x="5086495" y="574030"/>
                </a:cubicBezTo>
                <a:cubicBezTo>
                  <a:pt x="5091324" y="562913"/>
                  <a:pt x="5102441" y="556718"/>
                  <a:pt x="5119843" y="555442"/>
                </a:cubicBezTo>
                <a:cubicBezTo>
                  <a:pt x="5131051" y="535943"/>
                  <a:pt x="5143624" y="516991"/>
                  <a:pt x="5157565" y="498586"/>
                </a:cubicBezTo>
                <a:cubicBezTo>
                  <a:pt x="5171506" y="480180"/>
                  <a:pt x="5185174" y="461228"/>
                  <a:pt x="5198568" y="441729"/>
                </a:cubicBezTo>
                <a:cubicBezTo>
                  <a:pt x="5234011" y="424782"/>
                  <a:pt x="5259342" y="405101"/>
                  <a:pt x="5274558" y="382686"/>
                </a:cubicBezTo>
                <a:cubicBezTo>
                  <a:pt x="5289774" y="360272"/>
                  <a:pt x="5305265" y="331844"/>
                  <a:pt x="5321028" y="297402"/>
                </a:cubicBezTo>
                <a:cubicBezTo>
                  <a:pt x="5324216" y="297766"/>
                  <a:pt x="5329866" y="298131"/>
                  <a:pt x="5337975" y="298495"/>
                </a:cubicBezTo>
                <a:cubicBezTo>
                  <a:pt x="5346084" y="298860"/>
                  <a:pt x="5350640" y="297037"/>
                  <a:pt x="5351642" y="293028"/>
                </a:cubicBezTo>
                <a:lnTo>
                  <a:pt x="5347269" y="275534"/>
                </a:lnTo>
                <a:lnTo>
                  <a:pt x="5382257" y="253666"/>
                </a:lnTo>
                <a:cubicBezTo>
                  <a:pt x="5381073" y="242641"/>
                  <a:pt x="5385629" y="232983"/>
                  <a:pt x="5395925" y="224691"/>
                </a:cubicBezTo>
                <a:cubicBezTo>
                  <a:pt x="5406221" y="216400"/>
                  <a:pt x="5416244" y="210021"/>
                  <a:pt x="5425993" y="205557"/>
                </a:cubicBezTo>
                <a:lnTo>
                  <a:pt x="5509090" y="87471"/>
                </a:lnTo>
                <a:cubicBezTo>
                  <a:pt x="5519386" y="82186"/>
                  <a:pt x="5534877" y="67607"/>
                  <a:pt x="5555560" y="43735"/>
                </a:cubicBezTo>
                <a:cubicBezTo>
                  <a:pt x="5576243" y="19863"/>
                  <a:pt x="5592826" y="5284"/>
                  <a:pt x="5605309"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964841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Saeed Faal 23">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1667751A-2AC1-9A84-6F15-19ED014432FC}"/>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F41F5A7-0493-A0CF-6976-1E5A113748FA}"/>
              </a:ext>
            </a:extLst>
          </p:cNvPr>
          <p:cNvSpPr>
            <a:spLocks noGrp="1"/>
          </p:cNvSpPr>
          <p:nvPr>
            <p:ph type="pic" sz="quarter" idx="10"/>
          </p:nvPr>
        </p:nvSpPr>
        <p:spPr>
          <a:xfrm>
            <a:off x="1241846" y="1303504"/>
            <a:ext cx="4611838" cy="4417712"/>
          </a:xfrm>
          <a:custGeom>
            <a:avLst/>
            <a:gdLst>
              <a:gd name="connsiteX0" fmla="*/ 1841587 w 4611838"/>
              <a:gd name="connsiteY0" fmla="*/ 4249817 h 4417712"/>
              <a:gd name="connsiteX1" fmla="*/ 1815354 w 4611838"/>
              <a:gd name="connsiteY1" fmla="*/ 4265557 h 4417712"/>
              <a:gd name="connsiteX2" fmla="*/ 1802893 w 4611838"/>
              <a:gd name="connsiteY2" fmla="*/ 4264246 h 4417712"/>
              <a:gd name="connsiteX3" fmla="*/ 1794367 w 4611838"/>
              <a:gd name="connsiteY3" fmla="*/ 4270804 h 4417712"/>
              <a:gd name="connsiteX4" fmla="*/ 1797646 w 4611838"/>
              <a:gd name="connsiteY4" fmla="*/ 4280641 h 4417712"/>
              <a:gd name="connsiteX5" fmla="*/ 1804860 w 4611838"/>
              <a:gd name="connsiteY5" fmla="*/ 4286544 h 4417712"/>
              <a:gd name="connsiteX6" fmla="*/ 1815354 w 4611838"/>
              <a:gd name="connsiteY6" fmla="*/ 4276051 h 4417712"/>
              <a:gd name="connsiteX7" fmla="*/ 1925534 w 4611838"/>
              <a:gd name="connsiteY7" fmla="*/ 4223584 h 4417712"/>
              <a:gd name="connsiteX8" fmla="*/ 1920288 w 4611838"/>
              <a:gd name="connsiteY8" fmla="*/ 4228831 h 4417712"/>
              <a:gd name="connsiteX9" fmla="*/ 1920943 w 4611838"/>
              <a:gd name="connsiteY9" fmla="*/ 4238668 h 4417712"/>
              <a:gd name="connsiteX10" fmla="*/ 1925534 w 4611838"/>
              <a:gd name="connsiteY10" fmla="*/ 4244570 h 4417712"/>
              <a:gd name="connsiteX11" fmla="*/ 1941274 w 4611838"/>
              <a:gd name="connsiteY11" fmla="*/ 4244570 h 4417712"/>
              <a:gd name="connsiteX12" fmla="*/ 1937339 w 4611838"/>
              <a:gd name="connsiteY12" fmla="*/ 4230142 h 4417712"/>
              <a:gd name="connsiteX13" fmla="*/ 1925534 w 4611838"/>
              <a:gd name="connsiteY13" fmla="*/ 4223584 h 4417712"/>
              <a:gd name="connsiteX14" fmla="*/ 2082935 w 4611838"/>
              <a:gd name="connsiteY14" fmla="*/ 4155377 h 4417712"/>
              <a:gd name="connsiteX15" fmla="*/ 2082935 w 4611838"/>
              <a:gd name="connsiteY15" fmla="*/ 4160624 h 4417712"/>
              <a:gd name="connsiteX16" fmla="*/ 2093428 w 4611838"/>
              <a:gd name="connsiteY16" fmla="*/ 4176363 h 4417712"/>
              <a:gd name="connsiteX17" fmla="*/ 2103922 w 4611838"/>
              <a:gd name="connsiteY17" fmla="*/ 4165871 h 4417712"/>
              <a:gd name="connsiteX18" fmla="*/ 2093428 w 4611838"/>
              <a:gd name="connsiteY18" fmla="*/ 4155377 h 4417712"/>
              <a:gd name="connsiteX19" fmla="*/ 2345269 w 4611838"/>
              <a:gd name="connsiteY19" fmla="*/ 4039950 h 4417712"/>
              <a:gd name="connsiteX20" fmla="*/ 2345269 w 4611838"/>
              <a:gd name="connsiteY20" fmla="*/ 4045196 h 4417712"/>
              <a:gd name="connsiteX21" fmla="*/ 2346581 w 4611838"/>
              <a:gd name="connsiteY21" fmla="*/ 4055034 h 4417712"/>
              <a:gd name="connsiteX22" fmla="*/ 2355763 w 4611838"/>
              <a:gd name="connsiteY22" fmla="*/ 4060936 h 4417712"/>
              <a:gd name="connsiteX23" fmla="*/ 2362977 w 4611838"/>
              <a:gd name="connsiteY23" fmla="*/ 4055034 h 4417712"/>
              <a:gd name="connsiteX24" fmla="*/ 2366256 w 4611838"/>
              <a:gd name="connsiteY24" fmla="*/ 4045196 h 4417712"/>
              <a:gd name="connsiteX25" fmla="*/ 2418723 w 4611838"/>
              <a:gd name="connsiteY25" fmla="*/ 3987483 h 4417712"/>
              <a:gd name="connsiteX26" fmla="*/ 2429216 w 4611838"/>
              <a:gd name="connsiteY26" fmla="*/ 4013716 h 4417712"/>
              <a:gd name="connsiteX27" fmla="*/ 2439710 w 4611838"/>
              <a:gd name="connsiteY27" fmla="*/ 4013716 h 4417712"/>
              <a:gd name="connsiteX28" fmla="*/ 2431184 w 4611838"/>
              <a:gd name="connsiteY28" fmla="*/ 3998632 h 4417712"/>
              <a:gd name="connsiteX29" fmla="*/ 2418723 w 4611838"/>
              <a:gd name="connsiteY29" fmla="*/ 3987483 h 4417712"/>
              <a:gd name="connsiteX30" fmla="*/ 230854 w 4611838"/>
              <a:gd name="connsiteY30" fmla="*/ 3662188 h 4417712"/>
              <a:gd name="connsiteX31" fmla="*/ 225607 w 4611838"/>
              <a:gd name="connsiteY31" fmla="*/ 3683175 h 4417712"/>
              <a:gd name="connsiteX32" fmla="*/ 251841 w 4611838"/>
              <a:gd name="connsiteY32" fmla="*/ 3772369 h 4417712"/>
              <a:gd name="connsiteX33" fmla="*/ 278074 w 4611838"/>
              <a:gd name="connsiteY33" fmla="*/ 3830082 h 4417712"/>
              <a:gd name="connsiteX34" fmla="*/ 272828 w 4611838"/>
              <a:gd name="connsiteY34" fmla="*/ 3851069 h 4417712"/>
              <a:gd name="connsiteX35" fmla="*/ 288568 w 4611838"/>
              <a:gd name="connsiteY35" fmla="*/ 3911406 h 4417712"/>
              <a:gd name="connsiteX36" fmla="*/ 335788 w 4611838"/>
              <a:gd name="connsiteY36" fmla="*/ 3940263 h 4417712"/>
              <a:gd name="connsiteX37" fmla="*/ 346281 w 4611838"/>
              <a:gd name="connsiteY37" fmla="*/ 3929769 h 4417712"/>
              <a:gd name="connsiteX38" fmla="*/ 340379 w 4611838"/>
              <a:gd name="connsiteY38" fmla="*/ 3919932 h 4417712"/>
              <a:gd name="connsiteX39" fmla="*/ 330541 w 4611838"/>
              <a:gd name="connsiteY39" fmla="*/ 3914029 h 4417712"/>
              <a:gd name="connsiteX40" fmla="*/ 246594 w 4611838"/>
              <a:gd name="connsiteY40" fmla="*/ 3688422 h 4417712"/>
              <a:gd name="connsiteX41" fmla="*/ 234789 w 4611838"/>
              <a:gd name="connsiteY41" fmla="*/ 3683831 h 4417712"/>
              <a:gd name="connsiteX42" fmla="*/ 230854 w 4611838"/>
              <a:gd name="connsiteY42" fmla="*/ 3667435 h 4417712"/>
              <a:gd name="connsiteX43" fmla="*/ 2025221 w 4611838"/>
              <a:gd name="connsiteY43" fmla="*/ 3462814 h 4417712"/>
              <a:gd name="connsiteX44" fmla="*/ 2002923 w 4611838"/>
              <a:gd name="connsiteY44" fmla="*/ 3466749 h 4417712"/>
              <a:gd name="connsiteX45" fmla="*/ 1988494 w 4611838"/>
              <a:gd name="connsiteY45" fmla="*/ 3478554 h 4417712"/>
              <a:gd name="connsiteX46" fmla="*/ 1957014 w 4611838"/>
              <a:gd name="connsiteY46" fmla="*/ 3473308 h 4417712"/>
              <a:gd name="connsiteX47" fmla="*/ 1943898 w 4611838"/>
              <a:gd name="connsiteY47" fmla="*/ 3476587 h 4417712"/>
              <a:gd name="connsiteX48" fmla="*/ 1930781 w 4611838"/>
              <a:gd name="connsiteY48" fmla="*/ 3483801 h 4417712"/>
              <a:gd name="connsiteX49" fmla="*/ 1909794 w 4611838"/>
              <a:gd name="connsiteY49" fmla="*/ 3482489 h 4417712"/>
              <a:gd name="connsiteX50" fmla="*/ 1888807 w 4611838"/>
              <a:gd name="connsiteY50" fmla="*/ 3489048 h 4417712"/>
              <a:gd name="connsiteX51" fmla="*/ 1846834 w 4611838"/>
              <a:gd name="connsiteY51" fmla="*/ 3504788 h 4417712"/>
              <a:gd name="connsiteX52" fmla="*/ 1792400 w 4611838"/>
              <a:gd name="connsiteY52" fmla="*/ 3495606 h 4417712"/>
              <a:gd name="connsiteX53" fmla="*/ 1773380 w 4611838"/>
              <a:gd name="connsiteY53" fmla="*/ 3541514 h 4417712"/>
              <a:gd name="connsiteX54" fmla="*/ 1778627 w 4611838"/>
              <a:gd name="connsiteY54" fmla="*/ 3552008 h 4417712"/>
              <a:gd name="connsiteX55" fmla="*/ 1816666 w 4611838"/>
              <a:gd name="connsiteY55" fmla="*/ 3545449 h 4417712"/>
              <a:gd name="connsiteX56" fmla="*/ 1846834 w 4611838"/>
              <a:gd name="connsiteY56" fmla="*/ 3562501 h 4417712"/>
              <a:gd name="connsiteX57" fmla="*/ 1838964 w 4611838"/>
              <a:gd name="connsiteY57" fmla="*/ 3567092 h 4417712"/>
              <a:gd name="connsiteX58" fmla="*/ 1831094 w 4611838"/>
              <a:gd name="connsiteY58" fmla="*/ 3567748 h 4417712"/>
              <a:gd name="connsiteX59" fmla="*/ 1803549 w 4611838"/>
              <a:gd name="connsiteY59" fmla="*/ 3576929 h 4417712"/>
              <a:gd name="connsiteX60" fmla="*/ 1799614 w 4611838"/>
              <a:gd name="connsiteY60" fmla="*/ 3609721 h 4417712"/>
              <a:gd name="connsiteX61" fmla="*/ 1799614 w 4611838"/>
              <a:gd name="connsiteY61" fmla="*/ 3620215 h 4417712"/>
              <a:gd name="connsiteX62" fmla="*/ 1752394 w 4611838"/>
              <a:gd name="connsiteY62" fmla="*/ 3578241 h 4417712"/>
              <a:gd name="connsiteX63" fmla="*/ 1737965 w 4611838"/>
              <a:gd name="connsiteY63" fmla="*/ 3602507 h 4417712"/>
              <a:gd name="connsiteX64" fmla="*/ 1731407 w 4611838"/>
              <a:gd name="connsiteY64" fmla="*/ 3630708 h 4417712"/>
              <a:gd name="connsiteX65" fmla="*/ 1744524 w 4611838"/>
              <a:gd name="connsiteY65" fmla="*/ 3651695 h 4417712"/>
              <a:gd name="connsiteX66" fmla="*/ 1773380 w 4611838"/>
              <a:gd name="connsiteY66" fmla="*/ 3656942 h 4417712"/>
              <a:gd name="connsiteX67" fmla="*/ 1815354 w 4611838"/>
              <a:gd name="connsiteY67" fmla="*/ 3650383 h 4417712"/>
              <a:gd name="connsiteX68" fmla="*/ 1857327 w 4611838"/>
              <a:gd name="connsiteY68" fmla="*/ 3635955 h 4417712"/>
              <a:gd name="connsiteX69" fmla="*/ 1866509 w 4611838"/>
              <a:gd name="connsiteY69" fmla="*/ 3605131 h 4417712"/>
              <a:gd name="connsiteX70" fmla="*/ 1883561 w 4611838"/>
              <a:gd name="connsiteY70" fmla="*/ 3578241 h 4417712"/>
              <a:gd name="connsiteX71" fmla="*/ 1921599 w 4611838"/>
              <a:gd name="connsiteY71" fmla="*/ 3587423 h 4417712"/>
              <a:gd name="connsiteX72" fmla="*/ 1951768 w 4611838"/>
              <a:gd name="connsiteY72" fmla="*/ 3572994 h 4417712"/>
              <a:gd name="connsiteX73" fmla="*/ 2004234 w 4611838"/>
              <a:gd name="connsiteY73" fmla="*/ 3541514 h 4417712"/>
              <a:gd name="connsiteX74" fmla="*/ 1977345 w 4611838"/>
              <a:gd name="connsiteY74" fmla="*/ 3538891 h 4417712"/>
              <a:gd name="connsiteX75" fmla="*/ 1962261 w 4611838"/>
              <a:gd name="connsiteY75" fmla="*/ 3520528 h 4417712"/>
              <a:gd name="connsiteX76" fmla="*/ 1963573 w 4611838"/>
              <a:gd name="connsiteY76" fmla="*/ 3503476 h 4417712"/>
              <a:gd name="connsiteX77" fmla="*/ 1972754 w 4611838"/>
              <a:gd name="connsiteY77" fmla="*/ 3494294 h 4417712"/>
              <a:gd name="connsiteX78" fmla="*/ 1988494 w 4611838"/>
              <a:gd name="connsiteY78" fmla="*/ 3478554 h 4417712"/>
              <a:gd name="connsiteX79" fmla="*/ 2009481 w 4611838"/>
              <a:gd name="connsiteY79" fmla="*/ 3483801 h 4417712"/>
              <a:gd name="connsiteX80" fmla="*/ 2026533 w 4611838"/>
              <a:gd name="connsiteY80" fmla="*/ 3479210 h 4417712"/>
              <a:gd name="connsiteX81" fmla="*/ 2035715 w 4611838"/>
              <a:gd name="connsiteY81" fmla="*/ 3462814 h 4417712"/>
              <a:gd name="connsiteX82" fmla="*/ 2156388 w 4611838"/>
              <a:gd name="connsiteY82" fmla="*/ 3342140 h 4417712"/>
              <a:gd name="connsiteX83" fmla="*/ 2156388 w 4611838"/>
              <a:gd name="connsiteY83" fmla="*/ 3347387 h 4417712"/>
              <a:gd name="connsiteX84" fmla="*/ 2157700 w 4611838"/>
              <a:gd name="connsiteY84" fmla="*/ 3357225 h 4417712"/>
              <a:gd name="connsiteX85" fmla="*/ 2166882 w 4611838"/>
              <a:gd name="connsiteY85" fmla="*/ 3363127 h 4417712"/>
              <a:gd name="connsiteX86" fmla="*/ 2174096 w 4611838"/>
              <a:gd name="connsiteY86" fmla="*/ 3357225 h 4417712"/>
              <a:gd name="connsiteX87" fmla="*/ 2177375 w 4611838"/>
              <a:gd name="connsiteY87" fmla="*/ 3347387 h 4417712"/>
              <a:gd name="connsiteX88" fmla="*/ 204621 w 4611838"/>
              <a:gd name="connsiteY88" fmla="*/ 3300167 h 4417712"/>
              <a:gd name="connsiteX89" fmla="*/ 204621 w 4611838"/>
              <a:gd name="connsiteY89" fmla="*/ 3305413 h 4417712"/>
              <a:gd name="connsiteX90" fmla="*/ 205932 w 4611838"/>
              <a:gd name="connsiteY90" fmla="*/ 3315251 h 4417712"/>
              <a:gd name="connsiteX91" fmla="*/ 215114 w 4611838"/>
              <a:gd name="connsiteY91" fmla="*/ 3321153 h 4417712"/>
              <a:gd name="connsiteX92" fmla="*/ 219705 w 4611838"/>
              <a:gd name="connsiteY92" fmla="*/ 3315251 h 4417712"/>
              <a:gd name="connsiteX93" fmla="*/ 220361 w 4611838"/>
              <a:gd name="connsiteY93" fmla="*/ 3305413 h 4417712"/>
              <a:gd name="connsiteX94" fmla="*/ 209867 w 4611838"/>
              <a:gd name="connsiteY94" fmla="*/ 3300167 h 4417712"/>
              <a:gd name="connsiteX95" fmla="*/ 2114415 w 4611838"/>
              <a:gd name="connsiteY95" fmla="*/ 3221467 h 4417712"/>
              <a:gd name="connsiteX96" fmla="*/ 2124908 w 4611838"/>
              <a:gd name="connsiteY96" fmla="*/ 3221467 h 4417712"/>
              <a:gd name="connsiteX97" fmla="*/ 2109168 w 4611838"/>
              <a:gd name="connsiteY97" fmla="*/ 3242453 h 4417712"/>
              <a:gd name="connsiteX98" fmla="*/ 2093428 w 4611838"/>
              <a:gd name="connsiteY98" fmla="*/ 3263440 h 4417712"/>
              <a:gd name="connsiteX99" fmla="*/ 2101298 w 4611838"/>
              <a:gd name="connsiteY99" fmla="*/ 3273278 h 4417712"/>
              <a:gd name="connsiteX100" fmla="*/ 2077688 w 4611838"/>
              <a:gd name="connsiteY100" fmla="*/ 3279180 h 4417712"/>
              <a:gd name="connsiteX101" fmla="*/ 2056701 w 4611838"/>
              <a:gd name="connsiteY101" fmla="*/ 3231960 h 4417712"/>
              <a:gd name="connsiteX102" fmla="*/ 2085558 w 4611838"/>
              <a:gd name="connsiteY102" fmla="*/ 3230648 h 4417712"/>
              <a:gd name="connsiteX103" fmla="*/ 2114415 w 4611838"/>
              <a:gd name="connsiteY103" fmla="*/ 3221467 h 4417712"/>
              <a:gd name="connsiteX104" fmla="*/ 199374 w 4611838"/>
              <a:gd name="connsiteY104" fmla="*/ 3195233 h 4417712"/>
              <a:gd name="connsiteX105" fmla="*/ 202653 w 4611838"/>
              <a:gd name="connsiteY105" fmla="*/ 3205071 h 4417712"/>
              <a:gd name="connsiteX106" fmla="*/ 209867 w 4611838"/>
              <a:gd name="connsiteY106" fmla="*/ 3210973 h 4417712"/>
              <a:gd name="connsiteX107" fmla="*/ 220361 w 4611838"/>
              <a:gd name="connsiteY107" fmla="*/ 3200480 h 4417712"/>
              <a:gd name="connsiteX108" fmla="*/ 2486930 w 4611838"/>
              <a:gd name="connsiteY108" fmla="*/ 3153260 h 4417712"/>
              <a:gd name="connsiteX109" fmla="*/ 2469878 w 4611838"/>
              <a:gd name="connsiteY109" fmla="*/ 3164409 h 4417712"/>
              <a:gd name="connsiteX110" fmla="*/ 2460696 w 4611838"/>
              <a:gd name="connsiteY110" fmla="*/ 3179493 h 4417712"/>
              <a:gd name="connsiteX111" fmla="*/ 2471846 w 4611838"/>
              <a:gd name="connsiteY111" fmla="*/ 3188675 h 4417712"/>
              <a:gd name="connsiteX112" fmla="*/ 2486930 w 4611838"/>
              <a:gd name="connsiteY112" fmla="*/ 3189986 h 4417712"/>
              <a:gd name="connsiteX113" fmla="*/ 2497423 w 4611838"/>
              <a:gd name="connsiteY113" fmla="*/ 3184740 h 4417712"/>
              <a:gd name="connsiteX114" fmla="*/ 2486930 w 4611838"/>
              <a:gd name="connsiteY114" fmla="*/ 3153260 h 4417712"/>
              <a:gd name="connsiteX115" fmla="*/ 236101 w 4611838"/>
              <a:gd name="connsiteY115" fmla="*/ 2959132 h 4417712"/>
              <a:gd name="connsiteX116" fmla="*/ 230854 w 4611838"/>
              <a:gd name="connsiteY116" fmla="*/ 2964379 h 4417712"/>
              <a:gd name="connsiteX117" fmla="*/ 216426 w 4611838"/>
              <a:gd name="connsiteY117" fmla="*/ 2975528 h 4417712"/>
              <a:gd name="connsiteX118" fmla="*/ 209867 w 4611838"/>
              <a:gd name="connsiteY118" fmla="*/ 2990612 h 4417712"/>
              <a:gd name="connsiteX119" fmla="*/ 213147 w 4611838"/>
              <a:gd name="connsiteY119" fmla="*/ 3001106 h 4417712"/>
              <a:gd name="connsiteX120" fmla="*/ 220361 w 4611838"/>
              <a:gd name="connsiteY120" fmla="*/ 3011599 h 4417712"/>
              <a:gd name="connsiteX121" fmla="*/ 209867 w 4611838"/>
              <a:gd name="connsiteY121" fmla="*/ 3132273 h 4417712"/>
              <a:gd name="connsiteX122" fmla="*/ 236101 w 4611838"/>
              <a:gd name="connsiteY122" fmla="*/ 3100793 h 4417712"/>
              <a:gd name="connsiteX123" fmla="*/ 225607 w 4611838"/>
              <a:gd name="connsiteY123" fmla="*/ 3079806 h 4417712"/>
              <a:gd name="connsiteX124" fmla="*/ 235445 w 4611838"/>
              <a:gd name="connsiteY124" fmla="*/ 3029306 h 4417712"/>
              <a:gd name="connsiteX125" fmla="*/ 241348 w 4611838"/>
              <a:gd name="connsiteY125" fmla="*/ 2974872 h 4417712"/>
              <a:gd name="connsiteX126" fmla="*/ 240692 w 4611838"/>
              <a:gd name="connsiteY126" fmla="*/ 2967002 h 4417712"/>
              <a:gd name="connsiteX127" fmla="*/ 236101 w 4611838"/>
              <a:gd name="connsiteY127" fmla="*/ 2959132 h 4417712"/>
              <a:gd name="connsiteX128" fmla="*/ 2859445 w 4611838"/>
              <a:gd name="connsiteY128" fmla="*/ 2911912 h 4417712"/>
              <a:gd name="connsiteX129" fmla="*/ 2827308 w 4611838"/>
              <a:gd name="connsiteY129" fmla="*/ 2928964 h 4417712"/>
              <a:gd name="connsiteX130" fmla="*/ 2791238 w 4611838"/>
              <a:gd name="connsiteY130" fmla="*/ 2938145 h 4417712"/>
              <a:gd name="connsiteX131" fmla="*/ 2784023 w 4611838"/>
              <a:gd name="connsiteY131" fmla="*/ 2966346 h 4417712"/>
              <a:gd name="connsiteX132" fmla="*/ 2765004 w 4611838"/>
              <a:gd name="connsiteY132" fmla="*/ 2990612 h 4417712"/>
              <a:gd name="connsiteX133" fmla="*/ 2803043 w 4611838"/>
              <a:gd name="connsiteY133" fmla="*/ 2968314 h 4417712"/>
              <a:gd name="connsiteX134" fmla="*/ 2833211 w 4611838"/>
              <a:gd name="connsiteY134" fmla="*/ 2938145 h 4417712"/>
              <a:gd name="connsiteX135" fmla="*/ 2850263 w 4611838"/>
              <a:gd name="connsiteY135" fmla="*/ 2930931 h 4417712"/>
              <a:gd name="connsiteX136" fmla="*/ 2859445 w 4611838"/>
              <a:gd name="connsiteY136" fmla="*/ 2911912 h 4417712"/>
              <a:gd name="connsiteX137" fmla="*/ 2618097 w 4611838"/>
              <a:gd name="connsiteY137" fmla="*/ 2901418 h 4417712"/>
              <a:gd name="connsiteX138" fmla="*/ 2633837 w 4611838"/>
              <a:gd name="connsiteY138" fmla="*/ 2901418 h 4417712"/>
              <a:gd name="connsiteX139" fmla="*/ 2622032 w 4611838"/>
              <a:gd name="connsiteY139" fmla="*/ 2921093 h 4417712"/>
              <a:gd name="connsiteX140" fmla="*/ 2602357 w 4611838"/>
              <a:gd name="connsiteY140" fmla="*/ 2932899 h 4417712"/>
              <a:gd name="connsiteX141" fmla="*/ 2581370 w 4611838"/>
              <a:gd name="connsiteY141" fmla="*/ 2953885 h 4417712"/>
              <a:gd name="connsiteX142" fmla="*/ 2578091 w 4611838"/>
              <a:gd name="connsiteY142" fmla="*/ 2936178 h 4417712"/>
              <a:gd name="connsiteX143" fmla="*/ 2570877 w 4611838"/>
              <a:gd name="connsiteY143" fmla="*/ 2922405 h 4417712"/>
              <a:gd name="connsiteX144" fmla="*/ 2570877 w 4611838"/>
              <a:gd name="connsiteY144" fmla="*/ 2911912 h 4417712"/>
              <a:gd name="connsiteX145" fmla="*/ 2592519 w 4611838"/>
              <a:gd name="connsiteY145" fmla="*/ 2902730 h 4417712"/>
              <a:gd name="connsiteX146" fmla="*/ 2618097 w 4611838"/>
              <a:gd name="connsiteY146" fmla="*/ 2901418 h 4417712"/>
              <a:gd name="connsiteX147" fmla="*/ 225607 w 4611838"/>
              <a:gd name="connsiteY147" fmla="*/ 2880432 h 4417712"/>
              <a:gd name="connsiteX148" fmla="*/ 219049 w 4611838"/>
              <a:gd name="connsiteY148" fmla="*/ 2905353 h 4417712"/>
              <a:gd name="connsiteX149" fmla="*/ 236101 w 4611838"/>
              <a:gd name="connsiteY149" fmla="*/ 2922405 h 4417712"/>
              <a:gd name="connsiteX150" fmla="*/ 2717784 w 4611838"/>
              <a:gd name="connsiteY150" fmla="*/ 2817471 h 4417712"/>
              <a:gd name="connsiteX151" fmla="*/ 2749264 w 4611838"/>
              <a:gd name="connsiteY151" fmla="*/ 2848952 h 4417712"/>
              <a:gd name="connsiteX152" fmla="*/ 2742706 w 4611838"/>
              <a:gd name="connsiteY152" fmla="*/ 2858133 h 4417712"/>
              <a:gd name="connsiteX153" fmla="*/ 2728277 w 4611838"/>
              <a:gd name="connsiteY153" fmla="*/ 2859445 h 4417712"/>
              <a:gd name="connsiteX154" fmla="*/ 2717784 w 4611838"/>
              <a:gd name="connsiteY154" fmla="*/ 2859445 h 4417712"/>
              <a:gd name="connsiteX155" fmla="*/ 2675810 w 4611838"/>
              <a:gd name="connsiteY155" fmla="*/ 2911912 h 4417712"/>
              <a:gd name="connsiteX156" fmla="*/ 2658103 w 4611838"/>
              <a:gd name="connsiteY156" fmla="*/ 2907977 h 4417712"/>
              <a:gd name="connsiteX157" fmla="*/ 2644330 w 4611838"/>
              <a:gd name="connsiteY157" fmla="*/ 2896172 h 4417712"/>
              <a:gd name="connsiteX158" fmla="*/ 2677122 w 4611838"/>
              <a:gd name="connsiteY158" fmla="*/ 2858789 h 4417712"/>
              <a:gd name="connsiteX159" fmla="*/ 2717784 w 4611838"/>
              <a:gd name="connsiteY159" fmla="*/ 2817471 h 4417712"/>
              <a:gd name="connsiteX160" fmla="*/ 283321 w 4611838"/>
              <a:gd name="connsiteY160" fmla="*/ 2759758 h 4417712"/>
              <a:gd name="connsiteX161" fmla="*/ 278074 w 4611838"/>
              <a:gd name="connsiteY161" fmla="*/ 2770251 h 4417712"/>
              <a:gd name="connsiteX162" fmla="*/ 286600 w 4611838"/>
              <a:gd name="connsiteY162" fmla="*/ 2780089 h 4417712"/>
              <a:gd name="connsiteX163" fmla="*/ 299061 w 4611838"/>
              <a:gd name="connsiteY163" fmla="*/ 2785991 h 4417712"/>
              <a:gd name="connsiteX164" fmla="*/ 299061 w 4611838"/>
              <a:gd name="connsiteY164" fmla="*/ 2780744 h 4417712"/>
              <a:gd name="connsiteX165" fmla="*/ 293159 w 4611838"/>
              <a:gd name="connsiteY165" fmla="*/ 2768284 h 4417712"/>
              <a:gd name="connsiteX166" fmla="*/ 283321 w 4611838"/>
              <a:gd name="connsiteY166" fmla="*/ 2759758 h 4417712"/>
              <a:gd name="connsiteX167" fmla="*/ 2854198 w 4611838"/>
              <a:gd name="connsiteY167" fmla="*/ 2717784 h 4417712"/>
              <a:gd name="connsiteX168" fmla="*/ 2835179 w 4611838"/>
              <a:gd name="connsiteY168" fmla="*/ 2724998 h 4417712"/>
              <a:gd name="connsiteX169" fmla="*/ 2812224 w 4611838"/>
              <a:gd name="connsiteY169" fmla="*/ 2728278 h 4417712"/>
              <a:gd name="connsiteX170" fmla="*/ 2795828 w 4611838"/>
              <a:gd name="connsiteY170" fmla="*/ 2757790 h 4417712"/>
              <a:gd name="connsiteX171" fmla="*/ 2775498 w 4611838"/>
              <a:gd name="connsiteY171" fmla="*/ 2791238 h 4417712"/>
              <a:gd name="connsiteX172" fmla="*/ 2734836 w 4611838"/>
              <a:gd name="connsiteY172" fmla="*/ 2797796 h 4417712"/>
              <a:gd name="connsiteX173" fmla="*/ 2702044 w 4611838"/>
              <a:gd name="connsiteY173" fmla="*/ 2812225 h 4417712"/>
              <a:gd name="connsiteX174" fmla="*/ 2675810 w 4611838"/>
              <a:gd name="connsiteY174" fmla="*/ 2806978 h 4417712"/>
              <a:gd name="connsiteX175" fmla="*/ 2644986 w 4611838"/>
              <a:gd name="connsiteY175" fmla="*/ 2858789 h 4417712"/>
              <a:gd name="connsiteX176" fmla="*/ 2586617 w 4611838"/>
              <a:gd name="connsiteY176" fmla="*/ 2875185 h 4417712"/>
              <a:gd name="connsiteX177" fmla="*/ 2555137 w 4611838"/>
              <a:gd name="connsiteY177" fmla="*/ 2885678 h 4417712"/>
              <a:gd name="connsiteX178" fmla="*/ 2544643 w 4611838"/>
              <a:gd name="connsiteY178" fmla="*/ 2869938 h 4417712"/>
              <a:gd name="connsiteX179" fmla="*/ 2534150 w 4611838"/>
              <a:gd name="connsiteY179" fmla="*/ 2885678 h 4417712"/>
              <a:gd name="connsiteX180" fmla="*/ 2439710 w 4611838"/>
              <a:gd name="connsiteY180" fmla="*/ 2953885 h 4417712"/>
              <a:gd name="connsiteX181" fmla="*/ 2429216 w 4611838"/>
              <a:gd name="connsiteY181" fmla="*/ 3016846 h 4417712"/>
              <a:gd name="connsiteX182" fmla="*/ 2471190 w 4611838"/>
              <a:gd name="connsiteY182" fmla="*/ 3001106 h 4417712"/>
              <a:gd name="connsiteX183" fmla="*/ 2481027 w 4611838"/>
              <a:gd name="connsiteY183" fmla="*/ 3004385 h 4417712"/>
              <a:gd name="connsiteX184" fmla="*/ 2486930 w 4611838"/>
              <a:gd name="connsiteY184" fmla="*/ 3011599 h 4417712"/>
              <a:gd name="connsiteX185" fmla="*/ 2452826 w 4611838"/>
              <a:gd name="connsiteY185" fmla="*/ 3056196 h 4417712"/>
              <a:gd name="connsiteX186" fmla="*/ 2402983 w 4611838"/>
              <a:gd name="connsiteY186" fmla="*/ 3085052 h 4417712"/>
              <a:gd name="connsiteX187" fmla="*/ 2376749 w 4611838"/>
              <a:gd name="connsiteY187" fmla="*/ 3079806 h 4417712"/>
              <a:gd name="connsiteX188" fmla="*/ 2292802 w 4611838"/>
              <a:gd name="connsiteY188" fmla="*/ 3158506 h 4417712"/>
              <a:gd name="connsiteX189" fmla="*/ 2282965 w 4611838"/>
              <a:gd name="connsiteY189" fmla="*/ 3155227 h 4417712"/>
              <a:gd name="connsiteX190" fmla="*/ 2277062 w 4611838"/>
              <a:gd name="connsiteY190" fmla="*/ 3148013 h 4417712"/>
              <a:gd name="connsiteX191" fmla="*/ 2288867 w 4611838"/>
              <a:gd name="connsiteY191" fmla="*/ 3128338 h 4417712"/>
              <a:gd name="connsiteX192" fmla="*/ 2308542 w 4611838"/>
              <a:gd name="connsiteY192" fmla="*/ 3116533 h 4417712"/>
              <a:gd name="connsiteX193" fmla="*/ 2324282 w 4611838"/>
              <a:gd name="connsiteY193" fmla="*/ 3074559 h 4417712"/>
              <a:gd name="connsiteX194" fmla="*/ 2315757 w 4611838"/>
              <a:gd name="connsiteY194" fmla="*/ 3059475 h 4417712"/>
              <a:gd name="connsiteX195" fmla="*/ 2303296 w 4611838"/>
              <a:gd name="connsiteY195" fmla="*/ 3048326 h 4417712"/>
              <a:gd name="connsiteX196" fmla="*/ 2298049 w 4611838"/>
              <a:gd name="connsiteY196" fmla="*/ 3058819 h 4417712"/>
              <a:gd name="connsiteX197" fmla="*/ 2203609 w 4611838"/>
              <a:gd name="connsiteY197" fmla="*/ 3106039 h 4417712"/>
              <a:gd name="connsiteX198" fmla="*/ 2158356 w 4611838"/>
              <a:gd name="connsiteY198" fmla="*/ 3140143 h 4417712"/>
              <a:gd name="connsiteX199" fmla="*/ 2109168 w 4611838"/>
              <a:gd name="connsiteY199" fmla="*/ 3174246 h 4417712"/>
              <a:gd name="connsiteX200" fmla="*/ 2014728 w 4611838"/>
              <a:gd name="connsiteY200" fmla="*/ 3205727 h 4417712"/>
              <a:gd name="connsiteX201" fmla="*/ 1993741 w 4611838"/>
              <a:gd name="connsiteY201" fmla="*/ 3247700 h 4417712"/>
              <a:gd name="connsiteX202" fmla="*/ 2016040 w 4611838"/>
              <a:gd name="connsiteY202" fmla="*/ 3264096 h 4417712"/>
              <a:gd name="connsiteX203" fmla="*/ 2030468 w 4611838"/>
              <a:gd name="connsiteY203" fmla="*/ 3284427 h 4417712"/>
              <a:gd name="connsiteX204" fmla="*/ 2019975 w 4611838"/>
              <a:gd name="connsiteY204" fmla="*/ 3289673 h 4417712"/>
              <a:gd name="connsiteX205" fmla="*/ 1989151 w 4611838"/>
              <a:gd name="connsiteY205" fmla="*/ 3294920 h 4417712"/>
              <a:gd name="connsiteX206" fmla="*/ 1962261 w 4611838"/>
              <a:gd name="connsiteY206" fmla="*/ 3300167 h 4417712"/>
              <a:gd name="connsiteX207" fmla="*/ 1958982 w 4611838"/>
              <a:gd name="connsiteY207" fmla="*/ 3310004 h 4417712"/>
              <a:gd name="connsiteX208" fmla="*/ 1951768 w 4611838"/>
              <a:gd name="connsiteY208" fmla="*/ 3315907 h 4417712"/>
              <a:gd name="connsiteX209" fmla="*/ 1940619 w 4611838"/>
              <a:gd name="connsiteY209" fmla="*/ 3305413 h 4417712"/>
              <a:gd name="connsiteX210" fmla="*/ 1925534 w 4611838"/>
              <a:gd name="connsiteY210" fmla="*/ 3294920 h 4417712"/>
              <a:gd name="connsiteX211" fmla="*/ 1920943 w 4611838"/>
              <a:gd name="connsiteY211" fmla="*/ 3300167 h 4417712"/>
              <a:gd name="connsiteX212" fmla="*/ 1920288 w 4611838"/>
              <a:gd name="connsiteY212" fmla="*/ 3305413 h 4417712"/>
              <a:gd name="connsiteX213" fmla="*/ 1936028 w 4611838"/>
              <a:gd name="connsiteY213" fmla="*/ 3315907 h 4417712"/>
              <a:gd name="connsiteX214" fmla="*/ 1932093 w 4611838"/>
              <a:gd name="connsiteY214" fmla="*/ 3328368 h 4417712"/>
              <a:gd name="connsiteX215" fmla="*/ 1920288 w 4611838"/>
              <a:gd name="connsiteY215" fmla="*/ 3336893 h 4417712"/>
              <a:gd name="connsiteX216" fmla="*/ 1915041 w 4611838"/>
              <a:gd name="connsiteY216" fmla="*/ 3336893 h 4417712"/>
              <a:gd name="connsiteX217" fmla="*/ 1873067 w 4611838"/>
              <a:gd name="connsiteY217" fmla="*/ 3342140 h 4417712"/>
              <a:gd name="connsiteX218" fmla="*/ 1841587 w 4611838"/>
              <a:gd name="connsiteY218" fmla="*/ 3363127 h 4417712"/>
              <a:gd name="connsiteX219" fmla="*/ 1794367 w 4611838"/>
              <a:gd name="connsiteY219" fmla="*/ 3352634 h 4417712"/>
              <a:gd name="connsiteX220" fmla="*/ 1772725 w 4611838"/>
              <a:gd name="connsiteY220" fmla="*/ 3362471 h 4417712"/>
              <a:gd name="connsiteX221" fmla="*/ 1762887 w 4611838"/>
              <a:gd name="connsiteY221" fmla="*/ 3384114 h 4417712"/>
              <a:gd name="connsiteX222" fmla="*/ 1777971 w 4611838"/>
              <a:gd name="connsiteY222" fmla="*/ 3399198 h 4417712"/>
              <a:gd name="connsiteX223" fmla="*/ 1773380 w 4611838"/>
              <a:gd name="connsiteY223" fmla="*/ 3410347 h 4417712"/>
              <a:gd name="connsiteX224" fmla="*/ 1694680 w 4611838"/>
              <a:gd name="connsiteY224" fmla="*/ 3408380 h 4417712"/>
              <a:gd name="connsiteX225" fmla="*/ 1615980 w 4611838"/>
              <a:gd name="connsiteY225" fmla="*/ 3410347 h 4417712"/>
              <a:gd name="connsiteX226" fmla="*/ 1579253 w 4611838"/>
              <a:gd name="connsiteY226" fmla="*/ 3415594 h 4417712"/>
              <a:gd name="connsiteX227" fmla="*/ 1564169 w 4611838"/>
              <a:gd name="connsiteY227" fmla="*/ 3416250 h 4417712"/>
              <a:gd name="connsiteX228" fmla="*/ 1553020 w 4611838"/>
              <a:gd name="connsiteY228" fmla="*/ 3420841 h 4417712"/>
              <a:gd name="connsiteX229" fmla="*/ 1560890 w 4611838"/>
              <a:gd name="connsiteY229" fmla="*/ 3425431 h 4417712"/>
              <a:gd name="connsiteX230" fmla="*/ 1568760 w 4611838"/>
              <a:gd name="connsiteY230" fmla="*/ 3426087 h 4417712"/>
              <a:gd name="connsiteX231" fmla="*/ 1526786 w 4611838"/>
              <a:gd name="connsiteY231" fmla="*/ 3440516 h 4417712"/>
              <a:gd name="connsiteX232" fmla="*/ 1484813 w 4611838"/>
              <a:gd name="connsiteY232" fmla="*/ 3447074 h 4417712"/>
              <a:gd name="connsiteX233" fmla="*/ 1444807 w 4611838"/>
              <a:gd name="connsiteY233" fmla="*/ 3417562 h 4417712"/>
              <a:gd name="connsiteX234" fmla="*/ 1400866 w 4611838"/>
              <a:gd name="connsiteY234" fmla="*/ 3399854 h 4417712"/>
              <a:gd name="connsiteX235" fmla="*/ 1390372 w 4611838"/>
              <a:gd name="connsiteY235" fmla="*/ 3405101 h 4417712"/>
              <a:gd name="connsiteX236" fmla="*/ 1343152 w 4611838"/>
              <a:gd name="connsiteY236" fmla="*/ 3441827 h 4417712"/>
              <a:gd name="connsiteX237" fmla="*/ 1374632 w 4611838"/>
              <a:gd name="connsiteY237" fmla="*/ 3462814 h 4417712"/>
              <a:gd name="connsiteX238" fmla="*/ 1378567 w 4611838"/>
              <a:gd name="connsiteY238" fmla="*/ 3491015 h 4417712"/>
              <a:gd name="connsiteX239" fmla="*/ 1406112 w 4611838"/>
              <a:gd name="connsiteY239" fmla="*/ 3499541 h 4417712"/>
              <a:gd name="connsiteX240" fmla="*/ 1411359 w 4611838"/>
              <a:gd name="connsiteY240" fmla="*/ 3499541 h 4417712"/>
              <a:gd name="connsiteX241" fmla="*/ 1486124 w 4611838"/>
              <a:gd name="connsiteY241" fmla="*/ 3454288 h 4417712"/>
              <a:gd name="connsiteX242" fmla="*/ 1600240 w 4611838"/>
              <a:gd name="connsiteY242" fmla="*/ 3468061 h 4417712"/>
              <a:gd name="connsiteX243" fmla="*/ 1647460 w 4611838"/>
              <a:gd name="connsiteY243" fmla="*/ 3457568 h 4417712"/>
              <a:gd name="connsiteX244" fmla="*/ 1659265 w 4611838"/>
              <a:gd name="connsiteY244" fmla="*/ 3458879 h 4417712"/>
              <a:gd name="connsiteX245" fmla="*/ 1663200 w 4611838"/>
              <a:gd name="connsiteY245" fmla="*/ 3468061 h 4417712"/>
              <a:gd name="connsiteX246" fmla="*/ 1663200 w 4611838"/>
              <a:gd name="connsiteY246" fmla="*/ 3473308 h 4417712"/>
              <a:gd name="connsiteX247" fmla="*/ 1744524 w 4611838"/>
              <a:gd name="connsiteY247" fmla="*/ 3460847 h 4417712"/>
              <a:gd name="connsiteX248" fmla="*/ 1825847 w 4611838"/>
              <a:gd name="connsiteY248" fmla="*/ 3468061 h 4417712"/>
              <a:gd name="connsiteX249" fmla="*/ 1846178 w 4611838"/>
              <a:gd name="connsiteY249" fmla="*/ 3440516 h 4417712"/>
              <a:gd name="connsiteX250" fmla="*/ 1878314 w 4611838"/>
              <a:gd name="connsiteY250" fmla="*/ 3420841 h 4417712"/>
              <a:gd name="connsiteX251" fmla="*/ 1930781 w 4611838"/>
              <a:gd name="connsiteY251" fmla="*/ 3420841 h 4417712"/>
              <a:gd name="connsiteX252" fmla="*/ 1958982 w 4611838"/>
              <a:gd name="connsiteY252" fmla="*/ 3422152 h 4417712"/>
              <a:gd name="connsiteX253" fmla="*/ 1983248 w 4611838"/>
              <a:gd name="connsiteY253" fmla="*/ 3415594 h 4417712"/>
              <a:gd name="connsiteX254" fmla="*/ 1974722 w 4611838"/>
              <a:gd name="connsiteY254" fmla="*/ 3408380 h 4417712"/>
              <a:gd name="connsiteX255" fmla="*/ 1962261 w 4611838"/>
              <a:gd name="connsiteY255" fmla="*/ 3405101 h 4417712"/>
              <a:gd name="connsiteX256" fmla="*/ 1993741 w 4611838"/>
              <a:gd name="connsiteY256" fmla="*/ 3368374 h 4417712"/>
              <a:gd name="connsiteX257" fmla="*/ 2041617 w 4611838"/>
              <a:gd name="connsiteY257" fmla="*/ 3359192 h 4417712"/>
              <a:gd name="connsiteX258" fmla="*/ 2077688 w 4611838"/>
              <a:gd name="connsiteY258" fmla="*/ 3326400 h 4417712"/>
              <a:gd name="connsiteX259" fmla="*/ 2140648 w 4611838"/>
              <a:gd name="connsiteY259" fmla="*/ 3310660 h 4417712"/>
              <a:gd name="connsiteX260" fmla="*/ 2201277 w 4611838"/>
              <a:gd name="connsiteY260" fmla="*/ 3265772 h 4417712"/>
              <a:gd name="connsiteX261" fmla="*/ 2317870 w 4611838"/>
              <a:gd name="connsiteY261" fmla="*/ 3182408 h 4417712"/>
              <a:gd name="connsiteX262" fmla="*/ 2392489 w 4611838"/>
              <a:gd name="connsiteY262" fmla="*/ 3137520 h 4417712"/>
              <a:gd name="connsiteX263" fmla="*/ 2402983 w 4611838"/>
              <a:gd name="connsiteY263" fmla="*/ 3137520 h 4417712"/>
              <a:gd name="connsiteX264" fmla="*/ 2469222 w 4611838"/>
              <a:gd name="connsiteY264" fmla="*/ 3105384 h 4417712"/>
              <a:gd name="connsiteX265" fmla="*/ 2523657 w 4611838"/>
              <a:gd name="connsiteY265" fmla="*/ 3053572 h 4417712"/>
              <a:gd name="connsiteX266" fmla="*/ 2515131 w 4611838"/>
              <a:gd name="connsiteY266" fmla="*/ 3028651 h 4417712"/>
              <a:gd name="connsiteX267" fmla="*/ 2534150 w 4611838"/>
              <a:gd name="connsiteY267" fmla="*/ 2995859 h 4417712"/>
              <a:gd name="connsiteX268" fmla="*/ 2670564 w 4611838"/>
              <a:gd name="connsiteY268" fmla="*/ 2932899 h 4417712"/>
              <a:gd name="connsiteX269" fmla="*/ 2688271 w 4611838"/>
              <a:gd name="connsiteY269" fmla="*/ 2906665 h 4417712"/>
              <a:gd name="connsiteX270" fmla="*/ 2717784 w 4611838"/>
              <a:gd name="connsiteY270" fmla="*/ 2896172 h 4417712"/>
              <a:gd name="connsiteX271" fmla="*/ 2749264 w 4611838"/>
              <a:gd name="connsiteY271" fmla="*/ 2869938 h 4417712"/>
              <a:gd name="connsiteX272" fmla="*/ 2763693 w 4611838"/>
              <a:gd name="connsiteY272" fmla="*/ 2866003 h 4417712"/>
              <a:gd name="connsiteX273" fmla="*/ 2770251 w 4611838"/>
              <a:gd name="connsiteY273" fmla="*/ 2854198 h 4417712"/>
              <a:gd name="connsiteX274" fmla="*/ 2764348 w 4611838"/>
              <a:gd name="connsiteY274" fmla="*/ 2831244 h 4417712"/>
              <a:gd name="connsiteX275" fmla="*/ 2754511 w 4611838"/>
              <a:gd name="connsiteY275" fmla="*/ 2812225 h 4417712"/>
              <a:gd name="connsiteX276" fmla="*/ 2820750 w 4611838"/>
              <a:gd name="connsiteY276" fmla="*/ 2773530 h 4417712"/>
              <a:gd name="connsiteX277" fmla="*/ 2875185 w 4611838"/>
              <a:gd name="connsiteY277" fmla="*/ 2723031 h 4417712"/>
              <a:gd name="connsiteX278" fmla="*/ 3158506 w 4611838"/>
              <a:gd name="connsiteY278" fmla="*/ 2691551 h 4417712"/>
              <a:gd name="connsiteX279" fmla="*/ 3109974 w 4611838"/>
              <a:gd name="connsiteY279" fmla="*/ 2726966 h 4417712"/>
              <a:gd name="connsiteX280" fmla="*/ 3069312 w 4611838"/>
              <a:gd name="connsiteY280" fmla="*/ 2785991 h 4417712"/>
              <a:gd name="connsiteX281" fmla="*/ 3064065 w 4611838"/>
              <a:gd name="connsiteY281" fmla="*/ 2801731 h 4417712"/>
              <a:gd name="connsiteX282" fmla="*/ 3062098 w 4611838"/>
              <a:gd name="connsiteY282" fmla="*/ 2804355 h 4417712"/>
              <a:gd name="connsiteX283" fmla="*/ 3064065 w 4611838"/>
              <a:gd name="connsiteY283" fmla="*/ 2806978 h 4417712"/>
              <a:gd name="connsiteX284" fmla="*/ 3053572 w 4611838"/>
              <a:gd name="connsiteY284" fmla="*/ 2806978 h 4417712"/>
              <a:gd name="connsiteX285" fmla="*/ 3037176 w 4611838"/>
              <a:gd name="connsiteY285" fmla="*/ 2827309 h 4417712"/>
              <a:gd name="connsiteX286" fmla="*/ 3016845 w 4611838"/>
              <a:gd name="connsiteY286" fmla="*/ 2843705 h 4417712"/>
              <a:gd name="connsiteX287" fmla="*/ 3005696 w 4611838"/>
              <a:gd name="connsiteY287" fmla="*/ 2852887 h 4417712"/>
              <a:gd name="connsiteX288" fmla="*/ 2990612 w 4611838"/>
              <a:gd name="connsiteY288" fmla="*/ 2854198 h 4417712"/>
              <a:gd name="connsiteX289" fmla="*/ 2969625 w 4611838"/>
              <a:gd name="connsiteY289" fmla="*/ 2848952 h 4417712"/>
              <a:gd name="connsiteX290" fmla="*/ 2944047 w 4611838"/>
              <a:gd name="connsiteY290" fmla="*/ 2891581 h 4417712"/>
              <a:gd name="connsiteX291" fmla="*/ 2906665 w 4611838"/>
              <a:gd name="connsiteY291" fmla="*/ 2922405 h 4417712"/>
              <a:gd name="connsiteX292" fmla="*/ 2874529 w 4611838"/>
              <a:gd name="connsiteY292" fmla="*/ 2934866 h 4417712"/>
              <a:gd name="connsiteX293" fmla="*/ 2854198 w 4611838"/>
              <a:gd name="connsiteY293" fmla="*/ 2959132 h 4417712"/>
              <a:gd name="connsiteX294" fmla="*/ 2866003 w 4611838"/>
              <a:gd name="connsiteY294" fmla="*/ 2975528 h 4417712"/>
              <a:gd name="connsiteX295" fmla="*/ 2885678 w 4611838"/>
              <a:gd name="connsiteY295" fmla="*/ 2980119 h 4417712"/>
              <a:gd name="connsiteX296" fmla="*/ 2958476 w 4611838"/>
              <a:gd name="connsiteY296" fmla="*/ 2908633 h 4417712"/>
              <a:gd name="connsiteX297" fmla="*/ 3043079 w 4611838"/>
              <a:gd name="connsiteY297" fmla="*/ 2848952 h 4417712"/>
              <a:gd name="connsiteX298" fmla="*/ 3064065 w 4611838"/>
              <a:gd name="connsiteY298" fmla="*/ 2806978 h 4417712"/>
              <a:gd name="connsiteX299" fmla="*/ 3074559 w 4611838"/>
              <a:gd name="connsiteY299" fmla="*/ 2806978 h 4417712"/>
              <a:gd name="connsiteX300" fmla="*/ 3085052 w 4611838"/>
              <a:gd name="connsiteY300" fmla="*/ 2785991 h 4417712"/>
              <a:gd name="connsiteX301" fmla="*/ 3132272 w 4611838"/>
              <a:gd name="connsiteY301" fmla="*/ 2759758 h 4417712"/>
              <a:gd name="connsiteX302" fmla="*/ 3149980 w 4611838"/>
              <a:gd name="connsiteY302" fmla="*/ 2738115 h 4417712"/>
              <a:gd name="connsiteX303" fmla="*/ 3163752 w 4611838"/>
              <a:gd name="connsiteY303" fmla="*/ 2696798 h 4417712"/>
              <a:gd name="connsiteX304" fmla="*/ 3163097 w 4611838"/>
              <a:gd name="connsiteY304" fmla="*/ 2694174 h 4417712"/>
              <a:gd name="connsiteX305" fmla="*/ 3158506 w 4611838"/>
              <a:gd name="connsiteY305" fmla="*/ 2691551 h 4417712"/>
              <a:gd name="connsiteX306" fmla="*/ 3210973 w 4611838"/>
              <a:gd name="connsiteY306" fmla="*/ 2618097 h 4417712"/>
              <a:gd name="connsiteX307" fmla="*/ 3200479 w 4611838"/>
              <a:gd name="connsiteY307" fmla="*/ 2623344 h 4417712"/>
              <a:gd name="connsiteX308" fmla="*/ 3200479 w 4611838"/>
              <a:gd name="connsiteY308" fmla="*/ 2628591 h 4417712"/>
              <a:gd name="connsiteX309" fmla="*/ 3201791 w 4611838"/>
              <a:gd name="connsiteY309" fmla="*/ 2638428 h 4417712"/>
              <a:gd name="connsiteX310" fmla="*/ 3210973 w 4611838"/>
              <a:gd name="connsiteY310" fmla="*/ 2644331 h 4417712"/>
              <a:gd name="connsiteX311" fmla="*/ 3218187 w 4611838"/>
              <a:gd name="connsiteY311" fmla="*/ 2638428 h 4417712"/>
              <a:gd name="connsiteX312" fmla="*/ 3221466 w 4611838"/>
              <a:gd name="connsiteY312" fmla="*/ 2628591 h 4417712"/>
              <a:gd name="connsiteX313" fmla="*/ 3210973 w 4611838"/>
              <a:gd name="connsiteY313" fmla="*/ 2618097 h 4417712"/>
              <a:gd name="connsiteX314" fmla="*/ 356775 w 4611838"/>
              <a:gd name="connsiteY314" fmla="*/ 2418723 h 4417712"/>
              <a:gd name="connsiteX315" fmla="*/ 333165 w 4611838"/>
              <a:gd name="connsiteY315" fmla="*/ 2489554 h 4417712"/>
              <a:gd name="connsiteX316" fmla="*/ 309554 w 4611838"/>
              <a:gd name="connsiteY316" fmla="*/ 2560384 h 4417712"/>
              <a:gd name="connsiteX317" fmla="*/ 306275 w 4611838"/>
              <a:gd name="connsiteY317" fmla="*/ 2575468 h 4417712"/>
              <a:gd name="connsiteX318" fmla="*/ 299061 w 4611838"/>
              <a:gd name="connsiteY318" fmla="*/ 2586617 h 4417712"/>
              <a:gd name="connsiteX319" fmla="*/ 281353 w 4611838"/>
              <a:gd name="connsiteY319" fmla="*/ 2555137 h 4417712"/>
              <a:gd name="connsiteX320" fmla="*/ 251841 w 4611838"/>
              <a:gd name="connsiteY320" fmla="*/ 2523657 h 4417712"/>
              <a:gd name="connsiteX321" fmla="*/ 237413 w 4611838"/>
              <a:gd name="connsiteY321" fmla="*/ 2578747 h 4417712"/>
              <a:gd name="connsiteX322" fmla="*/ 215114 w 4611838"/>
              <a:gd name="connsiteY322" fmla="*/ 2633837 h 4417712"/>
              <a:gd name="connsiteX323" fmla="*/ 272828 w 4611838"/>
              <a:gd name="connsiteY323" fmla="*/ 2639084 h 4417712"/>
              <a:gd name="connsiteX324" fmla="*/ 276763 w 4611838"/>
              <a:gd name="connsiteY324" fmla="*/ 2624000 h 4417712"/>
              <a:gd name="connsiteX325" fmla="*/ 288568 w 4611838"/>
              <a:gd name="connsiteY325" fmla="*/ 2612851 h 4417712"/>
              <a:gd name="connsiteX326" fmla="*/ 293159 w 4611838"/>
              <a:gd name="connsiteY326" fmla="*/ 2618753 h 4417712"/>
              <a:gd name="connsiteX327" fmla="*/ 293814 w 4611838"/>
              <a:gd name="connsiteY327" fmla="*/ 2628591 h 4417712"/>
              <a:gd name="connsiteX328" fmla="*/ 283977 w 4611838"/>
              <a:gd name="connsiteY328" fmla="*/ 2667285 h 4417712"/>
              <a:gd name="connsiteX329" fmla="*/ 262334 w 4611838"/>
              <a:gd name="connsiteY329" fmla="*/ 2702044 h 4417712"/>
              <a:gd name="connsiteX330" fmla="*/ 284633 w 4611838"/>
              <a:gd name="connsiteY330" fmla="*/ 2723031 h 4417712"/>
              <a:gd name="connsiteX331" fmla="*/ 314801 w 4611838"/>
              <a:gd name="connsiteY331" fmla="*/ 2728278 h 4417712"/>
              <a:gd name="connsiteX332" fmla="*/ 362021 w 4611838"/>
              <a:gd name="connsiteY332" fmla="*/ 2628591 h 4417712"/>
              <a:gd name="connsiteX333" fmla="*/ 330541 w 4611838"/>
              <a:gd name="connsiteY333" fmla="*/ 2597111 h 4417712"/>
              <a:gd name="connsiteX334" fmla="*/ 342346 w 4611838"/>
              <a:gd name="connsiteY334" fmla="*/ 2545300 h 4417712"/>
              <a:gd name="connsiteX335" fmla="*/ 362021 w 4611838"/>
              <a:gd name="connsiteY335" fmla="*/ 2497423 h 4417712"/>
              <a:gd name="connsiteX336" fmla="*/ 388255 w 4611838"/>
              <a:gd name="connsiteY336" fmla="*/ 2460697 h 4417712"/>
              <a:gd name="connsiteX337" fmla="*/ 393501 w 4611838"/>
              <a:gd name="connsiteY337" fmla="*/ 2423970 h 4417712"/>
              <a:gd name="connsiteX338" fmla="*/ 3436580 w 4611838"/>
              <a:gd name="connsiteY338" fmla="*/ 2371503 h 4417712"/>
              <a:gd name="connsiteX339" fmla="*/ 3431334 w 4611838"/>
              <a:gd name="connsiteY339" fmla="*/ 2381996 h 4417712"/>
              <a:gd name="connsiteX340" fmla="*/ 3441827 w 4611838"/>
              <a:gd name="connsiteY340" fmla="*/ 2392490 h 4417712"/>
              <a:gd name="connsiteX341" fmla="*/ 3449041 w 4611838"/>
              <a:gd name="connsiteY341" fmla="*/ 2386587 h 4417712"/>
              <a:gd name="connsiteX342" fmla="*/ 3452320 w 4611838"/>
              <a:gd name="connsiteY342" fmla="*/ 2376750 h 4417712"/>
              <a:gd name="connsiteX343" fmla="*/ 3452320 w 4611838"/>
              <a:gd name="connsiteY343" fmla="*/ 2329530 h 4417712"/>
              <a:gd name="connsiteX344" fmla="*/ 3441827 w 4611838"/>
              <a:gd name="connsiteY344" fmla="*/ 2334776 h 4417712"/>
              <a:gd name="connsiteX345" fmla="*/ 3441827 w 4611838"/>
              <a:gd name="connsiteY345" fmla="*/ 2340023 h 4417712"/>
              <a:gd name="connsiteX346" fmla="*/ 3443139 w 4611838"/>
              <a:gd name="connsiteY346" fmla="*/ 2349860 h 4417712"/>
              <a:gd name="connsiteX347" fmla="*/ 3452320 w 4611838"/>
              <a:gd name="connsiteY347" fmla="*/ 2355763 h 4417712"/>
              <a:gd name="connsiteX348" fmla="*/ 3459534 w 4611838"/>
              <a:gd name="connsiteY348" fmla="*/ 2349860 h 4417712"/>
              <a:gd name="connsiteX349" fmla="*/ 3462814 w 4611838"/>
              <a:gd name="connsiteY349" fmla="*/ 2340023 h 4417712"/>
              <a:gd name="connsiteX350" fmla="*/ 3452320 w 4611838"/>
              <a:gd name="connsiteY350" fmla="*/ 2329530 h 4417712"/>
              <a:gd name="connsiteX351" fmla="*/ 3294920 w 4611838"/>
              <a:gd name="connsiteY351" fmla="*/ 2298049 h 4417712"/>
              <a:gd name="connsiteX352" fmla="*/ 3289673 w 4611838"/>
              <a:gd name="connsiteY352" fmla="*/ 2300673 h 4417712"/>
              <a:gd name="connsiteX353" fmla="*/ 3284426 w 4611838"/>
              <a:gd name="connsiteY353" fmla="*/ 2303296 h 4417712"/>
              <a:gd name="connsiteX354" fmla="*/ 3285738 w 4611838"/>
              <a:gd name="connsiteY354" fmla="*/ 2315757 h 4417712"/>
              <a:gd name="connsiteX355" fmla="*/ 3294920 w 4611838"/>
              <a:gd name="connsiteY355" fmla="*/ 2324283 h 4417712"/>
              <a:gd name="connsiteX356" fmla="*/ 3302134 w 4611838"/>
              <a:gd name="connsiteY356" fmla="*/ 2318380 h 4417712"/>
              <a:gd name="connsiteX357" fmla="*/ 3305413 w 4611838"/>
              <a:gd name="connsiteY357" fmla="*/ 2308543 h 4417712"/>
              <a:gd name="connsiteX358" fmla="*/ 3294920 w 4611838"/>
              <a:gd name="connsiteY358" fmla="*/ 2298049 h 4417712"/>
              <a:gd name="connsiteX359" fmla="*/ 3279179 w 4611838"/>
              <a:gd name="connsiteY359" fmla="*/ 2235089 h 4417712"/>
              <a:gd name="connsiteX360" fmla="*/ 3252946 w 4611838"/>
              <a:gd name="connsiteY360" fmla="*/ 2271816 h 4417712"/>
              <a:gd name="connsiteX361" fmla="*/ 3227369 w 4611838"/>
              <a:gd name="connsiteY361" fmla="*/ 2273783 h 4417712"/>
              <a:gd name="connsiteX362" fmla="*/ 3221466 w 4611838"/>
              <a:gd name="connsiteY362" fmla="*/ 2303296 h 4417712"/>
              <a:gd name="connsiteX363" fmla="*/ 3195233 w 4611838"/>
              <a:gd name="connsiteY363" fmla="*/ 2324283 h 4417712"/>
              <a:gd name="connsiteX364" fmla="*/ 3242453 w 4611838"/>
              <a:gd name="connsiteY364" fmla="*/ 2303296 h 4417712"/>
              <a:gd name="connsiteX365" fmla="*/ 3262784 w 4611838"/>
              <a:gd name="connsiteY365" fmla="*/ 2271160 h 4417712"/>
              <a:gd name="connsiteX366" fmla="*/ 3279179 w 4611838"/>
              <a:gd name="connsiteY366" fmla="*/ 2235089 h 4417712"/>
              <a:gd name="connsiteX367" fmla="*/ 540409 w 4611838"/>
              <a:gd name="connsiteY367" fmla="*/ 2193116 h 4417712"/>
              <a:gd name="connsiteX368" fmla="*/ 535162 w 4611838"/>
              <a:gd name="connsiteY368" fmla="*/ 2198363 h 4417712"/>
              <a:gd name="connsiteX369" fmla="*/ 535162 w 4611838"/>
              <a:gd name="connsiteY369" fmla="*/ 2224596 h 4417712"/>
              <a:gd name="connsiteX370" fmla="*/ 541720 w 4611838"/>
              <a:gd name="connsiteY370" fmla="*/ 2240992 h 4417712"/>
              <a:gd name="connsiteX371" fmla="*/ 556149 w 4611838"/>
              <a:gd name="connsiteY371" fmla="*/ 2245583 h 4417712"/>
              <a:gd name="connsiteX372" fmla="*/ 550246 w 4611838"/>
              <a:gd name="connsiteY372" fmla="*/ 2215414 h 4417712"/>
              <a:gd name="connsiteX373" fmla="*/ 540409 w 4611838"/>
              <a:gd name="connsiteY373" fmla="*/ 2193116 h 4417712"/>
              <a:gd name="connsiteX374" fmla="*/ 487942 w 4611838"/>
              <a:gd name="connsiteY374" fmla="*/ 2145895 h 4417712"/>
              <a:gd name="connsiteX375" fmla="*/ 459085 w 4611838"/>
              <a:gd name="connsiteY375" fmla="*/ 2193771 h 4417712"/>
              <a:gd name="connsiteX376" fmla="*/ 430228 w 4611838"/>
              <a:gd name="connsiteY376" fmla="*/ 2245583 h 4417712"/>
              <a:gd name="connsiteX377" fmla="*/ 395469 w 4611838"/>
              <a:gd name="connsiteY377" fmla="*/ 2269848 h 4417712"/>
              <a:gd name="connsiteX378" fmla="*/ 372515 w 4611838"/>
              <a:gd name="connsiteY378" fmla="*/ 2298049 h 4417712"/>
              <a:gd name="connsiteX379" fmla="*/ 381696 w 4611838"/>
              <a:gd name="connsiteY379" fmla="*/ 2314445 h 4417712"/>
              <a:gd name="connsiteX380" fmla="*/ 398748 w 4611838"/>
              <a:gd name="connsiteY380" fmla="*/ 2319036 h 4417712"/>
              <a:gd name="connsiteX381" fmla="*/ 451215 w 4611838"/>
              <a:gd name="connsiteY381" fmla="*/ 2287556 h 4417712"/>
              <a:gd name="connsiteX382" fmla="*/ 472202 w 4611838"/>
              <a:gd name="connsiteY382" fmla="*/ 2229842 h 4417712"/>
              <a:gd name="connsiteX383" fmla="*/ 504338 w 4611838"/>
              <a:gd name="connsiteY383" fmla="*/ 2214758 h 4417712"/>
              <a:gd name="connsiteX384" fmla="*/ 524669 w 4611838"/>
              <a:gd name="connsiteY384" fmla="*/ 2187869 h 4417712"/>
              <a:gd name="connsiteX385" fmla="*/ 3368373 w 4611838"/>
              <a:gd name="connsiteY385" fmla="*/ 2061949 h 4417712"/>
              <a:gd name="connsiteX386" fmla="*/ 3353945 w 4611838"/>
              <a:gd name="connsiteY386" fmla="*/ 2091462 h 4417712"/>
              <a:gd name="connsiteX387" fmla="*/ 3347387 w 4611838"/>
              <a:gd name="connsiteY387" fmla="*/ 2124909 h 4417712"/>
              <a:gd name="connsiteX388" fmla="*/ 3325744 w 4611838"/>
              <a:gd name="connsiteY388" fmla="*/ 2127532 h 4417712"/>
              <a:gd name="connsiteX389" fmla="*/ 3315906 w 4611838"/>
              <a:gd name="connsiteY389" fmla="*/ 2145895 h 4417712"/>
              <a:gd name="connsiteX390" fmla="*/ 3289673 w 4611838"/>
              <a:gd name="connsiteY390" fmla="*/ 2182622 h 4417712"/>
              <a:gd name="connsiteX391" fmla="*/ 3284426 w 4611838"/>
              <a:gd name="connsiteY391" fmla="*/ 2208856 h 4417712"/>
              <a:gd name="connsiteX392" fmla="*/ 3285738 w 4611838"/>
              <a:gd name="connsiteY392" fmla="*/ 2214102 h 4417712"/>
              <a:gd name="connsiteX393" fmla="*/ 3294920 w 4611838"/>
              <a:gd name="connsiteY393" fmla="*/ 2219349 h 4417712"/>
              <a:gd name="connsiteX394" fmla="*/ 3308036 w 4611838"/>
              <a:gd name="connsiteY394" fmla="*/ 2198363 h 4417712"/>
              <a:gd name="connsiteX395" fmla="*/ 3321153 w 4611838"/>
              <a:gd name="connsiteY395" fmla="*/ 2177375 h 4417712"/>
              <a:gd name="connsiteX396" fmla="*/ 3326400 w 4611838"/>
              <a:gd name="connsiteY396" fmla="*/ 2178032 h 4417712"/>
              <a:gd name="connsiteX397" fmla="*/ 3331647 w 4611838"/>
              <a:gd name="connsiteY397" fmla="*/ 2182622 h 4417712"/>
              <a:gd name="connsiteX398" fmla="*/ 3353945 w 4611838"/>
              <a:gd name="connsiteY398" fmla="*/ 2124253 h 4417712"/>
              <a:gd name="connsiteX399" fmla="*/ 3368373 w 4611838"/>
              <a:gd name="connsiteY399" fmla="*/ 2061949 h 4417712"/>
              <a:gd name="connsiteX400" fmla="*/ 3599228 w 4611838"/>
              <a:gd name="connsiteY400" fmla="*/ 2046208 h 4417712"/>
              <a:gd name="connsiteX401" fmla="*/ 3599228 w 4611838"/>
              <a:gd name="connsiteY401" fmla="*/ 2051455 h 4417712"/>
              <a:gd name="connsiteX402" fmla="*/ 3600539 w 4611838"/>
              <a:gd name="connsiteY402" fmla="*/ 2061293 h 4417712"/>
              <a:gd name="connsiteX403" fmla="*/ 3609721 w 4611838"/>
              <a:gd name="connsiteY403" fmla="*/ 2067196 h 4417712"/>
              <a:gd name="connsiteX404" fmla="*/ 3614968 w 4611838"/>
              <a:gd name="connsiteY404" fmla="*/ 2056702 h 4417712"/>
              <a:gd name="connsiteX405" fmla="*/ 3614968 w 4611838"/>
              <a:gd name="connsiteY405" fmla="*/ 2051455 h 4417712"/>
              <a:gd name="connsiteX406" fmla="*/ 3609065 w 4611838"/>
              <a:gd name="connsiteY406" fmla="*/ 2046864 h 4417712"/>
              <a:gd name="connsiteX407" fmla="*/ 3599228 w 4611838"/>
              <a:gd name="connsiteY407" fmla="*/ 2046208 h 4417712"/>
              <a:gd name="connsiteX408" fmla="*/ 587629 w 4611838"/>
              <a:gd name="connsiteY408" fmla="*/ 2046208 h 4417712"/>
              <a:gd name="connsiteX409" fmla="*/ 571889 w 4611838"/>
              <a:gd name="connsiteY409" fmla="*/ 2080312 h 4417712"/>
              <a:gd name="connsiteX410" fmla="*/ 556149 w 4611838"/>
              <a:gd name="connsiteY410" fmla="*/ 2114416 h 4417712"/>
              <a:gd name="connsiteX411" fmla="*/ 539097 w 4611838"/>
              <a:gd name="connsiteY411" fmla="*/ 2115727 h 4417712"/>
              <a:gd name="connsiteX412" fmla="*/ 529915 w 4611838"/>
              <a:gd name="connsiteY412" fmla="*/ 2124909 h 4417712"/>
              <a:gd name="connsiteX413" fmla="*/ 539753 w 4611838"/>
              <a:gd name="connsiteY413" fmla="*/ 2149175 h 4417712"/>
              <a:gd name="connsiteX414" fmla="*/ 561395 w 4611838"/>
              <a:gd name="connsiteY414" fmla="*/ 2161636 h 4417712"/>
              <a:gd name="connsiteX415" fmla="*/ 592876 w 4611838"/>
              <a:gd name="connsiteY415" fmla="*/ 2113104 h 4417712"/>
              <a:gd name="connsiteX416" fmla="*/ 624356 w 4611838"/>
              <a:gd name="connsiteY416" fmla="*/ 2056702 h 4417712"/>
              <a:gd name="connsiteX417" fmla="*/ 634849 w 4611838"/>
              <a:gd name="connsiteY417" fmla="*/ 2009482 h 4417712"/>
              <a:gd name="connsiteX418" fmla="*/ 642719 w 4611838"/>
              <a:gd name="connsiteY418" fmla="*/ 2021943 h 4417712"/>
              <a:gd name="connsiteX419" fmla="*/ 650589 w 4611838"/>
              <a:gd name="connsiteY419" fmla="*/ 2030468 h 4417712"/>
              <a:gd name="connsiteX420" fmla="*/ 655836 w 4611838"/>
              <a:gd name="connsiteY420" fmla="*/ 2019975 h 4417712"/>
              <a:gd name="connsiteX421" fmla="*/ 649277 w 4611838"/>
              <a:gd name="connsiteY421" fmla="*/ 2010793 h 4417712"/>
              <a:gd name="connsiteX422" fmla="*/ 634849 w 4611838"/>
              <a:gd name="connsiteY422" fmla="*/ 2009482 h 4417712"/>
              <a:gd name="connsiteX423" fmla="*/ 3704161 w 4611838"/>
              <a:gd name="connsiteY423" fmla="*/ 1978001 h 4417712"/>
              <a:gd name="connsiteX424" fmla="*/ 3696947 w 4611838"/>
              <a:gd name="connsiteY424" fmla="*/ 1988495 h 4417712"/>
              <a:gd name="connsiteX425" fmla="*/ 3693668 w 4611838"/>
              <a:gd name="connsiteY425" fmla="*/ 1998988 h 4417712"/>
              <a:gd name="connsiteX426" fmla="*/ 3648415 w 4611838"/>
              <a:gd name="connsiteY426" fmla="*/ 2040306 h 4417712"/>
              <a:gd name="connsiteX427" fmla="*/ 3630708 w 4611838"/>
              <a:gd name="connsiteY427" fmla="*/ 2109169 h 4417712"/>
              <a:gd name="connsiteX428" fmla="*/ 3562501 w 4611838"/>
              <a:gd name="connsiteY428" fmla="*/ 2140649 h 4417712"/>
              <a:gd name="connsiteX429" fmla="*/ 3542826 w 4611838"/>
              <a:gd name="connsiteY429" fmla="*/ 2197051 h 4417712"/>
              <a:gd name="connsiteX430" fmla="*/ 3499540 w 4611838"/>
              <a:gd name="connsiteY430" fmla="*/ 2277063 h 4417712"/>
              <a:gd name="connsiteX431" fmla="*/ 3500196 w 4611838"/>
              <a:gd name="connsiteY431" fmla="*/ 2290179 h 4417712"/>
              <a:gd name="connsiteX432" fmla="*/ 3504787 w 4611838"/>
              <a:gd name="connsiteY432" fmla="*/ 2303296 h 4417712"/>
              <a:gd name="connsiteX433" fmla="*/ 3512001 w 4611838"/>
              <a:gd name="connsiteY433" fmla="*/ 2297393 h 4417712"/>
              <a:gd name="connsiteX434" fmla="*/ 3515280 w 4611838"/>
              <a:gd name="connsiteY434" fmla="*/ 2287556 h 4417712"/>
              <a:gd name="connsiteX435" fmla="*/ 3543481 w 4611838"/>
              <a:gd name="connsiteY435" fmla="*/ 2243615 h 4417712"/>
              <a:gd name="connsiteX436" fmla="*/ 3567747 w 4611838"/>
              <a:gd name="connsiteY436" fmla="*/ 2203609 h 4417712"/>
              <a:gd name="connsiteX437" fmla="*/ 3586767 w 4611838"/>
              <a:gd name="connsiteY437" fmla="*/ 2189181 h 4417712"/>
              <a:gd name="connsiteX438" fmla="*/ 3593981 w 4611838"/>
              <a:gd name="connsiteY438" fmla="*/ 2166882 h 4417712"/>
              <a:gd name="connsiteX439" fmla="*/ 3618247 w 4611838"/>
              <a:gd name="connsiteY439" fmla="*/ 2144584 h 4417712"/>
              <a:gd name="connsiteX440" fmla="*/ 3630708 w 4611838"/>
              <a:gd name="connsiteY440" fmla="*/ 2114416 h 4417712"/>
              <a:gd name="connsiteX441" fmla="*/ 3651694 w 4611838"/>
              <a:gd name="connsiteY441" fmla="*/ 2093429 h 4417712"/>
              <a:gd name="connsiteX442" fmla="*/ 3656285 w 4611838"/>
              <a:gd name="connsiteY442" fmla="*/ 2073754 h 4417712"/>
              <a:gd name="connsiteX443" fmla="*/ 3672681 w 4611838"/>
              <a:gd name="connsiteY443" fmla="*/ 2061949 h 4417712"/>
              <a:gd name="connsiteX444" fmla="*/ 3677928 w 4611838"/>
              <a:gd name="connsiteY444" fmla="*/ 2061949 h 4417712"/>
              <a:gd name="connsiteX445" fmla="*/ 3683175 w 4611838"/>
              <a:gd name="connsiteY445" fmla="*/ 2027189 h 4417712"/>
              <a:gd name="connsiteX446" fmla="*/ 3704161 w 4611838"/>
              <a:gd name="connsiteY446" fmla="*/ 2004235 h 4417712"/>
              <a:gd name="connsiteX447" fmla="*/ 3709408 w 4611838"/>
              <a:gd name="connsiteY447" fmla="*/ 2004235 h 4417712"/>
              <a:gd name="connsiteX448" fmla="*/ 3706785 w 4611838"/>
              <a:gd name="connsiteY448" fmla="*/ 1989151 h 4417712"/>
              <a:gd name="connsiteX449" fmla="*/ 3704161 w 4611838"/>
              <a:gd name="connsiteY449" fmla="*/ 1978001 h 4417712"/>
              <a:gd name="connsiteX450" fmla="*/ 3604474 w 4611838"/>
              <a:gd name="connsiteY450" fmla="*/ 1810107 h 4417712"/>
              <a:gd name="connsiteX451" fmla="*/ 3597916 w 4611838"/>
              <a:gd name="connsiteY451" fmla="*/ 1842244 h 4417712"/>
              <a:gd name="connsiteX452" fmla="*/ 3614968 w 4611838"/>
              <a:gd name="connsiteY452" fmla="*/ 1862575 h 4417712"/>
              <a:gd name="connsiteX453" fmla="*/ 629602 w 4611838"/>
              <a:gd name="connsiteY453" fmla="*/ 1768134 h 4417712"/>
              <a:gd name="connsiteX454" fmla="*/ 651245 w 4611838"/>
              <a:gd name="connsiteY454" fmla="*/ 1776004 h 4417712"/>
              <a:gd name="connsiteX455" fmla="*/ 661082 w 4611838"/>
              <a:gd name="connsiteY455" fmla="*/ 1799614 h 4417712"/>
              <a:gd name="connsiteX456" fmla="*/ 647310 w 4611838"/>
              <a:gd name="connsiteY456" fmla="*/ 1835685 h 4417712"/>
              <a:gd name="connsiteX457" fmla="*/ 629602 w 4611838"/>
              <a:gd name="connsiteY457" fmla="*/ 1867821 h 4417712"/>
              <a:gd name="connsiteX458" fmla="*/ 613862 w 4611838"/>
              <a:gd name="connsiteY458" fmla="*/ 1909795 h 4417712"/>
              <a:gd name="connsiteX459" fmla="*/ 597466 w 4611838"/>
              <a:gd name="connsiteY459" fmla="*/ 1899301 h 4417712"/>
              <a:gd name="connsiteX460" fmla="*/ 577136 w 4611838"/>
              <a:gd name="connsiteY460" fmla="*/ 1888808 h 4417712"/>
              <a:gd name="connsiteX461" fmla="*/ 3525774 w 4611838"/>
              <a:gd name="connsiteY461" fmla="*/ 1715667 h 4417712"/>
              <a:gd name="connsiteX462" fmla="*/ 3515280 w 4611838"/>
              <a:gd name="connsiteY462" fmla="*/ 1762887 h 4417712"/>
              <a:gd name="connsiteX463" fmla="*/ 3536267 w 4611838"/>
              <a:gd name="connsiteY463" fmla="*/ 1768134 h 4417712"/>
              <a:gd name="connsiteX464" fmla="*/ 3541514 w 4611838"/>
              <a:gd name="connsiteY464" fmla="*/ 1731407 h 4417712"/>
              <a:gd name="connsiteX465" fmla="*/ 3704161 w 4611838"/>
              <a:gd name="connsiteY465" fmla="*/ 1621227 h 4417712"/>
              <a:gd name="connsiteX466" fmla="*/ 3699570 w 4611838"/>
              <a:gd name="connsiteY466" fmla="*/ 1646148 h 4417712"/>
              <a:gd name="connsiteX467" fmla="*/ 3714655 w 4611838"/>
              <a:gd name="connsiteY467" fmla="*/ 1663200 h 4417712"/>
              <a:gd name="connsiteX468" fmla="*/ 3709408 w 4611838"/>
              <a:gd name="connsiteY468" fmla="*/ 1579253 h 4417712"/>
              <a:gd name="connsiteX469" fmla="*/ 3713343 w 4611838"/>
              <a:gd name="connsiteY469" fmla="*/ 1591714 h 4417712"/>
              <a:gd name="connsiteX470" fmla="*/ 3725148 w 4611838"/>
              <a:gd name="connsiteY470" fmla="*/ 1600240 h 4417712"/>
              <a:gd name="connsiteX471" fmla="*/ 3727771 w 4611838"/>
              <a:gd name="connsiteY471" fmla="*/ 1599584 h 4417712"/>
              <a:gd name="connsiteX472" fmla="*/ 3730395 w 4611838"/>
              <a:gd name="connsiteY472" fmla="*/ 1594993 h 4417712"/>
              <a:gd name="connsiteX473" fmla="*/ 3723836 w 4611838"/>
              <a:gd name="connsiteY473" fmla="*/ 1583188 h 4417712"/>
              <a:gd name="connsiteX474" fmla="*/ 3709408 w 4611838"/>
              <a:gd name="connsiteY474" fmla="*/ 1579253 h 4417712"/>
              <a:gd name="connsiteX475" fmla="*/ 912924 w 4611838"/>
              <a:gd name="connsiteY475" fmla="*/ 1553020 h 4417712"/>
              <a:gd name="connsiteX476" fmla="*/ 907677 w 4611838"/>
              <a:gd name="connsiteY476" fmla="*/ 1574007 h 4417712"/>
              <a:gd name="connsiteX477" fmla="*/ 874229 w 4611838"/>
              <a:gd name="connsiteY477" fmla="*/ 1566792 h 4417712"/>
              <a:gd name="connsiteX478" fmla="*/ 860457 w 4611838"/>
              <a:gd name="connsiteY478" fmla="*/ 1594993 h 4417712"/>
              <a:gd name="connsiteX479" fmla="*/ 864392 w 4611838"/>
              <a:gd name="connsiteY479" fmla="*/ 1612701 h 4417712"/>
              <a:gd name="connsiteX480" fmla="*/ 876197 w 4611838"/>
              <a:gd name="connsiteY480" fmla="*/ 1626473 h 4417712"/>
              <a:gd name="connsiteX481" fmla="*/ 881443 w 4611838"/>
              <a:gd name="connsiteY481" fmla="*/ 1615980 h 4417712"/>
              <a:gd name="connsiteX482" fmla="*/ 918170 w 4611838"/>
              <a:gd name="connsiteY482" fmla="*/ 1574007 h 4417712"/>
              <a:gd name="connsiteX483" fmla="*/ 917514 w 4611838"/>
              <a:gd name="connsiteY483" fmla="*/ 1561546 h 4417712"/>
              <a:gd name="connsiteX484" fmla="*/ 912924 w 4611838"/>
              <a:gd name="connsiteY484" fmla="*/ 1553020 h 4417712"/>
              <a:gd name="connsiteX485" fmla="*/ 4055689 w 4611838"/>
              <a:gd name="connsiteY485" fmla="*/ 1500553 h 4417712"/>
              <a:gd name="connsiteX486" fmla="*/ 4051099 w 4611838"/>
              <a:gd name="connsiteY486" fmla="*/ 1509078 h 4417712"/>
              <a:gd name="connsiteX487" fmla="*/ 4050443 w 4611838"/>
              <a:gd name="connsiteY487" fmla="*/ 1521540 h 4417712"/>
              <a:gd name="connsiteX488" fmla="*/ 4052410 w 4611838"/>
              <a:gd name="connsiteY488" fmla="*/ 1538591 h 4417712"/>
              <a:gd name="connsiteX489" fmla="*/ 4066183 w 4611838"/>
              <a:gd name="connsiteY489" fmla="*/ 1547773 h 4417712"/>
              <a:gd name="connsiteX490" fmla="*/ 4066183 w 4611838"/>
              <a:gd name="connsiteY490" fmla="*/ 1532033 h 4417712"/>
              <a:gd name="connsiteX491" fmla="*/ 4064871 w 4611838"/>
              <a:gd name="connsiteY491" fmla="*/ 1514326 h 4417712"/>
              <a:gd name="connsiteX492" fmla="*/ 4055689 w 4611838"/>
              <a:gd name="connsiteY492" fmla="*/ 1500553 h 4417712"/>
              <a:gd name="connsiteX493" fmla="*/ 1107051 w 4611838"/>
              <a:gd name="connsiteY493" fmla="*/ 1385126 h 4417712"/>
              <a:gd name="connsiteX494" fmla="*/ 1107051 w 4611838"/>
              <a:gd name="connsiteY494" fmla="*/ 1406113 h 4417712"/>
              <a:gd name="connsiteX495" fmla="*/ 1107707 w 4611838"/>
              <a:gd name="connsiteY495" fmla="*/ 1426444 h 4417712"/>
              <a:gd name="connsiteX496" fmla="*/ 1112298 w 4611838"/>
              <a:gd name="connsiteY496" fmla="*/ 1442839 h 4417712"/>
              <a:gd name="connsiteX497" fmla="*/ 1116888 w 4611838"/>
              <a:gd name="connsiteY497" fmla="*/ 1432346 h 4417712"/>
              <a:gd name="connsiteX498" fmla="*/ 1117544 w 4611838"/>
              <a:gd name="connsiteY498" fmla="*/ 1421852 h 4417712"/>
              <a:gd name="connsiteX499" fmla="*/ 1133284 w 4611838"/>
              <a:gd name="connsiteY499" fmla="*/ 1423820 h 4417712"/>
              <a:gd name="connsiteX500" fmla="*/ 1149024 w 4611838"/>
              <a:gd name="connsiteY500" fmla="*/ 1421852 h 4417712"/>
              <a:gd name="connsiteX501" fmla="*/ 1131973 w 4611838"/>
              <a:gd name="connsiteY501" fmla="*/ 1401521 h 4417712"/>
              <a:gd name="connsiteX502" fmla="*/ 1107051 w 4611838"/>
              <a:gd name="connsiteY502" fmla="*/ 1385126 h 4417712"/>
              <a:gd name="connsiteX503" fmla="*/ 3635954 w 4611838"/>
              <a:gd name="connsiteY503" fmla="*/ 1332659 h 4417712"/>
              <a:gd name="connsiteX504" fmla="*/ 3616279 w 4611838"/>
              <a:gd name="connsiteY504" fmla="*/ 1432346 h 4417712"/>
              <a:gd name="connsiteX505" fmla="*/ 3604474 w 4611838"/>
              <a:gd name="connsiteY505" fmla="*/ 1532033 h 4417712"/>
              <a:gd name="connsiteX506" fmla="*/ 3603163 w 4611838"/>
              <a:gd name="connsiteY506" fmla="*/ 1549741 h 4417712"/>
              <a:gd name="connsiteX507" fmla="*/ 3609721 w 4611838"/>
              <a:gd name="connsiteY507" fmla="*/ 1563513 h 4417712"/>
              <a:gd name="connsiteX508" fmla="*/ 3628084 w 4611838"/>
              <a:gd name="connsiteY508" fmla="*/ 1489404 h 4417712"/>
              <a:gd name="connsiteX509" fmla="*/ 3662188 w 4611838"/>
              <a:gd name="connsiteY509" fmla="*/ 1427099 h 4417712"/>
              <a:gd name="connsiteX510" fmla="*/ 3672681 w 4611838"/>
              <a:gd name="connsiteY510" fmla="*/ 1374632 h 4417712"/>
              <a:gd name="connsiteX511" fmla="*/ 3698915 w 4611838"/>
              <a:gd name="connsiteY511" fmla="*/ 1159518 h 4417712"/>
              <a:gd name="connsiteX512" fmla="*/ 3702194 w 4611838"/>
              <a:gd name="connsiteY512" fmla="*/ 1169356 h 4417712"/>
              <a:gd name="connsiteX513" fmla="*/ 3709408 w 4611838"/>
              <a:gd name="connsiteY513" fmla="*/ 1175259 h 4417712"/>
              <a:gd name="connsiteX514" fmla="*/ 3712031 w 4611838"/>
              <a:gd name="connsiteY514" fmla="*/ 1171979 h 4417712"/>
              <a:gd name="connsiteX515" fmla="*/ 3714655 w 4611838"/>
              <a:gd name="connsiteY515" fmla="*/ 1164765 h 4417712"/>
              <a:gd name="connsiteX516" fmla="*/ 3515280 w 4611838"/>
              <a:gd name="connsiteY516" fmla="*/ 1012611 h 4417712"/>
              <a:gd name="connsiteX517" fmla="*/ 3546760 w 4611838"/>
              <a:gd name="connsiteY517" fmla="*/ 1038845 h 4417712"/>
              <a:gd name="connsiteX518" fmla="*/ 3562501 w 4611838"/>
              <a:gd name="connsiteY518" fmla="*/ 1044091 h 4417712"/>
              <a:gd name="connsiteX519" fmla="*/ 3546105 w 4611838"/>
              <a:gd name="connsiteY519" fmla="*/ 1063110 h 4417712"/>
              <a:gd name="connsiteX520" fmla="*/ 3525774 w 4611838"/>
              <a:gd name="connsiteY520" fmla="*/ 1086065 h 4417712"/>
              <a:gd name="connsiteX521" fmla="*/ 3489047 w 4611838"/>
              <a:gd name="connsiteY521" fmla="*/ 1107051 h 4417712"/>
              <a:gd name="connsiteX522" fmla="*/ 2707290 w 4611838"/>
              <a:gd name="connsiteY522" fmla="*/ 965391 h 4417712"/>
              <a:gd name="connsiteX523" fmla="*/ 2702044 w 4611838"/>
              <a:gd name="connsiteY523" fmla="*/ 981131 h 4417712"/>
              <a:gd name="connsiteX524" fmla="*/ 2710570 w 4611838"/>
              <a:gd name="connsiteY524" fmla="*/ 988345 h 4417712"/>
              <a:gd name="connsiteX525" fmla="*/ 2723031 w 4611838"/>
              <a:gd name="connsiteY525" fmla="*/ 991624 h 4417712"/>
              <a:gd name="connsiteX526" fmla="*/ 2723031 w 4611838"/>
              <a:gd name="connsiteY526" fmla="*/ 986377 h 4417712"/>
              <a:gd name="connsiteX527" fmla="*/ 2719096 w 4611838"/>
              <a:gd name="connsiteY527" fmla="*/ 971949 h 4417712"/>
              <a:gd name="connsiteX528" fmla="*/ 2707290 w 4611838"/>
              <a:gd name="connsiteY528" fmla="*/ 965391 h 4417712"/>
              <a:gd name="connsiteX529" fmla="*/ 3058819 w 4611838"/>
              <a:gd name="connsiteY529" fmla="*/ 802744 h 4417712"/>
              <a:gd name="connsiteX530" fmla="*/ 3037832 w 4611838"/>
              <a:gd name="connsiteY530" fmla="*/ 818484 h 4417712"/>
              <a:gd name="connsiteX531" fmla="*/ 3069312 w 4611838"/>
              <a:gd name="connsiteY531" fmla="*/ 855210 h 4417712"/>
              <a:gd name="connsiteX532" fmla="*/ 2969625 w 4611838"/>
              <a:gd name="connsiteY532" fmla="*/ 881444 h 4417712"/>
              <a:gd name="connsiteX533" fmla="*/ 2923061 w 4611838"/>
              <a:gd name="connsiteY533" fmla="*/ 918171 h 4417712"/>
              <a:gd name="connsiteX534" fmla="*/ 2880431 w 4611838"/>
              <a:gd name="connsiteY534" fmla="*/ 954897 h 4417712"/>
              <a:gd name="connsiteX535" fmla="*/ 2785991 w 4611838"/>
              <a:gd name="connsiteY535" fmla="*/ 986377 h 4417712"/>
              <a:gd name="connsiteX536" fmla="*/ 2746641 w 4611838"/>
              <a:gd name="connsiteY536" fmla="*/ 1034254 h 4417712"/>
              <a:gd name="connsiteX537" fmla="*/ 2707290 w 4611838"/>
              <a:gd name="connsiteY537" fmla="*/ 1070325 h 4417712"/>
              <a:gd name="connsiteX538" fmla="*/ 2727622 w 4611838"/>
              <a:gd name="connsiteY538" fmla="*/ 1057208 h 4417712"/>
              <a:gd name="connsiteX539" fmla="*/ 2744017 w 4611838"/>
              <a:gd name="connsiteY539" fmla="*/ 1059831 h 4417712"/>
              <a:gd name="connsiteX540" fmla="*/ 2744017 w 4611838"/>
              <a:gd name="connsiteY540" fmla="*/ 1070325 h 4417712"/>
              <a:gd name="connsiteX541" fmla="*/ 2801731 w 4611838"/>
              <a:gd name="connsiteY541" fmla="*/ 1096558 h 4417712"/>
              <a:gd name="connsiteX542" fmla="*/ 2833211 w 4611838"/>
              <a:gd name="connsiteY542" fmla="*/ 1075571 h 4417712"/>
              <a:gd name="connsiteX543" fmla="*/ 2845672 w 4611838"/>
              <a:gd name="connsiteY543" fmla="*/ 1079506 h 4417712"/>
              <a:gd name="connsiteX544" fmla="*/ 2854198 w 4611838"/>
              <a:gd name="connsiteY544" fmla="*/ 1091312 h 4417712"/>
              <a:gd name="connsiteX545" fmla="*/ 2842393 w 4611838"/>
              <a:gd name="connsiteY545" fmla="*/ 1113610 h 4417712"/>
              <a:gd name="connsiteX546" fmla="*/ 2822718 w 4611838"/>
              <a:gd name="connsiteY546" fmla="*/ 1128038 h 4417712"/>
              <a:gd name="connsiteX547" fmla="*/ 2767628 w 4611838"/>
              <a:gd name="connsiteY547" fmla="*/ 1143778 h 4417712"/>
              <a:gd name="connsiteX548" fmla="*/ 2728277 w 4611838"/>
              <a:gd name="connsiteY548" fmla="*/ 1175259 h 4417712"/>
              <a:gd name="connsiteX549" fmla="*/ 2675155 w 4611838"/>
              <a:gd name="connsiteY549" fmla="*/ 1190998 h 4417712"/>
              <a:gd name="connsiteX550" fmla="*/ 2633837 w 4611838"/>
              <a:gd name="connsiteY550" fmla="*/ 1222479 h 4417712"/>
              <a:gd name="connsiteX551" fmla="*/ 2538741 w 4611838"/>
              <a:gd name="connsiteY551" fmla="*/ 1264452 h 4417712"/>
              <a:gd name="connsiteX552" fmla="*/ 2455450 w 4611838"/>
              <a:gd name="connsiteY552" fmla="*/ 1322166 h 4417712"/>
              <a:gd name="connsiteX553" fmla="*/ 2364944 w 4611838"/>
              <a:gd name="connsiteY553" fmla="*/ 1406113 h 4417712"/>
              <a:gd name="connsiteX554" fmla="*/ 2282309 w 4611838"/>
              <a:gd name="connsiteY554" fmla="*/ 1474320 h 4417712"/>
              <a:gd name="connsiteX555" fmla="*/ 2232465 w 4611838"/>
              <a:gd name="connsiteY555" fmla="*/ 1496618 h 4417712"/>
              <a:gd name="connsiteX556" fmla="*/ 2198362 w 4611838"/>
              <a:gd name="connsiteY556" fmla="*/ 1542526 h 4417712"/>
              <a:gd name="connsiteX557" fmla="*/ 2067195 w 4611838"/>
              <a:gd name="connsiteY557" fmla="*/ 1650083 h 4417712"/>
              <a:gd name="connsiteX558" fmla="*/ 1951768 w 4611838"/>
              <a:gd name="connsiteY558" fmla="*/ 1741901 h 4417712"/>
              <a:gd name="connsiteX559" fmla="*/ 1913729 w 4611838"/>
              <a:gd name="connsiteY559" fmla="*/ 1774036 h 4417712"/>
              <a:gd name="connsiteX560" fmla="*/ 1867821 w 4611838"/>
              <a:gd name="connsiteY560" fmla="*/ 1810107 h 4417712"/>
              <a:gd name="connsiteX561" fmla="*/ 1862574 w 4611838"/>
              <a:gd name="connsiteY561" fmla="*/ 1810107 h 4417712"/>
              <a:gd name="connsiteX562" fmla="*/ 1793055 w 4611838"/>
              <a:gd name="connsiteY562" fmla="*/ 1905204 h 4417712"/>
              <a:gd name="connsiteX563" fmla="*/ 1731407 w 4611838"/>
              <a:gd name="connsiteY563" fmla="*/ 1957015 h 4417712"/>
              <a:gd name="connsiteX564" fmla="*/ 1587779 w 4611838"/>
              <a:gd name="connsiteY564" fmla="*/ 2124909 h 4417712"/>
              <a:gd name="connsiteX565" fmla="*/ 1463826 w 4611838"/>
              <a:gd name="connsiteY565" fmla="*/ 2308543 h 4417712"/>
              <a:gd name="connsiteX566" fmla="*/ 1437592 w 4611838"/>
              <a:gd name="connsiteY566" fmla="*/ 2313789 h 4417712"/>
              <a:gd name="connsiteX567" fmla="*/ 1417917 w 4611838"/>
              <a:gd name="connsiteY567" fmla="*/ 2351828 h 4417712"/>
              <a:gd name="connsiteX568" fmla="*/ 1390372 w 4611838"/>
              <a:gd name="connsiteY568" fmla="*/ 2381996 h 4417712"/>
              <a:gd name="connsiteX569" fmla="*/ 1378567 w 4611838"/>
              <a:gd name="connsiteY569" fmla="*/ 2406262 h 4417712"/>
              <a:gd name="connsiteX570" fmla="*/ 1358892 w 4611838"/>
              <a:gd name="connsiteY570" fmla="*/ 2418723 h 4417712"/>
              <a:gd name="connsiteX571" fmla="*/ 1343152 w 4611838"/>
              <a:gd name="connsiteY571" fmla="*/ 2471190 h 4417712"/>
              <a:gd name="connsiteX572" fmla="*/ 1299867 w 4611838"/>
              <a:gd name="connsiteY572" fmla="*/ 2522345 h 4417712"/>
              <a:gd name="connsiteX573" fmla="*/ 1264452 w 4611838"/>
              <a:gd name="connsiteY573" fmla="*/ 2581371 h 4417712"/>
              <a:gd name="connsiteX574" fmla="*/ 1236251 w 4611838"/>
              <a:gd name="connsiteY574" fmla="*/ 2662694 h 4417712"/>
              <a:gd name="connsiteX575" fmla="*/ 1211985 w 4611838"/>
              <a:gd name="connsiteY575" fmla="*/ 2744018 h 4417712"/>
              <a:gd name="connsiteX576" fmla="*/ 1227725 w 4611838"/>
              <a:gd name="connsiteY576" fmla="*/ 2780744 h 4417712"/>
              <a:gd name="connsiteX577" fmla="*/ 1215264 w 4611838"/>
              <a:gd name="connsiteY577" fmla="*/ 2821407 h 4417712"/>
              <a:gd name="connsiteX578" fmla="*/ 1190998 w 4611838"/>
              <a:gd name="connsiteY578" fmla="*/ 2854198 h 4417712"/>
              <a:gd name="connsiteX579" fmla="*/ 1159518 w 4611838"/>
              <a:gd name="connsiteY579" fmla="*/ 2896172 h 4417712"/>
              <a:gd name="connsiteX580" fmla="*/ 1175258 w 4611838"/>
              <a:gd name="connsiteY580" fmla="*/ 2943392 h 4417712"/>
              <a:gd name="connsiteX581" fmla="*/ 1187063 w 4611838"/>
              <a:gd name="connsiteY581" fmla="*/ 2953885 h 4417712"/>
              <a:gd name="connsiteX582" fmla="*/ 1190998 w 4611838"/>
              <a:gd name="connsiteY582" fmla="*/ 2964379 h 4417712"/>
              <a:gd name="connsiteX583" fmla="*/ 1173290 w 4611838"/>
              <a:gd name="connsiteY583" fmla="*/ 3041112 h 4417712"/>
              <a:gd name="connsiteX584" fmla="*/ 1206738 w 4611838"/>
              <a:gd name="connsiteY584" fmla="*/ 3090299 h 4417712"/>
              <a:gd name="connsiteX585" fmla="*/ 1218543 w 4611838"/>
              <a:gd name="connsiteY585" fmla="*/ 3145389 h 4417712"/>
              <a:gd name="connsiteX586" fmla="*/ 1238218 w 4611838"/>
              <a:gd name="connsiteY586" fmla="*/ 3200480 h 4417712"/>
              <a:gd name="connsiteX587" fmla="*/ 1238874 w 4611838"/>
              <a:gd name="connsiteY587" fmla="*/ 3237207 h 4417712"/>
              <a:gd name="connsiteX588" fmla="*/ 1243465 w 4611838"/>
              <a:gd name="connsiteY588" fmla="*/ 3273933 h 4417712"/>
              <a:gd name="connsiteX589" fmla="*/ 1258549 w 4611838"/>
              <a:gd name="connsiteY589" fmla="*/ 3260817 h 4417712"/>
              <a:gd name="connsiteX590" fmla="*/ 1269698 w 4611838"/>
              <a:gd name="connsiteY590" fmla="*/ 3263440 h 4417712"/>
              <a:gd name="connsiteX591" fmla="*/ 1264452 w 4611838"/>
              <a:gd name="connsiteY591" fmla="*/ 3284427 h 4417712"/>
              <a:gd name="connsiteX592" fmla="*/ 1316919 w 4611838"/>
              <a:gd name="connsiteY592" fmla="*/ 3273933 h 4417712"/>
              <a:gd name="connsiteX593" fmla="*/ 1315607 w 4611838"/>
              <a:gd name="connsiteY593" fmla="*/ 3286394 h 4417712"/>
              <a:gd name="connsiteX594" fmla="*/ 1322165 w 4611838"/>
              <a:gd name="connsiteY594" fmla="*/ 3294920 h 4417712"/>
              <a:gd name="connsiteX595" fmla="*/ 1337249 w 4611838"/>
              <a:gd name="connsiteY595" fmla="*/ 3289018 h 4417712"/>
              <a:gd name="connsiteX596" fmla="*/ 1348399 w 4611838"/>
              <a:gd name="connsiteY596" fmla="*/ 3279180 h 4417712"/>
              <a:gd name="connsiteX597" fmla="*/ 1364139 w 4611838"/>
              <a:gd name="connsiteY597" fmla="*/ 3321153 h 4417712"/>
              <a:gd name="connsiteX598" fmla="*/ 1442839 w 4611838"/>
              <a:gd name="connsiteY598" fmla="*/ 3331647 h 4417712"/>
              <a:gd name="connsiteX599" fmla="*/ 1484813 w 4611838"/>
              <a:gd name="connsiteY599" fmla="*/ 3305413 h 4417712"/>
              <a:gd name="connsiteX600" fmla="*/ 1547117 w 4611838"/>
              <a:gd name="connsiteY600" fmla="*/ 3314595 h 4417712"/>
              <a:gd name="connsiteX601" fmla="*/ 1605486 w 4611838"/>
              <a:gd name="connsiteY601" fmla="*/ 3331647 h 4417712"/>
              <a:gd name="connsiteX602" fmla="*/ 1616635 w 4611838"/>
              <a:gd name="connsiteY602" fmla="*/ 3348699 h 4417712"/>
              <a:gd name="connsiteX603" fmla="*/ 1631720 w 4611838"/>
              <a:gd name="connsiteY603" fmla="*/ 3357880 h 4417712"/>
              <a:gd name="connsiteX604" fmla="*/ 1643525 w 4611838"/>
              <a:gd name="connsiteY604" fmla="*/ 3349354 h 4417712"/>
              <a:gd name="connsiteX605" fmla="*/ 1647460 w 4611838"/>
              <a:gd name="connsiteY605" fmla="*/ 3336893 h 4417712"/>
              <a:gd name="connsiteX606" fmla="*/ 1789120 w 4611838"/>
              <a:gd name="connsiteY606" fmla="*/ 3263440 h 4417712"/>
              <a:gd name="connsiteX607" fmla="*/ 1817321 w 4611838"/>
              <a:gd name="connsiteY607" fmla="*/ 3252291 h 4417712"/>
              <a:gd name="connsiteX608" fmla="*/ 1841587 w 4611838"/>
              <a:gd name="connsiteY608" fmla="*/ 3237207 h 4417712"/>
              <a:gd name="connsiteX609" fmla="*/ 1880937 w 4611838"/>
              <a:gd name="connsiteY609" fmla="*/ 3243109 h 4417712"/>
              <a:gd name="connsiteX610" fmla="*/ 1920288 w 4611838"/>
              <a:gd name="connsiteY610" fmla="*/ 3252947 h 4417712"/>
              <a:gd name="connsiteX611" fmla="*/ 1988494 w 4611838"/>
              <a:gd name="connsiteY611" fmla="*/ 3163753 h 4417712"/>
              <a:gd name="connsiteX612" fmla="*/ 2082935 w 4611838"/>
              <a:gd name="connsiteY612" fmla="*/ 3116533 h 4417712"/>
              <a:gd name="connsiteX613" fmla="*/ 2130155 w 4611838"/>
              <a:gd name="connsiteY613" fmla="*/ 3121779 h 4417712"/>
              <a:gd name="connsiteX614" fmla="*/ 2183278 w 4611838"/>
              <a:gd name="connsiteY614" fmla="*/ 3077838 h 4417712"/>
              <a:gd name="connsiteX615" fmla="*/ 2240335 w 4611838"/>
              <a:gd name="connsiteY615" fmla="*/ 3037832 h 4417712"/>
              <a:gd name="connsiteX616" fmla="*/ 2282309 w 4611838"/>
              <a:gd name="connsiteY616" fmla="*/ 3027339 h 4417712"/>
              <a:gd name="connsiteX617" fmla="*/ 2335432 w 4611838"/>
              <a:gd name="connsiteY617" fmla="*/ 3003073 h 4417712"/>
              <a:gd name="connsiteX618" fmla="*/ 2376749 w 4611838"/>
              <a:gd name="connsiteY618" fmla="*/ 2959132 h 4417712"/>
              <a:gd name="connsiteX619" fmla="*/ 2420690 w 4611838"/>
              <a:gd name="connsiteY619" fmla="*/ 2928964 h 4417712"/>
              <a:gd name="connsiteX620" fmla="*/ 2460696 w 4611838"/>
              <a:gd name="connsiteY620" fmla="*/ 2890925 h 4417712"/>
              <a:gd name="connsiteX621" fmla="*/ 2559072 w 4611838"/>
              <a:gd name="connsiteY621" fmla="*/ 2833211 h 4417712"/>
              <a:gd name="connsiteX622" fmla="*/ 2649577 w 4611838"/>
              <a:gd name="connsiteY622" fmla="*/ 2759758 h 4417712"/>
              <a:gd name="connsiteX623" fmla="*/ 2697453 w 4611838"/>
              <a:gd name="connsiteY623" fmla="*/ 2734836 h 4417712"/>
              <a:gd name="connsiteX624" fmla="*/ 2749264 w 4611838"/>
              <a:gd name="connsiteY624" fmla="*/ 2702044 h 4417712"/>
              <a:gd name="connsiteX625" fmla="*/ 2754511 w 4611838"/>
              <a:gd name="connsiteY625" fmla="*/ 2702044 h 4417712"/>
              <a:gd name="connsiteX626" fmla="*/ 2757790 w 4611838"/>
              <a:gd name="connsiteY626" fmla="*/ 2691551 h 4417712"/>
              <a:gd name="connsiteX627" fmla="*/ 2765004 w 4611838"/>
              <a:gd name="connsiteY627" fmla="*/ 2681058 h 4417712"/>
              <a:gd name="connsiteX628" fmla="*/ 2776809 w 4611838"/>
              <a:gd name="connsiteY628" fmla="*/ 2689583 h 4417712"/>
              <a:gd name="connsiteX629" fmla="*/ 2780744 w 4611838"/>
              <a:gd name="connsiteY629" fmla="*/ 2702044 h 4417712"/>
              <a:gd name="connsiteX630" fmla="*/ 2817471 w 4611838"/>
              <a:gd name="connsiteY630" fmla="*/ 2707291 h 4417712"/>
              <a:gd name="connsiteX631" fmla="*/ 2833211 w 4611838"/>
              <a:gd name="connsiteY631" fmla="*/ 2670564 h 4417712"/>
              <a:gd name="connsiteX632" fmla="*/ 2848951 w 4611838"/>
              <a:gd name="connsiteY632" fmla="*/ 2654824 h 4417712"/>
              <a:gd name="connsiteX633" fmla="*/ 2850263 w 4611838"/>
              <a:gd name="connsiteY633" fmla="*/ 2642363 h 4417712"/>
              <a:gd name="connsiteX634" fmla="*/ 2859445 w 4611838"/>
              <a:gd name="connsiteY634" fmla="*/ 2633837 h 4417712"/>
              <a:gd name="connsiteX635" fmla="*/ 2864691 w 4611838"/>
              <a:gd name="connsiteY635" fmla="*/ 2633837 h 4417712"/>
              <a:gd name="connsiteX636" fmla="*/ 2906665 w 4611838"/>
              <a:gd name="connsiteY636" fmla="*/ 2597111 h 4417712"/>
              <a:gd name="connsiteX637" fmla="*/ 2916502 w 4611838"/>
              <a:gd name="connsiteY637" fmla="*/ 2566942 h 4417712"/>
              <a:gd name="connsiteX638" fmla="*/ 2938145 w 4611838"/>
              <a:gd name="connsiteY638" fmla="*/ 2544644 h 4417712"/>
              <a:gd name="connsiteX639" fmla="*/ 2945359 w 4611838"/>
              <a:gd name="connsiteY639" fmla="*/ 2549890 h 4417712"/>
              <a:gd name="connsiteX640" fmla="*/ 2948638 w 4611838"/>
              <a:gd name="connsiteY640" fmla="*/ 2555137 h 4417712"/>
              <a:gd name="connsiteX641" fmla="*/ 2944047 w 4611838"/>
              <a:gd name="connsiteY641" fmla="*/ 2586617 h 4417712"/>
              <a:gd name="connsiteX642" fmla="*/ 2959132 w 4611838"/>
              <a:gd name="connsiteY642" fmla="*/ 2602357 h 4417712"/>
              <a:gd name="connsiteX643" fmla="*/ 2980118 w 4611838"/>
              <a:gd name="connsiteY643" fmla="*/ 2602357 h 4417712"/>
              <a:gd name="connsiteX644" fmla="*/ 3085052 w 4611838"/>
              <a:gd name="connsiteY644" fmla="*/ 2465943 h 4417712"/>
              <a:gd name="connsiteX645" fmla="*/ 3111286 w 4611838"/>
              <a:gd name="connsiteY645" fmla="*/ 2450203 h 4417712"/>
              <a:gd name="connsiteX646" fmla="*/ 3111286 w 4611838"/>
              <a:gd name="connsiteY646" fmla="*/ 2439710 h 4417712"/>
              <a:gd name="connsiteX647" fmla="*/ 3095546 w 4611838"/>
              <a:gd name="connsiteY647" fmla="*/ 2423970 h 4417712"/>
              <a:gd name="connsiteX648" fmla="*/ 3174246 w 4611838"/>
              <a:gd name="connsiteY648" fmla="*/ 2277063 h 4417712"/>
              <a:gd name="connsiteX649" fmla="*/ 3189986 w 4611838"/>
              <a:gd name="connsiteY649" fmla="*/ 2266569 h 4417712"/>
              <a:gd name="connsiteX650" fmla="*/ 3184083 w 4611838"/>
              <a:gd name="connsiteY650" fmla="*/ 2246238 h 4417712"/>
              <a:gd name="connsiteX651" fmla="*/ 3174246 w 4611838"/>
              <a:gd name="connsiteY651" fmla="*/ 2229842 h 4417712"/>
              <a:gd name="connsiteX652" fmla="*/ 3205070 w 4611838"/>
              <a:gd name="connsiteY652" fmla="*/ 2185246 h 4417712"/>
              <a:gd name="connsiteX653" fmla="*/ 3231959 w 4611838"/>
              <a:gd name="connsiteY653" fmla="*/ 2140649 h 4417712"/>
              <a:gd name="connsiteX654" fmla="*/ 3250323 w 4611838"/>
              <a:gd name="connsiteY654" fmla="*/ 2109169 h 4417712"/>
              <a:gd name="connsiteX655" fmla="*/ 3268686 w 4611838"/>
              <a:gd name="connsiteY655" fmla="*/ 2077689 h 4417712"/>
              <a:gd name="connsiteX656" fmla="*/ 3288361 w 4611838"/>
              <a:gd name="connsiteY656" fmla="*/ 2052767 h 4417712"/>
              <a:gd name="connsiteX657" fmla="*/ 3300166 w 4611838"/>
              <a:gd name="connsiteY657" fmla="*/ 2019975 h 4417712"/>
              <a:gd name="connsiteX658" fmla="*/ 3321153 w 4611838"/>
              <a:gd name="connsiteY658" fmla="*/ 2012105 h 4417712"/>
              <a:gd name="connsiteX659" fmla="*/ 3326400 w 4611838"/>
              <a:gd name="connsiteY659" fmla="*/ 1988495 h 4417712"/>
              <a:gd name="connsiteX660" fmla="*/ 3326400 w 4611838"/>
              <a:gd name="connsiteY660" fmla="*/ 1983248 h 4417712"/>
              <a:gd name="connsiteX661" fmla="*/ 3347387 w 4611838"/>
              <a:gd name="connsiteY661" fmla="*/ 1935372 h 4417712"/>
              <a:gd name="connsiteX662" fmla="*/ 3384113 w 4611838"/>
              <a:gd name="connsiteY662" fmla="*/ 1899301 h 4417712"/>
              <a:gd name="connsiteX663" fmla="*/ 3431334 w 4611838"/>
              <a:gd name="connsiteY663" fmla="*/ 1799614 h 4417712"/>
              <a:gd name="connsiteX664" fmla="*/ 3470028 w 4611838"/>
              <a:gd name="connsiteY664" fmla="*/ 1753705 h 4417712"/>
              <a:gd name="connsiteX665" fmla="*/ 3489047 w 4611838"/>
              <a:gd name="connsiteY665" fmla="*/ 1684187 h 4417712"/>
              <a:gd name="connsiteX666" fmla="*/ 3532187 w 4611838"/>
              <a:gd name="connsiteY666" fmla="*/ 1624724 h 4417712"/>
              <a:gd name="connsiteX667" fmla="*/ 3564833 w 4611838"/>
              <a:gd name="connsiteY667" fmla="*/ 1495306 h 4417712"/>
              <a:gd name="connsiteX668" fmla="*/ 3583487 w 4611838"/>
              <a:gd name="connsiteY668" fmla="*/ 1400866 h 4417712"/>
              <a:gd name="connsiteX669" fmla="*/ 3628084 w 4611838"/>
              <a:gd name="connsiteY669" fmla="*/ 1245433 h 4417712"/>
              <a:gd name="connsiteX670" fmla="*/ 3672681 w 4611838"/>
              <a:gd name="connsiteY670" fmla="*/ 1086065 h 4417712"/>
              <a:gd name="connsiteX671" fmla="*/ 3635298 w 4611838"/>
              <a:gd name="connsiteY671" fmla="*/ 1009332 h 4417712"/>
              <a:gd name="connsiteX672" fmla="*/ 3578241 w 4611838"/>
              <a:gd name="connsiteY672" fmla="*/ 960144 h 4417712"/>
              <a:gd name="connsiteX673" fmla="*/ 3561189 w 4611838"/>
              <a:gd name="connsiteY673" fmla="*/ 966703 h 4417712"/>
              <a:gd name="connsiteX674" fmla="*/ 3552007 w 4611838"/>
              <a:gd name="connsiteY674" fmla="*/ 981131 h 4417712"/>
              <a:gd name="connsiteX675" fmla="*/ 3479210 w 4611838"/>
              <a:gd name="connsiteY675" fmla="*/ 935222 h 4417712"/>
              <a:gd name="connsiteX676" fmla="*/ 3410347 w 4611838"/>
              <a:gd name="connsiteY676" fmla="*/ 897184 h 4417712"/>
              <a:gd name="connsiteX677" fmla="*/ 3388704 w 4611838"/>
              <a:gd name="connsiteY677" fmla="*/ 908333 h 4417712"/>
              <a:gd name="connsiteX678" fmla="*/ 3331647 w 4611838"/>
              <a:gd name="connsiteY678" fmla="*/ 891937 h 4417712"/>
              <a:gd name="connsiteX679" fmla="*/ 3321153 w 4611838"/>
              <a:gd name="connsiteY679" fmla="*/ 855210 h 4417712"/>
              <a:gd name="connsiteX680" fmla="*/ 3305413 w 4611838"/>
              <a:gd name="connsiteY680" fmla="*/ 849964 h 4417712"/>
              <a:gd name="connsiteX681" fmla="*/ 3273933 w 4611838"/>
              <a:gd name="connsiteY681" fmla="*/ 865704 h 4417712"/>
              <a:gd name="connsiteX682" fmla="*/ 3231959 w 4611838"/>
              <a:gd name="connsiteY682" fmla="*/ 834224 h 4417712"/>
              <a:gd name="connsiteX683" fmla="*/ 3205726 w 4611838"/>
              <a:gd name="connsiteY683" fmla="*/ 844717 h 4417712"/>
              <a:gd name="connsiteX684" fmla="*/ 3166376 w 4611838"/>
              <a:gd name="connsiteY684" fmla="*/ 838159 h 4417712"/>
              <a:gd name="connsiteX685" fmla="*/ 3127026 w 4611838"/>
              <a:gd name="connsiteY685" fmla="*/ 839471 h 4417712"/>
              <a:gd name="connsiteX686" fmla="*/ 865703 w 4611838"/>
              <a:gd name="connsiteY686" fmla="*/ 792250 h 4417712"/>
              <a:gd name="connsiteX687" fmla="*/ 860457 w 4611838"/>
              <a:gd name="connsiteY687" fmla="*/ 792906 h 4417712"/>
              <a:gd name="connsiteX688" fmla="*/ 855210 w 4611838"/>
              <a:gd name="connsiteY688" fmla="*/ 797497 h 4417712"/>
              <a:gd name="connsiteX689" fmla="*/ 860457 w 4611838"/>
              <a:gd name="connsiteY689" fmla="*/ 802744 h 4417712"/>
              <a:gd name="connsiteX690" fmla="*/ 865703 w 4611838"/>
              <a:gd name="connsiteY690" fmla="*/ 792250 h 4417712"/>
              <a:gd name="connsiteX691" fmla="*/ 1038844 w 4611838"/>
              <a:gd name="connsiteY691" fmla="*/ 729290 h 4417712"/>
              <a:gd name="connsiteX692" fmla="*/ 996871 w 4611838"/>
              <a:gd name="connsiteY692" fmla="*/ 745030 h 4417712"/>
              <a:gd name="connsiteX693" fmla="*/ 965390 w 4611838"/>
              <a:gd name="connsiteY693" fmla="*/ 739783 h 4417712"/>
              <a:gd name="connsiteX694" fmla="*/ 876197 w 4611838"/>
              <a:gd name="connsiteY694" fmla="*/ 781757 h 4417712"/>
              <a:gd name="connsiteX695" fmla="*/ 907677 w 4611838"/>
              <a:gd name="connsiteY695" fmla="*/ 792250 h 4417712"/>
              <a:gd name="connsiteX696" fmla="*/ 954897 w 4611838"/>
              <a:gd name="connsiteY696" fmla="*/ 766017 h 4417712"/>
              <a:gd name="connsiteX697" fmla="*/ 968670 w 4611838"/>
              <a:gd name="connsiteY697" fmla="*/ 754212 h 4417712"/>
              <a:gd name="connsiteX698" fmla="*/ 986377 w 4611838"/>
              <a:gd name="connsiteY698" fmla="*/ 750277 h 4417712"/>
              <a:gd name="connsiteX699" fmla="*/ 996871 w 4611838"/>
              <a:gd name="connsiteY699" fmla="*/ 750933 h 4417712"/>
              <a:gd name="connsiteX700" fmla="*/ 1007364 w 4611838"/>
              <a:gd name="connsiteY700" fmla="*/ 755523 h 4417712"/>
              <a:gd name="connsiteX701" fmla="*/ 2182622 w 4611838"/>
              <a:gd name="connsiteY701" fmla="*/ 708303 h 4417712"/>
              <a:gd name="connsiteX702" fmla="*/ 2198362 w 4611838"/>
              <a:gd name="connsiteY702" fmla="*/ 718796 h 4417712"/>
              <a:gd name="connsiteX703" fmla="*/ 2208855 w 4611838"/>
              <a:gd name="connsiteY703" fmla="*/ 708303 h 4417712"/>
              <a:gd name="connsiteX704" fmla="*/ 1091311 w 4611838"/>
              <a:gd name="connsiteY704" fmla="*/ 692563 h 4417712"/>
              <a:gd name="connsiteX705" fmla="*/ 1086064 w 4611838"/>
              <a:gd name="connsiteY705" fmla="*/ 697810 h 4417712"/>
              <a:gd name="connsiteX706" fmla="*/ 1112298 w 4611838"/>
              <a:gd name="connsiteY706" fmla="*/ 703056 h 4417712"/>
              <a:gd name="connsiteX707" fmla="*/ 1122791 w 4611838"/>
              <a:gd name="connsiteY707" fmla="*/ 692563 h 4417712"/>
              <a:gd name="connsiteX708" fmla="*/ 1105083 w 4611838"/>
              <a:gd name="connsiteY708" fmla="*/ 696498 h 4417712"/>
              <a:gd name="connsiteX709" fmla="*/ 1091311 w 4611838"/>
              <a:gd name="connsiteY709" fmla="*/ 692563 h 4417712"/>
              <a:gd name="connsiteX710" fmla="*/ 1211985 w 4611838"/>
              <a:gd name="connsiteY710" fmla="*/ 661083 h 4417712"/>
              <a:gd name="connsiteX711" fmla="*/ 1206738 w 4611838"/>
              <a:gd name="connsiteY711" fmla="*/ 666330 h 4417712"/>
              <a:gd name="connsiteX712" fmla="*/ 1222478 w 4611838"/>
              <a:gd name="connsiteY712" fmla="*/ 671576 h 4417712"/>
              <a:gd name="connsiteX713" fmla="*/ 1232971 w 4611838"/>
              <a:gd name="connsiteY713" fmla="*/ 666330 h 4417712"/>
              <a:gd name="connsiteX714" fmla="*/ 1222478 w 4611838"/>
              <a:gd name="connsiteY714" fmla="*/ 661739 h 4417712"/>
              <a:gd name="connsiteX715" fmla="*/ 1211985 w 4611838"/>
              <a:gd name="connsiteY715" fmla="*/ 661083 h 4417712"/>
              <a:gd name="connsiteX716" fmla="*/ 1458579 w 4611838"/>
              <a:gd name="connsiteY716" fmla="*/ 451215 h 4417712"/>
              <a:gd name="connsiteX717" fmla="*/ 1415294 w 4611838"/>
              <a:gd name="connsiteY717" fmla="*/ 469579 h 4417712"/>
              <a:gd name="connsiteX718" fmla="*/ 1379879 w 4611838"/>
              <a:gd name="connsiteY718" fmla="*/ 503682 h 4417712"/>
              <a:gd name="connsiteX719" fmla="*/ 1427099 w 4611838"/>
              <a:gd name="connsiteY719" fmla="*/ 493189 h 4417712"/>
              <a:gd name="connsiteX720" fmla="*/ 1454644 w 4611838"/>
              <a:gd name="connsiteY720" fmla="*/ 491877 h 4417712"/>
              <a:gd name="connsiteX721" fmla="*/ 1474319 w 4611838"/>
              <a:gd name="connsiteY721" fmla="*/ 482696 h 4417712"/>
              <a:gd name="connsiteX722" fmla="*/ 1479566 w 4611838"/>
              <a:gd name="connsiteY722" fmla="*/ 456462 h 4417712"/>
              <a:gd name="connsiteX723" fmla="*/ 1458579 w 4611838"/>
              <a:gd name="connsiteY723" fmla="*/ 451215 h 4417712"/>
              <a:gd name="connsiteX724" fmla="*/ 1574006 w 4611838"/>
              <a:gd name="connsiteY724" fmla="*/ 403995 h 4417712"/>
              <a:gd name="connsiteX725" fmla="*/ 1558266 w 4611838"/>
              <a:gd name="connsiteY725" fmla="*/ 409242 h 4417712"/>
              <a:gd name="connsiteX726" fmla="*/ 1559578 w 4611838"/>
              <a:gd name="connsiteY726" fmla="*/ 421703 h 4417712"/>
              <a:gd name="connsiteX727" fmla="*/ 1568760 w 4611838"/>
              <a:gd name="connsiteY727" fmla="*/ 430229 h 4417712"/>
              <a:gd name="connsiteX728" fmla="*/ 1574006 w 4611838"/>
              <a:gd name="connsiteY728" fmla="*/ 419735 h 4417712"/>
              <a:gd name="connsiteX729" fmla="*/ 1589746 w 4611838"/>
              <a:gd name="connsiteY729" fmla="*/ 403995 h 4417712"/>
              <a:gd name="connsiteX730" fmla="*/ 1810107 w 4611838"/>
              <a:gd name="connsiteY730" fmla="*/ 314802 h 4417712"/>
              <a:gd name="connsiteX731" fmla="*/ 1789120 w 4611838"/>
              <a:gd name="connsiteY731" fmla="*/ 331197 h 4417712"/>
              <a:gd name="connsiteX732" fmla="*/ 1768134 w 4611838"/>
              <a:gd name="connsiteY732" fmla="*/ 351528 h 4417712"/>
              <a:gd name="connsiteX733" fmla="*/ 1726160 w 4611838"/>
              <a:gd name="connsiteY733" fmla="*/ 366613 h 4417712"/>
              <a:gd name="connsiteX734" fmla="*/ 1684187 w 4611838"/>
              <a:gd name="connsiteY734" fmla="*/ 377762 h 4417712"/>
              <a:gd name="connsiteX735" fmla="*/ 1731407 w 4611838"/>
              <a:gd name="connsiteY735" fmla="*/ 383008 h 4417712"/>
              <a:gd name="connsiteX736" fmla="*/ 1755673 w 4611838"/>
              <a:gd name="connsiteY736" fmla="*/ 359399 h 4417712"/>
              <a:gd name="connsiteX737" fmla="*/ 1799614 w 4611838"/>
              <a:gd name="connsiteY737" fmla="*/ 351528 h 4417712"/>
              <a:gd name="connsiteX738" fmla="*/ 1804860 w 4611838"/>
              <a:gd name="connsiteY738" fmla="*/ 346282 h 4417712"/>
              <a:gd name="connsiteX739" fmla="*/ 1819945 w 4611838"/>
              <a:gd name="connsiteY739" fmla="*/ 339723 h 4417712"/>
              <a:gd name="connsiteX740" fmla="*/ 1831094 w 4611838"/>
              <a:gd name="connsiteY740" fmla="*/ 325295 h 4417712"/>
              <a:gd name="connsiteX741" fmla="*/ 1822568 w 4611838"/>
              <a:gd name="connsiteY741" fmla="*/ 318081 h 4417712"/>
              <a:gd name="connsiteX742" fmla="*/ 1810107 w 4611838"/>
              <a:gd name="connsiteY742" fmla="*/ 314802 h 4417712"/>
              <a:gd name="connsiteX743" fmla="*/ 3069312 w 4611838"/>
              <a:gd name="connsiteY743" fmla="*/ 0 h 4417712"/>
              <a:gd name="connsiteX744" fmla="*/ 3105383 w 4611838"/>
              <a:gd name="connsiteY744" fmla="*/ 9838 h 4417712"/>
              <a:gd name="connsiteX745" fmla="*/ 3137519 w 4611838"/>
              <a:gd name="connsiteY745" fmla="*/ 0 h 4417712"/>
              <a:gd name="connsiteX746" fmla="*/ 3221466 w 4611838"/>
              <a:gd name="connsiteY746" fmla="*/ 15740 h 4417712"/>
              <a:gd name="connsiteX747" fmla="*/ 3247699 w 4611838"/>
              <a:gd name="connsiteY747" fmla="*/ 0 h 4417712"/>
              <a:gd name="connsiteX748" fmla="*/ 3369029 w 4611838"/>
              <a:gd name="connsiteY748" fmla="*/ 20987 h 4417712"/>
              <a:gd name="connsiteX749" fmla="*/ 3494294 w 4611838"/>
              <a:gd name="connsiteY749" fmla="*/ 41974 h 4417712"/>
              <a:gd name="connsiteX750" fmla="*/ 3597260 w 4611838"/>
              <a:gd name="connsiteY750" fmla="*/ 53779 h 4417712"/>
              <a:gd name="connsiteX751" fmla="*/ 3704161 w 4611838"/>
              <a:gd name="connsiteY751" fmla="*/ 89194 h 4417712"/>
              <a:gd name="connsiteX752" fmla="*/ 3744823 w 4611838"/>
              <a:gd name="connsiteY752" fmla="*/ 124609 h 4417712"/>
              <a:gd name="connsiteX753" fmla="*/ 3809095 w 4611838"/>
              <a:gd name="connsiteY753" fmla="*/ 136414 h 4417712"/>
              <a:gd name="connsiteX754" fmla="*/ 3902224 w 4611838"/>
              <a:gd name="connsiteY754" fmla="*/ 178388 h 4417712"/>
              <a:gd name="connsiteX755" fmla="*/ 3987482 w 4611838"/>
              <a:gd name="connsiteY755" fmla="*/ 236101 h 4417712"/>
              <a:gd name="connsiteX756" fmla="*/ 4013716 w 4611838"/>
              <a:gd name="connsiteY756" fmla="*/ 248562 h 4417712"/>
              <a:gd name="connsiteX757" fmla="*/ 4039949 w 4611838"/>
              <a:gd name="connsiteY757" fmla="*/ 257088 h 4417712"/>
              <a:gd name="connsiteX758" fmla="*/ 4076676 w 4611838"/>
              <a:gd name="connsiteY758" fmla="*/ 257088 h 4417712"/>
              <a:gd name="connsiteX759" fmla="*/ 4175707 w 4611838"/>
              <a:gd name="connsiteY759" fmla="*/ 318737 h 4417712"/>
              <a:gd name="connsiteX760" fmla="*/ 4255063 w 4611838"/>
              <a:gd name="connsiteY760" fmla="*/ 403995 h 4417712"/>
              <a:gd name="connsiteX761" fmla="*/ 4276706 w 4611838"/>
              <a:gd name="connsiteY761" fmla="*/ 446625 h 4417712"/>
              <a:gd name="connsiteX762" fmla="*/ 4318024 w 4611838"/>
              <a:gd name="connsiteY762" fmla="*/ 477449 h 4417712"/>
              <a:gd name="connsiteX763" fmla="*/ 4334420 w 4611838"/>
              <a:gd name="connsiteY763" fmla="*/ 495812 h 4417712"/>
              <a:gd name="connsiteX764" fmla="*/ 4354751 w 4611838"/>
              <a:gd name="connsiteY764" fmla="*/ 514176 h 4417712"/>
              <a:gd name="connsiteX765" fmla="*/ 4354751 w 4611838"/>
              <a:gd name="connsiteY765" fmla="*/ 519423 h 4417712"/>
              <a:gd name="connsiteX766" fmla="*/ 4373114 w 4611838"/>
              <a:gd name="connsiteY766" fmla="*/ 535163 h 4417712"/>
              <a:gd name="connsiteX767" fmla="*/ 4391477 w 4611838"/>
              <a:gd name="connsiteY767" fmla="*/ 550903 h 4417712"/>
              <a:gd name="connsiteX768" fmla="*/ 4433451 w 4611838"/>
              <a:gd name="connsiteY768" fmla="*/ 640096 h 4417712"/>
              <a:gd name="connsiteX769" fmla="*/ 4457717 w 4611838"/>
              <a:gd name="connsiteY769" fmla="*/ 649934 h 4417712"/>
              <a:gd name="connsiteX770" fmla="*/ 4470178 w 4611838"/>
              <a:gd name="connsiteY770" fmla="*/ 671576 h 4417712"/>
              <a:gd name="connsiteX771" fmla="*/ 4470178 w 4611838"/>
              <a:gd name="connsiteY771" fmla="*/ 682070 h 4417712"/>
              <a:gd name="connsiteX772" fmla="*/ 4494444 w 4611838"/>
              <a:gd name="connsiteY772" fmla="*/ 721420 h 4417712"/>
              <a:gd name="connsiteX773" fmla="*/ 4506905 w 4611838"/>
              <a:gd name="connsiteY773" fmla="*/ 760770 h 4417712"/>
              <a:gd name="connsiteX774" fmla="*/ 4501658 w 4611838"/>
              <a:gd name="connsiteY774" fmla="*/ 781757 h 4417712"/>
              <a:gd name="connsiteX775" fmla="*/ 4538385 w 4611838"/>
              <a:gd name="connsiteY775" fmla="*/ 823731 h 4417712"/>
              <a:gd name="connsiteX776" fmla="*/ 4562651 w 4611838"/>
              <a:gd name="connsiteY776" fmla="*/ 926041 h 4417712"/>
              <a:gd name="connsiteX777" fmla="*/ 4590852 w 4611838"/>
              <a:gd name="connsiteY777" fmla="*/ 1059831 h 4417712"/>
              <a:gd name="connsiteX778" fmla="*/ 4588228 w 4611838"/>
              <a:gd name="connsiteY778" fmla="*/ 1091312 h 4417712"/>
              <a:gd name="connsiteX779" fmla="*/ 4585605 w 4611838"/>
              <a:gd name="connsiteY779" fmla="*/ 1122791 h 4417712"/>
              <a:gd name="connsiteX780" fmla="*/ 4588228 w 4611838"/>
              <a:gd name="connsiteY780" fmla="*/ 1146402 h 4417712"/>
              <a:gd name="connsiteX781" fmla="*/ 4590852 w 4611838"/>
              <a:gd name="connsiteY781" fmla="*/ 1170012 h 4417712"/>
              <a:gd name="connsiteX782" fmla="*/ 4611838 w 4611838"/>
              <a:gd name="connsiteY782" fmla="*/ 1180505 h 4417712"/>
              <a:gd name="connsiteX783" fmla="*/ 4590852 w 4611838"/>
              <a:gd name="connsiteY783" fmla="*/ 1190998 h 4417712"/>
              <a:gd name="connsiteX784" fmla="*/ 4585605 w 4611838"/>
              <a:gd name="connsiteY784" fmla="*/ 1217232 h 4417712"/>
              <a:gd name="connsiteX785" fmla="*/ 4595443 w 4611838"/>
              <a:gd name="connsiteY785" fmla="*/ 1274945 h 4417712"/>
              <a:gd name="connsiteX786" fmla="*/ 4601345 w 4611838"/>
              <a:gd name="connsiteY786" fmla="*/ 1332659 h 4417712"/>
              <a:gd name="connsiteX787" fmla="*/ 4611838 w 4611838"/>
              <a:gd name="connsiteY787" fmla="*/ 1369386 h 4417712"/>
              <a:gd name="connsiteX788" fmla="*/ 4568553 w 4611838"/>
              <a:gd name="connsiteY788" fmla="*/ 1623850 h 4417712"/>
              <a:gd name="connsiteX789" fmla="*/ 4517398 w 4611838"/>
              <a:gd name="connsiteY789" fmla="*/ 1878314 h 4417712"/>
              <a:gd name="connsiteX790" fmla="*/ 4463619 w 4611838"/>
              <a:gd name="connsiteY790" fmla="*/ 1946522 h 4417712"/>
              <a:gd name="connsiteX791" fmla="*/ 4433451 w 4611838"/>
              <a:gd name="connsiteY791" fmla="*/ 2046208 h 4417712"/>
              <a:gd name="connsiteX792" fmla="*/ 4386231 w 4611838"/>
              <a:gd name="connsiteY792" fmla="*/ 2143272 h 4417712"/>
              <a:gd name="connsiteX793" fmla="*/ 4339010 w 4611838"/>
              <a:gd name="connsiteY793" fmla="*/ 2240336 h 4417712"/>
              <a:gd name="connsiteX794" fmla="*/ 4281297 w 4611838"/>
              <a:gd name="connsiteY794" fmla="*/ 2329530 h 4417712"/>
              <a:gd name="connsiteX795" fmla="*/ 4255063 w 4611838"/>
              <a:gd name="connsiteY795" fmla="*/ 2340023 h 4417712"/>
              <a:gd name="connsiteX796" fmla="*/ 4247193 w 4611838"/>
              <a:gd name="connsiteY796" fmla="*/ 2399048 h 4417712"/>
              <a:gd name="connsiteX797" fmla="*/ 4223583 w 4611838"/>
              <a:gd name="connsiteY797" fmla="*/ 2450203 h 4417712"/>
              <a:gd name="connsiteX798" fmla="*/ 4217025 w 4611838"/>
              <a:gd name="connsiteY798" fmla="*/ 2439054 h 4417712"/>
              <a:gd name="connsiteX799" fmla="*/ 4218337 w 4611838"/>
              <a:gd name="connsiteY799" fmla="*/ 2423970 h 4417712"/>
              <a:gd name="connsiteX800" fmla="*/ 4213090 w 4611838"/>
              <a:gd name="connsiteY800" fmla="*/ 2423970 h 4417712"/>
              <a:gd name="connsiteX801" fmla="*/ 4202597 w 4611838"/>
              <a:gd name="connsiteY801" fmla="*/ 2434463 h 4417712"/>
              <a:gd name="connsiteX802" fmla="*/ 4213090 w 4611838"/>
              <a:gd name="connsiteY802" fmla="*/ 2465943 h 4417712"/>
              <a:gd name="connsiteX803" fmla="*/ 4206532 w 4611838"/>
              <a:gd name="connsiteY803" fmla="*/ 2479716 h 4417712"/>
              <a:gd name="connsiteX804" fmla="*/ 4192103 w 4611838"/>
              <a:gd name="connsiteY804" fmla="*/ 2481683 h 4417712"/>
              <a:gd name="connsiteX805" fmla="*/ 4171117 w 4611838"/>
              <a:gd name="connsiteY805" fmla="*/ 2481683 h 4417712"/>
              <a:gd name="connsiteX806" fmla="*/ 4171117 w 4611838"/>
              <a:gd name="connsiteY806" fmla="*/ 2486930 h 4417712"/>
              <a:gd name="connsiteX807" fmla="*/ 4178986 w 4611838"/>
              <a:gd name="connsiteY807" fmla="*/ 2503326 h 4417712"/>
              <a:gd name="connsiteX808" fmla="*/ 4186857 w 4611838"/>
              <a:gd name="connsiteY808" fmla="*/ 2523657 h 4417712"/>
              <a:gd name="connsiteX809" fmla="*/ 4144883 w 4611838"/>
              <a:gd name="connsiteY809" fmla="*/ 2539397 h 4417712"/>
              <a:gd name="connsiteX810" fmla="*/ 4148818 w 4611838"/>
              <a:gd name="connsiteY810" fmla="*/ 2546611 h 4417712"/>
              <a:gd name="connsiteX811" fmla="*/ 4129143 w 4611838"/>
              <a:gd name="connsiteY811" fmla="*/ 2549890 h 4417712"/>
              <a:gd name="connsiteX812" fmla="*/ 4127175 w 4611838"/>
              <a:gd name="connsiteY812" fmla="*/ 2585306 h 4417712"/>
              <a:gd name="connsiteX813" fmla="*/ 4113403 w 4611838"/>
              <a:gd name="connsiteY813" fmla="*/ 2612851 h 4417712"/>
              <a:gd name="connsiteX814" fmla="*/ 4108812 w 4611838"/>
              <a:gd name="connsiteY814" fmla="*/ 2604325 h 4417712"/>
              <a:gd name="connsiteX815" fmla="*/ 4108156 w 4611838"/>
              <a:gd name="connsiteY815" fmla="*/ 2591864 h 4417712"/>
              <a:gd name="connsiteX816" fmla="*/ 4066183 w 4611838"/>
              <a:gd name="connsiteY816" fmla="*/ 2633837 h 4417712"/>
              <a:gd name="connsiteX817" fmla="*/ 4032079 w 4611838"/>
              <a:gd name="connsiteY817" fmla="*/ 2683025 h 4417712"/>
              <a:gd name="connsiteX818" fmla="*/ 3997976 w 4611838"/>
              <a:gd name="connsiteY818" fmla="*/ 2728278 h 4417712"/>
              <a:gd name="connsiteX819" fmla="*/ 3950756 w 4611838"/>
              <a:gd name="connsiteY819" fmla="*/ 2770251 h 4417712"/>
              <a:gd name="connsiteX820" fmla="*/ 3935016 w 4611838"/>
              <a:gd name="connsiteY820" fmla="*/ 2833211 h 4417712"/>
              <a:gd name="connsiteX821" fmla="*/ 3911405 w 4611838"/>
              <a:gd name="connsiteY821" fmla="*/ 2838458 h 4417712"/>
              <a:gd name="connsiteX822" fmla="*/ 3903536 w 4611838"/>
              <a:gd name="connsiteY822" fmla="*/ 2859445 h 4417712"/>
              <a:gd name="connsiteX823" fmla="*/ 3903536 w 4611838"/>
              <a:gd name="connsiteY823" fmla="*/ 2864692 h 4417712"/>
              <a:gd name="connsiteX824" fmla="*/ 3818277 w 4611838"/>
              <a:gd name="connsiteY824" fmla="*/ 2976184 h 4417712"/>
              <a:gd name="connsiteX825" fmla="*/ 3740888 w 4611838"/>
              <a:gd name="connsiteY825" fmla="*/ 3095546 h 4417712"/>
              <a:gd name="connsiteX826" fmla="*/ 3704161 w 4611838"/>
              <a:gd name="connsiteY826" fmla="*/ 3106039 h 4417712"/>
              <a:gd name="connsiteX827" fmla="*/ 3691700 w 4611838"/>
              <a:gd name="connsiteY827" fmla="*/ 3135552 h 4417712"/>
              <a:gd name="connsiteX828" fmla="*/ 3667435 w 4611838"/>
              <a:gd name="connsiteY828" fmla="*/ 3153260 h 4417712"/>
              <a:gd name="connsiteX829" fmla="*/ 3651694 w 4611838"/>
              <a:gd name="connsiteY829" fmla="*/ 3182116 h 4417712"/>
              <a:gd name="connsiteX830" fmla="*/ 3635954 w 4611838"/>
              <a:gd name="connsiteY830" fmla="*/ 3210973 h 4417712"/>
              <a:gd name="connsiteX831" fmla="*/ 3536267 w 4611838"/>
              <a:gd name="connsiteY831" fmla="*/ 3302134 h 4417712"/>
              <a:gd name="connsiteX832" fmla="*/ 3436580 w 4611838"/>
              <a:gd name="connsiteY832" fmla="*/ 3389360 h 4417712"/>
              <a:gd name="connsiteX833" fmla="*/ 3392639 w 4611838"/>
              <a:gd name="connsiteY833" fmla="*/ 3418873 h 4417712"/>
              <a:gd name="connsiteX834" fmla="*/ 3352633 w 4611838"/>
              <a:gd name="connsiteY834" fmla="*/ 3452321 h 4417712"/>
              <a:gd name="connsiteX835" fmla="*/ 3342140 w 4611838"/>
              <a:gd name="connsiteY835" fmla="*/ 3452321 h 4417712"/>
              <a:gd name="connsiteX836" fmla="*/ 3258193 w 4611838"/>
              <a:gd name="connsiteY836" fmla="*/ 3520528 h 4417712"/>
              <a:gd name="connsiteX837" fmla="*/ 3250979 w 4611838"/>
              <a:gd name="connsiteY837" fmla="*/ 3544794 h 4417712"/>
              <a:gd name="connsiteX838" fmla="*/ 3231959 w 4611838"/>
              <a:gd name="connsiteY838" fmla="*/ 3557254 h 4417712"/>
              <a:gd name="connsiteX839" fmla="*/ 3221466 w 4611838"/>
              <a:gd name="connsiteY839" fmla="*/ 3557254 h 4417712"/>
              <a:gd name="connsiteX840" fmla="*/ 3203758 w 4611838"/>
              <a:gd name="connsiteY840" fmla="*/ 3583488 h 4417712"/>
              <a:gd name="connsiteX841" fmla="*/ 3174246 w 4611838"/>
              <a:gd name="connsiteY841" fmla="*/ 3593981 h 4417712"/>
              <a:gd name="connsiteX842" fmla="*/ 3079806 w 4611838"/>
              <a:gd name="connsiteY842" fmla="*/ 3662188 h 4417712"/>
              <a:gd name="connsiteX843" fmla="*/ 3048325 w 4611838"/>
              <a:gd name="connsiteY843" fmla="*/ 3693669 h 4417712"/>
              <a:gd name="connsiteX844" fmla="*/ 2979463 w 4611838"/>
              <a:gd name="connsiteY844" fmla="*/ 3747447 h 4417712"/>
              <a:gd name="connsiteX845" fmla="*/ 2906665 w 4611838"/>
              <a:gd name="connsiteY845" fmla="*/ 3793355 h 4417712"/>
              <a:gd name="connsiteX846" fmla="*/ 2845672 w 4611838"/>
              <a:gd name="connsiteY846" fmla="*/ 3845823 h 4417712"/>
              <a:gd name="connsiteX847" fmla="*/ 2780744 w 4611838"/>
              <a:gd name="connsiteY847" fmla="*/ 3898289 h 4417712"/>
              <a:gd name="connsiteX848" fmla="*/ 2744017 w 4611838"/>
              <a:gd name="connsiteY848" fmla="*/ 3929769 h 4417712"/>
              <a:gd name="connsiteX849" fmla="*/ 2654824 w 4611838"/>
              <a:gd name="connsiteY849" fmla="*/ 3950756 h 4417712"/>
              <a:gd name="connsiteX850" fmla="*/ 2607604 w 4611838"/>
              <a:gd name="connsiteY850" fmla="*/ 3982236 h 4417712"/>
              <a:gd name="connsiteX851" fmla="*/ 2601045 w 4611838"/>
              <a:gd name="connsiteY851" fmla="*/ 3996665 h 4417712"/>
              <a:gd name="connsiteX852" fmla="*/ 2586617 w 4611838"/>
              <a:gd name="connsiteY852" fmla="*/ 4003223 h 4417712"/>
              <a:gd name="connsiteX853" fmla="*/ 2559072 w 4611838"/>
              <a:gd name="connsiteY853" fmla="*/ 3998632 h 4417712"/>
              <a:gd name="connsiteX854" fmla="*/ 2539397 w 4611838"/>
              <a:gd name="connsiteY854" fmla="*/ 4013716 h 4417712"/>
              <a:gd name="connsiteX855" fmla="*/ 2492176 w 4611838"/>
              <a:gd name="connsiteY855" fmla="*/ 4024209 h 4417712"/>
              <a:gd name="connsiteX856" fmla="*/ 2479716 w 4611838"/>
              <a:gd name="connsiteY856" fmla="*/ 4053066 h 4417712"/>
              <a:gd name="connsiteX857" fmla="*/ 2455450 w 4611838"/>
              <a:gd name="connsiteY857" fmla="*/ 4066183 h 4417712"/>
              <a:gd name="connsiteX858" fmla="*/ 2444956 w 4611838"/>
              <a:gd name="connsiteY858" fmla="*/ 4066183 h 4417712"/>
              <a:gd name="connsiteX859" fmla="*/ 2429216 w 4611838"/>
              <a:gd name="connsiteY859" fmla="*/ 4113403 h 4417712"/>
              <a:gd name="connsiteX860" fmla="*/ 2393801 w 4611838"/>
              <a:gd name="connsiteY860" fmla="*/ 4133078 h 4417712"/>
              <a:gd name="connsiteX861" fmla="*/ 2366256 w 4611838"/>
              <a:gd name="connsiteY861" fmla="*/ 4144883 h 4417712"/>
              <a:gd name="connsiteX862" fmla="*/ 2359698 w 4611838"/>
              <a:gd name="connsiteY862" fmla="*/ 4156689 h 4417712"/>
              <a:gd name="connsiteX863" fmla="*/ 2345269 w 4611838"/>
              <a:gd name="connsiteY863" fmla="*/ 4160624 h 4417712"/>
              <a:gd name="connsiteX864" fmla="*/ 2319036 w 4611838"/>
              <a:gd name="connsiteY864" fmla="*/ 4155377 h 4417712"/>
              <a:gd name="connsiteX865" fmla="*/ 2271816 w 4611838"/>
              <a:gd name="connsiteY865" fmla="*/ 4186857 h 4417712"/>
              <a:gd name="connsiteX866" fmla="*/ 2241647 w 4611838"/>
              <a:gd name="connsiteY866" fmla="*/ 4182922 h 4417712"/>
              <a:gd name="connsiteX867" fmla="*/ 2219349 w 4611838"/>
              <a:gd name="connsiteY867" fmla="*/ 4202597 h 4417712"/>
              <a:gd name="connsiteX868" fmla="*/ 2166882 w 4611838"/>
              <a:gd name="connsiteY868" fmla="*/ 4228831 h 4417712"/>
              <a:gd name="connsiteX869" fmla="*/ 2139993 w 4611838"/>
              <a:gd name="connsiteY869" fmla="*/ 4227519 h 4417712"/>
              <a:gd name="connsiteX870" fmla="*/ 2124908 w 4611838"/>
              <a:gd name="connsiteY870" fmla="*/ 4249817 h 4417712"/>
              <a:gd name="connsiteX871" fmla="*/ 2102610 w 4611838"/>
              <a:gd name="connsiteY871" fmla="*/ 4258999 h 4417712"/>
              <a:gd name="connsiteX872" fmla="*/ 2088182 w 4611838"/>
              <a:gd name="connsiteY872" fmla="*/ 4276051 h 4417712"/>
              <a:gd name="connsiteX873" fmla="*/ 1998332 w 4611838"/>
              <a:gd name="connsiteY873" fmla="*/ 4295726 h 4417712"/>
              <a:gd name="connsiteX874" fmla="*/ 1904548 w 4611838"/>
              <a:gd name="connsiteY874" fmla="*/ 4323271 h 4417712"/>
              <a:gd name="connsiteX875" fmla="*/ 1884217 w 4611838"/>
              <a:gd name="connsiteY875" fmla="*/ 4310810 h 4417712"/>
              <a:gd name="connsiteX876" fmla="*/ 1852081 w 4611838"/>
              <a:gd name="connsiteY876" fmla="*/ 4333764 h 4417712"/>
              <a:gd name="connsiteX877" fmla="*/ 1791744 w 4611838"/>
              <a:gd name="connsiteY877" fmla="*/ 4350160 h 4417712"/>
              <a:gd name="connsiteX878" fmla="*/ 1731407 w 4611838"/>
              <a:gd name="connsiteY878" fmla="*/ 4370491 h 4417712"/>
              <a:gd name="connsiteX879" fmla="*/ 1709765 w 4611838"/>
              <a:gd name="connsiteY879" fmla="*/ 4365244 h 4417712"/>
              <a:gd name="connsiteX880" fmla="*/ 1699927 w 4611838"/>
              <a:gd name="connsiteY880" fmla="*/ 4344258 h 4417712"/>
              <a:gd name="connsiteX881" fmla="*/ 1701238 w 4611838"/>
              <a:gd name="connsiteY881" fmla="*/ 4334420 h 4417712"/>
              <a:gd name="connsiteX882" fmla="*/ 1694680 w 4611838"/>
              <a:gd name="connsiteY882" fmla="*/ 4328518 h 4417712"/>
              <a:gd name="connsiteX883" fmla="*/ 1656641 w 4611838"/>
              <a:gd name="connsiteY883" fmla="*/ 4340323 h 4417712"/>
              <a:gd name="connsiteX884" fmla="*/ 1626473 w 4611838"/>
              <a:gd name="connsiteY884" fmla="*/ 4359998 h 4417712"/>
              <a:gd name="connsiteX885" fmla="*/ 1587779 w 4611838"/>
              <a:gd name="connsiteY885" fmla="*/ 4360653 h 4417712"/>
              <a:gd name="connsiteX886" fmla="*/ 1553020 w 4611838"/>
              <a:gd name="connsiteY886" fmla="*/ 4380984 h 4417712"/>
              <a:gd name="connsiteX887" fmla="*/ 1505799 w 4611838"/>
              <a:gd name="connsiteY887" fmla="*/ 4365244 h 4417712"/>
              <a:gd name="connsiteX888" fmla="*/ 1484813 w 4611838"/>
              <a:gd name="connsiteY888" fmla="*/ 4386231 h 4417712"/>
              <a:gd name="connsiteX889" fmla="*/ 1458579 w 4611838"/>
              <a:gd name="connsiteY889" fmla="*/ 4375738 h 4417712"/>
              <a:gd name="connsiteX890" fmla="*/ 1416606 w 4611838"/>
              <a:gd name="connsiteY890" fmla="*/ 4417712 h 4417712"/>
              <a:gd name="connsiteX891" fmla="*/ 1376600 w 4611838"/>
              <a:gd name="connsiteY891" fmla="*/ 4397380 h 4417712"/>
              <a:gd name="connsiteX892" fmla="*/ 1332659 w 4611838"/>
              <a:gd name="connsiteY892" fmla="*/ 4380984 h 4417712"/>
              <a:gd name="connsiteX893" fmla="*/ 1320854 w 4611838"/>
              <a:gd name="connsiteY893" fmla="*/ 4392789 h 4417712"/>
              <a:gd name="connsiteX894" fmla="*/ 1316919 w 4611838"/>
              <a:gd name="connsiteY894" fmla="*/ 4412465 h 4417712"/>
              <a:gd name="connsiteX895" fmla="*/ 1238218 w 4611838"/>
              <a:gd name="connsiteY895" fmla="*/ 4406562 h 4417712"/>
              <a:gd name="connsiteX896" fmla="*/ 1175258 w 4611838"/>
              <a:gd name="connsiteY896" fmla="*/ 4365244 h 4417712"/>
              <a:gd name="connsiteX897" fmla="*/ 1098525 w 4611838"/>
              <a:gd name="connsiteY897" fmla="*/ 4377705 h 4417712"/>
              <a:gd name="connsiteX898" fmla="*/ 1002117 w 4611838"/>
              <a:gd name="connsiteY898" fmla="*/ 4354751 h 4417712"/>
              <a:gd name="connsiteX899" fmla="*/ 789626 w 4611838"/>
              <a:gd name="connsiteY899" fmla="*/ 4298349 h 4417712"/>
              <a:gd name="connsiteX900" fmla="*/ 577136 w 4611838"/>
              <a:gd name="connsiteY900" fmla="*/ 4249817 h 4417712"/>
              <a:gd name="connsiteX901" fmla="*/ 556149 w 4611838"/>
              <a:gd name="connsiteY901" fmla="*/ 4197351 h 4417712"/>
              <a:gd name="connsiteX902" fmla="*/ 383664 w 4611838"/>
              <a:gd name="connsiteY902" fmla="*/ 4082579 h 4417712"/>
              <a:gd name="connsiteX903" fmla="*/ 278074 w 4611838"/>
              <a:gd name="connsiteY903" fmla="*/ 3987483 h 4417712"/>
              <a:gd name="connsiteX904" fmla="*/ 220361 w 4611838"/>
              <a:gd name="connsiteY904" fmla="*/ 3863530 h 4417712"/>
              <a:gd name="connsiteX905" fmla="*/ 146907 w 4611838"/>
              <a:gd name="connsiteY905" fmla="*/ 3751382 h 4417712"/>
              <a:gd name="connsiteX906" fmla="*/ 89194 w 4611838"/>
              <a:gd name="connsiteY906" fmla="*/ 3735642 h 4417712"/>
              <a:gd name="connsiteX907" fmla="*/ 92473 w 4611838"/>
              <a:gd name="connsiteY907" fmla="*/ 3710064 h 4417712"/>
              <a:gd name="connsiteX908" fmla="*/ 83947 w 4611838"/>
              <a:gd name="connsiteY908" fmla="*/ 3688422 h 4417712"/>
              <a:gd name="connsiteX909" fmla="*/ 81979 w 4611838"/>
              <a:gd name="connsiteY909" fmla="*/ 3666123 h 4417712"/>
              <a:gd name="connsiteX910" fmla="*/ 68207 w 4611838"/>
              <a:gd name="connsiteY910" fmla="*/ 3651695 h 4417712"/>
              <a:gd name="connsiteX911" fmla="*/ 62960 w 4611838"/>
              <a:gd name="connsiteY911" fmla="*/ 3593981 h 4417712"/>
              <a:gd name="connsiteX912" fmla="*/ 36727 w 4611838"/>
              <a:gd name="connsiteY912" fmla="*/ 3504788 h 4417712"/>
              <a:gd name="connsiteX913" fmla="*/ 46564 w 4611838"/>
              <a:gd name="connsiteY913" fmla="*/ 3485768 h 4417712"/>
              <a:gd name="connsiteX914" fmla="*/ 68207 w 4611838"/>
              <a:gd name="connsiteY914" fmla="*/ 3478554 h 4417712"/>
              <a:gd name="connsiteX915" fmla="*/ 73454 w 4611838"/>
              <a:gd name="connsiteY915" fmla="*/ 3478554 h 4417712"/>
              <a:gd name="connsiteX916" fmla="*/ 87882 w 4611838"/>
              <a:gd name="connsiteY916" fmla="*/ 3446418 h 4417712"/>
              <a:gd name="connsiteX917" fmla="*/ 94440 w 4611838"/>
              <a:gd name="connsiteY917" fmla="*/ 3410347 h 4417712"/>
              <a:gd name="connsiteX918" fmla="*/ 68207 w 4611838"/>
              <a:gd name="connsiteY918" fmla="*/ 3342140 h 4417712"/>
              <a:gd name="connsiteX919" fmla="*/ 68863 w 4611838"/>
              <a:gd name="connsiteY919" fmla="*/ 3322465 h 4417712"/>
              <a:gd name="connsiteX920" fmla="*/ 57713 w 4611838"/>
              <a:gd name="connsiteY920" fmla="*/ 3310660 h 4417712"/>
              <a:gd name="connsiteX921" fmla="*/ 22954 w 4611838"/>
              <a:gd name="connsiteY921" fmla="*/ 3319186 h 4417712"/>
              <a:gd name="connsiteX922" fmla="*/ 0 w 4611838"/>
              <a:gd name="connsiteY922" fmla="*/ 3315907 h 4417712"/>
              <a:gd name="connsiteX923" fmla="*/ 5902 w 4611838"/>
              <a:gd name="connsiteY923" fmla="*/ 3260817 h 4417712"/>
              <a:gd name="connsiteX924" fmla="*/ 15740 w 4611838"/>
              <a:gd name="connsiteY924" fmla="*/ 3205727 h 4417712"/>
              <a:gd name="connsiteX925" fmla="*/ 36727 w 4611838"/>
              <a:gd name="connsiteY925" fmla="*/ 3195233 h 4417712"/>
              <a:gd name="connsiteX926" fmla="*/ 20987 w 4611838"/>
              <a:gd name="connsiteY926" fmla="*/ 3163753 h 4417712"/>
              <a:gd name="connsiteX927" fmla="*/ 93784 w 4611838"/>
              <a:gd name="connsiteY927" fmla="*/ 2867315 h 4417712"/>
              <a:gd name="connsiteX928" fmla="*/ 178387 w 4611838"/>
              <a:gd name="connsiteY928" fmla="*/ 2586617 h 4417712"/>
              <a:gd name="connsiteX929" fmla="*/ 213147 w 4611838"/>
              <a:gd name="connsiteY929" fmla="*/ 2504638 h 4417712"/>
              <a:gd name="connsiteX930" fmla="*/ 251841 w 4611838"/>
              <a:gd name="connsiteY930" fmla="*/ 2418723 h 4417712"/>
              <a:gd name="connsiteX931" fmla="*/ 257088 w 4611838"/>
              <a:gd name="connsiteY931" fmla="*/ 2387243 h 4417712"/>
              <a:gd name="connsiteX932" fmla="*/ 278074 w 4611838"/>
              <a:gd name="connsiteY932" fmla="*/ 2376750 h 4417712"/>
              <a:gd name="connsiteX933" fmla="*/ 290535 w 4611838"/>
              <a:gd name="connsiteY933" fmla="*/ 2343958 h 4417712"/>
              <a:gd name="connsiteX934" fmla="*/ 314801 w 4611838"/>
              <a:gd name="connsiteY934" fmla="*/ 2319036 h 4417712"/>
              <a:gd name="connsiteX935" fmla="*/ 316769 w 4611838"/>
              <a:gd name="connsiteY935" fmla="*/ 2299361 h 4417712"/>
              <a:gd name="connsiteX936" fmla="*/ 330541 w 4611838"/>
              <a:gd name="connsiteY936" fmla="*/ 2287556 h 4417712"/>
              <a:gd name="connsiteX937" fmla="*/ 341035 w 4611838"/>
              <a:gd name="connsiteY937" fmla="*/ 2287556 h 4417712"/>
              <a:gd name="connsiteX938" fmla="*/ 352840 w 4611838"/>
              <a:gd name="connsiteY938" fmla="*/ 2254764 h 4417712"/>
              <a:gd name="connsiteX939" fmla="*/ 372515 w 4611838"/>
              <a:gd name="connsiteY939" fmla="*/ 2229842 h 4417712"/>
              <a:gd name="connsiteX940" fmla="*/ 351528 w 4611838"/>
              <a:gd name="connsiteY940" fmla="*/ 2193116 h 4417712"/>
              <a:gd name="connsiteX941" fmla="*/ 356775 w 4611838"/>
              <a:gd name="connsiteY941" fmla="*/ 2160980 h 4417712"/>
              <a:gd name="connsiteX942" fmla="*/ 377761 w 4611838"/>
              <a:gd name="connsiteY942" fmla="*/ 2140649 h 4417712"/>
              <a:gd name="connsiteX943" fmla="*/ 421702 w 4611838"/>
              <a:gd name="connsiteY943" fmla="*/ 2096052 h 4417712"/>
              <a:gd name="connsiteX944" fmla="*/ 461708 w 4611838"/>
              <a:gd name="connsiteY944" fmla="*/ 2051455 h 4417712"/>
              <a:gd name="connsiteX945" fmla="*/ 466955 w 4611838"/>
              <a:gd name="connsiteY945" fmla="*/ 2051455 h 4417712"/>
              <a:gd name="connsiteX946" fmla="*/ 482695 w 4611838"/>
              <a:gd name="connsiteY946" fmla="*/ 1967508 h 4417712"/>
              <a:gd name="connsiteX947" fmla="*/ 529915 w 4611838"/>
              <a:gd name="connsiteY947" fmla="*/ 1941275 h 4417712"/>
              <a:gd name="connsiteX948" fmla="*/ 545655 w 4611838"/>
              <a:gd name="connsiteY948" fmla="*/ 1878314 h 4417712"/>
              <a:gd name="connsiteX949" fmla="*/ 562707 w 4611838"/>
              <a:gd name="connsiteY949" fmla="*/ 1882906 h 4417712"/>
              <a:gd name="connsiteX950" fmla="*/ 571889 w 4611838"/>
              <a:gd name="connsiteY950" fmla="*/ 1899301 h 4417712"/>
              <a:gd name="connsiteX951" fmla="*/ 565986 w 4611838"/>
              <a:gd name="connsiteY951" fmla="*/ 1906516 h 4417712"/>
              <a:gd name="connsiteX952" fmla="*/ 556149 w 4611838"/>
              <a:gd name="connsiteY952" fmla="*/ 1909795 h 4417712"/>
              <a:gd name="connsiteX953" fmla="*/ 562051 w 4611838"/>
              <a:gd name="connsiteY953" fmla="*/ 1939307 h 4417712"/>
              <a:gd name="connsiteX954" fmla="*/ 587629 w 4611838"/>
              <a:gd name="connsiteY954" fmla="*/ 1957015 h 4417712"/>
              <a:gd name="connsiteX955" fmla="*/ 586317 w 4611838"/>
              <a:gd name="connsiteY955" fmla="*/ 1972099 h 4417712"/>
              <a:gd name="connsiteX956" fmla="*/ 592876 w 4611838"/>
              <a:gd name="connsiteY956" fmla="*/ 1983248 h 4417712"/>
              <a:gd name="connsiteX957" fmla="*/ 613207 w 4611838"/>
              <a:gd name="connsiteY957" fmla="*/ 1974722 h 4417712"/>
              <a:gd name="connsiteX958" fmla="*/ 629602 w 4611838"/>
              <a:gd name="connsiteY958" fmla="*/ 1962262 h 4417712"/>
              <a:gd name="connsiteX959" fmla="*/ 652557 w 4611838"/>
              <a:gd name="connsiteY959" fmla="*/ 1936028 h 4417712"/>
              <a:gd name="connsiteX960" fmla="*/ 655836 w 4611838"/>
              <a:gd name="connsiteY960" fmla="*/ 1894054 h 4417712"/>
              <a:gd name="connsiteX961" fmla="*/ 692563 w 4611838"/>
              <a:gd name="connsiteY961" fmla="*/ 1841588 h 4417712"/>
              <a:gd name="connsiteX962" fmla="*/ 711582 w 4611838"/>
              <a:gd name="connsiteY962" fmla="*/ 1831750 h 4417712"/>
              <a:gd name="connsiteX963" fmla="*/ 718796 w 4611838"/>
              <a:gd name="connsiteY963" fmla="*/ 1810107 h 4417712"/>
              <a:gd name="connsiteX964" fmla="*/ 755523 w 4611838"/>
              <a:gd name="connsiteY964" fmla="*/ 1732063 h 4417712"/>
              <a:gd name="connsiteX965" fmla="*/ 807990 w 4611838"/>
              <a:gd name="connsiteY965" fmla="*/ 1657954 h 4417712"/>
              <a:gd name="connsiteX966" fmla="*/ 788315 w 4611838"/>
              <a:gd name="connsiteY966" fmla="*/ 1653362 h 4417712"/>
              <a:gd name="connsiteX967" fmla="*/ 776510 w 4611838"/>
              <a:gd name="connsiteY967" fmla="*/ 1636967 h 4417712"/>
              <a:gd name="connsiteX968" fmla="*/ 790282 w 4611838"/>
              <a:gd name="connsiteY968" fmla="*/ 1604831 h 4417712"/>
              <a:gd name="connsiteX969" fmla="*/ 807990 w 4611838"/>
              <a:gd name="connsiteY969" fmla="*/ 1568760 h 4417712"/>
              <a:gd name="connsiteX970" fmla="*/ 881443 w 4611838"/>
              <a:gd name="connsiteY970" fmla="*/ 1500553 h 4417712"/>
              <a:gd name="connsiteX971" fmla="*/ 888658 w 4611838"/>
              <a:gd name="connsiteY971" fmla="*/ 1476287 h 4417712"/>
              <a:gd name="connsiteX972" fmla="*/ 907677 w 4611838"/>
              <a:gd name="connsiteY972" fmla="*/ 1463826 h 4417712"/>
              <a:gd name="connsiteX973" fmla="*/ 933910 w 4611838"/>
              <a:gd name="connsiteY973" fmla="*/ 1469072 h 4417712"/>
              <a:gd name="connsiteX974" fmla="*/ 965390 w 4611838"/>
              <a:gd name="connsiteY974" fmla="*/ 1432346 h 4417712"/>
              <a:gd name="connsiteX975" fmla="*/ 983098 w 4611838"/>
              <a:gd name="connsiteY975" fmla="*/ 1433658 h 4417712"/>
              <a:gd name="connsiteX976" fmla="*/ 996871 w 4611838"/>
              <a:gd name="connsiteY976" fmla="*/ 1427099 h 4417712"/>
              <a:gd name="connsiteX977" fmla="*/ 990968 w 4611838"/>
              <a:gd name="connsiteY977" fmla="*/ 1417917 h 4417712"/>
              <a:gd name="connsiteX978" fmla="*/ 981130 w 4611838"/>
              <a:gd name="connsiteY978" fmla="*/ 1416606 h 4417712"/>
              <a:gd name="connsiteX979" fmla="*/ 1007364 w 4611838"/>
              <a:gd name="connsiteY979" fmla="*/ 1379879 h 4417712"/>
              <a:gd name="connsiteX980" fmla="*/ 1052617 w 4611838"/>
              <a:gd name="connsiteY980" fmla="*/ 1349711 h 4417712"/>
              <a:gd name="connsiteX981" fmla="*/ 1101804 w 4611838"/>
              <a:gd name="connsiteY981" fmla="*/ 1327412 h 4417712"/>
              <a:gd name="connsiteX982" fmla="*/ 1133284 w 4611838"/>
              <a:gd name="connsiteY982" fmla="*/ 1274945 h 4417712"/>
              <a:gd name="connsiteX983" fmla="*/ 1164765 w 4611838"/>
              <a:gd name="connsiteY983" fmla="*/ 1222479 h 4417712"/>
              <a:gd name="connsiteX984" fmla="*/ 1206738 w 4611838"/>
              <a:gd name="connsiteY984" fmla="*/ 1201492 h 4417712"/>
              <a:gd name="connsiteX985" fmla="*/ 1238218 w 4611838"/>
              <a:gd name="connsiteY985" fmla="*/ 1149025 h 4417712"/>
              <a:gd name="connsiteX986" fmla="*/ 1260517 w 4611838"/>
              <a:gd name="connsiteY986" fmla="*/ 1137220 h 4417712"/>
              <a:gd name="connsiteX987" fmla="*/ 1274945 w 4611838"/>
              <a:gd name="connsiteY987" fmla="*/ 1117545 h 4417712"/>
              <a:gd name="connsiteX988" fmla="*/ 1280192 w 4611838"/>
              <a:gd name="connsiteY988" fmla="*/ 1117545 h 4417712"/>
              <a:gd name="connsiteX989" fmla="*/ 1327412 w 4611838"/>
              <a:gd name="connsiteY989" fmla="*/ 1096558 h 4417712"/>
              <a:gd name="connsiteX990" fmla="*/ 1358892 w 4611838"/>
              <a:gd name="connsiteY990" fmla="*/ 1070325 h 4417712"/>
              <a:gd name="connsiteX991" fmla="*/ 1377255 w 4611838"/>
              <a:gd name="connsiteY991" fmla="*/ 1073604 h 4417712"/>
              <a:gd name="connsiteX992" fmla="*/ 1395619 w 4611838"/>
              <a:gd name="connsiteY992" fmla="*/ 1080818 h 4417712"/>
              <a:gd name="connsiteX993" fmla="*/ 1326756 w 4611838"/>
              <a:gd name="connsiteY993" fmla="*/ 1132629 h 4417712"/>
              <a:gd name="connsiteX994" fmla="*/ 1253958 w 4611838"/>
              <a:gd name="connsiteY994" fmla="*/ 1180505 h 4417712"/>
              <a:gd name="connsiteX995" fmla="*/ 1248712 w 4611838"/>
              <a:gd name="connsiteY995" fmla="*/ 1206738 h 4417712"/>
              <a:gd name="connsiteX996" fmla="*/ 1252647 w 4611838"/>
              <a:gd name="connsiteY996" fmla="*/ 1216576 h 4417712"/>
              <a:gd name="connsiteX997" fmla="*/ 1264452 w 4611838"/>
              <a:gd name="connsiteY997" fmla="*/ 1222479 h 4417712"/>
              <a:gd name="connsiteX998" fmla="*/ 1293964 w 4611838"/>
              <a:gd name="connsiteY998" fmla="*/ 1209362 h 4417712"/>
              <a:gd name="connsiteX999" fmla="*/ 1327412 w 4611838"/>
              <a:gd name="connsiteY999" fmla="*/ 1196245 h 4417712"/>
              <a:gd name="connsiteX1000" fmla="*/ 1332659 w 4611838"/>
              <a:gd name="connsiteY1000" fmla="*/ 1196245 h 4417712"/>
              <a:gd name="connsiteX1001" fmla="*/ 1505799 w 4611838"/>
              <a:gd name="connsiteY1001" fmla="*/ 1065078 h 4417712"/>
              <a:gd name="connsiteX1002" fmla="*/ 1556955 w 4611838"/>
              <a:gd name="connsiteY1002" fmla="*/ 1043435 h 4417712"/>
              <a:gd name="connsiteX1003" fmla="*/ 1600240 w 4611838"/>
              <a:gd name="connsiteY1003" fmla="*/ 1017858 h 4417712"/>
              <a:gd name="connsiteX1004" fmla="*/ 1610733 w 4611838"/>
              <a:gd name="connsiteY1004" fmla="*/ 1017858 h 4417712"/>
              <a:gd name="connsiteX1005" fmla="*/ 1630408 w 4611838"/>
              <a:gd name="connsiteY1005" fmla="*/ 1006053 h 4417712"/>
              <a:gd name="connsiteX1006" fmla="*/ 1642213 w 4611838"/>
              <a:gd name="connsiteY1006" fmla="*/ 986377 h 4417712"/>
              <a:gd name="connsiteX1007" fmla="*/ 1633687 w 4611838"/>
              <a:gd name="connsiteY1007" fmla="*/ 979163 h 4417712"/>
              <a:gd name="connsiteX1008" fmla="*/ 1621226 w 4611838"/>
              <a:gd name="connsiteY1008" fmla="*/ 975884 h 4417712"/>
              <a:gd name="connsiteX1009" fmla="*/ 1521539 w 4611838"/>
              <a:gd name="connsiteY1009" fmla="*/ 1044091 h 4417712"/>
              <a:gd name="connsiteX1010" fmla="*/ 1509079 w 4611838"/>
              <a:gd name="connsiteY1010" fmla="*/ 1040156 h 4417712"/>
              <a:gd name="connsiteX1011" fmla="*/ 1500553 w 4611838"/>
              <a:gd name="connsiteY1011" fmla="*/ 1028351 h 4417712"/>
              <a:gd name="connsiteX1012" fmla="*/ 1512358 w 4611838"/>
              <a:gd name="connsiteY1012" fmla="*/ 1008020 h 4417712"/>
              <a:gd name="connsiteX1013" fmla="*/ 1532033 w 4611838"/>
              <a:gd name="connsiteY1013" fmla="*/ 991624 h 4417712"/>
              <a:gd name="connsiteX1014" fmla="*/ 1580565 w 4611838"/>
              <a:gd name="connsiteY1014" fmla="*/ 958177 h 4417712"/>
              <a:gd name="connsiteX1015" fmla="*/ 1636967 w 4611838"/>
              <a:gd name="connsiteY1015" fmla="*/ 912924 h 4417712"/>
              <a:gd name="connsiteX1016" fmla="*/ 1720914 w 4611838"/>
              <a:gd name="connsiteY1016" fmla="*/ 865704 h 4417712"/>
              <a:gd name="connsiteX1017" fmla="*/ 1731407 w 4611838"/>
              <a:gd name="connsiteY1017" fmla="*/ 869639 h 4417712"/>
              <a:gd name="connsiteX1018" fmla="*/ 1741900 w 4611838"/>
              <a:gd name="connsiteY1018" fmla="*/ 865704 h 4417712"/>
              <a:gd name="connsiteX1019" fmla="*/ 1735998 w 4611838"/>
              <a:gd name="connsiteY1019" fmla="*/ 857834 h 4417712"/>
              <a:gd name="connsiteX1020" fmla="*/ 1726160 w 4611838"/>
              <a:gd name="connsiteY1020" fmla="*/ 849964 h 4417712"/>
              <a:gd name="connsiteX1021" fmla="*/ 1730095 w 4611838"/>
              <a:gd name="connsiteY1021" fmla="*/ 840126 h 4417712"/>
              <a:gd name="connsiteX1022" fmla="*/ 1741900 w 4611838"/>
              <a:gd name="connsiteY1022" fmla="*/ 834224 h 4417712"/>
              <a:gd name="connsiteX1023" fmla="*/ 1759608 w 4611838"/>
              <a:gd name="connsiteY1023" fmla="*/ 839471 h 4417712"/>
              <a:gd name="connsiteX1024" fmla="*/ 1773380 w 4611838"/>
              <a:gd name="connsiteY1024" fmla="*/ 828977 h 4417712"/>
              <a:gd name="connsiteX1025" fmla="*/ 1864542 w 4611838"/>
              <a:gd name="connsiteY1025" fmla="*/ 795529 h 4417712"/>
              <a:gd name="connsiteX1026" fmla="*/ 1951768 w 4611838"/>
              <a:gd name="connsiteY1026" fmla="*/ 750277 h 4417712"/>
              <a:gd name="connsiteX1027" fmla="*/ 2093428 w 4611838"/>
              <a:gd name="connsiteY1027" fmla="*/ 755523 h 4417712"/>
              <a:gd name="connsiteX1028" fmla="*/ 2156388 w 4611838"/>
              <a:gd name="connsiteY1028" fmla="*/ 713550 h 4417712"/>
              <a:gd name="connsiteX1029" fmla="*/ 2140648 w 4611838"/>
              <a:gd name="connsiteY1029" fmla="*/ 708303 h 4417712"/>
              <a:gd name="connsiteX1030" fmla="*/ 2056701 w 4611838"/>
              <a:gd name="connsiteY1030" fmla="*/ 724043 h 4417712"/>
              <a:gd name="connsiteX1031" fmla="*/ 2022598 w 4611838"/>
              <a:gd name="connsiteY1031" fmla="*/ 714861 h 4417712"/>
              <a:gd name="connsiteX1032" fmla="*/ 1988494 w 4611838"/>
              <a:gd name="connsiteY1032" fmla="*/ 713550 h 4417712"/>
              <a:gd name="connsiteX1033" fmla="*/ 1955047 w 4611838"/>
              <a:gd name="connsiteY1033" fmla="*/ 710271 h 4417712"/>
              <a:gd name="connsiteX1034" fmla="*/ 1925534 w 4611838"/>
              <a:gd name="connsiteY1034" fmla="*/ 718796 h 4417712"/>
              <a:gd name="connsiteX1035" fmla="*/ 1880937 w 4611838"/>
              <a:gd name="connsiteY1035" fmla="*/ 714861 h 4417712"/>
              <a:gd name="connsiteX1036" fmla="*/ 1836341 w 4611838"/>
              <a:gd name="connsiteY1036" fmla="*/ 734537 h 4417712"/>
              <a:gd name="connsiteX1037" fmla="*/ 1829782 w 4611838"/>
              <a:gd name="connsiteY1037" fmla="*/ 709615 h 4417712"/>
              <a:gd name="connsiteX1038" fmla="*/ 1815354 w 4611838"/>
              <a:gd name="connsiteY1038" fmla="*/ 692563 h 4417712"/>
              <a:gd name="connsiteX1039" fmla="*/ 1805516 w 4611838"/>
              <a:gd name="connsiteY1039" fmla="*/ 698466 h 4417712"/>
              <a:gd name="connsiteX1040" fmla="*/ 1799614 w 4611838"/>
              <a:gd name="connsiteY1040" fmla="*/ 708303 h 4417712"/>
              <a:gd name="connsiteX1041" fmla="*/ 1770101 w 4611838"/>
              <a:gd name="connsiteY1041" fmla="*/ 705024 h 4417712"/>
              <a:gd name="connsiteX1042" fmla="*/ 1752394 w 4611838"/>
              <a:gd name="connsiteY1042" fmla="*/ 729290 h 4417712"/>
              <a:gd name="connsiteX1043" fmla="*/ 1703862 w 4611838"/>
              <a:gd name="connsiteY1043" fmla="*/ 727978 h 4417712"/>
              <a:gd name="connsiteX1044" fmla="*/ 1663200 w 4611838"/>
              <a:gd name="connsiteY1044" fmla="*/ 750277 h 4417712"/>
              <a:gd name="connsiteX1045" fmla="*/ 1606142 w 4611838"/>
              <a:gd name="connsiteY1045" fmla="*/ 739127 h 4417712"/>
              <a:gd name="connsiteX1046" fmla="*/ 1553020 w 4611838"/>
              <a:gd name="connsiteY1046" fmla="*/ 739783 h 4417712"/>
              <a:gd name="connsiteX1047" fmla="*/ 1522851 w 4611838"/>
              <a:gd name="connsiteY1047" fmla="*/ 734537 h 4417712"/>
              <a:gd name="connsiteX1048" fmla="*/ 1500553 w 4611838"/>
              <a:gd name="connsiteY1048" fmla="*/ 745030 h 4417712"/>
              <a:gd name="connsiteX1049" fmla="*/ 1427099 w 4611838"/>
              <a:gd name="connsiteY1049" fmla="*/ 718796 h 4417712"/>
              <a:gd name="connsiteX1050" fmla="*/ 1389061 w 4611838"/>
              <a:gd name="connsiteY1050" fmla="*/ 736504 h 4417712"/>
              <a:gd name="connsiteX1051" fmla="*/ 1343152 w 4611838"/>
              <a:gd name="connsiteY1051" fmla="*/ 734537 h 4417712"/>
              <a:gd name="connsiteX1052" fmla="*/ 1321510 w 4611838"/>
              <a:gd name="connsiteY1052" fmla="*/ 733881 h 4417712"/>
              <a:gd name="connsiteX1053" fmla="*/ 1295932 w 4611838"/>
              <a:gd name="connsiteY1053" fmla="*/ 729290 h 4417712"/>
              <a:gd name="connsiteX1054" fmla="*/ 1248712 w 4611838"/>
              <a:gd name="connsiteY1054" fmla="*/ 771263 h 4417712"/>
              <a:gd name="connsiteX1055" fmla="*/ 1190998 w 4611838"/>
              <a:gd name="connsiteY1055" fmla="*/ 781757 h 4417712"/>
              <a:gd name="connsiteX1056" fmla="*/ 1159518 w 4611838"/>
              <a:gd name="connsiteY1056" fmla="*/ 771263 h 4417712"/>
              <a:gd name="connsiteX1057" fmla="*/ 1137219 w 4611838"/>
              <a:gd name="connsiteY1057" fmla="*/ 767328 h 4417712"/>
              <a:gd name="connsiteX1058" fmla="*/ 1122791 w 4611838"/>
              <a:gd name="connsiteY1058" fmla="*/ 787004 h 4417712"/>
              <a:gd name="connsiteX1059" fmla="*/ 1070980 w 4611838"/>
              <a:gd name="connsiteY1059" fmla="*/ 793562 h 4417712"/>
              <a:gd name="connsiteX1060" fmla="*/ 1023104 w 4611838"/>
              <a:gd name="connsiteY1060" fmla="*/ 823731 h 4417712"/>
              <a:gd name="connsiteX1061" fmla="*/ 955553 w 4611838"/>
              <a:gd name="connsiteY1061" fmla="*/ 820451 h 4417712"/>
              <a:gd name="connsiteX1062" fmla="*/ 907677 w 4611838"/>
              <a:gd name="connsiteY1062" fmla="*/ 860457 h 4417712"/>
              <a:gd name="connsiteX1063" fmla="*/ 843405 w 4611838"/>
              <a:gd name="connsiteY1063" fmla="*/ 868327 h 4417712"/>
              <a:gd name="connsiteX1064" fmla="*/ 787003 w 4611838"/>
              <a:gd name="connsiteY1064" fmla="*/ 907678 h 4417712"/>
              <a:gd name="connsiteX1065" fmla="*/ 745030 w 4611838"/>
              <a:gd name="connsiteY1065" fmla="*/ 886691 h 4417712"/>
              <a:gd name="connsiteX1066" fmla="*/ 787003 w 4611838"/>
              <a:gd name="connsiteY1066" fmla="*/ 834224 h 4417712"/>
              <a:gd name="connsiteX1067" fmla="*/ 849963 w 4611838"/>
              <a:gd name="connsiteY1067" fmla="*/ 797497 h 4417712"/>
              <a:gd name="connsiteX1068" fmla="*/ 818483 w 4611838"/>
              <a:gd name="connsiteY1068" fmla="*/ 792250 h 4417712"/>
              <a:gd name="connsiteX1069" fmla="*/ 779789 w 4611838"/>
              <a:gd name="connsiteY1069" fmla="*/ 809958 h 4417712"/>
              <a:gd name="connsiteX1070" fmla="*/ 745030 w 4611838"/>
              <a:gd name="connsiteY1070" fmla="*/ 839471 h 4417712"/>
              <a:gd name="connsiteX1071" fmla="*/ 686660 w 4611838"/>
              <a:gd name="connsiteY1071" fmla="*/ 853899 h 4417712"/>
              <a:gd name="connsiteX1072" fmla="*/ 640096 w 4611838"/>
              <a:gd name="connsiteY1072" fmla="*/ 891937 h 4417712"/>
              <a:gd name="connsiteX1073" fmla="*/ 598122 w 4611838"/>
              <a:gd name="connsiteY1073" fmla="*/ 881444 h 4417712"/>
              <a:gd name="connsiteX1074" fmla="*/ 634849 w 4611838"/>
              <a:gd name="connsiteY1074" fmla="*/ 834879 h 4417712"/>
              <a:gd name="connsiteX1075" fmla="*/ 687316 w 4611838"/>
              <a:gd name="connsiteY1075" fmla="*/ 807990 h 4417712"/>
              <a:gd name="connsiteX1076" fmla="*/ 692563 w 4611838"/>
              <a:gd name="connsiteY1076" fmla="*/ 807990 h 4417712"/>
              <a:gd name="connsiteX1077" fmla="*/ 754211 w 4611838"/>
              <a:gd name="connsiteY1077" fmla="*/ 775198 h 4417712"/>
              <a:gd name="connsiteX1078" fmla="*/ 807990 w 4611838"/>
              <a:gd name="connsiteY1078" fmla="*/ 750277 h 4417712"/>
              <a:gd name="connsiteX1079" fmla="*/ 818483 w 4611838"/>
              <a:gd name="connsiteY1079" fmla="*/ 750277 h 4417712"/>
              <a:gd name="connsiteX1080" fmla="*/ 856522 w 4611838"/>
              <a:gd name="connsiteY1080" fmla="*/ 716173 h 4417712"/>
              <a:gd name="connsiteX1081" fmla="*/ 902430 w 4611838"/>
              <a:gd name="connsiteY1081" fmla="*/ 697810 h 4417712"/>
              <a:gd name="connsiteX1082" fmla="*/ 912924 w 4611838"/>
              <a:gd name="connsiteY1082" fmla="*/ 697810 h 4417712"/>
              <a:gd name="connsiteX1083" fmla="*/ 948339 w 4611838"/>
              <a:gd name="connsiteY1083" fmla="*/ 671576 h 4417712"/>
              <a:gd name="connsiteX1084" fmla="*/ 991624 w 4611838"/>
              <a:gd name="connsiteY1084" fmla="*/ 661083 h 4417712"/>
              <a:gd name="connsiteX1085" fmla="*/ 1007364 w 4611838"/>
              <a:gd name="connsiteY1085" fmla="*/ 661083 h 4417712"/>
              <a:gd name="connsiteX1086" fmla="*/ 1038844 w 4611838"/>
              <a:gd name="connsiteY1086" fmla="*/ 624356 h 4417712"/>
              <a:gd name="connsiteX1087" fmla="*/ 1065077 w 4611838"/>
              <a:gd name="connsiteY1087" fmla="*/ 629603 h 4417712"/>
              <a:gd name="connsiteX1088" fmla="*/ 1075571 w 4611838"/>
              <a:gd name="connsiteY1088" fmla="*/ 608616 h 4417712"/>
              <a:gd name="connsiteX1089" fmla="*/ 1112298 w 4611838"/>
              <a:gd name="connsiteY1089" fmla="*/ 619109 h 4417712"/>
              <a:gd name="connsiteX1090" fmla="*/ 1117544 w 4611838"/>
              <a:gd name="connsiteY1090" fmla="*/ 592876 h 4417712"/>
              <a:gd name="connsiteX1091" fmla="*/ 1133284 w 4611838"/>
              <a:gd name="connsiteY1091" fmla="*/ 587629 h 4417712"/>
              <a:gd name="connsiteX1092" fmla="*/ 1157550 w 4611838"/>
              <a:gd name="connsiteY1092" fmla="*/ 594188 h 4417712"/>
              <a:gd name="connsiteX1093" fmla="*/ 1170011 w 4611838"/>
              <a:gd name="connsiteY1093" fmla="*/ 561396 h 4417712"/>
              <a:gd name="connsiteX1094" fmla="*/ 1251991 w 4611838"/>
              <a:gd name="connsiteY1094" fmla="*/ 547623 h 4417712"/>
              <a:gd name="connsiteX1095" fmla="*/ 1337905 w 4611838"/>
              <a:gd name="connsiteY1095" fmla="*/ 514176 h 4417712"/>
              <a:gd name="connsiteX1096" fmla="*/ 1269698 w 4611838"/>
              <a:gd name="connsiteY1096" fmla="*/ 540409 h 4417712"/>
              <a:gd name="connsiteX1097" fmla="*/ 1245432 w 4611838"/>
              <a:gd name="connsiteY1097" fmla="*/ 529260 h 4417712"/>
              <a:gd name="connsiteX1098" fmla="*/ 1217231 w 4611838"/>
              <a:gd name="connsiteY1098" fmla="*/ 529916 h 4417712"/>
              <a:gd name="connsiteX1099" fmla="*/ 1206738 w 4611838"/>
              <a:gd name="connsiteY1099" fmla="*/ 472202 h 4417712"/>
              <a:gd name="connsiteX1100" fmla="*/ 1196245 w 4611838"/>
              <a:gd name="connsiteY1100" fmla="*/ 472202 h 4417712"/>
              <a:gd name="connsiteX1101" fmla="*/ 1148369 w 4611838"/>
              <a:gd name="connsiteY1101" fmla="*/ 495812 h 4417712"/>
              <a:gd name="connsiteX1102" fmla="*/ 1112298 w 4611838"/>
              <a:gd name="connsiteY1102" fmla="*/ 535163 h 4417712"/>
              <a:gd name="connsiteX1103" fmla="*/ 1057207 w 4611838"/>
              <a:gd name="connsiteY1103" fmla="*/ 550247 h 4417712"/>
              <a:gd name="connsiteX1104" fmla="*/ 1002117 w 4611838"/>
              <a:gd name="connsiteY1104" fmla="*/ 561396 h 4417712"/>
              <a:gd name="connsiteX1105" fmla="*/ 972605 w 4611838"/>
              <a:gd name="connsiteY1105" fmla="*/ 561396 h 4417712"/>
              <a:gd name="connsiteX1106" fmla="*/ 954897 w 4611838"/>
              <a:gd name="connsiteY1106" fmla="*/ 545656 h 4417712"/>
              <a:gd name="connsiteX1107" fmla="*/ 960144 w 4611838"/>
              <a:gd name="connsiteY1107" fmla="*/ 524669 h 4417712"/>
              <a:gd name="connsiteX1108" fmla="*/ 1061798 w 4611838"/>
              <a:gd name="connsiteY1108" fmla="*/ 502371 h 4417712"/>
              <a:gd name="connsiteX1109" fmla="*/ 1143778 w 4611838"/>
              <a:gd name="connsiteY1109" fmla="*/ 440722 h 4417712"/>
              <a:gd name="connsiteX1110" fmla="*/ 1187719 w 4611838"/>
              <a:gd name="connsiteY1110" fmla="*/ 415145 h 4417712"/>
              <a:gd name="connsiteX1111" fmla="*/ 1243465 w 4611838"/>
              <a:gd name="connsiteY1111" fmla="*/ 409242 h 4417712"/>
              <a:gd name="connsiteX1112" fmla="*/ 1274945 w 4611838"/>
              <a:gd name="connsiteY1112" fmla="*/ 372515 h 4417712"/>
              <a:gd name="connsiteX1113" fmla="*/ 1301178 w 4611838"/>
              <a:gd name="connsiteY1113" fmla="*/ 419735 h 4417712"/>
              <a:gd name="connsiteX1114" fmla="*/ 1285438 w 4611838"/>
              <a:gd name="connsiteY1114" fmla="*/ 419735 h 4417712"/>
              <a:gd name="connsiteX1115" fmla="*/ 1280192 w 4611838"/>
              <a:gd name="connsiteY1115" fmla="*/ 424982 h 4417712"/>
              <a:gd name="connsiteX1116" fmla="*/ 1280847 w 4611838"/>
              <a:gd name="connsiteY1116" fmla="*/ 434820 h 4417712"/>
              <a:gd name="connsiteX1117" fmla="*/ 1285438 w 4611838"/>
              <a:gd name="connsiteY1117" fmla="*/ 440722 h 4417712"/>
              <a:gd name="connsiteX1118" fmla="*/ 1290029 w 4611838"/>
              <a:gd name="connsiteY1118" fmla="*/ 435475 h 4417712"/>
              <a:gd name="connsiteX1119" fmla="*/ 1290685 w 4611838"/>
              <a:gd name="connsiteY1119" fmla="*/ 430229 h 4417712"/>
              <a:gd name="connsiteX1120" fmla="*/ 1301178 w 4611838"/>
              <a:gd name="connsiteY1120" fmla="*/ 419735 h 4417712"/>
              <a:gd name="connsiteX1121" fmla="*/ 1343152 w 4611838"/>
              <a:gd name="connsiteY1121" fmla="*/ 388255 h 4417712"/>
              <a:gd name="connsiteX1122" fmla="*/ 1432346 w 4611838"/>
              <a:gd name="connsiteY1122" fmla="*/ 383008 h 4417712"/>
              <a:gd name="connsiteX1123" fmla="*/ 1605486 w 4611838"/>
              <a:gd name="connsiteY1123" fmla="*/ 293815 h 4417712"/>
              <a:gd name="connsiteX1124" fmla="*/ 1676317 w 4611838"/>
              <a:gd name="connsiteY1124" fmla="*/ 277419 h 4417712"/>
              <a:gd name="connsiteX1125" fmla="*/ 1731407 w 4611838"/>
              <a:gd name="connsiteY1125" fmla="*/ 257088 h 4417712"/>
              <a:gd name="connsiteX1126" fmla="*/ 1756985 w 4611838"/>
              <a:gd name="connsiteY1126" fmla="*/ 255776 h 4417712"/>
              <a:gd name="connsiteX1127" fmla="*/ 1778627 w 4611838"/>
              <a:gd name="connsiteY1127" fmla="*/ 246595 h 4417712"/>
              <a:gd name="connsiteX1128" fmla="*/ 1904548 w 4611838"/>
              <a:gd name="connsiteY1128" fmla="*/ 209868 h 4417712"/>
              <a:gd name="connsiteX1129" fmla="*/ 1920288 w 4611838"/>
              <a:gd name="connsiteY1129" fmla="*/ 183634 h 4417712"/>
              <a:gd name="connsiteX1130" fmla="*/ 1946521 w 4611838"/>
              <a:gd name="connsiteY1130" fmla="*/ 220361 h 4417712"/>
              <a:gd name="connsiteX1131" fmla="*/ 2030468 w 4611838"/>
              <a:gd name="connsiteY1131" fmla="*/ 209868 h 4417712"/>
              <a:gd name="connsiteX1132" fmla="*/ 2073753 w 4611838"/>
              <a:gd name="connsiteY1132" fmla="*/ 186913 h 4417712"/>
              <a:gd name="connsiteX1133" fmla="*/ 2124908 w 4611838"/>
              <a:gd name="connsiteY1133" fmla="*/ 183634 h 4417712"/>
              <a:gd name="connsiteX1134" fmla="*/ 2139993 w 4611838"/>
              <a:gd name="connsiteY1134" fmla="*/ 175109 h 4417712"/>
              <a:gd name="connsiteX1135" fmla="*/ 2151142 w 4611838"/>
              <a:gd name="connsiteY1135" fmla="*/ 162648 h 4417712"/>
              <a:gd name="connsiteX1136" fmla="*/ 2145239 w 4611838"/>
              <a:gd name="connsiteY1136" fmla="*/ 155433 h 4417712"/>
              <a:gd name="connsiteX1137" fmla="*/ 2135402 w 4611838"/>
              <a:gd name="connsiteY1137" fmla="*/ 152154 h 4417712"/>
              <a:gd name="connsiteX1138" fmla="*/ 2166882 w 4611838"/>
              <a:gd name="connsiteY1138" fmla="*/ 131167 h 4417712"/>
              <a:gd name="connsiteX1139" fmla="*/ 2211479 w 4611838"/>
              <a:gd name="connsiteY1139" fmla="*/ 131167 h 4417712"/>
              <a:gd name="connsiteX1140" fmla="*/ 2256075 w 4611838"/>
              <a:gd name="connsiteY1140" fmla="*/ 115427 h 4417712"/>
              <a:gd name="connsiteX1141" fmla="*/ 2290179 w 4611838"/>
              <a:gd name="connsiteY1141" fmla="*/ 115427 h 4417712"/>
              <a:gd name="connsiteX1142" fmla="*/ 2308542 w 4611838"/>
              <a:gd name="connsiteY1142" fmla="*/ 99687 h 4417712"/>
              <a:gd name="connsiteX1143" fmla="*/ 2334120 w 4611838"/>
              <a:gd name="connsiteY1143" fmla="*/ 102311 h 4417712"/>
              <a:gd name="connsiteX1144" fmla="*/ 2355763 w 4611838"/>
              <a:gd name="connsiteY1144" fmla="*/ 89194 h 4417712"/>
              <a:gd name="connsiteX1145" fmla="*/ 2407574 w 4611838"/>
              <a:gd name="connsiteY1145" fmla="*/ 80668 h 4417712"/>
              <a:gd name="connsiteX1146" fmla="*/ 2455450 w 4611838"/>
              <a:gd name="connsiteY1146" fmla="*/ 68207 h 4417712"/>
              <a:gd name="connsiteX1147" fmla="*/ 2486274 w 4611838"/>
              <a:gd name="connsiteY1147" fmla="*/ 70831 h 4417712"/>
              <a:gd name="connsiteX1148" fmla="*/ 2513163 w 4611838"/>
              <a:gd name="connsiteY1148" fmla="*/ 57714 h 4417712"/>
              <a:gd name="connsiteX1149" fmla="*/ 2549890 w 4611838"/>
              <a:gd name="connsiteY1149" fmla="*/ 41974 h 4417712"/>
              <a:gd name="connsiteX1150" fmla="*/ 2570221 w 4611838"/>
              <a:gd name="connsiteY1150" fmla="*/ 45253 h 4417712"/>
              <a:gd name="connsiteX1151" fmla="*/ 2586617 w 4611838"/>
              <a:gd name="connsiteY1151" fmla="*/ 36727 h 4417712"/>
              <a:gd name="connsiteX1152" fmla="*/ 2644330 w 4611838"/>
              <a:gd name="connsiteY1152" fmla="*/ 20987 h 4417712"/>
              <a:gd name="connsiteX1153" fmla="*/ 2671876 w 4611838"/>
              <a:gd name="connsiteY1153" fmla="*/ 23610 h 4417712"/>
              <a:gd name="connsiteX1154" fmla="*/ 2691550 w 4611838"/>
              <a:gd name="connsiteY1154" fmla="*/ 10494 h 4417712"/>
              <a:gd name="connsiteX1155" fmla="*/ 2816305 w 4611838"/>
              <a:gd name="connsiteY1155" fmla="*/ 15934 h 4417712"/>
              <a:gd name="connsiteX1156" fmla="*/ 2976038 w 4611838"/>
              <a:gd name="connsiteY1156" fmla="*/ 19044 h 4417712"/>
              <a:gd name="connsiteX1157" fmla="*/ 3069312 w 4611838"/>
              <a:gd name="connsiteY1157" fmla="*/ 0 h 441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Lst>
            <a:rect l="l" t="t" r="r" b="b"/>
            <a:pathLst>
              <a:path w="4611838" h="4417712">
                <a:moveTo>
                  <a:pt x="1841587" y="4249817"/>
                </a:moveTo>
                <a:lnTo>
                  <a:pt x="1815354" y="4265557"/>
                </a:lnTo>
                <a:cubicBezTo>
                  <a:pt x="1812184" y="4265120"/>
                  <a:pt x="1808030" y="4264683"/>
                  <a:pt x="1802893" y="4264246"/>
                </a:cubicBezTo>
                <a:cubicBezTo>
                  <a:pt x="1797756" y="4263808"/>
                  <a:pt x="1794914" y="4265995"/>
                  <a:pt x="1794367" y="4270804"/>
                </a:cubicBezTo>
                <a:cubicBezTo>
                  <a:pt x="1794477" y="4273755"/>
                  <a:pt x="1795569" y="4277035"/>
                  <a:pt x="1797646" y="4280641"/>
                </a:cubicBezTo>
                <a:cubicBezTo>
                  <a:pt x="1799723" y="4284249"/>
                  <a:pt x="1802128" y="4286216"/>
                  <a:pt x="1804860" y="4286544"/>
                </a:cubicBezTo>
                <a:cubicBezTo>
                  <a:pt x="1810981" y="4285670"/>
                  <a:pt x="1814480" y="4282172"/>
                  <a:pt x="1815354" y="4276051"/>
                </a:cubicBezTo>
                <a:close/>
                <a:moveTo>
                  <a:pt x="1925534" y="4223584"/>
                </a:moveTo>
                <a:lnTo>
                  <a:pt x="1920288" y="4228831"/>
                </a:lnTo>
                <a:cubicBezTo>
                  <a:pt x="1920178" y="4231782"/>
                  <a:pt x="1920397" y="4235061"/>
                  <a:pt x="1920943" y="4238668"/>
                </a:cubicBezTo>
                <a:cubicBezTo>
                  <a:pt x="1921490" y="4242275"/>
                  <a:pt x="1923020" y="4244242"/>
                  <a:pt x="1925534" y="4244570"/>
                </a:cubicBezTo>
                <a:lnTo>
                  <a:pt x="1941274" y="4244570"/>
                </a:lnTo>
                <a:cubicBezTo>
                  <a:pt x="1941274" y="4239106"/>
                  <a:pt x="1939963" y="4234296"/>
                  <a:pt x="1937339" y="4230142"/>
                </a:cubicBezTo>
                <a:cubicBezTo>
                  <a:pt x="1934716" y="4225988"/>
                  <a:pt x="1930781" y="4223802"/>
                  <a:pt x="1925534" y="4223584"/>
                </a:cubicBezTo>
                <a:close/>
                <a:moveTo>
                  <a:pt x="2082935" y="4155377"/>
                </a:moveTo>
                <a:lnTo>
                  <a:pt x="2082935" y="4160624"/>
                </a:lnTo>
                <a:cubicBezTo>
                  <a:pt x="2083809" y="4171117"/>
                  <a:pt x="2087307" y="4176363"/>
                  <a:pt x="2093428" y="4176363"/>
                </a:cubicBezTo>
                <a:cubicBezTo>
                  <a:pt x="2099549" y="4175489"/>
                  <a:pt x="2103047" y="4171992"/>
                  <a:pt x="2103922" y="4165871"/>
                </a:cubicBezTo>
                <a:cubicBezTo>
                  <a:pt x="2103047" y="4159749"/>
                  <a:pt x="2099549" y="4156251"/>
                  <a:pt x="2093428" y="4155377"/>
                </a:cubicBezTo>
                <a:close/>
                <a:moveTo>
                  <a:pt x="2345269" y="4039950"/>
                </a:moveTo>
                <a:lnTo>
                  <a:pt x="2345269" y="4045196"/>
                </a:lnTo>
                <a:cubicBezTo>
                  <a:pt x="2345051" y="4048147"/>
                  <a:pt x="2345488" y="4051427"/>
                  <a:pt x="2346581" y="4055034"/>
                </a:cubicBezTo>
                <a:cubicBezTo>
                  <a:pt x="2347674" y="4058641"/>
                  <a:pt x="2350734" y="4060608"/>
                  <a:pt x="2355763" y="4060936"/>
                </a:cubicBezTo>
                <a:cubicBezTo>
                  <a:pt x="2358495" y="4060608"/>
                  <a:pt x="2360900" y="4058641"/>
                  <a:pt x="2362977" y="4055034"/>
                </a:cubicBezTo>
                <a:cubicBezTo>
                  <a:pt x="2365054" y="4051427"/>
                  <a:pt x="2366147" y="4048147"/>
                  <a:pt x="2366256" y="4045196"/>
                </a:cubicBezTo>
                <a:close/>
                <a:moveTo>
                  <a:pt x="2418723" y="3987483"/>
                </a:moveTo>
                <a:lnTo>
                  <a:pt x="2429216" y="4013716"/>
                </a:lnTo>
                <a:lnTo>
                  <a:pt x="2439710" y="4013716"/>
                </a:lnTo>
                <a:cubicBezTo>
                  <a:pt x="2439163" y="4008360"/>
                  <a:pt x="2436321" y="4003332"/>
                  <a:pt x="2431184" y="3998632"/>
                </a:cubicBezTo>
                <a:cubicBezTo>
                  <a:pt x="2426046" y="3993932"/>
                  <a:pt x="2421893" y="3990216"/>
                  <a:pt x="2418723" y="3987483"/>
                </a:cubicBezTo>
                <a:close/>
                <a:moveTo>
                  <a:pt x="230854" y="3662188"/>
                </a:moveTo>
                <a:lnTo>
                  <a:pt x="225607" y="3683175"/>
                </a:lnTo>
                <a:lnTo>
                  <a:pt x="251841" y="3772369"/>
                </a:lnTo>
                <a:cubicBezTo>
                  <a:pt x="268455" y="3788983"/>
                  <a:pt x="277200" y="3808221"/>
                  <a:pt x="278074" y="3830082"/>
                </a:cubicBezTo>
                <a:lnTo>
                  <a:pt x="272828" y="3851069"/>
                </a:lnTo>
                <a:cubicBezTo>
                  <a:pt x="276763" y="3873149"/>
                  <a:pt x="282009" y="3893261"/>
                  <a:pt x="288568" y="3911406"/>
                </a:cubicBezTo>
                <a:cubicBezTo>
                  <a:pt x="295126" y="3929551"/>
                  <a:pt x="310866" y="3939170"/>
                  <a:pt x="335788" y="3940263"/>
                </a:cubicBezTo>
                <a:cubicBezTo>
                  <a:pt x="341909" y="3939388"/>
                  <a:pt x="345407" y="3935890"/>
                  <a:pt x="346281" y="3929769"/>
                </a:cubicBezTo>
                <a:cubicBezTo>
                  <a:pt x="345953" y="3924850"/>
                  <a:pt x="343986" y="3921571"/>
                  <a:pt x="340379" y="3919932"/>
                </a:cubicBezTo>
                <a:cubicBezTo>
                  <a:pt x="336772" y="3918292"/>
                  <a:pt x="333492" y="3916325"/>
                  <a:pt x="330541" y="3914029"/>
                </a:cubicBezTo>
                <a:cubicBezTo>
                  <a:pt x="294689" y="3841450"/>
                  <a:pt x="266707" y="3766248"/>
                  <a:pt x="246594" y="3688422"/>
                </a:cubicBezTo>
                <a:cubicBezTo>
                  <a:pt x="241348" y="3690498"/>
                  <a:pt x="237413" y="3688968"/>
                  <a:pt x="234789" y="3683831"/>
                </a:cubicBezTo>
                <a:cubicBezTo>
                  <a:pt x="232166" y="3678694"/>
                  <a:pt x="230854" y="3673228"/>
                  <a:pt x="230854" y="3667435"/>
                </a:cubicBezTo>
                <a:close/>
                <a:moveTo>
                  <a:pt x="2025221" y="3462814"/>
                </a:moveTo>
                <a:cubicBezTo>
                  <a:pt x="2017133" y="3462814"/>
                  <a:pt x="2009700" y="3464126"/>
                  <a:pt x="2002923" y="3466749"/>
                </a:cubicBezTo>
                <a:cubicBezTo>
                  <a:pt x="1996146" y="3469373"/>
                  <a:pt x="1991336" y="3473308"/>
                  <a:pt x="1988494" y="3478554"/>
                </a:cubicBezTo>
                <a:lnTo>
                  <a:pt x="1957014" y="3473308"/>
                </a:lnTo>
                <a:cubicBezTo>
                  <a:pt x="1953954" y="3473417"/>
                  <a:pt x="1949582" y="3474510"/>
                  <a:pt x="1943898" y="3476587"/>
                </a:cubicBezTo>
                <a:cubicBezTo>
                  <a:pt x="1938214" y="3478663"/>
                  <a:pt x="1933842" y="3481068"/>
                  <a:pt x="1930781" y="3483801"/>
                </a:cubicBezTo>
                <a:cubicBezTo>
                  <a:pt x="1925097" y="3483364"/>
                  <a:pt x="1918102" y="3482926"/>
                  <a:pt x="1909794" y="3482489"/>
                </a:cubicBezTo>
                <a:cubicBezTo>
                  <a:pt x="1901487" y="3482052"/>
                  <a:pt x="1894491" y="3484238"/>
                  <a:pt x="1888807" y="3489048"/>
                </a:cubicBezTo>
                <a:cubicBezTo>
                  <a:pt x="1872193" y="3489048"/>
                  <a:pt x="1858202" y="3494294"/>
                  <a:pt x="1846834" y="3504788"/>
                </a:cubicBezTo>
                <a:cubicBezTo>
                  <a:pt x="1823115" y="3495824"/>
                  <a:pt x="1804970" y="3492764"/>
                  <a:pt x="1792400" y="3495606"/>
                </a:cubicBezTo>
                <a:cubicBezTo>
                  <a:pt x="1779830" y="3498448"/>
                  <a:pt x="1773490" y="3513751"/>
                  <a:pt x="1773380" y="3541514"/>
                </a:cubicBezTo>
                <a:cubicBezTo>
                  <a:pt x="1772506" y="3547636"/>
                  <a:pt x="1774255" y="3551133"/>
                  <a:pt x="1778627" y="3552008"/>
                </a:cubicBezTo>
                <a:cubicBezTo>
                  <a:pt x="1786060" y="3550478"/>
                  <a:pt x="1798739" y="3548291"/>
                  <a:pt x="1816666" y="3545449"/>
                </a:cubicBezTo>
                <a:cubicBezTo>
                  <a:pt x="1834592" y="3542607"/>
                  <a:pt x="1844648" y="3548291"/>
                  <a:pt x="1846834" y="3562501"/>
                </a:cubicBezTo>
                <a:cubicBezTo>
                  <a:pt x="1846178" y="3565015"/>
                  <a:pt x="1843555" y="3566545"/>
                  <a:pt x="1838964" y="3567092"/>
                </a:cubicBezTo>
                <a:cubicBezTo>
                  <a:pt x="1834373" y="3567639"/>
                  <a:pt x="1831750" y="3567857"/>
                  <a:pt x="1831094" y="3567748"/>
                </a:cubicBezTo>
                <a:cubicBezTo>
                  <a:pt x="1816010" y="3567529"/>
                  <a:pt x="1806828" y="3570590"/>
                  <a:pt x="1803549" y="3576929"/>
                </a:cubicBezTo>
                <a:cubicBezTo>
                  <a:pt x="1800270" y="3583269"/>
                  <a:pt x="1798958" y="3594200"/>
                  <a:pt x="1799614" y="3609721"/>
                </a:cubicBezTo>
                <a:lnTo>
                  <a:pt x="1799614" y="3620215"/>
                </a:lnTo>
                <a:lnTo>
                  <a:pt x="1752394" y="3578241"/>
                </a:lnTo>
                <a:cubicBezTo>
                  <a:pt x="1746928" y="3580099"/>
                  <a:pt x="1742119" y="3588188"/>
                  <a:pt x="1737965" y="3602507"/>
                </a:cubicBezTo>
                <a:cubicBezTo>
                  <a:pt x="1733812" y="3616826"/>
                  <a:pt x="1731626" y="3626227"/>
                  <a:pt x="1731407" y="3630708"/>
                </a:cubicBezTo>
                <a:cubicBezTo>
                  <a:pt x="1731844" y="3640983"/>
                  <a:pt x="1736216" y="3647979"/>
                  <a:pt x="1744524" y="3651695"/>
                </a:cubicBezTo>
                <a:cubicBezTo>
                  <a:pt x="1752831" y="3655411"/>
                  <a:pt x="1762450" y="3657160"/>
                  <a:pt x="1773380" y="3656942"/>
                </a:cubicBezTo>
                <a:cubicBezTo>
                  <a:pt x="1786716" y="3656723"/>
                  <a:pt x="1800707" y="3654537"/>
                  <a:pt x="1815354" y="3650383"/>
                </a:cubicBezTo>
                <a:cubicBezTo>
                  <a:pt x="1830001" y="3646230"/>
                  <a:pt x="1843992" y="3641420"/>
                  <a:pt x="1857327" y="3635955"/>
                </a:cubicBezTo>
                <a:cubicBezTo>
                  <a:pt x="1859732" y="3625352"/>
                  <a:pt x="1862793" y="3615077"/>
                  <a:pt x="1866509" y="3605131"/>
                </a:cubicBezTo>
                <a:cubicBezTo>
                  <a:pt x="1870226" y="3595184"/>
                  <a:pt x="1875909" y="3586221"/>
                  <a:pt x="1883561" y="3578241"/>
                </a:cubicBezTo>
                <a:cubicBezTo>
                  <a:pt x="1892961" y="3581958"/>
                  <a:pt x="1905641" y="3585018"/>
                  <a:pt x="1921599" y="3587423"/>
                </a:cubicBezTo>
                <a:cubicBezTo>
                  <a:pt x="1937558" y="3589828"/>
                  <a:pt x="1947614" y="3585018"/>
                  <a:pt x="1951768" y="3572994"/>
                </a:cubicBezTo>
                <a:lnTo>
                  <a:pt x="2004234" y="3541514"/>
                </a:lnTo>
                <a:cubicBezTo>
                  <a:pt x="1995599" y="3541952"/>
                  <a:pt x="1986636" y="3541077"/>
                  <a:pt x="1977345" y="3538891"/>
                </a:cubicBezTo>
                <a:cubicBezTo>
                  <a:pt x="1968054" y="3536705"/>
                  <a:pt x="1963026" y="3530584"/>
                  <a:pt x="1962261" y="3520528"/>
                </a:cubicBezTo>
                <a:cubicBezTo>
                  <a:pt x="1962042" y="3514844"/>
                  <a:pt x="1962480" y="3509160"/>
                  <a:pt x="1963573" y="3503476"/>
                </a:cubicBezTo>
                <a:cubicBezTo>
                  <a:pt x="1964666" y="3497792"/>
                  <a:pt x="1967726" y="3494732"/>
                  <a:pt x="1972754" y="3494294"/>
                </a:cubicBezTo>
                <a:cubicBezTo>
                  <a:pt x="1983248" y="3494294"/>
                  <a:pt x="1988494" y="3489048"/>
                  <a:pt x="1988494" y="3478554"/>
                </a:cubicBezTo>
                <a:lnTo>
                  <a:pt x="2009481" y="3483801"/>
                </a:lnTo>
                <a:cubicBezTo>
                  <a:pt x="2015165" y="3483910"/>
                  <a:pt x="2020849" y="3482380"/>
                  <a:pt x="2026533" y="3479210"/>
                </a:cubicBezTo>
                <a:cubicBezTo>
                  <a:pt x="2032217" y="3476040"/>
                  <a:pt x="2035278" y="3470575"/>
                  <a:pt x="2035715" y="3462814"/>
                </a:cubicBezTo>
                <a:close/>
                <a:moveTo>
                  <a:pt x="2156388" y="3342140"/>
                </a:moveTo>
                <a:lnTo>
                  <a:pt x="2156388" y="3347387"/>
                </a:lnTo>
                <a:cubicBezTo>
                  <a:pt x="2156170" y="3350338"/>
                  <a:pt x="2156607" y="3353617"/>
                  <a:pt x="2157700" y="3357225"/>
                </a:cubicBezTo>
                <a:cubicBezTo>
                  <a:pt x="2158793" y="3360832"/>
                  <a:pt x="2161854" y="3362799"/>
                  <a:pt x="2166882" y="3363127"/>
                </a:cubicBezTo>
                <a:cubicBezTo>
                  <a:pt x="2169615" y="3362799"/>
                  <a:pt x="2172019" y="3360832"/>
                  <a:pt x="2174096" y="3357225"/>
                </a:cubicBezTo>
                <a:cubicBezTo>
                  <a:pt x="2176173" y="3353617"/>
                  <a:pt x="2177266" y="3350338"/>
                  <a:pt x="2177375" y="3347387"/>
                </a:cubicBezTo>
                <a:close/>
                <a:moveTo>
                  <a:pt x="204621" y="3300167"/>
                </a:moveTo>
                <a:lnTo>
                  <a:pt x="204621" y="3305413"/>
                </a:lnTo>
                <a:cubicBezTo>
                  <a:pt x="204402" y="3308365"/>
                  <a:pt x="204839" y="3311644"/>
                  <a:pt x="205932" y="3315251"/>
                </a:cubicBezTo>
                <a:cubicBezTo>
                  <a:pt x="207025" y="3318858"/>
                  <a:pt x="210086" y="3320826"/>
                  <a:pt x="215114" y="3321153"/>
                </a:cubicBezTo>
                <a:cubicBezTo>
                  <a:pt x="217628" y="3320826"/>
                  <a:pt x="219158" y="3318858"/>
                  <a:pt x="219705" y="3315251"/>
                </a:cubicBezTo>
                <a:cubicBezTo>
                  <a:pt x="220251" y="3311644"/>
                  <a:pt x="220470" y="3308365"/>
                  <a:pt x="220361" y="3305413"/>
                </a:cubicBezTo>
                <a:cubicBezTo>
                  <a:pt x="219486" y="3301041"/>
                  <a:pt x="215988" y="3299292"/>
                  <a:pt x="209867" y="3300167"/>
                </a:cubicBezTo>
                <a:close/>
                <a:moveTo>
                  <a:pt x="2114415" y="3221467"/>
                </a:moveTo>
                <a:lnTo>
                  <a:pt x="2124908" y="3221467"/>
                </a:lnTo>
                <a:cubicBezTo>
                  <a:pt x="2121629" y="3233053"/>
                  <a:pt x="2116383" y="3240049"/>
                  <a:pt x="2109168" y="3242453"/>
                </a:cubicBezTo>
                <a:cubicBezTo>
                  <a:pt x="2101954" y="3244858"/>
                  <a:pt x="2096708" y="3251854"/>
                  <a:pt x="2093428" y="3263440"/>
                </a:cubicBezTo>
                <a:cubicBezTo>
                  <a:pt x="2107201" y="3266391"/>
                  <a:pt x="2109824" y="3269671"/>
                  <a:pt x="2101298" y="3273278"/>
                </a:cubicBezTo>
                <a:cubicBezTo>
                  <a:pt x="2092773" y="3276885"/>
                  <a:pt x="2084903" y="3278852"/>
                  <a:pt x="2077688" y="3279180"/>
                </a:cubicBezTo>
                <a:lnTo>
                  <a:pt x="2056701" y="3231960"/>
                </a:lnTo>
                <a:cubicBezTo>
                  <a:pt x="2066976" y="3236114"/>
                  <a:pt x="2076595" y="3235676"/>
                  <a:pt x="2085558" y="3230648"/>
                </a:cubicBezTo>
                <a:cubicBezTo>
                  <a:pt x="2094522" y="3225620"/>
                  <a:pt x="2104140" y="3222559"/>
                  <a:pt x="2114415" y="3221467"/>
                </a:cubicBezTo>
                <a:close/>
                <a:moveTo>
                  <a:pt x="199374" y="3195233"/>
                </a:moveTo>
                <a:cubicBezTo>
                  <a:pt x="199483" y="3198184"/>
                  <a:pt x="200576" y="3201463"/>
                  <a:pt x="202653" y="3205071"/>
                </a:cubicBezTo>
                <a:cubicBezTo>
                  <a:pt x="204730" y="3208678"/>
                  <a:pt x="207135" y="3210645"/>
                  <a:pt x="209867" y="3210973"/>
                </a:cubicBezTo>
                <a:cubicBezTo>
                  <a:pt x="215988" y="3210099"/>
                  <a:pt x="219486" y="3206601"/>
                  <a:pt x="220361" y="3200480"/>
                </a:cubicBezTo>
                <a:close/>
                <a:moveTo>
                  <a:pt x="2486930" y="3153260"/>
                </a:moveTo>
                <a:cubicBezTo>
                  <a:pt x="2481246" y="3155992"/>
                  <a:pt x="2475562" y="3159709"/>
                  <a:pt x="2469878" y="3164409"/>
                </a:cubicBezTo>
                <a:cubicBezTo>
                  <a:pt x="2464194" y="3169109"/>
                  <a:pt x="2461134" y="3174137"/>
                  <a:pt x="2460696" y="3179493"/>
                </a:cubicBezTo>
                <a:cubicBezTo>
                  <a:pt x="2461461" y="3184521"/>
                  <a:pt x="2465178" y="3187582"/>
                  <a:pt x="2471846" y="3188675"/>
                </a:cubicBezTo>
                <a:cubicBezTo>
                  <a:pt x="2478513" y="3189768"/>
                  <a:pt x="2483541" y="3190205"/>
                  <a:pt x="2486930" y="3189986"/>
                </a:cubicBezTo>
                <a:cubicBezTo>
                  <a:pt x="2493051" y="3190861"/>
                  <a:pt x="2496549" y="3189112"/>
                  <a:pt x="2497423" y="3184740"/>
                </a:cubicBezTo>
                <a:cubicBezTo>
                  <a:pt x="2496549" y="3174246"/>
                  <a:pt x="2493051" y="3163753"/>
                  <a:pt x="2486930" y="3153260"/>
                </a:cubicBezTo>
                <a:close/>
                <a:moveTo>
                  <a:pt x="236101" y="2959132"/>
                </a:moveTo>
                <a:lnTo>
                  <a:pt x="230854" y="2964379"/>
                </a:lnTo>
                <a:cubicBezTo>
                  <a:pt x="225389" y="2967111"/>
                  <a:pt x="220579" y="2970828"/>
                  <a:pt x="216426" y="2975528"/>
                </a:cubicBezTo>
                <a:cubicBezTo>
                  <a:pt x="212272" y="2980228"/>
                  <a:pt x="210086" y="2985256"/>
                  <a:pt x="209867" y="2990612"/>
                </a:cubicBezTo>
                <a:cubicBezTo>
                  <a:pt x="209977" y="2993454"/>
                  <a:pt x="211070" y="2996952"/>
                  <a:pt x="213147" y="3001106"/>
                </a:cubicBezTo>
                <a:cubicBezTo>
                  <a:pt x="215223" y="3005259"/>
                  <a:pt x="217628" y="3008757"/>
                  <a:pt x="220361" y="3011599"/>
                </a:cubicBezTo>
                <a:lnTo>
                  <a:pt x="209867" y="3132273"/>
                </a:lnTo>
                <a:lnTo>
                  <a:pt x="236101" y="3100793"/>
                </a:lnTo>
                <a:lnTo>
                  <a:pt x="225607" y="3079806"/>
                </a:lnTo>
                <a:cubicBezTo>
                  <a:pt x="228559" y="3063957"/>
                  <a:pt x="231838" y="3047123"/>
                  <a:pt x="235445" y="3029306"/>
                </a:cubicBezTo>
                <a:cubicBezTo>
                  <a:pt x="239052" y="3011490"/>
                  <a:pt x="241020" y="2993345"/>
                  <a:pt x="241348" y="2974872"/>
                </a:cubicBezTo>
                <a:cubicBezTo>
                  <a:pt x="241457" y="2974216"/>
                  <a:pt x="241238" y="2971593"/>
                  <a:pt x="240692" y="2967002"/>
                </a:cubicBezTo>
                <a:cubicBezTo>
                  <a:pt x="240145" y="2962411"/>
                  <a:pt x="238615" y="2959788"/>
                  <a:pt x="236101" y="2959132"/>
                </a:cubicBezTo>
                <a:close/>
                <a:moveTo>
                  <a:pt x="2859445" y="2911912"/>
                </a:moveTo>
                <a:cubicBezTo>
                  <a:pt x="2851028" y="2919563"/>
                  <a:pt x="2840316" y="2925247"/>
                  <a:pt x="2827308" y="2928964"/>
                </a:cubicBezTo>
                <a:cubicBezTo>
                  <a:pt x="2814301" y="2932680"/>
                  <a:pt x="2802277" y="2935741"/>
                  <a:pt x="2791238" y="2938145"/>
                </a:cubicBezTo>
                <a:cubicBezTo>
                  <a:pt x="2791128" y="2946562"/>
                  <a:pt x="2788724" y="2955962"/>
                  <a:pt x="2784023" y="2966346"/>
                </a:cubicBezTo>
                <a:cubicBezTo>
                  <a:pt x="2779323" y="2976730"/>
                  <a:pt x="2772984" y="2984819"/>
                  <a:pt x="2765004" y="2990612"/>
                </a:cubicBezTo>
                <a:cubicBezTo>
                  <a:pt x="2778339" y="2987114"/>
                  <a:pt x="2791019" y="2979681"/>
                  <a:pt x="2803043" y="2968314"/>
                </a:cubicBezTo>
                <a:cubicBezTo>
                  <a:pt x="2815066" y="2956946"/>
                  <a:pt x="2825123" y="2946890"/>
                  <a:pt x="2833211" y="2938145"/>
                </a:cubicBezTo>
                <a:cubicBezTo>
                  <a:pt x="2840863" y="2940003"/>
                  <a:pt x="2846547" y="2937599"/>
                  <a:pt x="2850263" y="2930931"/>
                </a:cubicBezTo>
                <a:cubicBezTo>
                  <a:pt x="2853979" y="2924263"/>
                  <a:pt x="2857040" y="2917924"/>
                  <a:pt x="2859445" y="2911912"/>
                </a:cubicBezTo>
                <a:close/>
                <a:moveTo>
                  <a:pt x="2618097" y="2901418"/>
                </a:moveTo>
                <a:lnTo>
                  <a:pt x="2633837" y="2901418"/>
                </a:lnTo>
                <a:cubicBezTo>
                  <a:pt x="2631213" y="2907321"/>
                  <a:pt x="2627279" y="2913879"/>
                  <a:pt x="2622032" y="2921093"/>
                </a:cubicBezTo>
                <a:cubicBezTo>
                  <a:pt x="2616785" y="2928308"/>
                  <a:pt x="2610227" y="2932243"/>
                  <a:pt x="2602357" y="2932899"/>
                </a:cubicBezTo>
                <a:lnTo>
                  <a:pt x="2581370" y="2953885"/>
                </a:lnTo>
                <a:cubicBezTo>
                  <a:pt x="2583228" y="2944376"/>
                  <a:pt x="2582135" y="2938473"/>
                  <a:pt x="2578091" y="2936178"/>
                </a:cubicBezTo>
                <a:cubicBezTo>
                  <a:pt x="2574047" y="2933882"/>
                  <a:pt x="2571642" y="2929292"/>
                  <a:pt x="2570877" y="2922405"/>
                </a:cubicBezTo>
                <a:lnTo>
                  <a:pt x="2570877" y="2911912"/>
                </a:lnTo>
                <a:cubicBezTo>
                  <a:pt x="2576451" y="2906884"/>
                  <a:pt x="2583665" y="2903823"/>
                  <a:pt x="2592519" y="2902730"/>
                </a:cubicBezTo>
                <a:cubicBezTo>
                  <a:pt x="2601373" y="2901637"/>
                  <a:pt x="2609899" y="2901200"/>
                  <a:pt x="2618097" y="2901418"/>
                </a:cubicBezTo>
                <a:close/>
                <a:moveTo>
                  <a:pt x="225607" y="2880432"/>
                </a:moveTo>
                <a:cubicBezTo>
                  <a:pt x="222110" y="2890706"/>
                  <a:pt x="219924" y="2899014"/>
                  <a:pt x="219049" y="2905353"/>
                </a:cubicBezTo>
                <a:cubicBezTo>
                  <a:pt x="218175" y="2911693"/>
                  <a:pt x="223859" y="2917377"/>
                  <a:pt x="236101" y="2922405"/>
                </a:cubicBezTo>
                <a:close/>
                <a:moveTo>
                  <a:pt x="2717784" y="2817471"/>
                </a:moveTo>
                <a:lnTo>
                  <a:pt x="2749264" y="2848952"/>
                </a:lnTo>
                <a:cubicBezTo>
                  <a:pt x="2749046" y="2853980"/>
                  <a:pt x="2746859" y="2857040"/>
                  <a:pt x="2742706" y="2858133"/>
                </a:cubicBezTo>
                <a:cubicBezTo>
                  <a:pt x="2738552" y="2859226"/>
                  <a:pt x="2733743" y="2859663"/>
                  <a:pt x="2728277" y="2859445"/>
                </a:cubicBezTo>
                <a:lnTo>
                  <a:pt x="2717784" y="2859445"/>
                </a:lnTo>
                <a:lnTo>
                  <a:pt x="2675810" y="2911912"/>
                </a:lnTo>
                <a:cubicBezTo>
                  <a:pt x="2672203" y="2911912"/>
                  <a:pt x="2666301" y="2910600"/>
                  <a:pt x="2658103" y="2907977"/>
                </a:cubicBezTo>
                <a:cubicBezTo>
                  <a:pt x="2649905" y="2905353"/>
                  <a:pt x="2645314" y="2901418"/>
                  <a:pt x="2644330" y="2896172"/>
                </a:cubicBezTo>
                <a:cubicBezTo>
                  <a:pt x="2646735" y="2885350"/>
                  <a:pt x="2657666" y="2872889"/>
                  <a:pt x="2677122" y="2858789"/>
                </a:cubicBezTo>
                <a:cubicBezTo>
                  <a:pt x="2696579" y="2844689"/>
                  <a:pt x="2710132" y="2830916"/>
                  <a:pt x="2717784" y="2817471"/>
                </a:cubicBezTo>
                <a:close/>
                <a:moveTo>
                  <a:pt x="283321" y="2759758"/>
                </a:moveTo>
                <a:lnTo>
                  <a:pt x="278074" y="2770251"/>
                </a:lnTo>
                <a:cubicBezTo>
                  <a:pt x="278621" y="2775170"/>
                  <a:pt x="281463" y="2778449"/>
                  <a:pt x="286600" y="2780089"/>
                </a:cubicBezTo>
                <a:cubicBezTo>
                  <a:pt x="291738" y="2781728"/>
                  <a:pt x="295891" y="2783696"/>
                  <a:pt x="299061" y="2785991"/>
                </a:cubicBezTo>
                <a:lnTo>
                  <a:pt x="299061" y="2780744"/>
                </a:lnTo>
                <a:cubicBezTo>
                  <a:pt x="298733" y="2775607"/>
                  <a:pt x="296766" y="2771453"/>
                  <a:pt x="293159" y="2768284"/>
                </a:cubicBezTo>
                <a:cubicBezTo>
                  <a:pt x="289552" y="2765114"/>
                  <a:pt x="286272" y="2762272"/>
                  <a:pt x="283321" y="2759758"/>
                </a:cubicBezTo>
                <a:close/>
                <a:moveTo>
                  <a:pt x="2854198" y="2717784"/>
                </a:moveTo>
                <a:cubicBezTo>
                  <a:pt x="2846874" y="2718549"/>
                  <a:pt x="2840535" y="2720954"/>
                  <a:pt x="2835179" y="2724998"/>
                </a:cubicBezTo>
                <a:cubicBezTo>
                  <a:pt x="2829823" y="2729043"/>
                  <a:pt x="2822171" y="2730136"/>
                  <a:pt x="2812224" y="2728278"/>
                </a:cubicBezTo>
                <a:cubicBezTo>
                  <a:pt x="2809055" y="2738443"/>
                  <a:pt x="2803589" y="2748281"/>
                  <a:pt x="2795828" y="2757790"/>
                </a:cubicBezTo>
                <a:cubicBezTo>
                  <a:pt x="2788068" y="2767300"/>
                  <a:pt x="2781291" y="2778449"/>
                  <a:pt x="2775498" y="2791238"/>
                </a:cubicBezTo>
                <a:cubicBezTo>
                  <a:pt x="2756041" y="2787521"/>
                  <a:pt x="2742487" y="2789708"/>
                  <a:pt x="2734836" y="2797796"/>
                </a:cubicBezTo>
                <a:cubicBezTo>
                  <a:pt x="2727184" y="2805885"/>
                  <a:pt x="2716254" y="2810694"/>
                  <a:pt x="2702044" y="2812225"/>
                </a:cubicBezTo>
                <a:lnTo>
                  <a:pt x="2675810" y="2806978"/>
                </a:lnTo>
                <a:cubicBezTo>
                  <a:pt x="2670454" y="2828511"/>
                  <a:pt x="2660180" y="2845782"/>
                  <a:pt x="2644986" y="2858789"/>
                </a:cubicBezTo>
                <a:cubicBezTo>
                  <a:pt x="2629793" y="2871796"/>
                  <a:pt x="2610336" y="2877262"/>
                  <a:pt x="2586617" y="2875185"/>
                </a:cubicBezTo>
                <a:lnTo>
                  <a:pt x="2555137" y="2885678"/>
                </a:lnTo>
                <a:cubicBezTo>
                  <a:pt x="2552295" y="2877153"/>
                  <a:pt x="2548797" y="2871906"/>
                  <a:pt x="2544643" y="2869938"/>
                </a:cubicBezTo>
                <a:cubicBezTo>
                  <a:pt x="2540490" y="2867971"/>
                  <a:pt x="2536992" y="2873217"/>
                  <a:pt x="2534150" y="2885678"/>
                </a:cubicBezTo>
                <a:lnTo>
                  <a:pt x="2439710" y="2953885"/>
                </a:lnTo>
                <a:lnTo>
                  <a:pt x="2429216" y="3016846"/>
                </a:lnTo>
                <a:lnTo>
                  <a:pt x="2471190" y="3001106"/>
                </a:lnTo>
                <a:cubicBezTo>
                  <a:pt x="2474141" y="3001215"/>
                  <a:pt x="2477420" y="3002308"/>
                  <a:pt x="2481027" y="3004385"/>
                </a:cubicBezTo>
                <a:cubicBezTo>
                  <a:pt x="2484634" y="3006462"/>
                  <a:pt x="2486602" y="3008866"/>
                  <a:pt x="2486930" y="3011599"/>
                </a:cubicBezTo>
                <a:cubicBezTo>
                  <a:pt x="2484744" y="3023841"/>
                  <a:pt x="2473376" y="3038707"/>
                  <a:pt x="2452826" y="3056196"/>
                </a:cubicBezTo>
                <a:cubicBezTo>
                  <a:pt x="2432277" y="3073685"/>
                  <a:pt x="2415662" y="3083304"/>
                  <a:pt x="2402983" y="3085052"/>
                </a:cubicBezTo>
                <a:lnTo>
                  <a:pt x="2376749" y="3079806"/>
                </a:lnTo>
                <a:lnTo>
                  <a:pt x="2292802" y="3158506"/>
                </a:lnTo>
                <a:cubicBezTo>
                  <a:pt x="2289851" y="3158397"/>
                  <a:pt x="2286572" y="3157304"/>
                  <a:pt x="2282965" y="3155227"/>
                </a:cubicBezTo>
                <a:cubicBezTo>
                  <a:pt x="2279358" y="3153150"/>
                  <a:pt x="2277390" y="3150746"/>
                  <a:pt x="2277062" y="3148013"/>
                </a:cubicBezTo>
                <a:cubicBezTo>
                  <a:pt x="2277718" y="3140143"/>
                  <a:pt x="2281653" y="3133584"/>
                  <a:pt x="2288867" y="3128338"/>
                </a:cubicBezTo>
                <a:cubicBezTo>
                  <a:pt x="2296082" y="3123091"/>
                  <a:pt x="2302640" y="3119156"/>
                  <a:pt x="2308542" y="3116533"/>
                </a:cubicBezTo>
                <a:lnTo>
                  <a:pt x="2324282" y="3074559"/>
                </a:lnTo>
                <a:cubicBezTo>
                  <a:pt x="2321768" y="3071171"/>
                  <a:pt x="2318926" y="3066143"/>
                  <a:pt x="2315757" y="3059475"/>
                </a:cubicBezTo>
                <a:cubicBezTo>
                  <a:pt x="2312587" y="3052807"/>
                  <a:pt x="2308433" y="3049091"/>
                  <a:pt x="2303296" y="3048326"/>
                </a:cubicBezTo>
                <a:cubicBezTo>
                  <a:pt x="2298924" y="3049200"/>
                  <a:pt x="2297175" y="3052698"/>
                  <a:pt x="2298049" y="3058819"/>
                </a:cubicBezTo>
                <a:lnTo>
                  <a:pt x="2203609" y="3106039"/>
                </a:lnTo>
                <a:cubicBezTo>
                  <a:pt x="2198034" y="3122654"/>
                  <a:pt x="2182950" y="3134022"/>
                  <a:pt x="2158356" y="3140143"/>
                </a:cubicBezTo>
                <a:cubicBezTo>
                  <a:pt x="2133762" y="3146264"/>
                  <a:pt x="2117366" y="3157632"/>
                  <a:pt x="2109168" y="3174246"/>
                </a:cubicBezTo>
                <a:lnTo>
                  <a:pt x="2014728" y="3205727"/>
                </a:lnTo>
                <a:lnTo>
                  <a:pt x="1993741" y="3247700"/>
                </a:lnTo>
                <a:cubicBezTo>
                  <a:pt x="1999862" y="3250870"/>
                  <a:pt x="2007295" y="3256335"/>
                  <a:pt x="2016040" y="3264096"/>
                </a:cubicBezTo>
                <a:cubicBezTo>
                  <a:pt x="2024784" y="3271856"/>
                  <a:pt x="2029594" y="3278633"/>
                  <a:pt x="2030468" y="3284427"/>
                </a:cubicBezTo>
                <a:cubicBezTo>
                  <a:pt x="2029594" y="3288799"/>
                  <a:pt x="2026096" y="3290548"/>
                  <a:pt x="2019975" y="3289673"/>
                </a:cubicBezTo>
                <a:cubicBezTo>
                  <a:pt x="2011339" y="3290111"/>
                  <a:pt x="2001065" y="3291860"/>
                  <a:pt x="1989151" y="3294920"/>
                </a:cubicBezTo>
                <a:cubicBezTo>
                  <a:pt x="1977236" y="3297981"/>
                  <a:pt x="1968273" y="3299729"/>
                  <a:pt x="1962261" y="3300167"/>
                </a:cubicBezTo>
                <a:cubicBezTo>
                  <a:pt x="1962152" y="3303118"/>
                  <a:pt x="1961059" y="3306397"/>
                  <a:pt x="1958982" y="3310004"/>
                </a:cubicBezTo>
                <a:cubicBezTo>
                  <a:pt x="1956905" y="3313611"/>
                  <a:pt x="1954500" y="3315579"/>
                  <a:pt x="1951768" y="3315907"/>
                </a:cubicBezTo>
                <a:cubicBezTo>
                  <a:pt x="1947067" y="3315032"/>
                  <a:pt x="1943351" y="3311535"/>
                  <a:pt x="1940619" y="3305413"/>
                </a:cubicBezTo>
                <a:cubicBezTo>
                  <a:pt x="1937886" y="3299292"/>
                  <a:pt x="1932858" y="3295795"/>
                  <a:pt x="1925534" y="3294920"/>
                </a:cubicBezTo>
                <a:cubicBezTo>
                  <a:pt x="1923020" y="3295357"/>
                  <a:pt x="1921490" y="3297106"/>
                  <a:pt x="1920943" y="3300167"/>
                </a:cubicBezTo>
                <a:cubicBezTo>
                  <a:pt x="1920397" y="3303227"/>
                  <a:pt x="1920178" y="3304976"/>
                  <a:pt x="1920288" y="3305413"/>
                </a:cubicBezTo>
                <a:lnTo>
                  <a:pt x="1936028" y="3315907"/>
                </a:lnTo>
                <a:cubicBezTo>
                  <a:pt x="1936028" y="3319077"/>
                  <a:pt x="1934716" y="3323230"/>
                  <a:pt x="1932093" y="3328368"/>
                </a:cubicBezTo>
                <a:cubicBezTo>
                  <a:pt x="1929469" y="3333505"/>
                  <a:pt x="1925534" y="3336347"/>
                  <a:pt x="1920288" y="3336893"/>
                </a:cubicBezTo>
                <a:lnTo>
                  <a:pt x="1915041" y="3336893"/>
                </a:lnTo>
                <a:lnTo>
                  <a:pt x="1873067" y="3342140"/>
                </a:lnTo>
                <a:cubicBezTo>
                  <a:pt x="1867821" y="3357006"/>
                  <a:pt x="1857327" y="3364001"/>
                  <a:pt x="1841587" y="3363127"/>
                </a:cubicBezTo>
                <a:cubicBezTo>
                  <a:pt x="1825847" y="3362253"/>
                  <a:pt x="1810107" y="3358755"/>
                  <a:pt x="1794367" y="3352634"/>
                </a:cubicBezTo>
                <a:cubicBezTo>
                  <a:pt x="1784202" y="3352962"/>
                  <a:pt x="1776988" y="3356241"/>
                  <a:pt x="1772725" y="3362471"/>
                </a:cubicBezTo>
                <a:cubicBezTo>
                  <a:pt x="1768462" y="3368702"/>
                  <a:pt x="1765183" y="3375916"/>
                  <a:pt x="1762887" y="3384114"/>
                </a:cubicBezTo>
                <a:cubicBezTo>
                  <a:pt x="1766931" y="3387502"/>
                  <a:pt x="1771959" y="3392531"/>
                  <a:pt x="1777971" y="3399198"/>
                </a:cubicBezTo>
                <a:cubicBezTo>
                  <a:pt x="1783983" y="3405866"/>
                  <a:pt x="1782453" y="3409582"/>
                  <a:pt x="1773380" y="3410347"/>
                </a:cubicBezTo>
                <a:cubicBezTo>
                  <a:pt x="1747147" y="3410019"/>
                  <a:pt x="1720914" y="3409363"/>
                  <a:pt x="1694680" y="3408380"/>
                </a:cubicBezTo>
                <a:cubicBezTo>
                  <a:pt x="1668447" y="3407396"/>
                  <a:pt x="1642213" y="3408052"/>
                  <a:pt x="1615980" y="3410347"/>
                </a:cubicBezTo>
                <a:lnTo>
                  <a:pt x="1579253" y="3415594"/>
                </a:lnTo>
                <a:cubicBezTo>
                  <a:pt x="1575864" y="3415485"/>
                  <a:pt x="1570836" y="3415703"/>
                  <a:pt x="1564169" y="3416250"/>
                </a:cubicBezTo>
                <a:cubicBezTo>
                  <a:pt x="1557501" y="3416796"/>
                  <a:pt x="1553785" y="3418327"/>
                  <a:pt x="1553020" y="3420841"/>
                </a:cubicBezTo>
                <a:cubicBezTo>
                  <a:pt x="1553675" y="3423355"/>
                  <a:pt x="1556299" y="3424885"/>
                  <a:pt x="1560890" y="3425431"/>
                </a:cubicBezTo>
                <a:cubicBezTo>
                  <a:pt x="1565480" y="3425978"/>
                  <a:pt x="1568104" y="3426196"/>
                  <a:pt x="1568760" y="3426087"/>
                </a:cubicBezTo>
                <a:cubicBezTo>
                  <a:pt x="1555424" y="3431553"/>
                  <a:pt x="1541433" y="3436362"/>
                  <a:pt x="1526786" y="3440516"/>
                </a:cubicBezTo>
                <a:cubicBezTo>
                  <a:pt x="1512139" y="3444669"/>
                  <a:pt x="1498148" y="3446855"/>
                  <a:pt x="1484813" y="3447074"/>
                </a:cubicBezTo>
                <a:cubicBezTo>
                  <a:pt x="1473773" y="3438220"/>
                  <a:pt x="1460437" y="3428383"/>
                  <a:pt x="1444807" y="3417562"/>
                </a:cubicBezTo>
                <a:cubicBezTo>
                  <a:pt x="1429176" y="3406740"/>
                  <a:pt x="1414529" y="3400838"/>
                  <a:pt x="1400866" y="3399854"/>
                </a:cubicBezTo>
                <a:cubicBezTo>
                  <a:pt x="1394744" y="3398980"/>
                  <a:pt x="1391247" y="3400728"/>
                  <a:pt x="1390372" y="3405101"/>
                </a:cubicBezTo>
                <a:lnTo>
                  <a:pt x="1343152" y="3441827"/>
                </a:lnTo>
                <a:cubicBezTo>
                  <a:pt x="1364139" y="3435706"/>
                  <a:pt x="1374632" y="3442702"/>
                  <a:pt x="1374632" y="3462814"/>
                </a:cubicBezTo>
                <a:cubicBezTo>
                  <a:pt x="1373976" y="3475822"/>
                  <a:pt x="1375288" y="3485222"/>
                  <a:pt x="1378567" y="3491015"/>
                </a:cubicBezTo>
                <a:cubicBezTo>
                  <a:pt x="1381846" y="3496808"/>
                  <a:pt x="1391028" y="3499650"/>
                  <a:pt x="1406112" y="3499541"/>
                </a:cubicBezTo>
                <a:lnTo>
                  <a:pt x="1411359" y="3499541"/>
                </a:lnTo>
                <a:cubicBezTo>
                  <a:pt x="1419885" y="3463798"/>
                  <a:pt x="1444807" y="3448714"/>
                  <a:pt x="1486124" y="3454288"/>
                </a:cubicBezTo>
                <a:cubicBezTo>
                  <a:pt x="1527442" y="3459863"/>
                  <a:pt x="1565480" y="3464454"/>
                  <a:pt x="1600240" y="3468061"/>
                </a:cubicBezTo>
                <a:cubicBezTo>
                  <a:pt x="1615980" y="3461940"/>
                  <a:pt x="1631720" y="3458442"/>
                  <a:pt x="1647460" y="3457568"/>
                </a:cubicBezTo>
                <a:cubicBezTo>
                  <a:pt x="1652707" y="3457349"/>
                  <a:pt x="1656641" y="3457786"/>
                  <a:pt x="1659265" y="3458879"/>
                </a:cubicBezTo>
                <a:cubicBezTo>
                  <a:pt x="1661888" y="3459972"/>
                  <a:pt x="1663200" y="3463033"/>
                  <a:pt x="1663200" y="3468061"/>
                </a:cubicBezTo>
                <a:lnTo>
                  <a:pt x="1663200" y="3473308"/>
                </a:lnTo>
                <a:cubicBezTo>
                  <a:pt x="1685717" y="3467514"/>
                  <a:pt x="1712825" y="3463361"/>
                  <a:pt x="1744524" y="3460847"/>
                </a:cubicBezTo>
                <a:cubicBezTo>
                  <a:pt x="1776222" y="3458333"/>
                  <a:pt x="1803330" y="3460737"/>
                  <a:pt x="1825847" y="3468061"/>
                </a:cubicBezTo>
                <a:cubicBezTo>
                  <a:pt x="1829017" y="3457568"/>
                  <a:pt x="1835794" y="3448386"/>
                  <a:pt x="1846178" y="3440516"/>
                </a:cubicBezTo>
                <a:cubicBezTo>
                  <a:pt x="1856562" y="3432646"/>
                  <a:pt x="1867274" y="3426087"/>
                  <a:pt x="1878314" y="3420841"/>
                </a:cubicBezTo>
                <a:lnTo>
                  <a:pt x="1930781" y="3420841"/>
                </a:lnTo>
                <a:cubicBezTo>
                  <a:pt x="1935262" y="3421278"/>
                  <a:pt x="1944663" y="3421715"/>
                  <a:pt x="1958982" y="3422152"/>
                </a:cubicBezTo>
                <a:cubicBezTo>
                  <a:pt x="1973301" y="3422589"/>
                  <a:pt x="1981390" y="3420404"/>
                  <a:pt x="1983248" y="3415594"/>
                </a:cubicBezTo>
                <a:cubicBezTo>
                  <a:pt x="1982701" y="3412861"/>
                  <a:pt x="1979859" y="3410456"/>
                  <a:pt x="1974722" y="3408380"/>
                </a:cubicBezTo>
                <a:cubicBezTo>
                  <a:pt x="1969585" y="3406303"/>
                  <a:pt x="1965431" y="3405210"/>
                  <a:pt x="1962261" y="3405101"/>
                </a:cubicBezTo>
                <a:lnTo>
                  <a:pt x="1993741" y="3368374"/>
                </a:lnTo>
                <a:cubicBezTo>
                  <a:pt x="2015930" y="3368592"/>
                  <a:pt x="2031889" y="3365532"/>
                  <a:pt x="2041617" y="3359192"/>
                </a:cubicBezTo>
                <a:cubicBezTo>
                  <a:pt x="2051346" y="3352852"/>
                  <a:pt x="2063369" y="3341922"/>
                  <a:pt x="2077688" y="3326400"/>
                </a:cubicBezTo>
                <a:lnTo>
                  <a:pt x="2140648" y="3310660"/>
                </a:lnTo>
                <a:cubicBezTo>
                  <a:pt x="2143369" y="3308523"/>
                  <a:pt x="2163579" y="3293560"/>
                  <a:pt x="2201277" y="3265772"/>
                </a:cubicBezTo>
                <a:cubicBezTo>
                  <a:pt x="2238975" y="3237984"/>
                  <a:pt x="2277840" y="3210196"/>
                  <a:pt x="2317870" y="3182408"/>
                </a:cubicBezTo>
                <a:cubicBezTo>
                  <a:pt x="2357900" y="3154620"/>
                  <a:pt x="2382773" y="3139657"/>
                  <a:pt x="2392489" y="3137520"/>
                </a:cubicBezTo>
                <a:lnTo>
                  <a:pt x="2402983" y="3137520"/>
                </a:lnTo>
                <a:cubicBezTo>
                  <a:pt x="2426702" y="3131726"/>
                  <a:pt x="2448782" y="3121014"/>
                  <a:pt x="2469222" y="3105384"/>
                </a:cubicBezTo>
                <a:cubicBezTo>
                  <a:pt x="2489663" y="3089753"/>
                  <a:pt x="2507807" y="3072482"/>
                  <a:pt x="2523657" y="3053572"/>
                </a:cubicBezTo>
                <a:cubicBezTo>
                  <a:pt x="2509993" y="3049856"/>
                  <a:pt x="2507151" y="3041549"/>
                  <a:pt x="2515131" y="3028651"/>
                </a:cubicBezTo>
                <a:cubicBezTo>
                  <a:pt x="2523110" y="3015753"/>
                  <a:pt x="2529450" y="3004822"/>
                  <a:pt x="2534150" y="2995859"/>
                </a:cubicBezTo>
                <a:lnTo>
                  <a:pt x="2670564" y="2932899"/>
                </a:lnTo>
                <a:cubicBezTo>
                  <a:pt x="2673515" y="2922186"/>
                  <a:pt x="2679417" y="2913442"/>
                  <a:pt x="2688271" y="2906665"/>
                </a:cubicBezTo>
                <a:cubicBezTo>
                  <a:pt x="2697125" y="2899888"/>
                  <a:pt x="2706963" y="2896390"/>
                  <a:pt x="2717784" y="2896172"/>
                </a:cubicBezTo>
                <a:lnTo>
                  <a:pt x="2749264" y="2869938"/>
                </a:lnTo>
                <a:cubicBezTo>
                  <a:pt x="2754729" y="2869938"/>
                  <a:pt x="2759539" y="2868627"/>
                  <a:pt x="2763693" y="2866003"/>
                </a:cubicBezTo>
                <a:cubicBezTo>
                  <a:pt x="2767846" y="2863380"/>
                  <a:pt x="2770032" y="2859445"/>
                  <a:pt x="2770251" y="2854198"/>
                </a:cubicBezTo>
                <a:cubicBezTo>
                  <a:pt x="2769923" y="2846219"/>
                  <a:pt x="2767955" y="2838567"/>
                  <a:pt x="2764348" y="2831244"/>
                </a:cubicBezTo>
                <a:cubicBezTo>
                  <a:pt x="2760741" y="2823920"/>
                  <a:pt x="2757462" y="2817581"/>
                  <a:pt x="2754511" y="2812225"/>
                </a:cubicBezTo>
                <a:cubicBezTo>
                  <a:pt x="2776263" y="2801622"/>
                  <a:pt x="2798342" y="2788724"/>
                  <a:pt x="2820750" y="2773530"/>
                </a:cubicBezTo>
                <a:cubicBezTo>
                  <a:pt x="2843158" y="2758337"/>
                  <a:pt x="2861303" y="2741504"/>
                  <a:pt x="2875185" y="2723031"/>
                </a:cubicBezTo>
                <a:close/>
                <a:moveTo>
                  <a:pt x="3158506" y="2691551"/>
                </a:moveTo>
                <a:cubicBezTo>
                  <a:pt x="3138394" y="2693518"/>
                  <a:pt x="3122216" y="2705323"/>
                  <a:pt x="3109974" y="2726966"/>
                </a:cubicBezTo>
                <a:cubicBezTo>
                  <a:pt x="3097732" y="2748609"/>
                  <a:pt x="3084178" y="2768284"/>
                  <a:pt x="3069312" y="2785991"/>
                </a:cubicBezTo>
                <a:lnTo>
                  <a:pt x="3064065" y="2801731"/>
                </a:lnTo>
                <a:cubicBezTo>
                  <a:pt x="3063737" y="2801950"/>
                  <a:pt x="3063082" y="2802825"/>
                  <a:pt x="3062098" y="2804355"/>
                </a:cubicBezTo>
                <a:cubicBezTo>
                  <a:pt x="3061114" y="2805885"/>
                  <a:pt x="3061770" y="2806759"/>
                  <a:pt x="3064065" y="2806978"/>
                </a:cubicBezTo>
                <a:lnTo>
                  <a:pt x="3053572" y="2806978"/>
                </a:lnTo>
                <a:cubicBezTo>
                  <a:pt x="3042532" y="2808836"/>
                  <a:pt x="3037067" y="2815613"/>
                  <a:pt x="3037176" y="2827309"/>
                </a:cubicBezTo>
                <a:cubicBezTo>
                  <a:pt x="3037285" y="2839005"/>
                  <a:pt x="3030509" y="2844470"/>
                  <a:pt x="3016845" y="2843705"/>
                </a:cubicBezTo>
                <a:cubicBezTo>
                  <a:pt x="3014113" y="2848733"/>
                  <a:pt x="3010396" y="2851793"/>
                  <a:pt x="3005696" y="2852887"/>
                </a:cubicBezTo>
                <a:cubicBezTo>
                  <a:pt x="3000996" y="2853980"/>
                  <a:pt x="2995968" y="2854417"/>
                  <a:pt x="2990612" y="2854198"/>
                </a:cubicBezTo>
                <a:lnTo>
                  <a:pt x="2969625" y="2848952"/>
                </a:lnTo>
                <a:cubicBezTo>
                  <a:pt x="2966018" y="2864801"/>
                  <a:pt x="2957492" y="2879011"/>
                  <a:pt x="2944047" y="2891581"/>
                </a:cubicBezTo>
                <a:cubicBezTo>
                  <a:pt x="2930603" y="2904151"/>
                  <a:pt x="2918142" y="2914426"/>
                  <a:pt x="2906665" y="2922405"/>
                </a:cubicBezTo>
                <a:cubicBezTo>
                  <a:pt x="2897593" y="2924919"/>
                  <a:pt x="2886880" y="2929073"/>
                  <a:pt x="2874529" y="2934866"/>
                </a:cubicBezTo>
                <a:cubicBezTo>
                  <a:pt x="2862177" y="2940659"/>
                  <a:pt x="2855400" y="2948748"/>
                  <a:pt x="2854198" y="2959132"/>
                </a:cubicBezTo>
                <a:cubicBezTo>
                  <a:pt x="2854854" y="2966893"/>
                  <a:pt x="2858789" y="2972358"/>
                  <a:pt x="2866003" y="2975528"/>
                </a:cubicBezTo>
                <a:cubicBezTo>
                  <a:pt x="2873217" y="2978698"/>
                  <a:pt x="2879776" y="2980228"/>
                  <a:pt x="2885678" y="2980119"/>
                </a:cubicBezTo>
                <a:cubicBezTo>
                  <a:pt x="2906993" y="2953995"/>
                  <a:pt x="2931259" y="2930166"/>
                  <a:pt x="2958476" y="2908633"/>
                </a:cubicBezTo>
                <a:cubicBezTo>
                  <a:pt x="2985693" y="2887099"/>
                  <a:pt x="3013894" y="2867205"/>
                  <a:pt x="3043079" y="2848952"/>
                </a:cubicBezTo>
                <a:lnTo>
                  <a:pt x="3064065" y="2806978"/>
                </a:lnTo>
                <a:lnTo>
                  <a:pt x="3074559" y="2806978"/>
                </a:lnTo>
                <a:lnTo>
                  <a:pt x="3085052" y="2785991"/>
                </a:lnTo>
                <a:lnTo>
                  <a:pt x="3132272" y="2759758"/>
                </a:lnTo>
                <a:cubicBezTo>
                  <a:pt x="3135879" y="2745002"/>
                  <a:pt x="3141782" y="2737787"/>
                  <a:pt x="3149980" y="2738115"/>
                </a:cubicBezTo>
                <a:cubicBezTo>
                  <a:pt x="3158178" y="2738443"/>
                  <a:pt x="3162769" y="2724671"/>
                  <a:pt x="3163752" y="2696798"/>
                </a:cubicBezTo>
                <a:cubicBezTo>
                  <a:pt x="3163862" y="2696579"/>
                  <a:pt x="3163643" y="2695705"/>
                  <a:pt x="3163097" y="2694174"/>
                </a:cubicBezTo>
                <a:cubicBezTo>
                  <a:pt x="3162550" y="2692644"/>
                  <a:pt x="3161020" y="2691769"/>
                  <a:pt x="3158506" y="2691551"/>
                </a:cubicBezTo>
                <a:close/>
                <a:moveTo>
                  <a:pt x="3210973" y="2618097"/>
                </a:moveTo>
                <a:lnTo>
                  <a:pt x="3200479" y="2623344"/>
                </a:lnTo>
                <a:lnTo>
                  <a:pt x="3200479" y="2628591"/>
                </a:lnTo>
                <a:cubicBezTo>
                  <a:pt x="3200260" y="2631542"/>
                  <a:pt x="3200698" y="2634821"/>
                  <a:pt x="3201791" y="2638428"/>
                </a:cubicBezTo>
                <a:cubicBezTo>
                  <a:pt x="3202884" y="2642035"/>
                  <a:pt x="3205945" y="2644003"/>
                  <a:pt x="3210973" y="2644331"/>
                </a:cubicBezTo>
                <a:cubicBezTo>
                  <a:pt x="3213705" y="2644003"/>
                  <a:pt x="3216110" y="2642035"/>
                  <a:pt x="3218187" y="2638428"/>
                </a:cubicBezTo>
                <a:cubicBezTo>
                  <a:pt x="3220264" y="2634821"/>
                  <a:pt x="3221357" y="2631542"/>
                  <a:pt x="3221466" y="2628591"/>
                </a:cubicBezTo>
                <a:cubicBezTo>
                  <a:pt x="3220591" y="2622470"/>
                  <a:pt x="3217094" y="2618972"/>
                  <a:pt x="3210973" y="2618097"/>
                </a:cubicBezTo>
                <a:close/>
                <a:moveTo>
                  <a:pt x="356775" y="2418723"/>
                </a:moveTo>
                <a:cubicBezTo>
                  <a:pt x="350872" y="2442333"/>
                  <a:pt x="343002" y="2465943"/>
                  <a:pt x="333165" y="2489554"/>
                </a:cubicBezTo>
                <a:cubicBezTo>
                  <a:pt x="323327" y="2513163"/>
                  <a:pt x="315457" y="2536774"/>
                  <a:pt x="309554" y="2560384"/>
                </a:cubicBezTo>
                <a:cubicBezTo>
                  <a:pt x="309445" y="2563772"/>
                  <a:pt x="308352" y="2568800"/>
                  <a:pt x="306275" y="2575468"/>
                </a:cubicBezTo>
                <a:cubicBezTo>
                  <a:pt x="304199" y="2582136"/>
                  <a:pt x="301794" y="2585852"/>
                  <a:pt x="299061" y="2586617"/>
                </a:cubicBezTo>
                <a:cubicBezTo>
                  <a:pt x="294142" y="2583994"/>
                  <a:pt x="288240" y="2573500"/>
                  <a:pt x="281353" y="2555137"/>
                </a:cubicBezTo>
                <a:cubicBezTo>
                  <a:pt x="274467" y="2536774"/>
                  <a:pt x="264630" y="2526280"/>
                  <a:pt x="251841" y="2523657"/>
                </a:cubicBezTo>
                <a:cubicBezTo>
                  <a:pt x="248999" y="2542020"/>
                  <a:pt x="244190" y="2560384"/>
                  <a:pt x="237413" y="2578747"/>
                </a:cubicBezTo>
                <a:cubicBezTo>
                  <a:pt x="230636" y="2597111"/>
                  <a:pt x="223203" y="2615474"/>
                  <a:pt x="215114" y="2633837"/>
                </a:cubicBezTo>
                <a:lnTo>
                  <a:pt x="272828" y="2639084"/>
                </a:lnTo>
                <a:cubicBezTo>
                  <a:pt x="272828" y="2635695"/>
                  <a:pt x="274139" y="2630668"/>
                  <a:pt x="276763" y="2624000"/>
                </a:cubicBezTo>
                <a:cubicBezTo>
                  <a:pt x="279386" y="2617332"/>
                  <a:pt x="283321" y="2613616"/>
                  <a:pt x="288568" y="2612851"/>
                </a:cubicBezTo>
                <a:cubicBezTo>
                  <a:pt x="291082" y="2613179"/>
                  <a:pt x="292612" y="2615146"/>
                  <a:pt x="293159" y="2618753"/>
                </a:cubicBezTo>
                <a:cubicBezTo>
                  <a:pt x="293705" y="2622360"/>
                  <a:pt x="293924" y="2625639"/>
                  <a:pt x="293814" y="2628591"/>
                </a:cubicBezTo>
                <a:cubicBezTo>
                  <a:pt x="293487" y="2641817"/>
                  <a:pt x="290207" y="2654715"/>
                  <a:pt x="283977" y="2667285"/>
                </a:cubicBezTo>
                <a:cubicBezTo>
                  <a:pt x="277746" y="2679855"/>
                  <a:pt x="270532" y="2691441"/>
                  <a:pt x="262334" y="2702044"/>
                </a:cubicBezTo>
                <a:cubicBezTo>
                  <a:pt x="263864" y="2712319"/>
                  <a:pt x="271297" y="2719314"/>
                  <a:pt x="284633" y="2723031"/>
                </a:cubicBezTo>
                <a:cubicBezTo>
                  <a:pt x="297968" y="2726747"/>
                  <a:pt x="308024" y="2728496"/>
                  <a:pt x="314801" y="2728278"/>
                </a:cubicBezTo>
                <a:lnTo>
                  <a:pt x="362021" y="2628591"/>
                </a:lnTo>
                <a:lnTo>
                  <a:pt x="330541" y="2597111"/>
                </a:lnTo>
                <a:cubicBezTo>
                  <a:pt x="331197" y="2578857"/>
                  <a:pt x="335132" y="2561586"/>
                  <a:pt x="342346" y="2545300"/>
                </a:cubicBezTo>
                <a:cubicBezTo>
                  <a:pt x="349561" y="2529013"/>
                  <a:pt x="356119" y="2513054"/>
                  <a:pt x="362021" y="2497423"/>
                </a:cubicBezTo>
                <a:lnTo>
                  <a:pt x="388255" y="2460697"/>
                </a:lnTo>
                <a:lnTo>
                  <a:pt x="393501" y="2423970"/>
                </a:lnTo>
                <a:close/>
                <a:moveTo>
                  <a:pt x="3436580" y="2371503"/>
                </a:moveTo>
                <a:lnTo>
                  <a:pt x="3431334" y="2381996"/>
                </a:lnTo>
                <a:cubicBezTo>
                  <a:pt x="3432208" y="2388117"/>
                  <a:pt x="3435706" y="2391615"/>
                  <a:pt x="3441827" y="2392490"/>
                </a:cubicBezTo>
                <a:cubicBezTo>
                  <a:pt x="3444559" y="2392162"/>
                  <a:pt x="3446964" y="2390194"/>
                  <a:pt x="3449041" y="2386587"/>
                </a:cubicBezTo>
                <a:cubicBezTo>
                  <a:pt x="3451118" y="2382980"/>
                  <a:pt x="3452211" y="2379701"/>
                  <a:pt x="3452320" y="2376750"/>
                </a:cubicBezTo>
                <a:close/>
                <a:moveTo>
                  <a:pt x="3452320" y="2329530"/>
                </a:moveTo>
                <a:lnTo>
                  <a:pt x="3441827" y="2334776"/>
                </a:lnTo>
                <a:lnTo>
                  <a:pt x="3441827" y="2340023"/>
                </a:lnTo>
                <a:cubicBezTo>
                  <a:pt x="3441608" y="2342974"/>
                  <a:pt x="3442046" y="2346253"/>
                  <a:pt x="3443139" y="2349860"/>
                </a:cubicBezTo>
                <a:cubicBezTo>
                  <a:pt x="3444232" y="2353467"/>
                  <a:pt x="3447292" y="2355435"/>
                  <a:pt x="3452320" y="2355763"/>
                </a:cubicBezTo>
                <a:cubicBezTo>
                  <a:pt x="3455053" y="2355435"/>
                  <a:pt x="3457458" y="2353467"/>
                  <a:pt x="3459534" y="2349860"/>
                </a:cubicBezTo>
                <a:cubicBezTo>
                  <a:pt x="3461611" y="2346253"/>
                  <a:pt x="3462705" y="2342974"/>
                  <a:pt x="3462814" y="2340023"/>
                </a:cubicBezTo>
                <a:cubicBezTo>
                  <a:pt x="3461939" y="2333902"/>
                  <a:pt x="3458441" y="2330404"/>
                  <a:pt x="3452320" y="2329530"/>
                </a:cubicBezTo>
                <a:close/>
                <a:moveTo>
                  <a:pt x="3294920" y="2298049"/>
                </a:moveTo>
                <a:cubicBezTo>
                  <a:pt x="3292515" y="2298268"/>
                  <a:pt x="3290766" y="2299142"/>
                  <a:pt x="3289673" y="2300673"/>
                </a:cubicBezTo>
                <a:cubicBezTo>
                  <a:pt x="3288580" y="2302203"/>
                  <a:pt x="3286831" y="2303077"/>
                  <a:pt x="3284426" y="2303296"/>
                </a:cubicBezTo>
                <a:cubicBezTo>
                  <a:pt x="3284208" y="2306466"/>
                  <a:pt x="3284645" y="2310620"/>
                  <a:pt x="3285738" y="2315757"/>
                </a:cubicBezTo>
                <a:cubicBezTo>
                  <a:pt x="3286831" y="2320895"/>
                  <a:pt x="3289892" y="2323736"/>
                  <a:pt x="3294920" y="2324283"/>
                </a:cubicBezTo>
                <a:cubicBezTo>
                  <a:pt x="3297652" y="2323955"/>
                  <a:pt x="3300057" y="2321988"/>
                  <a:pt x="3302134" y="2318380"/>
                </a:cubicBezTo>
                <a:cubicBezTo>
                  <a:pt x="3304210" y="2314773"/>
                  <a:pt x="3305304" y="2311494"/>
                  <a:pt x="3305413" y="2308543"/>
                </a:cubicBezTo>
                <a:cubicBezTo>
                  <a:pt x="3304538" y="2302422"/>
                  <a:pt x="3301041" y="2298924"/>
                  <a:pt x="3294920" y="2298049"/>
                </a:cubicBezTo>
                <a:close/>
                <a:moveTo>
                  <a:pt x="3279179" y="2235089"/>
                </a:moveTo>
                <a:lnTo>
                  <a:pt x="3252946" y="2271816"/>
                </a:lnTo>
                <a:cubicBezTo>
                  <a:pt x="3238190" y="2266897"/>
                  <a:pt x="3229664" y="2267553"/>
                  <a:pt x="3227369" y="2273783"/>
                </a:cubicBezTo>
                <a:cubicBezTo>
                  <a:pt x="3225073" y="2280014"/>
                  <a:pt x="3223106" y="2289851"/>
                  <a:pt x="3221466" y="2303296"/>
                </a:cubicBezTo>
                <a:lnTo>
                  <a:pt x="3195233" y="2324283"/>
                </a:lnTo>
                <a:lnTo>
                  <a:pt x="3242453" y="2303296"/>
                </a:lnTo>
                <a:cubicBezTo>
                  <a:pt x="3248246" y="2288977"/>
                  <a:pt x="3255023" y="2278265"/>
                  <a:pt x="3262784" y="2271160"/>
                </a:cubicBezTo>
                <a:cubicBezTo>
                  <a:pt x="3270544" y="2264055"/>
                  <a:pt x="3276010" y="2252031"/>
                  <a:pt x="3279179" y="2235089"/>
                </a:cubicBezTo>
                <a:close/>
                <a:moveTo>
                  <a:pt x="540409" y="2193116"/>
                </a:moveTo>
                <a:lnTo>
                  <a:pt x="535162" y="2198363"/>
                </a:lnTo>
                <a:lnTo>
                  <a:pt x="535162" y="2224596"/>
                </a:lnTo>
                <a:cubicBezTo>
                  <a:pt x="535381" y="2232357"/>
                  <a:pt x="537567" y="2237822"/>
                  <a:pt x="541720" y="2240992"/>
                </a:cubicBezTo>
                <a:cubicBezTo>
                  <a:pt x="545874" y="2244162"/>
                  <a:pt x="550683" y="2245692"/>
                  <a:pt x="556149" y="2245583"/>
                </a:cubicBezTo>
                <a:cubicBezTo>
                  <a:pt x="555821" y="2238805"/>
                  <a:pt x="553853" y="2228749"/>
                  <a:pt x="550246" y="2215414"/>
                </a:cubicBezTo>
                <a:cubicBezTo>
                  <a:pt x="546639" y="2202079"/>
                  <a:pt x="543360" y="2194646"/>
                  <a:pt x="540409" y="2193116"/>
                </a:cubicBezTo>
                <a:close/>
                <a:moveTo>
                  <a:pt x="487942" y="2145895"/>
                </a:moveTo>
                <a:cubicBezTo>
                  <a:pt x="481602" y="2167429"/>
                  <a:pt x="471983" y="2183388"/>
                  <a:pt x="459085" y="2193771"/>
                </a:cubicBezTo>
                <a:cubicBezTo>
                  <a:pt x="446187" y="2204156"/>
                  <a:pt x="436568" y="2221426"/>
                  <a:pt x="430228" y="2245583"/>
                </a:cubicBezTo>
                <a:cubicBezTo>
                  <a:pt x="420937" y="2251376"/>
                  <a:pt x="409351" y="2259464"/>
                  <a:pt x="395469" y="2269848"/>
                </a:cubicBezTo>
                <a:cubicBezTo>
                  <a:pt x="381587" y="2280233"/>
                  <a:pt x="373936" y="2289633"/>
                  <a:pt x="372515" y="2298049"/>
                </a:cubicBezTo>
                <a:cubicBezTo>
                  <a:pt x="372952" y="2305810"/>
                  <a:pt x="376013" y="2311276"/>
                  <a:pt x="381696" y="2314445"/>
                </a:cubicBezTo>
                <a:cubicBezTo>
                  <a:pt x="387380" y="2317615"/>
                  <a:pt x="393064" y="2319145"/>
                  <a:pt x="398748" y="2319036"/>
                </a:cubicBezTo>
                <a:lnTo>
                  <a:pt x="451215" y="2287556"/>
                </a:lnTo>
                <a:lnTo>
                  <a:pt x="472202" y="2229842"/>
                </a:lnTo>
                <a:cubicBezTo>
                  <a:pt x="483242" y="2227110"/>
                  <a:pt x="493954" y="2222082"/>
                  <a:pt x="504338" y="2214758"/>
                </a:cubicBezTo>
                <a:cubicBezTo>
                  <a:pt x="514722" y="2207435"/>
                  <a:pt x="521499" y="2198472"/>
                  <a:pt x="524669" y="2187869"/>
                </a:cubicBezTo>
                <a:close/>
                <a:moveTo>
                  <a:pt x="3368373" y="2061949"/>
                </a:moveTo>
                <a:cubicBezTo>
                  <a:pt x="3362908" y="2064244"/>
                  <a:pt x="3358098" y="2074082"/>
                  <a:pt x="3353945" y="2091462"/>
                </a:cubicBezTo>
                <a:cubicBezTo>
                  <a:pt x="3349791" y="2108841"/>
                  <a:pt x="3347605" y="2119990"/>
                  <a:pt x="3347387" y="2124909"/>
                </a:cubicBezTo>
                <a:cubicBezTo>
                  <a:pt x="3339189" y="2122504"/>
                  <a:pt x="3331974" y="2123379"/>
                  <a:pt x="3325744" y="2127532"/>
                </a:cubicBezTo>
                <a:cubicBezTo>
                  <a:pt x="3319514" y="2131686"/>
                  <a:pt x="3316234" y="2137807"/>
                  <a:pt x="3315906" y="2145895"/>
                </a:cubicBezTo>
                <a:lnTo>
                  <a:pt x="3289673" y="2182622"/>
                </a:lnTo>
                <a:lnTo>
                  <a:pt x="3284426" y="2208856"/>
                </a:lnTo>
                <a:cubicBezTo>
                  <a:pt x="3284208" y="2209293"/>
                  <a:pt x="3284645" y="2211042"/>
                  <a:pt x="3285738" y="2214102"/>
                </a:cubicBezTo>
                <a:cubicBezTo>
                  <a:pt x="3286831" y="2217163"/>
                  <a:pt x="3289892" y="2218912"/>
                  <a:pt x="3294920" y="2219349"/>
                </a:cubicBezTo>
                <a:cubicBezTo>
                  <a:pt x="3299948" y="2217600"/>
                  <a:pt x="3304320" y="2210605"/>
                  <a:pt x="3308036" y="2198363"/>
                </a:cubicBezTo>
                <a:cubicBezTo>
                  <a:pt x="3311753" y="2186120"/>
                  <a:pt x="3316125" y="2179125"/>
                  <a:pt x="3321153" y="2177375"/>
                </a:cubicBezTo>
                <a:cubicBezTo>
                  <a:pt x="3323558" y="2177266"/>
                  <a:pt x="3325307" y="2177485"/>
                  <a:pt x="3326400" y="2178032"/>
                </a:cubicBezTo>
                <a:cubicBezTo>
                  <a:pt x="3327493" y="2178578"/>
                  <a:pt x="3329242" y="2180109"/>
                  <a:pt x="3331647" y="2182622"/>
                </a:cubicBezTo>
                <a:cubicBezTo>
                  <a:pt x="3337768" y="2164150"/>
                  <a:pt x="3345200" y="2144693"/>
                  <a:pt x="3353945" y="2124253"/>
                </a:cubicBezTo>
                <a:cubicBezTo>
                  <a:pt x="3362689" y="2103813"/>
                  <a:pt x="3367499" y="2083045"/>
                  <a:pt x="3368373" y="2061949"/>
                </a:cubicBezTo>
                <a:close/>
                <a:moveTo>
                  <a:pt x="3599228" y="2046208"/>
                </a:moveTo>
                <a:lnTo>
                  <a:pt x="3599228" y="2051455"/>
                </a:lnTo>
                <a:cubicBezTo>
                  <a:pt x="3599009" y="2054406"/>
                  <a:pt x="3599446" y="2057686"/>
                  <a:pt x="3600539" y="2061293"/>
                </a:cubicBezTo>
                <a:cubicBezTo>
                  <a:pt x="3601632" y="2064900"/>
                  <a:pt x="3604693" y="2066867"/>
                  <a:pt x="3609721" y="2067196"/>
                </a:cubicBezTo>
                <a:cubicBezTo>
                  <a:pt x="3614093" y="2066321"/>
                  <a:pt x="3615842" y="2062823"/>
                  <a:pt x="3614968" y="2056702"/>
                </a:cubicBezTo>
                <a:lnTo>
                  <a:pt x="3614968" y="2051455"/>
                </a:lnTo>
                <a:cubicBezTo>
                  <a:pt x="3614640" y="2048941"/>
                  <a:pt x="3612672" y="2047411"/>
                  <a:pt x="3609065" y="2046864"/>
                </a:cubicBezTo>
                <a:cubicBezTo>
                  <a:pt x="3605458" y="2046318"/>
                  <a:pt x="3602179" y="2046099"/>
                  <a:pt x="3599228" y="2046208"/>
                </a:cubicBezTo>
                <a:close/>
                <a:moveTo>
                  <a:pt x="587629" y="2046208"/>
                </a:moveTo>
                <a:cubicBezTo>
                  <a:pt x="584350" y="2058888"/>
                  <a:pt x="579103" y="2070256"/>
                  <a:pt x="571889" y="2080312"/>
                </a:cubicBezTo>
                <a:cubicBezTo>
                  <a:pt x="564675" y="2090368"/>
                  <a:pt x="559428" y="2101736"/>
                  <a:pt x="556149" y="2114416"/>
                </a:cubicBezTo>
                <a:cubicBezTo>
                  <a:pt x="550465" y="2114197"/>
                  <a:pt x="544781" y="2114634"/>
                  <a:pt x="539097" y="2115727"/>
                </a:cubicBezTo>
                <a:cubicBezTo>
                  <a:pt x="533413" y="2116820"/>
                  <a:pt x="530353" y="2119880"/>
                  <a:pt x="529915" y="2124909"/>
                </a:cubicBezTo>
                <a:cubicBezTo>
                  <a:pt x="530243" y="2133325"/>
                  <a:pt x="533522" y="2141414"/>
                  <a:pt x="539753" y="2149175"/>
                </a:cubicBezTo>
                <a:cubicBezTo>
                  <a:pt x="545983" y="2156935"/>
                  <a:pt x="553198" y="2161090"/>
                  <a:pt x="561395" y="2161636"/>
                </a:cubicBezTo>
                <a:cubicBezTo>
                  <a:pt x="565986" y="2157919"/>
                  <a:pt x="576480" y="2141742"/>
                  <a:pt x="592876" y="2113104"/>
                </a:cubicBezTo>
                <a:cubicBezTo>
                  <a:pt x="609272" y="2084465"/>
                  <a:pt x="619765" y="2065665"/>
                  <a:pt x="624356" y="2056702"/>
                </a:cubicBezTo>
                <a:close/>
                <a:moveTo>
                  <a:pt x="634849" y="2009482"/>
                </a:moveTo>
                <a:cubicBezTo>
                  <a:pt x="637472" y="2012652"/>
                  <a:pt x="640096" y="2016806"/>
                  <a:pt x="642719" y="2021943"/>
                </a:cubicBezTo>
                <a:cubicBezTo>
                  <a:pt x="645342" y="2027080"/>
                  <a:pt x="647966" y="2029922"/>
                  <a:pt x="650589" y="2030468"/>
                </a:cubicBezTo>
                <a:cubicBezTo>
                  <a:pt x="654961" y="2029594"/>
                  <a:pt x="656710" y="2026096"/>
                  <a:pt x="655836" y="2019975"/>
                </a:cubicBezTo>
                <a:cubicBezTo>
                  <a:pt x="655617" y="2014947"/>
                  <a:pt x="653431" y="2011886"/>
                  <a:pt x="649277" y="2010793"/>
                </a:cubicBezTo>
                <a:cubicBezTo>
                  <a:pt x="645124" y="2009700"/>
                  <a:pt x="640314" y="2009263"/>
                  <a:pt x="634849" y="2009482"/>
                </a:cubicBezTo>
                <a:close/>
                <a:moveTo>
                  <a:pt x="3704161" y="1978001"/>
                </a:moveTo>
                <a:cubicBezTo>
                  <a:pt x="3701429" y="1978876"/>
                  <a:pt x="3699024" y="1982374"/>
                  <a:pt x="3696947" y="1988495"/>
                </a:cubicBezTo>
                <a:cubicBezTo>
                  <a:pt x="3694870" y="1994616"/>
                  <a:pt x="3693777" y="1998114"/>
                  <a:pt x="3693668" y="1998988"/>
                </a:cubicBezTo>
                <a:cubicBezTo>
                  <a:pt x="3673009" y="1997349"/>
                  <a:pt x="3657925" y="2011121"/>
                  <a:pt x="3648415" y="2040306"/>
                </a:cubicBezTo>
                <a:cubicBezTo>
                  <a:pt x="3638905" y="2069491"/>
                  <a:pt x="3633003" y="2092445"/>
                  <a:pt x="3630708" y="2109169"/>
                </a:cubicBezTo>
                <a:lnTo>
                  <a:pt x="3562501" y="2140649"/>
                </a:lnTo>
                <a:cubicBezTo>
                  <a:pt x="3573650" y="2150268"/>
                  <a:pt x="3567092" y="2169068"/>
                  <a:pt x="3542826" y="2197051"/>
                </a:cubicBezTo>
                <a:cubicBezTo>
                  <a:pt x="3518560" y="2225033"/>
                  <a:pt x="3504131" y="2251704"/>
                  <a:pt x="3499540" y="2277063"/>
                </a:cubicBezTo>
                <a:cubicBezTo>
                  <a:pt x="3499431" y="2278156"/>
                  <a:pt x="3499650" y="2282528"/>
                  <a:pt x="3500196" y="2290179"/>
                </a:cubicBezTo>
                <a:cubicBezTo>
                  <a:pt x="3500743" y="2297831"/>
                  <a:pt x="3502273" y="2302203"/>
                  <a:pt x="3504787" y="2303296"/>
                </a:cubicBezTo>
                <a:cubicBezTo>
                  <a:pt x="3507520" y="2302968"/>
                  <a:pt x="3509925" y="2301000"/>
                  <a:pt x="3512001" y="2297393"/>
                </a:cubicBezTo>
                <a:cubicBezTo>
                  <a:pt x="3514078" y="2293786"/>
                  <a:pt x="3515171" y="2290507"/>
                  <a:pt x="3515280" y="2287556"/>
                </a:cubicBezTo>
                <a:cubicBezTo>
                  <a:pt x="3521730" y="2269958"/>
                  <a:pt x="3531130" y="2255311"/>
                  <a:pt x="3543481" y="2243615"/>
                </a:cubicBezTo>
                <a:cubicBezTo>
                  <a:pt x="3555833" y="2231919"/>
                  <a:pt x="3563922" y="2218584"/>
                  <a:pt x="3567747" y="2203609"/>
                </a:cubicBezTo>
                <a:cubicBezTo>
                  <a:pt x="3575727" y="2202735"/>
                  <a:pt x="3582066" y="2197925"/>
                  <a:pt x="3586767" y="2189181"/>
                </a:cubicBezTo>
                <a:cubicBezTo>
                  <a:pt x="3591467" y="2180437"/>
                  <a:pt x="3593872" y="2173004"/>
                  <a:pt x="3593981" y="2166882"/>
                </a:cubicBezTo>
                <a:cubicBezTo>
                  <a:pt x="3604365" y="2161417"/>
                  <a:pt x="3612453" y="2153984"/>
                  <a:pt x="3618247" y="2144584"/>
                </a:cubicBezTo>
                <a:cubicBezTo>
                  <a:pt x="3624040" y="2135184"/>
                  <a:pt x="3628194" y="2125127"/>
                  <a:pt x="3630708" y="2114416"/>
                </a:cubicBezTo>
                <a:lnTo>
                  <a:pt x="3651694" y="2093429"/>
                </a:lnTo>
                <a:cubicBezTo>
                  <a:pt x="3651585" y="2087526"/>
                  <a:pt x="3653115" y="2080968"/>
                  <a:pt x="3656285" y="2073754"/>
                </a:cubicBezTo>
                <a:cubicBezTo>
                  <a:pt x="3659455" y="2066539"/>
                  <a:pt x="3664920" y="2062604"/>
                  <a:pt x="3672681" y="2061949"/>
                </a:cubicBezTo>
                <a:lnTo>
                  <a:pt x="3677928" y="2061949"/>
                </a:lnTo>
                <a:cubicBezTo>
                  <a:pt x="3679676" y="2052657"/>
                  <a:pt x="3681426" y="2041071"/>
                  <a:pt x="3683175" y="2027189"/>
                </a:cubicBezTo>
                <a:cubicBezTo>
                  <a:pt x="3684923" y="2013307"/>
                  <a:pt x="3691919" y="2005656"/>
                  <a:pt x="3704161" y="2004235"/>
                </a:cubicBezTo>
                <a:lnTo>
                  <a:pt x="3709408" y="2004235"/>
                </a:lnTo>
                <a:cubicBezTo>
                  <a:pt x="3709189" y="2000846"/>
                  <a:pt x="3708315" y="1995819"/>
                  <a:pt x="3706785" y="1989151"/>
                </a:cubicBezTo>
                <a:cubicBezTo>
                  <a:pt x="3705254" y="1982483"/>
                  <a:pt x="3704380" y="1978767"/>
                  <a:pt x="3704161" y="1978001"/>
                </a:cubicBezTo>
                <a:close/>
                <a:moveTo>
                  <a:pt x="3604474" y="1810107"/>
                </a:moveTo>
                <a:cubicBezTo>
                  <a:pt x="3600976" y="1821147"/>
                  <a:pt x="3598790" y="1831860"/>
                  <a:pt x="3597916" y="1842244"/>
                </a:cubicBezTo>
                <a:cubicBezTo>
                  <a:pt x="3597041" y="1852628"/>
                  <a:pt x="3602725" y="1859404"/>
                  <a:pt x="3614968" y="1862575"/>
                </a:cubicBezTo>
                <a:close/>
                <a:moveTo>
                  <a:pt x="629602" y="1768134"/>
                </a:moveTo>
                <a:cubicBezTo>
                  <a:pt x="637800" y="1768134"/>
                  <a:pt x="645015" y="1770757"/>
                  <a:pt x="651245" y="1776004"/>
                </a:cubicBezTo>
                <a:cubicBezTo>
                  <a:pt x="657475" y="1781251"/>
                  <a:pt x="660755" y="1789121"/>
                  <a:pt x="661082" y="1799614"/>
                </a:cubicBezTo>
                <a:cubicBezTo>
                  <a:pt x="660099" y="1816557"/>
                  <a:pt x="655508" y="1828580"/>
                  <a:pt x="647310" y="1835685"/>
                </a:cubicBezTo>
                <a:cubicBezTo>
                  <a:pt x="639112" y="1842790"/>
                  <a:pt x="633210" y="1853502"/>
                  <a:pt x="629602" y="1867821"/>
                </a:cubicBezTo>
                <a:cubicBezTo>
                  <a:pt x="629602" y="1884436"/>
                  <a:pt x="624356" y="1898427"/>
                  <a:pt x="613862" y="1909795"/>
                </a:cubicBezTo>
                <a:cubicBezTo>
                  <a:pt x="608725" y="1908920"/>
                  <a:pt x="603260" y="1905422"/>
                  <a:pt x="597466" y="1899301"/>
                </a:cubicBezTo>
                <a:cubicBezTo>
                  <a:pt x="591673" y="1893180"/>
                  <a:pt x="584896" y="1889682"/>
                  <a:pt x="577136" y="1888808"/>
                </a:cubicBezTo>
                <a:close/>
                <a:moveTo>
                  <a:pt x="3525774" y="1715667"/>
                </a:moveTo>
                <a:lnTo>
                  <a:pt x="3515280" y="1762887"/>
                </a:lnTo>
                <a:lnTo>
                  <a:pt x="3536267" y="1768134"/>
                </a:lnTo>
                <a:lnTo>
                  <a:pt x="3541514" y="1731407"/>
                </a:lnTo>
                <a:close/>
                <a:moveTo>
                  <a:pt x="3704161" y="1621227"/>
                </a:moveTo>
                <a:cubicBezTo>
                  <a:pt x="3700991" y="1629534"/>
                  <a:pt x="3699461" y="1637841"/>
                  <a:pt x="3699570" y="1646148"/>
                </a:cubicBezTo>
                <a:cubicBezTo>
                  <a:pt x="3699680" y="1654456"/>
                  <a:pt x="3704708" y="1660139"/>
                  <a:pt x="3714655" y="1663200"/>
                </a:cubicBezTo>
                <a:close/>
                <a:moveTo>
                  <a:pt x="3709408" y="1579253"/>
                </a:moveTo>
                <a:cubicBezTo>
                  <a:pt x="3709408" y="1582423"/>
                  <a:pt x="3710720" y="1586577"/>
                  <a:pt x="3713343" y="1591714"/>
                </a:cubicBezTo>
                <a:cubicBezTo>
                  <a:pt x="3715966" y="1596851"/>
                  <a:pt x="3719901" y="1599694"/>
                  <a:pt x="3725148" y="1600240"/>
                </a:cubicBezTo>
                <a:cubicBezTo>
                  <a:pt x="3725367" y="1600349"/>
                  <a:pt x="3726241" y="1600130"/>
                  <a:pt x="3727771" y="1599584"/>
                </a:cubicBezTo>
                <a:cubicBezTo>
                  <a:pt x="3729302" y="1599038"/>
                  <a:pt x="3730176" y="1597507"/>
                  <a:pt x="3730395" y="1594993"/>
                </a:cubicBezTo>
                <a:cubicBezTo>
                  <a:pt x="3730176" y="1589747"/>
                  <a:pt x="3727990" y="1585811"/>
                  <a:pt x="3723836" y="1583188"/>
                </a:cubicBezTo>
                <a:cubicBezTo>
                  <a:pt x="3719682" y="1580565"/>
                  <a:pt x="3714873" y="1579253"/>
                  <a:pt x="3709408" y="1579253"/>
                </a:cubicBezTo>
                <a:close/>
                <a:moveTo>
                  <a:pt x="912924" y="1553020"/>
                </a:moveTo>
                <a:lnTo>
                  <a:pt x="907677" y="1574007"/>
                </a:lnTo>
                <a:cubicBezTo>
                  <a:pt x="894232" y="1567995"/>
                  <a:pt x="883083" y="1565590"/>
                  <a:pt x="874229" y="1566792"/>
                </a:cubicBezTo>
                <a:cubicBezTo>
                  <a:pt x="865375" y="1567995"/>
                  <a:pt x="860785" y="1577395"/>
                  <a:pt x="860457" y="1594993"/>
                </a:cubicBezTo>
                <a:cubicBezTo>
                  <a:pt x="860457" y="1598601"/>
                  <a:pt x="861768" y="1604503"/>
                  <a:pt x="864392" y="1612701"/>
                </a:cubicBezTo>
                <a:cubicBezTo>
                  <a:pt x="867015" y="1620899"/>
                  <a:pt x="870950" y="1625489"/>
                  <a:pt x="876197" y="1626473"/>
                </a:cubicBezTo>
                <a:lnTo>
                  <a:pt x="881443" y="1615980"/>
                </a:lnTo>
                <a:lnTo>
                  <a:pt x="918170" y="1574007"/>
                </a:lnTo>
                <a:cubicBezTo>
                  <a:pt x="918280" y="1570837"/>
                  <a:pt x="918061" y="1566683"/>
                  <a:pt x="917514" y="1561546"/>
                </a:cubicBezTo>
                <a:cubicBezTo>
                  <a:pt x="916968" y="1556408"/>
                  <a:pt x="915438" y="1553566"/>
                  <a:pt x="912924" y="1553020"/>
                </a:cubicBezTo>
                <a:close/>
                <a:moveTo>
                  <a:pt x="4055689" y="1500553"/>
                </a:moveTo>
                <a:cubicBezTo>
                  <a:pt x="4053175" y="1501100"/>
                  <a:pt x="4051645" y="1503941"/>
                  <a:pt x="4051099" y="1509078"/>
                </a:cubicBezTo>
                <a:cubicBezTo>
                  <a:pt x="4050552" y="1514216"/>
                  <a:pt x="4050334" y="1518369"/>
                  <a:pt x="4050443" y="1521540"/>
                </a:cubicBezTo>
                <a:cubicBezTo>
                  <a:pt x="4050115" y="1527223"/>
                  <a:pt x="4050770" y="1532908"/>
                  <a:pt x="4052410" y="1538591"/>
                </a:cubicBezTo>
                <a:cubicBezTo>
                  <a:pt x="4054050" y="1544275"/>
                  <a:pt x="4058641" y="1547336"/>
                  <a:pt x="4066183" y="1547773"/>
                </a:cubicBezTo>
                <a:lnTo>
                  <a:pt x="4066183" y="1532033"/>
                </a:lnTo>
                <a:cubicBezTo>
                  <a:pt x="4066401" y="1528426"/>
                  <a:pt x="4065964" y="1522523"/>
                  <a:pt x="4064871" y="1514326"/>
                </a:cubicBezTo>
                <a:cubicBezTo>
                  <a:pt x="4063778" y="1506128"/>
                  <a:pt x="4060717" y="1501537"/>
                  <a:pt x="4055689" y="1500553"/>
                </a:cubicBezTo>
                <a:close/>
                <a:moveTo>
                  <a:pt x="1107051" y="1385126"/>
                </a:moveTo>
                <a:lnTo>
                  <a:pt x="1107051" y="1406113"/>
                </a:lnTo>
                <a:cubicBezTo>
                  <a:pt x="1106942" y="1409938"/>
                  <a:pt x="1107160" y="1416715"/>
                  <a:pt x="1107707" y="1426444"/>
                </a:cubicBezTo>
                <a:cubicBezTo>
                  <a:pt x="1108253" y="1436172"/>
                  <a:pt x="1109784" y="1441637"/>
                  <a:pt x="1112298" y="1442839"/>
                </a:cubicBezTo>
                <a:cubicBezTo>
                  <a:pt x="1114812" y="1441965"/>
                  <a:pt x="1116342" y="1438467"/>
                  <a:pt x="1116888" y="1432346"/>
                </a:cubicBezTo>
                <a:cubicBezTo>
                  <a:pt x="1117435" y="1426225"/>
                  <a:pt x="1117654" y="1422727"/>
                  <a:pt x="1117544" y="1421852"/>
                </a:cubicBezTo>
                <a:cubicBezTo>
                  <a:pt x="1118856" y="1422180"/>
                  <a:pt x="1124103" y="1422836"/>
                  <a:pt x="1133284" y="1423820"/>
                </a:cubicBezTo>
                <a:cubicBezTo>
                  <a:pt x="1142466" y="1424804"/>
                  <a:pt x="1147713" y="1424148"/>
                  <a:pt x="1149024" y="1421852"/>
                </a:cubicBezTo>
                <a:cubicBezTo>
                  <a:pt x="1147931" y="1416059"/>
                  <a:pt x="1142247" y="1409282"/>
                  <a:pt x="1131973" y="1401521"/>
                </a:cubicBezTo>
                <a:cubicBezTo>
                  <a:pt x="1121698" y="1393761"/>
                  <a:pt x="1113391" y="1388296"/>
                  <a:pt x="1107051" y="1385126"/>
                </a:cubicBezTo>
                <a:close/>
                <a:moveTo>
                  <a:pt x="3635954" y="1332659"/>
                </a:moveTo>
                <a:cubicBezTo>
                  <a:pt x="3630052" y="1366544"/>
                  <a:pt x="3623493" y="1399773"/>
                  <a:pt x="3616279" y="1432346"/>
                </a:cubicBezTo>
                <a:cubicBezTo>
                  <a:pt x="3609065" y="1464919"/>
                  <a:pt x="3605130" y="1498148"/>
                  <a:pt x="3604474" y="1532033"/>
                </a:cubicBezTo>
                <a:cubicBezTo>
                  <a:pt x="3604037" y="1537608"/>
                  <a:pt x="3603600" y="1543510"/>
                  <a:pt x="3603163" y="1549741"/>
                </a:cubicBezTo>
                <a:cubicBezTo>
                  <a:pt x="3602725" y="1555971"/>
                  <a:pt x="3604911" y="1560562"/>
                  <a:pt x="3609721" y="1563513"/>
                </a:cubicBezTo>
                <a:cubicBezTo>
                  <a:pt x="3612563" y="1548976"/>
                  <a:pt x="3618684" y="1524272"/>
                  <a:pt x="3628084" y="1489404"/>
                </a:cubicBezTo>
                <a:cubicBezTo>
                  <a:pt x="3637485" y="1454535"/>
                  <a:pt x="3648852" y="1433767"/>
                  <a:pt x="3662188" y="1427099"/>
                </a:cubicBezTo>
                <a:lnTo>
                  <a:pt x="3672681" y="1374632"/>
                </a:lnTo>
                <a:close/>
                <a:moveTo>
                  <a:pt x="3698915" y="1159518"/>
                </a:moveTo>
                <a:cubicBezTo>
                  <a:pt x="3699024" y="1162470"/>
                  <a:pt x="3700117" y="1165749"/>
                  <a:pt x="3702194" y="1169356"/>
                </a:cubicBezTo>
                <a:cubicBezTo>
                  <a:pt x="3704270" y="1172963"/>
                  <a:pt x="3706675" y="1174931"/>
                  <a:pt x="3709408" y="1175259"/>
                </a:cubicBezTo>
                <a:cubicBezTo>
                  <a:pt x="3709627" y="1175149"/>
                  <a:pt x="3710501" y="1174056"/>
                  <a:pt x="3712031" y="1171979"/>
                </a:cubicBezTo>
                <a:cubicBezTo>
                  <a:pt x="3713562" y="1169903"/>
                  <a:pt x="3714436" y="1167498"/>
                  <a:pt x="3714655" y="1164765"/>
                </a:cubicBezTo>
                <a:close/>
                <a:moveTo>
                  <a:pt x="3515280" y="1012611"/>
                </a:moveTo>
                <a:lnTo>
                  <a:pt x="3546760" y="1038845"/>
                </a:lnTo>
                <a:lnTo>
                  <a:pt x="3562501" y="1044091"/>
                </a:lnTo>
                <a:cubicBezTo>
                  <a:pt x="3561298" y="1049447"/>
                  <a:pt x="3555833" y="1055787"/>
                  <a:pt x="3546105" y="1063110"/>
                </a:cubicBezTo>
                <a:cubicBezTo>
                  <a:pt x="3536377" y="1070434"/>
                  <a:pt x="3529600" y="1078085"/>
                  <a:pt x="3525774" y="1086065"/>
                </a:cubicBezTo>
                <a:lnTo>
                  <a:pt x="3489047" y="1107051"/>
                </a:lnTo>
                <a:close/>
                <a:moveTo>
                  <a:pt x="2707290" y="965391"/>
                </a:moveTo>
                <a:lnTo>
                  <a:pt x="2702044" y="981131"/>
                </a:lnTo>
                <a:cubicBezTo>
                  <a:pt x="2702590" y="983863"/>
                  <a:pt x="2705432" y="986268"/>
                  <a:pt x="2710570" y="988345"/>
                </a:cubicBezTo>
                <a:cubicBezTo>
                  <a:pt x="2715707" y="990422"/>
                  <a:pt x="2719861" y="991515"/>
                  <a:pt x="2723031" y="991624"/>
                </a:cubicBezTo>
                <a:lnTo>
                  <a:pt x="2723031" y="986377"/>
                </a:lnTo>
                <a:cubicBezTo>
                  <a:pt x="2723031" y="980912"/>
                  <a:pt x="2721719" y="976103"/>
                  <a:pt x="2719096" y="971949"/>
                </a:cubicBezTo>
                <a:cubicBezTo>
                  <a:pt x="2716472" y="967795"/>
                  <a:pt x="2712537" y="965610"/>
                  <a:pt x="2707290" y="965391"/>
                </a:cubicBezTo>
                <a:close/>
                <a:moveTo>
                  <a:pt x="3058819" y="802744"/>
                </a:moveTo>
                <a:lnTo>
                  <a:pt x="3037832" y="818484"/>
                </a:lnTo>
                <a:lnTo>
                  <a:pt x="3069312" y="855210"/>
                </a:lnTo>
                <a:lnTo>
                  <a:pt x="2969625" y="881444"/>
                </a:lnTo>
                <a:cubicBezTo>
                  <a:pt x="2961646" y="898277"/>
                  <a:pt x="2946124" y="910519"/>
                  <a:pt x="2923061" y="918171"/>
                </a:cubicBezTo>
                <a:cubicBezTo>
                  <a:pt x="2899997" y="925822"/>
                  <a:pt x="2885787" y="938065"/>
                  <a:pt x="2880431" y="954897"/>
                </a:cubicBezTo>
                <a:lnTo>
                  <a:pt x="2785991" y="986377"/>
                </a:lnTo>
                <a:cubicBezTo>
                  <a:pt x="2778777" y="1010534"/>
                  <a:pt x="2765660" y="1026493"/>
                  <a:pt x="2746641" y="1034254"/>
                </a:cubicBezTo>
                <a:cubicBezTo>
                  <a:pt x="2727622" y="1042015"/>
                  <a:pt x="2714505" y="1054038"/>
                  <a:pt x="2707290" y="1070325"/>
                </a:cubicBezTo>
                <a:cubicBezTo>
                  <a:pt x="2711116" y="1066609"/>
                  <a:pt x="2717893" y="1062236"/>
                  <a:pt x="2727622" y="1057208"/>
                </a:cubicBezTo>
                <a:cubicBezTo>
                  <a:pt x="2737350" y="1052180"/>
                  <a:pt x="2742815" y="1053054"/>
                  <a:pt x="2744017" y="1059831"/>
                </a:cubicBezTo>
                <a:lnTo>
                  <a:pt x="2744017" y="1070325"/>
                </a:lnTo>
                <a:lnTo>
                  <a:pt x="2801731" y="1096558"/>
                </a:lnTo>
                <a:lnTo>
                  <a:pt x="2833211" y="1075571"/>
                </a:lnTo>
                <a:cubicBezTo>
                  <a:pt x="2836381" y="1075571"/>
                  <a:pt x="2840535" y="1076883"/>
                  <a:pt x="2845672" y="1079506"/>
                </a:cubicBezTo>
                <a:cubicBezTo>
                  <a:pt x="2850809" y="1082130"/>
                  <a:pt x="2853651" y="1086065"/>
                  <a:pt x="2854198" y="1091312"/>
                </a:cubicBezTo>
                <a:cubicBezTo>
                  <a:pt x="2853542" y="1099400"/>
                  <a:pt x="2849607" y="1106833"/>
                  <a:pt x="2842393" y="1113610"/>
                </a:cubicBezTo>
                <a:cubicBezTo>
                  <a:pt x="2835179" y="1120387"/>
                  <a:pt x="2828620" y="1125196"/>
                  <a:pt x="2822718" y="1128038"/>
                </a:cubicBezTo>
                <a:cubicBezTo>
                  <a:pt x="2807633" y="1130661"/>
                  <a:pt x="2789270" y="1135908"/>
                  <a:pt x="2767628" y="1143778"/>
                </a:cubicBezTo>
                <a:cubicBezTo>
                  <a:pt x="2745985" y="1151648"/>
                  <a:pt x="2732868" y="1162142"/>
                  <a:pt x="2728277" y="1175259"/>
                </a:cubicBezTo>
                <a:cubicBezTo>
                  <a:pt x="2713521" y="1177882"/>
                  <a:pt x="2695814" y="1183128"/>
                  <a:pt x="2675155" y="1190998"/>
                </a:cubicBezTo>
                <a:cubicBezTo>
                  <a:pt x="2654496" y="1198869"/>
                  <a:pt x="2640723" y="1209362"/>
                  <a:pt x="2633837" y="1222479"/>
                </a:cubicBezTo>
                <a:cubicBezTo>
                  <a:pt x="2605745" y="1235158"/>
                  <a:pt x="2574047" y="1249149"/>
                  <a:pt x="2538741" y="1264452"/>
                </a:cubicBezTo>
                <a:cubicBezTo>
                  <a:pt x="2503435" y="1279755"/>
                  <a:pt x="2475671" y="1298992"/>
                  <a:pt x="2455450" y="1322166"/>
                </a:cubicBezTo>
                <a:cubicBezTo>
                  <a:pt x="2443645" y="1341622"/>
                  <a:pt x="2413476" y="1369604"/>
                  <a:pt x="2364944" y="1406113"/>
                </a:cubicBezTo>
                <a:cubicBezTo>
                  <a:pt x="2316412" y="1442621"/>
                  <a:pt x="2288867" y="1465357"/>
                  <a:pt x="2282309" y="1474320"/>
                </a:cubicBezTo>
                <a:cubicBezTo>
                  <a:pt x="2263727" y="1473226"/>
                  <a:pt x="2247112" y="1480659"/>
                  <a:pt x="2232465" y="1496618"/>
                </a:cubicBezTo>
                <a:cubicBezTo>
                  <a:pt x="2217819" y="1512577"/>
                  <a:pt x="2206451" y="1527879"/>
                  <a:pt x="2198362" y="1542526"/>
                </a:cubicBezTo>
                <a:cubicBezTo>
                  <a:pt x="2165133" y="1565918"/>
                  <a:pt x="2121411" y="1601770"/>
                  <a:pt x="2067195" y="1650083"/>
                </a:cubicBezTo>
                <a:cubicBezTo>
                  <a:pt x="2012979" y="1698397"/>
                  <a:pt x="1974503" y="1729002"/>
                  <a:pt x="1951768" y="1741901"/>
                </a:cubicBezTo>
                <a:cubicBezTo>
                  <a:pt x="1937121" y="1742447"/>
                  <a:pt x="1924441" y="1753159"/>
                  <a:pt x="1913729" y="1774036"/>
                </a:cubicBezTo>
                <a:cubicBezTo>
                  <a:pt x="1903017" y="1794914"/>
                  <a:pt x="1887714" y="1806938"/>
                  <a:pt x="1867821" y="1810107"/>
                </a:cubicBezTo>
                <a:lnTo>
                  <a:pt x="1862574" y="1810107"/>
                </a:lnTo>
                <a:cubicBezTo>
                  <a:pt x="1852518" y="1847381"/>
                  <a:pt x="1829345" y="1879080"/>
                  <a:pt x="1793055" y="1905204"/>
                </a:cubicBezTo>
                <a:cubicBezTo>
                  <a:pt x="1756766" y="1931328"/>
                  <a:pt x="1736216" y="1948598"/>
                  <a:pt x="1731407" y="1957015"/>
                </a:cubicBezTo>
                <a:cubicBezTo>
                  <a:pt x="1677301" y="2009700"/>
                  <a:pt x="1629424" y="2065665"/>
                  <a:pt x="1587779" y="2124909"/>
                </a:cubicBezTo>
                <a:cubicBezTo>
                  <a:pt x="1546133" y="2184152"/>
                  <a:pt x="1504816" y="2245364"/>
                  <a:pt x="1463826" y="2308543"/>
                </a:cubicBezTo>
                <a:lnTo>
                  <a:pt x="1437592" y="2313789"/>
                </a:lnTo>
                <a:cubicBezTo>
                  <a:pt x="1434313" y="2327125"/>
                  <a:pt x="1427755" y="2339804"/>
                  <a:pt x="1417917" y="2351828"/>
                </a:cubicBezTo>
                <a:cubicBezTo>
                  <a:pt x="1408080" y="2363852"/>
                  <a:pt x="1398898" y="2373908"/>
                  <a:pt x="1390372" y="2381996"/>
                </a:cubicBezTo>
                <a:cubicBezTo>
                  <a:pt x="1387749" y="2390413"/>
                  <a:pt x="1383814" y="2398502"/>
                  <a:pt x="1378567" y="2406262"/>
                </a:cubicBezTo>
                <a:cubicBezTo>
                  <a:pt x="1373320" y="2414023"/>
                  <a:pt x="1366762" y="2418177"/>
                  <a:pt x="1358892" y="2418723"/>
                </a:cubicBezTo>
                <a:lnTo>
                  <a:pt x="1343152" y="2471190"/>
                </a:lnTo>
                <a:cubicBezTo>
                  <a:pt x="1329379" y="2482995"/>
                  <a:pt x="1314951" y="2500047"/>
                  <a:pt x="1299867" y="2522345"/>
                </a:cubicBezTo>
                <a:cubicBezTo>
                  <a:pt x="1284783" y="2544644"/>
                  <a:pt x="1272977" y="2564319"/>
                  <a:pt x="1264452" y="2581371"/>
                </a:cubicBezTo>
                <a:cubicBezTo>
                  <a:pt x="1258003" y="2609790"/>
                  <a:pt x="1248602" y="2636898"/>
                  <a:pt x="1236251" y="2662694"/>
                </a:cubicBezTo>
                <a:cubicBezTo>
                  <a:pt x="1223899" y="2688490"/>
                  <a:pt x="1215810" y="2715598"/>
                  <a:pt x="1211985" y="2744018"/>
                </a:cubicBezTo>
                <a:lnTo>
                  <a:pt x="1227725" y="2780744"/>
                </a:lnTo>
                <a:cubicBezTo>
                  <a:pt x="1223243" y="2792331"/>
                  <a:pt x="1219090" y="2805885"/>
                  <a:pt x="1215264" y="2821407"/>
                </a:cubicBezTo>
                <a:cubicBezTo>
                  <a:pt x="1211438" y="2836928"/>
                  <a:pt x="1203350" y="2847858"/>
                  <a:pt x="1190998" y="2854198"/>
                </a:cubicBezTo>
                <a:lnTo>
                  <a:pt x="1159518" y="2896172"/>
                </a:lnTo>
                <a:lnTo>
                  <a:pt x="1175258" y="2943392"/>
                </a:lnTo>
                <a:cubicBezTo>
                  <a:pt x="1180505" y="2946234"/>
                  <a:pt x="1184440" y="2949732"/>
                  <a:pt x="1187063" y="2953885"/>
                </a:cubicBezTo>
                <a:cubicBezTo>
                  <a:pt x="1189686" y="2958039"/>
                  <a:pt x="1190998" y="2961537"/>
                  <a:pt x="1190998" y="2964379"/>
                </a:cubicBezTo>
                <a:cubicBezTo>
                  <a:pt x="1187391" y="2985693"/>
                  <a:pt x="1181488" y="3011271"/>
                  <a:pt x="1173290" y="3041112"/>
                </a:cubicBezTo>
                <a:cubicBezTo>
                  <a:pt x="1165092" y="3070952"/>
                  <a:pt x="1176242" y="3087348"/>
                  <a:pt x="1206738" y="3090299"/>
                </a:cubicBezTo>
                <a:cubicBezTo>
                  <a:pt x="1203459" y="3112598"/>
                  <a:pt x="1207394" y="3130961"/>
                  <a:pt x="1218543" y="3145389"/>
                </a:cubicBezTo>
                <a:cubicBezTo>
                  <a:pt x="1229692" y="3159818"/>
                  <a:pt x="1236251" y="3178181"/>
                  <a:pt x="1238218" y="3200480"/>
                </a:cubicBezTo>
                <a:cubicBezTo>
                  <a:pt x="1238109" y="3213378"/>
                  <a:pt x="1238327" y="3225620"/>
                  <a:pt x="1238874" y="3237207"/>
                </a:cubicBezTo>
                <a:cubicBezTo>
                  <a:pt x="1239421" y="3248793"/>
                  <a:pt x="1240951" y="3261035"/>
                  <a:pt x="1243465" y="3273933"/>
                </a:cubicBezTo>
                <a:cubicBezTo>
                  <a:pt x="1246853" y="3270217"/>
                  <a:pt x="1251881" y="3265845"/>
                  <a:pt x="1258549" y="3260817"/>
                </a:cubicBezTo>
                <a:cubicBezTo>
                  <a:pt x="1265217" y="3255789"/>
                  <a:pt x="1268933" y="3256663"/>
                  <a:pt x="1269698" y="3263440"/>
                </a:cubicBezTo>
                <a:lnTo>
                  <a:pt x="1264452" y="3284427"/>
                </a:lnTo>
                <a:lnTo>
                  <a:pt x="1316919" y="3273933"/>
                </a:lnTo>
                <a:cubicBezTo>
                  <a:pt x="1316481" y="3277103"/>
                  <a:pt x="1316044" y="3281257"/>
                  <a:pt x="1315607" y="3286394"/>
                </a:cubicBezTo>
                <a:cubicBezTo>
                  <a:pt x="1315170" y="3291532"/>
                  <a:pt x="1317356" y="3294373"/>
                  <a:pt x="1322165" y="3294920"/>
                </a:cubicBezTo>
                <a:cubicBezTo>
                  <a:pt x="1327521" y="3294592"/>
                  <a:pt x="1332549" y="3292625"/>
                  <a:pt x="1337249" y="3289018"/>
                </a:cubicBezTo>
                <a:cubicBezTo>
                  <a:pt x="1341950" y="3285411"/>
                  <a:pt x="1345666" y="3282131"/>
                  <a:pt x="1348399" y="3279180"/>
                </a:cubicBezTo>
                <a:lnTo>
                  <a:pt x="1364139" y="3321153"/>
                </a:lnTo>
                <a:lnTo>
                  <a:pt x="1442839" y="3331647"/>
                </a:lnTo>
                <a:lnTo>
                  <a:pt x="1484813" y="3305413"/>
                </a:lnTo>
                <a:cubicBezTo>
                  <a:pt x="1505909" y="3305851"/>
                  <a:pt x="1526677" y="3308911"/>
                  <a:pt x="1547117" y="3314595"/>
                </a:cubicBezTo>
                <a:cubicBezTo>
                  <a:pt x="1567557" y="3320279"/>
                  <a:pt x="1587014" y="3325963"/>
                  <a:pt x="1605486" y="3331647"/>
                </a:cubicBezTo>
                <a:cubicBezTo>
                  <a:pt x="1608219" y="3337331"/>
                  <a:pt x="1611936" y="3343015"/>
                  <a:pt x="1616635" y="3348699"/>
                </a:cubicBezTo>
                <a:cubicBezTo>
                  <a:pt x="1621336" y="3354383"/>
                  <a:pt x="1626364" y="3357443"/>
                  <a:pt x="1631720" y="3357880"/>
                </a:cubicBezTo>
                <a:cubicBezTo>
                  <a:pt x="1636967" y="3357334"/>
                  <a:pt x="1640901" y="3354492"/>
                  <a:pt x="1643525" y="3349354"/>
                </a:cubicBezTo>
                <a:cubicBezTo>
                  <a:pt x="1646148" y="3344217"/>
                  <a:pt x="1647460" y="3340064"/>
                  <a:pt x="1647460" y="3336893"/>
                </a:cubicBezTo>
                <a:cubicBezTo>
                  <a:pt x="1694680" y="3315032"/>
                  <a:pt x="1741900" y="3290548"/>
                  <a:pt x="1789120" y="3263440"/>
                </a:cubicBezTo>
                <a:cubicBezTo>
                  <a:pt x="1801472" y="3264642"/>
                  <a:pt x="1810872" y="3260926"/>
                  <a:pt x="1817321" y="3252291"/>
                </a:cubicBezTo>
                <a:cubicBezTo>
                  <a:pt x="1823770" y="3243656"/>
                  <a:pt x="1831859" y="3238627"/>
                  <a:pt x="1841587" y="3237207"/>
                </a:cubicBezTo>
                <a:cubicBezTo>
                  <a:pt x="1854704" y="3237534"/>
                  <a:pt x="1867821" y="3239502"/>
                  <a:pt x="1880937" y="3243109"/>
                </a:cubicBezTo>
                <a:cubicBezTo>
                  <a:pt x="1894054" y="3246716"/>
                  <a:pt x="1907171" y="3249995"/>
                  <a:pt x="1920288" y="3252947"/>
                </a:cubicBezTo>
                <a:lnTo>
                  <a:pt x="1988494" y="3163753"/>
                </a:lnTo>
                <a:lnTo>
                  <a:pt x="2082935" y="3116533"/>
                </a:lnTo>
                <a:lnTo>
                  <a:pt x="2130155" y="3121779"/>
                </a:lnTo>
                <a:cubicBezTo>
                  <a:pt x="2144256" y="3106149"/>
                  <a:pt x="2161963" y="3091502"/>
                  <a:pt x="2183278" y="3077838"/>
                </a:cubicBezTo>
                <a:cubicBezTo>
                  <a:pt x="2204592" y="3064175"/>
                  <a:pt x="2223612" y="3050840"/>
                  <a:pt x="2240335" y="3037832"/>
                </a:cubicBezTo>
                <a:lnTo>
                  <a:pt x="2282309" y="3027339"/>
                </a:lnTo>
                <a:cubicBezTo>
                  <a:pt x="2299033" y="3028104"/>
                  <a:pt x="2316740" y="3020015"/>
                  <a:pt x="2335432" y="3003073"/>
                </a:cubicBezTo>
                <a:cubicBezTo>
                  <a:pt x="2354123" y="2986130"/>
                  <a:pt x="2367896" y="2971484"/>
                  <a:pt x="2376749" y="2959132"/>
                </a:cubicBezTo>
                <a:cubicBezTo>
                  <a:pt x="2390412" y="2954978"/>
                  <a:pt x="2405060" y="2944922"/>
                  <a:pt x="2420690" y="2928964"/>
                </a:cubicBezTo>
                <a:cubicBezTo>
                  <a:pt x="2436321" y="2913005"/>
                  <a:pt x="2449657" y="2900325"/>
                  <a:pt x="2460696" y="2890925"/>
                </a:cubicBezTo>
                <a:cubicBezTo>
                  <a:pt x="2479060" y="2890706"/>
                  <a:pt x="2511852" y="2871469"/>
                  <a:pt x="2559072" y="2833211"/>
                </a:cubicBezTo>
                <a:cubicBezTo>
                  <a:pt x="2606292" y="2794954"/>
                  <a:pt x="2636460" y="2770470"/>
                  <a:pt x="2649577" y="2759758"/>
                </a:cubicBezTo>
                <a:cubicBezTo>
                  <a:pt x="2665208" y="2761944"/>
                  <a:pt x="2681167" y="2753637"/>
                  <a:pt x="2697453" y="2734836"/>
                </a:cubicBezTo>
                <a:cubicBezTo>
                  <a:pt x="2713740" y="2716035"/>
                  <a:pt x="2731010" y="2705105"/>
                  <a:pt x="2749264" y="2702044"/>
                </a:cubicBezTo>
                <a:lnTo>
                  <a:pt x="2754511" y="2702044"/>
                </a:lnTo>
                <a:cubicBezTo>
                  <a:pt x="2754620" y="2701170"/>
                  <a:pt x="2755713" y="2697672"/>
                  <a:pt x="2757790" y="2691551"/>
                </a:cubicBezTo>
                <a:cubicBezTo>
                  <a:pt x="2759867" y="2685430"/>
                  <a:pt x="2762271" y="2681932"/>
                  <a:pt x="2765004" y="2681058"/>
                </a:cubicBezTo>
                <a:cubicBezTo>
                  <a:pt x="2770251" y="2681604"/>
                  <a:pt x="2774186" y="2684446"/>
                  <a:pt x="2776809" y="2689583"/>
                </a:cubicBezTo>
                <a:cubicBezTo>
                  <a:pt x="2779433" y="2694721"/>
                  <a:pt x="2780744" y="2698874"/>
                  <a:pt x="2780744" y="2702044"/>
                </a:cubicBezTo>
                <a:lnTo>
                  <a:pt x="2817471" y="2707291"/>
                </a:lnTo>
                <a:lnTo>
                  <a:pt x="2833211" y="2670564"/>
                </a:lnTo>
                <a:cubicBezTo>
                  <a:pt x="2843705" y="2670564"/>
                  <a:pt x="2848951" y="2665318"/>
                  <a:pt x="2848951" y="2654824"/>
                </a:cubicBezTo>
                <a:cubicBezTo>
                  <a:pt x="2848733" y="2651654"/>
                  <a:pt x="2849170" y="2647501"/>
                  <a:pt x="2850263" y="2642363"/>
                </a:cubicBezTo>
                <a:cubicBezTo>
                  <a:pt x="2851356" y="2637226"/>
                  <a:pt x="2854416" y="2634384"/>
                  <a:pt x="2859445" y="2633837"/>
                </a:cubicBezTo>
                <a:lnTo>
                  <a:pt x="2864691" y="2633837"/>
                </a:lnTo>
                <a:lnTo>
                  <a:pt x="2906665" y="2597111"/>
                </a:lnTo>
                <a:cubicBezTo>
                  <a:pt x="2906993" y="2590334"/>
                  <a:pt x="2910272" y="2580277"/>
                  <a:pt x="2916502" y="2566942"/>
                </a:cubicBezTo>
                <a:cubicBezTo>
                  <a:pt x="2922733" y="2553607"/>
                  <a:pt x="2929947" y="2546174"/>
                  <a:pt x="2938145" y="2544644"/>
                </a:cubicBezTo>
                <a:cubicBezTo>
                  <a:pt x="2940877" y="2545081"/>
                  <a:pt x="2943282" y="2546830"/>
                  <a:pt x="2945359" y="2549890"/>
                </a:cubicBezTo>
                <a:cubicBezTo>
                  <a:pt x="2947436" y="2552951"/>
                  <a:pt x="2948529" y="2554700"/>
                  <a:pt x="2948638" y="2555137"/>
                </a:cubicBezTo>
                <a:cubicBezTo>
                  <a:pt x="2947436" y="2566286"/>
                  <a:pt x="2945906" y="2576780"/>
                  <a:pt x="2944047" y="2586617"/>
                </a:cubicBezTo>
                <a:cubicBezTo>
                  <a:pt x="2942189" y="2596455"/>
                  <a:pt x="2947217" y="2601701"/>
                  <a:pt x="2959132" y="2602357"/>
                </a:cubicBezTo>
                <a:lnTo>
                  <a:pt x="2980118" y="2602357"/>
                </a:lnTo>
                <a:lnTo>
                  <a:pt x="3085052" y="2465943"/>
                </a:lnTo>
                <a:lnTo>
                  <a:pt x="3111286" y="2450203"/>
                </a:lnTo>
                <a:lnTo>
                  <a:pt x="3111286" y="2439710"/>
                </a:lnTo>
                <a:cubicBezTo>
                  <a:pt x="3111286" y="2429217"/>
                  <a:pt x="3106039" y="2423970"/>
                  <a:pt x="3095546" y="2423970"/>
                </a:cubicBezTo>
                <a:lnTo>
                  <a:pt x="3174246" y="2277063"/>
                </a:lnTo>
                <a:cubicBezTo>
                  <a:pt x="3184739" y="2276188"/>
                  <a:pt x="3189986" y="2272691"/>
                  <a:pt x="3189986" y="2266569"/>
                </a:cubicBezTo>
                <a:cubicBezTo>
                  <a:pt x="3189658" y="2258809"/>
                  <a:pt x="3187691" y="2252031"/>
                  <a:pt x="3184083" y="2246238"/>
                </a:cubicBezTo>
                <a:cubicBezTo>
                  <a:pt x="3180476" y="2240445"/>
                  <a:pt x="3177197" y="2234980"/>
                  <a:pt x="3174246" y="2229842"/>
                </a:cubicBezTo>
                <a:cubicBezTo>
                  <a:pt x="3186816" y="2216289"/>
                  <a:pt x="3197091" y="2201423"/>
                  <a:pt x="3205070" y="2185246"/>
                </a:cubicBezTo>
                <a:cubicBezTo>
                  <a:pt x="3213049" y="2169068"/>
                  <a:pt x="3222013" y="2154203"/>
                  <a:pt x="3231959" y="2140649"/>
                </a:cubicBezTo>
                <a:cubicBezTo>
                  <a:pt x="3235457" y="2128188"/>
                  <a:pt x="3241578" y="2117695"/>
                  <a:pt x="3250323" y="2109169"/>
                </a:cubicBezTo>
                <a:cubicBezTo>
                  <a:pt x="3259067" y="2100643"/>
                  <a:pt x="3265188" y="2090149"/>
                  <a:pt x="3268686" y="2077689"/>
                </a:cubicBezTo>
                <a:cubicBezTo>
                  <a:pt x="3276556" y="2072005"/>
                  <a:pt x="3283115" y="2063698"/>
                  <a:pt x="3288361" y="2052767"/>
                </a:cubicBezTo>
                <a:cubicBezTo>
                  <a:pt x="3293608" y="2041836"/>
                  <a:pt x="3297543" y="2030906"/>
                  <a:pt x="3300166" y="2019975"/>
                </a:cubicBezTo>
                <a:cubicBezTo>
                  <a:pt x="3310441" y="2021943"/>
                  <a:pt x="3317437" y="2019319"/>
                  <a:pt x="3321153" y="2012105"/>
                </a:cubicBezTo>
                <a:cubicBezTo>
                  <a:pt x="3324869" y="2004891"/>
                  <a:pt x="3326618" y="1997021"/>
                  <a:pt x="3326400" y="1988495"/>
                </a:cubicBezTo>
                <a:lnTo>
                  <a:pt x="3326400" y="1983248"/>
                </a:lnTo>
                <a:cubicBezTo>
                  <a:pt x="3331428" y="1966962"/>
                  <a:pt x="3338423" y="1951003"/>
                  <a:pt x="3347387" y="1935372"/>
                </a:cubicBezTo>
                <a:cubicBezTo>
                  <a:pt x="3356349" y="1919742"/>
                  <a:pt x="3368592" y="1907718"/>
                  <a:pt x="3384113" y="1899301"/>
                </a:cubicBezTo>
                <a:lnTo>
                  <a:pt x="3431334" y="1799614"/>
                </a:lnTo>
                <a:cubicBezTo>
                  <a:pt x="3447183" y="1800707"/>
                  <a:pt x="3460081" y="1785404"/>
                  <a:pt x="3470028" y="1753705"/>
                </a:cubicBezTo>
                <a:cubicBezTo>
                  <a:pt x="3479974" y="1722007"/>
                  <a:pt x="3486314" y="1698834"/>
                  <a:pt x="3489047" y="1684187"/>
                </a:cubicBezTo>
                <a:cubicBezTo>
                  <a:pt x="3504884" y="1684770"/>
                  <a:pt x="3519264" y="1664949"/>
                  <a:pt x="3532187" y="1624724"/>
                </a:cubicBezTo>
                <a:cubicBezTo>
                  <a:pt x="3545109" y="1584500"/>
                  <a:pt x="3555991" y="1541360"/>
                  <a:pt x="3564833" y="1495306"/>
                </a:cubicBezTo>
                <a:cubicBezTo>
                  <a:pt x="3573674" y="1449252"/>
                  <a:pt x="3579892" y="1417772"/>
                  <a:pt x="3583487" y="1400866"/>
                </a:cubicBezTo>
                <a:cubicBezTo>
                  <a:pt x="3597041" y="1346760"/>
                  <a:pt x="3611907" y="1294948"/>
                  <a:pt x="3628084" y="1245433"/>
                </a:cubicBezTo>
                <a:cubicBezTo>
                  <a:pt x="3644262" y="1195917"/>
                  <a:pt x="3659127" y="1142794"/>
                  <a:pt x="3672681" y="1086065"/>
                </a:cubicBezTo>
                <a:cubicBezTo>
                  <a:pt x="3664483" y="1064750"/>
                  <a:pt x="3652022" y="1039172"/>
                  <a:pt x="3635298" y="1009332"/>
                </a:cubicBezTo>
                <a:cubicBezTo>
                  <a:pt x="3618575" y="979491"/>
                  <a:pt x="3599556" y="963095"/>
                  <a:pt x="3578241" y="960144"/>
                </a:cubicBezTo>
                <a:cubicBezTo>
                  <a:pt x="3570590" y="960363"/>
                  <a:pt x="3564905" y="962549"/>
                  <a:pt x="3561189" y="966703"/>
                </a:cubicBezTo>
                <a:cubicBezTo>
                  <a:pt x="3557473" y="970856"/>
                  <a:pt x="3554412" y="975666"/>
                  <a:pt x="3552007" y="981131"/>
                </a:cubicBezTo>
                <a:cubicBezTo>
                  <a:pt x="3537907" y="973042"/>
                  <a:pt x="3513641" y="957740"/>
                  <a:pt x="3479210" y="935222"/>
                </a:cubicBezTo>
                <a:cubicBezTo>
                  <a:pt x="3444778" y="912705"/>
                  <a:pt x="3421824" y="900026"/>
                  <a:pt x="3410347" y="897184"/>
                </a:cubicBezTo>
                <a:cubicBezTo>
                  <a:pt x="3398214" y="899261"/>
                  <a:pt x="3391000" y="902977"/>
                  <a:pt x="3388704" y="908333"/>
                </a:cubicBezTo>
                <a:cubicBezTo>
                  <a:pt x="3386409" y="913689"/>
                  <a:pt x="3367389" y="908224"/>
                  <a:pt x="3331647" y="891937"/>
                </a:cubicBezTo>
                <a:lnTo>
                  <a:pt x="3321153" y="855210"/>
                </a:lnTo>
                <a:lnTo>
                  <a:pt x="3305413" y="849964"/>
                </a:lnTo>
                <a:cubicBezTo>
                  <a:pt x="3289673" y="849964"/>
                  <a:pt x="3279179" y="855210"/>
                  <a:pt x="3273933" y="865704"/>
                </a:cubicBezTo>
                <a:lnTo>
                  <a:pt x="3231959" y="834224"/>
                </a:lnTo>
                <a:lnTo>
                  <a:pt x="3205726" y="844717"/>
                </a:lnTo>
                <a:cubicBezTo>
                  <a:pt x="3192609" y="841875"/>
                  <a:pt x="3179492" y="839689"/>
                  <a:pt x="3166376" y="838159"/>
                </a:cubicBezTo>
                <a:cubicBezTo>
                  <a:pt x="3153259" y="836628"/>
                  <a:pt x="3140142" y="837066"/>
                  <a:pt x="3127026" y="839471"/>
                </a:cubicBezTo>
                <a:close/>
                <a:moveTo>
                  <a:pt x="865703" y="792250"/>
                </a:moveTo>
                <a:cubicBezTo>
                  <a:pt x="863299" y="792141"/>
                  <a:pt x="861550" y="792359"/>
                  <a:pt x="860457" y="792906"/>
                </a:cubicBezTo>
                <a:cubicBezTo>
                  <a:pt x="859364" y="793453"/>
                  <a:pt x="857615" y="794983"/>
                  <a:pt x="855210" y="797497"/>
                </a:cubicBezTo>
                <a:cubicBezTo>
                  <a:pt x="854336" y="801869"/>
                  <a:pt x="856084" y="803618"/>
                  <a:pt x="860457" y="802744"/>
                </a:cubicBezTo>
                <a:cubicBezTo>
                  <a:pt x="859582" y="796622"/>
                  <a:pt x="861331" y="793125"/>
                  <a:pt x="865703" y="792250"/>
                </a:cubicBezTo>
                <a:close/>
                <a:moveTo>
                  <a:pt x="1038844" y="729290"/>
                </a:moveTo>
                <a:lnTo>
                  <a:pt x="996871" y="745030"/>
                </a:lnTo>
                <a:lnTo>
                  <a:pt x="965390" y="739783"/>
                </a:lnTo>
                <a:lnTo>
                  <a:pt x="876197" y="781757"/>
                </a:lnTo>
                <a:lnTo>
                  <a:pt x="907677" y="792250"/>
                </a:lnTo>
                <a:lnTo>
                  <a:pt x="954897" y="766017"/>
                </a:lnTo>
                <a:cubicBezTo>
                  <a:pt x="957848" y="760770"/>
                  <a:pt x="962439" y="756835"/>
                  <a:pt x="968670" y="754212"/>
                </a:cubicBezTo>
                <a:cubicBezTo>
                  <a:pt x="974900" y="751588"/>
                  <a:pt x="980803" y="750277"/>
                  <a:pt x="986377" y="750277"/>
                </a:cubicBezTo>
                <a:cubicBezTo>
                  <a:pt x="989219" y="750167"/>
                  <a:pt x="992717" y="750386"/>
                  <a:pt x="996871" y="750933"/>
                </a:cubicBezTo>
                <a:cubicBezTo>
                  <a:pt x="1001024" y="751479"/>
                  <a:pt x="1004522" y="753009"/>
                  <a:pt x="1007364" y="755523"/>
                </a:cubicBezTo>
                <a:close/>
                <a:moveTo>
                  <a:pt x="2182622" y="708303"/>
                </a:moveTo>
                <a:cubicBezTo>
                  <a:pt x="2187869" y="714424"/>
                  <a:pt x="2193115" y="717922"/>
                  <a:pt x="2198362" y="718796"/>
                </a:cubicBezTo>
                <a:cubicBezTo>
                  <a:pt x="2204483" y="717922"/>
                  <a:pt x="2207981" y="714424"/>
                  <a:pt x="2208855" y="708303"/>
                </a:cubicBezTo>
                <a:close/>
                <a:moveTo>
                  <a:pt x="1091311" y="692563"/>
                </a:moveTo>
                <a:lnTo>
                  <a:pt x="1086064" y="697810"/>
                </a:lnTo>
                <a:cubicBezTo>
                  <a:pt x="1092185" y="696935"/>
                  <a:pt x="1100930" y="698684"/>
                  <a:pt x="1112298" y="703056"/>
                </a:cubicBezTo>
                <a:lnTo>
                  <a:pt x="1122791" y="692563"/>
                </a:lnTo>
                <a:cubicBezTo>
                  <a:pt x="1117216" y="695187"/>
                  <a:pt x="1111314" y="696498"/>
                  <a:pt x="1105083" y="696498"/>
                </a:cubicBezTo>
                <a:cubicBezTo>
                  <a:pt x="1098853" y="696498"/>
                  <a:pt x="1094262" y="695187"/>
                  <a:pt x="1091311" y="692563"/>
                </a:cubicBezTo>
                <a:close/>
                <a:moveTo>
                  <a:pt x="1211985" y="661083"/>
                </a:moveTo>
                <a:lnTo>
                  <a:pt x="1206738" y="666330"/>
                </a:lnTo>
                <a:lnTo>
                  <a:pt x="1222478" y="671576"/>
                </a:lnTo>
                <a:lnTo>
                  <a:pt x="1232971" y="666330"/>
                </a:lnTo>
                <a:cubicBezTo>
                  <a:pt x="1230129" y="663815"/>
                  <a:pt x="1226632" y="662285"/>
                  <a:pt x="1222478" y="661739"/>
                </a:cubicBezTo>
                <a:cubicBezTo>
                  <a:pt x="1218324" y="661192"/>
                  <a:pt x="1214827" y="660974"/>
                  <a:pt x="1211985" y="661083"/>
                </a:cubicBezTo>
                <a:close/>
                <a:moveTo>
                  <a:pt x="1458579" y="451215"/>
                </a:moveTo>
                <a:cubicBezTo>
                  <a:pt x="1442839" y="452090"/>
                  <a:pt x="1428411" y="458211"/>
                  <a:pt x="1415294" y="469579"/>
                </a:cubicBezTo>
                <a:cubicBezTo>
                  <a:pt x="1402177" y="480947"/>
                  <a:pt x="1390372" y="492314"/>
                  <a:pt x="1379879" y="503682"/>
                </a:cubicBezTo>
                <a:lnTo>
                  <a:pt x="1427099" y="493189"/>
                </a:lnTo>
                <a:cubicBezTo>
                  <a:pt x="1441528" y="497343"/>
                  <a:pt x="1450709" y="496905"/>
                  <a:pt x="1454644" y="491877"/>
                </a:cubicBezTo>
                <a:cubicBezTo>
                  <a:pt x="1458579" y="486849"/>
                  <a:pt x="1465138" y="483789"/>
                  <a:pt x="1474319" y="482696"/>
                </a:cubicBezTo>
                <a:lnTo>
                  <a:pt x="1479566" y="456462"/>
                </a:lnTo>
                <a:cubicBezTo>
                  <a:pt x="1475194" y="452090"/>
                  <a:pt x="1468198" y="450341"/>
                  <a:pt x="1458579" y="451215"/>
                </a:cubicBezTo>
                <a:close/>
                <a:moveTo>
                  <a:pt x="1574006" y="403995"/>
                </a:moveTo>
                <a:lnTo>
                  <a:pt x="1558266" y="409242"/>
                </a:lnTo>
                <a:cubicBezTo>
                  <a:pt x="1558047" y="412412"/>
                  <a:pt x="1558485" y="416565"/>
                  <a:pt x="1559578" y="421703"/>
                </a:cubicBezTo>
                <a:cubicBezTo>
                  <a:pt x="1560671" y="426840"/>
                  <a:pt x="1563732" y="429682"/>
                  <a:pt x="1568760" y="430229"/>
                </a:cubicBezTo>
                <a:lnTo>
                  <a:pt x="1574006" y="419735"/>
                </a:lnTo>
                <a:lnTo>
                  <a:pt x="1589746" y="403995"/>
                </a:lnTo>
                <a:close/>
                <a:moveTo>
                  <a:pt x="1810107" y="314802"/>
                </a:moveTo>
                <a:cubicBezTo>
                  <a:pt x="1806391" y="329777"/>
                  <a:pt x="1799395" y="335242"/>
                  <a:pt x="1789120" y="331197"/>
                </a:cubicBezTo>
                <a:cubicBezTo>
                  <a:pt x="1778846" y="327153"/>
                  <a:pt x="1771850" y="333930"/>
                  <a:pt x="1768134" y="351528"/>
                </a:cubicBezTo>
                <a:cubicBezTo>
                  <a:pt x="1754798" y="356884"/>
                  <a:pt x="1740807" y="361913"/>
                  <a:pt x="1726160" y="366613"/>
                </a:cubicBezTo>
                <a:cubicBezTo>
                  <a:pt x="1711513" y="371313"/>
                  <a:pt x="1697522" y="375029"/>
                  <a:pt x="1684187" y="377762"/>
                </a:cubicBezTo>
                <a:lnTo>
                  <a:pt x="1731407" y="383008"/>
                </a:lnTo>
                <a:cubicBezTo>
                  <a:pt x="1728674" y="370548"/>
                  <a:pt x="1736763" y="362678"/>
                  <a:pt x="1755673" y="359399"/>
                </a:cubicBezTo>
                <a:cubicBezTo>
                  <a:pt x="1774583" y="356119"/>
                  <a:pt x="1789230" y="353496"/>
                  <a:pt x="1799614" y="351528"/>
                </a:cubicBezTo>
                <a:lnTo>
                  <a:pt x="1804860" y="346282"/>
                </a:lnTo>
                <a:cubicBezTo>
                  <a:pt x="1808249" y="346063"/>
                  <a:pt x="1813277" y="343877"/>
                  <a:pt x="1819945" y="339723"/>
                </a:cubicBezTo>
                <a:cubicBezTo>
                  <a:pt x="1826612" y="335570"/>
                  <a:pt x="1830329" y="330761"/>
                  <a:pt x="1831094" y="325295"/>
                </a:cubicBezTo>
                <a:cubicBezTo>
                  <a:pt x="1830547" y="322562"/>
                  <a:pt x="1827705" y="320157"/>
                  <a:pt x="1822568" y="318081"/>
                </a:cubicBezTo>
                <a:cubicBezTo>
                  <a:pt x="1817431" y="316004"/>
                  <a:pt x="1813277" y="314911"/>
                  <a:pt x="1810107" y="314802"/>
                </a:cubicBezTo>
                <a:close/>
                <a:moveTo>
                  <a:pt x="3069312" y="0"/>
                </a:moveTo>
                <a:cubicBezTo>
                  <a:pt x="3082320" y="3608"/>
                  <a:pt x="3094343" y="6887"/>
                  <a:pt x="3105383" y="9838"/>
                </a:cubicBezTo>
                <a:cubicBezTo>
                  <a:pt x="3116423" y="12789"/>
                  <a:pt x="3127135" y="9510"/>
                  <a:pt x="3137519" y="0"/>
                </a:cubicBezTo>
                <a:lnTo>
                  <a:pt x="3221466" y="15740"/>
                </a:lnTo>
                <a:cubicBezTo>
                  <a:pt x="3227587" y="5247"/>
                  <a:pt x="3236331" y="0"/>
                  <a:pt x="3247699" y="0"/>
                </a:cubicBezTo>
                <a:cubicBezTo>
                  <a:pt x="3287159" y="1749"/>
                  <a:pt x="3327602" y="8745"/>
                  <a:pt x="3369029" y="20987"/>
                </a:cubicBezTo>
                <a:cubicBezTo>
                  <a:pt x="3410456" y="33229"/>
                  <a:pt x="3452211" y="40225"/>
                  <a:pt x="3494294" y="41974"/>
                </a:cubicBezTo>
                <a:cubicBezTo>
                  <a:pt x="3534191" y="41974"/>
                  <a:pt x="3568512" y="45909"/>
                  <a:pt x="3597260" y="53779"/>
                </a:cubicBezTo>
                <a:cubicBezTo>
                  <a:pt x="3626008" y="61649"/>
                  <a:pt x="3661641" y="73454"/>
                  <a:pt x="3704161" y="89194"/>
                </a:cubicBezTo>
                <a:cubicBezTo>
                  <a:pt x="3702631" y="106901"/>
                  <a:pt x="3716185" y="118707"/>
                  <a:pt x="3744823" y="124609"/>
                </a:cubicBezTo>
                <a:cubicBezTo>
                  <a:pt x="3773461" y="130512"/>
                  <a:pt x="3794885" y="134447"/>
                  <a:pt x="3809095" y="136414"/>
                </a:cubicBezTo>
                <a:cubicBezTo>
                  <a:pt x="3840794" y="143191"/>
                  <a:pt x="3871837" y="157182"/>
                  <a:pt x="3902224" y="178388"/>
                </a:cubicBezTo>
                <a:cubicBezTo>
                  <a:pt x="3932611" y="199593"/>
                  <a:pt x="3961030" y="218831"/>
                  <a:pt x="3987482" y="236101"/>
                </a:cubicBezTo>
                <a:cubicBezTo>
                  <a:pt x="3995571" y="241239"/>
                  <a:pt x="4004315" y="245392"/>
                  <a:pt x="4013716" y="248562"/>
                </a:cubicBezTo>
                <a:cubicBezTo>
                  <a:pt x="4023116" y="251732"/>
                  <a:pt x="4031861" y="254574"/>
                  <a:pt x="4039949" y="257088"/>
                </a:cubicBezTo>
                <a:lnTo>
                  <a:pt x="4076676" y="257088"/>
                </a:lnTo>
                <a:cubicBezTo>
                  <a:pt x="4109359" y="271079"/>
                  <a:pt x="4142369" y="291629"/>
                  <a:pt x="4175707" y="318737"/>
                </a:cubicBezTo>
                <a:cubicBezTo>
                  <a:pt x="4209046" y="345844"/>
                  <a:pt x="4235498" y="374264"/>
                  <a:pt x="4255063" y="403995"/>
                </a:cubicBezTo>
                <a:cubicBezTo>
                  <a:pt x="4254080" y="417877"/>
                  <a:pt x="4261294" y="432087"/>
                  <a:pt x="4276706" y="446625"/>
                </a:cubicBezTo>
                <a:cubicBezTo>
                  <a:pt x="4292118" y="461162"/>
                  <a:pt x="4305891" y="471437"/>
                  <a:pt x="4318024" y="477449"/>
                </a:cubicBezTo>
                <a:cubicBezTo>
                  <a:pt x="4317259" y="490784"/>
                  <a:pt x="4322724" y="496905"/>
                  <a:pt x="4334420" y="495812"/>
                </a:cubicBezTo>
                <a:cubicBezTo>
                  <a:pt x="4346115" y="494719"/>
                  <a:pt x="4352892" y="500840"/>
                  <a:pt x="4354751" y="514176"/>
                </a:cubicBezTo>
                <a:lnTo>
                  <a:pt x="4354751" y="519423"/>
                </a:lnTo>
                <a:cubicBezTo>
                  <a:pt x="4364151" y="522702"/>
                  <a:pt x="4370272" y="527948"/>
                  <a:pt x="4373114" y="535163"/>
                </a:cubicBezTo>
                <a:cubicBezTo>
                  <a:pt x="4375956" y="542377"/>
                  <a:pt x="4382077" y="547623"/>
                  <a:pt x="4391477" y="550903"/>
                </a:cubicBezTo>
                <a:lnTo>
                  <a:pt x="4433451" y="640096"/>
                </a:lnTo>
                <a:cubicBezTo>
                  <a:pt x="4441868" y="640424"/>
                  <a:pt x="4449956" y="643703"/>
                  <a:pt x="4457717" y="649934"/>
                </a:cubicBezTo>
                <a:cubicBezTo>
                  <a:pt x="4465478" y="656164"/>
                  <a:pt x="4469631" y="663378"/>
                  <a:pt x="4470178" y="671576"/>
                </a:cubicBezTo>
                <a:lnTo>
                  <a:pt x="4470178" y="682070"/>
                </a:lnTo>
                <a:cubicBezTo>
                  <a:pt x="4478594" y="695187"/>
                  <a:pt x="4486683" y="708303"/>
                  <a:pt x="4494444" y="721420"/>
                </a:cubicBezTo>
                <a:cubicBezTo>
                  <a:pt x="4502205" y="734537"/>
                  <a:pt x="4506358" y="747653"/>
                  <a:pt x="4506905" y="760770"/>
                </a:cubicBezTo>
                <a:lnTo>
                  <a:pt x="4501658" y="781757"/>
                </a:lnTo>
                <a:lnTo>
                  <a:pt x="4538385" y="823731"/>
                </a:lnTo>
                <a:cubicBezTo>
                  <a:pt x="4538275" y="836847"/>
                  <a:pt x="4546364" y="870950"/>
                  <a:pt x="4562651" y="926041"/>
                </a:cubicBezTo>
                <a:cubicBezTo>
                  <a:pt x="4578937" y="981131"/>
                  <a:pt x="4588337" y="1025728"/>
                  <a:pt x="4590852" y="1059831"/>
                </a:cubicBezTo>
                <a:cubicBezTo>
                  <a:pt x="4590633" y="1070325"/>
                  <a:pt x="4589759" y="1080818"/>
                  <a:pt x="4588228" y="1091312"/>
                </a:cubicBezTo>
                <a:cubicBezTo>
                  <a:pt x="4586698" y="1101805"/>
                  <a:pt x="4585824" y="1112298"/>
                  <a:pt x="4585605" y="1122791"/>
                </a:cubicBezTo>
                <a:cubicBezTo>
                  <a:pt x="4589759" y="1130661"/>
                  <a:pt x="4590633" y="1138532"/>
                  <a:pt x="4588228" y="1146402"/>
                </a:cubicBezTo>
                <a:cubicBezTo>
                  <a:pt x="4585824" y="1154272"/>
                  <a:pt x="4586698" y="1162142"/>
                  <a:pt x="4590852" y="1170012"/>
                </a:cubicBezTo>
                <a:lnTo>
                  <a:pt x="4611838" y="1180505"/>
                </a:lnTo>
                <a:cubicBezTo>
                  <a:pt x="4601564" y="1178756"/>
                  <a:pt x="4594568" y="1182254"/>
                  <a:pt x="4590852" y="1190998"/>
                </a:cubicBezTo>
                <a:cubicBezTo>
                  <a:pt x="4587135" y="1199743"/>
                  <a:pt x="4585386" y="1208487"/>
                  <a:pt x="4585605" y="1217232"/>
                </a:cubicBezTo>
                <a:cubicBezTo>
                  <a:pt x="4586589" y="1233847"/>
                  <a:pt x="4589868" y="1253084"/>
                  <a:pt x="4595443" y="1274945"/>
                </a:cubicBezTo>
                <a:cubicBezTo>
                  <a:pt x="4601017" y="1296807"/>
                  <a:pt x="4602985" y="1316044"/>
                  <a:pt x="4601345" y="1332659"/>
                </a:cubicBezTo>
                <a:lnTo>
                  <a:pt x="4611838" y="1369386"/>
                </a:lnTo>
                <a:cubicBezTo>
                  <a:pt x="4600689" y="1453551"/>
                  <a:pt x="4586261" y="1538373"/>
                  <a:pt x="4568553" y="1623850"/>
                </a:cubicBezTo>
                <a:cubicBezTo>
                  <a:pt x="4550846" y="1709327"/>
                  <a:pt x="4533794" y="1794149"/>
                  <a:pt x="4517398" y="1878314"/>
                </a:cubicBezTo>
                <a:cubicBezTo>
                  <a:pt x="4496192" y="1876784"/>
                  <a:pt x="4478267" y="1899520"/>
                  <a:pt x="4463619" y="1946522"/>
                </a:cubicBezTo>
                <a:cubicBezTo>
                  <a:pt x="4448972" y="1993523"/>
                  <a:pt x="4438916" y="2026752"/>
                  <a:pt x="4433451" y="2046208"/>
                </a:cubicBezTo>
                <a:cubicBezTo>
                  <a:pt x="4419678" y="2079875"/>
                  <a:pt x="4403938" y="2112229"/>
                  <a:pt x="4386231" y="2143272"/>
                </a:cubicBezTo>
                <a:cubicBezTo>
                  <a:pt x="4368523" y="2174315"/>
                  <a:pt x="4352783" y="2206670"/>
                  <a:pt x="4339010" y="2240336"/>
                </a:cubicBezTo>
                <a:cubicBezTo>
                  <a:pt x="4311902" y="2267444"/>
                  <a:pt x="4292665" y="2297175"/>
                  <a:pt x="4281297" y="2329530"/>
                </a:cubicBezTo>
                <a:lnTo>
                  <a:pt x="4255063" y="2340023"/>
                </a:lnTo>
                <a:cubicBezTo>
                  <a:pt x="4255063" y="2349205"/>
                  <a:pt x="4252440" y="2368879"/>
                  <a:pt x="4247193" y="2399048"/>
                </a:cubicBezTo>
                <a:cubicBezTo>
                  <a:pt x="4241947" y="2429217"/>
                  <a:pt x="4234077" y="2446268"/>
                  <a:pt x="4223583" y="2450203"/>
                </a:cubicBezTo>
                <a:cubicBezTo>
                  <a:pt x="4218774" y="2449438"/>
                  <a:pt x="4216588" y="2445722"/>
                  <a:pt x="4217025" y="2439054"/>
                </a:cubicBezTo>
                <a:cubicBezTo>
                  <a:pt x="4217462" y="2432386"/>
                  <a:pt x="4217899" y="2427358"/>
                  <a:pt x="4218337" y="2423970"/>
                </a:cubicBezTo>
                <a:lnTo>
                  <a:pt x="4213090" y="2423970"/>
                </a:lnTo>
                <a:cubicBezTo>
                  <a:pt x="4206969" y="2424844"/>
                  <a:pt x="4203471" y="2428342"/>
                  <a:pt x="4202597" y="2434463"/>
                </a:cubicBezTo>
                <a:cubicBezTo>
                  <a:pt x="4203471" y="2444957"/>
                  <a:pt x="4206969" y="2455450"/>
                  <a:pt x="4213090" y="2465943"/>
                </a:cubicBezTo>
                <a:cubicBezTo>
                  <a:pt x="4212871" y="2473485"/>
                  <a:pt x="4210685" y="2478076"/>
                  <a:pt x="4206532" y="2479716"/>
                </a:cubicBezTo>
                <a:cubicBezTo>
                  <a:pt x="4202378" y="2481355"/>
                  <a:pt x="4197569" y="2482011"/>
                  <a:pt x="4192103" y="2481683"/>
                </a:cubicBezTo>
                <a:lnTo>
                  <a:pt x="4171117" y="2481683"/>
                </a:lnTo>
                <a:lnTo>
                  <a:pt x="4171117" y="2486930"/>
                </a:lnTo>
                <a:cubicBezTo>
                  <a:pt x="4171772" y="2496003"/>
                  <a:pt x="4174396" y="2501468"/>
                  <a:pt x="4178986" y="2503326"/>
                </a:cubicBezTo>
                <a:cubicBezTo>
                  <a:pt x="4183577" y="2505184"/>
                  <a:pt x="4186201" y="2511961"/>
                  <a:pt x="4186857" y="2523657"/>
                </a:cubicBezTo>
                <a:lnTo>
                  <a:pt x="4144883" y="2539397"/>
                </a:lnTo>
                <a:cubicBezTo>
                  <a:pt x="4156032" y="2542130"/>
                  <a:pt x="4157344" y="2544534"/>
                  <a:pt x="4148818" y="2546611"/>
                </a:cubicBezTo>
                <a:cubicBezTo>
                  <a:pt x="4140292" y="2548688"/>
                  <a:pt x="4133734" y="2549781"/>
                  <a:pt x="4129143" y="2549890"/>
                </a:cubicBezTo>
                <a:cubicBezTo>
                  <a:pt x="4129471" y="2557105"/>
                  <a:pt x="4128815" y="2568909"/>
                  <a:pt x="4127175" y="2585306"/>
                </a:cubicBezTo>
                <a:cubicBezTo>
                  <a:pt x="4125536" y="2601701"/>
                  <a:pt x="4120945" y="2610883"/>
                  <a:pt x="4113403" y="2612851"/>
                </a:cubicBezTo>
                <a:cubicBezTo>
                  <a:pt x="4110889" y="2612304"/>
                  <a:pt x="4109359" y="2609462"/>
                  <a:pt x="4108812" y="2604325"/>
                </a:cubicBezTo>
                <a:cubicBezTo>
                  <a:pt x="4108265" y="2599188"/>
                  <a:pt x="4108047" y="2595034"/>
                  <a:pt x="4108156" y="2591864"/>
                </a:cubicBezTo>
                <a:lnTo>
                  <a:pt x="4066183" y="2633837"/>
                </a:lnTo>
                <a:cubicBezTo>
                  <a:pt x="4059406" y="2653840"/>
                  <a:pt x="4048038" y="2670236"/>
                  <a:pt x="4032079" y="2683025"/>
                </a:cubicBezTo>
                <a:cubicBezTo>
                  <a:pt x="4016120" y="2695814"/>
                  <a:pt x="4004753" y="2710898"/>
                  <a:pt x="3997976" y="2728278"/>
                </a:cubicBezTo>
                <a:lnTo>
                  <a:pt x="3950756" y="2770251"/>
                </a:lnTo>
                <a:lnTo>
                  <a:pt x="3935016" y="2833211"/>
                </a:lnTo>
                <a:cubicBezTo>
                  <a:pt x="3924522" y="2831025"/>
                  <a:pt x="3916652" y="2832774"/>
                  <a:pt x="3911405" y="2838458"/>
                </a:cubicBezTo>
                <a:cubicBezTo>
                  <a:pt x="3906159" y="2844142"/>
                  <a:pt x="3903536" y="2851138"/>
                  <a:pt x="3903536" y="2859445"/>
                </a:cubicBezTo>
                <a:lnTo>
                  <a:pt x="3903536" y="2864692"/>
                </a:lnTo>
                <a:cubicBezTo>
                  <a:pt x="3872492" y="2897265"/>
                  <a:pt x="3844073" y="2934429"/>
                  <a:pt x="3818277" y="2976184"/>
                </a:cubicBezTo>
                <a:cubicBezTo>
                  <a:pt x="3792480" y="3017939"/>
                  <a:pt x="3766684" y="3057726"/>
                  <a:pt x="3740888" y="3095546"/>
                </a:cubicBezTo>
                <a:lnTo>
                  <a:pt x="3704161" y="3106039"/>
                </a:lnTo>
                <a:cubicBezTo>
                  <a:pt x="3701647" y="3116861"/>
                  <a:pt x="3697494" y="3126698"/>
                  <a:pt x="3691700" y="3135552"/>
                </a:cubicBezTo>
                <a:cubicBezTo>
                  <a:pt x="3685907" y="3144406"/>
                  <a:pt x="3677818" y="3150308"/>
                  <a:pt x="3667435" y="3153260"/>
                </a:cubicBezTo>
                <a:cubicBezTo>
                  <a:pt x="3664155" y="3165502"/>
                  <a:pt x="3658909" y="3175121"/>
                  <a:pt x="3651694" y="3182116"/>
                </a:cubicBezTo>
                <a:cubicBezTo>
                  <a:pt x="3644480" y="3189112"/>
                  <a:pt x="3639234" y="3198731"/>
                  <a:pt x="3635954" y="3210973"/>
                </a:cubicBezTo>
                <a:cubicBezTo>
                  <a:pt x="3598135" y="3236441"/>
                  <a:pt x="3564905" y="3266829"/>
                  <a:pt x="3536267" y="3302134"/>
                </a:cubicBezTo>
                <a:cubicBezTo>
                  <a:pt x="3507629" y="3337440"/>
                  <a:pt x="3474400" y="3366516"/>
                  <a:pt x="3436580" y="3389360"/>
                </a:cubicBezTo>
                <a:cubicBezTo>
                  <a:pt x="3417014" y="3389689"/>
                  <a:pt x="3402368" y="3399526"/>
                  <a:pt x="3392639" y="3418873"/>
                </a:cubicBezTo>
                <a:cubicBezTo>
                  <a:pt x="3382911" y="3438220"/>
                  <a:pt x="3369576" y="3449369"/>
                  <a:pt x="3352633" y="3452321"/>
                </a:cubicBezTo>
                <a:lnTo>
                  <a:pt x="3342140" y="3452321"/>
                </a:lnTo>
                <a:lnTo>
                  <a:pt x="3258193" y="3520528"/>
                </a:lnTo>
                <a:cubicBezTo>
                  <a:pt x="3258084" y="3528944"/>
                  <a:pt x="3255679" y="3537033"/>
                  <a:pt x="3250979" y="3544794"/>
                </a:cubicBezTo>
                <a:cubicBezTo>
                  <a:pt x="3246279" y="3552554"/>
                  <a:pt x="3239939" y="3556708"/>
                  <a:pt x="3231959" y="3557254"/>
                </a:cubicBezTo>
                <a:lnTo>
                  <a:pt x="3221466" y="3557254"/>
                </a:lnTo>
                <a:cubicBezTo>
                  <a:pt x="3218515" y="3567967"/>
                  <a:pt x="3212612" y="3576711"/>
                  <a:pt x="3203758" y="3583488"/>
                </a:cubicBezTo>
                <a:cubicBezTo>
                  <a:pt x="3194905" y="3590265"/>
                  <a:pt x="3185067" y="3593763"/>
                  <a:pt x="3174246" y="3593981"/>
                </a:cubicBezTo>
                <a:cubicBezTo>
                  <a:pt x="3142766" y="3614094"/>
                  <a:pt x="3111286" y="3636829"/>
                  <a:pt x="3079806" y="3662188"/>
                </a:cubicBezTo>
                <a:cubicBezTo>
                  <a:pt x="3074559" y="3677928"/>
                  <a:pt x="3064065" y="3688422"/>
                  <a:pt x="3048325" y="3693669"/>
                </a:cubicBezTo>
                <a:cubicBezTo>
                  <a:pt x="3027011" y="3714218"/>
                  <a:pt x="3004056" y="3732144"/>
                  <a:pt x="2979463" y="3747447"/>
                </a:cubicBezTo>
                <a:cubicBezTo>
                  <a:pt x="2954869" y="3762750"/>
                  <a:pt x="2930603" y="3778053"/>
                  <a:pt x="2906665" y="3793355"/>
                </a:cubicBezTo>
                <a:cubicBezTo>
                  <a:pt x="2895844" y="3819370"/>
                  <a:pt x="2875512" y="3836859"/>
                  <a:pt x="2845672" y="3845823"/>
                </a:cubicBezTo>
                <a:cubicBezTo>
                  <a:pt x="2815832" y="3854785"/>
                  <a:pt x="2794189" y="3872274"/>
                  <a:pt x="2780744" y="3898289"/>
                </a:cubicBezTo>
                <a:lnTo>
                  <a:pt x="2744017" y="3929769"/>
                </a:lnTo>
                <a:lnTo>
                  <a:pt x="2654824" y="3950756"/>
                </a:lnTo>
                <a:lnTo>
                  <a:pt x="2607604" y="3982236"/>
                </a:lnTo>
                <a:cubicBezTo>
                  <a:pt x="2607385" y="3987702"/>
                  <a:pt x="2605199" y="3992511"/>
                  <a:pt x="2601045" y="3996665"/>
                </a:cubicBezTo>
                <a:cubicBezTo>
                  <a:pt x="2596891" y="4000818"/>
                  <a:pt x="2592082" y="4003004"/>
                  <a:pt x="2586617" y="4003223"/>
                </a:cubicBezTo>
                <a:cubicBezTo>
                  <a:pt x="2578091" y="4002021"/>
                  <a:pt x="2568909" y="4000490"/>
                  <a:pt x="2559072" y="3998632"/>
                </a:cubicBezTo>
                <a:cubicBezTo>
                  <a:pt x="2549234" y="3996774"/>
                  <a:pt x="2542676" y="4001802"/>
                  <a:pt x="2539397" y="4013716"/>
                </a:cubicBezTo>
                <a:lnTo>
                  <a:pt x="2492176" y="4024209"/>
                </a:lnTo>
                <a:cubicBezTo>
                  <a:pt x="2489663" y="4035140"/>
                  <a:pt x="2485509" y="4044759"/>
                  <a:pt x="2479716" y="4053066"/>
                </a:cubicBezTo>
                <a:cubicBezTo>
                  <a:pt x="2473922" y="4061374"/>
                  <a:pt x="2465834" y="4065746"/>
                  <a:pt x="2455450" y="4066183"/>
                </a:cubicBezTo>
                <a:lnTo>
                  <a:pt x="2444956" y="4066183"/>
                </a:lnTo>
                <a:lnTo>
                  <a:pt x="2429216" y="4113403"/>
                </a:lnTo>
                <a:cubicBezTo>
                  <a:pt x="2408229" y="4113403"/>
                  <a:pt x="2396424" y="4119962"/>
                  <a:pt x="2393801" y="4133078"/>
                </a:cubicBezTo>
                <a:cubicBezTo>
                  <a:pt x="2391178" y="4146195"/>
                  <a:pt x="2381996" y="4150130"/>
                  <a:pt x="2366256" y="4144883"/>
                </a:cubicBezTo>
                <a:cubicBezTo>
                  <a:pt x="2366037" y="4150130"/>
                  <a:pt x="2363851" y="4154065"/>
                  <a:pt x="2359698" y="4156689"/>
                </a:cubicBezTo>
                <a:cubicBezTo>
                  <a:pt x="2355544" y="4159312"/>
                  <a:pt x="2350734" y="4160624"/>
                  <a:pt x="2345269" y="4160624"/>
                </a:cubicBezTo>
                <a:lnTo>
                  <a:pt x="2319036" y="4155377"/>
                </a:lnTo>
                <a:lnTo>
                  <a:pt x="2271816" y="4186857"/>
                </a:lnTo>
                <a:cubicBezTo>
                  <a:pt x="2263071" y="4183578"/>
                  <a:pt x="2253015" y="4182266"/>
                  <a:pt x="2241647" y="4182922"/>
                </a:cubicBezTo>
                <a:cubicBezTo>
                  <a:pt x="2230279" y="4183578"/>
                  <a:pt x="2222847" y="4190136"/>
                  <a:pt x="2219349" y="4202597"/>
                </a:cubicBezTo>
                <a:lnTo>
                  <a:pt x="2166882" y="4228831"/>
                </a:lnTo>
                <a:cubicBezTo>
                  <a:pt x="2156279" y="4223802"/>
                  <a:pt x="2147316" y="4223365"/>
                  <a:pt x="2139993" y="4227519"/>
                </a:cubicBezTo>
                <a:cubicBezTo>
                  <a:pt x="2132669" y="4231672"/>
                  <a:pt x="2127641" y="4239106"/>
                  <a:pt x="2124908" y="4249817"/>
                </a:cubicBezTo>
                <a:cubicBezTo>
                  <a:pt x="2108950" y="4246320"/>
                  <a:pt x="2101517" y="4249380"/>
                  <a:pt x="2102610" y="4258999"/>
                </a:cubicBezTo>
                <a:cubicBezTo>
                  <a:pt x="2103703" y="4268618"/>
                  <a:pt x="2098894" y="4274302"/>
                  <a:pt x="2088182" y="4276051"/>
                </a:cubicBezTo>
                <a:cubicBezTo>
                  <a:pt x="2061183" y="4277363"/>
                  <a:pt x="2031233" y="4283921"/>
                  <a:pt x="1998332" y="4295726"/>
                </a:cubicBezTo>
                <a:cubicBezTo>
                  <a:pt x="1965431" y="4307531"/>
                  <a:pt x="1934169" y="4316712"/>
                  <a:pt x="1904548" y="4323271"/>
                </a:cubicBezTo>
                <a:cubicBezTo>
                  <a:pt x="1905313" y="4306985"/>
                  <a:pt x="1898536" y="4302831"/>
                  <a:pt x="1884217" y="4310810"/>
                </a:cubicBezTo>
                <a:cubicBezTo>
                  <a:pt x="1869897" y="4318789"/>
                  <a:pt x="1859185" y="4326441"/>
                  <a:pt x="1852081" y="4333764"/>
                </a:cubicBezTo>
                <a:cubicBezTo>
                  <a:pt x="1831312" y="4332999"/>
                  <a:pt x="1811200" y="4338465"/>
                  <a:pt x="1791744" y="4350160"/>
                </a:cubicBezTo>
                <a:cubicBezTo>
                  <a:pt x="1772287" y="4361856"/>
                  <a:pt x="1752175" y="4368633"/>
                  <a:pt x="1731407" y="4370491"/>
                </a:cubicBezTo>
                <a:cubicBezTo>
                  <a:pt x="1723209" y="4370710"/>
                  <a:pt x="1715995" y="4368961"/>
                  <a:pt x="1709765" y="4365244"/>
                </a:cubicBezTo>
                <a:cubicBezTo>
                  <a:pt x="1703534" y="4361528"/>
                  <a:pt x="1700255" y="4354532"/>
                  <a:pt x="1699927" y="4344258"/>
                </a:cubicBezTo>
                <a:cubicBezTo>
                  <a:pt x="1700364" y="4341306"/>
                  <a:pt x="1700801" y="4338027"/>
                  <a:pt x="1701238" y="4334420"/>
                </a:cubicBezTo>
                <a:cubicBezTo>
                  <a:pt x="1701676" y="4330813"/>
                  <a:pt x="1699489" y="4328845"/>
                  <a:pt x="1694680" y="4328518"/>
                </a:cubicBezTo>
                <a:cubicBezTo>
                  <a:pt x="1681345" y="4329173"/>
                  <a:pt x="1668665" y="4333109"/>
                  <a:pt x="1656641" y="4340323"/>
                </a:cubicBezTo>
                <a:cubicBezTo>
                  <a:pt x="1644618" y="4347537"/>
                  <a:pt x="1634562" y="4354095"/>
                  <a:pt x="1626473" y="4359998"/>
                </a:cubicBezTo>
                <a:cubicBezTo>
                  <a:pt x="1613247" y="4355297"/>
                  <a:pt x="1600349" y="4355516"/>
                  <a:pt x="1587779" y="4360653"/>
                </a:cubicBezTo>
                <a:cubicBezTo>
                  <a:pt x="1575209" y="4365791"/>
                  <a:pt x="1563622" y="4372568"/>
                  <a:pt x="1553020" y="4380984"/>
                </a:cubicBezTo>
                <a:lnTo>
                  <a:pt x="1505799" y="4365244"/>
                </a:lnTo>
                <a:lnTo>
                  <a:pt x="1484813" y="4386231"/>
                </a:lnTo>
                <a:lnTo>
                  <a:pt x="1458579" y="4375738"/>
                </a:lnTo>
                <a:lnTo>
                  <a:pt x="1416606" y="4417712"/>
                </a:lnTo>
                <a:cubicBezTo>
                  <a:pt x="1403598" y="4413886"/>
                  <a:pt x="1390263" y="4407109"/>
                  <a:pt x="1376600" y="4397380"/>
                </a:cubicBezTo>
                <a:cubicBezTo>
                  <a:pt x="1362936" y="4387652"/>
                  <a:pt x="1348289" y="4382187"/>
                  <a:pt x="1332659" y="4380984"/>
                </a:cubicBezTo>
                <a:cubicBezTo>
                  <a:pt x="1327412" y="4381640"/>
                  <a:pt x="1323477" y="4385575"/>
                  <a:pt x="1320854" y="4392789"/>
                </a:cubicBezTo>
                <a:cubicBezTo>
                  <a:pt x="1318230" y="4400004"/>
                  <a:pt x="1316919" y="4406562"/>
                  <a:pt x="1316919" y="4412465"/>
                </a:cubicBezTo>
                <a:cubicBezTo>
                  <a:pt x="1290029" y="4413448"/>
                  <a:pt x="1263796" y="4411481"/>
                  <a:pt x="1238218" y="4406562"/>
                </a:cubicBezTo>
                <a:cubicBezTo>
                  <a:pt x="1212641" y="4401643"/>
                  <a:pt x="1191654" y="4387871"/>
                  <a:pt x="1175258" y="4365244"/>
                </a:cubicBezTo>
                <a:cubicBezTo>
                  <a:pt x="1169683" y="4383499"/>
                  <a:pt x="1144106" y="4387652"/>
                  <a:pt x="1098525" y="4377705"/>
                </a:cubicBezTo>
                <a:cubicBezTo>
                  <a:pt x="1052944" y="4367758"/>
                  <a:pt x="1020809" y="4360107"/>
                  <a:pt x="1002117" y="4354751"/>
                </a:cubicBezTo>
                <a:cubicBezTo>
                  <a:pt x="933254" y="4337918"/>
                  <a:pt x="862424" y="4319117"/>
                  <a:pt x="789626" y="4298349"/>
                </a:cubicBezTo>
                <a:cubicBezTo>
                  <a:pt x="716829" y="4277581"/>
                  <a:pt x="645998" y="4261404"/>
                  <a:pt x="577136" y="4249817"/>
                </a:cubicBezTo>
                <a:lnTo>
                  <a:pt x="556149" y="4197351"/>
                </a:lnTo>
                <a:cubicBezTo>
                  <a:pt x="479962" y="4173194"/>
                  <a:pt x="422468" y="4134937"/>
                  <a:pt x="383664" y="4082579"/>
                </a:cubicBezTo>
                <a:cubicBezTo>
                  <a:pt x="344860" y="4030221"/>
                  <a:pt x="309664" y="3998523"/>
                  <a:pt x="278074" y="3987483"/>
                </a:cubicBezTo>
                <a:cubicBezTo>
                  <a:pt x="258181" y="3943214"/>
                  <a:pt x="238943" y="3901897"/>
                  <a:pt x="220361" y="3863530"/>
                </a:cubicBezTo>
                <a:cubicBezTo>
                  <a:pt x="201779" y="3825163"/>
                  <a:pt x="177294" y="3787781"/>
                  <a:pt x="146907" y="3751382"/>
                </a:cubicBezTo>
                <a:lnTo>
                  <a:pt x="89194" y="3735642"/>
                </a:lnTo>
                <a:cubicBezTo>
                  <a:pt x="89959" y="3729412"/>
                  <a:pt x="91052" y="3720885"/>
                  <a:pt x="92473" y="3710064"/>
                </a:cubicBezTo>
                <a:cubicBezTo>
                  <a:pt x="93894" y="3699243"/>
                  <a:pt x="91052" y="3692029"/>
                  <a:pt x="83947" y="3688422"/>
                </a:cubicBezTo>
                <a:cubicBezTo>
                  <a:pt x="84275" y="3682301"/>
                  <a:pt x="83619" y="3674868"/>
                  <a:pt x="81979" y="3666123"/>
                </a:cubicBezTo>
                <a:cubicBezTo>
                  <a:pt x="80340" y="3657379"/>
                  <a:pt x="75749" y="3652569"/>
                  <a:pt x="68207" y="3651695"/>
                </a:cubicBezTo>
                <a:lnTo>
                  <a:pt x="62960" y="3593981"/>
                </a:lnTo>
                <a:cubicBezTo>
                  <a:pt x="46346" y="3566873"/>
                  <a:pt x="37601" y="3537142"/>
                  <a:pt x="36727" y="3504788"/>
                </a:cubicBezTo>
                <a:cubicBezTo>
                  <a:pt x="37055" y="3496808"/>
                  <a:pt x="40334" y="3490468"/>
                  <a:pt x="46564" y="3485768"/>
                </a:cubicBezTo>
                <a:cubicBezTo>
                  <a:pt x="52795" y="3481068"/>
                  <a:pt x="60009" y="3478663"/>
                  <a:pt x="68207" y="3478554"/>
                </a:cubicBezTo>
                <a:lnTo>
                  <a:pt x="73454" y="3478554"/>
                </a:lnTo>
                <a:cubicBezTo>
                  <a:pt x="78919" y="3468170"/>
                  <a:pt x="83728" y="3457458"/>
                  <a:pt x="87882" y="3446418"/>
                </a:cubicBezTo>
                <a:cubicBezTo>
                  <a:pt x="92035" y="3435378"/>
                  <a:pt x="94222" y="3423355"/>
                  <a:pt x="94440" y="3410347"/>
                </a:cubicBezTo>
                <a:lnTo>
                  <a:pt x="68207" y="3342140"/>
                </a:lnTo>
                <a:cubicBezTo>
                  <a:pt x="68753" y="3336238"/>
                  <a:pt x="68972" y="3329679"/>
                  <a:pt x="68863" y="3322465"/>
                </a:cubicBezTo>
                <a:cubicBezTo>
                  <a:pt x="68753" y="3315251"/>
                  <a:pt x="65037" y="3311316"/>
                  <a:pt x="57713" y="3310660"/>
                </a:cubicBezTo>
                <a:cubicBezTo>
                  <a:pt x="48422" y="3311862"/>
                  <a:pt x="36836" y="3314704"/>
                  <a:pt x="22954" y="3319186"/>
                </a:cubicBezTo>
                <a:cubicBezTo>
                  <a:pt x="9072" y="3323668"/>
                  <a:pt x="1421" y="3322575"/>
                  <a:pt x="0" y="3315907"/>
                </a:cubicBezTo>
                <a:cubicBezTo>
                  <a:pt x="328" y="3297544"/>
                  <a:pt x="2295" y="3279180"/>
                  <a:pt x="5902" y="3260817"/>
                </a:cubicBezTo>
                <a:cubicBezTo>
                  <a:pt x="9510" y="3242453"/>
                  <a:pt x="12789" y="3224090"/>
                  <a:pt x="15740" y="3205727"/>
                </a:cubicBezTo>
                <a:lnTo>
                  <a:pt x="36727" y="3195233"/>
                </a:lnTo>
                <a:lnTo>
                  <a:pt x="20987" y="3163753"/>
                </a:lnTo>
                <a:cubicBezTo>
                  <a:pt x="44269" y="3059694"/>
                  <a:pt x="68535" y="2960881"/>
                  <a:pt x="93784" y="2867315"/>
                </a:cubicBezTo>
                <a:cubicBezTo>
                  <a:pt x="119034" y="2773749"/>
                  <a:pt x="147235" y="2680183"/>
                  <a:pt x="178387" y="2586617"/>
                </a:cubicBezTo>
                <a:cubicBezTo>
                  <a:pt x="196860" y="2564209"/>
                  <a:pt x="208446" y="2536883"/>
                  <a:pt x="213147" y="2504638"/>
                </a:cubicBezTo>
                <a:cubicBezTo>
                  <a:pt x="217847" y="2472392"/>
                  <a:pt x="230745" y="2443754"/>
                  <a:pt x="251841" y="2418723"/>
                </a:cubicBezTo>
                <a:lnTo>
                  <a:pt x="257088" y="2387243"/>
                </a:lnTo>
                <a:lnTo>
                  <a:pt x="278074" y="2376750"/>
                </a:lnTo>
                <a:cubicBezTo>
                  <a:pt x="280588" y="2365819"/>
                  <a:pt x="284742" y="2354888"/>
                  <a:pt x="290535" y="2343958"/>
                </a:cubicBezTo>
                <a:cubicBezTo>
                  <a:pt x="296328" y="2333027"/>
                  <a:pt x="304417" y="2324720"/>
                  <a:pt x="314801" y="2319036"/>
                </a:cubicBezTo>
                <a:cubicBezTo>
                  <a:pt x="314473" y="2313133"/>
                  <a:pt x="315129" y="2306575"/>
                  <a:pt x="316769" y="2299361"/>
                </a:cubicBezTo>
                <a:cubicBezTo>
                  <a:pt x="318408" y="2292147"/>
                  <a:pt x="322999" y="2288212"/>
                  <a:pt x="330541" y="2287556"/>
                </a:cubicBezTo>
                <a:lnTo>
                  <a:pt x="341035" y="2287556"/>
                </a:lnTo>
                <a:cubicBezTo>
                  <a:pt x="343658" y="2276625"/>
                  <a:pt x="347593" y="2265695"/>
                  <a:pt x="352840" y="2254764"/>
                </a:cubicBezTo>
                <a:cubicBezTo>
                  <a:pt x="358086" y="2243834"/>
                  <a:pt x="364645" y="2235526"/>
                  <a:pt x="372515" y="2229842"/>
                </a:cubicBezTo>
                <a:lnTo>
                  <a:pt x="351528" y="2193116"/>
                </a:lnTo>
                <a:cubicBezTo>
                  <a:pt x="351309" y="2184044"/>
                  <a:pt x="353058" y="2173332"/>
                  <a:pt x="356775" y="2160980"/>
                </a:cubicBezTo>
                <a:cubicBezTo>
                  <a:pt x="360491" y="2148628"/>
                  <a:pt x="367487" y="2141851"/>
                  <a:pt x="377761" y="2140649"/>
                </a:cubicBezTo>
                <a:cubicBezTo>
                  <a:pt x="407165" y="2136932"/>
                  <a:pt x="421812" y="2122067"/>
                  <a:pt x="421702" y="2096052"/>
                </a:cubicBezTo>
                <a:cubicBezTo>
                  <a:pt x="421593" y="2070037"/>
                  <a:pt x="434928" y="2055172"/>
                  <a:pt x="461708" y="2051455"/>
                </a:cubicBezTo>
                <a:lnTo>
                  <a:pt x="466955" y="2051455"/>
                </a:lnTo>
                <a:lnTo>
                  <a:pt x="482695" y="1967508"/>
                </a:lnTo>
                <a:lnTo>
                  <a:pt x="529915" y="1941275"/>
                </a:lnTo>
                <a:lnTo>
                  <a:pt x="545655" y="1878314"/>
                </a:lnTo>
                <a:cubicBezTo>
                  <a:pt x="551339" y="1878205"/>
                  <a:pt x="557023" y="1879736"/>
                  <a:pt x="562707" y="1882906"/>
                </a:cubicBezTo>
                <a:cubicBezTo>
                  <a:pt x="568391" y="1886075"/>
                  <a:pt x="571452" y="1891541"/>
                  <a:pt x="571889" y="1899301"/>
                </a:cubicBezTo>
                <a:cubicBezTo>
                  <a:pt x="571561" y="1902034"/>
                  <a:pt x="569593" y="1904439"/>
                  <a:pt x="565986" y="1906516"/>
                </a:cubicBezTo>
                <a:cubicBezTo>
                  <a:pt x="562379" y="1908592"/>
                  <a:pt x="559100" y="1909685"/>
                  <a:pt x="556149" y="1909795"/>
                </a:cubicBezTo>
                <a:cubicBezTo>
                  <a:pt x="553853" y="1920616"/>
                  <a:pt x="555821" y="1930454"/>
                  <a:pt x="562051" y="1939307"/>
                </a:cubicBezTo>
                <a:cubicBezTo>
                  <a:pt x="568282" y="1948161"/>
                  <a:pt x="576808" y="1954063"/>
                  <a:pt x="587629" y="1957015"/>
                </a:cubicBezTo>
                <a:cubicBezTo>
                  <a:pt x="587192" y="1960403"/>
                  <a:pt x="586754" y="1965431"/>
                  <a:pt x="586317" y="1972099"/>
                </a:cubicBezTo>
                <a:cubicBezTo>
                  <a:pt x="585880" y="1978767"/>
                  <a:pt x="588066" y="1982483"/>
                  <a:pt x="592876" y="1983248"/>
                </a:cubicBezTo>
                <a:cubicBezTo>
                  <a:pt x="600636" y="1982702"/>
                  <a:pt x="607413" y="1979860"/>
                  <a:pt x="613207" y="1974722"/>
                </a:cubicBezTo>
                <a:cubicBezTo>
                  <a:pt x="619000" y="1969585"/>
                  <a:pt x="624465" y="1965431"/>
                  <a:pt x="629602" y="1962262"/>
                </a:cubicBezTo>
                <a:cubicBezTo>
                  <a:pt x="642173" y="1964666"/>
                  <a:pt x="649824" y="1955922"/>
                  <a:pt x="652557" y="1936028"/>
                </a:cubicBezTo>
                <a:cubicBezTo>
                  <a:pt x="655289" y="1916134"/>
                  <a:pt x="656382" y="1902143"/>
                  <a:pt x="655836" y="1894054"/>
                </a:cubicBezTo>
                <a:cubicBezTo>
                  <a:pt x="665455" y="1873942"/>
                  <a:pt x="677697" y="1856453"/>
                  <a:pt x="692563" y="1841588"/>
                </a:cubicBezTo>
                <a:cubicBezTo>
                  <a:pt x="700542" y="1843227"/>
                  <a:pt x="706882" y="1839948"/>
                  <a:pt x="711582" y="1831750"/>
                </a:cubicBezTo>
                <a:cubicBezTo>
                  <a:pt x="716282" y="1823552"/>
                  <a:pt x="718687" y="1816338"/>
                  <a:pt x="718796" y="1810107"/>
                </a:cubicBezTo>
                <a:cubicBezTo>
                  <a:pt x="725136" y="1781797"/>
                  <a:pt x="737378" y="1755782"/>
                  <a:pt x="755523" y="1732063"/>
                </a:cubicBezTo>
                <a:cubicBezTo>
                  <a:pt x="773668" y="1708343"/>
                  <a:pt x="791157" y="1683640"/>
                  <a:pt x="807990" y="1657954"/>
                </a:cubicBezTo>
                <a:cubicBezTo>
                  <a:pt x="802087" y="1658063"/>
                  <a:pt x="795529" y="1656533"/>
                  <a:pt x="788315" y="1653362"/>
                </a:cubicBezTo>
                <a:cubicBezTo>
                  <a:pt x="781100" y="1650193"/>
                  <a:pt x="777165" y="1644727"/>
                  <a:pt x="776510" y="1636967"/>
                </a:cubicBezTo>
                <a:cubicBezTo>
                  <a:pt x="777493" y="1626583"/>
                  <a:pt x="782084" y="1615871"/>
                  <a:pt x="790282" y="1604831"/>
                </a:cubicBezTo>
                <a:cubicBezTo>
                  <a:pt x="798480" y="1593791"/>
                  <a:pt x="804383" y="1581767"/>
                  <a:pt x="807990" y="1568760"/>
                </a:cubicBezTo>
                <a:cubicBezTo>
                  <a:pt x="829851" y="1543401"/>
                  <a:pt x="854336" y="1520665"/>
                  <a:pt x="881443" y="1500553"/>
                </a:cubicBezTo>
                <a:cubicBezTo>
                  <a:pt x="883520" y="1492136"/>
                  <a:pt x="885925" y="1484048"/>
                  <a:pt x="888658" y="1476287"/>
                </a:cubicBezTo>
                <a:cubicBezTo>
                  <a:pt x="891390" y="1468526"/>
                  <a:pt x="897730" y="1464373"/>
                  <a:pt x="907677" y="1463826"/>
                </a:cubicBezTo>
                <a:lnTo>
                  <a:pt x="933910" y="1469072"/>
                </a:lnTo>
                <a:lnTo>
                  <a:pt x="965390" y="1432346"/>
                </a:lnTo>
                <a:cubicBezTo>
                  <a:pt x="968998" y="1432783"/>
                  <a:pt x="974900" y="1433220"/>
                  <a:pt x="983098" y="1433658"/>
                </a:cubicBezTo>
                <a:cubicBezTo>
                  <a:pt x="991296" y="1434095"/>
                  <a:pt x="995887" y="1431909"/>
                  <a:pt x="996871" y="1427099"/>
                </a:cubicBezTo>
                <a:cubicBezTo>
                  <a:pt x="996543" y="1422072"/>
                  <a:pt x="994575" y="1419011"/>
                  <a:pt x="990968" y="1417917"/>
                </a:cubicBezTo>
                <a:cubicBezTo>
                  <a:pt x="987361" y="1416825"/>
                  <a:pt x="984082" y="1416387"/>
                  <a:pt x="981130" y="1416606"/>
                </a:cubicBezTo>
                <a:lnTo>
                  <a:pt x="1007364" y="1379879"/>
                </a:lnTo>
                <a:cubicBezTo>
                  <a:pt x="1012938" y="1359329"/>
                  <a:pt x="1028023" y="1349273"/>
                  <a:pt x="1052617" y="1349711"/>
                </a:cubicBezTo>
                <a:cubicBezTo>
                  <a:pt x="1077210" y="1350147"/>
                  <a:pt x="1093606" y="1342715"/>
                  <a:pt x="1101804" y="1327412"/>
                </a:cubicBezTo>
                <a:cubicBezTo>
                  <a:pt x="1108363" y="1307300"/>
                  <a:pt x="1118856" y="1289811"/>
                  <a:pt x="1133284" y="1274945"/>
                </a:cubicBezTo>
                <a:cubicBezTo>
                  <a:pt x="1147713" y="1260080"/>
                  <a:pt x="1158206" y="1242590"/>
                  <a:pt x="1164765" y="1222479"/>
                </a:cubicBezTo>
                <a:lnTo>
                  <a:pt x="1206738" y="1201492"/>
                </a:lnTo>
                <a:lnTo>
                  <a:pt x="1238218" y="1149025"/>
                </a:lnTo>
                <a:cubicBezTo>
                  <a:pt x="1252209" y="1152304"/>
                  <a:pt x="1259642" y="1148369"/>
                  <a:pt x="1260517" y="1137220"/>
                </a:cubicBezTo>
                <a:cubicBezTo>
                  <a:pt x="1261391" y="1126071"/>
                  <a:pt x="1266200" y="1119512"/>
                  <a:pt x="1274945" y="1117545"/>
                </a:cubicBezTo>
                <a:lnTo>
                  <a:pt x="1280192" y="1117545"/>
                </a:lnTo>
                <a:lnTo>
                  <a:pt x="1327412" y="1096558"/>
                </a:lnTo>
                <a:cubicBezTo>
                  <a:pt x="1332659" y="1079944"/>
                  <a:pt x="1343152" y="1071199"/>
                  <a:pt x="1358892" y="1070325"/>
                </a:cubicBezTo>
                <a:cubicBezTo>
                  <a:pt x="1364357" y="1070434"/>
                  <a:pt x="1370478" y="1071527"/>
                  <a:pt x="1377255" y="1073604"/>
                </a:cubicBezTo>
                <a:cubicBezTo>
                  <a:pt x="1384032" y="1075680"/>
                  <a:pt x="1390154" y="1078085"/>
                  <a:pt x="1395619" y="1080818"/>
                </a:cubicBezTo>
                <a:cubicBezTo>
                  <a:pt x="1374304" y="1099072"/>
                  <a:pt x="1351350" y="1116342"/>
                  <a:pt x="1326756" y="1132629"/>
                </a:cubicBezTo>
                <a:cubicBezTo>
                  <a:pt x="1302162" y="1148916"/>
                  <a:pt x="1277896" y="1164874"/>
                  <a:pt x="1253958" y="1180505"/>
                </a:cubicBezTo>
                <a:lnTo>
                  <a:pt x="1248712" y="1206738"/>
                </a:lnTo>
                <a:cubicBezTo>
                  <a:pt x="1248712" y="1209690"/>
                  <a:pt x="1250023" y="1212969"/>
                  <a:pt x="1252647" y="1216576"/>
                </a:cubicBezTo>
                <a:cubicBezTo>
                  <a:pt x="1255270" y="1220183"/>
                  <a:pt x="1259205" y="1222151"/>
                  <a:pt x="1264452" y="1222479"/>
                </a:cubicBezTo>
                <a:cubicBezTo>
                  <a:pt x="1274617" y="1221385"/>
                  <a:pt x="1284455" y="1217013"/>
                  <a:pt x="1293964" y="1209362"/>
                </a:cubicBezTo>
                <a:cubicBezTo>
                  <a:pt x="1303474" y="1201710"/>
                  <a:pt x="1314623" y="1197338"/>
                  <a:pt x="1327412" y="1196245"/>
                </a:cubicBezTo>
                <a:lnTo>
                  <a:pt x="1332659" y="1196245"/>
                </a:lnTo>
                <a:cubicBezTo>
                  <a:pt x="1390372" y="1155146"/>
                  <a:pt x="1448086" y="1111424"/>
                  <a:pt x="1505799" y="1065078"/>
                </a:cubicBezTo>
                <a:cubicBezTo>
                  <a:pt x="1528098" y="1065406"/>
                  <a:pt x="1545150" y="1058192"/>
                  <a:pt x="1556955" y="1043435"/>
                </a:cubicBezTo>
                <a:cubicBezTo>
                  <a:pt x="1568760" y="1028679"/>
                  <a:pt x="1583188" y="1020153"/>
                  <a:pt x="1600240" y="1017858"/>
                </a:cubicBezTo>
                <a:lnTo>
                  <a:pt x="1610733" y="1017858"/>
                </a:lnTo>
                <a:cubicBezTo>
                  <a:pt x="1616635" y="1015234"/>
                  <a:pt x="1623194" y="1011300"/>
                  <a:pt x="1630408" y="1006053"/>
                </a:cubicBezTo>
                <a:cubicBezTo>
                  <a:pt x="1637622" y="1000806"/>
                  <a:pt x="1641557" y="994248"/>
                  <a:pt x="1642213" y="986377"/>
                </a:cubicBezTo>
                <a:cubicBezTo>
                  <a:pt x="1641667" y="983645"/>
                  <a:pt x="1638825" y="981240"/>
                  <a:pt x="1633687" y="979163"/>
                </a:cubicBezTo>
                <a:cubicBezTo>
                  <a:pt x="1628550" y="977087"/>
                  <a:pt x="1624396" y="975994"/>
                  <a:pt x="1621226" y="975884"/>
                </a:cubicBezTo>
                <a:lnTo>
                  <a:pt x="1521539" y="1044091"/>
                </a:lnTo>
                <a:cubicBezTo>
                  <a:pt x="1518370" y="1044091"/>
                  <a:pt x="1514216" y="1042779"/>
                  <a:pt x="1509079" y="1040156"/>
                </a:cubicBezTo>
                <a:cubicBezTo>
                  <a:pt x="1503941" y="1037533"/>
                  <a:pt x="1501099" y="1033598"/>
                  <a:pt x="1500553" y="1028351"/>
                </a:cubicBezTo>
                <a:cubicBezTo>
                  <a:pt x="1501208" y="1020590"/>
                  <a:pt x="1505143" y="1013814"/>
                  <a:pt x="1512358" y="1008020"/>
                </a:cubicBezTo>
                <a:cubicBezTo>
                  <a:pt x="1519572" y="1002227"/>
                  <a:pt x="1526130" y="996762"/>
                  <a:pt x="1532033" y="991624"/>
                </a:cubicBezTo>
                <a:cubicBezTo>
                  <a:pt x="1537717" y="977524"/>
                  <a:pt x="1553894" y="966375"/>
                  <a:pt x="1580565" y="958177"/>
                </a:cubicBezTo>
                <a:cubicBezTo>
                  <a:pt x="1607236" y="949979"/>
                  <a:pt x="1626036" y="934894"/>
                  <a:pt x="1636967" y="912924"/>
                </a:cubicBezTo>
                <a:lnTo>
                  <a:pt x="1720914" y="865704"/>
                </a:lnTo>
                <a:cubicBezTo>
                  <a:pt x="1721788" y="866360"/>
                  <a:pt x="1725286" y="867671"/>
                  <a:pt x="1731407" y="869639"/>
                </a:cubicBezTo>
                <a:cubicBezTo>
                  <a:pt x="1737528" y="871606"/>
                  <a:pt x="1741026" y="870295"/>
                  <a:pt x="1741900" y="865704"/>
                </a:cubicBezTo>
                <a:cubicBezTo>
                  <a:pt x="1741572" y="863080"/>
                  <a:pt x="1739605" y="860457"/>
                  <a:pt x="1735998" y="857834"/>
                </a:cubicBezTo>
                <a:cubicBezTo>
                  <a:pt x="1732391" y="855210"/>
                  <a:pt x="1729111" y="852587"/>
                  <a:pt x="1726160" y="849964"/>
                </a:cubicBezTo>
                <a:cubicBezTo>
                  <a:pt x="1726160" y="847013"/>
                  <a:pt x="1727472" y="843733"/>
                  <a:pt x="1730095" y="840126"/>
                </a:cubicBezTo>
                <a:cubicBezTo>
                  <a:pt x="1732719" y="836519"/>
                  <a:pt x="1736653" y="834552"/>
                  <a:pt x="1741900" y="834224"/>
                </a:cubicBezTo>
                <a:cubicBezTo>
                  <a:pt x="1747475" y="835317"/>
                  <a:pt x="1753378" y="837066"/>
                  <a:pt x="1759608" y="839471"/>
                </a:cubicBezTo>
                <a:cubicBezTo>
                  <a:pt x="1765838" y="841875"/>
                  <a:pt x="1770429" y="838378"/>
                  <a:pt x="1773380" y="828977"/>
                </a:cubicBezTo>
                <a:cubicBezTo>
                  <a:pt x="1800816" y="824714"/>
                  <a:pt x="1831203" y="813565"/>
                  <a:pt x="1864542" y="795529"/>
                </a:cubicBezTo>
                <a:cubicBezTo>
                  <a:pt x="1897880" y="777494"/>
                  <a:pt x="1926955" y="762410"/>
                  <a:pt x="1951768" y="750277"/>
                </a:cubicBezTo>
                <a:cubicBezTo>
                  <a:pt x="1998988" y="749402"/>
                  <a:pt x="2046208" y="751151"/>
                  <a:pt x="2093428" y="755523"/>
                </a:cubicBezTo>
                <a:cubicBezTo>
                  <a:pt x="2114415" y="744155"/>
                  <a:pt x="2135402" y="730164"/>
                  <a:pt x="2156388" y="713550"/>
                </a:cubicBezTo>
                <a:lnTo>
                  <a:pt x="2140648" y="708303"/>
                </a:lnTo>
                <a:lnTo>
                  <a:pt x="2056701" y="724043"/>
                </a:lnTo>
                <a:cubicBezTo>
                  <a:pt x="2045989" y="720983"/>
                  <a:pt x="2034622" y="717922"/>
                  <a:pt x="2022598" y="714861"/>
                </a:cubicBezTo>
                <a:cubicBezTo>
                  <a:pt x="2010574" y="711801"/>
                  <a:pt x="1999206" y="711364"/>
                  <a:pt x="1988494" y="713550"/>
                </a:cubicBezTo>
                <a:cubicBezTo>
                  <a:pt x="1977673" y="710817"/>
                  <a:pt x="1966524" y="709724"/>
                  <a:pt x="1955047" y="710271"/>
                </a:cubicBezTo>
                <a:cubicBezTo>
                  <a:pt x="1943570" y="710817"/>
                  <a:pt x="1933732" y="713659"/>
                  <a:pt x="1925534" y="718796"/>
                </a:cubicBezTo>
                <a:cubicBezTo>
                  <a:pt x="1911980" y="709615"/>
                  <a:pt x="1897115" y="708303"/>
                  <a:pt x="1880937" y="714861"/>
                </a:cubicBezTo>
                <a:cubicBezTo>
                  <a:pt x="1864760" y="721420"/>
                  <a:pt x="1849895" y="727978"/>
                  <a:pt x="1836341" y="734537"/>
                </a:cubicBezTo>
                <a:cubicBezTo>
                  <a:pt x="1836122" y="728197"/>
                  <a:pt x="1833936" y="719889"/>
                  <a:pt x="1829782" y="709615"/>
                </a:cubicBezTo>
                <a:cubicBezTo>
                  <a:pt x="1825629" y="699340"/>
                  <a:pt x="1820819" y="693656"/>
                  <a:pt x="1815354" y="692563"/>
                </a:cubicBezTo>
                <a:cubicBezTo>
                  <a:pt x="1810435" y="692891"/>
                  <a:pt x="1807156" y="694859"/>
                  <a:pt x="1805516" y="698466"/>
                </a:cubicBezTo>
                <a:cubicBezTo>
                  <a:pt x="1803877" y="702073"/>
                  <a:pt x="1801909" y="705352"/>
                  <a:pt x="1799614" y="708303"/>
                </a:cubicBezTo>
                <a:cubicBezTo>
                  <a:pt x="1788793" y="700980"/>
                  <a:pt x="1778955" y="699887"/>
                  <a:pt x="1770101" y="705024"/>
                </a:cubicBezTo>
                <a:cubicBezTo>
                  <a:pt x="1761247" y="710161"/>
                  <a:pt x="1755345" y="718250"/>
                  <a:pt x="1752394" y="729290"/>
                </a:cubicBezTo>
                <a:cubicBezTo>
                  <a:pt x="1740151" y="726229"/>
                  <a:pt x="1723974" y="725792"/>
                  <a:pt x="1703862" y="727978"/>
                </a:cubicBezTo>
                <a:cubicBezTo>
                  <a:pt x="1683750" y="730164"/>
                  <a:pt x="1670196" y="737597"/>
                  <a:pt x="1663200" y="750277"/>
                </a:cubicBezTo>
                <a:cubicBezTo>
                  <a:pt x="1654346" y="748856"/>
                  <a:pt x="1635327" y="745139"/>
                  <a:pt x="1606142" y="739127"/>
                </a:cubicBezTo>
                <a:cubicBezTo>
                  <a:pt x="1576957" y="733116"/>
                  <a:pt x="1559250" y="733334"/>
                  <a:pt x="1553020" y="739783"/>
                </a:cubicBezTo>
                <a:cubicBezTo>
                  <a:pt x="1540340" y="746560"/>
                  <a:pt x="1530284" y="744811"/>
                  <a:pt x="1522851" y="734537"/>
                </a:cubicBezTo>
                <a:cubicBezTo>
                  <a:pt x="1515418" y="724262"/>
                  <a:pt x="1507985" y="727760"/>
                  <a:pt x="1500553" y="745030"/>
                </a:cubicBezTo>
                <a:lnTo>
                  <a:pt x="1427099" y="718796"/>
                </a:lnTo>
                <a:cubicBezTo>
                  <a:pt x="1420322" y="728962"/>
                  <a:pt x="1407643" y="734865"/>
                  <a:pt x="1389061" y="736504"/>
                </a:cubicBezTo>
                <a:cubicBezTo>
                  <a:pt x="1370478" y="738144"/>
                  <a:pt x="1355176" y="737488"/>
                  <a:pt x="1343152" y="734537"/>
                </a:cubicBezTo>
                <a:cubicBezTo>
                  <a:pt x="1333642" y="728743"/>
                  <a:pt x="1326428" y="728525"/>
                  <a:pt x="1321510" y="733881"/>
                </a:cubicBezTo>
                <a:cubicBezTo>
                  <a:pt x="1316591" y="739237"/>
                  <a:pt x="1308065" y="737707"/>
                  <a:pt x="1295932" y="729290"/>
                </a:cubicBezTo>
                <a:lnTo>
                  <a:pt x="1248712" y="771263"/>
                </a:lnTo>
                <a:lnTo>
                  <a:pt x="1190998" y="781757"/>
                </a:lnTo>
                <a:lnTo>
                  <a:pt x="1159518" y="771263"/>
                </a:lnTo>
                <a:cubicBezTo>
                  <a:pt x="1151429" y="764049"/>
                  <a:pt x="1143996" y="762738"/>
                  <a:pt x="1137219" y="767328"/>
                </a:cubicBezTo>
                <a:cubicBezTo>
                  <a:pt x="1130442" y="771919"/>
                  <a:pt x="1125633" y="778478"/>
                  <a:pt x="1122791" y="787004"/>
                </a:cubicBezTo>
                <a:cubicBezTo>
                  <a:pt x="1108472" y="780664"/>
                  <a:pt x="1091202" y="782850"/>
                  <a:pt x="1070980" y="793562"/>
                </a:cubicBezTo>
                <a:cubicBezTo>
                  <a:pt x="1050758" y="804274"/>
                  <a:pt x="1034800" y="814330"/>
                  <a:pt x="1023104" y="823731"/>
                </a:cubicBezTo>
                <a:cubicBezTo>
                  <a:pt x="985175" y="809848"/>
                  <a:pt x="962658" y="808755"/>
                  <a:pt x="955553" y="820451"/>
                </a:cubicBezTo>
                <a:cubicBezTo>
                  <a:pt x="948448" y="832147"/>
                  <a:pt x="932489" y="845482"/>
                  <a:pt x="907677" y="860457"/>
                </a:cubicBezTo>
                <a:cubicBezTo>
                  <a:pt x="886253" y="851931"/>
                  <a:pt x="864829" y="854555"/>
                  <a:pt x="843405" y="868327"/>
                </a:cubicBezTo>
                <a:cubicBezTo>
                  <a:pt x="821981" y="882100"/>
                  <a:pt x="803180" y="895216"/>
                  <a:pt x="787003" y="907678"/>
                </a:cubicBezTo>
                <a:lnTo>
                  <a:pt x="745030" y="886691"/>
                </a:lnTo>
                <a:lnTo>
                  <a:pt x="787003" y="834224"/>
                </a:lnTo>
                <a:lnTo>
                  <a:pt x="849963" y="797497"/>
                </a:lnTo>
                <a:lnTo>
                  <a:pt x="818483" y="792250"/>
                </a:lnTo>
                <a:cubicBezTo>
                  <a:pt x="803290" y="793234"/>
                  <a:pt x="790392" y="799137"/>
                  <a:pt x="779789" y="809958"/>
                </a:cubicBezTo>
                <a:cubicBezTo>
                  <a:pt x="769186" y="820779"/>
                  <a:pt x="757600" y="830617"/>
                  <a:pt x="745030" y="839471"/>
                </a:cubicBezTo>
                <a:cubicBezTo>
                  <a:pt x="721966" y="837722"/>
                  <a:pt x="702509" y="842531"/>
                  <a:pt x="686660" y="853899"/>
                </a:cubicBezTo>
                <a:cubicBezTo>
                  <a:pt x="670811" y="865267"/>
                  <a:pt x="655289" y="877946"/>
                  <a:pt x="640096" y="891937"/>
                </a:cubicBezTo>
                <a:lnTo>
                  <a:pt x="598122" y="881444"/>
                </a:lnTo>
                <a:cubicBezTo>
                  <a:pt x="608397" y="866906"/>
                  <a:pt x="620639" y="851385"/>
                  <a:pt x="634849" y="834879"/>
                </a:cubicBezTo>
                <a:cubicBezTo>
                  <a:pt x="649059" y="818374"/>
                  <a:pt x="666548" y="809411"/>
                  <a:pt x="687316" y="807990"/>
                </a:cubicBezTo>
                <a:lnTo>
                  <a:pt x="692563" y="807990"/>
                </a:lnTo>
                <a:cubicBezTo>
                  <a:pt x="713768" y="800995"/>
                  <a:pt x="734318" y="790064"/>
                  <a:pt x="754211" y="775198"/>
                </a:cubicBezTo>
                <a:cubicBezTo>
                  <a:pt x="774105" y="760333"/>
                  <a:pt x="792031" y="752025"/>
                  <a:pt x="807990" y="750277"/>
                </a:cubicBezTo>
                <a:lnTo>
                  <a:pt x="818483" y="750277"/>
                </a:lnTo>
                <a:cubicBezTo>
                  <a:pt x="831163" y="738909"/>
                  <a:pt x="843842" y="727541"/>
                  <a:pt x="856522" y="716173"/>
                </a:cubicBezTo>
                <a:cubicBezTo>
                  <a:pt x="869201" y="704805"/>
                  <a:pt x="884504" y="698684"/>
                  <a:pt x="902430" y="697810"/>
                </a:cubicBezTo>
                <a:lnTo>
                  <a:pt x="912924" y="697810"/>
                </a:lnTo>
                <a:cubicBezTo>
                  <a:pt x="925384" y="687098"/>
                  <a:pt x="937189" y="678354"/>
                  <a:pt x="948339" y="671576"/>
                </a:cubicBezTo>
                <a:cubicBezTo>
                  <a:pt x="959488" y="664799"/>
                  <a:pt x="973916" y="661302"/>
                  <a:pt x="991624" y="661083"/>
                </a:cubicBezTo>
                <a:lnTo>
                  <a:pt x="1007364" y="661083"/>
                </a:lnTo>
                <a:lnTo>
                  <a:pt x="1038844" y="624356"/>
                </a:lnTo>
                <a:lnTo>
                  <a:pt x="1065077" y="629603"/>
                </a:lnTo>
                <a:lnTo>
                  <a:pt x="1075571" y="608616"/>
                </a:lnTo>
                <a:lnTo>
                  <a:pt x="1112298" y="619109"/>
                </a:lnTo>
                <a:lnTo>
                  <a:pt x="1117544" y="592876"/>
                </a:lnTo>
                <a:lnTo>
                  <a:pt x="1133284" y="587629"/>
                </a:lnTo>
                <a:cubicBezTo>
                  <a:pt x="1145636" y="589816"/>
                  <a:pt x="1153725" y="592002"/>
                  <a:pt x="1157550" y="594188"/>
                </a:cubicBezTo>
                <a:cubicBezTo>
                  <a:pt x="1161376" y="596374"/>
                  <a:pt x="1165530" y="585443"/>
                  <a:pt x="1170011" y="561396"/>
                </a:cubicBezTo>
                <a:cubicBezTo>
                  <a:pt x="1188484" y="565003"/>
                  <a:pt x="1215810" y="560412"/>
                  <a:pt x="1251991" y="547623"/>
                </a:cubicBezTo>
                <a:cubicBezTo>
                  <a:pt x="1288171" y="534835"/>
                  <a:pt x="1316809" y="523685"/>
                  <a:pt x="1337905" y="514176"/>
                </a:cubicBezTo>
                <a:lnTo>
                  <a:pt x="1269698" y="540409"/>
                </a:lnTo>
                <a:cubicBezTo>
                  <a:pt x="1261938" y="531118"/>
                  <a:pt x="1253849" y="527402"/>
                  <a:pt x="1245432" y="529260"/>
                </a:cubicBezTo>
                <a:cubicBezTo>
                  <a:pt x="1237016" y="531118"/>
                  <a:pt x="1227616" y="531337"/>
                  <a:pt x="1217231" y="529916"/>
                </a:cubicBezTo>
                <a:lnTo>
                  <a:pt x="1206738" y="472202"/>
                </a:lnTo>
                <a:lnTo>
                  <a:pt x="1196245" y="472202"/>
                </a:lnTo>
                <a:cubicBezTo>
                  <a:pt x="1177991" y="473514"/>
                  <a:pt x="1162032" y="481384"/>
                  <a:pt x="1148369" y="495812"/>
                </a:cubicBezTo>
                <a:cubicBezTo>
                  <a:pt x="1134705" y="510241"/>
                  <a:pt x="1122682" y="523357"/>
                  <a:pt x="1112298" y="535163"/>
                </a:cubicBezTo>
                <a:cubicBezTo>
                  <a:pt x="1093934" y="538551"/>
                  <a:pt x="1075571" y="543579"/>
                  <a:pt x="1057207" y="550247"/>
                </a:cubicBezTo>
                <a:cubicBezTo>
                  <a:pt x="1038844" y="556914"/>
                  <a:pt x="1020481" y="560631"/>
                  <a:pt x="1002117" y="561396"/>
                </a:cubicBezTo>
                <a:cubicBezTo>
                  <a:pt x="993263" y="562052"/>
                  <a:pt x="983426" y="562052"/>
                  <a:pt x="972605" y="561396"/>
                </a:cubicBezTo>
                <a:cubicBezTo>
                  <a:pt x="961783" y="560740"/>
                  <a:pt x="955881" y="555493"/>
                  <a:pt x="954897" y="545656"/>
                </a:cubicBezTo>
                <a:lnTo>
                  <a:pt x="960144" y="524669"/>
                </a:lnTo>
                <a:cubicBezTo>
                  <a:pt x="979272" y="522483"/>
                  <a:pt x="1013157" y="515050"/>
                  <a:pt x="1061798" y="502371"/>
                </a:cubicBezTo>
                <a:cubicBezTo>
                  <a:pt x="1110439" y="489691"/>
                  <a:pt x="1137766" y="469142"/>
                  <a:pt x="1143778" y="440722"/>
                </a:cubicBezTo>
                <a:cubicBezTo>
                  <a:pt x="1150883" y="427933"/>
                  <a:pt x="1165530" y="419407"/>
                  <a:pt x="1187719" y="415145"/>
                </a:cubicBezTo>
                <a:cubicBezTo>
                  <a:pt x="1209908" y="410881"/>
                  <a:pt x="1228490" y="408914"/>
                  <a:pt x="1243465" y="409242"/>
                </a:cubicBezTo>
                <a:lnTo>
                  <a:pt x="1274945" y="372515"/>
                </a:lnTo>
                <a:lnTo>
                  <a:pt x="1301178" y="419735"/>
                </a:lnTo>
                <a:lnTo>
                  <a:pt x="1285438" y="419735"/>
                </a:lnTo>
                <a:cubicBezTo>
                  <a:pt x="1281066" y="418861"/>
                  <a:pt x="1279317" y="420610"/>
                  <a:pt x="1280192" y="424982"/>
                </a:cubicBezTo>
                <a:cubicBezTo>
                  <a:pt x="1280082" y="427933"/>
                  <a:pt x="1280301" y="431213"/>
                  <a:pt x="1280847" y="434820"/>
                </a:cubicBezTo>
                <a:cubicBezTo>
                  <a:pt x="1281394" y="438427"/>
                  <a:pt x="1282924" y="440394"/>
                  <a:pt x="1285438" y="440722"/>
                </a:cubicBezTo>
                <a:cubicBezTo>
                  <a:pt x="1287952" y="440285"/>
                  <a:pt x="1289483" y="438536"/>
                  <a:pt x="1290029" y="435475"/>
                </a:cubicBezTo>
                <a:cubicBezTo>
                  <a:pt x="1290576" y="432415"/>
                  <a:pt x="1290794" y="430666"/>
                  <a:pt x="1290685" y="430229"/>
                </a:cubicBezTo>
                <a:lnTo>
                  <a:pt x="1301178" y="419735"/>
                </a:lnTo>
                <a:lnTo>
                  <a:pt x="1343152" y="388255"/>
                </a:lnTo>
                <a:lnTo>
                  <a:pt x="1432346" y="383008"/>
                </a:lnTo>
                <a:lnTo>
                  <a:pt x="1605486" y="293815"/>
                </a:lnTo>
                <a:cubicBezTo>
                  <a:pt x="1619915" y="292612"/>
                  <a:pt x="1643525" y="287147"/>
                  <a:pt x="1676317" y="277419"/>
                </a:cubicBezTo>
                <a:cubicBezTo>
                  <a:pt x="1709108" y="267691"/>
                  <a:pt x="1727472" y="260914"/>
                  <a:pt x="1731407" y="257088"/>
                </a:cubicBezTo>
                <a:cubicBezTo>
                  <a:pt x="1739605" y="257307"/>
                  <a:pt x="1748131" y="256869"/>
                  <a:pt x="1756985" y="255776"/>
                </a:cubicBezTo>
                <a:cubicBezTo>
                  <a:pt x="1765838" y="254683"/>
                  <a:pt x="1773053" y="251623"/>
                  <a:pt x="1778627" y="246595"/>
                </a:cubicBezTo>
                <a:lnTo>
                  <a:pt x="1904548" y="209868"/>
                </a:lnTo>
                <a:lnTo>
                  <a:pt x="1920288" y="183634"/>
                </a:lnTo>
                <a:lnTo>
                  <a:pt x="1946521" y="220361"/>
                </a:lnTo>
                <a:lnTo>
                  <a:pt x="2030468" y="209868"/>
                </a:lnTo>
                <a:cubicBezTo>
                  <a:pt x="2037682" y="197298"/>
                  <a:pt x="2052111" y="189646"/>
                  <a:pt x="2073753" y="186913"/>
                </a:cubicBezTo>
                <a:cubicBezTo>
                  <a:pt x="2095396" y="184181"/>
                  <a:pt x="2112448" y="183088"/>
                  <a:pt x="2124908" y="183634"/>
                </a:cubicBezTo>
                <a:cubicBezTo>
                  <a:pt x="2128297" y="181120"/>
                  <a:pt x="2133325" y="178279"/>
                  <a:pt x="2139993" y="175109"/>
                </a:cubicBezTo>
                <a:cubicBezTo>
                  <a:pt x="2146660" y="171939"/>
                  <a:pt x="2150377" y="167785"/>
                  <a:pt x="2151142" y="162648"/>
                </a:cubicBezTo>
                <a:cubicBezTo>
                  <a:pt x="2150814" y="159915"/>
                  <a:pt x="2148847" y="157510"/>
                  <a:pt x="2145239" y="155433"/>
                </a:cubicBezTo>
                <a:cubicBezTo>
                  <a:pt x="2141632" y="153357"/>
                  <a:pt x="2138353" y="152264"/>
                  <a:pt x="2135402" y="152154"/>
                </a:cubicBezTo>
                <a:lnTo>
                  <a:pt x="2166882" y="131167"/>
                </a:lnTo>
                <a:cubicBezTo>
                  <a:pt x="2180436" y="135758"/>
                  <a:pt x="2195301" y="135758"/>
                  <a:pt x="2211479" y="131167"/>
                </a:cubicBezTo>
                <a:cubicBezTo>
                  <a:pt x="2227656" y="126577"/>
                  <a:pt x="2242522" y="121330"/>
                  <a:pt x="2256075" y="115427"/>
                </a:cubicBezTo>
                <a:cubicBezTo>
                  <a:pt x="2277281" y="118051"/>
                  <a:pt x="2288649" y="118051"/>
                  <a:pt x="2290179" y="115427"/>
                </a:cubicBezTo>
                <a:cubicBezTo>
                  <a:pt x="2291709" y="112804"/>
                  <a:pt x="2297831" y="107557"/>
                  <a:pt x="2308542" y="99687"/>
                </a:cubicBezTo>
                <a:cubicBezTo>
                  <a:pt x="2316740" y="102529"/>
                  <a:pt x="2325266" y="103404"/>
                  <a:pt x="2334120" y="102311"/>
                </a:cubicBezTo>
                <a:cubicBezTo>
                  <a:pt x="2342974" y="101218"/>
                  <a:pt x="2350188" y="96845"/>
                  <a:pt x="2355763" y="89194"/>
                </a:cubicBezTo>
                <a:cubicBezTo>
                  <a:pt x="2374017" y="90615"/>
                  <a:pt x="2391287" y="87773"/>
                  <a:pt x="2407574" y="80668"/>
                </a:cubicBezTo>
                <a:cubicBezTo>
                  <a:pt x="2423860" y="73563"/>
                  <a:pt x="2439819" y="69410"/>
                  <a:pt x="2455450" y="68207"/>
                </a:cubicBezTo>
                <a:cubicBezTo>
                  <a:pt x="2466052" y="69082"/>
                  <a:pt x="2476327" y="69956"/>
                  <a:pt x="2486274" y="70831"/>
                </a:cubicBezTo>
                <a:cubicBezTo>
                  <a:pt x="2496221" y="71705"/>
                  <a:pt x="2505184" y="67333"/>
                  <a:pt x="2513163" y="57714"/>
                </a:cubicBezTo>
                <a:lnTo>
                  <a:pt x="2549890" y="41974"/>
                </a:lnTo>
                <a:cubicBezTo>
                  <a:pt x="2553716" y="42739"/>
                  <a:pt x="2560493" y="43832"/>
                  <a:pt x="2570221" y="45253"/>
                </a:cubicBezTo>
                <a:cubicBezTo>
                  <a:pt x="2579949" y="46674"/>
                  <a:pt x="2585415" y="43832"/>
                  <a:pt x="2586617" y="36727"/>
                </a:cubicBezTo>
                <a:cubicBezTo>
                  <a:pt x="2608478" y="36727"/>
                  <a:pt x="2627716" y="31481"/>
                  <a:pt x="2644330" y="20987"/>
                </a:cubicBezTo>
                <a:cubicBezTo>
                  <a:pt x="2650889" y="21862"/>
                  <a:pt x="2660070" y="22736"/>
                  <a:pt x="2671876" y="23610"/>
                </a:cubicBezTo>
                <a:cubicBezTo>
                  <a:pt x="2683680" y="24485"/>
                  <a:pt x="2690239" y="20113"/>
                  <a:pt x="2691550" y="10494"/>
                </a:cubicBezTo>
                <a:cubicBezTo>
                  <a:pt x="2718853" y="11044"/>
                  <a:pt x="2760438" y="12858"/>
                  <a:pt x="2816305" y="15934"/>
                </a:cubicBezTo>
                <a:cubicBezTo>
                  <a:pt x="2872173" y="19011"/>
                  <a:pt x="2925417" y="20048"/>
                  <a:pt x="2976038" y="19044"/>
                </a:cubicBezTo>
                <a:cubicBezTo>
                  <a:pt x="3026659" y="18040"/>
                  <a:pt x="3057750" y="11692"/>
                  <a:pt x="3069312"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219497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Saeed Faal 24">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E1B96918-BCE6-4B41-DBC7-E678934639E0}"/>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Picture Placeholder 11">
            <a:extLst>
              <a:ext uri="{FF2B5EF4-FFF2-40B4-BE49-F238E27FC236}">
                <a16:creationId xmlns:a16="http://schemas.microsoft.com/office/drawing/2014/main" id="{C867129F-FE77-7DA6-6A41-CD31B7A25DC0}"/>
              </a:ext>
            </a:extLst>
          </p:cNvPr>
          <p:cNvSpPr>
            <a:spLocks noGrp="1"/>
          </p:cNvSpPr>
          <p:nvPr>
            <p:ph type="pic" sz="quarter" idx="10"/>
          </p:nvPr>
        </p:nvSpPr>
        <p:spPr>
          <a:xfrm>
            <a:off x="2180264" y="669116"/>
            <a:ext cx="4684086" cy="5265769"/>
          </a:xfrm>
          <a:custGeom>
            <a:avLst/>
            <a:gdLst>
              <a:gd name="connsiteX0" fmla="*/ 402368 w 4684086"/>
              <a:gd name="connsiteY0" fmla="*/ 5003356 h 5265769"/>
              <a:gd name="connsiteX1" fmla="*/ 405102 w 4684086"/>
              <a:gd name="connsiteY1" fmla="*/ 5013743 h 5265769"/>
              <a:gd name="connsiteX2" fmla="*/ 411115 w 4684086"/>
              <a:gd name="connsiteY2" fmla="*/ 5020850 h 5265769"/>
              <a:gd name="connsiteX3" fmla="*/ 418769 w 4684086"/>
              <a:gd name="connsiteY3" fmla="*/ 5015929 h 5265769"/>
              <a:gd name="connsiteX4" fmla="*/ 419863 w 4684086"/>
              <a:gd name="connsiteY4" fmla="*/ 5007729 h 5265769"/>
              <a:gd name="connsiteX5" fmla="*/ 1141500 w 4684086"/>
              <a:gd name="connsiteY5" fmla="*/ 4548505 h 5265769"/>
              <a:gd name="connsiteX6" fmla="*/ 1144780 w 4684086"/>
              <a:gd name="connsiteY6" fmla="*/ 4560532 h 5265769"/>
              <a:gd name="connsiteX7" fmla="*/ 1154621 w 4684086"/>
              <a:gd name="connsiteY7" fmla="*/ 4565999 h 5265769"/>
              <a:gd name="connsiteX8" fmla="*/ 1158995 w 4684086"/>
              <a:gd name="connsiteY8" fmla="*/ 4557252 h 5265769"/>
              <a:gd name="connsiteX9" fmla="*/ 1155714 w 4684086"/>
              <a:gd name="connsiteY9" fmla="*/ 4549599 h 5265769"/>
              <a:gd name="connsiteX10" fmla="*/ 1145874 w 4684086"/>
              <a:gd name="connsiteY10" fmla="*/ 4548505 h 5265769"/>
              <a:gd name="connsiteX11" fmla="*/ 1176489 w 4684086"/>
              <a:gd name="connsiteY11" fmla="*/ 4417298 h 5265769"/>
              <a:gd name="connsiteX12" fmla="*/ 1162275 w 4684086"/>
              <a:gd name="connsiteY12" fmla="*/ 4433152 h 5265769"/>
              <a:gd name="connsiteX13" fmla="*/ 1154621 w 4684086"/>
              <a:gd name="connsiteY13" fmla="*/ 4452287 h 5265769"/>
              <a:gd name="connsiteX14" fmla="*/ 1164461 w 4684086"/>
              <a:gd name="connsiteY14" fmla="*/ 4463767 h 5265769"/>
              <a:gd name="connsiteX15" fmla="*/ 1180862 w 4684086"/>
              <a:gd name="connsiteY15" fmla="*/ 4465407 h 5265769"/>
              <a:gd name="connsiteX16" fmla="*/ 1189063 w 4684086"/>
              <a:gd name="connsiteY16" fmla="*/ 4464314 h 5265769"/>
              <a:gd name="connsiteX17" fmla="*/ 1193983 w 4684086"/>
              <a:gd name="connsiteY17" fmla="*/ 4456660 h 5265769"/>
              <a:gd name="connsiteX18" fmla="*/ 1188516 w 4684086"/>
              <a:gd name="connsiteY18" fmla="*/ 4435339 h 5265769"/>
              <a:gd name="connsiteX19" fmla="*/ 1176489 w 4684086"/>
              <a:gd name="connsiteY19" fmla="*/ 4417298 h 5265769"/>
              <a:gd name="connsiteX20" fmla="*/ 883460 w 4684086"/>
              <a:gd name="connsiteY20" fmla="*/ 4395430 h 5265769"/>
              <a:gd name="connsiteX21" fmla="*/ 875260 w 4684086"/>
              <a:gd name="connsiteY21" fmla="*/ 4409098 h 5265769"/>
              <a:gd name="connsiteX22" fmla="*/ 870339 w 4684086"/>
              <a:gd name="connsiteY22" fmla="*/ 4426045 h 5265769"/>
              <a:gd name="connsiteX23" fmla="*/ 858312 w 4684086"/>
              <a:gd name="connsiteY23" fmla="*/ 4429872 h 5265769"/>
              <a:gd name="connsiteX24" fmla="*/ 852845 w 4684086"/>
              <a:gd name="connsiteY24" fmla="*/ 4443540 h 5265769"/>
              <a:gd name="connsiteX25" fmla="*/ 855579 w 4684086"/>
              <a:gd name="connsiteY25" fmla="*/ 4451740 h 5265769"/>
              <a:gd name="connsiteX26" fmla="*/ 861592 w 4684086"/>
              <a:gd name="connsiteY26" fmla="*/ 4456660 h 5265769"/>
              <a:gd name="connsiteX27" fmla="*/ 869246 w 4684086"/>
              <a:gd name="connsiteY27" fmla="*/ 4445180 h 5265769"/>
              <a:gd name="connsiteX28" fmla="*/ 870339 w 4684086"/>
              <a:gd name="connsiteY28" fmla="*/ 4430419 h 5265769"/>
              <a:gd name="connsiteX29" fmla="*/ 883460 w 4684086"/>
              <a:gd name="connsiteY29" fmla="*/ 4404178 h 5265769"/>
              <a:gd name="connsiteX30" fmla="*/ 1224598 w 4684086"/>
              <a:gd name="connsiteY30" fmla="*/ 4334201 h 5265769"/>
              <a:gd name="connsiteX31" fmla="*/ 1224598 w 4684086"/>
              <a:gd name="connsiteY31" fmla="*/ 4369189 h 5265769"/>
              <a:gd name="connsiteX32" fmla="*/ 1242092 w 4684086"/>
              <a:gd name="connsiteY32" fmla="*/ 4377936 h 5265769"/>
              <a:gd name="connsiteX33" fmla="*/ 1242092 w 4684086"/>
              <a:gd name="connsiteY33" fmla="*/ 4342948 h 5265769"/>
              <a:gd name="connsiteX34" fmla="*/ 1242092 w 4684086"/>
              <a:gd name="connsiteY34" fmla="*/ 4299212 h 5265769"/>
              <a:gd name="connsiteX35" fmla="*/ 1242639 w 4684086"/>
              <a:gd name="connsiteY35" fmla="*/ 4307412 h 5265769"/>
              <a:gd name="connsiteX36" fmla="*/ 1246466 w 4684086"/>
              <a:gd name="connsiteY36" fmla="*/ 4312333 h 5265769"/>
              <a:gd name="connsiteX37" fmla="*/ 1259586 w 4684086"/>
              <a:gd name="connsiteY37" fmla="*/ 4312333 h 5265769"/>
              <a:gd name="connsiteX38" fmla="*/ 1254120 w 4684086"/>
              <a:gd name="connsiteY38" fmla="*/ 4302492 h 5265769"/>
              <a:gd name="connsiteX39" fmla="*/ 1242092 w 4684086"/>
              <a:gd name="connsiteY39" fmla="*/ 4299212 h 5265769"/>
              <a:gd name="connsiteX40" fmla="*/ 1281454 w 4684086"/>
              <a:gd name="connsiteY40" fmla="*/ 4233609 h 5265769"/>
              <a:gd name="connsiteX41" fmla="*/ 1273801 w 4684086"/>
              <a:gd name="connsiteY41" fmla="*/ 4247276 h 5265769"/>
              <a:gd name="connsiteX42" fmla="*/ 1272707 w 4684086"/>
              <a:gd name="connsiteY42" fmla="*/ 4264224 h 5265769"/>
              <a:gd name="connsiteX43" fmla="*/ 1266147 w 4684086"/>
              <a:gd name="connsiteY43" fmla="*/ 4264770 h 5265769"/>
              <a:gd name="connsiteX44" fmla="*/ 1259586 w 4684086"/>
              <a:gd name="connsiteY44" fmla="*/ 4268597 h 5265769"/>
              <a:gd name="connsiteX45" fmla="*/ 1264507 w 4684086"/>
              <a:gd name="connsiteY45" fmla="*/ 4275157 h 5265769"/>
              <a:gd name="connsiteX46" fmla="*/ 1272707 w 4684086"/>
              <a:gd name="connsiteY46" fmla="*/ 4281718 h 5265769"/>
              <a:gd name="connsiteX47" fmla="*/ 1290201 w 4684086"/>
              <a:gd name="connsiteY47" fmla="*/ 4259850 h 5265769"/>
              <a:gd name="connsiteX48" fmla="*/ 1289108 w 4684086"/>
              <a:gd name="connsiteY48" fmla="*/ 4245089 h 5265769"/>
              <a:gd name="connsiteX49" fmla="*/ 1281454 w 4684086"/>
              <a:gd name="connsiteY49" fmla="*/ 4233609 h 5265769"/>
              <a:gd name="connsiteX50" fmla="*/ 935943 w 4684086"/>
              <a:gd name="connsiteY50" fmla="*/ 3809373 h 5265769"/>
              <a:gd name="connsiteX51" fmla="*/ 936490 w 4684086"/>
              <a:gd name="connsiteY51" fmla="*/ 3817573 h 5265769"/>
              <a:gd name="connsiteX52" fmla="*/ 940316 w 4684086"/>
              <a:gd name="connsiteY52" fmla="*/ 3822494 h 5265769"/>
              <a:gd name="connsiteX53" fmla="*/ 953437 w 4684086"/>
              <a:gd name="connsiteY53" fmla="*/ 3822494 h 5265769"/>
              <a:gd name="connsiteX54" fmla="*/ 947970 w 4684086"/>
              <a:gd name="connsiteY54" fmla="*/ 3812653 h 5265769"/>
              <a:gd name="connsiteX55" fmla="*/ 935943 w 4684086"/>
              <a:gd name="connsiteY55" fmla="*/ 3809373 h 5265769"/>
              <a:gd name="connsiteX56" fmla="*/ 1587604 w 4684086"/>
              <a:gd name="connsiteY56" fmla="*/ 3804999 h 5265769"/>
              <a:gd name="connsiteX57" fmla="*/ 1599631 w 4684086"/>
              <a:gd name="connsiteY57" fmla="*/ 3823040 h 5265769"/>
              <a:gd name="connsiteX58" fmla="*/ 1605098 w 4684086"/>
              <a:gd name="connsiteY58" fmla="*/ 3844362 h 5265769"/>
              <a:gd name="connsiteX59" fmla="*/ 1599631 w 4684086"/>
              <a:gd name="connsiteY59" fmla="*/ 3854202 h 5265769"/>
              <a:gd name="connsiteX60" fmla="*/ 1587604 w 4684086"/>
              <a:gd name="connsiteY60" fmla="*/ 3857482 h 5265769"/>
              <a:gd name="connsiteX61" fmla="*/ 1579403 w 4684086"/>
              <a:gd name="connsiteY61" fmla="*/ 3837801 h 5265769"/>
              <a:gd name="connsiteX62" fmla="*/ 1574483 w 4684086"/>
              <a:gd name="connsiteY62" fmla="*/ 3818120 h 5265769"/>
              <a:gd name="connsiteX63" fmla="*/ 1577763 w 4684086"/>
              <a:gd name="connsiteY63" fmla="*/ 3809919 h 5265769"/>
              <a:gd name="connsiteX64" fmla="*/ 1587604 w 4684086"/>
              <a:gd name="connsiteY64" fmla="*/ 3804999 h 5265769"/>
              <a:gd name="connsiteX65" fmla="*/ 900954 w 4684086"/>
              <a:gd name="connsiteY65" fmla="*/ 3804999 h 5265769"/>
              <a:gd name="connsiteX66" fmla="*/ 892754 w 4684086"/>
              <a:gd name="connsiteY66" fmla="*/ 3818120 h 5265769"/>
              <a:gd name="connsiteX67" fmla="*/ 887834 w 4684086"/>
              <a:gd name="connsiteY67" fmla="*/ 3831241 h 5265769"/>
              <a:gd name="connsiteX68" fmla="*/ 892754 w 4684086"/>
              <a:gd name="connsiteY68" fmla="*/ 3838894 h 5265769"/>
              <a:gd name="connsiteX69" fmla="*/ 900954 w 4684086"/>
              <a:gd name="connsiteY69" fmla="*/ 3839988 h 5265769"/>
              <a:gd name="connsiteX70" fmla="*/ 911342 w 4684086"/>
              <a:gd name="connsiteY70" fmla="*/ 3838894 h 5265769"/>
              <a:gd name="connsiteX71" fmla="*/ 918449 w 4684086"/>
              <a:gd name="connsiteY71" fmla="*/ 3831241 h 5265769"/>
              <a:gd name="connsiteX72" fmla="*/ 912982 w 4684086"/>
              <a:gd name="connsiteY72" fmla="*/ 3816480 h 5265769"/>
              <a:gd name="connsiteX73" fmla="*/ 900954 w 4684086"/>
              <a:gd name="connsiteY73" fmla="*/ 3804999 h 5265769"/>
              <a:gd name="connsiteX74" fmla="*/ 1600724 w 4684086"/>
              <a:gd name="connsiteY74" fmla="*/ 3756890 h 5265769"/>
              <a:gd name="connsiteX75" fmla="*/ 1604551 w 4684086"/>
              <a:gd name="connsiteY75" fmla="*/ 3765637 h 5265769"/>
              <a:gd name="connsiteX76" fmla="*/ 1605098 w 4684086"/>
              <a:gd name="connsiteY76" fmla="*/ 3774384 h 5265769"/>
              <a:gd name="connsiteX77" fmla="*/ 1615485 w 4684086"/>
              <a:gd name="connsiteY77" fmla="*/ 3775478 h 5265769"/>
              <a:gd name="connsiteX78" fmla="*/ 1622592 w 4684086"/>
              <a:gd name="connsiteY78" fmla="*/ 3783132 h 5265769"/>
              <a:gd name="connsiteX79" fmla="*/ 1610018 w 4684086"/>
              <a:gd name="connsiteY79" fmla="*/ 3800626 h 5265769"/>
              <a:gd name="connsiteX80" fmla="*/ 1587604 w 4684086"/>
              <a:gd name="connsiteY80" fmla="*/ 3804999 h 5265769"/>
              <a:gd name="connsiteX81" fmla="*/ 1594164 w 4684086"/>
              <a:gd name="connsiteY81" fmla="*/ 3777665 h 5265769"/>
              <a:gd name="connsiteX82" fmla="*/ 1600724 w 4684086"/>
              <a:gd name="connsiteY82" fmla="*/ 3756890 h 5265769"/>
              <a:gd name="connsiteX83" fmla="*/ 1027788 w 4684086"/>
              <a:gd name="connsiteY83" fmla="*/ 3682540 h 5265769"/>
              <a:gd name="connsiteX84" fmla="*/ 999359 w 4684086"/>
              <a:gd name="connsiteY84" fmla="*/ 3725729 h 5265769"/>
              <a:gd name="connsiteX85" fmla="*/ 984052 w 4684086"/>
              <a:gd name="connsiteY85" fmla="*/ 3778758 h 5265769"/>
              <a:gd name="connsiteX86" fmla="*/ 985145 w 4684086"/>
              <a:gd name="connsiteY86" fmla="*/ 3788598 h 5265769"/>
              <a:gd name="connsiteX87" fmla="*/ 992799 w 4684086"/>
              <a:gd name="connsiteY87" fmla="*/ 3791879 h 5265769"/>
              <a:gd name="connsiteX88" fmla="*/ 1019040 w 4684086"/>
              <a:gd name="connsiteY88" fmla="*/ 3743223 h 5265769"/>
              <a:gd name="connsiteX89" fmla="*/ 1032161 w 4684086"/>
              <a:gd name="connsiteY89" fmla="*/ 3691287 h 5265769"/>
              <a:gd name="connsiteX90" fmla="*/ 1027788 w 4684086"/>
              <a:gd name="connsiteY90" fmla="*/ 3682540 h 5265769"/>
              <a:gd name="connsiteX91" fmla="*/ 1054029 w 4684086"/>
              <a:gd name="connsiteY91" fmla="*/ 3573200 h 5265769"/>
              <a:gd name="connsiteX92" fmla="*/ 1042002 w 4684086"/>
              <a:gd name="connsiteY92" fmla="*/ 3597802 h 5265769"/>
              <a:gd name="connsiteX93" fmla="*/ 1036535 w 4684086"/>
              <a:gd name="connsiteY93" fmla="*/ 3625683 h 5265769"/>
              <a:gd name="connsiteX94" fmla="*/ 1037628 w 4684086"/>
              <a:gd name="connsiteY94" fmla="*/ 3640444 h 5265769"/>
              <a:gd name="connsiteX95" fmla="*/ 1045282 w 4684086"/>
              <a:gd name="connsiteY95" fmla="*/ 3651925 h 5265769"/>
              <a:gd name="connsiteX96" fmla="*/ 1052936 w 4684086"/>
              <a:gd name="connsiteY96" fmla="*/ 3644818 h 5265769"/>
              <a:gd name="connsiteX97" fmla="*/ 1054029 w 4684086"/>
              <a:gd name="connsiteY97" fmla="*/ 3634430 h 5265769"/>
              <a:gd name="connsiteX98" fmla="*/ 1077537 w 4684086"/>
              <a:gd name="connsiteY98" fmla="*/ 3625137 h 5265769"/>
              <a:gd name="connsiteX99" fmla="*/ 1084644 w 4684086"/>
              <a:gd name="connsiteY99" fmla="*/ 3599442 h 5265769"/>
              <a:gd name="connsiteX100" fmla="*/ 1019040 w 4684086"/>
              <a:gd name="connsiteY100" fmla="*/ 3520718 h 5265769"/>
              <a:gd name="connsiteX101" fmla="*/ 1001546 w 4684086"/>
              <a:gd name="connsiteY101" fmla="*/ 3555706 h 5265769"/>
              <a:gd name="connsiteX102" fmla="*/ 997719 w 4684086"/>
              <a:gd name="connsiteY102" fmla="*/ 3574294 h 5265769"/>
              <a:gd name="connsiteX103" fmla="*/ 984052 w 4684086"/>
              <a:gd name="connsiteY103" fmla="*/ 3586321 h 5265769"/>
              <a:gd name="connsiteX104" fmla="*/ 957811 w 4684086"/>
              <a:gd name="connsiteY104" fmla="*/ 3573200 h 5265769"/>
              <a:gd name="connsiteX105" fmla="*/ 953437 w 4684086"/>
              <a:gd name="connsiteY105" fmla="*/ 3616936 h 5265769"/>
              <a:gd name="connsiteX106" fmla="*/ 959997 w 4684086"/>
              <a:gd name="connsiteY106" fmla="*/ 3636617 h 5265769"/>
              <a:gd name="connsiteX107" fmla="*/ 966558 w 4684086"/>
              <a:gd name="connsiteY107" fmla="*/ 3656298 h 5265769"/>
              <a:gd name="connsiteX108" fmla="*/ 953437 w 4684086"/>
              <a:gd name="connsiteY108" fmla="*/ 3686913 h 5265769"/>
              <a:gd name="connsiteX109" fmla="*/ 935943 w 4684086"/>
              <a:gd name="connsiteY109" fmla="*/ 3691287 h 5265769"/>
              <a:gd name="connsiteX110" fmla="*/ 932116 w 4684086"/>
              <a:gd name="connsiteY110" fmla="*/ 3714795 h 5265769"/>
              <a:gd name="connsiteX111" fmla="*/ 918449 w 4684086"/>
              <a:gd name="connsiteY111" fmla="*/ 3735022 h 5265769"/>
              <a:gd name="connsiteX112" fmla="*/ 935943 w 4684086"/>
              <a:gd name="connsiteY112" fmla="*/ 3743769 h 5265769"/>
              <a:gd name="connsiteX113" fmla="*/ 962184 w 4684086"/>
              <a:gd name="connsiteY113" fmla="*/ 3686913 h 5265769"/>
              <a:gd name="connsiteX114" fmla="*/ 975305 w 4684086"/>
              <a:gd name="connsiteY114" fmla="*/ 3673793 h 5265769"/>
              <a:gd name="connsiteX115" fmla="*/ 998813 w 4684086"/>
              <a:gd name="connsiteY115" fmla="*/ 3598895 h 5265769"/>
              <a:gd name="connsiteX116" fmla="*/ 1019040 w 4684086"/>
              <a:gd name="connsiteY116" fmla="*/ 3520718 h 5265769"/>
              <a:gd name="connsiteX117" fmla="*/ 1106512 w 4684086"/>
              <a:gd name="connsiteY117" fmla="*/ 3437620 h 5265769"/>
              <a:gd name="connsiteX118" fmla="*/ 1093938 w 4684086"/>
              <a:gd name="connsiteY118" fmla="*/ 3453474 h 5265769"/>
              <a:gd name="connsiteX119" fmla="*/ 1084644 w 4684086"/>
              <a:gd name="connsiteY119" fmla="*/ 3472609 h 5265769"/>
              <a:gd name="connsiteX120" fmla="*/ 1115259 w 4684086"/>
              <a:gd name="connsiteY120" fmla="*/ 3507597 h 5265769"/>
              <a:gd name="connsiteX121" fmla="*/ 1115259 w 4684086"/>
              <a:gd name="connsiteY121" fmla="*/ 3485729 h 5265769"/>
              <a:gd name="connsiteX122" fmla="*/ 1114165 w 4684086"/>
              <a:gd name="connsiteY122" fmla="*/ 3460035 h 5265769"/>
              <a:gd name="connsiteX123" fmla="*/ 1106512 w 4684086"/>
              <a:gd name="connsiteY123" fmla="*/ 3437620 h 5265769"/>
              <a:gd name="connsiteX124" fmla="*/ 1010293 w 4684086"/>
              <a:gd name="connsiteY124" fmla="*/ 3437620 h 5265769"/>
              <a:gd name="connsiteX125" fmla="*/ 1005920 w 4684086"/>
              <a:gd name="connsiteY125" fmla="*/ 3439807 h 5265769"/>
              <a:gd name="connsiteX126" fmla="*/ 1001546 w 4684086"/>
              <a:gd name="connsiteY126" fmla="*/ 3441994 h 5265769"/>
              <a:gd name="connsiteX127" fmla="*/ 1004280 w 4684086"/>
              <a:gd name="connsiteY127" fmla="*/ 3452381 h 5265769"/>
              <a:gd name="connsiteX128" fmla="*/ 1010293 w 4684086"/>
              <a:gd name="connsiteY128" fmla="*/ 3459488 h 5265769"/>
              <a:gd name="connsiteX129" fmla="*/ 1017947 w 4684086"/>
              <a:gd name="connsiteY129" fmla="*/ 3454568 h 5265769"/>
              <a:gd name="connsiteX130" fmla="*/ 1019040 w 4684086"/>
              <a:gd name="connsiteY130" fmla="*/ 3446367 h 5265769"/>
              <a:gd name="connsiteX131" fmla="*/ 1010293 w 4684086"/>
              <a:gd name="connsiteY131" fmla="*/ 3437620 h 5265769"/>
              <a:gd name="connsiteX132" fmla="*/ 1054029 w 4684086"/>
              <a:gd name="connsiteY132" fmla="*/ 3407005 h 5265769"/>
              <a:gd name="connsiteX133" fmla="*/ 1056763 w 4684086"/>
              <a:gd name="connsiteY133" fmla="*/ 3417392 h 5265769"/>
              <a:gd name="connsiteX134" fmla="*/ 1062776 w 4684086"/>
              <a:gd name="connsiteY134" fmla="*/ 3424499 h 5265769"/>
              <a:gd name="connsiteX135" fmla="*/ 1070430 w 4684086"/>
              <a:gd name="connsiteY135" fmla="*/ 3419579 h 5265769"/>
              <a:gd name="connsiteX136" fmla="*/ 1071523 w 4684086"/>
              <a:gd name="connsiteY136" fmla="*/ 3411379 h 5265769"/>
              <a:gd name="connsiteX137" fmla="*/ 1071523 w 4684086"/>
              <a:gd name="connsiteY137" fmla="*/ 3372017 h 5265769"/>
              <a:gd name="connsiteX138" fmla="*/ 1072617 w 4684086"/>
              <a:gd name="connsiteY138" fmla="*/ 3382404 h 5265769"/>
              <a:gd name="connsiteX139" fmla="*/ 1080270 w 4684086"/>
              <a:gd name="connsiteY139" fmla="*/ 3389511 h 5265769"/>
              <a:gd name="connsiteX140" fmla="*/ 1084097 w 4684086"/>
              <a:gd name="connsiteY140" fmla="*/ 3384591 h 5265769"/>
              <a:gd name="connsiteX141" fmla="*/ 1084644 w 4684086"/>
              <a:gd name="connsiteY141" fmla="*/ 3376390 h 5265769"/>
              <a:gd name="connsiteX142" fmla="*/ 1036535 w 4684086"/>
              <a:gd name="connsiteY142" fmla="*/ 3372017 h 5265769"/>
              <a:gd name="connsiteX143" fmla="*/ 1039268 w 4684086"/>
              <a:gd name="connsiteY143" fmla="*/ 3382404 h 5265769"/>
              <a:gd name="connsiteX144" fmla="*/ 1045282 w 4684086"/>
              <a:gd name="connsiteY144" fmla="*/ 3389511 h 5265769"/>
              <a:gd name="connsiteX145" fmla="*/ 1052936 w 4684086"/>
              <a:gd name="connsiteY145" fmla="*/ 3384591 h 5265769"/>
              <a:gd name="connsiteX146" fmla="*/ 1054029 w 4684086"/>
              <a:gd name="connsiteY146" fmla="*/ 3376390 h 5265769"/>
              <a:gd name="connsiteX147" fmla="*/ 1263960 w 4684086"/>
              <a:gd name="connsiteY147" fmla="*/ 3039626 h 5265769"/>
              <a:gd name="connsiteX148" fmla="*/ 1263960 w 4684086"/>
              <a:gd name="connsiteY148" fmla="*/ 3057120 h 5265769"/>
              <a:gd name="connsiteX149" fmla="*/ 1255213 w 4684086"/>
              <a:gd name="connsiteY149" fmla="*/ 3074614 h 5265769"/>
              <a:gd name="connsiteX150" fmla="*/ 1268334 w 4684086"/>
              <a:gd name="connsiteY150" fmla="*/ 3057120 h 5265769"/>
              <a:gd name="connsiteX151" fmla="*/ 1267787 w 4684086"/>
              <a:gd name="connsiteY151" fmla="*/ 3048373 h 5265769"/>
              <a:gd name="connsiteX152" fmla="*/ 1263960 w 4684086"/>
              <a:gd name="connsiteY152" fmla="*/ 3039626 h 5265769"/>
              <a:gd name="connsiteX153" fmla="*/ 1898127 w 4684086"/>
              <a:gd name="connsiteY153" fmla="*/ 3004638 h 5265769"/>
              <a:gd name="connsiteX154" fmla="*/ 1907967 w 4684086"/>
              <a:gd name="connsiteY154" fmla="*/ 3010104 h 5265769"/>
              <a:gd name="connsiteX155" fmla="*/ 1911247 w 4684086"/>
              <a:gd name="connsiteY155" fmla="*/ 3022132 h 5265769"/>
              <a:gd name="connsiteX156" fmla="*/ 1880633 w 4684086"/>
              <a:gd name="connsiteY156" fmla="*/ 3030879 h 5265769"/>
              <a:gd name="connsiteX157" fmla="*/ 1884459 w 4684086"/>
              <a:gd name="connsiteY157" fmla="*/ 3014478 h 5265769"/>
              <a:gd name="connsiteX158" fmla="*/ 1898127 w 4684086"/>
              <a:gd name="connsiteY158" fmla="*/ 3004638 h 5265769"/>
              <a:gd name="connsiteX159" fmla="*/ 1277081 w 4684086"/>
              <a:gd name="connsiteY159" fmla="*/ 2991517 h 5265769"/>
              <a:gd name="connsiteX160" fmla="*/ 1279814 w 4684086"/>
              <a:gd name="connsiteY160" fmla="*/ 3001904 h 5265769"/>
              <a:gd name="connsiteX161" fmla="*/ 1285828 w 4684086"/>
              <a:gd name="connsiteY161" fmla="*/ 3009011 h 5265769"/>
              <a:gd name="connsiteX162" fmla="*/ 1293482 w 4684086"/>
              <a:gd name="connsiteY162" fmla="*/ 3004091 h 5265769"/>
              <a:gd name="connsiteX163" fmla="*/ 1294575 w 4684086"/>
              <a:gd name="connsiteY163" fmla="*/ 2995890 h 5265769"/>
              <a:gd name="connsiteX164" fmla="*/ 1325190 w 4684086"/>
              <a:gd name="connsiteY164" fmla="*/ 2943408 h 5265769"/>
              <a:gd name="connsiteX165" fmla="*/ 1328470 w 4684086"/>
              <a:gd name="connsiteY165" fmla="*/ 2951061 h 5265769"/>
              <a:gd name="connsiteX166" fmla="*/ 1338311 w 4684086"/>
              <a:gd name="connsiteY166" fmla="*/ 2952155 h 5265769"/>
              <a:gd name="connsiteX167" fmla="*/ 1342684 w 4684086"/>
              <a:gd name="connsiteY167" fmla="*/ 2952155 h 5265769"/>
              <a:gd name="connsiteX168" fmla="*/ 1339404 w 4684086"/>
              <a:gd name="connsiteY168" fmla="*/ 2944501 h 5265769"/>
              <a:gd name="connsiteX169" fmla="*/ 1329563 w 4684086"/>
              <a:gd name="connsiteY169" fmla="*/ 2943408 h 5265769"/>
              <a:gd name="connsiteX170" fmla="*/ 1342684 w 4684086"/>
              <a:gd name="connsiteY170" fmla="*/ 2908419 h 5265769"/>
              <a:gd name="connsiteX171" fmla="*/ 1343778 w 4684086"/>
              <a:gd name="connsiteY171" fmla="*/ 2916619 h 5265769"/>
              <a:gd name="connsiteX172" fmla="*/ 1351431 w 4684086"/>
              <a:gd name="connsiteY172" fmla="*/ 2921540 h 5265769"/>
              <a:gd name="connsiteX173" fmla="*/ 1360178 w 4684086"/>
              <a:gd name="connsiteY173" fmla="*/ 2921540 h 5265769"/>
              <a:gd name="connsiteX174" fmla="*/ 1354711 w 4684086"/>
              <a:gd name="connsiteY174" fmla="*/ 2911699 h 5265769"/>
              <a:gd name="connsiteX175" fmla="*/ 1342684 w 4684086"/>
              <a:gd name="connsiteY175" fmla="*/ 2908419 h 5265769"/>
              <a:gd name="connsiteX176" fmla="*/ 1364552 w 4684086"/>
              <a:gd name="connsiteY176" fmla="*/ 2834069 h 5265769"/>
              <a:gd name="connsiteX177" fmla="*/ 1362365 w 4684086"/>
              <a:gd name="connsiteY177" fmla="*/ 2836802 h 5265769"/>
              <a:gd name="connsiteX178" fmla="*/ 1360178 w 4684086"/>
              <a:gd name="connsiteY178" fmla="*/ 2842816 h 5265769"/>
              <a:gd name="connsiteX179" fmla="*/ 1360178 w 4684086"/>
              <a:gd name="connsiteY179" fmla="*/ 2886551 h 5265769"/>
              <a:gd name="connsiteX180" fmla="*/ 1382046 w 4684086"/>
              <a:gd name="connsiteY180" fmla="*/ 2873430 h 5265769"/>
              <a:gd name="connsiteX181" fmla="*/ 1392433 w 4684086"/>
              <a:gd name="connsiteY181" fmla="*/ 2872337 h 5265769"/>
              <a:gd name="connsiteX182" fmla="*/ 1399540 w 4684086"/>
              <a:gd name="connsiteY182" fmla="*/ 2864683 h 5265769"/>
              <a:gd name="connsiteX183" fmla="*/ 1386966 w 4684086"/>
              <a:gd name="connsiteY183" fmla="*/ 2844456 h 5265769"/>
              <a:gd name="connsiteX184" fmla="*/ 1364552 w 4684086"/>
              <a:gd name="connsiteY184" fmla="*/ 2834069 h 5265769"/>
              <a:gd name="connsiteX185" fmla="*/ 2024960 w 4684086"/>
              <a:gd name="connsiteY185" fmla="*/ 2755345 h 5265769"/>
              <a:gd name="connsiteX186" fmla="*/ 2018946 w 4684086"/>
              <a:gd name="connsiteY186" fmla="*/ 2757531 h 5265769"/>
              <a:gd name="connsiteX187" fmla="*/ 2016213 w 4684086"/>
              <a:gd name="connsiteY187" fmla="*/ 2759718 h 5265769"/>
              <a:gd name="connsiteX188" fmla="*/ 2017306 w 4684086"/>
              <a:gd name="connsiteY188" fmla="*/ 2770105 h 5265769"/>
              <a:gd name="connsiteX189" fmla="*/ 2024960 w 4684086"/>
              <a:gd name="connsiteY189" fmla="*/ 2777212 h 5265769"/>
              <a:gd name="connsiteX190" fmla="*/ 2028787 w 4684086"/>
              <a:gd name="connsiteY190" fmla="*/ 2772292 h 5265769"/>
              <a:gd name="connsiteX191" fmla="*/ 2029334 w 4684086"/>
              <a:gd name="connsiteY191" fmla="*/ 2764092 h 5265769"/>
              <a:gd name="connsiteX192" fmla="*/ 2024960 w 4684086"/>
              <a:gd name="connsiteY192" fmla="*/ 2755345 h 5265769"/>
              <a:gd name="connsiteX193" fmla="*/ 2024960 w 4684086"/>
              <a:gd name="connsiteY193" fmla="*/ 2567281 h 5265769"/>
              <a:gd name="connsiteX194" fmla="*/ 2016213 w 4684086"/>
              <a:gd name="connsiteY194" fmla="*/ 2576028 h 5265769"/>
              <a:gd name="connsiteX195" fmla="*/ 2018946 w 4684086"/>
              <a:gd name="connsiteY195" fmla="*/ 2599537 h 5265769"/>
              <a:gd name="connsiteX196" fmla="*/ 2024960 w 4684086"/>
              <a:gd name="connsiteY196" fmla="*/ 2619764 h 5265769"/>
              <a:gd name="connsiteX197" fmla="*/ 2028787 w 4684086"/>
              <a:gd name="connsiteY197" fmla="*/ 2611017 h 5265769"/>
              <a:gd name="connsiteX198" fmla="*/ 2029334 w 4684086"/>
              <a:gd name="connsiteY198" fmla="*/ 2602270 h 5265769"/>
              <a:gd name="connsiteX199" fmla="*/ 2044094 w 4684086"/>
              <a:gd name="connsiteY199" fmla="*/ 2601177 h 5265769"/>
              <a:gd name="connsiteX200" fmla="*/ 2055575 w 4684086"/>
              <a:gd name="connsiteY200" fmla="*/ 2593523 h 5265769"/>
              <a:gd name="connsiteX201" fmla="*/ 2043548 w 4684086"/>
              <a:gd name="connsiteY201" fmla="*/ 2575482 h 5265769"/>
              <a:gd name="connsiteX202" fmla="*/ 2024960 w 4684086"/>
              <a:gd name="connsiteY202" fmla="*/ 2567281 h 5265769"/>
              <a:gd name="connsiteX203" fmla="*/ 1898127 w 4684086"/>
              <a:gd name="connsiteY203" fmla="*/ 2523546 h 5265769"/>
              <a:gd name="connsiteX204" fmla="*/ 1885006 w 4684086"/>
              <a:gd name="connsiteY204" fmla="*/ 2571655 h 5265769"/>
              <a:gd name="connsiteX205" fmla="*/ 1909061 w 4684086"/>
              <a:gd name="connsiteY205" fmla="*/ 2580402 h 5265769"/>
              <a:gd name="connsiteX206" fmla="*/ 1919995 w 4684086"/>
              <a:gd name="connsiteY206" fmla="*/ 2602270 h 5265769"/>
              <a:gd name="connsiteX207" fmla="*/ 1938036 w 4684086"/>
              <a:gd name="connsiteY207" fmla="*/ 2597896 h 5265769"/>
              <a:gd name="connsiteX208" fmla="*/ 1946236 w 4684086"/>
              <a:gd name="connsiteY208" fmla="*/ 2580402 h 5265769"/>
              <a:gd name="connsiteX209" fmla="*/ 1946236 w 4684086"/>
              <a:gd name="connsiteY209" fmla="*/ 2554160 h 5265769"/>
              <a:gd name="connsiteX210" fmla="*/ 2116805 w 4684086"/>
              <a:gd name="connsiteY210" fmla="*/ 2506051 h 5265769"/>
              <a:gd name="connsiteX211" fmla="*/ 2116805 w 4684086"/>
              <a:gd name="connsiteY211" fmla="*/ 2523546 h 5265769"/>
              <a:gd name="connsiteX212" fmla="*/ 2122272 w 4684086"/>
              <a:gd name="connsiteY212" fmla="*/ 2535026 h 5265769"/>
              <a:gd name="connsiteX213" fmla="*/ 2134299 w 4684086"/>
              <a:gd name="connsiteY213" fmla="*/ 2536666 h 5265769"/>
              <a:gd name="connsiteX214" fmla="*/ 2208650 w 4684086"/>
              <a:gd name="connsiteY214" fmla="*/ 2453569 h 5265769"/>
              <a:gd name="connsiteX215" fmla="*/ 2202636 w 4684086"/>
              <a:gd name="connsiteY215" fmla="*/ 2455756 h 5265769"/>
              <a:gd name="connsiteX216" fmla="*/ 2199902 w 4684086"/>
              <a:gd name="connsiteY216" fmla="*/ 2457942 h 5265769"/>
              <a:gd name="connsiteX217" fmla="*/ 2202636 w 4684086"/>
              <a:gd name="connsiteY217" fmla="*/ 2466143 h 5265769"/>
              <a:gd name="connsiteX218" fmla="*/ 2208650 w 4684086"/>
              <a:gd name="connsiteY218" fmla="*/ 2471063 h 5265769"/>
              <a:gd name="connsiteX219" fmla="*/ 2213023 w 4684086"/>
              <a:gd name="connsiteY219" fmla="*/ 2462316 h 5265769"/>
              <a:gd name="connsiteX220" fmla="*/ 2208650 w 4684086"/>
              <a:gd name="connsiteY220" fmla="*/ 2453569 h 5265769"/>
              <a:gd name="connsiteX221" fmla="*/ 2134299 w 4684086"/>
              <a:gd name="connsiteY221" fmla="*/ 2422954 h 5265769"/>
              <a:gd name="connsiteX222" fmla="*/ 2134299 w 4684086"/>
              <a:gd name="connsiteY222" fmla="*/ 2466689 h 5265769"/>
              <a:gd name="connsiteX223" fmla="*/ 2147420 w 4684086"/>
              <a:gd name="connsiteY223" fmla="*/ 2484184 h 5265769"/>
              <a:gd name="connsiteX224" fmla="*/ 2147420 w 4684086"/>
              <a:gd name="connsiteY224" fmla="*/ 2453569 h 5265769"/>
              <a:gd name="connsiteX225" fmla="*/ 2213023 w 4684086"/>
              <a:gd name="connsiteY225" fmla="*/ 2405460 h 5265769"/>
              <a:gd name="connsiteX226" fmla="*/ 2215757 w 4684086"/>
              <a:gd name="connsiteY226" fmla="*/ 2415847 h 5265769"/>
              <a:gd name="connsiteX227" fmla="*/ 2221770 w 4684086"/>
              <a:gd name="connsiteY227" fmla="*/ 2422954 h 5265769"/>
              <a:gd name="connsiteX228" fmla="*/ 2229424 w 4684086"/>
              <a:gd name="connsiteY228" fmla="*/ 2418034 h 5265769"/>
              <a:gd name="connsiteX229" fmla="*/ 2230518 w 4684086"/>
              <a:gd name="connsiteY229" fmla="*/ 2409833 h 5265769"/>
              <a:gd name="connsiteX230" fmla="*/ 2256759 w 4684086"/>
              <a:gd name="connsiteY230" fmla="*/ 2352977 h 5265769"/>
              <a:gd name="connsiteX231" fmla="*/ 2252385 w 4684086"/>
              <a:gd name="connsiteY231" fmla="*/ 2355164 h 5265769"/>
              <a:gd name="connsiteX232" fmla="*/ 2248012 w 4684086"/>
              <a:gd name="connsiteY232" fmla="*/ 2357351 h 5265769"/>
              <a:gd name="connsiteX233" fmla="*/ 2250745 w 4684086"/>
              <a:gd name="connsiteY233" fmla="*/ 2367737 h 5265769"/>
              <a:gd name="connsiteX234" fmla="*/ 2256759 w 4684086"/>
              <a:gd name="connsiteY234" fmla="*/ 2374845 h 5265769"/>
              <a:gd name="connsiteX235" fmla="*/ 2264413 w 4684086"/>
              <a:gd name="connsiteY235" fmla="*/ 2369924 h 5265769"/>
              <a:gd name="connsiteX236" fmla="*/ 2265506 w 4684086"/>
              <a:gd name="connsiteY236" fmla="*/ 2361724 h 5265769"/>
              <a:gd name="connsiteX237" fmla="*/ 2256759 w 4684086"/>
              <a:gd name="connsiteY237" fmla="*/ 2352977 h 5265769"/>
              <a:gd name="connsiteX238" fmla="*/ 2405460 w 4684086"/>
              <a:gd name="connsiteY238" fmla="*/ 2116804 h 5265769"/>
              <a:gd name="connsiteX239" fmla="*/ 2387966 w 4684086"/>
              <a:gd name="connsiteY239" fmla="*/ 2129925 h 5265769"/>
              <a:gd name="connsiteX240" fmla="*/ 2333296 w 4684086"/>
              <a:gd name="connsiteY240" fmla="*/ 2190062 h 5265769"/>
              <a:gd name="connsiteX241" fmla="*/ 2291747 w 4684086"/>
              <a:gd name="connsiteY241" fmla="*/ 2269879 h 5265769"/>
              <a:gd name="connsiteX242" fmla="*/ 2265506 w 4684086"/>
              <a:gd name="connsiteY242" fmla="*/ 2287373 h 5265769"/>
              <a:gd name="connsiteX243" fmla="*/ 2258946 w 4684086"/>
              <a:gd name="connsiteY243" fmla="*/ 2303774 h 5265769"/>
              <a:gd name="connsiteX244" fmla="*/ 2252385 w 4684086"/>
              <a:gd name="connsiteY244" fmla="*/ 2313615 h 5265769"/>
              <a:gd name="connsiteX245" fmla="*/ 2262773 w 4684086"/>
              <a:gd name="connsiteY245" fmla="*/ 2317441 h 5265769"/>
              <a:gd name="connsiteX246" fmla="*/ 2283000 w 4684086"/>
              <a:gd name="connsiteY246" fmla="*/ 2317988 h 5265769"/>
              <a:gd name="connsiteX247" fmla="*/ 2291747 w 4684086"/>
              <a:gd name="connsiteY247" fmla="*/ 2287373 h 5265769"/>
              <a:gd name="connsiteX248" fmla="*/ 2313615 w 4684086"/>
              <a:gd name="connsiteY248" fmla="*/ 2269879 h 5265769"/>
              <a:gd name="connsiteX249" fmla="*/ 2351337 w 4684086"/>
              <a:gd name="connsiteY249" fmla="*/ 2191702 h 5265769"/>
              <a:gd name="connsiteX250" fmla="*/ 2405460 w 4684086"/>
              <a:gd name="connsiteY250" fmla="*/ 2116804 h 5265769"/>
              <a:gd name="connsiteX251" fmla="*/ 2427328 w 4684086"/>
              <a:gd name="connsiteY251" fmla="*/ 1889379 h 5265769"/>
              <a:gd name="connsiteX252" fmla="*/ 2413114 w 4684086"/>
              <a:gd name="connsiteY252" fmla="*/ 1907967 h 5265769"/>
              <a:gd name="connsiteX253" fmla="*/ 2405460 w 4684086"/>
              <a:gd name="connsiteY253" fmla="*/ 1933115 h 5265769"/>
              <a:gd name="connsiteX254" fmla="*/ 2418581 w 4684086"/>
              <a:gd name="connsiteY254" fmla="*/ 1954436 h 5265769"/>
              <a:gd name="connsiteX255" fmla="*/ 2444822 w 4684086"/>
              <a:gd name="connsiteY255" fmla="*/ 1959356 h 5265769"/>
              <a:gd name="connsiteX256" fmla="*/ 2456849 w 4684086"/>
              <a:gd name="connsiteY256" fmla="*/ 1955529 h 5265769"/>
              <a:gd name="connsiteX257" fmla="*/ 2462316 w 4684086"/>
              <a:gd name="connsiteY257" fmla="*/ 1941862 h 5265769"/>
              <a:gd name="connsiteX258" fmla="*/ 2451382 w 4684086"/>
              <a:gd name="connsiteY258" fmla="*/ 1910700 h 5265769"/>
              <a:gd name="connsiteX259" fmla="*/ 2427328 w 4684086"/>
              <a:gd name="connsiteY259" fmla="*/ 1889379 h 5265769"/>
              <a:gd name="connsiteX260" fmla="*/ 2440448 w 4684086"/>
              <a:gd name="connsiteY260" fmla="*/ 1810655 h 5265769"/>
              <a:gd name="connsiteX261" fmla="*/ 2436622 w 4684086"/>
              <a:gd name="connsiteY261" fmla="*/ 1837990 h 5265769"/>
              <a:gd name="connsiteX262" fmla="*/ 2422954 w 4684086"/>
              <a:gd name="connsiteY262" fmla="*/ 1858764 h 5265769"/>
              <a:gd name="connsiteX263" fmla="*/ 2457943 w 4684086"/>
              <a:gd name="connsiteY263" fmla="*/ 1867511 h 5265769"/>
              <a:gd name="connsiteX264" fmla="*/ 2492931 w 4684086"/>
              <a:gd name="connsiteY264" fmla="*/ 1828149 h 5265769"/>
              <a:gd name="connsiteX265" fmla="*/ 2532293 w 4684086"/>
              <a:gd name="connsiteY265" fmla="*/ 1723184 h 5265769"/>
              <a:gd name="connsiteX266" fmla="*/ 2526279 w 4684086"/>
              <a:gd name="connsiteY266" fmla="*/ 1725370 h 5265769"/>
              <a:gd name="connsiteX267" fmla="*/ 2523546 w 4684086"/>
              <a:gd name="connsiteY267" fmla="*/ 1727557 h 5265769"/>
              <a:gd name="connsiteX268" fmla="*/ 2523546 w 4684086"/>
              <a:gd name="connsiteY268" fmla="*/ 1740678 h 5265769"/>
              <a:gd name="connsiteX269" fmla="*/ 2513159 w 4684086"/>
              <a:gd name="connsiteY269" fmla="*/ 1737398 h 5265769"/>
              <a:gd name="connsiteX270" fmla="*/ 2506052 w 4684086"/>
              <a:gd name="connsiteY270" fmla="*/ 1727557 h 5265769"/>
              <a:gd name="connsiteX271" fmla="*/ 2475437 w 4684086"/>
              <a:gd name="connsiteY271" fmla="*/ 1745052 h 5265769"/>
              <a:gd name="connsiteX272" fmla="*/ 2457943 w 4684086"/>
              <a:gd name="connsiteY272" fmla="*/ 1766919 h 5265769"/>
              <a:gd name="connsiteX273" fmla="*/ 2464503 w 4684086"/>
              <a:gd name="connsiteY273" fmla="*/ 1788787 h 5265769"/>
              <a:gd name="connsiteX274" fmla="*/ 2484184 w 4684086"/>
              <a:gd name="connsiteY274" fmla="*/ 1797534 h 5265769"/>
              <a:gd name="connsiteX275" fmla="*/ 2506052 w 4684086"/>
              <a:gd name="connsiteY275" fmla="*/ 1775667 h 5265769"/>
              <a:gd name="connsiteX276" fmla="*/ 2522999 w 4684086"/>
              <a:gd name="connsiteY276" fmla="*/ 1776760 h 5265769"/>
              <a:gd name="connsiteX277" fmla="*/ 2536667 w 4684086"/>
              <a:gd name="connsiteY277" fmla="*/ 1771293 h 5265769"/>
              <a:gd name="connsiteX278" fmla="*/ 2530106 w 4684086"/>
              <a:gd name="connsiteY278" fmla="*/ 1757626 h 5265769"/>
              <a:gd name="connsiteX279" fmla="*/ 2523546 w 4684086"/>
              <a:gd name="connsiteY279" fmla="*/ 1740678 h 5265769"/>
              <a:gd name="connsiteX280" fmla="*/ 2533933 w 4684086"/>
              <a:gd name="connsiteY280" fmla="*/ 1739585 h 5265769"/>
              <a:gd name="connsiteX281" fmla="*/ 2541040 w 4684086"/>
              <a:gd name="connsiteY281" fmla="*/ 1731931 h 5265769"/>
              <a:gd name="connsiteX282" fmla="*/ 2532293 w 4684086"/>
              <a:gd name="connsiteY282" fmla="*/ 1723184 h 5265769"/>
              <a:gd name="connsiteX283" fmla="*/ 2554161 w 4684086"/>
              <a:gd name="connsiteY283" fmla="*/ 1605098 h 5265769"/>
              <a:gd name="connsiteX284" fmla="*/ 2542680 w 4684086"/>
              <a:gd name="connsiteY284" fmla="*/ 1610564 h 5265769"/>
              <a:gd name="connsiteX285" fmla="*/ 2541040 w 4684086"/>
              <a:gd name="connsiteY285" fmla="*/ 1622592 h 5265769"/>
              <a:gd name="connsiteX286" fmla="*/ 2529013 w 4684086"/>
              <a:gd name="connsiteY286" fmla="*/ 1624232 h 5265769"/>
              <a:gd name="connsiteX287" fmla="*/ 2523546 w 4684086"/>
              <a:gd name="connsiteY287" fmla="*/ 1635713 h 5265769"/>
              <a:gd name="connsiteX288" fmla="*/ 2536120 w 4684086"/>
              <a:gd name="connsiteY288" fmla="*/ 1651567 h 5265769"/>
              <a:gd name="connsiteX289" fmla="*/ 2558535 w 4684086"/>
              <a:gd name="connsiteY289" fmla="*/ 1657581 h 5265769"/>
              <a:gd name="connsiteX290" fmla="*/ 2576029 w 4684086"/>
              <a:gd name="connsiteY290" fmla="*/ 1666327 h 5265769"/>
              <a:gd name="connsiteX291" fmla="*/ 2558535 w 4684086"/>
              <a:gd name="connsiteY291" fmla="*/ 1653207 h 5265769"/>
              <a:gd name="connsiteX292" fmla="*/ 2584776 w 4684086"/>
              <a:gd name="connsiteY292" fmla="*/ 1622592 h 5265769"/>
              <a:gd name="connsiteX293" fmla="*/ 2569468 w 4684086"/>
              <a:gd name="connsiteY293" fmla="*/ 1610564 h 5265769"/>
              <a:gd name="connsiteX294" fmla="*/ 2554161 w 4684086"/>
              <a:gd name="connsiteY294" fmla="*/ 1605098 h 5265769"/>
              <a:gd name="connsiteX295" fmla="*/ 2558535 w 4684086"/>
              <a:gd name="connsiteY295" fmla="*/ 1561362 h 5265769"/>
              <a:gd name="connsiteX296" fmla="*/ 2571655 w 4684086"/>
              <a:gd name="connsiteY296" fmla="*/ 1574483 h 5265769"/>
              <a:gd name="connsiteX297" fmla="*/ 2589149 w 4684086"/>
              <a:gd name="connsiteY297" fmla="*/ 1574483 h 5265769"/>
              <a:gd name="connsiteX298" fmla="*/ 2583682 w 4684086"/>
              <a:gd name="connsiteY298" fmla="*/ 1564642 h 5265769"/>
              <a:gd name="connsiteX299" fmla="*/ 2571655 w 4684086"/>
              <a:gd name="connsiteY299" fmla="*/ 1561362 h 5265769"/>
              <a:gd name="connsiteX300" fmla="*/ 2606644 w 4684086"/>
              <a:gd name="connsiteY300" fmla="*/ 1456396 h 5265769"/>
              <a:gd name="connsiteX301" fmla="*/ 2576029 w 4684086"/>
              <a:gd name="connsiteY301" fmla="*/ 1504505 h 5265769"/>
              <a:gd name="connsiteX302" fmla="*/ 2582589 w 4684086"/>
              <a:gd name="connsiteY302" fmla="*/ 1522000 h 5265769"/>
              <a:gd name="connsiteX303" fmla="*/ 2602270 w 4684086"/>
              <a:gd name="connsiteY303" fmla="*/ 1526373 h 5265769"/>
              <a:gd name="connsiteX304" fmla="*/ 2625231 w 4684086"/>
              <a:gd name="connsiteY304" fmla="*/ 1526373 h 5265769"/>
              <a:gd name="connsiteX305" fmla="*/ 2641632 w 4684086"/>
              <a:gd name="connsiteY305" fmla="*/ 1513253 h 5265769"/>
              <a:gd name="connsiteX306" fmla="*/ 2629058 w 4684086"/>
              <a:gd name="connsiteY306" fmla="*/ 1481544 h 5265769"/>
              <a:gd name="connsiteX307" fmla="*/ 2606644 w 4684086"/>
              <a:gd name="connsiteY307" fmla="*/ 1456396 h 5265769"/>
              <a:gd name="connsiteX308" fmla="*/ 2689741 w 4684086"/>
              <a:gd name="connsiteY308" fmla="*/ 1443276 h 5265769"/>
              <a:gd name="connsiteX309" fmla="*/ 2683181 w 4684086"/>
              <a:gd name="connsiteY309" fmla="*/ 1465144 h 5265769"/>
              <a:gd name="connsiteX310" fmla="*/ 2676621 w 4684086"/>
              <a:gd name="connsiteY310" fmla="*/ 1487011 h 5265769"/>
              <a:gd name="connsiteX311" fmla="*/ 2683728 w 4684086"/>
              <a:gd name="connsiteY311" fmla="*/ 1490838 h 5265769"/>
              <a:gd name="connsiteX312" fmla="*/ 2694115 w 4684086"/>
              <a:gd name="connsiteY312" fmla="*/ 1491385 h 5265769"/>
              <a:gd name="connsiteX313" fmla="*/ 2706142 w 4684086"/>
              <a:gd name="connsiteY313" fmla="*/ 1489745 h 5265769"/>
              <a:gd name="connsiteX314" fmla="*/ 2711609 w 4684086"/>
              <a:gd name="connsiteY314" fmla="*/ 1478264 h 5265769"/>
              <a:gd name="connsiteX315" fmla="*/ 2703955 w 4684086"/>
              <a:gd name="connsiteY315" fmla="*/ 1459130 h 5265769"/>
              <a:gd name="connsiteX316" fmla="*/ 2689741 w 4684086"/>
              <a:gd name="connsiteY316" fmla="*/ 1443276 h 5265769"/>
              <a:gd name="connsiteX317" fmla="*/ 389248 w 4684086"/>
              <a:gd name="connsiteY317" fmla="*/ 1438902 h 5265769"/>
              <a:gd name="connsiteX318" fmla="*/ 391981 w 4684086"/>
              <a:gd name="connsiteY318" fmla="*/ 1447103 h 5265769"/>
              <a:gd name="connsiteX319" fmla="*/ 397995 w 4684086"/>
              <a:gd name="connsiteY319" fmla="*/ 1452023 h 5265769"/>
              <a:gd name="connsiteX320" fmla="*/ 419863 w 4684086"/>
              <a:gd name="connsiteY320" fmla="*/ 1443276 h 5265769"/>
              <a:gd name="connsiteX321" fmla="*/ 463598 w 4684086"/>
              <a:gd name="connsiteY321" fmla="*/ 1421408 h 5265769"/>
              <a:gd name="connsiteX322" fmla="*/ 469065 w 4684086"/>
              <a:gd name="connsiteY322" fmla="*/ 1433435 h 5265769"/>
              <a:gd name="connsiteX323" fmla="*/ 481092 w 4684086"/>
              <a:gd name="connsiteY323" fmla="*/ 1438902 h 5265769"/>
              <a:gd name="connsiteX324" fmla="*/ 493120 w 4684086"/>
              <a:gd name="connsiteY324" fmla="*/ 1435622 h 5265769"/>
              <a:gd name="connsiteX325" fmla="*/ 498587 w 4684086"/>
              <a:gd name="connsiteY325" fmla="*/ 1425781 h 5265769"/>
              <a:gd name="connsiteX326" fmla="*/ 3227690 w 4684086"/>
              <a:gd name="connsiteY326" fmla="*/ 1158994 h 5265769"/>
              <a:gd name="connsiteX327" fmla="*/ 3240810 w 4684086"/>
              <a:gd name="connsiteY327" fmla="*/ 1172115 h 5265769"/>
              <a:gd name="connsiteX328" fmla="*/ 3249557 w 4684086"/>
              <a:gd name="connsiteY328" fmla="*/ 1171568 h 5265769"/>
              <a:gd name="connsiteX329" fmla="*/ 3258304 w 4684086"/>
              <a:gd name="connsiteY329" fmla="*/ 1167741 h 5265769"/>
              <a:gd name="connsiteX330" fmla="*/ 3252838 w 4684086"/>
              <a:gd name="connsiteY330" fmla="*/ 1160088 h 5265769"/>
              <a:gd name="connsiteX331" fmla="*/ 3240810 w 4684086"/>
              <a:gd name="connsiteY331" fmla="*/ 1158994 h 5265769"/>
              <a:gd name="connsiteX332" fmla="*/ 3310787 w 4684086"/>
              <a:gd name="connsiteY332" fmla="*/ 1141500 h 5265769"/>
              <a:gd name="connsiteX333" fmla="*/ 3313521 w 4684086"/>
              <a:gd name="connsiteY333" fmla="*/ 1151887 h 5265769"/>
              <a:gd name="connsiteX334" fmla="*/ 3319534 w 4684086"/>
              <a:gd name="connsiteY334" fmla="*/ 1158994 h 5265769"/>
              <a:gd name="connsiteX335" fmla="*/ 3327188 w 4684086"/>
              <a:gd name="connsiteY335" fmla="*/ 1154074 h 5265769"/>
              <a:gd name="connsiteX336" fmla="*/ 3328282 w 4684086"/>
              <a:gd name="connsiteY336" fmla="*/ 1145874 h 5265769"/>
              <a:gd name="connsiteX337" fmla="*/ 2641195 w 4684086"/>
              <a:gd name="connsiteY337" fmla="*/ 1110448 h 5265769"/>
              <a:gd name="connsiteX338" fmla="*/ 2641632 w 4684086"/>
              <a:gd name="connsiteY338" fmla="*/ 1110885 h 5265769"/>
              <a:gd name="connsiteX339" fmla="*/ 2646006 w 4684086"/>
              <a:gd name="connsiteY339" fmla="*/ 1110885 h 5265769"/>
              <a:gd name="connsiteX340" fmla="*/ 2790333 w 4684086"/>
              <a:gd name="connsiteY340" fmla="*/ 1075896 h 5265769"/>
              <a:gd name="connsiteX341" fmla="*/ 2782133 w 4684086"/>
              <a:gd name="connsiteY341" fmla="*/ 1085190 h 5265769"/>
              <a:gd name="connsiteX342" fmla="*/ 2777213 w 4684086"/>
              <a:gd name="connsiteY342" fmla="*/ 1097764 h 5265769"/>
              <a:gd name="connsiteX343" fmla="*/ 2784320 w 4684086"/>
              <a:gd name="connsiteY343" fmla="*/ 1105418 h 5265769"/>
              <a:gd name="connsiteX344" fmla="*/ 2794707 w 4684086"/>
              <a:gd name="connsiteY344" fmla="*/ 1106511 h 5265769"/>
              <a:gd name="connsiteX345" fmla="*/ 2877804 w 4684086"/>
              <a:gd name="connsiteY345" fmla="*/ 1102138 h 5265769"/>
              <a:gd name="connsiteX346" fmla="*/ 2876711 w 4684086"/>
              <a:gd name="connsiteY346" fmla="*/ 1087377 h 5265769"/>
              <a:gd name="connsiteX347" fmla="*/ 2869057 w 4684086"/>
              <a:gd name="connsiteY347" fmla="*/ 1075896 h 5265769"/>
              <a:gd name="connsiteX348" fmla="*/ 2864684 w 4684086"/>
              <a:gd name="connsiteY348" fmla="*/ 1075896 h 5265769"/>
              <a:gd name="connsiteX349" fmla="*/ 2855937 w 4684086"/>
              <a:gd name="connsiteY349" fmla="*/ 1080817 h 5265769"/>
              <a:gd name="connsiteX350" fmla="*/ 2847189 w 4684086"/>
              <a:gd name="connsiteY350" fmla="*/ 1089017 h 5265769"/>
              <a:gd name="connsiteX351" fmla="*/ 2943408 w 4684086"/>
              <a:gd name="connsiteY351" fmla="*/ 1054029 h 5265769"/>
              <a:gd name="connsiteX352" fmla="*/ 2929741 w 4684086"/>
              <a:gd name="connsiteY352" fmla="*/ 1061682 h 5265769"/>
              <a:gd name="connsiteX353" fmla="*/ 2925914 w 4684086"/>
              <a:gd name="connsiteY353" fmla="*/ 1075896 h 5265769"/>
              <a:gd name="connsiteX354" fmla="*/ 2925914 w 4684086"/>
              <a:gd name="connsiteY354" fmla="*/ 1089017 h 5265769"/>
              <a:gd name="connsiteX355" fmla="*/ 2917713 w 4684086"/>
              <a:gd name="connsiteY355" fmla="*/ 1089564 h 5265769"/>
              <a:gd name="connsiteX356" fmla="*/ 2912793 w 4684086"/>
              <a:gd name="connsiteY356" fmla="*/ 1093391 h 5265769"/>
              <a:gd name="connsiteX357" fmla="*/ 2917713 w 4684086"/>
              <a:gd name="connsiteY357" fmla="*/ 1099404 h 5265769"/>
              <a:gd name="connsiteX358" fmla="*/ 2925914 w 4684086"/>
              <a:gd name="connsiteY358" fmla="*/ 1102138 h 5265769"/>
              <a:gd name="connsiteX359" fmla="*/ 2939581 w 4684086"/>
              <a:gd name="connsiteY359" fmla="*/ 1093937 h 5265769"/>
              <a:gd name="connsiteX360" fmla="*/ 2943408 w 4684086"/>
              <a:gd name="connsiteY360" fmla="*/ 1075896 h 5265769"/>
              <a:gd name="connsiteX361" fmla="*/ 2953795 w 4684086"/>
              <a:gd name="connsiteY361" fmla="*/ 1068789 h 5265769"/>
              <a:gd name="connsiteX362" fmla="*/ 2960902 w 4684086"/>
              <a:gd name="connsiteY362" fmla="*/ 1058402 h 5265769"/>
              <a:gd name="connsiteX363" fmla="*/ 2953795 w 4684086"/>
              <a:gd name="connsiteY363" fmla="*/ 1054575 h 5265769"/>
              <a:gd name="connsiteX364" fmla="*/ 2943408 w 4684086"/>
              <a:gd name="connsiteY364" fmla="*/ 1054029 h 5265769"/>
              <a:gd name="connsiteX365" fmla="*/ 4080534 w 4684086"/>
              <a:gd name="connsiteY365" fmla="*/ 839724 h 5265769"/>
              <a:gd name="connsiteX366" fmla="*/ 4097482 w 4684086"/>
              <a:gd name="connsiteY366" fmla="*/ 848471 h 5265769"/>
              <a:gd name="connsiteX367" fmla="*/ 4111149 w 4684086"/>
              <a:gd name="connsiteY367" fmla="*/ 857218 h 5265769"/>
              <a:gd name="connsiteX368" fmla="*/ 4098029 w 4684086"/>
              <a:gd name="connsiteY368" fmla="*/ 887833 h 5265769"/>
              <a:gd name="connsiteX369" fmla="*/ 4080534 w 4684086"/>
              <a:gd name="connsiteY369" fmla="*/ 879086 h 5265769"/>
              <a:gd name="connsiteX370" fmla="*/ 4063040 w 4684086"/>
              <a:gd name="connsiteY370" fmla="*/ 870339 h 5265769"/>
              <a:gd name="connsiteX371" fmla="*/ 4076707 w 4684086"/>
              <a:gd name="connsiteY371" fmla="*/ 858312 h 5265769"/>
              <a:gd name="connsiteX372" fmla="*/ 4080534 w 4684086"/>
              <a:gd name="connsiteY372" fmla="*/ 839724 h 5265769"/>
              <a:gd name="connsiteX373" fmla="*/ 2606644 w 4684086"/>
              <a:gd name="connsiteY373" fmla="*/ 0 h 5265769"/>
              <a:gd name="connsiteX374" fmla="*/ 2624138 w 4684086"/>
              <a:gd name="connsiteY374" fmla="*/ 0 h 5265769"/>
              <a:gd name="connsiteX375" fmla="*/ 2541040 w 4684086"/>
              <a:gd name="connsiteY375" fmla="*/ 126833 h 5265769"/>
              <a:gd name="connsiteX376" fmla="*/ 2485824 w 4684086"/>
              <a:gd name="connsiteY376" fmla="*/ 248200 h 5265769"/>
              <a:gd name="connsiteX377" fmla="*/ 2401086 w 4684086"/>
              <a:gd name="connsiteY377" fmla="*/ 363006 h 5265769"/>
              <a:gd name="connsiteX378" fmla="*/ 2405460 w 4684086"/>
              <a:gd name="connsiteY378" fmla="*/ 363006 h 5265769"/>
              <a:gd name="connsiteX379" fmla="*/ 2450289 w 4684086"/>
              <a:gd name="connsiteY379" fmla="*/ 317630 h 5265769"/>
              <a:gd name="connsiteX380" fmla="*/ 2501678 w 4684086"/>
              <a:gd name="connsiteY380" fmla="*/ 275535 h 5265769"/>
              <a:gd name="connsiteX381" fmla="*/ 2523546 w 4684086"/>
              <a:gd name="connsiteY381" fmla="*/ 266787 h 5265769"/>
              <a:gd name="connsiteX382" fmla="*/ 2503318 w 4684086"/>
              <a:gd name="connsiteY382" fmla="*/ 289748 h 5265769"/>
              <a:gd name="connsiteX383" fmla="*/ 2492931 w 4684086"/>
              <a:gd name="connsiteY383" fmla="*/ 319270 h 5265769"/>
              <a:gd name="connsiteX384" fmla="*/ 2492931 w 4684086"/>
              <a:gd name="connsiteY384" fmla="*/ 323644 h 5265769"/>
              <a:gd name="connsiteX385" fmla="*/ 2466690 w 4684086"/>
              <a:gd name="connsiteY385" fmla="*/ 354258 h 5265769"/>
              <a:gd name="connsiteX386" fmla="*/ 2475437 w 4684086"/>
              <a:gd name="connsiteY386" fmla="*/ 367379 h 5265769"/>
              <a:gd name="connsiteX387" fmla="*/ 2462316 w 4684086"/>
              <a:gd name="connsiteY387" fmla="*/ 393621 h 5265769"/>
              <a:gd name="connsiteX388" fmla="*/ 2462316 w 4684086"/>
              <a:gd name="connsiteY388" fmla="*/ 415488 h 5265769"/>
              <a:gd name="connsiteX389" fmla="*/ 2414207 w 4684086"/>
              <a:gd name="connsiteY389" fmla="*/ 476718 h 5265769"/>
              <a:gd name="connsiteX390" fmla="*/ 2409833 w 4684086"/>
              <a:gd name="connsiteY390" fmla="*/ 529201 h 5265769"/>
              <a:gd name="connsiteX391" fmla="*/ 2357351 w 4684086"/>
              <a:gd name="connsiteY391" fmla="*/ 564190 h 5265769"/>
              <a:gd name="connsiteX392" fmla="*/ 2344230 w 4684086"/>
              <a:gd name="connsiteY392" fmla="*/ 618859 h 5265769"/>
              <a:gd name="connsiteX393" fmla="*/ 2331109 w 4684086"/>
              <a:gd name="connsiteY393" fmla="*/ 673529 h 5265769"/>
              <a:gd name="connsiteX394" fmla="*/ 2331109 w 4684086"/>
              <a:gd name="connsiteY394" fmla="*/ 704144 h 5265769"/>
              <a:gd name="connsiteX395" fmla="*/ 2339857 w 4684086"/>
              <a:gd name="connsiteY395" fmla="*/ 686649 h 5265769"/>
              <a:gd name="connsiteX396" fmla="*/ 2374298 w 4684086"/>
              <a:gd name="connsiteY396" fmla="*/ 657128 h 5265769"/>
              <a:gd name="connsiteX397" fmla="*/ 2392339 w 4684086"/>
              <a:gd name="connsiteY397" fmla="*/ 607925 h 5265769"/>
              <a:gd name="connsiteX398" fmla="*/ 2387966 w 4684086"/>
              <a:gd name="connsiteY398" fmla="*/ 590431 h 5265769"/>
              <a:gd name="connsiteX399" fmla="*/ 2396713 w 4684086"/>
              <a:gd name="connsiteY399" fmla="*/ 564190 h 5265769"/>
              <a:gd name="connsiteX400" fmla="*/ 2418581 w 4684086"/>
              <a:gd name="connsiteY400" fmla="*/ 563643 h 5265769"/>
              <a:gd name="connsiteX401" fmla="*/ 2440448 w 4684086"/>
              <a:gd name="connsiteY401" fmla="*/ 559816 h 5265769"/>
              <a:gd name="connsiteX402" fmla="*/ 2525186 w 4684086"/>
              <a:gd name="connsiteY402" fmla="*/ 449930 h 5265769"/>
              <a:gd name="connsiteX403" fmla="*/ 2619764 w 4684086"/>
              <a:gd name="connsiteY403" fmla="*/ 349885 h 5265769"/>
              <a:gd name="connsiteX404" fmla="*/ 2664593 w 4684086"/>
              <a:gd name="connsiteY404" fmla="*/ 279908 h 5265769"/>
              <a:gd name="connsiteX405" fmla="*/ 2729103 w 4684086"/>
              <a:gd name="connsiteY405" fmla="*/ 223052 h 5265769"/>
              <a:gd name="connsiteX406" fmla="*/ 2733477 w 4684086"/>
              <a:gd name="connsiteY406" fmla="*/ 227425 h 5265769"/>
              <a:gd name="connsiteX407" fmla="*/ 2714889 w 4684086"/>
              <a:gd name="connsiteY407" fmla="*/ 261867 h 5265769"/>
              <a:gd name="connsiteX408" fmla="*/ 2689741 w 4684086"/>
              <a:gd name="connsiteY408" fmla="*/ 293029 h 5265769"/>
              <a:gd name="connsiteX409" fmla="*/ 2673887 w 4684086"/>
              <a:gd name="connsiteY409" fmla="*/ 347152 h 5265769"/>
              <a:gd name="connsiteX410" fmla="*/ 2641632 w 4684086"/>
              <a:gd name="connsiteY410" fmla="*/ 397994 h 5265769"/>
              <a:gd name="connsiteX411" fmla="*/ 2647646 w 4684086"/>
              <a:gd name="connsiteY411" fmla="*/ 426422 h 5265769"/>
              <a:gd name="connsiteX412" fmla="*/ 2624138 w 4684086"/>
              <a:gd name="connsiteY412" fmla="*/ 454851 h 5265769"/>
              <a:gd name="connsiteX413" fmla="*/ 2629058 w 4684086"/>
              <a:gd name="connsiteY413" fmla="*/ 458677 h 5265769"/>
              <a:gd name="connsiteX414" fmla="*/ 2637259 w 4684086"/>
              <a:gd name="connsiteY414" fmla="*/ 459224 h 5265769"/>
              <a:gd name="connsiteX415" fmla="*/ 2632885 w 4684086"/>
              <a:gd name="connsiteY415" fmla="*/ 511707 h 5265769"/>
              <a:gd name="connsiteX416" fmla="*/ 2649286 w 4684086"/>
              <a:gd name="connsiteY416" fmla="*/ 515534 h 5265769"/>
              <a:gd name="connsiteX417" fmla="*/ 2659126 w 4684086"/>
              <a:gd name="connsiteY417" fmla="*/ 529201 h 5265769"/>
              <a:gd name="connsiteX418" fmla="*/ 2619764 w 4684086"/>
              <a:gd name="connsiteY418" fmla="*/ 572937 h 5265769"/>
              <a:gd name="connsiteX419" fmla="*/ 2615391 w 4684086"/>
              <a:gd name="connsiteY419" fmla="*/ 586057 h 5265769"/>
              <a:gd name="connsiteX420" fmla="*/ 2615391 w 4684086"/>
              <a:gd name="connsiteY420" fmla="*/ 590431 h 5265769"/>
              <a:gd name="connsiteX421" fmla="*/ 2650379 w 4684086"/>
              <a:gd name="connsiteY421" fmla="*/ 546695 h 5265769"/>
              <a:gd name="connsiteX422" fmla="*/ 2672247 w 4684086"/>
              <a:gd name="connsiteY422" fmla="*/ 542322 h 5265769"/>
              <a:gd name="connsiteX423" fmla="*/ 2667874 w 4684086"/>
              <a:gd name="connsiteY423" fmla="*/ 538495 h 5265769"/>
              <a:gd name="connsiteX424" fmla="*/ 2663500 w 4684086"/>
              <a:gd name="connsiteY424" fmla="*/ 537948 h 5265769"/>
              <a:gd name="connsiteX425" fmla="*/ 2685368 w 4684086"/>
              <a:gd name="connsiteY425" fmla="*/ 511707 h 5265769"/>
              <a:gd name="connsiteX426" fmla="*/ 2706142 w 4684086"/>
              <a:gd name="connsiteY426" fmla="*/ 518814 h 5265769"/>
              <a:gd name="connsiteX427" fmla="*/ 2720356 w 4684086"/>
              <a:gd name="connsiteY427" fmla="*/ 529201 h 5265769"/>
              <a:gd name="connsiteX428" fmla="*/ 2759718 w 4684086"/>
              <a:gd name="connsiteY428" fmla="*/ 524827 h 5265769"/>
              <a:gd name="connsiteX429" fmla="*/ 2794160 w 4684086"/>
              <a:gd name="connsiteY429" fmla="*/ 538495 h 5265769"/>
              <a:gd name="connsiteX430" fmla="*/ 2825322 w 4684086"/>
              <a:gd name="connsiteY430" fmla="*/ 555442 h 5265769"/>
              <a:gd name="connsiteX431" fmla="*/ 2785960 w 4684086"/>
              <a:gd name="connsiteY431" fmla="*/ 603552 h 5265769"/>
              <a:gd name="connsiteX432" fmla="*/ 2830242 w 4684086"/>
              <a:gd name="connsiteY432" fmla="*/ 615579 h 5265769"/>
              <a:gd name="connsiteX433" fmla="*/ 2864684 w 4684086"/>
              <a:gd name="connsiteY433" fmla="*/ 634167 h 5265769"/>
              <a:gd name="connsiteX434" fmla="*/ 2855937 w 4684086"/>
              <a:gd name="connsiteY434" fmla="*/ 647287 h 5265769"/>
              <a:gd name="connsiteX435" fmla="*/ 2851563 w 4684086"/>
              <a:gd name="connsiteY435" fmla="*/ 656035 h 5265769"/>
              <a:gd name="connsiteX436" fmla="*/ 3086096 w 4684086"/>
              <a:gd name="connsiteY436" fmla="*/ 633620 h 5265769"/>
              <a:gd name="connsiteX437" fmla="*/ 3323908 w 4684086"/>
              <a:gd name="connsiteY437" fmla="*/ 634167 h 5265769"/>
              <a:gd name="connsiteX438" fmla="*/ 3800626 w 4684086"/>
              <a:gd name="connsiteY438" fmla="*/ 634167 h 5265769"/>
              <a:gd name="connsiteX439" fmla="*/ 3894658 w 4684086"/>
              <a:gd name="connsiteY439" fmla="*/ 651661 h 5265769"/>
              <a:gd name="connsiteX440" fmla="*/ 3988690 w 4684086"/>
              <a:gd name="connsiteY440" fmla="*/ 669155 h 5265769"/>
              <a:gd name="connsiteX441" fmla="*/ 4102726 w 4684086"/>
              <a:gd name="connsiteY441" fmla="*/ 662352 h 5265769"/>
              <a:gd name="connsiteX442" fmla="*/ 4259526 w 4684086"/>
              <a:gd name="connsiteY442" fmla="*/ 661380 h 5265769"/>
              <a:gd name="connsiteX443" fmla="*/ 4338574 w 4684086"/>
              <a:gd name="connsiteY443" fmla="*/ 695396 h 5265769"/>
              <a:gd name="connsiteX444" fmla="*/ 4338574 w 4684086"/>
              <a:gd name="connsiteY444" fmla="*/ 704144 h 5265769"/>
              <a:gd name="connsiteX445" fmla="*/ 4482902 w 4684086"/>
              <a:gd name="connsiteY445" fmla="*/ 691023 h 5265769"/>
              <a:gd name="connsiteX446" fmla="*/ 4488369 w 4684086"/>
              <a:gd name="connsiteY446" fmla="*/ 700863 h 5265769"/>
              <a:gd name="connsiteX447" fmla="*/ 4500396 w 4684086"/>
              <a:gd name="connsiteY447" fmla="*/ 704144 h 5265769"/>
              <a:gd name="connsiteX448" fmla="*/ 4534838 w 4684086"/>
              <a:gd name="connsiteY448" fmla="*/ 698677 h 5265769"/>
              <a:gd name="connsiteX449" fmla="*/ 4566000 w 4684086"/>
              <a:gd name="connsiteY449" fmla="*/ 686649 h 5265769"/>
              <a:gd name="connsiteX450" fmla="*/ 4574747 w 4684086"/>
              <a:gd name="connsiteY450" fmla="*/ 704144 h 5265769"/>
              <a:gd name="connsiteX451" fmla="*/ 4583494 w 4684086"/>
              <a:gd name="connsiteY451" fmla="*/ 721638 h 5265769"/>
              <a:gd name="connsiteX452" fmla="*/ 4502583 w 4684086"/>
              <a:gd name="connsiteY452" fmla="*/ 721091 h 5265769"/>
              <a:gd name="connsiteX453" fmla="*/ 4447914 w 4684086"/>
              <a:gd name="connsiteY453" fmla="*/ 730385 h 5265769"/>
              <a:gd name="connsiteX454" fmla="*/ 4463768 w 4684086"/>
              <a:gd name="connsiteY454" fmla="*/ 738039 h 5265769"/>
              <a:gd name="connsiteX455" fmla="*/ 4482902 w 4684086"/>
              <a:gd name="connsiteY455" fmla="*/ 739132 h 5265769"/>
              <a:gd name="connsiteX456" fmla="*/ 4490556 w 4684086"/>
              <a:gd name="connsiteY456" fmla="*/ 755533 h 5265769"/>
              <a:gd name="connsiteX457" fmla="*/ 4504770 w 4684086"/>
              <a:gd name="connsiteY457" fmla="*/ 739132 h 5265769"/>
              <a:gd name="connsiteX458" fmla="*/ 4520624 w 4684086"/>
              <a:gd name="connsiteY458" fmla="*/ 751160 h 5265769"/>
              <a:gd name="connsiteX459" fmla="*/ 4539758 w 4684086"/>
              <a:gd name="connsiteY459" fmla="*/ 756626 h 5265769"/>
              <a:gd name="connsiteX460" fmla="*/ 4548505 w 4684086"/>
              <a:gd name="connsiteY460" fmla="*/ 747879 h 5265769"/>
              <a:gd name="connsiteX461" fmla="*/ 4624496 w 4684086"/>
              <a:gd name="connsiteY461" fmla="*/ 742412 h 5265769"/>
              <a:gd name="connsiteX462" fmla="*/ 4684086 w 4684086"/>
              <a:gd name="connsiteY462" fmla="*/ 756626 h 5265769"/>
              <a:gd name="connsiteX463" fmla="*/ 4668778 w 4684086"/>
              <a:gd name="connsiteY463" fmla="*/ 775214 h 5265769"/>
              <a:gd name="connsiteX464" fmla="*/ 4679712 w 4684086"/>
              <a:gd name="connsiteY464" fmla="*/ 787241 h 5265769"/>
              <a:gd name="connsiteX465" fmla="*/ 4675339 w 4684086"/>
              <a:gd name="connsiteY465" fmla="*/ 804736 h 5265769"/>
              <a:gd name="connsiteX466" fmla="*/ 4644724 w 4684086"/>
              <a:gd name="connsiteY466" fmla="*/ 804736 h 5265769"/>
              <a:gd name="connsiteX467" fmla="*/ 4626683 w 4684086"/>
              <a:gd name="connsiteY467" fmla="*/ 791068 h 5265769"/>
              <a:gd name="connsiteX468" fmla="*/ 4605362 w 4684086"/>
              <a:gd name="connsiteY468" fmla="*/ 787241 h 5265769"/>
              <a:gd name="connsiteX469" fmla="*/ 4584587 w 4684086"/>
              <a:gd name="connsiteY469" fmla="*/ 791068 h 5265769"/>
              <a:gd name="connsiteX470" fmla="*/ 4570373 w 4684086"/>
              <a:gd name="connsiteY470" fmla="*/ 804736 h 5265769"/>
              <a:gd name="connsiteX471" fmla="*/ 4496023 w 4684086"/>
              <a:gd name="connsiteY471" fmla="*/ 804736 h 5265769"/>
              <a:gd name="connsiteX472" fmla="*/ 4394135 w 4684086"/>
              <a:gd name="connsiteY472" fmla="*/ 782705 h 5265769"/>
              <a:gd name="connsiteX473" fmla="*/ 4243652 w 4684086"/>
              <a:gd name="connsiteY473" fmla="*/ 783030 h 5265769"/>
              <a:gd name="connsiteX474" fmla="*/ 4133017 w 4684086"/>
              <a:gd name="connsiteY474" fmla="*/ 787241 h 5265769"/>
              <a:gd name="connsiteX475" fmla="*/ 4063040 w 4684086"/>
              <a:gd name="connsiteY475" fmla="*/ 822230 h 5265769"/>
              <a:gd name="connsiteX476" fmla="*/ 4006184 w 4684086"/>
              <a:gd name="connsiteY476" fmla="*/ 817310 h 5265769"/>
              <a:gd name="connsiteX477" fmla="*/ 3962448 w 4684086"/>
              <a:gd name="connsiteY477" fmla="*/ 835351 h 5265769"/>
              <a:gd name="connsiteX478" fmla="*/ 3940580 w 4684086"/>
              <a:gd name="connsiteY478" fmla="*/ 838084 h 5265769"/>
              <a:gd name="connsiteX479" fmla="*/ 3931833 w 4684086"/>
              <a:gd name="connsiteY479" fmla="*/ 857218 h 5265769"/>
              <a:gd name="connsiteX480" fmla="*/ 3960261 w 4684086"/>
              <a:gd name="connsiteY480" fmla="*/ 865419 h 5265769"/>
              <a:gd name="connsiteX481" fmla="*/ 3988690 w 4684086"/>
              <a:gd name="connsiteY481" fmla="*/ 870339 h 5265769"/>
              <a:gd name="connsiteX482" fmla="*/ 4032425 w 4684086"/>
              <a:gd name="connsiteY482" fmla="*/ 861592 h 5265769"/>
              <a:gd name="connsiteX483" fmla="*/ 4049919 w 4684086"/>
              <a:gd name="connsiteY483" fmla="*/ 887833 h 5265769"/>
              <a:gd name="connsiteX484" fmla="*/ 4048279 w 4684086"/>
              <a:gd name="connsiteY484" fmla="*/ 902047 h 5265769"/>
              <a:gd name="connsiteX485" fmla="*/ 4036799 w 4684086"/>
              <a:gd name="connsiteY485" fmla="*/ 909701 h 5265769"/>
              <a:gd name="connsiteX486" fmla="*/ 4012744 w 4684086"/>
              <a:gd name="connsiteY486" fmla="*/ 898767 h 5265769"/>
              <a:gd name="connsiteX487" fmla="*/ 3988690 w 4684086"/>
              <a:gd name="connsiteY487" fmla="*/ 887833 h 5265769"/>
              <a:gd name="connsiteX488" fmla="*/ 3981036 w 4684086"/>
              <a:gd name="connsiteY488" fmla="*/ 894940 h 5265769"/>
              <a:gd name="connsiteX489" fmla="*/ 3979942 w 4684086"/>
              <a:gd name="connsiteY489" fmla="*/ 905327 h 5265769"/>
              <a:gd name="connsiteX490" fmla="*/ 3783132 w 4684086"/>
              <a:gd name="connsiteY490" fmla="*/ 905327 h 5265769"/>
              <a:gd name="connsiteX491" fmla="*/ 3721902 w 4684086"/>
              <a:gd name="connsiteY491" fmla="*/ 935942 h 5265769"/>
              <a:gd name="connsiteX492" fmla="*/ 3516345 w 4684086"/>
              <a:gd name="connsiteY492" fmla="*/ 935942 h 5265769"/>
              <a:gd name="connsiteX493" fmla="*/ 3494477 w 4684086"/>
              <a:gd name="connsiteY493" fmla="*/ 970931 h 5265769"/>
              <a:gd name="connsiteX494" fmla="*/ 3485183 w 4684086"/>
              <a:gd name="connsiteY494" fmla="*/ 958357 h 5265769"/>
              <a:gd name="connsiteX495" fmla="*/ 3472609 w 4684086"/>
              <a:gd name="connsiteY495" fmla="*/ 949063 h 5265769"/>
              <a:gd name="connsiteX496" fmla="*/ 3464955 w 4684086"/>
              <a:gd name="connsiteY496" fmla="*/ 958357 h 5265769"/>
              <a:gd name="connsiteX497" fmla="*/ 3463862 w 4684086"/>
              <a:gd name="connsiteY497" fmla="*/ 970931 h 5265769"/>
              <a:gd name="connsiteX498" fmla="*/ 3407006 w 4684086"/>
              <a:gd name="connsiteY498" fmla="*/ 979678 h 5265769"/>
              <a:gd name="connsiteX499" fmla="*/ 3393885 w 4684086"/>
              <a:gd name="connsiteY499" fmla="*/ 984052 h 5265769"/>
              <a:gd name="connsiteX500" fmla="*/ 3408099 w 4684086"/>
              <a:gd name="connsiteY500" fmla="*/ 987879 h 5265769"/>
              <a:gd name="connsiteX501" fmla="*/ 3428873 w 4684086"/>
              <a:gd name="connsiteY501" fmla="*/ 988425 h 5265769"/>
              <a:gd name="connsiteX502" fmla="*/ 3490103 w 4684086"/>
              <a:gd name="connsiteY502" fmla="*/ 988425 h 5265769"/>
              <a:gd name="connsiteX503" fmla="*/ 3490103 w 4684086"/>
              <a:gd name="connsiteY503" fmla="*/ 992799 h 5265769"/>
              <a:gd name="connsiteX504" fmla="*/ 3444728 w 4684086"/>
              <a:gd name="connsiteY504" fmla="*/ 1027787 h 5265769"/>
              <a:gd name="connsiteX505" fmla="*/ 3376391 w 4684086"/>
              <a:gd name="connsiteY505" fmla="*/ 1036534 h 5265769"/>
              <a:gd name="connsiteX506" fmla="*/ 3306960 w 4684086"/>
              <a:gd name="connsiteY506" fmla="*/ 1035441 h 5265769"/>
              <a:gd name="connsiteX507" fmla="*/ 3240810 w 4684086"/>
              <a:gd name="connsiteY507" fmla="*/ 1054029 h 5265769"/>
              <a:gd name="connsiteX508" fmla="*/ 3131471 w 4684086"/>
              <a:gd name="connsiteY508" fmla="*/ 1054029 h 5265769"/>
              <a:gd name="connsiteX509" fmla="*/ 3190514 w 4684086"/>
              <a:gd name="connsiteY509" fmla="*/ 1068789 h 5265769"/>
              <a:gd name="connsiteX510" fmla="*/ 3262678 w 4684086"/>
              <a:gd name="connsiteY510" fmla="*/ 1054029 h 5265769"/>
              <a:gd name="connsiteX511" fmla="*/ 3318441 w 4684086"/>
              <a:gd name="connsiteY511" fmla="*/ 1052935 h 5265769"/>
              <a:gd name="connsiteX512" fmla="*/ 3367643 w 4684086"/>
              <a:gd name="connsiteY512" fmla="*/ 1071523 h 5265769"/>
              <a:gd name="connsiteX513" fmla="*/ 3426687 w 4684086"/>
              <a:gd name="connsiteY513" fmla="*/ 1062776 h 5265769"/>
              <a:gd name="connsiteX514" fmla="*/ 3485730 w 4684086"/>
              <a:gd name="connsiteY514" fmla="*/ 1054029 h 5265769"/>
              <a:gd name="connsiteX515" fmla="*/ 3494477 w 4684086"/>
              <a:gd name="connsiteY515" fmla="*/ 1049655 h 5265769"/>
              <a:gd name="connsiteX516" fmla="*/ 3500491 w 4684086"/>
              <a:gd name="connsiteY516" fmla="*/ 1038175 h 5265769"/>
              <a:gd name="connsiteX517" fmla="*/ 3516345 w 4684086"/>
              <a:gd name="connsiteY517" fmla="*/ 1036534 h 5265769"/>
              <a:gd name="connsiteX518" fmla="*/ 3555160 w 4684086"/>
              <a:gd name="connsiteY518" fmla="*/ 1037081 h 5265769"/>
              <a:gd name="connsiteX519" fmla="*/ 3590695 w 4684086"/>
              <a:gd name="connsiteY519" fmla="*/ 1054029 h 5265769"/>
              <a:gd name="connsiteX520" fmla="*/ 3554613 w 4684086"/>
              <a:gd name="connsiteY520" fmla="*/ 1078630 h 5265769"/>
              <a:gd name="connsiteX521" fmla="*/ 3525092 w 4684086"/>
              <a:gd name="connsiteY521" fmla="*/ 1106511 h 5265769"/>
              <a:gd name="connsiteX522" fmla="*/ 3487917 w 4684086"/>
              <a:gd name="connsiteY522" fmla="*/ 1115259 h 5265769"/>
              <a:gd name="connsiteX523" fmla="*/ 3450741 w 4684086"/>
              <a:gd name="connsiteY523" fmla="*/ 1124006 h 5265769"/>
              <a:gd name="connsiteX524" fmla="*/ 3397165 w 4684086"/>
              <a:gd name="connsiteY524" fmla="*/ 1122912 h 5265769"/>
              <a:gd name="connsiteX525" fmla="*/ 3363270 w 4684086"/>
              <a:gd name="connsiteY525" fmla="*/ 1154621 h 5265769"/>
              <a:gd name="connsiteX526" fmla="*/ 3502738 w 4684086"/>
              <a:gd name="connsiteY526" fmla="*/ 1150571 h 5265769"/>
              <a:gd name="connsiteX527" fmla="*/ 3691773 w 4684086"/>
              <a:gd name="connsiteY527" fmla="*/ 1139718 h 5265769"/>
              <a:gd name="connsiteX528" fmla="*/ 3796253 w 4684086"/>
              <a:gd name="connsiteY528" fmla="*/ 1124006 h 5265769"/>
              <a:gd name="connsiteX529" fmla="*/ 3804453 w 4684086"/>
              <a:gd name="connsiteY529" fmla="*/ 1110338 h 5265769"/>
              <a:gd name="connsiteX530" fmla="*/ 3822494 w 4684086"/>
              <a:gd name="connsiteY530" fmla="*/ 1106511 h 5265769"/>
              <a:gd name="connsiteX531" fmla="*/ 3835615 w 4684086"/>
              <a:gd name="connsiteY531" fmla="*/ 1106511 h 5265769"/>
              <a:gd name="connsiteX532" fmla="*/ 3852016 w 4684086"/>
              <a:gd name="connsiteY532" fmla="*/ 1121272 h 5265769"/>
              <a:gd name="connsiteX533" fmla="*/ 3861856 w 4684086"/>
              <a:gd name="connsiteY533" fmla="*/ 1106511 h 5265769"/>
              <a:gd name="connsiteX534" fmla="*/ 3896845 w 4684086"/>
              <a:gd name="connsiteY534" fmla="*/ 1119632 h 5265769"/>
              <a:gd name="connsiteX535" fmla="*/ 3896845 w 4684086"/>
              <a:gd name="connsiteY535" fmla="*/ 1137126 h 5265769"/>
              <a:gd name="connsiteX536" fmla="*/ 3868416 w 4684086"/>
              <a:gd name="connsiteY536" fmla="*/ 1157354 h 5265769"/>
              <a:gd name="connsiteX537" fmla="*/ 3826868 w 4684086"/>
              <a:gd name="connsiteY537" fmla="*/ 1154621 h 5265769"/>
              <a:gd name="connsiteX538" fmla="*/ 3800626 w 4684086"/>
              <a:gd name="connsiteY538" fmla="*/ 1172115 h 5265769"/>
              <a:gd name="connsiteX539" fmla="*/ 3748143 w 4684086"/>
              <a:gd name="connsiteY539" fmla="*/ 1180862 h 5265769"/>
              <a:gd name="connsiteX540" fmla="*/ 3813747 w 4684086"/>
              <a:gd name="connsiteY540" fmla="*/ 1207103 h 5265769"/>
              <a:gd name="connsiteX541" fmla="*/ 3958075 w 4684086"/>
              <a:gd name="connsiteY541" fmla="*/ 1207103 h 5265769"/>
              <a:gd name="connsiteX542" fmla="*/ 3984316 w 4684086"/>
              <a:gd name="connsiteY542" fmla="*/ 1189609 h 5265769"/>
              <a:gd name="connsiteX543" fmla="*/ 3992516 w 4684086"/>
              <a:gd name="connsiteY543" fmla="*/ 1189062 h 5265769"/>
              <a:gd name="connsiteX544" fmla="*/ 3997437 w 4684086"/>
              <a:gd name="connsiteY544" fmla="*/ 1185236 h 5265769"/>
              <a:gd name="connsiteX545" fmla="*/ 4001264 w 4684086"/>
              <a:gd name="connsiteY545" fmla="*/ 1173755 h 5265769"/>
              <a:gd name="connsiteX546" fmla="*/ 4014931 w 4684086"/>
              <a:gd name="connsiteY546" fmla="*/ 1172115 h 5265769"/>
              <a:gd name="connsiteX547" fmla="*/ 4053746 w 4684086"/>
              <a:gd name="connsiteY547" fmla="*/ 1174302 h 5265769"/>
              <a:gd name="connsiteX548" fmla="*/ 4089281 w 4684086"/>
              <a:gd name="connsiteY548" fmla="*/ 1189609 h 5265769"/>
              <a:gd name="connsiteX549" fmla="*/ 4122630 w 4684086"/>
              <a:gd name="connsiteY549" fmla="*/ 1188516 h 5265769"/>
              <a:gd name="connsiteX550" fmla="*/ 4146138 w 4684086"/>
              <a:gd name="connsiteY550" fmla="*/ 1207103 h 5265769"/>
              <a:gd name="connsiteX551" fmla="*/ 4128644 w 4684086"/>
              <a:gd name="connsiteY551" fmla="*/ 1228971 h 5265769"/>
              <a:gd name="connsiteX552" fmla="*/ 4093655 w 4684086"/>
              <a:gd name="connsiteY552" fmla="*/ 1224598 h 5265769"/>
              <a:gd name="connsiteX553" fmla="*/ 4076161 w 4684086"/>
              <a:gd name="connsiteY553" fmla="*/ 1242092 h 5265769"/>
              <a:gd name="connsiteX554" fmla="*/ 3952607 w 4684086"/>
              <a:gd name="connsiteY554" fmla="*/ 1232251 h 5265769"/>
              <a:gd name="connsiteX555" fmla="*/ 3861856 w 4684086"/>
              <a:gd name="connsiteY555" fmla="*/ 1268333 h 5265769"/>
              <a:gd name="connsiteX556" fmla="*/ 3835615 w 4684086"/>
              <a:gd name="connsiteY556" fmla="*/ 1294575 h 5265769"/>
              <a:gd name="connsiteX557" fmla="*/ 3725729 w 4684086"/>
              <a:gd name="connsiteY557" fmla="*/ 1308242 h 5265769"/>
              <a:gd name="connsiteX558" fmla="*/ 3625684 w 4684086"/>
              <a:gd name="connsiteY558" fmla="*/ 1325190 h 5265769"/>
              <a:gd name="connsiteX559" fmla="*/ 3599989 w 4684086"/>
              <a:gd name="connsiteY559" fmla="*/ 1316443 h 5265769"/>
              <a:gd name="connsiteX560" fmla="*/ 3577575 w 4684086"/>
              <a:gd name="connsiteY560" fmla="*/ 1307695 h 5265769"/>
              <a:gd name="connsiteX561" fmla="*/ 3542586 w 4684086"/>
              <a:gd name="connsiteY561" fmla="*/ 1338310 h 5265769"/>
              <a:gd name="connsiteX562" fmla="*/ 3498304 w 4684086"/>
              <a:gd name="connsiteY562" fmla="*/ 1328470 h 5265769"/>
              <a:gd name="connsiteX563" fmla="*/ 3463862 w 4684086"/>
              <a:gd name="connsiteY563" fmla="*/ 1338310 h 5265769"/>
              <a:gd name="connsiteX564" fmla="*/ 3317348 w 4684086"/>
              <a:gd name="connsiteY564" fmla="*/ 1333937 h 5265769"/>
              <a:gd name="connsiteX565" fmla="*/ 3183954 w 4684086"/>
              <a:gd name="connsiteY565" fmla="*/ 1355804 h 5265769"/>
              <a:gd name="connsiteX566" fmla="*/ 3128191 w 4684086"/>
              <a:gd name="connsiteY566" fmla="*/ 1354711 h 5265769"/>
              <a:gd name="connsiteX567" fmla="*/ 3078988 w 4684086"/>
              <a:gd name="connsiteY567" fmla="*/ 1373299 h 5265769"/>
              <a:gd name="connsiteX568" fmla="*/ 2988784 w 4684086"/>
              <a:gd name="connsiteY568" fmla="*/ 1382593 h 5265769"/>
              <a:gd name="connsiteX569" fmla="*/ 2895299 w 4684086"/>
              <a:gd name="connsiteY569" fmla="*/ 1395166 h 5265769"/>
              <a:gd name="connsiteX570" fmla="*/ 2860310 w 4684086"/>
              <a:gd name="connsiteY570" fmla="*/ 1412661 h 5265769"/>
              <a:gd name="connsiteX571" fmla="*/ 2761905 w 4684086"/>
              <a:gd name="connsiteY571" fmla="*/ 1430155 h 5265769"/>
              <a:gd name="connsiteX572" fmla="*/ 2742224 w 4684086"/>
              <a:gd name="connsiteY572" fmla="*/ 1539494 h 5265769"/>
              <a:gd name="connsiteX573" fmla="*/ 2724730 w 4684086"/>
              <a:gd name="connsiteY573" fmla="*/ 1548241 h 5265769"/>
              <a:gd name="connsiteX574" fmla="*/ 2707236 w 4684086"/>
              <a:gd name="connsiteY574" fmla="*/ 1574483 h 5265769"/>
              <a:gd name="connsiteX575" fmla="*/ 2703409 w 4684086"/>
              <a:gd name="connsiteY575" fmla="*/ 1597990 h 5265769"/>
              <a:gd name="connsiteX576" fmla="*/ 2689741 w 4684086"/>
              <a:gd name="connsiteY576" fmla="*/ 1618218 h 5265769"/>
              <a:gd name="connsiteX577" fmla="*/ 2672247 w 4684086"/>
              <a:gd name="connsiteY577" fmla="*/ 1648833 h 5265769"/>
              <a:gd name="connsiteX578" fmla="*/ 2670607 w 4684086"/>
              <a:gd name="connsiteY578" fmla="*/ 1670154 h 5265769"/>
              <a:gd name="connsiteX579" fmla="*/ 2659126 w 4684086"/>
              <a:gd name="connsiteY579" fmla="*/ 1688195 h 5265769"/>
              <a:gd name="connsiteX580" fmla="*/ 2632885 w 4684086"/>
              <a:gd name="connsiteY580" fmla="*/ 1714437 h 5265769"/>
              <a:gd name="connsiteX581" fmla="*/ 2624138 w 4684086"/>
              <a:gd name="connsiteY581" fmla="*/ 1714437 h 5265769"/>
              <a:gd name="connsiteX582" fmla="*/ 2568375 w 4684086"/>
              <a:gd name="connsiteY582" fmla="*/ 1844003 h 5265769"/>
              <a:gd name="connsiteX583" fmla="*/ 2479810 w 4684086"/>
              <a:gd name="connsiteY583" fmla="*/ 1976851 h 5265769"/>
              <a:gd name="connsiteX584" fmla="*/ 2490744 w 4684086"/>
              <a:gd name="connsiteY584" fmla="*/ 1986691 h 5265769"/>
              <a:gd name="connsiteX585" fmla="*/ 2475437 w 4684086"/>
              <a:gd name="connsiteY585" fmla="*/ 2003092 h 5265769"/>
              <a:gd name="connsiteX586" fmla="*/ 2476530 w 4684086"/>
              <a:gd name="connsiteY586" fmla="*/ 2038080 h 5265769"/>
              <a:gd name="connsiteX587" fmla="*/ 2457943 w 4684086"/>
              <a:gd name="connsiteY587" fmla="*/ 2059948 h 5265769"/>
              <a:gd name="connsiteX588" fmla="*/ 2385779 w 4684086"/>
              <a:gd name="connsiteY588" fmla="*/ 2195528 h 5265769"/>
              <a:gd name="connsiteX589" fmla="*/ 2313615 w 4684086"/>
              <a:gd name="connsiteY589" fmla="*/ 2344230 h 5265769"/>
              <a:gd name="connsiteX590" fmla="*/ 2296121 w 4684086"/>
              <a:gd name="connsiteY590" fmla="*/ 2388512 h 5265769"/>
              <a:gd name="connsiteX591" fmla="*/ 2265506 w 4684086"/>
              <a:gd name="connsiteY591" fmla="*/ 2422954 h 5265769"/>
              <a:gd name="connsiteX592" fmla="*/ 2250745 w 4684086"/>
              <a:gd name="connsiteY592" fmla="*/ 2472703 h 5265769"/>
              <a:gd name="connsiteX593" fmla="*/ 2213023 w 4684086"/>
              <a:gd name="connsiteY593" fmla="*/ 2506051 h 5265769"/>
              <a:gd name="connsiteX594" fmla="*/ 2191156 w 4684086"/>
              <a:gd name="connsiteY594" fmla="*/ 2536666 h 5265769"/>
              <a:gd name="connsiteX595" fmla="*/ 2182408 w 4684086"/>
              <a:gd name="connsiteY595" fmla="*/ 2584776 h 5265769"/>
              <a:gd name="connsiteX596" fmla="*/ 2150153 w 4684086"/>
              <a:gd name="connsiteY596" fmla="*/ 2610471 h 5265769"/>
              <a:gd name="connsiteX597" fmla="*/ 2134299 w 4684086"/>
              <a:gd name="connsiteY597" fmla="*/ 2646005 h 5265769"/>
              <a:gd name="connsiteX598" fmla="*/ 2120632 w 4684086"/>
              <a:gd name="connsiteY598" fmla="*/ 2664046 h 5265769"/>
              <a:gd name="connsiteX599" fmla="*/ 2116805 w 4684086"/>
              <a:gd name="connsiteY599" fmla="*/ 2685368 h 5265769"/>
              <a:gd name="connsiteX600" fmla="*/ 2115165 w 4684086"/>
              <a:gd name="connsiteY600" fmla="*/ 2712702 h 5265769"/>
              <a:gd name="connsiteX601" fmla="*/ 2090563 w 4684086"/>
              <a:gd name="connsiteY601" fmla="*/ 2720356 h 5265769"/>
              <a:gd name="connsiteX602" fmla="*/ 2063229 w 4684086"/>
              <a:gd name="connsiteY602" fmla="*/ 2816028 h 5265769"/>
              <a:gd name="connsiteX603" fmla="*/ 2029334 w 4684086"/>
              <a:gd name="connsiteY603" fmla="*/ 2934660 h 5265769"/>
              <a:gd name="connsiteX604" fmla="*/ 1998719 w 4684086"/>
              <a:gd name="connsiteY604" fmla="*/ 3004638 h 5265769"/>
              <a:gd name="connsiteX605" fmla="*/ 1985051 w 4684086"/>
              <a:gd name="connsiteY605" fmla="*/ 3018851 h 5265769"/>
              <a:gd name="connsiteX606" fmla="*/ 1981225 w 4684086"/>
              <a:gd name="connsiteY606" fmla="*/ 3039626 h 5265769"/>
              <a:gd name="connsiteX607" fmla="*/ 1959357 w 4684086"/>
              <a:gd name="connsiteY607" fmla="*/ 3074614 h 5265769"/>
              <a:gd name="connsiteX608" fmla="*/ 1924368 w 4684086"/>
              <a:gd name="connsiteY608" fmla="*/ 3092109 h 5265769"/>
              <a:gd name="connsiteX609" fmla="*/ 1916168 w 4684086"/>
              <a:gd name="connsiteY609" fmla="*/ 3093202 h 5265769"/>
              <a:gd name="connsiteX610" fmla="*/ 1911247 w 4684086"/>
              <a:gd name="connsiteY610" fmla="*/ 3100856 h 5265769"/>
              <a:gd name="connsiteX611" fmla="*/ 1916714 w 4684086"/>
              <a:gd name="connsiteY611" fmla="*/ 3117803 h 5265769"/>
              <a:gd name="connsiteX612" fmla="*/ 1928742 w 4684086"/>
              <a:gd name="connsiteY612" fmla="*/ 3131471 h 5265769"/>
              <a:gd name="connsiteX613" fmla="*/ 1889380 w 4684086"/>
              <a:gd name="connsiteY613" fmla="*/ 3220035 h 5265769"/>
              <a:gd name="connsiteX614" fmla="*/ 1836897 w 4684086"/>
              <a:gd name="connsiteY614" fmla="*/ 3288919 h 5265769"/>
              <a:gd name="connsiteX615" fmla="*/ 1836897 w 4684086"/>
              <a:gd name="connsiteY615" fmla="*/ 3337028 h 5265769"/>
              <a:gd name="connsiteX616" fmla="*/ 1806282 w 4684086"/>
              <a:gd name="connsiteY616" fmla="*/ 3315160 h 5265769"/>
              <a:gd name="connsiteX617" fmla="*/ 1804095 w 4684086"/>
              <a:gd name="connsiteY617" fmla="*/ 3295479 h 5265769"/>
              <a:gd name="connsiteX618" fmla="*/ 1788788 w 4684086"/>
              <a:gd name="connsiteY618" fmla="*/ 3288919 h 5265769"/>
              <a:gd name="connsiteX619" fmla="*/ 1775667 w 4684086"/>
              <a:gd name="connsiteY619" fmla="*/ 3288919 h 5265769"/>
              <a:gd name="connsiteX620" fmla="*/ 1766920 w 4684086"/>
              <a:gd name="connsiteY620" fmla="*/ 3303133 h 5265769"/>
              <a:gd name="connsiteX621" fmla="*/ 1758173 w 4684086"/>
              <a:gd name="connsiteY621" fmla="*/ 3271425 h 5265769"/>
              <a:gd name="connsiteX622" fmla="*/ 1806282 w 4684086"/>
              <a:gd name="connsiteY622" fmla="*/ 3262678 h 5265769"/>
              <a:gd name="connsiteX623" fmla="*/ 1880633 w 4684086"/>
              <a:gd name="connsiteY623" fmla="*/ 3109603 h 5265769"/>
              <a:gd name="connsiteX624" fmla="*/ 1874072 w 4684086"/>
              <a:gd name="connsiteY624" fmla="*/ 3102496 h 5265769"/>
              <a:gd name="connsiteX625" fmla="*/ 1893753 w 4684086"/>
              <a:gd name="connsiteY625" fmla="*/ 3092109 h 5265769"/>
              <a:gd name="connsiteX626" fmla="*/ 1920541 w 4684086"/>
              <a:gd name="connsiteY626" fmla="*/ 3024319 h 5265769"/>
              <a:gd name="connsiteX627" fmla="*/ 1950610 w 4684086"/>
              <a:gd name="connsiteY627" fmla="*/ 2956528 h 5265769"/>
              <a:gd name="connsiteX628" fmla="*/ 1985051 w 4684086"/>
              <a:gd name="connsiteY628" fmla="*/ 2920993 h 5265769"/>
              <a:gd name="connsiteX629" fmla="*/ 1976851 w 4684086"/>
              <a:gd name="connsiteY629" fmla="*/ 2855936 h 5265769"/>
              <a:gd name="connsiteX630" fmla="*/ 1967557 w 4684086"/>
              <a:gd name="connsiteY630" fmla="*/ 2837349 h 5265769"/>
              <a:gd name="connsiteX631" fmla="*/ 1981225 w 4684086"/>
              <a:gd name="connsiteY631" fmla="*/ 2825321 h 5265769"/>
              <a:gd name="connsiteX632" fmla="*/ 1981771 w 4684086"/>
              <a:gd name="connsiteY632" fmla="*/ 2802907 h 5265769"/>
              <a:gd name="connsiteX633" fmla="*/ 1998719 w 4684086"/>
              <a:gd name="connsiteY633" fmla="*/ 2790333 h 5265769"/>
              <a:gd name="connsiteX634" fmla="*/ 2016213 w 4684086"/>
              <a:gd name="connsiteY634" fmla="*/ 2807827 h 5265769"/>
              <a:gd name="connsiteX635" fmla="*/ 1992158 w 4684086"/>
              <a:gd name="connsiteY635" fmla="*/ 2778305 h 5265769"/>
              <a:gd name="connsiteX636" fmla="*/ 1981225 w 4684086"/>
              <a:gd name="connsiteY636" fmla="*/ 2742224 h 5265769"/>
              <a:gd name="connsiteX637" fmla="*/ 2011839 w 4684086"/>
              <a:gd name="connsiteY637" fmla="*/ 2702862 h 5265769"/>
              <a:gd name="connsiteX638" fmla="*/ 2046828 w 4684086"/>
              <a:gd name="connsiteY638" fmla="*/ 2715982 h 5265769"/>
              <a:gd name="connsiteX639" fmla="*/ 2055575 w 4684086"/>
              <a:gd name="connsiteY639" fmla="*/ 2685368 h 5265769"/>
              <a:gd name="connsiteX640" fmla="*/ 2064322 w 4684086"/>
              <a:gd name="connsiteY640" fmla="*/ 2654753 h 5265769"/>
              <a:gd name="connsiteX641" fmla="*/ 2094937 w 4684086"/>
              <a:gd name="connsiteY641" fmla="*/ 2619764 h 5265769"/>
              <a:gd name="connsiteX642" fmla="*/ 2090563 w 4684086"/>
              <a:gd name="connsiteY642" fmla="*/ 2600630 h 5265769"/>
              <a:gd name="connsiteX643" fmla="*/ 2086190 w 4684086"/>
              <a:gd name="connsiteY643" fmla="*/ 2584776 h 5265769"/>
              <a:gd name="connsiteX644" fmla="*/ 2082363 w 4684086"/>
              <a:gd name="connsiteY644" fmla="*/ 2595710 h 5265769"/>
              <a:gd name="connsiteX645" fmla="*/ 2081816 w 4684086"/>
              <a:gd name="connsiteY645" fmla="*/ 2606643 h 5265769"/>
              <a:gd name="connsiteX646" fmla="*/ 2038081 w 4684086"/>
              <a:gd name="connsiteY646" fmla="*/ 2637258 h 5265769"/>
              <a:gd name="connsiteX647" fmla="*/ 2016213 w 4684086"/>
              <a:gd name="connsiteY647" fmla="*/ 2654753 h 5265769"/>
              <a:gd name="connsiteX648" fmla="*/ 2016213 w 4684086"/>
              <a:gd name="connsiteY648" fmla="*/ 2672247 h 5265769"/>
              <a:gd name="connsiteX649" fmla="*/ 2004185 w 4684086"/>
              <a:gd name="connsiteY649" fmla="*/ 2673887 h 5265769"/>
              <a:gd name="connsiteX650" fmla="*/ 1998719 w 4684086"/>
              <a:gd name="connsiteY650" fmla="*/ 2685368 h 5265769"/>
              <a:gd name="connsiteX651" fmla="*/ 1981225 w 4684086"/>
              <a:gd name="connsiteY651" fmla="*/ 2702862 h 5265769"/>
              <a:gd name="connsiteX652" fmla="*/ 1972477 w 4684086"/>
              <a:gd name="connsiteY652" fmla="*/ 2729103 h 5265769"/>
              <a:gd name="connsiteX653" fmla="*/ 1963730 w 4684086"/>
              <a:gd name="connsiteY653" fmla="*/ 2755345 h 5265769"/>
              <a:gd name="connsiteX654" fmla="*/ 1944049 w 4684086"/>
              <a:gd name="connsiteY654" fmla="*/ 2796893 h 5265769"/>
              <a:gd name="connsiteX655" fmla="*/ 1911247 w 4684086"/>
              <a:gd name="connsiteY655" fmla="*/ 2838442 h 5265769"/>
              <a:gd name="connsiteX656" fmla="*/ 1891020 w 4684086"/>
              <a:gd name="connsiteY656" fmla="*/ 2882724 h 5265769"/>
              <a:gd name="connsiteX657" fmla="*/ 1880633 w 4684086"/>
              <a:gd name="connsiteY657" fmla="*/ 2930287 h 5265769"/>
              <a:gd name="connsiteX658" fmla="*/ 1862045 w 4684086"/>
              <a:gd name="connsiteY658" fmla="*/ 2972929 h 5265769"/>
              <a:gd name="connsiteX659" fmla="*/ 1850018 w 4684086"/>
              <a:gd name="connsiteY659" fmla="*/ 3022132 h 5265769"/>
              <a:gd name="connsiteX660" fmla="*/ 1832523 w 4684086"/>
              <a:gd name="connsiteY660" fmla="*/ 3035253 h 5265769"/>
              <a:gd name="connsiteX661" fmla="*/ 1818309 w 4684086"/>
              <a:gd name="connsiteY661" fmla="*/ 3067508 h 5265769"/>
              <a:gd name="connsiteX662" fmla="*/ 1797535 w 4684086"/>
              <a:gd name="connsiteY662" fmla="*/ 3096482 h 5265769"/>
              <a:gd name="connsiteX663" fmla="*/ 1816669 w 4684086"/>
              <a:gd name="connsiteY663" fmla="*/ 3107416 h 5265769"/>
              <a:gd name="connsiteX664" fmla="*/ 1832523 w 4684086"/>
              <a:gd name="connsiteY664" fmla="*/ 3118350 h 5265769"/>
              <a:gd name="connsiteX665" fmla="*/ 1828150 w 4684086"/>
              <a:gd name="connsiteY665" fmla="*/ 3122177 h 5265769"/>
              <a:gd name="connsiteX666" fmla="*/ 1823776 w 4684086"/>
              <a:gd name="connsiteY666" fmla="*/ 3122724 h 5265769"/>
              <a:gd name="connsiteX667" fmla="*/ 1718811 w 4684086"/>
              <a:gd name="connsiteY667" fmla="*/ 3271425 h 5265769"/>
              <a:gd name="connsiteX668" fmla="*/ 1705143 w 4684086"/>
              <a:gd name="connsiteY668" fmla="*/ 3288919 h 5265769"/>
              <a:gd name="connsiteX669" fmla="*/ 1688196 w 4684086"/>
              <a:gd name="connsiteY669" fmla="*/ 3306413 h 5265769"/>
              <a:gd name="connsiteX670" fmla="*/ 1723184 w 4684086"/>
              <a:gd name="connsiteY670" fmla="*/ 3310787 h 5265769"/>
              <a:gd name="connsiteX671" fmla="*/ 1740678 w 4684086"/>
              <a:gd name="connsiteY671" fmla="*/ 3332655 h 5265769"/>
              <a:gd name="connsiteX672" fmla="*/ 1732478 w 4684086"/>
              <a:gd name="connsiteY672" fmla="*/ 3350149 h 5265769"/>
              <a:gd name="connsiteX673" fmla="*/ 1714437 w 4684086"/>
              <a:gd name="connsiteY673" fmla="*/ 3354523 h 5265769"/>
              <a:gd name="connsiteX674" fmla="*/ 1710064 w 4684086"/>
              <a:gd name="connsiteY674" fmla="*/ 3354523 h 5265769"/>
              <a:gd name="connsiteX675" fmla="*/ 1710610 w 4684086"/>
              <a:gd name="connsiteY675" fmla="*/ 3385137 h 5265769"/>
              <a:gd name="connsiteX676" fmla="*/ 1688196 w 4684086"/>
              <a:gd name="connsiteY676" fmla="*/ 3402632 h 5265769"/>
              <a:gd name="connsiteX677" fmla="*/ 1705690 w 4684086"/>
              <a:gd name="connsiteY677" fmla="*/ 3420126 h 5265769"/>
              <a:gd name="connsiteX678" fmla="*/ 1725371 w 4684086"/>
              <a:gd name="connsiteY678" fmla="*/ 3401538 h 5265769"/>
              <a:gd name="connsiteX679" fmla="*/ 1758173 w 4684086"/>
              <a:gd name="connsiteY679" fmla="*/ 3402632 h 5265769"/>
              <a:gd name="connsiteX680" fmla="*/ 1788788 w 4684086"/>
              <a:gd name="connsiteY680" fmla="*/ 3389511 h 5265769"/>
              <a:gd name="connsiteX681" fmla="*/ 1785508 w 4684086"/>
              <a:gd name="connsiteY681" fmla="*/ 3413019 h 5265769"/>
              <a:gd name="connsiteX682" fmla="*/ 1775667 w 4684086"/>
              <a:gd name="connsiteY682" fmla="*/ 3433247 h 5265769"/>
              <a:gd name="connsiteX683" fmla="*/ 1762546 w 4684086"/>
              <a:gd name="connsiteY683" fmla="*/ 3472609 h 5265769"/>
              <a:gd name="connsiteX684" fmla="*/ 1752159 w 4684086"/>
              <a:gd name="connsiteY684" fmla="*/ 3473155 h 5265769"/>
              <a:gd name="connsiteX685" fmla="*/ 1745052 w 4684086"/>
              <a:gd name="connsiteY685" fmla="*/ 3476982 h 5265769"/>
              <a:gd name="connsiteX686" fmla="*/ 1749972 w 4684086"/>
              <a:gd name="connsiteY686" fmla="*/ 3485183 h 5265769"/>
              <a:gd name="connsiteX687" fmla="*/ 1758173 w 4684086"/>
              <a:gd name="connsiteY687" fmla="*/ 3490103 h 5265769"/>
              <a:gd name="connsiteX688" fmla="*/ 1740678 w 4684086"/>
              <a:gd name="connsiteY688" fmla="*/ 3529465 h 5265769"/>
              <a:gd name="connsiteX689" fmla="*/ 1740678 w 4684086"/>
              <a:gd name="connsiteY689" fmla="*/ 3564453 h 5265769"/>
              <a:gd name="connsiteX690" fmla="*/ 1723184 w 4684086"/>
              <a:gd name="connsiteY690" fmla="*/ 3581948 h 5265769"/>
              <a:gd name="connsiteX691" fmla="*/ 1704050 w 4684086"/>
              <a:gd name="connsiteY691" fmla="*/ 3612016 h 5265769"/>
              <a:gd name="connsiteX692" fmla="*/ 1688196 w 4684086"/>
              <a:gd name="connsiteY692" fmla="*/ 3651925 h 5265769"/>
              <a:gd name="connsiteX693" fmla="*/ 1687102 w 4684086"/>
              <a:gd name="connsiteY693" fmla="*/ 3662312 h 5265769"/>
              <a:gd name="connsiteX694" fmla="*/ 1679449 w 4684086"/>
              <a:gd name="connsiteY694" fmla="*/ 3669419 h 5265769"/>
              <a:gd name="connsiteX695" fmla="*/ 1661408 w 4684086"/>
              <a:gd name="connsiteY695" fmla="*/ 3648098 h 5265769"/>
              <a:gd name="connsiteX696" fmla="*/ 1653207 w 4684086"/>
              <a:gd name="connsiteY696" fmla="*/ 3616936 h 5265769"/>
              <a:gd name="connsiteX697" fmla="*/ 1669608 w 4684086"/>
              <a:gd name="connsiteY697" fmla="*/ 3571014 h 5265769"/>
              <a:gd name="connsiteX698" fmla="*/ 1653207 w 4684086"/>
              <a:gd name="connsiteY698" fmla="*/ 3538212 h 5265769"/>
              <a:gd name="connsiteX699" fmla="*/ 1644460 w 4684086"/>
              <a:gd name="connsiteY699" fmla="*/ 3537665 h 5265769"/>
              <a:gd name="connsiteX700" fmla="*/ 1635713 w 4684086"/>
              <a:gd name="connsiteY700" fmla="*/ 3533839 h 5265769"/>
              <a:gd name="connsiteX701" fmla="*/ 1642820 w 4684086"/>
              <a:gd name="connsiteY701" fmla="*/ 3527278 h 5265769"/>
              <a:gd name="connsiteX702" fmla="*/ 1653207 w 4684086"/>
              <a:gd name="connsiteY702" fmla="*/ 3520718 h 5265769"/>
              <a:gd name="connsiteX703" fmla="*/ 1663594 w 4684086"/>
              <a:gd name="connsiteY703" fmla="*/ 3507050 h 5265769"/>
              <a:gd name="connsiteX704" fmla="*/ 1683822 w 4684086"/>
              <a:gd name="connsiteY704" fmla="*/ 3503224 h 5265769"/>
              <a:gd name="connsiteX705" fmla="*/ 1705690 w 4684086"/>
              <a:gd name="connsiteY705" fmla="*/ 3507597 h 5265769"/>
              <a:gd name="connsiteX706" fmla="*/ 1688196 w 4684086"/>
              <a:gd name="connsiteY706" fmla="*/ 3488463 h 5265769"/>
              <a:gd name="connsiteX707" fmla="*/ 1670702 w 4684086"/>
              <a:gd name="connsiteY707" fmla="*/ 3472609 h 5265769"/>
              <a:gd name="connsiteX708" fmla="*/ 1653207 w 4684086"/>
              <a:gd name="connsiteY708" fmla="*/ 3476982 h 5265769"/>
              <a:gd name="connsiteX709" fmla="*/ 1651567 w 4684086"/>
              <a:gd name="connsiteY709" fmla="*/ 3502130 h 5265769"/>
              <a:gd name="connsiteX710" fmla="*/ 1626966 w 4684086"/>
              <a:gd name="connsiteY710" fmla="*/ 3507597 h 5265769"/>
              <a:gd name="connsiteX711" fmla="*/ 1600724 w 4684086"/>
              <a:gd name="connsiteY711" fmla="*/ 3551333 h 5265769"/>
              <a:gd name="connsiteX712" fmla="*/ 1605098 w 4684086"/>
              <a:gd name="connsiteY712" fmla="*/ 3590695 h 5265769"/>
              <a:gd name="connsiteX713" fmla="*/ 1620405 w 4684086"/>
              <a:gd name="connsiteY713" fmla="*/ 3607642 h 5265769"/>
              <a:gd name="connsiteX714" fmla="*/ 1622592 w 4684086"/>
              <a:gd name="connsiteY714" fmla="*/ 3634430 h 5265769"/>
              <a:gd name="connsiteX715" fmla="*/ 1621499 w 4684086"/>
              <a:gd name="connsiteY715" fmla="*/ 3657392 h 5265769"/>
              <a:gd name="connsiteX716" fmla="*/ 1613845 w 4684086"/>
              <a:gd name="connsiteY716" fmla="*/ 3673793 h 5265769"/>
              <a:gd name="connsiteX717" fmla="*/ 1587604 w 4684086"/>
              <a:gd name="connsiteY717" fmla="*/ 3660672 h 5265769"/>
              <a:gd name="connsiteX718" fmla="*/ 1626966 w 4684086"/>
              <a:gd name="connsiteY718" fmla="*/ 3730649 h 5265769"/>
              <a:gd name="connsiteX719" fmla="*/ 1622046 w 4684086"/>
              <a:gd name="connsiteY719" fmla="*/ 3738303 h 5265769"/>
              <a:gd name="connsiteX720" fmla="*/ 1613845 w 4684086"/>
              <a:gd name="connsiteY720" fmla="*/ 3739396 h 5265769"/>
              <a:gd name="connsiteX721" fmla="*/ 1583777 w 4684086"/>
              <a:gd name="connsiteY721" fmla="*/ 3726822 h 5265769"/>
              <a:gd name="connsiteX722" fmla="*/ 1570110 w 4684086"/>
              <a:gd name="connsiteY722" fmla="*/ 3743769 h 5265769"/>
              <a:gd name="connsiteX723" fmla="*/ 1543868 w 4684086"/>
              <a:gd name="connsiteY723" fmla="*/ 3807733 h 5265769"/>
              <a:gd name="connsiteX724" fmla="*/ 1530747 w 4684086"/>
              <a:gd name="connsiteY724" fmla="*/ 3874976 h 5265769"/>
              <a:gd name="connsiteX725" fmla="*/ 1508880 w 4684086"/>
              <a:gd name="connsiteY725" fmla="*/ 3883724 h 5265769"/>
              <a:gd name="connsiteX726" fmla="*/ 1505599 w 4684086"/>
              <a:gd name="connsiteY726" fmla="*/ 3891924 h 5265769"/>
              <a:gd name="connsiteX727" fmla="*/ 1495759 w 4684086"/>
              <a:gd name="connsiteY727" fmla="*/ 3896844 h 5265769"/>
              <a:gd name="connsiteX728" fmla="*/ 1487012 w 4684086"/>
              <a:gd name="connsiteY728" fmla="*/ 3944953 h 5265769"/>
              <a:gd name="connsiteX729" fmla="*/ 1469518 w 4684086"/>
              <a:gd name="connsiteY729" fmla="*/ 3971195 h 5265769"/>
              <a:gd name="connsiteX730" fmla="*/ 1456397 w 4684086"/>
              <a:gd name="connsiteY730" fmla="*/ 3975568 h 5265769"/>
              <a:gd name="connsiteX731" fmla="*/ 1452023 w 4684086"/>
              <a:gd name="connsiteY731" fmla="*/ 3997436 h 5265769"/>
              <a:gd name="connsiteX732" fmla="*/ 1455304 w 4684086"/>
              <a:gd name="connsiteY732" fmla="*/ 4040625 h 5265769"/>
              <a:gd name="connsiteX733" fmla="*/ 1438903 w 4684086"/>
              <a:gd name="connsiteY733" fmla="*/ 4080534 h 5265769"/>
              <a:gd name="connsiteX734" fmla="*/ 1430155 w 4684086"/>
              <a:gd name="connsiteY734" fmla="*/ 4106229 h 5265769"/>
              <a:gd name="connsiteX735" fmla="*/ 1421408 w 4684086"/>
              <a:gd name="connsiteY735" fmla="*/ 4128643 h 5265769"/>
              <a:gd name="connsiteX736" fmla="*/ 1390247 w 4684086"/>
              <a:gd name="connsiteY736" fmla="*/ 4168552 h 5265769"/>
              <a:gd name="connsiteX737" fmla="*/ 1368926 w 4684086"/>
              <a:gd name="connsiteY737" fmla="*/ 4211741 h 5265769"/>
              <a:gd name="connsiteX738" fmla="*/ 1329563 w 4684086"/>
              <a:gd name="connsiteY738" fmla="*/ 4300305 h 5265769"/>
              <a:gd name="connsiteX739" fmla="*/ 1290201 w 4684086"/>
              <a:gd name="connsiteY739" fmla="*/ 4382310 h 5265769"/>
              <a:gd name="connsiteX740" fmla="*/ 1281454 w 4684086"/>
              <a:gd name="connsiteY740" fmla="*/ 4404724 h 5265769"/>
              <a:gd name="connsiteX741" fmla="*/ 1272707 w 4684086"/>
              <a:gd name="connsiteY741" fmla="*/ 4430419 h 5265769"/>
              <a:gd name="connsiteX742" fmla="*/ 1271067 w 4684086"/>
              <a:gd name="connsiteY742" fmla="*/ 4454474 h 5265769"/>
              <a:gd name="connsiteX743" fmla="*/ 1259586 w 4684086"/>
              <a:gd name="connsiteY743" fmla="*/ 4478528 h 5265769"/>
              <a:gd name="connsiteX744" fmla="*/ 1226785 w 4684086"/>
              <a:gd name="connsiteY744" fmla="*/ 4558892 h 5265769"/>
              <a:gd name="connsiteX745" fmla="*/ 1193983 w 4684086"/>
              <a:gd name="connsiteY745" fmla="*/ 4649097 h 5265769"/>
              <a:gd name="connsiteX746" fmla="*/ 1145874 w 4684086"/>
              <a:gd name="connsiteY746" fmla="*/ 4666591 h 5265769"/>
              <a:gd name="connsiteX747" fmla="*/ 1126193 w 4684086"/>
              <a:gd name="connsiteY747" fmla="*/ 4631603 h 5265769"/>
              <a:gd name="connsiteX748" fmla="*/ 1080270 w 4684086"/>
              <a:gd name="connsiteY748" fmla="*/ 4596614 h 5265769"/>
              <a:gd name="connsiteX749" fmla="*/ 1055669 w 4684086"/>
              <a:gd name="connsiteY749" fmla="*/ 4598254 h 5265769"/>
              <a:gd name="connsiteX750" fmla="*/ 1040908 w 4684086"/>
              <a:gd name="connsiteY750" fmla="*/ 4583494 h 5265769"/>
              <a:gd name="connsiteX751" fmla="*/ 1059496 w 4684086"/>
              <a:gd name="connsiteY751" fmla="*/ 4566546 h 5265769"/>
              <a:gd name="connsiteX752" fmla="*/ 1058403 w 4684086"/>
              <a:gd name="connsiteY752" fmla="*/ 4539758 h 5265769"/>
              <a:gd name="connsiteX753" fmla="*/ 1071523 w 4684086"/>
              <a:gd name="connsiteY753" fmla="*/ 4509143 h 5265769"/>
              <a:gd name="connsiteX754" fmla="*/ 1070430 w 4684086"/>
              <a:gd name="connsiteY754" fmla="*/ 4497116 h 5265769"/>
              <a:gd name="connsiteX755" fmla="*/ 1062776 w 4684086"/>
              <a:gd name="connsiteY755" fmla="*/ 4491649 h 5265769"/>
              <a:gd name="connsiteX756" fmla="*/ 1091204 w 4684086"/>
              <a:gd name="connsiteY756" fmla="*/ 4398711 h 5265769"/>
              <a:gd name="connsiteX757" fmla="*/ 1106512 w 4684086"/>
              <a:gd name="connsiteY757" fmla="*/ 4299212 h 5265769"/>
              <a:gd name="connsiteX758" fmla="*/ 1119632 w 4684086"/>
              <a:gd name="connsiteY758" fmla="*/ 4268597 h 5265769"/>
              <a:gd name="connsiteX759" fmla="*/ 1093391 w 4684086"/>
              <a:gd name="connsiteY759" fmla="*/ 4246729 h 5265769"/>
              <a:gd name="connsiteX760" fmla="*/ 1093391 w 4684086"/>
              <a:gd name="connsiteY760" fmla="*/ 4264224 h 5265769"/>
              <a:gd name="connsiteX761" fmla="*/ 1079724 w 4684086"/>
              <a:gd name="connsiteY761" fmla="*/ 4272424 h 5265769"/>
              <a:gd name="connsiteX762" fmla="*/ 1075897 w 4684086"/>
              <a:gd name="connsiteY762" fmla="*/ 4290465 h 5265769"/>
              <a:gd name="connsiteX763" fmla="*/ 1067150 w 4684086"/>
              <a:gd name="connsiteY763" fmla="*/ 4324907 h 5265769"/>
              <a:gd name="connsiteX764" fmla="*/ 1058403 w 4684086"/>
              <a:gd name="connsiteY764" fmla="*/ 4356069 h 5265769"/>
              <a:gd name="connsiteX765" fmla="*/ 1040908 w 4684086"/>
              <a:gd name="connsiteY765" fmla="*/ 4391057 h 5265769"/>
              <a:gd name="connsiteX766" fmla="*/ 1040908 w 4684086"/>
              <a:gd name="connsiteY766" fmla="*/ 4430419 h 5265769"/>
              <a:gd name="connsiteX767" fmla="*/ 1023414 w 4684086"/>
              <a:gd name="connsiteY767" fmla="*/ 4447913 h 5265769"/>
              <a:gd name="connsiteX768" fmla="*/ 1014667 w 4684086"/>
              <a:gd name="connsiteY768" fmla="*/ 4478528 h 5265769"/>
              <a:gd name="connsiteX769" fmla="*/ 992799 w 4684086"/>
              <a:gd name="connsiteY769" fmla="*/ 4496022 h 5265769"/>
              <a:gd name="connsiteX770" fmla="*/ 978585 w 4684086"/>
              <a:gd name="connsiteY770" fmla="*/ 4541398 h 5265769"/>
              <a:gd name="connsiteX771" fmla="*/ 957811 w 4684086"/>
              <a:gd name="connsiteY771" fmla="*/ 4583494 h 5265769"/>
              <a:gd name="connsiteX772" fmla="*/ 953984 w 4684086"/>
              <a:gd name="connsiteY772" fmla="*/ 4607001 h 5265769"/>
              <a:gd name="connsiteX773" fmla="*/ 940316 w 4684086"/>
              <a:gd name="connsiteY773" fmla="*/ 4627229 h 5265769"/>
              <a:gd name="connsiteX774" fmla="*/ 903688 w 4684086"/>
              <a:gd name="connsiteY774" fmla="*/ 4688459 h 5265769"/>
              <a:gd name="connsiteX775" fmla="*/ 870339 w 4684086"/>
              <a:gd name="connsiteY775" fmla="*/ 4749689 h 5265769"/>
              <a:gd name="connsiteX776" fmla="*/ 860499 w 4684086"/>
              <a:gd name="connsiteY776" fmla="*/ 4750782 h 5265769"/>
              <a:gd name="connsiteX777" fmla="*/ 857219 w 4684086"/>
              <a:gd name="connsiteY777" fmla="*/ 4758436 h 5265769"/>
              <a:gd name="connsiteX778" fmla="*/ 855032 w 4684086"/>
              <a:gd name="connsiteY778" fmla="*/ 4774290 h 5265769"/>
              <a:gd name="connsiteX779" fmla="*/ 839724 w 4684086"/>
              <a:gd name="connsiteY779" fmla="*/ 4780304 h 5265769"/>
              <a:gd name="connsiteX780" fmla="*/ 822230 w 4684086"/>
              <a:gd name="connsiteY780" fmla="*/ 4828413 h 5265769"/>
              <a:gd name="connsiteX781" fmla="*/ 815670 w 4684086"/>
              <a:gd name="connsiteY781" fmla="*/ 4873242 h 5265769"/>
              <a:gd name="connsiteX782" fmla="*/ 782868 w 4684086"/>
              <a:gd name="connsiteY782" fmla="*/ 4898390 h 5265769"/>
              <a:gd name="connsiteX783" fmla="*/ 789429 w 4684086"/>
              <a:gd name="connsiteY783" fmla="*/ 4927912 h 5265769"/>
              <a:gd name="connsiteX784" fmla="*/ 782868 w 4684086"/>
              <a:gd name="connsiteY784" fmla="*/ 4950873 h 5265769"/>
              <a:gd name="connsiteX785" fmla="*/ 769747 w 4684086"/>
              <a:gd name="connsiteY785" fmla="*/ 4945406 h 5265769"/>
              <a:gd name="connsiteX786" fmla="*/ 756627 w 4684086"/>
              <a:gd name="connsiteY786" fmla="*/ 4933379 h 5265769"/>
              <a:gd name="connsiteX787" fmla="*/ 756627 w 4684086"/>
              <a:gd name="connsiteY787" fmla="*/ 4885269 h 5265769"/>
              <a:gd name="connsiteX788" fmla="*/ 791615 w 4684086"/>
              <a:gd name="connsiteY788" fmla="*/ 4845907 h 5265769"/>
              <a:gd name="connsiteX789" fmla="*/ 800362 w 4684086"/>
              <a:gd name="connsiteY789" fmla="*/ 4795611 h 5265769"/>
              <a:gd name="connsiteX790" fmla="*/ 809110 w 4684086"/>
              <a:gd name="connsiteY790" fmla="*/ 4745316 h 5265769"/>
              <a:gd name="connsiteX791" fmla="*/ 839724 w 4684086"/>
              <a:gd name="connsiteY791" fmla="*/ 4657844 h 5265769"/>
              <a:gd name="connsiteX792" fmla="*/ 853392 w 4684086"/>
              <a:gd name="connsiteY792" fmla="*/ 4637616 h 5265769"/>
              <a:gd name="connsiteX793" fmla="*/ 857219 w 4684086"/>
              <a:gd name="connsiteY793" fmla="*/ 4614109 h 5265769"/>
              <a:gd name="connsiteX794" fmla="*/ 869246 w 4684086"/>
              <a:gd name="connsiteY794" fmla="*/ 4610829 h 5265769"/>
              <a:gd name="connsiteX795" fmla="*/ 874713 w 4684086"/>
              <a:gd name="connsiteY795" fmla="*/ 4600988 h 5265769"/>
              <a:gd name="connsiteX796" fmla="*/ 874713 w 4684086"/>
              <a:gd name="connsiteY796" fmla="*/ 4592241 h 5265769"/>
              <a:gd name="connsiteX797" fmla="*/ 844098 w 4684086"/>
              <a:gd name="connsiteY797" fmla="*/ 4592241 h 5265769"/>
              <a:gd name="connsiteX798" fmla="*/ 835351 w 4684086"/>
              <a:gd name="connsiteY798" fmla="*/ 4535385 h 5265769"/>
              <a:gd name="connsiteX799" fmla="*/ 851752 w 4684086"/>
              <a:gd name="connsiteY799" fmla="*/ 4501489 h 5265769"/>
              <a:gd name="connsiteX800" fmla="*/ 848472 w 4684086"/>
              <a:gd name="connsiteY800" fmla="*/ 4474155 h 5265769"/>
              <a:gd name="connsiteX801" fmla="*/ 833711 w 4684086"/>
              <a:gd name="connsiteY801" fmla="*/ 4490009 h 5265769"/>
              <a:gd name="connsiteX802" fmla="*/ 822230 w 4684086"/>
              <a:gd name="connsiteY802" fmla="*/ 4509143 h 5265769"/>
              <a:gd name="connsiteX803" fmla="*/ 800909 w 4684086"/>
              <a:gd name="connsiteY803" fmla="*/ 4504770 h 5265769"/>
              <a:gd name="connsiteX804" fmla="*/ 782868 w 4684086"/>
              <a:gd name="connsiteY804" fmla="*/ 4487275 h 5265769"/>
              <a:gd name="connsiteX805" fmla="*/ 799269 w 4684086"/>
              <a:gd name="connsiteY805" fmla="*/ 4406911 h 5265769"/>
              <a:gd name="connsiteX806" fmla="*/ 835351 w 4684086"/>
              <a:gd name="connsiteY806" fmla="*/ 4342948 h 5265769"/>
              <a:gd name="connsiteX807" fmla="*/ 842458 w 4684086"/>
              <a:gd name="connsiteY807" fmla="*/ 4297025 h 5265769"/>
              <a:gd name="connsiteX808" fmla="*/ 852845 w 4684086"/>
              <a:gd name="connsiteY808" fmla="*/ 4251103 h 5265769"/>
              <a:gd name="connsiteX809" fmla="*/ 822230 w 4684086"/>
              <a:gd name="connsiteY809" fmla="*/ 4312333 h 5265769"/>
              <a:gd name="connsiteX810" fmla="*/ 802549 w 4684086"/>
              <a:gd name="connsiteY810" fmla="*/ 4347321 h 5265769"/>
              <a:gd name="connsiteX811" fmla="*/ 782868 w 4684086"/>
              <a:gd name="connsiteY811" fmla="*/ 4382310 h 5265769"/>
              <a:gd name="connsiteX812" fmla="*/ 739133 w 4684086"/>
              <a:gd name="connsiteY812" fmla="*/ 4474155 h 5265769"/>
              <a:gd name="connsiteX813" fmla="*/ 732572 w 4684086"/>
              <a:gd name="connsiteY813" fmla="*/ 4496022 h 5265769"/>
              <a:gd name="connsiteX814" fmla="*/ 712891 w 4684086"/>
              <a:gd name="connsiteY814" fmla="*/ 4504770 h 5265769"/>
              <a:gd name="connsiteX815" fmla="*/ 704144 w 4684086"/>
              <a:gd name="connsiteY815" fmla="*/ 4504770 h 5265769"/>
              <a:gd name="connsiteX816" fmla="*/ 703051 w 4684086"/>
              <a:gd name="connsiteY816" fmla="*/ 4519530 h 5265769"/>
              <a:gd name="connsiteX817" fmla="*/ 695397 w 4684086"/>
              <a:gd name="connsiteY817" fmla="*/ 4531011 h 5265769"/>
              <a:gd name="connsiteX818" fmla="*/ 691570 w 4684086"/>
              <a:gd name="connsiteY818" fmla="*/ 4522264 h 5265769"/>
              <a:gd name="connsiteX819" fmla="*/ 691023 w 4684086"/>
              <a:gd name="connsiteY819" fmla="*/ 4513517 h 5265769"/>
              <a:gd name="connsiteX820" fmla="*/ 637994 w 4684086"/>
              <a:gd name="connsiteY820" fmla="*/ 4569826 h 5265769"/>
              <a:gd name="connsiteX821" fmla="*/ 621046 w 4684086"/>
              <a:gd name="connsiteY821" fmla="*/ 4649097 h 5265769"/>
              <a:gd name="connsiteX822" fmla="*/ 591525 w 4684086"/>
              <a:gd name="connsiteY822" fmla="*/ 4699393 h 5265769"/>
              <a:gd name="connsiteX823" fmla="*/ 581684 w 4684086"/>
              <a:gd name="connsiteY823" fmla="*/ 4762810 h 5265769"/>
              <a:gd name="connsiteX824" fmla="*/ 541229 w 4684086"/>
              <a:gd name="connsiteY824" fmla="*/ 4783584 h 5265769"/>
              <a:gd name="connsiteX825" fmla="*/ 520454 w 4684086"/>
              <a:gd name="connsiteY825" fmla="*/ 4824039 h 5265769"/>
              <a:gd name="connsiteX826" fmla="*/ 508427 w 4684086"/>
              <a:gd name="connsiteY826" fmla="*/ 4861215 h 5265769"/>
              <a:gd name="connsiteX827" fmla="*/ 489840 w 4684086"/>
              <a:gd name="connsiteY827" fmla="*/ 4885269 h 5265769"/>
              <a:gd name="connsiteX828" fmla="*/ 467972 w 4684086"/>
              <a:gd name="connsiteY828" fmla="*/ 4910964 h 5265769"/>
              <a:gd name="connsiteX829" fmla="*/ 472345 w 4684086"/>
              <a:gd name="connsiteY829" fmla="*/ 4959620 h 5265769"/>
              <a:gd name="connsiteX830" fmla="*/ 453211 w 4684086"/>
              <a:gd name="connsiteY830" fmla="*/ 5003902 h 5265769"/>
              <a:gd name="connsiteX831" fmla="*/ 437357 w 4684086"/>
              <a:gd name="connsiteY831" fmla="*/ 5051465 h 5265769"/>
              <a:gd name="connsiteX832" fmla="*/ 402368 w 4684086"/>
              <a:gd name="connsiteY832" fmla="*/ 5060212 h 5265769"/>
              <a:gd name="connsiteX833" fmla="*/ 401822 w 4684086"/>
              <a:gd name="connsiteY833" fmla="*/ 5045451 h 5265769"/>
              <a:gd name="connsiteX834" fmla="*/ 397995 w 4684086"/>
              <a:gd name="connsiteY834" fmla="*/ 5033971 h 5265769"/>
              <a:gd name="connsiteX835" fmla="*/ 389794 w 4684086"/>
              <a:gd name="connsiteY835" fmla="*/ 5047638 h 5265769"/>
              <a:gd name="connsiteX836" fmla="*/ 384874 w 4684086"/>
              <a:gd name="connsiteY836" fmla="*/ 5064586 h 5265769"/>
              <a:gd name="connsiteX837" fmla="*/ 371753 w 4684086"/>
              <a:gd name="connsiteY837" fmla="*/ 5121442 h 5265769"/>
              <a:gd name="connsiteX838" fmla="*/ 345512 w 4684086"/>
              <a:gd name="connsiteY838" fmla="*/ 5190325 h 5265769"/>
              <a:gd name="connsiteX839" fmla="*/ 319270 w 4684086"/>
              <a:gd name="connsiteY839" fmla="*/ 5265769 h 5265769"/>
              <a:gd name="connsiteX840" fmla="*/ 304510 w 4684086"/>
              <a:gd name="connsiteY840" fmla="*/ 5201806 h 5265769"/>
              <a:gd name="connsiteX841" fmla="*/ 319270 w 4684086"/>
              <a:gd name="connsiteY841" fmla="*/ 5121442 h 5265769"/>
              <a:gd name="connsiteX842" fmla="*/ 301776 w 4684086"/>
              <a:gd name="connsiteY842" fmla="*/ 5108321 h 5265769"/>
              <a:gd name="connsiteX843" fmla="*/ 301776 w 4684086"/>
              <a:gd name="connsiteY843" fmla="*/ 5077706 h 5265769"/>
              <a:gd name="connsiteX844" fmla="*/ 318724 w 4684086"/>
              <a:gd name="connsiteY844" fmla="*/ 5007182 h 5265769"/>
              <a:gd name="connsiteX845" fmla="*/ 319270 w 4684086"/>
              <a:gd name="connsiteY845" fmla="*/ 4933379 h 5265769"/>
              <a:gd name="connsiteX846" fmla="*/ 354259 w 4684086"/>
              <a:gd name="connsiteY846" fmla="*/ 4898390 h 5265769"/>
              <a:gd name="connsiteX847" fmla="*/ 345512 w 4684086"/>
              <a:gd name="connsiteY847" fmla="*/ 4872149 h 5265769"/>
              <a:gd name="connsiteX848" fmla="*/ 336765 w 4684086"/>
              <a:gd name="connsiteY848" fmla="*/ 4832787 h 5265769"/>
              <a:gd name="connsiteX849" fmla="*/ 354259 w 4684086"/>
              <a:gd name="connsiteY849" fmla="*/ 4815292 h 5265769"/>
              <a:gd name="connsiteX850" fmla="*/ 337858 w 4684086"/>
              <a:gd name="connsiteY850" fmla="*/ 4764996 h 5265769"/>
              <a:gd name="connsiteX851" fmla="*/ 354259 w 4684086"/>
              <a:gd name="connsiteY851" fmla="*/ 4701580 h 5265769"/>
              <a:gd name="connsiteX852" fmla="*/ 341138 w 4684086"/>
              <a:gd name="connsiteY852" fmla="*/ 4666591 h 5265769"/>
              <a:gd name="connsiteX853" fmla="*/ 367380 w 4684086"/>
              <a:gd name="connsiteY853" fmla="*/ 4640350 h 5265769"/>
              <a:gd name="connsiteX854" fmla="*/ 352072 w 4684086"/>
              <a:gd name="connsiteY854" fmla="*/ 4623949 h 5265769"/>
              <a:gd name="connsiteX855" fmla="*/ 363006 w 4684086"/>
              <a:gd name="connsiteY855" fmla="*/ 4614109 h 5265769"/>
              <a:gd name="connsiteX856" fmla="*/ 371207 w 4684086"/>
              <a:gd name="connsiteY856" fmla="*/ 4573106 h 5265769"/>
              <a:gd name="connsiteX857" fmla="*/ 389248 w 4684086"/>
              <a:gd name="connsiteY857" fmla="*/ 4535385 h 5265769"/>
              <a:gd name="connsiteX858" fmla="*/ 395808 w 4684086"/>
              <a:gd name="connsiteY858" fmla="*/ 4491102 h 5265769"/>
              <a:gd name="connsiteX859" fmla="*/ 402368 w 4684086"/>
              <a:gd name="connsiteY859" fmla="*/ 4443540 h 5265769"/>
              <a:gd name="connsiteX860" fmla="*/ 419863 w 4684086"/>
              <a:gd name="connsiteY860" fmla="*/ 4426045 h 5265769"/>
              <a:gd name="connsiteX861" fmla="*/ 419863 w 4684086"/>
              <a:gd name="connsiteY861" fmla="*/ 4386683 h 5265769"/>
              <a:gd name="connsiteX862" fmla="*/ 437357 w 4684086"/>
              <a:gd name="connsiteY862" fmla="*/ 4369189 h 5265769"/>
              <a:gd name="connsiteX863" fmla="*/ 450477 w 4684086"/>
              <a:gd name="connsiteY863" fmla="*/ 4312333 h 5265769"/>
              <a:gd name="connsiteX864" fmla="*/ 472345 w 4684086"/>
              <a:gd name="connsiteY864" fmla="*/ 4281718 h 5265769"/>
              <a:gd name="connsiteX865" fmla="*/ 481092 w 4684086"/>
              <a:gd name="connsiteY865" fmla="*/ 4259850 h 5265769"/>
              <a:gd name="connsiteX866" fmla="*/ 489840 w 4684086"/>
              <a:gd name="connsiteY866" fmla="*/ 4237982 h 5265769"/>
              <a:gd name="connsiteX867" fmla="*/ 510067 w 4684086"/>
              <a:gd name="connsiteY867" fmla="*/ 4171285 h 5265769"/>
              <a:gd name="connsiteX868" fmla="*/ 507334 w 4684086"/>
              <a:gd name="connsiteY868" fmla="*/ 4098028 h 5265769"/>
              <a:gd name="connsiteX869" fmla="*/ 520454 w 4684086"/>
              <a:gd name="connsiteY869" fmla="*/ 4084907 h 5265769"/>
              <a:gd name="connsiteX870" fmla="*/ 541229 w 4684086"/>
              <a:gd name="connsiteY870" fmla="*/ 4023678 h 5265769"/>
              <a:gd name="connsiteX871" fmla="*/ 568564 w 4684086"/>
              <a:gd name="connsiteY871" fmla="*/ 3962448 h 5265769"/>
              <a:gd name="connsiteX872" fmla="*/ 572937 w 4684086"/>
              <a:gd name="connsiteY872" fmla="*/ 3962448 h 5265769"/>
              <a:gd name="connsiteX873" fmla="*/ 583324 w 4684086"/>
              <a:gd name="connsiteY873" fmla="*/ 3920352 h 5265769"/>
              <a:gd name="connsiteX874" fmla="*/ 590431 w 4684086"/>
              <a:gd name="connsiteY874" fmla="*/ 3874976 h 5265769"/>
              <a:gd name="connsiteX875" fmla="*/ 612299 w 4684086"/>
              <a:gd name="connsiteY875" fmla="*/ 3874976 h 5265769"/>
              <a:gd name="connsiteX876" fmla="*/ 616673 w 4684086"/>
              <a:gd name="connsiteY876" fmla="*/ 3870603 h 5265769"/>
              <a:gd name="connsiteX877" fmla="*/ 642914 w 4684086"/>
              <a:gd name="connsiteY877" fmla="*/ 3745956 h 5265769"/>
              <a:gd name="connsiteX878" fmla="*/ 669156 w 4684086"/>
              <a:gd name="connsiteY878" fmla="*/ 3686913 h 5265769"/>
              <a:gd name="connsiteX879" fmla="*/ 692663 w 4684086"/>
              <a:gd name="connsiteY879" fmla="*/ 3636070 h 5265769"/>
              <a:gd name="connsiteX880" fmla="*/ 699770 w 4684086"/>
              <a:gd name="connsiteY880" fmla="*/ 3581948 h 5265769"/>
              <a:gd name="connsiteX881" fmla="*/ 734759 w 4684086"/>
              <a:gd name="connsiteY881" fmla="*/ 3498850 h 5265769"/>
              <a:gd name="connsiteX882" fmla="*/ 752253 w 4684086"/>
              <a:gd name="connsiteY882" fmla="*/ 3461675 h 5265769"/>
              <a:gd name="connsiteX883" fmla="*/ 769747 w 4684086"/>
              <a:gd name="connsiteY883" fmla="*/ 3424499 h 5265769"/>
              <a:gd name="connsiteX884" fmla="*/ 778495 w 4684086"/>
              <a:gd name="connsiteY884" fmla="*/ 3402632 h 5265769"/>
              <a:gd name="connsiteX885" fmla="*/ 787242 w 4684086"/>
              <a:gd name="connsiteY885" fmla="*/ 3380764 h 5265769"/>
              <a:gd name="connsiteX886" fmla="*/ 800362 w 4684086"/>
              <a:gd name="connsiteY886" fmla="*/ 3332655 h 5265769"/>
              <a:gd name="connsiteX887" fmla="*/ 814030 w 4684086"/>
              <a:gd name="connsiteY887" fmla="*/ 3312427 h 5265769"/>
              <a:gd name="connsiteX888" fmla="*/ 817857 w 4684086"/>
              <a:gd name="connsiteY888" fmla="*/ 3288919 h 5265769"/>
              <a:gd name="connsiteX889" fmla="*/ 829884 w 4684086"/>
              <a:gd name="connsiteY889" fmla="*/ 3285639 h 5265769"/>
              <a:gd name="connsiteX890" fmla="*/ 835351 w 4684086"/>
              <a:gd name="connsiteY890" fmla="*/ 3275798 h 5265769"/>
              <a:gd name="connsiteX891" fmla="*/ 837538 w 4684086"/>
              <a:gd name="connsiteY891" fmla="*/ 3259944 h 5265769"/>
              <a:gd name="connsiteX892" fmla="*/ 852845 w 4684086"/>
              <a:gd name="connsiteY892" fmla="*/ 3253930 h 5265769"/>
              <a:gd name="connsiteX893" fmla="*/ 895487 w 4684086"/>
              <a:gd name="connsiteY893" fmla="*/ 3135298 h 5265769"/>
              <a:gd name="connsiteX894" fmla="*/ 957811 w 4684086"/>
              <a:gd name="connsiteY894" fmla="*/ 3039626 h 5265769"/>
              <a:gd name="connsiteX895" fmla="*/ 975305 w 4684086"/>
              <a:gd name="connsiteY895" fmla="*/ 2972383 h 5265769"/>
              <a:gd name="connsiteX896" fmla="*/ 992799 w 4684086"/>
              <a:gd name="connsiteY896" fmla="*/ 2908419 h 5265769"/>
              <a:gd name="connsiteX897" fmla="*/ 1010293 w 4684086"/>
              <a:gd name="connsiteY897" fmla="*/ 2869057 h 5265769"/>
              <a:gd name="connsiteX898" fmla="*/ 1023961 w 4684086"/>
              <a:gd name="connsiteY898" fmla="*/ 2854843 h 5265769"/>
              <a:gd name="connsiteX899" fmla="*/ 1027788 w 4684086"/>
              <a:gd name="connsiteY899" fmla="*/ 2834069 h 5265769"/>
              <a:gd name="connsiteX900" fmla="*/ 1040908 w 4684086"/>
              <a:gd name="connsiteY900" fmla="*/ 2816574 h 5265769"/>
              <a:gd name="connsiteX901" fmla="*/ 1075897 w 4684086"/>
              <a:gd name="connsiteY901" fmla="*/ 2702862 h 5265769"/>
              <a:gd name="connsiteX902" fmla="*/ 1110885 w 4684086"/>
              <a:gd name="connsiteY902" fmla="*/ 2602270 h 5265769"/>
              <a:gd name="connsiteX903" fmla="*/ 1145874 w 4684086"/>
              <a:gd name="connsiteY903" fmla="*/ 2571655 h 5265769"/>
              <a:gd name="connsiteX904" fmla="*/ 1178676 w 4684086"/>
              <a:gd name="connsiteY904" fmla="*/ 2501678 h 5265769"/>
              <a:gd name="connsiteX905" fmla="*/ 1211477 w 4684086"/>
              <a:gd name="connsiteY905" fmla="*/ 2457942 h 5265769"/>
              <a:gd name="connsiteX906" fmla="*/ 1225145 w 4684086"/>
              <a:gd name="connsiteY906" fmla="*/ 2439901 h 5265769"/>
              <a:gd name="connsiteX907" fmla="*/ 1228972 w 4684086"/>
              <a:gd name="connsiteY907" fmla="*/ 2418581 h 5265769"/>
              <a:gd name="connsiteX908" fmla="*/ 1240999 w 4684086"/>
              <a:gd name="connsiteY908" fmla="*/ 2417487 h 5265769"/>
              <a:gd name="connsiteX909" fmla="*/ 1246466 w 4684086"/>
              <a:gd name="connsiteY909" fmla="*/ 2409833 h 5265769"/>
              <a:gd name="connsiteX910" fmla="*/ 1248653 w 4684086"/>
              <a:gd name="connsiteY910" fmla="*/ 2392339 h 5265769"/>
              <a:gd name="connsiteX911" fmla="*/ 1263960 w 4684086"/>
              <a:gd name="connsiteY911" fmla="*/ 2387965 h 5265769"/>
              <a:gd name="connsiteX912" fmla="*/ 1268334 w 4684086"/>
              <a:gd name="connsiteY912" fmla="*/ 2335483 h 5265769"/>
              <a:gd name="connsiteX913" fmla="*/ 1277081 w 4684086"/>
              <a:gd name="connsiteY913" fmla="*/ 2317988 h 5265769"/>
              <a:gd name="connsiteX914" fmla="*/ 1261227 w 4684086"/>
              <a:gd name="connsiteY914" fmla="*/ 2321815 h 5265769"/>
              <a:gd name="connsiteX915" fmla="*/ 1255213 w 4684086"/>
              <a:gd name="connsiteY915" fmla="*/ 2335483 h 5265769"/>
              <a:gd name="connsiteX916" fmla="*/ 1251386 w 4684086"/>
              <a:gd name="connsiteY916" fmla="*/ 2333296 h 5265769"/>
              <a:gd name="connsiteX917" fmla="*/ 1250839 w 4684086"/>
              <a:gd name="connsiteY917" fmla="*/ 2331109 h 5265769"/>
              <a:gd name="connsiteX918" fmla="*/ 1292935 w 4684086"/>
              <a:gd name="connsiteY918" fmla="*/ 2234890 h 5265769"/>
              <a:gd name="connsiteX919" fmla="*/ 1351431 w 4684086"/>
              <a:gd name="connsiteY919" fmla="*/ 2138672 h 5265769"/>
              <a:gd name="connsiteX920" fmla="*/ 1368926 w 4684086"/>
              <a:gd name="connsiteY920" fmla="*/ 2097670 h 5265769"/>
              <a:gd name="connsiteX921" fmla="*/ 1386420 w 4684086"/>
              <a:gd name="connsiteY921" fmla="*/ 2059948 h 5265769"/>
              <a:gd name="connsiteX922" fmla="*/ 1434529 w 4684086"/>
              <a:gd name="connsiteY922" fmla="*/ 1976851 h 5265769"/>
              <a:gd name="connsiteX923" fmla="*/ 1452023 w 4684086"/>
              <a:gd name="connsiteY923" fmla="*/ 1933115 h 5265769"/>
              <a:gd name="connsiteX924" fmla="*/ 1469518 w 4684086"/>
              <a:gd name="connsiteY924" fmla="*/ 1889379 h 5265769"/>
              <a:gd name="connsiteX925" fmla="*/ 1487012 w 4684086"/>
              <a:gd name="connsiteY925" fmla="*/ 1854391 h 5265769"/>
              <a:gd name="connsiteX926" fmla="*/ 1487012 w 4684086"/>
              <a:gd name="connsiteY926" fmla="*/ 1837990 h 5265769"/>
              <a:gd name="connsiteX927" fmla="*/ 1500132 w 4684086"/>
              <a:gd name="connsiteY927" fmla="*/ 1828149 h 5265769"/>
              <a:gd name="connsiteX928" fmla="*/ 1517627 w 4684086"/>
              <a:gd name="connsiteY928" fmla="*/ 1828149 h 5265769"/>
              <a:gd name="connsiteX929" fmla="*/ 1535668 w 4684086"/>
              <a:gd name="connsiteY929" fmla="*/ 1777853 h 5265769"/>
              <a:gd name="connsiteX930" fmla="*/ 1570110 w 4684086"/>
              <a:gd name="connsiteY930" fmla="*/ 1740678 h 5265769"/>
              <a:gd name="connsiteX931" fmla="*/ 1587604 w 4684086"/>
              <a:gd name="connsiteY931" fmla="*/ 1699129 h 5265769"/>
              <a:gd name="connsiteX932" fmla="*/ 1605098 w 4684086"/>
              <a:gd name="connsiteY932" fmla="*/ 1657581 h 5265769"/>
              <a:gd name="connsiteX933" fmla="*/ 1635713 w 4684086"/>
              <a:gd name="connsiteY933" fmla="*/ 1640086 h 5265769"/>
              <a:gd name="connsiteX934" fmla="*/ 1653207 w 4684086"/>
              <a:gd name="connsiteY934" fmla="*/ 1591977 h 5265769"/>
              <a:gd name="connsiteX935" fmla="*/ 1635713 w 4684086"/>
              <a:gd name="connsiteY935" fmla="*/ 1565736 h 5265769"/>
              <a:gd name="connsiteX936" fmla="*/ 1561362 w 4684086"/>
              <a:gd name="connsiteY936" fmla="*/ 1574483 h 5265769"/>
              <a:gd name="connsiteX937" fmla="*/ 1547148 w 4684086"/>
              <a:gd name="connsiteY937" fmla="*/ 1588150 h 5265769"/>
              <a:gd name="connsiteX938" fmla="*/ 1526374 w 4684086"/>
              <a:gd name="connsiteY938" fmla="*/ 1591977 h 5265769"/>
              <a:gd name="connsiteX939" fmla="*/ 1320816 w 4684086"/>
              <a:gd name="connsiteY939" fmla="*/ 1591977 h 5265769"/>
              <a:gd name="connsiteX940" fmla="*/ 1300042 w 4684086"/>
              <a:gd name="connsiteY940" fmla="*/ 1612205 h 5265769"/>
              <a:gd name="connsiteX941" fmla="*/ 1272707 w 4684086"/>
              <a:gd name="connsiteY941" fmla="*/ 1622592 h 5265769"/>
              <a:gd name="connsiteX942" fmla="*/ 1197810 w 4684086"/>
              <a:gd name="connsiteY942" fmla="*/ 1619858 h 5265769"/>
              <a:gd name="connsiteX943" fmla="*/ 1132753 w 4684086"/>
              <a:gd name="connsiteY943" fmla="*/ 1640086 h 5265769"/>
              <a:gd name="connsiteX944" fmla="*/ 1102138 w 4684086"/>
              <a:gd name="connsiteY944" fmla="*/ 1640086 h 5265769"/>
              <a:gd name="connsiteX945" fmla="*/ 1080270 w 4684086"/>
              <a:gd name="connsiteY945" fmla="*/ 1675075 h 5265769"/>
              <a:gd name="connsiteX946" fmla="*/ 1067150 w 4684086"/>
              <a:gd name="connsiteY946" fmla="*/ 1661954 h 5265769"/>
              <a:gd name="connsiteX947" fmla="*/ 1027788 w 4684086"/>
              <a:gd name="connsiteY947" fmla="*/ 1670701 h 5265769"/>
              <a:gd name="connsiteX948" fmla="*/ 1023414 w 4684086"/>
              <a:gd name="connsiteY948" fmla="*/ 1675075 h 5265769"/>
              <a:gd name="connsiteX949" fmla="*/ 992799 w 4684086"/>
              <a:gd name="connsiteY949" fmla="*/ 1675075 h 5265769"/>
              <a:gd name="connsiteX950" fmla="*/ 983505 w 4684086"/>
              <a:gd name="connsiteY950" fmla="*/ 1682182 h 5265769"/>
              <a:gd name="connsiteX951" fmla="*/ 984052 w 4684086"/>
              <a:gd name="connsiteY951" fmla="*/ 1692569 h 5265769"/>
              <a:gd name="connsiteX952" fmla="*/ 900954 w 4684086"/>
              <a:gd name="connsiteY952" fmla="*/ 1692569 h 5265769"/>
              <a:gd name="connsiteX953" fmla="*/ 896034 w 4684086"/>
              <a:gd name="connsiteY953" fmla="*/ 1702956 h 5265769"/>
              <a:gd name="connsiteX954" fmla="*/ 887834 w 4684086"/>
              <a:gd name="connsiteY954" fmla="*/ 1710063 h 5265769"/>
              <a:gd name="connsiteX955" fmla="*/ 884007 w 4684086"/>
              <a:gd name="connsiteY955" fmla="*/ 1702956 h 5265769"/>
              <a:gd name="connsiteX956" fmla="*/ 883460 w 4684086"/>
              <a:gd name="connsiteY956" fmla="*/ 1692569 h 5265769"/>
              <a:gd name="connsiteX957" fmla="*/ 862139 w 4684086"/>
              <a:gd name="connsiteY957" fmla="*/ 1696396 h 5265769"/>
              <a:gd name="connsiteX958" fmla="*/ 844098 w 4684086"/>
              <a:gd name="connsiteY958" fmla="*/ 1710063 h 5265769"/>
              <a:gd name="connsiteX959" fmla="*/ 734759 w 4684086"/>
              <a:gd name="connsiteY959" fmla="*/ 1714437 h 5265769"/>
              <a:gd name="connsiteX960" fmla="*/ 662595 w 4684086"/>
              <a:gd name="connsiteY960" fmla="*/ 1713343 h 5265769"/>
              <a:gd name="connsiteX961" fmla="*/ 603552 w 4684086"/>
              <a:gd name="connsiteY961" fmla="*/ 1731931 h 5265769"/>
              <a:gd name="connsiteX962" fmla="*/ 543416 w 4684086"/>
              <a:gd name="connsiteY962" fmla="*/ 1730838 h 5265769"/>
              <a:gd name="connsiteX963" fmla="*/ 502960 w 4684086"/>
              <a:gd name="connsiteY963" fmla="*/ 1762546 h 5265769"/>
              <a:gd name="connsiteX964" fmla="*/ 478359 w 4684086"/>
              <a:gd name="connsiteY964" fmla="*/ 1761452 h 5265769"/>
              <a:gd name="connsiteX965" fmla="*/ 463598 w 4684086"/>
              <a:gd name="connsiteY965" fmla="*/ 1780040 h 5265769"/>
              <a:gd name="connsiteX966" fmla="*/ 389248 w 4684086"/>
              <a:gd name="connsiteY966" fmla="*/ 1780040 h 5265769"/>
              <a:gd name="connsiteX967" fmla="*/ 382687 w 4684086"/>
              <a:gd name="connsiteY967" fmla="*/ 1790428 h 5265769"/>
              <a:gd name="connsiteX968" fmla="*/ 376127 w 4684086"/>
              <a:gd name="connsiteY968" fmla="*/ 1797534 h 5265769"/>
              <a:gd name="connsiteX969" fmla="*/ 372300 w 4684086"/>
              <a:gd name="connsiteY969" fmla="*/ 1788787 h 5265769"/>
              <a:gd name="connsiteX970" fmla="*/ 371753 w 4684086"/>
              <a:gd name="connsiteY970" fmla="*/ 1780040 h 5265769"/>
              <a:gd name="connsiteX971" fmla="*/ 336765 w 4684086"/>
              <a:gd name="connsiteY971" fmla="*/ 1793161 h 5265769"/>
              <a:gd name="connsiteX972" fmla="*/ 218679 w 4684086"/>
              <a:gd name="connsiteY972" fmla="*/ 1793161 h 5265769"/>
              <a:gd name="connsiteX973" fmla="*/ 205558 w 4684086"/>
              <a:gd name="connsiteY973" fmla="*/ 1780040 h 5265769"/>
              <a:gd name="connsiteX974" fmla="*/ 157449 w 4684086"/>
              <a:gd name="connsiteY974" fmla="*/ 1771293 h 5265769"/>
              <a:gd name="connsiteX975" fmla="*/ 109339 w 4684086"/>
              <a:gd name="connsiteY975" fmla="*/ 1762546 h 5265769"/>
              <a:gd name="connsiteX976" fmla="*/ 67244 w 4684086"/>
              <a:gd name="connsiteY976" fmla="*/ 1776213 h 5265769"/>
              <a:gd name="connsiteX977" fmla="*/ 21868 w 4684086"/>
              <a:gd name="connsiteY977" fmla="*/ 1793161 h 5265769"/>
              <a:gd name="connsiteX978" fmla="*/ 0 w 4684086"/>
              <a:gd name="connsiteY978" fmla="*/ 1762546 h 5265769"/>
              <a:gd name="connsiteX979" fmla="*/ 48110 w 4684086"/>
              <a:gd name="connsiteY979" fmla="*/ 1762546 h 5265769"/>
              <a:gd name="connsiteX980" fmla="*/ 99499 w 4684086"/>
              <a:gd name="connsiteY980" fmla="*/ 1733571 h 5265769"/>
              <a:gd name="connsiteX981" fmla="*/ 157449 w 4684086"/>
              <a:gd name="connsiteY981" fmla="*/ 1714437 h 5265769"/>
              <a:gd name="connsiteX982" fmla="*/ 183690 w 4684086"/>
              <a:gd name="connsiteY982" fmla="*/ 1683822 h 5265769"/>
              <a:gd name="connsiteX983" fmla="*/ 240546 w 4684086"/>
              <a:gd name="connsiteY983" fmla="*/ 1670701 h 5265769"/>
              <a:gd name="connsiteX984" fmla="*/ 297403 w 4684086"/>
              <a:gd name="connsiteY984" fmla="*/ 1657581 h 5265769"/>
              <a:gd name="connsiteX985" fmla="*/ 319270 w 4684086"/>
              <a:gd name="connsiteY985" fmla="*/ 1640086 h 5265769"/>
              <a:gd name="connsiteX986" fmla="*/ 336765 w 4684086"/>
              <a:gd name="connsiteY986" fmla="*/ 1631885 h 5265769"/>
              <a:gd name="connsiteX987" fmla="*/ 341138 w 4684086"/>
              <a:gd name="connsiteY987" fmla="*/ 1613845 h 5265769"/>
              <a:gd name="connsiteX988" fmla="*/ 389248 w 4684086"/>
              <a:gd name="connsiteY988" fmla="*/ 1564642 h 5265769"/>
              <a:gd name="connsiteX989" fmla="*/ 463598 w 4684086"/>
              <a:gd name="connsiteY989" fmla="*/ 1548241 h 5265769"/>
              <a:gd name="connsiteX990" fmla="*/ 450477 w 4684086"/>
              <a:gd name="connsiteY990" fmla="*/ 1517626 h 5265769"/>
              <a:gd name="connsiteX991" fmla="*/ 426970 w 4684086"/>
              <a:gd name="connsiteY991" fmla="*/ 1513799 h 5265769"/>
              <a:gd name="connsiteX992" fmla="*/ 406742 w 4684086"/>
              <a:gd name="connsiteY992" fmla="*/ 1500132 h 5265769"/>
              <a:gd name="connsiteX993" fmla="*/ 341138 w 4684086"/>
              <a:gd name="connsiteY993" fmla="*/ 1500132 h 5265769"/>
              <a:gd name="connsiteX994" fmla="*/ 336765 w 4684086"/>
              <a:gd name="connsiteY994" fmla="*/ 1465144 h 5265769"/>
              <a:gd name="connsiteX995" fmla="*/ 347152 w 4684086"/>
              <a:gd name="connsiteY995" fmla="*/ 1464597 h 5265769"/>
              <a:gd name="connsiteX996" fmla="*/ 354259 w 4684086"/>
              <a:gd name="connsiteY996" fmla="*/ 1460770 h 5265769"/>
              <a:gd name="connsiteX997" fmla="*/ 344965 w 4684086"/>
              <a:gd name="connsiteY997" fmla="*/ 1453116 h 5265769"/>
              <a:gd name="connsiteX998" fmla="*/ 332391 w 4684086"/>
              <a:gd name="connsiteY998" fmla="*/ 1452023 h 5265769"/>
              <a:gd name="connsiteX999" fmla="*/ 313804 w 4684086"/>
              <a:gd name="connsiteY999" fmla="*/ 1453663 h 5265769"/>
              <a:gd name="connsiteX1000" fmla="*/ 301776 w 4684086"/>
              <a:gd name="connsiteY1000" fmla="*/ 1465144 h 5265769"/>
              <a:gd name="connsiteX1001" fmla="*/ 244920 w 4684086"/>
              <a:gd name="connsiteY1001" fmla="*/ 1465144 h 5265769"/>
              <a:gd name="connsiteX1002" fmla="*/ 262414 w 4684086"/>
              <a:gd name="connsiteY1002" fmla="*/ 1436715 h 5265769"/>
              <a:gd name="connsiteX1003" fmla="*/ 279908 w 4684086"/>
              <a:gd name="connsiteY1003" fmla="*/ 1434529 h 5265769"/>
              <a:gd name="connsiteX1004" fmla="*/ 270068 w 4684086"/>
              <a:gd name="connsiteY1004" fmla="*/ 1419768 h 5265769"/>
              <a:gd name="connsiteX1005" fmla="*/ 253667 w 4684086"/>
              <a:gd name="connsiteY1005" fmla="*/ 1408287 h 5265769"/>
              <a:gd name="connsiteX1006" fmla="*/ 244920 w 4684086"/>
              <a:gd name="connsiteY1006" fmla="*/ 1399540 h 5265769"/>
              <a:gd name="connsiteX1007" fmla="*/ 263508 w 4684086"/>
              <a:gd name="connsiteY1007" fmla="*/ 1362911 h 5265769"/>
              <a:gd name="connsiteX1008" fmla="*/ 288656 w 4684086"/>
              <a:gd name="connsiteY1008" fmla="*/ 1329563 h 5265769"/>
              <a:gd name="connsiteX1009" fmla="*/ 323644 w 4684086"/>
              <a:gd name="connsiteY1009" fmla="*/ 1312069 h 5265769"/>
              <a:gd name="connsiteX1010" fmla="*/ 328564 w 4684086"/>
              <a:gd name="connsiteY1010" fmla="*/ 1288561 h 5265769"/>
              <a:gd name="connsiteX1011" fmla="*/ 349885 w 4684086"/>
              <a:gd name="connsiteY1011" fmla="*/ 1281454 h 5265769"/>
              <a:gd name="connsiteX1012" fmla="*/ 380500 w 4684086"/>
              <a:gd name="connsiteY1012" fmla="*/ 1268333 h 5265769"/>
              <a:gd name="connsiteX1013" fmla="*/ 410022 w 4684086"/>
              <a:gd name="connsiteY1013" fmla="*/ 1235532 h 5265769"/>
              <a:gd name="connsiteX1014" fmla="*/ 432983 w 4684086"/>
              <a:gd name="connsiteY1014" fmla="*/ 1202730 h 5265769"/>
              <a:gd name="connsiteX1015" fmla="*/ 493666 w 4684086"/>
              <a:gd name="connsiteY1015" fmla="*/ 1160634 h 5265769"/>
              <a:gd name="connsiteX1016" fmla="*/ 564190 w 4684086"/>
              <a:gd name="connsiteY1016" fmla="*/ 1128379 h 5265769"/>
              <a:gd name="connsiteX1017" fmla="*/ 605739 w 4684086"/>
              <a:gd name="connsiteY1017" fmla="*/ 1119085 h 5265769"/>
              <a:gd name="connsiteX1018" fmla="*/ 634167 w 4684086"/>
              <a:gd name="connsiteY1018" fmla="*/ 1093391 h 5265769"/>
              <a:gd name="connsiteX1019" fmla="*/ 664782 w 4684086"/>
              <a:gd name="connsiteY1019" fmla="*/ 1096671 h 5265769"/>
              <a:gd name="connsiteX1020" fmla="*/ 682276 w 4684086"/>
              <a:gd name="connsiteY1020" fmla="*/ 1080270 h 5265769"/>
              <a:gd name="connsiteX1021" fmla="*/ 704144 w 4684086"/>
              <a:gd name="connsiteY1021" fmla="*/ 1072070 h 5265769"/>
              <a:gd name="connsiteX1022" fmla="*/ 726012 w 4684086"/>
              <a:gd name="connsiteY1022" fmla="*/ 1067149 h 5265769"/>
              <a:gd name="connsiteX1023" fmla="*/ 814030 w 4684086"/>
              <a:gd name="connsiteY1023" fmla="*/ 1049655 h 5265769"/>
              <a:gd name="connsiteX1024" fmla="*/ 892207 w 4684086"/>
              <a:gd name="connsiteY1024" fmla="*/ 1019040 h 5265769"/>
              <a:gd name="connsiteX1025" fmla="*/ 938130 w 4684086"/>
              <a:gd name="connsiteY1025" fmla="*/ 1003733 h 5265769"/>
              <a:gd name="connsiteX1026" fmla="*/ 984052 w 4684086"/>
              <a:gd name="connsiteY1026" fmla="*/ 988425 h 5265769"/>
              <a:gd name="connsiteX1027" fmla="*/ 1014667 w 4684086"/>
              <a:gd name="connsiteY1027" fmla="*/ 1005920 h 5265769"/>
              <a:gd name="connsiteX1028" fmla="*/ 1035988 w 4684086"/>
              <a:gd name="connsiteY1028" fmla="*/ 1002093 h 5265769"/>
              <a:gd name="connsiteX1029" fmla="*/ 1054029 w 4684086"/>
              <a:gd name="connsiteY1029" fmla="*/ 988425 h 5265769"/>
              <a:gd name="connsiteX1030" fmla="*/ 1119086 w 4684086"/>
              <a:gd name="connsiteY1030" fmla="*/ 985692 h 5265769"/>
              <a:gd name="connsiteX1031" fmla="*/ 1167742 w 4684086"/>
              <a:gd name="connsiteY1031" fmla="*/ 953437 h 5265769"/>
              <a:gd name="connsiteX1032" fmla="*/ 1200543 w 4684086"/>
              <a:gd name="connsiteY1032" fmla="*/ 956170 h 5265769"/>
              <a:gd name="connsiteX1033" fmla="*/ 1220224 w 4684086"/>
              <a:gd name="connsiteY1033" fmla="*/ 935942 h 5265769"/>
              <a:gd name="connsiteX1034" fmla="*/ 1242092 w 4684086"/>
              <a:gd name="connsiteY1034" fmla="*/ 927742 h 5265769"/>
              <a:gd name="connsiteX1035" fmla="*/ 1263960 w 4684086"/>
              <a:gd name="connsiteY1035" fmla="*/ 922822 h 5265769"/>
              <a:gd name="connsiteX1036" fmla="*/ 1360178 w 4684086"/>
              <a:gd name="connsiteY1036" fmla="*/ 904781 h 5265769"/>
              <a:gd name="connsiteX1037" fmla="*/ 1443276 w 4684086"/>
              <a:gd name="connsiteY1037" fmla="*/ 870339 h 5265769"/>
              <a:gd name="connsiteX1038" fmla="*/ 1493572 w 4684086"/>
              <a:gd name="connsiteY1038" fmla="*/ 855031 h 5265769"/>
              <a:gd name="connsiteX1039" fmla="*/ 1543868 w 4684086"/>
              <a:gd name="connsiteY1039" fmla="*/ 839724 h 5265769"/>
              <a:gd name="connsiteX1040" fmla="*/ 1579403 w 4684086"/>
              <a:gd name="connsiteY1040" fmla="*/ 857765 h 5265769"/>
              <a:gd name="connsiteX1041" fmla="*/ 1618219 w 4684086"/>
              <a:gd name="connsiteY1041" fmla="*/ 839724 h 5265769"/>
              <a:gd name="connsiteX1042" fmla="*/ 1751045 w 4684086"/>
              <a:gd name="connsiteY1042" fmla="*/ 820610 h 5265769"/>
              <a:gd name="connsiteX1043" fmla="*/ 1946074 w 4684086"/>
              <a:gd name="connsiteY1043" fmla="*/ 780114 h 5265769"/>
              <a:gd name="connsiteX1044" fmla="*/ 2081816 w 4684086"/>
              <a:gd name="connsiteY1044" fmla="*/ 743506 h 5265769"/>
              <a:gd name="connsiteX1045" fmla="*/ 2182408 w 4684086"/>
              <a:gd name="connsiteY1045" fmla="*/ 612299 h 5265769"/>
              <a:gd name="connsiteX1046" fmla="*/ 2183502 w 4684086"/>
              <a:gd name="connsiteY1046" fmla="*/ 588244 h 5265769"/>
              <a:gd name="connsiteX1047" fmla="*/ 2191156 w 4684086"/>
              <a:gd name="connsiteY1047" fmla="*/ 564190 h 5265769"/>
              <a:gd name="connsiteX1048" fmla="*/ 2366098 w 4684086"/>
              <a:gd name="connsiteY1048" fmla="*/ 328017 h 5265769"/>
              <a:gd name="connsiteX1049" fmla="*/ 2481450 w 4684086"/>
              <a:gd name="connsiteY1049" fmla="*/ 155808 h 5265769"/>
              <a:gd name="connsiteX1050" fmla="*/ 2606644 w 4684086"/>
              <a:gd name="connsiteY1050" fmla="*/ 0 h 5265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Lst>
            <a:rect l="l" t="t" r="r" b="b"/>
            <a:pathLst>
              <a:path w="4684086" h="5265769">
                <a:moveTo>
                  <a:pt x="402368" y="5003356"/>
                </a:moveTo>
                <a:cubicBezTo>
                  <a:pt x="402459" y="5005998"/>
                  <a:pt x="403371" y="5009461"/>
                  <a:pt x="405102" y="5013743"/>
                </a:cubicBezTo>
                <a:cubicBezTo>
                  <a:pt x="406833" y="5018025"/>
                  <a:pt x="408838" y="5020394"/>
                  <a:pt x="411115" y="5020850"/>
                </a:cubicBezTo>
                <a:cubicBezTo>
                  <a:pt x="415307" y="5020577"/>
                  <a:pt x="417858" y="5018936"/>
                  <a:pt x="418769" y="5015929"/>
                </a:cubicBezTo>
                <a:cubicBezTo>
                  <a:pt x="419680" y="5012923"/>
                  <a:pt x="420045" y="5010189"/>
                  <a:pt x="419863" y="5007729"/>
                </a:cubicBezTo>
                <a:close/>
                <a:moveTo>
                  <a:pt x="1141500" y="4548505"/>
                </a:moveTo>
                <a:cubicBezTo>
                  <a:pt x="1141500" y="4553061"/>
                  <a:pt x="1142594" y="4557070"/>
                  <a:pt x="1144780" y="4560532"/>
                </a:cubicBezTo>
                <a:cubicBezTo>
                  <a:pt x="1146967" y="4563995"/>
                  <a:pt x="1150247" y="4565817"/>
                  <a:pt x="1154621" y="4565999"/>
                </a:cubicBezTo>
                <a:cubicBezTo>
                  <a:pt x="1158266" y="4565270"/>
                  <a:pt x="1159723" y="4562355"/>
                  <a:pt x="1158995" y="4557252"/>
                </a:cubicBezTo>
                <a:cubicBezTo>
                  <a:pt x="1158995" y="4553061"/>
                  <a:pt x="1157901" y="4550510"/>
                  <a:pt x="1155714" y="4549599"/>
                </a:cubicBezTo>
                <a:cubicBezTo>
                  <a:pt x="1153528" y="4548688"/>
                  <a:pt x="1150247" y="4548323"/>
                  <a:pt x="1145874" y="4548505"/>
                </a:cubicBezTo>
                <a:close/>
                <a:moveTo>
                  <a:pt x="1176489" y="4417298"/>
                </a:moveTo>
                <a:cubicBezTo>
                  <a:pt x="1171751" y="4421763"/>
                  <a:pt x="1167013" y="4427048"/>
                  <a:pt x="1162275" y="4433152"/>
                </a:cubicBezTo>
                <a:cubicBezTo>
                  <a:pt x="1157537" y="4439257"/>
                  <a:pt x="1154985" y="4445635"/>
                  <a:pt x="1154621" y="4452287"/>
                </a:cubicBezTo>
                <a:cubicBezTo>
                  <a:pt x="1155168" y="4458574"/>
                  <a:pt x="1158448" y="4462401"/>
                  <a:pt x="1164461" y="4463767"/>
                </a:cubicBezTo>
                <a:cubicBezTo>
                  <a:pt x="1170475" y="4465134"/>
                  <a:pt x="1175942" y="4465681"/>
                  <a:pt x="1180862" y="4465407"/>
                </a:cubicBezTo>
                <a:cubicBezTo>
                  <a:pt x="1183322" y="4465590"/>
                  <a:pt x="1186056" y="4465225"/>
                  <a:pt x="1189063" y="4464314"/>
                </a:cubicBezTo>
                <a:cubicBezTo>
                  <a:pt x="1192070" y="4463403"/>
                  <a:pt x="1193710" y="4460852"/>
                  <a:pt x="1193983" y="4456660"/>
                </a:cubicBezTo>
                <a:cubicBezTo>
                  <a:pt x="1193801" y="4449827"/>
                  <a:pt x="1191978" y="4442720"/>
                  <a:pt x="1188516" y="4435339"/>
                </a:cubicBezTo>
                <a:cubicBezTo>
                  <a:pt x="1185054" y="4427959"/>
                  <a:pt x="1181045" y="4421945"/>
                  <a:pt x="1176489" y="4417298"/>
                </a:cubicBezTo>
                <a:close/>
                <a:moveTo>
                  <a:pt x="883460" y="4395430"/>
                </a:moveTo>
                <a:cubicBezTo>
                  <a:pt x="881000" y="4396433"/>
                  <a:pt x="878267" y="4400988"/>
                  <a:pt x="875260" y="4409098"/>
                </a:cubicBezTo>
                <a:cubicBezTo>
                  <a:pt x="872253" y="4417207"/>
                  <a:pt x="870613" y="4422856"/>
                  <a:pt x="870339" y="4426045"/>
                </a:cubicBezTo>
                <a:cubicBezTo>
                  <a:pt x="865784" y="4425954"/>
                  <a:pt x="861775" y="4427230"/>
                  <a:pt x="858312" y="4429872"/>
                </a:cubicBezTo>
                <a:cubicBezTo>
                  <a:pt x="854850" y="4432515"/>
                  <a:pt x="853027" y="4437070"/>
                  <a:pt x="852845" y="4443540"/>
                </a:cubicBezTo>
                <a:cubicBezTo>
                  <a:pt x="852936" y="4446000"/>
                  <a:pt x="853847" y="4448733"/>
                  <a:pt x="855579" y="4451740"/>
                </a:cubicBezTo>
                <a:cubicBezTo>
                  <a:pt x="857310" y="4454747"/>
                  <a:pt x="859314" y="4456387"/>
                  <a:pt x="861592" y="4456660"/>
                </a:cubicBezTo>
                <a:cubicBezTo>
                  <a:pt x="865784" y="4455840"/>
                  <a:pt x="868335" y="4452014"/>
                  <a:pt x="869246" y="4445180"/>
                </a:cubicBezTo>
                <a:cubicBezTo>
                  <a:pt x="870157" y="4438346"/>
                  <a:pt x="870522" y="4433426"/>
                  <a:pt x="870339" y="4430419"/>
                </a:cubicBezTo>
                <a:lnTo>
                  <a:pt x="883460" y="4404178"/>
                </a:lnTo>
                <a:close/>
                <a:moveTo>
                  <a:pt x="1224598" y="4334201"/>
                </a:moveTo>
                <a:lnTo>
                  <a:pt x="1224598" y="4369189"/>
                </a:lnTo>
                <a:lnTo>
                  <a:pt x="1242092" y="4377936"/>
                </a:lnTo>
                <a:lnTo>
                  <a:pt x="1242092" y="4342948"/>
                </a:lnTo>
                <a:close/>
                <a:moveTo>
                  <a:pt x="1242092" y="4299212"/>
                </a:moveTo>
                <a:cubicBezTo>
                  <a:pt x="1242001" y="4301672"/>
                  <a:pt x="1242183" y="4304406"/>
                  <a:pt x="1242639" y="4307412"/>
                </a:cubicBezTo>
                <a:cubicBezTo>
                  <a:pt x="1243095" y="4310419"/>
                  <a:pt x="1244370" y="4312059"/>
                  <a:pt x="1246466" y="4312333"/>
                </a:cubicBezTo>
                <a:lnTo>
                  <a:pt x="1259586" y="4312333"/>
                </a:lnTo>
                <a:cubicBezTo>
                  <a:pt x="1259404" y="4307959"/>
                  <a:pt x="1257582" y="4304679"/>
                  <a:pt x="1254120" y="4302492"/>
                </a:cubicBezTo>
                <a:cubicBezTo>
                  <a:pt x="1250657" y="4300305"/>
                  <a:pt x="1246648" y="4299212"/>
                  <a:pt x="1242092" y="4299212"/>
                </a:cubicBezTo>
                <a:close/>
                <a:moveTo>
                  <a:pt x="1281454" y="4233609"/>
                </a:moveTo>
                <a:cubicBezTo>
                  <a:pt x="1277263" y="4234611"/>
                  <a:pt x="1274712" y="4239167"/>
                  <a:pt x="1273801" y="4247276"/>
                </a:cubicBezTo>
                <a:cubicBezTo>
                  <a:pt x="1272889" y="4255385"/>
                  <a:pt x="1272525" y="4261034"/>
                  <a:pt x="1272707" y="4264224"/>
                </a:cubicBezTo>
                <a:cubicBezTo>
                  <a:pt x="1272160" y="4264133"/>
                  <a:pt x="1269974" y="4264315"/>
                  <a:pt x="1266147" y="4264770"/>
                </a:cubicBezTo>
                <a:cubicBezTo>
                  <a:pt x="1262320" y="4265226"/>
                  <a:pt x="1260133" y="4266502"/>
                  <a:pt x="1259586" y="4268597"/>
                </a:cubicBezTo>
                <a:cubicBezTo>
                  <a:pt x="1259860" y="4270784"/>
                  <a:pt x="1261500" y="4272971"/>
                  <a:pt x="1264507" y="4275157"/>
                </a:cubicBezTo>
                <a:cubicBezTo>
                  <a:pt x="1267514" y="4277344"/>
                  <a:pt x="1270247" y="4279531"/>
                  <a:pt x="1272707" y="4281718"/>
                </a:cubicBezTo>
                <a:lnTo>
                  <a:pt x="1290201" y="4259850"/>
                </a:lnTo>
                <a:cubicBezTo>
                  <a:pt x="1290384" y="4256843"/>
                  <a:pt x="1290019" y="4251923"/>
                  <a:pt x="1289108" y="4245089"/>
                </a:cubicBezTo>
                <a:cubicBezTo>
                  <a:pt x="1288197" y="4238255"/>
                  <a:pt x="1285646" y="4234429"/>
                  <a:pt x="1281454" y="4233609"/>
                </a:cubicBezTo>
                <a:close/>
                <a:moveTo>
                  <a:pt x="935943" y="3809373"/>
                </a:moveTo>
                <a:cubicBezTo>
                  <a:pt x="935852" y="3811833"/>
                  <a:pt x="936034" y="3814567"/>
                  <a:pt x="936490" y="3817573"/>
                </a:cubicBezTo>
                <a:cubicBezTo>
                  <a:pt x="936945" y="3820580"/>
                  <a:pt x="938221" y="3822220"/>
                  <a:pt x="940316" y="3822494"/>
                </a:cubicBezTo>
                <a:lnTo>
                  <a:pt x="953437" y="3822494"/>
                </a:lnTo>
                <a:cubicBezTo>
                  <a:pt x="953255" y="3818120"/>
                  <a:pt x="951433" y="3814840"/>
                  <a:pt x="947970" y="3812653"/>
                </a:cubicBezTo>
                <a:cubicBezTo>
                  <a:pt x="944508" y="3810466"/>
                  <a:pt x="940499" y="3809373"/>
                  <a:pt x="935943" y="3809373"/>
                </a:cubicBezTo>
                <a:close/>
                <a:moveTo>
                  <a:pt x="1587604" y="3804999"/>
                </a:moveTo>
                <a:cubicBezTo>
                  <a:pt x="1592160" y="3809646"/>
                  <a:pt x="1596169" y="3815660"/>
                  <a:pt x="1599631" y="3823040"/>
                </a:cubicBezTo>
                <a:cubicBezTo>
                  <a:pt x="1603094" y="3830421"/>
                  <a:pt x="1604916" y="3837528"/>
                  <a:pt x="1605098" y="3844362"/>
                </a:cubicBezTo>
                <a:cubicBezTo>
                  <a:pt x="1604916" y="3848735"/>
                  <a:pt x="1603094" y="3852015"/>
                  <a:pt x="1599631" y="3854202"/>
                </a:cubicBezTo>
                <a:cubicBezTo>
                  <a:pt x="1596169" y="3856389"/>
                  <a:pt x="1592160" y="3857482"/>
                  <a:pt x="1587604" y="3857482"/>
                </a:cubicBezTo>
                <a:cubicBezTo>
                  <a:pt x="1585144" y="3850922"/>
                  <a:pt x="1582410" y="3844362"/>
                  <a:pt x="1579403" y="3837801"/>
                </a:cubicBezTo>
                <a:cubicBezTo>
                  <a:pt x="1576397" y="3831241"/>
                  <a:pt x="1574756" y="3824680"/>
                  <a:pt x="1574483" y="3818120"/>
                </a:cubicBezTo>
                <a:cubicBezTo>
                  <a:pt x="1574483" y="3815660"/>
                  <a:pt x="1575577" y="3812927"/>
                  <a:pt x="1577763" y="3809919"/>
                </a:cubicBezTo>
                <a:cubicBezTo>
                  <a:pt x="1579950" y="3806913"/>
                  <a:pt x="1583230" y="3805273"/>
                  <a:pt x="1587604" y="3804999"/>
                </a:cubicBezTo>
                <a:close/>
                <a:moveTo>
                  <a:pt x="900954" y="3804999"/>
                </a:moveTo>
                <a:cubicBezTo>
                  <a:pt x="898494" y="3809373"/>
                  <a:pt x="895761" y="3813747"/>
                  <a:pt x="892754" y="3818120"/>
                </a:cubicBezTo>
                <a:cubicBezTo>
                  <a:pt x="889747" y="3822494"/>
                  <a:pt x="888107" y="3826867"/>
                  <a:pt x="887834" y="3831241"/>
                </a:cubicBezTo>
                <a:cubicBezTo>
                  <a:pt x="888107" y="3835432"/>
                  <a:pt x="889747" y="3837983"/>
                  <a:pt x="892754" y="3838894"/>
                </a:cubicBezTo>
                <a:cubicBezTo>
                  <a:pt x="895761" y="3839806"/>
                  <a:pt x="898494" y="3840170"/>
                  <a:pt x="900954" y="3839988"/>
                </a:cubicBezTo>
                <a:cubicBezTo>
                  <a:pt x="903597" y="3840170"/>
                  <a:pt x="907059" y="3839806"/>
                  <a:pt x="911342" y="3838894"/>
                </a:cubicBezTo>
                <a:cubicBezTo>
                  <a:pt x="915624" y="3837983"/>
                  <a:pt x="917993" y="3835432"/>
                  <a:pt x="918449" y="3831241"/>
                </a:cubicBezTo>
                <a:cubicBezTo>
                  <a:pt x="918266" y="3826594"/>
                  <a:pt x="916444" y="3821674"/>
                  <a:pt x="912982" y="3816480"/>
                </a:cubicBezTo>
                <a:cubicBezTo>
                  <a:pt x="909519" y="3811287"/>
                  <a:pt x="905510" y="3807459"/>
                  <a:pt x="900954" y="3804999"/>
                </a:cubicBezTo>
                <a:close/>
                <a:moveTo>
                  <a:pt x="1600724" y="3756890"/>
                </a:moveTo>
                <a:cubicBezTo>
                  <a:pt x="1602820" y="3757619"/>
                  <a:pt x="1604096" y="3760535"/>
                  <a:pt x="1604551" y="3765637"/>
                </a:cubicBezTo>
                <a:cubicBezTo>
                  <a:pt x="1605007" y="3770740"/>
                  <a:pt x="1605189" y="3773656"/>
                  <a:pt x="1605098" y="3774384"/>
                </a:cubicBezTo>
                <a:cubicBezTo>
                  <a:pt x="1607740" y="3774202"/>
                  <a:pt x="1611203" y="3774567"/>
                  <a:pt x="1615485" y="3775478"/>
                </a:cubicBezTo>
                <a:cubicBezTo>
                  <a:pt x="1619768" y="3776389"/>
                  <a:pt x="1622137" y="3778940"/>
                  <a:pt x="1622592" y="3783132"/>
                </a:cubicBezTo>
                <a:cubicBezTo>
                  <a:pt x="1621955" y="3791696"/>
                  <a:pt x="1617763" y="3797528"/>
                  <a:pt x="1610018" y="3800626"/>
                </a:cubicBezTo>
                <a:cubicBezTo>
                  <a:pt x="1602273" y="3803724"/>
                  <a:pt x="1594802" y="3805182"/>
                  <a:pt x="1587604" y="3804999"/>
                </a:cubicBezTo>
                <a:cubicBezTo>
                  <a:pt x="1588151" y="3799168"/>
                  <a:pt x="1590337" y="3790056"/>
                  <a:pt x="1594164" y="3777665"/>
                </a:cubicBezTo>
                <a:cubicBezTo>
                  <a:pt x="1597991" y="3765273"/>
                  <a:pt x="1600178" y="3758348"/>
                  <a:pt x="1600724" y="3756890"/>
                </a:cubicBezTo>
                <a:close/>
                <a:moveTo>
                  <a:pt x="1027788" y="3682540"/>
                </a:moveTo>
                <a:cubicBezTo>
                  <a:pt x="1018312" y="3685729"/>
                  <a:pt x="1008836" y="3700125"/>
                  <a:pt x="999359" y="3725729"/>
                </a:cubicBezTo>
                <a:cubicBezTo>
                  <a:pt x="989884" y="3751332"/>
                  <a:pt x="984781" y="3769009"/>
                  <a:pt x="984052" y="3778758"/>
                </a:cubicBezTo>
                <a:cubicBezTo>
                  <a:pt x="983870" y="3783132"/>
                  <a:pt x="984234" y="3786412"/>
                  <a:pt x="985145" y="3788598"/>
                </a:cubicBezTo>
                <a:cubicBezTo>
                  <a:pt x="986057" y="3790785"/>
                  <a:pt x="988608" y="3791879"/>
                  <a:pt x="992799" y="3791879"/>
                </a:cubicBezTo>
                <a:cubicBezTo>
                  <a:pt x="1002093" y="3776480"/>
                  <a:pt x="1010840" y="3760261"/>
                  <a:pt x="1019040" y="3743223"/>
                </a:cubicBezTo>
                <a:cubicBezTo>
                  <a:pt x="1027241" y="3726184"/>
                  <a:pt x="1031614" y="3708872"/>
                  <a:pt x="1032161" y="3691287"/>
                </a:cubicBezTo>
                <a:cubicBezTo>
                  <a:pt x="1032890" y="3686184"/>
                  <a:pt x="1031432" y="3683268"/>
                  <a:pt x="1027788" y="3682540"/>
                </a:cubicBezTo>
                <a:close/>
                <a:moveTo>
                  <a:pt x="1054029" y="3573200"/>
                </a:moveTo>
                <a:cubicBezTo>
                  <a:pt x="1049473" y="3580034"/>
                  <a:pt x="1045464" y="3588235"/>
                  <a:pt x="1042002" y="3597802"/>
                </a:cubicBezTo>
                <a:cubicBezTo>
                  <a:pt x="1038539" y="3607369"/>
                  <a:pt x="1036717" y="3616663"/>
                  <a:pt x="1036535" y="3625683"/>
                </a:cubicBezTo>
                <a:cubicBezTo>
                  <a:pt x="1036353" y="3628690"/>
                  <a:pt x="1036717" y="3633610"/>
                  <a:pt x="1037628" y="3640444"/>
                </a:cubicBezTo>
                <a:cubicBezTo>
                  <a:pt x="1038539" y="3647278"/>
                  <a:pt x="1041091" y="3651105"/>
                  <a:pt x="1045282" y="3651925"/>
                </a:cubicBezTo>
                <a:cubicBezTo>
                  <a:pt x="1049473" y="3651469"/>
                  <a:pt x="1052025" y="3649100"/>
                  <a:pt x="1052936" y="3644818"/>
                </a:cubicBezTo>
                <a:cubicBezTo>
                  <a:pt x="1053847" y="3640535"/>
                  <a:pt x="1054211" y="3637073"/>
                  <a:pt x="1054029" y="3634430"/>
                </a:cubicBezTo>
                <a:cubicBezTo>
                  <a:pt x="1064872" y="3635980"/>
                  <a:pt x="1072708" y="3632881"/>
                  <a:pt x="1077537" y="3625137"/>
                </a:cubicBezTo>
                <a:cubicBezTo>
                  <a:pt x="1082366" y="3617392"/>
                  <a:pt x="1084735" y="3608827"/>
                  <a:pt x="1084644" y="3599442"/>
                </a:cubicBezTo>
                <a:close/>
                <a:moveTo>
                  <a:pt x="1019040" y="3520718"/>
                </a:moveTo>
                <a:lnTo>
                  <a:pt x="1001546" y="3555706"/>
                </a:lnTo>
                <a:cubicBezTo>
                  <a:pt x="1001637" y="3562449"/>
                  <a:pt x="1000362" y="3568645"/>
                  <a:pt x="997719" y="3574294"/>
                </a:cubicBezTo>
                <a:cubicBezTo>
                  <a:pt x="995077" y="3579943"/>
                  <a:pt x="990521" y="3583952"/>
                  <a:pt x="984052" y="3586321"/>
                </a:cubicBezTo>
                <a:lnTo>
                  <a:pt x="957811" y="3573200"/>
                </a:lnTo>
                <a:lnTo>
                  <a:pt x="953437" y="3616936"/>
                </a:lnTo>
                <a:cubicBezTo>
                  <a:pt x="953984" y="3625137"/>
                  <a:pt x="956171" y="3631697"/>
                  <a:pt x="959997" y="3636617"/>
                </a:cubicBezTo>
                <a:cubicBezTo>
                  <a:pt x="963824" y="3641538"/>
                  <a:pt x="966011" y="3648098"/>
                  <a:pt x="966558" y="3656298"/>
                </a:cubicBezTo>
                <a:lnTo>
                  <a:pt x="953437" y="3686913"/>
                </a:lnTo>
                <a:lnTo>
                  <a:pt x="935943" y="3691287"/>
                </a:lnTo>
                <a:cubicBezTo>
                  <a:pt x="936034" y="3698303"/>
                  <a:pt x="934758" y="3706139"/>
                  <a:pt x="932116" y="3714795"/>
                </a:cubicBezTo>
                <a:cubicBezTo>
                  <a:pt x="929474" y="3723451"/>
                  <a:pt x="924918" y="3730193"/>
                  <a:pt x="918449" y="3735022"/>
                </a:cubicBezTo>
                <a:lnTo>
                  <a:pt x="935943" y="3743769"/>
                </a:lnTo>
                <a:lnTo>
                  <a:pt x="962184" y="3686913"/>
                </a:lnTo>
                <a:lnTo>
                  <a:pt x="975305" y="3673793"/>
                </a:lnTo>
                <a:cubicBezTo>
                  <a:pt x="982321" y="3648007"/>
                  <a:pt x="990157" y="3623041"/>
                  <a:pt x="998813" y="3598895"/>
                </a:cubicBezTo>
                <a:cubicBezTo>
                  <a:pt x="1007469" y="3574750"/>
                  <a:pt x="1014211" y="3548690"/>
                  <a:pt x="1019040" y="3520718"/>
                </a:cubicBezTo>
                <a:close/>
                <a:moveTo>
                  <a:pt x="1106512" y="3437620"/>
                </a:moveTo>
                <a:cubicBezTo>
                  <a:pt x="1103687" y="3438805"/>
                  <a:pt x="1099496" y="3444089"/>
                  <a:pt x="1093938" y="3453474"/>
                </a:cubicBezTo>
                <a:cubicBezTo>
                  <a:pt x="1088380" y="3462859"/>
                  <a:pt x="1085282" y="3469237"/>
                  <a:pt x="1084644" y="3472609"/>
                </a:cubicBezTo>
                <a:lnTo>
                  <a:pt x="1115259" y="3507597"/>
                </a:lnTo>
                <a:lnTo>
                  <a:pt x="1115259" y="3485729"/>
                </a:lnTo>
                <a:cubicBezTo>
                  <a:pt x="1115441" y="3481811"/>
                  <a:pt x="1115077" y="3473246"/>
                  <a:pt x="1114165" y="3460035"/>
                </a:cubicBezTo>
                <a:cubicBezTo>
                  <a:pt x="1113254" y="3446823"/>
                  <a:pt x="1110703" y="3439351"/>
                  <a:pt x="1106512" y="3437620"/>
                </a:cubicBezTo>
                <a:close/>
                <a:moveTo>
                  <a:pt x="1010293" y="3437620"/>
                </a:moveTo>
                <a:cubicBezTo>
                  <a:pt x="1008289" y="3437802"/>
                  <a:pt x="1006831" y="3438531"/>
                  <a:pt x="1005920" y="3439807"/>
                </a:cubicBezTo>
                <a:cubicBezTo>
                  <a:pt x="1005009" y="3441083"/>
                  <a:pt x="1003551" y="3441811"/>
                  <a:pt x="1001546" y="3441994"/>
                </a:cubicBezTo>
                <a:cubicBezTo>
                  <a:pt x="1001637" y="3444636"/>
                  <a:pt x="1002549" y="3448099"/>
                  <a:pt x="1004280" y="3452381"/>
                </a:cubicBezTo>
                <a:cubicBezTo>
                  <a:pt x="1006011" y="3456663"/>
                  <a:pt x="1008015" y="3459032"/>
                  <a:pt x="1010293" y="3459488"/>
                </a:cubicBezTo>
                <a:cubicBezTo>
                  <a:pt x="1014485" y="3459215"/>
                  <a:pt x="1017036" y="3457574"/>
                  <a:pt x="1017947" y="3454568"/>
                </a:cubicBezTo>
                <a:cubicBezTo>
                  <a:pt x="1018858" y="3451561"/>
                  <a:pt x="1019223" y="3448827"/>
                  <a:pt x="1019040" y="3446367"/>
                </a:cubicBezTo>
                <a:cubicBezTo>
                  <a:pt x="1018312" y="3441265"/>
                  <a:pt x="1015396" y="3438349"/>
                  <a:pt x="1010293" y="3437620"/>
                </a:cubicBezTo>
                <a:close/>
                <a:moveTo>
                  <a:pt x="1054029" y="3407005"/>
                </a:moveTo>
                <a:cubicBezTo>
                  <a:pt x="1054120" y="3409648"/>
                  <a:pt x="1055031" y="3413110"/>
                  <a:pt x="1056763" y="3417392"/>
                </a:cubicBezTo>
                <a:cubicBezTo>
                  <a:pt x="1058494" y="3421675"/>
                  <a:pt x="1060498" y="3424044"/>
                  <a:pt x="1062776" y="3424499"/>
                </a:cubicBezTo>
                <a:cubicBezTo>
                  <a:pt x="1066967" y="3424226"/>
                  <a:pt x="1069519" y="3422586"/>
                  <a:pt x="1070430" y="3419579"/>
                </a:cubicBezTo>
                <a:cubicBezTo>
                  <a:pt x="1071341" y="3416572"/>
                  <a:pt x="1071706" y="3413839"/>
                  <a:pt x="1071523" y="3411379"/>
                </a:cubicBezTo>
                <a:close/>
                <a:moveTo>
                  <a:pt x="1071523" y="3372017"/>
                </a:moveTo>
                <a:cubicBezTo>
                  <a:pt x="1071341" y="3374659"/>
                  <a:pt x="1071706" y="3378121"/>
                  <a:pt x="1072617" y="3382404"/>
                </a:cubicBezTo>
                <a:cubicBezTo>
                  <a:pt x="1073528" y="3386686"/>
                  <a:pt x="1076079" y="3389055"/>
                  <a:pt x="1080270" y="3389511"/>
                </a:cubicBezTo>
                <a:cubicBezTo>
                  <a:pt x="1082366" y="3389238"/>
                  <a:pt x="1083642" y="3387598"/>
                  <a:pt x="1084097" y="3384591"/>
                </a:cubicBezTo>
                <a:cubicBezTo>
                  <a:pt x="1084553" y="3381584"/>
                  <a:pt x="1084735" y="3378850"/>
                  <a:pt x="1084644" y="3376390"/>
                </a:cubicBezTo>
                <a:close/>
                <a:moveTo>
                  <a:pt x="1036535" y="3372017"/>
                </a:moveTo>
                <a:cubicBezTo>
                  <a:pt x="1036626" y="3374659"/>
                  <a:pt x="1037537" y="3378121"/>
                  <a:pt x="1039268" y="3382404"/>
                </a:cubicBezTo>
                <a:cubicBezTo>
                  <a:pt x="1040999" y="3386686"/>
                  <a:pt x="1043004" y="3389055"/>
                  <a:pt x="1045282" y="3389511"/>
                </a:cubicBezTo>
                <a:cubicBezTo>
                  <a:pt x="1049473" y="3389238"/>
                  <a:pt x="1052025" y="3387598"/>
                  <a:pt x="1052936" y="3384591"/>
                </a:cubicBezTo>
                <a:cubicBezTo>
                  <a:pt x="1053847" y="3381584"/>
                  <a:pt x="1054211" y="3378850"/>
                  <a:pt x="1054029" y="3376390"/>
                </a:cubicBezTo>
                <a:close/>
                <a:moveTo>
                  <a:pt x="1263960" y="3039626"/>
                </a:moveTo>
                <a:lnTo>
                  <a:pt x="1263960" y="3057120"/>
                </a:lnTo>
                <a:lnTo>
                  <a:pt x="1255213" y="3074614"/>
                </a:lnTo>
                <a:lnTo>
                  <a:pt x="1268334" y="3057120"/>
                </a:lnTo>
                <a:cubicBezTo>
                  <a:pt x="1268425" y="3056391"/>
                  <a:pt x="1268242" y="3053476"/>
                  <a:pt x="1267787" y="3048373"/>
                </a:cubicBezTo>
                <a:cubicBezTo>
                  <a:pt x="1267331" y="3043271"/>
                  <a:pt x="1266056" y="3040355"/>
                  <a:pt x="1263960" y="3039626"/>
                </a:cubicBezTo>
                <a:close/>
                <a:moveTo>
                  <a:pt x="1898127" y="3004638"/>
                </a:moveTo>
                <a:cubicBezTo>
                  <a:pt x="1902501" y="3004819"/>
                  <a:pt x="1905781" y="3006642"/>
                  <a:pt x="1907967" y="3010104"/>
                </a:cubicBezTo>
                <a:cubicBezTo>
                  <a:pt x="1910154" y="3013567"/>
                  <a:pt x="1911247" y="3017576"/>
                  <a:pt x="1911247" y="3022132"/>
                </a:cubicBezTo>
                <a:lnTo>
                  <a:pt x="1880633" y="3030879"/>
                </a:lnTo>
                <a:cubicBezTo>
                  <a:pt x="1880541" y="3025959"/>
                  <a:pt x="1881817" y="3020491"/>
                  <a:pt x="1884459" y="3014478"/>
                </a:cubicBezTo>
                <a:cubicBezTo>
                  <a:pt x="1887102" y="3008464"/>
                  <a:pt x="1891658" y="3005184"/>
                  <a:pt x="1898127" y="3004638"/>
                </a:cubicBezTo>
                <a:close/>
                <a:moveTo>
                  <a:pt x="1277081" y="2991517"/>
                </a:moveTo>
                <a:cubicBezTo>
                  <a:pt x="1277172" y="2994159"/>
                  <a:pt x="1278083" y="2997622"/>
                  <a:pt x="1279814" y="3001904"/>
                </a:cubicBezTo>
                <a:cubicBezTo>
                  <a:pt x="1281545" y="3006186"/>
                  <a:pt x="1283550" y="3008556"/>
                  <a:pt x="1285828" y="3009011"/>
                </a:cubicBezTo>
                <a:cubicBezTo>
                  <a:pt x="1290019" y="3008738"/>
                  <a:pt x="1292570" y="3007098"/>
                  <a:pt x="1293482" y="3004091"/>
                </a:cubicBezTo>
                <a:cubicBezTo>
                  <a:pt x="1294393" y="3001084"/>
                  <a:pt x="1294757" y="2998350"/>
                  <a:pt x="1294575" y="2995890"/>
                </a:cubicBezTo>
                <a:close/>
                <a:moveTo>
                  <a:pt x="1325190" y="2943408"/>
                </a:moveTo>
                <a:cubicBezTo>
                  <a:pt x="1325190" y="2947599"/>
                  <a:pt x="1326283" y="2950150"/>
                  <a:pt x="1328470" y="2951061"/>
                </a:cubicBezTo>
                <a:cubicBezTo>
                  <a:pt x="1330657" y="2951972"/>
                  <a:pt x="1333937" y="2952337"/>
                  <a:pt x="1338311" y="2952155"/>
                </a:cubicBezTo>
                <a:lnTo>
                  <a:pt x="1342684" y="2952155"/>
                </a:lnTo>
                <a:cubicBezTo>
                  <a:pt x="1342684" y="2947963"/>
                  <a:pt x="1341591" y="2945412"/>
                  <a:pt x="1339404" y="2944501"/>
                </a:cubicBezTo>
                <a:cubicBezTo>
                  <a:pt x="1337217" y="2943590"/>
                  <a:pt x="1333937" y="2943225"/>
                  <a:pt x="1329563" y="2943408"/>
                </a:cubicBezTo>
                <a:close/>
                <a:moveTo>
                  <a:pt x="1342684" y="2908419"/>
                </a:moveTo>
                <a:cubicBezTo>
                  <a:pt x="1342502" y="2910879"/>
                  <a:pt x="1342866" y="2913613"/>
                  <a:pt x="1343778" y="2916619"/>
                </a:cubicBezTo>
                <a:cubicBezTo>
                  <a:pt x="1344689" y="2919626"/>
                  <a:pt x="1347240" y="2921266"/>
                  <a:pt x="1351431" y="2921540"/>
                </a:cubicBezTo>
                <a:lnTo>
                  <a:pt x="1360178" y="2921540"/>
                </a:lnTo>
                <a:cubicBezTo>
                  <a:pt x="1359996" y="2917166"/>
                  <a:pt x="1358174" y="2913886"/>
                  <a:pt x="1354711" y="2911699"/>
                </a:cubicBezTo>
                <a:cubicBezTo>
                  <a:pt x="1351249" y="2909513"/>
                  <a:pt x="1347240" y="2908419"/>
                  <a:pt x="1342684" y="2908419"/>
                </a:cubicBezTo>
                <a:close/>
                <a:moveTo>
                  <a:pt x="1364552" y="2834069"/>
                </a:moveTo>
                <a:cubicBezTo>
                  <a:pt x="1364370" y="2834160"/>
                  <a:pt x="1363641" y="2835071"/>
                  <a:pt x="1362365" y="2836802"/>
                </a:cubicBezTo>
                <a:cubicBezTo>
                  <a:pt x="1361089" y="2838533"/>
                  <a:pt x="1360361" y="2840538"/>
                  <a:pt x="1360178" y="2842816"/>
                </a:cubicBezTo>
                <a:lnTo>
                  <a:pt x="1360178" y="2886551"/>
                </a:lnTo>
                <a:lnTo>
                  <a:pt x="1382046" y="2873430"/>
                </a:lnTo>
                <a:cubicBezTo>
                  <a:pt x="1384689" y="2873613"/>
                  <a:pt x="1388151" y="2873248"/>
                  <a:pt x="1392433" y="2872337"/>
                </a:cubicBezTo>
                <a:cubicBezTo>
                  <a:pt x="1396716" y="2871426"/>
                  <a:pt x="1399085" y="2868875"/>
                  <a:pt x="1399540" y="2864683"/>
                </a:cubicBezTo>
                <a:cubicBezTo>
                  <a:pt x="1398903" y="2857667"/>
                  <a:pt x="1394711" y="2850925"/>
                  <a:pt x="1386966" y="2844456"/>
                </a:cubicBezTo>
                <a:cubicBezTo>
                  <a:pt x="1379222" y="2837986"/>
                  <a:pt x="1371750" y="2834524"/>
                  <a:pt x="1364552" y="2834069"/>
                </a:cubicBezTo>
                <a:close/>
                <a:moveTo>
                  <a:pt x="2024960" y="2755345"/>
                </a:moveTo>
                <a:cubicBezTo>
                  <a:pt x="2022682" y="2755527"/>
                  <a:pt x="2020678" y="2756256"/>
                  <a:pt x="2018946" y="2757531"/>
                </a:cubicBezTo>
                <a:cubicBezTo>
                  <a:pt x="2017215" y="2758807"/>
                  <a:pt x="2016304" y="2759536"/>
                  <a:pt x="2016213" y="2759718"/>
                </a:cubicBezTo>
                <a:cubicBezTo>
                  <a:pt x="2016031" y="2762360"/>
                  <a:pt x="2016395" y="2765823"/>
                  <a:pt x="2017306" y="2770105"/>
                </a:cubicBezTo>
                <a:cubicBezTo>
                  <a:pt x="2018217" y="2774388"/>
                  <a:pt x="2020769" y="2776757"/>
                  <a:pt x="2024960" y="2777212"/>
                </a:cubicBezTo>
                <a:cubicBezTo>
                  <a:pt x="2027056" y="2776939"/>
                  <a:pt x="2028331" y="2775299"/>
                  <a:pt x="2028787" y="2772292"/>
                </a:cubicBezTo>
                <a:cubicBezTo>
                  <a:pt x="2029242" y="2769285"/>
                  <a:pt x="2029425" y="2766551"/>
                  <a:pt x="2029334" y="2764092"/>
                </a:cubicBezTo>
                <a:cubicBezTo>
                  <a:pt x="2030062" y="2758989"/>
                  <a:pt x="2028605" y="2756074"/>
                  <a:pt x="2024960" y="2755345"/>
                </a:cubicBezTo>
                <a:close/>
                <a:moveTo>
                  <a:pt x="2024960" y="2567281"/>
                </a:moveTo>
                <a:cubicBezTo>
                  <a:pt x="2019858" y="2568010"/>
                  <a:pt x="2016942" y="2570926"/>
                  <a:pt x="2016213" y="2576028"/>
                </a:cubicBezTo>
                <a:cubicBezTo>
                  <a:pt x="2016304" y="2579764"/>
                  <a:pt x="2017215" y="2587600"/>
                  <a:pt x="2018946" y="2599537"/>
                </a:cubicBezTo>
                <a:cubicBezTo>
                  <a:pt x="2020678" y="2611473"/>
                  <a:pt x="2022682" y="2618215"/>
                  <a:pt x="2024960" y="2619764"/>
                </a:cubicBezTo>
                <a:cubicBezTo>
                  <a:pt x="2027056" y="2619035"/>
                  <a:pt x="2028331" y="2616119"/>
                  <a:pt x="2028787" y="2611017"/>
                </a:cubicBezTo>
                <a:cubicBezTo>
                  <a:pt x="2029242" y="2605914"/>
                  <a:pt x="2029425" y="2602999"/>
                  <a:pt x="2029334" y="2602270"/>
                </a:cubicBezTo>
                <a:cubicBezTo>
                  <a:pt x="2032340" y="2602452"/>
                  <a:pt x="2037261" y="2602088"/>
                  <a:pt x="2044094" y="2601177"/>
                </a:cubicBezTo>
                <a:cubicBezTo>
                  <a:pt x="2050928" y="2600265"/>
                  <a:pt x="2054755" y="2597714"/>
                  <a:pt x="2055575" y="2593523"/>
                </a:cubicBezTo>
                <a:cubicBezTo>
                  <a:pt x="2054846" y="2586689"/>
                  <a:pt x="2050837" y="2580675"/>
                  <a:pt x="2043548" y="2575482"/>
                </a:cubicBezTo>
                <a:cubicBezTo>
                  <a:pt x="2036258" y="2570288"/>
                  <a:pt x="2030062" y="2567555"/>
                  <a:pt x="2024960" y="2567281"/>
                </a:cubicBezTo>
                <a:close/>
                <a:moveTo>
                  <a:pt x="1898127" y="2523546"/>
                </a:moveTo>
                <a:lnTo>
                  <a:pt x="1885006" y="2571655"/>
                </a:lnTo>
                <a:cubicBezTo>
                  <a:pt x="1894118" y="2571837"/>
                  <a:pt x="1902136" y="2574753"/>
                  <a:pt x="1909061" y="2580402"/>
                </a:cubicBezTo>
                <a:cubicBezTo>
                  <a:pt x="1915985" y="2586051"/>
                  <a:pt x="1919630" y="2593341"/>
                  <a:pt x="1919995" y="2602270"/>
                </a:cubicBezTo>
                <a:cubicBezTo>
                  <a:pt x="1926828" y="2602452"/>
                  <a:pt x="1932842" y="2600994"/>
                  <a:pt x="1938036" y="2597896"/>
                </a:cubicBezTo>
                <a:cubicBezTo>
                  <a:pt x="1943229" y="2594798"/>
                  <a:pt x="1945963" y="2588967"/>
                  <a:pt x="1946236" y="2580402"/>
                </a:cubicBezTo>
                <a:lnTo>
                  <a:pt x="1946236" y="2554160"/>
                </a:lnTo>
                <a:close/>
                <a:moveTo>
                  <a:pt x="2116805" y="2506051"/>
                </a:moveTo>
                <a:lnTo>
                  <a:pt x="2116805" y="2523546"/>
                </a:lnTo>
                <a:cubicBezTo>
                  <a:pt x="2116987" y="2529833"/>
                  <a:pt x="2118809" y="2533660"/>
                  <a:pt x="2122272" y="2535026"/>
                </a:cubicBezTo>
                <a:cubicBezTo>
                  <a:pt x="2125734" y="2536393"/>
                  <a:pt x="2129743" y="2536940"/>
                  <a:pt x="2134299" y="2536666"/>
                </a:cubicBezTo>
                <a:close/>
                <a:moveTo>
                  <a:pt x="2208650" y="2453569"/>
                </a:moveTo>
                <a:cubicBezTo>
                  <a:pt x="2206372" y="2453751"/>
                  <a:pt x="2204367" y="2454480"/>
                  <a:pt x="2202636" y="2455756"/>
                </a:cubicBezTo>
                <a:cubicBezTo>
                  <a:pt x="2200905" y="2457031"/>
                  <a:pt x="2199994" y="2457760"/>
                  <a:pt x="2199902" y="2457942"/>
                </a:cubicBezTo>
                <a:cubicBezTo>
                  <a:pt x="2199994" y="2460402"/>
                  <a:pt x="2200905" y="2463136"/>
                  <a:pt x="2202636" y="2466143"/>
                </a:cubicBezTo>
                <a:cubicBezTo>
                  <a:pt x="2204367" y="2469149"/>
                  <a:pt x="2206372" y="2470790"/>
                  <a:pt x="2208650" y="2471063"/>
                </a:cubicBezTo>
                <a:cubicBezTo>
                  <a:pt x="2212294" y="2470334"/>
                  <a:pt x="2213752" y="2467419"/>
                  <a:pt x="2213023" y="2462316"/>
                </a:cubicBezTo>
                <a:cubicBezTo>
                  <a:pt x="2213752" y="2457213"/>
                  <a:pt x="2212294" y="2454298"/>
                  <a:pt x="2208650" y="2453569"/>
                </a:cubicBezTo>
                <a:close/>
                <a:moveTo>
                  <a:pt x="2134299" y="2422954"/>
                </a:moveTo>
                <a:lnTo>
                  <a:pt x="2134299" y="2466689"/>
                </a:lnTo>
                <a:lnTo>
                  <a:pt x="2147420" y="2484184"/>
                </a:lnTo>
                <a:lnTo>
                  <a:pt x="2147420" y="2453569"/>
                </a:lnTo>
                <a:close/>
                <a:moveTo>
                  <a:pt x="2213023" y="2405460"/>
                </a:moveTo>
                <a:cubicBezTo>
                  <a:pt x="2213114" y="2408102"/>
                  <a:pt x="2214026" y="2411564"/>
                  <a:pt x="2215757" y="2415847"/>
                </a:cubicBezTo>
                <a:cubicBezTo>
                  <a:pt x="2217488" y="2420129"/>
                  <a:pt x="2219493" y="2422498"/>
                  <a:pt x="2221770" y="2422954"/>
                </a:cubicBezTo>
                <a:cubicBezTo>
                  <a:pt x="2225962" y="2422681"/>
                  <a:pt x="2228513" y="2421041"/>
                  <a:pt x="2229424" y="2418034"/>
                </a:cubicBezTo>
                <a:cubicBezTo>
                  <a:pt x="2230335" y="2415027"/>
                  <a:pt x="2230700" y="2412293"/>
                  <a:pt x="2230518" y="2409833"/>
                </a:cubicBezTo>
                <a:close/>
                <a:moveTo>
                  <a:pt x="2256759" y="2352977"/>
                </a:moveTo>
                <a:cubicBezTo>
                  <a:pt x="2254754" y="2353159"/>
                  <a:pt x="2253297" y="2353888"/>
                  <a:pt x="2252385" y="2355164"/>
                </a:cubicBezTo>
                <a:cubicBezTo>
                  <a:pt x="2251474" y="2356439"/>
                  <a:pt x="2250016" y="2357168"/>
                  <a:pt x="2248012" y="2357351"/>
                </a:cubicBezTo>
                <a:cubicBezTo>
                  <a:pt x="2248103" y="2359993"/>
                  <a:pt x="2249014" y="2363455"/>
                  <a:pt x="2250745" y="2367737"/>
                </a:cubicBezTo>
                <a:cubicBezTo>
                  <a:pt x="2252477" y="2372020"/>
                  <a:pt x="2254481" y="2374389"/>
                  <a:pt x="2256759" y="2374845"/>
                </a:cubicBezTo>
                <a:cubicBezTo>
                  <a:pt x="2260950" y="2374571"/>
                  <a:pt x="2263501" y="2372931"/>
                  <a:pt x="2264413" y="2369924"/>
                </a:cubicBezTo>
                <a:cubicBezTo>
                  <a:pt x="2265324" y="2366917"/>
                  <a:pt x="2265688" y="2364184"/>
                  <a:pt x="2265506" y="2361724"/>
                </a:cubicBezTo>
                <a:cubicBezTo>
                  <a:pt x="2264777" y="2356622"/>
                  <a:pt x="2261861" y="2353706"/>
                  <a:pt x="2256759" y="2352977"/>
                </a:cubicBezTo>
                <a:close/>
                <a:moveTo>
                  <a:pt x="2405460" y="2116804"/>
                </a:moveTo>
                <a:lnTo>
                  <a:pt x="2387966" y="2129925"/>
                </a:lnTo>
                <a:cubicBezTo>
                  <a:pt x="2371383" y="2134116"/>
                  <a:pt x="2353159" y="2154162"/>
                  <a:pt x="2333296" y="2190062"/>
                </a:cubicBezTo>
                <a:cubicBezTo>
                  <a:pt x="2313433" y="2225961"/>
                  <a:pt x="2299583" y="2252567"/>
                  <a:pt x="2291747" y="2269879"/>
                </a:cubicBezTo>
                <a:lnTo>
                  <a:pt x="2265506" y="2287373"/>
                </a:lnTo>
                <a:cubicBezTo>
                  <a:pt x="2264959" y="2293934"/>
                  <a:pt x="2262773" y="2299400"/>
                  <a:pt x="2258946" y="2303774"/>
                </a:cubicBezTo>
                <a:cubicBezTo>
                  <a:pt x="2255119" y="2308147"/>
                  <a:pt x="2252932" y="2311428"/>
                  <a:pt x="2252385" y="2313615"/>
                </a:cubicBezTo>
                <a:cubicBezTo>
                  <a:pt x="2252841" y="2315710"/>
                  <a:pt x="2256303" y="2316986"/>
                  <a:pt x="2262773" y="2317441"/>
                </a:cubicBezTo>
                <a:cubicBezTo>
                  <a:pt x="2269242" y="2317897"/>
                  <a:pt x="2275984" y="2318080"/>
                  <a:pt x="2283000" y="2317988"/>
                </a:cubicBezTo>
                <a:lnTo>
                  <a:pt x="2291747" y="2287373"/>
                </a:lnTo>
                <a:lnTo>
                  <a:pt x="2313615" y="2269879"/>
                </a:lnTo>
                <a:cubicBezTo>
                  <a:pt x="2317715" y="2248467"/>
                  <a:pt x="2330289" y="2222408"/>
                  <a:pt x="2351337" y="2191702"/>
                </a:cubicBezTo>
                <a:cubicBezTo>
                  <a:pt x="2372385" y="2160995"/>
                  <a:pt x="2390426" y="2136030"/>
                  <a:pt x="2405460" y="2116804"/>
                </a:cubicBezTo>
                <a:close/>
                <a:moveTo>
                  <a:pt x="2427328" y="1889379"/>
                </a:moveTo>
                <a:cubicBezTo>
                  <a:pt x="2422590" y="1890655"/>
                  <a:pt x="2417852" y="1896851"/>
                  <a:pt x="2413114" y="1907967"/>
                </a:cubicBezTo>
                <a:cubicBezTo>
                  <a:pt x="2408375" y="1919083"/>
                  <a:pt x="2405824" y="1927465"/>
                  <a:pt x="2405460" y="1933115"/>
                </a:cubicBezTo>
                <a:cubicBezTo>
                  <a:pt x="2406007" y="1943775"/>
                  <a:pt x="2410380" y="1950883"/>
                  <a:pt x="2418581" y="1954436"/>
                </a:cubicBezTo>
                <a:cubicBezTo>
                  <a:pt x="2426781" y="1957990"/>
                  <a:pt x="2435528" y="1959630"/>
                  <a:pt x="2444822" y="1959356"/>
                </a:cubicBezTo>
                <a:cubicBezTo>
                  <a:pt x="2449378" y="1959447"/>
                  <a:pt x="2453387" y="1958172"/>
                  <a:pt x="2456849" y="1955529"/>
                </a:cubicBezTo>
                <a:cubicBezTo>
                  <a:pt x="2460312" y="1952887"/>
                  <a:pt x="2462134" y="1948331"/>
                  <a:pt x="2462316" y="1941862"/>
                </a:cubicBezTo>
                <a:cubicBezTo>
                  <a:pt x="2461952" y="1933935"/>
                  <a:pt x="2458307" y="1923548"/>
                  <a:pt x="2451382" y="1910700"/>
                </a:cubicBezTo>
                <a:cubicBezTo>
                  <a:pt x="2444457" y="1897853"/>
                  <a:pt x="2436439" y="1890746"/>
                  <a:pt x="2427328" y="1889379"/>
                </a:cubicBezTo>
                <a:close/>
                <a:moveTo>
                  <a:pt x="2440448" y="1810655"/>
                </a:moveTo>
                <a:cubicBezTo>
                  <a:pt x="2440539" y="1819767"/>
                  <a:pt x="2439264" y="1828878"/>
                  <a:pt x="2436622" y="1837990"/>
                </a:cubicBezTo>
                <a:cubicBezTo>
                  <a:pt x="2433979" y="1847101"/>
                  <a:pt x="2429423" y="1854027"/>
                  <a:pt x="2422954" y="1858764"/>
                </a:cubicBezTo>
                <a:lnTo>
                  <a:pt x="2457943" y="1867511"/>
                </a:lnTo>
                <a:lnTo>
                  <a:pt x="2492931" y="1828149"/>
                </a:lnTo>
                <a:close/>
                <a:moveTo>
                  <a:pt x="2532293" y="1723184"/>
                </a:moveTo>
                <a:cubicBezTo>
                  <a:pt x="2530015" y="1723366"/>
                  <a:pt x="2528011" y="1724095"/>
                  <a:pt x="2526279" y="1725370"/>
                </a:cubicBezTo>
                <a:cubicBezTo>
                  <a:pt x="2524548" y="1726646"/>
                  <a:pt x="2523637" y="1727375"/>
                  <a:pt x="2523546" y="1727557"/>
                </a:cubicBezTo>
                <a:lnTo>
                  <a:pt x="2523546" y="1740678"/>
                </a:lnTo>
                <a:cubicBezTo>
                  <a:pt x="2520904" y="1742318"/>
                  <a:pt x="2517441" y="1741225"/>
                  <a:pt x="2513159" y="1737398"/>
                </a:cubicBezTo>
                <a:cubicBezTo>
                  <a:pt x="2508876" y="1733571"/>
                  <a:pt x="2506507" y="1730291"/>
                  <a:pt x="2506052" y="1727557"/>
                </a:cubicBezTo>
                <a:lnTo>
                  <a:pt x="2475437" y="1745052"/>
                </a:lnTo>
                <a:lnTo>
                  <a:pt x="2457943" y="1766919"/>
                </a:lnTo>
                <a:cubicBezTo>
                  <a:pt x="2457943" y="1775849"/>
                  <a:pt x="2460129" y="1783138"/>
                  <a:pt x="2464503" y="1788787"/>
                </a:cubicBezTo>
                <a:cubicBezTo>
                  <a:pt x="2468877" y="1794437"/>
                  <a:pt x="2475437" y="1797352"/>
                  <a:pt x="2484184" y="1797534"/>
                </a:cubicBezTo>
                <a:cubicBezTo>
                  <a:pt x="2498033" y="1796805"/>
                  <a:pt x="2505323" y="1789516"/>
                  <a:pt x="2506052" y="1775667"/>
                </a:cubicBezTo>
                <a:cubicBezTo>
                  <a:pt x="2509241" y="1776031"/>
                  <a:pt x="2514890" y="1776396"/>
                  <a:pt x="2522999" y="1776760"/>
                </a:cubicBezTo>
                <a:cubicBezTo>
                  <a:pt x="2531109" y="1777124"/>
                  <a:pt x="2535664" y="1775302"/>
                  <a:pt x="2536667" y="1771293"/>
                </a:cubicBezTo>
                <a:cubicBezTo>
                  <a:pt x="2536120" y="1767010"/>
                  <a:pt x="2533933" y="1762455"/>
                  <a:pt x="2530106" y="1757626"/>
                </a:cubicBezTo>
                <a:cubicBezTo>
                  <a:pt x="2526279" y="1752797"/>
                  <a:pt x="2524093" y="1747147"/>
                  <a:pt x="2523546" y="1740678"/>
                </a:cubicBezTo>
                <a:cubicBezTo>
                  <a:pt x="2526188" y="1740860"/>
                  <a:pt x="2529651" y="1740496"/>
                  <a:pt x="2533933" y="1739585"/>
                </a:cubicBezTo>
                <a:cubicBezTo>
                  <a:pt x="2538216" y="1738674"/>
                  <a:pt x="2540585" y="1736122"/>
                  <a:pt x="2541040" y="1731931"/>
                </a:cubicBezTo>
                <a:cubicBezTo>
                  <a:pt x="2540311" y="1726828"/>
                  <a:pt x="2537396" y="1723913"/>
                  <a:pt x="2532293" y="1723184"/>
                </a:cubicBezTo>
                <a:close/>
                <a:moveTo>
                  <a:pt x="2554161" y="1605098"/>
                </a:moveTo>
                <a:cubicBezTo>
                  <a:pt x="2547874" y="1605280"/>
                  <a:pt x="2544047" y="1607102"/>
                  <a:pt x="2542680" y="1610564"/>
                </a:cubicBezTo>
                <a:cubicBezTo>
                  <a:pt x="2541314" y="1614027"/>
                  <a:pt x="2540767" y="1618036"/>
                  <a:pt x="2541040" y="1622592"/>
                </a:cubicBezTo>
                <a:cubicBezTo>
                  <a:pt x="2536484" y="1622318"/>
                  <a:pt x="2532475" y="1622865"/>
                  <a:pt x="2529013" y="1624232"/>
                </a:cubicBezTo>
                <a:cubicBezTo>
                  <a:pt x="2525551" y="1625599"/>
                  <a:pt x="2523728" y="1629426"/>
                  <a:pt x="2523546" y="1635713"/>
                </a:cubicBezTo>
                <a:cubicBezTo>
                  <a:pt x="2524184" y="1642364"/>
                  <a:pt x="2528375" y="1647649"/>
                  <a:pt x="2536120" y="1651567"/>
                </a:cubicBezTo>
                <a:cubicBezTo>
                  <a:pt x="2543865" y="1655485"/>
                  <a:pt x="2551336" y="1657489"/>
                  <a:pt x="2558535" y="1657581"/>
                </a:cubicBezTo>
                <a:lnTo>
                  <a:pt x="2576029" y="1666327"/>
                </a:lnTo>
                <a:lnTo>
                  <a:pt x="2558535" y="1653207"/>
                </a:lnTo>
                <a:lnTo>
                  <a:pt x="2584776" y="1622592"/>
                </a:lnTo>
                <a:cubicBezTo>
                  <a:pt x="2580220" y="1618036"/>
                  <a:pt x="2575118" y="1614027"/>
                  <a:pt x="2569468" y="1610564"/>
                </a:cubicBezTo>
                <a:cubicBezTo>
                  <a:pt x="2563819" y="1607102"/>
                  <a:pt x="2558717" y="1605280"/>
                  <a:pt x="2554161" y="1605098"/>
                </a:cubicBezTo>
                <a:close/>
                <a:moveTo>
                  <a:pt x="2558535" y="1561362"/>
                </a:moveTo>
                <a:cubicBezTo>
                  <a:pt x="2558535" y="1570109"/>
                  <a:pt x="2562908" y="1574483"/>
                  <a:pt x="2571655" y="1574483"/>
                </a:cubicBezTo>
                <a:lnTo>
                  <a:pt x="2589149" y="1574483"/>
                </a:lnTo>
                <a:cubicBezTo>
                  <a:pt x="2588967" y="1570109"/>
                  <a:pt x="2587145" y="1566829"/>
                  <a:pt x="2583682" y="1564642"/>
                </a:cubicBezTo>
                <a:cubicBezTo>
                  <a:pt x="2580220" y="1562456"/>
                  <a:pt x="2576211" y="1561362"/>
                  <a:pt x="2571655" y="1561362"/>
                </a:cubicBezTo>
                <a:close/>
                <a:moveTo>
                  <a:pt x="2606644" y="1456396"/>
                </a:moveTo>
                <a:lnTo>
                  <a:pt x="2576029" y="1504505"/>
                </a:lnTo>
                <a:cubicBezTo>
                  <a:pt x="2576029" y="1513070"/>
                  <a:pt x="2578215" y="1518902"/>
                  <a:pt x="2582589" y="1522000"/>
                </a:cubicBezTo>
                <a:cubicBezTo>
                  <a:pt x="2586963" y="1525098"/>
                  <a:pt x="2593523" y="1526556"/>
                  <a:pt x="2602270" y="1526373"/>
                </a:cubicBezTo>
                <a:cubicBezTo>
                  <a:pt x="2607737" y="1526920"/>
                  <a:pt x="2615391" y="1526920"/>
                  <a:pt x="2625231" y="1526373"/>
                </a:cubicBezTo>
                <a:cubicBezTo>
                  <a:pt x="2635072" y="1525827"/>
                  <a:pt x="2640539" y="1521453"/>
                  <a:pt x="2641632" y="1513253"/>
                </a:cubicBezTo>
                <a:cubicBezTo>
                  <a:pt x="2640994" y="1502137"/>
                  <a:pt x="2636803" y="1491567"/>
                  <a:pt x="2629058" y="1481544"/>
                </a:cubicBezTo>
                <a:cubicBezTo>
                  <a:pt x="2621313" y="1471522"/>
                  <a:pt x="2613842" y="1463139"/>
                  <a:pt x="2606644" y="1456396"/>
                </a:cubicBezTo>
                <a:close/>
                <a:moveTo>
                  <a:pt x="2689741" y="1443276"/>
                </a:moveTo>
                <a:cubicBezTo>
                  <a:pt x="2689195" y="1451659"/>
                  <a:pt x="2687008" y="1458948"/>
                  <a:pt x="2683181" y="1465144"/>
                </a:cubicBezTo>
                <a:cubicBezTo>
                  <a:pt x="2679354" y="1471340"/>
                  <a:pt x="2677167" y="1478629"/>
                  <a:pt x="2676621" y="1487011"/>
                </a:cubicBezTo>
                <a:cubicBezTo>
                  <a:pt x="2677076" y="1489107"/>
                  <a:pt x="2679445" y="1490382"/>
                  <a:pt x="2683728" y="1490838"/>
                </a:cubicBezTo>
                <a:cubicBezTo>
                  <a:pt x="2688010" y="1491294"/>
                  <a:pt x="2691473" y="1491476"/>
                  <a:pt x="2694115" y="1491385"/>
                </a:cubicBezTo>
                <a:cubicBezTo>
                  <a:pt x="2698671" y="1491658"/>
                  <a:pt x="2702680" y="1491112"/>
                  <a:pt x="2706142" y="1489745"/>
                </a:cubicBezTo>
                <a:cubicBezTo>
                  <a:pt x="2709605" y="1488378"/>
                  <a:pt x="2711427" y="1484551"/>
                  <a:pt x="2711609" y="1478264"/>
                </a:cubicBezTo>
                <a:cubicBezTo>
                  <a:pt x="2711245" y="1471613"/>
                  <a:pt x="2708694" y="1465235"/>
                  <a:pt x="2703955" y="1459130"/>
                </a:cubicBezTo>
                <a:cubicBezTo>
                  <a:pt x="2699217" y="1453025"/>
                  <a:pt x="2694479" y="1447740"/>
                  <a:pt x="2689741" y="1443276"/>
                </a:cubicBezTo>
                <a:close/>
                <a:moveTo>
                  <a:pt x="389248" y="1438902"/>
                </a:moveTo>
                <a:cubicBezTo>
                  <a:pt x="389339" y="1441362"/>
                  <a:pt x="390250" y="1444096"/>
                  <a:pt x="391981" y="1447103"/>
                </a:cubicBezTo>
                <a:cubicBezTo>
                  <a:pt x="393712" y="1450109"/>
                  <a:pt x="395717" y="1451749"/>
                  <a:pt x="397995" y="1452023"/>
                </a:cubicBezTo>
                <a:cubicBezTo>
                  <a:pt x="407471" y="1451294"/>
                  <a:pt x="414760" y="1448378"/>
                  <a:pt x="419863" y="1443276"/>
                </a:cubicBezTo>
                <a:close/>
                <a:moveTo>
                  <a:pt x="463598" y="1421408"/>
                </a:moveTo>
                <a:cubicBezTo>
                  <a:pt x="463780" y="1425964"/>
                  <a:pt x="465603" y="1429973"/>
                  <a:pt x="469065" y="1433435"/>
                </a:cubicBezTo>
                <a:cubicBezTo>
                  <a:pt x="472527" y="1436898"/>
                  <a:pt x="476537" y="1438720"/>
                  <a:pt x="481092" y="1438902"/>
                </a:cubicBezTo>
                <a:cubicBezTo>
                  <a:pt x="485648" y="1438902"/>
                  <a:pt x="489657" y="1437809"/>
                  <a:pt x="493120" y="1435622"/>
                </a:cubicBezTo>
                <a:cubicBezTo>
                  <a:pt x="496582" y="1433435"/>
                  <a:pt x="498404" y="1430155"/>
                  <a:pt x="498587" y="1425781"/>
                </a:cubicBezTo>
                <a:close/>
                <a:moveTo>
                  <a:pt x="3227690" y="1158994"/>
                </a:moveTo>
                <a:cubicBezTo>
                  <a:pt x="3227690" y="1167741"/>
                  <a:pt x="3232063" y="1172115"/>
                  <a:pt x="3240810" y="1172115"/>
                </a:cubicBezTo>
                <a:cubicBezTo>
                  <a:pt x="3243179" y="1172206"/>
                  <a:pt x="3246095" y="1172024"/>
                  <a:pt x="3249557" y="1171568"/>
                </a:cubicBezTo>
                <a:cubicBezTo>
                  <a:pt x="3253020" y="1171112"/>
                  <a:pt x="3255935" y="1169837"/>
                  <a:pt x="3258304" y="1167741"/>
                </a:cubicBezTo>
                <a:cubicBezTo>
                  <a:pt x="3258122" y="1163550"/>
                  <a:pt x="3256300" y="1160999"/>
                  <a:pt x="3252838" y="1160088"/>
                </a:cubicBezTo>
                <a:cubicBezTo>
                  <a:pt x="3249375" y="1159177"/>
                  <a:pt x="3245366" y="1158812"/>
                  <a:pt x="3240810" y="1158994"/>
                </a:cubicBezTo>
                <a:close/>
                <a:moveTo>
                  <a:pt x="3310787" y="1141500"/>
                </a:moveTo>
                <a:cubicBezTo>
                  <a:pt x="3310878" y="1144142"/>
                  <a:pt x="3311790" y="1147605"/>
                  <a:pt x="3313521" y="1151887"/>
                </a:cubicBezTo>
                <a:cubicBezTo>
                  <a:pt x="3315252" y="1156170"/>
                  <a:pt x="3317257" y="1158539"/>
                  <a:pt x="3319534" y="1158994"/>
                </a:cubicBezTo>
                <a:cubicBezTo>
                  <a:pt x="3323725" y="1158721"/>
                  <a:pt x="3326277" y="1157081"/>
                  <a:pt x="3327188" y="1154074"/>
                </a:cubicBezTo>
                <a:cubicBezTo>
                  <a:pt x="3328099" y="1151067"/>
                  <a:pt x="3328464" y="1148334"/>
                  <a:pt x="3328282" y="1145874"/>
                </a:cubicBezTo>
                <a:close/>
                <a:moveTo>
                  <a:pt x="2641195" y="1110448"/>
                </a:moveTo>
                <a:lnTo>
                  <a:pt x="2641632" y="1110885"/>
                </a:lnTo>
                <a:lnTo>
                  <a:pt x="2646006" y="1110885"/>
                </a:lnTo>
                <a:close/>
                <a:moveTo>
                  <a:pt x="2790333" y="1075896"/>
                </a:moveTo>
                <a:cubicBezTo>
                  <a:pt x="2787873" y="1078174"/>
                  <a:pt x="2785140" y="1081272"/>
                  <a:pt x="2782133" y="1085190"/>
                </a:cubicBezTo>
                <a:cubicBezTo>
                  <a:pt x="2779126" y="1089108"/>
                  <a:pt x="2777486" y="1093300"/>
                  <a:pt x="2777213" y="1097764"/>
                </a:cubicBezTo>
                <a:cubicBezTo>
                  <a:pt x="2777668" y="1101956"/>
                  <a:pt x="2780037" y="1104507"/>
                  <a:pt x="2784320" y="1105418"/>
                </a:cubicBezTo>
                <a:cubicBezTo>
                  <a:pt x="2788602" y="1106329"/>
                  <a:pt x="2792064" y="1106694"/>
                  <a:pt x="2794707" y="1106511"/>
                </a:cubicBezTo>
                <a:lnTo>
                  <a:pt x="2877804" y="1102138"/>
                </a:lnTo>
                <a:cubicBezTo>
                  <a:pt x="2877987" y="1099131"/>
                  <a:pt x="2877622" y="1094211"/>
                  <a:pt x="2876711" y="1087377"/>
                </a:cubicBezTo>
                <a:cubicBezTo>
                  <a:pt x="2875800" y="1080543"/>
                  <a:pt x="2873249" y="1076716"/>
                  <a:pt x="2869057" y="1075896"/>
                </a:cubicBezTo>
                <a:lnTo>
                  <a:pt x="2864684" y="1075896"/>
                </a:lnTo>
                <a:cubicBezTo>
                  <a:pt x="2862315" y="1076170"/>
                  <a:pt x="2859399" y="1077810"/>
                  <a:pt x="2855937" y="1080817"/>
                </a:cubicBezTo>
                <a:cubicBezTo>
                  <a:pt x="2852474" y="1083824"/>
                  <a:pt x="2849559" y="1086557"/>
                  <a:pt x="2847189" y="1089017"/>
                </a:cubicBezTo>
                <a:close/>
                <a:moveTo>
                  <a:pt x="2943408" y="1054029"/>
                </a:moveTo>
                <a:cubicBezTo>
                  <a:pt x="2936939" y="1054393"/>
                  <a:pt x="2932383" y="1056944"/>
                  <a:pt x="2929741" y="1061682"/>
                </a:cubicBezTo>
                <a:cubicBezTo>
                  <a:pt x="2927098" y="1066420"/>
                  <a:pt x="2925823" y="1071159"/>
                  <a:pt x="2925914" y="1075896"/>
                </a:cubicBezTo>
                <a:lnTo>
                  <a:pt x="2925914" y="1089017"/>
                </a:lnTo>
                <a:cubicBezTo>
                  <a:pt x="2923454" y="1088926"/>
                  <a:pt x="2920720" y="1089108"/>
                  <a:pt x="2917713" y="1089564"/>
                </a:cubicBezTo>
                <a:cubicBezTo>
                  <a:pt x="2914707" y="1090019"/>
                  <a:pt x="2913066" y="1091295"/>
                  <a:pt x="2912793" y="1093391"/>
                </a:cubicBezTo>
                <a:cubicBezTo>
                  <a:pt x="2913066" y="1095668"/>
                  <a:pt x="2914707" y="1097673"/>
                  <a:pt x="2917713" y="1099404"/>
                </a:cubicBezTo>
                <a:cubicBezTo>
                  <a:pt x="2920720" y="1101136"/>
                  <a:pt x="2923454" y="1102047"/>
                  <a:pt x="2925914" y="1102138"/>
                </a:cubicBezTo>
                <a:cubicBezTo>
                  <a:pt x="2932383" y="1101865"/>
                  <a:pt x="2936939" y="1099131"/>
                  <a:pt x="2939581" y="1093937"/>
                </a:cubicBezTo>
                <a:cubicBezTo>
                  <a:pt x="2942223" y="1088744"/>
                  <a:pt x="2943499" y="1082730"/>
                  <a:pt x="2943408" y="1075896"/>
                </a:cubicBezTo>
                <a:cubicBezTo>
                  <a:pt x="2946051" y="1073801"/>
                  <a:pt x="2949513" y="1071432"/>
                  <a:pt x="2953795" y="1068789"/>
                </a:cubicBezTo>
                <a:cubicBezTo>
                  <a:pt x="2958078" y="1066147"/>
                  <a:pt x="2960447" y="1062685"/>
                  <a:pt x="2960902" y="1058402"/>
                </a:cubicBezTo>
                <a:cubicBezTo>
                  <a:pt x="2960447" y="1056306"/>
                  <a:pt x="2958078" y="1055031"/>
                  <a:pt x="2953795" y="1054575"/>
                </a:cubicBezTo>
                <a:cubicBezTo>
                  <a:pt x="2949513" y="1054120"/>
                  <a:pt x="2946051" y="1053938"/>
                  <a:pt x="2943408" y="1054029"/>
                </a:cubicBezTo>
                <a:close/>
                <a:moveTo>
                  <a:pt x="4080534" y="839724"/>
                </a:moveTo>
                <a:cubicBezTo>
                  <a:pt x="4091924" y="840453"/>
                  <a:pt x="4097573" y="843369"/>
                  <a:pt x="4097482" y="848471"/>
                </a:cubicBezTo>
                <a:cubicBezTo>
                  <a:pt x="4097391" y="853574"/>
                  <a:pt x="4101946" y="856489"/>
                  <a:pt x="4111149" y="857218"/>
                </a:cubicBezTo>
                <a:lnTo>
                  <a:pt x="4098029" y="887833"/>
                </a:lnTo>
                <a:cubicBezTo>
                  <a:pt x="4088370" y="887104"/>
                  <a:pt x="4082539" y="884189"/>
                  <a:pt x="4080534" y="879086"/>
                </a:cubicBezTo>
                <a:cubicBezTo>
                  <a:pt x="4078530" y="873983"/>
                  <a:pt x="4072698" y="871068"/>
                  <a:pt x="4063040" y="870339"/>
                </a:cubicBezTo>
                <a:cubicBezTo>
                  <a:pt x="4069509" y="867970"/>
                  <a:pt x="4074065" y="863961"/>
                  <a:pt x="4076707" y="858312"/>
                </a:cubicBezTo>
                <a:cubicBezTo>
                  <a:pt x="4079350" y="852662"/>
                  <a:pt x="4080625" y="846467"/>
                  <a:pt x="4080534" y="839724"/>
                </a:cubicBezTo>
                <a:close/>
                <a:moveTo>
                  <a:pt x="2606644" y="0"/>
                </a:moveTo>
                <a:lnTo>
                  <a:pt x="2624138" y="0"/>
                </a:lnTo>
                <a:lnTo>
                  <a:pt x="2541040" y="126833"/>
                </a:lnTo>
                <a:cubicBezTo>
                  <a:pt x="2540949" y="156902"/>
                  <a:pt x="2522544" y="197357"/>
                  <a:pt x="2485824" y="248200"/>
                </a:cubicBezTo>
                <a:cubicBezTo>
                  <a:pt x="2449104" y="299042"/>
                  <a:pt x="2420858" y="337311"/>
                  <a:pt x="2401086" y="363006"/>
                </a:cubicBezTo>
                <a:lnTo>
                  <a:pt x="2405460" y="363006"/>
                </a:lnTo>
                <a:cubicBezTo>
                  <a:pt x="2426963" y="359088"/>
                  <a:pt x="2441906" y="343962"/>
                  <a:pt x="2450289" y="317630"/>
                </a:cubicBezTo>
                <a:cubicBezTo>
                  <a:pt x="2458672" y="291297"/>
                  <a:pt x="2475801" y="277266"/>
                  <a:pt x="2501678" y="275535"/>
                </a:cubicBezTo>
                <a:lnTo>
                  <a:pt x="2523546" y="266787"/>
                </a:lnTo>
                <a:cubicBezTo>
                  <a:pt x="2516530" y="273348"/>
                  <a:pt x="2509787" y="281001"/>
                  <a:pt x="2503318" y="289748"/>
                </a:cubicBezTo>
                <a:cubicBezTo>
                  <a:pt x="2496849" y="298496"/>
                  <a:pt x="2493387" y="308336"/>
                  <a:pt x="2492931" y="319270"/>
                </a:cubicBezTo>
                <a:lnTo>
                  <a:pt x="2492931" y="323644"/>
                </a:lnTo>
                <a:lnTo>
                  <a:pt x="2466690" y="354258"/>
                </a:lnTo>
                <a:lnTo>
                  <a:pt x="2475437" y="367379"/>
                </a:lnTo>
                <a:lnTo>
                  <a:pt x="2462316" y="393621"/>
                </a:lnTo>
                <a:lnTo>
                  <a:pt x="2462316" y="415488"/>
                </a:lnTo>
                <a:lnTo>
                  <a:pt x="2414207" y="476718"/>
                </a:lnTo>
                <a:lnTo>
                  <a:pt x="2409833" y="529201"/>
                </a:lnTo>
                <a:lnTo>
                  <a:pt x="2357351" y="564190"/>
                </a:lnTo>
                <a:cubicBezTo>
                  <a:pt x="2348057" y="581866"/>
                  <a:pt x="2343683" y="600089"/>
                  <a:pt x="2344230" y="618859"/>
                </a:cubicBezTo>
                <a:cubicBezTo>
                  <a:pt x="2344777" y="637629"/>
                  <a:pt x="2340403" y="655852"/>
                  <a:pt x="2331109" y="673529"/>
                </a:cubicBezTo>
                <a:lnTo>
                  <a:pt x="2331109" y="704144"/>
                </a:lnTo>
                <a:lnTo>
                  <a:pt x="2339857" y="686649"/>
                </a:lnTo>
                <a:cubicBezTo>
                  <a:pt x="2356531" y="689930"/>
                  <a:pt x="2368011" y="680089"/>
                  <a:pt x="2374298" y="657128"/>
                </a:cubicBezTo>
                <a:cubicBezTo>
                  <a:pt x="2380585" y="634167"/>
                  <a:pt x="2386599" y="617766"/>
                  <a:pt x="2392339" y="607925"/>
                </a:cubicBezTo>
                <a:lnTo>
                  <a:pt x="2387966" y="590431"/>
                </a:lnTo>
                <a:lnTo>
                  <a:pt x="2396713" y="564190"/>
                </a:lnTo>
                <a:cubicBezTo>
                  <a:pt x="2403455" y="564280"/>
                  <a:pt x="2410745" y="564099"/>
                  <a:pt x="2418581" y="563643"/>
                </a:cubicBezTo>
                <a:cubicBezTo>
                  <a:pt x="2426417" y="563187"/>
                  <a:pt x="2433706" y="561912"/>
                  <a:pt x="2440448" y="559816"/>
                </a:cubicBezTo>
                <a:cubicBezTo>
                  <a:pt x="2458581" y="533848"/>
                  <a:pt x="2486826" y="497220"/>
                  <a:pt x="2525186" y="449930"/>
                </a:cubicBezTo>
                <a:cubicBezTo>
                  <a:pt x="2563546" y="402641"/>
                  <a:pt x="2595072" y="369293"/>
                  <a:pt x="2619764" y="349885"/>
                </a:cubicBezTo>
                <a:cubicBezTo>
                  <a:pt x="2627600" y="336947"/>
                  <a:pt x="2642543" y="313621"/>
                  <a:pt x="2664593" y="279908"/>
                </a:cubicBezTo>
                <a:cubicBezTo>
                  <a:pt x="2686643" y="246195"/>
                  <a:pt x="2708147" y="227243"/>
                  <a:pt x="2729103" y="223052"/>
                </a:cubicBezTo>
                <a:lnTo>
                  <a:pt x="2733477" y="227425"/>
                </a:lnTo>
                <a:cubicBezTo>
                  <a:pt x="2732201" y="236992"/>
                  <a:pt x="2726006" y="248473"/>
                  <a:pt x="2714889" y="261867"/>
                </a:cubicBezTo>
                <a:cubicBezTo>
                  <a:pt x="2703773" y="275261"/>
                  <a:pt x="2695390" y="285648"/>
                  <a:pt x="2689741" y="293029"/>
                </a:cubicBezTo>
                <a:cubicBezTo>
                  <a:pt x="2690744" y="305876"/>
                  <a:pt x="2685459" y="323917"/>
                  <a:pt x="2673887" y="347152"/>
                </a:cubicBezTo>
                <a:cubicBezTo>
                  <a:pt x="2662315" y="370386"/>
                  <a:pt x="2651564" y="387334"/>
                  <a:pt x="2641632" y="397994"/>
                </a:cubicBezTo>
                <a:cubicBezTo>
                  <a:pt x="2658124" y="402004"/>
                  <a:pt x="2660129" y="411479"/>
                  <a:pt x="2647646" y="426422"/>
                </a:cubicBezTo>
                <a:cubicBezTo>
                  <a:pt x="2635163" y="441365"/>
                  <a:pt x="2627327" y="450841"/>
                  <a:pt x="2624138" y="454851"/>
                </a:cubicBezTo>
                <a:cubicBezTo>
                  <a:pt x="2624411" y="456946"/>
                  <a:pt x="2626051" y="458222"/>
                  <a:pt x="2629058" y="458677"/>
                </a:cubicBezTo>
                <a:cubicBezTo>
                  <a:pt x="2632065" y="459133"/>
                  <a:pt x="2634799" y="459315"/>
                  <a:pt x="2637259" y="459224"/>
                </a:cubicBezTo>
                <a:cubicBezTo>
                  <a:pt x="2637988" y="476718"/>
                  <a:pt x="2636530" y="494213"/>
                  <a:pt x="2632885" y="511707"/>
                </a:cubicBezTo>
                <a:cubicBezTo>
                  <a:pt x="2637805" y="511616"/>
                  <a:pt x="2643272" y="512891"/>
                  <a:pt x="2649286" y="515534"/>
                </a:cubicBezTo>
                <a:cubicBezTo>
                  <a:pt x="2655300" y="518176"/>
                  <a:pt x="2658580" y="522732"/>
                  <a:pt x="2659126" y="529201"/>
                </a:cubicBezTo>
                <a:lnTo>
                  <a:pt x="2619764" y="572937"/>
                </a:lnTo>
                <a:lnTo>
                  <a:pt x="2615391" y="586057"/>
                </a:lnTo>
                <a:lnTo>
                  <a:pt x="2615391" y="590431"/>
                </a:lnTo>
                <a:lnTo>
                  <a:pt x="2650379" y="546695"/>
                </a:lnTo>
                <a:lnTo>
                  <a:pt x="2672247" y="542322"/>
                </a:lnTo>
                <a:cubicBezTo>
                  <a:pt x="2671883" y="540226"/>
                  <a:pt x="2670425" y="538951"/>
                  <a:pt x="2667874" y="538495"/>
                </a:cubicBezTo>
                <a:cubicBezTo>
                  <a:pt x="2665322" y="538039"/>
                  <a:pt x="2663864" y="537857"/>
                  <a:pt x="2663500" y="537948"/>
                </a:cubicBezTo>
                <a:lnTo>
                  <a:pt x="2685368" y="511707"/>
                </a:lnTo>
                <a:cubicBezTo>
                  <a:pt x="2697213" y="513803"/>
                  <a:pt x="2704138" y="516172"/>
                  <a:pt x="2706142" y="518814"/>
                </a:cubicBezTo>
                <a:cubicBezTo>
                  <a:pt x="2708147" y="521456"/>
                  <a:pt x="2712885" y="524919"/>
                  <a:pt x="2720356" y="529201"/>
                </a:cubicBezTo>
                <a:lnTo>
                  <a:pt x="2759718" y="524827"/>
                </a:lnTo>
                <a:cubicBezTo>
                  <a:pt x="2769286" y="529110"/>
                  <a:pt x="2780766" y="533666"/>
                  <a:pt x="2794160" y="538495"/>
                </a:cubicBezTo>
                <a:cubicBezTo>
                  <a:pt x="2807554" y="543324"/>
                  <a:pt x="2817941" y="548973"/>
                  <a:pt x="2825322" y="555442"/>
                </a:cubicBezTo>
                <a:lnTo>
                  <a:pt x="2785960" y="603552"/>
                </a:lnTo>
                <a:cubicBezTo>
                  <a:pt x="2794980" y="605921"/>
                  <a:pt x="2809741" y="609930"/>
                  <a:pt x="2830242" y="615579"/>
                </a:cubicBezTo>
                <a:cubicBezTo>
                  <a:pt x="2850743" y="621228"/>
                  <a:pt x="2862224" y="627424"/>
                  <a:pt x="2864684" y="634167"/>
                </a:cubicBezTo>
                <a:cubicBezTo>
                  <a:pt x="2863955" y="638540"/>
                  <a:pt x="2861039" y="642914"/>
                  <a:pt x="2855937" y="647287"/>
                </a:cubicBezTo>
                <a:lnTo>
                  <a:pt x="2851563" y="656035"/>
                </a:lnTo>
                <a:cubicBezTo>
                  <a:pt x="2918533" y="641729"/>
                  <a:pt x="2996711" y="634258"/>
                  <a:pt x="3086096" y="633620"/>
                </a:cubicBezTo>
                <a:cubicBezTo>
                  <a:pt x="3175480" y="632982"/>
                  <a:pt x="3254751" y="633164"/>
                  <a:pt x="3323908" y="634167"/>
                </a:cubicBezTo>
                <a:lnTo>
                  <a:pt x="3800626" y="634167"/>
                </a:lnTo>
                <a:cubicBezTo>
                  <a:pt x="3828143" y="635624"/>
                  <a:pt x="3859487" y="641456"/>
                  <a:pt x="3894658" y="651661"/>
                </a:cubicBezTo>
                <a:cubicBezTo>
                  <a:pt x="3929829" y="661866"/>
                  <a:pt x="3961172" y="667697"/>
                  <a:pt x="3988690" y="669155"/>
                </a:cubicBezTo>
                <a:cubicBezTo>
                  <a:pt x="4009531" y="668345"/>
                  <a:pt x="4047544" y="666077"/>
                  <a:pt x="4102726" y="662352"/>
                </a:cubicBezTo>
                <a:cubicBezTo>
                  <a:pt x="4157909" y="658626"/>
                  <a:pt x="4210175" y="658302"/>
                  <a:pt x="4259526" y="661380"/>
                </a:cubicBezTo>
                <a:cubicBezTo>
                  <a:pt x="4308878" y="664458"/>
                  <a:pt x="4335227" y="675797"/>
                  <a:pt x="4338574" y="695396"/>
                </a:cubicBezTo>
                <a:lnTo>
                  <a:pt x="4338574" y="704144"/>
                </a:lnTo>
                <a:cubicBezTo>
                  <a:pt x="4386684" y="704144"/>
                  <a:pt x="4434793" y="699770"/>
                  <a:pt x="4482902" y="691023"/>
                </a:cubicBezTo>
                <a:cubicBezTo>
                  <a:pt x="4483084" y="695396"/>
                  <a:pt x="4484906" y="698677"/>
                  <a:pt x="4488369" y="700863"/>
                </a:cubicBezTo>
                <a:cubicBezTo>
                  <a:pt x="4491832" y="703050"/>
                  <a:pt x="4495840" y="704144"/>
                  <a:pt x="4500396" y="704144"/>
                </a:cubicBezTo>
                <a:cubicBezTo>
                  <a:pt x="4511604" y="703961"/>
                  <a:pt x="4523084" y="702139"/>
                  <a:pt x="4534838" y="698677"/>
                </a:cubicBezTo>
                <a:cubicBezTo>
                  <a:pt x="4546592" y="695214"/>
                  <a:pt x="4556979" y="691205"/>
                  <a:pt x="4566000" y="686649"/>
                </a:cubicBezTo>
                <a:cubicBezTo>
                  <a:pt x="4566729" y="696308"/>
                  <a:pt x="4569644" y="702139"/>
                  <a:pt x="4574747" y="704144"/>
                </a:cubicBezTo>
                <a:cubicBezTo>
                  <a:pt x="4579850" y="706148"/>
                  <a:pt x="4582765" y="711980"/>
                  <a:pt x="4583494" y="721638"/>
                </a:cubicBezTo>
                <a:cubicBezTo>
                  <a:pt x="4562537" y="721182"/>
                  <a:pt x="4535567" y="721000"/>
                  <a:pt x="4502583" y="721091"/>
                </a:cubicBezTo>
                <a:cubicBezTo>
                  <a:pt x="4469599" y="721182"/>
                  <a:pt x="4451376" y="724280"/>
                  <a:pt x="4447914" y="730385"/>
                </a:cubicBezTo>
                <a:cubicBezTo>
                  <a:pt x="4449098" y="734576"/>
                  <a:pt x="4454383" y="737128"/>
                  <a:pt x="4463768" y="738039"/>
                </a:cubicBezTo>
                <a:cubicBezTo>
                  <a:pt x="4473152" y="738950"/>
                  <a:pt x="4479531" y="739314"/>
                  <a:pt x="4482902" y="739132"/>
                </a:cubicBezTo>
                <a:cubicBezTo>
                  <a:pt x="4483266" y="753346"/>
                  <a:pt x="4485818" y="758813"/>
                  <a:pt x="4490556" y="755533"/>
                </a:cubicBezTo>
                <a:cubicBezTo>
                  <a:pt x="4495294" y="752253"/>
                  <a:pt x="4500032" y="746786"/>
                  <a:pt x="4504770" y="739132"/>
                </a:cubicBezTo>
                <a:cubicBezTo>
                  <a:pt x="4509235" y="743688"/>
                  <a:pt x="4514519" y="747697"/>
                  <a:pt x="4520624" y="751160"/>
                </a:cubicBezTo>
                <a:cubicBezTo>
                  <a:pt x="4526729" y="754622"/>
                  <a:pt x="4533107" y="756444"/>
                  <a:pt x="4539758" y="756626"/>
                </a:cubicBezTo>
                <a:cubicBezTo>
                  <a:pt x="4544861" y="755897"/>
                  <a:pt x="4547776" y="752982"/>
                  <a:pt x="4548505" y="747879"/>
                </a:cubicBezTo>
                <a:cubicBezTo>
                  <a:pt x="4563722" y="746603"/>
                  <a:pt x="4589052" y="744781"/>
                  <a:pt x="4624496" y="742412"/>
                </a:cubicBezTo>
                <a:cubicBezTo>
                  <a:pt x="4659940" y="740043"/>
                  <a:pt x="4679803" y="744781"/>
                  <a:pt x="4684086" y="756626"/>
                </a:cubicBezTo>
                <a:cubicBezTo>
                  <a:pt x="4678437" y="761729"/>
                  <a:pt x="4673335" y="767925"/>
                  <a:pt x="4668778" y="775214"/>
                </a:cubicBezTo>
                <a:cubicBezTo>
                  <a:pt x="4664223" y="782503"/>
                  <a:pt x="4667867" y="786512"/>
                  <a:pt x="4679712" y="787241"/>
                </a:cubicBezTo>
                <a:lnTo>
                  <a:pt x="4675339" y="804736"/>
                </a:lnTo>
                <a:lnTo>
                  <a:pt x="4644724" y="804736"/>
                </a:lnTo>
                <a:cubicBezTo>
                  <a:pt x="4640077" y="798266"/>
                  <a:pt x="4634063" y="793711"/>
                  <a:pt x="4626683" y="791068"/>
                </a:cubicBezTo>
                <a:cubicBezTo>
                  <a:pt x="4619303" y="788426"/>
                  <a:pt x="4612196" y="787150"/>
                  <a:pt x="4605362" y="787241"/>
                </a:cubicBezTo>
                <a:cubicBezTo>
                  <a:pt x="4598437" y="787150"/>
                  <a:pt x="4591512" y="788426"/>
                  <a:pt x="4584587" y="791068"/>
                </a:cubicBezTo>
                <a:cubicBezTo>
                  <a:pt x="4577663" y="793711"/>
                  <a:pt x="4572925" y="798266"/>
                  <a:pt x="4570373" y="804736"/>
                </a:cubicBezTo>
                <a:lnTo>
                  <a:pt x="4496023" y="804736"/>
                </a:lnTo>
                <a:cubicBezTo>
                  <a:pt x="4477529" y="792128"/>
                  <a:pt x="4443567" y="784785"/>
                  <a:pt x="4394135" y="782705"/>
                </a:cubicBezTo>
                <a:cubicBezTo>
                  <a:pt x="4344703" y="780627"/>
                  <a:pt x="4294542" y="780735"/>
                  <a:pt x="4243652" y="783030"/>
                </a:cubicBezTo>
                <a:cubicBezTo>
                  <a:pt x="4192762" y="785324"/>
                  <a:pt x="4155884" y="786728"/>
                  <a:pt x="4133017" y="787241"/>
                </a:cubicBezTo>
                <a:lnTo>
                  <a:pt x="4063040" y="822230"/>
                </a:lnTo>
                <a:cubicBezTo>
                  <a:pt x="4051195" y="819223"/>
                  <a:pt x="4032243" y="817583"/>
                  <a:pt x="4006184" y="817310"/>
                </a:cubicBezTo>
                <a:cubicBezTo>
                  <a:pt x="3980125" y="817036"/>
                  <a:pt x="3965546" y="823050"/>
                  <a:pt x="3962448" y="835351"/>
                </a:cubicBezTo>
                <a:cubicBezTo>
                  <a:pt x="3953519" y="833255"/>
                  <a:pt x="3946230" y="834166"/>
                  <a:pt x="3940580" y="838084"/>
                </a:cubicBezTo>
                <a:cubicBezTo>
                  <a:pt x="3934931" y="842002"/>
                  <a:pt x="3932015" y="848380"/>
                  <a:pt x="3931833" y="857218"/>
                </a:cubicBezTo>
                <a:cubicBezTo>
                  <a:pt x="3940763" y="861319"/>
                  <a:pt x="3950238" y="864052"/>
                  <a:pt x="3960261" y="865419"/>
                </a:cubicBezTo>
                <a:cubicBezTo>
                  <a:pt x="3970284" y="866785"/>
                  <a:pt x="3979760" y="868426"/>
                  <a:pt x="3988690" y="870339"/>
                </a:cubicBezTo>
                <a:lnTo>
                  <a:pt x="4032425" y="861592"/>
                </a:lnTo>
                <a:lnTo>
                  <a:pt x="4049919" y="887833"/>
                </a:lnTo>
                <a:cubicBezTo>
                  <a:pt x="4050193" y="892571"/>
                  <a:pt x="4049646" y="897309"/>
                  <a:pt x="4048279" y="902047"/>
                </a:cubicBezTo>
                <a:cubicBezTo>
                  <a:pt x="4046912" y="906785"/>
                  <a:pt x="4043086" y="909337"/>
                  <a:pt x="4036799" y="909701"/>
                </a:cubicBezTo>
                <a:cubicBezTo>
                  <a:pt x="4028234" y="908790"/>
                  <a:pt x="4020216" y="905145"/>
                  <a:pt x="4012744" y="898767"/>
                </a:cubicBezTo>
                <a:cubicBezTo>
                  <a:pt x="4005273" y="892389"/>
                  <a:pt x="3997254" y="888744"/>
                  <a:pt x="3988690" y="887833"/>
                </a:cubicBezTo>
                <a:cubicBezTo>
                  <a:pt x="3984498" y="888289"/>
                  <a:pt x="3981947" y="890658"/>
                  <a:pt x="3981036" y="894940"/>
                </a:cubicBezTo>
                <a:cubicBezTo>
                  <a:pt x="3980125" y="899223"/>
                  <a:pt x="3979760" y="902685"/>
                  <a:pt x="3979942" y="905327"/>
                </a:cubicBezTo>
                <a:lnTo>
                  <a:pt x="3783132" y="905327"/>
                </a:lnTo>
                <a:cubicBezTo>
                  <a:pt x="3760535" y="913346"/>
                  <a:pt x="3740125" y="923551"/>
                  <a:pt x="3721902" y="935942"/>
                </a:cubicBezTo>
                <a:lnTo>
                  <a:pt x="3516345" y="935942"/>
                </a:lnTo>
                <a:lnTo>
                  <a:pt x="3494477" y="970931"/>
                </a:lnTo>
                <a:cubicBezTo>
                  <a:pt x="3492199" y="968107"/>
                  <a:pt x="3489101" y="963915"/>
                  <a:pt x="3485183" y="958357"/>
                </a:cubicBezTo>
                <a:cubicBezTo>
                  <a:pt x="3481265" y="952799"/>
                  <a:pt x="3477074" y="949701"/>
                  <a:pt x="3472609" y="949063"/>
                </a:cubicBezTo>
                <a:cubicBezTo>
                  <a:pt x="3468418" y="949701"/>
                  <a:pt x="3465867" y="952799"/>
                  <a:pt x="3464955" y="958357"/>
                </a:cubicBezTo>
                <a:cubicBezTo>
                  <a:pt x="3464044" y="963915"/>
                  <a:pt x="3463680" y="968107"/>
                  <a:pt x="3463862" y="970931"/>
                </a:cubicBezTo>
                <a:lnTo>
                  <a:pt x="3407006" y="979678"/>
                </a:lnTo>
                <a:lnTo>
                  <a:pt x="3393885" y="984052"/>
                </a:lnTo>
                <a:cubicBezTo>
                  <a:pt x="3394796" y="986147"/>
                  <a:pt x="3399534" y="987423"/>
                  <a:pt x="3408099" y="987879"/>
                </a:cubicBezTo>
                <a:cubicBezTo>
                  <a:pt x="3416664" y="988334"/>
                  <a:pt x="3423589" y="988516"/>
                  <a:pt x="3428873" y="988425"/>
                </a:cubicBezTo>
                <a:lnTo>
                  <a:pt x="3490103" y="988425"/>
                </a:lnTo>
                <a:lnTo>
                  <a:pt x="3490103" y="992799"/>
                </a:lnTo>
                <a:cubicBezTo>
                  <a:pt x="3487279" y="1009929"/>
                  <a:pt x="3472153" y="1021591"/>
                  <a:pt x="3444728" y="1027787"/>
                </a:cubicBezTo>
                <a:cubicBezTo>
                  <a:pt x="3417302" y="1033983"/>
                  <a:pt x="3394523" y="1036899"/>
                  <a:pt x="3376391" y="1036534"/>
                </a:cubicBezTo>
                <a:cubicBezTo>
                  <a:pt x="3368828" y="1035623"/>
                  <a:pt x="3345685" y="1035259"/>
                  <a:pt x="3306960" y="1035441"/>
                </a:cubicBezTo>
                <a:cubicBezTo>
                  <a:pt x="3268236" y="1035623"/>
                  <a:pt x="3246186" y="1041819"/>
                  <a:pt x="3240810" y="1054029"/>
                </a:cubicBezTo>
                <a:lnTo>
                  <a:pt x="3131471" y="1054029"/>
                </a:lnTo>
                <a:cubicBezTo>
                  <a:pt x="3135845" y="1071250"/>
                  <a:pt x="3155526" y="1076170"/>
                  <a:pt x="3190514" y="1068789"/>
                </a:cubicBezTo>
                <a:cubicBezTo>
                  <a:pt x="3225503" y="1061409"/>
                  <a:pt x="3249557" y="1056489"/>
                  <a:pt x="3262678" y="1054029"/>
                </a:cubicBezTo>
                <a:cubicBezTo>
                  <a:pt x="3280719" y="1053117"/>
                  <a:pt x="3299307" y="1052753"/>
                  <a:pt x="3318441" y="1052935"/>
                </a:cubicBezTo>
                <a:cubicBezTo>
                  <a:pt x="3337575" y="1053117"/>
                  <a:pt x="3353976" y="1059313"/>
                  <a:pt x="3367643" y="1071523"/>
                </a:cubicBezTo>
                <a:cubicBezTo>
                  <a:pt x="3387325" y="1070794"/>
                  <a:pt x="3407006" y="1067878"/>
                  <a:pt x="3426687" y="1062776"/>
                </a:cubicBezTo>
                <a:cubicBezTo>
                  <a:pt x="3446368" y="1057673"/>
                  <a:pt x="3466049" y="1054758"/>
                  <a:pt x="3485730" y="1054029"/>
                </a:cubicBezTo>
                <a:cubicBezTo>
                  <a:pt x="3490832" y="1054758"/>
                  <a:pt x="3493748" y="1053300"/>
                  <a:pt x="3494477" y="1049655"/>
                </a:cubicBezTo>
                <a:cubicBezTo>
                  <a:pt x="3494568" y="1043368"/>
                  <a:pt x="3496573" y="1039541"/>
                  <a:pt x="3500491" y="1038175"/>
                </a:cubicBezTo>
                <a:cubicBezTo>
                  <a:pt x="3504408" y="1036808"/>
                  <a:pt x="3509693" y="1036261"/>
                  <a:pt x="3516345" y="1036534"/>
                </a:cubicBezTo>
                <a:cubicBezTo>
                  <a:pt x="3527916" y="1035897"/>
                  <a:pt x="3540855" y="1036079"/>
                  <a:pt x="3555160" y="1037081"/>
                </a:cubicBezTo>
                <a:cubicBezTo>
                  <a:pt x="3569465" y="1038083"/>
                  <a:pt x="3581310" y="1043732"/>
                  <a:pt x="3590695" y="1054029"/>
                </a:cubicBezTo>
                <a:cubicBezTo>
                  <a:pt x="3577575" y="1060862"/>
                  <a:pt x="3565547" y="1069063"/>
                  <a:pt x="3554613" y="1078630"/>
                </a:cubicBezTo>
                <a:cubicBezTo>
                  <a:pt x="3543680" y="1088197"/>
                  <a:pt x="3533839" y="1097491"/>
                  <a:pt x="3525092" y="1106511"/>
                </a:cubicBezTo>
                <a:cubicBezTo>
                  <a:pt x="3512154" y="1107240"/>
                  <a:pt x="3499762" y="1110156"/>
                  <a:pt x="3487917" y="1115259"/>
                </a:cubicBezTo>
                <a:cubicBezTo>
                  <a:pt x="3476071" y="1120361"/>
                  <a:pt x="3463680" y="1123277"/>
                  <a:pt x="3450741" y="1124006"/>
                </a:cubicBezTo>
                <a:cubicBezTo>
                  <a:pt x="3435616" y="1122548"/>
                  <a:pt x="3417757" y="1122183"/>
                  <a:pt x="3397165" y="1122912"/>
                </a:cubicBezTo>
                <a:cubicBezTo>
                  <a:pt x="3376573" y="1123641"/>
                  <a:pt x="3365274" y="1134211"/>
                  <a:pt x="3363270" y="1154621"/>
                </a:cubicBezTo>
                <a:cubicBezTo>
                  <a:pt x="3390321" y="1154567"/>
                  <a:pt x="3436811" y="1153217"/>
                  <a:pt x="3502738" y="1150571"/>
                </a:cubicBezTo>
                <a:cubicBezTo>
                  <a:pt x="3568665" y="1147925"/>
                  <a:pt x="3631677" y="1144308"/>
                  <a:pt x="3691773" y="1139718"/>
                </a:cubicBezTo>
                <a:cubicBezTo>
                  <a:pt x="3751869" y="1135129"/>
                  <a:pt x="3786696" y="1129891"/>
                  <a:pt x="3796253" y="1124006"/>
                </a:cubicBezTo>
                <a:cubicBezTo>
                  <a:pt x="3796526" y="1117536"/>
                  <a:pt x="3799260" y="1112981"/>
                  <a:pt x="3804453" y="1110338"/>
                </a:cubicBezTo>
                <a:cubicBezTo>
                  <a:pt x="3809647" y="1107696"/>
                  <a:pt x="3815660" y="1106420"/>
                  <a:pt x="3822494" y="1106511"/>
                </a:cubicBezTo>
                <a:lnTo>
                  <a:pt x="3835615" y="1106511"/>
                </a:lnTo>
                <a:cubicBezTo>
                  <a:pt x="3840535" y="1113892"/>
                  <a:pt x="3846002" y="1118812"/>
                  <a:pt x="3852016" y="1121272"/>
                </a:cubicBezTo>
                <a:cubicBezTo>
                  <a:pt x="3858029" y="1123732"/>
                  <a:pt x="3861310" y="1118812"/>
                  <a:pt x="3861856" y="1106511"/>
                </a:cubicBezTo>
                <a:lnTo>
                  <a:pt x="3896845" y="1119632"/>
                </a:lnTo>
                <a:lnTo>
                  <a:pt x="3896845" y="1137126"/>
                </a:lnTo>
                <a:cubicBezTo>
                  <a:pt x="3895022" y="1151249"/>
                  <a:pt x="3885546" y="1157992"/>
                  <a:pt x="3868416" y="1157354"/>
                </a:cubicBezTo>
                <a:cubicBezTo>
                  <a:pt x="3851287" y="1156716"/>
                  <a:pt x="3837437" y="1155805"/>
                  <a:pt x="3826868" y="1154621"/>
                </a:cubicBezTo>
                <a:lnTo>
                  <a:pt x="3800626" y="1172115"/>
                </a:lnTo>
                <a:lnTo>
                  <a:pt x="3748143" y="1180862"/>
                </a:lnTo>
                <a:lnTo>
                  <a:pt x="3813747" y="1207103"/>
                </a:lnTo>
                <a:lnTo>
                  <a:pt x="3958075" y="1207103"/>
                </a:lnTo>
                <a:lnTo>
                  <a:pt x="3984316" y="1189609"/>
                </a:lnTo>
                <a:cubicBezTo>
                  <a:pt x="3986776" y="1189700"/>
                  <a:pt x="3989510" y="1189518"/>
                  <a:pt x="3992516" y="1189062"/>
                </a:cubicBezTo>
                <a:cubicBezTo>
                  <a:pt x="3995523" y="1188607"/>
                  <a:pt x="3997163" y="1187331"/>
                  <a:pt x="3997437" y="1185236"/>
                </a:cubicBezTo>
                <a:cubicBezTo>
                  <a:pt x="3997345" y="1178949"/>
                  <a:pt x="3998621" y="1175122"/>
                  <a:pt x="4001264" y="1173755"/>
                </a:cubicBezTo>
                <a:cubicBezTo>
                  <a:pt x="4003906" y="1172388"/>
                  <a:pt x="4008462" y="1171841"/>
                  <a:pt x="4014931" y="1172115"/>
                </a:cubicBezTo>
                <a:cubicBezTo>
                  <a:pt x="4028142" y="1171751"/>
                  <a:pt x="4041081" y="1172479"/>
                  <a:pt x="4053746" y="1174302"/>
                </a:cubicBezTo>
                <a:cubicBezTo>
                  <a:pt x="4066411" y="1176124"/>
                  <a:pt x="4078256" y="1181226"/>
                  <a:pt x="4089281" y="1189609"/>
                </a:cubicBezTo>
                <a:cubicBezTo>
                  <a:pt x="4097391" y="1187058"/>
                  <a:pt x="4108507" y="1186693"/>
                  <a:pt x="4122630" y="1188516"/>
                </a:cubicBezTo>
                <a:cubicBezTo>
                  <a:pt x="4136753" y="1190338"/>
                  <a:pt x="4144589" y="1196534"/>
                  <a:pt x="4146138" y="1207103"/>
                </a:cubicBezTo>
                <a:cubicBezTo>
                  <a:pt x="4146867" y="1220953"/>
                  <a:pt x="4141035" y="1228242"/>
                  <a:pt x="4128644" y="1228971"/>
                </a:cubicBezTo>
                <a:lnTo>
                  <a:pt x="4093655" y="1224598"/>
                </a:lnTo>
                <a:lnTo>
                  <a:pt x="4076161" y="1242092"/>
                </a:lnTo>
                <a:cubicBezTo>
                  <a:pt x="4048097" y="1239358"/>
                  <a:pt x="4006913" y="1236078"/>
                  <a:pt x="3952607" y="1232251"/>
                </a:cubicBezTo>
                <a:cubicBezTo>
                  <a:pt x="3898302" y="1228424"/>
                  <a:pt x="3868052" y="1240452"/>
                  <a:pt x="3861856" y="1268333"/>
                </a:cubicBezTo>
                <a:lnTo>
                  <a:pt x="3835615" y="1294575"/>
                </a:lnTo>
                <a:cubicBezTo>
                  <a:pt x="3799806" y="1293937"/>
                  <a:pt x="3763178" y="1298492"/>
                  <a:pt x="3725729" y="1308242"/>
                </a:cubicBezTo>
                <a:cubicBezTo>
                  <a:pt x="3688280" y="1317992"/>
                  <a:pt x="3654932" y="1323640"/>
                  <a:pt x="3625684" y="1325190"/>
                </a:cubicBezTo>
                <a:cubicBezTo>
                  <a:pt x="3613565" y="1324461"/>
                  <a:pt x="3605000" y="1321545"/>
                  <a:pt x="3599989" y="1316443"/>
                </a:cubicBezTo>
                <a:cubicBezTo>
                  <a:pt x="3594978" y="1311340"/>
                  <a:pt x="3587506" y="1308425"/>
                  <a:pt x="3577575" y="1307695"/>
                </a:cubicBezTo>
                <a:lnTo>
                  <a:pt x="3542586" y="1338310"/>
                </a:lnTo>
                <a:cubicBezTo>
                  <a:pt x="3533566" y="1336670"/>
                  <a:pt x="3518805" y="1333390"/>
                  <a:pt x="3498304" y="1328470"/>
                </a:cubicBezTo>
                <a:cubicBezTo>
                  <a:pt x="3477803" y="1323549"/>
                  <a:pt x="3466322" y="1326830"/>
                  <a:pt x="3463862" y="1338310"/>
                </a:cubicBezTo>
                <a:cubicBezTo>
                  <a:pt x="3434705" y="1336852"/>
                  <a:pt x="3385867" y="1335395"/>
                  <a:pt x="3317348" y="1333937"/>
                </a:cubicBezTo>
                <a:cubicBezTo>
                  <a:pt x="3248828" y="1332479"/>
                  <a:pt x="3204364" y="1339768"/>
                  <a:pt x="3183954" y="1355804"/>
                </a:cubicBezTo>
                <a:cubicBezTo>
                  <a:pt x="3170833" y="1354893"/>
                  <a:pt x="3152246" y="1354529"/>
                  <a:pt x="3128191" y="1354711"/>
                </a:cubicBezTo>
                <a:cubicBezTo>
                  <a:pt x="3104136" y="1354893"/>
                  <a:pt x="3087736" y="1361089"/>
                  <a:pt x="3078988" y="1373299"/>
                </a:cubicBezTo>
                <a:cubicBezTo>
                  <a:pt x="3045367" y="1373937"/>
                  <a:pt x="3015298" y="1377034"/>
                  <a:pt x="2988784" y="1382593"/>
                </a:cubicBezTo>
                <a:cubicBezTo>
                  <a:pt x="2962269" y="1388151"/>
                  <a:pt x="2931107" y="1392342"/>
                  <a:pt x="2895299" y="1395166"/>
                </a:cubicBezTo>
                <a:lnTo>
                  <a:pt x="2860310" y="1412661"/>
                </a:lnTo>
                <a:cubicBezTo>
                  <a:pt x="2809468" y="1410292"/>
                  <a:pt x="2776666" y="1416123"/>
                  <a:pt x="2761905" y="1430155"/>
                </a:cubicBezTo>
                <a:cubicBezTo>
                  <a:pt x="2747144" y="1444187"/>
                  <a:pt x="2740584" y="1480633"/>
                  <a:pt x="2742224" y="1539494"/>
                </a:cubicBezTo>
                <a:lnTo>
                  <a:pt x="2724730" y="1548241"/>
                </a:lnTo>
                <a:lnTo>
                  <a:pt x="2707236" y="1574483"/>
                </a:lnTo>
                <a:cubicBezTo>
                  <a:pt x="2707327" y="1581499"/>
                  <a:pt x="2706051" y="1589334"/>
                  <a:pt x="2703409" y="1597990"/>
                </a:cubicBezTo>
                <a:cubicBezTo>
                  <a:pt x="2700766" y="1606647"/>
                  <a:pt x="2696211" y="1613389"/>
                  <a:pt x="2689741" y="1618218"/>
                </a:cubicBezTo>
                <a:lnTo>
                  <a:pt x="2672247" y="1648833"/>
                </a:lnTo>
                <a:cubicBezTo>
                  <a:pt x="2672520" y="1655667"/>
                  <a:pt x="2671974" y="1662774"/>
                  <a:pt x="2670607" y="1670154"/>
                </a:cubicBezTo>
                <a:cubicBezTo>
                  <a:pt x="2669240" y="1677535"/>
                  <a:pt x="2665414" y="1683548"/>
                  <a:pt x="2659126" y="1688195"/>
                </a:cubicBezTo>
                <a:cubicBezTo>
                  <a:pt x="2659126" y="1705690"/>
                  <a:pt x="2650379" y="1714437"/>
                  <a:pt x="2632885" y="1714437"/>
                </a:cubicBezTo>
                <a:lnTo>
                  <a:pt x="2624138" y="1714437"/>
                </a:lnTo>
                <a:cubicBezTo>
                  <a:pt x="2597897" y="1751339"/>
                  <a:pt x="2579309" y="1794528"/>
                  <a:pt x="2568375" y="1844003"/>
                </a:cubicBezTo>
                <a:cubicBezTo>
                  <a:pt x="2557441" y="1893479"/>
                  <a:pt x="2527920" y="1937762"/>
                  <a:pt x="2479810" y="1976851"/>
                </a:cubicBezTo>
                <a:cubicBezTo>
                  <a:pt x="2491656" y="1977397"/>
                  <a:pt x="2495300" y="1980677"/>
                  <a:pt x="2490744" y="1986691"/>
                </a:cubicBezTo>
                <a:cubicBezTo>
                  <a:pt x="2486189" y="1992705"/>
                  <a:pt x="2481086" y="1998171"/>
                  <a:pt x="2475437" y="2003092"/>
                </a:cubicBezTo>
                <a:cubicBezTo>
                  <a:pt x="2476348" y="2013114"/>
                  <a:pt x="2476712" y="2024778"/>
                  <a:pt x="2476530" y="2038080"/>
                </a:cubicBezTo>
                <a:cubicBezTo>
                  <a:pt x="2476348" y="2051383"/>
                  <a:pt x="2470152" y="2058673"/>
                  <a:pt x="2457943" y="2059948"/>
                </a:cubicBezTo>
                <a:cubicBezTo>
                  <a:pt x="2451929" y="2095301"/>
                  <a:pt x="2427874" y="2140495"/>
                  <a:pt x="2385779" y="2195528"/>
                </a:cubicBezTo>
                <a:cubicBezTo>
                  <a:pt x="2343683" y="2250563"/>
                  <a:pt x="2319629" y="2300129"/>
                  <a:pt x="2313615" y="2344230"/>
                </a:cubicBezTo>
                <a:cubicBezTo>
                  <a:pt x="2311064" y="2359811"/>
                  <a:pt x="2305233" y="2374571"/>
                  <a:pt x="2296121" y="2388512"/>
                </a:cubicBezTo>
                <a:cubicBezTo>
                  <a:pt x="2287009" y="2402453"/>
                  <a:pt x="2276804" y="2413933"/>
                  <a:pt x="2265506" y="2422954"/>
                </a:cubicBezTo>
                <a:cubicBezTo>
                  <a:pt x="2265232" y="2435983"/>
                  <a:pt x="2260312" y="2452567"/>
                  <a:pt x="2250745" y="2472703"/>
                </a:cubicBezTo>
                <a:cubicBezTo>
                  <a:pt x="2241178" y="2492840"/>
                  <a:pt x="2228604" y="2503956"/>
                  <a:pt x="2213023" y="2506051"/>
                </a:cubicBezTo>
                <a:lnTo>
                  <a:pt x="2191156" y="2536666"/>
                </a:lnTo>
                <a:lnTo>
                  <a:pt x="2182408" y="2584776"/>
                </a:lnTo>
                <a:cubicBezTo>
                  <a:pt x="2170837" y="2591427"/>
                  <a:pt x="2160085" y="2599992"/>
                  <a:pt x="2150153" y="2610471"/>
                </a:cubicBezTo>
                <a:cubicBezTo>
                  <a:pt x="2140221" y="2620949"/>
                  <a:pt x="2134937" y="2632794"/>
                  <a:pt x="2134299" y="2646005"/>
                </a:cubicBezTo>
                <a:cubicBezTo>
                  <a:pt x="2127830" y="2650652"/>
                  <a:pt x="2123274" y="2656666"/>
                  <a:pt x="2120632" y="2664046"/>
                </a:cubicBezTo>
                <a:cubicBezTo>
                  <a:pt x="2117989" y="2671426"/>
                  <a:pt x="2116714" y="2678534"/>
                  <a:pt x="2116805" y="2685368"/>
                </a:cubicBezTo>
                <a:cubicBezTo>
                  <a:pt x="2117625" y="2698306"/>
                  <a:pt x="2117078" y="2707417"/>
                  <a:pt x="2115165" y="2712702"/>
                </a:cubicBezTo>
                <a:cubicBezTo>
                  <a:pt x="2113251" y="2717987"/>
                  <a:pt x="2105051" y="2720538"/>
                  <a:pt x="2090563" y="2720356"/>
                </a:cubicBezTo>
                <a:cubicBezTo>
                  <a:pt x="2077078" y="2727372"/>
                  <a:pt x="2067967" y="2759263"/>
                  <a:pt x="2063229" y="2816028"/>
                </a:cubicBezTo>
                <a:cubicBezTo>
                  <a:pt x="2058491" y="2872793"/>
                  <a:pt x="2047192" y="2912337"/>
                  <a:pt x="2029334" y="2934660"/>
                </a:cubicBezTo>
                <a:cubicBezTo>
                  <a:pt x="2021315" y="2960173"/>
                  <a:pt x="2011110" y="2983498"/>
                  <a:pt x="1998719" y="3004638"/>
                </a:cubicBezTo>
                <a:cubicBezTo>
                  <a:pt x="1992249" y="3007189"/>
                  <a:pt x="1987693" y="3011927"/>
                  <a:pt x="1985051" y="3018851"/>
                </a:cubicBezTo>
                <a:cubicBezTo>
                  <a:pt x="1982409" y="3025776"/>
                  <a:pt x="1981133" y="3032701"/>
                  <a:pt x="1981225" y="3039626"/>
                </a:cubicBezTo>
                <a:lnTo>
                  <a:pt x="1959357" y="3074614"/>
                </a:lnTo>
                <a:lnTo>
                  <a:pt x="1924368" y="3092109"/>
                </a:lnTo>
                <a:cubicBezTo>
                  <a:pt x="1921908" y="3091926"/>
                  <a:pt x="1919175" y="3092291"/>
                  <a:pt x="1916168" y="3093202"/>
                </a:cubicBezTo>
                <a:cubicBezTo>
                  <a:pt x="1913161" y="3094113"/>
                  <a:pt x="1911521" y="3096664"/>
                  <a:pt x="1911247" y="3100856"/>
                </a:cubicBezTo>
                <a:cubicBezTo>
                  <a:pt x="1911430" y="3107325"/>
                  <a:pt x="1913252" y="3112974"/>
                  <a:pt x="1916714" y="3117803"/>
                </a:cubicBezTo>
                <a:cubicBezTo>
                  <a:pt x="1920177" y="3122633"/>
                  <a:pt x="1924186" y="3127188"/>
                  <a:pt x="1928742" y="3131471"/>
                </a:cubicBezTo>
                <a:cubicBezTo>
                  <a:pt x="1922728" y="3149512"/>
                  <a:pt x="1909607" y="3179033"/>
                  <a:pt x="1889380" y="3220035"/>
                </a:cubicBezTo>
                <a:cubicBezTo>
                  <a:pt x="1869152" y="3261038"/>
                  <a:pt x="1851658" y="3283999"/>
                  <a:pt x="1836897" y="3288919"/>
                </a:cubicBezTo>
                <a:lnTo>
                  <a:pt x="1836897" y="3337028"/>
                </a:lnTo>
                <a:lnTo>
                  <a:pt x="1806282" y="3315160"/>
                </a:lnTo>
                <a:cubicBezTo>
                  <a:pt x="1806646" y="3306413"/>
                  <a:pt x="1805918" y="3299853"/>
                  <a:pt x="1804095" y="3295479"/>
                </a:cubicBezTo>
                <a:cubicBezTo>
                  <a:pt x="1802273" y="3291106"/>
                  <a:pt x="1797170" y="3288919"/>
                  <a:pt x="1788788" y="3288919"/>
                </a:cubicBezTo>
                <a:lnTo>
                  <a:pt x="1775667" y="3288919"/>
                </a:lnTo>
                <a:cubicBezTo>
                  <a:pt x="1774938" y="3310058"/>
                  <a:pt x="1772022" y="3314796"/>
                  <a:pt x="1766920" y="3303133"/>
                </a:cubicBezTo>
                <a:cubicBezTo>
                  <a:pt x="1761817" y="3291470"/>
                  <a:pt x="1758902" y="3280901"/>
                  <a:pt x="1758173" y="3271425"/>
                </a:cubicBezTo>
                <a:lnTo>
                  <a:pt x="1806282" y="3262678"/>
                </a:lnTo>
                <a:lnTo>
                  <a:pt x="1880633" y="3109603"/>
                </a:lnTo>
                <a:cubicBezTo>
                  <a:pt x="1869152" y="3109147"/>
                  <a:pt x="1866965" y="3106778"/>
                  <a:pt x="1874072" y="3102496"/>
                </a:cubicBezTo>
                <a:cubicBezTo>
                  <a:pt x="1881179" y="3098213"/>
                  <a:pt x="1887740" y="3094751"/>
                  <a:pt x="1893753" y="3092109"/>
                </a:cubicBezTo>
                <a:cubicBezTo>
                  <a:pt x="1902409" y="3070059"/>
                  <a:pt x="1911339" y="3047462"/>
                  <a:pt x="1920541" y="3024319"/>
                </a:cubicBezTo>
                <a:cubicBezTo>
                  <a:pt x="1929744" y="3001175"/>
                  <a:pt x="1939767" y="2978578"/>
                  <a:pt x="1950610" y="2956528"/>
                </a:cubicBezTo>
                <a:cubicBezTo>
                  <a:pt x="1974937" y="2954797"/>
                  <a:pt x="1986418" y="2942952"/>
                  <a:pt x="1985051" y="2920993"/>
                </a:cubicBezTo>
                <a:cubicBezTo>
                  <a:pt x="1983684" y="2899034"/>
                  <a:pt x="1980951" y="2877348"/>
                  <a:pt x="1976851" y="2855936"/>
                </a:cubicBezTo>
                <a:cubicBezTo>
                  <a:pt x="1971839" y="2850834"/>
                  <a:pt x="1968741" y="2844638"/>
                  <a:pt x="1967557" y="2837349"/>
                </a:cubicBezTo>
                <a:cubicBezTo>
                  <a:pt x="1966372" y="2830060"/>
                  <a:pt x="1970928" y="2826050"/>
                  <a:pt x="1981225" y="2825321"/>
                </a:cubicBezTo>
                <a:cubicBezTo>
                  <a:pt x="1978947" y="2818123"/>
                  <a:pt x="1979129" y="2810652"/>
                  <a:pt x="1981771" y="2802907"/>
                </a:cubicBezTo>
                <a:cubicBezTo>
                  <a:pt x="1984413" y="2795162"/>
                  <a:pt x="1990063" y="2790971"/>
                  <a:pt x="1998719" y="2790333"/>
                </a:cubicBezTo>
                <a:lnTo>
                  <a:pt x="2016213" y="2807827"/>
                </a:lnTo>
                <a:cubicBezTo>
                  <a:pt x="2007101" y="2797440"/>
                  <a:pt x="1999083" y="2787600"/>
                  <a:pt x="1992158" y="2778305"/>
                </a:cubicBezTo>
                <a:cubicBezTo>
                  <a:pt x="1985234" y="2769012"/>
                  <a:pt x="1981589" y="2756985"/>
                  <a:pt x="1981225" y="2742224"/>
                </a:cubicBezTo>
                <a:lnTo>
                  <a:pt x="2011839" y="2702862"/>
                </a:lnTo>
                <a:lnTo>
                  <a:pt x="2046828" y="2715982"/>
                </a:lnTo>
                <a:cubicBezTo>
                  <a:pt x="2047557" y="2705231"/>
                  <a:pt x="2050473" y="2695026"/>
                  <a:pt x="2055575" y="2685368"/>
                </a:cubicBezTo>
                <a:cubicBezTo>
                  <a:pt x="2060677" y="2675709"/>
                  <a:pt x="2063593" y="2665504"/>
                  <a:pt x="2064322" y="2654753"/>
                </a:cubicBezTo>
                <a:lnTo>
                  <a:pt x="2094937" y="2619764"/>
                </a:lnTo>
                <a:cubicBezTo>
                  <a:pt x="2094573" y="2616393"/>
                  <a:pt x="2093115" y="2610015"/>
                  <a:pt x="2090563" y="2600630"/>
                </a:cubicBezTo>
                <a:cubicBezTo>
                  <a:pt x="2088012" y="2591244"/>
                  <a:pt x="2086554" y="2585960"/>
                  <a:pt x="2086190" y="2584776"/>
                </a:cubicBezTo>
                <a:cubicBezTo>
                  <a:pt x="2084095" y="2585687"/>
                  <a:pt x="2082819" y="2589331"/>
                  <a:pt x="2082363" y="2595710"/>
                </a:cubicBezTo>
                <a:cubicBezTo>
                  <a:pt x="2081908" y="2602088"/>
                  <a:pt x="2081725" y="2605732"/>
                  <a:pt x="2081816" y="2606643"/>
                </a:cubicBezTo>
                <a:lnTo>
                  <a:pt x="2038081" y="2637258"/>
                </a:lnTo>
                <a:cubicBezTo>
                  <a:pt x="2024231" y="2636529"/>
                  <a:pt x="2016942" y="2642361"/>
                  <a:pt x="2016213" y="2654753"/>
                </a:cubicBezTo>
                <a:lnTo>
                  <a:pt x="2016213" y="2672247"/>
                </a:lnTo>
                <a:cubicBezTo>
                  <a:pt x="2011657" y="2671973"/>
                  <a:pt x="2007648" y="2672520"/>
                  <a:pt x="2004185" y="2673887"/>
                </a:cubicBezTo>
                <a:cubicBezTo>
                  <a:pt x="2000723" y="2675254"/>
                  <a:pt x="1998901" y="2679081"/>
                  <a:pt x="1998719" y="2685368"/>
                </a:cubicBezTo>
                <a:cubicBezTo>
                  <a:pt x="1999448" y="2697759"/>
                  <a:pt x="1993616" y="2703591"/>
                  <a:pt x="1981225" y="2702862"/>
                </a:cubicBezTo>
                <a:cubicBezTo>
                  <a:pt x="1980496" y="2713249"/>
                  <a:pt x="1977580" y="2721996"/>
                  <a:pt x="1972477" y="2729103"/>
                </a:cubicBezTo>
                <a:cubicBezTo>
                  <a:pt x="1967375" y="2736210"/>
                  <a:pt x="1964459" y="2744957"/>
                  <a:pt x="1963730" y="2755345"/>
                </a:cubicBezTo>
                <a:cubicBezTo>
                  <a:pt x="1949516" y="2758807"/>
                  <a:pt x="1942956" y="2772656"/>
                  <a:pt x="1944049" y="2796893"/>
                </a:cubicBezTo>
                <a:cubicBezTo>
                  <a:pt x="1945143" y="2821130"/>
                  <a:pt x="1934209" y="2834980"/>
                  <a:pt x="1911247" y="2838442"/>
                </a:cubicBezTo>
                <a:cubicBezTo>
                  <a:pt x="1902591" y="2851836"/>
                  <a:pt x="1895849" y="2866597"/>
                  <a:pt x="1891020" y="2882724"/>
                </a:cubicBezTo>
                <a:cubicBezTo>
                  <a:pt x="1886191" y="2898852"/>
                  <a:pt x="1882728" y="2914706"/>
                  <a:pt x="1880633" y="2930287"/>
                </a:cubicBezTo>
                <a:cubicBezTo>
                  <a:pt x="1870610" y="2940127"/>
                  <a:pt x="1864414" y="2954341"/>
                  <a:pt x="1862045" y="2972929"/>
                </a:cubicBezTo>
                <a:cubicBezTo>
                  <a:pt x="1859676" y="2991517"/>
                  <a:pt x="1855667" y="3007918"/>
                  <a:pt x="1850018" y="3022132"/>
                </a:cubicBezTo>
                <a:lnTo>
                  <a:pt x="1832523" y="3035253"/>
                </a:lnTo>
                <a:cubicBezTo>
                  <a:pt x="1829972" y="3046277"/>
                  <a:pt x="1825234" y="3057029"/>
                  <a:pt x="1818309" y="3067508"/>
                </a:cubicBezTo>
                <a:cubicBezTo>
                  <a:pt x="1811385" y="3077986"/>
                  <a:pt x="1804460" y="3087644"/>
                  <a:pt x="1797535" y="3096482"/>
                </a:cubicBezTo>
                <a:cubicBezTo>
                  <a:pt x="1800906" y="3099033"/>
                  <a:pt x="1807284" y="3102678"/>
                  <a:pt x="1816669" y="3107416"/>
                </a:cubicBezTo>
                <a:cubicBezTo>
                  <a:pt x="1826054" y="3112154"/>
                  <a:pt x="1831339" y="3115799"/>
                  <a:pt x="1832523" y="3118350"/>
                </a:cubicBezTo>
                <a:cubicBezTo>
                  <a:pt x="1832159" y="3120446"/>
                  <a:pt x="1830701" y="3121721"/>
                  <a:pt x="1828150" y="3122177"/>
                </a:cubicBezTo>
                <a:cubicBezTo>
                  <a:pt x="1825599" y="3122633"/>
                  <a:pt x="1824141" y="3122815"/>
                  <a:pt x="1823776" y="3122724"/>
                </a:cubicBezTo>
                <a:lnTo>
                  <a:pt x="1718811" y="3271425"/>
                </a:lnTo>
                <a:cubicBezTo>
                  <a:pt x="1706328" y="3272882"/>
                  <a:pt x="1701772" y="3278714"/>
                  <a:pt x="1705143" y="3288919"/>
                </a:cubicBezTo>
                <a:cubicBezTo>
                  <a:pt x="1708515" y="3299124"/>
                  <a:pt x="1702865" y="3304956"/>
                  <a:pt x="1688196" y="3306413"/>
                </a:cubicBezTo>
                <a:lnTo>
                  <a:pt x="1723184" y="3310787"/>
                </a:lnTo>
                <a:lnTo>
                  <a:pt x="1740678" y="3332655"/>
                </a:lnTo>
                <a:cubicBezTo>
                  <a:pt x="1740405" y="3341220"/>
                  <a:pt x="1737672" y="3347051"/>
                  <a:pt x="1732478" y="3350149"/>
                </a:cubicBezTo>
                <a:cubicBezTo>
                  <a:pt x="1727284" y="3353247"/>
                  <a:pt x="1721271" y="3354705"/>
                  <a:pt x="1714437" y="3354523"/>
                </a:cubicBezTo>
                <a:lnTo>
                  <a:pt x="1710064" y="3354523"/>
                </a:lnTo>
                <a:cubicBezTo>
                  <a:pt x="1712706" y="3364181"/>
                  <a:pt x="1712888" y="3374386"/>
                  <a:pt x="1710610" y="3385137"/>
                </a:cubicBezTo>
                <a:cubicBezTo>
                  <a:pt x="1708332" y="3395889"/>
                  <a:pt x="1700861" y="3401721"/>
                  <a:pt x="1688196" y="3402632"/>
                </a:cubicBezTo>
                <a:lnTo>
                  <a:pt x="1705690" y="3420126"/>
                </a:lnTo>
                <a:cubicBezTo>
                  <a:pt x="1706784" y="3407916"/>
                  <a:pt x="1713344" y="3401721"/>
                  <a:pt x="1725371" y="3401538"/>
                </a:cubicBezTo>
                <a:cubicBezTo>
                  <a:pt x="1737398" y="3401356"/>
                  <a:pt x="1748332" y="3401721"/>
                  <a:pt x="1758173" y="3402632"/>
                </a:cubicBezTo>
                <a:lnTo>
                  <a:pt x="1788788" y="3389511"/>
                </a:lnTo>
                <a:cubicBezTo>
                  <a:pt x="1788788" y="3396527"/>
                  <a:pt x="1787694" y="3404363"/>
                  <a:pt x="1785508" y="3413019"/>
                </a:cubicBezTo>
                <a:cubicBezTo>
                  <a:pt x="1783321" y="3421675"/>
                  <a:pt x="1780041" y="3428417"/>
                  <a:pt x="1775667" y="3433247"/>
                </a:cubicBezTo>
                <a:lnTo>
                  <a:pt x="1762546" y="3472609"/>
                </a:lnTo>
                <a:cubicBezTo>
                  <a:pt x="1759904" y="3472517"/>
                  <a:pt x="1756442" y="3472700"/>
                  <a:pt x="1752159" y="3473155"/>
                </a:cubicBezTo>
                <a:cubicBezTo>
                  <a:pt x="1747877" y="3473611"/>
                  <a:pt x="1745508" y="3474886"/>
                  <a:pt x="1745052" y="3476982"/>
                </a:cubicBezTo>
                <a:cubicBezTo>
                  <a:pt x="1745325" y="3479442"/>
                  <a:pt x="1746966" y="3482176"/>
                  <a:pt x="1749972" y="3485183"/>
                </a:cubicBezTo>
                <a:cubicBezTo>
                  <a:pt x="1752979" y="3488189"/>
                  <a:pt x="1755713" y="3489829"/>
                  <a:pt x="1758173" y="3490103"/>
                </a:cubicBezTo>
                <a:lnTo>
                  <a:pt x="1740678" y="3529465"/>
                </a:lnTo>
                <a:lnTo>
                  <a:pt x="1740678" y="3564453"/>
                </a:lnTo>
                <a:lnTo>
                  <a:pt x="1723184" y="3581948"/>
                </a:lnTo>
                <a:cubicBezTo>
                  <a:pt x="1711613" y="3585683"/>
                  <a:pt x="1705235" y="3595706"/>
                  <a:pt x="1704050" y="3612016"/>
                </a:cubicBezTo>
                <a:cubicBezTo>
                  <a:pt x="1702865" y="3628326"/>
                  <a:pt x="1697581" y="3641629"/>
                  <a:pt x="1688196" y="3651925"/>
                </a:cubicBezTo>
                <a:cubicBezTo>
                  <a:pt x="1688378" y="3654567"/>
                  <a:pt x="1688013" y="3658030"/>
                  <a:pt x="1687102" y="3662312"/>
                </a:cubicBezTo>
                <a:cubicBezTo>
                  <a:pt x="1686191" y="3666594"/>
                  <a:pt x="1683640" y="3668963"/>
                  <a:pt x="1679449" y="3669419"/>
                </a:cubicBezTo>
                <a:cubicBezTo>
                  <a:pt x="1672615" y="3668052"/>
                  <a:pt x="1666601" y="3660945"/>
                  <a:pt x="1661408" y="3648098"/>
                </a:cubicBezTo>
                <a:cubicBezTo>
                  <a:pt x="1656214" y="3635250"/>
                  <a:pt x="1653481" y="3624863"/>
                  <a:pt x="1653207" y="3616936"/>
                </a:cubicBezTo>
                <a:cubicBezTo>
                  <a:pt x="1672342" y="3599442"/>
                  <a:pt x="1677809" y="3584134"/>
                  <a:pt x="1669608" y="3571014"/>
                </a:cubicBezTo>
                <a:cubicBezTo>
                  <a:pt x="1661408" y="3557893"/>
                  <a:pt x="1655941" y="3546959"/>
                  <a:pt x="1653207" y="3538212"/>
                </a:cubicBezTo>
                <a:cubicBezTo>
                  <a:pt x="1652478" y="3538303"/>
                  <a:pt x="1649562" y="3538121"/>
                  <a:pt x="1644460" y="3537665"/>
                </a:cubicBezTo>
                <a:cubicBezTo>
                  <a:pt x="1639358" y="3537210"/>
                  <a:pt x="1636442" y="3535934"/>
                  <a:pt x="1635713" y="3533839"/>
                </a:cubicBezTo>
                <a:cubicBezTo>
                  <a:pt x="1636168" y="3531652"/>
                  <a:pt x="1638538" y="3529465"/>
                  <a:pt x="1642820" y="3527278"/>
                </a:cubicBezTo>
                <a:cubicBezTo>
                  <a:pt x="1647102" y="3525092"/>
                  <a:pt x="1650565" y="3522905"/>
                  <a:pt x="1653207" y="3520718"/>
                </a:cubicBezTo>
                <a:cubicBezTo>
                  <a:pt x="1653663" y="3514249"/>
                  <a:pt x="1657125" y="3509693"/>
                  <a:pt x="1663594" y="3507050"/>
                </a:cubicBezTo>
                <a:cubicBezTo>
                  <a:pt x="1670064" y="3504408"/>
                  <a:pt x="1676806" y="3503132"/>
                  <a:pt x="1683822" y="3503224"/>
                </a:cubicBezTo>
                <a:lnTo>
                  <a:pt x="1705690" y="3507597"/>
                </a:lnTo>
                <a:cubicBezTo>
                  <a:pt x="1704232" y="3492745"/>
                  <a:pt x="1698401" y="3486367"/>
                  <a:pt x="1688196" y="3488463"/>
                </a:cubicBezTo>
                <a:cubicBezTo>
                  <a:pt x="1677991" y="3490558"/>
                  <a:pt x="1672159" y="3485274"/>
                  <a:pt x="1670702" y="3472609"/>
                </a:cubicBezTo>
                <a:lnTo>
                  <a:pt x="1653207" y="3476982"/>
                </a:lnTo>
                <a:cubicBezTo>
                  <a:pt x="1654027" y="3489738"/>
                  <a:pt x="1653481" y="3498121"/>
                  <a:pt x="1651567" y="3502130"/>
                </a:cubicBezTo>
                <a:cubicBezTo>
                  <a:pt x="1649654" y="3506139"/>
                  <a:pt x="1641453" y="3507961"/>
                  <a:pt x="1626966" y="3507597"/>
                </a:cubicBezTo>
                <a:lnTo>
                  <a:pt x="1600724" y="3551333"/>
                </a:lnTo>
                <a:lnTo>
                  <a:pt x="1605098" y="3590695"/>
                </a:lnTo>
                <a:cubicBezTo>
                  <a:pt x="1613481" y="3591697"/>
                  <a:pt x="1618583" y="3597346"/>
                  <a:pt x="1620405" y="3607642"/>
                </a:cubicBezTo>
                <a:cubicBezTo>
                  <a:pt x="1622228" y="3617938"/>
                  <a:pt x="1622957" y="3626868"/>
                  <a:pt x="1622592" y="3634430"/>
                </a:cubicBezTo>
                <a:cubicBezTo>
                  <a:pt x="1622775" y="3639897"/>
                  <a:pt x="1622410" y="3647551"/>
                  <a:pt x="1621499" y="3657392"/>
                </a:cubicBezTo>
                <a:cubicBezTo>
                  <a:pt x="1620588" y="3667232"/>
                  <a:pt x="1618037" y="3672699"/>
                  <a:pt x="1613845" y="3673793"/>
                </a:cubicBezTo>
                <a:cubicBezTo>
                  <a:pt x="1605098" y="3673793"/>
                  <a:pt x="1596351" y="3669419"/>
                  <a:pt x="1587604" y="3660672"/>
                </a:cubicBezTo>
                <a:lnTo>
                  <a:pt x="1626966" y="3730649"/>
                </a:lnTo>
                <a:cubicBezTo>
                  <a:pt x="1626692" y="3734840"/>
                  <a:pt x="1625052" y="3737391"/>
                  <a:pt x="1622046" y="3738303"/>
                </a:cubicBezTo>
                <a:cubicBezTo>
                  <a:pt x="1619039" y="3739214"/>
                  <a:pt x="1616305" y="3739578"/>
                  <a:pt x="1613845" y="3739396"/>
                </a:cubicBezTo>
                <a:cubicBezTo>
                  <a:pt x="1602456" y="3737118"/>
                  <a:pt x="1592433" y="3732927"/>
                  <a:pt x="1583777" y="3726822"/>
                </a:cubicBezTo>
                <a:cubicBezTo>
                  <a:pt x="1575121" y="3720717"/>
                  <a:pt x="1570565" y="3726366"/>
                  <a:pt x="1570110" y="3743769"/>
                </a:cubicBezTo>
                <a:cubicBezTo>
                  <a:pt x="1559176" y="3760444"/>
                  <a:pt x="1550428" y="3781765"/>
                  <a:pt x="1543868" y="3807733"/>
                </a:cubicBezTo>
                <a:cubicBezTo>
                  <a:pt x="1537308" y="3833701"/>
                  <a:pt x="1532934" y="3856115"/>
                  <a:pt x="1530747" y="3874976"/>
                </a:cubicBezTo>
                <a:lnTo>
                  <a:pt x="1508880" y="3883724"/>
                </a:lnTo>
                <a:cubicBezTo>
                  <a:pt x="1510520" y="3886184"/>
                  <a:pt x="1509426" y="3888917"/>
                  <a:pt x="1505599" y="3891924"/>
                </a:cubicBezTo>
                <a:cubicBezTo>
                  <a:pt x="1501773" y="3894931"/>
                  <a:pt x="1498492" y="3896571"/>
                  <a:pt x="1495759" y="3896844"/>
                </a:cubicBezTo>
                <a:lnTo>
                  <a:pt x="1487012" y="3944953"/>
                </a:lnTo>
                <a:lnTo>
                  <a:pt x="1469518" y="3971195"/>
                </a:lnTo>
                <a:lnTo>
                  <a:pt x="1456397" y="3975568"/>
                </a:lnTo>
                <a:lnTo>
                  <a:pt x="1452023" y="3997436"/>
                </a:lnTo>
                <a:cubicBezTo>
                  <a:pt x="1453117" y="4012653"/>
                  <a:pt x="1454210" y="4027049"/>
                  <a:pt x="1455304" y="4040625"/>
                </a:cubicBezTo>
                <a:cubicBezTo>
                  <a:pt x="1456397" y="4054201"/>
                  <a:pt x="1450930" y="4067504"/>
                  <a:pt x="1438903" y="4080534"/>
                </a:cubicBezTo>
                <a:cubicBezTo>
                  <a:pt x="1438174" y="4092652"/>
                  <a:pt x="1435258" y="4101217"/>
                  <a:pt x="1430155" y="4106229"/>
                </a:cubicBezTo>
                <a:cubicBezTo>
                  <a:pt x="1425053" y="4111240"/>
                  <a:pt x="1422137" y="4118711"/>
                  <a:pt x="1421408" y="4128643"/>
                </a:cubicBezTo>
                <a:cubicBezTo>
                  <a:pt x="1411841" y="4140033"/>
                  <a:pt x="1401454" y="4153336"/>
                  <a:pt x="1390247" y="4168552"/>
                </a:cubicBezTo>
                <a:cubicBezTo>
                  <a:pt x="1379039" y="4183768"/>
                  <a:pt x="1371932" y="4198164"/>
                  <a:pt x="1368926" y="4211741"/>
                </a:cubicBezTo>
                <a:cubicBezTo>
                  <a:pt x="1365645" y="4253836"/>
                  <a:pt x="1352525" y="4283358"/>
                  <a:pt x="1329563" y="4300305"/>
                </a:cubicBezTo>
                <a:cubicBezTo>
                  <a:pt x="1306602" y="4317253"/>
                  <a:pt x="1293482" y="4344588"/>
                  <a:pt x="1290201" y="4382310"/>
                </a:cubicBezTo>
                <a:cubicBezTo>
                  <a:pt x="1289472" y="4392241"/>
                  <a:pt x="1286557" y="4399713"/>
                  <a:pt x="1281454" y="4404724"/>
                </a:cubicBezTo>
                <a:cubicBezTo>
                  <a:pt x="1276352" y="4409736"/>
                  <a:pt x="1273436" y="4418300"/>
                  <a:pt x="1272707" y="4430419"/>
                </a:cubicBezTo>
                <a:cubicBezTo>
                  <a:pt x="1272981" y="4437344"/>
                  <a:pt x="1272434" y="4445362"/>
                  <a:pt x="1271067" y="4454474"/>
                </a:cubicBezTo>
                <a:cubicBezTo>
                  <a:pt x="1269700" y="4463585"/>
                  <a:pt x="1265873" y="4471603"/>
                  <a:pt x="1259586" y="4478528"/>
                </a:cubicBezTo>
                <a:cubicBezTo>
                  <a:pt x="1256853" y="4497936"/>
                  <a:pt x="1245919" y="4524724"/>
                  <a:pt x="1226785" y="4558892"/>
                </a:cubicBezTo>
                <a:cubicBezTo>
                  <a:pt x="1207650" y="4593061"/>
                  <a:pt x="1196716" y="4623129"/>
                  <a:pt x="1193983" y="4649097"/>
                </a:cubicBezTo>
                <a:lnTo>
                  <a:pt x="1145874" y="4666591"/>
                </a:lnTo>
                <a:cubicBezTo>
                  <a:pt x="1125646" y="4663676"/>
                  <a:pt x="1119086" y="4652013"/>
                  <a:pt x="1126193" y="4631603"/>
                </a:cubicBezTo>
                <a:cubicBezTo>
                  <a:pt x="1133300" y="4611193"/>
                  <a:pt x="1117992" y="4599530"/>
                  <a:pt x="1080270" y="4596614"/>
                </a:cubicBezTo>
                <a:cubicBezTo>
                  <a:pt x="1072890" y="4597435"/>
                  <a:pt x="1064690" y="4597981"/>
                  <a:pt x="1055669" y="4598254"/>
                </a:cubicBezTo>
                <a:cubicBezTo>
                  <a:pt x="1046649" y="4598528"/>
                  <a:pt x="1041728" y="4593608"/>
                  <a:pt x="1040908" y="4583494"/>
                </a:cubicBezTo>
                <a:cubicBezTo>
                  <a:pt x="1051478" y="4582491"/>
                  <a:pt x="1057674" y="4576842"/>
                  <a:pt x="1059496" y="4566546"/>
                </a:cubicBezTo>
                <a:cubicBezTo>
                  <a:pt x="1061318" y="4556250"/>
                  <a:pt x="1060954" y="4547321"/>
                  <a:pt x="1058403" y="4539758"/>
                </a:cubicBezTo>
                <a:lnTo>
                  <a:pt x="1071523" y="4509143"/>
                </a:lnTo>
                <a:cubicBezTo>
                  <a:pt x="1073346" y="4504587"/>
                  <a:pt x="1072981" y="4500578"/>
                  <a:pt x="1070430" y="4497116"/>
                </a:cubicBezTo>
                <a:cubicBezTo>
                  <a:pt x="1067879" y="4493653"/>
                  <a:pt x="1065327" y="4491831"/>
                  <a:pt x="1062776" y="4491649"/>
                </a:cubicBezTo>
                <a:cubicBezTo>
                  <a:pt x="1072252" y="4466136"/>
                  <a:pt x="1081728" y="4435157"/>
                  <a:pt x="1091204" y="4398711"/>
                </a:cubicBezTo>
                <a:cubicBezTo>
                  <a:pt x="1100680" y="4362264"/>
                  <a:pt x="1105783" y="4329098"/>
                  <a:pt x="1106512" y="4299212"/>
                </a:cubicBezTo>
                <a:lnTo>
                  <a:pt x="1119632" y="4268597"/>
                </a:lnTo>
                <a:lnTo>
                  <a:pt x="1093391" y="4246729"/>
                </a:lnTo>
                <a:lnTo>
                  <a:pt x="1093391" y="4264224"/>
                </a:lnTo>
                <a:cubicBezTo>
                  <a:pt x="1086922" y="4264497"/>
                  <a:pt x="1082366" y="4267230"/>
                  <a:pt x="1079724" y="4272424"/>
                </a:cubicBezTo>
                <a:cubicBezTo>
                  <a:pt x="1077081" y="4277617"/>
                  <a:pt x="1075806" y="4283631"/>
                  <a:pt x="1075897" y="4290465"/>
                </a:cubicBezTo>
                <a:cubicBezTo>
                  <a:pt x="1075168" y="4303312"/>
                  <a:pt x="1072252" y="4314793"/>
                  <a:pt x="1067150" y="4324907"/>
                </a:cubicBezTo>
                <a:cubicBezTo>
                  <a:pt x="1062047" y="4335021"/>
                  <a:pt x="1059132" y="4345408"/>
                  <a:pt x="1058403" y="4356069"/>
                </a:cubicBezTo>
                <a:lnTo>
                  <a:pt x="1040908" y="4391057"/>
                </a:lnTo>
                <a:lnTo>
                  <a:pt x="1040908" y="4430419"/>
                </a:lnTo>
                <a:lnTo>
                  <a:pt x="1023414" y="4447913"/>
                </a:lnTo>
                <a:lnTo>
                  <a:pt x="1014667" y="4478528"/>
                </a:lnTo>
                <a:lnTo>
                  <a:pt x="992799" y="4496022"/>
                </a:lnTo>
                <a:cubicBezTo>
                  <a:pt x="988608" y="4511421"/>
                  <a:pt x="983870" y="4526546"/>
                  <a:pt x="978585" y="4541398"/>
                </a:cubicBezTo>
                <a:cubicBezTo>
                  <a:pt x="973300" y="4556250"/>
                  <a:pt x="966376" y="4570282"/>
                  <a:pt x="957811" y="4583494"/>
                </a:cubicBezTo>
                <a:cubicBezTo>
                  <a:pt x="957902" y="4590509"/>
                  <a:pt x="956626" y="4598346"/>
                  <a:pt x="953984" y="4607001"/>
                </a:cubicBezTo>
                <a:cubicBezTo>
                  <a:pt x="951341" y="4615657"/>
                  <a:pt x="946786" y="4622400"/>
                  <a:pt x="940316" y="4627229"/>
                </a:cubicBezTo>
                <a:cubicBezTo>
                  <a:pt x="928927" y="4648733"/>
                  <a:pt x="916717" y="4669142"/>
                  <a:pt x="903688" y="4688459"/>
                </a:cubicBezTo>
                <a:cubicBezTo>
                  <a:pt x="890658" y="4707776"/>
                  <a:pt x="879542" y="4728186"/>
                  <a:pt x="870339" y="4749689"/>
                </a:cubicBezTo>
                <a:cubicBezTo>
                  <a:pt x="865966" y="4749507"/>
                  <a:pt x="862686" y="4749871"/>
                  <a:pt x="860499" y="4750782"/>
                </a:cubicBezTo>
                <a:cubicBezTo>
                  <a:pt x="858312" y="4751694"/>
                  <a:pt x="857219" y="4754245"/>
                  <a:pt x="857219" y="4758436"/>
                </a:cubicBezTo>
                <a:cubicBezTo>
                  <a:pt x="857583" y="4765088"/>
                  <a:pt x="856854" y="4770372"/>
                  <a:pt x="855032" y="4774290"/>
                </a:cubicBezTo>
                <a:cubicBezTo>
                  <a:pt x="853210" y="4778208"/>
                  <a:pt x="848107" y="4780213"/>
                  <a:pt x="839724" y="4780304"/>
                </a:cubicBezTo>
                <a:cubicBezTo>
                  <a:pt x="840453" y="4798527"/>
                  <a:pt x="834622" y="4814563"/>
                  <a:pt x="822230" y="4828413"/>
                </a:cubicBezTo>
                <a:cubicBezTo>
                  <a:pt x="822777" y="4842809"/>
                  <a:pt x="820590" y="4857752"/>
                  <a:pt x="815670" y="4873242"/>
                </a:cubicBezTo>
                <a:cubicBezTo>
                  <a:pt x="810750" y="4888732"/>
                  <a:pt x="799816" y="4897115"/>
                  <a:pt x="782868" y="4898390"/>
                </a:cubicBezTo>
                <a:cubicBezTo>
                  <a:pt x="783962" y="4904404"/>
                  <a:pt x="786148" y="4914244"/>
                  <a:pt x="789429" y="4927912"/>
                </a:cubicBezTo>
                <a:cubicBezTo>
                  <a:pt x="792709" y="4941579"/>
                  <a:pt x="790522" y="4949233"/>
                  <a:pt x="782868" y="4950873"/>
                </a:cubicBezTo>
                <a:cubicBezTo>
                  <a:pt x="778495" y="4950690"/>
                  <a:pt x="774121" y="4948868"/>
                  <a:pt x="769747" y="4945406"/>
                </a:cubicBezTo>
                <a:cubicBezTo>
                  <a:pt x="765374" y="4941943"/>
                  <a:pt x="761000" y="4937934"/>
                  <a:pt x="756627" y="4933379"/>
                </a:cubicBezTo>
                <a:lnTo>
                  <a:pt x="756627" y="4885269"/>
                </a:lnTo>
                <a:lnTo>
                  <a:pt x="791615" y="4845907"/>
                </a:lnTo>
                <a:cubicBezTo>
                  <a:pt x="792344" y="4828595"/>
                  <a:pt x="795260" y="4811830"/>
                  <a:pt x="800362" y="4795611"/>
                </a:cubicBezTo>
                <a:cubicBezTo>
                  <a:pt x="805465" y="4779393"/>
                  <a:pt x="808381" y="4762627"/>
                  <a:pt x="809110" y="4745316"/>
                </a:cubicBezTo>
                <a:cubicBezTo>
                  <a:pt x="821501" y="4718345"/>
                  <a:pt x="831706" y="4689188"/>
                  <a:pt x="839724" y="4657844"/>
                </a:cubicBezTo>
                <a:cubicBezTo>
                  <a:pt x="846194" y="4653015"/>
                  <a:pt x="850749" y="4646272"/>
                  <a:pt x="853392" y="4637616"/>
                </a:cubicBezTo>
                <a:cubicBezTo>
                  <a:pt x="856034" y="4628961"/>
                  <a:pt x="857310" y="4621124"/>
                  <a:pt x="857219" y="4614109"/>
                </a:cubicBezTo>
                <a:cubicBezTo>
                  <a:pt x="861775" y="4614109"/>
                  <a:pt x="865784" y="4613015"/>
                  <a:pt x="869246" y="4610829"/>
                </a:cubicBezTo>
                <a:cubicBezTo>
                  <a:pt x="872708" y="4608641"/>
                  <a:pt x="874531" y="4605361"/>
                  <a:pt x="874713" y="4600988"/>
                </a:cubicBezTo>
                <a:lnTo>
                  <a:pt x="874713" y="4592241"/>
                </a:lnTo>
                <a:lnTo>
                  <a:pt x="844098" y="4592241"/>
                </a:lnTo>
                <a:lnTo>
                  <a:pt x="835351" y="4535385"/>
                </a:lnTo>
                <a:cubicBezTo>
                  <a:pt x="840818" y="4529006"/>
                  <a:pt x="846285" y="4517708"/>
                  <a:pt x="851752" y="4501489"/>
                </a:cubicBezTo>
                <a:cubicBezTo>
                  <a:pt x="857219" y="4485271"/>
                  <a:pt x="856125" y="4476159"/>
                  <a:pt x="848472" y="4474155"/>
                </a:cubicBezTo>
                <a:cubicBezTo>
                  <a:pt x="843825" y="4475339"/>
                  <a:pt x="838904" y="4480624"/>
                  <a:pt x="833711" y="4490009"/>
                </a:cubicBezTo>
                <a:cubicBezTo>
                  <a:pt x="828517" y="4499394"/>
                  <a:pt x="824690" y="4505772"/>
                  <a:pt x="822230" y="4509143"/>
                </a:cubicBezTo>
                <a:cubicBezTo>
                  <a:pt x="815397" y="4509325"/>
                  <a:pt x="808290" y="4507867"/>
                  <a:pt x="800909" y="4504770"/>
                </a:cubicBezTo>
                <a:cubicBezTo>
                  <a:pt x="793529" y="4501672"/>
                  <a:pt x="787515" y="4495840"/>
                  <a:pt x="782868" y="4487275"/>
                </a:cubicBezTo>
                <a:cubicBezTo>
                  <a:pt x="783415" y="4471694"/>
                  <a:pt x="788882" y="4444906"/>
                  <a:pt x="799269" y="4406911"/>
                </a:cubicBezTo>
                <a:cubicBezTo>
                  <a:pt x="809656" y="4368916"/>
                  <a:pt x="821683" y="4347595"/>
                  <a:pt x="835351" y="4342948"/>
                </a:cubicBezTo>
                <a:cubicBezTo>
                  <a:pt x="835806" y="4327640"/>
                  <a:pt x="838175" y="4312333"/>
                  <a:pt x="842458" y="4297025"/>
                </a:cubicBezTo>
                <a:cubicBezTo>
                  <a:pt x="846740" y="4281718"/>
                  <a:pt x="850203" y="4266410"/>
                  <a:pt x="852845" y="4251103"/>
                </a:cubicBezTo>
                <a:lnTo>
                  <a:pt x="822230" y="4312333"/>
                </a:lnTo>
                <a:cubicBezTo>
                  <a:pt x="810750" y="4315248"/>
                  <a:pt x="804189" y="4326911"/>
                  <a:pt x="802549" y="4347321"/>
                </a:cubicBezTo>
                <a:cubicBezTo>
                  <a:pt x="800909" y="4367731"/>
                  <a:pt x="794349" y="4379394"/>
                  <a:pt x="782868" y="4382310"/>
                </a:cubicBezTo>
                <a:lnTo>
                  <a:pt x="739133" y="4474155"/>
                </a:lnTo>
                <a:cubicBezTo>
                  <a:pt x="739133" y="4483084"/>
                  <a:pt x="736946" y="4490373"/>
                  <a:pt x="732572" y="4496022"/>
                </a:cubicBezTo>
                <a:cubicBezTo>
                  <a:pt x="728199" y="4501672"/>
                  <a:pt x="721638" y="4504587"/>
                  <a:pt x="712891" y="4504770"/>
                </a:cubicBezTo>
                <a:lnTo>
                  <a:pt x="704144" y="4504770"/>
                </a:lnTo>
                <a:cubicBezTo>
                  <a:pt x="704326" y="4507776"/>
                  <a:pt x="703962" y="4512696"/>
                  <a:pt x="703051" y="4519530"/>
                </a:cubicBezTo>
                <a:cubicBezTo>
                  <a:pt x="702139" y="4526364"/>
                  <a:pt x="699588" y="4530191"/>
                  <a:pt x="695397" y="4531011"/>
                </a:cubicBezTo>
                <a:cubicBezTo>
                  <a:pt x="693301" y="4530282"/>
                  <a:pt x="692026" y="4527366"/>
                  <a:pt x="691570" y="4522264"/>
                </a:cubicBezTo>
                <a:cubicBezTo>
                  <a:pt x="691115" y="4517161"/>
                  <a:pt x="690932" y="4514245"/>
                  <a:pt x="691023" y="4513517"/>
                </a:cubicBezTo>
                <a:cubicBezTo>
                  <a:pt x="667060" y="4517252"/>
                  <a:pt x="649383" y="4536022"/>
                  <a:pt x="637994" y="4569826"/>
                </a:cubicBezTo>
                <a:cubicBezTo>
                  <a:pt x="626604" y="4603630"/>
                  <a:pt x="620955" y="4630054"/>
                  <a:pt x="621046" y="4649097"/>
                </a:cubicBezTo>
                <a:cubicBezTo>
                  <a:pt x="603005" y="4665862"/>
                  <a:pt x="593165" y="4682628"/>
                  <a:pt x="591525" y="4699393"/>
                </a:cubicBezTo>
                <a:cubicBezTo>
                  <a:pt x="589885" y="4716158"/>
                  <a:pt x="586605" y="4737297"/>
                  <a:pt x="581684" y="4762810"/>
                </a:cubicBezTo>
                <a:cubicBezTo>
                  <a:pt x="567652" y="4763721"/>
                  <a:pt x="554167" y="4770646"/>
                  <a:pt x="541229" y="4783584"/>
                </a:cubicBezTo>
                <a:cubicBezTo>
                  <a:pt x="528290" y="4796522"/>
                  <a:pt x="521366" y="4810008"/>
                  <a:pt x="520454" y="4824039"/>
                </a:cubicBezTo>
                <a:cubicBezTo>
                  <a:pt x="513165" y="4834245"/>
                  <a:pt x="509156" y="4846636"/>
                  <a:pt x="508427" y="4861215"/>
                </a:cubicBezTo>
                <a:cubicBezTo>
                  <a:pt x="507698" y="4875793"/>
                  <a:pt x="501502" y="4883811"/>
                  <a:pt x="489840" y="4885269"/>
                </a:cubicBezTo>
                <a:cubicBezTo>
                  <a:pt x="473803" y="4886454"/>
                  <a:pt x="466514" y="4895019"/>
                  <a:pt x="467972" y="4910964"/>
                </a:cubicBezTo>
                <a:cubicBezTo>
                  <a:pt x="469430" y="4926909"/>
                  <a:pt x="470887" y="4943128"/>
                  <a:pt x="472345" y="4959620"/>
                </a:cubicBezTo>
                <a:cubicBezTo>
                  <a:pt x="459133" y="4971374"/>
                  <a:pt x="452755" y="4986135"/>
                  <a:pt x="453211" y="5003902"/>
                </a:cubicBezTo>
                <a:cubicBezTo>
                  <a:pt x="453667" y="5021670"/>
                  <a:pt x="448382" y="5037524"/>
                  <a:pt x="437357" y="5051465"/>
                </a:cubicBezTo>
                <a:lnTo>
                  <a:pt x="402368" y="5060212"/>
                </a:lnTo>
                <a:cubicBezTo>
                  <a:pt x="402459" y="5057205"/>
                  <a:pt x="402277" y="5052285"/>
                  <a:pt x="401822" y="5045451"/>
                </a:cubicBezTo>
                <a:cubicBezTo>
                  <a:pt x="401366" y="5038618"/>
                  <a:pt x="400090" y="5034790"/>
                  <a:pt x="397995" y="5033971"/>
                </a:cubicBezTo>
                <a:cubicBezTo>
                  <a:pt x="395535" y="5034973"/>
                  <a:pt x="392801" y="5039529"/>
                  <a:pt x="389794" y="5047638"/>
                </a:cubicBezTo>
                <a:cubicBezTo>
                  <a:pt x="386787" y="5055747"/>
                  <a:pt x="385147" y="5061396"/>
                  <a:pt x="384874" y="5064586"/>
                </a:cubicBezTo>
                <a:lnTo>
                  <a:pt x="371753" y="5121442"/>
                </a:lnTo>
                <a:cubicBezTo>
                  <a:pt x="361366" y="5131829"/>
                  <a:pt x="352619" y="5154790"/>
                  <a:pt x="345512" y="5190325"/>
                </a:cubicBezTo>
                <a:cubicBezTo>
                  <a:pt x="338405" y="5225861"/>
                  <a:pt x="329658" y="5251009"/>
                  <a:pt x="319270" y="5265769"/>
                </a:cubicBezTo>
                <a:cubicBezTo>
                  <a:pt x="302050" y="5261123"/>
                  <a:pt x="297129" y="5239801"/>
                  <a:pt x="304510" y="5201806"/>
                </a:cubicBezTo>
                <a:cubicBezTo>
                  <a:pt x="311890" y="5163810"/>
                  <a:pt x="316810" y="5137023"/>
                  <a:pt x="319270" y="5121442"/>
                </a:cubicBezTo>
                <a:lnTo>
                  <a:pt x="301776" y="5108321"/>
                </a:lnTo>
                <a:lnTo>
                  <a:pt x="301776" y="5077706"/>
                </a:lnTo>
                <a:cubicBezTo>
                  <a:pt x="312072" y="5053925"/>
                  <a:pt x="317722" y="5030417"/>
                  <a:pt x="318724" y="5007182"/>
                </a:cubicBezTo>
                <a:cubicBezTo>
                  <a:pt x="319726" y="4983948"/>
                  <a:pt x="319908" y="4959347"/>
                  <a:pt x="319270" y="4933379"/>
                </a:cubicBezTo>
                <a:lnTo>
                  <a:pt x="354259" y="4898390"/>
                </a:lnTo>
                <a:cubicBezTo>
                  <a:pt x="353530" y="4890189"/>
                  <a:pt x="350614" y="4881443"/>
                  <a:pt x="345512" y="4872149"/>
                </a:cubicBezTo>
                <a:cubicBezTo>
                  <a:pt x="340409" y="4862855"/>
                  <a:pt x="337494" y="4849734"/>
                  <a:pt x="336765" y="4832787"/>
                </a:cubicBezTo>
                <a:lnTo>
                  <a:pt x="354259" y="4815292"/>
                </a:lnTo>
                <a:cubicBezTo>
                  <a:pt x="351526" y="4801808"/>
                  <a:pt x="346059" y="4785042"/>
                  <a:pt x="337858" y="4764996"/>
                </a:cubicBezTo>
                <a:cubicBezTo>
                  <a:pt x="329658" y="4744951"/>
                  <a:pt x="335125" y="4723812"/>
                  <a:pt x="354259" y="4701580"/>
                </a:cubicBezTo>
                <a:lnTo>
                  <a:pt x="341138" y="4666591"/>
                </a:lnTo>
                <a:lnTo>
                  <a:pt x="367380" y="4640350"/>
                </a:lnTo>
                <a:cubicBezTo>
                  <a:pt x="361731" y="4635430"/>
                  <a:pt x="356628" y="4629963"/>
                  <a:pt x="352072" y="4623949"/>
                </a:cubicBezTo>
                <a:cubicBezTo>
                  <a:pt x="347516" y="4617936"/>
                  <a:pt x="351161" y="4614655"/>
                  <a:pt x="363006" y="4614109"/>
                </a:cubicBezTo>
                <a:cubicBezTo>
                  <a:pt x="363280" y="4600715"/>
                  <a:pt x="366013" y="4587047"/>
                  <a:pt x="371207" y="4573106"/>
                </a:cubicBezTo>
                <a:cubicBezTo>
                  <a:pt x="376400" y="4559165"/>
                  <a:pt x="382414" y="4546592"/>
                  <a:pt x="389248" y="4535385"/>
                </a:cubicBezTo>
                <a:cubicBezTo>
                  <a:pt x="389794" y="4520350"/>
                  <a:pt x="391981" y="4505590"/>
                  <a:pt x="395808" y="4491102"/>
                </a:cubicBezTo>
                <a:cubicBezTo>
                  <a:pt x="399635" y="4476615"/>
                  <a:pt x="401822" y="4460760"/>
                  <a:pt x="402368" y="4443540"/>
                </a:cubicBezTo>
                <a:lnTo>
                  <a:pt x="419863" y="4426045"/>
                </a:lnTo>
                <a:lnTo>
                  <a:pt x="419863" y="4386683"/>
                </a:lnTo>
                <a:lnTo>
                  <a:pt x="437357" y="4369189"/>
                </a:lnTo>
                <a:lnTo>
                  <a:pt x="450477" y="4312333"/>
                </a:lnTo>
                <a:lnTo>
                  <a:pt x="472345" y="4281718"/>
                </a:lnTo>
                <a:cubicBezTo>
                  <a:pt x="473074" y="4273335"/>
                  <a:pt x="475990" y="4266046"/>
                  <a:pt x="481092" y="4259850"/>
                </a:cubicBezTo>
                <a:cubicBezTo>
                  <a:pt x="486195" y="4253654"/>
                  <a:pt x="489111" y="4246365"/>
                  <a:pt x="489840" y="4237982"/>
                </a:cubicBezTo>
                <a:cubicBezTo>
                  <a:pt x="503962" y="4227777"/>
                  <a:pt x="510705" y="4205545"/>
                  <a:pt x="510067" y="4171285"/>
                </a:cubicBezTo>
                <a:cubicBezTo>
                  <a:pt x="509429" y="4137026"/>
                  <a:pt x="508518" y="4112607"/>
                  <a:pt x="507334" y="4098028"/>
                </a:cubicBezTo>
                <a:lnTo>
                  <a:pt x="520454" y="4084907"/>
                </a:lnTo>
                <a:cubicBezTo>
                  <a:pt x="528473" y="4065044"/>
                  <a:pt x="535397" y="4044634"/>
                  <a:pt x="541229" y="4023678"/>
                </a:cubicBezTo>
                <a:cubicBezTo>
                  <a:pt x="547060" y="4002721"/>
                  <a:pt x="556172" y="3982311"/>
                  <a:pt x="568564" y="3962448"/>
                </a:cubicBezTo>
                <a:lnTo>
                  <a:pt x="572937" y="3962448"/>
                </a:lnTo>
                <a:cubicBezTo>
                  <a:pt x="575580" y="3947596"/>
                  <a:pt x="579042" y="3933564"/>
                  <a:pt x="583324" y="3920352"/>
                </a:cubicBezTo>
                <a:cubicBezTo>
                  <a:pt x="587607" y="3907140"/>
                  <a:pt x="589976" y="3892015"/>
                  <a:pt x="590431" y="3874976"/>
                </a:cubicBezTo>
                <a:lnTo>
                  <a:pt x="612299" y="3874976"/>
                </a:lnTo>
                <a:lnTo>
                  <a:pt x="616673" y="3870603"/>
                </a:lnTo>
                <a:cubicBezTo>
                  <a:pt x="618859" y="3818120"/>
                  <a:pt x="627607" y="3776571"/>
                  <a:pt x="642914" y="3745956"/>
                </a:cubicBezTo>
                <a:cubicBezTo>
                  <a:pt x="658222" y="3715342"/>
                  <a:pt x="666969" y="3695660"/>
                  <a:pt x="669156" y="3686913"/>
                </a:cubicBezTo>
                <a:cubicBezTo>
                  <a:pt x="679998" y="3671332"/>
                  <a:pt x="687834" y="3654385"/>
                  <a:pt x="692663" y="3636070"/>
                </a:cubicBezTo>
                <a:cubicBezTo>
                  <a:pt x="697493" y="3617756"/>
                  <a:pt x="699862" y="3599715"/>
                  <a:pt x="699770" y="3581948"/>
                </a:cubicBezTo>
                <a:cubicBezTo>
                  <a:pt x="713620" y="3556435"/>
                  <a:pt x="725283" y="3528736"/>
                  <a:pt x="734759" y="3498850"/>
                </a:cubicBezTo>
                <a:cubicBezTo>
                  <a:pt x="747697" y="3490832"/>
                  <a:pt x="753529" y="3478440"/>
                  <a:pt x="752253" y="3461675"/>
                </a:cubicBezTo>
                <a:cubicBezTo>
                  <a:pt x="750978" y="3444909"/>
                  <a:pt x="756809" y="3432518"/>
                  <a:pt x="769747" y="3424499"/>
                </a:cubicBezTo>
                <a:cubicBezTo>
                  <a:pt x="770476" y="3416117"/>
                  <a:pt x="773392" y="3408828"/>
                  <a:pt x="778495" y="3402632"/>
                </a:cubicBezTo>
                <a:cubicBezTo>
                  <a:pt x="783597" y="3396436"/>
                  <a:pt x="786513" y="3389147"/>
                  <a:pt x="787242" y="3380764"/>
                </a:cubicBezTo>
                <a:cubicBezTo>
                  <a:pt x="795989" y="3366914"/>
                  <a:pt x="800362" y="3350878"/>
                  <a:pt x="800362" y="3332655"/>
                </a:cubicBezTo>
                <a:cubicBezTo>
                  <a:pt x="806832" y="3327825"/>
                  <a:pt x="811387" y="3321083"/>
                  <a:pt x="814030" y="3312427"/>
                </a:cubicBezTo>
                <a:cubicBezTo>
                  <a:pt x="816672" y="3303771"/>
                  <a:pt x="817948" y="3295935"/>
                  <a:pt x="817857" y="3288919"/>
                </a:cubicBezTo>
                <a:cubicBezTo>
                  <a:pt x="822412" y="3288919"/>
                  <a:pt x="826422" y="3287825"/>
                  <a:pt x="829884" y="3285639"/>
                </a:cubicBezTo>
                <a:cubicBezTo>
                  <a:pt x="833346" y="3283452"/>
                  <a:pt x="835169" y="3280172"/>
                  <a:pt x="835351" y="3275798"/>
                </a:cubicBezTo>
                <a:cubicBezTo>
                  <a:pt x="834986" y="3269147"/>
                  <a:pt x="835715" y="3263862"/>
                  <a:pt x="837538" y="3259944"/>
                </a:cubicBezTo>
                <a:cubicBezTo>
                  <a:pt x="839360" y="3256026"/>
                  <a:pt x="844462" y="3254022"/>
                  <a:pt x="852845" y="3253930"/>
                </a:cubicBezTo>
                <a:cubicBezTo>
                  <a:pt x="855579" y="3231607"/>
                  <a:pt x="869793" y="3192063"/>
                  <a:pt x="895487" y="3135298"/>
                </a:cubicBezTo>
                <a:cubicBezTo>
                  <a:pt x="921182" y="3078532"/>
                  <a:pt x="941956" y="3046642"/>
                  <a:pt x="957811" y="3039626"/>
                </a:cubicBezTo>
                <a:cubicBezTo>
                  <a:pt x="959268" y="3017485"/>
                  <a:pt x="965100" y="2995070"/>
                  <a:pt x="975305" y="2972383"/>
                </a:cubicBezTo>
                <a:cubicBezTo>
                  <a:pt x="985510" y="2949695"/>
                  <a:pt x="991341" y="2928373"/>
                  <a:pt x="992799" y="2908419"/>
                </a:cubicBezTo>
                <a:lnTo>
                  <a:pt x="1010293" y="2869057"/>
                </a:lnTo>
                <a:cubicBezTo>
                  <a:pt x="1016763" y="2866506"/>
                  <a:pt x="1021318" y="2861768"/>
                  <a:pt x="1023961" y="2854843"/>
                </a:cubicBezTo>
                <a:cubicBezTo>
                  <a:pt x="1026603" y="2847918"/>
                  <a:pt x="1027879" y="2840993"/>
                  <a:pt x="1027788" y="2834069"/>
                </a:cubicBezTo>
                <a:lnTo>
                  <a:pt x="1040908" y="2816574"/>
                </a:lnTo>
                <a:cubicBezTo>
                  <a:pt x="1043824" y="2775390"/>
                  <a:pt x="1055487" y="2737486"/>
                  <a:pt x="1075897" y="2702862"/>
                </a:cubicBezTo>
                <a:cubicBezTo>
                  <a:pt x="1096307" y="2668238"/>
                  <a:pt x="1107970" y="2634707"/>
                  <a:pt x="1110885" y="2602270"/>
                </a:cubicBezTo>
                <a:cubicBezTo>
                  <a:pt x="1120361" y="2589878"/>
                  <a:pt x="1132024" y="2579673"/>
                  <a:pt x="1145874" y="2571655"/>
                </a:cubicBezTo>
                <a:cubicBezTo>
                  <a:pt x="1148607" y="2546689"/>
                  <a:pt x="1159541" y="2523363"/>
                  <a:pt x="1178676" y="2501678"/>
                </a:cubicBezTo>
                <a:cubicBezTo>
                  <a:pt x="1197810" y="2479992"/>
                  <a:pt x="1208744" y="2465414"/>
                  <a:pt x="1211477" y="2457942"/>
                </a:cubicBezTo>
                <a:cubicBezTo>
                  <a:pt x="1217947" y="2453296"/>
                  <a:pt x="1222502" y="2447281"/>
                  <a:pt x="1225145" y="2439901"/>
                </a:cubicBezTo>
                <a:cubicBezTo>
                  <a:pt x="1227787" y="2432521"/>
                  <a:pt x="1229063" y="2425414"/>
                  <a:pt x="1228972" y="2418581"/>
                </a:cubicBezTo>
                <a:cubicBezTo>
                  <a:pt x="1233527" y="2418762"/>
                  <a:pt x="1237536" y="2418398"/>
                  <a:pt x="1240999" y="2417487"/>
                </a:cubicBezTo>
                <a:cubicBezTo>
                  <a:pt x="1244461" y="2416576"/>
                  <a:pt x="1246284" y="2414024"/>
                  <a:pt x="1246466" y="2409833"/>
                </a:cubicBezTo>
                <a:cubicBezTo>
                  <a:pt x="1246101" y="2401268"/>
                  <a:pt x="1246830" y="2395437"/>
                  <a:pt x="1248653" y="2392339"/>
                </a:cubicBezTo>
                <a:cubicBezTo>
                  <a:pt x="1250475" y="2389241"/>
                  <a:pt x="1255577" y="2387783"/>
                  <a:pt x="1263960" y="2387965"/>
                </a:cubicBezTo>
                <a:lnTo>
                  <a:pt x="1268334" y="2335483"/>
                </a:lnTo>
                <a:lnTo>
                  <a:pt x="1277081" y="2317988"/>
                </a:lnTo>
                <a:cubicBezTo>
                  <a:pt x="1272069" y="2317897"/>
                  <a:pt x="1266785" y="2319173"/>
                  <a:pt x="1261227" y="2321815"/>
                </a:cubicBezTo>
                <a:cubicBezTo>
                  <a:pt x="1255668" y="2324458"/>
                  <a:pt x="1253664" y="2329014"/>
                  <a:pt x="1255213" y="2335483"/>
                </a:cubicBezTo>
                <a:cubicBezTo>
                  <a:pt x="1253117" y="2335300"/>
                  <a:pt x="1251842" y="2334571"/>
                  <a:pt x="1251386" y="2333296"/>
                </a:cubicBezTo>
                <a:cubicBezTo>
                  <a:pt x="1250930" y="2332020"/>
                  <a:pt x="1250748" y="2331291"/>
                  <a:pt x="1250839" y="2331109"/>
                </a:cubicBezTo>
                <a:cubicBezTo>
                  <a:pt x="1253664" y="2309970"/>
                  <a:pt x="1267696" y="2277897"/>
                  <a:pt x="1292935" y="2234890"/>
                </a:cubicBezTo>
                <a:cubicBezTo>
                  <a:pt x="1318174" y="2191884"/>
                  <a:pt x="1337673" y="2159811"/>
                  <a:pt x="1351431" y="2138672"/>
                </a:cubicBezTo>
                <a:cubicBezTo>
                  <a:pt x="1352889" y="2121998"/>
                  <a:pt x="1358721" y="2108331"/>
                  <a:pt x="1368926" y="2097670"/>
                </a:cubicBezTo>
                <a:cubicBezTo>
                  <a:pt x="1379130" y="2087009"/>
                  <a:pt x="1384962" y="2074436"/>
                  <a:pt x="1386420" y="2059948"/>
                </a:cubicBezTo>
                <a:lnTo>
                  <a:pt x="1434529" y="1976851"/>
                </a:lnTo>
                <a:cubicBezTo>
                  <a:pt x="1435987" y="1960085"/>
                  <a:pt x="1441818" y="1945507"/>
                  <a:pt x="1452023" y="1933115"/>
                </a:cubicBezTo>
                <a:cubicBezTo>
                  <a:pt x="1462228" y="1920723"/>
                  <a:pt x="1468060" y="1906144"/>
                  <a:pt x="1469518" y="1889379"/>
                </a:cubicBezTo>
                <a:lnTo>
                  <a:pt x="1487012" y="1854391"/>
                </a:lnTo>
                <a:cubicBezTo>
                  <a:pt x="1486465" y="1849470"/>
                  <a:pt x="1486465" y="1844003"/>
                  <a:pt x="1487012" y="1837990"/>
                </a:cubicBezTo>
                <a:cubicBezTo>
                  <a:pt x="1487558" y="1831976"/>
                  <a:pt x="1491932" y="1828696"/>
                  <a:pt x="1500132" y="1828149"/>
                </a:cubicBezTo>
                <a:lnTo>
                  <a:pt x="1517627" y="1828149"/>
                </a:lnTo>
                <a:cubicBezTo>
                  <a:pt x="1518447" y="1803730"/>
                  <a:pt x="1524460" y="1786965"/>
                  <a:pt x="1535668" y="1777853"/>
                </a:cubicBezTo>
                <a:cubicBezTo>
                  <a:pt x="1546875" y="1768742"/>
                  <a:pt x="1558356" y="1756350"/>
                  <a:pt x="1570110" y="1740678"/>
                </a:cubicBezTo>
                <a:cubicBezTo>
                  <a:pt x="1571567" y="1724095"/>
                  <a:pt x="1577399" y="1710245"/>
                  <a:pt x="1587604" y="1699129"/>
                </a:cubicBezTo>
                <a:cubicBezTo>
                  <a:pt x="1597809" y="1688013"/>
                  <a:pt x="1603640" y="1674163"/>
                  <a:pt x="1605098" y="1657581"/>
                </a:cubicBezTo>
                <a:lnTo>
                  <a:pt x="1635713" y="1640086"/>
                </a:lnTo>
                <a:cubicBezTo>
                  <a:pt x="1634984" y="1621863"/>
                  <a:pt x="1640815" y="1605827"/>
                  <a:pt x="1653207" y="1591977"/>
                </a:cubicBezTo>
                <a:lnTo>
                  <a:pt x="1635713" y="1565736"/>
                </a:lnTo>
                <a:lnTo>
                  <a:pt x="1561362" y="1574483"/>
                </a:lnTo>
                <a:cubicBezTo>
                  <a:pt x="1558811" y="1580952"/>
                  <a:pt x="1554073" y="1585507"/>
                  <a:pt x="1547148" y="1588150"/>
                </a:cubicBezTo>
                <a:cubicBezTo>
                  <a:pt x="1540223" y="1590792"/>
                  <a:pt x="1533299" y="1592068"/>
                  <a:pt x="1526374" y="1591977"/>
                </a:cubicBezTo>
                <a:lnTo>
                  <a:pt x="1320816" y="1591977"/>
                </a:lnTo>
                <a:cubicBezTo>
                  <a:pt x="1316078" y="1598993"/>
                  <a:pt x="1309154" y="1605735"/>
                  <a:pt x="1300042" y="1612205"/>
                </a:cubicBezTo>
                <a:cubicBezTo>
                  <a:pt x="1290930" y="1618674"/>
                  <a:pt x="1281819" y="1622136"/>
                  <a:pt x="1272707" y="1622592"/>
                </a:cubicBezTo>
                <a:cubicBezTo>
                  <a:pt x="1261135" y="1621407"/>
                  <a:pt x="1236170" y="1620496"/>
                  <a:pt x="1197810" y="1619858"/>
                </a:cubicBezTo>
                <a:cubicBezTo>
                  <a:pt x="1159450" y="1619221"/>
                  <a:pt x="1137764" y="1625963"/>
                  <a:pt x="1132753" y="1640086"/>
                </a:cubicBezTo>
                <a:lnTo>
                  <a:pt x="1102138" y="1640086"/>
                </a:lnTo>
                <a:lnTo>
                  <a:pt x="1080270" y="1675075"/>
                </a:lnTo>
                <a:lnTo>
                  <a:pt x="1067150" y="1661954"/>
                </a:lnTo>
                <a:lnTo>
                  <a:pt x="1027788" y="1670701"/>
                </a:lnTo>
                <a:lnTo>
                  <a:pt x="1023414" y="1675075"/>
                </a:lnTo>
                <a:lnTo>
                  <a:pt x="992799" y="1675075"/>
                </a:lnTo>
                <a:cubicBezTo>
                  <a:pt x="988334" y="1675530"/>
                  <a:pt x="985237" y="1677899"/>
                  <a:pt x="983505" y="1682182"/>
                </a:cubicBezTo>
                <a:cubicBezTo>
                  <a:pt x="981774" y="1686464"/>
                  <a:pt x="981956" y="1689926"/>
                  <a:pt x="984052" y="1692569"/>
                </a:cubicBezTo>
                <a:lnTo>
                  <a:pt x="900954" y="1692569"/>
                </a:lnTo>
                <a:cubicBezTo>
                  <a:pt x="900681" y="1695211"/>
                  <a:pt x="899041" y="1698674"/>
                  <a:pt x="896034" y="1702956"/>
                </a:cubicBezTo>
                <a:cubicBezTo>
                  <a:pt x="893027" y="1707238"/>
                  <a:pt x="890294" y="1709607"/>
                  <a:pt x="887834" y="1710063"/>
                </a:cubicBezTo>
                <a:cubicBezTo>
                  <a:pt x="885738" y="1709607"/>
                  <a:pt x="884462" y="1707238"/>
                  <a:pt x="884007" y="1702956"/>
                </a:cubicBezTo>
                <a:cubicBezTo>
                  <a:pt x="883551" y="1698674"/>
                  <a:pt x="883369" y="1695211"/>
                  <a:pt x="883460" y="1692569"/>
                </a:cubicBezTo>
                <a:cubicBezTo>
                  <a:pt x="876626" y="1692478"/>
                  <a:pt x="869519" y="1693753"/>
                  <a:pt x="862139" y="1696396"/>
                </a:cubicBezTo>
                <a:cubicBezTo>
                  <a:pt x="854759" y="1699038"/>
                  <a:pt x="848745" y="1703594"/>
                  <a:pt x="844098" y="1710063"/>
                </a:cubicBezTo>
                <a:lnTo>
                  <a:pt x="734759" y="1714437"/>
                </a:lnTo>
                <a:cubicBezTo>
                  <a:pt x="721638" y="1713526"/>
                  <a:pt x="697584" y="1713161"/>
                  <a:pt x="662595" y="1713343"/>
                </a:cubicBezTo>
                <a:cubicBezTo>
                  <a:pt x="627607" y="1713526"/>
                  <a:pt x="607926" y="1719721"/>
                  <a:pt x="603552" y="1731931"/>
                </a:cubicBezTo>
                <a:cubicBezTo>
                  <a:pt x="587880" y="1730473"/>
                  <a:pt x="567835" y="1730109"/>
                  <a:pt x="543416" y="1730838"/>
                </a:cubicBezTo>
                <a:cubicBezTo>
                  <a:pt x="518997" y="1731567"/>
                  <a:pt x="505511" y="1742136"/>
                  <a:pt x="502960" y="1762546"/>
                </a:cubicBezTo>
                <a:cubicBezTo>
                  <a:pt x="495580" y="1759995"/>
                  <a:pt x="487379" y="1759630"/>
                  <a:pt x="478359" y="1761452"/>
                </a:cubicBezTo>
                <a:cubicBezTo>
                  <a:pt x="469338" y="1763275"/>
                  <a:pt x="464418" y="1769471"/>
                  <a:pt x="463598" y="1780040"/>
                </a:cubicBezTo>
                <a:lnTo>
                  <a:pt x="389248" y="1780040"/>
                </a:lnTo>
                <a:cubicBezTo>
                  <a:pt x="387061" y="1782683"/>
                  <a:pt x="384874" y="1786145"/>
                  <a:pt x="382687" y="1790428"/>
                </a:cubicBezTo>
                <a:cubicBezTo>
                  <a:pt x="380500" y="1794710"/>
                  <a:pt x="378314" y="1797079"/>
                  <a:pt x="376127" y="1797534"/>
                </a:cubicBezTo>
                <a:cubicBezTo>
                  <a:pt x="374031" y="1796805"/>
                  <a:pt x="372756" y="1793890"/>
                  <a:pt x="372300" y="1788787"/>
                </a:cubicBezTo>
                <a:cubicBezTo>
                  <a:pt x="371844" y="1783685"/>
                  <a:pt x="371662" y="1780769"/>
                  <a:pt x="371753" y="1780040"/>
                </a:cubicBezTo>
                <a:cubicBezTo>
                  <a:pt x="357904" y="1780040"/>
                  <a:pt x="346241" y="1784414"/>
                  <a:pt x="336765" y="1793161"/>
                </a:cubicBezTo>
                <a:lnTo>
                  <a:pt x="218679" y="1793161"/>
                </a:lnTo>
                <a:lnTo>
                  <a:pt x="205558" y="1780040"/>
                </a:lnTo>
                <a:cubicBezTo>
                  <a:pt x="188428" y="1779311"/>
                  <a:pt x="172392" y="1776396"/>
                  <a:pt x="157449" y="1771293"/>
                </a:cubicBezTo>
                <a:cubicBezTo>
                  <a:pt x="142506" y="1766190"/>
                  <a:pt x="126469" y="1763275"/>
                  <a:pt x="109339" y="1762546"/>
                </a:cubicBezTo>
                <a:cubicBezTo>
                  <a:pt x="102688" y="1763548"/>
                  <a:pt x="88656" y="1768104"/>
                  <a:pt x="67244" y="1776213"/>
                </a:cubicBezTo>
                <a:cubicBezTo>
                  <a:pt x="45832" y="1784323"/>
                  <a:pt x="30707" y="1789972"/>
                  <a:pt x="21868" y="1793161"/>
                </a:cubicBezTo>
                <a:lnTo>
                  <a:pt x="0" y="1762546"/>
                </a:lnTo>
                <a:lnTo>
                  <a:pt x="48110" y="1762546"/>
                </a:lnTo>
                <a:cubicBezTo>
                  <a:pt x="63599" y="1751521"/>
                  <a:pt x="80729" y="1741863"/>
                  <a:pt x="99499" y="1733571"/>
                </a:cubicBezTo>
                <a:cubicBezTo>
                  <a:pt x="118269" y="1725280"/>
                  <a:pt x="137585" y="1718901"/>
                  <a:pt x="157449" y="1714437"/>
                </a:cubicBezTo>
                <a:cubicBezTo>
                  <a:pt x="153075" y="1693298"/>
                  <a:pt x="161822" y="1683093"/>
                  <a:pt x="183690" y="1683822"/>
                </a:cubicBezTo>
                <a:cubicBezTo>
                  <a:pt x="203189" y="1682728"/>
                  <a:pt x="222141" y="1678355"/>
                  <a:pt x="240546" y="1670701"/>
                </a:cubicBezTo>
                <a:cubicBezTo>
                  <a:pt x="258952" y="1663047"/>
                  <a:pt x="277904" y="1658674"/>
                  <a:pt x="297403" y="1657581"/>
                </a:cubicBezTo>
                <a:lnTo>
                  <a:pt x="319270" y="1640086"/>
                </a:lnTo>
                <a:cubicBezTo>
                  <a:pt x="327835" y="1639813"/>
                  <a:pt x="333667" y="1637079"/>
                  <a:pt x="336765" y="1631885"/>
                </a:cubicBezTo>
                <a:cubicBezTo>
                  <a:pt x="339863" y="1626692"/>
                  <a:pt x="341321" y="1620678"/>
                  <a:pt x="341138" y="1613845"/>
                </a:cubicBezTo>
                <a:cubicBezTo>
                  <a:pt x="344054" y="1588697"/>
                  <a:pt x="360091" y="1572296"/>
                  <a:pt x="389248" y="1564642"/>
                </a:cubicBezTo>
                <a:cubicBezTo>
                  <a:pt x="418405" y="1556988"/>
                  <a:pt x="443188" y="1551521"/>
                  <a:pt x="463598" y="1548241"/>
                </a:cubicBezTo>
                <a:lnTo>
                  <a:pt x="450477" y="1517626"/>
                </a:lnTo>
                <a:cubicBezTo>
                  <a:pt x="443462" y="1517718"/>
                  <a:pt x="435626" y="1516442"/>
                  <a:pt x="426970" y="1513799"/>
                </a:cubicBezTo>
                <a:cubicBezTo>
                  <a:pt x="418314" y="1511157"/>
                  <a:pt x="411571" y="1506601"/>
                  <a:pt x="406742" y="1500132"/>
                </a:cubicBezTo>
                <a:lnTo>
                  <a:pt x="341138" y="1500132"/>
                </a:lnTo>
                <a:lnTo>
                  <a:pt x="336765" y="1465144"/>
                </a:lnTo>
                <a:cubicBezTo>
                  <a:pt x="339407" y="1465235"/>
                  <a:pt x="342870" y="1465053"/>
                  <a:pt x="347152" y="1464597"/>
                </a:cubicBezTo>
                <a:cubicBezTo>
                  <a:pt x="351435" y="1464141"/>
                  <a:pt x="353803" y="1462866"/>
                  <a:pt x="354259" y="1460770"/>
                </a:cubicBezTo>
                <a:cubicBezTo>
                  <a:pt x="353621" y="1456579"/>
                  <a:pt x="350523" y="1454027"/>
                  <a:pt x="344965" y="1453116"/>
                </a:cubicBezTo>
                <a:cubicBezTo>
                  <a:pt x="339407" y="1452205"/>
                  <a:pt x="335216" y="1451841"/>
                  <a:pt x="332391" y="1452023"/>
                </a:cubicBezTo>
                <a:cubicBezTo>
                  <a:pt x="327289" y="1451749"/>
                  <a:pt x="321093" y="1452296"/>
                  <a:pt x="313804" y="1453663"/>
                </a:cubicBezTo>
                <a:cubicBezTo>
                  <a:pt x="306514" y="1455030"/>
                  <a:pt x="302505" y="1458856"/>
                  <a:pt x="301776" y="1465144"/>
                </a:cubicBezTo>
                <a:lnTo>
                  <a:pt x="244920" y="1465144"/>
                </a:lnTo>
                <a:cubicBezTo>
                  <a:pt x="246378" y="1446920"/>
                  <a:pt x="252209" y="1437444"/>
                  <a:pt x="262414" y="1436715"/>
                </a:cubicBezTo>
                <a:cubicBezTo>
                  <a:pt x="272619" y="1435986"/>
                  <a:pt x="278451" y="1435258"/>
                  <a:pt x="279908" y="1434529"/>
                </a:cubicBezTo>
                <a:cubicBezTo>
                  <a:pt x="279362" y="1429882"/>
                  <a:pt x="276082" y="1424962"/>
                  <a:pt x="270068" y="1419768"/>
                </a:cubicBezTo>
                <a:cubicBezTo>
                  <a:pt x="264054" y="1414574"/>
                  <a:pt x="258587" y="1410747"/>
                  <a:pt x="253667" y="1408287"/>
                </a:cubicBezTo>
                <a:cubicBezTo>
                  <a:pt x="248565" y="1407558"/>
                  <a:pt x="245649" y="1404643"/>
                  <a:pt x="244920" y="1399540"/>
                </a:cubicBezTo>
                <a:cubicBezTo>
                  <a:pt x="246196" y="1389791"/>
                  <a:pt x="252391" y="1377581"/>
                  <a:pt x="263508" y="1362911"/>
                </a:cubicBezTo>
                <a:cubicBezTo>
                  <a:pt x="274624" y="1348242"/>
                  <a:pt x="283006" y="1337126"/>
                  <a:pt x="288656" y="1329563"/>
                </a:cubicBezTo>
                <a:lnTo>
                  <a:pt x="323644" y="1312069"/>
                </a:lnTo>
                <a:cubicBezTo>
                  <a:pt x="323371" y="1301226"/>
                  <a:pt x="325011" y="1293390"/>
                  <a:pt x="328564" y="1288561"/>
                </a:cubicBezTo>
                <a:cubicBezTo>
                  <a:pt x="332118" y="1283732"/>
                  <a:pt x="339225" y="1281363"/>
                  <a:pt x="349885" y="1281454"/>
                </a:cubicBezTo>
                <a:lnTo>
                  <a:pt x="380500" y="1268333"/>
                </a:lnTo>
                <a:cubicBezTo>
                  <a:pt x="397995" y="1265600"/>
                  <a:pt x="407835" y="1254666"/>
                  <a:pt x="410022" y="1235532"/>
                </a:cubicBezTo>
                <a:cubicBezTo>
                  <a:pt x="412209" y="1216397"/>
                  <a:pt x="419863" y="1205463"/>
                  <a:pt x="432983" y="1202730"/>
                </a:cubicBezTo>
                <a:cubicBezTo>
                  <a:pt x="447471" y="1192252"/>
                  <a:pt x="467698" y="1178220"/>
                  <a:pt x="493666" y="1160634"/>
                </a:cubicBezTo>
                <a:cubicBezTo>
                  <a:pt x="519634" y="1143049"/>
                  <a:pt x="543142" y="1132297"/>
                  <a:pt x="564190" y="1128379"/>
                </a:cubicBezTo>
                <a:cubicBezTo>
                  <a:pt x="574759" y="1128288"/>
                  <a:pt x="588609" y="1125190"/>
                  <a:pt x="605739" y="1119085"/>
                </a:cubicBezTo>
                <a:cubicBezTo>
                  <a:pt x="622869" y="1112981"/>
                  <a:pt x="632345" y="1104416"/>
                  <a:pt x="634167" y="1093391"/>
                </a:cubicBezTo>
                <a:cubicBezTo>
                  <a:pt x="643825" y="1094484"/>
                  <a:pt x="654030" y="1095578"/>
                  <a:pt x="664782" y="1096671"/>
                </a:cubicBezTo>
                <a:cubicBezTo>
                  <a:pt x="675534" y="1097764"/>
                  <a:pt x="681365" y="1092297"/>
                  <a:pt x="682276" y="1080270"/>
                </a:cubicBezTo>
                <a:cubicBezTo>
                  <a:pt x="689019" y="1077810"/>
                  <a:pt x="696308" y="1075076"/>
                  <a:pt x="704144" y="1072070"/>
                </a:cubicBezTo>
                <a:cubicBezTo>
                  <a:pt x="711980" y="1069063"/>
                  <a:pt x="719269" y="1067423"/>
                  <a:pt x="726012" y="1067149"/>
                </a:cubicBezTo>
                <a:cubicBezTo>
                  <a:pt x="738677" y="1066238"/>
                  <a:pt x="768016" y="1060407"/>
                  <a:pt x="814030" y="1049655"/>
                </a:cubicBezTo>
                <a:cubicBezTo>
                  <a:pt x="860043" y="1038904"/>
                  <a:pt x="886102" y="1028698"/>
                  <a:pt x="892207" y="1019040"/>
                </a:cubicBezTo>
                <a:cubicBezTo>
                  <a:pt x="909155" y="1017765"/>
                  <a:pt x="924462" y="1012662"/>
                  <a:pt x="938130" y="1003733"/>
                </a:cubicBezTo>
                <a:cubicBezTo>
                  <a:pt x="951797" y="994803"/>
                  <a:pt x="967104" y="989701"/>
                  <a:pt x="984052" y="988425"/>
                </a:cubicBezTo>
                <a:lnTo>
                  <a:pt x="1014667" y="1005920"/>
                </a:lnTo>
                <a:cubicBezTo>
                  <a:pt x="1021501" y="1006011"/>
                  <a:pt x="1028608" y="1004735"/>
                  <a:pt x="1035988" y="1002093"/>
                </a:cubicBezTo>
                <a:cubicBezTo>
                  <a:pt x="1043368" y="999450"/>
                  <a:pt x="1049382" y="994894"/>
                  <a:pt x="1054029" y="988425"/>
                </a:cubicBezTo>
                <a:cubicBezTo>
                  <a:pt x="1068334" y="989428"/>
                  <a:pt x="1090020" y="988516"/>
                  <a:pt x="1119086" y="985692"/>
                </a:cubicBezTo>
                <a:cubicBezTo>
                  <a:pt x="1148152" y="982867"/>
                  <a:pt x="1164370" y="972115"/>
                  <a:pt x="1167742" y="953437"/>
                </a:cubicBezTo>
                <a:cubicBezTo>
                  <a:pt x="1177582" y="954621"/>
                  <a:pt x="1188516" y="955533"/>
                  <a:pt x="1200543" y="956170"/>
                </a:cubicBezTo>
                <a:cubicBezTo>
                  <a:pt x="1212571" y="956808"/>
                  <a:pt x="1219131" y="950065"/>
                  <a:pt x="1220224" y="935942"/>
                </a:cubicBezTo>
                <a:cubicBezTo>
                  <a:pt x="1226967" y="933482"/>
                  <a:pt x="1234256" y="930749"/>
                  <a:pt x="1242092" y="927742"/>
                </a:cubicBezTo>
                <a:cubicBezTo>
                  <a:pt x="1249928" y="924735"/>
                  <a:pt x="1257217" y="923095"/>
                  <a:pt x="1263960" y="922822"/>
                </a:cubicBezTo>
                <a:cubicBezTo>
                  <a:pt x="1279085" y="920362"/>
                  <a:pt x="1311158" y="914348"/>
                  <a:pt x="1360178" y="904781"/>
                </a:cubicBezTo>
                <a:cubicBezTo>
                  <a:pt x="1409199" y="895214"/>
                  <a:pt x="1436898" y="883733"/>
                  <a:pt x="1443276" y="870339"/>
                </a:cubicBezTo>
                <a:cubicBezTo>
                  <a:pt x="1460588" y="869063"/>
                  <a:pt x="1477354" y="863961"/>
                  <a:pt x="1493572" y="855031"/>
                </a:cubicBezTo>
                <a:cubicBezTo>
                  <a:pt x="1509791" y="846102"/>
                  <a:pt x="1526556" y="841000"/>
                  <a:pt x="1543868" y="839724"/>
                </a:cubicBezTo>
                <a:cubicBezTo>
                  <a:pt x="1551613" y="852571"/>
                  <a:pt x="1563458" y="858585"/>
                  <a:pt x="1579403" y="857765"/>
                </a:cubicBezTo>
                <a:cubicBezTo>
                  <a:pt x="1595349" y="856945"/>
                  <a:pt x="1608287" y="850931"/>
                  <a:pt x="1618219" y="839724"/>
                </a:cubicBezTo>
                <a:cubicBezTo>
                  <a:pt x="1642003" y="839022"/>
                  <a:pt x="1686279" y="832651"/>
                  <a:pt x="1751045" y="820610"/>
                </a:cubicBezTo>
                <a:cubicBezTo>
                  <a:pt x="1815812" y="808569"/>
                  <a:pt x="1880821" y="795071"/>
                  <a:pt x="1946074" y="780114"/>
                </a:cubicBezTo>
                <a:cubicBezTo>
                  <a:pt x="2011326" y="765158"/>
                  <a:pt x="2056574" y="752955"/>
                  <a:pt x="2081816" y="743506"/>
                </a:cubicBezTo>
                <a:lnTo>
                  <a:pt x="2182408" y="612299"/>
                </a:lnTo>
                <a:cubicBezTo>
                  <a:pt x="2180586" y="605374"/>
                  <a:pt x="2180950" y="597356"/>
                  <a:pt x="2183502" y="588244"/>
                </a:cubicBezTo>
                <a:cubicBezTo>
                  <a:pt x="2186053" y="579133"/>
                  <a:pt x="2188604" y="571114"/>
                  <a:pt x="2191156" y="564190"/>
                </a:cubicBezTo>
                <a:lnTo>
                  <a:pt x="2366098" y="328017"/>
                </a:lnTo>
                <a:cubicBezTo>
                  <a:pt x="2399902" y="280181"/>
                  <a:pt x="2438353" y="222778"/>
                  <a:pt x="2481450" y="155808"/>
                </a:cubicBezTo>
                <a:cubicBezTo>
                  <a:pt x="2524548" y="88838"/>
                  <a:pt x="2566279" y="36902"/>
                  <a:pt x="2606644"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488180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2"/>
                                        </p:tgtEl>
                                        <p:attrNameLst>
                                          <p:attrName>style.visibility</p:attrName>
                                        </p:attrNameLst>
                                      </p:cBhvr>
                                      <p:to>
                                        <p:strVal val="visible"/>
                                      </p:to>
                                    </p:set>
                                    <p:anim calcmode="lin" valueType="num">
                                      <p:cBhvr>
                                        <p:cTn id="7" dur="250" fill="hold"/>
                                        <p:tgtEl>
                                          <p:spTgt spid="12"/>
                                        </p:tgtEl>
                                        <p:attrNameLst>
                                          <p:attrName>ppt_w</p:attrName>
                                        </p:attrNameLst>
                                      </p:cBhvr>
                                      <p:tavLst>
                                        <p:tav tm="0">
                                          <p:val>
                                            <p:strVal val="2/3*#ppt_w"/>
                                          </p:val>
                                        </p:tav>
                                        <p:tav tm="100000">
                                          <p:val>
                                            <p:strVal val="#ppt_w"/>
                                          </p:val>
                                        </p:tav>
                                      </p:tavLst>
                                    </p:anim>
                                    <p:anim calcmode="lin" valueType="num">
                                      <p:cBhvr>
                                        <p:cTn id="8" dur="250" fill="hold"/>
                                        <p:tgtEl>
                                          <p:spTgt spid="12"/>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2"/>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2" grpId="1"/>
    </p:bld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Saeed Faal 25">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C5FE4952-BBB7-B285-EBFC-DD4EA16B58F7}"/>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Picture Placeholder 15">
            <a:extLst>
              <a:ext uri="{FF2B5EF4-FFF2-40B4-BE49-F238E27FC236}">
                <a16:creationId xmlns:a16="http://schemas.microsoft.com/office/drawing/2014/main" id="{4958C434-C2D8-5E37-A556-7106ABC10F89}"/>
              </a:ext>
            </a:extLst>
          </p:cNvPr>
          <p:cNvSpPr>
            <a:spLocks noGrp="1"/>
          </p:cNvSpPr>
          <p:nvPr>
            <p:ph type="pic" sz="quarter" idx="10"/>
          </p:nvPr>
        </p:nvSpPr>
        <p:spPr>
          <a:xfrm>
            <a:off x="838950" y="544488"/>
            <a:ext cx="2184864" cy="5101864"/>
          </a:xfrm>
          <a:custGeom>
            <a:avLst/>
            <a:gdLst>
              <a:gd name="connsiteX0" fmla="*/ 536584 w 2184864"/>
              <a:gd name="connsiteY0" fmla="*/ 4951462 h 5101864"/>
              <a:gd name="connsiteX1" fmla="*/ 539712 w 2184864"/>
              <a:gd name="connsiteY1" fmla="*/ 4953344 h 5101864"/>
              <a:gd name="connsiteX2" fmla="*/ 531225 w 2184864"/>
              <a:gd name="connsiteY2" fmla="*/ 4975590 h 5101864"/>
              <a:gd name="connsiteX3" fmla="*/ 526903 w 2184864"/>
              <a:gd name="connsiteY3" fmla="*/ 5000345 h 5101864"/>
              <a:gd name="connsiteX4" fmla="*/ 524484 w 2184864"/>
              <a:gd name="connsiteY4" fmla="*/ 4996609 h 5101864"/>
              <a:gd name="connsiteX5" fmla="*/ 528541 w 2184864"/>
              <a:gd name="connsiteY5" fmla="*/ 4955739 h 5101864"/>
              <a:gd name="connsiteX6" fmla="*/ 536584 w 2184864"/>
              <a:gd name="connsiteY6" fmla="*/ 4951462 h 5101864"/>
              <a:gd name="connsiteX7" fmla="*/ 238978 w 2184864"/>
              <a:gd name="connsiteY7" fmla="*/ 4649042 h 5101864"/>
              <a:gd name="connsiteX8" fmla="*/ 240474 w 2184864"/>
              <a:gd name="connsiteY8" fmla="*/ 4653884 h 5101864"/>
              <a:gd name="connsiteX9" fmla="*/ 238373 w 2184864"/>
              <a:gd name="connsiteY9" fmla="*/ 4650897 h 5101864"/>
              <a:gd name="connsiteX10" fmla="*/ 238978 w 2184864"/>
              <a:gd name="connsiteY10" fmla="*/ 4649042 h 5101864"/>
              <a:gd name="connsiteX11" fmla="*/ 257412 w 2184864"/>
              <a:gd name="connsiteY11" fmla="*/ 4647659 h 5101864"/>
              <a:gd name="connsiteX12" fmla="*/ 260107 w 2184864"/>
              <a:gd name="connsiteY12" fmla="*/ 4661679 h 5101864"/>
              <a:gd name="connsiteX13" fmla="*/ 264968 w 2184864"/>
              <a:gd name="connsiteY13" fmla="*/ 4678159 h 5101864"/>
              <a:gd name="connsiteX14" fmla="*/ 267551 w 2184864"/>
              <a:gd name="connsiteY14" fmla="*/ 4669697 h 5101864"/>
              <a:gd name="connsiteX15" fmla="*/ 267025 w 2184864"/>
              <a:gd name="connsiteY15" fmla="*/ 4670142 h 5101864"/>
              <a:gd name="connsiteX16" fmla="*/ 266525 w 2184864"/>
              <a:gd name="connsiteY16" fmla="*/ 4667925 h 5101864"/>
              <a:gd name="connsiteX17" fmla="*/ 257412 w 2184864"/>
              <a:gd name="connsiteY17" fmla="*/ 4647659 h 5101864"/>
              <a:gd name="connsiteX18" fmla="*/ 237482 w 2184864"/>
              <a:gd name="connsiteY18" fmla="*/ 4644206 h 5101864"/>
              <a:gd name="connsiteX19" fmla="*/ 238978 w 2184864"/>
              <a:gd name="connsiteY19" fmla="*/ 4649042 h 5101864"/>
              <a:gd name="connsiteX20" fmla="*/ 236877 w 2184864"/>
              <a:gd name="connsiteY20" fmla="*/ 4646059 h 5101864"/>
              <a:gd name="connsiteX21" fmla="*/ 237482 w 2184864"/>
              <a:gd name="connsiteY21" fmla="*/ 4644206 h 5101864"/>
              <a:gd name="connsiteX22" fmla="*/ 234527 w 2184864"/>
              <a:gd name="connsiteY22" fmla="*/ 4631105 h 5101864"/>
              <a:gd name="connsiteX23" fmla="*/ 237482 w 2184864"/>
              <a:gd name="connsiteY23" fmla="*/ 4644206 h 5101864"/>
              <a:gd name="connsiteX24" fmla="*/ 234555 w 2184864"/>
              <a:gd name="connsiteY24" fmla="*/ 4637158 h 5101864"/>
              <a:gd name="connsiteX25" fmla="*/ 234527 w 2184864"/>
              <a:gd name="connsiteY25" fmla="*/ 4631105 h 5101864"/>
              <a:gd name="connsiteX26" fmla="*/ 275582 w 2184864"/>
              <a:gd name="connsiteY26" fmla="*/ 4575926 h 5101864"/>
              <a:gd name="connsiteX27" fmla="*/ 277107 w 2184864"/>
              <a:gd name="connsiteY27" fmla="*/ 4576396 h 5101864"/>
              <a:gd name="connsiteX28" fmla="*/ 277769 w 2184864"/>
              <a:gd name="connsiteY28" fmla="*/ 4583669 h 5101864"/>
              <a:gd name="connsiteX29" fmla="*/ 275665 w 2184864"/>
              <a:gd name="connsiteY29" fmla="*/ 4580322 h 5101864"/>
              <a:gd name="connsiteX30" fmla="*/ 275582 w 2184864"/>
              <a:gd name="connsiteY30" fmla="*/ 4575926 h 5101864"/>
              <a:gd name="connsiteX31" fmla="*/ 1202231 w 2184864"/>
              <a:gd name="connsiteY31" fmla="*/ 4571397 h 5101864"/>
              <a:gd name="connsiteX32" fmla="*/ 1207932 w 2184864"/>
              <a:gd name="connsiteY32" fmla="*/ 4573406 h 5101864"/>
              <a:gd name="connsiteX33" fmla="*/ 1198803 w 2184864"/>
              <a:gd name="connsiteY33" fmla="*/ 4593526 h 5101864"/>
              <a:gd name="connsiteX34" fmla="*/ 1200434 w 2184864"/>
              <a:gd name="connsiteY34" fmla="*/ 4577432 h 5101864"/>
              <a:gd name="connsiteX35" fmla="*/ 1202231 w 2184864"/>
              <a:gd name="connsiteY35" fmla="*/ 4571397 h 5101864"/>
              <a:gd name="connsiteX36" fmla="*/ 232587 w 2184864"/>
              <a:gd name="connsiteY36" fmla="*/ 4567168 h 5101864"/>
              <a:gd name="connsiteX37" fmla="*/ 232671 w 2184864"/>
              <a:gd name="connsiteY37" fmla="*/ 4576700 h 5101864"/>
              <a:gd name="connsiteX38" fmla="*/ 255435 w 2184864"/>
              <a:gd name="connsiteY38" fmla="*/ 4670459 h 5101864"/>
              <a:gd name="connsiteX39" fmla="*/ 259795 w 2184864"/>
              <a:gd name="connsiteY39" fmla="*/ 4695863 h 5101864"/>
              <a:gd name="connsiteX40" fmla="*/ 260012 w 2184864"/>
              <a:gd name="connsiteY40" fmla="*/ 4694389 h 5101864"/>
              <a:gd name="connsiteX41" fmla="*/ 263774 w 2184864"/>
              <a:gd name="connsiteY41" fmla="*/ 4682069 h 5101864"/>
              <a:gd name="connsiteX42" fmla="*/ 252493 w 2184864"/>
              <a:gd name="connsiteY42" fmla="*/ 4643774 h 5101864"/>
              <a:gd name="connsiteX43" fmla="*/ 234206 w 2184864"/>
              <a:gd name="connsiteY43" fmla="*/ 4575632 h 5101864"/>
              <a:gd name="connsiteX44" fmla="*/ 232587 w 2184864"/>
              <a:gd name="connsiteY44" fmla="*/ 4567168 h 5101864"/>
              <a:gd name="connsiteX45" fmla="*/ 92788 w 2184864"/>
              <a:gd name="connsiteY45" fmla="*/ 4556055 h 5101864"/>
              <a:gd name="connsiteX46" fmla="*/ 92224 w 2184864"/>
              <a:gd name="connsiteY46" fmla="*/ 4557145 h 5101864"/>
              <a:gd name="connsiteX47" fmla="*/ 91773 w 2184864"/>
              <a:gd name="connsiteY47" fmla="*/ 4558014 h 5101864"/>
              <a:gd name="connsiteX48" fmla="*/ 95832 w 2184864"/>
              <a:gd name="connsiteY48" fmla="*/ 4550169 h 5101864"/>
              <a:gd name="connsiteX49" fmla="*/ 92788 w 2184864"/>
              <a:gd name="connsiteY49" fmla="*/ 4556055 h 5101864"/>
              <a:gd name="connsiteX50" fmla="*/ 94478 w 2184864"/>
              <a:gd name="connsiteY50" fmla="*/ 4552785 h 5101864"/>
              <a:gd name="connsiteX51" fmla="*/ 95832 w 2184864"/>
              <a:gd name="connsiteY51" fmla="*/ 4550169 h 5101864"/>
              <a:gd name="connsiteX52" fmla="*/ 214031 w 2184864"/>
              <a:gd name="connsiteY52" fmla="*/ 4536554 h 5101864"/>
              <a:gd name="connsiteX53" fmla="*/ 214723 w 2184864"/>
              <a:gd name="connsiteY53" fmla="*/ 4544952 h 5101864"/>
              <a:gd name="connsiteX54" fmla="*/ 215340 w 2184864"/>
              <a:gd name="connsiteY54" fmla="*/ 4536787 h 5101864"/>
              <a:gd name="connsiteX55" fmla="*/ 214031 w 2184864"/>
              <a:gd name="connsiteY55" fmla="*/ 4536554 h 5101864"/>
              <a:gd name="connsiteX56" fmla="*/ 251664 w 2184864"/>
              <a:gd name="connsiteY56" fmla="*/ 4532845 h 5101864"/>
              <a:gd name="connsiteX57" fmla="*/ 253539 w 2184864"/>
              <a:gd name="connsiteY57" fmla="*/ 4541132 h 5101864"/>
              <a:gd name="connsiteX58" fmla="*/ 251608 w 2184864"/>
              <a:gd name="connsiteY58" fmla="*/ 4536869 h 5101864"/>
              <a:gd name="connsiteX59" fmla="*/ 251664 w 2184864"/>
              <a:gd name="connsiteY59" fmla="*/ 4532845 h 5101864"/>
              <a:gd name="connsiteX60" fmla="*/ 203880 w 2184864"/>
              <a:gd name="connsiteY60" fmla="*/ 4448243 h 5101864"/>
              <a:gd name="connsiteX61" fmla="*/ 206390 w 2184864"/>
              <a:gd name="connsiteY61" fmla="*/ 4458672 h 5101864"/>
              <a:gd name="connsiteX62" fmla="*/ 207434 w 2184864"/>
              <a:gd name="connsiteY62" fmla="*/ 4474420 h 5101864"/>
              <a:gd name="connsiteX63" fmla="*/ 203855 w 2184864"/>
              <a:gd name="connsiteY63" fmla="*/ 4448137 h 5101864"/>
              <a:gd name="connsiteX64" fmla="*/ 203865 w 2184864"/>
              <a:gd name="connsiteY64" fmla="*/ 4448137 h 5101864"/>
              <a:gd name="connsiteX65" fmla="*/ 203880 w 2184864"/>
              <a:gd name="connsiteY65" fmla="*/ 4448243 h 5101864"/>
              <a:gd name="connsiteX66" fmla="*/ 267345 w 2184864"/>
              <a:gd name="connsiteY66" fmla="*/ 4439692 h 5101864"/>
              <a:gd name="connsiteX67" fmla="*/ 267304 w 2184864"/>
              <a:gd name="connsiteY67" fmla="*/ 4444140 h 5101864"/>
              <a:gd name="connsiteX68" fmla="*/ 269853 w 2184864"/>
              <a:gd name="connsiteY68" fmla="*/ 4459866 h 5101864"/>
              <a:gd name="connsiteX69" fmla="*/ 268819 w 2184864"/>
              <a:gd name="connsiteY69" fmla="*/ 4445713 h 5101864"/>
              <a:gd name="connsiteX70" fmla="*/ 268499 w 2184864"/>
              <a:gd name="connsiteY70" fmla="*/ 4442965 h 5101864"/>
              <a:gd name="connsiteX71" fmla="*/ 201075 w 2184864"/>
              <a:gd name="connsiteY71" fmla="*/ 4423036 h 5101864"/>
              <a:gd name="connsiteX72" fmla="*/ 206346 w 2184864"/>
              <a:gd name="connsiteY72" fmla="*/ 4448259 h 5101864"/>
              <a:gd name="connsiteX73" fmla="*/ 203865 w 2184864"/>
              <a:gd name="connsiteY73" fmla="*/ 4448137 h 5101864"/>
              <a:gd name="connsiteX74" fmla="*/ 202071 w 2184864"/>
              <a:gd name="connsiteY74" fmla="*/ 4434920 h 5101864"/>
              <a:gd name="connsiteX75" fmla="*/ 201075 w 2184864"/>
              <a:gd name="connsiteY75" fmla="*/ 4423036 h 5101864"/>
              <a:gd name="connsiteX76" fmla="*/ 230839 w 2184864"/>
              <a:gd name="connsiteY76" fmla="*/ 4389852 h 5101864"/>
              <a:gd name="connsiteX77" fmla="*/ 230924 w 2184864"/>
              <a:gd name="connsiteY77" fmla="*/ 4399385 h 5101864"/>
              <a:gd name="connsiteX78" fmla="*/ 236683 w 2184864"/>
              <a:gd name="connsiteY78" fmla="*/ 4429991 h 5101864"/>
              <a:gd name="connsiteX79" fmla="*/ 239537 w 2184864"/>
              <a:gd name="connsiteY79" fmla="*/ 4449859 h 5101864"/>
              <a:gd name="connsiteX80" fmla="*/ 239687 w 2184864"/>
              <a:gd name="connsiteY80" fmla="*/ 4451665 h 5101864"/>
              <a:gd name="connsiteX81" fmla="*/ 239840 w 2184864"/>
              <a:gd name="connsiteY81" fmla="*/ 4451976 h 5101864"/>
              <a:gd name="connsiteX82" fmla="*/ 241173 w 2184864"/>
              <a:gd name="connsiteY82" fmla="*/ 4461249 h 5101864"/>
              <a:gd name="connsiteX83" fmla="*/ 240640 w 2184864"/>
              <a:gd name="connsiteY83" fmla="*/ 4478947 h 5101864"/>
              <a:gd name="connsiteX84" fmla="*/ 251664 w 2184864"/>
              <a:gd name="connsiteY84" fmla="*/ 4532845 h 5101864"/>
              <a:gd name="connsiteX85" fmla="*/ 242307 w 2184864"/>
              <a:gd name="connsiteY85" fmla="*/ 4502850 h 5101864"/>
              <a:gd name="connsiteX86" fmla="*/ 235696 w 2184864"/>
              <a:gd name="connsiteY86" fmla="*/ 4472797 h 5101864"/>
              <a:gd name="connsiteX87" fmla="*/ 243026 w 2184864"/>
              <a:gd name="connsiteY87" fmla="*/ 4515652 h 5101864"/>
              <a:gd name="connsiteX88" fmla="*/ 267661 w 2184864"/>
              <a:gd name="connsiteY88" fmla="*/ 4623194 h 5101864"/>
              <a:gd name="connsiteX89" fmla="*/ 269905 w 2184864"/>
              <a:gd name="connsiteY89" fmla="*/ 4644842 h 5101864"/>
              <a:gd name="connsiteX90" fmla="*/ 260841 w 2184864"/>
              <a:gd name="connsiteY90" fmla="*/ 4608762 h 5101864"/>
              <a:gd name="connsiteX91" fmla="*/ 235874 w 2184864"/>
              <a:gd name="connsiteY91" fmla="*/ 4513207 h 5101864"/>
              <a:gd name="connsiteX92" fmla="*/ 233676 w 2184864"/>
              <a:gd name="connsiteY92" fmla="*/ 4507002 h 5101864"/>
              <a:gd name="connsiteX93" fmla="*/ 241131 w 2184864"/>
              <a:gd name="connsiteY93" fmla="*/ 4553485 h 5101864"/>
              <a:gd name="connsiteX94" fmla="*/ 254907 w 2184864"/>
              <a:gd name="connsiteY94" fmla="*/ 4609256 h 5101864"/>
              <a:gd name="connsiteX95" fmla="*/ 269267 w 2184864"/>
              <a:gd name="connsiteY95" fmla="*/ 4664076 h 5101864"/>
              <a:gd name="connsiteX96" fmla="*/ 277939 w 2184864"/>
              <a:gd name="connsiteY96" fmla="*/ 4635657 h 5101864"/>
              <a:gd name="connsiteX97" fmla="*/ 282192 w 2184864"/>
              <a:gd name="connsiteY97" fmla="*/ 4606874 h 5101864"/>
              <a:gd name="connsiteX98" fmla="*/ 287850 w 2184864"/>
              <a:gd name="connsiteY98" fmla="*/ 4592043 h 5101864"/>
              <a:gd name="connsiteX99" fmla="*/ 293511 w 2184864"/>
              <a:gd name="connsiteY99" fmla="*/ 4577214 h 5101864"/>
              <a:gd name="connsiteX100" fmla="*/ 293067 w 2184864"/>
              <a:gd name="connsiteY100" fmla="*/ 4549787 h 5101864"/>
              <a:gd name="connsiteX101" fmla="*/ 290495 w 2184864"/>
              <a:gd name="connsiteY101" fmla="*/ 4537763 h 5101864"/>
              <a:gd name="connsiteX102" fmla="*/ 288138 w 2184864"/>
              <a:gd name="connsiteY102" fmla="*/ 4559365 h 5101864"/>
              <a:gd name="connsiteX103" fmla="*/ 283498 w 2184864"/>
              <a:gd name="connsiteY103" fmla="*/ 4570211 h 5101864"/>
              <a:gd name="connsiteX104" fmla="*/ 282622 w 2184864"/>
              <a:gd name="connsiteY104" fmla="*/ 4553109 h 5101864"/>
              <a:gd name="connsiteX105" fmla="*/ 278168 w 2184864"/>
              <a:gd name="connsiteY105" fmla="*/ 4541004 h 5101864"/>
              <a:gd name="connsiteX106" fmla="*/ 248702 w 2184864"/>
              <a:gd name="connsiteY106" fmla="*/ 4412071 h 5101864"/>
              <a:gd name="connsiteX107" fmla="*/ 247272 w 2184864"/>
              <a:gd name="connsiteY107" fmla="*/ 4409876 h 5101864"/>
              <a:gd name="connsiteX108" fmla="*/ 246822 w 2184864"/>
              <a:gd name="connsiteY108" fmla="*/ 4422549 h 5101864"/>
              <a:gd name="connsiteX109" fmla="*/ 246269 w 2184864"/>
              <a:gd name="connsiteY109" fmla="*/ 4431947 h 5101864"/>
              <a:gd name="connsiteX110" fmla="*/ 255496 w 2184864"/>
              <a:gd name="connsiteY110" fmla="*/ 4480557 h 5101864"/>
              <a:gd name="connsiteX111" fmla="*/ 266451 w 2184864"/>
              <a:gd name="connsiteY111" fmla="*/ 4535856 h 5101864"/>
              <a:gd name="connsiteX112" fmla="*/ 249852 w 2184864"/>
              <a:gd name="connsiteY112" fmla="*/ 4472418 h 5101864"/>
              <a:gd name="connsiteX113" fmla="*/ 244938 w 2184864"/>
              <a:gd name="connsiteY113" fmla="*/ 4448920 h 5101864"/>
              <a:gd name="connsiteX114" fmla="*/ 242672 w 2184864"/>
              <a:gd name="connsiteY114" fmla="*/ 4457729 h 5101864"/>
              <a:gd name="connsiteX115" fmla="*/ 239840 w 2184864"/>
              <a:gd name="connsiteY115" fmla="*/ 4451976 h 5101864"/>
              <a:gd name="connsiteX116" fmla="*/ 239537 w 2184864"/>
              <a:gd name="connsiteY116" fmla="*/ 4449859 h 5101864"/>
              <a:gd name="connsiteX117" fmla="*/ 238677 w 2184864"/>
              <a:gd name="connsiteY117" fmla="*/ 4439606 h 5101864"/>
              <a:gd name="connsiteX118" fmla="*/ 239046 w 2184864"/>
              <a:gd name="connsiteY118" fmla="*/ 4420738 h 5101864"/>
              <a:gd name="connsiteX119" fmla="*/ 235868 w 2184864"/>
              <a:gd name="connsiteY119" fmla="*/ 4405535 h 5101864"/>
              <a:gd name="connsiteX120" fmla="*/ 230839 w 2184864"/>
              <a:gd name="connsiteY120" fmla="*/ 4389852 h 5101864"/>
              <a:gd name="connsiteX121" fmla="*/ 536418 w 2184864"/>
              <a:gd name="connsiteY121" fmla="*/ 4276638 h 5101864"/>
              <a:gd name="connsiteX122" fmla="*/ 529383 w 2184864"/>
              <a:gd name="connsiteY122" fmla="*/ 4352184 h 5101864"/>
              <a:gd name="connsiteX123" fmla="*/ 526928 w 2184864"/>
              <a:gd name="connsiteY123" fmla="*/ 4419091 h 5101864"/>
              <a:gd name="connsiteX124" fmla="*/ 522314 w 2184864"/>
              <a:gd name="connsiteY124" fmla="*/ 4498374 h 5101864"/>
              <a:gd name="connsiteX125" fmla="*/ 515280 w 2184864"/>
              <a:gd name="connsiteY125" fmla="*/ 4573920 h 5101864"/>
              <a:gd name="connsiteX126" fmla="*/ 551651 w 2184864"/>
              <a:gd name="connsiteY126" fmla="*/ 4488681 h 5101864"/>
              <a:gd name="connsiteX127" fmla="*/ 548839 w 2184864"/>
              <a:gd name="connsiteY127" fmla="*/ 4460775 h 5101864"/>
              <a:gd name="connsiteX128" fmla="*/ 546028 w 2184864"/>
              <a:gd name="connsiteY128" fmla="*/ 4432870 h 5101864"/>
              <a:gd name="connsiteX129" fmla="*/ 546588 w 2184864"/>
              <a:gd name="connsiteY129" fmla="*/ 4394450 h 5101864"/>
              <a:gd name="connsiteX130" fmla="*/ 547144 w 2184864"/>
              <a:gd name="connsiteY130" fmla="*/ 4356037 h 5101864"/>
              <a:gd name="connsiteX131" fmla="*/ 544204 w 2184864"/>
              <a:gd name="connsiteY131" fmla="*/ 4320072 h 5101864"/>
              <a:gd name="connsiteX132" fmla="*/ 548263 w 2184864"/>
              <a:gd name="connsiteY132" fmla="*/ 4279205 h 5101864"/>
              <a:gd name="connsiteX133" fmla="*/ 536418 w 2184864"/>
              <a:gd name="connsiteY133" fmla="*/ 4276638 h 5101864"/>
              <a:gd name="connsiteX134" fmla="*/ 410233 w 2184864"/>
              <a:gd name="connsiteY134" fmla="*/ 4207526 h 5101864"/>
              <a:gd name="connsiteX135" fmla="*/ 402282 w 2184864"/>
              <a:gd name="connsiteY135" fmla="*/ 4226676 h 5101864"/>
              <a:gd name="connsiteX136" fmla="*/ 394330 w 2184864"/>
              <a:gd name="connsiteY136" fmla="*/ 4245826 h 5101864"/>
              <a:gd name="connsiteX137" fmla="*/ 390016 w 2184864"/>
              <a:gd name="connsiteY137" fmla="*/ 4270581 h 5101864"/>
              <a:gd name="connsiteX138" fmla="*/ 376207 w 2184864"/>
              <a:gd name="connsiteY138" fmla="*/ 4437789 h 5101864"/>
              <a:gd name="connsiteX139" fmla="*/ 372539 w 2184864"/>
              <a:gd name="connsiteY139" fmla="*/ 4502825 h 5101864"/>
              <a:gd name="connsiteX140" fmla="*/ 368873 w 2184864"/>
              <a:gd name="connsiteY140" fmla="*/ 4567863 h 5101864"/>
              <a:gd name="connsiteX141" fmla="*/ 390918 w 2184864"/>
              <a:gd name="connsiteY141" fmla="*/ 4617602 h 5101864"/>
              <a:gd name="connsiteX142" fmla="*/ 390299 w 2184864"/>
              <a:gd name="connsiteY142" fmla="*/ 4506677 h 5101864"/>
              <a:gd name="connsiteX143" fmla="*/ 406104 w 2184864"/>
              <a:gd name="connsiteY143" fmla="*/ 4389678 h 5101864"/>
              <a:gd name="connsiteX144" fmla="*/ 407350 w 2184864"/>
              <a:gd name="connsiteY144" fmla="*/ 4320904 h 5101864"/>
              <a:gd name="connsiteX145" fmla="*/ 406177 w 2184864"/>
              <a:gd name="connsiteY145" fmla="*/ 4248393 h 5101864"/>
              <a:gd name="connsiteX146" fmla="*/ 408596 w 2184864"/>
              <a:gd name="connsiteY146" fmla="*/ 4252129 h 5101864"/>
              <a:gd name="connsiteX147" fmla="*/ 410625 w 2184864"/>
              <a:gd name="connsiteY147" fmla="*/ 4231697 h 5101864"/>
              <a:gd name="connsiteX148" fmla="*/ 412653 w 2184864"/>
              <a:gd name="connsiteY148" fmla="*/ 4211262 h 5101864"/>
              <a:gd name="connsiteX149" fmla="*/ 161782 w 2184864"/>
              <a:gd name="connsiteY149" fmla="*/ 4195859 h 5101864"/>
              <a:gd name="connsiteX150" fmla="*/ 158456 w 2184864"/>
              <a:gd name="connsiteY150" fmla="*/ 4198175 h 5101864"/>
              <a:gd name="connsiteX151" fmla="*/ 159761 w 2184864"/>
              <a:gd name="connsiteY151" fmla="*/ 4196572 h 5101864"/>
              <a:gd name="connsiteX152" fmla="*/ 161782 w 2184864"/>
              <a:gd name="connsiteY152" fmla="*/ 4195859 h 5101864"/>
              <a:gd name="connsiteX153" fmla="*/ 158818 w 2184864"/>
              <a:gd name="connsiteY153" fmla="*/ 4161411 h 5101864"/>
              <a:gd name="connsiteX154" fmla="*/ 159907 w 2184864"/>
              <a:gd name="connsiteY154" fmla="*/ 4187574 h 5101864"/>
              <a:gd name="connsiteX155" fmla="*/ 157494 w 2184864"/>
              <a:gd name="connsiteY155" fmla="*/ 4174401 h 5101864"/>
              <a:gd name="connsiteX156" fmla="*/ 158818 w 2184864"/>
              <a:gd name="connsiteY156" fmla="*/ 4161411 h 5101864"/>
              <a:gd name="connsiteX157" fmla="*/ 349983 w 2184864"/>
              <a:gd name="connsiteY157" fmla="*/ 4130235 h 5101864"/>
              <a:gd name="connsiteX158" fmla="*/ 343231 w 2184864"/>
              <a:gd name="connsiteY158" fmla="*/ 4142975 h 5101864"/>
              <a:gd name="connsiteX159" fmla="*/ 341013 w 2184864"/>
              <a:gd name="connsiteY159" fmla="*/ 4177845 h 5101864"/>
              <a:gd name="connsiteX160" fmla="*/ 354041 w 2184864"/>
              <a:gd name="connsiteY160" fmla="*/ 4089367 h 5101864"/>
              <a:gd name="connsiteX161" fmla="*/ 346296 w 2184864"/>
              <a:gd name="connsiteY161" fmla="*/ 4094794 h 5101864"/>
              <a:gd name="connsiteX162" fmla="*/ 344320 w 2184864"/>
              <a:gd name="connsiteY162" fmla="*/ 4125853 h 5101864"/>
              <a:gd name="connsiteX163" fmla="*/ 345143 w 2184864"/>
              <a:gd name="connsiteY163" fmla="*/ 4122763 h 5101864"/>
              <a:gd name="connsiteX164" fmla="*/ 354041 w 2184864"/>
              <a:gd name="connsiteY164" fmla="*/ 4089367 h 5101864"/>
              <a:gd name="connsiteX165" fmla="*/ 155185 w 2184864"/>
              <a:gd name="connsiteY165" fmla="*/ 3738975 h 5101864"/>
              <a:gd name="connsiteX166" fmla="*/ 155460 w 2184864"/>
              <a:gd name="connsiteY166" fmla="*/ 3766268 h 5101864"/>
              <a:gd name="connsiteX167" fmla="*/ 156949 w 2184864"/>
              <a:gd name="connsiteY167" fmla="*/ 3836590 h 5101864"/>
              <a:gd name="connsiteX168" fmla="*/ 156331 w 2184864"/>
              <a:gd name="connsiteY168" fmla="*/ 3931082 h 5101864"/>
              <a:gd name="connsiteX169" fmla="*/ 160972 w 2184864"/>
              <a:gd name="connsiteY169" fmla="*/ 3979524 h 5101864"/>
              <a:gd name="connsiteX170" fmla="*/ 162402 w 2184864"/>
              <a:gd name="connsiteY170" fmla="*/ 4015039 h 5101864"/>
              <a:gd name="connsiteX171" fmla="*/ 165091 w 2184864"/>
              <a:gd name="connsiteY171" fmla="*/ 4009453 h 5101864"/>
              <a:gd name="connsiteX172" fmla="*/ 160491 w 2184864"/>
              <a:gd name="connsiteY172" fmla="*/ 3868778 h 5101864"/>
              <a:gd name="connsiteX173" fmla="*/ 160582 w 2184864"/>
              <a:gd name="connsiteY173" fmla="*/ 3857984 h 5101864"/>
              <a:gd name="connsiteX174" fmla="*/ 30732 w 2184864"/>
              <a:gd name="connsiteY174" fmla="*/ 3600775 h 5101864"/>
              <a:gd name="connsiteX175" fmla="*/ 36064 w 2184864"/>
              <a:gd name="connsiteY175" fmla="*/ 3605501 h 5101864"/>
              <a:gd name="connsiteX176" fmla="*/ 37463 w 2184864"/>
              <a:gd name="connsiteY176" fmla="*/ 3601910 h 5101864"/>
              <a:gd name="connsiteX177" fmla="*/ 39010 w 2184864"/>
              <a:gd name="connsiteY177" fmla="*/ 3656000 h 5101864"/>
              <a:gd name="connsiteX178" fmla="*/ 56745 w 2184864"/>
              <a:gd name="connsiteY178" fmla="*/ 4132615 h 5101864"/>
              <a:gd name="connsiteX179" fmla="*/ 48906 w 2184864"/>
              <a:gd name="connsiteY179" fmla="*/ 4164252 h 5101864"/>
              <a:gd name="connsiteX180" fmla="*/ 36143 w 2184864"/>
              <a:gd name="connsiteY180" fmla="*/ 3718161 h 5101864"/>
              <a:gd name="connsiteX181" fmla="*/ 30222 w 2184864"/>
              <a:gd name="connsiteY181" fmla="*/ 3589704 h 5101864"/>
              <a:gd name="connsiteX182" fmla="*/ 33357 w 2184864"/>
              <a:gd name="connsiteY182" fmla="*/ 3592731 h 5101864"/>
              <a:gd name="connsiteX183" fmla="*/ 30617 w 2184864"/>
              <a:gd name="connsiteY183" fmla="*/ 3598277 h 5101864"/>
              <a:gd name="connsiteX184" fmla="*/ 120660 w 2184864"/>
              <a:gd name="connsiteY184" fmla="*/ 3529387 h 5101864"/>
              <a:gd name="connsiteX185" fmla="*/ 126369 w 2184864"/>
              <a:gd name="connsiteY185" fmla="*/ 3569508 h 5101864"/>
              <a:gd name="connsiteX186" fmla="*/ 127950 w 2184864"/>
              <a:gd name="connsiteY186" fmla="*/ 3584937 h 5101864"/>
              <a:gd name="connsiteX187" fmla="*/ 128277 w 2184864"/>
              <a:gd name="connsiteY187" fmla="*/ 3594519 h 5101864"/>
              <a:gd name="connsiteX188" fmla="*/ 123233 w 2184864"/>
              <a:gd name="connsiteY188" fmla="*/ 3593145 h 5101864"/>
              <a:gd name="connsiteX189" fmla="*/ 127469 w 2184864"/>
              <a:gd name="connsiteY189" fmla="*/ 3660242 h 5101864"/>
              <a:gd name="connsiteX190" fmla="*/ 120299 w 2184864"/>
              <a:gd name="connsiteY190" fmla="*/ 3536907 h 5101864"/>
              <a:gd name="connsiteX191" fmla="*/ 120660 w 2184864"/>
              <a:gd name="connsiteY191" fmla="*/ 3529387 h 5101864"/>
              <a:gd name="connsiteX192" fmla="*/ 28686 w 2184864"/>
              <a:gd name="connsiteY192" fmla="*/ 3450579 h 5101864"/>
              <a:gd name="connsiteX193" fmla="*/ 34186 w 2184864"/>
              <a:gd name="connsiteY193" fmla="*/ 3487324 h 5101864"/>
              <a:gd name="connsiteX194" fmla="*/ 37424 w 2184864"/>
              <a:gd name="connsiteY194" fmla="*/ 3600600 h 5101864"/>
              <a:gd name="connsiteX195" fmla="*/ 33357 w 2184864"/>
              <a:gd name="connsiteY195" fmla="*/ 3592731 h 5101864"/>
              <a:gd name="connsiteX196" fmla="*/ 33479 w 2184864"/>
              <a:gd name="connsiteY196" fmla="*/ 3589876 h 5101864"/>
              <a:gd name="connsiteX197" fmla="*/ 30078 w 2184864"/>
              <a:gd name="connsiteY197" fmla="*/ 3586591 h 5101864"/>
              <a:gd name="connsiteX198" fmla="*/ 29078 w 2184864"/>
              <a:gd name="connsiteY198" fmla="*/ 3564906 h 5101864"/>
              <a:gd name="connsiteX199" fmla="*/ 26813 w 2184864"/>
              <a:gd name="connsiteY199" fmla="*/ 3556340 h 5101864"/>
              <a:gd name="connsiteX200" fmla="*/ 25745 w 2184864"/>
              <a:gd name="connsiteY200" fmla="*/ 3552663 h 5101864"/>
              <a:gd name="connsiteX201" fmla="*/ 25061 w 2184864"/>
              <a:gd name="connsiteY201" fmla="*/ 3546293 h 5101864"/>
              <a:gd name="connsiteX202" fmla="*/ 30799 w 2184864"/>
              <a:gd name="connsiteY202" fmla="*/ 3540619 h 5101864"/>
              <a:gd name="connsiteX203" fmla="*/ 26848 w 2184864"/>
              <a:gd name="connsiteY203" fmla="*/ 3537771 h 5101864"/>
              <a:gd name="connsiteX204" fmla="*/ 23918 w 2184864"/>
              <a:gd name="connsiteY204" fmla="*/ 3535661 h 5101864"/>
              <a:gd name="connsiteX205" fmla="*/ 23668 w 2184864"/>
              <a:gd name="connsiteY205" fmla="*/ 3533338 h 5101864"/>
              <a:gd name="connsiteX206" fmla="*/ 25564 w 2184864"/>
              <a:gd name="connsiteY206" fmla="*/ 3529446 h 5101864"/>
              <a:gd name="connsiteX207" fmla="*/ 30737 w 2184864"/>
              <a:gd name="connsiteY207" fmla="*/ 3503285 h 5101864"/>
              <a:gd name="connsiteX208" fmla="*/ 21633 w 2184864"/>
              <a:gd name="connsiteY208" fmla="*/ 3505332 h 5101864"/>
              <a:gd name="connsiteX209" fmla="*/ 30576 w 2184864"/>
              <a:gd name="connsiteY209" fmla="*/ 3486591 h 5101864"/>
              <a:gd name="connsiteX210" fmla="*/ 29640 w 2184864"/>
              <a:gd name="connsiteY210" fmla="*/ 3460735 h 5101864"/>
              <a:gd name="connsiteX211" fmla="*/ 7143 w 2184864"/>
              <a:gd name="connsiteY211" fmla="*/ 3312298 h 5101864"/>
              <a:gd name="connsiteX212" fmla="*/ 1024 w 2184864"/>
              <a:gd name="connsiteY212" fmla="*/ 3319649 h 5101864"/>
              <a:gd name="connsiteX213" fmla="*/ 2683 w 2184864"/>
              <a:gd name="connsiteY213" fmla="*/ 3258029 h 5101864"/>
              <a:gd name="connsiteX214" fmla="*/ 6254 w 2184864"/>
              <a:gd name="connsiteY214" fmla="*/ 3271646 h 5101864"/>
              <a:gd name="connsiteX215" fmla="*/ 6607 w 2184864"/>
              <a:gd name="connsiteY215" fmla="*/ 3275380 h 5101864"/>
              <a:gd name="connsiteX216" fmla="*/ 2901 w 2184864"/>
              <a:gd name="connsiteY216" fmla="*/ 3294727 h 5101864"/>
              <a:gd name="connsiteX217" fmla="*/ 653 w 2184864"/>
              <a:gd name="connsiteY217" fmla="*/ 3277421 h 5101864"/>
              <a:gd name="connsiteX218" fmla="*/ 2683 w 2184864"/>
              <a:gd name="connsiteY218" fmla="*/ 3258029 h 5101864"/>
              <a:gd name="connsiteX219" fmla="*/ 3331 w 2184864"/>
              <a:gd name="connsiteY219" fmla="*/ 3240948 h 5101864"/>
              <a:gd name="connsiteX220" fmla="*/ 4464 w 2184864"/>
              <a:gd name="connsiteY220" fmla="*/ 3252840 h 5101864"/>
              <a:gd name="connsiteX221" fmla="*/ 2683 w 2184864"/>
              <a:gd name="connsiteY221" fmla="*/ 3258029 h 5101864"/>
              <a:gd name="connsiteX222" fmla="*/ 2029 w 2184864"/>
              <a:gd name="connsiteY222" fmla="*/ 3227253 h 5101864"/>
              <a:gd name="connsiteX223" fmla="*/ 2865 w 2184864"/>
              <a:gd name="connsiteY223" fmla="*/ 3236036 h 5101864"/>
              <a:gd name="connsiteX224" fmla="*/ 1145 w 2184864"/>
              <a:gd name="connsiteY224" fmla="*/ 3231710 h 5101864"/>
              <a:gd name="connsiteX225" fmla="*/ 826 w 2184864"/>
              <a:gd name="connsiteY225" fmla="*/ 3214611 h 5101864"/>
              <a:gd name="connsiteX226" fmla="*/ 1253 w 2184864"/>
              <a:gd name="connsiteY226" fmla="*/ 3219098 h 5101864"/>
              <a:gd name="connsiteX227" fmla="*/ 0 w 2184864"/>
              <a:gd name="connsiteY227" fmla="*/ 3218031 h 5101864"/>
              <a:gd name="connsiteX228" fmla="*/ 35164 w 2184864"/>
              <a:gd name="connsiteY228" fmla="*/ 3084814 h 5101864"/>
              <a:gd name="connsiteX229" fmla="*/ 36066 w 2184864"/>
              <a:gd name="connsiteY229" fmla="*/ 3107308 h 5101864"/>
              <a:gd name="connsiteX230" fmla="*/ 95367 w 2184864"/>
              <a:gd name="connsiteY230" fmla="*/ 3579778 h 5101864"/>
              <a:gd name="connsiteX231" fmla="*/ 107957 w 2184864"/>
              <a:gd name="connsiteY231" fmla="*/ 3651560 h 5101864"/>
              <a:gd name="connsiteX232" fmla="*/ 123774 w 2184864"/>
              <a:gd name="connsiteY232" fmla="*/ 3662125 h 5101864"/>
              <a:gd name="connsiteX233" fmla="*/ 130525 w 2184864"/>
              <a:gd name="connsiteY233" fmla="*/ 3681774 h 5101864"/>
              <a:gd name="connsiteX234" fmla="*/ 131150 w 2184864"/>
              <a:gd name="connsiteY234" fmla="*/ 3678720 h 5101864"/>
              <a:gd name="connsiteX235" fmla="*/ 145472 w 2184864"/>
              <a:gd name="connsiteY235" fmla="*/ 4098341 h 5101864"/>
              <a:gd name="connsiteX236" fmla="*/ 153985 w 2184864"/>
              <a:gd name="connsiteY236" fmla="*/ 4215622 h 5101864"/>
              <a:gd name="connsiteX237" fmla="*/ 152035 w 2184864"/>
              <a:gd name="connsiteY237" fmla="*/ 4247461 h 5101864"/>
              <a:gd name="connsiteX238" fmla="*/ 153720 w 2184864"/>
              <a:gd name="connsiteY238" fmla="*/ 4262738 h 5101864"/>
              <a:gd name="connsiteX239" fmla="*/ 160682 w 2184864"/>
              <a:gd name="connsiteY239" fmla="*/ 4307841 h 5101864"/>
              <a:gd name="connsiteX240" fmla="*/ 163487 w 2184864"/>
              <a:gd name="connsiteY240" fmla="*/ 4321700 h 5101864"/>
              <a:gd name="connsiteX241" fmla="*/ 163487 w 2184864"/>
              <a:gd name="connsiteY241" fmla="*/ 4324272 h 5101864"/>
              <a:gd name="connsiteX242" fmla="*/ 165497 w 2184864"/>
              <a:gd name="connsiteY242" fmla="*/ 4350681 h 5101864"/>
              <a:gd name="connsiteX243" fmla="*/ 165460 w 2184864"/>
              <a:gd name="connsiteY243" fmla="*/ 4353988 h 5101864"/>
              <a:gd name="connsiteX244" fmla="*/ 158503 w 2184864"/>
              <a:gd name="connsiteY244" fmla="*/ 4319720 h 5101864"/>
              <a:gd name="connsiteX245" fmla="*/ 150356 w 2184864"/>
              <a:gd name="connsiteY245" fmla="*/ 4270957 h 5101864"/>
              <a:gd name="connsiteX246" fmla="*/ 149529 w 2184864"/>
              <a:gd name="connsiteY246" fmla="*/ 4263992 h 5101864"/>
              <a:gd name="connsiteX247" fmla="*/ 146585 w 2184864"/>
              <a:gd name="connsiteY247" fmla="*/ 4279592 h 5101864"/>
              <a:gd name="connsiteX248" fmla="*/ 139194 w 2184864"/>
              <a:gd name="connsiteY248" fmla="*/ 4302913 h 5101864"/>
              <a:gd name="connsiteX249" fmla="*/ 126494 w 2184864"/>
              <a:gd name="connsiteY249" fmla="*/ 4354163 h 5101864"/>
              <a:gd name="connsiteX250" fmla="*/ 126494 w 2184864"/>
              <a:gd name="connsiteY250" fmla="*/ 4354163 h 5101864"/>
              <a:gd name="connsiteX251" fmla="*/ 125242 w 2184864"/>
              <a:gd name="connsiteY251" fmla="*/ 4573140 h 5101864"/>
              <a:gd name="connsiteX252" fmla="*/ 101410 w 2184864"/>
              <a:gd name="connsiteY252" fmla="*/ 4472732 h 5101864"/>
              <a:gd name="connsiteX253" fmla="*/ 97651 w 2184864"/>
              <a:gd name="connsiteY253" fmla="*/ 4505246 h 5101864"/>
              <a:gd name="connsiteX254" fmla="*/ 95832 w 2184864"/>
              <a:gd name="connsiteY254" fmla="*/ 4550169 h 5101864"/>
              <a:gd name="connsiteX255" fmla="*/ 53826 w 2184864"/>
              <a:gd name="connsiteY255" fmla="*/ 3869763 h 5101864"/>
              <a:gd name="connsiteX256" fmla="*/ 43102 w 2184864"/>
              <a:gd name="connsiteY256" fmla="*/ 3546898 h 5101864"/>
              <a:gd name="connsiteX257" fmla="*/ 43609 w 2184864"/>
              <a:gd name="connsiteY257" fmla="*/ 3550276 h 5101864"/>
              <a:gd name="connsiteX258" fmla="*/ 82576 w 2184864"/>
              <a:gd name="connsiteY258" fmla="*/ 3692779 h 5101864"/>
              <a:gd name="connsiteX259" fmla="*/ 89405 w 2184864"/>
              <a:gd name="connsiteY259" fmla="*/ 3730260 h 5101864"/>
              <a:gd name="connsiteX260" fmla="*/ 102211 w 2184864"/>
              <a:gd name="connsiteY260" fmla="*/ 3752038 h 5101864"/>
              <a:gd name="connsiteX261" fmla="*/ 85045 w 2184864"/>
              <a:gd name="connsiteY261" fmla="*/ 3612586 h 5101864"/>
              <a:gd name="connsiteX262" fmla="*/ 38393 w 2184864"/>
              <a:gd name="connsiteY262" fmla="*/ 3251279 h 5101864"/>
              <a:gd name="connsiteX263" fmla="*/ 31329 w 2184864"/>
              <a:gd name="connsiteY263" fmla="*/ 3173148 h 5101864"/>
              <a:gd name="connsiteX264" fmla="*/ 1765198 w 2184864"/>
              <a:gd name="connsiteY264" fmla="*/ 3016141 h 5101864"/>
              <a:gd name="connsiteX265" fmla="*/ 1769104 w 2184864"/>
              <a:gd name="connsiteY265" fmla="*/ 3024188 h 5101864"/>
              <a:gd name="connsiteX266" fmla="*/ 1742188 w 2184864"/>
              <a:gd name="connsiteY266" fmla="*/ 3173069 h 5101864"/>
              <a:gd name="connsiteX267" fmla="*/ 1713316 w 2184864"/>
              <a:gd name="connsiteY267" fmla="*/ 3317927 h 5101864"/>
              <a:gd name="connsiteX268" fmla="*/ 1686395 w 2184864"/>
              <a:gd name="connsiteY268" fmla="*/ 3466808 h 5101864"/>
              <a:gd name="connsiteX269" fmla="*/ 1659477 w 2184864"/>
              <a:gd name="connsiteY269" fmla="*/ 3615689 h 5101864"/>
              <a:gd name="connsiteX270" fmla="*/ 1646443 w 2184864"/>
              <a:gd name="connsiteY270" fmla="*/ 3627760 h 5101864"/>
              <a:gd name="connsiteX271" fmla="*/ 1650030 w 2184864"/>
              <a:gd name="connsiteY271" fmla="*/ 3615691 h 5101864"/>
              <a:gd name="connsiteX272" fmla="*/ 1759659 w 2184864"/>
              <a:gd name="connsiteY272" fmla="*/ 3024190 h 5101864"/>
              <a:gd name="connsiteX273" fmla="*/ 1760472 w 2184864"/>
              <a:gd name="connsiteY273" fmla="*/ 3016144 h 5101864"/>
              <a:gd name="connsiteX274" fmla="*/ 1765198 w 2184864"/>
              <a:gd name="connsiteY274" fmla="*/ 3016141 h 5101864"/>
              <a:gd name="connsiteX275" fmla="*/ 132701 w 2184864"/>
              <a:gd name="connsiteY275" fmla="*/ 3008089 h 5101864"/>
              <a:gd name="connsiteX276" fmla="*/ 138085 w 2184864"/>
              <a:gd name="connsiteY276" fmla="*/ 3009600 h 5101864"/>
              <a:gd name="connsiteX277" fmla="*/ 136897 w 2184864"/>
              <a:gd name="connsiteY277" fmla="*/ 3009568 h 5101864"/>
              <a:gd name="connsiteX278" fmla="*/ 64816 w 2184864"/>
              <a:gd name="connsiteY278" fmla="*/ 2945225 h 5101864"/>
              <a:gd name="connsiteX279" fmla="*/ 56807 w 2184864"/>
              <a:gd name="connsiteY279" fmla="*/ 2949300 h 5101864"/>
              <a:gd name="connsiteX280" fmla="*/ 64816 w 2184864"/>
              <a:gd name="connsiteY280" fmla="*/ 2945225 h 5101864"/>
              <a:gd name="connsiteX281" fmla="*/ 61761 w 2184864"/>
              <a:gd name="connsiteY281" fmla="*/ 2923694 h 5101864"/>
              <a:gd name="connsiteX282" fmla="*/ 62109 w 2184864"/>
              <a:gd name="connsiteY282" fmla="*/ 2932454 h 5101864"/>
              <a:gd name="connsiteX283" fmla="*/ 59791 w 2184864"/>
              <a:gd name="connsiteY283" fmla="*/ 2927490 h 5101864"/>
              <a:gd name="connsiteX284" fmla="*/ 61761 w 2184864"/>
              <a:gd name="connsiteY284" fmla="*/ 2923694 h 5101864"/>
              <a:gd name="connsiteX285" fmla="*/ 125035 w 2184864"/>
              <a:gd name="connsiteY285" fmla="*/ 2908721 h 5101864"/>
              <a:gd name="connsiteX286" fmla="*/ 124995 w 2184864"/>
              <a:gd name="connsiteY286" fmla="*/ 2910212 h 5101864"/>
              <a:gd name="connsiteX287" fmla="*/ 135794 w 2184864"/>
              <a:gd name="connsiteY287" fmla="*/ 2909748 h 5101864"/>
              <a:gd name="connsiteX288" fmla="*/ 63242 w 2184864"/>
              <a:gd name="connsiteY288" fmla="*/ 2858154 h 5101864"/>
              <a:gd name="connsiteX289" fmla="*/ 61761 w 2184864"/>
              <a:gd name="connsiteY289" fmla="*/ 2923694 h 5101864"/>
              <a:gd name="connsiteX290" fmla="*/ 58786 w 2184864"/>
              <a:gd name="connsiteY290" fmla="*/ 2898296 h 5101864"/>
              <a:gd name="connsiteX291" fmla="*/ 58873 w 2184864"/>
              <a:gd name="connsiteY291" fmla="*/ 2873224 h 5101864"/>
              <a:gd name="connsiteX292" fmla="*/ 63242 w 2184864"/>
              <a:gd name="connsiteY292" fmla="*/ 2858154 h 5101864"/>
              <a:gd name="connsiteX293" fmla="*/ 33182 w 2184864"/>
              <a:gd name="connsiteY293" fmla="*/ 2587822 h 5101864"/>
              <a:gd name="connsiteX294" fmla="*/ 35301 w 2184864"/>
              <a:gd name="connsiteY294" fmla="*/ 2590795 h 5101864"/>
              <a:gd name="connsiteX295" fmla="*/ 39496 w 2184864"/>
              <a:gd name="connsiteY295" fmla="*/ 2616306 h 5101864"/>
              <a:gd name="connsiteX296" fmla="*/ 32633 w 2184864"/>
              <a:gd name="connsiteY296" fmla="*/ 2862751 h 5101864"/>
              <a:gd name="connsiteX297" fmla="*/ 32567 w 2184864"/>
              <a:gd name="connsiteY297" fmla="*/ 2868135 h 5101864"/>
              <a:gd name="connsiteX298" fmla="*/ 32159 w 2184864"/>
              <a:gd name="connsiteY298" fmla="*/ 2873117 h 5101864"/>
              <a:gd name="connsiteX299" fmla="*/ 32504 w 2184864"/>
              <a:gd name="connsiteY299" fmla="*/ 2873464 h 5101864"/>
              <a:gd name="connsiteX300" fmla="*/ 32083 w 2184864"/>
              <a:gd name="connsiteY300" fmla="*/ 2908302 h 5101864"/>
              <a:gd name="connsiteX301" fmla="*/ 31919 w 2184864"/>
              <a:gd name="connsiteY301" fmla="*/ 2910444 h 5101864"/>
              <a:gd name="connsiteX302" fmla="*/ 32055 w 2184864"/>
              <a:gd name="connsiteY302" fmla="*/ 2910572 h 5101864"/>
              <a:gd name="connsiteX303" fmla="*/ 31157 w 2184864"/>
              <a:gd name="connsiteY303" fmla="*/ 2984770 h 5101864"/>
              <a:gd name="connsiteX304" fmla="*/ 32230 w 2184864"/>
              <a:gd name="connsiteY304" fmla="*/ 3011541 h 5101864"/>
              <a:gd name="connsiteX305" fmla="*/ 30880 w 2184864"/>
              <a:gd name="connsiteY305" fmla="*/ 3049917 h 5101864"/>
              <a:gd name="connsiteX306" fmla="*/ 30959 w 2184864"/>
              <a:gd name="connsiteY306" fmla="*/ 3169064 h 5101864"/>
              <a:gd name="connsiteX307" fmla="*/ 27069 w 2184864"/>
              <a:gd name="connsiteY307" fmla="*/ 3126036 h 5101864"/>
              <a:gd name="connsiteX308" fmla="*/ 19977 w 2184864"/>
              <a:gd name="connsiteY308" fmla="*/ 2852626 h 5101864"/>
              <a:gd name="connsiteX309" fmla="*/ 19431 w 2184864"/>
              <a:gd name="connsiteY309" fmla="*/ 2808327 h 5101864"/>
              <a:gd name="connsiteX310" fmla="*/ 19057 w 2184864"/>
              <a:gd name="connsiteY310" fmla="*/ 2779090 h 5101864"/>
              <a:gd name="connsiteX311" fmla="*/ 27041 w 2184864"/>
              <a:gd name="connsiteY311" fmla="*/ 2665923 h 5101864"/>
              <a:gd name="connsiteX312" fmla="*/ 237158 w 2184864"/>
              <a:gd name="connsiteY312" fmla="*/ 2349396 h 5101864"/>
              <a:gd name="connsiteX313" fmla="*/ 230359 w 2184864"/>
              <a:gd name="connsiteY313" fmla="*/ 2356599 h 5101864"/>
              <a:gd name="connsiteX314" fmla="*/ 215601 w 2184864"/>
              <a:gd name="connsiteY314" fmla="*/ 2495292 h 5101864"/>
              <a:gd name="connsiteX315" fmla="*/ 208301 w 2184864"/>
              <a:gd name="connsiteY315" fmla="*/ 2645082 h 5101864"/>
              <a:gd name="connsiteX316" fmla="*/ 206932 w 2184864"/>
              <a:gd name="connsiteY316" fmla="*/ 2658460 h 5101864"/>
              <a:gd name="connsiteX317" fmla="*/ 207266 w 2184864"/>
              <a:gd name="connsiteY317" fmla="*/ 2658453 h 5101864"/>
              <a:gd name="connsiteX318" fmla="*/ 209216 w 2184864"/>
              <a:gd name="connsiteY318" fmla="*/ 2644278 h 5101864"/>
              <a:gd name="connsiteX319" fmla="*/ 217181 w 2184864"/>
              <a:gd name="connsiteY319" fmla="*/ 2589012 h 5101864"/>
              <a:gd name="connsiteX320" fmla="*/ 225876 w 2184864"/>
              <a:gd name="connsiteY320" fmla="*/ 2429608 h 5101864"/>
              <a:gd name="connsiteX321" fmla="*/ 237158 w 2184864"/>
              <a:gd name="connsiteY321" fmla="*/ 2349396 h 5101864"/>
              <a:gd name="connsiteX322" fmla="*/ 237256 w 2184864"/>
              <a:gd name="connsiteY322" fmla="*/ 2328759 h 5101864"/>
              <a:gd name="connsiteX323" fmla="*/ 231137 w 2184864"/>
              <a:gd name="connsiteY323" fmla="*/ 2336110 h 5101864"/>
              <a:gd name="connsiteX324" fmla="*/ 237256 w 2184864"/>
              <a:gd name="connsiteY324" fmla="*/ 2328759 h 5101864"/>
              <a:gd name="connsiteX325" fmla="*/ 245558 w 2184864"/>
              <a:gd name="connsiteY325" fmla="*/ 2260569 h 5101864"/>
              <a:gd name="connsiteX326" fmla="*/ 239597 w 2184864"/>
              <a:gd name="connsiteY326" fmla="*/ 2267286 h 5101864"/>
              <a:gd name="connsiteX327" fmla="*/ 245558 w 2184864"/>
              <a:gd name="connsiteY327" fmla="*/ 2260569 h 5101864"/>
              <a:gd name="connsiteX328" fmla="*/ 248219 w 2184864"/>
              <a:gd name="connsiteY328" fmla="*/ 2232484 h 5101864"/>
              <a:gd name="connsiteX329" fmla="*/ 239278 w 2184864"/>
              <a:gd name="connsiteY329" fmla="*/ 2251222 h 5101864"/>
              <a:gd name="connsiteX330" fmla="*/ 248219 w 2184864"/>
              <a:gd name="connsiteY330" fmla="*/ 2232484 h 5101864"/>
              <a:gd name="connsiteX331" fmla="*/ 251037 w 2184864"/>
              <a:gd name="connsiteY331" fmla="*/ 2203767 h 5101864"/>
              <a:gd name="connsiteX332" fmla="*/ 243298 w 2184864"/>
              <a:gd name="connsiteY332" fmla="*/ 2214767 h 5101864"/>
              <a:gd name="connsiteX333" fmla="*/ 251037 w 2184864"/>
              <a:gd name="connsiteY333" fmla="*/ 2203767 h 5101864"/>
              <a:gd name="connsiteX334" fmla="*/ 255997 w 2184864"/>
              <a:gd name="connsiteY334" fmla="*/ 2163515 h 5101864"/>
              <a:gd name="connsiteX335" fmla="*/ 248054 w 2184864"/>
              <a:gd name="connsiteY335" fmla="*/ 2173618 h 5101864"/>
              <a:gd name="connsiteX336" fmla="*/ 247996 w 2184864"/>
              <a:gd name="connsiteY336" fmla="*/ 2178458 h 5101864"/>
              <a:gd name="connsiteX337" fmla="*/ 255997 w 2184864"/>
              <a:gd name="connsiteY337" fmla="*/ 2163515 h 5101864"/>
              <a:gd name="connsiteX338" fmla="*/ 258659 w 2184864"/>
              <a:gd name="connsiteY338" fmla="*/ 2135431 h 5101864"/>
              <a:gd name="connsiteX339" fmla="*/ 251755 w 2184864"/>
              <a:gd name="connsiteY339" fmla="*/ 2145945 h 5101864"/>
              <a:gd name="connsiteX340" fmla="*/ 258659 w 2184864"/>
              <a:gd name="connsiteY340" fmla="*/ 2135431 h 5101864"/>
              <a:gd name="connsiteX341" fmla="*/ 265240 w 2184864"/>
              <a:gd name="connsiteY341" fmla="*/ 2091527 h 5101864"/>
              <a:gd name="connsiteX342" fmla="*/ 256455 w 2184864"/>
              <a:gd name="connsiteY342" fmla="*/ 2109635 h 5101864"/>
              <a:gd name="connsiteX343" fmla="*/ 265240 w 2184864"/>
              <a:gd name="connsiteY343" fmla="*/ 2091527 h 5101864"/>
              <a:gd name="connsiteX344" fmla="*/ 266019 w 2184864"/>
              <a:gd name="connsiteY344" fmla="*/ 2071037 h 5101864"/>
              <a:gd name="connsiteX345" fmla="*/ 259116 w 2184864"/>
              <a:gd name="connsiteY345" fmla="*/ 2081549 h 5101864"/>
              <a:gd name="connsiteX346" fmla="*/ 266019 w 2184864"/>
              <a:gd name="connsiteY346" fmla="*/ 2071037 h 5101864"/>
              <a:gd name="connsiteX347" fmla="*/ 360244 w 2184864"/>
              <a:gd name="connsiteY347" fmla="*/ 1442185 h 5101864"/>
              <a:gd name="connsiteX348" fmla="*/ 346617 w 2184864"/>
              <a:gd name="connsiteY348" fmla="*/ 1477660 h 5101864"/>
              <a:gd name="connsiteX349" fmla="*/ 343946 w 2184864"/>
              <a:gd name="connsiteY349" fmla="*/ 1495758 h 5101864"/>
              <a:gd name="connsiteX350" fmla="*/ 349582 w 2184864"/>
              <a:gd name="connsiteY350" fmla="*/ 1485211 h 5101864"/>
              <a:gd name="connsiteX351" fmla="*/ 360244 w 2184864"/>
              <a:gd name="connsiteY351" fmla="*/ 1442185 h 5101864"/>
              <a:gd name="connsiteX352" fmla="*/ 381203 w 2184864"/>
              <a:gd name="connsiteY352" fmla="*/ 1349309 h 5101864"/>
              <a:gd name="connsiteX353" fmla="*/ 381141 w 2184864"/>
              <a:gd name="connsiteY353" fmla="*/ 1349511 h 5101864"/>
              <a:gd name="connsiteX354" fmla="*/ 381197 w 2184864"/>
              <a:gd name="connsiteY354" fmla="*/ 1349365 h 5101864"/>
              <a:gd name="connsiteX355" fmla="*/ 377299 w 2184864"/>
              <a:gd name="connsiteY355" fmla="*/ 1344235 h 5101864"/>
              <a:gd name="connsiteX356" fmla="*/ 372974 w 2184864"/>
              <a:gd name="connsiteY356" fmla="*/ 1353489 h 5101864"/>
              <a:gd name="connsiteX357" fmla="*/ 358847 w 2184864"/>
              <a:gd name="connsiteY357" fmla="*/ 1392663 h 5101864"/>
              <a:gd name="connsiteX358" fmla="*/ 357650 w 2184864"/>
              <a:gd name="connsiteY358" fmla="*/ 1402935 h 5101864"/>
              <a:gd name="connsiteX359" fmla="*/ 359765 w 2184864"/>
              <a:gd name="connsiteY359" fmla="*/ 1409426 h 5101864"/>
              <a:gd name="connsiteX360" fmla="*/ 362182 w 2184864"/>
              <a:gd name="connsiteY360" fmla="*/ 1398721 h 5101864"/>
              <a:gd name="connsiteX361" fmla="*/ 369302 w 2184864"/>
              <a:gd name="connsiteY361" fmla="*/ 1381192 h 5101864"/>
              <a:gd name="connsiteX362" fmla="*/ 369044 w 2184864"/>
              <a:gd name="connsiteY362" fmla="*/ 1379852 h 5101864"/>
              <a:gd name="connsiteX363" fmla="*/ 370145 w 2184864"/>
              <a:gd name="connsiteY363" fmla="*/ 1379116 h 5101864"/>
              <a:gd name="connsiteX364" fmla="*/ 371743 w 2184864"/>
              <a:gd name="connsiteY364" fmla="*/ 1375178 h 5101864"/>
              <a:gd name="connsiteX365" fmla="*/ 376286 w 2184864"/>
              <a:gd name="connsiteY365" fmla="*/ 1362770 h 5101864"/>
              <a:gd name="connsiteX366" fmla="*/ 375120 w 2184864"/>
              <a:gd name="connsiteY366" fmla="*/ 1364702 h 5101864"/>
              <a:gd name="connsiteX367" fmla="*/ 375291 w 2184864"/>
              <a:gd name="connsiteY367" fmla="*/ 1351862 h 5101864"/>
              <a:gd name="connsiteX368" fmla="*/ 435444 w 2184864"/>
              <a:gd name="connsiteY368" fmla="*/ 1062775 h 5101864"/>
              <a:gd name="connsiteX369" fmla="*/ 393889 w 2184864"/>
              <a:gd name="connsiteY369" fmla="*/ 1251483 h 5101864"/>
              <a:gd name="connsiteX370" fmla="*/ 381342 w 2184864"/>
              <a:gd name="connsiteY370" fmla="*/ 1303331 h 5101864"/>
              <a:gd name="connsiteX371" fmla="*/ 384067 w 2184864"/>
              <a:gd name="connsiteY371" fmla="*/ 1311349 h 5101864"/>
              <a:gd name="connsiteX372" fmla="*/ 387425 w 2184864"/>
              <a:gd name="connsiteY372" fmla="*/ 1305466 h 5101864"/>
              <a:gd name="connsiteX373" fmla="*/ 406536 w 2184864"/>
              <a:gd name="connsiteY373" fmla="*/ 1229185 h 5101864"/>
              <a:gd name="connsiteX374" fmla="*/ 411031 w 2184864"/>
              <a:gd name="connsiteY374" fmla="*/ 1211091 h 5101864"/>
              <a:gd name="connsiteX375" fmla="*/ 415864 w 2184864"/>
              <a:gd name="connsiteY375" fmla="*/ 1187912 h 5101864"/>
              <a:gd name="connsiteX376" fmla="*/ 422952 w 2184864"/>
              <a:gd name="connsiteY376" fmla="*/ 1154427 h 5101864"/>
              <a:gd name="connsiteX377" fmla="*/ 437217 w 2184864"/>
              <a:gd name="connsiteY377" fmla="*/ 1102922 h 5101864"/>
              <a:gd name="connsiteX378" fmla="*/ 447494 w 2184864"/>
              <a:gd name="connsiteY378" fmla="*/ 803888 h 5101864"/>
              <a:gd name="connsiteX379" fmla="*/ 432474 w 2184864"/>
              <a:gd name="connsiteY379" fmla="*/ 864504 h 5101864"/>
              <a:gd name="connsiteX380" fmla="*/ 400780 w 2184864"/>
              <a:gd name="connsiteY380" fmla="*/ 992401 h 5101864"/>
              <a:gd name="connsiteX381" fmla="*/ 372714 w 2184864"/>
              <a:gd name="connsiteY381" fmla="*/ 1085201 h 5101864"/>
              <a:gd name="connsiteX382" fmla="*/ 361027 w 2184864"/>
              <a:gd name="connsiteY382" fmla="*/ 1123018 h 5101864"/>
              <a:gd name="connsiteX383" fmla="*/ 363765 w 2184864"/>
              <a:gd name="connsiteY383" fmla="*/ 1124238 h 5101864"/>
              <a:gd name="connsiteX384" fmla="*/ 361464 w 2184864"/>
              <a:gd name="connsiteY384" fmla="*/ 1125203 h 5101864"/>
              <a:gd name="connsiteX385" fmla="*/ 360681 w 2184864"/>
              <a:gd name="connsiteY385" fmla="*/ 1124136 h 5101864"/>
              <a:gd name="connsiteX386" fmla="*/ 342714 w 2184864"/>
              <a:gd name="connsiteY386" fmla="*/ 1182276 h 5101864"/>
              <a:gd name="connsiteX387" fmla="*/ 294463 w 2184864"/>
              <a:gd name="connsiteY387" fmla="*/ 1386753 h 5101864"/>
              <a:gd name="connsiteX388" fmla="*/ 245398 w 2184864"/>
              <a:gd name="connsiteY388" fmla="*/ 1636785 h 5101864"/>
              <a:gd name="connsiteX389" fmla="*/ 198975 w 2184864"/>
              <a:gd name="connsiteY389" fmla="*/ 1986013 h 5101864"/>
              <a:gd name="connsiteX390" fmla="*/ 129436 w 2184864"/>
              <a:gd name="connsiteY390" fmla="*/ 2745528 h 5101864"/>
              <a:gd name="connsiteX391" fmla="*/ 125193 w 2184864"/>
              <a:gd name="connsiteY391" fmla="*/ 2902860 h 5101864"/>
              <a:gd name="connsiteX392" fmla="*/ 131291 w 2184864"/>
              <a:gd name="connsiteY392" fmla="*/ 2902760 h 5101864"/>
              <a:gd name="connsiteX393" fmla="*/ 136168 w 2184864"/>
              <a:gd name="connsiteY393" fmla="*/ 2903391 h 5101864"/>
              <a:gd name="connsiteX394" fmla="*/ 138380 w 2184864"/>
              <a:gd name="connsiteY394" fmla="*/ 2904199 h 5101864"/>
              <a:gd name="connsiteX395" fmla="*/ 138099 w 2184864"/>
              <a:gd name="connsiteY395" fmla="*/ 2902648 h 5101864"/>
              <a:gd name="connsiteX396" fmla="*/ 151922 w 2184864"/>
              <a:gd name="connsiteY396" fmla="*/ 2902422 h 5101864"/>
              <a:gd name="connsiteX397" fmla="*/ 152966 w 2184864"/>
              <a:gd name="connsiteY397" fmla="*/ 2723838 h 5101864"/>
              <a:gd name="connsiteX398" fmla="*/ 195146 w 2184864"/>
              <a:gd name="connsiteY398" fmla="*/ 2357039 h 5101864"/>
              <a:gd name="connsiteX399" fmla="*/ 238007 w 2184864"/>
              <a:gd name="connsiteY399" fmla="*/ 1990390 h 5101864"/>
              <a:gd name="connsiteX400" fmla="*/ 280448 w 2184864"/>
              <a:gd name="connsiteY400" fmla="*/ 1619649 h 5101864"/>
              <a:gd name="connsiteX401" fmla="*/ 426001 w 2184864"/>
              <a:gd name="connsiteY401" fmla="*/ 950569 h 5101864"/>
              <a:gd name="connsiteX402" fmla="*/ 441398 w 2184864"/>
              <a:gd name="connsiteY402" fmla="*/ 895377 h 5101864"/>
              <a:gd name="connsiteX403" fmla="*/ 1871612 w 2184864"/>
              <a:gd name="connsiteY403" fmla="*/ 803102 h 5101864"/>
              <a:gd name="connsiteX404" fmla="*/ 1825653 w 2184864"/>
              <a:gd name="connsiteY404" fmla="*/ 883585 h 5101864"/>
              <a:gd name="connsiteX405" fmla="*/ 1825158 w 2184864"/>
              <a:gd name="connsiteY405" fmla="*/ 911748 h 5101864"/>
              <a:gd name="connsiteX406" fmla="*/ 1824661 w 2184864"/>
              <a:gd name="connsiteY406" fmla="*/ 939914 h 5101864"/>
              <a:gd name="connsiteX407" fmla="*/ 1819598 w 2184864"/>
              <a:gd name="connsiteY407" fmla="*/ 978143 h 5101864"/>
              <a:gd name="connsiteX408" fmla="*/ 1814541 w 2184864"/>
              <a:gd name="connsiteY408" fmla="*/ 1016366 h 5101864"/>
              <a:gd name="connsiteX409" fmla="*/ 1813225 w 2184864"/>
              <a:gd name="connsiteY409" fmla="*/ 1052580 h 5101864"/>
              <a:gd name="connsiteX410" fmla="*/ 1804418 w 2184864"/>
              <a:gd name="connsiteY410" fmla="*/ 1092819 h 5101864"/>
              <a:gd name="connsiteX411" fmla="*/ 1815827 w 2184864"/>
              <a:gd name="connsiteY411" fmla="*/ 1096838 h 5101864"/>
              <a:gd name="connsiteX412" fmla="*/ 1831648 w 2184864"/>
              <a:gd name="connsiteY412" fmla="*/ 1022399 h 5101864"/>
              <a:gd name="connsiteX413" fmla="*/ 1841928 w 2184864"/>
              <a:gd name="connsiteY413" fmla="*/ 956008 h 5101864"/>
              <a:gd name="connsiteX414" fmla="*/ 1855792 w 2184864"/>
              <a:gd name="connsiteY414" fmla="*/ 877542 h 5101864"/>
              <a:gd name="connsiteX415" fmla="*/ 1871612 w 2184864"/>
              <a:gd name="connsiteY415" fmla="*/ 803102 h 5101864"/>
              <a:gd name="connsiteX416" fmla="*/ 1999685 w 2184864"/>
              <a:gd name="connsiteY416" fmla="*/ 774913 h 5101864"/>
              <a:gd name="connsiteX417" fmla="*/ 1987279 w 2184864"/>
              <a:gd name="connsiteY417" fmla="*/ 885565 h 5101864"/>
              <a:gd name="connsiteX418" fmla="*/ 1957924 w 2184864"/>
              <a:gd name="connsiteY418" fmla="*/ 1000247 h 5101864"/>
              <a:gd name="connsiteX419" fmla="*/ 1948621 w 2184864"/>
              <a:gd name="connsiteY419" fmla="*/ 1068650 h 5101864"/>
              <a:gd name="connsiteX420" fmla="*/ 1941272 w 2184864"/>
              <a:gd name="connsiteY420" fmla="*/ 1141077 h 5101864"/>
              <a:gd name="connsiteX421" fmla="*/ 1939318 w 2184864"/>
              <a:gd name="connsiteY421" fmla="*/ 1137055 h 5101864"/>
              <a:gd name="connsiteX422" fmla="*/ 1934912 w 2184864"/>
              <a:gd name="connsiteY422" fmla="*/ 1157172 h 5101864"/>
              <a:gd name="connsiteX423" fmla="*/ 1930510 w 2184864"/>
              <a:gd name="connsiteY423" fmla="*/ 1177294 h 5101864"/>
              <a:gd name="connsiteX424" fmla="*/ 1932462 w 2184864"/>
              <a:gd name="connsiteY424" fmla="*/ 1181316 h 5101864"/>
              <a:gd name="connsiteX425" fmla="*/ 1942572 w 2184864"/>
              <a:gd name="connsiteY425" fmla="*/ 1163207 h 5101864"/>
              <a:gd name="connsiteX426" fmla="*/ 1952681 w 2184864"/>
              <a:gd name="connsiteY426" fmla="*/ 1145097 h 5101864"/>
              <a:gd name="connsiteX427" fmla="*/ 1959849 w 2184864"/>
              <a:gd name="connsiteY427" fmla="*/ 1120955 h 5101864"/>
              <a:gd name="connsiteX428" fmla="*/ 1993127 w 2184864"/>
              <a:gd name="connsiteY428" fmla="*/ 955978 h 5101864"/>
              <a:gd name="connsiteX429" fmla="*/ 2004386 w 2184864"/>
              <a:gd name="connsiteY429" fmla="*/ 891599 h 5101864"/>
              <a:gd name="connsiteX430" fmla="*/ 2015643 w 2184864"/>
              <a:gd name="connsiteY430" fmla="*/ 827219 h 5101864"/>
              <a:gd name="connsiteX431" fmla="*/ 1999685 w 2184864"/>
              <a:gd name="connsiteY431" fmla="*/ 774913 h 5101864"/>
              <a:gd name="connsiteX432" fmla="*/ 741125 w 2184864"/>
              <a:gd name="connsiteY432" fmla="*/ 743561 h 5101864"/>
              <a:gd name="connsiteX433" fmla="*/ 741388 w 2184864"/>
              <a:gd name="connsiteY433" fmla="*/ 759673 h 5101864"/>
              <a:gd name="connsiteX434" fmla="*/ 740307 w 2184864"/>
              <a:gd name="connsiteY434" fmla="*/ 765862 h 5101864"/>
              <a:gd name="connsiteX435" fmla="*/ 734386 w 2184864"/>
              <a:gd name="connsiteY435" fmla="*/ 764581 h 5101864"/>
              <a:gd name="connsiteX436" fmla="*/ 741125 w 2184864"/>
              <a:gd name="connsiteY436" fmla="*/ 743561 h 5101864"/>
              <a:gd name="connsiteX437" fmla="*/ 554610 w 2184864"/>
              <a:gd name="connsiteY437" fmla="*/ 671764 h 5101864"/>
              <a:gd name="connsiteX438" fmla="*/ 538405 w 2184864"/>
              <a:gd name="connsiteY438" fmla="*/ 710837 h 5101864"/>
              <a:gd name="connsiteX439" fmla="*/ 520121 w 2184864"/>
              <a:gd name="connsiteY439" fmla="*/ 760837 h 5101864"/>
              <a:gd name="connsiteX440" fmla="*/ 506443 w 2184864"/>
              <a:gd name="connsiteY440" fmla="*/ 805961 h 5101864"/>
              <a:gd name="connsiteX441" fmla="*/ 502085 w 2184864"/>
              <a:gd name="connsiteY441" fmla="*/ 845869 h 5101864"/>
              <a:gd name="connsiteX442" fmla="*/ 502205 w 2184864"/>
              <a:gd name="connsiteY442" fmla="*/ 848662 h 5101864"/>
              <a:gd name="connsiteX443" fmla="*/ 516567 w 2184864"/>
              <a:gd name="connsiteY443" fmla="*/ 794003 h 5101864"/>
              <a:gd name="connsiteX444" fmla="*/ 546059 w 2184864"/>
              <a:gd name="connsiteY444" fmla="*/ 695540 h 5101864"/>
              <a:gd name="connsiteX445" fmla="*/ 1462657 w 2184864"/>
              <a:gd name="connsiteY445" fmla="*/ 503005 h 5101864"/>
              <a:gd name="connsiteX446" fmla="*/ 1416696 w 2184864"/>
              <a:gd name="connsiteY446" fmla="*/ 583484 h 5101864"/>
              <a:gd name="connsiteX447" fmla="*/ 1416200 w 2184864"/>
              <a:gd name="connsiteY447" fmla="*/ 611651 h 5101864"/>
              <a:gd name="connsiteX448" fmla="*/ 1415704 w 2184864"/>
              <a:gd name="connsiteY448" fmla="*/ 639815 h 5101864"/>
              <a:gd name="connsiteX449" fmla="*/ 1410642 w 2184864"/>
              <a:gd name="connsiteY449" fmla="*/ 678045 h 5101864"/>
              <a:gd name="connsiteX450" fmla="*/ 1405584 w 2184864"/>
              <a:gd name="connsiteY450" fmla="*/ 716269 h 5101864"/>
              <a:gd name="connsiteX451" fmla="*/ 1405225 w 2184864"/>
              <a:gd name="connsiteY451" fmla="*/ 726171 h 5101864"/>
              <a:gd name="connsiteX452" fmla="*/ 1426144 w 2184864"/>
              <a:gd name="connsiteY452" fmla="*/ 700000 h 5101864"/>
              <a:gd name="connsiteX453" fmla="*/ 1432970 w 2184864"/>
              <a:gd name="connsiteY453" fmla="*/ 655909 h 5101864"/>
              <a:gd name="connsiteX454" fmla="*/ 1446835 w 2184864"/>
              <a:gd name="connsiteY454" fmla="*/ 577444 h 5101864"/>
              <a:gd name="connsiteX455" fmla="*/ 1462657 w 2184864"/>
              <a:gd name="connsiteY455" fmla="*/ 503005 h 5101864"/>
              <a:gd name="connsiteX456" fmla="*/ 431835 w 2184864"/>
              <a:gd name="connsiteY456" fmla="*/ 491267 h 5101864"/>
              <a:gd name="connsiteX457" fmla="*/ 424931 w 2184864"/>
              <a:gd name="connsiteY457" fmla="*/ 501783 h 5101864"/>
              <a:gd name="connsiteX458" fmla="*/ 1590730 w 2184864"/>
              <a:gd name="connsiteY458" fmla="*/ 474815 h 5101864"/>
              <a:gd name="connsiteX459" fmla="*/ 1578322 w 2184864"/>
              <a:gd name="connsiteY459" fmla="*/ 585468 h 5101864"/>
              <a:gd name="connsiteX460" fmla="*/ 1572174 w 2184864"/>
              <a:gd name="connsiteY460" fmla="*/ 609485 h 5101864"/>
              <a:gd name="connsiteX461" fmla="*/ 1591545 w 2184864"/>
              <a:gd name="connsiteY461" fmla="*/ 613696 h 5101864"/>
              <a:gd name="connsiteX462" fmla="*/ 1595428 w 2184864"/>
              <a:gd name="connsiteY462" fmla="*/ 591502 h 5101864"/>
              <a:gd name="connsiteX463" fmla="*/ 1606686 w 2184864"/>
              <a:gd name="connsiteY463" fmla="*/ 527120 h 5101864"/>
              <a:gd name="connsiteX464" fmla="*/ 1590730 w 2184864"/>
              <a:gd name="connsiteY464" fmla="*/ 474815 h 5101864"/>
              <a:gd name="connsiteX465" fmla="*/ 1910168 w 2184864"/>
              <a:gd name="connsiteY465" fmla="*/ 376583 h 5101864"/>
              <a:gd name="connsiteX466" fmla="*/ 1912123 w 2184864"/>
              <a:gd name="connsiteY466" fmla="*/ 380606 h 5101864"/>
              <a:gd name="connsiteX467" fmla="*/ 1903314 w 2184864"/>
              <a:gd name="connsiteY467" fmla="*/ 420848 h 5101864"/>
              <a:gd name="connsiteX468" fmla="*/ 1902990 w 2184864"/>
              <a:gd name="connsiteY468" fmla="*/ 400728 h 5101864"/>
              <a:gd name="connsiteX469" fmla="*/ 1910168 w 2184864"/>
              <a:gd name="connsiteY469" fmla="*/ 376583 h 5101864"/>
              <a:gd name="connsiteX470" fmla="*/ 1501210 w 2184864"/>
              <a:gd name="connsiteY470" fmla="*/ 76485 h 5101864"/>
              <a:gd name="connsiteX471" fmla="*/ 1503164 w 2184864"/>
              <a:gd name="connsiteY471" fmla="*/ 80508 h 5101864"/>
              <a:gd name="connsiteX472" fmla="*/ 1494356 w 2184864"/>
              <a:gd name="connsiteY472" fmla="*/ 120749 h 5101864"/>
              <a:gd name="connsiteX473" fmla="*/ 1494033 w 2184864"/>
              <a:gd name="connsiteY473" fmla="*/ 100629 h 5101864"/>
              <a:gd name="connsiteX474" fmla="*/ 1501210 w 2184864"/>
              <a:gd name="connsiteY474" fmla="*/ 76485 h 5101864"/>
              <a:gd name="connsiteX475" fmla="*/ 1717356 w 2184864"/>
              <a:gd name="connsiteY475" fmla="*/ 1005 h 5101864"/>
              <a:gd name="connsiteX476" fmla="*/ 1745947 w 2184864"/>
              <a:gd name="connsiteY476" fmla="*/ 16089 h 5101864"/>
              <a:gd name="connsiteX477" fmla="*/ 1765490 w 2184864"/>
              <a:gd name="connsiteY477" fmla="*/ 56321 h 5101864"/>
              <a:gd name="connsiteX478" fmla="*/ 1773471 w 2184864"/>
              <a:gd name="connsiteY478" fmla="*/ 82472 h 5101864"/>
              <a:gd name="connsiteX479" fmla="*/ 1775907 w 2184864"/>
              <a:gd name="connsiteY479" fmla="*/ 116673 h 5101864"/>
              <a:gd name="connsiteX480" fmla="*/ 1768062 w 2184864"/>
              <a:gd name="connsiteY480" fmla="*/ 217267 h 5101864"/>
              <a:gd name="connsiteX481" fmla="*/ 1750764 w 2184864"/>
              <a:gd name="connsiteY481" fmla="*/ 317863 h 5101864"/>
              <a:gd name="connsiteX482" fmla="*/ 1761692 w 2184864"/>
              <a:gd name="connsiteY482" fmla="*/ 291705 h 5101864"/>
              <a:gd name="connsiteX483" fmla="*/ 1772614 w 2184864"/>
              <a:gd name="connsiteY483" fmla="*/ 265550 h 5101864"/>
              <a:gd name="connsiteX484" fmla="*/ 1736739 w 2184864"/>
              <a:gd name="connsiteY484" fmla="*/ 386266 h 5101864"/>
              <a:gd name="connsiteX485" fmla="*/ 1716846 w 2184864"/>
              <a:gd name="connsiteY485" fmla="*/ 442601 h 5101864"/>
              <a:gd name="connsiteX486" fmla="*/ 1696959 w 2184864"/>
              <a:gd name="connsiteY486" fmla="*/ 498935 h 5101864"/>
              <a:gd name="connsiteX487" fmla="*/ 1689625 w 2184864"/>
              <a:gd name="connsiteY487" fmla="*/ 513022 h 5101864"/>
              <a:gd name="connsiteX488" fmla="*/ 1682289 w 2184864"/>
              <a:gd name="connsiteY488" fmla="*/ 527104 h 5101864"/>
              <a:gd name="connsiteX489" fmla="*/ 1679020 w 2184864"/>
              <a:gd name="connsiteY489" fmla="*/ 559295 h 5101864"/>
              <a:gd name="connsiteX490" fmla="*/ 1672144 w 2184864"/>
              <a:gd name="connsiteY490" fmla="*/ 582425 h 5101864"/>
              <a:gd name="connsiteX491" fmla="*/ 1677128 w 2184864"/>
              <a:gd name="connsiteY491" fmla="*/ 577810 h 5101864"/>
              <a:gd name="connsiteX492" fmla="*/ 1712972 w 2184864"/>
              <a:gd name="connsiteY492" fmla="*/ 573783 h 5101864"/>
              <a:gd name="connsiteX493" fmla="*/ 1731872 w 2184864"/>
              <a:gd name="connsiteY493" fmla="*/ 573780 h 5101864"/>
              <a:gd name="connsiteX494" fmla="*/ 1737731 w 2184864"/>
              <a:gd name="connsiteY494" fmla="*/ 585847 h 5101864"/>
              <a:gd name="connsiteX495" fmla="*/ 1746864 w 2184864"/>
              <a:gd name="connsiteY495" fmla="*/ 565729 h 5101864"/>
              <a:gd name="connsiteX496" fmla="*/ 1750449 w 2184864"/>
              <a:gd name="connsiteY496" fmla="*/ 553658 h 5101864"/>
              <a:gd name="connsiteX497" fmla="*/ 1755995 w 2184864"/>
              <a:gd name="connsiteY497" fmla="*/ 545609 h 5101864"/>
              <a:gd name="connsiteX498" fmla="*/ 1759258 w 2184864"/>
              <a:gd name="connsiteY498" fmla="*/ 513420 h 5101864"/>
              <a:gd name="connsiteX499" fmla="*/ 1764479 w 2184864"/>
              <a:gd name="connsiteY499" fmla="*/ 485252 h 5101864"/>
              <a:gd name="connsiteX500" fmla="*/ 1777195 w 2184864"/>
              <a:gd name="connsiteY500" fmla="*/ 453059 h 5101864"/>
              <a:gd name="connsiteX501" fmla="*/ 1788280 w 2184864"/>
              <a:gd name="connsiteY501" fmla="*/ 436963 h 5101864"/>
              <a:gd name="connsiteX502" fmla="*/ 1824620 w 2184864"/>
              <a:gd name="connsiteY502" fmla="*/ 404765 h 5101864"/>
              <a:gd name="connsiteX503" fmla="*/ 1844334 w 2184864"/>
              <a:gd name="connsiteY503" fmla="*/ 396717 h 5101864"/>
              <a:gd name="connsiteX504" fmla="*/ 1846288 w 2184864"/>
              <a:gd name="connsiteY504" fmla="*/ 400739 h 5101864"/>
              <a:gd name="connsiteX505" fmla="*/ 1859009 w 2184864"/>
              <a:gd name="connsiteY505" fmla="*/ 368549 h 5101864"/>
              <a:gd name="connsiteX506" fmla="*/ 1862596 w 2184864"/>
              <a:gd name="connsiteY506" fmla="*/ 356474 h 5101864"/>
              <a:gd name="connsiteX507" fmla="*/ 1877585 w 2184864"/>
              <a:gd name="connsiteY507" fmla="*/ 348425 h 5101864"/>
              <a:gd name="connsiteX508" fmla="*/ 1885083 w 2184864"/>
              <a:gd name="connsiteY508" fmla="*/ 344399 h 5101864"/>
              <a:gd name="connsiteX509" fmla="*/ 1898441 w 2184864"/>
              <a:gd name="connsiteY509" fmla="*/ 352443 h 5101864"/>
              <a:gd name="connsiteX510" fmla="*/ 1910168 w 2184864"/>
              <a:gd name="connsiteY510" fmla="*/ 376583 h 5101864"/>
              <a:gd name="connsiteX511" fmla="*/ 1880503 w 2184864"/>
              <a:gd name="connsiteY511" fmla="*/ 412804 h 5101864"/>
              <a:gd name="connsiteX512" fmla="*/ 1891912 w 2184864"/>
              <a:gd name="connsiteY512" fmla="*/ 416825 h 5101864"/>
              <a:gd name="connsiteX513" fmla="*/ 1888643 w 2184864"/>
              <a:gd name="connsiteY513" fmla="*/ 449015 h 5101864"/>
              <a:gd name="connsiteX514" fmla="*/ 1887011 w 2184864"/>
              <a:gd name="connsiteY514" fmla="*/ 465109 h 5101864"/>
              <a:gd name="connsiteX515" fmla="*/ 1887170 w 2184864"/>
              <a:gd name="connsiteY515" fmla="*/ 475170 h 5101864"/>
              <a:gd name="connsiteX516" fmla="*/ 1887329 w 2184864"/>
              <a:gd name="connsiteY516" fmla="*/ 485229 h 5101864"/>
              <a:gd name="connsiteX517" fmla="*/ 1891239 w 2184864"/>
              <a:gd name="connsiteY517" fmla="*/ 493275 h 5101864"/>
              <a:gd name="connsiteX518" fmla="*/ 1886179 w 2184864"/>
              <a:gd name="connsiteY518" fmla="*/ 531502 h 5101864"/>
              <a:gd name="connsiteX519" fmla="*/ 1881121 w 2184864"/>
              <a:gd name="connsiteY519" fmla="*/ 569725 h 5101864"/>
              <a:gd name="connsiteX520" fmla="*/ 1875576 w 2184864"/>
              <a:gd name="connsiteY520" fmla="*/ 577776 h 5101864"/>
              <a:gd name="connsiteX521" fmla="*/ 1875901 w 2184864"/>
              <a:gd name="connsiteY521" fmla="*/ 597894 h 5101864"/>
              <a:gd name="connsiteX522" fmla="*/ 1875081 w 2184864"/>
              <a:gd name="connsiteY522" fmla="*/ 605941 h 5101864"/>
              <a:gd name="connsiteX523" fmla="*/ 1874267 w 2184864"/>
              <a:gd name="connsiteY523" fmla="*/ 613988 h 5101864"/>
              <a:gd name="connsiteX524" fmla="*/ 1884040 w 2184864"/>
              <a:gd name="connsiteY524" fmla="*/ 634106 h 5101864"/>
              <a:gd name="connsiteX525" fmla="*/ 1896405 w 2184864"/>
              <a:gd name="connsiteY525" fmla="*/ 698480 h 5101864"/>
              <a:gd name="connsiteX526" fmla="*/ 1898682 w 2184864"/>
              <a:gd name="connsiteY526" fmla="*/ 722622 h 5101864"/>
              <a:gd name="connsiteX527" fmla="*/ 1905200 w 2184864"/>
              <a:gd name="connsiteY527" fmla="*/ 716586 h 5101864"/>
              <a:gd name="connsiteX528" fmla="*/ 1911717 w 2184864"/>
              <a:gd name="connsiteY528" fmla="*/ 710551 h 5101864"/>
              <a:gd name="connsiteX529" fmla="*/ 1923950 w 2184864"/>
              <a:gd name="connsiteY529" fmla="*/ 648181 h 5101864"/>
              <a:gd name="connsiteX530" fmla="*/ 1941731 w 2184864"/>
              <a:gd name="connsiteY530" fmla="*/ 577762 h 5101864"/>
              <a:gd name="connsiteX531" fmla="*/ 1946629 w 2184864"/>
              <a:gd name="connsiteY531" fmla="*/ 529476 h 5101864"/>
              <a:gd name="connsiteX532" fmla="*/ 1940767 w 2184864"/>
              <a:gd name="connsiteY532" fmla="*/ 517406 h 5101864"/>
              <a:gd name="connsiteX533" fmla="*/ 1946307 w 2184864"/>
              <a:gd name="connsiteY533" fmla="*/ 509360 h 5101864"/>
              <a:gd name="connsiteX534" fmla="*/ 1942398 w 2184864"/>
              <a:gd name="connsiteY534" fmla="*/ 501313 h 5101864"/>
              <a:gd name="connsiteX535" fmla="*/ 1938814 w 2184864"/>
              <a:gd name="connsiteY535" fmla="*/ 513384 h 5101864"/>
              <a:gd name="connsiteX536" fmla="*/ 1940767 w 2184864"/>
              <a:gd name="connsiteY536" fmla="*/ 517406 h 5101864"/>
              <a:gd name="connsiteX537" fmla="*/ 1935222 w 2184864"/>
              <a:gd name="connsiteY537" fmla="*/ 525456 h 5101864"/>
              <a:gd name="connsiteX538" fmla="*/ 1933268 w 2184864"/>
              <a:gd name="connsiteY538" fmla="*/ 521433 h 5101864"/>
              <a:gd name="connsiteX539" fmla="*/ 1900982 w 2184864"/>
              <a:gd name="connsiteY539" fmla="*/ 630080 h 5101864"/>
              <a:gd name="connsiteX540" fmla="*/ 1887947 w 2184864"/>
              <a:gd name="connsiteY540" fmla="*/ 642150 h 5101864"/>
              <a:gd name="connsiteX541" fmla="*/ 1885670 w 2184864"/>
              <a:gd name="connsiteY541" fmla="*/ 618011 h 5101864"/>
              <a:gd name="connsiteX542" fmla="*/ 1900515 w 2184864"/>
              <a:gd name="connsiteY542" fmla="*/ 541560 h 5101864"/>
              <a:gd name="connsiteX543" fmla="*/ 1915363 w 2184864"/>
              <a:gd name="connsiteY543" fmla="*/ 465104 h 5101864"/>
              <a:gd name="connsiteX544" fmla="*/ 1916671 w 2184864"/>
              <a:gd name="connsiteY544" fmla="*/ 428894 h 5101864"/>
              <a:gd name="connsiteX545" fmla="*/ 1953188 w 2184864"/>
              <a:gd name="connsiteY545" fmla="*/ 348411 h 5101864"/>
              <a:gd name="connsiteX546" fmla="*/ 1978443 w 2184864"/>
              <a:gd name="connsiteY546" fmla="*/ 332313 h 5101864"/>
              <a:gd name="connsiteX547" fmla="*/ 2000119 w 2184864"/>
              <a:gd name="connsiteY547" fmla="*/ 328283 h 5101864"/>
              <a:gd name="connsiteX548" fmla="*/ 2035293 w 2184864"/>
              <a:gd name="connsiteY548" fmla="*/ 400705 h 5101864"/>
              <a:gd name="connsiteX549" fmla="*/ 2101794 w 2184864"/>
              <a:gd name="connsiteY549" fmla="*/ 304123 h 5101864"/>
              <a:gd name="connsiteX550" fmla="*/ 2154904 w 2184864"/>
              <a:gd name="connsiteY550" fmla="*/ 316186 h 5101864"/>
              <a:gd name="connsiteX551" fmla="*/ 2174447 w 2184864"/>
              <a:gd name="connsiteY551" fmla="*/ 356419 h 5101864"/>
              <a:gd name="connsiteX552" fmla="*/ 2182426 w 2184864"/>
              <a:gd name="connsiteY552" fmla="*/ 382571 h 5101864"/>
              <a:gd name="connsiteX553" fmla="*/ 2184864 w 2184864"/>
              <a:gd name="connsiteY553" fmla="*/ 416770 h 5101864"/>
              <a:gd name="connsiteX554" fmla="*/ 2177020 w 2184864"/>
              <a:gd name="connsiteY554" fmla="*/ 517364 h 5101864"/>
              <a:gd name="connsiteX555" fmla="*/ 2159722 w 2184864"/>
              <a:gd name="connsiteY555" fmla="*/ 617960 h 5101864"/>
              <a:gd name="connsiteX556" fmla="*/ 2170650 w 2184864"/>
              <a:gd name="connsiteY556" fmla="*/ 591804 h 5101864"/>
              <a:gd name="connsiteX557" fmla="*/ 2181570 w 2184864"/>
              <a:gd name="connsiteY557" fmla="*/ 565648 h 5101864"/>
              <a:gd name="connsiteX558" fmla="*/ 2145696 w 2184864"/>
              <a:gd name="connsiteY558" fmla="*/ 686364 h 5101864"/>
              <a:gd name="connsiteX559" fmla="*/ 2125803 w 2184864"/>
              <a:gd name="connsiteY559" fmla="*/ 742701 h 5101864"/>
              <a:gd name="connsiteX560" fmla="*/ 2105916 w 2184864"/>
              <a:gd name="connsiteY560" fmla="*/ 799034 h 5101864"/>
              <a:gd name="connsiteX561" fmla="*/ 2098580 w 2184864"/>
              <a:gd name="connsiteY561" fmla="*/ 813118 h 5101864"/>
              <a:gd name="connsiteX562" fmla="*/ 2091246 w 2184864"/>
              <a:gd name="connsiteY562" fmla="*/ 827201 h 5101864"/>
              <a:gd name="connsiteX563" fmla="*/ 2087977 w 2184864"/>
              <a:gd name="connsiteY563" fmla="*/ 859394 h 5101864"/>
              <a:gd name="connsiteX564" fmla="*/ 2080801 w 2184864"/>
              <a:gd name="connsiteY564" fmla="*/ 883536 h 5101864"/>
              <a:gd name="connsiteX565" fmla="*/ 2077216 w 2184864"/>
              <a:gd name="connsiteY565" fmla="*/ 895608 h 5101864"/>
              <a:gd name="connsiteX566" fmla="*/ 2046389 w 2184864"/>
              <a:gd name="connsiteY566" fmla="*/ 1036444 h 5101864"/>
              <a:gd name="connsiteX567" fmla="*/ 2009699 w 2184864"/>
              <a:gd name="connsiteY567" fmla="*/ 1165208 h 5101864"/>
              <a:gd name="connsiteX568" fmla="*/ 1982958 w 2184864"/>
              <a:gd name="connsiteY568" fmla="*/ 1265805 h 5101864"/>
              <a:gd name="connsiteX569" fmla="*/ 1999583 w 2184864"/>
              <a:gd name="connsiteY569" fmla="*/ 1241658 h 5101864"/>
              <a:gd name="connsiteX570" fmla="*/ 1986865 w 2184864"/>
              <a:gd name="connsiteY570" fmla="*/ 1273847 h 5101864"/>
              <a:gd name="connsiteX571" fmla="*/ 1974150 w 2184864"/>
              <a:gd name="connsiteY571" fmla="*/ 1306040 h 5101864"/>
              <a:gd name="connsiteX572" fmla="*/ 1996637 w 2184864"/>
              <a:gd name="connsiteY572" fmla="*/ 1293966 h 5101864"/>
              <a:gd name="connsiteX573" fmla="*/ 1984885 w 2184864"/>
              <a:gd name="connsiteY573" fmla="*/ 1386511 h 5101864"/>
              <a:gd name="connsiteX574" fmla="*/ 1967586 w 2184864"/>
              <a:gd name="connsiteY574" fmla="*/ 1487110 h 5101864"/>
              <a:gd name="connsiteX575" fmla="*/ 1954856 w 2184864"/>
              <a:gd name="connsiteY575" fmla="*/ 1577643 h 5101864"/>
              <a:gd name="connsiteX576" fmla="*/ 1934632 w 2184864"/>
              <a:gd name="connsiteY576" fmla="*/ 1672204 h 5101864"/>
              <a:gd name="connsiteX577" fmla="*/ 1931046 w 2184864"/>
              <a:gd name="connsiteY577" fmla="*/ 1684275 h 5101864"/>
              <a:gd name="connsiteX578" fmla="*/ 1939662 w 2184864"/>
              <a:gd name="connsiteY578" fmla="*/ 1750665 h 5101864"/>
              <a:gd name="connsiteX579" fmla="*/ 1946811 w 2184864"/>
              <a:gd name="connsiteY579" fmla="*/ 1798239 h 5101864"/>
              <a:gd name="connsiteX580" fmla="*/ 1955138 w 2184864"/>
              <a:gd name="connsiteY580" fmla="*/ 1772790 h 5101864"/>
              <a:gd name="connsiteX581" fmla="*/ 1956101 w 2184864"/>
              <a:gd name="connsiteY581" fmla="*/ 1833147 h 5101864"/>
              <a:gd name="connsiteX582" fmla="*/ 1951525 w 2184864"/>
              <a:gd name="connsiteY582" fmla="*/ 1901548 h 5101864"/>
              <a:gd name="connsiteX583" fmla="*/ 1911072 w 2184864"/>
              <a:gd name="connsiteY583" fmla="*/ 2090671 h 5101864"/>
              <a:gd name="connsiteX584" fmla="*/ 1896725 w 2184864"/>
              <a:gd name="connsiteY584" fmla="*/ 2138958 h 5101864"/>
              <a:gd name="connsiteX585" fmla="*/ 1878467 w 2184864"/>
              <a:gd name="connsiteY585" fmla="*/ 2179198 h 5101864"/>
              <a:gd name="connsiteX586" fmla="*/ 1838042 w 2184864"/>
              <a:gd name="connsiteY586" fmla="*/ 2251632 h 5101864"/>
              <a:gd name="connsiteX587" fmla="*/ 1834761 w 2184864"/>
              <a:gd name="connsiteY587" fmla="*/ 2342165 h 5101864"/>
              <a:gd name="connsiteX588" fmla="*/ 1829529 w 2184864"/>
              <a:gd name="connsiteY588" fmla="*/ 2428673 h 5101864"/>
              <a:gd name="connsiteX589" fmla="*/ 1811564 w 2184864"/>
              <a:gd name="connsiteY589" fmla="*/ 2605720 h 5101864"/>
              <a:gd name="connsiteX590" fmla="*/ 1790832 w 2184864"/>
              <a:gd name="connsiteY590" fmla="*/ 2786788 h 5101864"/>
              <a:gd name="connsiteX591" fmla="*/ 1777592 w 2184864"/>
              <a:gd name="connsiteY591" fmla="*/ 2963831 h 5101864"/>
              <a:gd name="connsiteX592" fmla="*/ 1762922 w 2184864"/>
              <a:gd name="connsiteY592" fmla="*/ 2992001 h 5101864"/>
              <a:gd name="connsiteX593" fmla="*/ 1755103 w 2184864"/>
              <a:gd name="connsiteY593" fmla="*/ 2975906 h 5101864"/>
              <a:gd name="connsiteX594" fmla="*/ 1757889 w 2184864"/>
              <a:gd name="connsiteY594" fmla="*/ 2913538 h 5101864"/>
              <a:gd name="connsiteX595" fmla="*/ 1760671 w 2184864"/>
              <a:gd name="connsiteY595" fmla="*/ 2851173 h 5101864"/>
              <a:gd name="connsiteX596" fmla="*/ 1763458 w 2184864"/>
              <a:gd name="connsiteY596" fmla="*/ 2788805 h 5101864"/>
              <a:gd name="connsiteX597" fmla="*/ 1766244 w 2184864"/>
              <a:gd name="connsiteY597" fmla="*/ 2726437 h 5101864"/>
              <a:gd name="connsiteX598" fmla="*/ 1773606 w 2184864"/>
              <a:gd name="connsiteY598" fmla="*/ 2595668 h 5101864"/>
              <a:gd name="connsiteX599" fmla="*/ 1782922 w 2184864"/>
              <a:gd name="connsiteY599" fmla="*/ 2468919 h 5101864"/>
              <a:gd name="connsiteX600" fmla="*/ 1772478 w 2184864"/>
              <a:gd name="connsiteY600" fmla="*/ 2525253 h 5101864"/>
              <a:gd name="connsiteX601" fmla="*/ 1762039 w 2184864"/>
              <a:gd name="connsiteY601" fmla="*/ 2581585 h 5101864"/>
              <a:gd name="connsiteX602" fmla="*/ 1751601 w 2184864"/>
              <a:gd name="connsiteY602" fmla="*/ 2637920 h 5101864"/>
              <a:gd name="connsiteX603" fmla="*/ 1741156 w 2184864"/>
              <a:gd name="connsiteY603" fmla="*/ 2694254 h 5101864"/>
              <a:gd name="connsiteX604" fmla="*/ 1724021 w 2184864"/>
              <a:gd name="connsiteY604" fmla="*/ 2804906 h 5101864"/>
              <a:gd name="connsiteX605" fmla="*/ 1706894 w 2184864"/>
              <a:gd name="connsiteY605" fmla="*/ 2915561 h 5101864"/>
              <a:gd name="connsiteX606" fmla="*/ 1698403 w 2184864"/>
              <a:gd name="connsiteY606" fmla="*/ 2975916 h 5101864"/>
              <a:gd name="connsiteX607" fmla="*/ 1687963 w 2184864"/>
              <a:gd name="connsiteY607" fmla="*/ 3032251 h 5101864"/>
              <a:gd name="connsiteX608" fmla="*/ 1668539 w 2184864"/>
              <a:gd name="connsiteY608" fmla="*/ 3177108 h 5101864"/>
              <a:gd name="connsiteX609" fmla="*/ 1647165 w 2184864"/>
              <a:gd name="connsiteY609" fmla="*/ 3317937 h 5101864"/>
              <a:gd name="connsiteX610" fmla="*/ 1645529 w 2184864"/>
              <a:gd name="connsiteY610" fmla="*/ 3334035 h 5101864"/>
              <a:gd name="connsiteX611" fmla="*/ 1643897 w 2184864"/>
              <a:gd name="connsiteY611" fmla="*/ 3350128 h 5101864"/>
              <a:gd name="connsiteX612" fmla="*/ 1642584 w 2184864"/>
              <a:gd name="connsiteY612" fmla="*/ 3386345 h 5101864"/>
              <a:gd name="connsiteX613" fmla="*/ 1630513 w 2184864"/>
              <a:gd name="connsiteY613" fmla="*/ 3458770 h 5101864"/>
              <a:gd name="connsiteX614" fmla="*/ 1622187 w 2184864"/>
              <a:gd name="connsiteY614" fmla="*/ 3529186 h 5101864"/>
              <a:gd name="connsiteX615" fmla="*/ 1615815 w 2184864"/>
              <a:gd name="connsiteY615" fmla="*/ 3603626 h 5101864"/>
              <a:gd name="connsiteX616" fmla="*/ 1607329 w 2184864"/>
              <a:gd name="connsiteY616" fmla="*/ 3663980 h 5101864"/>
              <a:gd name="connsiteX617" fmla="*/ 1598840 w 2184864"/>
              <a:gd name="connsiteY617" fmla="*/ 3724340 h 5101864"/>
              <a:gd name="connsiteX618" fmla="*/ 1595082 w 2184864"/>
              <a:gd name="connsiteY618" fmla="*/ 3784694 h 5101864"/>
              <a:gd name="connsiteX619" fmla="*/ 1589366 w 2184864"/>
              <a:gd name="connsiteY619" fmla="*/ 3841026 h 5101864"/>
              <a:gd name="connsiteX620" fmla="*/ 1576140 w 2184864"/>
              <a:gd name="connsiteY620" fmla="*/ 3959726 h 5101864"/>
              <a:gd name="connsiteX621" fmla="*/ 1564869 w 2184864"/>
              <a:gd name="connsiteY621" fmla="*/ 4082453 h 5101864"/>
              <a:gd name="connsiteX622" fmla="*/ 1558015 w 2184864"/>
              <a:gd name="connsiteY622" fmla="*/ 4126713 h 5101864"/>
              <a:gd name="connsiteX623" fmla="*/ 1558660 w 2184864"/>
              <a:gd name="connsiteY623" fmla="*/ 4166949 h 5101864"/>
              <a:gd name="connsiteX624" fmla="*/ 1543000 w 2184864"/>
              <a:gd name="connsiteY624" fmla="*/ 4251451 h 5101864"/>
              <a:gd name="connsiteX625" fmla="*/ 1536785 w 2184864"/>
              <a:gd name="connsiteY625" fmla="*/ 4335950 h 5101864"/>
              <a:gd name="connsiteX626" fmla="*/ 1523079 w 2184864"/>
              <a:gd name="connsiteY626" fmla="*/ 4424473 h 5101864"/>
              <a:gd name="connsiteX627" fmla="*/ 1491756 w 2184864"/>
              <a:gd name="connsiteY627" fmla="*/ 4593473 h 5101864"/>
              <a:gd name="connsiteX628" fmla="*/ 1473322 w 2184864"/>
              <a:gd name="connsiteY628" fmla="*/ 4681996 h 5101864"/>
              <a:gd name="connsiteX629" fmla="*/ 1454893 w 2184864"/>
              <a:gd name="connsiteY629" fmla="*/ 4770519 h 5101864"/>
              <a:gd name="connsiteX630" fmla="*/ 1414467 w 2184864"/>
              <a:gd name="connsiteY630" fmla="*/ 4842954 h 5101864"/>
              <a:gd name="connsiteX631" fmla="*/ 1397361 w 2184864"/>
              <a:gd name="connsiteY631" fmla="*/ 4836923 h 5101864"/>
              <a:gd name="connsiteX632" fmla="*/ 1402424 w 2184864"/>
              <a:gd name="connsiteY632" fmla="*/ 4798696 h 5101864"/>
              <a:gd name="connsiteX633" fmla="*/ 1414177 w 2184864"/>
              <a:gd name="connsiteY633" fmla="*/ 4706145 h 5101864"/>
              <a:gd name="connsiteX634" fmla="*/ 1425931 w 2184864"/>
              <a:gd name="connsiteY634" fmla="*/ 4613602 h 5101864"/>
              <a:gd name="connsiteX635" fmla="*/ 1436527 w 2184864"/>
              <a:gd name="connsiteY635" fmla="*/ 4567328 h 5101864"/>
              <a:gd name="connsiteX636" fmla="*/ 1447131 w 2184864"/>
              <a:gd name="connsiteY636" fmla="*/ 4521055 h 5101864"/>
              <a:gd name="connsiteX637" fmla="*/ 1465091 w 2184864"/>
              <a:gd name="connsiteY637" fmla="*/ 4344011 h 5101864"/>
              <a:gd name="connsiteX638" fmla="*/ 1490550 w 2184864"/>
              <a:gd name="connsiteY638" fmla="*/ 4162940 h 5101864"/>
              <a:gd name="connsiteX639" fmla="*/ 1495451 w 2184864"/>
              <a:gd name="connsiteY639" fmla="*/ 4114654 h 5101864"/>
              <a:gd name="connsiteX640" fmla="*/ 1498877 w 2184864"/>
              <a:gd name="connsiteY640" fmla="*/ 4092524 h 5101864"/>
              <a:gd name="connsiteX641" fmla="*/ 1502304 w 2184864"/>
              <a:gd name="connsiteY641" fmla="*/ 4070394 h 5101864"/>
              <a:gd name="connsiteX642" fmla="*/ 1515034 w 2184864"/>
              <a:gd name="connsiteY642" fmla="*/ 3979858 h 5101864"/>
              <a:gd name="connsiteX643" fmla="*/ 1525810 w 2184864"/>
              <a:gd name="connsiteY643" fmla="*/ 3885301 h 5101864"/>
              <a:gd name="connsiteX644" fmla="*/ 1532664 w 2184864"/>
              <a:gd name="connsiteY644" fmla="*/ 3841039 h 5101864"/>
              <a:gd name="connsiteX645" fmla="*/ 1539517 w 2184864"/>
              <a:gd name="connsiteY645" fmla="*/ 3796778 h 5101864"/>
              <a:gd name="connsiteX646" fmla="*/ 1544416 w 2184864"/>
              <a:gd name="connsiteY646" fmla="*/ 3748492 h 5101864"/>
              <a:gd name="connsiteX647" fmla="*/ 1551270 w 2184864"/>
              <a:gd name="connsiteY647" fmla="*/ 3704230 h 5101864"/>
              <a:gd name="connsiteX648" fmla="*/ 1563022 w 2184864"/>
              <a:gd name="connsiteY648" fmla="*/ 3611681 h 5101864"/>
              <a:gd name="connsiteX649" fmla="*/ 1574776 w 2184864"/>
              <a:gd name="connsiteY649" fmla="*/ 3519137 h 5101864"/>
              <a:gd name="connsiteX650" fmla="*/ 1594023 w 2184864"/>
              <a:gd name="connsiteY650" fmla="*/ 3422563 h 5101864"/>
              <a:gd name="connsiteX651" fmla="*/ 1599899 w 2184864"/>
              <a:gd name="connsiteY651" fmla="*/ 3376290 h 5101864"/>
              <a:gd name="connsiteX652" fmla="*/ 1605776 w 2184864"/>
              <a:gd name="connsiteY652" fmla="*/ 3330018 h 5101864"/>
              <a:gd name="connsiteX653" fmla="*/ 1621436 w 2184864"/>
              <a:gd name="connsiteY653" fmla="*/ 3245519 h 5101864"/>
              <a:gd name="connsiteX654" fmla="*/ 1639051 w 2184864"/>
              <a:gd name="connsiteY654" fmla="*/ 3165039 h 5101864"/>
              <a:gd name="connsiteX655" fmla="*/ 1631557 w 2184864"/>
              <a:gd name="connsiteY655" fmla="*/ 3169064 h 5101864"/>
              <a:gd name="connsiteX656" fmla="*/ 1608749 w 2184864"/>
              <a:gd name="connsiteY656" fmla="*/ 3161022 h 5101864"/>
              <a:gd name="connsiteX657" fmla="*/ 1592269 w 2184864"/>
              <a:gd name="connsiteY657" fmla="*/ 3253572 h 5101864"/>
              <a:gd name="connsiteX658" fmla="*/ 1575794 w 2184864"/>
              <a:gd name="connsiteY658" fmla="*/ 3346118 h 5101864"/>
              <a:gd name="connsiteX659" fmla="*/ 1569263 w 2184864"/>
              <a:gd name="connsiteY659" fmla="*/ 3410497 h 5101864"/>
              <a:gd name="connsiteX660" fmla="*/ 1562728 w 2184864"/>
              <a:gd name="connsiteY660" fmla="*/ 3474880 h 5101864"/>
              <a:gd name="connsiteX661" fmla="*/ 1559947 w 2184864"/>
              <a:gd name="connsiteY661" fmla="*/ 3537246 h 5101864"/>
              <a:gd name="connsiteX662" fmla="*/ 1557161 w 2184864"/>
              <a:gd name="connsiteY662" fmla="*/ 3599611 h 5101864"/>
              <a:gd name="connsiteX663" fmla="*/ 1536600 w 2184864"/>
              <a:gd name="connsiteY663" fmla="*/ 3732397 h 5101864"/>
              <a:gd name="connsiteX664" fmla="*/ 1522570 w 2184864"/>
              <a:gd name="connsiteY664" fmla="*/ 3800804 h 5101864"/>
              <a:gd name="connsiteX665" fmla="*/ 1508546 w 2184864"/>
              <a:gd name="connsiteY665" fmla="*/ 3869208 h 5101864"/>
              <a:gd name="connsiteX666" fmla="*/ 1482618 w 2184864"/>
              <a:gd name="connsiteY666" fmla="*/ 3961758 h 5101864"/>
              <a:gd name="connsiteX667" fmla="*/ 1456688 w 2184864"/>
              <a:gd name="connsiteY667" fmla="*/ 4054306 h 5101864"/>
              <a:gd name="connsiteX668" fmla="*/ 1445107 w 2184864"/>
              <a:gd name="connsiteY668" fmla="*/ 4098570 h 5101864"/>
              <a:gd name="connsiteX669" fmla="*/ 1433534 w 2184864"/>
              <a:gd name="connsiteY669" fmla="*/ 4142830 h 5101864"/>
              <a:gd name="connsiteX670" fmla="*/ 1418204 w 2184864"/>
              <a:gd name="connsiteY670" fmla="*/ 4189107 h 5101864"/>
              <a:gd name="connsiteX671" fmla="*/ 1402878 w 2184864"/>
              <a:gd name="connsiteY671" fmla="*/ 4235382 h 5101864"/>
              <a:gd name="connsiteX672" fmla="*/ 1385743 w 2184864"/>
              <a:gd name="connsiteY672" fmla="*/ 4346037 h 5101864"/>
              <a:gd name="connsiteX673" fmla="*/ 1368612 w 2184864"/>
              <a:gd name="connsiteY673" fmla="*/ 4456692 h 5101864"/>
              <a:gd name="connsiteX674" fmla="*/ 1359644 w 2184864"/>
              <a:gd name="connsiteY674" fmla="*/ 4486869 h 5101864"/>
              <a:gd name="connsiteX675" fmla="*/ 1358170 w 2184864"/>
              <a:gd name="connsiteY675" fmla="*/ 4513022 h 5101864"/>
              <a:gd name="connsiteX676" fmla="*/ 1347732 w 2184864"/>
              <a:gd name="connsiteY676" fmla="*/ 4569354 h 5101864"/>
              <a:gd name="connsiteX677" fmla="*/ 1337288 w 2184864"/>
              <a:gd name="connsiteY677" fmla="*/ 4625691 h 5101864"/>
              <a:gd name="connsiteX678" fmla="*/ 1326848 w 2184864"/>
              <a:gd name="connsiteY678" fmla="*/ 4682023 h 5101864"/>
              <a:gd name="connsiteX679" fmla="*/ 1315764 w 2184864"/>
              <a:gd name="connsiteY679" fmla="*/ 4698123 h 5101864"/>
              <a:gd name="connsiteX680" fmla="*/ 1313810 w 2184864"/>
              <a:gd name="connsiteY680" fmla="*/ 4694098 h 5101864"/>
              <a:gd name="connsiteX681" fmla="*/ 1322955 w 2184864"/>
              <a:gd name="connsiteY681" fmla="*/ 4615634 h 5101864"/>
              <a:gd name="connsiteX682" fmla="*/ 1332098 w 2184864"/>
              <a:gd name="connsiteY682" fmla="*/ 4537170 h 5101864"/>
              <a:gd name="connsiteX683" fmla="*/ 1338470 w 2184864"/>
              <a:gd name="connsiteY683" fmla="*/ 4462729 h 5101864"/>
              <a:gd name="connsiteX684" fmla="*/ 1342882 w 2184864"/>
              <a:gd name="connsiteY684" fmla="*/ 4384270 h 5101864"/>
              <a:gd name="connsiteX685" fmla="*/ 1311268 w 2184864"/>
              <a:gd name="connsiteY685" fmla="*/ 4416463 h 5101864"/>
              <a:gd name="connsiteX686" fmla="*/ 1280641 w 2184864"/>
              <a:gd name="connsiteY686" fmla="*/ 4392329 h 5101864"/>
              <a:gd name="connsiteX687" fmla="*/ 1268571 w 2184864"/>
              <a:gd name="connsiteY687" fmla="*/ 4464756 h 5101864"/>
              <a:gd name="connsiteX688" fmla="*/ 1246399 w 2184864"/>
              <a:gd name="connsiteY688" fmla="*/ 4496949 h 5101864"/>
              <a:gd name="connsiteX689" fmla="*/ 1244129 w 2184864"/>
              <a:gd name="connsiteY689" fmla="*/ 4472808 h 5101864"/>
              <a:gd name="connsiteX690" fmla="*/ 1259951 w 2184864"/>
              <a:gd name="connsiteY690" fmla="*/ 4398368 h 5101864"/>
              <a:gd name="connsiteX691" fmla="*/ 1275769 w 2184864"/>
              <a:gd name="connsiteY691" fmla="*/ 4323925 h 5101864"/>
              <a:gd name="connsiteX692" fmla="*/ 1298607 w 2184864"/>
              <a:gd name="connsiteY692" fmla="*/ 4215283 h 5101864"/>
              <a:gd name="connsiteX693" fmla="*/ 1307414 w 2184864"/>
              <a:gd name="connsiteY693" fmla="*/ 4175045 h 5101864"/>
              <a:gd name="connsiteX694" fmla="*/ 1332057 w 2184864"/>
              <a:gd name="connsiteY694" fmla="*/ 4002021 h 5101864"/>
              <a:gd name="connsiteX695" fmla="*/ 1356699 w 2184864"/>
              <a:gd name="connsiteY695" fmla="*/ 3828999 h 5101864"/>
              <a:gd name="connsiteX696" fmla="*/ 1319540 w 2184864"/>
              <a:gd name="connsiteY696" fmla="*/ 3869245 h 5101864"/>
              <a:gd name="connsiteX697" fmla="*/ 1315301 w 2184864"/>
              <a:gd name="connsiteY697" fmla="*/ 3899420 h 5101864"/>
              <a:gd name="connsiteX698" fmla="*/ 1311646 w 2184864"/>
              <a:gd name="connsiteY698" fmla="*/ 3914844 h 5101864"/>
              <a:gd name="connsiteX699" fmla="*/ 1311959 w 2184864"/>
              <a:gd name="connsiteY699" fmla="*/ 3934208 h 5101864"/>
              <a:gd name="connsiteX700" fmla="*/ 1310320 w 2184864"/>
              <a:gd name="connsiteY700" fmla="*/ 3978814 h 5101864"/>
              <a:gd name="connsiteX701" fmla="*/ 1297628 w 2184864"/>
              <a:gd name="connsiteY701" fmla="*/ 4069190 h 5101864"/>
              <a:gd name="connsiteX702" fmla="*/ 1294087 w 2184864"/>
              <a:gd name="connsiteY702" fmla="*/ 4079788 h 5101864"/>
              <a:gd name="connsiteX703" fmla="*/ 1286559 w 2184864"/>
              <a:gd name="connsiteY703" fmla="*/ 4171025 h 5101864"/>
              <a:gd name="connsiteX704" fmla="*/ 1278072 w 2184864"/>
              <a:gd name="connsiteY704" fmla="*/ 4231379 h 5101864"/>
              <a:gd name="connsiteX705" fmla="*/ 1274806 w 2184864"/>
              <a:gd name="connsiteY705" fmla="*/ 4263571 h 5101864"/>
              <a:gd name="connsiteX706" fmla="*/ 1269588 w 2184864"/>
              <a:gd name="connsiteY706" fmla="*/ 4291737 h 5101864"/>
              <a:gd name="connsiteX707" fmla="*/ 1258330 w 2184864"/>
              <a:gd name="connsiteY707" fmla="*/ 4356117 h 5101864"/>
              <a:gd name="connsiteX708" fmla="*/ 1247074 w 2184864"/>
              <a:gd name="connsiteY708" fmla="*/ 4420497 h 5101864"/>
              <a:gd name="connsiteX709" fmla="*/ 1235817 w 2184864"/>
              <a:gd name="connsiteY709" fmla="*/ 4484881 h 5101864"/>
              <a:gd name="connsiteX710" fmla="*/ 1224558 w 2184864"/>
              <a:gd name="connsiteY710" fmla="*/ 4549261 h 5101864"/>
              <a:gd name="connsiteX711" fmla="*/ 1216069 w 2184864"/>
              <a:gd name="connsiteY711" fmla="*/ 4609617 h 5101864"/>
              <a:gd name="connsiteX712" fmla="*/ 1200087 w 2184864"/>
              <a:gd name="connsiteY712" fmla="*/ 4673999 h 5101864"/>
              <a:gd name="connsiteX713" fmla="*/ 1130618 w 2184864"/>
              <a:gd name="connsiteY713" fmla="*/ 4939574 h 5101864"/>
              <a:gd name="connsiteX714" fmla="*/ 1127031 w 2184864"/>
              <a:gd name="connsiteY714" fmla="*/ 4951645 h 5101864"/>
              <a:gd name="connsiteX715" fmla="*/ 1123124 w 2184864"/>
              <a:gd name="connsiteY715" fmla="*/ 4943600 h 5101864"/>
              <a:gd name="connsiteX716" fmla="*/ 1164054 w 2184864"/>
              <a:gd name="connsiteY716" fmla="*/ 4784658 h 5101864"/>
              <a:gd name="connsiteX717" fmla="*/ 1197489 w 2184864"/>
              <a:gd name="connsiteY717" fmla="*/ 4629740 h 5101864"/>
              <a:gd name="connsiteX718" fmla="*/ 1199125 w 2184864"/>
              <a:gd name="connsiteY718" fmla="*/ 4613644 h 5101864"/>
              <a:gd name="connsiteX719" fmla="*/ 1200916 w 2184864"/>
              <a:gd name="connsiteY719" fmla="*/ 4607611 h 5101864"/>
              <a:gd name="connsiteX720" fmla="*/ 1206621 w 2184864"/>
              <a:gd name="connsiteY720" fmla="*/ 4609620 h 5101864"/>
              <a:gd name="connsiteX721" fmla="*/ 1209888 w 2184864"/>
              <a:gd name="connsiteY721" fmla="*/ 4577428 h 5101864"/>
              <a:gd name="connsiteX722" fmla="*/ 1218695 w 2184864"/>
              <a:gd name="connsiteY722" fmla="*/ 4537191 h 5101864"/>
              <a:gd name="connsiteX723" fmla="*/ 1225708 w 2184864"/>
              <a:gd name="connsiteY723" fmla="*/ 4502988 h 5101864"/>
              <a:gd name="connsiteX724" fmla="*/ 1230769 w 2184864"/>
              <a:gd name="connsiteY724" fmla="*/ 4464764 h 5101864"/>
              <a:gd name="connsiteX725" fmla="*/ 1243818 w 2184864"/>
              <a:gd name="connsiteY725" fmla="*/ 4394344 h 5101864"/>
              <a:gd name="connsiteX726" fmla="*/ 1256871 w 2184864"/>
              <a:gd name="connsiteY726" fmla="*/ 4323927 h 5101864"/>
              <a:gd name="connsiteX727" fmla="*/ 1268943 w 2184864"/>
              <a:gd name="connsiteY727" fmla="*/ 4251501 h 5101864"/>
              <a:gd name="connsiteX728" fmla="*/ 1272211 w 2184864"/>
              <a:gd name="connsiteY728" fmla="*/ 4219309 h 5101864"/>
              <a:gd name="connsiteX729" fmla="*/ 1273519 w 2184864"/>
              <a:gd name="connsiteY729" fmla="*/ 4183100 h 5101864"/>
              <a:gd name="connsiteX730" fmla="*/ 1269610 w 2184864"/>
              <a:gd name="connsiteY730" fmla="*/ 4175052 h 5101864"/>
              <a:gd name="connsiteX731" fmla="*/ 1239601 w 2184864"/>
              <a:gd name="connsiteY731" fmla="*/ 4307840 h 5101864"/>
              <a:gd name="connsiteX732" fmla="*/ 1179583 w 2184864"/>
              <a:gd name="connsiteY732" fmla="*/ 4573412 h 5101864"/>
              <a:gd name="connsiteX733" fmla="*/ 1178111 w 2184864"/>
              <a:gd name="connsiteY733" fmla="*/ 4599567 h 5101864"/>
              <a:gd name="connsiteX734" fmla="*/ 1176638 w 2184864"/>
              <a:gd name="connsiteY734" fmla="*/ 4625719 h 5101864"/>
              <a:gd name="connsiteX735" fmla="*/ 1172070 w 2184864"/>
              <a:gd name="connsiteY735" fmla="*/ 4635781 h 5101864"/>
              <a:gd name="connsiteX736" fmla="*/ 1167506 w 2184864"/>
              <a:gd name="connsiteY736" fmla="*/ 4645840 h 5101864"/>
              <a:gd name="connsiteX737" fmla="*/ 1163598 w 2184864"/>
              <a:gd name="connsiteY737" fmla="*/ 4637793 h 5101864"/>
              <a:gd name="connsiteX738" fmla="*/ 1122855 w 2184864"/>
              <a:gd name="connsiteY738" fmla="*/ 4690106 h 5101864"/>
              <a:gd name="connsiteX739" fmla="*/ 1112437 w 2184864"/>
              <a:gd name="connsiteY739" fmla="*/ 4629756 h 5101864"/>
              <a:gd name="connsiteX740" fmla="*/ 1126467 w 2184864"/>
              <a:gd name="connsiteY740" fmla="*/ 4561350 h 5101864"/>
              <a:gd name="connsiteX741" fmla="*/ 1140497 w 2184864"/>
              <a:gd name="connsiteY741" fmla="*/ 4492942 h 5101864"/>
              <a:gd name="connsiteX742" fmla="*/ 1154522 w 2184864"/>
              <a:gd name="connsiteY742" fmla="*/ 4424540 h 5101864"/>
              <a:gd name="connsiteX743" fmla="*/ 1168554 w 2184864"/>
              <a:gd name="connsiteY743" fmla="*/ 4356136 h 5101864"/>
              <a:gd name="connsiteX744" fmla="*/ 1171821 w 2184864"/>
              <a:gd name="connsiteY744" fmla="*/ 4323945 h 5101864"/>
              <a:gd name="connsiteX745" fmla="*/ 1169704 w 2184864"/>
              <a:gd name="connsiteY745" fmla="*/ 4309865 h 5101864"/>
              <a:gd name="connsiteX746" fmla="*/ 1169543 w 2184864"/>
              <a:gd name="connsiteY746" fmla="*/ 4299804 h 5101864"/>
              <a:gd name="connsiteX747" fmla="*/ 1141007 w 2184864"/>
              <a:gd name="connsiteY747" fmla="*/ 4406435 h 5101864"/>
              <a:gd name="connsiteX748" fmla="*/ 1112465 w 2184864"/>
              <a:gd name="connsiteY748" fmla="*/ 4513070 h 5101864"/>
              <a:gd name="connsiteX749" fmla="*/ 1097300 w 2184864"/>
              <a:gd name="connsiteY749" fmla="*/ 4569404 h 5101864"/>
              <a:gd name="connsiteX750" fmla="*/ 1082134 w 2184864"/>
              <a:gd name="connsiteY750" fmla="*/ 4625740 h 5101864"/>
              <a:gd name="connsiteX751" fmla="*/ 1049852 w 2184864"/>
              <a:gd name="connsiteY751" fmla="*/ 4734383 h 5101864"/>
              <a:gd name="connsiteX752" fmla="*/ 1033227 w 2184864"/>
              <a:gd name="connsiteY752" fmla="*/ 4758529 h 5101864"/>
              <a:gd name="connsiteX753" fmla="*/ 1031272 w 2184864"/>
              <a:gd name="connsiteY753" fmla="*/ 4754502 h 5101864"/>
              <a:gd name="connsiteX754" fmla="*/ 1032086 w 2184864"/>
              <a:gd name="connsiteY754" fmla="*/ 4746457 h 5101864"/>
              <a:gd name="connsiteX755" fmla="*/ 1032904 w 2184864"/>
              <a:gd name="connsiteY755" fmla="*/ 4738408 h 5101864"/>
              <a:gd name="connsiteX756" fmla="*/ 1038781 w 2184864"/>
              <a:gd name="connsiteY756" fmla="*/ 4692136 h 5101864"/>
              <a:gd name="connsiteX757" fmla="*/ 1044657 w 2184864"/>
              <a:gd name="connsiteY757" fmla="*/ 4645863 h 5101864"/>
              <a:gd name="connsiteX758" fmla="*/ 1051511 w 2184864"/>
              <a:gd name="connsiteY758" fmla="*/ 4601599 h 5101864"/>
              <a:gd name="connsiteX759" fmla="*/ 1058365 w 2184864"/>
              <a:gd name="connsiteY759" fmla="*/ 4557338 h 5101864"/>
              <a:gd name="connsiteX760" fmla="*/ 1076632 w 2184864"/>
              <a:gd name="connsiteY760" fmla="*/ 4458756 h 5101864"/>
              <a:gd name="connsiteX761" fmla="*/ 1082511 w 2184864"/>
              <a:gd name="connsiteY761" fmla="*/ 4416969 h 5101864"/>
              <a:gd name="connsiteX762" fmla="*/ 1052728 w 2184864"/>
              <a:gd name="connsiteY762" fmla="*/ 4473163 h 5101864"/>
              <a:gd name="connsiteX763" fmla="*/ 1045003 w 2184864"/>
              <a:gd name="connsiteY763" fmla="*/ 4549297 h 5101864"/>
              <a:gd name="connsiteX764" fmla="*/ 1033922 w 2184864"/>
              <a:gd name="connsiteY764" fmla="*/ 4565390 h 5101864"/>
              <a:gd name="connsiteX765" fmla="*/ 1028059 w 2184864"/>
              <a:gd name="connsiteY765" fmla="*/ 4553321 h 5101864"/>
              <a:gd name="connsiteX766" fmla="*/ 1034493 w 2184864"/>
              <a:gd name="connsiteY766" fmla="*/ 4507570 h 5101864"/>
              <a:gd name="connsiteX767" fmla="*/ 1024229 w 2184864"/>
              <a:gd name="connsiteY767" fmla="*/ 4526933 h 5101864"/>
              <a:gd name="connsiteX768" fmla="*/ 1002776 w 2184864"/>
              <a:gd name="connsiteY768" fmla="*/ 4569143 h 5101864"/>
              <a:gd name="connsiteX769" fmla="*/ 1003941 w 2184864"/>
              <a:gd name="connsiteY769" fmla="*/ 4581489 h 5101864"/>
              <a:gd name="connsiteX770" fmla="*/ 992857 w 2184864"/>
              <a:gd name="connsiteY770" fmla="*/ 4597589 h 5101864"/>
              <a:gd name="connsiteX771" fmla="*/ 990902 w 2184864"/>
              <a:gd name="connsiteY771" fmla="*/ 4593565 h 5101864"/>
              <a:gd name="connsiteX772" fmla="*/ 990936 w 2184864"/>
              <a:gd name="connsiteY772" fmla="*/ 4589659 h 5101864"/>
              <a:gd name="connsiteX773" fmla="*/ 962275 w 2184864"/>
              <a:gd name="connsiteY773" fmla="*/ 4635526 h 5101864"/>
              <a:gd name="connsiteX774" fmla="*/ 943434 w 2184864"/>
              <a:gd name="connsiteY774" fmla="*/ 4637868 h 5101864"/>
              <a:gd name="connsiteX775" fmla="*/ 938855 w 2184864"/>
              <a:gd name="connsiteY775" fmla="*/ 4646507 h 5101864"/>
              <a:gd name="connsiteX776" fmla="*/ 897639 w 2184864"/>
              <a:gd name="connsiteY776" fmla="*/ 4724276 h 5101864"/>
              <a:gd name="connsiteX777" fmla="*/ 871798 w 2184864"/>
              <a:gd name="connsiteY777" fmla="*/ 4731517 h 5101864"/>
              <a:gd name="connsiteX778" fmla="*/ 796173 w 2184864"/>
              <a:gd name="connsiteY778" fmla="*/ 4724755 h 5101864"/>
              <a:gd name="connsiteX779" fmla="*/ 770332 w 2184864"/>
              <a:gd name="connsiteY779" fmla="*/ 4731998 h 5101864"/>
              <a:gd name="connsiteX780" fmla="*/ 735593 w 2184864"/>
              <a:gd name="connsiteY780" fmla="*/ 4772635 h 5101864"/>
              <a:gd name="connsiteX781" fmla="*/ 700335 w 2184864"/>
              <a:gd name="connsiteY781" fmla="*/ 4781043 h 5101864"/>
              <a:gd name="connsiteX782" fmla="*/ 681497 w 2184864"/>
              <a:gd name="connsiteY782" fmla="*/ 4783378 h 5101864"/>
              <a:gd name="connsiteX783" fmla="*/ 674238 w 2184864"/>
              <a:gd name="connsiteY783" fmla="*/ 4772172 h 5101864"/>
              <a:gd name="connsiteX784" fmla="*/ 667495 w 2184864"/>
              <a:gd name="connsiteY784" fmla="*/ 4793189 h 5101864"/>
              <a:gd name="connsiteX785" fmla="*/ 665338 w 2184864"/>
              <a:gd name="connsiteY785" fmla="*/ 4805566 h 5101864"/>
              <a:gd name="connsiteX786" fmla="*/ 660755 w 2184864"/>
              <a:gd name="connsiteY786" fmla="*/ 4814207 h 5101864"/>
              <a:gd name="connsiteX787" fmla="*/ 661280 w 2184864"/>
              <a:gd name="connsiteY787" fmla="*/ 4846433 h 5101864"/>
              <a:gd name="connsiteX788" fmla="*/ 659381 w 2184864"/>
              <a:gd name="connsiteY788" fmla="*/ 4874925 h 5101864"/>
              <a:gd name="connsiteX789" fmla="*/ 650483 w 2184864"/>
              <a:gd name="connsiteY789" fmla="*/ 4908322 h 5101864"/>
              <a:gd name="connsiteX790" fmla="*/ 641321 w 2184864"/>
              <a:gd name="connsiteY790" fmla="*/ 4925604 h 5101864"/>
              <a:gd name="connsiteX791" fmla="*/ 608875 w 2184864"/>
              <a:gd name="connsiteY791" fmla="*/ 4961922 h 5101864"/>
              <a:gd name="connsiteX792" fmla="*/ 590166 w 2184864"/>
              <a:gd name="connsiteY792" fmla="*/ 4972314 h 5101864"/>
              <a:gd name="connsiteX793" fmla="*/ 587747 w 2184864"/>
              <a:gd name="connsiteY793" fmla="*/ 4968578 h 5101864"/>
              <a:gd name="connsiteX794" fmla="*/ 578847 w 2184864"/>
              <a:gd name="connsiteY794" fmla="*/ 5001972 h 5101864"/>
              <a:gd name="connsiteX795" fmla="*/ 576684 w 2184864"/>
              <a:gd name="connsiteY795" fmla="*/ 5014353 h 5101864"/>
              <a:gd name="connsiteX796" fmla="*/ 562688 w 2184864"/>
              <a:gd name="connsiteY796" fmla="*/ 5024161 h 5101864"/>
              <a:gd name="connsiteX797" fmla="*/ 555685 w 2184864"/>
              <a:gd name="connsiteY797" fmla="*/ 5029068 h 5101864"/>
              <a:gd name="connsiteX798" fmla="*/ 541427 w 2184864"/>
              <a:gd name="connsiteY798" fmla="*/ 5022762 h 5101864"/>
              <a:gd name="connsiteX799" fmla="*/ 526903 w 2184864"/>
              <a:gd name="connsiteY799" fmla="*/ 5000345 h 5101864"/>
              <a:gd name="connsiteX800" fmla="*/ 552225 w 2184864"/>
              <a:gd name="connsiteY800" fmla="*/ 4960876 h 5101864"/>
              <a:gd name="connsiteX801" fmla="*/ 540380 w 2184864"/>
              <a:gd name="connsiteY801" fmla="*/ 4958308 h 5101864"/>
              <a:gd name="connsiteX802" fmla="*/ 539860 w 2184864"/>
              <a:gd name="connsiteY802" fmla="*/ 4926081 h 5101864"/>
              <a:gd name="connsiteX803" fmla="*/ 539598 w 2184864"/>
              <a:gd name="connsiteY803" fmla="*/ 4909969 h 5101864"/>
              <a:gd name="connsiteX804" fmla="*/ 538256 w 2184864"/>
              <a:gd name="connsiteY804" fmla="*/ 4900041 h 5101864"/>
              <a:gd name="connsiteX805" fmla="*/ 536920 w 2184864"/>
              <a:gd name="connsiteY805" fmla="*/ 4890117 h 5101864"/>
              <a:gd name="connsiteX806" fmla="*/ 532078 w 2184864"/>
              <a:gd name="connsiteY806" fmla="*/ 4882644 h 5101864"/>
              <a:gd name="connsiteX807" fmla="*/ 532635 w 2184864"/>
              <a:gd name="connsiteY807" fmla="*/ 4844231 h 5101864"/>
              <a:gd name="connsiteX808" fmla="*/ 533192 w 2184864"/>
              <a:gd name="connsiteY808" fmla="*/ 4805816 h 5101864"/>
              <a:gd name="connsiteX809" fmla="*/ 537774 w 2184864"/>
              <a:gd name="connsiteY809" fmla="*/ 4797170 h 5101864"/>
              <a:gd name="connsiteX810" fmla="*/ 535091 w 2184864"/>
              <a:gd name="connsiteY810" fmla="*/ 4777324 h 5101864"/>
              <a:gd name="connsiteX811" fmla="*/ 534962 w 2184864"/>
              <a:gd name="connsiteY811" fmla="*/ 4769265 h 5101864"/>
              <a:gd name="connsiteX812" fmla="*/ 534828 w 2184864"/>
              <a:gd name="connsiteY812" fmla="*/ 4761211 h 5101864"/>
              <a:gd name="connsiteX813" fmla="*/ 522727 w 2184864"/>
              <a:gd name="connsiteY813" fmla="*/ 4742528 h 5101864"/>
              <a:gd name="connsiteX814" fmla="*/ 502844 w 2184864"/>
              <a:gd name="connsiteY814" fmla="*/ 4680412 h 5101864"/>
              <a:gd name="connsiteX815" fmla="*/ 497740 w 2184864"/>
              <a:gd name="connsiteY815" fmla="*/ 4656828 h 5101864"/>
              <a:gd name="connsiteX816" fmla="*/ 491953 w 2184864"/>
              <a:gd name="connsiteY816" fmla="*/ 4663600 h 5101864"/>
              <a:gd name="connsiteX817" fmla="*/ 486164 w 2184864"/>
              <a:gd name="connsiteY817" fmla="*/ 4670369 h 5101864"/>
              <a:gd name="connsiteX818" fmla="*/ 481288 w 2184864"/>
              <a:gd name="connsiteY818" fmla="*/ 4733541 h 5101864"/>
              <a:gd name="connsiteX819" fmla="*/ 471828 w 2184864"/>
              <a:gd name="connsiteY819" fmla="*/ 4805354 h 5101864"/>
              <a:gd name="connsiteX820" fmla="*/ 472612 w 2184864"/>
              <a:gd name="connsiteY820" fmla="*/ 4853694 h 5101864"/>
              <a:gd name="connsiteX821" fmla="*/ 479873 w 2184864"/>
              <a:gd name="connsiteY821" fmla="*/ 4864905 h 5101864"/>
              <a:gd name="connsiteX822" fmla="*/ 475295 w 2184864"/>
              <a:gd name="connsiteY822" fmla="*/ 4873542 h 5101864"/>
              <a:gd name="connsiteX823" fmla="*/ 480136 w 2184864"/>
              <a:gd name="connsiteY823" fmla="*/ 4881015 h 5101864"/>
              <a:gd name="connsiteX824" fmla="*/ 482293 w 2184864"/>
              <a:gd name="connsiteY824" fmla="*/ 4868639 h 5101864"/>
              <a:gd name="connsiteX825" fmla="*/ 479873 w 2184864"/>
              <a:gd name="connsiteY825" fmla="*/ 4864905 h 5101864"/>
              <a:gd name="connsiteX826" fmla="*/ 484456 w 2184864"/>
              <a:gd name="connsiteY826" fmla="*/ 4856261 h 5101864"/>
              <a:gd name="connsiteX827" fmla="*/ 486876 w 2184864"/>
              <a:gd name="connsiteY827" fmla="*/ 4859997 h 5101864"/>
              <a:gd name="connsiteX828" fmla="*/ 506309 w 2184864"/>
              <a:gd name="connsiteY828" fmla="*/ 4748600 h 5101864"/>
              <a:gd name="connsiteX829" fmla="*/ 517886 w 2184864"/>
              <a:gd name="connsiteY829" fmla="*/ 4735058 h 5101864"/>
              <a:gd name="connsiteX830" fmla="*/ 522989 w 2184864"/>
              <a:gd name="connsiteY830" fmla="*/ 4758641 h 5101864"/>
              <a:gd name="connsiteX831" fmla="*/ 517166 w 2184864"/>
              <a:gd name="connsiteY831" fmla="*/ 4836056 h 5101864"/>
              <a:gd name="connsiteX832" fmla="*/ 511337 w 2184864"/>
              <a:gd name="connsiteY832" fmla="*/ 4913473 h 5101864"/>
              <a:gd name="connsiteX833" fmla="*/ 514284 w 2184864"/>
              <a:gd name="connsiteY833" fmla="*/ 4949433 h 5101864"/>
              <a:gd name="connsiteX834" fmla="*/ 487325 w 2184864"/>
              <a:gd name="connsiteY834" fmla="*/ 5033508 h 5101864"/>
              <a:gd name="connsiteX835" fmla="*/ 464038 w 2184864"/>
              <a:gd name="connsiteY835" fmla="*/ 5052543 h 5101864"/>
              <a:gd name="connsiteX836" fmla="*/ 442905 w 2184864"/>
              <a:gd name="connsiteY836" fmla="*/ 5059202 h 5101864"/>
              <a:gd name="connsiteX837" fmla="*/ 399340 w 2184864"/>
              <a:gd name="connsiteY837" fmla="*/ 4991951 h 5101864"/>
              <a:gd name="connsiteX838" fmla="*/ 344384 w 2184864"/>
              <a:gd name="connsiteY838" fmla="*/ 5095642 h 5101864"/>
              <a:gd name="connsiteX839" fmla="*/ 290024 w 2184864"/>
              <a:gd name="connsiteY839" fmla="*/ 5090273 h 5101864"/>
              <a:gd name="connsiteX840" fmla="*/ 265822 w 2184864"/>
              <a:gd name="connsiteY840" fmla="*/ 5052912 h 5101864"/>
              <a:gd name="connsiteX841" fmla="*/ 254797 w 2184864"/>
              <a:gd name="connsiteY841" fmla="*/ 5028045 h 5101864"/>
              <a:gd name="connsiteX842" fmla="*/ 248355 w 2184864"/>
              <a:gd name="connsiteY842" fmla="*/ 4994535 h 5101864"/>
              <a:gd name="connsiteX843" fmla="*/ 244369 w 2184864"/>
              <a:gd name="connsiteY843" fmla="*/ 4894119 h 5101864"/>
              <a:gd name="connsiteX844" fmla="*/ 249806 w 2184864"/>
              <a:gd name="connsiteY844" fmla="*/ 4792530 h 5101864"/>
              <a:gd name="connsiteX845" fmla="*/ 241985 w 2184864"/>
              <a:gd name="connsiteY845" fmla="*/ 4819738 h 5101864"/>
              <a:gd name="connsiteX846" fmla="*/ 234168 w 2184864"/>
              <a:gd name="connsiteY846" fmla="*/ 4846943 h 5101864"/>
              <a:gd name="connsiteX847" fmla="*/ 255760 w 2184864"/>
              <a:gd name="connsiteY847" fmla="*/ 4723172 h 5101864"/>
              <a:gd name="connsiteX848" fmla="*/ 259600 w 2184864"/>
              <a:gd name="connsiteY848" fmla="*/ 4697183 h 5101864"/>
              <a:gd name="connsiteX849" fmla="*/ 242163 w 2184864"/>
              <a:gd name="connsiteY849" fmla="*/ 4636695 h 5101864"/>
              <a:gd name="connsiteX850" fmla="*/ 225654 w 2184864"/>
              <a:gd name="connsiteY850" fmla="*/ 4567973 h 5101864"/>
              <a:gd name="connsiteX851" fmla="*/ 216919 w 2184864"/>
              <a:gd name="connsiteY851" fmla="*/ 4551157 h 5101864"/>
              <a:gd name="connsiteX852" fmla="*/ 220794 w 2184864"/>
              <a:gd name="connsiteY852" fmla="*/ 4571355 h 5101864"/>
              <a:gd name="connsiteX853" fmla="*/ 234527 w 2184864"/>
              <a:gd name="connsiteY853" fmla="*/ 4631105 h 5101864"/>
              <a:gd name="connsiteX854" fmla="*/ 220472 w 2184864"/>
              <a:gd name="connsiteY854" fmla="*/ 4580631 h 5101864"/>
              <a:gd name="connsiteX855" fmla="*/ 206566 w 2184864"/>
              <a:gd name="connsiteY855" fmla="*/ 4525875 h 5101864"/>
              <a:gd name="connsiteX856" fmla="*/ 184801 w 2184864"/>
              <a:gd name="connsiteY856" fmla="*/ 4421904 h 5101864"/>
              <a:gd name="connsiteX857" fmla="*/ 173064 w 2184864"/>
              <a:gd name="connsiteY857" fmla="*/ 4371831 h 5101864"/>
              <a:gd name="connsiteX858" fmla="*/ 171859 w 2184864"/>
              <a:gd name="connsiteY858" fmla="*/ 4361999 h 5101864"/>
              <a:gd name="connsiteX859" fmla="*/ 180786 w 2184864"/>
              <a:gd name="connsiteY859" fmla="*/ 4400710 h 5101864"/>
              <a:gd name="connsiteX860" fmla="*/ 191559 w 2184864"/>
              <a:gd name="connsiteY860" fmla="*/ 4445249 h 5101864"/>
              <a:gd name="connsiteX861" fmla="*/ 198844 w 2184864"/>
              <a:gd name="connsiteY861" fmla="*/ 4472666 h 5101864"/>
              <a:gd name="connsiteX862" fmla="*/ 205900 w 2184864"/>
              <a:gd name="connsiteY862" fmla="*/ 4475490 h 5101864"/>
              <a:gd name="connsiteX863" fmla="*/ 209311 w 2184864"/>
              <a:gd name="connsiteY863" fmla="*/ 4482706 h 5101864"/>
              <a:gd name="connsiteX864" fmla="*/ 206346 w 2184864"/>
              <a:gd name="connsiteY864" fmla="*/ 4448259 h 5101864"/>
              <a:gd name="connsiteX865" fmla="*/ 208361 w 2184864"/>
              <a:gd name="connsiteY865" fmla="*/ 4448999 h 5101864"/>
              <a:gd name="connsiteX866" fmla="*/ 208418 w 2184864"/>
              <a:gd name="connsiteY866" fmla="*/ 4450837 h 5101864"/>
              <a:gd name="connsiteX867" fmla="*/ 208893 w 2184864"/>
              <a:gd name="connsiteY867" fmla="*/ 4449193 h 5101864"/>
              <a:gd name="connsiteX868" fmla="*/ 208361 w 2184864"/>
              <a:gd name="connsiteY868" fmla="*/ 4448999 h 5101864"/>
              <a:gd name="connsiteX869" fmla="*/ 208032 w 2184864"/>
              <a:gd name="connsiteY869" fmla="*/ 4438548 h 5101864"/>
              <a:gd name="connsiteX870" fmla="*/ 197679 w 2184864"/>
              <a:gd name="connsiteY870" fmla="*/ 4400764 h 5101864"/>
              <a:gd name="connsiteX871" fmla="*/ 162380 w 2184864"/>
              <a:gd name="connsiteY871" fmla="*/ 4147485 h 5101864"/>
              <a:gd name="connsiteX872" fmla="*/ 160544 w 2184864"/>
              <a:gd name="connsiteY872" fmla="*/ 4046965 h 5101864"/>
              <a:gd name="connsiteX873" fmla="*/ 150261 w 2184864"/>
              <a:gd name="connsiteY873" fmla="*/ 3847125 h 5101864"/>
              <a:gd name="connsiteX874" fmla="*/ 149857 w 2184864"/>
              <a:gd name="connsiteY874" fmla="*/ 3695792 h 5101864"/>
              <a:gd name="connsiteX875" fmla="*/ 149260 w 2184864"/>
              <a:gd name="connsiteY875" fmla="*/ 3657839 h 5101864"/>
              <a:gd name="connsiteX876" fmla="*/ 150638 w 2184864"/>
              <a:gd name="connsiteY876" fmla="*/ 3647830 h 5101864"/>
              <a:gd name="connsiteX877" fmla="*/ 151075 w 2184864"/>
              <a:gd name="connsiteY877" fmla="*/ 3648347 h 5101864"/>
              <a:gd name="connsiteX878" fmla="*/ 150339 w 2184864"/>
              <a:gd name="connsiteY878" fmla="*/ 3632113 h 5101864"/>
              <a:gd name="connsiteX879" fmla="*/ 149850 w 2184864"/>
              <a:gd name="connsiteY879" fmla="*/ 3631595 h 5101864"/>
              <a:gd name="connsiteX880" fmla="*/ 150274 w 2184864"/>
              <a:gd name="connsiteY880" fmla="*/ 3630666 h 5101864"/>
              <a:gd name="connsiteX881" fmla="*/ 150033 w 2184864"/>
              <a:gd name="connsiteY881" fmla="*/ 3625344 h 5101864"/>
              <a:gd name="connsiteX882" fmla="*/ 137039 w 2184864"/>
              <a:gd name="connsiteY882" fmla="*/ 3253540 h 5101864"/>
              <a:gd name="connsiteX883" fmla="*/ 145575 w 2184864"/>
              <a:gd name="connsiteY883" fmla="*/ 3077443 h 5101864"/>
              <a:gd name="connsiteX884" fmla="*/ 147676 w 2184864"/>
              <a:gd name="connsiteY884" fmla="*/ 3019665 h 5101864"/>
              <a:gd name="connsiteX885" fmla="*/ 138116 w 2184864"/>
              <a:gd name="connsiteY885" fmla="*/ 3016347 h 5101864"/>
              <a:gd name="connsiteX886" fmla="*/ 147700 w 2184864"/>
              <a:gd name="connsiteY886" fmla="*/ 3018986 h 5101864"/>
              <a:gd name="connsiteX887" fmla="*/ 148064 w 2184864"/>
              <a:gd name="connsiteY887" fmla="*/ 3008999 h 5101864"/>
              <a:gd name="connsiteX888" fmla="*/ 147231 w 2184864"/>
              <a:gd name="connsiteY888" fmla="*/ 3008698 h 5101864"/>
              <a:gd name="connsiteX889" fmla="*/ 148091 w 2184864"/>
              <a:gd name="connsiteY889" fmla="*/ 3008235 h 5101864"/>
              <a:gd name="connsiteX890" fmla="*/ 149934 w 2184864"/>
              <a:gd name="connsiteY890" fmla="*/ 2957581 h 5101864"/>
              <a:gd name="connsiteX891" fmla="*/ 145435 w 2184864"/>
              <a:gd name="connsiteY891" fmla="*/ 2957412 h 5101864"/>
              <a:gd name="connsiteX892" fmla="*/ 143826 w 2184864"/>
              <a:gd name="connsiteY892" fmla="*/ 2956389 h 5101864"/>
              <a:gd name="connsiteX893" fmla="*/ 138923 w 2184864"/>
              <a:gd name="connsiteY893" fmla="*/ 2953856 h 5101864"/>
              <a:gd name="connsiteX894" fmla="*/ 144129 w 2184864"/>
              <a:gd name="connsiteY894" fmla="*/ 2953898 h 5101864"/>
              <a:gd name="connsiteX895" fmla="*/ 150066 w 2184864"/>
              <a:gd name="connsiteY895" fmla="*/ 2953951 h 5101864"/>
              <a:gd name="connsiteX896" fmla="*/ 151458 w 2184864"/>
              <a:gd name="connsiteY896" fmla="*/ 2915667 h 5101864"/>
              <a:gd name="connsiteX897" fmla="*/ 130444 w 2184864"/>
              <a:gd name="connsiteY897" fmla="*/ 2915254 h 5101864"/>
              <a:gd name="connsiteX898" fmla="*/ 127087 w 2184864"/>
              <a:gd name="connsiteY898" fmla="*/ 2913691 h 5101864"/>
              <a:gd name="connsiteX899" fmla="*/ 124924 w 2184864"/>
              <a:gd name="connsiteY899" fmla="*/ 2912830 h 5101864"/>
              <a:gd name="connsiteX900" fmla="*/ 122846 w 2184864"/>
              <a:gd name="connsiteY900" fmla="*/ 2989932 h 5101864"/>
              <a:gd name="connsiteX901" fmla="*/ 122111 w 2184864"/>
              <a:gd name="connsiteY901" fmla="*/ 3271006 h 5101864"/>
              <a:gd name="connsiteX902" fmla="*/ 126232 w 2184864"/>
              <a:gd name="connsiteY902" fmla="*/ 3520965 h 5101864"/>
              <a:gd name="connsiteX903" fmla="*/ 116234 w 2184864"/>
              <a:gd name="connsiteY903" fmla="*/ 3472346 h 5101864"/>
              <a:gd name="connsiteX904" fmla="*/ 73563 w 2184864"/>
              <a:gd name="connsiteY904" fmla="*/ 2825344 h 5101864"/>
              <a:gd name="connsiteX905" fmla="*/ 84656 w 2184864"/>
              <a:gd name="connsiteY905" fmla="*/ 2574697 h 5101864"/>
              <a:gd name="connsiteX906" fmla="*/ 91434 w 2184864"/>
              <a:gd name="connsiteY906" fmla="*/ 2073054 h 5101864"/>
              <a:gd name="connsiteX907" fmla="*/ 101766 w 2184864"/>
              <a:gd name="connsiteY907" fmla="*/ 1900283 h 5101864"/>
              <a:gd name="connsiteX908" fmla="*/ 116344 w 2184864"/>
              <a:gd name="connsiteY908" fmla="*/ 1785244 h 5101864"/>
              <a:gd name="connsiteX909" fmla="*/ 122078 w 2184864"/>
              <a:gd name="connsiteY909" fmla="*/ 1747328 h 5101864"/>
              <a:gd name="connsiteX910" fmla="*/ 119948 w 2184864"/>
              <a:gd name="connsiteY910" fmla="*/ 1784997 h 5101864"/>
              <a:gd name="connsiteX911" fmla="*/ 108438 w 2184864"/>
              <a:gd name="connsiteY911" fmla="*/ 2050249 h 5101864"/>
              <a:gd name="connsiteX912" fmla="*/ 92616 w 2184864"/>
              <a:gd name="connsiteY912" fmla="*/ 2284688 h 5101864"/>
              <a:gd name="connsiteX913" fmla="*/ 95918 w 2184864"/>
              <a:gd name="connsiteY913" fmla="*/ 2407369 h 5101864"/>
              <a:gd name="connsiteX914" fmla="*/ 93796 w 2184864"/>
              <a:gd name="connsiteY914" fmla="*/ 2496320 h 5101864"/>
              <a:gd name="connsiteX915" fmla="*/ 100840 w 2184864"/>
              <a:gd name="connsiteY915" fmla="*/ 2483800 h 5101864"/>
              <a:gd name="connsiteX916" fmla="*/ 111685 w 2184864"/>
              <a:gd name="connsiteY916" fmla="*/ 2131999 h 5101864"/>
              <a:gd name="connsiteX917" fmla="*/ 138837 w 2184864"/>
              <a:gd name="connsiteY917" fmla="*/ 1739879 h 5101864"/>
              <a:gd name="connsiteX918" fmla="*/ 154321 w 2184864"/>
              <a:gd name="connsiteY918" fmla="*/ 1546385 h 5101864"/>
              <a:gd name="connsiteX919" fmla="*/ 155420 w 2184864"/>
              <a:gd name="connsiteY919" fmla="*/ 1530973 h 5101864"/>
              <a:gd name="connsiteX920" fmla="*/ 193826 w 2184864"/>
              <a:gd name="connsiteY920" fmla="*/ 1318728 h 5101864"/>
              <a:gd name="connsiteX921" fmla="*/ 243767 w 2184864"/>
              <a:gd name="connsiteY921" fmla="*/ 1088538 h 5101864"/>
              <a:gd name="connsiteX922" fmla="*/ 311429 w 2184864"/>
              <a:gd name="connsiteY922" fmla="*/ 832617 h 5101864"/>
              <a:gd name="connsiteX923" fmla="*/ 404329 w 2184864"/>
              <a:gd name="connsiteY923" fmla="*/ 547342 h 5101864"/>
              <a:gd name="connsiteX924" fmla="*/ 433093 w 2184864"/>
              <a:gd name="connsiteY924" fmla="*/ 503533 h 5101864"/>
              <a:gd name="connsiteX925" fmla="*/ 495427 w 2184864"/>
              <a:gd name="connsiteY925" fmla="*/ 376298 h 5101864"/>
              <a:gd name="connsiteX926" fmla="*/ 502330 w 2184864"/>
              <a:gd name="connsiteY926" fmla="*/ 365785 h 5101864"/>
              <a:gd name="connsiteX927" fmla="*/ 509291 w 2184864"/>
              <a:gd name="connsiteY927" fmla="*/ 375274 h 5101864"/>
              <a:gd name="connsiteX928" fmla="*/ 534296 w 2184864"/>
              <a:gd name="connsiteY928" fmla="*/ 363982 h 5101864"/>
              <a:gd name="connsiteX929" fmla="*/ 507732 w 2184864"/>
              <a:gd name="connsiteY929" fmla="*/ 416257 h 5101864"/>
              <a:gd name="connsiteX930" fmla="*/ 485928 w 2184864"/>
              <a:gd name="connsiteY930" fmla="*/ 469555 h 5101864"/>
              <a:gd name="connsiteX931" fmla="*/ 546146 w 2184864"/>
              <a:gd name="connsiteY931" fmla="*/ 457821 h 5101864"/>
              <a:gd name="connsiteX932" fmla="*/ 531403 w 2184864"/>
              <a:gd name="connsiteY932" fmla="*/ 499973 h 5101864"/>
              <a:gd name="connsiteX933" fmla="*/ 535547 w 2184864"/>
              <a:gd name="connsiteY933" fmla="*/ 538178 h 5101864"/>
              <a:gd name="connsiteX934" fmla="*/ 525366 w 2184864"/>
              <a:gd name="connsiteY934" fmla="*/ 574562 h 5101864"/>
              <a:gd name="connsiteX935" fmla="*/ 513740 w 2184864"/>
              <a:gd name="connsiteY935" fmla="*/ 601405 h 5101864"/>
              <a:gd name="connsiteX936" fmla="*/ 513498 w 2184864"/>
              <a:gd name="connsiteY936" fmla="*/ 627785 h 5101864"/>
              <a:gd name="connsiteX937" fmla="*/ 519242 w 2184864"/>
              <a:gd name="connsiteY937" fmla="*/ 621313 h 5101864"/>
              <a:gd name="connsiteX938" fmla="*/ 518969 w 2184864"/>
              <a:gd name="connsiteY938" fmla="*/ 626751 h 5101864"/>
              <a:gd name="connsiteX939" fmla="*/ 513496 w 2184864"/>
              <a:gd name="connsiteY939" fmla="*/ 627982 h 5101864"/>
              <a:gd name="connsiteX940" fmla="*/ 513212 w 2184864"/>
              <a:gd name="connsiteY940" fmla="*/ 658816 h 5101864"/>
              <a:gd name="connsiteX941" fmla="*/ 513212 w 2184864"/>
              <a:gd name="connsiteY941" fmla="*/ 658902 h 5101864"/>
              <a:gd name="connsiteX942" fmla="*/ 514563 w 2184864"/>
              <a:gd name="connsiteY942" fmla="*/ 655377 h 5101864"/>
              <a:gd name="connsiteX943" fmla="*/ 534149 w 2184864"/>
              <a:gd name="connsiteY943" fmla="*/ 595855 h 5101864"/>
              <a:gd name="connsiteX944" fmla="*/ 563875 w 2184864"/>
              <a:gd name="connsiteY944" fmla="*/ 502273 h 5101864"/>
              <a:gd name="connsiteX945" fmla="*/ 576949 w 2184864"/>
              <a:gd name="connsiteY945" fmla="*/ 468870 h 5101864"/>
              <a:gd name="connsiteX946" fmla="*/ 569908 w 2184864"/>
              <a:gd name="connsiteY946" fmla="*/ 579565 h 5101864"/>
              <a:gd name="connsiteX947" fmla="*/ 566324 w 2184864"/>
              <a:gd name="connsiteY947" fmla="*/ 590680 h 5101864"/>
              <a:gd name="connsiteX948" fmla="*/ 537828 w 2184864"/>
              <a:gd name="connsiteY948" fmla="*/ 670614 h 5101864"/>
              <a:gd name="connsiteX949" fmla="*/ 511843 w 2184864"/>
              <a:gd name="connsiteY949" fmla="*/ 756474 h 5101864"/>
              <a:gd name="connsiteX950" fmla="*/ 509559 w 2184864"/>
              <a:gd name="connsiteY950" fmla="*/ 777412 h 5101864"/>
              <a:gd name="connsiteX951" fmla="*/ 516329 w 2184864"/>
              <a:gd name="connsiteY951" fmla="*/ 756449 h 5101864"/>
              <a:gd name="connsiteX952" fmla="*/ 536987 w 2184864"/>
              <a:gd name="connsiteY952" fmla="*/ 701347 h 5101864"/>
              <a:gd name="connsiteX953" fmla="*/ 558401 w 2184864"/>
              <a:gd name="connsiteY953" fmla="*/ 651438 h 5101864"/>
              <a:gd name="connsiteX954" fmla="*/ 566421 w 2184864"/>
              <a:gd name="connsiteY954" fmla="*/ 634379 h 5101864"/>
              <a:gd name="connsiteX955" fmla="*/ 493014 w 2184864"/>
              <a:gd name="connsiteY955" fmla="*/ 1788355 h 5101864"/>
              <a:gd name="connsiteX956" fmla="*/ 492426 w 2184864"/>
              <a:gd name="connsiteY956" fmla="*/ 1852146 h 5101864"/>
              <a:gd name="connsiteX957" fmla="*/ 484576 w 2184864"/>
              <a:gd name="connsiteY957" fmla="*/ 1949996 h 5101864"/>
              <a:gd name="connsiteX958" fmla="*/ 484148 w 2184864"/>
              <a:gd name="connsiteY958" fmla="*/ 1996467 h 5101864"/>
              <a:gd name="connsiteX959" fmla="*/ 483721 w 2184864"/>
              <a:gd name="connsiteY959" fmla="*/ 2042939 h 5101864"/>
              <a:gd name="connsiteX960" fmla="*/ 478026 w 2184864"/>
              <a:gd name="connsiteY960" fmla="*/ 2128413 h 5101864"/>
              <a:gd name="connsiteX961" fmla="*/ 469911 w 2184864"/>
              <a:gd name="connsiteY961" fmla="*/ 2210150 h 5101864"/>
              <a:gd name="connsiteX962" fmla="*/ 476909 w 2184864"/>
              <a:gd name="connsiteY962" fmla="*/ 2205246 h 5101864"/>
              <a:gd name="connsiteX963" fmla="*/ 500591 w 2184864"/>
              <a:gd name="connsiteY963" fmla="*/ 2210379 h 5101864"/>
              <a:gd name="connsiteX964" fmla="*/ 506158 w 2184864"/>
              <a:gd name="connsiteY964" fmla="*/ 2116849 h 5101864"/>
              <a:gd name="connsiteX965" fmla="*/ 511718 w 2184864"/>
              <a:gd name="connsiteY965" fmla="*/ 2023322 h 5101864"/>
              <a:gd name="connsiteX966" fmla="*/ 510673 w 2184864"/>
              <a:gd name="connsiteY966" fmla="*/ 1958869 h 5101864"/>
              <a:gd name="connsiteX967" fmla="*/ 509632 w 2184864"/>
              <a:gd name="connsiteY967" fmla="*/ 1894412 h 5101864"/>
              <a:gd name="connsiteX968" fmla="*/ 505084 w 2184864"/>
              <a:gd name="connsiteY968" fmla="*/ 1832413 h 5101864"/>
              <a:gd name="connsiteX969" fmla="*/ 500544 w 2184864"/>
              <a:gd name="connsiteY969" fmla="*/ 1770412 h 5101864"/>
              <a:gd name="connsiteX970" fmla="*/ 505455 w 2184864"/>
              <a:gd name="connsiteY970" fmla="*/ 1636599 h 5101864"/>
              <a:gd name="connsiteX971" fmla="*/ 511412 w 2184864"/>
              <a:gd name="connsiteY971" fmla="*/ 1567239 h 5101864"/>
              <a:gd name="connsiteX972" fmla="*/ 517365 w 2184864"/>
              <a:gd name="connsiteY972" fmla="*/ 1497882 h 5101864"/>
              <a:gd name="connsiteX973" fmla="*/ 532349 w 2184864"/>
              <a:gd name="connsiteY973" fmla="*/ 1403183 h 5101864"/>
              <a:gd name="connsiteX974" fmla="*/ 547336 w 2184864"/>
              <a:gd name="connsiteY974" fmla="*/ 1308487 h 5101864"/>
              <a:gd name="connsiteX975" fmla="*/ 553685 w 2184864"/>
              <a:gd name="connsiteY975" fmla="*/ 1263297 h 5101864"/>
              <a:gd name="connsiteX976" fmla="*/ 560028 w 2184864"/>
              <a:gd name="connsiteY976" fmla="*/ 1218112 h 5101864"/>
              <a:gd name="connsiteX977" fmla="*/ 569880 w 2184864"/>
              <a:gd name="connsiteY977" fmla="*/ 1170467 h 5101864"/>
              <a:gd name="connsiteX978" fmla="*/ 579725 w 2184864"/>
              <a:gd name="connsiteY978" fmla="*/ 1122828 h 5101864"/>
              <a:gd name="connsiteX979" fmla="*/ 583819 w 2184864"/>
              <a:gd name="connsiteY979" fmla="*/ 1011318 h 5101864"/>
              <a:gd name="connsiteX980" fmla="*/ 587912 w 2184864"/>
              <a:gd name="connsiteY980" fmla="*/ 899806 h 5101864"/>
              <a:gd name="connsiteX981" fmla="*/ 593308 w 2184864"/>
              <a:gd name="connsiteY981" fmla="*/ 868864 h 5101864"/>
              <a:gd name="connsiteX982" fmla="*/ 591709 w 2184864"/>
              <a:gd name="connsiteY982" fmla="*/ 842827 h 5101864"/>
              <a:gd name="connsiteX983" fmla="*/ 595503 w 2184864"/>
              <a:gd name="connsiteY983" fmla="*/ 785847 h 5101864"/>
              <a:gd name="connsiteX984" fmla="*/ 599301 w 2184864"/>
              <a:gd name="connsiteY984" fmla="*/ 728861 h 5101864"/>
              <a:gd name="connsiteX985" fmla="*/ 603098 w 2184864"/>
              <a:gd name="connsiteY985" fmla="*/ 671882 h 5101864"/>
              <a:gd name="connsiteX986" fmla="*/ 612258 w 2184864"/>
              <a:gd name="connsiteY986" fmla="*/ 654599 h 5101864"/>
              <a:gd name="connsiteX987" fmla="*/ 614679 w 2184864"/>
              <a:gd name="connsiteY987" fmla="*/ 658335 h 5101864"/>
              <a:gd name="connsiteX988" fmla="*/ 614771 w 2184864"/>
              <a:gd name="connsiteY988" fmla="*/ 737035 h 5101864"/>
              <a:gd name="connsiteX989" fmla="*/ 614863 w 2184864"/>
              <a:gd name="connsiteY989" fmla="*/ 815736 h 5101864"/>
              <a:gd name="connsiteX990" fmla="*/ 617250 w 2184864"/>
              <a:gd name="connsiteY990" fmla="*/ 890116 h 5101864"/>
              <a:gd name="connsiteX991" fmla="*/ 620643 w 2184864"/>
              <a:gd name="connsiteY991" fmla="*/ 945230 h 5101864"/>
              <a:gd name="connsiteX992" fmla="*/ 629977 w 2184864"/>
              <a:gd name="connsiteY992" fmla="*/ 909547 h 5101864"/>
              <a:gd name="connsiteX993" fmla="*/ 707562 w 2184864"/>
              <a:gd name="connsiteY993" fmla="*/ 796870 h 5101864"/>
              <a:gd name="connsiteX994" fmla="*/ 720348 w 2184864"/>
              <a:gd name="connsiteY994" fmla="*/ 795790 h 5101864"/>
              <a:gd name="connsiteX995" fmla="*/ 720646 w 2184864"/>
              <a:gd name="connsiteY995" fmla="*/ 790503 h 5101864"/>
              <a:gd name="connsiteX996" fmla="*/ 722026 w 2184864"/>
              <a:gd name="connsiteY996" fmla="*/ 729785 h 5101864"/>
              <a:gd name="connsiteX997" fmla="*/ 730400 w 2184864"/>
              <a:gd name="connsiteY997" fmla="*/ 664163 h 5101864"/>
              <a:gd name="connsiteX998" fmla="*/ 768484 w 2184864"/>
              <a:gd name="connsiteY998" fmla="*/ 393032 h 5101864"/>
              <a:gd name="connsiteX999" fmla="*/ 770642 w 2184864"/>
              <a:gd name="connsiteY999" fmla="*/ 380657 h 5101864"/>
              <a:gd name="connsiteX1000" fmla="*/ 775482 w 2184864"/>
              <a:gd name="connsiteY1000" fmla="*/ 388127 h 5101864"/>
              <a:gd name="connsiteX1001" fmla="*/ 753334 w 2184864"/>
              <a:gd name="connsiteY1001" fmla="*/ 550315 h 5101864"/>
              <a:gd name="connsiteX1002" fmla="*/ 738186 w 2184864"/>
              <a:gd name="connsiteY1002" fmla="*/ 707597 h 5101864"/>
              <a:gd name="connsiteX1003" fmla="*/ 738444 w 2184864"/>
              <a:gd name="connsiteY1003" fmla="*/ 723713 h 5101864"/>
              <a:gd name="connsiteX1004" fmla="*/ 737365 w 2184864"/>
              <a:gd name="connsiteY1004" fmla="*/ 729899 h 5101864"/>
              <a:gd name="connsiteX1005" fmla="*/ 731444 w 2184864"/>
              <a:gd name="connsiteY1005" fmla="*/ 728617 h 5101864"/>
              <a:gd name="connsiteX1006" fmla="*/ 731966 w 2184864"/>
              <a:gd name="connsiteY1006" fmla="*/ 760845 h 5101864"/>
              <a:gd name="connsiteX1007" fmla="*/ 728563 w 2184864"/>
              <a:gd name="connsiteY1007" fmla="*/ 795093 h 5101864"/>
              <a:gd name="connsiteX1008" fmla="*/ 755217 w 2184864"/>
              <a:gd name="connsiteY1008" fmla="*/ 792838 h 5101864"/>
              <a:gd name="connsiteX1009" fmla="*/ 758828 w 2184864"/>
              <a:gd name="connsiteY1009" fmla="*/ 797038 h 5101864"/>
              <a:gd name="connsiteX1010" fmla="*/ 762645 w 2184864"/>
              <a:gd name="connsiteY1010" fmla="*/ 761074 h 5101864"/>
              <a:gd name="connsiteX1011" fmla="*/ 761043 w 2184864"/>
              <a:gd name="connsiteY1011" fmla="*/ 735035 h 5101864"/>
              <a:gd name="connsiteX1012" fmla="*/ 759443 w 2184864"/>
              <a:gd name="connsiteY1012" fmla="*/ 708998 h 5101864"/>
              <a:gd name="connsiteX1013" fmla="*/ 762815 w 2184864"/>
              <a:gd name="connsiteY1013" fmla="*/ 698487 h 5101864"/>
              <a:gd name="connsiteX1014" fmla="*/ 766183 w 2184864"/>
              <a:gd name="connsiteY1014" fmla="*/ 687979 h 5101864"/>
              <a:gd name="connsiteX1015" fmla="*/ 771024 w 2184864"/>
              <a:gd name="connsiteY1015" fmla="*/ 695453 h 5101864"/>
              <a:gd name="connsiteX1016" fmla="*/ 805501 w 2184864"/>
              <a:gd name="connsiteY1016" fmla="*/ 638703 h 5101864"/>
              <a:gd name="connsiteX1017" fmla="*/ 822967 w 2184864"/>
              <a:gd name="connsiteY1017" fmla="*/ 697080 h 5101864"/>
              <a:gd name="connsiteX1018" fmla="*/ 822044 w 2184864"/>
              <a:gd name="connsiteY1018" fmla="*/ 707841 h 5101864"/>
              <a:gd name="connsiteX1019" fmla="*/ 826770 w 2184864"/>
              <a:gd name="connsiteY1019" fmla="*/ 687203 h 5101864"/>
              <a:gd name="connsiteX1020" fmla="*/ 854234 w 2184864"/>
              <a:gd name="connsiteY1020" fmla="*/ 631873 h 5101864"/>
              <a:gd name="connsiteX1021" fmla="*/ 868734 w 2184864"/>
              <a:gd name="connsiteY1021" fmla="*/ 610814 h 5101864"/>
              <a:gd name="connsiteX1022" fmla="*/ 873078 w 2184864"/>
              <a:gd name="connsiteY1022" fmla="*/ 585917 h 5101864"/>
              <a:gd name="connsiteX1023" fmla="*/ 886815 w 2184864"/>
              <a:gd name="connsiteY1023" fmla="*/ 559994 h 5101864"/>
              <a:gd name="connsiteX1024" fmla="*/ 889238 w 2184864"/>
              <a:gd name="connsiteY1024" fmla="*/ 563733 h 5101864"/>
              <a:gd name="connsiteX1025" fmla="*/ 889371 w 2184864"/>
              <a:gd name="connsiteY1025" fmla="*/ 571787 h 5101864"/>
              <a:gd name="connsiteX1026" fmla="*/ 889500 w 2184864"/>
              <a:gd name="connsiteY1026" fmla="*/ 579844 h 5101864"/>
              <a:gd name="connsiteX1027" fmla="*/ 889493 w 2184864"/>
              <a:gd name="connsiteY1027" fmla="*/ 580666 h 5101864"/>
              <a:gd name="connsiteX1028" fmla="*/ 953983 w 2184864"/>
              <a:gd name="connsiteY1028" fmla="*/ 487002 h 5101864"/>
              <a:gd name="connsiteX1029" fmla="*/ 1027979 w 2184864"/>
              <a:gd name="connsiteY1029" fmla="*/ 386400 h 5101864"/>
              <a:gd name="connsiteX1030" fmla="*/ 1046881 w 2184864"/>
              <a:gd name="connsiteY1030" fmla="*/ 386393 h 5101864"/>
              <a:gd name="connsiteX1031" fmla="*/ 1052421 w 2184864"/>
              <a:gd name="connsiteY1031" fmla="*/ 378346 h 5101864"/>
              <a:gd name="connsiteX1032" fmla="*/ 1102295 w 2184864"/>
              <a:gd name="connsiteY1032" fmla="*/ 305910 h 5101864"/>
              <a:gd name="connsiteX1033" fmla="*/ 1128691 w 2184864"/>
              <a:gd name="connsiteY1033" fmla="*/ 301883 h 5101864"/>
              <a:gd name="connsiteX1034" fmla="*/ 1202663 w 2184864"/>
              <a:gd name="connsiteY1034" fmla="*/ 317961 h 5101864"/>
              <a:gd name="connsiteX1035" fmla="*/ 1229058 w 2184864"/>
              <a:gd name="connsiteY1035" fmla="*/ 313934 h 5101864"/>
              <a:gd name="connsiteX1036" fmla="*/ 1268172 w 2184864"/>
              <a:gd name="connsiteY1036" fmla="*/ 277712 h 5101864"/>
              <a:gd name="connsiteX1037" fmla="*/ 1304014 w 2184864"/>
              <a:gd name="connsiteY1037" fmla="*/ 273682 h 5101864"/>
              <a:gd name="connsiteX1038" fmla="*/ 1322913 w 2184864"/>
              <a:gd name="connsiteY1038" fmla="*/ 273683 h 5101864"/>
              <a:gd name="connsiteX1039" fmla="*/ 1328774 w 2184864"/>
              <a:gd name="connsiteY1039" fmla="*/ 285749 h 5101864"/>
              <a:gd name="connsiteX1040" fmla="*/ 1337908 w 2184864"/>
              <a:gd name="connsiteY1040" fmla="*/ 265631 h 5101864"/>
              <a:gd name="connsiteX1041" fmla="*/ 1341491 w 2184864"/>
              <a:gd name="connsiteY1041" fmla="*/ 253560 h 5101864"/>
              <a:gd name="connsiteX1042" fmla="*/ 1347036 w 2184864"/>
              <a:gd name="connsiteY1042" fmla="*/ 245509 h 5101864"/>
              <a:gd name="connsiteX1043" fmla="*/ 1350299 w 2184864"/>
              <a:gd name="connsiteY1043" fmla="*/ 213322 h 5101864"/>
              <a:gd name="connsiteX1044" fmla="*/ 1355521 w 2184864"/>
              <a:gd name="connsiteY1044" fmla="*/ 185153 h 5101864"/>
              <a:gd name="connsiteX1045" fmla="*/ 1368238 w 2184864"/>
              <a:gd name="connsiteY1045" fmla="*/ 152960 h 5101864"/>
              <a:gd name="connsiteX1046" fmla="*/ 1379324 w 2184864"/>
              <a:gd name="connsiteY1046" fmla="*/ 136864 h 5101864"/>
              <a:gd name="connsiteX1047" fmla="*/ 1415663 w 2184864"/>
              <a:gd name="connsiteY1047" fmla="*/ 104668 h 5101864"/>
              <a:gd name="connsiteX1048" fmla="*/ 1435378 w 2184864"/>
              <a:gd name="connsiteY1048" fmla="*/ 96619 h 5101864"/>
              <a:gd name="connsiteX1049" fmla="*/ 1437334 w 2184864"/>
              <a:gd name="connsiteY1049" fmla="*/ 100641 h 5101864"/>
              <a:gd name="connsiteX1050" fmla="*/ 1450050 w 2184864"/>
              <a:gd name="connsiteY1050" fmla="*/ 68450 h 5101864"/>
              <a:gd name="connsiteX1051" fmla="*/ 1453641 w 2184864"/>
              <a:gd name="connsiteY1051" fmla="*/ 56375 h 5101864"/>
              <a:gd name="connsiteX1052" fmla="*/ 1468628 w 2184864"/>
              <a:gd name="connsiteY1052" fmla="*/ 48328 h 5101864"/>
              <a:gd name="connsiteX1053" fmla="*/ 1476127 w 2184864"/>
              <a:gd name="connsiteY1053" fmla="*/ 44300 h 5101864"/>
              <a:gd name="connsiteX1054" fmla="*/ 1489484 w 2184864"/>
              <a:gd name="connsiteY1054" fmla="*/ 52347 h 5101864"/>
              <a:gd name="connsiteX1055" fmla="*/ 1501210 w 2184864"/>
              <a:gd name="connsiteY1055" fmla="*/ 76485 h 5101864"/>
              <a:gd name="connsiteX1056" fmla="*/ 1471546 w 2184864"/>
              <a:gd name="connsiteY1056" fmla="*/ 112706 h 5101864"/>
              <a:gd name="connsiteX1057" fmla="*/ 1482954 w 2184864"/>
              <a:gd name="connsiteY1057" fmla="*/ 116726 h 5101864"/>
              <a:gd name="connsiteX1058" fmla="*/ 1479686 w 2184864"/>
              <a:gd name="connsiteY1058" fmla="*/ 148916 h 5101864"/>
              <a:gd name="connsiteX1059" fmla="*/ 1478055 w 2184864"/>
              <a:gd name="connsiteY1059" fmla="*/ 165012 h 5101864"/>
              <a:gd name="connsiteX1060" fmla="*/ 1478214 w 2184864"/>
              <a:gd name="connsiteY1060" fmla="*/ 175072 h 5101864"/>
              <a:gd name="connsiteX1061" fmla="*/ 1478372 w 2184864"/>
              <a:gd name="connsiteY1061" fmla="*/ 185131 h 5101864"/>
              <a:gd name="connsiteX1062" fmla="*/ 1482280 w 2184864"/>
              <a:gd name="connsiteY1062" fmla="*/ 193178 h 5101864"/>
              <a:gd name="connsiteX1063" fmla="*/ 1477222 w 2184864"/>
              <a:gd name="connsiteY1063" fmla="*/ 231402 h 5101864"/>
              <a:gd name="connsiteX1064" fmla="*/ 1472164 w 2184864"/>
              <a:gd name="connsiteY1064" fmla="*/ 269625 h 5101864"/>
              <a:gd name="connsiteX1065" fmla="*/ 1466620 w 2184864"/>
              <a:gd name="connsiteY1065" fmla="*/ 277678 h 5101864"/>
              <a:gd name="connsiteX1066" fmla="*/ 1466942 w 2184864"/>
              <a:gd name="connsiteY1066" fmla="*/ 297794 h 5101864"/>
              <a:gd name="connsiteX1067" fmla="*/ 1466123 w 2184864"/>
              <a:gd name="connsiteY1067" fmla="*/ 305844 h 5101864"/>
              <a:gd name="connsiteX1068" fmla="*/ 1465310 w 2184864"/>
              <a:gd name="connsiteY1068" fmla="*/ 313889 h 5101864"/>
              <a:gd name="connsiteX1069" fmla="*/ 1475084 w 2184864"/>
              <a:gd name="connsiteY1069" fmla="*/ 334006 h 5101864"/>
              <a:gd name="connsiteX1070" fmla="*/ 1487448 w 2184864"/>
              <a:gd name="connsiteY1070" fmla="*/ 398382 h 5101864"/>
              <a:gd name="connsiteX1071" fmla="*/ 1489725 w 2184864"/>
              <a:gd name="connsiteY1071" fmla="*/ 422525 h 5101864"/>
              <a:gd name="connsiteX1072" fmla="*/ 1496241 w 2184864"/>
              <a:gd name="connsiteY1072" fmla="*/ 416488 h 5101864"/>
              <a:gd name="connsiteX1073" fmla="*/ 1502760 w 2184864"/>
              <a:gd name="connsiteY1073" fmla="*/ 410454 h 5101864"/>
              <a:gd name="connsiteX1074" fmla="*/ 1514994 w 2184864"/>
              <a:gd name="connsiteY1074" fmla="*/ 348085 h 5101864"/>
              <a:gd name="connsiteX1075" fmla="*/ 1532774 w 2184864"/>
              <a:gd name="connsiteY1075" fmla="*/ 277663 h 5101864"/>
              <a:gd name="connsiteX1076" fmla="*/ 1537674 w 2184864"/>
              <a:gd name="connsiteY1076" fmla="*/ 229378 h 5101864"/>
              <a:gd name="connsiteX1077" fmla="*/ 1531810 w 2184864"/>
              <a:gd name="connsiteY1077" fmla="*/ 217308 h 5101864"/>
              <a:gd name="connsiteX1078" fmla="*/ 1537349 w 2184864"/>
              <a:gd name="connsiteY1078" fmla="*/ 209261 h 5101864"/>
              <a:gd name="connsiteX1079" fmla="*/ 1533441 w 2184864"/>
              <a:gd name="connsiteY1079" fmla="*/ 201215 h 5101864"/>
              <a:gd name="connsiteX1080" fmla="*/ 1529856 w 2184864"/>
              <a:gd name="connsiteY1080" fmla="*/ 213285 h 5101864"/>
              <a:gd name="connsiteX1081" fmla="*/ 1531810 w 2184864"/>
              <a:gd name="connsiteY1081" fmla="*/ 217308 h 5101864"/>
              <a:gd name="connsiteX1082" fmla="*/ 1526265 w 2184864"/>
              <a:gd name="connsiteY1082" fmla="*/ 225357 h 5101864"/>
              <a:gd name="connsiteX1083" fmla="*/ 1524311 w 2184864"/>
              <a:gd name="connsiteY1083" fmla="*/ 221335 h 5101864"/>
              <a:gd name="connsiteX1084" fmla="*/ 1492025 w 2184864"/>
              <a:gd name="connsiteY1084" fmla="*/ 329981 h 5101864"/>
              <a:gd name="connsiteX1085" fmla="*/ 1478989 w 2184864"/>
              <a:gd name="connsiteY1085" fmla="*/ 342051 h 5101864"/>
              <a:gd name="connsiteX1086" fmla="*/ 1476715 w 2184864"/>
              <a:gd name="connsiteY1086" fmla="*/ 317913 h 5101864"/>
              <a:gd name="connsiteX1087" fmla="*/ 1491558 w 2184864"/>
              <a:gd name="connsiteY1087" fmla="*/ 241460 h 5101864"/>
              <a:gd name="connsiteX1088" fmla="*/ 1506405 w 2184864"/>
              <a:gd name="connsiteY1088" fmla="*/ 165005 h 5101864"/>
              <a:gd name="connsiteX1089" fmla="*/ 1507715 w 2184864"/>
              <a:gd name="connsiteY1089" fmla="*/ 128795 h 5101864"/>
              <a:gd name="connsiteX1090" fmla="*/ 1544231 w 2184864"/>
              <a:gd name="connsiteY1090" fmla="*/ 48313 h 5101864"/>
              <a:gd name="connsiteX1091" fmla="*/ 1569485 w 2184864"/>
              <a:gd name="connsiteY1091" fmla="*/ 32215 h 5101864"/>
              <a:gd name="connsiteX1092" fmla="*/ 1591162 w 2184864"/>
              <a:gd name="connsiteY1092" fmla="*/ 28185 h 5101864"/>
              <a:gd name="connsiteX1093" fmla="*/ 1626337 w 2184864"/>
              <a:gd name="connsiteY1093" fmla="*/ 100606 h 5101864"/>
              <a:gd name="connsiteX1094" fmla="*/ 1692837 w 2184864"/>
              <a:gd name="connsiteY1094" fmla="*/ 4025 h 5101864"/>
              <a:gd name="connsiteX1095" fmla="*/ 1717356 w 2184864"/>
              <a:gd name="connsiteY1095" fmla="*/ 1005 h 5101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Lst>
            <a:rect l="l" t="t" r="r" b="b"/>
            <a:pathLst>
              <a:path w="2184864" h="5101864">
                <a:moveTo>
                  <a:pt x="536584" y="4951462"/>
                </a:moveTo>
                <a:cubicBezTo>
                  <a:pt x="538445" y="4951063"/>
                  <a:pt x="539488" y="4951690"/>
                  <a:pt x="539712" y="4953344"/>
                </a:cubicBezTo>
                <a:cubicBezTo>
                  <a:pt x="540159" y="4956652"/>
                  <a:pt x="537329" y="4964067"/>
                  <a:pt x="531225" y="4975590"/>
                </a:cubicBezTo>
                <a:cubicBezTo>
                  <a:pt x="528345" y="4992092"/>
                  <a:pt x="526903" y="5000345"/>
                  <a:pt x="526903" y="5000345"/>
                </a:cubicBezTo>
                <a:lnTo>
                  <a:pt x="524484" y="4996609"/>
                </a:lnTo>
                <a:cubicBezTo>
                  <a:pt x="524313" y="4985864"/>
                  <a:pt x="525663" y="4972245"/>
                  <a:pt x="528541" y="4955739"/>
                </a:cubicBezTo>
                <a:cubicBezTo>
                  <a:pt x="532041" y="4953287"/>
                  <a:pt x="534721" y="4951860"/>
                  <a:pt x="536584" y="4951462"/>
                </a:cubicBezTo>
                <a:close/>
                <a:moveTo>
                  <a:pt x="238978" y="4649042"/>
                </a:moveTo>
                <a:cubicBezTo>
                  <a:pt x="239934" y="4650234"/>
                  <a:pt x="243543" y="4651745"/>
                  <a:pt x="240474" y="4653884"/>
                </a:cubicBezTo>
                <a:cubicBezTo>
                  <a:pt x="239438" y="4652593"/>
                  <a:pt x="238681" y="4651652"/>
                  <a:pt x="238373" y="4650897"/>
                </a:cubicBezTo>
                <a:cubicBezTo>
                  <a:pt x="238068" y="4650144"/>
                  <a:pt x="238211" y="4649579"/>
                  <a:pt x="238978" y="4649042"/>
                </a:cubicBezTo>
                <a:close/>
                <a:moveTo>
                  <a:pt x="257412" y="4647659"/>
                </a:moveTo>
                <a:cubicBezTo>
                  <a:pt x="256645" y="4648194"/>
                  <a:pt x="258187" y="4654701"/>
                  <a:pt x="260107" y="4661679"/>
                </a:cubicBezTo>
                <a:lnTo>
                  <a:pt x="264968" y="4678159"/>
                </a:lnTo>
                <a:lnTo>
                  <a:pt x="267551" y="4669697"/>
                </a:lnTo>
                <a:lnTo>
                  <a:pt x="267025" y="4670142"/>
                </a:lnTo>
                <a:lnTo>
                  <a:pt x="266525" y="4667925"/>
                </a:lnTo>
                <a:cubicBezTo>
                  <a:pt x="268437" y="4670306"/>
                  <a:pt x="262272" y="4644277"/>
                  <a:pt x="257412" y="4647659"/>
                </a:cubicBezTo>
                <a:close/>
                <a:moveTo>
                  <a:pt x="237482" y="4644206"/>
                </a:moveTo>
                <a:cubicBezTo>
                  <a:pt x="238439" y="4645396"/>
                  <a:pt x="242047" y="4646907"/>
                  <a:pt x="238978" y="4649042"/>
                </a:cubicBezTo>
                <a:cubicBezTo>
                  <a:pt x="237942" y="4647755"/>
                  <a:pt x="237183" y="4646812"/>
                  <a:pt x="236877" y="4646059"/>
                </a:cubicBezTo>
                <a:cubicBezTo>
                  <a:pt x="236570" y="4645306"/>
                  <a:pt x="236715" y="4644741"/>
                  <a:pt x="237482" y="4644206"/>
                </a:cubicBezTo>
                <a:close/>
                <a:moveTo>
                  <a:pt x="234527" y="4631105"/>
                </a:moveTo>
                <a:cubicBezTo>
                  <a:pt x="237398" y="4634675"/>
                  <a:pt x="238638" y="4639689"/>
                  <a:pt x="237482" y="4644206"/>
                </a:cubicBezTo>
                <a:cubicBezTo>
                  <a:pt x="236256" y="4641192"/>
                  <a:pt x="235164" y="4639092"/>
                  <a:pt x="234555" y="4637158"/>
                </a:cubicBezTo>
                <a:cubicBezTo>
                  <a:pt x="233946" y="4635221"/>
                  <a:pt x="233820" y="4633452"/>
                  <a:pt x="234527" y="4631105"/>
                </a:cubicBezTo>
                <a:close/>
                <a:moveTo>
                  <a:pt x="275582" y="4575926"/>
                </a:moveTo>
                <a:cubicBezTo>
                  <a:pt x="275856" y="4575431"/>
                  <a:pt x="276348" y="4575456"/>
                  <a:pt x="277107" y="4576396"/>
                </a:cubicBezTo>
                <a:cubicBezTo>
                  <a:pt x="279019" y="4578776"/>
                  <a:pt x="277769" y="4583669"/>
                  <a:pt x="277769" y="4583669"/>
                </a:cubicBezTo>
                <a:cubicBezTo>
                  <a:pt x="276834" y="4583624"/>
                  <a:pt x="276081" y="4582062"/>
                  <a:pt x="275665" y="4580322"/>
                </a:cubicBezTo>
                <a:cubicBezTo>
                  <a:pt x="275249" y="4578585"/>
                  <a:pt x="275168" y="4576672"/>
                  <a:pt x="275582" y="4575926"/>
                </a:cubicBezTo>
                <a:close/>
                <a:moveTo>
                  <a:pt x="1202231" y="4571397"/>
                </a:moveTo>
                <a:cubicBezTo>
                  <a:pt x="1204730" y="4570055"/>
                  <a:pt x="1206631" y="4570722"/>
                  <a:pt x="1207932" y="4573406"/>
                </a:cubicBezTo>
                <a:cubicBezTo>
                  <a:pt x="1209237" y="4576087"/>
                  <a:pt x="1206192" y="4582798"/>
                  <a:pt x="1198803" y="4593526"/>
                </a:cubicBezTo>
                <a:cubicBezTo>
                  <a:pt x="1196197" y="4588162"/>
                  <a:pt x="1196742" y="4582796"/>
                  <a:pt x="1200434" y="4577432"/>
                </a:cubicBezTo>
                <a:cubicBezTo>
                  <a:pt x="1199130" y="4574749"/>
                  <a:pt x="1199730" y="4572739"/>
                  <a:pt x="1202231" y="4571397"/>
                </a:cubicBezTo>
                <a:close/>
                <a:moveTo>
                  <a:pt x="232587" y="4567168"/>
                </a:moveTo>
                <a:cubicBezTo>
                  <a:pt x="229838" y="4567225"/>
                  <a:pt x="234670" y="4588614"/>
                  <a:pt x="232671" y="4576700"/>
                </a:cubicBezTo>
                <a:cubicBezTo>
                  <a:pt x="237885" y="4606256"/>
                  <a:pt x="248593" y="4639296"/>
                  <a:pt x="255435" y="4670459"/>
                </a:cubicBezTo>
                <a:lnTo>
                  <a:pt x="259795" y="4695863"/>
                </a:lnTo>
                <a:lnTo>
                  <a:pt x="260012" y="4694389"/>
                </a:lnTo>
                <a:lnTo>
                  <a:pt x="263774" y="4682069"/>
                </a:lnTo>
                <a:lnTo>
                  <a:pt x="252493" y="4643774"/>
                </a:lnTo>
                <a:cubicBezTo>
                  <a:pt x="246499" y="4621685"/>
                  <a:pt x="240632" y="4599007"/>
                  <a:pt x="234206" y="4575632"/>
                </a:cubicBezTo>
                <a:cubicBezTo>
                  <a:pt x="234206" y="4575632"/>
                  <a:pt x="237570" y="4567412"/>
                  <a:pt x="232587" y="4567168"/>
                </a:cubicBezTo>
                <a:close/>
                <a:moveTo>
                  <a:pt x="92788" y="4556055"/>
                </a:moveTo>
                <a:lnTo>
                  <a:pt x="92224" y="4557145"/>
                </a:lnTo>
                <a:cubicBezTo>
                  <a:pt x="91622" y="4558305"/>
                  <a:pt x="91322" y="4558888"/>
                  <a:pt x="91773" y="4558014"/>
                </a:cubicBezTo>
                <a:close/>
                <a:moveTo>
                  <a:pt x="95832" y="4550169"/>
                </a:moveTo>
                <a:lnTo>
                  <a:pt x="92788" y="4556055"/>
                </a:lnTo>
                <a:lnTo>
                  <a:pt x="94478" y="4552785"/>
                </a:lnTo>
                <a:cubicBezTo>
                  <a:pt x="95230" y="4551334"/>
                  <a:pt x="95832" y="4550169"/>
                  <a:pt x="95832" y="4550169"/>
                </a:cubicBezTo>
                <a:close/>
                <a:moveTo>
                  <a:pt x="214031" y="4536554"/>
                </a:moveTo>
                <a:cubicBezTo>
                  <a:pt x="213453" y="4538351"/>
                  <a:pt x="214723" y="4544952"/>
                  <a:pt x="214723" y="4544952"/>
                </a:cubicBezTo>
                <a:cubicBezTo>
                  <a:pt x="216796" y="4547532"/>
                  <a:pt x="219325" y="4541746"/>
                  <a:pt x="215340" y="4536787"/>
                </a:cubicBezTo>
                <a:cubicBezTo>
                  <a:pt x="214622" y="4535892"/>
                  <a:pt x="214223" y="4535957"/>
                  <a:pt x="214031" y="4536554"/>
                </a:cubicBezTo>
                <a:close/>
                <a:moveTo>
                  <a:pt x="251664" y="4532845"/>
                </a:moveTo>
                <a:cubicBezTo>
                  <a:pt x="254535" y="4536417"/>
                  <a:pt x="255651" y="4537806"/>
                  <a:pt x="253539" y="4541132"/>
                </a:cubicBezTo>
                <a:cubicBezTo>
                  <a:pt x="252502" y="4539842"/>
                  <a:pt x="251889" y="4538336"/>
                  <a:pt x="251608" y="4536869"/>
                </a:cubicBezTo>
                <a:cubicBezTo>
                  <a:pt x="251326" y="4535403"/>
                  <a:pt x="251375" y="4533975"/>
                  <a:pt x="251664" y="4532845"/>
                </a:cubicBezTo>
                <a:close/>
                <a:moveTo>
                  <a:pt x="203880" y="4448243"/>
                </a:moveTo>
                <a:lnTo>
                  <a:pt x="206390" y="4458672"/>
                </a:lnTo>
                <a:cubicBezTo>
                  <a:pt x="207150" y="4464639"/>
                  <a:pt x="207662" y="4471480"/>
                  <a:pt x="207434" y="4474420"/>
                </a:cubicBezTo>
                <a:close/>
                <a:moveTo>
                  <a:pt x="203855" y="4448137"/>
                </a:moveTo>
                <a:lnTo>
                  <a:pt x="203865" y="4448137"/>
                </a:lnTo>
                <a:lnTo>
                  <a:pt x="203880" y="4448243"/>
                </a:lnTo>
                <a:close/>
                <a:moveTo>
                  <a:pt x="267345" y="4439692"/>
                </a:moveTo>
                <a:cubicBezTo>
                  <a:pt x="266899" y="4439355"/>
                  <a:pt x="266969" y="4441238"/>
                  <a:pt x="267304" y="4444140"/>
                </a:cubicBezTo>
                <a:lnTo>
                  <a:pt x="269853" y="4459866"/>
                </a:lnTo>
                <a:lnTo>
                  <a:pt x="268819" y="4445713"/>
                </a:lnTo>
                <a:lnTo>
                  <a:pt x="268499" y="4442965"/>
                </a:lnTo>
                <a:close/>
                <a:moveTo>
                  <a:pt x="201075" y="4423036"/>
                </a:moveTo>
                <a:cubicBezTo>
                  <a:pt x="201543" y="4422439"/>
                  <a:pt x="203950" y="4434612"/>
                  <a:pt x="206346" y="4448259"/>
                </a:cubicBezTo>
                <a:lnTo>
                  <a:pt x="203865" y="4448137"/>
                </a:lnTo>
                <a:lnTo>
                  <a:pt x="202071" y="4434920"/>
                </a:lnTo>
                <a:cubicBezTo>
                  <a:pt x="201092" y="4426825"/>
                  <a:pt x="200842" y="4423336"/>
                  <a:pt x="201075" y="4423036"/>
                </a:cubicBezTo>
                <a:close/>
                <a:moveTo>
                  <a:pt x="230839" y="4389852"/>
                </a:moveTo>
                <a:cubicBezTo>
                  <a:pt x="229303" y="4390921"/>
                  <a:pt x="230885" y="4405291"/>
                  <a:pt x="230924" y="4399385"/>
                </a:cubicBezTo>
                <a:cubicBezTo>
                  <a:pt x="231903" y="4408295"/>
                  <a:pt x="234399" y="4419088"/>
                  <a:pt x="236683" y="4429991"/>
                </a:cubicBezTo>
                <a:lnTo>
                  <a:pt x="239537" y="4449859"/>
                </a:lnTo>
                <a:lnTo>
                  <a:pt x="239687" y="4451665"/>
                </a:lnTo>
                <a:lnTo>
                  <a:pt x="239840" y="4451976"/>
                </a:lnTo>
                <a:lnTo>
                  <a:pt x="241173" y="4461249"/>
                </a:lnTo>
                <a:cubicBezTo>
                  <a:pt x="242089" y="4468346"/>
                  <a:pt x="239304" y="4474309"/>
                  <a:pt x="240640" y="4478947"/>
                </a:cubicBezTo>
                <a:cubicBezTo>
                  <a:pt x="242600" y="4496765"/>
                  <a:pt x="251238" y="4513959"/>
                  <a:pt x="251664" y="4532845"/>
                </a:cubicBezTo>
                <a:cubicBezTo>
                  <a:pt x="247013" y="4520614"/>
                  <a:pt x="246095" y="4513517"/>
                  <a:pt x="242307" y="4502850"/>
                </a:cubicBezTo>
                <a:cubicBezTo>
                  <a:pt x="242687" y="4506298"/>
                  <a:pt x="239304" y="4474309"/>
                  <a:pt x="235696" y="4472797"/>
                </a:cubicBezTo>
                <a:cubicBezTo>
                  <a:pt x="231413" y="4473923"/>
                  <a:pt x="242648" y="4512203"/>
                  <a:pt x="243026" y="4515652"/>
                </a:cubicBezTo>
                <a:cubicBezTo>
                  <a:pt x="253424" y="4556371"/>
                  <a:pt x="257838" y="4580219"/>
                  <a:pt x="267661" y="4623194"/>
                </a:cubicBezTo>
                <a:cubicBezTo>
                  <a:pt x="267661" y="4623194"/>
                  <a:pt x="276677" y="4643837"/>
                  <a:pt x="269905" y="4644842"/>
                </a:cubicBezTo>
                <a:cubicBezTo>
                  <a:pt x="266297" y="4643330"/>
                  <a:pt x="261798" y="4609949"/>
                  <a:pt x="260841" y="4608762"/>
                </a:cubicBezTo>
                <a:cubicBezTo>
                  <a:pt x="252317" y="4576329"/>
                  <a:pt x="245610" y="4546651"/>
                  <a:pt x="235874" y="4513207"/>
                </a:cubicBezTo>
                <a:cubicBezTo>
                  <a:pt x="243453" y="4534540"/>
                  <a:pt x="237702" y="4506055"/>
                  <a:pt x="233676" y="4507002"/>
                </a:cubicBezTo>
                <a:cubicBezTo>
                  <a:pt x="227860" y="4509196"/>
                  <a:pt x="240752" y="4550036"/>
                  <a:pt x="241131" y="4553485"/>
                </a:cubicBezTo>
                <a:cubicBezTo>
                  <a:pt x="245711" y="4571336"/>
                  <a:pt x="250122" y="4589846"/>
                  <a:pt x="254907" y="4609256"/>
                </a:cubicBezTo>
                <a:lnTo>
                  <a:pt x="269267" y="4664076"/>
                </a:lnTo>
                <a:lnTo>
                  <a:pt x="277939" y="4635657"/>
                </a:lnTo>
                <a:cubicBezTo>
                  <a:pt x="280141" y="4625966"/>
                  <a:pt x="281559" y="4616372"/>
                  <a:pt x="282192" y="4606874"/>
                </a:cubicBezTo>
                <a:cubicBezTo>
                  <a:pt x="285248" y="4601113"/>
                  <a:pt x="287134" y="4596167"/>
                  <a:pt x="287850" y="4592043"/>
                </a:cubicBezTo>
                <a:cubicBezTo>
                  <a:pt x="288572" y="4587918"/>
                  <a:pt x="290459" y="4582972"/>
                  <a:pt x="293511" y="4577214"/>
                </a:cubicBezTo>
                <a:lnTo>
                  <a:pt x="293067" y="4549787"/>
                </a:lnTo>
                <a:lnTo>
                  <a:pt x="290495" y="4537763"/>
                </a:lnTo>
                <a:lnTo>
                  <a:pt x="288138" y="4559365"/>
                </a:lnTo>
                <a:cubicBezTo>
                  <a:pt x="286279" y="4575271"/>
                  <a:pt x="284710" y="4583696"/>
                  <a:pt x="283498" y="4570211"/>
                </a:cubicBezTo>
                <a:lnTo>
                  <a:pt x="282622" y="4553109"/>
                </a:lnTo>
                <a:lnTo>
                  <a:pt x="278168" y="4541004"/>
                </a:lnTo>
                <a:cubicBezTo>
                  <a:pt x="266812" y="4499094"/>
                  <a:pt x="259063" y="4458695"/>
                  <a:pt x="248702" y="4412071"/>
                </a:cubicBezTo>
                <a:lnTo>
                  <a:pt x="247272" y="4409876"/>
                </a:lnTo>
                <a:lnTo>
                  <a:pt x="246822" y="4422549"/>
                </a:lnTo>
                <a:lnTo>
                  <a:pt x="246269" y="4431947"/>
                </a:lnTo>
                <a:lnTo>
                  <a:pt x="255496" y="4480557"/>
                </a:lnTo>
                <a:cubicBezTo>
                  <a:pt x="260057" y="4497763"/>
                  <a:pt x="264717" y="4515094"/>
                  <a:pt x="266451" y="4535856"/>
                </a:cubicBezTo>
                <a:cubicBezTo>
                  <a:pt x="260005" y="4515435"/>
                  <a:pt x="254710" y="4494215"/>
                  <a:pt x="249852" y="4472418"/>
                </a:cubicBezTo>
                <a:lnTo>
                  <a:pt x="244938" y="4448920"/>
                </a:lnTo>
                <a:lnTo>
                  <a:pt x="242672" y="4457729"/>
                </a:lnTo>
                <a:lnTo>
                  <a:pt x="239840" y="4451976"/>
                </a:lnTo>
                <a:lnTo>
                  <a:pt x="239537" y="4449859"/>
                </a:lnTo>
                <a:lnTo>
                  <a:pt x="238677" y="4439606"/>
                </a:lnTo>
                <a:lnTo>
                  <a:pt x="239046" y="4420738"/>
                </a:lnTo>
                <a:lnTo>
                  <a:pt x="235868" y="4405535"/>
                </a:lnTo>
                <a:cubicBezTo>
                  <a:pt x="234910" y="4404345"/>
                  <a:pt x="235697" y="4386469"/>
                  <a:pt x="230839" y="4389852"/>
                </a:cubicBezTo>
                <a:close/>
                <a:moveTo>
                  <a:pt x="536418" y="4276638"/>
                </a:moveTo>
                <a:cubicBezTo>
                  <a:pt x="533716" y="4303882"/>
                  <a:pt x="531370" y="4329066"/>
                  <a:pt x="529383" y="4352184"/>
                </a:cubicBezTo>
                <a:cubicBezTo>
                  <a:pt x="527398" y="4375306"/>
                  <a:pt x="526580" y="4397607"/>
                  <a:pt x="526928" y="4419091"/>
                </a:cubicBezTo>
                <a:cubicBezTo>
                  <a:pt x="524221" y="4446338"/>
                  <a:pt x="522686" y="4472764"/>
                  <a:pt x="522314" y="4498374"/>
                </a:cubicBezTo>
                <a:cubicBezTo>
                  <a:pt x="521943" y="4523985"/>
                  <a:pt x="519597" y="4549168"/>
                  <a:pt x="515280" y="4573920"/>
                </a:cubicBezTo>
                <a:cubicBezTo>
                  <a:pt x="530370" y="4534377"/>
                  <a:pt x="542495" y="4505962"/>
                  <a:pt x="551651" y="4488681"/>
                </a:cubicBezTo>
                <a:cubicBezTo>
                  <a:pt x="551481" y="4477939"/>
                  <a:pt x="550544" y="4468634"/>
                  <a:pt x="548839" y="4460775"/>
                </a:cubicBezTo>
                <a:cubicBezTo>
                  <a:pt x="547140" y="4452912"/>
                  <a:pt x="546203" y="4443609"/>
                  <a:pt x="546028" y="4432870"/>
                </a:cubicBezTo>
                <a:cubicBezTo>
                  <a:pt x="548912" y="4416365"/>
                  <a:pt x="549093" y="4403560"/>
                  <a:pt x="546588" y="4394450"/>
                </a:cubicBezTo>
                <a:cubicBezTo>
                  <a:pt x="544083" y="4385343"/>
                  <a:pt x="544264" y="4372539"/>
                  <a:pt x="547144" y="4356037"/>
                </a:cubicBezTo>
                <a:cubicBezTo>
                  <a:pt x="545360" y="4342802"/>
                  <a:pt x="544377" y="4330817"/>
                  <a:pt x="544204" y="4320072"/>
                </a:cubicBezTo>
                <a:cubicBezTo>
                  <a:pt x="544027" y="4309331"/>
                  <a:pt x="545383" y="4295707"/>
                  <a:pt x="548263" y="4279205"/>
                </a:cubicBezTo>
                <a:cubicBezTo>
                  <a:pt x="545206" y="4284966"/>
                  <a:pt x="541258" y="4284112"/>
                  <a:pt x="536418" y="4276638"/>
                </a:cubicBezTo>
                <a:close/>
                <a:moveTo>
                  <a:pt x="410233" y="4207526"/>
                </a:moveTo>
                <a:cubicBezTo>
                  <a:pt x="408792" y="4215778"/>
                  <a:pt x="406144" y="4222159"/>
                  <a:pt x="402282" y="4226676"/>
                </a:cubicBezTo>
                <a:cubicBezTo>
                  <a:pt x="398426" y="4231190"/>
                  <a:pt x="395773" y="4237574"/>
                  <a:pt x="394330" y="4245826"/>
                </a:cubicBezTo>
                <a:cubicBezTo>
                  <a:pt x="394330" y="4245826"/>
                  <a:pt x="392895" y="4254076"/>
                  <a:pt x="390016" y="4270581"/>
                </a:cubicBezTo>
                <a:cubicBezTo>
                  <a:pt x="392498" y="4326782"/>
                  <a:pt x="387897" y="4382518"/>
                  <a:pt x="376207" y="4437789"/>
                </a:cubicBezTo>
                <a:cubicBezTo>
                  <a:pt x="376553" y="4459272"/>
                  <a:pt x="375334" y="4480952"/>
                  <a:pt x="372539" y="4502825"/>
                </a:cubicBezTo>
                <a:cubicBezTo>
                  <a:pt x="369747" y="4524702"/>
                  <a:pt x="368525" y="4546380"/>
                  <a:pt x="368873" y="4567863"/>
                </a:cubicBezTo>
                <a:cubicBezTo>
                  <a:pt x="370660" y="4581100"/>
                  <a:pt x="378012" y="4597677"/>
                  <a:pt x="390918" y="4617602"/>
                </a:cubicBezTo>
                <a:cubicBezTo>
                  <a:pt x="387166" y="4580396"/>
                  <a:pt x="386965" y="4543419"/>
                  <a:pt x="390299" y="4506677"/>
                </a:cubicBezTo>
                <a:cubicBezTo>
                  <a:pt x="393638" y="4469935"/>
                  <a:pt x="398905" y="4430937"/>
                  <a:pt x="406104" y="4389678"/>
                </a:cubicBezTo>
                <a:cubicBezTo>
                  <a:pt x="405755" y="4368194"/>
                  <a:pt x="406173" y="4345270"/>
                  <a:pt x="407350" y="4320904"/>
                </a:cubicBezTo>
                <a:cubicBezTo>
                  <a:pt x="408530" y="4296539"/>
                  <a:pt x="408137" y="4272369"/>
                  <a:pt x="406177" y="4248393"/>
                </a:cubicBezTo>
                <a:lnTo>
                  <a:pt x="408596" y="4252129"/>
                </a:lnTo>
                <a:cubicBezTo>
                  <a:pt x="410033" y="4243878"/>
                  <a:pt x="410711" y="4237067"/>
                  <a:pt x="410625" y="4231697"/>
                </a:cubicBezTo>
                <a:cubicBezTo>
                  <a:pt x="410538" y="4226323"/>
                  <a:pt x="411212" y="4219513"/>
                  <a:pt x="412653" y="4211262"/>
                </a:cubicBezTo>
                <a:close/>
                <a:moveTo>
                  <a:pt x="161782" y="4195859"/>
                </a:moveTo>
                <a:cubicBezTo>
                  <a:pt x="162740" y="4197051"/>
                  <a:pt x="160371" y="4200556"/>
                  <a:pt x="158456" y="4198175"/>
                </a:cubicBezTo>
                <a:cubicBezTo>
                  <a:pt x="158456" y="4198175"/>
                  <a:pt x="159049" y="4197299"/>
                  <a:pt x="159761" y="4196572"/>
                </a:cubicBezTo>
                <a:cubicBezTo>
                  <a:pt x="160472" y="4195844"/>
                  <a:pt x="161303" y="4195265"/>
                  <a:pt x="161782" y="4195859"/>
                </a:cubicBezTo>
                <a:close/>
                <a:moveTo>
                  <a:pt x="158818" y="4161411"/>
                </a:moveTo>
                <a:cubicBezTo>
                  <a:pt x="160437" y="4169877"/>
                  <a:pt x="160778" y="4179233"/>
                  <a:pt x="159907" y="4187574"/>
                </a:cubicBezTo>
                <a:cubicBezTo>
                  <a:pt x="159097" y="4183341"/>
                  <a:pt x="157983" y="4178856"/>
                  <a:pt x="157494" y="4174401"/>
                </a:cubicBezTo>
                <a:cubicBezTo>
                  <a:pt x="157003" y="4169947"/>
                  <a:pt x="157135" y="4165523"/>
                  <a:pt x="158818" y="4161411"/>
                </a:cubicBezTo>
                <a:close/>
                <a:moveTo>
                  <a:pt x="349983" y="4130235"/>
                </a:moveTo>
                <a:lnTo>
                  <a:pt x="343231" y="4142975"/>
                </a:lnTo>
                <a:lnTo>
                  <a:pt x="341013" y="4177845"/>
                </a:lnTo>
                <a:close/>
                <a:moveTo>
                  <a:pt x="354041" y="4089367"/>
                </a:moveTo>
                <a:lnTo>
                  <a:pt x="346296" y="4094794"/>
                </a:lnTo>
                <a:lnTo>
                  <a:pt x="344320" y="4125853"/>
                </a:lnTo>
                <a:lnTo>
                  <a:pt x="345143" y="4122763"/>
                </a:lnTo>
                <a:cubicBezTo>
                  <a:pt x="346586" y="4114510"/>
                  <a:pt x="349551" y="4103380"/>
                  <a:pt x="354041" y="4089367"/>
                </a:cubicBezTo>
                <a:close/>
                <a:moveTo>
                  <a:pt x="155185" y="3738975"/>
                </a:moveTo>
                <a:lnTo>
                  <a:pt x="155460" y="3766268"/>
                </a:lnTo>
                <a:cubicBezTo>
                  <a:pt x="155908" y="3789897"/>
                  <a:pt x="156481" y="3812936"/>
                  <a:pt x="156949" y="3836590"/>
                </a:cubicBezTo>
                <a:cubicBezTo>
                  <a:pt x="158418" y="3866200"/>
                  <a:pt x="154607" y="3901650"/>
                  <a:pt x="156331" y="3931082"/>
                </a:cubicBezTo>
                <a:cubicBezTo>
                  <a:pt x="158036" y="3949078"/>
                  <a:pt x="159589" y="3959446"/>
                  <a:pt x="160972" y="3979524"/>
                </a:cubicBezTo>
                <a:cubicBezTo>
                  <a:pt x="162174" y="3990445"/>
                  <a:pt x="162639" y="4003426"/>
                  <a:pt x="162402" y="4015039"/>
                </a:cubicBezTo>
                <a:cubicBezTo>
                  <a:pt x="165024" y="4040132"/>
                  <a:pt x="166010" y="4016550"/>
                  <a:pt x="165091" y="4009453"/>
                </a:cubicBezTo>
                <a:cubicBezTo>
                  <a:pt x="163359" y="3958678"/>
                  <a:pt x="162962" y="3915018"/>
                  <a:pt x="160491" y="3868778"/>
                </a:cubicBezTo>
                <a:lnTo>
                  <a:pt x="160582" y="3857984"/>
                </a:lnTo>
                <a:close/>
                <a:moveTo>
                  <a:pt x="30732" y="3600775"/>
                </a:moveTo>
                <a:lnTo>
                  <a:pt x="36064" y="3605501"/>
                </a:lnTo>
                <a:lnTo>
                  <a:pt x="37463" y="3601910"/>
                </a:lnTo>
                <a:lnTo>
                  <a:pt x="39010" y="3656000"/>
                </a:lnTo>
                <a:cubicBezTo>
                  <a:pt x="44682" y="3814154"/>
                  <a:pt x="51968" y="3972654"/>
                  <a:pt x="56745" y="4132615"/>
                </a:cubicBezTo>
                <a:cubicBezTo>
                  <a:pt x="60727" y="4154128"/>
                  <a:pt x="55409" y="4227624"/>
                  <a:pt x="48906" y="4164252"/>
                </a:cubicBezTo>
                <a:cubicBezTo>
                  <a:pt x="34975" y="4018822"/>
                  <a:pt x="39559" y="3870238"/>
                  <a:pt x="36143" y="3718161"/>
                </a:cubicBezTo>
                <a:close/>
                <a:moveTo>
                  <a:pt x="30222" y="3589704"/>
                </a:moveTo>
                <a:lnTo>
                  <a:pt x="33357" y="3592731"/>
                </a:lnTo>
                <a:lnTo>
                  <a:pt x="30617" y="3598277"/>
                </a:lnTo>
                <a:close/>
                <a:moveTo>
                  <a:pt x="120660" y="3529387"/>
                </a:moveTo>
                <a:cubicBezTo>
                  <a:pt x="121538" y="3528454"/>
                  <a:pt x="123828" y="3545909"/>
                  <a:pt x="126369" y="3569508"/>
                </a:cubicBezTo>
                <a:lnTo>
                  <a:pt x="127950" y="3584937"/>
                </a:lnTo>
                <a:lnTo>
                  <a:pt x="128277" y="3594519"/>
                </a:lnTo>
                <a:lnTo>
                  <a:pt x="123233" y="3593145"/>
                </a:lnTo>
                <a:cubicBezTo>
                  <a:pt x="126929" y="3591261"/>
                  <a:pt x="129411" y="3645852"/>
                  <a:pt x="127469" y="3660242"/>
                </a:cubicBezTo>
                <a:cubicBezTo>
                  <a:pt x="122497" y="3588492"/>
                  <a:pt x="120497" y="3551462"/>
                  <a:pt x="120299" y="3536907"/>
                </a:cubicBezTo>
                <a:cubicBezTo>
                  <a:pt x="120234" y="3532054"/>
                  <a:pt x="120367" y="3529699"/>
                  <a:pt x="120660" y="3529387"/>
                </a:cubicBezTo>
                <a:close/>
                <a:moveTo>
                  <a:pt x="28686" y="3450579"/>
                </a:moveTo>
                <a:lnTo>
                  <a:pt x="34186" y="3487324"/>
                </a:lnTo>
                <a:lnTo>
                  <a:pt x="37424" y="3600600"/>
                </a:lnTo>
                <a:lnTo>
                  <a:pt x="33357" y="3592731"/>
                </a:lnTo>
                <a:cubicBezTo>
                  <a:pt x="33357" y="3592731"/>
                  <a:pt x="33775" y="3591400"/>
                  <a:pt x="33479" y="3589876"/>
                </a:cubicBezTo>
                <a:lnTo>
                  <a:pt x="30078" y="3586591"/>
                </a:lnTo>
                <a:lnTo>
                  <a:pt x="29078" y="3564906"/>
                </a:lnTo>
                <a:cubicBezTo>
                  <a:pt x="27978" y="3560670"/>
                  <a:pt x="27428" y="3558553"/>
                  <a:pt x="26813" y="3556340"/>
                </a:cubicBezTo>
                <a:lnTo>
                  <a:pt x="25745" y="3552663"/>
                </a:lnTo>
                <a:lnTo>
                  <a:pt x="25061" y="3546293"/>
                </a:lnTo>
                <a:lnTo>
                  <a:pt x="30799" y="3540619"/>
                </a:lnTo>
                <a:cubicBezTo>
                  <a:pt x="31269" y="3538719"/>
                  <a:pt x="29058" y="3538244"/>
                  <a:pt x="26848" y="3537771"/>
                </a:cubicBezTo>
                <a:lnTo>
                  <a:pt x="23918" y="3535661"/>
                </a:lnTo>
                <a:lnTo>
                  <a:pt x="23668" y="3533338"/>
                </a:lnTo>
                <a:lnTo>
                  <a:pt x="25564" y="3529446"/>
                </a:lnTo>
                <a:cubicBezTo>
                  <a:pt x="29554" y="3522150"/>
                  <a:pt x="35958" y="3510405"/>
                  <a:pt x="30737" y="3503285"/>
                </a:cubicBezTo>
                <a:cubicBezTo>
                  <a:pt x="30737" y="3503285"/>
                  <a:pt x="20692" y="3509127"/>
                  <a:pt x="21633" y="3505332"/>
                </a:cubicBezTo>
                <a:cubicBezTo>
                  <a:pt x="22573" y="3501533"/>
                  <a:pt x="28537" y="3494818"/>
                  <a:pt x="30576" y="3486591"/>
                </a:cubicBezTo>
                <a:cubicBezTo>
                  <a:pt x="31516" y="3482795"/>
                  <a:pt x="30716" y="3472295"/>
                  <a:pt x="29640" y="3460735"/>
                </a:cubicBezTo>
                <a:close/>
                <a:moveTo>
                  <a:pt x="7143" y="3312298"/>
                </a:moveTo>
                <a:cubicBezTo>
                  <a:pt x="11225" y="3313175"/>
                  <a:pt x="4165" y="3324321"/>
                  <a:pt x="1024" y="3319649"/>
                </a:cubicBezTo>
                <a:close/>
                <a:moveTo>
                  <a:pt x="2683" y="3258029"/>
                </a:moveTo>
                <a:lnTo>
                  <a:pt x="6254" y="3271646"/>
                </a:lnTo>
                <a:lnTo>
                  <a:pt x="6607" y="3275380"/>
                </a:lnTo>
                <a:lnTo>
                  <a:pt x="2901" y="3294727"/>
                </a:lnTo>
                <a:cubicBezTo>
                  <a:pt x="1460" y="3290421"/>
                  <a:pt x="701" y="3284092"/>
                  <a:pt x="653" y="3277421"/>
                </a:cubicBezTo>
                <a:cubicBezTo>
                  <a:pt x="605" y="3270745"/>
                  <a:pt x="1271" y="3263723"/>
                  <a:pt x="2683" y="3258029"/>
                </a:cubicBezTo>
                <a:close/>
                <a:moveTo>
                  <a:pt x="3331" y="3240948"/>
                </a:moveTo>
                <a:lnTo>
                  <a:pt x="4464" y="3252840"/>
                </a:lnTo>
                <a:lnTo>
                  <a:pt x="2683" y="3258029"/>
                </a:lnTo>
                <a:close/>
                <a:moveTo>
                  <a:pt x="2029" y="3227253"/>
                </a:moveTo>
                <a:lnTo>
                  <a:pt x="2865" y="3236036"/>
                </a:lnTo>
                <a:lnTo>
                  <a:pt x="1145" y="3231710"/>
                </a:lnTo>
                <a:close/>
                <a:moveTo>
                  <a:pt x="826" y="3214611"/>
                </a:moveTo>
                <a:lnTo>
                  <a:pt x="1253" y="3219098"/>
                </a:lnTo>
                <a:lnTo>
                  <a:pt x="0" y="3218031"/>
                </a:lnTo>
                <a:close/>
                <a:moveTo>
                  <a:pt x="35164" y="3084814"/>
                </a:moveTo>
                <a:lnTo>
                  <a:pt x="36066" y="3107308"/>
                </a:lnTo>
                <a:cubicBezTo>
                  <a:pt x="43550" y="3256159"/>
                  <a:pt x="72137" y="3430008"/>
                  <a:pt x="95367" y="3579778"/>
                </a:cubicBezTo>
                <a:cubicBezTo>
                  <a:pt x="100445" y="3604746"/>
                  <a:pt x="105589" y="3639361"/>
                  <a:pt x="107957" y="3651560"/>
                </a:cubicBezTo>
                <a:cubicBezTo>
                  <a:pt x="116383" y="3665887"/>
                  <a:pt x="117708" y="3651809"/>
                  <a:pt x="123774" y="3662125"/>
                </a:cubicBezTo>
                <a:cubicBezTo>
                  <a:pt x="123774" y="3662125"/>
                  <a:pt x="134219" y="3679893"/>
                  <a:pt x="130525" y="3681774"/>
                </a:cubicBezTo>
                <a:lnTo>
                  <a:pt x="131150" y="3678720"/>
                </a:lnTo>
                <a:lnTo>
                  <a:pt x="145472" y="4098341"/>
                </a:lnTo>
                <a:cubicBezTo>
                  <a:pt x="145756" y="4138386"/>
                  <a:pt x="153370" y="4178131"/>
                  <a:pt x="153985" y="4215622"/>
                </a:cubicBezTo>
                <a:lnTo>
                  <a:pt x="152035" y="4247461"/>
                </a:lnTo>
                <a:lnTo>
                  <a:pt x="153720" y="4262738"/>
                </a:lnTo>
                <a:cubicBezTo>
                  <a:pt x="155501" y="4277356"/>
                  <a:pt x="157889" y="4292479"/>
                  <a:pt x="160682" y="4307841"/>
                </a:cubicBezTo>
                <a:lnTo>
                  <a:pt x="163487" y="4321700"/>
                </a:lnTo>
                <a:lnTo>
                  <a:pt x="163487" y="4324272"/>
                </a:lnTo>
                <a:cubicBezTo>
                  <a:pt x="163944" y="4333120"/>
                  <a:pt x="165086" y="4342882"/>
                  <a:pt x="165497" y="4350681"/>
                </a:cubicBezTo>
                <a:lnTo>
                  <a:pt x="165460" y="4353988"/>
                </a:lnTo>
                <a:lnTo>
                  <a:pt x="158503" y="4319720"/>
                </a:lnTo>
                <a:cubicBezTo>
                  <a:pt x="155552" y="4304026"/>
                  <a:pt x="152804" y="4287896"/>
                  <a:pt x="150356" y="4270957"/>
                </a:cubicBezTo>
                <a:lnTo>
                  <a:pt x="149529" y="4263992"/>
                </a:lnTo>
                <a:lnTo>
                  <a:pt x="146585" y="4279592"/>
                </a:lnTo>
                <a:cubicBezTo>
                  <a:pt x="144016" y="4287787"/>
                  <a:pt x="141076" y="4295319"/>
                  <a:pt x="139194" y="4302913"/>
                </a:cubicBezTo>
                <a:cubicBezTo>
                  <a:pt x="139355" y="4319607"/>
                  <a:pt x="149462" y="4351098"/>
                  <a:pt x="126494" y="4354163"/>
                </a:cubicBezTo>
                <a:cubicBezTo>
                  <a:pt x="136374" y="4331630"/>
                  <a:pt x="114510" y="4347596"/>
                  <a:pt x="126494" y="4354163"/>
                </a:cubicBezTo>
                <a:cubicBezTo>
                  <a:pt x="126878" y="4424886"/>
                  <a:pt x="126479" y="4498770"/>
                  <a:pt x="125242" y="4573140"/>
                </a:cubicBezTo>
                <a:cubicBezTo>
                  <a:pt x="96934" y="4563069"/>
                  <a:pt x="111515" y="4504223"/>
                  <a:pt x="101410" y="4472732"/>
                </a:cubicBezTo>
                <a:cubicBezTo>
                  <a:pt x="94968" y="4446694"/>
                  <a:pt x="100630" y="4493224"/>
                  <a:pt x="97651" y="4505246"/>
                </a:cubicBezTo>
                <a:cubicBezTo>
                  <a:pt x="97969" y="4521309"/>
                  <a:pt x="99750" y="4534352"/>
                  <a:pt x="95832" y="4550169"/>
                </a:cubicBezTo>
                <a:cubicBezTo>
                  <a:pt x="75578" y="4326912"/>
                  <a:pt x="63106" y="4098995"/>
                  <a:pt x="53826" y="3869763"/>
                </a:cubicBezTo>
                <a:lnTo>
                  <a:pt x="43102" y="3546898"/>
                </a:lnTo>
                <a:lnTo>
                  <a:pt x="43609" y="3550276"/>
                </a:lnTo>
                <a:cubicBezTo>
                  <a:pt x="53483" y="3601101"/>
                  <a:pt x="60010" y="3662565"/>
                  <a:pt x="82576" y="3692779"/>
                </a:cubicBezTo>
                <a:cubicBezTo>
                  <a:pt x="91348" y="3715868"/>
                  <a:pt x="87036" y="3718062"/>
                  <a:pt x="89405" y="3730260"/>
                </a:cubicBezTo>
                <a:cubicBezTo>
                  <a:pt x="93146" y="3761121"/>
                  <a:pt x="101302" y="3784524"/>
                  <a:pt x="102211" y="3752038"/>
                </a:cubicBezTo>
                <a:cubicBezTo>
                  <a:pt x="97705" y="3694013"/>
                  <a:pt x="94919" y="3663410"/>
                  <a:pt x="85045" y="3612586"/>
                </a:cubicBezTo>
                <a:cubicBezTo>
                  <a:pt x="69620" y="3485281"/>
                  <a:pt x="51597" y="3372699"/>
                  <a:pt x="38393" y="3251279"/>
                </a:cubicBezTo>
                <a:lnTo>
                  <a:pt x="31329" y="3173148"/>
                </a:lnTo>
                <a:close/>
                <a:moveTo>
                  <a:pt x="1765198" y="3016141"/>
                </a:moveTo>
                <a:cubicBezTo>
                  <a:pt x="1765198" y="3016141"/>
                  <a:pt x="1766501" y="3018824"/>
                  <a:pt x="1769104" y="3024188"/>
                </a:cubicBezTo>
                <a:cubicBezTo>
                  <a:pt x="1762360" y="3075157"/>
                  <a:pt x="1753385" y="3124784"/>
                  <a:pt x="1742188" y="3173069"/>
                </a:cubicBezTo>
                <a:cubicBezTo>
                  <a:pt x="1730984" y="3221354"/>
                  <a:pt x="1721365" y="3269643"/>
                  <a:pt x="1713316" y="3317927"/>
                </a:cubicBezTo>
                <a:cubicBezTo>
                  <a:pt x="1706567" y="3368895"/>
                  <a:pt x="1697599" y="3418521"/>
                  <a:pt x="1686395" y="3466808"/>
                </a:cubicBezTo>
                <a:cubicBezTo>
                  <a:pt x="1675200" y="3515092"/>
                  <a:pt x="1666224" y="3564720"/>
                  <a:pt x="1659477" y="3615689"/>
                </a:cubicBezTo>
                <a:cubicBezTo>
                  <a:pt x="1655787" y="3621054"/>
                  <a:pt x="1651436" y="3625079"/>
                  <a:pt x="1646443" y="3627760"/>
                </a:cubicBezTo>
                <a:cubicBezTo>
                  <a:pt x="1645140" y="3625079"/>
                  <a:pt x="1646331" y="3621058"/>
                  <a:pt x="1650030" y="3615691"/>
                </a:cubicBezTo>
                <a:lnTo>
                  <a:pt x="1759659" y="3024190"/>
                </a:lnTo>
                <a:cubicBezTo>
                  <a:pt x="1758355" y="3021506"/>
                  <a:pt x="1758622" y="3018826"/>
                  <a:pt x="1760472" y="3016144"/>
                </a:cubicBezTo>
                <a:cubicBezTo>
                  <a:pt x="1762321" y="3013459"/>
                  <a:pt x="1763895" y="3013460"/>
                  <a:pt x="1765198" y="3016141"/>
                </a:cubicBezTo>
                <a:close/>
                <a:moveTo>
                  <a:pt x="132701" y="3008089"/>
                </a:moveTo>
                <a:lnTo>
                  <a:pt x="138085" y="3009600"/>
                </a:lnTo>
                <a:lnTo>
                  <a:pt x="136897" y="3009568"/>
                </a:lnTo>
                <a:close/>
                <a:moveTo>
                  <a:pt x="64816" y="2945225"/>
                </a:moveTo>
                <a:cubicBezTo>
                  <a:pt x="66838" y="2948662"/>
                  <a:pt x="60851" y="2956178"/>
                  <a:pt x="56807" y="2949300"/>
                </a:cubicBezTo>
                <a:cubicBezTo>
                  <a:pt x="56807" y="2949300"/>
                  <a:pt x="62795" y="2941786"/>
                  <a:pt x="64816" y="2945225"/>
                </a:cubicBezTo>
                <a:close/>
                <a:moveTo>
                  <a:pt x="61761" y="2923694"/>
                </a:moveTo>
                <a:cubicBezTo>
                  <a:pt x="63783" y="2927132"/>
                  <a:pt x="65805" y="2930571"/>
                  <a:pt x="62109" y="2932454"/>
                </a:cubicBezTo>
                <a:cubicBezTo>
                  <a:pt x="61098" y="2930734"/>
                  <a:pt x="60087" y="2929015"/>
                  <a:pt x="59791" y="2927490"/>
                </a:cubicBezTo>
                <a:cubicBezTo>
                  <a:pt x="59495" y="2925965"/>
                  <a:pt x="59913" y="2924634"/>
                  <a:pt x="61761" y="2923694"/>
                </a:cubicBezTo>
                <a:close/>
                <a:moveTo>
                  <a:pt x="125035" y="2908721"/>
                </a:moveTo>
                <a:lnTo>
                  <a:pt x="124995" y="2910212"/>
                </a:lnTo>
                <a:lnTo>
                  <a:pt x="135794" y="2909748"/>
                </a:lnTo>
                <a:close/>
                <a:moveTo>
                  <a:pt x="63242" y="2858154"/>
                </a:moveTo>
                <a:cubicBezTo>
                  <a:pt x="65681" y="2879997"/>
                  <a:pt x="65041" y="2903408"/>
                  <a:pt x="61761" y="2923694"/>
                </a:cubicBezTo>
                <a:cubicBezTo>
                  <a:pt x="60845" y="2915504"/>
                  <a:pt x="59561" y="2906872"/>
                  <a:pt x="58786" y="2898296"/>
                </a:cubicBezTo>
                <a:cubicBezTo>
                  <a:pt x="58010" y="2889720"/>
                  <a:pt x="57746" y="2881198"/>
                  <a:pt x="58873" y="2873224"/>
                </a:cubicBezTo>
                <a:cubicBezTo>
                  <a:pt x="59625" y="2867907"/>
                  <a:pt x="60992" y="2862835"/>
                  <a:pt x="63242" y="2858154"/>
                </a:cubicBezTo>
                <a:close/>
                <a:moveTo>
                  <a:pt x="33182" y="2587822"/>
                </a:moveTo>
                <a:lnTo>
                  <a:pt x="35301" y="2590795"/>
                </a:lnTo>
                <a:cubicBezTo>
                  <a:pt x="37170" y="2597802"/>
                  <a:pt x="37978" y="2613727"/>
                  <a:pt x="39496" y="2616306"/>
                </a:cubicBezTo>
                <a:cubicBezTo>
                  <a:pt x="38879" y="2699651"/>
                  <a:pt x="34899" y="2781360"/>
                  <a:pt x="32633" y="2862751"/>
                </a:cubicBezTo>
                <a:lnTo>
                  <a:pt x="32567" y="2868135"/>
                </a:lnTo>
                <a:lnTo>
                  <a:pt x="32159" y="2873117"/>
                </a:lnTo>
                <a:lnTo>
                  <a:pt x="32504" y="2873464"/>
                </a:lnTo>
                <a:lnTo>
                  <a:pt x="32083" y="2908302"/>
                </a:lnTo>
                <a:lnTo>
                  <a:pt x="31919" y="2910444"/>
                </a:lnTo>
                <a:lnTo>
                  <a:pt x="32055" y="2910572"/>
                </a:lnTo>
                <a:lnTo>
                  <a:pt x="31157" y="2984770"/>
                </a:lnTo>
                <a:lnTo>
                  <a:pt x="32230" y="3011541"/>
                </a:lnTo>
                <a:lnTo>
                  <a:pt x="30880" y="3049917"/>
                </a:lnTo>
                <a:lnTo>
                  <a:pt x="30959" y="3169064"/>
                </a:lnTo>
                <a:lnTo>
                  <a:pt x="27069" y="3126036"/>
                </a:lnTo>
                <a:cubicBezTo>
                  <a:pt x="19092" y="3028077"/>
                  <a:pt x="20225" y="2953776"/>
                  <a:pt x="19977" y="2852626"/>
                </a:cubicBezTo>
                <a:cubicBezTo>
                  <a:pt x="19946" y="2839982"/>
                  <a:pt x="19699" y="2824843"/>
                  <a:pt x="19431" y="2808327"/>
                </a:cubicBezTo>
                <a:lnTo>
                  <a:pt x="19057" y="2779090"/>
                </a:lnTo>
                <a:lnTo>
                  <a:pt x="27041" y="2665923"/>
                </a:lnTo>
                <a:close/>
                <a:moveTo>
                  <a:pt x="237158" y="2349396"/>
                </a:moveTo>
                <a:lnTo>
                  <a:pt x="230359" y="2356599"/>
                </a:lnTo>
                <a:cubicBezTo>
                  <a:pt x="222597" y="2387921"/>
                  <a:pt x="218477" y="2440681"/>
                  <a:pt x="215601" y="2495292"/>
                </a:cubicBezTo>
                <a:cubicBezTo>
                  <a:pt x="212724" y="2549903"/>
                  <a:pt x="211091" y="2606363"/>
                  <a:pt x="208301" y="2645082"/>
                </a:cubicBezTo>
                <a:lnTo>
                  <a:pt x="206932" y="2658460"/>
                </a:lnTo>
                <a:lnTo>
                  <a:pt x="207266" y="2658453"/>
                </a:lnTo>
                <a:lnTo>
                  <a:pt x="209216" y="2644278"/>
                </a:lnTo>
                <a:cubicBezTo>
                  <a:pt x="211866" y="2624189"/>
                  <a:pt x="215691" y="2595022"/>
                  <a:pt x="217181" y="2589012"/>
                </a:cubicBezTo>
                <a:cubicBezTo>
                  <a:pt x="222659" y="2532209"/>
                  <a:pt x="224218" y="2491228"/>
                  <a:pt x="225876" y="2429608"/>
                </a:cubicBezTo>
                <a:cubicBezTo>
                  <a:pt x="229798" y="2413791"/>
                  <a:pt x="244379" y="2354944"/>
                  <a:pt x="237158" y="2349396"/>
                </a:cubicBezTo>
                <a:close/>
                <a:moveTo>
                  <a:pt x="237256" y="2328759"/>
                </a:moveTo>
                <a:cubicBezTo>
                  <a:pt x="238198" y="2324962"/>
                  <a:pt x="231137" y="2336110"/>
                  <a:pt x="231137" y="2336110"/>
                </a:cubicBezTo>
                <a:cubicBezTo>
                  <a:pt x="235219" y="2336985"/>
                  <a:pt x="242019" y="2329780"/>
                  <a:pt x="237256" y="2328759"/>
                </a:cubicBezTo>
                <a:close/>
                <a:moveTo>
                  <a:pt x="245558" y="2260569"/>
                </a:moveTo>
                <a:lnTo>
                  <a:pt x="239597" y="2267286"/>
                </a:lnTo>
                <a:cubicBezTo>
                  <a:pt x="242736" y="2271959"/>
                  <a:pt x="248700" y="2265240"/>
                  <a:pt x="245558" y="2260569"/>
                </a:cubicBezTo>
                <a:close/>
                <a:moveTo>
                  <a:pt x="248219" y="2232484"/>
                </a:moveTo>
                <a:lnTo>
                  <a:pt x="239278" y="2251222"/>
                </a:lnTo>
                <a:cubicBezTo>
                  <a:pt x="239278" y="2251222"/>
                  <a:pt x="254501" y="2241829"/>
                  <a:pt x="248219" y="2232484"/>
                </a:cubicBezTo>
                <a:close/>
                <a:moveTo>
                  <a:pt x="251037" y="2203767"/>
                </a:moveTo>
                <a:cubicBezTo>
                  <a:pt x="251979" y="2199970"/>
                  <a:pt x="244394" y="2210338"/>
                  <a:pt x="243298" y="2214767"/>
                </a:cubicBezTo>
                <a:cubicBezTo>
                  <a:pt x="247118" y="2219585"/>
                  <a:pt x="255119" y="2204643"/>
                  <a:pt x="251037" y="2203767"/>
                </a:cubicBezTo>
                <a:close/>
                <a:moveTo>
                  <a:pt x="255997" y="2163515"/>
                </a:moveTo>
                <a:cubicBezTo>
                  <a:pt x="256704" y="2160668"/>
                  <a:pt x="250084" y="2167868"/>
                  <a:pt x="248054" y="2173618"/>
                </a:cubicBezTo>
                <a:cubicBezTo>
                  <a:pt x="247378" y="2175535"/>
                  <a:pt x="247211" y="2177290"/>
                  <a:pt x="247996" y="2178458"/>
                </a:cubicBezTo>
                <a:cubicBezTo>
                  <a:pt x="252078" y="2179334"/>
                  <a:pt x="260760" y="2164536"/>
                  <a:pt x="255997" y="2163515"/>
                </a:cubicBezTo>
                <a:close/>
                <a:moveTo>
                  <a:pt x="258659" y="2135431"/>
                </a:moveTo>
                <a:lnTo>
                  <a:pt x="251755" y="2145945"/>
                </a:lnTo>
                <a:cubicBezTo>
                  <a:pt x="254896" y="2150617"/>
                  <a:pt x="261799" y="2140104"/>
                  <a:pt x="258659" y="2135431"/>
                </a:cubicBezTo>
                <a:close/>
                <a:moveTo>
                  <a:pt x="265240" y="2091527"/>
                </a:moveTo>
                <a:lnTo>
                  <a:pt x="256455" y="2109635"/>
                </a:lnTo>
                <a:cubicBezTo>
                  <a:pt x="256455" y="2109635"/>
                  <a:pt x="271520" y="2100872"/>
                  <a:pt x="265240" y="2091527"/>
                </a:cubicBezTo>
                <a:close/>
                <a:moveTo>
                  <a:pt x="266019" y="2071037"/>
                </a:moveTo>
                <a:cubicBezTo>
                  <a:pt x="267118" y="2066608"/>
                  <a:pt x="260057" y="2077755"/>
                  <a:pt x="259116" y="2081549"/>
                </a:cubicBezTo>
                <a:cubicBezTo>
                  <a:pt x="263197" y="2082426"/>
                  <a:pt x="270100" y="2071912"/>
                  <a:pt x="266019" y="2071037"/>
                </a:cubicBezTo>
                <a:close/>
                <a:moveTo>
                  <a:pt x="360244" y="1442185"/>
                </a:moveTo>
                <a:cubicBezTo>
                  <a:pt x="356633" y="1439409"/>
                  <a:pt x="350243" y="1460863"/>
                  <a:pt x="346617" y="1477660"/>
                </a:cubicBezTo>
                <a:cubicBezTo>
                  <a:pt x="344804" y="1486059"/>
                  <a:pt x="343684" y="1493296"/>
                  <a:pt x="343946" y="1495758"/>
                </a:cubicBezTo>
                <a:cubicBezTo>
                  <a:pt x="344208" y="1498218"/>
                  <a:pt x="345857" y="1495907"/>
                  <a:pt x="349582" y="1485211"/>
                </a:cubicBezTo>
                <a:cubicBezTo>
                  <a:pt x="349582" y="1485211"/>
                  <a:pt x="359147" y="1446612"/>
                  <a:pt x="360244" y="1442185"/>
                </a:cubicBezTo>
                <a:close/>
                <a:moveTo>
                  <a:pt x="381203" y="1349309"/>
                </a:moveTo>
                <a:lnTo>
                  <a:pt x="381141" y="1349511"/>
                </a:lnTo>
                <a:lnTo>
                  <a:pt x="381197" y="1349365"/>
                </a:lnTo>
                <a:close/>
                <a:moveTo>
                  <a:pt x="377299" y="1344235"/>
                </a:moveTo>
                <a:lnTo>
                  <a:pt x="372974" y="1353489"/>
                </a:lnTo>
                <a:cubicBezTo>
                  <a:pt x="367500" y="1365774"/>
                  <a:pt x="361391" y="1380979"/>
                  <a:pt x="358847" y="1392663"/>
                </a:cubicBezTo>
                <a:cubicBezTo>
                  <a:pt x="358000" y="1396559"/>
                  <a:pt x="357548" y="1400062"/>
                  <a:pt x="357650" y="1402935"/>
                </a:cubicBezTo>
                <a:cubicBezTo>
                  <a:pt x="357751" y="1405809"/>
                  <a:pt x="358404" y="1408052"/>
                  <a:pt x="359765" y="1409426"/>
                </a:cubicBezTo>
                <a:cubicBezTo>
                  <a:pt x="358573" y="1409172"/>
                  <a:pt x="359782" y="1405015"/>
                  <a:pt x="362182" y="1398721"/>
                </a:cubicBezTo>
                <a:lnTo>
                  <a:pt x="369302" y="1381192"/>
                </a:lnTo>
                <a:lnTo>
                  <a:pt x="369044" y="1379852"/>
                </a:lnTo>
                <a:lnTo>
                  <a:pt x="370145" y="1379116"/>
                </a:lnTo>
                <a:lnTo>
                  <a:pt x="371743" y="1375178"/>
                </a:lnTo>
                <a:lnTo>
                  <a:pt x="376286" y="1362770"/>
                </a:lnTo>
                <a:lnTo>
                  <a:pt x="375120" y="1364702"/>
                </a:lnTo>
                <a:cubicBezTo>
                  <a:pt x="373280" y="1365618"/>
                  <a:pt x="374328" y="1356436"/>
                  <a:pt x="375291" y="1351862"/>
                </a:cubicBezTo>
                <a:close/>
                <a:moveTo>
                  <a:pt x="435444" y="1062775"/>
                </a:moveTo>
                <a:lnTo>
                  <a:pt x="393889" y="1251483"/>
                </a:lnTo>
                <a:cubicBezTo>
                  <a:pt x="393183" y="1254330"/>
                  <a:pt x="382509" y="1287649"/>
                  <a:pt x="381342" y="1303331"/>
                </a:cubicBezTo>
                <a:cubicBezTo>
                  <a:pt x="380953" y="1308557"/>
                  <a:pt x="381622" y="1311825"/>
                  <a:pt x="384067" y="1311349"/>
                </a:cubicBezTo>
                <a:lnTo>
                  <a:pt x="387425" y="1305466"/>
                </a:lnTo>
                <a:lnTo>
                  <a:pt x="406536" y="1229185"/>
                </a:lnTo>
                <a:lnTo>
                  <a:pt x="411031" y="1211091"/>
                </a:lnTo>
                <a:lnTo>
                  <a:pt x="415864" y="1187912"/>
                </a:lnTo>
                <a:cubicBezTo>
                  <a:pt x="418986" y="1172611"/>
                  <a:pt x="421504" y="1160280"/>
                  <a:pt x="422952" y="1154427"/>
                </a:cubicBezTo>
                <a:lnTo>
                  <a:pt x="437217" y="1102922"/>
                </a:lnTo>
                <a:close/>
                <a:moveTo>
                  <a:pt x="447494" y="803888"/>
                </a:moveTo>
                <a:lnTo>
                  <a:pt x="432474" y="864504"/>
                </a:lnTo>
                <a:cubicBezTo>
                  <a:pt x="423165" y="906406"/>
                  <a:pt x="413483" y="949811"/>
                  <a:pt x="400780" y="992401"/>
                </a:cubicBezTo>
                <a:cubicBezTo>
                  <a:pt x="392235" y="1022552"/>
                  <a:pt x="382634" y="1053521"/>
                  <a:pt x="372714" y="1085201"/>
                </a:cubicBezTo>
                <a:lnTo>
                  <a:pt x="361027" y="1123018"/>
                </a:lnTo>
                <a:lnTo>
                  <a:pt x="363765" y="1124238"/>
                </a:lnTo>
                <a:cubicBezTo>
                  <a:pt x="363667" y="1125587"/>
                  <a:pt x="362555" y="1125723"/>
                  <a:pt x="361464" y="1125203"/>
                </a:cubicBezTo>
                <a:lnTo>
                  <a:pt x="360681" y="1124136"/>
                </a:lnTo>
                <a:lnTo>
                  <a:pt x="342714" y="1182276"/>
                </a:lnTo>
                <a:cubicBezTo>
                  <a:pt x="323046" y="1248277"/>
                  <a:pt x="305014" y="1316713"/>
                  <a:pt x="294463" y="1386753"/>
                </a:cubicBezTo>
                <a:cubicBezTo>
                  <a:pt x="283183" y="1466966"/>
                  <a:pt x="261701" y="1553653"/>
                  <a:pt x="245398" y="1636785"/>
                </a:cubicBezTo>
                <a:cubicBezTo>
                  <a:pt x="225336" y="1752432"/>
                  <a:pt x="213333" y="1873141"/>
                  <a:pt x="198975" y="1986013"/>
                </a:cubicBezTo>
                <a:cubicBezTo>
                  <a:pt x="171690" y="2243552"/>
                  <a:pt x="142256" y="2498380"/>
                  <a:pt x="129436" y="2745528"/>
                </a:cubicBezTo>
                <a:lnTo>
                  <a:pt x="125193" y="2902860"/>
                </a:lnTo>
                <a:lnTo>
                  <a:pt x="131291" y="2902760"/>
                </a:lnTo>
                <a:lnTo>
                  <a:pt x="136168" y="2903391"/>
                </a:lnTo>
                <a:cubicBezTo>
                  <a:pt x="137730" y="2903668"/>
                  <a:pt x="138625" y="2903946"/>
                  <a:pt x="138380" y="2904199"/>
                </a:cubicBezTo>
                <a:lnTo>
                  <a:pt x="138099" y="2902648"/>
                </a:lnTo>
                <a:lnTo>
                  <a:pt x="151922" y="2902422"/>
                </a:lnTo>
                <a:lnTo>
                  <a:pt x="152966" y="2723838"/>
                </a:lnTo>
                <a:cubicBezTo>
                  <a:pt x="161986" y="2597826"/>
                  <a:pt x="188010" y="2475461"/>
                  <a:pt x="195146" y="2357039"/>
                </a:cubicBezTo>
                <a:cubicBezTo>
                  <a:pt x="207988" y="2235846"/>
                  <a:pt x="220146" y="2114507"/>
                  <a:pt x="238007" y="1990390"/>
                </a:cubicBezTo>
                <a:cubicBezTo>
                  <a:pt x="250167" y="1869049"/>
                  <a:pt x="259184" y="1743037"/>
                  <a:pt x="280448" y="1619649"/>
                </a:cubicBezTo>
                <a:cubicBezTo>
                  <a:pt x="323127" y="1408396"/>
                  <a:pt x="366301" y="1183755"/>
                  <a:pt x="426001" y="950569"/>
                </a:cubicBezTo>
                <a:lnTo>
                  <a:pt x="441398" y="895377"/>
                </a:lnTo>
                <a:close/>
                <a:moveTo>
                  <a:pt x="1871612" y="803102"/>
                </a:moveTo>
                <a:cubicBezTo>
                  <a:pt x="1852054" y="840658"/>
                  <a:pt x="1836732" y="867488"/>
                  <a:pt x="1825653" y="883585"/>
                </a:cubicBezTo>
                <a:cubicBezTo>
                  <a:pt x="1824561" y="894313"/>
                  <a:pt x="1824395" y="903703"/>
                  <a:pt x="1825158" y="911748"/>
                </a:cubicBezTo>
                <a:cubicBezTo>
                  <a:pt x="1825914" y="919796"/>
                  <a:pt x="1825748" y="929186"/>
                  <a:pt x="1824661" y="939914"/>
                </a:cubicBezTo>
                <a:cubicBezTo>
                  <a:pt x="1819875" y="956011"/>
                  <a:pt x="1818189" y="968753"/>
                  <a:pt x="1819598" y="978143"/>
                </a:cubicBezTo>
                <a:cubicBezTo>
                  <a:pt x="1821007" y="987529"/>
                  <a:pt x="1819324" y="1000272"/>
                  <a:pt x="1814541" y="1016366"/>
                </a:cubicBezTo>
                <a:cubicBezTo>
                  <a:pt x="1814751" y="1029780"/>
                  <a:pt x="1814317" y="1041849"/>
                  <a:pt x="1813225" y="1052580"/>
                </a:cubicBezTo>
                <a:cubicBezTo>
                  <a:pt x="1812141" y="1063310"/>
                  <a:pt x="1809202" y="1076724"/>
                  <a:pt x="1804418" y="1092819"/>
                </a:cubicBezTo>
                <a:cubicBezTo>
                  <a:pt x="1808114" y="1087453"/>
                  <a:pt x="1811916" y="1088792"/>
                  <a:pt x="1815827" y="1096838"/>
                </a:cubicBezTo>
                <a:cubicBezTo>
                  <a:pt x="1821694" y="1070014"/>
                  <a:pt x="1826971" y="1045201"/>
                  <a:pt x="1831648" y="1022399"/>
                </a:cubicBezTo>
                <a:cubicBezTo>
                  <a:pt x="1836324" y="999595"/>
                  <a:pt x="1839751" y="977466"/>
                  <a:pt x="1841928" y="956008"/>
                </a:cubicBezTo>
                <a:cubicBezTo>
                  <a:pt x="1847800" y="929180"/>
                  <a:pt x="1852419" y="903027"/>
                  <a:pt x="1855792" y="877542"/>
                </a:cubicBezTo>
                <a:cubicBezTo>
                  <a:pt x="1859166" y="852057"/>
                  <a:pt x="1864443" y="827243"/>
                  <a:pt x="1871612" y="803102"/>
                </a:cubicBezTo>
                <a:close/>
                <a:moveTo>
                  <a:pt x="1999685" y="774913"/>
                </a:moveTo>
                <a:cubicBezTo>
                  <a:pt x="1999028" y="812467"/>
                  <a:pt x="1994889" y="849351"/>
                  <a:pt x="1987279" y="885565"/>
                </a:cubicBezTo>
                <a:cubicBezTo>
                  <a:pt x="1979668" y="921781"/>
                  <a:pt x="1969882" y="960006"/>
                  <a:pt x="1957924" y="1000247"/>
                </a:cubicBezTo>
                <a:cubicBezTo>
                  <a:pt x="1955747" y="1021706"/>
                  <a:pt x="1952644" y="1044505"/>
                  <a:pt x="1948621" y="1068650"/>
                </a:cubicBezTo>
                <a:cubicBezTo>
                  <a:pt x="1944596" y="1092792"/>
                  <a:pt x="1942146" y="1116935"/>
                  <a:pt x="1941272" y="1141077"/>
                </a:cubicBezTo>
                <a:lnTo>
                  <a:pt x="1939318" y="1137055"/>
                </a:lnTo>
                <a:cubicBezTo>
                  <a:pt x="1936931" y="1145101"/>
                  <a:pt x="1935460" y="1151809"/>
                  <a:pt x="1934912" y="1157172"/>
                </a:cubicBezTo>
                <a:cubicBezTo>
                  <a:pt x="1934369" y="1162540"/>
                  <a:pt x="1932904" y="1169245"/>
                  <a:pt x="1930510" y="1177294"/>
                </a:cubicBezTo>
                <a:lnTo>
                  <a:pt x="1932462" y="1181316"/>
                </a:lnTo>
                <a:cubicBezTo>
                  <a:pt x="1934857" y="1173267"/>
                  <a:pt x="1938224" y="1167232"/>
                  <a:pt x="1942572" y="1163207"/>
                </a:cubicBezTo>
                <a:cubicBezTo>
                  <a:pt x="1946913" y="1159183"/>
                  <a:pt x="1950286" y="1153147"/>
                  <a:pt x="1952681" y="1145097"/>
                </a:cubicBezTo>
                <a:cubicBezTo>
                  <a:pt x="1952681" y="1145097"/>
                  <a:pt x="1955069" y="1137053"/>
                  <a:pt x="1959849" y="1120955"/>
                </a:cubicBezTo>
                <a:cubicBezTo>
                  <a:pt x="1963993" y="1064623"/>
                  <a:pt x="1975082" y="1009630"/>
                  <a:pt x="1993127" y="955978"/>
                </a:cubicBezTo>
                <a:cubicBezTo>
                  <a:pt x="1995305" y="934519"/>
                  <a:pt x="1999057" y="913057"/>
                  <a:pt x="2004386" y="891599"/>
                </a:cubicBezTo>
                <a:cubicBezTo>
                  <a:pt x="2009715" y="870137"/>
                  <a:pt x="2013466" y="848677"/>
                  <a:pt x="2015643" y="827219"/>
                </a:cubicBezTo>
                <a:cubicBezTo>
                  <a:pt x="2015430" y="813802"/>
                  <a:pt x="2010109" y="796370"/>
                  <a:pt x="1999685" y="774913"/>
                </a:cubicBezTo>
                <a:close/>
                <a:moveTo>
                  <a:pt x="741125" y="743561"/>
                </a:moveTo>
                <a:cubicBezTo>
                  <a:pt x="744353" y="748544"/>
                  <a:pt x="744440" y="753916"/>
                  <a:pt x="741388" y="759673"/>
                </a:cubicBezTo>
                <a:cubicBezTo>
                  <a:pt x="743003" y="762164"/>
                  <a:pt x="742641" y="764226"/>
                  <a:pt x="740307" y="765862"/>
                </a:cubicBezTo>
                <a:cubicBezTo>
                  <a:pt x="737972" y="767498"/>
                  <a:pt x="735998" y="767073"/>
                  <a:pt x="734386" y="764581"/>
                </a:cubicBezTo>
                <a:cubicBezTo>
                  <a:pt x="732772" y="762090"/>
                  <a:pt x="735019" y="755083"/>
                  <a:pt x="741125" y="743561"/>
                </a:cubicBezTo>
                <a:close/>
                <a:moveTo>
                  <a:pt x="554610" y="671764"/>
                </a:moveTo>
                <a:lnTo>
                  <a:pt x="538405" y="710837"/>
                </a:lnTo>
                <a:cubicBezTo>
                  <a:pt x="531642" y="727304"/>
                  <a:pt x="525646" y="743988"/>
                  <a:pt x="520121" y="760837"/>
                </a:cubicBezTo>
                <a:lnTo>
                  <a:pt x="506443" y="805961"/>
                </a:lnTo>
                <a:lnTo>
                  <a:pt x="502085" y="845869"/>
                </a:lnTo>
                <a:lnTo>
                  <a:pt x="502205" y="848662"/>
                </a:lnTo>
                <a:lnTo>
                  <a:pt x="516567" y="794003"/>
                </a:lnTo>
                <a:cubicBezTo>
                  <a:pt x="526565" y="757995"/>
                  <a:pt x="536270" y="725509"/>
                  <a:pt x="546059" y="695540"/>
                </a:cubicBezTo>
                <a:close/>
                <a:moveTo>
                  <a:pt x="1462657" y="503005"/>
                </a:moveTo>
                <a:cubicBezTo>
                  <a:pt x="1443096" y="540560"/>
                  <a:pt x="1427776" y="567390"/>
                  <a:pt x="1416696" y="583484"/>
                </a:cubicBezTo>
                <a:cubicBezTo>
                  <a:pt x="1415603" y="594215"/>
                  <a:pt x="1415438" y="603604"/>
                  <a:pt x="1416200" y="611651"/>
                </a:cubicBezTo>
                <a:cubicBezTo>
                  <a:pt x="1416958" y="619698"/>
                  <a:pt x="1416792" y="629089"/>
                  <a:pt x="1415704" y="639815"/>
                </a:cubicBezTo>
                <a:cubicBezTo>
                  <a:pt x="1410916" y="655912"/>
                  <a:pt x="1409233" y="668655"/>
                  <a:pt x="1410642" y="678045"/>
                </a:cubicBezTo>
                <a:cubicBezTo>
                  <a:pt x="1412049" y="687432"/>
                  <a:pt x="1410365" y="700174"/>
                  <a:pt x="1405584" y="716269"/>
                </a:cubicBezTo>
                <a:lnTo>
                  <a:pt x="1405225" y="726171"/>
                </a:lnTo>
                <a:lnTo>
                  <a:pt x="1426144" y="700000"/>
                </a:lnTo>
                <a:lnTo>
                  <a:pt x="1432970" y="655909"/>
                </a:lnTo>
                <a:cubicBezTo>
                  <a:pt x="1438844" y="629081"/>
                  <a:pt x="1443462" y="602929"/>
                  <a:pt x="1446835" y="577444"/>
                </a:cubicBezTo>
                <a:cubicBezTo>
                  <a:pt x="1450210" y="551958"/>
                  <a:pt x="1455483" y="527145"/>
                  <a:pt x="1462657" y="503005"/>
                </a:cubicBezTo>
                <a:close/>
                <a:moveTo>
                  <a:pt x="431835" y="491267"/>
                </a:moveTo>
                <a:cubicBezTo>
                  <a:pt x="434975" y="495940"/>
                  <a:pt x="428072" y="506455"/>
                  <a:pt x="424931" y="501783"/>
                </a:cubicBezTo>
                <a:close/>
                <a:moveTo>
                  <a:pt x="1590730" y="474815"/>
                </a:moveTo>
                <a:cubicBezTo>
                  <a:pt x="1590073" y="512368"/>
                  <a:pt x="1585933" y="549254"/>
                  <a:pt x="1578322" y="585468"/>
                </a:cubicBezTo>
                <a:lnTo>
                  <a:pt x="1572174" y="609485"/>
                </a:lnTo>
                <a:lnTo>
                  <a:pt x="1591545" y="613696"/>
                </a:lnTo>
                <a:lnTo>
                  <a:pt x="1595428" y="591502"/>
                </a:lnTo>
                <a:cubicBezTo>
                  <a:pt x="1600756" y="570038"/>
                  <a:pt x="1604509" y="548579"/>
                  <a:pt x="1606686" y="527120"/>
                </a:cubicBezTo>
                <a:cubicBezTo>
                  <a:pt x="1606473" y="513704"/>
                  <a:pt x="1601152" y="496272"/>
                  <a:pt x="1590730" y="474815"/>
                </a:cubicBezTo>
                <a:close/>
                <a:moveTo>
                  <a:pt x="1910168" y="376583"/>
                </a:moveTo>
                <a:lnTo>
                  <a:pt x="1912123" y="380606"/>
                </a:lnTo>
                <a:cubicBezTo>
                  <a:pt x="1911030" y="391340"/>
                  <a:pt x="1908096" y="404750"/>
                  <a:pt x="1903314" y="420848"/>
                </a:cubicBezTo>
                <a:cubicBezTo>
                  <a:pt x="1888320" y="428899"/>
                  <a:pt x="1888215" y="422193"/>
                  <a:pt x="1902990" y="400728"/>
                </a:cubicBezTo>
                <a:cubicBezTo>
                  <a:pt x="1907773" y="384633"/>
                  <a:pt x="1910168" y="376583"/>
                  <a:pt x="1910168" y="376583"/>
                </a:cubicBezTo>
                <a:close/>
                <a:moveTo>
                  <a:pt x="1501210" y="76485"/>
                </a:moveTo>
                <a:lnTo>
                  <a:pt x="1503164" y="80508"/>
                </a:lnTo>
                <a:cubicBezTo>
                  <a:pt x="1502072" y="91242"/>
                  <a:pt x="1499138" y="104651"/>
                  <a:pt x="1494356" y="120749"/>
                </a:cubicBezTo>
                <a:cubicBezTo>
                  <a:pt x="1479364" y="128800"/>
                  <a:pt x="1479257" y="122093"/>
                  <a:pt x="1494033" y="100629"/>
                </a:cubicBezTo>
                <a:cubicBezTo>
                  <a:pt x="1498815" y="84536"/>
                  <a:pt x="1501210" y="76485"/>
                  <a:pt x="1501210" y="76485"/>
                </a:cubicBezTo>
                <a:close/>
                <a:moveTo>
                  <a:pt x="1717356" y="1005"/>
                </a:moveTo>
                <a:cubicBezTo>
                  <a:pt x="1726207" y="3014"/>
                  <a:pt x="1735738" y="8044"/>
                  <a:pt x="1745947" y="16089"/>
                </a:cubicBezTo>
                <a:cubicBezTo>
                  <a:pt x="1756158" y="24132"/>
                  <a:pt x="1762672" y="37544"/>
                  <a:pt x="1765490" y="56321"/>
                </a:cubicBezTo>
                <a:cubicBezTo>
                  <a:pt x="1769399" y="64367"/>
                  <a:pt x="1772057" y="73084"/>
                  <a:pt x="1773471" y="82472"/>
                </a:cubicBezTo>
                <a:cubicBezTo>
                  <a:pt x="1774879" y="91858"/>
                  <a:pt x="1775691" y="103261"/>
                  <a:pt x="1775907" y="116673"/>
                </a:cubicBezTo>
                <a:cubicBezTo>
                  <a:pt x="1773941" y="151548"/>
                  <a:pt x="1771325" y="185077"/>
                  <a:pt x="1768062" y="217267"/>
                </a:cubicBezTo>
                <a:cubicBezTo>
                  <a:pt x="1764794" y="249456"/>
                  <a:pt x="1759032" y="282987"/>
                  <a:pt x="1750764" y="317863"/>
                </a:cubicBezTo>
                <a:cubicBezTo>
                  <a:pt x="1758159" y="307128"/>
                  <a:pt x="1761798" y="298412"/>
                  <a:pt x="1761692" y="291705"/>
                </a:cubicBezTo>
                <a:cubicBezTo>
                  <a:pt x="1761584" y="285000"/>
                  <a:pt x="1765222" y="276281"/>
                  <a:pt x="1772614" y="265550"/>
                </a:cubicBezTo>
                <a:cubicBezTo>
                  <a:pt x="1766955" y="305788"/>
                  <a:pt x="1754997" y="346027"/>
                  <a:pt x="1736739" y="386266"/>
                </a:cubicBezTo>
                <a:cubicBezTo>
                  <a:pt x="1733261" y="405045"/>
                  <a:pt x="1726629" y="423823"/>
                  <a:pt x="1716846" y="442601"/>
                </a:cubicBezTo>
                <a:cubicBezTo>
                  <a:pt x="1707070" y="461378"/>
                  <a:pt x="1700440" y="480158"/>
                  <a:pt x="1696959" y="498935"/>
                </a:cubicBezTo>
                <a:cubicBezTo>
                  <a:pt x="1693261" y="504301"/>
                  <a:pt x="1690817" y="508998"/>
                  <a:pt x="1689625" y="513022"/>
                </a:cubicBezTo>
                <a:cubicBezTo>
                  <a:pt x="1688426" y="517043"/>
                  <a:pt x="1685980" y="521741"/>
                  <a:pt x="1682289" y="527104"/>
                </a:cubicBezTo>
                <a:cubicBezTo>
                  <a:pt x="1682500" y="540517"/>
                  <a:pt x="1681409" y="551248"/>
                  <a:pt x="1679020" y="559295"/>
                </a:cubicBezTo>
                <a:lnTo>
                  <a:pt x="1672144" y="582425"/>
                </a:lnTo>
                <a:lnTo>
                  <a:pt x="1677128" y="577810"/>
                </a:lnTo>
                <a:cubicBezTo>
                  <a:pt x="1692117" y="569762"/>
                  <a:pt x="1704064" y="568418"/>
                  <a:pt x="1712972" y="573783"/>
                </a:cubicBezTo>
                <a:cubicBezTo>
                  <a:pt x="1717755" y="557687"/>
                  <a:pt x="1724053" y="557686"/>
                  <a:pt x="1731872" y="573780"/>
                </a:cubicBezTo>
                <a:lnTo>
                  <a:pt x="1737731" y="585847"/>
                </a:lnTo>
                <a:cubicBezTo>
                  <a:pt x="1741429" y="580482"/>
                  <a:pt x="1744475" y="573775"/>
                  <a:pt x="1746864" y="565729"/>
                </a:cubicBezTo>
                <a:cubicBezTo>
                  <a:pt x="1749257" y="557678"/>
                  <a:pt x="1750449" y="553658"/>
                  <a:pt x="1750449" y="553658"/>
                </a:cubicBezTo>
                <a:lnTo>
                  <a:pt x="1755995" y="545609"/>
                </a:lnTo>
                <a:cubicBezTo>
                  <a:pt x="1759475" y="526830"/>
                  <a:pt x="1760559" y="516100"/>
                  <a:pt x="1759258" y="513420"/>
                </a:cubicBezTo>
                <a:cubicBezTo>
                  <a:pt x="1757955" y="510736"/>
                  <a:pt x="1759695" y="501346"/>
                  <a:pt x="1764479" y="485252"/>
                </a:cubicBezTo>
                <a:cubicBezTo>
                  <a:pt x="1769263" y="469157"/>
                  <a:pt x="1773499" y="458427"/>
                  <a:pt x="1777195" y="453059"/>
                </a:cubicBezTo>
                <a:cubicBezTo>
                  <a:pt x="1780893" y="447693"/>
                  <a:pt x="1784583" y="442329"/>
                  <a:pt x="1788280" y="436963"/>
                </a:cubicBezTo>
                <a:cubicBezTo>
                  <a:pt x="1810658" y="418184"/>
                  <a:pt x="1822771" y="407450"/>
                  <a:pt x="1824620" y="404765"/>
                </a:cubicBezTo>
                <a:cubicBezTo>
                  <a:pt x="1826469" y="402084"/>
                  <a:pt x="1833039" y="399399"/>
                  <a:pt x="1844334" y="396717"/>
                </a:cubicBezTo>
                <a:lnTo>
                  <a:pt x="1846288" y="400739"/>
                </a:lnTo>
                <a:cubicBezTo>
                  <a:pt x="1851073" y="384643"/>
                  <a:pt x="1855314" y="373911"/>
                  <a:pt x="1859009" y="368549"/>
                </a:cubicBezTo>
                <a:cubicBezTo>
                  <a:pt x="1861401" y="360500"/>
                  <a:pt x="1862596" y="356474"/>
                  <a:pt x="1862596" y="356474"/>
                </a:cubicBezTo>
                <a:cubicBezTo>
                  <a:pt x="1873895" y="353791"/>
                  <a:pt x="1878888" y="351109"/>
                  <a:pt x="1877585" y="348425"/>
                </a:cubicBezTo>
                <a:lnTo>
                  <a:pt x="1885083" y="344399"/>
                </a:lnTo>
                <a:lnTo>
                  <a:pt x="1898441" y="352443"/>
                </a:lnTo>
                <a:lnTo>
                  <a:pt x="1910168" y="376583"/>
                </a:lnTo>
                <a:lnTo>
                  <a:pt x="1880503" y="412804"/>
                </a:lnTo>
                <a:lnTo>
                  <a:pt x="1891912" y="416825"/>
                </a:lnTo>
                <a:cubicBezTo>
                  <a:pt x="1888426" y="435605"/>
                  <a:pt x="1887340" y="446333"/>
                  <a:pt x="1888643" y="449015"/>
                </a:cubicBezTo>
                <a:cubicBezTo>
                  <a:pt x="1889946" y="451699"/>
                  <a:pt x="1889401" y="457063"/>
                  <a:pt x="1887011" y="465109"/>
                </a:cubicBezTo>
                <a:cubicBezTo>
                  <a:pt x="1888314" y="467790"/>
                  <a:pt x="1888368" y="471144"/>
                  <a:pt x="1887170" y="475170"/>
                </a:cubicBezTo>
                <a:cubicBezTo>
                  <a:pt x="1885974" y="479193"/>
                  <a:pt x="1886028" y="482548"/>
                  <a:pt x="1887329" y="485229"/>
                </a:cubicBezTo>
                <a:cubicBezTo>
                  <a:pt x="1888632" y="487912"/>
                  <a:pt x="1889937" y="490593"/>
                  <a:pt x="1891239" y="493275"/>
                </a:cubicBezTo>
                <a:cubicBezTo>
                  <a:pt x="1887757" y="512054"/>
                  <a:pt x="1886072" y="524794"/>
                  <a:pt x="1886179" y="531502"/>
                </a:cubicBezTo>
                <a:cubicBezTo>
                  <a:pt x="1886285" y="538208"/>
                  <a:pt x="1884602" y="550949"/>
                  <a:pt x="1881121" y="569725"/>
                </a:cubicBezTo>
                <a:lnTo>
                  <a:pt x="1875576" y="577776"/>
                </a:lnTo>
                <a:cubicBezTo>
                  <a:pt x="1878183" y="583142"/>
                  <a:pt x="1878293" y="589845"/>
                  <a:pt x="1875901" y="597894"/>
                </a:cubicBezTo>
                <a:cubicBezTo>
                  <a:pt x="1877203" y="600577"/>
                  <a:pt x="1876930" y="603258"/>
                  <a:pt x="1875081" y="605941"/>
                </a:cubicBezTo>
                <a:cubicBezTo>
                  <a:pt x="1873238" y="608625"/>
                  <a:pt x="1872963" y="611304"/>
                  <a:pt x="1874267" y="613988"/>
                </a:cubicBezTo>
                <a:lnTo>
                  <a:pt x="1884040" y="634106"/>
                </a:lnTo>
                <a:cubicBezTo>
                  <a:pt x="1885342" y="636786"/>
                  <a:pt x="1889462" y="658246"/>
                  <a:pt x="1896405" y="698480"/>
                </a:cubicBezTo>
                <a:cubicBezTo>
                  <a:pt x="1894013" y="706528"/>
                  <a:pt x="1894773" y="714576"/>
                  <a:pt x="1898682" y="722622"/>
                </a:cubicBezTo>
                <a:cubicBezTo>
                  <a:pt x="1902373" y="717258"/>
                  <a:pt x="1904548" y="715245"/>
                  <a:pt x="1905200" y="716586"/>
                </a:cubicBezTo>
                <a:cubicBezTo>
                  <a:pt x="1905851" y="717928"/>
                  <a:pt x="1908025" y="715916"/>
                  <a:pt x="1911717" y="710551"/>
                </a:cubicBezTo>
                <a:cubicBezTo>
                  <a:pt x="1915197" y="691774"/>
                  <a:pt x="1919273" y="670983"/>
                  <a:pt x="1923950" y="648181"/>
                </a:cubicBezTo>
                <a:cubicBezTo>
                  <a:pt x="1928628" y="625381"/>
                  <a:pt x="1934554" y="601905"/>
                  <a:pt x="1941731" y="577762"/>
                </a:cubicBezTo>
                <a:lnTo>
                  <a:pt x="1946629" y="529476"/>
                </a:lnTo>
                <a:lnTo>
                  <a:pt x="1940767" y="517406"/>
                </a:lnTo>
                <a:cubicBezTo>
                  <a:pt x="1939464" y="514726"/>
                  <a:pt x="1941309" y="512044"/>
                  <a:pt x="1946307" y="509360"/>
                </a:cubicBezTo>
                <a:lnTo>
                  <a:pt x="1942398" y="501313"/>
                </a:lnTo>
                <a:cubicBezTo>
                  <a:pt x="1938703" y="506680"/>
                  <a:pt x="1937511" y="510701"/>
                  <a:pt x="1938814" y="513384"/>
                </a:cubicBezTo>
                <a:lnTo>
                  <a:pt x="1940767" y="517406"/>
                </a:lnTo>
                <a:cubicBezTo>
                  <a:pt x="1942071" y="520090"/>
                  <a:pt x="1940222" y="522772"/>
                  <a:pt x="1935222" y="525456"/>
                </a:cubicBezTo>
                <a:lnTo>
                  <a:pt x="1933268" y="521433"/>
                </a:lnTo>
                <a:lnTo>
                  <a:pt x="1900982" y="630080"/>
                </a:lnTo>
                <a:cubicBezTo>
                  <a:pt x="1896199" y="646173"/>
                  <a:pt x="1891857" y="650197"/>
                  <a:pt x="1887947" y="642150"/>
                </a:cubicBezTo>
                <a:cubicBezTo>
                  <a:pt x="1884040" y="634106"/>
                  <a:pt x="1883278" y="626061"/>
                  <a:pt x="1885670" y="618011"/>
                </a:cubicBezTo>
                <a:cubicBezTo>
                  <a:pt x="1891544" y="591184"/>
                  <a:pt x="1896488" y="565703"/>
                  <a:pt x="1900515" y="541560"/>
                </a:cubicBezTo>
                <a:cubicBezTo>
                  <a:pt x="1904539" y="517415"/>
                  <a:pt x="1909487" y="491931"/>
                  <a:pt x="1915363" y="465104"/>
                </a:cubicBezTo>
                <a:cubicBezTo>
                  <a:pt x="1911453" y="457056"/>
                  <a:pt x="1911888" y="444987"/>
                  <a:pt x="1916671" y="428894"/>
                </a:cubicBezTo>
                <a:cubicBezTo>
                  <a:pt x="1918420" y="380608"/>
                  <a:pt x="1930595" y="353780"/>
                  <a:pt x="1953188" y="348411"/>
                </a:cubicBezTo>
                <a:cubicBezTo>
                  <a:pt x="1963182" y="343046"/>
                  <a:pt x="1971601" y="337678"/>
                  <a:pt x="1978443" y="332313"/>
                </a:cubicBezTo>
                <a:cubicBezTo>
                  <a:pt x="1985292" y="326944"/>
                  <a:pt x="1992514" y="325604"/>
                  <a:pt x="2000119" y="328283"/>
                </a:cubicBezTo>
                <a:cubicBezTo>
                  <a:pt x="2019231" y="341692"/>
                  <a:pt x="2030957" y="365834"/>
                  <a:pt x="2035293" y="400705"/>
                </a:cubicBezTo>
                <a:cubicBezTo>
                  <a:pt x="2049641" y="352416"/>
                  <a:pt x="2071806" y="320226"/>
                  <a:pt x="2101794" y="304123"/>
                </a:cubicBezTo>
                <a:cubicBezTo>
                  <a:pt x="2116782" y="296074"/>
                  <a:pt x="2134486" y="300093"/>
                  <a:pt x="2154904" y="316186"/>
                </a:cubicBezTo>
                <a:cubicBezTo>
                  <a:pt x="2165115" y="324230"/>
                  <a:pt x="2171631" y="337641"/>
                  <a:pt x="2174447" y="356419"/>
                </a:cubicBezTo>
                <a:cubicBezTo>
                  <a:pt x="2178354" y="364464"/>
                  <a:pt x="2181016" y="373182"/>
                  <a:pt x="2182426" y="382571"/>
                </a:cubicBezTo>
                <a:cubicBezTo>
                  <a:pt x="2183836" y="391959"/>
                  <a:pt x="2184648" y="403360"/>
                  <a:pt x="2184864" y="416770"/>
                </a:cubicBezTo>
                <a:cubicBezTo>
                  <a:pt x="2182900" y="451645"/>
                  <a:pt x="2180282" y="485175"/>
                  <a:pt x="2177020" y="517364"/>
                </a:cubicBezTo>
                <a:cubicBezTo>
                  <a:pt x="2173752" y="549554"/>
                  <a:pt x="2167990" y="583084"/>
                  <a:pt x="2159722" y="617960"/>
                </a:cubicBezTo>
                <a:cubicBezTo>
                  <a:pt x="2167115" y="607228"/>
                  <a:pt x="2170754" y="598511"/>
                  <a:pt x="2170650" y="591804"/>
                </a:cubicBezTo>
                <a:cubicBezTo>
                  <a:pt x="2170542" y="585098"/>
                  <a:pt x="2174180" y="576380"/>
                  <a:pt x="2181570" y="565648"/>
                </a:cubicBezTo>
                <a:cubicBezTo>
                  <a:pt x="2175912" y="605886"/>
                  <a:pt x="2163952" y="646124"/>
                  <a:pt x="2145696" y="686364"/>
                </a:cubicBezTo>
                <a:cubicBezTo>
                  <a:pt x="2142219" y="705143"/>
                  <a:pt x="2135586" y="723921"/>
                  <a:pt x="2125803" y="742701"/>
                </a:cubicBezTo>
                <a:cubicBezTo>
                  <a:pt x="2116026" y="761476"/>
                  <a:pt x="2109395" y="780255"/>
                  <a:pt x="2105916" y="799034"/>
                </a:cubicBezTo>
                <a:cubicBezTo>
                  <a:pt x="2102219" y="804398"/>
                  <a:pt x="2099774" y="809097"/>
                  <a:pt x="2098580" y="813118"/>
                </a:cubicBezTo>
                <a:cubicBezTo>
                  <a:pt x="2097383" y="817142"/>
                  <a:pt x="2094938" y="821839"/>
                  <a:pt x="2091246" y="827201"/>
                </a:cubicBezTo>
                <a:cubicBezTo>
                  <a:pt x="2091458" y="840614"/>
                  <a:pt x="2090366" y="851346"/>
                  <a:pt x="2087977" y="859394"/>
                </a:cubicBezTo>
                <a:cubicBezTo>
                  <a:pt x="2085585" y="867440"/>
                  <a:pt x="2083196" y="875487"/>
                  <a:pt x="2080801" y="883536"/>
                </a:cubicBezTo>
                <a:cubicBezTo>
                  <a:pt x="2077110" y="888901"/>
                  <a:pt x="2075912" y="892924"/>
                  <a:pt x="2077216" y="895608"/>
                </a:cubicBezTo>
                <a:cubicBezTo>
                  <a:pt x="2069166" y="943894"/>
                  <a:pt x="2058893" y="990838"/>
                  <a:pt x="2046389" y="1036444"/>
                </a:cubicBezTo>
                <a:cubicBezTo>
                  <a:pt x="2033889" y="1082044"/>
                  <a:pt x="2021659" y="1124968"/>
                  <a:pt x="2009699" y="1165208"/>
                </a:cubicBezTo>
                <a:cubicBezTo>
                  <a:pt x="2005128" y="1194714"/>
                  <a:pt x="1996213" y="1228247"/>
                  <a:pt x="1982958" y="1265805"/>
                </a:cubicBezTo>
                <a:lnTo>
                  <a:pt x="1999583" y="1241658"/>
                </a:lnTo>
                <a:cubicBezTo>
                  <a:pt x="1993490" y="1255072"/>
                  <a:pt x="1989255" y="1265802"/>
                  <a:pt x="1986865" y="1273847"/>
                </a:cubicBezTo>
                <a:cubicBezTo>
                  <a:pt x="1984471" y="1281897"/>
                  <a:pt x="1980235" y="1292627"/>
                  <a:pt x="1974150" y="1306040"/>
                </a:cubicBezTo>
                <a:lnTo>
                  <a:pt x="1996637" y="1293966"/>
                </a:lnTo>
                <a:cubicBezTo>
                  <a:pt x="1992065" y="1323472"/>
                  <a:pt x="1988148" y="1354324"/>
                  <a:pt x="1984885" y="1386511"/>
                </a:cubicBezTo>
                <a:cubicBezTo>
                  <a:pt x="1981616" y="1418702"/>
                  <a:pt x="1975852" y="1452233"/>
                  <a:pt x="1967586" y="1487110"/>
                </a:cubicBezTo>
                <a:cubicBezTo>
                  <a:pt x="1963021" y="1516617"/>
                  <a:pt x="1958776" y="1546795"/>
                  <a:pt x="1954856" y="1577643"/>
                </a:cubicBezTo>
                <a:cubicBezTo>
                  <a:pt x="1950941" y="1608490"/>
                  <a:pt x="1944198" y="1640014"/>
                  <a:pt x="1934632" y="1672204"/>
                </a:cubicBezTo>
                <a:cubicBezTo>
                  <a:pt x="1932243" y="1680251"/>
                  <a:pt x="1931046" y="1684275"/>
                  <a:pt x="1931046" y="1684275"/>
                </a:cubicBezTo>
                <a:cubicBezTo>
                  <a:pt x="1930172" y="1708416"/>
                  <a:pt x="1933043" y="1730546"/>
                  <a:pt x="1939662" y="1750665"/>
                </a:cubicBezTo>
                <a:lnTo>
                  <a:pt x="1946811" y="1798239"/>
                </a:lnTo>
                <a:lnTo>
                  <a:pt x="1955138" y="1772790"/>
                </a:lnTo>
                <a:lnTo>
                  <a:pt x="1956101" y="1833147"/>
                </a:lnTo>
                <a:cubicBezTo>
                  <a:pt x="1956530" y="1859971"/>
                  <a:pt x="1955005" y="1882774"/>
                  <a:pt x="1951525" y="1901548"/>
                </a:cubicBezTo>
                <a:cubicBezTo>
                  <a:pt x="1949990" y="1963247"/>
                  <a:pt x="1936506" y="2026289"/>
                  <a:pt x="1911072" y="2090671"/>
                </a:cubicBezTo>
                <a:cubicBezTo>
                  <a:pt x="1907594" y="2109449"/>
                  <a:pt x="1902810" y="2125544"/>
                  <a:pt x="1896725" y="2138958"/>
                </a:cubicBezTo>
                <a:cubicBezTo>
                  <a:pt x="1890639" y="2152369"/>
                  <a:pt x="1884553" y="2165783"/>
                  <a:pt x="1878467" y="2179198"/>
                </a:cubicBezTo>
                <a:cubicBezTo>
                  <a:pt x="1872594" y="2206022"/>
                  <a:pt x="1859121" y="2230166"/>
                  <a:pt x="1838042" y="2251632"/>
                </a:cubicBezTo>
                <a:cubicBezTo>
                  <a:pt x="1839773" y="2281137"/>
                  <a:pt x="1838679" y="2311316"/>
                  <a:pt x="1834761" y="2342165"/>
                </a:cubicBezTo>
                <a:cubicBezTo>
                  <a:pt x="1830848" y="2373012"/>
                  <a:pt x="1829101" y="2401848"/>
                  <a:pt x="1829529" y="2428673"/>
                </a:cubicBezTo>
                <a:lnTo>
                  <a:pt x="1811564" y="2605720"/>
                </a:lnTo>
                <a:cubicBezTo>
                  <a:pt x="1803729" y="2667416"/>
                  <a:pt x="1796821" y="2727772"/>
                  <a:pt x="1790832" y="2786788"/>
                </a:cubicBezTo>
                <a:cubicBezTo>
                  <a:pt x="1784846" y="2845800"/>
                  <a:pt x="1780430" y="2904817"/>
                  <a:pt x="1777592" y="2963831"/>
                </a:cubicBezTo>
                <a:cubicBezTo>
                  <a:pt x="1772808" y="2979929"/>
                  <a:pt x="1767921" y="2989316"/>
                  <a:pt x="1762922" y="2992001"/>
                </a:cubicBezTo>
                <a:cubicBezTo>
                  <a:pt x="1757927" y="2994685"/>
                  <a:pt x="1755322" y="2989321"/>
                  <a:pt x="1755103" y="2975906"/>
                </a:cubicBezTo>
                <a:cubicBezTo>
                  <a:pt x="1757282" y="2954447"/>
                  <a:pt x="1758209" y="2933660"/>
                  <a:pt x="1757889" y="2913538"/>
                </a:cubicBezTo>
                <a:cubicBezTo>
                  <a:pt x="1757566" y="2893422"/>
                  <a:pt x="1758495" y="2872633"/>
                  <a:pt x="1760671" y="2851173"/>
                </a:cubicBezTo>
                <a:cubicBezTo>
                  <a:pt x="1762852" y="2829710"/>
                  <a:pt x="1763781" y="2808921"/>
                  <a:pt x="1763458" y="2788805"/>
                </a:cubicBezTo>
                <a:cubicBezTo>
                  <a:pt x="1763133" y="2768687"/>
                  <a:pt x="1764066" y="2747896"/>
                  <a:pt x="1766244" y="2726437"/>
                </a:cubicBezTo>
                <a:cubicBezTo>
                  <a:pt x="1769295" y="2680835"/>
                  <a:pt x="1771746" y="2637245"/>
                  <a:pt x="1773606" y="2595668"/>
                </a:cubicBezTo>
                <a:cubicBezTo>
                  <a:pt x="1775459" y="2554089"/>
                  <a:pt x="1778565" y="2511839"/>
                  <a:pt x="1782922" y="2468919"/>
                </a:cubicBezTo>
                <a:cubicBezTo>
                  <a:pt x="1779440" y="2487699"/>
                  <a:pt x="1775957" y="2506476"/>
                  <a:pt x="1772478" y="2525253"/>
                </a:cubicBezTo>
                <a:cubicBezTo>
                  <a:pt x="1768999" y="2544031"/>
                  <a:pt x="1765518" y="2562808"/>
                  <a:pt x="1762039" y="2581585"/>
                </a:cubicBezTo>
                <a:cubicBezTo>
                  <a:pt x="1758560" y="2600364"/>
                  <a:pt x="1755080" y="2619142"/>
                  <a:pt x="1751601" y="2637920"/>
                </a:cubicBezTo>
                <a:cubicBezTo>
                  <a:pt x="1748121" y="2656695"/>
                  <a:pt x="1744636" y="2675478"/>
                  <a:pt x="1741156" y="2694254"/>
                </a:cubicBezTo>
                <a:cubicBezTo>
                  <a:pt x="1734196" y="2731808"/>
                  <a:pt x="1728488" y="2768693"/>
                  <a:pt x="1724021" y="2804906"/>
                </a:cubicBezTo>
                <a:cubicBezTo>
                  <a:pt x="1719561" y="2841121"/>
                  <a:pt x="1713853" y="2878006"/>
                  <a:pt x="1706894" y="2915561"/>
                </a:cubicBezTo>
                <a:cubicBezTo>
                  <a:pt x="1709712" y="2934336"/>
                  <a:pt x="1706882" y="2954457"/>
                  <a:pt x="1698403" y="2975916"/>
                </a:cubicBezTo>
                <a:cubicBezTo>
                  <a:pt x="1696227" y="2997378"/>
                  <a:pt x="1692745" y="3016153"/>
                  <a:pt x="1687963" y="3032251"/>
                </a:cubicBezTo>
                <a:cubicBezTo>
                  <a:pt x="1681217" y="3083217"/>
                  <a:pt x="1674741" y="3131504"/>
                  <a:pt x="1668539" y="3177108"/>
                </a:cubicBezTo>
                <a:cubicBezTo>
                  <a:pt x="1662337" y="3222711"/>
                  <a:pt x="1655210" y="3269653"/>
                  <a:pt x="1647165" y="3317937"/>
                </a:cubicBezTo>
                <a:cubicBezTo>
                  <a:pt x="1644772" y="3325989"/>
                  <a:pt x="1644227" y="3331353"/>
                  <a:pt x="1645529" y="3334035"/>
                </a:cubicBezTo>
                <a:cubicBezTo>
                  <a:pt x="1646832" y="3336717"/>
                  <a:pt x="1646290" y="3342079"/>
                  <a:pt x="1643897" y="3350128"/>
                </a:cubicBezTo>
                <a:cubicBezTo>
                  <a:pt x="1641723" y="3371591"/>
                  <a:pt x="1641282" y="3383661"/>
                  <a:pt x="1642584" y="3386345"/>
                </a:cubicBezTo>
                <a:cubicBezTo>
                  <a:pt x="1636716" y="3413167"/>
                  <a:pt x="1632690" y="3437311"/>
                  <a:pt x="1630513" y="3458770"/>
                </a:cubicBezTo>
                <a:cubicBezTo>
                  <a:pt x="1629639" y="3482913"/>
                  <a:pt x="1626864" y="3506384"/>
                  <a:pt x="1622187" y="3529186"/>
                </a:cubicBezTo>
                <a:cubicBezTo>
                  <a:pt x="1617510" y="3551989"/>
                  <a:pt x="1615387" y="3576800"/>
                  <a:pt x="1615815" y="3603626"/>
                </a:cubicBezTo>
                <a:cubicBezTo>
                  <a:pt x="1612336" y="3622403"/>
                  <a:pt x="1609507" y="3642521"/>
                  <a:pt x="1607329" y="3663980"/>
                </a:cubicBezTo>
                <a:cubicBezTo>
                  <a:pt x="1605149" y="3685445"/>
                  <a:pt x="1602321" y="3705561"/>
                  <a:pt x="1598840" y="3724340"/>
                </a:cubicBezTo>
                <a:cubicBezTo>
                  <a:pt x="1596662" y="3745799"/>
                  <a:pt x="1595410" y="3765918"/>
                  <a:pt x="1595082" y="3784694"/>
                </a:cubicBezTo>
                <a:cubicBezTo>
                  <a:pt x="1594748" y="3803475"/>
                  <a:pt x="1592844" y="3822250"/>
                  <a:pt x="1589366" y="3841026"/>
                </a:cubicBezTo>
                <a:cubicBezTo>
                  <a:pt x="1583710" y="3881264"/>
                  <a:pt x="1579301" y="3920830"/>
                  <a:pt x="1576140" y="3959726"/>
                </a:cubicBezTo>
                <a:cubicBezTo>
                  <a:pt x="1572981" y="3998622"/>
                  <a:pt x="1569222" y="4039533"/>
                  <a:pt x="1564869" y="4082453"/>
                </a:cubicBezTo>
                <a:cubicBezTo>
                  <a:pt x="1562480" y="4090500"/>
                  <a:pt x="1560190" y="4105255"/>
                  <a:pt x="1558015" y="4126713"/>
                </a:cubicBezTo>
                <a:cubicBezTo>
                  <a:pt x="1560619" y="4132076"/>
                  <a:pt x="1560839" y="4145491"/>
                  <a:pt x="1558660" y="4166949"/>
                </a:cubicBezTo>
                <a:lnTo>
                  <a:pt x="1543000" y="4251451"/>
                </a:lnTo>
                <a:cubicBezTo>
                  <a:pt x="1543424" y="4278276"/>
                  <a:pt x="1541357" y="4306442"/>
                  <a:pt x="1536785" y="4335950"/>
                </a:cubicBezTo>
                <a:cubicBezTo>
                  <a:pt x="1532215" y="4365457"/>
                  <a:pt x="1527650" y="4394964"/>
                  <a:pt x="1523079" y="4424473"/>
                </a:cubicBezTo>
                <a:lnTo>
                  <a:pt x="1491756" y="4593473"/>
                </a:lnTo>
                <a:cubicBezTo>
                  <a:pt x="1487185" y="4622982"/>
                  <a:pt x="1481043" y="4652487"/>
                  <a:pt x="1473322" y="4681996"/>
                </a:cubicBezTo>
                <a:cubicBezTo>
                  <a:pt x="1465605" y="4711505"/>
                  <a:pt x="1459466" y="4741012"/>
                  <a:pt x="1454893" y="4770519"/>
                </a:cubicBezTo>
                <a:cubicBezTo>
                  <a:pt x="1442934" y="4810759"/>
                  <a:pt x="1429461" y="4834903"/>
                  <a:pt x="1414467" y="4842954"/>
                </a:cubicBezTo>
                <a:cubicBezTo>
                  <a:pt x="1404474" y="4848322"/>
                  <a:pt x="1398775" y="4846309"/>
                  <a:pt x="1397361" y="4836923"/>
                </a:cubicBezTo>
                <a:cubicBezTo>
                  <a:pt x="1395952" y="4827536"/>
                  <a:pt x="1397642" y="4814791"/>
                  <a:pt x="1402424" y="4798696"/>
                </a:cubicBezTo>
                <a:cubicBezTo>
                  <a:pt x="1406991" y="4769190"/>
                  <a:pt x="1410909" y="4738339"/>
                  <a:pt x="1414177" y="4706145"/>
                </a:cubicBezTo>
                <a:cubicBezTo>
                  <a:pt x="1417439" y="4673960"/>
                  <a:pt x="1421357" y="4643109"/>
                  <a:pt x="1425931" y="4613602"/>
                </a:cubicBezTo>
                <a:cubicBezTo>
                  <a:pt x="1430711" y="4597507"/>
                  <a:pt x="1434246" y="4582083"/>
                  <a:pt x="1436527" y="4567328"/>
                </a:cubicBezTo>
                <a:cubicBezTo>
                  <a:pt x="1438809" y="4552576"/>
                  <a:pt x="1442348" y="4537149"/>
                  <a:pt x="1447131" y="4521055"/>
                </a:cubicBezTo>
                <a:cubicBezTo>
                  <a:pt x="1449970" y="4462037"/>
                  <a:pt x="1455956" y="4403027"/>
                  <a:pt x="1465091" y="4344011"/>
                </a:cubicBezTo>
                <a:cubicBezTo>
                  <a:pt x="1474234" y="4284991"/>
                  <a:pt x="1482718" y="4224638"/>
                  <a:pt x="1490550" y="4162940"/>
                </a:cubicBezTo>
                <a:lnTo>
                  <a:pt x="1495451" y="4114654"/>
                </a:lnTo>
                <a:cubicBezTo>
                  <a:pt x="1497844" y="4106605"/>
                  <a:pt x="1498983" y="4099231"/>
                  <a:pt x="1498877" y="4092524"/>
                </a:cubicBezTo>
                <a:cubicBezTo>
                  <a:pt x="1498772" y="4085817"/>
                  <a:pt x="1499914" y="4078441"/>
                  <a:pt x="1502304" y="4070394"/>
                </a:cubicBezTo>
                <a:cubicBezTo>
                  <a:pt x="1506875" y="4040883"/>
                  <a:pt x="1511121" y="4010706"/>
                  <a:pt x="1515034" y="3979858"/>
                </a:cubicBezTo>
                <a:cubicBezTo>
                  <a:pt x="1518954" y="3949009"/>
                  <a:pt x="1522541" y="3917492"/>
                  <a:pt x="1525810" y="3885301"/>
                </a:cubicBezTo>
                <a:cubicBezTo>
                  <a:pt x="1530594" y="3869206"/>
                  <a:pt x="1532880" y="3854448"/>
                  <a:pt x="1532664" y="3841039"/>
                </a:cubicBezTo>
                <a:cubicBezTo>
                  <a:pt x="1532452" y="3827624"/>
                  <a:pt x="1534735" y="3812871"/>
                  <a:pt x="1539517" y="3796778"/>
                </a:cubicBezTo>
                <a:lnTo>
                  <a:pt x="1544416" y="3748492"/>
                </a:lnTo>
                <a:cubicBezTo>
                  <a:pt x="1546810" y="3740441"/>
                  <a:pt x="1549093" y="3725688"/>
                  <a:pt x="1551270" y="3704230"/>
                </a:cubicBezTo>
                <a:cubicBezTo>
                  <a:pt x="1555841" y="3674721"/>
                  <a:pt x="1559754" y="3643871"/>
                  <a:pt x="1563022" y="3611681"/>
                </a:cubicBezTo>
                <a:cubicBezTo>
                  <a:pt x="1566291" y="3579493"/>
                  <a:pt x="1570206" y="3548644"/>
                  <a:pt x="1574776" y="3519137"/>
                </a:cubicBezTo>
                <a:cubicBezTo>
                  <a:pt x="1584341" y="3486946"/>
                  <a:pt x="1590758" y="3454752"/>
                  <a:pt x="1594023" y="3422563"/>
                </a:cubicBezTo>
                <a:cubicBezTo>
                  <a:pt x="1597503" y="3403789"/>
                  <a:pt x="1599467" y="3388362"/>
                  <a:pt x="1599899" y="3376290"/>
                </a:cubicBezTo>
                <a:cubicBezTo>
                  <a:pt x="1600338" y="3364221"/>
                  <a:pt x="1602296" y="3348797"/>
                  <a:pt x="1605776" y="3330018"/>
                </a:cubicBezTo>
                <a:cubicBezTo>
                  <a:pt x="1610346" y="3300509"/>
                  <a:pt x="1615565" y="3272346"/>
                  <a:pt x="1621436" y="3245519"/>
                </a:cubicBezTo>
                <a:cubicBezTo>
                  <a:pt x="1627311" y="3218691"/>
                  <a:pt x="1633178" y="3191867"/>
                  <a:pt x="1639051" y="3165039"/>
                </a:cubicBezTo>
                <a:lnTo>
                  <a:pt x="1631557" y="3169064"/>
                </a:lnTo>
                <a:cubicBezTo>
                  <a:pt x="1618958" y="3169066"/>
                  <a:pt x="1611352" y="3166387"/>
                  <a:pt x="1608749" y="3161022"/>
                </a:cubicBezTo>
                <a:cubicBezTo>
                  <a:pt x="1604179" y="3190532"/>
                  <a:pt x="1598687" y="3221379"/>
                  <a:pt x="1592269" y="3253572"/>
                </a:cubicBezTo>
                <a:cubicBezTo>
                  <a:pt x="1585855" y="3285760"/>
                  <a:pt x="1580360" y="3316612"/>
                  <a:pt x="1575794" y="3346118"/>
                </a:cubicBezTo>
                <a:cubicBezTo>
                  <a:pt x="1572315" y="3364896"/>
                  <a:pt x="1570137" y="3386355"/>
                  <a:pt x="1569263" y="3410497"/>
                </a:cubicBezTo>
                <a:cubicBezTo>
                  <a:pt x="1568386" y="3434642"/>
                  <a:pt x="1566208" y="3456102"/>
                  <a:pt x="1562728" y="3474880"/>
                </a:cubicBezTo>
                <a:cubicBezTo>
                  <a:pt x="1560549" y="3496339"/>
                  <a:pt x="1559623" y="3517125"/>
                  <a:pt x="1559947" y="3537246"/>
                </a:cubicBezTo>
                <a:cubicBezTo>
                  <a:pt x="1560263" y="3557366"/>
                  <a:pt x="1559338" y="3578152"/>
                  <a:pt x="1557161" y="3599611"/>
                </a:cubicBezTo>
                <a:lnTo>
                  <a:pt x="1536600" y="3732397"/>
                </a:lnTo>
                <a:cubicBezTo>
                  <a:pt x="1536812" y="3745809"/>
                  <a:pt x="1532139" y="3768612"/>
                  <a:pt x="1522570" y="3800804"/>
                </a:cubicBezTo>
                <a:cubicBezTo>
                  <a:pt x="1522786" y="3814213"/>
                  <a:pt x="1518109" y="3837018"/>
                  <a:pt x="1508546" y="3869208"/>
                </a:cubicBezTo>
                <a:cubicBezTo>
                  <a:pt x="1498981" y="3901399"/>
                  <a:pt x="1490332" y="3932250"/>
                  <a:pt x="1482618" y="3961758"/>
                </a:cubicBezTo>
                <a:cubicBezTo>
                  <a:pt x="1474894" y="3991266"/>
                  <a:pt x="1466254" y="4022116"/>
                  <a:pt x="1456688" y="4054306"/>
                </a:cubicBezTo>
                <a:cubicBezTo>
                  <a:pt x="1451906" y="4070400"/>
                  <a:pt x="1448047" y="4085157"/>
                  <a:pt x="1445107" y="4098570"/>
                </a:cubicBezTo>
                <a:cubicBezTo>
                  <a:pt x="1442174" y="4111982"/>
                  <a:pt x="1438316" y="4126736"/>
                  <a:pt x="1433534" y="4142830"/>
                </a:cubicBezTo>
                <a:cubicBezTo>
                  <a:pt x="1428751" y="4158926"/>
                  <a:pt x="1423636" y="4174354"/>
                  <a:pt x="1418204" y="4189107"/>
                </a:cubicBezTo>
                <a:cubicBezTo>
                  <a:pt x="1412768" y="4203860"/>
                  <a:pt x="1407661" y="4219288"/>
                  <a:pt x="1402878" y="4235382"/>
                </a:cubicBezTo>
                <a:cubicBezTo>
                  <a:pt x="1395917" y="4272936"/>
                  <a:pt x="1390208" y="4309821"/>
                  <a:pt x="1385743" y="4346037"/>
                </a:cubicBezTo>
                <a:cubicBezTo>
                  <a:pt x="1381285" y="4382249"/>
                  <a:pt x="1375569" y="4419135"/>
                  <a:pt x="1368612" y="4456692"/>
                </a:cubicBezTo>
                <a:cubicBezTo>
                  <a:pt x="1361222" y="4467422"/>
                  <a:pt x="1358234" y="4477481"/>
                  <a:pt x="1359644" y="4486869"/>
                </a:cubicBezTo>
                <a:cubicBezTo>
                  <a:pt x="1361051" y="4496257"/>
                  <a:pt x="1360560" y="4504977"/>
                  <a:pt x="1358170" y="4513022"/>
                </a:cubicBezTo>
                <a:lnTo>
                  <a:pt x="1347732" y="4569354"/>
                </a:lnTo>
                <a:cubicBezTo>
                  <a:pt x="1344247" y="4588136"/>
                  <a:pt x="1340767" y="4606914"/>
                  <a:pt x="1337288" y="4625691"/>
                </a:cubicBezTo>
                <a:cubicBezTo>
                  <a:pt x="1333809" y="4644468"/>
                  <a:pt x="1330329" y="4663246"/>
                  <a:pt x="1326848" y="4682023"/>
                </a:cubicBezTo>
                <a:cubicBezTo>
                  <a:pt x="1329455" y="4687387"/>
                  <a:pt x="1325758" y="4692757"/>
                  <a:pt x="1315764" y="4698123"/>
                </a:cubicBezTo>
                <a:lnTo>
                  <a:pt x="1313810" y="4694098"/>
                </a:lnTo>
                <a:cubicBezTo>
                  <a:pt x="1313381" y="4667275"/>
                  <a:pt x="1316428" y="4641121"/>
                  <a:pt x="1322955" y="4615634"/>
                </a:cubicBezTo>
                <a:cubicBezTo>
                  <a:pt x="1329479" y="4590148"/>
                  <a:pt x="1332521" y="4563995"/>
                  <a:pt x="1332098" y="4537170"/>
                </a:cubicBezTo>
                <a:cubicBezTo>
                  <a:pt x="1332971" y="4513027"/>
                  <a:pt x="1335095" y="4488215"/>
                  <a:pt x="1338470" y="4462729"/>
                </a:cubicBezTo>
                <a:cubicBezTo>
                  <a:pt x="1341837" y="4437248"/>
                  <a:pt x="1343311" y="4411096"/>
                  <a:pt x="1342882" y="4384270"/>
                </a:cubicBezTo>
                <a:cubicBezTo>
                  <a:pt x="1334407" y="4405728"/>
                  <a:pt x="1323867" y="4416459"/>
                  <a:pt x="1311268" y="4416463"/>
                </a:cubicBezTo>
                <a:cubicBezTo>
                  <a:pt x="1299971" y="4419149"/>
                  <a:pt x="1289761" y="4411105"/>
                  <a:pt x="1280641" y="4392329"/>
                </a:cubicBezTo>
                <a:lnTo>
                  <a:pt x="1268571" y="4464756"/>
                </a:lnTo>
                <a:cubicBezTo>
                  <a:pt x="1268783" y="4478168"/>
                  <a:pt x="1261394" y="4488898"/>
                  <a:pt x="1246399" y="4496949"/>
                </a:cubicBezTo>
                <a:cubicBezTo>
                  <a:pt x="1241406" y="4499632"/>
                  <a:pt x="1240648" y="4491583"/>
                  <a:pt x="1244129" y="4472808"/>
                </a:cubicBezTo>
                <a:cubicBezTo>
                  <a:pt x="1249997" y="4445983"/>
                  <a:pt x="1255271" y="4421170"/>
                  <a:pt x="1259951" y="4398368"/>
                </a:cubicBezTo>
                <a:cubicBezTo>
                  <a:pt x="1264625" y="4375565"/>
                  <a:pt x="1269900" y="4350751"/>
                  <a:pt x="1275769" y="4323925"/>
                </a:cubicBezTo>
                <a:lnTo>
                  <a:pt x="1298607" y="4215283"/>
                </a:lnTo>
                <a:cubicBezTo>
                  <a:pt x="1299692" y="4204553"/>
                  <a:pt x="1302632" y="4191140"/>
                  <a:pt x="1307414" y="4175045"/>
                </a:cubicBezTo>
                <a:cubicBezTo>
                  <a:pt x="1316551" y="4116029"/>
                  <a:pt x="1324765" y="4058355"/>
                  <a:pt x="1332057" y="4002021"/>
                </a:cubicBezTo>
                <a:cubicBezTo>
                  <a:pt x="1339350" y="3945687"/>
                  <a:pt x="1347561" y="3888014"/>
                  <a:pt x="1356699" y="3828999"/>
                </a:cubicBezTo>
                <a:cubicBezTo>
                  <a:pt x="1341919" y="3850461"/>
                  <a:pt x="1329534" y="3863879"/>
                  <a:pt x="1319540" y="3869245"/>
                </a:cubicBezTo>
                <a:cubicBezTo>
                  <a:pt x="1318453" y="3879971"/>
                  <a:pt x="1317037" y="3890033"/>
                  <a:pt x="1315301" y="3899420"/>
                </a:cubicBezTo>
                <a:lnTo>
                  <a:pt x="1311646" y="3914844"/>
                </a:lnTo>
                <a:lnTo>
                  <a:pt x="1311959" y="3934208"/>
                </a:lnTo>
                <a:cubicBezTo>
                  <a:pt x="1313747" y="3947440"/>
                  <a:pt x="1313197" y="3962309"/>
                  <a:pt x="1310320" y="3978814"/>
                </a:cubicBezTo>
                <a:cubicBezTo>
                  <a:pt x="1312460" y="4013529"/>
                  <a:pt x="1308225" y="4043658"/>
                  <a:pt x="1297628" y="4069190"/>
                </a:cubicBezTo>
                <a:lnTo>
                  <a:pt x="1294087" y="4079788"/>
                </a:lnTo>
                <a:lnTo>
                  <a:pt x="1286559" y="4171025"/>
                </a:lnTo>
                <a:lnTo>
                  <a:pt x="1278072" y="4231379"/>
                </a:lnTo>
                <a:cubicBezTo>
                  <a:pt x="1276983" y="4242113"/>
                  <a:pt x="1275896" y="4252842"/>
                  <a:pt x="1274806" y="4263571"/>
                </a:cubicBezTo>
                <a:cubicBezTo>
                  <a:pt x="1273719" y="4274300"/>
                  <a:pt x="1271978" y="4283690"/>
                  <a:pt x="1269588" y="4291737"/>
                </a:cubicBezTo>
                <a:cubicBezTo>
                  <a:pt x="1267406" y="4313199"/>
                  <a:pt x="1263653" y="4334659"/>
                  <a:pt x="1258330" y="4356117"/>
                </a:cubicBezTo>
                <a:cubicBezTo>
                  <a:pt x="1253004" y="4377579"/>
                  <a:pt x="1249252" y="4399037"/>
                  <a:pt x="1247074" y="4420497"/>
                </a:cubicBezTo>
                <a:cubicBezTo>
                  <a:pt x="1244891" y="4441962"/>
                  <a:pt x="1241139" y="4463422"/>
                  <a:pt x="1235817" y="4484881"/>
                </a:cubicBezTo>
                <a:cubicBezTo>
                  <a:pt x="1230489" y="4506340"/>
                  <a:pt x="1226735" y="4527803"/>
                  <a:pt x="1224558" y="4549261"/>
                </a:cubicBezTo>
                <a:lnTo>
                  <a:pt x="1216069" y="4609617"/>
                </a:lnTo>
                <a:cubicBezTo>
                  <a:pt x="1206503" y="4641811"/>
                  <a:pt x="1201174" y="4663271"/>
                  <a:pt x="1200087" y="4673999"/>
                </a:cubicBezTo>
                <a:lnTo>
                  <a:pt x="1130618" y="4939574"/>
                </a:lnTo>
                <a:cubicBezTo>
                  <a:pt x="1128224" y="4947624"/>
                  <a:pt x="1127031" y="4951645"/>
                  <a:pt x="1127031" y="4951645"/>
                </a:cubicBezTo>
                <a:cubicBezTo>
                  <a:pt x="1117032" y="4957014"/>
                  <a:pt x="1115730" y="4954334"/>
                  <a:pt x="1123124" y="4943600"/>
                </a:cubicBezTo>
                <a:cubicBezTo>
                  <a:pt x="1134865" y="4889948"/>
                  <a:pt x="1148509" y="4836968"/>
                  <a:pt x="1164054" y="4784658"/>
                </a:cubicBezTo>
                <a:cubicBezTo>
                  <a:pt x="1179599" y="4732348"/>
                  <a:pt x="1190747" y="4680708"/>
                  <a:pt x="1197489" y="4629740"/>
                </a:cubicBezTo>
                <a:cubicBezTo>
                  <a:pt x="1193581" y="4621694"/>
                  <a:pt x="1194126" y="4616329"/>
                  <a:pt x="1199125" y="4613644"/>
                </a:cubicBezTo>
                <a:cubicBezTo>
                  <a:pt x="1197822" y="4610963"/>
                  <a:pt x="1198422" y="4608951"/>
                  <a:pt x="1200916" y="4607611"/>
                </a:cubicBezTo>
                <a:cubicBezTo>
                  <a:pt x="1203416" y="4606269"/>
                  <a:pt x="1205317" y="4606938"/>
                  <a:pt x="1206621" y="4609620"/>
                </a:cubicBezTo>
                <a:cubicBezTo>
                  <a:pt x="1211402" y="4593525"/>
                  <a:pt x="1212495" y="4582793"/>
                  <a:pt x="1209888" y="4577428"/>
                </a:cubicBezTo>
                <a:lnTo>
                  <a:pt x="1218695" y="4537191"/>
                </a:lnTo>
                <a:cubicBezTo>
                  <a:pt x="1224780" y="4523777"/>
                  <a:pt x="1227116" y="4512378"/>
                  <a:pt x="1225708" y="4502988"/>
                </a:cubicBezTo>
                <a:cubicBezTo>
                  <a:pt x="1224300" y="4493599"/>
                  <a:pt x="1225983" y="4480860"/>
                  <a:pt x="1230769" y="4464764"/>
                </a:cubicBezTo>
                <a:cubicBezTo>
                  <a:pt x="1232944" y="4443304"/>
                  <a:pt x="1237294" y="4419833"/>
                  <a:pt x="1243818" y="4394344"/>
                </a:cubicBezTo>
                <a:cubicBezTo>
                  <a:pt x="1250344" y="4368860"/>
                  <a:pt x="1254690" y="4345391"/>
                  <a:pt x="1256871" y="4323927"/>
                </a:cubicBezTo>
                <a:cubicBezTo>
                  <a:pt x="1259047" y="4302468"/>
                  <a:pt x="1263075" y="4278323"/>
                  <a:pt x="1268943" y="4251501"/>
                </a:cubicBezTo>
                <a:cubicBezTo>
                  <a:pt x="1270034" y="4240771"/>
                  <a:pt x="1271120" y="4230042"/>
                  <a:pt x="1272211" y="4219309"/>
                </a:cubicBezTo>
                <a:cubicBezTo>
                  <a:pt x="1273296" y="4208583"/>
                  <a:pt x="1273737" y="4196510"/>
                  <a:pt x="1273519" y="4183100"/>
                </a:cubicBezTo>
                <a:lnTo>
                  <a:pt x="1269610" y="4175052"/>
                </a:lnTo>
                <a:lnTo>
                  <a:pt x="1239601" y="4307840"/>
                </a:lnTo>
                <a:cubicBezTo>
                  <a:pt x="1223289" y="4390998"/>
                  <a:pt x="1203285" y="4479523"/>
                  <a:pt x="1179583" y="4573412"/>
                </a:cubicBezTo>
                <a:cubicBezTo>
                  <a:pt x="1177188" y="4581462"/>
                  <a:pt x="1176697" y="4590180"/>
                  <a:pt x="1178111" y="4599567"/>
                </a:cubicBezTo>
                <a:cubicBezTo>
                  <a:pt x="1179519" y="4608954"/>
                  <a:pt x="1179027" y="4617674"/>
                  <a:pt x="1176638" y="4625719"/>
                </a:cubicBezTo>
                <a:cubicBezTo>
                  <a:pt x="1172942" y="4631086"/>
                  <a:pt x="1171419" y="4634439"/>
                  <a:pt x="1172070" y="4635781"/>
                </a:cubicBezTo>
                <a:cubicBezTo>
                  <a:pt x="1172721" y="4637122"/>
                  <a:pt x="1171203" y="4640474"/>
                  <a:pt x="1167506" y="4645840"/>
                </a:cubicBezTo>
                <a:lnTo>
                  <a:pt x="1163598" y="4637793"/>
                </a:lnTo>
                <a:cubicBezTo>
                  <a:pt x="1147731" y="4669985"/>
                  <a:pt x="1134152" y="4687424"/>
                  <a:pt x="1122855" y="4690106"/>
                </a:cubicBezTo>
                <a:cubicBezTo>
                  <a:pt x="1103954" y="4690113"/>
                  <a:pt x="1100485" y="4669996"/>
                  <a:pt x="1112437" y="4629756"/>
                </a:cubicBezTo>
                <a:cubicBezTo>
                  <a:pt x="1119614" y="4605612"/>
                  <a:pt x="1124292" y="4582811"/>
                  <a:pt x="1126467" y="4561350"/>
                </a:cubicBezTo>
                <a:cubicBezTo>
                  <a:pt x="1128644" y="4539890"/>
                  <a:pt x="1133321" y="4517090"/>
                  <a:pt x="1140497" y="4492942"/>
                </a:cubicBezTo>
                <a:cubicBezTo>
                  <a:pt x="1142676" y="4471485"/>
                  <a:pt x="1147352" y="4448684"/>
                  <a:pt x="1154522" y="4424540"/>
                </a:cubicBezTo>
                <a:cubicBezTo>
                  <a:pt x="1161698" y="4400395"/>
                  <a:pt x="1166376" y="4377594"/>
                  <a:pt x="1168554" y="4356136"/>
                </a:cubicBezTo>
                <a:lnTo>
                  <a:pt x="1171821" y="4323945"/>
                </a:lnTo>
                <a:cubicBezTo>
                  <a:pt x="1169216" y="4318582"/>
                  <a:pt x="1168505" y="4313887"/>
                  <a:pt x="1169704" y="4309865"/>
                </a:cubicBezTo>
                <a:cubicBezTo>
                  <a:pt x="1170900" y="4305839"/>
                  <a:pt x="1170846" y="4302486"/>
                  <a:pt x="1169543" y="4299804"/>
                </a:cubicBezTo>
                <a:cubicBezTo>
                  <a:pt x="1156282" y="4337360"/>
                  <a:pt x="1146770" y="4372906"/>
                  <a:pt x="1141007" y="4406435"/>
                </a:cubicBezTo>
                <a:cubicBezTo>
                  <a:pt x="1135239" y="4439969"/>
                  <a:pt x="1125729" y="4475515"/>
                  <a:pt x="1112465" y="4513070"/>
                </a:cubicBezTo>
                <a:cubicBezTo>
                  <a:pt x="1108985" y="4531847"/>
                  <a:pt x="1103929" y="4550625"/>
                  <a:pt x="1097300" y="4569404"/>
                </a:cubicBezTo>
                <a:cubicBezTo>
                  <a:pt x="1090673" y="4588179"/>
                  <a:pt x="1085617" y="4606957"/>
                  <a:pt x="1082134" y="4625740"/>
                </a:cubicBezTo>
                <a:lnTo>
                  <a:pt x="1049852" y="4734383"/>
                </a:lnTo>
                <a:cubicBezTo>
                  <a:pt x="1048760" y="4745111"/>
                  <a:pt x="1043221" y="4753161"/>
                  <a:pt x="1033227" y="4758529"/>
                </a:cubicBezTo>
                <a:lnTo>
                  <a:pt x="1031272" y="4754502"/>
                </a:lnTo>
                <a:cubicBezTo>
                  <a:pt x="1029970" y="4751822"/>
                  <a:pt x="1030236" y="4749141"/>
                  <a:pt x="1032086" y="4746457"/>
                </a:cubicBezTo>
                <a:cubicBezTo>
                  <a:pt x="1033936" y="4743775"/>
                  <a:pt x="1034208" y="4741091"/>
                  <a:pt x="1032904" y="4738408"/>
                </a:cubicBezTo>
                <a:cubicBezTo>
                  <a:pt x="1036385" y="4719632"/>
                  <a:pt x="1038341" y="4704209"/>
                  <a:pt x="1038781" y="4692136"/>
                </a:cubicBezTo>
                <a:cubicBezTo>
                  <a:pt x="1039216" y="4680067"/>
                  <a:pt x="1041177" y="4664640"/>
                  <a:pt x="1044657" y="4645863"/>
                </a:cubicBezTo>
                <a:lnTo>
                  <a:pt x="1051511" y="4601599"/>
                </a:lnTo>
                <a:cubicBezTo>
                  <a:pt x="1053688" y="4580142"/>
                  <a:pt x="1055969" y="4565388"/>
                  <a:pt x="1058365" y="4557338"/>
                </a:cubicBezTo>
                <a:cubicBezTo>
                  <a:pt x="1066628" y="4522466"/>
                  <a:pt x="1072715" y="4489606"/>
                  <a:pt x="1076632" y="4458756"/>
                </a:cubicBezTo>
                <a:lnTo>
                  <a:pt x="1082511" y="4416969"/>
                </a:lnTo>
                <a:lnTo>
                  <a:pt x="1052728" y="4473163"/>
                </a:lnTo>
                <a:lnTo>
                  <a:pt x="1045003" y="4549297"/>
                </a:lnTo>
                <a:lnTo>
                  <a:pt x="1033922" y="4565390"/>
                </a:lnTo>
                <a:lnTo>
                  <a:pt x="1028059" y="4553321"/>
                </a:lnTo>
                <a:lnTo>
                  <a:pt x="1034493" y="4507570"/>
                </a:lnTo>
                <a:lnTo>
                  <a:pt x="1024229" y="4526933"/>
                </a:lnTo>
                <a:lnTo>
                  <a:pt x="1002776" y="4569143"/>
                </a:lnTo>
                <a:lnTo>
                  <a:pt x="1003941" y="4581489"/>
                </a:lnTo>
                <a:cubicBezTo>
                  <a:pt x="996547" y="4592222"/>
                  <a:pt x="992857" y="4597589"/>
                  <a:pt x="992857" y="4597589"/>
                </a:cubicBezTo>
                <a:cubicBezTo>
                  <a:pt x="991553" y="4594904"/>
                  <a:pt x="990902" y="4593565"/>
                  <a:pt x="990902" y="4593565"/>
                </a:cubicBezTo>
                <a:lnTo>
                  <a:pt x="990936" y="4589659"/>
                </a:lnTo>
                <a:lnTo>
                  <a:pt x="962275" y="4635526"/>
                </a:lnTo>
                <a:lnTo>
                  <a:pt x="943434" y="4637868"/>
                </a:lnTo>
                <a:lnTo>
                  <a:pt x="938855" y="4646507"/>
                </a:lnTo>
                <a:cubicBezTo>
                  <a:pt x="928429" y="4682781"/>
                  <a:pt x="914690" y="4708704"/>
                  <a:pt x="897639" y="4724276"/>
                </a:cubicBezTo>
                <a:lnTo>
                  <a:pt x="871798" y="4731517"/>
                </a:lnTo>
                <a:cubicBezTo>
                  <a:pt x="848288" y="4737129"/>
                  <a:pt x="823083" y="4734871"/>
                  <a:pt x="796173" y="4724755"/>
                </a:cubicBezTo>
                <a:cubicBezTo>
                  <a:pt x="791509" y="4728024"/>
                  <a:pt x="782896" y="4730435"/>
                  <a:pt x="770332" y="4731998"/>
                </a:cubicBezTo>
                <a:cubicBezTo>
                  <a:pt x="761176" y="4749278"/>
                  <a:pt x="749595" y="4762822"/>
                  <a:pt x="735593" y="4772635"/>
                </a:cubicBezTo>
                <a:cubicBezTo>
                  <a:pt x="721597" y="4782442"/>
                  <a:pt x="709845" y="4785246"/>
                  <a:pt x="700335" y="4781043"/>
                </a:cubicBezTo>
                <a:cubicBezTo>
                  <a:pt x="697457" y="4797547"/>
                  <a:pt x="691180" y="4798325"/>
                  <a:pt x="681497" y="4783378"/>
                </a:cubicBezTo>
                <a:lnTo>
                  <a:pt x="674238" y="4772172"/>
                </a:lnTo>
                <a:cubicBezTo>
                  <a:pt x="671181" y="4777932"/>
                  <a:pt x="668933" y="4784940"/>
                  <a:pt x="667495" y="4793189"/>
                </a:cubicBezTo>
                <a:cubicBezTo>
                  <a:pt x="666055" y="4801443"/>
                  <a:pt x="665338" y="4805566"/>
                  <a:pt x="665338" y="4805566"/>
                </a:cubicBezTo>
                <a:lnTo>
                  <a:pt x="660755" y="4814207"/>
                </a:lnTo>
                <a:cubicBezTo>
                  <a:pt x="659490" y="4833202"/>
                  <a:pt x="659666" y="4843943"/>
                  <a:pt x="661280" y="4846433"/>
                </a:cubicBezTo>
                <a:cubicBezTo>
                  <a:pt x="662895" y="4848925"/>
                  <a:pt x="662260" y="4858425"/>
                  <a:pt x="659381" y="4874925"/>
                </a:cubicBezTo>
                <a:cubicBezTo>
                  <a:pt x="656503" y="4891429"/>
                  <a:pt x="653537" y="4902560"/>
                  <a:pt x="650483" y="4908322"/>
                </a:cubicBezTo>
                <a:cubicBezTo>
                  <a:pt x="647426" y="4914084"/>
                  <a:pt x="644376" y="4919844"/>
                  <a:pt x="641321" y="4925604"/>
                </a:cubicBezTo>
                <a:cubicBezTo>
                  <a:pt x="621219" y="4946932"/>
                  <a:pt x="610401" y="4959039"/>
                  <a:pt x="608875" y="4961922"/>
                </a:cubicBezTo>
                <a:cubicBezTo>
                  <a:pt x="607346" y="4964801"/>
                  <a:pt x="601113" y="4968267"/>
                  <a:pt x="590166" y="4972314"/>
                </a:cubicBezTo>
                <a:lnTo>
                  <a:pt x="587747" y="4968578"/>
                </a:lnTo>
                <a:cubicBezTo>
                  <a:pt x="584868" y="4985080"/>
                  <a:pt x="581897" y="4996215"/>
                  <a:pt x="578847" y="5001972"/>
                </a:cubicBezTo>
                <a:cubicBezTo>
                  <a:pt x="577405" y="5010226"/>
                  <a:pt x="576684" y="5014353"/>
                  <a:pt x="576684" y="5014353"/>
                </a:cubicBezTo>
                <a:cubicBezTo>
                  <a:pt x="565739" y="5018401"/>
                  <a:pt x="561074" y="5021669"/>
                  <a:pt x="562688" y="5024161"/>
                </a:cubicBezTo>
                <a:lnTo>
                  <a:pt x="555685" y="5029068"/>
                </a:lnTo>
                <a:lnTo>
                  <a:pt x="541427" y="5022762"/>
                </a:lnTo>
                <a:lnTo>
                  <a:pt x="526903" y="5000345"/>
                </a:lnTo>
                <a:lnTo>
                  <a:pt x="552225" y="4960876"/>
                </a:lnTo>
                <a:lnTo>
                  <a:pt x="540380" y="4958308"/>
                </a:lnTo>
                <a:cubicBezTo>
                  <a:pt x="541649" y="4939311"/>
                  <a:pt x="541474" y="4928572"/>
                  <a:pt x="539860" y="4926081"/>
                </a:cubicBezTo>
                <a:cubicBezTo>
                  <a:pt x="538246" y="4923588"/>
                  <a:pt x="538160" y="4918218"/>
                  <a:pt x="539598" y="4909969"/>
                </a:cubicBezTo>
                <a:cubicBezTo>
                  <a:pt x="537984" y="4907479"/>
                  <a:pt x="537538" y="4904170"/>
                  <a:pt x="538256" y="4900041"/>
                </a:cubicBezTo>
                <a:cubicBezTo>
                  <a:pt x="538980" y="4895915"/>
                  <a:pt x="538531" y="4892606"/>
                  <a:pt x="536920" y="4890117"/>
                </a:cubicBezTo>
                <a:cubicBezTo>
                  <a:pt x="535305" y="4887625"/>
                  <a:pt x="533694" y="4885136"/>
                  <a:pt x="532078" y="4882644"/>
                </a:cubicBezTo>
                <a:cubicBezTo>
                  <a:pt x="533342" y="4863650"/>
                  <a:pt x="533527" y="4850847"/>
                  <a:pt x="532635" y="4844231"/>
                </a:cubicBezTo>
                <a:cubicBezTo>
                  <a:pt x="531742" y="4837612"/>
                  <a:pt x="531925" y="4824808"/>
                  <a:pt x="533192" y="4805816"/>
                </a:cubicBezTo>
                <a:lnTo>
                  <a:pt x="537774" y="4797170"/>
                </a:lnTo>
                <a:cubicBezTo>
                  <a:pt x="534546" y="4792191"/>
                  <a:pt x="533650" y="4785577"/>
                  <a:pt x="535091" y="4777324"/>
                </a:cubicBezTo>
                <a:cubicBezTo>
                  <a:pt x="533476" y="4774831"/>
                  <a:pt x="533435" y="4772149"/>
                  <a:pt x="534962" y="4769265"/>
                </a:cubicBezTo>
                <a:cubicBezTo>
                  <a:pt x="536485" y="4766386"/>
                  <a:pt x="536442" y="4763704"/>
                  <a:pt x="534828" y="4761211"/>
                </a:cubicBezTo>
                <a:lnTo>
                  <a:pt x="522727" y="4742528"/>
                </a:lnTo>
                <a:cubicBezTo>
                  <a:pt x="521113" y="4740041"/>
                  <a:pt x="514487" y="4719332"/>
                  <a:pt x="502844" y="4680412"/>
                </a:cubicBezTo>
                <a:cubicBezTo>
                  <a:pt x="504287" y="4672160"/>
                  <a:pt x="502581" y="4664300"/>
                  <a:pt x="497740" y="4656828"/>
                </a:cubicBezTo>
                <a:cubicBezTo>
                  <a:pt x="494692" y="4662586"/>
                  <a:pt x="492761" y="4664845"/>
                  <a:pt x="491953" y="4663600"/>
                </a:cubicBezTo>
                <a:cubicBezTo>
                  <a:pt x="491147" y="4662353"/>
                  <a:pt x="489215" y="4664612"/>
                  <a:pt x="486164" y="4670369"/>
                </a:cubicBezTo>
                <a:cubicBezTo>
                  <a:pt x="484899" y="4689363"/>
                  <a:pt x="483275" y="4710421"/>
                  <a:pt x="481288" y="4733541"/>
                </a:cubicBezTo>
                <a:cubicBezTo>
                  <a:pt x="479302" y="4756659"/>
                  <a:pt x="476149" y="4780600"/>
                  <a:pt x="471828" y="4805354"/>
                </a:cubicBezTo>
                <a:lnTo>
                  <a:pt x="472612" y="4853694"/>
                </a:lnTo>
                <a:lnTo>
                  <a:pt x="479873" y="4864905"/>
                </a:lnTo>
                <a:cubicBezTo>
                  <a:pt x="481486" y="4867393"/>
                  <a:pt x="479963" y="4870272"/>
                  <a:pt x="475295" y="4873542"/>
                </a:cubicBezTo>
                <a:lnTo>
                  <a:pt x="480136" y="4881015"/>
                </a:lnTo>
                <a:cubicBezTo>
                  <a:pt x="483190" y="4875253"/>
                  <a:pt x="483907" y="4871131"/>
                  <a:pt x="482293" y="4868639"/>
                </a:cubicBezTo>
                <a:lnTo>
                  <a:pt x="479873" y="4864905"/>
                </a:lnTo>
                <a:cubicBezTo>
                  <a:pt x="478259" y="4862412"/>
                  <a:pt x="479787" y="4859533"/>
                  <a:pt x="484456" y="4856261"/>
                </a:cubicBezTo>
                <a:lnTo>
                  <a:pt x="486876" y="4859997"/>
                </a:lnTo>
                <a:lnTo>
                  <a:pt x="506309" y="4748600"/>
                </a:lnTo>
                <a:cubicBezTo>
                  <a:pt x="509190" y="4732100"/>
                  <a:pt x="513045" y="4727585"/>
                  <a:pt x="517886" y="4735058"/>
                </a:cubicBezTo>
                <a:cubicBezTo>
                  <a:pt x="522727" y="4742528"/>
                  <a:pt x="524431" y="4750388"/>
                  <a:pt x="522989" y="4758641"/>
                </a:cubicBezTo>
                <a:cubicBezTo>
                  <a:pt x="520283" y="4785888"/>
                  <a:pt x="518344" y="4811691"/>
                  <a:pt x="517166" y="4836056"/>
                </a:cubicBezTo>
                <a:cubicBezTo>
                  <a:pt x="515986" y="4860421"/>
                  <a:pt x="514044" y="4886228"/>
                  <a:pt x="511337" y="4913473"/>
                </a:cubicBezTo>
                <a:cubicBezTo>
                  <a:pt x="516178" y="4920948"/>
                  <a:pt x="517159" y="4932933"/>
                  <a:pt x="514284" y="4949433"/>
                </a:cubicBezTo>
                <a:cubicBezTo>
                  <a:pt x="518206" y="4997386"/>
                  <a:pt x="509216" y="5025411"/>
                  <a:pt x="487325" y="5033508"/>
                </a:cubicBezTo>
                <a:cubicBezTo>
                  <a:pt x="477992" y="5040047"/>
                  <a:pt x="470229" y="5046394"/>
                  <a:pt x="464038" y="5052543"/>
                </a:cubicBezTo>
                <a:cubicBezTo>
                  <a:pt x="457842" y="5058696"/>
                  <a:pt x="450800" y="5060912"/>
                  <a:pt x="442905" y="5059202"/>
                </a:cubicBezTo>
                <a:cubicBezTo>
                  <a:pt x="422278" y="5048305"/>
                  <a:pt x="407755" y="5025888"/>
                  <a:pt x="399340" y="4991951"/>
                </a:cubicBezTo>
                <a:cubicBezTo>
                  <a:pt x="390705" y="5041459"/>
                  <a:pt x="372388" y="5076022"/>
                  <a:pt x="344384" y="5095642"/>
                </a:cubicBezTo>
                <a:cubicBezTo>
                  <a:pt x="330387" y="5105451"/>
                  <a:pt x="312267" y="5103664"/>
                  <a:pt x="290024" y="5090273"/>
                </a:cubicBezTo>
                <a:cubicBezTo>
                  <a:pt x="278903" y="5083581"/>
                  <a:pt x="270834" y="5071128"/>
                  <a:pt x="265822" y="5052912"/>
                </a:cubicBezTo>
                <a:cubicBezTo>
                  <a:pt x="260982" y="5045442"/>
                  <a:pt x="257309" y="5037151"/>
                  <a:pt x="254797" y="5028045"/>
                </a:cubicBezTo>
                <a:cubicBezTo>
                  <a:pt x="252293" y="5018939"/>
                  <a:pt x="250145" y="5007766"/>
                  <a:pt x="248355" y="4994535"/>
                </a:cubicBezTo>
                <a:cubicBezTo>
                  <a:pt x="246221" y="4959815"/>
                  <a:pt x="244894" y="4926342"/>
                  <a:pt x="244369" y="4894119"/>
                </a:cubicBezTo>
                <a:cubicBezTo>
                  <a:pt x="243850" y="4861890"/>
                  <a:pt x="245658" y="4828029"/>
                  <a:pt x="249806" y="4792530"/>
                </a:cubicBezTo>
                <a:cubicBezTo>
                  <a:pt x="243697" y="4804054"/>
                  <a:pt x="241091" y="4813121"/>
                  <a:pt x="241985" y="4819738"/>
                </a:cubicBezTo>
                <a:cubicBezTo>
                  <a:pt x="242877" y="4826356"/>
                  <a:pt x="240271" y="4835423"/>
                  <a:pt x="234168" y="4846943"/>
                </a:cubicBezTo>
                <a:cubicBezTo>
                  <a:pt x="235082" y="4806466"/>
                  <a:pt x="242284" y="4765208"/>
                  <a:pt x="255760" y="4723172"/>
                </a:cubicBezTo>
                <a:lnTo>
                  <a:pt x="259600" y="4697183"/>
                </a:lnTo>
                <a:lnTo>
                  <a:pt x="242163" y="4636695"/>
                </a:lnTo>
                <a:cubicBezTo>
                  <a:pt x="236862" y="4613543"/>
                  <a:pt x="231890" y="4589622"/>
                  <a:pt x="225654" y="4567973"/>
                </a:cubicBezTo>
                <a:cubicBezTo>
                  <a:pt x="225273" y="4564525"/>
                  <a:pt x="220244" y="4548843"/>
                  <a:pt x="216919" y="4551157"/>
                </a:cubicBezTo>
                <a:lnTo>
                  <a:pt x="220794" y="4571355"/>
                </a:lnTo>
                <a:cubicBezTo>
                  <a:pt x="226363" y="4590684"/>
                  <a:pt x="231449" y="4611896"/>
                  <a:pt x="234527" y="4631105"/>
                </a:cubicBezTo>
                <a:cubicBezTo>
                  <a:pt x="229368" y="4615510"/>
                  <a:pt x="224908" y="4598427"/>
                  <a:pt x="220472" y="4580631"/>
                </a:cubicBezTo>
                <a:cubicBezTo>
                  <a:pt x="216036" y="4562833"/>
                  <a:pt x="211624" y="4544323"/>
                  <a:pt x="206566" y="4525875"/>
                </a:cubicBezTo>
                <a:cubicBezTo>
                  <a:pt x="198460" y="4490986"/>
                  <a:pt x="193583" y="4454158"/>
                  <a:pt x="184801" y="4421904"/>
                </a:cubicBezTo>
                <a:cubicBezTo>
                  <a:pt x="180540" y="4405687"/>
                  <a:pt x="176357" y="4388949"/>
                  <a:pt x="173064" y="4371831"/>
                </a:cubicBezTo>
                <a:lnTo>
                  <a:pt x="171859" y="4361999"/>
                </a:lnTo>
                <a:lnTo>
                  <a:pt x="180786" y="4400710"/>
                </a:lnTo>
                <a:cubicBezTo>
                  <a:pt x="184429" y="4415945"/>
                  <a:pt x="188086" y="4430884"/>
                  <a:pt x="191559" y="4445249"/>
                </a:cubicBezTo>
                <a:cubicBezTo>
                  <a:pt x="194392" y="4454724"/>
                  <a:pt x="197506" y="4468028"/>
                  <a:pt x="198844" y="4472666"/>
                </a:cubicBezTo>
                <a:cubicBezTo>
                  <a:pt x="202831" y="4477626"/>
                  <a:pt x="203029" y="4471920"/>
                  <a:pt x="205900" y="4475490"/>
                </a:cubicBezTo>
                <a:cubicBezTo>
                  <a:pt x="205900" y="4475490"/>
                  <a:pt x="210845" y="4481637"/>
                  <a:pt x="209311" y="4482706"/>
                </a:cubicBezTo>
                <a:cubicBezTo>
                  <a:pt x="210845" y="4481637"/>
                  <a:pt x="208883" y="4463818"/>
                  <a:pt x="206346" y="4448259"/>
                </a:cubicBezTo>
                <a:lnTo>
                  <a:pt x="208361" y="4448999"/>
                </a:lnTo>
                <a:lnTo>
                  <a:pt x="208418" y="4450837"/>
                </a:lnTo>
                <a:cubicBezTo>
                  <a:pt x="209187" y="4450304"/>
                  <a:pt x="209290" y="4449690"/>
                  <a:pt x="208893" y="4449193"/>
                </a:cubicBezTo>
                <a:lnTo>
                  <a:pt x="208361" y="4448999"/>
                </a:lnTo>
                <a:lnTo>
                  <a:pt x="208032" y="4438548"/>
                </a:lnTo>
                <a:cubicBezTo>
                  <a:pt x="206324" y="4426308"/>
                  <a:pt x="201210" y="4414088"/>
                  <a:pt x="197679" y="4400764"/>
                </a:cubicBezTo>
                <a:cubicBezTo>
                  <a:pt x="181739" y="4315943"/>
                  <a:pt x="165702" y="4231498"/>
                  <a:pt x="162380" y="4147485"/>
                </a:cubicBezTo>
                <a:cubicBezTo>
                  <a:pt x="161907" y="4113159"/>
                  <a:pt x="161594" y="4079032"/>
                  <a:pt x="160544" y="4046965"/>
                </a:cubicBezTo>
                <a:cubicBezTo>
                  <a:pt x="156113" y="3982906"/>
                  <a:pt x="148555" y="3915457"/>
                  <a:pt x="150261" y="3847125"/>
                </a:cubicBezTo>
                <a:cubicBezTo>
                  <a:pt x="151115" y="3798571"/>
                  <a:pt x="149220" y="3750073"/>
                  <a:pt x="149857" y="3695792"/>
                </a:cubicBezTo>
                <a:cubicBezTo>
                  <a:pt x="150349" y="3684002"/>
                  <a:pt x="148769" y="3669631"/>
                  <a:pt x="149260" y="3657839"/>
                </a:cubicBezTo>
                <a:cubicBezTo>
                  <a:pt x="149360" y="3654985"/>
                  <a:pt x="149876" y="3650294"/>
                  <a:pt x="150638" y="3647830"/>
                </a:cubicBezTo>
                <a:lnTo>
                  <a:pt x="151075" y="3648347"/>
                </a:lnTo>
                <a:lnTo>
                  <a:pt x="150339" y="3632113"/>
                </a:lnTo>
                <a:lnTo>
                  <a:pt x="149850" y="3631595"/>
                </a:lnTo>
                <a:lnTo>
                  <a:pt x="150274" y="3630666"/>
                </a:lnTo>
                <a:lnTo>
                  <a:pt x="150033" y="3625344"/>
                </a:lnTo>
                <a:cubicBezTo>
                  <a:pt x="143985" y="3503762"/>
                  <a:pt x="138565" y="3381814"/>
                  <a:pt x="137039" y="3253540"/>
                </a:cubicBezTo>
                <a:cubicBezTo>
                  <a:pt x="138438" y="3195862"/>
                  <a:pt x="142138" y="3143344"/>
                  <a:pt x="145575" y="3077443"/>
                </a:cubicBezTo>
                <a:lnTo>
                  <a:pt x="147676" y="3019665"/>
                </a:lnTo>
                <a:lnTo>
                  <a:pt x="138116" y="3016347"/>
                </a:lnTo>
                <a:lnTo>
                  <a:pt x="147700" y="3018986"/>
                </a:lnTo>
                <a:lnTo>
                  <a:pt x="148064" y="3008999"/>
                </a:lnTo>
                <a:lnTo>
                  <a:pt x="147231" y="3008698"/>
                </a:lnTo>
                <a:lnTo>
                  <a:pt x="148091" y="3008235"/>
                </a:lnTo>
                <a:lnTo>
                  <a:pt x="149934" y="2957581"/>
                </a:lnTo>
                <a:lnTo>
                  <a:pt x="145435" y="2957412"/>
                </a:lnTo>
                <a:lnTo>
                  <a:pt x="143826" y="2956389"/>
                </a:lnTo>
                <a:lnTo>
                  <a:pt x="138923" y="2953856"/>
                </a:lnTo>
                <a:lnTo>
                  <a:pt x="144129" y="2953898"/>
                </a:lnTo>
                <a:lnTo>
                  <a:pt x="150066" y="2953951"/>
                </a:lnTo>
                <a:lnTo>
                  <a:pt x="151458" y="2915667"/>
                </a:lnTo>
                <a:lnTo>
                  <a:pt x="130444" y="2915254"/>
                </a:lnTo>
                <a:lnTo>
                  <a:pt x="127087" y="2913691"/>
                </a:lnTo>
                <a:lnTo>
                  <a:pt x="124924" y="2912830"/>
                </a:lnTo>
                <a:lnTo>
                  <a:pt x="122846" y="2989932"/>
                </a:lnTo>
                <a:cubicBezTo>
                  <a:pt x="121549" y="3084780"/>
                  <a:pt x="121390" y="3178293"/>
                  <a:pt x="122111" y="3271006"/>
                </a:cubicBezTo>
                <a:lnTo>
                  <a:pt x="126232" y="3520965"/>
                </a:lnTo>
                <a:lnTo>
                  <a:pt x="116234" y="3472346"/>
                </a:lnTo>
                <a:cubicBezTo>
                  <a:pt x="92462" y="3253597"/>
                  <a:pt x="68412" y="3035734"/>
                  <a:pt x="73563" y="2825344"/>
                </a:cubicBezTo>
                <a:cubicBezTo>
                  <a:pt x="77707" y="2739832"/>
                  <a:pt x="82187" y="2654891"/>
                  <a:pt x="84656" y="2574697"/>
                </a:cubicBezTo>
                <a:cubicBezTo>
                  <a:pt x="84215" y="2413327"/>
                  <a:pt x="77093" y="2241952"/>
                  <a:pt x="91434" y="2073054"/>
                </a:cubicBezTo>
                <a:lnTo>
                  <a:pt x="101766" y="1900283"/>
                </a:lnTo>
                <a:lnTo>
                  <a:pt x="116344" y="1785244"/>
                </a:lnTo>
                <a:lnTo>
                  <a:pt x="122078" y="1747328"/>
                </a:lnTo>
                <a:lnTo>
                  <a:pt x="119948" y="1784997"/>
                </a:lnTo>
                <a:cubicBezTo>
                  <a:pt x="115263" y="1876567"/>
                  <a:pt x="112227" y="1961752"/>
                  <a:pt x="108438" y="2050249"/>
                </a:cubicBezTo>
                <a:cubicBezTo>
                  <a:pt x="107304" y="2124550"/>
                  <a:pt x="93132" y="2210702"/>
                  <a:pt x="92616" y="2284688"/>
                </a:cubicBezTo>
                <a:cubicBezTo>
                  <a:pt x="93796" y="2330256"/>
                  <a:pt x="95794" y="2356793"/>
                  <a:pt x="95918" y="2407369"/>
                </a:cubicBezTo>
                <a:cubicBezTo>
                  <a:pt x="97019" y="2435106"/>
                  <a:pt x="96112" y="2467589"/>
                  <a:pt x="93796" y="2496320"/>
                </a:cubicBezTo>
                <a:cubicBezTo>
                  <a:pt x="96012" y="2559982"/>
                  <a:pt x="101873" y="2501892"/>
                  <a:pt x="100840" y="2483800"/>
                </a:cubicBezTo>
                <a:cubicBezTo>
                  <a:pt x="104591" y="2356781"/>
                  <a:pt x="110329" y="2248117"/>
                  <a:pt x="111685" y="2131999"/>
                </a:cubicBezTo>
                <a:cubicBezTo>
                  <a:pt x="120015" y="1993717"/>
                  <a:pt x="128415" y="1865080"/>
                  <a:pt x="138837" y="1739879"/>
                </a:cubicBezTo>
                <a:cubicBezTo>
                  <a:pt x="142165" y="1673396"/>
                  <a:pt x="148369" y="1610105"/>
                  <a:pt x="154321" y="1546385"/>
                </a:cubicBezTo>
                <a:lnTo>
                  <a:pt x="155420" y="1530973"/>
                </a:lnTo>
                <a:lnTo>
                  <a:pt x="193826" y="1318728"/>
                </a:lnTo>
                <a:cubicBezTo>
                  <a:pt x="209134" y="1241351"/>
                  <a:pt x="225733" y="1164468"/>
                  <a:pt x="243767" y="1088538"/>
                </a:cubicBezTo>
                <a:cubicBezTo>
                  <a:pt x="264378" y="1001762"/>
                  <a:pt x="286860" y="916225"/>
                  <a:pt x="311429" y="832617"/>
                </a:cubicBezTo>
                <a:cubicBezTo>
                  <a:pt x="340755" y="731620"/>
                  <a:pt x="361918" y="628872"/>
                  <a:pt x="404329" y="547342"/>
                </a:cubicBezTo>
                <a:cubicBezTo>
                  <a:pt x="413270" y="528601"/>
                  <a:pt x="429173" y="519353"/>
                  <a:pt x="433093" y="503533"/>
                </a:cubicBezTo>
                <a:cubicBezTo>
                  <a:pt x="455999" y="463133"/>
                  <a:pt x="471424" y="421129"/>
                  <a:pt x="495427" y="376298"/>
                </a:cubicBezTo>
                <a:cubicBezTo>
                  <a:pt x="495427" y="376298"/>
                  <a:pt x="497307" y="368705"/>
                  <a:pt x="502330" y="365785"/>
                </a:cubicBezTo>
                <a:cubicBezTo>
                  <a:pt x="515092" y="351863"/>
                  <a:pt x="493388" y="384524"/>
                  <a:pt x="509291" y="375274"/>
                </a:cubicBezTo>
                <a:cubicBezTo>
                  <a:pt x="514313" y="372354"/>
                  <a:pt x="533039" y="351717"/>
                  <a:pt x="534296" y="363982"/>
                </a:cubicBezTo>
                <a:cubicBezTo>
                  <a:pt x="533200" y="368410"/>
                  <a:pt x="515734" y="401313"/>
                  <a:pt x="507732" y="416257"/>
                </a:cubicBezTo>
                <a:cubicBezTo>
                  <a:pt x="498790" y="434996"/>
                  <a:pt x="490789" y="449940"/>
                  <a:pt x="485928" y="469555"/>
                </a:cubicBezTo>
                <a:cubicBezTo>
                  <a:pt x="500671" y="427405"/>
                  <a:pt x="552566" y="397221"/>
                  <a:pt x="546146" y="457821"/>
                </a:cubicBezTo>
                <a:cubicBezTo>
                  <a:pt x="548086" y="470232"/>
                  <a:pt x="535323" y="484153"/>
                  <a:pt x="531403" y="499973"/>
                </a:cubicBezTo>
                <a:cubicBezTo>
                  <a:pt x="530623" y="520463"/>
                  <a:pt x="538526" y="526157"/>
                  <a:pt x="535547" y="538178"/>
                </a:cubicBezTo>
                <a:cubicBezTo>
                  <a:pt x="535157" y="548423"/>
                  <a:pt x="531000" y="560860"/>
                  <a:pt x="525366" y="574562"/>
                </a:cubicBezTo>
                <a:lnTo>
                  <a:pt x="513740" y="601405"/>
                </a:lnTo>
                <a:lnTo>
                  <a:pt x="513498" y="627785"/>
                </a:lnTo>
                <a:lnTo>
                  <a:pt x="519242" y="621313"/>
                </a:lnTo>
                <a:cubicBezTo>
                  <a:pt x="521283" y="621750"/>
                  <a:pt x="520578" y="624597"/>
                  <a:pt x="518969" y="626751"/>
                </a:cubicBezTo>
                <a:lnTo>
                  <a:pt x="513496" y="627982"/>
                </a:lnTo>
                <a:lnTo>
                  <a:pt x="513212" y="658816"/>
                </a:lnTo>
                <a:lnTo>
                  <a:pt x="513212" y="658902"/>
                </a:lnTo>
                <a:lnTo>
                  <a:pt x="514563" y="655377"/>
                </a:lnTo>
                <a:cubicBezTo>
                  <a:pt x="522230" y="635281"/>
                  <a:pt x="529367" y="615154"/>
                  <a:pt x="534149" y="595855"/>
                </a:cubicBezTo>
                <a:cubicBezTo>
                  <a:pt x="544840" y="562829"/>
                  <a:pt x="554066" y="530657"/>
                  <a:pt x="563875" y="502273"/>
                </a:cubicBezTo>
                <a:lnTo>
                  <a:pt x="576949" y="468870"/>
                </a:lnTo>
                <a:lnTo>
                  <a:pt x="569908" y="579565"/>
                </a:lnTo>
                <a:lnTo>
                  <a:pt x="566324" y="590680"/>
                </a:lnTo>
                <a:cubicBezTo>
                  <a:pt x="557749" y="614080"/>
                  <a:pt x="547971" y="639803"/>
                  <a:pt x="537828" y="670614"/>
                </a:cubicBezTo>
                <a:lnTo>
                  <a:pt x="511843" y="756474"/>
                </a:lnTo>
                <a:lnTo>
                  <a:pt x="509559" y="777412"/>
                </a:lnTo>
                <a:lnTo>
                  <a:pt x="516329" y="756449"/>
                </a:lnTo>
                <a:cubicBezTo>
                  <a:pt x="522384" y="738525"/>
                  <a:pt x="528804" y="720950"/>
                  <a:pt x="536987" y="701347"/>
                </a:cubicBezTo>
                <a:cubicBezTo>
                  <a:pt x="544022" y="683924"/>
                  <a:pt x="551161" y="667428"/>
                  <a:pt x="558401" y="651438"/>
                </a:cubicBezTo>
                <a:lnTo>
                  <a:pt x="566421" y="634379"/>
                </a:lnTo>
                <a:lnTo>
                  <a:pt x="493014" y="1788355"/>
                </a:lnTo>
                <a:lnTo>
                  <a:pt x="492426" y="1852146"/>
                </a:lnTo>
                <a:cubicBezTo>
                  <a:pt x="486671" y="1885151"/>
                  <a:pt x="484051" y="1917772"/>
                  <a:pt x="484576" y="1949996"/>
                </a:cubicBezTo>
                <a:cubicBezTo>
                  <a:pt x="483308" y="1968988"/>
                  <a:pt x="483163" y="1984482"/>
                  <a:pt x="484148" y="1996467"/>
                </a:cubicBezTo>
                <a:cubicBezTo>
                  <a:pt x="485126" y="2008456"/>
                  <a:pt x="484983" y="2023946"/>
                  <a:pt x="483721" y="2042939"/>
                </a:cubicBezTo>
                <a:cubicBezTo>
                  <a:pt x="482628" y="2072678"/>
                  <a:pt x="480731" y="2101165"/>
                  <a:pt x="478026" y="2128413"/>
                </a:cubicBezTo>
                <a:cubicBezTo>
                  <a:pt x="475319" y="2155659"/>
                  <a:pt x="472617" y="2182902"/>
                  <a:pt x="469911" y="2210150"/>
                </a:cubicBezTo>
                <a:lnTo>
                  <a:pt x="476909" y="2205246"/>
                </a:lnTo>
                <a:cubicBezTo>
                  <a:pt x="489468" y="2203687"/>
                  <a:pt x="497364" y="2205398"/>
                  <a:pt x="500591" y="2210379"/>
                </a:cubicBezTo>
                <a:cubicBezTo>
                  <a:pt x="501683" y="2180640"/>
                  <a:pt x="503535" y="2149467"/>
                  <a:pt x="506158" y="2116849"/>
                </a:cubicBezTo>
                <a:cubicBezTo>
                  <a:pt x="508774" y="2084233"/>
                  <a:pt x="510631" y="2053058"/>
                  <a:pt x="511718" y="2023322"/>
                </a:cubicBezTo>
                <a:cubicBezTo>
                  <a:pt x="512983" y="2004328"/>
                  <a:pt x="512634" y="1982844"/>
                  <a:pt x="510673" y="1958869"/>
                </a:cubicBezTo>
                <a:cubicBezTo>
                  <a:pt x="508714" y="1934890"/>
                  <a:pt x="508368" y="1913407"/>
                  <a:pt x="509632" y="1894412"/>
                </a:cubicBezTo>
                <a:cubicBezTo>
                  <a:pt x="509285" y="1872927"/>
                  <a:pt x="507769" y="1852263"/>
                  <a:pt x="505084" y="1832413"/>
                </a:cubicBezTo>
                <a:cubicBezTo>
                  <a:pt x="502408" y="1812561"/>
                  <a:pt x="500893" y="1791895"/>
                  <a:pt x="500544" y="1770412"/>
                </a:cubicBezTo>
                <a:lnTo>
                  <a:pt x="505455" y="1636599"/>
                </a:lnTo>
                <a:cubicBezTo>
                  <a:pt x="503670" y="1623365"/>
                  <a:pt x="505651" y="1600246"/>
                  <a:pt x="511412" y="1567239"/>
                </a:cubicBezTo>
                <a:cubicBezTo>
                  <a:pt x="509623" y="1554009"/>
                  <a:pt x="511608" y="1530886"/>
                  <a:pt x="517365" y="1497882"/>
                </a:cubicBezTo>
                <a:cubicBezTo>
                  <a:pt x="523122" y="1464875"/>
                  <a:pt x="528121" y="1433309"/>
                  <a:pt x="532349" y="1403183"/>
                </a:cubicBezTo>
                <a:cubicBezTo>
                  <a:pt x="536586" y="1373057"/>
                  <a:pt x="541577" y="1341491"/>
                  <a:pt x="547336" y="1308487"/>
                </a:cubicBezTo>
                <a:cubicBezTo>
                  <a:pt x="550214" y="1291986"/>
                  <a:pt x="552327" y="1276921"/>
                  <a:pt x="553685" y="1263297"/>
                </a:cubicBezTo>
                <a:cubicBezTo>
                  <a:pt x="555035" y="1249675"/>
                  <a:pt x="557150" y="1234614"/>
                  <a:pt x="560028" y="1218112"/>
                </a:cubicBezTo>
                <a:cubicBezTo>
                  <a:pt x="562908" y="1201610"/>
                  <a:pt x="566193" y="1185724"/>
                  <a:pt x="569880" y="1170467"/>
                </a:cubicBezTo>
                <a:cubicBezTo>
                  <a:pt x="573565" y="1155211"/>
                  <a:pt x="576846" y="1139330"/>
                  <a:pt x="579725" y="1122828"/>
                </a:cubicBezTo>
                <a:cubicBezTo>
                  <a:pt x="582256" y="1084843"/>
                  <a:pt x="583619" y="1047672"/>
                  <a:pt x="583819" y="1011318"/>
                </a:cubicBezTo>
                <a:cubicBezTo>
                  <a:pt x="584015" y="974965"/>
                  <a:pt x="585383" y="937795"/>
                  <a:pt x="587912" y="899806"/>
                </a:cubicBezTo>
                <a:cubicBezTo>
                  <a:pt x="594017" y="888286"/>
                  <a:pt x="595814" y="877973"/>
                  <a:pt x="593308" y="868864"/>
                </a:cubicBezTo>
                <a:cubicBezTo>
                  <a:pt x="590803" y="859757"/>
                  <a:pt x="590271" y="851076"/>
                  <a:pt x="591709" y="842827"/>
                </a:cubicBezTo>
                <a:lnTo>
                  <a:pt x="595503" y="785847"/>
                </a:lnTo>
                <a:cubicBezTo>
                  <a:pt x="596772" y="766850"/>
                  <a:pt x="598038" y="747856"/>
                  <a:pt x="599301" y="728861"/>
                </a:cubicBezTo>
                <a:cubicBezTo>
                  <a:pt x="600568" y="709870"/>
                  <a:pt x="601832" y="690876"/>
                  <a:pt x="603098" y="671882"/>
                </a:cubicBezTo>
                <a:cubicBezTo>
                  <a:pt x="599870" y="666900"/>
                  <a:pt x="602924" y="661137"/>
                  <a:pt x="612258" y="654599"/>
                </a:cubicBezTo>
                <a:lnTo>
                  <a:pt x="614679" y="658335"/>
                </a:lnTo>
                <a:cubicBezTo>
                  <a:pt x="618253" y="684800"/>
                  <a:pt x="618286" y="711034"/>
                  <a:pt x="614771" y="737035"/>
                </a:cubicBezTo>
                <a:cubicBezTo>
                  <a:pt x="611258" y="763037"/>
                  <a:pt x="611294" y="789267"/>
                  <a:pt x="614863" y="815736"/>
                </a:cubicBezTo>
                <a:cubicBezTo>
                  <a:pt x="616825" y="839712"/>
                  <a:pt x="617621" y="864504"/>
                  <a:pt x="617250" y="890116"/>
                </a:cubicBezTo>
                <a:lnTo>
                  <a:pt x="620643" y="945230"/>
                </a:lnTo>
                <a:lnTo>
                  <a:pt x="629977" y="909547"/>
                </a:lnTo>
                <a:cubicBezTo>
                  <a:pt x="644325" y="861262"/>
                  <a:pt x="670185" y="823703"/>
                  <a:pt x="707562" y="796870"/>
                </a:cubicBezTo>
                <a:lnTo>
                  <a:pt x="720348" y="795790"/>
                </a:lnTo>
                <a:lnTo>
                  <a:pt x="720646" y="790503"/>
                </a:lnTo>
                <a:lnTo>
                  <a:pt x="722026" y="729785"/>
                </a:lnTo>
                <a:cubicBezTo>
                  <a:pt x="727784" y="696778"/>
                  <a:pt x="730576" y="674905"/>
                  <a:pt x="730400" y="664163"/>
                </a:cubicBezTo>
                <a:lnTo>
                  <a:pt x="768484" y="393032"/>
                </a:lnTo>
                <a:cubicBezTo>
                  <a:pt x="769926" y="384780"/>
                  <a:pt x="770642" y="380657"/>
                  <a:pt x="770642" y="380657"/>
                </a:cubicBezTo>
                <a:cubicBezTo>
                  <a:pt x="779980" y="374115"/>
                  <a:pt x="781592" y="376604"/>
                  <a:pt x="775482" y="388127"/>
                </a:cubicBezTo>
                <a:cubicBezTo>
                  <a:pt x="770074" y="442619"/>
                  <a:pt x="762691" y="496681"/>
                  <a:pt x="753334" y="550315"/>
                </a:cubicBezTo>
                <a:cubicBezTo>
                  <a:pt x="743977" y="603949"/>
                  <a:pt x="738924" y="656378"/>
                  <a:pt x="738186" y="707597"/>
                </a:cubicBezTo>
                <a:cubicBezTo>
                  <a:pt x="743027" y="715071"/>
                  <a:pt x="743111" y="720442"/>
                  <a:pt x="738444" y="723713"/>
                </a:cubicBezTo>
                <a:cubicBezTo>
                  <a:pt x="740056" y="726202"/>
                  <a:pt x="739696" y="728266"/>
                  <a:pt x="737365" y="729899"/>
                </a:cubicBezTo>
                <a:cubicBezTo>
                  <a:pt x="735031" y="731535"/>
                  <a:pt x="733059" y="731106"/>
                  <a:pt x="731444" y="728617"/>
                </a:cubicBezTo>
                <a:cubicBezTo>
                  <a:pt x="728565" y="745119"/>
                  <a:pt x="728739" y="755864"/>
                  <a:pt x="731966" y="760845"/>
                </a:cubicBezTo>
                <a:lnTo>
                  <a:pt x="728563" y="795093"/>
                </a:lnTo>
                <a:lnTo>
                  <a:pt x="755217" y="792838"/>
                </a:lnTo>
                <a:lnTo>
                  <a:pt x="758828" y="797038"/>
                </a:lnTo>
                <a:lnTo>
                  <a:pt x="762645" y="761074"/>
                </a:lnTo>
                <a:cubicBezTo>
                  <a:pt x="764088" y="752822"/>
                  <a:pt x="763556" y="744141"/>
                  <a:pt x="761043" y="735035"/>
                </a:cubicBezTo>
                <a:cubicBezTo>
                  <a:pt x="758538" y="725929"/>
                  <a:pt x="758006" y="717248"/>
                  <a:pt x="759443" y="708998"/>
                </a:cubicBezTo>
                <a:cubicBezTo>
                  <a:pt x="762498" y="703234"/>
                  <a:pt x="763623" y="699733"/>
                  <a:pt x="762815" y="698487"/>
                </a:cubicBezTo>
                <a:cubicBezTo>
                  <a:pt x="762009" y="697241"/>
                  <a:pt x="763128" y="693741"/>
                  <a:pt x="766183" y="687979"/>
                </a:cubicBezTo>
                <a:lnTo>
                  <a:pt x="771024" y="695453"/>
                </a:lnTo>
                <a:cubicBezTo>
                  <a:pt x="783064" y="661667"/>
                  <a:pt x="794553" y="642751"/>
                  <a:pt x="805501" y="638703"/>
                </a:cubicBezTo>
                <a:cubicBezTo>
                  <a:pt x="824342" y="636361"/>
                  <a:pt x="830161" y="655823"/>
                  <a:pt x="822967" y="697080"/>
                </a:cubicBezTo>
                <a:lnTo>
                  <a:pt x="822044" y="707841"/>
                </a:lnTo>
                <a:lnTo>
                  <a:pt x="826770" y="687203"/>
                </a:lnTo>
                <a:cubicBezTo>
                  <a:pt x="833998" y="666413"/>
                  <a:pt x="843154" y="647970"/>
                  <a:pt x="854234" y="631873"/>
                </a:cubicBezTo>
                <a:lnTo>
                  <a:pt x="868734" y="610814"/>
                </a:lnTo>
                <a:lnTo>
                  <a:pt x="873078" y="585917"/>
                </a:lnTo>
                <a:cubicBezTo>
                  <a:pt x="872907" y="575175"/>
                  <a:pt x="877483" y="566533"/>
                  <a:pt x="886815" y="559994"/>
                </a:cubicBezTo>
                <a:lnTo>
                  <a:pt x="889238" y="563733"/>
                </a:lnTo>
                <a:cubicBezTo>
                  <a:pt x="890851" y="566220"/>
                  <a:pt x="890898" y="568905"/>
                  <a:pt x="889371" y="571787"/>
                </a:cubicBezTo>
                <a:cubicBezTo>
                  <a:pt x="887841" y="574666"/>
                  <a:pt x="887886" y="577353"/>
                  <a:pt x="889500" y="579844"/>
                </a:cubicBezTo>
                <a:lnTo>
                  <a:pt x="889493" y="580666"/>
                </a:lnTo>
                <a:lnTo>
                  <a:pt x="953983" y="487002"/>
                </a:lnTo>
                <a:cubicBezTo>
                  <a:pt x="971154" y="457492"/>
                  <a:pt x="995820" y="423958"/>
                  <a:pt x="1027979" y="386400"/>
                </a:cubicBezTo>
                <a:lnTo>
                  <a:pt x="1046881" y="386393"/>
                </a:lnTo>
                <a:lnTo>
                  <a:pt x="1052421" y="378346"/>
                </a:lnTo>
                <a:cubicBezTo>
                  <a:pt x="1066986" y="343471"/>
                  <a:pt x="1083611" y="319327"/>
                  <a:pt x="1102295" y="305910"/>
                </a:cubicBezTo>
                <a:lnTo>
                  <a:pt x="1128691" y="301883"/>
                </a:lnTo>
                <a:cubicBezTo>
                  <a:pt x="1152591" y="299193"/>
                  <a:pt x="1177247" y="304555"/>
                  <a:pt x="1202663" y="317961"/>
                </a:cubicBezTo>
                <a:cubicBezTo>
                  <a:pt x="1207657" y="315279"/>
                  <a:pt x="1216456" y="313938"/>
                  <a:pt x="1229058" y="313934"/>
                </a:cubicBezTo>
                <a:cubicBezTo>
                  <a:pt x="1240138" y="297837"/>
                  <a:pt x="1253179" y="285763"/>
                  <a:pt x="1268172" y="277712"/>
                </a:cubicBezTo>
                <a:cubicBezTo>
                  <a:pt x="1283160" y="269664"/>
                  <a:pt x="1295106" y="268321"/>
                  <a:pt x="1304014" y="273682"/>
                </a:cubicBezTo>
                <a:cubicBezTo>
                  <a:pt x="1308798" y="257588"/>
                  <a:pt x="1315095" y="257587"/>
                  <a:pt x="1322913" y="273683"/>
                </a:cubicBezTo>
                <a:lnTo>
                  <a:pt x="1328774" y="285749"/>
                </a:lnTo>
                <a:cubicBezTo>
                  <a:pt x="1332472" y="280383"/>
                  <a:pt x="1335517" y="273677"/>
                  <a:pt x="1337908" y="265631"/>
                </a:cubicBezTo>
                <a:cubicBezTo>
                  <a:pt x="1340298" y="257581"/>
                  <a:pt x="1341491" y="253560"/>
                  <a:pt x="1341491" y="253560"/>
                </a:cubicBezTo>
                <a:lnTo>
                  <a:pt x="1347036" y="245509"/>
                </a:lnTo>
                <a:cubicBezTo>
                  <a:pt x="1350517" y="226732"/>
                  <a:pt x="1351601" y="216002"/>
                  <a:pt x="1350299" y="213322"/>
                </a:cubicBezTo>
                <a:cubicBezTo>
                  <a:pt x="1348997" y="210639"/>
                  <a:pt x="1350739" y="201249"/>
                  <a:pt x="1355521" y="185153"/>
                </a:cubicBezTo>
                <a:cubicBezTo>
                  <a:pt x="1360304" y="169057"/>
                  <a:pt x="1364541" y="158329"/>
                  <a:pt x="1368238" y="152960"/>
                </a:cubicBezTo>
                <a:cubicBezTo>
                  <a:pt x="1371936" y="147595"/>
                  <a:pt x="1375626" y="142228"/>
                  <a:pt x="1379324" y="136864"/>
                </a:cubicBezTo>
                <a:cubicBezTo>
                  <a:pt x="1401700" y="118086"/>
                  <a:pt x="1413814" y="107352"/>
                  <a:pt x="1415663" y="104668"/>
                </a:cubicBezTo>
                <a:cubicBezTo>
                  <a:pt x="1417510" y="101986"/>
                  <a:pt x="1424081" y="99301"/>
                  <a:pt x="1435378" y="96619"/>
                </a:cubicBezTo>
                <a:lnTo>
                  <a:pt x="1437334" y="100641"/>
                </a:lnTo>
                <a:cubicBezTo>
                  <a:pt x="1442114" y="84546"/>
                  <a:pt x="1446358" y="73812"/>
                  <a:pt x="1450050" y="68450"/>
                </a:cubicBezTo>
                <a:cubicBezTo>
                  <a:pt x="1452444" y="60402"/>
                  <a:pt x="1453641" y="56375"/>
                  <a:pt x="1453641" y="56375"/>
                </a:cubicBezTo>
                <a:cubicBezTo>
                  <a:pt x="1464938" y="53694"/>
                  <a:pt x="1469931" y="51012"/>
                  <a:pt x="1468628" y="48328"/>
                </a:cubicBezTo>
                <a:lnTo>
                  <a:pt x="1476127" y="44300"/>
                </a:lnTo>
                <a:lnTo>
                  <a:pt x="1489484" y="52347"/>
                </a:lnTo>
                <a:lnTo>
                  <a:pt x="1501210" y="76485"/>
                </a:lnTo>
                <a:lnTo>
                  <a:pt x="1471546" y="112706"/>
                </a:lnTo>
                <a:lnTo>
                  <a:pt x="1482954" y="116726"/>
                </a:lnTo>
                <a:cubicBezTo>
                  <a:pt x="1479468" y="135506"/>
                  <a:pt x="1478382" y="146234"/>
                  <a:pt x="1479686" y="148916"/>
                </a:cubicBezTo>
                <a:cubicBezTo>
                  <a:pt x="1480988" y="151600"/>
                  <a:pt x="1480443" y="156965"/>
                  <a:pt x="1478055" y="165012"/>
                </a:cubicBezTo>
                <a:cubicBezTo>
                  <a:pt x="1479357" y="167691"/>
                  <a:pt x="1479410" y="171047"/>
                  <a:pt x="1478214" y="175072"/>
                </a:cubicBezTo>
                <a:cubicBezTo>
                  <a:pt x="1477015" y="179096"/>
                  <a:pt x="1477069" y="182450"/>
                  <a:pt x="1478372" y="185131"/>
                </a:cubicBezTo>
                <a:cubicBezTo>
                  <a:pt x="1479675" y="187812"/>
                  <a:pt x="1480976" y="190493"/>
                  <a:pt x="1482280" y="193178"/>
                </a:cubicBezTo>
                <a:cubicBezTo>
                  <a:pt x="1478802" y="211956"/>
                  <a:pt x="1477116" y="224695"/>
                  <a:pt x="1477222" y="231402"/>
                </a:cubicBezTo>
                <a:cubicBezTo>
                  <a:pt x="1477327" y="238108"/>
                  <a:pt x="1475645" y="250852"/>
                  <a:pt x="1472164" y="269625"/>
                </a:cubicBezTo>
                <a:lnTo>
                  <a:pt x="1466620" y="277678"/>
                </a:lnTo>
                <a:cubicBezTo>
                  <a:pt x="1469225" y="283044"/>
                  <a:pt x="1469336" y="289746"/>
                  <a:pt x="1466942" y="297794"/>
                </a:cubicBezTo>
                <a:cubicBezTo>
                  <a:pt x="1468245" y="300477"/>
                  <a:pt x="1467971" y="303159"/>
                  <a:pt x="1466123" y="305844"/>
                </a:cubicBezTo>
                <a:cubicBezTo>
                  <a:pt x="1464280" y="308523"/>
                  <a:pt x="1464008" y="311205"/>
                  <a:pt x="1465310" y="313889"/>
                </a:cubicBezTo>
                <a:lnTo>
                  <a:pt x="1475084" y="334006"/>
                </a:lnTo>
                <a:cubicBezTo>
                  <a:pt x="1476387" y="336687"/>
                  <a:pt x="1480506" y="358148"/>
                  <a:pt x="1487448" y="398382"/>
                </a:cubicBezTo>
                <a:cubicBezTo>
                  <a:pt x="1485055" y="406431"/>
                  <a:pt x="1485814" y="414477"/>
                  <a:pt x="1489725" y="422525"/>
                </a:cubicBezTo>
                <a:cubicBezTo>
                  <a:pt x="1493416" y="417159"/>
                  <a:pt x="1495590" y="415146"/>
                  <a:pt x="1496241" y="416488"/>
                </a:cubicBezTo>
                <a:cubicBezTo>
                  <a:pt x="1496895" y="417830"/>
                  <a:pt x="1499068" y="415817"/>
                  <a:pt x="1502760" y="410454"/>
                </a:cubicBezTo>
                <a:cubicBezTo>
                  <a:pt x="1506238" y="391675"/>
                  <a:pt x="1510319" y="370885"/>
                  <a:pt x="1514994" y="348085"/>
                </a:cubicBezTo>
                <a:cubicBezTo>
                  <a:pt x="1519671" y="325282"/>
                  <a:pt x="1525596" y="301808"/>
                  <a:pt x="1532774" y="277663"/>
                </a:cubicBezTo>
                <a:lnTo>
                  <a:pt x="1537674" y="229378"/>
                </a:lnTo>
                <a:lnTo>
                  <a:pt x="1531810" y="217308"/>
                </a:lnTo>
                <a:cubicBezTo>
                  <a:pt x="1530507" y="214627"/>
                  <a:pt x="1532350" y="211946"/>
                  <a:pt x="1537349" y="209261"/>
                </a:cubicBezTo>
                <a:lnTo>
                  <a:pt x="1533441" y="201215"/>
                </a:lnTo>
                <a:cubicBezTo>
                  <a:pt x="1529747" y="206581"/>
                  <a:pt x="1528551" y="210603"/>
                  <a:pt x="1529856" y="213285"/>
                </a:cubicBezTo>
                <a:lnTo>
                  <a:pt x="1531810" y="217308"/>
                </a:lnTo>
                <a:cubicBezTo>
                  <a:pt x="1533114" y="219991"/>
                  <a:pt x="1531264" y="222673"/>
                  <a:pt x="1526265" y="225357"/>
                </a:cubicBezTo>
                <a:lnTo>
                  <a:pt x="1524311" y="221335"/>
                </a:lnTo>
                <a:lnTo>
                  <a:pt x="1492025" y="329981"/>
                </a:lnTo>
                <a:cubicBezTo>
                  <a:pt x="1487241" y="346076"/>
                  <a:pt x="1482899" y="350098"/>
                  <a:pt x="1478989" y="342051"/>
                </a:cubicBezTo>
                <a:cubicBezTo>
                  <a:pt x="1475084" y="334006"/>
                  <a:pt x="1474320" y="325961"/>
                  <a:pt x="1476715" y="317913"/>
                </a:cubicBezTo>
                <a:cubicBezTo>
                  <a:pt x="1482587" y="291086"/>
                  <a:pt x="1487531" y="265603"/>
                  <a:pt x="1491558" y="241460"/>
                </a:cubicBezTo>
                <a:cubicBezTo>
                  <a:pt x="1495581" y="217318"/>
                  <a:pt x="1500533" y="191833"/>
                  <a:pt x="1506405" y="165005"/>
                </a:cubicBezTo>
                <a:cubicBezTo>
                  <a:pt x="1502496" y="156957"/>
                  <a:pt x="1502931" y="144890"/>
                  <a:pt x="1507715" y="128795"/>
                </a:cubicBezTo>
                <a:cubicBezTo>
                  <a:pt x="1509460" y="80511"/>
                  <a:pt x="1521638" y="53683"/>
                  <a:pt x="1544231" y="48313"/>
                </a:cubicBezTo>
                <a:cubicBezTo>
                  <a:pt x="1554223" y="42947"/>
                  <a:pt x="1562645" y="37581"/>
                  <a:pt x="1569485" y="32215"/>
                </a:cubicBezTo>
                <a:cubicBezTo>
                  <a:pt x="1576333" y="26847"/>
                  <a:pt x="1583555" y="25506"/>
                  <a:pt x="1591162" y="28185"/>
                </a:cubicBezTo>
                <a:cubicBezTo>
                  <a:pt x="1610274" y="41597"/>
                  <a:pt x="1621999" y="65734"/>
                  <a:pt x="1626337" y="100606"/>
                </a:cubicBezTo>
                <a:cubicBezTo>
                  <a:pt x="1640685" y="52318"/>
                  <a:pt x="1662850" y="20128"/>
                  <a:pt x="1692837" y="4025"/>
                </a:cubicBezTo>
                <a:cubicBezTo>
                  <a:pt x="1700331" y="2"/>
                  <a:pt x="1708504" y="-1006"/>
                  <a:pt x="1717356" y="1005"/>
                </a:cubicBezTo>
                <a:close/>
              </a:path>
            </a:pathLst>
          </a:custGeom>
        </p:spPr>
        <p:txBody>
          <a:bodyPr wrap="square">
            <a:noAutofit/>
          </a:bodyPr>
          <a:lstStyle/>
          <a:p>
            <a:endParaRPr lang="en-US"/>
          </a:p>
        </p:txBody>
      </p:sp>
      <p:sp>
        <p:nvSpPr>
          <p:cNvPr id="17" name="Picture Placeholder 16">
            <a:extLst>
              <a:ext uri="{FF2B5EF4-FFF2-40B4-BE49-F238E27FC236}">
                <a16:creationId xmlns:a16="http://schemas.microsoft.com/office/drawing/2014/main" id="{66436625-D6A7-DE4D-A526-3A165BD0DBC3}"/>
              </a:ext>
            </a:extLst>
          </p:cNvPr>
          <p:cNvSpPr>
            <a:spLocks noGrp="1"/>
          </p:cNvSpPr>
          <p:nvPr>
            <p:ph type="pic" sz="quarter" idx="11"/>
          </p:nvPr>
        </p:nvSpPr>
        <p:spPr>
          <a:xfrm>
            <a:off x="2917410" y="1205663"/>
            <a:ext cx="2184864" cy="5101865"/>
          </a:xfrm>
          <a:custGeom>
            <a:avLst/>
            <a:gdLst>
              <a:gd name="connsiteX0" fmla="*/ 701833 w 2184864"/>
              <a:gd name="connsiteY0" fmla="*/ 4980109 h 5101865"/>
              <a:gd name="connsiteX1" fmla="*/ 690831 w 2184864"/>
              <a:gd name="connsiteY1" fmla="*/ 5001236 h 5101865"/>
              <a:gd name="connsiteX2" fmla="*/ 683654 w 2184864"/>
              <a:gd name="connsiteY2" fmla="*/ 5025381 h 5101865"/>
              <a:gd name="connsiteX3" fmla="*/ 681700 w 2184864"/>
              <a:gd name="connsiteY3" fmla="*/ 5021357 h 5101865"/>
              <a:gd name="connsiteX4" fmla="*/ 690508 w 2184864"/>
              <a:gd name="connsiteY4" fmla="*/ 4981117 h 5101865"/>
              <a:gd name="connsiteX5" fmla="*/ 701833 w 2184864"/>
              <a:gd name="connsiteY5" fmla="*/ 4980109 h 5101865"/>
              <a:gd name="connsiteX6" fmla="*/ 292876 w 2184864"/>
              <a:gd name="connsiteY6" fmla="*/ 4680009 h 5101865"/>
              <a:gd name="connsiteX7" fmla="*/ 281874 w 2184864"/>
              <a:gd name="connsiteY7" fmla="*/ 4701138 h 5101865"/>
              <a:gd name="connsiteX8" fmla="*/ 274696 w 2184864"/>
              <a:gd name="connsiteY8" fmla="*/ 4725282 h 5101865"/>
              <a:gd name="connsiteX9" fmla="*/ 272742 w 2184864"/>
              <a:gd name="connsiteY9" fmla="*/ 4721259 h 5101865"/>
              <a:gd name="connsiteX10" fmla="*/ 281550 w 2184864"/>
              <a:gd name="connsiteY10" fmla="*/ 4681018 h 5101865"/>
              <a:gd name="connsiteX11" fmla="*/ 292876 w 2184864"/>
              <a:gd name="connsiteY11" fmla="*/ 4680009 h 5101865"/>
              <a:gd name="connsiteX12" fmla="*/ 1759933 w 2184864"/>
              <a:gd name="connsiteY12" fmla="*/ 4600083 h 5101865"/>
              <a:gd name="connsiteX13" fmla="*/ 1753029 w 2184864"/>
              <a:gd name="connsiteY13" fmla="*/ 4610599 h 5101865"/>
              <a:gd name="connsiteX14" fmla="*/ 1759933 w 2184864"/>
              <a:gd name="connsiteY14" fmla="*/ 4600083 h 5101865"/>
              <a:gd name="connsiteX15" fmla="*/ 593319 w 2184864"/>
              <a:gd name="connsiteY15" fmla="*/ 4488170 h 5101865"/>
              <a:gd name="connsiteX16" fmla="*/ 589436 w 2184864"/>
              <a:gd name="connsiteY16" fmla="*/ 4510364 h 5101865"/>
              <a:gd name="connsiteX17" fmla="*/ 578178 w 2184864"/>
              <a:gd name="connsiteY17" fmla="*/ 4574746 h 5101865"/>
              <a:gd name="connsiteX18" fmla="*/ 594134 w 2184864"/>
              <a:gd name="connsiteY18" fmla="*/ 4627050 h 5101865"/>
              <a:gd name="connsiteX19" fmla="*/ 606542 w 2184864"/>
              <a:gd name="connsiteY19" fmla="*/ 4516397 h 5101865"/>
              <a:gd name="connsiteX20" fmla="*/ 612690 w 2184864"/>
              <a:gd name="connsiteY20" fmla="*/ 4492380 h 5101865"/>
              <a:gd name="connsiteX21" fmla="*/ 779640 w 2184864"/>
              <a:gd name="connsiteY21" fmla="*/ 4375694 h 5101865"/>
              <a:gd name="connsiteX22" fmla="*/ 758721 w 2184864"/>
              <a:gd name="connsiteY22" fmla="*/ 4401866 h 5101865"/>
              <a:gd name="connsiteX23" fmla="*/ 751894 w 2184864"/>
              <a:gd name="connsiteY23" fmla="*/ 4445956 h 5101865"/>
              <a:gd name="connsiteX24" fmla="*/ 738029 w 2184864"/>
              <a:gd name="connsiteY24" fmla="*/ 4524422 h 5101865"/>
              <a:gd name="connsiteX25" fmla="*/ 722207 w 2184864"/>
              <a:gd name="connsiteY25" fmla="*/ 4598861 h 5101865"/>
              <a:gd name="connsiteX26" fmla="*/ 768168 w 2184864"/>
              <a:gd name="connsiteY26" fmla="*/ 4518381 h 5101865"/>
              <a:gd name="connsiteX27" fmla="*/ 768664 w 2184864"/>
              <a:gd name="connsiteY27" fmla="*/ 4490215 h 5101865"/>
              <a:gd name="connsiteX28" fmla="*/ 769160 w 2184864"/>
              <a:gd name="connsiteY28" fmla="*/ 4462050 h 5101865"/>
              <a:gd name="connsiteX29" fmla="*/ 774222 w 2184864"/>
              <a:gd name="connsiteY29" fmla="*/ 4423820 h 5101865"/>
              <a:gd name="connsiteX30" fmla="*/ 779280 w 2184864"/>
              <a:gd name="connsiteY30" fmla="*/ 4385597 h 5101865"/>
              <a:gd name="connsiteX31" fmla="*/ 1444557 w 2184864"/>
              <a:gd name="connsiteY31" fmla="*/ 4336003 h 5101865"/>
              <a:gd name="connsiteX32" fmla="*/ 1450478 w 2184864"/>
              <a:gd name="connsiteY32" fmla="*/ 4337285 h 5101865"/>
              <a:gd name="connsiteX33" fmla="*/ 1443739 w 2184864"/>
              <a:gd name="connsiteY33" fmla="*/ 4358304 h 5101865"/>
              <a:gd name="connsiteX34" fmla="*/ 1443476 w 2184864"/>
              <a:gd name="connsiteY34" fmla="*/ 4342192 h 5101865"/>
              <a:gd name="connsiteX35" fmla="*/ 1444557 w 2184864"/>
              <a:gd name="connsiteY35" fmla="*/ 4336003 h 5101865"/>
              <a:gd name="connsiteX36" fmla="*/ 1682660 w 2184864"/>
              <a:gd name="connsiteY36" fmla="*/ 4253203 h 5101865"/>
              <a:gd name="connsiteX37" fmla="*/ 1668297 w 2184864"/>
              <a:gd name="connsiteY37" fmla="*/ 4307862 h 5101865"/>
              <a:gd name="connsiteX38" fmla="*/ 1638805 w 2184864"/>
              <a:gd name="connsiteY38" fmla="*/ 4406326 h 5101865"/>
              <a:gd name="connsiteX39" fmla="*/ 1630255 w 2184864"/>
              <a:gd name="connsiteY39" fmla="*/ 4430102 h 5101865"/>
              <a:gd name="connsiteX40" fmla="*/ 1646459 w 2184864"/>
              <a:gd name="connsiteY40" fmla="*/ 4391028 h 5101865"/>
              <a:gd name="connsiteX41" fmla="*/ 1664743 w 2184864"/>
              <a:gd name="connsiteY41" fmla="*/ 4341029 h 5101865"/>
              <a:gd name="connsiteX42" fmla="*/ 1678421 w 2184864"/>
              <a:gd name="connsiteY42" fmla="*/ 4295905 h 5101865"/>
              <a:gd name="connsiteX43" fmla="*/ 1682780 w 2184864"/>
              <a:gd name="connsiteY43" fmla="*/ 4255996 h 5101865"/>
              <a:gd name="connsiteX44" fmla="*/ 369038 w 2184864"/>
              <a:gd name="connsiteY44" fmla="*/ 4005027 h 5101865"/>
              <a:gd name="connsiteX45" fmla="*/ 353216 w 2184864"/>
              <a:gd name="connsiteY45" fmla="*/ 4079467 h 5101865"/>
              <a:gd name="connsiteX46" fmla="*/ 342936 w 2184864"/>
              <a:gd name="connsiteY46" fmla="*/ 4145858 h 5101865"/>
              <a:gd name="connsiteX47" fmla="*/ 329073 w 2184864"/>
              <a:gd name="connsiteY47" fmla="*/ 4224323 h 5101865"/>
              <a:gd name="connsiteX48" fmla="*/ 313252 w 2184864"/>
              <a:gd name="connsiteY48" fmla="*/ 4298764 h 5101865"/>
              <a:gd name="connsiteX49" fmla="*/ 359212 w 2184864"/>
              <a:gd name="connsiteY49" fmla="*/ 4218281 h 5101865"/>
              <a:gd name="connsiteX50" fmla="*/ 359707 w 2184864"/>
              <a:gd name="connsiteY50" fmla="*/ 4190118 h 5101865"/>
              <a:gd name="connsiteX51" fmla="*/ 360204 w 2184864"/>
              <a:gd name="connsiteY51" fmla="*/ 4161952 h 5101865"/>
              <a:gd name="connsiteX52" fmla="*/ 365266 w 2184864"/>
              <a:gd name="connsiteY52" fmla="*/ 4123722 h 5101865"/>
              <a:gd name="connsiteX53" fmla="*/ 370323 w 2184864"/>
              <a:gd name="connsiteY53" fmla="*/ 4085499 h 5101865"/>
              <a:gd name="connsiteX54" fmla="*/ 371639 w 2184864"/>
              <a:gd name="connsiteY54" fmla="*/ 4049286 h 5101865"/>
              <a:gd name="connsiteX55" fmla="*/ 380447 w 2184864"/>
              <a:gd name="connsiteY55" fmla="*/ 4009046 h 5101865"/>
              <a:gd name="connsiteX56" fmla="*/ 369038 w 2184864"/>
              <a:gd name="connsiteY56" fmla="*/ 4005027 h 5101865"/>
              <a:gd name="connsiteX57" fmla="*/ 252402 w 2184864"/>
              <a:gd name="connsiteY57" fmla="*/ 3920549 h 5101865"/>
              <a:gd name="connsiteX58" fmla="*/ 242292 w 2184864"/>
              <a:gd name="connsiteY58" fmla="*/ 3938658 h 5101865"/>
              <a:gd name="connsiteX59" fmla="*/ 232184 w 2184864"/>
              <a:gd name="connsiteY59" fmla="*/ 3956768 h 5101865"/>
              <a:gd name="connsiteX60" fmla="*/ 225015 w 2184864"/>
              <a:gd name="connsiteY60" fmla="*/ 3980911 h 5101865"/>
              <a:gd name="connsiteX61" fmla="*/ 191737 w 2184864"/>
              <a:gd name="connsiteY61" fmla="*/ 4145887 h 5101865"/>
              <a:gd name="connsiteX62" fmla="*/ 180479 w 2184864"/>
              <a:gd name="connsiteY62" fmla="*/ 4210267 h 5101865"/>
              <a:gd name="connsiteX63" fmla="*/ 169221 w 2184864"/>
              <a:gd name="connsiteY63" fmla="*/ 4274647 h 5101865"/>
              <a:gd name="connsiteX64" fmla="*/ 185180 w 2184864"/>
              <a:gd name="connsiteY64" fmla="*/ 4326952 h 5101865"/>
              <a:gd name="connsiteX65" fmla="*/ 197586 w 2184864"/>
              <a:gd name="connsiteY65" fmla="*/ 4216300 h 5101865"/>
              <a:gd name="connsiteX66" fmla="*/ 226940 w 2184864"/>
              <a:gd name="connsiteY66" fmla="*/ 4101618 h 5101865"/>
              <a:gd name="connsiteX67" fmla="*/ 236244 w 2184864"/>
              <a:gd name="connsiteY67" fmla="*/ 4033215 h 5101865"/>
              <a:gd name="connsiteX68" fmla="*/ 243593 w 2184864"/>
              <a:gd name="connsiteY68" fmla="*/ 3960789 h 5101865"/>
              <a:gd name="connsiteX69" fmla="*/ 245546 w 2184864"/>
              <a:gd name="connsiteY69" fmla="*/ 3964811 h 5101865"/>
              <a:gd name="connsiteX70" fmla="*/ 249953 w 2184864"/>
              <a:gd name="connsiteY70" fmla="*/ 3944693 h 5101865"/>
              <a:gd name="connsiteX71" fmla="*/ 254354 w 2184864"/>
              <a:gd name="connsiteY71" fmla="*/ 3924571 h 5101865"/>
              <a:gd name="connsiteX72" fmla="*/ 1800797 w 2184864"/>
              <a:gd name="connsiteY72" fmla="*/ 3790516 h 5101865"/>
              <a:gd name="connsiteX73" fmla="*/ 1797439 w 2184864"/>
              <a:gd name="connsiteY73" fmla="*/ 3796400 h 5101865"/>
              <a:gd name="connsiteX74" fmla="*/ 1778328 w 2184864"/>
              <a:gd name="connsiteY74" fmla="*/ 3872680 h 5101865"/>
              <a:gd name="connsiteX75" fmla="*/ 1773833 w 2184864"/>
              <a:gd name="connsiteY75" fmla="*/ 3890774 h 5101865"/>
              <a:gd name="connsiteX76" fmla="*/ 1769000 w 2184864"/>
              <a:gd name="connsiteY76" fmla="*/ 3913953 h 5101865"/>
              <a:gd name="connsiteX77" fmla="*/ 1761912 w 2184864"/>
              <a:gd name="connsiteY77" fmla="*/ 3947438 h 5101865"/>
              <a:gd name="connsiteX78" fmla="*/ 1747647 w 2184864"/>
              <a:gd name="connsiteY78" fmla="*/ 3998943 h 5101865"/>
              <a:gd name="connsiteX79" fmla="*/ 1749420 w 2184864"/>
              <a:gd name="connsiteY79" fmla="*/ 4039091 h 5101865"/>
              <a:gd name="connsiteX80" fmla="*/ 1790975 w 2184864"/>
              <a:gd name="connsiteY80" fmla="*/ 3850382 h 5101865"/>
              <a:gd name="connsiteX81" fmla="*/ 1803522 w 2184864"/>
              <a:gd name="connsiteY81" fmla="*/ 3798535 h 5101865"/>
              <a:gd name="connsiteX82" fmla="*/ 1800797 w 2184864"/>
              <a:gd name="connsiteY82" fmla="*/ 3790516 h 5101865"/>
              <a:gd name="connsiteX83" fmla="*/ 1803723 w 2184864"/>
              <a:gd name="connsiteY83" fmla="*/ 3752354 h 5101865"/>
              <a:gd name="connsiteX84" fmla="*/ 1803668 w 2184864"/>
              <a:gd name="connsiteY84" fmla="*/ 3752500 h 5101865"/>
              <a:gd name="connsiteX85" fmla="*/ 1803661 w 2184864"/>
              <a:gd name="connsiteY85" fmla="*/ 3752556 h 5101865"/>
              <a:gd name="connsiteX86" fmla="*/ 1825100 w 2184864"/>
              <a:gd name="connsiteY86" fmla="*/ 3692439 h 5101865"/>
              <a:gd name="connsiteX87" fmla="*/ 1822682 w 2184864"/>
              <a:gd name="connsiteY87" fmla="*/ 3703144 h 5101865"/>
              <a:gd name="connsiteX88" fmla="*/ 1815562 w 2184864"/>
              <a:gd name="connsiteY88" fmla="*/ 3720673 h 5101865"/>
              <a:gd name="connsiteX89" fmla="*/ 1815820 w 2184864"/>
              <a:gd name="connsiteY89" fmla="*/ 3722013 h 5101865"/>
              <a:gd name="connsiteX90" fmla="*/ 1814719 w 2184864"/>
              <a:gd name="connsiteY90" fmla="*/ 3722749 h 5101865"/>
              <a:gd name="connsiteX91" fmla="*/ 1813121 w 2184864"/>
              <a:gd name="connsiteY91" fmla="*/ 3726687 h 5101865"/>
              <a:gd name="connsiteX92" fmla="*/ 1808578 w 2184864"/>
              <a:gd name="connsiteY92" fmla="*/ 3739095 h 5101865"/>
              <a:gd name="connsiteX93" fmla="*/ 1809745 w 2184864"/>
              <a:gd name="connsiteY93" fmla="*/ 3737163 h 5101865"/>
              <a:gd name="connsiteX94" fmla="*/ 1809573 w 2184864"/>
              <a:gd name="connsiteY94" fmla="*/ 3750003 h 5101865"/>
              <a:gd name="connsiteX95" fmla="*/ 1807565 w 2184864"/>
              <a:gd name="connsiteY95" fmla="*/ 3757630 h 5101865"/>
              <a:gd name="connsiteX96" fmla="*/ 1811890 w 2184864"/>
              <a:gd name="connsiteY96" fmla="*/ 3748376 h 5101865"/>
              <a:gd name="connsiteX97" fmla="*/ 1826017 w 2184864"/>
              <a:gd name="connsiteY97" fmla="*/ 3709202 h 5101865"/>
              <a:gd name="connsiteX98" fmla="*/ 1827214 w 2184864"/>
              <a:gd name="connsiteY98" fmla="*/ 3698930 h 5101865"/>
              <a:gd name="connsiteX99" fmla="*/ 1825100 w 2184864"/>
              <a:gd name="connsiteY99" fmla="*/ 3692439 h 5101865"/>
              <a:gd name="connsiteX100" fmla="*/ 1840919 w 2184864"/>
              <a:gd name="connsiteY100" fmla="*/ 3606108 h 5101865"/>
              <a:gd name="connsiteX101" fmla="*/ 1835283 w 2184864"/>
              <a:gd name="connsiteY101" fmla="*/ 3616655 h 5101865"/>
              <a:gd name="connsiteX102" fmla="*/ 1824620 w 2184864"/>
              <a:gd name="connsiteY102" fmla="*/ 3659680 h 5101865"/>
              <a:gd name="connsiteX103" fmla="*/ 1838248 w 2184864"/>
              <a:gd name="connsiteY103" fmla="*/ 3624205 h 5101865"/>
              <a:gd name="connsiteX104" fmla="*/ 1840919 w 2184864"/>
              <a:gd name="connsiteY104" fmla="*/ 3606108 h 5101865"/>
              <a:gd name="connsiteX105" fmla="*/ 1925748 w 2184864"/>
              <a:gd name="connsiteY105" fmla="*/ 3020316 h 5101865"/>
              <a:gd name="connsiteX106" fmla="*/ 1918845 w 2184864"/>
              <a:gd name="connsiteY106" fmla="*/ 3030828 h 5101865"/>
              <a:gd name="connsiteX107" fmla="*/ 1925748 w 2184864"/>
              <a:gd name="connsiteY107" fmla="*/ 3020316 h 5101865"/>
              <a:gd name="connsiteX108" fmla="*/ 1928410 w 2184864"/>
              <a:gd name="connsiteY108" fmla="*/ 2992231 h 5101865"/>
              <a:gd name="connsiteX109" fmla="*/ 1919625 w 2184864"/>
              <a:gd name="connsiteY109" fmla="*/ 3010338 h 5101865"/>
              <a:gd name="connsiteX110" fmla="*/ 1933110 w 2184864"/>
              <a:gd name="connsiteY110" fmla="*/ 2955920 h 5101865"/>
              <a:gd name="connsiteX111" fmla="*/ 1926205 w 2184864"/>
              <a:gd name="connsiteY111" fmla="*/ 2966435 h 5101865"/>
              <a:gd name="connsiteX112" fmla="*/ 1936868 w 2184864"/>
              <a:gd name="connsiteY112" fmla="*/ 2923408 h 5101865"/>
              <a:gd name="connsiteX113" fmla="*/ 1928867 w 2184864"/>
              <a:gd name="connsiteY113" fmla="*/ 2938351 h 5101865"/>
              <a:gd name="connsiteX114" fmla="*/ 1936810 w 2184864"/>
              <a:gd name="connsiteY114" fmla="*/ 2928247 h 5101865"/>
              <a:gd name="connsiteX115" fmla="*/ 1936868 w 2184864"/>
              <a:gd name="connsiteY115" fmla="*/ 2923408 h 5101865"/>
              <a:gd name="connsiteX116" fmla="*/ 1941566 w 2184864"/>
              <a:gd name="connsiteY116" fmla="*/ 2887098 h 5101865"/>
              <a:gd name="connsiteX117" fmla="*/ 1933827 w 2184864"/>
              <a:gd name="connsiteY117" fmla="*/ 2898099 h 5101865"/>
              <a:gd name="connsiteX118" fmla="*/ 1941566 w 2184864"/>
              <a:gd name="connsiteY118" fmla="*/ 2887098 h 5101865"/>
              <a:gd name="connsiteX119" fmla="*/ 1945587 w 2184864"/>
              <a:gd name="connsiteY119" fmla="*/ 2850643 h 5101865"/>
              <a:gd name="connsiteX120" fmla="*/ 1936645 w 2184864"/>
              <a:gd name="connsiteY120" fmla="*/ 2869381 h 5101865"/>
              <a:gd name="connsiteX121" fmla="*/ 1939931 w 2184864"/>
              <a:gd name="connsiteY121" fmla="*/ 2834434 h 5101865"/>
              <a:gd name="connsiteX122" fmla="*/ 1939306 w 2184864"/>
              <a:gd name="connsiteY122" fmla="*/ 2841297 h 5101865"/>
              <a:gd name="connsiteX123" fmla="*/ 1945267 w 2184864"/>
              <a:gd name="connsiteY123" fmla="*/ 2834580 h 5101865"/>
              <a:gd name="connsiteX124" fmla="*/ 1939931 w 2184864"/>
              <a:gd name="connsiteY124" fmla="*/ 2834434 h 5101865"/>
              <a:gd name="connsiteX125" fmla="*/ 1953728 w 2184864"/>
              <a:gd name="connsiteY125" fmla="*/ 2765755 h 5101865"/>
              <a:gd name="connsiteX126" fmla="*/ 1947608 w 2184864"/>
              <a:gd name="connsiteY126" fmla="*/ 2773106 h 5101865"/>
              <a:gd name="connsiteX127" fmla="*/ 1953728 w 2184864"/>
              <a:gd name="connsiteY127" fmla="*/ 2765755 h 5101865"/>
              <a:gd name="connsiteX128" fmla="*/ 1977933 w 2184864"/>
              <a:gd name="connsiteY128" fmla="*/ 2443406 h 5101865"/>
              <a:gd name="connsiteX129" fmla="*/ 1977599 w 2184864"/>
              <a:gd name="connsiteY129" fmla="*/ 2443412 h 5101865"/>
              <a:gd name="connsiteX130" fmla="*/ 1975648 w 2184864"/>
              <a:gd name="connsiteY130" fmla="*/ 2457588 h 5101865"/>
              <a:gd name="connsiteX131" fmla="*/ 1967684 w 2184864"/>
              <a:gd name="connsiteY131" fmla="*/ 2512854 h 5101865"/>
              <a:gd name="connsiteX132" fmla="*/ 1958988 w 2184864"/>
              <a:gd name="connsiteY132" fmla="*/ 2672257 h 5101865"/>
              <a:gd name="connsiteX133" fmla="*/ 1947706 w 2184864"/>
              <a:gd name="connsiteY133" fmla="*/ 2752469 h 5101865"/>
              <a:gd name="connsiteX134" fmla="*/ 1954506 w 2184864"/>
              <a:gd name="connsiteY134" fmla="*/ 2745266 h 5101865"/>
              <a:gd name="connsiteX135" fmla="*/ 1969264 w 2184864"/>
              <a:gd name="connsiteY135" fmla="*/ 2606573 h 5101865"/>
              <a:gd name="connsiteX136" fmla="*/ 1976563 w 2184864"/>
              <a:gd name="connsiteY136" fmla="*/ 2456783 h 5101865"/>
              <a:gd name="connsiteX137" fmla="*/ 2046485 w 2184864"/>
              <a:gd name="connsiteY137" fmla="*/ 2197667 h 5101865"/>
              <a:gd name="connsiteX138" fmla="*/ 2046765 w 2184864"/>
              <a:gd name="connsiteY138" fmla="*/ 2199218 h 5101865"/>
              <a:gd name="connsiteX139" fmla="*/ 2032942 w 2184864"/>
              <a:gd name="connsiteY139" fmla="*/ 2199444 h 5101865"/>
              <a:gd name="connsiteX140" fmla="*/ 2031899 w 2184864"/>
              <a:gd name="connsiteY140" fmla="*/ 2378027 h 5101865"/>
              <a:gd name="connsiteX141" fmla="*/ 1989718 w 2184864"/>
              <a:gd name="connsiteY141" fmla="*/ 2744826 h 5101865"/>
              <a:gd name="connsiteX142" fmla="*/ 1946858 w 2184864"/>
              <a:gd name="connsiteY142" fmla="*/ 3111475 h 5101865"/>
              <a:gd name="connsiteX143" fmla="*/ 1904416 w 2184864"/>
              <a:gd name="connsiteY143" fmla="*/ 3482216 h 5101865"/>
              <a:gd name="connsiteX144" fmla="*/ 1758864 w 2184864"/>
              <a:gd name="connsiteY144" fmla="*/ 4151296 h 5101865"/>
              <a:gd name="connsiteX145" fmla="*/ 1743466 w 2184864"/>
              <a:gd name="connsiteY145" fmla="*/ 4206489 h 5101865"/>
              <a:gd name="connsiteX146" fmla="*/ 1737370 w 2184864"/>
              <a:gd name="connsiteY146" fmla="*/ 4297977 h 5101865"/>
              <a:gd name="connsiteX147" fmla="*/ 1752390 w 2184864"/>
              <a:gd name="connsiteY147" fmla="*/ 4237361 h 5101865"/>
              <a:gd name="connsiteX148" fmla="*/ 1784084 w 2184864"/>
              <a:gd name="connsiteY148" fmla="*/ 4109465 h 5101865"/>
              <a:gd name="connsiteX149" fmla="*/ 1812151 w 2184864"/>
              <a:gd name="connsiteY149" fmla="*/ 4016664 h 5101865"/>
              <a:gd name="connsiteX150" fmla="*/ 1823837 w 2184864"/>
              <a:gd name="connsiteY150" fmla="*/ 3978847 h 5101865"/>
              <a:gd name="connsiteX151" fmla="*/ 1821099 w 2184864"/>
              <a:gd name="connsiteY151" fmla="*/ 3977627 h 5101865"/>
              <a:gd name="connsiteX152" fmla="*/ 1823401 w 2184864"/>
              <a:gd name="connsiteY152" fmla="*/ 3976662 h 5101865"/>
              <a:gd name="connsiteX153" fmla="*/ 1824183 w 2184864"/>
              <a:gd name="connsiteY153" fmla="*/ 3977729 h 5101865"/>
              <a:gd name="connsiteX154" fmla="*/ 1842150 w 2184864"/>
              <a:gd name="connsiteY154" fmla="*/ 3919590 h 5101865"/>
              <a:gd name="connsiteX155" fmla="*/ 1890401 w 2184864"/>
              <a:gd name="connsiteY155" fmla="*/ 3715112 h 5101865"/>
              <a:gd name="connsiteX156" fmla="*/ 1939466 w 2184864"/>
              <a:gd name="connsiteY156" fmla="*/ 3465080 h 5101865"/>
              <a:gd name="connsiteX157" fmla="*/ 1985889 w 2184864"/>
              <a:gd name="connsiteY157" fmla="*/ 3115852 h 5101865"/>
              <a:gd name="connsiteX158" fmla="*/ 2055429 w 2184864"/>
              <a:gd name="connsiteY158" fmla="*/ 2356337 h 5101865"/>
              <a:gd name="connsiteX159" fmla="*/ 2059671 w 2184864"/>
              <a:gd name="connsiteY159" fmla="*/ 2199006 h 5101865"/>
              <a:gd name="connsiteX160" fmla="*/ 2053573 w 2184864"/>
              <a:gd name="connsiteY160" fmla="*/ 2199105 h 5101865"/>
              <a:gd name="connsiteX161" fmla="*/ 2048696 w 2184864"/>
              <a:gd name="connsiteY161" fmla="*/ 2198474 h 5101865"/>
              <a:gd name="connsiteX162" fmla="*/ 2046485 w 2184864"/>
              <a:gd name="connsiteY162" fmla="*/ 2197667 h 5101865"/>
              <a:gd name="connsiteX163" fmla="*/ 2059869 w 2184864"/>
              <a:gd name="connsiteY163" fmla="*/ 2191654 h 5101865"/>
              <a:gd name="connsiteX164" fmla="*/ 2049070 w 2184864"/>
              <a:gd name="connsiteY164" fmla="*/ 2192118 h 5101865"/>
              <a:gd name="connsiteX165" fmla="*/ 2059830 w 2184864"/>
              <a:gd name="connsiteY165" fmla="*/ 2193144 h 5101865"/>
              <a:gd name="connsiteX166" fmla="*/ 2123103 w 2184864"/>
              <a:gd name="connsiteY166" fmla="*/ 2178172 h 5101865"/>
              <a:gd name="connsiteX167" fmla="*/ 2126079 w 2184864"/>
              <a:gd name="connsiteY167" fmla="*/ 2203569 h 5101865"/>
              <a:gd name="connsiteX168" fmla="*/ 2125991 w 2184864"/>
              <a:gd name="connsiteY168" fmla="*/ 2228642 h 5101865"/>
              <a:gd name="connsiteX169" fmla="*/ 2121623 w 2184864"/>
              <a:gd name="connsiteY169" fmla="*/ 2243712 h 5101865"/>
              <a:gd name="connsiteX170" fmla="*/ 2123103 w 2184864"/>
              <a:gd name="connsiteY170" fmla="*/ 2178172 h 5101865"/>
              <a:gd name="connsiteX171" fmla="*/ 2122756 w 2184864"/>
              <a:gd name="connsiteY171" fmla="*/ 2169412 h 5101865"/>
              <a:gd name="connsiteX172" fmla="*/ 2125073 w 2184864"/>
              <a:gd name="connsiteY172" fmla="*/ 2174376 h 5101865"/>
              <a:gd name="connsiteX173" fmla="*/ 2123103 w 2184864"/>
              <a:gd name="connsiteY173" fmla="*/ 2178172 h 5101865"/>
              <a:gd name="connsiteX174" fmla="*/ 2122756 w 2184864"/>
              <a:gd name="connsiteY174" fmla="*/ 2169412 h 5101865"/>
              <a:gd name="connsiteX175" fmla="*/ 2121778 w 2184864"/>
              <a:gd name="connsiteY175" fmla="*/ 2150735 h 5101865"/>
              <a:gd name="connsiteX176" fmla="*/ 2128057 w 2184864"/>
              <a:gd name="connsiteY176" fmla="*/ 2152565 h 5101865"/>
              <a:gd name="connsiteX177" fmla="*/ 2120048 w 2184864"/>
              <a:gd name="connsiteY177" fmla="*/ 2156640 h 5101865"/>
              <a:gd name="connsiteX178" fmla="*/ 2121778 w 2184864"/>
              <a:gd name="connsiteY178" fmla="*/ 2150735 h 5101865"/>
              <a:gd name="connsiteX179" fmla="*/ 2046779 w 2184864"/>
              <a:gd name="connsiteY179" fmla="*/ 2092265 h 5101865"/>
              <a:gd name="connsiteX180" fmla="*/ 2047968 w 2184864"/>
              <a:gd name="connsiteY180" fmla="*/ 2092298 h 5101865"/>
              <a:gd name="connsiteX181" fmla="*/ 2052163 w 2184864"/>
              <a:gd name="connsiteY181" fmla="*/ 2093776 h 5101865"/>
              <a:gd name="connsiteX182" fmla="*/ 2153906 w 2184864"/>
              <a:gd name="connsiteY182" fmla="*/ 1932801 h 5101865"/>
              <a:gd name="connsiteX183" fmla="*/ 2157795 w 2184864"/>
              <a:gd name="connsiteY183" fmla="*/ 1975829 h 5101865"/>
              <a:gd name="connsiteX184" fmla="*/ 2164887 w 2184864"/>
              <a:gd name="connsiteY184" fmla="*/ 2249240 h 5101865"/>
              <a:gd name="connsiteX185" fmla="*/ 2165433 w 2184864"/>
              <a:gd name="connsiteY185" fmla="*/ 2293538 h 5101865"/>
              <a:gd name="connsiteX186" fmla="*/ 2165807 w 2184864"/>
              <a:gd name="connsiteY186" fmla="*/ 2322775 h 5101865"/>
              <a:gd name="connsiteX187" fmla="*/ 2157823 w 2184864"/>
              <a:gd name="connsiteY187" fmla="*/ 2435943 h 5101865"/>
              <a:gd name="connsiteX188" fmla="*/ 2151683 w 2184864"/>
              <a:gd name="connsiteY188" fmla="*/ 2514044 h 5101865"/>
              <a:gd name="connsiteX189" fmla="*/ 2149563 w 2184864"/>
              <a:gd name="connsiteY189" fmla="*/ 2511070 h 5101865"/>
              <a:gd name="connsiteX190" fmla="*/ 2145369 w 2184864"/>
              <a:gd name="connsiteY190" fmla="*/ 2485559 h 5101865"/>
              <a:gd name="connsiteX191" fmla="*/ 2152231 w 2184864"/>
              <a:gd name="connsiteY191" fmla="*/ 2239115 h 5101865"/>
              <a:gd name="connsiteX192" fmla="*/ 2152297 w 2184864"/>
              <a:gd name="connsiteY192" fmla="*/ 2233731 h 5101865"/>
              <a:gd name="connsiteX193" fmla="*/ 2152705 w 2184864"/>
              <a:gd name="connsiteY193" fmla="*/ 2228748 h 5101865"/>
              <a:gd name="connsiteX194" fmla="*/ 2152360 w 2184864"/>
              <a:gd name="connsiteY194" fmla="*/ 2228402 h 5101865"/>
              <a:gd name="connsiteX195" fmla="*/ 2152781 w 2184864"/>
              <a:gd name="connsiteY195" fmla="*/ 2193563 h 5101865"/>
              <a:gd name="connsiteX196" fmla="*/ 2152945 w 2184864"/>
              <a:gd name="connsiteY196" fmla="*/ 2191421 h 5101865"/>
              <a:gd name="connsiteX197" fmla="*/ 2152810 w 2184864"/>
              <a:gd name="connsiteY197" fmla="*/ 2191294 h 5101865"/>
              <a:gd name="connsiteX198" fmla="*/ 2153707 w 2184864"/>
              <a:gd name="connsiteY198" fmla="*/ 2117096 h 5101865"/>
              <a:gd name="connsiteX199" fmla="*/ 2152634 w 2184864"/>
              <a:gd name="connsiteY199" fmla="*/ 2090325 h 5101865"/>
              <a:gd name="connsiteX200" fmla="*/ 2153984 w 2184864"/>
              <a:gd name="connsiteY200" fmla="*/ 2051948 h 5101865"/>
              <a:gd name="connsiteX201" fmla="*/ 2183611 w 2184864"/>
              <a:gd name="connsiteY201" fmla="*/ 1882767 h 5101865"/>
              <a:gd name="connsiteX202" fmla="*/ 2184864 w 2184864"/>
              <a:gd name="connsiteY202" fmla="*/ 1883834 h 5101865"/>
              <a:gd name="connsiteX203" fmla="*/ 2184038 w 2184864"/>
              <a:gd name="connsiteY203" fmla="*/ 1887255 h 5101865"/>
              <a:gd name="connsiteX204" fmla="*/ 2182000 w 2184864"/>
              <a:gd name="connsiteY204" fmla="*/ 1865830 h 5101865"/>
              <a:gd name="connsiteX205" fmla="*/ 2183720 w 2184864"/>
              <a:gd name="connsiteY205" fmla="*/ 1870155 h 5101865"/>
              <a:gd name="connsiteX206" fmla="*/ 2182835 w 2184864"/>
              <a:gd name="connsiteY206" fmla="*/ 1874613 h 5101865"/>
              <a:gd name="connsiteX207" fmla="*/ 2182182 w 2184864"/>
              <a:gd name="connsiteY207" fmla="*/ 1843837 h 5101865"/>
              <a:gd name="connsiteX208" fmla="*/ 2181533 w 2184864"/>
              <a:gd name="connsiteY208" fmla="*/ 1860918 h 5101865"/>
              <a:gd name="connsiteX209" fmla="*/ 2180400 w 2184864"/>
              <a:gd name="connsiteY209" fmla="*/ 1849026 h 5101865"/>
              <a:gd name="connsiteX210" fmla="*/ 2181964 w 2184864"/>
              <a:gd name="connsiteY210" fmla="*/ 1807139 h 5101865"/>
              <a:gd name="connsiteX211" fmla="*/ 2184211 w 2184864"/>
              <a:gd name="connsiteY211" fmla="*/ 1824445 h 5101865"/>
              <a:gd name="connsiteX212" fmla="*/ 2182182 w 2184864"/>
              <a:gd name="connsiteY212" fmla="*/ 1843837 h 5101865"/>
              <a:gd name="connsiteX213" fmla="*/ 2178611 w 2184864"/>
              <a:gd name="connsiteY213" fmla="*/ 1830219 h 5101865"/>
              <a:gd name="connsiteX214" fmla="*/ 2178257 w 2184864"/>
              <a:gd name="connsiteY214" fmla="*/ 1826486 h 5101865"/>
              <a:gd name="connsiteX215" fmla="*/ 2183840 w 2184864"/>
              <a:gd name="connsiteY215" fmla="*/ 1782217 h 5101865"/>
              <a:gd name="connsiteX216" fmla="*/ 2177721 w 2184864"/>
              <a:gd name="connsiteY216" fmla="*/ 1789567 h 5101865"/>
              <a:gd name="connsiteX217" fmla="*/ 2183840 w 2184864"/>
              <a:gd name="connsiteY217" fmla="*/ 1782217 h 5101865"/>
              <a:gd name="connsiteX218" fmla="*/ 2154248 w 2184864"/>
              <a:gd name="connsiteY218" fmla="*/ 1503589 h 5101865"/>
              <a:gd name="connsiteX219" fmla="*/ 2154642 w 2184864"/>
              <a:gd name="connsiteY219" fmla="*/ 1512162 h 5101865"/>
              <a:gd name="connsiteX220" fmla="*/ 2151507 w 2184864"/>
              <a:gd name="connsiteY220" fmla="*/ 1509134 h 5101865"/>
              <a:gd name="connsiteX221" fmla="*/ 2147440 w 2184864"/>
              <a:gd name="connsiteY221" fmla="*/ 1501265 h 5101865"/>
              <a:gd name="connsiteX222" fmla="*/ 2151507 w 2184864"/>
              <a:gd name="connsiteY222" fmla="*/ 1509134 h 5101865"/>
              <a:gd name="connsiteX223" fmla="*/ 2151385 w 2184864"/>
              <a:gd name="connsiteY223" fmla="*/ 1511989 h 5101865"/>
              <a:gd name="connsiteX224" fmla="*/ 2154787 w 2184864"/>
              <a:gd name="connsiteY224" fmla="*/ 1515274 h 5101865"/>
              <a:gd name="connsiteX225" fmla="*/ 2155786 w 2184864"/>
              <a:gd name="connsiteY225" fmla="*/ 1536960 h 5101865"/>
              <a:gd name="connsiteX226" fmla="*/ 2158051 w 2184864"/>
              <a:gd name="connsiteY226" fmla="*/ 1545526 h 5101865"/>
              <a:gd name="connsiteX227" fmla="*/ 2159119 w 2184864"/>
              <a:gd name="connsiteY227" fmla="*/ 1549203 h 5101865"/>
              <a:gd name="connsiteX228" fmla="*/ 2159804 w 2184864"/>
              <a:gd name="connsiteY228" fmla="*/ 1555573 h 5101865"/>
              <a:gd name="connsiteX229" fmla="*/ 2154066 w 2184864"/>
              <a:gd name="connsiteY229" fmla="*/ 1561247 h 5101865"/>
              <a:gd name="connsiteX230" fmla="*/ 2158016 w 2184864"/>
              <a:gd name="connsiteY230" fmla="*/ 1564094 h 5101865"/>
              <a:gd name="connsiteX231" fmla="*/ 2160946 w 2184864"/>
              <a:gd name="connsiteY231" fmla="*/ 1566205 h 5101865"/>
              <a:gd name="connsiteX232" fmla="*/ 2161196 w 2184864"/>
              <a:gd name="connsiteY232" fmla="*/ 1568528 h 5101865"/>
              <a:gd name="connsiteX233" fmla="*/ 2159300 w 2184864"/>
              <a:gd name="connsiteY233" fmla="*/ 1572420 h 5101865"/>
              <a:gd name="connsiteX234" fmla="*/ 2154127 w 2184864"/>
              <a:gd name="connsiteY234" fmla="*/ 1598581 h 5101865"/>
              <a:gd name="connsiteX235" fmla="*/ 2163231 w 2184864"/>
              <a:gd name="connsiteY235" fmla="*/ 1596533 h 5101865"/>
              <a:gd name="connsiteX236" fmla="*/ 2154288 w 2184864"/>
              <a:gd name="connsiteY236" fmla="*/ 1615274 h 5101865"/>
              <a:gd name="connsiteX237" fmla="*/ 2155224 w 2184864"/>
              <a:gd name="connsiteY237" fmla="*/ 1641131 h 5101865"/>
              <a:gd name="connsiteX238" fmla="*/ 2156178 w 2184864"/>
              <a:gd name="connsiteY238" fmla="*/ 1651286 h 5101865"/>
              <a:gd name="connsiteX239" fmla="*/ 2150678 w 2184864"/>
              <a:gd name="connsiteY239" fmla="*/ 1614542 h 5101865"/>
              <a:gd name="connsiteX240" fmla="*/ 538421 w 2184864"/>
              <a:gd name="connsiteY240" fmla="*/ 1474106 h 5101865"/>
              <a:gd name="connsiteX241" fmla="*/ 534835 w 2184864"/>
              <a:gd name="connsiteY241" fmla="*/ 1486174 h 5101865"/>
              <a:gd name="connsiteX242" fmla="*/ 425205 w 2184864"/>
              <a:gd name="connsiteY242" fmla="*/ 2077676 h 5101865"/>
              <a:gd name="connsiteX243" fmla="*/ 424392 w 2184864"/>
              <a:gd name="connsiteY243" fmla="*/ 2085722 h 5101865"/>
              <a:gd name="connsiteX244" fmla="*/ 419667 w 2184864"/>
              <a:gd name="connsiteY244" fmla="*/ 2085724 h 5101865"/>
              <a:gd name="connsiteX245" fmla="*/ 415760 w 2184864"/>
              <a:gd name="connsiteY245" fmla="*/ 2077677 h 5101865"/>
              <a:gd name="connsiteX246" fmla="*/ 442677 w 2184864"/>
              <a:gd name="connsiteY246" fmla="*/ 1928796 h 5101865"/>
              <a:gd name="connsiteX247" fmla="*/ 471549 w 2184864"/>
              <a:gd name="connsiteY247" fmla="*/ 1783938 h 5101865"/>
              <a:gd name="connsiteX248" fmla="*/ 498470 w 2184864"/>
              <a:gd name="connsiteY248" fmla="*/ 1635058 h 5101865"/>
              <a:gd name="connsiteX249" fmla="*/ 525387 w 2184864"/>
              <a:gd name="connsiteY249" fmla="*/ 1486177 h 5101865"/>
              <a:gd name="connsiteX250" fmla="*/ 538421 w 2184864"/>
              <a:gd name="connsiteY250" fmla="*/ 1474106 h 5101865"/>
              <a:gd name="connsiteX251" fmla="*/ 2057395 w 2184864"/>
              <a:gd name="connsiteY251" fmla="*/ 1441623 h 5101865"/>
              <a:gd name="connsiteX252" fmla="*/ 2064565 w 2184864"/>
              <a:gd name="connsiteY252" fmla="*/ 1564959 h 5101865"/>
              <a:gd name="connsiteX253" fmla="*/ 2064205 w 2184864"/>
              <a:gd name="connsiteY253" fmla="*/ 1572479 h 5101865"/>
              <a:gd name="connsiteX254" fmla="*/ 2058496 w 2184864"/>
              <a:gd name="connsiteY254" fmla="*/ 1532357 h 5101865"/>
              <a:gd name="connsiteX255" fmla="*/ 2056914 w 2184864"/>
              <a:gd name="connsiteY255" fmla="*/ 1516929 h 5101865"/>
              <a:gd name="connsiteX256" fmla="*/ 2056587 w 2184864"/>
              <a:gd name="connsiteY256" fmla="*/ 1507347 h 5101865"/>
              <a:gd name="connsiteX257" fmla="*/ 2061632 w 2184864"/>
              <a:gd name="connsiteY257" fmla="*/ 1508721 h 5101865"/>
              <a:gd name="connsiteX258" fmla="*/ 2057395 w 2184864"/>
              <a:gd name="connsiteY258" fmla="*/ 1441623 h 5101865"/>
              <a:gd name="connsiteX259" fmla="*/ 2019790 w 2184864"/>
              <a:gd name="connsiteY259" fmla="*/ 1077548 h 5101865"/>
              <a:gd name="connsiteX260" fmla="*/ 2019774 w 2184864"/>
              <a:gd name="connsiteY260" fmla="*/ 1092412 h 5101865"/>
              <a:gd name="connsiteX261" fmla="*/ 2024373 w 2184864"/>
              <a:gd name="connsiteY261" fmla="*/ 1233087 h 5101865"/>
              <a:gd name="connsiteX262" fmla="*/ 2024283 w 2184864"/>
              <a:gd name="connsiteY262" fmla="*/ 1243881 h 5101865"/>
              <a:gd name="connsiteX263" fmla="*/ 2029680 w 2184864"/>
              <a:gd name="connsiteY263" fmla="*/ 1362891 h 5101865"/>
              <a:gd name="connsiteX264" fmla="*/ 2029405 w 2184864"/>
              <a:gd name="connsiteY264" fmla="*/ 1335598 h 5101865"/>
              <a:gd name="connsiteX265" fmla="*/ 2027915 w 2184864"/>
              <a:gd name="connsiteY265" fmla="*/ 1265276 h 5101865"/>
              <a:gd name="connsiteX266" fmla="*/ 2028533 w 2184864"/>
              <a:gd name="connsiteY266" fmla="*/ 1170783 h 5101865"/>
              <a:gd name="connsiteX267" fmla="*/ 2023893 w 2184864"/>
              <a:gd name="connsiteY267" fmla="*/ 1122342 h 5101865"/>
              <a:gd name="connsiteX268" fmla="*/ 2022463 w 2184864"/>
              <a:gd name="connsiteY268" fmla="*/ 1086827 h 5101865"/>
              <a:gd name="connsiteX269" fmla="*/ 2019790 w 2184864"/>
              <a:gd name="connsiteY269" fmla="*/ 1077548 h 5101865"/>
              <a:gd name="connsiteX270" fmla="*/ 1840544 w 2184864"/>
              <a:gd name="connsiteY270" fmla="*/ 976012 h 5101865"/>
              <a:gd name="connsiteX271" fmla="*/ 1839721 w 2184864"/>
              <a:gd name="connsiteY271" fmla="*/ 979102 h 5101865"/>
              <a:gd name="connsiteX272" fmla="*/ 1830823 w 2184864"/>
              <a:gd name="connsiteY272" fmla="*/ 1012499 h 5101865"/>
              <a:gd name="connsiteX273" fmla="*/ 1838569 w 2184864"/>
              <a:gd name="connsiteY273" fmla="*/ 1007072 h 5101865"/>
              <a:gd name="connsiteX274" fmla="*/ 1843852 w 2184864"/>
              <a:gd name="connsiteY274" fmla="*/ 924021 h 5101865"/>
              <a:gd name="connsiteX275" fmla="*/ 1834881 w 2184864"/>
              <a:gd name="connsiteY275" fmla="*/ 971630 h 5101865"/>
              <a:gd name="connsiteX276" fmla="*/ 1841633 w 2184864"/>
              <a:gd name="connsiteY276" fmla="*/ 958891 h 5101865"/>
              <a:gd name="connsiteX277" fmla="*/ 2024957 w 2184864"/>
              <a:gd name="connsiteY277" fmla="*/ 914291 h 5101865"/>
              <a:gd name="connsiteX278" fmla="*/ 2027371 w 2184864"/>
              <a:gd name="connsiteY278" fmla="*/ 927465 h 5101865"/>
              <a:gd name="connsiteX279" fmla="*/ 2026047 w 2184864"/>
              <a:gd name="connsiteY279" fmla="*/ 940454 h 5101865"/>
              <a:gd name="connsiteX280" fmla="*/ 2024957 w 2184864"/>
              <a:gd name="connsiteY280" fmla="*/ 914291 h 5101865"/>
              <a:gd name="connsiteX281" fmla="*/ 2131430 w 2184864"/>
              <a:gd name="connsiteY281" fmla="*/ 912797 h 5101865"/>
              <a:gd name="connsiteX282" fmla="*/ 2135958 w 2184864"/>
              <a:gd name="connsiteY282" fmla="*/ 937614 h 5101865"/>
              <a:gd name="connsiteX283" fmla="*/ 2148721 w 2184864"/>
              <a:gd name="connsiteY283" fmla="*/ 1383704 h 5101865"/>
              <a:gd name="connsiteX284" fmla="*/ 2154132 w 2184864"/>
              <a:gd name="connsiteY284" fmla="*/ 1501090 h 5101865"/>
              <a:gd name="connsiteX285" fmla="*/ 2148801 w 2184864"/>
              <a:gd name="connsiteY285" fmla="*/ 1496365 h 5101865"/>
              <a:gd name="connsiteX286" fmla="*/ 2147402 w 2184864"/>
              <a:gd name="connsiteY286" fmla="*/ 1499956 h 5101865"/>
              <a:gd name="connsiteX287" fmla="*/ 2145854 w 2184864"/>
              <a:gd name="connsiteY287" fmla="*/ 1445865 h 5101865"/>
              <a:gd name="connsiteX288" fmla="*/ 2128119 w 2184864"/>
              <a:gd name="connsiteY288" fmla="*/ 969250 h 5101865"/>
              <a:gd name="connsiteX289" fmla="*/ 2131430 w 2184864"/>
              <a:gd name="connsiteY289" fmla="*/ 912797 h 5101865"/>
              <a:gd name="connsiteX290" fmla="*/ 2026408 w 2184864"/>
              <a:gd name="connsiteY290" fmla="*/ 903691 h 5101865"/>
              <a:gd name="connsiteX291" fmla="*/ 2025103 w 2184864"/>
              <a:gd name="connsiteY291" fmla="*/ 905294 h 5101865"/>
              <a:gd name="connsiteX292" fmla="*/ 2023082 w 2184864"/>
              <a:gd name="connsiteY292" fmla="*/ 906007 h 5101865"/>
              <a:gd name="connsiteX293" fmla="*/ 2026408 w 2184864"/>
              <a:gd name="connsiteY293" fmla="*/ 903691 h 5101865"/>
              <a:gd name="connsiteX294" fmla="*/ 1980984 w 2184864"/>
              <a:gd name="connsiteY294" fmla="*/ 653622 h 5101865"/>
              <a:gd name="connsiteX295" fmla="*/ 1981010 w 2184864"/>
              <a:gd name="connsiteY295" fmla="*/ 653728 h 5101865"/>
              <a:gd name="connsiteX296" fmla="*/ 1980999 w 2184864"/>
              <a:gd name="connsiteY296" fmla="*/ 653728 h 5101865"/>
              <a:gd name="connsiteX297" fmla="*/ 1978518 w 2184864"/>
              <a:gd name="connsiteY297" fmla="*/ 653607 h 5101865"/>
              <a:gd name="connsiteX298" fmla="*/ 1980999 w 2184864"/>
              <a:gd name="connsiteY298" fmla="*/ 653728 h 5101865"/>
              <a:gd name="connsiteX299" fmla="*/ 1982793 w 2184864"/>
              <a:gd name="connsiteY299" fmla="*/ 666945 h 5101865"/>
              <a:gd name="connsiteX300" fmla="*/ 1983789 w 2184864"/>
              <a:gd name="connsiteY300" fmla="*/ 678829 h 5101865"/>
              <a:gd name="connsiteX301" fmla="*/ 1978518 w 2184864"/>
              <a:gd name="connsiteY301" fmla="*/ 653607 h 5101865"/>
              <a:gd name="connsiteX302" fmla="*/ 1915012 w 2184864"/>
              <a:gd name="connsiteY302" fmla="*/ 642000 h 5101865"/>
              <a:gd name="connsiteX303" fmla="*/ 1916045 w 2184864"/>
              <a:gd name="connsiteY303" fmla="*/ 656153 h 5101865"/>
              <a:gd name="connsiteX304" fmla="*/ 1916365 w 2184864"/>
              <a:gd name="connsiteY304" fmla="*/ 658900 h 5101865"/>
              <a:gd name="connsiteX305" fmla="*/ 1917520 w 2184864"/>
              <a:gd name="connsiteY305" fmla="*/ 662173 h 5101865"/>
              <a:gd name="connsiteX306" fmla="*/ 1917560 w 2184864"/>
              <a:gd name="connsiteY306" fmla="*/ 657725 h 5101865"/>
              <a:gd name="connsiteX307" fmla="*/ 1977430 w 2184864"/>
              <a:gd name="connsiteY307" fmla="*/ 627445 h 5101865"/>
              <a:gd name="connsiteX308" fmla="*/ 1980984 w 2184864"/>
              <a:gd name="connsiteY308" fmla="*/ 653622 h 5101865"/>
              <a:gd name="connsiteX309" fmla="*/ 1978474 w 2184864"/>
              <a:gd name="connsiteY309" fmla="*/ 643194 h 5101865"/>
              <a:gd name="connsiteX310" fmla="*/ 1977430 w 2184864"/>
              <a:gd name="connsiteY310" fmla="*/ 627445 h 5101865"/>
              <a:gd name="connsiteX311" fmla="*/ 1931325 w 2184864"/>
              <a:gd name="connsiteY311" fmla="*/ 560733 h 5101865"/>
              <a:gd name="connsiteX312" fmla="*/ 1933257 w 2184864"/>
              <a:gd name="connsiteY312" fmla="*/ 564996 h 5101865"/>
              <a:gd name="connsiteX313" fmla="*/ 1933201 w 2184864"/>
              <a:gd name="connsiteY313" fmla="*/ 569020 h 5101865"/>
              <a:gd name="connsiteX314" fmla="*/ 1931325 w 2184864"/>
              <a:gd name="connsiteY314" fmla="*/ 560733 h 5101865"/>
              <a:gd name="connsiteX315" fmla="*/ 1970142 w 2184864"/>
              <a:gd name="connsiteY315" fmla="*/ 556913 h 5101865"/>
              <a:gd name="connsiteX316" fmla="*/ 1969525 w 2184864"/>
              <a:gd name="connsiteY316" fmla="*/ 565079 h 5101865"/>
              <a:gd name="connsiteX317" fmla="*/ 1970834 w 2184864"/>
              <a:gd name="connsiteY317" fmla="*/ 565311 h 5101865"/>
              <a:gd name="connsiteX318" fmla="*/ 1970142 w 2184864"/>
              <a:gd name="connsiteY318" fmla="*/ 556913 h 5101865"/>
              <a:gd name="connsiteX319" fmla="*/ 2092076 w 2184864"/>
              <a:gd name="connsiteY319" fmla="*/ 545810 h 5101865"/>
              <a:gd name="connsiteX320" fmla="*/ 2090387 w 2184864"/>
              <a:gd name="connsiteY320" fmla="*/ 549080 h 5101865"/>
              <a:gd name="connsiteX321" fmla="*/ 2089033 w 2184864"/>
              <a:gd name="connsiteY321" fmla="*/ 551696 h 5101865"/>
              <a:gd name="connsiteX322" fmla="*/ 2093092 w 2184864"/>
              <a:gd name="connsiteY322" fmla="*/ 543852 h 5101865"/>
              <a:gd name="connsiteX323" fmla="*/ 2092076 w 2184864"/>
              <a:gd name="connsiteY323" fmla="*/ 545810 h 5101865"/>
              <a:gd name="connsiteX324" fmla="*/ 2092640 w 2184864"/>
              <a:gd name="connsiteY324" fmla="*/ 544721 h 5101865"/>
              <a:gd name="connsiteX325" fmla="*/ 2093092 w 2184864"/>
              <a:gd name="connsiteY325" fmla="*/ 543852 h 5101865"/>
              <a:gd name="connsiteX326" fmla="*/ 2059622 w 2184864"/>
              <a:gd name="connsiteY326" fmla="*/ 528726 h 5101865"/>
              <a:gd name="connsiteX327" fmla="*/ 2083454 w 2184864"/>
              <a:gd name="connsiteY327" fmla="*/ 629133 h 5101865"/>
              <a:gd name="connsiteX328" fmla="*/ 2087214 w 2184864"/>
              <a:gd name="connsiteY328" fmla="*/ 596619 h 5101865"/>
              <a:gd name="connsiteX329" fmla="*/ 2089033 w 2184864"/>
              <a:gd name="connsiteY329" fmla="*/ 551696 h 5101865"/>
              <a:gd name="connsiteX330" fmla="*/ 2131039 w 2184864"/>
              <a:gd name="connsiteY330" fmla="*/ 1232103 h 5101865"/>
              <a:gd name="connsiteX331" fmla="*/ 2141762 w 2184864"/>
              <a:gd name="connsiteY331" fmla="*/ 1554967 h 5101865"/>
              <a:gd name="connsiteX332" fmla="*/ 2141255 w 2184864"/>
              <a:gd name="connsiteY332" fmla="*/ 1551590 h 5101865"/>
              <a:gd name="connsiteX333" fmla="*/ 2102288 w 2184864"/>
              <a:gd name="connsiteY333" fmla="*/ 1409087 h 5101865"/>
              <a:gd name="connsiteX334" fmla="*/ 2095459 w 2184864"/>
              <a:gd name="connsiteY334" fmla="*/ 1371606 h 5101865"/>
              <a:gd name="connsiteX335" fmla="*/ 2082654 w 2184864"/>
              <a:gd name="connsiteY335" fmla="*/ 1349827 h 5101865"/>
              <a:gd name="connsiteX336" fmla="*/ 2099820 w 2184864"/>
              <a:gd name="connsiteY336" fmla="*/ 1489280 h 5101865"/>
              <a:gd name="connsiteX337" fmla="*/ 2146471 w 2184864"/>
              <a:gd name="connsiteY337" fmla="*/ 1850586 h 5101865"/>
              <a:gd name="connsiteX338" fmla="*/ 2153536 w 2184864"/>
              <a:gd name="connsiteY338" fmla="*/ 1928718 h 5101865"/>
              <a:gd name="connsiteX339" fmla="*/ 2149701 w 2184864"/>
              <a:gd name="connsiteY339" fmla="*/ 2017051 h 5101865"/>
              <a:gd name="connsiteX340" fmla="*/ 2148799 w 2184864"/>
              <a:gd name="connsiteY340" fmla="*/ 1994558 h 5101865"/>
              <a:gd name="connsiteX341" fmla="*/ 2089497 w 2184864"/>
              <a:gd name="connsiteY341" fmla="*/ 1522087 h 5101865"/>
              <a:gd name="connsiteX342" fmla="*/ 2076907 w 2184864"/>
              <a:gd name="connsiteY342" fmla="*/ 1450305 h 5101865"/>
              <a:gd name="connsiteX343" fmla="*/ 2061091 w 2184864"/>
              <a:gd name="connsiteY343" fmla="*/ 1439741 h 5101865"/>
              <a:gd name="connsiteX344" fmla="*/ 2054339 w 2184864"/>
              <a:gd name="connsiteY344" fmla="*/ 1420092 h 5101865"/>
              <a:gd name="connsiteX345" fmla="*/ 2053715 w 2184864"/>
              <a:gd name="connsiteY345" fmla="*/ 1423146 h 5101865"/>
              <a:gd name="connsiteX346" fmla="*/ 2039392 w 2184864"/>
              <a:gd name="connsiteY346" fmla="*/ 1003524 h 5101865"/>
              <a:gd name="connsiteX347" fmla="*/ 2030880 w 2184864"/>
              <a:gd name="connsiteY347" fmla="*/ 886243 h 5101865"/>
              <a:gd name="connsiteX348" fmla="*/ 2032830 w 2184864"/>
              <a:gd name="connsiteY348" fmla="*/ 854404 h 5101865"/>
              <a:gd name="connsiteX349" fmla="*/ 2031144 w 2184864"/>
              <a:gd name="connsiteY349" fmla="*/ 839128 h 5101865"/>
              <a:gd name="connsiteX350" fmla="*/ 2024182 w 2184864"/>
              <a:gd name="connsiteY350" fmla="*/ 794024 h 5101865"/>
              <a:gd name="connsiteX351" fmla="*/ 2021377 w 2184864"/>
              <a:gd name="connsiteY351" fmla="*/ 780166 h 5101865"/>
              <a:gd name="connsiteX352" fmla="*/ 2021377 w 2184864"/>
              <a:gd name="connsiteY352" fmla="*/ 777594 h 5101865"/>
              <a:gd name="connsiteX353" fmla="*/ 2019368 w 2184864"/>
              <a:gd name="connsiteY353" fmla="*/ 751185 h 5101865"/>
              <a:gd name="connsiteX354" fmla="*/ 2019404 w 2184864"/>
              <a:gd name="connsiteY354" fmla="*/ 747878 h 5101865"/>
              <a:gd name="connsiteX355" fmla="*/ 2026362 w 2184864"/>
              <a:gd name="connsiteY355" fmla="*/ 782146 h 5101865"/>
              <a:gd name="connsiteX356" fmla="*/ 2034509 w 2184864"/>
              <a:gd name="connsiteY356" fmla="*/ 830909 h 5101865"/>
              <a:gd name="connsiteX357" fmla="*/ 2035336 w 2184864"/>
              <a:gd name="connsiteY357" fmla="*/ 837874 h 5101865"/>
              <a:gd name="connsiteX358" fmla="*/ 2038279 w 2184864"/>
              <a:gd name="connsiteY358" fmla="*/ 822274 h 5101865"/>
              <a:gd name="connsiteX359" fmla="*/ 2045670 w 2184864"/>
              <a:gd name="connsiteY359" fmla="*/ 798953 h 5101865"/>
              <a:gd name="connsiteX360" fmla="*/ 2058371 w 2184864"/>
              <a:gd name="connsiteY360" fmla="*/ 747702 h 5101865"/>
              <a:gd name="connsiteX361" fmla="*/ 2058371 w 2184864"/>
              <a:gd name="connsiteY361" fmla="*/ 747702 h 5101865"/>
              <a:gd name="connsiteX362" fmla="*/ 2059622 w 2184864"/>
              <a:gd name="connsiteY362" fmla="*/ 528726 h 5101865"/>
              <a:gd name="connsiteX363" fmla="*/ 1669584 w 2184864"/>
              <a:gd name="connsiteY363" fmla="*/ 527945 h 5101865"/>
              <a:gd name="connsiteX364" fmla="*/ 1633213 w 2184864"/>
              <a:gd name="connsiteY364" fmla="*/ 613184 h 5101865"/>
              <a:gd name="connsiteX365" fmla="*/ 1636025 w 2184864"/>
              <a:gd name="connsiteY365" fmla="*/ 641091 h 5101865"/>
              <a:gd name="connsiteX366" fmla="*/ 1638836 w 2184864"/>
              <a:gd name="connsiteY366" fmla="*/ 668996 h 5101865"/>
              <a:gd name="connsiteX367" fmla="*/ 1638277 w 2184864"/>
              <a:gd name="connsiteY367" fmla="*/ 707415 h 5101865"/>
              <a:gd name="connsiteX368" fmla="*/ 1637720 w 2184864"/>
              <a:gd name="connsiteY368" fmla="*/ 745829 h 5101865"/>
              <a:gd name="connsiteX369" fmla="*/ 1640660 w 2184864"/>
              <a:gd name="connsiteY369" fmla="*/ 781793 h 5101865"/>
              <a:gd name="connsiteX370" fmla="*/ 1636602 w 2184864"/>
              <a:gd name="connsiteY370" fmla="*/ 822660 h 5101865"/>
              <a:gd name="connsiteX371" fmla="*/ 1648446 w 2184864"/>
              <a:gd name="connsiteY371" fmla="*/ 825227 h 5101865"/>
              <a:gd name="connsiteX372" fmla="*/ 1655481 w 2184864"/>
              <a:gd name="connsiteY372" fmla="*/ 749681 h 5101865"/>
              <a:gd name="connsiteX373" fmla="*/ 1657936 w 2184864"/>
              <a:gd name="connsiteY373" fmla="*/ 682774 h 5101865"/>
              <a:gd name="connsiteX374" fmla="*/ 1662551 w 2184864"/>
              <a:gd name="connsiteY374" fmla="*/ 603491 h 5101865"/>
              <a:gd name="connsiteX375" fmla="*/ 1669584 w 2184864"/>
              <a:gd name="connsiteY375" fmla="*/ 527945 h 5101865"/>
              <a:gd name="connsiteX376" fmla="*/ 1907096 w 2184864"/>
              <a:gd name="connsiteY376" fmla="*/ 518196 h 5101865"/>
              <a:gd name="connsiteX377" fmla="*/ 1909199 w 2184864"/>
              <a:gd name="connsiteY377" fmla="*/ 521543 h 5101865"/>
              <a:gd name="connsiteX378" fmla="*/ 1909283 w 2184864"/>
              <a:gd name="connsiteY378" fmla="*/ 525939 h 5101865"/>
              <a:gd name="connsiteX379" fmla="*/ 1907758 w 2184864"/>
              <a:gd name="connsiteY379" fmla="*/ 525469 h 5101865"/>
              <a:gd name="connsiteX380" fmla="*/ 1907096 w 2184864"/>
              <a:gd name="connsiteY380" fmla="*/ 518196 h 5101865"/>
              <a:gd name="connsiteX381" fmla="*/ 986061 w 2184864"/>
              <a:gd name="connsiteY381" fmla="*/ 508339 h 5101865"/>
              <a:gd name="connsiteX382" fmla="*/ 984430 w 2184864"/>
              <a:gd name="connsiteY382" fmla="*/ 524433 h 5101865"/>
              <a:gd name="connsiteX383" fmla="*/ 982633 w 2184864"/>
              <a:gd name="connsiteY383" fmla="*/ 530468 h 5101865"/>
              <a:gd name="connsiteX384" fmla="*/ 976932 w 2184864"/>
              <a:gd name="connsiteY384" fmla="*/ 528459 h 5101865"/>
              <a:gd name="connsiteX385" fmla="*/ 986061 w 2184864"/>
              <a:gd name="connsiteY385" fmla="*/ 508339 h 5101865"/>
              <a:gd name="connsiteX386" fmla="*/ 1793946 w 2184864"/>
              <a:gd name="connsiteY386" fmla="*/ 484263 h 5101865"/>
              <a:gd name="connsiteX387" fmla="*/ 1794565 w 2184864"/>
              <a:gd name="connsiteY387" fmla="*/ 595189 h 5101865"/>
              <a:gd name="connsiteX388" fmla="*/ 1778761 w 2184864"/>
              <a:gd name="connsiteY388" fmla="*/ 712187 h 5101865"/>
              <a:gd name="connsiteX389" fmla="*/ 1777514 w 2184864"/>
              <a:gd name="connsiteY389" fmla="*/ 780962 h 5101865"/>
              <a:gd name="connsiteX390" fmla="*/ 1778688 w 2184864"/>
              <a:gd name="connsiteY390" fmla="*/ 853472 h 5101865"/>
              <a:gd name="connsiteX391" fmla="*/ 1776269 w 2184864"/>
              <a:gd name="connsiteY391" fmla="*/ 849736 h 5101865"/>
              <a:gd name="connsiteX392" fmla="*/ 1774239 w 2184864"/>
              <a:gd name="connsiteY392" fmla="*/ 870169 h 5101865"/>
              <a:gd name="connsiteX393" fmla="*/ 1772211 w 2184864"/>
              <a:gd name="connsiteY393" fmla="*/ 890603 h 5101865"/>
              <a:gd name="connsiteX394" fmla="*/ 1774631 w 2184864"/>
              <a:gd name="connsiteY394" fmla="*/ 894339 h 5101865"/>
              <a:gd name="connsiteX395" fmla="*/ 1782582 w 2184864"/>
              <a:gd name="connsiteY395" fmla="*/ 875189 h 5101865"/>
              <a:gd name="connsiteX396" fmla="*/ 1790534 w 2184864"/>
              <a:gd name="connsiteY396" fmla="*/ 856039 h 5101865"/>
              <a:gd name="connsiteX397" fmla="*/ 1794848 w 2184864"/>
              <a:gd name="connsiteY397" fmla="*/ 831284 h 5101865"/>
              <a:gd name="connsiteX398" fmla="*/ 1808658 w 2184864"/>
              <a:gd name="connsiteY398" fmla="*/ 664076 h 5101865"/>
              <a:gd name="connsiteX399" fmla="*/ 1812326 w 2184864"/>
              <a:gd name="connsiteY399" fmla="*/ 599040 h 5101865"/>
              <a:gd name="connsiteX400" fmla="*/ 1815991 w 2184864"/>
              <a:gd name="connsiteY400" fmla="*/ 534002 h 5101865"/>
              <a:gd name="connsiteX401" fmla="*/ 1793946 w 2184864"/>
              <a:gd name="connsiteY401" fmla="*/ 484263 h 5101865"/>
              <a:gd name="connsiteX402" fmla="*/ 1947383 w 2184864"/>
              <a:gd name="connsiteY402" fmla="*/ 457659 h 5101865"/>
              <a:gd name="connsiteX403" fmla="*/ 1950309 w 2184864"/>
              <a:gd name="connsiteY403" fmla="*/ 464708 h 5101865"/>
              <a:gd name="connsiteX404" fmla="*/ 1950338 w 2184864"/>
              <a:gd name="connsiteY404" fmla="*/ 470761 h 5101865"/>
              <a:gd name="connsiteX405" fmla="*/ 1947383 w 2184864"/>
              <a:gd name="connsiteY405" fmla="*/ 457659 h 5101865"/>
              <a:gd name="connsiteX406" fmla="*/ 1945886 w 2184864"/>
              <a:gd name="connsiteY406" fmla="*/ 452823 h 5101865"/>
              <a:gd name="connsiteX407" fmla="*/ 1947987 w 2184864"/>
              <a:gd name="connsiteY407" fmla="*/ 455806 h 5101865"/>
              <a:gd name="connsiteX408" fmla="*/ 1947383 w 2184864"/>
              <a:gd name="connsiteY408" fmla="*/ 457659 h 5101865"/>
              <a:gd name="connsiteX409" fmla="*/ 1945886 w 2184864"/>
              <a:gd name="connsiteY409" fmla="*/ 452823 h 5101865"/>
              <a:gd name="connsiteX410" fmla="*/ 1944390 w 2184864"/>
              <a:gd name="connsiteY410" fmla="*/ 447982 h 5101865"/>
              <a:gd name="connsiteX411" fmla="*/ 1946491 w 2184864"/>
              <a:gd name="connsiteY411" fmla="*/ 450968 h 5101865"/>
              <a:gd name="connsiteX412" fmla="*/ 1945886 w 2184864"/>
              <a:gd name="connsiteY412" fmla="*/ 452823 h 5101865"/>
              <a:gd name="connsiteX413" fmla="*/ 1944390 w 2184864"/>
              <a:gd name="connsiteY413" fmla="*/ 447982 h 5101865"/>
              <a:gd name="connsiteX414" fmla="*/ 1915597 w 2184864"/>
              <a:gd name="connsiteY414" fmla="*/ 437789 h 5101865"/>
              <a:gd name="connsiteX415" fmla="*/ 1906925 w 2184864"/>
              <a:gd name="connsiteY415" fmla="*/ 466209 h 5101865"/>
              <a:gd name="connsiteX416" fmla="*/ 1902673 w 2184864"/>
              <a:gd name="connsiteY416" fmla="*/ 494991 h 5101865"/>
              <a:gd name="connsiteX417" fmla="*/ 1897014 w 2184864"/>
              <a:gd name="connsiteY417" fmla="*/ 509823 h 5101865"/>
              <a:gd name="connsiteX418" fmla="*/ 1891354 w 2184864"/>
              <a:gd name="connsiteY418" fmla="*/ 524651 h 5101865"/>
              <a:gd name="connsiteX419" fmla="*/ 1891797 w 2184864"/>
              <a:gd name="connsiteY419" fmla="*/ 552079 h 5101865"/>
              <a:gd name="connsiteX420" fmla="*/ 1894370 w 2184864"/>
              <a:gd name="connsiteY420" fmla="*/ 564102 h 5101865"/>
              <a:gd name="connsiteX421" fmla="*/ 1896727 w 2184864"/>
              <a:gd name="connsiteY421" fmla="*/ 542501 h 5101865"/>
              <a:gd name="connsiteX422" fmla="*/ 1901366 w 2184864"/>
              <a:gd name="connsiteY422" fmla="*/ 531654 h 5101865"/>
              <a:gd name="connsiteX423" fmla="*/ 1902243 w 2184864"/>
              <a:gd name="connsiteY423" fmla="*/ 548757 h 5101865"/>
              <a:gd name="connsiteX424" fmla="*/ 1906697 w 2184864"/>
              <a:gd name="connsiteY424" fmla="*/ 560861 h 5101865"/>
              <a:gd name="connsiteX425" fmla="*/ 1936163 w 2184864"/>
              <a:gd name="connsiteY425" fmla="*/ 689794 h 5101865"/>
              <a:gd name="connsiteX426" fmla="*/ 1937592 w 2184864"/>
              <a:gd name="connsiteY426" fmla="*/ 691989 h 5101865"/>
              <a:gd name="connsiteX427" fmla="*/ 1938043 w 2184864"/>
              <a:gd name="connsiteY427" fmla="*/ 679316 h 5101865"/>
              <a:gd name="connsiteX428" fmla="*/ 1938595 w 2184864"/>
              <a:gd name="connsiteY428" fmla="*/ 669919 h 5101865"/>
              <a:gd name="connsiteX429" fmla="*/ 1929369 w 2184864"/>
              <a:gd name="connsiteY429" fmla="*/ 621309 h 5101865"/>
              <a:gd name="connsiteX430" fmla="*/ 1918413 w 2184864"/>
              <a:gd name="connsiteY430" fmla="*/ 566009 h 5101865"/>
              <a:gd name="connsiteX431" fmla="*/ 1935013 w 2184864"/>
              <a:gd name="connsiteY431" fmla="*/ 629448 h 5101865"/>
              <a:gd name="connsiteX432" fmla="*/ 1939927 w 2184864"/>
              <a:gd name="connsiteY432" fmla="*/ 652946 h 5101865"/>
              <a:gd name="connsiteX433" fmla="*/ 1942193 w 2184864"/>
              <a:gd name="connsiteY433" fmla="*/ 644137 h 5101865"/>
              <a:gd name="connsiteX434" fmla="*/ 1945024 w 2184864"/>
              <a:gd name="connsiteY434" fmla="*/ 649890 h 5101865"/>
              <a:gd name="connsiteX435" fmla="*/ 1945327 w 2184864"/>
              <a:gd name="connsiteY435" fmla="*/ 652006 h 5101865"/>
              <a:gd name="connsiteX436" fmla="*/ 1946187 w 2184864"/>
              <a:gd name="connsiteY436" fmla="*/ 662259 h 5101865"/>
              <a:gd name="connsiteX437" fmla="*/ 1945818 w 2184864"/>
              <a:gd name="connsiteY437" fmla="*/ 681128 h 5101865"/>
              <a:gd name="connsiteX438" fmla="*/ 1948996 w 2184864"/>
              <a:gd name="connsiteY438" fmla="*/ 696330 h 5101865"/>
              <a:gd name="connsiteX439" fmla="*/ 1954025 w 2184864"/>
              <a:gd name="connsiteY439" fmla="*/ 712013 h 5101865"/>
              <a:gd name="connsiteX440" fmla="*/ 1953941 w 2184864"/>
              <a:gd name="connsiteY440" fmla="*/ 702480 h 5101865"/>
              <a:gd name="connsiteX441" fmla="*/ 1948182 w 2184864"/>
              <a:gd name="connsiteY441" fmla="*/ 671874 h 5101865"/>
              <a:gd name="connsiteX442" fmla="*/ 1945327 w 2184864"/>
              <a:gd name="connsiteY442" fmla="*/ 652006 h 5101865"/>
              <a:gd name="connsiteX443" fmla="*/ 1945177 w 2184864"/>
              <a:gd name="connsiteY443" fmla="*/ 650200 h 5101865"/>
              <a:gd name="connsiteX444" fmla="*/ 1945024 w 2184864"/>
              <a:gd name="connsiteY444" fmla="*/ 649890 h 5101865"/>
              <a:gd name="connsiteX445" fmla="*/ 1943692 w 2184864"/>
              <a:gd name="connsiteY445" fmla="*/ 640616 h 5101865"/>
              <a:gd name="connsiteX446" fmla="*/ 1944224 w 2184864"/>
              <a:gd name="connsiteY446" fmla="*/ 622918 h 5101865"/>
              <a:gd name="connsiteX447" fmla="*/ 1933201 w 2184864"/>
              <a:gd name="connsiteY447" fmla="*/ 569020 h 5101865"/>
              <a:gd name="connsiteX448" fmla="*/ 1942558 w 2184864"/>
              <a:gd name="connsiteY448" fmla="*/ 599015 h 5101865"/>
              <a:gd name="connsiteX449" fmla="*/ 1949169 w 2184864"/>
              <a:gd name="connsiteY449" fmla="*/ 629068 h 5101865"/>
              <a:gd name="connsiteX450" fmla="*/ 1941838 w 2184864"/>
              <a:gd name="connsiteY450" fmla="*/ 586213 h 5101865"/>
              <a:gd name="connsiteX451" fmla="*/ 1917204 w 2184864"/>
              <a:gd name="connsiteY451" fmla="*/ 478671 h 5101865"/>
              <a:gd name="connsiteX452" fmla="*/ 1914959 w 2184864"/>
              <a:gd name="connsiteY452" fmla="*/ 457024 h 5101865"/>
              <a:gd name="connsiteX453" fmla="*/ 1924023 w 2184864"/>
              <a:gd name="connsiteY453" fmla="*/ 493103 h 5101865"/>
              <a:gd name="connsiteX454" fmla="*/ 1948991 w 2184864"/>
              <a:gd name="connsiteY454" fmla="*/ 588658 h 5101865"/>
              <a:gd name="connsiteX455" fmla="*/ 1951189 w 2184864"/>
              <a:gd name="connsiteY455" fmla="*/ 594864 h 5101865"/>
              <a:gd name="connsiteX456" fmla="*/ 1943733 w 2184864"/>
              <a:gd name="connsiteY456" fmla="*/ 548380 h 5101865"/>
              <a:gd name="connsiteX457" fmla="*/ 1929957 w 2184864"/>
              <a:gd name="connsiteY457" fmla="*/ 492610 h 5101865"/>
              <a:gd name="connsiteX458" fmla="*/ 1919897 w 2184864"/>
              <a:gd name="connsiteY458" fmla="*/ 423706 h 5101865"/>
              <a:gd name="connsiteX459" fmla="*/ 1917313 w 2184864"/>
              <a:gd name="connsiteY459" fmla="*/ 432168 h 5101865"/>
              <a:gd name="connsiteX460" fmla="*/ 1917840 w 2184864"/>
              <a:gd name="connsiteY460" fmla="*/ 431723 h 5101865"/>
              <a:gd name="connsiteX461" fmla="*/ 1918339 w 2184864"/>
              <a:gd name="connsiteY461" fmla="*/ 433941 h 5101865"/>
              <a:gd name="connsiteX462" fmla="*/ 1927452 w 2184864"/>
              <a:gd name="connsiteY462" fmla="*/ 454206 h 5101865"/>
              <a:gd name="connsiteX463" fmla="*/ 1924757 w 2184864"/>
              <a:gd name="connsiteY463" fmla="*/ 440186 h 5101865"/>
              <a:gd name="connsiteX464" fmla="*/ 1925070 w 2184864"/>
              <a:gd name="connsiteY464" fmla="*/ 406003 h 5101865"/>
              <a:gd name="connsiteX465" fmla="*/ 1924852 w 2184864"/>
              <a:gd name="connsiteY465" fmla="*/ 407476 h 5101865"/>
              <a:gd name="connsiteX466" fmla="*/ 1921091 w 2184864"/>
              <a:gd name="connsiteY466" fmla="*/ 419796 h 5101865"/>
              <a:gd name="connsiteX467" fmla="*/ 1932371 w 2184864"/>
              <a:gd name="connsiteY467" fmla="*/ 458091 h 5101865"/>
              <a:gd name="connsiteX468" fmla="*/ 1950659 w 2184864"/>
              <a:gd name="connsiteY468" fmla="*/ 526233 h 5101865"/>
              <a:gd name="connsiteX469" fmla="*/ 1952278 w 2184864"/>
              <a:gd name="connsiteY469" fmla="*/ 534698 h 5101865"/>
              <a:gd name="connsiteX470" fmla="*/ 1952193 w 2184864"/>
              <a:gd name="connsiteY470" fmla="*/ 525165 h 5101865"/>
              <a:gd name="connsiteX471" fmla="*/ 1929430 w 2184864"/>
              <a:gd name="connsiteY471" fmla="*/ 431406 h 5101865"/>
              <a:gd name="connsiteX472" fmla="*/ 1657961 w 2184864"/>
              <a:gd name="connsiteY472" fmla="*/ 101520 h 5101865"/>
              <a:gd name="connsiteX473" fmla="*/ 1660381 w 2184864"/>
              <a:gd name="connsiteY473" fmla="*/ 105256 h 5101865"/>
              <a:gd name="connsiteX474" fmla="*/ 1656323 w 2184864"/>
              <a:gd name="connsiteY474" fmla="*/ 146127 h 5101865"/>
              <a:gd name="connsiteX475" fmla="*/ 1648281 w 2184864"/>
              <a:gd name="connsiteY475" fmla="*/ 150403 h 5101865"/>
              <a:gd name="connsiteX476" fmla="*/ 1645152 w 2184864"/>
              <a:gd name="connsiteY476" fmla="*/ 148521 h 5101865"/>
              <a:gd name="connsiteX477" fmla="*/ 1653639 w 2184864"/>
              <a:gd name="connsiteY477" fmla="*/ 126276 h 5101865"/>
              <a:gd name="connsiteX478" fmla="*/ 1657961 w 2184864"/>
              <a:gd name="connsiteY478" fmla="*/ 101520 h 5101865"/>
              <a:gd name="connsiteX479" fmla="*/ 1840480 w 2184864"/>
              <a:gd name="connsiteY479" fmla="*/ 6223 h 5101865"/>
              <a:gd name="connsiteX480" fmla="*/ 1894840 w 2184864"/>
              <a:gd name="connsiteY480" fmla="*/ 11593 h 5101865"/>
              <a:gd name="connsiteX481" fmla="*/ 1919042 w 2184864"/>
              <a:gd name="connsiteY481" fmla="*/ 48953 h 5101865"/>
              <a:gd name="connsiteX482" fmla="*/ 1930067 w 2184864"/>
              <a:gd name="connsiteY482" fmla="*/ 73821 h 5101865"/>
              <a:gd name="connsiteX483" fmla="*/ 1936509 w 2184864"/>
              <a:gd name="connsiteY483" fmla="*/ 107330 h 5101865"/>
              <a:gd name="connsiteX484" fmla="*/ 1940495 w 2184864"/>
              <a:gd name="connsiteY484" fmla="*/ 207747 h 5101865"/>
              <a:gd name="connsiteX485" fmla="*/ 1935058 w 2184864"/>
              <a:gd name="connsiteY485" fmla="*/ 309336 h 5101865"/>
              <a:gd name="connsiteX486" fmla="*/ 1942880 w 2184864"/>
              <a:gd name="connsiteY486" fmla="*/ 282127 h 5101865"/>
              <a:gd name="connsiteX487" fmla="*/ 1950697 w 2184864"/>
              <a:gd name="connsiteY487" fmla="*/ 254923 h 5101865"/>
              <a:gd name="connsiteX488" fmla="*/ 1929104 w 2184864"/>
              <a:gd name="connsiteY488" fmla="*/ 378693 h 5101865"/>
              <a:gd name="connsiteX489" fmla="*/ 1925265 w 2184864"/>
              <a:gd name="connsiteY489" fmla="*/ 404682 h 5101865"/>
              <a:gd name="connsiteX490" fmla="*/ 1942702 w 2184864"/>
              <a:gd name="connsiteY490" fmla="*/ 465171 h 5101865"/>
              <a:gd name="connsiteX491" fmla="*/ 1959211 w 2184864"/>
              <a:gd name="connsiteY491" fmla="*/ 533892 h 5101865"/>
              <a:gd name="connsiteX492" fmla="*/ 1967945 w 2184864"/>
              <a:gd name="connsiteY492" fmla="*/ 550708 h 5101865"/>
              <a:gd name="connsiteX493" fmla="*/ 1964070 w 2184864"/>
              <a:gd name="connsiteY493" fmla="*/ 530510 h 5101865"/>
              <a:gd name="connsiteX494" fmla="*/ 1950338 w 2184864"/>
              <a:gd name="connsiteY494" fmla="*/ 470761 h 5101865"/>
              <a:gd name="connsiteX495" fmla="*/ 1964393 w 2184864"/>
              <a:gd name="connsiteY495" fmla="*/ 521235 h 5101865"/>
              <a:gd name="connsiteX496" fmla="*/ 1978298 w 2184864"/>
              <a:gd name="connsiteY496" fmla="*/ 575991 h 5101865"/>
              <a:gd name="connsiteX497" fmla="*/ 2000063 w 2184864"/>
              <a:gd name="connsiteY497" fmla="*/ 679962 h 5101865"/>
              <a:gd name="connsiteX498" fmla="*/ 2011800 w 2184864"/>
              <a:gd name="connsiteY498" fmla="*/ 730035 h 5101865"/>
              <a:gd name="connsiteX499" fmla="*/ 2013005 w 2184864"/>
              <a:gd name="connsiteY499" fmla="*/ 739866 h 5101865"/>
              <a:gd name="connsiteX500" fmla="*/ 2004078 w 2184864"/>
              <a:gd name="connsiteY500" fmla="*/ 701156 h 5101865"/>
              <a:gd name="connsiteX501" fmla="*/ 1993305 w 2184864"/>
              <a:gd name="connsiteY501" fmla="*/ 656617 h 5101865"/>
              <a:gd name="connsiteX502" fmla="*/ 1986021 w 2184864"/>
              <a:gd name="connsiteY502" fmla="*/ 629199 h 5101865"/>
              <a:gd name="connsiteX503" fmla="*/ 1978964 w 2184864"/>
              <a:gd name="connsiteY503" fmla="*/ 626375 h 5101865"/>
              <a:gd name="connsiteX504" fmla="*/ 1975554 w 2184864"/>
              <a:gd name="connsiteY504" fmla="*/ 619159 h 5101865"/>
              <a:gd name="connsiteX505" fmla="*/ 1978518 w 2184864"/>
              <a:gd name="connsiteY505" fmla="*/ 653607 h 5101865"/>
              <a:gd name="connsiteX506" fmla="*/ 1976504 w 2184864"/>
              <a:gd name="connsiteY506" fmla="*/ 652866 h 5101865"/>
              <a:gd name="connsiteX507" fmla="*/ 1976446 w 2184864"/>
              <a:gd name="connsiteY507" fmla="*/ 651028 h 5101865"/>
              <a:gd name="connsiteX508" fmla="*/ 1975971 w 2184864"/>
              <a:gd name="connsiteY508" fmla="*/ 652673 h 5101865"/>
              <a:gd name="connsiteX509" fmla="*/ 1976504 w 2184864"/>
              <a:gd name="connsiteY509" fmla="*/ 652866 h 5101865"/>
              <a:gd name="connsiteX510" fmla="*/ 1976832 w 2184864"/>
              <a:gd name="connsiteY510" fmla="*/ 663317 h 5101865"/>
              <a:gd name="connsiteX511" fmla="*/ 1987186 w 2184864"/>
              <a:gd name="connsiteY511" fmla="*/ 701101 h 5101865"/>
              <a:gd name="connsiteX512" fmla="*/ 2022484 w 2184864"/>
              <a:gd name="connsiteY512" fmla="*/ 954381 h 5101865"/>
              <a:gd name="connsiteX513" fmla="*/ 2024320 w 2184864"/>
              <a:gd name="connsiteY513" fmla="*/ 1054900 h 5101865"/>
              <a:gd name="connsiteX514" fmla="*/ 2034603 w 2184864"/>
              <a:gd name="connsiteY514" fmla="*/ 1254741 h 5101865"/>
              <a:gd name="connsiteX515" fmla="*/ 2035007 w 2184864"/>
              <a:gd name="connsiteY515" fmla="*/ 1406074 h 5101865"/>
              <a:gd name="connsiteX516" fmla="*/ 2035604 w 2184864"/>
              <a:gd name="connsiteY516" fmla="*/ 1444026 h 5101865"/>
              <a:gd name="connsiteX517" fmla="*/ 2034226 w 2184864"/>
              <a:gd name="connsiteY517" fmla="*/ 1454036 h 5101865"/>
              <a:gd name="connsiteX518" fmla="*/ 2033789 w 2184864"/>
              <a:gd name="connsiteY518" fmla="*/ 1453519 h 5101865"/>
              <a:gd name="connsiteX519" fmla="*/ 2034525 w 2184864"/>
              <a:gd name="connsiteY519" fmla="*/ 1469753 h 5101865"/>
              <a:gd name="connsiteX520" fmla="*/ 2035015 w 2184864"/>
              <a:gd name="connsiteY520" fmla="*/ 1470271 h 5101865"/>
              <a:gd name="connsiteX521" fmla="*/ 2034590 w 2184864"/>
              <a:gd name="connsiteY521" fmla="*/ 1471200 h 5101865"/>
              <a:gd name="connsiteX522" fmla="*/ 2034832 w 2184864"/>
              <a:gd name="connsiteY522" fmla="*/ 1476521 h 5101865"/>
              <a:gd name="connsiteX523" fmla="*/ 2047825 w 2184864"/>
              <a:gd name="connsiteY523" fmla="*/ 1848326 h 5101865"/>
              <a:gd name="connsiteX524" fmla="*/ 2039290 w 2184864"/>
              <a:gd name="connsiteY524" fmla="*/ 2024423 h 5101865"/>
              <a:gd name="connsiteX525" fmla="*/ 2037189 w 2184864"/>
              <a:gd name="connsiteY525" fmla="*/ 2082201 h 5101865"/>
              <a:gd name="connsiteX526" fmla="*/ 2046748 w 2184864"/>
              <a:gd name="connsiteY526" fmla="*/ 2085518 h 5101865"/>
              <a:gd name="connsiteX527" fmla="*/ 2037164 w 2184864"/>
              <a:gd name="connsiteY527" fmla="*/ 2082880 h 5101865"/>
              <a:gd name="connsiteX528" fmla="*/ 2036801 w 2184864"/>
              <a:gd name="connsiteY528" fmla="*/ 2092867 h 5101865"/>
              <a:gd name="connsiteX529" fmla="*/ 2037634 w 2184864"/>
              <a:gd name="connsiteY529" fmla="*/ 2093167 h 5101865"/>
              <a:gd name="connsiteX530" fmla="*/ 2036773 w 2184864"/>
              <a:gd name="connsiteY530" fmla="*/ 2093631 h 5101865"/>
              <a:gd name="connsiteX531" fmla="*/ 2034931 w 2184864"/>
              <a:gd name="connsiteY531" fmla="*/ 2144285 h 5101865"/>
              <a:gd name="connsiteX532" fmla="*/ 2039429 w 2184864"/>
              <a:gd name="connsiteY532" fmla="*/ 2144454 h 5101865"/>
              <a:gd name="connsiteX533" fmla="*/ 2041039 w 2184864"/>
              <a:gd name="connsiteY533" fmla="*/ 2145477 h 5101865"/>
              <a:gd name="connsiteX534" fmla="*/ 2045941 w 2184864"/>
              <a:gd name="connsiteY534" fmla="*/ 2148009 h 5101865"/>
              <a:gd name="connsiteX535" fmla="*/ 2040735 w 2184864"/>
              <a:gd name="connsiteY535" fmla="*/ 2147968 h 5101865"/>
              <a:gd name="connsiteX536" fmla="*/ 2034798 w 2184864"/>
              <a:gd name="connsiteY536" fmla="*/ 2147915 h 5101865"/>
              <a:gd name="connsiteX537" fmla="*/ 2033407 w 2184864"/>
              <a:gd name="connsiteY537" fmla="*/ 2186199 h 5101865"/>
              <a:gd name="connsiteX538" fmla="*/ 2054421 w 2184864"/>
              <a:gd name="connsiteY538" fmla="*/ 2186611 h 5101865"/>
              <a:gd name="connsiteX539" fmla="*/ 2057778 w 2184864"/>
              <a:gd name="connsiteY539" fmla="*/ 2188175 h 5101865"/>
              <a:gd name="connsiteX540" fmla="*/ 2059940 w 2184864"/>
              <a:gd name="connsiteY540" fmla="*/ 2189036 h 5101865"/>
              <a:gd name="connsiteX541" fmla="*/ 2062019 w 2184864"/>
              <a:gd name="connsiteY541" fmla="*/ 2111934 h 5101865"/>
              <a:gd name="connsiteX542" fmla="*/ 2062753 w 2184864"/>
              <a:gd name="connsiteY542" fmla="*/ 1830860 h 5101865"/>
              <a:gd name="connsiteX543" fmla="*/ 2058632 w 2184864"/>
              <a:gd name="connsiteY543" fmla="*/ 1580900 h 5101865"/>
              <a:gd name="connsiteX544" fmla="*/ 2068630 w 2184864"/>
              <a:gd name="connsiteY544" fmla="*/ 1629519 h 5101865"/>
              <a:gd name="connsiteX545" fmla="*/ 2111301 w 2184864"/>
              <a:gd name="connsiteY545" fmla="*/ 2276521 h 5101865"/>
              <a:gd name="connsiteX546" fmla="*/ 2100209 w 2184864"/>
              <a:gd name="connsiteY546" fmla="*/ 2527168 h 5101865"/>
              <a:gd name="connsiteX547" fmla="*/ 2093431 w 2184864"/>
              <a:gd name="connsiteY547" fmla="*/ 3028811 h 5101865"/>
              <a:gd name="connsiteX548" fmla="*/ 2083098 w 2184864"/>
              <a:gd name="connsiteY548" fmla="*/ 3201582 h 5101865"/>
              <a:gd name="connsiteX549" fmla="*/ 2068520 w 2184864"/>
              <a:gd name="connsiteY549" fmla="*/ 3316621 h 5101865"/>
              <a:gd name="connsiteX550" fmla="*/ 2062787 w 2184864"/>
              <a:gd name="connsiteY550" fmla="*/ 3354537 h 5101865"/>
              <a:gd name="connsiteX551" fmla="*/ 2064917 w 2184864"/>
              <a:gd name="connsiteY551" fmla="*/ 3316869 h 5101865"/>
              <a:gd name="connsiteX552" fmla="*/ 2076426 w 2184864"/>
              <a:gd name="connsiteY552" fmla="*/ 3051617 h 5101865"/>
              <a:gd name="connsiteX553" fmla="*/ 2092248 w 2184864"/>
              <a:gd name="connsiteY553" fmla="*/ 2817177 h 5101865"/>
              <a:gd name="connsiteX554" fmla="*/ 2088947 w 2184864"/>
              <a:gd name="connsiteY554" fmla="*/ 2694497 h 5101865"/>
              <a:gd name="connsiteX555" fmla="*/ 2091068 w 2184864"/>
              <a:gd name="connsiteY555" fmla="*/ 2605545 h 5101865"/>
              <a:gd name="connsiteX556" fmla="*/ 2084025 w 2184864"/>
              <a:gd name="connsiteY556" fmla="*/ 2618066 h 5101865"/>
              <a:gd name="connsiteX557" fmla="*/ 2073180 w 2184864"/>
              <a:gd name="connsiteY557" fmla="*/ 2969866 h 5101865"/>
              <a:gd name="connsiteX558" fmla="*/ 2046028 w 2184864"/>
              <a:gd name="connsiteY558" fmla="*/ 3361986 h 5101865"/>
              <a:gd name="connsiteX559" fmla="*/ 2030544 w 2184864"/>
              <a:gd name="connsiteY559" fmla="*/ 3555481 h 5101865"/>
              <a:gd name="connsiteX560" fmla="*/ 2029444 w 2184864"/>
              <a:gd name="connsiteY560" fmla="*/ 3570893 h 5101865"/>
              <a:gd name="connsiteX561" fmla="*/ 1991039 w 2184864"/>
              <a:gd name="connsiteY561" fmla="*/ 3783137 h 5101865"/>
              <a:gd name="connsiteX562" fmla="*/ 1941098 w 2184864"/>
              <a:gd name="connsiteY562" fmla="*/ 4013327 h 5101865"/>
              <a:gd name="connsiteX563" fmla="*/ 1873435 w 2184864"/>
              <a:gd name="connsiteY563" fmla="*/ 4269248 h 5101865"/>
              <a:gd name="connsiteX564" fmla="*/ 1780535 w 2184864"/>
              <a:gd name="connsiteY564" fmla="*/ 4554523 h 5101865"/>
              <a:gd name="connsiteX565" fmla="*/ 1751771 w 2184864"/>
              <a:gd name="connsiteY565" fmla="*/ 4598333 h 5101865"/>
              <a:gd name="connsiteX566" fmla="*/ 1689437 w 2184864"/>
              <a:gd name="connsiteY566" fmla="*/ 4725567 h 5101865"/>
              <a:gd name="connsiteX567" fmla="*/ 1682535 w 2184864"/>
              <a:gd name="connsiteY567" fmla="*/ 4736080 h 5101865"/>
              <a:gd name="connsiteX568" fmla="*/ 1675574 w 2184864"/>
              <a:gd name="connsiteY568" fmla="*/ 4726591 h 5101865"/>
              <a:gd name="connsiteX569" fmla="*/ 1650568 w 2184864"/>
              <a:gd name="connsiteY569" fmla="*/ 4737884 h 5101865"/>
              <a:gd name="connsiteX570" fmla="*/ 1677132 w 2184864"/>
              <a:gd name="connsiteY570" fmla="*/ 4685609 h 5101865"/>
              <a:gd name="connsiteX571" fmla="*/ 1698937 w 2184864"/>
              <a:gd name="connsiteY571" fmla="*/ 4632310 h 5101865"/>
              <a:gd name="connsiteX572" fmla="*/ 1638718 w 2184864"/>
              <a:gd name="connsiteY572" fmla="*/ 4644045 h 5101865"/>
              <a:gd name="connsiteX573" fmla="*/ 1653461 w 2184864"/>
              <a:gd name="connsiteY573" fmla="*/ 4601892 h 5101865"/>
              <a:gd name="connsiteX574" fmla="*/ 1649318 w 2184864"/>
              <a:gd name="connsiteY574" fmla="*/ 4563688 h 5101865"/>
              <a:gd name="connsiteX575" fmla="*/ 1659498 w 2184864"/>
              <a:gd name="connsiteY575" fmla="*/ 4527304 h 5101865"/>
              <a:gd name="connsiteX576" fmla="*/ 1671124 w 2184864"/>
              <a:gd name="connsiteY576" fmla="*/ 4500461 h 5101865"/>
              <a:gd name="connsiteX577" fmla="*/ 1671367 w 2184864"/>
              <a:gd name="connsiteY577" fmla="*/ 4474080 h 5101865"/>
              <a:gd name="connsiteX578" fmla="*/ 1665622 w 2184864"/>
              <a:gd name="connsiteY578" fmla="*/ 4480553 h 5101865"/>
              <a:gd name="connsiteX579" fmla="*/ 1665895 w 2184864"/>
              <a:gd name="connsiteY579" fmla="*/ 4475115 h 5101865"/>
              <a:gd name="connsiteX580" fmla="*/ 1671369 w 2184864"/>
              <a:gd name="connsiteY580" fmla="*/ 4473883 h 5101865"/>
              <a:gd name="connsiteX581" fmla="*/ 1671652 w 2184864"/>
              <a:gd name="connsiteY581" fmla="*/ 4443049 h 5101865"/>
              <a:gd name="connsiteX582" fmla="*/ 1671653 w 2184864"/>
              <a:gd name="connsiteY582" fmla="*/ 4442964 h 5101865"/>
              <a:gd name="connsiteX583" fmla="*/ 1670301 w 2184864"/>
              <a:gd name="connsiteY583" fmla="*/ 4446489 h 5101865"/>
              <a:gd name="connsiteX584" fmla="*/ 1650716 w 2184864"/>
              <a:gd name="connsiteY584" fmla="*/ 4506010 h 5101865"/>
              <a:gd name="connsiteX585" fmla="*/ 1620989 w 2184864"/>
              <a:gd name="connsiteY585" fmla="*/ 4599592 h 5101865"/>
              <a:gd name="connsiteX586" fmla="*/ 1607915 w 2184864"/>
              <a:gd name="connsiteY586" fmla="*/ 4632995 h 5101865"/>
              <a:gd name="connsiteX587" fmla="*/ 1614956 w 2184864"/>
              <a:gd name="connsiteY587" fmla="*/ 4522301 h 5101865"/>
              <a:gd name="connsiteX588" fmla="*/ 1618541 w 2184864"/>
              <a:gd name="connsiteY588" fmla="*/ 4511185 h 5101865"/>
              <a:gd name="connsiteX589" fmla="*/ 1647036 w 2184864"/>
              <a:gd name="connsiteY589" fmla="*/ 4431252 h 5101865"/>
              <a:gd name="connsiteX590" fmla="*/ 1673021 w 2184864"/>
              <a:gd name="connsiteY590" fmla="*/ 4345392 h 5101865"/>
              <a:gd name="connsiteX591" fmla="*/ 1675305 w 2184864"/>
              <a:gd name="connsiteY591" fmla="*/ 4324454 h 5101865"/>
              <a:gd name="connsiteX592" fmla="*/ 1668535 w 2184864"/>
              <a:gd name="connsiteY592" fmla="*/ 4345416 h 5101865"/>
              <a:gd name="connsiteX593" fmla="*/ 1647877 w 2184864"/>
              <a:gd name="connsiteY593" fmla="*/ 4400518 h 5101865"/>
              <a:gd name="connsiteX594" fmla="*/ 1626463 w 2184864"/>
              <a:gd name="connsiteY594" fmla="*/ 4450427 h 5101865"/>
              <a:gd name="connsiteX595" fmla="*/ 1618443 w 2184864"/>
              <a:gd name="connsiteY595" fmla="*/ 4467487 h 5101865"/>
              <a:gd name="connsiteX596" fmla="*/ 1691851 w 2184864"/>
              <a:gd name="connsiteY596" fmla="*/ 3313510 h 5101865"/>
              <a:gd name="connsiteX597" fmla="*/ 1692438 w 2184864"/>
              <a:gd name="connsiteY597" fmla="*/ 3249719 h 5101865"/>
              <a:gd name="connsiteX598" fmla="*/ 1700288 w 2184864"/>
              <a:gd name="connsiteY598" fmla="*/ 3151869 h 5101865"/>
              <a:gd name="connsiteX599" fmla="*/ 1700716 w 2184864"/>
              <a:gd name="connsiteY599" fmla="*/ 3105398 h 5101865"/>
              <a:gd name="connsiteX600" fmla="*/ 1701144 w 2184864"/>
              <a:gd name="connsiteY600" fmla="*/ 3058926 h 5101865"/>
              <a:gd name="connsiteX601" fmla="*/ 1706838 w 2184864"/>
              <a:gd name="connsiteY601" fmla="*/ 2973452 h 5101865"/>
              <a:gd name="connsiteX602" fmla="*/ 1714954 w 2184864"/>
              <a:gd name="connsiteY602" fmla="*/ 2891715 h 5101865"/>
              <a:gd name="connsiteX603" fmla="*/ 1707955 w 2184864"/>
              <a:gd name="connsiteY603" fmla="*/ 2896619 h 5101865"/>
              <a:gd name="connsiteX604" fmla="*/ 1684274 w 2184864"/>
              <a:gd name="connsiteY604" fmla="*/ 2891486 h 5101865"/>
              <a:gd name="connsiteX605" fmla="*/ 1678706 w 2184864"/>
              <a:gd name="connsiteY605" fmla="*/ 2985017 h 5101865"/>
              <a:gd name="connsiteX606" fmla="*/ 1673146 w 2184864"/>
              <a:gd name="connsiteY606" fmla="*/ 3078543 h 5101865"/>
              <a:gd name="connsiteX607" fmla="*/ 1674191 w 2184864"/>
              <a:gd name="connsiteY607" fmla="*/ 3142996 h 5101865"/>
              <a:gd name="connsiteX608" fmla="*/ 1675232 w 2184864"/>
              <a:gd name="connsiteY608" fmla="*/ 3207453 h 5101865"/>
              <a:gd name="connsiteX609" fmla="*/ 1679780 w 2184864"/>
              <a:gd name="connsiteY609" fmla="*/ 3269452 h 5101865"/>
              <a:gd name="connsiteX610" fmla="*/ 1684320 w 2184864"/>
              <a:gd name="connsiteY610" fmla="*/ 3331453 h 5101865"/>
              <a:gd name="connsiteX611" fmla="*/ 1679409 w 2184864"/>
              <a:gd name="connsiteY611" fmla="*/ 3465266 h 5101865"/>
              <a:gd name="connsiteX612" fmla="*/ 1673452 w 2184864"/>
              <a:gd name="connsiteY612" fmla="*/ 3534626 h 5101865"/>
              <a:gd name="connsiteX613" fmla="*/ 1667499 w 2184864"/>
              <a:gd name="connsiteY613" fmla="*/ 3603983 h 5101865"/>
              <a:gd name="connsiteX614" fmla="*/ 1652515 w 2184864"/>
              <a:gd name="connsiteY614" fmla="*/ 3698682 h 5101865"/>
              <a:gd name="connsiteX615" fmla="*/ 1637528 w 2184864"/>
              <a:gd name="connsiteY615" fmla="*/ 3793379 h 5101865"/>
              <a:gd name="connsiteX616" fmla="*/ 1631180 w 2184864"/>
              <a:gd name="connsiteY616" fmla="*/ 3838568 h 5101865"/>
              <a:gd name="connsiteX617" fmla="*/ 1624836 w 2184864"/>
              <a:gd name="connsiteY617" fmla="*/ 3883754 h 5101865"/>
              <a:gd name="connsiteX618" fmla="*/ 1614984 w 2184864"/>
              <a:gd name="connsiteY618" fmla="*/ 3931399 h 5101865"/>
              <a:gd name="connsiteX619" fmla="*/ 1605139 w 2184864"/>
              <a:gd name="connsiteY619" fmla="*/ 3979037 h 5101865"/>
              <a:gd name="connsiteX620" fmla="*/ 1601045 w 2184864"/>
              <a:gd name="connsiteY620" fmla="*/ 4090547 h 5101865"/>
              <a:gd name="connsiteX621" fmla="*/ 1596953 w 2184864"/>
              <a:gd name="connsiteY621" fmla="*/ 4202060 h 5101865"/>
              <a:gd name="connsiteX622" fmla="*/ 1591556 w 2184864"/>
              <a:gd name="connsiteY622" fmla="*/ 4233002 h 5101865"/>
              <a:gd name="connsiteX623" fmla="*/ 1593156 w 2184864"/>
              <a:gd name="connsiteY623" fmla="*/ 4259038 h 5101865"/>
              <a:gd name="connsiteX624" fmla="*/ 1589361 w 2184864"/>
              <a:gd name="connsiteY624" fmla="*/ 4316018 h 5101865"/>
              <a:gd name="connsiteX625" fmla="*/ 1585563 w 2184864"/>
              <a:gd name="connsiteY625" fmla="*/ 4373004 h 5101865"/>
              <a:gd name="connsiteX626" fmla="*/ 1581766 w 2184864"/>
              <a:gd name="connsiteY626" fmla="*/ 4429983 h 5101865"/>
              <a:gd name="connsiteX627" fmla="*/ 1572607 w 2184864"/>
              <a:gd name="connsiteY627" fmla="*/ 4447267 h 5101865"/>
              <a:gd name="connsiteX628" fmla="*/ 1570185 w 2184864"/>
              <a:gd name="connsiteY628" fmla="*/ 4443530 h 5101865"/>
              <a:gd name="connsiteX629" fmla="*/ 1570093 w 2184864"/>
              <a:gd name="connsiteY629" fmla="*/ 4364831 h 5101865"/>
              <a:gd name="connsiteX630" fmla="*/ 1570001 w 2184864"/>
              <a:gd name="connsiteY630" fmla="*/ 4286130 h 5101865"/>
              <a:gd name="connsiteX631" fmla="*/ 1567614 w 2184864"/>
              <a:gd name="connsiteY631" fmla="*/ 4211750 h 5101865"/>
              <a:gd name="connsiteX632" fmla="*/ 1564221 w 2184864"/>
              <a:gd name="connsiteY632" fmla="*/ 4156636 h 5101865"/>
              <a:gd name="connsiteX633" fmla="*/ 1554888 w 2184864"/>
              <a:gd name="connsiteY633" fmla="*/ 4192318 h 5101865"/>
              <a:gd name="connsiteX634" fmla="*/ 1477303 w 2184864"/>
              <a:gd name="connsiteY634" fmla="*/ 4304995 h 5101865"/>
              <a:gd name="connsiteX635" fmla="*/ 1464516 w 2184864"/>
              <a:gd name="connsiteY635" fmla="*/ 4306076 h 5101865"/>
              <a:gd name="connsiteX636" fmla="*/ 1464218 w 2184864"/>
              <a:gd name="connsiteY636" fmla="*/ 4311362 h 5101865"/>
              <a:gd name="connsiteX637" fmla="*/ 1462838 w 2184864"/>
              <a:gd name="connsiteY637" fmla="*/ 4372081 h 5101865"/>
              <a:gd name="connsiteX638" fmla="*/ 1454464 w 2184864"/>
              <a:gd name="connsiteY638" fmla="*/ 4437703 h 5101865"/>
              <a:gd name="connsiteX639" fmla="*/ 1416380 w 2184864"/>
              <a:gd name="connsiteY639" fmla="*/ 4708833 h 5101865"/>
              <a:gd name="connsiteX640" fmla="*/ 1414222 w 2184864"/>
              <a:gd name="connsiteY640" fmla="*/ 4721208 h 5101865"/>
              <a:gd name="connsiteX641" fmla="*/ 1409382 w 2184864"/>
              <a:gd name="connsiteY641" fmla="*/ 4713738 h 5101865"/>
              <a:gd name="connsiteX642" fmla="*/ 1431530 w 2184864"/>
              <a:gd name="connsiteY642" fmla="*/ 4551551 h 5101865"/>
              <a:gd name="connsiteX643" fmla="*/ 1446678 w 2184864"/>
              <a:gd name="connsiteY643" fmla="*/ 4394268 h 5101865"/>
              <a:gd name="connsiteX644" fmla="*/ 1446420 w 2184864"/>
              <a:gd name="connsiteY644" fmla="*/ 4378153 h 5101865"/>
              <a:gd name="connsiteX645" fmla="*/ 1447499 w 2184864"/>
              <a:gd name="connsiteY645" fmla="*/ 4371966 h 5101865"/>
              <a:gd name="connsiteX646" fmla="*/ 1453420 w 2184864"/>
              <a:gd name="connsiteY646" fmla="*/ 4373249 h 5101865"/>
              <a:gd name="connsiteX647" fmla="*/ 1452898 w 2184864"/>
              <a:gd name="connsiteY647" fmla="*/ 4341020 h 5101865"/>
              <a:gd name="connsiteX648" fmla="*/ 1456301 w 2184864"/>
              <a:gd name="connsiteY648" fmla="*/ 4306772 h 5101865"/>
              <a:gd name="connsiteX649" fmla="*/ 1429647 w 2184864"/>
              <a:gd name="connsiteY649" fmla="*/ 4309027 h 5101865"/>
              <a:gd name="connsiteX650" fmla="*/ 1426036 w 2184864"/>
              <a:gd name="connsiteY650" fmla="*/ 4304827 h 5101865"/>
              <a:gd name="connsiteX651" fmla="*/ 1422219 w 2184864"/>
              <a:gd name="connsiteY651" fmla="*/ 4340791 h 5101865"/>
              <a:gd name="connsiteX652" fmla="*/ 1423822 w 2184864"/>
              <a:gd name="connsiteY652" fmla="*/ 4366831 h 5101865"/>
              <a:gd name="connsiteX653" fmla="*/ 1425421 w 2184864"/>
              <a:gd name="connsiteY653" fmla="*/ 4392867 h 5101865"/>
              <a:gd name="connsiteX654" fmla="*/ 1422049 w 2184864"/>
              <a:gd name="connsiteY654" fmla="*/ 4403379 h 5101865"/>
              <a:gd name="connsiteX655" fmla="*/ 1418682 w 2184864"/>
              <a:gd name="connsiteY655" fmla="*/ 4413887 h 5101865"/>
              <a:gd name="connsiteX656" fmla="*/ 1413841 w 2184864"/>
              <a:gd name="connsiteY656" fmla="*/ 4406413 h 5101865"/>
              <a:gd name="connsiteX657" fmla="*/ 1379363 w 2184864"/>
              <a:gd name="connsiteY657" fmla="*/ 4463163 h 5101865"/>
              <a:gd name="connsiteX658" fmla="*/ 1361898 w 2184864"/>
              <a:gd name="connsiteY658" fmla="*/ 4404785 h 5101865"/>
              <a:gd name="connsiteX659" fmla="*/ 1362820 w 2184864"/>
              <a:gd name="connsiteY659" fmla="*/ 4394025 h 5101865"/>
              <a:gd name="connsiteX660" fmla="*/ 1358094 w 2184864"/>
              <a:gd name="connsiteY660" fmla="*/ 4414662 h 5101865"/>
              <a:gd name="connsiteX661" fmla="*/ 1330630 w 2184864"/>
              <a:gd name="connsiteY661" fmla="*/ 4469992 h 5101865"/>
              <a:gd name="connsiteX662" fmla="*/ 1316131 w 2184864"/>
              <a:gd name="connsiteY662" fmla="*/ 4491051 h 5101865"/>
              <a:gd name="connsiteX663" fmla="*/ 1311787 w 2184864"/>
              <a:gd name="connsiteY663" fmla="*/ 4515949 h 5101865"/>
              <a:gd name="connsiteX664" fmla="*/ 1298049 w 2184864"/>
              <a:gd name="connsiteY664" fmla="*/ 4541872 h 5101865"/>
              <a:gd name="connsiteX665" fmla="*/ 1295626 w 2184864"/>
              <a:gd name="connsiteY665" fmla="*/ 4538133 h 5101865"/>
              <a:gd name="connsiteX666" fmla="*/ 1295493 w 2184864"/>
              <a:gd name="connsiteY666" fmla="*/ 4530079 h 5101865"/>
              <a:gd name="connsiteX667" fmla="*/ 1295364 w 2184864"/>
              <a:gd name="connsiteY667" fmla="*/ 4522021 h 5101865"/>
              <a:gd name="connsiteX668" fmla="*/ 1295371 w 2184864"/>
              <a:gd name="connsiteY668" fmla="*/ 4521200 h 5101865"/>
              <a:gd name="connsiteX669" fmla="*/ 1230881 w 2184864"/>
              <a:gd name="connsiteY669" fmla="*/ 4614864 h 5101865"/>
              <a:gd name="connsiteX670" fmla="*/ 1156885 w 2184864"/>
              <a:gd name="connsiteY670" fmla="*/ 4715465 h 5101865"/>
              <a:gd name="connsiteX671" fmla="*/ 1137983 w 2184864"/>
              <a:gd name="connsiteY671" fmla="*/ 4715473 h 5101865"/>
              <a:gd name="connsiteX672" fmla="*/ 1132444 w 2184864"/>
              <a:gd name="connsiteY672" fmla="*/ 4723519 h 5101865"/>
              <a:gd name="connsiteX673" fmla="*/ 1082569 w 2184864"/>
              <a:gd name="connsiteY673" fmla="*/ 4795956 h 5101865"/>
              <a:gd name="connsiteX674" fmla="*/ 1056173 w 2184864"/>
              <a:gd name="connsiteY674" fmla="*/ 4799983 h 5101865"/>
              <a:gd name="connsiteX675" fmla="*/ 982201 w 2184864"/>
              <a:gd name="connsiteY675" fmla="*/ 4783905 h 5101865"/>
              <a:gd name="connsiteX676" fmla="*/ 955806 w 2184864"/>
              <a:gd name="connsiteY676" fmla="*/ 4787932 h 5101865"/>
              <a:gd name="connsiteX677" fmla="*/ 916692 w 2184864"/>
              <a:gd name="connsiteY677" fmla="*/ 4824153 h 5101865"/>
              <a:gd name="connsiteX678" fmla="*/ 880850 w 2184864"/>
              <a:gd name="connsiteY678" fmla="*/ 4828184 h 5101865"/>
              <a:gd name="connsiteX679" fmla="*/ 861951 w 2184864"/>
              <a:gd name="connsiteY679" fmla="*/ 4828182 h 5101865"/>
              <a:gd name="connsiteX680" fmla="*/ 856090 w 2184864"/>
              <a:gd name="connsiteY680" fmla="*/ 4816117 h 5101865"/>
              <a:gd name="connsiteX681" fmla="*/ 846957 w 2184864"/>
              <a:gd name="connsiteY681" fmla="*/ 4836235 h 5101865"/>
              <a:gd name="connsiteX682" fmla="*/ 843373 w 2184864"/>
              <a:gd name="connsiteY682" fmla="*/ 4848306 h 5101865"/>
              <a:gd name="connsiteX683" fmla="*/ 837828 w 2184864"/>
              <a:gd name="connsiteY683" fmla="*/ 4856356 h 5101865"/>
              <a:gd name="connsiteX684" fmla="*/ 834565 w 2184864"/>
              <a:gd name="connsiteY684" fmla="*/ 4888544 h 5101865"/>
              <a:gd name="connsiteX685" fmla="*/ 829343 w 2184864"/>
              <a:gd name="connsiteY685" fmla="*/ 4916713 h 5101865"/>
              <a:gd name="connsiteX686" fmla="*/ 816626 w 2184864"/>
              <a:gd name="connsiteY686" fmla="*/ 4948906 h 5101865"/>
              <a:gd name="connsiteX687" fmla="*/ 805541 w 2184864"/>
              <a:gd name="connsiteY687" fmla="*/ 4965002 h 5101865"/>
              <a:gd name="connsiteX688" fmla="*/ 769201 w 2184864"/>
              <a:gd name="connsiteY688" fmla="*/ 4997198 h 5101865"/>
              <a:gd name="connsiteX689" fmla="*/ 749486 w 2184864"/>
              <a:gd name="connsiteY689" fmla="*/ 5005246 h 5101865"/>
              <a:gd name="connsiteX690" fmla="*/ 747530 w 2184864"/>
              <a:gd name="connsiteY690" fmla="*/ 5001224 h 5101865"/>
              <a:gd name="connsiteX691" fmla="*/ 734814 w 2184864"/>
              <a:gd name="connsiteY691" fmla="*/ 5033416 h 5101865"/>
              <a:gd name="connsiteX692" fmla="*/ 731223 w 2184864"/>
              <a:gd name="connsiteY692" fmla="*/ 5045491 h 5101865"/>
              <a:gd name="connsiteX693" fmla="*/ 716236 w 2184864"/>
              <a:gd name="connsiteY693" fmla="*/ 5053537 h 5101865"/>
              <a:gd name="connsiteX694" fmla="*/ 708737 w 2184864"/>
              <a:gd name="connsiteY694" fmla="*/ 5057565 h 5101865"/>
              <a:gd name="connsiteX695" fmla="*/ 695380 w 2184864"/>
              <a:gd name="connsiteY695" fmla="*/ 5049519 h 5101865"/>
              <a:gd name="connsiteX696" fmla="*/ 683654 w 2184864"/>
              <a:gd name="connsiteY696" fmla="*/ 5025381 h 5101865"/>
              <a:gd name="connsiteX697" fmla="*/ 713319 w 2184864"/>
              <a:gd name="connsiteY697" fmla="*/ 4989160 h 5101865"/>
              <a:gd name="connsiteX698" fmla="*/ 701910 w 2184864"/>
              <a:gd name="connsiteY698" fmla="*/ 4985139 h 5101865"/>
              <a:gd name="connsiteX699" fmla="*/ 705178 w 2184864"/>
              <a:gd name="connsiteY699" fmla="*/ 4952949 h 5101865"/>
              <a:gd name="connsiteX700" fmla="*/ 706810 w 2184864"/>
              <a:gd name="connsiteY700" fmla="*/ 4936854 h 5101865"/>
              <a:gd name="connsiteX701" fmla="*/ 706650 w 2184864"/>
              <a:gd name="connsiteY701" fmla="*/ 4926794 h 5101865"/>
              <a:gd name="connsiteX702" fmla="*/ 706493 w 2184864"/>
              <a:gd name="connsiteY702" fmla="*/ 4916735 h 5101865"/>
              <a:gd name="connsiteX703" fmla="*/ 702584 w 2184864"/>
              <a:gd name="connsiteY703" fmla="*/ 4908687 h 5101865"/>
              <a:gd name="connsiteX704" fmla="*/ 707642 w 2184864"/>
              <a:gd name="connsiteY704" fmla="*/ 4870464 h 5101865"/>
              <a:gd name="connsiteX705" fmla="*/ 712700 w 2184864"/>
              <a:gd name="connsiteY705" fmla="*/ 4832240 h 5101865"/>
              <a:gd name="connsiteX706" fmla="*/ 718244 w 2184864"/>
              <a:gd name="connsiteY706" fmla="*/ 4824187 h 5101865"/>
              <a:gd name="connsiteX707" fmla="*/ 717922 w 2184864"/>
              <a:gd name="connsiteY707" fmla="*/ 4804071 h 5101865"/>
              <a:gd name="connsiteX708" fmla="*/ 718741 w 2184864"/>
              <a:gd name="connsiteY708" fmla="*/ 4796021 h 5101865"/>
              <a:gd name="connsiteX709" fmla="*/ 719554 w 2184864"/>
              <a:gd name="connsiteY709" fmla="*/ 4787977 h 5101865"/>
              <a:gd name="connsiteX710" fmla="*/ 709781 w 2184864"/>
              <a:gd name="connsiteY710" fmla="*/ 4767859 h 5101865"/>
              <a:gd name="connsiteX711" fmla="*/ 697417 w 2184864"/>
              <a:gd name="connsiteY711" fmla="*/ 4703483 h 5101865"/>
              <a:gd name="connsiteX712" fmla="*/ 695139 w 2184864"/>
              <a:gd name="connsiteY712" fmla="*/ 4679340 h 5101865"/>
              <a:gd name="connsiteX713" fmla="*/ 688623 w 2184864"/>
              <a:gd name="connsiteY713" fmla="*/ 4685378 h 5101865"/>
              <a:gd name="connsiteX714" fmla="*/ 682104 w 2184864"/>
              <a:gd name="connsiteY714" fmla="*/ 4691411 h 5101865"/>
              <a:gd name="connsiteX715" fmla="*/ 669870 w 2184864"/>
              <a:gd name="connsiteY715" fmla="*/ 4753780 h 5101865"/>
              <a:gd name="connsiteX716" fmla="*/ 652090 w 2184864"/>
              <a:gd name="connsiteY716" fmla="*/ 4824203 h 5101865"/>
              <a:gd name="connsiteX717" fmla="*/ 647190 w 2184864"/>
              <a:gd name="connsiteY717" fmla="*/ 4872488 h 5101865"/>
              <a:gd name="connsiteX718" fmla="*/ 653054 w 2184864"/>
              <a:gd name="connsiteY718" fmla="*/ 4884558 h 5101865"/>
              <a:gd name="connsiteX719" fmla="*/ 647516 w 2184864"/>
              <a:gd name="connsiteY719" fmla="*/ 4892604 h 5101865"/>
              <a:gd name="connsiteX720" fmla="*/ 651423 w 2184864"/>
              <a:gd name="connsiteY720" fmla="*/ 4900651 h 5101865"/>
              <a:gd name="connsiteX721" fmla="*/ 655009 w 2184864"/>
              <a:gd name="connsiteY721" fmla="*/ 4888580 h 5101865"/>
              <a:gd name="connsiteX722" fmla="*/ 653054 w 2184864"/>
              <a:gd name="connsiteY722" fmla="*/ 4884558 h 5101865"/>
              <a:gd name="connsiteX723" fmla="*/ 658599 w 2184864"/>
              <a:gd name="connsiteY723" fmla="*/ 4876508 h 5101865"/>
              <a:gd name="connsiteX724" fmla="*/ 660553 w 2184864"/>
              <a:gd name="connsiteY724" fmla="*/ 4880531 h 5101865"/>
              <a:gd name="connsiteX725" fmla="*/ 692839 w 2184864"/>
              <a:gd name="connsiteY725" fmla="*/ 4771885 h 5101865"/>
              <a:gd name="connsiteX726" fmla="*/ 705875 w 2184864"/>
              <a:gd name="connsiteY726" fmla="*/ 4759814 h 5101865"/>
              <a:gd name="connsiteX727" fmla="*/ 708149 w 2184864"/>
              <a:gd name="connsiteY727" fmla="*/ 4783953 h 5101865"/>
              <a:gd name="connsiteX728" fmla="*/ 693306 w 2184864"/>
              <a:gd name="connsiteY728" fmla="*/ 4860405 h 5101865"/>
              <a:gd name="connsiteX729" fmla="*/ 678459 w 2184864"/>
              <a:gd name="connsiteY729" fmla="*/ 4936860 h 5101865"/>
              <a:gd name="connsiteX730" fmla="*/ 677149 w 2184864"/>
              <a:gd name="connsiteY730" fmla="*/ 4973071 h 5101865"/>
              <a:gd name="connsiteX731" fmla="*/ 640633 w 2184864"/>
              <a:gd name="connsiteY731" fmla="*/ 5053552 h 5101865"/>
              <a:gd name="connsiteX732" fmla="*/ 615379 w 2184864"/>
              <a:gd name="connsiteY732" fmla="*/ 5069651 h 5101865"/>
              <a:gd name="connsiteX733" fmla="*/ 593703 w 2184864"/>
              <a:gd name="connsiteY733" fmla="*/ 5073681 h 5101865"/>
              <a:gd name="connsiteX734" fmla="*/ 558527 w 2184864"/>
              <a:gd name="connsiteY734" fmla="*/ 5001260 h 5101865"/>
              <a:gd name="connsiteX735" fmla="*/ 492027 w 2184864"/>
              <a:gd name="connsiteY735" fmla="*/ 5097841 h 5101865"/>
              <a:gd name="connsiteX736" fmla="*/ 467508 w 2184864"/>
              <a:gd name="connsiteY736" fmla="*/ 5100861 h 5101865"/>
              <a:gd name="connsiteX737" fmla="*/ 438917 w 2184864"/>
              <a:gd name="connsiteY737" fmla="*/ 5085776 h 5101865"/>
              <a:gd name="connsiteX738" fmla="*/ 419374 w 2184864"/>
              <a:gd name="connsiteY738" fmla="*/ 5045545 h 5101865"/>
              <a:gd name="connsiteX739" fmla="*/ 411393 w 2184864"/>
              <a:gd name="connsiteY739" fmla="*/ 5019394 h 5101865"/>
              <a:gd name="connsiteX740" fmla="*/ 408957 w 2184864"/>
              <a:gd name="connsiteY740" fmla="*/ 4985192 h 5101865"/>
              <a:gd name="connsiteX741" fmla="*/ 416802 w 2184864"/>
              <a:gd name="connsiteY741" fmla="*/ 4884599 h 5101865"/>
              <a:gd name="connsiteX742" fmla="*/ 434100 w 2184864"/>
              <a:gd name="connsiteY742" fmla="*/ 4784003 h 5101865"/>
              <a:gd name="connsiteX743" fmla="*/ 423173 w 2184864"/>
              <a:gd name="connsiteY743" fmla="*/ 4810161 h 5101865"/>
              <a:gd name="connsiteX744" fmla="*/ 412251 w 2184864"/>
              <a:gd name="connsiteY744" fmla="*/ 4836316 h 5101865"/>
              <a:gd name="connsiteX745" fmla="*/ 448125 w 2184864"/>
              <a:gd name="connsiteY745" fmla="*/ 4715600 h 5101865"/>
              <a:gd name="connsiteX746" fmla="*/ 468018 w 2184864"/>
              <a:gd name="connsiteY746" fmla="*/ 4659264 h 5101865"/>
              <a:gd name="connsiteX747" fmla="*/ 487906 w 2184864"/>
              <a:gd name="connsiteY747" fmla="*/ 4602930 h 5101865"/>
              <a:gd name="connsiteX748" fmla="*/ 495239 w 2184864"/>
              <a:gd name="connsiteY748" fmla="*/ 4588844 h 5101865"/>
              <a:gd name="connsiteX749" fmla="*/ 502575 w 2184864"/>
              <a:gd name="connsiteY749" fmla="*/ 4574761 h 5101865"/>
              <a:gd name="connsiteX750" fmla="*/ 505844 w 2184864"/>
              <a:gd name="connsiteY750" fmla="*/ 4542571 h 5101865"/>
              <a:gd name="connsiteX751" fmla="*/ 512720 w 2184864"/>
              <a:gd name="connsiteY751" fmla="*/ 4519440 h 5101865"/>
              <a:gd name="connsiteX752" fmla="*/ 507736 w 2184864"/>
              <a:gd name="connsiteY752" fmla="*/ 4524056 h 5101865"/>
              <a:gd name="connsiteX753" fmla="*/ 471892 w 2184864"/>
              <a:gd name="connsiteY753" fmla="*/ 4528082 h 5101865"/>
              <a:gd name="connsiteX754" fmla="*/ 452993 w 2184864"/>
              <a:gd name="connsiteY754" fmla="*/ 4528085 h 5101865"/>
              <a:gd name="connsiteX755" fmla="*/ 447133 w 2184864"/>
              <a:gd name="connsiteY755" fmla="*/ 4516019 h 5101865"/>
              <a:gd name="connsiteX756" fmla="*/ 438000 w 2184864"/>
              <a:gd name="connsiteY756" fmla="*/ 4536137 h 5101865"/>
              <a:gd name="connsiteX757" fmla="*/ 434415 w 2184864"/>
              <a:gd name="connsiteY757" fmla="*/ 4548207 h 5101865"/>
              <a:gd name="connsiteX758" fmla="*/ 428869 w 2184864"/>
              <a:gd name="connsiteY758" fmla="*/ 4556257 h 5101865"/>
              <a:gd name="connsiteX759" fmla="*/ 425607 w 2184864"/>
              <a:gd name="connsiteY759" fmla="*/ 4588445 h 5101865"/>
              <a:gd name="connsiteX760" fmla="*/ 420385 w 2184864"/>
              <a:gd name="connsiteY760" fmla="*/ 4616614 h 5101865"/>
              <a:gd name="connsiteX761" fmla="*/ 407669 w 2184864"/>
              <a:gd name="connsiteY761" fmla="*/ 4648807 h 5101865"/>
              <a:gd name="connsiteX762" fmla="*/ 396584 w 2184864"/>
              <a:gd name="connsiteY762" fmla="*/ 4664903 h 5101865"/>
              <a:gd name="connsiteX763" fmla="*/ 360244 w 2184864"/>
              <a:gd name="connsiteY763" fmla="*/ 4697100 h 5101865"/>
              <a:gd name="connsiteX764" fmla="*/ 340530 w 2184864"/>
              <a:gd name="connsiteY764" fmla="*/ 4705149 h 5101865"/>
              <a:gd name="connsiteX765" fmla="*/ 338577 w 2184864"/>
              <a:gd name="connsiteY765" fmla="*/ 4701127 h 5101865"/>
              <a:gd name="connsiteX766" fmla="*/ 325856 w 2184864"/>
              <a:gd name="connsiteY766" fmla="*/ 4733316 h 5101865"/>
              <a:gd name="connsiteX767" fmla="*/ 322268 w 2184864"/>
              <a:gd name="connsiteY767" fmla="*/ 4745392 h 5101865"/>
              <a:gd name="connsiteX768" fmla="*/ 307279 w 2184864"/>
              <a:gd name="connsiteY768" fmla="*/ 4753440 h 5101865"/>
              <a:gd name="connsiteX769" fmla="*/ 299781 w 2184864"/>
              <a:gd name="connsiteY769" fmla="*/ 4757466 h 5101865"/>
              <a:gd name="connsiteX770" fmla="*/ 286423 w 2184864"/>
              <a:gd name="connsiteY770" fmla="*/ 4749422 h 5101865"/>
              <a:gd name="connsiteX771" fmla="*/ 274696 w 2184864"/>
              <a:gd name="connsiteY771" fmla="*/ 4725282 h 5101865"/>
              <a:gd name="connsiteX772" fmla="*/ 304361 w 2184864"/>
              <a:gd name="connsiteY772" fmla="*/ 4689062 h 5101865"/>
              <a:gd name="connsiteX773" fmla="*/ 292953 w 2184864"/>
              <a:gd name="connsiteY773" fmla="*/ 4685041 h 5101865"/>
              <a:gd name="connsiteX774" fmla="*/ 296221 w 2184864"/>
              <a:gd name="connsiteY774" fmla="*/ 4652850 h 5101865"/>
              <a:gd name="connsiteX775" fmla="*/ 297853 w 2184864"/>
              <a:gd name="connsiteY775" fmla="*/ 4636757 h 5101865"/>
              <a:gd name="connsiteX776" fmla="*/ 297694 w 2184864"/>
              <a:gd name="connsiteY776" fmla="*/ 4626695 h 5101865"/>
              <a:gd name="connsiteX777" fmla="*/ 297535 w 2184864"/>
              <a:gd name="connsiteY777" fmla="*/ 4616636 h 5101865"/>
              <a:gd name="connsiteX778" fmla="*/ 293626 w 2184864"/>
              <a:gd name="connsiteY778" fmla="*/ 4608590 h 5101865"/>
              <a:gd name="connsiteX779" fmla="*/ 298685 w 2184864"/>
              <a:gd name="connsiteY779" fmla="*/ 4570364 h 5101865"/>
              <a:gd name="connsiteX780" fmla="*/ 303743 w 2184864"/>
              <a:gd name="connsiteY780" fmla="*/ 4532140 h 5101865"/>
              <a:gd name="connsiteX781" fmla="*/ 309288 w 2184864"/>
              <a:gd name="connsiteY781" fmla="*/ 4524090 h 5101865"/>
              <a:gd name="connsiteX782" fmla="*/ 308964 w 2184864"/>
              <a:gd name="connsiteY782" fmla="*/ 4503972 h 5101865"/>
              <a:gd name="connsiteX783" fmla="*/ 309783 w 2184864"/>
              <a:gd name="connsiteY783" fmla="*/ 4495924 h 5101865"/>
              <a:gd name="connsiteX784" fmla="*/ 310597 w 2184864"/>
              <a:gd name="connsiteY784" fmla="*/ 4487878 h 5101865"/>
              <a:gd name="connsiteX785" fmla="*/ 300824 w 2184864"/>
              <a:gd name="connsiteY785" fmla="*/ 4467760 h 5101865"/>
              <a:gd name="connsiteX786" fmla="*/ 288459 w 2184864"/>
              <a:gd name="connsiteY786" fmla="*/ 4403385 h 5101865"/>
              <a:gd name="connsiteX787" fmla="*/ 286182 w 2184864"/>
              <a:gd name="connsiteY787" fmla="*/ 4379243 h 5101865"/>
              <a:gd name="connsiteX788" fmla="*/ 279665 w 2184864"/>
              <a:gd name="connsiteY788" fmla="*/ 4385279 h 5101865"/>
              <a:gd name="connsiteX789" fmla="*/ 273147 w 2184864"/>
              <a:gd name="connsiteY789" fmla="*/ 4391314 h 5101865"/>
              <a:gd name="connsiteX790" fmla="*/ 260914 w 2184864"/>
              <a:gd name="connsiteY790" fmla="*/ 4453685 h 5101865"/>
              <a:gd name="connsiteX791" fmla="*/ 243134 w 2184864"/>
              <a:gd name="connsiteY791" fmla="*/ 4524103 h 5101865"/>
              <a:gd name="connsiteX792" fmla="*/ 238235 w 2184864"/>
              <a:gd name="connsiteY792" fmla="*/ 4572390 h 5101865"/>
              <a:gd name="connsiteX793" fmla="*/ 244097 w 2184864"/>
              <a:gd name="connsiteY793" fmla="*/ 4584459 h 5101865"/>
              <a:gd name="connsiteX794" fmla="*/ 238557 w 2184864"/>
              <a:gd name="connsiteY794" fmla="*/ 4592505 h 5101865"/>
              <a:gd name="connsiteX795" fmla="*/ 242466 w 2184864"/>
              <a:gd name="connsiteY795" fmla="*/ 4600552 h 5101865"/>
              <a:gd name="connsiteX796" fmla="*/ 246050 w 2184864"/>
              <a:gd name="connsiteY796" fmla="*/ 4588482 h 5101865"/>
              <a:gd name="connsiteX797" fmla="*/ 244097 w 2184864"/>
              <a:gd name="connsiteY797" fmla="*/ 4584459 h 5101865"/>
              <a:gd name="connsiteX798" fmla="*/ 249642 w 2184864"/>
              <a:gd name="connsiteY798" fmla="*/ 4576409 h 5101865"/>
              <a:gd name="connsiteX799" fmla="*/ 251596 w 2184864"/>
              <a:gd name="connsiteY799" fmla="*/ 4580432 h 5101865"/>
              <a:gd name="connsiteX800" fmla="*/ 283882 w 2184864"/>
              <a:gd name="connsiteY800" fmla="*/ 4471786 h 5101865"/>
              <a:gd name="connsiteX801" fmla="*/ 296917 w 2184864"/>
              <a:gd name="connsiteY801" fmla="*/ 4459716 h 5101865"/>
              <a:gd name="connsiteX802" fmla="*/ 299194 w 2184864"/>
              <a:gd name="connsiteY802" fmla="*/ 4483854 h 5101865"/>
              <a:gd name="connsiteX803" fmla="*/ 284349 w 2184864"/>
              <a:gd name="connsiteY803" fmla="*/ 4560306 h 5101865"/>
              <a:gd name="connsiteX804" fmla="*/ 269501 w 2184864"/>
              <a:gd name="connsiteY804" fmla="*/ 4636762 h 5101865"/>
              <a:gd name="connsiteX805" fmla="*/ 268193 w 2184864"/>
              <a:gd name="connsiteY805" fmla="*/ 4672972 h 5101865"/>
              <a:gd name="connsiteX806" fmla="*/ 231677 w 2184864"/>
              <a:gd name="connsiteY806" fmla="*/ 4753454 h 5101865"/>
              <a:gd name="connsiteX807" fmla="*/ 206421 w 2184864"/>
              <a:gd name="connsiteY807" fmla="*/ 4769552 h 5101865"/>
              <a:gd name="connsiteX808" fmla="*/ 184745 w 2184864"/>
              <a:gd name="connsiteY808" fmla="*/ 4773583 h 5101865"/>
              <a:gd name="connsiteX809" fmla="*/ 149571 w 2184864"/>
              <a:gd name="connsiteY809" fmla="*/ 4701161 h 5101865"/>
              <a:gd name="connsiteX810" fmla="*/ 83070 w 2184864"/>
              <a:gd name="connsiteY810" fmla="*/ 4797742 h 5101865"/>
              <a:gd name="connsiteX811" fmla="*/ 29960 w 2184864"/>
              <a:gd name="connsiteY811" fmla="*/ 4785679 h 5101865"/>
              <a:gd name="connsiteX812" fmla="*/ 10417 w 2184864"/>
              <a:gd name="connsiteY812" fmla="*/ 4745446 h 5101865"/>
              <a:gd name="connsiteX813" fmla="*/ 2438 w 2184864"/>
              <a:gd name="connsiteY813" fmla="*/ 4719294 h 5101865"/>
              <a:gd name="connsiteX814" fmla="*/ 0 w 2184864"/>
              <a:gd name="connsiteY814" fmla="*/ 4685096 h 5101865"/>
              <a:gd name="connsiteX815" fmla="*/ 7844 w 2184864"/>
              <a:gd name="connsiteY815" fmla="*/ 4584502 h 5101865"/>
              <a:gd name="connsiteX816" fmla="*/ 25143 w 2184864"/>
              <a:gd name="connsiteY816" fmla="*/ 4483905 h 5101865"/>
              <a:gd name="connsiteX817" fmla="*/ 14214 w 2184864"/>
              <a:gd name="connsiteY817" fmla="*/ 4510062 h 5101865"/>
              <a:gd name="connsiteX818" fmla="*/ 3294 w 2184864"/>
              <a:gd name="connsiteY818" fmla="*/ 4536217 h 5101865"/>
              <a:gd name="connsiteX819" fmla="*/ 39169 w 2184864"/>
              <a:gd name="connsiteY819" fmla="*/ 4415501 h 5101865"/>
              <a:gd name="connsiteX820" fmla="*/ 59062 w 2184864"/>
              <a:gd name="connsiteY820" fmla="*/ 4359164 h 5101865"/>
              <a:gd name="connsiteX821" fmla="*/ 78948 w 2184864"/>
              <a:gd name="connsiteY821" fmla="*/ 4302831 h 5101865"/>
              <a:gd name="connsiteX822" fmla="*/ 86284 w 2184864"/>
              <a:gd name="connsiteY822" fmla="*/ 4288747 h 5101865"/>
              <a:gd name="connsiteX823" fmla="*/ 93619 w 2184864"/>
              <a:gd name="connsiteY823" fmla="*/ 4274664 h 5101865"/>
              <a:gd name="connsiteX824" fmla="*/ 96887 w 2184864"/>
              <a:gd name="connsiteY824" fmla="*/ 4242472 h 5101865"/>
              <a:gd name="connsiteX825" fmla="*/ 104063 w 2184864"/>
              <a:gd name="connsiteY825" fmla="*/ 4218330 h 5101865"/>
              <a:gd name="connsiteX826" fmla="*/ 107649 w 2184864"/>
              <a:gd name="connsiteY826" fmla="*/ 4206258 h 5101865"/>
              <a:gd name="connsiteX827" fmla="*/ 138475 w 2184864"/>
              <a:gd name="connsiteY827" fmla="*/ 4065422 h 5101865"/>
              <a:gd name="connsiteX828" fmla="*/ 175165 w 2184864"/>
              <a:gd name="connsiteY828" fmla="*/ 3936657 h 5101865"/>
              <a:gd name="connsiteX829" fmla="*/ 201906 w 2184864"/>
              <a:gd name="connsiteY829" fmla="*/ 3836060 h 5101865"/>
              <a:gd name="connsiteX830" fmla="*/ 185282 w 2184864"/>
              <a:gd name="connsiteY830" fmla="*/ 3860208 h 5101865"/>
              <a:gd name="connsiteX831" fmla="*/ 197999 w 2184864"/>
              <a:gd name="connsiteY831" fmla="*/ 3828018 h 5101865"/>
              <a:gd name="connsiteX832" fmla="*/ 210714 w 2184864"/>
              <a:gd name="connsiteY832" fmla="*/ 3795825 h 5101865"/>
              <a:gd name="connsiteX833" fmla="*/ 188227 w 2184864"/>
              <a:gd name="connsiteY833" fmla="*/ 3807900 h 5101865"/>
              <a:gd name="connsiteX834" fmla="*/ 199979 w 2184864"/>
              <a:gd name="connsiteY834" fmla="*/ 3715354 h 5101865"/>
              <a:gd name="connsiteX835" fmla="*/ 217278 w 2184864"/>
              <a:gd name="connsiteY835" fmla="*/ 3614755 h 5101865"/>
              <a:gd name="connsiteX836" fmla="*/ 230008 w 2184864"/>
              <a:gd name="connsiteY836" fmla="*/ 3524223 h 5101865"/>
              <a:gd name="connsiteX837" fmla="*/ 250233 w 2184864"/>
              <a:gd name="connsiteY837" fmla="*/ 3429661 h 5101865"/>
              <a:gd name="connsiteX838" fmla="*/ 253818 w 2184864"/>
              <a:gd name="connsiteY838" fmla="*/ 3417590 h 5101865"/>
              <a:gd name="connsiteX839" fmla="*/ 245202 w 2184864"/>
              <a:gd name="connsiteY839" fmla="*/ 3351201 h 5101865"/>
              <a:gd name="connsiteX840" fmla="*/ 238053 w 2184864"/>
              <a:gd name="connsiteY840" fmla="*/ 3303627 h 5101865"/>
              <a:gd name="connsiteX841" fmla="*/ 229726 w 2184864"/>
              <a:gd name="connsiteY841" fmla="*/ 3329075 h 5101865"/>
              <a:gd name="connsiteX842" fmla="*/ 228763 w 2184864"/>
              <a:gd name="connsiteY842" fmla="*/ 3268719 h 5101865"/>
              <a:gd name="connsiteX843" fmla="*/ 233340 w 2184864"/>
              <a:gd name="connsiteY843" fmla="*/ 3200317 h 5101865"/>
              <a:gd name="connsiteX844" fmla="*/ 273792 w 2184864"/>
              <a:gd name="connsiteY844" fmla="*/ 3011195 h 5101865"/>
              <a:gd name="connsiteX845" fmla="*/ 288139 w 2184864"/>
              <a:gd name="connsiteY845" fmla="*/ 2962907 h 5101865"/>
              <a:gd name="connsiteX846" fmla="*/ 306397 w 2184864"/>
              <a:gd name="connsiteY846" fmla="*/ 2922667 h 5101865"/>
              <a:gd name="connsiteX847" fmla="*/ 346822 w 2184864"/>
              <a:gd name="connsiteY847" fmla="*/ 2850233 h 5101865"/>
              <a:gd name="connsiteX848" fmla="*/ 350103 w 2184864"/>
              <a:gd name="connsiteY848" fmla="*/ 2759700 h 5101865"/>
              <a:gd name="connsiteX849" fmla="*/ 355335 w 2184864"/>
              <a:gd name="connsiteY849" fmla="*/ 2673192 h 5101865"/>
              <a:gd name="connsiteX850" fmla="*/ 373300 w 2184864"/>
              <a:gd name="connsiteY850" fmla="*/ 2496145 h 5101865"/>
              <a:gd name="connsiteX851" fmla="*/ 394032 w 2184864"/>
              <a:gd name="connsiteY851" fmla="*/ 2315078 h 5101865"/>
              <a:gd name="connsiteX852" fmla="*/ 407273 w 2184864"/>
              <a:gd name="connsiteY852" fmla="*/ 2138034 h 5101865"/>
              <a:gd name="connsiteX853" fmla="*/ 421942 w 2184864"/>
              <a:gd name="connsiteY853" fmla="*/ 2109864 h 5101865"/>
              <a:gd name="connsiteX854" fmla="*/ 429761 w 2184864"/>
              <a:gd name="connsiteY854" fmla="*/ 2125959 h 5101865"/>
              <a:gd name="connsiteX855" fmla="*/ 426975 w 2184864"/>
              <a:gd name="connsiteY855" fmla="*/ 2188327 h 5101865"/>
              <a:gd name="connsiteX856" fmla="*/ 424194 w 2184864"/>
              <a:gd name="connsiteY856" fmla="*/ 2250693 h 5101865"/>
              <a:gd name="connsiteX857" fmla="*/ 421407 w 2184864"/>
              <a:gd name="connsiteY857" fmla="*/ 2313061 h 5101865"/>
              <a:gd name="connsiteX858" fmla="*/ 418620 w 2184864"/>
              <a:gd name="connsiteY858" fmla="*/ 2375428 h 5101865"/>
              <a:gd name="connsiteX859" fmla="*/ 411259 w 2184864"/>
              <a:gd name="connsiteY859" fmla="*/ 2506198 h 5101865"/>
              <a:gd name="connsiteX860" fmla="*/ 401942 w 2184864"/>
              <a:gd name="connsiteY860" fmla="*/ 2632946 h 5101865"/>
              <a:gd name="connsiteX861" fmla="*/ 412387 w 2184864"/>
              <a:gd name="connsiteY861" fmla="*/ 2576613 h 5101865"/>
              <a:gd name="connsiteX862" fmla="*/ 422825 w 2184864"/>
              <a:gd name="connsiteY862" fmla="*/ 2520280 h 5101865"/>
              <a:gd name="connsiteX863" fmla="*/ 433263 w 2184864"/>
              <a:gd name="connsiteY863" fmla="*/ 2463946 h 5101865"/>
              <a:gd name="connsiteX864" fmla="*/ 443708 w 2184864"/>
              <a:gd name="connsiteY864" fmla="*/ 2407611 h 5101865"/>
              <a:gd name="connsiteX865" fmla="*/ 460844 w 2184864"/>
              <a:gd name="connsiteY865" fmla="*/ 2296960 h 5101865"/>
              <a:gd name="connsiteX866" fmla="*/ 477970 w 2184864"/>
              <a:gd name="connsiteY866" fmla="*/ 2186305 h 5101865"/>
              <a:gd name="connsiteX867" fmla="*/ 486462 w 2184864"/>
              <a:gd name="connsiteY867" fmla="*/ 2125950 h 5101865"/>
              <a:gd name="connsiteX868" fmla="*/ 496901 w 2184864"/>
              <a:gd name="connsiteY868" fmla="*/ 2069614 h 5101865"/>
              <a:gd name="connsiteX869" fmla="*/ 516325 w 2184864"/>
              <a:gd name="connsiteY869" fmla="*/ 1924757 h 5101865"/>
              <a:gd name="connsiteX870" fmla="*/ 537700 w 2184864"/>
              <a:gd name="connsiteY870" fmla="*/ 1783928 h 5101865"/>
              <a:gd name="connsiteX871" fmla="*/ 539335 w 2184864"/>
              <a:gd name="connsiteY871" fmla="*/ 1767830 h 5101865"/>
              <a:gd name="connsiteX872" fmla="*/ 540967 w 2184864"/>
              <a:gd name="connsiteY872" fmla="*/ 1751738 h 5101865"/>
              <a:gd name="connsiteX873" fmla="*/ 542280 w 2184864"/>
              <a:gd name="connsiteY873" fmla="*/ 1715521 h 5101865"/>
              <a:gd name="connsiteX874" fmla="*/ 554351 w 2184864"/>
              <a:gd name="connsiteY874" fmla="*/ 1643095 h 5101865"/>
              <a:gd name="connsiteX875" fmla="*/ 562678 w 2184864"/>
              <a:gd name="connsiteY875" fmla="*/ 1572680 h 5101865"/>
              <a:gd name="connsiteX876" fmla="*/ 569049 w 2184864"/>
              <a:gd name="connsiteY876" fmla="*/ 1498240 h 5101865"/>
              <a:gd name="connsiteX877" fmla="*/ 577535 w 2184864"/>
              <a:gd name="connsiteY877" fmla="*/ 1437885 h 5101865"/>
              <a:gd name="connsiteX878" fmla="*/ 586024 w 2184864"/>
              <a:gd name="connsiteY878" fmla="*/ 1377525 h 5101865"/>
              <a:gd name="connsiteX879" fmla="*/ 589783 w 2184864"/>
              <a:gd name="connsiteY879" fmla="*/ 1317172 h 5101865"/>
              <a:gd name="connsiteX880" fmla="*/ 595498 w 2184864"/>
              <a:gd name="connsiteY880" fmla="*/ 1260840 h 5101865"/>
              <a:gd name="connsiteX881" fmla="*/ 608725 w 2184864"/>
              <a:gd name="connsiteY881" fmla="*/ 1142139 h 5101865"/>
              <a:gd name="connsiteX882" fmla="*/ 619996 w 2184864"/>
              <a:gd name="connsiteY882" fmla="*/ 1019412 h 5101865"/>
              <a:gd name="connsiteX883" fmla="*/ 626850 w 2184864"/>
              <a:gd name="connsiteY883" fmla="*/ 975152 h 5101865"/>
              <a:gd name="connsiteX884" fmla="*/ 626204 w 2184864"/>
              <a:gd name="connsiteY884" fmla="*/ 934916 h 5101865"/>
              <a:gd name="connsiteX885" fmla="*/ 641865 w 2184864"/>
              <a:gd name="connsiteY885" fmla="*/ 850415 h 5101865"/>
              <a:gd name="connsiteX886" fmla="*/ 648079 w 2184864"/>
              <a:gd name="connsiteY886" fmla="*/ 765915 h 5101865"/>
              <a:gd name="connsiteX887" fmla="*/ 661785 w 2184864"/>
              <a:gd name="connsiteY887" fmla="*/ 677392 h 5101865"/>
              <a:gd name="connsiteX888" fmla="*/ 693109 w 2184864"/>
              <a:gd name="connsiteY888" fmla="*/ 508393 h 5101865"/>
              <a:gd name="connsiteX889" fmla="*/ 711542 w 2184864"/>
              <a:gd name="connsiteY889" fmla="*/ 419870 h 5101865"/>
              <a:gd name="connsiteX890" fmla="*/ 729971 w 2184864"/>
              <a:gd name="connsiteY890" fmla="*/ 331346 h 5101865"/>
              <a:gd name="connsiteX891" fmla="*/ 770397 w 2184864"/>
              <a:gd name="connsiteY891" fmla="*/ 258911 h 5101865"/>
              <a:gd name="connsiteX892" fmla="*/ 787503 w 2184864"/>
              <a:gd name="connsiteY892" fmla="*/ 264943 h 5101865"/>
              <a:gd name="connsiteX893" fmla="*/ 782441 w 2184864"/>
              <a:gd name="connsiteY893" fmla="*/ 303170 h 5101865"/>
              <a:gd name="connsiteX894" fmla="*/ 770687 w 2184864"/>
              <a:gd name="connsiteY894" fmla="*/ 395720 h 5101865"/>
              <a:gd name="connsiteX895" fmla="*/ 758934 w 2184864"/>
              <a:gd name="connsiteY895" fmla="*/ 488264 h 5101865"/>
              <a:gd name="connsiteX896" fmla="*/ 748338 w 2184864"/>
              <a:gd name="connsiteY896" fmla="*/ 534538 h 5101865"/>
              <a:gd name="connsiteX897" fmla="*/ 737734 w 2184864"/>
              <a:gd name="connsiteY897" fmla="*/ 580811 h 5101865"/>
              <a:gd name="connsiteX898" fmla="*/ 719773 w 2184864"/>
              <a:gd name="connsiteY898" fmla="*/ 757855 h 5101865"/>
              <a:gd name="connsiteX899" fmla="*/ 694314 w 2184864"/>
              <a:gd name="connsiteY899" fmla="*/ 938926 h 5101865"/>
              <a:gd name="connsiteX900" fmla="*/ 689413 w 2184864"/>
              <a:gd name="connsiteY900" fmla="*/ 987211 h 5101865"/>
              <a:gd name="connsiteX901" fmla="*/ 685987 w 2184864"/>
              <a:gd name="connsiteY901" fmla="*/ 1009342 h 5101865"/>
              <a:gd name="connsiteX902" fmla="*/ 682560 w 2184864"/>
              <a:gd name="connsiteY902" fmla="*/ 1031471 h 5101865"/>
              <a:gd name="connsiteX903" fmla="*/ 669830 w 2184864"/>
              <a:gd name="connsiteY903" fmla="*/ 1122008 h 5101865"/>
              <a:gd name="connsiteX904" fmla="*/ 659054 w 2184864"/>
              <a:gd name="connsiteY904" fmla="*/ 1216565 h 5101865"/>
              <a:gd name="connsiteX905" fmla="*/ 652200 w 2184864"/>
              <a:gd name="connsiteY905" fmla="*/ 1260827 h 5101865"/>
              <a:gd name="connsiteX906" fmla="*/ 645347 w 2184864"/>
              <a:gd name="connsiteY906" fmla="*/ 1305088 h 5101865"/>
              <a:gd name="connsiteX907" fmla="*/ 640449 w 2184864"/>
              <a:gd name="connsiteY907" fmla="*/ 1353373 h 5101865"/>
              <a:gd name="connsiteX908" fmla="*/ 633595 w 2184864"/>
              <a:gd name="connsiteY908" fmla="*/ 1397635 h 5101865"/>
              <a:gd name="connsiteX909" fmla="*/ 621842 w 2184864"/>
              <a:gd name="connsiteY909" fmla="*/ 1490185 h 5101865"/>
              <a:gd name="connsiteX910" fmla="*/ 610088 w 2184864"/>
              <a:gd name="connsiteY910" fmla="*/ 1582729 h 5101865"/>
              <a:gd name="connsiteX911" fmla="*/ 590842 w 2184864"/>
              <a:gd name="connsiteY911" fmla="*/ 1679302 h 5101865"/>
              <a:gd name="connsiteX912" fmla="*/ 584965 w 2184864"/>
              <a:gd name="connsiteY912" fmla="*/ 1725575 h 5101865"/>
              <a:gd name="connsiteX913" fmla="*/ 579088 w 2184864"/>
              <a:gd name="connsiteY913" fmla="*/ 1771847 h 5101865"/>
              <a:gd name="connsiteX914" fmla="*/ 563428 w 2184864"/>
              <a:gd name="connsiteY914" fmla="*/ 1856347 h 5101865"/>
              <a:gd name="connsiteX915" fmla="*/ 545813 w 2184864"/>
              <a:gd name="connsiteY915" fmla="*/ 1936826 h 5101865"/>
              <a:gd name="connsiteX916" fmla="*/ 553307 w 2184864"/>
              <a:gd name="connsiteY916" fmla="*/ 1932801 h 5101865"/>
              <a:gd name="connsiteX917" fmla="*/ 576115 w 2184864"/>
              <a:gd name="connsiteY917" fmla="*/ 1940843 h 5101865"/>
              <a:gd name="connsiteX918" fmla="*/ 592595 w 2184864"/>
              <a:gd name="connsiteY918" fmla="*/ 1848294 h 5101865"/>
              <a:gd name="connsiteX919" fmla="*/ 609071 w 2184864"/>
              <a:gd name="connsiteY919" fmla="*/ 1755747 h 5101865"/>
              <a:gd name="connsiteX920" fmla="*/ 615601 w 2184864"/>
              <a:gd name="connsiteY920" fmla="*/ 1691369 h 5101865"/>
              <a:gd name="connsiteX921" fmla="*/ 622136 w 2184864"/>
              <a:gd name="connsiteY921" fmla="*/ 1626986 h 5101865"/>
              <a:gd name="connsiteX922" fmla="*/ 624917 w 2184864"/>
              <a:gd name="connsiteY922" fmla="*/ 1564620 h 5101865"/>
              <a:gd name="connsiteX923" fmla="*/ 627704 w 2184864"/>
              <a:gd name="connsiteY923" fmla="*/ 1502255 h 5101865"/>
              <a:gd name="connsiteX924" fmla="*/ 648265 w 2184864"/>
              <a:gd name="connsiteY924" fmla="*/ 1369469 h 5101865"/>
              <a:gd name="connsiteX925" fmla="*/ 662295 w 2184864"/>
              <a:gd name="connsiteY925" fmla="*/ 1301062 h 5101865"/>
              <a:gd name="connsiteX926" fmla="*/ 676319 w 2184864"/>
              <a:gd name="connsiteY926" fmla="*/ 1232658 h 5101865"/>
              <a:gd name="connsiteX927" fmla="*/ 702246 w 2184864"/>
              <a:gd name="connsiteY927" fmla="*/ 1140107 h 5101865"/>
              <a:gd name="connsiteX928" fmla="*/ 728176 w 2184864"/>
              <a:gd name="connsiteY928" fmla="*/ 1047560 h 5101865"/>
              <a:gd name="connsiteX929" fmla="*/ 739757 w 2184864"/>
              <a:gd name="connsiteY929" fmla="*/ 1003296 h 5101865"/>
              <a:gd name="connsiteX930" fmla="*/ 751330 w 2184864"/>
              <a:gd name="connsiteY930" fmla="*/ 959036 h 5101865"/>
              <a:gd name="connsiteX931" fmla="*/ 766660 w 2184864"/>
              <a:gd name="connsiteY931" fmla="*/ 912759 h 5101865"/>
              <a:gd name="connsiteX932" fmla="*/ 781986 w 2184864"/>
              <a:gd name="connsiteY932" fmla="*/ 866483 h 5101865"/>
              <a:gd name="connsiteX933" fmla="*/ 799121 w 2184864"/>
              <a:gd name="connsiteY933" fmla="*/ 755828 h 5101865"/>
              <a:gd name="connsiteX934" fmla="*/ 816253 w 2184864"/>
              <a:gd name="connsiteY934" fmla="*/ 645174 h 5101865"/>
              <a:gd name="connsiteX935" fmla="*/ 825220 w 2184864"/>
              <a:gd name="connsiteY935" fmla="*/ 614996 h 5101865"/>
              <a:gd name="connsiteX936" fmla="*/ 826694 w 2184864"/>
              <a:gd name="connsiteY936" fmla="*/ 588843 h 5101865"/>
              <a:gd name="connsiteX937" fmla="*/ 837133 w 2184864"/>
              <a:gd name="connsiteY937" fmla="*/ 532511 h 5101865"/>
              <a:gd name="connsiteX938" fmla="*/ 847576 w 2184864"/>
              <a:gd name="connsiteY938" fmla="*/ 476174 h 5101865"/>
              <a:gd name="connsiteX939" fmla="*/ 858017 w 2184864"/>
              <a:gd name="connsiteY939" fmla="*/ 419842 h 5101865"/>
              <a:gd name="connsiteX940" fmla="*/ 869100 w 2184864"/>
              <a:gd name="connsiteY940" fmla="*/ 403743 h 5101865"/>
              <a:gd name="connsiteX941" fmla="*/ 871055 w 2184864"/>
              <a:gd name="connsiteY941" fmla="*/ 407768 h 5101865"/>
              <a:gd name="connsiteX942" fmla="*/ 861910 w 2184864"/>
              <a:gd name="connsiteY942" fmla="*/ 486231 h 5101865"/>
              <a:gd name="connsiteX943" fmla="*/ 852766 w 2184864"/>
              <a:gd name="connsiteY943" fmla="*/ 564696 h 5101865"/>
              <a:gd name="connsiteX944" fmla="*/ 846395 w 2184864"/>
              <a:gd name="connsiteY944" fmla="*/ 639136 h 5101865"/>
              <a:gd name="connsiteX945" fmla="*/ 841983 w 2184864"/>
              <a:gd name="connsiteY945" fmla="*/ 717596 h 5101865"/>
              <a:gd name="connsiteX946" fmla="*/ 873597 w 2184864"/>
              <a:gd name="connsiteY946" fmla="*/ 685402 h 5101865"/>
              <a:gd name="connsiteX947" fmla="*/ 904223 w 2184864"/>
              <a:gd name="connsiteY947" fmla="*/ 709536 h 5101865"/>
              <a:gd name="connsiteX948" fmla="*/ 916294 w 2184864"/>
              <a:gd name="connsiteY948" fmla="*/ 637110 h 5101865"/>
              <a:gd name="connsiteX949" fmla="*/ 938465 w 2184864"/>
              <a:gd name="connsiteY949" fmla="*/ 604916 h 5101865"/>
              <a:gd name="connsiteX950" fmla="*/ 940736 w 2184864"/>
              <a:gd name="connsiteY950" fmla="*/ 629057 h 5101865"/>
              <a:gd name="connsiteX951" fmla="*/ 924914 w 2184864"/>
              <a:gd name="connsiteY951" fmla="*/ 703498 h 5101865"/>
              <a:gd name="connsiteX952" fmla="*/ 909095 w 2184864"/>
              <a:gd name="connsiteY952" fmla="*/ 777940 h 5101865"/>
              <a:gd name="connsiteX953" fmla="*/ 886258 w 2184864"/>
              <a:gd name="connsiteY953" fmla="*/ 886582 h 5101865"/>
              <a:gd name="connsiteX954" fmla="*/ 877451 w 2184864"/>
              <a:gd name="connsiteY954" fmla="*/ 926820 h 5101865"/>
              <a:gd name="connsiteX955" fmla="*/ 852807 w 2184864"/>
              <a:gd name="connsiteY955" fmla="*/ 1099844 h 5101865"/>
              <a:gd name="connsiteX956" fmla="*/ 828166 w 2184864"/>
              <a:gd name="connsiteY956" fmla="*/ 1272866 h 5101865"/>
              <a:gd name="connsiteX957" fmla="*/ 865324 w 2184864"/>
              <a:gd name="connsiteY957" fmla="*/ 1232620 h 5101865"/>
              <a:gd name="connsiteX958" fmla="*/ 869563 w 2184864"/>
              <a:gd name="connsiteY958" fmla="*/ 1202445 h 5101865"/>
              <a:gd name="connsiteX959" fmla="*/ 873219 w 2184864"/>
              <a:gd name="connsiteY959" fmla="*/ 1187021 h 5101865"/>
              <a:gd name="connsiteX960" fmla="*/ 872905 w 2184864"/>
              <a:gd name="connsiteY960" fmla="*/ 1167658 h 5101865"/>
              <a:gd name="connsiteX961" fmla="*/ 874544 w 2184864"/>
              <a:gd name="connsiteY961" fmla="*/ 1123051 h 5101865"/>
              <a:gd name="connsiteX962" fmla="*/ 887237 w 2184864"/>
              <a:gd name="connsiteY962" fmla="*/ 1032675 h 5101865"/>
              <a:gd name="connsiteX963" fmla="*/ 890778 w 2184864"/>
              <a:gd name="connsiteY963" fmla="*/ 1022077 h 5101865"/>
              <a:gd name="connsiteX964" fmla="*/ 898306 w 2184864"/>
              <a:gd name="connsiteY964" fmla="*/ 930841 h 5101865"/>
              <a:gd name="connsiteX965" fmla="*/ 906792 w 2184864"/>
              <a:gd name="connsiteY965" fmla="*/ 870486 h 5101865"/>
              <a:gd name="connsiteX966" fmla="*/ 910058 w 2184864"/>
              <a:gd name="connsiteY966" fmla="*/ 838295 h 5101865"/>
              <a:gd name="connsiteX967" fmla="*/ 915276 w 2184864"/>
              <a:gd name="connsiteY967" fmla="*/ 810129 h 5101865"/>
              <a:gd name="connsiteX968" fmla="*/ 926535 w 2184864"/>
              <a:gd name="connsiteY968" fmla="*/ 745748 h 5101865"/>
              <a:gd name="connsiteX969" fmla="*/ 937790 w 2184864"/>
              <a:gd name="connsiteY969" fmla="*/ 681368 h 5101865"/>
              <a:gd name="connsiteX970" fmla="*/ 949048 w 2184864"/>
              <a:gd name="connsiteY970" fmla="*/ 616984 h 5101865"/>
              <a:gd name="connsiteX971" fmla="*/ 960306 w 2184864"/>
              <a:gd name="connsiteY971" fmla="*/ 552604 h 5101865"/>
              <a:gd name="connsiteX972" fmla="*/ 968796 w 2184864"/>
              <a:gd name="connsiteY972" fmla="*/ 492248 h 5101865"/>
              <a:gd name="connsiteX973" fmla="*/ 984777 w 2184864"/>
              <a:gd name="connsiteY973" fmla="*/ 427867 h 5101865"/>
              <a:gd name="connsiteX974" fmla="*/ 1054246 w 2184864"/>
              <a:gd name="connsiteY974" fmla="*/ 162291 h 5101865"/>
              <a:gd name="connsiteX975" fmla="*/ 1057833 w 2184864"/>
              <a:gd name="connsiteY975" fmla="*/ 150220 h 5101865"/>
              <a:gd name="connsiteX976" fmla="*/ 1061740 w 2184864"/>
              <a:gd name="connsiteY976" fmla="*/ 158266 h 5101865"/>
              <a:gd name="connsiteX977" fmla="*/ 1020811 w 2184864"/>
              <a:gd name="connsiteY977" fmla="*/ 317207 h 5101865"/>
              <a:gd name="connsiteX978" fmla="*/ 987375 w 2184864"/>
              <a:gd name="connsiteY978" fmla="*/ 472126 h 5101865"/>
              <a:gd name="connsiteX979" fmla="*/ 985739 w 2184864"/>
              <a:gd name="connsiteY979" fmla="*/ 488221 h 5101865"/>
              <a:gd name="connsiteX980" fmla="*/ 983948 w 2184864"/>
              <a:gd name="connsiteY980" fmla="*/ 494255 h 5101865"/>
              <a:gd name="connsiteX981" fmla="*/ 978243 w 2184864"/>
              <a:gd name="connsiteY981" fmla="*/ 492246 h 5101865"/>
              <a:gd name="connsiteX982" fmla="*/ 974977 w 2184864"/>
              <a:gd name="connsiteY982" fmla="*/ 524437 h 5101865"/>
              <a:gd name="connsiteX983" fmla="*/ 966169 w 2184864"/>
              <a:gd name="connsiteY983" fmla="*/ 564675 h 5101865"/>
              <a:gd name="connsiteX984" fmla="*/ 959156 w 2184864"/>
              <a:gd name="connsiteY984" fmla="*/ 598878 h 5101865"/>
              <a:gd name="connsiteX985" fmla="*/ 954096 w 2184864"/>
              <a:gd name="connsiteY985" fmla="*/ 637102 h 5101865"/>
              <a:gd name="connsiteX986" fmla="*/ 941046 w 2184864"/>
              <a:gd name="connsiteY986" fmla="*/ 707521 h 5101865"/>
              <a:gd name="connsiteX987" fmla="*/ 927993 w 2184864"/>
              <a:gd name="connsiteY987" fmla="*/ 777939 h 5101865"/>
              <a:gd name="connsiteX988" fmla="*/ 915921 w 2184864"/>
              <a:gd name="connsiteY988" fmla="*/ 850365 h 5101865"/>
              <a:gd name="connsiteX989" fmla="*/ 912654 w 2184864"/>
              <a:gd name="connsiteY989" fmla="*/ 882556 h 5101865"/>
              <a:gd name="connsiteX990" fmla="*/ 911346 w 2184864"/>
              <a:gd name="connsiteY990" fmla="*/ 918765 h 5101865"/>
              <a:gd name="connsiteX991" fmla="*/ 915254 w 2184864"/>
              <a:gd name="connsiteY991" fmla="*/ 926813 h 5101865"/>
              <a:gd name="connsiteX992" fmla="*/ 945264 w 2184864"/>
              <a:gd name="connsiteY992" fmla="*/ 794026 h 5101865"/>
              <a:gd name="connsiteX993" fmla="*/ 1005281 w 2184864"/>
              <a:gd name="connsiteY993" fmla="*/ 528453 h 5101865"/>
              <a:gd name="connsiteX994" fmla="*/ 1006753 w 2184864"/>
              <a:gd name="connsiteY994" fmla="*/ 502298 h 5101865"/>
              <a:gd name="connsiteX995" fmla="*/ 1008226 w 2184864"/>
              <a:gd name="connsiteY995" fmla="*/ 476147 h 5101865"/>
              <a:gd name="connsiteX996" fmla="*/ 1012795 w 2184864"/>
              <a:gd name="connsiteY996" fmla="*/ 466085 h 5101865"/>
              <a:gd name="connsiteX997" fmla="*/ 1017358 w 2184864"/>
              <a:gd name="connsiteY997" fmla="*/ 456025 h 5101865"/>
              <a:gd name="connsiteX998" fmla="*/ 1021266 w 2184864"/>
              <a:gd name="connsiteY998" fmla="*/ 464073 h 5101865"/>
              <a:gd name="connsiteX999" fmla="*/ 1062009 w 2184864"/>
              <a:gd name="connsiteY999" fmla="*/ 411759 h 5101865"/>
              <a:gd name="connsiteX1000" fmla="*/ 1072427 w 2184864"/>
              <a:gd name="connsiteY1000" fmla="*/ 472110 h 5101865"/>
              <a:gd name="connsiteX1001" fmla="*/ 1058397 w 2184864"/>
              <a:gd name="connsiteY1001" fmla="*/ 540515 h 5101865"/>
              <a:gd name="connsiteX1002" fmla="*/ 1044367 w 2184864"/>
              <a:gd name="connsiteY1002" fmla="*/ 608923 h 5101865"/>
              <a:gd name="connsiteX1003" fmla="*/ 1030342 w 2184864"/>
              <a:gd name="connsiteY1003" fmla="*/ 677326 h 5101865"/>
              <a:gd name="connsiteX1004" fmla="*/ 1016310 w 2184864"/>
              <a:gd name="connsiteY1004" fmla="*/ 745729 h 5101865"/>
              <a:gd name="connsiteX1005" fmla="*/ 1013043 w 2184864"/>
              <a:gd name="connsiteY1005" fmla="*/ 777920 h 5101865"/>
              <a:gd name="connsiteX1006" fmla="*/ 1015161 w 2184864"/>
              <a:gd name="connsiteY1006" fmla="*/ 792001 h 5101865"/>
              <a:gd name="connsiteX1007" fmla="*/ 1015321 w 2184864"/>
              <a:gd name="connsiteY1007" fmla="*/ 802061 h 5101865"/>
              <a:gd name="connsiteX1008" fmla="*/ 1043857 w 2184864"/>
              <a:gd name="connsiteY1008" fmla="*/ 695431 h 5101865"/>
              <a:gd name="connsiteX1009" fmla="*/ 1072400 w 2184864"/>
              <a:gd name="connsiteY1009" fmla="*/ 588796 h 5101865"/>
              <a:gd name="connsiteX1010" fmla="*/ 1087565 w 2184864"/>
              <a:gd name="connsiteY1010" fmla="*/ 532462 h 5101865"/>
              <a:gd name="connsiteX1011" fmla="*/ 1102730 w 2184864"/>
              <a:gd name="connsiteY1011" fmla="*/ 476125 h 5101865"/>
              <a:gd name="connsiteX1012" fmla="*/ 1135012 w 2184864"/>
              <a:gd name="connsiteY1012" fmla="*/ 367483 h 5101865"/>
              <a:gd name="connsiteX1013" fmla="*/ 1151637 w 2184864"/>
              <a:gd name="connsiteY1013" fmla="*/ 343337 h 5101865"/>
              <a:gd name="connsiteX1014" fmla="*/ 1153593 w 2184864"/>
              <a:gd name="connsiteY1014" fmla="*/ 347363 h 5101865"/>
              <a:gd name="connsiteX1015" fmla="*/ 1152779 w 2184864"/>
              <a:gd name="connsiteY1015" fmla="*/ 355408 h 5101865"/>
              <a:gd name="connsiteX1016" fmla="*/ 1151961 w 2184864"/>
              <a:gd name="connsiteY1016" fmla="*/ 363458 h 5101865"/>
              <a:gd name="connsiteX1017" fmla="*/ 1146084 w 2184864"/>
              <a:gd name="connsiteY1017" fmla="*/ 409730 h 5101865"/>
              <a:gd name="connsiteX1018" fmla="*/ 1140207 w 2184864"/>
              <a:gd name="connsiteY1018" fmla="*/ 456003 h 5101865"/>
              <a:gd name="connsiteX1019" fmla="*/ 1133353 w 2184864"/>
              <a:gd name="connsiteY1019" fmla="*/ 500266 h 5101865"/>
              <a:gd name="connsiteX1020" fmla="*/ 1126500 w 2184864"/>
              <a:gd name="connsiteY1020" fmla="*/ 544527 h 5101865"/>
              <a:gd name="connsiteX1021" fmla="*/ 1108233 w 2184864"/>
              <a:gd name="connsiteY1021" fmla="*/ 643110 h 5101865"/>
              <a:gd name="connsiteX1022" fmla="*/ 1102354 w 2184864"/>
              <a:gd name="connsiteY1022" fmla="*/ 684897 h 5101865"/>
              <a:gd name="connsiteX1023" fmla="*/ 1132136 w 2184864"/>
              <a:gd name="connsiteY1023" fmla="*/ 628702 h 5101865"/>
              <a:gd name="connsiteX1024" fmla="*/ 1139861 w 2184864"/>
              <a:gd name="connsiteY1024" fmla="*/ 552569 h 5101865"/>
              <a:gd name="connsiteX1025" fmla="*/ 1150942 w 2184864"/>
              <a:gd name="connsiteY1025" fmla="*/ 536475 h 5101865"/>
              <a:gd name="connsiteX1026" fmla="*/ 1156805 w 2184864"/>
              <a:gd name="connsiteY1026" fmla="*/ 548544 h 5101865"/>
              <a:gd name="connsiteX1027" fmla="*/ 1150372 w 2184864"/>
              <a:gd name="connsiteY1027" fmla="*/ 594295 h 5101865"/>
              <a:gd name="connsiteX1028" fmla="*/ 1160635 w 2184864"/>
              <a:gd name="connsiteY1028" fmla="*/ 574933 h 5101865"/>
              <a:gd name="connsiteX1029" fmla="*/ 1182088 w 2184864"/>
              <a:gd name="connsiteY1029" fmla="*/ 532723 h 5101865"/>
              <a:gd name="connsiteX1030" fmla="*/ 1180924 w 2184864"/>
              <a:gd name="connsiteY1030" fmla="*/ 520376 h 5101865"/>
              <a:gd name="connsiteX1031" fmla="*/ 1192007 w 2184864"/>
              <a:gd name="connsiteY1031" fmla="*/ 504277 h 5101865"/>
              <a:gd name="connsiteX1032" fmla="*/ 1193962 w 2184864"/>
              <a:gd name="connsiteY1032" fmla="*/ 508301 h 5101865"/>
              <a:gd name="connsiteX1033" fmla="*/ 1193928 w 2184864"/>
              <a:gd name="connsiteY1033" fmla="*/ 512206 h 5101865"/>
              <a:gd name="connsiteX1034" fmla="*/ 1222589 w 2184864"/>
              <a:gd name="connsiteY1034" fmla="*/ 466339 h 5101865"/>
              <a:gd name="connsiteX1035" fmla="*/ 1241430 w 2184864"/>
              <a:gd name="connsiteY1035" fmla="*/ 463998 h 5101865"/>
              <a:gd name="connsiteX1036" fmla="*/ 1246009 w 2184864"/>
              <a:gd name="connsiteY1036" fmla="*/ 455359 h 5101865"/>
              <a:gd name="connsiteX1037" fmla="*/ 1287226 w 2184864"/>
              <a:gd name="connsiteY1037" fmla="*/ 377590 h 5101865"/>
              <a:gd name="connsiteX1038" fmla="*/ 1313066 w 2184864"/>
              <a:gd name="connsiteY1038" fmla="*/ 370348 h 5101865"/>
              <a:gd name="connsiteX1039" fmla="*/ 1388691 w 2184864"/>
              <a:gd name="connsiteY1039" fmla="*/ 377110 h 5101865"/>
              <a:gd name="connsiteX1040" fmla="*/ 1414533 w 2184864"/>
              <a:gd name="connsiteY1040" fmla="*/ 369867 h 5101865"/>
              <a:gd name="connsiteX1041" fmla="*/ 1449271 w 2184864"/>
              <a:gd name="connsiteY1041" fmla="*/ 329230 h 5101865"/>
              <a:gd name="connsiteX1042" fmla="*/ 1484530 w 2184864"/>
              <a:gd name="connsiteY1042" fmla="*/ 320822 h 5101865"/>
              <a:gd name="connsiteX1043" fmla="*/ 1503368 w 2184864"/>
              <a:gd name="connsiteY1043" fmla="*/ 318488 h 5101865"/>
              <a:gd name="connsiteX1044" fmla="*/ 1510627 w 2184864"/>
              <a:gd name="connsiteY1044" fmla="*/ 329694 h 5101865"/>
              <a:gd name="connsiteX1045" fmla="*/ 1517369 w 2184864"/>
              <a:gd name="connsiteY1045" fmla="*/ 308676 h 5101865"/>
              <a:gd name="connsiteX1046" fmla="*/ 1519526 w 2184864"/>
              <a:gd name="connsiteY1046" fmla="*/ 296300 h 5101865"/>
              <a:gd name="connsiteX1047" fmla="*/ 1524109 w 2184864"/>
              <a:gd name="connsiteY1047" fmla="*/ 287658 h 5101865"/>
              <a:gd name="connsiteX1048" fmla="*/ 1523584 w 2184864"/>
              <a:gd name="connsiteY1048" fmla="*/ 255432 h 5101865"/>
              <a:gd name="connsiteX1049" fmla="*/ 1525484 w 2184864"/>
              <a:gd name="connsiteY1049" fmla="*/ 226940 h 5101865"/>
              <a:gd name="connsiteX1050" fmla="*/ 1534381 w 2184864"/>
              <a:gd name="connsiteY1050" fmla="*/ 193543 h 5101865"/>
              <a:gd name="connsiteX1051" fmla="*/ 1543544 w 2184864"/>
              <a:gd name="connsiteY1051" fmla="*/ 176262 h 5101865"/>
              <a:gd name="connsiteX1052" fmla="*/ 1575989 w 2184864"/>
              <a:gd name="connsiteY1052" fmla="*/ 139943 h 5101865"/>
              <a:gd name="connsiteX1053" fmla="*/ 1594698 w 2184864"/>
              <a:gd name="connsiteY1053" fmla="*/ 129551 h 5101865"/>
              <a:gd name="connsiteX1054" fmla="*/ 1597117 w 2184864"/>
              <a:gd name="connsiteY1054" fmla="*/ 133287 h 5101865"/>
              <a:gd name="connsiteX1055" fmla="*/ 1606017 w 2184864"/>
              <a:gd name="connsiteY1055" fmla="*/ 99894 h 5101865"/>
              <a:gd name="connsiteX1056" fmla="*/ 1608180 w 2184864"/>
              <a:gd name="connsiteY1056" fmla="*/ 87513 h 5101865"/>
              <a:gd name="connsiteX1057" fmla="*/ 1622176 w 2184864"/>
              <a:gd name="connsiteY1057" fmla="*/ 77704 h 5101865"/>
              <a:gd name="connsiteX1058" fmla="*/ 1629179 w 2184864"/>
              <a:gd name="connsiteY1058" fmla="*/ 72798 h 5101865"/>
              <a:gd name="connsiteX1059" fmla="*/ 1643438 w 2184864"/>
              <a:gd name="connsiteY1059" fmla="*/ 79103 h 5101865"/>
              <a:gd name="connsiteX1060" fmla="*/ 1657961 w 2184864"/>
              <a:gd name="connsiteY1060" fmla="*/ 101520 h 5101865"/>
              <a:gd name="connsiteX1061" fmla="*/ 1632640 w 2184864"/>
              <a:gd name="connsiteY1061" fmla="*/ 140990 h 5101865"/>
              <a:gd name="connsiteX1062" fmla="*/ 1644485 w 2184864"/>
              <a:gd name="connsiteY1062" fmla="*/ 143557 h 5101865"/>
              <a:gd name="connsiteX1063" fmla="*/ 1645004 w 2184864"/>
              <a:gd name="connsiteY1063" fmla="*/ 175784 h 5101865"/>
              <a:gd name="connsiteX1064" fmla="*/ 1645266 w 2184864"/>
              <a:gd name="connsiteY1064" fmla="*/ 191896 h 5101865"/>
              <a:gd name="connsiteX1065" fmla="*/ 1646608 w 2184864"/>
              <a:gd name="connsiteY1065" fmla="*/ 201824 h 5101865"/>
              <a:gd name="connsiteX1066" fmla="*/ 1647944 w 2184864"/>
              <a:gd name="connsiteY1066" fmla="*/ 211748 h 5101865"/>
              <a:gd name="connsiteX1067" fmla="*/ 1652786 w 2184864"/>
              <a:gd name="connsiteY1067" fmla="*/ 219221 h 5101865"/>
              <a:gd name="connsiteX1068" fmla="*/ 1652229 w 2184864"/>
              <a:gd name="connsiteY1068" fmla="*/ 257634 h 5101865"/>
              <a:gd name="connsiteX1069" fmla="*/ 1651673 w 2184864"/>
              <a:gd name="connsiteY1069" fmla="*/ 296050 h 5101865"/>
              <a:gd name="connsiteX1070" fmla="*/ 1647091 w 2184864"/>
              <a:gd name="connsiteY1070" fmla="*/ 304695 h 5101865"/>
              <a:gd name="connsiteX1071" fmla="*/ 1649773 w 2184864"/>
              <a:gd name="connsiteY1071" fmla="*/ 324541 h 5101865"/>
              <a:gd name="connsiteX1072" fmla="*/ 1649902 w 2184864"/>
              <a:gd name="connsiteY1072" fmla="*/ 332600 h 5101865"/>
              <a:gd name="connsiteX1073" fmla="*/ 1650036 w 2184864"/>
              <a:gd name="connsiteY1073" fmla="*/ 340654 h 5101865"/>
              <a:gd name="connsiteX1074" fmla="*/ 1662137 w 2184864"/>
              <a:gd name="connsiteY1074" fmla="*/ 359337 h 5101865"/>
              <a:gd name="connsiteX1075" fmla="*/ 1682020 w 2184864"/>
              <a:gd name="connsiteY1075" fmla="*/ 421453 h 5101865"/>
              <a:gd name="connsiteX1076" fmla="*/ 1687124 w 2184864"/>
              <a:gd name="connsiteY1076" fmla="*/ 445038 h 5101865"/>
              <a:gd name="connsiteX1077" fmla="*/ 1692911 w 2184864"/>
              <a:gd name="connsiteY1077" fmla="*/ 438266 h 5101865"/>
              <a:gd name="connsiteX1078" fmla="*/ 1698700 w 2184864"/>
              <a:gd name="connsiteY1078" fmla="*/ 431496 h 5101865"/>
              <a:gd name="connsiteX1079" fmla="*/ 1703576 w 2184864"/>
              <a:gd name="connsiteY1079" fmla="*/ 368325 h 5101865"/>
              <a:gd name="connsiteX1080" fmla="*/ 1713036 w 2184864"/>
              <a:gd name="connsiteY1080" fmla="*/ 296512 h 5101865"/>
              <a:gd name="connsiteX1081" fmla="*/ 1712252 w 2184864"/>
              <a:gd name="connsiteY1081" fmla="*/ 248171 h 5101865"/>
              <a:gd name="connsiteX1082" fmla="*/ 1704991 w 2184864"/>
              <a:gd name="connsiteY1082" fmla="*/ 236961 h 5101865"/>
              <a:gd name="connsiteX1083" fmla="*/ 1709570 w 2184864"/>
              <a:gd name="connsiteY1083" fmla="*/ 228324 h 5101865"/>
              <a:gd name="connsiteX1084" fmla="*/ 1704729 w 2184864"/>
              <a:gd name="connsiteY1084" fmla="*/ 220850 h 5101865"/>
              <a:gd name="connsiteX1085" fmla="*/ 1702572 w 2184864"/>
              <a:gd name="connsiteY1085" fmla="*/ 233226 h 5101865"/>
              <a:gd name="connsiteX1086" fmla="*/ 1704991 w 2184864"/>
              <a:gd name="connsiteY1086" fmla="*/ 236961 h 5101865"/>
              <a:gd name="connsiteX1087" fmla="*/ 1700408 w 2184864"/>
              <a:gd name="connsiteY1087" fmla="*/ 245604 h 5101865"/>
              <a:gd name="connsiteX1088" fmla="*/ 1697988 w 2184864"/>
              <a:gd name="connsiteY1088" fmla="*/ 241869 h 5101865"/>
              <a:gd name="connsiteX1089" fmla="*/ 1678555 w 2184864"/>
              <a:gd name="connsiteY1089" fmla="*/ 353265 h 5101865"/>
              <a:gd name="connsiteX1090" fmla="*/ 1666978 w 2184864"/>
              <a:gd name="connsiteY1090" fmla="*/ 366808 h 5101865"/>
              <a:gd name="connsiteX1091" fmla="*/ 1661875 w 2184864"/>
              <a:gd name="connsiteY1091" fmla="*/ 343224 h 5101865"/>
              <a:gd name="connsiteX1092" fmla="*/ 1667699 w 2184864"/>
              <a:gd name="connsiteY1092" fmla="*/ 265810 h 5101865"/>
              <a:gd name="connsiteX1093" fmla="*/ 1673528 w 2184864"/>
              <a:gd name="connsiteY1093" fmla="*/ 188392 h 5101865"/>
              <a:gd name="connsiteX1094" fmla="*/ 1670581 w 2184864"/>
              <a:gd name="connsiteY1094" fmla="*/ 152432 h 5101865"/>
              <a:gd name="connsiteX1095" fmla="*/ 1697540 w 2184864"/>
              <a:gd name="connsiteY1095" fmla="*/ 68358 h 5101865"/>
              <a:gd name="connsiteX1096" fmla="*/ 1720826 w 2184864"/>
              <a:gd name="connsiteY1096" fmla="*/ 49323 h 5101865"/>
              <a:gd name="connsiteX1097" fmla="*/ 1741960 w 2184864"/>
              <a:gd name="connsiteY1097" fmla="*/ 42663 h 5101865"/>
              <a:gd name="connsiteX1098" fmla="*/ 1785525 w 2184864"/>
              <a:gd name="connsiteY1098" fmla="*/ 109914 h 5101865"/>
              <a:gd name="connsiteX1099" fmla="*/ 1840480 w 2184864"/>
              <a:gd name="connsiteY1099" fmla="*/ 6223 h 5101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Lst>
            <a:rect l="l" t="t" r="r" b="b"/>
            <a:pathLst>
              <a:path w="2184864" h="5101865">
                <a:moveTo>
                  <a:pt x="701833" y="4980109"/>
                </a:moveTo>
                <a:cubicBezTo>
                  <a:pt x="701887" y="4983462"/>
                  <a:pt x="698219" y="4990504"/>
                  <a:pt x="690831" y="5001236"/>
                </a:cubicBezTo>
                <a:cubicBezTo>
                  <a:pt x="686049" y="5017330"/>
                  <a:pt x="683654" y="5025381"/>
                  <a:pt x="683654" y="5025381"/>
                </a:cubicBezTo>
                <a:lnTo>
                  <a:pt x="681700" y="5021357"/>
                </a:lnTo>
                <a:cubicBezTo>
                  <a:pt x="682792" y="5010623"/>
                  <a:pt x="685726" y="4997214"/>
                  <a:pt x="690508" y="4981117"/>
                </a:cubicBezTo>
                <a:cubicBezTo>
                  <a:pt x="698004" y="4977091"/>
                  <a:pt x="701779" y="4976755"/>
                  <a:pt x="701833" y="4980109"/>
                </a:cubicBezTo>
                <a:close/>
                <a:moveTo>
                  <a:pt x="292876" y="4680009"/>
                </a:moveTo>
                <a:cubicBezTo>
                  <a:pt x="292929" y="4683362"/>
                  <a:pt x="289262" y="4690405"/>
                  <a:pt x="281874" y="4701138"/>
                </a:cubicBezTo>
                <a:cubicBezTo>
                  <a:pt x="277092" y="4717232"/>
                  <a:pt x="274696" y="4725282"/>
                  <a:pt x="274696" y="4725282"/>
                </a:cubicBezTo>
                <a:lnTo>
                  <a:pt x="272742" y="4721259"/>
                </a:lnTo>
                <a:cubicBezTo>
                  <a:pt x="273835" y="4710526"/>
                  <a:pt x="276769" y="4697116"/>
                  <a:pt x="281550" y="4681018"/>
                </a:cubicBezTo>
                <a:cubicBezTo>
                  <a:pt x="289047" y="4676992"/>
                  <a:pt x="292822" y="4676656"/>
                  <a:pt x="292876" y="4680009"/>
                </a:cubicBezTo>
                <a:close/>
                <a:moveTo>
                  <a:pt x="1759933" y="4600083"/>
                </a:moveTo>
                <a:lnTo>
                  <a:pt x="1753029" y="4610599"/>
                </a:lnTo>
                <a:cubicBezTo>
                  <a:pt x="1749890" y="4605925"/>
                  <a:pt x="1756793" y="4595411"/>
                  <a:pt x="1759933" y="4600083"/>
                </a:cubicBezTo>
                <a:close/>
                <a:moveTo>
                  <a:pt x="593319" y="4488170"/>
                </a:moveTo>
                <a:lnTo>
                  <a:pt x="589436" y="4510364"/>
                </a:lnTo>
                <a:cubicBezTo>
                  <a:pt x="584108" y="4531827"/>
                  <a:pt x="580355" y="4553287"/>
                  <a:pt x="578178" y="4574746"/>
                </a:cubicBezTo>
                <a:cubicBezTo>
                  <a:pt x="578391" y="4588161"/>
                  <a:pt x="583712" y="4605594"/>
                  <a:pt x="594134" y="4627050"/>
                </a:cubicBezTo>
                <a:cubicBezTo>
                  <a:pt x="594791" y="4589497"/>
                  <a:pt x="598932" y="4552611"/>
                  <a:pt x="606542" y="4516397"/>
                </a:cubicBezTo>
                <a:lnTo>
                  <a:pt x="612690" y="4492380"/>
                </a:lnTo>
                <a:close/>
                <a:moveTo>
                  <a:pt x="779640" y="4375694"/>
                </a:moveTo>
                <a:lnTo>
                  <a:pt x="758721" y="4401866"/>
                </a:lnTo>
                <a:lnTo>
                  <a:pt x="751894" y="4445956"/>
                </a:lnTo>
                <a:cubicBezTo>
                  <a:pt x="746020" y="4472784"/>
                  <a:pt x="741402" y="4498936"/>
                  <a:pt x="738029" y="4524422"/>
                </a:cubicBezTo>
                <a:cubicBezTo>
                  <a:pt x="734655" y="4549907"/>
                  <a:pt x="729381" y="4574720"/>
                  <a:pt x="722207" y="4598861"/>
                </a:cubicBezTo>
                <a:cubicBezTo>
                  <a:pt x="741768" y="4561305"/>
                  <a:pt x="757088" y="4534476"/>
                  <a:pt x="768168" y="4518381"/>
                </a:cubicBezTo>
                <a:cubicBezTo>
                  <a:pt x="769261" y="4507651"/>
                  <a:pt x="769427" y="4498261"/>
                  <a:pt x="768664" y="4490215"/>
                </a:cubicBezTo>
                <a:cubicBezTo>
                  <a:pt x="767907" y="4482167"/>
                  <a:pt x="768072" y="4472777"/>
                  <a:pt x="769160" y="4462050"/>
                </a:cubicBezTo>
                <a:cubicBezTo>
                  <a:pt x="773949" y="4445953"/>
                  <a:pt x="775631" y="4433210"/>
                  <a:pt x="774222" y="4423820"/>
                </a:cubicBezTo>
                <a:cubicBezTo>
                  <a:pt x="772815" y="4414434"/>
                  <a:pt x="774499" y="4401691"/>
                  <a:pt x="779280" y="4385597"/>
                </a:cubicBezTo>
                <a:close/>
                <a:moveTo>
                  <a:pt x="1444557" y="4336003"/>
                </a:moveTo>
                <a:cubicBezTo>
                  <a:pt x="1446892" y="4334367"/>
                  <a:pt x="1448866" y="4334793"/>
                  <a:pt x="1450478" y="4337285"/>
                </a:cubicBezTo>
                <a:cubicBezTo>
                  <a:pt x="1452092" y="4339775"/>
                  <a:pt x="1449845" y="4346783"/>
                  <a:pt x="1443739" y="4358304"/>
                </a:cubicBezTo>
                <a:cubicBezTo>
                  <a:pt x="1440511" y="4353322"/>
                  <a:pt x="1440424" y="4347950"/>
                  <a:pt x="1443476" y="4342192"/>
                </a:cubicBezTo>
                <a:cubicBezTo>
                  <a:pt x="1441862" y="4339701"/>
                  <a:pt x="1442223" y="4337639"/>
                  <a:pt x="1444557" y="4336003"/>
                </a:cubicBezTo>
                <a:close/>
                <a:moveTo>
                  <a:pt x="1682660" y="4253203"/>
                </a:moveTo>
                <a:lnTo>
                  <a:pt x="1668297" y="4307862"/>
                </a:lnTo>
                <a:cubicBezTo>
                  <a:pt x="1658299" y="4343870"/>
                  <a:pt x="1648594" y="4376356"/>
                  <a:pt x="1638805" y="4406326"/>
                </a:cubicBezTo>
                <a:lnTo>
                  <a:pt x="1630255" y="4430102"/>
                </a:lnTo>
                <a:lnTo>
                  <a:pt x="1646459" y="4391028"/>
                </a:lnTo>
                <a:cubicBezTo>
                  <a:pt x="1653223" y="4374562"/>
                  <a:pt x="1659218" y="4357878"/>
                  <a:pt x="1664743" y="4341029"/>
                </a:cubicBezTo>
                <a:lnTo>
                  <a:pt x="1678421" y="4295905"/>
                </a:lnTo>
                <a:lnTo>
                  <a:pt x="1682780" y="4255996"/>
                </a:lnTo>
                <a:close/>
                <a:moveTo>
                  <a:pt x="369038" y="4005027"/>
                </a:moveTo>
                <a:cubicBezTo>
                  <a:pt x="363171" y="4031851"/>
                  <a:pt x="357893" y="4056664"/>
                  <a:pt x="353216" y="4079467"/>
                </a:cubicBezTo>
                <a:cubicBezTo>
                  <a:pt x="348541" y="4102271"/>
                  <a:pt x="345114" y="4124400"/>
                  <a:pt x="342936" y="4145858"/>
                </a:cubicBezTo>
                <a:cubicBezTo>
                  <a:pt x="337064" y="4172686"/>
                  <a:pt x="332445" y="4198839"/>
                  <a:pt x="329073" y="4224323"/>
                </a:cubicBezTo>
                <a:cubicBezTo>
                  <a:pt x="325698" y="4249809"/>
                  <a:pt x="320421" y="4274622"/>
                  <a:pt x="313252" y="4298764"/>
                </a:cubicBezTo>
                <a:cubicBezTo>
                  <a:pt x="332811" y="4261207"/>
                  <a:pt x="348132" y="4234378"/>
                  <a:pt x="359212" y="4218281"/>
                </a:cubicBezTo>
                <a:cubicBezTo>
                  <a:pt x="360304" y="4207552"/>
                  <a:pt x="360469" y="4198163"/>
                  <a:pt x="359707" y="4190118"/>
                </a:cubicBezTo>
                <a:cubicBezTo>
                  <a:pt x="358950" y="4182069"/>
                  <a:pt x="359116" y="4172679"/>
                  <a:pt x="360204" y="4161952"/>
                </a:cubicBezTo>
                <a:cubicBezTo>
                  <a:pt x="364989" y="4145854"/>
                  <a:pt x="366675" y="4133112"/>
                  <a:pt x="365266" y="4123722"/>
                </a:cubicBezTo>
                <a:cubicBezTo>
                  <a:pt x="363857" y="4114336"/>
                  <a:pt x="365541" y="4101593"/>
                  <a:pt x="370323" y="4085499"/>
                </a:cubicBezTo>
                <a:cubicBezTo>
                  <a:pt x="370113" y="4072085"/>
                  <a:pt x="370547" y="4060016"/>
                  <a:pt x="371639" y="4049286"/>
                </a:cubicBezTo>
                <a:cubicBezTo>
                  <a:pt x="372723" y="4038556"/>
                  <a:pt x="375662" y="4025141"/>
                  <a:pt x="380447" y="4009046"/>
                </a:cubicBezTo>
                <a:cubicBezTo>
                  <a:pt x="376750" y="4014412"/>
                  <a:pt x="372948" y="4013074"/>
                  <a:pt x="369038" y="4005027"/>
                </a:cubicBezTo>
                <a:close/>
                <a:moveTo>
                  <a:pt x="252402" y="3920549"/>
                </a:moveTo>
                <a:cubicBezTo>
                  <a:pt x="250007" y="3928599"/>
                  <a:pt x="246640" y="3934633"/>
                  <a:pt x="242292" y="3938658"/>
                </a:cubicBezTo>
                <a:cubicBezTo>
                  <a:pt x="237951" y="3942682"/>
                  <a:pt x="234579" y="3948719"/>
                  <a:pt x="232184" y="3956768"/>
                </a:cubicBezTo>
                <a:cubicBezTo>
                  <a:pt x="232184" y="3956768"/>
                  <a:pt x="229795" y="3964812"/>
                  <a:pt x="225015" y="3980911"/>
                </a:cubicBezTo>
                <a:cubicBezTo>
                  <a:pt x="220872" y="4037242"/>
                  <a:pt x="209782" y="4092235"/>
                  <a:pt x="191737" y="4145887"/>
                </a:cubicBezTo>
                <a:cubicBezTo>
                  <a:pt x="189560" y="4167346"/>
                  <a:pt x="185807" y="4188808"/>
                  <a:pt x="180479" y="4210267"/>
                </a:cubicBezTo>
                <a:cubicBezTo>
                  <a:pt x="175150" y="4231729"/>
                  <a:pt x="171399" y="4253188"/>
                  <a:pt x="169221" y="4274647"/>
                </a:cubicBezTo>
                <a:cubicBezTo>
                  <a:pt x="169434" y="4288064"/>
                  <a:pt x="174756" y="4305495"/>
                  <a:pt x="185180" y="4326952"/>
                </a:cubicBezTo>
                <a:cubicBezTo>
                  <a:pt x="185836" y="4289398"/>
                  <a:pt x="189975" y="4252514"/>
                  <a:pt x="197586" y="4216300"/>
                </a:cubicBezTo>
                <a:cubicBezTo>
                  <a:pt x="205196" y="4180085"/>
                  <a:pt x="214982" y="4141859"/>
                  <a:pt x="226940" y="4101618"/>
                </a:cubicBezTo>
                <a:cubicBezTo>
                  <a:pt x="229117" y="4080159"/>
                  <a:pt x="232220" y="4057360"/>
                  <a:pt x="236244" y="4033215"/>
                </a:cubicBezTo>
                <a:cubicBezTo>
                  <a:pt x="240269" y="4009073"/>
                  <a:pt x="242718" y="3984931"/>
                  <a:pt x="243593" y="3960789"/>
                </a:cubicBezTo>
                <a:lnTo>
                  <a:pt x="245546" y="3964811"/>
                </a:lnTo>
                <a:cubicBezTo>
                  <a:pt x="247934" y="3956764"/>
                  <a:pt x="249404" y="3950057"/>
                  <a:pt x="249953" y="3944693"/>
                </a:cubicBezTo>
                <a:cubicBezTo>
                  <a:pt x="250495" y="3939325"/>
                  <a:pt x="251961" y="3932621"/>
                  <a:pt x="254354" y="3924571"/>
                </a:cubicBezTo>
                <a:close/>
                <a:moveTo>
                  <a:pt x="1800797" y="3790516"/>
                </a:moveTo>
                <a:lnTo>
                  <a:pt x="1797439" y="3796400"/>
                </a:lnTo>
                <a:lnTo>
                  <a:pt x="1778328" y="3872680"/>
                </a:lnTo>
                <a:lnTo>
                  <a:pt x="1773833" y="3890774"/>
                </a:lnTo>
                <a:lnTo>
                  <a:pt x="1769000" y="3913953"/>
                </a:lnTo>
                <a:cubicBezTo>
                  <a:pt x="1765879" y="3929255"/>
                  <a:pt x="1763360" y="3941585"/>
                  <a:pt x="1761912" y="3947438"/>
                </a:cubicBezTo>
                <a:lnTo>
                  <a:pt x="1747647" y="3998943"/>
                </a:lnTo>
                <a:lnTo>
                  <a:pt x="1749420" y="4039091"/>
                </a:lnTo>
                <a:lnTo>
                  <a:pt x="1790975" y="3850382"/>
                </a:lnTo>
                <a:cubicBezTo>
                  <a:pt x="1791681" y="3847535"/>
                  <a:pt x="1802355" y="3814216"/>
                  <a:pt x="1803522" y="3798535"/>
                </a:cubicBezTo>
                <a:cubicBezTo>
                  <a:pt x="1803911" y="3793309"/>
                  <a:pt x="1803243" y="3790040"/>
                  <a:pt x="1800797" y="3790516"/>
                </a:cubicBezTo>
                <a:close/>
                <a:moveTo>
                  <a:pt x="1803723" y="3752354"/>
                </a:moveTo>
                <a:lnTo>
                  <a:pt x="1803668" y="3752500"/>
                </a:lnTo>
                <a:lnTo>
                  <a:pt x="1803661" y="3752556"/>
                </a:lnTo>
                <a:close/>
                <a:moveTo>
                  <a:pt x="1825100" y="3692439"/>
                </a:moveTo>
                <a:cubicBezTo>
                  <a:pt x="1826291" y="3692693"/>
                  <a:pt x="1825082" y="3696850"/>
                  <a:pt x="1822682" y="3703144"/>
                </a:cubicBezTo>
                <a:lnTo>
                  <a:pt x="1815562" y="3720673"/>
                </a:lnTo>
                <a:lnTo>
                  <a:pt x="1815820" y="3722013"/>
                </a:lnTo>
                <a:lnTo>
                  <a:pt x="1814719" y="3722749"/>
                </a:lnTo>
                <a:lnTo>
                  <a:pt x="1813121" y="3726687"/>
                </a:lnTo>
                <a:lnTo>
                  <a:pt x="1808578" y="3739095"/>
                </a:lnTo>
                <a:lnTo>
                  <a:pt x="1809745" y="3737163"/>
                </a:lnTo>
                <a:cubicBezTo>
                  <a:pt x="1811584" y="3736248"/>
                  <a:pt x="1810536" y="3745429"/>
                  <a:pt x="1809573" y="3750003"/>
                </a:cubicBezTo>
                <a:lnTo>
                  <a:pt x="1807565" y="3757630"/>
                </a:lnTo>
                <a:lnTo>
                  <a:pt x="1811890" y="3748376"/>
                </a:lnTo>
                <a:cubicBezTo>
                  <a:pt x="1817364" y="3736092"/>
                  <a:pt x="1823474" y="3720886"/>
                  <a:pt x="1826017" y="3709202"/>
                </a:cubicBezTo>
                <a:cubicBezTo>
                  <a:pt x="1826865" y="3705307"/>
                  <a:pt x="1827316" y="3701803"/>
                  <a:pt x="1827214" y="3698930"/>
                </a:cubicBezTo>
                <a:cubicBezTo>
                  <a:pt x="1827114" y="3696056"/>
                  <a:pt x="1826461" y="3693814"/>
                  <a:pt x="1825100" y="3692439"/>
                </a:cubicBezTo>
                <a:close/>
                <a:moveTo>
                  <a:pt x="1840919" y="3606108"/>
                </a:moveTo>
                <a:cubicBezTo>
                  <a:pt x="1840656" y="3603647"/>
                  <a:pt x="1839008" y="3605958"/>
                  <a:pt x="1835283" y="3616655"/>
                </a:cubicBezTo>
                <a:cubicBezTo>
                  <a:pt x="1835283" y="3616655"/>
                  <a:pt x="1825717" y="3655253"/>
                  <a:pt x="1824620" y="3659680"/>
                </a:cubicBezTo>
                <a:cubicBezTo>
                  <a:pt x="1828232" y="3662456"/>
                  <a:pt x="1834622" y="3641003"/>
                  <a:pt x="1838248" y="3624205"/>
                </a:cubicBezTo>
                <a:cubicBezTo>
                  <a:pt x="1840060" y="3615807"/>
                  <a:pt x="1841181" y="3608569"/>
                  <a:pt x="1840919" y="3606108"/>
                </a:cubicBezTo>
                <a:close/>
                <a:moveTo>
                  <a:pt x="1925748" y="3020316"/>
                </a:moveTo>
                <a:cubicBezTo>
                  <a:pt x="1921667" y="3019439"/>
                  <a:pt x="1914765" y="3029953"/>
                  <a:pt x="1918845" y="3030828"/>
                </a:cubicBezTo>
                <a:cubicBezTo>
                  <a:pt x="1917746" y="3035257"/>
                  <a:pt x="1924808" y="3024111"/>
                  <a:pt x="1925748" y="3020316"/>
                </a:cubicBezTo>
                <a:close/>
                <a:moveTo>
                  <a:pt x="1928410" y="2992231"/>
                </a:moveTo>
                <a:cubicBezTo>
                  <a:pt x="1928410" y="2992231"/>
                  <a:pt x="1913344" y="3000994"/>
                  <a:pt x="1919625" y="3010338"/>
                </a:cubicBezTo>
                <a:close/>
                <a:moveTo>
                  <a:pt x="1933110" y="2955920"/>
                </a:moveTo>
                <a:cubicBezTo>
                  <a:pt x="1929969" y="2951248"/>
                  <a:pt x="1923065" y="2961761"/>
                  <a:pt x="1926205" y="2966435"/>
                </a:cubicBezTo>
                <a:close/>
                <a:moveTo>
                  <a:pt x="1936868" y="2923408"/>
                </a:moveTo>
                <a:cubicBezTo>
                  <a:pt x="1932786" y="2922531"/>
                  <a:pt x="1924105" y="2937329"/>
                  <a:pt x="1928867" y="2938351"/>
                </a:cubicBezTo>
                <a:cubicBezTo>
                  <a:pt x="1928161" y="2941197"/>
                  <a:pt x="1934781" y="2933997"/>
                  <a:pt x="1936810" y="2928247"/>
                </a:cubicBezTo>
                <a:cubicBezTo>
                  <a:pt x="1937486" y="2926330"/>
                  <a:pt x="1937653" y="2924575"/>
                  <a:pt x="1936868" y="2923408"/>
                </a:cubicBezTo>
                <a:close/>
                <a:moveTo>
                  <a:pt x="1941566" y="2887098"/>
                </a:moveTo>
                <a:cubicBezTo>
                  <a:pt x="1937746" y="2882280"/>
                  <a:pt x="1929746" y="2897222"/>
                  <a:pt x="1933827" y="2898099"/>
                </a:cubicBezTo>
                <a:cubicBezTo>
                  <a:pt x="1932886" y="2901895"/>
                  <a:pt x="1940471" y="2891527"/>
                  <a:pt x="1941566" y="2887098"/>
                </a:cubicBezTo>
                <a:close/>
                <a:moveTo>
                  <a:pt x="1945587" y="2850643"/>
                </a:moveTo>
                <a:cubicBezTo>
                  <a:pt x="1945587" y="2850643"/>
                  <a:pt x="1930364" y="2860036"/>
                  <a:pt x="1936645" y="2869381"/>
                </a:cubicBezTo>
                <a:close/>
                <a:moveTo>
                  <a:pt x="1939931" y="2834434"/>
                </a:moveTo>
                <a:cubicBezTo>
                  <a:pt x="1938441" y="2836114"/>
                  <a:pt x="1937735" y="2838961"/>
                  <a:pt x="1939306" y="2841297"/>
                </a:cubicBezTo>
                <a:lnTo>
                  <a:pt x="1945267" y="2834580"/>
                </a:lnTo>
                <a:cubicBezTo>
                  <a:pt x="1943697" y="2832243"/>
                  <a:pt x="1941422" y="2832754"/>
                  <a:pt x="1939931" y="2834434"/>
                </a:cubicBezTo>
                <a:close/>
                <a:moveTo>
                  <a:pt x="1953728" y="2765755"/>
                </a:moveTo>
                <a:cubicBezTo>
                  <a:pt x="1949646" y="2764881"/>
                  <a:pt x="1942846" y="2772086"/>
                  <a:pt x="1947608" y="2773106"/>
                </a:cubicBezTo>
                <a:cubicBezTo>
                  <a:pt x="1946666" y="2776903"/>
                  <a:pt x="1953728" y="2765755"/>
                  <a:pt x="1953728" y="2765755"/>
                </a:cubicBezTo>
                <a:close/>
                <a:moveTo>
                  <a:pt x="1977933" y="2443406"/>
                </a:moveTo>
                <a:lnTo>
                  <a:pt x="1977599" y="2443412"/>
                </a:lnTo>
                <a:lnTo>
                  <a:pt x="1975648" y="2457588"/>
                </a:lnTo>
                <a:cubicBezTo>
                  <a:pt x="1972998" y="2477677"/>
                  <a:pt x="1969174" y="2506843"/>
                  <a:pt x="1967684" y="2512854"/>
                </a:cubicBezTo>
                <a:cubicBezTo>
                  <a:pt x="1962205" y="2569656"/>
                  <a:pt x="1960646" y="2610637"/>
                  <a:pt x="1958988" y="2672257"/>
                </a:cubicBezTo>
                <a:cubicBezTo>
                  <a:pt x="1955067" y="2688074"/>
                  <a:pt x="1940485" y="2746921"/>
                  <a:pt x="1947706" y="2752469"/>
                </a:cubicBezTo>
                <a:lnTo>
                  <a:pt x="1954506" y="2745266"/>
                </a:lnTo>
                <a:cubicBezTo>
                  <a:pt x="1962267" y="2713945"/>
                  <a:pt x="1966387" y="2661184"/>
                  <a:pt x="1969264" y="2606573"/>
                </a:cubicBezTo>
                <a:cubicBezTo>
                  <a:pt x="1972140" y="2551962"/>
                  <a:pt x="1973773" y="2495503"/>
                  <a:pt x="1976563" y="2456783"/>
                </a:cubicBezTo>
                <a:close/>
                <a:moveTo>
                  <a:pt x="2046485" y="2197667"/>
                </a:moveTo>
                <a:lnTo>
                  <a:pt x="2046765" y="2199218"/>
                </a:lnTo>
                <a:lnTo>
                  <a:pt x="2032942" y="2199444"/>
                </a:lnTo>
                <a:lnTo>
                  <a:pt x="2031899" y="2378027"/>
                </a:lnTo>
                <a:cubicBezTo>
                  <a:pt x="2022879" y="2504040"/>
                  <a:pt x="1996855" y="2626405"/>
                  <a:pt x="1989718" y="2744826"/>
                </a:cubicBezTo>
                <a:cubicBezTo>
                  <a:pt x="1976877" y="2866020"/>
                  <a:pt x="1964719" y="2987359"/>
                  <a:pt x="1946858" y="3111475"/>
                </a:cubicBezTo>
                <a:cubicBezTo>
                  <a:pt x="1934697" y="3232816"/>
                  <a:pt x="1925680" y="3358829"/>
                  <a:pt x="1904416" y="3482216"/>
                </a:cubicBezTo>
                <a:cubicBezTo>
                  <a:pt x="1861737" y="3693469"/>
                  <a:pt x="1818563" y="3918111"/>
                  <a:pt x="1758864" y="4151296"/>
                </a:cubicBezTo>
                <a:lnTo>
                  <a:pt x="1743466" y="4206489"/>
                </a:lnTo>
                <a:lnTo>
                  <a:pt x="1737370" y="4297977"/>
                </a:lnTo>
                <a:lnTo>
                  <a:pt x="1752390" y="4237361"/>
                </a:lnTo>
                <a:cubicBezTo>
                  <a:pt x="1761699" y="4195459"/>
                  <a:pt x="1771381" y="4152055"/>
                  <a:pt x="1784084" y="4109465"/>
                </a:cubicBezTo>
                <a:cubicBezTo>
                  <a:pt x="1792630" y="4079313"/>
                  <a:pt x="1802230" y="4048344"/>
                  <a:pt x="1812151" y="4016664"/>
                </a:cubicBezTo>
                <a:lnTo>
                  <a:pt x="1823837" y="3978847"/>
                </a:lnTo>
                <a:lnTo>
                  <a:pt x="1821099" y="3977627"/>
                </a:lnTo>
                <a:cubicBezTo>
                  <a:pt x="1821198" y="3976278"/>
                  <a:pt x="1822310" y="3976142"/>
                  <a:pt x="1823401" y="3976662"/>
                </a:cubicBezTo>
                <a:lnTo>
                  <a:pt x="1824183" y="3977729"/>
                </a:lnTo>
                <a:lnTo>
                  <a:pt x="1842150" y="3919590"/>
                </a:lnTo>
                <a:cubicBezTo>
                  <a:pt x="1861818" y="3853588"/>
                  <a:pt x="1879851" y="3785152"/>
                  <a:pt x="1890401" y="3715112"/>
                </a:cubicBezTo>
                <a:cubicBezTo>
                  <a:pt x="1901682" y="3634899"/>
                  <a:pt x="1923163" y="3548213"/>
                  <a:pt x="1939466" y="3465080"/>
                </a:cubicBezTo>
                <a:cubicBezTo>
                  <a:pt x="1959528" y="3349434"/>
                  <a:pt x="1971531" y="3228724"/>
                  <a:pt x="1985889" y="3115852"/>
                </a:cubicBezTo>
                <a:cubicBezTo>
                  <a:pt x="2013174" y="2858313"/>
                  <a:pt x="2042608" y="2603485"/>
                  <a:pt x="2055429" y="2356337"/>
                </a:cubicBezTo>
                <a:lnTo>
                  <a:pt x="2059671" y="2199006"/>
                </a:lnTo>
                <a:lnTo>
                  <a:pt x="2053573" y="2199105"/>
                </a:lnTo>
                <a:lnTo>
                  <a:pt x="2048696" y="2198474"/>
                </a:lnTo>
                <a:cubicBezTo>
                  <a:pt x="2047134" y="2198197"/>
                  <a:pt x="2046239" y="2197919"/>
                  <a:pt x="2046485" y="2197667"/>
                </a:cubicBezTo>
                <a:close/>
                <a:moveTo>
                  <a:pt x="2059869" y="2191654"/>
                </a:moveTo>
                <a:lnTo>
                  <a:pt x="2049070" y="2192118"/>
                </a:lnTo>
                <a:lnTo>
                  <a:pt x="2059830" y="2193144"/>
                </a:lnTo>
                <a:close/>
                <a:moveTo>
                  <a:pt x="2123103" y="2178172"/>
                </a:moveTo>
                <a:cubicBezTo>
                  <a:pt x="2124019" y="2186362"/>
                  <a:pt x="2125303" y="2194993"/>
                  <a:pt x="2126079" y="2203569"/>
                </a:cubicBezTo>
                <a:cubicBezTo>
                  <a:pt x="2126854" y="2212146"/>
                  <a:pt x="2127118" y="2220668"/>
                  <a:pt x="2125991" y="2228642"/>
                </a:cubicBezTo>
                <a:cubicBezTo>
                  <a:pt x="2125239" y="2233958"/>
                  <a:pt x="2123872" y="2239030"/>
                  <a:pt x="2121623" y="2243712"/>
                </a:cubicBezTo>
                <a:cubicBezTo>
                  <a:pt x="2119183" y="2221869"/>
                  <a:pt x="2119823" y="2198458"/>
                  <a:pt x="2123103" y="2178172"/>
                </a:cubicBezTo>
                <a:close/>
                <a:moveTo>
                  <a:pt x="2122756" y="2169412"/>
                </a:moveTo>
                <a:cubicBezTo>
                  <a:pt x="2123767" y="2171131"/>
                  <a:pt x="2124778" y="2172850"/>
                  <a:pt x="2125073" y="2174376"/>
                </a:cubicBezTo>
                <a:cubicBezTo>
                  <a:pt x="2125370" y="2175901"/>
                  <a:pt x="2124951" y="2177231"/>
                  <a:pt x="2123103" y="2178172"/>
                </a:cubicBezTo>
                <a:cubicBezTo>
                  <a:pt x="2121082" y="2174734"/>
                  <a:pt x="2119060" y="2171294"/>
                  <a:pt x="2122756" y="2169412"/>
                </a:cubicBezTo>
                <a:close/>
                <a:moveTo>
                  <a:pt x="2121778" y="2150735"/>
                </a:moveTo>
                <a:cubicBezTo>
                  <a:pt x="2123528" y="2149286"/>
                  <a:pt x="2126035" y="2149126"/>
                  <a:pt x="2128057" y="2152565"/>
                </a:cubicBezTo>
                <a:cubicBezTo>
                  <a:pt x="2128057" y="2152565"/>
                  <a:pt x="2122070" y="2160080"/>
                  <a:pt x="2120048" y="2156640"/>
                </a:cubicBezTo>
                <a:cubicBezTo>
                  <a:pt x="2119038" y="2154922"/>
                  <a:pt x="2120029" y="2152184"/>
                  <a:pt x="2121778" y="2150735"/>
                </a:cubicBezTo>
                <a:close/>
                <a:moveTo>
                  <a:pt x="2046779" y="2092265"/>
                </a:moveTo>
                <a:lnTo>
                  <a:pt x="2047968" y="2092298"/>
                </a:lnTo>
                <a:lnTo>
                  <a:pt x="2052163" y="2093776"/>
                </a:lnTo>
                <a:close/>
                <a:moveTo>
                  <a:pt x="2153906" y="1932801"/>
                </a:moveTo>
                <a:lnTo>
                  <a:pt x="2157795" y="1975829"/>
                </a:lnTo>
                <a:cubicBezTo>
                  <a:pt x="2165772" y="2073789"/>
                  <a:pt x="2164639" y="2148089"/>
                  <a:pt x="2164887" y="2249240"/>
                </a:cubicBezTo>
                <a:cubicBezTo>
                  <a:pt x="2164919" y="2261884"/>
                  <a:pt x="2165166" y="2277023"/>
                  <a:pt x="2165433" y="2293538"/>
                </a:cubicBezTo>
                <a:lnTo>
                  <a:pt x="2165807" y="2322775"/>
                </a:lnTo>
                <a:lnTo>
                  <a:pt x="2157823" y="2435943"/>
                </a:lnTo>
                <a:lnTo>
                  <a:pt x="2151683" y="2514044"/>
                </a:lnTo>
                <a:lnTo>
                  <a:pt x="2149563" y="2511070"/>
                </a:lnTo>
                <a:cubicBezTo>
                  <a:pt x="2147694" y="2504063"/>
                  <a:pt x="2146886" y="2488138"/>
                  <a:pt x="2145369" y="2485559"/>
                </a:cubicBezTo>
                <a:cubicBezTo>
                  <a:pt x="2145985" y="2402215"/>
                  <a:pt x="2149966" y="2320506"/>
                  <a:pt x="2152231" y="2239115"/>
                </a:cubicBezTo>
                <a:lnTo>
                  <a:pt x="2152297" y="2233731"/>
                </a:lnTo>
                <a:lnTo>
                  <a:pt x="2152705" y="2228748"/>
                </a:lnTo>
                <a:lnTo>
                  <a:pt x="2152360" y="2228402"/>
                </a:lnTo>
                <a:lnTo>
                  <a:pt x="2152781" y="2193563"/>
                </a:lnTo>
                <a:lnTo>
                  <a:pt x="2152945" y="2191421"/>
                </a:lnTo>
                <a:lnTo>
                  <a:pt x="2152810" y="2191294"/>
                </a:lnTo>
                <a:lnTo>
                  <a:pt x="2153707" y="2117096"/>
                </a:lnTo>
                <a:lnTo>
                  <a:pt x="2152634" y="2090325"/>
                </a:lnTo>
                <a:lnTo>
                  <a:pt x="2153984" y="2051948"/>
                </a:lnTo>
                <a:close/>
                <a:moveTo>
                  <a:pt x="2183611" y="1882767"/>
                </a:moveTo>
                <a:lnTo>
                  <a:pt x="2184864" y="1883834"/>
                </a:lnTo>
                <a:lnTo>
                  <a:pt x="2184038" y="1887255"/>
                </a:lnTo>
                <a:close/>
                <a:moveTo>
                  <a:pt x="2182000" y="1865830"/>
                </a:moveTo>
                <a:lnTo>
                  <a:pt x="2183720" y="1870155"/>
                </a:lnTo>
                <a:lnTo>
                  <a:pt x="2182835" y="1874613"/>
                </a:lnTo>
                <a:close/>
                <a:moveTo>
                  <a:pt x="2182182" y="1843837"/>
                </a:moveTo>
                <a:lnTo>
                  <a:pt x="2181533" y="1860918"/>
                </a:lnTo>
                <a:lnTo>
                  <a:pt x="2180400" y="1849026"/>
                </a:lnTo>
                <a:close/>
                <a:moveTo>
                  <a:pt x="2181964" y="1807139"/>
                </a:moveTo>
                <a:cubicBezTo>
                  <a:pt x="2183404" y="1811445"/>
                  <a:pt x="2184163" y="1817773"/>
                  <a:pt x="2184211" y="1824445"/>
                </a:cubicBezTo>
                <a:cubicBezTo>
                  <a:pt x="2184259" y="1831121"/>
                  <a:pt x="2183593" y="1838143"/>
                  <a:pt x="2182182" y="1843837"/>
                </a:cubicBezTo>
                <a:lnTo>
                  <a:pt x="2178611" y="1830219"/>
                </a:lnTo>
                <a:lnTo>
                  <a:pt x="2178257" y="1826486"/>
                </a:lnTo>
                <a:close/>
                <a:moveTo>
                  <a:pt x="2183840" y="1782217"/>
                </a:moveTo>
                <a:lnTo>
                  <a:pt x="2177721" y="1789567"/>
                </a:lnTo>
                <a:cubicBezTo>
                  <a:pt x="2173640" y="1788691"/>
                  <a:pt x="2180699" y="1777544"/>
                  <a:pt x="2183840" y="1782217"/>
                </a:cubicBezTo>
                <a:close/>
                <a:moveTo>
                  <a:pt x="2154248" y="1503589"/>
                </a:moveTo>
                <a:lnTo>
                  <a:pt x="2154642" y="1512162"/>
                </a:lnTo>
                <a:lnTo>
                  <a:pt x="2151507" y="1509134"/>
                </a:lnTo>
                <a:close/>
                <a:moveTo>
                  <a:pt x="2147440" y="1501265"/>
                </a:moveTo>
                <a:lnTo>
                  <a:pt x="2151507" y="1509134"/>
                </a:lnTo>
                <a:cubicBezTo>
                  <a:pt x="2151507" y="1509134"/>
                  <a:pt x="2151089" y="1510465"/>
                  <a:pt x="2151385" y="1511989"/>
                </a:cubicBezTo>
                <a:lnTo>
                  <a:pt x="2154787" y="1515274"/>
                </a:lnTo>
                <a:lnTo>
                  <a:pt x="2155786" y="1536960"/>
                </a:lnTo>
                <a:cubicBezTo>
                  <a:pt x="2156886" y="1541195"/>
                  <a:pt x="2157436" y="1543312"/>
                  <a:pt x="2158051" y="1545526"/>
                </a:cubicBezTo>
                <a:lnTo>
                  <a:pt x="2159119" y="1549203"/>
                </a:lnTo>
                <a:lnTo>
                  <a:pt x="2159804" y="1555573"/>
                </a:lnTo>
                <a:lnTo>
                  <a:pt x="2154066" y="1561247"/>
                </a:lnTo>
                <a:cubicBezTo>
                  <a:pt x="2153595" y="1563146"/>
                  <a:pt x="2155806" y="1563621"/>
                  <a:pt x="2158016" y="1564094"/>
                </a:cubicBezTo>
                <a:lnTo>
                  <a:pt x="2160946" y="1566205"/>
                </a:lnTo>
                <a:lnTo>
                  <a:pt x="2161196" y="1568528"/>
                </a:lnTo>
                <a:lnTo>
                  <a:pt x="2159300" y="1572420"/>
                </a:lnTo>
                <a:cubicBezTo>
                  <a:pt x="2155310" y="1579716"/>
                  <a:pt x="2148907" y="1591461"/>
                  <a:pt x="2154127" y="1598581"/>
                </a:cubicBezTo>
                <a:cubicBezTo>
                  <a:pt x="2154127" y="1598581"/>
                  <a:pt x="2164172" y="1592739"/>
                  <a:pt x="2163231" y="1596533"/>
                </a:cubicBezTo>
                <a:cubicBezTo>
                  <a:pt x="2162291" y="1600332"/>
                  <a:pt x="2156327" y="1607047"/>
                  <a:pt x="2154288" y="1615274"/>
                </a:cubicBezTo>
                <a:cubicBezTo>
                  <a:pt x="2153348" y="1619070"/>
                  <a:pt x="2154148" y="1629571"/>
                  <a:pt x="2155224" y="1641131"/>
                </a:cubicBezTo>
                <a:lnTo>
                  <a:pt x="2156178" y="1651286"/>
                </a:lnTo>
                <a:lnTo>
                  <a:pt x="2150678" y="1614542"/>
                </a:lnTo>
                <a:close/>
                <a:moveTo>
                  <a:pt x="538421" y="1474106"/>
                </a:moveTo>
                <a:cubicBezTo>
                  <a:pt x="539724" y="1476786"/>
                  <a:pt x="538533" y="1480807"/>
                  <a:pt x="534835" y="1486174"/>
                </a:cubicBezTo>
                <a:lnTo>
                  <a:pt x="425205" y="2077676"/>
                </a:lnTo>
                <a:cubicBezTo>
                  <a:pt x="426509" y="2080359"/>
                  <a:pt x="426243" y="2083039"/>
                  <a:pt x="424392" y="2085722"/>
                </a:cubicBezTo>
                <a:cubicBezTo>
                  <a:pt x="422543" y="2088406"/>
                  <a:pt x="420969" y="2088406"/>
                  <a:pt x="419667" y="2085724"/>
                </a:cubicBezTo>
                <a:cubicBezTo>
                  <a:pt x="419667" y="2085724"/>
                  <a:pt x="418364" y="2083041"/>
                  <a:pt x="415760" y="2077677"/>
                </a:cubicBezTo>
                <a:cubicBezTo>
                  <a:pt x="422505" y="2026708"/>
                  <a:pt x="431480" y="1977081"/>
                  <a:pt x="442677" y="1928796"/>
                </a:cubicBezTo>
                <a:cubicBezTo>
                  <a:pt x="453881" y="1880511"/>
                  <a:pt x="463499" y="1832223"/>
                  <a:pt x="471549" y="1783938"/>
                </a:cubicBezTo>
                <a:cubicBezTo>
                  <a:pt x="478298" y="1732970"/>
                  <a:pt x="487266" y="1683344"/>
                  <a:pt x="498470" y="1635058"/>
                </a:cubicBezTo>
                <a:cubicBezTo>
                  <a:pt x="509664" y="1586773"/>
                  <a:pt x="518640" y="1537146"/>
                  <a:pt x="525387" y="1486177"/>
                </a:cubicBezTo>
                <a:cubicBezTo>
                  <a:pt x="529078" y="1480812"/>
                  <a:pt x="533428" y="1476787"/>
                  <a:pt x="538421" y="1474106"/>
                </a:cubicBezTo>
                <a:close/>
                <a:moveTo>
                  <a:pt x="2057395" y="1441623"/>
                </a:moveTo>
                <a:cubicBezTo>
                  <a:pt x="2062368" y="1513373"/>
                  <a:pt x="2064368" y="1550404"/>
                  <a:pt x="2064565" y="1564959"/>
                </a:cubicBezTo>
                <a:cubicBezTo>
                  <a:pt x="2064630" y="1569811"/>
                  <a:pt x="2064497" y="1572167"/>
                  <a:pt x="2064205" y="1572479"/>
                </a:cubicBezTo>
                <a:cubicBezTo>
                  <a:pt x="2063327" y="1573412"/>
                  <a:pt x="2061036" y="1555956"/>
                  <a:pt x="2058496" y="1532357"/>
                </a:cubicBezTo>
                <a:lnTo>
                  <a:pt x="2056914" y="1516929"/>
                </a:lnTo>
                <a:lnTo>
                  <a:pt x="2056587" y="1507347"/>
                </a:lnTo>
                <a:lnTo>
                  <a:pt x="2061632" y="1508721"/>
                </a:lnTo>
                <a:cubicBezTo>
                  <a:pt x="2057935" y="1510604"/>
                  <a:pt x="2055453" y="1456014"/>
                  <a:pt x="2057395" y="1441623"/>
                </a:cubicBezTo>
                <a:close/>
                <a:moveTo>
                  <a:pt x="2019790" y="1077548"/>
                </a:moveTo>
                <a:cubicBezTo>
                  <a:pt x="2019331" y="1081194"/>
                  <a:pt x="2019314" y="1088864"/>
                  <a:pt x="2019774" y="1092412"/>
                </a:cubicBezTo>
                <a:cubicBezTo>
                  <a:pt x="2021506" y="1143188"/>
                  <a:pt x="2021903" y="1186847"/>
                  <a:pt x="2024373" y="1233087"/>
                </a:cubicBezTo>
                <a:lnTo>
                  <a:pt x="2024283" y="1243881"/>
                </a:lnTo>
                <a:lnTo>
                  <a:pt x="2029680" y="1362891"/>
                </a:lnTo>
                <a:lnTo>
                  <a:pt x="2029405" y="1335598"/>
                </a:lnTo>
                <a:cubicBezTo>
                  <a:pt x="2028956" y="1311968"/>
                  <a:pt x="2028383" y="1288930"/>
                  <a:pt x="2027915" y="1265276"/>
                </a:cubicBezTo>
                <a:cubicBezTo>
                  <a:pt x="2026447" y="1235665"/>
                  <a:pt x="2030257" y="1200216"/>
                  <a:pt x="2028533" y="1170783"/>
                </a:cubicBezTo>
                <a:cubicBezTo>
                  <a:pt x="2026828" y="1152787"/>
                  <a:pt x="2025275" y="1142420"/>
                  <a:pt x="2023893" y="1122342"/>
                </a:cubicBezTo>
                <a:cubicBezTo>
                  <a:pt x="2022691" y="1111421"/>
                  <a:pt x="2022226" y="1098440"/>
                  <a:pt x="2022463" y="1086827"/>
                </a:cubicBezTo>
                <a:cubicBezTo>
                  <a:pt x="2021152" y="1074280"/>
                  <a:pt x="2020250" y="1073902"/>
                  <a:pt x="2019790" y="1077548"/>
                </a:cubicBezTo>
                <a:close/>
                <a:moveTo>
                  <a:pt x="1840544" y="976012"/>
                </a:moveTo>
                <a:lnTo>
                  <a:pt x="1839721" y="979102"/>
                </a:lnTo>
                <a:cubicBezTo>
                  <a:pt x="1838279" y="987355"/>
                  <a:pt x="1835314" y="998485"/>
                  <a:pt x="1830823" y="1012499"/>
                </a:cubicBezTo>
                <a:lnTo>
                  <a:pt x="1838569" y="1007072"/>
                </a:lnTo>
                <a:close/>
                <a:moveTo>
                  <a:pt x="1843852" y="924021"/>
                </a:moveTo>
                <a:lnTo>
                  <a:pt x="1834881" y="971630"/>
                </a:lnTo>
                <a:lnTo>
                  <a:pt x="1841633" y="958891"/>
                </a:lnTo>
                <a:close/>
                <a:moveTo>
                  <a:pt x="2024957" y="914291"/>
                </a:moveTo>
                <a:cubicBezTo>
                  <a:pt x="2025767" y="918524"/>
                  <a:pt x="2026881" y="923010"/>
                  <a:pt x="2027371" y="927465"/>
                </a:cubicBezTo>
                <a:cubicBezTo>
                  <a:pt x="2027862" y="931918"/>
                  <a:pt x="2027729" y="936343"/>
                  <a:pt x="2026047" y="940454"/>
                </a:cubicBezTo>
                <a:cubicBezTo>
                  <a:pt x="2024427" y="931988"/>
                  <a:pt x="2024087" y="922633"/>
                  <a:pt x="2024957" y="914291"/>
                </a:cubicBezTo>
                <a:close/>
                <a:moveTo>
                  <a:pt x="2131430" y="912797"/>
                </a:moveTo>
                <a:cubicBezTo>
                  <a:pt x="2132781" y="914482"/>
                  <a:pt x="2134333" y="921771"/>
                  <a:pt x="2135958" y="937614"/>
                </a:cubicBezTo>
                <a:cubicBezTo>
                  <a:pt x="2149889" y="1083044"/>
                  <a:pt x="2145305" y="1231627"/>
                  <a:pt x="2148721" y="1383704"/>
                </a:cubicBezTo>
                <a:lnTo>
                  <a:pt x="2154132" y="1501090"/>
                </a:lnTo>
                <a:lnTo>
                  <a:pt x="2148801" y="1496365"/>
                </a:lnTo>
                <a:lnTo>
                  <a:pt x="2147402" y="1499956"/>
                </a:lnTo>
                <a:lnTo>
                  <a:pt x="2145854" y="1445865"/>
                </a:lnTo>
                <a:cubicBezTo>
                  <a:pt x="2140182" y="1287712"/>
                  <a:pt x="2132897" y="1129211"/>
                  <a:pt x="2128119" y="969250"/>
                </a:cubicBezTo>
                <a:cubicBezTo>
                  <a:pt x="2125133" y="953116"/>
                  <a:pt x="2127378" y="907741"/>
                  <a:pt x="2131430" y="912797"/>
                </a:cubicBezTo>
                <a:close/>
                <a:moveTo>
                  <a:pt x="2026408" y="903691"/>
                </a:moveTo>
                <a:cubicBezTo>
                  <a:pt x="2026408" y="903691"/>
                  <a:pt x="2025816" y="904566"/>
                  <a:pt x="2025103" y="905294"/>
                </a:cubicBezTo>
                <a:cubicBezTo>
                  <a:pt x="2024392" y="906022"/>
                  <a:pt x="2023561" y="906600"/>
                  <a:pt x="2023082" y="906007"/>
                </a:cubicBezTo>
                <a:cubicBezTo>
                  <a:pt x="2022125" y="904814"/>
                  <a:pt x="2024493" y="901310"/>
                  <a:pt x="2026408" y="903691"/>
                </a:cubicBezTo>
                <a:close/>
                <a:moveTo>
                  <a:pt x="1980984" y="653622"/>
                </a:moveTo>
                <a:lnTo>
                  <a:pt x="1981010" y="653728"/>
                </a:lnTo>
                <a:lnTo>
                  <a:pt x="1980999" y="653728"/>
                </a:lnTo>
                <a:close/>
                <a:moveTo>
                  <a:pt x="1978518" y="653607"/>
                </a:moveTo>
                <a:lnTo>
                  <a:pt x="1980999" y="653728"/>
                </a:lnTo>
                <a:lnTo>
                  <a:pt x="1982793" y="666945"/>
                </a:lnTo>
                <a:cubicBezTo>
                  <a:pt x="1983772" y="675040"/>
                  <a:pt x="1984022" y="678529"/>
                  <a:pt x="1983789" y="678829"/>
                </a:cubicBezTo>
                <a:cubicBezTo>
                  <a:pt x="1983322" y="679427"/>
                  <a:pt x="1980915" y="667253"/>
                  <a:pt x="1978518" y="653607"/>
                </a:cubicBezTo>
                <a:close/>
                <a:moveTo>
                  <a:pt x="1915012" y="642000"/>
                </a:moveTo>
                <a:lnTo>
                  <a:pt x="1916045" y="656153"/>
                </a:lnTo>
                <a:lnTo>
                  <a:pt x="1916365" y="658900"/>
                </a:lnTo>
                <a:lnTo>
                  <a:pt x="1917520" y="662173"/>
                </a:lnTo>
                <a:cubicBezTo>
                  <a:pt x="1917965" y="662511"/>
                  <a:pt x="1917895" y="660627"/>
                  <a:pt x="1917560" y="657725"/>
                </a:cubicBezTo>
                <a:close/>
                <a:moveTo>
                  <a:pt x="1977430" y="627445"/>
                </a:moveTo>
                <a:lnTo>
                  <a:pt x="1980984" y="653622"/>
                </a:lnTo>
                <a:lnTo>
                  <a:pt x="1978474" y="643194"/>
                </a:lnTo>
                <a:cubicBezTo>
                  <a:pt x="1977715" y="637226"/>
                  <a:pt x="1977203" y="630386"/>
                  <a:pt x="1977430" y="627445"/>
                </a:cubicBezTo>
                <a:close/>
                <a:moveTo>
                  <a:pt x="1931325" y="560733"/>
                </a:moveTo>
                <a:cubicBezTo>
                  <a:pt x="1932363" y="562023"/>
                  <a:pt x="1932976" y="563529"/>
                  <a:pt x="1933257" y="564996"/>
                </a:cubicBezTo>
                <a:cubicBezTo>
                  <a:pt x="1933538" y="566463"/>
                  <a:pt x="1933489" y="567891"/>
                  <a:pt x="1933201" y="569020"/>
                </a:cubicBezTo>
                <a:cubicBezTo>
                  <a:pt x="1930330" y="565448"/>
                  <a:pt x="1929213" y="564060"/>
                  <a:pt x="1931325" y="560733"/>
                </a:cubicBezTo>
                <a:close/>
                <a:moveTo>
                  <a:pt x="1970142" y="556913"/>
                </a:moveTo>
                <a:cubicBezTo>
                  <a:pt x="1968069" y="554334"/>
                  <a:pt x="1965539" y="560120"/>
                  <a:pt x="1969525" y="565079"/>
                </a:cubicBezTo>
                <a:cubicBezTo>
                  <a:pt x="1970243" y="565973"/>
                  <a:pt x="1970642" y="565909"/>
                  <a:pt x="1970834" y="565311"/>
                </a:cubicBezTo>
                <a:cubicBezTo>
                  <a:pt x="1971411" y="563515"/>
                  <a:pt x="1970142" y="556913"/>
                  <a:pt x="1970142" y="556913"/>
                </a:cubicBezTo>
                <a:close/>
                <a:moveTo>
                  <a:pt x="2092076" y="545810"/>
                </a:moveTo>
                <a:lnTo>
                  <a:pt x="2090387" y="549080"/>
                </a:lnTo>
                <a:cubicBezTo>
                  <a:pt x="2089634" y="550531"/>
                  <a:pt x="2089033" y="551696"/>
                  <a:pt x="2089033" y="551696"/>
                </a:cubicBezTo>
                <a:close/>
                <a:moveTo>
                  <a:pt x="2093092" y="543852"/>
                </a:moveTo>
                <a:lnTo>
                  <a:pt x="2092076" y="545810"/>
                </a:lnTo>
                <a:lnTo>
                  <a:pt x="2092640" y="544721"/>
                </a:lnTo>
                <a:cubicBezTo>
                  <a:pt x="2093242" y="543560"/>
                  <a:pt x="2093542" y="542977"/>
                  <a:pt x="2093092" y="543852"/>
                </a:cubicBezTo>
                <a:close/>
                <a:moveTo>
                  <a:pt x="2059622" y="528726"/>
                </a:moveTo>
                <a:cubicBezTo>
                  <a:pt x="2087931" y="538796"/>
                  <a:pt x="2073349" y="597642"/>
                  <a:pt x="2083454" y="629133"/>
                </a:cubicBezTo>
                <a:cubicBezTo>
                  <a:pt x="2089896" y="655171"/>
                  <a:pt x="2084234" y="608641"/>
                  <a:pt x="2087214" y="596619"/>
                </a:cubicBezTo>
                <a:cubicBezTo>
                  <a:pt x="2086895" y="580557"/>
                  <a:pt x="2085114" y="567514"/>
                  <a:pt x="2089033" y="551696"/>
                </a:cubicBezTo>
                <a:cubicBezTo>
                  <a:pt x="2109286" y="774953"/>
                  <a:pt x="2121758" y="1002870"/>
                  <a:pt x="2131039" y="1232103"/>
                </a:cubicBezTo>
                <a:lnTo>
                  <a:pt x="2141762" y="1554967"/>
                </a:lnTo>
                <a:lnTo>
                  <a:pt x="2141255" y="1551590"/>
                </a:lnTo>
                <a:cubicBezTo>
                  <a:pt x="2131382" y="1500764"/>
                  <a:pt x="2124855" y="1439301"/>
                  <a:pt x="2102288" y="1409087"/>
                </a:cubicBezTo>
                <a:cubicBezTo>
                  <a:pt x="2093516" y="1385997"/>
                  <a:pt x="2097828" y="1383804"/>
                  <a:pt x="2095459" y="1371606"/>
                </a:cubicBezTo>
                <a:cubicBezTo>
                  <a:pt x="2091718" y="1340745"/>
                  <a:pt x="2083562" y="1317342"/>
                  <a:pt x="2082654" y="1349827"/>
                </a:cubicBezTo>
                <a:cubicBezTo>
                  <a:pt x="2087160" y="1407852"/>
                  <a:pt x="2089945" y="1438456"/>
                  <a:pt x="2099820" y="1489280"/>
                </a:cubicBezTo>
                <a:cubicBezTo>
                  <a:pt x="2115244" y="1616585"/>
                  <a:pt x="2133267" y="1729167"/>
                  <a:pt x="2146471" y="1850586"/>
                </a:cubicBezTo>
                <a:lnTo>
                  <a:pt x="2153536" y="1928718"/>
                </a:lnTo>
                <a:lnTo>
                  <a:pt x="2149701" y="2017051"/>
                </a:lnTo>
                <a:lnTo>
                  <a:pt x="2148799" y="1994558"/>
                </a:lnTo>
                <a:cubicBezTo>
                  <a:pt x="2141315" y="1845706"/>
                  <a:pt x="2112728" y="1671857"/>
                  <a:pt x="2089497" y="1522087"/>
                </a:cubicBezTo>
                <a:cubicBezTo>
                  <a:pt x="2084420" y="1497119"/>
                  <a:pt x="2079275" y="1462505"/>
                  <a:pt x="2076907" y="1450305"/>
                </a:cubicBezTo>
                <a:cubicBezTo>
                  <a:pt x="2068481" y="1435978"/>
                  <a:pt x="2067156" y="1450057"/>
                  <a:pt x="2061091" y="1439741"/>
                </a:cubicBezTo>
                <a:cubicBezTo>
                  <a:pt x="2061091" y="1439741"/>
                  <a:pt x="2050645" y="1421972"/>
                  <a:pt x="2054339" y="1420092"/>
                </a:cubicBezTo>
                <a:lnTo>
                  <a:pt x="2053715" y="1423146"/>
                </a:lnTo>
                <a:lnTo>
                  <a:pt x="2039392" y="1003524"/>
                </a:lnTo>
                <a:cubicBezTo>
                  <a:pt x="2039108" y="963479"/>
                  <a:pt x="2031494" y="923734"/>
                  <a:pt x="2030880" y="886243"/>
                </a:cubicBezTo>
                <a:lnTo>
                  <a:pt x="2032830" y="854404"/>
                </a:lnTo>
                <a:lnTo>
                  <a:pt x="2031144" y="839128"/>
                </a:lnTo>
                <a:cubicBezTo>
                  <a:pt x="2029363" y="824510"/>
                  <a:pt x="2026976" y="809386"/>
                  <a:pt x="2024182" y="794024"/>
                </a:cubicBezTo>
                <a:lnTo>
                  <a:pt x="2021377" y="780166"/>
                </a:lnTo>
                <a:lnTo>
                  <a:pt x="2021377" y="777594"/>
                </a:lnTo>
                <a:cubicBezTo>
                  <a:pt x="2020921" y="768746"/>
                  <a:pt x="2019778" y="758984"/>
                  <a:pt x="2019368" y="751185"/>
                </a:cubicBezTo>
                <a:lnTo>
                  <a:pt x="2019404" y="747878"/>
                </a:lnTo>
                <a:lnTo>
                  <a:pt x="2026362" y="782146"/>
                </a:lnTo>
                <a:cubicBezTo>
                  <a:pt x="2029313" y="797840"/>
                  <a:pt x="2032060" y="813970"/>
                  <a:pt x="2034509" y="830909"/>
                </a:cubicBezTo>
                <a:lnTo>
                  <a:pt x="2035336" y="837874"/>
                </a:lnTo>
                <a:lnTo>
                  <a:pt x="2038279" y="822274"/>
                </a:lnTo>
                <a:cubicBezTo>
                  <a:pt x="2040848" y="814079"/>
                  <a:pt x="2043788" y="806547"/>
                  <a:pt x="2045670" y="798953"/>
                </a:cubicBezTo>
                <a:cubicBezTo>
                  <a:pt x="2045510" y="782259"/>
                  <a:pt x="2035403" y="750767"/>
                  <a:pt x="2058371" y="747702"/>
                </a:cubicBezTo>
                <a:cubicBezTo>
                  <a:pt x="2048490" y="770236"/>
                  <a:pt x="2070355" y="754270"/>
                  <a:pt x="2058371" y="747702"/>
                </a:cubicBezTo>
                <a:cubicBezTo>
                  <a:pt x="2057987" y="676979"/>
                  <a:pt x="2058385" y="603095"/>
                  <a:pt x="2059622" y="528726"/>
                </a:cubicBezTo>
                <a:close/>
                <a:moveTo>
                  <a:pt x="1669584" y="527945"/>
                </a:moveTo>
                <a:cubicBezTo>
                  <a:pt x="1654495" y="567489"/>
                  <a:pt x="1642369" y="595903"/>
                  <a:pt x="1633213" y="613184"/>
                </a:cubicBezTo>
                <a:cubicBezTo>
                  <a:pt x="1633384" y="623927"/>
                  <a:pt x="1634321" y="633231"/>
                  <a:pt x="1636025" y="641091"/>
                </a:cubicBezTo>
                <a:cubicBezTo>
                  <a:pt x="1637724" y="648954"/>
                  <a:pt x="1638661" y="658256"/>
                  <a:pt x="1638836" y="668996"/>
                </a:cubicBezTo>
                <a:cubicBezTo>
                  <a:pt x="1635952" y="685500"/>
                  <a:pt x="1635771" y="698306"/>
                  <a:pt x="1638277" y="707415"/>
                </a:cubicBezTo>
                <a:cubicBezTo>
                  <a:pt x="1640781" y="716522"/>
                  <a:pt x="1640600" y="729327"/>
                  <a:pt x="1637720" y="745829"/>
                </a:cubicBezTo>
                <a:cubicBezTo>
                  <a:pt x="1639504" y="759064"/>
                  <a:pt x="1640487" y="771048"/>
                  <a:pt x="1640660" y="781793"/>
                </a:cubicBezTo>
                <a:cubicBezTo>
                  <a:pt x="1640838" y="792535"/>
                  <a:pt x="1639482" y="806158"/>
                  <a:pt x="1636602" y="822660"/>
                </a:cubicBezTo>
                <a:cubicBezTo>
                  <a:pt x="1639658" y="816900"/>
                  <a:pt x="1643606" y="817754"/>
                  <a:pt x="1648446" y="825227"/>
                </a:cubicBezTo>
                <a:cubicBezTo>
                  <a:pt x="1651148" y="797983"/>
                  <a:pt x="1653494" y="772799"/>
                  <a:pt x="1655481" y="749681"/>
                </a:cubicBezTo>
                <a:cubicBezTo>
                  <a:pt x="1657466" y="726559"/>
                  <a:pt x="1658284" y="704259"/>
                  <a:pt x="1657936" y="682774"/>
                </a:cubicBezTo>
                <a:cubicBezTo>
                  <a:pt x="1660644" y="655528"/>
                  <a:pt x="1662178" y="629101"/>
                  <a:pt x="1662551" y="603491"/>
                </a:cubicBezTo>
                <a:cubicBezTo>
                  <a:pt x="1662922" y="577880"/>
                  <a:pt x="1665267" y="552697"/>
                  <a:pt x="1669584" y="527945"/>
                </a:cubicBezTo>
                <a:close/>
                <a:moveTo>
                  <a:pt x="1907096" y="518196"/>
                </a:moveTo>
                <a:cubicBezTo>
                  <a:pt x="1908030" y="518242"/>
                  <a:pt x="1908783" y="519803"/>
                  <a:pt x="1909199" y="521543"/>
                </a:cubicBezTo>
                <a:cubicBezTo>
                  <a:pt x="1909616" y="523280"/>
                  <a:pt x="1909696" y="525194"/>
                  <a:pt x="1909283" y="525939"/>
                </a:cubicBezTo>
                <a:cubicBezTo>
                  <a:pt x="1909009" y="526435"/>
                  <a:pt x="1908516" y="526409"/>
                  <a:pt x="1907758" y="525469"/>
                </a:cubicBezTo>
                <a:cubicBezTo>
                  <a:pt x="1905845" y="523089"/>
                  <a:pt x="1907096" y="518196"/>
                  <a:pt x="1907096" y="518196"/>
                </a:cubicBezTo>
                <a:close/>
                <a:moveTo>
                  <a:pt x="986061" y="508339"/>
                </a:moveTo>
                <a:cubicBezTo>
                  <a:pt x="988667" y="513703"/>
                  <a:pt x="988123" y="519070"/>
                  <a:pt x="984430" y="524433"/>
                </a:cubicBezTo>
                <a:cubicBezTo>
                  <a:pt x="985734" y="527117"/>
                  <a:pt x="985134" y="529126"/>
                  <a:pt x="982633" y="530468"/>
                </a:cubicBezTo>
                <a:cubicBezTo>
                  <a:pt x="980134" y="531811"/>
                  <a:pt x="978234" y="531143"/>
                  <a:pt x="976932" y="528459"/>
                </a:cubicBezTo>
                <a:cubicBezTo>
                  <a:pt x="975627" y="525779"/>
                  <a:pt x="978672" y="519068"/>
                  <a:pt x="986061" y="508339"/>
                </a:cubicBezTo>
                <a:close/>
                <a:moveTo>
                  <a:pt x="1793946" y="484263"/>
                </a:moveTo>
                <a:cubicBezTo>
                  <a:pt x="1797699" y="521469"/>
                  <a:pt x="1797899" y="558447"/>
                  <a:pt x="1794565" y="595189"/>
                </a:cubicBezTo>
                <a:cubicBezTo>
                  <a:pt x="1791226" y="631930"/>
                  <a:pt x="1785959" y="670929"/>
                  <a:pt x="1778761" y="712187"/>
                </a:cubicBezTo>
                <a:cubicBezTo>
                  <a:pt x="1779109" y="733672"/>
                  <a:pt x="1778692" y="756596"/>
                  <a:pt x="1777514" y="780962"/>
                </a:cubicBezTo>
                <a:cubicBezTo>
                  <a:pt x="1776335" y="805327"/>
                  <a:pt x="1776727" y="829496"/>
                  <a:pt x="1778688" y="853472"/>
                </a:cubicBezTo>
                <a:lnTo>
                  <a:pt x="1776269" y="849736"/>
                </a:lnTo>
                <a:cubicBezTo>
                  <a:pt x="1774831" y="857987"/>
                  <a:pt x="1774153" y="864798"/>
                  <a:pt x="1774239" y="870169"/>
                </a:cubicBezTo>
                <a:cubicBezTo>
                  <a:pt x="1774326" y="875542"/>
                  <a:pt x="1773653" y="882352"/>
                  <a:pt x="1772211" y="890603"/>
                </a:cubicBezTo>
                <a:lnTo>
                  <a:pt x="1774631" y="894339"/>
                </a:lnTo>
                <a:cubicBezTo>
                  <a:pt x="1776072" y="886087"/>
                  <a:pt x="1778720" y="879707"/>
                  <a:pt x="1782582" y="875189"/>
                </a:cubicBezTo>
                <a:cubicBezTo>
                  <a:pt x="1786438" y="870676"/>
                  <a:pt x="1789092" y="864292"/>
                  <a:pt x="1790534" y="856039"/>
                </a:cubicBezTo>
                <a:cubicBezTo>
                  <a:pt x="1790534" y="856039"/>
                  <a:pt x="1791969" y="847789"/>
                  <a:pt x="1794848" y="831284"/>
                </a:cubicBezTo>
                <a:cubicBezTo>
                  <a:pt x="1792367" y="775083"/>
                  <a:pt x="1796967" y="719347"/>
                  <a:pt x="1808658" y="664076"/>
                </a:cubicBezTo>
                <a:cubicBezTo>
                  <a:pt x="1808311" y="642593"/>
                  <a:pt x="1809530" y="620913"/>
                  <a:pt x="1812326" y="599040"/>
                </a:cubicBezTo>
                <a:cubicBezTo>
                  <a:pt x="1815118" y="577163"/>
                  <a:pt x="1816339" y="555486"/>
                  <a:pt x="1815991" y="534002"/>
                </a:cubicBezTo>
                <a:cubicBezTo>
                  <a:pt x="1814205" y="520766"/>
                  <a:pt x="1806853" y="504189"/>
                  <a:pt x="1793946" y="484263"/>
                </a:cubicBezTo>
                <a:close/>
                <a:moveTo>
                  <a:pt x="1947383" y="457659"/>
                </a:moveTo>
                <a:cubicBezTo>
                  <a:pt x="1948608" y="460673"/>
                  <a:pt x="1949700" y="462774"/>
                  <a:pt x="1950309" y="464708"/>
                </a:cubicBezTo>
                <a:cubicBezTo>
                  <a:pt x="1950918" y="466644"/>
                  <a:pt x="1951044" y="468414"/>
                  <a:pt x="1950338" y="470761"/>
                </a:cubicBezTo>
                <a:cubicBezTo>
                  <a:pt x="1947467" y="467190"/>
                  <a:pt x="1946226" y="462176"/>
                  <a:pt x="1947383" y="457659"/>
                </a:cubicBezTo>
                <a:close/>
                <a:moveTo>
                  <a:pt x="1945886" y="452823"/>
                </a:moveTo>
                <a:cubicBezTo>
                  <a:pt x="1946923" y="454110"/>
                  <a:pt x="1947681" y="455053"/>
                  <a:pt x="1947987" y="455806"/>
                </a:cubicBezTo>
                <a:cubicBezTo>
                  <a:pt x="1948294" y="456560"/>
                  <a:pt x="1948150" y="457124"/>
                  <a:pt x="1947383" y="457659"/>
                </a:cubicBezTo>
                <a:cubicBezTo>
                  <a:pt x="1946426" y="456470"/>
                  <a:pt x="1942817" y="454958"/>
                  <a:pt x="1945886" y="452823"/>
                </a:cubicBezTo>
                <a:close/>
                <a:moveTo>
                  <a:pt x="1944390" y="447982"/>
                </a:moveTo>
                <a:cubicBezTo>
                  <a:pt x="1945426" y="449272"/>
                  <a:pt x="1946184" y="450214"/>
                  <a:pt x="1946491" y="450968"/>
                </a:cubicBezTo>
                <a:cubicBezTo>
                  <a:pt x="1946796" y="451722"/>
                  <a:pt x="1946653" y="452287"/>
                  <a:pt x="1945886" y="452823"/>
                </a:cubicBezTo>
                <a:cubicBezTo>
                  <a:pt x="1944931" y="451632"/>
                  <a:pt x="1941321" y="450120"/>
                  <a:pt x="1944390" y="447982"/>
                </a:cubicBezTo>
                <a:close/>
                <a:moveTo>
                  <a:pt x="1915597" y="437789"/>
                </a:moveTo>
                <a:lnTo>
                  <a:pt x="1906925" y="466209"/>
                </a:lnTo>
                <a:cubicBezTo>
                  <a:pt x="1904723" y="475900"/>
                  <a:pt x="1903305" y="485494"/>
                  <a:pt x="1902673" y="494991"/>
                </a:cubicBezTo>
                <a:cubicBezTo>
                  <a:pt x="1899616" y="500753"/>
                  <a:pt x="1897730" y="505699"/>
                  <a:pt x="1897014" y="509823"/>
                </a:cubicBezTo>
                <a:cubicBezTo>
                  <a:pt x="1896292" y="513948"/>
                  <a:pt x="1894406" y="518894"/>
                  <a:pt x="1891354" y="524651"/>
                </a:cubicBezTo>
                <a:lnTo>
                  <a:pt x="1891797" y="552079"/>
                </a:lnTo>
                <a:lnTo>
                  <a:pt x="1894370" y="564102"/>
                </a:lnTo>
                <a:lnTo>
                  <a:pt x="1896727" y="542501"/>
                </a:lnTo>
                <a:cubicBezTo>
                  <a:pt x="1898586" y="526595"/>
                  <a:pt x="1900155" y="518170"/>
                  <a:pt x="1901366" y="531654"/>
                </a:cubicBezTo>
                <a:lnTo>
                  <a:pt x="1902243" y="548757"/>
                </a:lnTo>
                <a:lnTo>
                  <a:pt x="1906697" y="560861"/>
                </a:lnTo>
                <a:cubicBezTo>
                  <a:pt x="1918053" y="602771"/>
                  <a:pt x="1925801" y="643171"/>
                  <a:pt x="1936163" y="689794"/>
                </a:cubicBezTo>
                <a:lnTo>
                  <a:pt x="1937592" y="691989"/>
                </a:lnTo>
                <a:lnTo>
                  <a:pt x="1938043" y="679316"/>
                </a:lnTo>
                <a:lnTo>
                  <a:pt x="1938595" y="669919"/>
                </a:lnTo>
                <a:lnTo>
                  <a:pt x="1929369" y="621309"/>
                </a:lnTo>
                <a:cubicBezTo>
                  <a:pt x="1924808" y="604102"/>
                  <a:pt x="1920148" y="586771"/>
                  <a:pt x="1918413" y="566009"/>
                </a:cubicBezTo>
                <a:cubicBezTo>
                  <a:pt x="1924859" y="586430"/>
                  <a:pt x="1930154" y="607650"/>
                  <a:pt x="1935013" y="629448"/>
                </a:cubicBezTo>
                <a:lnTo>
                  <a:pt x="1939927" y="652946"/>
                </a:lnTo>
                <a:lnTo>
                  <a:pt x="1942193" y="644137"/>
                </a:lnTo>
                <a:lnTo>
                  <a:pt x="1945024" y="649890"/>
                </a:lnTo>
                <a:lnTo>
                  <a:pt x="1945327" y="652006"/>
                </a:lnTo>
                <a:lnTo>
                  <a:pt x="1946187" y="662259"/>
                </a:lnTo>
                <a:lnTo>
                  <a:pt x="1945818" y="681128"/>
                </a:lnTo>
                <a:lnTo>
                  <a:pt x="1948996" y="696330"/>
                </a:lnTo>
                <a:cubicBezTo>
                  <a:pt x="1949954" y="697520"/>
                  <a:pt x="1949168" y="715396"/>
                  <a:pt x="1954025" y="712013"/>
                </a:cubicBezTo>
                <a:cubicBezTo>
                  <a:pt x="1955561" y="710945"/>
                  <a:pt x="1953979" y="696575"/>
                  <a:pt x="1953941" y="702480"/>
                </a:cubicBezTo>
                <a:cubicBezTo>
                  <a:pt x="1952961" y="693570"/>
                  <a:pt x="1950466" y="682777"/>
                  <a:pt x="1948182" y="671874"/>
                </a:cubicBezTo>
                <a:lnTo>
                  <a:pt x="1945327" y="652006"/>
                </a:lnTo>
                <a:lnTo>
                  <a:pt x="1945177" y="650200"/>
                </a:lnTo>
                <a:lnTo>
                  <a:pt x="1945024" y="649890"/>
                </a:lnTo>
                <a:lnTo>
                  <a:pt x="1943692" y="640616"/>
                </a:lnTo>
                <a:cubicBezTo>
                  <a:pt x="1942775" y="633519"/>
                  <a:pt x="1945561" y="627556"/>
                  <a:pt x="1944224" y="622918"/>
                </a:cubicBezTo>
                <a:cubicBezTo>
                  <a:pt x="1942265" y="605100"/>
                  <a:pt x="1933627" y="587906"/>
                  <a:pt x="1933201" y="569020"/>
                </a:cubicBezTo>
                <a:cubicBezTo>
                  <a:pt x="1937851" y="581252"/>
                  <a:pt x="1938769" y="588348"/>
                  <a:pt x="1942558" y="599015"/>
                </a:cubicBezTo>
                <a:cubicBezTo>
                  <a:pt x="1942178" y="595567"/>
                  <a:pt x="1945561" y="627556"/>
                  <a:pt x="1949169" y="629068"/>
                </a:cubicBezTo>
                <a:cubicBezTo>
                  <a:pt x="1953451" y="627942"/>
                  <a:pt x="1942216" y="589663"/>
                  <a:pt x="1941838" y="586213"/>
                </a:cubicBezTo>
                <a:cubicBezTo>
                  <a:pt x="1931440" y="545495"/>
                  <a:pt x="1927026" y="521646"/>
                  <a:pt x="1917204" y="478671"/>
                </a:cubicBezTo>
                <a:cubicBezTo>
                  <a:pt x="1917204" y="478671"/>
                  <a:pt x="1908187" y="458028"/>
                  <a:pt x="1914959" y="457024"/>
                </a:cubicBezTo>
                <a:cubicBezTo>
                  <a:pt x="1918567" y="458535"/>
                  <a:pt x="1923066" y="491916"/>
                  <a:pt x="1924023" y="493103"/>
                </a:cubicBezTo>
                <a:cubicBezTo>
                  <a:pt x="1932547" y="525537"/>
                  <a:pt x="1939255" y="555214"/>
                  <a:pt x="1948991" y="588658"/>
                </a:cubicBezTo>
                <a:cubicBezTo>
                  <a:pt x="1941412" y="567325"/>
                  <a:pt x="1947162" y="595811"/>
                  <a:pt x="1951189" y="594864"/>
                </a:cubicBezTo>
                <a:cubicBezTo>
                  <a:pt x="1957004" y="592670"/>
                  <a:pt x="1944112" y="551830"/>
                  <a:pt x="1943733" y="548380"/>
                </a:cubicBezTo>
                <a:cubicBezTo>
                  <a:pt x="1939153" y="530529"/>
                  <a:pt x="1934742" y="512020"/>
                  <a:pt x="1929957" y="492610"/>
                </a:cubicBezTo>
                <a:close/>
                <a:moveTo>
                  <a:pt x="1919897" y="423706"/>
                </a:moveTo>
                <a:lnTo>
                  <a:pt x="1917313" y="432168"/>
                </a:lnTo>
                <a:lnTo>
                  <a:pt x="1917840" y="431723"/>
                </a:lnTo>
                <a:lnTo>
                  <a:pt x="1918339" y="433941"/>
                </a:lnTo>
                <a:cubicBezTo>
                  <a:pt x="1916427" y="431559"/>
                  <a:pt x="1922593" y="457588"/>
                  <a:pt x="1927452" y="454206"/>
                </a:cubicBezTo>
                <a:cubicBezTo>
                  <a:pt x="1928219" y="453672"/>
                  <a:pt x="1926678" y="447165"/>
                  <a:pt x="1924757" y="440186"/>
                </a:cubicBezTo>
                <a:close/>
                <a:moveTo>
                  <a:pt x="1925070" y="406003"/>
                </a:moveTo>
                <a:lnTo>
                  <a:pt x="1924852" y="407476"/>
                </a:lnTo>
                <a:lnTo>
                  <a:pt x="1921091" y="419796"/>
                </a:lnTo>
                <a:lnTo>
                  <a:pt x="1932371" y="458091"/>
                </a:lnTo>
                <a:cubicBezTo>
                  <a:pt x="1938365" y="480181"/>
                  <a:pt x="1944232" y="502859"/>
                  <a:pt x="1950659" y="526233"/>
                </a:cubicBezTo>
                <a:cubicBezTo>
                  <a:pt x="1950659" y="526233"/>
                  <a:pt x="1947295" y="534454"/>
                  <a:pt x="1952278" y="534698"/>
                </a:cubicBezTo>
                <a:cubicBezTo>
                  <a:pt x="1955026" y="534640"/>
                  <a:pt x="1950195" y="513251"/>
                  <a:pt x="1952193" y="525165"/>
                </a:cubicBezTo>
                <a:cubicBezTo>
                  <a:pt x="1946980" y="495609"/>
                  <a:pt x="1936272" y="462569"/>
                  <a:pt x="1929430" y="431406"/>
                </a:cubicBezTo>
                <a:close/>
                <a:moveTo>
                  <a:pt x="1657961" y="101520"/>
                </a:moveTo>
                <a:lnTo>
                  <a:pt x="1660381" y="105256"/>
                </a:lnTo>
                <a:cubicBezTo>
                  <a:pt x="1660551" y="116001"/>
                  <a:pt x="1659201" y="129621"/>
                  <a:pt x="1656323" y="146127"/>
                </a:cubicBezTo>
                <a:cubicBezTo>
                  <a:pt x="1652823" y="148579"/>
                  <a:pt x="1650143" y="150005"/>
                  <a:pt x="1648281" y="150403"/>
                </a:cubicBezTo>
                <a:cubicBezTo>
                  <a:pt x="1646419" y="150803"/>
                  <a:pt x="1645376" y="150175"/>
                  <a:pt x="1645152" y="148521"/>
                </a:cubicBezTo>
                <a:cubicBezTo>
                  <a:pt x="1644705" y="145213"/>
                  <a:pt x="1647535" y="137798"/>
                  <a:pt x="1653639" y="126276"/>
                </a:cubicBezTo>
                <a:cubicBezTo>
                  <a:pt x="1656519" y="109774"/>
                  <a:pt x="1657961" y="101520"/>
                  <a:pt x="1657961" y="101520"/>
                </a:cubicBezTo>
                <a:close/>
                <a:moveTo>
                  <a:pt x="1840480" y="6223"/>
                </a:moveTo>
                <a:cubicBezTo>
                  <a:pt x="1854477" y="-3586"/>
                  <a:pt x="1872598" y="-1798"/>
                  <a:pt x="1894840" y="11593"/>
                </a:cubicBezTo>
                <a:cubicBezTo>
                  <a:pt x="1905961" y="18284"/>
                  <a:pt x="1914031" y="30737"/>
                  <a:pt x="1919042" y="48953"/>
                </a:cubicBezTo>
                <a:cubicBezTo>
                  <a:pt x="1923882" y="56423"/>
                  <a:pt x="1927555" y="64715"/>
                  <a:pt x="1930067" y="73821"/>
                </a:cubicBezTo>
                <a:cubicBezTo>
                  <a:pt x="1932571" y="82926"/>
                  <a:pt x="1934719" y="94099"/>
                  <a:pt x="1936509" y="107330"/>
                </a:cubicBezTo>
                <a:cubicBezTo>
                  <a:pt x="1938644" y="142050"/>
                  <a:pt x="1939971" y="175524"/>
                  <a:pt x="1940495" y="207747"/>
                </a:cubicBezTo>
                <a:cubicBezTo>
                  <a:pt x="1941015" y="239975"/>
                  <a:pt x="1939207" y="273836"/>
                  <a:pt x="1935058" y="309336"/>
                </a:cubicBezTo>
                <a:cubicBezTo>
                  <a:pt x="1941168" y="297811"/>
                  <a:pt x="1943773" y="288745"/>
                  <a:pt x="1942880" y="282127"/>
                </a:cubicBezTo>
                <a:cubicBezTo>
                  <a:pt x="1941987" y="275510"/>
                  <a:pt x="1944593" y="266443"/>
                  <a:pt x="1950697" y="254923"/>
                </a:cubicBezTo>
                <a:cubicBezTo>
                  <a:pt x="1949782" y="295399"/>
                  <a:pt x="1942581" y="336657"/>
                  <a:pt x="1929104" y="378693"/>
                </a:cubicBezTo>
                <a:lnTo>
                  <a:pt x="1925265" y="404682"/>
                </a:lnTo>
                <a:lnTo>
                  <a:pt x="1942702" y="465171"/>
                </a:lnTo>
                <a:cubicBezTo>
                  <a:pt x="1948002" y="488322"/>
                  <a:pt x="1952974" y="512244"/>
                  <a:pt x="1959211" y="533892"/>
                </a:cubicBezTo>
                <a:cubicBezTo>
                  <a:pt x="1959591" y="537341"/>
                  <a:pt x="1964620" y="553023"/>
                  <a:pt x="1967945" y="550708"/>
                </a:cubicBezTo>
                <a:lnTo>
                  <a:pt x="1964070" y="530510"/>
                </a:lnTo>
                <a:cubicBezTo>
                  <a:pt x="1958502" y="511181"/>
                  <a:pt x="1953416" y="489970"/>
                  <a:pt x="1950338" y="470761"/>
                </a:cubicBezTo>
                <a:cubicBezTo>
                  <a:pt x="1955496" y="486355"/>
                  <a:pt x="1959956" y="503439"/>
                  <a:pt x="1964393" y="521235"/>
                </a:cubicBezTo>
                <a:cubicBezTo>
                  <a:pt x="1968828" y="539033"/>
                  <a:pt x="1973240" y="557542"/>
                  <a:pt x="1978298" y="575991"/>
                </a:cubicBezTo>
                <a:cubicBezTo>
                  <a:pt x="1986404" y="610879"/>
                  <a:pt x="1991281" y="647707"/>
                  <a:pt x="2000063" y="679962"/>
                </a:cubicBezTo>
                <a:cubicBezTo>
                  <a:pt x="2004325" y="696178"/>
                  <a:pt x="2008507" y="712916"/>
                  <a:pt x="2011800" y="730035"/>
                </a:cubicBezTo>
                <a:lnTo>
                  <a:pt x="2013005" y="739866"/>
                </a:lnTo>
                <a:lnTo>
                  <a:pt x="2004078" y="701156"/>
                </a:lnTo>
                <a:cubicBezTo>
                  <a:pt x="2000436" y="685920"/>
                  <a:pt x="1996779" y="670982"/>
                  <a:pt x="1993305" y="656617"/>
                </a:cubicBezTo>
                <a:cubicBezTo>
                  <a:pt x="1990473" y="647141"/>
                  <a:pt x="1987358" y="633838"/>
                  <a:pt x="1986021" y="629199"/>
                </a:cubicBezTo>
                <a:cubicBezTo>
                  <a:pt x="1982034" y="624240"/>
                  <a:pt x="1981836" y="629946"/>
                  <a:pt x="1978964" y="626375"/>
                </a:cubicBezTo>
                <a:cubicBezTo>
                  <a:pt x="1978964" y="626375"/>
                  <a:pt x="1974019" y="620228"/>
                  <a:pt x="1975554" y="619159"/>
                </a:cubicBezTo>
                <a:cubicBezTo>
                  <a:pt x="1974019" y="620228"/>
                  <a:pt x="1975981" y="638047"/>
                  <a:pt x="1978518" y="653607"/>
                </a:cubicBezTo>
                <a:lnTo>
                  <a:pt x="1976504" y="652866"/>
                </a:lnTo>
                <a:lnTo>
                  <a:pt x="1976446" y="651028"/>
                </a:lnTo>
                <a:cubicBezTo>
                  <a:pt x="1975677" y="651561"/>
                  <a:pt x="1975574" y="652175"/>
                  <a:pt x="1975971" y="652673"/>
                </a:cubicBezTo>
                <a:lnTo>
                  <a:pt x="1976504" y="652866"/>
                </a:lnTo>
                <a:lnTo>
                  <a:pt x="1976832" y="663317"/>
                </a:lnTo>
                <a:cubicBezTo>
                  <a:pt x="1978540" y="675557"/>
                  <a:pt x="1983654" y="687778"/>
                  <a:pt x="1987186" y="701101"/>
                </a:cubicBezTo>
                <a:cubicBezTo>
                  <a:pt x="2003125" y="785922"/>
                  <a:pt x="2019162" y="870367"/>
                  <a:pt x="2022484" y="954381"/>
                </a:cubicBezTo>
                <a:cubicBezTo>
                  <a:pt x="2022957" y="988706"/>
                  <a:pt x="2023270" y="1022834"/>
                  <a:pt x="2024320" y="1054900"/>
                </a:cubicBezTo>
                <a:cubicBezTo>
                  <a:pt x="2028752" y="1118959"/>
                  <a:pt x="2036309" y="1186409"/>
                  <a:pt x="2034603" y="1254741"/>
                </a:cubicBezTo>
                <a:cubicBezTo>
                  <a:pt x="2033750" y="1303295"/>
                  <a:pt x="2035644" y="1351792"/>
                  <a:pt x="2035007" y="1406074"/>
                </a:cubicBezTo>
                <a:cubicBezTo>
                  <a:pt x="2034515" y="1417864"/>
                  <a:pt x="2036096" y="1432234"/>
                  <a:pt x="2035604" y="1444026"/>
                </a:cubicBezTo>
                <a:cubicBezTo>
                  <a:pt x="2035504" y="1446880"/>
                  <a:pt x="2034988" y="1451571"/>
                  <a:pt x="2034226" y="1454036"/>
                </a:cubicBezTo>
                <a:lnTo>
                  <a:pt x="2033789" y="1453519"/>
                </a:lnTo>
                <a:lnTo>
                  <a:pt x="2034525" y="1469753"/>
                </a:lnTo>
                <a:lnTo>
                  <a:pt x="2035015" y="1470271"/>
                </a:lnTo>
                <a:lnTo>
                  <a:pt x="2034590" y="1471200"/>
                </a:lnTo>
                <a:lnTo>
                  <a:pt x="2034832" y="1476521"/>
                </a:lnTo>
                <a:cubicBezTo>
                  <a:pt x="2040880" y="1598104"/>
                  <a:pt x="2046299" y="1720051"/>
                  <a:pt x="2047825" y="1848326"/>
                </a:cubicBezTo>
                <a:cubicBezTo>
                  <a:pt x="2046427" y="1906003"/>
                  <a:pt x="2042726" y="1958521"/>
                  <a:pt x="2039290" y="2024423"/>
                </a:cubicBezTo>
                <a:lnTo>
                  <a:pt x="2037189" y="2082201"/>
                </a:lnTo>
                <a:lnTo>
                  <a:pt x="2046748" y="2085518"/>
                </a:lnTo>
                <a:lnTo>
                  <a:pt x="2037164" y="2082880"/>
                </a:lnTo>
                <a:lnTo>
                  <a:pt x="2036801" y="2092867"/>
                </a:lnTo>
                <a:lnTo>
                  <a:pt x="2037634" y="2093167"/>
                </a:lnTo>
                <a:lnTo>
                  <a:pt x="2036773" y="2093631"/>
                </a:lnTo>
                <a:lnTo>
                  <a:pt x="2034931" y="2144285"/>
                </a:lnTo>
                <a:lnTo>
                  <a:pt x="2039429" y="2144454"/>
                </a:lnTo>
                <a:lnTo>
                  <a:pt x="2041039" y="2145477"/>
                </a:lnTo>
                <a:lnTo>
                  <a:pt x="2045941" y="2148009"/>
                </a:lnTo>
                <a:lnTo>
                  <a:pt x="2040735" y="2147968"/>
                </a:lnTo>
                <a:lnTo>
                  <a:pt x="2034798" y="2147915"/>
                </a:lnTo>
                <a:lnTo>
                  <a:pt x="2033407" y="2186199"/>
                </a:lnTo>
                <a:lnTo>
                  <a:pt x="2054421" y="2186611"/>
                </a:lnTo>
                <a:lnTo>
                  <a:pt x="2057778" y="2188175"/>
                </a:lnTo>
                <a:lnTo>
                  <a:pt x="2059940" y="2189036"/>
                </a:lnTo>
                <a:lnTo>
                  <a:pt x="2062019" y="2111934"/>
                </a:lnTo>
                <a:cubicBezTo>
                  <a:pt x="2063315" y="2017085"/>
                  <a:pt x="2063474" y="1923572"/>
                  <a:pt x="2062753" y="1830860"/>
                </a:cubicBezTo>
                <a:lnTo>
                  <a:pt x="2058632" y="1580900"/>
                </a:lnTo>
                <a:lnTo>
                  <a:pt x="2068630" y="1629519"/>
                </a:lnTo>
                <a:cubicBezTo>
                  <a:pt x="2092402" y="1848269"/>
                  <a:pt x="2116453" y="2066131"/>
                  <a:pt x="2111301" y="2276521"/>
                </a:cubicBezTo>
                <a:cubicBezTo>
                  <a:pt x="2107157" y="2362033"/>
                  <a:pt x="2102677" y="2446975"/>
                  <a:pt x="2100209" y="2527168"/>
                </a:cubicBezTo>
                <a:cubicBezTo>
                  <a:pt x="2100649" y="2688539"/>
                  <a:pt x="2107772" y="2859913"/>
                  <a:pt x="2093431" y="3028811"/>
                </a:cubicBezTo>
                <a:lnTo>
                  <a:pt x="2083098" y="3201582"/>
                </a:lnTo>
                <a:lnTo>
                  <a:pt x="2068520" y="3316621"/>
                </a:lnTo>
                <a:lnTo>
                  <a:pt x="2062787" y="3354537"/>
                </a:lnTo>
                <a:lnTo>
                  <a:pt x="2064917" y="3316869"/>
                </a:lnTo>
                <a:cubicBezTo>
                  <a:pt x="2069601" y="3225298"/>
                  <a:pt x="2072637" y="3140113"/>
                  <a:pt x="2076426" y="3051617"/>
                </a:cubicBezTo>
                <a:cubicBezTo>
                  <a:pt x="2077561" y="2977315"/>
                  <a:pt x="2091732" y="2891163"/>
                  <a:pt x="2092248" y="2817177"/>
                </a:cubicBezTo>
                <a:cubicBezTo>
                  <a:pt x="2091068" y="2771609"/>
                  <a:pt x="2089070" y="2745072"/>
                  <a:pt x="2088947" y="2694497"/>
                </a:cubicBezTo>
                <a:cubicBezTo>
                  <a:pt x="2087845" y="2666760"/>
                  <a:pt x="2088753" y="2634276"/>
                  <a:pt x="2091068" y="2605545"/>
                </a:cubicBezTo>
                <a:cubicBezTo>
                  <a:pt x="2088853" y="2541884"/>
                  <a:pt x="2082992" y="2599974"/>
                  <a:pt x="2084025" y="2618066"/>
                </a:cubicBezTo>
                <a:cubicBezTo>
                  <a:pt x="2080273" y="2745084"/>
                  <a:pt x="2074536" y="2853748"/>
                  <a:pt x="2073180" y="2969866"/>
                </a:cubicBezTo>
                <a:cubicBezTo>
                  <a:pt x="2064849" y="3108149"/>
                  <a:pt x="2056449" y="3236786"/>
                  <a:pt x="2046028" y="3361986"/>
                </a:cubicBezTo>
                <a:cubicBezTo>
                  <a:pt x="2042699" y="3428469"/>
                  <a:pt x="2036495" y="3491760"/>
                  <a:pt x="2030544" y="3555481"/>
                </a:cubicBezTo>
                <a:lnTo>
                  <a:pt x="2029444" y="3570893"/>
                </a:lnTo>
                <a:lnTo>
                  <a:pt x="1991039" y="3783137"/>
                </a:lnTo>
                <a:cubicBezTo>
                  <a:pt x="1975730" y="3860515"/>
                  <a:pt x="1959132" y="3937397"/>
                  <a:pt x="1941098" y="4013327"/>
                </a:cubicBezTo>
                <a:cubicBezTo>
                  <a:pt x="1920486" y="4100104"/>
                  <a:pt x="1898005" y="4185640"/>
                  <a:pt x="1873435" y="4269248"/>
                </a:cubicBezTo>
                <a:cubicBezTo>
                  <a:pt x="1844110" y="4370246"/>
                  <a:pt x="1822947" y="4472994"/>
                  <a:pt x="1780535" y="4554523"/>
                </a:cubicBezTo>
                <a:cubicBezTo>
                  <a:pt x="1771594" y="4573265"/>
                  <a:pt x="1755691" y="4582513"/>
                  <a:pt x="1751771" y="4598333"/>
                </a:cubicBezTo>
                <a:cubicBezTo>
                  <a:pt x="1728866" y="4638732"/>
                  <a:pt x="1713441" y="4680736"/>
                  <a:pt x="1689437" y="4725567"/>
                </a:cubicBezTo>
                <a:cubicBezTo>
                  <a:pt x="1689437" y="4725567"/>
                  <a:pt x="1687557" y="4733161"/>
                  <a:pt x="1682535" y="4736080"/>
                </a:cubicBezTo>
                <a:cubicBezTo>
                  <a:pt x="1669772" y="4750002"/>
                  <a:pt x="1691476" y="4717341"/>
                  <a:pt x="1675574" y="4726591"/>
                </a:cubicBezTo>
                <a:cubicBezTo>
                  <a:pt x="1670551" y="4729511"/>
                  <a:pt x="1651826" y="4750148"/>
                  <a:pt x="1650568" y="4737884"/>
                </a:cubicBezTo>
                <a:cubicBezTo>
                  <a:pt x="1651664" y="4733455"/>
                  <a:pt x="1669131" y="4700552"/>
                  <a:pt x="1677132" y="4685609"/>
                </a:cubicBezTo>
                <a:cubicBezTo>
                  <a:pt x="1686074" y="4666870"/>
                  <a:pt x="1694075" y="4651925"/>
                  <a:pt x="1698937" y="4632310"/>
                </a:cubicBezTo>
                <a:cubicBezTo>
                  <a:pt x="1684193" y="4674461"/>
                  <a:pt x="1632298" y="4704645"/>
                  <a:pt x="1638718" y="4644045"/>
                </a:cubicBezTo>
                <a:cubicBezTo>
                  <a:pt x="1636779" y="4631634"/>
                  <a:pt x="1649541" y="4617713"/>
                  <a:pt x="1653461" y="4601892"/>
                </a:cubicBezTo>
                <a:cubicBezTo>
                  <a:pt x="1654241" y="4581402"/>
                  <a:pt x="1646339" y="4575709"/>
                  <a:pt x="1649318" y="4563688"/>
                </a:cubicBezTo>
                <a:cubicBezTo>
                  <a:pt x="1649708" y="4553442"/>
                  <a:pt x="1653864" y="4541006"/>
                  <a:pt x="1659498" y="4527304"/>
                </a:cubicBezTo>
                <a:lnTo>
                  <a:pt x="1671124" y="4500461"/>
                </a:lnTo>
                <a:lnTo>
                  <a:pt x="1671367" y="4474080"/>
                </a:lnTo>
                <a:lnTo>
                  <a:pt x="1665622" y="4480553"/>
                </a:lnTo>
                <a:cubicBezTo>
                  <a:pt x="1663581" y="4480116"/>
                  <a:pt x="1664287" y="4477268"/>
                  <a:pt x="1665895" y="4475115"/>
                </a:cubicBezTo>
                <a:lnTo>
                  <a:pt x="1671369" y="4473883"/>
                </a:lnTo>
                <a:lnTo>
                  <a:pt x="1671652" y="4443049"/>
                </a:lnTo>
                <a:lnTo>
                  <a:pt x="1671653" y="4442964"/>
                </a:lnTo>
                <a:lnTo>
                  <a:pt x="1670301" y="4446489"/>
                </a:lnTo>
                <a:cubicBezTo>
                  <a:pt x="1662634" y="4466584"/>
                  <a:pt x="1655497" y="4486711"/>
                  <a:pt x="1650716" y="4506010"/>
                </a:cubicBezTo>
                <a:cubicBezTo>
                  <a:pt x="1640025" y="4539036"/>
                  <a:pt x="1630798" y="4571208"/>
                  <a:pt x="1620989" y="4599592"/>
                </a:cubicBezTo>
                <a:lnTo>
                  <a:pt x="1607915" y="4632995"/>
                </a:lnTo>
                <a:lnTo>
                  <a:pt x="1614956" y="4522301"/>
                </a:lnTo>
                <a:lnTo>
                  <a:pt x="1618541" y="4511185"/>
                </a:lnTo>
                <a:cubicBezTo>
                  <a:pt x="1627115" y="4487785"/>
                  <a:pt x="1636893" y="4462062"/>
                  <a:pt x="1647036" y="4431252"/>
                </a:cubicBezTo>
                <a:lnTo>
                  <a:pt x="1673021" y="4345392"/>
                </a:lnTo>
                <a:lnTo>
                  <a:pt x="1675305" y="4324454"/>
                </a:lnTo>
                <a:lnTo>
                  <a:pt x="1668535" y="4345416"/>
                </a:lnTo>
                <a:cubicBezTo>
                  <a:pt x="1662480" y="4363340"/>
                  <a:pt x="1656060" y="4380915"/>
                  <a:pt x="1647877" y="4400518"/>
                </a:cubicBezTo>
                <a:cubicBezTo>
                  <a:pt x="1640842" y="4417941"/>
                  <a:pt x="1633703" y="4434438"/>
                  <a:pt x="1626463" y="4450427"/>
                </a:cubicBezTo>
                <a:lnTo>
                  <a:pt x="1618443" y="4467487"/>
                </a:lnTo>
                <a:lnTo>
                  <a:pt x="1691851" y="3313510"/>
                </a:lnTo>
                <a:lnTo>
                  <a:pt x="1692438" y="3249719"/>
                </a:lnTo>
                <a:cubicBezTo>
                  <a:pt x="1698194" y="3216714"/>
                  <a:pt x="1700813" y="3184094"/>
                  <a:pt x="1700288" y="3151869"/>
                </a:cubicBezTo>
                <a:cubicBezTo>
                  <a:pt x="1701556" y="3132877"/>
                  <a:pt x="1701701" y="3117383"/>
                  <a:pt x="1700716" y="3105398"/>
                </a:cubicBezTo>
                <a:cubicBezTo>
                  <a:pt x="1699738" y="3093409"/>
                  <a:pt x="1699881" y="3077919"/>
                  <a:pt x="1701144" y="3058926"/>
                </a:cubicBezTo>
                <a:cubicBezTo>
                  <a:pt x="1702236" y="3029187"/>
                  <a:pt x="1704133" y="3000701"/>
                  <a:pt x="1706838" y="2973452"/>
                </a:cubicBezTo>
                <a:cubicBezTo>
                  <a:pt x="1709545" y="2946206"/>
                  <a:pt x="1712247" y="2918963"/>
                  <a:pt x="1714954" y="2891715"/>
                </a:cubicBezTo>
                <a:lnTo>
                  <a:pt x="1707955" y="2896619"/>
                </a:lnTo>
                <a:cubicBezTo>
                  <a:pt x="1695396" y="2898178"/>
                  <a:pt x="1687501" y="2896467"/>
                  <a:pt x="1684274" y="2891486"/>
                </a:cubicBezTo>
                <a:cubicBezTo>
                  <a:pt x="1683181" y="2921226"/>
                  <a:pt x="1681329" y="2952398"/>
                  <a:pt x="1678706" y="2985017"/>
                </a:cubicBezTo>
                <a:cubicBezTo>
                  <a:pt x="1676091" y="3017632"/>
                  <a:pt x="1674233" y="3048807"/>
                  <a:pt x="1673146" y="3078543"/>
                </a:cubicBezTo>
                <a:cubicBezTo>
                  <a:pt x="1671882" y="3097538"/>
                  <a:pt x="1672230" y="3119022"/>
                  <a:pt x="1674191" y="3142996"/>
                </a:cubicBezTo>
                <a:cubicBezTo>
                  <a:pt x="1676150" y="3166975"/>
                  <a:pt x="1676497" y="3188458"/>
                  <a:pt x="1675232" y="3207453"/>
                </a:cubicBezTo>
                <a:cubicBezTo>
                  <a:pt x="1675580" y="3228938"/>
                  <a:pt x="1677096" y="3249603"/>
                  <a:pt x="1679780" y="3269452"/>
                </a:cubicBezTo>
                <a:cubicBezTo>
                  <a:pt x="1682456" y="3289304"/>
                  <a:pt x="1683972" y="3309970"/>
                  <a:pt x="1684320" y="3331453"/>
                </a:cubicBezTo>
                <a:lnTo>
                  <a:pt x="1679409" y="3465266"/>
                </a:lnTo>
                <a:cubicBezTo>
                  <a:pt x="1681195" y="3478500"/>
                  <a:pt x="1679214" y="3501620"/>
                  <a:pt x="1673452" y="3534626"/>
                </a:cubicBezTo>
                <a:cubicBezTo>
                  <a:pt x="1675241" y="3547856"/>
                  <a:pt x="1673256" y="3570979"/>
                  <a:pt x="1667499" y="3603983"/>
                </a:cubicBezTo>
                <a:cubicBezTo>
                  <a:pt x="1661742" y="3636990"/>
                  <a:pt x="1656744" y="3668556"/>
                  <a:pt x="1652515" y="3698682"/>
                </a:cubicBezTo>
                <a:cubicBezTo>
                  <a:pt x="1648279" y="3728808"/>
                  <a:pt x="1643287" y="3760374"/>
                  <a:pt x="1637528" y="3793379"/>
                </a:cubicBezTo>
                <a:cubicBezTo>
                  <a:pt x="1634650" y="3809879"/>
                  <a:pt x="1632538" y="3824944"/>
                  <a:pt x="1631180" y="3838568"/>
                </a:cubicBezTo>
                <a:cubicBezTo>
                  <a:pt x="1629829" y="3852191"/>
                  <a:pt x="1627714" y="3867252"/>
                  <a:pt x="1624836" y="3883754"/>
                </a:cubicBezTo>
                <a:cubicBezTo>
                  <a:pt x="1621957" y="3900256"/>
                  <a:pt x="1618671" y="3916142"/>
                  <a:pt x="1614984" y="3931399"/>
                </a:cubicBezTo>
                <a:cubicBezTo>
                  <a:pt x="1611299" y="3946654"/>
                  <a:pt x="1608018" y="3962535"/>
                  <a:pt x="1605139" y="3979037"/>
                </a:cubicBezTo>
                <a:cubicBezTo>
                  <a:pt x="1602609" y="4017022"/>
                  <a:pt x="1601246" y="4054193"/>
                  <a:pt x="1601045" y="4090547"/>
                </a:cubicBezTo>
                <a:cubicBezTo>
                  <a:pt x="1600849" y="4126900"/>
                  <a:pt x="1599482" y="4164071"/>
                  <a:pt x="1596953" y="4202060"/>
                </a:cubicBezTo>
                <a:cubicBezTo>
                  <a:pt x="1590847" y="4213580"/>
                  <a:pt x="1589050" y="4223893"/>
                  <a:pt x="1591556" y="4233002"/>
                </a:cubicBezTo>
                <a:cubicBezTo>
                  <a:pt x="1594061" y="4242108"/>
                  <a:pt x="1594593" y="4250789"/>
                  <a:pt x="1593156" y="4259038"/>
                </a:cubicBezTo>
                <a:lnTo>
                  <a:pt x="1589361" y="4316018"/>
                </a:lnTo>
                <a:cubicBezTo>
                  <a:pt x="1588092" y="4335016"/>
                  <a:pt x="1586827" y="4354010"/>
                  <a:pt x="1585563" y="4373004"/>
                </a:cubicBezTo>
                <a:cubicBezTo>
                  <a:pt x="1584296" y="4391996"/>
                  <a:pt x="1583032" y="4410989"/>
                  <a:pt x="1581766" y="4429983"/>
                </a:cubicBezTo>
                <a:cubicBezTo>
                  <a:pt x="1584994" y="4434965"/>
                  <a:pt x="1581940" y="4440729"/>
                  <a:pt x="1572607" y="4447267"/>
                </a:cubicBezTo>
                <a:lnTo>
                  <a:pt x="1570185" y="4443530"/>
                </a:lnTo>
                <a:cubicBezTo>
                  <a:pt x="1566611" y="4417065"/>
                  <a:pt x="1566578" y="4390831"/>
                  <a:pt x="1570093" y="4364831"/>
                </a:cubicBezTo>
                <a:cubicBezTo>
                  <a:pt x="1573606" y="4338829"/>
                  <a:pt x="1573570" y="4312599"/>
                  <a:pt x="1570001" y="4286130"/>
                </a:cubicBezTo>
                <a:cubicBezTo>
                  <a:pt x="1568039" y="4262154"/>
                  <a:pt x="1567243" y="4237362"/>
                  <a:pt x="1567614" y="4211750"/>
                </a:cubicBezTo>
                <a:lnTo>
                  <a:pt x="1564221" y="4156636"/>
                </a:lnTo>
                <a:lnTo>
                  <a:pt x="1554888" y="4192318"/>
                </a:lnTo>
                <a:cubicBezTo>
                  <a:pt x="1540539" y="4240603"/>
                  <a:pt x="1514679" y="4278162"/>
                  <a:pt x="1477303" y="4304995"/>
                </a:cubicBezTo>
                <a:lnTo>
                  <a:pt x="1464516" y="4306076"/>
                </a:lnTo>
                <a:lnTo>
                  <a:pt x="1464218" y="4311362"/>
                </a:lnTo>
                <a:lnTo>
                  <a:pt x="1462838" y="4372081"/>
                </a:lnTo>
                <a:cubicBezTo>
                  <a:pt x="1457080" y="4405087"/>
                  <a:pt x="1454288" y="4426960"/>
                  <a:pt x="1454464" y="4437703"/>
                </a:cubicBezTo>
                <a:lnTo>
                  <a:pt x="1416380" y="4708833"/>
                </a:lnTo>
                <a:cubicBezTo>
                  <a:pt x="1414939" y="4717086"/>
                  <a:pt x="1414222" y="4721208"/>
                  <a:pt x="1414222" y="4721208"/>
                </a:cubicBezTo>
                <a:cubicBezTo>
                  <a:pt x="1404885" y="4727750"/>
                  <a:pt x="1403273" y="4725261"/>
                  <a:pt x="1409382" y="4713738"/>
                </a:cubicBezTo>
                <a:cubicBezTo>
                  <a:pt x="1414790" y="4659247"/>
                  <a:pt x="1422173" y="4605184"/>
                  <a:pt x="1431530" y="4551551"/>
                </a:cubicBezTo>
                <a:cubicBezTo>
                  <a:pt x="1440887" y="4497917"/>
                  <a:pt x="1445940" y="4445487"/>
                  <a:pt x="1446678" y="4394268"/>
                </a:cubicBezTo>
                <a:cubicBezTo>
                  <a:pt x="1441837" y="4386795"/>
                  <a:pt x="1441753" y="4381424"/>
                  <a:pt x="1446420" y="4378153"/>
                </a:cubicBezTo>
                <a:cubicBezTo>
                  <a:pt x="1444809" y="4375664"/>
                  <a:pt x="1445169" y="4373599"/>
                  <a:pt x="1447499" y="4371966"/>
                </a:cubicBezTo>
                <a:cubicBezTo>
                  <a:pt x="1449833" y="4370331"/>
                  <a:pt x="1451806" y="4370760"/>
                  <a:pt x="1453420" y="4373249"/>
                </a:cubicBezTo>
                <a:cubicBezTo>
                  <a:pt x="1456299" y="4356747"/>
                  <a:pt x="1456125" y="4346002"/>
                  <a:pt x="1452898" y="4341020"/>
                </a:cubicBezTo>
                <a:lnTo>
                  <a:pt x="1456301" y="4306772"/>
                </a:lnTo>
                <a:lnTo>
                  <a:pt x="1429647" y="4309027"/>
                </a:lnTo>
                <a:lnTo>
                  <a:pt x="1426036" y="4304827"/>
                </a:lnTo>
                <a:lnTo>
                  <a:pt x="1422219" y="4340791"/>
                </a:lnTo>
                <a:cubicBezTo>
                  <a:pt x="1420776" y="4349044"/>
                  <a:pt x="1421308" y="4357725"/>
                  <a:pt x="1423822" y="4366831"/>
                </a:cubicBezTo>
                <a:cubicBezTo>
                  <a:pt x="1426326" y="4375936"/>
                  <a:pt x="1426859" y="4384618"/>
                  <a:pt x="1425421" y="4392867"/>
                </a:cubicBezTo>
                <a:cubicBezTo>
                  <a:pt x="1422366" y="4398631"/>
                  <a:pt x="1421242" y="4402133"/>
                  <a:pt x="1422049" y="4403379"/>
                </a:cubicBezTo>
                <a:cubicBezTo>
                  <a:pt x="1422855" y="4404624"/>
                  <a:pt x="1421736" y="4408125"/>
                  <a:pt x="1418682" y="4413887"/>
                </a:cubicBezTo>
                <a:lnTo>
                  <a:pt x="1413841" y="4406413"/>
                </a:lnTo>
                <a:cubicBezTo>
                  <a:pt x="1401800" y="4440199"/>
                  <a:pt x="1390311" y="4459115"/>
                  <a:pt x="1379363" y="4463163"/>
                </a:cubicBezTo>
                <a:cubicBezTo>
                  <a:pt x="1360522" y="4465504"/>
                  <a:pt x="1354704" y="4446042"/>
                  <a:pt x="1361898" y="4404785"/>
                </a:cubicBezTo>
                <a:lnTo>
                  <a:pt x="1362820" y="4394025"/>
                </a:lnTo>
                <a:lnTo>
                  <a:pt x="1358094" y="4414662"/>
                </a:lnTo>
                <a:cubicBezTo>
                  <a:pt x="1350866" y="4435452"/>
                  <a:pt x="1341710" y="4453896"/>
                  <a:pt x="1330630" y="4469992"/>
                </a:cubicBezTo>
                <a:lnTo>
                  <a:pt x="1316131" y="4491051"/>
                </a:lnTo>
                <a:lnTo>
                  <a:pt x="1311787" y="4515949"/>
                </a:lnTo>
                <a:cubicBezTo>
                  <a:pt x="1311957" y="4526691"/>
                  <a:pt x="1307381" y="4535333"/>
                  <a:pt x="1298049" y="4541872"/>
                </a:cubicBezTo>
                <a:lnTo>
                  <a:pt x="1295626" y="4538133"/>
                </a:lnTo>
                <a:cubicBezTo>
                  <a:pt x="1294014" y="4535645"/>
                  <a:pt x="1293966" y="4532960"/>
                  <a:pt x="1295493" y="4530079"/>
                </a:cubicBezTo>
                <a:cubicBezTo>
                  <a:pt x="1297023" y="4527200"/>
                  <a:pt x="1296978" y="4524513"/>
                  <a:pt x="1295364" y="4522021"/>
                </a:cubicBezTo>
                <a:lnTo>
                  <a:pt x="1295371" y="4521200"/>
                </a:lnTo>
                <a:lnTo>
                  <a:pt x="1230881" y="4614864"/>
                </a:lnTo>
                <a:cubicBezTo>
                  <a:pt x="1213710" y="4644374"/>
                  <a:pt x="1189044" y="4677907"/>
                  <a:pt x="1156885" y="4715465"/>
                </a:cubicBezTo>
                <a:lnTo>
                  <a:pt x="1137983" y="4715473"/>
                </a:lnTo>
                <a:lnTo>
                  <a:pt x="1132444" y="4723519"/>
                </a:lnTo>
                <a:cubicBezTo>
                  <a:pt x="1117879" y="4758394"/>
                  <a:pt x="1101254" y="4782539"/>
                  <a:pt x="1082569" y="4795956"/>
                </a:cubicBezTo>
                <a:lnTo>
                  <a:pt x="1056173" y="4799983"/>
                </a:lnTo>
                <a:cubicBezTo>
                  <a:pt x="1032273" y="4802672"/>
                  <a:pt x="1007617" y="4797310"/>
                  <a:pt x="982201" y="4783905"/>
                </a:cubicBezTo>
                <a:cubicBezTo>
                  <a:pt x="977208" y="4786587"/>
                  <a:pt x="968409" y="4787928"/>
                  <a:pt x="955806" y="4787932"/>
                </a:cubicBezTo>
                <a:cubicBezTo>
                  <a:pt x="944726" y="4804029"/>
                  <a:pt x="931685" y="4816102"/>
                  <a:pt x="916692" y="4824153"/>
                </a:cubicBezTo>
                <a:cubicBezTo>
                  <a:pt x="901704" y="4832201"/>
                  <a:pt x="889758" y="4833545"/>
                  <a:pt x="880850" y="4828184"/>
                </a:cubicBezTo>
                <a:cubicBezTo>
                  <a:pt x="876066" y="4844277"/>
                  <a:pt x="869769" y="4844279"/>
                  <a:pt x="861951" y="4828182"/>
                </a:cubicBezTo>
                <a:lnTo>
                  <a:pt x="856090" y="4816117"/>
                </a:lnTo>
                <a:cubicBezTo>
                  <a:pt x="852392" y="4821483"/>
                  <a:pt x="849347" y="4828188"/>
                  <a:pt x="846957" y="4836235"/>
                </a:cubicBezTo>
                <a:cubicBezTo>
                  <a:pt x="844566" y="4844285"/>
                  <a:pt x="843373" y="4848306"/>
                  <a:pt x="843373" y="4848306"/>
                </a:cubicBezTo>
                <a:lnTo>
                  <a:pt x="837828" y="4856356"/>
                </a:lnTo>
                <a:cubicBezTo>
                  <a:pt x="834347" y="4875134"/>
                  <a:pt x="833263" y="4885864"/>
                  <a:pt x="834565" y="4888544"/>
                </a:cubicBezTo>
                <a:cubicBezTo>
                  <a:pt x="835867" y="4891227"/>
                  <a:pt x="834125" y="4900617"/>
                  <a:pt x="829343" y="4916713"/>
                </a:cubicBezTo>
                <a:cubicBezTo>
                  <a:pt x="824560" y="4932808"/>
                  <a:pt x="820323" y="4943536"/>
                  <a:pt x="816626" y="4948906"/>
                </a:cubicBezTo>
                <a:cubicBezTo>
                  <a:pt x="812929" y="4954270"/>
                  <a:pt x="809238" y="4959637"/>
                  <a:pt x="805541" y="4965002"/>
                </a:cubicBezTo>
                <a:cubicBezTo>
                  <a:pt x="783164" y="4983780"/>
                  <a:pt x="771051" y="4994514"/>
                  <a:pt x="769201" y="4997198"/>
                </a:cubicBezTo>
                <a:cubicBezTo>
                  <a:pt x="767354" y="4999880"/>
                  <a:pt x="760783" y="5002564"/>
                  <a:pt x="749486" y="5005246"/>
                </a:cubicBezTo>
                <a:lnTo>
                  <a:pt x="747530" y="5001224"/>
                </a:lnTo>
                <a:cubicBezTo>
                  <a:pt x="742751" y="5017319"/>
                  <a:pt x="738507" y="5028054"/>
                  <a:pt x="734814" y="5033416"/>
                </a:cubicBezTo>
                <a:cubicBezTo>
                  <a:pt x="732420" y="5041464"/>
                  <a:pt x="731223" y="5045491"/>
                  <a:pt x="731223" y="5045491"/>
                </a:cubicBezTo>
                <a:cubicBezTo>
                  <a:pt x="719927" y="5048172"/>
                  <a:pt x="714933" y="5050854"/>
                  <a:pt x="716236" y="5053537"/>
                </a:cubicBezTo>
                <a:lnTo>
                  <a:pt x="708737" y="5057565"/>
                </a:lnTo>
                <a:lnTo>
                  <a:pt x="695380" y="5049519"/>
                </a:lnTo>
                <a:lnTo>
                  <a:pt x="683654" y="5025381"/>
                </a:lnTo>
                <a:lnTo>
                  <a:pt x="713319" y="4989160"/>
                </a:lnTo>
                <a:lnTo>
                  <a:pt x="701910" y="4985139"/>
                </a:lnTo>
                <a:cubicBezTo>
                  <a:pt x="705397" y="4966359"/>
                  <a:pt x="706482" y="4955631"/>
                  <a:pt x="705178" y="4952949"/>
                </a:cubicBezTo>
                <a:cubicBezTo>
                  <a:pt x="703877" y="4950265"/>
                  <a:pt x="704421" y="4944901"/>
                  <a:pt x="706810" y="4936854"/>
                </a:cubicBezTo>
                <a:cubicBezTo>
                  <a:pt x="705508" y="4934174"/>
                  <a:pt x="705454" y="4930819"/>
                  <a:pt x="706650" y="4926794"/>
                </a:cubicBezTo>
                <a:cubicBezTo>
                  <a:pt x="707849" y="4922770"/>
                  <a:pt x="707795" y="4919416"/>
                  <a:pt x="706493" y="4916735"/>
                </a:cubicBezTo>
                <a:cubicBezTo>
                  <a:pt x="705190" y="4914053"/>
                  <a:pt x="703888" y="4911372"/>
                  <a:pt x="702584" y="4908687"/>
                </a:cubicBezTo>
                <a:cubicBezTo>
                  <a:pt x="706062" y="4889909"/>
                  <a:pt x="707748" y="4877170"/>
                  <a:pt x="707642" y="4870464"/>
                </a:cubicBezTo>
                <a:cubicBezTo>
                  <a:pt x="707537" y="4863757"/>
                  <a:pt x="709220" y="4851013"/>
                  <a:pt x="712700" y="4832240"/>
                </a:cubicBezTo>
                <a:lnTo>
                  <a:pt x="718244" y="4824187"/>
                </a:lnTo>
                <a:cubicBezTo>
                  <a:pt x="715639" y="4818822"/>
                  <a:pt x="715528" y="4812119"/>
                  <a:pt x="717922" y="4804071"/>
                </a:cubicBezTo>
                <a:cubicBezTo>
                  <a:pt x="716619" y="4801388"/>
                  <a:pt x="716893" y="4798706"/>
                  <a:pt x="718741" y="4796021"/>
                </a:cubicBezTo>
                <a:cubicBezTo>
                  <a:pt x="720584" y="4793342"/>
                  <a:pt x="720856" y="4790660"/>
                  <a:pt x="719554" y="4787977"/>
                </a:cubicBezTo>
                <a:lnTo>
                  <a:pt x="709781" y="4767859"/>
                </a:lnTo>
                <a:cubicBezTo>
                  <a:pt x="708478" y="4765178"/>
                  <a:pt x="704358" y="4743717"/>
                  <a:pt x="697417" y="4703483"/>
                </a:cubicBezTo>
                <a:cubicBezTo>
                  <a:pt x="699809" y="4695434"/>
                  <a:pt x="699050" y="4687388"/>
                  <a:pt x="695139" y="4679340"/>
                </a:cubicBezTo>
                <a:cubicBezTo>
                  <a:pt x="691448" y="4684707"/>
                  <a:pt x="689274" y="4686719"/>
                  <a:pt x="688623" y="4685378"/>
                </a:cubicBezTo>
                <a:cubicBezTo>
                  <a:pt x="687969" y="4684036"/>
                  <a:pt x="685796" y="4686049"/>
                  <a:pt x="682104" y="4691411"/>
                </a:cubicBezTo>
                <a:cubicBezTo>
                  <a:pt x="678626" y="4710190"/>
                  <a:pt x="674545" y="4730980"/>
                  <a:pt x="669870" y="4753780"/>
                </a:cubicBezTo>
                <a:cubicBezTo>
                  <a:pt x="665193" y="4776584"/>
                  <a:pt x="659268" y="4800058"/>
                  <a:pt x="652090" y="4824203"/>
                </a:cubicBezTo>
                <a:lnTo>
                  <a:pt x="647190" y="4872488"/>
                </a:lnTo>
                <a:lnTo>
                  <a:pt x="653054" y="4884558"/>
                </a:lnTo>
                <a:cubicBezTo>
                  <a:pt x="654357" y="4887239"/>
                  <a:pt x="652514" y="4889919"/>
                  <a:pt x="647516" y="4892604"/>
                </a:cubicBezTo>
                <a:lnTo>
                  <a:pt x="651423" y="4900651"/>
                </a:lnTo>
                <a:cubicBezTo>
                  <a:pt x="655118" y="4895284"/>
                  <a:pt x="656314" y="4891263"/>
                  <a:pt x="655009" y="4888580"/>
                </a:cubicBezTo>
                <a:lnTo>
                  <a:pt x="653054" y="4884558"/>
                </a:lnTo>
                <a:cubicBezTo>
                  <a:pt x="651750" y="4881874"/>
                  <a:pt x="653601" y="4879193"/>
                  <a:pt x="658599" y="4876508"/>
                </a:cubicBezTo>
                <a:lnTo>
                  <a:pt x="660553" y="4880531"/>
                </a:lnTo>
                <a:lnTo>
                  <a:pt x="692839" y="4771885"/>
                </a:lnTo>
                <a:cubicBezTo>
                  <a:pt x="697624" y="4755789"/>
                  <a:pt x="701965" y="4751767"/>
                  <a:pt x="705875" y="4759814"/>
                </a:cubicBezTo>
                <a:cubicBezTo>
                  <a:pt x="709781" y="4767859"/>
                  <a:pt x="710544" y="4775905"/>
                  <a:pt x="708149" y="4783953"/>
                </a:cubicBezTo>
                <a:cubicBezTo>
                  <a:pt x="702277" y="4810779"/>
                  <a:pt x="697333" y="4836262"/>
                  <a:pt x="693306" y="4860405"/>
                </a:cubicBezTo>
                <a:cubicBezTo>
                  <a:pt x="689284" y="4884547"/>
                  <a:pt x="684331" y="4910032"/>
                  <a:pt x="678459" y="4936860"/>
                </a:cubicBezTo>
                <a:cubicBezTo>
                  <a:pt x="682368" y="4944908"/>
                  <a:pt x="681934" y="4956975"/>
                  <a:pt x="677149" y="4973071"/>
                </a:cubicBezTo>
                <a:cubicBezTo>
                  <a:pt x="675404" y="5021355"/>
                  <a:pt x="663226" y="5048183"/>
                  <a:pt x="640633" y="5053552"/>
                </a:cubicBezTo>
                <a:cubicBezTo>
                  <a:pt x="630641" y="5058918"/>
                  <a:pt x="622220" y="5064284"/>
                  <a:pt x="615379" y="5069651"/>
                </a:cubicBezTo>
                <a:cubicBezTo>
                  <a:pt x="608531" y="5075019"/>
                  <a:pt x="601309" y="5076360"/>
                  <a:pt x="593703" y="5073681"/>
                </a:cubicBezTo>
                <a:cubicBezTo>
                  <a:pt x="574590" y="5060269"/>
                  <a:pt x="562865" y="5036131"/>
                  <a:pt x="558527" y="5001260"/>
                </a:cubicBezTo>
                <a:cubicBezTo>
                  <a:pt x="544179" y="5049548"/>
                  <a:pt x="522014" y="5081738"/>
                  <a:pt x="492027" y="5097841"/>
                </a:cubicBezTo>
                <a:cubicBezTo>
                  <a:pt x="484533" y="5101864"/>
                  <a:pt x="476360" y="5102871"/>
                  <a:pt x="467508" y="5100861"/>
                </a:cubicBezTo>
                <a:cubicBezTo>
                  <a:pt x="458657" y="5098851"/>
                  <a:pt x="449126" y="5093822"/>
                  <a:pt x="438917" y="5085776"/>
                </a:cubicBezTo>
                <a:cubicBezTo>
                  <a:pt x="428706" y="5077733"/>
                  <a:pt x="422192" y="5064321"/>
                  <a:pt x="419374" y="5045545"/>
                </a:cubicBezTo>
                <a:cubicBezTo>
                  <a:pt x="415466" y="5037499"/>
                  <a:pt x="412807" y="5028781"/>
                  <a:pt x="411393" y="5019394"/>
                </a:cubicBezTo>
                <a:cubicBezTo>
                  <a:pt x="409986" y="5010007"/>
                  <a:pt x="409174" y="4998604"/>
                  <a:pt x="408957" y="4985192"/>
                </a:cubicBezTo>
                <a:cubicBezTo>
                  <a:pt x="410923" y="4950317"/>
                  <a:pt x="413539" y="4916789"/>
                  <a:pt x="416802" y="4884599"/>
                </a:cubicBezTo>
                <a:cubicBezTo>
                  <a:pt x="420070" y="4852410"/>
                  <a:pt x="425832" y="4818878"/>
                  <a:pt x="434100" y="4784003"/>
                </a:cubicBezTo>
                <a:cubicBezTo>
                  <a:pt x="426706" y="4794738"/>
                  <a:pt x="423067" y="4803454"/>
                  <a:pt x="423173" y="4810161"/>
                </a:cubicBezTo>
                <a:cubicBezTo>
                  <a:pt x="423280" y="4816866"/>
                  <a:pt x="419642" y="4825584"/>
                  <a:pt x="412251" y="4836316"/>
                </a:cubicBezTo>
                <a:cubicBezTo>
                  <a:pt x="417909" y="4796078"/>
                  <a:pt x="429867" y="4755838"/>
                  <a:pt x="448125" y="4715600"/>
                </a:cubicBezTo>
                <a:cubicBezTo>
                  <a:pt x="451603" y="4696821"/>
                  <a:pt x="458235" y="4678042"/>
                  <a:pt x="468018" y="4659264"/>
                </a:cubicBezTo>
                <a:cubicBezTo>
                  <a:pt x="477795" y="4640488"/>
                  <a:pt x="484424" y="4621707"/>
                  <a:pt x="487906" y="4602930"/>
                </a:cubicBezTo>
                <a:cubicBezTo>
                  <a:pt x="491603" y="4597564"/>
                  <a:pt x="494047" y="4592868"/>
                  <a:pt x="495239" y="4588844"/>
                </a:cubicBezTo>
                <a:cubicBezTo>
                  <a:pt x="496438" y="4584822"/>
                  <a:pt x="498884" y="4580124"/>
                  <a:pt x="502575" y="4574761"/>
                </a:cubicBezTo>
                <a:cubicBezTo>
                  <a:pt x="502364" y="4561348"/>
                  <a:pt x="503456" y="4550617"/>
                  <a:pt x="505844" y="4542571"/>
                </a:cubicBezTo>
                <a:lnTo>
                  <a:pt x="512720" y="4519440"/>
                </a:lnTo>
                <a:lnTo>
                  <a:pt x="507736" y="4524056"/>
                </a:lnTo>
                <a:cubicBezTo>
                  <a:pt x="492748" y="4532103"/>
                  <a:pt x="480801" y="4533447"/>
                  <a:pt x="471892" y="4528082"/>
                </a:cubicBezTo>
                <a:cubicBezTo>
                  <a:pt x="467109" y="4544178"/>
                  <a:pt x="460811" y="4544179"/>
                  <a:pt x="452993" y="4528085"/>
                </a:cubicBezTo>
                <a:lnTo>
                  <a:pt x="447133" y="4516019"/>
                </a:lnTo>
                <a:cubicBezTo>
                  <a:pt x="443435" y="4521383"/>
                  <a:pt x="440389" y="4528091"/>
                  <a:pt x="438000" y="4536137"/>
                </a:cubicBezTo>
                <a:cubicBezTo>
                  <a:pt x="435608" y="4544188"/>
                  <a:pt x="434415" y="4548207"/>
                  <a:pt x="434415" y="4548207"/>
                </a:cubicBezTo>
                <a:lnTo>
                  <a:pt x="428869" y="4556257"/>
                </a:lnTo>
                <a:cubicBezTo>
                  <a:pt x="425389" y="4575036"/>
                  <a:pt x="424305" y="4585765"/>
                  <a:pt x="425607" y="4588445"/>
                </a:cubicBezTo>
                <a:cubicBezTo>
                  <a:pt x="426909" y="4591130"/>
                  <a:pt x="425169" y="4600520"/>
                  <a:pt x="420385" y="4616614"/>
                </a:cubicBezTo>
                <a:cubicBezTo>
                  <a:pt x="415601" y="4632709"/>
                  <a:pt x="411366" y="4643439"/>
                  <a:pt x="407669" y="4648807"/>
                </a:cubicBezTo>
                <a:cubicBezTo>
                  <a:pt x="403971" y="4654173"/>
                  <a:pt x="400281" y="4659537"/>
                  <a:pt x="396584" y="4664903"/>
                </a:cubicBezTo>
                <a:cubicBezTo>
                  <a:pt x="374206" y="4683681"/>
                  <a:pt x="362093" y="4694415"/>
                  <a:pt x="360244" y="4697100"/>
                </a:cubicBezTo>
                <a:cubicBezTo>
                  <a:pt x="358396" y="4699781"/>
                  <a:pt x="351826" y="4702466"/>
                  <a:pt x="340530" y="4705149"/>
                </a:cubicBezTo>
                <a:lnTo>
                  <a:pt x="338577" y="4701127"/>
                </a:lnTo>
                <a:cubicBezTo>
                  <a:pt x="333791" y="4717222"/>
                  <a:pt x="329550" y="4727955"/>
                  <a:pt x="325856" y="4733316"/>
                </a:cubicBezTo>
                <a:cubicBezTo>
                  <a:pt x="323463" y="4741365"/>
                  <a:pt x="322268" y="4745392"/>
                  <a:pt x="322268" y="4745392"/>
                </a:cubicBezTo>
                <a:cubicBezTo>
                  <a:pt x="310969" y="4748075"/>
                  <a:pt x="305976" y="4750757"/>
                  <a:pt x="307279" y="4753440"/>
                </a:cubicBezTo>
                <a:lnTo>
                  <a:pt x="299781" y="4757466"/>
                </a:lnTo>
                <a:lnTo>
                  <a:pt x="286423" y="4749422"/>
                </a:lnTo>
                <a:lnTo>
                  <a:pt x="274696" y="4725282"/>
                </a:lnTo>
                <a:lnTo>
                  <a:pt x="304361" y="4689062"/>
                </a:lnTo>
                <a:lnTo>
                  <a:pt x="292953" y="4685041"/>
                </a:lnTo>
                <a:cubicBezTo>
                  <a:pt x="296438" y="4666261"/>
                  <a:pt x="297524" y="4655533"/>
                  <a:pt x="296221" y="4652850"/>
                </a:cubicBezTo>
                <a:cubicBezTo>
                  <a:pt x="294918" y="4650167"/>
                  <a:pt x="295464" y="4644802"/>
                  <a:pt x="297853" y="4636757"/>
                </a:cubicBezTo>
                <a:cubicBezTo>
                  <a:pt x="296550" y="4634076"/>
                  <a:pt x="296496" y="4630722"/>
                  <a:pt x="297694" y="4626695"/>
                </a:cubicBezTo>
                <a:cubicBezTo>
                  <a:pt x="298891" y="4622673"/>
                  <a:pt x="298836" y="4619318"/>
                  <a:pt x="297535" y="4616636"/>
                </a:cubicBezTo>
                <a:cubicBezTo>
                  <a:pt x="296232" y="4613954"/>
                  <a:pt x="294927" y="4611272"/>
                  <a:pt x="293626" y="4608590"/>
                </a:cubicBezTo>
                <a:cubicBezTo>
                  <a:pt x="297107" y="4589812"/>
                  <a:pt x="298792" y="4577071"/>
                  <a:pt x="298685" y="4570364"/>
                </a:cubicBezTo>
                <a:cubicBezTo>
                  <a:pt x="298579" y="4563657"/>
                  <a:pt x="300262" y="4550916"/>
                  <a:pt x="303743" y="4532140"/>
                </a:cubicBezTo>
                <a:lnTo>
                  <a:pt x="309288" y="4524090"/>
                </a:lnTo>
                <a:cubicBezTo>
                  <a:pt x="306681" y="4518724"/>
                  <a:pt x="306571" y="4512021"/>
                  <a:pt x="308964" y="4503972"/>
                </a:cubicBezTo>
                <a:cubicBezTo>
                  <a:pt x="307661" y="4501288"/>
                  <a:pt x="307935" y="4498608"/>
                  <a:pt x="309783" y="4495924"/>
                </a:cubicBezTo>
                <a:cubicBezTo>
                  <a:pt x="311626" y="4493241"/>
                  <a:pt x="311901" y="4490562"/>
                  <a:pt x="310597" y="4487878"/>
                </a:cubicBezTo>
                <a:lnTo>
                  <a:pt x="300824" y="4467760"/>
                </a:lnTo>
                <a:cubicBezTo>
                  <a:pt x="299523" y="4465080"/>
                  <a:pt x="295402" y="4443619"/>
                  <a:pt x="288459" y="4403385"/>
                </a:cubicBezTo>
                <a:cubicBezTo>
                  <a:pt x="290851" y="4395337"/>
                  <a:pt x="290092" y="4387290"/>
                  <a:pt x="286182" y="4379243"/>
                </a:cubicBezTo>
                <a:cubicBezTo>
                  <a:pt x="282492" y="4384607"/>
                  <a:pt x="280316" y="4386621"/>
                  <a:pt x="279665" y="4385279"/>
                </a:cubicBezTo>
                <a:cubicBezTo>
                  <a:pt x="279013" y="4383937"/>
                  <a:pt x="276840" y="4385950"/>
                  <a:pt x="273147" y="4391314"/>
                </a:cubicBezTo>
                <a:cubicBezTo>
                  <a:pt x="269668" y="4410092"/>
                  <a:pt x="265591" y="4430882"/>
                  <a:pt x="260914" y="4453685"/>
                </a:cubicBezTo>
                <a:cubicBezTo>
                  <a:pt x="256237" y="4476485"/>
                  <a:pt x="250310" y="4499961"/>
                  <a:pt x="243134" y="4524103"/>
                </a:cubicBezTo>
                <a:lnTo>
                  <a:pt x="238235" y="4572390"/>
                </a:lnTo>
                <a:lnTo>
                  <a:pt x="244097" y="4584459"/>
                </a:lnTo>
                <a:cubicBezTo>
                  <a:pt x="245400" y="4587140"/>
                  <a:pt x="243556" y="4589821"/>
                  <a:pt x="238557" y="4592505"/>
                </a:cubicBezTo>
                <a:lnTo>
                  <a:pt x="242466" y="4600552"/>
                </a:lnTo>
                <a:cubicBezTo>
                  <a:pt x="246161" y="4595186"/>
                  <a:pt x="247353" y="4591164"/>
                  <a:pt x="246050" y="4588482"/>
                </a:cubicBezTo>
                <a:lnTo>
                  <a:pt x="244097" y="4584459"/>
                </a:lnTo>
                <a:cubicBezTo>
                  <a:pt x="242793" y="4581775"/>
                  <a:pt x="244642" y="4579094"/>
                  <a:pt x="249642" y="4576409"/>
                </a:cubicBezTo>
                <a:lnTo>
                  <a:pt x="251596" y="4580432"/>
                </a:lnTo>
                <a:lnTo>
                  <a:pt x="283882" y="4471786"/>
                </a:lnTo>
                <a:cubicBezTo>
                  <a:pt x="288665" y="4455692"/>
                  <a:pt x="293007" y="4451668"/>
                  <a:pt x="296917" y="4459716"/>
                </a:cubicBezTo>
                <a:cubicBezTo>
                  <a:pt x="300824" y="4467760"/>
                  <a:pt x="301586" y="4475805"/>
                  <a:pt x="299194" y="4483854"/>
                </a:cubicBezTo>
                <a:cubicBezTo>
                  <a:pt x="293320" y="4510681"/>
                  <a:pt x="288376" y="4536162"/>
                  <a:pt x="284349" y="4560306"/>
                </a:cubicBezTo>
                <a:cubicBezTo>
                  <a:pt x="280325" y="4584450"/>
                  <a:pt x="275377" y="4609934"/>
                  <a:pt x="269501" y="4636762"/>
                </a:cubicBezTo>
                <a:cubicBezTo>
                  <a:pt x="273412" y="4644810"/>
                  <a:pt x="272976" y="4656878"/>
                  <a:pt x="268193" y="4672972"/>
                </a:cubicBezTo>
                <a:cubicBezTo>
                  <a:pt x="266444" y="4721258"/>
                  <a:pt x="254269" y="4748085"/>
                  <a:pt x="231677" y="4753454"/>
                </a:cubicBezTo>
                <a:cubicBezTo>
                  <a:pt x="221683" y="4758820"/>
                  <a:pt x="213263" y="4764187"/>
                  <a:pt x="206421" y="4769552"/>
                </a:cubicBezTo>
                <a:cubicBezTo>
                  <a:pt x="199572" y="4774922"/>
                  <a:pt x="192351" y="4776261"/>
                  <a:pt x="184745" y="4773583"/>
                </a:cubicBezTo>
                <a:cubicBezTo>
                  <a:pt x="165634" y="4760173"/>
                  <a:pt x="153908" y="4736031"/>
                  <a:pt x="149571" y="4701161"/>
                </a:cubicBezTo>
                <a:cubicBezTo>
                  <a:pt x="135223" y="4749449"/>
                  <a:pt x="113059" y="4781639"/>
                  <a:pt x="83070" y="4797742"/>
                </a:cubicBezTo>
                <a:cubicBezTo>
                  <a:pt x="68082" y="4805792"/>
                  <a:pt x="50378" y="4801772"/>
                  <a:pt x="29960" y="4785679"/>
                </a:cubicBezTo>
                <a:cubicBezTo>
                  <a:pt x="19749" y="4777635"/>
                  <a:pt x="13234" y="4764224"/>
                  <a:pt x="10417" y="4745446"/>
                </a:cubicBezTo>
                <a:cubicBezTo>
                  <a:pt x="6510" y="4737402"/>
                  <a:pt x="3848" y="4728683"/>
                  <a:pt x="2438" y="4719294"/>
                </a:cubicBezTo>
                <a:cubicBezTo>
                  <a:pt x="1028" y="4709907"/>
                  <a:pt x="216" y="4698506"/>
                  <a:pt x="0" y="4685096"/>
                </a:cubicBezTo>
                <a:cubicBezTo>
                  <a:pt x="1965" y="4650220"/>
                  <a:pt x="4582" y="4616691"/>
                  <a:pt x="7844" y="4584502"/>
                </a:cubicBezTo>
                <a:cubicBezTo>
                  <a:pt x="11113" y="4552312"/>
                  <a:pt x="16875" y="4518781"/>
                  <a:pt x="25143" y="4483905"/>
                </a:cubicBezTo>
                <a:cubicBezTo>
                  <a:pt x="17749" y="4494638"/>
                  <a:pt x="14110" y="4503355"/>
                  <a:pt x="14214" y="4510062"/>
                </a:cubicBezTo>
                <a:cubicBezTo>
                  <a:pt x="14322" y="4516768"/>
                  <a:pt x="10684" y="4525486"/>
                  <a:pt x="3294" y="4536217"/>
                </a:cubicBezTo>
                <a:cubicBezTo>
                  <a:pt x="8952" y="4495979"/>
                  <a:pt x="20912" y="4455742"/>
                  <a:pt x="39169" y="4415501"/>
                </a:cubicBezTo>
                <a:cubicBezTo>
                  <a:pt x="42645" y="4396722"/>
                  <a:pt x="49279" y="4377944"/>
                  <a:pt x="59062" y="4359164"/>
                </a:cubicBezTo>
                <a:cubicBezTo>
                  <a:pt x="68838" y="4340389"/>
                  <a:pt x="75469" y="4321610"/>
                  <a:pt x="78948" y="4302831"/>
                </a:cubicBezTo>
                <a:cubicBezTo>
                  <a:pt x="82645" y="4297468"/>
                  <a:pt x="85090" y="4292769"/>
                  <a:pt x="86284" y="4288747"/>
                </a:cubicBezTo>
                <a:cubicBezTo>
                  <a:pt x="87481" y="4284723"/>
                  <a:pt x="89926" y="4280026"/>
                  <a:pt x="93619" y="4274664"/>
                </a:cubicBezTo>
                <a:cubicBezTo>
                  <a:pt x="93407" y="4261251"/>
                  <a:pt x="94498" y="4250519"/>
                  <a:pt x="96887" y="4242472"/>
                </a:cubicBezTo>
                <a:cubicBezTo>
                  <a:pt x="99280" y="4234425"/>
                  <a:pt x="101668" y="4226378"/>
                  <a:pt x="104063" y="4218330"/>
                </a:cubicBezTo>
                <a:cubicBezTo>
                  <a:pt x="107755" y="4212964"/>
                  <a:pt x="108952" y="4208941"/>
                  <a:pt x="107649" y="4206258"/>
                </a:cubicBezTo>
                <a:cubicBezTo>
                  <a:pt x="115698" y="4157972"/>
                  <a:pt x="125971" y="4111028"/>
                  <a:pt x="138475" y="4065422"/>
                </a:cubicBezTo>
                <a:cubicBezTo>
                  <a:pt x="150976" y="4019822"/>
                  <a:pt x="163206" y="3976897"/>
                  <a:pt x="175165" y="3936657"/>
                </a:cubicBezTo>
                <a:cubicBezTo>
                  <a:pt x="179737" y="3907151"/>
                  <a:pt x="188651" y="3873618"/>
                  <a:pt x="201906" y="3836060"/>
                </a:cubicBezTo>
                <a:lnTo>
                  <a:pt x="185282" y="3860208"/>
                </a:lnTo>
                <a:cubicBezTo>
                  <a:pt x="191374" y="3846793"/>
                  <a:pt x="195610" y="3836063"/>
                  <a:pt x="197999" y="3828018"/>
                </a:cubicBezTo>
                <a:cubicBezTo>
                  <a:pt x="200393" y="3819968"/>
                  <a:pt x="204629" y="3809238"/>
                  <a:pt x="210714" y="3795825"/>
                </a:cubicBezTo>
                <a:lnTo>
                  <a:pt x="188227" y="3807900"/>
                </a:lnTo>
                <a:cubicBezTo>
                  <a:pt x="192799" y="3778393"/>
                  <a:pt x="196716" y="3747541"/>
                  <a:pt x="199979" y="3715354"/>
                </a:cubicBezTo>
                <a:cubicBezTo>
                  <a:pt x="203248" y="3683163"/>
                  <a:pt x="209012" y="3649633"/>
                  <a:pt x="217278" y="3614755"/>
                </a:cubicBezTo>
                <a:cubicBezTo>
                  <a:pt x="221843" y="3585248"/>
                  <a:pt x="226088" y="3555070"/>
                  <a:pt x="230008" y="3524223"/>
                </a:cubicBezTo>
                <a:cubicBezTo>
                  <a:pt x="233923" y="3493375"/>
                  <a:pt x="240666" y="3461851"/>
                  <a:pt x="250233" y="3429661"/>
                </a:cubicBezTo>
                <a:cubicBezTo>
                  <a:pt x="252621" y="3421615"/>
                  <a:pt x="253818" y="3417590"/>
                  <a:pt x="253818" y="3417590"/>
                </a:cubicBezTo>
                <a:cubicBezTo>
                  <a:pt x="254693" y="3393450"/>
                  <a:pt x="251822" y="3371319"/>
                  <a:pt x="245202" y="3351201"/>
                </a:cubicBezTo>
                <a:lnTo>
                  <a:pt x="238053" y="3303627"/>
                </a:lnTo>
                <a:lnTo>
                  <a:pt x="229726" y="3329075"/>
                </a:lnTo>
                <a:lnTo>
                  <a:pt x="228763" y="3268719"/>
                </a:lnTo>
                <a:cubicBezTo>
                  <a:pt x="228334" y="3241895"/>
                  <a:pt x="229859" y="3219092"/>
                  <a:pt x="233340" y="3200317"/>
                </a:cubicBezTo>
                <a:cubicBezTo>
                  <a:pt x="234874" y="3138619"/>
                  <a:pt x="248359" y="3075577"/>
                  <a:pt x="273792" y="3011195"/>
                </a:cubicBezTo>
                <a:cubicBezTo>
                  <a:pt x="277271" y="2992416"/>
                  <a:pt x="282054" y="2976322"/>
                  <a:pt x="288139" y="2962907"/>
                </a:cubicBezTo>
                <a:cubicBezTo>
                  <a:pt x="294226" y="2949496"/>
                  <a:pt x="300312" y="2936083"/>
                  <a:pt x="306397" y="2922667"/>
                </a:cubicBezTo>
                <a:cubicBezTo>
                  <a:pt x="312270" y="2895844"/>
                  <a:pt x="325744" y="2871699"/>
                  <a:pt x="346822" y="2850233"/>
                </a:cubicBezTo>
                <a:cubicBezTo>
                  <a:pt x="345091" y="2820728"/>
                  <a:pt x="346185" y="2790549"/>
                  <a:pt x="350103" y="2759700"/>
                </a:cubicBezTo>
                <a:cubicBezTo>
                  <a:pt x="354017" y="2728854"/>
                  <a:pt x="355763" y="2700017"/>
                  <a:pt x="355335" y="2673192"/>
                </a:cubicBezTo>
                <a:lnTo>
                  <a:pt x="373300" y="2496145"/>
                </a:lnTo>
                <a:cubicBezTo>
                  <a:pt x="381135" y="2434449"/>
                  <a:pt x="388044" y="2374094"/>
                  <a:pt x="394032" y="2315078"/>
                </a:cubicBezTo>
                <a:cubicBezTo>
                  <a:pt x="400018" y="2256066"/>
                  <a:pt x="404434" y="2197048"/>
                  <a:pt x="407273" y="2138034"/>
                </a:cubicBezTo>
                <a:cubicBezTo>
                  <a:pt x="412056" y="2121937"/>
                  <a:pt x="416943" y="2112549"/>
                  <a:pt x="421942" y="2109864"/>
                </a:cubicBezTo>
                <a:cubicBezTo>
                  <a:pt x="426937" y="2107181"/>
                  <a:pt x="429542" y="2112545"/>
                  <a:pt x="429761" y="2125959"/>
                </a:cubicBezTo>
                <a:cubicBezTo>
                  <a:pt x="427583" y="2147418"/>
                  <a:pt x="426655" y="2168205"/>
                  <a:pt x="426975" y="2188327"/>
                </a:cubicBezTo>
                <a:cubicBezTo>
                  <a:pt x="427299" y="2208444"/>
                  <a:pt x="426369" y="2229232"/>
                  <a:pt x="424194" y="2250693"/>
                </a:cubicBezTo>
                <a:cubicBezTo>
                  <a:pt x="422012" y="2272156"/>
                  <a:pt x="421084" y="2292944"/>
                  <a:pt x="421407" y="2313061"/>
                </a:cubicBezTo>
                <a:cubicBezTo>
                  <a:pt x="421731" y="2333179"/>
                  <a:pt x="420799" y="2353970"/>
                  <a:pt x="418620" y="2375428"/>
                </a:cubicBezTo>
                <a:cubicBezTo>
                  <a:pt x="415570" y="2421030"/>
                  <a:pt x="413118" y="2464620"/>
                  <a:pt x="411259" y="2506198"/>
                </a:cubicBezTo>
                <a:cubicBezTo>
                  <a:pt x="409405" y="2547776"/>
                  <a:pt x="406299" y="2590027"/>
                  <a:pt x="401942" y="2632946"/>
                </a:cubicBezTo>
                <a:cubicBezTo>
                  <a:pt x="405424" y="2614167"/>
                  <a:pt x="408907" y="2595390"/>
                  <a:pt x="412387" y="2576613"/>
                </a:cubicBezTo>
                <a:cubicBezTo>
                  <a:pt x="415865" y="2557835"/>
                  <a:pt x="419346" y="2539057"/>
                  <a:pt x="422825" y="2520280"/>
                </a:cubicBezTo>
                <a:cubicBezTo>
                  <a:pt x="426304" y="2501501"/>
                  <a:pt x="429785" y="2482724"/>
                  <a:pt x="433263" y="2463946"/>
                </a:cubicBezTo>
                <a:cubicBezTo>
                  <a:pt x="436744" y="2445171"/>
                  <a:pt x="440228" y="2426388"/>
                  <a:pt x="443708" y="2407611"/>
                </a:cubicBezTo>
                <a:cubicBezTo>
                  <a:pt x="450669" y="2370057"/>
                  <a:pt x="456376" y="2333173"/>
                  <a:pt x="460844" y="2296960"/>
                </a:cubicBezTo>
                <a:cubicBezTo>
                  <a:pt x="465303" y="2260744"/>
                  <a:pt x="471012" y="2223860"/>
                  <a:pt x="477970" y="2186305"/>
                </a:cubicBezTo>
                <a:cubicBezTo>
                  <a:pt x="475153" y="2167529"/>
                  <a:pt x="477983" y="2147409"/>
                  <a:pt x="486462" y="2125950"/>
                </a:cubicBezTo>
                <a:cubicBezTo>
                  <a:pt x="488637" y="2104488"/>
                  <a:pt x="492119" y="2085713"/>
                  <a:pt x="496901" y="2069614"/>
                </a:cubicBezTo>
                <a:cubicBezTo>
                  <a:pt x="503647" y="2018649"/>
                  <a:pt x="510123" y="1970361"/>
                  <a:pt x="516325" y="1924757"/>
                </a:cubicBezTo>
                <a:cubicBezTo>
                  <a:pt x="522527" y="1879155"/>
                  <a:pt x="529654" y="1832212"/>
                  <a:pt x="537700" y="1783928"/>
                </a:cubicBezTo>
                <a:cubicBezTo>
                  <a:pt x="540093" y="1775877"/>
                  <a:pt x="540637" y="1770512"/>
                  <a:pt x="539335" y="1767830"/>
                </a:cubicBezTo>
                <a:cubicBezTo>
                  <a:pt x="538032" y="1765148"/>
                  <a:pt x="538575" y="1759786"/>
                  <a:pt x="540967" y="1751738"/>
                </a:cubicBezTo>
                <a:cubicBezTo>
                  <a:pt x="543142" y="1730275"/>
                  <a:pt x="543582" y="1718205"/>
                  <a:pt x="542280" y="1715521"/>
                </a:cubicBezTo>
                <a:cubicBezTo>
                  <a:pt x="548148" y="1688698"/>
                  <a:pt x="552174" y="1664554"/>
                  <a:pt x="554351" y="1643095"/>
                </a:cubicBezTo>
                <a:cubicBezTo>
                  <a:pt x="555226" y="1618953"/>
                  <a:pt x="558000" y="1595482"/>
                  <a:pt x="562678" y="1572680"/>
                </a:cubicBezTo>
                <a:cubicBezTo>
                  <a:pt x="567354" y="1549876"/>
                  <a:pt x="569477" y="1525065"/>
                  <a:pt x="569049" y="1498240"/>
                </a:cubicBezTo>
                <a:cubicBezTo>
                  <a:pt x="572528" y="1479462"/>
                  <a:pt x="575357" y="1459344"/>
                  <a:pt x="577535" y="1437885"/>
                </a:cubicBezTo>
                <a:cubicBezTo>
                  <a:pt x="579716" y="1416421"/>
                  <a:pt x="582544" y="1396304"/>
                  <a:pt x="586024" y="1377525"/>
                </a:cubicBezTo>
                <a:cubicBezTo>
                  <a:pt x="588202" y="1356066"/>
                  <a:pt x="589454" y="1335947"/>
                  <a:pt x="589783" y="1317172"/>
                </a:cubicBezTo>
                <a:cubicBezTo>
                  <a:pt x="590116" y="1298391"/>
                  <a:pt x="592020" y="1279615"/>
                  <a:pt x="595498" y="1260840"/>
                </a:cubicBezTo>
                <a:cubicBezTo>
                  <a:pt x="601155" y="1220602"/>
                  <a:pt x="605563" y="1181036"/>
                  <a:pt x="608725" y="1142139"/>
                </a:cubicBezTo>
                <a:cubicBezTo>
                  <a:pt x="611883" y="1103244"/>
                  <a:pt x="615643" y="1062332"/>
                  <a:pt x="619996" y="1019412"/>
                </a:cubicBezTo>
                <a:cubicBezTo>
                  <a:pt x="622384" y="1011366"/>
                  <a:pt x="624674" y="996610"/>
                  <a:pt x="626850" y="975152"/>
                </a:cubicBezTo>
                <a:cubicBezTo>
                  <a:pt x="624245" y="969790"/>
                  <a:pt x="624026" y="956375"/>
                  <a:pt x="626204" y="934916"/>
                </a:cubicBezTo>
                <a:lnTo>
                  <a:pt x="641865" y="850415"/>
                </a:lnTo>
                <a:cubicBezTo>
                  <a:pt x="641441" y="823590"/>
                  <a:pt x="643507" y="795424"/>
                  <a:pt x="648079" y="765915"/>
                </a:cubicBezTo>
                <a:cubicBezTo>
                  <a:pt x="652650" y="736409"/>
                  <a:pt x="657214" y="706902"/>
                  <a:pt x="661785" y="677392"/>
                </a:cubicBezTo>
                <a:lnTo>
                  <a:pt x="693109" y="508393"/>
                </a:lnTo>
                <a:cubicBezTo>
                  <a:pt x="697679" y="478883"/>
                  <a:pt x="703821" y="449378"/>
                  <a:pt x="711542" y="419870"/>
                </a:cubicBezTo>
                <a:cubicBezTo>
                  <a:pt x="719260" y="390361"/>
                  <a:pt x="725399" y="360853"/>
                  <a:pt x="729971" y="331346"/>
                </a:cubicBezTo>
                <a:cubicBezTo>
                  <a:pt x="741930" y="291106"/>
                  <a:pt x="755404" y="266962"/>
                  <a:pt x="770397" y="258911"/>
                </a:cubicBezTo>
                <a:cubicBezTo>
                  <a:pt x="780391" y="253543"/>
                  <a:pt x="786089" y="255556"/>
                  <a:pt x="787503" y="264943"/>
                </a:cubicBezTo>
                <a:cubicBezTo>
                  <a:pt x="788912" y="274330"/>
                  <a:pt x="787222" y="287075"/>
                  <a:pt x="782441" y="303170"/>
                </a:cubicBezTo>
                <a:cubicBezTo>
                  <a:pt x="777874" y="332675"/>
                  <a:pt x="773956" y="363527"/>
                  <a:pt x="770687" y="395720"/>
                </a:cubicBezTo>
                <a:cubicBezTo>
                  <a:pt x="767425" y="427906"/>
                  <a:pt x="763507" y="458757"/>
                  <a:pt x="758934" y="488264"/>
                </a:cubicBezTo>
                <a:cubicBezTo>
                  <a:pt x="754153" y="504359"/>
                  <a:pt x="750618" y="519782"/>
                  <a:pt x="748338" y="534538"/>
                </a:cubicBezTo>
                <a:cubicBezTo>
                  <a:pt x="746055" y="549290"/>
                  <a:pt x="742516" y="564716"/>
                  <a:pt x="737734" y="580811"/>
                </a:cubicBezTo>
                <a:cubicBezTo>
                  <a:pt x="734894" y="639828"/>
                  <a:pt x="728908" y="698839"/>
                  <a:pt x="719773" y="757855"/>
                </a:cubicBezTo>
                <a:cubicBezTo>
                  <a:pt x="710631" y="816874"/>
                  <a:pt x="702147" y="877227"/>
                  <a:pt x="694314" y="938926"/>
                </a:cubicBezTo>
                <a:lnTo>
                  <a:pt x="689413" y="987211"/>
                </a:lnTo>
                <a:cubicBezTo>
                  <a:pt x="687021" y="995260"/>
                  <a:pt x="685881" y="1002635"/>
                  <a:pt x="685987" y="1009342"/>
                </a:cubicBezTo>
                <a:cubicBezTo>
                  <a:pt x="686092" y="1016048"/>
                  <a:pt x="684950" y="1023425"/>
                  <a:pt x="682560" y="1031471"/>
                </a:cubicBezTo>
                <a:cubicBezTo>
                  <a:pt x="677989" y="1060982"/>
                  <a:pt x="673744" y="1091160"/>
                  <a:pt x="669830" y="1122008"/>
                </a:cubicBezTo>
                <a:cubicBezTo>
                  <a:pt x="665910" y="1152856"/>
                  <a:pt x="662324" y="1184374"/>
                  <a:pt x="659054" y="1216565"/>
                </a:cubicBezTo>
                <a:cubicBezTo>
                  <a:pt x="654271" y="1232659"/>
                  <a:pt x="651984" y="1247417"/>
                  <a:pt x="652200" y="1260827"/>
                </a:cubicBezTo>
                <a:cubicBezTo>
                  <a:pt x="652412" y="1274241"/>
                  <a:pt x="650130" y="1288994"/>
                  <a:pt x="645347" y="1305088"/>
                </a:cubicBezTo>
                <a:lnTo>
                  <a:pt x="640449" y="1353373"/>
                </a:lnTo>
                <a:cubicBezTo>
                  <a:pt x="638055" y="1361424"/>
                  <a:pt x="635771" y="1376177"/>
                  <a:pt x="633595" y="1397635"/>
                </a:cubicBezTo>
                <a:cubicBezTo>
                  <a:pt x="629023" y="1427145"/>
                  <a:pt x="625110" y="1457994"/>
                  <a:pt x="621842" y="1490185"/>
                </a:cubicBezTo>
                <a:cubicBezTo>
                  <a:pt x="618573" y="1522372"/>
                  <a:pt x="614659" y="1553221"/>
                  <a:pt x="610088" y="1582729"/>
                </a:cubicBezTo>
                <a:cubicBezTo>
                  <a:pt x="600524" y="1614919"/>
                  <a:pt x="594106" y="1647113"/>
                  <a:pt x="590842" y="1679302"/>
                </a:cubicBezTo>
                <a:cubicBezTo>
                  <a:pt x="587361" y="1698077"/>
                  <a:pt x="585398" y="1713504"/>
                  <a:pt x="584965" y="1725575"/>
                </a:cubicBezTo>
                <a:cubicBezTo>
                  <a:pt x="584526" y="1737644"/>
                  <a:pt x="582569" y="1753069"/>
                  <a:pt x="579088" y="1771847"/>
                </a:cubicBezTo>
                <a:cubicBezTo>
                  <a:pt x="574519" y="1801356"/>
                  <a:pt x="569299" y="1829520"/>
                  <a:pt x="563428" y="1856347"/>
                </a:cubicBezTo>
                <a:cubicBezTo>
                  <a:pt x="557554" y="1883174"/>
                  <a:pt x="551687" y="1909998"/>
                  <a:pt x="545813" y="1936826"/>
                </a:cubicBezTo>
                <a:lnTo>
                  <a:pt x="553307" y="1932801"/>
                </a:lnTo>
                <a:cubicBezTo>
                  <a:pt x="565906" y="1932799"/>
                  <a:pt x="573512" y="1935479"/>
                  <a:pt x="576115" y="1940843"/>
                </a:cubicBezTo>
                <a:cubicBezTo>
                  <a:pt x="580685" y="1911333"/>
                  <a:pt x="586178" y="1880487"/>
                  <a:pt x="592595" y="1848294"/>
                </a:cubicBezTo>
                <a:cubicBezTo>
                  <a:pt x="599010" y="1816106"/>
                  <a:pt x="604504" y="1785254"/>
                  <a:pt x="609071" y="1755747"/>
                </a:cubicBezTo>
                <a:cubicBezTo>
                  <a:pt x="612549" y="1736969"/>
                  <a:pt x="614728" y="1715511"/>
                  <a:pt x="615601" y="1691369"/>
                </a:cubicBezTo>
                <a:cubicBezTo>
                  <a:pt x="616478" y="1667224"/>
                  <a:pt x="618657" y="1645764"/>
                  <a:pt x="622136" y="1626986"/>
                </a:cubicBezTo>
                <a:cubicBezTo>
                  <a:pt x="624315" y="1605526"/>
                  <a:pt x="625241" y="1584740"/>
                  <a:pt x="624917" y="1564620"/>
                </a:cubicBezTo>
                <a:cubicBezTo>
                  <a:pt x="624601" y="1544500"/>
                  <a:pt x="625526" y="1523713"/>
                  <a:pt x="627704" y="1502255"/>
                </a:cubicBezTo>
                <a:lnTo>
                  <a:pt x="648265" y="1369469"/>
                </a:lnTo>
                <a:cubicBezTo>
                  <a:pt x="648053" y="1356056"/>
                  <a:pt x="652725" y="1333254"/>
                  <a:pt x="662295" y="1301062"/>
                </a:cubicBezTo>
                <a:cubicBezTo>
                  <a:pt x="662079" y="1287652"/>
                  <a:pt x="666755" y="1264848"/>
                  <a:pt x="676319" y="1232658"/>
                </a:cubicBezTo>
                <a:cubicBezTo>
                  <a:pt x="685883" y="1200467"/>
                  <a:pt x="694532" y="1169616"/>
                  <a:pt x="702246" y="1140107"/>
                </a:cubicBezTo>
                <a:cubicBezTo>
                  <a:pt x="709970" y="1110599"/>
                  <a:pt x="718610" y="1079749"/>
                  <a:pt x="728176" y="1047560"/>
                </a:cubicBezTo>
                <a:cubicBezTo>
                  <a:pt x="732959" y="1031465"/>
                  <a:pt x="736818" y="1016709"/>
                  <a:pt x="739757" y="1003296"/>
                </a:cubicBezTo>
                <a:cubicBezTo>
                  <a:pt x="742690" y="989883"/>
                  <a:pt x="746548" y="975130"/>
                  <a:pt x="751330" y="959036"/>
                </a:cubicBezTo>
                <a:cubicBezTo>
                  <a:pt x="756114" y="942940"/>
                  <a:pt x="761229" y="927511"/>
                  <a:pt x="766660" y="912759"/>
                </a:cubicBezTo>
                <a:cubicBezTo>
                  <a:pt x="772096" y="898005"/>
                  <a:pt x="777204" y="882578"/>
                  <a:pt x="781986" y="866483"/>
                </a:cubicBezTo>
                <a:cubicBezTo>
                  <a:pt x="788947" y="828930"/>
                  <a:pt x="794657" y="792044"/>
                  <a:pt x="799121" y="755828"/>
                </a:cubicBezTo>
                <a:cubicBezTo>
                  <a:pt x="803579" y="719617"/>
                  <a:pt x="809296" y="682730"/>
                  <a:pt x="816253" y="645174"/>
                </a:cubicBezTo>
                <a:cubicBezTo>
                  <a:pt x="823643" y="634444"/>
                  <a:pt x="826630" y="624385"/>
                  <a:pt x="825220" y="614996"/>
                </a:cubicBezTo>
                <a:cubicBezTo>
                  <a:pt x="823814" y="605608"/>
                  <a:pt x="824305" y="596888"/>
                  <a:pt x="826694" y="588843"/>
                </a:cubicBezTo>
                <a:lnTo>
                  <a:pt x="837133" y="532511"/>
                </a:lnTo>
                <a:cubicBezTo>
                  <a:pt x="840617" y="513730"/>
                  <a:pt x="844098" y="494952"/>
                  <a:pt x="847576" y="476174"/>
                </a:cubicBezTo>
                <a:cubicBezTo>
                  <a:pt x="851056" y="457398"/>
                  <a:pt x="854535" y="438620"/>
                  <a:pt x="858017" y="419842"/>
                </a:cubicBezTo>
                <a:cubicBezTo>
                  <a:pt x="855410" y="414478"/>
                  <a:pt x="859106" y="409109"/>
                  <a:pt x="869100" y="403743"/>
                </a:cubicBezTo>
                <a:lnTo>
                  <a:pt x="871055" y="407768"/>
                </a:lnTo>
                <a:cubicBezTo>
                  <a:pt x="871484" y="434591"/>
                  <a:pt x="868436" y="460745"/>
                  <a:pt x="861910" y="486231"/>
                </a:cubicBezTo>
                <a:cubicBezTo>
                  <a:pt x="855385" y="511717"/>
                  <a:pt x="852343" y="537870"/>
                  <a:pt x="852766" y="564696"/>
                </a:cubicBezTo>
                <a:cubicBezTo>
                  <a:pt x="851893" y="588838"/>
                  <a:pt x="849769" y="613651"/>
                  <a:pt x="846395" y="639136"/>
                </a:cubicBezTo>
                <a:cubicBezTo>
                  <a:pt x="843027" y="664618"/>
                  <a:pt x="841554" y="690769"/>
                  <a:pt x="841983" y="717596"/>
                </a:cubicBezTo>
                <a:cubicBezTo>
                  <a:pt x="850458" y="696138"/>
                  <a:pt x="860997" y="685406"/>
                  <a:pt x="873597" y="685402"/>
                </a:cubicBezTo>
                <a:cubicBezTo>
                  <a:pt x="884893" y="682717"/>
                  <a:pt x="895103" y="690761"/>
                  <a:pt x="904223" y="709536"/>
                </a:cubicBezTo>
                <a:lnTo>
                  <a:pt x="916294" y="637110"/>
                </a:lnTo>
                <a:cubicBezTo>
                  <a:pt x="916082" y="623698"/>
                  <a:pt x="923470" y="612968"/>
                  <a:pt x="938465" y="604916"/>
                </a:cubicBezTo>
                <a:cubicBezTo>
                  <a:pt x="943459" y="602233"/>
                  <a:pt x="944216" y="610283"/>
                  <a:pt x="940736" y="629057"/>
                </a:cubicBezTo>
                <a:cubicBezTo>
                  <a:pt x="934867" y="655883"/>
                  <a:pt x="929593" y="680695"/>
                  <a:pt x="924914" y="703498"/>
                </a:cubicBezTo>
                <a:cubicBezTo>
                  <a:pt x="920239" y="726300"/>
                  <a:pt x="914964" y="751115"/>
                  <a:pt x="909095" y="777940"/>
                </a:cubicBezTo>
                <a:lnTo>
                  <a:pt x="886258" y="886582"/>
                </a:lnTo>
                <a:cubicBezTo>
                  <a:pt x="885172" y="897313"/>
                  <a:pt x="882232" y="910725"/>
                  <a:pt x="877451" y="926820"/>
                </a:cubicBezTo>
                <a:cubicBezTo>
                  <a:pt x="868313" y="985837"/>
                  <a:pt x="860100" y="1043511"/>
                  <a:pt x="852807" y="1099844"/>
                </a:cubicBezTo>
                <a:cubicBezTo>
                  <a:pt x="845515" y="1156179"/>
                  <a:pt x="837303" y="1213851"/>
                  <a:pt x="828166" y="1272866"/>
                </a:cubicBezTo>
                <a:cubicBezTo>
                  <a:pt x="842945" y="1251405"/>
                  <a:pt x="855331" y="1237986"/>
                  <a:pt x="865324" y="1232620"/>
                </a:cubicBezTo>
                <a:cubicBezTo>
                  <a:pt x="866411" y="1221894"/>
                  <a:pt x="867827" y="1211832"/>
                  <a:pt x="869563" y="1202445"/>
                </a:cubicBezTo>
                <a:lnTo>
                  <a:pt x="873219" y="1187021"/>
                </a:lnTo>
                <a:lnTo>
                  <a:pt x="872905" y="1167658"/>
                </a:lnTo>
                <a:cubicBezTo>
                  <a:pt x="871117" y="1154425"/>
                  <a:pt x="871667" y="1139556"/>
                  <a:pt x="874544" y="1123051"/>
                </a:cubicBezTo>
                <a:cubicBezTo>
                  <a:pt x="872405" y="1088337"/>
                  <a:pt x="876640" y="1058208"/>
                  <a:pt x="887237" y="1032675"/>
                </a:cubicBezTo>
                <a:lnTo>
                  <a:pt x="890778" y="1022077"/>
                </a:lnTo>
                <a:lnTo>
                  <a:pt x="898306" y="930841"/>
                </a:lnTo>
                <a:lnTo>
                  <a:pt x="906792" y="870486"/>
                </a:lnTo>
                <a:cubicBezTo>
                  <a:pt x="907882" y="859753"/>
                  <a:pt x="908969" y="849023"/>
                  <a:pt x="910058" y="838295"/>
                </a:cubicBezTo>
                <a:cubicBezTo>
                  <a:pt x="911145" y="827565"/>
                  <a:pt x="912886" y="818175"/>
                  <a:pt x="915276" y="810129"/>
                </a:cubicBezTo>
                <a:cubicBezTo>
                  <a:pt x="917459" y="788666"/>
                  <a:pt x="921211" y="767206"/>
                  <a:pt x="926535" y="745748"/>
                </a:cubicBezTo>
                <a:cubicBezTo>
                  <a:pt x="931860" y="724286"/>
                  <a:pt x="935613" y="702828"/>
                  <a:pt x="937790" y="681368"/>
                </a:cubicBezTo>
                <a:cubicBezTo>
                  <a:pt x="939973" y="659903"/>
                  <a:pt x="943725" y="638443"/>
                  <a:pt x="949048" y="616984"/>
                </a:cubicBezTo>
                <a:cubicBezTo>
                  <a:pt x="954376" y="595525"/>
                  <a:pt x="958130" y="574063"/>
                  <a:pt x="960306" y="552604"/>
                </a:cubicBezTo>
                <a:lnTo>
                  <a:pt x="968796" y="492248"/>
                </a:lnTo>
                <a:cubicBezTo>
                  <a:pt x="978361" y="460055"/>
                  <a:pt x="983690" y="438595"/>
                  <a:pt x="984777" y="427867"/>
                </a:cubicBezTo>
                <a:lnTo>
                  <a:pt x="1054246" y="162291"/>
                </a:lnTo>
                <a:cubicBezTo>
                  <a:pt x="1056640" y="154242"/>
                  <a:pt x="1057833" y="150220"/>
                  <a:pt x="1057833" y="150220"/>
                </a:cubicBezTo>
                <a:cubicBezTo>
                  <a:pt x="1067832" y="144852"/>
                  <a:pt x="1069134" y="147532"/>
                  <a:pt x="1061740" y="158266"/>
                </a:cubicBezTo>
                <a:cubicBezTo>
                  <a:pt x="1050000" y="211917"/>
                  <a:pt x="1036355" y="264897"/>
                  <a:pt x="1020811" y="317207"/>
                </a:cubicBezTo>
                <a:cubicBezTo>
                  <a:pt x="1005266" y="369517"/>
                  <a:pt x="994117" y="421157"/>
                  <a:pt x="987375" y="472126"/>
                </a:cubicBezTo>
                <a:cubicBezTo>
                  <a:pt x="991283" y="480172"/>
                  <a:pt x="990739" y="485536"/>
                  <a:pt x="985739" y="488221"/>
                </a:cubicBezTo>
                <a:cubicBezTo>
                  <a:pt x="987042" y="490903"/>
                  <a:pt x="986442" y="492914"/>
                  <a:pt x="983948" y="494255"/>
                </a:cubicBezTo>
                <a:cubicBezTo>
                  <a:pt x="981449" y="495596"/>
                  <a:pt x="979547" y="494927"/>
                  <a:pt x="978243" y="492246"/>
                </a:cubicBezTo>
                <a:cubicBezTo>
                  <a:pt x="973463" y="508341"/>
                  <a:pt x="972370" y="519073"/>
                  <a:pt x="974977" y="524437"/>
                </a:cubicBezTo>
                <a:lnTo>
                  <a:pt x="966169" y="564675"/>
                </a:lnTo>
                <a:cubicBezTo>
                  <a:pt x="960084" y="578088"/>
                  <a:pt x="957748" y="589488"/>
                  <a:pt x="959156" y="598878"/>
                </a:cubicBezTo>
                <a:cubicBezTo>
                  <a:pt x="960565" y="608266"/>
                  <a:pt x="958881" y="621005"/>
                  <a:pt x="954096" y="637102"/>
                </a:cubicBezTo>
                <a:cubicBezTo>
                  <a:pt x="951920" y="658562"/>
                  <a:pt x="947570" y="682033"/>
                  <a:pt x="941046" y="707521"/>
                </a:cubicBezTo>
                <a:cubicBezTo>
                  <a:pt x="934521" y="733006"/>
                  <a:pt x="930175" y="756475"/>
                  <a:pt x="927993" y="777939"/>
                </a:cubicBezTo>
                <a:cubicBezTo>
                  <a:pt x="925817" y="799397"/>
                  <a:pt x="921789" y="823542"/>
                  <a:pt x="915921" y="850365"/>
                </a:cubicBezTo>
                <a:cubicBezTo>
                  <a:pt x="914830" y="861094"/>
                  <a:pt x="913745" y="871823"/>
                  <a:pt x="912654" y="882556"/>
                </a:cubicBezTo>
                <a:cubicBezTo>
                  <a:pt x="911568" y="893283"/>
                  <a:pt x="911128" y="905355"/>
                  <a:pt x="911346" y="918765"/>
                </a:cubicBezTo>
                <a:lnTo>
                  <a:pt x="915254" y="926813"/>
                </a:lnTo>
                <a:lnTo>
                  <a:pt x="945264" y="794026"/>
                </a:lnTo>
                <a:cubicBezTo>
                  <a:pt x="961575" y="710868"/>
                  <a:pt x="981579" y="622343"/>
                  <a:pt x="1005281" y="528453"/>
                </a:cubicBezTo>
                <a:cubicBezTo>
                  <a:pt x="1007676" y="520404"/>
                  <a:pt x="1008167" y="511686"/>
                  <a:pt x="1006753" y="502298"/>
                </a:cubicBezTo>
                <a:cubicBezTo>
                  <a:pt x="1005345" y="492911"/>
                  <a:pt x="1005837" y="484192"/>
                  <a:pt x="1008226" y="476147"/>
                </a:cubicBezTo>
                <a:cubicBezTo>
                  <a:pt x="1011922" y="470780"/>
                  <a:pt x="1013445" y="467426"/>
                  <a:pt x="1012795" y="466085"/>
                </a:cubicBezTo>
                <a:cubicBezTo>
                  <a:pt x="1012143" y="464743"/>
                  <a:pt x="1013661" y="461391"/>
                  <a:pt x="1017358" y="456025"/>
                </a:cubicBezTo>
                <a:lnTo>
                  <a:pt x="1021266" y="464073"/>
                </a:lnTo>
                <a:cubicBezTo>
                  <a:pt x="1037134" y="431880"/>
                  <a:pt x="1050712" y="414442"/>
                  <a:pt x="1062009" y="411759"/>
                </a:cubicBezTo>
                <a:cubicBezTo>
                  <a:pt x="1080910" y="411752"/>
                  <a:pt x="1084380" y="431870"/>
                  <a:pt x="1072427" y="472110"/>
                </a:cubicBezTo>
                <a:cubicBezTo>
                  <a:pt x="1065250" y="496253"/>
                  <a:pt x="1060572" y="519054"/>
                  <a:pt x="1058397" y="540515"/>
                </a:cubicBezTo>
                <a:cubicBezTo>
                  <a:pt x="1056220" y="561975"/>
                  <a:pt x="1051543" y="584775"/>
                  <a:pt x="1044367" y="608923"/>
                </a:cubicBezTo>
                <a:cubicBezTo>
                  <a:pt x="1042189" y="630380"/>
                  <a:pt x="1037512" y="653182"/>
                  <a:pt x="1030342" y="677326"/>
                </a:cubicBezTo>
                <a:cubicBezTo>
                  <a:pt x="1023166" y="701470"/>
                  <a:pt x="1018488" y="724272"/>
                  <a:pt x="1016310" y="745729"/>
                </a:cubicBezTo>
                <a:lnTo>
                  <a:pt x="1013043" y="777920"/>
                </a:lnTo>
                <a:cubicBezTo>
                  <a:pt x="1015648" y="783283"/>
                  <a:pt x="1016360" y="787978"/>
                  <a:pt x="1015161" y="792001"/>
                </a:cubicBezTo>
                <a:cubicBezTo>
                  <a:pt x="1013964" y="796027"/>
                  <a:pt x="1014018" y="799379"/>
                  <a:pt x="1015321" y="802061"/>
                </a:cubicBezTo>
                <a:cubicBezTo>
                  <a:pt x="1028583" y="764506"/>
                  <a:pt x="1038095" y="728959"/>
                  <a:pt x="1043857" y="695431"/>
                </a:cubicBezTo>
                <a:cubicBezTo>
                  <a:pt x="1049625" y="661896"/>
                  <a:pt x="1059136" y="626351"/>
                  <a:pt x="1072400" y="588796"/>
                </a:cubicBezTo>
                <a:cubicBezTo>
                  <a:pt x="1075880" y="570019"/>
                  <a:pt x="1080936" y="551241"/>
                  <a:pt x="1087565" y="532462"/>
                </a:cubicBezTo>
                <a:cubicBezTo>
                  <a:pt x="1094191" y="513686"/>
                  <a:pt x="1099247" y="494908"/>
                  <a:pt x="1102730" y="476125"/>
                </a:cubicBezTo>
                <a:lnTo>
                  <a:pt x="1135012" y="367483"/>
                </a:lnTo>
                <a:cubicBezTo>
                  <a:pt x="1136104" y="356755"/>
                  <a:pt x="1141643" y="348705"/>
                  <a:pt x="1151637" y="343337"/>
                </a:cubicBezTo>
                <a:lnTo>
                  <a:pt x="1153593" y="347363"/>
                </a:lnTo>
                <a:cubicBezTo>
                  <a:pt x="1154895" y="350043"/>
                  <a:pt x="1154628" y="352725"/>
                  <a:pt x="1152779" y="355408"/>
                </a:cubicBezTo>
                <a:cubicBezTo>
                  <a:pt x="1150928" y="358090"/>
                  <a:pt x="1150657" y="360774"/>
                  <a:pt x="1151961" y="363458"/>
                </a:cubicBezTo>
                <a:cubicBezTo>
                  <a:pt x="1148480" y="382233"/>
                  <a:pt x="1146523" y="397656"/>
                  <a:pt x="1146084" y="409730"/>
                </a:cubicBezTo>
                <a:cubicBezTo>
                  <a:pt x="1145648" y="421798"/>
                  <a:pt x="1143687" y="437226"/>
                  <a:pt x="1140207" y="456003"/>
                </a:cubicBezTo>
                <a:lnTo>
                  <a:pt x="1133353" y="500266"/>
                </a:lnTo>
                <a:cubicBezTo>
                  <a:pt x="1131176" y="521723"/>
                  <a:pt x="1128895" y="536478"/>
                  <a:pt x="1126500" y="544527"/>
                </a:cubicBezTo>
                <a:cubicBezTo>
                  <a:pt x="1118236" y="579399"/>
                  <a:pt x="1112149" y="612259"/>
                  <a:pt x="1108233" y="643110"/>
                </a:cubicBezTo>
                <a:lnTo>
                  <a:pt x="1102354" y="684897"/>
                </a:lnTo>
                <a:lnTo>
                  <a:pt x="1132136" y="628702"/>
                </a:lnTo>
                <a:lnTo>
                  <a:pt x="1139861" y="552569"/>
                </a:lnTo>
                <a:lnTo>
                  <a:pt x="1150942" y="536475"/>
                </a:lnTo>
                <a:lnTo>
                  <a:pt x="1156805" y="548544"/>
                </a:lnTo>
                <a:lnTo>
                  <a:pt x="1150372" y="594295"/>
                </a:lnTo>
                <a:lnTo>
                  <a:pt x="1160635" y="574933"/>
                </a:lnTo>
                <a:lnTo>
                  <a:pt x="1182088" y="532723"/>
                </a:lnTo>
                <a:lnTo>
                  <a:pt x="1180924" y="520376"/>
                </a:lnTo>
                <a:cubicBezTo>
                  <a:pt x="1188317" y="509643"/>
                  <a:pt x="1192007" y="504277"/>
                  <a:pt x="1192007" y="504277"/>
                </a:cubicBezTo>
                <a:cubicBezTo>
                  <a:pt x="1193312" y="506961"/>
                  <a:pt x="1193962" y="508301"/>
                  <a:pt x="1193962" y="508301"/>
                </a:cubicBezTo>
                <a:lnTo>
                  <a:pt x="1193928" y="512206"/>
                </a:lnTo>
                <a:lnTo>
                  <a:pt x="1222589" y="466339"/>
                </a:lnTo>
                <a:lnTo>
                  <a:pt x="1241430" y="463998"/>
                </a:lnTo>
                <a:lnTo>
                  <a:pt x="1246009" y="455359"/>
                </a:lnTo>
                <a:cubicBezTo>
                  <a:pt x="1256436" y="419085"/>
                  <a:pt x="1270174" y="393161"/>
                  <a:pt x="1287226" y="377590"/>
                </a:cubicBezTo>
                <a:lnTo>
                  <a:pt x="1313066" y="370348"/>
                </a:lnTo>
                <a:cubicBezTo>
                  <a:pt x="1336576" y="364736"/>
                  <a:pt x="1361781" y="366995"/>
                  <a:pt x="1388691" y="377110"/>
                </a:cubicBezTo>
                <a:cubicBezTo>
                  <a:pt x="1393355" y="373841"/>
                  <a:pt x="1401968" y="371430"/>
                  <a:pt x="1414533" y="369867"/>
                </a:cubicBezTo>
                <a:cubicBezTo>
                  <a:pt x="1423688" y="352588"/>
                  <a:pt x="1435270" y="339043"/>
                  <a:pt x="1449271" y="329230"/>
                </a:cubicBezTo>
                <a:cubicBezTo>
                  <a:pt x="1463267" y="319424"/>
                  <a:pt x="1475019" y="316620"/>
                  <a:pt x="1484530" y="320822"/>
                </a:cubicBezTo>
                <a:cubicBezTo>
                  <a:pt x="1487408" y="304319"/>
                  <a:pt x="1493685" y="303541"/>
                  <a:pt x="1503368" y="318488"/>
                </a:cubicBezTo>
                <a:lnTo>
                  <a:pt x="1510627" y="329694"/>
                </a:lnTo>
                <a:cubicBezTo>
                  <a:pt x="1513683" y="323933"/>
                  <a:pt x="1515932" y="316926"/>
                  <a:pt x="1517369" y="308676"/>
                </a:cubicBezTo>
                <a:cubicBezTo>
                  <a:pt x="1518810" y="300422"/>
                  <a:pt x="1519526" y="296300"/>
                  <a:pt x="1519526" y="296300"/>
                </a:cubicBezTo>
                <a:lnTo>
                  <a:pt x="1524109" y="287658"/>
                </a:lnTo>
                <a:cubicBezTo>
                  <a:pt x="1525374" y="268663"/>
                  <a:pt x="1525198" y="257923"/>
                  <a:pt x="1523584" y="255432"/>
                </a:cubicBezTo>
                <a:cubicBezTo>
                  <a:pt x="1521970" y="252941"/>
                  <a:pt x="1522605" y="243441"/>
                  <a:pt x="1525484" y="226940"/>
                </a:cubicBezTo>
                <a:cubicBezTo>
                  <a:pt x="1528362" y="210437"/>
                  <a:pt x="1531327" y="199306"/>
                  <a:pt x="1534381" y="193543"/>
                </a:cubicBezTo>
                <a:cubicBezTo>
                  <a:pt x="1537438" y="187782"/>
                  <a:pt x="1540488" y="182022"/>
                  <a:pt x="1543544" y="176262"/>
                </a:cubicBezTo>
                <a:cubicBezTo>
                  <a:pt x="1563646" y="154934"/>
                  <a:pt x="1574463" y="142827"/>
                  <a:pt x="1575989" y="139943"/>
                </a:cubicBezTo>
                <a:cubicBezTo>
                  <a:pt x="1577518" y="137065"/>
                  <a:pt x="1583751" y="133599"/>
                  <a:pt x="1594698" y="129551"/>
                </a:cubicBezTo>
                <a:lnTo>
                  <a:pt x="1597117" y="133287"/>
                </a:lnTo>
                <a:cubicBezTo>
                  <a:pt x="1599996" y="116785"/>
                  <a:pt x="1602967" y="105650"/>
                  <a:pt x="1606017" y="99894"/>
                </a:cubicBezTo>
                <a:cubicBezTo>
                  <a:pt x="1607459" y="91640"/>
                  <a:pt x="1608180" y="87513"/>
                  <a:pt x="1608180" y="87513"/>
                </a:cubicBezTo>
                <a:cubicBezTo>
                  <a:pt x="1619126" y="83465"/>
                  <a:pt x="1623790" y="80197"/>
                  <a:pt x="1622176" y="77704"/>
                </a:cubicBezTo>
                <a:lnTo>
                  <a:pt x="1629179" y="72798"/>
                </a:lnTo>
                <a:lnTo>
                  <a:pt x="1643438" y="79103"/>
                </a:lnTo>
                <a:lnTo>
                  <a:pt x="1657961" y="101520"/>
                </a:lnTo>
                <a:lnTo>
                  <a:pt x="1632640" y="140990"/>
                </a:lnTo>
                <a:lnTo>
                  <a:pt x="1644485" y="143557"/>
                </a:lnTo>
                <a:cubicBezTo>
                  <a:pt x="1643215" y="162554"/>
                  <a:pt x="1643390" y="173293"/>
                  <a:pt x="1645004" y="175784"/>
                </a:cubicBezTo>
                <a:cubicBezTo>
                  <a:pt x="1646618" y="178277"/>
                  <a:pt x="1646704" y="183648"/>
                  <a:pt x="1645266" y="191896"/>
                </a:cubicBezTo>
                <a:cubicBezTo>
                  <a:pt x="1646880" y="194386"/>
                  <a:pt x="1647326" y="197696"/>
                  <a:pt x="1646608" y="201824"/>
                </a:cubicBezTo>
                <a:cubicBezTo>
                  <a:pt x="1645884" y="205951"/>
                  <a:pt x="1646333" y="209260"/>
                  <a:pt x="1647944" y="211748"/>
                </a:cubicBezTo>
                <a:cubicBezTo>
                  <a:pt x="1649559" y="214241"/>
                  <a:pt x="1651170" y="216729"/>
                  <a:pt x="1652786" y="219221"/>
                </a:cubicBezTo>
                <a:cubicBezTo>
                  <a:pt x="1651522" y="238216"/>
                  <a:pt x="1651337" y="251018"/>
                  <a:pt x="1652229" y="257634"/>
                </a:cubicBezTo>
                <a:cubicBezTo>
                  <a:pt x="1653123" y="264254"/>
                  <a:pt x="1652940" y="277057"/>
                  <a:pt x="1651673" y="296050"/>
                </a:cubicBezTo>
                <a:lnTo>
                  <a:pt x="1647091" y="304695"/>
                </a:lnTo>
                <a:cubicBezTo>
                  <a:pt x="1650318" y="309675"/>
                  <a:pt x="1651214" y="316288"/>
                  <a:pt x="1649773" y="324541"/>
                </a:cubicBezTo>
                <a:cubicBezTo>
                  <a:pt x="1651388" y="327034"/>
                  <a:pt x="1651429" y="329717"/>
                  <a:pt x="1649902" y="332600"/>
                </a:cubicBezTo>
                <a:cubicBezTo>
                  <a:pt x="1648379" y="335479"/>
                  <a:pt x="1648422" y="338162"/>
                  <a:pt x="1650036" y="340654"/>
                </a:cubicBezTo>
                <a:lnTo>
                  <a:pt x="1662137" y="359337"/>
                </a:lnTo>
                <a:cubicBezTo>
                  <a:pt x="1663751" y="361825"/>
                  <a:pt x="1670378" y="382534"/>
                  <a:pt x="1682020" y="421453"/>
                </a:cubicBezTo>
                <a:cubicBezTo>
                  <a:pt x="1680578" y="429705"/>
                  <a:pt x="1682283" y="437566"/>
                  <a:pt x="1687124" y="445038"/>
                </a:cubicBezTo>
                <a:cubicBezTo>
                  <a:pt x="1690173" y="439280"/>
                  <a:pt x="1692103" y="437021"/>
                  <a:pt x="1692911" y="438266"/>
                </a:cubicBezTo>
                <a:cubicBezTo>
                  <a:pt x="1693718" y="439512"/>
                  <a:pt x="1695649" y="437253"/>
                  <a:pt x="1698700" y="431496"/>
                </a:cubicBezTo>
                <a:cubicBezTo>
                  <a:pt x="1699965" y="412503"/>
                  <a:pt x="1701589" y="391444"/>
                  <a:pt x="1703576" y="368325"/>
                </a:cubicBezTo>
                <a:cubicBezTo>
                  <a:pt x="1705562" y="345206"/>
                  <a:pt x="1708715" y="321265"/>
                  <a:pt x="1713036" y="296512"/>
                </a:cubicBezTo>
                <a:lnTo>
                  <a:pt x="1712252" y="248171"/>
                </a:lnTo>
                <a:lnTo>
                  <a:pt x="1704991" y="236961"/>
                </a:lnTo>
                <a:cubicBezTo>
                  <a:pt x="1703378" y="234472"/>
                  <a:pt x="1704902" y="231593"/>
                  <a:pt x="1709570" y="228324"/>
                </a:cubicBezTo>
                <a:lnTo>
                  <a:pt x="1704729" y="220850"/>
                </a:lnTo>
                <a:cubicBezTo>
                  <a:pt x="1701675" y="226612"/>
                  <a:pt x="1700957" y="230734"/>
                  <a:pt x="1702572" y="233226"/>
                </a:cubicBezTo>
                <a:lnTo>
                  <a:pt x="1704991" y="236961"/>
                </a:lnTo>
                <a:cubicBezTo>
                  <a:pt x="1706605" y="239453"/>
                  <a:pt x="1705077" y="242333"/>
                  <a:pt x="1700408" y="245604"/>
                </a:cubicBezTo>
                <a:lnTo>
                  <a:pt x="1697988" y="241869"/>
                </a:lnTo>
                <a:lnTo>
                  <a:pt x="1678555" y="353265"/>
                </a:lnTo>
                <a:cubicBezTo>
                  <a:pt x="1675674" y="369766"/>
                  <a:pt x="1671819" y="374280"/>
                  <a:pt x="1666978" y="366808"/>
                </a:cubicBezTo>
                <a:cubicBezTo>
                  <a:pt x="1662137" y="359337"/>
                  <a:pt x="1660434" y="351477"/>
                  <a:pt x="1661875" y="343224"/>
                </a:cubicBezTo>
                <a:cubicBezTo>
                  <a:pt x="1664582" y="315977"/>
                  <a:pt x="1666520" y="290174"/>
                  <a:pt x="1667699" y="265810"/>
                </a:cubicBezTo>
                <a:cubicBezTo>
                  <a:pt x="1668878" y="241445"/>
                  <a:pt x="1670820" y="215637"/>
                  <a:pt x="1673528" y="188392"/>
                </a:cubicBezTo>
                <a:cubicBezTo>
                  <a:pt x="1668687" y="180917"/>
                  <a:pt x="1667705" y="168933"/>
                  <a:pt x="1670581" y="152432"/>
                </a:cubicBezTo>
                <a:cubicBezTo>
                  <a:pt x="1666659" y="104480"/>
                  <a:pt x="1675648" y="76455"/>
                  <a:pt x="1697540" y="68358"/>
                </a:cubicBezTo>
                <a:cubicBezTo>
                  <a:pt x="1706872" y="61819"/>
                  <a:pt x="1714636" y="55472"/>
                  <a:pt x="1720826" y="49323"/>
                </a:cubicBezTo>
                <a:cubicBezTo>
                  <a:pt x="1727023" y="43170"/>
                  <a:pt x="1734064" y="40954"/>
                  <a:pt x="1741960" y="42663"/>
                </a:cubicBezTo>
                <a:cubicBezTo>
                  <a:pt x="1762586" y="53560"/>
                  <a:pt x="1777109" y="75978"/>
                  <a:pt x="1785525" y="109914"/>
                </a:cubicBezTo>
                <a:cubicBezTo>
                  <a:pt x="1794159" y="60407"/>
                  <a:pt x="1812476" y="25844"/>
                  <a:pt x="1840480" y="6223"/>
                </a:cubicBezTo>
                <a:close/>
              </a:path>
            </a:pathLst>
          </a:custGeom>
        </p:spPr>
        <p:txBody>
          <a:bodyPr wrap="square">
            <a:noAutofit/>
          </a:bodyPr>
          <a:lstStyle/>
          <a:p>
            <a:endParaRPr lang="en-US"/>
          </a:p>
        </p:txBody>
      </p:sp>
      <p:sp>
        <p:nvSpPr>
          <p:cNvPr id="18" name="Picture Placeholder 17">
            <a:extLst>
              <a:ext uri="{FF2B5EF4-FFF2-40B4-BE49-F238E27FC236}">
                <a16:creationId xmlns:a16="http://schemas.microsoft.com/office/drawing/2014/main" id="{6A2A8A7C-085F-AA5D-DE91-D0449BB37158}"/>
              </a:ext>
            </a:extLst>
          </p:cNvPr>
          <p:cNvSpPr>
            <a:spLocks noGrp="1"/>
          </p:cNvSpPr>
          <p:nvPr>
            <p:ph type="pic" sz="quarter" idx="12"/>
          </p:nvPr>
        </p:nvSpPr>
        <p:spPr>
          <a:xfrm>
            <a:off x="5685757" y="475869"/>
            <a:ext cx="1848441" cy="5265346"/>
          </a:xfrm>
          <a:custGeom>
            <a:avLst/>
            <a:gdLst>
              <a:gd name="connsiteX0" fmla="*/ 883115 w 1848441"/>
              <a:gd name="connsiteY0" fmla="*/ 5079971 h 5265346"/>
              <a:gd name="connsiteX1" fmla="*/ 890299 w 1848441"/>
              <a:gd name="connsiteY1" fmla="*/ 5085571 h 5265346"/>
              <a:gd name="connsiteX2" fmla="*/ 887247 w 1848441"/>
              <a:gd name="connsiteY2" fmla="*/ 5126529 h 5265346"/>
              <a:gd name="connsiteX3" fmla="*/ 884220 w 1848441"/>
              <a:gd name="connsiteY3" fmla="*/ 5129792 h 5265346"/>
              <a:gd name="connsiteX4" fmla="*/ 884232 w 1848441"/>
              <a:gd name="connsiteY4" fmla="*/ 5104662 h 5265346"/>
              <a:gd name="connsiteX5" fmla="*/ 879708 w 1848441"/>
              <a:gd name="connsiteY5" fmla="*/ 5081286 h 5265346"/>
              <a:gd name="connsiteX6" fmla="*/ 883115 w 1848441"/>
              <a:gd name="connsiteY6" fmla="*/ 5079971 h 5265346"/>
              <a:gd name="connsiteX7" fmla="*/ 1228415 w 1848441"/>
              <a:gd name="connsiteY7" fmla="*/ 4833405 h 5265346"/>
              <a:gd name="connsiteX8" fmla="*/ 1228691 w 1848441"/>
              <a:gd name="connsiteY8" fmla="*/ 4835337 h 5265346"/>
              <a:gd name="connsiteX9" fmla="*/ 1226106 w 1848441"/>
              <a:gd name="connsiteY9" fmla="*/ 4837916 h 5265346"/>
              <a:gd name="connsiteX10" fmla="*/ 1228415 w 1848441"/>
              <a:gd name="connsiteY10" fmla="*/ 4833405 h 5265346"/>
              <a:gd name="connsiteX11" fmla="*/ 1230722 w 1848441"/>
              <a:gd name="connsiteY11" fmla="*/ 4828900 h 5265346"/>
              <a:gd name="connsiteX12" fmla="*/ 1230998 w 1848441"/>
              <a:gd name="connsiteY12" fmla="*/ 4830830 h 5265346"/>
              <a:gd name="connsiteX13" fmla="*/ 1228415 w 1848441"/>
              <a:gd name="connsiteY13" fmla="*/ 4833405 h 5265346"/>
              <a:gd name="connsiteX14" fmla="*/ 1230722 w 1848441"/>
              <a:gd name="connsiteY14" fmla="*/ 4828900 h 5265346"/>
              <a:gd name="connsiteX15" fmla="*/ 1210495 w 1848441"/>
              <a:gd name="connsiteY15" fmla="*/ 4828864 h 5265346"/>
              <a:gd name="connsiteX16" fmla="*/ 1198024 w 1848441"/>
              <a:gd name="connsiteY16" fmla="*/ 4847254 h 5265346"/>
              <a:gd name="connsiteX17" fmla="*/ 1197149 w 1848441"/>
              <a:gd name="connsiteY17" fmla="*/ 4849353 h 5265346"/>
              <a:gd name="connsiteX18" fmla="*/ 1196708 w 1848441"/>
              <a:gd name="connsiteY18" fmla="*/ 4848823 h 5265346"/>
              <a:gd name="connsiteX19" fmla="*/ 1197793 w 1848441"/>
              <a:gd name="connsiteY19" fmla="*/ 4857604 h 5265346"/>
              <a:gd name="connsiteX20" fmla="*/ 1205422 w 1848441"/>
              <a:gd name="connsiteY20" fmla="*/ 4842210 h 5265346"/>
              <a:gd name="connsiteX21" fmla="*/ 1210495 w 1848441"/>
              <a:gd name="connsiteY21" fmla="*/ 4828864 h 5265346"/>
              <a:gd name="connsiteX22" fmla="*/ 1235893 w 1848441"/>
              <a:gd name="connsiteY22" fmla="*/ 4816504 h 5265346"/>
              <a:gd name="connsiteX23" fmla="*/ 1234821 w 1848441"/>
              <a:gd name="connsiteY23" fmla="*/ 4822462 h 5265346"/>
              <a:gd name="connsiteX24" fmla="*/ 1230722 w 1848441"/>
              <a:gd name="connsiteY24" fmla="*/ 4828900 h 5265346"/>
              <a:gd name="connsiteX25" fmla="*/ 1235893 w 1848441"/>
              <a:gd name="connsiteY25" fmla="*/ 4816504 h 5265346"/>
              <a:gd name="connsiteX26" fmla="*/ 1388450 w 1848441"/>
              <a:gd name="connsiteY26" fmla="*/ 4767022 h 5265346"/>
              <a:gd name="connsiteX27" fmla="*/ 1389112 w 1848441"/>
              <a:gd name="connsiteY27" fmla="*/ 4769127 h 5265346"/>
              <a:gd name="connsiteX28" fmla="*/ 1388818 w 1848441"/>
              <a:gd name="connsiteY28" fmla="*/ 4768193 h 5265346"/>
              <a:gd name="connsiteX29" fmla="*/ 1386467 w 1848441"/>
              <a:gd name="connsiteY29" fmla="*/ 4760700 h 5265346"/>
              <a:gd name="connsiteX30" fmla="*/ 1387350 w 1848441"/>
              <a:gd name="connsiteY30" fmla="*/ 4763510 h 5265346"/>
              <a:gd name="connsiteX31" fmla="*/ 1388450 w 1848441"/>
              <a:gd name="connsiteY31" fmla="*/ 4767022 h 5265346"/>
              <a:gd name="connsiteX32" fmla="*/ 1204969 w 1848441"/>
              <a:gd name="connsiteY32" fmla="*/ 4755073 h 5265346"/>
              <a:gd name="connsiteX33" fmla="*/ 1204128 w 1848441"/>
              <a:gd name="connsiteY33" fmla="*/ 4759388 h 5265346"/>
              <a:gd name="connsiteX34" fmla="*/ 1201479 w 1848441"/>
              <a:gd name="connsiteY34" fmla="*/ 4762322 h 5265346"/>
              <a:gd name="connsiteX35" fmla="*/ 1203385 w 1848441"/>
              <a:gd name="connsiteY35" fmla="*/ 4755272 h 5265346"/>
              <a:gd name="connsiteX36" fmla="*/ 1204969 w 1848441"/>
              <a:gd name="connsiteY36" fmla="*/ 4755073 h 5265346"/>
              <a:gd name="connsiteX37" fmla="*/ 1248830 w 1848441"/>
              <a:gd name="connsiteY37" fmla="*/ 4753860 h 5265346"/>
              <a:gd name="connsiteX38" fmla="*/ 1245775 w 1848441"/>
              <a:gd name="connsiteY38" fmla="*/ 4761918 h 5265346"/>
              <a:gd name="connsiteX39" fmla="*/ 1216010 w 1848441"/>
              <a:gd name="connsiteY39" fmla="*/ 4825886 h 5265346"/>
              <a:gd name="connsiteX40" fmla="*/ 1198295 w 1848441"/>
              <a:gd name="connsiteY40" fmla="*/ 4861662 h 5265346"/>
              <a:gd name="connsiteX41" fmla="*/ 1199875 w 1848441"/>
              <a:gd name="connsiteY41" fmla="*/ 4874446 h 5265346"/>
              <a:gd name="connsiteX42" fmla="*/ 1199835 w 1848441"/>
              <a:gd name="connsiteY42" fmla="*/ 4875935 h 5265346"/>
              <a:gd name="connsiteX43" fmla="*/ 1208511 w 1848441"/>
              <a:gd name="connsiteY43" fmla="*/ 4851664 h 5265346"/>
              <a:gd name="connsiteX44" fmla="*/ 1247103 w 1848441"/>
              <a:gd name="connsiteY44" fmla="*/ 4763235 h 5265346"/>
              <a:gd name="connsiteX45" fmla="*/ 1248830 w 1848441"/>
              <a:gd name="connsiteY45" fmla="*/ 4753860 h 5265346"/>
              <a:gd name="connsiteX46" fmla="*/ 1272387 w 1848441"/>
              <a:gd name="connsiteY46" fmla="*/ 4726905 h 5265346"/>
              <a:gd name="connsiteX47" fmla="*/ 1271058 w 1848441"/>
              <a:gd name="connsiteY47" fmla="*/ 4726908 h 5265346"/>
              <a:gd name="connsiteX48" fmla="*/ 1270257 w 1848441"/>
              <a:gd name="connsiteY48" fmla="*/ 4735058 h 5265346"/>
              <a:gd name="connsiteX49" fmla="*/ 1272387 w 1848441"/>
              <a:gd name="connsiteY49" fmla="*/ 4726905 h 5265346"/>
              <a:gd name="connsiteX50" fmla="*/ 1235958 w 1848441"/>
              <a:gd name="connsiteY50" fmla="*/ 4716761 h 5265346"/>
              <a:gd name="connsiteX51" fmla="*/ 1235319 w 1848441"/>
              <a:gd name="connsiteY51" fmla="*/ 4720735 h 5265346"/>
              <a:gd name="connsiteX52" fmla="*/ 1232681 w 1848441"/>
              <a:gd name="connsiteY52" fmla="*/ 4724601 h 5265346"/>
              <a:gd name="connsiteX53" fmla="*/ 1235958 w 1848441"/>
              <a:gd name="connsiteY53" fmla="*/ 4716761 h 5265346"/>
              <a:gd name="connsiteX54" fmla="*/ 1297615 w 1848441"/>
              <a:gd name="connsiteY54" fmla="*/ 4641668 h 5265346"/>
              <a:gd name="connsiteX55" fmla="*/ 1289600 w 1848441"/>
              <a:gd name="connsiteY55" fmla="*/ 4666839 h 5265346"/>
              <a:gd name="connsiteX56" fmla="*/ 1293344 w 1848441"/>
              <a:gd name="connsiteY56" fmla="*/ 4651507 h 5265346"/>
              <a:gd name="connsiteX57" fmla="*/ 1297648 w 1848441"/>
              <a:gd name="connsiteY57" fmla="*/ 4641566 h 5265346"/>
              <a:gd name="connsiteX58" fmla="*/ 1297658 w 1848441"/>
              <a:gd name="connsiteY58" fmla="*/ 4641568 h 5265346"/>
              <a:gd name="connsiteX59" fmla="*/ 1297615 w 1848441"/>
              <a:gd name="connsiteY59" fmla="*/ 4641668 h 5265346"/>
              <a:gd name="connsiteX60" fmla="*/ 1236576 w 1848441"/>
              <a:gd name="connsiteY60" fmla="*/ 4622300 h 5265346"/>
              <a:gd name="connsiteX61" fmla="*/ 1234874 w 1848441"/>
              <a:gd name="connsiteY61" fmla="*/ 4625325 h 5265346"/>
              <a:gd name="connsiteX62" fmla="*/ 1234085 w 1848441"/>
              <a:gd name="connsiteY62" fmla="*/ 4627976 h 5265346"/>
              <a:gd name="connsiteX63" fmla="*/ 1230626 w 1848441"/>
              <a:gd name="connsiteY63" fmla="*/ 4641739 h 5265346"/>
              <a:gd name="connsiteX64" fmla="*/ 1235849 w 1848441"/>
              <a:gd name="connsiteY64" fmla="*/ 4626688 h 5265346"/>
              <a:gd name="connsiteX65" fmla="*/ 1236576 w 1848441"/>
              <a:gd name="connsiteY65" fmla="*/ 4622300 h 5265346"/>
              <a:gd name="connsiteX66" fmla="*/ 1304725 w 1848441"/>
              <a:gd name="connsiteY66" fmla="*/ 4617322 h 5265346"/>
              <a:gd name="connsiteX67" fmla="*/ 1301694 w 1848441"/>
              <a:gd name="connsiteY67" fmla="*/ 4628856 h 5265346"/>
              <a:gd name="connsiteX68" fmla="*/ 1297648 w 1848441"/>
              <a:gd name="connsiteY68" fmla="*/ 4641566 h 5265346"/>
              <a:gd name="connsiteX69" fmla="*/ 1295183 w 1848441"/>
              <a:gd name="connsiteY69" fmla="*/ 4641258 h 5265346"/>
              <a:gd name="connsiteX70" fmla="*/ 1304725 w 1848441"/>
              <a:gd name="connsiteY70" fmla="*/ 4617322 h 5265346"/>
              <a:gd name="connsiteX71" fmla="*/ 292983 w 1848441"/>
              <a:gd name="connsiteY71" fmla="*/ 4590808 h 5265346"/>
              <a:gd name="connsiteX72" fmla="*/ 293712 w 1848441"/>
              <a:gd name="connsiteY72" fmla="*/ 4597062 h 5265346"/>
              <a:gd name="connsiteX73" fmla="*/ 292544 w 1848441"/>
              <a:gd name="connsiteY73" fmla="*/ 4613197 h 5265346"/>
              <a:gd name="connsiteX74" fmla="*/ 287021 w 1848441"/>
              <a:gd name="connsiteY74" fmla="*/ 4591804 h 5265346"/>
              <a:gd name="connsiteX75" fmla="*/ 292983 w 1848441"/>
              <a:gd name="connsiteY75" fmla="*/ 4590808 h 5265346"/>
              <a:gd name="connsiteX76" fmla="*/ 1281129 w 1848441"/>
              <a:gd name="connsiteY76" fmla="*/ 4579502 h 5265346"/>
              <a:gd name="connsiteX77" fmla="*/ 1273471 w 1848441"/>
              <a:gd name="connsiteY77" fmla="*/ 4594083 h 5265346"/>
              <a:gd name="connsiteX78" fmla="*/ 1267719 w 1848441"/>
              <a:gd name="connsiteY78" fmla="*/ 4608510 h 5265346"/>
              <a:gd name="connsiteX79" fmla="*/ 1264829 w 1848441"/>
              <a:gd name="connsiteY79" fmla="*/ 4627159 h 5265346"/>
              <a:gd name="connsiteX80" fmla="*/ 1262214 w 1848441"/>
              <a:gd name="connsiteY80" fmla="*/ 4637110 h 5265346"/>
              <a:gd name="connsiteX81" fmla="*/ 1261550 w 1848441"/>
              <a:gd name="connsiteY81" fmla="*/ 4639143 h 5265346"/>
              <a:gd name="connsiteX82" fmla="*/ 1257769 w 1848441"/>
              <a:gd name="connsiteY82" fmla="*/ 4644321 h 5265346"/>
              <a:gd name="connsiteX83" fmla="*/ 1257056 w 1848441"/>
              <a:gd name="connsiteY83" fmla="*/ 4635253 h 5265346"/>
              <a:gd name="connsiteX84" fmla="*/ 1248163 w 1848441"/>
              <a:gd name="connsiteY84" fmla="*/ 4657552 h 5265346"/>
              <a:gd name="connsiteX85" fmla="*/ 1220872 w 1848441"/>
              <a:gd name="connsiteY85" fmla="*/ 4717178 h 5265346"/>
              <a:gd name="connsiteX86" fmla="*/ 1241200 w 1848441"/>
              <a:gd name="connsiteY86" fmla="*/ 4664596 h 5265346"/>
              <a:gd name="connsiteX87" fmla="*/ 1258671 w 1848441"/>
              <a:gd name="connsiteY87" fmla="*/ 4618305 h 5265346"/>
              <a:gd name="connsiteX88" fmla="*/ 1259748 w 1848441"/>
              <a:gd name="connsiteY88" fmla="*/ 4608953 h 5265346"/>
              <a:gd name="connsiteX89" fmla="*/ 1261489 w 1848441"/>
              <a:gd name="connsiteY89" fmla="*/ 4596392 h 5265346"/>
              <a:gd name="connsiteX90" fmla="*/ 1259703 w 1848441"/>
              <a:gd name="connsiteY90" fmla="*/ 4598308 h 5265346"/>
              <a:gd name="connsiteX91" fmla="*/ 1208444 w 1848441"/>
              <a:gd name="connsiteY91" fmla="*/ 4720228 h 5265346"/>
              <a:gd name="connsiteX92" fmla="*/ 1201969 w 1848441"/>
              <a:gd name="connsiteY92" fmla="*/ 4731383 h 5265346"/>
              <a:gd name="connsiteX93" fmla="*/ 1198156 w 1848441"/>
              <a:gd name="connsiteY93" fmla="*/ 4748078 h 5265346"/>
              <a:gd name="connsiteX94" fmla="*/ 1195456 w 1848441"/>
              <a:gd name="connsiteY94" fmla="*/ 4736594 h 5265346"/>
              <a:gd name="connsiteX95" fmla="*/ 1196860 w 1848441"/>
              <a:gd name="connsiteY95" fmla="*/ 4714909 h 5265346"/>
              <a:gd name="connsiteX96" fmla="*/ 1192253 w 1848441"/>
              <a:gd name="connsiteY96" fmla="*/ 4726309 h 5265346"/>
              <a:gd name="connsiteX97" fmla="*/ 1187086 w 1848441"/>
              <a:gd name="connsiteY97" fmla="*/ 4753249 h 5265346"/>
              <a:gd name="connsiteX98" fmla="*/ 1190104 w 1848441"/>
              <a:gd name="connsiteY98" fmla="*/ 4768832 h 5265346"/>
              <a:gd name="connsiteX99" fmla="*/ 1193120 w 1848441"/>
              <a:gd name="connsiteY99" fmla="*/ 4784417 h 5265346"/>
              <a:gd name="connsiteX100" fmla="*/ 1192346 w 1848441"/>
              <a:gd name="connsiteY100" fmla="*/ 4813501 h 5265346"/>
              <a:gd name="connsiteX101" fmla="*/ 1195986 w 1848441"/>
              <a:gd name="connsiteY101" fmla="*/ 4842991 h 5265346"/>
              <a:gd name="connsiteX102" fmla="*/ 1219585 w 1848441"/>
              <a:gd name="connsiteY102" fmla="*/ 4791468 h 5265346"/>
              <a:gd name="connsiteX103" fmla="*/ 1242773 w 1848441"/>
              <a:gd name="connsiteY103" fmla="*/ 4738909 h 5265346"/>
              <a:gd name="connsiteX104" fmla="*/ 1258133 w 1848441"/>
              <a:gd name="connsiteY104" fmla="*/ 4694407 h 5265346"/>
              <a:gd name="connsiteX105" fmla="*/ 1254897 w 1848441"/>
              <a:gd name="connsiteY105" fmla="*/ 4700141 h 5265346"/>
              <a:gd name="connsiteX106" fmla="*/ 1213825 w 1848441"/>
              <a:gd name="connsiteY106" fmla="*/ 4789959 h 5265346"/>
              <a:gd name="connsiteX107" fmla="*/ 1198675 w 1848441"/>
              <a:gd name="connsiteY107" fmla="*/ 4823935 h 5265346"/>
              <a:gd name="connsiteX108" fmla="*/ 1204619 w 1848441"/>
              <a:gd name="connsiteY108" fmla="*/ 4802998 h 5265346"/>
              <a:gd name="connsiteX109" fmla="*/ 1247431 w 1848441"/>
              <a:gd name="connsiteY109" fmla="*/ 4701316 h 5265346"/>
              <a:gd name="connsiteX110" fmla="*/ 1262042 w 1848441"/>
              <a:gd name="connsiteY110" fmla="*/ 4660367 h 5265346"/>
              <a:gd name="connsiteX111" fmla="*/ 1250347 w 1848441"/>
              <a:gd name="connsiteY111" fmla="*/ 4688830 h 5265346"/>
              <a:gd name="connsiteX112" fmla="*/ 1235958 w 1848441"/>
              <a:gd name="connsiteY112" fmla="*/ 4716761 h 5265346"/>
              <a:gd name="connsiteX113" fmla="*/ 1256111 w 1848441"/>
              <a:gd name="connsiteY113" fmla="*/ 4665573 h 5265346"/>
              <a:gd name="connsiteX114" fmla="*/ 1258638 w 1848441"/>
              <a:gd name="connsiteY114" fmla="*/ 4648048 h 5265346"/>
              <a:gd name="connsiteX115" fmla="*/ 1261550 w 1848441"/>
              <a:gd name="connsiteY115" fmla="*/ 4639143 h 5265346"/>
              <a:gd name="connsiteX116" fmla="*/ 1261754 w 1848441"/>
              <a:gd name="connsiteY116" fmla="*/ 4638863 h 5265346"/>
              <a:gd name="connsiteX117" fmla="*/ 1262214 w 1848441"/>
              <a:gd name="connsiteY117" fmla="*/ 4637110 h 5265346"/>
              <a:gd name="connsiteX118" fmla="*/ 1268452 w 1848441"/>
              <a:gd name="connsiteY118" fmla="*/ 4618032 h 5265346"/>
              <a:gd name="connsiteX119" fmla="*/ 1279402 w 1848441"/>
              <a:gd name="connsiteY119" fmla="*/ 4588878 h 5265346"/>
              <a:gd name="connsiteX120" fmla="*/ 1281129 w 1848441"/>
              <a:gd name="connsiteY120" fmla="*/ 4579502 h 5265346"/>
              <a:gd name="connsiteX121" fmla="*/ 999653 w 1848441"/>
              <a:gd name="connsiteY121" fmla="*/ 4415287 h 5265346"/>
              <a:gd name="connsiteX122" fmla="*/ 987543 w 1848441"/>
              <a:gd name="connsiteY122" fmla="*/ 4415772 h 5265346"/>
              <a:gd name="connsiteX123" fmla="*/ 984493 w 1848441"/>
              <a:gd name="connsiteY123" fmla="*/ 4456727 h 5265346"/>
              <a:gd name="connsiteX124" fmla="*/ 975395 w 1848441"/>
              <a:gd name="connsiteY124" fmla="*/ 4491646 h 5265346"/>
              <a:gd name="connsiteX125" fmla="*/ 969319 w 1848441"/>
              <a:gd name="connsiteY125" fmla="*/ 4529580 h 5265346"/>
              <a:gd name="connsiteX126" fmla="*/ 963244 w 1848441"/>
              <a:gd name="connsiteY126" fmla="*/ 4567520 h 5265346"/>
              <a:gd name="connsiteX127" fmla="*/ 955663 w 1848441"/>
              <a:gd name="connsiteY127" fmla="*/ 4594522 h 5265346"/>
              <a:gd name="connsiteX128" fmla="*/ 948081 w 1848441"/>
              <a:gd name="connsiteY128" fmla="*/ 4621526 h 5265346"/>
              <a:gd name="connsiteX129" fmla="*/ 969207 w 1848441"/>
              <a:gd name="connsiteY129" fmla="*/ 4711760 h 5265346"/>
              <a:gd name="connsiteX130" fmla="*/ 975307 w 1848441"/>
              <a:gd name="connsiteY130" fmla="*/ 4636133 h 5265346"/>
              <a:gd name="connsiteX131" fmla="*/ 984434 w 1848441"/>
              <a:gd name="connsiteY131" fmla="*/ 4557242 h 5265346"/>
              <a:gd name="connsiteX132" fmla="*/ 993555 w 1848441"/>
              <a:gd name="connsiteY132" fmla="*/ 4490914 h 5265346"/>
              <a:gd name="connsiteX133" fmla="*/ 999653 w 1848441"/>
              <a:gd name="connsiteY133" fmla="*/ 4415287 h 5265346"/>
              <a:gd name="connsiteX134" fmla="*/ 1382606 w 1848441"/>
              <a:gd name="connsiteY134" fmla="*/ 4400324 h 5265346"/>
              <a:gd name="connsiteX135" fmla="*/ 1384474 w 1848441"/>
              <a:gd name="connsiteY135" fmla="*/ 4401375 h 5265346"/>
              <a:gd name="connsiteX136" fmla="*/ 1385483 w 1848441"/>
              <a:gd name="connsiteY136" fmla="*/ 4403179 h 5265346"/>
              <a:gd name="connsiteX137" fmla="*/ 1382606 w 1848441"/>
              <a:gd name="connsiteY137" fmla="*/ 4400324 h 5265346"/>
              <a:gd name="connsiteX138" fmla="*/ 1135866 w 1848441"/>
              <a:gd name="connsiteY138" fmla="*/ 4368971 h 5265346"/>
              <a:gd name="connsiteX139" fmla="*/ 1132838 w 1848441"/>
              <a:gd name="connsiteY139" fmla="*/ 4372234 h 5265346"/>
              <a:gd name="connsiteX140" fmla="*/ 1131312 w 1848441"/>
              <a:gd name="connsiteY140" fmla="*/ 4392712 h 5265346"/>
              <a:gd name="connsiteX141" fmla="*/ 1129787 w 1848441"/>
              <a:gd name="connsiteY141" fmla="*/ 4413188 h 5265346"/>
              <a:gd name="connsiteX142" fmla="*/ 1132814 w 1848441"/>
              <a:gd name="connsiteY142" fmla="*/ 4409925 h 5265346"/>
              <a:gd name="connsiteX143" fmla="*/ 1119153 w 1848441"/>
              <a:gd name="connsiteY143" fmla="*/ 4481147 h 5265346"/>
              <a:gd name="connsiteX144" fmla="*/ 1108521 w 1848441"/>
              <a:gd name="connsiteY144" fmla="*/ 4549106 h 5265346"/>
              <a:gd name="connsiteX145" fmla="*/ 1103912 w 1848441"/>
              <a:gd name="connsiteY145" fmla="*/ 4667077 h 5265346"/>
              <a:gd name="connsiteX146" fmla="*/ 1084172 w 1848441"/>
              <a:gd name="connsiteY146" fmla="*/ 4776234 h 5265346"/>
              <a:gd name="connsiteX147" fmla="*/ 1114465 w 1848441"/>
              <a:gd name="connsiteY147" fmla="*/ 4731042 h 5265346"/>
              <a:gd name="connsiteX148" fmla="*/ 1122070 w 1848441"/>
              <a:gd name="connsiteY148" fmla="*/ 4666346 h 5265346"/>
              <a:gd name="connsiteX149" fmla="*/ 1129673 w 1848441"/>
              <a:gd name="connsiteY149" fmla="*/ 4601652 h 5265346"/>
              <a:gd name="connsiteX150" fmla="*/ 1144906 w 1848441"/>
              <a:gd name="connsiteY150" fmla="*/ 4434568 h 5265346"/>
              <a:gd name="connsiteX151" fmla="*/ 1144925 w 1848441"/>
              <a:gd name="connsiteY151" fmla="*/ 4409440 h 5265346"/>
              <a:gd name="connsiteX152" fmla="*/ 1140395 w 1848441"/>
              <a:gd name="connsiteY152" fmla="*/ 4389205 h 5265346"/>
              <a:gd name="connsiteX153" fmla="*/ 1135866 w 1848441"/>
              <a:gd name="connsiteY153" fmla="*/ 4368971 h 5265346"/>
              <a:gd name="connsiteX154" fmla="*/ 1391467 w 1848441"/>
              <a:gd name="connsiteY154" fmla="*/ 4366904 h 5265346"/>
              <a:gd name="connsiteX155" fmla="*/ 1390531 w 1848441"/>
              <a:gd name="connsiteY155" fmla="*/ 4379928 h 5265346"/>
              <a:gd name="connsiteX156" fmla="*/ 1385882 w 1848441"/>
              <a:gd name="connsiteY156" fmla="*/ 4392487 h 5265346"/>
              <a:gd name="connsiteX157" fmla="*/ 1391467 w 1848441"/>
              <a:gd name="connsiteY157" fmla="*/ 4366904 h 5265346"/>
              <a:gd name="connsiteX158" fmla="*/ 1208542 w 1848441"/>
              <a:gd name="connsiteY158" fmla="*/ 4303228 h 5265346"/>
              <a:gd name="connsiteX159" fmla="*/ 1209168 w 1848441"/>
              <a:gd name="connsiteY159" fmla="*/ 4351671 h 5265346"/>
              <a:gd name="connsiteX160" fmla="*/ 1212996 w 1848441"/>
              <a:gd name="connsiteY160" fmla="*/ 4316941 h 5265346"/>
              <a:gd name="connsiteX161" fmla="*/ 1211593 w 1848441"/>
              <a:gd name="connsiteY161" fmla="*/ 4262272 h 5265346"/>
              <a:gd name="connsiteX162" fmla="*/ 1214598 w 1848441"/>
              <a:gd name="connsiteY162" fmla="*/ 4296703 h 5265346"/>
              <a:gd name="connsiteX163" fmla="*/ 1214876 w 1848441"/>
              <a:gd name="connsiteY163" fmla="*/ 4299888 h 5265346"/>
              <a:gd name="connsiteX164" fmla="*/ 1218287 w 1848441"/>
              <a:gd name="connsiteY164" fmla="*/ 4268954 h 5265346"/>
              <a:gd name="connsiteX165" fmla="*/ 1467896 w 1848441"/>
              <a:gd name="connsiteY165" fmla="*/ 3951423 h 5265346"/>
              <a:gd name="connsiteX166" fmla="*/ 1442057 w 1848441"/>
              <a:gd name="connsiteY166" fmla="*/ 4067719 h 5265346"/>
              <a:gd name="connsiteX167" fmla="*/ 1440284 w 1848441"/>
              <a:gd name="connsiteY167" fmla="*/ 4078367 h 5265346"/>
              <a:gd name="connsiteX168" fmla="*/ 1411494 w 1848441"/>
              <a:gd name="connsiteY168" fmla="*/ 4216141 h 5265346"/>
              <a:gd name="connsiteX169" fmla="*/ 1413180 w 1848441"/>
              <a:gd name="connsiteY169" fmla="*/ 4222107 h 5265346"/>
              <a:gd name="connsiteX170" fmla="*/ 1420713 w 1848441"/>
              <a:gd name="connsiteY170" fmla="*/ 4187370 h 5265346"/>
              <a:gd name="connsiteX171" fmla="*/ 1433637 w 1848441"/>
              <a:gd name="connsiteY171" fmla="*/ 4140455 h 5265346"/>
              <a:gd name="connsiteX172" fmla="*/ 1449324 w 1848441"/>
              <a:gd name="connsiteY172" fmla="*/ 4047272 h 5265346"/>
              <a:gd name="connsiteX173" fmla="*/ 1462919 w 1848441"/>
              <a:gd name="connsiteY173" fmla="*/ 3978260 h 5265346"/>
              <a:gd name="connsiteX174" fmla="*/ 1607492 w 1848441"/>
              <a:gd name="connsiteY174" fmla="*/ 3836713 h 5265346"/>
              <a:gd name="connsiteX175" fmla="*/ 1608250 w 1848441"/>
              <a:gd name="connsiteY175" fmla="*/ 3840492 h 5265346"/>
              <a:gd name="connsiteX176" fmla="*/ 1614317 w 1848441"/>
              <a:gd name="connsiteY176" fmla="*/ 3836756 h 5265346"/>
              <a:gd name="connsiteX177" fmla="*/ 1588744 w 1848441"/>
              <a:gd name="connsiteY177" fmla="*/ 3951451 h 5265346"/>
              <a:gd name="connsiteX178" fmla="*/ 1499242 w 1848441"/>
              <a:gd name="connsiteY178" fmla="*/ 4388657 h 5265346"/>
              <a:gd name="connsiteX179" fmla="*/ 1496976 w 1848441"/>
              <a:gd name="connsiteY179" fmla="*/ 4356143 h 5265346"/>
              <a:gd name="connsiteX180" fmla="*/ 1596639 w 1848441"/>
              <a:gd name="connsiteY180" fmla="*/ 3889727 h 5265346"/>
              <a:gd name="connsiteX181" fmla="*/ 1616729 w 1848441"/>
              <a:gd name="connsiteY181" fmla="*/ 3825939 h 5265346"/>
              <a:gd name="connsiteX182" fmla="*/ 1614862 w 1848441"/>
              <a:gd name="connsiteY182" fmla="*/ 3834316 h 5265346"/>
              <a:gd name="connsiteX183" fmla="*/ 1613119 w 1848441"/>
              <a:gd name="connsiteY183" fmla="*/ 3828380 h 5265346"/>
              <a:gd name="connsiteX184" fmla="*/ 1538048 w 1848441"/>
              <a:gd name="connsiteY184" fmla="*/ 3750930 h 5265346"/>
              <a:gd name="connsiteX185" fmla="*/ 1537106 w 1848441"/>
              <a:gd name="connsiteY185" fmla="*/ 3758399 h 5265346"/>
              <a:gd name="connsiteX186" fmla="*/ 1508774 w 1848441"/>
              <a:gd name="connsiteY186" fmla="*/ 3878650 h 5265346"/>
              <a:gd name="connsiteX187" fmla="*/ 1524518 w 1848441"/>
              <a:gd name="connsiteY187" fmla="*/ 3813288 h 5265346"/>
              <a:gd name="connsiteX188" fmla="*/ 1519312 w 1848441"/>
              <a:gd name="connsiteY188" fmla="*/ 3813772 h 5265346"/>
              <a:gd name="connsiteX189" fmla="*/ 1521287 w 1848441"/>
              <a:gd name="connsiteY189" fmla="*/ 3804390 h 5265346"/>
              <a:gd name="connsiteX190" fmla="*/ 1525505 w 1848441"/>
              <a:gd name="connsiteY190" fmla="*/ 3789465 h 5265346"/>
              <a:gd name="connsiteX191" fmla="*/ 1538048 w 1848441"/>
              <a:gd name="connsiteY191" fmla="*/ 3750930 h 5265346"/>
              <a:gd name="connsiteX192" fmla="*/ 1642234 w 1848441"/>
              <a:gd name="connsiteY192" fmla="*/ 3689163 h 5265346"/>
              <a:gd name="connsiteX193" fmla="*/ 1639543 w 1848441"/>
              <a:gd name="connsiteY193" fmla="*/ 3699003 h 5265346"/>
              <a:gd name="connsiteX194" fmla="*/ 1634162 w 1848441"/>
              <a:gd name="connsiteY194" fmla="*/ 3724310 h 5265346"/>
              <a:gd name="connsiteX195" fmla="*/ 1639739 w 1848441"/>
              <a:gd name="connsiteY195" fmla="*/ 3744313 h 5265346"/>
              <a:gd name="connsiteX196" fmla="*/ 1631124 w 1848441"/>
              <a:gd name="connsiteY196" fmla="*/ 3740726 h 5265346"/>
              <a:gd name="connsiteX197" fmla="*/ 1631709 w 1848441"/>
              <a:gd name="connsiteY197" fmla="*/ 3767387 h 5265346"/>
              <a:gd name="connsiteX198" fmla="*/ 1632905 w 1848441"/>
              <a:gd name="connsiteY198" fmla="*/ 3771548 h 5265346"/>
              <a:gd name="connsiteX199" fmla="*/ 1632258 w 1848441"/>
              <a:gd name="connsiteY199" fmla="*/ 3773792 h 5265346"/>
              <a:gd name="connsiteX200" fmla="*/ 1629008 w 1848441"/>
              <a:gd name="connsiteY200" fmla="*/ 3775366 h 5265346"/>
              <a:gd name="connsiteX201" fmla="*/ 1624626 w 1848441"/>
              <a:gd name="connsiteY201" fmla="*/ 3777490 h 5265346"/>
              <a:gd name="connsiteX202" fmla="*/ 1629299 w 1848441"/>
              <a:gd name="connsiteY202" fmla="*/ 3784069 h 5265346"/>
              <a:gd name="connsiteX203" fmla="*/ 1627526 w 1848441"/>
              <a:gd name="connsiteY203" fmla="*/ 3790225 h 5265346"/>
              <a:gd name="connsiteX204" fmla="*/ 1625841 w 1848441"/>
              <a:gd name="connsiteY204" fmla="*/ 3793663 h 5265346"/>
              <a:gd name="connsiteX205" fmla="*/ 1622132 w 1848441"/>
              <a:gd name="connsiteY205" fmla="*/ 3801710 h 5265346"/>
              <a:gd name="connsiteX206" fmla="*/ 1617408 w 1848441"/>
              <a:gd name="connsiteY206" fmla="*/ 3822898 h 5265346"/>
              <a:gd name="connsiteX207" fmla="*/ 1613491 w 1848441"/>
              <a:gd name="connsiteY207" fmla="*/ 3825547 h 5265346"/>
              <a:gd name="connsiteX208" fmla="*/ 1613119 w 1848441"/>
              <a:gd name="connsiteY208" fmla="*/ 3828380 h 5265346"/>
              <a:gd name="connsiteX209" fmla="*/ 1607755 w 1848441"/>
              <a:gd name="connsiteY209" fmla="*/ 3835430 h 5265346"/>
              <a:gd name="connsiteX210" fmla="*/ 1630480 w 1848441"/>
              <a:gd name="connsiteY210" fmla="*/ 3724409 h 5265346"/>
              <a:gd name="connsiteX211" fmla="*/ 1687301 w 1848441"/>
              <a:gd name="connsiteY211" fmla="*/ 3556669 h 5265346"/>
              <a:gd name="connsiteX212" fmla="*/ 1692061 w 1848441"/>
              <a:gd name="connsiteY212" fmla="*/ 3564965 h 5265346"/>
              <a:gd name="connsiteX213" fmla="*/ 1687301 w 1848441"/>
              <a:gd name="connsiteY213" fmla="*/ 3556669 h 5265346"/>
              <a:gd name="connsiteX214" fmla="*/ 1701054 w 1848441"/>
              <a:gd name="connsiteY214" fmla="*/ 3503982 h 5265346"/>
              <a:gd name="connsiteX215" fmla="*/ 1699709 w 1848441"/>
              <a:gd name="connsiteY215" fmla="*/ 3523434 h 5265346"/>
              <a:gd name="connsiteX216" fmla="*/ 1694511 w 1848441"/>
              <a:gd name="connsiteY216" fmla="*/ 3540093 h 5265346"/>
              <a:gd name="connsiteX217" fmla="*/ 1694196 w 1848441"/>
              <a:gd name="connsiteY217" fmla="*/ 3520397 h 5265346"/>
              <a:gd name="connsiteX218" fmla="*/ 1695188 w 1848441"/>
              <a:gd name="connsiteY218" fmla="*/ 3516780 h 5265346"/>
              <a:gd name="connsiteX219" fmla="*/ 1703361 w 1848441"/>
              <a:gd name="connsiteY219" fmla="*/ 3487045 h 5265346"/>
              <a:gd name="connsiteX220" fmla="*/ 1701054 w 1848441"/>
              <a:gd name="connsiteY220" fmla="*/ 3503982 h 5265346"/>
              <a:gd name="connsiteX221" fmla="*/ 1700194 w 1848441"/>
              <a:gd name="connsiteY221" fmla="*/ 3498564 h 5265346"/>
              <a:gd name="connsiteX222" fmla="*/ 1707005 w 1848441"/>
              <a:gd name="connsiteY222" fmla="*/ 3473780 h 5265346"/>
              <a:gd name="connsiteX223" fmla="*/ 1707108 w 1848441"/>
              <a:gd name="connsiteY223" fmla="*/ 3478323 h 5265346"/>
              <a:gd name="connsiteX224" fmla="*/ 1704667 w 1848441"/>
              <a:gd name="connsiteY224" fmla="*/ 3482288 h 5265346"/>
              <a:gd name="connsiteX225" fmla="*/ 1710370 w 1848441"/>
              <a:gd name="connsiteY225" fmla="*/ 3461535 h 5265346"/>
              <a:gd name="connsiteX226" fmla="*/ 1710594 w 1848441"/>
              <a:gd name="connsiteY226" fmla="*/ 3465047 h 5265346"/>
              <a:gd name="connsiteX227" fmla="*/ 1709176 w 1848441"/>
              <a:gd name="connsiteY227" fmla="*/ 3465881 h 5265346"/>
              <a:gd name="connsiteX228" fmla="*/ 1698931 w 1848441"/>
              <a:gd name="connsiteY228" fmla="*/ 3327761 h 5265346"/>
              <a:gd name="connsiteX229" fmla="*/ 1687475 w 1848441"/>
              <a:gd name="connsiteY229" fmla="*/ 3415433 h 5265346"/>
              <a:gd name="connsiteX230" fmla="*/ 1667042 w 1848441"/>
              <a:gd name="connsiteY230" fmla="*/ 3491176 h 5265346"/>
              <a:gd name="connsiteX231" fmla="*/ 1558781 w 1848441"/>
              <a:gd name="connsiteY231" fmla="*/ 3839024 h 5265346"/>
              <a:gd name="connsiteX232" fmla="*/ 1517824 w 1848441"/>
              <a:gd name="connsiteY232" fmla="*/ 3973427 h 5265346"/>
              <a:gd name="connsiteX233" fmla="*/ 1534193 w 1848441"/>
              <a:gd name="connsiteY233" fmla="*/ 3954183 h 5265346"/>
              <a:gd name="connsiteX234" fmla="*/ 1547384 w 1848441"/>
              <a:gd name="connsiteY234" fmla="*/ 3918441 h 5265346"/>
              <a:gd name="connsiteX235" fmla="*/ 1610342 w 1848441"/>
              <a:gd name="connsiteY235" fmla="*/ 3784793 h 5265346"/>
              <a:gd name="connsiteX236" fmla="*/ 1611424 w 1848441"/>
              <a:gd name="connsiteY236" fmla="*/ 3781553 h 5265346"/>
              <a:gd name="connsiteX237" fmla="*/ 1545182 w 1848441"/>
              <a:gd name="connsiteY237" fmla="*/ 4097731 h 5265346"/>
              <a:gd name="connsiteX238" fmla="*/ 1386467 w 1848441"/>
              <a:gd name="connsiteY238" fmla="*/ 4760700 h 5265346"/>
              <a:gd name="connsiteX239" fmla="*/ 1392423 w 1848441"/>
              <a:gd name="connsiteY239" fmla="*/ 4716136 h 5265346"/>
              <a:gd name="connsiteX240" fmla="*/ 1394327 w 1848441"/>
              <a:gd name="connsiteY240" fmla="*/ 4683461 h 5265346"/>
              <a:gd name="connsiteX241" fmla="*/ 1353536 w 1848441"/>
              <a:gd name="connsiteY241" fmla="*/ 4778254 h 5265346"/>
              <a:gd name="connsiteX242" fmla="*/ 1390066 w 1848441"/>
              <a:gd name="connsiteY242" fmla="*/ 4562343 h 5265346"/>
              <a:gd name="connsiteX243" fmla="*/ 1390066 w 1848441"/>
              <a:gd name="connsiteY243" fmla="*/ 4562343 h 5265346"/>
              <a:gd name="connsiteX244" fmla="*/ 1386394 w 1848441"/>
              <a:gd name="connsiteY244" fmla="*/ 4509670 h 5265346"/>
              <a:gd name="connsiteX245" fmla="*/ 1383136 w 1848441"/>
              <a:gd name="connsiteY245" fmla="*/ 4485423 h 5265346"/>
              <a:gd name="connsiteX246" fmla="*/ 1382927 w 1848441"/>
              <a:gd name="connsiteY246" fmla="*/ 4469550 h 5265346"/>
              <a:gd name="connsiteX247" fmla="*/ 1380911 w 1848441"/>
              <a:gd name="connsiteY247" fmla="*/ 4476268 h 5265346"/>
              <a:gd name="connsiteX248" fmla="*/ 1364477 w 1848441"/>
              <a:gd name="connsiteY248" fmla="*/ 4522895 h 5265346"/>
              <a:gd name="connsiteX249" fmla="*/ 1351714 w 1848441"/>
              <a:gd name="connsiteY249" fmla="*/ 4555450 h 5265346"/>
              <a:gd name="connsiteX250" fmla="*/ 1352248 w 1848441"/>
              <a:gd name="connsiteY250" fmla="*/ 4552186 h 5265346"/>
              <a:gd name="connsiteX251" fmla="*/ 1358782 w 1848441"/>
              <a:gd name="connsiteY251" fmla="*/ 4526519 h 5265346"/>
              <a:gd name="connsiteX252" fmla="*/ 1359226 w 1848441"/>
              <a:gd name="connsiteY252" fmla="*/ 4523986 h 5265346"/>
              <a:gd name="connsiteX253" fmla="*/ 1364378 w 1848441"/>
              <a:gd name="connsiteY253" fmla="*/ 4510818 h 5265346"/>
              <a:gd name="connsiteX254" fmla="*/ 1379014 w 1848441"/>
              <a:gd name="connsiteY254" fmla="*/ 4467592 h 5265346"/>
              <a:gd name="connsiteX255" fmla="*/ 1383309 w 1848441"/>
              <a:gd name="connsiteY255" fmla="*/ 4452835 h 5265346"/>
              <a:gd name="connsiteX256" fmla="*/ 1386879 w 1848441"/>
              <a:gd name="connsiteY256" fmla="*/ 4421136 h 5265346"/>
              <a:gd name="connsiteX257" fmla="*/ 1415490 w 1848441"/>
              <a:gd name="connsiteY257" fmla="*/ 4307081 h 5265346"/>
              <a:gd name="connsiteX258" fmla="*/ 1501962 w 1848441"/>
              <a:gd name="connsiteY258" fmla="*/ 3896216 h 5265346"/>
              <a:gd name="connsiteX259" fmla="*/ 1502051 w 1848441"/>
              <a:gd name="connsiteY259" fmla="*/ 3899332 h 5265346"/>
              <a:gd name="connsiteX260" fmla="*/ 1512089 w 1848441"/>
              <a:gd name="connsiteY260" fmla="*/ 3881142 h 5265346"/>
              <a:gd name="connsiteX261" fmla="*/ 1529491 w 1848441"/>
              <a:gd name="connsiteY261" fmla="*/ 3873463 h 5265346"/>
              <a:gd name="connsiteX262" fmla="*/ 1554272 w 1848441"/>
              <a:gd name="connsiteY262" fmla="*/ 3804928 h 5265346"/>
              <a:gd name="connsiteX263" fmla="*/ 1694163 w 1848441"/>
              <a:gd name="connsiteY263" fmla="*/ 3349762 h 5265346"/>
              <a:gd name="connsiteX264" fmla="*/ 1616086 w 1848441"/>
              <a:gd name="connsiteY264" fmla="*/ 3235365 h 5265346"/>
              <a:gd name="connsiteX265" fmla="*/ 1611699 w 1848441"/>
              <a:gd name="connsiteY265" fmla="*/ 3236098 h 5265346"/>
              <a:gd name="connsiteX266" fmla="*/ 1610522 w 1848441"/>
              <a:gd name="connsiteY266" fmla="*/ 3235925 h 5265346"/>
              <a:gd name="connsiteX267" fmla="*/ 1693796 w 1848441"/>
              <a:gd name="connsiteY267" fmla="*/ 3185150 h 5265346"/>
              <a:gd name="connsiteX268" fmla="*/ 1700981 w 1848441"/>
              <a:gd name="connsiteY268" fmla="*/ 3190545 h 5265346"/>
              <a:gd name="connsiteX269" fmla="*/ 1693796 w 1848441"/>
              <a:gd name="connsiteY269" fmla="*/ 3185150 h 5265346"/>
              <a:gd name="connsiteX270" fmla="*/ 1700517 w 1848441"/>
              <a:gd name="connsiteY270" fmla="*/ 3164468 h 5265346"/>
              <a:gd name="connsiteX271" fmla="*/ 1701803 w 1848441"/>
              <a:gd name="connsiteY271" fmla="*/ 3168547 h 5265346"/>
              <a:gd name="connsiteX272" fmla="*/ 1698665 w 1848441"/>
              <a:gd name="connsiteY272" fmla="*/ 3173037 h 5265346"/>
              <a:gd name="connsiteX273" fmla="*/ 1700517 w 1848441"/>
              <a:gd name="connsiteY273" fmla="*/ 3164468 h 5265346"/>
              <a:gd name="connsiteX274" fmla="*/ 1629999 w 1848441"/>
              <a:gd name="connsiteY274" fmla="*/ 3137963 h 5265346"/>
              <a:gd name="connsiteX275" fmla="*/ 1640556 w 1848441"/>
              <a:gd name="connsiteY275" fmla="*/ 3140283 h 5265346"/>
              <a:gd name="connsiteX276" fmla="*/ 1640774 w 1848441"/>
              <a:gd name="connsiteY276" fmla="*/ 3138808 h 5265346"/>
              <a:gd name="connsiteX277" fmla="*/ 1710362 w 1848441"/>
              <a:gd name="connsiteY277" fmla="*/ 3099655 h 5265346"/>
              <a:gd name="connsiteX278" fmla="*/ 1712066 w 1848441"/>
              <a:gd name="connsiteY278" fmla="*/ 3115252 h 5265346"/>
              <a:gd name="connsiteX279" fmla="*/ 1707828 w 1848441"/>
              <a:gd name="connsiteY279" fmla="*/ 3139964 h 5265346"/>
              <a:gd name="connsiteX280" fmla="*/ 1700517 w 1848441"/>
              <a:gd name="connsiteY280" fmla="*/ 3164468 h 5265346"/>
              <a:gd name="connsiteX281" fmla="*/ 1710362 w 1848441"/>
              <a:gd name="connsiteY281" fmla="*/ 3099655 h 5265346"/>
              <a:gd name="connsiteX282" fmla="*/ 6660 w 1848441"/>
              <a:gd name="connsiteY282" fmla="*/ 2961768 h 5265346"/>
              <a:gd name="connsiteX283" fmla="*/ 11314 w 1848441"/>
              <a:gd name="connsiteY283" fmla="*/ 2962586 h 5265346"/>
              <a:gd name="connsiteX284" fmla="*/ 10727 w 1848441"/>
              <a:gd name="connsiteY284" fmla="*/ 2970651 h 5265346"/>
              <a:gd name="connsiteX285" fmla="*/ 16708 w 1848441"/>
              <a:gd name="connsiteY285" fmla="*/ 3572196 h 5265346"/>
              <a:gd name="connsiteX286" fmla="*/ 18160 w 1848441"/>
              <a:gd name="connsiteY286" fmla="*/ 3584703 h 5265346"/>
              <a:gd name="connsiteX287" fmla="*/ 7403 w 1848441"/>
              <a:gd name="connsiteY287" fmla="*/ 3570565 h 5265346"/>
              <a:gd name="connsiteX288" fmla="*/ 6563 w 1848441"/>
              <a:gd name="connsiteY288" fmla="*/ 3419272 h 5265346"/>
              <a:gd name="connsiteX289" fmla="*/ 5721 w 1848441"/>
              <a:gd name="connsiteY289" fmla="*/ 3267980 h 5265346"/>
              <a:gd name="connsiteX290" fmla="*/ 2262 w 1848441"/>
              <a:gd name="connsiteY290" fmla="*/ 3120313 h 5265346"/>
              <a:gd name="connsiteX291" fmla="*/ 1424 w 1848441"/>
              <a:gd name="connsiteY291" fmla="*/ 2969021 h 5265346"/>
              <a:gd name="connsiteX292" fmla="*/ 6660 w 1848441"/>
              <a:gd name="connsiteY292" fmla="*/ 2961768 h 5265346"/>
              <a:gd name="connsiteX293" fmla="*/ 1786591 w 1848441"/>
              <a:gd name="connsiteY293" fmla="*/ 2838557 h 5265346"/>
              <a:gd name="connsiteX294" fmla="*/ 1779171 w 1848441"/>
              <a:gd name="connsiteY294" fmla="*/ 2916547 h 5265346"/>
              <a:gd name="connsiteX295" fmla="*/ 1767519 w 1848441"/>
              <a:gd name="connsiteY295" fmla="*/ 3029396 h 5265346"/>
              <a:gd name="connsiteX296" fmla="*/ 1762109 w 1848441"/>
              <a:gd name="connsiteY296" fmla="*/ 3058130 h 5265346"/>
              <a:gd name="connsiteX297" fmla="*/ 1753931 w 1848441"/>
              <a:gd name="connsiteY297" fmla="*/ 3101670 h 5265346"/>
              <a:gd name="connsiteX298" fmla="*/ 1699795 w 1848441"/>
              <a:gd name="connsiteY298" fmla="*/ 3369762 h 5265346"/>
              <a:gd name="connsiteX299" fmla="*/ 1688544 w 1848441"/>
              <a:gd name="connsiteY299" fmla="*/ 3411474 h 5265346"/>
              <a:gd name="connsiteX300" fmla="*/ 1709168 w 1848441"/>
              <a:gd name="connsiteY300" fmla="*/ 3294126 h 5265346"/>
              <a:gd name="connsiteX301" fmla="*/ 1714457 w 1848441"/>
              <a:gd name="connsiteY301" fmla="*/ 3256092 h 5265346"/>
              <a:gd name="connsiteX302" fmla="*/ 1720130 w 1848441"/>
              <a:gd name="connsiteY302" fmla="*/ 3229907 h 5265346"/>
              <a:gd name="connsiteX303" fmla="*/ 1732042 w 1848441"/>
              <a:gd name="connsiteY303" fmla="*/ 3156665 h 5265346"/>
              <a:gd name="connsiteX304" fmla="*/ 1732197 w 1848441"/>
              <a:gd name="connsiteY304" fmla="*/ 3156563 h 5265346"/>
              <a:gd name="connsiteX305" fmla="*/ 1732405 w 1848441"/>
              <a:gd name="connsiteY305" fmla="*/ 3154425 h 5265346"/>
              <a:gd name="connsiteX306" fmla="*/ 1737999 w 1848441"/>
              <a:gd name="connsiteY306" fmla="*/ 3120036 h 5265346"/>
              <a:gd name="connsiteX307" fmla="*/ 1738398 w 1848441"/>
              <a:gd name="connsiteY307" fmla="*/ 3119754 h 5265346"/>
              <a:gd name="connsiteX308" fmla="*/ 1738855 w 1848441"/>
              <a:gd name="connsiteY308" fmla="*/ 3114776 h 5265346"/>
              <a:gd name="connsiteX309" fmla="*/ 1739719 w 1848441"/>
              <a:gd name="connsiteY309" fmla="*/ 3109461 h 5265346"/>
              <a:gd name="connsiteX310" fmla="*/ 1775459 w 1848441"/>
              <a:gd name="connsiteY310" fmla="*/ 2865526 h 5265346"/>
              <a:gd name="connsiteX311" fmla="*/ 1783991 w 1848441"/>
              <a:gd name="connsiteY311" fmla="*/ 2841120 h 5265346"/>
              <a:gd name="connsiteX312" fmla="*/ 1626788 w 1848441"/>
              <a:gd name="connsiteY312" fmla="*/ 2568527 h 5265346"/>
              <a:gd name="connsiteX313" fmla="*/ 1624068 w 1848441"/>
              <a:gd name="connsiteY313" fmla="*/ 2649483 h 5265346"/>
              <a:gd name="connsiteX314" fmla="*/ 1605144 w 1848441"/>
              <a:gd name="connsiteY314" fmla="*/ 2807998 h 5265346"/>
              <a:gd name="connsiteX315" fmla="*/ 1603458 w 1848441"/>
              <a:gd name="connsiteY315" fmla="*/ 2863809 h 5265346"/>
              <a:gd name="connsiteX316" fmla="*/ 1602935 w 1848441"/>
              <a:gd name="connsiteY316" fmla="*/ 2878109 h 5265346"/>
              <a:gd name="connsiteX317" fmla="*/ 1603262 w 1848441"/>
              <a:gd name="connsiteY317" fmla="*/ 2878173 h 5265346"/>
              <a:gd name="connsiteX318" fmla="*/ 1604220 w 1848441"/>
              <a:gd name="connsiteY318" fmla="*/ 2864760 h 5265346"/>
              <a:gd name="connsiteX319" fmla="*/ 1622862 w 1848441"/>
              <a:gd name="connsiteY319" fmla="*/ 2715955 h 5265346"/>
              <a:gd name="connsiteX320" fmla="*/ 1632243 w 1848441"/>
              <a:gd name="connsiteY320" fmla="*/ 2576795 h 5265346"/>
              <a:gd name="connsiteX321" fmla="*/ 1630250 w 1848441"/>
              <a:gd name="connsiteY321" fmla="*/ 2548182 h 5265346"/>
              <a:gd name="connsiteX322" fmla="*/ 1635010 w 1848441"/>
              <a:gd name="connsiteY322" fmla="*/ 2556479 h 5265346"/>
              <a:gd name="connsiteX323" fmla="*/ 1630250 w 1848441"/>
              <a:gd name="connsiteY323" fmla="*/ 2548182 h 5265346"/>
              <a:gd name="connsiteX324" fmla="*/ 1633832 w 1848441"/>
              <a:gd name="connsiteY324" fmla="*/ 2479582 h 5265346"/>
              <a:gd name="connsiteX325" fmla="*/ 1638546 w 1848441"/>
              <a:gd name="connsiteY325" fmla="*/ 2487226 h 5265346"/>
              <a:gd name="connsiteX326" fmla="*/ 1636054 w 1848441"/>
              <a:gd name="connsiteY326" fmla="*/ 2451459 h 5265346"/>
              <a:gd name="connsiteX327" fmla="*/ 1641630 w 1848441"/>
              <a:gd name="connsiteY327" fmla="*/ 2471459 h 5265346"/>
              <a:gd name="connsiteX328" fmla="*/ 1638231 w 1848441"/>
              <a:gd name="connsiteY328" fmla="*/ 2422686 h 5265346"/>
              <a:gd name="connsiteX329" fmla="*/ 1643957 w 1848441"/>
              <a:gd name="connsiteY329" fmla="*/ 2434856 h 5265346"/>
              <a:gd name="connsiteX330" fmla="*/ 1638231 w 1848441"/>
              <a:gd name="connsiteY330" fmla="*/ 2422686 h 5265346"/>
              <a:gd name="connsiteX331" fmla="*/ 1640287 w 1848441"/>
              <a:gd name="connsiteY331" fmla="*/ 2382182 h 5265346"/>
              <a:gd name="connsiteX332" fmla="*/ 1645591 w 1848441"/>
              <a:gd name="connsiteY332" fmla="*/ 2398281 h 5265346"/>
              <a:gd name="connsiteX333" fmla="*/ 1646368 w 1848441"/>
              <a:gd name="connsiteY333" fmla="*/ 2393504 h 5265346"/>
              <a:gd name="connsiteX334" fmla="*/ 1640287 w 1848441"/>
              <a:gd name="connsiteY334" fmla="*/ 2382182 h 5265346"/>
              <a:gd name="connsiteX335" fmla="*/ 1642508 w 1848441"/>
              <a:gd name="connsiteY335" fmla="*/ 2354060 h 5265346"/>
              <a:gd name="connsiteX336" fmla="*/ 1647496 w 1848441"/>
              <a:gd name="connsiteY336" fmla="*/ 2365607 h 5265346"/>
              <a:gd name="connsiteX337" fmla="*/ 1643597 w 1848441"/>
              <a:gd name="connsiteY337" fmla="*/ 2309679 h 5265346"/>
              <a:gd name="connsiteX338" fmla="*/ 1649128 w 1848441"/>
              <a:gd name="connsiteY338" fmla="*/ 2329030 h 5265346"/>
              <a:gd name="connsiteX339" fmla="*/ 1646363 w 1848441"/>
              <a:gd name="connsiteY339" fmla="*/ 2289361 h 5265346"/>
              <a:gd name="connsiteX340" fmla="*/ 1651350 w 1848441"/>
              <a:gd name="connsiteY340" fmla="*/ 2300907 h 5265346"/>
              <a:gd name="connsiteX341" fmla="*/ 1646363 w 1848441"/>
              <a:gd name="connsiteY341" fmla="*/ 2289361 h 5265346"/>
              <a:gd name="connsiteX342" fmla="*/ 1661997 w 1848441"/>
              <a:gd name="connsiteY342" fmla="*/ 1653681 h 5265346"/>
              <a:gd name="connsiteX343" fmla="*/ 1665080 w 1848441"/>
              <a:gd name="connsiteY343" fmla="*/ 1697901 h 5265346"/>
              <a:gd name="connsiteX344" fmla="*/ 1668813 w 1848441"/>
              <a:gd name="connsiteY344" fmla="*/ 1709262 h 5265346"/>
              <a:gd name="connsiteX345" fmla="*/ 1669303 w 1848441"/>
              <a:gd name="connsiteY345" fmla="*/ 1690975 h 5265346"/>
              <a:gd name="connsiteX346" fmla="*/ 1661997 w 1848441"/>
              <a:gd name="connsiteY346" fmla="*/ 1653681 h 5265346"/>
              <a:gd name="connsiteX347" fmla="*/ 1657369 w 1848441"/>
              <a:gd name="connsiteY347" fmla="*/ 1558582 h 5265346"/>
              <a:gd name="connsiteX348" fmla="*/ 1657365 w 1848441"/>
              <a:gd name="connsiteY348" fmla="*/ 1558639 h 5265346"/>
              <a:gd name="connsiteX349" fmla="*/ 1657395 w 1848441"/>
              <a:gd name="connsiteY349" fmla="*/ 1558793 h 5265346"/>
              <a:gd name="connsiteX350" fmla="*/ 1662089 w 1848441"/>
              <a:gd name="connsiteY350" fmla="*/ 1554258 h 5265346"/>
              <a:gd name="connsiteX351" fmla="*/ 1662752 w 1848441"/>
              <a:gd name="connsiteY351" fmla="*/ 1562117 h 5265346"/>
              <a:gd name="connsiteX352" fmla="*/ 1660706 w 1848441"/>
              <a:gd name="connsiteY352" fmla="*/ 1574794 h 5265346"/>
              <a:gd name="connsiteX353" fmla="*/ 1659891 w 1848441"/>
              <a:gd name="connsiteY353" fmla="*/ 1572690 h 5265346"/>
              <a:gd name="connsiteX354" fmla="*/ 1662226 w 1848441"/>
              <a:gd name="connsiteY354" fmla="*/ 1585696 h 5265346"/>
              <a:gd name="connsiteX355" fmla="*/ 1663121 w 1848441"/>
              <a:gd name="connsiteY355" fmla="*/ 1589850 h 5265346"/>
              <a:gd name="connsiteX356" fmla="*/ 1664079 w 1848441"/>
              <a:gd name="connsiteY356" fmla="*/ 1590765 h 5265346"/>
              <a:gd name="connsiteX357" fmla="*/ 1663593 w 1848441"/>
              <a:gd name="connsiteY357" fmla="*/ 1592041 h 5265346"/>
              <a:gd name="connsiteX358" fmla="*/ 1667583 w 1848441"/>
              <a:gd name="connsiteY358" fmla="*/ 1610535 h 5265346"/>
              <a:gd name="connsiteX359" fmla="*/ 1668119 w 1848441"/>
              <a:gd name="connsiteY359" fmla="*/ 1621496 h 5265346"/>
              <a:gd name="connsiteX360" fmla="*/ 1671321 w 1848441"/>
              <a:gd name="connsiteY360" fmla="*/ 1615467 h 5265346"/>
              <a:gd name="connsiteX361" fmla="*/ 1671913 w 1848441"/>
              <a:gd name="connsiteY361" fmla="*/ 1605143 h 5265346"/>
              <a:gd name="connsiteX362" fmla="*/ 1664754 w 1848441"/>
              <a:gd name="connsiteY362" fmla="*/ 1564119 h 5265346"/>
              <a:gd name="connsiteX363" fmla="*/ 1653354 w 1848441"/>
              <a:gd name="connsiteY363" fmla="*/ 1266987 h 5265346"/>
              <a:gd name="connsiteX364" fmla="*/ 1644684 w 1848441"/>
              <a:gd name="connsiteY364" fmla="*/ 1306227 h 5265346"/>
              <a:gd name="connsiteX365" fmla="*/ 1649853 w 1848441"/>
              <a:gd name="connsiteY365" fmla="*/ 1359420 h 5265346"/>
              <a:gd name="connsiteX366" fmla="*/ 1651060 w 1848441"/>
              <a:gd name="connsiteY366" fmla="*/ 1393626 h 5265346"/>
              <a:gd name="connsiteX367" fmla="*/ 1651824 w 1848441"/>
              <a:gd name="connsiteY367" fmla="*/ 1417292 h 5265346"/>
              <a:gd name="connsiteX368" fmla="*/ 1653131 w 1848441"/>
              <a:gd name="connsiteY368" fmla="*/ 1435890 h 5265346"/>
              <a:gd name="connsiteX369" fmla="*/ 1658801 w 1848441"/>
              <a:gd name="connsiteY369" fmla="*/ 1514323 h 5265346"/>
              <a:gd name="connsiteX370" fmla="*/ 1661094 w 1848441"/>
              <a:gd name="connsiteY370" fmla="*/ 1520697 h 5265346"/>
              <a:gd name="connsiteX371" fmla="*/ 1665161 w 1848441"/>
              <a:gd name="connsiteY371" fmla="*/ 1513269 h 5265346"/>
              <a:gd name="connsiteX372" fmla="*/ 1661743 w 1848441"/>
              <a:gd name="connsiteY372" fmla="*/ 1460034 h 5265346"/>
              <a:gd name="connsiteX373" fmla="*/ 1686131 w 1848441"/>
              <a:gd name="connsiteY373" fmla="*/ 1009901 h 5265346"/>
              <a:gd name="connsiteX374" fmla="*/ 1676357 w 1848441"/>
              <a:gd name="connsiteY374" fmla="*/ 1101070 h 5265346"/>
              <a:gd name="connsiteX375" fmla="*/ 1682006 w 1848441"/>
              <a:gd name="connsiteY375" fmla="*/ 1158091 h 5265346"/>
              <a:gd name="connsiteX376" fmla="*/ 1709993 w 1848441"/>
              <a:gd name="connsiteY376" fmla="*/ 1842248 h 5265346"/>
              <a:gd name="connsiteX377" fmla="*/ 1687864 w 1848441"/>
              <a:gd name="connsiteY377" fmla="*/ 2214753 h 5265346"/>
              <a:gd name="connsiteX378" fmla="*/ 1666852 w 1848441"/>
              <a:gd name="connsiteY378" fmla="*/ 2583301 h 5265346"/>
              <a:gd name="connsiteX379" fmla="*/ 1645145 w 1848441"/>
              <a:gd name="connsiteY379" fmla="*/ 2951878 h 5265346"/>
              <a:gd name="connsiteX380" fmla="*/ 1615376 w 1848441"/>
              <a:gd name="connsiteY380" fmla="*/ 3127966 h 5265346"/>
              <a:gd name="connsiteX381" fmla="*/ 1628953 w 1848441"/>
              <a:gd name="connsiteY381" fmla="*/ 3130572 h 5265346"/>
              <a:gd name="connsiteX382" fmla="*/ 1628409 w 1848441"/>
              <a:gd name="connsiteY382" fmla="*/ 3132052 h 5265346"/>
              <a:gd name="connsiteX383" fmla="*/ 1630727 w 1848441"/>
              <a:gd name="connsiteY383" fmla="*/ 3131638 h 5265346"/>
              <a:gd name="connsiteX384" fmla="*/ 1635640 w 1848441"/>
              <a:gd name="connsiteY384" fmla="*/ 3131857 h 5265346"/>
              <a:gd name="connsiteX385" fmla="*/ 1641629 w 1848441"/>
              <a:gd name="connsiteY385" fmla="*/ 3133007 h 5265346"/>
              <a:gd name="connsiteX386" fmla="*/ 1664582 w 1848441"/>
              <a:gd name="connsiteY386" fmla="*/ 2977301 h 5265346"/>
              <a:gd name="connsiteX387" fmla="*/ 1727065 w 1848441"/>
              <a:gd name="connsiteY387" fmla="*/ 2217173 h 5265346"/>
              <a:gd name="connsiteX388" fmla="*/ 1741563 w 1848441"/>
              <a:gd name="connsiteY388" fmla="*/ 1865172 h 5265346"/>
              <a:gd name="connsiteX389" fmla="*/ 1736352 w 1848441"/>
              <a:gd name="connsiteY389" fmla="*/ 1610424 h 5265346"/>
              <a:gd name="connsiteX390" fmla="*/ 1724086 w 1848441"/>
              <a:gd name="connsiteY390" fmla="*/ 1400689 h 5265346"/>
              <a:gd name="connsiteX391" fmla="*/ 1716415 w 1848441"/>
              <a:gd name="connsiteY391" fmla="*/ 1340322 h 5265346"/>
              <a:gd name="connsiteX392" fmla="*/ 1715460 w 1848441"/>
              <a:gd name="connsiteY392" fmla="*/ 1341238 h 5265346"/>
              <a:gd name="connsiteX393" fmla="*/ 1713359 w 1848441"/>
              <a:gd name="connsiteY393" fmla="*/ 1339891 h 5265346"/>
              <a:gd name="connsiteX394" fmla="*/ 1716267 w 1848441"/>
              <a:gd name="connsiteY394" fmla="*/ 1339161 h 5265346"/>
              <a:gd name="connsiteX395" fmla="*/ 1711277 w 1848441"/>
              <a:gd name="connsiteY395" fmla="*/ 1299896 h 5265346"/>
              <a:gd name="connsiteX396" fmla="*/ 1699635 w 1848441"/>
              <a:gd name="connsiteY396" fmla="*/ 1203645 h 5265346"/>
              <a:gd name="connsiteX397" fmla="*/ 1690472 w 1848441"/>
              <a:gd name="connsiteY397" fmla="*/ 1072199 h 5265346"/>
              <a:gd name="connsiteX398" fmla="*/ 1407302 w 1848441"/>
              <a:gd name="connsiteY398" fmla="*/ 899840 h 5265346"/>
              <a:gd name="connsiteX399" fmla="*/ 1410315 w 1848441"/>
              <a:gd name="connsiteY399" fmla="*/ 921707 h 5265346"/>
              <a:gd name="connsiteX400" fmla="*/ 1404262 w 1848441"/>
              <a:gd name="connsiteY400" fmla="*/ 921949 h 5265346"/>
              <a:gd name="connsiteX401" fmla="*/ 1404265 w 1848441"/>
              <a:gd name="connsiteY401" fmla="*/ 915666 h 5265346"/>
              <a:gd name="connsiteX402" fmla="*/ 1407302 w 1848441"/>
              <a:gd name="connsiteY402" fmla="*/ 899840 h 5265346"/>
              <a:gd name="connsiteX403" fmla="*/ 1603405 w 1848441"/>
              <a:gd name="connsiteY403" fmla="*/ 861284 h 5265346"/>
              <a:gd name="connsiteX404" fmla="*/ 1607727 w 1848441"/>
              <a:gd name="connsiteY404" fmla="*/ 886178 h 5265346"/>
              <a:gd name="connsiteX405" fmla="*/ 1619797 w 1848441"/>
              <a:gd name="connsiteY405" fmla="*/ 988253 h 5265346"/>
              <a:gd name="connsiteX406" fmla="*/ 1624518 w 1848441"/>
              <a:gd name="connsiteY406" fmla="*/ 1044570 h 5265346"/>
              <a:gd name="connsiteX407" fmla="*/ 1625118 w 1848441"/>
              <a:gd name="connsiteY407" fmla="*/ 1041839 h 5265346"/>
              <a:gd name="connsiteX408" fmla="*/ 1627707 w 1848441"/>
              <a:gd name="connsiteY408" fmla="*/ 1001777 h 5265346"/>
              <a:gd name="connsiteX409" fmla="*/ 1622016 w 1848441"/>
              <a:gd name="connsiteY409" fmla="*/ 954970 h 5265346"/>
              <a:gd name="connsiteX410" fmla="*/ 1612628 w 1848441"/>
              <a:gd name="connsiteY410" fmla="*/ 902566 h 5265346"/>
              <a:gd name="connsiteX411" fmla="*/ 283484 w 1848441"/>
              <a:gd name="connsiteY411" fmla="*/ 763533 h 5265346"/>
              <a:gd name="connsiteX412" fmla="*/ 286231 w 1848441"/>
              <a:gd name="connsiteY412" fmla="*/ 839587 h 5265346"/>
              <a:gd name="connsiteX413" fmla="*/ 286355 w 1848441"/>
              <a:gd name="connsiteY413" fmla="*/ 919267 h 5265346"/>
              <a:gd name="connsiteX414" fmla="*/ 285031 w 1848441"/>
              <a:gd name="connsiteY414" fmla="*/ 986437 h 5265346"/>
              <a:gd name="connsiteX415" fmla="*/ 287779 w 1848441"/>
              <a:gd name="connsiteY415" fmla="*/ 1062490 h 5265346"/>
              <a:gd name="connsiteX416" fmla="*/ 299710 w 1848441"/>
              <a:gd name="connsiteY416" fmla="*/ 1060498 h 5265346"/>
              <a:gd name="connsiteX417" fmla="*/ 297974 w 1848441"/>
              <a:gd name="connsiteY417" fmla="*/ 1019343 h 5265346"/>
              <a:gd name="connsiteX418" fmla="*/ 302922 w 1848441"/>
              <a:gd name="connsiteY418" fmla="*/ 983445 h 5265346"/>
              <a:gd name="connsiteX419" fmla="*/ 304533 w 1848441"/>
              <a:gd name="connsiteY419" fmla="*/ 944922 h 5265346"/>
              <a:gd name="connsiteX420" fmla="*/ 306139 w 1848441"/>
              <a:gd name="connsiteY420" fmla="*/ 906392 h 5265346"/>
              <a:gd name="connsiteX421" fmla="*/ 310507 w 1848441"/>
              <a:gd name="connsiteY421" fmla="*/ 878563 h 5265346"/>
              <a:gd name="connsiteX422" fmla="*/ 314876 w 1848441"/>
              <a:gd name="connsiteY422" fmla="*/ 850736 h 5265346"/>
              <a:gd name="connsiteX423" fmla="*/ 283484 w 1848441"/>
              <a:gd name="connsiteY423" fmla="*/ 763533 h 5265346"/>
              <a:gd name="connsiteX424" fmla="*/ 162192 w 1848441"/>
              <a:gd name="connsiteY424" fmla="*/ 713681 h 5265346"/>
              <a:gd name="connsiteX425" fmla="*/ 137452 w 1848441"/>
              <a:gd name="connsiteY425" fmla="*/ 762450 h 5265346"/>
              <a:gd name="connsiteX426" fmla="*/ 137439 w 1848441"/>
              <a:gd name="connsiteY426" fmla="*/ 827807 h 5265346"/>
              <a:gd name="connsiteX427" fmla="*/ 137426 w 1848441"/>
              <a:gd name="connsiteY427" fmla="*/ 893163 h 5265346"/>
              <a:gd name="connsiteX428" fmla="*/ 141755 w 1848441"/>
              <a:gd name="connsiteY428" fmla="*/ 1061407 h 5265346"/>
              <a:gd name="connsiteX429" fmla="*/ 144653 w 1848441"/>
              <a:gd name="connsiteY429" fmla="*/ 1086425 h 5265346"/>
              <a:gd name="connsiteX430" fmla="*/ 151486 w 1848441"/>
              <a:gd name="connsiteY430" fmla="*/ 1106006 h 5265346"/>
              <a:gd name="connsiteX431" fmla="*/ 158322 w 1848441"/>
              <a:gd name="connsiteY431" fmla="*/ 1125587 h 5265346"/>
              <a:gd name="connsiteX432" fmla="*/ 160939 w 1848441"/>
              <a:gd name="connsiteY432" fmla="*/ 1121962 h 5265346"/>
              <a:gd name="connsiteX433" fmla="*/ 160073 w 1848441"/>
              <a:gd name="connsiteY433" fmla="*/ 1101383 h 5265346"/>
              <a:gd name="connsiteX434" fmla="*/ 159202 w 1848441"/>
              <a:gd name="connsiteY434" fmla="*/ 1080807 h 5265346"/>
              <a:gd name="connsiteX435" fmla="*/ 156584 w 1848441"/>
              <a:gd name="connsiteY435" fmla="*/ 1084432 h 5265346"/>
              <a:gd name="connsiteX436" fmla="*/ 161835 w 1848441"/>
              <a:gd name="connsiteY436" fmla="*/ 1011823 h 5265346"/>
              <a:gd name="connsiteX437" fmla="*/ 164468 w 1848441"/>
              <a:gd name="connsiteY437" fmla="*/ 942841 h 5265346"/>
              <a:gd name="connsiteX438" fmla="*/ 155330 w 1848441"/>
              <a:gd name="connsiteY438" fmla="*/ 824814 h 5265346"/>
              <a:gd name="connsiteX439" fmla="*/ 162192 w 1848441"/>
              <a:gd name="connsiteY439" fmla="*/ 713681 h 5265346"/>
              <a:gd name="connsiteX440" fmla="*/ 1755467 w 1848441"/>
              <a:gd name="connsiteY440" fmla="*/ 704664 h 5265346"/>
              <a:gd name="connsiteX441" fmla="*/ 1760455 w 1848441"/>
              <a:gd name="connsiteY441" fmla="*/ 716213 h 5265346"/>
              <a:gd name="connsiteX442" fmla="*/ 1755467 w 1848441"/>
              <a:gd name="connsiteY442" fmla="*/ 704664 h 5265346"/>
              <a:gd name="connsiteX443" fmla="*/ 738065 w 1848441"/>
              <a:gd name="connsiteY443" fmla="*/ 538458 h 5265346"/>
              <a:gd name="connsiteX444" fmla="*/ 740813 w 1848441"/>
              <a:gd name="connsiteY444" fmla="*/ 614510 h 5265346"/>
              <a:gd name="connsiteX445" fmla="*/ 740939 w 1848441"/>
              <a:gd name="connsiteY445" fmla="*/ 694191 h 5265346"/>
              <a:gd name="connsiteX446" fmla="*/ 740059 w 1848441"/>
              <a:gd name="connsiteY446" fmla="*/ 738798 h 5265346"/>
              <a:gd name="connsiteX447" fmla="*/ 756151 w 1848441"/>
              <a:gd name="connsiteY447" fmla="*/ 768185 h 5265346"/>
              <a:gd name="connsiteX448" fmla="*/ 757505 w 1848441"/>
              <a:gd name="connsiteY448" fmla="*/ 758369 h 5265346"/>
              <a:gd name="connsiteX449" fmla="*/ 759115 w 1848441"/>
              <a:gd name="connsiteY449" fmla="*/ 719846 h 5265346"/>
              <a:gd name="connsiteX450" fmla="*/ 760721 w 1848441"/>
              <a:gd name="connsiteY450" fmla="*/ 681316 h 5265346"/>
              <a:gd name="connsiteX451" fmla="*/ 765089 w 1848441"/>
              <a:gd name="connsiteY451" fmla="*/ 653488 h 5265346"/>
              <a:gd name="connsiteX452" fmla="*/ 769458 w 1848441"/>
              <a:gd name="connsiteY452" fmla="*/ 625658 h 5265346"/>
              <a:gd name="connsiteX453" fmla="*/ 738065 w 1848441"/>
              <a:gd name="connsiteY453" fmla="*/ 538458 h 5265346"/>
              <a:gd name="connsiteX454" fmla="*/ 616772 w 1848441"/>
              <a:gd name="connsiteY454" fmla="*/ 488604 h 5265346"/>
              <a:gd name="connsiteX455" fmla="*/ 592035 w 1848441"/>
              <a:gd name="connsiteY455" fmla="*/ 537373 h 5265346"/>
              <a:gd name="connsiteX456" fmla="*/ 592021 w 1848441"/>
              <a:gd name="connsiteY456" fmla="*/ 602732 h 5265346"/>
              <a:gd name="connsiteX457" fmla="*/ 592019 w 1848441"/>
              <a:gd name="connsiteY457" fmla="*/ 625263 h 5265346"/>
              <a:gd name="connsiteX458" fmla="*/ 611826 w 1848441"/>
              <a:gd name="connsiteY458" fmla="*/ 624456 h 5265346"/>
              <a:gd name="connsiteX459" fmla="*/ 609912 w 1848441"/>
              <a:gd name="connsiteY459" fmla="*/ 599739 h 5265346"/>
              <a:gd name="connsiteX460" fmla="*/ 616772 w 1848441"/>
              <a:gd name="connsiteY460" fmla="*/ 488604 h 5265346"/>
              <a:gd name="connsiteX461" fmla="*/ 319060 w 1848441"/>
              <a:gd name="connsiteY461" fmla="*/ 336756 h 5265346"/>
              <a:gd name="connsiteX462" fmla="*/ 321967 w 1848441"/>
              <a:gd name="connsiteY462" fmla="*/ 361776 h 5265346"/>
              <a:gd name="connsiteX463" fmla="*/ 318178 w 1848441"/>
              <a:gd name="connsiteY463" fmla="*/ 381539 h 5265346"/>
              <a:gd name="connsiteX464" fmla="*/ 316442 w 1848441"/>
              <a:gd name="connsiteY464" fmla="*/ 340381 h 5265346"/>
              <a:gd name="connsiteX465" fmla="*/ 773644 w 1848441"/>
              <a:gd name="connsiteY465" fmla="*/ 111679 h 5265346"/>
              <a:gd name="connsiteX466" fmla="*/ 776550 w 1848441"/>
              <a:gd name="connsiteY466" fmla="*/ 136700 h 5265346"/>
              <a:gd name="connsiteX467" fmla="*/ 772762 w 1848441"/>
              <a:gd name="connsiteY467" fmla="*/ 156462 h 5265346"/>
              <a:gd name="connsiteX468" fmla="*/ 771025 w 1848441"/>
              <a:gd name="connsiteY468" fmla="*/ 115306 h 5265346"/>
              <a:gd name="connsiteX469" fmla="*/ 573754 w 1848441"/>
              <a:gd name="connsiteY469" fmla="*/ 55 h 5265346"/>
              <a:gd name="connsiteX470" fmla="*/ 597384 w 1848441"/>
              <a:gd name="connsiteY470" fmla="*/ 7258 h 5265346"/>
              <a:gd name="connsiteX471" fmla="*/ 646232 w 1848441"/>
              <a:gd name="connsiteY471" fmla="*/ 113861 h 5265346"/>
              <a:gd name="connsiteX472" fmla="*/ 693370 w 1848441"/>
              <a:gd name="connsiteY472" fmla="*/ 48591 h 5265346"/>
              <a:gd name="connsiteX473" fmla="*/ 714027 w 1848441"/>
              <a:gd name="connsiteY473" fmla="*/ 56298 h 5265346"/>
              <a:gd name="connsiteX474" fmla="*/ 736126 w 1848441"/>
              <a:gd name="connsiteY474" fmla="*/ 76511 h 5265346"/>
              <a:gd name="connsiteX475" fmla="*/ 758216 w 1848441"/>
              <a:gd name="connsiteY475" fmla="*/ 162084 h 5265346"/>
              <a:gd name="connsiteX476" fmla="*/ 753262 w 1848441"/>
              <a:gd name="connsiteY476" fmla="*/ 197978 h 5265346"/>
              <a:gd name="connsiteX477" fmla="*/ 754701 w 1848441"/>
              <a:gd name="connsiteY477" fmla="*/ 275848 h 5265346"/>
              <a:gd name="connsiteX478" fmla="*/ 756138 w 1848441"/>
              <a:gd name="connsiteY478" fmla="*/ 353715 h 5265346"/>
              <a:gd name="connsiteX479" fmla="*/ 749735 w 1848441"/>
              <a:gd name="connsiteY479" fmla="*/ 377099 h 5265346"/>
              <a:gd name="connsiteX480" fmla="*/ 738976 w 1848441"/>
              <a:gd name="connsiteY480" fmla="*/ 362962 h 5265346"/>
              <a:gd name="connsiteX481" fmla="*/ 725910 w 1848441"/>
              <a:gd name="connsiteY481" fmla="*/ 250376 h 5265346"/>
              <a:gd name="connsiteX482" fmla="*/ 723291 w 1848441"/>
              <a:gd name="connsiteY482" fmla="*/ 254001 h 5265346"/>
              <a:gd name="connsiteX483" fmla="*/ 719218 w 1848441"/>
              <a:gd name="connsiteY483" fmla="*/ 245116 h 5265346"/>
              <a:gd name="connsiteX484" fmla="*/ 721836 w 1848441"/>
              <a:gd name="connsiteY484" fmla="*/ 241490 h 5265346"/>
              <a:gd name="connsiteX485" fmla="*/ 720386 w 1848441"/>
              <a:gd name="connsiteY485" fmla="*/ 228982 h 5265346"/>
              <a:gd name="connsiteX486" fmla="*/ 715149 w 1848441"/>
              <a:gd name="connsiteY486" fmla="*/ 236234 h 5265346"/>
              <a:gd name="connsiteX487" fmla="*/ 719218 w 1848441"/>
              <a:gd name="connsiteY487" fmla="*/ 245116 h 5265346"/>
              <a:gd name="connsiteX488" fmla="*/ 711360 w 1848441"/>
              <a:gd name="connsiteY488" fmla="*/ 255994 h 5265346"/>
              <a:gd name="connsiteX489" fmla="*/ 707859 w 1848441"/>
              <a:gd name="connsiteY489" fmla="*/ 304400 h 5265346"/>
              <a:gd name="connsiteX490" fmla="*/ 713229 w 1848441"/>
              <a:gd name="connsiteY490" fmla="*/ 376834 h 5265346"/>
              <a:gd name="connsiteX491" fmla="*/ 714524 w 1848441"/>
              <a:gd name="connsiteY491" fmla="*/ 440378 h 5265346"/>
              <a:gd name="connsiteX492" fmla="*/ 719904 w 1848441"/>
              <a:gd name="connsiteY492" fmla="*/ 447445 h 5265346"/>
              <a:gd name="connsiteX493" fmla="*/ 725282 w 1848441"/>
              <a:gd name="connsiteY493" fmla="*/ 454516 h 5265346"/>
              <a:gd name="connsiteX494" fmla="*/ 731688 w 1848441"/>
              <a:gd name="connsiteY494" fmla="*/ 431128 h 5265346"/>
              <a:gd name="connsiteX495" fmla="*/ 754969 w 1848441"/>
              <a:gd name="connsiteY495" fmla="*/ 369848 h 5265346"/>
              <a:gd name="connsiteX496" fmla="*/ 768065 w 1848441"/>
              <a:gd name="connsiteY496" fmla="*/ 351718 h 5265346"/>
              <a:gd name="connsiteX497" fmla="*/ 768652 w 1848441"/>
              <a:gd name="connsiteY497" fmla="*/ 343654 h 5265346"/>
              <a:gd name="connsiteX498" fmla="*/ 769233 w 1848441"/>
              <a:gd name="connsiteY498" fmla="*/ 335583 h 5265346"/>
              <a:gd name="connsiteX499" fmla="*/ 773020 w 1848441"/>
              <a:gd name="connsiteY499" fmla="*/ 315824 h 5265346"/>
              <a:gd name="connsiteX500" fmla="*/ 768947 w 1848441"/>
              <a:gd name="connsiteY500" fmla="*/ 306935 h 5265346"/>
              <a:gd name="connsiteX501" fmla="*/ 770557 w 1848441"/>
              <a:gd name="connsiteY501" fmla="*/ 268412 h 5265346"/>
              <a:gd name="connsiteX502" fmla="*/ 772166 w 1848441"/>
              <a:gd name="connsiteY502" fmla="*/ 229889 h 5265346"/>
              <a:gd name="connsiteX503" fmla="*/ 777404 w 1848441"/>
              <a:gd name="connsiteY503" fmla="*/ 222636 h 5265346"/>
              <a:gd name="connsiteX504" fmla="*/ 779294 w 1848441"/>
              <a:gd name="connsiteY504" fmla="*/ 212755 h 5265346"/>
              <a:gd name="connsiteX505" fmla="*/ 781186 w 1848441"/>
              <a:gd name="connsiteY505" fmla="*/ 202873 h 5265346"/>
              <a:gd name="connsiteX506" fmla="*/ 782355 w 1848441"/>
              <a:gd name="connsiteY506" fmla="*/ 186738 h 5265346"/>
              <a:gd name="connsiteX507" fmla="*/ 784687 w 1848441"/>
              <a:gd name="connsiteY507" fmla="*/ 154466 h 5265346"/>
              <a:gd name="connsiteX508" fmla="*/ 796618 w 1848441"/>
              <a:gd name="connsiteY508" fmla="*/ 152474 h 5265346"/>
              <a:gd name="connsiteX509" fmla="*/ 773644 w 1848441"/>
              <a:gd name="connsiteY509" fmla="*/ 111679 h 5265346"/>
              <a:gd name="connsiteX510" fmla="*/ 789357 w 1848441"/>
              <a:gd name="connsiteY510" fmla="*/ 89925 h 5265346"/>
              <a:gd name="connsiteX511" fmla="*/ 803902 w 1848441"/>
              <a:gd name="connsiteY511" fmla="*/ 84303 h 5265346"/>
              <a:gd name="connsiteX512" fmla="*/ 810594 w 1848441"/>
              <a:gd name="connsiteY512" fmla="*/ 89564 h 5265346"/>
              <a:gd name="connsiteX513" fmla="*/ 823969 w 1848441"/>
              <a:gd name="connsiteY513" fmla="*/ 100074 h 5265346"/>
              <a:gd name="connsiteX514" fmla="*/ 825423 w 1848441"/>
              <a:gd name="connsiteY514" fmla="*/ 112588 h 5265346"/>
              <a:gd name="connsiteX515" fmla="*/ 832397 w 1848441"/>
              <a:gd name="connsiteY515" fmla="*/ 146490 h 5265346"/>
              <a:gd name="connsiteX516" fmla="*/ 835018 w 1848441"/>
              <a:gd name="connsiteY516" fmla="*/ 142865 h 5265346"/>
              <a:gd name="connsiteX517" fmla="*/ 853049 w 1848441"/>
              <a:gd name="connsiteY517" fmla="*/ 154193 h 5265346"/>
              <a:gd name="connsiteX518" fmla="*/ 883292 w 1848441"/>
              <a:gd name="connsiteY518" fmla="*/ 192174 h 5265346"/>
              <a:gd name="connsiteX519" fmla="*/ 891436 w 1848441"/>
              <a:gd name="connsiteY519" fmla="*/ 209940 h 5265346"/>
              <a:gd name="connsiteX520" fmla="*/ 898410 w 1848441"/>
              <a:gd name="connsiteY520" fmla="*/ 243844 h 5265346"/>
              <a:gd name="connsiteX521" fmla="*/ 898696 w 1848441"/>
              <a:gd name="connsiteY521" fmla="*/ 272491 h 5265346"/>
              <a:gd name="connsiteX522" fmla="*/ 896360 w 1848441"/>
              <a:gd name="connsiteY522" fmla="*/ 304759 h 5265346"/>
              <a:gd name="connsiteX523" fmla="*/ 900433 w 1848441"/>
              <a:gd name="connsiteY523" fmla="*/ 313645 h 5265346"/>
              <a:gd name="connsiteX524" fmla="*/ 901881 w 1848441"/>
              <a:gd name="connsiteY524" fmla="*/ 326154 h 5265346"/>
              <a:gd name="connsiteX525" fmla="*/ 907409 w 1848441"/>
              <a:gd name="connsiteY525" fmla="*/ 347545 h 5265346"/>
              <a:gd name="connsiteX526" fmla="*/ 915262 w 1848441"/>
              <a:gd name="connsiteY526" fmla="*/ 336671 h 5265346"/>
              <a:gd name="connsiteX527" fmla="*/ 933878 w 1848441"/>
              <a:gd name="connsiteY527" fmla="*/ 339929 h 5265346"/>
              <a:gd name="connsiteX528" fmla="*/ 968488 w 1848441"/>
              <a:gd name="connsiteY528" fmla="*/ 350080 h 5265346"/>
              <a:gd name="connsiteX529" fmla="*/ 1000770 w 1848441"/>
              <a:gd name="connsiteY529" fmla="*/ 392504 h 5265346"/>
              <a:gd name="connsiteX530" fmla="*/ 1026075 w 1848441"/>
              <a:gd name="connsiteY530" fmla="*/ 401023 h 5265346"/>
              <a:gd name="connsiteX531" fmla="*/ 1101712 w 1848441"/>
              <a:gd name="connsiteY531" fmla="*/ 397943 h 5265346"/>
              <a:gd name="connsiteX532" fmla="*/ 1127018 w 1848441"/>
              <a:gd name="connsiteY532" fmla="*/ 406461 h 5265346"/>
              <a:gd name="connsiteX533" fmla="*/ 1163653 w 1848441"/>
              <a:gd name="connsiteY533" fmla="*/ 486413 h 5265346"/>
              <a:gd name="connsiteX534" fmla="*/ 1167722 w 1848441"/>
              <a:gd name="connsiteY534" fmla="*/ 495295 h 5265346"/>
              <a:gd name="connsiteX535" fmla="*/ 1186340 w 1848441"/>
              <a:gd name="connsiteY535" fmla="*/ 498562 h 5265346"/>
              <a:gd name="connsiteX536" fmla="*/ 1241878 w 1848441"/>
              <a:gd name="connsiteY536" fmla="*/ 610417 h 5265346"/>
              <a:gd name="connsiteX537" fmla="*/ 1289249 w 1848441"/>
              <a:gd name="connsiteY537" fmla="*/ 713799 h 5265346"/>
              <a:gd name="connsiteX538" fmla="*/ 1289384 w 1848441"/>
              <a:gd name="connsiteY538" fmla="*/ 712989 h 5265346"/>
              <a:gd name="connsiteX539" fmla="*/ 1290901 w 1848441"/>
              <a:gd name="connsiteY539" fmla="*/ 705074 h 5265346"/>
              <a:gd name="connsiteX540" fmla="*/ 1292420 w 1848441"/>
              <a:gd name="connsiteY540" fmla="*/ 697164 h 5265346"/>
              <a:gd name="connsiteX541" fmla="*/ 1295451 w 1848441"/>
              <a:gd name="connsiteY541" fmla="*/ 693899 h 5265346"/>
              <a:gd name="connsiteX542" fmla="*/ 1304513 w 1848441"/>
              <a:gd name="connsiteY542" fmla="*/ 721802 h 5265346"/>
              <a:gd name="connsiteX543" fmla="*/ 1304498 w 1848441"/>
              <a:gd name="connsiteY543" fmla="*/ 747076 h 5265346"/>
              <a:gd name="connsiteX544" fmla="*/ 1315148 w 1848441"/>
              <a:gd name="connsiteY544" fmla="*/ 770320 h 5265346"/>
              <a:gd name="connsiteX545" fmla="*/ 1332659 w 1848441"/>
              <a:gd name="connsiteY545" fmla="*/ 829557 h 5265346"/>
              <a:gd name="connsiteX546" fmla="*/ 1333756 w 1848441"/>
              <a:gd name="connsiteY546" fmla="*/ 850701 h 5265346"/>
              <a:gd name="connsiteX547" fmla="*/ 1334703 w 1848441"/>
              <a:gd name="connsiteY547" fmla="*/ 839942 h 5265346"/>
              <a:gd name="connsiteX548" fmla="*/ 1361974 w 1848441"/>
              <a:gd name="connsiteY548" fmla="*/ 785451 h 5265346"/>
              <a:gd name="connsiteX549" fmla="*/ 1386148 w 1848441"/>
              <a:gd name="connsiteY549" fmla="*/ 847297 h 5265346"/>
              <a:gd name="connsiteX550" fmla="*/ 1392205 w 1848441"/>
              <a:gd name="connsiteY550" fmla="*/ 840770 h 5265346"/>
              <a:gd name="connsiteX551" fmla="*/ 1393710 w 1848441"/>
              <a:gd name="connsiteY551" fmla="*/ 851701 h 5265346"/>
              <a:gd name="connsiteX552" fmla="*/ 1395219 w 1848441"/>
              <a:gd name="connsiteY552" fmla="*/ 862636 h 5265346"/>
              <a:gd name="connsiteX553" fmla="*/ 1389153 w 1848441"/>
              <a:gd name="connsiteY553" fmla="*/ 888007 h 5265346"/>
              <a:gd name="connsiteX554" fmla="*/ 1383084 w 1848441"/>
              <a:gd name="connsiteY554" fmla="*/ 913380 h 5265346"/>
              <a:gd name="connsiteX555" fmla="*/ 1380642 w 1848441"/>
              <a:gd name="connsiteY555" fmla="*/ 949463 h 5265346"/>
              <a:gd name="connsiteX556" fmla="*/ 1384923 w 1848441"/>
              <a:gd name="connsiteY556" fmla="*/ 945949 h 5265346"/>
              <a:gd name="connsiteX557" fmla="*/ 1410789 w 1848441"/>
              <a:gd name="connsiteY557" fmla="*/ 952767 h 5265346"/>
              <a:gd name="connsiteX558" fmla="*/ 1413344 w 1848441"/>
              <a:gd name="connsiteY558" fmla="*/ 918445 h 5265346"/>
              <a:gd name="connsiteX559" fmla="*/ 1419415 w 1848441"/>
              <a:gd name="connsiteY559" fmla="*/ 886789 h 5265346"/>
              <a:gd name="connsiteX560" fmla="*/ 1413362 w 1848441"/>
              <a:gd name="connsiteY560" fmla="*/ 887032 h 5265346"/>
              <a:gd name="connsiteX561" fmla="*/ 1413366 w 1848441"/>
              <a:gd name="connsiteY561" fmla="*/ 880752 h 5265346"/>
              <a:gd name="connsiteX562" fmla="*/ 1416400 w 1848441"/>
              <a:gd name="connsiteY562" fmla="*/ 864922 h 5265346"/>
              <a:gd name="connsiteX563" fmla="*/ 1428602 w 1848441"/>
              <a:gd name="connsiteY563" fmla="*/ 707384 h 5265346"/>
              <a:gd name="connsiteX564" fmla="*/ 1434755 w 1848441"/>
              <a:gd name="connsiteY564" fmla="*/ 543807 h 5265346"/>
              <a:gd name="connsiteX565" fmla="*/ 1440811 w 1848441"/>
              <a:gd name="connsiteY565" fmla="*/ 537283 h 5265346"/>
              <a:gd name="connsiteX566" fmla="*/ 1440803 w 1848441"/>
              <a:gd name="connsiteY566" fmla="*/ 549845 h 5265346"/>
              <a:gd name="connsiteX567" fmla="*/ 1431559 w 1848441"/>
              <a:gd name="connsiteY567" fmla="*/ 823481 h 5265346"/>
              <a:gd name="connsiteX568" fmla="*/ 1428490 w 1848441"/>
              <a:gd name="connsiteY568" fmla="*/ 889564 h 5265346"/>
              <a:gd name="connsiteX569" fmla="*/ 1419379 w 1848441"/>
              <a:gd name="connsiteY569" fmla="*/ 949611 h 5265346"/>
              <a:gd name="connsiteX570" fmla="*/ 1418761 w 1848441"/>
              <a:gd name="connsiteY570" fmla="*/ 954870 h 5265346"/>
              <a:gd name="connsiteX571" fmla="*/ 1431169 w 1848441"/>
              <a:gd name="connsiteY571" fmla="*/ 958139 h 5265346"/>
              <a:gd name="connsiteX572" fmla="*/ 1488161 w 1848441"/>
              <a:gd name="connsiteY572" fmla="*/ 1082507 h 5265346"/>
              <a:gd name="connsiteX573" fmla="*/ 1491200 w 1848441"/>
              <a:gd name="connsiteY573" fmla="*/ 1119265 h 5265346"/>
              <a:gd name="connsiteX574" fmla="*/ 1504048 w 1848441"/>
              <a:gd name="connsiteY574" fmla="*/ 1065562 h 5265346"/>
              <a:gd name="connsiteX575" fmla="*/ 1519226 w 1848441"/>
              <a:gd name="connsiteY575" fmla="*/ 992708 h 5265346"/>
              <a:gd name="connsiteX576" fmla="*/ 1532889 w 1848441"/>
              <a:gd name="connsiteY576" fmla="*/ 915202 h 5265346"/>
              <a:gd name="connsiteX577" fmla="*/ 1546551 w 1848441"/>
              <a:gd name="connsiteY577" fmla="*/ 837697 h 5265346"/>
              <a:gd name="connsiteX578" fmla="*/ 1549581 w 1848441"/>
              <a:gd name="connsiteY578" fmla="*/ 834434 h 5265346"/>
              <a:gd name="connsiteX579" fmla="*/ 1555623 w 1848441"/>
              <a:gd name="connsiteY579" fmla="*/ 853039 h 5265346"/>
              <a:gd name="connsiteX580" fmla="*/ 1549537 w 1848441"/>
              <a:gd name="connsiteY580" fmla="*/ 909819 h 5265346"/>
              <a:gd name="connsiteX581" fmla="*/ 1543450 w 1848441"/>
              <a:gd name="connsiteY581" fmla="*/ 966606 h 5265346"/>
              <a:gd name="connsiteX582" fmla="*/ 1537361 w 1848441"/>
              <a:gd name="connsiteY582" fmla="*/ 1023387 h 5265346"/>
              <a:gd name="connsiteX583" fmla="*/ 1531296 w 1848441"/>
              <a:gd name="connsiteY583" fmla="*/ 1048757 h 5265346"/>
              <a:gd name="connsiteX584" fmla="*/ 1531275 w 1848441"/>
              <a:gd name="connsiteY584" fmla="*/ 1080166 h 5265346"/>
              <a:gd name="connsiteX585" fmla="*/ 1516076 w 1848441"/>
              <a:gd name="connsiteY585" fmla="*/ 1190714 h 5265346"/>
              <a:gd name="connsiteX586" fmla="*/ 1500878 w 1848441"/>
              <a:gd name="connsiteY586" fmla="*/ 1301259 h 5265346"/>
              <a:gd name="connsiteX587" fmla="*/ 1502360 w 1848441"/>
              <a:gd name="connsiteY587" fmla="*/ 1349882 h 5265346"/>
              <a:gd name="connsiteX588" fmla="*/ 1503848 w 1848441"/>
              <a:gd name="connsiteY588" fmla="*/ 1398512 h 5265346"/>
              <a:gd name="connsiteX589" fmla="*/ 1502304 w 1848441"/>
              <a:gd name="connsiteY589" fmla="*/ 1444115 h 5265346"/>
              <a:gd name="connsiteX590" fmla="*/ 1500765 w 1848441"/>
              <a:gd name="connsiteY590" fmla="*/ 1489722 h 5265346"/>
              <a:gd name="connsiteX591" fmla="*/ 1499196 w 1848441"/>
              <a:gd name="connsiteY591" fmla="*/ 1585584 h 5265346"/>
              <a:gd name="connsiteX592" fmla="*/ 1497625 w 1848441"/>
              <a:gd name="connsiteY592" fmla="*/ 1681449 h 5265346"/>
              <a:gd name="connsiteX593" fmla="*/ 1491528 w 1848441"/>
              <a:gd name="connsiteY593" fmla="*/ 1750792 h 5265346"/>
              <a:gd name="connsiteX594" fmla="*/ 1485434 w 1848441"/>
              <a:gd name="connsiteY594" fmla="*/ 1820141 h 5265346"/>
              <a:gd name="connsiteX595" fmla="*/ 1467195 w 1848441"/>
              <a:gd name="connsiteY595" fmla="*/ 1952796 h 5265346"/>
              <a:gd name="connsiteX596" fmla="*/ 1452031 w 1848441"/>
              <a:gd name="connsiteY596" fmla="*/ 2013085 h 5265346"/>
              <a:gd name="connsiteX597" fmla="*/ 1436859 w 1848441"/>
              <a:gd name="connsiteY597" fmla="*/ 2073371 h 5265346"/>
              <a:gd name="connsiteX598" fmla="*/ 1424718 w 1848441"/>
              <a:gd name="connsiteY598" fmla="*/ 2136683 h 5265346"/>
              <a:gd name="connsiteX599" fmla="*/ 1412573 w 1848441"/>
              <a:gd name="connsiteY599" fmla="*/ 2199990 h 5265346"/>
              <a:gd name="connsiteX600" fmla="*/ 1401922 w 1848441"/>
              <a:gd name="connsiteY600" fmla="*/ 2293074 h 5265346"/>
              <a:gd name="connsiteX601" fmla="*/ 1391276 w 1848441"/>
              <a:gd name="connsiteY601" fmla="*/ 2386163 h 5265346"/>
              <a:gd name="connsiteX602" fmla="*/ 1415488 w 1848441"/>
              <a:gd name="connsiteY602" fmla="*/ 2385192 h 5265346"/>
              <a:gd name="connsiteX603" fmla="*/ 1421536 w 1848441"/>
              <a:gd name="connsiteY603" fmla="*/ 2391229 h 5265346"/>
              <a:gd name="connsiteX604" fmla="*/ 1427638 w 1848441"/>
              <a:gd name="connsiteY604" fmla="*/ 2309316 h 5265346"/>
              <a:gd name="connsiteX605" fmla="*/ 1436769 w 1848441"/>
              <a:gd name="connsiteY605" fmla="*/ 2224141 h 5265346"/>
              <a:gd name="connsiteX606" fmla="*/ 1444362 w 1848441"/>
              <a:gd name="connsiteY606" fmla="*/ 2178292 h 5265346"/>
              <a:gd name="connsiteX607" fmla="*/ 1451954 w 1848441"/>
              <a:gd name="connsiteY607" fmla="*/ 2132443 h 5265346"/>
              <a:gd name="connsiteX608" fmla="*/ 1461096 w 1848441"/>
              <a:gd name="connsiteY608" fmla="*/ 2034705 h 5265346"/>
              <a:gd name="connsiteX609" fmla="*/ 1471519 w 1848441"/>
              <a:gd name="connsiteY609" fmla="*/ 1971768 h 5265346"/>
              <a:gd name="connsiteX610" fmla="*/ 1598218 w 1848441"/>
              <a:gd name="connsiteY610" fmla="*/ 822422 h 5265346"/>
              <a:gd name="connsiteX611" fmla="*/ 1603176 w 1848441"/>
              <a:gd name="connsiteY611" fmla="*/ 840609 h 5265346"/>
              <a:gd name="connsiteX612" fmla="*/ 1615662 w 1848441"/>
              <a:gd name="connsiteY612" fmla="*/ 893463 h 5265346"/>
              <a:gd name="connsiteX613" fmla="*/ 1626507 w 1848441"/>
              <a:gd name="connsiteY613" fmla="*/ 951302 h 5265346"/>
              <a:gd name="connsiteX614" fmla="*/ 1629562 w 1848441"/>
              <a:gd name="connsiteY614" fmla="*/ 973118 h 5265346"/>
              <a:gd name="connsiteX615" fmla="*/ 1630922 w 1848441"/>
              <a:gd name="connsiteY615" fmla="*/ 952100 h 5265346"/>
              <a:gd name="connsiteX616" fmla="*/ 1620133 w 1848441"/>
              <a:gd name="connsiteY616" fmla="*/ 863045 h 5265346"/>
              <a:gd name="connsiteX617" fmla="*/ 1605849 w 1848441"/>
              <a:gd name="connsiteY617" fmla="*/ 779395 h 5265346"/>
              <a:gd name="connsiteX618" fmla="*/ 1604236 w 1848441"/>
              <a:gd name="connsiteY618" fmla="*/ 767828 h 5265346"/>
              <a:gd name="connsiteX619" fmla="*/ 1616389 w 1848441"/>
              <a:gd name="connsiteY619" fmla="*/ 657578 h 5265346"/>
              <a:gd name="connsiteX620" fmla="*/ 1623507 w 1848441"/>
              <a:gd name="connsiteY620" fmla="*/ 692735 h 5265346"/>
              <a:gd name="connsiteX621" fmla="*/ 1636650 w 1848441"/>
              <a:gd name="connsiteY621" fmla="*/ 790041 h 5265346"/>
              <a:gd name="connsiteX622" fmla="*/ 1645677 w 1848441"/>
              <a:gd name="connsiteY622" fmla="*/ 852048 h 5265346"/>
              <a:gd name="connsiteX623" fmla="*/ 1646401 w 1848441"/>
              <a:gd name="connsiteY623" fmla="*/ 855754 h 5265346"/>
              <a:gd name="connsiteX624" fmla="*/ 1646415 w 1848441"/>
              <a:gd name="connsiteY624" fmla="*/ 855669 h 5265346"/>
              <a:gd name="connsiteX625" fmla="*/ 1651453 w 1848441"/>
              <a:gd name="connsiteY625" fmla="*/ 825249 h 5265346"/>
              <a:gd name="connsiteX626" fmla="*/ 1646274 w 1848441"/>
              <a:gd name="connsiteY626" fmla="*/ 823092 h 5265346"/>
              <a:gd name="connsiteX627" fmla="*/ 1646943 w 1848441"/>
              <a:gd name="connsiteY627" fmla="*/ 817688 h 5265346"/>
              <a:gd name="connsiteX628" fmla="*/ 1651485 w 1848441"/>
              <a:gd name="connsiteY628" fmla="*/ 825054 h 5265346"/>
              <a:gd name="connsiteX629" fmla="*/ 1655796 w 1848441"/>
              <a:gd name="connsiteY629" fmla="*/ 799027 h 5265346"/>
              <a:gd name="connsiteX630" fmla="*/ 1648973 w 1848441"/>
              <a:gd name="connsiteY630" fmla="*/ 770581 h 5265346"/>
              <a:gd name="connsiteX631" fmla="*/ 1645220 w 1848441"/>
              <a:gd name="connsiteY631" fmla="*/ 732987 h 5265346"/>
              <a:gd name="connsiteX632" fmla="*/ 1655889 w 1848441"/>
              <a:gd name="connsiteY632" fmla="*/ 696069 h 5265346"/>
              <a:gd name="connsiteX633" fmla="*/ 1648637 w 1848441"/>
              <a:gd name="connsiteY633" fmla="*/ 652006 h 5265346"/>
              <a:gd name="connsiteX634" fmla="*/ 1705929 w 1848441"/>
              <a:gd name="connsiteY634" fmla="*/ 673949 h 5265346"/>
              <a:gd name="connsiteX635" fmla="*/ 1693643 w 1848441"/>
              <a:gd name="connsiteY635" fmla="*/ 617689 h 5265346"/>
              <a:gd name="connsiteX636" fmla="*/ 1676492 w 1848441"/>
              <a:gd name="connsiteY636" fmla="*/ 561616 h 5265346"/>
              <a:gd name="connsiteX637" fmla="*/ 1699175 w 1848441"/>
              <a:gd name="connsiteY637" fmla="*/ 577052 h 5265346"/>
              <a:gd name="connsiteX638" fmla="*/ 1707668 w 1848441"/>
              <a:gd name="connsiteY638" fmla="*/ 568905 h 5265346"/>
              <a:gd name="connsiteX639" fmla="*/ 1712655 w 1848441"/>
              <a:gd name="connsiteY639" fmla="*/ 580451 h 5265346"/>
              <a:gd name="connsiteX640" fmla="*/ 1752113 w 1848441"/>
              <a:gd name="connsiteY640" fmla="*/ 716529 h 5265346"/>
              <a:gd name="connsiteX641" fmla="*/ 1772891 w 1848441"/>
              <a:gd name="connsiteY641" fmla="*/ 764643 h 5265346"/>
              <a:gd name="connsiteX642" fmla="*/ 1815203 w 1848441"/>
              <a:gd name="connsiteY642" fmla="*/ 1061665 h 5265346"/>
              <a:gd name="connsiteX643" fmla="*/ 1837717 w 1848441"/>
              <a:gd name="connsiteY643" fmla="*/ 1325420 h 5265346"/>
              <a:gd name="connsiteX644" fmla="*/ 1847213 w 1848441"/>
              <a:gd name="connsiteY644" fmla="*/ 1560773 h 5265346"/>
              <a:gd name="connsiteX645" fmla="*/ 1848441 w 1848441"/>
              <a:gd name="connsiteY645" fmla="*/ 1776461 h 5265346"/>
              <a:gd name="connsiteX646" fmla="*/ 1846866 w 1848441"/>
              <a:gd name="connsiteY646" fmla="*/ 1791832 h 5265346"/>
              <a:gd name="connsiteX647" fmla="*/ 1828749 w 1848441"/>
              <a:gd name="connsiteY647" fmla="*/ 1985098 h 5265346"/>
              <a:gd name="connsiteX648" fmla="*/ 1787872 w 1848441"/>
              <a:gd name="connsiteY648" fmla="*/ 2376025 h 5265346"/>
              <a:gd name="connsiteX649" fmla="*/ 1737886 w 1848441"/>
              <a:gd name="connsiteY649" fmla="*/ 2724425 h 5265346"/>
              <a:gd name="connsiteX650" fmla="*/ 1742664 w 1848441"/>
              <a:gd name="connsiteY650" fmla="*/ 2737973 h 5265346"/>
              <a:gd name="connsiteX651" fmla="*/ 1755915 w 1848441"/>
              <a:gd name="connsiteY651" fmla="*/ 2649988 h 5265346"/>
              <a:gd name="connsiteX652" fmla="*/ 1780323 w 1848441"/>
              <a:gd name="connsiteY652" fmla="*/ 2529715 h 5265346"/>
              <a:gd name="connsiteX653" fmla="*/ 1805168 w 1848441"/>
              <a:gd name="connsiteY653" fmla="*/ 2296060 h 5265346"/>
              <a:gd name="connsiteX654" fmla="*/ 1839575 w 1848441"/>
              <a:gd name="connsiteY654" fmla="*/ 2032797 h 5265346"/>
              <a:gd name="connsiteX655" fmla="*/ 1843972 w 1848441"/>
              <a:gd name="connsiteY655" fmla="*/ 1995325 h 5265346"/>
              <a:gd name="connsiteX656" fmla="*/ 1843081 w 1848441"/>
              <a:gd name="connsiteY656" fmla="*/ 2033662 h 5265346"/>
              <a:gd name="connsiteX657" fmla="*/ 1837602 w 1848441"/>
              <a:gd name="connsiteY657" fmla="*/ 2149491 h 5265346"/>
              <a:gd name="connsiteX658" fmla="*/ 1817985 w 1848441"/>
              <a:gd name="connsiteY658" fmla="*/ 2321456 h 5265346"/>
              <a:gd name="connsiteX659" fmla="*/ 1738151 w 1848441"/>
              <a:gd name="connsiteY659" fmla="*/ 2816752 h 5265346"/>
              <a:gd name="connsiteX660" fmla="*/ 1705853 w 1848441"/>
              <a:gd name="connsiteY660" fmla="*/ 3065557 h 5265346"/>
              <a:gd name="connsiteX661" fmla="*/ 1552244 w 1848441"/>
              <a:gd name="connsiteY661" fmla="*/ 3695506 h 5265346"/>
              <a:gd name="connsiteX662" fmla="*/ 1534011 w 1848441"/>
              <a:gd name="connsiteY662" fmla="*/ 3741673 h 5265346"/>
              <a:gd name="connsiteX663" fmla="*/ 1581177 w 1848441"/>
              <a:gd name="connsiteY663" fmla="*/ 3496169 h 5265346"/>
              <a:gd name="connsiteX664" fmla="*/ 1628925 w 1848441"/>
              <a:gd name="connsiteY664" fmla="*/ 3219180 h 5265346"/>
              <a:gd name="connsiteX665" fmla="*/ 1640175 w 1848441"/>
              <a:gd name="connsiteY665" fmla="*/ 3142874 h 5265346"/>
              <a:gd name="connsiteX666" fmla="*/ 1637896 w 1848441"/>
              <a:gd name="connsiteY666" fmla="*/ 3143349 h 5265346"/>
              <a:gd name="connsiteX667" fmla="*/ 1634320 w 1848441"/>
              <a:gd name="connsiteY667" fmla="*/ 3144311 h 5265346"/>
              <a:gd name="connsiteX668" fmla="*/ 1613549 w 1848441"/>
              <a:gd name="connsiteY668" fmla="*/ 3141093 h 5265346"/>
              <a:gd name="connsiteX669" fmla="*/ 1608318 w 1848441"/>
              <a:gd name="connsiteY669" fmla="*/ 3179043 h 5265346"/>
              <a:gd name="connsiteX670" fmla="*/ 1614175 w 1848441"/>
              <a:gd name="connsiteY670" fmla="*/ 3180015 h 5265346"/>
              <a:gd name="connsiteX671" fmla="*/ 1619310 w 1848441"/>
              <a:gd name="connsiteY671" fmla="*/ 3180872 h 5265346"/>
              <a:gd name="connsiteX672" fmla="*/ 1614044 w 1848441"/>
              <a:gd name="connsiteY672" fmla="*/ 3182521 h 5265346"/>
              <a:gd name="connsiteX673" fmla="*/ 1612282 w 1848441"/>
              <a:gd name="connsiteY673" fmla="*/ 3183251 h 5265346"/>
              <a:gd name="connsiteX674" fmla="*/ 1607822 w 1848441"/>
              <a:gd name="connsiteY674" fmla="*/ 3182642 h 5265346"/>
              <a:gd name="connsiteX675" fmla="*/ 1600902 w 1848441"/>
              <a:gd name="connsiteY675" fmla="*/ 3232855 h 5265346"/>
              <a:gd name="connsiteX676" fmla="*/ 1601669 w 1848441"/>
              <a:gd name="connsiteY676" fmla="*/ 3233460 h 5265346"/>
              <a:gd name="connsiteX677" fmla="*/ 1600797 w 1848441"/>
              <a:gd name="connsiteY677" fmla="*/ 3233612 h 5265346"/>
              <a:gd name="connsiteX678" fmla="*/ 1599433 w 1848441"/>
              <a:gd name="connsiteY678" fmla="*/ 3243512 h 5265346"/>
              <a:gd name="connsiteX679" fmla="*/ 1609328 w 1848441"/>
              <a:gd name="connsiteY679" fmla="*/ 3242566 h 5265346"/>
              <a:gd name="connsiteX680" fmla="*/ 1599340 w 1848441"/>
              <a:gd name="connsiteY680" fmla="*/ 3244185 h 5265346"/>
              <a:gd name="connsiteX681" fmla="*/ 1591445 w 1848441"/>
              <a:gd name="connsiteY681" fmla="*/ 3301459 h 5265346"/>
              <a:gd name="connsiteX682" fmla="*/ 1569484 w 1848441"/>
              <a:gd name="connsiteY682" fmla="*/ 3476390 h 5265346"/>
              <a:gd name="connsiteX683" fmla="*/ 1492567 w 1848441"/>
              <a:gd name="connsiteY683" fmla="*/ 3840384 h 5265346"/>
              <a:gd name="connsiteX684" fmla="*/ 1491411 w 1848441"/>
              <a:gd name="connsiteY684" fmla="*/ 3845584 h 5265346"/>
              <a:gd name="connsiteX685" fmla="*/ 1491669 w 1848441"/>
              <a:gd name="connsiteY685" fmla="*/ 3846572 h 5265346"/>
              <a:gd name="connsiteX686" fmla="*/ 1491098 w 1848441"/>
              <a:gd name="connsiteY686" fmla="*/ 3846998 h 5265346"/>
              <a:gd name="connsiteX687" fmla="*/ 1487573 w 1848441"/>
              <a:gd name="connsiteY687" fmla="*/ 3862862 h 5265346"/>
              <a:gd name="connsiteX688" fmla="*/ 1488093 w 1848441"/>
              <a:gd name="connsiteY688" fmla="*/ 3862428 h 5265346"/>
              <a:gd name="connsiteX689" fmla="*/ 1487724 w 1848441"/>
              <a:gd name="connsiteY689" fmla="*/ 3872525 h 5265346"/>
              <a:gd name="connsiteX690" fmla="*/ 1480591 w 1848441"/>
              <a:gd name="connsiteY690" fmla="*/ 3909806 h 5265346"/>
              <a:gd name="connsiteX691" fmla="*/ 1454095 w 1848441"/>
              <a:gd name="connsiteY691" fmla="*/ 4058802 h 5265346"/>
              <a:gd name="connsiteX692" fmla="*/ 1409503 w 1848441"/>
              <a:gd name="connsiteY692" fmla="*/ 4253875 h 5265346"/>
              <a:gd name="connsiteX693" fmla="*/ 1390360 w 1848441"/>
              <a:gd name="connsiteY693" fmla="*/ 4352572 h 5265346"/>
              <a:gd name="connsiteX694" fmla="*/ 1311911 w 1848441"/>
              <a:gd name="connsiteY694" fmla="*/ 4595970 h 5265346"/>
              <a:gd name="connsiteX695" fmla="*/ 1295197 w 1848441"/>
              <a:gd name="connsiteY695" fmla="*/ 4631402 h 5265346"/>
              <a:gd name="connsiteX696" fmla="*/ 1293071 w 1848441"/>
              <a:gd name="connsiteY696" fmla="*/ 4641639 h 5265346"/>
              <a:gd name="connsiteX697" fmla="*/ 1292513 w 1848441"/>
              <a:gd name="connsiteY697" fmla="*/ 4641738 h 5265346"/>
              <a:gd name="connsiteX698" fmla="*/ 1292698 w 1848441"/>
              <a:gd name="connsiteY698" fmla="*/ 4643440 h 5265346"/>
              <a:gd name="connsiteX699" fmla="*/ 1293071 w 1848441"/>
              <a:gd name="connsiteY699" fmla="*/ 4641639 h 5265346"/>
              <a:gd name="connsiteX700" fmla="*/ 1295183 w 1848441"/>
              <a:gd name="connsiteY700" fmla="*/ 4641258 h 5265346"/>
              <a:gd name="connsiteX701" fmla="*/ 1286323 w 1848441"/>
              <a:gd name="connsiteY701" fmla="*/ 4674678 h 5265346"/>
              <a:gd name="connsiteX702" fmla="*/ 1290926 w 1848441"/>
              <a:gd name="connsiteY702" fmla="*/ 4668158 h 5265346"/>
              <a:gd name="connsiteX703" fmla="*/ 1298364 w 1848441"/>
              <a:gd name="connsiteY703" fmla="*/ 4666594 h 5265346"/>
              <a:gd name="connsiteX704" fmla="*/ 1310268 w 1848441"/>
              <a:gd name="connsiteY704" fmla="*/ 4640843 h 5265346"/>
              <a:gd name="connsiteX705" fmla="*/ 1328560 w 1848441"/>
              <a:gd name="connsiteY705" fmla="*/ 4598829 h 5265346"/>
              <a:gd name="connsiteX706" fmla="*/ 1344029 w 1848441"/>
              <a:gd name="connsiteY706" fmla="*/ 4562238 h 5265346"/>
              <a:gd name="connsiteX707" fmla="*/ 1341147 w 1848441"/>
              <a:gd name="connsiteY707" fmla="*/ 4571714 h 5265346"/>
              <a:gd name="connsiteX708" fmla="*/ 1320950 w 1848441"/>
              <a:gd name="connsiteY708" fmla="*/ 4619013 h 5265346"/>
              <a:gd name="connsiteX709" fmla="*/ 1281581 w 1848441"/>
              <a:gd name="connsiteY709" fmla="*/ 4717673 h 5265346"/>
              <a:gd name="connsiteX710" fmla="*/ 1258441 w 1848441"/>
              <a:gd name="connsiteY710" fmla="*/ 4769210 h 5265346"/>
              <a:gd name="connsiteX711" fmla="*/ 1235893 w 1848441"/>
              <a:gd name="connsiteY711" fmla="*/ 4816504 h 5265346"/>
              <a:gd name="connsiteX712" fmla="*/ 1259724 w 1848441"/>
              <a:gd name="connsiteY712" fmla="*/ 4760018 h 5265346"/>
              <a:gd name="connsiteX713" fmla="*/ 1267023 w 1848441"/>
              <a:gd name="connsiteY713" fmla="*/ 4740791 h 5265346"/>
              <a:gd name="connsiteX714" fmla="*/ 1255520 w 1848441"/>
              <a:gd name="connsiteY714" fmla="*/ 4755849 h 5265346"/>
              <a:gd name="connsiteX715" fmla="*/ 1227407 w 1848441"/>
              <a:gd name="connsiteY715" fmla="*/ 4820694 h 5265346"/>
              <a:gd name="connsiteX716" fmla="*/ 1199800 w 1848441"/>
              <a:gd name="connsiteY716" fmla="*/ 4877269 h 5265346"/>
              <a:gd name="connsiteX717" fmla="*/ 1199100 w 1848441"/>
              <a:gd name="connsiteY717" fmla="*/ 4903531 h 5265346"/>
              <a:gd name="connsiteX718" fmla="*/ 1199025 w 1848441"/>
              <a:gd name="connsiteY718" fmla="*/ 5029171 h 5265346"/>
              <a:gd name="connsiteX719" fmla="*/ 1196016 w 1848441"/>
              <a:gd name="connsiteY719" fmla="*/ 5001025 h 5265346"/>
              <a:gd name="connsiteX720" fmla="*/ 1193004 w 1848441"/>
              <a:gd name="connsiteY720" fmla="*/ 4972876 h 5265346"/>
              <a:gd name="connsiteX721" fmla="*/ 1180840 w 1848441"/>
              <a:gd name="connsiteY721" fmla="*/ 5073880 h 5265346"/>
              <a:gd name="connsiteX722" fmla="*/ 1159597 w 1848441"/>
              <a:gd name="connsiteY722" fmla="*/ 5172105 h 5265346"/>
              <a:gd name="connsiteX723" fmla="*/ 1147472 w 1848441"/>
              <a:gd name="connsiteY723" fmla="*/ 5204002 h 5265346"/>
              <a:gd name="connsiteX724" fmla="*/ 1132324 w 1848441"/>
              <a:gd name="connsiteY724" fmla="*/ 5226595 h 5265346"/>
              <a:gd name="connsiteX725" fmla="*/ 1102042 w 1848441"/>
              <a:gd name="connsiteY725" fmla="*/ 5259222 h 5265346"/>
              <a:gd name="connsiteX726" fmla="*/ 1047570 w 1848441"/>
              <a:gd name="connsiteY726" fmla="*/ 5255137 h 5265346"/>
              <a:gd name="connsiteX727" fmla="*/ 1011320 w 1848441"/>
              <a:gd name="connsiteY727" fmla="*/ 5143522 h 5265346"/>
              <a:gd name="connsiteX728" fmla="*/ 956810 w 1848441"/>
              <a:gd name="connsiteY728" fmla="*/ 5202253 h 5265346"/>
              <a:gd name="connsiteX729" fmla="*/ 937142 w 1848441"/>
              <a:gd name="connsiteY729" fmla="*/ 5192048 h 5265346"/>
              <a:gd name="connsiteX730" fmla="*/ 917487 w 1848441"/>
              <a:gd name="connsiteY730" fmla="*/ 5169283 h 5265346"/>
              <a:gd name="connsiteX731" fmla="*/ 905430 w 1848441"/>
              <a:gd name="connsiteY731" fmla="*/ 5081819 h 5265346"/>
              <a:gd name="connsiteX732" fmla="*/ 914534 w 1848441"/>
              <a:gd name="connsiteY732" fmla="*/ 5046906 h 5265346"/>
              <a:gd name="connsiteX733" fmla="*/ 922144 w 1848441"/>
              <a:gd name="connsiteY733" fmla="*/ 4969643 h 5265346"/>
              <a:gd name="connsiteX734" fmla="*/ 929758 w 1848441"/>
              <a:gd name="connsiteY734" fmla="*/ 4892384 h 5265346"/>
              <a:gd name="connsiteX735" fmla="*/ 938851 w 1848441"/>
              <a:gd name="connsiteY735" fmla="*/ 4870034 h 5265346"/>
              <a:gd name="connsiteX736" fmla="*/ 947919 w 1848441"/>
              <a:gd name="connsiteY736" fmla="*/ 4885370 h 5265346"/>
              <a:gd name="connsiteX737" fmla="*/ 947850 w 1848441"/>
              <a:gd name="connsiteY737" fmla="*/ 4998449 h 5265346"/>
              <a:gd name="connsiteX738" fmla="*/ 950879 w 1848441"/>
              <a:gd name="connsiteY738" fmla="*/ 4995186 h 5265346"/>
              <a:gd name="connsiteX739" fmla="*/ 953902 w 1848441"/>
              <a:gd name="connsiteY739" fmla="*/ 5004491 h 5265346"/>
              <a:gd name="connsiteX740" fmla="*/ 950875 w 1848441"/>
              <a:gd name="connsiteY740" fmla="*/ 5007752 h 5265346"/>
              <a:gd name="connsiteX741" fmla="*/ 950866 w 1848441"/>
              <a:gd name="connsiteY741" fmla="*/ 5020315 h 5265346"/>
              <a:gd name="connsiteX742" fmla="*/ 956923 w 1848441"/>
              <a:gd name="connsiteY742" fmla="*/ 5013788 h 5265346"/>
              <a:gd name="connsiteX743" fmla="*/ 953902 w 1848441"/>
              <a:gd name="connsiteY743" fmla="*/ 5004491 h 5265346"/>
              <a:gd name="connsiteX744" fmla="*/ 962988 w 1848441"/>
              <a:gd name="connsiteY744" fmla="*/ 4994701 h 5265346"/>
              <a:gd name="connsiteX745" fmla="*/ 972097 w 1848441"/>
              <a:gd name="connsiteY745" fmla="*/ 4947220 h 5265346"/>
              <a:gd name="connsiteX746" fmla="*/ 975163 w 1848441"/>
              <a:gd name="connsiteY746" fmla="*/ 4874851 h 5265346"/>
              <a:gd name="connsiteX747" fmla="*/ 981254 w 1848441"/>
              <a:gd name="connsiteY747" fmla="*/ 4811785 h 5265346"/>
              <a:gd name="connsiteX748" fmla="*/ 976719 w 1848441"/>
              <a:gd name="connsiteY748" fmla="*/ 4804118 h 5265346"/>
              <a:gd name="connsiteX749" fmla="*/ 972186 w 1848441"/>
              <a:gd name="connsiteY749" fmla="*/ 4796450 h 5265346"/>
              <a:gd name="connsiteX750" fmla="*/ 963092 w 1848441"/>
              <a:gd name="connsiteY750" fmla="*/ 4818801 h 5265346"/>
              <a:gd name="connsiteX751" fmla="*/ 932795 w 1848441"/>
              <a:gd name="connsiteY751" fmla="*/ 4876558 h 5265346"/>
              <a:gd name="connsiteX752" fmla="*/ 917653 w 1848441"/>
              <a:gd name="connsiteY752" fmla="*/ 4892874 h 5265346"/>
              <a:gd name="connsiteX753" fmla="*/ 916132 w 1848441"/>
              <a:gd name="connsiteY753" fmla="*/ 4900784 h 5265346"/>
              <a:gd name="connsiteX754" fmla="*/ 914615 w 1848441"/>
              <a:gd name="connsiteY754" fmla="*/ 4908700 h 5265346"/>
              <a:gd name="connsiteX755" fmla="*/ 908550 w 1848441"/>
              <a:gd name="connsiteY755" fmla="*/ 4927786 h 5265346"/>
              <a:gd name="connsiteX756" fmla="*/ 911573 w 1848441"/>
              <a:gd name="connsiteY756" fmla="*/ 4937092 h 5265346"/>
              <a:gd name="connsiteX757" fmla="*/ 905496 w 1848441"/>
              <a:gd name="connsiteY757" fmla="*/ 4975028 h 5265346"/>
              <a:gd name="connsiteX758" fmla="*/ 899420 w 1848441"/>
              <a:gd name="connsiteY758" fmla="*/ 5012962 h 5265346"/>
              <a:gd name="connsiteX759" fmla="*/ 893362 w 1848441"/>
              <a:gd name="connsiteY759" fmla="*/ 5019487 h 5265346"/>
              <a:gd name="connsiteX760" fmla="*/ 890334 w 1848441"/>
              <a:gd name="connsiteY760" fmla="*/ 5029032 h 5265346"/>
              <a:gd name="connsiteX761" fmla="*/ 887301 w 1848441"/>
              <a:gd name="connsiteY761" fmla="*/ 5038581 h 5265346"/>
              <a:gd name="connsiteX762" fmla="*/ 884264 w 1848441"/>
              <a:gd name="connsiteY762" fmla="*/ 5054406 h 5265346"/>
              <a:gd name="connsiteX763" fmla="*/ 878195 w 1848441"/>
              <a:gd name="connsiteY763" fmla="*/ 5086060 h 5265346"/>
              <a:gd name="connsiteX764" fmla="*/ 866084 w 1848441"/>
              <a:gd name="connsiteY764" fmla="*/ 5086547 h 5265346"/>
              <a:gd name="connsiteX765" fmla="*/ 884220 w 1848441"/>
              <a:gd name="connsiteY765" fmla="*/ 5129792 h 5265346"/>
              <a:gd name="connsiteX766" fmla="*/ 866048 w 1848441"/>
              <a:gd name="connsiteY766" fmla="*/ 5149368 h 5265346"/>
              <a:gd name="connsiteX767" fmla="*/ 850916 w 1848441"/>
              <a:gd name="connsiteY767" fmla="*/ 5153120 h 5265346"/>
              <a:gd name="connsiteX768" fmla="*/ 844864 w 1848441"/>
              <a:gd name="connsiteY768" fmla="*/ 5147079 h 5265346"/>
              <a:gd name="connsiteX769" fmla="*/ 832769 w 1848441"/>
              <a:gd name="connsiteY769" fmla="*/ 5135005 h 5265346"/>
              <a:gd name="connsiteX770" fmla="*/ 832774 w 1848441"/>
              <a:gd name="connsiteY770" fmla="*/ 5122436 h 5265346"/>
              <a:gd name="connsiteX771" fmla="*/ 829766 w 1848441"/>
              <a:gd name="connsiteY771" fmla="*/ 5088008 h 5265346"/>
              <a:gd name="connsiteX772" fmla="*/ 826739 w 1848441"/>
              <a:gd name="connsiteY772" fmla="*/ 5091270 h 5265346"/>
              <a:gd name="connsiteX773" fmla="*/ 810102 w 1848441"/>
              <a:gd name="connsiteY773" fmla="*/ 5077808 h 5265346"/>
              <a:gd name="connsiteX774" fmla="*/ 784406 w 1848441"/>
              <a:gd name="connsiteY774" fmla="*/ 5036438 h 5265346"/>
              <a:gd name="connsiteX775" fmla="*/ 778361 w 1848441"/>
              <a:gd name="connsiteY775" fmla="*/ 5017836 h 5265346"/>
              <a:gd name="connsiteX776" fmla="*/ 775356 w 1848441"/>
              <a:gd name="connsiteY776" fmla="*/ 4983405 h 5265346"/>
              <a:gd name="connsiteX777" fmla="*/ 778398 w 1848441"/>
              <a:gd name="connsiteY777" fmla="*/ 4955012 h 5265346"/>
              <a:gd name="connsiteX778" fmla="*/ 784473 w 1848441"/>
              <a:gd name="connsiteY778" fmla="*/ 4923359 h 5265346"/>
              <a:gd name="connsiteX779" fmla="*/ 781449 w 1848441"/>
              <a:gd name="connsiteY779" fmla="*/ 4914057 h 5265346"/>
              <a:gd name="connsiteX780" fmla="*/ 781459 w 1848441"/>
              <a:gd name="connsiteY780" fmla="*/ 4901494 h 5265346"/>
              <a:gd name="connsiteX781" fmla="*/ 778442 w 1848441"/>
              <a:gd name="connsiteY781" fmla="*/ 4879629 h 5265346"/>
              <a:gd name="connsiteX782" fmla="*/ 769359 w 1848441"/>
              <a:gd name="connsiteY782" fmla="*/ 4889415 h 5265346"/>
              <a:gd name="connsiteX783" fmla="*/ 751206 w 1848441"/>
              <a:gd name="connsiteY783" fmla="*/ 4883867 h 5265346"/>
              <a:gd name="connsiteX784" fmla="*/ 717926 w 1848441"/>
              <a:gd name="connsiteY784" fmla="*/ 4869504 h 5265346"/>
              <a:gd name="connsiteX785" fmla="*/ 690716 w 1848441"/>
              <a:gd name="connsiteY785" fmla="*/ 4823485 h 5265346"/>
              <a:gd name="connsiteX786" fmla="*/ 666510 w 1848441"/>
              <a:gd name="connsiteY786" fmla="*/ 4811894 h 5265346"/>
              <a:gd name="connsiteX787" fmla="*/ 590853 w 1848441"/>
              <a:gd name="connsiteY787" fmla="*/ 4805513 h 5265346"/>
              <a:gd name="connsiteX788" fmla="*/ 566648 w 1848441"/>
              <a:gd name="connsiteY788" fmla="*/ 4793924 h 5265346"/>
              <a:gd name="connsiteX789" fmla="*/ 539460 w 1848441"/>
              <a:gd name="connsiteY789" fmla="*/ 4710212 h 5265346"/>
              <a:gd name="connsiteX790" fmla="*/ 536440 w 1848441"/>
              <a:gd name="connsiteY790" fmla="*/ 4700913 h 5265346"/>
              <a:gd name="connsiteX791" fmla="*/ 518285 w 1848441"/>
              <a:gd name="connsiteY791" fmla="*/ 4695357 h 5265346"/>
              <a:gd name="connsiteX792" fmla="*/ 497963 w 1848441"/>
              <a:gd name="connsiteY792" fmla="*/ 4645235 h 5265346"/>
              <a:gd name="connsiteX793" fmla="*/ 497323 w 1848441"/>
              <a:gd name="connsiteY793" fmla="*/ 4649088 h 5265346"/>
              <a:gd name="connsiteX794" fmla="*/ 494703 w 1848441"/>
              <a:gd name="connsiteY794" fmla="*/ 4652714 h 5265346"/>
              <a:gd name="connsiteX795" fmla="*/ 486562 w 1848441"/>
              <a:gd name="connsiteY795" fmla="*/ 4634945 h 5265346"/>
              <a:gd name="connsiteX796" fmla="*/ 489839 w 1848441"/>
              <a:gd name="connsiteY796" fmla="*/ 4622984 h 5265346"/>
              <a:gd name="connsiteX797" fmla="*/ 475986 w 1848441"/>
              <a:gd name="connsiteY797" fmla="*/ 4577707 h 5265346"/>
              <a:gd name="connsiteX798" fmla="*/ 469216 w 1848441"/>
              <a:gd name="connsiteY798" fmla="*/ 4556864 h 5265346"/>
              <a:gd name="connsiteX799" fmla="*/ 467663 w 1848441"/>
              <a:gd name="connsiteY799" fmla="*/ 4603039 h 5265346"/>
              <a:gd name="connsiteX800" fmla="*/ 459807 w 1848441"/>
              <a:gd name="connsiteY800" fmla="*/ 4613916 h 5265346"/>
              <a:gd name="connsiteX801" fmla="*/ 451667 w 1848441"/>
              <a:gd name="connsiteY801" fmla="*/ 4596153 h 5265346"/>
              <a:gd name="connsiteX802" fmla="*/ 457187 w 1848441"/>
              <a:gd name="connsiteY802" fmla="*/ 4519828 h 5265346"/>
              <a:gd name="connsiteX803" fmla="*/ 437542 w 1848441"/>
              <a:gd name="connsiteY803" fmla="*/ 4459340 h 5265346"/>
              <a:gd name="connsiteX804" fmla="*/ 436126 w 1848441"/>
              <a:gd name="connsiteY804" fmla="*/ 4501514 h 5265346"/>
              <a:gd name="connsiteX805" fmla="*/ 437119 w 1848441"/>
              <a:gd name="connsiteY805" fmla="*/ 4601770 h 5265346"/>
              <a:gd name="connsiteX806" fmla="*/ 436236 w 1848441"/>
              <a:gd name="connsiteY806" fmla="*/ 4646550 h 5265346"/>
              <a:gd name="connsiteX807" fmla="*/ 435354 w 1848441"/>
              <a:gd name="connsiteY807" fmla="*/ 4691332 h 5265346"/>
              <a:gd name="connsiteX808" fmla="*/ 433163 w 1848441"/>
              <a:gd name="connsiteY808" fmla="*/ 4737925 h 5265346"/>
              <a:gd name="connsiteX809" fmla="*/ 430972 w 1848441"/>
              <a:gd name="connsiteY809" fmla="*/ 4784518 h 5265346"/>
              <a:gd name="connsiteX810" fmla="*/ 430390 w 1848441"/>
              <a:gd name="connsiteY810" fmla="*/ 4792587 h 5265346"/>
              <a:gd name="connsiteX811" fmla="*/ 429804 w 1848441"/>
              <a:gd name="connsiteY811" fmla="*/ 4800652 h 5265346"/>
              <a:gd name="connsiteX812" fmla="*/ 427184 w 1848441"/>
              <a:gd name="connsiteY812" fmla="*/ 4804281 h 5265346"/>
              <a:gd name="connsiteX813" fmla="*/ 414972 w 1848441"/>
              <a:gd name="connsiteY813" fmla="*/ 4777630 h 5265346"/>
              <a:gd name="connsiteX814" fmla="*/ 401909 w 1848441"/>
              <a:gd name="connsiteY814" fmla="*/ 4665048 h 5265346"/>
              <a:gd name="connsiteX815" fmla="*/ 396686 w 1848441"/>
              <a:gd name="connsiteY815" fmla="*/ 4606940 h 5265346"/>
              <a:gd name="connsiteX816" fmla="*/ 391463 w 1848441"/>
              <a:gd name="connsiteY816" fmla="*/ 4548835 h 5265346"/>
              <a:gd name="connsiteX817" fmla="*/ 381738 w 1848441"/>
              <a:gd name="connsiteY817" fmla="*/ 4438875 h 5265346"/>
              <a:gd name="connsiteX818" fmla="*/ 372018 w 1848441"/>
              <a:gd name="connsiteY818" fmla="*/ 4328921 h 5265346"/>
              <a:gd name="connsiteX819" fmla="*/ 370125 w 1848441"/>
              <a:gd name="connsiteY819" fmla="*/ 4338803 h 5265346"/>
              <a:gd name="connsiteX820" fmla="*/ 365611 w 1848441"/>
              <a:gd name="connsiteY820" fmla="*/ 4352308 h 5265346"/>
              <a:gd name="connsiteX821" fmla="*/ 363278 w 1848441"/>
              <a:gd name="connsiteY821" fmla="*/ 4384580 h 5265346"/>
              <a:gd name="connsiteX822" fmla="*/ 365304 w 1848441"/>
              <a:gd name="connsiteY822" fmla="*/ 4454378 h 5265346"/>
              <a:gd name="connsiteX823" fmla="*/ 367322 w 1848441"/>
              <a:gd name="connsiteY823" fmla="*/ 4524175 h 5265346"/>
              <a:gd name="connsiteX824" fmla="*/ 369344 w 1848441"/>
              <a:gd name="connsiteY824" fmla="*/ 4593977 h 5265346"/>
              <a:gd name="connsiteX825" fmla="*/ 371367 w 1848441"/>
              <a:gd name="connsiteY825" fmla="*/ 4663777 h 5265346"/>
              <a:gd name="connsiteX826" fmla="*/ 350699 w 1848441"/>
              <a:gd name="connsiteY826" fmla="*/ 4721427 h 5265346"/>
              <a:gd name="connsiteX827" fmla="*/ 319588 w 1848441"/>
              <a:gd name="connsiteY827" fmla="*/ 4662871 h 5265346"/>
              <a:gd name="connsiteX828" fmla="*/ 314350 w 1848441"/>
              <a:gd name="connsiteY828" fmla="*/ 4670124 h 5265346"/>
              <a:gd name="connsiteX829" fmla="*/ 311590 w 1848441"/>
              <a:gd name="connsiteY829" fmla="*/ 4659428 h 5265346"/>
              <a:gd name="connsiteX830" fmla="*/ 308825 w 1848441"/>
              <a:gd name="connsiteY830" fmla="*/ 4648729 h 5265346"/>
              <a:gd name="connsiteX831" fmla="*/ 311883 w 1848441"/>
              <a:gd name="connsiteY831" fmla="*/ 4622716 h 5265346"/>
              <a:gd name="connsiteX832" fmla="*/ 314944 w 1848441"/>
              <a:gd name="connsiteY832" fmla="*/ 4596699 h 5265346"/>
              <a:gd name="connsiteX833" fmla="*/ 301625 w 1848441"/>
              <a:gd name="connsiteY833" fmla="*/ 4324755 h 5265346"/>
              <a:gd name="connsiteX834" fmla="*/ 294965 w 1848441"/>
              <a:gd name="connsiteY834" fmla="*/ 4188781 h 5265346"/>
              <a:gd name="connsiteX835" fmla="*/ 289727 w 1848441"/>
              <a:gd name="connsiteY835" fmla="*/ 4196035 h 5265346"/>
              <a:gd name="connsiteX836" fmla="*/ 284771 w 1848441"/>
              <a:gd name="connsiteY836" fmla="*/ 4231927 h 5265346"/>
              <a:gd name="connsiteX837" fmla="*/ 282438 w 1848441"/>
              <a:gd name="connsiteY837" fmla="*/ 4264200 h 5265346"/>
              <a:gd name="connsiteX838" fmla="*/ 281839 w 1848441"/>
              <a:gd name="connsiteY838" fmla="*/ 4337622 h 5265346"/>
              <a:gd name="connsiteX839" fmla="*/ 282553 w 1848441"/>
              <a:gd name="connsiteY839" fmla="*/ 4409236 h 5265346"/>
              <a:gd name="connsiteX840" fmla="*/ 283262 w 1848441"/>
              <a:gd name="connsiteY840" fmla="*/ 4480851 h 5265346"/>
              <a:gd name="connsiteX841" fmla="*/ 281655 w 1848441"/>
              <a:gd name="connsiteY841" fmla="*/ 4519375 h 5265346"/>
              <a:gd name="connsiteX842" fmla="*/ 282665 w 1848441"/>
              <a:gd name="connsiteY842" fmla="*/ 4554275 h 5265346"/>
              <a:gd name="connsiteX843" fmla="*/ 284401 w 1848441"/>
              <a:gd name="connsiteY843" fmla="*/ 4595428 h 5265346"/>
              <a:gd name="connsiteX844" fmla="*/ 282067 w 1848441"/>
              <a:gd name="connsiteY844" fmla="*/ 4627701 h 5265346"/>
              <a:gd name="connsiteX845" fmla="*/ 288034 w 1848441"/>
              <a:gd name="connsiteY845" fmla="*/ 4626706 h 5265346"/>
              <a:gd name="connsiteX846" fmla="*/ 288757 w 1848441"/>
              <a:gd name="connsiteY846" fmla="*/ 4632958 h 5265346"/>
              <a:gd name="connsiteX847" fmla="*/ 287593 w 1848441"/>
              <a:gd name="connsiteY847" fmla="*/ 4649094 h 5265346"/>
              <a:gd name="connsiteX848" fmla="*/ 293811 w 1848441"/>
              <a:gd name="connsiteY848" fmla="*/ 4807457 h 5265346"/>
              <a:gd name="connsiteX849" fmla="*/ 306718 w 1848441"/>
              <a:gd name="connsiteY849" fmla="*/ 4971076 h 5265346"/>
              <a:gd name="connsiteX850" fmla="*/ 301481 w 1848441"/>
              <a:gd name="connsiteY850" fmla="*/ 4978327 h 5265346"/>
              <a:gd name="connsiteX851" fmla="*/ 300030 w 1848441"/>
              <a:gd name="connsiteY851" fmla="*/ 4965819 h 5265346"/>
              <a:gd name="connsiteX852" fmla="*/ 277401 w 1848441"/>
              <a:gd name="connsiteY852" fmla="*/ 4692242 h 5265346"/>
              <a:gd name="connsiteX853" fmla="*/ 272762 w 1848441"/>
              <a:gd name="connsiteY853" fmla="*/ 4626069 h 5265346"/>
              <a:gd name="connsiteX854" fmla="*/ 274808 w 1848441"/>
              <a:gd name="connsiteY854" fmla="*/ 4565154 h 5265346"/>
              <a:gd name="connsiteX855" fmla="*/ 274821 w 1848441"/>
              <a:gd name="connsiteY855" fmla="*/ 4499797 h 5265346"/>
              <a:gd name="connsiteX856" fmla="*/ 274835 w 1848441"/>
              <a:gd name="connsiteY856" fmla="*/ 4434436 h 5265346"/>
              <a:gd name="connsiteX857" fmla="*/ 274851 w 1848441"/>
              <a:gd name="connsiteY857" fmla="*/ 4369079 h 5265346"/>
              <a:gd name="connsiteX858" fmla="*/ 274864 w 1848441"/>
              <a:gd name="connsiteY858" fmla="*/ 4303722 h 5265346"/>
              <a:gd name="connsiteX859" fmla="*/ 274581 w 1848441"/>
              <a:gd name="connsiteY859" fmla="*/ 4275078 h 5265346"/>
              <a:gd name="connsiteX860" fmla="*/ 276915 w 1848441"/>
              <a:gd name="connsiteY860" fmla="*/ 4242805 h 5265346"/>
              <a:gd name="connsiteX861" fmla="*/ 278965 w 1848441"/>
              <a:gd name="connsiteY861" fmla="*/ 4181892 h 5265346"/>
              <a:gd name="connsiteX862" fmla="*/ 287283 w 1848441"/>
              <a:gd name="connsiteY862" fmla="*/ 4090724 h 5265346"/>
              <a:gd name="connsiteX863" fmla="*/ 285623 w 1848441"/>
              <a:gd name="connsiteY863" fmla="*/ 4079674 h 5265346"/>
              <a:gd name="connsiteX864" fmla="*/ 288706 w 1848441"/>
              <a:gd name="connsiteY864" fmla="*/ 3988463 h 5265346"/>
              <a:gd name="connsiteX865" fmla="*/ 294784 w 1848441"/>
              <a:gd name="connsiteY865" fmla="*/ 3944242 h 5265346"/>
              <a:gd name="connsiteX866" fmla="*/ 298433 w 1848441"/>
              <a:gd name="connsiteY866" fmla="*/ 3925223 h 5265346"/>
              <a:gd name="connsiteX867" fmla="*/ 297492 w 1848441"/>
              <a:gd name="connsiteY867" fmla="*/ 3909400 h 5265346"/>
              <a:gd name="connsiteX868" fmla="*/ 298520 w 1848441"/>
              <a:gd name="connsiteY868" fmla="*/ 3878946 h 5265346"/>
              <a:gd name="connsiteX869" fmla="*/ 268859 w 1848441"/>
              <a:gd name="connsiteY869" fmla="*/ 3832895 h 5265346"/>
              <a:gd name="connsiteX870" fmla="*/ 263293 w 1848441"/>
              <a:gd name="connsiteY870" fmla="*/ 4007574 h 5265346"/>
              <a:gd name="connsiteX871" fmla="*/ 257728 w 1848441"/>
              <a:gd name="connsiteY871" fmla="*/ 4182255 h 5265346"/>
              <a:gd name="connsiteX872" fmla="*/ 259465 w 1848441"/>
              <a:gd name="connsiteY872" fmla="*/ 4223409 h 5265346"/>
              <a:gd name="connsiteX873" fmla="*/ 263224 w 1848441"/>
              <a:gd name="connsiteY873" fmla="*/ 4334362 h 5265346"/>
              <a:gd name="connsiteX874" fmla="*/ 265968 w 1848441"/>
              <a:gd name="connsiteY874" fmla="*/ 4410417 h 5265346"/>
              <a:gd name="connsiteX875" fmla="*/ 268715 w 1848441"/>
              <a:gd name="connsiteY875" fmla="*/ 4486471 h 5265346"/>
              <a:gd name="connsiteX876" fmla="*/ 262316 w 1848441"/>
              <a:gd name="connsiteY876" fmla="*/ 4509859 h 5265346"/>
              <a:gd name="connsiteX877" fmla="*/ 246028 w 1848441"/>
              <a:gd name="connsiteY877" fmla="*/ 4474324 h 5265346"/>
              <a:gd name="connsiteX878" fmla="*/ 246629 w 1848441"/>
              <a:gd name="connsiteY878" fmla="*/ 4400901 h 5265346"/>
              <a:gd name="connsiteX879" fmla="*/ 212299 w 1848441"/>
              <a:gd name="connsiteY879" fmla="*/ 4419392 h 5265346"/>
              <a:gd name="connsiteX880" fmla="*/ 186711 w 1848441"/>
              <a:gd name="connsiteY880" fmla="*/ 4382229 h 5265346"/>
              <a:gd name="connsiteX881" fmla="*/ 177526 w 1848441"/>
              <a:gd name="connsiteY881" fmla="*/ 4460274 h 5265346"/>
              <a:gd name="connsiteX882" fmla="*/ 170964 w 1848441"/>
              <a:gd name="connsiteY882" fmla="*/ 4534697 h 5265346"/>
              <a:gd name="connsiteX883" fmla="*/ 166440 w 1848441"/>
              <a:gd name="connsiteY883" fmla="*/ 4613563 h 5265346"/>
              <a:gd name="connsiteX884" fmla="*/ 161916 w 1848441"/>
              <a:gd name="connsiteY884" fmla="*/ 4692428 h 5265346"/>
              <a:gd name="connsiteX885" fmla="*/ 159297 w 1848441"/>
              <a:gd name="connsiteY885" fmla="*/ 4696056 h 5265346"/>
              <a:gd name="connsiteX886" fmla="*/ 151156 w 1848441"/>
              <a:gd name="connsiteY886" fmla="*/ 4678286 h 5265346"/>
              <a:gd name="connsiteX887" fmla="*/ 150587 w 1848441"/>
              <a:gd name="connsiteY887" fmla="*/ 4620998 h 5265346"/>
              <a:gd name="connsiteX888" fmla="*/ 150015 w 1848441"/>
              <a:gd name="connsiteY888" fmla="*/ 4563704 h 5265346"/>
              <a:gd name="connsiteX889" fmla="*/ 149447 w 1848441"/>
              <a:gd name="connsiteY889" fmla="*/ 4506416 h 5265346"/>
              <a:gd name="connsiteX890" fmla="*/ 152506 w 1848441"/>
              <a:gd name="connsiteY890" fmla="*/ 4480400 h 5265346"/>
              <a:gd name="connsiteX891" fmla="*/ 148877 w 1848441"/>
              <a:gd name="connsiteY891" fmla="*/ 4449128 h 5265346"/>
              <a:gd name="connsiteX892" fmla="*/ 151084 w 1848441"/>
              <a:gd name="connsiteY892" fmla="*/ 4337177 h 5265346"/>
              <a:gd name="connsiteX893" fmla="*/ 153289 w 1848441"/>
              <a:gd name="connsiteY893" fmla="*/ 4225225 h 5265346"/>
              <a:gd name="connsiteX894" fmla="*/ 146173 w 1848441"/>
              <a:gd name="connsiteY894" fmla="*/ 4177000 h 5265346"/>
              <a:gd name="connsiteX895" fmla="*/ 139054 w 1848441"/>
              <a:gd name="connsiteY895" fmla="*/ 4128773 h 5265346"/>
              <a:gd name="connsiteX896" fmla="*/ 135286 w 1848441"/>
              <a:gd name="connsiteY896" fmla="*/ 4083180 h 5265346"/>
              <a:gd name="connsiteX897" fmla="*/ 131513 w 1848441"/>
              <a:gd name="connsiteY897" fmla="*/ 4037582 h 5265346"/>
              <a:gd name="connsiteX898" fmla="*/ 121931 w 1848441"/>
              <a:gd name="connsiteY898" fmla="*/ 3941949 h 5265346"/>
              <a:gd name="connsiteX899" fmla="*/ 112353 w 1848441"/>
              <a:gd name="connsiteY899" fmla="*/ 3846314 h 5265346"/>
              <a:gd name="connsiteX900" fmla="*/ 110335 w 1848441"/>
              <a:gd name="connsiteY900" fmla="*/ 3776516 h 5265346"/>
              <a:gd name="connsiteX901" fmla="*/ 108312 w 1848441"/>
              <a:gd name="connsiteY901" fmla="*/ 3706715 h 5265346"/>
              <a:gd name="connsiteX902" fmla="*/ 110959 w 1848441"/>
              <a:gd name="connsiteY902" fmla="*/ 3572372 h 5265346"/>
              <a:gd name="connsiteX903" fmla="*/ 118969 w 1848441"/>
              <a:gd name="connsiteY903" fmla="*/ 3510461 h 5265346"/>
              <a:gd name="connsiteX904" fmla="*/ 126985 w 1848441"/>
              <a:gd name="connsiteY904" fmla="*/ 3448550 h 5265346"/>
              <a:gd name="connsiteX905" fmla="*/ 131651 w 1848441"/>
              <a:gd name="connsiteY905" fmla="*/ 3384005 h 5265346"/>
              <a:gd name="connsiteX906" fmla="*/ 136320 w 1848441"/>
              <a:gd name="connsiteY906" fmla="*/ 3319464 h 5265346"/>
              <a:gd name="connsiteX907" fmla="*/ 136052 w 1848441"/>
              <a:gd name="connsiteY907" fmla="*/ 3225463 h 5265346"/>
              <a:gd name="connsiteX908" fmla="*/ 135779 w 1848441"/>
              <a:gd name="connsiteY908" fmla="*/ 3131458 h 5265346"/>
              <a:gd name="connsiteX909" fmla="*/ 111926 w 1848441"/>
              <a:gd name="connsiteY909" fmla="*/ 3135446 h 5265346"/>
              <a:gd name="connsiteX910" fmla="*/ 105238 w 1848441"/>
              <a:gd name="connsiteY910" fmla="*/ 3130190 h 5265346"/>
              <a:gd name="connsiteX911" fmla="*/ 108710 w 1848441"/>
              <a:gd name="connsiteY911" fmla="*/ 3212501 h 5265346"/>
              <a:gd name="connsiteX912" fmla="*/ 109564 w 1848441"/>
              <a:gd name="connsiteY912" fmla="*/ 3298435 h 5265346"/>
              <a:gd name="connsiteX913" fmla="*/ 107373 w 1848441"/>
              <a:gd name="connsiteY913" fmla="*/ 3345028 h 5265346"/>
              <a:gd name="connsiteX914" fmla="*/ 105181 w 1848441"/>
              <a:gd name="connsiteY914" fmla="*/ 3391621 h 5265346"/>
              <a:gd name="connsiteX915" fmla="*/ 107485 w 1848441"/>
              <a:gd name="connsiteY915" fmla="*/ 3490066 h 5265346"/>
              <a:gd name="connsiteX916" fmla="*/ 103103 w 1848441"/>
              <a:gd name="connsiteY916" fmla="*/ 3583251 h 5265346"/>
              <a:gd name="connsiteX917" fmla="*/ 98719 w 1848441"/>
              <a:gd name="connsiteY917" fmla="*/ 3676440 h 5265346"/>
              <a:gd name="connsiteX918" fmla="*/ 97838 w 1848441"/>
              <a:gd name="connsiteY918" fmla="*/ 3721221 h 5265346"/>
              <a:gd name="connsiteX919" fmla="*/ 94336 w 1848441"/>
              <a:gd name="connsiteY919" fmla="*/ 3769628 h 5265346"/>
              <a:gd name="connsiteX920" fmla="*/ 93453 w 1848441"/>
              <a:gd name="connsiteY920" fmla="*/ 3814408 h 5265346"/>
              <a:gd name="connsiteX921" fmla="*/ 92571 w 1848441"/>
              <a:gd name="connsiteY921" fmla="*/ 3859189 h 5265346"/>
              <a:gd name="connsiteX922" fmla="*/ 86879 w 1848441"/>
              <a:gd name="connsiteY922" fmla="*/ 3954187 h 5265346"/>
              <a:gd name="connsiteX923" fmla="*/ 83806 w 1848441"/>
              <a:gd name="connsiteY923" fmla="*/ 4045563 h 5265346"/>
              <a:gd name="connsiteX924" fmla="*/ 83365 w 1848441"/>
              <a:gd name="connsiteY924" fmla="*/ 4067952 h 5265346"/>
              <a:gd name="connsiteX925" fmla="*/ 82923 w 1848441"/>
              <a:gd name="connsiteY925" fmla="*/ 4090341 h 5265346"/>
              <a:gd name="connsiteX926" fmla="*/ 79423 w 1848441"/>
              <a:gd name="connsiteY926" fmla="*/ 4138748 h 5265346"/>
              <a:gd name="connsiteX927" fmla="*/ 73275 w 1848441"/>
              <a:gd name="connsiteY927" fmla="*/ 4321497 h 5265346"/>
              <a:gd name="connsiteX928" fmla="*/ 60435 w 1848441"/>
              <a:gd name="connsiteY928" fmla="*/ 4498986 h 5265346"/>
              <a:gd name="connsiteX929" fmla="*/ 62900 w 1848441"/>
              <a:gd name="connsiteY929" fmla="*/ 4546395 h 5265346"/>
              <a:gd name="connsiteX930" fmla="*/ 65357 w 1848441"/>
              <a:gd name="connsiteY930" fmla="*/ 4593802 h 5265346"/>
              <a:gd name="connsiteX931" fmla="*/ 60975 w 1848441"/>
              <a:gd name="connsiteY931" fmla="*/ 4686987 h 5265346"/>
              <a:gd name="connsiteX932" fmla="*/ 56592 w 1848441"/>
              <a:gd name="connsiteY932" fmla="*/ 4780177 h 5265346"/>
              <a:gd name="connsiteX933" fmla="*/ 54986 w 1848441"/>
              <a:gd name="connsiteY933" fmla="*/ 4818704 h 5265346"/>
              <a:gd name="connsiteX934" fmla="*/ 37096 w 1848441"/>
              <a:gd name="connsiteY934" fmla="*/ 4821696 h 5265346"/>
              <a:gd name="connsiteX935" fmla="*/ 9767 w 1848441"/>
              <a:gd name="connsiteY935" fmla="*/ 4743375 h 5265346"/>
              <a:gd name="connsiteX936" fmla="*/ 6881 w 1848441"/>
              <a:gd name="connsiteY936" fmla="*/ 4652999 h 5265346"/>
              <a:gd name="connsiteX937" fmla="*/ 3990 w 1848441"/>
              <a:gd name="connsiteY937" fmla="*/ 4562623 h 5265346"/>
              <a:gd name="connsiteX938" fmla="*/ 2280 w 1848441"/>
              <a:gd name="connsiteY938" fmla="*/ 4390754 h 5265346"/>
              <a:gd name="connsiteX939" fmla="*/ 4045 w 1848441"/>
              <a:gd name="connsiteY939" fmla="*/ 4301194 h 5265346"/>
              <a:gd name="connsiteX940" fmla="*/ 12496 w 1848441"/>
              <a:gd name="connsiteY940" fmla="*/ 4216888 h 5265346"/>
              <a:gd name="connsiteX941" fmla="*/ 11643 w 1848441"/>
              <a:gd name="connsiteY941" fmla="*/ 4130952 h 5265346"/>
              <a:gd name="connsiteX942" fmla="*/ 19217 w 1848441"/>
              <a:gd name="connsiteY942" fmla="*/ 4091431 h 5265346"/>
              <a:gd name="connsiteX943" fmla="*/ 20099 w 1848441"/>
              <a:gd name="connsiteY943" fmla="*/ 4046652 h 5265346"/>
              <a:gd name="connsiteX944" fmla="*/ 30161 w 1848441"/>
              <a:gd name="connsiteY944" fmla="*/ 3923820 h 5265346"/>
              <a:gd name="connsiteX945" fmla="*/ 37603 w 1848441"/>
              <a:gd name="connsiteY945" fmla="*/ 3804617 h 5265346"/>
              <a:gd name="connsiteX946" fmla="*/ 41688 w 1848441"/>
              <a:gd name="connsiteY946" fmla="*/ 3748143 h 5265346"/>
              <a:gd name="connsiteX947" fmla="*/ 48394 w 1848441"/>
              <a:gd name="connsiteY947" fmla="*/ 3688045 h 5265346"/>
              <a:gd name="connsiteX948" fmla="*/ 50441 w 1848441"/>
              <a:gd name="connsiteY948" fmla="*/ 3627125 h 5265346"/>
              <a:gd name="connsiteX949" fmla="*/ 52490 w 1848441"/>
              <a:gd name="connsiteY949" fmla="*/ 3566212 h 5265346"/>
              <a:gd name="connsiteX950" fmla="*/ 59052 w 1848441"/>
              <a:gd name="connsiteY950" fmla="*/ 3491789 h 5265346"/>
              <a:gd name="connsiteX951" fmla="*/ 62994 w 1848441"/>
              <a:gd name="connsiteY951" fmla="*/ 3420992 h 5265346"/>
              <a:gd name="connsiteX952" fmla="*/ 63594 w 1848441"/>
              <a:gd name="connsiteY952" fmla="*/ 3347570 h 5265346"/>
              <a:gd name="connsiteX953" fmla="*/ 68546 w 1848441"/>
              <a:gd name="connsiteY953" fmla="*/ 3311669 h 5265346"/>
              <a:gd name="connsiteX954" fmla="*/ 69713 w 1848441"/>
              <a:gd name="connsiteY954" fmla="*/ 3295536 h 5265346"/>
              <a:gd name="connsiteX955" fmla="*/ 70879 w 1848441"/>
              <a:gd name="connsiteY955" fmla="*/ 3279398 h 5265346"/>
              <a:gd name="connsiteX956" fmla="*/ 74111 w 1848441"/>
              <a:gd name="connsiteY956" fmla="*/ 3136992 h 5265346"/>
              <a:gd name="connsiteX957" fmla="*/ 79959 w 1848441"/>
              <a:gd name="connsiteY957" fmla="*/ 2990956 h 5265346"/>
              <a:gd name="connsiteX958" fmla="*/ 79391 w 1848441"/>
              <a:gd name="connsiteY958" fmla="*/ 2933665 h 5265346"/>
              <a:gd name="connsiteX959" fmla="*/ 81435 w 1848441"/>
              <a:gd name="connsiteY959" fmla="*/ 2872749 h 5265346"/>
              <a:gd name="connsiteX960" fmla="*/ 83648 w 1848441"/>
              <a:gd name="connsiteY960" fmla="*/ 2760799 h 5265346"/>
              <a:gd name="connsiteX961" fmla="*/ 85851 w 1848441"/>
              <a:gd name="connsiteY961" fmla="*/ 2648849 h 5265346"/>
              <a:gd name="connsiteX962" fmla="*/ 85278 w 1848441"/>
              <a:gd name="connsiteY962" fmla="*/ 2591558 h 5265346"/>
              <a:gd name="connsiteX963" fmla="*/ 84711 w 1848441"/>
              <a:gd name="connsiteY963" fmla="*/ 2534267 h 5265346"/>
              <a:gd name="connsiteX964" fmla="*/ 84144 w 1848441"/>
              <a:gd name="connsiteY964" fmla="*/ 2476979 h 5265346"/>
              <a:gd name="connsiteX965" fmla="*/ 83570 w 1848441"/>
              <a:gd name="connsiteY965" fmla="*/ 2419688 h 5265346"/>
              <a:gd name="connsiteX966" fmla="*/ 70889 w 1848441"/>
              <a:gd name="connsiteY966" fmla="*/ 2546144 h 5265346"/>
              <a:gd name="connsiteX967" fmla="*/ 55589 w 1848441"/>
              <a:gd name="connsiteY967" fmla="*/ 2676224 h 5265346"/>
              <a:gd name="connsiteX968" fmla="*/ 47578 w 1848441"/>
              <a:gd name="connsiteY968" fmla="*/ 2738138 h 5265346"/>
              <a:gd name="connsiteX969" fmla="*/ 39568 w 1848441"/>
              <a:gd name="connsiteY969" fmla="*/ 2800051 h 5265346"/>
              <a:gd name="connsiteX970" fmla="*/ 31553 w 1848441"/>
              <a:gd name="connsiteY970" fmla="*/ 2861963 h 5265346"/>
              <a:gd name="connsiteX971" fmla="*/ 23542 w 1848441"/>
              <a:gd name="connsiteY971" fmla="*/ 2923876 h 5265346"/>
              <a:gd name="connsiteX972" fmla="*/ 13064 w 1848441"/>
              <a:gd name="connsiteY972" fmla="*/ 2938382 h 5265346"/>
              <a:gd name="connsiteX973" fmla="*/ 3472 w 1848441"/>
              <a:gd name="connsiteY973" fmla="*/ 2908105 h 5265346"/>
              <a:gd name="connsiteX974" fmla="*/ 20962 w 1848441"/>
              <a:gd name="connsiteY974" fmla="*/ 2731430 h 5265346"/>
              <a:gd name="connsiteX975" fmla="*/ 31766 w 1848441"/>
              <a:gd name="connsiteY975" fmla="*/ 2549500 h 5265346"/>
              <a:gd name="connsiteX976" fmla="*/ 44602 w 1848441"/>
              <a:gd name="connsiteY976" fmla="*/ 2372008 h 5265346"/>
              <a:gd name="connsiteX977" fmla="*/ 54367 w 1848441"/>
              <a:gd name="connsiteY977" fmla="*/ 2285894 h 5265346"/>
              <a:gd name="connsiteX978" fmla="*/ 66748 w 1848441"/>
              <a:gd name="connsiteY978" fmla="*/ 2196150 h 5265346"/>
              <a:gd name="connsiteX979" fmla="*/ 39420 w 1848441"/>
              <a:gd name="connsiteY979" fmla="*/ 2117830 h 5265346"/>
              <a:gd name="connsiteX980" fmla="*/ 28376 w 1848441"/>
              <a:gd name="connsiteY980" fmla="*/ 2075045 h 5265346"/>
              <a:gd name="connsiteX981" fmla="*/ 22571 w 1848441"/>
              <a:gd name="connsiteY981" fmla="*/ 2025006 h 5265346"/>
              <a:gd name="connsiteX982" fmla="*/ 15339 w 1848441"/>
              <a:gd name="connsiteY982" fmla="*/ 1831742 h 5265346"/>
              <a:gd name="connsiteX983" fmla="*/ 22627 w 1848441"/>
              <a:gd name="connsiteY983" fmla="*/ 1763575 h 5265346"/>
              <a:gd name="connsiteX984" fmla="*/ 33984 w 1848441"/>
              <a:gd name="connsiteY984" fmla="*/ 1704290 h 5265346"/>
              <a:gd name="connsiteX985" fmla="*/ 37798 w 1848441"/>
              <a:gd name="connsiteY985" fmla="*/ 1730792 h 5265346"/>
              <a:gd name="connsiteX986" fmla="*/ 53044 w 1848441"/>
              <a:gd name="connsiteY986" fmla="*/ 1685164 h 5265346"/>
              <a:gd name="connsiteX987" fmla="*/ 72980 w 1848441"/>
              <a:gd name="connsiteY987" fmla="*/ 1621255 h 5265346"/>
              <a:gd name="connsiteX988" fmla="*/ 71530 w 1848441"/>
              <a:gd name="connsiteY988" fmla="*/ 1608747 h 5265346"/>
              <a:gd name="connsiteX989" fmla="*/ 67916 w 1848441"/>
              <a:gd name="connsiteY989" fmla="*/ 1512114 h 5265346"/>
              <a:gd name="connsiteX990" fmla="*/ 70989 w 1848441"/>
              <a:gd name="connsiteY990" fmla="*/ 1420743 h 5265346"/>
              <a:gd name="connsiteX991" fmla="*/ 71298 w 1848441"/>
              <a:gd name="connsiteY991" fmla="*/ 1318668 h 5265346"/>
              <a:gd name="connsiteX992" fmla="*/ 75682 w 1848441"/>
              <a:gd name="connsiteY992" fmla="*/ 1225482 h 5265346"/>
              <a:gd name="connsiteX993" fmla="*/ 95750 w 1848441"/>
              <a:gd name="connsiteY993" fmla="*/ 1241254 h 5265346"/>
              <a:gd name="connsiteX994" fmla="*/ 88777 w 1848441"/>
              <a:gd name="connsiteY994" fmla="*/ 1207350 h 5265346"/>
              <a:gd name="connsiteX995" fmla="*/ 81801 w 1848441"/>
              <a:gd name="connsiteY995" fmla="*/ 1173450 h 5265346"/>
              <a:gd name="connsiteX996" fmla="*/ 94012 w 1848441"/>
              <a:gd name="connsiteY996" fmla="*/ 1200102 h 5265346"/>
              <a:gd name="connsiteX997" fmla="*/ 85020 w 1848441"/>
              <a:gd name="connsiteY997" fmla="*/ 1096401 h 5265346"/>
              <a:gd name="connsiteX998" fmla="*/ 71085 w 1848441"/>
              <a:gd name="connsiteY998" fmla="*/ 963238 h 5265346"/>
              <a:gd name="connsiteX999" fmla="*/ 65008 w 1848441"/>
              <a:gd name="connsiteY999" fmla="*/ 819196 h 5265346"/>
              <a:gd name="connsiteX1000" fmla="*/ 63558 w 1848441"/>
              <a:gd name="connsiteY1000" fmla="*/ 806687 h 5265346"/>
              <a:gd name="connsiteX1001" fmla="*/ 60653 w 1848441"/>
              <a:gd name="connsiteY1001" fmla="*/ 781669 h 5265346"/>
              <a:gd name="connsiteX1002" fmla="*/ 62985 w 1848441"/>
              <a:gd name="connsiteY1002" fmla="*/ 749395 h 5265346"/>
              <a:gd name="connsiteX1003" fmla="*/ 58189 w 1848441"/>
              <a:gd name="connsiteY1003" fmla="*/ 734258 h 5265346"/>
              <a:gd name="connsiteX1004" fmla="*/ 53393 w 1848441"/>
              <a:gd name="connsiteY1004" fmla="*/ 719120 h 5265346"/>
              <a:gd name="connsiteX1005" fmla="*/ 43519 w 1848441"/>
              <a:gd name="connsiteY1005" fmla="*/ 660202 h 5265346"/>
              <a:gd name="connsiteX1006" fmla="*/ 33639 w 1848441"/>
              <a:gd name="connsiteY1006" fmla="*/ 601278 h 5265346"/>
              <a:gd name="connsiteX1007" fmla="*/ 19120 w 1848441"/>
              <a:gd name="connsiteY1007" fmla="*/ 476184 h 5265346"/>
              <a:gd name="connsiteX1008" fmla="*/ 25366 w 1848441"/>
              <a:gd name="connsiteY1008" fmla="*/ 503831 h 5265346"/>
              <a:gd name="connsiteX1009" fmla="*/ 31620 w 1848441"/>
              <a:gd name="connsiteY1009" fmla="*/ 531480 h 5265346"/>
              <a:gd name="connsiteX1010" fmla="*/ 31929 w 1848441"/>
              <a:gd name="connsiteY1010" fmla="*/ 429408 h 5265346"/>
              <a:gd name="connsiteX1011" fmla="*/ 41550 w 1848441"/>
              <a:gd name="connsiteY1011" fmla="*/ 328968 h 5265346"/>
              <a:gd name="connsiteX1012" fmla="*/ 49849 w 1848441"/>
              <a:gd name="connsiteY1012" fmla="*/ 295702 h 5265346"/>
              <a:gd name="connsiteX1013" fmla="*/ 62218 w 1848441"/>
              <a:gd name="connsiteY1013" fmla="*/ 271318 h 5265346"/>
              <a:gd name="connsiteX1014" fmla="*/ 88407 w 1848441"/>
              <a:gd name="connsiteY1014" fmla="*/ 235058 h 5265346"/>
              <a:gd name="connsiteX1015" fmla="*/ 142801 w 1848441"/>
              <a:gd name="connsiteY1015" fmla="*/ 232335 h 5265346"/>
              <a:gd name="connsiteX1016" fmla="*/ 191650 w 1848441"/>
              <a:gd name="connsiteY1016" fmla="*/ 338938 h 5265346"/>
              <a:gd name="connsiteX1017" fmla="*/ 238787 w 1848441"/>
              <a:gd name="connsiteY1017" fmla="*/ 273667 h 5265346"/>
              <a:gd name="connsiteX1018" fmla="*/ 259443 w 1848441"/>
              <a:gd name="connsiteY1018" fmla="*/ 281375 h 5265346"/>
              <a:gd name="connsiteX1019" fmla="*/ 281544 w 1848441"/>
              <a:gd name="connsiteY1019" fmla="*/ 301587 h 5265346"/>
              <a:gd name="connsiteX1020" fmla="*/ 303634 w 1848441"/>
              <a:gd name="connsiteY1020" fmla="*/ 387161 h 5265346"/>
              <a:gd name="connsiteX1021" fmla="*/ 298678 w 1848441"/>
              <a:gd name="connsiteY1021" fmla="*/ 423054 h 5265346"/>
              <a:gd name="connsiteX1022" fmla="*/ 300118 w 1848441"/>
              <a:gd name="connsiteY1022" fmla="*/ 500925 h 5265346"/>
              <a:gd name="connsiteX1023" fmla="*/ 301557 w 1848441"/>
              <a:gd name="connsiteY1023" fmla="*/ 578791 h 5265346"/>
              <a:gd name="connsiteX1024" fmla="*/ 295151 w 1848441"/>
              <a:gd name="connsiteY1024" fmla="*/ 602176 h 5265346"/>
              <a:gd name="connsiteX1025" fmla="*/ 284392 w 1848441"/>
              <a:gd name="connsiteY1025" fmla="*/ 588039 h 5265346"/>
              <a:gd name="connsiteX1026" fmla="*/ 271327 w 1848441"/>
              <a:gd name="connsiteY1026" fmla="*/ 475452 h 5265346"/>
              <a:gd name="connsiteX1027" fmla="*/ 268708 w 1848441"/>
              <a:gd name="connsiteY1027" fmla="*/ 479078 h 5265346"/>
              <a:gd name="connsiteX1028" fmla="*/ 264634 w 1848441"/>
              <a:gd name="connsiteY1028" fmla="*/ 470192 h 5265346"/>
              <a:gd name="connsiteX1029" fmla="*/ 267252 w 1848441"/>
              <a:gd name="connsiteY1029" fmla="*/ 466567 h 5265346"/>
              <a:gd name="connsiteX1030" fmla="*/ 265803 w 1848441"/>
              <a:gd name="connsiteY1030" fmla="*/ 454059 h 5265346"/>
              <a:gd name="connsiteX1031" fmla="*/ 260565 w 1848441"/>
              <a:gd name="connsiteY1031" fmla="*/ 461311 h 5265346"/>
              <a:gd name="connsiteX1032" fmla="*/ 264634 w 1848441"/>
              <a:gd name="connsiteY1032" fmla="*/ 470192 h 5265346"/>
              <a:gd name="connsiteX1033" fmla="*/ 256779 w 1848441"/>
              <a:gd name="connsiteY1033" fmla="*/ 481070 h 5265346"/>
              <a:gd name="connsiteX1034" fmla="*/ 253277 w 1848441"/>
              <a:gd name="connsiteY1034" fmla="*/ 529478 h 5265346"/>
              <a:gd name="connsiteX1035" fmla="*/ 258647 w 1848441"/>
              <a:gd name="connsiteY1035" fmla="*/ 601907 h 5265346"/>
              <a:gd name="connsiteX1036" fmla="*/ 259941 w 1848441"/>
              <a:gd name="connsiteY1036" fmla="*/ 665453 h 5265346"/>
              <a:gd name="connsiteX1037" fmla="*/ 265320 w 1848441"/>
              <a:gd name="connsiteY1037" fmla="*/ 672522 h 5265346"/>
              <a:gd name="connsiteX1038" fmla="*/ 270699 w 1848441"/>
              <a:gd name="connsiteY1038" fmla="*/ 679591 h 5265346"/>
              <a:gd name="connsiteX1039" fmla="*/ 277106 w 1848441"/>
              <a:gd name="connsiteY1039" fmla="*/ 656204 h 5265346"/>
              <a:gd name="connsiteX1040" fmla="*/ 300387 w 1848441"/>
              <a:gd name="connsiteY1040" fmla="*/ 594926 h 5265346"/>
              <a:gd name="connsiteX1041" fmla="*/ 313482 w 1848441"/>
              <a:gd name="connsiteY1041" fmla="*/ 576795 h 5265346"/>
              <a:gd name="connsiteX1042" fmla="*/ 314068 w 1848441"/>
              <a:gd name="connsiteY1042" fmla="*/ 568728 h 5265346"/>
              <a:gd name="connsiteX1043" fmla="*/ 314649 w 1848441"/>
              <a:gd name="connsiteY1043" fmla="*/ 560660 h 5265346"/>
              <a:gd name="connsiteX1044" fmla="*/ 318438 w 1848441"/>
              <a:gd name="connsiteY1044" fmla="*/ 540899 h 5265346"/>
              <a:gd name="connsiteX1045" fmla="*/ 314364 w 1848441"/>
              <a:gd name="connsiteY1045" fmla="*/ 532013 h 5265346"/>
              <a:gd name="connsiteX1046" fmla="*/ 315974 w 1848441"/>
              <a:gd name="connsiteY1046" fmla="*/ 493490 h 5265346"/>
              <a:gd name="connsiteX1047" fmla="*/ 317583 w 1848441"/>
              <a:gd name="connsiteY1047" fmla="*/ 454964 h 5265346"/>
              <a:gd name="connsiteX1048" fmla="*/ 322821 w 1848441"/>
              <a:gd name="connsiteY1048" fmla="*/ 447713 h 5265346"/>
              <a:gd name="connsiteX1049" fmla="*/ 324712 w 1848441"/>
              <a:gd name="connsiteY1049" fmla="*/ 437832 h 5265346"/>
              <a:gd name="connsiteX1050" fmla="*/ 326604 w 1848441"/>
              <a:gd name="connsiteY1050" fmla="*/ 427949 h 5265346"/>
              <a:gd name="connsiteX1051" fmla="*/ 327772 w 1848441"/>
              <a:gd name="connsiteY1051" fmla="*/ 411815 h 5265346"/>
              <a:gd name="connsiteX1052" fmla="*/ 330104 w 1848441"/>
              <a:gd name="connsiteY1052" fmla="*/ 379543 h 5265346"/>
              <a:gd name="connsiteX1053" fmla="*/ 342035 w 1848441"/>
              <a:gd name="connsiteY1053" fmla="*/ 377550 h 5265346"/>
              <a:gd name="connsiteX1054" fmla="*/ 319060 w 1848441"/>
              <a:gd name="connsiteY1054" fmla="*/ 336756 h 5265346"/>
              <a:gd name="connsiteX1055" fmla="*/ 334775 w 1848441"/>
              <a:gd name="connsiteY1055" fmla="*/ 315000 h 5265346"/>
              <a:gd name="connsiteX1056" fmla="*/ 349320 w 1848441"/>
              <a:gd name="connsiteY1056" fmla="*/ 309380 h 5265346"/>
              <a:gd name="connsiteX1057" fmla="*/ 356011 w 1848441"/>
              <a:gd name="connsiteY1057" fmla="*/ 314639 h 5265346"/>
              <a:gd name="connsiteX1058" fmla="*/ 369388 w 1848441"/>
              <a:gd name="connsiteY1058" fmla="*/ 325152 h 5265346"/>
              <a:gd name="connsiteX1059" fmla="*/ 370839 w 1848441"/>
              <a:gd name="connsiteY1059" fmla="*/ 337665 h 5265346"/>
              <a:gd name="connsiteX1060" fmla="*/ 377818 w 1848441"/>
              <a:gd name="connsiteY1060" fmla="*/ 371566 h 5265346"/>
              <a:gd name="connsiteX1061" fmla="*/ 380436 w 1848441"/>
              <a:gd name="connsiteY1061" fmla="*/ 367941 h 5265346"/>
              <a:gd name="connsiteX1062" fmla="*/ 398467 w 1848441"/>
              <a:gd name="connsiteY1062" fmla="*/ 379269 h 5265346"/>
              <a:gd name="connsiteX1063" fmla="*/ 428710 w 1848441"/>
              <a:gd name="connsiteY1063" fmla="*/ 417251 h 5265346"/>
              <a:gd name="connsiteX1064" fmla="*/ 436853 w 1848441"/>
              <a:gd name="connsiteY1064" fmla="*/ 435017 h 5265346"/>
              <a:gd name="connsiteX1065" fmla="*/ 443826 w 1848441"/>
              <a:gd name="connsiteY1065" fmla="*/ 468921 h 5265346"/>
              <a:gd name="connsiteX1066" fmla="*/ 444112 w 1848441"/>
              <a:gd name="connsiteY1066" fmla="*/ 497568 h 5265346"/>
              <a:gd name="connsiteX1067" fmla="*/ 441775 w 1848441"/>
              <a:gd name="connsiteY1067" fmla="*/ 529836 h 5265346"/>
              <a:gd name="connsiteX1068" fmla="*/ 445849 w 1848441"/>
              <a:gd name="connsiteY1068" fmla="*/ 538722 h 5265346"/>
              <a:gd name="connsiteX1069" fmla="*/ 447299 w 1848441"/>
              <a:gd name="connsiteY1069" fmla="*/ 551230 h 5265346"/>
              <a:gd name="connsiteX1070" fmla="*/ 452826 w 1848441"/>
              <a:gd name="connsiteY1070" fmla="*/ 572621 h 5265346"/>
              <a:gd name="connsiteX1071" fmla="*/ 460679 w 1848441"/>
              <a:gd name="connsiteY1071" fmla="*/ 561746 h 5265346"/>
              <a:gd name="connsiteX1072" fmla="*/ 479295 w 1848441"/>
              <a:gd name="connsiteY1072" fmla="*/ 565008 h 5265346"/>
              <a:gd name="connsiteX1073" fmla="*/ 513907 w 1848441"/>
              <a:gd name="connsiteY1073" fmla="*/ 575156 h 5265346"/>
              <a:gd name="connsiteX1074" fmla="*/ 518020 w 1848441"/>
              <a:gd name="connsiteY1074" fmla="*/ 580562 h 5265346"/>
              <a:gd name="connsiteX1075" fmla="*/ 515236 w 1848441"/>
              <a:gd name="connsiteY1075" fmla="*/ 556592 h 5265346"/>
              <a:gd name="connsiteX1076" fmla="*/ 517567 w 1848441"/>
              <a:gd name="connsiteY1076" fmla="*/ 524320 h 5265346"/>
              <a:gd name="connsiteX1077" fmla="*/ 512770 w 1848441"/>
              <a:gd name="connsiteY1077" fmla="*/ 509184 h 5265346"/>
              <a:gd name="connsiteX1078" fmla="*/ 507976 w 1848441"/>
              <a:gd name="connsiteY1078" fmla="*/ 494043 h 5265346"/>
              <a:gd name="connsiteX1079" fmla="*/ 498101 w 1848441"/>
              <a:gd name="connsiteY1079" fmla="*/ 435124 h 5265346"/>
              <a:gd name="connsiteX1080" fmla="*/ 488221 w 1848441"/>
              <a:gd name="connsiteY1080" fmla="*/ 376202 h 5265346"/>
              <a:gd name="connsiteX1081" fmla="*/ 473702 w 1848441"/>
              <a:gd name="connsiteY1081" fmla="*/ 251107 h 5265346"/>
              <a:gd name="connsiteX1082" fmla="*/ 479950 w 1848441"/>
              <a:gd name="connsiteY1082" fmla="*/ 278754 h 5265346"/>
              <a:gd name="connsiteX1083" fmla="*/ 486203 w 1848441"/>
              <a:gd name="connsiteY1083" fmla="*/ 306405 h 5265346"/>
              <a:gd name="connsiteX1084" fmla="*/ 486512 w 1848441"/>
              <a:gd name="connsiteY1084" fmla="*/ 204333 h 5265346"/>
              <a:gd name="connsiteX1085" fmla="*/ 496133 w 1848441"/>
              <a:gd name="connsiteY1085" fmla="*/ 103894 h 5265346"/>
              <a:gd name="connsiteX1086" fmla="*/ 504430 w 1848441"/>
              <a:gd name="connsiteY1086" fmla="*/ 70625 h 5265346"/>
              <a:gd name="connsiteX1087" fmla="*/ 516801 w 1848441"/>
              <a:gd name="connsiteY1087" fmla="*/ 46242 h 5265346"/>
              <a:gd name="connsiteX1088" fmla="*/ 542990 w 1848441"/>
              <a:gd name="connsiteY1088" fmla="*/ 9983 h 5265346"/>
              <a:gd name="connsiteX1089" fmla="*/ 573754 w 1848441"/>
              <a:gd name="connsiteY1089" fmla="*/ 55 h 526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Lst>
            <a:rect l="l" t="t" r="r" b="b"/>
            <a:pathLst>
              <a:path w="1848441" h="5265346">
                <a:moveTo>
                  <a:pt x="883115" y="5079971"/>
                </a:moveTo>
                <a:cubicBezTo>
                  <a:pt x="884880" y="5080685"/>
                  <a:pt x="887274" y="5082552"/>
                  <a:pt x="890299" y="5085571"/>
                </a:cubicBezTo>
                <a:cubicBezTo>
                  <a:pt x="890287" y="5102326"/>
                  <a:pt x="889268" y="5115974"/>
                  <a:pt x="887247" y="5126529"/>
                </a:cubicBezTo>
                <a:lnTo>
                  <a:pt x="884220" y="5129792"/>
                </a:lnTo>
                <a:cubicBezTo>
                  <a:pt x="884220" y="5129792"/>
                  <a:pt x="884223" y="5121413"/>
                  <a:pt x="884232" y="5104662"/>
                </a:cubicBezTo>
                <a:cubicBezTo>
                  <a:pt x="880206" y="5092259"/>
                  <a:pt x="878697" y="5084467"/>
                  <a:pt x="879708" y="5081286"/>
                </a:cubicBezTo>
                <a:cubicBezTo>
                  <a:pt x="880214" y="5079695"/>
                  <a:pt x="881350" y="5079257"/>
                  <a:pt x="883115" y="5079971"/>
                </a:cubicBezTo>
                <a:close/>
                <a:moveTo>
                  <a:pt x="1228415" y="4833405"/>
                </a:moveTo>
                <a:cubicBezTo>
                  <a:pt x="1229077" y="4834066"/>
                  <a:pt x="1229121" y="4834647"/>
                  <a:pt x="1228691" y="4835337"/>
                </a:cubicBezTo>
                <a:cubicBezTo>
                  <a:pt x="1228257" y="4836027"/>
                  <a:pt x="1227349" y="4836824"/>
                  <a:pt x="1226106" y="4837916"/>
                </a:cubicBezTo>
                <a:cubicBezTo>
                  <a:pt x="1223452" y="4835281"/>
                  <a:pt x="1227268" y="4834414"/>
                  <a:pt x="1228415" y="4833405"/>
                </a:cubicBezTo>
                <a:close/>
                <a:moveTo>
                  <a:pt x="1230722" y="4828900"/>
                </a:moveTo>
                <a:cubicBezTo>
                  <a:pt x="1231386" y="4829559"/>
                  <a:pt x="1231431" y="4830140"/>
                  <a:pt x="1230998" y="4830830"/>
                </a:cubicBezTo>
                <a:cubicBezTo>
                  <a:pt x="1230567" y="4831518"/>
                  <a:pt x="1229657" y="4832316"/>
                  <a:pt x="1228415" y="4833405"/>
                </a:cubicBezTo>
                <a:cubicBezTo>
                  <a:pt x="1225760" y="4830773"/>
                  <a:pt x="1229575" y="4829907"/>
                  <a:pt x="1230722" y="4828900"/>
                </a:cubicBezTo>
                <a:close/>
                <a:moveTo>
                  <a:pt x="1210495" y="4828864"/>
                </a:moveTo>
                <a:cubicBezTo>
                  <a:pt x="1206292" y="4824695"/>
                  <a:pt x="1195730" y="4849271"/>
                  <a:pt x="1198024" y="4847254"/>
                </a:cubicBezTo>
                <a:lnTo>
                  <a:pt x="1197149" y="4849353"/>
                </a:lnTo>
                <a:lnTo>
                  <a:pt x="1196708" y="4848823"/>
                </a:lnTo>
                <a:lnTo>
                  <a:pt x="1197793" y="4857604"/>
                </a:lnTo>
                <a:lnTo>
                  <a:pt x="1205422" y="4842210"/>
                </a:lnTo>
                <a:cubicBezTo>
                  <a:pt x="1208518" y="4835667"/>
                  <a:pt x="1211159" y="4829523"/>
                  <a:pt x="1210495" y="4828864"/>
                </a:cubicBezTo>
                <a:close/>
                <a:moveTo>
                  <a:pt x="1235893" y="4816504"/>
                </a:moveTo>
                <a:cubicBezTo>
                  <a:pt x="1236184" y="4818938"/>
                  <a:pt x="1235754" y="4820660"/>
                  <a:pt x="1234821" y="4822462"/>
                </a:cubicBezTo>
                <a:cubicBezTo>
                  <a:pt x="1233887" y="4824262"/>
                  <a:pt x="1232450" y="4826142"/>
                  <a:pt x="1230722" y="4828900"/>
                </a:cubicBezTo>
                <a:cubicBezTo>
                  <a:pt x="1230362" y="4824251"/>
                  <a:pt x="1232449" y="4819526"/>
                  <a:pt x="1235893" y="4816504"/>
                </a:cubicBezTo>
                <a:close/>
                <a:moveTo>
                  <a:pt x="1388450" y="4767022"/>
                </a:moveTo>
                <a:lnTo>
                  <a:pt x="1389112" y="4769127"/>
                </a:lnTo>
                <a:cubicBezTo>
                  <a:pt x="1389406" y="4770066"/>
                  <a:pt x="1389211" y="4769440"/>
                  <a:pt x="1388818" y="4768193"/>
                </a:cubicBezTo>
                <a:close/>
                <a:moveTo>
                  <a:pt x="1386467" y="4760700"/>
                </a:moveTo>
                <a:cubicBezTo>
                  <a:pt x="1386467" y="4760700"/>
                  <a:pt x="1386859" y="4761951"/>
                  <a:pt x="1387350" y="4763510"/>
                </a:cubicBezTo>
                <a:lnTo>
                  <a:pt x="1388450" y="4767022"/>
                </a:lnTo>
                <a:close/>
                <a:moveTo>
                  <a:pt x="1204969" y="4755073"/>
                </a:moveTo>
                <a:cubicBezTo>
                  <a:pt x="1205247" y="4755878"/>
                  <a:pt x="1204838" y="4757749"/>
                  <a:pt x="1204128" y="4759388"/>
                </a:cubicBezTo>
                <a:cubicBezTo>
                  <a:pt x="1203418" y="4761030"/>
                  <a:pt x="1202407" y="4762439"/>
                  <a:pt x="1201479" y="4762322"/>
                </a:cubicBezTo>
                <a:cubicBezTo>
                  <a:pt x="1201479" y="4762322"/>
                  <a:pt x="1201091" y="4757287"/>
                  <a:pt x="1203385" y="4755272"/>
                </a:cubicBezTo>
                <a:cubicBezTo>
                  <a:pt x="1204294" y="4754478"/>
                  <a:pt x="1204784" y="4754537"/>
                  <a:pt x="1204969" y="4755073"/>
                </a:cubicBezTo>
                <a:close/>
                <a:moveTo>
                  <a:pt x="1248830" y="4753860"/>
                </a:moveTo>
                <a:cubicBezTo>
                  <a:pt x="1243879" y="4753241"/>
                  <a:pt x="1245775" y="4761918"/>
                  <a:pt x="1245775" y="4761918"/>
                </a:cubicBezTo>
                <a:cubicBezTo>
                  <a:pt x="1235414" y="4783834"/>
                  <a:pt x="1225724" y="4805161"/>
                  <a:pt x="1216010" y="4825886"/>
                </a:cubicBezTo>
                <a:lnTo>
                  <a:pt x="1198295" y="4861662"/>
                </a:lnTo>
                <a:lnTo>
                  <a:pt x="1199875" y="4874446"/>
                </a:lnTo>
                <a:lnTo>
                  <a:pt x="1199835" y="4875935"/>
                </a:lnTo>
                <a:lnTo>
                  <a:pt x="1208511" y="4851664"/>
                </a:lnTo>
                <a:cubicBezTo>
                  <a:pt x="1220625" y="4822148"/>
                  <a:pt x="1236870" y="4791449"/>
                  <a:pt x="1247103" y="4763235"/>
                </a:cubicBezTo>
                <a:cubicBezTo>
                  <a:pt x="1243079" y="4774626"/>
                  <a:pt x="1251527" y="4754391"/>
                  <a:pt x="1248830" y="4753860"/>
                </a:cubicBezTo>
                <a:close/>
                <a:moveTo>
                  <a:pt x="1272387" y="4726905"/>
                </a:moveTo>
                <a:cubicBezTo>
                  <a:pt x="1272301" y="4726283"/>
                  <a:pt x="1271919" y="4726151"/>
                  <a:pt x="1271058" y="4726908"/>
                </a:cubicBezTo>
                <a:cubicBezTo>
                  <a:pt x="1266277" y="4731106"/>
                  <a:pt x="1267770" y="4737241"/>
                  <a:pt x="1270257" y="4735058"/>
                </a:cubicBezTo>
                <a:cubicBezTo>
                  <a:pt x="1270257" y="4735058"/>
                  <a:pt x="1272646" y="4728774"/>
                  <a:pt x="1272387" y="4726905"/>
                </a:cubicBezTo>
                <a:close/>
                <a:moveTo>
                  <a:pt x="1235958" y="4716761"/>
                </a:moveTo>
                <a:cubicBezTo>
                  <a:pt x="1236047" y="4717924"/>
                  <a:pt x="1235848" y="4719339"/>
                  <a:pt x="1235319" y="4720735"/>
                </a:cubicBezTo>
                <a:cubicBezTo>
                  <a:pt x="1234789" y="4722132"/>
                  <a:pt x="1233925" y="4723509"/>
                  <a:pt x="1232681" y="4724601"/>
                </a:cubicBezTo>
                <a:cubicBezTo>
                  <a:pt x="1231174" y="4720960"/>
                  <a:pt x="1232513" y="4719785"/>
                  <a:pt x="1235958" y="4716761"/>
                </a:cubicBezTo>
                <a:close/>
                <a:moveTo>
                  <a:pt x="1297615" y="4641668"/>
                </a:moveTo>
                <a:lnTo>
                  <a:pt x="1289600" y="4666839"/>
                </a:lnTo>
                <a:cubicBezTo>
                  <a:pt x="1289883" y="4663904"/>
                  <a:pt x="1291567" y="4657254"/>
                  <a:pt x="1293344" y="4651507"/>
                </a:cubicBezTo>
                <a:close/>
                <a:moveTo>
                  <a:pt x="1297648" y="4641566"/>
                </a:moveTo>
                <a:lnTo>
                  <a:pt x="1297658" y="4641568"/>
                </a:lnTo>
                <a:lnTo>
                  <a:pt x="1297615" y="4641668"/>
                </a:lnTo>
                <a:close/>
                <a:moveTo>
                  <a:pt x="1236576" y="4622300"/>
                </a:moveTo>
                <a:lnTo>
                  <a:pt x="1234874" y="4625325"/>
                </a:lnTo>
                <a:lnTo>
                  <a:pt x="1234085" y="4627976"/>
                </a:lnTo>
                <a:lnTo>
                  <a:pt x="1230626" y="4641739"/>
                </a:lnTo>
                <a:lnTo>
                  <a:pt x="1235849" y="4626688"/>
                </a:lnTo>
                <a:cubicBezTo>
                  <a:pt x="1236679" y="4623888"/>
                  <a:pt x="1237073" y="4622045"/>
                  <a:pt x="1236576" y="4622300"/>
                </a:cubicBezTo>
                <a:close/>
                <a:moveTo>
                  <a:pt x="1304725" y="4617322"/>
                </a:moveTo>
                <a:cubicBezTo>
                  <a:pt x="1304903" y="4617657"/>
                  <a:pt x="1304054" y="4621051"/>
                  <a:pt x="1301694" y="4628856"/>
                </a:cubicBezTo>
                <a:lnTo>
                  <a:pt x="1297648" y="4641566"/>
                </a:lnTo>
                <a:lnTo>
                  <a:pt x="1295183" y="4641258"/>
                </a:lnTo>
                <a:cubicBezTo>
                  <a:pt x="1299897" y="4628229"/>
                  <a:pt x="1304367" y="4616653"/>
                  <a:pt x="1304725" y="4617322"/>
                </a:cubicBezTo>
                <a:close/>
                <a:moveTo>
                  <a:pt x="292983" y="4590808"/>
                </a:moveTo>
                <a:cubicBezTo>
                  <a:pt x="295215" y="4592561"/>
                  <a:pt x="295460" y="4594644"/>
                  <a:pt x="293712" y="4597062"/>
                </a:cubicBezTo>
                <a:cubicBezTo>
                  <a:pt x="296425" y="4602982"/>
                  <a:pt x="296035" y="4608362"/>
                  <a:pt x="292544" y="4613197"/>
                </a:cubicBezTo>
                <a:cubicBezTo>
                  <a:pt x="287115" y="4601354"/>
                  <a:pt x="285273" y="4594219"/>
                  <a:pt x="287021" y="4591804"/>
                </a:cubicBezTo>
                <a:cubicBezTo>
                  <a:pt x="288766" y="4589384"/>
                  <a:pt x="290753" y="4589055"/>
                  <a:pt x="292983" y="4590808"/>
                </a:cubicBezTo>
                <a:close/>
                <a:moveTo>
                  <a:pt x="1281129" y="4579502"/>
                </a:moveTo>
                <a:cubicBezTo>
                  <a:pt x="1276928" y="4575332"/>
                  <a:pt x="1274620" y="4593076"/>
                  <a:pt x="1273471" y="4594083"/>
                </a:cubicBezTo>
                <a:lnTo>
                  <a:pt x="1267719" y="4608510"/>
                </a:lnTo>
                <a:lnTo>
                  <a:pt x="1264829" y="4627159"/>
                </a:lnTo>
                <a:lnTo>
                  <a:pt x="1262214" y="4637110"/>
                </a:lnTo>
                <a:lnTo>
                  <a:pt x="1261550" y="4639143"/>
                </a:lnTo>
                <a:lnTo>
                  <a:pt x="1257769" y="4644321"/>
                </a:lnTo>
                <a:lnTo>
                  <a:pt x="1257056" y="4635253"/>
                </a:lnTo>
                <a:lnTo>
                  <a:pt x="1248163" y="4657552"/>
                </a:lnTo>
                <a:cubicBezTo>
                  <a:pt x="1239618" y="4678185"/>
                  <a:pt x="1230743" y="4698174"/>
                  <a:pt x="1220872" y="4717178"/>
                </a:cubicBezTo>
                <a:cubicBezTo>
                  <a:pt x="1226161" y="4697026"/>
                  <a:pt x="1233740" y="4680758"/>
                  <a:pt x="1241200" y="4664596"/>
                </a:cubicBezTo>
                <a:lnTo>
                  <a:pt x="1258671" y="4618305"/>
                </a:lnTo>
                <a:lnTo>
                  <a:pt x="1259748" y="4608953"/>
                </a:lnTo>
                <a:lnTo>
                  <a:pt x="1261489" y="4596392"/>
                </a:lnTo>
                <a:lnTo>
                  <a:pt x="1259703" y="4598308"/>
                </a:lnTo>
                <a:cubicBezTo>
                  <a:pt x="1241457" y="4642446"/>
                  <a:pt x="1226857" y="4680904"/>
                  <a:pt x="1208444" y="4720228"/>
                </a:cubicBezTo>
                <a:lnTo>
                  <a:pt x="1201969" y="4731383"/>
                </a:lnTo>
                <a:lnTo>
                  <a:pt x="1198156" y="4748078"/>
                </a:lnTo>
                <a:cubicBezTo>
                  <a:pt x="1194637" y="4761151"/>
                  <a:pt x="1194545" y="4752582"/>
                  <a:pt x="1195456" y="4736594"/>
                </a:cubicBezTo>
                <a:lnTo>
                  <a:pt x="1196860" y="4714909"/>
                </a:lnTo>
                <a:lnTo>
                  <a:pt x="1192253" y="4726309"/>
                </a:lnTo>
                <a:lnTo>
                  <a:pt x="1187086" y="4753249"/>
                </a:lnTo>
                <a:cubicBezTo>
                  <a:pt x="1189099" y="4759447"/>
                  <a:pt x="1190105" y="4764644"/>
                  <a:pt x="1190104" y="4768832"/>
                </a:cubicBezTo>
                <a:cubicBezTo>
                  <a:pt x="1190098" y="4773018"/>
                  <a:pt x="1191103" y="4778215"/>
                  <a:pt x="1193120" y="4784417"/>
                </a:cubicBezTo>
                <a:cubicBezTo>
                  <a:pt x="1192106" y="4793881"/>
                  <a:pt x="1191847" y="4803576"/>
                  <a:pt x="1192346" y="4813501"/>
                </a:cubicBezTo>
                <a:lnTo>
                  <a:pt x="1195986" y="4842991"/>
                </a:lnTo>
                <a:lnTo>
                  <a:pt x="1219585" y="4791468"/>
                </a:lnTo>
                <a:cubicBezTo>
                  <a:pt x="1227646" y="4773174"/>
                  <a:pt x="1235183" y="4755703"/>
                  <a:pt x="1242773" y="4738909"/>
                </a:cubicBezTo>
                <a:cubicBezTo>
                  <a:pt x="1243741" y="4735576"/>
                  <a:pt x="1263483" y="4697572"/>
                  <a:pt x="1258133" y="4694407"/>
                </a:cubicBezTo>
                <a:cubicBezTo>
                  <a:pt x="1254330" y="4692780"/>
                  <a:pt x="1243753" y="4719847"/>
                  <a:pt x="1254897" y="4700141"/>
                </a:cubicBezTo>
                <a:cubicBezTo>
                  <a:pt x="1239540" y="4731405"/>
                  <a:pt x="1227815" y="4759481"/>
                  <a:pt x="1213825" y="4789959"/>
                </a:cubicBezTo>
                <a:cubicBezTo>
                  <a:pt x="1212678" y="4790962"/>
                  <a:pt x="1202490" y="4823068"/>
                  <a:pt x="1198675" y="4823935"/>
                </a:cubicBezTo>
                <a:cubicBezTo>
                  <a:pt x="1192178" y="4821777"/>
                  <a:pt x="1204619" y="4802998"/>
                  <a:pt x="1204619" y="4802998"/>
                </a:cubicBezTo>
                <a:cubicBezTo>
                  <a:pt x="1221706" y="4762361"/>
                  <a:pt x="1230166" y="4739631"/>
                  <a:pt x="1247431" y="4701316"/>
                </a:cubicBezTo>
                <a:cubicBezTo>
                  <a:pt x="1248397" y="4697983"/>
                  <a:pt x="1266066" y="4662215"/>
                  <a:pt x="1262042" y="4660367"/>
                </a:cubicBezTo>
                <a:cubicBezTo>
                  <a:pt x="1258227" y="4661234"/>
                  <a:pt x="1249378" y="4692160"/>
                  <a:pt x="1250347" y="4688830"/>
                </a:cubicBezTo>
                <a:cubicBezTo>
                  <a:pt x="1244776" y="4698684"/>
                  <a:pt x="1242648" y="4705515"/>
                  <a:pt x="1235958" y="4716761"/>
                </a:cubicBezTo>
                <a:cubicBezTo>
                  <a:pt x="1239634" y="4698232"/>
                  <a:pt x="1251108" y="4682785"/>
                  <a:pt x="1256111" y="4665573"/>
                </a:cubicBezTo>
                <a:cubicBezTo>
                  <a:pt x="1258227" y="4661234"/>
                  <a:pt x="1256512" y="4654880"/>
                  <a:pt x="1258638" y="4648048"/>
                </a:cubicBezTo>
                <a:lnTo>
                  <a:pt x="1261550" y="4639143"/>
                </a:lnTo>
                <a:lnTo>
                  <a:pt x="1261754" y="4638863"/>
                </a:lnTo>
                <a:lnTo>
                  <a:pt x="1262214" y="4637110"/>
                </a:lnTo>
                <a:lnTo>
                  <a:pt x="1268452" y="4618032"/>
                </a:lnTo>
                <a:cubicBezTo>
                  <a:pt x="1272582" y="4607687"/>
                  <a:pt x="1276901" y="4597486"/>
                  <a:pt x="1279402" y="4588878"/>
                </a:cubicBezTo>
                <a:cubicBezTo>
                  <a:pt x="1278422" y="4594702"/>
                  <a:pt x="1282458" y="4580820"/>
                  <a:pt x="1281129" y="4579502"/>
                </a:cubicBezTo>
                <a:close/>
                <a:moveTo>
                  <a:pt x="999653" y="4415287"/>
                </a:moveTo>
                <a:cubicBezTo>
                  <a:pt x="993596" y="4421813"/>
                  <a:pt x="989560" y="4421974"/>
                  <a:pt x="987543" y="4415772"/>
                </a:cubicBezTo>
                <a:cubicBezTo>
                  <a:pt x="987534" y="4432524"/>
                  <a:pt x="986520" y="4446177"/>
                  <a:pt x="984493" y="4456727"/>
                </a:cubicBezTo>
                <a:cubicBezTo>
                  <a:pt x="982470" y="4467281"/>
                  <a:pt x="979435" y="4478917"/>
                  <a:pt x="975395" y="4491646"/>
                </a:cubicBezTo>
                <a:cubicBezTo>
                  <a:pt x="975386" y="4508397"/>
                  <a:pt x="973356" y="4521041"/>
                  <a:pt x="969319" y="4529580"/>
                </a:cubicBezTo>
                <a:cubicBezTo>
                  <a:pt x="965280" y="4538121"/>
                  <a:pt x="963250" y="4550765"/>
                  <a:pt x="963244" y="4567520"/>
                </a:cubicBezTo>
                <a:cubicBezTo>
                  <a:pt x="961220" y="4578069"/>
                  <a:pt x="958692" y="4587070"/>
                  <a:pt x="955663" y="4594522"/>
                </a:cubicBezTo>
                <a:cubicBezTo>
                  <a:pt x="952629" y="4601970"/>
                  <a:pt x="950101" y="4610974"/>
                  <a:pt x="948081" y="4621526"/>
                </a:cubicBezTo>
                <a:cubicBezTo>
                  <a:pt x="954120" y="4640126"/>
                  <a:pt x="961163" y="4670207"/>
                  <a:pt x="969207" y="4711760"/>
                </a:cubicBezTo>
                <a:cubicBezTo>
                  <a:pt x="969224" y="4686634"/>
                  <a:pt x="971256" y="4661424"/>
                  <a:pt x="975307" y="4636133"/>
                </a:cubicBezTo>
                <a:cubicBezTo>
                  <a:pt x="979356" y="4610842"/>
                  <a:pt x="982402" y="4584547"/>
                  <a:pt x="984434" y="4557242"/>
                </a:cubicBezTo>
                <a:cubicBezTo>
                  <a:pt x="988482" y="4536139"/>
                  <a:pt x="991522" y="4514032"/>
                  <a:pt x="993555" y="4490914"/>
                </a:cubicBezTo>
                <a:cubicBezTo>
                  <a:pt x="995584" y="4467800"/>
                  <a:pt x="997616" y="4442588"/>
                  <a:pt x="999653" y="4415287"/>
                </a:cubicBezTo>
                <a:close/>
                <a:moveTo>
                  <a:pt x="1382606" y="4400324"/>
                </a:moveTo>
                <a:cubicBezTo>
                  <a:pt x="1383181" y="4399822"/>
                  <a:pt x="1383899" y="4400536"/>
                  <a:pt x="1384474" y="4401375"/>
                </a:cubicBezTo>
                <a:cubicBezTo>
                  <a:pt x="1385051" y="4402215"/>
                  <a:pt x="1385483" y="4403179"/>
                  <a:pt x="1385483" y="4403179"/>
                </a:cubicBezTo>
                <a:cubicBezTo>
                  <a:pt x="1383187" y="4405194"/>
                  <a:pt x="1381458" y="4401334"/>
                  <a:pt x="1382606" y="4400324"/>
                </a:cubicBezTo>
                <a:close/>
                <a:moveTo>
                  <a:pt x="1135866" y="4368971"/>
                </a:moveTo>
                <a:lnTo>
                  <a:pt x="1132838" y="4372234"/>
                </a:lnTo>
                <a:cubicBezTo>
                  <a:pt x="1132835" y="4380610"/>
                  <a:pt x="1132324" y="4387434"/>
                  <a:pt x="1131312" y="4392712"/>
                </a:cubicBezTo>
                <a:cubicBezTo>
                  <a:pt x="1130300" y="4397987"/>
                  <a:pt x="1129794" y="4404813"/>
                  <a:pt x="1129787" y="4413188"/>
                </a:cubicBezTo>
                <a:lnTo>
                  <a:pt x="1132814" y="4409925"/>
                </a:lnTo>
                <a:cubicBezTo>
                  <a:pt x="1126748" y="4433204"/>
                  <a:pt x="1122193" y="4456944"/>
                  <a:pt x="1119153" y="4481147"/>
                </a:cubicBezTo>
                <a:cubicBezTo>
                  <a:pt x="1116111" y="4505351"/>
                  <a:pt x="1112569" y="4528003"/>
                  <a:pt x="1108521" y="4549106"/>
                </a:cubicBezTo>
                <a:cubicBezTo>
                  <a:pt x="1108496" y="4590988"/>
                  <a:pt x="1106959" y="4630310"/>
                  <a:pt x="1103912" y="4667077"/>
                </a:cubicBezTo>
                <a:cubicBezTo>
                  <a:pt x="1100860" y="4703844"/>
                  <a:pt x="1094285" y="4740233"/>
                  <a:pt x="1084172" y="4776234"/>
                </a:cubicBezTo>
                <a:cubicBezTo>
                  <a:pt x="1100322" y="4758833"/>
                  <a:pt x="1110423" y="4743772"/>
                  <a:pt x="1114465" y="4731042"/>
                </a:cubicBezTo>
                <a:cubicBezTo>
                  <a:pt x="1118513" y="4709940"/>
                  <a:pt x="1121048" y="4688377"/>
                  <a:pt x="1122070" y="4666346"/>
                </a:cubicBezTo>
                <a:cubicBezTo>
                  <a:pt x="1123089" y="4644319"/>
                  <a:pt x="1125627" y="4622753"/>
                  <a:pt x="1129673" y="4601652"/>
                </a:cubicBezTo>
                <a:cubicBezTo>
                  <a:pt x="1127689" y="4545193"/>
                  <a:pt x="1132770" y="4489499"/>
                  <a:pt x="1144906" y="4434568"/>
                </a:cubicBezTo>
                <a:cubicBezTo>
                  <a:pt x="1144916" y="4417814"/>
                  <a:pt x="1144925" y="4409440"/>
                  <a:pt x="1144925" y="4409440"/>
                </a:cubicBezTo>
                <a:cubicBezTo>
                  <a:pt x="1144928" y="4401062"/>
                  <a:pt x="1143415" y="4394316"/>
                  <a:pt x="1140395" y="4389205"/>
                </a:cubicBezTo>
                <a:cubicBezTo>
                  <a:pt x="1137370" y="4384089"/>
                  <a:pt x="1135862" y="4377348"/>
                  <a:pt x="1135866" y="4368971"/>
                </a:cubicBezTo>
                <a:close/>
                <a:moveTo>
                  <a:pt x="1391467" y="4366904"/>
                </a:moveTo>
                <a:cubicBezTo>
                  <a:pt x="1392416" y="4371244"/>
                  <a:pt x="1391783" y="4375625"/>
                  <a:pt x="1390531" y="4379928"/>
                </a:cubicBezTo>
                <a:cubicBezTo>
                  <a:pt x="1389281" y="4384231"/>
                  <a:pt x="1387410" y="4388458"/>
                  <a:pt x="1385882" y="4392487"/>
                </a:cubicBezTo>
                <a:cubicBezTo>
                  <a:pt x="1386463" y="4384121"/>
                  <a:pt x="1388412" y="4374964"/>
                  <a:pt x="1391467" y="4366904"/>
                </a:cubicBezTo>
                <a:close/>
                <a:moveTo>
                  <a:pt x="1208542" y="4303228"/>
                </a:moveTo>
                <a:lnTo>
                  <a:pt x="1209168" y="4351671"/>
                </a:lnTo>
                <a:lnTo>
                  <a:pt x="1212996" y="4316941"/>
                </a:lnTo>
                <a:close/>
                <a:moveTo>
                  <a:pt x="1211593" y="4262272"/>
                </a:moveTo>
                <a:cubicBezTo>
                  <a:pt x="1213600" y="4276850"/>
                  <a:pt x="1214601" y="4288325"/>
                  <a:pt x="1214598" y="4296703"/>
                </a:cubicBezTo>
                <a:lnTo>
                  <a:pt x="1214876" y="4299888"/>
                </a:lnTo>
                <a:lnTo>
                  <a:pt x="1218287" y="4268954"/>
                </a:lnTo>
                <a:close/>
                <a:moveTo>
                  <a:pt x="1467896" y="3951423"/>
                </a:moveTo>
                <a:lnTo>
                  <a:pt x="1442057" y="4067719"/>
                </a:lnTo>
                <a:lnTo>
                  <a:pt x="1440284" y="4078367"/>
                </a:lnTo>
                <a:cubicBezTo>
                  <a:pt x="1429876" y="4123488"/>
                  <a:pt x="1421956" y="4166425"/>
                  <a:pt x="1411494" y="4216141"/>
                </a:cubicBezTo>
                <a:cubicBezTo>
                  <a:pt x="1409365" y="4222973"/>
                  <a:pt x="1406269" y="4246372"/>
                  <a:pt x="1413180" y="4222107"/>
                </a:cubicBezTo>
                <a:cubicBezTo>
                  <a:pt x="1414949" y="4210627"/>
                  <a:pt x="1417645" y="4197921"/>
                  <a:pt x="1420713" y="4187370"/>
                </a:cubicBezTo>
                <a:cubicBezTo>
                  <a:pt x="1425537" y="4167832"/>
                  <a:pt x="1428854" y="4157887"/>
                  <a:pt x="1433637" y="4140455"/>
                </a:cubicBezTo>
                <a:cubicBezTo>
                  <a:pt x="1440412" y="4111761"/>
                  <a:pt x="1442771" y="4076185"/>
                  <a:pt x="1449324" y="4047272"/>
                </a:cubicBezTo>
                <a:cubicBezTo>
                  <a:pt x="1453865" y="4024053"/>
                  <a:pt x="1458402" y="4001458"/>
                  <a:pt x="1462919" y="3978260"/>
                </a:cubicBezTo>
                <a:close/>
                <a:moveTo>
                  <a:pt x="1607492" y="3836713"/>
                </a:moveTo>
                <a:lnTo>
                  <a:pt x="1608250" y="3840492"/>
                </a:lnTo>
                <a:lnTo>
                  <a:pt x="1614317" y="3836756"/>
                </a:lnTo>
                <a:lnTo>
                  <a:pt x="1588744" y="3951451"/>
                </a:lnTo>
                <a:cubicBezTo>
                  <a:pt x="1559153" y="4100660"/>
                  <a:pt x="1538044" y="4247808"/>
                  <a:pt x="1499242" y="4388657"/>
                </a:cubicBezTo>
                <a:cubicBezTo>
                  <a:pt x="1481908" y="4449958"/>
                  <a:pt x="1489345" y="4376646"/>
                  <a:pt x="1496976" y="4356143"/>
                </a:cubicBezTo>
                <a:cubicBezTo>
                  <a:pt x="1529268" y="4199402"/>
                  <a:pt x="1563778" y="4044533"/>
                  <a:pt x="1596639" y="3889727"/>
                </a:cubicBezTo>
                <a:close/>
                <a:moveTo>
                  <a:pt x="1616729" y="3825939"/>
                </a:moveTo>
                <a:lnTo>
                  <a:pt x="1614862" y="3834316"/>
                </a:lnTo>
                <a:lnTo>
                  <a:pt x="1613119" y="3828380"/>
                </a:lnTo>
                <a:close/>
                <a:moveTo>
                  <a:pt x="1538048" y="3750930"/>
                </a:moveTo>
                <a:cubicBezTo>
                  <a:pt x="1538282" y="3751287"/>
                  <a:pt x="1538007" y="3753630"/>
                  <a:pt x="1537106" y="3758399"/>
                </a:cubicBezTo>
                <a:cubicBezTo>
                  <a:pt x="1534402" y="3772702"/>
                  <a:pt x="1526046" y="3808833"/>
                  <a:pt x="1508774" y="3878650"/>
                </a:cubicBezTo>
                <a:cubicBezTo>
                  <a:pt x="1509343" y="3864140"/>
                  <a:pt x="1521202" y="3810796"/>
                  <a:pt x="1524518" y="3813288"/>
                </a:cubicBezTo>
                <a:lnTo>
                  <a:pt x="1519312" y="3813772"/>
                </a:lnTo>
                <a:lnTo>
                  <a:pt x="1521287" y="3804390"/>
                </a:lnTo>
                <a:lnTo>
                  <a:pt x="1525505" y="3789465"/>
                </a:lnTo>
                <a:cubicBezTo>
                  <a:pt x="1532077" y="3766658"/>
                  <a:pt x="1537344" y="3749859"/>
                  <a:pt x="1538048" y="3750930"/>
                </a:cubicBezTo>
                <a:close/>
                <a:moveTo>
                  <a:pt x="1642234" y="3689163"/>
                </a:moveTo>
                <a:lnTo>
                  <a:pt x="1639543" y="3699003"/>
                </a:lnTo>
                <a:cubicBezTo>
                  <a:pt x="1636490" y="3710203"/>
                  <a:pt x="1633891" y="3720409"/>
                  <a:pt x="1634162" y="3724310"/>
                </a:cubicBezTo>
                <a:cubicBezTo>
                  <a:pt x="1634752" y="3732765"/>
                  <a:pt x="1639468" y="3740409"/>
                  <a:pt x="1639739" y="3744313"/>
                </a:cubicBezTo>
                <a:cubicBezTo>
                  <a:pt x="1640012" y="3748213"/>
                  <a:pt x="1631124" y="3740726"/>
                  <a:pt x="1631124" y="3740726"/>
                </a:cubicBezTo>
                <a:cubicBezTo>
                  <a:pt x="1624754" y="3746839"/>
                  <a:pt x="1629036" y="3759512"/>
                  <a:pt x="1631709" y="3767387"/>
                </a:cubicBezTo>
                <a:lnTo>
                  <a:pt x="1632905" y="3771548"/>
                </a:lnTo>
                <a:lnTo>
                  <a:pt x="1632258" y="3773792"/>
                </a:lnTo>
                <a:lnTo>
                  <a:pt x="1629008" y="3775366"/>
                </a:lnTo>
                <a:cubicBezTo>
                  <a:pt x="1626749" y="3775451"/>
                  <a:pt x="1624490" y="3775538"/>
                  <a:pt x="1624626" y="3777490"/>
                </a:cubicBezTo>
                <a:lnTo>
                  <a:pt x="1629299" y="3784069"/>
                </a:lnTo>
                <a:lnTo>
                  <a:pt x="1627526" y="3790225"/>
                </a:lnTo>
                <a:lnTo>
                  <a:pt x="1625841" y="3793663"/>
                </a:lnTo>
                <a:cubicBezTo>
                  <a:pt x="1624853" y="3795737"/>
                  <a:pt x="1623946" y="3797727"/>
                  <a:pt x="1622132" y="3801710"/>
                </a:cubicBezTo>
                <a:lnTo>
                  <a:pt x="1617408" y="3822898"/>
                </a:lnTo>
                <a:lnTo>
                  <a:pt x="1613491" y="3825547"/>
                </a:lnTo>
                <a:cubicBezTo>
                  <a:pt x="1612937" y="3826997"/>
                  <a:pt x="1613119" y="3828380"/>
                  <a:pt x="1613119" y="3828380"/>
                </a:cubicBezTo>
                <a:lnTo>
                  <a:pt x="1607755" y="3835430"/>
                </a:lnTo>
                <a:lnTo>
                  <a:pt x="1630480" y="3724409"/>
                </a:lnTo>
                <a:close/>
                <a:moveTo>
                  <a:pt x="1687301" y="3556669"/>
                </a:moveTo>
                <a:lnTo>
                  <a:pt x="1692061" y="3564965"/>
                </a:lnTo>
                <a:cubicBezTo>
                  <a:pt x="1688162" y="3569026"/>
                  <a:pt x="1683130" y="3556829"/>
                  <a:pt x="1687301" y="3556669"/>
                </a:cubicBezTo>
                <a:close/>
                <a:moveTo>
                  <a:pt x="1701054" y="3503982"/>
                </a:moveTo>
                <a:cubicBezTo>
                  <a:pt x="1701462" y="3509834"/>
                  <a:pt x="1700907" y="3516866"/>
                  <a:pt x="1699709" y="3523434"/>
                </a:cubicBezTo>
                <a:cubicBezTo>
                  <a:pt x="1698511" y="3529997"/>
                  <a:pt x="1696672" y="3536100"/>
                  <a:pt x="1694511" y="3540093"/>
                </a:cubicBezTo>
                <a:lnTo>
                  <a:pt x="1694196" y="3520397"/>
                </a:lnTo>
                <a:lnTo>
                  <a:pt x="1695188" y="3516780"/>
                </a:lnTo>
                <a:close/>
                <a:moveTo>
                  <a:pt x="1703361" y="3487045"/>
                </a:moveTo>
                <a:lnTo>
                  <a:pt x="1701054" y="3503982"/>
                </a:lnTo>
                <a:lnTo>
                  <a:pt x="1700194" y="3498564"/>
                </a:lnTo>
                <a:close/>
                <a:moveTo>
                  <a:pt x="1707005" y="3473780"/>
                </a:moveTo>
                <a:lnTo>
                  <a:pt x="1707108" y="3478323"/>
                </a:lnTo>
                <a:lnTo>
                  <a:pt x="1704667" y="3482288"/>
                </a:lnTo>
                <a:close/>
                <a:moveTo>
                  <a:pt x="1710370" y="3461535"/>
                </a:moveTo>
                <a:lnTo>
                  <a:pt x="1710594" y="3465047"/>
                </a:lnTo>
                <a:lnTo>
                  <a:pt x="1709176" y="3465881"/>
                </a:lnTo>
                <a:close/>
                <a:moveTo>
                  <a:pt x="1698931" y="3327761"/>
                </a:moveTo>
                <a:lnTo>
                  <a:pt x="1687475" y="3415433"/>
                </a:lnTo>
                <a:lnTo>
                  <a:pt x="1667042" y="3491176"/>
                </a:lnTo>
                <a:cubicBezTo>
                  <a:pt x="1633097" y="3608499"/>
                  <a:pt x="1595929" y="3716286"/>
                  <a:pt x="1558781" y="3839024"/>
                </a:cubicBezTo>
                <a:cubicBezTo>
                  <a:pt x="1540290" y="3887384"/>
                  <a:pt x="1532269" y="3917048"/>
                  <a:pt x="1517824" y="3973427"/>
                </a:cubicBezTo>
                <a:cubicBezTo>
                  <a:pt x="1513117" y="4005582"/>
                  <a:pt x="1525186" y="3983936"/>
                  <a:pt x="1534193" y="3954183"/>
                </a:cubicBezTo>
                <a:cubicBezTo>
                  <a:pt x="1538630" y="3942576"/>
                  <a:pt x="1534761" y="3939672"/>
                  <a:pt x="1547384" y="3918441"/>
                </a:cubicBezTo>
                <a:cubicBezTo>
                  <a:pt x="1574822" y="3892571"/>
                  <a:pt x="1591851" y="3833154"/>
                  <a:pt x="1610342" y="3784793"/>
                </a:cubicBezTo>
                <a:lnTo>
                  <a:pt x="1611424" y="3781553"/>
                </a:lnTo>
                <a:lnTo>
                  <a:pt x="1545182" y="4097731"/>
                </a:lnTo>
                <a:cubicBezTo>
                  <a:pt x="1496509" y="4321929"/>
                  <a:pt x="1444918" y="4544281"/>
                  <a:pt x="1386467" y="4760700"/>
                </a:cubicBezTo>
                <a:cubicBezTo>
                  <a:pt x="1385335" y="4744443"/>
                  <a:pt x="1389339" y="4731903"/>
                  <a:pt x="1392423" y="4716136"/>
                </a:cubicBezTo>
                <a:cubicBezTo>
                  <a:pt x="1391561" y="4703781"/>
                  <a:pt x="1405162" y="4658924"/>
                  <a:pt x="1394327" y="4683461"/>
                </a:cubicBezTo>
                <a:cubicBezTo>
                  <a:pt x="1378942" y="4712738"/>
                  <a:pt x="1383157" y="4773217"/>
                  <a:pt x="1353536" y="4778254"/>
                </a:cubicBezTo>
                <a:cubicBezTo>
                  <a:pt x="1365143" y="4704785"/>
                  <a:pt x="1377492" y="4631940"/>
                  <a:pt x="1390066" y="4562343"/>
                </a:cubicBezTo>
                <a:cubicBezTo>
                  <a:pt x="1403003" y="4557940"/>
                  <a:pt x="1384220" y="4538443"/>
                  <a:pt x="1390066" y="4562343"/>
                </a:cubicBezTo>
                <a:cubicBezTo>
                  <a:pt x="1367971" y="4555363"/>
                  <a:pt x="1383357" y="4526086"/>
                  <a:pt x="1386394" y="4509670"/>
                </a:cubicBezTo>
                <a:cubicBezTo>
                  <a:pt x="1385850" y="4501865"/>
                  <a:pt x="1384253" y="4493939"/>
                  <a:pt x="1383136" y="4485423"/>
                </a:cubicBezTo>
                <a:lnTo>
                  <a:pt x="1382927" y="4469550"/>
                </a:lnTo>
                <a:lnTo>
                  <a:pt x="1380911" y="4476268"/>
                </a:lnTo>
                <a:cubicBezTo>
                  <a:pt x="1375578" y="4492531"/>
                  <a:pt x="1370090" y="4507945"/>
                  <a:pt x="1364477" y="4522895"/>
                </a:cubicBezTo>
                <a:lnTo>
                  <a:pt x="1351714" y="4555450"/>
                </a:lnTo>
                <a:lnTo>
                  <a:pt x="1352248" y="4552186"/>
                </a:lnTo>
                <a:cubicBezTo>
                  <a:pt x="1353997" y="4544575"/>
                  <a:pt x="1356807" y="4535156"/>
                  <a:pt x="1358782" y="4526519"/>
                </a:cubicBezTo>
                <a:lnTo>
                  <a:pt x="1359226" y="4523986"/>
                </a:lnTo>
                <a:lnTo>
                  <a:pt x="1364378" y="4510818"/>
                </a:lnTo>
                <a:cubicBezTo>
                  <a:pt x="1369779" y="4496168"/>
                  <a:pt x="1374739" y="4481683"/>
                  <a:pt x="1379014" y="4467592"/>
                </a:cubicBezTo>
                <a:lnTo>
                  <a:pt x="1383309" y="4452835"/>
                </a:lnTo>
                <a:lnTo>
                  <a:pt x="1386879" y="4421136"/>
                </a:lnTo>
                <a:cubicBezTo>
                  <a:pt x="1393949" y="4384313"/>
                  <a:pt x="1408304" y="4346476"/>
                  <a:pt x="1415490" y="4307081"/>
                </a:cubicBezTo>
                <a:lnTo>
                  <a:pt x="1501962" y="3896216"/>
                </a:lnTo>
                <a:lnTo>
                  <a:pt x="1502051" y="3899332"/>
                </a:lnTo>
                <a:cubicBezTo>
                  <a:pt x="1498736" y="3896842"/>
                  <a:pt x="1512089" y="3881142"/>
                  <a:pt x="1512089" y="3881142"/>
                </a:cubicBezTo>
                <a:cubicBezTo>
                  <a:pt x="1519843" y="3872026"/>
                  <a:pt x="1518721" y="3886122"/>
                  <a:pt x="1529491" y="3873463"/>
                </a:cubicBezTo>
                <a:cubicBezTo>
                  <a:pt x="1533927" y="3861855"/>
                  <a:pt x="1544964" y="3828646"/>
                  <a:pt x="1554272" y="3804928"/>
                </a:cubicBezTo>
                <a:cubicBezTo>
                  <a:pt x="1602982" y="3661408"/>
                  <a:pt x="1661122" y="3495093"/>
                  <a:pt x="1694163" y="3349762"/>
                </a:cubicBezTo>
                <a:close/>
                <a:moveTo>
                  <a:pt x="1616086" y="3235365"/>
                </a:moveTo>
                <a:lnTo>
                  <a:pt x="1611699" y="3236098"/>
                </a:lnTo>
                <a:lnTo>
                  <a:pt x="1610522" y="3235925"/>
                </a:lnTo>
                <a:close/>
                <a:moveTo>
                  <a:pt x="1693796" y="3185150"/>
                </a:moveTo>
                <a:cubicBezTo>
                  <a:pt x="1696380" y="3182110"/>
                  <a:pt x="1700981" y="3190545"/>
                  <a:pt x="1700981" y="3190545"/>
                </a:cubicBezTo>
                <a:cubicBezTo>
                  <a:pt x="1695812" y="3196623"/>
                  <a:pt x="1691211" y="3188187"/>
                  <a:pt x="1693796" y="3185150"/>
                </a:cubicBezTo>
                <a:close/>
                <a:moveTo>
                  <a:pt x="1700517" y="3164468"/>
                </a:moveTo>
                <a:cubicBezTo>
                  <a:pt x="1702176" y="3165713"/>
                  <a:pt x="1702358" y="3167096"/>
                  <a:pt x="1701803" y="3168547"/>
                </a:cubicBezTo>
                <a:cubicBezTo>
                  <a:pt x="1701249" y="3169999"/>
                  <a:pt x="1699957" y="3171517"/>
                  <a:pt x="1698665" y="3173037"/>
                </a:cubicBezTo>
                <a:cubicBezTo>
                  <a:pt x="1695348" y="3170545"/>
                  <a:pt x="1697934" y="3167506"/>
                  <a:pt x="1700517" y="3164468"/>
                </a:cubicBezTo>
                <a:close/>
                <a:moveTo>
                  <a:pt x="1629999" y="3137963"/>
                </a:moveTo>
                <a:lnTo>
                  <a:pt x="1640556" y="3140283"/>
                </a:lnTo>
                <a:lnTo>
                  <a:pt x="1640774" y="3138808"/>
                </a:lnTo>
                <a:close/>
                <a:moveTo>
                  <a:pt x="1710362" y="3099655"/>
                </a:moveTo>
                <a:cubicBezTo>
                  <a:pt x="1711770" y="3104654"/>
                  <a:pt x="1712242" y="3109885"/>
                  <a:pt x="1712066" y="3115252"/>
                </a:cubicBezTo>
                <a:cubicBezTo>
                  <a:pt x="1711801" y="3123301"/>
                  <a:pt x="1710071" y="3131650"/>
                  <a:pt x="1707828" y="3139964"/>
                </a:cubicBezTo>
                <a:cubicBezTo>
                  <a:pt x="1705586" y="3148278"/>
                  <a:pt x="1702832" y="3156559"/>
                  <a:pt x="1700517" y="3164468"/>
                </a:cubicBezTo>
                <a:cubicBezTo>
                  <a:pt x="1700785" y="3143920"/>
                  <a:pt x="1704192" y="3120750"/>
                  <a:pt x="1710362" y="3099655"/>
                </a:cubicBezTo>
                <a:close/>
                <a:moveTo>
                  <a:pt x="6660" y="2961768"/>
                </a:moveTo>
                <a:cubicBezTo>
                  <a:pt x="8405" y="2959352"/>
                  <a:pt x="9955" y="2959622"/>
                  <a:pt x="11314" y="2962586"/>
                </a:cubicBezTo>
                <a:cubicBezTo>
                  <a:pt x="12674" y="2965547"/>
                  <a:pt x="12474" y="2968233"/>
                  <a:pt x="10727" y="2970651"/>
                </a:cubicBezTo>
                <a:lnTo>
                  <a:pt x="16708" y="3572196"/>
                </a:lnTo>
                <a:cubicBezTo>
                  <a:pt x="19426" y="3578121"/>
                  <a:pt x="19905" y="3582287"/>
                  <a:pt x="18160" y="3584703"/>
                </a:cubicBezTo>
                <a:cubicBezTo>
                  <a:pt x="13703" y="3581200"/>
                  <a:pt x="10113" y="3576486"/>
                  <a:pt x="7403" y="3570565"/>
                </a:cubicBezTo>
                <a:cubicBezTo>
                  <a:pt x="9547" y="3519196"/>
                  <a:pt x="9263" y="3468764"/>
                  <a:pt x="6563" y="3419272"/>
                </a:cubicBezTo>
                <a:cubicBezTo>
                  <a:pt x="3854" y="3369777"/>
                  <a:pt x="3579" y="3319348"/>
                  <a:pt x="5721" y="3267980"/>
                </a:cubicBezTo>
                <a:cubicBezTo>
                  <a:pt x="6118" y="3219030"/>
                  <a:pt x="4972" y="3169807"/>
                  <a:pt x="2262" y="3120313"/>
                </a:cubicBezTo>
                <a:cubicBezTo>
                  <a:pt x="-440" y="3070821"/>
                  <a:pt x="-722" y="3020389"/>
                  <a:pt x="1424" y="2969021"/>
                </a:cubicBezTo>
                <a:cubicBezTo>
                  <a:pt x="4913" y="2964186"/>
                  <a:pt x="6660" y="2961768"/>
                  <a:pt x="6660" y="2961768"/>
                </a:cubicBezTo>
                <a:close/>
                <a:moveTo>
                  <a:pt x="1786591" y="2838557"/>
                </a:moveTo>
                <a:lnTo>
                  <a:pt x="1779171" y="2916547"/>
                </a:lnTo>
                <a:lnTo>
                  <a:pt x="1767519" y="3029396"/>
                </a:lnTo>
                <a:lnTo>
                  <a:pt x="1762109" y="3058130"/>
                </a:lnTo>
                <a:cubicBezTo>
                  <a:pt x="1758997" y="3074352"/>
                  <a:pt x="1756143" y="3089221"/>
                  <a:pt x="1753931" y="3101670"/>
                </a:cubicBezTo>
                <a:cubicBezTo>
                  <a:pt x="1736244" y="3201263"/>
                  <a:pt x="1724546" y="3274646"/>
                  <a:pt x="1699795" y="3369762"/>
                </a:cubicBezTo>
                <a:lnTo>
                  <a:pt x="1688544" y="3411474"/>
                </a:lnTo>
                <a:lnTo>
                  <a:pt x="1709168" y="3294126"/>
                </a:lnTo>
                <a:lnTo>
                  <a:pt x="1714457" y="3256092"/>
                </a:lnTo>
                <a:lnTo>
                  <a:pt x="1720130" y="3229907"/>
                </a:lnTo>
                <a:lnTo>
                  <a:pt x="1732042" y="3156665"/>
                </a:lnTo>
                <a:lnTo>
                  <a:pt x="1732197" y="3156563"/>
                </a:lnTo>
                <a:lnTo>
                  <a:pt x="1732405" y="3154425"/>
                </a:lnTo>
                <a:lnTo>
                  <a:pt x="1737999" y="3120036"/>
                </a:lnTo>
                <a:lnTo>
                  <a:pt x="1738398" y="3119754"/>
                </a:lnTo>
                <a:lnTo>
                  <a:pt x="1738855" y="3114776"/>
                </a:lnTo>
                <a:lnTo>
                  <a:pt x="1739719" y="3109461"/>
                </a:lnTo>
                <a:cubicBezTo>
                  <a:pt x="1751524" y="3028899"/>
                  <a:pt x="1761694" y="2947727"/>
                  <a:pt x="1775459" y="2865526"/>
                </a:cubicBezTo>
                <a:cubicBezTo>
                  <a:pt x="1777399" y="2863247"/>
                  <a:pt x="1780941" y="2847700"/>
                  <a:pt x="1783991" y="2841120"/>
                </a:cubicBezTo>
                <a:close/>
                <a:moveTo>
                  <a:pt x="1626788" y="2568527"/>
                </a:moveTo>
                <a:cubicBezTo>
                  <a:pt x="1618718" y="2572746"/>
                  <a:pt x="1622933" y="2633227"/>
                  <a:pt x="1624068" y="2649483"/>
                </a:cubicBezTo>
                <a:cubicBezTo>
                  <a:pt x="1615074" y="2710466"/>
                  <a:pt x="1609543" y="2751102"/>
                  <a:pt x="1605144" y="2807998"/>
                </a:cubicBezTo>
                <a:cubicBezTo>
                  <a:pt x="1605575" y="2814175"/>
                  <a:pt x="1604312" y="2843564"/>
                  <a:pt x="1603458" y="2863809"/>
                </a:cubicBezTo>
                <a:lnTo>
                  <a:pt x="1602935" y="2878109"/>
                </a:lnTo>
                <a:lnTo>
                  <a:pt x="1603262" y="2878173"/>
                </a:lnTo>
                <a:lnTo>
                  <a:pt x="1604220" y="2864760"/>
                </a:lnTo>
                <a:cubicBezTo>
                  <a:pt x="1608150" y="2826139"/>
                  <a:pt x="1616278" y="2770244"/>
                  <a:pt x="1622862" y="2715955"/>
                </a:cubicBezTo>
                <a:cubicBezTo>
                  <a:pt x="1629447" y="2661667"/>
                  <a:pt x="1634487" y="2608986"/>
                  <a:pt x="1632243" y="2576795"/>
                </a:cubicBezTo>
                <a:close/>
                <a:moveTo>
                  <a:pt x="1630250" y="2548182"/>
                </a:moveTo>
                <a:cubicBezTo>
                  <a:pt x="1625383" y="2548366"/>
                  <a:pt x="1630839" y="2556636"/>
                  <a:pt x="1635010" y="2556479"/>
                </a:cubicBezTo>
                <a:cubicBezTo>
                  <a:pt x="1635010" y="2556479"/>
                  <a:pt x="1629977" y="2544280"/>
                  <a:pt x="1630250" y="2548182"/>
                </a:cubicBezTo>
                <a:close/>
                <a:moveTo>
                  <a:pt x="1633832" y="2479582"/>
                </a:moveTo>
                <a:cubicBezTo>
                  <a:pt x="1629932" y="2483641"/>
                  <a:pt x="1634647" y="2491289"/>
                  <a:pt x="1638546" y="2487226"/>
                </a:cubicBezTo>
                <a:close/>
                <a:moveTo>
                  <a:pt x="1636054" y="2451459"/>
                </a:moveTo>
                <a:cubicBezTo>
                  <a:pt x="1628255" y="2459581"/>
                  <a:pt x="1641630" y="2471459"/>
                  <a:pt x="1641630" y="2471459"/>
                </a:cubicBezTo>
                <a:close/>
                <a:moveTo>
                  <a:pt x="1638231" y="2422686"/>
                </a:moveTo>
                <a:cubicBezTo>
                  <a:pt x="1634059" y="2422845"/>
                  <a:pt x="1639363" y="2438943"/>
                  <a:pt x="1643957" y="2434856"/>
                </a:cubicBezTo>
                <a:cubicBezTo>
                  <a:pt x="1643641" y="2430305"/>
                  <a:pt x="1637958" y="2418784"/>
                  <a:pt x="1638231" y="2422686"/>
                </a:cubicBezTo>
                <a:close/>
                <a:moveTo>
                  <a:pt x="1640287" y="2382182"/>
                </a:moveTo>
                <a:cubicBezTo>
                  <a:pt x="1635420" y="2382367"/>
                  <a:pt x="1641419" y="2398440"/>
                  <a:pt x="1645591" y="2398281"/>
                </a:cubicBezTo>
                <a:cubicBezTo>
                  <a:pt x="1646566" y="2397266"/>
                  <a:pt x="1646704" y="2395508"/>
                  <a:pt x="1646368" y="2393504"/>
                </a:cubicBezTo>
                <a:cubicBezTo>
                  <a:pt x="1645361" y="2387490"/>
                  <a:pt x="1640082" y="2379256"/>
                  <a:pt x="1640287" y="2382182"/>
                </a:cubicBezTo>
                <a:close/>
                <a:moveTo>
                  <a:pt x="1642508" y="2354060"/>
                </a:moveTo>
                <a:cubicBezTo>
                  <a:pt x="1638609" y="2358121"/>
                  <a:pt x="1643596" y="2369667"/>
                  <a:pt x="1647496" y="2365607"/>
                </a:cubicBezTo>
                <a:close/>
                <a:moveTo>
                  <a:pt x="1643597" y="2309679"/>
                </a:moveTo>
                <a:cubicBezTo>
                  <a:pt x="1635800" y="2317800"/>
                  <a:pt x="1649128" y="2329030"/>
                  <a:pt x="1649128" y="2329030"/>
                </a:cubicBezTo>
                <a:close/>
                <a:moveTo>
                  <a:pt x="1646363" y="2289361"/>
                </a:moveTo>
                <a:cubicBezTo>
                  <a:pt x="1642193" y="2289519"/>
                  <a:pt x="1647179" y="2301066"/>
                  <a:pt x="1651350" y="2300907"/>
                </a:cubicBezTo>
                <a:cubicBezTo>
                  <a:pt x="1651078" y="2297006"/>
                  <a:pt x="1646044" y="2284809"/>
                  <a:pt x="1646363" y="2289361"/>
                </a:cubicBezTo>
                <a:close/>
                <a:moveTo>
                  <a:pt x="1661997" y="1653681"/>
                </a:moveTo>
                <a:cubicBezTo>
                  <a:pt x="1662314" y="1658231"/>
                  <a:pt x="1665080" y="1697901"/>
                  <a:pt x="1665080" y="1697901"/>
                </a:cubicBezTo>
                <a:cubicBezTo>
                  <a:pt x="1666904" y="1709080"/>
                  <a:pt x="1668129" y="1711640"/>
                  <a:pt x="1668813" y="1709262"/>
                </a:cubicBezTo>
                <a:cubicBezTo>
                  <a:pt x="1669495" y="1706883"/>
                  <a:pt x="1669639" y="1699560"/>
                  <a:pt x="1669303" y="1690975"/>
                </a:cubicBezTo>
                <a:cubicBezTo>
                  <a:pt x="1668628" y="1673804"/>
                  <a:pt x="1666033" y="1651570"/>
                  <a:pt x="1661997" y="1653681"/>
                </a:cubicBezTo>
                <a:close/>
                <a:moveTo>
                  <a:pt x="1657369" y="1558582"/>
                </a:moveTo>
                <a:lnTo>
                  <a:pt x="1657365" y="1558639"/>
                </a:lnTo>
                <a:lnTo>
                  <a:pt x="1657395" y="1558793"/>
                </a:lnTo>
                <a:close/>
                <a:moveTo>
                  <a:pt x="1662089" y="1554258"/>
                </a:moveTo>
                <a:lnTo>
                  <a:pt x="1662752" y="1562117"/>
                </a:lnTo>
                <a:cubicBezTo>
                  <a:pt x="1662911" y="1566789"/>
                  <a:pt x="1662361" y="1576013"/>
                  <a:pt x="1660706" y="1574794"/>
                </a:cubicBezTo>
                <a:lnTo>
                  <a:pt x="1659891" y="1572690"/>
                </a:lnTo>
                <a:lnTo>
                  <a:pt x="1662226" y="1585696"/>
                </a:lnTo>
                <a:lnTo>
                  <a:pt x="1663121" y="1589850"/>
                </a:lnTo>
                <a:lnTo>
                  <a:pt x="1664079" y="1590765"/>
                </a:lnTo>
                <a:lnTo>
                  <a:pt x="1663593" y="1592041"/>
                </a:lnTo>
                <a:lnTo>
                  <a:pt x="1667583" y="1610535"/>
                </a:lnTo>
                <a:cubicBezTo>
                  <a:pt x="1668862" y="1617148"/>
                  <a:pt x="1669336" y="1621452"/>
                  <a:pt x="1668119" y="1621496"/>
                </a:cubicBezTo>
                <a:cubicBezTo>
                  <a:pt x="1669696" y="1620377"/>
                  <a:pt x="1670726" y="1618280"/>
                  <a:pt x="1671321" y="1615467"/>
                </a:cubicBezTo>
                <a:cubicBezTo>
                  <a:pt x="1671917" y="1612654"/>
                  <a:pt x="1672076" y="1609126"/>
                  <a:pt x="1671913" y="1605143"/>
                </a:cubicBezTo>
                <a:cubicBezTo>
                  <a:pt x="1671423" y="1593195"/>
                  <a:pt x="1668027" y="1577164"/>
                  <a:pt x="1664754" y="1564119"/>
                </a:cubicBezTo>
                <a:close/>
                <a:moveTo>
                  <a:pt x="1653354" y="1266987"/>
                </a:moveTo>
                <a:lnTo>
                  <a:pt x="1644684" y="1306227"/>
                </a:lnTo>
                <a:lnTo>
                  <a:pt x="1649853" y="1359420"/>
                </a:lnTo>
                <a:cubicBezTo>
                  <a:pt x="1650270" y="1365436"/>
                  <a:pt x="1650624" y="1378016"/>
                  <a:pt x="1651060" y="1393626"/>
                </a:cubicBezTo>
                <a:lnTo>
                  <a:pt x="1651824" y="1417292"/>
                </a:lnTo>
                <a:lnTo>
                  <a:pt x="1653131" y="1435890"/>
                </a:lnTo>
                <a:lnTo>
                  <a:pt x="1658801" y="1514323"/>
                </a:lnTo>
                <a:lnTo>
                  <a:pt x="1661094" y="1520697"/>
                </a:lnTo>
                <a:cubicBezTo>
                  <a:pt x="1663421" y="1521588"/>
                  <a:pt x="1664643" y="1518484"/>
                  <a:pt x="1665161" y="1513269"/>
                </a:cubicBezTo>
                <a:cubicBezTo>
                  <a:pt x="1666716" y="1497622"/>
                  <a:pt x="1661948" y="1462961"/>
                  <a:pt x="1661743" y="1460034"/>
                </a:cubicBezTo>
                <a:close/>
                <a:moveTo>
                  <a:pt x="1686131" y="1009901"/>
                </a:moveTo>
                <a:lnTo>
                  <a:pt x="1676357" y="1101070"/>
                </a:lnTo>
                <a:lnTo>
                  <a:pt x="1682006" y="1158091"/>
                </a:lnTo>
                <a:cubicBezTo>
                  <a:pt x="1700598" y="1398078"/>
                  <a:pt x="1704385" y="1626800"/>
                  <a:pt x="1709993" y="1842248"/>
                </a:cubicBezTo>
                <a:cubicBezTo>
                  <a:pt x="1709660" y="1967453"/>
                  <a:pt x="1696811" y="2093134"/>
                  <a:pt x="1687864" y="2214753"/>
                </a:cubicBezTo>
                <a:cubicBezTo>
                  <a:pt x="1684053" y="2340091"/>
                  <a:pt x="1675103" y="2461708"/>
                  <a:pt x="1666852" y="2583301"/>
                </a:cubicBezTo>
                <a:cubicBezTo>
                  <a:pt x="1653460" y="2701179"/>
                  <a:pt x="1657992" y="2826198"/>
                  <a:pt x="1645145" y="2951878"/>
                </a:cubicBezTo>
                <a:lnTo>
                  <a:pt x="1615376" y="3127966"/>
                </a:lnTo>
                <a:lnTo>
                  <a:pt x="1628953" y="3130572"/>
                </a:lnTo>
                <a:lnTo>
                  <a:pt x="1628409" y="3132052"/>
                </a:lnTo>
                <a:cubicBezTo>
                  <a:pt x="1628211" y="3131761"/>
                  <a:pt x="1629140" y="3131641"/>
                  <a:pt x="1630727" y="3131638"/>
                </a:cubicBezTo>
                <a:lnTo>
                  <a:pt x="1635640" y="3131857"/>
                </a:lnTo>
                <a:lnTo>
                  <a:pt x="1641629" y="3133007"/>
                </a:lnTo>
                <a:lnTo>
                  <a:pt x="1664582" y="2977301"/>
                </a:lnTo>
                <a:cubicBezTo>
                  <a:pt x="1694575" y="2731645"/>
                  <a:pt x="1709528" y="2475559"/>
                  <a:pt x="1727065" y="2217173"/>
                </a:cubicBezTo>
                <a:cubicBezTo>
                  <a:pt x="1732387" y="2103516"/>
                  <a:pt x="1741381" y="1982545"/>
                  <a:pt x="1741563" y="1865172"/>
                </a:cubicBezTo>
                <a:cubicBezTo>
                  <a:pt x="1739841" y="1780473"/>
                  <a:pt x="1733631" y="1691381"/>
                  <a:pt x="1736352" y="1610424"/>
                </a:cubicBezTo>
                <a:cubicBezTo>
                  <a:pt x="1738038" y="1539614"/>
                  <a:pt x="1732078" y="1469093"/>
                  <a:pt x="1724086" y="1400689"/>
                </a:cubicBezTo>
                <a:lnTo>
                  <a:pt x="1716415" y="1340322"/>
                </a:lnTo>
                <a:lnTo>
                  <a:pt x="1715460" y="1341238"/>
                </a:lnTo>
                <a:cubicBezTo>
                  <a:pt x="1714296" y="1341562"/>
                  <a:pt x="1713224" y="1341237"/>
                  <a:pt x="1713359" y="1339891"/>
                </a:cubicBezTo>
                <a:lnTo>
                  <a:pt x="1716267" y="1339161"/>
                </a:lnTo>
                <a:lnTo>
                  <a:pt x="1711277" y="1299896"/>
                </a:lnTo>
                <a:cubicBezTo>
                  <a:pt x="1706969" y="1266980"/>
                  <a:pt x="1702853" y="1234819"/>
                  <a:pt x="1699635" y="1203645"/>
                </a:cubicBezTo>
                <a:cubicBezTo>
                  <a:pt x="1694467" y="1159503"/>
                  <a:pt x="1692416" y="1115079"/>
                  <a:pt x="1690472" y="1072199"/>
                </a:cubicBezTo>
                <a:close/>
                <a:moveTo>
                  <a:pt x="1407302" y="899840"/>
                </a:moveTo>
                <a:cubicBezTo>
                  <a:pt x="1411330" y="912242"/>
                  <a:pt x="1412335" y="919532"/>
                  <a:pt x="1410315" y="921707"/>
                </a:cubicBezTo>
                <a:cubicBezTo>
                  <a:pt x="1408298" y="923884"/>
                  <a:pt x="1406280" y="923963"/>
                  <a:pt x="1404262" y="921949"/>
                </a:cubicBezTo>
                <a:cubicBezTo>
                  <a:pt x="1402245" y="919934"/>
                  <a:pt x="1402245" y="917841"/>
                  <a:pt x="1404265" y="915666"/>
                </a:cubicBezTo>
                <a:cubicBezTo>
                  <a:pt x="1402251" y="909468"/>
                  <a:pt x="1403264" y="904192"/>
                  <a:pt x="1407302" y="899840"/>
                </a:cubicBezTo>
                <a:close/>
                <a:moveTo>
                  <a:pt x="1603405" y="861284"/>
                </a:moveTo>
                <a:lnTo>
                  <a:pt x="1607727" y="886178"/>
                </a:lnTo>
                <a:cubicBezTo>
                  <a:pt x="1612201" y="917387"/>
                  <a:pt x="1616158" y="951060"/>
                  <a:pt x="1619797" y="988253"/>
                </a:cubicBezTo>
                <a:lnTo>
                  <a:pt x="1624518" y="1044570"/>
                </a:lnTo>
                <a:lnTo>
                  <a:pt x="1625118" y="1041839"/>
                </a:lnTo>
                <a:lnTo>
                  <a:pt x="1627707" y="1001777"/>
                </a:lnTo>
                <a:lnTo>
                  <a:pt x="1622016" y="954970"/>
                </a:lnTo>
                <a:cubicBezTo>
                  <a:pt x="1619479" y="937421"/>
                  <a:pt x="1616451" y="919953"/>
                  <a:pt x="1612628" y="902566"/>
                </a:cubicBezTo>
                <a:close/>
                <a:moveTo>
                  <a:pt x="283484" y="763533"/>
                </a:moveTo>
                <a:cubicBezTo>
                  <a:pt x="286383" y="788549"/>
                  <a:pt x="287302" y="813901"/>
                  <a:pt x="286231" y="839587"/>
                </a:cubicBezTo>
                <a:cubicBezTo>
                  <a:pt x="285158" y="865271"/>
                  <a:pt x="285197" y="891829"/>
                  <a:pt x="286355" y="919267"/>
                </a:cubicBezTo>
                <a:cubicBezTo>
                  <a:pt x="284799" y="940779"/>
                  <a:pt x="284359" y="963168"/>
                  <a:pt x="285031" y="986437"/>
                </a:cubicBezTo>
                <a:cubicBezTo>
                  <a:pt x="285706" y="1009704"/>
                  <a:pt x="286625" y="1035056"/>
                  <a:pt x="287779" y="1062490"/>
                </a:cubicBezTo>
                <a:cubicBezTo>
                  <a:pt x="293018" y="1055238"/>
                  <a:pt x="296994" y="1054575"/>
                  <a:pt x="299710" y="1060498"/>
                </a:cubicBezTo>
                <a:cubicBezTo>
                  <a:pt x="297773" y="1043819"/>
                  <a:pt x="297191" y="1030099"/>
                  <a:pt x="297974" y="1019343"/>
                </a:cubicBezTo>
                <a:cubicBezTo>
                  <a:pt x="298749" y="1008585"/>
                  <a:pt x="300402" y="996622"/>
                  <a:pt x="302922" y="983445"/>
                </a:cubicBezTo>
                <a:cubicBezTo>
                  <a:pt x="300987" y="966767"/>
                  <a:pt x="301526" y="953925"/>
                  <a:pt x="304533" y="944922"/>
                </a:cubicBezTo>
                <a:cubicBezTo>
                  <a:pt x="307540" y="935916"/>
                  <a:pt x="308077" y="923074"/>
                  <a:pt x="306139" y="906392"/>
                </a:cubicBezTo>
                <a:cubicBezTo>
                  <a:pt x="306917" y="895638"/>
                  <a:pt x="308374" y="886360"/>
                  <a:pt x="310507" y="878563"/>
                </a:cubicBezTo>
                <a:cubicBezTo>
                  <a:pt x="312645" y="870770"/>
                  <a:pt x="314101" y="861492"/>
                  <a:pt x="314876" y="850736"/>
                </a:cubicBezTo>
                <a:cubicBezTo>
                  <a:pt x="306738" y="832970"/>
                  <a:pt x="296273" y="803900"/>
                  <a:pt x="283484" y="763533"/>
                </a:cubicBezTo>
                <a:close/>
                <a:moveTo>
                  <a:pt x="162192" y="713681"/>
                </a:moveTo>
                <a:cubicBezTo>
                  <a:pt x="148224" y="733018"/>
                  <a:pt x="139976" y="749271"/>
                  <a:pt x="137452" y="762450"/>
                </a:cubicBezTo>
                <a:cubicBezTo>
                  <a:pt x="135897" y="783963"/>
                  <a:pt x="135891" y="805748"/>
                  <a:pt x="137439" y="827807"/>
                </a:cubicBezTo>
                <a:cubicBezTo>
                  <a:pt x="138987" y="849863"/>
                  <a:pt x="138982" y="871651"/>
                  <a:pt x="137426" y="893163"/>
                </a:cubicBezTo>
                <a:cubicBezTo>
                  <a:pt x="145948" y="949123"/>
                  <a:pt x="147388" y="1005206"/>
                  <a:pt x="141755" y="1061407"/>
                </a:cubicBezTo>
                <a:cubicBezTo>
                  <a:pt x="143687" y="1078089"/>
                  <a:pt x="144653" y="1086425"/>
                  <a:pt x="144653" y="1086425"/>
                </a:cubicBezTo>
                <a:cubicBezTo>
                  <a:pt x="145623" y="1094766"/>
                  <a:pt x="147904" y="1101294"/>
                  <a:pt x="151486" y="1106006"/>
                </a:cubicBezTo>
                <a:cubicBezTo>
                  <a:pt x="155075" y="1110721"/>
                  <a:pt x="157351" y="1117246"/>
                  <a:pt x="158322" y="1125587"/>
                </a:cubicBezTo>
                <a:lnTo>
                  <a:pt x="160939" y="1121962"/>
                </a:lnTo>
                <a:cubicBezTo>
                  <a:pt x="159969" y="1113621"/>
                  <a:pt x="159681" y="1106764"/>
                  <a:pt x="160073" y="1101383"/>
                </a:cubicBezTo>
                <a:cubicBezTo>
                  <a:pt x="160458" y="1096005"/>
                  <a:pt x="160166" y="1089145"/>
                  <a:pt x="159202" y="1080807"/>
                </a:cubicBezTo>
                <a:lnTo>
                  <a:pt x="156584" y="1084432"/>
                </a:lnTo>
                <a:cubicBezTo>
                  <a:pt x="159886" y="1060500"/>
                  <a:pt x="161637" y="1036297"/>
                  <a:pt x="161835" y="1011823"/>
                </a:cubicBezTo>
                <a:cubicBezTo>
                  <a:pt x="162036" y="987346"/>
                  <a:pt x="162911" y="964353"/>
                  <a:pt x="164468" y="942841"/>
                </a:cubicBezTo>
                <a:cubicBezTo>
                  <a:pt x="159628" y="901140"/>
                  <a:pt x="156581" y="861799"/>
                  <a:pt x="155330" y="824814"/>
                </a:cubicBezTo>
                <a:cubicBezTo>
                  <a:pt x="154079" y="787830"/>
                  <a:pt x="156363" y="750785"/>
                  <a:pt x="162192" y="713681"/>
                </a:cubicBezTo>
                <a:close/>
                <a:moveTo>
                  <a:pt x="1755467" y="704664"/>
                </a:moveTo>
                <a:lnTo>
                  <a:pt x="1760455" y="716213"/>
                </a:lnTo>
                <a:cubicBezTo>
                  <a:pt x="1756555" y="720273"/>
                  <a:pt x="1751569" y="708726"/>
                  <a:pt x="1755467" y="704664"/>
                </a:cubicBezTo>
                <a:close/>
                <a:moveTo>
                  <a:pt x="738065" y="538458"/>
                </a:moveTo>
                <a:cubicBezTo>
                  <a:pt x="740969" y="563474"/>
                  <a:pt x="741884" y="588824"/>
                  <a:pt x="740813" y="614510"/>
                </a:cubicBezTo>
                <a:cubicBezTo>
                  <a:pt x="739740" y="640196"/>
                  <a:pt x="739779" y="666752"/>
                  <a:pt x="740939" y="694191"/>
                </a:cubicBezTo>
                <a:lnTo>
                  <a:pt x="740059" y="738798"/>
                </a:lnTo>
                <a:lnTo>
                  <a:pt x="756151" y="768185"/>
                </a:lnTo>
                <a:lnTo>
                  <a:pt x="757505" y="758369"/>
                </a:lnTo>
                <a:cubicBezTo>
                  <a:pt x="755571" y="741691"/>
                  <a:pt x="756110" y="728849"/>
                  <a:pt x="759115" y="719846"/>
                </a:cubicBezTo>
                <a:cubicBezTo>
                  <a:pt x="762122" y="710840"/>
                  <a:pt x="762662" y="697997"/>
                  <a:pt x="760721" y="681316"/>
                </a:cubicBezTo>
                <a:cubicBezTo>
                  <a:pt x="761499" y="670562"/>
                  <a:pt x="762956" y="661284"/>
                  <a:pt x="765089" y="653488"/>
                </a:cubicBezTo>
                <a:cubicBezTo>
                  <a:pt x="767228" y="645693"/>
                  <a:pt x="768684" y="636416"/>
                  <a:pt x="769458" y="625658"/>
                </a:cubicBezTo>
                <a:cubicBezTo>
                  <a:pt x="761320" y="607894"/>
                  <a:pt x="750856" y="578824"/>
                  <a:pt x="738065" y="538458"/>
                </a:cubicBezTo>
                <a:close/>
                <a:moveTo>
                  <a:pt x="616772" y="488604"/>
                </a:moveTo>
                <a:cubicBezTo>
                  <a:pt x="602806" y="507942"/>
                  <a:pt x="594559" y="524196"/>
                  <a:pt x="592035" y="537373"/>
                </a:cubicBezTo>
                <a:cubicBezTo>
                  <a:pt x="590479" y="558886"/>
                  <a:pt x="590475" y="580671"/>
                  <a:pt x="592021" y="602732"/>
                </a:cubicBezTo>
                <a:lnTo>
                  <a:pt x="592019" y="625263"/>
                </a:lnTo>
                <a:lnTo>
                  <a:pt x="611826" y="624456"/>
                </a:lnTo>
                <a:lnTo>
                  <a:pt x="609912" y="599739"/>
                </a:lnTo>
                <a:cubicBezTo>
                  <a:pt x="608661" y="562755"/>
                  <a:pt x="610944" y="525708"/>
                  <a:pt x="616772" y="488604"/>
                </a:cubicBezTo>
                <a:close/>
                <a:moveTo>
                  <a:pt x="319060" y="336756"/>
                </a:moveTo>
                <a:cubicBezTo>
                  <a:pt x="319060" y="336756"/>
                  <a:pt x="320032" y="345098"/>
                  <a:pt x="321967" y="361776"/>
                </a:cubicBezTo>
                <a:cubicBezTo>
                  <a:pt x="332819" y="385468"/>
                  <a:pt x="331559" y="392056"/>
                  <a:pt x="318178" y="381539"/>
                </a:cubicBezTo>
                <a:cubicBezTo>
                  <a:pt x="316244" y="364858"/>
                  <a:pt x="315667" y="351143"/>
                  <a:pt x="316442" y="340381"/>
                </a:cubicBezTo>
                <a:close/>
                <a:moveTo>
                  <a:pt x="773644" y="111679"/>
                </a:moveTo>
                <a:cubicBezTo>
                  <a:pt x="773644" y="111679"/>
                  <a:pt x="774615" y="120023"/>
                  <a:pt x="776550" y="136700"/>
                </a:cubicBezTo>
                <a:cubicBezTo>
                  <a:pt x="787404" y="160390"/>
                  <a:pt x="786141" y="166978"/>
                  <a:pt x="772762" y="156462"/>
                </a:cubicBezTo>
                <a:cubicBezTo>
                  <a:pt x="770828" y="139781"/>
                  <a:pt x="770250" y="126067"/>
                  <a:pt x="771025" y="115306"/>
                </a:cubicBezTo>
                <a:close/>
                <a:moveTo>
                  <a:pt x="573754" y="55"/>
                </a:moveTo>
                <a:cubicBezTo>
                  <a:pt x="582819" y="-399"/>
                  <a:pt x="590696" y="2003"/>
                  <a:pt x="597384" y="7258"/>
                </a:cubicBezTo>
                <a:cubicBezTo>
                  <a:pt x="624145" y="28292"/>
                  <a:pt x="640427" y="63822"/>
                  <a:pt x="646232" y="113861"/>
                </a:cubicBezTo>
                <a:cubicBezTo>
                  <a:pt x="656519" y="80260"/>
                  <a:pt x="672230" y="58506"/>
                  <a:pt x="693370" y="48591"/>
                </a:cubicBezTo>
                <a:cubicBezTo>
                  <a:pt x="701324" y="47264"/>
                  <a:pt x="708207" y="49830"/>
                  <a:pt x="714027" y="56298"/>
                </a:cubicBezTo>
                <a:cubicBezTo>
                  <a:pt x="719839" y="62764"/>
                  <a:pt x="727209" y="69502"/>
                  <a:pt x="736126" y="76511"/>
                </a:cubicBezTo>
                <a:cubicBezTo>
                  <a:pt x="757455" y="85696"/>
                  <a:pt x="764823" y="114222"/>
                  <a:pt x="758216" y="162084"/>
                </a:cubicBezTo>
                <a:cubicBezTo>
                  <a:pt x="760153" y="178763"/>
                  <a:pt x="758499" y="190724"/>
                  <a:pt x="753262" y="197978"/>
                </a:cubicBezTo>
                <a:cubicBezTo>
                  <a:pt x="754419" y="225417"/>
                  <a:pt x="754902" y="251374"/>
                  <a:pt x="754701" y="275848"/>
                </a:cubicBezTo>
                <a:cubicBezTo>
                  <a:pt x="754504" y="300323"/>
                  <a:pt x="754980" y="326277"/>
                  <a:pt x="756138" y="353715"/>
                </a:cubicBezTo>
                <a:cubicBezTo>
                  <a:pt x="757109" y="362055"/>
                  <a:pt x="754969" y="369848"/>
                  <a:pt x="749735" y="377099"/>
                </a:cubicBezTo>
                <a:cubicBezTo>
                  <a:pt x="744496" y="384351"/>
                  <a:pt x="740913" y="379641"/>
                  <a:pt x="738976" y="362962"/>
                </a:cubicBezTo>
                <a:lnTo>
                  <a:pt x="725910" y="250376"/>
                </a:lnTo>
                <a:lnTo>
                  <a:pt x="723291" y="254001"/>
                </a:lnTo>
                <a:cubicBezTo>
                  <a:pt x="718831" y="250494"/>
                  <a:pt x="717470" y="247534"/>
                  <a:pt x="719218" y="245116"/>
                </a:cubicBezTo>
                <a:lnTo>
                  <a:pt x="721836" y="241490"/>
                </a:lnTo>
                <a:cubicBezTo>
                  <a:pt x="723584" y="239073"/>
                  <a:pt x="723100" y="234906"/>
                  <a:pt x="720386" y="228982"/>
                </a:cubicBezTo>
                <a:lnTo>
                  <a:pt x="715149" y="236234"/>
                </a:lnTo>
                <a:cubicBezTo>
                  <a:pt x="719610" y="239741"/>
                  <a:pt x="720963" y="242699"/>
                  <a:pt x="719218" y="245116"/>
                </a:cubicBezTo>
                <a:lnTo>
                  <a:pt x="711360" y="255994"/>
                </a:lnTo>
                <a:lnTo>
                  <a:pt x="707859" y="304400"/>
                </a:lnTo>
                <a:cubicBezTo>
                  <a:pt x="710766" y="329421"/>
                  <a:pt x="712554" y="353565"/>
                  <a:pt x="713229" y="376834"/>
                </a:cubicBezTo>
                <a:cubicBezTo>
                  <a:pt x="713902" y="400098"/>
                  <a:pt x="714336" y="421281"/>
                  <a:pt x="714524" y="440378"/>
                </a:cubicBezTo>
                <a:cubicBezTo>
                  <a:pt x="717235" y="446297"/>
                  <a:pt x="719029" y="448655"/>
                  <a:pt x="719904" y="447445"/>
                </a:cubicBezTo>
                <a:cubicBezTo>
                  <a:pt x="720777" y="446236"/>
                  <a:pt x="722571" y="448593"/>
                  <a:pt x="725282" y="454516"/>
                </a:cubicBezTo>
                <a:cubicBezTo>
                  <a:pt x="730522" y="447263"/>
                  <a:pt x="732657" y="439469"/>
                  <a:pt x="731688" y="431128"/>
                </a:cubicBezTo>
                <a:cubicBezTo>
                  <a:pt x="745464" y="392694"/>
                  <a:pt x="753223" y="372264"/>
                  <a:pt x="754969" y="369848"/>
                </a:cubicBezTo>
                <a:lnTo>
                  <a:pt x="768065" y="351718"/>
                </a:lnTo>
                <a:cubicBezTo>
                  <a:pt x="769811" y="349299"/>
                  <a:pt x="770005" y="346610"/>
                  <a:pt x="768652" y="343654"/>
                </a:cubicBezTo>
                <a:cubicBezTo>
                  <a:pt x="767294" y="340690"/>
                  <a:pt x="767487" y="338001"/>
                  <a:pt x="769233" y="335583"/>
                </a:cubicBezTo>
                <a:cubicBezTo>
                  <a:pt x="768263" y="327243"/>
                  <a:pt x="769529" y="320660"/>
                  <a:pt x="773020" y="315824"/>
                </a:cubicBezTo>
                <a:lnTo>
                  <a:pt x="768947" y="306935"/>
                </a:lnTo>
                <a:cubicBezTo>
                  <a:pt x="768757" y="287843"/>
                  <a:pt x="769297" y="275000"/>
                  <a:pt x="770557" y="268412"/>
                </a:cubicBezTo>
                <a:cubicBezTo>
                  <a:pt x="771818" y="261824"/>
                  <a:pt x="772354" y="248986"/>
                  <a:pt x="772166" y="229889"/>
                </a:cubicBezTo>
                <a:cubicBezTo>
                  <a:pt x="773914" y="227469"/>
                  <a:pt x="775658" y="225053"/>
                  <a:pt x="777404" y="222636"/>
                </a:cubicBezTo>
                <a:cubicBezTo>
                  <a:pt x="779150" y="220220"/>
                  <a:pt x="779781" y="216926"/>
                  <a:pt x="779294" y="212755"/>
                </a:cubicBezTo>
                <a:cubicBezTo>
                  <a:pt x="778810" y="208584"/>
                  <a:pt x="779442" y="205288"/>
                  <a:pt x="781186" y="202873"/>
                </a:cubicBezTo>
                <a:cubicBezTo>
                  <a:pt x="780221" y="194535"/>
                  <a:pt x="780610" y="189157"/>
                  <a:pt x="782355" y="186738"/>
                </a:cubicBezTo>
                <a:cubicBezTo>
                  <a:pt x="784102" y="184321"/>
                  <a:pt x="784883" y="173566"/>
                  <a:pt x="784687" y="154466"/>
                </a:cubicBezTo>
                <a:lnTo>
                  <a:pt x="796618" y="152474"/>
                </a:lnTo>
                <a:lnTo>
                  <a:pt x="773644" y="111679"/>
                </a:lnTo>
                <a:lnTo>
                  <a:pt x="789357" y="89925"/>
                </a:lnTo>
                <a:lnTo>
                  <a:pt x="803902" y="84303"/>
                </a:lnTo>
                <a:lnTo>
                  <a:pt x="810594" y="89564"/>
                </a:lnTo>
                <a:cubicBezTo>
                  <a:pt x="808848" y="91982"/>
                  <a:pt x="813304" y="95485"/>
                  <a:pt x="823969" y="100074"/>
                </a:cubicBezTo>
                <a:cubicBezTo>
                  <a:pt x="823969" y="100074"/>
                  <a:pt x="824453" y="104247"/>
                  <a:pt x="825423" y="112588"/>
                </a:cubicBezTo>
                <a:cubicBezTo>
                  <a:pt x="828136" y="118506"/>
                  <a:pt x="830465" y="129812"/>
                  <a:pt x="832397" y="146490"/>
                </a:cubicBezTo>
                <a:lnTo>
                  <a:pt x="835018" y="142865"/>
                </a:lnTo>
                <a:cubicBezTo>
                  <a:pt x="845683" y="147455"/>
                  <a:pt x="851692" y="151233"/>
                  <a:pt x="853049" y="154193"/>
                </a:cubicBezTo>
                <a:cubicBezTo>
                  <a:pt x="854408" y="157156"/>
                  <a:pt x="864489" y="169818"/>
                  <a:pt x="883292" y="192174"/>
                </a:cubicBezTo>
                <a:cubicBezTo>
                  <a:pt x="886009" y="198095"/>
                  <a:pt x="888719" y="204018"/>
                  <a:pt x="891436" y="209940"/>
                </a:cubicBezTo>
                <a:cubicBezTo>
                  <a:pt x="894151" y="215867"/>
                  <a:pt x="896474" y="227165"/>
                  <a:pt x="898410" y="243844"/>
                </a:cubicBezTo>
                <a:cubicBezTo>
                  <a:pt x="900345" y="260523"/>
                  <a:pt x="900441" y="270073"/>
                  <a:pt x="898696" y="272491"/>
                </a:cubicBezTo>
                <a:cubicBezTo>
                  <a:pt x="896952" y="274907"/>
                  <a:pt x="896169" y="285663"/>
                  <a:pt x="896360" y="304759"/>
                </a:cubicBezTo>
                <a:lnTo>
                  <a:pt x="900433" y="313645"/>
                </a:lnTo>
                <a:cubicBezTo>
                  <a:pt x="900433" y="313645"/>
                  <a:pt x="900915" y="317812"/>
                  <a:pt x="901881" y="326154"/>
                </a:cubicBezTo>
                <a:cubicBezTo>
                  <a:pt x="902849" y="334492"/>
                  <a:pt x="904692" y="341622"/>
                  <a:pt x="907409" y="347545"/>
                </a:cubicBezTo>
                <a:lnTo>
                  <a:pt x="915262" y="336671"/>
                </a:lnTo>
                <a:cubicBezTo>
                  <a:pt x="925739" y="322164"/>
                  <a:pt x="931942" y="323252"/>
                  <a:pt x="933878" y="339929"/>
                </a:cubicBezTo>
                <a:cubicBezTo>
                  <a:pt x="943577" y="336184"/>
                  <a:pt x="955113" y="339568"/>
                  <a:pt x="968488" y="350080"/>
                </a:cubicBezTo>
                <a:cubicBezTo>
                  <a:pt x="981869" y="360596"/>
                  <a:pt x="992632" y="374738"/>
                  <a:pt x="1000770" y="392504"/>
                </a:cubicBezTo>
                <a:cubicBezTo>
                  <a:pt x="1013183" y="394682"/>
                  <a:pt x="1021619" y="397520"/>
                  <a:pt x="1026075" y="401023"/>
                </a:cubicBezTo>
                <a:cubicBezTo>
                  <a:pt x="1053422" y="392201"/>
                  <a:pt x="1078633" y="391172"/>
                  <a:pt x="1101712" y="397943"/>
                </a:cubicBezTo>
                <a:lnTo>
                  <a:pt x="1127018" y="406461"/>
                </a:lnTo>
                <a:cubicBezTo>
                  <a:pt x="1143108" y="422899"/>
                  <a:pt x="1155320" y="449549"/>
                  <a:pt x="1163653" y="486413"/>
                </a:cubicBezTo>
                <a:lnTo>
                  <a:pt x="1167722" y="495295"/>
                </a:lnTo>
                <a:lnTo>
                  <a:pt x="1186340" y="498562"/>
                </a:lnTo>
                <a:cubicBezTo>
                  <a:pt x="1211540" y="541103"/>
                  <a:pt x="1230053" y="578388"/>
                  <a:pt x="1241878" y="610417"/>
                </a:cubicBezTo>
                <a:lnTo>
                  <a:pt x="1289249" y="713799"/>
                </a:lnTo>
                <a:lnTo>
                  <a:pt x="1289384" y="712989"/>
                </a:lnTo>
                <a:cubicBezTo>
                  <a:pt x="1291403" y="710813"/>
                  <a:pt x="1291910" y="708174"/>
                  <a:pt x="1290901" y="705074"/>
                </a:cubicBezTo>
                <a:cubicBezTo>
                  <a:pt x="1289893" y="701973"/>
                  <a:pt x="1290403" y="699336"/>
                  <a:pt x="1292420" y="697164"/>
                </a:cubicBezTo>
                <a:lnTo>
                  <a:pt x="1295451" y="693899"/>
                </a:lnTo>
                <a:cubicBezTo>
                  <a:pt x="1303516" y="701949"/>
                  <a:pt x="1306533" y="711251"/>
                  <a:pt x="1304513" y="721802"/>
                </a:cubicBezTo>
                <a:lnTo>
                  <a:pt x="1304498" y="747076"/>
                </a:lnTo>
                <a:lnTo>
                  <a:pt x="1315148" y="770320"/>
                </a:lnTo>
                <a:cubicBezTo>
                  <a:pt x="1323287" y="788086"/>
                  <a:pt x="1329125" y="807832"/>
                  <a:pt x="1332659" y="829557"/>
                </a:cubicBezTo>
                <a:lnTo>
                  <a:pt x="1333756" y="850701"/>
                </a:lnTo>
                <a:lnTo>
                  <a:pt x="1334703" y="839942"/>
                </a:lnTo>
                <a:cubicBezTo>
                  <a:pt x="1334731" y="798063"/>
                  <a:pt x="1343819" y="779896"/>
                  <a:pt x="1361974" y="785451"/>
                </a:cubicBezTo>
                <a:cubicBezTo>
                  <a:pt x="1372059" y="791327"/>
                  <a:pt x="1380115" y="811941"/>
                  <a:pt x="1386148" y="847297"/>
                </a:cubicBezTo>
                <a:lnTo>
                  <a:pt x="1392205" y="840770"/>
                </a:lnTo>
                <a:cubicBezTo>
                  <a:pt x="1394220" y="846972"/>
                  <a:pt x="1394719" y="850613"/>
                  <a:pt x="1393710" y="851701"/>
                </a:cubicBezTo>
                <a:cubicBezTo>
                  <a:pt x="1392700" y="852789"/>
                  <a:pt x="1393204" y="856432"/>
                  <a:pt x="1395219" y="862636"/>
                </a:cubicBezTo>
                <a:cubicBezTo>
                  <a:pt x="1395212" y="871010"/>
                  <a:pt x="1393191" y="879470"/>
                  <a:pt x="1389153" y="888007"/>
                </a:cubicBezTo>
                <a:cubicBezTo>
                  <a:pt x="1385108" y="896543"/>
                  <a:pt x="1383086" y="905002"/>
                  <a:pt x="1383084" y="913380"/>
                </a:cubicBezTo>
                <a:lnTo>
                  <a:pt x="1380642" y="949463"/>
                </a:lnTo>
                <a:lnTo>
                  <a:pt x="1384923" y="945949"/>
                </a:lnTo>
                <a:lnTo>
                  <a:pt x="1410789" y="952767"/>
                </a:lnTo>
                <a:lnTo>
                  <a:pt x="1413344" y="918445"/>
                </a:lnTo>
                <a:cubicBezTo>
                  <a:pt x="1417381" y="914095"/>
                  <a:pt x="1419405" y="903541"/>
                  <a:pt x="1419415" y="886789"/>
                </a:cubicBezTo>
                <a:cubicBezTo>
                  <a:pt x="1417396" y="888963"/>
                  <a:pt x="1415379" y="889045"/>
                  <a:pt x="1413362" y="887032"/>
                </a:cubicBezTo>
                <a:cubicBezTo>
                  <a:pt x="1411348" y="885021"/>
                  <a:pt x="1411349" y="882926"/>
                  <a:pt x="1413366" y="880752"/>
                </a:cubicBezTo>
                <a:cubicBezTo>
                  <a:pt x="1409333" y="876725"/>
                  <a:pt x="1410342" y="871449"/>
                  <a:pt x="1416400" y="864922"/>
                </a:cubicBezTo>
                <a:cubicBezTo>
                  <a:pt x="1424505" y="814343"/>
                  <a:pt x="1428569" y="761828"/>
                  <a:pt x="1428602" y="707384"/>
                </a:cubicBezTo>
                <a:cubicBezTo>
                  <a:pt x="1428634" y="652940"/>
                  <a:pt x="1430685" y="598414"/>
                  <a:pt x="1434755" y="543807"/>
                </a:cubicBezTo>
                <a:cubicBezTo>
                  <a:pt x="1430725" y="531403"/>
                  <a:pt x="1432742" y="529229"/>
                  <a:pt x="1440811" y="537283"/>
                </a:cubicBezTo>
                <a:cubicBezTo>
                  <a:pt x="1440811" y="537283"/>
                  <a:pt x="1440806" y="541468"/>
                  <a:pt x="1440803" y="549845"/>
                </a:cubicBezTo>
                <a:lnTo>
                  <a:pt x="1431559" y="823481"/>
                </a:lnTo>
                <a:cubicBezTo>
                  <a:pt x="1429533" y="834032"/>
                  <a:pt x="1428511" y="856059"/>
                  <a:pt x="1428490" y="889564"/>
                </a:cubicBezTo>
                <a:lnTo>
                  <a:pt x="1419379" y="949611"/>
                </a:lnTo>
                <a:lnTo>
                  <a:pt x="1418761" y="954870"/>
                </a:lnTo>
                <a:lnTo>
                  <a:pt x="1431169" y="958139"/>
                </a:lnTo>
                <a:cubicBezTo>
                  <a:pt x="1463359" y="991016"/>
                  <a:pt x="1482354" y="1032472"/>
                  <a:pt x="1488161" y="1082507"/>
                </a:cubicBezTo>
                <a:lnTo>
                  <a:pt x="1491200" y="1119265"/>
                </a:lnTo>
                <a:lnTo>
                  <a:pt x="1504048" y="1065562"/>
                </a:lnTo>
                <a:cubicBezTo>
                  <a:pt x="1508099" y="1040270"/>
                  <a:pt x="1513158" y="1015986"/>
                  <a:pt x="1519226" y="992708"/>
                </a:cubicBezTo>
                <a:cubicBezTo>
                  <a:pt x="1527306" y="967251"/>
                  <a:pt x="1531865" y="941420"/>
                  <a:pt x="1532889" y="915202"/>
                </a:cubicBezTo>
                <a:cubicBezTo>
                  <a:pt x="1533910" y="888985"/>
                  <a:pt x="1538467" y="863150"/>
                  <a:pt x="1546551" y="837697"/>
                </a:cubicBezTo>
                <a:lnTo>
                  <a:pt x="1549581" y="834434"/>
                </a:lnTo>
                <a:cubicBezTo>
                  <a:pt x="1557647" y="842484"/>
                  <a:pt x="1559661" y="848688"/>
                  <a:pt x="1555623" y="853039"/>
                </a:cubicBezTo>
                <a:cubicBezTo>
                  <a:pt x="1553594" y="871967"/>
                  <a:pt x="1551564" y="890893"/>
                  <a:pt x="1549537" y="909819"/>
                </a:cubicBezTo>
                <a:cubicBezTo>
                  <a:pt x="1547505" y="928747"/>
                  <a:pt x="1545477" y="947674"/>
                  <a:pt x="1543450" y="966606"/>
                </a:cubicBezTo>
                <a:lnTo>
                  <a:pt x="1537361" y="1023387"/>
                </a:lnTo>
                <a:cubicBezTo>
                  <a:pt x="1537355" y="1031760"/>
                  <a:pt x="1535334" y="1040219"/>
                  <a:pt x="1531296" y="1048757"/>
                </a:cubicBezTo>
                <a:cubicBezTo>
                  <a:pt x="1527256" y="1057298"/>
                  <a:pt x="1527248" y="1067766"/>
                  <a:pt x="1531275" y="1080166"/>
                </a:cubicBezTo>
                <a:cubicBezTo>
                  <a:pt x="1527215" y="1118022"/>
                  <a:pt x="1522152" y="1154872"/>
                  <a:pt x="1516076" y="1190714"/>
                </a:cubicBezTo>
                <a:cubicBezTo>
                  <a:pt x="1510004" y="1226557"/>
                  <a:pt x="1504937" y="1263407"/>
                  <a:pt x="1500878" y="1301259"/>
                </a:cubicBezTo>
                <a:cubicBezTo>
                  <a:pt x="1500868" y="1318010"/>
                  <a:pt x="1501362" y="1334219"/>
                  <a:pt x="1502360" y="1349882"/>
                </a:cubicBezTo>
                <a:cubicBezTo>
                  <a:pt x="1503361" y="1365546"/>
                  <a:pt x="1503858" y="1381761"/>
                  <a:pt x="1503848" y="1398512"/>
                </a:cubicBezTo>
                <a:cubicBezTo>
                  <a:pt x="1503837" y="1415263"/>
                  <a:pt x="1503323" y="1430463"/>
                  <a:pt x="1502304" y="1444115"/>
                </a:cubicBezTo>
                <a:cubicBezTo>
                  <a:pt x="1501293" y="1457769"/>
                  <a:pt x="1500775" y="1472972"/>
                  <a:pt x="1500765" y="1489722"/>
                </a:cubicBezTo>
                <a:cubicBezTo>
                  <a:pt x="1500745" y="1523225"/>
                  <a:pt x="1500219" y="1555179"/>
                  <a:pt x="1499196" y="1585584"/>
                </a:cubicBezTo>
                <a:cubicBezTo>
                  <a:pt x="1498166" y="1615988"/>
                  <a:pt x="1497646" y="1647943"/>
                  <a:pt x="1497625" y="1681449"/>
                </a:cubicBezTo>
                <a:cubicBezTo>
                  <a:pt x="1497604" y="1714950"/>
                  <a:pt x="1495572" y="1738070"/>
                  <a:pt x="1491528" y="1750792"/>
                </a:cubicBezTo>
                <a:cubicBezTo>
                  <a:pt x="1491511" y="1784298"/>
                  <a:pt x="1489475" y="1807413"/>
                  <a:pt x="1485434" y="1820141"/>
                </a:cubicBezTo>
                <a:lnTo>
                  <a:pt x="1467195" y="1952796"/>
                </a:lnTo>
                <a:cubicBezTo>
                  <a:pt x="1463147" y="1973897"/>
                  <a:pt x="1458091" y="1993992"/>
                  <a:pt x="1452031" y="2013085"/>
                </a:cubicBezTo>
                <a:cubicBezTo>
                  <a:pt x="1445964" y="2032174"/>
                  <a:pt x="1440907" y="2052268"/>
                  <a:pt x="1436859" y="2073371"/>
                </a:cubicBezTo>
                <a:cubicBezTo>
                  <a:pt x="1434829" y="2092299"/>
                  <a:pt x="1430783" y="2113401"/>
                  <a:pt x="1424718" y="2136683"/>
                </a:cubicBezTo>
                <a:cubicBezTo>
                  <a:pt x="1418652" y="2159960"/>
                  <a:pt x="1414604" y="2181062"/>
                  <a:pt x="1412573" y="2199990"/>
                </a:cubicBezTo>
                <a:cubicBezTo>
                  <a:pt x="1408516" y="2229468"/>
                  <a:pt x="1404970" y="2260496"/>
                  <a:pt x="1401922" y="2293074"/>
                </a:cubicBezTo>
                <a:cubicBezTo>
                  <a:pt x="1398880" y="2325656"/>
                  <a:pt x="1395329" y="2356681"/>
                  <a:pt x="1391276" y="2386163"/>
                </a:cubicBezTo>
                <a:cubicBezTo>
                  <a:pt x="1395314" y="2381813"/>
                  <a:pt x="1403386" y="2381490"/>
                  <a:pt x="1415488" y="2385192"/>
                </a:cubicBezTo>
                <a:lnTo>
                  <a:pt x="1421536" y="2391229"/>
                </a:lnTo>
                <a:cubicBezTo>
                  <a:pt x="1423569" y="2363922"/>
                  <a:pt x="1425606" y="2336621"/>
                  <a:pt x="1427638" y="2309316"/>
                </a:cubicBezTo>
                <a:cubicBezTo>
                  <a:pt x="1429672" y="2282010"/>
                  <a:pt x="1432716" y="2253623"/>
                  <a:pt x="1436769" y="2224141"/>
                </a:cubicBezTo>
                <a:cubicBezTo>
                  <a:pt x="1438800" y="2205215"/>
                  <a:pt x="1441331" y="2189932"/>
                  <a:pt x="1444362" y="2178292"/>
                </a:cubicBezTo>
                <a:cubicBezTo>
                  <a:pt x="1447399" y="2166656"/>
                  <a:pt x="1449928" y="2151369"/>
                  <a:pt x="1451954" y="2132443"/>
                </a:cubicBezTo>
                <a:cubicBezTo>
                  <a:pt x="1458029" y="2100792"/>
                  <a:pt x="1461074" y="2068209"/>
                  <a:pt x="1461096" y="2034705"/>
                </a:cubicBezTo>
                <a:lnTo>
                  <a:pt x="1471519" y="1971768"/>
                </a:lnTo>
                <a:lnTo>
                  <a:pt x="1598218" y="822422"/>
                </a:lnTo>
                <a:lnTo>
                  <a:pt x="1603176" y="840609"/>
                </a:lnTo>
                <a:cubicBezTo>
                  <a:pt x="1607550" y="857608"/>
                  <a:pt x="1611737" y="875088"/>
                  <a:pt x="1615662" y="893463"/>
                </a:cubicBezTo>
                <a:cubicBezTo>
                  <a:pt x="1620342" y="914184"/>
                  <a:pt x="1623634" y="932602"/>
                  <a:pt x="1626507" y="951302"/>
                </a:cubicBezTo>
                <a:lnTo>
                  <a:pt x="1629562" y="973118"/>
                </a:lnTo>
                <a:lnTo>
                  <a:pt x="1630922" y="952100"/>
                </a:lnTo>
                <a:lnTo>
                  <a:pt x="1620133" y="863045"/>
                </a:lnTo>
                <a:cubicBezTo>
                  <a:pt x="1615455" y="830947"/>
                  <a:pt x="1610260" y="803923"/>
                  <a:pt x="1605849" y="779395"/>
                </a:cubicBezTo>
                <a:lnTo>
                  <a:pt x="1604236" y="767828"/>
                </a:lnTo>
                <a:lnTo>
                  <a:pt x="1616389" y="657578"/>
                </a:lnTo>
                <a:lnTo>
                  <a:pt x="1623507" y="692735"/>
                </a:lnTo>
                <a:cubicBezTo>
                  <a:pt x="1628274" y="722385"/>
                  <a:pt x="1631815" y="755666"/>
                  <a:pt x="1636650" y="790041"/>
                </a:cubicBezTo>
                <a:cubicBezTo>
                  <a:pt x="1638032" y="809876"/>
                  <a:pt x="1641591" y="830932"/>
                  <a:pt x="1645677" y="852048"/>
                </a:cubicBezTo>
                <a:lnTo>
                  <a:pt x="1646401" y="855754"/>
                </a:lnTo>
                <a:lnTo>
                  <a:pt x="1646415" y="855669"/>
                </a:lnTo>
                <a:lnTo>
                  <a:pt x="1651453" y="825249"/>
                </a:lnTo>
                <a:lnTo>
                  <a:pt x="1646274" y="823092"/>
                </a:lnTo>
                <a:cubicBezTo>
                  <a:pt x="1645061" y="820693"/>
                  <a:pt x="1644857" y="817766"/>
                  <a:pt x="1646943" y="817688"/>
                </a:cubicBezTo>
                <a:lnTo>
                  <a:pt x="1651485" y="825054"/>
                </a:lnTo>
                <a:lnTo>
                  <a:pt x="1655796" y="799027"/>
                </a:lnTo>
                <a:lnTo>
                  <a:pt x="1648973" y="770581"/>
                </a:lnTo>
                <a:cubicBezTo>
                  <a:pt x="1645787" y="756113"/>
                  <a:pt x="1643837" y="743146"/>
                  <a:pt x="1645220" y="732987"/>
                </a:cubicBezTo>
                <a:cubicBezTo>
                  <a:pt x="1644358" y="720632"/>
                  <a:pt x="1653124" y="716387"/>
                  <a:pt x="1655889" y="696069"/>
                </a:cubicBezTo>
                <a:cubicBezTo>
                  <a:pt x="1654756" y="679810"/>
                  <a:pt x="1644586" y="663896"/>
                  <a:pt x="1648637" y="652006"/>
                </a:cubicBezTo>
                <a:cubicBezTo>
                  <a:pt x="1652763" y="591207"/>
                  <a:pt x="1698676" y="629888"/>
                  <a:pt x="1705929" y="673949"/>
                </a:cubicBezTo>
                <a:cubicBezTo>
                  <a:pt x="1704523" y="653790"/>
                  <a:pt x="1699220" y="637689"/>
                  <a:pt x="1693643" y="617689"/>
                </a:cubicBezTo>
                <a:cubicBezTo>
                  <a:pt x="1688339" y="601590"/>
                  <a:pt x="1676808" y="566167"/>
                  <a:pt x="1676492" y="561616"/>
                </a:cubicBezTo>
                <a:cubicBezTo>
                  <a:pt x="1679846" y="549752"/>
                  <a:pt x="1694732" y="573309"/>
                  <a:pt x="1699175" y="577052"/>
                </a:cubicBezTo>
                <a:cubicBezTo>
                  <a:pt x="1713244" y="588906"/>
                  <a:pt x="1697498" y="552991"/>
                  <a:pt x="1707668" y="568905"/>
                </a:cubicBezTo>
                <a:cubicBezTo>
                  <a:pt x="1712112" y="572647"/>
                  <a:pt x="1712655" y="580451"/>
                  <a:pt x="1712655" y="580451"/>
                </a:cubicBezTo>
                <a:cubicBezTo>
                  <a:pt x="1728567" y="628750"/>
                  <a:pt x="1736518" y="672785"/>
                  <a:pt x="1752113" y="716529"/>
                </a:cubicBezTo>
                <a:cubicBezTo>
                  <a:pt x="1753246" y="732788"/>
                  <a:pt x="1767315" y="744640"/>
                  <a:pt x="1772891" y="764643"/>
                </a:cubicBezTo>
                <a:cubicBezTo>
                  <a:pt x="1800607" y="852265"/>
                  <a:pt x="1803733" y="957123"/>
                  <a:pt x="1815203" y="1061665"/>
                </a:cubicBezTo>
                <a:cubicBezTo>
                  <a:pt x="1824985" y="1148257"/>
                  <a:pt x="1832379" y="1236389"/>
                  <a:pt x="1837717" y="1325420"/>
                </a:cubicBezTo>
                <a:cubicBezTo>
                  <a:pt x="1842386" y="1403323"/>
                  <a:pt x="1845478" y="1481915"/>
                  <a:pt x="1847213" y="1560773"/>
                </a:cubicBezTo>
                <a:lnTo>
                  <a:pt x="1848441" y="1776461"/>
                </a:lnTo>
                <a:lnTo>
                  <a:pt x="1846866" y="1791832"/>
                </a:lnTo>
                <a:cubicBezTo>
                  <a:pt x="1841739" y="1855624"/>
                  <a:pt x="1836936" y="1919037"/>
                  <a:pt x="1828749" y="1985098"/>
                </a:cubicBezTo>
                <a:cubicBezTo>
                  <a:pt x="1817423" y="2110219"/>
                  <a:pt x="1803514" y="2238378"/>
                  <a:pt x="1787872" y="2376025"/>
                </a:cubicBezTo>
                <a:cubicBezTo>
                  <a:pt x="1769183" y="2490638"/>
                  <a:pt x="1756095" y="2598663"/>
                  <a:pt x="1737886" y="2724425"/>
                </a:cubicBezTo>
                <a:cubicBezTo>
                  <a:pt x="1733748" y="2742068"/>
                  <a:pt x="1729503" y="2800299"/>
                  <a:pt x="1742664" y="2737973"/>
                </a:cubicBezTo>
                <a:cubicBezTo>
                  <a:pt x="1745338" y="2709274"/>
                  <a:pt x="1750046" y="2677120"/>
                  <a:pt x="1755915" y="2649988"/>
                </a:cubicBezTo>
                <a:cubicBezTo>
                  <a:pt x="1764758" y="2600192"/>
                  <a:pt x="1771302" y="2574397"/>
                  <a:pt x="1780323" y="2529715"/>
                </a:cubicBezTo>
                <a:cubicBezTo>
                  <a:pt x="1792574" y="2456748"/>
                  <a:pt x="1793472" y="2369444"/>
                  <a:pt x="1805168" y="2296060"/>
                </a:cubicBezTo>
                <a:cubicBezTo>
                  <a:pt x="1816697" y="2208236"/>
                  <a:pt x="1828397" y="2123803"/>
                  <a:pt x="1839575" y="2032797"/>
                </a:cubicBezTo>
                <a:lnTo>
                  <a:pt x="1843972" y="1995325"/>
                </a:lnTo>
                <a:lnTo>
                  <a:pt x="1843081" y="2033662"/>
                </a:lnTo>
                <a:lnTo>
                  <a:pt x="1837602" y="2149491"/>
                </a:lnTo>
                <a:lnTo>
                  <a:pt x="1817985" y="2321456"/>
                </a:lnTo>
                <a:cubicBezTo>
                  <a:pt x="1802984" y="2490297"/>
                  <a:pt x="1766414" y="2657875"/>
                  <a:pt x="1738151" y="2816752"/>
                </a:cubicBezTo>
                <a:cubicBezTo>
                  <a:pt x="1726753" y="2896169"/>
                  <a:pt x="1716518" y="2980611"/>
                  <a:pt x="1705853" y="3065557"/>
                </a:cubicBezTo>
                <a:cubicBezTo>
                  <a:pt x="1674645" y="3273683"/>
                  <a:pt x="1613384" y="3484134"/>
                  <a:pt x="1552244" y="3695506"/>
                </a:cubicBezTo>
                <a:lnTo>
                  <a:pt x="1534011" y="3741673"/>
                </a:lnTo>
                <a:lnTo>
                  <a:pt x="1581177" y="3496169"/>
                </a:lnTo>
                <a:cubicBezTo>
                  <a:pt x="1597875" y="3404970"/>
                  <a:pt x="1613845" y="3312831"/>
                  <a:pt x="1628925" y="3219180"/>
                </a:cubicBezTo>
                <a:lnTo>
                  <a:pt x="1640175" y="3142874"/>
                </a:lnTo>
                <a:lnTo>
                  <a:pt x="1637896" y="3143349"/>
                </a:lnTo>
                <a:lnTo>
                  <a:pt x="1634320" y="3144311"/>
                </a:lnTo>
                <a:lnTo>
                  <a:pt x="1613549" y="3141093"/>
                </a:lnTo>
                <a:lnTo>
                  <a:pt x="1608318" y="3179043"/>
                </a:lnTo>
                <a:lnTo>
                  <a:pt x="1614175" y="3180015"/>
                </a:lnTo>
                <a:lnTo>
                  <a:pt x="1619310" y="3180872"/>
                </a:lnTo>
                <a:lnTo>
                  <a:pt x="1614044" y="3182521"/>
                </a:lnTo>
                <a:lnTo>
                  <a:pt x="1612282" y="3183251"/>
                </a:lnTo>
                <a:lnTo>
                  <a:pt x="1607822" y="3182642"/>
                </a:lnTo>
                <a:lnTo>
                  <a:pt x="1600902" y="3232855"/>
                </a:lnTo>
                <a:lnTo>
                  <a:pt x="1601669" y="3233460"/>
                </a:lnTo>
                <a:lnTo>
                  <a:pt x="1600797" y="3233612"/>
                </a:lnTo>
                <a:lnTo>
                  <a:pt x="1599433" y="3243512"/>
                </a:lnTo>
                <a:lnTo>
                  <a:pt x="1609328" y="3242566"/>
                </a:lnTo>
                <a:lnTo>
                  <a:pt x="1599340" y="3244185"/>
                </a:lnTo>
                <a:lnTo>
                  <a:pt x="1591445" y="3301459"/>
                </a:lnTo>
                <a:cubicBezTo>
                  <a:pt x="1583466" y="3366966"/>
                  <a:pt x="1578053" y="3419336"/>
                  <a:pt x="1569484" y="3476390"/>
                </a:cubicBezTo>
                <a:cubicBezTo>
                  <a:pt x="1545860" y="3602480"/>
                  <a:pt x="1519491" y="3721666"/>
                  <a:pt x="1492567" y="3840384"/>
                </a:cubicBezTo>
                <a:lnTo>
                  <a:pt x="1491411" y="3845584"/>
                </a:lnTo>
                <a:lnTo>
                  <a:pt x="1491669" y="3846572"/>
                </a:lnTo>
                <a:lnTo>
                  <a:pt x="1491098" y="3846998"/>
                </a:lnTo>
                <a:lnTo>
                  <a:pt x="1487573" y="3862862"/>
                </a:lnTo>
                <a:lnTo>
                  <a:pt x="1488093" y="3862428"/>
                </a:lnTo>
                <a:cubicBezTo>
                  <a:pt x="1488419" y="3864987"/>
                  <a:pt x="1488118" y="3869696"/>
                  <a:pt x="1487724" y="3872525"/>
                </a:cubicBezTo>
                <a:cubicBezTo>
                  <a:pt x="1486175" y="3884225"/>
                  <a:pt x="1482139" y="3898108"/>
                  <a:pt x="1480591" y="3909806"/>
                </a:cubicBezTo>
                <a:cubicBezTo>
                  <a:pt x="1471858" y="3963384"/>
                  <a:pt x="1461628" y="4010829"/>
                  <a:pt x="1454095" y="4058802"/>
                </a:cubicBezTo>
                <a:cubicBezTo>
                  <a:pt x="1443992" y="4126405"/>
                  <a:pt x="1424916" y="4191540"/>
                  <a:pt x="1409503" y="4253875"/>
                </a:cubicBezTo>
                <a:cubicBezTo>
                  <a:pt x="1402939" y="4285280"/>
                  <a:pt x="1396745" y="4318842"/>
                  <a:pt x="1390360" y="4352572"/>
                </a:cubicBezTo>
                <a:cubicBezTo>
                  <a:pt x="1372599" y="4434754"/>
                  <a:pt x="1342240" y="4515168"/>
                  <a:pt x="1311911" y="4595970"/>
                </a:cubicBezTo>
                <a:cubicBezTo>
                  <a:pt x="1306135" y="4608484"/>
                  <a:pt x="1298990" y="4619640"/>
                  <a:pt x="1295197" y="4631402"/>
                </a:cubicBezTo>
                <a:lnTo>
                  <a:pt x="1293071" y="4641639"/>
                </a:lnTo>
                <a:lnTo>
                  <a:pt x="1292513" y="4641738"/>
                </a:lnTo>
                <a:cubicBezTo>
                  <a:pt x="1292036" y="4642160"/>
                  <a:pt x="1292032" y="4642783"/>
                  <a:pt x="1292698" y="4643440"/>
                </a:cubicBezTo>
                <a:lnTo>
                  <a:pt x="1293071" y="4641639"/>
                </a:lnTo>
                <a:lnTo>
                  <a:pt x="1295183" y="4641258"/>
                </a:lnTo>
                <a:cubicBezTo>
                  <a:pt x="1290001" y="4656146"/>
                  <a:pt x="1284996" y="4673360"/>
                  <a:pt x="1286323" y="4674678"/>
                </a:cubicBezTo>
                <a:cubicBezTo>
                  <a:pt x="1284996" y="4673360"/>
                  <a:pt x="1290926" y="4668158"/>
                  <a:pt x="1290926" y="4668158"/>
                </a:cubicBezTo>
                <a:cubicBezTo>
                  <a:pt x="1294371" y="4665136"/>
                  <a:pt x="1293582" y="4670791"/>
                  <a:pt x="1298364" y="4666594"/>
                </a:cubicBezTo>
                <a:cubicBezTo>
                  <a:pt x="1300481" y="4662255"/>
                  <a:pt x="1305843" y="4649688"/>
                  <a:pt x="1310268" y="4640843"/>
                </a:cubicBezTo>
                <a:cubicBezTo>
                  <a:pt x="1316166" y="4627292"/>
                  <a:pt x="1322345" y="4613208"/>
                  <a:pt x="1328560" y="4598829"/>
                </a:cubicBezTo>
                <a:lnTo>
                  <a:pt x="1344029" y="4562238"/>
                </a:lnTo>
                <a:lnTo>
                  <a:pt x="1341147" y="4571714"/>
                </a:lnTo>
                <a:cubicBezTo>
                  <a:pt x="1334951" y="4588009"/>
                  <a:pt x="1327945" y="4603774"/>
                  <a:pt x="1320950" y="4619013"/>
                </a:cubicBezTo>
                <a:cubicBezTo>
                  <a:pt x="1306738" y="4649270"/>
                  <a:pt x="1295583" y="4684705"/>
                  <a:pt x="1281581" y="4717673"/>
                </a:cubicBezTo>
                <a:cubicBezTo>
                  <a:pt x="1273417" y="4734973"/>
                  <a:pt x="1265880" y="4752444"/>
                  <a:pt x="1258441" y="4769210"/>
                </a:cubicBezTo>
                <a:cubicBezTo>
                  <a:pt x="1251003" y="4785975"/>
                  <a:pt x="1243663" y="4802033"/>
                  <a:pt x="1235893" y="4816504"/>
                </a:cubicBezTo>
                <a:cubicBezTo>
                  <a:pt x="1242237" y="4798114"/>
                  <a:pt x="1250905" y="4778097"/>
                  <a:pt x="1259724" y="4760018"/>
                </a:cubicBezTo>
                <a:lnTo>
                  <a:pt x="1267023" y="4740791"/>
                </a:lnTo>
                <a:cubicBezTo>
                  <a:pt x="1264147" y="4737938"/>
                  <a:pt x="1256489" y="4752518"/>
                  <a:pt x="1255520" y="4755849"/>
                </a:cubicBezTo>
                <a:cubicBezTo>
                  <a:pt x="1245644" y="4776097"/>
                  <a:pt x="1236621" y="4798803"/>
                  <a:pt x="1227407" y="4820694"/>
                </a:cubicBezTo>
                <a:lnTo>
                  <a:pt x="1199800" y="4877269"/>
                </a:lnTo>
                <a:lnTo>
                  <a:pt x="1199100" y="4903531"/>
                </a:lnTo>
                <a:cubicBezTo>
                  <a:pt x="1205125" y="4947261"/>
                  <a:pt x="1205104" y="4989143"/>
                  <a:pt x="1199025" y="5029171"/>
                </a:cubicBezTo>
                <a:cubicBezTo>
                  <a:pt x="1194999" y="5016770"/>
                  <a:pt x="1193996" y="5007390"/>
                  <a:pt x="1196016" y="5001025"/>
                </a:cubicBezTo>
                <a:cubicBezTo>
                  <a:pt x="1198037" y="4994661"/>
                  <a:pt x="1197034" y="4985281"/>
                  <a:pt x="1193004" y="4972876"/>
                </a:cubicBezTo>
                <a:cubicBezTo>
                  <a:pt x="1190968" y="5008559"/>
                  <a:pt x="1186910" y="5042224"/>
                  <a:pt x="1180840" y="5073880"/>
                </a:cubicBezTo>
                <a:cubicBezTo>
                  <a:pt x="1174767" y="5105530"/>
                  <a:pt x="1167687" y="5138273"/>
                  <a:pt x="1159597" y="5172105"/>
                </a:cubicBezTo>
                <a:cubicBezTo>
                  <a:pt x="1155552" y="5184829"/>
                  <a:pt x="1151509" y="5195465"/>
                  <a:pt x="1147472" y="5204002"/>
                </a:cubicBezTo>
                <a:cubicBezTo>
                  <a:pt x="1143427" y="5212538"/>
                  <a:pt x="1138380" y="5220072"/>
                  <a:pt x="1132324" y="5226595"/>
                </a:cubicBezTo>
                <a:cubicBezTo>
                  <a:pt x="1124246" y="5243674"/>
                  <a:pt x="1114150" y="5254549"/>
                  <a:pt x="1102042" y="5259222"/>
                </a:cubicBezTo>
                <a:cubicBezTo>
                  <a:pt x="1077823" y="5268577"/>
                  <a:pt x="1059666" y="5267213"/>
                  <a:pt x="1047570" y="5255137"/>
                </a:cubicBezTo>
                <a:cubicBezTo>
                  <a:pt x="1023370" y="5230981"/>
                  <a:pt x="1011287" y="5193777"/>
                  <a:pt x="1011320" y="5143522"/>
                </a:cubicBezTo>
                <a:cubicBezTo>
                  <a:pt x="997178" y="5175499"/>
                  <a:pt x="979007" y="5195076"/>
                  <a:pt x="956810" y="5202253"/>
                </a:cubicBezTo>
                <a:cubicBezTo>
                  <a:pt x="948738" y="5202575"/>
                  <a:pt x="942184" y="5199178"/>
                  <a:pt x="937142" y="5192048"/>
                </a:cubicBezTo>
                <a:cubicBezTo>
                  <a:pt x="932104" y="5184924"/>
                  <a:pt x="925552" y="5177333"/>
                  <a:pt x="917487" y="5169283"/>
                </a:cubicBezTo>
                <a:cubicBezTo>
                  <a:pt x="897319" y="5157532"/>
                  <a:pt x="893298" y="5128377"/>
                  <a:pt x="905430" y="5081819"/>
                </a:cubicBezTo>
                <a:cubicBezTo>
                  <a:pt x="905443" y="5065069"/>
                  <a:pt x="908477" y="5053434"/>
                  <a:pt x="914534" y="5046906"/>
                </a:cubicBezTo>
                <a:cubicBezTo>
                  <a:pt x="916566" y="5019602"/>
                  <a:pt x="919104" y="4993846"/>
                  <a:pt x="922144" y="4969643"/>
                </a:cubicBezTo>
                <a:cubicBezTo>
                  <a:pt x="925184" y="4945440"/>
                  <a:pt x="927725" y="4919689"/>
                  <a:pt x="929758" y="4892384"/>
                </a:cubicBezTo>
                <a:cubicBezTo>
                  <a:pt x="929761" y="4884006"/>
                  <a:pt x="932795" y="4876558"/>
                  <a:pt x="938851" y="4870034"/>
                </a:cubicBezTo>
                <a:cubicBezTo>
                  <a:pt x="944908" y="4863508"/>
                  <a:pt x="947927" y="4868620"/>
                  <a:pt x="947919" y="4885370"/>
                </a:cubicBezTo>
                <a:lnTo>
                  <a:pt x="947850" y="4998449"/>
                </a:lnTo>
                <a:lnTo>
                  <a:pt x="950879" y="4995186"/>
                </a:lnTo>
                <a:cubicBezTo>
                  <a:pt x="954913" y="4999214"/>
                  <a:pt x="955922" y="5002314"/>
                  <a:pt x="953902" y="5004491"/>
                </a:cubicBezTo>
                <a:lnTo>
                  <a:pt x="950875" y="5007752"/>
                </a:lnTo>
                <a:cubicBezTo>
                  <a:pt x="948855" y="5009928"/>
                  <a:pt x="948851" y="5014112"/>
                  <a:pt x="950866" y="5020315"/>
                </a:cubicBezTo>
                <a:lnTo>
                  <a:pt x="956923" y="5013788"/>
                </a:lnTo>
                <a:cubicBezTo>
                  <a:pt x="952888" y="5009762"/>
                  <a:pt x="951884" y="5006664"/>
                  <a:pt x="953902" y="5004491"/>
                </a:cubicBezTo>
                <a:lnTo>
                  <a:pt x="962988" y="4994701"/>
                </a:lnTo>
                <a:lnTo>
                  <a:pt x="972097" y="4947220"/>
                </a:lnTo>
                <a:cubicBezTo>
                  <a:pt x="972109" y="4922091"/>
                  <a:pt x="973132" y="4897966"/>
                  <a:pt x="975163" y="4874851"/>
                </a:cubicBezTo>
                <a:cubicBezTo>
                  <a:pt x="977193" y="4851735"/>
                  <a:pt x="979224" y="4830712"/>
                  <a:pt x="981254" y="4811785"/>
                </a:cubicBezTo>
                <a:cubicBezTo>
                  <a:pt x="979241" y="4805588"/>
                  <a:pt x="977728" y="4803030"/>
                  <a:pt x="976719" y="4804118"/>
                </a:cubicBezTo>
                <a:cubicBezTo>
                  <a:pt x="975709" y="4805206"/>
                  <a:pt x="974197" y="4802647"/>
                  <a:pt x="972186" y="4796450"/>
                </a:cubicBezTo>
                <a:cubicBezTo>
                  <a:pt x="966130" y="4802975"/>
                  <a:pt x="963094" y="4810424"/>
                  <a:pt x="963092" y="4818801"/>
                </a:cubicBezTo>
                <a:cubicBezTo>
                  <a:pt x="944912" y="4855130"/>
                  <a:pt x="934813" y="4874386"/>
                  <a:pt x="932795" y="4876558"/>
                </a:cubicBezTo>
                <a:lnTo>
                  <a:pt x="917653" y="4892874"/>
                </a:lnTo>
                <a:cubicBezTo>
                  <a:pt x="915633" y="4895050"/>
                  <a:pt x="915128" y="4897685"/>
                  <a:pt x="916132" y="4900784"/>
                </a:cubicBezTo>
                <a:cubicBezTo>
                  <a:pt x="917139" y="4903888"/>
                  <a:pt x="916636" y="4906523"/>
                  <a:pt x="914615" y="4908700"/>
                </a:cubicBezTo>
                <a:cubicBezTo>
                  <a:pt x="914611" y="4917078"/>
                  <a:pt x="912588" y="4923438"/>
                  <a:pt x="908550" y="4927786"/>
                </a:cubicBezTo>
                <a:lnTo>
                  <a:pt x="911573" y="4937092"/>
                </a:lnTo>
                <a:cubicBezTo>
                  <a:pt x="909545" y="4956019"/>
                  <a:pt x="907518" y="4968662"/>
                  <a:pt x="905496" y="4975028"/>
                </a:cubicBezTo>
                <a:cubicBezTo>
                  <a:pt x="903477" y="4981391"/>
                  <a:pt x="901451" y="4994034"/>
                  <a:pt x="899420" y="5012962"/>
                </a:cubicBezTo>
                <a:cubicBezTo>
                  <a:pt x="897399" y="5015137"/>
                  <a:pt x="895382" y="5017311"/>
                  <a:pt x="893362" y="5019487"/>
                </a:cubicBezTo>
                <a:cubicBezTo>
                  <a:pt x="891346" y="5021661"/>
                  <a:pt x="890333" y="5024843"/>
                  <a:pt x="890334" y="5029032"/>
                </a:cubicBezTo>
                <a:cubicBezTo>
                  <a:pt x="890330" y="5033223"/>
                  <a:pt x="889320" y="5036406"/>
                  <a:pt x="887301" y="5038581"/>
                </a:cubicBezTo>
                <a:cubicBezTo>
                  <a:pt x="887295" y="5046954"/>
                  <a:pt x="886284" y="5052228"/>
                  <a:pt x="884264" y="5054406"/>
                </a:cubicBezTo>
                <a:cubicBezTo>
                  <a:pt x="882245" y="5056581"/>
                  <a:pt x="880220" y="5067129"/>
                  <a:pt x="878195" y="5086060"/>
                </a:cubicBezTo>
                <a:lnTo>
                  <a:pt x="866084" y="5086547"/>
                </a:lnTo>
                <a:lnTo>
                  <a:pt x="884220" y="5129792"/>
                </a:lnTo>
                <a:lnTo>
                  <a:pt x="866048" y="5149368"/>
                </a:lnTo>
                <a:lnTo>
                  <a:pt x="850916" y="5153120"/>
                </a:lnTo>
                <a:lnTo>
                  <a:pt x="844864" y="5147079"/>
                </a:lnTo>
                <a:cubicBezTo>
                  <a:pt x="846884" y="5144903"/>
                  <a:pt x="842853" y="5140879"/>
                  <a:pt x="832769" y="5135005"/>
                </a:cubicBezTo>
                <a:cubicBezTo>
                  <a:pt x="832769" y="5135005"/>
                  <a:pt x="832771" y="5130815"/>
                  <a:pt x="832774" y="5122436"/>
                </a:cubicBezTo>
                <a:cubicBezTo>
                  <a:pt x="830762" y="5116240"/>
                  <a:pt x="829756" y="5104759"/>
                  <a:pt x="829766" y="5088008"/>
                </a:cubicBezTo>
                <a:lnTo>
                  <a:pt x="826739" y="5091270"/>
                </a:lnTo>
                <a:cubicBezTo>
                  <a:pt x="816654" y="5085396"/>
                  <a:pt x="811112" y="5080907"/>
                  <a:pt x="810102" y="5077808"/>
                </a:cubicBezTo>
                <a:cubicBezTo>
                  <a:pt x="809096" y="5074705"/>
                  <a:pt x="800529" y="5060913"/>
                  <a:pt x="784406" y="5036438"/>
                </a:cubicBezTo>
                <a:cubicBezTo>
                  <a:pt x="782390" y="5030238"/>
                  <a:pt x="780378" y="5024038"/>
                  <a:pt x="778361" y="5017836"/>
                </a:cubicBezTo>
                <a:cubicBezTo>
                  <a:pt x="776346" y="5011633"/>
                  <a:pt x="775345" y="5000157"/>
                  <a:pt x="775356" y="4983405"/>
                </a:cubicBezTo>
                <a:cubicBezTo>
                  <a:pt x="775366" y="4966655"/>
                  <a:pt x="776379" y="4957188"/>
                  <a:pt x="778398" y="4955012"/>
                </a:cubicBezTo>
                <a:cubicBezTo>
                  <a:pt x="780418" y="4952837"/>
                  <a:pt x="782443" y="4942288"/>
                  <a:pt x="784473" y="4923359"/>
                </a:cubicBezTo>
                <a:lnTo>
                  <a:pt x="781449" y="4914057"/>
                </a:lnTo>
                <a:cubicBezTo>
                  <a:pt x="781449" y="4914057"/>
                  <a:pt x="781455" y="4909873"/>
                  <a:pt x="781459" y="4901494"/>
                </a:cubicBezTo>
                <a:cubicBezTo>
                  <a:pt x="781466" y="4893120"/>
                  <a:pt x="780459" y="4885830"/>
                  <a:pt x="778442" y="4879629"/>
                </a:cubicBezTo>
                <a:lnTo>
                  <a:pt x="769359" y="4889415"/>
                </a:lnTo>
                <a:cubicBezTo>
                  <a:pt x="757244" y="4902468"/>
                  <a:pt x="751195" y="4900619"/>
                  <a:pt x="751206" y="4883867"/>
                </a:cubicBezTo>
                <a:cubicBezTo>
                  <a:pt x="741114" y="4886366"/>
                  <a:pt x="730021" y="4881577"/>
                  <a:pt x="717926" y="4869504"/>
                </a:cubicBezTo>
                <a:cubicBezTo>
                  <a:pt x="705826" y="4857424"/>
                  <a:pt x="696754" y="4842084"/>
                  <a:pt x="690716" y="4823485"/>
                </a:cubicBezTo>
                <a:cubicBezTo>
                  <a:pt x="678609" y="4819779"/>
                  <a:pt x="670541" y="4815919"/>
                  <a:pt x="666510" y="4811894"/>
                </a:cubicBezTo>
                <a:cubicBezTo>
                  <a:pt x="638259" y="4817217"/>
                  <a:pt x="613042" y="4815095"/>
                  <a:pt x="590853" y="4805513"/>
                </a:cubicBezTo>
                <a:lnTo>
                  <a:pt x="566648" y="4793924"/>
                </a:lnTo>
                <a:cubicBezTo>
                  <a:pt x="552537" y="4775645"/>
                  <a:pt x="543475" y="4747741"/>
                  <a:pt x="539460" y="4710212"/>
                </a:cubicBezTo>
                <a:lnTo>
                  <a:pt x="536440" y="4700913"/>
                </a:lnTo>
                <a:lnTo>
                  <a:pt x="518285" y="4695357"/>
                </a:lnTo>
                <a:lnTo>
                  <a:pt x="497963" y="4645235"/>
                </a:lnTo>
                <a:lnTo>
                  <a:pt x="497323" y="4649088"/>
                </a:lnTo>
                <a:cubicBezTo>
                  <a:pt x="497323" y="4649088"/>
                  <a:pt x="496452" y="4650295"/>
                  <a:pt x="494703" y="4652714"/>
                </a:cubicBezTo>
                <a:cubicBezTo>
                  <a:pt x="494703" y="4652714"/>
                  <a:pt x="491995" y="4646792"/>
                  <a:pt x="486562" y="4634945"/>
                </a:cubicBezTo>
                <a:lnTo>
                  <a:pt x="489839" y="4622984"/>
                </a:lnTo>
                <a:lnTo>
                  <a:pt x="475986" y="4577707"/>
                </a:lnTo>
                <a:lnTo>
                  <a:pt x="469216" y="4556864"/>
                </a:lnTo>
                <a:lnTo>
                  <a:pt x="467663" y="4603039"/>
                </a:lnTo>
                <a:lnTo>
                  <a:pt x="459807" y="4613916"/>
                </a:lnTo>
                <a:lnTo>
                  <a:pt x="451667" y="4596153"/>
                </a:lnTo>
                <a:lnTo>
                  <a:pt x="457187" y="4519828"/>
                </a:lnTo>
                <a:lnTo>
                  <a:pt x="437542" y="4459340"/>
                </a:lnTo>
                <a:lnTo>
                  <a:pt x="436126" y="4501514"/>
                </a:lnTo>
                <a:cubicBezTo>
                  <a:pt x="434664" y="4532578"/>
                  <a:pt x="434993" y="4565995"/>
                  <a:pt x="437119" y="4601770"/>
                </a:cubicBezTo>
                <a:cubicBezTo>
                  <a:pt x="438090" y="4610112"/>
                  <a:pt x="437793" y="4625038"/>
                  <a:pt x="436236" y="4646550"/>
                </a:cubicBezTo>
                <a:lnTo>
                  <a:pt x="435354" y="4691332"/>
                </a:lnTo>
                <a:cubicBezTo>
                  <a:pt x="435544" y="4710428"/>
                  <a:pt x="434816" y="4725962"/>
                  <a:pt x="433163" y="4737925"/>
                </a:cubicBezTo>
                <a:cubicBezTo>
                  <a:pt x="431514" y="4749893"/>
                  <a:pt x="430781" y="4765423"/>
                  <a:pt x="430972" y="4784518"/>
                </a:cubicBezTo>
                <a:cubicBezTo>
                  <a:pt x="429225" y="4786936"/>
                  <a:pt x="429030" y="4789627"/>
                  <a:pt x="430390" y="4792587"/>
                </a:cubicBezTo>
                <a:cubicBezTo>
                  <a:pt x="431749" y="4795549"/>
                  <a:pt x="431549" y="4798237"/>
                  <a:pt x="429804" y="4800652"/>
                </a:cubicBezTo>
                <a:lnTo>
                  <a:pt x="427184" y="4804281"/>
                </a:lnTo>
                <a:cubicBezTo>
                  <a:pt x="418265" y="4797270"/>
                  <a:pt x="414198" y="4788385"/>
                  <a:pt x="414972" y="4777630"/>
                </a:cubicBezTo>
                <a:lnTo>
                  <a:pt x="401909" y="4665048"/>
                </a:lnTo>
                <a:cubicBezTo>
                  <a:pt x="401718" y="4645946"/>
                  <a:pt x="399976" y="4626577"/>
                  <a:pt x="396686" y="4606940"/>
                </a:cubicBezTo>
                <a:cubicBezTo>
                  <a:pt x="393395" y="4587299"/>
                  <a:pt x="391653" y="4567930"/>
                  <a:pt x="391463" y="4548835"/>
                </a:cubicBezTo>
                <a:cubicBezTo>
                  <a:pt x="384875" y="4509555"/>
                  <a:pt x="381637" y="4472902"/>
                  <a:pt x="381738" y="4438875"/>
                </a:cubicBezTo>
                <a:cubicBezTo>
                  <a:pt x="381844" y="4404855"/>
                  <a:pt x="378605" y="4368201"/>
                  <a:pt x="372018" y="4328921"/>
                </a:cubicBezTo>
                <a:cubicBezTo>
                  <a:pt x="370273" y="4331339"/>
                  <a:pt x="369641" y="4334631"/>
                  <a:pt x="370125" y="4338803"/>
                </a:cubicBezTo>
                <a:cubicBezTo>
                  <a:pt x="370613" y="4342972"/>
                  <a:pt x="369102" y="4347475"/>
                  <a:pt x="365611" y="4352308"/>
                </a:cubicBezTo>
                <a:lnTo>
                  <a:pt x="363278" y="4384580"/>
                </a:lnTo>
                <a:cubicBezTo>
                  <a:pt x="361723" y="4406091"/>
                  <a:pt x="362399" y="4429358"/>
                  <a:pt x="365304" y="4454378"/>
                </a:cubicBezTo>
                <a:cubicBezTo>
                  <a:pt x="368202" y="4479397"/>
                  <a:pt x="368876" y="4502663"/>
                  <a:pt x="367322" y="4524175"/>
                </a:cubicBezTo>
                <a:cubicBezTo>
                  <a:pt x="370226" y="4549199"/>
                  <a:pt x="370901" y="4572464"/>
                  <a:pt x="369344" y="4593977"/>
                </a:cubicBezTo>
                <a:cubicBezTo>
                  <a:pt x="367786" y="4615492"/>
                  <a:pt x="368462" y="4638758"/>
                  <a:pt x="371367" y="4663777"/>
                </a:cubicBezTo>
                <a:cubicBezTo>
                  <a:pt x="376202" y="4705476"/>
                  <a:pt x="369315" y="4724693"/>
                  <a:pt x="350699" y="4721427"/>
                </a:cubicBezTo>
                <a:cubicBezTo>
                  <a:pt x="340033" y="4716837"/>
                  <a:pt x="329665" y="4697317"/>
                  <a:pt x="319588" y="4662871"/>
                </a:cubicBezTo>
                <a:lnTo>
                  <a:pt x="314350" y="4670124"/>
                </a:lnTo>
                <a:cubicBezTo>
                  <a:pt x="311634" y="4664201"/>
                  <a:pt x="310717" y="4660637"/>
                  <a:pt x="311590" y="4659428"/>
                </a:cubicBezTo>
                <a:cubicBezTo>
                  <a:pt x="312462" y="4658219"/>
                  <a:pt x="311540" y="4654653"/>
                  <a:pt x="308825" y="4648729"/>
                </a:cubicBezTo>
                <a:cubicBezTo>
                  <a:pt x="307859" y="4640393"/>
                  <a:pt x="308878" y="4631719"/>
                  <a:pt x="311883" y="4622716"/>
                </a:cubicBezTo>
                <a:cubicBezTo>
                  <a:pt x="314895" y="4613713"/>
                  <a:pt x="315915" y="4605040"/>
                  <a:pt x="314944" y="4596699"/>
                </a:cubicBezTo>
                <a:cubicBezTo>
                  <a:pt x="307789" y="4500128"/>
                  <a:pt x="303351" y="4409480"/>
                  <a:pt x="301625" y="4324755"/>
                </a:cubicBezTo>
                <a:lnTo>
                  <a:pt x="294965" y="4188781"/>
                </a:lnTo>
                <a:lnTo>
                  <a:pt x="289727" y="4196035"/>
                </a:lnTo>
                <a:cubicBezTo>
                  <a:pt x="287199" y="4209206"/>
                  <a:pt x="285551" y="4221174"/>
                  <a:pt x="284771" y="4231927"/>
                </a:cubicBezTo>
                <a:cubicBezTo>
                  <a:pt x="283995" y="4242687"/>
                  <a:pt x="283214" y="4253443"/>
                  <a:pt x="282438" y="4264200"/>
                </a:cubicBezTo>
                <a:cubicBezTo>
                  <a:pt x="283592" y="4291632"/>
                  <a:pt x="283396" y="4316110"/>
                  <a:pt x="281839" y="4337622"/>
                </a:cubicBezTo>
                <a:cubicBezTo>
                  <a:pt x="280286" y="4359141"/>
                  <a:pt x="280520" y="4383008"/>
                  <a:pt x="282553" y="4409236"/>
                </a:cubicBezTo>
                <a:cubicBezTo>
                  <a:pt x="284583" y="4435467"/>
                  <a:pt x="284820" y="4459337"/>
                  <a:pt x="283262" y="4480851"/>
                </a:cubicBezTo>
                <a:cubicBezTo>
                  <a:pt x="285200" y="4497531"/>
                  <a:pt x="284662" y="4510370"/>
                  <a:pt x="281655" y="4519375"/>
                </a:cubicBezTo>
                <a:cubicBezTo>
                  <a:pt x="278649" y="4528381"/>
                  <a:pt x="278984" y="4540013"/>
                  <a:pt x="282665" y="4554275"/>
                </a:cubicBezTo>
                <a:lnTo>
                  <a:pt x="284401" y="4595428"/>
                </a:lnTo>
                <a:cubicBezTo>
                  <a:pt x="280908" y="4600263"/>
                  <a:pt x="280134" y="4611023"/>
                  <a:pt x="282067" y="4627701"/>
                </a:cubicBezTo>
                <a:cubicBezTo>
                  <a:pt x="283814" y="4625284"/>
                  <a:pt x="285803" y="4624953"/>
                  <a:pt x="288034" y="4626706"/>
                </a:cubicBezTo>
                <a:cubicBezTo>
                  <a:pt x="290259" y="4628456"/>
                  <a:pt x="290503" y="4630541"/>
                  <a:pt x="288757" y="4632958"/>
                </a:cubicBezTo>
                <a:cubicBezTo>
                  <a:pt x="293219" y="4636464"/>
                  <a:pt x="292830" y="4641842"/>
                  <a:pt x="287593" y="4649094"/>
                </a:cubicBezTo>
                <a:cubicBezTo>
                  <a:pt x="285444" y="4700462"/>
                  <a:pt x="287520" y="4753250"/>
                  <a:pt x="293811" y="4807457"/>
                </a:cubicBezTo>
                <a:cubicBezTo>
                  <a:pt x="300102" y="4861664"/>
                  <a:pt x="304405" y="4916204"/>
                  <a:pt x="306718" y="4971076"/>
                </a:cubicBezTo>
                <a:cubicBezTo>
                  <a:pt x="312150" y="4982925"/>
                  <a:pt x="310405" y="4985340"/>
                  <a:pt x="301481" y="4978327"/>
                </a:cubicBezTo>
                <a:cubicBezTo>
                  <a:pt x="301481" y="4978327"/>
                  <a:pt x="301000" y="4974160"/>
                  <a:pt x="300030" y="4965819"/>
                </a:cubicBezTo>
                <a:lnTo>
                  <a:pt x="277401" y="4692242"/>
                </a:lnTo>
                <a:cubicBezTo>
                  <a:pt x="278180" y="4681487"/>
                  <a:pt x="276632" y="4659430"/>
                  <a:pt x="272762" y="4626069"/>
                </a:cubicBezTo>
                <a:lnTo>
                  <a:pt x="274808" y="4565154"/>
                </a:lnTo>
                <a:cubicBezTo>
                  <a:pt x="276365" y="4543641"/>
                  <a:pt x="276368" y="4521853"/>
                  <a:pt x="274821" y="4499797"/>
                </a:cubicBezTo>
                <a:cubicBezTo>
                  <a:pt x="273279" y="4477741"/>
                  <a:pt x="273284" y="4455955"/>
                  <a:pt x="274835" y="4434436"/>
                </a:cubicBezTo>
                <a:cubicBezTo>
                  <a:pt x="276391" y="4412922"/>
                  <a:pt x="276395" y="4391138"/>
                  <a:pt x="274851" y="4369079"/>
                </a:cubicBezTo>
                <a:cubicBezTo>
                  <a:pt x="273307" y="4347025"/>
                  <a:pt x="273312" y="4325239"/>
                  <a:pt x="274864" y="4303722"/>
                </a:cubicBezTo>
                <a:cubicBezTo>
                  <a:pt x="273897" y="4295383"/>
                  <a:pt x="273801" y="4285834"/>
                  <a:pt x="274581" y="4275078"/>
                </a:cubicBezTo>
                <a:cubicBezTo>
                  <a:pt x="275358" y="4264322"/>
                  <a:pt x="276138" y="4253566"/>
                  <a:pt x="276915" y="4242805"/>
                </a:cubicBezTo>
                <a:lnTo>
                  <a:pt x="278965" y="4181892"/>
                </a:lnTo>
                <a:lnTo>
                  <a:pt x="287283" y="4090724"/>
                </a:lnTo>
                <a:lnTo>
                  <a:pt x="285623" y="4079674"/>
                </a:lnTo>
                <a:cubicBezTo>
                  <a:pt x="279588" y="4052696"/>
                  <a:pt x="280612" y="4022289"/>
                  <a:pt x="288706" y="3988463"/>
                </a:cubicBezTo>
                <a:cubicBezTo>
                  <a:pt x="288718" y="3971709"/>
                  <a:pt x="290741" y="3956968"/>
                  <a:pt x="294784" y="3944242"/>
                </a:cubicBezTo>
                <a:lnTo>
                  <a:pt x="298433" y="3925223"/>
                </a:lnTo>
                <a:lnTo>
                  <a:pt x="297492" y="3909400"/>
                </a:lnTo>
                <a:cubicBezTo>
                  <a:pt x="297400" y="3899854"/>
                  <a:pt x="297741" y="3889699"/>
                  <a:pt x="298520" y="3878946"/>
                </a:cubicBezTo>
                <a:cubicBezTo>
                  <a:pt x="289601" y="3871937"/>
                  <a:pt x="279716" y="3856583"/>
                  <a:pt x="268859" y="3832895"/>
                </a:cubicBezTo>
                <a:cubicBezTo>
                  <a:pt x="267682" y="3892601"/>
                  <a:pt x="265825" y="3950826"/>
                  <a:pt x="263293" y="4007574"/>
                </a:cubicBezTo>
                <a:cubicBezTo>
                  <a:pt x="260761" y="4064321"/>
                  <a:pt x="258905" y="4122547"/>
                  <a:pt x="257728" y="4182255"/>
                </a:cubicBezTo>
                <a:cubicBezTo>
                  <a:pt x="259663" y="4198934"/>
                  <a:pt x="260246" y="4212652"/>
                  <a:pt x="259465" y="4223409"/>
                </a:cubicBezTo>
                <a:lnTo>
                  <a:pt x="263224" y="4334362"/>
                </a:lnTo>
                <a:cubicBezTo>
                  <a:pt x="264379" y="4361798"/>
                  <a:pt x="265296" y="4387150"/>
                  <a:pt x="265968" y="4410417"/>
                </a:cubicBezTo>
                <a:cubicBezTo>
                  <a:pt x="266645" y="4433685"/>
                  <a:pt x="267561" y="4459035"/>
                  <a:pt x="268715" y="4486471"/>
                </a:cubicBezTo>
                <a:cubicBezTo>
                  <a:pt x="268906" y="4505564"/>
                  <a:pt x="266772" y="4513362"/>
                  <a:pt x="262316" y="4509859"/>
                </a:cubicBezTo>
                <a:cubicBezTo>
                  <a:pt x="248934" y="4499342"/>
                  <a:pt x="243507" y="4487499"/>
                  <a:pt x="246028" y="4474324"/>
                </a:cubicBezTo>
                <a:lnTo>
                  <a:pt x="246629" y="4400901"/>
                </a:lnTo>
                <a:cubicBezTo>
                  <a:pt x="234408" y="4417822"/>
                  <a:pt x="222963" y="4423985"/>
                  <a:pt x="212299" y="4419392"/>
                </a:cubicBezTo>
                <a:cubicBezTo>
                  <a:pt x="199889" y="4417215"/>
                  <a:pt x="191358" y="4404827"/>
                  <a:pt x="186711" y="4382229"/>
                </a:cubicBezTo>
                <a:cubicBezTo>
                  <a:pt x="181662" y="4408579"/>
                  <a:pt x="178604" y="4434593"/>
                  <a:pt x="177526" y="4460274"/>
                </a:cubicBezTo>
                <a:cubicBezTo>
                  <a:pt x="176455" y="4485959"/>
                  <a:pt x="174268" y="4510766"/>
                  <a:pt x="170964" y="4534697"/>
                </a:cubicBezTo>
                <a:cubicBezTo>
                  <a:pt x="165922" y="4561048"/>
                  <a:pt x="164408" y="4587334"/>
                  <a:pt x="166440" y="4613563"/>
                </a:cubicBezTo>
                <a:cubicBezTo>
                  <a:pt x="168473" y="4639793"/>
                  <a:pt x="166965" y="4666081"/>
                  <a:pt x="161916" y="4692428"/>
                </a:cubicBezTo>
                <a:lnTo>
                  <a:pt x="159297" y="4696056"/>
                </a:lnTo>
                <a:cubicBezTo>
                  <a:pt x="150378" y="4689047"/>
                  <a:pt x="147663" y="4683120"/>
                  <a:pt x="151156" y="4678286"/>
                </a:cubicBezTo>
                <a:cubicBezTo>
                  <a:pt x="150965" y="4659190"/>
                  <a:pt x="150776" y="4640093"/>
                  <a:pt x="150587" y="4620998"/>
                </a:cubicBezTo>
                <a:cubicBezTo>
                  <a:pt x="150398" y="4601902"/>
                  <a:pt x="150208" y="4582805"/>
                  <a:pt x="150015" y="4563704"/>
                </a:cubicBezTo>
                <a:lnTo>
                  <a:pt x="149447" y="4506416"/>
                </a:lnTo>
                <a:cubicBezTo>
                  <a:pt x="148481" y="4498079"/>
                  <a:pt x="149501" y="4489405"/>
                  <a:pt x="152506" y="4480400"/>
                </a:cubicBezTo>
                <a:cubicBezTo>
                  <a:pt x="155514" y="4471396"/>
                  <a:pt x="154306" y="4460972"/>
                  <a:pt x="148877" y="4449128"/>
                </a:cubicBezTo>
                <a:cubicBezTo>
                  <a:pt x="148501" y="4410935"/>
                  <a:pt x="149231" y="4373615"/>
                  <a:pt x="151084" y="4337177"/>
                </a:cubicBezTo>
                <a:cubicBezTo>
                  <a:pt x="152932" y="4300734"/>
                  <a:pt x="153669" y="4263416"/>
                  <a:pt x="153289" y="4225225"/>
                </a:cubicBezTo>
                <a:cubicBezTo>
                  <a:pt x="151354" y="4208547"/>
                  <a:pt x="148983" y="4192470"/>
                  <a:pt x="146173" y="4177000"/>
                </a:cubicBezTo>
                <a:cubicBezTo>
                  <a:pt x="143367" y="4161532"/>
                  <a:pt x="140990" y="4145452"/>
                  <a:pt x="139054" y="4128773"/>
                </a:cubicBezTo>
                <a:cubicBezTo>
                  <a:pt x="137118" y="4112095"/>
                  <a:pt x="135862" y="4096897"/>
                  <a:pt x="135286" y="4083180"/>
                </a:cubicBezTo>
                <a:cubicBezTo>
                  <a:pt x="134704" y="4069461"/>
                  <a:pt x="133448" y="4054260"/>
                  <a:pt x="131513" y="4037582"/>
                </a:cubicBezTo>
                <a:cubicBezTo>
                  <a:pt x="127641" y="4004225"/>
                  <a:pt x="124450" y="3972347"/>
                  <a:pt x="121931" y="3941949"/>
                </a:cubicBezTo>
                <a:cubicBezTo>
                  <a:pt x="119421" y="3911552"/>
                  <a:pt x="116222" y="3879672"/>
                  <a:pt x="112353" y="3846314"/>
                </a:cubicBezTo>
                <a:cubicBezTo>
                  <a:pt x="108483" y="3812957"/>
                  <a:pt x="107810" y="3789688"/>
                  <a:pt x="110335" y="3776516"/>
                </a:cubicBezTo>
                <a:cubicBezTo>
                  <a:pt x="106460" y="3743156"/>
                  <a:pt x="105790" y="3719890"/>
                  <a:pt x="108312" y="3706715"/>
                </a:cubicBezTo>
                <a:lnTo>
                  <a:pt x="110959" y="3572372"/>
                </a:lnTo>
                <a:cubicBezTo>
                  <a:pt x="112514" y="3550860"/>
                  <a:pt x="115188" y="3530225"/>
                  <a:pt x="118969" y="3510461"/>
                </a:cubicBezTo>
                <a:cubicBezTo>
                  <a:pt x="122758" y="3490698"/>
                  <a:pt x="125430" y="3470063"/>
                  <a:pt x="126985" y="3448550"/>
                </a:cubicBezTo>
                <a:cubicBezTo>
                  <a:pt x="126796" y="3429453"/>
                  <a:pt x="128351" y="3407939"/>
                  <a:pt x="131651" y="3384005"/>
                </a:cubicBezTo>
                <a:cubicBezTo>
                  <a:pt x="134954" y="3360074"/>
                  <a:pt x="136508" y="3338561"/>
                  <a:pt x="136320" y="3319464"/>
                </a:cubicBezTo>
                <a:cubicBezTo>
                  <a:pt x="136911" y="3289612"/>
                  <a:pt x="136819" y="3258275"/>
                  <a:pt x="136052" y="3225463"/>
                </a:cubicBezTo>
                <a:cubicBezTo>
                  <a:pt x="135282" y="3192646"/>
                  <a:pt x="135192" y="3161314"/>
                  <a:pt x="135779" y="3131458"/>
                </a:cubicBezTo>
                <a:cubicBezTo>
                  <a:pt x="132290" y="3136294"/>
                  <a:pt x="124336" y="3137621"/>
                  <a:pt x="111926" y="3135446"/>
                </a:cubicBezTo>
                <a:lnTo>
                  <a:pt x="105238" y="3130190"/>
                </a:lnTo>
                <a:cubicBezTo>
                  <a:pt x="106397" y="3157629"/>
                  <a:pt x="107550" y="3185062"/>
                  <a:pt x="108710" y="3212501"/>
                </a:cubicBezTo>
                <a:cubicBezTo>
                  <a:pt x="109867" y="3239938"/>
                  <a:pt x="110152" y="3268580"/>
                  <a:pt x="109564" y="3298435"/>
                </a:cubicBezTo>
                <a:cubicBezTo>
                  <a:pt x="109753" y="3317532"/>
                  <a:pt x="109022" y="3333063"/>
                  <a:pt x="107373" y="3345028"/>
                </a:cubicBezTo>
                <a:cubicBezTo>
                  <a:pt x="105717" y="3356993"/>
                  <a:pt x="104991" y="3372527"/>
                  <a:pt x="105181" y="3391621"/>
                </a:cubicBezTo>
                <a:cubicBezTo>
                  <a:pt x="102846" y="3423890"/>
                  <a:pt x="103615" y="3456708"/>
                  <a:pt x="107485" y="3490066"/>
                </a:cubicBezTo>
                <a:cubicBezTo>
                  <a:pt x="106899" y="3519920"/>
                  <a:pt x="105435" y="3550982"/>
                  <a:pt x="103103" y="3583251"/>
                </a:cubicBezTo>
                <a:cubicBezTo>
                  <a:pt x="100771" y="3615523"/>
                  <a:pt x="99306" y="3646585"/>
                  <a:pt x="98719" y="3676440"/>
                </a:cubicBezTo>
                <a:cubicBezTo>
                  <a:pt x="97163" y="3697952"/>
                  <a:pt x="96868" y="3712878"/>
                  <a:pt x="97838" y="3721221"/>
                </a:cubicBezTo>
                <a:lnTo>
                  <a:pt x="94336" y="3769628"/>
                </a:lnTo>
                <a:cubicBezTo>
                  <a:pt x="96271" y="3786305"/>
                  <a:pt x="95975" y="3801231"/>
                  <a:pt x="93453" y="3814408"/>
                </a:cubicBezTo>
                <a:cubicBezTo>
                  <a:pt x="90928" y="3827579"/>
                  <a:pt x="90635" y="3842510"/>
                  <a:pt x="92571" y="3859189"/>
                </a:cubicBezTo>
                <a:cubicBezTo>
                  <a:pt x="90240" y="3891461"/>
                  <a:pt x="88338" y="3923125"/>
                  <a:pt x="86879" y="3954187"/>
                </a:cubicBezTo>
                <a:cubicBezTo>
                  <a:pt x="85415" y="3985248"/>
                  <a:pt x="84392" y="4015706"/>
                  <a:pt x="83806" y="4045563"/>
                </a:cubicBezTo>
                <a:cubicBezTo>
                  <a:pt x="84772" y="4053901"/>
                  <a:pt x="84625" y="4061364"/>
                  <a:pt x="83365" y="4067952"/>
                </a:cubicBezTo>
                <a:cubicBezTo>
                  <a:pt x="82104" y="4074540"/>
                  <a:pt x="81954" y="4082001"/>
                  <a:pt x="82923" y="4090341"/>
                </a:cubicBezTo>
                <a:lnTo>
                  <a:pt x="79423" y="4138748"/>
                </a:lnTo>
                <a:cubicBezTo>
                  <a:pt x="76499" y="4200873"/>
                  <a:pt x="74447" y="4261786"/>
                  <a:pt x="73275" y="4321497"/>
                </a:cubicBezTo>
                <a:cubicBezTo>
                  <a:pt x="72095" y="4381205"/>
                  <a:pt x="67815" y="4440363"/>
                  <a:pt x="60435" y="4498986"/>
                </a:cubicBezTo>
                <a:cubicBezTo>
                  <a:pt x="62370" y="4515664"/>
                  <a:pt x="63196" y="4531470"/>
                  <a:pt x="62900" y="4546395"/>
                </a:cubicBezTo>
                <a:cubicBezTo>
                  <a:pt x="62602" y="4561322"/>
                  <a:pt x="63424" y="4577124"/>
                  <a:pt x="65357" y="4593802"/>
                </a:cubicBezTo>
                <a:cubicBezTo>
                  <a:pt x="64773" y="4623656"/>
                  <a:pt x="63312" y="4654720"/>
                  <a:pt x="60975" y="4686987"/>
                </a:cubicBezTo>
                <a:cubicBezTo>
                  <a:pt x="58643" y="4719261"/>
                  <a:pt x="57181" y="4750326"/>
                  <a:pt x="56592" y="4780177"/>
                </a:cubicBezTo>
                <a:cubicBezTo>
                  <a:pt x="58526" y="4796856"/>
                  <a:pt x="57993" y="4809701"/>
                  <a:pt x="54986" y="4818704"/>
                </a:cubicBezTo>
                <a:cubicBezTo>
                  <a:pt x="51974" y="4827707"/>
                  <a:pt x="46014" y="4828707"/>
                  <a:pt x="37096" y="4821696"/>
                </a:cubicBezTo>
                <a:cubicBezTo>
                  <a:pt x="23716" y="4811180"/>
                  <a:pt x="14608" y="4785074"/>
                  <a:pt x="9767" y="4743375"/>
                </a:cubicBezTo>
                <a:cubicBezTo>
                  <a:pt x="10352" y="4713521"/>
                  <a:pt x="9394" y="4683397"/>
                  <a:pt x="6881" y="4652999"/>
                </a:cubicBezTo>
                <a:cubicBezTo>
                  <a:pt x="4364" y="4622601"/>
                  <a:pt x="3403" y="4592479"/>
                  <a:pt x="3990" y="4562623"/>
                </a:cubicBezTo>
                <a:lnTo>
                  <a:pt x="2280" y="4390754"/>
                </a:lnTo>
                <a:cubicBezTo>
                  <a:pt x="2866" y="4360899"/>
                  <a:pt x="3459" y="4331046"/>
                  <a:pt x="4045" y="4301194"/>
                </a:cubicBezTo>
                <a:cubicBezTo>
                  <a:pt x="4630" y="4271339"/>
                  <a:pt x="7452" y="4243239"/>
                  <a:pt x="12496" y="4216888"/>
                </a:cubicBezTo>
                <a:lnTo>
                  <a:pt x="11643" y="4130952"/>
                </a:lnTo>
                <a:cubicBezTo>
                  <a:pt x="13197" y="4109440"/>
                  <a:pt x="15727" y="4096264"/>
                  <a:pt x="19217" y="4091431"/>
                </a:cubicBezTo>
                <a:cubicBezTo>
                  <a:pt x="20775" y="4069919"/>
                  <a:pt x="21064" y="4054990"/>
                  <a:pt x="20099" y="4046652"/>
                </a:cubicBezTo>
                <a:cubicBezTo>
                  <a:pt x="23212" y="4003624"/>
                  <a:pt x="26565" y="3962677"/>
                  <a:pt x="30161" y="3923820"/>
                </a:cubicBezTo>
                <a:cubicBezTo>
                  <a:pt x="33755" y="3884961"/>
                  <a:pt x="36235" y="3845227"/>
                  <a:pt x="37603" y="3804617"/>
                </a:cubicBezTo>
                <a:cubicBezTo>
                  <a:pt x="37415" y="3785522"/>
                  <a:pt x="38777" y="3766700"/>
                  <a:pt x="41688" y="3748143"/>
                </a:cubicBezTo>
                <a:cubicBezTo>
                  <a:pt x="44602" y="3729592"/>
                  <a:pt x="46838" y="3709558"/>
                  <a:pt x="48394" y="3688045"/>
                </a:cubicBezTo>
                <a:cubicBezTo>
                  <a:pt x="48204" y="3668948"/>
                  <a:pt x="48888" y="3648645"/>
                  <a:pt x="50441" y="3627125"/>
                </a:cubicBezTo>
                <a:cubicBezTo>
                  <a:pt x="51997" y="3605613"/>
                  <a:pt x="52680" y="3585308"/>
                  <a:pt x="52490" y="3566212"/>
                </a:cubicBezTo>
                <a:cubicBezTo>
                  <a:pt x="57538" y="3539862"/>
                  <a:pt x="59726" y="3515057"/>
                  <a:pt x="59052" y="3491789"/>
                </a:cubicBezTo>
                <a:cubicBezTo>
                  <a:pt x="58377" y="3468521"/>
                  <a:pt x="59692" y="3444924"/>
                  <a:pt x="62994" y="3420992"/>
                </a:cubicBezTo>
                <a:cubicBezTo>
                  <a:pt x="64550" y="3399479"/>
                  <a:pt x="64748" y="3375003"/>
                  <a:pt x="63594" y="3347570"/>
                </a:cubicBezTo>
                <a:cubicBezTo>
                  <a:pt x="65339" y="3345151"/>
                  <a:pt x="66987" y="3333186"/>
                  <a:pt x="68546" y="3311669"/>
                </a:cubicBezTo>
                <a:cubicBezTo>
                  <a:pt x="67577" y="3303329"/>
                  <a:pt x="67967" y="3297954"/>
                  <a:pt x="69713" y="3295536"/>
                </a:cubicBezTo>
                <a:cubicBezTo>
                  <a:pt x="71458" y="3293119"/>
                  <a:pt x="71847" y="3287741"/>
                  <a:pt x="70879" y="3279398"/>
                </a:cubicBezTo>
                <a:cubicBezTo>
                  <a:pt x="71280" y="3230449"/>
                  <a:pt x="72356" y="3182981"/>
                  <a:pt x="74111" y="3136992"/>
                </a:cubicBezTo>
                <a:cubicBezTo>
                  <a:pt x="75866" y="3091002"/>
                  <a:pt x="77815" y="3042321"/>
                  <a:pt x="79959" y="2990956"/>
                </a:cubicBezTo>
                <a:cubicBezTo>
                  <a:pt x="78024" y="2974274"/>
                  <a:pt x="77833" y="2955180"/>
                  <a:pt x="79391" y="2933665"/>
                </a:cubicBezTo>
                <a:cubicBezTo>
                  <a:pt x="74740" y="2911064"/>
                  <a:pt x="75422" y="2890757"/>
                  <a:pt x="81435" y="2872749"/>
                </a:cubicBezTo>
                <a:cubicBezTo>
                  <a:pt x="81057" y="2834557"/>
                  <a:pt x="81795" y="2797240"/>
                  <a:pt x="83648" y="2760799"/>
                </a:cubicBezTo>
                <a:cubicBezTo>
                  <a:pt x="85493" y="2724358"/>
                  <a:pt x="86231" y="2687041"/>
                  <a:pt x="85851" y="2648849"/>
                </a:cubicBezTo>
                <a:cubicBezTo>
                  <a:pt x="85662" y="2629754"/>
                  <a:pt x="85469" y="2610652"/>
                  <a:pt x="85278" y="2591558"/>
                </a:cubicBezTo>
                <a:cubicBezTo>
                  <a:pt x="85090" y="2572461"/>
                  <a:pt x="84900" y="2553365"/>
                  <a:pt x="84711" y="2534267"/>
                </a:cubicBezTo>
                <a:cubicBezTo>
                  <a:pt x="84523" y="2515171"/>
                  <a:pt x="84332" y="2496075"/>
                  <a:pt x="84144" y="2476979"/>
                </a:cubicBezTo>
                <a:cubicBezTo>
                  <a:pt x="83955" y="2457883"/>
                  <a:pt x="83762" y="2438787"/>
                  <a:pt x="83570" y="2419688"/>
                </a:cubicBezTo>
                <a:cubicBezTo>
                  <a:pt x="80461" y="2462716"/>
                  <a:pt x="76234" y="2504869"/>
                  <a:pt x="70889" y="2546144"/>
                </a:cubicBezTo>
                <a:cubicBezTo>
                  <a:pt x="65551" y="2587419"/>
                  <a:pt x="60448" y="2630779"/>
                  <a:pt x="55589" y="2676224"/>
                </a:cubicBezTo>
                <a:cubicBezTo>
                  <a:pt x="54034" y="2697737"/>
                  <a:pt x="51367" y="2718377"/>
                  <a:pt x="47578" y="2738138"/>
                </a:cubicBezTo>
                <a:cubicBezTo>
                  <a:pt x="43791" y="2757897"/>
                  <a:pt x="41120" y="2778534"/>
                  <a:pt x="39568" y="2800051"/>
                </a:cubicBezTo>
                <a:cubicBezTo>
                  <a:pt x="38010" y="2821566"/>
                  <a:pt x="35341" y="2842203"/>
                  <a:pt x="31553" y="2861963"/>
                </a:cubicBezTo>
                <a:cubicBezTo>
                  <a:pt x="27768" y="2881728"/>
                  <a:pt x="25096" y="2902363"/>
                  <a:pt x="23542" y="2923876"/>
                </a:cubicBezTo>
                <a:cubicBezTo>
                  <a:pt x="21012" y="2937052"/>
                  <a:pt x="17522" y="2941886"/>
                  <a:pt x="13064" y="2938382"/>
                </a:cubicBezTo>
                <a:cubicBezTo>
                  <a:pt x="8603" y="2934876"/>
                  <a:pt x="5408" y="2924785"/>
                  <a:pt x="3472" y="2908105"/>
                </a:cubicBezTo>
                <a:cubicBezTo>
                  <a:pt x="10854" y="2849485"/>
                  <a:pt x="16682" y="2790590"/>
                  <a:pt x="20962" y="2731430"/>
                </a:cubicBezTo>
                <a:cubicBezTo>
                  <a:pt x="25240" y="2672266"/>
                  <a:pt x="28844" y="2611623"/>
                  <a:pt x="31766" y="2549500"/>
                </a:cubicBezTo>
                <a:lnTo>
                  <a:pt x="44602" y="2372008"/>
                </a:lnTo>
                <a:cubicBezTo>
                  <a:pt x="49650" y="2345658"/>
                  <a:pt x="52903" y="2316952"/>
                  <a:pt x="54367" y="2285894"/>
                </a:cubicBezTo>
                <a:cubicBezTo>
                  <a:pt x="55828" y="2254831"/>
                  <a:pt x="59955" y="2224915"/>
                  <a:pt x="66748" y="2196150"/>
                </a:cubicBezTo>
                <a:cubicBezTo>
                  <a:pt x="49687" y="2171371"/>
                  <a:pt x="40580" y="2145265"/>
                  <a:pt x="39420" y="2117830"/>
                </a:cubicBezTo>
                <a:cubicBezTo>
                  <a:pt x="35740" y="2103567"/>
                  <a:pt x="32058" y="2089304"/>
                  <a:pt x="28376" y="2075045"/>
                </a:cubicBezTo>
                <a:cubicBezTo>
                  <a:pt x="24695" y="2060782"/>
                  <a:pt x="22759" y="2044104"/>
                  <a:pt x="22571" y="2025006"/>
                </a:cubicBezTo>
                <a:cubicBezTo>
                  <a:pt x="8621" y="1957203"/>
                  <a:pt x="6210" y="1892780"/>
                  <a:pt x="15339" y="1831742"/>
                </a:cubicBezTo>
                <a:cubicBezTo>
                  <a:pt x="15148" y="1812648"/>
                  <a:pt x="17578" y="1789924"/>
                  <a:pt x="22627" y="1763575"/>
                </a:cubicBezTo>
                <a:lnTo>
                  <a:pt x="33984" y="1704290"/>
                </a:lnTo>
                <a:lnTo>
                  <a:pt x="37798" y="1730792"/>
                </a:lnTo>
                <a:lnTo>
                  <a:pt x="53044" y="1685164"/>
                </a:lnTo>
                <a:cubicBezTo>
                  <a:pt x="63034" y="1666489"/>
                  <a:pt x="69678" y="1645185"/>
                  <a:pt x="72980" y="1621255"/>
                </a:cubicBezTo>
                <a:cubicBezTo>
                  <a:pt x="72980" y="1621255"/>
                  <a:pt x="72495" y="1617084"/>
                  <a:pt x="71530" y="1608747"/>
                </a:cubicBezTo>
                <a:cubicBezTo>
                  <a:pt x="67658" y="1575389"/>
                  <a:pt x="66452" y="1543175"/>
                  <a:pt x="67916" y="1512114"/>
                </a:cubicBezTo>
                <a:cubicBezTo>
                  <a:pt x="69374" y="1481053"/>
                  <a:pt x="70397" y="1450595"/>
                  <a:pt x="70989" y="1420743"/>
                </a:cubicBezTo>
                <a:cubicBezTo>
                  <a:pt x="68862" y="1384962"/>
                  <a:pt x="68966" y="1350940"/>
                  <a:pt x="71298" y="1318668"/>
                </a:cubicBezTo>
                <a:cubicBezTo>
                  <a:pt x="73635" y="1286400"/>
                  <a:pt x="75097" y="1255335"/>
                  <a:pt x="75682" y="1225482"/>
                </a:cubicBezTo>
                <a:lnTo>
                  <a:pt x="95750" y="1241254"/>
                </a:lnTo>
                <a:cubicBezTo>
                  <a:pt x="92069" y="1226992"/>
                  <a:pt x="89747" y="1215692"/>
                  <a:pt x="88777" y="1207350"/>
                </a:cubicBezTo>
                <a:cubicBezTo>
                  <a:pt x="87811" y="1199013"/>
                  <a:pt x="85489" y="1187714"/>
                  <a:pt x="81801" y="1173450"/>
                </a:cubicBezTo>
                <a:lnTo>
                  <a:pt x="94012" y="1200102"/>
                </a:lnTo>
                <a:cubicBezTo>
                  <a:pt x="87433" y="1160821"/>
                  <a:pt x="84435" y="1126254"/>
                  <a:pt x="85020" y="1096401"/>
                </a:cubicBezTo>
                <a:cubicBezTo>
                  <a:pt x="80179" y="1054702"/>
                  <a:pt x="75535" y="1010311"/>
                  <a:pt x="71085" y="963238"/>
                </a:cubicBezTo>
                <a:cubicBezTo>
                  <a:pt x="66634" y="916159"/>
                  <a:pt x="64611" y="868147"/>
                  <a:pt x="65008" y="819196"/>
                </a:cubicBezTo>
                <a:cubicBezTo>
                  <a:pt x="66756" y="816778"/>
                  <a:pt x="66269" y="812609"/>
                  <a:pt x="63558" y="806687"/>
                </a:cubicBezTo>
                <a:cubicBezTo>
                  <a:pt x="62588" y="798346"/>
                  <a:pt x="61622" y="790008"/>
                  <a:pt x="60653" y="781669"/>
                </a:cubicBezTo>
                <a:cubicBezTo>
                  <a:pt x="59688" y="773330"/>
                  <a:pt x="60464" y="762571"/>
                  <a:pt x="62985" y="749395"/>
                </a:cubicBezTo>
                <a:cubicBezTo>
                  <a:pt x="60273" y="743477"/>
                  <a:pt x="58675" y="738428"/>
                  <a:pt x="58189" y="734258"/>
                </a:cubicBezTo>
                <a:cubicBezTo>
                  <a:pt x="57707" y="730091"/>
                  <a:pt x="56109" y="725041"/>
                  <a:pt x="53393" y="719120"/>
                </a:cubicBezTo>
                <a:cubicBezTo>
                  <a:pt x="53204" y="700023"/>
                  <a:pt x="49911" y="680381"/>
                  <a:pt x="43519" y="660202"/>
                </a:cubicBezTo>
                <a:cubicBezTo>
                  <a:pt x="37121" y="640016"/>
                  <a:pt x="33825" y="620375"/>
                  <a:pt x="33639" y="601278"/>
                </a:cubicBezTo>
                <a:cubicBezTo>
                  <a:pt x="22596" y="558492"/>
                  <a:pt x="17754" y="516795"/>
                  <a:pt x="19120" y="476184"/>
                </a:cubicBezTo>
                <a:cubicBezTo>
                  <a:pt x="24549" y="488029"/>
                  <a:pt x="26629" y="497244"/>
                  <a:pt x="25366" y="503831"/>
                </a:cubicBezTo>
                <a:cubicBezTo>
                  <a:pt x="24107" y="510420"/>
                  <a:pt x="26188" y="519634"/>
                  <a:pt x="31620" y="531480"/>
                </a:cubicBezTo>
                <a:cubicBezTo>
                  <a:pt x="29490" y="495701"/>
                  <a:pt x="29597" y="461679"/>
                  <a:pt x="31929" y="429408"/>
                </a:cubicBezTo>
                <a:cubicBezTo>
                  <a:pt x="34266" y="397138"/>
                  <a:pt x="37471" y="363660"/>
                  <a:pt x="41550" y="328968"/>
                </a:cubicBezTo>
                <a:cubicBezTo>
                  <a:pt x="44075" y="315796"/>
                  <a:pt x="46841" y="304706"/>
                  <a:pt x="49849" y="295702"/>
                </a:cubicBezTo>
                <a:cubicBezTo>
                  <a:pt x="52857" y="286697"/>
                  <a:pt x="56983" y="278568"/>
                  <a:pt x="62218" y="271318"/>
                </a:cubicBezTo>
                <a:cubicBezTo>
                  <a:pt x="68231" y="253307"/>
                  <a:pt x="76962" y="241221"/>
                  <a:pt x="88407" y="235058"/>
                </a:cubicBezTo>
                <a:cubicBezTo>
                  <a:pt x="111294" y="222727"/>
                  <a:pt x="129426" y="221821"/>
                  <a:pt x="142801" y="232335"/>
                </a:cubicBezTo>
                <a:cubicBezTo>
                  <a:pt x="169564" y="253368"/>
                  <a:pt x="185845" y="288898"/>
                  <a:pt x="191650" y="338938"/>
                </a:cubicBezTo>
                <a:cubicBezTo>
                  <a:pt x="201935" y="305338"/>
                  <a:pt x="217649" y="283579"/>
                  <a:pt x="238787" y="273667"/>
                </a:cubicBezTo>
                <a:cubicBezTo>
                  <a:pt x="246740" y="272340"/>
                  <a:pt x="253622" y="274905"/>
                  <a:pt x="259443" y="281375"/>
                </a:cubicBezTo>
                <a:cubicBezTo>
                  <a:pt x="265257" y="287839"/>
                  <a:pt x="272625" y="294579"/>
                  <a:pt x="281544" y="301587"/>
                </a:cubicBezTo>
                <a:cubicBezTo>
                  <a:pt x="302872" y="310772"/>
                  <a:pt x="310238" y="339297"/>
                  <a:pt x="303634" y="387161"/>
                </a:cubicBezTo>
                <a:cubicBezTo>
                  <a:pt x="305570" y="403838"/>
                  <a:pt x="303917" y="415801"/>
                  <a:pt x="298678" y="423054"/>
                </a:cubicBezTo>
                <a:cubicBezTo>
                  <a:pt x="299839" y="450493"/>
                  <a:pt x="300318" y="476449"/>
                  <a:pt x="300118" y="500925"/>
                </a:cubicBezTo>
                <a:cubicBezTo>
                  <a:pt x="299921" y="525402"/>
                  <a:pt x="300397" y="551353"/>
                  <a:pt x="301557" y="578791"/>
                </a:cubicBezTo>
                <a:cubicBezTo>
                  <a:pt x="302524" y="587133"/>
                  <a:pt x="300387" y="594926"/>
                  <a:pt x="295151" y="602176"/>
                </a:cubicBezTo>
                <a:cubicBezTo>
                  <a:pt x="289912" y="609428"/>
                  <a:pt x="286329" y="604716"/>
                  <a:pt x="284392" y="588039"/>
                </a:cubicBezTo>
                <a:lnTo>
                  <a:pt x="271327" y="475452"/>
                </a:lnTo>
                <a:lnTo>
                  <a:pt x="268708" y="479078"/>
                </a:lnTo>
                <a:cubicBezTo>
                  <a:pt x="264246" y="475571"/>
                  <a:pt x="262887" y="472611"/>
                  <a:pt x="264634" y="470192"/>
                </a:cubicBezTo>
                <a:lnTo>
                  <a:pt x="267252" y="466567"/>
                </a:lnTo>
                <a:cubicBezTo>
                  <a:pt x="268998" y="464149"/>
                  <a:pt x="268518" y="459982"/>
                  <a:pt x="265803" y="454059"/>
                </a:cubicBezTo>
                <a:lnTo>
                  <a:pt x="260565" y="461311"/>
                </a:lnTo>
                <a:cubicBezTo>
                  <a:pt x="265026" y="464817"/>
                  <a:pt x="266380" y="467776"/>
                  <a:pt x="264634" y="470192"/>
                </a:cubicBezTo>
                <a:lnTo>
                  <a:pt x="256779" y="481070"/>
                </a:lnTo>
                <a:lnTo>
                  <a:pt x="253277" y="529478"/>
                </a:lnTo>
                <a:cubicBezTo>
                  <a:pt x="256182" y="554496"/>
                  <a:pt x="257972" y="578642"/>
                  <a:pt x="258647" y="601907"/>
                </a:cubicBezTo>
                <a:cubicBezTo>
                  <a:pt x="259322" y="625175"/>
                  <a:pt x="259752" y="646357"/>
                  <a:pt x="259941" y="665453"/>
                </a:cubicBezTo>
                <a:cubicBezTo>
                  <a:pt x="262653" y="671374"/>
                  <a:pt x="264447" y="673731"/>
                  <a:pt x="265320" y="672522"/>
                </a:cubicBezTo>
                <a:cubicBezTo>
                  <a:pt x="266193" y="671313"/>
                  <a:pt x="267989" y="673671"/>
                  <a:pt x="270699" y="679591"/>
                </a:cubicBezTo>
                <a:cubicBezTo>
                  <a:pt x="275937" y="672339"/>
                  <a:pt x="278073" y="664543"/>
                  <a:pt x="277106" y="656204"/>
                </a:cubicBezTo>
                <a:cubicBezTo>
                  <a:pt x="290882" y="617770"/>
                  <a:pt x="298642" y="597341"/>
                  <a:pt x="300387" y="594926"/>
                </a:cubicBezTo>
                <a:lnTo>
                  <a:pt x="313482" y="576795"/>
                </a:lnTo>
                <a:cubicBezTo>
                  <a:pt x="315230" y="574376"/>
                  <a:pt x="315421" y="571689"/>
                  <a:pt x="314068" y="568728"/>
                </a:cubicBezTo>
                <a:cubicBezTo>
                  <a:pt x="312710" y="565766"/>
                  <a:pt x="312903" y="563079"/>
                  <a:pt x="314649" y="560660"/>
                </a:cubicBezTo>
                <a:cubicBezTo>
                  <a:pt x="313680" y="552319"/>
                  <a:pt x="314945" y="545735"/>
                  <a:pt x="318438" y="540899"/>
                </a:cubicBezTo>
                <a:lnTo>
                  <a:pt x="314364" y="532013"/>
                </a:lnTo>
                <a:cubicBezTo>
                  <a:pt x="314174" y="512918"/>
                  <a:pt x="314713" y="500078"/>
                  <a:pt x="315974" y="493490"/>
                </a:cubicBezTo>
                <a:cubicBezTo>
                  <a:pt x="317236" y="486902"/>
                  <a:pt x="317774" y="474062"/>
                  <a:pt x="317583" y="454964"/>
                </a:cubicBezTo>
                <a:cubicBezTo>
                  <a:pt x="319327" y="452547"/>
                  <a:pt x="321075" y="450130"/>
                  <a:pt x="322821" y="447713"/>
                </a:cubicBezTo>
                <a:cubicBezTo>
                  <a:pt x="324565" y="445296"/>
                  <a:pt x="325197" y="442000"/>
                  <a:pt x="324712" y="437832"/>
                </a:cubicBezTo>
                <a:cubicBezTo>
                  <a:pt x="324226" y="433659"/>
                  <a:pt x="324859" y="430365"/>
                  <a:pt x="326604" y="427949"/>
                </a:cubicBezTo>
                <a:cubicBezTo>
                  <a:pt x="325638" y="419612"/>
                  <a:pt x="326026" y="414233"/>
                  <a:pt x="327772" y="411815"/>
                </a:cubicBezTo>
                <a:cubicBezTo>
                  <a:pt x="329518" y="409397"/>
                  <a:pt x="330298" y="398642"/>
                  <a:pt x="330104" y="379543"/>
                </a:cubicBezTo>
                <a:lnTo>
                  <a:pt x="342035" y="377550"/>
                </a:lnTo>
                <a:lnTo>
                  <a:pt x="319060" y="336756"/>
                </a:lnTo>
                <a:lnTo>
                  <a:pt x="334775" y="315000"/>
                </a:lnTo>
                <a:lnTo>
                  <a:pt x="349320" y="309380"/>
                </a:lnTo>
                <a:lnTo>
                  <a:pt x="356011" y="314639"/>
                </a:lnTo>
                <a:cubicBezTo>
                  <a:pt x="354265" y="317057"/>
                  <a:pt x="358721" y="320560"/>
                  <a:pt x="369388" y="325152"/>
                </a:cubicBezTo>
                <a:cubicBezTo>
                  <a:pt x="369388" y="325152"/>
                  <a:pt x="369870" y="329324"/>
                  <a:pt x="370839" y="337665"/>
                </a:cubicBezTo>
                <a:cubicBezTo>
                  <a:pt x="373554" y="343583"/>
                  <a:pt x="375880" y="354886"/>
                  <a:pt x="377818" y="371566"/>
                </a:cubicBezTo>
                <a:lnTo>
                  <a:pt x="380436" y="367941"/>
                </a:lnTo>
                <a:cubicBezTo>
                  <a:pt x="391100" y="372531"/>
                  <a:pt x="397108" y="376309"/>
                  <a:pt x="398467" y="379269"/>
                </a:cubicBezTo>
                <a:cubicBezTo>
                  <a:pt x="399825" y="382232"/>
                  <a:pt x="409905" y="394894"/>
                  <a:pt x="428710" y="417251"/>
                </a:cubicBezTo>
                <a:cubicBezTo>
                  <a:pt x="431426" y="423174"/>
                  <a:pt x="434136" y="429094"/>
                  <a:pt x="436853" y="435017"/>
                </a:cubicBezTo>
                <a:cubicBezTo>
                  <a:pt x="439568" y="440942"/>
                  <a:pt x="441890" y="452242"/>
                  <a:pt x="443826" y="468921"/>
                </a:cubicBezTo>
                <a:cubicBezTo>
                  <a:pt x="445763" y="485599"/>
                  <a:pt x="445858" y="495148"/>
                  <a:pt x="444112" y="497568"/>
                </a:cubicBezTo>
                <a:cubicBezTo>
                  <a:pt x="442368" y="499983"/>
                  <a:pt x="441586" y="510739"/>
                  <a:pt x="441775" y="529836"/>
                </a:cubicBezTo>
                <a:lnTo>
                  <a:pt x="445849" y="538722"/>
                </a:lnTo>
                <a:cubicBezTo>
                  <a:pt x="445849" y="538722"/>
                  <a:pt x="446331" y="542887"/>
                  <a:pt x="447299" y="551230"/>
                </a:cubicBezTo>
                <a:cubicBezTo>
                  <a:pt x="448265" y="559567"/>
                  <a:pt x="450108" y="566699"/>
                  <a:pt x="452826" y="572621"/>
                </a:cubicBezTo>
                <a:lnTo>
                  <a:pt x="460679" y="561746"/>
                </a:lnTo>
                <a:cubicBezTo>
                  <a:pt x="471155" y="547241"/>
                  <a:pt x="477359" y="548329"/>
                  <a:pt x="479295" y="565008"/>
                </a:cubicBezTo>
                <a:cubicBezTo>
                  <a:pt x="488995" y="561260"/>
                  <a:pt x="500531" y="564644"/>
                  <a:pt x="513907" y="575156"/>
                </a:cubicBezTo>
                <a:lnTo>
                  <a:pt x="518020" y="580562"/>
                </a:lnTo>
                <a:lnTo>
                  <a:pt x="515236" y="556592"/>
                </a:lnTo>
                <a:cubicBezTo>
                  <a:pt x="514271" y="548254"/>
                  <a:pt x="515046" y="537496"/>
                  <a:pt x="517567" y="524320"/>
                </a:cubicBezTo>
                <a:cubicBezTo>
                  <a:pt x="514857" y="518401"/>
                  <a:pt x="513258" y="513352"/>
                  <a:pt x="512770" y="509184"/>
                </a:cubicBezTo>
                <a:cubicBezTo>
                  <a:pt x="512290" y="505014"/>
                  <a:pt x="510693" y="499967"/>
                  <a:pt x="507976" y="494043"/>
                </a:cubicBezTo>
                <a:cubicBezTo>
                  <a:pt x="507785" y="474947"/>
                  <a:pt x="504493" y="455305"/>
                  <a:pt x="498101" y="435124"/>
                </a:cubicBezTo>
                <a:cubicBezTo>
                  <a:pt x="491703" y="414940"/>
                  <a:pt x="488409" y="395299"/>
                  <a:pt x="488221" y="376202"/>
                </a:cubicBezTo>
                <a:cubicBezTo>
                  <a:pt x="477176" y="333417"/>
                  <a:pt x="472336" y="291718"/>
                  <a:pt x="473702" y="251107"/>
                </a:cubicBezTo>
                <a:cubicBezTo>
                  <a:pt x="479132" y="262953"/>
                  <a:pt x="481212" y="272168"/>
                  <a:pt x="479950" y="278754"/>
                </a:cubicBezTo>
                <a:cubicBezTo>
                  <a:pt x="478689" y="285342"/>
                  <a:pt x="480770" y="294555"/>
                  <a:pt x="486203" y="306405"/>
                </a:cubicBezTo>
                <a:cubicBezTo>
                  <a:pt x="484073" y="270626"/>
                  <a:pt x="484180" y="236603"/>
                  <a:pt x="486512" y="204333"/>
                </a:cubicBezTo>
                <a:cubicBezTo>
                  <a:pt x="488849" y="172062"/>
                  <a:pt x="492054" y="138585"/>
                  <a:pt x="496133" y="103894"/>
                </a:cubicBezTo>
                <a:cubicBezTo>
                  <a:pt x="498658" y="90720"/>
                  <a:pt x="501425" y="79628"/>
                  <a:pt x="504430" y="70625"/>
                </a:cubicBezTo>
                <a:cubicBezTo>
                  <a:pt x="507442" y="61622"/>
                  <a:pt x="511564" y="53493"/>
                  <a:pt x="516801" y="46242"/>
                </a:cubicBezTo>
                <a:cubicBezTo>
                  <a:pt x="522815" y="28232"/>
                  <a:pt x="531544" y="16145"/>
                  <a:pt x="542990" y="9983"/>
                </a:cubicBezTo>
                <a:cubicBezTo>
                  <a:pt x="554433" y="3819"/>
                  <a:pt x="564688" y="508"/>
                  <a:pt x="573754" y="55"/>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3649561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6"/>
                                        </p:tgtEl>
                                        <p:attrNameLst>
                                          <p:attrName>style.visibility</p:attrName>
                                        </p:attrNameLst>
                                      </p:cBhvr>
                                      <p:to>
                                        <p:strVal val="visible"/>
                                      </p:to>
                                    </p:set>
                                    <p:anim calcmode="lin" valueType="num">
                                      <p:cBhvr>
                                        <p:cTn id="7" dur="250" fill="hold"/>
                                        <p:tgtEl>
                                          <p:spTgt spid="16"/>
                                        </p:tgtEl>
                                        <p:attrNameLst>
                                          <p:attrName>ppt_w</p:attrName>
                                        </p:attrNameLst>
                                      </p:cBhvr>
                                      <p:tavLst>
                                        <p:tav tm="0">
                                          <p:val>
                                            <p:strVal val="2/3*#ppt_w"/>
                                          </p:val>
                                        </p:tav>
                                        <p:tav tm="100000">
                                          <p:val>
                                            <p:strVal val="#ppt_w"/>
                                          </p:val>
                                        </p:tav>
                                      </p:tavLst>
                                    </p:anim>
                                    <p:anim calcmode="lin" valueType="num">
                                      <p:cBhvr>
                                        <p:cTn id="8" dur="250" fill="hold"/>
                                        <p:tgtEl>
                                          <p:spTgt spid="16"/>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6"/>
                                        </p:tgtEl>
                                        <p:attrNameLst>
                                          <p:attrName>ppt_x</p:attrName>
                                          <p:attrName>ppt_y</p:attrName>
                                        </p:attrNameLst>
                                      </p:cBhvr>
                                      <p:rCtr x="0" y="3611"/>
                                    </p:animMotion>
                                  </p:childTnLst>
                                </p:cTn>
                              </p:par>
                              <p:par>
                                <p:cTn id="11" presetID="23" presetClass="entr" presetSubtype="272" fill="hold" grpId="0" nodeType="withEffect" nodePh="1">
                                  <p:stCondLst>
                                    <p:cond delay="500"/>
                                  </p:stCondLst>
                                  <p:endCondLst>
                                    <p:cond evt="begin" delay="0">
                                      <p:tn val="11"/>
                                    </p:cond>
                                  </p:endCondLst>
                                  <p:childTnLst>
                                    <p:set>
                                      <p:cBhvr>
                                        <p:cTn id="12" dur="1" fill="hold">
                                          <p:stCondLst>
                                            <p:cond delay="0"/>
                                          </p:stCondLst>
                                        </p:cTn>
                                        <p:tgtEl>
                                          <p:spTgt spid="17"/>
                                        </p:tgtEl>
                                        <p:attrNameLst>
                                          <p:attrName>style.visibility</p:attrName>
                                        </p:attrNameLst>
                                      </p:cBhvr>
                                      <p:to>
                                        <p:strVal val="visible"/>
                                      </p:to>
                                    </p:set>
                                    <p:anim calcmode="lin" valueType="num">
                                      <p:cBhvr>
                                        <p:cTn id="13" dur="250" fill="hold"/>
                                        <p:tgtEl>
                                          <p:spTgt spid="17"/>
                                        </p:tgtEl>
                                        <p:attrNameLst>
                                          <p:attrName>ppt_w</p:attrName>
                                        </p:attrNameLst>
                                      </p:cBhvr>
                                      <p:tavLst>
                                        <p:tav tm="0">
                                          <p:val>
                                            <p:strVal val="2/3*#ppt_w"/>
                                          </p:val>
                                        </p:tav>
                                        <p:tav tm="100000">
                                          <p:val>
                                            <p:strVal val="#ppt_w"/>
                                          </p:val>
                                        </p:tav>
                                      </p:tavLst>
                                    </p:anim>
                                    <p:anim calcmode="lin" valueType="num">
                                      <p:cBhvr>
                                        <p:cTn id="14" dur="250" fill="hold"/>
                                        <p:tgtEl>
                                          <p:spTgt spid="17"/>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nodePh="1">
                                  <p:stCondLst>
                                    <p:cond delay="500"/>
                                  </p:stCondLst>
                                  <p:endCondLst>
                                    <p:cond evt="begin" delay="0">
                                      <p:tn val="15"/>
                                    </p:cond>
                                  </p:endCondLst>
                                  <p:childTnLst>
                                    <p:animMotion origin="layout" path="M 2.08333E-7 0 L 2.08333E-7 0.07245 " pathEditMode="relative" rAng="0" ptsTypes="AA">
                                      <p:cBhvr>
                                        <p:cTn id="16" dur="500" spd="-100000" fill="hold"/>
                                        <p:tgtEl>
                                          <p:spTgt spid="17"/>
                                        </p:tgtEl>
                                        <p:attrNameLst>
                                          <p:attrName>ppt_x</p:attrName>
                                          <p:attrName>ppt_y</p:attrName>
                                        </p:attrNameLst>
                                      </p:cBhvr>
                                      <p:rCtr x="0" y="3611"/>
                                    </p:animMotion>
                                  </p:childTnLst>
                                </p:cTn>
                              </p:par>
                              <p:par>
                                <p:cTn id="17" presetID="23" presetClass="entr" presetSubtype="272" fill="hold" grpId="0" nodeType="withEffect" nodePh="1">
                                  <p:stCondLst>
                                    <p:cond delay="750"/>
                                  </p:stCondLst>
                                  <p:endCondLst>
                                    <p:cond evt="begin" delay="0">
                                      <p:tn val="17"/>
                                    </p:cond>
                                  </p:endCondLst>
                                  <p:childTnLst>
                                    <p:set>
                                      <p:cBhvr>
                                        <p:cTn id="18" dur="1" fill="hold">
                                          <p:stCondLst>
                                            <p:cond delay="0"/>
                                          </p:stCondLst>
                                        </p:cTn>
                                        <p:tgtEl>
                                          <p:spTgt spid="18"/>
                                        </p:tgtEl>
                                        <p:attrNameLst>
                                          <p:attrName>style.visibility</p:attrName>
                                        </p:attrNameLst>
                                      </p:cBhvr>
                                      <p:to>
                                        <p:strVal val="visible"/>
                                      </p:to>
                                    </p:set>
                                    <p:anim calcmode="lin" valueType="num">
                                      <p:cBhvr>
                                        <p:cTn id="19" dur="250" fill="hold"/>
                                        <p:tgtEl>
                                          <p:spTgt spid="18"/>
                                        </p:tgtEl>
                                        <p:attrNameLst>
                                          <p:attrName>ppt_w</p:attrName>
                                        </p:attrNameLst>
                                      </p:cBhvr>
                                      <p:tavLst>
                                        <p:tav tm="0">
                                          <p:val>
                                            <p:strVal val="2/3*#ppt_w"/>
                                          </p:val>
                                        </p:tav>
                                        <p:tav tm="100000">
                                          <p:val>
                                            <p:strVal val="#ppt_w"/>
                                          </p:val>
                                        </p:tav>
                                      </p:tavLst>
                                    </p:anim>
                                    <p:anim calcmode="lin" valueType="num">
                                      <p:cBhvr>
                                        <p:cTn id="20" dur="250" fill="hold"/>
                                        <p:tgtEl>
                                          <p:spTgt spid="18"/>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nodePh="1">
                                  <p:stCondLst>
                                    <p:cond delay="750"/>
                                  </p:stCondLst>
                                  <p:endCondLst>
                                    <p:cond evt="begin" delay="0">
                                      <p:tn val="21"/>
                                    </p:cond>
                                  </p:endCondLst>
                                  <p:childTnLst>
                                    <p:animMotion origin="layout" path="M 2.08333E-7 0 L 2.08333E-7 0.07245 " pathEditMode="relative" rAng="0" ptsTypes="AA">
                                      <p:cBhvr>
                                        <p:cTn id="22" dur="500" spd="-100000" fill="hold"/>
                                        <p:tgtEl>
                                          <p:spTgt spid="18"/>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6" grpId="1"/>
      <p:bldP spid="17" grpId="0"/>
      <p:bldP spid="17" grpId="1"/>
      <p:bldP spid="18" grpId="0"/>
      <p:bldP spid="18" grpId="1"/>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Saeed Faal 6">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23089F55-8E09-7F40-FC65-FF9ACC47D468}"/>
              </a:ext>
            </a:extLst>
          </p:cNvPr>
          <p:cNvSpPr/>
          <p:nvPr userDrawn="1"/>
        </p:nvSpPr>
        <p:spPr>
          <a:xfrm>
            <a:off x="393700" y="444500"/>
            <a:ext cx="11404600" cy="5969000"/>
          </a:xfrm>
          <a:prstGeom prst="rect">
            <a:avLst/>
          </a:prstGeom>
          <a:solidFill>
            <a:schemeClr val="bg1"/>
          </a:solidFill>
          <a:ln>
            <a:noFill/>
          </a:ln>
          <a:effectLst>
            <a:outerShdw blurRad="317500" dist="152400" dir="8100000" algn="tr" rotWithShape="0">
              <a:prstClr val="black">
                <a:alpha val="68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Picture Placeholder 9">
            <a:extLst>
              <a:ext uri="{FF2B5EF4-FFF2-40B4-BE49-F238E27FC236}">
                <a16:creationId xmlns:a16="http://schemas.microsoft.com/office/drawing/2014/main" id="{9AD479D2-1668-D52B-F3F9-36A2A0586BEF}"/>
              </a:ext>
            </a:extLst>
          </p:cNvPr>
          <p:cNvSpPr>
            <a:spLocks noGrp="1"/>
          </p:cNvSpPr>
          <p:nvPr>
            <p:ph type="pic" sz="quarter" idx="10"/>
          </p:nvPr>
        </p:nvSpPr>
        <p:spPr>
          <a:xfrm>
            <a:off x="393700" y="444502"/>
            <a:ext cx="5526908" cy="5995649"/>
          </a:xfrm>
          <a:custGeom>
            <a:avLst/>
            <a:gdLst>
              <a:gd name="connsiteX0" fmla="*/ 648964 w 5526908"/>
              <a:gd name="connsiteY0" fmla="*/ 5960677 h 5995649"/>
              <a:gd name="connsiteX1" fmla="*/ 647110 w 5526908"/>
              <a:gd name="connsiteY1" fmla="*/ 5972624 h 5995649"/>
              <a:gd name="connsiteX2" fmla="*/ 651505 w 5526908"/>
              <a:gd name="connsiteY2" fmla="*/ 5982605 h 5995649"/>
              <a:gd name="connsiteX3" fmla="*/ 673611 w 5526908"/>
              <a:gd name="connsiteY3" fmla="*/ 5987014 h 5995649"/>
              <a:gd name="connsiteX4" fmla="*/ 3624436 w 5526908"/>
              <a:gd name="connsiteY4" fmla="*/ 5940408 h 5995649"/>
              <a:gd name="connsiteX5" fmla="*/ 3597052 w 5526908"/>
              <a:gd name="connsiteY5" fmla="*/ 5951635 h 5995649"/>
              <a:gd name="connsiteX6" fmla="*/ 3614044 w 5526908"/>
              <a:gd name="connsiteY6" fmla="*/ 5964991 h 5995649"/>
              <a:gd name="connsiteX7" fmla="*/ 3624436 w 5526908"/>
              <a:gd name="connsiteY7" fmla="*/ 5940408 h 5995649"/>
              <a:gd name="connsiteX8" fmla="*/ 2051300 w 5526908"/>
              <a:gd name="connsiteY8" fmla="*/ 5940135 h 5995649"/>
              <a:gd name="connsiteX9" fmla="*/ 2051884 w 5526908"/>
              <a:gd name="connsiteY9" fmla="*/ 5961064 h 5995649"/>
              <a:gd name="connsiteX10" fmla="*/ 2059270 w 5526908"/>
              <a:gd name="connsiteY10" fmla="*/ 5977616 h 5995649"/>
              <a:gd name="connsiteX11" fmla="*/ 2074889 w 5526908"/>
              <a:gd name="connsiteY11" fmla="*/ 5991428 h 5995649"/>
              <a:gd name="connsiteX12" fmla="*/ 2095440 w 5526908"/>
              <a:gd name="connsiteY12" fmla="*/ 5933895 h 5995649"/>
              <a:gd name="connsiteX13" fmla="*/ 2099258 w 5526908"/>
              <a:gd name="connsiteY13" fmla="*/ 5946620 h 5995649"/>
              <a:gd name="connsiteX14" fmla="*/ 2107235 w 5526908"/>
              <a:gd name="connsiteY14" fmla="*/ 5959541 h 5995649"/>
              <a:gd name="connsiteX15" fmla="*/ 2117013 w 5526908"/>
              <a:gd name="connsiteY15" fmla="*/ 5962623 h 5995649"/>
              <a:gd name="connsiteX16" fmla="*/ 2118210 w 5526908"/>
              <a:gd name="connsiteY16" fmla="*/ 5955887 h 5995649"/>
              <a:gd name="connsiteX17" fmla="*/ 2106649 w 5526908"/>
              <a:gd name="connsiteY17" fmla="*/ 5938614 h 5995649"/>
              <a:gd name="connsiteX18" fmla="*/ 2101045 w 5526908"/>
              <a:gd name="connsiteY18" fmla="*/ 5936255 h 5995649"/>
              <a:gd name="connsiteX19" fmla="*/ 2095440 w 5526908"/>
              <a:gd name="connsiteY19" fmla="*/ 5933895 h 5995649"/>
              <a:gd name="connsiteX20" fmla="*/ 1330874 w 5526908"/>
              <a:gd name="connsiteY20" fmla="*/ 5882473 h 5995649"/>
              <a:gd name="connsiteX21" fmla="*/ 1331737 w 5526908"/>
              <a:gd name="connsiteY21" fmla="*/ 5899248 h 5995649"/>
              <a:gd name="connsiteX22" fmla="*/ 1338852 w 5526908"/>
              <a:gd name="connsiteY22" fmla="*/ 5914053 h 5995649"/>
              <a:gd name="connsiteX23" fmla="*/ 1352533 w 5526908"/>
              <a:gd name="connsiteY23" fmla="*/ 5913305 h 5995649"/>
              <a:gd name="connsiteX24" fmla="*/ 1356969 w 5526908"/>
              <a:gd name="connsiteY24" fmla="*/ 5902674 h 5995649"/>
              <a:gd name="connsiteX25" fmla="*/ 835537 w 5526908"/>
              <a:gd name="connsiteY25" fmla="*/ 5856504 h 5995649"/>
              <a:gd name="connsiteX26" fmla="*/ 834546 w 5526908"/>
              <a:gd name="connsiteY26" fmla="*/ 5868892 h 5995649"/>
              <a:gd name="connsiteX27" fmla="*/ 844966 w 5526908"/>
              <a:gd name="connsiteY27" fmla="*/ 5881951 h 5995649"/>
              <a:gd name="connsiteX28" fmla="*/ 858738 w 5526908"/>
              <a:gd name="connsiteY28" fmla="*/ 5888982 h 5995649"/>
              <a:gd name="connsiteX29" fmla="*/ 853387 w 5526908"/>
              <a:gd name="connsiteY29" fmla="*/ 5870774 h 5995649"/>
              <a:gd name="connsiteX30" fmla="*/ 835537 w 5526908"/>
              <a:gd name="connsiteY30" fmla="*/ 5856504 h 5995649"/>
              <a:gd name="connsiteX31" fmla="*/ 2170408 w 5526908"/>
              <a:gd name="connsiteY31" fmla="*/ 5841355 h 5995649"/>
              <a:gd name="connsiteX32" fmla="*/ 2149157 w 5526908"/>
              <a:gd name="connsiteY32" fmla="*/ 5873775 h 5995649"/>
              <a:gd name="connsiteX33" fmla="*/ 2137844 w 5526908"/>
              <a:gd name="connsiteY33" fmla="*/ 5865396 h 5995649"/>
              <a:gd name="connsiteX34" fmla="*/ 2126618 w 5526908"/>
              <a:gd name="connsiteY34" fmla="*/ 5860151 h 5995649"/>
              <a:gd name="connsiteX35" fmla="*/ 2145418 w 5526908"/>
              <a:gd name="connsiteY35" fmla="*/ 5888747 h 5995649"/>
              <a:gd name="connsiteX36" fmla="*/ 2172627 w 5526908"/>
              <a:gd name="connsiteY36" fmla="*/ 5920880 h 5995649"/>
              <a:gd name="connsiteX37" fmla="*/ 2211101 w 5526908"/>
              <a:gd name="connsiteY37" fmla="*/ 5910187 h 5995649"/>
              <a:gd name="connsiteX38" fmla="*/ 3505156 w 5526908"/>
              <a:gd name="connsiteY38" fmla="*/ 5834365 h 5995649"/>
              <a:gd name="connsiteX39" fmla="*/ 3502441 w 5526908"/>
              <a:gd name="connsiteY39" fmla="*/ 5836324 h 5995649"/>
              <a:gd name="connsiteX40" fmla="*/ 3499727 w 5526908"/>
              <a:gd name="connsiteY40" fmla="*/ 5838286 h 5995649"/>
              <a:gd name="connsiteX41" fmla="*/ 3500310 w 5526908"/>
              <a:gd name="connsiteY41" fmla="*/ 5859213 h 5995649"/>
              <a:gd name="connsiteX42" fmla="*/ 3505302 w 5526908"/>
              <a:gd name="connsiteY42" fmla="*/ 5889237 h 5995649"/>
              <a:gd name="connsiteX43" fmla="*/ 3518699 w 5526908"/>
              <a:gd name="connsiteY43" fmla="*/ 5922795 h 5995649"/>
              <a:gd name="connsiteX44" fmla="*/ 3533590 w 5526908"/>
              <a:gd name="connsiteY44" fmla="*/ 5860811 h 5995649"/>
              <a:gd name="connsiteX45" fmla="*/ 3543282 w 5526908"/>
              <a:gd name="connsiteY45" fmla="*/ 5811116 h 5995649"/>
              <a:gd name="connsiteX46" fmla="*/ 3521446 w 5526908"/>
              <a:gd name="connsiteY46" fmla="*/ 5822609 h 5995649"/>
              <a:gd name="connsiteX47" fmla="*/ 3549528 w 5526908"/>
              <a:gd name="connsiteY47" fmla="*/ 5836494 h 5995649"/>
              <a:gd name="connsiteX48" fmla="*/ 3565936 w 5526908"/>
              <a:gd name="connsiteY48" fmla="*/ 5828925 h 5995649"/>
              <a:gd name="connsiteX49" fmla="*/ 3565702 w 5526908"/>
              <a:gd name="connsiteY49" fmla="*/ 5820552 h 5995649"/>
              <a:gd name="connsiteX50" fmla="*/ 2245611 w 5526908"/>
              <a:gd name="connsiteY50" fmla="*/ 5757187 h 5995649"/>
              <a:gd name="connsiteX51" fmla="*/ 2186231 w 5526908"/>
              <a:gd name="connsiteY51" fmla="*/ 5812853 h 5995649"/>
              <a:gd name="connsiteX52" fmla="*/ 2203099 w 5526908"/>
              <a:gd name="connsiteY52" fmla="*/ 5846583 h 5995649"/>
              <a:gd name="connsiteX53" fmla="*/ 2232357 w 5526908"/>
              <a:gd name="connsiteY53" fmla="*/ 5877770 h 5995649"/>
              <a:gd name="connsiteX54" fmla="*/ 2254818 w 5526908"/>
              <a:gd name="connsiteY54" fmla="*/ 5839136 h 5995649"/>
              <a:gd name="connsiteX55" fmla="*/ 2285955 w 5526908"/>
              <a:gd name="connsiteY55" fmla="*/ 5813463 h 5995649"/>
              <a:gd name="connsiteX56" fmla="*/ 1508070 w 5526908"/>
              <a:gd name="connsiteY56" fmla="*/ 5756214 h 5995649"/>
              <a:gd name="connsiteX57" fmla="*/ 1490856 w 5526908"/>
              <a:gd name="connsiteY57" fmla="*/ 5772460 h 5995649"/>
              <a:gd name="connsiteX58" fmla="*/ 1475429 w 5526908"/>
              <a:gd name="connsiteY58" fmla="*/ 5825618 h 5995649"/>
              <a:gd name="connsiteX59" fmla="*/ 1440776 w 5526908"/>
              <a:gd name="connsiteY59" fmla="*/ 5813084 h 5995649"/>
              <a:gd name="connsiteX60" fmla="*/ 1409116 w 5526908"/>
              <a:gd name="connsiteY60" fmla="*/ 5812391 h 5995649"/>
              <a:gd name="connsiteX61" fmla="*/ 1409860 w 5526908"/>
              <a:gd name="connsiteY61" fmla="*/ 5874665 h 5995649"/>
              <a:gd name="connsiteX62" fmla="*/ 1442777 w 5526908"/>
              <a:gd name="connsiteY62" fmla="*/ 5837313 h 5995649"/>
              <a:gd name="connsiteX63" fmla="*/ 1467169 w 5526908"/>
              <a:gd name="connsiteY63" fmla="*/ 5829459 h 5995649"/>
              <a:gd name="connsiteX64" fmla="*/ 1481656 w 5526908"/>
              <a:gd name="connsiteY64" fmla="*/ 5832819 h 5995649"/>
              <a:gd name="connsiteX65" fmla="*/ 1488643 w 5526908"/>
              <a:gd name="connsiteY65" fmla="*/ 5825350 h 5995649"/>
              <a:gd name="connsiteX66" fmla="*/ 1510534 w 5526908"/>
              <a:gd name="connsiteY66" fmla="*/ 5809550 h 5995649"/>
              <a:gd name="connsiteX67" fmla="*/ 1516547 w 5526908"/>
              <a:gd name="connsiteY67" fmla="*/ 5798472 h 5995649"/>
              <a:gd name="connsiteX68" fmla="*/ 1531765 w 5526908"/>
              <a:gd name="connsiteY68" fmla="*/ 5770438 h 5995649"/>
              <a:gd name="connsiteX69" fmla="*/ 1531381 w 5526908"/>
              <a:gd name="connsiteY69" fmla="*/ 5768880 h 5995649"/>
              <a:gd name="connsiteX70" fmla="*/ 1535761 w 5526908"/>
              <a:gd name="connsiteY70" fmla="*/ 5760585 h 5995649"/>
              <a:gd name="connsiteX71" fmla="*/ 22757 w 5526908"/>
              <a:gd name="connsiteY71" fmla="*/ 5737224 h 5995649"/>
              <a:gd name="connsiteX72" fmla="*/ 21767 w 5526908"/>
              <a:gd name="connsiteY72" fmla="*/ 5749610 h 5995649"/>
              <a:gd name="connsiteX73" fmla="*/ 32188 w 5526908"/>
              <a:gd name="connsiteY73" fmla="*/ 5762670 h 5995649"/>
              <a:gd name="connsiteX74" fmla="*/ 39074 w 5526908"/>
              <a:gd name="connsiteY74" fmla="*/ 5766187 h 5995649"/>
              <a:gd name="connsiteX75" fmla="*/ 22757 w 5526908"/>
              <a:gd name="connsiteY75" fmla="*/ 5737224 h 5995649"/>
              <a:gd name="connsiteX76" fmla="*/ 3634656 w 5526908"/>
              <a:gd name="connsiteY76" fmla="*/ 5711004 h 5995649"/>
              <a:gd name="connsiteX77" fmla="*/ 3637355 w 5526908"/>
              <a:gd name="connsiteY77" fmla="*/ 5758156 h 5995649"/>
              <a:gd name="connsiteX78" fmla="*/ 3631561 w 5526908"/>
              <a:gd name="connsiteY78" fmla="*/ 5798632 h 5995649"/>
              <a:gd name="connsiteX79" fmla="*/ 3647499 w 5526908"/>
              <a:gd name="connsiteY79" fmla="*/ 5774318 h 5995649"/>
              <a:gd name="connsiteX80" fmla="*/ 3674651 w 5526908"/>
              <a:gd name="connsiteY80" fmla="*/ 5754723 h 5995649"/>
              <a:gd name="connsiteX81" fmla="*/ 1568075 w 5526908"/>
              <a:gd name="connsiteY81" fmla="*/ 5699384 h 5995649"/>
              <a:gd name="connsiteX82" fmla="*/ 1551480 w 5526908"/>
              <a:gd name="connsiteY82" fmla="*/ 5699400 h 5995649"/>
              <a:gd name="connsiteX83" fmla="*/ 1554645 w 5526908"/>
              <a:gd name="connsiteY83" fmla="*/ 5724821 h 5995649"/>
              <a:gd name="connsiteX84" fmla="*/ 2349126 w 5526908"/>
              <a:gd name="connsiteY84" fmla="*/ 5695274 h 5995649"/>
              <a:gd name="connsiteX85" fmla="*/ 2321510 w 5526908"/>
              <a:gd name="connsiteY85" fmla="*/ 5698129 h 5995649"/>
              <a:gd name="connsiteX86" fmla="*/ 2321860 w 5526908"/>
              <a:gd name="connsiteY86" fmla="*/ 5710685 h 5995649"/>
              <a:gd name="connsiteX87" fmla="*/ 2333190 w 5526908"/>
              <a:gd name="connsiteY87" fmla="*/ 5719591 h 5995649"/>
              <a:gd name="connsiteX88" fmla="*/ 2355783 w 5526908"/>
              <a:gd name="connsiteY88" fmla="*/ 5735305 h 5995649"/>
              <a:gd name="connsiteX89" fmla="*/ 2361039 w 5526908"/>
              <a:gd name="connsiteY89" fmla="*/ 5725107 h 5995649"/>
              <a:gd name="connsiteX90" fmla="*/ 2409555 w 5526908"/>
              <a:gd name="connsiteY90" fmla="*/ 5677277 h 5995649"/>
              <a:gd name="connsiteX91" fmla="*/ 2398697 w 5526908"/>
              <a:gd name="connsiteY91" fmla="*/ 5685114 h 5995649"/>
              <a:gd name="connsiteX92" fmla="*/ 2409672 w 5526908"/>
              <a:gd name="connsiteY92" fmla="*/ 5681462 h 5995649"/>
              <a:gd name="connsiteX93" fmla="*/ 1109652 w 5526908"/>
              <a:gd name="connsiteY93" fmla="*/ 5644876 h 5995649"/>
              <a:gd name="connsiteX94" fmla="*/ 1086847 w 5526908"/>
              <a:gd name="connsiteY94" fmla="*/ 5649566 h 5995649"/>
              <a:gd name="connsiteX95" fmla="*/ 1060136 w 5526908"/>
              <a:gd name="connsiteY95" fmla="*/ 5689223 h 5995649"/>
              <a:gd name="connsiteX96" fmla="*/ 1058691 w 5526908"/>
              <a:gd name="connsiteY96" fmla="*/ 5695364 h 5995649"/>
              <a:gd name="connsiteX97" fmla="*/ 1041295 w 5526908"/>
              <a:gd name="connsiteY97" fmla="*/ 5687340 h 5995649"/>
              <a:gd name="connsiteX98" fmla="*/ 1022815 w 5526908"/>
              <a:gd name="connsiteY98" fmla="*/ 5683922 h 5995649"/>
              <a:gd name="connsiteX99" fmla="*/ 1049228 w 5526908"/>
              <a:gd name="connsiteY99" fmla="*/ 5706864 h 5995649"/>
              <a:gd name="connsiteX100" fmla="*/ 1081892 w 5526908"/>
              <a:gd name="connsiteY100" fmla="*/ 5727840 h 5995649"/>
              <a:gd name="connsiteX101" fmla="*/ 1130442 w 5526908"/>
              <a:gd name="connsiteY101" fmla="*/ 5718245 h 5995649"/>
              <a:gd name="connsiteX102" fmla="*/ 1112180 w 5526908"/>
              <a:gd name="connsiteY102" fmla="*/ 5693443 h 5995649"/>
              <a:gd name="connsiteX103" fmla="*/ 1111584 w 5526908"/>
              <a:gd name="connsiteY103" fmla="*/ 5667351 h 5995649"/>
              <a:gd name="connsiteX104" fmla="*/ 1138029 w 5526908"/>
              <a:gd name="connsiteY104" fmla="*/ 5653346 h 5995649"/>
              <a:gd name="connsiteX105" fmla="*/ 1109652 w 5526908"/>
              <a:gd name="connsiteY105" fmla="*/ 5644876 h 5995649"/>
              <a:gd name="connsiteX106" fmla="*/ 1632545 w 5526908"/>
              <a:gd name="connsiteY106" fmla="*/ 5638473 h 5995649"/>
              <a:gd name="connsiteX107" fmla="*/ 1602201 w 5526908"/>
              <a:gd name="connsiteY107" fmla="*/ 5680596 h 5995649"/>
              <a:gd name="connsiteX108" fmla="*/ 1598061 w 5526908"/>
              <a:gd name="connsiteY108" fmla="*/ 5683747 h 5995649"/>
              <a:gd name="connsiteX109" fmla="*/ 1601036 w 5526908"/>
              <a:gd name="connsiteY109" fmla="*/ 5684447 h 5995649"/>
              <a:gd name="connsiteX110" fmla="*/ 1617444 w 5526908"/>
              <a:gd name="connsiteY110" fmla="*/ 5676874 h 5995649"/>
              <a:gd name="connsiteX111" fmla="*/ 1621062 w 5526908"/>
              <a:gd name="connsiteY111" fmla="*/ 5657715 h 5995649"/>
              <a:gd name="connsiteX112" fmla="*/ 1633265 w 5526908"/>
              <a:gd name="connsiteY112" fmla="*/ 5648372 h 5995649"/>
              <a:gd name="connsiteX113" fmla="*/ 3897975 w 5526908"/>
              <a:gd name="connsiteY113" fmla="*/ 5619143 h 5995649"/>
              <a:gd name="connsiteX114" fmla="*/ 3892546 w 5526908"/>
              <a:gd name="connsiteY114" fmla="*/ 5623064 h 5995649"/>
              <a:gd name="connsiteX115" fmla="*/ 3887816 w 5526908"/>
              <a:gd name="connsiteY115" fmla="*/ 5652096 h 5995649"/>
              <a:gd name="connsiteX116" fmla="*/ 3893831 w 5526908"/>
              <a:gd name="connsiteY116" fmla="*/ 5669105 h 5995649"/>
              <a:gd name="connsiteX117" fmla="*/ 3908818 w 5526908"/>
              <a:gd name="connsiteY117" fmla="*/ 5660417 h 5995649"/>
              <a:gd name="connsiteX118" fmla="*/ 3915316 w 5526908"/>
              <a:gd name="connsiteY118" fmla="*/ 5645057 h 5995649"/>
              <a:gd name="connsiteX119" fmla="*/ 3897975 w 5526908"/>
              <a:gd name="connsiteY119" fmla="*/ 5619143 h 5995649"/>
              <a:gd name="connsiteX120" fmla="*/ 3808527 w 5526908"/>
              <a:gd name="connsiteY120" fmla="*/ 5589771 h 5995649"/>
              <a:gd name="connsiteX121" fmla="*/ 3803682 w 5526908"/>
              <a:gd name="connsiteY121" fmla="*/ 5614616 h 5995649"/>
              <a:gd name="connsiteX122" fmla="*/ 3779561 w 5526908"/>
              <a:gd name="connsiteY122" fmla="*/ 5618685 h 5995649"/>
              <a:gd name="connsiteX123" fmla="*/ 3759776 w 5526908"/>
              <a:gd name="connsiteY123" fmla="*/ 5629229 h 5995649"/>
              <a:gd name="connsiteX124" fmla="*/ 3738409 w 5526908"/>
              <a:gd name="connsiteY124" fmla="*/ 5657465 h 5995649"/>
              <a:gd name="connsiteX125" fmla="*/ 3718629 w 5526908"/>
              <a:gd name="connsiteY125" fmla="*/ 5643453 h 5995649"/>
              <a:gd name="connsiteX126" fmla="*/ 3716105 w 5526908"/>
              <a:gd name="connsiteY126" fmla="*/ 5652213 h 5995649"/>
              <a:gd name="connsiteX127" fmla="*/ 3682940 w 5526908"/>
              <a:gd name="connsiteY127" fmla="*/ 5654800 h 5995649"/>
              <a:gd name="connsiteX128" fmla="*/ 3667118 w 5526908"/>
              <a:gd name="connsiteY128" fmla="*/ 5683302 h 5995649"/>
              <a:gd name="connsiteX129" fmla="*/ 3655792 w 5526908"/>
              <a:gd name="connsiteY129" fmla="*/ 5674398 h 5995649"/>
              <a:gd name="connsiteX130" fmla="*/ 3656608 w 5526908"/>
              <a:gd name="connsiteY130" fmla="*/ 5703696 h 5995649"/>
              <a:gd name="connsiteX131" fmla="*/ 3685160 w 5526908"/>
              <a:gd name="connsiteY131" fmla="*/ 5734328 h 5995649"/>
              <a:gd name="connsiteX132" fmla="*/ 3683598 w 5526908"/>
              <a:gd name="connsiteY132" fmla="*/ 5727983 h 5995649"/>
              <a:gd name="connsiteX133" fmla="*/ 3690706 w 5526908"/>
              <a:gd name="connsiteY133" fmla="*/ 5734594 h 5995649"/>
              <a:gd name="connsiteX134" fmla="*/ 3701566 w 5526908"/>
              <a:gd name="connsiteY134" fmla="*/ 5726755 h 5995649"/>
              <a:gd name="connsiteX135" fmla="*/ 3712054 w 5526908"/>
              <a:gd name="connsiteY135" fmla="*/ 5730394 h 5995649"/>
              <a:gd name="connsiteX136" fmla="*/ 3718207 w 5526908"/>
              <a:gd name="connsiteY136" fmla="*/ 5727554 h 5995649"/>
              <a:gd name="connsiteX137" fmla="*/ 3756448 w 5526908"/>
              <a:gd name="connsiteY137" fmla="*/ 5708488 h 5995649"/>
              <a:gd name="connsiteX138" fmla="*/ 3773957 w 5526908"/>
              <a:gd name="connsiteY138" fmla="*/ 5665964 h 5995649"/>
              <a:gd name="connsiteX139" fmla="*/ 3804382 w 5526908"/>
              <a:gd name="connsiteY139" fmla="*/ 5639730 h 5995649"/>
              <a:gd name="connsiteX140" fmla="*/ 3833051 w 5526908"/>
              <a:gd name="connsiteY140" fmla="*/ 5674547 h 5995649"/>
              <a:gd name="connsiteX141" fmla="*/ 3842216 w 5526908"/>
              <a:gd name="connsiteY141" fmla="*/ 5655653 h 5995649"/>
              <a:gd name="connsiteX142" fmla="*/ 3859966 w 5526908"/>
              <a:gd name="connsiteY142" fmla="*/ 5646579 h 5995649"/>
              <a:gd name="connsiteX143" fmla="*/ 3831532 w 5526908"/>
              <a:gd name="connsiteY143" fmla="*/ 5620134 h 5995649"/>
              <a:gd name="connsiteX144" fmla="*/ 1730236 w 5526908"/>
              <a:gd name="connsiteY144" fmla="*/ 5568544 h 5995649"/>
              <a:gd name="connsiteX145" fmla="*/ 1722797 w 5526908"/>
              <a:gd name="connsiteY145" fmla="*/ 5573187 h 5995649"/>
              <a:gd name="connsiteX146" fmla="*/ 1725339 w 5526908"/>
              <a:gd name="connsiteY146" fmla="*/ 5573372 h 5995649"/>
              <a:gd name="connsiteX147" fmla="*/ 3846654 w 5526908"/>
              <a:gd name="connsiteY147" fmla="*/ 5566521 h 5995649"/>
              <a:gd name="connsiteX148" fmla="*/ 3847123 w 5526908"/>
              <a:gd name="connsiteY148" fmla="*/ 5583264 h 5995649"/>
              <a:gd name="connsiteX149" fmla="*/ 3854676 w 5526908"/>
              <a:gd name="connsiteY149" fmla="*/ 5581015 h 5995649"/>
              <a:gd name="connsiteX150" fmla="*/ 3857980 w 5526908"/>
              <a:gd name="connsiteY150" fmla="*/ 5575422 h 5995649"/>
              <a:gd name="connsiteX151" fmla="*/ 1272414 w 5526908"/>
              <a:gd name="connsiteY151" fmla="*/ 5508775 h 5995649"/>
              <a:gd name="connsiteX152" fmla="*/ 1257288 w 5526908"/>
              <a:gd name="connsiteY152" fmla="*/ 5515665 h 5995649"/>
              <a:gd name="connsiteX153" fmla="*/ 1251405 w 5526908"/>
              <a:gd name="connsiteY153" fmla="*/ 5532432 h 5995649"/>
              <a:gd name="connsiteX154" fmla="*/ 1228043 w 5526908"/>
              <a:gd name="connsiteY154" fmla="*/ 5566066 h 5995649"/>
              <a:gd name="connsiteX155" fmla="*/ 1187283 w 5526908"/>
              <a:gd name="connsiteY155" fmla="*/ 5575338 h 5995649"/>
              <a:gd name="connsiteX156" fmla="*/ 1166825 w 5526908"/>
              <a:gd name="connsiteY156" fmla="*/ 5613033 h 5995649"/>
              <a:gd name="connsiteX157" fmla="*/ 1146364 w 5526908"/>
              <a:gd name="connsiteY157" fmla="*/ 5650725 h 5995649"/>
              <a:gd name="connsiteX158" fmla="*/ 1215827 w 5526908"/>
              <a:gd name="connsiteY158" fmla="*/ 5609688 h 5995649"/>
              <a:gd name="connsiteX159" fmla="*/ 1276054 w 5526908"/>
              <a:gd name="connsiteY159" fmla="*/ 5558773 h 5995649"/>
              <a:gd name="connsiteX160" fmla="*/ 1277357 w 5526908"/>
              <a:gd name="connsiteY160" fmla="*/ 5532788 h 5995649"/>
              <a:gd name="connsiteX161" fmla="*/ 1272414 w 5526908"/>
              <a:gd name="connsiteY161" fmla="*/ 5508775 h 5995649"/>
              <a:gd name="connsiteX162" fmla="*/ 3905216 w 5526908"/>
              <a:gd name="connsiteY162" fmla="*/ 5481553 h 5995649"/>
              <a:gd name="connsiteX163" fmla="*/ 3911690 w 5526908"/>
              <a:gd name="connsiteY163" fmla="*/ 5490223 h 5995649"/>
              <a:gd name="connsiteX164" fmla="*/ 3922322 w 5526908"/>
              <a:gd name="connsiteY164" fmla="*/ 5499093 h 5995649"/>
              <a:gd name="connsiteX165" fmla="*/ 3933183 w 5526908"/>
              <a:gd name="connsiteY165" fmla="*/ 5491255 h 5995649"/>
              <a:gd name="connsiteX166" fmla="*/ 3916988 w 5526908"/>
              <a:gd name="connsiteY166" fmla="*/ 5481595 h 5995649"/>
              <a:gd name="connsiteX167" fmla="*/ 3905216 w 5526908"/>
              <a:gd name="connsiteY167" fmla="*/ 5481553 h 5995649"/>
              <a:gd name="connsiteX168" fmla="*/ 632127 w 5526908"/>
              <a:gd name="connsiteY168" fmla="*/ 5443180 h 5995649"/>
              <a:gd name="connsiteX169" fmla="*/ 624888 w 5526908"/>
              <a:gd name="connsiteY169" fmla="*/ 5473871 h 5995649"/>
              <a:gd name="connsiteX170" fmla="*/ 629697 w 5526908"/>
              <a:gd name="connsiteY170" fmla="*/ 5494377 h 5995649"/>
              <a:gd name="connsiteX171" fmla="*/ 648090 w 5526908"/>
              <a:gd name="connsiteY171" fmla="*/ 5506348 h 5995649"/>
              <a:gd name="connsiteX172" fmla="*/ 701687 w 5526908"/>
              <a:gd name="connsiteY172" fmla="*/ 5409925 h 5995649"/>
              <a:gd name="connsiteX173" fmla="*/ 702553 w 5526908"/>
              <a:gd name="connsiteY173" fmla="*/ 5426703 h 5995649"/>
              <a:gd name="connsiteX174" fmla="*/ 709669 w 5526908"/>
              <a:gd name="connsiteY174" fmla="*/ 5441510 h 5995649"/>
              <a:gd name="connsiteX175" fmla="*/ 723346 w 5526908"/>
              <a:gd name="connsiteY175" fmla="*/ 5440758 h 5995649"/>
              <a:gd name="connsiteX176" fmla="*/ 727781 w 5526908"/>
              <a:gd name="connsiteY176" fmla="*/ 5430127 h 5995649"/>
              <a:gd name="connsiteX177" fmla="*/ 716905 w 5526908"/>
              <a:gd name="connsiteY177" fmla="*/ 5410821 h 5995649"/>
              <a:gd name="connsiteX178" fmla="*/ 709296 w 5526908"/>
              <a:gd name="connsiteY178" fmla="*/ 5410374 h 5995649"/>
              <a:gd name="connsiteX179" fmla="*/ 701687 w 5526908"/>
              <a:gd name="connsiteY179" fmla="*/ 5409925 h 5995649"/>
              <a:gd name="connsiteX180" fmla="*/ 4161005 w 5526908"/>
              <a:gd name="connsiteY180" fmla="*/ 5318273 h 5995649"/>
              <a:gd name="connsiteX181" fmla="*/ 4161470 w 5526908"/>
              <a:gd name="connsiteY181" fmla="*/ 5335014 h 5995649"/>
              <a:gd name="connsiteX182" fmla="*/ 4166783 w 5526908"/>
              <a:gd name="connsiteY182" fmla="*/ 5326911 h 5995649"/>
              <a:gd name="connsiteX183" fmla="*/ 82181 w 5526908"/>
              <a:gd name="connsiteY183" fmla="*/ 5270913 h 5995649"/>
              <a:gd name="connsiteX184" fmla="*/ 70479 w 5526908"/>
              <a:gd name="connsiteY184" fmla="*/ 5274395 h 5995649"/>
              <a:gd name="connsiteX185" fmla="*/ 60043 w 5526908"/>
              <a:gd name="connsiteY185" fmla="*/ 5299484 h 5995649"/>
              <a:gd name="connsiteX186" fmla="*/ 74428 w 5526908"/>
              <a:gd name="connsiteY186" fmla="*/ 5289093 h 5995649"/>
              <a:gd name="connsiteX187" fmla="*/ 4314208 w 5526908"/>
              <a:gd name="connsiteY187" fmla="*/ 5250389 h 5995649"/>
              <a:gd name="connsiteX188" fmla="*/ 4303583 w 5526908"/>
              <a:gd name="connsiteY188" fmla="*/ 5266598 h 5995649"/>
              <a:gd name="connsiteX189" fmla="*/ 4267790 w 5526908"/>
              <a:gd name="connsiteY189" fmla="*/ 5274284 h 5995649"/>
              <a:gd name="connsiteX190" fmla="*/ 4249166 w 5526908"/>
              <a:gd name="connsiteY190" fmla="*/ 5301605 h 5995649"/>
              <a:gd name="connsiteX191" fmla="*/ 4227561 w 5526908"/>
              <a:gd name="connsiteY191" fmla="*/ 5321467 h 5995649"/>
              <a:gd name="connsiteX192" fmla="*/ 4213176 w 5526908"/>
              <a:gd name="connsiteY192" fmla="*/ 5327046 h 5995649"/>
              <a:gd name="connsiteX193" fmla="*/ 4211624 w 5526908"/>
              <a:gd name="connsiteY193" fmla="*/ 5345783 h 5995649"/>
              <a:gd name="connsiteX194" fmla="*/ 4179219 w 5526908"/>
              <a:gd name="connsiteY194" fmla="*/ 5375577 h 5995649"/>
              <a:gd name="connsiteX195" fmla="*/ 4146815 w 5526908"/>
              <a:gd name="connsiteY195" fmla="*/ 5405373 h 5995649"/>
              <a:gd name="connsiteX196" fmla="*/ 4124512 w 5526908"/>
              <a:gd name="connsiteY196" fmla="*/ 5400121 h 5995649"/>
              <a:gd name="connsiteX197" fmla="*/ 4110347 w 5526908"/>
              <a:gd name="connsiteY197" fmla="*/ 5413547 h 5995649"/>
              <a:gd name="connsiteX198" fmla="*/ 4091932 w 5526908"/>
              <a:gd name="connsiteY198" fmla="*/ 5423636 h 5995649"/>
              <a:gd name="connsiteX199" fmla="*/ 4092748 w 5526908"/>
              <a:gd name="connsiteY199" fmla="*/ 5452935 h 5995649"/>
              <a:gd name="connsiteX200" fmla="*/ 4146326 w 5526908"/>
              <a:gd name="connsiteY200" fmla="*/ 5462301 h 5995649"/>
              <a:gd name="connsiteX201" fmla="*/ 4169817 w 5526908"/>
              <a:gd name="connsiteY201" fmla="*/ 5435734 h 5995649"/>
              <a:gd name="connsiteX202" fmla="*/ 4185362 w 5526908"/>
              <a:gd name="connsiteY202" fmla="*/ 5446930 h 5995649"/>
              <a:gd name="connsiteX203" fmla="*/ 4192238 w 5526908"/>
              <a:gd name="connsiteY203" fmla="*/ 5445170 h 5995649"/>
              <a:gd name="connsiteX204" fmla="*/ 4191760 w 5526908"/>
              <a:gd name="connsiteY204" fmla="*/ 5427906 h 5995649"/>
              <a:gd name="connsiteX205" fmla="*/ 4208528 w 5526908"/>
              <a:gd name="connsiteY205" fmla="*/ 5433412 h 5995649"/>
              <a:gd name="connsiteX206" fmla="*/ 4272755 w 5526908"/>
              <a:gd name="connsiteY206" fmla="*/ 5352897 h 5995649"/>
              <a:gd name="connsiteX207" fmla="*/ 4300719 w 5526908"/>
              <a:gd name="connsiteY207" fmla="*/ 5362600 h 5995649"/>
              <a:gd name="connsiteX208" fmla="*/ 4303084 w 5526908"/>
              <a:gd name="connsiteY208" fmla="*/ 5348081 h 5995649"/>
              <a:gd name="connsiteX209" fmla="*/ 4322790 w 5526908"/>
              <a:gd name="connsiteY209" fmla="*/ 5359479 h 5995649"/>
              <a:gd name="connsiteX210" fmla="*/ 4349938 w 5526908"/>
              <a:gd name="connsiteY210" fmla="*/ 5339881 h 5995649"/>
              <a:gd name="connsiteX211" fmla="*/ 4353296 w 5526908"/>
              <a:gd name="connsiteY211" fmla="*/ 5311305 h 5995649"/>
              <a:gd name="connsiteX212" fmla="*/ 4364711 w 5526908"/>
              <a:gd name="connsiteY212" fmla="*/ 5273711 h 5995649"/>
              <a:gd name="connsiteX213" fmla="*/ 4375453 w 5526908"/>
              <a:gd name="connsiteY213" fmla="*/ 5261688 h 5995649"/>
              <a:gd name="connsiteX214" fmla="*/ 4358815 w 5526908"/>
              <a:gd name="connsiteY214" fmla="*/ 5260888 h 5995649"/>
              <a:gd name="connsiteX215" fmla="*/ 4366009 w 5526908"/>
              <a:gd name="connsiteY215" fmla="*/ 5270639 h 5995649"/>
              <a:gd name="connsiteX216" fmla="*/ 4364711 w 5526908"/>
              <a:gd name="connsiteY216" fmla="*/ 5273711 h 5995649"/>
              <a:gd name="connsiteX217" fmla="*/ 4353734 w 5526908"/>
              <a:gd name="connsiteY217" fmla="*/ 5277365 h 5995649"/>
              <a:gd name="connsiteX218" fmla="*/ 4325767 w 5526908"/>
              <a:gd name="connsiteY218" fmla="*/ 5267662 h 5995649"/>
              <a:gd name="connsiteX219" fmla="*/ 851642 w 5526908"/>
              <a:gd name="connsiteY219" fmla="*/ 5232040 h 5995649"/>
              <a:gd name="connsiteX220" fmla="*/ 806730 w 5526908"/>
              <a:gd name="connsiteY220" fmla="*/ 5291635 h 5995649"/>
              <a:gd name="connsiteX221" fmla="*/ 792777 w 5526908"/>
              <a:gd name="connsiteY221" fmla="*/ 5285371 h 5995649"/>
              <a:gd name="connsiteX222" fmla="*/ 777738 w 5526908"/>
              <a:gd name="connsiteY222" fmla="*/ 5283709 h 5995649"/>
              <a:gd name="connsiteX223" fmla="*/ 795230 w 5526908"/>
              <a:gd name="connsiteY223" fmla="*/ 5315851 h 5995649"/>
              <a:gd name="connsiteX224" fmla="*/ 824141 w 5526908"/>
              <a:gd name="connsiteY224" fmla="*/ 5348661 h 5995649"/>
              <a:gd name="connsiteX225" fmla="*/ 886813 w 5526908"/>
              <a:gd name="connsiteY225" fmla="*/ 5311893 h 5995649"/>
              <a:gd name="connsiteX226" fmla="*/ 4429986 w 5526908"/>
              <a:gd name="connsiteY226" fmla="*/ 5230866 h 5995649"/>
              <a:gd name="connsiteX227" fmla="*/ 4415818 w 5526908"/>
              <a:gd name="connsiteY227" fmla="*/ 5244292 h 5995649"/>
              <a:gd name="connsiteX228" fmla="*/ 4397406 w 5526908"/>
              <a:gd name="connsiteY228" fmla="*/ 5254380 h 5995649"/>
              <a:gd name="connsiteX229" fmla="*/ 4431739 w 5526908"/>
              <a:gd name="connsiteY229" fmla="*/ 5293650 h 5995649"/>
              <a:gd name="connsiteX230" fmla="*/ 4447560 w 5526908"/>
              <a:gd name="connsiteY230" fmla="*/ 5265148 h 5995649"/>
              <a:gd name="connsiteX231" fmla="*/ 4457946 w 5526908"/>
              <a:gd name="connsiteY231" fmla="*/ 5265124 h 5995649"/>
              <a:gd name="connsiteX232" fmla="*/ 4464081 w 5526908"/>
              <a:gd name="connsiteY232" fmla="*/ 5261760 h 5995649"/>
              <a:gd name="connsiteX233" fmla="*/ 4451192 w 5526908"/>
              <a:gd name="connsiteY233" fmla="*/ 5246512 h 5995649"/>
              <a:gd name="connsiteX234" fmla="*/ 4429986 w 5526908"/>
              <a:gd name="connsiteY234" fmla="*/ 5230866 h 5995649"/>
              <a:gd name="connsiteX235" fmla="*/ 4186168 w 5526908"/>
              <a:gd name="connsiteY235" fmla="*/ 5227521 h 5995649"/>
              <a:gd name="connsiteX236" fmla="*/ 4186284 w 5526908"/>
              <a:gd name="connsiteY236" fmla="*/ 5231707 h 5995649"/>
              <a:gd name="connsiteX237" fmla="*/ 4209522 w 5526908"/>
              <a:gd name="connsiteY237" fmla="*/ 5270443 h 5995649"/>
              <a:gd name="connsiteX238" fmla="*/ 4373937 w 5526908"/>
              <a:gd name="connsiteY238" fmla="*/ 5207275 h 5995649"/>
              <a:gd name="connsiteX239" fmla="*/ 4371366 w 5526908"/>
              <a:gd name="connsiteY239" fmla="*/ 5208625 h 5995649"/>
              <a:gd name="connsiteX240" fmla="*/ 4385262 w 5526908"/>
              <a:gd name="connsiteY240" fmla="*/ 5216178 h 5995649"/>
              <a:gd name="connsiteX241" fmla="*/ 4426949 w 5526908"/>
              <a:gd name="connsiteY241" fmla="*/ 5122040 h 5995649"/>
              <a:gd name="connsiteX242" fmla="*/ 4416792 w 5526908"/>
              <a:gd name="connsiteY242" fmla="*/ 5154994 h 5995649"/>
              <a:gd name="connsiteX243" fmla="*/ 4435203 w 5526908"/>
              <a:gd name="connsiteY243" fmla="*/ 5144903 h 5995649"/>
              <a:gd name="connsiteX244" fmla="*/ 4449371 w 5526908"/>
              <a:gd name="connsiteY244" fmla="*/ 5131475 h 5995649"/>
              <a:gd name="connsiteX245" fmla="*/ 4487847 w 5526908"/>
              <a:gd name="connsiteY245" fmla="*/ 5120783 h 5995649"/>
              <a:gd name="connsiteX246" fmla="*/ 4493976 w 5526908"/>
              <a:gd name="connsiteY246" fmla="*/ 5141977 h 5995649"/>
              <a:gd name="connsiteX247" fmla="*/ 4505303 w 5526908"/>
              <a:gd name="connsiteY247" fmla="*/ 5150882 h 5995649"/>
              <a:gd name="connsiteX248" fmla="*/ 4510735 w 5526908"/>
              <a:gd name="connsiteY248" fmla="*/ 5146962 h 5995649"/>
              <a:gd name="connsiteX249" fmla="*/ 4506283 w 5526908"/>
              <a:gd name="connsiteY249" fmla="*/ 5136299 h 5995649"/>
              <a:gd name="connsiteX250" fmla="*/ 4493510 w 5526908"/>
              <a:gd name="connsiteY250" fmla="*/ 5125236 h 5995649"/>
              <a:gd name="connsiteX251" fmla="*/ 998700 w 5526908"/>
              <a:gd name="connsiteY251" fmla="*/ 5066433 h 5995649"/>
              <a:gd name="connsiteX252" fmla="*/ 886772 w 5526908"/>
              <a:gd name="connsiteY252" fmla="*/ 5181208 h 5995649"/>
              <a:gd name="connsiteX253" fmla="*/ 899333 w 5526908"/>
              <a:gd name="connsiteY253" fmla="*/ 5222007 h 5995649"/>
              <a:gd name="connsiteX254" fmla="*/ 931728 w 5526908"/>
              <a:gd name="connsiteY254" fmla="*/ 5252301 h 5995649"/>
              <a:gd name="connsiteX255" fmla="*/ 980890 w 5526908"/>
              <a:gd name="connsiteY255" fmla="*/ 5182845 h 5995649"/>
              <a:gd name="connsiteX256" fmla="*/ 1038216 w 5526908"/>
              <a:gd name="connsiteY256" fmla="*/ 5127871 h 5995649"/>
              <a:gd name="connsiteX257" fmla="*/ 4530352 w 5526908"/>
              <a:gd name="connsiteY257" fmla="*/ 5055946 h 5995649"/>
              <a:gd name="connsiteX258" fmla="*/ 4531167 w 5526908"/>
              <a:gd name="connsiteY258" fmla="*/ 5085241 h 5995649"/>
              <a:gd name="connsiteX259" fmla="*/ 4515682 w 5526908"/>
              <a:gd name="connsiteY259" fmla="*/ 5076140 h 5995649"/>
              <a:gd name="connsiteX260" fmla="*/ 4508867 w 5526908"/>
              <a:gd name="connsiteY260" fmla="*/ 5079993 h 5995649"/>
              <a:gd name="connsiteX261" fmla="*/ 4513493 w 5526908"/>
              <a:gd name="connsiteY261" fmla="*/ 5096935 h 5995649"/>
              <a:gd name="connsiteX262" fmla="*/ 4526439 w 5526908"/>
              <a:gd name="connsiteY262" fmla="*/ 5114278 h 5995649"/>
              <a:gd name="connsiteX263" fmla="*/ 4531278 w 5526908"/>
              <a:gd name="connsiteY263" fmla="*/ 5113985 h 5995649"/>
              <a:gd name="connsiteX264" fmla="*/ 4531869 w 5526908"/>
              <a:gd name="connsiteY264" fmla="*/ 5110357 h 5995649"/>
              <a:gd name="connsiteX265" fmla="*/ 4559136 w 5526908"/>
              <a:gd name="connsiteY265" fmla="*/ 5094947 h 5995649"/>
              <a:gd name="connsiteX266" fmla="*/ 4551487 w 5526908"/>
              <a:gd name="connsiteY266" fmla="*/ 5019341 h 5995649"/>
              <a:gd name="connsiteX267" fmla="*/ 4551838 w 5526908"/>
              <a:gd name="connsiteY267" fmla="*/ 5031897 h 5995649"/>
              <a:gd name="connsiteX268" fmla="*/ 4529767 w 5526908"/>
              <a:gd name="connsiteY268" fmla="*/ 5035018 h 5995649"/>
              <a:gd name="connsiteX269" fmla="*/ 4530002 w 5526908"/>
              <a:gd name="connsiteY269" fmla="*/ 5043388 h 5995649"/>
              <a:gd name="connsiteX270" fmla="*/ 4557852 w 5526908"/>
              <a:gd name="connsiteY270" fmla="*/ 5048905 h 5995649"/>
              <a:gd name="connsiteX271" fmla="*/ 4557500 w 5526908"/>
              <a:gd name="connsiteY271" fmla="*/ 5036346 h 5995649"/>
              <a:gd name="connsiteX272" fmla="*/ 4556619 w 5526908"/>
              <a:gd name="connsiteY272" fmla="*/ 5029514 h 5995649"/>
              <a:gd name="connsiteX273" fmla="*/ 4551487 w 5526908"/>
              <a:gd name="connsiteY273" fmla="*/ 5019341 h 5995649"/>
              <a:gd name="connsiteX274" fmla="*/ 314527 w 5526908"/>
              <a:gd name="connsiteY274" fmla="*/ 4998646 h 5995649"/>
              <a:gd name="connsiteX275" fmla="*/ 304106 w 5526908"/>
              <a:gd name="connsiteY275" fmla="*/ 5005413 h 5995649"/>
              <a:gd name="connsiteX276" fmla="*/ 308031 w 5526908"/>
              <a:gd name="connsiteY276" fmla="*/ 5028447 h 5995649"/>
              <a:gd name="connsiteX277" fmla="*/ 311806 w 5526908"/>
              <a:gd name="connsiteY277" fmla="*/ 5038960 h 5995649"/>
              <a:gd name="connsiteX278" fmla="*/ 326208 w 5526908"/>
              <a:gd name="connsiteY278" fmla="*/ 5003286 h 5995649"/>
              <a:gd name="connsiteX279" fmla="*/ 1180185 w 5526908"/>
              <a:gd name="connsiteY279" fmla="*/ 4918399 h 5995649"/>
              <a:gd name="connsiteX280" fmla="*/ 1137073 w 5526908"/>
              <a:gd name="connsiteY280" fmla="*/ 4937649 h 5995649"/>
              <a:gd name="connsiteX281" fmla="*/ 1132731 w 5526908"/>
              <a:gd name="connsiteY281" fmla="*/ 4956063 h 5995649"/>
              <a:gd name="connsiteX282" fmla="*/ 1146504 w 5526908"/>
              <a:gd name="connsiteY282" fmla="*/ 4963096 h 5995649"/>
              <a:gd name="connsiteX283" fmla="*/ 1174769 w 5526908"/>
              <a:gd name="connsiteY283" fmla="*/ 4974091 h 5995649"/>
              <a:gd name="connsiteX284" fmla="*/ 1186721 w 5526908"/>
              <a:gd name="connsiteY284" fmla="*/ 4956124 h 5995649"/>
              <a:gd name="connsiteX285" fmla="*/ 396769 w 5526908"/>
              <a:gd name="connsiteY285" fmla="*/ 4872242 h 5995649"/>
              <a:gd name="connsiteX286" fmla="*/ 321885 w 5526908"/>
              <a:gd name="connsiteY286" fmla="*/ 4923848 h 5995649"/>
              <a:gd name="connsiteX287" fmla="*/ 330935 w 5526908"/>
              <a:gd name="connsiteY287" fmla="*/ 4964429 h 5995649"/>
              <a:gd name="connsiteX288" fmla="*/ 328731 w 5526908"/>
              <a:gd name="connsiteY288" fmla="*/ 4997041 h 5995649"/>
              <a:gd name="connsiteX289" fmla="*/ 329799 w 5526908"/>
              <a:gd name="connsiteY289" fmla="*/ 4994394 h 5995649"/>
              <a:gd name="connsiteX290" fmla="*/ 357494 w 5526908"/>
              <a:gd name="connsiteY290" fmla="*/ 4955668 h 5995649"/>
              <a:gd name="connsiteX291" fmla="*/ 385190 w 5526908"/>
              <a:gd name="connsiteY291" fmla="*/ 4916943 h 5995649"/>
              <a:gd name="connsiteX292" fmla="*/ 396939 w 5526908"/>
              <a:gd name="connsiteY292" fmla="*/ 4887839 h 5995649"/>
              <a:gd name="connsiteX293" fmla="*/ 1279088 w 5526908"/>
              <a:gd name="connsiteY293" fmla="*/ 4858866 h 5995649"/>
              <a:gd name="connsiteX294" fmla="*/ 1259527 w 5526908"/>
              <a:gd name="connsiteY294" fmla="*/ 4876386 h 5995649"/>
              <a:gd name="connsiteX295" fmla="*/ 1277638 w 5526908"/>
              <a:gd name="connsiteY295" fmla="*/ 4865004 h 5995649"/>
              <a:gd name="connsiteX296" fmla="*/ 4107945 w 5526908"/>
              <a:gd name="connsiteY296" fmla="*/ 4011578 h 5995649"/>
              <a:gd name="connsiteX297" fmla="*/ 4089289 w 5526908"/>
              <a:gd name="connsiteY297" fmla="*/ 4037853 h 5995649"/>
              <a:gd name="connsiteX298" fmla="*/ 4087274 w 5526908"/>
              <a:gd name="connsiteY298" fmla="*/ 4064924 h 5995649"/>
              <a:gd name="connsiteX299" fmla="*/ 4126801 w 5526908"/>
              <a:gd name="connsiteY299" fmla="*/ 4091902 h 5995649"/>
              <a:gd name="connsiteX300" fmla="*/ 4132463 w 5526908"/>
              <a:gd name="connsiteY300" fmla="*/ 4096352 h 5995649"/>
              <a:gd name="connsiteX301" fmla="*/ 4125634 w 5526908"/>
              <a:gd name="connsiteY301" fmla="*/ 4050047 h 5995649"/>
              <a:gd name="connsiteX302" fmla="*/ 4175787 w 5526908"/>
              <a:gd name="connsiteY302" fmla="*/ 4060815 h 5995649"/>
              <a:gd name="connsiteX303" fmla="*/ 4191844 w 5526908"/>
              <a:gd name="connsiteY303" fmla="*/ 4040686 h 5995649"/>
              <a:gd name="connsiteX304" fmla="*/ 4169074 w 5526908"/>
              <a:gd name="connsiteY304" fmla="*/ 4018693 h 5995649"/>
              <a:gd name="connsiteX305" fmla="*/ 3647877 w 5526908"/>
              <a:gd name="connsiteY305" fmla="*/ 3749060 h 5995649"/>
              <a:gd name="connsiteX306" fmla="*/ 3629990 w 5526908"/>
              <a:gd name="connsiteY306" fmla="*/ 3755400 h 5995649"/>
              <a:gd name="connsiteX307" fmla="*/ 3636470 w 5526908"/>
              <a:gd name="connsiteY307" fmla="*/ 3764725 h 5995649"/>
              <a:gd name="connsiteX308" fmla="*/ 3642713 w 5526908"/>
              <a:gd name="connsiteY308" fmla="*/ 3768336 h 5995649"/>
              <a:gd name="connsiteX309" fmla="*/ 3657794 w 5526908"/>
              <a:gd name="connsiteY309" fmla="*/ 3760072 h 5995649"/>
              <a:gd name="connsiteX310" fmla="*/ 3666390 w 5526908"/>
              <a:gd name="connsiteY310" fmla="*/ 3756688 h 5995649"/>
              <a:gd name="connsiteX311" fmla="*/ 3668760 w 5526908"/>
              <a:gd name="connsiteY311" fmla="*/ 3754564 h 5995649"/>
              <a:gd name="connsiteX312" fmla="*/ 3647877 w 5526908"/>
              <a:gd name="connsiteY312" fmla="*/ 3749060 h 5995649"/>
              <a:gd name="connsiteX313" fmla="*/ 3961815 w 5526908"/>
              <a:gd name="connsiteY313" fmla="*/ 3548217 h 5995649"/>
              <a:gd name="connsiteX314" fmla="*/ 3960908 w 5526908"/>
              <a:gd name="connsiteY314" fmla="*/ 3548927 h 5995649"/>
              <a:gd name="connsiteX315" fmla="*/ 3962101 w 5526908"/>
              <a:gd name="connsiteY315" fmla="*/ 3548959 h 5995649"/>
              <a:gd name="connsiteX316" fmla="*/ 4014236 w 5526908"/>
              <a:gd name="connsiteY316" fmla="*/ 3512872 h 5995649"/>
              <a:gd name="connsiteX317" fmla="*/ 3995156 w 5526908"/>
              <a:gd name="connsiteY317" fmla="*/ 3515475 h 5995649"/>
              <a:gd name="connsiteX318" fmla="*/ 3982150 w 5526908"/>
              <a:gd name="connsiteY318" fmla="*/ 3528888 h 5995649"/>
              <a:gd name="connsiteX319" fmla="*/ 3983704 w 5526908"/>
              <a:gd name="connsiteY319" fmla="*/ 3529100 h 5995649"/>
              <a:gd name="connsiteX320" fmla="*/ 4082437 w 5526908"/>
              <a:gd name="connsiteY320" fmla="*/ 3374359 h 5995649"/>
              <a:gd name="connsiteX321" fmla="*/ 4076646 w 5526908"/>
              <a:gd name="connsiteY321" fmla="*/ 3398909 h 5995649"/>
              <a:gd name="connsiteX322" fmla="*/ 4087874 w 5526908"/>
              <a:gd name="connsiteY322" fmla="*/ 3384012 h 5995649"/>
              <a:gd name="connsiteX323" fmla="*/ 4155944 w 5526908"/>
              <a:gd name="connsiteY323" fmla="*/ 3226210 h 5995649"/>
              <a:gd name="connsiteX324" fmla="*/ 4154495 w 5526908"/>
              <a:gd name="connsiteY324" fmla="*/ 3232349 h 5995649"/>
              <a:gd name="connsiteX325" fmla="*/ 4174803 w 5526908"/>
              <a:gd name="connsiteY325" fmla="*/ 3277102 h 5995649"/>
              <a:gd name="connsiteX326" fmla="*/ 4430585 w 5526908"/>
              <a:gd name="connsiteY326" fmla="*/ 3173883 h 5995649"/>
              <a:gd name="connsiteX327" fmla="*/ 4405587 w 5526908"/>
              <a:gd name="connsiteY327" fmla="*/ 3181748 h 5995649"/>
              <a:gd name="connsiteX328" fmla="*/ 4412745 w 5526908"/>
              <a:gd name="connsiteY328" fmla="*/ 3192279 h 5995649"/>
              <a:gd name="connsiteX329" fmla="*/ 4409576 w 5526908"/>
              <a:gd name="connsiteY329" fmla="*/ 3197539 h 5995649"/>
              <a:gd name="connsiteX330" fmla="*/ 4391463 w 5526908"/>
              <a:gd name="connsiteY330" fmla="*/ 3208924 h 5995649"/>
              <a:gd name="connsiteX331" fmla="*/ 4352693 w 5526908"/>
              <a:gd name="connsiteY331" fmla="*/ 3209759 h 5995649"/>
              <a:gd name="connsiteX332" fmla="*/ 4341816 w 5526908"/>
              <a:gd name="connsiteY332" fmla="*/ 3190452 h 5995649"/>
              <a:gd name="connsiteX333" fmla="*/ 4319360 w 5526908"/>
              <a:gd name="connsiteY333" fmla="*/ 3220248 h 5995649"/>
              <a:gd name="connsiteX334" fmla="*/ 4261938 w 5526908"/>
              <a:gd name="connsiteY334" fmla="*/ 3251103 h 5995649"/>
              <a:gd name="connsiteX335" fmla="*/ 4223003 w 5526908"/>
              <a:gd name="connsiteY335" fmla="*/ 3301713 h 5995649"/>
              <a:gd name="connsiteX336" fmla="*/ 4182430 w 5526908"/>
              <a:gd name="connsiteY336" fmla="*/ 3342890 h 5995649"/>
              <a:gd name="connsiteX337" fmla="*/ 4158386 w 5526908"/>
              <a:gd name="connsiteY337" fmla="*/ 3358980 h 5995649"/>
              <a:gd name="connsiteX338" fmla="*/ 4148750 w 5526908"/>
              <a:gd name="connsiteY338" fmla="*/ 3387586 h 5995649"/>
              <a:gd name="connsiteX339" fmla="*/ 4087894 w 5526908"/>
              <a:gd name="connsiteY339" fmla="*/ 3449353 h 5995649"/>
              <a:gd name="connsiteX340" fmla="*/ 4049720 w 5526908"/>
              <a:gd name="connsiteY340" fmla="*/ 3476283 h 5995649"/>
              <a:gd name="connsiteX341" fmla="*/ 4032077 w 5526908"/>
              <a:gd name="connsiteY341" fmla="*/ 3503388 h 5995649"/>
              <a:gd name="connsiteX342" fmla="*/ 4185661 w 5526908"/>
              <a:gd name="connsiteY342" fmla="*/ 3421755 h 5995649"/>
              <a:gd name="connsiteX343" fmla="*/ 4193903 w 5526908"/>
              <a:gd name="connsiteY343" fmla="*/ 3418778 h 5995649"/>
              <a:gd name="connsiteX344" fmla="*/ 4238967 w 5526908"/>
              <a:gd name="connsiteY344" fmla="*/ 3364880 h 5995649"/>
              <a:gd name="connsiteX345" fmla="*/ 4277737 w 5526908"/>
              <a:gd name="connsiteY345" fmla="*/ 3364044 h 5995649"/>
              <a:gd name="connsiteX346" fmla="*/ 4286969 w 5526908"/>
              <a:gd name="connsiteY346" fmla="*/ 3341247 h 5995649"/>
              <a:gd name="connsiteX347" fmla="*/ 4312516 w 5526908"/>
              <a:gd name="connsiteY347" fmla="*/ 3347417 h 5995649"/>
              <a:gd name="connsiteX348" fmla="*/ 4361419 w 5526908"/>
              <a:gd name="connsiteY348" fmla="*/ 3303613 h 5995649"/>
              <a:gd name="connsiteX349" fmla="*/ 4377620 w 5526908"/>
              <a:gd name="connsiteY349" fmla="*/ 3259448 h 5995649"/>
              <a:gd name="connsiteX350" fmla="*/ 4409576 w 5526908"/>
              <a:gd name="connsiteY350" fmla="*/ 3197539 h 5995649"/>
              <a:gd name="connsiteX351" fmla="*/ 4430585 w 5526908"/>
              <a:gd name="connsiteY351" fmla="*/ 3173883 h 5995649"/>
              <a:gd name="connsiteX352" fmla="*/ 4525494 w 5526908"/>
              <a:gd name="connsiteY352" fmla="*/ 3098556 h 5995649"/>
              <a:gd name="connsiteX353" fmla="*/ 4498734 w 5526908"/>
              <a:gd name="connsiteY353" fmla="*/ 3126153 h 5995649"/>
              <a:gd name="connsiteX354" fmla="*/ 4466812 w 5526908"/>
              <a:gd name="connsiteY354" fmla="*/ 3151115 h 5995649"/>
              <a:gd name="connsiteX355" fmla="*/ 4503785 w 5526908"/>
              <a:gd name="connsiteY355" fmla="*/ 3190626 h 5995649"/>
              <a:gd name="connsiteX356" fmla="*/ 4538914 w 5526908"/>
              <a:gd name="connsiteY356" fmla="*/ 3139791 h 5995649"/>
              <a:gd name="connsiteX357" fmla="*/ 4554722 w 5526908"/>
              <a:gd name="connsiteY357" fmla="*/ 3134107 h 5995649"/>
              <a:gd name="connsiteX358" fmla="*/ 4565361 w 5526908"/>
              <a:gd name="connsiteY358" fmla="*/ 3125787 h 5995649"/>
              <a:gd name="connsiteX359" fmla="*/ 4551676 w 5526908"/>
              <a:gd name="connsiteY359" fmla="*/ 3110205 h 5995649"/>
              <a:gd name="connsiteX360" fmla="*/ 4525494 w 5526908"/>
              <a:gd name="connsiteY360" fmla="*/ 3098556 h 5995649"/>
              <a:gd name="connsiteX361" fmla="*/ 4449401 w 5526908"/>
              <a:gd name="connsiteY361" fmla="*/ 3094087 h 5995649"/>
              <a:gd name="connsiteX362" fmla="*/ 4444968 w 5526908"/>
              <a:gd name="connsiteY362" fmla="*/ 3097486 h 5995649"/>
              <a:gd name="connsiteX363" fmla="*/ 4463172 w 5526908"/>
              <a:gd name="connsiteY363" fmla="*/ 3101118 h 5995649"/>
              <a:gd name="connsiteX364" fmla="*/ 4563127 w 5526908"/>
              <a:gd name="connsiteY364" fmla="*/ 2938968 h 5995649"/>
              <a:gd name="connsiteX365" fmla="*/ 4534882 w 5526908"/>
              <a:gd name="connsiteY365" fmla="*/ 2993318 h 5995649"/>
              <a:gd name="connsiteX366" fmla="*/ 4566804 w 5526908"/>
              <a:gd name="connsiteY366" fmla="*/ 2968352 h 5995649"/>
              <a:gd name="connsiteX367" fmla="*/ 4593563 w 5526908"/>
              <a:gd name="connsiteY367" fmla="*/ 2940754 h 5995649"/>
              <a:gd name="connsiteX368" fmla="*/ 4656238 w 5526908"/>
              <a:gd name="connsiteY368" fmla="*/ 2903982 h 5995649"/>
              <a:gd name="connsiteX369" fmla="*/ 4657334 w 5526908"/>
              <a:gd name="connsiteY369" fmla="*/ 2932051 h 5995649"/>
              <a:gd name="connsiteX370" fmla="*/ 4671107 w 5526908"/>
              <a:gd name="connsiteY370" fmla="*/ 2939084 h 5995649"/>
              <a:gd name="connsiteX371" fmla="*/ 4680889 w 5526908"/>
              <a:gd name="connsiteY371" fmla="*/ 2930322 h 5995649"/>
              <a:gd name="connsiteX372" fmla="*/ 4678257 w 5526908"/>
              <a:gd name="connsiteY372" fmla="*/ 2916946 h 5995649"/>
              <a:gd name="connsiteX373" fmla="*/ 4663124 w 5526908"/>
              <a:gd name="connsiteY373" fmla="*/ 2907500 h 5995649"/>
              <a:gd name="connsiteX374" fmla="*/ 4746062 w 5526908"/>
              <a:gd name="connsiteY374" fmla="*/ 2784799 h 5995649"/>
              <a:gd name="connsiteX375" fmla="*/ 4735928 w 5526908"/>
              <a:gd name="connsiteY375" fmla="*/ 2827763 h 5995649"/>
              <a:gd name="connsiteX376" fmla="*/ 4715909 w 5526908"/>
              <a:gd name="connsiteY376" fmla="*/ 2822699 h 5995649"/>
              <a:gd name="connsiteX377" fmla="*/ 4704046 w 5526908"/>
              <a:gd name="connsiteY377" fmla="*/ 2832115 h 5995649"/>
              <a:gd name="connsiteX378" fmla="*/ 4704506 w 5526908"/>
              <a:gd name="connsiteY378" fmla="*/ 2854701 h 5995649"/>
              <a:gd name="connsiteX379" fmla="*/ 4717465 w 5526908"/>
              <a:gd name="connsiteY379" fmla="*/ 2873354 h 5995649"/>
              <a:gd name="connsiteX380" fmla="*/ 4724937 w 5526908"/>
              <a:gd name="connsiteY380" fmla="*/ 2870290 h 5995649"/>
              <a:gd name="connsiteX381" fmla="*/ 4727245 w 5526908"/>
              <a:gd name="connsiteY381" fmla="*/ 2864593 h 5995649"/>
              <a:gd name="connsiteX382" fmla="*/ 4774701 w 5526908"/>
              <a:gd name="connsiteY382" fmla="*/ 2826930 h 5995649"/>
              <a:gd name="connsiteX383" fmla="*/ 4792420 w 5526908"/>
              <a:gd name="connsiteY383" fmla="*/ 2719070 h 5995649"/>
              <a:gd name="connsiteX384" fmla="*/ 4788079 w 5526908"/>
              <a:gd name="connsiteY384" fmla="*/ 2737483 h 5995649"/>
              <a:gd name="connsiteX385" fmla="*/ 4753298 w 5526908"/>
              <a:gd name="connsiteY385" fmla="*/ 2754109 h 5995649"/>
              <a:gd name="connsiteX386" fmla="*/ 4750406 w 5526908"/>
              <a:gd name="connsiteY386" fmla="*/ 2766385 h 5995649"/>
              <a:gd name="connsiteX387" fmla="*/ 4790624 w 5526908"/>
              <a:gd name="connsiteY387" fmla="*/ 2759411 h 5995649"/>
              <a:gd name="connsiteX388" fmla="*/ 4794964 w 5526908"/>
              <a:gd name="connsiteY388" fmla="*/ 2740995 h 5995649"/>
              <a:gd name="connsiteX389" fmla="*/ 4796276 w 5526908"/>
              <a:gd name="connsiteY389" fmla="*/ 2731351 h 5995649"/>
              <a:gd name="connsiteX390" fmla="*/ 4792420 w 5526908"/>
              <a:gd name="connsiteY390" fmla="*/ 2719070 h 5995649"/>
              <a:gd name="connsiteX391" fmla="*/ 4599242 w 5526908"/>
              <a:gd name="connsiteY391" fmla="*/ 1444465 h 5995649"/>
              <a:gd name="connsiteX392" fmla="*/ 4509025 w 5526908"/>
              <a:gd name="connsiteY392" fmla="*/ 1467172 h 5995649"/>
              <a:gd name="connsiteX393" fmla="*/ 4470451 w 5526908"/>
              <a:gd name="connsiteY393" fmla="*/ 1516248 h 5995649"/>
              <a:gd name="connsiteX394" fmla="*/ 4456875 w 5526908"/>
              <a:gd name="connsiteY394" fmla="*/ 1557453 h 5995649"/>
              <a:gd name="connsiteX395" fmla="*/ 4506524 w 5526908"/>
              <a:gd name="connsiteY395" fmla="*/ 1575928 h 5995649"/>
              <a:gd name="connsiteX396" fmla="*/ 4513408 w 5526908"/>
              <a:gd name="connsiteY396" fmla="*/ 1579440 h 5995649"/>
              <a:gd name="connsiteX397" fmla="*/ 4520997 w 5526908"/>
              <a:gd name="connsiteY397" fmla="*/ 1514546 h 5995649"/>
              <a:gd name="connsiteX398" fmla="*/ 4593100 w 5526908"/>
              <a:gd name="connsiteY398" fmla="*/ 1503223 h 5995649"/>
              <a:gd name="connsiteX399" fmla="*/ 4625337 w 5526908"/>
              <a:gd name="connsiteY399" fmla="*/ 1464666 h 5995649"/>
              <a:gd name="connsiteX400" fmla="*/ 2981345 w 5526908"/>
              <a:gd name="connsiteY400" fmla="*/ 970314 h 5995649"/>
              <a:gd name="connsiteX401" fmla="*/ 2889148 w 5526908"/>
              <a:gd name="connsiteY401" fmla="*/ 991868 h 5995649"/>
              <a:gd name="connsiteX402" fmla="*/ 2850488 w 5526908"/>
              <a:gd name="connsiteY402" fmla="*/ 1041505 h 5995649"/>
              <a:gd name="connsiteX403" fmla="*/ 2837345 w 5526908"/>
              <a:gd name="connsiteY403" fmla="*/ 1083549 h 5995649"/>
              <a:gd name="connsiteX404" fmla="*/ 2888680 w 5526908"/>
              <a:gd name="connsiteY404" fmla="*/ 1103488 h 5995649"/>
              <a:gd name="connsiteX405" fmla="*/ 2895817 w 5526908"/>
              <a:gd name="connsiteY405" fmla="*/ 1107230 h 5995649"/>
              <a:gd name="connsiteX406" fmla="*/ 2902357 w 5526908"/>
              <a:gd name="connsiteY406" fmla="*/ 1040745 h 5995649"/>
              <a:gd name="connsiteX407" fmla="*/ 2976173 w 5526908"/>
              <a:gd name="connsiteY407" fmla="*/ 1030527 h 5995649"/>
              <a:gd name="connsiteX408" fmla="*/ 3008529 w 5526908"/>
              <a:gd name="connsiteY408" fmla="*/ 991565 h 5995649"/>
              <a:gd name="connsiteX409" fmla="*/ 1815360 w 5526908"/>
              <a:gd name="connsiteY409" fmla="*/ 507862 h 5995649"/>
              <a:gd name="connsiteX410" fmla="*/ 1749713 w 5526908"/>
              <a:gd name="connsiteY410" fmla="*/ 511210 h 5995649"/>
              <a:gd name="connsiteX411" fmla="*/ 1727714 w 5526908"/>
              <a:gd name="connsiteY411" fmla="*/ 542812 h 5995649"/>
              <a:gd name="connsiteX412" fmla="*/ 1723659 w 5526908"/>
              <a:gd name="connsiteY412" fmla="*/ 572276 h 5995649"/>
              <a:gd name="connsiteX413" fmla="*/ 1764558 w 5526908"/>
              <a:gd name="connsiteY413" fmla="*/ 594169 h 5995649"/>
              <a:gd name="connsiteX414" fmla="*/ 1770377 w 5526908"/>
              <a:gd name="connsiteY414" fmla="*/ 597933 h 5995649"/>
              <a:gd name="connsiteX415" fmla="*/ 1766191 w 5526908"/>
              <a:gd name="connsiteY415" fmla="*/ 549382 h 5995649"/>
              <a:gd name="connsiteX416" fmla="*/ 1819709 w 5526908"/>
              <a:gd name="connsiteY416" fmla="*/ 551936 h 5995649"/>
              <a:gd name="connsiteX417" fmla="*/ 1838474 w 5526908"/>
              <a:gd name="connsiteY417" fmla="*/ 527408 h 5995649"/>
              <a:gd name="connsiteX418" fmla="*/ 975210 w 5526908"/>
              <a:gd name="connsiteY418" fmla="*/ 334291 h 5995649"/>
              <a:gd name="connsiteX419" fmla="*/ 966160 w 5526908"/>
              <a:gd name="connsiteY419" fmla="*/ 337899 h 5995649"/>
              <a:gd name="connsiteX420" fmla="*/ 965968 w 5526908"/>
              <a:gd name="connsiteY420" fmla="*/ 341189 h 5995649"/>
              <a:gd name="connsiteX421" fmla="*/ 1013036 w 5526908"/>
              <a:gd name="connsiteY421" fmla="*/ 291883 h 5995649"/>
              <a:gd name="connsiteX422" fmla="*/ 1008129 w 5526908"/>
              <a:gd name="connsiteY422" fmla="*/ 300268 h 5995649"/>
              <a:gd name="connsiteX423" fmla="*/ 1015650 w 5526908"/>
              <a:gd name="connsiteY423" fmla="*/ 322981 h 5995649"/>
              <a:gd name="connsiteX424" fmla="*/ 1037990 w 5526908"/>
              <a:gd name="connsiteY424" fmla="*/ 318891 h 5995649"/>
              <a:gd name="connsiteX425" fmla="*/ 1038563 w 5526908"/>
              <a:gd name="connsiteY425" fmla="*/ 309021 h 5995649"/>
              <a:gd name="connsiteX426" fmla="*/ 1030085 w 5526908"/>
              <a:gd name="connsiteY426" fmla="*/ 302760 h 5995649"/>
              <a:gd name="connsiteX427" fmla="*/ 1013036 w 5526908"/>
              <a:gd name="connsiteY427" fmla="*/ 291883 h 5995649"/>
              <a:gd name="connsiteX428" fmla="*/ 62677 w 5526908"/>
              <a:gd name="connsiteY428" fmla="*/ 291719 h 5995649"/>
              <a:gd name="connsiteX429" fmla="*/ 49005 w 5526908"/>
              <a:gd name="connsiteY429" fmla="*/ 298777 h 5995649"/>
              <a:gd name="connsiteX430" fmla="*/ 48623 w 5526908"/>
              <a:gd name="connsiteY430" fmla="*/ 305358 h 5995649"/>
              <a:gd name="connsiteX431" fmla="*/ 65959 w 5526908"/>
              <a:gd name="connsiteY431" fmla="*/ 311299 h 5995649"/>
              <a:gd name="connsiteX432" fmla="*/ 84251 w 5526908"/>
              <a:gd name="connsiteY432" fmla="*/ 300788 h 5995649"/>
              <a:gd name="connsiteX433" fmla="*/ 93270 w 5526908"/>
              <a:gd name="connsiteY433" fmla="*/ 221666 h 5995649"/>
              <a:gd name="connsiteX434" fmla="*/ 77112 w 5526908"/>
              <a:gd name="connsiteY434" fmla="*/ 271496 h 5995649"/>
              <a:gd name="connsiteX435" fmla="*/ 98113 w 5526908"/>
              <a:gd name="connsiteY435" fmla="*/ 290438 h 5995649"/>
              <a:gd name="connsiteX436" fmla="*/ 100425 w 5526908"/>
              <a:gd name="connsiteY436" fmla="*/ 288714 h 5995649"/>
              <a:gd name="connsiteX437" fmla="*/ 102735 w 5526908"/>
              <a:gd name="connsiteY437" fmla="*/ 286988 h 5995649"/>
              <a:gd name="connsiteX438" fmla="*/ 103690 w 5526908"/>
              <a:gd name="connsiteY438" fmla="*/ 270537 h 5995649"/>
              <a:gd name="connsiteX439" fmla="*/ 101730 w 5526908"/>
              <a:gd name="connsiteY439" fmla="*/ 247214 h 5995649"/>
              <a:gd name="connsiteX440" fmla="*/ 93270 w 5526908"/>
              <a:gd name="connsiteY440" fmla="*/ 221666 h 5995649"/>
              <a:gd name="connsiteX441" fmla="*/ 19687 w 5526908"/>
              <a:gd name="connsiteY441" fmla="*/ 194773 h 5995649"/>
              <a:gd name="connsiteX442" fmla="*/ 9682 w 5526908"/>
              <a:gd name="connsiteY442" fmla="*/ 214833 h 5995649"/>
              <a:gd name="connsiteX443" fmla="*/ 32403 w 5526908"/>
              <a:gd name="connsiteY443" fmla="*/ 204163 h 5995649"/>
              <a:gd name="connsiteX444" fmla="*/ 1121705 w 5526908"/>
              <a:gd name="connsiteY444" fmla="*/ 171404 h 5995649"/>
              <a:gd name="connsiteX445" fmla="*/ 1101064 w 5526908"/>
              <a:gd name="connsiteY445" fmla="*/ 203342 h 5995649"/>
              <a:gd name="connsiteX446" fmla="*/ 1074350 w 5526908"/>
              <a:gd name="connsiteY446" fmla="*/ 225644 h 5995649"/>
              <a:gd name="connsiteX447" fmla="*/ 1102871 w 5526908"/>
              <a:gd name="connsiteY447" fmla="*/ 267298 h 5995649"/>
              <a:gd name="connsiteX448" fmla="*/ 1154275 w 5526908"/>
              <a:gd name="connsiteY448" fmla="*/ 219479 h 5995649"/>
              <a:gd name="connsiteX449" fmla="*/ 1143045 w 5526908"/>
              <a:gd name="connsiteY449" fmla="*/ 194027 h 5995649"/>
              <a:gd name="connsiteX450" fmla="*/ 1121705 w 5526908"/>
              <a:gd name="connsiteY450" fmla="*/ 171404 h 5995649"/>
              <a:gd name="connsiteX451" fmla="*/ 62614 w 5526908"/>
              <a:gd name="connsiteY451" fmla="*/ 140691 h 5995649"/>
              <a:gd name="connsiteX452" fmla="*/ 56653 w 5526908"/>
              <a:gd name="connsiteY452" fmla="*/ 167171 h 5995649"/>
              <a:gd name="connsiteX453" fmla="*/ 59745 w 5526908"/>
              <a:gd name="connsiteY453" fmla="*/ 190041 h 5995649"/>
              <a:gd name="connsiteX454" fmla="*/ 86322 w 5526908"/>
              <a:gd name="connsiteY454" fmla="*/ 189083 h 5995649"/>
              <a:gd name="connsiteX455" fmla="*/ 94900 w 5526908"/>
              <a:gd name="connsiteY455" fmla="*/ 203138 h 5995649"/>
              <a:gd name="connsiteX456" fmla="*/ 107516 w 5526908"/>
              <a:gd name="connsiteY456" fmla="*/ 204735 h 5995649"/>
              <a:gd name="connsiteX457" fmla="*/ 79566 w 5526908"/>
              <a:gd name="connsiteY457" fmla="*/ 153210 h 5995649"/>
              <a:gd name="connsiteX458" fmla="*/ 1172535 w 5526908"/>
              <a:gd name="connsiteY458" fmla="*/ 133454 h 5995649"/>
              <a:gd name="connsiteX459" fmla="*/ 1140954 w 5526908"/>
              <a:gd name="connsiteY459" fmla="*/ 144445 h 5995649"/>
              <a:gd name="connsiteX460" fmla="*/ 1168903 w 5526908"/>
              <a:gd name="connsiteY460" fmla="*/ 195967 h 5995649"/>
              <a:gd name="connsiteX461" fmla="*/ 1188150 w 5526908"/>
              <a:gd name="connsiteY461" fmla="*/ 169005 h 5995649"/>
              <a:gd name="connsiteX462" fmla="*/ 1196650 w 5526908"/>
              <a:gd name="connsiteY462" fmla="*/ 174854 h 5995649"/>
              <a:gd name="connsiteX463" fmla="*/ 1205296 w 5526908"/>
              <a:gd name="connsiteY463" fmla="*/ 178237 h 5995649"/>
              <a:gd name="connsiteX464" fmla="*/ 1192167 w 5526908"/>
              <a:gd name="connsiteY464" fmla="*/ 156959 h 5995649"/>
              <a:gd name="connsiteX465" fmla="*/ 1172535 w 5526908"/>
              <a:gd name="connsiteY465" fmla="*/ 133454 h 5995649"/>
              <a:gd name="connsiteX466" fmla="*/ 169689 w 5526908"/>
              <a:gd name="connsiteY466" fmla="*/ 123692 h 5995649"/>
              <a:gd name="connsiteX467" fmla="*/ 154361 w 5526908"/>
              <a:gd name="connsiteY467" fmla="*/ 140252 h 5995649"/>
              <a:gd name="connsiteX468" fmla="*/ 145248 w 5526908"/>
              <a:gd name="connsiteY468" fmla="*/ 163974 h 5995649"/>
              <a:gd name="connsiteX469" fmla="*/ 130686 w 5526908"/>
              <a:gd name="connsiteY469" fmla="*/ 176811 h 5995649"/>
              <a:gd name="connsiteX470" fmla="*/ 113091 w 5526908"/>
              <a:gd name="connsiteY470" fmla="*/ 184834 h 5995649"/>
              <a:gd name="connsiteX471" fmla="*/ 138521 w 5526908"/>
              <a:gd name="connsiteY471" fmla="*/ 203615 h 5995649"/>
              <a:gd name="connsiteX472" fmla="*/ 157388 w 5526908"/>
              <a:gd name="connsiteY472" fmla="*/ 183234 h 5995649"/>
              <a:gd name="connsiteX473" fmla="*/ 176253 w 5526908"/>
              <a:gd name="connsiteY473" fmla="*/ 162853 h 5995649"/>
              <a:gd name="connsiteX474" fmla="*/ 203214 w 5526908"/>
              <a:gd name="connsiteY474" fmla="*/ 155313 h 5995649"/>
              <a:gd name="connsiteX475" fmla="*/ 202511 w 5526908"/>
              <a:gd name="connsiteY475" fmla="*/ 148363 h 5995649"/>
              <a:gd name="connsiteX476" fmla="*/ 195310 w 5526908"/>
              <a:gd name="connsiteY476" fmla="*/ 139182 h 5995649"/>
              <a:gd name="connsiteX477" fmla="*/ 122109 w 5526908"/>
              <a:gd name="connsiteY477" fmla="*/ 105710 h 5995649"/>
              <a:gd name="connsiteX478" fmla="*/ 112676 w 5526908"/>
              <a:gd name="connsiteY478" fmla="*/ 115899 h 5995649"/>
              <a:gd name="connsiteX479" fmla="*/ 116916 w 5526908"/>
              <a:gd name="connsiteY479" fmla="*/ 119030 h 5995649"/>
              <a:gd name="connsiteX480" fmla="*/ 121104 w 5526908"/>
              <a:gd name="connsiteY480" fmla="*/ 113544 h 5995649"/>
              <a:gd name="connsiteX481" fmla="*/ 122109 w 5526908"/>
              <a:gd name="connsiteY481" fmla="*/ 105710 h 5995649"/>
              <a:gd name="connsiteX482" fmla="*/ 1219971 w 5526908"/>
              <a:gd name="connsiteY482" fmla="*/ 96857 h 5995649"/>
              <a:gd name="connsiteX483" fmla="*/ 1218552 w 5526908"/>
              <a:gd name="connsiteY483" fmla="*/ 102244 h 5995649"/>
              <a:gd name="connsiteX484" fmla="*/ 1226647 w 5526908"/>
              <a:gd name="connsiteY484" fmla="*/ 115084 h 5995649"/>
              <a:gd name="connsiteX485" fmla="*/ 1230981 w 5526908"/>
              <a:gd name="connsiteY485" fmla="*/ 116569 h 5995649"/>
              <a:gd name="connsiteX486" fmla="*/ 1235315 w 5526908"/>
              <a:gd name="connsiteY486" fmla="*/ 118055 h 5995649"/>
              <a:gd name="connsiteX487" fmla="*/ 1233120 w 5526908"/>
              <a:gd name="connsiteY487" fmla="*/ 108283 h 5995649"/>
              <a:gd name="connsiteX488" fmla="*/ 1227604 w 5526908"/>
              <a:gd name="connsiteY488" fmla="*/ 98634 h 5995649"/>
              <a:gd name="connsiteX489" fmla="*/ 1219971 w 5526908"/>
              <a:gd name="connsiteY489" fmla="*/ 96857 h 5995649"/>
              <a:gd name="connsiteX490" fmla="*/ 1255711 w 5526908"/>
              <a:gd name="connsiteY490" fmla="*/ 71353 h 5995649"/>
              <a:gd name="connsiteX491" fmla="*/ 1271135 w 5526908"/>
              <a:gd name="connsiteY491" fmla="*/ 110196 h 5995649"/>
              <a:gd name="connsiteX492" fmla="*/ 1272091 w 5526908"/>
              <a:gd name="connsiteY492" fmla="*/ 93745 h 5995649"/>
              <a:gd name="connsiteX493" fmla="*/ 1267294 w 5526908"/>
              <a:gd name="connsiteY493" fmla="*/ 81196 h 5995649"/>
              <a:gd name="connsiteX494" fmla="*/ 1255711 w 5526908"/>
              <a:gd name="connsiteY494" fmla="*/ 71353 h 5995649"/>
              <a:gd name="connsiteX495" fmla="*/ 288108 w 5526908"/>
              <a:gd name="connsiteY495" fmla="*/ 63600 h 5995649"/>
              <a:gd name="connsiteX496" fmla="*/ 284186 w 5526908"/>
              <a:gd name="connsiteY496" fmla="*/ 64563 h 5995649"/>
              <a:gd name="connsiteX497" fmla="*/ 283298 w 5526908"/>
              <a:gd name="connsiteY497" fmla="*/ 70341 h 5995649"/>
              <a:gd name="connsiteX498" fmla="*/ 259927 w 5526908"/>
              <a:gd name="connsiteY498" fmla="*/ 82676 h 5995649"/>
              <a:gd name="connsiteX499" fmla="*/ 245949 w 5526908"/>
              <a:gd name="connsiteY499" fmla="*/ 104522 h 5995649"/>
              <a:gd name="connsiteX500" fmla="*/ 262902 w 5526908"/>
              <a:gd name="connsiteY500" fmla="*/ 117043 h 5995649"/>
              <a:gd name="connsiteX501" fmla="*/ 278350 w 5526908"/>
              <a:gd name="connsiteY501" fmla="*/ 98429 h 5995649"/>
              <a:gd name="connsiteX502" fmla="*/ 299294 w 5526908"/>
              <a:gd name="connsiteY502" fmla="*/ 99312 h 5995649"/>
              <a:gd name="connsiteX503" fmla="*/ 295362 w 5526908"/>
              <a:gd name="connsiteY503" fmla="*/ 81397 h 5995649"/>
              <a:gd name="connsiteX504" fmla="*/ 288108 w 5526908"/>
              <a:gd name="connsiteY504" fmla="*/ 63600 h 5995649"/>
              <a:gd name="connsiteX505" fmla="*/ 315835 w 5526908"/>
              <a:gd name="connsiteY505" fmla="*/ 42900 h 5995649"/>
              <a:gd name="connsiteX506" fmla="*/ 303921 w 5526908"/>
              <a:gd name="connsiteY506" fmla="*/ 48255 h 5995649"/>
              <a:gd name="connsiteX507" fmla="*/ 301398 w 5526908"/>
              <a:gd name="connsiteY507" fmla="*/ 63121 h 5995649"/>
              <a:gd name="connsiteX508" fmla="*/ 314304 w 5526908"/>
              <a:gd name="connsiteY508" fmla="*/ 69222 h 5995649"/>
              <a:gd name="connsiteX509" fmla="*/ 321220 w 5526908"/>
              <a:gd name="connsiteY509" fmla="*/ 26291 h 5995649"/>
              <a:gd name="connsiteX510" fmla="*/ 320455 w 5526908"/>
              <a:gd name="connsiteY510" fmla="*/ 39450 h 5995649"/>
              <a:gd name="connsiteX511" fmla="*/ 332979 w 5526908"/>
              <a:gd name="connsiteY511" fmla="*/ 52131 h 5995649"/>
              <a:gd name="connsiteX512" fmla="*/ 333937 w 5526908"/>
              <a:gd name="connsiteY512" fmla="*/ 35682 h 5995649"/>
              <a:gd name="connsiteX513" fmla="*/ 363603 w 5526908"/>
              <a:gd name="connsiteY513" fmla="*/ 57591 h 5995649"/>
              <a:gd name="connsiteX514" fmla="*/ 364369 w 5526908"/>
              <a:gd name="connsiteY514" fmla="*/ 44432 h 5995649"/>
              <a:gd name="connsiteX515" fmla="*/ 356465 w 5526908"/>
              <a:gd name="connsiteY515" fmla="*/ 28300 h 5995649"/>
              <a:gd name="connsiteX516" fmla="*/ 1572507 w 5526908"/>
              <a:gd name="connsiteY516" fmla="*/ 20515 h 5995649"/>
              <a:gd name="connsiteX517" fmla="*/ 1584650 w 5526908"/>
              <a:gd name="connsiteY517" fmla="*/ 39778 h 5995649"/>
              <a:gd name="connsiteX518" fmla="*/ 1583947 w 5526908"/>
              <a:gd name="connsiteY518" fmla="*/ 32828 h 5995649"/>
              <a:gd name="connsiteX519" fmla="*/ 1576745 w 5526908"/>
              <a:gd name="connsiteY519" fmla="*/ 23647 h 5995649"/>
              <a:gd name="connsiteX520" fmla="*/ 366089 w 5526908"/>
              <a:gd name="connsiteY520" fmla="*/ 14819 h 5995649"/>
              <a:gd name="connsiteX521" fmla="*/ 363684 w 5526908"/>
              <a:gd name="connsiteY521" fmla="*/ 18190 h 5995649"/>
              <a:gd name="connsiteX522" fmla="*/ 361278 w 5526908"/>
              <a:gd name="connsiteY522" fmla="*/ 21560 h 5995649"/>
              <a:gd name="connsiteX523" fmla="*/ 378805 w 5526908"/>
              <a:gd name="connsiteY523" fmla="*/ 24212 h 5995649"/>
              <a:gd name="connsiteX524" fmla="*/ 410577 w 5526908"/>
              <a:gd name="connsiteY524" fmla="*/ 9931 h 5995649"/>
              <a:gd name="connsiteX525" fmla="*/ 410003 w 5526908"/>
              <a:gd name="connsiteY525" fmla="*/ 19801 h 5995649"/>
              <a:gd name="connsiteX526" fmla="*/ 414243 w 5526908"/>
              <a:gd name="connsiteY526" fmla="*/ 22931 h 5995649"/>
              <a:gd name="connsiteX527" fmla="*/ 410577 w 5526908"/>
              <a:gd name="connsiteY527" fmla="*/ 9931 h 5995649"/>
              <a:gd name="connsiteX528" fmla="*/ 1595229 w 5526908"/>
              <a:gd name="connsiteY528" fmla="*/ 9847 h 5995649"/>
              <a:gd name="connsiteX529" fmla="*/ 1586369 w 5526908"/>
              <a:gd name="connsiteY529" fmla="*/ 10167 h 5995649"/>
              <a:gd name="connsiteX530" fmla="*/ 1603131 w 5526908"/>
              <a:gd name="connsiteY530" fmla="*/ 25977 h 5995649"/>
              <a:gd name="connsiteX531" fmla="*/ 1600841 w 5526908"/>
              <a:gd name="connsiteY531" fmla="*/ 17852 h 5995649"/>
              <a:gd name="connsiteX532" fmla="*/ 1595229 w 5526908"/>
              <a:gd name="connsiteY532" fmla="*/ 9847 h 5995649"/>
              <a:gd name="connsiteX533" fmla="*/ 1933235 w 5526908"/>
              <a:gd name="connsiteY533" fmla="*/ 0 h 5995649"/>
              <a:gd name="connsiteX534" fmla="*/ 1911654 w 5526908"/>
              <a:gd name="connsiteY534" fmla="*/ 31532 h 5995649"/>
              <a:gd name="connsiteX535" fmla="*/ 1859808 w 5526908"/>
              <a:gd name="connsiteY535" fmla="*/ 105703 h 5995649"/>
              <a:gd name="connsiteX536" fmla="*/ 1861521 w 5526908"/>
              <a:gd name="connsiteY536" fmla="*/ 119993 h 5995649"/>
              <a:gd name="connsiteX537" fmla="*/ 1841531 w 5526908"/>
              <a:gd name="connsiteY537" fmla="*/ 116793 h 5995649"/>
              <a:gd name="connsiteX538" fmla="*/ 1839628 w 5526908"/>
              <a:gd name="connsiteY538" fmla="*/ 128169 h 5995649"/>
              <a:gd name="connsiteX539" fmla="*/ 1846700 w 5526908"/>
              <a:gd name="connsiteY539" fmla="*/ 138478 h 5995649"/>
              <a:gd name="connsiteX540" fmla="*/ 1827555 w 5526908"/>
              <a:gd name="connsiteY540" fmla="*/ 153017 h 5995649"/>
              <a:gd name="connsiteX541" fmla="*/ 1821625 w 5526908"/>
              <a:gd name="connsiteY541" fmla="*/ 172673 h 5995649"/>
              <a:gd name="connsiteX542" fmla="*/ 1857521 w 5526908"/>
              <a:gd name="connsiteY542" fmla="*/ 168403 h 5995649"/>
              <a:gd name="connsiteX543" fmla="*/ 1869648 w 5526908"/>
              <a:gd name="connsiteY543" fmla="*/ 162502 h 5995649"/>
              <a:gd name="connsiteX544" fmla="*/ 1864320 w 5526908"/>
              <a:gd name="connsiteY544" fmla="*/ 145297 h 5995649"/>
              <a:gd name="connsiteX545" fmla="*/ 1884634 w 5526908"/>
              <a:gd name="connsiteY545" fmla="*/ 139540 h 5995649"/>
              <a:gd name="connsiteX546" fmla="*/ 1900706 w 5526908"/>
              <a:gd name="connsiteY546" fmla="*/ 127594 h 5995649"/>
              <a:gd name="connsiteX547" fmla="*/ 1950201 w 5526908"/>
              <a:gd name="connsiteY547" fmla="*/ 77114 h 5995649"/>
              <a:gd name="connsiteX548" fmla="*/ 1985933 w 5526908"/>
              <a:gd name="connsiteY548" fmla="*/ 77325 h 5995649"/>
              <a:gd name="connsiteX549" fmla="*/ 2001053 w 5526908"/>
              <a:gd name="connsiteY549" fmla="*/ 71068 h 5995649"/>
              <a:gd name="connsiteX550" fmla="*/ 1998715 w 5526908"/>
              <a:gd name="connsiteY550" fmla="*/ 53509 h 5995649"/>
              <a:gd name="connsiteX551" fmla="*/ 2023299 w 5526908"/>
              <a:gd name="connsiteY551" fmla="*/ 32748 h 5995649"/>
              <a:gd name="connsiteX552" fmla="*/ 2042145 w 5526908"/>
              <a:gd name="connsiteY552" fmla="*/ 5980 h 5995649"/>
              <a:gd name="connsiteX553" fmla="*/ 2054884 w 5526908"/>
              <a:gd name="connsiteY553" fmla="*/ 1 h 5995649"/>
              <a:gd name="connsiteX554" fmla="*/ 2151042 w 5526908"/>
              <a:gd name="connsiteY554" fmla="*/ 1 h 5995649"/>
              <a:gd name="connsiteX555" fmla="*/ 2154228 w 5526908"/>
              <a:gd name="connsiteY555" fmla="*/ 5330 h 5995649"/>
              <a:gd name="connsiteX556" fmla="*/ 2159322 w 5526908"/>
              <a:gd name="connsiteY556" fmla="*/ 18799 h 5995649"/>
              <a:gd name="connsiteX557" fmla="*/ 2136806 w 5526908"/>
              <a:gd name="connsiteY557" fmla="*/ 23706 h 5995649"/>
              <a:gd name="connsiteX558" fmla="*/ 2135036 w 5526908"/>
              <a:gd name="connsiteY558" fmla="*/ 51788 h 5995649"/>
              <a:gd name="connsiteX559" fmla="*/ 2129027 w 5526908"/>
              <a:gd name="connsiteY559" fmla="*/ 73684 h 5995649"/>
              <a:gd name="connsiteX560" fmla="*/ 2092735 w 5526908"/>
              <a:gd name="connsiteY560" fmla="*/ 109215 h 5995649"/>
              <a:gd name="connsiteX561" fmla="*/ 2078390 w 5526908"/>
              <a:gd name="connsiteY561" fmla="*/ 155514 h 5995649"/>
              <a:gd name="connsiteX562" fmla="*/ 2028731 w 5526908"/>
              <a:gd name="connsiteY562" fmla="*/ 210469 h 5995649"/>
              <a:gd name="connsiteX563" fmla="*/ 2046339 w 5526908"/>
              <a:gd name="connsiteY563" fmla="*/ 258543 h 5995649"/>
              <a:gd name="connsiteX564" fmla="*/ 2020300 w 5526908"/>
              <a:gd name="connsiteY564" fmla="*/ 278361 h 5995649"/>
              <a:gd name="connsiteX565" fmla="*/ 1992029 w 5526908"/>
              <a:gd name="connsiteY565" fmla="*/ 318512 h 5995649"/>
              <a:gd name="connsiteX566" fmla="*/ 1946546 w 5526908"/>
              <a:gd name="connsiteY566" fmla="*/ 340642 h 5995649"/>
              <a:gd name="connsiteX567" fmla="*/ 1962697 w 5526908"/>
              <a:gd name="connsiteY567" fmla="*/ 387773 h 5995649"/>
              <a:gd name="connsiteX568" fmla="*/ 1921145 w 5526908"/>
              <a:gd name="connsiteY568" fmla="*/ 383797 h 5995649"/>
              <a:gd name="connsiteX569" fmla="*/ 1919352 w 5526908"/>
              <a:gd name="connsiteY569" fmla="*/ 433064 h 5995649"/>
              <a:gd name="connsiteX570" fmla="*/ 1903135 w 5526908"/>
              <a:gd name="connsiteY570" fmla="*/ 448927 h 5995649"/>
              <a:gd name="connsiteX571" fmla="*/ 1882800 w 5526908"/>
              <a:gd name="connsiteY571" fmla="*/ 455246 h 5995649"/>
              <a:gd name="connsiteX572" fmla="*/ 1880633 w 5526908"/>
              <a:gd name="connsiteY572" fmla="*/ 473900 h 5995649"/>
              <a:gd name="connsiteX573" fmla="*/ 1887315 w 5526908"/>
              <a:gd name="connsiteY573" fmla="*/ 494841 h 5995649"/>
              <a:gd name="connsiteX574" fmla="*/ 1898040 w 5526908"/>
              <a:gd name="connsiteY574" fmla="*/ 506943 h 5995649"/>
              <a:gd name="connsiteX575" fmla="*/ 1904773 w 5526908"/>
              <a:gd name="connsiteY575" fmla="*/ 506143 h 5995649"/>
              <a:gd name="connsiteX576" fmla="*/ 1911816 w 5526908"/>
              <a:gd name="connsiteY576" fmla="*/ 476320 h 5995649"/>
              <a:gd name="connsiteX577" fmla="*/ 1953286 w 5526908"/>
              <a:gd name="connsiteY577" fmla="*/ 482537 h 5995649"/>
              <a:gd name="connsiteX578" fmla="*/ 1955734 w 5526908"/>
              <a:gd name="connsiteY578" fmla="*/ 415357 h 5995649"/>
              <a:gd name="connsiteX579" fmla="*/ 1961556 w 5526908"/>
              <a:gd name="connsiteY579" fmla="*/ 419124 h 5995649"/>
              <a:gd name="connsiteX580" fmla="*/ 1968674 w 5526908"/>
              <a:gd name="connsiteY580" fmla="*/ 407689 h 5995649"/>
              <a:gd name="connsiteX581" fmla="*/ 1962697 w 5526908"/>
              <a:gd name="connsiteY581" fmla="*/ 387773 h 5995649"/>
              <a:gd name="connsiteX582" fmla="*/ 2001892 w 5526908"/>
              <a:gd name="connsiteY582" fmla="*/ 374750 h 5995649"/>
              <a:gd name="connsiteX583" fmla="*/ 2040962 w 5526908"/>
              <a:gd name="connsiteY583" fmla="*/ 365087 h 5995649"/>
              <a:gd name="connsiteX584" fmla="*/ 2026083 w 5526908"/>
              <a:gd name="connsiteY584" fmla="*/ 323938 h 5995649"/>
              <a:gd name="connsiteX585" fmla="*/ 2072183 w 5526908"/>
              <a:gd name="connsiteY585" fmla="*/ 325701 h 5995649"/>
              <a:gd name="connsiteX586" fmla="*/ 2104396 w 5526908"/>
              <a:gd name="connsiteY586" fmla="*/ 279507 h 5995649"/>
              <a:gd name="connsiteX587" fmla="*/ 2141093 w 5526908"/>
              <a:gd name="connsiteY587" fmla="*/ 232779 h 5995649"/>
              <a:gd name="connsiteX588" fmla="*/ 2157867 w 5526908"/>
              <a:gd name="connsiteY588" fmla="*/ 242491 h 5995649"/>
              <a:gd name="connsiteX589" fmla="*/ 2170027 w 5526908"/>
              <a:gd name="connsiteY589" fmla="*/ 256093 h 5995649"/>
              <a:gd name="connsiteX590" fmla="*/ 2176438 w 5526908"/>
              <a:gd name="connsiteY590" fmla="*/ 304941 h 5995649"/>
              <a:gd name="connsiteX591" fmla="*/ 2143809 w 5526908"/>
              <a:gd name="connsiteY591" fmla="*/ 321641 h 5995649"/>
              <a:gd name="connsiteX592" fmla="*/ 2105894 w 5526908"/>
              <a:gd name="connsiteY592" fmla="*/ 381334 h 5995649"/>
              <a:gd name="connsiteX593" fmla="*/ 2068099 w 5526908"/>
              <a:gd name="connsiteY593" fmla="*/ 437667 h 5995649"/>
              <a:gd name="connsiteX594" fmla="*/ 2070601 w 5526908"/>
              <a:gd name="connsiteY594" fmla="*/ 450749 h 5995649"/>
              <a:gd name="connsiteX595" fmla="*/ 2055644 w 5526908"/>
              <a:gd name="connsiteY595" fmla="*/ 452525 h 5995649"/>
              <a:gd name="connsiteX596" fmla="*/ 2049356 w 5526908"/>
              <a:gd name="connsiteY596" fmla="*/ 461636 h 5995649"/>
              <a:gd name="connsiteX597" fmla="*/ 2060646 w 5526908"/>
              <a:gd name="connsiteY597" fmla="*/ 478685 h 5995649"/>
              <a:gd name="connsiteX598" fmla="*/ 2035826 w 5526908"/>
              <a:gd name="connsiteY598" fmla="*/ 485541 h 5995649"/>
              <a:gd name="connsiteX599" fmla="*/ 2024099 w 5526908"/>
              <a:gd name="connsiteY599" fmla="*/ 500869 h 5995649"/>
              <a:gd name="connsiteX600" fmla="*/ 1999678 w 5526908"/>
              <a:gd name="connsiteY600" fmla="*/ 517152 h 5995649"/>
              <a:gd name="connsiteX601" fmla="*/ 2008921 w 5526908"/>
              <a:gd name="connsiteY601" fmla="*/ 549497 h 5995649"/>
              <a:gd name="connsiteX602" fmla="*/ 1992225 w 5526908"/>
              <a:gd name="connsiteY602" fmla="*/ 558172 h 5995649"/>
              <a:gd name="connsiteX603" fmla="*/ 2070179 w 5526908"/>
              <a:gd name="connsiteY603" fmla="*/ 605197 h 5995649"/>
              <a:gd name="connsiteX604" fmla="*/ 2143038 w 5526908"/>
              <a:gd name="connsiteY604" fmla="*/ 669551 h 5995649"/>
              <a:gd name="connsiteX605" fmla="*/ 2155129 w 5526908"/>
              <a:gd name="connsiteY605" fmla="*/ 705459 h 5995649"/>
              <a:gd name="connsiteX606" fmla="*/ 2141404 w 5526908"/>
              <a:gd name="connsiteY606" fmla="*/ 714339 h 5995649"/>
              <a:gd name="connsiteX607" fmla="*/ 2135904 w 5526908"/>
              <a:gd name="connsiteY607" fmla="*/ 722237 h 5995649"/>
              <a:gd name="connsiteX608" fmla="*/ 2134768 w 5526908"/>
              <a:gd name="connsiteY608" fmla="*/ 732964 h 5995649"/>
              <a:gd name="connsiteX609" fmla="*/ 2152552 w 5526908"/>
              <a:gd name="connsiteY609" fmla="*/ 735309 h 5995649"/>
              <a:gd name="connsiteX610" fmla="*/ 2229836 w 5526908"/>
              <a:gd name="connsiteY610" fmla="*/ 739492 h 5995649"/>
              <a:gd name="connsiteX611" fmla="*/ 2242619 w 5526908"/>
              <a:gd name="connsiteY611" fmla="*/ 715676 h 5995649"/>
              <a:gd name="connsiteX612" fmla="*/ 2240178 w 5526908"/>
              <a:gd name="connsiteY612" fmla="*/ 700919 h 5995649"/>
              <a:gd name="connsiteX613" fmla="*/ 2255075 w 5526908"/>
              <a:gd name="connsiteY613" fmla="*/ 700820 h 5995649"/>
              <a:gd name="connsiteX614" fmla="*/ 2256916 w 5526908"/>
              <a:gd name="connsiteY614" fmla="*/ 691124 h 5995649"/>
              <a:gd name="connsiteX615" fmla="*/ 2249907 w 5526908"/>
              <a:gd name="connsiteY615" fmla="*/ 679137 h 5995649"/>
              <a:gd name="connsiteX616" fmla="*/ 2298094 w 5526908"/>
              <a:gd name="connsiteY616" fmla="*/ 664488 h 5995649"/>
              <a:gd name="connsiteX617" fmla="*/ 2346283 w 5526908"/>
              <a:gd name="connsiteY617" fmla="*/ 649839 h 5995649"/>
              <a:gd name="connsiteX618" fmla="*/ 2381846 w 5526908"/>
              <a:gd name="connsiteY618" fmla="*/ 613836 h 5995649"/>
              <a:gd name="connsiteX619" fmla="*/ 2442986 w 5526908"/>
              <a:gd name="connsiteY619" fmla="*/ 611582 h 5995649"/>
              <a:gd name="connsiteX620" fmla="*/ 2437983 w 5526908"/>
              <a:gd name="connsiteY620" fmla="*/ 585420 h 5995649"/>
              <a:gd name="connsiteX621" fmla="*/ 2441606 w 5526908"/>
              <a:gd name="connsiteY621" fmla="*/ 567710 h 5995649"/>
              <a:gd name="connsiteX622" fmla="*/ 2462566 w 5526908"/>
              <a:gd name="connsiteY622" fmla="*/ 564660 h 5995649"/>
              <a:gd name="connsiteX623" fmla="*/ 2497809 w 5526908"/>
              <a:gd name="connsiteY623" fmla="*/ 578304 h 5995649"/>
              <a:gd name="connsiteX624" fmla="*/ 2519439 w 5526908"/>
              <a:gd name="connsiteY624" fmla="*/ 618093 h 5995649"/>
              <a:gd name="connsiteX625" fmla="*/ 2501667 w 5526908"/>
              <a:gd name="connsiteY625" fmla="*/ 635815 h 5995649"/>
              <a:gd name="connsiteX626" fmla="*/ 2458674 w 5526908"/>
              <a:gd name="connsiteY626" fmla="*/ 650961 h 5995649"/>
              <a:gd name="connsiteX627" fmla="*/ 2445864 w 5526908"/>
              <a:gd name="connsiteY627" fmla="*/ 695964 h 5995649"/>
              <a:gd name="connsiteX628" fmla="*/ 2427073 w 5526908"/>
              <a:gd name="connsiteY628" fmla="*/ 730046 h 5995649"/>
              <a:gd name="connsiteX629" fmla="*/ 2432253 w 5526908"/>
              <a:gd name="connsiteY629" fmla="*/ 725106 h 5995649"/>
              <a:gd name="connsiteX630" fmla="*/ 2549419 w 5526908"/>
              <a:gd name="connsiteY630" fmla="*/ 652855 h 5995649"/>
              <a:gd name="connsiteX631" fmla="*/ 2551856 w 5526908"/>
              <a:gd name="connsiteY631" fmla="*/ 605191 h 5995649"/>
              <a:gd name="connsiteX632" fmla="*/ 2653624 w 5526908"/>
              <a:gd name="connsiteY632" fmla="*/ 539716 h 5995649"/>
              <a:gd name="connsiteX633" fmla="*/ 2701704 w 5526908"/>
              <a:gd name="connsiteY633" fmla="*/ 469678 h 5995649"/>
              <a:gd name="connsiteX634" fmla="*/ 2777574 w 5526908"/>
              <a:gd name="connsiteY634" fmla="*/ 408973 h 5995649"/>
              <a:gd name="connsiteX635" fmla="*/ 2834081 w 5526908"/>
              <a:gd name="connsiteY635" fmla="*/ 368694 h 5995649"/>
              <a:gd name="connsiteX636" fmla="*/ 2839477 w 5526908"/>
              <a:gd name="connsiteY636" fmla="*/ 334818 h 5995649"/>
              <a:gd name="connsiteX637" fmla="*/ 2874943 w 5526908"/>
              <a:gd name="connsiteY637" fmla="*/ 327207 h 5995649"/>
              <a:gd name="connsiteX638" fmla="*/ 3227950 w 5526908"/>
              <a:gd name="connsiteY638" fmla="*/ 57923 h 5995649"/>
              <a:gd name="connsiteX639" fmla="*/ 3275302 w 5526908"/>
              <a:gd name="connsiteY639" fmla="*/ 27703 h 5995649"/>
              <a:gd name="connsiteX640" fmla="*/ 3326984 w 5526908"/>
              <a:gd name="connsiteY640" fmla="*/ 4998 h 5995649"/>
              <a:gd name="connsiteX641" fmla="*/ 3329990 w 5526908"/>
              <a:gd name="connsiteY641" fmla="*/ 1 h 5995649"/>
              <a:gd name="connsiteX642" fmla="*/ 3437383 w 5526908"/>
              <a:gd name="connsiteY642" fmla="*/ 1 h 5995649"/>
              <a:gd name="connsiteX643" fmla="*/ 3406284 w 5526908"/>
              <a:gd name="connsiteY643" fmla="*/ 33488 h 5995649"/>
              <a:gd name="connsiteX644" fmla="*/ 3313606 w 5526908"/>
              <a:gd name="connsiteY644" fmla="*/ 102855 h 5995649"/>
              <a:gd name="connsiteX645" fmla="*/ 3320747 w 5526908"/>
              <a:gd name="connsiteY645" fmla="*/ 106599 h 5995649"/>
              <a:gd name="connsiteX646" fmla="*/ 3332229 w 5526908"/>
              <a:gd name="connsiteY646" fmla="*/ 140590 h 5995649"/>
              <a:gd name="connsiteX647" fmla="*/ 3316941 w 5526908"/>
              <a:gd name="connsiteY647" fmla="*/ 160537 h 5995649"/>
              <a:gd name="connsiteX648" fmla="*/ 3236619 w 5526908"/>
              <a:gd name="connsiteY648" fmla="*/ 282706 h 5995649"/>
              <a:gd name="connsiteX649" fmla="*/ 3145593 w 5526908"/>
              <a:gd name="connsiteY649" fmla="*/ 399260 h 5995649"/>
              <a:gd name="connsiteX650" fmla="*/ 3144336 w 5526908"/>
              <a:gd name="connsiteY650" fmla="*/ 418704 h 5995649"/>
              <a:gd name="connsiteX651" fmla="*/ 3117338 w 5526908"/>
              <a:gd name="connsiteY651" fmla="*/ 419396 h 5995649"/>
              <a:gd name="connsiteX652" fmla="*/ 3111790 w 5526908"/>
              <a:gd name="connsiteY652" fmla="*/ 435715 h 5995649"/>
              <a:gd name="connsiteX653" fmla="*/ 3119008 w 5526908"/>
              <a:gd name="connsiteY653" fmla="*/ 448239 h 5995649"/>
              <a:gd name="connsiteX654" fmla="*/ 3088667 w 5526908"/>
              <a:gd name="connsiteY654" fmla="*/ 473398 h 5995649"/>
              <a:gd name="connsiteX655" fmla="*/ 3075410 w 5526908"/>
              <a:gd name="connsiteY655" fmla="*/ 502276 h 5995649"/>
              <a:gd name="connsiteX656" fmla="*/ 3126445 w 5526908"/>
              <a:gd name="connsiteY656" fmla="*/ 487099 h 5995649"/>
              <a:gd name="connsiteX657" fmla="*/ 3144823 w 5526908"/>
              <a:gd name="connsiteY657" fmla="*/ 475763 h 5995649"/>
              <a:gd name="connsiteX658" fmla="*/ 3141789 w 5526908"/>
              <a:gd name="connsiteY658" fmla="*/ 453195 h 5995649"/>
              <a:gd name="connsiteX659" fmla="*/ 3171521 w 5526908"/>
              <a:gd name="connsiteY659" fmla="*/ 439955 h 5995649"/>
              <a:gd name="connsiteX660" fmla="*/ 3196925 w 5526908"/>
              <a:gd name="connsiteY660" fmla="*/ 419195 h 5995649"/>
              <a:gd name="connsiteX661" fmla="*/ 3278647 w 5526908"/>
              <a:gd name="connsiteY661" fmla="*/ 336216 h 5995649"/>
              <a:gd name="connsiteX662" fmla="*/ 3328315 w 5526908"/>
              <a:gd name="connsiteY662" fmla="*/ 327309 h 5995649"/>
              <a:gd name="connsiteX663" fmla="*/ 3350948 w 5526908"/>
              <a:gd name="connsiteY663" fmla="*/ 314713 h 5995649"/>
              <a:gd name="connsiteX664" fmla="*/ 3352164 w 5526908"/>
              <a:gd name="connsiteY664" fmla="*/ 290880 h 5995649"/>
              <a:gd name="connsiteX665" fmla="*/ 3391658 w 5526908"/>
              <a:gd name="connsiteY665" fmla="*/ 255665 h 5995649"/>
              <a:gd name="connsiteX666" fmla="*/ 3424699 w 5526908"/>
              <a:gd name="connsiteY666" fmla="*/ 213565 h 5995649"/>
              <a:gd name="connsiteX667" fmla="*/ 3457735 w 5526908"/>
              <a:gd name="connsiteY667" fmla="*/ 171469 h 5995649"/>
              <a:gd name="connsiteX668" fmla="*/ 3565576 w 5526908"/>
              <a:gd name="connsiteY668" fmla="*/ 151128 h 5995649"/>
              <a:gd name="connsiteX669" fmla="*/ 3584482 w 5526908"/>
              <a:gd name="connsiteY669" fmla="*/ 201246 h 5995649"/>
              <a:gd name="connsiteX670" fmla="*/ 3551900 w 5526908"/>
              <a:gd name="connsiteY670" fmla="*/ 213870 h 5995649"/>
              <a:gd name="connsiteX671" fmla="*/ 3542291 w 5526908"/>
              <a:gd name="connsiteY671" fmla="*/ 253402 h 5995649"/>
              <a:gd name="connsiteX672" fmla="*/ 3528351 w 5526908"/>
              <a:gd name="connsiteY672" fmla="*/ 285418 h 5995649"/>
              <a:gd name="connsiteX673" fmla="*/ 3468807 w 5526908"/>
              <a:gd name="connsiteY673" fmla="*/ 344200 h 5995649"/>
              <a:gd name="connsiteX674" fmla="*/ 3437054 w 5526908"/>
              <a:gd name="connsiteY674" fmla="*/ 412318 h 5995649"/>
              <a:gd name="connsiteX675" fmla="*/ 3353964 w 5526908"/>
              <a:gd name="connsiteY675" fmla="*/ 501571 h 5995649"/>
              <a:gd name="connsiteX676" fmla="*/ 3366224 w 5526908"/>
              <a:gd name="connsiteY676" fmla="*/ 563934 h 5995649"/>
              <a:gd name="connsiteX677" fmla="*/ 3324946 w 5526908"/>
              <a:gd name="connsiteY677" fmla="*/ 598215 h 5995649"/>
              <a:gd name="connsiteX678" fmla="*/ 3275385 w 5526908"/>
              <a:gd name="connsiteY678" fmla="*/ 661361 h 5995649"/>
              <a:gd name="connsiteX679" fmla="*/ 3206463 w 5526908"/>
              <a:gd name="connsiteY679" fmla="*/ 703862 h 5995649"/>
              <a:gd name="connsiteX680" fmla="*/ 3216935 w 5526908"/>
              <a:gd name="connsiteY680" fmla="*/ 765289 h 5995649"/>
              <a:gd name="connsiteX681" fmla="*/ 3160130 w 5526908"/>
              <a:gd name="connsiteY681" fmla="*/ 770449 h 5995649"/>
              <a:gd name="connsiteX682" fmla="*/ 3145090 w 5526908"/>
              <a:gd name="connsiteY682" fmla="*/ 839467 h 5995649"/>
              <a:gd name="connsiteX683" fmla="*/ 3118485 w 5526908"/>
              <a:gd name="connsiteY683" fmla="*/ 865714 h 5995649"/>
              <a:gd name="connsiteX684" fmla="*/ 3088582 w 5526908"/>
              <a:gd name="connsiteY684" fmla="*/ 879741 h 5995649"/>
              <a:gd name="connsiteX685" fmla="*/ 3080816 w 5526908"/>
              <a:gd name="connsiteY685" fmla="*/ 906257 h 5995649"/>
              <a:gd name="connsiteX686" fmla="*/ 3084781 w 5526908"/>
              <a:gd name="connsiteY686" fmla="*/ 933680 h 5995649"/>
              <a:gd name="connsiteX687" fmla="*/ 3096622 w 5526908"/>
              <a:gd name="connsiteY687" fmla="*/ 947759 h 5995649"/>
              <a:gd name="connsiteX688" fmla="*/ 3106197 w 5526908"/>
              <a:gd name="connsiteY688" fmla="*/ 944913 h 5995649"/>
              <a:gd name="connsiteX689" fmla="*/ 3123590 w 5526908"/>
              <a:gd name="connsiteY689" fmla="*/ 901599 h 5995649"/>
              <a:gd name="connsiteX690" fmla="*/ 3179711 w 5526908"/>
              <a:gd name="connsiteY690" fmla="*/ 899579 h 5995649"/>
              <a:gd name="connsiteX691" fmla="*/ 3200224 w 5526908"/>
              <a:gd name="connsiteY691" fmla="*/ 805464 h 5995649"/>
              <a:gd name="connsiteX692" fmla="*/ 3207365 w 5526908"/>
              <a:gd name="connsiteY692" fmla="*/ 809208 h 5995649"/>
              <a:gd name="connsiteX693" fmla="*/ 3220181 w 5526908"/>
              <a:gd name="connsiteY693" fmla="*/ 791463 h 5995649"/>
              <a:gd name="connsiteX694" fmla="*/ 3216935 w 5526908"/>
              <a:gd name="connsiteY694" fmla="*/ 765289 h 5995649"/>
              <a:gd name="connsiteX695" fmla="*/ 3274788 w 5526908"/>
              <a:gd name="connsiteY695" fmla="*/ 737081 h 5995649"/>
              <a:gd name="connsiteX696" fmla="*/ 3331614 w 5526908"/>
              <a:gd name="connsiteY696" fmla="*/ 713579 h 5995649"/>
              <a:gd name="connsiteX697" fmla="*/ 3321388 w 5526908"/>
              <a:gd name="connsiteY697" fmla="*/ 660148 h 5995649"/>
              <a:gd name="connsiteX698" fmla="*/ 3385086 w 5526908"/>
              <a:gd name="connsiteY698" fmla="*/ 650737 h 5995649"/>
              <a:gd name="connsiteX699" fmla="*/ 3441671 w 5526908"/>
              <a:gd name="connsiteY699" fmla="*/ 578165 h 5995649"/>
              <a:gd name="connsiteX700" fmla="*/ 3504633 w 5526908"/>
              <a:gd name="connsiteY700" fmla="*/ 503697 h 5995649"/>
              <a:gd name="connsiteX701" fmla="*/ 3525498 w 5526908"/>
              <a:gd name="connsiteY701" fmla="*/ 512894 h 5995649"/>
              <a:gd name="connsiteX702" fmla="*/ 3538957 w 5526908"/>
              <a:gd name="connsiteY702" fmla="*/ 528694 h 5995649"/>
              <a:gd name="connsiteX703" fmla="*/ 3535436 w 5526908"/>
              <a:gd name="connsiteY703" fmla="*/ 595017 h 5995649"/>
              <a:gd name="connsiteX704" fmla="*/ 3485786 w 5526908"/>
              <a:gd name="connsiteY704" fmla="*/ 626652 h 5995649"/>
              <a:gd name="connsiteX705" fmla="*/ 3417827 w 5526908"/>
              <a:gd name="connsiteY705" fmla="*/ 719476 h 5995649"/>
              <a:gd name="connsiteX706" fmla="*/ 3350893 w 5526908"/>
              <a:gd name="connsiteY706" fmla="*/ 807590 h 5995649"/>
              <a:gd name="connsiteX707" fmla="*/ 3351044 w 5526908"/>
              <a:gd name="connsiteY707" fmla="*/ 825151 h 5995649"/>
              <a:gd name="connsiteX708" fmla="*/ 3329780 w 5526908"/>
              <a:gd name="connsiteY708" fmla="*/ 831474 h 5995649"/>
              <a:gd name="connsiteX709" fmla="*/ 3318710 w 5526908"/>
              <a:gd name="connsiteY709" fmla="*/ 845767 h 5995649"/>
              <a:gd name="connsiteX710" fmla="*/ 3330078 w 5526908"/>
              <a:gd name="connsiteY710" fmla="*/ 866587 h 5995649"/>
              <a:gd name="connsiteX711" fmla="*/ 3293796 w 5526908"/>
              <a:gd name="connsiteY711" fmla="*/ 882515 h 5995649"/>
              <a:gd name="connsiteX712" fmla="*/ 3273575 w 5526908"/>
              <a:gd name="connsiteY712" fmla="*/ 906863 h 5995649"/>
              <a:gd name="connsiteX713" fmla="*/ 3235449 w 5526908"/>
              <a:gd name="connsiteY713" fmla="*/ 935808 h 5995649"/>
              <a:gd name="connsiteX714" fmla="*/ 3240074 w 5526908"/>
              <a:gd name="connsiteY714" fmla="*/ 978435 h 5995649"/>
              <a:gd name="connsiteX715" fmla="*/ 3214634 w 5526908"/>
              <a:gd name="connsiteY715" fmla="*/ 994804 h 5995649"/>
              <a:gd name="connsiteX716" fmla="*/ 3311130 w 5526908"/>
              <a:gd name="connsiteY716" fmla="*/ 1040178 h 5995649"/>
              <a:gd name="connsiteX717" fmla="*/ 3396123 w 5526908"/>
              <a:gd name="connsiteY717" fmla="*/ 1110979 h 5995649"/>
              <a:gd name="connsiteX718" fmla="*/ 3403804 w 5526908"/>
              <a:gd name="connsiteY718" fmla="*/ 1157834 h 5995649"/>
              <a:gd name="connsiteX719" fmla="*/ 3382447 w 5526908"/>
              <a:gd name="connsiteY719" fmla="*/ 1173721 h 5995649"/>
              <a:gd name="connsiteX720" fmla="*/ 3372781 w 5526908"/>
              <a:gd name="connsiteY720" fmla="*/ 1186129 h 5995649"/>
              <a:gd name="connsiteX721" fmla="*/ 3368470 w 5526908"/>
              <a:gd name="connsiteY721" fmla="*/ 1201348 h 5995649"/>
              <a:gd name="connsiteX722" fmla="*/ 3392619 w 5526908"/>
              <a:gd name="connsiteY722" fmla="*/ 1200033 h 5995649"/>
              <a:gd name="connsiteX723" fmla="*/ 3499089 w 5526908"/>
              <a:gd name="connsiteY723" fmla="*/ 1185967 h 5995649"/>
              <a:gd name="connsiteX724" fmla="*/ 3522941 w 5526908"/>
              <a:gd name="connsiteY724" fmla="*/ 1149536 h 5995649"/>
              <a:gd name="connsiteX725" fmla="*/ 3523303 w 5526908"/>
              <a:gd name="connsiteY725" fmla="*/ 1129628 h 5995649"/>
              <a:gd name="connsiteX726" fmla="*/ 3544057 w 5526908"/>
              <a:gd name="connsiteY726" fmla="*/ 1125656 h 5995649"/>
              <a:gd name="connsiteX727" fmla="*/ 3549089 w 5526908"/>
              <a:gd name="connsiteY727" fmla="*/ 1111689 h 5995649"/>
              <a:gd name="connsiteX728" fmla="*/ 3542386 w 5526908"/>
              <a:gd name="connsiteY728" fmla="*/ 1096813 h 5995649"/>
              <a:gd name="connsiteX729" fmla="*/ 3613168 w 5526908"/>
              <a:gd name="connsiteY729" fmla="*/ 1064026 h 5995649"/>
              <a:gd name="connsiteX730" fmla="*/ 3683951 w 5526908"/>
              <a:gd name="connsiteY730" fmla="*/ 1031239 h 5995649"/>
              <a:gd name="connsiteX731" fmla="*/ 3742603 w 5526908"/>
              <a:gd name="connsiteY731" fmla="*/ 971988 h 5995649"/>
              <a:gd name="connsiteX732" fmla="*/ 3828249 w 5526908"/>
              <a:gd name="connsiteY732" fmla="*/ 953117 h 5995649"/>
              <a:gd name="connsiteX733" fmla="*/ 3827948 w 5526908"/>
              <a:gd name="connsiteY733" fmla="*/ 918001 h 5995649"/>
              <a:gd name="connsiteX734" fmla="*/ 3837500 w 5526908"/>
              <a:gd name="connsiteY734" fmla="*/ 892423 h 5995649"/>
              <a:gd name="connsiteX735" fmla="*/ 3867442 w 5526908"/>
              <a:gd name="connsiteY735" fmla="*/ 882785 h 5995649"/>
              <a:gd name="connsiteX736" fmla="*/ 3913006 w 5526908"/>
              <a:gd name="connsiteY736" fmla="*/ 892701 h 5995649"/>
              <a:gd name="connsiteX737" fmla="*/ 3932973 w 5526908"/>
              <a:gd name="connsiteY737" fmla="*/ 942503 h 5995649"/>
              <a:gd name="connsiteX738" fmla="*/ 3903732 w 5526908"/>
              <a:gd name="connsiteY738" fmla="*/ 971736 h 5995649"/>
              <a:gd name="connsiteX739" fmla="*/ 3840052 w 5526908"/>
              <a:gd name="connsiteY739" fmla="*/ 1003877 h 5995649"/>
              <a:gd name="connsiteX740" fmla="*/ 3810769 w 5526908"/>
              <a:gd name="connsiteY740" fmla="*/ 1069796 h 5995649"/>
              <a:gd name="connsiteX741" fmla="*/ 3762006 w 5526908"/>
              <a:gd name="connsiteY741" fmla="*/ 1142973 h 5995649"/>
              <a:gd name="connsiteX742" fmla="*/ 3685452 w 5526908"/>
              <a:gd name="connsiteY742" fmla="*/ 1206815 h 5995649"/>
              <a:gd name="connsiteX743" fmla="*/ 3690136 w 5526908"/>
              <a:gd name="connsiteY743" fmla="*/ 1235491 h 5995649"/>
              <a:gd name="connsiteX744" fmla="*/ 3670105 w 5526908"/>
              <a:gd name="connsiteY744" fmla="*/ 1240715 h 5995649"/>
              <a:gd name="connsiteX745" fmla="*/ 3663797 w 5526908"/>
              <a:gd name="connsiteY745" fmla="*/ 1292462 h 5995649"/>
              <a:gd name="connsiteX746" fmla="*/ 3685282 w 5526908"/>
              <a:gd name="connsiteY746" fmla="*/ 1353549 h 5995649"/>
              <a:gd name="connsiteX747" fmla="*/ 3581403 w 5526908"/>
              <a:gd name="connsiteY747" fmla="*/ 1442389 h 5995649"/>
              <a:gd name="connsiteX748" fmla="*/ 3515001 w 5526908"/>
              <a:gd name="connsiteY748" fmla="*/ 1550884 h 5995649"/>
              <a:gd name="connsiteX749" fmla="*/ 3448323 w 5526908"/>
              <a:gd name="connsiteY749" fmla="*/ 1564847 h 5995649"/>
              <a:gd name="connsiteX750" fmla="*/ 3405468 w 5526908"/>
              <a:gd name="connsiteY750" fmla="*/ 1601797 h 5995649"/>
              <a:gd name="connsiteX751" fmla="*/ 3367966 w 5526908"/>
              <a:gd name="connsiteY751" fmla="*/ 1641555 h 5995649"/>
              <a:gd name="connsiteX752" fmla="*/ 3371002 w 5526908"/>
              <a:gd name="connsiteY752" fmla="*/ 1664123 h 5995649"/>
              <a:gd name="connsiteX753" fmla="*/ 3433485 w 5526908"/>
              <a:gd name="connsiteY753" fmla="*/ 1637468 h 5995649"/>
              <a:gd name="connsiteX754" fmla="*/ 3501322 w 5526908"/>
              <a:gd name="connsiteY754" fmla="*/ 1613623 h 5995649"/>
              <a:gd name="connsiteX755" fmla="*/ 3554025 w 5526908"/>
              <a:gd name="connsiteY755" fmla="*/ 1627285 h 5995649"/>
              <a:gd name="connsiteX756" fmla="*/ 3508162 w 5526908"/>
              <a:gd name="connsiteY756" fmla="*/ 1582256 h 5995649"/>
              <a:gd name="connsiteX757" fmla="*/ 3532311 w 5526908"/>
              <a:gd name="connsiteY757" fmla="*/ 1580938 h 5995649"/>
              <a:gd name="connsiteX758" fmla="*/ 3560654 w 5526908"/>
              <a:gd name="connsiteY758" fmla="*/ 1592309 h 5995649"/>
              <a:gd name="connsiteX759" fmla="*/ 3579540 w 5526908"/>
              <a:gd name="connsiteY759" fmla="*/ 1619695 h 5995649"/>
              <a:gd name="connsiteX760" fmla="*/ 3604645 w 5526908"/>
              <a:gd name="connsiteY760" fmla="*/ 1604899 h 5995649"/>
              <a:gd name="connsiteX761" fmla="*/ 3619036 w 5526908"/>
              <a:gd name="connsiteY761" fmla="*/ 1584480 h 5995649"/>
              <a:gd name="connsiteX762" fmla="*/ 3638917 w 5526908"/>
              <a:gd name="connsiteY762" fmla="*/ 1561700 h 5995649"/>
              <a:gd name="connsiteX763" fmla="*/ 3655495 w 5526908"/>
              <a:gd name="connsiteY763" fmla="*/ 1526697 h 5995649"/>
              <a:gd name="connsiteX764" fmla="*/ 3605228 w 5526908"/>
              <a:gd name="connsiteY764" fmla="*/ 1465373 h 5995649"/>
              <a:gd name="connsiteX765" fmla="*/ 3653227 w 5526908"/>
              <a:gd name="connsiteY765" fmla="*/ 1427626 h 5995649"/>
              <a:gd name="connsiteX766" fmla="*/ 3721875 w 5526908"/>
              <a:gd name="connsiteY766" fmla="*/ 1477618 h 5995649"/>
              <a:gd name="connsiteX767" fmla="*/ 3695195 w 5526908"/>
              <a:gd name="connsiteY767" fmla="*/ 1495086 h 5995649"/>
              <a:gd name="connsiteX768" fmla="*/ 3673873 w 5526908"/>
              <a:gd name="connsiteY768" fmla="*/ 1515361 h 5995649"/>
              <a:gd name="connsiteX769" fmla="*/ 3692145 w 5526908"/>
              <a:gd name="connsiteY769" fmla="*/ 1540622 h 5995649"/>
              <a:gd name="connsiteX770" fmla="*/ 3701374 w 5526908"/>
              <a:gd name="connsiteY770" fmla="*/ 1522433 h 5995649"/>
              <a:gd name="connsiteX771" fmla="*/ 3729860 w 5526908"/>
              <a:gd name="connsiteY771" fmla="*/ 1512049 h 5995649"/>
              <a:gd name="connsiteX772" fmla="*/ 3733612 w 5526908"/>
              <a:gd name="connsiteY772" fmla="*/ 1483880 h 5995649"/>
              <a:gd name="connsiteX773" fmla="*/ 3773911 w 5526908"/>
              <a:gd name="connsiteY773" fmla="*/ 1452019 h 5995649"/>
              <a:gd name="connsiteX774" fmla="*/ 3821282 w 5526908"/>
              <a:gd name="connsiteY774" fmla="*/ 1439241 h 5995649"/>
              <a:gd name="connsiteX775" fmla="*/ 3839398 w 5526908"/>
              <a:gd name="connsiteY775" fmla="*/ 1427859 h 5995649"/>
              <a:gd name="connsiteX776" fmla="*/ 3836856 w 5526908"/>
              <a:gd name="connsiteY776" fmla="*/ 1405929 h 5995649"/>
              <a:gd name="connsiteX777" fmla="*/ 3921983 w 5526908"/>
              <a:gd name="connsiteY777" fmla="*/ 1339363 h 5995649"/>
              <a:gd name="connsiteX778" fmla="*/ 3943765 w 5526908"/>
              <a:gd name="connsiteY778" fmla="*/ 1324696 h 5995649"/>
              <a:gd name="connsiteX779" fmla="*/ 3962553 w 5526908"/>
              <a:gd name="connsiteY779" fmla="*/ 1298182 h 5995649"/>
              <a:gd name="connsiteX780" fmla="*/ 4068783 w 5526908"/>
              <a:gd name="connsiteY780" fmla="*/ 1215742 h 5995649"/>
              <a:gd name="connsiteX781" fmla="*/ 4184257 w 5526908"/>
              <a:gd name="connsiteY781" fmla="*/ 1143180 h 5995649"/>
              <a:gd name="connsiteX782" fmla="*/ 4187505 w 5526908"/>
              <a:gd name="connsiteY782" fmla="*/ 1096699 h 5995649"/>
              <a:gd name="connsiteX783" fmla="*/ 4287853 w 5526908"/>
              <a:gd name="connsiteY783" fmla="*/ 1031025 h 5995649"/>
              <a:gd name="connsiteX784" fmla="*/ 4335978 w 5526908"/>
              <a:gd name="connsiteY784" fmla="*/ 961899 h 5995649"/>
              <a:gd name="connsiteX785" fmla="*/ 4411007 w 5526908"/>
              <a:gd name="connsiteY785" fmla="*/ 901351 h 5995649"/>
              <a:gd name="connsiteX786" fmla="*/ 4466796 w 5526908"/>
              <a:gd name="connsiteY786" fmla="*/ 861063 h 5995649"/>
              <a:gd name="connsiteX787" fmla="*/ 4472673 w 5526908"/>
              <a:gd name="connsiteY787" fmla="*/ 827960 h 5995649"/>
              <a:gd name="connsiteX788" fmla="*/ 4507366 w 5526908"/>
              <a:gd name="connsiteY788" fmla="*/ 819887 h 5995649"/>
              <a:gd name="connsiteX789" fmla="*/ 4856219 w 5526908"/>
              <a:gd name="connsiteY789" fmla="*/ 550998 h 5995649"/>
              <a:gd name="connsiteX790" fmla="*/ 4902904 w 5526908"/>
              <a:gd name="connsiteY790" fmla="*/ 520678 h 5995649"/>
              <a:gd name="connsiteX791" fmla="*/ 4953671 w 5526908"/>
              <a:gd name="connsiteY791" fmla="*/ 497602 h 5995649"/>
              <a:gd name="connsiteX792" fmla="*/ 4969332 w 5526908"/>
              <a:gd name="connsiteY792" fmla="*/ 472073 h 5995649"/>
              <a:gd name="connsiteX793" fmla="*/ 4994240 w 5526908"/>
              <a:gd name="connsiteY793" fmla="*/ 456421 h 5995649"/>
              <a:gd name="connsiteX794" fmla="*/ 5031913 w 5526908"/>
              <a:gd name="connsiteY794" fmla="*/ 427518 h 5995649"/>
              <a:gd name="connsiteX795" fmla="*/ 5062534 w 5526908"/>
              <a:gd name="connsiteY795" fmla="*/ 428539 h 5995649"/>
              <a:gd name="connsiteX796" fmla="*/ 5089897 w 5526908"/>
              <a:gd name="connsiteY796" fmla="*/ 443368 h 5995649"/>
              <a:gd name="connsiteX797" fmla="*/ 5030406 w 5526908"/>
              <a:gd name="connsiteY797" fmla="*/ 523888 h 5995649"/>
              <a:gd name="connsiteX798" fmla="*/ 4938845 w 5526908"/>
              <a:gd name="connsiteY798" fmla="*/ 593187 h 5995649"/>
              <a:gd name="connsiteX799" fmla="*/ 4945733 w 5526908"/>
              <a:gd name="connsiteY799" fmla="*/ 596702 h 5995649"/>
              <a:gd name="connsiteX800" fmla="*/ 4956297 w 5526908"/>
              <a:gd name="connsiteY800" fmla="*/ 629605 h 5995649"/>
              <a:gd name="connsiteX801" fmla="*/ 4941035 w 5526908"/>
              <a:gd name="connsiteY801" fmla="*/ 649322 h 5995649"/>
              <a:gd name="connsiteX802" fmla="*/ 4860545 w 5526908"/>
              <a:gd name="connsiteY802" fmla="*/ 769833 h 5995649"/>
              <a:gd name="connsiteX803" fmla="*/ 4769726 w 5526908"/>
              <a:gd name="connsiteY803" fmla="*/ 885071 h 5995649"/>
              <a:gd name="connsiteX804" fmla="*/ 4768146 w 5526908"/>
              <a:gd name="connsiteY804" fmla="*/ 904040 h 5995649"/>
              <a:gd name="connsiteX805" fmla="*/ 4741829 w 5526908"/>
              <a:gd name="connsiteY805" fmla="*/ 905213 h 5995649"/>
              <a:gd name="connsiteX806" fmla="*/ 4736127 w 5526908"/>
              <a:gd name="connsiteY806" fmla="*/ 921216 h 5995649"/>
              <a:gd name="connsiteX807" fmla="*/ 4742929 w 5526908"/>
              <a:gd name="connsiteY807" fmla="*/ 933282 h 5995649"/>
              <a:gd name="connsiteX808" fmla="*/ 4712907 w 5526908"/>
              <a:gd name="connsiteY808" fmla="*/ 958356 h 5995649"/>
              <a:gd name="connsiteX809" fmla="*/ 4699463 w 5526908"/>
              <a:gd name="connsiteY809" fmla="*/ 986737 h 5995649"/>
              <a:gd name="connsiteX810" fmla="*/ 4749461 w 5526908"/>
              <a:gd name="connsiteY810" fmla="*/ 971004 h 5995649"/>
              <a:gd name="connsiteX811" fmla="*/ 4767575 w 5526908"/>
              <a:gd name="connsiteY811" fmla="*/ 959619 h 5995649"/>
              <a:gd name="connsiteX812" fmla="*/ 4765032 w 5526908"/>
              <a:gd name="connsiteY812" fmla="*/ 937690 h 5995649"/>
              <a:gd name="connsiteX813" fmla="*/ 4794242 w 5526908"/>
              <a:gd name="connsiteY813" fmla="*/ 924239 h 5995649"/>
              <a:gd name="connsiteX814" fmla="*/ 4819372 w 5526908"/>
              <a:gd name="connsiteY814" fmla="*/ 903543 h 5995649"/>
              <a:gd name="connsiteX815" fmla="*/ 4900511 w 5526908"/>
              <a:gd name="connsiteY815" fmla="*/ 821186 h 5995649"/>
              <a:gd name="connsiteX816" fmla="*/ 4949062 w 5526908"/>
              <a:gd name="connsiteY816" fmla="*/ 811590 h 5995649"/>
              <a:gd name="connsiteX817" fmla="*/ 4971342 w 5526908"/>
              <a:gd name="connsiteY817" fmla="*/ 798899 h 5995649"/>
              <a:gd name="connsiteX818" fmla="*/ 4972964 w 5526908"/>
              <a:gd name="connsiteY818" fmla="*/ 775657 h 5995649"/>
              <a:gd name="connsiteX819" fmla="*/ 5012087 w 5526908"/>
              <a:gd name="connsiteY819" fmla="*/ 740617 h 5995649"/>
              <a:gd name="connsiteX820" fmla="*/ 5045047 w 5526908"/>
              <a:gd name="connsiteY820" fmla="*/ 698989 h 5995649"/>
              <a:gd name="connsiteX821" fmla="*/ 5078006 w 5526908"/>
              <a:gd name="connsiteY821" fmla="*/ 657363 h 5995649"/>
              <a:gd name="connsiteX822" fmla="*/ 5183443 w 5526908"/>
              <a:gd name="connsiteY822" fmla="*/ 635549 h 5995649"/>
              <a:gd name="connsiteX823" fmla="*/ 5200941 w 5526908"/>
              <a:gd name="connsiteY823" fmla="*/ 684027 h 5995649"/>
              <a:gd name="connsiteX824" fmla="*/ 5168968 w 5526908"/>
              <a:gd name="connsiteY824" fmla="*/ 696930 h 5995649"/>
              <a:gd name="connsiteX825" fmla="*/ 5158880 w 5526908"/>
              <a:gd name="connsiteY825" fmla="*/ 735622 h 5995649"/>
              <a:gd name="connsiteX826" fmla="*/ 5144714 w 5526908"/>
              <a:gd name="connsiteY826" fmla="*/ 767071 h 5995649"/>
              <a:gd name="connsiteX827" fmla="*/ 5085625 w 5526908"/>
              <a:gd name="connsiteY827" fmla="*/ 825442 h 5995649"/>
              <a:gd name="connsiteX828" fmla="*/ 5053444 w 5526908"/>
              <a:gd name="connsiteY828" fmla="*/ 892395 h 5995649"/>
              <a:gd name="connsiteX829" fmla="*/ 4970855 w 5526908"/>
              <a:gd name="connsiteY829" fmla="*/ 980890 h 5995649"/>
              <a:gd name="connsiteX830" fmla="*/ 4981658 w 5526908"/>
              <a:gd name="connsiteY830" fmla="*/ 1041420 h 5995649"/>
              <a:gd name="connsiteX831" fmla="*/ 4940815 w 5526908"/>
              <a:gd name="connsiteY831" fmla="*/ 1075583 h 5995649"/>
              <a:gd name="connsiteX832" fmla="*/ 4891374 w 5526908"/>
              <a:gd name="connsiteY832" fmla="*/ 1138020 h 5995649"/>
              <a:gd name="connsiteX833" fmla="*/ 4823447 w 5526908"/>
              <a:gd name="connsiteY833" fmla="*/ 1180704 h 5995649"/>
              <a:gd name="connsiteX834" fmla="*/ 4832524 w 5526908"/>
              <a:gd name="connsiteY834" fmla="*/ 1240356 h 5995649"/>
              <a:gd name="connsiteX835" fmla="*/ 4777085 w 5526908"/>
              <a:gd name="connsiteY835" fmla="*/ 1246436 h 5995649"/>
              <a:gd name="connsiteX836" fmla="*/ 4761169 w 5526908"/>
              <a:gd name="connsiteY836" fmla="*/ 1313955 h 5995649"/>
              <a:gd name="connsiteX837" fmla="*/ 4734769 w 5526908"/>
              <a:gd name="connsiteY837" fmla="*/ 1340019 h 5995649"/>
              <a:gd name="connsiteX838" fmla="*/ 4705380 w 5526908"/>
              <a:gd name="connsiteY838" fmla="*/ 1354238 h 5995649"/>
              <a:gd name="connsiteX839" fmla="*/ 4697326 w 5526908"/>
              <a:gd name="connsiteY839" fmla="*/ 1380216 h 5995649"/>
              <a:gd name="connsiteX840" fmla="*/ 4700687 w 5526908"/>
              <a:gd name="connsiteY840" fmla="*/ 1406858 h 5995649"/>
              <a:gd name="connsiteX841" fmla="*/ 4711967 w 5526908"/>
              <a:gd name="connsiteY841" fmla="*/ 1420356 h 5995649"/>
              <a:gd name="connsiteX842" fmla="*/ 4721344 w 5526908"/>
              <a:gd name="connsiteY842" fmla="*/ 1417405 h 5995649"/>
              <a:gd name="connsiteX843" fmla="*/ 4739083 w 5526908"/>
              <a:gd name="connsiteY843" fmla="*/ 1374886 h 5995649"/>
              <a:gd name="connsiteX844" fmla="*/ 4793798 w 5526908"/>
              <a:gd name="connsiteY844" fmla="*/ 1371877 h 5995649"/>
              <a:gd name="connsiteX845" fmla="*/ 4815506 w 5526908"/>
              <a:gd name="connsiteY845" fmla="*/ 1279806 h 5995649"/>
              <a:gd name="connsiteX846" fmla="*/ 4822395 w 5526908"/>
              <a:gd name="connsiteY846" fmla="*/ 1283322 h 5995649"/>
              <a:gd name="connsiteX847" fmla="*/ 4835206 w 5526908"/>
              <a:gd name="connsiteY847" fmla="*/ 1265797 h 5995649"/>
              <a:gd name="connsiteX848" fmla="*/ 4832524 w 5526908"/>
              <a:gd name="connsiteY848" fmla="*/ 1240356 h 5995649"/>
              <a:gd name="connsiteX849" fmla="*/ 4889404 w 5526908"/>
              <a:gd name="connsiteY849" fmla="*/ 1211802 h 5995649"/>
              <a:gd name="connsiteX850" fmla="*/ 4945197 w 5526908"/>
              <a:gd name="connsiteY850" fmla="*/ 1187853 h 5995649"/>
              <a:gd name="connsiteX851" fmla="*/ 4936215 w 5526908"/>
              <a:gd name="connsiteY851" fmla="*/ 1135987 h 5995649"/>
              <a:gd name="connsiteX852" fmla="*/ 4998443 w 5526908"/>
              <a:gd name="connsiteY852" fmla="*/ 1125638 h 5995649"/>
              <a:gd name="connsiteX853" fmla="*/ 5054901 w 5526908"/>
              <a:gd name="connsiteY853" fmla="*/ 1053888 h 5995649"/>
              <a:gd name="connsiteX854" fmla="*/ 5117606 w 5526908"/>
              <a:gd name="connsiteY854" fmla="*/ 980169 h 5995649"/>
              <a:gd name="connsiteX855" fmla="*/ 5137765 w 5526908"/>
              <a:gd name="connsiteY855" fmla="*/ 988744 h 5995649"/>
              <a:gd name="connsiteX856" fmla="*/ 5150587 w 5526908"/>
              <a:gd name="connsiteY856" fmla="*/ 1003887 h 5995649"/>
              <a:gd name="connsiteX857" fmla="*/ 5145945 w 5526908"/>
              <a:gd name="connsiteY857" fmla="*/ 1068568 h 5995649"/>
              <a:gd name="connsiteX858" fmla="*/ 5096992 w 5526908"/>
              <a:gd name="connsiteY858" fmla="*/ 1100309 h 5995649"/>
              <a:gd name="connsiteX859" fmla="*/ 5029081 w 5526908"/>
              <a:gd name="connsiteY859" fmla="*/ 1192000 h 5995649"/>
              <a:gd name="connsiteX860" fmla="*/ 4962258 w 5526908"/>
              <a:gd name="connsiteY860" fmla="*/ 1279086 h 5995649"/>
              <a:gd name="connsiteX861" fmla="*/ 4962083 w 5526908"/>
              <a:gd name="connsiteY861" fmla="*/ 1296192 h 5995649"/>
              <a:gd name="connsiteX862" fmla="*/ 4941251 w 5526908"/>
              <a:gd name="connsiteY862" fmla="*/ 1302746 h 5995649"/>
              <a:gd name="connsiteX863" fmla="*/ 4930204 w 5526908"/>
              <a:gd name="connsiteY863" fmla="*/ 1316877 h 5995649"/>
              <a:gd name="connsiteX864" fmla="*/ 4940897 w 5526908"/>
              <a:gd name="connsiteY864" fmla="*/ 1336951 h 5995649"/>
              <a:gd name="connsiteX865" fmla="*/ 4905258 w 5526908"/>
              <a:gd name="connsiteY865" fmla="*/ 1353140 h 5995649"/>
              <a:gd name="connsiteX866" fmla="*/ 4885110 w 5526908"/>
              <a:gd name="connsiteY866" fmla="*/ 1377236 h 5995649"/>
              <a:gd name="connsiteX867" fmla="*/ 4847435 w 5526908"/>
              <a:gd name="connsiteY867" fmla="*/ 1406141 h 5995649"/>
              <a:gd name="connsiteX868" fmla="*/ 4851162 w 5526908"/>
              <a:gd name="connsiteY868" fmla="*/ 1447586 h 5995649"/>
              <a:gd name="connsiteX869" fmla="*/ 4826076 w 5526908"/>
              <a:gd name="connsiteY869" fmla="*/ 1464004 h 5995649"/>
              <a:gd name="connsiteX870" fmla="*/ 4919255 w 5526908"/>
              <a:gd name="connsiteY870" fmla="*/ 1506423 h 5995649"/>
              <a:gd name="connsiteX871" fmla="*/ 5000762 w 5526908"/>
              <a:gd name="connsiteY871" fmla="*/ 1573826 h 5995649"/>
              <a:gd name="connsiteX872" fmla="*/ 5007387 w 5526908"/>
              <a:gd name="connsiteY872" fmla="*/ 1619331 h 5995649"/>
              <a:gd name="connsiteX873" fmla="*/ 4986289 w 5526908"/>
              <a:gd name="connsiteY873" fmla="*/ 1635206 h 5995649"/>
              <a:gd name="connsiteX874" fmla="*/ 4976645 w 5526908"/>
              <a:gd name="connsiteY874" fmla="*/ 1647475 h 5995649"/>
              <a:gd name="connsiteX875" fmla="*/ 4972165 w 5526908"/>
              <a:gd name="connsiteY875" fmla="*/ 1662383 h 5995649"/>
              <a:gd name="connsiteX876" fmla="*/ 4995717 w 5526908"/>
              <a:gd name="connsiteY876" fmla="*/ 1660653 h 5995649"/>
              <a:gd name="connsiteX877" fmla="*/ 5099704 w 5526908"/>
              <a:gd name="connsiteY877" fmla="*/ 1644976 h 5995649"/>
              <a:gd name="connsiteX878" fmla="*/ 5123609 w 5526908"/>
              <a:gd name="connsiteY878" fmla="*/ 1609041 h 5995649"/>
              <a:gd name="connsiteX879" fmla="*/ 5124326 w 5526908"/>
              <a:gd name="connsiteY879" fmla="*/ 1589640 h 5995649"/>
              <a:gd name="connsiteX880" fmla="*/ 5144617 w 5526908"/>
              <a:gd name="connsiteY880" fmla="*/ 1585385 h 5995649"/>
              <a:gd name="connsiteX881" fmla="*/ 5149775 w 5526908"/>
              <a:gd name="connsiteY881" fmla="*/ 1571687 h 5995649"/>
              <a:gd name="connsiteX882" fmla="*/ 5143519 w 5526908"/>
              <a:gd name="connsiteY882" fmla="*/ 1557315 h 5995649"/>
              <a:gd name="connsiteX883" fmla="*/ 5213078 w 5526908"/>
              <a:gd name="connsiteY883" fmla="*/ 1524062 h 5995649"/>
              <a:gd name="connsiteX884" fmla="*/ 5282639 w 5526908"/>
              <a:gd name="connsiteY884" fmla="*/ 1490808 h 5995649"/>
              <a:gd name="connsiteX885" fmla="*/ 5340867 w 5526908"/>
              <a:gd name="connsiteY885" fmla="*/ 1431995 h 5995649"/>
              <a:gd name="connsiteX886" fmla="*/ 5424654 w 5526908"/>
              <a:gd name="connsiteY886" fmla="*/ 1412025 h 5995649"/>
              <a:gd name="connsiteX887" fmla="*/ 5425003 w 5526908"/>
              <a:gd name="connsiteY887" fmla="*/ 1377818 h 5995649"/>
              <a:gd name="connsiteX888" fmla="*/ 5434780 w 5526908"/>
              <a:gd name="connsiteY888" fmla="*/ 1352721 h 5995649"/>
              <a:gd name="connsiteX889" fmla="*/ 5464126 w 5526908"/>
              <a:gd name="connsiteY889" fmla="*/ 1342778 h 5995649"/>
              <a:gd name="connsiteX890" fmla="*/ 5508335 w 5526908"/>
              <a:gd name="connsiteY890" fmla="*/ 1351594 h 5995649"/>
              <a:gd name="connsiteX891" fmla="*/ 5526875 w 5526908"/>
              <a:gd name="connsiteY891" fmla="*/ 1399744 h 5995649"/>
              <a:gd name="connsiteX892" fmla="*/ 5497851 w 5526908"/>
              <a:gd name="connsiteY892" fmla="*/ 1428766 h 5995649"/>
              <a:gd name="connsiteX893" fmla="*/ 5435222 w 5526908"/>
              <a:gd name="connsiteY893" fmla="*/ 1461258 h 5995649"/>
              <a:gd name="connsiteX894" fmla="*/ 5405485 w 5526908"/>
              <a:gd name="connsiteY894" fmla="*/ 1526024 h 5995649"/>
              <a:gd name="connsiteX895" fmla="*/ 5356637 w 5526908"/>
              <a:gd name="connsiteY895" fmla="*/ 1598219 h 5995649"/>
              <a:gd name="connsiteX896" fmla="*/ 5280885 w 5526908"/>
              <a:gd name="connsiteY896" fmla="*/ 1661836 h 5995649"/>
              <a:gd name="connsiteX897" fmla="*/ 5284922 w 5526908"/>
              <a:gd name="connsiteY897" fmla="*/ 1689688 h 5995649"/>
              <a:gd name="connsiteX898" fmla="*/ 5265311 w 5526908"/>
              <a:gd name="connsiteY898" fmla="*/ 1695148 h 5995649"/>
              <a:gd name="connsiteX899" fmla="*/ 5258217 w 5526908"/>
              <a:gd name="connsiteY899" fmla="*/ 1745681 h 5995649"/>
              <a:gd name="connsiteX900" fmla="*/ 5278029 w 5526908"/>
              <a:gd name="connsiteY900" fmla="*/ 1804796 h 5995649"/>
              <a:gd name="connsiteX901" fmla="*/ 5175197 w 5526908"/>
              <a:gd name="connsiteY901" fmla="*/ 1893271 h 5995649"/>
              <a:gd name="connsiteX902" fmla="*/ 5108517 w 5526908"/>
              <a:gd name="connsiteY902" fmla="*/ 2000203 h 5995649"/>
              <a:gd name="connsiteX903" fmla="*/ 5043299 w 5526908"/>
              <a:gd name="connsiteY903" fmla="*/ 2015043 h 5995649"/>
              <a:gd name="connsiteX904" fmla="*/ 5000871 w 5526908"/>
              <a:gd name="connsiteY904" fmla="*/ 2051835 h 5995649"/>
              <a:gd name="connsiteX905" fmla="*/ 4963607 w 5526908"/>
              <a:gd name="connsiteY905" fmla="*/ 2091264 h 5995649"/>
              <a:gd name="connsiteX906" fmla="*/ 4966151 w 5526908"/>
              <a:gd name="connsiteY906" fmla="*/ 2113195 h 5995649"/>
              <a:gd name="connsiteX907" fmla="*/ 5027513 w 5526908"/>
              <a:gd name="connsiteY907" fmla="*/ 2086069 h 5995649"/>
              <a:gd name="connsiteX908" fmla="*/ 5094041 w 5526908"/>
              <a:gd name="connsiteY908" fmla="*/ 2061581 h 5995649"/>
              <a:gd name="connsiteX909" fmla="*/ 5145136 w 5526908"/>
              <a:gd name="connsiteY909" fmla="*/ 2073916 h 5995649"/>
              <a:gd name="connsiteX910" fmla="*/ 5101280 w 5526908"/>
              <a:gd name="connsiteY910" fmla="*/ 2030894 h 5995649"/>
              <a:gd name="connsiteX911" fmla="*/ 5124832 w 5526908"/>
              <a:gd name="connsiteY911" fmla="*/ 2029164 h 5995649"/>
              <a:gd name="connsiteX912" fmla="*/ 5152237 w 5526908"/>
              <a:gd name="connsiteY912" fmla="*/ 2039717 h 5995649"/>
              <a:gd name="connsiteX913" fmla="*/ 5170135 w 5526908"/>
              <a:gd name="connsiteY913" fmla="*/ 2066049 h 5995649"/>
              <a:gd name="connsiteX914" fmla="*/ 5194863 w 5526908"/>
              <a:gd name="connsiteY914" fmla="*/ 2051168 h 5995649"/>
              <a:gd name="connsiteX915" fmla="*/ 5209256 w 5526908"/>
              <a:gd name="connsiteY915" fmla="*/ 2031008 h 5995649"/>
              <a:gd name="connsiteX916" fmla="*/ 5229044 w 5526908"/>
              <a:gd name="connsiteY916" fmla="*/ 2008447 h 5995649"/>
              <a:gd name="connsiteX917" fmla="*/ 5245836 w 5526908"/>
              <a:gd name="connsiteY917" fmla="*/ 1974037 h 5995649"/>
              <a:gd name="connsiteX918" fmla="*/ 5197989 w 5526908"/>
              <a:gd name="connsiteY918" fmla="*/ 1915223 h 5995649"/>
              <a:gd name="connsiteX919" fmla="*/ 5245444 w 5526908"/>
              <a:gd name="connsiteY919" fmla="*/ 1877559 h 5995649"/>
              <a:gd name="connsiteX920" fmla="*/ 5311406 w 5526908"/>
              <a:gd name="connsiteY920" fmla="*/ 1924992 h 5995649"/>
              <a:gd name="connsiteX921" fmla="*/ 5285095 w 5526908"/>
              <a:gd name="connsiteY921" fmla="*/ 1942505 h 5995649"/>
              <a:gd name="connsiteX922" fmla="*/ 5263951 w 5526908"/>
              <a:gd name="connsiteY922" fmla="*/ 1962654 h 5995649"/>
              <a:gd name="connsiteX923" fmla="*/ 5287151 w 5526908"/>
              <a:gd name="connsiteY923" fmla="*/ 1995132 h 5995649"/>
              <a:gd name="connsiteX924" fmla="*/ 5303464 w 5526908"/>
              <a:gd name="connsiteY924" fmla="*/ 2024094 h 5995649"/>
              <a:gd name="connsiteX925" fmla="*/ 5282912 w 5526908"/>
              <a:gd name="connsiteY925" fmla="*/ 2054000 h 5995649"/>
              <a:gd name="connsiteX926" fmla="*/ 5253116 w 5526908"/>
              <a:gd name="connsiteY926" fmla="*/ 2074032 h 5995649"/>
              <a:gd name="connsiteX927" fmla="*/ 5285960 w 5526908"/>
              <a:gd name="connsiteY927" fmla="*/ 2094243 h 5995649"/>
              <a:gd name="connsiteX928" fmla="*/ 5313641 w 5526908"/>
              <a:gd name="connsiteY928" fmla="*/ 2111814 h 5995649"/>
              <a:gd name="connsiteX929" fmla="*/ 5289601 w 5526908"/>
              <a:gd name="connsiteY929" fmla="*/ 2144240 h 5995649"/>
              <a:gd name="connsiteX930" fmla="*/ 5239737 w 5526908"/>
              <a:gd name="connsiteY930" fmla="*/ 2163482 h 5995649"/>
              <a:gd name="connsiteX931" fmla="*/ 5223169 w 5526908"/>
              <a:gd name="connsiteY931" fmla="*/ 2192843 h 5995649"/>
              <a:gd name="connsiteX932" fmla="*/ 5200616 w 5526908"/>
              <a:gd name="connsiteY932" fmla="*/ 2198521 h 5995649"/>
              <a:gd name="connsiteX933" fmla="*/ 5156055 w 5526908"/>
              <a:gd name="connsiteY933" fmla="*/ 2223906 h 5995649"/>
              <a:gd name="connsiteX934" fmla="*/ 5143028 w 5526908"/>
              <a:gd name="connsiteY934" fmla="*/ 2279151 h 5995649"/>
              <a:gd name="connsiteX935" fmla="*/ 5168029 w 5526908"/>
              <a:gd name="connsiteY935" fmla="*/ 2271283 h 5995649"/>
              <a:gd name="connsiteX936" fmla="*/ 5207150 w 5526908"/>
              <a:gd name="connsiteY936" fmla="*/ 2236246 h 5995649"/>
              <a:gd name="connsiteX937" fmla="*/ 5224177 w 5526908"/>
              <a:gd name="connsiteY937" fmla="*/ 2229464 h 5995649"/>
              <a:gd name="connsiteX938" fmla="*/ 5239034 w 5526908"/>
              <a:gd name="connsiteY938" fmla="*/ 2231891 h 5995649"/>
              <a:gd name="connsiteX939" fmla="*/ 5228349 w 5526908"/>
              <a:gd name="connsiteY939" fmla="*/ 2244489 h 5995649"/>
              <a:gd name="connsiteX940" fmla="*/ 5216579 w 5526908"/>
              <a:gd name="connsiteY940" fmla="*/ 2261689 h 5995649"/>
              <a:gd name="connsiteX941" fmla="*/ 5174562 w 5526908"/>
              <a:gd name="connsiteY941" fmla="*/ 2309005 h 5995649"/>
              <a:gd name="connsiteX942" fmla="*/ 5132547 w 5526908"/>
              <a:gd name="connsiteY942" fmla="*/ 2356322 h 5995649"/>
              <a:gd name="connsiteX943" fmla="*/ 5094871 w 5526908"/>
              <a:gd name="connsiteY943" fmla="*/ 2385226 h 5995649"/>
              <a:gd name="connsiteX944" fmla="*/ 5069523 w 5526908"/>
              <a:gd name="connsiteY944" fmla="*/ 2427300 h 5995649"/>
              <a:gd name="connsiteX945" fmla="*/ 5122776 w 5526908"/>
              <a:gd name="connsiteY945" fmla="*/ 2397755 h 5995649"/>
              <a:gd name="connsiteX946" fmla="*/ 5157545 w 5526908"/>
              <a:gd name="connsiteY946" fmla="*/ 2348455 h 5995649"/>
              <a:gd name="connsiteX947" fmla="*/ 5208290 w 5526908"/>
              <a:gd name="connsiteY947" fmla="*/ 2394996 h 5995649"/>
              <a:gd name="connsiteX948" fmla="*/ 5178595 w 5526908"/>
              <a:gd name="connsiteY948" fmla="*/ 2455482 h 5995649"/>
              <a:gd name="connsiteX949" fmla="*/ 5214471 w 5526908"/>
              <a:gd name="connsiteY949" fmla="*/ 2466921 h 5995649"/>
              <a:gd name="connsiteX950" fmla="*/ 5240217 w 5526908"/>
              <a:gd name="connsiteY950" fmla="*/ 2521328 h 5995649"/>
              <a:gd name="connsiteX951" fmla="*/ 5184073 w 5526908"/>
              <a:gd name="connsiteY951" fmla="*/ 2595821 h 5995649"/>
              <a:gd name="connsiteX952" fmla="*/ 5098304 w 5526908"/>
              <a:gd name="connsiteY952" fmla="*/ 2640568 h 5995649"/>
              <a:gd name="connsiteX953" fmla="*/ 5023949 w 5526908"/>
              <a:gd name="connsiteY953" fmla="*/ 2685985 h 5995649"/>
              <a:gd name="connsiteX954" fmla="*/ 5010179 w 5526908"/>
              <a:gd name="connsiteY954" fmla="*/ 2678955 h 5995649"/>
              <a:gd name="connsiteX955" fmla="*/ 5005836 w 5526908"/>
              <a:gd name="connsiteY955" fmla="*/ 2697369 h 5995649"/>
              <a:gd name="connsiteX956" fmla="*/ 4950046 w 5526908"/>
              <a:gd name="connsiteY956" fmla="*/ 2737657 h 5995649"/>
              <a:gd name="connsiteX957" fmla="*/ 4899334 w 5526908"/>
              <a:gd name="connsiteY957" fmla="*/ 2789128 h 5995649"/>
              <a:gd name="connsiteX958" fmla="*/ 4846453 w 5526908"/>
              <a:gd name="connsiteY958" fmla="*/ 2849811 h 5995649"/>
              <a:gd name="connsiteX959" fmla="*/ 4793201 w 5526908"/>
              <a:gd name="connsiteY959" fmla="*/ 2895689 h 5995649"/>
              <a:gd name="connsiteX960" fmla="*/ 4743207 w 5526908"/>
              <a:gd name="connsiteY960" fmla="*/ 2927759 h 5995649"/>
              <a:gd name="connsiteX961" fmla="*/ 4720402 w 5526908"/>
              <a:gd name="connsiteY961" fmla="*/ 2991763 h 5995649"/>
              <a:gd name="connsiteX962" fmla="*/ 4727287 w 5526908"/>
              <a:gd name="connsiteY962" fmla="*/ 2995274 h 5995649"/>
              <a:gd name="connsiteX963" fmla="*/ 4716060 w 5526908"/>
              <a:gd name="connsiteY963" fmla="*/ 3010176 h 5995649"/>
              <a:gd name="connsiteX964" fmla="*/ 4702288 w 5526908"/>
              <a:gd name="connsiteY964" fmla="*/ 3003145 h 5995649"/>
              <a:gd name="connsiteX965" fmla="*/ 4662071 w 5526908"/>
              <a:gd name="connsiteY965" fmla="*/ 3010117 h 5995649"/>
              <a:gd name="connsiteX966" fmla="*/ 4633825 w 5526908"/>
              <a:gd name="connsiteY966" fmla="*/ 3064466 h 5995649"/>
              <a:gd name="connsiteX967" fmla="*/ 4605579 w 5526908"/>
              <a:gd name="connsiteY967" fmla="*/ 3118812 h 5995649"/>
              <a:gd name="connsiteX968" fmla="*/ 4635312 w 5526908"/>
              <a:gd name="connsiteY968" fmla="*/ 3189012 h 5995649"/>
              <a:gd name="connsiteX969" fmla="*/ 4647637 w 5526908"/>
              <a:gd name="connsiteY969" fmla="*/ 3202181 h 5995649"/>
              <a:gd name="connsiteX970" fmla="*/ 4634148 w 5526908"/>
              <a:gd name="connsiteY970" fmla="*/ 3218504 h 5995649"/>
              <a:gd name="connsiteX971" fmla="*/ 4611413 w 5526908"/>
              <a:gd name="connsiteY971" fmla="*/ 3224946 h 5995649"/>
              <a:gd name="connsiteX972" fmla="*/ 4598556 w 5526908"/>
              <a:gd name="connsiteY972" fmla="*/ 3246749 h 5995649"/>
              <a:gd name="connsiteX973" fmla="*/ 4568300 w 5526908"/>
              <a:gd name="connsiteY973" fmla="*/ 3244197 h 5995649"/>
              <a:gd name="connsiteX974" fmla="*/ 4547641 w 5526908"/>
              <a:gd name="connsiteY974" fmla="*/ 3233650 h 5995649"/>
              <a:gd name="connsiteX975" fmla="*/ 4524835 w 5526908"/>
              <a:gd name="connsiteY975" fmla="*/ 3297650 h 5995649"/>
              <a:gd name="connsiteX976" fmla="*/ 4428477 w 5526908"/>
              <a:gd name="connsiteY976" fmla="*/ 3379116 h 5995649"/>
              <a:gd name="connsiteX977" fmla="*/ 4396592 w 5526908"/>
              <a:gd name="connsiteY977" fmla="*/ 3383468 h 5995649"/>
              <a:gd name="connsiteX978" fmla="*/ 4365765 w 5526908"/>
              <a:gd name="connsiteY978" fmla="*/ 3436497 h 5995649"/>
              <a:gd name="connsiteX979" fmla="*/ 4319444 w 5526908"/>
              <a:gd name="connsiteY979" fmla="*/ 3481615 h 5995649"/>
              <a:gd name="connsiteX980" fmla="*/ 4302078 w 5526908"/>
              <a:gd name="connsiteY980" fmla="*/ 3555272 h 5995649"/>
              <a:gd name="connsiteX981" fmla="*/ 4238813 w 5526908"/>
              <a:gd name="connsiteY981" fmla="*/ 3569667 h 5995649"/>
              <a:gd name="connsiteX982" fmla="*/ 4230394 w 5526908"/>
              <a:gd name="connsiteY982" fmla="*/ 3585874 h 5995649"/>
              <a:gd name="connsiteX983" fmla="*/ 4186419 w 5526908"/>
              <a:gd name="connsiteY983" fmla="*/ 3647508 h 5995649"/>
              <a:gd name="connsiteX984" fmla="*/ 4188878 w 5526908"/>
              <a:gd name="connsiteY984" fmla="*/ 3661212 h 5995649"/>
              <a:gd name="connsiteX985" fmla="*/ 4170009 w 5526908"/>
              <a:gd name="connsiteY985" fmla="*/ 3655079 h 5995649"/>
              <a:gd name="connsiteX986" fmla="*/ 4168914 w 5526908"/>
              <a:gd name="connsiteY986" fmla="*/ 3665478 h 5995649"/>
              <a:gd name="connsiteX987" fmla="*/ 4176143 w 5526908"/>
              <a:gd name="connsiteY987" fmla="*/ 3676275 h 5995649"/>
              <a:gd name="connsiteX988" fmla="*/ 4159129 w 5526908"/>
              <a:gd name="connsiteY988" fmla="*/ 3686953 h 5995649"/>
              <a:gd name="connsiteX989" fmla="*/ 4154771 w 5526908"/>
              <a:gd name="connsiteY989" fmla="*/ 3704507 h 5995649"/>
              <a:gd name="connsiteX990" fmla="*/ 4188051 w 5526908"/>
              <a:gd name="connsiteY990" fmla="*/ 3706106 h 5995649"/>
              <a:gd name="connsiteX991" fmla="*/ 4199028 w 5526908"/>
              <a:gd name="connsiteY991" fmla="*/ 3702453 h 5995649"/>
              <a:gd name="connsiteX992" fmla="*/ 4193014 w 5526908"/>
              <a:gd name="connsiteY992" fmla="*/ 3685443 h 5995649"/>
              <a:gd name="connsiteX993" fmla="*/ 4211647 w 5526908"/>
              <a:gd name="connsiteY993" fmla="*/ 3683204 h 5995649"/>
              <a:gd name="connsiteX994" fmla="*/ 4225943 w 5526908"/>
              <a:gd name="connsiteY994" fmla="*/ 3674484 h 5995649"/>
              <a:gd name="connsiteX995" fmla="*/ 4269149 w 5526908"/>
              <a:gd name="connsiteY995" fmla="*/ 3634760 h 5995649"/>
              <a:gd name="connsiteX996" fmla="*/ 4302546 w 5526908"/>
              <a:gd name="connsiteY996" fmla="*/ 3640542 h 5995649"/>
              <a:gd name="connsiteX997" fmla="*/ 4316296 w 5526908"/>
              <a:gd name="connsiteY997" fmla="*/ 3637024 h 5995649"/>
              <a:gd name="connsiteX998" fmla="*/ 4313055 w 5526908"/>
              <a:gd name="connsiteY998" fmla="*/ 3620148 h 5995649"/>
              <a:gd name="connsiteX999" fmla="*/ 4334775 w 5526908"/>
              <a:gd name="connsiteY999" fmla="*/ 3604470 h 5995649"/>
              <a:gd name="connsiteX1000" fmla="*/ 4350772 w 5526908"/>
              <a:gd name="connsiteY1000" fmla="*/ 3582248 h 5995649"/>
              <a:gd name="connsiteX1001" fmla="*/ 4366769 w 5526908"/>
              <a:gd name="connsiteY1001" fmla="*/ 3560025 h 5995649"/>
              <a:gd name="connsiteX1002" fmla="*/ 4439109 w 5526908"/>
              <a:gd name="connsiteY1002" fmla="*/ 3571857 h 5995649"/>
              <a:gd name="connsiteX1003" fmla="*/ 4461019 w 5526908"/>
              <a:gd name="connsiteY1003" fmla="*/ 3612620 h 5995649"/>
              <a:gd name="connsiteX1004" fmla="*/ 4440277 w 5526908"/>
              <a:gd name="connsiteY1004" fmla="*/ 3613713 h 5995649"/>
              <a:gd name="connsiteX1005" fmla="*/ 4440314 w 5526908"/>
              <a:gd name="connsiteY1005" fmla="*/ 3639841 h 5995649"/>
              <a:gd name="connsiteX1006" fmla="*/ 4436013 w 5526908"/>
              <a:gd name="connsiteY1006" fmla="*/ 3659490 h 5995649"/>
              <a:gd name="connsiteX1007" fmla="*/ 4404245 w 5526908"/>
              <a:gd name="connsiteY1007" fmla="*/ 3687224 h 5995649"/>
              <a:gd name="connsiteX1008" fmla="*/ 4393627 w 5526908"/>
              <a:gd name="connsiteY1008" fmla="*/ 3728515 h 5995649"/>
              <a:gd name="connsiteX1009" fmla="*/ 4350536 w 5526908"/>
              <a:gd name="connsiteY1009" fmla="*/ 3772424 h 5995649"/>
              <a:gd name="connsiteX1010" fmla="*/ 4369878 w 5526908"/>
              <a:gd name="connsiteY1010" fmla="*/ 3820379 h 5995649"/>
              <a:gd name="connsiteX1011" fmla="*/ 4346742 w 5526908"/>
              <a:gd name="connsiteY1011" fmla="*/ 3834943 h 5995649"/>
              <a:gd name="connsiteX1012" fmla="*/ 4322745 w 5526908"/>
              <a:gd name="connsiteY1012" fmla="*/ 3868274 h 5995649"/>
              <a:gd name="connsiteX1013" fmla="*/ 4281582 w 5526908"/>
              <a:gd name="connsiteY1013" fmla="*/ 3881972 h 5995649"/>
              <a:gd name="connsiteX1014" fmla="*/ 4299505 w 5526908"/>
              <a:gd name="connsiteY1014" fmla="*/ 3928813 h 5995649"/>
              <a:gd name="connsiteX1015" fmla="*/ 4260445 w 5526908"/>
              <a:gd name="connsiteY1015" fmla="*/ 3918578 h 5995649"/>
              <a:gd name="connsiteX1016" fmla="*/ 4261732 w 5526908"/>
              <a:gd name="connsiteY1016" fmla="*/ 3964620 h 5995649"/>
              <a:gd name="connsiteX1017" fmla="*/ 4247536 w 5526908"/>
              <a:gd name="connsiteY1017" fmla="*/ 3977001 h 5995649"/>
              <a:gd name="connsiteX1018" fmla="*/ 4228918 w 5526908"/>
              <a:gd name="connsiteY1018" fmla="*/ 3979765 h 5995649"/>
              <a:gd name="connsiteX1019" fmla="*/ 4228014 w 5526908"/>
              <a:gd name="connsiteY1019" fmla="*/ 3996965 h 5995649"/>
              <a:gd name="connsiteX1020" fmla="*/ 4235515 w 5526908"/>
              <a:gd name="connsiteY1020" fmla="*/ 4017701 h 5995649"/>
              <a:gd name="connsiteX1021" fmla="*/ 4246265 w 5526908"/>
              <a:gd name="connsiteY1021" fmla="*/ 4030757 h 5995649"/>
              <a:gd name="connsiteX1022" fmla="*/ 4252505 w 5526908"/>
              <a:gd name="connsiteY1022" fmla="*/ 4031057 h 5995649"/>
              <a:gd name="connsiteX1023" fmla="*/ 4257293 w 5526908"/>
              <a:gd name="connsiteY1023" fmla="*/ 4004115 h 5995649"/>
              <a:gd name="connsiteX1024" fmla="*/ 4296411 w 5526908"/>
              <a:gd name="connsiteY1024" fmla="*/ 4016444 h 5995649"/>
              <a:gd name="connsiteX1025" fmla="*/ 4294660 w 5526908"/>
              <a:gd name="connsiteY1025" fmla="*/ 3953661 h 5995649"/>
              <a:gd name="connsiteX1026" fmla="*/ 4300324 w 5526908"/>
              <a:gd name="connsiteY1026" fmla="*/ 3958112 h 5995649"/>
              <a:gd name="connsiteX1027" fmla="*/ 4306287 w 5526908"/>
              <a:gd name="connsiteY1027" fmla="*/ 3948473 h 5995649"/>
              <a:gd name="connsiteX1028" fmla="*/ 4299505 w 5526908"/>
              <a:gd name="connsiteY1028" fmla="*/ 3928813 h 5995649"/>
              <a:gd name="connsiteX1029" fmla="*/ 4335340 w 5526908"/>
              <a:gd name="connsiteY1029" fmla="*/ 3922697 h 5995649"/>
              <a:gd name="connsiteX1030" fmla="*/ 4371261 w 5526908"/>
              <a:gd name="connsiteY1030" fmla="*/ 3919717 h 5995649"/>
              <a:gd name="connsiteX1031" fmla="*/ 4354888 w 5526908"/>
              <a:gd name="connsiteY1031" fmla="*/ 3878702 h 5995649"/>
              <a:gd name="connsiteX1032" fmla="*/ 4398061 w 5526908"/>
              <a:gd name="connsiteY1032" fmla="*/ 3887566 h 5995649"/>
              <a:gd name="connsiteX1033" fmla="*/ 4425380 w 5526908"/>
              <a:gd name="connsiteY1033" fmla="*/ 3849166 h 5995649"/>
              <a:gd name="connsiteX1034" fmla="*/ 4456856 w 5526908"/>
              <a:gd name="connsiteY1034" fmla="*/ 3810967 h 5995649"/>
              <a:gd name="connsiteX1035" fmla="*/ 4473110 w 5526908"/>
              <a:gd name="connsiteY1035" fmla="*/ 3822720 h 5995649"/>
              <a:gd name="connsiteX1036" fmla="*/ 4485289 w 5526908"/>
              <a:gd name="connsiteY1036" fmla="*/ 3837413 h 5995649"/>
              <a:gd name="connsiteX1037" fmla="*/ 4494215 w 5526908"/>
              <a:gd name="connsiteY1037" fmla="*/ 3884344 h 5995649"/>
              <a:gd name="connsiteX1038" fmla="*/ 4464737 w 5526908"/>
              <a:gd name="connsiteY1038" fmla="*/ 3894945 h 5995649"/>
              <a:gd name="connsiteX1039" fmla="*/ 4432903 w 5526908"/>
              <a:gd name="connsiteY1039" fmla="*/ 3945144 h 5995649"/>
              <a:gd name="connsiteX1040" fmla="*/ 4400979 w 5526908"/>
              <a:gd name="connsiteY1040" fmla="*/ 3992203 h 5995649"/>
              <a:gd name="connsiteX1041" fmla="*/ 4404104 w 5526908"/>
              <a:gd name="connsiteY1041" fmla="*/ 4004896 h 5995649"/>
              <a:gd name="connsiteX1042" fmla="*/ 4390238 w 5526908"/>
              <a:gd name="connsiteY1042" fmla="*/ 4004229 h 5995649"/>
              <a:gd name="connsiteX1043" fmla="*/ 4384910 w 5526908"/>
              <a:gd name="connsiteY1043" fmla="*/ 4011811 h 5995649"/>
              <a:gd name="connsiteX1044" fmla="*/ 4396484 w 5526908"/>
              <a:gd name="connsiteY1044" fmla="*/ 4029607 h 5995649"/>
              <a:gd name="connsiteX1045" fmla="*/ 4373706 w 5526908"/>
              <a:gd name="connsiteY1045" fmla="*/ 4032173 h 5995649"/>
              <a:gd name="connsiteX1046" fmla="*/ 4363670 w 5526908"/>
              <a:gd name="connsiteY1046" fmla="*/ 4044752 h 5995649"/>
              <a:gd name="connsiteX1047" fmla="*/ 4341835 w 5526908"/>
              <a:gd name="connsiteY1047" fmla="*/ 4056245 h 5995649"/>
              <a:gd name="connsiteX1048" fmla="*/ 4352415 w 5526908"/>
              <a:gd name="connsiteY1048" fmla="*/ 4088103 h 5995649"/>
              <a:gd name="connsiteX1049" fmla="*/ 4337339 w 5526908"/>
              <a:gd name="connsiteY1049" fmla="*/ 4093648 h 5995649"/>
              <a:gd name="connsiteX1050" fmla="*/ 4412997 w 5526908"/>
              <a:gd name="connsiteY1050" fmla="*/ 4150051 h 5995649"/>
              <a:gd name="connsiteX1051" fmla="*/ 4484937 w 5526908"/>
              <a:gd name="connsiteY1051" fmla="*/ 4221951 h 5995649"/>
              <a:gd name="connsiteX1052" fmla="*/ 4498392 w 5526908"/>
              <a:gd name="connsiteY1052" fmla="*/ 4257604 h 5995649"/>
              <a:gd name="connsiteX1053" fmla="*/ 4486105 w 5526908"/>
              <a:gd name="connsiteY1053" fmla="*/ 4263809 h 5995649"/>
              <a:gd name="connsiteX1054" fmla="*/ 4481440 w 5526908"/>
              <a:gd name="connsiteY1054" fmla="*/ 4270376 h 5995649"/>
              <a:gd name="connsiteX1055" fmla="*/ 4481024 w 5526908"/>
              <a:gd name="connsiteY1055" fmla="*/ 4280284 h 5995649"/>
              <a:gd name="connsiteX1056" fmla="*/ 4497779 w 5526908"/>
              <a:gd name="connsiteY1056" fmla="*/ 4285269 h 5995649"/>
              <a:gd name="connsiteX1057" fmla="*/ 4570235 w 5526908"/>
              <a:gd name="connsiteY1057" fmla="*/ 4301285 h 5995649"/>
              <a:gd name="connsiteX1058" fmla="*/ 4580745 w 5526908"/>
              <a:gd name="connsiteY1058" fmla="*/ 4280889 h 5995649"/>
              <a:gd name="connsiteX1059" fmla="*/ 4577580 w 5526908"/>
              <a:gd name="connsiteY1059" fmla="*/ 4266633 h 5995649"/>
              <a:gd name="connsiteX1060" fmla="*/ 4591489 w 5526908"/>
              <a:gd name="connsiteY1060" fmla="*/ 4268868 h 5995649"/>
              <a:gd name="connsiteX1061" fmla="*/ 4592627 w 5526908"/>
              <a:gd name="connsiteY1061" fmla="*/ 4260039 h 5995649"/>
              <a:gd name="connsiteX1062" fmla="*/ 4585356 w 5526908"/>
              <a:gd name="connsiteY1062" fmla="*/ 4247671 h 5995649"/>
              <a:gd name="connsiteX1063" fmla="*/ 4629498 w 5526908"/>
              <a:gd name="connsiteY1063" fmla="*/ 4241431 h 5995649"/>
              <a:gd name="connsiteX1064" fmla="*/ 4673637 w 5526908"/>
              <a:gd name="connsiteY1064" fmla="*/ 4235190 h 5995649"/>
              <a:gd name="connsiteX1065" fmla="*/ 4704698 w 5526908"/>
              <a:gd name="connsiteY1065" fmla="*/ 4206898 h 5995649"/>
              <a:gd name="connsiteX1066" fmla="*/ 4761683 w 5526908"/>
              <a:gd name="connsiteY1066" fmla="*/ 4214338 h 5995649"/>
              <a:gd name="connsiteX1067" fmla="*/ 4755434 w 5526908"/>
              <a:gd name="connsiteY1067" fmla="*/ 4188956 h 5995649"/>
              <a:gd name="connsiteX1068" fmla="*/ 4757756 w 5526908"/>
              <a:gd name="connsiteY1068" fmla="*/ 4172870 h 5995649"/>
              <a:gd name="connsiteX1069" fmla="*/ 4777154 w 5526908"/>
              <a:gd name="connsiteY1069" fmla="*/ 4173280 h 5995649"/>
              <a:gd name="connsiteX1070" fmla="*/ 4810901 w 5526908"/>
              <a:gd name="connsiteY1070" fmla="*/ 4191619 h 5995649"/>
              <a:gd name="connsiteX1071" fmla="*/ 4833503 w 5526908"/>
              <a:gd name="connsiteY1071" fmla="*/ 4232412 h 5995649"/>
              <a:gd name="connsiteX1072" fmla="*/ 4817964 w 5526908"/>
              <a:gd name="connsiteY1072" fmla="*/ 4246297 h 5995649"/>
              <a:gd name="connsiteX1073" fmla="*/ 4778708 w 5526908"/>
              <a:gd name="connsiteY1073" fmla="*/ 4253817 h 5995649"/>
              <a:gd name="connsiteX1074" fmla="*/ 4769447 w 5526908"/>
              <a:gd name="connsiteY1074" fmla="*/ 4294129 h 5995649"/>
              <a:gd name="connsiteX1075" fmla="*/ 4747734 w 5526908"/>
              <a:gd name="connsiteY1075" fmla="*/ 4334885 h 5995649"/>
              <a:gd name="connsiteX1076" fmla="*/ 4704873 w 5526908"/>
              <a:gd name="connsiteY1076" fmla="*/ 4362089 h 5995649"/>
              <a:gd name="connsiteX1077" fmla="*/ 4713096 w 5526908"/>
              <a:gd name="connsiteY1077" fmla="*/ 4383905 h 5995649"/>
              <a:gd name="connsiteX1078" fmla="*/ 4699908 w 5526908"/>
              <a:gd name="connsiteY1078" fmla="*/ 4382751 h 5995649"/>
              <a:gd name="connsiteX1079" fmla="*/ 4704367 w 5526908"/>
              <a:gd name="connsiteY1079" fmla="*/ 4418491 h 5995649"/>
              <a:gd name="connsiteX1080" fmla="*/ 4729976 w 5526908"/>
              <a:gd name="connsiteY1080" fmla="*/ 4467791 h 5995649"/>
              <a:gd name="connsiteX1081" fmla="*/ 4672195 w 5526908"/>
              <a:gd name="connsiteY1081" fmla="*/ 4506297 h 5995649"/>
              <a:gd name="connsiteX1082" fmla="*/ 4644149 w 5526908"/>
              <a:gd name="connsiteY1082" fmla="*/ 4568172 h 5995649"/>
              <a:gd name="connsiteX1083" fmla="*/ 4599660 w 5526908"/>
              <a:gd name="connsiteY1083" fmla="*/ 4561856 h 5995649"/>
              <a:gd name="connsiteX1084" fmla="*/ 4575876 w 5526908"/>
              <a:gd name="connsiteY1084" fmla="*/ 4577957 h 5995649"/>
              <a:gd name="connsiteX1085" fmla="*/ 4556338 w 5526908"/>
              <a:gd name="connsiteY1085" fmla="*/ 4597397 h 5995649"/>
              <a:gd name="connsiteX1086" fmla="*/ 4562352 w 5526908"/>
              <a:gd name="connsiteY1086" fmla="*/ 4614407 h 5995649"/>
              <a:gd name="connsiteX1087" fmla="*/ 4601710 w 5526908"/>
              <a:gd name="connsiteY1087" fmla="*/ 4610545 h 5995649"/>
              <a:gd name="connsiteX1088" fmla="*/ 4645316 w 5526908"/>
              <a:gd name="connsiteY1088" fmla="*/ 4610026 h 5995649"/>
              <a:gd name="connsiteX1089" fmla="*/ 4684727 w 5526908"/>
              <a:gd name="connsiteY1089" fmla="*/ 4632817 h 5995649"/>
              <a:gd name="connsiteX1090" fmla="*/ 4644734 w 5526908"/>
              <a:gd name="connsiteY1090" fmla="*/ 4589101 h 5995649"/>
              <a:gd name="connsiteX1091" fmla="*/ 4661489 w 5526908"/>
              <a:gd name="connsiteY1091" fmla="*/ 4594083 h 5995649"/>
              <a:gd name="connsiteX1092" fmla="*/ 4683377 w 5526908"/>
              <a:gd name="connsiteY1092" fmla="*/ 4609240 h 5995649"/>
              <a:gd name="connsiteX1093" fmla="*/ 4701365 w 5526908"/>
              <a:gd name="connsiteY1093" fmla="*/ 4633616 h 5995649"/>
              <a:gd name="connsiteX1094" fmla="*/ 4716475 w 5526908"/>
              <a:gd name="connsiteY1094" fmla="*/ 4629119 h 5995649"/>
              <a:gd name="connsiteX1095" fmla="*/ 4723085 w 5526908"/>
              <a:gd name="connsiteY1095" fmla="*/ 4617940 h 5995649"/>
              <a:gd name="connsiteX1096" fmla="*/ 4733150 w 5526908"/>
              <a:gd name="connsiteY1096" fmla="*/ 4606407 h 5995649"/>
              <a:gd name="connsiteX1097" fmla="*/ 4738792 w 5526908"/>
              <a:gd name="connsiteY1097" fmla="*/ 4585254 h 5995649"/>
              <a:gd name="connsiteX1098" fmla="*/ 4692902 w 5526908"/>
              <a:gd name="connsiteY1098" fmla="*/ 4528712 h 5995649"/>
              <a:gd name="connsiteX1099" fmla="*/ 4720168 w 5526908"/>
              <a:gd name="connsiteY1099" fmla="*/ 4513302 h 5995649"/>
              <a:gd name="connsiteX1100" fmla="*/ 4777035 w 5526908"/>
              <a:gd name="connsiteY1100" fmla="*/ 4566191 h 5995649"/>
              <a:gd name="connsiteX1101" fmla="*/ 4761276 w 5526908"/>
              <a:gd name="connsiteY1101" fmla="*/ 4572227 h 5995649"/>
              <a:gd name="connsiteX1102" fmla="*/ 4749768 w 5526908"/>
              <a:gd name="connsiteY1102" fmla="*/ 4581599 h 5995649"/>
              <a:gd name="connsiteX1103" fmla="*/ 4772773 w 5526908"/>
              <a:gd name="connsiteY1103" fmla="*/ 4611965 h 5995649"/>
              <a:gd name="connsiteX1104" fmla="*/ 4790110 w 5526908"/>
              <a:gd name="connsiteY1104" fmla="*/ 4637876 h 5995649"/>
              <a:gd name="connsiteX1105" fmla="*/ 4780888 w 5526908"/>
              <a:gd name="connsiteY1105" fmla="*/ 4654675 h 5995649"/>
              <a:gd name="connsiteX1106" fmla="*/ 4763080 w 5526908"/>
              <a:gd name="connsiteY1106" fmla="*/ 4661659 h 5995649"/>
              <a:gd name="connsiteX1107" fmla="*/ 4790748 w 5526908"/>
              <a:gd name="connsiteY1107" fmla="*/ 4685457 h 5995649"/>
              <a:gd name="connsiteX1108" fmla="*/ 4814167 w 5526908"/>
              <a:gd name="connsiteY1108" fmla="*/ 4705912 h 5995649"/>
              <a:gd name="connsiteX1109" fmla="*/ 4802890 w 5526908"/>
              <a:gd name="connsiteY1109" fmla="*/ 4723658 h 5995649"/>
              <a:gd name="connsiteX1110" fmla="*/ 4770377 w 5526908"/>
              <a:gd name="connsiteY1110" fmla="*/ 4724709 h 5995649"/>
              <a:gd name="connsiteX1111" fmla="*/ 4763938 w 5526908"/>
              <a:gd name="connsiteY1111" fmla="*/ 4742162 h 5995649"/>
              <a:gd name="connsiteX1112" fmla="*/ 4748657 w 5526908"/>
              <a:gd name="connsiteY1112" fmla="*/ 4740386 h 5995649"/>
              <a:gd name="connsiteX1113" fmla="*/ 4721156 w 5526908"/>
              <a:gd name="connsiteY1113" fmla="*/ 4747424 h 5995649"/>
              <a:gd name="connsiteX1114" fmla="*/ 4722209 w 5526908"/>
              <a:gd name="connsiteY1114" fmla="*/ 4785097 h 5995649"/>
              <a:gd name="connsiteX1115" fmla="*/ 4738850 w 5526908"/>
              <a:gd name="connsiteY1115" fmla="*/ 4785895 h 5995649"/>
              <a:gd name="connsiteX1116" fmla="*/ 4760568 w 5526908"/>
              <a:gd name="connsiteY1116" fmla="*/ 4770219 h 5995649"/>
              <a:gd name="connsiteX1117" fmla="*/ 4771630 w 5526908"/>
              <a:gd name="connsiteY1117" fmla="*/ 4769703 h 5995649"/>
              <a:gd name="connsiteX1118" fmla="*/ 4782870 w 5526908"/>
              <a:gd name="connsiteY1118" fmla="*/ 4775468 h 5995649"/>
              <a:gd name="connsiteX1119" fmla="*/ 4777514 w 5526908"/>
              <a:gd name="connsiteY1119" fmla="*/ 4782003 h 5995649"/>
              <a:gd name="connsiteX1120" fmla="*/ 4772244 w 5526908"/>
              <a:gd name="connsiteY1120" fmla="*/ 4791678 h 5995649"/>
              <a:gd name="connsiteX1121" fmla="*/ 4750759 w 5526908"/>
              <a:gd name="connsiteY1121" fmla="*/ 4815727 h 5995649"/>
              <a:gd name="connsiteX1122" fmla="*/ 4729273 w 5526908"/>
              <a:gd name="connsiteY1122" fmla="*/ 4839773 h 5995649"/>
              <a:gd name="connsiteX1123" fmla="*/ 4707437 w 5526908"/>
              <a:gd name="connsiteY1123" fmla="*/ 4851267 h 5995649"/>
              <a:gd name="connsiteX1124" fmla="*/ 4697044 w 5526908"/>
              <a:gd name="connsiteY1124" fmla="*/ 4875849 h 5995649"/>
              <a:gd name="connsiteX1125" fmla="*/ 4730060 w 5526908"/>
              <a:gd name="connsiteY1125" fmla="*/ 4868027 h 5995649"/>
              <a:gd name="connsiteX1126" fmla="*/ 4745912 w 5526908"/>
              <a:gd name="connsiteY1126" fmla="*/ 4840574 h 5995649"/>
              <a:gd name="connsiteX1127" fmla="*/ 4791571 w 5526908"/>
              <a:gd name="connsiteY1127" fmla="*/ 4888745 h 5995649"/>
              <a:gd name="connsiteX1128" fmla="*/ 4781525 w 5526908"/>
              <a:gd name="connsiteY1128" fmla="*/ 4925881 h 5995649"/>
              <a:gd name="connsiteX1129" fmla="*/ 4809726 w 5526908"/>
              <a:gd name="connsiteY1129" fmla="*/ 4943954 h 5995649"/>
              <a:gd name="connsiteX1130" fmla="*/ 4838744 w 5526908"/>
              <a:gd name="connsiteY1130" fmla="*/ 4991327 h 5995649"/>
              <a:gd name="connsiteX1131" fmla="*/ 4812177 w 5526908"/>
              <a:gd name="connsiteY1131" fmla="*/ 5031852 h 5995649"/>
              <a:gd name="connsiteX1132" fmla="*/ 4758464 w 5526908"/>
              <a:gd name="connsiteY1132" fmla="*/ 5042336 h 5995649"/>
              <a:gd name="connsiteX1133" fmla="*/ 4713156 w 5526908"/>
              <a:gd name="connsiteY1133" fmla="*/ 5056358 h 5995649"/>
              <a:gd name="connsiteX1134" fmla="*/ 4701830 w 5526908"/>
              <a:gd name="connsiteY1134" fmla="*/ 5047455 h 5995649"/>
              <a:gd name="connsiteX1135" fmla="*/ 4702180 w 5526908"/>
              <a:gd name="connsiteY1135" fmla="*/ 5060012 h 5995649"/>
              <a:gd name="connsiteX1136" fmla="*/ 4669368 w 5526908"/>
              <a:gd name="connsiteY1136" fmla="*/ 5075159 h 5995649"/>
              <a:gd name="connsiteX1137" fmla="*/ 4642364 w 5526908"/>
              <a:gd name="connsiteY1137" fmla="*/ 5099986 h 5995649"/>
              <a:gd name="connsiteX1138" fmla="*/ 4615535 w 5526908"/>
              <a:gd name="connsiteY1138" fmla="*/ 5131094 h 5995649"/>
              <a:gd name="connsiteX1139" fmla="*/ 4585626 w 5526908"/>
              <a:gd name="connsiteY1139" fmla="*/ 5151078 h 5995649"/>
              <a:gd name="connsiteX1140" fmla="*/ 4555455 w 5526908"/>
              <a:gd name="connsiteY1140" fmla="*/ 5161647 h 5995649"/>
              <a:gd name="connsiteX1141" fmla="*/ 4551078 w 5526908"/>
              <a:gd name="connsiteY1141" fmla="*/ 5203238 h 5995649"/>
              <a:gd name="connsiteX1142" fmla="*/ 4556740 w 5526908"/>
              <a:gd name="connsiteY1142" fmla="*/ 5207688 h 5995649"/>
              <a:gd name="connsiteX1143" fmla="*/ 4551428 w 5526908"/>
              <a:gd name="connsiteY1143" fmla="*/ 5215796 h 5995649"/>
              <a:gd name="connsiteX1144" fmla="*/ 4540102 w 5526908"/>
              <a:gd name="connsiteY1144" fmla="*/ 5206893 h 5995649"/>
              <a:gd name="connsiteX1145" fmla="*/ 4512252 w 5526908"/>
              <a:gd name="connsiteY1145" fmla="*/ 5201374 h 5995649"/>
              <a:gd name="connsiteX1146" fmla="*/ 4502091 w 5526908"/>
              <a:gd name="connsiteY1146" fmla="*/ 5234327 h 5995649"/>
              <a:gd name="connsiteX1147" fmla="*/ 4491932 w 5526908"/>
              <a:gd name="connsiteY1147" fmla="*/ 5267276 h 5995649"/>
              <a:gd name="connsiteX1148" fmla="*/ 4526844 w 5526908"/>
              <a:gd name="connsiteY1148" fmla="*/ 5327473 h 5995649"/>
              <a:gd name="connsiteX1149" fmla="*/ 4538290 w 5526908"/>
              <a:gd name="connsiteY1149" fmla="*/ 5340562 h 5995649"/>
              <a:gd name="connsiteX1150" fmla="*/ 4531606 w 5526908"/>
              <a:gd name="connsiteY1150" fmla="*/ 5349125 h 5995649"/>
              <a:gd name="connsiteX1151" fmla="*/ 4516338 w 5526908"/>
              <a:gd name="connsiteY1151" fmla="*/ 5347869 h 5995649"/>
              <a:gd name="connsiteX1152" fmla="*/ 4511155 w 5526908"/>
              <a:gd name="connsiteY1152" fmla="*/ 5360682 h 5995649"/>
              <a:gd name="connsiteX1153" fmla="*/ 4488722 w 5526908"/>
              <a:gd name="connsiteY1153" fmla="*/ 5350724 h 5995649"/>
              <a:gd name="connsiteX1154" fmla="*/ 4471731 w 5526908"/>
              <a:gd name="connsiteY1154" fmla="*/ 5337370 h 5995649"/>
              <a:gd name="connsiteX1155" fmla="*/ 4467352 w 5526908"/>
              <a:gd name="connsiteY1155" fmla="*/ 5378958 h 5995649"/>
              <a:gd name="connsiteX1156" fmla="*/ 4412935 w 5526908"/>
              <a:gd name="connsiteY1156" fmla="*/ 5413965 h 5995649"/>
              <a:gd name="connsiteX1157" fmla="*/ 4390633 w 5526908"/>
              <a:gd name="connsiteY1157" fmla="*/ 5408715 h 5995649"/>
              <a:gd name="connsiteX1158" fmla="*/ 4378349 w 5526908"/>
              <a:gd name="connsiteY1158" fmla="*/ 5439998 h 5995649"/>
              <a:gd name="connsiteX1159" fmla="*/ 4353323 w 5526908"/>
              <a:gd name="connsiteY1159" fmla="*/ 5461262 h 5995649"/>
              <a:gd name="connsiteX1160" fmla="*/ 4354726 w 5526908"/>
              <a:gd name="connsiteY1160" fmla="*/ 5511489 h 5995649"/>
              <a:gd name="connsiteX1161" fmla="*/ 4310236 w 5526908"/>
              <a:gd name="connsiteY1161" fmla="*/ 5505174 h 5995649"/>
              <a:gd name="connsiteX1162" fmla="*/ 4288748 w 5526908"/>
              <a:gd name="connsiteY1162" fmla="*/ 5529223 h 5995649"/>
              <a:gd name="connsiteX1163" fmla="*/ 4255354 w 5526908"/>
              <a:gd name="connsiteY1163" fmla="*/ 5523440 h 5995649"/>
              <a:gd name="connsiteX1164" fmla="*/ 4236479 w 5526908"/>
              <a:gd name="connsiteY1164" fmla="*/ 5541865 h 5995649"/>
              <a:gd name="connsiteX1165" fmla="*/ 4217693 w 5526908"/>
              <a:gd name="connsiteY1165" fmla="*/ 5563432 h 5995649"/>
              <a:gd name="connsiteX1166" fmla="*/ 4168707 w 5526908"/>
              <a:gd name="connsiteY1166" fmla="*/ 5594518 h 5995649"/>
              <a:gd name="connsiteX1167" fmla="*/ 4139911 w 5526908"/>
              <a:gd name="connsiteY1167" fmla="*/ 5604634 h 5995649"/>
              <a:gd name="connsiteX1168" fmla="*/ 4102615 w 5526908"/>
              <a:gd name="connsiteY1168" fmla="*/ 5608067 h 5995649"/>
              <a:gd name="connsiteX1169" fmla="*/ 4105008 w 5526908"/>
              <a:gd name="connsiteY1169" fmla="*/ 5495323 h 5995649"/>
              <a:gd name="connsiteX1170" fmla="*/ 4070797 w 5526908"/>
              <a:gd name="connsiteY1170" fmla="*/ 5460240 h 5995649"/>
              <a:gd name="connsiteX1171" fmla="*/ 4048958 w 5526908"/>
              <a:gd name="connsiteY1171" fmla="*/ 5471731 h 5995649"/>
              <a:gd name="connsiteX1172" fmla="*/ 4024046 w 5526908"/>
              <a:gd name="connsiteY1172" fmla="*/ 5521741 h 5995649"/>
              <a:gd name="connsiteX1173" fmla="*/ 4007625 w 5526908"/>
              <a:gd name="connsiteY1173" fmla="*/ 5578429 h 5995649"/>
              <a:gd name="connsiteX1174" fmla="*/ 3998574 w 5526908"/>
              <a:gd name="connsiteY1174" fmla="*/ 5601507 h 5995649"/>
              <a:gd name="connsiteX1175" fmla="*/ 3946261 w 5526908"/>
              <a:gd name="connsiteY1175" fmla="*/ 5562942 h 5995649"/>
              <a:gd name="connsiteX1176" fmla="*/ 3940946 w 5526908"/>
              <a:gd name="connsiteY1176" fmla="*/ 5571046 h 5995649"/>
              <a:gd name="connsiteX1177" fmla="*/ 3958551 w 5526908"/>
              <a:gd name="connsiteY1177" fmla="*/ 5606376 h 5995649"/>
              <a:gd name="connsiteX1178" fmla="*/ 3941998 w 5526908"/>
              <a:gd name="connsiteY1178" fmla="*/ 5608717 h 5995649"/>
              <a:gd name="connsiteX1179" fmla="*/ 3922959 w 5526908"/>
              <a:gd name="connsiteY1179" fmla="*/ 5596309 h 5995649"/>
              <a:gd name="connsiteX1180" fmla="*/ 3908249 w 5526908"/>
              <a:gd name="connsiteY1180" fmla="*/ 5590376 h 5995649"/>
              <a:gd name="connsiteX1181" fmla="*/ 3908369 w 5526908"/>
              <a:gd name="connsiteY1181" fmla="*/ 5594564 h 5995649"/>
              <a:gd name="connsiteX1182" fmla="*/ 3988586 w 5526908"/>
              <a:gd name="connsiteY1182" fmla="*/ 5690371 h 5995649"/>
              <a:gd name="connsiteX1183" fmla="*/ 4017949 w 5526908"/>
              <a:gd name="connsiteY1183" fmla="*/ 5675586 h 5995649"/>
              <a:gd name="connsiteX1184" fmla="*/ 4025897 w 5526908"/>
              <a:gd name="connsiteY1184" fmla="*/ 5637825 h 5995649"/>
              <a:gd name="connsiteX1185" fmla="*/ 4047385 w 5526908"/>
              <a:gd name="connsiteY1185" fmla="*/ 5613777 h 5995649"/>
              <a:gd name="connsiteX1186" fmla="*/ 4068984 w 5526908"/>
              <a:gd name="connsiteY1186" fmla="*/ 5593913 h 5995649"/>
              <a:gd name="connsiteX1187" fmla="*/ 4069416 w 5526908"/>
              <a:gd name="connsiteY1187" fmla="*/ 5584529 h 5995649"/>
              <a:gd name="connsiteX1188" fmla="*/ 4074182 w 5526908"/>
              <a:gd name="connsiteY1188" fmla="*/ 5581622 h 5995649"/>
              <a:gd name="connsiteX1189" fmla="*/ 4103127 w 5526908"/>
              <a:gd name="connsiteY1189" fmla="*/ 5626379 h 5995649"/>
              <a:gd name="connsiteX1190" fmla="*/ 4115343 w 5526908"/>
              <a:gd name="connsiteY1190" fmla="*/ 5667197 h 5995649"/>
              <a:gd name="connsiteX1191" fmla="*/ 4114147 w 5526908"/>
              <a:gd name="connsiteY1191" fmla="*/ 5673933 h 5995649"/>
              <a:gd name="connsiteX1192" fmla="*/ 4104368 w 5526908"/>
              <a:gd name="connsiteY1192" fmla="*/ 5670851 h 5995649"/>
              <a:gd name="connsiteX1193" fmla="*/ 4077121 w 5526908"/>
              <a:gd name="connsiteY1193" fmla="*/ 5711864 h 5995649"/>
              <a:gd name="connsiteX1194" fmla="*/ 4028464 w 5526908"/>
              <a:gd name="connsiteY1194" fmla="*/ 5729906 h 5995649"/>
              <a:gd name="connsiteX1195" fmla="*/ 4020497 w 5526908"/>
              <a:gd name="connsiteY1195" fmla="*/ 5742064 h 5995649"/>
              <a:gd name="connsiteX1196" fmla="*/ 4012525 w 5526908"/>
              <a:gd name="connsiteY1196" fmla="*/ 5754221 h 5995649"/>
              <a:gd name="connsiteX1197" fmla="*/ 3984063 w 5526908"/>
              <a:gd name="connsiteY1197" fmla="*/ 5776366 h 5995649"/>
              <a:gd name="connsiteX1198" fmla="*/ 3947017 w 5526908"/>
              <a:gd name="connsiteY1198" fmla="*/ 5788696 h 5995649"/>
              <a:gd name="connsiteX1199" fmla="*/ 3943149 w 5526908"/>
              <a:gd name="connsiteY1199" fmla="*/ 5798962 h 5995649"/>
              <a:gd name="connsiteX1200" fmla="*/ 3930611 w 5526908"/>
              <a:gd name="connsiteY1200" fmla="*/ 5796270 h 5995649"/>
              <a:gd name="connsiteX1201" fmla="*/ 3913068 w 5526908"/>
              <a:gd name="connsiteY1201" fmla="*/ 5763033 h 5995649"/>
              <a:gd name="connsiteX1202" fmla="*/ 3912337 w 5526908"/>
              <a:gd name="connsiteY1202" fmla="*/ 5736874 h 5995649"/>
              <a:gd name="connsiteX1203" fmla="*/ 3867380 w 5526908"/>
              <a:gd name="connsiteY1203" fmla="*/ 5713813 h 5995649"/>
              <a:gd name="connsiteX1204" fmla="*/ 3862883 w 5526908"/>
              <a:gd name="connsiteY1204" fmla="*/ 5751217 h 5995649"/>
              <a:gd name="connsiteX1205" fmla="*/ 3814016 w 5526908"/>
              <a:gd name="connsiteY1205" fmla="*/ 5786493 h 5995649"/>
              <a:gd name="connsiteX1206" fmla="*/ 3808354 w 5526908"/>
              <a:gd name="connsiteY1206" fmla="*/ 5782040 h 5995649"/>
              <a:gd name="connsiteX1207" fmla="*/ 3765145 w 5526908"/>
              <a:gd name="connsiteY1207" fmla="*/ 5821765 h 5995649"/>
              <a:gd name="connsiteX1208" fmla="*/ 3758651 w 5526908"/>
              <a:gd name="connsiteY1208" fmla="*/ 5837129 h 5995649"/>
              <a:gd name="connsiteX1209" fmla="*/ 3760650 w 5526908"/>
              <a:gd name="connsiteY1209" fmla="*/ 5859169 h 5995649"/>
              <a:gd name="connsiteX1210" fmla="*/ 3779821 w 5526908"/>
              <a:gd name="connsiteY1210" fmla="*/ 5876285 h 5995649"/>
              <a:gd name="connsiteX1211" fmla="*/ 3778106 w 5526908"/>
              <a:gd name="connsiteY1211" fmla="*/ 5889267 h 5995649"/>
              <a:gd name="connsiteX1212" fmla="*/ 3767517 w 5526908"/>
              <a:gd name="connsiteY1212" fmla="*/ 5881965 h 5995649"/>
              <a:gd name="connsiteX1213" fmla="*/ 3761352 w 5526908"/>
              <a:gd name="connsiteY1213" fmla="*/ 5884284 h 5995649"/>
              <a:gd name="connsiteX1214" fmla="*/ 3771669 w 5526908"/>
              <a:gd name="connsiteY1214" fmla="*/ 5906722 h 5995649"/>
              <a:gd name="connsiteX1215" fmla="*/ 3790484 w 5526908"/>
              <a:gd name="connsiteY1215" fmla="*/ 5935842 h 5995649"/>
              <a:gd name="connsiteX1216" fmla="*/ 3773202 w 5526908"/>
              <a:gd name="connsiteY1216" fmla="*/ 5961659 h 5995649"/>
              <a:gd name="connsiteX1217" fmla="*/ 3747164 w 5526908"/>
              <a:gd name="connsiteY1217" fmla="*/ 5971383 h 5995649"/>
              <a:gd name="connsiteX1218" fmla="*/ 3742980 w 5526908"/>
              <a:gd name="connsiteY1218" fmla="*/ 5995215 h 5995649"/>
              <a:gd name="connsiteX1219" fmla="*/ 3708452 w 5526908"/>
              <a:gd name="connsiteY1219" fmla="*/ 5973704 h 5995649"/>
              <a:gd name="connsiteX1220" fmla="*/ 3709065 w 5526908"/>
              <a:gd name="connsiteY1220" fmla="*/ 5995648 h 5995649"/>
              <a:gd name="connsiteX1221" fmla="*/ 3691228 w 5526908"/>
              <a:gd name="connsiteY1221" fmla="*/ 5995649 h 5995649"/>
              <a:gd name="connsiteX1222" fmla="*/ 3668065 w 5526908"/>
              <a:gd name="connsiteY1222" fmla="*/ 5965495 h 5995649"/>
              <a:gd name="connsiteX1223" fmla="*/ 3634711 w 5526908"/>
              <a:gd name="connsiteY1223" fmla="*/ 5911642 h 5995649"/>
              <a:gd name="connsiteX1224" fmla="*/ 3629748 w 5526908"/>
              <a:gd name="connsiteY1224" fmla="*/ 5932305 h 5995649"/>
              <a:gd name="connsiteX1225" fmla="*/ 3662218 w 5526908"/>
              <a:gd name="connsiteY1225" fmla="*/ 5995649 h 5995649"/>
              <a:gd name="connsiteX1226" fmla="*/ 3570455 w 5526908"/>
              <a:gd name="connsiteY1226" fmla="*/ 5995649 h 5995649"/>
              <a:gd name="connsiteX1227" fmla="*/ 3564240 w 5526908"/>
              <a:gd name="connsiteY1227" fmla="*/ 5966782 h 5995649"/>
              <a:gd name="connsiteX1228" fmla="*/ 3530960 w 5526908"/>
              <a:gd name="connsiteY1228" fmla="*/ 5965184 h 5995649"/>
              <a:gd name="connsiteX1229" fmla="*/ 3518664 w 5526908"/>
              <a:gd name="connsiteY1229" fmla="*/ 5946306 h 5995649"/>
              <a:gd name="connsiteX1230" fmla="*/ 3502643 w 5526908"/>
              <a:gd name="connsiteY1230" fmla="*/ 5942924 h 5995649"/>
              <a:gd name="connsiteX1231" fmla="*/ 3533815 w 5526908"/>
              <a:gd name="connsiteY1231" fmla="*/ 5995649 h 5995649"/>
              <a:gd name="connsiteX1232" fmla="*/ 3458272 w 5526908"/>
              <a:gd name="connsiteY1232" fmla="*/ 5995649 h 5995649"/>
              <a:gd name="connsiteX1233" fmla="*/ 3459672 w 5526908"/>
              <a:gd name="connsiteY1233" fmla="*/ 5991021 h 5995649"/>
              <a:gd name="connsiteX1234" fmla="*/ 3476567 w 5526908"/>
              <a:gd name="connsiteY1234" fmla="*/ 5976157 h 5995649"/>
              <a:gd name="connsiteX1235" fmla="*/ 3497797 w 5526908"/>
              <a:gd name="connsiteY1235" fmla="*/ 5967770 h 5995649"/>
              <a:gd name="connsiteX1236" fmla="*/ 3463818 w 5526908"/>
              <a:gd name="connsiteY1236" fmla="*/ 5941060 h 5995649"/>
              <a:gd name="connsiteX1237" fmla="*/ 3442330 w 5526908"/>
              <a:gd name="connsiteY1237" fmla="*/ 5965109 h 5995649"/>
              <a:gd name="connsiteX1238" fmla="*/ 3420845 w 5526908"/>
              <a:gd name="connsiteY1238" fmla="*/ 5989157 h 5995649"/>
              <a:gd name="connsiteX1239" fmla="*/ 3389178 w 5526908"/>
              <a:gd name="connsiteY1239" fmla="*/ 5995649 h 5995649"/>
              <a:gd name="connsiteX1240" fmla="*/ 2000711 w 5526908"/>
              <a:gd name="connsiteY1240" fmla="*/ 5995649 h 5995649"/>
              <a:gd name="connsiteX1241" fmla="*/ 1979364 w 5526908"/>
              <a:gd name="connsiteY1241" fmla="*/ 5989260 h 5995649"/>
              <a:gd name="connsiteX1242" fmla="*/ 1977603 w 5526908"/>
              <a:gd name="connsiteY1242" fmla="*/ 5995649 h 5995649"/>
              <a:gd name="connsiteX1243" fmla="*/ 278123 w 5526908"/>
              <a:gd name="connsiteY1243" fmla="*/ 5995648 h 5995649"/>
              <a:gd name="connsiteX1244" fmla="*/ 279018 w 5526908"/>
              <a:gd name="connsiteY1244" fmla="*/ 5991853 h 5995649"/>
              <a:gd name="connsiteX1245" fmla="*/ 334454 w 5526908"/>
              <a:gd name="connsiteY1245" fmla="*/ 5985773 h 5995649"/>
              <a:gd name="connsiteX1246" fmla="*/ 347481 w 5526908"/>
              <a:gd name="connsiteY1246" fmla="*/ 5930532 h 5995649"/>
              <a:gd name="connsiteX1247" fmla="*/ 407260 w 5526908"/>
              <a:gd name="connsiteY1247" fmla="*/ 5906039 h 5995649"/>
              <a:gd name="connsiteX1248" fmla="*/ 439497 w 5526908"/>
              <a:gd name="connsiteY1248" fmla="*/ 5867482 h 5995649"/>
              <a:gd name="connsiteX1249" fmla="*/ 433675 w 5526908"/>
              <a:gd name="connsiteY1249" fmla="*/ 5794019 h 5995649"/>
              <a:gd name="connsiteX1250" fmla="*/ 471340 w 5526908"/>
              <a:gd name="connsiteY1250" fmla="*/ 5732446 h 5995649"/>
              <a:gd name="connsiteX1251" fmla="*/ 501041 w 5526908"/>
              <a:gd name="connsiteY1251" fmla="*/ 5704628 h 5995649"/>
              <a:gd name="connsiteX1252" fmla="*/ 512259 w 5526908"/>
              <a:gd name="connsiteY1252" fmla="*/ 5657059 h 5995649"/>
              <a:gd name="connsiteX1253" fmla="*/ 538482 w 5526908"/>
              <a:gd name="connsiteY1253" fmla="*/ 5648097 h 5995649"/>
              <a:gd name="connsiteX1254" fmla="*/ 551382 w 5526908"/>
              <a:gd name="connsiteY1254" fmla="*/ 5622018 h 5995649"/>
              <a:gd name="connsiteX1255" fmla="*/ 544126 w 5526908"/>
              <a:gd name="connsiteY1255" fmla="*/ 5587367 h 5995649"/>
              <a:gd name="connsiteX1256" fmla="*/ 536867 w 5526908"/>
              <a:gd name="connsiteY1256" fmla="*/ 5552714 h 5995649"/>
              <a:gd name="connsiteX1257" fmla="*/ 486828 w 5526908"/>
              <a:gd name="connsiteY1257" fmla="*/ 5589060 h 5995649"/>
              <a:gd name="connsiteX1258" fmla="*/ 441957 w 5526908"/>
              <a:gd name="connsiteY1258" fmla="*/ 5628040 h 5995649"/>
              <a:gd name="connsiteX1259" fmla="*/ 407955 w 5526908"/>
              <a:gd name="connsiteY1259" fmla="*/ 5669994 h 5995649"/>
              <a:gd name="connsiteX1260" fmla="*/ 351390 w 5526908"/>
              <a:gd name="connsiteY1260" fmla="*/ 5684953 h 5995649"/>
              <a:gd name="connsiteX1261" fmla="*/ 332571 w 5526908"/>
              <a:gd name="connsiteY1261" fmla="*/ 5764746 h 5995649"/>
              <a:gd name="connsiteX1262" fmla="*/ 204175 w 5526908"/>
              <a:gd name="connsiteY1262" fmla="*/ 5798048 h 5995649"/>
              <a:gd name="connsiteX1263" fmla="*/ 120647 w 5526908"/>
              <a:gd name="connsiteY1263" fmla="*/ 5910993 h 5995649"/>
              <a:gd name="connsiteX1264" fmla="*/ 53609 w 5526908"/>
              <a:gd name="connsiteY1264" fmla="*/ 5900834 h 5995649"/>
              <a:gd name="connsiteX1265" fmla="*/ 21077 w 5526908"/>
              <a:gd name="connsiteY1265" fmla="*/ 5900771 h 5995649"/>
              <a:gd name="connsiteX1266" fmla="*/ 0 w 5526908"/>
              <a:gd name="connsiteY1266" fmla="*/ 5894604 h 5995649"/>
              <a:gd name="connsiteX1267" fmla="*/ 0 w 5526908"/>
              <a:gd name="connsiteY1267" fmla="*/ 5795528 h 5995649"/>
              <a:gd name="connsiteX1268" fmla="*/ 9731 w 5526908"/>
              <a:gd name="connsiteY1268" fmla="*/ 5792466 h 5995649"/>
              <a:gd name="connsiteX1269" fmla="*/ 0 w 5526908"/>
              <a:gd name="connsiteY1269" fmla="*/ 5784933 h 5995649"/>
              <a:gd name="connsiteX1270" fmla="*/ 0 w 5526908"/>
              <a:gd name="connsiteY1270" fmla="*/ 5293468 h 5995649"/>
              <a:gd name="connsiteX1271" fmla="*/ 50603 w 5526908"/>
              <a:gd name="connsiteY1271" fmla="*/ 5256102 h 5995649"/>
              <a:gd name="connsiteX1272" fmla="*/ 125014 w 5526908"/>
              <a:gd name="connsiteY1272" fmla="*/ 5170161 h 5995649"/>
              <a:gd name="connsiteX1273" fmla="*/ 139702 w 5526908"/>
              <a:gd name="connsiteY1273" fmla="*/ 5177864 h 5995649"/>
              <a:gd name="connsiteX1274" fmla="*/ 154471 w 5526908"/>
              <a:gd name="connsiteY1274" fmla="*/ 5178666 h 5995649"/>
              <a:gd name="connsiteX1275" fmla="*/ 211021 w 5526908"/>
              <a:gd name="connsiteY1275" fmla="*/ 5114700 h 5995649"/>
              <a:gd name="connsiteX1276" fmla="*/ 251407 w 5526908"/>
              <a:gd name="connsiteY1276" fmla="*/ 5085032 h 5995649"/>
              <a:gd name="connsiteX1277" fmla="*/ 278691 w 5526908"/>
              <a:gd name="connsiteY1277" fmla="*/ 5077067 h 5995649"/>
              <a:gd name="connsiteX1278" fmla="*/ 278770 w 5526908"/>
              <a:gd name="connsiteY1278" fmla="*/ 5077008 h 5995649"/>
              <a:gd name="connsiteX1279" fmla="*/ 288746 w 5526908"/>
              <a:gd name="connsiteY1279" fmla="*/ 5066503 h 5995649"/>
              <a:gd name="connsiteX1280" fmla="*/ 244565 w 5526908"/>
              <a:gd name="connsiteY1280" fmla="*/ 5023124 h 5995649"/>
              <a:gd name="connsiteX1281" fmla="*/ 207101 w 5526908"/>
              <a:gd name="connsiteY1281" fmla="*/ 5067271 h 5995649"/>
              <a:gd name="connsiteX1282" fmla="*/ 168612 w 5526908"/>
              <a:gd name="connsiteY1282" fmla="*/ 5116123 h 5995649"/>
              <a:gd name="connsiteX1283" fmla="*/ 91737 w 5526908"/>
              <a:gd name="connsiteY1283" fmla="*/ 5163192 h 5995649"/>
              <a:gd name="connsiteX1284" fmla="*/ 20211 w 5526908"/>
              <a:gd name="connsiteY1284" fmla="*/ 5213068 h 5995649"/>
              <a:gd name="connsiteX1285" fmla="*/ 0 w 5526908"/>
              <a:gd name="connsiteY1285" fmla="*/ 5241480 h 5995649"/>
              <a:gd name="connsiteX1286" fmla="*/ 0 w 5526908"/>
              <a:gd name="connsiteY1286" fmla="*/ 236591 h 5995649"/>
              <a:gd name="connsiteX1287" fmla="*/ 4868 w 5526908"/>
              <a:gd name="connsiteY1287" fmla="*/ 221572 h 5995649"/>
              <a:gd name="connsiteX1288" fmla="*/ 1 w 5526908"/>
              <a:gd name="connsiteY1288" fmla="*/ 210874 h 5995649"/>
              <a:gd name="connsiteX1289" fmla="*/ 1 w 5526908"/>
              <a:gd name="connsiteY1289" fmla="*/ 143757 h 5995649"/>
              <a:gd name="connsiteX1290" fmla="*/ 17321 w 5526908"/>
              <a:gd name="connsiteY1290" fmla="*/ 121394 h 5995649"/>
              <a:gd name="connsiteX1291" fmla="*/ 78006 w 5526908"/>
              <a:gd name="connsiteY1291" fmla="*/ 104019 h 5995649"/>
              <a:gd name="connsiteX1292" fmla="*/ 89721 w 5526908"/>
              <a:gd name="connsiteY1292" fmla="*/ 83075 h 5995649"/>
              <a:gd name="connsiteX1293" fmla="*/ 110544 w 5526908"/>
              <a:gd name="connsiteY1293" fmla="*/ 76578 h 5995649"/>
              <a:gd name="connsiteX1294" fmla="*/ 113964 w 5526908"/>
              <a:gd name="connsiteY1294" fmla="*/ 84252 h 5995649"/>
              <a:gd name="connsiteX1295" fmla="*/ 114208 w 5526908"/>
              <a:gd name="connsiteY1295" fmla="*/ 89578 h 5995649"/>
              <a:gd name="connsiteX1296" fmla="*/ 130970 w 5526908"/>
              <a:gd name="connsiteY1296" fmla="*/ 105389 h 5995649"/>
              <a:gd name="connsiteX1297" fmla="*/ 144449 w 5526908"/>
              <a:gd name="connsiteY1297" fmla="*/ 101619 h 5995649"/>
              <a:gd name="connsiteX1298" fmla="*/ 116119 w 5526908"/>
              <a:gd name="connsiteY1298" fmla="*/ 56678 h 5995649"/>
              <a:gd name="connsiteX1299" fmla="*/ 132691 w 5526908"/>
              <a:gd name="connsiteY1299" fmla="*/ 18732 h 5995649"/>
              <a:gd name="connsiteX1300" fmla="*/ 167904 w 5526908"/>
              <a:gd name="connsiteY1300" fmla="*/ 2274 h 5995649"/>
              <a:gd name="connsiteX1301" fmla="*/ 167387 w 5526908"/>
              <a:gd name="connsiteY1301" fmla="*/ 1 h 5995649"/>
              <a:gd name="connsiteX1302" fmla="*/ 200502 w 5526908"/>
              <a:gd name="connsiteY1302" fmla="*/ 1 h 5995649"/>
              <a:gd name="connsiteX1303" fmla="*/ 194151 w 5526908"/>
              <a:gd name="connsiteY1303" fmla="*/ 16513 h 5995649"/>
              <a:gd name="connsiteX1304" fmla="*/ 174852 w 5526908"/>
              <a:gd name="connsiteY1304" fmla="*/ 34858 h 5995649"/>
              <a:gd name="connsiteX1305" fmla="*/ 177024 w 5526908"/>
              <a:gd name="connsiteY1305" fmla="*/ 45039 h 5995649"/>
              <a:gd name="connsiteX1306" fmla="*/ 182373 w 5526908"/>
              <a:gd name="connsiteY1306" fmla="*/ 57569 h 5995649"/>
              <a:gd name="connsiteX1307" fmla="*/ 213760 w 5526908"/>
              <a:gd name="connsiteY1307" fmla="*/ 49868 h 5995649"/>
              <a:gd name="connsiteX1308" fmla="*/ 235144 w 5526908"/>
              <a:gd name="connsiteY1308" fmla="*/ 62230 h 5995649"/>
              <a:gd name="connsiteX1309" fmla="*/ 237822 w 5526908"/>
              <a:gd name="connsiteY1309" fmla="*/ 16167 h 5995649"/>
              <a:gd name="connsiteX1310" fmla="*/ 279993 w 5526908"/>
              <a:gd name="connsiteY1310" fmla="*/ 3564 h 5995649"/>
              <a:gd name="connsiteX1311" fmla="*/ 283226 w 5526908"/>
              <a:gd name="connsiteY1311" fmla="*/ 1 h 5995649"/>
              <a:gd name="connsiteX1312" fmla="*/ 1317322 w 5526908"/>
              <a:gd name="connsiteY1312" fmla="*/ 1 h 5995649"/>
              <a:gd name="connsiteX1313" fmla="*/ 1316929 w 5526908"/>
              <a:gd name="connsiteY1313" fmla="*/ 6762 h 5995649"/>
              <a:gd name="connsiteX1314" fmla="*/ 1303063 w 5526908"/>
              <a:gd name="connsiteY1314" fmla="*/ 7673 h 5995649"/>
              <a:gd name="connsiteX1315" fmla="*/ 1298444 w 5526908"/>
              <a:gd name="connsiteY1315" fmla="*/ 20561 h 5995649"/>
              <a:gd name="connsiteX1316" fmla="*/ 1306061 w 5526908"/>
              <a:gd name="connsiteY1316" fmla="*/ 41627 h 5995649"/>
              <a:gd name="connsiteX1317" fmla="*/ 1313677 w 5526908"/>
              <a:gd name="connsiteY1317" fmla="*/ 62694 h 5995649"/>
              <a:gd name="connsiteX1318" fmla="*/ 1338180 w 5526908"/>
              <a:gd name="connsiteY1318" fmla="*/ 49906 h 5995649"/>
              <a:gd name="connsiteX1319" fmla="*/ 1359503 w 5526908"/>
              <a:gd name="connsiteY1319" fmla="*/ 34773 h 5995649"/>
              <a:gd name="connsiteX1320" fmla="*/ 1374399 w 5526908"/>
              <a:gd name="connsiteY1320" fmla="*/ 16178 h 5995649"/>
              <a:gd name="connsiteX1321" fmla="*/ 1404755 w 5526908"/>
              <a:gd name="connsiteY1321" fmla="*/ 16722 h 5995649"/>
              <a:gd name="connsiteX1322" fmla="*/ 1405726 w 5526908"/>
              <a:gd name="connsiteY1322" fmla="*/ 1 h 5995649"/>
              <a:gd name="connsiteX1323" fmla="*/ 1611573 w 5526908"/>
              <a:gd name="connsiteY1323" fmla="*/ 1 h 5995649"/>
              <a:gd name="connsiteX1324" fmla="*/ 1617186 w 5526908"/>
              <a:gd name="connsiteY1324" fmla="*/ 12337 h 5995649"/>
              <a:gd name="connsiteX1325" fmla="*/ 1617760 w 5526908"/>
              <a:gd name="connsiteY1325" fmla="*/ 2467 h 5995649"/>
              <a:gd name="connsiteX1326" fmla="*/ 1652957 w 5526908"/>
              <a:gd name="connsiteY1326" fmla="*/ 5300 h 5995649"/>
              <a:gd name="connsiteX1327" fmla="*/ 1668730 w 5526908"/>
              <a:gd name="connsiteY1327" fmla="*/ 2474 h 5995649"/>
              <a:gd name="connsiteX1328" fmla="*/ 1670727 w 5526908"/>
              <a:gd name="connsiteY1328" fmla="*/ 1 h 5995649"/>
              <a:gd name="connsiteX1329" fmla="*/ 216843 w 5526908"/>
              <a:gd name="connsiteY1329" fmla="*/ 0 h 5995649"/>
              <a:gd name="connsiteX1330" fmla="*/ 230545 w 5526908"/>
              <a:gd name="connsiteY1330" fmla="*/ 1 h 5995649"/>
              <a:gd name="connsiteX1331" fmla="*/ 233967 w 5526908"/>
              <a:gd name="connsiteY1331" fmla="*/ 6458 h 5995649"/>
              <a:gd name="connsiteX1332" fmla="*/ 220386 w 5526908"/>
              <a:gd name="connsiteY1332" fmla="*/ 2434 h 5995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Lst>
            <a:rect l="l" t="t" r="r" b="b"/>
            <a:pathLst>
              <a:path w="5526908" h="5995649">
                <a:moveTo>
                  <a:pt x="648964" y="5960677"/>
                </a:moveTo>
                <a:cubicBezTo>
                  <a:pt x="648004" y="5964054"/>
                  <a:pt x="647388" y="5968038"/>
                  <a:pt x="647110" y="5972624"/>
                </a:cubicBezTo>
                <a:cubicBezTo>
                  <a:pt x="646833" y="5977214"/>
                  <a:pt x="648297" y="5980538"/>
                  <a:pt x="651505" y="5982605"/>
                </a:cubicBezTo>
                <a:lnTo>
                  <a:pt x="673611" y="5987014"/>
                </a:lnTo>
                <a:close/>
                <a:moveTo>
                  <a:pt x="3624436" y="5940408"/>
                </a:moveTo>
                <a:lnTo>
                  <a:pt x="3597052" y="5951635"/>
                </a:lnTo>
                <a:lnTo>
                  <a:pt x="3614044" y="5964991"/>
                </a:lnTo>
                <a:cubicBezTo>
                  <a:pt x="3620398" y="5961118"/>
                  <a:pt x="3623862" y="5952923"/>
                  <a:pt x="3624436" y="5940408"/>
                </a:cubicBezTo>
                <a:close/>
                <a:moveTo>
                  <a:pt x="2051300" y="5940135"/>
                </a:moveTo>
                <a:lnTo>
                  <a:pt x="2051884" y="5961064"/>
                </a:lnTo>
                <a:cubicBezTo>
                  <a:pt x="2052289" y="5967268"/>
                  <a:pt x="2054748" y="5972783"/>
                  <a:pt x="2059270" y="5977616"/>
                </a:cubicBezTo>
                <a:cubicBezTo>
                  <a:pt x="2063790" y="5982449"/>
                  <a:pt x="2068996" y="5987053"/>
                  <a:pt x="2074889" y="5991428"/>
                </a:cubicBezTo>
                <a:close/>
                <a:moveTo>
                  <a:pt x="2095440" y="5933895"/>
                </a:moveTo>
                <a:cubicBezTo>
                  <a:pt x="2095631" y="5936518"/>
                  <a:pt x="2096902" y="5940758"/>
                  <a:pt x="2099258" y="5946620"/>
                </a:cubicBezTo>
                <a:cubicBezTo>
                  <a:pt x="2101614" y="5952480"/>
                  <a:pt x="2104274" y="5956788"/>
                  <a:pt x="2107235" y="5959541"/>
                </a:cubicBezTo>
                <a:cubicBezTo>
                  <a:pt x="2112655" y="5963546"/>
                  <a:pt x="2115916" y="5964573"/>
                  <a:pt x="2117013" y="5962623"/>
                </a:cubicBezTo>
                <a:cubicBezTo>
                  <a:pt x="2118114" y="5960675"/>
                  <a:pt x="2118514" y="5958429"/>
                  <a:pt x="2118210" y="5955887"/>
                </a:cubicBezTo>
                <a:cubicBezTo>
                  <a:pt x="2117130" y="5950262"/>
                  <a:pt x="2113278" y="5944506"/>
                  <a:pt x="2106649" y="5938614"/>
                </a:cubicBezTo>
                <a:cubicBezTo>
                  <a:pt x="2104059" y="5936747"/>
                  <a:pt x="2102192" y="5935961"/>
                  <a:pt x="2101045" y="5936255"/>
                </a:cubicBezTo>
                <a:cubicBezTo>
                  <a:pt x="2099898" y="5936547"/>
                  <a:pt x="2098030" y="5935761"/>
                  <a:pt x="2095440" y="5933895"/>
                </a:cubicBezTo>
                <a:close/>
                <a:moveTo>
                  <a:pt x="1330874" y="5882473"/>
                </a:moveTo>
                <a:cubicBezTo>
                  <a:pt x="1330142" y="5886253"/>
                  <a:pt x="1330428" y="5891846"/>
                  <a:pt x="1331737" y="5899248"/>
                </a:cubicBezTo>
                <a:cubicBezTo>
                  <a:pt x="1333046" y="5906651"/>
                  <a:pt x="1335418" y="5911586"/>
                  <a:pt x="1338852" y="5914053"/>
                </a:cubicBezTo>
                <a:cubicBezTo>
                  <a:pt x="1345543" y="5917041"/>
                  <a:pt x="1350102" y="5916791"/>
                  <a:pt x="1352533" y="5913305"/>
                </a:cubicBezTo>
                <a:cubicBezTo>
                  <a:pt x="1354961" y="5909817"/>
                  <a:pt x="1356439" y="5906273"/>
                  <a:pt x="1356969" y="5902674"/>
                </a:cubicBezTo>
                <a:close/>
                <a:moveTo>
                  <a:pt x="835537" y="5856504"/>
                </a:moveTo>
                <a:cubicBezTo>
                  <a:pt x="834437" y="5859812"/>
                  <a:pt x="834103" y="5863941"/>
                  <a:pt x="834546" y="5868892"/>
                </a:cubicBezTo>
                <a:cubicBezTo>
                  <a:pt x="834984" y="5873844"/>
                  <a:pt x="838457" y="5878195"/>
                  <a:pt x="844966" y="5881951"/>
                </a:cubicBezTo>
                <a:lnTo>
                  <a:pt x="858738" y="5888982"/>
                </a:lnTo>
                <a:cubicBezTo>
                  <a:pt x="859899" y="5882696"/>
                  <a:pt x="858114" y="5876631"/>
                  <a:pt x="853387" y="5870774"/>
                </a:cubicBezTo>
                <a:cubicBezTo>
                  <a:pt x="848659" y="5864924"/>
                  <a:pt x="842708" y="5860167"/>
                  <a:pt x="835537" y="5856504"/>
                </a:cubicBezTo>
                <a:close/>
                <a:moveTo>
                  <a:pt x="2170408" y="5841355"/>
                </a:moveTo>
                <a:lnTo>
                  <a:pt x="2149157" y="5873775"/>
                </a:lnTo>
                <a:cubicBezTo>
                  <a:pt x="2148208" y="5872945"/>
                  <a:pt x="2144438" y="5870151"/>
                  <a:pt x="2137844" y="5865396"/>
                </a:cubicBezTo>
                <a:cubicBezTo>
                  <a:pt x="2131249" y="5860636"/>
                  <a:pt x="2127507" y="5858889"/>
                  <a:pt x="2126618" y="5860151"/>
                </a:cubicBezTo>
                <a:cubicBezTo>
                  <a:pt x="2127925" y="5865527"/>
                  <a:pt x="2134189" y="5875058"/>
                  <a:pt x="2145418" y="5888747"/>
                </a:cubicBezTo>
                <a:cubicBezTo>
                  <a:pt x="2156649" y="5902435"/>
                  <a:pt x="2165719" y="5913148"/>
                  <a:pt x="2172627" y="5920880"/>
                </a:cubicBezTo>
                <a:lnTo>
                  <a:pt x="2211101" y="5910187"/>
                </a:lnTo>
                <a:close/>
                <a:moveTo>
                  <a:pt x="3505156" y="5834365"/>
                </a:moveTo>
                <a:cubicBezTo>
                  <a:pt x="3504975" y="5836098"/>
                  <a:pt x="3504070" y="5836752"/>
                  <a:pt x="3502441" y="5836324"/>
                </a:cubicBezTo>
                <a:cubicBezTo>
                  <a:pt x="3500813" y="5835900"/>
                  <a:pt x="3499909" y="5836552"/>
                  <a:pt x="3499727" y="5838286"/>
                </a:cubicBezTo>
                <a:lnTo>
                  <a:pt x="3500310" y="5859213"/>
                </a:lnTo>
                <a:cubicBezTo>
                  <a:pt x="3500551" y="5867846"/>
                  <a:pt x="3502214" y="5877851"/>
                  <a:pt x="3505302" y="5889237"/>
                </a:cubicBezTo>
                <a:cubicBezTo>
                  <a:pt x="3508389" y="5900617"/>
                  <a:pt x="3512854" y="5911801"/>
                  <a:pt x="3518699" y="5922795"/>
                </a:cubicBezTo>
                <a:lnTo>
                  <a:pt x="3533590" y="5860811"/>
                </a:lnTo>
                <a:close/>
                <a:moveTo>
                  <a:pt x="3543282" y="5811116"/>
                </a:moveTo>
                <a:lnTo>
                  <a:pt x="3521446" y="5822609"/>
                </a:lnTo>
                <a:lnTo>
                  <a:pt x="3549528" y="5836494"/>
                </a:lnTo>
                <a:lnTo>
                  <a:pt x="3565936" y="5828925"/>
                </a:lnTo>
                <a:lnTo>
                  <a:pt x="3565702" y="5820552"/>
                </a:lnTo>
                <a:close/>
                <a:moveTo>
                  <a:pt x="2245611" y="5757187"/>
                </a:moveTo>
                <a:cubicBezTo>
                  <a:pt x="2222926" y="5771423"/>
                  <a:pt x="2203134" y="5789980"/>
                  <a:pt x="2186231" y="5812853"/>
                </a:cubicBezTo>
                <a:cubicBezTo>
                  <a:pt x="2189417" y="5823718"/>
                  <a:pt x="2195042" y="5834961"/>
                  <a:pt x="2203099" y="5846583"/>
                </a:cubicBezTo>
                <a:cubicBezTo>
                  <a:pt x="2211152" y="5858202"/>
                  <a:pt x="2220906" y="5868599"/>
                  <a:pt x="2232357" y="5877770"/>
                </a:cubicBezTo>
                <a:cubicBezTo>
                  <a:pt x="2237893" y="5869499"/>
                  <a:pt x="2245382" y="5856622"/>
                  <a:pt x="2254818" y="5839136"/>
                </a:cubicBezTo>
                <a:cubicBezTo>
                  <a:pt x="2264255" y="5821650"/>
                  <a:pt x="2274635" y="5813094"/>
                  <a:pt x="2285955" y="5813463"/>
                </a:cubicBezTo>
                <a:close/>
                <a:moveTo>
                  <a:pt x="1508070" y="5756214"/>
                </a:moveTo>
                <a:cubicBezTo>
                  <a:pt x="1500377" y="5758162"/>
                  <a:pt x="1494639" y="5763576"/>
                  <a:pt x="1490856" y="5772460"/>
                </a:cubicBezTo>
                <a:cubicBezTo>
                  <a:pt x="1483290" y="5790234"/>
                  <a:pt x="1478148" y="5807952"/>
                  <a:pt x="1475429" y="5825618"/>
                </a:cubicBezTo>
                <a:cubicBezTo>
                  <a:pt x="1464671" y="5820125"/>
                  <a:pt x="1453118" y="5815946"/>
                  <a:pt x="1440776" y="5813084"/>
                </a:cubicBezTo>
                <a:cubicBezTo>
                  <a:pt x="1428431" y="5810217"/>
                  <a:pt x="1417879" y="5809987"/>
                  <a:pt x="1409116" y="5812391"/>
                </a:cubicBezTo>
                <a:lnTo>
                  <a:pt x="1409860" y="5874665"/>
                </a:lnTo>
                <a:cubicBezTo>
                  <a:pt x="1417049" y="5859852"/>
                  <a:pt x="1428022" y="5847404"/>
                  <a:pt x="1442777" y="5837313"/>
                </a:cubicBezTo>
                <a:cubicBezTo>
                  <a:pt x="1450154" y="5832268"/>
                  <a:pt x="1458285" y="5829651"/>
                  <a:pt x="1467169" y="5829459"/>
                </a:cubicBezTo>
                <a:lnTo>
                  <a:pt x="1481656" y="5832819"/>
                </a:lnTo>
                <a:lnTo>
                  <a:pt x="1488643" y="5825350"/>
                </a:lnTo>
                <a:lnTo>
                  <a:pt x="1510534" y="5809550"/>
                </a:lnTo>
                <a:lnTo>
                  <a:pt x="1516547" y="5798472"/>
                </a:lnTo>
                <a:lnTo>
                  <a:pt x="1531765" y="5770438"/>
                </a:lnTo>
                <a:lnTo>
                  <a:pt x="1531381" y="5768880"/>
                </a:lnTo>
                <a:lnTo>
                  <a:pt x="1535761" y="5760585"/>
                </a:lnTo>
                <a:close/>
                <a:moveTo>
                  <a:pt x="22757" y="5737224"/>
                </a:moveTo>
                <a:cubicBezTo>
                  <a:pt x="21657" y="5740532"/>
                  <a:pt x="21326" y="5744660"/>
                  <a:pt x="21767" y="5749610"/>
                </a:cubicBezTo>
                <a:cubicBezTo>
                  <a:pt x="22204" y="5754563"/>
                  <a:pt x="25679" y="5758918"/>
                  <a:pt x="32188" y="5762670"/>
                </a:cubicBezTo>
                <a:lnTo>
                  <a:pt x="39074" y="5766187"/>
                </a:lnTo>
                <a:cubicBezTo>
                  <a:pt x="41968" y="5753909"/>
                  <a:pt x="36530" y="5744256"/>
                  <a:pt x="22757" y="5737224"/>
                </a:cubicBezTo>
                <a:close/>
                <a:moveTo>
                  <a:pt x="3634656" y="5711004"/>
                </a:moveTo>
                <a:cubicBezTo>
                  <a:pt x="3635498" y="5724630"/>
                  <a:pt x="3636397" y="5740346"/>
                  <a:pt x="3637355" y="5758156"/>
                </a:cubicBezTo>
                <a:cubicBezTo>
                  <a:pt x="3638316" y="5775968"/>
                  <a:pt x="3636383" y="5789459"/>
                  <a:pt x="3631561" y="5798632"/>
                </a:cubicBezTo>
                <a:cubicBezTo>
                  <a:pt x="3642654" y="5799165"/>
                  <a:pt x="3647968" y="5791062"/>
                  <a:pt x="3647499" y="5774318"/>
                </a:cubicBezTo>
                <a:lnTo>
                  <a:pt x="3674651" y="5754723"/>
                </a:lnTo>
                <a:close/>
                <a:moveTo>
                  <a:pt x="1568075" y="5699384"/>
                </a:moveTo>
                <a:lnTo>
                  <a:pt x="1551480" y="5699400"/>
                </a:lnTo>
                <a:lnTo>
                  <a:pt x="1554645" y="5724821"/>
                </a:lnTo>
                <a:close/>
                <a:moveTo>
                  <a:pt x="2349126" y="5695274"/>
                </a:moveTo>
                <a:lnTo>
                  <a:pt x="2321510" y="5698129"/>
                </a:lnTo>
                <a:lnTo>
                  <a:pt x="2321860" y="5710685"/>
                </a:lnTo>
                <a:lnTo>
                  <a:pt x="2333190" y="5719591"/>
                </a:lnTo>
                <a:cubicBezTo>
                  <a:pt x="2344289" y="5728657"/>
                  <a:pt x="2351821" y="5733896"/>
                  <a:pt x="2355783" y="5735305"/>
                </a:cubicBezTo>
                <a:cubicBezTo>
                  <a:pt x="2359746" y="5736715"/>
                  <a:pt x="2361498" y="5733316"/>
                  <a:pt x="2361039" y="5725107"/>
                </a:cubicBezTo>
                <a:close/>
                <a:moveTo>
                  <a:pt x="2409555" y="5677277"/>
                </a:moveTo>
                <a:lnTo>
                  <a:pt x="2398697" y="5685114"/>
                </a:lnTo>
                <a:cubicBezTo>
                  <a:pt x="2405187" y="5686125"/>
                  <a:pt x="2408847" y="5684908"/>
                  <a:pt x="2409672" y="5681462"/>
                </a:cubicBezTo>
                <a:close/>
                <a:moveTo>
                  <a:pt x="1109652" y="5644876"/>
                </a:moveTo>
                <a:cubicBezTo>
                  <a:pt x="1101122" y="5644246"/>
                  <a:pt x="1093519" y="5645810"/>
                  <a:pt x="1086847" y="5649566"/>
                </a:cubicBezTo>
                <a:cubicBezTo>
                  <a:pt x="1073502" y="5657077"/>
                  <a:pt x="1064600" y="5670300"/>
                  <a:pt x="1060136" y="5689223"/>
                </a:cubicBezTo>
                <a:lnTo>
                  <a:pt x="1058691" y="5695364"/>
                </a:lnTo>
                <a:cubicBezTo>
                  <a:pt x="1057287" y="5694502"/>
                  <a:pt x="1051488" y="5691830"/>
                  <a:pt x="1041295" y="5687340"/>
                </a:cubicBezTo>
                <a:cubicBezTo>
                  <a:pt x="1031103" y="5682850"/>
                  <a:pt x="1024942" y="5681713"/>
                  <a:pt x="1022815" y="5683922"/>
                </a:cubicBezTo>
                <a:cubicBezTo>
                  <a:pt x="1024214" y="5688217"/>
                  <a:pt x="1033016" y="5695864"/>
                  <a:pt x="1049228" y="5706864"/>
                </a:cubicBezTo>
                <a:cubicBezTo>
                  <a:pt x="1065438" y="5717865"/>
                  <a:pt x="1076325" y="5724854"/>
                  <a:pt x="1081892" y="5727840"/>
                </a:cubicBezTo>
                <a:lnTo>
                  <a:pt x="1130442" y="5718245"/>
                </a:lnTo>
                <a:cubicBezTo>
                  <a:pt x="1120438" y="5712275"/>
                  <a:pt x="1114349" y="5704009"/>
                  <a:pt x="1112180" y="5693443"/>
                </a:cubicBezTo>
                <a:cubicBezTo>
                  <a:pt x="1110011" y="5682885"/>
                  <a:pt x="1109809" y="5674185"/>
                  <a:pt x="1111584" y="5667351"/>
                </a:cubicBezTo>
                <a:lnTo>
                  <a:pt x="1138029" y="5653346"/>
                </a:lnTo>
                <a:cubicBezTo>
                  <a:pt x="1127642" y="5648328"/>
                  <a:pt x="1118182" y="5645505"/>
                  <a:pt x="1109652" y="5644876"/>
                </a:cubicBezTo>
                <a:close/>
                <a:moveTo>
                  <a:pt x="1632545" y="5638473"/>
                </a:moveTo>
                <a:lnTo>
                  <a:pt x="1602201" y="5680596"/>
                </a:lnTo>
                <a:lnTo>
                  <a:pt x="1598061" y="5683747"/>
                </a:lnTo>
                <a:lnTo>
                  <a:pt x="1601036" y="5684447"/>
                </a:lnTo>
                <a:lnTo>
                  <a:pt x="1617444" y="5676874"/>
                </a:lnTo>
                <a:cubicBezTo>
                  <a:pt x="1617255" y="5670157"/>
                  <a:pt x="1618462" y="5663774"/>
                  <a:pt x="1621062" y="5657715"/>
                </a:cubicBezTo>
                <a:cubicBezTo>
                  <a:pt x="1623663" y="5651655"/>
                  <a:pt x="1627731" y="5648543"/>
                  <a:pt x="1633265" y="5648372"/>
                </a:cubicBezTo>
                <a:close/>
                <a:moveTo>
                  <a:pt x="3897975" y="5619143"/>
                </a:moveTo>
                <a:cubicBezTo>
                  <a:pt x="3899057" y="5624771"/>
                  <a:pt x="3897244" y="5626074"/>
                  <a:pt x="3892546" y="5623064"/>
                </a:cubicBezTo>
                <a:lnTo>
                  <a:pt x="3887816" y="5652096"/>
                </a:lnTo>
                <a:lnTo>
                  <a:pt x="3893831" y="5669105"/>
                </a:lnTo>
                <a:cubicBezTo>
                  <a:pt x="3899548" y="5667290"/>
                  <a:pt x="3904545" y="5664396"/>
                  <a:pt x="3908818" y="5660417"/>
                </a:cubicBezTo>
                <a:cubicBezTo>
                  <a:pt x="3913095" y="5656443"/>
                  <a:pt x="3915257" y="5651323"/>
                  <a:pt x="3915316" y="5645057"/>
                </a:cubicBezTo>
                <a:cubicBezTo>
                  <a:pt x="3915082" y="5636685"/>
                  <a:pt x="3909302" y="5628047"/>
                  <a:pt x="3897975" y="5619143"/>
                </a:cubicBezTo>
                <a:close/>
                <a:moveTo>
                  <a:pt x="3808527" y="5589771"/>
                </a:moveTo>
                <a:lnTo>
                  <a:pt x="3803682" y="5614616"/>
                </a:lnTo>
                <a:cubicBezTo>
                  <a:pt x="3795253" y="5614387"/>
                  <a:pt x="3787212" y="5615742"/>
                  <a:pt x="3779561" y="5618685"/>
                </a:cubicBezTo>
                <a:cubicBezTo>
                  <a:pt x="3771912" y="5621625"/>
                  <a:pt x="3765319" y="5625141"/>
                  <a:pt x="3759776" y="5629229"/>
                </a:cubicBezTo>
                <a:cubicBezTo>
                  <a:pt x="3761206" y="5647411"/>
                  <a:pt x="3754083" y="5656823"/>
                  <a:pt x="3738409" y="5657465"/>
                </a:cubicBezTo>
                <a:cubicBezTo>
                  <a:pt x="3731707" y="5648870"/>
                  <a:pt x="3725112" y="5644199"/>
                  <a:pt x="3718629" y="5643453"/>
                </a:cubicBezTo>
                <a:cubicBezTo>
                  <a:pt x="3712146" y="5642708"/>
                  <a:pt x="3711305" y="5645626"/>
                  <a:pt x="3716105" y="5652213"/>
                </a:cubicBezTo>
                <a:lnTo>
                  <a:pt x="3682940" y="5654800"/>
                </a:lnTo>
                <a:lnTo>
                  <a:pt x="3667118" y="5683302"/>
                </a:lnTo>
                <a:lnTo>
                  <a:pt x="3655792" y="5674398"/>
                </a:lnTo>
                <a:lnTo>
                  <a:pt x="3656608" y="5703696"/>
                </a:lnTo>
                <a:lnTo>
                  <a:pt x="3685160" y="5734328"/>
                </a:lnTo>
                <a:cubicBezTo>
                  <a:pt x="3682499" y="5730018"/>
                  <a:pt x="3681979" y="5727905"/>
                  <a:pt x="3683598" y="5727983"/>
                </a:cubicBezTo>
                <a:cubicBezTo>
                  <a:pt x="3685216" y="5728061"/>
                  <a:pt x="3687585" y="5730264"/>
                  <a:pt x="3690706" y="5734594"/>
                </a:cubicBezTo>
                <a:lnTo>
                  <a:pt x="3701566" y="5726755"/>
                </a:lnTo>
                <a:cubicBezTo>
                  <a:pt x="3704785" y="5730566"/>
                  <a:pt x="3708284" y="5731780"/>
                  <a:pt x="3712054" y="5730394"/>
                </a:cubicBezTo>
                <a:cubicBezTo>
                  <a:pt x="3715822" y="5729006"/>
                  <a:pt x="3717873" y="5728059"/>
                  <a:pt x="3718207" y="5727554"/>
                </a:cubicBezTo>
                <a:lnTo>
                  <a:pt x="3756448" y="5708488"/>
                </a:lnTo>
                <a:cubicBezTo>
                  <a:pt x="3757192" y="5697987"/>
                  <a:pt x="3763029" y="5683813"/>
                  <a:pt x="3773957" y="5665964"/>
                </a:cubicBezTo>
                <a:cubicBezTo>
                  <a:pt x="3784882" y="5648112"/>
                  <a:pt x="3795025" y="5639368"/>
                  <a:pt x="3804382" y="5639730"/>
                </a:cubicBezTo>
                <a:lnTo>
                  <a:pt x="3833051" y="5674547"/>
                </a:lnTo>
                <a:cubicBezTo>
                  <a:pt x="3835404" y="5667954"/>
                  <a:pt x="3838460" y="5661657"/>
                  <a:pt x="3842216" y="5655653"/>
                </a:cubicBezTo>
                <a:cubicBezTo>
                  <a:pt x="3845973" y="5649652"/>
                  <a:pt x="3851890" y="5646625"/>
                  <a:pt x="3859966" y="5646579"/>
                </a:cubicBezTo>
                <a:lnTo>
                  <a:pt x="3831532" y="5620134"/>
                </a:lnTo>
                <a:close/>
                <a:moveTo>
                  <a:pt x="1730236" y="5568544"/>
                </a:moveTo>
                <a:lnTo>
                  <a:pt x="1722797" y="5573187"/>
                </a:lnTo>
                <a:lnTo>
                  <a:pt x="1725339" y="5573372"/>
                </a:lnTo>
                <a:close/>
                <a:moveTo>
                  <a:pt x="3846654" y="5566521"/>
                </a:moveTo>
                <a:lnTo>
                  <a:pt x="3847123" y="5583264"/>
                </a:lnTo>
                <a:cubicBezTo>
                  <a:pt x="3850008" y="5583315"/>
                  <a:pt x="3852526" y="5582566"/>
                  <a:pt x="3854676" y="5581015"/>
                </a:cubicBezTo>
                <a:cubicBezTo>
                  <a:pt x="3856823" y="5579461"/>
                  <a:pt x="3857927" y="5577599"/>
                  <a:pt x="3857980" y="5575422"/>
                </a:cubicBezTo>
                <a:close/>
                <a:moveTo>
                  <a:pt x="1272414" y="5508775"/>
                </a:moveTo>
                <a:cubicBezTo>
                  <a:pt x="1265603" y="5506300"/>
                  <a:pt x="1260563" y="5508598"/>
                  <a:pt x="1257288" y="5515665"/>
                </a:cubicBezTo>
                <a:cubicBezTo>
                  <a:pt x="1254014" y="5522732"/>
                  <a:pt x="1252051" y="5528323"/>
                  <a:pt x="1251405" y="5532432"/>
                </a:cubicBezTo>
                <a:cubicBezTo>
                  <a:pt x="1247467" y="5547759"/>
                  <a:pt x="1239682" y="5558968"/>
                  <a:pt x="1228043" y="5566066"/>
                </a:cubicBezTo>
                <a:cubicBezTo>
                  <a:pt x="1216407" y="5573161"/>
                  <a:pt x="1202819" y="5576254"/>
                  <a:pt x="1187283" y="5575338"/>
                </a:cubicBezTo>
                <a:cubicBezTo>
                  <a:pt x="1182866" y="5589990"/>
                  <a:pt x="1176044" y="5602554"/>
                  <a:pt x="1166825" y="5613033"/>
                </a:cubicBezTo>
                <a:cubicBezTo>
                  <a:pt x="1157601" y="5623512"/>
                  <a:pt x="1150782" y="5636075"/>
                  <a:pt x="1146364" y="5650725"/>
                </a:cubicBezTo>
                <a:cubicBezTo>
                  <a:pt x="1171828" y="5639514"/>
                  <a:pt x="1194983" y="5625837"/>
                  <a:pt x="1215827" y="5609688"/>
                </a:cubicBezTo>
                <a:cubicBezTo>
                  <a:pt x="1236673" y="5593538"/>
                  <a:pt x="1256749" y="5576570"/>
                  <a:pt x="1276054" y="5558773"/>
                </a:cubicBezTo>
                <a:cubicBezTo>
                  <a:pt x="1276966" y="5554223"/>
                  <a:pt x="1277402" y="5545563"/>
                  <a:pt x="1277357" y="5532788"/>
                </a:cubicBezTo>
                <a:cubicBezTo>
                  <a:pt x="1277315" y="5520016"/>
                  <a:pt x="1275670" y="5512012"/>
                  <a:pt x="1272414" y="5508775"/>
                </a:cubicBezTo>
                <a:close/>
                <a:moveTo>
                  <a:pt x="3905216" y="5481553"/>
                </a:moveTo>
                <a:cubicBezTo>
                  <a:pt x="3905626" y="5483835"/>
                  <a:pt x="3907782" y="5486726"/>
                  <a:pt x="3911690" y="5490223"/>
                </a:cubicBezTo>
                <a:cubicBezTo>
                  <a:pt x="3915597" y="5493720"/>
                  <a:pt x="3919139" y="5496676"/>
                  <a:pt x="3922322" y="5499093"/>
                </a:cubicBezTo>
                <a:lnTo>
                  <a:pt x="3933183" y="5491255"/>
                </a:lnTo>
                <a:cubicBezTo>
                  <a:pt x="3929524" y="5488379"/>
                  <a:pt x="3924128" y="5485161"/>
                  <a:pt x="3916988" y="5481595"/>
                </a:cubicBezTo>
                <a:cubicBezTo>
                  <a:pt x="3909847" y="5478029"/>
                  <a:pt x="3905925" y="5478016"/>
                  <a:pt x="3905216" y="5481553"/>
                </a:cubicBezTo>
                <a:close/>
                <a:moveTo>
                  <a:pt x="632127" y="5443180"/>
                </a:moveTo>
                <a:lnTo>
                  <a:pt x="624888" y="5473871"/>
                </a:lnTo>
                <a:cubicBezTo>
                  <a:pt x="623098" y="5482842"/>
                  <a:pt x="624698" y="5489677"/>
                  <a:pt x="629697" y="5494377"/>
                </a:cubicBezTo>
                <a:cubicBezTo>
                  <a:pt x="634696" y="5499079"/>
                  <a:pt x="640826" y="5503071"/>
                  <a:pt x="648090" y="5506348"/>
                </a:cubicBezTo>
                <a:close/>
                <a:moveTo>
                  <a:pt x="701687" y="5409925"/>
                </a:moveTo>
                <a:cubicBezTo>
                  <a:pt x="700959" y="5413710"/>
                  <a:pt x="701246" y="5419299"/>
                  <a:pt x="702553" y="5426703"/>
                </a:cubicBezTo>
                <a:cubicBezTo>
                  <a:pt x="703862" y="5434106"/>
                  <a:pt x="706236" y="5439041"/>
                  <a:pt x="709669" y="5441510"/>
                </a:cubicBezTo>
                <a:cubicBezTo>
                  <a:pt x="716359" y="5444495"/>
                  <a:pt x="720919" y="5444246"/>
                  <a:pt x="723346" y="5440758"/>
                </a:cubicBezTo>
                <a:cubicBezTo>
                  <a:pt x="725776" y="5437272"/>
                  <a:pt x="727256" y="5433728"/>
                  <a:pt x="727781" y="5430127"/>
                </a:cubicBezTo>
                <a:cubicBezTo>
                  <a:pt x="728324" y="5422381"/>
                  <a:pt x="724699" y="5415946"/>
                  <a:pt x="716905" y="5410821"/>
                </a:cubicBezTo>
                <a:cubicBezTo>
                  <a:pt x="713688" y="5409465"/>
                  <a:pt x="711153" y="5409315"/>
                  <a:pt x="709296" y="5410374"/>
                </a:cubicBezTo>
                <a:cubicBezTo>
                  <a:pt x="707439" y="5411432"/>
                  <a:pt x="704902" y="5411282"/>
                  <a:pt x="701687" y="5409925"/>
                </a:cubicBezTo>
                <a:close/>
                <a:moveTo>
                  <a:pt x="4161005" y="5318273"/>
                </a:moveTo>
                <a:lnTo>
                  <a:pt x="4161470" y="5335014"/>
                </a:lnTo>
                <a:lnTo>
                  <a:pt x="4166783" y="5326911"/>
                </a:lnTo>
                <a:close/>
                <a:moveTo>
                  <a:pt x="82181" y="5270913"/>
                </a:moveTo>
                <a:lnTo>
                  <a:pt x="70479" y="5274395"/>
                </a:lnTo>
                <a:lnTo>
                  <a:pt x="60043" y="5299484"/>
                </a:lnTo>
                <a:lnTo>
                  <a:pt x="74428" y="5289093"/>
                </a:lnTo>
                <a:close/>
                <a:moveTo>
                  <a:pt x="4314208" y="5250389"/>
                </a:moveTo>
                <a:cubicBezTo>
                  <a:pt x="4307950" y="5257750"/>
                  <a:pt x="4304407" y="5263152"/>
                  <a:pt x="4303583" y="5266598"/>
                </a:cubicBezTo>
                <a:cubicBezTo>
                  <a:pt x="4291650" y="5269160"/>
                  <a:pt x="4279721" y="5271721"/>
                  <a:pt x="4267790" y="5274284"/>
                </a:cubicBezTo>
                <a:cubicBezTo>
                  <a:pt x="4255859" y="5276845"/>
                  <a:pt x="4249653" y="5285954"/>
                  <a:pt x="4249166" y="5301605"/>
                </a:cubicBezTo>
                <a:lnTo>
                  <a:pt x="4227561" y="5321467"/>
                </a:lnTo>
                <a:cubicBezTo>
                  <a:pt x="4219545" y="5319514"/>
                  <a:pt x="4214751" y="5321375"/>
                  <a:pt x="4213176" y="5327046"/>
                </a:cubicBezTo>
                <a:cubicBezTo>
                  <a:pt x="4211605" y="5332720"/>
                  <a:pt x="4211088" y="5338965"/>
                  <a:pt x="4211624" y="5345783"/>
                </a:cubicBezTo>
                <a:cubicBezTo>
                  <a:pt x="4209317" y="5362392"/>
                  <a:pt x="4198517" y="5372323"/>
                  <a:pt x="4179219" y="5375577"/>
                </a:cubicBezTo>
                <a:cubicBezTo>
                  <a:pt x="4159923" y="5378829"/>
                  <a:pt x="4149121" y="5388761"/>
                  <a:pt x="4146815" y="5405373"/>
                </a:cubicBezTo>
                <a:lnTo>
                  <a:pt x="4124512" y="5400121"/>
                </a:lnTo>
                <a:cubicBezTo>
                  <a:pt x="4121559" y="5405988"/>
                  <a:pt x="4116838" y="5410464"/>
                  <a:pt x="4110347" y="5413547"/>
                </a:cubicBezTo>
                <a:cubicBezTo>
                  <a:pt x="4103855" y="5416632"/>
                  <a:pt x="4097717" y="5419995"/>
                  <a:pt x="4091932" y="5423636"/>
                </a:cubicBezTo>
                <a:lnTo>
                  <a:pt x="4092748" y="5452935"/>
                </a:lnTo>
                <a:cubicBezTo>
                  <a:pt x="4113247" y="5463762"/>
                  <a:pt x="4131106" y="5466880"/>
                  <a:pt x="4146326" y="5462301"/>
                </a:cubicBezTo>
                <a:cubicBezTo>
                  <a:pt x="4161547" y="5457717"/>
                  <a:pt x="4169378" y="5448864"/>
                  <a:pt x="4169817" y="5435734"/>
                </a:cubicBezTo>
                <a:cubicBezTo>
                  <a:pt x="4175722" y="5440548"/>
                  <a:pt x="4180905" y="5444277"/>
                  <a:pt x="4185362" y="5446930"/>
                </a:cubicBezTo>
                <a:cubicBezTo>
                  <a:pt x="4189822" y="5449582"/>
                  <a:pt x="4192114" y="5448997"/>
                  <a:pt x="4192238" y="5445170"/>
                </a:cubicBezTo>
                <a:cubicBezTo>
                  <a:pt x="4191348" y="5438073"/>
                  <a:pt x="4191187" y="5432320"/>
                  <a:pt x="4191760" y="5427906"/>
                </a:cubicBezTo>
                <a:cubicBezTo>
                  <a:pt x="4192327" y="5423491"/>
                  <a:pt x="4197916" y="5425328"/>
                  <a:pt x="4208528" y="5433412"/>
                </a:cubicBezTo>
                <a:lnTo>
                  <a:pt x="4272755" y="5352897"/>
                </a:lnTo>
                <a:cubicBezTo>
                  <a:pt x="4290687" y="5366993"/>
                  <a:pt x="4300008" y="5370226"/>
                  <a:pt x="4300719" y="5362600"/>
                </a:cubicBezTo>
                <a:cubicBezTo>
                  <a:pt x="4300019" y="5354031"/>
                  <a:pt x="4300806" y="5349192"/>
                  <a:pt x="4303084" y="5348081"/>
                </a:cubicBezTo>
                <a:cubicBezTo>
                  <a:pt x="4305360" y="5346970"/>
                  <a:pt x="4311928" y="5350770"/>
                  <a:pt x="4322790" y="5359479"/>
                </a:cubicBezTo>
                <a:lnTo>
                  <a:pt x="4349938" y="5339881"/>
                </a:lnTo>
                <a:cubicBezTo>
                  <a:pt x="4349752" y="5333167"/>
                  <a:pt x="4350870" y="5323643"/>
                  <a:pt x="4353296" y="5311305"/>
                </a:cubicBezTo>
                <a:cubicBezTo>
                  <a:pt x="4355722" y="5298969"/>
                  <a:pt x="4359527" y="5286440"/>
                  <a:pt x="4364711" y="5273711"/>
                </a:cubicBezTo>
                <a:cubicBezTo>
                  <a:pt x="4371066" y="5269836"/>
                  <a:pt x="4374646" y="5265827"/>
                  <a:pt x="4375453" y="5261688"/>
                </a:cubicBezTo>
                <a:lnTo>
                  <a:pt x="4358815" y="5260888"/>
                </a:lnTo>
                <a:cubicBezTo>
                  <a:pt x="4361936" y="5265218"/>
                  <a:pt x="4364334" y="5268469"/>
                  <a:pt x="4366009" y="5270639"/>
                </a:cubicBezTo>
                <a:cubicBezTo>
                  <a:pt x="4367687" y="5272809"/>
                  <a:pt x="4367252" y="5273832"/>
                  <a:pt x="4364711" y="5273711"/>
                </a:cubicBezTo>
                <a:cubicBezTo>
                  <a:pt x="4363883" y="5277153"/>
                  <a:pt x="4360225" y="5278373"/>
                  <a:pt x="4353734" y="5277365"/>
                </a:cubicBezTo>
                <a:lnTo>
                  <a:pt x="4325767" y="5267662"/>
                </a:lnTo>
                <a:close/>
                <a:moveTo>
                  <a:pt x="851642" y="5232040"/>
                </a:moveTo>
                <a:lnTo>
                  <a:pt x="806730" y="5291635"/>
                </a:lnTo>
                <a:cubicBezTo>
                  <a:pt x="805610" y="5290921"/>
                  <a:pt x="800960" y="5288831"/>
                  <a:pt x="792777" y="5285371"/>
                </a:cubicBezTo>
                <a:cubicBezTo>
                  <a:pt x="784592" y="5281908"/>
                  <a:pt x="779581" y="5281354"/>
                  <a:pt x="777738" y="5283709"/>
                </a:cubicBezTo>
                <a:cubicBezTo>
                  <a:pt x="777636" y="5290964"/>
                  <a:pt x="783465" y="5301676"/>
                  <a:pt x="795230" y="5315851"/>
                </a:cubicBezTo>
                <a:cubicBezTo>
                  <a:pt x="806999" y="5330025"/>
                  <a:pt x="816635" y="5340963"/>
                  <a:pt x="824141" y="5348661"/>
                </a:cubicBezTo>
                <a:lnTo>
                  <a:pt x="886813" y="5311893"/>
                </a:lnTo>
                <a:close/>
                <a:moveTo>
                  <a:pt x="4429986" y="5230866"/>
                </a:moveTo>
                <a:cubicBezTo>
                  <a:pt x="4424911" y="5235062"/>
                  <a:pt x="4420187" y="5239540"/>
                  <a:pt x="4415818" y="5244292"/>
                </a:cubicBezTo>
                <a:cubicBezTo>
                  <a:pt x="4411452" y="5249047"/>
                  <a:pt x="4405312" y="5252408"/>
                  <a:pt x="4397406" y="5254380"/>
                </a:cubicBezTo>
                <a:cubicBezTo>
                  <a:pt x="4408735" y="5263284"/>
                  <a:pt x="4420177" y="5276372"/>
                  <a:pt x="4431739" y="5293650"/>
                </a:cubicBezTo>
                <a:lnTo>
                  <a:pt x="4447560" y="5265148"/>
                </a:lnTo>
                <a:cubicBezTo>
                  <a:pt x="4450681" y="5265386"/>
                  <a:pt x="4454144" y="5265378"/>
                  <a:pt x="4457946" y="5265124"/>
                </a:cubicBezTo>
                <a:cubicBezTo>
                  <a:pt x="4461748" y="5264872"/>
                  <a:pt x="4463791" y="5263749"/>
                  <a:pt x="4464081" y="5261760"/>
                </a:cubicBezTo>
                <a:cubicBezTo>
                  <a:pt x="4463268" y="5257369"/>
                  <a:pt x="4458971" y="5252286"/>
                  <a:pt x="4451192" y="5246512"/>
                </a:cubicBezTo>
                <a:cubicBezTo>
                  <a:pt x="4443416" y="5240741"/>
                  <a:pt x="4436346" y="5235525"/>
                  <a:pt x="4429986" y="5230866"/>
                </a:cubicBezTo>
                <a:close/>
                <a:moveTo>
                  <a:pt x="4186168" y="5227521"/>
                </a:moveTo>
                <a:lnTo>
                  <a:pt x="4186284" y="5231707"/>
                </a:lnTo>
                <a:cubicBezTo>
                  <a:pt x="4185711" y="5244221"/>
                  <a:pt x="4193457" y="5257133"/>
                  <a:pt x="4209522" y="5270443"/>
                </a:cubicBezTo>
                <a:close/>
                <a:moveTo>
                  <a:pt x="4373937" y="5207275"/>
                </a:moveTo>
                <a:lnTo>
                  <a:pt x="4371366" y="5208625"/>
                </a:lnTo>
                <a:lnTo>
                  <a:pt x="4385262" y="5216178"/>
                </a:lnTo>
                <a:close/>
                <a:moveTo>
                  <a:pt x="4426949" y="5122040"/>
                </a:moveTo>
                <a:cubicBezTo>
                  <a:pt x="4426455" y="5137344"/>
                  <a:pt x="4423068" y="5148328"/>
                  <a:pt x="4416792" y="5154994"/>
                </a:cubicBezTo>
                <a:cubicBezTo>
                  <a:pt x="4424697" y="5153019"/>
                  <a:pt x="4430837" y="5149658"/>
                  <a:pt x="4435203" y="5144903"/>
                </a:cubicBezTo>
                <a:cubicBezTo>
                  <a:pt x="4439572" y="5140150"/>
                  <a:pt x="4444295" y="5135674"/>
                  <a:pt x="4449371" y="5131475"/>
                </a:cubicBezTo>
                <a:close/>
                <a:moveTo>
                  <a:pt x="4487847" y="5120783"/>
                </a:moveTo>
                <a:cubicBezTo>
                  <a:pt x="4487117" y="5127715"/>
                  <a:pt x="4489159" y="5134779"/>
                  <a:pt x="4493976" y="5141977"/>
                </a:cubicBezTo>
                <a:lnTo>
                  <a:pt x="4505303" y="5150882"/>
                </a:lnTo>
                <a:cubicBezTo>
                  <a:pt x="4510004" y="5153895"/>
                  <a:pt x="4511813" y="5152586"/>
                  <a:pt x="4510735" y="5146962"/>
                </a:cubicBezTo>
                <a:cubicBezTo>
                  <a:pt x="4510621" y="5142949"/>
                  <a:pt x="4509138" y="5139395"/>
                  <a:pt x="4506283" y="5136299"/>
                </a:cubicBezTo>
                <a:cubicBezTo>
                  <a:pt x="4503426" y="5133200"/>
                  <a:pt x="4499168" y="5129512"/>
                  <a:pt x="4493510" y="5125236"/>
                </a:cubicBezTo>
                <a:close/>
                <a:moveTo>
                  <a:pt x="998700" y="5066433"/>
                </a:moveTo>
                <a:cubicBezTo>
                  <a:pt x="958670" y="5099865"/>
                  <a:pt x="921362" y="5138123"/>
                  <a:pt x="886772" y="5181208"/>
                </a:cubicBezTo>
                <a:cubicBezTo>
                  <a:pt x="887401" y="5195572"/>
                  <a:pt x="891590" y="5209170"/>
                  <a:pt x="899333" y="5222007"/>
                </a:cubicBezTo>
                <a:cubicBezTo>
                  <a:pt x="907073" y="5234842"/>
                  <a:pt x="917871" y="5244942"/>
                  <a:pt x="931728" y="5252301"/>
                </a:cubicBezTo>
                <a:cubicBezTo>
                  <a:pt x="943359" y="5237038"/>
                  <a:pt x="959749" y="5213885"/>
                  <a:pt x="980890" y="5182845"/>
                </a:cubicBezTo>
                <a:cubicBezTo>
                  <a:pt x="1002033" y="5151803"/>
                  <a:pt x="1021143" y="5133480"/>
                  <a:pt x="1038216" y="5127871"/>
                </a:cubicBezTo>
                <a:close/>
                <a:moveTo>
                  <a:pt x="4530352" y="5055946"/>
                </a:moveTo>
                <a:lnTo>
                  <a:pt x="4531167" y="5085241"/>
                </a:lnTo>
                <a:cubicBezTo>
                  <a:pt x="4525270" y="5080605"/>
                  <a:pt x="4520106" y="5077571"/>
                  <a:pt x="4515682" y="5076140"/>
                </a:cubicBezTo>
                <a:cubicBezTo>
                  <a:pt x="4511256" y="5074708"/>
                  <a:pt x="4508987" y="5075993"/>
                  <a:pt x="4508867" y="5079993"/>
                </a:cubicBezTo>
                <a:cubicBezTo>
                  <a:pt x="4508992" y="5084526"/>
                  <a:pt x="4510533" y="5090173"/>
                  <a:pt x="4513493" y="5096935"/>
                </a:cubicBezTo>
                <a:cubicBezTo>
                  <a:pt x="4516449" y="5103692"/>
                  <a:pt x="4520767" y="5109476"/>
                  <a:pt x="4526439" y="5114278"/>
                </a:cubicBezTo>
                <a:cubicBezTo>
                  <a:pt x="4529144" y="5116060"/>
                  <a:pt x="4530757" y="5115964"/>
                  <a:pt x="4531278" y="5113985"/>
                </a:cubicBezTo>
                <a:cubicBezTo>
                  <a:pt x="4531799" y="5112009"/>
                  <a:pt x="4531997" y="5110797"/>
                  <a:pt x="4531869" y="5110357"/>
                </a:cubicBezTo>
                <a:lnTo>
                  <a:pt x="4559136" y="5094947"/>
                </a:lnTo>
                <a:close/>
                <a:moveTo>
                  <a:pt x="4551487" y="5019341"/>
                </a:moveTo>
                <a:lnTo>
                  <a:pt x="4551838" y="5031897"/>
                </a:lnTo>
                <a:lnTo>
                  <a:pt x="4529767" y="5035018"/>
                </a:lnTo>
                <a:lnTo>
                  <a:pt x="4530002" y="5043388"/>
                </a:lnTo>
                <a:lnTo>
                  <a:pt x="4557852" y="5048905"/>
                </a:lnTo>
                <a:lnTo>
                  <a:pt x="4557500" y="5036346"/>
                </a:lnTo>
                <a:cubicBezTo>
                  <a:pt x="4557604" y="5035916"/>
                  <a:pt x="4557310" y="5033639"/>
                  <a:pt x="4556619" y="5029514"/>
                </a:cubicBezTo>
                <a:cubicBezTo>
                  <a:pt x="4555925" y="5025386"/>
                  <a:pt x="4554217" y="5021998"/>
                  <a:pt x="4551487" y="5019341"/>
                </a:cubicBezTo>
                <a:close/>
                <a:moveTo>
                  <a:pt x="314527" y="4998646"/>
                </a:moveTo>
                <a:cubicBezTo>
                  <a:pt x="309337" y="4997381"/>
                  <a:pt x="305864" y="4999637"/>
                  <a:pt x="304106" y="5005413"/>
                </a:cubicBezTo>
                <a:cubicBezTo>
                  <a:pt x="303183" y="5011922"/>
                  <a:pt x="304494" y="5019601"/>
                  <a:pt x="308031" y="5028447"/>
                </a:cubicBezTo>
                <a:lnTo>
                  <a:pt x="311806" y="5038960"/>
                </a:lnTo>
                <a:lnTo>
                  <a:pt x="326208" y="5003286"/>
                </a:lnTo>
                <a:close/>
                <a:moveTo>
                  <a:pt x="1180185" y="4918399"/>
                </a:moveTo>
                <a:lnTo>
                  <a:pt x="1137073" y="4937649"/>
                </a:lnTo>
                <a:lnTo>
                  <a:pt x="1132731" y="4956063"/>
                </a:lnTo>
                <a:lnTo>
                  <a:pt x="1146504" y="4963096"/>
                </a:lnTo>
                <a:cubicBezTo>
                  <a:pt x="1159868" y="4970492"/>
                  <a:pt x="1169291" y="4974158"/>
                  <a:pt x="1174769" y="4974091"/>
                </a:cubicBezTo>
                <a:cubicBezTo>
                  <a:pt x="1180249" y="4974023"/>
                  <a:pt x="1184235" y="4968034"/>
                  <a:pt x="1186721" y="4956124"/>
                </a:cubicBezTo>
                <a:close/>
                <a:moveTo>
                  <a:pt x="396769" y="4872242"/>
                </a:moveTo>
                <a:lnTo>
                  <a:pt x="321885" y="4923848"/>
                </a:lnTo>
                <a:cubicBezTo>
                  <a:pt x="326858" y="4937528"/>
                  <a:pt x="329874" y="4951054"/>
                  <a:pt x="330935" y="4964429"/>
                </a:cubicBezTo>
                <a:lnTo>
                  <a:pt x="328731" y="4997041"/>
                </a:lnTo>
                <a:lnTo>
                  <a:pt x="329799" y="4994394"/>
                </a:lnTo>
                <a:cubicBezTo>
                  <a:pt x="337796" y="4979564"/>
                  <a:pt x="347028" y="4966657"/>
                  <a:pt x="357494" y="4955668"/>
                </a:cubicBezTo>
                <a:cubicBezTo>
                  <a:pt x="367962" y="4944680"/>
                  <a:pt x="377193" y="4931772"/>
                  <a:pt x="385190" y="4916943"/>
                </a:cubicBezTo>
                <a:lnTo>
                  <a:pt x="396939" y="4887839"/>
                </a:lnTo>
                <a:close/>
                <a:moveTo>
                  <a:pt x="1279088" y="4858866"/>
                </a:moveTo>
                <a:lnTo>
                  <a:pt x="1259527" y="4876386"/>
                </a:lnTo>
                <a:cubicBezTo>
                  <a:pt x="1269008" y="4874351"/>
                  <a:pt x="1275047" y="4870558"/>
                  <a:pt x="1277638" y="4865004"/>
                </a:cubicBezTo>
                <a:close/>
                <a:moveTo>
                  <a:pt x="4107945" y="4011578"/>
                </a:moveTo>
                <a:cubicBezTo>
                  <a:pt x="4091092" y="4011466"/>
                  <a:pt x="4084872" y="4020223"/>
                  <a:pt x="4089289" y="4037853"/>
                </a:cubicBezTo>
                <a:cubicBezTo>
                  <a:pt x="4093704" y="4055480"/>
                  <a:pt x="4093034" y="4064506"/>
                  <a:pt x="4087274" y="4064924"/>
                </a:cubicBezTo>
                <a:lnTo>
                  <a:pt x="4126801" y="4091902"/>
                </a:lnTo>
                <a:lnTo>
                  <a:pt x="4132463" y="4096352"/>
                </a:lnTo>
                <a:lnTo>
                  <a:pt x="4125634" y="4050047"/>
                </a:lnTo>
                <a:lnTo>
                  <a:pt x="4175787" y="4060815"/>
                </a:lnTo>
                <a:lnTo>
                  <a:pt x="4191844" y="4040686"/>
                </a:lnTo>
                <a:lnTo>
                  <a:pt x="4169074" y="4018693"/>
                </a:lnTo>
                <a:close/>
                <a:moveTo>
                  <a:pt x="3647877" y="3749060"/>
                </a:moveTo>
                <a:cubicBezTo>
                  <a:pt x="3638403" y="3747660"/>
                  <a:pt x="3632439" y="3749774"/>
                  <a:pt x="3629990" y="3755400"/>
                </a:cubicBezTo>
                <a:cubicBezTo>
                  <a:pt x="3629727" y="3758560"/>
                  <a:pt x="3631886" y="3761668"/>
                  <a:pt x="3636470" y="3764725"/>
                </a:cubicBezTo>
                <a:lnTo>
                  <a:pt x="3642713" y="3768336"/>
                </a:lnTo>
                <a:lnTo>
                  <a:pt x="3657794" y="3760072"/>
                </a:lnTo>
                <a:lnTo>
                  <a:pt x="3666390" y="3756688"/>
                </a:lnTo>
                <a:lnTo>
                  <a:pt x="3668760" y="3754564"/>
                </a:lnTo>
                <a:cubicBezTo>
                  <a:pt x="3664313" y="3752294"/>
                  <a:pt x="3657352" y="3750460"/>
                  <a:pt x="3647877" y="3749060"/>
                </a:cubicBezTo>
                <a:close/>
                <a:moveTo>
                  <a:pt x="3961815" y="3548217"/>
                </a:moveTo>
                <a:lnTo>
                  <a:pt x="3960908" y="3548927"/>
                </a:lnTo>
                <a:lnTo>
                  <a:pt x="3962101" y="3548959"/>
                </a:lnTo>
                <a:close/>
                <a:moveTo>
                  <a:pt x="4014236" y="3512872"/>
                </a:moveTo>
                <a:lnTo>
                  <a:pt x="3995156" y="3515475"/>
                </a:lnTo>
                <a:lnTo>
                  <a:pt x="3982150" y="3528888"/>
                </a:lnTo>
                <a:lnTo>
                  <a:pt x="3983704" y="3529100"/>
                </a:lnTo>
                <a:close/>
                <a:moveTo>
                  <a:pt x="4082437" y="3374359"/>
                </a:moveTo>
                <a:lnTo>
                  <a:pt x="4076646" y="3398909"/>
                </a:lnTo>
                <a:lnTo>
                  <a:pt x="4087874" y="3384012"/>
                </a:lnTo>
                <a:close/>
                <a:moveTo>
                  <a:pt x="4155944" y="3226210"/>
                </a:moveTo>
                <a:lnTo>
                  <a:pt x="4154495" y="3232349"/>
                </a:lnTo>
                <a:cubicBezTo>
                  <a:pt x="4148766" y="3251201"/>
                  <a:pt x="4155536" y="3266119"/>
                  <a:pt x="4174803" y="3277102"/>
                </a:cubicBezTo>
                <a:close/>
                <a:moveTo>
                  <a:pt x="4430585" y="3173883"/>
                </a:moveTo>
                <a:lnTo>
                  <a:pt x="4405587" y="3181748"/>
                </a:lnTo>
                <a:cubicBezTo>
                  <a:pt x="4408653" y="3186466"/>
                  <a:pt x="4411040" y="3189979"/>
                  <a:pt x="4412745" y="3192279"/>
                </a:cubicBezTo>
                <a:cubicBezTo>
                  <a:pt x="4414453" y="3194584"/>
                  <a:pt x="4413396" y="3196337"/>
                  <a:pt x="4409576" y="3197539"/>
                </a:cubicBezTo>
                <a:cubicBezTo>
                  <a:pt x="4406982" y="3203091"/>
                  <a:pt x="4400945" y="3206886"/>
                  <a:pt x="4391463" y="3208924"/>
                </a:cubicBezTo>
                <a:lnTo>
                  <a:pt x="4352693" y="3209759"/>
                </a:lnTo>
                <a:lnTo>
                  <a:pt x="4341816" y="3190452"/>
                </a:lnTo>
                <a:cubicBezTo>
                  <a:pt x="4329440" y="3204764"/>
                  <a:pt x="4321954" y="3214695"/>
                  <a:pt x="4319360" y="3220248"/>
                </a:cubicBezTo>
                <a:cubicBezTo>
                  <a:pt x="4300220" y="3230533"/>
                  <a:pt x="4281080" y="3240816"/>
                  <a:pt x="4261938" y="3251103"/>
                </a:cubicBezTo>
                <a:cubicBezTo>
                  <a:pt x="4242796" y="3261387"/>
                  <a:pt x="4229818" y="3278260"/>
                  <a:pt x="4223003" y="3301713"/>
                </a:cubicBezTo>
                <a:lnTo>
                  <a:pt x="4182430" y="3342890"/>
                </a:lnTo>
                <a:cubicBezTo>
                  <a:pt x="4170995" y="3344358"/>
                  <a:pt x="4162982" y="3349722"/>
                  <a:pt x="4158386" y="3358980"/>
                </a:cubicBezTo>
                <a:cubicBezTo>
                  <a:pt x="4153794" y="3368241"/>
                  <a:pt x="4150581" y="3377777"/>
                  <a:pt x="4148750" y="3387586"/>
                </a:cubicBezTo>
                <a:cubicBezTo>
                  <a:pt x="4138794" y="3413448"/>
                  <a:pt x="4118509" y="3434038"/>
                  <a:pt x="4087894" y="3449353"/>
                </a:cubicBezTo>
                <a:cubicBezTo>
                  <a:pt x="4072589" y="3457012"/>
                  <a:pt x="4059864" y="3465988"/>
                  <a:pt x="4049720" y="3476283"/>
                </a:cubicBezTo>
                <a:lnTo>
                  <a:pt x="4032077" y="3503388"/>
                </a:lnTo>
                <a:lnTo>
                  <a:pt x="4185661" y="3421755"/>
                </a:lnTo>
                <a:lnTo>
                  <a:pt x="4193903" y="3418778"/>
                </a:lnTo>
                <a:lnTo>
                  <a:pt x="4238967" y="3364880"/>
                </a:lnTo>
                <a:cubicBezTo>
                  <a:pt x="4260770" y="3376012"/>
                  <a:pt x="4273693" y="3375733"/>
                  <a:pt x="4277737" y="3364044"/>
                </a:cubicBezTo>
                <a:cubicBezTo>
                  <a:pt x="4279998" y="3351728"/>
                  <a:pt x="4283074" y="3344135"/>
                  <a:pt x="4286969" y="3341247"/>
                </a:cubicBezTo>
                <a:cubicBezTo>
                  <a:pt x="4290863" y="3338364"/>
                  <a:pt x="4299378" y="3340422"/>
                  <a:pt x="4312516" y="3347417"/>
                </a:cubicBezTo>
                <a:lnTo>
                  <a:pt x="4361419" y="3303613"/>
                </a:lnTo>
                <a:cubicBezTo>
                  <a:pt x="4363741" y="3293768"/>
                  <a:pt x="4369141" y="3279048"/>
                  <a:pt x="4377620" y="3259448"/>
                </a:cubicBezTo>
                <a:cubicBezTo>
                  <a:pt x="4386099" y="3239852"/>
                  <a:pt x="4396751" y="3219217"/>
                  <a:pt x="4409576" y="3197539"/>
                </a:cubicBezTo>
                <a:cubicBezTo>
                  <a:pt x="4420746" y="3188341"/>
                  <a:pt x="4427748" y="3180454"/>
                  <a:pt x="4430585" y="3173883"/>
                </a:cubicBezTo>
                <a:close/>
                <a:moveTo>
                  <a:pt x="4525494" y="3098556"/>
                </a:moveTo>
                <a:cubicBezTo>
                  <a:pt x="4516146" y="3107535"/>
                  <a:pt x="4507226" y="3116737"/>
                  <a:pt x="4498734" y="3126153"/>
                </a:cubicBezTo>
                <a:cubicBezTo>
                  <a:pt x="4490246" y="3135573"/>
                  <a:pt x="4479604" y="3143894"/>
                  <a:pt x="4466812" y="3151115"/>
                </a:cubicBezTo>
                <a:cubicBezTo>
                  <a:pt x="4480585" y="3158148"/>
                  <a:pt x="4492907" y="3171316"/>
                  <a:pt x="4503785" y="3190626"/>
                </a:cubicBezTo>
                <a:lnTo>
                  <a:pt x="4538914" y="3139791"/>
                </a:lnTo>
                <a:cubicBezTo>
                  <a:pt x="4543573" y="3138446"/>
                  <a:pt x="4548840" y="3136552"/>
                  <a:pt x="4554722" y="3134107"/>
                </a:cubicBezTo>
                <a:cubicBezTo>
                  <a:pt x="4560602" y="3131667"/>
                  <a:pt x="4564146" y="3128892"/>
                  <a:pt x="4565361" y="3125787"/>
                </a:cubicBezTo>
                <a:cubicBezTo>
                  <a:pt x="4565829" y="3119722"/>
                  <a:pt x="4561266" y="3114528"/>
                  <a:pt x="4551676" y="3110205"/>
                </a:cubicBezTo>
                <a:cubicBezTo>
                  <a:pt x="4542091" y="3105881"/>
                  <a:pt x="4533361" y="3101999"/>
                  <a:pt x="4525494" y="3098556"/>
                </a:cubicBezTo>
                <a:close/>
                <a:moveTo>
                  <a:pt x="4449401" y="3094087"/>
                </a:moveTo>
                <a:lnTo>
                  <a:pt x="4444968" y="3097486"/>
                </a:lnTo>
                <a:lnTo>
                  <a:pt x="4463172" y="3101118"/>
                </a:lnTo>
                <a:close/>
                <a:moveTo>
                  <a:pt x="4563127" y="2938968"/>
                </a:moveTo>
                <a:cubicBezTo>
                  <a:pt x="4556432" y="2961912"/>
                  <a:pt x="4547015" y="2980027"/>
                  <a:pt x="4534882" y="2993318"/>
                </a:cubicBezTo>
                <a:cubicBezTo>
                  <a:pt x="4547675" y="2986092"/>
                  <a:pt x="4558316" y="2977772"/>
                  <a:pt x="4566804" y="2968352"/>
                </a:cubicBezTo>
                <a:cubicBezTo>
                  <a:pt x="4575296" y="2958934"/>
                  <a:pt x="4584215" y="2949733"/>
                  <a:pt x="4593563" y="2940754"/>
                </a:cubicBezTo>
                <a:close/>
                <a:moveTo>
                  <a:pt x="4656238" y="2903982"/>
                </a:moveTo>
                <a:cubicBezTo>
                  <a:pt x="4652437" y="2914650"/>
                  <a:pt x="4652802" y="2924006"/>
                  <a:pt x="4657334" y="2932051"/>
                </a:cubicBezTo>
                <a:lnTo>
                  <a:pt x="4671107" y="2939084"/>
                </a:lnTo>
                <a:cubicBezTo>
                  <a:pt x="4677088" y="2940991"/>
                  <a:pt x="4680345" y="2938071"/>
                  <a:pt x="4680889" y="2930322"/>
                </a:cubicBezTo>
                <a:cubicBezTo>
                  <a:pt x="4682274" y="2924439"/>
                  <a:pt x="4681396" y="2919981"/>
                  <a:pt x="4678257" y="2916946"/>
                </a:cubicBezTo>
                <a:cubicBezTo>
                  <a:pt x="4675112" y="2913909"/>
                  <a:pt x="4670070" y="2910758"/>
                  <a:pt x="4663124" y="2907500"/>
                </a:cubicBezTo>
                <a:close/>
                <a:moveTo>
                  <a:pt x="4746062" y="2784799"/>
                </a:moveTo>
                <a:lnTo>
                  <a:pt x="4735928" y="2827763"/>
                </a:lnTo>
                <a:cubicBezTo>
                  <a:pt x="4728758" y="2824101"/>
                  <a:pt x="4722082" y="2822413"/>
                  <a:pt x="4715909" y="2822699"/>
                </a:cubicBezTo>
                <a:cubicBezTo>
                  <a:pt x="4709734" y="2822986"/>
                  <a:pt x="4705779" y="2826123"/>
                  <a:pt x="4704046" y="2832115"/>
                </a:cubicBezTo>
                <a:cubicBezTo>
                  <a:pt x="4702477" y="2838764"/>
                  <a:pt x="4702628" y="2846291"/>
                  <a:pt x="4704506" y="2854701"/>
                </a:cubicBezTo>
                <a:cubicBezTo>
                  <a:pt x="4706379" y="2863106"/>
                  <a:pt x="4710700" y="2869328"/>
                  <a:pt x="4717465" y="2873354"/>
                </a:cubicBezTo>
                <a:cubicBezTo>
                  <a:pt x="4720885" y="2874525"/>
                  <a:pt x="4723376" y="2873505"/>
                  <a:pt x="4724937" y="2870290"/>
                </a:cubicBezTo>
                <a:cubicBezTo>
                  <a:pt x="4726499" y="2867078"/>
                  <a:pt x="4727267" y="2865176"/>
                  <a:pt x="4727245" y="2864593"/>
                </a:cubicBezTo>
                <a:lnTo>
                  <a:pt x="4774701" y="2826930"/>
                </a:lnTo>
                <a:close/>
                <a:moveTo>
                  <a:pt x="4792420" y="2719070"/>
                </a:moveTo>
                <a:lnTo>
                  <a:pt x="4788079" y="2737483"/>
                </a:lnTo>
                <a:lnTo>
                  <a:pt x="4753298" y="2754109"/>
                </a:lnTo>
                <a:lnTo>
                  <a:pt x="4750406" y="2766385"/>
                </a:lnTo>
                <a:lnTo>
                  <a:pt x="4790624" y="2759411"/>
                </a:lnTo>
                <a:lnTo>
                  <a:pt x="4794964" y="2740995"/>
                </a:lnTo>
                <a:cubicBezTo>
                  <a:pt x="4795289" y="2740302"/>
                  <a:pt x="4795725" y="2737088"/>
                  <a:pt x="4796276" y="2731351"/>
                </a:cubicBezTo>
                <a:cubicBezTo>
                  <a:pt x="4796824" y="2725612"/>
                  <a:pt x="4795540" y="2721521"/>
                  <a:pt x="4792420" y="2719070"/>
                </a:cubicBezTo>
                <a:close/>
                <a:moveTo>
                  <a:pt x="4599242" y="1444465"/>
                </a:moveTo>
                <a:lnTo>
                  <a:pt x="4509025" y="1467172"/>
                </a:lnTo>
                <a:cubicBezTo>
                  <a:pt x="4483436" y="1476170"/>
                  <a:pt x="4470577" y="1492528"/>
                  <a:pt x="4470451" y="1516248"/>
                </a:cubicBezTo>
                <a:cubicBezTo>
                  <a:pt x="4470324" y="1539962"/>
                  <a:pt x="4465799" y="1553701"/>
                  <a:pt x="4456875" y="1557453"/>
                </a:cubicBezTo>
                <a:lnTo>
                  <a:pt x="4506524" y="1575928"/>
                </a:lnTo>
                <a:lnTo>
                  <a:pt x="4513408" y="1579440"/>
                </a:lnTo>
                <a:lnTo>
                  <a:pt x="4520997" y="1514546"/>
                </a:lnTo>
                <a:lnTo>
                  <a:pt x="4593100" y="1503223"/>
                </a:lnTo>
                <a:lnTo>
                  <a:pt x="4625337" y="1464666"/>
                </a:lnTo>
                <a:close/>
                <a:moveTo>
                  <a:pt x="2981345" y="970314"/>
                </a:moveTo>
                <a:lnTo>
                  <a:pt x="2889148" y="991868"/>
                </a:lnTo>
                <a:cubicBezTo>
                  <a:pt x="2863046" y="1000607"/>
                  <a:pt x="2850160" y="1017153"/>
                  <a:pt x="2850488" y="1041505"/>
                </a:cubicBezTo>
                <a:cubicBezTo>
                  <a:pt x="2850815" y="1065853"/>
                  <a:pt x="2846434" y="1079871"/>
                  <a:pt x="2837345" y="1083549"/>
                </a:cubicBezTo>
                <a:lnTo>
                  <a:pt x="2888680" y="1103488"/>
                </a:lnTo>
                <a:lnTo>
                  <a:pt x="2895817" y="1107230"/>
                </a:lnTo>
                <a:lnTo>
                  <a:pt x="2902357" y="1040745"/>
                </a:lnTo>
                <a:lnTo>
                  <a:pt x="2976173" y="1030527"/>
                </a:lnTo>
                <a:lnTo>
                  <a:pt x="3008529" y="991565"/>
                </a:lnTo>
                <a:close/>
                <a:moveTo>
                  <a:pt x="1815360" y="507862"/>
                </a:moveTo>
                <a:lnTo>
                  <a:pt x="1749713" y="511210"/>
                </a:lnTo>
                <a:cubicBezTo>
                  <a:pt x="1731490" y="514119"/>
                  <a:pt x="1724154" y="524653"/>
                  <a:pt x="1727714" y="542812"/>
                </a:cubicBezTo>
                <a:cubicBezTo>
                  <a:pt x="1731270" y="560967"/>
                  <a:pt x="1729919" y="570790"/>
                  <a:pt x="1723659" y="572276"/>
                </a:cubicBezTo>
                <a:lnTo>
                  <a:pt x="1764558" y="594169"/>
                </a:lnTo>
                <a:lnTo>
                  <a:pt x="1770377" y="597933"/>
                </a:lnTo>
                <a:lnTo>
                  <a:pt x="1766191" y="549382"/>
                </a:lnTo>
                <a:lnTo>
                  <a:pt x="1819709" y="551936"/>
                </a:lnTo>
                <a:lnTo>
                  <a:pt x="1838474" y="527408"/>
                </a:lnTo>
                <a:close/>
                <a:moveTo>
                  <a:pt x="975210" y="334291"/>
                </a:moveTo>
                <a:cubicBezTo>
                  <a:pt x="970074" y="333927"/>
                  <a:pt x="967056" y="335130"/>
                  <a:pt x="966160" y="337899"/>
                </a:cubicBezTo>
                <a:lnTo>
                  <a:pt x="965968" y="341189"/>
                </a:lnTo>
                <a:close/>
                <a:moveTo>
                  <a:pt x="1013036" y="291883"/>
                </a:moveTo>
                <a:cubicBezTo>
                  <a:pt x="1009956" y="291037"/>
                  <a:pt x="1008319" y="293831"/>
                  <a:pt x="1008129" y="300268"/>
                </a:cubicBezTo>
                <a:lnTo>
                  <a:pt x="1015650" y="322981"/>
                </a:lnTo>
                <a:lnTo>
                  <a:pt x="1037990" y="318891"/>
                </a:lnTo>
                <a:lnTo>
                  <a:pt x="1038563" y="309021"/>
                </a:lnTo>
                <a:lnTo>
                  <a:pt x="1030085" y="302760"/>
                </a:lnTo>
                <a:cubicBezTo>
                  <a:pt x="1021802" y="296355"/>
                  <a:pt x="1016118" y="292729"/>
                  <a:pt x="1013036" y="291883"/>
                </a:cubicBezTo>
                <a:close/>
                <a:moveTo>
                  <a:pt x="62677" y="291719"/>
                </a:moveTo>
                <a:lnTo>
                  <a:pt x="49005" y="298777"/>
                </a:lnTo>
                <a:lnTo>
                  <a:pt x="48623" y="305358"/>
                </a:lnTo>
                <a:lnTo>
                  <a:pt x="65959" y="311299"/>
                </a:lnTo>
                <a:lnTo>
                  <a:pt x="84251" y="300788"/>
                </a:lnTo>
                <a:close/>
                <a:moveTo>
                  <a:pt x="93270" y="221666"/>
                </a:moveTo>
                <a:lnTo>
                  <a:pt x="77112" y="271496"/>
                </a:lnTo>
                <a:lnTo>
                  <a:pt x="98113" y="290438"/>
                </a:lnTo>
                <a:cubicBezTo>
                  <a:pt x="98378" y="289061"/>
                  <a:pt x="99147" y="288485"/>
                  <a:pt x="100425" y="288714"/>
                </a:cubicBezTo>
                <a:cubicBezTo>
                  <a:pt x="101700" y="288942"/>
                  <a:pt x="102470" y="288366"/>
                  <a:pt x="102735" y="286988"/>
                </a:cubicBezTo>
                <a:lnTo>
                  <a:pt x="103690" y="270537"/>
                </a:lnTo>
                <a:cubicBezTo>
                  <a:pt x="104085" y="263751"/>
                  <a:pt x="103432" y="255978"/>
                  <a:pt x="101730" y="247214"/>
                </a:cubicBezTo>
                <a:cubicBezTo>
                  <a:pt x="100029" y="238452"/>
                  <a:pt x="97210" y="229936"/>
                  <a:pt x="93270" y="221666"/>
                </a:cubicBezTo>
                <a:close/>
                <a:moveTo>
                  <a:pt x="19687" y="194773"/>
                </a:moveTo>
                <a:cubicBezTo>
                  <a:pt x="14329" y="198247"/>
                  <a:pt x="10992" y="204935"/>
                  <a:pt x="9682" y="214833"/>
                </a:cubicBezTo>
                <a:lnTo>
                  <a:pt x="32403" y="204163"/>
                </a:lnTo>
                <a:close/>
                <a:moveTo>
                  <a:pt x="1121705" y="171404"/>
                </a:moveTo>
                <a:cubicBezTo>
                  <a:pt x="1116702" y="178288"/>
                  <a:pt x="1109821" y="188934"/>
                  <a:pt x="1101064" y="203342"/>
                </a:cubicBezTo>
                <a:cubicBezTo>
                  <a:pt x="1092307" y="217748"/>
                  <a:pt x="1083402" y="225181"/>
                  <a:pt x="1074350" y="225644"/>
                </a:cubicBezTo>
                <a:lnTo>
                  <a:pt x="1102871" y="267298"/>
                </a:lnTo>
                <a:cubicBezTo>
                  <a:pt x="1122031" y="254569"/>
                  <a:pt x="1139164" y="238628"/>
                  <a:pt x="1154275" y="219479"/>
                </a:cubicBezTo>
                <a:cubicBezTo>
                  <a:pt x="1152460" y="211131"/>
                  <a:pt x="1148715" y="202647"/>
                  <a:pt x="1143045" y="194027"/>
                </a:cubicBezTo>
                <a:cubicBezTo>
                  <a:pt x="1137376" y="185408"/>
                  <a:pt x="1130263" y="177867"/>
                  <a:pt x="1121705" y="171404"/>
                </a:cubicBezTo>
                <a:close/>
                <a:moveTo>
                  <a:pt x="62614" y="140691"/>
                </a:moveTo>
                <a:lnTo>
                  <a:pt x="56653" y="167171"/>
                </a:lnTo>
                <a:lnTo>
                  <a:pt x="59745" y="190041"/>
                </a:lnTo>
                <a:lnTo>
                  <a:pt x="86322" y="189083"/>
                </a:lnTo>
                <a:cubicBezTo>
                  <a:pt x="85065" y="193301"/>
                  <a:pt x="87922" y="197985"/>
                  <a:pt x="94900" y="203138"/>
                </a:cubicBezTo>
                <a:cubicBezTo>
                  <a:pt x="101875" y="208289"/>
                  <a:pt x="106080" y="208822"/>
                  <a:pt x="107516" y="204735"/>
                </a:cubicBezTo>
                <a:lnTo>
                  <a:pt x="79566" y="153210"/>
                </a:lnTo>
                <a:close/>
                <a:moveTo>
                  <a:pt x="1172535" y="133454"/>
                </a:moveTo>
                <a:lnTo>
                  <a:pt x="1140954" y="144445"/>
                </a:lnTo>
                <a:lnTo>
                  <a:pt x="1168903" y="195967"/>
                </a:lnTo>
                <a:lnTo>
                  <a:pt x="1188150" y="169005"/>
                </a:lnTo>
                <a:cubicBezTo>
                  <a:pt x="1188854" y="169597"/>
                  <a:pt x="1191687" y="171547"/>
                  <a:pt x="1196650" y="174854"/>
                </a:cubicBezTo>
                <a:cubicBezTo>
                  <a:pt x="1201615" y="178165"/>
                  <a:pt x="1204497" y="179291"/>
                  <a:pt x="1205296" y="178237"/>
                </a:cubicBezTo>
                <a:cubicBezTo>
                  <a:pt x="1204616" y="174088"/>
                  <a:pt x="1200239" y="166998"/>
                  <a:pt x="1192167" y="156959"/>
                </a:cubicBezTo>
                <a:cubicBezTo>
                  <a:pt x="1184092" y="146922"/>
                  <a:pt x="1177549" y="139086"/>
                  <a:pt x="1172535" y="133454"/>
                </a:cubicBezTo>
                <a:close/>
                <a:moveTo>
                  <a:pt x="169689" y="123692"/>
                </a:moveTo>
                <a:cubicBezTo>
                  <a:pt x="164614" y="128593"/>
                  <a:pt x="159505" y="134115"/>
                  <a:pt x="154361" y="140252"/>
                </a:cubicBezTo>
                <a:cubicBezTo>
                  <a:pt x="149216" y="146388"/>
                  <a:pt x="146176" y="154294"/>
                  <a:pt x="145248" y="163974"/>
                </a:cubicBezTo>
                <a:cubicBezTo>
                  <a:pt x="140693" y="167830"/>
                  <a:pt x="135841" y="172110"/>
                  <a:pt x="130686" y="176811"/>
                </a:cubicBezTo>
                <a:cubicBezTo>
                  <a:pt x="125532" y="181510"/>
                  <a:pt x="119669" y="184187"/>
                  <a:pt x="113091" y="184834"/>
                </a:cubicBezTo>
                <a:lnTo>
                  <a:pt x="138521" y="203615"/>
                </a:lnTo>
                <a:cubicBezTo>
                  <a:pt x="140666" y="192045"/>
                  <a:pt x="146955" y="185252"/>
                  <a:pt x="157388" y="183234"/>
                </a:cubicBezTo>
                <a:cubicBezTo>
                  <a:pt x="167818" y="181216"/>
                  <a:pt x="174107" y="174423"/>
                  <a:pt x="176253" y="162853"/>
                </a:cubicBezTo>
                <a:lnTo>
                  <a:pt x="203214" y="155313"/>
                </a:lnTo>
                <a:cubicBezTo>
                  <a:pt x="205087" y="154767"/>
                  <a:pt x="204852" y="152449"/>
                  <a:pt x="202511" y="148363"/>
                </a:cubicBezTo>
                <a:cubicBezTo>
                  <a:pt x="200172" y="144274"/>
                  <a:pt x="197772" y="141215"/>
                  <a:pt x="195310" y="139182"/>
                </a:cubicBezTo>
                <a:close/>
                <a:moveTo>
                  <a:pt x="122109" y="105710"/>
                </a:moveTo>
                <a:cubicBezTo>
                  <a:pt x="116943" y="105896"/>
                  <a:pt x="113798" y="109292"/>
                  <a:pt x="112676" y="115899"/>
                </a:cubicBezTo>
                <a:lnTo>
                  <a:pt x="116916" y="119030"/>
                </a:lnTo>
                <a:cubicBezTo>
                  <a:pt x="119130" y="117378"/>
                  <a:pt x="120526" y="115548"/>
                  <a:pt x="121104" y="113544"/>
                </a:cubicBezTo>
                <a:cubicBezTo>
                  <a:pt x="121680" y="111540"/>
                  <a:pt x="122015" y="108929"/>
                  <a:pt x="122109" y="105710"/>
                </a:cubicBezTo>
                <a:close/>
                <a:moveTo>
                  <a:pt x="1219971" y="96857"/>
                </a:moveTo>
                <a:cubicBezTo>
                  <a:pt x="1218955" y="98466"/>
                  <a:pt x="1218483" y="100263"/>
                  <a:pt x="1218552" y="102244"/>
                </a:cubicBezTo>
                <a:cubicBezTo>
                  <a:pt x="1219035" y="106604"/>
                  <a:pt x="1221733" y="110884"/>
                  <a:pt x="1226647" y="115084"/>
                </a:cubicBezTo>
                <a:cubicBezTo>
                  <a:pt x="1228597" y="116382"/>
                  <a:pt x="1230042" y="116877"/>
                  <a:pt x="1230981" y="116569"/>
                </a:cubicBezTo>
                <a:cubicBezTo>
                  <a:pt x="1231919" y="116262"/>
                  <a:pt x="1233365" y="116758"/>
                  <a:pt x="1235315" y="118055"/>
                </a:cubicBezTo>
                <a:cubicBezTo>
                  <a:pt x="1235340" y="116001"/>
                  <a:pt x="1234610" y="112745"/>
                  <a:pt x="1233120" y="108283"/>
                </a:cubicBezTo>
                <a:cubicBezTo>
                  <a:pt x="1231629" y="103821"/>
                  <a:pt x="1229789" y="100606"/>
                  <a:pt x="1227604" y="98634"/>
                </a:cubicBezTo>
                <a:cubicBezTo>
                  <a:pt x="1223529" y="95840"/>
                  <a:pt x="1220984" y="95247"/>
                  <a:pt x="1219971" y="96857"/>
                </a:cubicBezTo>
                <a:close/>
                <a:moveTo>
                  <a:pt x="1255711" y="71353"/>
                </a:moveTo>
                <a:lnTo>
                  <a:pt x="1271135" y="110196"/>
                </a:lnTo>
                <a:lnTo>
                  <a:pt x="1272091" y="93745"/>
                </a:lnTo>
                <a:cubicBezTo>
                  <a:pt x="1272188" y="88883"/>
                  <a:pt x="1270591" y="84702"/>
                  <a:pt x="1267294" y="81196"/>
                </a:cubicBezTo>
                <a:cubicBezTo>
                  <a:pt x="1263999" y="77689"/>
                  <a:pt x="1260137" y="74407"/>
                  <a:pt x="1255711" y="71353"/>
                </a:cubicBezTo>
                <a:close/>
                <a:moveTo>
                  <a:pt x="288108" y="63600"/>
                </a:moveTo>
                <a:cubicBezTo>
                  <a:pt x="286066" y="62306"/>
                  <a:pt x="284759" y="62628"/>
                  <a:pt x="284186" y="64563"/>
                </a:cubicBezTo>
                <a:cubicBezTo>
                  <a:pt x="283613" y="66499"/>
                  <a:pt x="283318" y="68426"/>
                  <a:pt x="283298" y="70341"/>
                </a:cubicBezTo>
                <a:cubicBezTo>
                  <a:pt x="275903" y="72387"/>
                  <a:pt x="268113" y="76498"/>
                  <a:pt x="259927" y="82676"/>
                </a:cubicBezTo>
                <a:cubicBezTo>
                  <a:pt x="251740" y="88854"/>
                  <a:pt x="247080" y="96136"/>
                  <a:pt x="245949" y="104522"/>
                </a:cubicBezTo>
                <a:lnTo>
                  <a:pt x="262902" y="117043"/>
                </a:lnTo>
                <a:cubicBezTo>
                  <a:pt x="267569" y="109623"/>
                  <a:pt x="272718" y="103419"/>
                  <a:pt x="278350" y="98429"/>
                </a:cubicBezTo>
                <a:cubicBezTo>
                  <a:pt x="283981" y="93435"/>
                  <a:pt x="290962" y="93730"/>
                  <a:pt x="299294" y="99312"/>
                </a:cubicBezTo>
                <a:cubicBezTo>
                  <a:pt x="299177" y="96582"/>
                  <a:pt x="297867" y="90609"/>
                  <a:pt x="295362" y="81397"/>
                </a:cubicBezTo>
                <a:cubicBezTo>
                  <a:pt x="292861" y="72186"/>
                  <a:pt x="290441" y="66252"/>
                  <a:pt x="288108" y="63600"/>
                </a:cubicBezTo>
                <a:close/>
                <a:moveTo>
                  <a:pt x="315835" y="42900"/>
                </a:moveTo>
                <a:cubicBezTo>
                  <a:pt x="309539" y="41896"/>
                  <a:pt x="305568" y="43682"/>
                  <a:pt x="303921" y="48255"/>
                </a:cubicBezTo>
                <a:cubicBezTo>
                  <a:pt x="302272" y="52829"/>
                  <a:pt x="301432" y="57784"/>
                  <a:pt x="301398" y="63121"/>
                </a:cubicBezTo>
                <a:lnTo>
                  <a:pt x="314304" y="69222"/>
                </a:lnTo>
                <a:close/>
                <a:moveTo>
                  <a:pt x="321220" y="26291"/>
                </a:moveTo>
                <a:lnTo>
                  <a:pt x="320455" y="39450"/>
                </a:lnTo>
                <a:lnTo>
                  <a:pt x="332979" y="52131"/>
                </a:lnTo>
                <a:lnTo>
                  <a:pt x="333937" y="35682"/>
                </a:lnTo>
                <a:lnTo>
                  <a:pt x="363603" y="57591"/>
                </a:lnTo>
                <a:lnTo>
                  <a:pt x="364369" y="44432"/>
                </a:lnTo>
                <a:lnTo>
                  <a:pt x="356465" y="28300"/>
                </a:lnTo>
                <a:close/>
                <a:moveTo>
                  <a:pt x="1572507" y="20515"/>
                </a:moveTo>
                <a:cubicBezTo>
                  <a:pt x="1572124" y="27098"/>
                  <a:pt x="1576172" y="33517"/>
                  <a:pt x="1584650" y="39778"/>
                </a:cubicBezTo>
                <a:cubicBezTo>
                  <a:pt x="1584932" y="38057"/>
                  <a:pt x="1584700" y="35741"/>
                  <a:pt x="1583947" y="32828"/>
                </a:cubicBezTo>
                <a:cubicBezTo>
                  <a:pt x="1583196" y="29913"/>
                  <a:pt x="1580795" y="26851"/>
                  <a:pt x="1576745" y="23647"/>
                </a:cubicBezTo>
                <a:close/>
                <a:moveTo>
                  <a:pt x="366089" y="14819"/>
                </a:moveTo>
                <a:cubicBezTo>
                  <a:pt x="365819" y="16336"/>
                  <a:pt x="365016" y="17457"/>
                  <a:pt x="363684" y="18190"/>
                </a:cubicBezTo>
                <a:cubicBezTo>
                  <a:pt x="362351" y="18922"/>
                  <a:pt x="361551" y="20045"/>
                  <a:pt x="361278" y="21560"/>
                </a:cubicBezTo>
                <a:cubicBezTo>
                  <a:pt x="369048" y="27298"/>
                  <a:pt x="374891" y="28183"/>
                  <a:pt x="378805" y="24212"/>
                </a:cubicBezTo>
                <a:close/>
                <a:moveTo>
                  <a:pt x="410577" y="9931"/>
                </a:moveTo>
                <a:lnTo>
                  <a:pt x="410003" y="19801"/>
                </a:lnTo>
                <a:lnTo>
                  <a:pt x="414243" y="22931"/>
                </a:lnTo>
                <a:cubicBezTo>
                  <a:pt x="415139" y="20164"/>
                  <a:pt x="413918" y="15830"/>
                  <a:pt x="410577" y="9931"/>
                </a:cubicBezTo>
                <a:close/>
                <a:moveTo>
                  <a:pt x="1595229" y="9847"/>
                </a:moveTo>
                <a:cubicBezTo>
                  <a:pt x="1590252" y="6742"/>
                  <a:pt x="1587299" y="6848"/>
                  <a:pt x="1586369" y="10167"/>
                </a:cubicBezTo>
                <a:lnTo>
                  <a:pt x="1603131" y="25977"/>
                </a:lnTo>
                <a:cubicBezTo>
                  <a:pt x="1603150" y="24062"/>
                  <a:pt x="1602388" y="21354"/>
                  <a:pt x="1600841" y="17852"/>
                </a:cubicBezTo>
                <a:cubicBezTo>
                  <a:pt x="1599295" y="14353"/>
                  <a:pt x="1597424" y="11683"/>
                  <a:pt x="1595229" y="9847"/>
                </a:cubicBezTo>
                <a:close/>
                <a:moveTo>
                  <a:pt x="1933235" y="0"/>
                </a:moveTo>
                <a:lnTo>
                  <a:pt x="1911654" y="31532"/>
                </a:lnTo>
                <a:cubicBezTo>
                  <a:pt x="1891422" y="55492"/>
                  <a:pt x="1874139" y="80216"/>
                  <a:pt x="1859808" y="105703"/>
                </a:cubicBezTo>
                <a:cubicBezTo>
                  <a:pt x="1865035" y="115485"/>
                  <a:pt x="1865606" y="120248"/>
                  <a:pt x="1861521" y="119993"/>
                </a:cubicBezTo>
                <a:cubicBezTo>
                  <a:pt x="1857435" y="119735"/>
                  <a:pt x="1850772" y="118670"/>
                  <a:pt x="1841531" y="116793"/>
                </a:cubicBezTo>
                <a:cubicBezTo>
                  <a:pt x="1840878" y="121147"/>
                  <a:pt x="1840244" y="124938"/>
                  <a:pt x="1839628" y="128169"/>
                </a:cubicBezTo>
                <a:cubicBezTo>
                  <a:pt x="1839014" y="131402"/>
                  <a:pt x="1841372" y="134837"/>
                  <a:pt x="1846700" y="138478"/>
                </a:cubicBezTo>
                <a:cubicBezTo>
                  <a:pt x="1842187" y="143099"/>
                  <a:pt x="1835807" y="147948"/>
                  <a:pt x="1827555" y="153017"/>
                </a:cubicBezTo>
                <a:cubicBezTo>
                  <a:pt x="1819303" y="158086"/>
                  <a:pt x="1817328" y="164638"/>
                  <a:pt x="1821625" y="172673"/>
                </a:cubicBezTo>
                <a:lnTo>
                  <a:pt x="1857521" y="168403"/>
                </a:lnTo>
                <a:cubicBezTo>
                  <a:pt x="1863746" y="167850"/>
                  <a:pt x="1867789" y="165883"/>
                  <a:pt x="1869648" y="162502"/>
                </a:cubicBezTo>
                <a:cubicBezTo>
                  <a:pt x="1871510" y="159123"/>
                  <a:pt x="1869734" y="153387"/>
                  <a:pt x="1864320" y="145297"/>
                </a:cubicBezTo>
                <a:cubicBezTo>
                  <a:pt x="1870675" y="144542"/>
                  <a:pt x="1877447" y="142623"/>
                  <a:pt x="1884634" y="139540"/>
                </a:cubicBezTo>
                <a:cubicBezTo>
                  <a:pt x="1891819" y="136454"/>
                  <a:pt x="1897179" y="132473"/>
                  <a:pt x="1900706" y="127594"/>
                </a:cubicBezTo>
                <a:lnTo>
                  <a:pt x="1950201" y="77114"/>
                </a:lnTo>
                <a:lnTo>
                  <a:pt x="1985933" y="77325"/>
                </a:lnTo>
                <a:cubicBezTo>
                  <a:pt x="1992407" y="76738"/>
                  <a:pt x="1997447" y="74654"/>
                  <a:pt x="2001053" y="71068"/>
                </a:cubicBezTo>
                <a:cubicBezTo>
                  <a:pt x="2004659" y="67480"/>
                  <a:pt x="2003878" y="61628"/>
                  <a:pt x="1998715" y="53509"/>
                </a:cubicBezTo>
                <a:lnTo>
                  <a:pt x="2023299" y="32748"/>
                </a:lnTo>
                <a:cubicBezTo>
                  <a:pt x="2020933" y="15936"/>
                  <a:pt x="2027218" y="7013"/>
                  <a:pt x="2042145" y="5980"/>
                </a:cubicBezTo>
                <a:lnTo>
                  <a:pt x="2054884" y="1"/>
                </a:lnTo>
                <a:lnTo>
                  <a:pt x="2151042" y="1"/>
                </a:lnTo>
                <a:lnTo>
                  <a:pt x="2154228" y="5330"/>
                </a:lnTo>
                <a:cubicBezTo>
                  <a:pt x="2157708" y="11976"/>
                  <a:pt x="2159406" y="16465"/>
                  <a:pt x="2159322" y="18799"/>
                </a:cubicBezTo>
                <a:cubicBezTo>
                  <a:pt x="2159150" y="23464"/>
                  <a:pt x="2151646" y="25099"/>
                  <a:pt x="2136806" y="23706"/>
                </a:cubicBezTo>
                <a:cubicBezTo>
                  <a:pt x="2147378" y="43443"/>
                  <a:pt x="2146790" y="52804"/>
                  <a:pt x="2135036" y="51788"/>
                </a:cubicBezTo>
                <a:cubicBezTo>
                  <a:pt x="2123287" y="50770"/>
                  <a:pt x="2121281" y="58069"/>
                  <a:pt x="2129027" y="73684"/>
                </a:cubicBezTo>
                <a:cubicBezTo>
                  <a:pt x="2118295" y="78674"/>
                  <a:pt x="2106199" y="90519"/>
                  <a:pt x="2092735" y="109215"/>
                </a:cubicBezTo>
                <a:cubicBezTo>
                  <a:pt x="2079272" y="127910"/>
                  <a:pt x="2074491" y="143342"/>
                  <a:pt x="2078390" y="155514"/>
                </a:cubicBezTo>
                <a:lnTo>
                  <a:pt x="2028731" y="210469"/>
                </a:lnTo>
                <a:cubicBezTo>
                  <a:pt x="2040438" y="229700"/>
                  <a:pt x="2046309" y="245724"/>
                  <a:pt x="2046339" y="258543"/>
                </a:cubicBezTo>
                <a:cubicBezTo>
                  <a:pt x="2046366" y="271357"/>
                  <a:pt x="2037686" y="277966"/>
                  <a:pt x="2020300" y="278361"/>
                </a:cubicBezTo>
                <a:cubicBezTo>
                  <a:pt x="2013806" y="293069"/>
                  <a:pt x="2004383" y="306451"/>
                  <a:pt x="1992029" y="318512"/>
                </a:cubicBezTo>
                <a:cubicBezTo>
                  <a:pt x="1979674" y="330572"/>
                  <a:pt x="1964516" y="337949"/>
                  <a:pt x="1946546" y="340642"/>
                </a:cubicBezTo>
                <a:lnTo>
                  <a:pt x="1962697" y="387773"/>
                </a:lnTo>
                <a:lnTo>
                  <a:pt x="1921145" y="383797"/>
                </a:lnTo>
                <a:lnTo>
                  <a:pt x="1919352" y="433064"/>
                </a:lnTo>
                <a:cubicBezTo>
                  <a:pt x="1911380" y="437264"/>
                  <a:pt x="1905974" y="442550"/>
                  <a:pt x="1903135" y="448927"/>
                </a:cubicBezTo>
                <a:cubicBezTo>
                  <a:pt x="1900297" y="455302"/>
                  <a:pt x="1893517" y="457407"/>
                  <a:pt x="1882800" y="455246"/>
                </a:cubicBezTo>
                <a:cubicBezTo>
                  <a:pt x="1879946" y="458653"/>
                  <a:pt x="1879224" y="464870"/>
                  <a:pt x="1880633" y="473900"/>
                </a:cubicBezTo>
                <a:cubicBezTo>
                  <a:pt x="1882042" y="482929"/>
                  <a:pt x="1884267" y="489908"/>
                  <a:pt x="1887315" y="494841"/>
                </a:cubicBezTo>
                <a:cubicBezTo>
                  <a:pt x="1890435" y="501161"/>
                  <a:pt x="1894011" y="505194"/>
                  <a:pt x="1898040" y="506943"/>
                </a:cubicBezTo>
                <a:cubicBezTo>
                  <a:pt x="1902072" y="508695"/>
                  <a:pt x="1904318" y="508428"/>
                  <a:pt x="1904773" y="506143"/>
                </a:cubicBezTo>
                <a:cubicBezTo>
                  <a:pt x="1893381" y="485018"/>
                  <a:pt x="1895728" y="475075"/>
                  <a:pt x="1911816" y="476320"/>
                </a:cubicBezTo>
                <a:cubicBezTo>
                  <a:pt x="1927905" y="477568"/>
                  <a:pt x="1941729" y="479638"/>
                  <a:pt x="1953286" y="482537"/>
                </a:cubicBezTo>
                <a:lnTo>
                  <a:pt x="1955734" y="415357"/>
                </a:lnTo>
                <a:lnTo>
                  <a:pt x="1961556" y="419124"/>
                </a:lnTo>
                <a:cubicBezTo>
                  <a:pt x="1964999" y="416577"/>
                  <a:pt x="1967370" y="412765"/>
                  <a:pt x="1968674" y="407689"/>
                </a:cubicBezTo>
                <a:cubicBezTo>
                  <a:pt x="1969978" y="402609"/>
                  <a:pt x="1967985" y="395972"/>
                  <a:pt x="1962697" y="387773"/>
                </a:cubicBezTo>
                <a:cubicBezTo>
                  <a:pt x="1979371" y="386627"/>
                  <a:pt x="1992433" y="382287"/>
                  <a:pt x="2001892" y="374750"/>
                </a:cubicBezTo>
                <a:cubicBezTo>
                  <a:pt x="2011348" y="367216"/>
                  <a:pt x="2024373" y="363995"/>
                  <a:pt x="2040962" y="365087"/>
                </a:cubicBezTo>
                <a:cubicBezTo>
                  <a:pt x="2022333" y="338226"/>
                  <a:pt x="2017374" y="324510"/>
                  <a:pt x="2026083" y="323938"/>
                </a:cubicBezTo>
                <a:cubicBezTo>
                  <a:pt x="2034791" y="323366"/>
                  <a:pt x="2050156" y="323953"/>
                  <a:pt x="2072183" y="325701"/>
                </a:cubicBezTo>
                <a:cubicBezTo>
                  <a:pt x="2085836" y="322219"/>
                  <a:pt x="2096574" y="306821"/>
                  <a:pt x="2104396" y="279507"/>
                </a:cubicBezTo>
                <a:cubicBezTo>
                  <a:pt x="2112217" y="252194"/>
                  <a:pt x="2124450" y="236617"/>
                  <a:pt x="2141093" y="232779"/>
                </a:cubicBezTo>
                <a:cubicBezTo>
                  <a:pt x="2147109" y="234574"/>
                  <a:pt x="2152699" y="237808"/>
                  <a:pt x="2157867" y="242491"/>
                </a:cubicBezTo>
                <a:cubicBezTo>
                  <a:pt x="2163032" y="247171"/>
                  <a:pt x="2167086" y="251705"/>
                  <a:pt x="2170027" y="256093"/>
                </a:cubicBezTo>
                <a:cubicBezTo>
                  <a:pt x="2182792" y="276963"/>
                  <a:pt x="2184930" y="293248"/>
                  <a:pt x="2176438" y="304941"/>
                </a:cubicBezTo>
                <a:cubicBezTo>
                  <a:pt x="2167944" y="316633"/>
                  <a:pt x="2157070" y="322201"/>
                  <a:pt x="2143809" y="321641"/>
                </a:cubicBezTo>
                <a:cubicBezTo>
                  <a:pt x="2128938" y="341524"/>
                  <a:pt x="2116300" y="361424"/>
                  <a:pt x="2105894" y="381334"/>
                </a:cubicBezTo>
                <a:cubicBezTo>
                  <a:pt x="2095488" y="401244"/>
                  <a:pt x="2082890" y="420023"/>
                  <a:pt x="2068099" y="437667"/>
                </a:cubicBezTo>
                <a:cubicBezTo>
                  <a:pt x="2073277" y="445412"/>
                  <a:pt x="2074110" y="449772"/>
                  <a:pt x="2070601" y="450749"/>
                </a:cubicBezTo>
                <a:cubicBezTo>
                  <a:pt x="2067091" y="451721"/>
                  <a:pt x="2062104" y="452315"/>
                  <a:pt x="2055644" y="452525"/>
                </a:cubicBezTo>
                <a:cubicBezTo>
                  <a:pt x="2049901" y="453487"/>
                  <a:pt x="2047805" y="456525"/>
                  <a:pt x="2049356" y="461636"/>
                </a:cubicBezTo>
                <a:cubicBezTo>
                  <a:pt x="2050906" y="466745"/>
                  <a:pt x="2054669" y="472429"/>
                  <a:pt x="2060646" y="478685"/>
                </a:cubicBezTo>
                <a:cubicBezTo>
                  <a:pt x="2051302" y="479705"/>
                  <a:pt x="2043029" y="481989"/>
                  <a:pt x="2035826" y="485541"/>
                </a:cubicBezTo>
                <a:cubicBezTo>
                  <a:pt x="2028624" y="489092"/>
                  <a:pt x="2024715" y="494202"/>
                  <a:pt x="2024099" y="500869"/>
                </a:cubicBezTo>
                <a:lnTo>
                  <a:pt x="1999678" y="517152"/>
                </a:lnTo>
                <a:cubicBezTo>
                  <a:pt x="2007831" y="531791"/>
                  <a:pt x="2010912" y="542571"/>
                  <a:pt x="2008921" y="549497"/>
                </a:cubicBezTo>
                <a:cubicBezTo>
                  <a:pt x="2006931" y="556421"/>
                  <a:pt x="2001366" y="559312"/>
                  <a:pt x="1992225" y="558172"/>
                </a:cubicBezTo>
                <a:cubicBezTo>
                  <a:pt x="2012030" y="569845"/>
                  <a:pt x="2038013" y="585521"/>
                  <a:pt x="2070179" y="605197"/>
                </a:cubicBezTo>
                <a:cubicBezTo>
                  <a:pt x="2102348" y="624874"/>
                  <a:pt x="2126633" y="646327"/>
                  <a:pt x="2143038" y="669551"/>
                </a:cubicBezTo>
                <a:cubicBezTo>
                  <a:pt x="2151424" y="684627"/>
                  <a:pt x="2155454" y="696595"/>
                  <a:pt x="2155129" y="705459"/>
                </a:cubicBezTo>
                <a:cubicBezTo>
                  <a:pt x="2154807" y="714324"/>
                  <a:pt x="2150230" y="717282"/>
                  <a:pt x="2141404" y="714339"/>
                </a:cubicBezTo>
                <a:cubicBezTo>
                  <a:pt x="2140701" y="716558"/>
                  <a:pt x="2138869" y="719192"/>
                  <a:pt x="2135904" y="722237"/>
                </a:cubicBezTo>
                <a:cubicBezTo>
                  <a:pt x="2132938" y="725285"/>
                  <a:pt x="2132558" y="728858"/>
                  <a:pt x="2134768" y="732964"/>
                </a:cubicBezTo>
                <a:lnTo>
                  <a:pt x="2152552" y="735309"/>
                </a:lnTo>
                <a:lnTo>
                  <a:pt x="2229836" y="739492"/>
                </a:lnTo>
                <a:lnTo>
                  <a:pt x="2242619" y="715676"/>
                </a:lnTo>
                <a:cubicBezTo>
                  <a:pt x="2237513" y="705972"/>
                  <a:pt x="2236697" y="701053"/>
                  <a:pt x="2240178" y="700919"/>
                </a:cubicBezTo>
                <a:cubicBezTo>
                  <a:pt x="2243660" y="700783"/>
                  <a:pt x="2248624" y="700750"/>
                  <a:pt x="2255075" y="700820"/>
                </a:cubicBezTo>
                <a:cubicBezTo>
                  <a:pt x="2257903" y="698161"/>
                  <a:pt x="2258515" y="694928"/>
                  <a:pt x="2256916" y="691124"/>
                </a:cubicBezTo>
                <a:cubicBezTo>
                  <a:pt x="2255319" y="687319"/>
                  <a:pt x="2252980" y="683322"/>
                  <a:pt x="2249907" y="679137"/>
                </a:cubicBezTo>
                <a:cubicBezTo>
                  <a:pt x="2267384" y="676316"/>
                  <a:pt x="2283447" y="671431"/>
                  <a:pt x="2298094" y="664488"/>
                </a:cubicBezTo>
                <a:cubicBezTo>
                  <a:pt x="2312743" y="657543"/>
                  <a:pt x="2328805" y="652659"/>
                  <a:pt x="2346283" y="649839"/>
                </a:cubicBezTo>
                <a:cubicBezTo>
                  <a:pt x="2353098" y="633141"/>
                  <a:pt x="2364950" y="621140"/>
                  <a:pt x="2381846" y="613836"/>
                </a:cubicBezTo>
                <a:cubicBezTo>
                  <a:pt x="2398743" y="606531"/>
                  <a:pt x="2419121" y="605778"/>
                  <a:pt x="2442986" y="611582"/>
                </a:cubicBezTo>
                <a:lnTo>
                  <a:pt x="2437983" y="585420"/>
                </a:lnTo>
                <a:cubicBezTo>
                  <a:pt x="2435564" y="576884"/>
                  <a:pt x="2436772" y="570979"/>
                  <a:pt x="2441606" y="567710"/>
                </a:cubicBezTo>
                <a:cubicBezTo>
                  <a:pt x="2446442" y="564439"/>
                  <a:pt x="2453428" y="563422"/>
                  <a:pt x="2462566" y="564660"/>
                </a:cubicBezTo>
                <a:cubicBezTo>
                  <a:pt x="2474885" y="553532"/>
                  <a:pt x="2486633" y="558080"/>
                  <a:pt x="2497809" y="578304"/>
                </a:cubicBezTo>
                <a:cubicBezTo>
                  <a:pt x="2509738" y="594911"/>
                  <a:pt x="2516948" y="608173"/>
                  <a:pt x="2519439" y="618093"/>
                </a:cubicBezTo>
                <a:cubicBezTo>
                  <a:pt x="2521933" y="628018"/>
                  <a:pt x="2516009" y="633924"/>
                  <a:pt x="2501667" y="635815"/>
                </a:cubicBezTo>
                <a:cubicBezTo>
                  <a:pt x="2490098" y="636635"/>
                  <a:pt x="2475766" y="641683"/>
                  <a:pt x="2458674" y="650961"/>
                </a:cubicBezTo>
                <a:cubicBezTo>
                  <a:pt x="2441583" y="660242"/>
                  <a:pt x="2437312" y="675241"/>
                  <a:pt x="2445864" y="695964"/>
                </a:cubicBezTo>
                <a:lnTo>
                  <a:pt x="2427073" y="730046"/>
                </a:lnTo>
                <a:lnTo>
                  <a:pt x="2432253" y="725106"/>
                </a:lnTo>
                <a:cubicBezTo>
                  <a:pt x="2462948" y="689210"/>
                  <a:pt x="2502002" y="665123"/>
                  <a:pt x="2549419" y="652855"/>
                </a:cubicBezTo>
                <a:lnTo>
                  <a:pt x="2551856" y="605191"/>
                </a:lnTo>
                <a:lnTo>
                  <a:pt x="2653624" y="539716"/>
                </a:lnTo>
                <a:cubicBezTo>
                  <a:pt x="2658524" y="524081"/>
                  <a:pt x="2674550" y="500731"/>
                  <a:pt x="2701704" y="469678"/>
                </a:cubicBezTo>
                <a:cubicBezTo>
                  <a:pt x="2728857" y="438620"/>
                  <a:pt x="2754147" y="418385"/>
                  <a:pt x="2777574" y="408973"/>
                </a:cubicBezTo>
                <a:cubicBezTo>
                  <a:pt x="2782819" y="384921"/>
                  <a:pt x="2801653" y="371496"/>
                  <a:pt x="2834081" y="368694"/>
                </a:cubicBezTo>
                <a:cubicBezTo>
                  <a:pt x="2827298" y="351154"/>
                  <a:pt x="2829097" y="339863"/>
                  <a:pt x="2839477" y="334818"/>
                </a:cubicBezTo>
                <a:cubicBezTo>
                  <a:pt x="2849855" y="329777"/>
                  <a:pt x="2861678" y="327238"/>
                  <a:pt x="2874943" y="327207"/>
                </a:cubicBezTo>
                <a:lnTo>
                  <a:pt x="3227950" y="57923"/>
                </a:lnTo>
                <a:cubicBezTo>
                  <a:pt x="3247663" y="50350"/>
                  <a:pt x="3263449" y="40276"/>
                  <a:pt x="3275302" y="27703"/>
                </a:cubicBezTo>
                <a:cubicBezTo>
                  <a:pt x="3287155" y="15133"/>
                  <a:pt x="3304386" y="7564"/>
                  <a:pt x="3326984" y="4998"/>
                </a:cubicBezTo>
                <a:lnTo>
                  <a:pt x="3329990" y="1"/>
                </a:lnTo>
                <a:lnTo>
                  <a:pt x="3437383" y="1"/>
                </a:lnTo>
                <a:lnTo>
                  <a:pt x="3406284" y="33488"/>
                </a:lnTo>
                <a:cubicBezTo>
                  <a:pt x="3366363" y="70664"/>
                  <a:pt x="3335469" y="93784"/>
                  <a:pt x="3313606" y="102855"/>
                </a:cubicBezTo>
                <a:lnTo>
                  <a:pt x="3320747" y="106599"/>
                </a:lnTo>
                <a:cubicBezTo>
                  <a:pt x="3329311" y="121288"/>
                  <a:pt x="3333136" y="132618"/>
                  <a:pt x="3332229" y="140590"/>
                </a:cubicBezTo>
                <a:cubicBezTo>
                  <a:pt x="3331319" y="148559"/>
                  <a:pt x="3326225" y="155211"/>
                  <a:pt x="3316941" y="160537"/>
                </a:cubicBezTo>
                <a:cubicBezTo>
                  <a:pt x="3297647" y="203439"/>
                  <a:pt x="3270877" y="244160"/>
                  <a:pt x="3236619" y="282706"/>
                </a:cubicBezTo>
                <a:cubicBezTo>
                  <a:pt x="3202367" y="321253"/>
                  <a:pt x="3172024" y="360105"/>
                  <a:pt x="3145593" y="399260"/>
                </a:cubicBezTo>
                <a:cubicBezTo>
                  <a:pt x="3150373" y="411527"/>
                  <a:pt x="3149955" y="418008"/>
                  <a:pt x="3144336" y="418704"/>
                </a:cubicBezTo>
                <a:cubicBezTo>
                  <a:pt x="3138716" y="419395"/>
                  <a:pt x="3129718" y="419628"/>
                  <a:pt x="3117338" y="419396"/>
                </a:cubicBezTo>
                <a:cubicBezTo>
                  <a:pt x="3115319" y="425622"/>
                  <a:pt x="3113472" y="431060"/>
                  <a:pt x="3111790" y="435715"/>
                </a:cubicBezTo>
                <a:cubicBezTo>
                  <a:pt x="3110115" y="440372"/>
                  <a:pt x="3112519" y="444546"/>
                  <a:pt x="3119008" y="448239"/>
                </a:cubicBezTo>
                <a:cubicBezTo>
                  <a:pt x="3111551" y="455834"/>
                  <a:pt x="3101437" y="464223"/>
                  <a:pt x="3088667" y="473398"/>
                </a:cubicBezTo>
                <a:cubicBezTo>
                  <a:pt x="3075893" y="482576"/>
                  <a:pt x="3071476" y="492202"/>
                  <a:pt x="3075410" y="502276"/>
                </a:cubicBezTo>
                <a:lnTo>
                  <a:pt x="3126445" y="487099"/>
                </a:lnTo>
                <a:cubicBezTo>
                  <a:pt x="3135247" y="484725"/>
                  <a:pt x="3141375" y="480948"/>
                  <a:pt x="3144823" y="475763"/>
                </a:cubicBezTo>
                <a:cubicBezTo>
                  <a:pt x="3148274" y="470584"/>
                  <a:pt x="3147262" y="463060"/>
                  <a:pt x="3141789" y="453195"/>
                </a:cubicBezTo>
                <a:cubicBezTo>
                  <a:pt x="3150826" y="450508"/>
                  <a:pt x="3160736" y="446096"/>
                  <a:pt x="3171521" y="439955"/>
                </a:cubicBezTo>
                <a:cubicBezTo>
                  <a:pt x="3182304" y="433812"/>
                  <a:pt x="3190774" y="426893"/>
                  <a:pt x="3196925" y="419195"/>
                </a:cubicBezTo>
                <a:lnTo>
                  <a:pt x="3278647" y="336216"/>
                </a:lnTo>
                <a:lnTo>
                  <a:pt x="3328315" y="327309"/>
                </a:lnTo>
                <a:cubicBezTo>
                  <a:pt x="3337472" y="324829"/>
                  <a:pt x="3345019" y="320631"/>
                  <a:pt x="3350948" y="314713"/>
                </a:cubicBezTo>
                <a:cubicBezTo>
                  <a:pt x="3356877" y="308790"/>
                  <a:pt x="3357284" y="300849"/>
                  <a:pt x="3352164" y="290880"/>
                </a:cubicBezTo>
                <a:lnTo>
                  <a:pt x="3391658" y="255665"/>
                </a:lnTo>
                <a:cubicBezTo>
                  <a:pt x="3392648" y="232880"/>
                  <a:pt x="3403663" y="218845"/>
                  <a:pt x="3424699" y="213565"/>
                </a:cubicBezTo>
                <a:cubicBezTo>
                  <a:pt x="3445733" y="208286"/>
                  <a:pt x="3456747" y="194252"/>
                  <a:pt x="3457735" y="171469"/>
                </a:cubicBezTo>
                <a:lnTo>
                  <a:pt x="3565576" y="151128"/>
                </a:lnTo>
                <a:cubicBezTo>
                  <a:pt x="3579605" y="178005"/>
                  <a:pt x="3585904" y="194710"/>
                  <a:pt x="3584482" y="201246"/>
                </a:cubicBezTo>
                <a:cubicBezTo>
                  <a:pt x="3583054" y="207781"/>
                  <a:pt x="3572195" y="211989"/>
                  <a:pt x="3551900" y="213870"/>
                </a:cubicBezTo>
                <a:cubicBezTo>
                  <a:pt x="3561586" y="238614"/>
                  <a:pt x="3558385" y="251791"/>
                  <a:pt x="3542291" y="253402"/>
                </a:cubicBezTo>
                <a:cubicBezTo>
                  <a:pt x="3526197" y="255010"/>
                  <a:pt x="3521549" y="265682"/>
                  <a:pt x="3528351" y="285418"/>
                </a:cubicBezTo>
                <a:cubicBezTo>
                  <a:pt x="3512149" y="295123"/>
                  <a:pt x="3492302" y="314717"/>
                  <a:pt x="3468807" y="344200"/>
                </a:cubicBezTo>
                <a:cubicBezTo>
                  <a:pt x="3445313" y="373680"/>
                  <a:pt x="3434730" y="396385"/>
                  <a:pt x="3437054" y="412318"/>
                </a:cubicBezTo>
                <a:lnTo>
                  <a:pt x="3353964" y="501571"/>
                </a:lnTo>
                <a:cubicBezTo>
                  <a:pt x="3365358" y="525318"/>
                  <a:pt x="3369447" y="546106"/>
                  <a:pt x="3366224" y="563934"/>
                </a:cubicBezTo>
                <a:cubicBezTo>
                  <a:pt x="3362999" y="581759"/>
                  <a:pt x="3349239" y="593189"/>
                  <a:pt x="3324946" y="598215"/>
                </a:cubicBezTo>
                <a:cubicBezTo>
                  <a:pt x="3312166" y="620351"/>
                  <a:pt x="3295646" y="641401"/>
                  <a:pt x="3275385" y="661361"/>
                </a:cubicBezTo>
                <a:cubicBezTo>
                  <a:pt x="3255124" y="681322"/>
                  <a:pt x="3232153" y="695489"/>
                  <a:pt x="3206463" y="703862"/>
                </a:cubicBezTo>
                <a:lnTo>
                  <a:pt x="3216935" y="765289"/>
                </a:lnTo>
                <a:lnTo>
                  <a:pt x="3160130" y="770449"/>
                </a:lnTo>
                <a:lnTo>
                  <a:pt x="3145090" y="839467"/>
                </a:lnTo>
                <a:cubicBezTo>
                  <a:pt x="3132927" y="847363"/>
                  <a:pt x="3124060" y="856111"/>
                  <a:pt x="3118485" y="865714"/>
                </a:cubicBezTo>
                <a:cubicBezTo>
                  <a:pt x="3112913" y="875317"/>
                  <a:pt x="3102944" y="879992"/>
                  <a:pt x="3088582" y="879741"/>
                </a:cubicBezTo>
                <a:cubicBezTo>
                  <a:pt x="3083743" y="885216"/>
                  <a:pt x="3081155" y="894054"/>
                  <a:pt x="3080816" y="906257"/>
                </a:cubicBezTo>
                <a:cubicBezTo>
                  <a:pt x="3080477" y="918459"/>
                  <a:pt x="3081796" y="927597"/>
                  <a:pt x="3084781" y="933680"/>
                </a:cubicBezTo>
                <a:cubicBezTo>
                  <a:pt x="3087515" y="941668"/>
                  <a:pt x="3091463" y="946361"/>
                  <a:pt x="3096622" y="947759"/>
                </a:cubicBezTo>
                <a:cubicBezTo>
                  <a:pt x="3101789" y="949158"/>
                  <a:pt x="3104980" y="948207"/>
                  <a:pt x="3106197" y="944913"/>
                </a:cubicBezTo>
                <a:cubicBezTo>
                  <a:pt x="3095724" y="918446"/>
                  <a:pt x="3101522" y="904008"/>
                  <a:pt x="3123590" y="901599"/>
                </a:cubicBezTo>
                <a:cubicBezTo>
                  <a:pt x="3145657" y="899195"/>
                  <a:pt x="3164366" y="898520"/>
                  <a:pt x="3179711" y="899579"/>
                </a:cubicBezTo>
                <a:lnTo>
                  <a:pt x="3200224" y="805464"/>
                </a:lnTo>
                <a:lnTo>
                  <a:pt x="3207365" y="809208"/>
                </a:lnTo>
                <a:cubicBezTo>
                  <a:pt x="3212803" y="804778"/>
                  <a:pt x="3217075" y="798862"/>
                  <a:pt x="3220181" y="791463"/>
                </a:cubicBezTo>
                <a:cubicBezTo>
                  <a:pt x="3223286" y="784059"/>
                  <a:pt x="3222204" y="775336"/>
                  <a:pt x="3216935" y="765289"/>
                </a:cubicBezTo>
                <a:cubicBezTo>
                  <a:pt x="3240427" y="759403"/>
                  <a:pt x="3259710" y="750001"/>
                  <a:pt x="3274788" y="737081"/>
                </a:cubicBezTo>
                <a:cubicBezTo>
                  <a:pt x="3289868" y="724162"/>
                  <a:pt x="3308810" y="716327"/>
                  <a:pt x="3331614" y="713579"/>
                </a:cubicBezTo>
                <a:cubicBezTo>
                  <a:pt x="3312532" y="680991"/>
                  <a:pt x="3309124" y="663183"/>
                  <a:pt x="3321388" y="660148"/>
                </a:cubicBezTo>
                <a:cubicBezTo>
                  <a:pt x="3333650" y="657111"/>
                  <a:pt x="3354881" y="653974"/>
                  <a:pt x="3385086" y="650737"/>
                </a:cubicBezTo>
                <a:cubicBezTo>
                  <a:pt x="3404972" y="642376"/>
                  <a:pt x="3423832" y="618187"/>
                  <a:pt x="3441671" y="578165"/>
                </a:cubicBezTo>
                <a:cubicBezTo>
                  <a:pt x="3459508" y="538147"/>
                  <a:pt x="3480496" y="513322"/>
                  <a:pt x="3504633" y="503697"/>
                </a:cubicBezTo>
                <a:cubicBezTo>
                  <a:pt x="3512547" y="504647"/>
                  <a:pt x="3519500" y="507709"/>
                  <a:pt x="3525498" y="512894"/>
                </a:cubicBezTo>
                <a:cubicBezTo>
                  <a:pt x="3531492" y="518079"/>
                  <a:pt x="3535979" y="523345"/>
                  <a:pt x="3538957" y="528694"/>
                </a:cubicBezTo>
                <a:cubicBezTo>
                  <a:pt x="3551403" y="554449"/>
                  <a:pt x="3550233" y="576560"/>
                  <a:pt x="3535436" y="595017"/>
                </a:cubicBezTo>
                <a:cubicBezTo>
                  <a:pt x="3520642" y="613474"/>
                  <a:pt x="3504093" y="624020"/>
                  <a:pt x="3485786" y="626652"/>
                </a:cubicBezTo>
                <a:cubicBezTo>
                  <a:pt x="3460029" y="658149"/>
                  <a:pt x="3437377" y="689092"/>
                  <a:pt x="3417827" y="719476"/>
                </a:cubicBezTo>
                <a:cubicBezTo>
                  <a:pt x="3398278" y="749859"/>
                  <a:pt x="3375967" y="779232"/>
                  <a:pt x="3350893" y="807590"/>
                </a:cubicBezTo>
                <a:cubicBezTo>
                  <a:pt x="3356126" y="817035"/>
                  <a:pt x="3356175" y="822888"/>
                  <a:pt x="3351044" y="825151"/>
                </a:cubicBezTo>
                <a:cubicBezTo>
                  <a:pt x="3345912" y="827408"/>
                  <a:pt x="3338821" y="829516"/>
                  <a:pt x="3329780" y="831474"/>
                </a:cubicBezTo>
                <a:cubicBezTo>
                  <a:pt x="3321544" y="834289"/>
                  <a:pt x="3317853" y="839056"/>
                  <a:pt x="3318710" y="845767"/>
                </a:cubicBezTo>
                <a:cubicBezTo>
                  <a:pt x="3319567" y="852480"/>
                  <a:pt x="3323355" y="859420"/>
                  <a:pt x="3330078" y="866587"/>
                </a:cubicBezTo>
                <a:cubicBezTo>
                  <a:pt x="3316817" y="870412"/>
                  <a:pt x="3304723" y="875718"/>
                  <a:pt x="3293796" y="882515"/>
                </a:cubicBezTo>
                <a:cubicBezTo>
                  <a:pt x="3282872" y="889310"/>
                  <a:pt x="3276131" y="897426"/>
                  <a:pt x="3273575" y="906863"/>
                </a:cubicBezTo>
                <a:lnTo>
                  <a:pt x="3235449" y="935808"/>
                </a:lnTo>
                <a:cubicBezTo>
                  <a:pt x="3243066" y="954078"/>
                  <a:pt x="3244608" y="968285"/>
                  <a:pt x="3240074" y="978435"/>
                </a:cubicBezTo>
                <a:cubicBezTo>
                  <a:pt x="3235543" y="988585"/>
                  <a:pt x="3227062" y="994038"/>
                  <a:pt x="3214634" y="994804"/>
                </a:cubicBezTo>
                <a:cubicBezTo>
                  <a:pt x="3239218" y="1005952"/>
                  <a:pt x="3271381" y="1021077"/>
                  <a:pt x="3311130" y="1040178"/>
                </a:cubicBezTo>
                <a:cubicBezTo>
                  <a:pt x="3350883" y="1059280"/>
                  <a:pt x="3379210" y="1082884"/>
                  <a:pt x="3396123" y="1110979"/>
                </a:cubicBezTo>
                <a:cubicBezTo>
                  <a:pt x="3403952" y="1129799"/>
                  <a:pt x="3406514" y="1145416"/>
                  <a:pt x="3403804" y="1157834"/>
                </a:cubicBezTo>
                <a:cubicBezTo>
                  <a:pt x="3401098" y="1170251"/>
                  <a:pt x="3393979" y="1175547"/>
                  <a:pt x="3382447" y="1173721"/>
                </a:cubicBezTo>
                <a:cubicBezTo>
                  <a:pt x="3380902" y="1176992"/>
                  <a:pt x="3377683" y="1181128"/>
                  <a:pt x="3372781" y="1186129"/>
                </a:cubicBezTo>
                <a:cubicBezTo>
                  <a:pt x="3367878" y="1191133"/>
                  <a:pt x="3366440" y="1196204"/>
                  <a:pt x="3368470" y="1201348"/>
                </a:cubicBezTo>
                <a:lnTo>
                  <a:pt x="3392619" y="1200033"/>
                </a:lnTo>
                <a:lnTo>
                  <a:pt x="3499089" y="1185967"/>
                </a:lnTo>
                <a:lnTo>
                  <a:pt x="3522941" y="1149536"/>
                </a:lnTo>
                <a:cubicBezTo>
                  <a:pt x="3518307" y="1137347"/>
                  <a:pt x="3518426" y="1130709"/>
                  <a:pt x="3523303" y="1129628"/>
                </a:cubicBezTo>
                <a:cubicBezTo>
                  <a:pt x="3528181" y="1128542"/>
                  <a:pt x="3535098" y="1127220"/>
                  <a:pt x="3544057" y="1125656"/>
                </a:cubicBezTo>
                <a:cubicBezTo>
                  <a:pt x="3548666" y="1121227"/>
                  <a:pt x="3550344" y="1116572"/>
                  <a:pt x="3549089" y="1111689"/>
                </a:cubicBezTo>
                <a:cubicBezTo>
                  <a:pt x="3547834" y="1106805"/>
                  <a:pt x="3545598" y="1101845"/>
                  <a:pt x="3542386" y="1096813"/>
                </a:cubicBezTo>
                <a:cubicBezTo>
                  <a:pt x="3567424" y="1088390"/>
                  <a:pt x="3591017" y="1077460"/>
                  <a:pt x="3613168" y="1064026"/>
                </a:cubicBezTo>
                <a:cubicBezTo>
                  <a:pt x="3635319" y="1050592"/>
                  <a:pt x="3658914" y="1039662"/>
                  <a:pt x="3683951" y="1031239"/>
                </a:cubicBezTo>
                <a:cubicBezTo>
                  <a:pt x="3697684" y="1006252"/>
                  <a:pt x="3717234" y="986500"/>
                  <a:pt x="3742603" y="971988"/>
                </a:cubicBezTo>
                <a:cubicBezTo>
                  <a:pt x="3767975" y="957474"/>
                  <a:pt x="3796520" y="951183"/>
                  <a:pt x="3828249" y="953117"/>
                </a:cubicBezTo>
                <a:lnTo>
                  <a:pt x="3827948" y="918001"/>
                </a:lnTo>
                <a:cubicBezTo>
                  <a:pt x="3826756" y="906744"/>
                  <a:pt x="3829941" y="898216"/>
                  <a:pt x="3837500" y="892423"/>
                </a:cubicBezTo>
                <a:cubicBezTo>
                  <a:pt x="3845062" y="886629"/>
                  <a:pt x="3855041" y="883416"/>
                  <a:pt x="3867442" y="882785"/>
                </a:cubicBezTo>
                <a:cubicBezTo>
                  <a:pt x="3887415" y="864129"/>
                  <a:pt x="3902604" y="867435"/>
                  <a:pt x="3913006" y="892701"/>
                </a:cubicBezTo>
                <a:cubicBezTo>
                  <a:pt x="3925377" y="912739"/>
                  <a:pt x="3932032" y="929339"/>
                  <a:pt x="3932973" y="942503"/>
                </a:cubicBezTo>
                <a:cubicBezTo>
                  <a:pt x="3933917" y="955670"/>
                  <a:pt x="3924169" y="965413"/>
                  <a:pt x="3903732" y="971736"/>
                </a:cubicBezTo>
                <a:cubicBezTo>
                  <a:pt x="3887425" y="975853"/>
                  <a:pt x="3866197" y="986568"/>
                  <a:pt x="3840052" y="1003877"/>
                </a:cubicBezTo>
                <a:cubicBezTo>
                  <a:pt x="3813906" y="1021190"/>
                  <a:pt x="3804144" y="1043161"/>
                  <a:pt x="3810769" y="1069796"/>
                </a:cubicBezTo>
                <a:cubicBezTo>
                  <a:pt x="3802625" y="1086643"/>
                  <a:pt x="3786371" y="1111035"/>
                  <a:pt x="3762006" y="1142973"/>
                </a:cubicBezTo>
                <a:cubicBezTo>
                  <a:pt x="3737645" y="1174912"/>
                  <a:pt x="3712126" y="1196193"/>
                  <a:pt x="3685452" y="1206815"/>
                </a:cubicBezTo>
                <a:cubicBezTo>
                  <a:pt x="3693363" y="1221453"/>
                  <a:pt x="3694923" y="1231012"/>
                  <a:pt x="3690136" y="1235491"/>
                </a:cubicBezTo>
                <a:cubicBezTo>
                  <a:pt x="3685349" y="1239970"/>
                  <a:pt x="3678672" y="1241714"/>
                  <a:pt x="3670105" y="1240715"/>
                </a:cubicBezTo>
                <a:cubicBezTo>
                  <a:pt x="3656176" y="1246080"/>
                  <a:pt x="3654073" y="1263330"/>
                  <a:pt x="3663797" y="1292462"/>
                </a:cubicBezTo>
                <a:cubicBezTo>
                  <a:pt x="3673522" y="1321602"/>
                  <a:pt x="3680684" y="1341962"/>
                  <a:pt x="3685282" y="1353549"/>
                </a:cubicBezTo>
                <a:cubicBezTo>
                  <a:pt x="3664983" y="1365335"/>
                  <a:pt x="3630355" y="1394945"/>
                  <a:pt x="3581403" y="1442389"/>
                </a:cubicBezTo>
                <a:cubicBezTo>
                  <a:pt x="3532451" y="1489830"/>
                  <a:pt x="3510317" y="1525997"/>
                  <a:pt x="3515001" y="1550884"/>
                </a:cubicBezTo>
                <a:lnTo>
                  <a:pt x="3448323" y="1564847"/>
                </a:lnTo>
                <a:cubicBezTo>
                  <a:pt x="3433417" y="1577714"/>
                  <a:pt x="3419135" y="1590033"/>
                  <a:pt x="3405468" y="1601797"/>
                </a:cubicBezTo>
                <a:cubicBezTo>
                  <a:pt x="3391800" y="1613564"/>
                  <a:pt x="3379300" y="1626816"/>
                  <a:pt x="3367966" y="1641555"/>
                </a:cubicBezTo>
                <a:lnTo>
                  <a:pt x="3371002" y="1664123"/>
                </a:lnTo>
                <a:cubicBezTo>
                  <a:pt x="3394724" y="1671612"/>
                  <a:pt x="3415551" y="1662728"/>
                  <a:pt x="3433485" y="1637468"/>
                </a:cubicBezTo>
                <a:cubicBezTo>
                  <a:pt x="3451419" y="1612209"/>
                  <a:pt x="3474032" y="1604259"/>
                  <a:pt x="3501322" y="1613623"/>
                </a:cubicBezTo>
                <a:cubicBezTo>
                  <a:pt x="3514637" y="1619444"/>
                  <a:pt x="3532205" y="1623999"/>
                  <a:pt x="3554025" y="1627285"/>
                </a:cubicBezTo>
                <a:lnTo>
                  <a:pt x="3508162" y="1582256"/>
                </a:lnTo>
                <a:lnTo>
                  <a:pt x="3532311" y="1580938"/>
                </a:lnTo>
                <a:cubicBezTo>
                  <a:pt x="3544121" y="1580726"/>
                  <a:pt x="3553570" y="1584515"/>
                  <a:pt x="3560654" y="1592309"/>
                </a:cubicBezTo>
                <a:cubicBezTo>
                  <a:pt x="3567737" y="1600105"/>
                  <a:pt x="3574031" y="1609233"/>
                  <a:pt x="3579540" y="1619695"/>
                </a:cubicBezTo>
                <a:cubicBezTo>
                  <a:pt x="3588972" y="1614449"/>
                  <a:pt x="3597341" y="1609514"/>
                  <a:pt x="3604645" y="1604899"/>
                </a:cubicBezTo>
                <a:cubicBezTo>
                  <a:pt x="3611945" y="1600280"/>
                  <a:pt x="3616746" y="1593476"/>
                  <a:pt x="3619036" y="1584480"/>
                </a:cubicBezTo>
                <a:cubicBezTo>
                  <a:pt x="3627209" y="1581193"/>
                  <a:pt x="3633838" y="1573601"/>
                  <a:pt x="3638917" y="1561700"/>
                </a:cubicBezTo>
                <a:cubicBezTo>
                  <a:pt x="3643996" y="1549798"/>
                  <a:pt x="3649522" y="1538130"/>
                  <a:pt x="3655495" y="1526697"/>
                </a:cubicBezTo>
                <a:cubicBezTo>
                  <a:pt x="3633118" y="1513794"/>
                  <a:pt x="3616361" y="1493353"/>
                  <a:pt x="3605228" y="1465373"/>
                </a:cubicBezTo>
                <a:cubicBezTo>
                  <a:pt x="3630565" y="1464679"/>
                  <a:pt x="3646567" y="1452098"/>
                  <a:pt x="3653227" y="1427626"/>
                </a:cubicBezTo>
                <a:lnTo>
                  <a:pt x="3721875" y="1477618"/>
                </a:lnTo>
                <a:cubicBezTo>
                  <a:pt x="3709857" y="1481801"/>
                  <a:pt x="3700964" y="1487625"/>
                  <a:pt x="3695195" y="1495086"/>
                </a:cubicBezTo>
                <a:cubicBezTo>
                  <a:pt x="3689426" y="1502547"/>
                  <a:pt x="3682322" y="1509308"/>
                  <a:pt x="3673873" y="1515361"/>
                </a:cubicBezTo>
                <a:lnTo>
                  <a:pt x="3692145" y="1540622"/>
                </a:lnTo>
                <a:lnTo>
                  <a:pt x="3701374" y="1522433"/>
                </a:lnTo>
                <a:cubicBezTo>
                  <a:pt x="3713610" y="1521661"/>
                  <a:pt x="3723107" y="1518203"/>
                  <a:pt x="3729860" y="1512049"/>
                </a:cubicBezTo>
                <a:cubicBezTo>
                  <a:pt x="3736614" y="1505901"/>
                  <a:pt x="3737865" y="1496506"/>
                  <a:pt x="3733612" y="1483880"/>
                </a:cubicBezTo>
                <a:cubicBezTo>
                  <a:pt x="3743056" y="1465633"/>
                  <a:pt x="3756488" y="1455013"/>
                  <a:pt x="3773911" y="1452019"/>
                </a:cubicBezTo>
                <a:cubicBezTo>
                  <a:pt x="3791333" y="1449022"/>
                  <a:pt x="3807123" y="1444763"/>
                  <a:pt x="3821282" y="1439241"/>
                </a:cubicBezTo>
                <a:cubicBezTo>
                  <a:pt x="3832488" y="1438084"/>
                  <a:pt x="3838522" y="1434290"/>
                  <a:pt x="3839398" y="1427859"/>
                </a:cubicBezTo>
                <a:cubicBezTo>
                  <a:pt x="3840271" y="1421428"/>
                  <a:pt x="3839422" y="1414117"/>
                  <a:pt x="3836856" y="1405929"/>
                </a:cubicBezTo>
                <a:lnTo>
                  <a:pt x="3921983" y="1339363"/>
                </a:lnTo>
                <a:cubicBezTo>
                  <a:pt x="3927591" y="1335349"/>
                  <a:pt x="3934851" y="1330462"/>
                  <a:pt x="3943765" y="1324696"/>
                </a:cubicBezTo>
                <a:cubicBezTo>
                  <a:pt x="3952677" y="1318930"/>
                  <a:pt x="3958942" y="1310095"/>
                  <a:pt x="3962553" y="1298182"/>
                </a:cubicBezTo>
                <a:cubicBezTo>
                  <a:pt x="4002811" y="1278766"/>
                  <a:pt x="4038221" y="1251288"/>
                  <a:pt x="4068783" y="1215742"/>
                </a:cubicBezTo>
                <a:cubicBezTo>
                  <a:pt x="4099347" y="1180202"/>
                  <a:pt x="4137837" y="1156010"/>
                  <a:pt x="4184257" y="1143180"/>
                </a:cubicBezTo>
                <a:lnTo>
                  <a:pt x="4187505" y="1096699"/>
                </a:lnTo>
                <a:lnTo>
                  <a:pt x="4287853" y="1031025"/>
                </a:lnTo>
                <a:cubicBezTo>
                  <a:pt x="4292912" y="1015700"/>
                  <a:pt x="4308953" y="992656"/>
                  <a:pt x="4335978" y="961899"/>
                </a:cubicBezTo>
                <a:cubicBezTo>
                  <a:pt x="4363001" y="931137"/>
                  <a:pt x="4388011" y="910956"/>
                  <a:pt x="4411007" y="901351"/>
                </a:cubicBezTo>
                <a:cubicBezTo>
                  <a:pt x="4416556" y="877820"/>
                  <a:pt x="4435152" y="864392"/>
                  <a:pt x="4466796" y="861063"/>
                </a:cubicBezTo>
                <a:cubicBezTo>
                  <a:pt x="4460508" y="844101"/>
                  <a:pt x="4462469" y="833066"/>
                  <a:pt x="4472673" y="827960"/>
                </a:cubicBezTo>
                <a:cubicBezTo>
                  <a:pt x="4482878" y="822856"/>
                  <a:pt x="4494443" y="820162"/>
                  <a:pt x="4507366" y="819887"/>
                </a:cubicBezTo>
                <a:lnTo>
                  <a:pt x="4856219" y="550998"/>
                </a:lnTo>
                <a:cubicBezTo>
                  <a:pt x="4875560" y="543254"/>
                  <a:pt x="4891125" y="533148"/>
                  <a:pt x="4902904" y="520678"/>
                </a:cubicBezTo>
                <a:cubicBezTo>
                  <a:pt x="4914683" y="508213"/>
                  <a:pt x="4931608" y="500518"/>
                  <a:pt x="4953671" y="497602"/>
                </a:cubicBezTo>
                <a:cubicBezTo>
                  <a:pt x="4956220" y="488157"/>
                  <a:pt x="4961439" y="479648"/>
                  <a:pt x="4969332" y="472073"/>
                </a:cubicBezTo>
                <a:cubicBezTo>
                  <a:pt x="4977229" y="464499"/>
                  <a:pt x="4985529" y="459280"/>
                  <a:pt x="4994240" y="456421"/>
                </a:cubicBezTo>
                <a:lnTo>
                  <a:pt x="5031913" y="427518"/>
                </a:lnTo>
                <a:cubicBezTo>
                  <a:pt x="5040853" y="425063"/>
                  <a:pt x="5051056" y="425401"/>
                  <a:pt x="5062534" y="428539"/>
                </a:cubicBezTo>
                <a:cubicBezTo>
                  <a:pt x="5074008" y="431677"/>
                  <a:pt x="5083126" y="436619"/>
                  <a:pt x="5089897" y="443368"/>
                </a:cubicBezTo>
                <a:cubicBezTo>
                  <a:pt x="5089810" y="460088"/>
                  <a:pt x="5069979" y="486928"/>
                  <a:pt x="5030406" y="523888"/>
                </a:cubicBezTo>
                <a:cubicBezTo>
                  <a:pt x="4990833" y="560846"/>
                  <a:pt x="4960310" y="583945"/>
                  <a:pt x="4938845" y="593187"/>
                </a:cubicBezTo>
                <a:lnTo>
                  <a:pt x="4945733" y="596702"/>
                </a:lnTo>
                <a:cubicBezTo>
                  <a:pt x="4953807" y="610853"/>
                  <a:pt x="4957326" y="621821"/>
                  <a:pt x="4956297" y="629605"/>
                </a:cubicBezTo>
                <a:cubicBezTo>
                  <a:pt x="4955264" y="637386"/>
                  <a:pt x="4950179" y="643961"/>
                  <a:pt x="4941035" y="649322"/>
                </a:cubicBezTo>
                <a:cubicBezTo>
                  <a:pt x="4921454" y="691475"/>
                  <a:pt x="4894627" y="731645"/>
                  <a:pt x="4860545" y="769833"/>
                </a:cubicBezTo>
                <a:cubicBezTo>
                  <a:pt x="4826469" y="808022"/>
                  <a:pt x="4796194" y="846435"/>
                  <a:pt x="4769726" y="885071"/>
                </a:cubicBezTo>
                <a:cubicBezTo>
                  <a:pt x="4774160" y="896934"/>
                  <a:pt x="4773633" y="903257"/>
                  <a:pt x="4768146" y="904040"/>
                </a:cubicBezTo>
                <a:cubicBezTo>
                  <a:pt x="4762658" y="904818"/>
                  <a:pt x="4753886" y="905211"/>
                  <a:pt x="4741829" y="905213"/>
                </a:cubicBezTo>
                <a:cubicBezTo>
                  <a:pt x="4739748" y="911317"/>
                  <a:pt x="4737850" y="916649"/>
                  <a:pt x="4736127" y="921216"/>
                </a:cubicBezTo>
                <a:cubicBezTo>
                  <a:pt x="4734409" y="925783"/>
                  <a:pt x="4736675" y="929804"/>
                  <a:pt x="4742929" y="933282"/>
                </a:cubicBezTo>
                <a:cubicBezTo>
                  <a:pt x="4735524" y="940819"/>
                  <a:pt x="4725517" y="949181"/>
                  <a:pt x="4712907" y="958356"/>
                </a:cubicBezTo>
                <a:cubicBezTo>
                  <a:pt x="4700295" y="967535"/>
                  <a:pt x="4695815" y="976994"/>
                  <a:pt x="4699463" y="986737"/>
                </a:cubicBezTo>
                <a:lnTo>
                  <a:pt x="4749461" y="971004"/>
                </a:lnTo>
                <a:cubicBezTo>
                  <a:pt x="4758080" y="968529"/>
                  <a:pt x="4764119" y="964734"/>
                  <a:pt x="4767575" y="959619"/>
                </a:cubicBezTo>
                <a:cubicBezTo>
                  <a:pt x="4771031" y="954510"/>
                  <a:pt x="4770184" y="947200"/>
                  <a:pt x="4765032" y="937690"/>
                </a:cubicBezTo>
                <a:cubicBezTo>
                  <a:pt x="4773886" y="934904"/>
                  <a:pt x="4783621" y="930420"/>
                  <a:pt x="4794242" y="924239"/>
                </a:cubicBezTo>
                <a:cubicBezTo>
                  <a:pt x="4804860" y="918055"/>
                  <a:pt x="4813239" y="911157"/>
                  <a:pt x="4819372" y="903543"/>
                </a:cubicBezTo>
                <a:lnTo>
                  <a:pt x="4900511" y="821186"/>
                </a:lnTo>
                <a:lnTo>
                  <a:pt x="4949062" y="811590"/>
                </a:lnTo>
                <a:cubicBezTo>
                  <a:pt x="4958029" y="809004"/>
                  <a:pt x="4965457" y="804773"/>
                  <a:pt x="4971342" y="798899"/>
                </a:cubicBezTo>
                <a:cubicBezTo>
                  <a:pt x="4977229" y="793018"/>
                  <a:pt x="4977768" y="785273"/>
                  <a:pt x="4972964" y="775657"/>
                </a:cubicBezTo>
                <a:lnTo>
                  <a:pt x="5012087" y="740617"/>
                </a:lnTo>
                <a:cubicBezTo>
                  <a:pt x="5013469" y="718399"/>
                  <a:pt x="5024459" y="704522"/>
                  <a:pt x="5045047" y="698989"/>
                </a:cubicBezTo>
                <a:cubicBezTo>
                  <a:pt x="5065637" y="693456"/>
                  <a:pt x="5076625" y="679579"/>
                  <a:pt x="5078006" y="657363"/>
                </a:cubicBezTo>
                <a:lnTo>
                  <a:pt x="5183443" y="635549"/>
                </a:lnTo>
                <a:cubicBezTo>
                  <a:pt x="5196617" y="661474"/>
                  <a:pt x="5202447" y="677633"/>
                  <a:pt x="5200941" y="684027"/>
                </a:cubicBezTo>
                <a:cubicBezTo>
                  <a:pt x="5199432" y="690421"/>
                  <a:pt x="5188776" y="694721"/>
                  <a:pt x="5168968" y="696930"/>
                </a:cubicBezTo>
                <a:cubicBezTo>
                  <a:pt x="5177950" y="720857"/>
                  <a:pt x="5174591" y="733754"/>
                  <a:pt x="5158880" y="735622"/>
                </a:cubicBezTo>
                <a:cubicBezTo>
                  <a:pt x="5143173" y="737487"/>
                  <a:pt x="5138450" y="747969"/>
                  <a:pt x="5144714" y="767071"/>
                </a:cubicBezTo>
                <a:cubicBezTo>
                  <a:pt x="5128752" y="776826"/>
                  <a:pt x="5109057" y="796285"/>
                  <a:pt x="5085625" y="825442"/>
                </a:cubicBezTo>
                <a:cubicBezTo>
                  <a:pt x="5062196" y="854599"/>
                  <a:pt x="5051470" y="876915"/>
                  <a:pt x="5053444" y="892395"/>
                </a:cubicBezTo>
                <a:lnTo>
                  <a:pt x="4970855" y="980890"/>
                </a:lnTo>
                <a:cubicBezTo>
                  <a:pt x="4981522" y="1003816"/>
                  <a:pt x="4985124" y="1023990"/>
                  <a:pt x="4981658" y="1041420"/>
                </a:cubicBezTo>
                <a:cubicBezTo>
                  <a:pt x="4978190" y="1058847"/>
                  <a:pt x="4964576" y="1070236"/>
                  <a:pt x="4940815" y="1075583"/>
                </a:cubicBezTo>
                <a:cubicBezTo>
                  <a:pt x="4927958" y="1097386"/>
                  <a:pt x="4911480" y="1118199"/>
                  <a:pt x="4891374" y="1138020"/>
                </a:cubicBezTo>
                <a:cubicBezTo>
                  <a:pt x="4871268" y="1157842"/>
                  <a:pt x="4848628" y="1172072"/>
                  <a:pt x="4823447" y="1180704"/>
                </a:cubicBezTo>
                <a:lnTo>
                  <a:pt x="4832524" y="1240356"/>
                </a:lnTo>
                <a:lnTo>
                  <a:pt x="4777085" y="1246436"/>
                </a:lnTo>
                <a:lnTo>
                  <a:pt x="4761169" y="1313955"/>
                </a:lnTo>
                <a:cubicBezTo>
                  <a:pt x="4749176" y="1321873"/>
                  <a:pt x="4740375" y="1330561"/>
                  <a:pt x="4734769" y="1340019"/>
                </a:cubicBezTo>
                <a:cubicBezTo>
                  <a:pt x="4729164" y="1349478"/>
                  <a:pt x="4719365" y="1354217"/>
                  <a:pt x="4705380" y="1354238"/>
                </a:cubicBezTo>
                <a:cubicBezTo>
                  <a:pt x="4700564" y="1359663"/>
                  <a:pt x="4697881" y="1368321"/>
                  <a:pt x="4697326" y="1380216"/>
                </a:cubicBezTo>
                <a:cubicBezTo>
                  <a:pt x="4696773" y="1392110"/>
                  <a:pt x="4697891" y="1400989"/>
                  <a:pt x="4700687" y="1406858"/>
                </a:cubicBezTo>
                <a:cubicBezTo>
                  <a:pt x="4703203" y="1414591"/>
                  <a:pt x="4706965" y="1419091"/>
                  <a:pt x="4711967" y="1420356"/>
                </a:cubicBezTo>
                <a:cubicBezTo>
                  <a:pt x="4716973" y="1421623"/>
                  <a:pt x="4720099" y="1420638"/>
                  <a:pt x="4721344" y="1417405"/>
                </a:cubicBezTo>
                <a:cubicBezTo>
                  <a:pt x="4711628" y="1391814"/>
                  <a:pt x="4717540" y="1377641"/>
                  <a:pt x="4739083" y="1374886"/>
                </a:cubicBezTo>
                <a:cubicBezTo>
                  <a:pt x="4760627" y="1372135"/>
                  <a:pt x="4778867" y="1371130"/>
                  <a:pt x="4793798" y="1371877"/>
                </a:cubicBezTo>
                <a:lnTo>
                  <a:pt x="4815506" y="1279806"/>
                </a:lnTo>
                <a:lnTo>
                  <a:pt x="4822395" y="1283322"/>
                </a:lnTo>
                <a:cubicBezTo>
                  <a:pt x="4827775" y="1278906"/>
                  <a:pt x="4832045" y="1273063"/>
                  <a:pt x="4835206" y="1265797"/>
                </a:cubicBezTo>
                <a:cubicBezTo>
                  <a:pt x="4838369" y="1258525"/>
                  <a:pt x="4837473" y="1250048"/>
                  <a:pt x="4832524" y="1240356"/>
                </a:cubicBezTo>
                <a:cubicBezTo>
                  <a:pt x="4855519" y="1234186"/>
                  <a:pt x="4874477" y="1224669"/>
                  <a:pt x="4889404" y="1211802"/>
                </a:cubicBezTo>
                <a:cubicBezTo>
                  <a:pt x="4904333" y="1198936"/>
                  <a:pt x="4922930" y="1190952"/>
                  <a:pt x="4945197" y="1187853"/>
                </a:cubicBezTo>
                <a:cubicBezTo>
                  <a:pt x="4927204" y="1156459"/>
                  <a:pt x="4924211" y="1139171"/>
                  <a:pt x="4936215" y="1135987"/>
                </a:cubicBezTo>
                <a:cubicBezTo>
                  <a:pt x="4948216" y="1132800"/>
                  <a:pt x="4968957" y="1129350"/>
                  <a:pt x="4998443" y="1125638"/>
                </a:cubicBezTo>
                <a:cubicBezTo>
                  <a:pt x="5017969" y="1117125"/>
                  <a:pt x="5036787" y="1093209"/>
                  <a:pt x="5054901" y="1053888"/>
                </a:cubicBezTo>
                <a:cubicBezTo>
                  <a:pt x="5073014" y="1014568"/>
                  <a:pt x="5093914" y="989994"/>
                  <a:pt x="5117606" y="980169"/>
                </a:cubicBezTo>
                <a:cubicBezTo>
                  <a:pt x="5125300" y="980948"/>
                  <a:pt x="5132017" y="983803"/>
                  <a:pt x="5137765" y="988744"/>
                </a:cubicBezTo>
                <a:cubicBezTo>
                  <a:pt x="5143512" y="993684"/>
                  <a:pt x="5147786" y="998730"/>
                  <a:pt x="5150587" y="1003887"/>
                </a:cubicBezTo>
                <a:cubicBezTo>
                  <a:pt x="5162244" y="1028750"/>
                  <a:pt x="5160697" y="1050312"/>
                  <a:pt x="5145945" y="1068568"/>
                </a:cubicBezTo>
                <a:cubicBezTo>
                  <a:pt x="5131192" y="1086825"/>
                  <a:pt x="5114876" y="1097405"/>
                  <a:pt x="5096992" y="1100309"/>
                </a:cubicBezTo>
                <a:cubicBezTo>
                  <a:pt x="5071320" y="1131471"/>
                  <a:pt x="5048685" y="1162037"/>
                  <a:pt x="5029081" y="1192000"/>
                </a:cubicBezTo>
                <a:cubicBezTo>
                  <a:pt x="5009477" y="1221964"/>
                  <a:pt x="4987205" y="1250993"/>
                  <a:pt x="4962258" y="1279086"/>
                </a:cubicBezTo>
                <a:cubicBezTo>
                  <a:pt x="4967183" y="1288192"/>
                  <a:pt x="4967123" y="1293893"/>
                  <a:pt x="4962083" y="1296192"/>
                </a:cubicBezTo>
                <a:cubicBezTo>
                  <a:pt x="4957040" y="1298486"/>
                  <a:pt x="4950094" y="1300672"/>
                  <a:pt x="4941251" y="1302746"/>
                </a:cubicBezTo>
                <a:cubicBezTo>
                  <a:pt x="4933173" y="1305641"/>
                  <a:pt x="4929490" y="1310353"/>
                  <a:pt x="4930204" y="1316877"/>
                </a:cubicBezTo>
                <a:cubicBezTo>
                  <a:pt x="4930915" y="1323401"/>
                  <a:pt x="4934477" y="1330091"/>
                  <a:pt x="4940897" y="1336951"/>
                </a:cubicBezTo>
                <a:cubicBezTo>
                  <a:pt x="4927907" y="1340921"/>
                  <a:pt x="4916029" y="1346317"/>
                  <a:pt x="4905258" y="1353140"/>
                </a:cubicBezTo>
                <a:cubicBezTo>
                  <a:pt x="4894490" y="1359962"/>
                  <a:pt x="4887773" y="1367995"/>
                  <a:pt x="4885110" y="1377236"/>
                </a:cubicBezTo>
                <a:lnTo>
                  <a:pt x="4847435" y="1406141"/>
                </a:lnTo>
                <a:cubicBezTo>
                  <a:pt x="4854521" y="1423799"/>
                  <a:pt x="4855764" y="1437614"/>
                  <a:pt x="4851162" y="1447586"/>
                </a:cubicBezTo>
                <a:cubicBezTo>
                  <a:pt x="4846561" y="1457557"/>
                  <a:pt x="4838199" y="1463028"/>
                  <a:pt x="4826076" y="1464004"/>
                </a:cubicBezTo>
                <a:cubicBezTo>
                  <a:pt x="4849822" y="1474410"/>
                  <a:pt x="4880879" y="1488549"/>
                  <a:pt x="4919255" y="1506423"/>
                </a:cubicBezTo>
                <a:cubicBezTo>
                  <a:pt x="4957635" y="1524298"/>
                  <a:pt x="4984802" y="1546767"/>
                  <a:pt x="5000762" y="1573826"/>
                </a:cubicBezTo>
                <a:cubicBezTo>
                  <a:pt x="5008047" y="1592017"/>
                  <a:pt x="5010255" y="1607185"/>
                  <a:pt x="5007387" y="1619331"/>
                </a:cubicBezTo>
                <a:cubicBezTo>
                  <a:pt x="5004525" y="1631481"/>
                  <a:pt x="4997490" y="1636772"/>
                  <a:pt x="4986289" y="1635206"/>
                </a:cubicBezTo>
                <a:cubicBezTo>
                  <a:pt x="4984724" y="1638422"/>
                  <a:pt x="4981512" y="1642510"/>
                  <a:pt x="4976645" y="1647475"/>
                </a:cubicBezTo>
                <a:cubicBezTo>
                  <a:pt x="4971776" y="1652440"/>
                  <a:pt x="4970284" y="1657407"/>
                  <a:pt x="4972165" y="1662383"/>
                </a:cubicBezTo>
                <a:lnTo>
                  <a:pt x="4995717" y="1660653"/>
                </a:lnTo>
                <a:lnTo>
                  <a:pt x="5099704" y="1644976"/>
                </a:lnTo>
                <a:lnTo>
                  <a:pt x="5123609" y="1609041"/>
                </a:lnTo>
                <a:cubicBezTo>
                  <a:pt x="5119318" y="1597252"/>
                  <a:pt x="5119554" y="1590784"/>
                  <a:pt x="5124326" y="1589640"/>
                </a:cubicBezTo>
                <a:cubicBezTo>
                  <a:pt x="5129099" y="1588492"/>
                  <a:pt x="5135861" y="1587075"/>
                  <a:pt x="5144617" y="1585385"/>
                </a:cubicBezTo>
                <a:cubicBezTo>
                  <a:pt x="5149191" y="1580986"/>
                  <a:pt x="5150909" y="1576419"/>
                  <a:pt x="5149775" y="1571687"/>
                </a:cubicBezTo>
                <a:cubicBezTo>
                  <a:pt x="5148643" y="1566950"/>
                  <a:pt x="5146557" y="1562160"/>
                  <a:pt x="5143519" y="1557315"/>
                </a:cubicBezTo>
                <a:cubicBezTo>
                  <a:pt x="5168066" y="1548646"/>
                  <a:pt x="5191251" y="1537559"/>
                  <a:pt x="5213078" y="1524062"/>
                </a:cubicBezTo>
                <a:cubicBezTo>
                  <a:pt x="5234906" y="1510564"/>
                  <a:pt x="5258093" y="1499478"/>
                  <a:pt x="5282639" y="1490808"/>
                </a:cubicBezTo>
                <a:cubicBezTo>
                  <a:pt x="5296478" y="1466209"/>
                  <a:pt x="5315885" y="1446604"/>
                  <a:pt x="5340867" y="1431995"/>
                </a:cubicBezTo>
                <a:cubicBezTo>
                  <a:pt x="5365850" y="1417386"/>
                  <a:pt x="5393778" y="1410728"/>
                  <a:pt x="5424654" y="1412025"/>
                </a:cubicBezTo>
                <a:lnTo>
                  <a:pt x="5425003" y="1377818"/>
                </a:lnTo>
                <a:cubicBezTo>
                  <a:pt x="5424050" y="1366874"/>
                  <a:pt x="5427308" y="1358507"/>
                  <a:pt x="5434780" y="1352721"/>
                </a:cubicBezTo>
                <a:cubicBezTo>
                  <a:pt x="5442252" y="1346937"/>
                  <a:pt x="5452032" y="1343623"/>
                  <a:pt x="5464126" y="1342778"/>
                </a:cubicBezTo>
                <a:cubicBezTo>
                  <a:pt x="5483927" y="1324233"/>
                  <a:pt x="5498665" y="1327171"/>
                  <a:pt x="5508335" y="1351594"/>
                </a:cubicBezTo>
                <a:cubicBezTo>
                  <a:pt x="5520021" y="1370888"/>
                  <a:pt x="5526202" y="1386937"/>
                  <a:pt x="5526875" y="1399744"/>
                </a:cubicBezTo>
                <a:cubicBezTo>
                  <a:pt x="5527553" y="1412554"/>
                  <a:pt x="5517878" y="1422227"/>
                  <a:pt x="5497851" y="1428766"/>
                </a:cubicBezTo>
                <a:cubicBezTo>
                  <a:pt x="5481889" y="1433079"/>
                  <a:pt x="5461012" y="1443912"/>
                  <a:pt x="5435222" y="1461258"/>
                </a:cubicBezTo>
                <a:cubicBezTo>
                  <a:pt x="5409433" y="1478611"/>
                  <a:pt x="5399519" y="1500197"/>
                  <a:pt x="5405485" y="1526024"/>
                </a:cubicBezTo>
                <a:cubicBezTo>
                  <a:pt x="5397242" y="1542589"/>
                  <a:pt x="5380959" y="1566653"/>
                  <a:pt x="5356637" y="1598219"/>
                </a:cubicBezTo>
                <a:cubicBezTo>
                  <a:pt x="5332319" y="1629787"/>
                  <a:pt x="5307067" y="1650994"/>
                  <a:pt x="5280885" y="1661836"/>
                </a:cubicBezTo>
                <a:cubicBezTo>
                  <a:pt x="5288323" y="1675950"/>
                  <a:pt x="5289668" y="1685233"/>
                  <a:pt x="5284922" y="1689688"/>
                </a:cubicBezTo>
                <a:cubicBezTo>
                  <a:pt x="5280177" y="1694141"/>
                  <a:pt x="5273640" y="1695962"/>
                  <a:pt x="5265311" y="1695148"/>
                </a:cubicBezTo>
                <a:cubicBezTo>
                  <a:pt x="5251643" y="1700633"/>
                  <a:pt x="5249278" y="1717478"/>
                  <a:pt x="5258217" y="1745681"/>
                </a:cubicBezTo>
                <a:cubicBezTo>
                  <a:pt x="5267158" y="1773888"/>
                  <a:pt x="5273764" y="1793592"/>
                  <a:pt x="5278029" y="1804796"/>
                </a:cubicBezTo>
                <a:cubicBezTo>
                  <a:pt x="5258037" y="1816654"/>
                  <a:pt x="5223759" y="1846144"/>
                  <a:pt x="5175197" y="1893271"/>
                </a:cubicBezTo>
                <a:cubicBezTo>
                  <a:pt x="5126637" y="1940398"/>
                  <a:pt x="5104409" y="1976044"/>
                  <a:pt x="5108517" y="2000203"/>
                </a:cubicBezTo>
                <a:lnTo>
                  <a:pt x="5043299" y="2015043"/>
                </a:lnTo>
                <a:cubicBezTo>
                  <a:pt x="5028544" y="2027854"/>
                  <a:pt x="5014402" y="2040121"/>
                  <a:pt x="5000871" y="2051835"/>
                </a:cubicBezTo>
                <a:cubicBezTo>
                  <a:pt x="4987340" y="2063551"/>
                  <a:pt x="4974920" y="2076694"/>
                  <a:pt x="4963607" y="2091264"/>
                </a:cubicBezTo>
                <a:lnTo>
                  <a:pt x="4966151" y="2113195"/>
                </a:lnTo>
                <a:cubicBezTo>
                  <a:pt x="4989125" y="2120051"/>
                  <a:pt x="5009580" y="2111011"/>
                  <a:pt x="5027513" y="2086069"/>
                </a:cubicBezTo>
                <a:cubicBezTo>
                  <a:pt x="5045450" y="2061129"/>
                  <a:pt x="5067625" y="2052964"/>
                  <a:pt x="5094041" y="2061581"/>
                </a:cubicBezTo>
                <a:cubicBezTo>
                  <a:pt x="5106907" y="2067005"/>
                  <a:pt x="5123940" y="2071118"/>
                  <a:pt x="5145136" y="2073916"/>
                </a:cubicBezTo>
                <a:lnTo>
                  <a:pt x="5101280" y="2030894"/>
                </a:lnTo>
                <a:lnTo>
                  <a:pt x="5124832" y="2029164"/>
                </a:lnTo>
                <a:cubicBezTo>
                  <a:pt x="5136342" y="2028737"/>
                  <a:pt x="5145477" y="2032256"/>
                  <a:pt x="5152237" y="2039717"/>
                </a:cubicBezTo>
                <a:cubicBezTo>
                  <a:pt x="5158993" y="2047182"/>
                  <a:pt x="5164960" y="2055957"/>
                  <a:pt x="5170135" y="2066049"/>
                </a:cubicBezTo>
                <a:cubicBezTo>
                  <a:pt x="5179418" y="2060763"/>
                  <a:pt x="5187661" y="2055800"/>
                  <a:pt x="5194863" y="2051168"/>
                </a:cubicBezTo>
                <a:cubicBezTo>
                  <a:pt x="5202061" y="2046533"/>
                  <a:pt x="5206862" y="2039814"/>
                  <a:pt x="5209256" y="2031008"/>
                </a:cubicBezTo>
                <a:cubicBezTo>
                  <a:pt x="5217281" y="2027655"/>
                  <a:pt x="5223878" y="2020135"/>
                  <a:pt x="5229044" y="2008447"/>
                </a:cubicBezTo>
                <a:cubicBezTo>
                  <a:pt x="5234211" y="1996756"/>
                  <a:pt x="5239808" y="1985286"/>
                  <a:pt x="5245836" y="1974037"/>
                </a:cubicBezTo>
                <a:cubicBezTo>
                  <a:pt x="5224271" y="1961882"/>
                  <a:pt x="5208322" y="1942278"/>
                  <a:pt x="5197989" y="1915223"/>
                </a:cubicBezTo>
                <a:cubicBezTo>
                  <a:pt x="5222685" y="1914079"/>
                  <a:pt x="5238506" y="1901525"/>
                  <a:pt x="5245444" y="1877559"/>
                </a:cubicBezTo>
                <a:lnTo>
                  <a:pt x="5311406" y="1924992"/>
                </a:lnTo>
                <a:cubicBezTo>
                  <a:pt x="5299621" y="1929291"/>
                  <a:pt x="5290851" y="1935130"/>
                  <a:pt x="5285095" y="1942505"/>
                </a:cubicBezTo>
                <a:cubicBezTo>
                  <a:pt x="5279338" y="1949881"/>
                  <a:pt x="5272291" y="1956599"/>
                  <a:pt x="5263951" y="1962654"/>
                </a:cubicBezTo>
                <a:lnTo>
                  <a:pt x="5287151" y="1995132"/>
                </a:lnTo>
                <a:cubicBezTo>
                  <a:pt x="5300924" y="2002165"/>
                  <a:pt x="5306360" y="2011819"/>
                  <a:pt x="5303464" y="2024094"/>
                </a:cubicBezTo>
                <a:cubicBezTo>
                  <a:pt x="5299966" y="2036204"/>
                  <a:pt x="5293117" y="2046175"/>
                  <a:pt x="5282912" y="2054000"/>
                </a:cubicBezTo>
                <a:cubicBezTo>
                  <a:pt x="5272708" y="2061830"/>
                  <a:pt x="5262778" y="2068508"/>
                  <a:pt x="5253116" y="2074032"/>
                </a:cubicBezTo>
                <a:cubicBezTo>
                  <a:pt x="5263272" y="2082084"/>
                  <a:pt x="5274219" y="2088821"/>
                  <a:pt x="5285960" y="2094243"/>
                </a:cubicBezTo>
                <a:cubicBezTo>
                  <a:pt x="5297700" y="2099663"/>
                  <a:pt x="5306926" y="2105522"/>
                  <a:pt x="5313641" y="2111814"/>
                </a:cubicBezTo>
                <a:cubicBezTo>
                  <a:pt x="5316249" y="2124604"/>
                  <a:pt x="5308235" y="2135415"/>
                  <a:pt x="5289601" y="2144240"/>
                </a:cubicBezTo>
                <a:cubicBezTo>
                  <a:pt x="5270963" y="2153063"/>
                  <a:pt x="5254345" y="2159478"/>
                  <a:pt x="5239737" y="2163482"/>
                </a:cubicBezTo>
                <a:cubicBezTo>
                  <a:pt x="5236438" y="2176122"/>
                  <a:pt x="5230912" y="2185910"/>
                  <a:pt x="5223169" y="2192843"/>
                </a:cubicBezTo>
                <a:cubicBezTo>
                  <a:pt x="5215428" y="2199779"/>
                  <a:pt x="5207908" y="2201672"/>
                  <a:pt x="5200616" y="2198521"/>
                </a:cubicBezTo>
                <a:lnTo>
                  <a:pt x="5156055" y="2223906"/>
                </a:lnTo>
                <a:lnTo>
                  <a:pt x="5143028" y="2279151"/>
                </a:lnTo>
                <a:lnTo>
                  <a:pt x="5168029" y="2271283"/>
                </a:lnTo>
                <a:lnTo>
                  <a:pt x="5207150" y="2236246"/>
                </a:lnTo>
                <a:cubicBezTo>
                  <a:pt x="5212329" y="2232010"/>
                  <a:pt x="5218003" y="2229749"/>
                  <a:pt x="5224177" y="2229464"/>
                </a:cubicBezTo>
                <a:cubicBezTo>
                  <a:pt x="5230353" y="2229177"/>
                  <a:pt x="5235305" y="2229989"/>
                  <a:pt x="5239034" y="2231891"/>
                </a:cubicBezTo>
                <a:cubicBezTo>
                  <a:pt x="5237647" y="2235052"/>
                  <a:pt x="5234084" y="2239250"/>
                  <a:pt x="5228349" y="2244489"/>
                </a:cubicBezTo>
                <a:cubicBezTo>
                  <a:pt x="5222614" y="2249725"/>
                  <a:pt x="5218692" y="2255461"/>
                  <a:pt x="5216579" y="2261689"/>
                </a:cubicBezTo>
                <a:cubicBezTo>
                  <a:pt x="5220693" y="2282414"/>
                  <a:pt x="5206687" y="2298185"/>
                  <a:pt x="5174562" y="2309005"/>
                </a:cubicBezTo>
                <a:cubicBezTo>
                  <a:pt x="5142439" y="2319824"/>
                  <a:pt x="5128434" y="2335596"/>
                  <a:pt x="5132547" y="2356322"/>
                </a:cubicBezTo>
                <a:lnTo>
                  <a:pt x="5094871" y="2385226"/>
                </a:lnTo>
                <a:cubicBezTo>
                  <a:pt x="5090587" y="2397939"/>
                  <a:pt x="5082137" y="2411964"/>
                  <a:pt x="5069523" y="2427300"/>
                </a:cubicBezTo>
                <a:cubicBezTo>
                  <a:pt x="5087770" y="2419424"/>
                  <a:pt x="5105523" y="2409574"/>
                  <a:pt x="5122776" y="2397755"/>
                </a:cubicBezTo>
                <a:cubicBezTo>
                  <a:pt x="5140027" y="2385933"/>
                  <a:pt x="5151617" y="2369500"/>
                  <a:pt x="5157545" y="2348455"/>
                </a:cubicBezTo>
                <a:lnTo>
                  <a:pt x="5208290" y="2394996"/>
                </a:lnTo>
                <a:lnTo>
                  <a:pt x="5178595" y="2455482"/>
                </a:lnTo>
                <a:lnTo>
                  <a:pt x="5214471" y="2466921"/>
                </a:lnTo>
                <a:lnTo>
                  <a:pt x="5240217" y="2521328"/>
                </a:lnTo>
                <a:lnTo>
                  <a:pt x="5184073" y="2595821"/>
                </a:lnTo>
                <a:cubicBezTo>
                  <a:pt x="5151996" y="2605087"/>
                  <a:pt x="5123408" y="2620003"/>
                  <a:pt x="5098304" y="2640568"/>
                </a:cubicBezTo>
                <a:cubicBezTo>
                  <a:pt x="5073204" y="2661135"/>
                  <a:pt x="5048420" y="2676275"/>
                  <a:pt x="5023949" y="2685985"/>
                </a:cubicBezTo>
                <a:lnTo>
                  <a:pt x="5010179" y="2678955"/>
                </a:lnTo>
                <a:lnTo>
                  <a:pt x="5005836" y="2697369"/>
                </a:lnTo>
                <a:lnTo>
                  <a:pt x="4950046" y="2737657"/>
                </a:lnTo>
                <a:cubicBezTo>
                  <a:pt x="4941027" y="2762276"/>
                  <a:pt x="4924122" y="2779434"/>
                  <a:pt x="4899334" y="2789128"/>
                </a:cubicBezTo>
                <a:cubicBezTo>
                  <a:pt x="4874547" y="2798823"/>
                  <a:pt x="4856921" y="2819050"/>
                  <a:pt x="4846453" y="2849811"/>
                </a:cubicBezTo>
                <a:cubicBezTo>
                  <a:pt x="4835086" y="2858477"/>
                  <a:pt x="4817335" y="2873769"/>
                  <a:pt x="4793201" y="2895689"/>
                </a:cubicBezTo>
                <a:cubicBezTo>
                  <a:pt x="4769070" y="2917610"/>
                  <a:pt x="4752407" y="2928298"/>
                  <a:pt x="4743207" y="2927759"/>
                </a:cubicBezTo>
                <a:cubicBezTo>
                  <a:pt x="4739772" y="2947782"/>
                  <a:pt x="4732169" y="2969116"/>
                  <a:pt x="4720402" y="2991763"/>
                </a:cubicBezTo>
                <a:lnTo>
                  <a:pt x="4727287" y="2995274"/>
                </a:lnTo>
                <a:cubicBezTo>
                  <a:pt x="4733873" y="3005517"/>
                  <a:pt x="4730132" y="3010483"/>
                  <a:pt x="4716060" y="3010176"/>
                </a:cubicBezTo>
                <a:lnTo>
                  <a:pt x="4702288" y="3003145"/>
                </a:lnTo>
                <a:cubicBezTo>
                  <a:pt x="4690155" y="3016432"/>
                  <a:pt x="4676749" y="3018758"/>
                  <a:pt x="4662071" y="3010117"/>
                </a:cubicBezTo>
                <a:cubicBezTo>
                  <a:pt x="4655918" y="3030758"/>
                  <a:pt x="4646502" y="3048874"/>
                  <a:pt x="4633825" y="3064466"/>
                </a:cubicBezTo>
                <a:cubicBezTo>
                  <a:pt x="4621148" y="3080057"/>
                  <a:pt x="4611732" y="3098173"/>
                  <a:pt x="4605579" y="3118812"/>
                </a:cubicBezTo>
                <a:lnTo>
                  <a:pt x="4635312" y="3189012"/>
                </a:lnTo>
                <a:cubicBezTo>
                  <a:pt x="4643589" y="3192093"/>
                  <a:pt x="4647697" y="3196481"/>
                  <a:pt x="4647637" y="3202181"/>
                </a:cubicBezTo>
                <a:cubicBezTo>
                  <a:pt x="4645814" y="3208555"/>
                  <a:pt x="4641316" y="3213996"/>
                  <a:pt x="4634148" y="3218504"/>
                </a:cubicBezTo>
                <a:cubicBezTo>
                  <a:pt x="4626977" y="3223010"/>
                  <a:pt x="4619397" y="3225155"/>
                  <a:pt x="4611413" y="3224946"/>
                </a:cubicBezTo>
                <a:cubicBezTo>
                  <a:pt x="4609437" y="3234686"/>
                  <a:pt x="4605152" y="3241953"/>
                  <a:pt x="4598556" y="3246749"/>
                </a:cubicBezTo>
                <a:cubicBezTo>
                  <a:pt x="4591957" y="3251548"/>
                  <a:pt x="4581874" y="3250698"/>
                  <a:pt x="4568300" y="3244197"/>
                </a:cubicBezTo>
                <a:lnTo>
                  <a:pt x="4547641" y="3233650"/>
                </a:lnTo>
                <a:lnTo>
                  <a:pt x="4524835" y="3297650"/>
                </a:lnTo>
                <a:lnTo>
                  <a:pt x="4428477" y="3379116"/>
                </a:lnTo>
                <a:lnTo>
                  <a:pt x="4396592" y="3383468"/>
                </a:lnTo>
                <a:cubicBezTo>
                  <a:pt x="4391413" y="3402027"/>
                  <a:pt x="4381137" y="3419704"/>
                  <a:pt x="4365765" y="3436497"/>
                </a:cubicBezTo>
                <a:cubicBezTo>
                  <a:pt x="4350392" y="3453292"/>
                  <a:pt x="4334952" y="3468332"/>
                  <a:pt x="4319444" y="3481615"/>
                </a:cubicBezTo>
                <a:lnTo>
                  <a:pt x="4302078" y="3555272"/>
                </a:lnTo>
                <a:lnTo>
                  <a:pt x="4238813" y="3569667"/>
                </a:lnTo>
                <a:lnTo>
                  <a:pt x="4230394" y="3585874"/>
                </a:lnTo>
                <a:cubicBezTo>
                  <a:pt x="4212934" y="3605238"/>
                  <a:pt x="4198275" y="3625784"/>
                  <a:pt x="4186419" y="3647508"/>
                </a:cubicBezTo>
                <a:cubicBezTo>
                  <a:pt x="4191888" y="3657523"/>
                  <a:pt x="4192709" y="3662091"/>
                  <a:pt x="4188878" y="3661212"/>
                </a:cubicBezTo>
                <a:cubicBezTo>
                  <a:pt x="4185043" y="3660330"/>
                  <a:pt x="4178755" y="3658288"/>
                  <a:pt x="4170009" y="3655079"/>
                </a:cubicBezTo>
                <a:cubicBezTo>
                  <a:pt x="4169659" y="3659069"/>
                  <a:pt x="4169295" y="3662535"/>
                  <a:pt x="4168914" y="3665478"/>
                </a:cubicBezTo>
                <a:cubicBezTo>
                  <a:pt x="4168536" y="3668420"/>
                  <a:pt x="4170943" y="3672018"/>
                  <a:pt x="4176143" y="3676275"/>
                </a:cubicBezTo>
                <a:cubicBezTo>
                  <a:pt x="4172203" y="3679916"/>
                  <a:pt x="4166533" y="3683478"/>
                  <a:pt x="4159129" y="3686953"/>
                </a:cubicBezTo>
                <a:cubicBezTo>
                  <a:pt x="4151725" y="3690429"/>
                  <a:pt x="4150273" y="3696281"/>
                  <a:pt x="4154771" y="3704507"/>
                </a:cubicBezTo>
                <a:lnTo>
                  <a:pt x="4188051" y="3706106"/>
                </a:lnTo>
                <a:cubicBezTo>
                  <a:pt x="4193833" y="3706558"/>
                  <a:pt x="4197493" y="3705341"/>
                  <a:pt x="4199028" y="3702453"/>
                </a:cubicBezTo>
                <a:cubicBezTo>
                  <a:pt x="4200563" y="3699566"/>
                  <a:pt x="4198559" y="3693896"/>
                  <a:pt x="4193014" y="3685443"/>
                </a:cubicBezTo>
                <a:cubicBezTo>
                  <a:pt x="4198908" y="3685725"/>
                  <a:pt x="4205118" y="3684980"/>
                  <a:pt x="4211647" y="3683204"/>
                </a:cubicBezTo>
                <a:cubicBezTo>
                  <a:pt x="4218175" y="3681427"/>
                  <a:pt x="4222940" y="3678520"/>
                  <a:pt x="4225943" y="3674484"/>
                </a:cubicBezTo>
                <a:lnTo>
                  <a:pt x="4269149" y="3634760"/>
                </a:lnTo>
                <a:lnTo>
                  <a:pt x="4302546" y="3640542"/>
                </a:lnTo>
                <a:cubicBezTo>
                  <a:pt x="4308558" y="3641004"/>
                  <a:pt x="4313143" y="3639832"/>
                  <a:pt x="4316296" y="3637024"/>
                </a:cubicBezTo>
                <a:cubicBezTo>
                  <a:pt x="4319447" y="3634212"/>
                  <a:pt x="4318367" y="3628587"/>
                  <a:pt x="4313055" y="3620148"/>
                </a:cubicBezTo>
                <a:lnTo>
                  <a:pt x="4334775" y="3604470"/>
                </a:lnTo>
                <a:cubicBezTo>
                  <a:pt x="4331554" y="3588293"/>
                  <a:pt x="4336887" y="3580885"/>
                  <a:pt x="4350772" y="3582248"/>
                </a:cubicBezTo>
                <a:cubicBezTo>
                  <a:pt x="4364656" y="3583610"/>
                  <a:pt x="4369990" y="3576201"/>
                  <a:pt x="4366769" y="3560025"/>
                </a:cubicBezTo>
                <a:lnTo>
                  <a:pt x="4439109" y="3571857"/>
                </a:lnTo>
                <a:cubicBezTo>
                  <a:pt x="4453594" y="3594673"/>
                  <a:pt x="4460895" y="3608258"/>
                  <a:pt x="4461019" y="3612620"/>
                </a:cubicBezTo>
                <a:cubicBezTo>
                  <a:pt x="4461138" y="3616979"/>
                  <a:pt x="4454225" y="3617344"/>
                  <a:pt x="4440277" y="3613713"/>
                </a:cubicBezTo>
                <a:cubicBezTo>
                  <a:pt x="4451341" y="3633924"/>
                  <a:pt x="4451354" y="3642634"/>
                  <a:pt x="4440314" y="3639841"/>
                </a:cubicBezTo>
                <a:cubicBezTo>
                  <a:pt x="4429272" y="3637047"/>
                  <a:pt x="4427839" y="3643596"/>
                  <a:pt x="4436013" y="3659490"/>
                </a:cubicBezTo>
                <a:cubicBezTo>
                  <a:pt x="4426289" y="3662505"/>
                  <a:pt x="4415699" y="3671749"/>
                  <a:pt x="4404245" y="3687224"/>
                </a:cubicBezTo>
                <a:cubicBezTo>
                  <a:pt x="4392791" y="3702698"/>
                  <a:pt x="4389253" y="3716461"/>
                  <a:pt x="4393627" y="3728515"/>
                </a:cubicBezTo>
                <a:lnTo>
                  <a:pt x="4350536" y="3772424"/>
                </a:lnTo>
                <a:cubicBezTo>
                  <a:pt x="4362631" y="3792337"/>
                  <a:pt x="4369078" y="3808321"/>
                  <a:pt x="4369878" y="3820379"/>
                </a:cubicBezTo>
                <a:cubicBezTo>
                  <a:pt x="4370673" y="3832432"/>
                  <a:pt x="4362963" y="3837289"/>
                  <a:pt x="4346742" y="3834943"/>
                </a:cubicBezTo>
                <a:cubicBezTo>
                  <a:pt x="4341560" y="3847756"/>
                  <a:pt x="4333562" y="3858867"/>
                  <a:pt x="4322745" y="3868274"/>
                </a:cubicBezTo>
                <a:cubicBezTo>
                  <a:pt x="4311927" y="3877681"/>
                  <a:pt x="4298208" y="3882250"/>
                  <a:pt x="4281582" y="3881972"/>
                </a:cubicBezTo>
                <a:lnTo>
                  <a:pt x="4299505" y="3928813"/>
                </a:lnTo>
                <a:lnTo>
                  <a:pt x="4260445" y="3918578"/>
                </a:lnTo>
                <a:lnTo>
                  <a:pt x="4261732" y="3964620"/>
                </a:lnTo>
                <a:cubicBezTo>
                  <a:pt x="4254537" y="3967324"/>
                  <a:pt x="4249804" y="3971450"/>
                  <a:pt x="4247536" y="3977001"/>
                </a:cubicBezTo>
                <a:cubicBezTo>
                  <a:pt x="4245266" y="3982552"/>
                  <a:pt x="4239061" y="3983472"/>
                  <a:pt x="4228918" y="3979765"/>
                </a:cubicBezTo>
                <a:cubicBezTo>
                  <a:pt x="4226457" y="3982522"/>
                  <a:pt x="4226156" y="3988255"/>
                  <a:pt x="4228014" y="3996965"/>
                </a:cubicBezTo>
                <a:cubicBezTo>
                  <a:pt x="4229873" y="4005675"/>
                  <a:pt x="4232372" y="4012585"/>
                  <a:pt x="4235515" y="4017701"/>
                </a:cubicBezTo>
                <a:cubicBezTo>
                  <a:pt x="4238811" y="4024130"/>
                  <a:pt x="4242395" y="4028482"/>
                  <a:pt x="4246265" y="4030757"/>
                </a:cubicBezTo>
                <a:cubicBezTo>
                  <a:pt x="4250137" y="4033033"/>
                  <a:pt x="4252217" y="4033133"/>
                  <a:pt x="4252505" y="4031057"/>
                </a:cubicBezTo>
                <a:cubicBezTo>
                  <a:pt x="4240593" y="4009410"/>
                  <a:pt x="4242187" y="4000430"/>
                  <a:pt x="4257293" y="4004115"/>
                </a:cubicBezTo>
                <a:cubicBezTo>
                  <a:pt x="4272398" y="4007803"/>
                  <a:pt x="4285439" y="4011913"/>
                  <a:pt x="4296411" y="4016444"/>
                </a:cubicBezTo>
                <a:lnTo>
                  <a:pt x="4294660" y="3953661"/>
                </a:lnTo>
                <a:lnTo>
                  <a:pt x="4300324" y="3958112"/>
                </a:lnTo>
                <a:cubicBezTo>
                  <a:pt x="4303388" y="3956257"/>
                  <a:pt x="4305375" y="3953042"/>
                  <a:pt x="4306287" y="3948473"/>
                </a:cubicBezTo>
                <a:cubicBezTo>
                  <a:pt x="4307198" y="3943901"/>
                  <a:pt x="4304938" y="3937348"/>
                  <a:pt x="4299505" y="3928813"/>
                </a:cubicBezTo>
                <a:cubicBezTo>
                  <a:pt x="4315015" y="3930342"/>
                  <a:pt x="4326959" y="3928303"/>
                  <a:pt x="4335340" y="3922697"/>
                </a:cubicBezTo>
                <a:cubicBezTo>
                  <a:pt x="4343724" y="3917090"/>
                  <a:pt x="4355698" y="3916097"/>
                  <a:pt x="4371261" y="3919717"/>
                </a:cubicBezTo>
                <a:cubicBezTo>
                  <a:pt x="4352241" y="3891548"/>
                  <a:pt x="4346783" y="3877877"/>
                  <a:pt x="4354888" y="3878702"/>
                </a:cubicBezTo>
                <a:cubicBezTo>
                  <a:pt x="4362988" y="3879524"/>
                  <a:pt x="4377378" y="3882478"/>
                  <a:pt x="4398061" y="3887566"/>
                </a:cubicBezTo>
                <a:cubicBezTo>
                  <a:pt x="4410610" y="3886426"/>
                  <a:pt x="4419714" y="3873627"/>
                  <a:pt x="4425380" y="3849166"/>
                </a:cubicBezTo>
                <a:cubicBezTo>
                  <a:pt x="4431045" y="3824709"/>
                  <a:pt x="4441536" y="3811974"/>
                  <a:pt x="4456856" y="3810967"/>
                </a:cubicBezTo>
                <a:cubicBezTo>
                  <a:pt x="4462584" y="3813596"/>
                  <a:pt x="4468001" y="3817511"/>
                  <a:pt x="4473110" y="3822720"/>
                </a:cubicBezTo>
                <a:cubicBezTo>
                  <a:pt x="4478216" y="3827930"/>
                  <a:pt x="4482277" y="3832826"/>
                  <a:pt x="4485289" y="3837413"/>
                </a:cubicBezTo>
                <a:cubicBezTo>
                  <a:pt x="4498470" y="3859031"/>
                  <a:pt x="4501447" y="3874676"/>
                  <a:pt x="4494215" y="3884344"/>
                </a:cubicBezTo>
                <a:cubicBezTo>
                  <a:pt x="4486984" y="3894011"/>
                  <a:pt x="4477158" y="3897546"/>
                  <a:pt x="4464737" y="3894945"/>
                </a:cubicBezTo>
                <a:cubicBezTo>
                  <a:pt x="4452038" y="3911316"/>
                  <a:pt x="4441426" y="3928051"/>
                  <a:pt x="4432903" y="3945144"/>
                </a:cubicBezTo>
                <a:cubicBezTo>
                  <a:pt x="4424376" y="3962240"/>
                  <a:pt x="4413736" y="3977926"/>
                  <a:pt x="4400979" y="3992203"/>
                </a:cubicBezTo>
                <a:cubicBezTo>
                  <a:pt x="4406283" y="4000296"/>
                  <a:pt x="4407324" y="4004526"/>
                  <a:pt x="4404104" y="4004896"/>
                </a:cubicBezTo>
                <a:cubicBezTo>
                  <a:pt x="4400882" y="4005261"/>
                  <a:pt x="4396259" y="4005040"/>
                  <a:pt x="4390238" y="4004229"/>
                </a:cubicBezTo>
                <a:cubicBezTo>
                  <a:pt x="4384928" y="4004234"/>
                  <a:pt x="4383153" y="4006762"/>
                  <a:pt x="4384910" y="4011811"/>
                </a:cubicBezTo>
                <a:cubicBezTo>
                  <a:pt x="4386667" y="4016859"/>
                  <a:pt x="4390522" y="4022790"/>
                  <a:pt x="4396484" y="4029607"/>
                </a:cubicBezTo>
                <a:cubicBezTo>
                  <a:pt x="4387814" y="4029104"/>
                  <a:pt x="4380222" y="4029959"/>
                  <a:pt x="4373706" y="4032173"/>
                </a:cubicBezTo>
                <a:cubicBezTo>
                  <a:pt x="4367192" y="4034386"/>
                  <a:pt x="4363847" y="4038579"/>
                  <a:pt x="4363670" y="4044752"/>
                </a:cubicBezTo>
                <a:lnTo>
                  <a:pt x="4341835" y="4056245"/>
                </a:lnTo>
                <a:cubicBezTo>
                  <a:pt x="4350332" y="4071284"/>
                  <a:pt x="4353858" y="4081901"/>
                  <a:pt x="4352415" y="4088103"/>
                </a:cubicBezTo>
                <a:cubicBezTo>
                  <a:pt x="4350973" y="4094303"/>
                  <a:pt x="4345947" y="4096150"/>
                  <a:pt x="4337339" y="4093648"/>
                </a:cubicBezTo>
                <a:cubicBezTo>
                  <a:pt x="4356543" y="4107720"/>
                  <a:pt x="4381763" y="4126521"/>
                  <a:pt x="4412997" y="4150051"/>
                </a:cubicBezTo>
                <a:cubicBezTo>
                  <a:pt x="4444235" y="4173582"/>
                  <a:pt x="4468214" y="4197550"/>
                  <a:pt x="4484937" y="4221951"/>
                </a:cubicBezTo>
                <a:cubicBezTo>
                  <a:pt x="4493678" y="4237438"/>
                  <a:pt x="4498165" y="4249322"/>
                  <a:pt x="4498392" y="4257604"/>
                </a:cubicBezTo>
                <a:cubicBezTo>
                  <a:pt x="4498624" y="4265888"/>
                  <a:pt x="4494526" y="4267956"/>
                  <a:pt x="4486105" y="4263809"/>
                </a:cubicBezTo>
                <a:cubicBezTo>
                  <a:pt x="4485580" y="4265786"/>
                  <a:pt x="4484026" y="4267974"/>
                  <a:pt x="4481440" y="4270376"/>
                </a:cubicBezTo>
                <a:cubicBezTo>
                  <a:pt x="4478851" y="4272778"/>
                  <a:pt x="4478713" y="4276079"/>
                  <a:pt x="4481024" y="4280284"/>
                </a:cubicBezTo>
                <a:lnTo>
                  <a:pt x="4497779" y="4285269"/>
                </a:lnTo>
                <a:lnTo>
                  <a:pt x="4570235" y="4301285"/>
                </a:lnTo>
                <a:lnTo>
                  <a:pt x="4580745" y="4280889"/>
                </a:lnTo>
                <a:cubicBezTo>
                  <a:pt x="4575391" y="4270967"/>
                  <a:pt x="4574334" y="4266214"/>
                  <a:pt x="4577580" y="4266633"/>
                </a:cubicBezTo>
                <a:cubicBezTo>
                  <a:pt x="4580822" y="4267048"/>
                  <a:pt x="4585459" y="4267793"/>
                  <a:pt x="4591489" y="4268868"/>
                </a:cubicBezTo>
                <a:cubicBezTo>
                  <a:pt x="4593971" y="4266810"/>
                  <a:pt x="4594350" y="4263866"/>
                  <a:pt x="4592627" y="4260039"/>
                </a:cubicBezTo>
                <a:cubicBezTo>
                  <a:pt x="4590906" y="4256212"/>
                  <a:pt x="4588481" y="4252088"/>
                  <a:pt x="4585356" y="4247671"/>
                </a:cubicBezTo>
                <a:cubicBezTo>
                  <a:pt x="4601517" y="4247752"/>
                  <a:pt x="4616229" y="4245670"/>
                  <a:pt x="4629498" y="4241431"/>
                </a:cubicBezTo>
                <a:cubicBezTo>
                  <a:pt x="4642765" y="4237192"/>
                  <a:pt x="4657478" y="4235110"/>
                  <a:pt x="4673637" y="4235190"/>
                </a:cubicBezTo>
                <a:cubicBezTo>
                  <a:pt x="4679000" y="4220558"/>
                  <a:pt x="4689352" y="4211125"/>
                  <a:pt x="4704698" y="4206898"/>
                </a:cubicBezTo>
                <a:cubicBezTo>
                  <a:pt x="4720045" y="4202672"/>
                  <a:pt x="4739036" y="4205149"/>
                  <a:pt x="4761683" y="4214338"/>
                </a:cubicBezTo>
                <a:lnTo>
                  <a:pt x="4755434" y="4188956"/>
                </a:lnTo>
                <a:cubicBezTo>
                  <a:pt x="4752662" y="4180554"/>
                  <a:pt x="4753436" y="4175190"/>
                  <a:pt x="4757756" y="4172870"/>
                </a:cubicBezTo>
                <a:cubicBezTo>
                  <a:pt x="4762077" y="4170552"/>
                  <a:pt x="4768544" y="4170689"/>
                  <a:pt x="4777154" y="4173280"/>
                </a:cubicBezTo>
                <a:cubicBezTo>
                  <a:pt x="4787995" y="4164742"/>
                  <a:pt x="4799243" y="4170856"/>
                  <a:pt x="4810901" y="4191619"/>
                </a:cubicBezTo>
                <a:cubicBezTo>
                  <a:pt x="4823045" y="4209098"/>
                  <a:pt x="4830579" y="4222696"/>
                  <a:pt x="4833503" y="4232412"/>
                </a:cubicBezTo>
                <a:cubicBezTo>
                  <a:pt x="4836429" y="4242133"/>
                  <a:pt x="4831250" y="4246760"/>
                  <a:pt x="4817964" y="4246297"/>
                </a:cubicBezTo>
                <a:cubicBezTo>
                  <a:pt x="4807204" y="4245259"/>
                  <a:pt x="4794118" y="4247765"/>
                  <a:pt x="4778708" y="4253817"/>
                </a:cubicBezTo>
                <a:cubicBezTo>
                  <a:pt x="4763297" y="4259872"/>
                  <a:pt x="4760209" y="4273306"/>
                  <a:pt x="4769447" y="4294129"/>
                </a:cubicBezTo>
                <a:cubicBezTo>
                  <a:pt x="4766614" y="4304270"/>
                  <a:pt x="4759377" y="4317855"/>
                  <a:pt x="4747734" y="4334885"/>
                </a:cubicBezTo>
                <a:cubicBezTo>
                  <a:pt x="4736093" y="4351919"/>
                  <a:pt x="4721805" y="4360986"/>
                  <a:pt x="4704873" y="4362089"/>
                </a:cubicBezTo>
                <a:cubicBezTo>
                  <a:pt x="4712953" y="4374580"/>
                  <a:pt x="4715691" y="4381852"/>
                  <a:pt x="4713096" y="4383905"/>
                </a:cubicBezTo>
                <a:cubicBezTo>
                  <a:pt x="4710500" y="4385958"/>
                  <a:pt x="4706105" y="4385574"/>
                  <a:pt x="4699908" y="4382751"/>
                </a:cubicBezTo>
                <a:cubicBezTo>
                  <a:pt x="4691034" y="4383193"/>
                  <a:pt x="4692522" y="4395108"/>
                  <a:pt x="4704367" y="4418491"/>
                </a:cubicBezTo>
                <a:cubicBezTo>
                  <a:pt x="4716214" y="4441880"/>
                  <a:pt x="4724752" y="4458312"/>
                  <a:pt x="4729976" y="4467791"/>
                </a:cubicBezTo>
                <a:cubicBezTo>
                  <a:pt x="4717726" y="4471298"/>
                  <a:pt x="4698466" y="4484131"/>
                  <a:pt x="4672195" y="4506297"/>
                </a:cubicBezTo>
                <a:cubicBezTo>
                  <a:pt x="4645927" y="4528461"/>
                  <a:pt x="4636578" y="4549087"/>
                  <a:pt x="4644149" y="4568172"/>
                </a:cubicBezTo>
                <a:lnTo>
                  <a:pt x="4599660" y="4561856"/>
                </a:lnTo>
                <a:cubicBezTo>
                  <a:pt x="4591393" y="4567468"/>
                  <a:pt x="4583464" y="4572836"/>
                  <a:pt x="4575876" y="4577957"/>
                </a:cubicBezTo>
                <a:cubicBezTo>
                  <a:pt x="4568287" y="4583079"/>
                  <a:pt x="4561774" y="4589559"/>
                  <a:pt x="4556338" y="4597397"/>
                </a:cubicBezTo>
                <a:lnTo>
                  <a:pt x="4562352" y="4614407"/>
                </a:lnTo>
                <a:cubicBezTo>
                  <a:pt x="4580322" y="4625630"/>
                  <a:pt x="4593440" y="4624344"/>
                  <a:pt x="4601710" y="4610545"/>
                </a:cubicBezTo>
                <a:cubicBezTo>
                  <a:pt x="4609980" y="4596749"/>
                  <a:pt x="4624516" y="4596575"/>
                  <a:pt x="4645316" y="4610026"/>
                </a:cubicBezTo>
                <a:cubicBezTo>
                  <a:pt x="4655681" y="4617491"/>
                  <a:pt x="4668817" y="4625089"/>
                  <a:pt x="4684727" y="4632817"/>
                </a:cubicBezTo>
                <a:lnTo>
                  <a:pt x="4644734" y="4589101"/>
                </a:lnTo>
                <a:lnTo>
                  <a:pt x="4661489" y="4594083"/>
                </a:lnTo>
                <a:cubicBezTo>
                  <a:pt x="4669759" y="4596831"/>
                  <a:pt x="4677056" y="4601884"/>
                  <a:pt x="4683377" y="4609240"/>
                </a:cubicBezTo>
                <a:cubicBezTo>
                  <a:pt x="4689696" y="4616599"/>
                  <a:pt x="4695694" y="4624723"/>
                  <a:pt x="4701365" y="4633616"/>
                </a:cubicBezTo>
                <a:cubicBezTo>
                  <a:pt x="4707097" y="4632152"/>
                  <a:pt x="4712132" y="4630651"/>
                  <a:pt x="4716475" y="4629119"/>
                </a:cubicBezTo>
                <a:cubicBezTo>
                  <a:pt x="4720814" y="4627583"/>
                  <a:pt x="4723022" y="4623860"/>
                  <a:pt x="4723085" y="4617940"/>
                </a:cubicBezTo>
                <a:cubicBezTo>
                  <a:pt x="4728268" y="4617578"/>
                  <a:pt x="4731625" y="4613735"/>
                  <a:pt x="4733150" y="4606407"/>
                </a:cubicBezTo>
                <a:cubicBezTo>
                  <a:pt x="4734677" y="4599076"/>
                  <a:pt x="4736557" y="4592025"/>
                  <a:pt x="4738792" y="4585254"/>
                </a:cubicBezTo>
                <a:cubicBezTo>
                  <a:pt x="4720838" y="4570459"/>
                  <a:pt x="4705542" y="4551612"/>
                  <a:pt x="4692902" y="4528712"/>
                </a:cubicBezTo>
                <a:cubicBezTo>
                  <a:pt x="4710602" y="4534438"/>
                  <a:pt x="4719691" y="4529300"/>
                  <a:pt x="4720168" y="4513302"/>
                </a:cubicBezTo>
                <a:lnTo>
                  <a:pt x="4777035" y="4566191"/>
                </a:lnTo>
                <a:cubicBezTo>
                  <a:pt x="4769303" y="4566253"/>
                  <a:pt x="4764050" y="4568267"/>
                  <a:pt x="4761276" y="4572227"/>
                </a:cubicBezTo>
                <a:cubicBezTo>
                  <a:pt x="4758502" y="4576185"/>
                  <a:pt x="4754669" y="4579311"/>
                  <a:pt x="4749768" y="4581599"/>
                </a:cubicBezTo>
                <a:lnTo>
                  <a:pt x="4772773" y="4611965"/>
                </a:lnTo>
                <a:cubicBezTo>
                  <a:pt x="4784100" y="4620869"/>
                  <a:pt x="4789879" y="4629507"/>
                  <a:pt x="4790110" y="4637876"/>
                </a:cubicBezTo>
                <a:cubicBezTo>
                  <a:pt x="4789876" y="4645964"/>
                  <a:pt x="4786801" y="4651565"/>
                  <a:pt x="4780888" y="4654675"/>
                </a:cubicBezTo>
                <a:cubicBezTo>
                  <a:pt x="4774974" y="4657790"/>
                  <a:pt x="4769037" y="4660117"/>
                  <a:pt x="4763080" y="4661659"/>
                </a:cubicBezTo>
                <a:cubicBezTo>
                  <a:pt x="4771976" y="4670358"/>
                  <a:pt x="4781199" y="4678292"/>
                  <a:pt x="4790748" y="4685457"/>
                </a:cubicBezTo>
                <a:cubicBezTo>
                  <a:pt x="4800294" y="4692617"/>
                  <a:pt x="4808101" y="4699439"/>
                  <a:pt x="4814167" y="4705912"/>
                </a:cubicBezTo>
                <a:cubicBezTo>
                  <a:pt x="4818489" y="4716132"/>
                  <a:pt x="4814733" y="4722048"/>
                  <a:pt x="4802890" y="4723658"/>
                </a:cubicBezTo>
                <a:cubicBezTo>
                  <a:pt x="4791050" y="4725265"/>
                  <a:pt x="4780212" y="4725617"/>
                  <a:pt x="4770377" y="4724709"/>
                </a:cubicBezTo>
                <a:cubicBezTo>
                  <a:pt x="4770386" y="4733245"/>
                  <a:pt x="4768238" y="4739062"/>
                  <a:pt x="4763938" y="4742162"/>
                </a:cubicBezTo>
                <a:cubicBezTo>
                  <a:pt x="4759643" y="4745268"/>
                  <a:pt x="4754546" y="4744675"/>
                  <a:pt x="4748657" y="4740386"/>
                </a:cubicBezTo>
                <a:lnTo>
                  <a:pt x="4721156" y="4747424"/>
                </a:lnTo>
                <a:lnTo>
                  <a:pt x="4722209" y="4785097"/>
                </a:lnTo>
                <a:lnTo>
                  <a:pt x="4738850" y="4785895"/>
                </a:lnTo>
                <a:lnTo>
                  <a:pt x="4760568" y="4770219"/>
                </a:lnTo>
                <a:cubicBezTo>
                  <a:pt x="4763519" y="4768445"/>
                  <a:pt x="4767207" y="4768271"/>
                  <a:pt x="4771630" y="4769703"/>
                </a:cubicBezTo>
                <a:cubicBezTo>
                  <a:pt x="4776056" y="4771135"/>
                  <a:pt x="4779804" y="4773058"/>
                  <a:pt x="4782870" y="4775468"/>
                </a:cubicBezTo>
                <a:cubicBezTo>
                  <a:pt x="4782465" y="4777451"/>
                  <a:pt x="4780678" y="4779629"/>
                  <a:pt x="4777514" y="4782003"/>
                </a:cubicBezTo>
                <a:cubicBezTo>
                  <a:pt x="4774349" y="4784376"/>
                  <a:pt x="4772593" y="4787603"/>
                  <a:pt x="4772244" y="4791678"/>
                </a:cubicBezTo>
                <a:cubicBezTo>
                  <a:pt x="4779169" y="4808207"/>
                  <a:pt x="4772005" y="4816222"/>
                  <a:pt x="4750759" y="4815727"/>
                </a:cubicBezTo>
                <a:cubicBezTo>
                  <a:pt x="4729513" y="4815229"/>
                  <a:pt x="4722350" y="4823244"/>
                  <a:pt x="4729273" y="4839773"/>
                </a:cubicBezTo>
                <a:lnTo>
                  <a:pt x="4707437" y="4851267"/>
                </a:lnTo>
                <a:cubicBezTo>
                  <a:pt x="4706746" y="4859593"/>
                  <a:pt x="4703281" y="4867787"/>
                  <a:pt x="4697044" y="4875849"/>
                </a:cubicBezTo>
                <a:cubicBezTo>
                  <a:pt x="4708786" y="4874843"/>
                  <a:pt x="4719791" y="4872236"/>
                  <a:pt x="4730060" y="4868027"/>
                </a:cubicBezTo>
                <a:cubicBezTo>
                  <a:pt x="4740328" y="4863818"/>
                  <a:pt x="4745612" y="4854666"/>
                  <a:pt x="4745912" y="4840574"/>
                </a:cubicBezTo>
                <a:lnTo>
                  <a:pt x="4791571" y="4888745"/>
                </a:lnTo>
                <a:lnTo>
                  <a:pt x="4781525" y="4925881"/>
                </a:lnTo>
                <a:lnTo>
                  <a:pt x="4809726" y="4943954"/>
                </a:lnTo>
                <a:lnTo>
                  <a:pt x="4838744" y="4991327"/>
                </a:lnTo>
                <a:lnTo>
                  <a:pt x="4812177" y="5031852"/>
                </a:lnTo>
                <a:cubicBezTo>
                  <a:pt x="4790668" y="5030211"/>
                  <a:pt x="4772763" y="5033705"/>
                  <a:pt x="4758464" y="5042336"/>
                </a:cubicBezTo>
                <a:cubicBezTo>
                  <a:pt x="4744164" y="5050969"/>
                  <a:pt x="4729061" y="5055644"/>
                  <a:pt x="4713156" y="5056358"/>
                </a:cubicBezTo>
                <a:lnTo>
                  <a:pt x="4701830" y="5047455"/>
                </a:lnTo>
                <a:lnTo>
                  <a:pt x="4702180" y="5060012"/>
                </a:lnTo>
                <a:lnTo>
                  <a:pt x="4669368" y="5075159"/>
                </a:lnTo>
                <a:cubicBezTo>
                  <a:pt x="4667503" y="5091090"/>
                  <a:pt x="4658502" y="5099366"/>
                  <a:pt x="4642364" y="5099986"/>
                </a:cubicBezTo>
                <a:cubicBezTo>
                  <a:pt x="4626224" y="5100604"/>
                  <a:pt x="4617284" y="5110974"/>
                  <a:pt x="4615535" y="5131094"/>
                </a:cubicBezTo>
                <a:cubicBezTo>
                  <a:pt x="4608937" y="5134520"/>
                  <a:pt x="4598967" y="5141182"/>
                  <a:pt x="4585626" y="5151078"/>
                </a:cubicBezTo>
                <a:cubicBezTo>
                  <a:pt x="4572287" y="5160977"/>
                  <a:pt x="4562230" y="5164499"/>
                  <a:pt x="4555455" y="5161647"/>
                </a:cubicBezTo>
                <a:cubicBezTo>
                  <a:pt x="4556769" y="5175643"/>
                  <a:pt x="4555311" y="5189507"/>
                  <a:pt x="4551078" y="5203238"/>
                </a:cubicBezTo>
                <a:lnTo>
                  <a:pt x="4556740" y="5207688"/>
                </a:lnTo>
                <a:cubicBezTo>
                  <a:pt x="4563466" y="5217069"/>
                  <a:pt x="4561694" y="5219772"/>
                  <a:pt x="4551428" y="5215796"/>
                </a:cubicBezTo>
                <a:lnTo>
                  <a:pt x="4540102" y="5206893"/>
                </a:lnTo>
                <a:cubicBezTo>
                  <a:pt x="4533825" y="5213556"/>
                  <a:pt x="4524541" y="5211717"/>
                  <a:pt x="4512252" y="5201374"/>
                </a:cubicBezTo>
                <a:cubicBezTo>
                  <a:pt x="4511711" y="5215106"/>
                  <a:pt x="4508325" y="5226090"/>
                  <a:pt x="4502091" y="5234327"/>
                </a:cubicBezTo>
                <a:cubicBezTo>
                  <a:pt x="4495858" y="5242561"/>
                  <a:pt x="4492472" y="5253546"/>
                  <a:pt x="4491932" y="5267276"/>
                </a:cubicBezTo>
                <a:lnTo>
                  <a:pt x="4526844" y="5327473"/>
                </a:lnTo>
                <a:cubicBezTo>
                  <a:pt x="4533433" y="5331971"/>
                  <a:pt x="4537248" y="5336333"/>
                  <a:pt x="4538290" y="5340562"/>
                </a:cubicBezTo>
                <a:cubicBezTo>
                  <a:pt x="4538177" y="5344824"/>
                  <a:pt x="4535947" y="5347677"/>
                  <a:pt x="4531606" y="5349125"/>
                </a:cubicBezTo>
                <a:cubicBezTo>
                  <a:pt x="4527260" y="5350571"/>
                  <a:pt x="4522169" y="5350152"/>
                  <a:pt x="4516338" y="5347869"/>
                </a:cubicBezTo>
                <a:cubicBezTo>
                  <a:pt x="4516756" y="5354596"/>
                  <a:pt x="4515028" y="5358867"/>
                  <a:pt x="4511155" y="5360682"/>
                </a:cubicBezTo>
                <a:cubicBezTo>
                  <a:pt x="4507280" y="5362499"/>
                  <a:pt x="4499803" y="5359179"/>
                  <a:pt x="4488722" y="5350724"/>
                </a:cubicBezTo>
                <a:lnTo>
                  <a:pt x="4471731" y="5337370"/>
                </a:lnTo>
                <a:lnTo>
                  <a:pt x="4467352" y="5378958"/>
                </a:lnTo>
                <a:lnTo>
                  <a:pt x="4412935" y="5413965"/>
                </a:lnTo>
                <a:lnTo>
                  <a:pt x="4390633" y="5408715"/>
                </a:lnTo>
                <a:cubicBezTo>
                  <a:pt x="4390403" y="5421157"/>
                  <a:pt x="4386307" y="5431583"/>
                  <a:pt x="4378349" y="5439998"/>
                </a:cubicBezTo>
                <a:cubicBezTo>
                  <a:pt x="4370391" y="5448411"/>
                  <a:pt x="4362049" y="5455500"/>
                  <a:pt x="4353323" y="5461262"/>
                </a:cubicBezTo>
                <a:lnTo>
                  <a:pt x="4354726" y="5511489"/>
                </a:lnTo>
                <a:lnTo>
                  <a:pt x="4310236" y="5505174"/>
                </a:lnTo>
                <a:lnTo>
                  <a:pt x="4288748" y="5529223"/>
                </a:lnTo>
                <a:lnTo>
                  <a:pt x="4255354" y="5523440"/>
                </a:lnTo>
                <a:cubicBezTo>
                  <a:pt x="4254083" y="5535833"/>
                  <a:pt x="4247792" y="5541974"/>
                  <a:pt x="4236479" y="5541865"/>
                </a:cubicBezTo>
                <a:cubicBezTo>
                  <a:pt x="4225166" y="5541757"/>
                  <a:pt x="4218904" y="5548944"/>
                  <a:pt x="4217693" y="5563432"/>
                </a:cubicBezTo>
                <a:lnTo>
                  <a:pt x="4168707" y="5594518"/>
                </a:lnTo>
                <a:cubicBezTo>
                  <a:pt x="4151793" y="5583953"/>
                  <a:pt x="4142198" y="5587327"/>
                  <a:pt x="4139911" y="5604634"/>
                </a:cubicBezTo>
                <a:cubicBezTo>
                  <a:pt x="4137622" y="5621937"/>
                  <a:pt x="4125191" y="5623085"/>
                  <a:pt x="4102615" y="5608067"/>
                </a:cubicBezTo>
                <a:lnTo>
                  <a:pt x="4105008" y="5495323"/>
                </a:lnTo>
                <a:lnTo>
                  <a:pt x="4070797" y="5460240"/>
                </a:lnTo>
                <a:lnTo>
                  <a:pt x="4048958" y="5471731"/>
                </a:lnTo>
                <a:cubicBezTo>
                  <a:pt x="4042587" y="5483269"/>
                  <a:pt x="4034284" y="5499939"/>
                  <a:pt x="4024046" y="5521741"/>
                </a:cubicBezTo>
                <a:cubicBezTo>
                  <a:pt x="4013803" y="5543542"/>
                  <a:pt x="4008331" y="5562438"/>
                  <a:pt x="4007625" y="5578429"/>
                </a:cubicBezTo>
                <a:cubicBezTo>
                  <a:pt x="4009066" y="5597045"/>
                  <a:pt x="4006050" y="5604741"/>
                  <a:pt x="3998574" y="5601507"/>
                </a:cubicBezTo>
                <a:cubicBezTo>
                  <a:pt x="3991095" y="5598271"/>
                  <a:pt x="3973660" y="5585418"/>
                  <a:pt x="3946261" y="5562942"/>
                </a:cubicBezTo>
                <a:lnTo>
                  <a:pt x="3940946" y="5571046"/>
                </a:lnTo>
                <a:cubicBezTo>
                  <a:pt x="3948172" y="5581844"/>
                  <a:pt x="3954038" y="5593619"/>
                  <a:pt x="3958551" y="5606376"/>
                </a:cubicBezTo>
                <a:cubicBezTo>
                  <a:pt x="3963059" y="5619132"/>
                  <a:pt x="3957544" y="5619913"/>
                  <a:pt x="3941998" y="5608717"/>
                </a:cubicBezTo>
                <a:cubicBezTo>
                  <a:pt x="3938108" y="5605745"/>
                  <a:pt x="3931759" y="5601608"/>
                  <a:pt x="3922959" y="5596309"/>
                </a:cubicBezTo>
                <a:cubicBezTo>
                  <a:pt x="3914153" y="5591010"/>
                  <a:pt x="3909252" y="5589031"/>
                  <a:pt x="3908249" y="5590376"/>
                </a:cubicBezTo>
                <a:lnTo>
                  <a:pt x="3908369" y="5594564"/>
                </a:lnTo>
                <a:lnTo>
                  <a:pt x="3988586" y="5690371"/>
                </a:lnTo>
                <a:cubicBezTo>
                  <a:pt x="4002327" y="5690597"/>
                  <a:pt x="4012115" y="5685669"/>
                  <a:pt x="4017949" y="5675586"/>
                </a:cubicBezTo>
                <a:cubicBezTo>
                  <a:pt x="4023784" y="5665503"/>
                  <a:pt x="4026431" y="5652916"/>
                  <a:pt x="4025897" y="5637825"/>
                </a:cubicBezTo>
                <a:cubicBezTo>
                  <a:pt x="4041613" y="5638578"/>
                  <a:pt x="4048775" y="5630562"/>
                  <a:pt x="4047385" y="5613777"/>
                </a:cubicBezTo>
                <a:lnTo>
                  <a:pt x="4068984" y="5593913"/>
                </a:lnTo>
                <a:cubicBezTo>
                  <a:pt x="4068799" y="5591291"/>
                  <a:pt x="4068942" y="5588164"/>
                  <a:pt x="4069416" y="5584529"/>
                </a:cubicBezTo>
                <a:cubicBezTo>
                  <a:pt x="4069893" y="5580895"/>
                  <a:pt x="4071480" y="5579925"/>
                  <a:pt x="4074182" y="5581622"/>
                </a:cubicBezTo>
                <a:cubicBezTo>
                  <a:pt x="4085786" y="5592193"/>
                  <a:pt x="4095434" y="5607112"/>
                  <a:pt x="4103127" y="5626379"/>
                </a:cubicBezTo>
                <a:cubicBezTo>
                  <a:pt x="4110818" y="5645643"/>
                  <a:pt x="4114890" y="5659251"/>
                  <a:pt x="4115343" y="5667197"/>
                </a:cubicBezTo>
                <a:cubicBezTo>
                  <a:pt x="4115643" y="5669735"/>
                  <a:pt x="4115244" y="5671980"/>
                  <a:pt x="4114147" y="5673933"/>
                </a:cubicBezTo>
                <a:cubicBezTo>
                  <a:pt x="4113044" y="5675881"/>
                  <a:pt x="4109788" y="5674857"/>
                  <a:pt x="4104368" y="5670851"/>
                </a:cubicBezTo>
                <a:cubicBezTo>
                  <a:pt x="4099090" y="5684442"/>
                  <a:pt x="4090010" y="5698115"/>
                  <a:pt x="4077121" y="5711864"/>
                </a:cubicBezTo>
                <a:cubicBezTo>
                  <a:pt x="4064235" y="5725614"/>
                  <a:pt x="4048015" y="5731629"/>
                  <a:pt x="4028464" y="5729906"/>
                </a:cubicBezTo>
                <a:cubicBezTo>
                  <a:pt x="4027976" y="5737199"/>
                  <a:pt x="4025319" y="5741251"/>
                  <a:pt x="4020497" y="5742064"/>
                </a:cubicBezTo>
                <a:cubicBezTo>
                  <a:pt x="4015672" y="5742878"/>
                  <a:pt x="4013016" y="5746930"/>
                  <a:pt x="4012525" y="5754221"/>
                </a:cubicBezTo>
                <a:cubicBezTo>
                  <a:pt x="4004447" y="5762455"/>
                  <a:pt x="3994959" y="5769836"/>
                  <a:pt x="3984063" y="5776366"/>
                </a:cubicBezTo>
                <a:cubicBezTo>
                  <a:pt x="3973165" y="5782898"/>
                  <a:pt x="3960820" y="5787008"/>
                  <a:pt x="3947017" y="5788696"/>
                </a:cubicBezTo>
                <a:cubicBezTo>
                  <a:pt x="3947144" y="5793233"/>
                  <a:pt x="3945854" y="5796653"/>
                  <a:pt x="3943149" y="5798962"/>
                </a:cubicBezTo>
                <a:cubicBezTo>
                  <a:pt x="3940444" y="5801267"/>
                  <a:pt x="3936264" y="5800371"/>
                  <a:pt x="3930611" y="5796270"/>
                </a:cubicBezTo>
                <a:cubicBezTo>
                  <a:pt x="3919953" y="5786527"/>
                  <a:pt x="3914106" y="5775447"/>
                  <a:pt x="3913068" y="5763033"/>
                </a:cubicBezTo>
                <a:cubicBezTo>
                  <a:pt x="3912027" y="5750614"/>
                  <a:pt x="3911783" y="5741895"/>
                  <a:pt x="3912337" y="5736874"/>
                </a:cubicBezTo>
                <a:lnTo>
                  <a:pt x="3867380" y="5713813"/>
                </a:lnTo>
                <a:lnTo>
                  <a:pt x="3862883" y="5751217"/>
                </a:lnTo>
                <a:lnTo>
                  <a:pt x="3814016" y="5786493"/>
                </a:lnTo>
                <a:lnTo>
                  <a:pt x="3808354" y="5782040"/>
                </a:lnTo>
                <a:lnTo>
                  <a:pt x="3765145" y="5821765"/>
                </a:lnTo>
                <a:cubicBezTo>
                  <a:pt x="3760047" y="5821000"/>
                  <a:pt x="3757881" y="5826118"/>
                  <a:pt x="3758651" y="5837129"/>
                </a:cubicBezTo>
                <a:cubicBezTo>
                  <a:pt x="3759418" y="5848139"/>
                  <a:pt x="3760086" y="5855486"/>
                  <a:pt x="3760650" y="5859169"/>
                </a:cubicBezTo>
                <a:cubicBezTo>
                  <a:pt x="3767236" y="5859399"/>
                  <a:pt x="3773625" y="5865107"/>
                  <a:pt x="3779821" y="5876285"/>
                </a:cubicBezTo>
                <a:cubicBezTo>
                  <a:pt x="3786019" y="5887470"/>
                  <a:pt x="3785447" y="5891796"/>
                  <a:pt x="3778106" y="5889267"/>
                </a:cubicBezTo>
                <a:cubicBezTo>
                  <a:pt x="3774916" y="5886588"/>
                  <a:pt x="3771388" y="5884155"/>
                  <a:pt x="3767517" y="5881965"/>
                </a:cubicBezTo>
                <a:cubicBezTo>
                  <a:pt x="3763647" y="5879777"/>
                  <a:pt x="3761591" y="5880550"/>
                  <a:pt x="3761352" y="5884284"/>
                </a:cubicBezTo>
                <a:cubicBezTo>
                  <a:pt x="3761943" y="5889013"/>
                  <a:pt x="3765384" y="5896493"/>
                  <a:pt x="3771669" y="5906722"/>
                </a:cubicBezTo>
                <a:cubicBezTo>
                  <a:pt x="3777957" y="5916953"/>
                  <a:pt x="3784228" y="5926657"/>
                  <a:pt x="3790484" y="5935842"/>
                </a:cubicBezTo>
                <a:cubicBezTo>
                  <a:pt x="3789542" y="5943372"/>
                  <a:pt x="3783779" y="5951979"/>
                  <a:pt x="3773202" y="5961659"/>
                </a:cubicBezTo>
                <a:cubicBezTo>
                  <a:pt x="3762624" y="5971340"/>
                  <a:pt x="3753943" y="5974580"/>
                  <a:pt x="3747164" y="5971383"/>
                </a:cubicBezTo>
                <a:cubicBezTo>
                  <a:pt x="3748384" y="5986245"/>
                  <a:pt x="3746991" y="5994189"/>
                  <a:pt x="3742980" y="5995215"/>
                </a:cubicBezTo>
                <a:cubicBezTo>
                  <a:pt x="3738970" y="5996244"/>
                  <a:pt x="3727461" y="5989071"/>
                  <a:pt x="3708452" y="5973704"/>
                </a:cubicBezTo>
                <a:lnTo>
                  <a:pt x="3709065" y="5995648"/>
                </a:lnTo>
                <a:lnTo>
                  <a:pt x="3691228" y="5995649"/>
                </a:lnTo>
                <a:lnTo>
                  <a:pt x="3668065" y="5965495"/>
                </a:lnTo>
                <a:cubicBezTo>
                  <a:pt x="3654853" y="5946921"/>
                  <a:pt x="3643735" y="5928971"/>
                  <a:pt x="3634711" y="5911642"/>
                </a:cubicBezTo>
                <a:cubicBezTo>
                  <a:pt x="3635890" y="5920758"/>
                  <a:pt x="3634236" y="5927645"/>
                  <a:pt x="3629748" y="5932305"/>
                </a:cubicBezTo>
                <a:lnTo>
                  <a:pt x="3662218" y="5995649"/>
                </a:lnTo>
                <a:lnTo>
                  <a:pt x="3570455" y="5995649"/>
                </a:lnTo>
                <a:lnTo>
                  <a:pt x="3564240" y="5966782"/>
                </a:lnTo>
                <a:lnTo>
                  <a:pt x="3530960" y="5965184"/>
                </a:lnTo>
                <a:cubicBezTo>
                  <a:pt x="3532083" y="5959925"/>
                  <a:pt x="3527985" y="5953633"/>
                  <a:pt x="3518664" y="5946306"/>
                </a:cubicBezTo>
                <a:cubicBezTo>
                  <a:pt x="3509343" y="5938979"/>
                  <a:pt x="3504004" y="5937850"/>
                  <a:pt x="3502643" y="5942924"/>
                </a:cubicBezTo>
                <a:lnTo>
                  <a:pt x="3533815" y="5995649"/>
                </a:lnTo>
                <a:lnTo>
                  <a:pt x="3458272" y="5995649"/>
                </a:lnTo>
                <a:lnTo>
                  <a:pt x="3459672" y="5991021"/>
                </a:lnTo>
                <a:cubicBezTo>
                  <a:pt x="3464973" y="5986574"/>
                  <a:pt x="3470605" y="5981618"/>
                  <a:pt x="3476567" y="5976157"/>
                </a:cubicBezTo>
                <a:cubicBezTo>
                  <a:pt x="3482533" y="5970697"/>
                  <a:pt x="3489607" y="5967898"/>
                  <a:pt x="3497797" y="5967770"/>
                </a:cubicBezTo>
                <a:lnTo>
                  <a:pt x="3463818" y="5941060"/>
                </a:lnTo>
                <a:cubicBezTo>
                  <a:pt x="3462378" y="5955622"/>
                  <a:pt x="3455216" y="5963639"/>
                  <a:pt x="3442330" y="5965109"/>
                </a:cubicBezTo>
                <a:cubicBezTo>
                  <a:pt x="3429451" y="5966581"/>
                  <a:pt x="3422287" y="5974597"/>
                  <a:pt x="3420845" y="5989157"/>
                </a:cubicBezTo>
                <a:lnTo>
                  <a:pt x="3389178" y="5995649"/>
                </a:lnTo>
                <a:lnTo>
                  <a:pt x="2000711" y="5995649"/>
                </a:lnTo>
                <a:lnTo>
                  <a:pt x="1979364" y="5989260"/>
                </a:lnTo>
                <a:lnTo>
                  <a:pt x="1977603" y="5995649"/>
                </a:lnTo>
                <a:lnTo>
                  <a:pt x="278123" y="5995648"/>
                </a:lnTo>
                <a:lnTo>
                  <a:pt x="279018" y="5991853"/>
                </a:lnTo>
                <a:lnTo>
                  <a:pt x="334454" y="5985773"/>
                </a:lnTo>
                <a:lnTo>
                  <a:pt x="347481" y="5930532"/>
                </a:lnTo>
                <a:cubicBezTo>
                  <a:pt x="364689" y="5917538"/>
                  <a:pt x="384616" y="5909373"/>
                  <a:pt x="407260" y="5906039"/>
                </a:cubicBezTo>
                <a:lnTo>
                  <a:pt x="439497" y="5867482"/>
                </a:lnTo>
                <a:cubicBezTo>
                  <a:pt x="419124" y="5851634"/>
                  <a:pt x="417185" y="5827147"/>
                  <a:pt x="433675" y="5794019"/>
                </a:cubicBezTo>
                <a:cubicBezTo>
                  <a:pt x="450166" y="5760890"/>
                  <a:pt x="462722" y="5740366"/>
                  <a:pt x="471340" y="5732446"/>
                </a:cubicBezTo>
                <a:cubicBezTo>
                  <a:pt x="484914" y="5736224"/>
                  <a:pt x="494814" y="5726949"/>
                  <a:pt x="501041" y="5704628"/>
                </a:cubicBezTo>
                <a:cubicBezTo>
                  <a:pt x="507271" y="5682308"/>
                  <a:pt x="511010" y="5666449"/>
                  <a:pt x="512259" y="5657059"/>
                </a:cubicBezTo>
                <a:cubicBezTo>
                  <a:pt x="523290" y="5658681"/>
                  <a:pt x="532029" y="5655693"/>
                  <a:pt x="538482" y="5648097"/>
                </a:cubicBezTo>
                <a:cubicBezTo>
                  <a:pt x="544935" y="5640503"/>
                  <a:pt x="549235" y="5631812"/>
                  <a:pt x="551382" y="5622018"/>
                </a:cubicBezTo>
                <a:cubicBezTo>
                  <a:pt x="552949" y="5609925"/>
                  <a:pt x="550530" y="5598372"/>
                  <a:pt x="544126" y="5587367"/>
                </a:cubicBezTo>
                <a:cubicBezTo>
                  <a:pt x="537720" y="5576360"/>
                  <a:pt x="535302" y="5564809"/>
                  <a:pt x="536867" y="5552714"/>
                </a:cubicBezTo>
                <a:cubicBezTo>
                  <a:pt x="509245" y="5543767"/>
                  <a:pt x="492562" y="5555882"/>
                  <a:pt x="486828" y="5589060"/>
                </a:cubicBezTo>
                <a:cubicBezTo>
                  <a:pt x="481093" y="5622235"/>
                  <a:pt x="466138" y="5635229"/>
                  <a:pt x="441957" y="5628040"/>
                </a:cubicBezTo>
                <a:cubicBezTo>
                  <a:pt x="436806" y="5646472"/>
                  <a:pt x="425471" y="5660456"/>
                  <a:pt x="407955" y="5669994"/>
                </a:cubicBezTo>
                <a:cubicBezTo>
                  <a:pt x="390437" y="5679530"/>
                  <a:pt x="371582" y="5684518"/>
                  <a:pt x="351390" y="5684953"/>
                </a:cubicBezTo>
                <a:lnTo>
                  <a:pt x="332571" y="5764746"/>
                </a:lnTo>
                <a:cubicBezTo>
                  <a:pt x="266059" y="5759871"/>
                  <a:pt x="223260" y="5770971"/>
                  <a:pt x="204175" y="5798048"/>
                </a:cubicBezTo>
                <a:cubicBezTo>
                  <a:pt x="185095" y="5825127"/>
                  <a:pt x="157253" y="5862775"/>
                  <a:pt x="120647" y="5910993"/>
                </a:cubicBezTo>
                <a:cubicBezTo>
                  <a:pt x="96985" y="5900915"/>
                  <a:pt x="74639" y="5897529"/>
                  <a:pt x="53609" y="5900834"/>
                </a:cubicBezTo>
                <a:cubicBezTo>
                  <a:pt x="43094" y="5902485"/>
                  <a:pt x="32250" y="5902464"/>
                  <a:pt x="21077" y="5900771"/>
                </a:cubicBezTo>
                <a:lnTo>
                  <a:pt x="0" y="5894604"/>
                </a:lnTo>
                <a:lnTo>
                  <a:pt x="0" y="5795528"/>
                </a:lnTo>
                <a:lnTo>
                  <a:pt x="9731" y="5792466"/>
                </a:lnTo>
                <a:lnTo>
                  <a:pt x="0" y="5784933"/>
                </a:lnTo>
                <a:lnTo>
                  <a:pt x="0" y="5293468"/>
                </a:lnTo>
                <a:lnTo>
                  <a:pt x="50603" y="5256102"/>
                </a:lnTo>
                <a:cubicBezTo>
                  <a:pt x="85518" y="5235817"/>
                  <a:pt x="110322" y="5207170"/>
                  <a:pt x="125014" y="5170161"/>
                </a:cubicBezTo>
                <a:lnTo>
                  <a:pt x="139702" y="5177864"/>
                </a:lnTo>
                <a:lnTo>
                  <a:pt x="154471" y="5178666"/>
                </a:lnTo>
                <a:cubicBezTo>
                  <a:pt x="160891" y="5163032"/>
                  <a:pt x="179739" y="5141710"/>
                  <a:pt x="211021" y="5114700"/>
                </a:cubicBezTo>
                <a:cubicBezTo>
                  <a:pt x="226661" y="5101194"/>
                  <a:pt x="240123" y="5091305"/>
                  <a:pt x="251407" y="5085032"/>
                </a:cubicBezTo>
                <a:lnTo>
                  <a:pt x="278691" y="5077067"/>
                </a:lnTo>
                <a:lnTo>
                  <a:pt x="278770" y="5077008"/>
                </a:lnTo>
                <a:lnTo>
                  <a:pt x="288746" y="5066503"/>
                </a:lnTo>
                <a:lnTo>
                  <a:pt x="244565" y="5023124"/>
                </a:lnTo>
                <a:cubicBezTo>
                  <a:pt x="237895" y="5043077"/>
                  <a:pt x="225407" y="5057789"/>
                  <a:pt x="207101" y="5067271"/>
                </a:cubicBezTo>
                <a:cubicBezTo>
                  <a:pt x="188795" y="5076750"/>
                  <a:pt x="175965" y="5093033"/>
                  <a:pt x="168612" y="5116123"/>
                </a:cubicBezTo>
                <a:cubicBezTo>
                  <a:pt x="141820" y="5130326"/>
                  <a:pt x="116196" y="5146015"/>
                  <a:pt x="91737" y="5163192"/>
                </a:cubicBezTo>
                <a:cubicBezTo>
                  <a:pt x="67276" y="5180367"/>
                  <a:pt x="43436" y="5196993"/>
                  <a:pt x="20211" y="5213068"/>
                </a:cubicBezTo>
                <a:lnTo>
                  <a:pt x="0" y="5241480"/>
                </a:lnTo>
                <a:lnTo>
                  <a:pt x="0" y="236591"/>
                </a:lnTo>
                <a:lnTo>
                  <a:pt x="4868" y="221572"/>
                </a:lnTo>
                <a:lnTo>
                  <a:pt x="1" y="210874"/>
                </a:lnTo>
                <a:lnTo>
                  <a:pt x="1" y="143757"/>
                </a:lnTo>
                <a:lnTo>
                  <a:pt x="17321" y="121394"/>
                </a:lnTo>
                <a:cubicBezTo>
                  <a:pt x="35795" y="98224"/>
                  <a:pt x="56024" y="92432"/>
                  <a:pt x="78006" y="104019"/>
                </a:cubicBezTo>
                <a:cubicBezTo>
                  <a:pt x="78817" y="97969"/>
                  <a:pt x="82723" y="90990"/>
                  <a:pt x="89721" y="83075"/>
                </a:cubicBezTo>
                <a:cubicBezTo>
                  <a:pt x="96720" y="75161"/>
                  <a:pt x="103658" y="72995"/>
                  <a:pt x="110544" y="76578"/>
                </a:cubicBezTo>
                <a:cubicBezTo>
                  <a:pt x="112550" y="78491"/>
                  <a:pt x="113689" y="81046"/>
                  <a:pt x="113964" y="84252"/>
                </a:cubicBezTo>
                <a:cubicBezTo>
                  <a:pt x="114237" y="87457"/>
                  <a:pt x="114319" y="89232"/>
                  <a:pt x="114208" y="89578"/>
                </a:cubicBezTo>
                <a:lnTo>
                  <a:pt x="130970" y="105389"/>
                </a:lnTo>
                <a:lnTo>
                  <a:pt x="144449" y="101619"/>
                </a:lnTo>
                <a:lnTo>
                  <a:pt x="116119" y="56678"/>
                </a:lnTo>
                <a:cubicBezTo>
                  <a:pt x="117513" y="39049"/>
                  <a:pt x="123036" y="26399"/>
                  <a:pt x="132691" y="18732"/>
                </a:cubicBezTo>
                <a:cubicBezTo>
                  <a:pt x="142345" y="11065"/>
                  <a:pt x="154083" y="5579"/>
                  <a:pt x="167904" y="2274"/>
                </a:cubicBezTo>
                <a:lnTo>
                  <a:pt x="167387" y="1"/>
                </a:lnTo>
                <a:lnTo>
                  <a:pt x="200502" y="1"/>
                </a:lnTo>
                <a:lnTo>
                  <a:pt x="194151" y="16513"/>
                </a:lnTo>
                <a:cubicBezTo>
                  <a:pt x="188489" y="23626"/>
                  <a:pt x="182057" y="29740"/>
                  <a:pt x="174852" y="34858"/>
                </a:cubicBezTo>
                <a:cubicBezTo>
                  <a:pt x="174829" y="36842"/>
                  <a:pt x="175552" y="40236"/>
                  <a:pt x="177024" y="45039"/>
                </a:cubicBezTo>
                <a:cubicBezTo>
                  <a:pt x="178493" y="49843"/>
                  <a:pt x="180277" y="54019"/>
                  <a:pt x="182373" y="57569"/>
                </a:cubicBezTo>
                <a:lnTo>
                  <a:pt x="213760" y="49868"/>
                </a:lnTo>
                <a:lnTo>
                  <a:pt x="235144" y="62230"/>
                </a:lnTo>
                <a:lnTo>
                  <a:pt x="237822" y="16167"/>
                </a:lnTo>
                <a:cubicBezTo>
                  <a:pt x="253471" y="17859"/>
                  <a:pt x="267530" y="13659"/>
                  <a:pt x="279993" y="3564"/>
                </a:cubicBezTo>
                <a:lnTo>
                  <a:pt x="283226" y="1"/>
                </a:lnTo>
                <a:lnTo>
                  <a:pt x="1317322" y="1"/>
                </a:lnTo>
                <a:lnTo>
                  <a:pt x="1316929" y="6762"/>
                </a:lnTo>
                <a:cubicBezTo>
                  <a:pt x="1310546" y="4049"/>
                  <a:pt x="1305926" y="4354"/>
                  <a:pt x="1303063" y="7673"/>
                </a:cubicBezTo>
                <a:cubicBezTo>
                  <a:pt x="1300199" y="10990"/>
                  <a:pt x="1298659" y="15285"/>
                  <a:pt x="1298444" y="20561"/>
                </a:cubicBezTo>
                <a:cubicBezTo>
                  <a:pt x="1298792" y="27250"/>
                  <a:pt x="1301332" y="34275"/>
                  <a:pt x="1306061" y="41627"/>
                </a:cubicBezTo>
                <a:cubicBezTo>
                  <a:pt x="1310791" y="48979"/>
                  <a:pt x="1313329" y="56002"/>
                  <a:pt x="1313677" y="62694"/>
                </a:cubicBezTo>
                <a:cubicBezTo>
                  <a:pt x="1330155" y="72290"/>
                  <a:pt x="1338324" y="68029"/>
                  <a:pt x="1338180" y="49906"/>
                </a:cubicBezTo>
                <a:cubicBezTo>
                  <a:pt x="1338037" y="31787"/>
                  <a:pt x="1345144" y="26741"/>
                  <a:pt x="1359503" y="34773"/>
                </a:cubicBezTo>
                <a:cubicBezTo>
                  <a:pt x="1360530" y="25022"/>
                  <a:pt x="1365496" y="18825"/>
                  <a:pt x="1374399" y="16178"/>
                </a:cubicBezTo>
                <a:cubicBezTo>
                  <a:pt x="1383300" y="13531"/>
                  <a:pt x="1393418" y="13712"/>
                  <a:pt x="1404755" y="16722"/>
                </a:cubicBezTo>
                <a:lnTo>
                  <a:pt x="1405726" y="1"/>
                </a:lnTo>
                <a:lnTo>
                  <a:pt x="1611573" y="1"/>
                </a:lnTo>
                <a:lnTo>
                  <a:pt x="1617186" y="12337"/>
                </a:lnTo>
                <a:lnTo>
                  <a:pt x="1617760" y="2467"/>
                </a:lnTo>
                <a:cubicBezTo>
                  <a:pt x="1627783" y="4292"/>
                  <a:pt x="1639515" y="5238"/>
                  <a:pt x="1652957" y="5300"/>
                </a:cubicBezTo>
                <a:cubicBezTo>
                  <a:pt x="1659678" y="5330"/>
                  <a:pt x="1664936" y="4389"/>
                  <a:pt x="1668730" y="2474"/>
                </a:cubicBezTo>
                <a:lnTo>
                  <a:pt x="1670727" y="1"/>
                </a:lnTo>
                <a:close/>
                <a:moveTo>
                  <a:pt x="216843" y="0"/>
                </a:moveTo>
                <a:lnTo>
                  <a:pt x="230545" y="1"/>
                </a:lnTo>
                <a:lnTo>
                  <a:pt x="233967" y="6458"/>
                </a:lnTo>
                <a:cubicBezTo>
                  <a:pt x="232812" y="8892"/>
                  <a:pt x="228284" y="7551"/>
                  <a:pt x="220386" y="2434"/>
                </a:cubicBezTo>
                <a:close/>
              </a:path>
            </a:pathLst>
          </a:custGeom>
          <a:effectLst>
            <a:outerShdw blurRad="317500" dist="152400" algn="l" rotWithShape="0">
              <a:prstClr val="black">
                <a:alpha val="40000"/>
              </a:prstClr>
            </a:outerShdw>
          </a:effectLst>
        </p:spPr>
        <p:txBody>
          <a:bodyPr wrap="square">
            <a:noAutofit/>
          </a:bodyPr>
          <a:lstStyle/>
          <a:p>
            <a:endParaRPr lang="en-US"/>
          </a:p>
        </p:txBody>
      </p:sp>
    </p:spTree>
    <p:extLst>
      <p:ext uri="{BB962C8B-B14F-4D97-AF65-F5344CB8AC3E}">
        <p14:creationId xmlns:p14="http://schemas.microsoft.com/office/powerpoint/2010/main" val="225190283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Saeed Faal 26">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0810E326-2386-C7B5-7F36-10427213D1FA}"/>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D76E4359-85A5-5F12-C1F9-D41D8246F95B}"/>
              </a:ext>
            </a:extLst>
          </p:cNvPr>
          <p:cNvSpPr>
            <a:spLocks noGrp="1"/>
          </p:cNvSpPr>
          <p:nvPr>
            <p:ph type="pic" sz="quarter" idx="10"/>
          </p:nvPr>
        </p:nvSpPr>
        <p:spPr>
          <a:xfrm>
            <a:off x="822476" y="494100"/>
            <a:ext cx="4322995" cy="5785391"/>
          </a:xfrm>
          <a:custGeom>
            <a:avLst/>
            <a:gdLst>
              <a:gd name="connsiteX0" fmla="*/ 3370964 w 4322995"/>
              <a:gd name="connsiteY0" fmla="*/ 5645346 h 5785391"/>
              <a:gd name="connsiteX1" fmla="*/ 3364083 w 4322995"/>
              <a:gd name="connsiteY1" fmla="*/ 5668044 h 5785391"/>
              <a:gd name="connsiteX2" fmla="*/ 3360638 w 4322995"/>
              <a:gd name="connsiteY2" fmla="*/ 5693678 h 5785391"/>
              <a:gd name="connsiteX3" fmla="*/ 3358632 w 4322995"/>
              <a:gd name="connsiteY3" fmla="*/ 5689585 h 5785391"/>
              <a:gd name="connsiteX4" fmla="*/ 3361791 w 4322995"/>
              <a:gd name="connsiteY4" fmla="*/ 5647040 h 5785391"/>
              <a:gd name="connsiteX5" fmla="*/ 3370964 w 4322995"/>
              <a:gd name="connsiteY5" fmla="*/ 5645346 h 5785391"/>
              <a:gd name="connsiteX6" fmla="*/ 3005790 w 4322995"/>
              <a:gd name="connsiteY6" fmla="*/ 5354918 h 5785391"/>
              <a:gd name="connsiteX7" fmla="*/ 2998909 w 4322995"/>
              <a:gd name="connsiteY7" fmla="*/ 5377618 h 5785391"/>
              <a:gd name="connsiteX8" fmla="*/ 2995463 w 4322995"/>
              <a:gd name="connsiteY8" fmla="*/ 5403252 h 5785391"/>
              <a:gd name="connsiteX9" fmla="*/ 2993457 w 4322995"/>
              <a:gd name="connsiteY9" fmla="*/ 5399159 h 5785391"/>
              <a:gd name="connsiteX10" fmla="*/ 2996616 w 4322995"/>
              <a:gd name="connsiteY10" fmla="*/ 5356613 h 5785391"/>
              <a:gd name="connsiteX11" fmla="*/ 3005790 w 4322995"/>
              <a:gd name="connsiteY11" fmla="*/ 5354918 h 5785391"/>
              <a:gd name="connsiteX12" fmla="*/ 1475134 w 4322995"/>
              <a:gd name="connsiteY12" fmla="*/ 5206534 h 5785391"/>
              <a:gd name="connsiteX13" fmla="*/ 1478134 w 4322995"/>
              <a:gd name="connsiteY13" fmla="*/ 5230648 h 5785391"/>
              <a:gd name="connsiteX14" fmla="*/ 1475873 w 4322995"/>
              <a:gd name="connsiteY14" fmla="*/ 5256717 h 5785391"/>
              <a:gd name="connsiteX15" fmla="*/ 1473809 w 4322995"/>
              <a:gd name="connsiteY15" fmla="*/ 5251180 h 5785391"/>
              <a:gd name="connsiteX16" fmla="*/ 1475134 w 4322995"/>
              <a:gd name="connsiteY16" fmla="*/ 5206534 h 5785391"/>
              <a:gd name="connsiteX17" fmla="*/ 2068473 w 4322995"/>
              <a:gd name="connsiteY17" fmla="*/ 5199645 h 5785391"/>
              <a:gd name="connsiteX18" fmla="*/ 2071472 w 4322995"/>
              <a:gd name="connsiteY18" fmla="*/ 5223758 h 5785391"/>
              <a:gd name="connsiteX19" fmla="*/ 2069210 w 4322995"/>
              <a:gd name="connsiteY19" fmla="*/ 5249828 h 5785391"/>
              <a:gd name="connsiteX20" fmla="*/ 2067147 w 4322995"/>
              <a:gd name="connsiteY20" fmla="*/ 5244291 h 5785391"/>
              <a:gd name="connsiteX21" fmla="*/ 2068473 w 4322995"/>
              <a:gd name="connsiteY21" fmla="*/ 5199645 h 5785391"/>
              <a:gd name="connsiteX22" fmla="*/ 4199248 w 4322995"/>
              <a:gd name="connsiteY22" fmla="*/ 5188394 h 5785391"/>
              <a:gd name="connsiteX23" fmla="*/ 4194654 w 4322995"/>
              <a:gd name="connsiteY23" fmla="*/ 5199773 h 5785391"/>
              <a:gd name="connsiteX24" fmla="*/ 4199248 w 4322995"/>
              <a:gd name="connsiteY24" fmla="*/ 5188394 h 5785391"/>
              <a:gd name="connsiteX25" fmla="*/ 3232520 w 4322995"/>
              <a:gd name="connsiteY25" fmla="*/ 5137470 h 5785391"/>
              <a:gd name="connsiteX26" fmla="*/ 3231576 w 4322995"/>
              <a:gd name="connsiteY26" fmla="*/ 5160879 h 5785391"/>
              <a:gd name="connsiteX27" fmla="*/ 3228845 w 4322995"/>
              <a:gd name="connsiteY27" fmla="*/ 5228788 h 5785391"/>
              <a:gd name="connsiteX28" fmla="*/ 3247182 w 4322995"/>
              <a:gd name="connsiteY28" fmla="*/ 5282536 h 5785391"/>
              <a:gd name="connsiteX29" fmla="*/ 3246194 w 4322995"/>
              <a:gd name="connsiteY29" fmla="*/ 5166216 h 5785391"/>
              <a:gd name="connsiteX30" fmla="*/ 3247952 w 4322995"/>
              <a:gd name="connsiteY30" fmla="*/ 5149112 h 5785391"/>
              <a:gd name="connsiteX31" fmla="*/ 3247744 w 4322995"/>
              <a:gd name="connsiteY31" fmla="*/ 5140557 h 5785391"/>
              <a:gd name="connsiteX32" fmla="*/ 953653 w 4322995"/>
              <a:gd name="connsiteY32" fmla="*/ 5071554 h 5785391"/>
              <a:gd name="connsiteX33" fmla="*/ 958347 w 4322995"/>
              <a:gd name="connsiteY33" fmla="*/ 5076111 h 5785391"/>
              <a:gd name="connsiteX34" fmla="*/ 954022 w 4322995"/>
              <a:gd name="connsiteY34" fmla="*/ 5096643 h 5785391"/>
              <a:gd name="connsiteX35" fmla="*/ 953087 w 4322995"/>
              <a:gd name="connsiteY35" fmla="*/ 5078071 h 5785391"/>
              <a:gd name="connsiteX36" fmla="*/ 953653 w 4322995"/>
              <a:gd name="connsiteY36" fmla="*/ 5071554 h 5785391"/>
              <a:gd name="connsiteX37" fmla="*/ 2970001 w 4322995"/>
              <a:gd name="connsiteY37" fmla="*/ 5041033 h 5785391"/>
              <a:gd name="connsiteX38" fmla="*/ 2965271 w 4322995"/>
              <a:gd name="connsiteY38" fmla="*/ 5047709 h 5785391"/>
              <a:gd name="connsiteX39" fmla="*/ 2960541 w 4322995"/>
              <a:gd name="connsiteY39" fmla="*/ 5054384 h 5785391"/>
              <a:gd name="connsiteX40" fmla="*/ 2956807 w 4322995"/>
              <a:gd name="connsiteY40" fmla="*/ 5120246 h 5785391"/>
              <a:gd name="connsiteX41" fmla="*/ 2949341 w 4322995"/>
              <a:gd name="connsiteY41" fmla="*/ 5194830 h 5785391"/>
              <a:gd name="connsiteX42" fmla="*/ 2950196 w 4322995"/>
              <a:gd name="connsiteY42" fmla="*/ 5245562 h 5785391"/>
              <a:gd name="connsiteX43" fmla="*/ 2956212 w 4322995"/>
              <a:gd name="connsiteY43" fmla="*/ 5257840 h 5785391"/>
              <a:gd name="connsiteX44" fmla="*/ 2952486 w 4322995"/>
              <a:gd name="connsiteY44" fmla="*/ 5266561 h 5785391"/>
              <a:gd name="connsiteX45" fmla="*/ 2956498 w 4322995"/>
              <a:gd name="connsiteY45" fmla="*/ 5274748 h 5785391"/>
              <a:gd name="connsiteX46" fmla="*/ 2958218 w 4322995"/>
              <a:gd name="connsiteY46" fmla="*/ 5261933 h 5785391"/>
              <a:gd name="connsiteX47" fmla="*/ 2956212 w 4322995"/>
              <a:gd name="connsiteY47" fmla="*/ 5257840 h 5785391"/>
              <a:gd name="connsiteX48" fmla="*/ 2959942 w 4322995"/>
              <a:gd name="connsiteY48" fmla="*/ 5249115 h 5785391"/>
              <a:gd name="connsiteX49" fmla="*/ 2961948 w 4322995"/>
              <a:gd name="connsiteY49" fmla="*/ 5253208 h 5785391"/>
              <a:gd name="connsiteX50" fmla="*/ 2977442 w 4322995"/>
              <a:gd name="connsiteY50" fmla="*/ 5137859 h 5785391"/>
              <a:gd name="connsiteX51" fmla="*/ 2986901 w 4322995"/>
              <a:gd name="connsiteY51" fmla="*/ 5124510 h 5785391"/>
              <a:gd name="connsiteX52" fmla="*/ 2989512 w 4322995"/>
              <a:gd name="connsiteY52" fmla="*/ 5139755 h 5785391"/>
              <a:gd name="connsiteX53" fmla="*/ 2989051 w 4322995"/>
              <a:gd name="connsiteY53" fmla="*/ 5125947 h 5785391"/>
              <a:gd name="connsiteX54" fmla="*/ 2985757 w 4322995"/>
              <a:gd name="connsiteY54" fmla="*/ 5114008 h 5785391"/>
              <a:gd name="connsiteX55" fmla="*/ 2974298 w 4322995"/>
              <a:gd name="connsiteY55" fmla="*/ 5066130 h 5785391"/>
              <a:gd name="connsiteX56" fmla="*/ 2970001 w 4322995"/>
              <a:gd name="connsiteY56" fmla="*/ 5041033 h 5785391"/>
              <a:gd name="connsiteX57" fmla="*/ 3373782 w 4322995"/>
              <a:gd name="connsiteY57" fmla="*/ 5009403 h 5785391"/>
              <a:gd name="connsiteX58" fmla="*/ 3359286 w 4322995"/>
              <a:gd name="connsiteY58" fmla="*/ 5037933 h 5785391"/>
              <a:gd name="connsiteX59" fmla="*/ 3358139 w 4322995"/>
              <a:gd name="connsiteY59" fmla="*/ 5084390 h 5785391"/>
              <a:gd name="connsiteX60" fmla="*/ 3354690 w 4322995"/>
              <a:gd name="connsiteY60" fmla="*/ 5167160 h 5785391"/>
              <a:gd name="connsiteX61" fmla="*/ 3349233 w 4322995"/>
              <a:gd name="connsiteY61" fmla="*/ 5245836 h 5785391"/>
              <a:gd name="connsiteX62" fmla="*/ 3378765 w 4322995"/>
              <a:gd name="connsiteY62" fmla="*/ 5159143 h 5785391"/>
              <a:gd name="connsiteX63" fmla="*/ 3376333 w 4322995"/>
              <a:gd name="connsiteY63" fmla="*/ 5129685 h 5785391"/>
              <a:gd name="connsiteX64" fmla="*/ 3373901 w 4322995"/>
              <a:gd name="connsiteY64" fmla="*/ 5100228 h 5785391"/>
              <a:gd name="connsiteX65" fmla="*/ 3374195 w 4322995"/>
              <a:gd name="connsiteY65" fmla="*/ 5059996 h 5785391"/>
              <a:gd name="connsiteX66" fmla="*/ 3374486 w 4322995"/>
              <a:gd name="connsiteY66" fmla="*/ 5019771 h 5785391"/>
              <a:gd name="connsiteX67" fmla="*/ 1445536 w 4322995"/>
              <a:gd name="connsiteY67" fmla="*/ 4990504 h 5785391"/>
              <a:gd name="connsiteX68" fmla="*/ 1430039 w 4322995"/>
              <a:gd name="connsiteY68" fmla="*/ 5007845 h 5785391"/>
              <a:gd name="connsiteX69" fmla="*/ 1423992 w 4322995"/>
              <a:gd name="connsiteY69" fmla="*/ 5005894 h 5785391"/>
              <a:gd name="connsiteX70" fmla="*/ 1426741 w 4322995"/>
              <a:gd name="connsiteY70" fmla="*/ 5060584 h 5785391"/>
              <a:gd name="connsiteX71" fmla="*/ 1432931 w 4322995"/>
              <a:gd name="connsiteY71" fmla="*/ 5077198 h 5785391"/>
              <a:gd name="connsiteX72" fmla="*/ 1429738 w 4322995"/>
              <a:gd name="connsiteY72" fmla="*/ 5084694 h 5785391"/>
              <a:gd name="connsiteX73" fmla="*/ 1433866 w 4322995"/>
              <a:gd name="connsiteY73" fmla="*/ 5095772 h 5785391"/>
              <a:gd name="connsiteX74" fmla="*/ 1434995 w 4322995"/>
              <a:gd name="connsiteY74" fmla="*/ 5082735 h 5785391"/>
              <a:gd name="connsiteX75" fmla="*/ 1432931 w 4322995"/>
              <a:gd name="connsiteY75" fmla="*/ 5077198 h 5785391"/>
              <a:gd name="connsiteX76" fmla="*/ 1436127 w 4322995"/>
              <a:gd name="connsiteY76" fmla="*/ 5069702 h 5785391"/>
              <a:gd name="connsiteX77" fmla="*/ 1438190 w 4322995"/>
              <a:gd name="connsiteY77" fmla="*/ 5075238 h 5785391"/>
              <a:gd name="connsiteX78" fmla="*/ 206785 w 4322995"/>
              <a:gd name="connsiteY78" fmla="*/ 4951043 h 5785391"/>
              <a:gd name="connsiteX79" fmla="*/ 209239 w 4322995"/>
              <a:gd name="connsiteY79" fmla="*/ 4970764 h 5785391"/>
              <a:gd name="connsiteX80" fmla="*/ 207389 w 4322995"/>
              <a:gd name="connsiteY80" fmla="*/ 4992084 h 5785391"/>
              <a:gd name="connsiteX81" fmla="*/ 205702 w 4322995"/>
              <a:gd name="connsiteY81" fmla="*/ 4987555 h 5785391"/>
              <a:gd name="connsiteX82" fmla="*/ 206785 w 4322995"/>
              <a:gd name="connsiteY82" fmla="*/ 4951043 h 5785391"/>
              <a:gd name="connsiteX83" fmla="*/ 3914346 w 4322995"/>
              <a:gd name="connsiteY83" fmla="*/ 4930308 h 5785391"/>
              <a:gd name="connsiteX84" fmla="*/ 3919324 w 4322995"/>
              <a:gd name="connsiteY84" fmla="*/ 4931312 h 5785391"/>
              <a:gd name="connsiteX85" fmla="*/ 3915923 w 4322995"/>
              <a:gd name="connsiteY85" fmla="*/ 4953657 h 5785391"/>
              <a:gd name="connsiteX86" fmla="*/ 3914084 w 4322995"/>
              <a:gd name="connsiteY86" fmla="*/ 4936836 h 5785391"/>
              <a:gd name="connsiteX87" fmla="*/ 3914346 w 4322995"/>
              <a:gd name="connsiteY87" fmla="*/ 4930308 h 5785391"/>
              <a:gd name="connsiteX88" fmla="*/ 2988231 w 4322995"/>
              <a:gd name="connsiteY88" fmla="*/ 4895275 h 5785391"/>
              <a:gd name="connsiteX89" fmla="*/ 2984061 w 4322995"/>
              <a:gd name="connsiteY89" fmla="*/ 4955411 h 5785391"/>
              <a:gd name="connsiteX90" fmla="*/ 2988093 w 4322995"/>
              <a:gd name="connsiteY90" fmla="*/ 4942765 h 5785391"/>
              <a:gd name="connsiteX91" fmla="*/ 2989164 w 4322995"/>
              <a:gd name="connsiteY91" fmla="*/ 4913818 h 5785391"/>
              <a:gd name="connsiteX92" fmla="*/ 4101007 w 4322995"/>
              <a:gd name="connsiteY92" fmla="*/ 4830319 h 5785391"/>
              <a:gd name="connsiteX93" fmla="*/ 4094751 w 4322995"/>
              <a:gd name="connsiteY93" fmla="*/ 4888245 h 5785391"/>
              <a:gd name="connsiteX94" fmla="*/ 4080521 w 4322995"/>
              <a:gd name="connsiteY94" fmla="*/ 4992796 h 5785391"/>
              <a:gd name="connsiteX95" fmla="*/ 4075913 w 4322995"/>
              <a:gd name="connsiteY95" fmla="*/ 5018122 h 5785391"/>
              <a:gd name="connsiteX96" fmla="*/ 4085247 w 4322995"/>
              <a:gd name="connsiteY96" fmla="*/ 4976378 h 5785391"/>
              <a:gd name="connsiteX97" fmla="*/ 4095183 w 4322995"/>
              <a:gd name="connsiteY97" fmla="*/ 4923100 h 5785391"/>
              <a:gd name="connsiteX98" fmla="*/ 4101838 w 4322995"/>
              <a:gd name="connsiteY98" fmla="*/ 4875177 h 5785391"/>
              <a:gd name="connsiteX99" fmla="*/ 4101387 w 4322995"/>
              <a:gd name="connsiteY99" fmla="*/ 4833232 h 5785391"/>
              <a:gd name="connsiteX100" fmla="*/ 1238630 w 4322995"/>
              <a:gd name="connsiteY100" fmla="*/ 4751193 h 5785391"/>
              <a:gd name="connsiteX101" fmla="*/ 1234407 w 4322995"/>
              <a:gd name="connsiteY101" fmla="*/ 4755921 h 5785391"/>
              <a:gd name="connsiteX102" fmla="*/ 1230182 w 4322995"/>
              <a:gd name="connsiteY102" fmla="*/ 4760646 h 5785391"/>
              <a:gd name="connsiteX103" fmla="*/ 1229226 w 4322995"/>
              <a:gd name="connsiteY103" fmla="*/ 4830382 h 5785391"/>
              <a:gd name="connsiteX104" fmla="*/ 1225072 w 4322995"/>
              <a:gd name="connsiteY104" fmla="*/ 4907615 h 5785391"/>
              <a:gd name="connsiteX105" fmla="*/ 1227874 w 4322995"/>
              <a:gd name="connsiteY105" fmla="*/ 4963335 h 5785391"/>
              <a:gd name="connsiteX106" fmla="*/ 1234064 w 4322995"/>
              <a:gd name="connsiteY106" fmla="*/ 4979950 h 5785391"/>
              <a:gd name="connsiteX107" fmla="*/ 1230871 w 4322995"/>
              <a:gd name="connsiteY107" fmla="*/ 4987445 h 5785391"/>
              <a:gd name="connsiteX108" fmla="*/ 1234998 w 4322995"/>
              <a:gd name="connsiteY108" fmla="*/ 4998523 h 5785391"/>
              <a:gd name="connsiteX109" fmla="*/ 1236127 w 4322995"/>
              <a:gd name="connsiteY109" fmla="*/ 4985487 h 5785391"/>
              <a:gd name="connsiteX110" fmla="*/ 1234064 w 4322995"/>
              <a:gd name="connsiteY110" fmla="*/ 4979950 h 5785391"/>
              <a:gd name="connsiteX111" fmla="*/ 1237260 w 4322995"/>
              <a:gd name="connsiteY111" fmla="*/ 4972454 h 5785391"/>
              <a:gd name="connsiteX112" fmla="*/ 1239323 w 4322995"/>
              <a:gd name="connsiteY112" fmla="*/ 4977990 h 5785391"/>
              <a:gd name="connsiteX113" fmla="*/ 1247137 w 4322995"/>
              <a:gd name="connsiteY113" fmla="*/ 4887834 h 5785391"/>
              <a:gd name="connsiteX114" fmla="*/ 1244693 w 4322995"/>
              <a:gd name="connsiteY114" fmla="*/ 4901356 h 5785391"/>
              <a:gd name="connsiteX115" fmla="*/ 1239806 w 4322995"/>
              <a:gd name="connsiteY115" fmla="*/ 4928404 h 5785391"/>
              <a:gd name="connsiteX116" fmla="*/ 1250068 w 4322995"/>
              <a:gd name="connsiteY116" fmla="*/ 4810005 h 5785391"/>
              <a:gd name="connsiteX117" fmla="*/ 1243693 w 4322995"/>
              <a:gd name="connsiteY117" fmla="*/ 4780843 h 5785391"/>
              <a:gd name="connsiteX118" fmla="*/ 1238630 w 4322995"/>
              <a:gd name="connsiteY118" fmla="*/ 4751193 h 5785391"/>
              <a:gd name="connsiteX119" fmla="*/ 2889722 w 4322995"/>
              <a:gd name="connsiteY119" fmla="*/ 4711197 h 5785391"/>
              <a:gd name="connsiteX120" fmla="*/ 2881974 w 4322995"/>
              <a:gd name="connsiteY120" fmla="*/ 4734581 h 5785391"/>
              <a:gd name="connsiteX121" fmla="*/ 2876610 w 4322995"/>
              <a:gd name="connsiteY121" fmla="*/ 4735895 h 5785391"/>
              <a:gd name="connsiteX122" fmla="*/ 2869136 w 4322995"/>
              <a:gd name="connsiteY122" fmla="*/ 4802549 h 5785391"/>
              <a:gd name="connsiteX123" fmla="*/ 2866403 w 4322995"/>
              <a:gd name="connsiteY123" fmla="*/ 4870454 h 5785391"/>
              <a:gd name="connsiteX124" fmla="*/ 2863671 w 4322995"/>
              <a:gd name="connsiteY124" fmla="*/ 4938361 h 5785391"/>
              <a:gd name="connsiteX125" fmla="*/ 2882011 w 4322995"/>
              <a:gd name="connsiteY125" fmla="*/ 4992111 h 5785391"/>
              <a:gd name="connsiteX126" fmla="*/ 2881022 w 4322995"/>
              <a:gd name="connsiteY126" fmla="*/ 4875791 h 5785391"/>
              <a:gd name="connsiteX127" fmla="*/ 2893304 w 4322995"/>
              <a:gd name="connsiteY127" fmla="*/ 4756276 h 5785391"/>
              <a:gd name="connsiteX128" fmla="*/ 1925902 w 4322995"/>
              <a:gd name="connsiteY128" fmla="*/ 4630683 h 5785391"/>
              <a:gd name="connsiteX129" fmla="*/ 1925945 w 4322995"/>
              <a:gd name="connsiteY129" fmla="*/ 4672497 h 5785391"/>
              <a:gd name="connsiteX130" fmla="*/ 1945452 w 4322995"/>
              <a:gd name="connsiteY130" fmla="*/ 4740915 h 5785391"/>
              <a:gd name="connsiteX131" fmla="*/ 1942150 w 4322995"/>
              <a:gd name="connsiteY131" fmla="*/ 4664595 h 5785391"/>
              <a:gd name="connsiteX132" fmla="*/ 1938032 w 4322995"/>
              <a:gd name="connsiteY132" fmla="*/ 4658404 h 5785391"/>
              <a:gd name="connsiteX133" fmla="*/ 2043900 w 4322995"/>
              <a:gd name="connsiteY133" fmla="*/ 4426725 h 5785391"/>
              <a:gd name="connsiteX134" fmla="*/ 2042562 w 4322995"/>
              <a:gd name="connsiteY134" fmla="*/ 4479782 h 5785391"/>
              <a:gd name="connsiteX135" fmla="*/ 2042813 w 4322995"/>
              <a:gd name="connsiteY135" fmla="*/ 4496772 h 5785391"/>
              <a:gd name="connsiteX136" fmla="*/ 2043783 w 4322995"/>
              <a:gd name="connsiteY136" fmla="*/ 4551595 h 5785391"/>
              <a:gd name="connsiteX137" fmla="*/ 2042545 w 4322995"/>
              <a:gd name="connsiteY137" fmla="*/ 4559226 h 5785391"/>
              <a:gd name="connsiteX138" fmla="*/ 2042920 w 4322995"/>
              <a:gd name="connsiteY138" fmla="*/ 4584767 h 5785391"/>
              <a:gd name="connsiteX139" fmla="*/ 2042898 w 4322995"/>
              <a:gd name="connsiteY139" fmla="*/ 4673076 h 5785391"/>
              <a:gd name="connsiteX140" fmla="*/ 2040811 w 4322995"/>
              <a:gd name="connsiteY140" fmla="*/ 4755844 h 5785391"/>
              <a:gd name="connsiteX141" fmla="*/ 2065420 w 4322995"/>
              <a:gd name="connsiteY141" fmla="*/ 4677296 h 5785391"/>
              <a:gd name="connsiteX142" fmla="*/ 2061957 w 4322995"/>
              <a:gd name="connsiteY142" fmla="*/ 4643898 h 5785391"/>
              <a:gd name="connsiteX143" fmla="*/ 2058493 w 4322995"/>
              <a:gd name="connsiteY143" fmla="*/ 4610501 h 5785391"/>
              <a:gd name="connsiteX144" fmla="*/ 2057193 w 4322995"/>
              <a:gd name="connsiteY144" fmla="*/ 4566833 h 5785391"/>
              <a:gd name="connsiteX145" fmla="*/ 2055890 w 4322995"/>
              <a:gd name="connsiteY145" fmla="*/ 4523171 h 5785391"/>
              <a:gd name="connsiteX146" fmla="*/ 2051960 w 4322995"/>
              <a:gd name="connsiteY146" fmla="*/ 4480486 h 5785391"/>
              <a:gd name="connsiteX147" fmla="*/ 2053286 w 4322995"/>
              <a:gd name="connsiteY147" fmla="*/ 4435844 h 5785391"/>
              <a:gd name="connsiteX148" fmla="*/ 2043900 w 4322995"/>
              <a:gd name="connsiteY148" fmla="*/ 4426725 h 5785391"/>
              <a:gd name="connsiteX149" fmla="*/ 4151137 w 4322995"/>
              <a:gd name="connsiteY149" fmla="*/ 4340184 h 5785391"/>
              <a:gd name="connsiteX150" fmla="*/ 4148980 w 4322995"/>
              <a:gd name="connsiteY150" fmla="*/ 4346522 h 5785391"/>
              <a:gd name="connsiteX151" fmla="*/ 4141015 w 4322995"/>
              <a:gd name="connsiteY151" fmla="*/ 4427306 h 5785391"/>
              <a:gd name="connsiteX152" fmla="*/ 4139157 w 4322995"/>
              <a:gd name="connsiteY152" fmla="*/ 4446466 h 5785391"/>
              <a:gd name="connsiteX153" fmla="*/ 4137534 w 4322995"/>
              <a:gd name="connsiteY153" fmla="*/ 4470960 h 5785391"/>
              <a:gd name="connsiteX154" fmla="*/ 4135103 w 4322995"/>
              <a:gd name="connsiteY154" fmla="*/ 4506348 h 5785391"/>
              <a:gd name="connsiteX155" fmla="*/ 4128611 w 4322995"/>
              <a:gd name="connsiteY155" fmla="*/ 4560972 h 5785391"/>
              <a:gd name="connsiteX156" fmla="*/ 4134108 w 4322995"/>
              <a:gd name="connsiteY156" fmla="*/ 4602821 h 5785391"/>
              <a:gd name="connsiteX157" fmla="*/ 4149125 w 4322995"/>
              <a:gd name="connsiteY157" fmla="*/ 4403292 h 5785391"/>
              <a:gd name="connsiteX158" fmla="*/ 4154177 w 4322995"/>
              <a:gd name="connsiteY158" fmla="*/ 4348408 h 5785391"/>
              <a:gd name="connsiteX159" fmla="*/ 4151137 w 4322995"/>
              <a:gd name="connsiteY159" fmla="*/ 4340184 h 5785391"/>
              <a:gd name="connsiteX160" fmla="*/ 1251695 w 4322995"/>
              <a:gd name="connsiteY160" fmla="*/ 4336366 h 5785391"/>
              <a:gd name="connsiteX161" fmla="*/ 1249608 w 4322995"/>
              <a:gd name="connsiteY161" fmla="*/ 4419134 h 5785391"/>
              <a:gd name="connsiteX162" fmla="*/ 1250715 w 4322995"/>
              <a:gd name="connsiteY162" fmla="*/ 4494408 h 5785391"/>
              <a:gd name="connsiteX163" fmla="*/ 1250692 w 4322995"/>
              <a:gd name="connsiteY163" fmla="*/ 4582716 h 5785391"/>
              <a:gd name="connsiteX164" fmla="*/ 1248606 w 4322995"/>
              <a:gd name="connsiteY164" fmla="*/ 4665485 h 5785391"/>
              <a:gd name="connsiteX165" fmla="*/ 1273214 w 4322995"/>
              <a:gd name="connsiteY165" fmla="*/ 4586936 h 5785391"/>
              <a:gd name="connsiteX166" fmla="*/ 1269752 w 4322995"/>
              <a:gd name="connsiteY166" fmla="*/ 4553539 h 5785391"/>
              <a:gd name="connsiteX167" fmla="*/ 1266287 w 4322995"/>
              <a:gd name="connsiteY167" fmla="*/ 4520142 h 5785391"/>
              <a:gd name="connsiteX168" fmla="*/ 1264987 w 4322995"/>
              <a:gd name="connsiteY168" fmla="*/ 4476474 h 5785391"/>
              <a:gd name="connsiteX169" fmla="*/ 1263684 w 4322995"/>
              <a:gd name="connsiteY169" fmla="*/ 4432811 h 5785391"/>
              <a:gd name="connsiteX170" fmla="*/ 1259755 w 4322995"/>
              <a:gd name="connsiteY170" fmla="*/ 4390127 h 5785391"/>
              <a:gd name="connsiteX171" fmla="*/ 1261081 w 4322995"/>
              <a:gd name="connsiteY171" fmla="*/ 4345485 h 5785391"/>
              <a:gd name="connsiteX172" fmla="*/ 1251695 w 4322995"/>
              <a:gd name="connsiteY172" fmla="*/ 4336366 h 5785391"/>
              <a:gd name="connsiteX173" fmla="*/ 186689 w 4322995"/>
              <a:gd name="connsiteY173" fmla="*/ 4318940 h 5785391"/>
              <a:gd name="connsiteX174" fmla="*/ 184983 w 4322995"/>
              <a:gd name="connsiteY174" fmla="*/ 4386628 h 5785391"/>
              <a:gd name="connsiteX175" fmla="*/ 185888 w 4322995"/>
              <a:gd name="connsiteY175" fmla="*/ 4448188 h 5785391"/>
              <a:gd name="connsiteX176" fmla="*/ 185870 w 4322995"/>
              <a:gd name="connsiteY176" fmla="*/ 4520408 h 5785391"/>
              <a:gd name="connsiteX177" fmla="*/ 184163 w 4322995"/>
              <a:gd name="connsiteY177" fmla="*/ 4588097 h 5785391"/>
              <a:gd name="connsiteX178" fmla="*/ 204289 w 4322995"/>
              <a:gd name="connsiteY178" fmla="*/ 4523859 h 5785391"/>
              <a:gd name="connsiteX179" fmla="*/ 201457 w 4322995"/>
              <a:gd name="connsiteY179" fmla="*/ 4496546 h 5785391"/>
              <a:gd name="connsiteX180" fmla="*/ 198624 w 4322995"/>
              <a:gd name="connsiteY180" fmla="*/ 4469235 h 5785391"/>
              <a:gd name="connsiteX181" fmla="*/ 197560 w 4322995"/>
              <a:gd name="connsiteY181" fmla="*/ 4433522 h 5785391"/>
              <a:gd name="connsiteX182" fmla="*/ 196494 w 4322995"/>
              <a:gd name="connsiteY182" fmla="*/ 4397814 h 5785391"/>
              <a:gd name="connsiteX183" fmla="*/ 193281 w 4322995"/>
              <a:gd name="connsiteY183" fmla="*/ 4362906 h 5785391"/>
              <a:gd name="connsiteX184" fmla="*/ 194366 w 4322995"/>
              <a:gd name="connsiteY184" fmla="*/ 4326397 h 5785391"/>
              <a:gd name="connsiteX185" fmla="*/ 186689 w 4322995"/>
              <a:gd name="connsiteY185" fmla="*/ 4318940 h 5785391"/>
              <a:gd name="connsiteX186" fmla="*/ 4149688 w 4322995"/>
              <a:gd name="connsiteY186" fmla="*/ 4300143 h 5785391"/>
              <a:gd name="connsiteX187" fmla="*/ 4149657 w 4322995"/>
              <a:gd name="connsiteY187" fmla="*/ 4300299 h 5785391"/>
              <a:gd name="connsiteX188" fmla="*/ 4149658 w 4322995"/>
              <a:gd name="connsiteY188" fmla="*/ 4300358 h 5785391"/>
              <a:gd name="connsiteX189" fmla="*/ 4161158 w 4322995"/>
              <a:gd name="connsiteY189" fmla="*/ 4236329 h 5785391"/>
              <a:gd name="connsiteX190" fmla="*/ 4160256 w 4322995"/>
              <a:gd name="connsiteY190" fmla="*/ 4247652 h 5785391"/>
              <a:gd name="connsiteX191" fmla="*/ 4156192 w 4322995"/>
              <a:gd name="connsiteY191" fmla="*/ 4266370 h 5785391"/>
              <a:gd name="connsiteX192" fmla="*/ 4156539 w 4322995"/>
              <a:gd name="connsiteY192" fmla="*/ 4267756 h 5785391"/>
              <a:gd name="connsiteX193" fmla="*/ 4155710 w 4322995"/>
              <a:gd name="connsiteY193" fmla="*/ 4268587 h 5785391"/>
              <a:gd name="connsiteX194" fmla="*/ 4154798 w 4322995"/>
              <a:gd name="connsiteY194" fmla="*/ 4272792 h 5785391"/>
              <a:gd name="connsiteX195" fmla="*/ 4152328 w 4322995"/>
              <a:gd name="connsiteY195" fmla="*/ 4286014 h 5785391"/>
              <a:gd name="connsiteX196" fmla="*/ 4153088 w 4322995"/>
              <a:gd name="connsiteY196" fmla="*/ 4283930 h 5785391"/>
              <a:gd name="connsiteX197" fmla="*/ 4154242 w 4322995"/>
              <a:gd name="connsiteY197" fmla="*/ 4297356 h 5785391"/>
              <a:gd name="connsiteX198" fmla="*/ 4153366 w 4322995"/>
              <a:gd name="connsiteY198" fmla="*/ 4305439 h 5785391"/>
              <a:gd name="connsiteX199" fmla="*/ 4155976 w 4322995"/>
              <a:gd name="connsiteY199" fmla="*/ 4295524 h 5785391"/>
              <a:gd name="connsiteX200" fmla="*/ 4163599 w 4322995"/>
              <a:gd name="connsiteY200" fmla="*/ 4253793 h 5785391"/>
              <a:gd name="connsiteX201" fmla="*/ 4163543 w 4322995"/>
              <a:gd name="connsiteY201" fmla="*/ 4242992 h 5785391"/>
              <a:gd name="connsiteX202" fmla="*/ 4161158 w 4322995"/>
              <a:gd name="connsiteY202" fmla="*/ 4236329 h 5785391"/>
              <a:gd name="connsiteX203" fmla="*/ 103361 w 4322995"/>
              <a:gd name="connsiteY203" fmla="*/ 4200406 h 5785391"/>
              <a:gd name="connsiteX204" fmla="*/ 98981 w 4322995"/>
              <a:gd name="connsiteY204" fmla="*/ 4214933 h 5785391"/>
              <a:gd name="connsiteX205" fmla="*/ 94600 w 4322995"/>
              <a:gd name="connsiteY205" fmla="*/ 4229459 h 5785391"/>
              <a:gd name="connsiteX206" fmla="*/ 92755 w 4322995"/>
              <a:gd name="connsiteY206" fmla="*/ 4250780 h 5785391"/>
              <a:gd name="connsiteX207" fmla="*/ 90103 w 4322995"/>
              <a:gd name="connsiteY207" fmla="*/ 4401348 h 5785391"/>
              <a:gd name="connsiteX208" fmla="*/ 90164 w 4322995"/>
              <a:gd name="connsiteY208" fmla="*/ 4460643 h 5785391"/>
              <a:gd name="connsiteX209" fmla="*/ 90224 w 4322995"/>
              <a:gd name="connsiteY209" fmla="*/ 4519936 h 5785391"/>
              <a:gd name="connsiteX210" fmla="*/ 106177 w 4322995"/>
              <a:gd name="connsiteY210" fmla="*/ 4575888 h 5785391"/>
              <a:gd name="connsiteX211" fmla="*/ 101675 w 4322995"/>
              <a:gd name="connsiteY211" fmla="*/ 4471827 h 5785391"/>
              <a:gd name="connsiteX212" fmla="*/ 107460 w 4322995"/>
              <a:gd name="connsiteY212" fmla="*/ 4369090 h 5785391"/>
              <a:gd name="connsiteX213" fmla="*/ 105712 w 4322995"/>
              <a:gd name="connsiteY213" fmla="*/ 4305268 h 5785391"/>
              <a:gd name="connsiteX214" fmla="*/ 102277 w 4322995"/>
              <a:gd name="connsiteY214" fmla="*/ 4236916 h 5785391"/>
              <a:gd name="connsiteX215" fmla="*/ 103963 w 4322995"/>
              <a:gd name="connsiteY215" fmla="*/ 4241444 h 5785391"/>
              <a:gd name="connsiteX216" fmla="*/ 104507 w 4322995"/>
              <a:gd name="connsiteY216" fmla="*/ 4223190 h 5785391"/>
              <a:gd name="connsiteX217" fmla="*/ 105048 w 4322995"/>
              <a:gd name="connsiteY217" fmla="*/ 4204935 h 5785391"/>
              <a:gd name="connsiteX218" fmla="*/ 1149803 w 4322995"/>
              <a:gd name="connsiteY218" fmla="*/ 4191427 h 5785391"/>
              <a:gd name="connsiteX219" fmla="*/ 1145060 w 4322995"/>
              <a:gd name="connsiteY219" fmla="*/ 4207154 h 5785391"/>
              <a:gd name="connsiteX220" fmla="*/ 1145173 w 4322995"/>
              <a:gd name="connsiteY220" fmla="*/ 4211812 h 5785391"/>
              <a:gd name="connsiteX221" fmla="*/ 1150506 w 4322995"/>
              <a:gd name="connsiteY221" fmla="*/ 4282355 h 5785391"/>
              <a:gd name="connsiteX222" fmla="*/ 1153034 w 4322995"/>
              <a:gd name="connsiteY222" fmla="*/ 4332679 h 5785391"/>
              <a:gd name="connsiteX223" fmla="*/ 1152677 w 4322995"/>
              <a:gd name="connsiteY223" fmla="*/ 4319650 h 5785391"/>
              <a:gd name="connsiteX224" fmla="*/ 1148476 w 4322995"/>
              <a:gd name="connsiteY224" fmla="*/ 4236069 h 5785391"/>
              <a:gd name="connsiteX225" fmla="*/ 1150539 w 4322995"/>
              <a:gd name="connsiteY225" fmla="*/ 4241606 h 5785391"/>
              <a:gd name="connsiteX226" fmla="*/ 1151203 w 4322995"/>
              <a:gd name="connsiteY226" fmla="*/ 4219287 h 5785391"/>
              <a:gd name="connsiteX227" fmla="*/ 1151866 w 4322995"/>
              <a:gd name="connsiteY227" fmla="*/ 4196963 h 5785391"/>
              <a:gd name="connsiteX228" fmla="*/ 4165414 w 4322995"/>
              <a:gd name="connsiteY228" fmla="*/ 4145229 h 5785391"/>
              <a:gd name="connsiteX229" fmla="*/ 4161861 w 4322995"/>
              <a:gd name="connsiteY229" fmla="*/ 4156568 h 5785391"/>
              <a:gd name="connsiteX230" fmla="*/ 4157464 w 4322995"/>
              <a:gd name="connsiteY230" fmla="*/ 4202129 h 5785391"/>
              <a:gd name="connsiteX231" fmla="*/ 4165050 w 4322995"/>
              <a:gd name="connsiteY231" fmla="*/ 4164290 h 5785391"/>
              <a:gd name="connsiteX232" fmla="*/ 4165414 w 4322995"/>
              <a:gd name="connsiteY232" fmla="*/ 4145229 h 5785391"/>
              <a:gd name="connsiteX233" fmla="*/ 1099146 w 4322995"/>
              <a:gd name="connsiteY233" fmla="*/ 4071542 h 5785391"/>
              <a:gd name="connsiteX234" fmla="*/ 1096301 w 4322995"/>
              <a:gd name="connsiteY234" fmla="*/ 4078221 h 5785391"/>
              <a:gd name="connsiteX235" fmla="*/ 1096756 w 4322995"/>
              <a:gd name="connsiteY235" fmla="*/ 4109188 h 5785391"/>
              <a:gd name="connsiteX236" fmla="*/ 2824572 w 4322995"/>
              <a:gd name="connsiteY236" fmla="*/ 4054308 h 5785391"/>
              <a:gd name="connsiteX237" fmla="*/ 2801286 w 4322995"/>
              <a:gd name="connsiteY237" fmla="*/ 4088216 h 5785391"/>
              <a:gd name="connsiteX238" fmla="*/ 2802123 w 4322995"/>
              <a:gd name="connsiteY238" fmla="*/ 4122592 h 5785391"/>
              <a:gd name="connsiteX239" fmla="*/ 2800894 w 4322995"/>
              <a:gd name="connsiteY239" fmla="*/ 4151431 h 5785391"/>
              <a:gd name="connsiteX240" fmla="*/ 2807897 w 4322995"/>
              <a:gd name="connsiteY240" fmla="*/ 4290731 h 5785391"/>
              <a:gd name="connsiteX241" fmla="*/ 2816962 w 4322995"/>
              <a:gd name="connsiteY241" fmla="*/ 4435570 h 5785391"/>
              <a:gd name="connsiteX242" fmla="*/ 2818633 w 4322995"/>
              <a:gd name="connsiteY242" fmla="*/ 4504322 h 5785391"/>
              <a:gd name="connsiteX243" fmla="*/ 2820499 w 4322995"/>
              <a:gd name="connsiteY243" fmla="*/ 4541470 h 5785391"/>
              <a:gd name="connsiteX244" fmla="*/ 2820306 w 4322995"/>
              <a:gd name="connsiteY244" fmla="*/ 4573079 h 5785391"/>
              <a:gd name="connsiteX245" fmla="*/ 2820380 w 4322995"/>
              <a:gd name="connsiteY245" fmla="*/ 4645582 h 5785391"/>
              <a:gd name="connsiteX246" fmla="*/ 2820433 w 4322995"/>
              <a:gd name="connsiteY246" fmla="*/ 4697270 h 5785391"/>
              <a:gd name="connsiteX247" fmla="*/ 2829144 w 4322995"/>
              <a:gd name="connsiteY247" fmla="*/ 4627567 h 5785391"/>
              <a:gd name="connsiteX248" fmla="*/ 2829491 w 4322995"/>
              <a:gd name="connsiteY248" fmla="*/ 4613804 h 5785391"/>
              <a:gd name="connsiteX249" fmla="*/ 2832340 w 4322995"/>
              <a:gd name="connsiteY249" fmla="*/ 4492909 h 5785391"/>
              <a:gd name="connsiteX250" fmla="*/ 2833663 w 4322995"/>
              <a:gd name="connsiteY250" fmla="*/ 4448413 h 5785391"/>
              <a:gd name="connsiteX251" fmla="*/ 2832202 w 4322995"/>
              <a:gd name="connsiteY251" fmla="*/ 4449592 h 5785391"/>
              <a:gd name="connsiteX252" fmla="*/ 2832379 w 4322995"/>
              <a:gd name="connsiteY252" fmla="*/ 4392478 h 5785391"/>
              <a:gd name="connsiteX253" fmla="*/ 2829119 w 4322995"/>
              <a:gd name="connsiteY253" fmla="*/ 4251288 h 5785391"/>
              <a:gd name="connsiteX254" fmla="*/ 2824572 w 4322995"/>
              <a:gd name="connsiteY254" fmla="*/ 4054308 h 5785391"/>
              <a:gd name="connsiteX255" fmla="*/ 1100473 w 4322995"/>
              <a:gd name="connsiteY255" fmla="*/ 4026899 h 5785391"/>
              <a:gd name="connsiteX256" fmla="*/ 1094278 w 4322995"/>
              <a:gd name="connsiteY256" fmla="*/ 4029207 h 5785391"/>
              <a:gd name="connsiteX257" fmla="*/ 1095847 w 4322995"/>
              <a:gd name="connsiteY257" fmla="*/ 4047283 h 5785391"/>
              <a:gd name="connsiteX258" fmla="*/ 1095955 w 4322995"/>
              <a:gd name="connsiteY258" fmla="*/ 4054709 h 5785391"/>
              <a:gd name="connsiteX259" fmla="*/ 1075878 w 4322995"/>
              <a:gd name="connsiteY259" fmla="*/ 3559145 h 5785391"/>
              <a:gd name="connsiteX260" fmla="*/ 1075772 w 4322995"/>
              <a:gd name="connsiteY260" fmla="*/ 3647959 h 5785391"/>
              <a:gd name="connsiteX261" fmla="*/ 1075653 w 4322995"/>
              <a:gd name="connsiteY261" fmla="*/ 3752071 h 5785391"/>
              <a:gd name="connsiteX262" fmla="*/ 1079388 w 4322995"/>
              <a:gd name="connsiteY262" fmla="*/ 3826363 h 5785391"/>
              <a:gd name="connsiteX263" fmla="*/ 1080956 w 4322995"/>
              <a:gd name="connsiteY263" fmla="*/ 3857562 h 5785391"/>
              <a:gd name="connsiteX264" fmla="*/ 1080823 w 4322995"/>
              <a:gd name="connsiteY264" fmla="*/ 3813475 h 5785391"/>
              <a:gd name="connsiteX265" fmla="*/ 1078315 w 4322995"/>
              <a:gd name="connsiteY265" fmla="*/ 3710342 h 5785391"/>
              <a:gd name="connsiteX266" fmla="*/ 1081065 w 4322995"/>
              <a:gd name="connsiteY266" fmla="*/ 3605250 h 5785391"/>
              <a:gd name="connsiteX267" fmla="*/ 1082193 w 4322995"/>
              <a:gd name="connsiteY267" fmla="*/ 3592214 h 5785391"/>
              <a:gd name="connsiteX268" fmla="*/ 4175860 w 4322995"/>
              <a:gd name="connsiteY268" fmla="*/ 3528348 h 5785391"/>
              <a:gd name="connsiteX269" fmla="*/ 4171265 w 4322995"/>
              <a:gd name="connsiteY269" fmla="*/ 3539723 h 5785391"/>
              <a:gd name="connsiteX270" fmla="*/ 4175860 w 4322995"/>
              <a:gd name="connsiteY270" fmla="*/ 3528348 h 5785391"/>
              <a:gd name="connsiteX271" fmla="*/ 4175210 w 4322995"/>
              <a:gd name="connsiteY271" fmla="*/ 3498851 h 5785391"/>
              <a:gd name="connsiteX272" fmla="*/ 4169840 w 4322995"/>
              <a:gd name="connsiteY272" fmla="*/ 3518269 h 5785391"/>
              <a:gd name="connsiteX273" fmla="*/ 4175400 w 4322995"/>
              <a:gd name="connsiteY273" fmla="*/ 3460645 h 5785391"/>
              <a:gd name="connsiteX274" fmla="*/ 4170806 w 4322995"/>
              <a:gd name="connsiteY274" fmla="*/ 3472023 h 5785391"/>
              <a:gd name="connsiteX275" fmla="*/ 2556071 w 4322995"/>
              <a:gd name="connsiteY275" fmla="*/ 3454484 h 5785391"/>
              <a:gd name="connsiteX276" fmla="*/ 2574597 w 4322995"/>
              <a:gd name="connsiteY276" fmla="*/ 3674862 h 5785391"/>
              <a:gd name="connsiteX277" fmla="*/ 2577648 w 4322995"/>
              <a:gd name="connsiteY277" fmla="*/ 3616516 h 5785391"/>
              <a:gd name="connsiteX278" fmla="*/ 2574085 w 4322995"/>
              <a:gd name="connsiteY278" fmla="*/ 3598923 h 5785391"/>
              <a:gd name="connsiteX279" fmla="*/ 2570523 w 4322995"/>
              <a:gd name="connsiteY279" fmla="*/ 3581328 h 5785391"/>
              <a:gd name="connsiteX280" fmla="*/ 2569588 w 4322995"/>
              <a:gd name="connsiteY280" fmla="*/ 3562755 h 5785391"/>
              <a:gd name="connsiteX281" fmla="*/ 2568657 w 4322995"/>
              <a:gd name="connsiteY281" fmla="*/ 3544180 h 5785391"/>
              <a:gd name="connsiteX282" fmla="*/ 4175202 w 4322995"/>
              <a:gd name="connsiteY282" fmla="*/ 3426462 h 5785391"/>
              <a:gd name="connsiteX283" fmla="*/ 4170155 w 4322995"/>
              <a:gd name="connsiteY283" fmla="*/ 3442527 h 5785391"/>
              <a:gd name="connsiteX284" fmla="*/ 4175642 w 4322995"/>
              <a:gd name="connsiteY284" fmla="*/ 3431521 h 5785391"/>
              <a:gd name="connsiteX285" fmla="*/ 4175202 w 4322995"/>
              <a:gd name="connsiteY285" fmla="*/ 3426462 h 5785391"/>
              <a:gd name="connsiteX286" fmla="*/ 4172566 w 4322995"/>
              <a:gd name="connsiteY286" fmla="*/ 3387992 h 5785391"/>
              <a:gd name="connsiteX287" fmla="*/ 4170161 w 4322995"/>
              <a:gd name="connsiteY287" fmla="*/ 3400189 h 5785391"/>
              <a:gd name="connsiteX288" fmla="*/ 4175390 w 4322995"/>
              <a:gd name="connsiteY288" fmla="*/ 3388257 h 5785391"/>
              <a:gd name="connsiteX289" fmla="*/ 4172566 w 4322995"/>
              <a:gd name="connsiteY289" fmla="*/ 3387992 h 5785391"/>
              <a:gd name="connsiteX290" fmla="*/ 4175010 w 4322995"/>
              <a:gd name="connsiteY290" fmla="*/ 3349938 h 5785391"/>
              <a:gd name="connsiteX291" fmla="*/ 4169575 w 4322995"/>
              <a:gd name="connsiteY291" fmla="*/ 3370023 h 5785391"/>
              <a:gd name="connsiteX292" fmla="*/ 4173130 w 4322995"/>
              <a:gd name="connsiteY292" fmla="*/ 3333172 h 5785391"/>
              <a:gd name="connsiteX293" fmla="*/ 4168925 w 4322995"/>
              <a:gd name="connsiteY293" fmla="*/ 3340527 h 5785391"/>
              <a:gd name="connsiteX294" fmla="*/ 4173123 w 4322995"/>
              <a:gd name="connsiteY294" fmla="*/ 3260779 h 5785391"/>
              <a:gd name="connsiteX295" fmla="*/ 4168852 w 4322995"/>
              <a:gd name="connsiteY295" fmla="*/ 3268807 h 5785391"/>
              <a:gd name="connsiteX296" fmla="*/ 4173123 w 4322995"/>
              <a:gd name="connsiteY296" fmla="*/ 3260779 h 5785391"/>
              <a:gd name="connsiteX297" fmla="*/ 4160465 w 4322995"/>
              <a:gd name="connsiteY297" fmla="*/ 2922593 h 5785391"/>
              <a:gd name="connsiteX298" fmla="*/ 4160192 w 4322995"/>
              <a:gd name="connsiteY298" fmla="*/ 2922620 h 5785391"/>
              <a:gd name="connsiteX299" fmla="*/ 4160023 w 4322995"/>
              <a:gd name="connsiteY299" fmla="*/ 2937542 h 5785391"/>
              <a:gd name="connsiteX300" fmla="*/ 4159069 w 4322995"/>
              <a:gd name="connsiteY300" fmla="*/ 2995739 h 5785391"/>
              <a:gd name="connsiteX301" fmla="*/ 4168010 w 4322995"/>
              <a:gd name="connsiteY301" fmla="*/ 3162788 h 5785391"/>
              <a:gd name="connsiteX302" fmla="*/ 4166853 w 4322995"/>
              <a:gd name="connsiteY302" fmla="*/ 3247238 h 5785391"/>
              <a:gd name="connsiteX303" fmla="*/ 4171696 w 4322995"/>
              <a:gd name="connsiteY303" fmla="*/ 3239328 h 5785391"/>
              <a:gd name="connsiteX304" fmla="*/ 4169807 w 4322995"/>
              <a:gd name="connsiteY304" fmla="*/ 3093575 h 5785391"/>
              <a:gd name="connsiteX305" fmla="*/ 4160691 w 4322995"/>
              <a:gd name="connsiteY305" fmla="*/ 2936650 h 5785391"/>
              <a:gd name="connsiteX306" fmla="*/ 4191847 w 4322995"/>
              <a:gd name="connsiteY306" fmla="*/ 2661948 h 5785391"/>
              <a:gd name="connsiteX307" fmla="*/ 4192232 w 4322995"/>
              <a:gd name="connsiteY307" fmla="*/ 2663552 h 5785391"/>
              <a:gd name="connsiteX308" fmla="*/ 4180933 w 4322995"/>
              <a:gd name="connsiteY308" fmla="*/ 2664570 h 5785391"/>
              <a:gd name="connsiteX309" fmla="*/ 4198075 w 4322995"/>
              <a:gd name="connsiteY309" fmla="*/ 2851228 h 5785391"/>
              <a:gd name="connsiteX310" fmla="*/ 4200490 w 4322995"/>
              <a:gd name="connsiteY310" fmla="*/ 3236874 h 5785391"/>
              <a:gd name="connsiteX311" fmla="*/ 4202335 w 4322995"/>
              <a:gd name="connsiteY311" fmla="*/ 3622404 h 5785391"/>
              <a:gd name="connsiteX312" fmla="*/ 4204934 w 4322995"/>
              <a:gd name="connsiteY312" fmla="*/ 4012184 h 5785391"/>
              <a:gd name="connsiteX313" fmla="*/ 4153149 w 4322995"/>
              <a:gd name="connsiteY313" fmla="*/ 4719527 h 5785391"/>
              <a:gd name="connsiteX314" fmla="*/ 4146100 w 4322995"/>
              <a:gd name="connsiteY314" fmla="*/ 4778068 h 5785391"/>
              <a:gd name="connsiteX315" fmla="*/ 4150327 w 4322995"/>
              <a:gd name="connsiteY315" fmla="*/ 4874007 h 5785391"/>
              <a:gd name="connsiteX316" fmla="*/ 4156520 w 4322995"/>
              <a:gd name="connsiteY316" fmla="*/ 4809821 h 5785391"/>
              <a:gd name="connsiteX317" fmla="*/ 4169588 w 4322995"/>
              <a:gd name="connsiteY317" fmla="*/ 4674391 h 5785391"/>
              <a:gd name="connsiteX318" fmla="*/ 4183224 w 4322995"/>
              <a:gd name="connsiteY318" fmla="*/ 4575838 h 5785391"/>
              <a:gd name="connsiteX319" fmla="*/ 4188985 w 4322995"/>
              <a:gd name="connsiteY319" fmla="*/ 4535663 h 5785391"/>
              <a:gd name="connsiteX320" fmla="*/ 4186619 w 4322995"/>
              <a:gd name="connsiteY320" fmla="*/ 4534542 h 5785391"/>
              <a:gd name="connsiteX321" fmla="*/ 4188407 w 4322995"/>
              <a:gd name="connsiteY321" fmla="*/ 4533405 h 5785391"/>
              <a:gd name="connsiteX322" fmla="*/ 4189155 w 4322995"/>
              <a:gd name="connsiteY322" fmla="*/ 4534475 h 5785391"/>
              <a:gd name="connsiteX323" fmla="*/ 4198011 w 4322995"/>
              <a:gd name="connsiteY323" fmla="*/ 4472710 h 5785391"/>
              <a:gd name="connsiteX324" fmla="*/ 4216924 w 4322995"/>
              <a:gd name="connsiteY324" fmla="*/ 4256325 h 5785391"/>
              <a:gd name="connsiteX325" fmla="*/ 4231912 w 4322995"/>
              <a:gd name="connsiteY325" fmla="*/ 3992296 h 5785391"/>
              <a:gd name="connsiteX326" fmla="*/ 4234741 w 4322995"/>
              <a:gd name="connsiteY326" fmla="*/ 3624769 h 5785391"/>
              <a:gd name="connsiteX327" fmla="*/ 4215160 w 4322995"/>
              <a:gd name="connsiteY327" fmla="*/ 2827233 h 5785391"/>
              <a:gd name="connsiteX328" fmla="*/ 4202781 w 4322995"/>
              <a:gd name="connsiteY328" fmla="*/ 2662600 h 5785391"/>
              <a:gd name="connsiteX329" fmla="*/ 4197797 w 4322995"/>
              <a:gd name="connsiteY329" fmla="*/ 2663050 h 5785391"/>
              <a:gd name="connsiteX330" fmla="*/ 4193739 w 4322995"/>
              <a:gd name="connsiteY330" fmla="*/ 2662667 h 5785391"/>
              <a:gd name="connsiteX331" fmla="*/ 4191847 w 4322995"/>
              <a:gd name="connsiteY331" fmla="*/ 2661948 h 5785391"/>
              <a:gd name="connsiteX332" fmla="*/ 4202202 w 4322995"/>
              <a:gd name="connsiteY332" fmla="*/ 2654907 h 5785391"/>
              <a:gd name="connsiteX333" fmla="*/ 4193404 w 4322995"/>
              <a:gd name="connsiteY333" fmla="*/ 2656003 h 5785391"/>
              <a:gd name="connsiteX334" fmla="*/ 4202320 w 4322995"/>
              <a:gd name="connsiteY334" fmla="*/ 2656467 h 5785391"/>
              <a:gd name="connsiteX335" fmla="*/ 4252631 w 4322995"/>
              <a:gd name="connsiteY335" fmla="*/ 2637243 h 5785391"/>
              <a:gd name="connsiteX336" fmla="*/ 4257628 w 4322995"/>
              <a:gd name="connsiteY336" fmla="*/ 2663611 h 5785391"/>
              <a:gd name="connsiteX337" fmla="*/ 4260083 w 4322995"/>
              <a:gd name="connsiteY337" fmla="*/ 2689815 h 5785391"/>
              <a:gd name="connsiteX338" fmla="*/ 4258023 w 4322995"/>
              <a:gd name="connsiteY338" fmla="*/ 2705808 h 5785391"/>
              <a:gd name="connsiteX339" fmla="*/ 4252631 w 4322995"/>
              <a:gd name="connsiteY339" fmla="*/ 2637243 h 5785391"/>
              <a:gd name="connsiteX340" fmla="*/ 4251465 w 4322995"/>
              <a:gd name="connsiteY340" fmla="*/ 2628109 h 5785391"/>
              <a:gd name="connsiteX341" fmla="*/ 4253862 w 4322995"/>
              <a:gd name="connsiteY341" fmla="*/ 2633165 h 5785391"/>
              <a:gd name="connsiteX342" fmla="*/ 4252631 w 4322995"/>
              <a:gd name="connsiteY342" fmla="*/ 2637243 h 5785391"/>
              <a:gd name="connsiteX343" fmla="*/ 4251465 w 4322995"/>
              <a:gd name="connsiteY343" fmla="*/ 2628109 h 5785391"/>
              <a:gd name="connsiteX344" fmla="*/ 4248782 w 4322995"/>
              <a:gd name="connsiteY344" fmla="*/ 2608649 h 5785391"/>
              <a:gd name="connsiteX345" fmla="*/ 4254109 w 4322995"/>
              <a:gd name="connsiteY345" fmla="*/ 2610206 h 5785391"/>
              <a:gd name="connsiteX346" fmla="*/ 4247961 w 4322995"/>
              <a:gd name="connsiteY346" fmla="*/ 2614918 h 5785391"/>
              <a:gd name="connsiteX347" fmla="*/ 4248782 w 4322995"/>
              <a:gd name="connsiteY347" fmla="*/ 2608649 h 5785391"/>
              <a:gd name="connsiteX348" fmla="*/ 4182443 w 4322995"/>
              <a:gd name="connsiteY348" fmla="*/ 2551766 h 5785391"/>
              <a:gd name="connsiteX349" fmla="*/ 4186029 w 4322995"/>
              <a:gd name="connsiteY349" fmla="*/ 2553074 h 5785391"/>
              <a:gd name="connsiteX350" fmla="*/ 4181465 w 4322995"/>
              <a:gd name="connsiteY350" fmla="*/ 2551799 h 5785391"/>
              <a:gd name="connsiteX351" fmla="*/ 4253134 w 4322995"/>
              <a:gd name="connsiteY351" fmla="*/ 2379118 h 5785391"/>
              <a:gd name="connsiteX352" fmla="*/ 4260655 w 4322995"/>
              <a:gd name="connsiteY352" fmla="*/ 2423857 h 5785391"/>
              <a:gd name="connsiteX353" fmla="*/ 4294013 w 4322995"/>
              <a:gd name="connsiteY353" fmla="*/ 2709136 h 5785391"/>
              <a:gd name="connsiteX354" fmla="*/ 4298925 w 4322995"/>
              <a:gd name="connsiteY354" fmla="*/ 2755392 h 5785391"/>
              <a:gd name="connsiteX355" fmla="*/ 4302178 w 4322995"/>
              <a:gd name="connsiteY355" fmla="*/ 2785919 h 5785391"/>
              <a:gd name="connsiteX356" fmla="*/ 4307042 w 4322995"/>
              <a:gd name="connsiteY356" fmla="*/ 2904618 h 5785391"/>
              <a:gd name="connsiteX357" fmla="*/ 4309883 w 4322995"/>
              <a:gd name="connsiteY357" fmla="*/ 2986571 h 5785391"/>
              <a:gd name="connsiteX358" fmla="*/ 4307848 w 4322995"/>
              <a:gd name="connsiteY358" fmla="*/ 2983584 h 5785391"/>
              <a:gd name="connsiteX359" fmla="*/ 4301841 w 4322995"/>
              <a:gd name="connsiteY359" fmla="*/ 2957166 h 5785391"/>
              <a:gd name="connsiteX360" fmla="*/ 4282628 w 4322995"/>
              <a:gd name="connsiteY360" fmla="*/ 2699273 h 5785391"/>
              <a:gd name="connsiteX361" fmla="*/ 4282140 w 4322995"/>
              <a:gd name="connsiteY361" fmla="*/ 2693643 h 5785391"/>
              <a:gd name="connsiteX362" fmla="*/ 4281972 w 4322995"/>
              <a:gd name="connsiteY362" fmla="*/ 2688414 h 5785391"/>
              <a:gd name="connsiteX363" fmla="*/ 4281655 w 4322995"/>
              <a:gd name="connsiteY363" fmla="*/ 2688071 h 5785391"/>
              <a:gd name="connsiteX364" fmla="*/ 4278489 w 4322995"/>
              <a:gd name="connsiteY364" fmla="*/ 2651645 h 5785391"/>
              <a:gd name="connsiteX365" fmla="*/ 4278407 w 4322995"/>
              <a:gd name="connsiteY365" fmla="*/ 2649398 h 5785391"/>
              <a:gd name="connsiteX366" fmla="*/ 4278284 w 4322995"/>
              <a:gd name="connsiteY366" fmla="*/ 2649273 h 5785391"/>
              <a:gd name="connsiteX367" fmla="*/ 4271542 w 4322995"/>
              <a:gd name="connsiteY367" fmla="*/ 2571694 h 5785391"/>
              <a:gd name="connsiteX368" fmla="*/ 4267965 w 4322995"/>
              <a:gd name="connsiteY368" fmla="*/ 2543782 h 5785391"/>
              <a:gd name="connsiteX369" fmla="*/ 4265204 w 4322995"/>
              <a:gd name="connsiteY369" fmla="*/ 2503607 h 5785391"/>
              <a:gd name="connsiteX370" fmla="*/ 4272420 w 4322995"/>
              <a:gd name="connsiteY370" fmla="*/ 2325157 h 5785391"/>
              <a:gd name="connsiteX371" fmla="*/ 4273554 w 4322995"/>
              <a:gd name="connsiteY371" fmla="*/ 2326200 h 5785391"/>
              <a:gd name="connsiteX372" fmla="*/ 4273222 w 4322995"/>
              <a:gd name="connsiteY372" fmla="*/ 2329822 h 5785391"/>
              <a:gd name="connsiteX373" fmla="*/ 4269394 w 4322995"/>
              <a:gd name="connsiteY373" fmla="*/ 2307550 h 5785391"/>
              <a:gd name="connsiteX374" fmla="*/ 4271238 w 4322995"/>
              <a:gd name="connsiteY374" fmla="*/ 2311973 h 5785391"/>
              <a:gd name="connsiteX375" fmla="*/ 4270963 w 4322995"/>
              <a:gd name="connsiteY375" fmla="*/ 2316681 h 5785391"/>
              <a:gd name="connsiteX376" fmla="*/ 4267326 w 4322995"/>
              <a:gd name="connsiteY376" fmla="*/ 2284561 h 5785391"/>
              <a:gd name="connsiteX377" fmla="*/ 4268517 w 4322995"/>
              <a:gd name="connsiteY377" fmla="*/ 2302444 h 5785391"/>
              <a:gd name="connsiteX378" fmla="*/ 4266391 w 4322995"/>
              <a:gd name="connsiteY378" fmla="*/ 2290083 h 5785391"/>
              <a:gd name="connsiteX379" fmla="*/ 4263450 w 4322995"/>
              <a:gd name="connsiteY379" fmla="*/ 2246228 h 5785391"/>
              <a:gd name="connsiteX380" fmla="*/ 4267035 w 4322995"/>
              <a:gd name="connsiteY380" fmla="*/ 2264184 h 5785391"/>
              <a:gd name="connsiteX381" fmla="*/ 4267326 w 4322995"/>
              <a:gd name="connsiteY381" fmla="*/ 2284561 h 5785391"/>
              <a:gd name="connsiteX382" fmla="*/ 4263030 w 4322995"/>
              <a:gd name="connsiteY382" fmla="*/ 2270534 h 5785391"/>
              <a:gd name="connsiteX383" fmla="*/ 4262364 w 4322995"/>
              <a:gd name="connsiteY383" fmla="*/ 2266652 h 5785391"/>
              <a:gd name="connsiteX384" fmla="*/ 4262476 w 4322995"/>
              <a:gd name="connsiteY384" fmla="*/ 2220080 h 5785391"/>
              <a:gd name="connsiteX385" fmla="*/ 4258204 w 4322995"/>
              <a:gd name="connsiteY385" fmla="*/ 2228107 h 5785391"/>
              <a:gd name="connsiteX386" fmla="*/ 4262476 w 4322995"/>
              <a:gd name="connsiteY386" fmla="*/ 2220080 h 5785391"/>
              <a:gd name="connsiteX387" fmla="*/ 4210163 w 4322995"/>
              <a:gd name="connsiteY387" fmla="*/ 1930623 h 5785391"/>
              <a:gd name="connsiteX388" fmla="*/ 4211350 w 4322995"/>
              <a:gd name="connsiteY388" fmla="*/ 1939559 h 5785391"/>
              <a:gd name="connsiteX389" fmla="*/ 4208477 w 4322995"/>
              <a:gd name="connsiteY389" fmla="*/ 1936573 h 5785391"/>
              <a:gd name="connsiteX390" fmla="*/ 4204353 w 4322995"/>
              <a:gd name="connsiteY390" fmla="*/ 1928581 h 5785391"/>
              <a:gd name="connsiteX391" fmla="*/ 4208477 w 4322995"/>
              <a:gd name="connsiteY391" fmla="*/ 1936573 h 5785391"/>
              <a:gd name="connsiteX392" fmla="*/ 4208665 w 4322995"/>
              <a:gd name="connsiteY392" fmla="*/ 1939563 h 5785391"/>
              <a:gd name="connsiteX393" fmla="*/ 4211782 w 4322995"/>
              <a:gd name="connsiteY393" fmla="*/ 1942803 h 5785391"/>
              <a:gd name="connsiteX394" fmla="*/ 4214785 w 4322995"/>
              <a:gd name="connsiteY394" fmla="*/ 1965405 h 5785391"/>
              <a:gd name="connsiteX395" fmla="*/ 4217504 w 4322995"/>
              <a:gd name="connsiteY395" fmla="*/ 1974227 h 5785391"/>
              <a:gd name="connsiteX396" fmla="*/ 4218748 w 4322995"/>
              <a:gd name="connsiteY396" fmla="*/ 1978009 h 5785391"/>
              <a:gd name="connsiteX397" fmla="*/ 4219951 w 4322995"/>
              <a:gd name="connsiteY397" fmla="*/ 1984625 h 5785391"/>
              <a:gd name="connsiteX398" fmla="*/ 4215824 w 4322995"/>
              <a:gd name="connsiteY398" fmla="*/ 1990879 h 5785391"/>
              <a:gd name="connsiteX399" fmla="*/ 4219346 w 4322995"/>
              <a:gd name="connsiteY399" fmla="*/ 1993631 h 5785391"/>
              <a:gd name="connsiteX400" fmla="*/ 4221959 w 4322995"/>
              <a:gd name="connsiteY400" fmla="*/ 1995670 h 5785391"/>
              <a:gd name="connsiteX401" fmla="*/ 4222397 w 4322995"/>
              <a:gd name="connsiteY401" fmla="*/ 1998083 h 5785391"/>
              <a:gd name="connsiteX402" fmla="*/ 4221237 w 4322995"/>
              <a:gd name="connsiteY402" fmla="*/ 2002257 h 5785391"/>
              <a:gd name="connsiteX403" fmla="*/ 4219636 w 4322995"/>
              <a:gd name="connsiteY403" fmla="*/ 2029885 h 5785391"/>
              <a:gd name="connsiteX404" fmla="*/ 4226886 w 4322995"/>
              <a:gd name="connsiteY404" fmla="*/ 2027231 h 5785391"/>
              <a:gd name="connsiteX405" fmla="*/ 4221450 w 4322995"/>
              <a:gd name="connsiteY405" fmla="*/ 2047319 h 5785391"/>
              <a:gd name="connsiteX406" fmla="*/ 4224823 w 4322995"/>
              <a:gd name="connsiteY406" fmla="*/ 2074283 h 5785391"/>
              <a:gd name="connsiteX407" fmla="*/ 4226627 w 4322995"/>
              <a:gd name="connsiteY407" fmla="*/ 2084840 h 5785391"/>
              <a:gd name="connsiteX408" fmla="*/ 4218419 w 4322995"/>
              <a:gd name="connsiteY408" fmla="*/ 2046757 h 5785391"/>
              <a:gd name="connsiteX409" fmla="*/ 11249 w 4322995"/>
              <a:gd name="connsiteY409" fmla="*/ 1903313 h 5785391"/>
              <a:gd name="connsiteX410" fmla="*/ 10326 w 4322995"/>
              <a:gd name="connsiteY410" fmla="*/ 1913971 h 5785391"/>
              <a:gd name="connsiteX411" fmla="*/ 6954 w 4322995"/>
              <a:gd name="connsiteY411" fmla="*/ 2456815 h 5785391"/>
              <a:gd name="connsiteX412" fmla="*/ 7338 w 4322995"/>
              <a:gd name="connsiteY412" fmla="*/ 2464410 h 5785391"/>
              <a:gd name="connsiteX413" fmla="*/ 4344 w 4322995"/>
              <a:gd name="connsiteY413" fmla="*/ 2462948 h 5785391"/>
              <a:gd name="connsiteX414" fmla="*/ 969 w 4322995"/>
              <a:gd name="connsiteY414" fmla="*/ 2453888 h 5785391"/>
              <a:gd name="connsiteX415" fmla="*/ 1390 w 4322995"/>
              <a:gd name="connsiteY415" fmla="*/ 2317045 h 5785391"/>
              <a:gd name="connsiteX416" fmla="*/ 3498 w 4322995"/>
              <a:gd name="connsiteY416" fmla="*/ 2184729 h 5785391"/>
              <a:gd name="connsiteX417" fmla="*/ 3919 w 4322995"/>
              <a:gd name="connsiteY417" fmla="*/ 2047887 h 5785391"/>
              <a:gd name="connsiteX418" fmla="*/ 4340 w 4322995"/>
              <a:gd name="connsiteY418" fmla="*/ 1911044 h 5785391"/>
              <a:gd name="connsiteX419" fmla="*/ 11249 w 4322995"/>
              <a:gd name="connsiteY419" fmla="*/ 1903313 h 5785391"/>
              <a:gd name="connsiteX420" fmla="*/ 4124598 w 4322995"/>
              <a:gd name="connsiteY420" fmla="*/ 1871357 h 5785391"/>
              <a:gd name="connsiteX421" fmla="*/ 4142898 w 4322995"/>
              <a:gd name="connsiteY421" fmla="*/ 1999821 h 5785391"/>
              <a:gd name="connsiteX422" fmla="*/ 4143361 w 4322995"/>
              <a:gd name="connsiteY422" fmla="*/ 2007699 h 5785391"/>
              <a:gd name="connsiteX423" fmla="*/ 4134641 w 4322995"/>
              <a:gd name="connsiteY423" fmla="*/ 1966101 h 5785391"/>
              <a:gd name="connsiteX424" fmla="*/ 4131792 w 4322995"/>
              <a:gd name="connsiteY424" fmla="*/ 1950070 h 5785391"/>
              <a:gd name="connsiteX425" fmla="*/ 4130558 w 4322995"/>
              <a:gd name="connsiteY425" fmla="*/ 1940076 h 5785391"/>
              <a:gd name="connsiteX426" fmla="*/ 4134828 w 4322995"/>
              <a:gd name="connsiteY426" fmla="*/ 1941226 h 5785391"/>
              <a:gd name="connsiteX427" fmla="*/ 4124598 w 4322995"/>
              <a:gd name="connsiteY427" fmla="*/ 1871357 h 5785391"/>
              <a:gd name="connsiteX428" fmla="*/ 2276308 w 4322995"/>
              <a:gd name="connsiteY428" fmla="*/ 1722257 h 5785391"/>
              <a:gd name="connsiteX429" fmla="*/ 2273257 w 4322995"/>
              <a:gd name="connsiteY429" fmla="*/ 1780602 h 5785391"/>
              <a:gd name="connsiteX430" fmla="*/ 2276821 w 4322995"/>
              <a:gd name="connsiteY430" fmla="*/ 1798195 h 5785391"/>
              <a:gd name="connsiteX431" fmla="*/ 2280382 w 4322995"/>
              <a:gd name="connsiteY431" fmla="*/ 1815791 h 5785391"/>
              <a:gd name="connsiteX432" fmla="*/ 2281317 w 4322995"/>
              <a:gd name="connsiteY432" fmla="*/ 1834363 h 5785391"/>
              <a:gd name="connsiteX433" fmla="*/ 2282248 w 4322995"/>
              <a:gd name="connsiteY433" fmla="*/ 1852938 h 5785391"/>
              <a:gd name="connsiteX434" fmla="*/ 2294834 w 4322995"/>
              <a:gd name="connsiteY434" fmla="*/ 1942635 h 5785391"/>
              <a:gd name="connsiteX435" fmla="*/ 1125068 w 4322995"/>
              <a:gd name="connsiteY435" fmla="*/ 1639724 h 5785391"/>
              <a:gd name="connsiteX436" fmla="*/ 1125201 w 4322995"/>
              <a:gd name="connsiteY436" fmla="*/ 1683812 h 5785391"/>
              <a:gd name="connsiteX437" fmla="*/ 1127708 w 4322995"/>
              <a:gd name="connsiteY437" fmla="*/ 1786945 h 5785391"/>
              <a:gd name="connsiteX438" fmla="*/ 1124959 w 4322995"/>
              <a:gd name="connsiteY438" fmla="*/ 1892037 h 5785391"/>
              <a:gd name="connsiteX439" fmla="*/ 1123831 w 4322995"/>
              <a:gd name="connsiteY439" fmla="*/ 1905073 h 5785391"/>
              <a:gd name="connsiteX440" fmla="*/ 1130147 w 4322995"/>
              <a:gd name="connsiteY440" fmla="*/ 1938146 h 5785391"/>
              <a:gd name="connsiteX441" fmla="*/ 1130252 w 4322995"/>
              <a:gd name="connsiteY441" fmla="*/ 1849328 h 5785391"/>
              <a:gd name="connsiteX442" fmla="*/ 1130371 w 4322995"/>
              <a:gd name="connsiteY442" fmla="*/ 1745216 h 5785391"/>
              <a:gd name="connsiteX443" fmla="*/ 1126635 w 4322995"/>
              <a:gd name="connsiteY443" fmla="*/ 1670922 h 5785391"/>
              <a:gd name="connsiteX444" fmla="*/ 4057800 w 4322995"/>
              <a:gd name="connsiteY444" fmla="*/ 1491516 h 5785391"/>
              <a:gd name="connsiteX445" fmla="*/ 4058596 w 4322995"/>
              <a:gd name="connsiteY445" fmla="*/ 1508603 h 5785391"/>
              <a:gd name="connsiteX446" fmla="*/ 4076538 w 4322995"/>
              <a:gd name="connsiteY446" fmla="*/ 1655331 h 5785391"/>
              <a:gd name="connsiteX447" fmla="*/ 4077553 w 4322995"/>
              <a:gd name="connsiteY447" fmla="*/ 1666614 h 5785391"/>
              <a:gd name="connsiteX448" fmla="*/ 4093964 w 4322995"/>
              <a:gd name="connsiteY448" fmla="*/ 1790660 h 5785391"/>
              <a:gd name="connsiteX449" fmla="*/ 4090989 w 4322995"/>
              <a:gd name="connsiteY449" fmla="*/ 1762157 h 5785391"/>
              <a:gd name="connsiteX450" fmla="*/ 4082684 w 4322995"/>
              <a:gd name="connsiteY450" fmla="*/ 1688763 h 5785391"/>
              <a:gd name="connsiteX451" fmla="*/ 4073667 w 4322995"/>
              <a:gd name="connsiteY451" fmla="*/ 1589995 h 5785391"/>
              <a:gd name="connsiteX452" fmla="*/ 4064986 w 4322995"/>
              <a:gd name="connsiteY452" fmla="*/ 1539642 h 5785391"/>
              <a:gd name="connsiteX453" fmla="*/ 4060235 w 4322995"/>
              <a:gd name="connsiteY453" fmla="*/ 1502615 h 5785391"/>
              <a:gd name="connsiteX454" fmla="*/ 4057800 w 4322995"/>
              <a:gd name="connsiteY454" fmla="*/ 1491516 h 5785391"/>
              <a:gd name="connsiteX455" fmla="*/ 1110068 w 4322995"/>
              <a:gd name="connsiteY455" fmla="*/ 1442575 h 5785391"/>
              <a:gd name="connsiteX456" fmla="*/ 1105551 w 4322995"/>
              <a:gd name="connsiteY456" fmla="*/ 1470387 h 5785391"/>
              <a:gd name="connsiteX457" fmla="*/ 1111746 w 4322995"/>
              <a:gd name="connsiteY457" fmla="*/ 1468079 h 5785391"/>
              <a:gd name="connsiteX458" fmla="*/ 1110177 w 4322995"/>
              <a:gd name="connsiteY458" fmla="*/ 1450003 h 5785391"/>
              <a:gd name="connsiteX459" fmla="*/ 3900079 w 4322995"/>
              <a:gd name="connsiteY459" fmla="*/ 1397120 h 5785391"/>
              <a:gd name="connsiteX460" fmla="*/ 3899715 w 4322995"/>
              <a:gd name="connsiteY460" fmla="*/ 1400396 h 5785391"/>
              <a:gd name="connsiteX461" fmla="*/ 3895794 w 4322995"/>
              <a:gd name="connsiteY461" fmla="*/ 1435795 h 5785391"/>
              <a:gd name="connsiteX462" fmla="*/ 3901591 w 4322995"/>
              <a:gd name="connsiteY462" fmla="*/ 1429686 h 5785391"/>
              <a:gd name="connsiteX463" fmla="*/ 1109268 w 4322995"/>
              <a:gd name="connsiteY463" fmla="*/ 1388096 h 5785391"/>
              <a:gd name="connsiteX464" fmla="*/ 1106877 w 4322995"/>
              <a:gd name="connsiteY464" fmla="*/ 1425745 h 5785391"/>
              <a:gd name="connsiteX465" fmla="*/ 1109723 w 4322995"/>
              <a:gd name="connsiteY465" fmla="*/ 1419065 h 5785391"/>
              <a:gd name="connsiteX466" fmla="*/ 3897550 w 4322995"/>
              <a:gd name="connsiteY466" fmla="*/ 1342609 h 5785391"/>
              <a:gd name="connsiteX467" fmla="*/ 3894999 w 4322995"/>
              <a:gd name="connsiteY467" fmla="*/ 1392862 h 5785391"/>
              <a:gd name="connsiteX468" fmla="*/ 3899246 w 4322995"/>
              <a:gd name="connsiteY468" fmla="*/ 1379169 h 5785391"/>
              <a:gd name="connsiteX469" fmla="*/ 4044893 w 4322995"/>
              <a:gd name="connsiteY469" fmla="*/ 1322194 h 5785391"/>
              <a:gd name="connsiteX470" fmla="*/ 4048197 w 4322995"/>
              <a:gd name="connsiteY470" fmla="*/ 1335823 h 5785391"/>
              <a:gd name="connsiteX471" fmla="*/ 4048421 w 4322995"/>
              <a:gd name="connsiteY471" fmla="*/ 1349471 h 5785391"/>
              <a:gd name="connsiteX472" fmla="*/ 4044893 w 4322995"/>
              <a:gd name="connsiteY472" fmla="*/ 1322194 h 5785391"/>
              <a:gd name="connsiteX473" fmla="*/ 4131943 w 4322995"/>
              <a:gd name="connsiteY473" fmla="*/ 1314608 h 5785391"/>
              <a:gd name="connsiteX474" fmla="*/ 4138152 w 4322995"/>
              <a:gd name="connsiteY474" fmla="*/ 1340283 h 5785391"/>
              <a:gd name="connsiteX475" fmla="*/ 4193557 w 4322995"/>
              <a:gd name="connsiteY475" fmla="*/ 1805671 h 5785391"/>
              <a:gd name="connsiteX476" fmla="*/ 4209816 w 4322995"/>
              <a:gd name="connsiteY476" fmla="*/ 1928019 h 5785391"/>
              <a:gd name="connsiteX477" fmla="*/ 4204974 w 4322995"/>
              <a:gd name="connsiteY477" fmla="*/ 1923383 h 5785391"/>
              <a:gd name="connsiteX478" fmla="*/ 4204190 w 4322995"/>
              <a:gd name="connsiteY478" fmla="*/ 1927214 h 5785391"/>
              <a:gd name="connsiteX479" fmla="*/ 4197472 w 4322995"/>
              <a:gd name="connsiteY479" fmla="*/ 1870784 h 5785391"/>
              <a:gd name="connsiteX480" fmla="*/ 4134920 w 4322995"/>
              <a:gd name="connsiteY480" fmla="*/ 1373783 h 5785391"/>
              <a:gd name="connsiteX481" fmla="*/ 4131943 w 4322995"/>
              <a:gd name="connsiteY481" fmla="*/ 1314608 h 5785391"/>
              <a:gd name="connsiteX482" fmla="*/ 4042750 w 4322995"/>
              <a:gd name="connsiteY482" fmla="*/ 1311001 h 5785391"/>
              <a:gd name="connsiteX483" fmla="*/ 4045012 w 4322995"/>
              <a:gd name="connsiteY483" fmla="*/ 1311036 h 5785391"/>
              <a:gd name="connsiteX484" fmla="*/ 4044106 w 4322995"/>
              <a:gd name="connsiteY484" fmla="*/ 1312785 h 5785391"/>
              <a:gd name="connsiteX485" fmla="*/ 4042522 w 4322995"/>
              <a:gd name="connsiteY485" fmla="*/ 1313645 h 5785391"/>
              <a:gd name="connsiteX486" fmla="*/ 4042750 w 4322995"/>
              <a:gd name="connsiteY486" fmla="*/ 1311001 h 5785391"/>
              <a:gd name="connsiteX487" fmla="*/ 1052991 w 4322995"/>
              <a:gd name="connsiteY487" fmla="*/ 1164643 h 5785391"/>
              <a:gd name="connsiteX488" fmla="*/ 1053347 w 4322995"/>
              <a:gd name="connsiteY488" fmla="*/ 1177638 h 5785391"/>
              <a:gd name="connsiteX489" fmla="*/ 1057548 w 4322995"/>
              <a:gd name="connsiteY489" fmla="*/ 1261218 h 5785391"/>
              <a:gd name="connsiteX490" fmla="*/ 1055485 w 4322995"/>
              <a:gd name="connsiteY490" fmla="*/ 1255681 h 5785391"/>
              <a:gd name="connsiteX491" fmla="*/ 1054821 w 4322995"/>
              <a:gd name="connsiteY491" fmla="*/ 1278000 h 5785391"/>
              <a:gd name="connsiteX492" fmla="*/ 1054158 w 4322995"/>
              <a:gd name="connsiteY492" fmla="*/ 1300323 h 5785391"/>
              <a:gd name="connsiteX493" fmla="*/ 1056221 w 4322995"/>
              <a:gd name="connsiteY493" fmla="*/ 1305860 h 5785391"/>
              <a:gd name="connsiteX494" fmla="*/ 1060965 w 4322995"/>
              <a:gd name="connsiteY494" fmla="*/ 1290133 h 5785391"/>
              <a:gd name="connsiteX495" fmla="*/ 1060851 w 4322995"/>
              <a:gd name="connsiteY495" fmla="*/ 1285475 h 5785391"/>
              <a:gd name="connsiteX496" fmla="*/ 1055518 w 4322995"/>
              <a:gd name="connsiteY496" fmla="*/ 1214931 h 5785391"/>
              <a:gd name="connsiteX497" fmla="*/ 186941 w 4322995"/>
              <a:gd name="connsiteY497" fmla="*/ 1100258 h 5785391"/>
              <a:gd name="connsiteX498" fmla="*/ 187706 w 4322995"/>
              <a:gd name="connsiteY498" fmla="*/ 1115447 h 5785391"/>
              <a:gd name="connsiteX499" fmla="*/ 187243 w 4322995"/>
              <a:gd name="connsiteY499" fmla="*/ 1120777 h 5785391"/>
              <a:gd name="connsiteX500" fmla="*/ 183405 w 4322995"/>
              <a:gd name="connsiteY500" fmla="*/ 1117049 h 5785391"/>
              <a:gd name="connsiteX501" fmla="*/ 186941 w 4322995"/>
              <a:gd name="connsiteY501" fmla="*/ 1100258 h 5785391"/>
              <a:gd name="connsiteX502" fmla="*/ 2908161 w 4322995"/>
              <a:gd name="connsiteY502" fmla="*/ 1065153 h 5785391"/>
              <a:gd name="connsiteX503" fmla="*/ 2907497 w 4322995"/>
              <a:gd name="connsiteY503" fmla="*/ 1087473 h 5785391"/>
              <a:gd name="connsiteX504" fmla="*/ 2907173 w 4322995"/>
              <a:gd name="connsiteY504" fmla="*/ 1098399 h 5785391"/>
              <a:gd name="connsiteX505" fmla="*/ 2908709 w 4322995"/>
              <a:gd name="connsiteY505" fmla="*/ 1066624 h 5785391"/>
              <a:gd name="connsiteX506" fmla="*/ 3982635 w 4322995"/>
              <a:gd name="connsiteY506" fmla="*/ 1052425 h 5785391"/>
              <a:gd name="connsiteX507" fmla="*/ 3985437 w 4322995"/>
              <a:gd name="connsiteY507" fmla="*/ 1066135 h 5785391"/>
              <a:gd name="connsiteX508" fmla="*/ 3987449 w 4322995"/>
              <a:gd name="connsiteY508" fmla="*/ 1078495 h 5785391"/>
              <a:gd name="connsiteX509" fmla="*/ 3980591 w 4322995"/>
              <a:gd name="connsiteY509" fmla="*/ 1052438 h 5785391"/>
              <a:gd name="connsiteX510" fmla="*/ 3982612 w 4322995"/>
              <a:gd name="connsiteY510" fmla="*/ 1052316 h 5785391"/>
              <a:gd name="connsiteX511" fmla="*/ 3982644 w 4322995"/>
              <a:gd name="connsiteY511" fmla="*/ 1052424 h 5785391"/>
              <a:gd name="connsiteX512" fmla="*/ 3982635 w 4322995"/>
              <a:gd name="connsiteY512" fmla="*/ 1052425 h 5785391"/>
              <a:gd name="connsiteX513" fmla="*/ 3927409 w 4322995"/>
              <a:gd name="connsiteY513" fmla="*/ 1043904 h 5785391"/>
              <a:gd name="connsiteX514" fmla="*/ 3929682 w 4322995"/>
              <a:gd name="connsiteY514" fmla="*/ 1058634 h 5785391"/>
              <a:gd name="connsiteX515" fmla="*/ 3930221 w 4322995"/>
              <a:gd name="connsiteY515" fmla="*/ 1061487 h 5785391"/>
              <a:gd name="connsiteX516" fmla="*/ 3931497 w 4322995"/>
              <a:gd name="connsiteY516" fmla="*/ 1064841 h 5785391"/>
              <a:gd name="connsiteX517" fmla="*/ 3931081 w 4322995"/>
              <a:gd name="connsiteY517" fmla="*/ 1060192 h 5785391"/>
              <a:gd name="connsiteX518" fmla="*/ 3977064 w 4322995"/>
              <a:gd name="connsiteY518" fmla="*/ 1025165 h 5785391"/>
              <a:gd name="connsiteX519" fmla="*/ 3982612 w 4322995"/>
              <a:gd name="connsiteY519" fmla="*/ 1052316 h 5785391"/>
              <a:gd name="connsiteX520" fmla="*/ 3979505 w 4322995"/>
              <a:gd name="connsiteY520" fmla="*/ 1041562 h 5785391"/>
              <a:gd name="connsiteX521" fmla="*/ 3977064 w 4322995"/>
              <a:gd name="connsiteY521" fmla="*/ 1025165 h 5785391"/>
              <a:gd name="connsiteX522" fmla="*/ 3279859 w 4322995"/>
              <a:gd name="connsiteY522" fmla="*/ 986483 h 5785391"/>
              <a:gd name="connsiteX523" fmla="*/ 3281655 w 4322995"/>
              <a:gd name="connsiteY523" fmla="*/ 991303 h 5785391"/>
              <a:gd name="connsiteX524" fmla="*/ 3280501 w 4322995"/>
              <a:gd name="connsiteY524" fmla="*/ 1030170 h 5785391"/>
              <a:gd name="connsiteX525" fmla="*/ 3277890 w 4322995"/>
              <a:gd name="connsiteY525" fmla="*/ 1009177 h 5785391"/>
              <a:gd name="connsiteX526" fmla="*/ 3279859 w 4322995"/>
              <a:gd name="connsiteY526" fmla="*/ 986483 h 5785391"/>
              <a:gd name="connsiteX527" fmla="*/ 3932581 w 4322995"/>
              <a:gd name="connsiteY527" fmla="*/ 958068 h 5785391"/>
              <a:gd name="connsiteX528" fmla="*/ 3934593 w 4322995"/>
              <a:gd name="connsiteY528" fmla="*/ 962413 h 5785391"/>
              <a:gd name="connsiteX529" fmla="*/ 3934953 w 4322995"/>
              <a:gd name="connsiteY529" fmla="*/ 966621 h 5785391"/>
              <a:gd name="connsiteX530" fmla="*/ 3932581 w 4322995"/>
              <a:gd name="connsiteY530" fmla="*/ 958068 h 5785391"/>
              <a:gd name="connsiteX531" fmla="*/ 3153136 w 4322995"/>
              <a:gd name="connsiteY531" fmla="*/ 956808 h 5785391"/>
              <a:gd name="connsiteX532" fmla="*/ 3153421 w 4322995"/>
              <a:gd name="connsiteY532" fmla="*/ 973717 h 5785391"/>
              <a:gd name="connsiteX533" fmla="*/ 3152558 w 4322995"/>
              <a:gd name="connsiteY533" fmla="*/ 980124 h 5785391"/>
              <a:gd name="connsiteX534" fmla="*/ 3147686 w 4322995"/>
              <a:gd name="connsiteY534" fmla="*/ 978348 h 5785391"/>
              <a:gd name="connsiteX535" fmla="*/ 3153136 w 4322995"/>
              <a:gd name="connsiteY535" fmla="*/ 956808 h 5785391"/>
              <a:gd name="connsiteX536" fmla="*/ 3963987 w 4322995"/>
              <a:gd name="connsiteY536" fmla="*/ 951880 h 5785391"/>
              <a:gd name="connsiteX537" fmla="*/ 3964305 w 4322995"/>
              <a:gd name="connsiteY537" fmla="*/ 960447 h 5785391"/>
              <a:gd name="connsiteX538" fmla="*/ 3965400 w 4322995"/>
              <a:gd name="connsiteY538" fmla="*/ 960616 h 5785391"/>
              <a:gd name="connsiteX539" fmla="*/ 3963987 w 4322995"/>
              <a:gd name="connsiteY539" fmla="*/ 951880 h 5785391"/>
              <a:gd name="connsiteX540" fmla="*/ 3714913 w 4322995"/>
              <a:gd name="connsiteY540" fmla="*/ 938618 h 5785391"/>
              <a:gd name="connsiteX541" fmla="*/ 3693715 w 4322995"/>
              <a:gd name="connsiteY541" fmla="*/ 1029740 h 5785391"/>
              <a:gd name="connsiteX542" fmla="*/ 3698830 w 4322995"/>
              <a:gd name="connsiteY542" fmla="*/ 1058740 h 5785391"/>
              <a:gd name="connsiteX543" fmla="*/ 3703943 w 4322995"/>
              <a:gd name="connsiteY543" fmla="*/ 1087739 h 5785391"/>
              <a:gd name="connsiteX544" fmla="*/ 3707357 w 4322995"/>
              <a:gd name="connsiteY544" fmla="*/ 1127914 h 5785391"/>
              <a:gd name="connsiteX545" fmla="*/ 3710773 w 4322995"/>
              <a:gd name="connsiteY545" fmla="*/ 1168083 h 5785391"/>
              <a:gd name="connsiteX546" fmla="*/ 3716804 w 4322995"/>
              <a:gd name="connsiteY546" fmla="*/ 1205495 h 5785391"/>
              <a:gd name="connsiteX547" fmla="*/ 3717599 w 4322995"/>
              <a:gd name="connsiteY547" fmla="*/ 1248426 h 5785391"/>
              <a:gd name="connsiteX548" fmla="*/ 3727558 w 4322995"/>
              <a:gd name="connsiteY548" fmla="*/ 1250438 h 5785391"/>
              <a:gd name="connsiteX549" fmla="*/ 3725707 w 4322995"/>
              <a:gd name="connsiteY549" fmla="*/ 1171103 h 5785391"/>
              <a:gd name="connsiteX550" fmla="*/ 3720974 w 4322995"/>
              <a:gd name="connsiteY550" fmla="*/ 1101055 h 5785391"/>
              <a:gd name="connsiteX551" fmla="*/ 3716765 w 4322995"/>
              <a:gd name="connsiteY551" fmla="*/ 1017952 h 5785391"/>
              <a:gd name="connsiteX552" fmla="*/ 3714913 w 4322995"/>
              <a:gd name="connsiteY552" fmla="*/ 938618 h 5785391"/>
              <a:gd name="connsiteX553" fmla="*/ 4062732 w 4322995"/>
              <a:gd name="connsiteY553" fmla="*/ 933380 h 5785391"/>
              <a:gd name="connsiteX554" fmla="*/ 4061678 w 4322995"/>
              <a:gd name="connsiteY554" fmla="*/ 936891 h 5785391"/>
              <a:gd name="connsiteX555" fmla="*/ 4060833 w 4322995"/>
              <a:gd name="connsiteY555" fmla="*/ 939702 h 5785391"/>
              <a:gd name="connsiteX556" fmla="*/ 4063366 w 4322995"/>
              <a:gd name="connsiteY556" fmla="*/ 931275 h 5785391"/>
              <a:gd name="connsiteX557" fmla="*/ 4062732 w 4322995"/>
              <a:gd name="connsiteY557" fmla="*/ 933380 h 5785391"/>
              <a:gd name="connsiteX558" fmla="*/ 4063084 w 4322995"/>
              <a:gd name="connsiteY558" fmla="*/ 932208 h 5785391"/>
              <a:gd name="connsiteX559" fmla="*/ 4063366 w 4322995"/>
              <a:gd name="connsiteY559" fmla="*/ 931275 h 5785391"/>
              <a:gd name="connsiteX560" fmla="*/ 4034430 w 4322995"/>
              <a:gd name="connsiteY560" fmla="*/ 917364 h 5785391"/>
              <a:gd name="connsiteX561" fmla="*/ 4064067 w 4322995"/>
              <a:gd name="connsiteY561" fmla="*/ 1020929 h 5785391"/>
              <a:gd name="connsiteX562" fmla="*/ 4063870 w 4322995"/>
              <a:gd name="connsiteY562" fmla="*/ 986743 h 5785391"/>
              <a:gd name="connsiteX563" fmla="*/ 4060833 w 4322995"/>
              <a:gd name="connsiteY563" fmla="*/ 939702 h 5785391"/>
              <a:gd name="connsiteX564" fmla="*/ 4163798 w 4322995"/>
              <a:gd name="connsiteY564" fmla="*/ 1648267 h 5785391"/>
              <a:gd name="connsiteX565" fmla="*/ 4205115 w 4322995"/>
              <a:gd name="connsiteY565" fmla="*/ 1985014 h 5785391"/>
              <a:gd name="connsiteX566" fmla="*/ 4204359 w 4322995"/>
              <a:gd name="connsiteY566" fmla="*/ 1981514 h 5785391"/>
              <a:gd name="connsiteX567" fmla="*/ 4158085 w 4322995"/>
              <a:gd name="connsiteY567" fmla="*/ 1834819 h 5785391"/>
              <a:gd name="connsiteX568" fmla="*/ 4148715 w 4322995"/>
              <a:gd name="connsiteY568" fmla="*/ 1796044 h 5785391"/>
              <a:gd name="connsiteX569" fmla="*/ 4136033 w 4322995"/>
              <a:gd name="connsiteY569" fmla="*/ 1774012 h 5785391"/>
              <a:gd name="connsiteX570" fmla="*/ 4164144 w 4322995"/>
              <a:gd name="connsiteY570" fmla="*/ 1918752 h 5785391"/>
              <a:gd name="connsiteX571" fmla="*/ 4238760 w 4322995"/>
              <a:gd name="connsiteY571" fmla="*/ 2293633 h 5785391"/>
              <a:gd name="connsiteX572" fmla="*/ 4252419 w 4322995"/>
              <a:gd name="connsiteY572" fmla="*/ 2374871 h 5785391"/>
              <a:gd name="connsiteX573" fmla="*/ 4258179 w 4322995"/>
              <a:gd name="connsiteY573" fmla="*/ 2467387 h 5785391"/>
              <a:gd name="connsiteX574" fmla="*/ 4255174 w 4322995"/>
              <a:gd name="connsiteY574" fmla="*/ 2443935 h 5785391"/>
              <a:gd name="connsiteX575" fmla="*/ 4158997 w 4322995"/>
              <a:gd name="connsiteY575" fmla="*/ 1953616 h 5785391"/>
              <a:gd name="connsiteX576" fmla="*/ 4141452 w 4322995"/>
              <a:gd name="connsiteY576" fmla="*/ 1879325 h 5785391"/>
              <a:gd name="connsiteX577" fmla="*/ 4127434 w 4322995"/>
              <a:gd name="connsiteY577" fmla="*/ 1869181 h 5785391"/>
              <a:gd name="connsiteX578" fmla="*/ 4119925 w 4322995"/>
              <a:gd name="connsiteY578" fmla="*/ 1849032 h 5785391"/>
              <a:gd name="connsiteX579" fmla="*/ 4119720 w 4322995"/>
              <a:gd name="connsiteY579" fmla="*/ 1852258 h 5785391"/>
              <a:gd name="connsiteX580" fmla="*/ 4065707 w 4322995"/>
              <a:gd name="connsiteY580" fmla="*/ 1414616 h 5785391"/>
              <a:gd name="connsiteX581" fmla="*/ 4046917 w 4322995"/>
              <a:gd name="connsiteY581" fmla="*/ 1292553 h 5785391"/>
              <a:gd name="connsiteX582" fmla="*/ 4045306 w 4322995"/>
              <a:gd name="connsiteY582" fmla="*/ 1259174 h 5785391"/>
              <a:gd name="connsiteX583" fmla="*/ 4042385 w 4322995"/>
              <a:gd name="connsiteY583" fmla="*/ 1243308 h 5785391"/>
              <a:gd name="connsiteX584" fmla="*/ 4032139 w 4322995"/>
              <a:gd name="connsiteY584" fmla="*/ 1196575 h 5785391"/>
              <a:gd name="connsiteX585" fmla="*/ 4028445 w 4322995"/>
              <a:gd name="connsiteY585" fmla="*/ 1182252 h 5785391"/>
              <a:gd name="connsiteX586" fmla="*/ 4028186 w 4322995"/>
              <a:gd name="connsiteY586" fmla="*/ 1179565 h 5785391"/>
              <a:gd name="connsiteX587" fmla="*/ 4023879 w 4322995"/>
              <a:gd name="connsiteY587" fmla="*/ 1152084 h 5785391"/>
              <a:gd name="connsiteX588" fmla="*/ 4023576 w 4322995"/>
              <a:gd name="connsiteY588" fmla="*/ 1148627 h 5785391"/>
              <a:gd name="connsiteX589" fmla="*/ 4032726 w 4322995"/>
              <a:gd name="connsiteY589" fmla="*/ 1184039 h 5785391"/>
              <a:gd name="connsiteX590" fmla="*/ 4044313 w 4322995"/>
              <a:gd name="connsiteY590" fmla="*/ 1234530 h 5785391"/>
              <a:gd name="connsiteX591" fmla="*/ 4045692 w 4322995"/>
              <a:gd name="connsiteY591" fmla="*/ 1241761 h 5785391"/>
              <a:gd name="connsiteX592" fmla="*/ 4046531 w 4322995"/>
              <a:gd name="connsiteY592" fmla="*/ 1225294 h 5785391"/>
              <a:gd name="connsiteX593" fmla="*/ 4050234 w 4322995"/>
              <a:gd name="connsiteY593" fmla="*/ 1200508 h 5785391"/>
              <a:gd name="connsiteX594" fmla="*/ 4055471 w 4322995"/>
              <a:gd name="connsiteY594" fmla="*/ 1146239 h 5785391"/>
              <a:gd name="connsiteX595" fmla="*/ 4055471 w 4322995"/>
              <a:gd name="connsiteY595" fmla="*/ 1146239 h 5785391"/>
              <a:gd name="connsiteX596" fmla="*/ 4034430 w 4322995"/>
              <a:gd name="connsiteY596" fmla="*/ 917364 h 5785391"/>
              <a:gd name="connsiteX597" fmla="*/ 3908452 w 4322995"/>
              <a:gd name="connsiteY597" fmla="*/ 914993 h 5785391"/>
              <a:gd name="connsiteX598" fmla="*/ 3910512 w 4322995"/>
              <a:gd name="connsiteY598" fmla="*/ 918371 h 5785391"/>
              <a:gd name="connsiteX599" fmla="*/ 3911023 w 4322995"/>
              <a:gd name="connsiteY599" fmla="*/ 922960 h 5785391"/>
              <a:gd name="connsiteX600" fmla="*/ 3909726 w 4322995"/>
              <a:gd name="connsiteY600" fmla="*/ 922555 h 5785391"/>
              <a:gd name="connsiteX601" fmla="*/ 3908452 w 4322995"/>
              <a:gd name="connsiteY601" fmla="*/ 914993 h 5785391"/>
              <a:gd name="connsiteX602" fmla="*/ 1425652 w 4322995"/>
              <a:gd name="connsiteY602" fmla="*/ 893115 h 5785391"/>
              <a:gd name="connsiteX603" fmla="*/ 1425228 w 4322995"/>
              <a:gd name="connsiteY603" fmla="*/ 911098 h 5785391"/>
              <a:gd name="connsiteX604" fmla="*/ 1423901 w 4322995"/>
              <a:gd name="connsiteY604" fmla="*/ 955741 h 5785391"/>
              <a:gd name="connsiteX605" fmla="*/ 1428190 w 4322995"/>
              <a:gd name="connsiteY605" fmla="*/ 1141490 h 5785391"/>
              <a:gd name="connsiteX606" fmla="*/ 1440614 w 4322995"/>
              <a:gd name="connsiteY606" fmla="*/ 1276429 h 5785391"/>
              <a:gd name="connsiteX607" fmla="*/ 1434842 w 4322995"/>
              <a:gd name="connsiteY607" fmla="*/ 1108289 h 5785391"/>
              <a:gd name="connsiteX608" fmla="*/ 1429068 w 4322995"/>
              <a:gd name="connsiteY608" fmla="*/ 940148 h 5785391"/>
              <a:gd name="connsiteX609" fmla="*/ 3812363 w 4322995"/>
              <a:gd name="connsiteY609" fmla="*/ 885939 h 5785391"/>
              <a:gd name="connsiteX610" fmla="*/ 3824047 w 4322995"/>
              <a:gd name="connsiteY610" fmla="*/ 1001807 h 5785391"/>
              <a:gd name="connsiteX611" fmla="*/ 3822893 w 4322995"/>
              <a:gd name="connsiteY611" fmla="*/ 1124952 h 5785391"/>
              <a:gd name="connsiteX612" fmla="*/ 3828803 w 4322995"/>
              <a:gd name="connsiteY612" fmla="*/ 1196883 h 5785391"/>
              <a:gd name="connsiteX613" fmla="*/ 3837070 w 4322995"/>
              <a:gd name="connsiteY613" fmla="*/ 1272581 h 5785391"/>
              <a:gd name="connsiteX614" fmla="*/ 3834713 w 4322995"/>
              <a:gd name="connsiteY614" fmla="*/ 1268814 h 5785391"/>
              <a:gd name="connsiteX615" fmla="*/ 3835110 w 4322995"/>
              <a:gd name="connsiteY615" fmla="*/ 1290278 h 5785391"/>
              <a:gd name="connsiteX616" fmla="*/ 3835509 w 4322995"/>
              <a:gd name="connsiteY616" fmla="*/ 1311745 h 5785391"/>
              <a:gd name="connsiteX617" fmla="*/ 3837866 w 4322995"/>
              <a:gd name="connsiteY617" fmla="*/ 1315512 h 5785391"/>
              <a:gd name="connsiteX618" fmla="*/ 3842448 w 4322995"/>
              <a:gd name="connsiteY618" fmla="*/ 1295052 h 5785391"/>
              <a:gd name="connsiteX619" fmla="*/ 3847032 w 4322995"/>
              <a:gd name="connsiteY619" fmla="*/ 1274593 h 5785391"/>
              <a:gd name="connsiteX620" fmla="*/ 3848070 w 4322995"/>
              <a:gd name="connsiteY620" fmla="*/ 1248483 h 5785391"/>
              <a:gd name="connsiteX621" fmla="*/ 3842531 w 4322995"/>
              <a:gd name="connsiteY621" fmla="*/ 1072989 h 5785391"/>
              <a:gd name="connsiteX622" fmla="*/ 3838982 w 4322995"/>
              <a:gd name="connsiteY622" fmla="*/ 1004828 h 5785391"/>
              <a:gd name="connsiteX623" fmla="*/ 3835430 w 4322995"/>
              <a:gd name="connsiteY623" fmla="*/ 936663 h 5785391"/>
              <a:gd name="connsiteX624" fmla="*/ 3812363 w 4322995"/>
              <a:gd name="connsiteY624" fmla="*/ 885939 h 5785391"/>
              <a:gd name="connsiteX625" fmla="*/ 3935346 w 4322995"/>
              <a:gd name="connsiteY625" fmla="*/ 849459 h 5785391"/>
              <a:gd name="connsiteX626" fmla="*/ 3938453 w 4322995"/>
              <a:gd name="connsiteY626" fmla="*/ 856659 h 5785391"/>
              <a:gd name="connsiteX627" fmla="*/ 3939086 w 4322995"/>
              <a:gd name="connsiteY627" fmla="*/ 862982 h 5785391"/>
              <a:gd name="connsiteX628" fmla="*/ 3935346 w 4322995"/>
              <a:gd name="connsiteY628" fmla="*/ 849459 h 5785391"/>
              <a:gd name="connsiteX629" fmla="*/ 3933633 w 4322995"/>
              <a:gd name="connsiteY629" fmla="*/ 844491 h 5785391"/>
              <a:gd name="connsiteX630" fmla="*/ 3935654 w 4322995"/>
              <a:gd name="connsiteY630" fmla="*/ 847489 h 5785391"/>
              <a:gd name="connsiteX631" fmla="*/ 3935346 w 4322995"/>
              <a:gd name="connsiteY631" fmla="*/ 849459 h 5785391"/>
              <a:gd name="connsiteX632" fmla="*/ 3933633 w 4322995"/>
              <a:gd name="connsiteY632" fmla="*/ 844491 h 5785391"/>
              <a:gd name="connsiteX633" fmla="*/ 3931920 w 4322995"/>
              <a:gd name="connsiteY633" fmla="*/ 839518 h 5785391"/>
              <a:gd name="connsiteX634" fmla="*/ 3933941 w 4322995"/>
              <a:gd name="connsiteY634" fmla="*/ 842519 h 5785391"/>
              <a:gd name="connsiteX635" fmla="*/ 3933633 w 4322995"/>
              <a:gd name="connsiteY635" fmla="*/ 844491 h 5785391"/>
              <a:gd name="connsiteX636" fmla="*/ 3931920 w 4322995"/>
              <a:gd name="connsiteY636" fmla="*/ 839518 h 5785391"/>
              <a:gd name="connsiteX637" fmla="*/ 957418 w 4322995"/>
              <a:gd name="connsiteY637" fmla="*/ 831801 h 5785391"/>
              <a:gd name="connsiteX638" fmla="*/ 932810 w 4322995"/>
              <a:gd name="connsiteY638" fmla="*/ 910350 h 5785391"/>
              <a:gd name="connsiteX639" fmla="*/ 936273 w 4322995"/>
              <a:gd name="connsiteY639" fmla="*/ 943747 h 5785391"/>
              <a:gd name="connsiteX640" fmla="*/ 939736 w 4322995"/>
              <a:gd name="connsiteY640" fmla="*/ 977145 h 5785391"/>
              <a:gd name="connsiteX641" fmla="*/ 941037 w 4322995"/>
              <a:gd name="connsiteY641" fmla="*/ 1020812 h 5785391"/>
              <a:gd name="connsiteX642" fmla="*/ 942340 w 4322995"/>
              <a:gd name="connsiteY642" fmla="*/ 1064476 h 5785391"/>
              <a:gd name="connsiteX643" fmla="*/ 946269 w 4322995"/>
              <a:gd name="connsiteY643" fmla="*/ 1107160 h 5785391"/>
              <a:gd name="connsiteX644" fmla="*/ 944943 w 4322995"/>
              <a:gd name="connsiteY644" fmla="*/ 1151803 h 5785391"/>
              <a:gd name="connsiteX645" fmla="*/ 954330 w 4322995"/>
              <a:gd name="connsiteY645" fmla="*/ 1160921 h 5785391"/>
              <a:gd name="connsiteX646" fmla="*/ 956416 w 4322995"/>
              <a:gd name="connsiteY646" fmla="*/ 1078152 h 5785391"/>
              <a:gd name="connsiteX647" fmla="*/ 955310 w 4322995"/>
              <a:gd name="connsiteY647" fmla="*/ 1002880 h 5785391"/>
              <a:gd name="connsiteX648" fmla="*/ 955332 w 4322995"/>
              <a:gd name="connsiteY648" fmla="*/ 914570 h 5785391"/>
              <a:gd name="connsiteX649" fmla="*/ 957418 w 4322995"/>
              <a:gd name="connsiteY649" fmla="*/ 831801 h 5785391"/>
              <a:gd name="connsiteX650" fmla="*/ 3907312 w 4322995"/>
              <a:gd name="connsiteY650" fmla="*/ 830496 h 5785391"/>
              <a:gd name="connsiteX651" fmla="*/ 3903073 w 4322995"/>
              <a:gd name="connsiteY651" fmla="*/ 860682 h 5785391"/>
              <a:gd name="connsiteX652" fmla="*/ 3902491 w 4322995"/>
              <a:gd name="connsiteY652" fmla="*/ 890997 h 5785391"/>
              <a:gd name="connsiteX653" fmla="*/ 3899350 w 4322995"/>
              <a:gd name="connsiteY653" fmla="*/ 906814 h 5785391"/>
              <a:gd name="connsiteX654" fmla="*/ 3896209 w 4322995"/>
              <a:gd name="connsiteY654" fmla="*/ 922628 h 5785391"/>
              <a:gd name="connsiteX655" fmla="*/ 3899336 w 4322995"/>
              <a:gd name="connsiteY655" fmla="*/ 951262 h 5785391"/>
              <a:gd name="connsiteX656" fmla="*/ 3902654 w 4322995"/>
              <a:gd name="connsiteY656" fmla="*/ 963679 h 5785391"/>
              <a:gd name="connsiteX657" fmla="*/ 3902408 w 4322995"/>
              <a:gd name="connsiteY657" fmla="*/ 940974 h 5785391"/>
              <a:gd name="connsiteX658" fmla="*/ 3905114 w 4322995"/>
              <a:gd name="connsiteY658" fmla="*/ 929379 h 5785391"/>
              <a:gd name="connsiteX659" fmla="*/ 3907556 w 4322995"/>
              <a:gd name="connsiteY659" fmla="*/ 947200 h 5785391"/>
              <a:gd name="connsiteX660" fmla="*/ 3912424 w 4322995"/>
              <a:gd name="connsiteY660" fmla="*/ 959595 h 5785391"/>
              <a:gd name="connsiteX661" fmla="*/ 3949549 w 4322995"/>
              <a:gd name="connsiteY661" fmla="*/ 1092647 h 5785391"/>
              <a:gd name="connsiteX662" fmla="*/ 3950941 w 4322995"/>
              <a:gd name="connsiteY662" fmla="*/ 1094860 h 5785391"/>
              <a:gd name="connsiteX663" fmla="*/ 3950032 w 4322995"/>
              <a:gd name="connsiteY663" fmla="*/ 1081592 h 5785391"/>
              <a:gd name="connsiteX664" fmla="*/ 3949537 w 4322995"/>
              <a:gd name="connsiteY664" fmla="*/ 1071742 h 5785391"/>
              <a:gd name="connsiteX665" fmla="*/ 3937084 w 4322995"/>
              <a:gd name="connsiteY665" fmla="*/ 1021473 h 5785391"/>
              <a:gd name="connsiteX666" fmla="*/ 3922538 w 4322995"/>
              <a:gd name="connsiteY666" fmla="*/ 964311 h 5785391"/>
              <a:gd name="connsiteX667" fmla="*/ 3942526 w 4322995"/>
              <a:gd name="connsiteY667" fmla="*/ 1029657 h 5785391"/>
              <a:gd name="connsiteX668" fmla="*/ 3948918 w 4322995"/>
              <a:gd name="connsiteY668" fmla="*/ 1053932 h 5785391"/>
              <a:gd name="connsiteX669" fmla="*/ 3949886 w 4322995"/>
              <a:gd name="connsiteY669" fmla="*/ 1044599 h 5785391"/>
              <a:gd name="connsiteX670" fmla="*/ 3952785 w 4322995"/>
              <a:gd name="connsiteY670" fmla="*/ 1050450 h 5785391"/>
              <a:gd name="connsiteX671" fmla="*/ 3953246 w 4322995"/>
              <a:gd name="connsiteY671" fmla="*/ 1052645 h 5785391"/>
              <a:gd name="connsiteX672" fmla="*/ 3954984 w 4322995"/>
              <a:gd name="connsiteY672" fmla="*/ 1063309 h 5785391"/>
              <a:gd name="connsiteX673" fmla="*/ 3956583 w 4322995"/>
              <a:gd name="connsiteY673" fmla="*/ 1083045 h 5785391"/>
              <a:gd name="connsiteX674" fmla="*/ 3960717 w 4322995"/>
              <a:gd name="connsiteY674" fmla="*/ 1098750 h 5785391"/>
              <a:gd name="connsiteX675" fmla="*/ 3966417 w 4322995"/>
              <a:gd name="connsiteY675" fmla="*/ 1114853 h 5785391"/>
              <a:gd name="connsiteX676" fmla="*/ 3965387 w 4322995"/>
              <a:gd name="connsiteY676" fmla="*/ 1104896 h 5785391"/>
              <a:gd name="connsiteX677" fmla="*/ 3957587 w 4322995"/>
              <a:gd name="connsiteY677" fmla="*/ 1073243 h 5785391"/>
              <a:gd name="connsiteX678" fmla="*/ 3953246 w 4322995"/>
              <a:gd name="connsiteY678" fmla="*/ 1052645 h 5785391"/>
              <a:gd name="connsiteX679" fmla="*/ 3952942 w 4322995"/>
              <a:gd name="connsiteY679" fmla="*/ 1050766 h 5785391"/>
              <a:gd name="connsiteX680" fmla="*/ 3952785 w 4322995"/>
              <a:gd name="connsiteY680" fmla="*/ 1050450 h 5785391"/>
              <a:gd name="connsiteX681" fmla="*/ 3950759 w 4322995"/>
              <a:gd name="connsiteY681" fmla="*/ 1040836 h 5785391"/>
              <a:gd name="connsiteX682" fmla="*/ 3949412 w 4322995"/>
              <a:gd name="connsiteY682" fmla="*/ 1022313 h 5785391"/>
              <a:gd name="connsiteX683" fmla="*/ 3934953 w 4322995"/>
              <a:gd name="connsiteY683" fmla="*/ 966621 h 5785391"/>
              <a:gd name="connsiteX684" fmla="*/ 3945638 w 4322995"/>
              <a:gd name="connsiteY684" fmla="*/ 997432 h 5785391"/>
              <a:gd name="connsiteX685" fmla="*/ 3954081 w 4322995"/>
              <a:gd name="connsiteY685" fmla="*/ 1028460 h 5785391"/>
              <a:gd name="connsiteX686" fmla="*/ 3943759 w 4322995"/>
              <a:gd name="connsiteY686" fmla="*/ 984096 h 5785391"/>
              <a:gd name="connsiteX687" fmla="*/ 3912746 w 4322995"/>
              <a:gd name="connsiteY687" fmla="*/ 873122 h 5785391"/>
              <a:gd name="connsiteX688" fmla="*/ 3908728 w 4322995"/>
              <a:gd name="connsiteY688" fmla="*/ 850630 h 5785391"/>
              <a:gd name="connsiteX689" fmla="*/ 3919787 w 4322995"/>
              <a:gd name="connsiteY689" fmla="*/ 887816 h 5785391"/>
              <a:gd name="connsiteX690" fmla="*/ 3949863 w 4322995"/>
              <a:gd name="connsiteY690" fmla="*/ 986246 h 5785391"/>
              <a:gd name="connsiteX691" fmla="*/ 3952289 w 4322995"/>
              <a:gd name="connsiteY691" fmla="*/ 992606 h 5785391"/>
              <a:gd name="connsiteX692" fmla="*/ 3941499 w 4322995"/>
              <a:gd name="connsiteY692" fmla="*/ 944458 h 5785391"/>
              <a:gd name="connsiteX693" fmla="*/ 3924596 w 4322995"/>
              <a:gd name="connsiteY693" fmla="*/ 886964 h 5785391"/>
              <a:gd name="connsiteX694" fmla="*/ 3909414 w 4322995"/>
              <a:gd name="connsiteY694" fmla="*/ 815538 h 5785391"/>
              <a:gd name="connsiteX695" fmla="*/ 3908150 w 4322995"/>
              <a:gd name="connsiteY695" fmla="*/ 824526 h 5785391"/>
              <a:gd name="connsiteX696" fmla="*/ 3908537 w 4322995"/>
              <a:gd name="connsiteY696" fmla="*/ 824031 h 5785391"/>
              <a:gd name="connsiteX697" fmla="*/ 3909169 w 4322995"/>
              <a:gd name="connsiteY697" fmla="*/ 826320 h 5785391"/>
              <a:gd name="connsiteX698" fmla="*/ 3918675 w 4322995"/>
              <a:gd name="connsiteY698" fmla="*/ 846979 h 5785391"/>
              <a:gd name="connsiteX699" fmla="*/ 3915054 w 4322995"/>
              <a:gd name="connsiteY699" fmla="*/ 832482 h 5785391"/>
              <a:gd name="connsiteX700" fmla="*/ 3911866 w 4322995"/>
              <a:gd name="connsiteY700" fmla="*/ 796747 h 5785391"/>
              <a:gd name="connsiteX701" fmla="*/ 3911836 w 4322995"/>
              <a:gd name="connsiteY701" fmla="*/ 798299 h 5785391"/>
              <a:gd name="connsiteX702" fmla="*/ 3909998 w 4322995"/>
              <a:gd name="connsiteY702" fmla="*/ 811385 h 5785391"/>
              <a:gd name="connsiteX703" fmla="*/ 3923095 w 4322995"/>
              <a:gd name="connsiteY703" fmla="*/ 850760 h 5785391"/>
              <a:gd name="connsiteX704" fmla="*/ 3944939 w 4322995"/>
              <a:gd name="connsiteY704" fmla="*/ 920925 h 5785391"/>
              <a:gd name="connsiteX705" fmla="*/ 3947118 w 4322995"/>
              <a:gd name="connsiteY705" fmla="*/ 929678 h 5785391"/>
              <a:gd name="connsiteX706" fmla="*/ 3946088 w 4322995"/>
              <a:gd name="connsiteY706" fmla="*/ 919722 h 5785391"/>
              <a:gd name="connsiteX707" fmla="*/ 3917998 w 4322995"/>
              <a:gd name="connsiteY707" fmla="*/ 823044 h 5785391"/>
              <a:gd name="connsiteX708" fmla="*/ 1228217 w 4322995"/>
              <a:gd name="connsiteY708" fmla="*/ 735089 h 5785391"/>
              <a:gd name="connsiteX709" fmla="*/ 1226360 w 4322995"/>
              <a:gd name="connsiteY709" fmla="*/ 813850 h 5785391"/>
              <a:gd name="connsiteX710" fmla="*/ 1225033 w 4322995"/>
              <a:gd name="connsiteY710" fmla="*/ 858492 h 5785391"/>
              <a:gd name="connsiteX711" fmla="*/ 1229581 w 4322995"/>
              <a:gd name="connsiteY711" fmla="*/ 1055472 h 5785391"/>
              <a:gd name="connsiteX712" fmla="*/ 1234129 w 4322995"/>
              <a:gd name="connsiteY712" fmla="*/ 1252451 h 5785391"/>
              <a:gd name="connsiteX713" fmla="*/ 1246336 w 4322995"/>
              <a:gd name="connsiteY713" fmla="*/ 1228981 h 5785391"/>
              <a:gd name="connsiteX714" fmla="*/ 1250166 w 4322995"/>
              <a:gd name="connsiteY714" fmla="*/ 1225374 h 5785391"/>
              <a:gd name="connsiteX715" fmla="*/ 1245149 w 4322995"/>
              <a:gd name="connsiteY715" fmla="*/ 1110642 h 5785391"/>
              <a:gd name="connsiteX716" fmla="*/ 1237115 w 4322995"/>
              <a:gd name="connsiteY716" fmla="*/ 968571 h 5785391"/>
              <a:gd name="connsiteX717" fmla="*/ 1236378 w 4322995"/>
              <a:gd name="connsiteY717" fmla="*/ 918391 h 5785391"/>
              <a:gd name="connsiteX718" fmla="*/ 1230381 w 4322995"/>
              <a:gd name="connsiteY718" fmla="*/ 870168 h 5785391"/>
              <a:gd name="connsiteX719" fmla="*/ 1230970 w 4322995"/>
              <a:gd name="connsiteY719" fmla="*/ 775341 h 5785391"/>
              <a:gd name="connsiteX720" fmla="*/ 2905455 w 4322995"/>
              <a:gd name="connsiteY720" fmla="*/ 656203 h 5785391"/>
              <a:gd name="connsiteX721" fmla="*/ 2910959 w 4322995"/>
              <a:gd name="connsiteY721" fmla="*/ 783446 h 5785391"/>
              <a:gd name="connsiteX722" fmla="*/ 2903886 w 4322995"/>
              <a:gd name="connsiteY722" fmla="*/ 909070 h 5785391"/>
              <a:gd name="connsiteX723" fmla="*/ 2906023 w 4322995"/>
              <a:gd name="connsiteY723" fmla="*/ 987110 h 5785391"/>
              <a:gd name="connsiteX724" fmla="*/ 2909352 w 4322995"/>
              <a:gd name="connsiteY724" fmla="*/ 1053333 h 5785391"/>
              <a:gd name="connsiteX725" fmla="*/ 2913215 w 4322995"/>
              <a:gd name="connsiteY725" fmla="*/ 973441 h 5785391"/>
              <a:gd name="connsiteX726" fmla="*/ 2919392 w 4322995"/>
              <a:gd name="connsiteY726" fmla="*/ 879902 h 5785391"/>
              <a:gd name="connsiteX727" fmla="*/ 2925032 w 4322995"/>
              <a:gd name="connsiteY727" fmla="*/ 794440 h 5785391"/>
              <a:gd name="connsiteX728" fmla="*/ 2924961 w 4322995"/>
              <a:gd name="connsiteY728" fmla="*/ 724621 h 5785391"/>
              <a:gd name="connsiteX729" fmla="*/ 2905455 w 4322995"/>
              <a:gd name="connsiteY729" fmla="*/ 656203 h 5785391"/>
              <a:gd name="connsiteX730" fmla="*/ 2810094 w 4322995"/>
              <a:gd name="connsiteY730" fmla="*/ 641274 h 5785391"/>
              <a:gd name="connsiteX731" fmla="*/ 2785486 w 4322995"/>
              <a:gd name="connsiteY731" fmla="*/ 719823 h 5785391"/>
              <a:gd name="connsiteX732" fmla="*/ 2788949 w 4322995"/>
              <a:gd name="connsiteY732" fmla="*/ 753220 h 5785391"/>
              <a:gd name="connsiteX733" fmla="*/ 2792412 w 4322995"/>
              <a:gd name="connsiteY733" fmla="*/ 786618 h 5785391"/>
              <a:gd name="connsiteX734" fmla="*/ 2793713 w 4322995"/>
              <a:gd name="connsiteY734" fmla="*/ 830285 h 5785391"/>
              <a:gd name="connsiteX735" fmla="*/ 2795016 w 4322995"/>
              <a:gd name="connsiteY735" fmla="*/ 873949 h 5785391"/>
              <a:gd name="connsiteX736" fmla="*/ 2798945 w 4322995"/>
              <a:gd name="connsiteY736" fmla="*/ 916632 h 5785391"/>
              <a:gd name="connsiteX737" fmla="*/ 2797619 w 4322995"/>
              <a:gd name="connsiteY737" fmla="*/ 961274 h 5785391"/>
              <a:gd name="connsiteX738" fmla="*/ 2807005 w 4322995"/>
              <a:gd name="connsiteY738" fmla="*/ 970393 h 5785391"/>
              <a:gd name="connsiteX739" fmla="*/ 2809092 w 4322995"/>
              <a:gd name="connsiteY739" fmla="*/ 887625 h 5785391"/>
              <a:gd name="connsiteX740" fmla="*/ 2807986 w 4322995"/>
              <a:gd name="connsiteY740" fmla="*/ 812352 h 5785391"/>
              <a:gd name="connsiteX741" fmla="*/ 2808008 w 4322995"/>
              <a:gd name="connsiteY741" fmla="*/ 724043 h 5785391"/>
              <a:gd name="connsiteX742" fmla="*/ 2810094 w 4322995"/>
              <a:gd name="connsiteY742" fmla="*/ 641274 h 5785391"/>
              <a:gd name="connsiteX743" fmla="*/ 1450869 w 4322995"/>
              <a:gd name="connsiteY743" fmla="*/ 497892 h 5785391"/>
              <a:gd name="connsiteX744" fmla="*/ 1451804 w 4322995"/>
              <a:gd name="connsiteY744" fmla="*/ 516465 h 5785391"/>
              <a:gd name="connsiteX745" fmla="*/ 1451237 w 4322995"/>
              <a:gd name="connsiteY745" fmla="*/ 522981 h 5785391"/>
              <a:gd name="connsiteX746" fmla="*/ 1446545 w 4322995"/>
              <a:gd name="connsiteY746" fmla="*/ 518424 h 5785391"/>
              <a:gd name="connsiteX747" fmla="*/ 1450869 w 4322995"/>
              <a:gd name="connsiteY747" fmla="*/ 497892 h 5785391"/>
              <a:gd name="connsiteX748" fmla="*/ 3662424 w 4322995"/>
              <a:gd name="connsiteY748" fmla="*/ 493714 h 5785391"/>
              <a:gd name="connsiteX749" fmla="*/ 3664782 w 4322995"/>
              <a:gd name="connsiteY749" fmla="*/ 497481 h 5785391"/>
              <a:gd name="connsiteX750" fmla="*/ 3665577 w 4322995"/>
              <a:gd name="connsiteY750" fmla="*/ 540415 h 5785391"/>
              <a:gd name="connsiteX751" fmla="*/ 3659421 w 4322995"/>
              <a:gd name="connsiteY751" fmla="*/ 545338 h 5785391"/>
              <a:gd name="connsiteX752" fmla="*/ 3656670 w 4322995"/>
              <a:gd name="connsiteY752" fmla="*/ 543549 h 5785391"/>
              <a:gd name="connsiteX753" fmla="*/ 3661379 w 4322995"/>
              <a:gd name="connsiteY753" fmla="*/ 519825 h 5785391"/>
              <a:gd name="connsiteX754" fmla="*/ 3662424 w 4322995"/>
              <a:gd name="connsiteY754" fmla="*/ 493714 h 5785391"/>
              <a:gd name="connsiteX755" fmla="*/ 2044207 w 4322995"/>
              <a:gd name="connsiteY755" fmla="*/ 491003 h 5785391"/>
              <a:gd name="connsiteX756" fmla="*/ 2045142 w 4322995"/>
              <a:gd name="connsiteY756" fmla="*/ 509576 h 5785391"/>
              <a:gd name="connsiteX757" fmla="*/ 2044575 w 4322995"/>
              <a:gd name="connsiteY757" fmla="*/ 516092 h 5785391"/>
              <a:gd name="connsiteX758" fmla="*/ 2039883 w 4322995"/>
              <a:gd name="connsiteY758" fmla="*/ 511535 h 5785391"/>
              <a:gd name="connsiteX759" fmla="*/ 2044207 w 4322995"/>
              <a:gd name="connsiteY759" fmla="*/ 491003 h 5785391"/>
              <a:gd name="connsiteX760" fmla="*/ 929019 w 4322995"/>
              <a:gd name="connsiteY760" fmla="*/ 337818 h 5785391"/>
              <a:gd name="connsiteX761" fmla="*/ 931082 w 4322995"/>
              <a:gd name="connsiteY761" fmla="*/ 343355 h 5785391"/>
              <a:gd name="connsiteX762" fmla="*/ 929756 w 4322995"/>
              <a:gd name="connsiteY762" fmla="*/ 388001 h 5785391"/>
              <a:gd name="connsiteX763" fmla="*/ 926758 w 4322995"/>
              <a:gd name="connsiteY763" fmla="*/ 363888 h 5785391"/>
              <a:gd name="connsiteX764" fmla="*/ 929019 w 4322995"/>
              <a:gd name="connsiteY764" fmla="*/ 337818 h 5785391"/>
              <a:gd name="connsiteX765" fmla="*/ 2781695 w 4322995"/>
              <a:gd name="connsiteY765" fmla="*/ 147291 h 5785391"/>
              <a:gd name="connsiteX766" fmla="*/ 2783758 w 4322995"/>
              <a:gd name="connsiteY766" fmla="*/ 152827 h 5785391"/>
              <a:gd name="connsiteX767" fmla="*/ 2782433 w 4322995"/>
              <a:gd name="connsiteY767" fmla="*/ 197474 h 5785391"/>
              <a:gd name="connsiteX768" fmla="*/ 2779434 w 4322995"/>
              <a:gd name="connsiteY768" fmla="*/ 173361 h 5785391"/>
              <a:gd name="connsiteX769" fmla="*/ 2781695 w 4322995"/>
              <a:gd name="connsiteY769" fmla="*/ 147291 h 5785391"/>
              <a:gd name="connsiteX770" fmla="*/ 1258679 w 4322995"/>
              <a:gd name="connsiteY770" fmla="*/ 813 h 5785391"/>
              <a:gd name="connsiteX771" fmla="*/ 1262805 w 4322995"/>
              <a:gd name="connsiteY771" fmla="*/ 11887 h 5785391"/>
              <a:gd name="connsiteX772" fmla="*/ 1256303 w 4322995"/>
              <a:gd name="connsiteY772" fmla="*/ 125107 h 5785391"/>
              <a:gd name="connsiteX773" fmla="*/ 1263810 w 4322995"/>
              <a:gd name="connsiteY773" fmla="*/ 132402 h 5785391"/>
              <a:gd name="connsiteX774" fmla="*/ 1265109 w 4322995"/>
              <a:gd name="connsiteY774" fmla="*/ 176066 h 5785391"/>
              <a:gd name="connsiteX775" fmla="*/ 1268648 w 4322995"/>
              <a:gd name="connsiteY775" fmla="*/ 281969 h 5785391"/>
              <a:gd name="connsiteX776" fmla="*/ 1271104 w 4322995"/>
              <a:gd name="connsiteY776" fmla="*/ 355506 h 5785391"/>
              <a:gd name="connsiteX777" fmla="*/ 1273226 w 4322995"/>
              <a:gd name="connsiteY777" fmla="*/ 361203 h 5785391"/>
              <a:gd name="connsiteX778" fmla="*/ 1297641 w 4322995"/>
              <a:gd name="connsiteY778" fmla="*/ 314263 h 5785391"/>
              <a:gd name="connsiteX779" fmla="*/ 1313955 w 4322995"/>
              <a:gd name="connsiteY779" fmla="*/ 390176 h 5785391"/>
              <a:gd name="connsiteX780" fmla="*/ 1312432 w 4322995"/>
              <a:gd name="connsiteY780" fmla="*/ 466429 h 5785391"/>
              <a:gd name="connsiteX781" fmla="*/ 1310909 w 4322995"/>
              <a:gd name="connsiteY781" fmla="*/ 542682 h 5785391"/>
              <a:gd name="connsiteX782" fmla="*/ 1309389 w 4322995"/>
              <a:gd name="connsiteY782" fmla="*/ 618934 h 5785391"/>
              <a:gd name="connsiteX783" fmla="*/ 1307864 w 4322995"/>
              <a:gd name="connsiteY783" fmla="*/ 695182 h 5785391"/>
              <a:gd name="connsiteX784" fmla="*/ 1309730 w 4322995"/>
              <a:gd name="connsiteY784" fmla="*/ 732329 h 5785391"/>
              <a:gd name="connsiteX785" fmla="*/ 1313294 w 4322995"/>
              <a:gd name="connsiteY785" fmla="*/ 749924 h 5785391"/>
              <a:gd name="connsiteX786" fmla="*/ 1314792 w 4322995"/>
              <a:gd name="connsiteY786" fmla="*/ 761981 h 5785391"/>
              <a:gd name="connsiteX787" fmla="*/ 1322330 w 4322995"/>
              <a:gd name="connsiteY787" fmla="*/ 645644 h 5785391"/>
              <a:gd name="connsiteX788" fmla="*/ 1329873 w 4322995"/>
              <a:gd name="connsiteY788" fmla="*/ 529305 h 5785391"/>
              <a:gd name="connsiteX789" fmla="*/ 1333927 w 4322995"/>
              <a:gd name="connsiteY789" fmla="*/ 467881 h 5785391"/>
              <a:gd name="connsiteX790" fmla="*/ 1337979 w 4322995"/>
              <a:gd name="connsiteY790" fmla="*/ 406452 h 5785391"/>
              <a:gd name="connsiteX791" fmla="*/ 1339297 w 4322995"/>
              <a:gd name="connsiteY791" fmla="*/ 391238 h 5785391"/>
              <a:gd name="connsiteX792" fmla="*/ 1339591 w 4322995"/>
              <a:gd name="connsiteY792" fmla="*/ 343834 h 5785391"/>
              <a:gd name="connsiteX793" fmla="*/ 1344378 w 4322995"/>
              <a:gd name="connsiteY793" fmla="*/ 332594 h 5785391"/>
              <a:gd name="connsiteX794" fmla="*/ 1348144 w 4322995"/>
              <a:gd name="connsiteY794" fmla="*/ 289137 h 5785391"/>
              <a:gd name="connsiteX795" fmla="*/ 1357724 w 4322995"/>
              <a:gd name="connsiteY795" fmla="*/ 266646 h 5785391"/>
              <a:gd name="connsiteX796" fmla="*/ 1359789 w 4322995"/>
              <a:gd name="connsiteY796" fmla="*/ 272187 h 5785391"/>
              <a:gd name="connsiteX797" fmla="*/ 1360258 w 4322995"/>
              <a:gd name="connsiteY797" fmla="*/ 281474 h 5785391"/>
              <a:gd name="connsiteX798" fmla="*/ 1360723 w 4322995"/>
              <a:gd name="connsiteY798" fmla="*/ 290760 h 5785391"/>
              <a:gd name="connsiteX799" fmla="*/ 1362492 w 4322995"/>
              <a:gd name="connsiteY799" fmla="*/ 343710 h 5785391"/>
              <a:gd name="connsiteX800" fmla="*/ 1364260 w 4322995"/>
              <a:gd name="connsiteY800" fmla="*/ 396660 h 5785391"/>
              <a:gd name="connsiteX801" fmla="*/ 1364999 w 4322995"/>
              <a:gd name="connsiteY801" fmla="*/ 446843 h 5785391"/>
              <a:gd name="connsiteX802" fmla="*/ 1365735 w 4322995"/>
              <a:gd name="connsiteY802" fmla="*/ 497023 h 5785391"/>
              <a:gd name="connsiteX803" fmla="*/ 1365050 w 4322995"/>
              <a:gd name="connsiteY803" fmla="*/ 607655 h 5785391"/>
              <a:gd name="connsiteX804" fmla="*/ 1366799 w 4322995"/>
              <a:gd name="connsiteY804" fmla="*/ 679638 h 5785391"/>
              <a:gd name="connsiteX805" fmla="*/ 1367846 w 4322995"/>
              <a:gd name="connsiteY805" fmla="*/ 692811 h 5785391"/>
              <a:gd name="connsiteX806" fmla="*/ 1375594 w 4322995"/>
              <a:gd name="connsiteY806" fmla="*/ 669426 h 5785391"/>
              <a:gd name="connsiteX807" fmla="*/ 1384263 w 4322995"/>
              <a:gd name="connsiteY807" fmla="*/ 667304 h 5785391"/>
              <a:gd name="connsiteX808" fmla="*/ 1382787 w 4322995"/>
              <a:gd name="connsiteY808" fmla="*/ 623119 h 5785391"/>
              <a:gd name="connsiteX809" fmla="*/ 1377185 w 4322995"/>
              <a:gd name="connsiteY809" fmla="*/ 511678 h 5785391"/>
              <a:gd name="connsiteX810" fmla="*/ 1383570 w 4322995"/>
              <a:gd name="connsiteY810" fmla="*/ 496689 h 5785391"/>
              <a:gd name="connsiteX811" fmla="*/ 1389760 w 4322995"/>
              <a:gd name="connsiteY811" fmla="*/ 513303 h 5785391"/>
              <a:gd name="connsiteX812" fmla="*/ 1392266 w 4322995"/>
              <a:gd name="connsiteY812" fmla="*/ 616433 h 5785391"/>
              <a:gd name="connsiteX813" fmla="*/ 1394602 w 4322995"/>
              <a:gd name="connsiteY813" fmla="*/ 671976 h 5785391"/>
              <a:gd name="connsiteX814" fmla="*/ 1400981 w 4322995"/>
              <a:gd name="connsiteY814" fmla="*/ 677310 h 5785391"/>
              <a:gd name="connsiteX815" fmla="*/ 1414959 w 4322995"/>
              <a:gd name="connsiteY815" fmla="*/ 706790 h 5785391"/>
              <a:gd name="connsiteX816" fmla="*/ 1414415 w 4322995"/>
              <a:gd name="connsiteY816" fmla="*/ 625002 h 5785391"/>
              <a:gd name="connsiteX817" fmla="*/ 1416112 w 4322995"/>
              <a:gd name="connsiteY817" fmla="*/ 605450 h 5785391"/>
              <a:gd name="connsiteX818" fmla="*/ 1419628 w 4322995"/>
              <a:gd name="connsiteY818" fmla="*/ 602139 h 5785391"/>
              <a:gd name="connsiteX819" fmla="*/ 1419778 w 4322995"/>
              <a:gd name="connsiteY819" fmla="*/ 577805 h 5785391"/>
              <a:gd name="connsiteX820" fmla="*/ 1404596 w 4322995"/>
              <a:gd name="connsiteY820" fmla="*/ 488855 h 5785391"/>
              <a:gd name="connsiteX821" fmla="*/ 1410984 w 4322995"/>
              <a:gd name="connsiteY821" fmla="*/ 473859 h 5785391"/>
              <a:gd name="connsiteX822" fmla="*/ 1413046 w 4322995"/>
              <a:gd name="connsiteY822" fmla="*/ 479396 h 5785391"/>
              <a:gd name="connsiteX823" fmla="*/ 1418008 w 4322995"/>
              <a:gd name="connsiteY823" fmla="*/ 524851 h 5785391"/>
              <a:gd name="connsiteX824" fmla="*/ 1426164 w 4322995"/>
              <a:gd name="connsiteY824" fmla="*/ 562808 h 5785391"/>
              <a:gd name="connsiteX825" fmla="*/ 1425037 w 4322995"/>
              <a:gd name="connsiteY825" fmla="*/ 575845 h 5785391"/>
              <a:gd name="connsiteX826" fmla="*/ 1431226 w 4322995"/>
              <a:gd name="connsiteY826" fmla="*/ 592455 h 5785391"/>
              <a:gd name="connsiteX827" fmla="*/ 1437091 w 4322995"/>
              <a:gd name="connsiteY827" fmla="*/ 663372 h 5785391"/>
              <a:gd name="connsiteX828" fmla="*/ 1437040 w 4322995"/>
              <a:gd name="connsiteY828" fmla="*/ 613417 h 5785391"/>
              <a:gd name="connsiteX829" fmla="*/ 1436965 w 4322995"/>
              <a:gd name="connsiteY829" fmla="*/ 540914 h 5785391"/>
              <a:gd name="connsiteX830" fmla="*/ 1435297 w 4322995"/>
              <a:gd name="connsiteY830" fmla="*/ 472161 h 5785391"/>
              <a:gd name="connsiteX831" fmla="*/ 1438880 w 4322995"/>
              <a:gd name="connsiteY831" fmla="*/ 401447 h 5785391"/>
              <a:gd name="connsiteX832" fmla="*/ 1456417 w 4322995"/>
              <a:gd name="connsiteY832" fmla="*/ 111094 h 5785391"/>
              <a:gd name="connsiteX833" fmla="*/ 1457547 w 4322995"/>
              <a:gd name="connsiteY833" fmla="*/ 98062 h 5785391"/>
              <a:gd name="connsiteX834" fmla="*/ 1461673 w 4322995"/>
              <a:gd name="connsiteY834" fmla="*/ 109135 h 5785391"/>
              <a:gd name="connsiteX835" fmla="*/ 1451679 w 4322995"/>
              <a:gd name="connsiteY835" fmla="*/ 283150 h 5785391"/>
              <a:gd name="connsiteX836" fmla="*/ 1446941 w 4322995"/>
              <a:gd name="connsiteY836" fmla="*/ 455207 h 5785391"/>
              <a:gd name="connsiteX837" fmla="*/ 1447872 w 4322995"/>
              <a:gd name="connsiteY837" fmla="*/ 473782 h 5785391"/>
              <a:gd name="connsiteX838" fmla="*/ 1447308 w 4322995"/>
              <a:gd name="connsiteY838" fmla="*/ 480297 h 5785391"/>
              <a:gd name="connsiteX839" fmla="*/ 1442616 w 4322995"/>
              <a:gd name="connsiteY839" fmla="*/ 475740 h 5785391"/>
              <a:gd name="connsiteX840" fmla="*/ 1444482 w 4322995"/>
              <a:gd name="connsiteY840" fmla="*/ 512887 h 5785391"/>
              <a:gd name="connsiteX841" fmla="*/ 1443156 w 4322995"/>
              <a:gd name="connsiteY841" fmla="*/ 557530 h 5785391"/>
              <a:gd name="connsiteX842" fmla="*/ 1442396 w 4322995"/>
              <a:gd name="connsiteY842" fmla="*/ 595656 h 5785391"/>
              <a:gd name="connsiteX843" fmla="*/ 1443698 w 4322995"/>
              <a:gd name="connsiteY843" fmla="*/ 639318 h 5785391"/>
              <a:gd name="connsiteX844" fmla="*/ 1443208 w 4322995"/>
              <a:gd name="connsiteY844" fmla="*/ 718341 h 5785391"/>
              <a:gd name="connsiteX845" fmla="*/ 1443098 w 4322995"/>
              <a:gd name="connsiteY845" fmla="*/ 736040 h 5785391"/>
              <a:gd name="connsiteX846" fmla="*/ 1444884 w 4322995"/>
              <a:gd name="connsiteY846" fmla="*/ 757659 h 5785391"/>
              <a:gd name="connsiteX847" fmla="*/ 1447220 w 4322995"/>
              <a:gd name="connsiteY847" fmla="*/ 804092 h 5785391"/>
              <a:gd name="connsiteX848" fmla="*/ 1447491 w 4322995"/>
              <a:gd name="connsiteY848" fmla="*/ 844988 h 5785391"/>
              <a:gd name="connsiteX849" fmla="*/ 1454780 w 4322995"/>
              <a:gd name="connsiteY849" fmla="*/ 924164 h 5785391"/>
              <a:gd name="connsiteX850" fmla="*/ 1458292 w 4322995"/>
              <a:gd name="connsiteY850" fmla="*/ 823094 h 5785391"/>
              <a:gd name="connsiteX851" fmla="*/ 1468506 w 4322995"/>
              <a:gd name="connsiteY851" fmla="*/ 529163 h 5785391"/>
              <a:gd name="connsiteX852" fmla="*/ 1466073 w 4322995"/>
              <a:gd name="connsiteY852" fmla="*/ 498533 h 5785391"/>
              <a:gd name="connsiteX853" fmla="*/ 1463642 w 4322995"/>
              <a:gd name="connsiteY853" fmla="*/ 467906 h 5785391"/>
              <a:gd name="connsiteX854" fmla="*/ 1465806 w 4322995"/>
              <a:gd name="connsiteY854" fmla="*/ 457639 h 5785391"/>
              <a:gd name="connsiteX855" fmla="*/ 1467966 w 4322995"/>
              <a:gd name="connsiteY855" fmla="*/ 447373 h 5785391"/>
              <a:gd name="connsiteX856" fmla="*/ 1472094 w 4322995"/>
              <a:gd name="connsiteY856" fmla="*/ 458451 h 5785391"/>
              <a:gd name="connsiteX857" fmla="*/ 1496509 w 4322995"/>
              <a:gd name="connsiteY857" fmla="*/ 411512 h 5785391"/>
              <a:gd name="connsiteX858" fmla="*/ 1512822 w 4322995"/>
              <a:gd name="connsiteY858" fmla="*/ 487424 h 5785391"/>
              <a:gd name="connsiteX859" fmla="*/ 1511299 w 4322995"/>
              <a:gd name="connsiteY859" fmla="*/ 563677 h 5785391"/>
              <a:gd name="connsiteX860" fmla="*/ 1509776 w 4322995"/>
              <a:gd name="connsiteY860" fmla="*/ 639930 h 5785391"/>
              <a:gd name="connsiteX861" fmla="*/ 1508256 w 4322995"/>
              <a:gd name="connsiteY861" fmla="*/ 716181 h 5785391"/>
              <a:gd name="connsiteX862" fmla="*/ 1506731 w 4322995"/>
              <a:gd name="connsiteY862" fmla="*/ 792430 h 5785391"/>
              <a:gd name="connsiteX863" fmla="*/ 1508597 w 4322995"/>
              <a:gd name="connsiteY863" fmla="*/ 829578 h 5785391"/>
              <a:gd name="connsiteX864" fmla="*/ 1512162 w 4322995"/>
              <a:gd name="connsiteY864" fmla="*/ 847172 h 5785391"/>
              <a:gd name="connsiteX865" fmla="*/ 1513659 w 4322995"/>
              <a:gd name="connsiteY865" fmla="*/ 859228 h 5785391"/>
              <a:gd name="connsiteX866" fmla="*/ 1521198 w 4322995"/>
              <a:gd name="connsiteY866" fmla="*/ 742892 h 5785391"/>
              <a:gd name="connsiteX867" fmla="*/ 1528741 w 4322995"/>
              <a:gd name="connsiteY867" fmla="*/ 626554 h 5785391"/>
              <a:gd name="connsiteX868" fmla="*/ 1532795 w 4322995"/>
              <a:gd name="connsiteY868" fmla="*/ 565129 h 5785391"/>
              <a:gd name="connsiteX869" fmla="*/ 1536847 w 4322995"/>
              <a:gd name="connsiteY869" fmla="*/ 503700 h 5785391"/>
              <a:gd name="connsiteX870" fmla="*/ 1547012 w 4322995"/>
              <a:gd name="connsiteY870" fmla="*/ 386386 h 5785391"/>
              <a:gd name="connsiteX871" fmla="*/ 1556592 w 4322995"/>
              <a:gd name="connsiteY871" fmla="*/ 363894 h 5785391"/>
              <a:gd name="connsiteX872" fmla="*/ 1558657 w 4322995"/>
              <a:gd name="connsiteY872" fmla="*/ 369436 h 5785391"/>
              <a:gd name="connsiteX873" fmla="*/ 1559125 w 4322995"/>
              <a:gd name="connsiteY873" fmla="*/ 378722 h 5785391"/>
              <a:gd name="connsiteX874" fmla="*/ 1559591 w 4322995"/>
              <a:gd name="connsiteY874" fmla="*/ 388008 h 5785391"/>
              <a:gd name="connsiteX875" fmla="*/ 1561360 w 4322995"/>
              <a:gd name="connsiteY875" fmla="*/ 440958 h 5785391"/>
              <a:gd name="connsiteX876" fmla="*/ 1563128 w 4322995"/>
              <a:gd name="connsiteY876" fmla="*/ 493908 h 5785391"/>
              <a:gd name="connsiteX877" fmla="*/ 1563866 w 4322995"/>
              <a:gd name="connsiteY877" fmla="*/ 544092 h 5785391"/>
              <a:gd name="connsiteX878" fmla="*/ 1564602 w 4322995"/>
              <a:gd name="connsiteY878" fmla="*/ 594271 h 5785391"/>
              <a:gd name="connsiteX879" fmla="*/ 1563918 w 4322995"/>
              <a:gd name="connsiteY879" fmla="*/ 704903 h 5785391"/>
              <a:gd name="connsiteX880" fmla="*/ 1566423 w 4322995"/>
              <a:gd name="connsiteY880" fmla="*/ 808033 h 5785391"/>
              <a:gd name="connsiteX881" fmla="*/ 1569839 w 4322995"/>
              <a:gd name="connsiteY881" fmla="*/ 1018050 h 5785391"/>
              <a:gd name="connsiteX882" fmla="*/ 1573257 w 4322995"/>
              <a:gd name="connsiteY882" fmla="*/ 1228061 h 5785391"/>
              <a:gd name="connsiteX883" fmla="*/ 1587503 w 4322995"/>
              <a:gd name="connsiteY883" fmla="*/ 1298437 h 5785391"/>
              <a:gd name="connsiteX884" fmla="*/ 1601754 w 4322995"/>
              <a:gd name="connsiteY884" fmla="*/ 1368813 h 5785391"/>
              <a:gd name="connsiteX885" fmla="*/ 1613372 w 4322995"/>
              <a:gd name="connsiteY885" fmla="*/ 1440170 h 5785391"/>
              <a:gd name="connsiteX886" fmla="*/ 1624993 w 4322995"/>
              <a:gd name="connsiteY886" fmla="*/ 1511525 h 5785391"/>
              <a:gd name="connsiteX887" fmla="*/ 1628382 w 4322995"/>
              <a:gd name="connsiteY887" fmla="*/ 1472420 h 5785391"/>
              <a:gd name="connsiteX888" fmla="*/ 1622780 w 4322995"/>
              <a:gd name="connsiteY888" fmla="*/ 1360979 h 5785391"/>
              <a:gd name="connsiteX889" fmla="*/ 1621011 w 4322995"/>
              <a:gd name="connsiteY889" fmla="*/ 1308030 h 5785391"/>
              <a:gd name="connsiteX890" fmla="*/ 1619241 w 4322995"/>
              <a:gd name="connsiteY890" fmla="*/ 1255076 h 5785391"/>
              <a:gd name="connsiteX891" fmla="*/ 1612043 w 4322995"/>
              <a:gd name="connsiteY891" fmla="*/ 1147385 h 5785391"/>
              <a:gd name="connsiteX892" fmla="*/ 1604843 w 4322995"/>
              <a:gd name="connsiteY892" fmla="*/ 1039696 h 5785391"/>
              <a:gd name="connsiteX893" fmla="*/ 1596050 w 4322995"/>
              <a:gd name="connsiteY893" fmla="*/ 935753 h 5785391"/>
              <a:gd name="connsiteX894" fmla="*/ 1587993 w 4322995"/>
              <a:gd name="connsiteY894" fmla="*/ 881991 h 5785391"/>
              <a:gd name="connsiteX895" fmla="*/ 1585193 w 4322995"/>
              <a:gd name="connsiteY895" fmla="*/ 826271 h 5785391"/>
              <a:gd name="connsiteX896" fmla="*/ 1581654 w 4322995"/>
              <a:gd name="connsiteY896" fmla="*/ 720367 h 5785391"/>
              <a:gd name="connsiteX897" fmla="*/ 1576052 w 4322995"/>
              <a:gd name="connsiteY897" fmla="*/ 608926 h 5785391"/>
              <a:gd name="connsiteX898" fmla="*/ 1582438 w 4322995"/>
              <a:gd name="connsiteY898" fmla="*/ 593937 h 5785391"/>
              <a:gd name="connsiteX899" fmla="*/ 1588628 w 4322995"/>
              <a:gd name="connsiteY899" fmla="*/ 610551 h 5785391"/>
              <a:gd name="connsiteX900" fmla="*/ 1591133 w 4322995"/>
              <a:gd name="connsiteY900" fmla="*/ 713681 h 5785391"/>
              <a:gd name="connsiteX901" fmla="*/ 1595704 w 4322995"/>
              <a:gd name="connsiteY901" fmla="*/ 822355 h 5785391"/>
              <a:gd name="connsiteX902" fmla="*/ 1601700 w 4322995"/>
              <a:gd name="connsiteY902" fmla="*/ 870575 h 5785391"/>
              <a:gd name="connsiteX903" fmla="*/ 1604500 w 4322995"/>
              <a:gd name="connsiteY903" fmla="*/ 926295 h 5785391"/>
              <a:gd name="connsiteX904" fmla="*/ 1605239 w 4322995"/>
              <a:gd name="connsiteY904" fmla="*/ 976478 h 5785391"/>
              <a:gd name="connsiteX905" fmla="*/ 1613295 w 4322995"/>
              <a:gd name="connsiteY905" fmla="*/ 1030240 h 5785391"/>
              <a:gd name="connsiteX906" fmla="*/ 1623761 w 4322995"/>
              <a:gd name="connsiteY906" fmla="*/ 1202938 h 5785391"/>
              <a:gd name="connsiteX907" fmla="*/ 1639482 w 4322995"/>
              <a:gd name="connsiteY907" fmla="*/ 1373678 h 5785391"/>
              <a:gd name="connsiteX908" fmla="*/ 1633709 w 4322995"/>
              <a:gd name="connsiteY908" fmla="*/ 1205538 h 5785391"/>
              <a:gd name="connsiteX909" fmla="*/ 1627936 w 4322995"/>
              <a:gd name="connsiteY909" fmla="*/ 1037397 h 5785391"/>
              <a:gd name="connsiteX910" fmla="*/ 1622137 w 4322995"/>
              <a:gd name="connsiteY910" fmla="*/ 957567 h 5785391"/>
              <a:gd name="connsiteX911" fmla="*/ 1620834 w 4322995"/>
              <a:gd name="connsiteY911" fmla="*/ 913904 h 5785391"/>
              <a:gd name="connsiteX912" fmla="*/ 1621597 w 4322995"/>
              <a:gd name="connsiteY912" fmla="*/ 875777 h 5785391"/>
              <a:gd name="connsiteX913" fmla="*/ 1617396 w 4322995"/>
              <a:gd name="connsiteY913" fmla="*/ 792196 h 5785391"/>
              <a:gd name="connsiteX914" fmla="*/ 1618450 w 4322995"/>
              <a:gd name="connsiteY914" fmla="*/ 706658 h 5785391"/>
              <a:gd name="connsiteX915" fmla="*/ 1618645 w 4322995"/>
              <a:gd name="connsiteY915" fmla="*/ 675052 h 5785391"/>
              <a:gd name="connsiteX916" fmla="*/ 1603464 w 4322995"/>
              <a:gd name="connsiteY916" fmla="*/ 586103 h 5785391"/>
              <a:gd name="connsiteX917" fmla="*/ 1609851 w 4322995"/>
              <a:gd name="connsiteY917" fmla="*/ 571106 h 5785391"/>
              <a:gd name="connsiteX918" fmla="*/ 1611914 w 4322995"/>
              <a:gd name="connsiteY918" fmla="*/ 576644 h 5785391"/>
              <a:gd name="connsiteX919" fmla="*/ 1616875 w 4322995"/>
              <a:gd name="connsiteY919" fmla="*/ 622098 h 5785391"/>
              <a:gd name="connsiteX920" fmla="*/ 1625032 w 4322995"/>
              <a:gd name="connsiteY920" fmla="*/ 660056 h 5785391"/>
              <a:gd name="connsiteX921" fmla="*/ 1623905 w 4322995"/>
              <a:gd name="connsiteY921" fmla="*/ 673092 h 5785391"/>
              <a:gd name="connsiteX922" fmla="*/ 1630094 w 4322995"/>
              <a:gd name="connsiteY922" fmla="*/ 689704 h 5785391"/>
              <a:gd name="connsiteX923" fmla="*/ 1636925 w 4322995"/>
              <a:gd name="connsiteY923" fmla="*/ 772304 h 5785391"/>
              <a:gd name="connsiteX924" fmla="*/ 1643752 w 4322995"/>
              <a:gd name="connsiteY924" fmla="*/ 854907 h 5785391"/>
              <a:gd name="connsiteX925" fmla="*/ 1646088 w 4322995"/>
              <a:gd name="connsiteY925" fmla="*/ 901340 h 5785391"/>
              <a:gd name="connsiteX926" fmla="*/ 1646359 w 4322995"/>
              <a:gd name="connsiteY926" fmla="*/ 942237 h 5785391"/>
              <a:gd name="connsiteX927" fmla="*/ 1654218 w 4322995"/>
              <a:gd name="connsiteY927" fmla="*/ 1027604 h 5785391"/>
              <a:gd name="connsiteX928" fmla="*/ 1664683 w 4322995"/>
              <a:gd name="connsiteY928" fmla="*/ 1200302 h 5785391"/>
              <a:gd name="connsiteX929" fmla="*/ 1675150 w 4322995"/>
              <a:gd name="connsiteY929" fmla="*/ 1373004 h 5785391"/>
              <a:gd name="connsiteX930" fmla="*/ 1684535 w 4322995"/>
              <a:gd name="connsiteY930" fmla="*/ 1382118 h 5785391"/>
              <a:gd name="connsiteX931" fmla="*/ 1695590 w 4322995"/>
              <a:gd name="connsiteY931" fmla="*/ 1459991 h 5785391"/>
              <a:gd name="connsiteX932" fmla="*/ 1693330 w 4322995"/>
              <a:gd name="connsiteY932" fmla="*/ 1486064 h 5785391"/>
              <a:gd name="connsiteX933" fmla="*/ 1687657 w 4322995"/>
              <a:gd name="connsiteY933" fmla="*/ 1639548 h 5785391"/>
              <a:gd name="connsiteX934" fmla="*/ 1679920 w 4322995"/>
              <a:gd name="connsiteY934" fmla="*/ 1787492 h 5785391"/>
              <a:gd name="connsiteX935" fmla="*/ 1683483 w 4322995"/>
              <a:gd name="connsiteY935" fmla="*/ 1805085 h 5785391"/>
              <a:gd name="connsiteX936" fmla="*/ 1687044 w 4322995"/>
              <a:gd name="connsiteY936" fmla="*/ 1822680 h 5785391"/>
              <a:gd name="connsiteX937" fmla="*/ 1687980 w 4322995"/>
              <a:gd name="connsiteY937" fmla="*/ 1841252 h 5785391"/>
              <a:gd name="connsiteX938" fmla="*/ 1688910 w 4322995"/>
              <a:gd name="connsiteY938" fmla="*/ 1859826 h 5785391"/>
              <a:gd name="connsiteX939" fmla="*/ 1706993 w 4322995"/>
              <a:gd name="connsiteY939" fmla="*/ 1988689 h 5785391"/>
              <a:gd name="connsiteX940" fmla="*/ 1719817 w 4322995"/>
              <a:gd name="connsiteY940" fmla="*/ 2119515 h 5785391"/>
              <a:gd name="connsiteX941" fmla="*/ 1730329 w 4322995"/>
              <a:gd name="connsiteY941" fmla="*/ 2115599 h 5785391"/>
              <a:gd name="connsiteX942" fmla="*/ 1746837 w 4322995"/>
              <a:gd name="connsiteY942" fmla="*/ 2159907 h 5785391"/>
              <a:gd name="connsiteX943" fmla="*/ 1748631 w 4322995"/>
              <a:gd name="connsiteY943" fmla="*/ 2124546 h 5785391"/>
              <a:gd name="connsiteX944" fmla="*/ 1750423 w 4322995"/>
              <a:gd name="connsiteY944" fmla="*/ 2089191 h 5785391"/>
              <a:gd name="connsiteX945" fmla="*/ 1751552 w 4322995"/>
              <a:gd name="connsiteY945" fmla="*/ 2076155 h 5785391"/>
              <a:gd name="connsiteX946" fmla="*/ 1745950 w 4322995"/>
              <a:gd name="connsiteY946" fmla="*/ 1964714 h 5785391"/>
              <a:gd name="connsiteX947" fmla="*/ 1742684 w 4322995"/>
              <a:gd name="connsiteY947" fmla="*/ 1899711 h 5785391"/>
              <a:gd name="connsiteX948" fmla="*/ 1739418 w 4322995"/>
              <a:gd name="connsiteY948" fmla="*/ 1834703 h 5785391"/>
              <a:gd name="connsiteX949" fmla="*/ 1734944 w 4322995"/>
              <a:gd name="connsiteY949" fmla="*/ 1710227 h 5785391"/>
              <a:gd name="connsiteX950" fmla="*/ 1726811 w 4322995"/>
              <a:gd name="connsiteY950" fmla="*/ 1583963 h 5785391"/>
              <a:gd name="connsiteX951" fmla="*/ 1720743 w 4322995"/>
              <a:gd name="connsiteY951" fmla="*/ 1463235 h 5785391"/>
              <a:gd name="connsiteX952" fmla="*/ 1707354 w 4322995"/>
              <a:gd name="connsiteY952" fmla="*/ 1338930 h 5785391"/>
              <a:gd name="connsiteX953" fmla="*/ 1696031 w 4322995"/>
              <a:gd name="connsiteY953" fmla="*/ 1220160 h 5785391"/>
              <a:gd name="connsiteX954" fmla="*/ 1678637 w 4322995"/>
              <a:gd name="connsiteY954" fmla="*/ 980665 h 5785391"/>
              <a:gd name="connsiteX955" fmla="*/ 1678167 w 4322995"/>
              <a:gd name="connsiteY955" fmla="*/ 971379 h 5785391"/>
              <a:gd name="connsiteX956" fmla="*/ 1677701 w 4322995"/>
              <a:gd name="connsiteY956" fmla="*/ 962091 h 5785391"/>
              <a:gd name="connsiteX957" fmla="*/ 1710326 w 4322995"/>
              <a:gd name="connsiteY957" fmla="*/ 1113921 h 5785391"/>
              <a:gd name="connsiteX958" fmla="*/ 1740884 w 4322995"/>
              <a:gd name="connsiteY958" fmla="*/ 1260212 h 5785391"/>
              <a:gd name="connsiteX959" fmla="*/ 1748008 w 4322995"/>
              <a:gd name="connsiteY959" fmla="*/ 1295400 h 5785391"/>
              <a:gd name="connsiteX960" fmla="*/ 1755133 w 4322995"/>
              <a:gd name="connsiteY960" fmla="*/ 1330588 h 5785391"/>
              <a:gd name="connsiteX961" fmla="*/ 1760662 w 4322995"/>
              <a:gd name="connsiteY961" fmla="*/ 1369525 h 5785391"/>
              <a:gd name="connsiteX962" fmla="*/ 1766188 w 4322995"/>
              <a:gd name="connsiteY962" fmla="*/ 1408460 h 5785391"/>
              <a:gd name="connsiteX963" fmla="*/ 1790361 w 4322995"/>
              <a:gd name="connsiteY963" fmla="*/ 1569745 h 5785391"/>
              <a:gd name="connsiteX964" fmla="*/ 1814801 w 4322995"/>
              <a:gd name="connsiteY964" fmla="*/ 1771924 h 5785391"/>
              <a:gd name="connsiteX965" fmla="*/ 1819906 w 4322995"/>
              <a:gd name="connsiteY965" fmla="*/ 1814146 h 5785391"/>
              <a:gd name="connsiteX966" fmla="*/ 1820412 w 4322995"/>
              <a:gd name="connsiteY966" fmla="*/ 1649739 h 5785391"/>
              <a:gd name="connsiteX967" fmla="*/ 1820927 w 4322995"/>
              <a:gd name="connsiteY967" fmla="*/ 1482411 h 5785391"/>
              <a:gd name="connsiteX968" fmla="*/ 1829375 w 4322995"/>
              <a:gd name="connsiteY968" fmla="*/ 1472957 h 5785391"/>
              <a:gd name="connsiteX969" fmla="*/ 1828246 w 4322995"/>
              <a:gd name="connsiteY969" fmla="*/ 1485989 h 5785391"/>
              <a:gd name="connsiteX970" fmla="*/ 1825900 w 4322995"/>
              <a:gd name="connsiteY970" fmla="*/ 1863720 h 5785391"/>
              <a:gd name="connsiteX971" fmla="*/ 1839247 w 4322995"/>
              <a:gd name="connsiteY971" fmla="*/ 1974105 h 5785391"/>
              <a:gd name="connsiteX972" fmla="*/ 1860029 w 4322995"/>
              <a:gd name="connsiteY972" fmla="*/ 2174492 h 5785391"/>
              <a:gd name="connsiteX973" fmla="*/ 1861799 w 4322995"/>
              <a:gd name="connsiteY973" fmla="*/ 2227446 h 5785391"/>
              <a:gd name="connsiteX974" fmla="*/ 1868827 w 4322995"/>
              <a:gd name="connsiteY974" fmla="*/ 2278436 h 5785391"/>
              <a:gd name="connsiteX975" fmla="*/ 1873221 w 4322995"/>
              <a:gd name="connsiteY975" fmla="*/ 2330408 h 5785391"/>
              <a:gd name="connsiteX976" fmla="*/ 1877620 w 4322995"/>
              <a:gd name="connsiteY976" fmla="*/ 2382378 h 5785391"/>
              <a:gd name="connsiteX977" fmla="*/ 1882191 w 4322995"/>
              <a:gd name="connsiteY977" fmla="*/ 2491052 h 5785391"/>
              <a:gd name="connsiteX978" fmla="*/ 1882769 w 4322995"/>
              <a:gd name="connsiteY978" fmla="*/ 2498594 h 5785391"/>
              <a:gd name="connsiteX979" fmla="*/ 1881685 w 4322995"/>
              <a:gd name="connsiteY979" fmla="*/ 2424755 h 5785391"/>
              <a:gd name="connsiteX980" fmla="*/ 1879838 w 4322995"/>
              <a:gd name="connsiteY980" fmla="*/ 2299300 h 5785391"/>
              <a:gd name="connsiteX981" fmla="*/ 1878169 w 4322995"/>
              <a:gd name="connsiteY981" fmla="*/ 2230547 h 5785391"/>
              <a:gd name="connsiteX982" fmla="*/ 1878560 w 4322995"/>
              <a:gd name="connsiteY982" fmla="*/ 2167327 h 5785391"/>
              <a:gd name="connsiteX983" fmla="*/ 1873819 w 4322995"/>
              <a:gd name="connsiteY983" fmla="*/ 2001956 h 5785391"/>
              <a:gd name="connsiteX984" fmla="*/ 1871139 w 4322995"/>
              <a:gd name="connsiteY984" fmla="*/ 1842128 h 5785391"/>
              <a:gd name="connsiteX985" fmla="*/ 1870208 w 4322995"/>
              <a:gd name="connsiteY985" fmla="*/ 1823555 h 5785391"/>
              <a:gd name="connsiteX986" fmla="*/ 1869274 w 4322995"/>
              <a:gd name="connsiteY986" fmla="*/ 1804981 h 5785391"/>
              <a:gd name="connsiteX987" fmla="*/ 1865342 w 4322995"/>
              <a:gd name="connsiteY987" fmla="*/ 1762293 h 5785391"/>
              <a:gd name="connsiteX988" fmla="*/ 1864800 w 4322995"/>
              <a:gd name="connsiteY988" fmla="*/ 1680505 h 5785391"/>
              <a:gd name="connsiteX989" fmla="*/ 1861631 w 4322995"/>
              <a:gd name="connsiteY989" fmla="*/ 1599695 h 5785391"/>
              <a:gd name="connsiteX990" fmla="*/ 1856396 w 4322995"/>
              <a:gd name="connsiteY990" fmla="*/ 1513344 h 5785391"/>
              <a:gd name="connsiteX991" fmla="*/ 1854725 w 4322995"/>
              <a:gd name="connsiteY991" fmla="*/ 1444591 h 5785391"/>
              <a:gd name="connsiteX992" fmla="*/ 1853057 w 4322995"/>
              <a:gd name="connsiteY992" fmla="*/ 1375834 h 5785391"/>
              <a:gd name="connsiteX993" fmla="*/ 1847723 w 4322995"/>
              <a:gd name="connsiteY993" fmla="*/ 1305290 h 5785391"/>
              <a:gd name="connsiteX994" fmla="*/ 1844456 w 4322995"/>
              <a:gd name="connsiteY994" fmla="*/ 1240283 h 5785391"/>
              <a:gd name="connsiteX995" fmla="*/ 1838487 w 4322995"/>
              <a:gd name="connsiteY995" fmla="*/ 1103753 h 5785391"/>
              <a:gd name="connsiteX996" fmla="*/ 1830453 w 4322995"/>
              <a:gd name="connsiteY996" fmla="*/ 961681 h 5785391"/>
              <a:gd name="connsiteX997" fmla="*/ 1829716 w 4322995"/>
              <a:gd name="connsiteY997" fmla="*/ 911502 h 5785391"/>
              <a:gd name="connsiteX998" fmla="*/ 1823719 w 4322995"/>
              <a:gd name="connsiteY998" fmla="*/ 863279 h 5785391"/>
              <a:gd name="connsiteX999" fmla="*/ 1824307 w 4322995"/>
              <a:gd name="connsiteY999" fmla="*/ 768452 h 5785391"/>
              <a:gd name="connsiteX1000" fmla="*/ 1817577 w 4322995"/>
              <a:gd name="connsiteY1000" fmla="*/ 670048 h 5785391"/>
              <a:gd name="connsiteX1001" fmla="*/ 1816103 w 4322995"/>
              <a:gd name="connsiteY1001" fmla="*/ 569685 h 5785391"/>
              <a:gd name="connsiteX1002" fmla="*/ 1817280 w 4322995"/>
              <a:gd name="connsiteY1002" fmla="*/ 380033 h 5785391"/>
              <a:gd name="connsiteX1003" fmla="*/ 1819468 w 4322995"/>
              <a:gd name="connsiteY1003" fmla="*/ 281461 h 5785391"/>
              <a:gd name="connsiteX1004" fmla="*/ 1821650 w 4322995"/>
              <a:gd name="connsiteY1004" fmla="*/ 182886 h 5785391"/>
              <a:gd name="connsiteX1005" fmla="*/ 1843071 w 4322995"/>
              <a:gd name="connsiteY1005" fmla="*/ 111835 h 5785391"/>
              <a:gd name="connsiteX1006" fmla="*/ 1857147 w 4322995"/>
              <a:gd name="connsiteY1006" fmla="*/ 125513 h 5785391"/>
              <a:gd name="connsiteX1007" fmla="*/ 1858447 w 4322995"/>
              <a:gd name="connsiteY1007" fmla="*/ 169176 h 5785391"/>
              <a:gd name="connsiteX1008" fmla="*/ 1861986 w 4322995"/>
              <a:gd name="connsiteY1008" fmla="*/ 275081 h 5785391"/>
              <a:gd name="connsiteX1009" fmla="*/ 1865522 w 4322995"/>
              <a:gd name="connsiteY1009" fmla="*/ 380980 h 5785391"/>
              <a:gd name="connsiteX1010" fmla="*/ 1863634 w 4322995"/>
              <a:gd name="connsiteY1010" fmla="*/ 432142 h 5785391"/>
              <a:gd name="connsiteX1011" fmla="*/ 1861742 w 4322995"/>
              <a:gd name="connsiteY1011" fmla="*/ 483301 h 5785391"/>
              <a:gd name="connsiteX1012" fmla="*/ 1872014 w 4322995"/>
              <a:gd name="connsiteY1012" fmla="*/ 687608 h 5785391"/>
              <a:gd name="connsiteX1013" fmla="*/ 1877026 w 4322995"/>
              <a:gd name="connsiteY1013" fmla="*/ 893874 h 5785391"/>
              <a:gd name="connsiteX1014" fmla="*/ 1879828 w 4322995"/>
              <a:gd name="connsiteY1014" fmla="*/ 949595 h 5785391"/>
              <a:gd name="connsiteX1015" fmla="*/ 1880196 w 4322995"/>
              <a:gd name="connsiteY1015" fmla="*/ 974685 h 5785391"/>
              <a:gd name="connsiteX1016" fmla="*/ 1880565 w 4322995"/>
              <a:gd name="connsiteY1016" fmla="*/ 999774 h 5785391"/>
              <a:gd name="connsiteX1017" fmla="*/ 1883071 w 4322995"/>
              <a:gd name="connsiteY1017" fmla="*/ 1102907 h 5785391"/>
              <a:gd name="connsiteX1018" fmla="*/ 1887641 w 4322995"/>
              <a:gd name="connsiteY1018" fmla="*/ 1211577 h 5785391"/>
              <a:gd name="connsiteX1019" fmla="*/ 1888378 w 4322995"/>
              <a:gd name="connsiteY1019" fmla="*/ 1261761 h 5785391"/>
              <a:gd name="connsiteX1020" fmla="*/ 1889115 w 4322995"/>
              <a:gd name="connsiteY1020" fmla="*/ 1311940 h 5785391"/>
              <a:gd name="connsiteX1021" fmla="*/ 1891915 w 4322995"/>
              <a:gd name="connsiteY1021" fmla="*/ 1367661 h 5785391"/>
              <a:gd name="connsiteX1022" fmla="*/ 1892654 w 4322995"/>
              <a:gd name="connsiteY1022" fmla="*/ 1417844 h 5785391"/>
              <a:gd name="connsiteX1023" fmla="*/ 1896192 w 4322995"/>
              <a:gd name="connsiteY1023" fmla="*/ 1523748 h 5785391"/>
              <a:gd name="connsiteX1024" fmla="*/ 1899729 w 4322995"/>
              <a:gd name="connsiteY1024" fmla="*/ 1629647 h 5785391"/>
              <a:gd name="connsiteX1025" fmla="*/ 1898013 w 4322995"/>
              <a:gd name="connsiteY1025" fmla="*/ 1737509 h 5785391"/>
              <a:gd name="connsiteX1026" fmla="*/ 1899781 w 4322995"/>
              <a:gd name="connsiteY1026" fmla="*/ 1790459 h 5785391"/>
              <a:gd name="connsiteX1027" fmla="*/ 1901550 w 4322995"/>
              <a:gd name="connsiteY1027" fmla="*/ 1843409 h 5785391"/>
              <a:gd name="connsiteX1028" fmla="*/ 1900962 w 4322995"/>
              <a:gd name="connsiteY1028" fmla="*/ 1938235 h 5785391"/>
              <a:gd name="connsiteX1029" fmla="*/ 1898310 w 4322995"/>
              <a:gd name="connsiteY1029" fmla="*/ 2027524 h 5785391"/>
              <a:gd name="connsiteX1030" fmla="*/ 1903566 w 4322995"/>
              <a:gd name="connsiteY1030" fmla="*/ 2025566 h 5785391"/>
              <a:gd name="connsiteX1031" fmla="*/ 1922334 w 4322995"/>
              <a:gd name="connsiteY1031" fmla="*/ 2043800 h 5785391"/>
              <a:gd name="connsiteX1032" fmla="*/ 1922457 w 4322995"/>
              <a:gd name="connsiteY1032" fmla="*/ 1939687 h 5785391"/>
              <a:gd name="connsiteX1033" fmla="*/ 1922576 w 4322995"/>
              <a:gd name="connsiteY1033" fmla="*/ 1835575 h 5785391"/>
              <a:gd name="connsiteX1034" fmla="*/ 1918841 w 4322995"/>
              <a:gd name="connsiteY1034" fmla="*/ 1761281 h 5785391"/>
              <a:gd name="connsiteX1035" fmla="*/ 1915109 w 4322995"/>
              <a:gd name="connsiteY1035" fmla="*/ 1686987 h 5785391"/>
              <a:gd name="connsiteX1036" fmla="*/ 1908743 w 4322995"/>
              <a:gd name="connsiteY1036" fmla="*/ 1613674 h 5785391"/>
              <a:gd name="connsiteX1037" fmla="*/ 1902383 w 4322995"/>
              <a:gd name="connsiteY1037" fmla="*/ 1540362 h 5785391"/>
              <a:gd name="connsiteX1038" fmla="*/ 1900170 w 4322995"/>
              <a:gd name="connsiteY1038" fmla="*/ 1389817 h 5785391"/>
              <a:gd name="connsiteX1039" fmla="*/ 1901694 w 4322995"/>
              <a:gd name="connsiteY1039" fmla="*/ 1313563 h 5785391"/>
              <a:gd name="connsiteX1040" fmla="*/ 1903214 w 4322995"/>
              <a:gd name="connsiteY1040" fmla="*/ 1237313 h 5785391"/>
              <a:gd name="connsiteX1041" fmla="*/ 1910655 w 4322995"/>
              <a:gd name="connsiteY1041" fmla="*/ 1136778 h 5785391"/>
              <a:gd name="connsiteX1042" fmla="*/ 1918098 w 4322995"/>
              <a:gd name="connsiteY1042" fmla="*/ 1036248 h 5785391"/>
              <a:gd name="connsiteX1043" fmla="*/ 1921023 w 4322995"/>
              <a:gd name="connsiteY1043" fmla="*/ 987856 h 5785391"/>
              <a:gd name="connsiteX1044" fmla="*/ 1923943 w 4322995"/>
              <a:gd name="connsiteY1044" fmla="*/ 939464 h 5785391"/>
              <a:gd name="connsiteX1045" fmla="*/ 1929497 w 4322995"/>
              <a:gd name="connsiteY1045" fmla="*/ 890092 h 5785391"/>
              <a:gd name="connsiteX1046" fmla="*/ 1935046 w 4322995"/>
              <a:gd name="connsiteY1046" fmla="*/ 840720 h 5785391"/>
              <a:gd name="connsiteX1047" fmla="*/ 1933204 w 4322995"/>
              <a:gd name="connsiteY1047" fmla="*/ 715269 h 5785391"/>
              <a:gd name="connsiteX1048" fmla="*/ 1931360 w 4322995"/>
              <a:gd name="connsiteY1048" fmla="*/ 589812 h 5785391"/>
              <a:gd name="connsiteX1049" fmla="*/ 1934182 w 4322995"/>
              <a:gd name="connsiteY1049" fmla="*/ 557222 h 5785391"/>
              <a:gd name="connsiteX1050" fmla="*/ 1931752 w 4322995"/>
              <a:gd name="connsiteY1050" fmla="*/ 526596 h 5785391"/>
              <a:gd name="connsiteX1051" fmla="*/ 1932143 w 4322995"/>
              <a:gd name="connsiteY1051" fmla="*/ 463380 h 5785391"/>
              <a:gd name="connsiteX1052" fmla="*/ 1932537 w 4322995"/>
              <a:gd name="connsiteY1052" fmla="*/ 400160 h 5785391"/>
              <a:gd name="connsiteX1053" fmla="*/ 1932929 w 4322995"/>
              <a:gd name="connsiteY1053" fmla="*/ 336944 h 5785391"/>
              <a:gd name="connsiteX1054" fmla="*/ 1939316 w 4322995"/>
              <a:gd name="connsiteY1054" fmla="*/ 321949 h 5785391"/>
              <a:gd name="connsiteX1055" fmla="*/ 1941381 w 4322995"/>
              <a:gd name="connsiteY1055" fmla="*/ 327490 h 5785391"/>
              <a:gd name="connsiteX1056" fmla="*/ 1945015 w 4322995"/>
              <a:gd name="connsiteY1056" fmla="*/ 417587 h 5785391"/>
              <a:gd name="connsiteX1057" fmla="*/ 1948650 w 4322995"/>
              <a:gd name="connsiteY1057" fmla="*/ 507684 h 5785391"/>
              <a:gd name="connsiteX1058" fmla="*/ 1953884 w 4322995"/>
              <a:gd name="connsiteY1058" fmla="*/ 594035 h 5785391"/>
              <a:gd name="connsiteX1059" fmla="*/ 1961183 w 4322995"/>
              <a:gd name="connsiteY1059" fmla="*/ 685922 h 5785391"/>
              <a:gd name="connsiteX1060" fmla="*/ 1981275 w 4322995"/>
              <a:gd name="connsiteY1060" fmla="*/ 659514 h 5785391"/>
              <a:gd name="connsiteX1061" fmla="*/ 2008297 w 4322995"/>
              <a:gd name="connsiteY1061" fmla="*/ 699900 h 5785391"/>
              <a:gd name="connsiteX1062" fmla="*/ 2007753 w 4322995"/>
              <a:gd name="connsiteY1062" fmla="*/ 618112 h 5785391"/>
              <a:gd name="connsiteX1063" fmla="*/ 2020529 w 4322995"/>
              <a:gd name="connsiteY1063" fmla="*/ 588125 h 5785391"/>
              <a:gd name="connsiteX1064" fmla="*/ 2025587 w 4322995"/>
              <a:gd name="connsiteY1064" fmla="*/ 617774 h 5785391"/>
              <a:gd name="connsiteX1065" fmla="*/ 2023500 w 4322995"/>
              <a:gd name="connsiteY1065" fmla="*/ 700542 h 5785391"/>
              <a:gd name="connsiteX1066" fmla="*/ 2021415 w 4322995"/>
              <a:gd name="connsiteY1066" fmla="*/ 783314 h 5785391"/>
              <a:gd name="connsiteX1067" fmla="*/ 2018566 w 4322995"/>
              <a:gd name="connsiteY1067" fmla="*/ 904209 h 5785391"/>
              <a:gd name="connsiteX1068" fmla="*/ 2017238 w 4322995"/>
              <a:gd name="connsiteY1068" fmla="*/ 948851 h 5785391"/>
              <a:gd name="connsiteX1069" fmla="*/ 2021787 w 4322995"/>
              <a:gd name="connsiteY1069" fmla="*/ 1145831 h 5785391"/>
              <a:gd name="connsiteX1070" fmla="*/ 2026334 w 4322995"/>
              <a:gd name="connsiteY1070" fmla="*/ 1342810 h 5785391"/>
              <a:gd name="connsiteX1071" fmla="*/ 2049620 w 4322995"/>
              <a:gd name="connsiteY1071" fmla="*/ 1308902 h 5785391"/>
              <a:gd name="connsiteX1072" fmla="*/ 2048783 w 4322995"/>
              <a:gd name="connsiteY1072" fmla="*/ 1274528 h 5785391"/>
              <a:gd name="connsiteX1073" fmla="*/ 2050011 w 4322995"/>
              <a:gd name="connsiteY1073" fmla="*/ 1245687 h 5785391"/>
              <a:gd name="connsiteX1074" fmla="*/ 2043009 w 4322995"/>
              <a:gd name="connsiteY1074" fmla="*/ 1106387 h 5785391"/>
              <a:gd name="connsiteX1075" fmla="*/ 2033944 w 4322995"/>
              <a:gd name="connsiteY1075" fmla="*/ 961549 h 5785391"/>
              <a:gd name="connsiteX1076" fmla="*/ 2032273 w 4322995"/>
              <a:gd name="connsiteY1076" fmla="*/ 892797 h 5785391"/>
              <a:gd name="connsiteX1077" fmla="*/ 2030407 w 4322995"/>
              <a:gd name="connsiteY1077" fmla="*/ 855649 h 5785391"/>
              <a:gd name="connsiteX1078" fmla="*/ 2030600 w 4322995"/>
              <a:gd name="connsiteY1078" fmla="*/ 824040 h 5785391"/>
              <a:gd name="connsiteX1079" fmla="*/ 2030526 w 4322995"/>
              <a:gd name="connsiteY1079" fmla="*/ 751538 h 5785391"/>
              <a:gd name="connsiteX1080" fmla="*/ 2030452 w 4322995"/>
              <a:gd name="connsiteY1080" fmla="*/ 679036 h 5785391"/>
              <a:gd name="connsiteX1081" fmla="*/ 2030376 w 4322995"/>
              <a:gd name="connsiteY1081" fmla="*/ 606528 h 5785391"/>
              <a:gd name="connsiteX1082" fmla="*/ 2030303 w 4322995"/>
              <a:gd name="connsiteY1082" fmla="*/ 534026 h 5785391"/>
              <a:gd name="connsiteX1083" fmla="*/ 2028635 w 4322995"/>
              <a:gd name="connsiteY1083" fmla="*/ 465272 h 5785391"/>
              <a:gd name="connsiteX1084" fmla="*/ 2032218 w 4322995"/>
              <a:gd name="connsiteY1084" fmla="*/ 394557 h 5785391"/>
              <a:gd name="connsiteX1085" fmla="*/ 2049754 w 4322995"/>
              <a:gd name="connsiteY1085" fmla="*/ 104204 h 5785391"/>
              <a:gd name="connsiteX1086" fmla="*/ 2050884 w 4322995"/>
              <a:gd name="connsiteY1086" fmla="*/ 91172 h 5785391"/>
              <a:gd name="connsiteX1087" fmla="*/ 2055010 w 4322995"/>
              <a:gd name="connsiteY1087" fmla="*/ 102246 h 5785391"/>
              <a:gd name="connsiteX1088" fmla="*/ 2045017 w 4322995"/>
              <a:gd name="connsiteY1088" fmla="*/ 276260 h 5785391"/>
              <a:gd name="connsiteX1089" fmla="*/ 2040278 w 4322995"/>
              <a:gd name="connsiteY1089" fmla="*/ 448318 h 5785391"/>
              <a:gd name="connsiteX1090" fmla="*/ 2041210 w 4322995"/>
              <a:gd name="connsiteY1090" fmla="*/ 466893 h 5785391"/>
              <a:gd name="connsiteX1091" fmla="*/ 2040646 w 4322995"/>
              <a:gd name="connsiteY1091" fmla="*/ 473408 h 5785391"/>
              <a:gd name="connsiteX1092" fmla="*/ 2035954 w 4322995"/>
              <a:gd name="connsiteY1092" fmla="*/ 468851 h 5785391"/>
              <a:gd name="connsiteX1093" fmla="*/ 2037820 w 4322995"/>
              <a:gd name="connsiteY1093" fmla="*/ 505997 h 5785391"/>
              <a:gd name="connsiteX1094" fmla="*/ 2036494 w 4322995"/>
              <a:gd name="connsiteY1094" fmla="*/ 550640 h 5785391"/>
              <a:gd name="connsiteX1095" fmla="*/ 2035733 w 4322995"/>
              <a:gd name="connsiteY1095" fmla="*/ 588767 h 5785391"/>
              <a:gd name="connsiteX1096" fmla="*/ 2037036 w 4322995"/>
              <a:gd name="connsiteY1096" fmla="*/ 632429 h 5785391"/>
              <a:gd name="connsiteX1097" fmla="*/ 2036545 w 4322995"/>
              <a:gd name="connsiteY1097" fmla="*/ 711452 h 5785391"/>
              <a:gd name="connsiteX1098" fmla="*/ 2036053 w 4322995"/>
              <a:gd name="connsiteY1098" fmla="*/ 790476 h 5785391"/>
              <a:gd name="connsiteX1099" fmla="*/ 2036597 w 4322995"/>
              <a:gd name="connsiteY1099" fmla="*/ 872264 h 5785391"/>
              <a:gd name="connsiteX1100" fmla="*/ 2038463 w 4322995"/>
              <a:gd name="connsiteY1100" fmla="*/ 909411 h 5785391"/>
              <a:gd name="connsiteX1101" fmla="*/ 2042396 w 4322995"/>
              <a:gd name="connsiteY1101" fmla="*/ 952094 h 5785391"/>
              <a:gd name="connsiteX1102" fmla="*/ 2046523 w 4322995"/>
              <a:gd name="connsiteY1102" fmla="*/ 963172 h 5785391"/>
              <a:gd name="connsiteX1103" fmla="*/ 2051630 w 4322995"/>
              <a:gd name="connsiteY1103" fmla="*/ 816204 h 5785391"/>
              <a:gd name="connsiteX1104" fmla="*/ 2061844 w 4322995"/>
              <a:gd name="connsiteY1104" fmla="*/ 522274 h 5785391"/>
              <a:gd name="connsiteX1105" fmla="*/ 2059411 w 4322995"/>
              <a:gd name="connsiteY1105" fmla="*/ 491644 h 5785391"/>
              <a:gd name="connsiteX1106" fmla="*/ 2056980 w 4322995"/>
              <a:gd name="connsiteY1106" fmla="*/ 461017 h 5785391"/>
              <a:gd name="connsiteX1107" fmla="*/ 2059143 w 4322995"/>
              <a:gd name="connsiteY1107" fmla="*/ 450750 h 5785391"/>
              <a:gd name="connsiteX1108" fmla="*/ 2061304 w 4322995"/>
              <a:gd name="connsiteY1108" fmla="*/ 440484 h 5785391"/>
              <a:gd name="connsiteX1109" fmla="*/ 2065431 w 4322995"/>
              <a:gd name="connsiteY1109" fmla="*/ 451562 h 5785391"/>
              <a:gd name="connsiteX1110" fmla="*/ 2089846 w 4322995"/>
              <a:gd name="connsiteY1110" fmla="*/ 404622 h 5785391"/>
              <a:gd name="connsiteX1111" fmla="*/ 2106160 w 4322995"/>
              <a:gd name="connsiteY1111" fmla="*/ 480535 h 5785391"/>
              <a:gd name="connsiteX1112" fmla="*/ 2104637 w 4322995"/>
              <a:gd name="connsiteY1112" fmla="*/ 556788 h 5785391"/>
              <a:gd name="connsiteX1113" fmla="*/ 2103114 w 4322995"/>
              <a:gd name="connsiteY1113" fmla="*/ 633041 h 5785391"/>
              <a:gd name="connsiteX1114" fmla="*/ 2101594 w 4322995"/>
              <a:gd name="connsiteY1114" fmla="*/ 709293 h 5785391"/>
              <a:gd name="connsiteX1115" fmla="*/ 2100069 w 4322995"/>
              <a:gd name="connsiteY1115" fmla="*/ 785541 h 5785391"/>
              <a:gd name="connsiteX1116" fmla="*/ 2101935 w 4322995"/>
              <a:gd name="connsiteY1116" fmla="*/ 822688 h 5785391"/>
              <a:gd name="connsiteX1117" fmla="*/ 2105499 w 4322995"/>
              <a:gd name="connsiteY1117" fmla="*/ 840282 h 5785391"/>
              <a:gd name="connsiteX1118" fmla="*/ 2106997 w 4322995"/>
              <a:gd name="connsiteY1118" fmla="*/ 852340 h 5785391"/>
              <a:gd name="connsiteX1119" fmla="*/ 2114536 w 4322995"/>
              <a:gd name="connsiteY1119" fmla="*/ 736003 h 5785391"/>
              <a:gd name="connsiteX1120" fmla="*/ 2122078 w 4322995"/>
              <a:gd name="connsiteY1120" fmla="*/ 619665 h 5785391"/>
              <a:gd name="connsiteX1121" fmla="*/ 2126133 w 4322995"/>
              <a:gd name="connsiteY1121" fmla="*/ 558240 h 5785391"/>
              <a:gd name="connsiteX1122" fmla="*/ 2130185 w 4322995"/>
              <a:gd name="connsiteY1122" fmla="*/ 496812 h 5785391"/>
              <a:gd name="connsiteX1123" fmla="*/ 2140349 w 4322995"/>
              <a:gd name="connsiteY1123" fmla="*/ 379496 h 5785391"/>
              <a:gd name="connsiteX1124" fmla="*/ 2149930 w 4322995"/>
              <a:gd name="connsiteY1124" fmla="*/ 357006 h 5785391"/>
              <a:gd name="connsiteX1125" fmla="*/ 2151994 w 4322995"/>
              <a:gd name="connsiteY1125" fmla="*/ 362546 h 5785391"/>
              <a:gd name="connsiteX1126" fmla="*/ 2152463 w 4322995"/>
              <a:gd name="connsiteY1126" fmla="*/ 371833 h 5785391"/>
              <a:gd name="connsiteX1127" fmla="*/ 2152928 w 4322995"/>
              <a:gd name="connsiteY1127" fmla="*/ 381119 h 5785391"/>
              <a:gd name="connsiteX1128" fmla="*/ 2154698 w 4322995"/>
              <a:gd name="connsiteY1128" fmla="*/ 434070 h 5785391"/>
              <a:gd name="connsiteX1129" fmla="*/ 2156466 w 4322995"/>
              <a:gd name="connsiteY1129" fmla="*/ 487020 h 5785391"/>
              <a:gd name="connsiteX1130" fmla="*/ 2157204 w 4322995"/>
              <a:gd name="connsiteY1130" fmla="*/ 537202 h 5785391"/>
              <a:gd name="connsiteX1131" fmla="*/ 2157940 w 4322995"/>
              <a:gd name="connsiteY1131" fmla="*/ 587382 h 5785391"/>
              <a:gd name="connsiteX1132" fmla="*/ 2157256 w 4322995"/>
              <a:gd name="connsiteY1132" fmla="*/ 698014 h 5785391"/>
              <a:gd name="connsiteX1133" fmla="*/ 2159761 w 4322995"/>
              <a:gd name="connsiteY1133" fmla="*/ 801143 h 5785391"/>
              <a:gd name="connsiteX1134" fmla="*/ 2163176 w 4322995"/>
              <a:gd name="connsiteY1134" fmla="*/ 1011160 h 5785391"/>
              <a:gd name="connsiteX1135" fmla="*/ 2166594 w 4322995"/>
              <a:gd name="connsiteY1135" fmla="*/ 1221172 h 5785391"/>
              <a:gd name="connsiteX1136" fmla="*/ 2180842 w 4322995"/>
              <a:gd name="connsiteY1136" fmla="*/ 1291549 h 5785391"/>
              <a:gd name="connsiteX1137" fmla="*/ 2195092 w 4322995"/>
              <a:gd name="connsiteY1137" fmla="*/ 1361924 h 5785391"/>
              <a:gd name="connsiteX1138" fmla="*/ 2206710 w 4322995"/>
              <a:gd name="connsiteY1138" fmla="*/ 1433281 h 5785391"/>
              <a:gd name="connsiteX1139" fmla="*/ 2218331 w 4322995"/>
              <a:gd name="connsiteY1139" fmla="*/ 1504637 h 5785391"/>
              <a:gd name="connsiteX1140" fmla="*/ 2221720 w 4322995"/>
              <a:gd name="connsiteY1140" fmla="*/ 1465531 h 5785391"/>
              <a:gd name="connsiteX1141" fmla="*/ 2216118 w 4322995"/>
              <a:gd name="connsiteY1141" fmla="*/ 1354090 h 5785391"/>
              <a:gd name="connsiteX1142" fmla="*/ 2214349 w 4322995"/>
              <a:gd name="connsiteY1142" fmla="*/ 1301140 h 5785391"/>
              <a:gd name="connsiteX1143" fmla="*/ 2212579 w 4322995"/>
              <a:gd name="connsiteY1143" fmla="*/ 1248186 h 5785391"/>
              <a:gd name="connsiteX1144" fmla="*/ 2205381 w 4322995"/>
              <a:gd name="connsiteY1144" fmla="*/ 1140496 h 5785391"/>
              <a:gd name="connsiteX1145" fmla="*/ 2198181 w 4322995"/>
              <a:gd name="connsiteY1145" fmla="*/ 1032806 h 5785391"/>
              <a:gd name="connsiteX1146" fmla="*/ 2189388 w 4322995"/>
              <a:gd name="connsiteY1146" fmla="*/ 928863 h 5785391"/>
              <a:gd name="connsiteX1147" fmla="*/ 2181331 w 4322995"/>
              <a:gd name="connsiteY1147" fmla="*/ 875103 h 5785391"/>
              <a:gd name="connsiteX1148" fmla="*/ 2178530 w 4322995"/>
              <a:gd name="connsiteY1148" fmla="*/ 819382 h 5785391"/>
              <a:gd name="connsiteX1149" fmla="*/ 2174992 w 4322995"/>
              <a:gd name="connsiteY1149" fmla="*/ 713478 h 5785391"/>
              <a:gd name="connsiteX1150" fmla="*/ 2169390 w 4322995"/>
              <a:gd name="connsiteY1150" fmla="*/ 602038 h 5785391"/>
              <a:gd name="connsiteX1151" fmla="*/ 2175775 w 4322995"/>
              <a:gd name="connsiteY1151" fmla="*/ 587046 h 5785391"/>
              <a:gd name="connsiteX1152" fmla="*/ 2181966 w 4322995"/>
              <a:gd name="connsiteY1152" fmla="*/ 603662 h 5785391"/>
              <a:gd name="connsiteX1153" fmla="*/ 2184471 w 4322995"/>
              <a:gd name="connsiteY1153" fmla="*/ 706791 h 5785391"/>
              <a:gd name="connsiteX1154" fmla="*/ 2189042 w 4322995"/>
              <a:gd name="connsiteY1154" fmla="*/ 815465 h 5785391"/>
              <a:gd name="connsiteX1155" fmla="*/ 2195037 w 4322995"/>
              <a:gd name="connsiteY1155" fmla="*/ 863685 h 5785391"/>
              <a:gd name="connsiteX1156" fmla="*/ 2197838 w 4322995"/>
              <a:gd name="connsiteY1156" fmla="*/ 919407 h 5785391"/>
              <a:gd name="connsiteX1157" fmla="*/ 2198576 w 4322995"/>
              <a:gd name="connsiteY1157" fmla="*/ 969589 h 5785391"/>
              <a:gd name="connsiteX1158" fmla="*/ 2206632 w 4322995"/>
              <a:gd name="connsiteY1158" fmla="*/ 1023351 h 5785391"/>
              <a:gd name="connsiteX1159" fmla="*/ 2217098 w 4322995"/>
              <a:gd name="connsiteY1159" fmla="*/ 1196049 h 5785391"/>
              <a:gd name="connsiteX1160" fmla="*/ 2232820 w 4322995"/>
              <a:gd name="connsiteY1160" fmla="*/ 1366789 h 5785391"/>
              <a:gd name="connsiteX1161" fmla="*/ 2227047 w 4322995"/>
              <a:gd name="connsiteY1161" fmla="*/ 1198648 h 5785391"/>
              <a:gd name="connsiteX1162" fmla="*/ 2222420 w 4322995"/>
              <a:gd name="connsiteY1162" fmla="*/ 1063887 h 5785391"/>
              <a:gd name="connsiteX1163" fmla="*/ 2218295 w 4322995"/>
              <a:gd name="connsiteY1163" fmla="*/ 1013141 h 5785391"/>
              <a:gd name="connsiteX1164" fmla="*/ 2215494 w 4322995"/>
              <a:gd name="connsiteY1164" fmla="*/ 957420 h 5785391"/>
              <a:gd name="connsiteX1165" fmla="*/ 2215317 w 4322995"/>
              <a:gd name="connsiteY1165" fmla="*/ 945405 h 5785391"/>
              <a:gd name="connsiteX1166" fmla="*/ 2214172 w 4322995"/>
              <a:gd name="connsiteY1166" fmla="*/ 907015 h 5785391"/>
              <a:gd name="connsiteX1167" fmla="*/ 2214480 w 4322995"/>
              <a:gd name="connsiteY1167" fmla="*/ 891639 h 5785391"/>
              <a:gd name="connsiteX1168" fmla="*/ 2213784 w 4322995"/>
              <a:gd name="connsiteY1168" fmla="*/ 852413 h 5785391"/>
              <a:gd name="connsiteX1169" fmla="*/ 2214030 w 4322995"/>
              <a:gd name="connsiteY1169" fmla="*/ 850896 h 5785391"/>
              <a:gd name="connsiteX1170" fmla="*/ 2210735 w 4322995"/>
              <a:gd name="connsiteY1170" fmla="*/ 785307 h 5785391"/>
              <a:gd name="connsiteX1171" fmla="*/ 2211788 w 4322995"/>
              <a:gd name="connsiteY1171" fmla="*/ 699768 h 5785391"/>
              <a:gd name="connsiteX1172" fmla="*/ 2211983 w 4322995"/>
              <a:gd name="connsiteY1172" fmla="*/ 668164 h 5785391"/>
              <a:gd name="connsiteX1173" fmla="*/ 2196801 w 4322995"/>
              <a:gd name="connsiteY1173" fmla="*/ 579213 h 5785391"/>
              <a:gd name="connsiteX1174" fmla="*/ 2203188 w 4322995"/>
              <a:gd name="connsiteY1174" fmla="*/ 564217 h 5785391"/>
              <a:gd name="connsiteX1175" fmla="*/ 2205252 w 4322995"/>
              <a:gd name="connsiteY1175" fmla="*/ 569754 h 5785391"/>
              <a:gd name="connsiteX1176" fmla="*/ 2210213 w 4322995"/>
              <a:gd name="connsiteY1176" fmla="*/ 615210 h 5785391"/>
              <a:gd name="connsiteX1177" fmla="*/ 2218370 w 4322995"/>
              <a:gd name="connsiteY1177" fmla="*/ 653168 h 5785391"/>
              <a:gd name="connsiteX1178" fmla="*/ 2217242 w 4322995"/>
              <a:gd name="connsiteY1178" fmla="*/ 666204 h 5785391"/>
              <a:gd name="connsiteX1179" fmla="*/ 2223431 w 4322995"/>
              <a:gd name="connsiteY1179" fmla="*/ 682814 h 5785391"/>
              <a:gd name="connsiteX1180" fmla="*/ 2230262 w 4322995"/>
              <a:gd name="connsiteY1180" fmla="*/ 765415 h 5785391"/>
              <a:gd name="connsiteX1181" fmla="*/ 2230364 w 4322995"/>
              <a:gd name="connsiteY1181" fmla="*/ 766652 h 5785391"/>
              <a:gd name="connsiteX1182" fmla="*/ 2235167 w 4322995"/>
              <a:gd name="connsiteY1182" fmla="*/ 745111 h 5785391"/>
              <a:gd name="connsiteX1183" fmla="*/ 2265309 w 4322995"/>
              <a:gd name="connsiteY1183" fmla="*/ 705499 h 5785391"/>
              <a:gd name="connsiteX1184" fmla="*/ 2337183 w 4322995"/>
              <a:gd name="connsiteY1184" fmla="*/ 785937 h 5785391"/>
              <a:gd name="connsiteX1185" fmla="*/ 2336248 w 4322995"/>
              <a:gd name="connsiteY1185" fmla="*/ 767364 h 5785391"/>
              <a:gd name="connsiteX1186" fmla="*/ 2337382 w 4322995"/>
              <a:gd name="connsiteY1186" fmla="*/ 754331 h 5785391"/>
              <a:gd name="connsiteX1187" fmla="*/ 2339836 w 4322995"/>
              <a:gd name="connsiteY1187" fmla="*/ 696651 h 5785391"/>
              <a:gd name="connsiteX1188" fmla="*/ 2356389 w 4322995"/>
              <a:gd name="connsiteY1188" fmla="*/ 564341 h 5785391"/>
              <a:gd name="connsiteX1189" fmla="*/ 2413868 w 4322995"/>
              <a:gd name="connsiteY1189" fmla="*/ 429397 h 5785391"/>
              <a:gd name="connsiteX1190" fmla="*/ 2457445 w 4322995"/>
              <a:gd name="connsiteY1190" fmla="*/ 337481 h 5785391"/>
              <a:gd name="connsiteX1191" fmla="*/ 2472086 w 4322995"/>
              <a:gd name="connsiteY1191" fmla="*/ 344637 h 5785391"/>
              <a:gd name="connsiteX1192" fmla="*/ 2475278 w 4322995"/>
              <a:gd name="connsiteY1192" fmla="*/ 337142 h 5785391"/>
              <a:gd name="connsiteX1193" fmla="*/ 2504019 w 4322995"/>
              <a:gd name="connsiteY1193" fmla="*/ 269670 h 5785391"/>
              <a:gd name="connsiteX1194" fmla="*/ 2523916 w 4322995"/>
              <a:gd name="connsiteY1194" fmla="*/ 274872 h 5785391"/>
              <a:gd name="connsiteX1195" fmla="*/ 2583414 w 4322995"/>
              <a:gd name="connsiteY1195" fmla="*/ 322079 h 5785391"/>
              <a:gd name="connsiteX1196" fmla="*/ 2603311 w 4322995"/>
              <a:gd name="connsiteY1196" fmla="*/ 327281 h 5785391"/>
              <a:gd name="connsiteX1197" fmla="*/ 2628662 w 4322995"/>
              <a:gd name="connsiteY1197" fmla="*/ 298915 h 5785391"/>
              <a:gd name="connsiteX1198" fmla="*/ 2655878 w 4322995"/>
              <a:gd name="connsiteY1198" fmla="*/ 307696 h 5785391"/>
              <a:gd name="connsiteX1199" fmla="*/ 2670517 w 4322995"/>
              <a:gd name="connsiteY1199" fmla="*/ 314857 h 5785391"/>
              <a:gd name="connsiteX1200" fmla="*/ 2676706 w 4322995"/>
              <a:gd name="connsiteY1200" fmla="*/ 331468 h 5785391"/>
              <a:gd name="connsiteX1201" fmla="*/ 2681032 w 4322995"/>
              <a:gd name="connsiteY1201" fmla="*/ 310940 h 5785391"/>
              <a:gd name="connsiteX1202" fmla="*/ 2682159 w 4322995"/>
              <a:gd name="connsiteY1202" fmla="*/ 297904 h 5785391"/>
              <a:gd name="connsiteX1203" fmla="*/ 2685356 w 4322995"/>
              <a:gd name="connsiteY1203" fmla="*/ 290408 h 5785391"/>
              <a:gd name="connsiteX1204" fmla="*/ 2683487 w 4322995"/>
              <a:gd name="connsiteY1204" fmla="*/ 253261 h 5785391"/>
              <a:gd name="connsiteX1205" fmla="*/ 2683683 w 4322995"/>
              <a:gd name="connsiteY1205" fmla="*/ 221650 h 5785391"/>
              <a:gd name="connsiteX1206" fmla="*/ 2689136 w 4322995"/>
              <a:gd name="connsiteY1206" fmla="*/ 188082 h 5785391"/>
              <a:gd name="connsiteX1207" fmla="*/ 2695524 w 4322995"/>
              <a:gd name="connsiteY1207" fmla="*/ 173091 h 5785391"/>
              <a:gd name="connsiteX1208" fmla="*/ 2719276 w 4322995"/>
              <a:gd name="connsiteY1208" fmla="*/ 148471 h 5785391"/>
              <a:gd name="connsiteX1209" fmla="*/ 2733449 w 4322995"/>
              <a:gd name="connsiteY1209" fmla="*/ 146345 h 5785391"/>
              <a:gd name="connsiteX1210" fmla="*/ 2735512 w 4322995"/>
              <a:gd name="connsiteY1210" fmla="*/ 151882 h 5785391"/>
              <a:gd name="connsiteX1211" fmla="*/ 2740966 w 4322995"/>
              <a:gd name="connsiteY1211" fmla="*/ 118317 h 5785391"/>
              <a:gd name="connsiteX1212" fmla="*/ 2742098 w 4322995"/>
              <a:gd name="connsiteY1212" fmla="*/ 105280 h 5785391"/>
              <a:gd name="connsiteX1213" fmla="*/ 2752609 w 4322995"/>
              <a:gd name="connsiteY1213" fmla="*/ 101363 h 5785391"/>
              <a:gd name="connsiteX1214" fmla="*/ 2757868 w 4322995"/>
              <a:gd name="connsiteY1214" fmla="*/ 99404 h 5785391"/>
              <a:gd name="connsiteX1215" fmla="*/ 2769315 w 4322995"/>
              <a:gd name="connsiteY1215" fmla="*/ 114061 h 5785391"/>
              <a:gd name="connsiteX1216" fmla="*/ 2781695 w 4322995"/>
              <a:gd name="connsiteY1216" fmla="*/ 147291 h 5785391"/>
              <a:gd name="connsiteX1217" fmla="*/ 2763663 w 4322995"/>
              <a:gd name="connsiteY1217" fmla="*/ 179237 h 5785391"/>
              <a:gd name="connsiteX1218" fmla="*/ 2773050 w 4322995"/>
              <a:gd name="connsiteY1218" fmla="*/ 188354 h 5785391"/>
              <a:gd name="connsiteX1219" fmla="*/ 2774916 w 4322995"/>
              <a:gd name="connsiteY1219" fmla="*/ 225501 h 5785391"/>
              <a:gd name="connsiteX1220" fmla="*/ 2775851 w 4322995"/>
              <a:gd name="connsiteY1220" fmla="*/ 244075 h 5785391"/>
              <a:gd name="connsiteX1221" fmla="*/ 2777349 w 4322995"/>
              <a:gd name="connsiteY1221" fmla="*/ 256133 h 5785391"/>
              <a:gd name="connsiteX1222" fmla="*/ 2778845 w 4322995"/>
              <a:gd name="connsiteY1222" fmla="*/ 268186 h 5785391"/>
              <a:gd name="connsiteX1223" fmla="*/ 2782972 w 4322995"/>
              <a:gd name="connsiteY1223" fmla="*/ 279263 h 5785391"/>
              <a:gd name="connsiteX1224" fmla="*/ 2784276 w 4322995"/>
              <a:gd name="connsiteY1224" fmla="*/ 322927 h 5785391"/>
              <a:gd name="connsiteX1225" fmla="*/ 2785578 w 4322995"/>
              <a:gd name="connsiteY1225" fmla="*/ 366589 h 5785391"/>
              <a:gd name="connsiteX1226" fmla="*/ 2782384 w 4322995"/>
              <a:gd name="connsiteY1226" fmla="*/ 374090 h 5785391"/>
              <a:gd name="connsiteX1227" fmla="*/ 2785382 w 4322995"/>
              <a:gd name="connsiteY1227" fmla="*/ 398200 h 5785391"/>
              <a:gd name="connsiteX1228" fmla="*/ 2785847 w 4322995"/>
              <a:gd name="connsiteY1228" fmla="*/ 407487 h 5785391"/>
              <a:gd name="connsiteX1229" fmla="*/ 2786317 w 4322995"/>
              <a:gd name="connsiteY1229" fmla="*/ 416773 h 5785391"/>
              <a:gd name="connsiteX1230" fmla="*/ 2796634 w 4322995"/>
              <a:gd name="connsiteY1230" fmla="*/ 444465 h 5785391"/>
              <a:gd name="connsiteX1231" fmla="*/ 2815007 w 4322995"/>
              <a:gd name="connsiteY1231" fmla="*/ 525916 h 5785391"/>
              <a:gd name="connsiteX1232" fmla="*/ 2820070 w 4322995"/>
              <a:gd name="connsiteY1232" fmla="*/ 555567 h 5785391"/>
              <a:gd name="connsiteX1233" fmla="*/ 2824293 w 4322995"/>
              <a:gd name="connsiteY1233" fmla="*/ 550839 h 5785391"/>
              <a:gd name="connsiteX1234" fmla="*/ 2828518 w 4322995"/>
              <a:gd name="connsiteY1234" fmla="*/ 546114 h 5785391"/>
              <a:gd name="connsiteX1235" fmla="*/ 2829475 w 4322995"/>
              <a:gd name="connsiteY1235" fmla="*/ 476378 h 5785391"/>
              <a:gd name="connsiteX1236" fmla="*/ 2833627 w 4322995"/>
              <a:gd name="connsiteY1236" fmla="*/ 399145 h 5785391"/>
              <a:gd name="connsiteX1237" fmla="*/ 2830827 w 4322995"/>
              <a:gd name="connsiteY1237" fmla="*/ 343425 h 5785391"/>
              <a:gd name="connsiteX1238" fmla="*/ 2824636 w 4322995"/>
              <a:gd name="connsiteY1238" fmla="*/ 326810 h 5785391"/>
              <a:gd name="connsiteX1239" fmla="*/ 2827829 w 4322995"/>
              <a:gd name="connsiteY1239" fmla="*/ 319315 h 5785391"/>
              <a:gd name="connsiteX1240" fmla="*/ 2823701 w 4322995"/>
              <a:gd name="connsiteY1240" fmla="*/ 308237 h 5785391"/>
              <a:gd name="connsiteX1241" fmla="*/ 2822574 w 4322995"/>
              <a:gd name="connsiteY1241" fmla="*/ 321273 h 5785391"/>
              <a:gd name="connsiteX1242" fmla="*/ 2824636 w 4322995"/>
              <a:gd name="connsiteY1242" fmla="*/ 326810 h 5785391"/>
              <a:gd name="connsiteX1243" fmla="*/ 2821440 w 4322995"/>
              <a:gd name="connsiteY1243" fmla="*/ 334307 h 5785391"/>
              <a:gd name="connsiteX1244" fmla="*/ 2819377 w 4322995"/>
              <a:gd name="connsiteY1244" fmla="*/ 328769 h 5785391"/>
              <a:gd name="connsiteX1245" fmla="*/ 2809209 w 4322995"/>
              <a:gd name="connsiteY1245" fmla="*/ 446086 h 5785391"/>
              <a:gd name="connsiteX1246" fmla="*/ 2800760 w 4322995"/>
              <a:gd name="connsiteY1246" fmla="*/ 455539 h 5785391"/>
              <a:gd name="connsiteX1247" fmla="*/ 2795700 w 4322995"/>
              <a:gd name="connsiteY1247" fmla="*/ 425892 h 5785391"/>
              <a:gd name="connsiteX1248" fmla="*/ 2796753 w 4322995"/>
              <a:gd name="connsiteY1248" fmla="*/ 340353 h 5785391"/>
              <a:gd name="connsiteX1249" fmla="*/ 2797812 w 4322995"/>
              <a:gd name="connsiteY1249" fmla="*/ 254814 h 5785391"/>
              <a:gd name="connsiteX1250" fmla="*/ 2793879 w 4322995"/>
              <a:gd name="connsiteY1250" fmla="*/ 212131 h 5785391"/>
              <a:gd name="connsiteX1251" fmla="*/ 2811173 w 4322995"/>
              <a:gd name="connsiteY1251" fmla="*/ 130002 h 5785391"/>
              <a:gd name="connsiteX1252" fmla="*/ 2828537 w 4322995"/>
              <a:gd name="connsiteY1252" fmla="*/ 120378 h 5785391"/>
              <a:gd name="connsiteX1253" fmla="*/ 2844776 w 4322995"/>
              <a:gd name="connsiteY1253" fmla="*/ 123788 h 5785391"/>
              <a:gd name="connsiteX1254" fmla="*/ 2881919 w 4322995"/>
              <a:gd name="connsiteY1254" fmla="*/ 223477 h 5785391"/>
              <a:gd name="connsiteX1255" fmla="*/ 2920239 w 4322995"/>
              <a:gd name="connsiteY1255" fmla="*/ 133514 h 5785391"/>
              <a:gd name="connsiteX1256" fmla="*/ 2963029 w 4322995"/>
              <a:gd name="connsiteY1256" fmla="*/ 168029 h 5785391"/>
              <a:gd name="connsiteX1257" fmla="*/ 2983663 w 4322995"/>
              <a:gd name="connsiteY1257" fmla="*/ 223411 h 5785391"/>
              <a:gd name="connsiteX1258" fmla="*/ 2993418 w 4322995"/>
              <a:gd name="connsiteY1258" fmla="*/ 257619 h 5785391"/>
              <a:gd name="connsiteX1259" fmla="*/ 2999977 w 4322995"/>
              <a:gd name="connsiteY1259" fmla="*/ 299323 h 5785391"/>
              <a:gd name="connsiteX1260" fmla="*/ 3007642 w 4322995"/>
              <a:gd name="connsiteY1260" fmla="*/ 416301 h 5785391"/>
              <a:gd name="connsiteX1261" fmla="*/ 3007985 w 4322995"/>
              <a:gd name="connsiteY1261" fmla="*/ 529702 h 5785391"/>
              <a:gd name="connsiteX1262" fmla="*/ 3012875 w 4322995"/>
              <a:gd name="connsiteY1262" fmla="*/ 502652 h 5785391"/>
              <a:gd name="connsiteX1263" fmla="*/ 3017763 w 4322995"/>
              <a:gd name="connsiteY1263" fmla="*/ 475604 h 5785391"/>
              <a:gd name="connsiteX1264" fmla="*/ 3006464 w 4322995"/>
              <a:gd name="connsiteY1264" fmla="*/ 605953 h 5785391"/>
              <a:gd name="connsiteX1265" fmla="*/ 2998751 w 4322995"/>
              <a:gd name="connsiteY1265" fmla="*/ 665591 h 5785391"/>
              <a:gd name="connsiteX1266" fmla="*/ 2991040 w 4322995"/>
              <a:gd name="connsiteY1266" fmla="*/ 725228 h 5785391"/>
              <a:gd name="connsiteX1267" fmla="*/ 2987283 w 4322995"/>
              <a:gd name="connsiteY1267" fmla="*/ 739243 h 5785391"/>
              <a:gd name="connsiteX1268" fmla="*/ 2983523 w 4322995"/>
              <a:gd name="connsiteY1268" fmla="*/ 753255 h 5785391"/>
              <a:gd name="connsiteX1269" fmla="*/ 2985389 w 4322995"/>
              <a:gd name="connsiteY1269" fmla="*/ 790403 h 5785391"/>
              <a:gd name="connsiteX1270" fmla="*/ 2983128 w 4322995"/>
              <a:gd name="connsiteY1270" fmla="*/ 816472 h 5785391"/>
              <a:gd name="connsiteX1271" fmla="*/ 2981999 w 4322995"/>
              <a:gd name="connsiteY1271" fmla="*/ 829508 h 5785391"/>
              <a:gd name="connsiteX1272" fmla="*/ 2977358 w 4322995"/>
              <a:gd name="connsiteY1272" fmla="*/ 985762 h 5785391"/>
              <a:gd name="connsiteX1273" fmla="*/ 2966526 w 4322995"/>
              <a:gd name="connsiteY1273" fmla="*/ 1125399 h 5785391"/>
              <a:gd name="connsiteX1274" fmla="*/ 2960092 w 4322995"/>
              <a:gd name="connsiteY1274" fmla="*/ 1226737 h 5785391"/>
              <a:gd name="connsiteX1275" fmla="*/ 2960164 w 4322995"/>
              <a:gd name="connsiteY1275" fmla="*/ 1230980 h 5785391"/>
              <a:gd name="connsiteX1276" fmla="*/ 2997582 w 4322995"/>
              <a:gd name="connsiteY1276" fmla="*/ 1152053 h 5785391"/>
              <a:gd name="connsiteX1277" fmla="*/ 3010328 w 4322995"/>
              <a:gd name="connsiteY1277" fmla="*/ 1158283 h 5785391"/>
              <a:gd name="connsiteX1278" fmla="*/ 3013107 w 4322995"/>
              <a:gd name="connsiteY1278" fmla="*/ 1151759 h 5785391"/>
              <a:gd name="connsiteX1279" fmla="*/ 3023618 w 4322995"/>
              <a:gd name="connsiteY1279" fmla="*/ 1113527 h 5785391"/>
              <a:gd name="connsiteX1280" fmla="*/ 3028160 w 4322995"/>
              <a:gd name="connsiteY1280" fmla="*/ 1107108 h 5785391"/>
              <a:gd name="connsiteX1281" fmla="*/ 3032156 w 4322995"/>
              <a:gd name="connsiteY1281" fmla="*/ 1077353 h 5785391"/>
              <a:gd name="connsiteX1282" fmla="*/ 3030728 w 4322995"/>
              <a:gd name="connsiteY1282" fmla="*/ 1049943 h 5785391"/>
              <a:gd name="connsiteX1283" fmla="*/ 3033600 w 4322995"/>
              <a:gd name="connsiteY1283" fmla="*/ 990492 h 5785391"/>
              <a:gd name="connsiteX1284" fmla="*/ 3036477 w 4322995"/>
              <a:gd name="connsiteY1284" fmla="*/ 931036 h 5785391"/>
              <a:gd name="connsiteX1285" fmla="*/ 3039351 w 4322995"/>
              <a:gd name="connsiteY1285" fmla="*/ 871586 h 5785391"/>
              <a:gd name="connsiteX1286" fmla="*/ 3046806 w 4322995"/>
              <a:gd name="connsiteY1286" fmla="*/ 854136 h 5785391"/>
              <a:gd name="connsiteX1287" fmla="*/ 3048812 w 4322995"/>
              <a:gd name="connsiteY1287" fmla="*/ 858231 h 5785391"/>
              <a:gd name="connsiteX1288" fmla="*/ 3049229 w 4322995"/>
              <a:gd name="connsiteY1288" fmla="*/ 940733 h 5785391"/>
              <a:gd name="connsiteX1289" fmla="*/ 3049647 w 4322995"/>
              <a:gd name="connsiteY1289" fmla="*/ 1023237 h 5785391"/>
              <a:gd name="connsiteX1290" fmla="*/ 3051790 w 4322995"/>
              <a:gd name="connsiteY1290" fmla="*/ 1096592 h 5785391"/>
              <a:gd name="connsiteX1291" fmla="*/ 3055448 w 4322995"/>
              <a:gd name="connsiteY1291" fmla="*/ 1097549 h 5785391"/>
              <a:gd name="connsiteX1292" fmla="*/ 3107244 w 4322995"/>
              <a:gd name="connsiteY1292" fmla="*/ 1138646 h 5785391"/>
              <a:gd name="connsiteX1293" fmla="*/ 3107502 w 4322995"/>
              <a:gd name="connsiteY1293" fmla="*/ 1138713 h 5785391"/>
              <a:gd name="connsiteX1294" fmla="*/ 3108972 w 4322995"/>
              <a:gd name="connsiteY1294" fmla="*/ 1095305 h 5785391"/>
              <a:gd name="connsiteX1295" fmla="*/ 3123887 w 4322995"/>
              <a:gd name="connsiteY1295" fmla="*/ 1060413 h 5785391"/>
              <a:gd name="connsiteX1296" fmla="*/ 3128179 w 4322995"/>
              <a:gd name="connsiteY1296" fmla="*/ 1085509 h 5785391"/>
              <a:gd name="connsiteX1297" fmla="*/ 3124186 w 4322995"/>
              <a:gd name="connsiteY1297" fmla="*/ 1143076 h 5785391"/>
              <a:gd name="connsiteX1298" fmla="*/ 3124567 w 4322995"/>
              <a:gd name="connsiteY1298" fmla="*/ 1143175 h 5785391"/>
              <a:gd name="connsiteX1299" fmla="*/ 3131223 w 4322995"/>
              <a:gd name="connsiteY1299" fmla="*/ 1135726 h 5785391"/>
              <a:gd name="connsiteX1300" fmla="*/ 3133770 w 4322995"/>
              <a:gd name="connsiteY1300" fmla="*/ 1072424 h 5785391"/>
              <a:gd name="connsiteX1301" fmla="*/ 3136503 w 4322995"/>
              <a:gd name="connsiteY1301" fmla="*/ 1004518 h 5785391"/>
              <a:gd name="connsiteX1302" fmla="*/ 3137374 w 4322995"/>
              <a:gd name="connsiteY1302" fmla="*/ 940972 h 5785391"/>
              <a:gd name="connsiteX1303" fmla="*/ 3143975 w 4322995"/>
              <a:gd name="connsiteY1303" fmla="*/ 872797 h 5785391"/>
              <a:gd name="connsiteX1304" fmla="*/ 3174108 w 4322995"/>
              <a:gd name="connsiteY1304" fmla="*/ 591373 h 5785391"/>
              <a:gd name="connsiteX1305" fmla="*/ 3175830 w 4322995"/>
              <a:gd name="connsiteY1305" fmla="*/ 578557 h 5785391"/>
              <a:gd name="connsiteX1306" fmla="*/ 3179840 w 4322995"/>
              <a:gd name="connsiteY1306" fmla="*/ 586742 h 5785391"/>
              <a:gd name="connsiteX1307" fmla="*/ 3162335 w 4322995"/>
              <a:gd name="connsiteY1307" fmla="*/ 755133 h 5785391"/>
              <a:gd name="connsiteX1308" fmla="*/ 3150563 w 4322995"/>
              <a:gd name="connsiteY1308" fmla="*/ 918895 h 5785391"/>
              <a:gd name="connsiteX1309" fmla="*/ 3150845 w 4322995"/>
              <a:gd name="connsiteY1309" fmla="*/ 935806 h 5785391"/>
              <a:gd name="connsiteX1310" fmla="*/ 3149986 w 4322995"/>
              <a:gd name="connsiteY1310" fmla="*/ 942211 h 5785391"/>
              <a:gd name="connsiteX1311" fmla="*/ 3145111 w 4322995"/>
              <a:gd name="connsiteY1311" fmla="*/ 940435 h 5785391"/>
              <a:gd name="connsiteX1312" fmla="*/ 3145679 w 4322995"/>
              <a:gd name="connsiteY1312" fmla="*/ 974256 h 5785391"/>
              <a:gd name="connsiteX1313" fmla="*/ 3142522 w 4322995"/>
              <a:gd name="connsiteY1313" fmla="*/ 1016798 h 5785391"/>
              <a:gd name="connsiteX1314" fmla="*/ 3140224 w 4322995"/>
              <a:gd name="connsiteY1314" fmla="*/ 1052932 h 5785391"/>
              <a:gd name="connsiteX1315" fmla="*/ 3139931 w 4322995"/>
              <a:gd name="connsiteY1315" fmla="*/ 1093158 h 5785391"/>
              <a:gd name="connsiteX1316" fmla="*/ 3138255 w 4322995"/>
              <a:gd name="connsiteY1316" fmla="*/ 1127858 h 5785391"/>
              <a:gd name="connsiteX1317" fmla="*/ 3146636 w 4322995"/>
              <a:gd name="connsiteY1317" fmla="*/ 1118480 h 5785391"/>
              <a:gd name="connsiteX1318" fmla="*/ 3159278 w 4322995"/>
              <a:gd name="connsiteY1318" fmla="*/ 1122559 h 5785391"/>
              <a:gd name="connsiteX1319" fmla="*/ 3170904 w 4322995"/>
              <a:gd name="connsiteY1319" fmla="*/ 976737 h 5785391"/>
              <a:gd name="connsiteX1320" fmla="*/ 3169474 w 4322995"/>
              <a:gd name="connsiteY1320" fmla="*/ 949326 h 5785391"/>
              <a:gd name="connsiteX1321" fmla="*/ 3168045 w 4322995"/>
              <a:gd name="connsiteY1321" fmla="*/ 921917 h 5785391"/>
              <a:gd name="connsiteX1322" fmla="*/ 3170773 w 4322995"/>
              <a:gd name="connsiteY1322" fmla="*/ 911145 h 5785391"/>
              <a:gd name="connsiteX1323" fmla="*/ 3173496 w 4322995"/>
              <a:gd name="connsiteY1323" fmla="*/ 900376 h 5785391"/>
              <a:gd name="connsiteX1324" fmla="*/ 3177509 w 4322995"/>
              <a:gd name="connsiteY1324" fmla="*/ 908563 h 5785391"/>
              <a:gd name="connsiteX1325" fmla="*/ 3205605 w 4322995"/>
              <a:gd name="connsiteY1325" fmla="*/ 851596 h 5785391"/>
              <a:gd name="connsiteX1326" fmla="*/ 3220218 w 4322995"/>
              <a:gd name="connsiteY1326" fmla="*/ 914066 h 5785391"/>
              <a:gd name="connsiteX1327" fmla="*/ 3215621 w 4322995"/>
              <a:gd name="connsiteY1327" fmla="*/ 986335 h 5785391"/>
              <a:gd name="connsiteX1328" fmla="*/ 3214800 w 4322995"/>
              <a:gd name="connsiteY1328" fmla="*/ 999235 h 5785391"/>
              <a:gd name="connsiteX1329" fmla="*/ 3219655 w 4322995"/>
              <a:gd name="connsiteY1329" fmla="*/ 994501 h 5785391"/>
              <a:gd name="connsiteX1330" fmla="*/ 3225520 w 4322995"/>
              <a:gd name="connsiteY1330" fmla="*/ 987510 h 5785391"/>
              <a:gd name="connsiteX1331" fmla="*/ 3237634 w 4322995"/>
              <a:gd name="connsiteY1331" fmla="*/ 985693 h 5785391"/>
              <a:gd name="connsiteX1332" fmla="*/ 3238698 w 4322995"/>
              <a:gd name="connsiteY1332" fmla="*/ 976270 h 5785391"/>
              <a:gd name="connsiteX1333" fmla="*/ 3245441 w 4322995"/>
              <a:gd name="connsiteY1333" fmla="*/ 916548 h 5785391"/>
              <a:gd name="connsiteX1334" fmla="*/ 3260933 w 4322995"/>
              <a:gd name="connsiteY1334" fmla="*/ 801203 h 5785391"/>
              <a:gd name="connsiteX1335" fmla="*/ 3272115 w 4322995"/>
              <a:gd name="connsiteY1335" fmla="*/ 775032 h 5785391"/>
              <a:gd name="connsiteX1336" fmla="*/ 3274123 w 4322995"/>
              <a:gd name="connsiteY1336" fmla="*/ 779129 h 5785391"/>
              <a:gd name="connsiteX1337" fmla="*/ 3274267 w 4322995"/>
              <a:gd name="connsiteY1337" fmla="*/ 787581 h 5785391"/>
              <a:gd name="connsiteX1338" fmla="*/ 3274407 w 4322995"/>
              <a:gd name="connsiteY1338" fmla="*/ 796037 h 5785391"/>
              <a:gd name="connsiteX1339" fmla="*/ 3274257 w 4322995"/>
              <a:gd name="connsiteY1339" fmla="*/ 844719 h 5785391"/>
              <a:gd name="connsiteX1340" fmla="*/ 3274107 w 4322995"/>
              <a:gd name="connsiteY1340" fmla="*/ 893401 h 5785391"/>
              <a:gd name="connsiteX1341" fmla="*/ 3272953 w 4322995"/>
              <a:gd name="connsiteY1341" fmla="*/ 940039 h 5785391"/>
              <a:gd name="connsiteX1342" fmla="*/ 3272951 w 4322995"/>
              <a:gd name="connsiteY1342" fmla="*/ 967942 h 5785391"/>
              <a:gd name="connsiteX1343" fmla="*/ 3279859 w 4322995"/>
              <a:gd name="connsiteY1343" fmla="*/ 986483 h 5785391"/>
              <a:gd name="connsiteX1344" fmla="*/ 3271057 w 4322995"/>
              <a:gd name="connsiteY1344" fmla="*/ 1002078 h 5785391"/>
              <a:gd name="connsiteX1345" fmla="*/ 3270184 w 4322995"/>
              <a:gd name="connsiteY1345" fmla="*/ 1020142 h 5785391"/>
              <a:gd name="connsiteX1346" fmla="*/ 3272333 w 4322995"/>
              <a:gd name="connsiteY1346" fmla="*/ 1022231 h 5785391"/>
              <a:gd name="connsiteX1347" fmla="*/ 3273957 w 4322995"/>
              <a:gd name="connsiteY1347" fmla="*/ 1054570 h 5785391"/>
              <a:gd name="connsiteX1348" fmla="*/ 3274772 w 4322995"/>
              <a:gd name="connsiteY1348" fmla="*/ 1070739 h 5785391"/>
              <a:gd name="connsiteX1349" fmla="*/ 3276075 w 4322995"/>
              <a:gd name="connsiteY1349" fmla="*/ 1081235 h 5785391"/>
              <a:gd name="connsiteX1350" fmla="*/ 3277378 w 4322995"/>
              <a:gd name="connsiteY1350" fmla="*/ 1091728 h 5785391"/>
              <a:gd name="connsiteX1351" fmla="*/ 3278535 w 4322995"/>
              <a:gd name="connsiteY1351" fmla="*/ 1094832 h 5785391"/>
              <a:gd name="connsiteX1352" fmla="*/ 3284899 w 4322995"/>
              <a:gd name="connsiteY1352" fmla="*/ 1074308 h 5785391"/>
              <a:gd name="connsiteX1353" fmla="*/ 3283554 w 4322995"/>
              <a:gd name="connsiteY1353" fmla="*/ 994321 h 5785391"/>
              <a:gd name="connsiteX1354" fmla="*/ 3291008 w 4322995"/>
              <a:gd name="connsiteY1354" fmla="*/ 976878 h 5785391"/>
              <a:gd name="connsiteX1355" fmla="*/ 3294425 w 4322995"/>
              <a:gd name="connsiteY1355" fmla="*/ 983848 h 5785391"/>
              <a:gd name="connsiteX1356" fmla="*/ 3305521 w 4322995"/>
              <a:gd name="connsiteY1356" fmla="*/ 971432 h 5785391"/>
              <a:gd name="connsiteX1357" fmla="*/ 3315255 w 4322995"/>
              <a:gd name="connsiteY1357" fmla="*/ 966036 h 5785391"/>
              <a:gd name="connsiteX1358" fmla="*/ 3313940 w 4322995"/>
              <a:gd name="connsiteY1358" fmla="*/ 958359 h 5785391"/>
              <a:gd name="connsiteX1359" fmla="*/ 3321395 w 4322995"/>
              <a:gd name="connsiteY1359" fmla="*/ 940911 h 5785391"/>
              <a:gd name="connsiteX1360" fmla="*/ 3323402 w 4322995"/>
              <a:gd name="connsiteY1360" fmla="*/ 945004 h 5785391"/>
              <a:gd name="connsiteX1361" fmla="*/ 3323768 w 4322995"/>
              <a:gd name="connsiteY1361" fmla="*/ 949087 h 5785391"/>
              <a:gd name="connsiteX1362" fmla="*/ 3342618 w 4322995"/>
              <a:gd name="connsiteY1362" fmla="*/ 899540 h 5785391"/>
              <a:gd name="connsiteX1363" fmla="*/ 3357814 w 4322995"/>
              <a:gd name="connsiteY1363" fmla="*/ 896027 h 5785391"/>
              <a:gd name="connsiteX1364" fmla="*/ 3360693 w 4322995"/>
              <a:gd name="connsiteY1364" fmla="*/ 886742 h 5785391"/>
              <a:gd name="connsiteX1365" fmla="*/ 3386613 w 4322995"/>
              <a:gd name="connsiteY1365" fmla="*/ 803151 h 5785391"/>
              <a:gd name="connsiteX1366" fmla="*/ 3407046 w 4322995"/>
              <a:gd name="connsiteY1366" fmla="*/ 794122 h 5785391"/>
              <a:gd name="connsiteX1367" fmla="*/ 3469664 w 4322995"/>
              <a:gd name="connsiteY1367" fmla="*/ 796908 h 5785391"/>
              <a:gd name="connsiteX1368" fmla="*/ 3490099 w 4322995"/>
              <a:gd name="connsiteY1368" fmla="*/ 787878 h 5785391"/>
              <a:gd name="connsiteX1369" fmla="*/ 3514454 w 4322995"/>
              <a:gd name="connsiteY1369" fmla="*/ 743451 h 5785391"/>
              <a:gd name="connsiteX1370" fmla="*/ 3542483 w 4322995"/>
              <a:gd name="connsiteY1370" fmla="*/ 732671 h 5785391"/>
              <a:gd name="connsiteX1371" fmla="*/ 3557677 w 4322995"/>
              <a:gd name="connsiteY1371" fmla="*/ 729166 h 5785391"/>
              <a:gd name="connsiteX1372" fmla="*/ 3564750 w 4322995"/>
              <a:gd name="connsiteY1372" fmla="*/ 740464 h 5785391"/>
              <a:gd name="connsiteX1373" fmla="*/ 3568155 w 4322995"/>
              <a:gd name="connsiteY1373" fmla="*/ 718121 h 5785391"/>
              <a:gd name="connsiteX1374" fmla="*/ 3568674 w 4322995"/>
              <a:gd name="connsiteY1374" fmla="*/ 705068 h 5785391"/>
              <a:gd name="connsiteX1375" fmla="*/ 3571556 w 4322995"/>
              <a:gd name="connsiteY1375" fmla="*/ 695779 h 5785391"/>
              <a:gd name="connsiteX1376" fmla="*/ 3567879 w 4322995"/>
              <a:gd name="connsiteY1376" fmla="*/ 662136 h 5785391"/>
              <a:gd name="connsiteX1377" fmla="*/ 3566564 w 4322995"/>
              <a:gd name="connsiteY1377" fmla="*/ 632258 h 5785391"/>
              <a:gd name="connsiteX1378" fmla="*/ 3570486 w 4322995"/>
              <a:gd name="connsiteY1378" fmla="*/ 596860 h 5785391"/>
              <a:gd name="connsiteX1379" fmla="*/ 3576248 w 4322995"/>
              <a:gd name="connsiteY1379" fmla="*/ 578283 h 5785391"/>
              <a:gd name="connsiteX1380" fmla="*/ 3599161 w 4322995"/>
              <a:gd name="connsiteY1380" fmla="*/ 538500 h 5785391"/>
              <a:gd name="connsiteX1381" fmla="*/ 3613436 w 4322995"/>
              <a:gd name="connsiteY1381" fmla="*/ 526583 h 5785391"/>
              <a:gd name="connsiteX1382" fmla="*/ 3615795 w 4322995"/>
              <a:gd name="connsiteY1382" fmla="*/ 530350 h 5785391"/>
              <a:gd name="connsiteX1383" fmla="*/ 3619718 w 4322995"/>
              <a:gd name="connsiteY1383" fmla="*/ 494953 h 5785391"/>
              <a:gd name="connsiteX1384" fmla="*/ 3620242 w 4322995"/>
              <a:gd name="connsiteY1384" fmla="*/ 481895 h 5785391"/>
              <a:gd name="connsiteX1385" fmla="*/ 3630716 w 4322995"/>
              <a:gd name="connsiteY1385" fmla="*/ 470854 h 5785391"/>
              <a:gd name="connsiteX1386" fmla="*/ 3635958 w 4322995"/>
              <a:gd name="connsiteY1386" fmla="*/ 465331 h 5785391"/>
              <a:gd name="connsiteX1387" fmla="*/ 3648271 w 4322995"/>
              <a:gd name="connsiteY1387" fmla="*/ 471113 h 5785391"/>
              <a:gd name="connsiteX1388" fmla="*/ 3662424 w 4322995"/>
              <a:gd name="connsiteY1388" fmla="*/ 493714 h 5785391"/>
              <a:gd name="connsiteX1389" fmla="*/ 3645663 w 4322995"/>
              <a:gd name="connsiteY1389" fmla="*/ 536388 h 5785391"/>
              <a:gd name="connsiteX1390" fmla="*/ 3655624 w 4322995"/>
              <a:gd name="connsiteY1390" fmla="*/ 538399 h 5785391"/>
              <a:gd name="connsiteX1391" fmla="*/ 3659296 w 4322995"/>
              <a:gd name="connsiteY1391" fmla="*/ 572044 h 5785391"/>
              <a:gd name="connsiteX1392" fmla="*/ 3661134 w 4322995"/>
              <a:gd name="connsiteY1392" fmla="*/ 588864 h 5785391"/>
              <a:gd name="connsiteX1393" fmla="*/ 3663233 w 4322995"/>
              <a:gd name="connsiteY1393" fmla="*/ 599162 h 5785391"/>
              <a:gd name="connsiteX1394" fmla="*/ 3665327 w 4322995"/>
              <a:gd name="connsiteY1394" fmla="*/ 609455 h 5785391"/>
              <a:gd name="connsiteX1395" fmla="*/ 3670046 w 4322995"/>
              <a:gd name="connsiteY1395" fmla="*/ 616990 h 5785391"/>
              <a:gd name="connsiteX1396" fmla="*/ 3673461 w 4322995"/>
              <a:gd name="connsiteY1396" fmla="*/ 657159 h 5785391"/>
              <a:gd name="connsiteX1397" fmla="*/ 3676876 w 4322995"/>
              <a:gd name="connsiteY1397" fmla="*/ 697329 h 5785391"/>
              <a:gd name="connsiteX1398" fmla="*/ 3673994 w 4322995"/>
              <a:gd name="connsiteY1398" fmla="*/ 706622 h 5785391"/>
              <a:gd name="connsiteX1399" fmla="*/ 3678191 w 4322995"/>
              <a:gd name="connsiteY1399" fmla="*/ 727207 h 5785391"/>
              <a:gd name="connsiteX1400" fmla="*/ 3679109 w 4322995"/>
              <a:gd name="connsiteY1400" fmla="*/ 735619 h 5785391"/>
              <a:gd name="connsiteX1401" fmla="*/ 3680030 w 4322995"/>
              <a:gd name="connsiteY1401" fmla="*/ 744028 h 5785391"/>
              <a:gd name="connsiteX1402" fmla="*/ 3691824 w 4322995"/>
              <a:gd name="connsiteY1402" fmla="*/ 762865 h 5785391"/>
              <a:gd name="connsiteX1403" fmla="*/ 3714367 w 4322995"/>
              <a:gd name="connsiteY1403" fmla="*/ 826644 h 5785391"/>
              <a:gd name="connsiteX1404" fmla="*/ 3720924 w 4322995"/>
              <a:gd name="connsiteY1404" fmla="*/ 850997 h 5785391"/>
              <a:gd name="connsiteX1405" fmla="*/ 3724981 w 4322995"/>
              <a:gd name="connsiteY1405" fmla="*/ 843594 h 5785391"/>
              <a:gd name="connsiteX1406" fmla="*/ 3729040 w 4322995"/>
              <a:gd name="connsiteY1406" fmla="*/ 836193 h 5785391"/>
              <a:gd name="connsiteX1407" fmla="*/ 3726668 w 4322995"/>
              <a:gd name="connsiteY1407" fmla="*/ 769911 h 5785391"/>
              <a:gd name="connsiteX1408" fmla="*/ 3727179 w 4322995"/>
              <a:gd name="connsiteY1408" fmla="*/ 694340 h 5785391"/>
              <a:gd name="connsiteX1409" fmla="*/ 3721666 w 4322995"/>
              <a:gd name="connsiteY1409" fmla="*/ 643875 h 5785391"/>
              <a:gd name="connsiteX1410" fmla="*/ 3714589 w 4322995"/>
              <a:gd name="connsiteY1410" fmla="*/ 632571 h 5785391"/>
              <a:gd name="connsiteX1411" fmla="*/ 3717469 w 4322995"/>
              <a:gd name="connsiteY1411" fmla="*/ 623287 h 5785391"/>
              <a:gd name="connsiteX1412" fmla="*/ 3712751 w 4322995"/>
              <a:gd name="connsiteY1412" fmla="*/ 615753 h 5785391"/>
              <a:gd name="connsiteX1413" fmla="*/ 3712232 w 4322995"/>
              <a:gd name="connsiteY1413" fmla="*/ 628806 h 5785391"/>
              <a:gd name="connsiteX1414" fmla="*/ 3714589 w 4322995"/>
              <a:gd name="connsiteY1414" fmla="*/ 632571 h 5785391"/>
              <a:gd name="connsiteX1415" fmla="*/ 3711708 w 4322995"/>
              <a:gd name="connsiteY1415" fmla="*/ 641862 h 5785391"/>
              <a:gd name="connsiteX1416" fmla="*/ 3709348 w 4322995"/>
              <a:gd name="connsiteY1416" fmla="*/ 638096 h 5785391"/>
              <a:gd name="connsiteX1417" fmla="*/ 3704658 w 4322995"/>
              <a:gd name="connsiteY1417" fmla="*/ 755591 h 5785391"/>
              <a:gd name="connsiteX1418" fmla="*/ 3696541 w 4322995"/>
              <a:gd name="connsiteY1418" fmla="*/ 770397 h 5785391"/>
              <a:gd name="connsiteX1419" fmla="*/ 3689985 w 4322995"/>
              <a:gd name="connsiteY1419" fmla="*/ 746044 h 5785391"/>
              <a:gd name="connsiteX1420" fmla="*/ 3686954 w 4322995"/>
              <a:gd name="connsiteY1420" fmla="*/ 664825 h 5785391"/>
              <a:gd name="connsiteX1421" fmla="*/ 3683927 w 4322995"/>
              <a:gd name="connsiteY1421" fmla="*/ 583604 h 5785391"/>
              <a:gd name="connsiteX1422" fmla="*/ 3677890 w 4322995"/>
              <a:gd name="connsiteY1422" fmla="*/ 546197 h 5785391"/>
              <a:gd name="connsiteX1423" fmla="*/ 3691497 w 4322995"/>
              <a:gd name="connsiteY1423" fmla="*/ 456824 h 5785391"/>
              <a:gd name="connsiteX1424" fmla="*/ 3708650 w 4322995"/>
              <a:gd name="connsiteY1424" fmla="*/ 435617 h 5785391"/>
              <a:gd name="connsiteX1425" fmla="*/ 3725288 w 4322995"/>
              <a:gd name="connsiteY1425" fmla="*/ 427462 h 5785391"/>
              <a:gd name="connsiteX1426" fmla="*/ 3767744 w 4322995"/>
              <a:gd name="connsiteY1426" fmla="*/ 495266 h 5785391"/>
              <a:gd name="connsiteX1427" fmla="*/ 3802304 w 4322995"/>
              <a:gd name="connsiteY1427" fmla="*/ 383812 h 5785391"/>
              <a:gd name="connsiteX1428" fmla="*/ 3847364 w 4322995"/>
              <a:gd name="connsiteY1428" fmla="*/ 386348 h 5785391"/>
              <a:gd name="connsiteX1429" fmla="*/ 3870951 w 4322995"/>
              <a:gd name="connsiteY1429" fmla="*/ 424015 h 5785391"/>
              <a:gd name="connsiteX1430" fmla="*/ 3882487 w 4322995"/>
              <a:gd name="connsiteY1430" fmla="*/ 449374 h 5785391"/>
              <a:gd name="connsiteX1431" fmla="*/ 3891140 w 4322995"/>
              <a:gd name="connsiteY1431" fmla="*/ 484024 h 5785391"/>
              <a:gd name="connsiteX1432" fmla="*/ 3904522 w 4322995"/>
              <a:gd name="connsiteY1432" fmla="*/ 588721 h 5785391"/>
              <a:gd name="connsiteX1433" fmla="*/ 3910306 w 4322995"/>
              <a:gd name="connsiteY1433" fmla="*/ 695176 h 5785391"/>
              <a:gd name="connsiteX1434" fmla="*/ 3913971 w 4322995"/>
              <a:gd name="connsiteY1434" fmla="*/ 666305 h 5785391"/>
              <a:gd name="connsiteX1435" fmla="*/ 3917631 w 4322995"/>
              <a:gd name="connsiteY1435" fmla="*/ 637436 h 5785391"/>
              <a:gd name="connsiteX1436" fmla="*/ 3912419 w 4322995"/>
              <a:gd name="connsiteY1436" fmla="*/ 767984 h 5785391"/>
              <a:gd name="connsiteX1437" fmla="*/ 3911893 w 4322995"/>
              <a:gd name="connsiteY1437" fmla="*/ 795356 h 5785391"/>
              <a:gd name="connsiteX1438" fmla="*/ 3932269 w 4322995"/>
              <a:gd name="connsiteY1438" fmla="*/ 857572 h 5785391"/>
              <a:gd name="connsiteX1439" fmla="*/ 3952715 w 4322995"/>
              <a:gd name="connsiteY1439" fmla="*/ 928445 h 5785391"/>
              <a:gd name="connsiteX1440" fmla="*/ 3961562 w 4322995"/>
              <a:gd name="connsiteY1440" fmla="*/ 945521 h 5785391"/>
              <a:gd name="connsiteX1441" fmla="*/ 3956354 w 4322995"/>
              <a:gd name="connsiteY1441" fmla="*/ 924636 h 5785391"/>
              <a:gd name="connsiteX1442" fmla="*/ 3939086 w 4322995"/>
              <a:gd name="connsiteY1442" fmla="*/ 862982 h 5785391"/>
              <a:gd name="connsiteX1443" fmla="*/ 3955683 w 4322995"/>
              <a:gd name="connsiteY1443" fmla="*/ 914925 h 5785391"/>
              <a:gd name="connsiteX1444" fmla="*/ 3972589 w 4322995"/>
              <a:gd name="connsiteY1444" fmla="*/ 971352 h 5785391"/>
              <a:gd name="connsiteX1445" fmla="*/ 4000891 w 4322995"/>
              <a:gd name="connsiteY1445" fmla="*/ 1078758 h 5785391"/>
              <a:gd name="connsiteX1446" fmla="*/ 4015550 w 4322995"/>
              <a:gd name="connsiteY1446" fmla="*/ 1130414 h 5785391"/>
              <a:gd name="connsiteX1447" fmla="*/ 4017528 w 4322995"/>
              <a:gd name="connsiteY1447" fmla="*/ 1140617 h 5785391"/>
              <a:gd name="connsiteX1448" fmla="*/ 4006316 w 4322995"/>
              <a:gd name="connsiteY1448" fmla="*/ 1100676 h 5785391"/>
              <a:gd name="connsiteX1449" fmla="*/ 3993005 w 4322995"/>
              <a:gd name="connsiteY1449" fmla="*/ 1054747 h 5785391"/>
              <a:gd name="connsiteX1450" fmla="*/ 3984275 w 4322995"/>
              <a:gd name="connsiteY1450" fmla="*/ 1026511 h 5785391"/>
              <a:gd name="connsiteX1451" fmla="*/ 3978212 w 4322995"/>
              <a:gd name="connsiteY1451" fmla="*/ 1023960 h 5785391"/>
              <a:gd name="connsiteX1452" fmla="*/ 3974693 w 4322995"/>
              <a:gd name="connsiteY1452" fmla="*/ 1016613 h 5785391"/>
              <a:gd name="connsiteX1453" fmla="*/ 3980591 w 4322995"/>
              <a:gd name="connsiteY1453" fmla="*/ 1052438 h 5785391"/>
              <a:gd name="connsiteX1454" fmla="*/ 3978866 w 4322995"/>
              <a:gd name="connsiteY1454" fmla="*/ 1051779 h 5785391"/>
              <a:gd name="connsiteX1455" fmla="*/ 3978634 w 4322995"/>
              <a:gd name="connsiteY1455" fmla="*/ 1049862 h 5785391"/>
              <a:gd name="connsiteX1456" fmla="*/ 3978410 w 4322995"/>
              <a:gd name="connsiteY1456" fmla="*/ 1051607 h 5785391"/>
              <a:gd name="connsiteX1457" fmla="*/ 3978866 w 4322995"/>
              <a:gd name="connsiteY1457" fmla="*/ 1051779 h 5785391"/>
              <a:gd name="connsiteX1458" fmla="*/ 3980189 w 4322995"/>
              <a:gd name="connsiteY1458" fmla="*/ 1062681 h 5785391"/>
              <a:gd name="connsiteX1459" fmla="*/ 3992475 w 4322995"/>
              <a:gd name="connsiteY1459" fmla="*/ 1101574 h 5785391"/>
              <a:gd name="connsiteX1460" fmla="*/ 4046907 w 4322995"/>
              <a:gd name="connsiteY1460" fmla="*/ 1364223 h 5785391"/>
              <a:gd name="connsiteX1461" fmla="*/ 4058540 w 4322995"/>
              <a:gd name="connsiteY1461" fmla="*/ 1469150 h 5785391"/>
              <a:gd name="connsiteX1462" fmla="*/ 4087099 w 4322995"/>
              <a:gd name="connsiteY1462" fmla="*/ 1677378 h 5785391"/>
              <a:gd name="connsiteX1463" fmla="*/ 4102679 w 4322995"/>
              <a:gd name="connsiteY1463" fmla="*/ 1835479 h 5785391"/>
              <a:gd name="connsiteX1464" fmla="*/ 4106993 w 4322995"/>
              <a:gd name="connsiteY1464" fmla="*/ 1875101 h 5785391"/>
              <a:gd name="connsiteX1465" fmla="*/ 4106873 w 4322995"/>
              <a:gd name="connsiteY1465" fmla="*/ 1885637 h 5785391"/>
              <a:gd name="connsiteX1466" fmla="*/ 4106462 w 4322995"/>
              <a:gd name="connsiteY1466" fmla="*/ 1885122 h 5785391"/>
              <a:gd name="connsiteX1467" fmla="*/ 4108702 w 4322995"/>
              <a:gd name="connsiteY1467" fmla="*/ 1902043 h 5785391"/>
              <a:gd name="connsiteX1468" fmla="*/ 4109155 w 4322995"/>
              <a:gd name="connsiteY1468" fmla="*/ 1902556 h 5785391"/>
              <a:gd name="connsiteX1469" fmla="*/ 4108900 w 4322995"/>
              <a:gd name="connsiteY1469" fmla="*/ 1903552 h 5785391"/>
              <a:gd name="connsiteX1470" fmla="*/ 4109635 w 4322995"/>
              <a:gd name="connsiteY1470" fmla="*/ 1909098 h 5785391"/>
              <a:gd name="connsiteX1471" fmla="*/ 4157741 w 4322995"/>
              <a:gd name="connsiteY1471" fmla="*/ 2296853 h 5785391"/>
              <a:gd name="connsiteX1472" fmla="*/ 4168496 w 4322995"/>
              <a:gd name="connsiteY1472" fmla="*/ 2481336 h 5785391"/>
              <a:gd name="connsiteX1473" fmla="*/ 4172597 w 4322995"/>
              <a:gd name="connsiteY1473" fmla="*/ 2541825 h 5785391"/>
              <a:gd name="connsiteX1474" fmla="*/ 4180760 w 4322995"/>
              <a:gd name="connsiteY1474" fmla="*/ 2544752 h 5785391"/>
              <a:gd name="connsiteX1475" fmla="*/ 4172646 w 4322995"/>
              <a:gd name="connsiteY1475" fmla="*/ 2542537 h 5785391"/>
              <a:gd name="connsiteX1476" fmla="*/ 4173354 w 4322995"/>
              <a:gd name="connsiteY1476" fmla="*/ 2552992 h 5785391"/>
              <a:gd name="connsiteX1477" fmla="*/ 4174067 w 4322995"/>
              <a:gd name="connsiteY1477" fmla="*/ 2553260 h 5785391"/>
              <a:gd name="connsiteX1478" fmla="*/ 4173409 w 4322995"/>
              <a:gd name="connsiteY1478" fmla="*/ 2553792 h 5785391"/>
              <a:gd name="connsiteX1479" fmla="*/ 4177004 w 4322995"/>
              <a:gd name="connsiteY1479" fmla="*/ 2606824 h 5785391"/>
              <a:gd name="connsiteX1480" fmla="*/ 4180706 w 4322995"/>
              <a:gd name="connsiteY1480" fmla="*/ 2606746 h 5785391"/>
              <a:gd name="connsiteX1481" fmla="*/ 4182127 w 4322995"/>
              <a:gd name="connsiteY1481" fmla="*/ 2607724 h 5785391"/>
              <a:gd name="connsiteX1482" fmla="*/ 4186397 w 4322995"/>
              <a:gd name="connsiteY1482" fmla="*/ 2610093 h 5785391"/>
              <a:gd name="connsiteX1483" fmla="*/ 4182129 w 4322995"/>
              <a:gd name="connsiteY1483" fmla="*/ 2610344 h 5785391"/>
              <a:gd name="connsiteX1484" fmla="*/ 4177262 w 4322995"/>
              <a:gd name="connsiteY1484" fmla="*/ 2610625 h 5785391"/>
              <a:gd name="connsiteX1485" fmla="*/ 4179980 w 4322995"/>
              <a:gd name="connsiteY1485" fmla="*/ 2650705 h 5785391"/>
              <a:gd name="connsiteX1486" fmla="*/ 4197231 w 4322995"/>
              <a:gd name="connsiteY1486" fmla="*/ 2649946 h 5785391"/>
              <a:gd name="connsiteX1487" fmla="*/ 4200139 w 4322995"/>
              <a:gd name="connsiteY1487" fmla="*/ 2651391 h 5785391"/>
              <a:gd name="connsiteX1488" fmla="*/ 4201997 w 4322995"/>
              <a:gd name="connsiteY1488" fmla="*/ 2652168 h 5785391"/>
              <a:gd name="connsiteX1489" fmla="*/ 4195930 w 4322995"/>
              <a:gd name="connsiteY1489" fmla="*/ 2571488 h 5785391"/>
              <a:gd name="connsiteX1490" fmla="*/ 4168208 w 4322995"/>
              <a:gd name="connsiteY1490" fmla="*/ 2277759 h 5785391"/>
              <a:gd name="connsiteX1491" fmla="*/ 4139645 w 4322995"/>
              <a:gd name="connsiteY1491" fmla="*/ 2016814 h 5785391"/>
              <a:gd name="connsiteX1492" fmla="*/ 4152732 w 4322995"/>
              <a:gd name="connsiteY1492" fmla="*/ 2067050 h 5785391"/>
              <a:gd name="connsiteX1493" fmla="*/ 4252876 w 4322995"/>
              <a:gd name="connsiteY1493" fmla="*/ 2740674 h 5785391"/>
              <a:gd name="connsiteX1494" fmla="*/ 4269049 w 4322995"/>
              <a:gd name="connsiteY1494" fmla="*/ 3003197 h 5785391"/>
              <a:gd name="connsiteX1495" fmla="*/ 4314047 w 4322995"/>
              <a:gd name="connsiteY1495" fmla="*/ 3527736 h 5785391"/>
              <a:gd name="connsiteX1496" fmla="*/ 4322995 w 4322995"/>
              <a:gd name="connsiteY1496" fmla="*/ 3708846 h 5785391"/>
              <a:gd name="connsiteX1497" fmla="*/ 4322648 w 4322995"/>
              <a:gd name="connsiteY1497" fmla="*/ 3829872 h 5785391"/>
              <a:gd name="connsiteX1498" fmla="*/ 4321772 w 4322995"/>
              <a:gd name="connsiteY1498" fmla="*/ 3869814 h 5785391"/>
              <a:gd name="connsiteX1499" fmla="*/ 4319721 w 4322995"/>
              <a:gd name="connsiteY1499" fmla="*/ 3830335 h 5785391"/>
              <a:gd name="connsiteX1500" fmla="*/ 4302418 w 4322995"/>
              <a:gd name="connsiteY1500" fmla="*/ 3552528 h 5785391"/>
              <a:gd name="connsiteX1501" fmla="*/ 4291753 w 4322995"/>
              <a:gd name="connsiteY1501" fmla="*/ 3306671 h 5785391"/>
              <a:gd name="connsiteX1502" fmla="*/ 4276687 w 4322995"/>
              <a:gd name="connsiteY1502" fmla="*/ 3178673 h 5785391"/>
              <a:gd name="connsiteX1503" fmla="*/ 4269460 w 4322995"/>
              <a:gd name="connsiteY1503" fmla="*/ 3085609 h 5785391"/>
              <a:gd name="connsiteX1504" fmla="*/ 4264953 w 4322995"/>
              <a:gd name="connsiteY1504" fmla="*/ 3099090 h 5785391"/>
              <a:gd name="connsiteX1505" fmla="*/ 4291522 w 4322995"/>
              <a:gd name="connsiteY1505" fmla="*/ 3467293 h 5785391"/>
              <a:gd name="connsiteX1506" fmla="*/ 4308798 w 4322995"/>
              <a:gd name="connsiteY1506" fmla="*/ 3878546 h 5785391"/>
              <a:gd name="connsiteX1507" fmla="*/ 4315614 w 4322995"/>
              <a:gd name="connsiteY1507" fmla="*/ 4081600 h 5785391"/>
              <a:gd name="connsiteX1508" fmla="*/ 4316267 w 4322995"/>
              <a:gd name="connsiteY1508" fmla="*/ 4097766 h 5785391"/>
              <a:gd name="connsiteX1509" fmla="*/ 4306200 w 4322995"/>
              <a:gd name="connsiteY1509" fmla="*/ 4321709 h 5785391"/>
              <a:gd name="connsiteX1510" fmla="*/ 4288495 w 4322995"/>
              <a:gd name="connsiteY1510" fmla="*/ 4565056 h 5785391"/>
              <a:gd name="connsiteX1511" fmla="*/ 4258868 w 4322995"/>
              <a:gd name="connsiteY1511" fmla="*/ 4836291 h 5785391"/>
              <a:gd name="connsiteX1512" fmla="*/ 4211530 w 4322995"/>
              <a:gd name="connsiteY1512" fmla="*/ 5139624 h 5785391"/>
              <a:gd name="connsiteX1513" fmla="*/ 4192387 w 4322995"/>
              <a:gd name="connsiteY1513" fmla="*/ 5187027 h 5785391"/>
              <a:gd name="connsiteX1514" fmla="*/ 4154157 w 4322995"/>
              <a:gd name="connsiteY1514" fmla="*/ 5323500 h 5785391"/>
              <a:gd name="connsiteX1515" fmla="*/ 4149563 w 4322995"/>
              <a:gd name="connsiteY1515" fmla="*/ 5334874 h 5785391"/>
              <a:gd name="connsiteX1516" fmla="*/ 4142906 w 4322995"/>
              <a:gd name="connsiteY1516" fmla="*/ 5325354 h 5785391"/>
              <a:gd name="connsiteX1517" fmla="*/ 4123564 w 4322995"/>
              <a:gd name="connsiteY1517" fmla="*/ 5338567 h 5785391"/>
              <a:gd name="connsiteX1518" fmla="*/ 4140053 w 4322995"/>
              <a:gd name="connsiteY1518" fmla="*/ 5282443 h 5785391"/>
              <a:gd name="connsiteX1519" fmla="*/ 4152539 w 4322995"/>
              <a:gd name="connsiteY1519" fmla="*/ 5225519 h 5785391"/>
              <a:gd name="connsiteX1520" fmla="*/ 4104403 w 4322995"/>
              <a:gd name="connsiteY1520" fmla="*/ 5241188 h 5785391"/>
              <a:gd name="connsiteX1521" fmla="*/ 4112229 w 4322995"/>
              <a:gd name="connsiteY1521" fmla="*/ 5196309 h 5785391"/>
              <a:gd name="connsiteX1522" fmla="*/ 4104986 w 4322995"/>
              <a:gd name="connsiteY1522" fmla="*/ 5156625 h 5785391"/>
              <a:gd name="connsiteX1523" fmla="*/ 4109658 w 4322995"/>
              <a:gd name="connsiteY1523" fmla="*/ 5118032 h 5785391"/>
              <a:gd name="connsiteX1524" fmla="*/ 4116475 w 4322995"/>
              <a:gd name="connsiteY1524" fmla="*/ 5089327 h 5785391"/>
              <a:gd name="connsiteX1525" fmla="*/ 4114016 w 4322995"/>
              <a:gd name="connsiteY1525" fmla="*/ 5061749 h 5785391"/>
              <a:gd name="connsiteX1526" fmla="*/ 4109963 w 4322995"/>
              <a:gd name="connsiteY1526" fmla="*/ 5068836 h 5785391"/>
              <a:gd name="connsiteX1527" fmla="*/ 4109638 w 4322995"/>
              <a:gd name="connsiteY1527" fmla="*/ 5063139 h 5785391"/>
              <a:gd name="connsiteX1528" fmla="*/ 4113996 w 4322995"/>
              <a:gd name="connsiteY1528" fmla="*/ 5061542 h 5785391"/>
              <a:gd name="connsiteX1529" fmla="*/ 4111122 w 4322995"/>
              <a:gd name="connsiteY1529" fmla="*/ 5029308 h 5785391"/>
              <a:gd name="connsiteX1530" fmla="*/ 4111114 w 4322995"/>
              <a:gd name="connsiteY1530" fmla="*/ 5029220 h 5785391"/>
              <a:gd name="connsiteX1531" fmla="*/ 4110362 w 4322995"/>
              <a:gd name="connsiteY1531" fmla="*/ 5032978 h 5785391"/>
              <a:gd name="connsiteX1532" fmla="*/ 4100320 w 4322995"/>
              <a:gd name="connsiteY1532" fmla="*/ 5096280 h 5785391"/>
              <a:gd name="connsiteX1533" fmla="*/ 4085404 w 4322995"/>
              <a:gd name="connsiteY1533" fmla="*/ 5195743 h 5785391"/>
              <a:gd name="connsiteX1534" fmla="*/ 4078062 w 4322995"/>
              <a:gd name="connsiteY1534" fmla="*/ 5231386 h 5785391"/>
              <a:gd name="connsiteX1535" fmla="*/ 4072675 w 4322995"/>
              <a:gd name="connsiteY1535" fmla="*/ 5115325 h 5785391"/>
              <a:gd name="connsiteX1536" fmla="*/ 4074490 w 4322995"/>
              <a:gd name="connsiteY1536" fmla="*/ 5103508 h 5785391"/>
              <a:gd name="connsiteX1537" fmla="*/ 4089772 w 4322995"/>
              <a:gd name="connsiteY1537" fmla="*/ 5018374 h 5785391"/>
              <a:gd name="connsiteX1538" fmla="*/ 4102402 w 4322995"/>
              <a:gd name="connsiteY1538" fmla="*/ 4927191 h 5785391"/>
              <a:gd name="connsiteX1539" fmla="*/ 4102163 w 4322995"/>
              <a:gd name="connsiteY1539" fmla="*/ 4905184 h 5785391"/>
              <a:gd name="connsiteX1540" fmla="*/ 4098731 w 4322995"/>
              <a:gd name="connsiteY1540" fmla="*/ 4927470 h 5785391"/>
              <a:gd name="connsiteX1541" fmla="*/ 4087366 w 4322995"/>
              <a:gd name="connsiteY1541" fmla="*/ 4986215 h 5785391"/>
              <a:gd name="connsiteX1542" fmla="*/ 4074856 w 4322995"/>
              <a:gd name="connsiteY1542" fmla="*/ 5039574 h 5785391"/>
              <a:gd name="connsiteX1543" fmla="*/ 4070007 w 4322995"/>
              <a:gd name="connsiteY1543" fmla="*/ 5057853 h 5785391"/>
              <a:gd name="connsiteX1544" fmla="*/ 4013844 w 4322995"/>
              <a:gd name="connsiteY1544" fmla="*/ 3847935 h 5785391"/>
              <a:gd name="connsiteX1545" fmla="*/ 4007897 w 4322995"/>
              <a:gd name="connsiteY1545" fmla="*/ 3781248 h 5785391"/>
              <a:gd name="connsiteX1546" fmla="*/ 4004466 w 4322995"/>
              <a:gd name="connsiteY1546" fmla="*/ 3678562 h 5785391"/>
              <a:gd name="connsiteX1547" fmla="*/ 4000134 w 4322995"/>
              <a:gd name="connsiteY1547" fmla="*/ 3629981 h 5785391"/>
              <a:gd name="connsiteX1548" fmla="*/ 3995801 w 4322995"/>
              <a:gd name="connsiteY1548" fmla="*/ 3581399 h 5785391"/>
              <a:gd name="connsiteX1549" fmla="*/ 3991852 w 4322995"/>
              <a:gd name="connsiteY1549" fmla="*/ 3491768 h 5785391"/>
              <a:gd name="connsiteX1550" fmla="*/ 3990261 w 4322995"/>
              <a:gd name="connsiteY1550" fmla="*/ 3405903 h 5785391"/>
              <a:gd name="connsiteX1551" fmla="*/ 3985024 w 4322995"/>
              <a:gd name="connsiteY1551" fmla="*/ 3411423 h 5785391"/>
              <a:gd name="connsiteX1552" fmla="*/ 3965112 w 4322995"/>
              <a:gd name="connsiteY1552" fmla="*/ 3407399 h 5785391"/>
              <a:gd name="connsiteX1553" fmla="*/ 3969977 w 4322995"/>
              <a:gd name="connsiteY1553" fmla="*/ 3505443 h 5785391"/>
              <a:gd name="connsiteX1554" fmla="*/ 3974847 w 4322995"/>
              <a:gd name="connsiteY1554" fmla="*/ 3603480 h 5785391"/>
              <a:gd name="connsiteX1555" fmla="*/ 3982199 w 4322995"/>
              <a:gd name="connsiteY1555" fmla="*/ 3670767 h 5785391"/>
              <a:gd name="connsiteX1556" fmla="*/ 3989546 w 4322995"/>
              <a:gd name="connsiteY1556" fmla="*/ 3738059 h 5785391"/>
              <a:gd name="connsiteX1557" fmla="*/ 3999519 w 4322995"/>
              <a:gd name="connsiteY1557" fmla="*/ 3802583 h 5785391"/>
              <a:gd name="connsiteX1558" fmla="*/ 4009484 w 4322995"/>
              <a:gd name="connsiteY1558" fmla="*/ 3867109 h 5785391"/>
              <a:gd name="connsiteX1559" fmla="*/ 4018946 w 4322995"/>
              <a:gd name="connsiteY1559" fmla="*/ 4007205 h 5785391"/>
              <a:gd name="connsiteX1560" fmla="*/ 4021056 w 4322995"/>
              <a:gd name="connsiteY1560" fmla="*/ 4080015 h 5785391"/>
              <a:gd name="connsiteX1561" fmla="*/ 4023170 w 4322995"/>
              <a:gd name="connsiteY1561" fmla="*/ 4152821 h 5785391"/>
              <a:gd name="connsiteX1562" fmla="*/ 4020441 w 4322995"/>
              <a:gd name="connsiteY1562" fmla="*/ 4252619 h 5785391"/>
              <a:gd name="connsiteX1563" fmla="*/ 4017709 w 4322995"/>
              <a:gd name="connsiteY1563" fmla="*/ 4352413 h 5785391"/>
              <a:gd name="connsiteX1564" fmla="*/ 4017063 w 4322995"/>
              <a:gd name="connsiteY1564" fmla="*/ 4399989 h 5785391"/>
              <a:gd name="connsiteX1565" fmla="*/ 4016421 w 4322995"/>
              <a:gd name="connsiteY1565" fmla="*/ 4447562 h 5785391"/>
              <a:gd name="connsiteX1566" fmla="*/ 4013153 w 4322995"/>
              <a:gd name="connsiteY1566" fmla="*/ 4497903 h 5785391"/>
              <a:gd name="connsiteX1567" fmla="*/ 4009891 w 4322995"/>
              <a:gd name="connsiteY1567" fmla="*/ 4548237 h 5785391"/>
              <a:gd name="connsiteX1568" fmla="*/ 4017774 w 4322995"/>
              <a:gd name="connsiteY1568" fmla="*/ 4664982 h 5785391"/>
              <a:gd name="connsiteX1569" fmla="*/ 4025659 w 4322995"/>
              <a:gd name="connsiteY1569" fmla="*/ 4781730 h 5785391"/>
              <a:gd name="connsiteX1570" fmla="*/ 4024358 w 4322995"/>
              <a:gd name="connsiteY1570" fmla="*/ 4814367 h 5785391"/>
              <a:gd name="connsiteX1571" fmla="*/ 4028292 w 4322995"/>
              <a:gd name="connsiteY1571" fmla="*/ 4841481 h 5785391"/>
              <a:gd name="connsiteX1572" fmla="*/ 4030926 w 4322995"/>
              <a:gd name="connsiteY1572" fmla="*/ 4901233 h 5785391"/>
              <a:gd name="connsiteX1573" fmla="*/ 4033558 w 4322995"/>
              <a:gd name="connsiteY1573" fmla="*/ 4960991 h 5785391"/>
              <a:gd name="connsiteX1574" fmla="*/ 4036190 w 4322995"/>
              <a:gd name="connsiteY1574" fmla="*/ 5020742 h 5785391"/>
              <a:gd name="connsiteX1575" fmla="*/ 4030430 w 4322995"/>
              <a:gd name="connsiteY1575" fmla="*/ 5039320 h 5785391"/>
              <a:gd name="connsiteX1576" fmla="*/ 4028070 w 4322995"/>
              <a:gd name="connsiteY1576" fmla="*/ 5035552 h 5785391"/>
              <a:gd name="connsiteX1577" fmla="*/ 4020064 w 4322995"/>
              <a:gd name="connsiteY1577" fmla="*/ 4953326 h 5785391"/>
              <a:gd name="connsiteX1578" fmla="*/ 4012058 w 4322995"/>
              <a:gd name="connsiteY1578" fmla="*/ 4871099 h 5785391"/>
              <a:gd name="connsiteX1579" fmla="*/ 4002608 w 4322995"/>
              <a:gd name="connsiteY1579" fmla="*/ 4793515 h 5785391"/>
              <a:gd name="connsiteX1580" fmla="*/ 3994275 w 4322995"/>
              <a:gd name="connsiteY1580" fmla="*/ 4736120 h 5785391"/>
              <a:gd name="connsiteX1581" fmla="*/ 3990227 w 4322995"/>
              <a:gd name="connsiteY1581" fmla="*/ 4773932 h 5785391"/>
              <a:gd name="connsiteX1582" fmla="*/ 3938040 w 4322995"/>
              <a:gd name="connsiteY1582" fmla="*/ 4896055 h 5785391"/>
              <a:gd name="connsiteX1583" fmla="*/ 3927676 w 4322995"/>
              <a:gd name="connsiteY1583" fmla="*/ 4897908 h 5785391"/>
              <a:gd name="connsiteX1584" fmla="*/ 3927965 w 4322995"/>
              <a:gd name="connsiteY1584" fmla="*/ 4903449 h 5785391"/>
              <a:gd name="connsiteX1585" fmla="*/ 3932953 w 4322995"/>
              <a:gd name="connsiteY1585" fmla="*/ 4966971 h 5785391"/>
              <a:gd name="connsiteX1586" fmla="*/ 3932708 w 4322995"/>
              <a:gd name="connsiteY1586" fmla="*/ 5036011 h 5785391"/>
              <a:gd name="connsiteX1587" fmla="*/ 3928838 w 4322995"/>
              <a:gd name="connsiteY1587" fmla="*/ 5321464 h 5785391"/>
              <a:gd name="connsiteX1588" fmla="*/ 3928318 w 4322995"/>
              <a:gd name="connsiteY1588" fmla="*/ 5334517 h 5785391"/>
              <a:gd name="connsiteX1589" fmla="*/ 3923601 w 4322995"/>
              <a:gd name="connsiteY1589" fmla="*/ 5326986 h 5785391"/>
              <a:gd name="connsiteX1590" fmla="*/ 3925398 w 4322995"/>
              <a:gd name="connsiteY1590" fmla="*/ 5156267 h 5785391"/>
              <a:gd name="connsiteX1591" fmla="*/ 3921954 w 4322995"/>
              <a:gd name="connsiteY1591" fmla="*/ 4991068 h 5785391"/>
              <a:gd name="connsiteX1592" fmla="*/ 3920119 w 4322995"/>
              <a:gd name="connsiteY1592" fmla="*/ 4974244 h 5785391"/>
              <a:gd name="connsiteX1593" fmla="*/ 3920380 w 4322995"/>
              <a:gd name="connsiteY1593" fmla="*/ 4967718 h 5785391"/>
              <a:gd name="connsiteX1594" fmla="*/ 3925358 w 4322995"/>
              <a:gd name="connsiteY1594" fmla="*/ 4968724 h 5785391"/>
              <a:gd name="connsiteX1595" fmla="*/ 3921683 w 4322995"/>
              <a:gd name="connsiteY1595" fmla="*/ 4935078 h 5785391"/>
              <a:gd name="connsiteX1596" fmla="*/ 3921018 w 4322995"/>
              <a:gd name="connsiteY1596" fmla="*/ 4899101 h 5785391"/>
              <a:gd name="connsiteX1597" fmla="*/ 3899417 w 4322995"/>
              <a:gd name="connsiteY1597" fmla="*/ 4902965 h 5785391"/>
              <a:gd name="connsiteX1598" fmla="*/ 3896035 w 4322995"/>
              <a:gd name="connsiteY1598" fmla="*/ 4898782 h 5785391"/>
              <a:gd name="connsiteX1599" fmla="*/ 3896534 w 4322995"/>
              <a:gd name="connsiteY1599" fmla="*/ 4936575 h 5785391"/>
              <a:gd name="connsiteX1600" fmla="*/ 3900470 w 4322995"/>
              <a:gd name="connsiteY1600" fmla="*/ 4963692 h 5785391"/>
              <a:gd name="connsiteX1601" fmla="*/ 3904404 w 4322995"/>
              <a:gd name="connsiteY1601" fmla="*/ 4990808 h 5785391"/>
              <a:gd name="connsiteX1602" fmla="*/ 3902702 w 4322995"/>
              <a:gd name="connsiteY1602" fmla="*/ 5001981 h 5785391"/>
              <a:gd name="connsiteX1603" fmla="*/ 3901003 w 4322995"/>
              <a:gd name="connsiteY1603" fmla="*/ 5013151 h 5785391"/>
              <a:gd name="connsiteX1604" fmla="*/ 3896285 w 4322995"/>
              <a:gd name="connsiteY1604" fmla="*/ 5005615 h 5785391"/>
              <a:gd name="connsiteX1605" fmla="*/ 3873766 w 4322995"/>
              <a:gd name="connsiteY1605" fmla="*/ 5066864 h 5785391"/>
              <a:gd name="connsiteX1606" fmla="*/ 3853580 w 4322995"/>
              <a:gd name="connsiteY1606" fmla="*/ 5006854 h 5785391"/>
              <a:gd name="connsiteX1607" fmla="*/ 3853250 w 4322995"/>
              <a:gd name="connsiteY1607" fmla="*/ 4995559 h 5785391"/>
              <a:gd name="connsiteX1608" fmla="*/ 3851460 w 4322995"/>
              <a:gd name="connsiteY1608" fmla="*/ 5017390 h 5785391"/>
              <a:gd name="connsiteX1609" fmla="*/ 3834542 w 4322995"/>
              <a:gd name="connsiteY1609" fmla="*/ 5076757 h 5785391"/>
              <a:gd name="connsiteX1610" fmla="*/ 3824789 w 4322995"/>
              <a:gd name="connsiteY1610" fmla="*/ 5099582 h 5785391"/>
              <a:gd name="connsiteX1611" fmla="*/ 3823740 w 4322995"/>
              <a:gd name="connsiteY1611" fmla="*/ 5125842 h 5785391"/>
              <a:gd name="connsiteX1612" fmla="*/ 3815101 w 4322995"/>
              <a:gd name="connsiteY1612" fmla="*/ 5153706 h 5785391"/>
              <a:gd name="connsiteX1613" fmla="*/ 3812740 w 4322995"/>
              <a:gd name="connsiteY1613" fmla="*/ 5149935 h 5785391"/>
              <a:gd name="connsiteX1614" fmla="*/ 3811820 w 4322995"/>
              <a:gd name="connsiteY1614" fmla="*/ 5141528 h 5785391"/>
              <a:gd name="connsiteX1615" fmla="*/ 3810902 w 4322995"/>
              <a:gd name="connsiteY1615" fmla="*/ 5133116 h 5785391"/>
              <a:gd name="connsiteX1616" fmla="*/ 3810826 w 4322995"/>
              <a:gd name="connsiteY1616" fmla="*/ 5132258 h 5785391"/>
              <a:gd name="connsiteX1617" fmla="*/ 3767447 w 4322995"/>
              <a:gd name="connsiteY1617" fmla="*/ 5233774 h 5785391"/>
              <a:gd name="connsiteX1618" fmla="*/ 3716982 w 4322995"/>
              <a:gd name="connsiteY1618" fmla="*/ 5343077 h 5785391"/>
              <a:gd name="connsiteX1619" fmla="*/ 3701502 w 4322995"/>
              <a:gd name="connsiteY1619" fmla="*/ 5344155 h 5785391"/>
              <a:gd name="connsiteX1620" fmla="*/ 3697775 w 4322995"/>
              <a:gd name="connsiteY1620" fmla="*/ 5352875 h 5785391"/>
              <a:gd name="connsiteX1621" fmla="*/ 3664228 w 4322995"/>
              <a:gd name="connsiteY1621" fmla="*/ 5431385 h 5785391"/>
              <a:gd name="connsiteX1622" fmla="*/ 3643016 w 4322995"/>
              <a:gd name="connsiteY1622" fmla="*/ 5437087 h 5785391"/>
              <a:gd name="connsiteX1623" fmla="*/ 3580812 w 4322995"/>
              <a:gd name="connsiteY1623" fmla="*/ 5424472 h 5785391"/>
              <a:gd name="connsiteX1624" fmla="*/ 3559601 w 4322995"/>
              <a:gd name="connsiteY1624" fmla="*/ 5430174 h 5785391"/>
              <a:gd name="connsiteX1625" fmla="*/ 3531217 w 4322995"/>
              <a:gd name="connsiteY1625" fmla="*/ 5470233 h 5785391"/>
              <a:gd name="connsiteX1626" fmla="*/ 3502268 w 4322995"/>
              <a:gd name="connsiteY1626" fmla="*/ 5476474 h 5785391"/>
              <a:gd name="connsiteX1627" fmla="*/ 3486790 w 4322995"/>
              <a:gd name="connsiteY1627" fmla="*/ 5477541 h 5785391"/>
              <a:gd name="connsiteX1628" fmla="*/ 3480775 w 4322995"/>
              <a:gd name="connsiteY1628" fmla="*/ 5465266 h 5785391"/>
              <a:gd name="connsiteX1629" fmla="*/ 3475322 w 4322995"/>
              <a:gd name="connsiteY1629" fmla="*/ 5486804 h 5785391"/>
              <a:gd name="connsiteX1630" fmla="*/ 3473603 w 4322995"/>
              <a:gd name="connsiteY1630" fmla="*/ 5499619 h 5785391"/>
              <a:gd name="connsiteX1631" fmla="*/ 3469873 w 4322995"/>
              <a:gd name="connsiteY1631" fmla="*/ 5508345 h 5785391"/>
              <a:gd name="connsiteX1632" fmla="*/ 3470444 w 4322995"/>
              <a:gd name="connsiteY1632" fmla="*/ 5542161 h 5785391"/>
              <a:gd name="connsiteX1633" fmla="*/ 3469006 w 4322995"/>
              <a:gd name="connsiteY1633" fmla="*/ 5571889 h 5785391"/>
              <a:gd name="connsiteX1634" fmla="*/ 3461835 w 4322995"/>
              <a:gd name="connsiteY1634" fmla="*/ 5606247 h 5785391"/>
              <a:gd name="connsiteX1635" fmla="*/ 3454378 w 4322995"/>
              <a:gd name="connsiteY1635" fmla="*/ 5623693 h 5785391"/>
              <a:gd name="connsiteX1636" fmla="*/ 3427860 w 4322995"/>
              <a:gd name="connsiteY1636" fmla="*/ 5659390 h 5785391"/>
              <a:gd name="connsiteX1637" fmla="*/ 3412525 w 4322995"/>
              <a:gd name="connsiteY1637" fmla="*/ 5668916 h 5785391"/>
              <a:gd name="connsiteX1638" fmla="*/ 3410518 w 4322995"/>
              <a:gd name="connsiteY1638" fmla="*/ 5664823 h 5785391"/>
              <a:gd name="connsiteX1639" fmla="*/ 3403347 w 4322995"/>
              <a:gd name="connsiteY1639" fmla="*/ 5699179 h 5785391"/>
              <a:gd name="connsiteX1640" fmla="*/ 3401623 w 4322995"/>
              <a:gd name="connsiteY1640" fmla="*/ 5711999 h 5785391"/>
              <a:gd name="connsiteX1641" fmla="*/ 3390159 w 4322995"/>
              <a:gd name="connsiteY1641" fmla="*/ 5721255 h 5785391"/>
              <a:gd name="connsiteX1642" fmla="*/ 3384424 w 4322995"/>
              <a:gd name="connsiteY1642" fmla="*/ 5725888 h 5785391"/>
              <a:gd name="connsiteX1643" fmla="*/ 3372673 w 4322995"/>
              <a:gd name="connsiteY1643" fmla="*/ 5718236 h 5785391"/>
              <a:gd name="connsiteX1644" fmla="*/ 3360638 w 4322995"/>
              <a:gd name="connsiteY1644" fmla="*/ 5693678 h 5785391"/>
              <a:gd name="connsiteX1645" fmla="*/ 3381283 w 4322995"/>
              <a:gd name="connsiteY1645" fmla="*/ 5654153 h 5785391"/>
              <a:gd name="connsiteX1646" fmla="*/ 3371534 w 4322995"/>
              <a:gd name="connsiteY1646" fmla="*/ 5650598 h 5785391"/>
              <a:gd name="connsiteX1647" fmla="*/ 3370967 w 4322995"/>
              <a:gd name="connsiteY1647" fmla="*/ 5616778 h 5785391"/>
              <a:gd name="connsiteX1648" fmla="*/ 3370681 w 4322995"/>
              <a:gd name="connsiteY1648" fmla="*/ 5599868 h 5785391"/>
              <a:gd name="connsiteX1649" fmla="*/ 3369537 w 4322995"/>
              <a:gd name="connsiteY1649" fmla="*/ 5589366 h 5785391"/>
              <a:gd name="connsiteX1650" fmla="*/ 3368394 w 4322995"/>
              <a:gd name="connsiteY1650" fmla="*/ 5578863 h 5785391"/>
              <a:gd name="connsiteX1651" fmla="*/ 3364382 w 4322995"/>
              <a:gd name="connsiteY1651" fmla="*/ 5570677 h 5785391"/>
              <a:gd name="connsiteX1652" fmla="*/ 3364673 w 4322995"/>
              <a:gd name="connsiteY1652" fmla="*/ 5530451 h 5785391"/>
              <a:gd name="connsiteX1653" fmla="*/ 3364964 w 4322995"/>
              <a:gd name="connsiteY1653" fmla="*/ 5490227 h 5785391"/>
              <a:gd name="connsiteX1654" fmla="*/ 3368693 w 4322995"/>
              <a:gd name="connsiteY1654" fmla="*/ 5481498 h 5785391"/>
              <a:gd name="connsiteX1655" fmla="*/ 3366402 w 4322995"/>
              <a:gd name="connsiteY1655" fmla="*/ 5460497 h 5785391"/>
              <a:gd name="connsiteX1656" fmla="*/ 3366262 w 4322995"/>
              <a:gd name="connsiteY1656" fmla="*/ 5452040 h 5785391"/>
              <a:gd name="connsiteX1657" fmla="*/ 3366117 w 4322995"/>
              <a:gd name="connsiteY1657" fmla="*/ 5443589 h 5785391"/>
              <a:gd name="connsiteX1658" fmla="*/ 3356085 w 4322995"/>
              <a:gd name="connsiteY1658" fmla="*/ 5423121 h 5785391"/>
              <a:gd name="connsiteX1659" fmla="*/ 3339472 w 4322995"/>
              <a:gd name="connsiteY1659" fmla="*/ 5356555 h 5785391"/>
              <a:gd name="connsiteX1660" fmla="*/ 3335174 w 4322995"/>
              <a:gd name="connsiteY1660" fmla="*/ 5331458 h 5785391"/>
              <a:gd name="connsiteX1661" fmla="*/ 3330445 w 4322995"/>
              <a:gd name="connsiteY1661" fmla="*/ 5338135 h 5785391"/>
              <a:gd name="connsiteX1662" fmla="*/ 3325715 w 4322995"/>
              <a:gd name="connsiteY1662" fmla="*/ 5344809 h 5785391"/>
              <a:gd name="connsiteX1663" fmla="*/ 3321980 w 4322995"/>
              <a:gd name="connsiteY1663" fmla="*/ 5410669 h 5785391"/>
              <a:gd name="connsiteX1664" fmla="*/ 3314515 w 4322995"/>
              <a:gd name="connsiteY1664" fmla="*/ 5485258 h 5785391"/>
              <a:gd name="connsiteX1665" fmla="*/ 3315367 w 4322995"/>
              <a:gd name="connsiteY1665" fmla="*/ 5535987 h 5785391"/>
              <a:gd name="connsiteX1666" fmla="*/ 3321386 w 4322995"/>
              <a:gd name="connsiteY1666" fmla="*/ 5548267 h 5785391"/>
              <a:gd name="connsiteX1667" fmla="*/ 3317661 w 4322995"/>
              <a:gd name="connsiteY1667" fmla="*/ 5556988 h 5785391"/>
              <a:gd name="connsiteX1668" fmla="*/ 3321672 w 4322995"/>
              <a:gd name="connsiteY1668" fmla="*/ 5565174 h 5785391"/>
              <a:gd name="connsiteX1669" fmla="*/ 3323392 w 4322995"/>
              <a:gd name="connsiteY1669" fmla="*/ 5552359 h 5785391"/>
              <a:gd name="connsiteX1670" fmla="*/ 3321386 w 4322995"/>
              <a:gd name="connsiteY1670" fmla="*/ 5548267 h 5785391"/>
              <a:gd name="connsiteX1671" fmla="*/ 3325116 w 4322995"/>
              <a:gd name="connsiteY1671" fmla="*/ 5539542 h 5785391"/>
              <a:gd name="connsiteX1672" fmla="*/ 3327122 w 4322995"/>
              <a:gd name="connsiteY1672" fmla="*/ 5543635 h 5785391"/>
              <a:gd name="connsiteX1673" fmla="*/ 3342616 w 4322995"/>
              <a:gd name="connsiteY1673" fmla="*/ 5428286 h 5785391"/>
              <a:gd name="connsiteX1674" fmla="*/ 3352076 w 4322995"/>
              <a:gd name="connsiteY1674" fmla="*/ 5414937 h 5785391"/>
              <a:gd name="connsiteX1675" fmla="*/ 3356371 w 4322995"/>
              <a:gd name="connsiteY1675" fmla="*/ 5440029 h 5785391"/>
              <a:gd name="connsiteX1676" fmla="*/ 3351918 w 4322995"/>
              <a:gd name="connsiteY1676" fmla="*/ 5520753 h 5785391"/>
              <a:gd name="connsiteX1677" fmla="*/ 3347463 w 4322995"/>
              <a:gd name="connsiteY1677" fmla="*/ 5601479 h 5785391"/>
              <a:gd name="connsiteX1678" fmla="*/ 3350038 w 4322995"/>
              <a:gd name="connsiteY1678" fmla="*/ 5639389 h 5785391"/>
              <a:gd name="connsiteX1679" fmla="*/ 3328243 w 4322995"/>
              <a:gd name="connsiteY1679" fmla="*/ 5725549 h 5785391"/>
              <a:gd name="connsiteX1680" fmla="*/ 3309182 w 4322995"/>
              <a:gd name="connsiteY1680" fmla="*/ 5743799 h 5785391"/>
              <a:gd name="connsiteX1681" fmla="*/ 3291834 w 4322995"/>
              <a:gd name="connsiteY1681" fmla="*/ 5749236 h 5785391"/>
              <a:gd name="connsiteX1682" fmla="*/ 3255729 w 4322995"/>
              <a:gd name="connsiteY1682" fmla="*/ 5675555 h 5785391"/>
              <a:gd name="connsiteX1683" fmla="*/ 3210998 w 4322995"/>
              <a:gd name="connsiteY1683" fmla="*/ 5780233 h 5785391"/>
              <a:gd name="connsiteX1684" fmla="*/ 3191222 w 4322995"/>
              <a:gd name="connsiteY1684" fmla="*/ 5784776 h 5785391"/>
              <a:gd name="connsiteX1685" fmla="*/ 3166285 w 4322995"/>
              <a:gd name="connsiteY1685" fmla="*/ 5770632 h 5785391"/>
              <a:gd name="connsiteX1686" fmla="*/ 3146226 w 4322995"/>
              <a:gd name="connsiteY1686" fmla="*/ 5729701 h 5785391"/>
              <a:gd name="connsiteX1687" fmla="*/ 3137054 w 4322995"/>
              <a:gd name="connsiteY1687" fmla="*/ 5702828 h 5785391"/>
              <a:gd name="connsiteX1688" fmla="*/ 3131613 w 4322995"/>
              <a:gd name="connsiteY1688" fmla="*/ 5667229 h 5785391"/>
              <a:gd name="connsiteX1689" fmla="*/ 3127902 w 4322995"/>
              <a:gd name="connsiteY1689" fmla="*/ 5561677 h 5785391"/>
              <a:gd name="connsiteX1690" fmla="*/ 3131932 w 4322995"/>
              <a:gd name="connsiteY1690" fmla="*/ 5455588 h 5785391"/>
              <a:gd name="connsiteX1691" fmla="*/ 3125618 w 4322995"/>
              <a:gd name="connsiteY1691" fmla="*/ 5483539 h 5785391"/>
              <a:gd name="connsiteX1692" fmla="*/ 3119308 w 4322995"/>
              <a:gd name="connsiteY1692" fmla="*/ 5511486 h 5785391"/>
              <a:gd name="connsiteX1693" fmla="*/ 3136525 w 4322995"/>
              <a:gd name="connsiteY1693" fmla="*/ 5383322 h 5785391"/>
              <a:gd name="connsiteX1694" fmla="*/ 3147140 w 4322995"/>
              <a:gd name="connsiteY1694" fmla="*/ 5323333 h 5785391"/>
              <a:gd name="connsiteX1695" fmla="*/ 3157752 w 4322995"/>
              <a:gd name="connsiteY1695" fmla="*/ 5263345 h 5785391"/>
              <a:gd name="connsiteX1696" fmla="*/ 3162338 w 4322995"/>
              <a:gd name="connsiteY1696" fmla="*/ 5248211 h 5785391"/>
              <a:gd name="connsiteX1697" fmla="*/ 3166927 w 4322995"/>
              <a:gd name="connsiteY1697" fmla="*/ 5233082 h 5785391"/>
              <a:gd name="connsiteX1698" fmla="*/ 3166361 w 4322995"/>
              <a:gd name="connsiteY1698" fmla="*/ 5199261 h 5785391"/>
              <a:gd name="connsiteX1699" fmla="*/ 3169662 w 4322995"/>
              <a:gd name="connsiteY1699" fmla="*/ 5174704 h 5785391"/>
              <a:gd name="connsiteX1700" fmla="*/ 3166044 w 4322995"/>
              <a:gd name="connsiteY1700" fmla="*/ 5179808 h 5785391"/>
              <a:gd name="connsiteX1701" fmla="*/ 3137094 w 4322995"/>
              <a:gd name="connsiteY1701" fmla="*/ 5186044 h 5785391"/>
              <a:gd name="connsiteX1702" fmla="*/ 3121616 w 4322995"/>
              <a:gd name="connsiteY1702" fmla="*/ 5187116 h 5785391"/>
              <a:gd name="connsiteX1703" fmla="*/ 3115601 w 4322995"/>
              <a:gd name="connsiteY1703" fmla="*/ 5174840 h 5785391"/>
              <a:gd name="connsiteX1704" fmla="*/ 3110149 w 4322995"/>
              <a:gd name="connsiteY1704" fmla="*/ 5196378 h 5785391"/>
              <a:gd name="connsiteX1705" fmla="*/ 3108428 w 4322995"/>
              <a:gd name="connsiteY1705" fmla="*/ 5209192 h 5785391"/>
              <a:gd name="connsiteX1706" fmla="*/ 3104698 w 4322995"/>
              <a:gd name="connsiteY1706" fmla="*/ 5217917 h 5785391"/>
              <a:gd name="connsiteX1707" fmla="*/ 3105269 w 4322995"/>
              <a:gd name="connsiteY1707" fmla="*/ 5251735 h 5785391"/>
              <a:gd name="connsiteX1708" fmla="*/ 3103830 w 4322995"/>
              <a:gd name="connsiteY1708" fmla="*/ 5281463 h 5785391"/>
              <a:gd name="connsiteX1709" fmla="*/ 3096661 w 4322995"/>
              <a:gd name="connsiteY1709" fmla="*/ 5315821 h 5785391"/>
              <a:gd name="connsiteX1710" fmla="*/ 3089205 w 4322995"/>
              <a:gd name="connsiteY1710" fmla="*/ 5333266 h 5785391"/>
              <a:gd name="connsiteX1711" fmla="*/ 3062687 w 4322995"/>
              <a:gd name="connsiteY1711" fmla="*/ 5368965 h 5785391"/>
              <a:gd name="connsiteX1712" fmla="*/ 3047352 w 4322995"/>
              <a:gd name="connsiteY1712" fmla="*/ 5378490 h 5785391"/>
              <a:gd name="connsiteX1713" fmla="*/ 3045347 w 4322995"/>
              <a:gd name="connsiteY1713" fmla="*/ 5374398 h 5785391"/>
              <a:gd name="connsiteX1714" fmla="*/ 3038172 w 4322995"/>
              <a:gd name="connsiteY1714" fmla="*/ 5408752 h 5785391"/>
              <a:gd name="connsiteX1715" fmla="*/ 3036451 w 4322995"/>
              <a:gd name="connsiteY1715" fmla="*/ 5421572 h 5785391"/>
              <a:gd name="connsiteX1716" fmla="*/ 3024986 w 4322995"/>
              <a:gd name="connsiteY1716" fmla="*/ 5430830 h 5785391"/>
              <a:gd name="connsiteX1717" fmla="*/ 3019250 w 4322995"/>
              <a:gd name="connsiteY1717" fmla="*/ 5435461 h 5785391"/>
              <a:gd name="connsiteX1718" fmla="*/ 3007500 w 4322995"/>
              <a:gd name="connsiteY1718" fmla="*/ 5427811 h 5785391"/>
              <a:gd name="connsiteX1719" fmla="*/ 2995463 w 4322995"/>
              <a:gd name="connsiteY1719" fmla="*/ 5403252 h 5785391"/>
              <a:gd name="connsiteX1720" fmla="*/ 3016109 w 4322995"/>
              <a:gd name="connsiteY1720" fmla="*/ 5363727 h 5785391"/>
              <a:gd name="connsiteX1721" fmla="*/ 3006360 w 4322995"/>
              <a:gd name="connsiteY1721" fmla="*/ 5360171 h 5785391"/>
              <a:gd name="connsiteX1722" fmla="*/ 3005793 w 4322995"/>
              <a:gd name="connsiteY1722" fmla="*/ 5326352 h 5785391"/>
              <a:gd name="connsiteX1723" fmla="*/ 3005508 w 4322995"/>
              <a:gd name="connsiteY1723" fmla="*/ 5309443 h 5785391"/>
              <a:gd name="connsiteX1724" fmla="*/ 3004364 w 4322995"/>
              <a:gd name="connsiteY1724" fmla="*/ 5298939 h 5785391"/>
              <a:gd name="connsiteX1725" fmla="*/ 3003220 w 4322995"/>
              <a:gd name="connsiteY1725" fmla="*/ 5288438 h 5785391"/>
              <a:gd name="connsiteX1726" fmla="*/ 3001126 w 4322995"/>
              <a:gd name="connsiteY1726" fmla="*/ 5284167 h 5785391"/>
              <a:gd name="connsiteX1727" fmla="*/ 2999060 w 4322995"/>
              <a:gd name="connsiteY1727" fmla="*/ 5283822 h 5785391"/>
              <a:gd name="connsiteX1728" fmla="*/ 2993759 w 4322995"/>
              <a:gd name="connsiteY1728" fmla="*/ 5271607 h 5785391"/>
              <a:gd name="connsiteX1729" fmla="*/ 2992459 w 4322995"/>
              <a:gd name="connsiteY1729" fmla="*/ 5227942 h 5785391"/>
              <a:gd name="connsiteX1730" fmla="*/ 2990353 w 4322995"/>
              <a:gd name="connsiteY1730" fmla="*/ 5164927 h 5785391"/>
              <a:gd name="connsiteX1731" fmla="*/ 2986745 w 4322995"/>
              <a:gd name="connsiteY1731" fmla="*/ 5230326 h 5785391"/>
              <a:gd name="connsiteX1732" fmla="*/ 2982289 w 4322995"/>
              <a:gd name="connsiteY1732" fmla="*/ 5311052 h 5785391"/>
              <a:gd name="connsiteX1733" fmla="*/ 2984866 w 4322995"/>
              <a:gd name="connsiteY1733" fmla="*/ 5348962 h 5785391"/>
              <a:gd name="connsiteX1734" fmla="*/ 2963069 w 4322995"/>
              <a:gd name="connsiteY1734" fmla="*/ 5435123 h 5785391"/>
              <a:gd name="connsiteX1735" fmla="*/ 2944007 w 4322995"/>
              <a:gd name="connsiteY1735" fmla="*/ 5453372 h 5785391"/>
              <a:gd name="connsiteX1736" fmla="*/ 2926662 w 4322995"/>
              <a:gd name="connsiteY1736" fmla="*/ 5458810 h 5785391"/>
              <a:gd name="connsiteX1737" fmla="*/ 2890556 w 4322995"/>
              <a:gd name="connsiteY1737" fmla="*/ 5385128 h 5785391"/>
              <a:gd name="connsiteX1738" fmla="*/ 2845824 w 4322995"/>
              <a:gd name="connsiteY1738" fmla="*/ 5489806 h 5785391"/>
              <a:gd name="connsiteX1739" fmla="*/ 2801112 w 4322995"/>
              <a:gd name="connsiteY1739" fmla="*/ 5480207 h 5785391"/>
              <a:gd name="connsiteX1740" fmla="*/ 2781052 w 4322995"/>
              <a:gd name="connsiteY1740" fmla="*/ 5439275 h 5785391"/>
              <a:gd name="connsiteX1741" fmla="*/ 2771883 w 4322995"/>
              <a:gd name="connsiteY1741" fmla="*/ 5412400 h 5785391"/>
              <a:gd name="connsiteX1742" fmla="*/ 2766439 w 4322995"/>
              <a:gd name="connsiteY1742" fmla="*/ 5376805 h 5785391"/>
              <a:gd name="connsiteX1743" fmla="*/ 2762726 w 4322995"/>
              <a:gd name="connsiteY1743" fmla="*/ 5271253 h 5785391"/>
              <a:gd name="connsiteX1744" fmla="*/ 2766757 w 4322995"/>
              <a:gd name="connsiteY1744" fmla="*/ 5165163 h 5785391"/>
              <a:gd name="connsiteX1745" fmla="*/ 2760443 w 4322995"/>
              <a:gd name="connsiteY1745" fmla="*/ 5193111 h 5785391"/>
              <a:gd name="connsiteX1746" fmla="*/ 2754135 w 4322995"/>
              <a:gd name="connsiteY1746" fmla="*/ 5221058 h 5785391"/>
              <a:gd name="connsiteX1747" fmla="*/ 2771352 w 4322995"/>
              <a:gd name="connsiteY1747" fmla="*/ 5092896 h 5785391"/>
              <a:gd name="connsiteX1748" fmla="*/ 2781967 w 4322995"/>
              <a:gd name="connsiteY1748" fmla="*/ 5032904 h 5785391"/>
              <a:gd name="connsiteX1749" fmla="*/ 2792577 w 4322995"/>
              <a:gd name="connsiteY1749" fmla="*/ 4972919 h 5785391"/>
              <a:gd name="connsiteX1750" fmla="*/ 2797166 w 4322995"/>
              <a:gd name="connsiteY1750" fmla="*/ 4957787 h 5785391"/>
              <a:gd name="connsiteX1751" fmla="*/ 2801754 w 4322995"/>
              <a:gd name="connsiteY1751" fmla="*/ 4942657 h 5785391"/>
              <a:gd name="connsiteX1752" fmla="*/ 2801187 w 4322995"/>
              <a:gd name="connsiteY1752" fmla="*/ 4908835 h 5785391"/>
              <a:gd name="connsiteX1753" fmla="*/ 2804632 w 4322995"/>
              <a:gd name="connsiteY1753" fmla="*/ 4883203 h 5785391"/>
              <a:gd name="connsiteX1754" fmla="*/ 2806351 w 4322995"/>
              <a:gd name="connsiteY1754" fmla="*/ 4870387 h 5785391"/>
              <a:gd name="connsiteX1755" fmla="*/ 2813964 w 4322995"/>
              <a:gd name="connsiteY1755" fmla="*/ 4767854 h 5785391"/>
              <a:gd name="connsiteX1756" fmla="*/ 2813869 w 4322995"/>
              <a:gd name="connsiteY1756" fmla="*/ 4764689 h 5785391"/>
              <a:gd name="connsiteX1757" fmla="*/ 2814360 w 4322995"/>
              <a:gd name="connsiteY1757" fmla="*/ 4685666 h 5785391"/>
              <a:gd name="connsiteX1758" fmla="*/ 2814852 w 4322995"/>
              <a:gd name="connsiteY1758" fmla="*/ 4606644 h 5785391"/>
              <a:gd name="connsiteX1759" fmla="*/ 2814308 w 4322995"/>
              <a:gd name="connsiteY1759" fmla="*/ 4524854 h 5785391"/>
              <a:gd name="connsiteX1760" fmla="*/ 2812443 w 4322995"/>
              <a:gd name="connsiteY1760" fmla="*/ 4487708 h 5785391"/>
              <a:gd name="connsiteX1761" fmla="*/ 2808510 w 4322995"/>
              <a:gd name="connsiteY1761" fmla="*/ 4445024 h 5785391"/>
              <a:gd name="connsiteX1762" fmla="*/ 2804382 w 4322995"/>
              <a:gd name="connsiteY1762" fmla="*/ 4433947 h 5785391"/>
              <a:gd name="connsiteX1763" fmla="*/ 2799276 w 4322995"/>
              <a:gd name="connsiteY1763" fmla="*/ 4580914 h 5785391"/>
              <a:gd name="connsiteX1764" fmla="*/ 2789062 w 4322995"/>
              <a:gd name="connsiteY1764" fmla="*/ 4874845 h 5785391"/>
              <a:gd name="connsiteX1765" fmla="*/ 2791495 w 4322995"/>
              <a:gd name="connsiteY1765" fmla="*/ 4905475 h 5785391"/>
              <a:gd name="connsiteX1766" fmla="*/ 2793926 w 4322995"/>
              <a:gd name="connsiteY1766" fmla="*/ 4936102 h 5785391"/>
              <a:gd name="connsiteX1767" fmla="*/ 2791762 w 4322995"/>
              <a:gd name="connsiteY1767" fmla="*/ 4946369 h 5785391"/>
              <a:gd name="connsiteX1768" fmla="*/ 2789601 w 4322995"/>
              <a:gd name="connsiteY1768" fmla="*/ 4956634 h 5785391"/>
              <a:gd name="connsiteX1769" fmla="*/ 2785474 w 4322995"/>
              <a:gd name="connsiteY1769" fmla="*/ 4945556 h 5785391"/>
              <a:gd name="connsiteX1770" fmla="*/ 2761059 w 4322995"/>
              <a:gd name="connsiteY1770" fmla="*/ 4992496 h 5785391"/>
              <a:gd name="connsiteX1771" fmla="*/ 2744745 w 4322995"/>
              <a:gd name="connsiteY1771" fmla="*/ 4916583 h 5785391"/>
              <a:gd name="connsiteX1772" fmla="*/ 2746268 w 4322995"/>
              <a:gd name="connsiteY1772" fmla="*/ 4840331 h 5785391"/>
              <a:gd name="connsiteX1773" fmla="*/ 2747792 w 4322995"/>
              <a:gd name="connsiteY1773" fmla="*/ 4764078 h 5785391"/>
              <a:gd name="connsiteX1774" fmla="*/ 2749312 w 4322995"/>
              <a:gd name="connsiteY1774" fmla="*/ 4687827 h 5785391"/>
              <a:gd name="connsiteX1775" fmla="*/ 2750837 w 4322995"/>
              <a:gd name="connsiteY1775" fmla="*/ 4611578 h 5785391"/>
              <a:gd name="connsiteX1776" fmla="*/ 2748970 w 4322995"/>
              <a:gd name="connsiteY1776" fmla="*/ 4574430 h 5785391"/>
              <a:gd name="connsiteX1777" fmla="*/ 2745407 w 4322995"/>
              <a:gd name="connsiteY1777" fmla="*/ 4556837 h 5785391"/>
              <a:gd name="connsiteX1778" fmla="*/ 2743909 w 4322995"/>
              <a:gd name="connsiteY1778" fmla="*/ 4544779 h 5785391"/>
              <a:gd name="connsiteX1779" fmla="*/ 2736370 w 4322995"/>
              <a:gd name="connsiteY1779" fmla="*/ 4661115 h 5785391"/>
              <a:gd name="connsiteX1780" fmla="*/ 2728827 w 4322995"/>
              <a:gd name="connsiteY1780" fmla="*/ 4777454 h 5785391"/>
              <a:gd name="connsiteX1781" fmla="*/ 2724773 w 4322995"/>
              <a:gd name="connsiteY1781" fmla="*/ 4838879 h 5785391"/>
              <a:gd name="connsiteX1782" fmla="*/ 2720721 w 4322995"/>
              <a:gd name="connsiteY1782" fmla="*/ 4900308 h 5785391"/>
              <a:gd name="connsiteX1783" fmla="*/ 2710557 w 4322995"/>
              <a:gd name="connsiteY1783" fmla="*/ 5017623 h 5785391"/>
              <a:gd name="connsiteX1784" fmla="*/ 2700976 w 4322995"/>
              <a:gd name="connsiteY1784" fmla="*/ 5040114 h 5785391"/>
              <a:gd name="connsiteX1785" fmla="*/ 2698912 w 4322995"/>
              <a:gd name="connsiteY1785" fmla="*/ 5034573 h 5785391"/>
              <a:gd name="connsiteX1786" fmla="*/ 2698443 w 4322995"/>
              <a:gd name="connsiteY1786" fmla="*/ 5025286 h 5785391"/>
              <a:gd name="connsiteX1787" fmla="*/ 2697977 w 4322995"/>
              <a:gd name="connsiteY1787" fmla="*/ 5015999 h 5785391"/>
              <a:gd name="connsiteX1788" fmla="*/ 2696208 w 4322995"/>
              <a:gd name="connsiteY1788" fmla="*/ 4963050 h 5785391"/>
              <a:gd name="connsiteX1789" fmla="*/ 2694440 w 4322995"/>
              <a:gd name="connsiteY1789" fmla="*/ 4910099 h 5785391"/>
              <a:gd name="connsiteX1790" fmla="*/ 2693702 w 4322995"/>
              <a:gd name="connsiteY1790" fmla="*/ 4859916 h 5785391"/>
              <a:gd name="connsiteX1791" fmla="*/ 2692965 w 4322995"/>
              <a:gd name="connsiteY1791" fmla="*/ 4809736 h 5785391"/>
              <a:gd name="connsiteX1792" fmla="*/ 2693650 w 4322995"/>
              <a:gd name="connsiteY1792" fmla="*/ 4699104 h 5785391"/>
              <a:gd name="connsiteX1793" fmla="*/ 2691145 w 4322995"/>
              <a:gd name="connsiteY1793" fmla="*/ 4595975 h 5785391"/>
              <a:gd name="connsiteX1794" fmla="*/ 2687729 w 4322995"/>
              <a:gd name="connsiteY1794" fmla="*/ 4385958 h 5785391"/>
              <a:gd name="connsiteX1795" fmla="*/ 2684311 w 4322995"/>
              <a:gd name="connsiteY1795" fmla="*/ 4175947 h 5785391"/>
              <a:gd name="connsiteX1796" fmla="*/ 2670064 w 4322995"/>
              <a:gd name="connsiteY1796" fmla="*/ 4105569 h 5785391"/>
              <a:gd name="connsiteX1797" fmla="*/ 2655814 w 4322995"/>
              <a:gd name="connsiteY1797" fmla="*/ 4035194 h 5785391"/>
              <a:gd name="connsiteX1798" fmla="*/ 2644196 w 4322995"/>
              <a:gd name="connsiteY1798" fmla="*/ 3963837 h 5785391"/>
              <a:gd name="connsiteX1799" fmla="*/ 2632575 w 4322995"/>
              <a:gd name="connsiteY1799" fmla="*/ 3892482 h 5785391"/>
              <a:gd name="connsiteX1800" fmla="*/ 2629186 w 4322995"/>
              <a:gd name="connsiteY1800" fmla="*/ 3931587 h 5785391"/>
              <a:gd name="connsiteX1801" fmla="*/ 2634788 w 4322995"/>
              <a:gd name="connsiteY1801" fmla="*/ 4043028 h 5785391"/>
              <a:gd name="connsiteX1802" fmla="*/ 2636557 w 4322995"/>
              <a:gd name="connsiteY1802" fmla="*/ 4095978 h 5785391"/>
              <a:gd name="connsiteX1803" fmla="*/ 2638326 w 4322995"/>
              <a:gd name="connsiteY1803" fmla="*/ 4148932 h 5785391"/>
              <a:gd name="connsiteX1804" fmla="*/ 2645525 w 4322995"/>
              <a:gd name="connsiteY1804" fmla="*/ 4256622 h 5785391"/>
              <a:gd name="connsiteX1805" fmla="*/ 2652725 w 4322995"/>
              <a:gd name="connsiteY1805" fmla="*/ 4364313 h 5785391"/>
              <a:gd name="connsiteX1806" fmla="*/ 2661517 w 4322995"/>
              <a:gd name="connsiteY1806" fmla="*/ 4468255 h 5785391"/>
              <a:gd name="connsiteX1807" fmla="*/ 2669575 w 4322995"/>
              <a:gd name="connsiteY1807" fmla="*/ 4522016 h 5785391"/>
              <a:gd name="connsiteX1808" fmla="*/ 2672375 w 4322995"/>
              <a:gd name="connsiteY1808" fmla="*/ 4577737 h 5785391"/>
              <a:gd name="connsiteX1809" fmla="*/ 2675914 w 4322995"/>
              <a:gd name="connsiteY1809" fmla="*/ 4683640 h 5785391"/>
              <a:gd name="connsiteX1810" fmla="*/ 2681515 w 4322995"/>
              <a:gd name="connsiteY1810" fmla="*/ 4795081 h 5785391"/>
              <a:gd name="connsiteX1811" fmla="*/ 2675130 w 4322995"/>
              <a:gd name="connsiteY1811" fmla="*/ 4810072 h 5785391"/>
              <a:gd name="connsiteX1812" fmla="*/ 2668940 w 4322995"/>
              <a:gd name="connsiteY1812" fmla="*/ 4793457 h 5785391"/>
              <a:gd name="connsiteX1813" fmla="*/ 2666435 w 4322995"/>
              <a:gd name="connsiteY1813" fmla="*/ 4690328 h 5785391"/>
              <a:gd name="connsiteX1814" fmla="*/ 2661864 w 4322995"/>
              <a:gd name="connsiteY1814" fmla="*/ 4581653 h 5785391"/>
              <a:gd name="connsiteX1815" fmla="*/ 2655868 w 4322995"/>
              <a:gd name="connsiteY1815" fmla="*/ 4533433 h 5785391"/>
              <a:gd name="connsiteX1816" fmla="*/ 2653068 w 4322995"/>
              <a:gd name="connsiteY1816" fmla="*/ 4477713 h 5785391"/>
              <a:gd name="connsiteX1817" fmla="*/ 2652329 w 4322995"/>
              <a:gd name="connsiteY1817" fmla="*/ 4427529 h 5785391"/>
              <a:gd name="connsiteX1818" fmla="*/ 2644273 w 4322995"/>
              <a:gd name="connsiteY1818" fmla="*/ 4373767 h 5785391"/>
              <a:gd name="connsiteX1819" fmla="*/ 2633807 w 4322995"/>
              <a:gd name="connsiteY1819" fmla="*/ 4201070 h 5785391"/>
              <a:gd name="connsiteX1820" fmla="*/ 2618086 w 4322995"/>
              <a:gd name="connsiteY1820" fmla="*/ 4030329 h 5785391"/>
              <a:gd name="connsiteX1821" fmla="*/ 2623858 w 4322995"/>
              <a:gd name="connsiteY1821" fmla="*/ 4198470 h 5785391"/>
              <a:gd name="connsiteX1822" fmla="*/ 2628486 w 4322995"/>
              <a:gd name="connsiteY1822" fmla="*/ 4333229 h 5785391"/>
              <a:gd name="connsiteX1823" fmla="*/ 2632611 w 4322995"/>
              <a:gd name="connsiteY1823" fmla="*/ 4383979 h 5785391"/>
              <a:gd name="connsiteX1824" fmla="*/ 2635412 w 4322995"/>
              <a:gd name="connsiteY1824" fmla="*/ 4439699 h 5785391"/>
              <a:gd name="connsiteX1825" fmla="*/ 2635588 w 4322995"/>
              <a:gd name="connsiteY1825" fmla="*/ 4451724 h 5785391"/>
              <a:gd name="connsiteX1826" fmla="*/ 2636734 w 4322995"/>
              <a:gd name="connsiteY1826" fmla="*/ 4490104 h 5785391"/>
              <a:gd name="connsiteX1827" fmla="*/ 2636426 w 4322995"/>
              <a:gd name="connsiteY1827" fmla="*/ 4505481 h 5785391"/>
              <a:gd name="connsiteX1828" fmla="*/ 2637121 w 4322995"/>
              <a:gd name="connsiteY1828" fmla="*/ 4544706 h 5785391"/>
              <a:gd name="connsiteX1829" fmla="*/ 2636875 w 4322995"/>
              <a:gd name="connsiteY1829" fmla="*/ 4546222 h 5785391"/>
              <a:gd name="connsiteX1830" fmla="*/ 2640171 w 4322995"/>
              <a:gd name="connsiteY1830" fmla="*/ 4611812 h 5785391"/>
              <a:gd name="connsiteX1831" fmla="*/ 2639118 w 4322995"/>
              <a:gd name="connsiteY1831" fmla="*/ 4697350 h 5785391"/>
              <a:gd name="connsiteX1832" fmla="*/ 2638923 w 4322995"/>
              <a:gd name="connsiteY1832" fmla="*/ 4728956 h 5785391"/>
              <a:gd name="connsiteX1833" fmla="*/ 2654104 w 4322995"/>
              <a:gd name="connsiteY1833" fmla="*/ 4817906 h 5785391"/>
              <a:gd name="connsiteX1834" fmla="*/ 2647717 w 4322995"/>
              <a:gd name="connsiteY1834" fmla="*/ 4832901 h 5785391"/>
              <a:gd name="connsiteX1835" fmla="*/ 2645654 w 4322995"/>
              <a:gd name="connsiteY1835" fmla="*/ 4827364 h 5785391"/>
              <a:gd name="connsiteX1836" fmla="*/ 2640693 w 4322995"/>
              <a:gd name="connsiteY1836" fmla="*/ 4781910 h 5785391"/>
              <a:gd name="connsiteX1837" fmla="*/ 2632536 w 4322995"/>
              <a:gd name="connsiteY1837" fmla="*/ 4743951 h 5785391"/>
              <a:gd name="connsiteX1838" fmla="*/ 2633663 w 4322995"/>
              <a:gd name="connsiteY1838" fmla="*/ 4730916 h 5785391"/>
              <a:gd name="connsiteX1839" fmla="*/ 2627474 w 4322995"/>
              <a:gd name="connsiteY1839" fmla="*/ 4714304 h 5785391"/>
              <a:gd name="connsiteX1840" fmla="*/ 2620643 w 4322995"/>
              <a:gd name="connsiteY1840" fmla="*/ 4631704 h 5785391"/>
              <a:gd name="connsiteX1841" fmla="*/ 2620541 w 4322995"/>
              <a:gd name="connsiteY1841" fmla="*/ 4630467 h 5785391"/>
              <a:gd name="connsiteX1842" fmla="*/ 2615739 w 4322995"/>
              <a:gd name="connsiteY1842" fmla="*/ 4652009 h 5785391"/>
              <a:gd name="connsiteX1843" fmla="*/ 2585597 w 4322995"/>
              <a:gd name="connsiteY1843" fmla="*/ 4691620 h 5785391"/>
              <a:gd name="connsiteX1844" fmla="*/ 2513722 w 4322995"/>
              <a:gd name="connsiteY1844" fmla="*/ 4611181 h 5785391"/>
              <a:gd name="connsiteX1845" fmla="*/ 2514658 w 4322995"/>
              <a:gd name="connsiteY1845" fmla="*/ 4629755 h 5785391"/>
              <a:gd name="connsiteX1846" fmla="*/ 2513524 w 4322995"/>
              <a:gd name="connsiteY1846" fmla="*/ 4642789 h 5785391"/>
              <a:gd name="connsiteX1847" fmla="*/ 2511069 w 4322995"/>
              <a:gd name="connsiteY1847" fmla="*/ 4700467 h 5785391"/>
              <a:gd name="connsiteX1848" fmla="*/ 2494517 w 4322995"/>
              <a:gd name="connsiteY1848" fmla="*/ 4832777 h 5785391"/>
              <a:gd name="connsiteX1849" fmla="*/ 2437037 w 4322995"/>
              <a:gd name="connsiteY1849" fmla="*/ 4967721 h 5785391"/>
              <a:gd name="connsiteX1850" fmla="*/ 2393460 w 4322995"/>
              <a:gd name="connsiteY1850" fmla="*/ 5059638 h 5785391"/>
              <a:gd name="connsiteX1851" fmla="*/ 2378819 w 4322995"/>
              <a:gd name="connsiteY1851" fmla="*/ 5052482 h 5785391"/>
              <a:gd name="connsiteX1852" fmla="*/ 2375626 w 4322995"/>
              <a:gd name="connsiteY1852" fmla="*/ 5059977 h 5785391"/>
              <a:gd name="connsiteX1853" fmla="*/ 2346887 w 4322995"/>
              <a:gd name="connsiteY1853" fmla="*/ 5127449 h 5785391"/>
              <a:gd name="connsiteX1854" fmla="*/ 2326989 w 4322995"/>
              <a:gd name="connsiteY1854" fmla="*/ 5122247 h 5785391"/>
              <a:gd name="connsiteX1855" fmla="*/ 2267493 w 4322995"/>
              <a:gd name="connsiteY1855" fmla="*/ 5075039 h 5785391"/>
              <a:gd name="connsiteX1856" fmla="*/ 2247594 w 4322995"/>
              <a:gd name="connsiteY1856" fmla="*/ 5069837 h 5785391"/>
              <a:gd name="connsiteX1857" fmla="*/ 2222244 w 4322995"/>
              <a:gd name="connsiteY1857" fmla="*/ 5098204 h 5785391"/>
              <a:gd name="connsiteX1858" fmla="*/ 2195027 w 4322995"/>
              <a:gd name="connsiteY1858" fmla="*/ 5089423 h 5785391"/>
              <a:gd name="connsiteX1859" fmla="*/ 2180389 w 4322995"/>
              <a:gd name="connsiteY1859" fmla="*/ 5082262 h 5785391"/>
              <a:gd name="connsiteX1860" fmla="*/ 2174200 w 4322995"/>
              <a:gd name="connsiteY1860" fmla="*/ 5065650 h 5785391"/>
              <a:gd name="connsiteX1861" fmla="*/ 2169874 w 4322995"/>
              <a:gd name="connsiteY1861" fmla="*/ 5086179 h 5785391"/>
              <a:gd name="connsiteX1862" fmla="*/ 2168746 w 4322995"/>
              <a:gd name="connsiteY1862" fmla="*/ 5099214 h 5785391"/>
              <a:gd name="connsiteX1863" fmla="*/ 2165550 w 4322995"/>
              <a:gd name="connsiteY1863" fmla="*/ 5106712 h 5785391"/>
              <a:gd name="connsiteX1864" fmla="*/ 2167419 w 4322995"/>
              <a:gd name="connsiteY1864" fmla="*/ 5143858 h 5785391"/>
              <a:gd name="connsiteX1865" fmla="*/ 2167222 w 4322995"/>
              <a:gd name="connsiteY1865" fmla="*/ 5175468 h 5785391"/>
              <a:gd name="connsiteX1866" fmla="*/ 2161770 w 4322995"/>
              <a:gd name="connsiteY1866" fmla="*/ 5209036 h 5785391"/>
              <a:gd name="connsiteX1867" fmla="*/ 2155381 w 4322995"/>
              <a:gd name="connsiteY1867" fmla="*/ 5224028 h 5785391"/>
              <a:gd name="connsiteX1868" fmla="*/ 2131630 w 4322995"/>
              <a:gd name="connsiteY1868" fmla="*/ 5248648 h 5785391"/>
              <a:gd name="connsiteX1869" fmla="*/ 2117457 w 4322995"/>
              <a:gd name="connsiteY1869" fmla="*/ 5250773 h 5785391"/>
              <a:gd name="connsiteX1870" fmla="*/ 2115393 w 4322995"/>
              <a:gd name="connsiteY1870" fmla="*/ 5245237 h 5785391"/>
              <a:gd name="connsiteX1871" fmla="*/ 2109940 w 4322995"/>
              <a:gd name="connsiteY1871" fmla="*/ 5278801 h 5785391"/>
              <a:gd name="connsiteX1872" fmla="*/ 2108808 w 4322995"/>
              <a:gd name="connsiteY1872" fmla="*/ 5291838 h 5785391"/>
              <a:gd name="connsiteX1873" fmla="*/ 2098296 w 4322995"/>
              <a:gd name="connsiteY1873" fmla="*/ 5295755 h 5785391"/>
              <a:gd name="connsiteX1874" fmla="*/ 2093037 w 4322995"/>
              <a:gd name="connsiteY1874" fmla="*/ 5297714 h 5785391"/>
              <a:gd name="connsiteX1875" fmla="*/ 2081591 w 4322995"/>
              <a:gd name="connsiteY1875" fmla="*/ 5283058 h 5785391"/>
              <a:gd name="connsiteX1876" fmla="*/ 2069210 w 4322995"/>
              <a:gd name="connsiteY1876" fmla="*/ 5249828 h 5785391"/>
              <a:gd name="connsiteX1877" fmla="*/ 2087243 w 4322995"/>
              <a:gd name="connsiteY1877" fmla="*/ 5217882 h 5785391"/>
              <a:gd name="connsiteX1878" fmla="*/ 2077856 w 4322995"/>
              <a:gd name="connsiteY1878" fmla="*/ 5208765 h 5785391"/>
              <a:gd name="connsiteX1879" fmla="*/ 2075989 w 4322995"/>
              <a:gd name="connsiteY1879" fmla="*/ 5171617 h 5785391"/>
              <a:gd name="connsiteX1880" fmla="*/ 2075055 w 4322995"/>
              <a:gd name="connsiteY1880" fmla="*/ 5153044 h 5785391"/>
              <a:gd name="connsiteX1881" fmla="*/ 2073557 w 4322995"/>
              <a:gd name="connsiteY1881" fmla="*/ 5140987 h 5785391"/>
              <a:gd name="connsiteX1882" fmla="*/ 2072061 w 4322995"/>
              <a:gd name="connsiteY1882" fmla="*/ 5128933 h 5785391"/>
              <a:gd name="connsiteX1883" fmla="*/ 2067933 w 4322995"/>
              <a:gd name="connsiteY1883" fmla="*/ 5117855 h 5785391"/>
              <a:gd name="connsiteX1884" fmla="*/ 2066630 w 4322995"/>
              <a:gd name="connsiteY1884" fmla="*/ 5074192 h 5785391"/>
              <a:gd name="connsiteX1885" fmla="*/ 2065326 w 4322995"/>
              <a:gd name="connsiteY1885" fmla="*/ 5030529 h 5785391"/>
              <a:gd name="connsiteX1886" fmla="*/ 2068522 w 4322995"/>
              <a:gd name="connsiteY1886" fmla="*/ 5023029 h 5785391"/>
              <a:gd name="connsiteX1887" fmla="*/ 2065525 w 4322995"/>
              <a:gd name="connsiteY1887" fmla="*/ 4998919 h 5785391"/>
              <a:gd name="connsiteX1888" fmla="*/ 2065059 w 4322995"/>
              <a:gd name="connsiteY1888" fmla="*/ 4989632 h 5785391"/>
              <a:gd name="connsiteX1889" fmla="*/ 2064589 w 4322995"/>
              <a:gd name="connsiteY1889" fmla="*/ 4980347 h 5785391"/>
              <a:gd name="connsiteX1890" fmla="*/ 2054271 w 4322995"/>
              <a:gd name="connsiteY1890" fmla="*/ 4952653 h 5785391"/>
              <a:gd name="connsiteX1891" fmla="*/ 2035898 w 4322995"/>
              <a:gd name="connsiteY1891" fmla="*/ 4871202 h 5785391"/>
              <a:gd name="connsiteX1892" fmla="*/ 2030836 w 4322995"/>
              <a:gd name="connsiteY1892" fmla="*/ 4841552 h 5785391"/>
              <a:gd name="connsiteX1893" fmla="*/ 2026613 w 4322995"/>
              <a:gd name="connsiteY1893" fmla="*/ 4846280 h 5785391"/>
              <a:gd name="connsiteX1894" fmla="*/ 2022388 w 4322995"/>
              <a:gd name="connsiteY1894" fmla="*/ 4851005 h 5785391"/>
              <a:gd name="connsiteX1895" fmla="*/ 2021431 w 4322995"/>
              <a:gd name="connsiteY1895" fmla="*/ 4920741 h 5785391"/>
              <a:gd name="connsiteX1896" fmla="*/ 2017278 w 4322995"/>
              <a:gd name="connsiteY1896" fmla="*/ 4997974 h 5785391"/>
              <a:gd name="connsiteX1897" fmla="*/ 2020079 w 4322995"/>
              <a:gd name="connsiteY1897" fmla="*/ 5053694 h 5785391"/>
              <a:gd name="connsiteX1898" fmla="*/ 2026269 w 4322995"/>
              <a:gd name="connsiteY1898" fmla="*/ 5070309 h 5785391"/>
              <a:gd name="connsiteX1899" fmla="*/ 2023077 w 4322995"/>
              <a:gd name="connsiteY1899" fmla="*/ 5077804 h 5785391"/>
              <a:gd name="connsiteX1900" fmla="*/ 2027205 w 4322995"/>
              <a:gd name="connsiteY1900" fmla="*/ 5088882 h 5785391"/>
              <a:gd name="connsiteX1901" fmla="*/ 2028332 w 4322995"/>
              <a:gd name="connsiteY1901" fmla="*/ 5075846 h 5785391"/>
              <a:gd name="connsiteX1902" fmla="*/ 2026269 w 4322995"/>
              <a:gd name="connsiteY1902" fmla="*/ 5070309 h 5785391"/>
              <a:gd name="connsiteX1903" fmla="*/ 2029466 w 4322995"/>
              <a:gd name="connsiteY1903" fmla="*/ 5062812 h 5785391"/>
              <a:gd name="connsiteX1904" fmla="*/ 2031529 w 4322995"/>
              <a:gd name="connsiteY1904" fmla="*/ 5068349 h 5785391"/>
              <a:gd name="connsiteX1905" fmla="*/ 2041697 w 4322995"/>
              <a:gd name="connsiteY1905" fmla="*/ 4951033 h 5785391"/>
              <a:gd name="connsiteX1906" fmla="*/ 2050145 w 4322995"/>
              <a:gd name="connsiteY1906" fmla="*/ 4941579 h 5785391"/>
              <a:gd name="connsiteX1907" fmla="*/ 2055207 w 4322995"/>
              <a:gd name="connsiteY1907" fmla="*/ 4971227 h 5785391"/>
              <a:gd name="connsiteX1908" fmla="*/ 2054152 w 4322995"/>
              <a:gd name="connsiteY1908" fmla="*/ 5056765 h 5785391"/>
              <a:gd name="connsiteX1909" fmla="*/ 2053094 w 4322995"/>
              <a:gd name="connsiteY1909" fmla="*/ 5142305 h 5785391"/>
              <a:gd name="connsiteX1910" fmla="*/ 2057027 w 4322995"/>
              <a:gd name="connsiteY1910" fmla="*/ 5184988 h 5785391"/>
              <a:gd name="connsiteX1911" fmla="*/ 2039734 w 4322995"/>
              <a:gd name="connsiteY1911" fmla="*/ 5267117 h 5785391"/>
              <a:gd name="connsiteX1912" fmla="*/ 2022369 w 4322995"/>
              <a:gd name="connsiteY1912" fmla="*/ 5276742 h 5785391"/>
              <a:gd name="connsiteX1913" fmla="*/ 2006130 w 4322995"/>
              <a:gd name="connsiteY1913" fmla="*/ 5273331 h 5785391"/>
              <a:gd name="connsiteX1914" fmla="*/ 1968987 w 4322995"/>
              <a:gd name="connsiteY1914" fmla="*/ 5173642 h 5785391"/>
              <a:gd name="connsiteX1915" fmla="*/ 1930667 w 4322995"/>
              <a:gd name="connsiteY1915" fmla="*/ 5263605 h 5785391"/>
              <a:gd name="connsiteX1916" fmla="*/ 1887876 w 4322995"/>
              <a:gd name="connsiteY1916" fmla="*/ 5229089 h 5785391"/>
              <a:gd name="connsiteX1917" fmla="*/ 1867242 w 4322995"/>
              <a:gd name="connsiteY1917" fmla="*/ 5173708 h 5785391"/>
              <a:gd name="connsiteX1918" fmla="*/ 1857488 w 4322995"/>
              <a:gd name="connsiteY1918" fmla="*/ 5139500 h 5785391"/>
              <a:gd name="connsiteX1919" fmla="*/ 1850929 w 4322995"/>
              <a:gd name="connsiteY1919" fmla="*/ 5097795 h 5785391"/>
              <a:gd name="connsiteX1920" fmla="*/ 1843264 w 4322995"/>
              <a:gd name="connsiteY1920" fmla="*/ 4980817 h 5785391"/>
              <a:gd name="connsiteX1921" fmla="*/ 1843249 w 4322995"/>
              <a:gd name="connsiteY1921" fmla="*/ 4975734 h 5785391"/>
              <a:gd name="connsiteX1922" fmla="*/ 1825853 w 4322995"/>
              <a:gd name="connsiteY1922" fmla="*/ 5019100 h 5785391"/>
              <a:gd name="connsiteX1923" fmla="*/ 1800123 w 4322995"/>
              <a:gd name="connsiteY1923" fmla="*/ 5066528 h 5785391"/>
              <a:gd name="connsiteX1924" fmla="*/ 1785482 w 4322995"/>
              <a:gd name="connsiteY1924" fmla="*/ 5059371 h 5785391"/>
              <a:gd name="connsiteX1925" fmla="*/ 1782289 w 4322995"/>
              <a:gd name="connsiteY1925" fmla="*/ 5066866 h 5785391"/>
              <a:gd name="connsiteX1926" fmla="*/ 1753549 w 4322995"/>
              <a:gd name="connsiteY1926" fmla="*/ 5134339 h 5785391"/>
              <a:gd name="connsiteX1927" fmla="*/ 1733652 w 4322995"/>
              <a:gd name="connsiteY1927" fmla="*/ 5129136 h 5785391"/>
              <a:gd name="connsiteX1928" fmla="*/ 1674154 w 4322995"/>
              <a:gd name="connsiteY1928" fmla="*/ 5081929 h 5785391"/>
              <a:gd name="connsiteX1929" fmla="*/ 1654256 w 4322995"/>
              <a:gd name="connsiteY1929" fmla="*/ 5076726 h 5785391"/>
              <a:gd name="connsiteX1930" fmla="*/ 1628906 w 4322995"/>
              <a:gd name="connsiteY1930" fmla="*/ 5105093 h 5785391"/>
              <a:gd name="connsiteX1931" fmla="*/ 1601690 w 4322995"/>
              <a:gd name="connsiteY1931" fmla="*/ 5096312 h 5785391"/>
              <a:gd name="connsiteX1932" fmla="*/ 1587051 w 4322995"/>
              <a:gd name="connsiteY1932" fmla="*/ 5089151 h 5785391"/>
              <a:gd name="connsiteX1933" fmla="*/ 1580862 w 4322995"/>
              <a:gd name="connsiteY1933" fmla="*/ 5072540 h 5785391"/>
              <a:gd name="connsiteX1934" fmla="*/ 1576537 w 4322995"/>
              <a:gd name="connsiteY1934" fmla="*/ 5093069 h 5785391"/>
              <a:gd name="connsiteX1935" fmla="*/ 1575408 w 4322995"/>
              <a:gd name="connsiteY1935" fmla="*/ 5106104 h 5785391"/>
              <a:gd name="connsiteX1936" fmla="*/ 1572212 w 4322995"/>
              <a:gd name="connsiteY1936" fmla="*/ 5113601 h 5785391"/>
              <a:gd name="connsiteX1937" fmla="*/ 1574082 w 4322995"/>
              <a:gd name="connsiteY1937" fmla="*/ 5150747 h 5785391"/>
              <a:gd name="connsiteX1938" fmla="*/ 1573885 w 4322995"/>
              <a:gd name="connsiteY1938" fmla="*/ 5182357 h 5785391"/>
              <a:gd name="connsiteX1939" fmla="*/ 1568432 w 4322995"/>
              <a:gd name="connsiteY1939" fmla="*/ 5215925 h 5785391"/>
              <a:gd name="connsiteX1940" fmla="*/ 1562044 w 4322995"/>
              <a:gd name="connsiteY1940" fmla="*/ 5230918 h 5785391"/>
              <a:gd name="connsiteX1941" fmla="*/ 1538292 w 4322995"/>
              <a:gd name="connsiteY1941" fmla="*/ 5255538 h 5785391"/>
              <a:gd name="connsiteX1942" fmla="*/ 1524119 w 4322995"/>
              <a:gd name="connsiteY1942" fmla="*/ 5257663 h 5785391"/>
              <a:gd name="connsiteX1943" fmla="*/ 1522056 w 4322995"/>
              <a:gd name="connsiteY1943" fmla="*/ 5252126 h 5785391"/>
              <a:gd name="connsiteX1944" fmla="*/ 1516601 w 4322995"/>
              <a:gd name="connsiteY1944" fmla="*/ 5285691 h 5785391"/>
              <a:gd name="connsiteX1945" fmla="*/ 1515470 w 4322995"/>
              <a:gd name="connsiteY1945" fmla="*/ 5298728 h 5785391"/>
              <a:gd name="connsiteX1946" fmla="*/ 1504959 w 4322995"/>
              <a:gd name="connsiteY1946" fmla="*/ 5302644 h 5785391"/>
              <a:gd name="connsiteX1947" fmla="*/ 1499700 w 4322995"/>
              <a:gd name="connsiteY1947" fmla="*/ 5304604 h 5785391"/>
              <a:gd name="connsiteX1948" fmla="*/ 1488254 w 4322995"/>
              <a:gd name="connsiteY1948" fmla="*/ 5289947 h 5785391"/>
              <a:gd name="connsiteX1949" fmla="*/ 1475873 w 4322995"/>
              <a:gd name="connsiteY1949" fmla="*/ 5256717 h 5785391"/>
              <a:gd name="connsiteX1950" fmla="*/ 1493904 w 4322995"/>
              <a:gd name="connsiteY1950" fmla="*/ 5224772 h 5785391"/>
              <a:gd name="connsiteX1951" fmla="*/ 1484518 w 4322995"/>
              <a:gd name="connsiteY1951" fmla="*/ 5215654 h 5785391"/>
              <a:gd name="connsiteX1952" fmla="*/ 1482652 w 4322995"/>
              <a:gd name="connsiteY1952" fmla="*/ 5178506 h 5785391"/>
              <a:gd name="connsiteX1953" fmla="*/ 1481717 w 4322995"/>
              <a:gd name="connsiteY1953" fmla="*/ 5159934 h 5785391"/>
              <a:gd name="connsiteX1954" fmla="*/ 1480220 w 4322995"/>
              <a:gd name="connsiteY1954" fmla="*/ 5147876 h 5785391"/>
              <a:gd name="connsiteX1955" fmla="*/ 1478723 w 4322995"/>
              <a:gd name="connsiteY1955" fmla="*/ 5135822 h 5785391"/>
              <a:gd name="connsiteX1956" fmla="*/ 1474596 w 4322995"/>
              <a:gd name="connsiteY1956" fmla="*/ 5124744 h 5785391"/>
              <a:gd name="connsiteX1957" fmla="*/ 1473292 w 4322995"/>
              <a:gd name="connsiteY1957" fmla="*/ 5081082 h 5785391"/>
              <a:gd name="connsiteX1958" fmla="*/ 1471989 w 4322995"/>
              <a:gd name="connsiteY1958" fmla="*/ 5037419 h 5785391"/>
              <a:gd name="connsiteX1959" fmla="*/ 1475184 w 4322995"/>
              <a:gd name="connsiteY1959" fmla="*/ 5029919 h 5785391"/>
              <a:gd name="connsiteX1960" fmla="*/ 1472186 w 4322995"/>
              <a:gd name="connsiteY1960" fmla="*/ 5005809 h 5785391"/>
              <a:gd name="connsiteX1961" fmla="*/ 1471720 w 4322995"/>
              <a:gd name="connsiteY1961" fmla="*/ 4996521 h 5785391"/>
              <a:gd name="connsiteX1962" fmla="*/ 1471252 w 4322995"/>
              <a:gd name="connsiteY1962" fmla="*/ 4987236 h 5785391"/>
              <a:gd name="connsiteX1963" fmla="*/ 1469761 w 4322995"/>
              <a:gd name="connsiteY1963" fmla="*/ 4983236 h 5785391"/>
              <a:gd name="connsiteX1964" fmla="*/ 1461830 w 4322995"/>
              <a:gd name="connsiteY1964" fmla="*/ 4981163 h 5785391"/>
              <a:gd name="connsiteX1965" fmla="*/ 1460815 w 4322995"/>
              <a:gd name="connsiteY1965" fmla="*/ 5063654 h 5785391"/>
              <a:gd name="connsiteX1966" fmla="*/ 1459756 w 4322995"/>
              <a:gd name="connsiteY1966" fmla="*/ 5149194 h 5785391"/>
              <a:gd name="connsiteX1967" fmla="*/ 1463689 w 4322995"/>
              <a:gd name="connsiteY1967" fmla="*/ 5191878 h 5785391"/>
              <a:gd name="connsiteX1968" fmla="*/ 1446395 w 4322995"/>
              <a:gd name="connsiteY1968" fmla="*/ 5274007 h 5785391"/>
              <a:gd name="connsiteX1969" fmla="*/ 1429031 w 4322995"/>
              <a:gd name="connsiteY1969" fmla="*/ 5283631 h 5785391"/>
              <a:gd name="connsiteX1970" fmla="*/ 1412791 w 4322995"/>
              <a:gd name="connsiteY1970" fmla="*/ 5280221 h 5785391"/>
              <a:gd name="connsiteX1971" fmla="*/ 1375648 w 4322995"/>
              <a:gd name="connsiteY1971" fmla="*/ 5180531 h 5785391"/>
              <a:gd name="connsiteX1972" fmla="*/ 1337329 w 4322995"/>
              <a:gd name="connsiteY1972" fmla="*/ 5270494 h 5785391"/>
              <a:gd name="connsiteX1973" fmla="*/ 1294539 w 4322995"/>
              <a:gd name="connsiteY1973" fmla="*/ 5235978 h 5785391"/>
              <a:gd name="connsiteX1974" fmla="*/ 1273905 w 4322995"/>
              <a:gd name="connsiteY1974" fmla="*/ 5180598 h 5785391"/>
              <a:gd name="connsiteX1975" fmla="*/ 1265125 w 4322995"/>
              <a:gd name="connsiteY1975" fmla="*/ 5149809 h 5785391"/>
              <a:gd name="connsiteX1976" fmla="*/ 1264428 w 4322995"/>
              <a:gd name="connsiteY1976" fmla="*/ 5157847 h 5785391"/>
              <a:gd name="connsiteX1977" fmla="*/ 1247527 w 4322995"/>
              <a:gd name="connsiteY1977" fmla="*/ 5176759 h 5785391"/>
              <a:gd name="connsiteX1978" fmla="*/ 1230163 w 4322995"/>
              <a:gd name="connsiteY1978" fmla="*/ 5186383 h 5785391"/>
              <a:gd name="connsiteX1979" fmla="*/ 1213924 w 4322995"/>
              <a:gd name="connsiteY1979" fmla="*/ 5182973 h 5785391"/>
              <a:gd name="connsiteX1980" fmla="*/ 1192159 w 4322995"/>
              <a:gd name="connsiteY1980" fmla="*/ 5140624 h 5785391"/>
              <a:gd name="connsiteX1981" fmla="*/ 1181609 w 4322995"/>
              <a:gd name="connsiteY1981" fmla="*/ 5101285 h 5785391"/>
              <a:gd name="connsiteX1982" fmla="*/ 1180949 w 4322995"/>
              <a:gd name="connsiteY1982" fmla="*/ 5207613 h 5785391"/>
              <a:gd name="connsiteX1983" fmla="*/ 1178762 w 4322995"/>
              <a:gd name="connsiteY1983" fmla="*/ 5306185 h 5785391"/>
              <a:gd name="connsiteX1984" fmla="*/ 1176579 w 4322995"/>
              <a:gd name="connsiteY1984" fmla="*/ 5404759 h 5785391"/>
              <a:gd name="connsiteX1985" fmla="*/ 1155158 w 4322995"/>
              <a:gd name="connsiteY1985" fmla="*/ 5475810 h 5785391"/>
              <a:gd name="connsiteX1986" fmla="*/ 1141082 w 4322995"/>
              <a:gd name="connsiteY1986" fmla="*/ 5462134 h 5785391"/>
              <a:gd name="connsiteX1987" fmla="*/ 1139783 w 4322995"/>
              <a:gd name="connsiteY1987" fmla="*/ 5418469 h 5785391"/>
              <a:gd name="connsiteX1988" fmla="*/ 1136244 w 4322995"/>
              <a:gd name="connsiteY1988" fmla="*/ 5312566 h 5785391"/>
              <a:gd name="connsiteX1989" fmla="*/ 1132707 w 4322995"/>
              <a:gd name="connsiteY1989" fmla="*/ 5206665 h 5785391"/>
              <a:gd name="connsiteX1990" fmla="*/ 1133990 w 4322995"/>
              <a:gd name="connsiteY1990" fmla="*/ 5171877 h 5785391"/>
              <a:gd name="connsiteX1991" fmla="*/ 1119881 w 4322995"/>
              <a:gd name="connsiteY1991" fmla="*/ 5167555 h 5785391"/>
              <a:gd name="connsiteX1992" fmla="*/ 1095671 w 4322995"/>
              <a:gd name="connsiteY1992" fmla="*/ 5138730 h 5785391"/>
              <a:gd name="connsiteX1993" fmla="*/ 1075037 w 4322995"/>
              <a:gd name="connsiteY1993" fmla="*/ 5083349 h 5785391"/>
              <a:gd name="connsiteX1994" fmla="*/ 1065629 w 4322995"/>
              <a:gd name="connsiteY1994" fmla="*/ 5050357 h 5785391"/>
              <a:gd name="connsiteX1995" fmla="*/ 1066478 w 4322995"/>
              <a:gd name="connsiteY1995" fmla="*/ 5061049 h 5785391"/>
              <a:gd name="connsiteX1996" fmla="*/ 1066086 w 4322995"/>
              <a:gd name="connsiteY1996" fmla="*/ 5124265 h 5785391"/>
              <a:gd name="connsiteX1997" fmla="*/ 1065692 w 4322995"/>
              <a:gd name="connsiteY1997" fmla="*/ 5187486 h 5785391"/>
              <a:gd name="connsiteX1998" fmla="*/ 1065301 w 4322995"/>
              <a:gd name="connsiteY1998" fmla="*/ 5250702 h 5785391"/>
              <a:gd name="connsiteX1999" fmla="*/ 1058913 w 4322995"/>
              <a:gd name="connsiteY1999" fmla="*/ 5265698 h 5785391"/>
              <a:gd name="connsiteX2000" fmla="*/ 1056849 w 4322995"/>
              <a:gd name="connsiteY2000" fmla="*/ 5260156 h 5785391"/>
              <a:gd name="connsiteX2001" fmla="*/ 1053214 w 4322995"/>
              <a:gd name="connsiteY2001" fmla="*/ 5170059 h 5785391"/>
              <a:gd name="connsiteX2002" fmla="*/ 1049579 w 4322995"/>
              <a:gd name="connsiteY2002" fmla="*/ 5079961 h 5785391"/>
              <a:gd name="connsiteX2003" fmla="*/ 1044346 w 4322995"/>
              <a:gd name="connsiteY2003" fmla="*/ 4993611 h 5785391"/>
              <a:gd name="connsiteX2004" fmla="*/ 1037045 w 4322995"/>
              <a:gd name="connsiteY2004" fmla="*/ 4901725 h 5785391"/>
              <a:gd name="connsiteX2005" fmla="*/ 1016955 w 4322995"/>
              <a:gd name="connsiteY2005" fmla="*/ 4928131 h 5785391"/>
              <a:gd name="connsiteX2006" fmla="*/ 989933 w 4322995"/>
              <a:gd name="connsiteY2006" fmla="*/ 4887745 h 5785391"/>
              <a:gd name="connsiteX2007" fmla="*/ 990475 w 4322995"/>
              <a:gd name="connsiteY2007" fmla="*/ 4969533 h 5785391"/>
              <a:gd name="connsiteX2008" fmla="*/ 977700 w 4322995"/>
              <a:gd name="connsiteY2008" fmla="*/ 4999520 h 5785391"/>
              <a:gd name="connsiteX2009" fmla="*/ 972643 w 4322995"/>
              <a:gd name="connsiteY2009" fmla="*/ 4969873 h 5785391"/>
              <a:gd name="connsiteX2010" fmla="*/ 974730 w 4322995"/>
              <a:gd name="connsiteY2010" fmla="*/ 4887105 h 5785391"/>
              <a:gd name="connsiteX2011" fmla="*/ 976814 w 4322995"/>
              <a:gd name="connsiteY2011" fmla="*/ 4804332 h 5785391"/>
              <a:gd name="connsiteX2012" fmla="*/ 979664 w 4322995"/>
              <a:gd name="connsiteY2012" fmla="*/ 4683436 h 5785391"/>
              <a:gd name="connsiteX2013" fmla="*/ 980991 w 4322995"/>
              <a:gd name="connsiteY2013" fmla="*/ 4638794 h 5785391"/>
              <a:gd name="connsiteX2014" fmla="*/ 976443 w 4322995"/>
              <a:gd name="connsiteY2014" fmla="*/ 4441815 h 5785391"/>
              <a:gd name="connsiteX2015" fmla="*/ 971896 w 4322995"/>
              <a:gd name="connsiteY2015" fmla="*/ 4244835 h 5785391"/>
              <a:gd name="connsiteX2016" fmla="*/ 948610 w 4322995"/>
              <a:gd name="connsiteY2016" fmla="*/ 4278743 h 5785391"/>
              <a:gd name="connsiteX2017" fmla="*/ 949447 w 4322995"/>
              <a:gd name="connsiteY2017" fmla="*/ 4313118 h 5785391"/>
              <a:gd name="connsiteX2018" fmla="*/ 948218 w 4322995"/>
              <a:gd name="connsiteY2018" fmla="*/ 4341959 h 5785391"/>
              <a:gd name="connsiteX2019" fmla="*/ 955220 w 4322995"/>
              <a:gd name="connsiteY2019" fmla="*/ 4481259 h 5785391"/>
              <a:gd name="connsiteX2020" fmla="*/ 964285 w 4322995"/>
              <a:gd name="connsiteY2020" fmla="*/ 4626096 h 5785391"/>
              <a:gd name="connsiteX2021" fmla="*/ 965957 w 4322995"/>
              <a:gd name="connsiteY2021" fmla="*/ 4694850 h 5785391"/>
              <a:gd name="connsiteX2022" fmla="*/ 967823 w 4322995"/>
              <a:gd name="connsiteY2022" fmla="*/ 4731997 h 5785391"/>
              <a:gd name="connsiteX2023" fmla="*/ 967630 w 4322995"/>
              <a:gd name="connsiteY2023" fmla="*/ 4763606 h 5785391"/>
              <a:gd name="connsiteX2024" fmla="*/ 967704 w 4322995"/>
              <a:gd name="connsiteY2024" fmla="*/ 4836109 h 5785391"/>
              <a:gd name="connsiteX2025" fmla="*/ 967777 w 4322995"/>
              <a:gd name="connsiteY2025" fmla="*/ 4908611 h 5785391"/>
              <a:gd name="connsiteX2026" fmla="*/ 967852 w 4322995"/>
              <a:gd name="connsiteY2026" fmla="*/ 4981117 h 5785391"/>
              <a:gd name="connsiteX2027" fmla="*/ 967926 w 4322995"/>
              <a:gd name="connsiteY2027" fmla="*/ 5053621 h 5785391"/>
              <a:gd name="connsiteX2028" fmla="*/ 969594 w 4322995"/>
              <a:gd name="connsiteY2028" fmla="*/ 5122374 h 5785391"/>
              <a:gd name="connsiteX2029" fmla="*/ 966012 w 4322995"/>
              <a:gd name="connsiteY2029" fmla="*/ 5193089 h 5785391"/>
              <a:gd name="connsiteX2030" fmla="*/ 948475 w 4322995"/>
              <a:gd name="connsiteY2030" fmla="*/ 5483442 h 5785391"/>
              <a:gd name="connsiteX2031" fmla="*/ 947345 w 4322995"/>
              <a:gd name="connsiteY2031" fmla="*/ 5496474 h 5785391"/>
              <a:gd name="connsiteX2032" fmla="*/ 943219 w 4322995"/>
              <a:gd name="connsiteY2032" fmla="*/ 5485400 h 5785391"/>
              <a:gd name="connsiteX2033" fmla="*/ 953213 w 4322995"/>
              <a:gd name="connsiteY2033" fmla="*/ 5311385 h 5785391"/>
              <a:gd name="connsiteX2034" fmla="*/ 957951 w 4322995"/>
              <a:gd name="connsiteY2034" fmla="*/ 5139328 h 5785391"/>
              <a:gd name="connsiteX2035" fmla="*/ 957020 w 4322995"/>
              <a:gd name="connsiteY2035" fmla="*/ 5120754 h 5785391"/>
              <a:gd name="connsiteX2036" fmla="*/ 957583 w 4322995"/>
              <a:gd name="connsiteY2036" fmla="*/ 5114238 h 5785391"/>
              <a:gd name="connsiteX2037" fmla="*/ 962276 w 4322995"/>
              <a:gd name="connsiteY2037" fmla="*/ 5118796 h 5785391"/>
              <a:gd name="connsiteX2038" fmla="*/ 960410 w 4322995"/>
              <a:gd name="connsiteY2038" fmla="*/ 5081648 h 5785391"/>
              <a:gd name="connsiteX2039" fmla="*/ 961736 w 4322995"/>
              <a:gd name="connsiteY2039" fmla="*/ 5037006 h 5785391"/>
              <a:gd name="connsiteX2040" fmla="*/ 962496 w 4322995"/>
              <a:gd name="connsiteY2040" fmla="*/ 4998880 h 5785391"/>
              <a:gd name="connsiteX2041" fmla="*/ 961193 w 4322995"/>
              <a:gd name="connsiteY2041" fmla="*/ 4955216 h 5785391"/>
              <a:gd name="connsiteX2042" fmla="*/ 961684 w 4322995"/>
              <a:gd name="connsiteY2042" fmla="*/ 4876193 h 5785391"/>
              <a:gd name="connsiteX2043" fmla="*/ 962175 w 4322995"/>
              <a:gd name="connsiteY2043" fmla="*/ 4797171 h 5785391"/>
              <a:gd name="connsiteX2044" fmla="*/ 961632 w 4322995"/>
              <a:gd name="connsiteY2044" fmla="*/ 4715382 h 5785391"/>
              <a:gd name="connsiteX2045" fmla="*/ 959766 w 4322995"/>
              <a:gd name="connsiteY2045" fmla="*/ 4678234 h 5785391"/>
              <a:gd name="connsiteX2046" fmla="*/ 955834 w 4322995"/>
              <a:gd name="connsiteY2046" fmla="*/ 4635552 h 5785391"/>
              <a:gd name="connsiteX2047" fmla="*/ 951706 w 4322995"/>
              <a:gd name="connsiteY2047" fmla="*/ 4624473 h 5785391"/>
              <a:gd name="connsiteX2048" fmla="*/ 946600 w 4322995"/>
              <a:gd name="connsiteY2048" fmla="*/ 4771441 h 5785391"/>
              <a:gd name="connsiteX2049" fmla="*/ 936386 w 4322995"/>
              <a:gd name="connsiteY2049" fmla="*/ 5065372 h 5785391"/>
              <a:gd name="connsiteX2050" fmla="*/ 938818 w 4322995"/>
              <a:gd name="connsiteY2050" fmla="*/ 5096002 h 5785391"/>
              <a:gd name="connsiteX2051" fmla="*/ 941250 w 4322995"/>
              <a:gd name="connsiteY2051" fmla="*/ 5126630 h 5785391"/>
              <a:gd name="connsiteX2052" fmla="*/ 939085 w 4322995"/>
              <a:gd name="connsiteY2052" fmla="*/ 5136897 h 5785391"/>
              <a:gd name="connsiteX2053" fmla="*/ 936925 w 4322995"/>
              <a:gd name="connsiteY2053" fmla="*/ 5147162 h 5785391"/>
              <a:gd name="connsiteX2054" fmla="*/ 932798 w 4322995"/>
              <a:gd name="connsiteY2054" fmla="*/ 5136084 h 5785391"/>
              <a:gd name="connsiteX2055" fmla="*/ 908382 w 4322995"/>
              <a:gd name="connsiteY2055" fmla="*/ 5183023 h 5785391"/>
              <a:gd name="connsiteX2056" fmla="*/ 892068 w 4322995"/>
              <a:gd name="connsiteY2056" fmla="*/ 5107111 h 5785391"/>
              <a:gd name="connsiteX2057" fmla="*/ 893592 w 4322995"/>
              <a:gd name="connsiteY2057" fmla="*/ 5030857 h 5785391"/>
              <a:gd name="connsiteX2058" fmla="*/ 895116 w 4322995"/>
              <a:gd name="connsiteY2058" fmla="*/ 4954606 h 5785391"/>
              <a:gd name="connsiteX2059" fmla="*/ 896636 w 4322995"/>
              <a:gd name="connsiteY2059" fmla="*/ 4878353 h 5785391"/>
              <a:gd name="connsiteX2060" fmla="*/ 898160 w 4322995"/>
              <a:gd name="connsiteY2060" fmla="*/ 4802104 h 5785391"/>
              <a:gd name="connsiteX2061" fmla="*/ 896294 w 4322995"/>
              <a:gd name="connsiteY2061" fmla="*/ 4764957 h 5785391"/>
              <a:gd name="connsiteX2062" fmla="*/ 892729 w 4322995"/>
              <a:gd name="connsiteY2062" fmla="*/ 4747363 h 5785391"/>
              <a:gd name="connsiteX2063" fmla="*/ 891233 w 4322995"/>
              <a:gd name="connsiteY2063" fmla="*/ 4735306 h 5785391"/>
              <a:gd name="connsiteX2064" fmla="*/ 883693 w 4322995"/>
              <a:gd name="connsiteY2064" fmla="*/ 4851643 h 5785391"/>
              <a:gd name="connsiteX2065" fmla="*/ 876150 w 4322995"/>
              <a:gd name="connsiteY2065" fmla="*/ 4967981 h 5785391"/>
              <a:gd name="connsiteX2066" fmla="*/ 872097 w 4322995"/>
              <a:gd name="connsiteY2066" fmla="*/ 5029406 h 5785391"/>
              <a:gd name="connsiteX2067" fmla="*/ 868045 w 4322995"/>
              <a:gd name="connsiteY2067" fmla="*/ 5090835 h 5785391"/>
              <a:gd name="connsiteX2068" fmla="*/ 857880 w 4322995"/>
              <a:gd name="connsiteY2068" fmla="*/ 5208150 h 5785391"/>
              <a:gd name="connsiteX2069" fmla="*/ 848300 w 4322995"/>
              <a:gd name="connsiteY2069" fmla="*/ 5230640 h 5785391"/>
              <a:gd name="connsiteX2070" fmla="*/ 846236 w 4322995"/>
              <a:gd name="connsiteY2070" fmla="*/ 5225100 h 5785391"/>
              <a:gd name="connsiteX2071" fmla="*/ 845766 w 4322995"/>
              <a:gd name="connsiteY2071" fmla="*/ 5215814 h 5785391"/>
              <a:gd name="connsiteX2072" fmla="*/ 845301 w 4322995"/>
              <a:gd name="connsiteY2072" fmla="*/ 5206526 h 5785391"/>
              <a:gd name="connsiteX2073" fmla="*/ 843532 w 4322995"/>
              <a:gd name="connsiteY2073" fmla="*/ 5153576 h 5785391"/>
              <a:gd name="connsiteX2074" fmla="*/ 841764 w 4322995"/>
              <a:gd name="connsiteY2074" fmla="*/ 5100627 h 5785391"/>
              <a:gd name="connsiteX2075" fmla="*/ 841025 w 4322995"/>
              <a:gd name="connsiteY2075" fmla="*/ 5050443 h 5785391"/>
              <a:gd name="connsiteX2076" fmla="*/ 840288 w 4322995"/>
              <a:gd name="connsiteY2076" fmla="*/ 5000264 h 5785391"/>
              <a:gd name="connsiteX2077" fmla="*/ 840974 w 4322995"/>
              <a:gd name="connsiteY2077" fmla="*/ 4889631 h 5785391"/>
              <a:gd name="connsiteX2078" fmla="*/ 838469 w 4322995"/>
              <a:gd name="connsiteY2078" fmla="*/ 4786502 h 5785391"/>
              <a:gd name="connsiteX2079" fmla="*/ 835053 w 4322995"/>
              <a:gd name="connsiteY2079" fmla="*/ 4576485 h 5785391"/>
              <a:gd name="connsiteX2080" fmla="*/ 831635 w 4322995"/>
              <a:gd name="connsiteY2080" fmla="*/ 4366474 h 5785391"/>
              <a:gd name="connsiteX2081" fmla="*/ 817388 w 4322995"/>
              <a:gd name="connsiteY2081" fmla="*/ 4296096 h 5785391"/>
              <a:gd name="connsiteX2082" fmla="*/ 803137 w 4322995"/>
              <a:gd name="connsiteY2082" fmla="*/ 4225722 h 5785391"/>
              <a:gd name="connsiteX2083" fmla="*/ 791520 w 4322995"/>
              <a:gd name="connsiteY2083" fmla="*/ 4154364 h 5785391"/>
              <a:gd name="connsiteX2084" fmla="*/ 779899 w 4322995"/>
              <a:gd name="connsiteY2084" fmla="*/ 4083009 h 5785391"/>
              <a:gd name="connsiteX2085" fmla="*/ 776510 w 4322995"/>
              <a:gd name="connsiteY2085" fmla="*/ 4122114 h 5785391"/>
              <a:gd name="connsiteX2086" fmla="*/ 782111 w 4322995"/>
              <a:gd name="connsiteY2086" fmla="*/ 4233555 h 5785391"/>
              <a:gd name="connsiteX2087" fmla="*/ 783880 w 4322995"/>
              <a:gd name="connsiteY2087" fmla="*/ 4286505 h 5785391"/>
              <a:gd name="connsiteX2088" fmla="*/ 785650 w 4322995"/>
              <a:gd name="connsiteY2088" fmla="*/ 4339459 h 5785391"/>
              <a:gd name="connsiteX2089" fmla="*/ 792849 w 4322995"/>
              <a:gd name="connsiteY2089" fmla="*/ 4447149 h 5785391"/>
              <a:gd name="connsiteX2090" fmla="*/ 800049 w 4322995"/>
              <a:gd name="connsiteY2090" fmla="*/ 4554839 h 5785391"/>
              <a:gd name="connsiteX2091" fmla="*/ 808841 w 4322995"/>
              <a:gd name="connsiteY2091" fmla="*/ 4658782 h 5785391"/>
              <a:gd name="connsiteX2092" fmla="*/ 816898 w 4322995"/>
              <a:gd name="connsiteY2092" fmla="*/ 4712544 h 5785391"/>
              <a:gd name="connsiteX2093" fmla="*/ 819699 w 4322995"/>
              <a:gd name="connsiteY2093" fmla="*/ 4768264 h 5785391"/>
              <a:gd name="connsiteX2094" fmla="*/ 823238 w 4322995"/>
              <a:gd name="connsiteY2094" fmla="*/ 4874168 h 5785391"/>
              <a:gd name="connsiteX2095" fmla="*/ 828839 w 4322995"/>
              <a:gd name="connsiteY2095" fmla="*/ 4985609 h 5785391"/>
              <a:gd name="connsiteX2096" fmla="*/ 822454 w 4322995"/>
              <a:gd name="connsiteY2096" fmla="*/ 5000599 h 5785391"/>
              <a:gd name="connsiteX2097" fmla="*/ 816264 w 4322995"/>
              <a:gd name="connsiteY2097" fmla="*/ 4983985 h 5785391"/>
              <a:gd name="connsiteX2098" fmla="*/ 813759 w 4322995"/>
              <a:gd name="connsiteY2098" fmla="*/ 4880855 h 5785391"/>
              <a:gd name="connsiteX2099" fmla="*/ 809188 w 4322995"/>
              <a:gd name="connsiteY2099" fmla="*/ 4772180 h 5785391"/>
              <a:gd name="connsiteX2100" fmla="*/ 803192 w 4322995"/>
              <a:gd name="connsiteY2100" fmla="*/ 4723960 h 5785391"/>
              <a:gd name="connsiteX2101" fmla="*/ 800391 w 4322995"/>
              <a:gd name="connsiteY2101" fmla="*/ 4668240 h 5785391"/>
              <a:gd name="connsiteX2102" fmla="*/ 799653 w 4322995"/>
              <a:gd name="connsiteY2102" fmla="*/ 4618056 h 5785391"/>
              <a:gd name="connsiteX2103" fmla="*/ 791597 w 4322995"/>
              <a:gd name="connsiteY2103" fmla="*/ 4564294 h 5785391"/>
              <a:gd name="connsiteX2104" fmla="*/ 781131 w 4322995"/>
              <a:gd name="connsiteY2104" fmla="*/ 4391597 h 5785391"/>
              <a:gd name="connsiteX2105" fmla="*/ 765410 w 4322995"/>
              <a:gd name="connsiteY2105" fmla="*/ 4220856 h 5785391"/>
              <a:gd name="connsiteX2106" fmla="*/ 771182 w 4322995"/>
              <a:gd name="connsiteY2106" fmla="*/ 4388997 h 5785391"/>
              <a:gd name="connsiteX2107" fmla="*/ 776956 w 4322995"/>
              <a:gd name="connsiteY2107" fmla="*/ 4557138 h 5785391"/>
              <a:gd name="connsiteX2108" fmla="*/ 782755 w 4322995"/>
              <a:gd name="connsiteY2108" fmla="*/ 4636968 h 5785391"/>
              <a:gd name="connsiteX2109" fmla="*/ 784057 w 4322995"/>
              <a:gd name="connsiteY2109" fmla="*/ 4680631 h 5785391"/>
              <a:gd name="connsiteX2110" fmla="*/ 783293 w 4322995"/>
              <a:gd name="connsiteY2110" fmla="*/ 4718758 h 5785391"/>
              <a:gd name="connsiteX2111" fmla="*/ 787495 w 4322995"/>
              <a:gd name="connsiteY2111" fmla="*/ 4802339 h 5785391"/>
              <a:gd name="connsiteX2112" fmla="*/ 786442 w 4322995"/>
              <a:gd name="connsiteY2112" fmla="*/ 4887877 h 5785391"/>
              <a:gd name="connsiteX2113" fmla="*/ 786246 w 4322995"/>
              <a:gd name="connsiteY2113" fmla="*/ 4919483 h 5785391"/>
              <a:gd name="connsiteX2114" fmla="*/ 801428 w 4322995"/>
              <a:gd name="connsiteY2114" fmla="*/ 5008433 h 5785391"/>
              <a:gd name="connsiteX2115" fmla="*/ 795041 w 4322995"/>
              <a:gd name="connsiteY2115" fmla="*/ 5023429 h 5785391"/>
              <a:gd name="connsiteX2116" fmla="*/ 792978 w 4322995"/>
              <a:gd name="connsiteY2116" fmla="*/ 5017891 h 5785391"/>
              <a:gd name="connsiteX2117" fmla="*/ 788017 w 4322995"/>
              <a:gd name="connsiteY2117" fmla="*/ 4972437 h 5785391"/>
              <a:gd name="connsiteX2118" fmla="*/ 779860 w 4322995"/>
              <a:gd name="connsiteY2118" fmla="*/ 4934478 h 5785391"/>
              <a:gd name="connsiteX2119" fmla="*/ 780987 w 4322995"/>
              <a:gd name="connsiteY2119" fmla="*/ 4921442 h 5785391"/>
              <a:gd name="connsiteX2120" fmla="*/ 774798 w 4322995"/>
              <a:gd name="connsiteY2120" fmla="*/ 4904831 h 5785391"/>
              <a:gd name="connsiteX2121" fmla="*/ 767967 w 4322995"/>
              <a:gd name="connsiteY2121" fmla="*/ 4822231 h 5785391"/>
              <a:gd name="connsiteX2122" fmla="*/ 761140 w 4322995"/>
              <a:gd name="connsiteY2122" fmla="*/ 4739628 h 5785391"/>
              <a:gd name="connsiteX2123" fmla="*/ 758805 w 4322995"/>
              <a:gd name="connsiteY2123" fmla="*/ 4693195 h 5785391"/>
              <a:gd name="connsiteX2124" fmla="*/ 758532 w 4322995"/>
              <a:gd name="connsiteY2124" fmla="*/ 4652299 h 5785391"/>
              <a:gd name="connsiteX2125" fmla="*/ 750674 w 4322995"/>
              <a:gd name="connsiteY2125" fmla="*/ 4566930 h 5785391"/>
              <a:gd name="connsiteX2126" fmla="*/ 740209 w 4322995"/>
              <a:gd name="connsiteY2126" fmla="*/ 4394232 h 5785391"/>
              <a:gd name="connsiteX2127" fmla="*/ 729741 w 4322995"/>
              <a:gd name="connsiteY2127" fmla="*/ 4221530 h 5785391"/>
              <a:gd name="connsiteX2128" fmla="*/ 720356 w 4322995"/>
              <a:gd name="connsiteY2128" fmla="*/ 4212416 h 5785391"/>
              <a:gd name="connsiteX2129" fmla="*/ 709302 w 4322995"/>
              <a:gd name="connsiteY2129" fmla="*/ 4134543 h 5785391"/>
              <a:gd name="connsiteX2130" fmla="*/ 711562 w 4322995"/>
              <a:gd name="connsiteY2130" fmla="*/ 4108470 h 5785391"/>
              <a:gd name="connsiteX2131" fmla="*/ 717235 w 4322995"/>
              <a:gd name="connsiteY2131" fmla="*/ 3954986 h 5785391"/>
              <a:gd name="connsiteX2132" fmla="*/ 724972 w 4322995"/>
              <a:gd name="connsiteY2132" fmla="*/ 3807043 h 5785391"/>
              <a:gd name="connsiteX2133" fmla="*/ 721407 w 4322995"/>
              <a:gd name="connsiteY2133" fmla="*/ 3789450 h 5785391"/>
              <a:gd name="connsiteX2134" fmla="*/ 717846 w 4322995"/>
              <a:gd name="connsiteY2134" fmla="*/ 3771855 h 5785391"/>
              <a:gd name="connsiteX2135" fmla="*/ 716912 w 4322995"/>
              <a:gd name="connsiteY2135" fmla="*/ 3753283 h 5785391"/>
              <a:gd name="connsiteX2136" fmla="*/ 715980 w 4322995"/>
              <a:gd name="connsiteY2136" fmla="*/ 3734708 h 5785391"/>
              <a:gd name="connsiteX2137" fmla="*/ 697899 w 4322995"/>
              <a:gd name="connsiteY2137" fmla="*/ 3605845 h 5785391"/>
              <a:gd name="connsiteX2138" fmla="*/ 685074 w 4322995"/>
              <a:gd name="connsiteY2138" fmla="*/ 3475019 h 5785391"/>
              <a:gd name="connsiteX2139" fmla="*/ 674563 w 4322995"/>
              <a:gd name="connsiteY2139" fmla="*/ 3478936 h 5785391"/>
              <a:gd name="connsiteX2140" fmla="*/ 658055 w 4322995"/>
              <a:gd name="connsiteY2140" fmla="*/ 3434628 h 5785391"/>
              <a:gd name="connsiteX2141" fmla="*/ 656261 w 4322995"/>
              <a:gd name="connsiteY2141" fmla="*/ 3469989 h 5785391"/>
              <a:gd name="connsiteX2142" fmla="*/ 654468 w 4322995"/>
              <a:gd name="connsiteY2142" fmla="*/ 3505344 h 5785391"/>
              <a:gd name="connsiteX2143" fmla="*/ 653340 w 4322995"/>
              <a:gd name="connsiteY2143" fmla="*/ 3518380 h 5785391"/>
              <a:gd name="connsiteX2144" fmla="*/ 658942 w 4322995"/>
              <a:gd name="connsiteY2144" fmla="*/ 3629821 h 5785391"/>
              <a:gd name="connsiteX2145" fmla="*/ 662207 w 4322995"/>
              <a:gd name="connsiteY2145" fmla="*/ 3694825 h 5785391"/>
              <a:gd name="connsiteX2146" fmla="*/ 665474 w 4322995"/>
              <a:gd name="connsiteY2146" fmla="*/ 3759832 h 5785391"/>
              <a:gd name="connsiteX2147" fmla="*/ 669947 w 4322995"/>
              <a:gd name="connsiteY2147" fmla="*/ 3884308 h 5785391"/>
              <a:gd name="connsiteX2148" fmla="*/ 678081 w 4322995"/>
              <a:gd name="connsiteY2148" fmla="*/ 4010572 h 5785391"/>
              <a:gd name="connsiteX2149" fmla="*/ 684148 w 4322995"/>
              <a:gd name="connsiteY2149" fmla="*/ 4131300 h 5785391"/>
              <a:gd name="connsiteX2150" fmla="*/ 697538 w 4322995"/>
              <a:gd name="connsiteY2150" fmla="*/ 4255605 h 5785391"/>
              <a:gd name="connsiteX2151" fmla="*/ 708861 w 4322995"/>
              <a:gd name="connsiteY2151" fmla="*/ 4374374 h 5785391"/>
              <a:gd name="connsiteX2152" fmla="*/ 726255 w 4322995"/>
              <a:gd name="connsiteY2152" fmla="*/ 4613871 h 5785391"/>
              <a:gd name="connsiteX2153" fmla="*/ 726724 w 4322995"/>
              <a:gd name="connsiteY2153" fmla="*/ 4623156 h 5785391"/>
              <a:gd name="connsiteX2154" fmla="*/ 727189 w 4322995"/>
              <a:gd name="connsiteY2154" fmla="*/ 4632444 h 5785391"/>
              <a:gd name="connsiteX2155" fmla="*/ 694565 w 4322995"/>
              <a:gd name="connsiteY2155" fmla="*/ 4480614 h 5785391"/>
              <a:gd name="connsiteX2156" fmla="*/ 670997 w 4322995"/>
              <a:gd name="connsiteY2156" fmla="*/ 4367784 h 5785391"/>
              <a:gd name="connsiteX2157" fmla="*/ 671039 w 4322995"/>
              <a:gd name="connsiteY2157" fmla="*/ 4370590 h 5785391"/>
              <a:gd name="connsiteX2158" fmla="*/ 666259 w 4322995"/>
              <a:gd name="connsiteY2158" fmla="*/ 4449742 h 5785391"/>
              <a:gd name="connsiteX2159" fmla="*/ 629696 w 4322995"/>
              <a:gd name="connsiteY2159" fmla="*/ 4535574 h 5785391"/>
              <a:gd name="connsiteX2160" fmla="*/ 570916 w 4322995"/>
              <a:gd name="connsiteY2160" fmla="*/ 4469790 h 5785391"/>
              <a:gd name="connsiteX2161" fmla="*/ 571680 w 4322995"/>
              <a:gd name="connsiteY2161" fmla="*/ 4484980 h 5785391"/>
              <a:gd name="connsiteX2162" fmla="*/ 570754 w 4322995"/>
              <a:gd name="connsiteY2162" fmla="*/ 4495639 h 5785391"/>
              <a:gd name="connsiteX2163" fmla="*/ 568747 w 4322995"/>
              <a:gd name="connsiteY2163" fmla="*/ 4542809 h 5785391"/>
              <a:gd name="connsiteX2164" fmla="*/ 555209 w 4322995"/>
              <a:gd name="connsiteY2164" fmla="*/ 4651014 h 5785391"/>
              <a:gd name="connsiteX2165" fmla="*/ 508202 w 4322995"/>
              <a:gd name="connsiteY2165" fmla="*/ 4761373 h 5785391"/>
              <a:gd name="connsiteX2166" fmla="*/ 472564 w 4322995"/>
              <a:gd name="connsiteY2166" fmla="*/ 4836543 h 5785391"/>
              <a:gd name="connsiteX2167" fmla="*/ 460591 w 4322995"/>
              <a:gd name="connsiteY2167" fmla="*/ 4830691 h 5785391"/>
              <a:gd name="connsiteX2168" fmla="*/ 457980 w 4322995"/>
              <a:gd name="connsiteY2168" fmla="*/ 4836821 h 5785391"/>
              <a:gd name="connsiteX2169" fmla="*/ 434476 w 4322995"/>
              <a:gd name="connsiteY2169" fmla="*/ 4892001 h 5785391"/>
              <a:gd name="connsiteX2170" fmla="*/ 418204 w 4322995"/>
              <a:gd name="connsiteY2170" fmla="*/ 4887746 h 5785391"/>
              <a:gd name="connsiteX2171" fmla="*/ 369546 w 4322995"/>
              <a:gd name="connsiteY2171" fmla="*/ 4849140 h 5785391"/>
              <a:gd name="connsiteX2172" fmla="*/ 353274 w 4322995"/>
              <a:gd name="connsiteY2172" fmla="*/ 4844885 h 5785391"/>
              <a:gd name="connsiteX2173" fmla="*/ 332541 w 4322995"/>
              <a:gd name="connsiteY2173" fmla="*/ 4868083 h 5785391"/>
              <a:gd name="connsiteX2174" fmla="*/ 310283 w 4322995"/>
              <a:gd name="connsiteY2174" fmla="*/ 4860902 h 5785391"/>
              <a:gd name="connsiteX2175" fmla="*/ 298312 w 4322995"/>
              <a:gd name="connsiteY2175" fmla="*/ 4855045 h 5785391"/>
              <a:gd name="connsiteX2176" fmla="*/ 293251 w 4322995"/>
              <a:gd name="connsiteY2176" fmla="*/ 4841460 h 5785391"/>
              <a:gd name="connsiteX2177" fmla="*/ 289713 w 4322995"/>
              <a:gd name="connsiteY2177" fmla="*/ 4858249 h 5785391"/>
              <a:gd name="connsiteX2178" fmla="*/ 288790 w 4322995"/>
              <a:gd name="connsiteY2178" fmla="*/ 4868910 h 5785391"/>
              <a:gd name="connsiteX2179" fmla="*/ 286176 w 4322995"/>
              <a:gd name="connsiteY2179" fmla="*/ 4875041 h 5785391"/>
              <a:gd name="connsiteX2180" fmla="*/ 287705 w 4322995"/>
              <a:gd name="connsiteY2180" fmla="*/ 4905419 h 5785391"/>
              <a:gd name="connsiteX2181" fmla="*/ 287544 w 4322995"/>
              <a:gd name="connsiteY2181" fmla="*/ 4931271 h 5785391"/>
              <a:gd name="connsiteX2182" fmla="*/ 283085 w 4322995"/>
              <a:gd name="connsiteY2182" fmla="*/ 4958723 h 5785391"/>
              <a:gd name="connsiteX2183" fmla="*/ 277860 w 4322995"/>
              <a:gd name="connsiteY2183" fmla="*/ 4970984 h 5785391"/>
              <a:gd name="connsiteX2184" fmla="*/ 258436 w 4322995"/>
              <a:gd name="connsiteY2184" fmla="*/ 4991118 h 5785391"/>
              <a:gd name="connsiteX2185" fmla="*/ 246845 w 4322995"/>
              <a:gd name="connsiteY2185" fmla="*/ 4992857 h 5785391"/>
              <a:gd name="connsiteX2186" fmla="*/ 245158 w 4322995"/>
              <a:gd name="connsiteY2186" fmla="*/ 4988328 h 5785391"/>
              <a:gd name="connsiteX2187" fmla="*/ 240698 w 4322995"/>
              <a:gd name="connsiteY2187" fmla="*/ 5015778 h 5785391"/>
              <a:gd name="connsiteX2188" fmla="*/ 239772 w 4322995"/>
              <a:gd name="connsiteY2188" fmla="*/ 5026440 h 5785391"/>
              <a:gd name="connsiteX2189" fmla="*/ 231176 w 4322995"/>
              <a:gd name="connsiteY2189" fmla="*/ 5029643 h 5785391"/>
              <a:gd name="connsiteX2190" fmla="*/ 226875 w 4322995"/>
              <a:gd name="connsiteY2190" fmla="*/ 5031246 h 5785391"/>
              <a:gd name="connsiteX2191" fmla="*/ 217514 w 4322995"/>
              <a:gd name="connsiteY2191" fmla="*/ 5019259 h 5785391"/>
              <a:gd name="connsiteX2192" fmla="*/ 207389 w 4322995"/>
              <a:gd name="connsiteY2192" fmla="*/ 4992084 h 5785391"/>
              <a:gd name="connsiteX2193" fmla="*/ 222136 w 4322995"/>
              <a:gd name="connsiteY2193" fmla="*/ 4965958 h 5785391"/>
              <a:gd name="connsiteX2194" fmla="*/ 214459 w 4322995"/>
              <a:gd name="connsiteY2194" fmla="*/ 4958501 h 5785391"/>
              <a:gd name="connsiteX2195" fmla="*/ 212933 w 4322995"/>
              <a:gd name="connsiteY2195" fmla="*/ 4928122 h 5785391"/>
              <a:gd name="connsiteX2196" fmla="*/ 212168 w 4322995"/>
              <a:gd name="connsiteY2196" fmla="*/ 4912932 h 5785391"/>
              <a:gd name="connsiteX2197" fmla="*/ 210943 w 4322995"/>
              <a:gd name="connsiteY2197" fmla="*/ 4903072 h 5785391"/>
              <a:gd name="connsiteX2198" fmla="*/ 209719 w 4322995"/>
              <a:gd name="connsiteY2198" fmla="*/ 4893214 h 5785391"/>
              <a:gd name="connsiteX2199" fmla="*/ 206344 w 4322995"/>
              <a:gd name="connsiteY2199" fmla="*/ 4884155 h 5785391"/>
              <a:gd name="connsiteX2200" fmla="*/ 205279 w 4322995"/>
              <a:gd name="connsiteY2200" fmla="*/ 4848446 h 5785391"/>
              <a:gd name="connsiteX2201" fmla="*/ 204213 w 4322995"/>
              <a:gd name="connsiteY2201" fmla="*/ 4812738 h 5785391"/>
              <a:gd name="connsiteX2202" fmla="*/ 206826 w 4322995"/>
              <a:gd name="connsiteY2202" fmla="*/ 4806604 h 5785391"/>
              <a:gd name="connsiteX2203" fmla="*/ 204374 w 4322995"/>
              <a:gd name="connsiteY2203" fmla="*/ 4786887 h 5785391"/>
              <a:gd name="connsiteX2204" fmla="*/ 203993 w 4322995"/>
              <a:gd name="connsiteY2204" fmla="*/ 4779291 h 5785391"/>
              <a:gd name="connsiteX2205" fmla="*/ 203609 w 4322995"/>
              <a:gd name="connsiteY2205" fmla="*/ 4771698 h 5785391"/>
              <a:gd name="connsiteX2206" fmla="*/ 195171 w 4322995"/>
              <a:gd name="connsiteY2206" fmla="*/ 4749051 h 5785391"/>
              <a:gd name="connsiteX2207" fmla="*/ 180146 w 4322995"/>
              <a:gd name="connsiteY2207" fmla="*/ 4682438 h 5785391"/>
              <a:gd name="connsiteX2208" fmla="*/ 176006 w 4322995"/>
              <a:gd name="connsiteY2208" fmla="*/ 4658189 h 5785391"/>
              <a:gd name="connsiteX2209" fmla="*/ 172552 w 4322995"/>
              <a:gd name="connsiteY2209" fmla="*/ 4662057 h 5785391"/>
              <a:gd name="connsiteX2210" fmla="*/ 169096 w 4322995"/>
              <a:gd name="connsiteY2210" fmla="*/ 4665921 h 5785391"/>
              <a:gd name="connsiteX2211" fmla="*/ 168314 w 4322995"/>
              <a:gd name="connsiteY2211" fmla="*/ 4722952 h 5785391"/>
              <a:gd name="connsiteX2212" fmla="*/ 164917 w 4322995"/>
              <a:gd name="connsiteY2212" fmla="*/ 4786114 h 5785391"/>
              <a:gd name="connsiteX2213" fmla="*/ 167208 w 4322995"/>
              <a:gd name="connsiteY2213" fmla="*/ 4831683 h 5785391"/>
              <a:gd name="connsiteX2214" fmla="*/ 172271 w 4322995"/>
              <a:gd name="connsiteY2214" fmla="*/ 4845270 h 5785391"/>
              <a:gd name="connsiteX2215" fmla="*/ 169660 w 4322995"/>
              <a:gd name="connsiteY2215" fmla="*/ 4851400 h 5785391"/>
              <a:gd name="connsiteX2216" fmla="*/ 173035 w 4322995"/>
              <a:gd name="connsiteY2216" fmla="*/ 4860459 h 5785391"/>
              <a:gd name="connsiteX2217" fmla="*/ 173958 w 4322995"/>
              <a:gd name="connsiteY2217" fmla="*/ 4849799 h 5785391"/>
              <a:gd name="connsiteX2218" fmla="*/ 172271 w 4322995"/>
              <a:gd name="connsiteY2218" fmla="*/ 4845270 h 5785391"/>
              <a:gd name="connsiteX2219" fmla="*/ 174885 w 4322995"/>
              <a:gd name="connsiteY2219" fmla="*/ 4839139 h 5785391"/>
              <a:gd name="connsiteX2220" fmla="*/ 176572 w 4322995"/>
              <a:gd name="connsiteY2220" fmla="*/ 4843668 h 5785391"/>
              <a:gd name="connsiteX2221" fmla="*/ 184888 w 4322995"/>
              <a:gd name="connsiteY2221" fmla="*/ 4747725 h 5785391"/>
              <a:gd name="connsiteX2222" fmla="*/ 191796 w 4322995"/>
              <a:gd name="connsiteY2222" fmla="*/ 4739994 h 5785391"/>
              <a:gd name="connsiteX2223" fmla="*/ 195936 w 4322995"/>
              <a:gd name="connsiteY2223" fmla="*/ 4764239 h 5785391"/>
              <a:gd name="connsiteX2224" fmla="*/ 195074 w 4322995"/>
              <a:gd name="connsiteY2224" fmla="*/ 4834194 h 5785391"/>
              <a:gd name="connsiteX2225" fmla="*/ 194208 w 4322995"/>
              <a:gd name="connsiteY2225" fmla="*/ 4904150 h 5785391"/>
              <a:gd name="connsiteX2226" fmla="*/ 197425 w 4322995"/>
              <a:gd name="connsiteY2226" fmla="*/ 4939056 h 5785391"/>
              <a:gd name="connsiteX2227" fmla="*/ 183281 w 4322995"/>
              <a:gd name="connsiteY2227" fmla="*/ 5006223 h 5785391"/>
              <a:gd name="connsiteX2228" fmla="*/ 169081 w 4322995"/>
              <a:gd name="connsiteY2228" fmla="*/ 5014093 h 5785391"/>
              <a:gd name="connsiteX2229" fmla="*/ 155800 w 4322995"/>
              <a:gd name="connsiteY2229" fmla="*/ 5011305 h 5785391"/>
              <a:gd name="connsiteX2230" fmla="*/ 125425 w 4322995"/>
              <a:gd name="connsiteY2230" fmla="*/ 4929778 h 5785391"/>
              <a:gd name="connsiteX2231" fmla="*/ 94086 w 4322995"/>
              <a:gd name="connsiteY2231" fmla="*/ 5003350 h 5785391"/>
              <a:gd name="connsiteX2232" fmla="*/ 59092 w 4322995"/>
              <a:gd name="connsiteY2232" fmla="*/ 4975123 h 5785391"/>
              <a:gd name="connsiteX2233" fmla="*/ 42217 w 4322995"/>
              <a:gd name="connsiteY2233" fmla="*/ 4929831 h 5785391"/>
              <a:gd name="connsiteX2234" fmla="*/ 34240 w 4322995"/>
              <a:gd name="connsiteY2234" fmla="*/ 4901856 h 5785391"/>
              <a:gd name="connsiteX2235" fmla="*/ 28875 w 4322995"/>
              <a:gd name="connsiteY2235" fmla="*/ 4867749 h 5785391"/>
              <a:gd name="connsiteX2236" fmla="*/ 22607 w 4322995"/>
              <a:gd name="connsiteY2236" fmla="*/ 4772083 h 5785391"/>
              <a:gd name="connsiteX2237" fmla="*/ 22327 w 4322995"/>
              <a:gd name="connsiteY2237" fmla="*/ 4679343 h 5785391"/>
              <a:gd name="connsiteX2238" fmla="*/ 18327 w 4322995"/>
              <a:gd name="connsiteY2238" fmla="*/ 4701464 h 5785391"/>
              <a:gd name="connsiteX2239" fmla="*/ 14330 w 4322995"/>
              <a:gd name="connsiteY2239" fmla="*/ 4723585 h 5785391"/>
              <a:gd name="connsiteX2240" fmla="*/ 23570 w 4322995"/>
              <a:gd name="connsiteY2240" fmla="*/ 4616984 h 5785391"/>
              <a:gd name="connsiteX2241" fmla="*/ 29878 w 4322995"/>
              <a:gd name="connsiteY2241" fmla="*/ 4568211 h 5785391"/>
              <a:gd name="connsiteX2242" fmla="*/ 36184 w 4322995"/>
              <a:gd name="connsiteY2242" fmla="*/ 4519440 h 5785391"/>
              <a:gd name="connsiteX2243" fmla="*/ 39256 w 4322995"/>
              <a:gd name="connsiteY2243" fmla="*/ 4507977 h 5785391"/>
              <a:gd name="connsiteX2244" fmla="*/ 42331 w 4322995"/>
              <a:gd name="connsiteY2244" fmla="*/ 4496518 h 5785391"/>
              <a:gd name="connsiteX2245" fmla="*/ 40805 w 4322995"/>
              <a:gd name="connsiteY2245" fmla="*/ 4466138 h 5785391"/>
              <a:gd name="connsiteX2246" fmla="*/ 42654 w 4322995"/>
              <a:gd name="connsiteY2246" fmla="*/ 4444819 h 5785391"/>
              <a:gd name="connsiteX2247" fmla="*/ 43577 w 4322995"/>
              <a:gd name="connsiteY2247" fmla="*/ 4434158 h 5785391"/>
              <a:gd name="connsiteX2248" fmla="*/ 47373 w 4322995"/>
              <a:gd name="connsiteY2248" fmla="*/ 4306371 h 5785391"/>
              <a:gd name="connsiteX2249" fmla="*/ 56231 w 4322995"/>
              <a:gd name="connsiteY2249" fmla="*/ 4192175 h 5785391"/>
              <a:gd name="connsiteX2250" fmla="*/ 61933 w 4322995"/>
              <a:gd name="connsiteY2250" fmla="*/ 4102363 h 5785391"/>
              <a:gd name="connsiteX2251" fmla="*/ 54099 w 4322995"/>
              <a:gd name="connsiteY2251" fmla="*/ 4120756 h 5785391"/>
              <a:gd name="connsiteX2252" fmla="*/ 58559 w 4322995"/>
              <a:gd name="connsiteY2252" fmla="*/ 4093307 h 5785391"/>
              <a:gd name="connsiteX2253" fmla="*/ 63019 w 4322995"/>
              <a:gd name="connsiteY2253" fmla="*/ 4065854 h 5785391"/>
              <a:gd name="connsiteX2254" fmla="*/ 50121 w 4322995"/>
              <a:gd name="connsiteY2254" fmla="*/ 4070659 h 5785391"/>
              <a:gd name="connsiteX2255" fmla="*/ 47228 w 4322995"/>
              <a:gd name="connsiteY2255" fmla="*/ 3984053 h 5785391"/>
              <a:gd name="connsiteX2256" fmla="*/ 46949 w 4322995"/>
              <a:gd name="connsiteY2256" fmla="*/ 3891313 h 5785391"/>
              <a:gd name="connsiteX2257" fmla="*/ 44898 w 4322995"/>
              <a:gd name="connsiteY2257" fmla="*/ 3806969 h 5785391"/>
              <a:gd name="connsiteX2258" fmla="*/ 47147 w 4322995"/>
              <a:gd name="connsiteY2258" fmla="*/ 3721024 h 5785391"/>
              <a:gd name="connsiteX2259" fmla="*/ 48069 w 4322995"/>
              <a:gd name="connsiteY2259" fmla="*/ 3710363 h 5785391"/>
              <a:gd name="connsiteX2260" fmla="*/ 35194 w 4322995"/>
              <a:gd name="connsiteY2260" fmla="*/ 3642950 h 5785391"/>
              <a:gd name="connsiteX2261" fmla="*/ 25352 w 4322995"/>
              <a:gd name="connsiteY2261" fmla="*/ 3594341 h 5785391"/>
              <a:gd name="connsiteX2262" fmla="*/ 22918 w 4322995"/>
              <a:gd name="connsiteY2262" fmla="*/ 3616576 h 5785391"/>
              <a:gd name="connsiteX2263" fmla="*/ 15566 w 4322995"/>
              <a:gd name="connsiteY2263" fmla="*/ 3557419 h 5785391"/>
              <a:gd name="connsiteX2264" fmla="*/ 10824 w 4322995"/>
              <a:gd name="connsiteY2264" fmla="*/ 3492133 h 5785391"/>
              <a:gd name="connsiteX2265" fmla="*/ 15323 w 4322995"/>
              <a:gd name="connsiteY2265" fmla="*/ 3320241 h 5785391"/>
              <a:gd name="connsiteX2266" fmla="*/ 19018 w 4322995"/>
              <a:gd name="connsiteY2266" fmla="*/ 3277600 h 5785391"/>
              <a:gd name="connsiteX2267" fmla="*/ 26087 w 4322995"/>
              <a:gd name="connsiteY2267" fmla="*/ 3244017 h 5785391"/>
              <a:gd name="connsiteX2268" fmla="*/ 43606 w 4322995"/>
              <a:gd name="connsiteY2268" fmla="*/ 3185911 h 5785391"/>
              <a:gd name="connsiteX2269" fmla="*/ 35571 w 4322995"/>
              <a:gd name="connsiteY2269" fmla="*/ 3098641 h 5785391"/>
              <a:gd name="connsiteX2270" fmla="*/ 29220 w 4322995"/>
              <a:gd name="connsiteY2270" fmla="*/ 3015900 h 5785391"/>
              <a:gd name="connsiteX2271" fmla="*/ 20821 w 4322995"/>
              <a:gd name="connsiteY2271" fmla="*/ 2848814 h 5785391"/>
              <a:gd name="connsiteX2272" fmla="*/ 13729 w 4322995"/>
              <a:gd name="connsiteY2272" fmla="*/ 2678665 h 5785391"/>
              <a:gd name="connsiteX2273" fmla="*/ 2337 w 4322995"/>
              <a:gd name="connsiteY2273" fmla="*/ 2510118 h 5785391"/>
              <a:gd name="connsiteX2274" fmla="*/ 8484 w 4322995"/>
              <a:gd name="connsiteY2274" fmla="*/ 2487194 h 5785391"/>
              <a:gd name="connsiteX2275" fmla="*/ 15235 w 4322995"/>
              <a:gd name="connsiteY2275" fmla="*/ 2505313 h 5785391"/>
              <a:gd name="connsiteX2276" fmla="*/ 20437 w 4322995"/>
              <a:gd name="connsiteY2276" fmla="*/ 2565271 h 5785391"/>
              <a:gd name="connsiteX2277" fmla="*/ 25642 w 4322995"/>
              <a:gd name="connsiteY2277" fmla="*/ 2625227 h 5785391"/>
              <a:gd name="connsiteX2278" fmla="*/ 30844 w 4322995"/>
              <a:gd name="connsiteY2278" fmla="*/ 2685182 h 5785391"/>
              <a:gd name="connsiteX2279" fmla="*/ 36047 w 4322995"/>
              <a:gd name="connsiteY2279" fmla="*/ 2745140 h 5785391"/>
              <a:gd name="connsiteX2280" fmla="*/ 45992 w 4322995"/>
              <a:gd name="connsiteY2280" fmla="*/ 2870384 h 5785391"/>
              <a:gd name="connsiteX2281" fmla="*/ 54250 w 4322995"/>
              <a:gd name="connsiteY2281" fmla="*/ 2991099 h 5785391"/>
              <a:gd name="connsiteX2282" fmla="*/ 54573 w 4322995"/>
              <a:gd name="connsiteY2282" fmla="*/ 2939401 h 5785391"/>
              <a:gd name="connsiteX2283" fmla="*/ 54893 w 4322995"/>
              <a:gd name="connsiteY2283" fmla="*/ 2887702 h 5785391"/>
              <a:gd name="connsiteX2284" fmla="*/ 55212 w 4322995"/>
              <a:gd name="connsiteY2284" fmla="*/ 2836000 h 5785391"/>
              <a:gd name="connsiteX2285" fmla="*/ 55536 w 4322995"/>
              <a:gd name="connsiteY2285" fmla="*/ 2784301 h 5785391"/>
              <a:gd name="connsiteX2286" fmla="*/ 54029 w 4322995"/>
              <a:gd name="connsiteY2286" fmla="*/ 2681704 h 5785391"/>
              <a:gd name="connsiteX2287" fmla="*/ 52518 w 4322995"/>
              <a:gd name="connsiteY2287" fmla="*/ 2579106 h 5785391"/>
              <a:gd name="connsiteX2288" fmla="*/ 51154 w 4322995"/>
              <a:gd name="connsiteY2288" fmla="*/ 2522878 h 5785391"/>
              <a:gd name="connsiteX2289" fmla="*/ 51473 w 4322995"/>
              <a:gd name="connsiteY2289" fmla="*/ 2471177 h 5785391"/>
              <a:gd name="connsiteX2290" fmla="*/ 47596 w 4322995"/>
              <a:gd name="connsiteY2290" fmla="*/ 2335935 h 5785391"/>
              <a:gd name="connsiteX2291" fmla="*/ 45404 w 4322995"/>
              <a:gd name="connsiteY2291" fmla="*/ 2205225 h 5785391"/>
              <a:gd name="connsiteX2292" fmla="*/ 44643 w 4322995"/>
              <a:gd name="connsiteY2292" fmla="*/ 2190035 h 5785391"/>
              <a:gd name="connsiteX2293" fmla="*/ 43877 w 4322995"/>
              <a:gd name="connsiteY2293" fmla="*/ 2174845 h 5785391"/>
              <a:gd name="connsiteX2294" fmla="*/ 40664 w 4322995"/>
              <a:gd name="connsiteY2294" fmla="*/ 2139935 h 5785391"/>
              <a:gd name="connsiteX2295" fmla="*/ 40219 w 4322995"/>
              <a:gd name="connsiteY2295" fmla="*/ 2073047 h 5785391"/>
              <a:gd name="connsiteX2296" fmla="*/ 37628 w 4322995"/>
              <a:gd name="connsiteY2296" fmla="*/ 2006960 h 5785391"/>
              <a:gd name="connsiteX2297" fmla="*/ 33348 w 4322995"/>
              <a:gd name="connsiteY2297" fmla="*/ 1936341 h 5785391"/>
              <a:gd name="connsiteX2298" fmla="*/ 31981 w 4322995"/>
              <a:gd name="connsiteY2298" fmla="*/ 1880114 h 5785391"/>
              <a:gd name="connsiteX2299" fmla="*/ 30616 w 4322995"/>
              <a:gd name="connsiteY2299" fmla="*/ 1823883 h 5785391"/>
              <a:gd name="connsiteX2300" fmla="*/ 26254 w 4322995"/>
              <a:gd name="connsiteY2300" fmla="*/ 1766192 h 5785391"/>
              <a:gd name="connsiteX2301" fmla="*/ 23583 w 4322995"/>
              <a:gd name="connsiteY2301" fmla="*/ 1713029 h 5785391"/>
              <a:gd name="connsiteX2302" fmla="*/ 18701 w 4322995"/>
              <a:gd name="connsiteY2302" fmla="*/ 1601372 h 5785391"/>
              <a:gd name="connsiteX2303" fmla="*/ 12130 w 4322995"/>
              <a:gd name="connsiteY2303" fmla="*/ 1485185 h 5785391"/>
              <a:gd name="connsiteX2304" fmla="*/ 11527 w 4322995"/>
              <a:gd name="connsiteY2304" fmla="*/ 1444147 h 5785391"/>
              <a:gd name="connsiteX2305" fmla="*/ 6623 w 4322995"/>
              <a:gd name="connsiteY2305" fmla="*/ 1404709 h 5785391"/>
              <a:gd name="connsiteX2306" fmla="*/ 7105 w 4322995"/>
              <a:gd name="connsiteY2306" fmla="*/ 1327160 h 5785391"/>
              <a:gd name="connsiteX2307" fmla="*/ 1600 w 4322995"/>
              <a:gd name="connsiteY2307" fmla="*/ 1246683 h 5785391"/>
              <a:gd name="connsiteX2308" fmla="*/ 395 w 4322995"/>
              <a:gd name="connsiteY2308" fmla="*/ 1164605 h 5785391"/>
              <a:gd name="connsiteX2309" fmla="*/ 1358 w 4322995"/>
              <a:gd name="connsiteY2309" fmla="*/ 1009506 h 5785391"/>
              <a:gd name="connsiteX2310" fmla="*/ 3147 w 4322995"/>
              <a:gd name="connsiteY2310" fmla="*/ 928892 h 5785391"/>
              <a:gd name="connsiteX2311" fmla="*/ 4931 w 4322995"/>
              <a:gd name="connsiteY2311" fmla="*/ 848277 h 5785391"/>
              <a:gd name="connsiteX2312" fmla="*/ 22451 w 4322995"/>
              <a:gd name="connsiteY2312" fmla="*/ 790171 h 5785391"/>
              <a:gd name="connsiteX2313" fmla="*/ 33961 w 4322995"/>
              <a:gd name="connsiteY2313" fmla="*/ 801356 h 5785391"/>
              <a:gd name="connsiteX2314" fmla="*/ 35024 w 4322995"/>
              <a:gd name="connsiteY2314" fmla="*/ 837065 h 5785391"/>
              <a:gd name="connsiteX2315" fmla="*/ 37918 w 4322995"/>
              <a:gd name="connsiteY2315" fmla="*/ 923674 h 5785391"/>
              <a:gd name="connsiteX2316" fmla="*/ 40810 w 4322995"/>
              <a:gd name="connsiteY2316" fmla="*/ 1010280 h 5785391"/>
              <a:gd name="connsiteX2317" fmla="*/ 39266 w 4322995"/>
              <a:gd name="connsiteY2317" fmla="*/ 1052121 h 5785391"/>
              <a:gd name="connsiteX2318" fmla="*/ 37718 w 4322995"/>
              <a:gd name="connsiteY2318" fmla="*/ 1093959 h 5785391"/>
              <a:gd name="connsiteX2319" fmla="*/ 46120 w 4322995"/>
              <a:gd name="connsiteY2319" fmla="*/ 1261044 h 5785391"/>
              <a:gd name="connsiteX2320" fmla="*/ 50219 w 4322995"/>
              <a:gd name="connsiteY2320" fmla="*/ 1429731 h 5785391"/>
              <a:gd name="connsiteX2321" fmla="*/ 52510 w 4322995"/>
              <a:gd name="connsiteY2321" fmla="*/ 1475300 h 5785391"/>
              <a:gd name="connsiteX2322" fmla="*/ 52811 w 4322995"/>
              <a:gd name="connsiteY2322" fmla="*/ 1495819 h 5785391"/>
              <a:gd name="connsiteX2323" fmla="*/ 53112 w 4322995"/>
              <a:gd name="connsiteY2323" fmla="*/ 1516337 h 5785391"/>
              <a:gd name="connsiteX2324" fmla="*/ 55162 w 4322995"/>
              <a:gd name="connsiteY2324" fmla="*/ 1600682 h 5785391"/>
              <a:gd name="connsiteX2325" fmla="*/ 58899 w 4322995"/>
              <a:gd name="connsiteY2325" fmla="*/ 1689553 h 5785391"/>
              <a:gd name="connsiteX2326" fmla="*/ 59502 w 4322995"/>
              <a:gd name="connsiteY2326" fmla="*/ 1730593 h 5785391"/>
              <a:gd name="connsiteX2327" fmla="*/ 60105 w 4322995"/>
              <a:gd name="connsiteY2327" fmla="*/ 1771631 h 5785391"/>
              <a:gd name="connsiteX2328" fmla="*/ 62395 w 4322995"/>
              <a:gd name="connsiteY2328" fmla="*/ 1817200 h 5785391"/>
              <a:gd name="connsiteX2329" fmla="*/ 62999 w 4322995"/>
              <a:gd name="connsiteY2329" fmla="*/ 1858240 h 5785391"/>
              <a:gd name="connsiteX2330" fmla="*/ 65892 w 4322995"/>
              <a:gd name="connsiteY2330" fmla="*/ 1944849 h 5785391"/>
              <a:gd name="connsiteX2331" fmla="*/ 68786 w 4322995"/>
              <a:gd name="connsiteY2331" fmla="*/ 2031455 h 5785391"/>
              <a:gd name="connsiteX2332" fmla="*/ 67381 w 4322995"/>
              <a:gd name="connsiteY2332" fmla="*/ 2119666 h 5785391"/>
              <a:gd name="connsiteX2333" fmla="*/ 68828 w 4322995"/>
              <a:gd name="connsiteY2333" fmla="*/ 2162969 h 5785391"/>
              <a:gd name="connsiteX2334" fmla="*/ 70275 w 4322995"/>
              <a:gd name="connsiteY2334" fmla="*/ 2206272 h 5785391"/>
              <a:gd name="connsiteX2335" fmla="*/ 69793 w 4322995"/>
              <a:gd name="connsiteY2335" fmla="*/ 2283822 h 5785391"/>
              <a:gd name="connsiteX2336" fmla="*/ 67625 w 4322995"/>
              <a:gd name="connsiteY2336" fmla="*/ 2356844 h 5785391"/>
              <a:gd name="connsiteX2337" fmla="*/ 71923 w 4322995"/>
              <a:gd name="connsiteY2337" fmla="*/ 2355243 h 5785391"/>
              <a:gd name="connsiteX2338" fmla="*/ 87272 w 4322995"/>
              <a:gd name="connsiteY2338" fmla="*/ 2370155 h 5785391"/>
              <a:gd name="connsiteX2339" fmla="*/ 87372 w 4322995"/>
              <a:gd name="connsiteY2339" fmla="*/ 2285010 h 5785391"/>
              <a:gd name="connsiteX2340" fmla="*/ 87470 w 4322995"/>
              <a:gd name="connsiteY2340" fmla="*/ 2199865 h 5785391"/>
              <a:gd name="connsiteX2341" fmla="*/ 84415 w 4322995"/>
              <a:gd name="connsiteY2341" fmla="*/ 2139107 h 5785391"/>
              <a:gd name="connsiteX2342" fmla="*/ 81363 w 4322995"/>
              <a:gd name="connsiteY2342" fmla="*/ 2078349 h 5785391"/>
              <a:gd name="connsiteX2343" fmla="*/ 76157 w 4322995"/>
              <a:gd name="connsiteY2343" fmla="*/ 2018392 h 5785391"/>
              <a:gd name="connsiteX2344" fmla="*/ 70955 w 4322995"/>
              <a:gd name="connsiteY2344" fmla="*/ 1958438 h 5785391"/>
              <a:gd name="connsiteX2345" fmla="*/ 69146 w 4322995"/>
              <a:gd name="connsiteY2345" fmla="*/ 1835318 h 5785391"/>
              <a:gd name="connsiteX2346" fmla="*/ 70392 w 4322995"/>
              <a:gd name="connsiteY2346" fmla="*/ 1772959 h 5785391"/>
              <a:gd name="connsiteX2347" fmla="*/ 71635 w 4322995"/>
              <a:gd name="connsiteY2347" fmla="*/ 1710599 h 5785391"/>
              <a:gd name="connsiteX2348" fmla="*/ 77721 w 4322995"/>
              <a:gd name="connsiteY2348" fmla="*/ 1628382 h 5785391"/>
              <a:gd name="connsiteX2349" fmla="*/ 83809 w 4322995"/>
              <a:gd name="connsiteY2349" fmla="*/ 1546167 h 5785391"/>
              <a:gd name="connsiteX2350" fmla="*/ 86199 w 4322995"/>
              <a:gd name="connsiteY2350" fmla="*/ 1506590 h 5785391"/>
              <a:gd name="connsiteX2351" fmla="*/ 88588 w 4322995"/>
              <a:gd name="connsiteY2351" fmla="*/ 1467015 h 5785391"/>
              <a:gd name="connsiteX2352" fmla="*/ 93129 w 4322995"/>
              <a:gd name="connsiteY2352" fmla="*/ 1426638 h 5785391"/>
              <a:gd name="connsiteX2353" fmla="*/ 97668 w 4322995"/>
              <a:gd name="connsiteY2353" fmla="*/ 1386261 h 5785391"/>
              <a:gd name="connsiteX2354" fmla="*/ 96162 w 4322995"/>
              <a:gd name="connsiteY2354" fmla="*/ 1283665 h 5785391"/>
              <a:gd name="connsiteX2355" fmla="*/ 94653 w 4322995"/>
              <a:gd name="connsiteY2355" fmla="*/ 1181065 h 5785391"/>
              <a:gd name="connsiteX2356" fmla="*/ 96962 w 4322995"/>
              <a:gd name="connsiteY2356" fmla="*/ 1154414 h 5785391"/>
              <a:gd name="connsiteX2357" fmla="*/ 94973 w 4322995"/>
              <a:gd name="connsiteY2357" fmla="*/ 1129367 h 5785391"/>
              <a:gd name="connsiteX2358" fmla="*/ 95294 w 4322995"/>
              <a:gd name="connsiteY2358" fmla="*/ 1077669 h 5785391"/>
              <a:gd name="connsiteX2359" fmla="*/ 95616 w 4322995"/>
              <a:gd name="connsiteY2359" fmla="*/ 1025965 h 5785391"/>
              <a:gd name="connsiteX2360" fmla="*/ 95936 w 4322995"/>
              <a:gd name="connsiteY2360" fmla="*/ 974268 h 5785391"/>
              <a:gd name="connsiteX2361" fmla="*/ 101160 w 4322995"/>
              <a:gd name="connsiteY2361" fmla="*/ 962003 h 5785391"/>
              <a:gd name="connsiteX2362" fmla="*/ 102848 w 4322995"/>
              <a:gd name="connsiteY2362" fmla="*/ 966535 h 5785391"/>
              <a:gd name="connsiteX2363" fmla="*/ 105821 w 4322995"/>
              <a:gd name="connsiteY2363" fmla="*/ 1040217 h 5785391"/>
              <a:gd name="connsiteX2364" fmla="*/ 108794 w 4322995"/>
              <a:gd name="connsiteY2364" fmla="*/ 1113901 h 5785391"/>
              <a:gd name="connsiteX2365" fmla="*/ 113073 w 4322995"/>
              <a:gd name="connsiteY2365" fmla="*/ 1184519 h 5785391"/>
              <a:gd name="connsiteX2366" fmla="*/ 119044 w 4322995"/>
              <a:gd name="connsiteY2366" fmla="*/ 1259666 h 5785391"/>
              <a:gd name="connsiteX2367" fmla="*/ 135474 w 4322995"/>
              <a:gd name="connsiteY2367" fmla="*/ 1238069 h 5785391"/>
              <a:gd name="connsiteX2368" fmla="*/ 157574 w 4322995"/>
              <a:gd name="connsiteY2368" fmla="*/ 1271098 h 5785391"/>
              <a:gd name="connsiteX2369" fmla="*/ 157128 w 4322995"/>
              <a:gd name="connsiteY2369" fmla="*/ 1204210 h 5785391"/>
              <a:gd name="connsiteX2370" fmla="*/ 167578 w 4322995"/>
              <a:gd name="connsiteY2370" fmla="*/ 1179686 h 5785391"/>
              <a:gd name="connsiteX2371" fmla="*/ 171713 w 4322995"/>
              <a:gd name="connsiteY2371" fmla="*/ 1203932 h 5785391"/>
              <a:gd name="connsiteX2372" fmla="*/ 170007 w 4322995"/>
              <a:gd name="connsiteY2372" fmla="*/ 1271621 h 5785391"/>
              <a:gd name="connsiteX2373" fmla="*/ 168302 w 4322995"/>
              <a:gd name="connsiteY2373" fmla="*/ 1339314 h 5785391"/>
              <a:gd name="connsiteX2374" fmla="*/ 165971 w 4322995"/>
              <a:gd name="connsiteY2374" fmla="*/ 1438184 h 5785391"/>
              <a:gd name="connsiteX2375" fmla="*/ 164886 w 4322995"/>
              <a:gd name="connsiteY2375" fmla="*/ 1474692 h 5785391"/>
              <a:gd name="connsiteX2376" fmla="*/ 168605 w 4322995"/>
              <a:gd name="connsiteY2376" fmla="*/ 1635785 h 5785391"/>
              <a:gd name="connsiteX2377" fmla="*/ 172324 w 4322995"/>
              <a:gd name="connsiteY2377" fmla="*/ 1796876 h 5785391"/>
              <a:gd name="connsiteX2378" fmla="*/ 191368 w 4322995"/>
              <a:gd name="connsiteY2378" fmla="*/ 1769146 h 5785391"/>
              <a:gd name="connsiteX2379" fmla="*/ 190682 w 4322995"/>
              <a:gd name="connsiteY2379" fmla="*/ 1741033 h 5785391"/>
              <a:gd name="connsiteX2380" fmla="*/ 191688 w 4322995"/>
              <a:gd name="connsiteY2380" fmla="*/ 1717447 h 5785391"/>
              <a:gd name="connsiteX2381" fmla="*/ 185962 w 4322995"/>
              <a:gd name="connsiteY2381" fmla="*/ 1603527 h 5785391"/>
              <a:gd name="connsiteX2382" fmla="*/ 178547 w 4322995"/>
              <a:gd name="connsiteY2382" fmla="*/ 1485076 h 5785391"/>
              <a:gd name="connsiteX2383" fmla="*/ 177181 w 4322995"/>
              <a:gd name="connsiteY2383" fmla="*/ 1428850 h 5785391"/>
              <a:gd name="connsiteX2384" fmla="*/ 175655 w 4322995"/>
              <a:gd name="connsiteY2384" fmla="*/ 1398470 h 5785391"/>
              <a:gd name="connsiteX2385" fmla="*/ 175813 w 4322995"/>
              <a:gd name="connsiteY2385" fmla="*/ 1372621 h 5785391"/>
              <a:gd name="connsiteX2386" fmla="*/ 175752 w 4322995"/>
              <a:gd name="connsiteY2386" fmla="*/ 1313327 h 5785391"/>
              <a:gd name="connsiteX2387" fmla="*/ 175692 w 4322995"/>
              <a:gd name="connsiteY2387" fmla="*/ 1254033 h 5785391"/>
              <a:gd name="connsiteX2388" fmla="*/ 175630 w 4322995"/>
              <a:gd name="connsiteY2388" fmla="*/ 1194737 h 5785391"/>
              <a:gd name="connsiteX2389" fmla="*/ 175570 w 4322995"/>
              <a:gd name="connsiteY2389" fmla="*/ 1135443 h 5785391"/>
              <a:gd name="connsiteX2390" fmla="*/ 174207 w 4322995"/>
              <a:gd name="connsiteY2390" fmla="*/ 1079215 h 5785391"/>
              <a:gd name="connsiteX2391" fmla="*/ 177136 w 4322995"/>
              <a:gd name="connsiteY2391" fmla="*/ 1021384 h 5785391"/>
              <a:gd name="connsiteX2392" fmla="*/ 191478 w 4322995"/>
              <a:gd name="connsiteY2392" fmla="*/ 783929 h 5785391"/>
              <a:gd name="connsiteX2393" fmla="*/ 192401 w 4322995"/>
              <a:gd name="connsiteY2393" fmla="*/ 773272 h 5785391"/>
              <a:gd name="connsiteX2394" fmla="*/ 195776 w 4322995"/>
              <a:gd name="connsiteY2394" fmla="*/ 782328 h 5785391"/>
              <a:gd name="connsiteX2395" fmla="*/ 187603 w 4322995"/>
              <a:gd name="connsiteY2395" fmla="*/ 924640 h 5785391"/>
              <a:gd name="connsiteX2396" fmla="*/ 183728 w 4322995"/>
              <a:gd name="connsiteY2396" fmla="*/ 1065350 h 5785391"/>
              <a:gd name="connsiteX2397" fmla="*/ 184489 w 4322995"/>
              <a:gd name="connsiteY2397" fmla="*/ 1080540 h 5785391"/>
              <a:gd name="connsiteX2398" fmla="*/ 184029 w 4322995"/>
              <a:gd name="connsiteY2398" fmla="*/ 1085869 h 5785391"/>
              <a:gd name="connsiteX2399" fmla="*/ 180191 w 4322995"/>
              <a:gd name="connsiteY2399" fmla="*/ 1082141 h 5785391"/>
              <a:gd name="connsiteX2400" fmla="*/ 181718 w 4322995"/>
              <a:gd name="connsiteY2400" fmla="*/ 1112521 h 5785391"/>
              <a:gd name="connsiteX2401" fmla="*/ 180632 w 4322995"/>
              <a:gd name="connsiteY2401" fmla="*/ 1149030 h 5785391"/>
              <a:gd name="connsiteX2402" fmla="*/ 180011 w 4322995"/>
              <a:gd name="connsiteY2402" fmla="*/ 1180210 h 5785391"/>
              <a:gd name="connsiteX2403" fmla="*/ 181077 w 4322995"/>
              <a:gd name="connsiteY2403" fmla="*/ 1215918 h 5785391"/>
              <a:gd name="connsiteX2404" fmla="*/ 180675 w 4322995"/>
              <a:gd name="connsiteY2404" fmla="*/ 1280544 h 5785391"/>
              <a:gd name="connsiteX2405" fmla="*/ 180274 w 4322995"/>
              <a:gd name="connsiteY2405" fmla="*/ 1345170 h 5785391"/>
              <a:gd name="connsiteX2406" fmla="*/ 180718 w 4322995"/>
              <a:gd name="connsiteY2406" fmla="*/ 1412058 h 5785391"/>
              <a:gd name="connsiteX2407" fmla="*/ 182243 w 4322995"/>
              <a:gd name="connsiteY2407" fmla="*/ 1442438 h 5785391"/>
              <a:gd name="connsiteX2408" fmla="*/ 185460 w 4322995"/>
              <a:gd name="connsiteY2408" fmla="*/ 1477344 h 5785391"/>
              <a:gd name="connsiteX2409" fmla="*/ 188836 w 4322995"/>
              <a:gd name="connsiteY2409" fmla="*/ 1486404 h 5785391"/>
              <a:gd name="connsiteX2410" fmla="*/ 193012 w 4322995"/>
              <a:gd name="connsiteY2410" fmla="*/ 1366212 h 5785391"/>
              <a:gd name="connsiteX2411" fmla="*/ 201364 w 4322995"/>
              <a:gd name="connsiteY2411" fmla="*/ 1125832 h 5785391"/>
              <a:gd name="connsiteX2412" fmla="*/ 199375 w 4322995"/>
              <a:gd name="connsiteY2412" fmla="*/ 1100782 h 5785391"/>
              <a:gd name="connsiteX2413" fmla="*/ 197386 w 4322995"/>
              <a:gd name="connsiteY2413" fmla="*/ 1075735 h 5785391"/>
              <a:gd name="connsiteX2414" fmla="*/ 199156 w 4322995"/>
              <a:gd name="connsiteY2414" fmla="*/ 1067339 h 5785391"/>
              <a:gd name="connsiteX2415" fmla="*/ 200923 w 4322995"/>
              <a:gd name="connsiteY2415" fmla="*/ 1058943 h 5785391"/>
              <a:gd name="connsiteX2416" fmla="*/ 204299 w 4322995"/>
              <a:gd name="connsiteY2416" fmla="*/ 1068003 h 5785391"/>
              <a:gd name="connsiteX2417" fmla="*/ 224266 w 4322995"/>
              <a:gd name="connsiteY2417" fmla="*/ 1029616 h 5785391"/>
              <a:gd name="connsiteX2418" fmla="*/ 237608 w 4322995"/>
              <a:gd name="connsiteY2418" fmla="*/ 1091697 h 5785391"/>
              <a:gd name="connsiteX2419" fmla="*/ 236362 w 4322995"/>
              <a:gd name="connsiteY2419" fmla="*/ 1154059 h 5785391"/>
              <a:gd name="connsiteX2420" fmla="*/ 235116 w 4322995"/>
              <a:gd name="connsiteY2420" fmla="*/ 1216419 h 5785391"/>
              <a:gd name="connsiteX2421" fmla="*/ 233872 w 4322995"/>
              <a:gd name="connsiteY2421" fmla="*/ 1278778 h 5785391"/>
              <a:gd name="connsiteX2422" fmla="*/ 232625 w 4322995"/>
              <a:gd name="connsiteY2422" fmla="*/ 1341135 h 5785391"/>
              <a:gd name="connsiteX2423" fmla="*/ 234152 w 4322995"/>
              <a:gd name="connsiteY2423" fmla="*/ 1371514 h 5785391"/>
              <a:gd name="connsiteX2424" fmla="*/ 237067 w 4322995"/>
              <a:gd name="connsiteY2424" fmla="*/ 1385903 h 5785391"/>
              <a:gd name="connsiteX2425" fmla="*/ 238292 w 4322995"/>
              <a:gd name="connsiteY2425" fmla="*/ 1395764 h 5785391"/>
              <a:gd name="connsiteX2426" fmla="*/ 244457 w 4322995"/>
              <a:gd name="connsiteY2426" fmla="*/ 1300622 h 5785391"/>
              <a:gd name="connsiteX2427" fmla="*/ 250625 w 4322995"/>
              <a:gd name="connsiteY2427" fmla="*/ 1205480 h 5785391"/>
              <a:gd name="connsiteX2428" fmla="*/ 253940 w 4322995"/>
              <a:gd name="connsiteY2428" fmla="*/ 1155245 h 5785391"/>
              <a:gd name="connsiteX2429" fmla="*/ 257254 w 4322995"/>
              <a:gd name="connsiteY2429" fmla="*/ 1105008 h 5785391"/>
              <a:gd name="connsiteX2430" fmla="*/ 265567 w 4322995"/>
              <a:gd name="connsiteY2430" fmla="*/ 1009066 h 5785391"/>
              <a:gd name="connsiteX2431" fmla="*/ 273402 w 4322995"/>
              <a:gd name="connsiteY2431" fmla="*/ 990674 h 5785391"/>
              <a:gd name="connsiteX2432" fmla="*/ 275090 w 4322995"/>
              <a:gd name="connsiteY2432" fmla="*/ 995205 h 5785391"/>
              <a:gd name="connsiteX2433" fmla="*/ 275475 w 4322995"/>
              <a:gd name="connsiteY2433" fmla="*/ 1002799 h 5785391"/>
              <a:gd name="connsiteX2434" fmla="*/ 275856 w 4322995"/>
              <a:gd name="connsiteY2434" fmla="*/ 1010395 h 5785391"/>
              <a:gd name="connsiteX2435" fmla="*/ 277301 w 4322995"/>
              <a:gd name="connsiteY2435" fmla="*/ 1053698 h 5785391"/>
              <a:gd name="connsiteX2436" fmla="*/ 278748 w 4322995"/>
              <a:gd name="connsiteY2436" fmla="*/ 1097000 h 5785391"/>
              <a:gd name="connsiteX2437" fmla="*/ 279352 w 4322995"/>
              <a:gd name="connsiteY2437" fmla="*/ 1138041 h 5785391"/>
              <a:gd name="connsiteX2438" fmla="*/ 279953 w 4322995"/>
              <a:gd name="connsiteY2438" fmla="*/ 1179079 h 5785391"/>
              <a:gd name="connsiteX2439" fmla="*/ 279394 w 4322995"/>
              <a:gd name="connsiteY2439" fmla="*/ 1269555 h 5785391"/>
              <a:gd name="connsiteX2440" fmla="*/ 281442 w 4322995"/>
              <a:gd name="connsiteY2440" fmla="*/ 1353895 h 5785391"/>
              <a:gd name="connsiteX2441" fmla="*/ 284236 w 4322995"/>
              <a:gd name="connsiteY2441" fmla="*/ 1525649 h 5785391"/>
              <a:gd name="connsiteX2442" fmla="*/ 287031 w 4322995"/>
              <a:gd name="connsiteY2442" fmla="*/ 1697399 h 5785391"/>
              <a:gd name="connsiteX2443" fmla="*/ 298682 w 4322995"/>
              <a:gd name="connsiteY2443" fmla="*/ 1754954 h 5785391"/>
              <a:gd name="connsiteX2444" fmla="*/ 310337 w 4322995"/>
              <a:gd name="connsiteY2444" fmla="*/ 1812508 h 5785391"/>
              <a:gd name="connsiteX2445" fmla="*/ 319837 w 4322995"/>
              <a:gd name="connsiteY2445" fmla="*/ 1870864 h 5785391"/>
              <a:gd name="connsiteX2446" fmla="*/ 329341 w 4322995"/>
              <a:gd name="connsiteY2446" fmla="*/ 1929220 h 5785391"/>
              <a:gd name="connsiteX2447" fmla="*/ 332113 w 4322995"/>
              <a:gd name="connsiteY2447" fmla="*/ 1897239 h 5785391"/>
              <a:gd name="connsiteX2448" fmla="*/ 327532 w 4322995"/>
              <a:gd name="connsiteY2448" fmla="*/ 1806101 h 5785391"/>
              <a:gd name="connsiteX2449" fmla="*/ 326085 w 4322995"/>
              <a:gd name="connsiteY2449" fmla="*/ 1762798 h 5785391"/>
              <a:gd name="connsiteX2450" fmla="*/ 324638 w 4322995"/>
              <a:gd name="connsiteY2450" fmla="*/ 1719492 h 5785391"/>
              <a:gd name="connsiteX2451" fmla="*/ 318750 w 4322995"/>
              <a:gd name="connsiteY2451" fmla="*/ 1631423 h 5785391"/>
              <a:gd name="connsiteX2452" fmla="*/ 312863 w 4322995"/>
              <a:gd name="connsiteY2452" fmla="*/ 1543352 h 5785391"/>
              <a:gd name="connsiteX2453" fmla="*/ 305672 w 4322995"/>
              <a:gd name="connsiteY2453" fmla="*/ 1458347 h 5785391"/>
              <a:gd name="connsiteX2454" fmla="*/ 299084 w 4322995"/>
              <a:gd name="connsiteY2454" fmla="*/ 1414379 h 5785391"/>
              <a:gd name="connsiteX2455" fmla="*/ 296793 w 4322995"/>
              <a:gd name="connsiteY2455" fmla="*/ 1368811 h 5785391"/>
              <a:gd name="connsiteX2456" fmla="*/ 293899 w 4322995"/>
              <a:gd name="connsiteY2456" fmla="*/ 1282201 h 5785391"/>
              <a:gd name="connsiteX2457" fmla="*/ 289317 w 4322995"/>
              <a:gd name="connsiteY2457" fmla="*/ 1191064 h 5785391"/>
              <a:gd name="connsiteX2458" fmla="*/ 294539 w 4322995"/>
              <a:gd name="connsiteY2458" fmla="*/ 1178804 h 5785391"/>
              <a:gd name="connsiteX2459" fmla="*/ 299602 w 4322995"/>
              <a:gd name="connsiteY2459" fmla="*/ 1192392 h 5785391"/>
              <a:gd name="connsiteX2460" fmla="*/ 301651 w 4322995"/>
              <a:gd name="connsiteY2460" fmla="*/ 1276733 h 5785391"/>
              <a:gd name="connsiteX2461" fmla="*/ 305388 w 4322995"/>
              <a:gd name="connsiteY2461" fmla="*/ 1365608 h 5785391"/>
              <a:gd name="connsiteX2462" fmla="*/ 310292 w 4322995"/>
              <a:gd name="connsiteY2462" fmla="*/ 1405043 h 5785391"/>
              <a:gd name="connsiteX2463" fmla="*/ 312583 w 4322995"/>
              <a:gd name="connsiteY2463" fmla="*/ 1450611 h 5785391"/>
              <a:gd name="connsiteX2464" fmla="*/ 313186 w 4322995"/>
              <a:gd name="connsiteY2464" fmla="*/ 1491652 h 5785391"/>
              <a:gd name="connsiteX2465" fmla="*/ 319775 w 4322995"/>
              <a:gd name="connsiteY2465" fmla="*/ 1535619 h 5785391"/>
              <a:gd name="connsiteX2466" fmla="*/ 328334 w 4322995"/>
              <a:gd name="connsiteY2466" fmla="*/ 1676853 h 5785391"/>
              <a:gd name="connsiteX2467" fmla="*/ 341190 w 4322995"/>
              <a:gd name="connsiteY2467" fmla="*/ 1816486 h 5785391"/>
              <a:gd name="connsiteX2468" fmla="*/ 336469 w 4322995"/>
              <a:gd name="connsiteY2468" fmla="*/ 1678980 h 5785391"/>
              <a:gd name="connsiteX2469" fmla="*/ 331748 w 4322995"/>
              <a:gd name="connsiteY2469" fmla="*/ 1541472 h 5785391"/>
              <a:gd name="connsiteX2470" fmla="*/ 327006 w 4322995"/>
              <a:gd name="connsiteY2470" fmla="*/ 1476186 h 5785391"/>
              <a:gd name="connsiteX2471" fmla="*/ 325941 w 4322995"/>
              <a:gd name="connsiteY2471" fmla="*/ 1440477 h 5785391"/>
              <a:gd name="connsiteX2472" fmla="*/ 326564 w 4322995"/>
              <a:gd name="connsiteY2472" fmla="*/ 1409296 h 5785391"/>
              <a:gd name="connsiteX2473" fmla="*/ 323129 w 4322995"/>
              <a:gd name="connsiteY2473" fmla="*/ 1340944 h 5785391"/>
              <a:gd name="connsiteX2474" fmla="*/ 323991 w 4322995"/>
              <a:gd name="connsiteY2474" fmla="*/ 1270989 h 5785391"/>
              <a:gd name="connsiteX2475" fmla="*/ 324150 w 4322995"/>
              <a:gd name="connsiteY2475" fmla="*/ 1245142 h 5785391"/>
              <a:gd name="connsiteX2476" fmla="*/ 311735 w 4322995"/>
              <a:gd name="connsiteY2476" fmla="*/ 1172397 h 5785391"/>
              <a:gd name="connsiteX2477" fmla="*/ 316958 w 4322995"/>
              <a:gd name="connsiteY2477" fmla="*/ 1160134 h 5785391"/>
              <a:gd name="connsiteX2478" fmla="*/ 318645 w 4322995"/>
              <a:gd name="connsiteY2478" fmla="*/ 1164663 h 5785391"/>
              <a:gd name="connsiteX2479" fmla="*/ 322703 w 4322995"/>
              <a:gd name="connsiteY2479" fmla="*/ 1201836 h 5785391"/>
              <a:gd name="connsiteX2480" fmla="*/ 329374 w 4322995"/>
              <a:gd name="connsiteY2480" fmla="*/ 1232879 h 5785391"/>
              <a:gd name="connsiteX2481" fmla="*/ 328451 w 4322995"/>
              <a:gd name="connsiteY2481" fmla="*/ 1243540 h 5785391"/>
              <a:gd name="connsiteX2482" fmla="*/ 333512 w 4322995"/>
              <a:gd name="connsiteY2482" fmla="*/ 1257124 h 5785391"/>
              <a:gd name="connsiteX2483" fmla="*/ 339099 w 4322995"/>
              <a:gd name="connsiteY2483" fmla="*/ 1324676 h 5785391"/>
              <a:gd name="connsiteX2484" fmla="*/ 344683 w 4322995"/>
              <a:gd name="connsiteY2484" fmla="*/ 1392229 h 5785391"/>
              <a:gd name="connsiteX2485" fmla="*/ 346593 w 4322995"/>
              <a:gd name="connsiteY2485" fmla="*/ 1430202 h 5785391"/>
              <a:gd name="connsiteX2486" fmla="*/ 346815 w 4322995"/>
              <a:gd name="connsiteY2486" fmla="*/ 1463648 h 5785391"/>
              <a:gd name="connsiteX2487" fmla="*/ 353242 w 4322995"/>
              <a:gd name="connsiteY2487" fmla="*/ 1533464 h 5785391"/>
              <a:gd name="connsiteX2488" fmla="*/ 361800 w 4322995"/>
              <a:gd name="connsiteY2488" fmla="*/ 1674698 h 5785391"/>
              <a:gd name="connsiteX2489" fmla="*/ 370360 w 4322995"/>
              <a:gd name="connsiteY2489" fmla="*/ 1815935 h 5785391"/>
              <a:gd name="connsiteX2490" fmla="*/ 378036 w 4322995"/>
              <a:gd name="connsiteY2490" fmla="*/ 1823389 h 5785391"/>
              <a:gd name="connsiteX2491" fmla="*/ 387076 w 4322995"/>
              <a:gd name="connsiteY2491" fmla="*/ 1887074 h 5785391"/>
              <a:gd name="connsiteX2492" fmla="*/ 385228 w 4322995"/>
              <a:gd name="connsiteY2492" fmla="*/ 1908398 h 5785391"/>
              <a:gd name="connsiteX2493" fmla="*/ 380588 w 4322995"/>
              <a:gd name="connsiteY2493" fmla="*/ 2033918 h 5785391"/>
              <a:gd name="connsiteX2494" fmla="*/ 374261 w 4322995"/>
              <a:gd name="connsiteY2494" fmla="*/ 2154908 h 5785391"/>
              <a:gd name="connsiteX2495" fmla="*/ 377176 w 4322995"/>
              <a:gd name="connsiteY2495" fmla="*/ 2169296 h 5785391"/>
              <a:gd name="connsiteX2496" fmla="*/ 380088 w 4322995"/>
              <a:gd name="connsiteY2496" fmla="*/ 2183685 h 5785391"/>
              <a:gd name="connsiteX2497" fmla="*/ 380852 w 4322995"/>
              <a:gd name="connsiteY2497" fmla="*/ 2198875 h 5785391"/>
              <a:gd name="connsiteX2498" fmla="*/ 381614 w 4322995"/>
              <a:gd name="connsiteY2498" fmla="*/ 2214065 h 5785391"/>
              <a:gd name="connsiteX2499" fmla="*/ 396402 w 4322995"/>
              <a:gd name="connsiteY2499" fmla="*/ 2319450 h 5785391"/>
              <a:gd name="connsiteX2500" fmla="*/ 406890 w 4322995"/>
              <a:gd name="connsiteY2500" fmla="*/ 2426441 h 5785391"/>
              <a:gd name="connsiteX2501" fmla="*/ 415487 w 4322995"/>
              <a:gd name="connsiteY2501" fmla="*/ 2423238 h 5785391"/>
              <a:gd name="connsiteX2502" fmla="*/ 428987 w 4322995"/>
              <a:gd name="connsiteY2502" fmla="*/ 2459473 h 5785391"/>
              <a:gd name="connsiteX2503" fmla="*/ 430454 w 4322995"/>
              <a:gd name="connsiteY2503" fmla="*/ 2430555 h 5785391"/>
              <a:gd name="connsiteX2504" fmla="*/ 431920 w 4322995"/>
              <a:gd name="connsiteY2504" fmla="*/ 2401642 h 5785391"/>
              <a:gd name="connsiteX2505" fmla="*/ 432842 w 4322995"/>
              <a:gd name="connsiteY2505" fmla="*/ 2390980 h 5785391"/>
              <a:gd name="connsiteX2506" fmla="*/ 428262 w 4322995"/>
              <a:gd name="connsiteY2506" fmla="*/ 2299843 h 5785391"/>
              <a:gd name="connsiteX2507" fmla="*/ 425591 w 4322995"/>
              <a:gd name="connsiteY2507" fmla="*/ 2246682 h 5785391"/>
              <a:gd name="connsiteX2508" fmla="*/ 422919 w 4322995"/>
              <a:gd name="connsiteY2508" fmla="*/ 2193518 h 5785391"/>
              <a:gd name="connsiteX2509" fmla="*/ 419262 w 4322995"/>
              <a:gd name="connsiteY2509" fmla="*/ 2091720 h 5785391"/>
              <a:gd name="connsiteX2510" fmla="*/ 412609 w 4322995"/>
              <a:gd name="connsiteY2510" fmla="*/ 1988459 h 5785391"/>
              <a:gd name="connsiteX2511" fmla="*/ 407647 w 4322995"/>
              <a:gd name="connsiteY2511" fmla="*/ 1889727 h 5785391"/>
              <a:gd name="connsiteX2512" fmla="*/ 396697 w 4322995"/>
              <a:gd name="connsiteY2512" fmla="*/ 1788069 h 5785391"/>
              <a:gd name="connsiteX2513" fmla="*/ 387436 w 4322995"/>
              <a:gd name="connsiteY2513" fmla="*/ 1690937 h 5785391"/>
              <a:gd name="connsiteX2514" fmla="*/ 373212 w 4322995"/>
              <a:gd name="connsiteY2514" fmla="*/ 1495075 h 5785391"/>
              <a:gd name="connsiteX2515" fmla="*/ 372828 w 4322995"/>
              <a:gd name="connsiteY2515" fmla="*/ 1487481 h 5785391"/>
              <a:gd name="connsiteX2516" fmla="*/ 372447 w 4322995"/>
              <a:gd name="connsiteY2516" fmla="*/ 1479885 h 5785391"/>
              <a:gd name="connsiteX2517" fmla="*/ 397579 w 4322995"/>
              <a:gd name="connsiteY2517" fmla="*/ 1596847 h 5785391"/>
              <a:gd name="connsiteX2518" fmla="*/ 365619 w 4322995"/>
              <a:gd name="connsiteY2518" fmla="*/ 1203667 h 5785391"/>
              <a:gd name="connsiteX2519" fmla="*/ 362818 w 4322995"/>
              <a:gd name="connsiteY2519" fmla="*/ 1147947 h 5785391"/>
              <a:gd name="connsiteX2520" fmla="*/ 362079 w 4322995"/>
              <a:gd name="connsiteY2520" fmla="*/ 1097764 h 5785391"/>
              <a:gd name="connsiteX2521" fmla="*/ 367924 w 4322995"/>
              <a:gd name="connsiteY2521" fmla="*/ 1000980 h 5785391"/>
              <a:gd name="connsiteX2522" fmla="*/ 412632 w 4322995"/>
              <a:gd name="connsiteY2522" fmla="*/ 896026 h 5785391"/>
              <a:gd name="connsiteX2523" fmla="*/ 484507 w 4322995"/>
              <a:gd name="connsiteY2523" fmla="*/ 976464 h 5785391"/>
              <a:gd name="connsiteX2524" fmla="*/ 483572 w 4322995"/>
              <a:gd name="connsiteY2524" fmla="*/ 957891 h 5785391"/>
              <a:gd name="connsiteX2525" fmla="*/ 484706 w 4322995"/>
              <a:gd name="connsiteY2525" fmla="*/ 944858 h 5785391"/>
              <a:gd name="connsiteX2526" fmla="*/ 487160 w 4322995"/>
              <a:gd name="connsiteY2526" fmla="*/ 887178 h 5785391"/>
              <a:gd name="connsiteX2527" fmla="*/ 503712 w 4322995"/>
              <a:gd name="connsiteY2527" fmla="*/ 754868 h 5785391"/>
              <a:gd name="connsiteX2528" fmla="*/ 561193 w 4322995"/>
              <a:gd name="connsiteY2528" fmla="*/ 619925 h 5785391"/>
              <a:gd name="connsiteX2529" fmla="*/ 604769 w 4322995"/>
              <a:gd name="connsiteY2529" fmla="*/ 528008 h 5785391"/>
              <a:gd name="connsiteX2530" fmla="*/ 619410 w 4322995"/>
              <a:gd name="connsiteY2530" fmla="*/ 535164 h 5785391"/>
              <a:gd name="connsiteX2531" fmla="*/ 622602 w 4322995"/>
              <a:gd name="connsiteY2531" fmla="*/ 527670 h 5785391"/>
              <a:gd name="connsiteX2532" fmla="*/ 651343 w 4322995"/>
              <a:gd name="connsiteY2532" fmla="*/ 460197 h 5785391"/>
              <a:gd name="connsiteX2533" fmla="*/ 671240 w 4322995"/>
              <a:gd name="connsiteY2533" fmla="*/ 465399 h 5785391"/>
              <a:gd name="connsiteX2534" fmla="*/ 730738 w 4322995"/>
              <a:gd name="connsiteY2534" fmla="*/ 512606 h 5785391"/>
              <a:gd name="connsiteX2535" fmla="*/ 750635 w 4322995"/>
              <a:gd name="connsiteY2535" fmla="*/ 517809 h 5785391"/>
              <a:gd name="connsiteX2536" fmla="*/ 775986 w 4322995"/>
              <a:gd name="connsiteY2536" fmla="*/ 489442 h 5785391"/>
              <a:gd name="connsiteX2537" fmla="*/ 803202 w 4322995"/>
              <a:gd name="connsiteY2537" fmla="*/ 498223 h 5785391"/>
              <a:gd name="connsiteX2538" fmla="*/ 817841 w 4322995"/>
              <a:gd name="connsiteY2538" fmla="*/ 505384 h 5785391"/>
              <a:gd name="connsiteX2539" fmla="*/ 824030 w 4322995"/>
              <a:gd name="connsiteY2539" fmla="*/ 521996 h 5785391"/>
              <a:gd name="connsiteX2540" fmla="*/ 828356 w 4322995"/>
              <a:gd name="connsiteY2540" fmla="*/ 501467 h 5785391"/>
              <a:gd name="connsiteX2541" fmla="*/ 829483 w 4322995"/>
              <a:gd name="connsiteY2541" fmla="*/ 488431 h 5785391"/>
              <a:gd name="connsiteX2542" fmla="*/ 832680 w 4322995"/>
              <a:gd name="connsiteY2542" fmla="*/ 480935 h 5785391"/>
              <a:gd name="connsiteX2543" fmla="*/ 830810 w 4322995"/>
              <a:gd name="connsiteY2543" fmla="*/ 443789 h 5785391"/>
              <a:gd name="connsiteX2544" fmla="*/ 831008 w 4322995"/>
              <a:gd name="connsiteY2544" fmla="*/ 412179 h 5785391"/>
              <a:gd name="connsiteX2545" fmla="*/ 836460 w 4322995"/>
              <a:gd name="connsiteY2545" fmla="*/ 378610 h 5785391"/>
              <a:gd name="connsiteX2546" fmla="*/ 842848 w 4322995"/>
              <a:gd name="connsiteY2546" fmla="*/ 363618 h 5785391"/>
              <a:gd name="connsiteX2547" fmla="*/ 866600 w 4322995"/>
              <a:gd name="connsiteY2547" fmla="*/ 338998 h 5785391"/>
              <a:gd name="connsiteX2548" fmla="*/ 880773 w 4322995"/>
              <a:gd name="connsiteY2548" fmla="*/ 336872 h 5785391"/>
              <a:gd name="connsiteX2549" fmla="*/ 882836 w 4322995"/>
              <a:gd name="connsiteY2549" fmla="*/ 342410 h 5785391"/>
              <a:gd name="connsiteX2550" fmla="*/ 888289 w 4322995"/>
              <a:gd name="connsiteY2550" fmla="*/ 308845 h 5785391"/>
              <a:gd name="connsiteX2551" fmla="*/ 889422 w 4322995"/>
              <a:gd name="connsiteY2551" fmla="*/ 295807 h 5785391"/>
              <a:gd name="connsiteX2552" fmla="*/ 899933 w 4322995"/>
              <a:gd name="connsiteY2552" fmla="*/ 291891 h 5785391"/>
              <a:gd name="connsiteX2553" fmla="*/ 905192 w 4322995"/>
              <a:gd name="connsiteY2553" fmla="*/ 289931 h 5785391"/>
              <a:gd name="connsiteX2554" fmla="*/ 916638 w 4322995"/>
              <a:gd name="connsiteY2554" fmla="*/ 304588 h 5785391"/>
              <a:gd name="connsiteX2555" fmla="*/ 929019 w 4322995"/>
              <a:gd name="connsiteY2555" fmla="*/ 337818 h 5785391"/>
              <a:gd name="connsiteX2556" fmla="*/ 910987 w 4322995"/>
              <a:gd name="connsiteY2556" fmla="*/ 369764 h 5785391"/>
              <a:gd name="connsiteX2557" fmla="*/ 920374 w 4322995"/>
              <a:gd name="connsiteY2557" fmla="*/ 378882 h 5785391"/>
              <a:gd name="connsiteX2558" fmla="*/ 922240 w 4322995"/>
              <a:gd name="connsiteY2558" fmla="*/ 416030 h 5785391"/>
              <a:gd name="connsiteX2559" fmla="*/ 923175 w 4322995"/>
              <a:gd name="connsiteY2559" fmla="*/ 434602 h 5785391"/>
              <a:gd name="connsiteX2560" fmla="*/ 924673 w 4322995"/>
              <a:gd name="connsiteY2560" fmla="*/ 446660 h 5785391"/>
              <a:gd name="connsiteX2561" fmla="*/ 926169 w 4322995"/>
              <a:gd name="connsiteY2561" fmla="*/ 458713 h 5785391"/>
              <a:gd name="connsiteX2562" fmla="*/ 930297 w 4322995"/>
              <a:gd name="connsiteY2562" fmla="*/ 469791 h 5785391"/>
              <a:gd name="connsiteX2563" fmla="*/ 931600 w 4322995"/>
              <a:gd name="connsiteY2563" fmla="*/ 513454 h 5785391"/>
              <a:gd name="connsiteX2564" fmla="*/ 932902 w 4322995"/>
              <a:gd name="connsiteY2564" fmla="*/ 557116 h 5785391"/>
              <a:gd name="connsiteX2565" fmla="*/ 929708 w 4322995"/>
              <a:gd name="connsiteY2565" fmla="*/ 564617 h 5785391"/>
              <a:gd name="connsiteX2566" fmla="*/ 932706 w 4322995"/>
              <a:gd name="connsiteY2566" fmla="*/ 588726 h 5785391"/>
              <a:gd name="connsiteX2567" fmla="*/ 933171 w 4322995"/>
              <a:gd name="connsiteY2567" fmla="*/ 598014 h 5785391"/>
              <a:gd name="connsiteX2568" fmla="*/ 933640 w 4322995"/>
              <a:gd name="connsiteY2568" fmla="*/ 607300 h 5785391"/>
              <a:gd name="connsiteX2569" fmla="*/ 943958 w 4322995"/>
              <a:gd name="connsiteY2569" fmla="*/ 634993 h 5785391"/>
              <a:gd name="connsiteX2570" fmla="*/ 962331 w 4322995"/>
              <a:gd name="connsiteY2570" fmla="*/ 716444 h 5785391"/>
              <a:gd name="connsiteX2571" fmla="*/ 967394 w 4322995"/>
              <a:gd name="connsiteY2571" fmla="*/ 746095 h 5785391"/>
              <a:gd name="connsiteX2572" fmla="*/ 971617 w 4322995"/>
              <a:gd name="connsiteY2572" fmla="*/ 741366 h 5785391"/>
              <a:gd name="connsiteX2573" fmla="*/ 975842 w 4322995"/>
              <a:gd name="connsiteY2573" fmla="*/ 736641 h 5785391"/>
              <a:gd name="connsiteX2574" fmla="*/ 976799 w 4322995"/>
              <a:gd name="connsiteY2574" fmla="*/ 666905 h 5785391"/>
              <a:gd name="connsiteX2575" fmla="*/ 980951 w 4322995"/>
              <a:gd name="connsiteY2575" fmla="*/ 589673 h 5785391"/>
              <a:gd name="connsiteX2576" fmla="*/ 978151 w 4322995"/>
              <a:gd name="connsiteY2576" fmla="*/ 533952 h 5785391"/>
              <a:gd name="connsiteX2577" fmla="*/ 971961 w 4322995"/>
              <a:gd name="connsiteY2577" fmla="*/ 517338 h 5785391"/>
              <a:gd name="connsiteX2578" fmla="*/ 975153 w 4322995"/>
              <a:gd name="connsiteY2578" fmla="*/ 509842 h 5785391"/>
              <a:gd name="connsiteX2579" fmla="*/ 971025 w 4322995"/>
              <a:gd name="connsiteY2579" fmla="*/ 498764 h 5785391"/>
              <a:gd name="connsiteX2580" fmla="*/ 969897 w 4322995"/>
              <a:gd name="connsiteY2580" fmla="*/ 511800 h 5785391"/>
              <a:gd name="connsiteX2581" fmla="*/ 971961 w 4322995"/>
              <a:gd name="connsiteY2581" fmla="*/ 517338 h 5785391"/>
              <a:gd name="connsiteX2582" fmla="*/ 968764 w 4322995"/>
              <a:gd name="connsiteY2582" fmla="*/ 524834 h 5785391"/>
              <a:gd name="connsiteX2583" fmla="*/ 966701 w 4322995"/>
              <a:gd name="connsiteY2583" fmla="*/ 519298 h 5785391"/>
              <a:gd name="connsiteX2584" fmla="*/ 956533 w 4322995"/>
              <a:gd name="connsiteY2584" fmla="*/ 636613 h 5785391"/>
              <a:gd name="connsiteX2585" fmla="*/ 948084 w 4322995"/>
              <a:gd name="connsiteY2585" fmla="*/ 646066 h 5785391"/>
              <a:gd name="connsiteX2586" fmla="*/ 943024 w 4322995"/>
              <a:gd name="connsiteY2586" fmla="*/ 616419 h 5785391"/>
              <a:gd name="connsiteX2587" fmla="*/ 944078 w 4322995"/>
              <a:gd name="connsiteY2587" fmla="*/ 530881 h 5785391"/>
              <a:gd name="connsiteX2588" fmla="*/ 945136 w 4322995"/>
              <a:gd name="connsiteY2588" fmla="*/ 445341 h 5785391"/>
              <a:gd name="connsiteX2589" fmla="*/ 941203 w 4322995"/>
              <a:gd name="connsiteY2589" fmla="*/ 402658 h 5785391"/>
              <a:gd name="connsiteX2590" fmla="*/ 958497 w 4322995"/>
              <a:gd name="connsiteY2590" fmla="*/ 320529 h 5785391"/>
              <a:gd name="connsiteX2591" fmla="*/ 975861 w 4322995"/>
              <a:gd name="connsiteY2591" fmla="*/ 310905 h 5785391"/>
              <a:gd name="connsiteX2592" fmla="*/ 992100 w 4322995"/>
              <a:gd name="connsiteY2592" fmla="*/ 314315 h 5785391"/>
              <a:gd name="connsiteX2593" fmla="*/ 1013865 w 4322995"/>
              <a:gd name="connsiteY2593" fmla="*/ 356662 h 5785391"/>
              <a:gd name="connsiteX2594" fmla="*/ 1024415 w 4322995"/>
              <a:gd name="connsiteY2594" fmla="*/ 396003 h 5785391"/>
              <a:gd name="connsiteX2595" fmla="*/ 1025075 w 4322995"/>
              <a:gd name="connsiteY2595" fmla="*/ 289674 h 5785391"/>
              <a:gd name="connsiteX2596" fmla="*/ 1027262 w 4322995"/>
              <a:gd name="connsiteY2596" fmla="*/ 191102 h 5785391"/>
              <a:gd name="connsiteX2597" fmla="*/ 1029445 w 4322995"/>
              <a:gd name="connsiteY2597" fmla="*/ 92527 h 5785391"/>
              <a:gd name="connsiteX2598" fmla="*/ 1050866 w 4322995"/>
              <a:gd name="connsiteY2598" fmla="*/ 21476 h 5785391"/>
              <a:gd name="connsiteX2599" fmla="*/ 1064942 w 4322995"/>
              <a:gd name="connsiteY2599" fmla="*/ 35154 h 5785391"/>
              <a:gd name="connsiteX2600" fmla="*/ 1066242 w 4322995"/>
              <a:gd name="connsiteY2600" fmla="*/ 78817 h 5785391"/>
              <a:gd name="connsiteX2601" fmla="*/ 1069780 w 4322995"/>
              <a:gd name="connsiteY2601" fmla="*/ 184721 h 5785391"/>
              <a:gd name="connsiteX2602" fmla="*/ 1073317 w 4322995"/>
              <a:gd name="connsiteY2602" fmla="*/ 290621 h 5785391"/>
              <a:gd name="connsiteX2603" fmla="*/ 1072033 w 4322995"/>
              <a:gd name="connsiteY2603" fmla="*/ 325411 h 5785391"/>
              <a:gd name="connsiteX2604" fmla="*/ 1086144 w 4322995"/>
              <a:gd name="connsiteY2604" fmla="*/ 329732 h 5785391"/>
              <a:gd name="connsiteX2605" fmla="*/ 1110353 w 4322995"/>
              <a:gd name="connsiteY2605" fmla="*/ 358556 h 5785391"/>
              <a:gd name="connsiteX2606" fmla="*/ 1130987 w 4322995"/>
              <a:gd name="connsiteY2606" fmla="*/ 413938 h 5785391"/>
              <a:gd name="connsiteX2607" fmla="*/ 1140396 w 4322995"/>
              <a:gd name="connsiteY2607" fmla="*/ 446932 h 5785391"/>
              <a:gd name="connsiteX2608" fmla="*/ 1139546 w 4322995"/>
              <a:gd name="connsiteY2608" fmla="*/ 436237 h 5785391"/>
              <a:gd name="connsiteX2609" fmla="*/ 1139938 w 4322995"/>
              <a:gd name="connsiteY2609" fmla="*/ 373021 h 5785391"/>
              <a:gd name="connsiteX2610" fmla="*/ 1140332 w 4322995"/>
              <a:gd name="connsiteY2610" fmla="*/ 309801 h 5785391"/>
              <a:gd name="connsiteX2611" fmla="*/ 1140724 w 4322995"/>
              <a:gd name="connsiteY2611" fmla="*/ 246586 h 5785391"/>
              <a:gd name="connsiteX2612" fmla="*/ 1147111 w 4322995"/>
              <a:gd name="connsiteY2612" fmla="*/ 231590 h 5785391"/>
              <a:gd name="connsiteX2613" fmla="*/ 1149175 w 4322995"/>
              <a:gd name="connsiteY2613" fmla="*/ 237130 h 5785391"/>
              <a:gd name="connsiteX2614" fmla="*/ 1152810 w 4322995"/>
              <a:gd name="connsiteY2614" fmla="*/ 327228 h 5785391"/>
              <a:gd name="connsiteX2615" fmla="*/ 1156445 w 4322995"/>
              <a:gd name="connsiteY2615" fmla="*/ 417325 h 5785391"/>
              <a:gd name="connsiteX2616" fmla="*/ 1161679 w 4322995"/>
              <a:gd name="connsiteY2616" fmla="*/ 503676 h 5785391"/>
              <a:gd name="connsiteX2617" fmla="*/ 1168978 w 4322995"/>
              <a:gd name="connsiteY2617" fmla="*/ 595563 h 5785391"/>
              <a:gd name="connsiteX2618" fmla="*/ 1189070 w 4322995"/>
              <a:gd name="connsiteY2618" fmla="*/ 569156 h 5785391"/>
              <a:gd name="connsiteX2619" fmla="*/ 1216091 w 4322995"/>
              <a:gd name="connsiteY2619" fmla="*/ 609542 h 5785391"/>
              <a:gd name="connsiteX2620" fmla="*/ 1215548 w 4322995"/>
              <a:gd name="connsiteY2620" fmla="*/ 527753 h 5785391"/>
              <a:gd name="connsiteX2621" fmla="*/ 1217244 w 4322995"/>
              <a:gd name="connsiteY2621" fmla="*/ 508202 h 5785391"/>
              <a:gd name="connsiteX2622" fmla="*/ 1223225 w 4322995"/>
              <a:gd name="connsiteY2622" fmla="*/ 502569 h 5785391"/>
              <a:gd name="connsiteX2623" fmla="*/ 1223943 w 4322995"/>
              <a:gd name="connsiteY2623" fmla="*/ 386923 h 5785391"/>
              <a:gd name="connsiteX2624" fmla="*/ 1226130 w 4322995"/>
              <a:gd name="connsiteY2624" fmla="*/ 288350 h 5785391"/>
              <a:gd name="connsiteX2625" fmla="*/ 1228312 w 4322995"/>
              <a:gd name="connsiteY2625" fmla="*/ 189776 h 5785391"/>
              <a:gd name="connsiteX2626" fmla="*/ 1249734 w 4322995"/>
              <a:gd name="connsiteY2626" fmla="*/ 118725 h 5785391"/>
              <a:gd name="connsiteX2627" fmla="*/ 1251132 w 4322995"/>
              <a:gd name="connsiteY2627" fmla="*/ 120084 h 5785391"/>
              <a:gd name="connsiteX2628" fmla="*/ 1257549 w 4322995"/>
              <a:gd name="connsiteY2628" fmla="*/ 13845 h 5785391"/>
              <a:gd name="connsiteX2629" fmla="*/ 1258679 w 4322995"/>
              <a:gd name="connsiteY2629" fmla="*/ 813 h 5785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Lst>
            <a:rect l="l" t="t" r="r" b="b"/>
            <a:pathLst>
              <a:path w="4322995" h="5785391">
                <a:moveTo>
                  <a:pt x="3370964" y="5645346"/>
                </a:moveTo>
                <a:cubicBezTo>
                  <a:pt x="3371346" y="5648846"/>
                  <a:pt x="3369052" y="5656413"/>
                  <a:pt x="3364083" y="5668044"/>
                </a:cubicBezTo>
                <a:cubicBezTo>
                  <a:pt x="3361788" y="5685130"/>
                  <a:pt x="3360638" y="5693678"/>
                  <a:pt x="3360638" y="5693678"/>
                </a:cubicBezTo>
                <a:lnTo>
                  <a:pt x="3358632" y="5689585"/>
                </a:lnTo>
                <a:cubicBezTo>
                  <a:pt x="3358444" y="5678307"/>
                  <a:pt x="3359496" y="5664130"/>
                  <a:pt x="3361791" y="5647040"/>
                </a:cubicBezTo>
                <a:cubicBezTo>
                  <a:pt x="3367524" y="5642409"/>
                  <a:pt x="3370582" y="5641845"/>
                  <a:pt x="3370964" y="5645346"/>
                </a:cubicBezTo>
                <a:close/>
                <a:moveTo>
                  <a:pt x="3005790" y="5354918"/>
                </a:moveTo>
                <a:cubicBezTo>
                  <a:pt x="3006172" y="5358419"/>
                  <a:pt x="3003877" y="5365985"/>
                  <a:pt x="2998909" y="5377618"/>
                </a:cubicBezTo>
                <a:cubicBezTo>
                  <a:pt x="2996613" y="5394705"/>
                  <a:pt x="2995463" y="5403252"/>
                  <a:pt x="2995463" y="5403252"/>
                </a:cubicBezTo>
                <a:lnTo>
                  <a:pt x="2993457" y="5399159"/>
                </a:lnTo>
                <a:cubicBezTo>
                  <a:pt x="2993271" y="5387882"/>
                  <a:pt x="2994322" y="5373704"/>
                  <a:pt x="2996616" y="5356613"/>
                </a:cubicBezTo>
                <a:cubicBezTo>
                  <a:pt x="3002350" y="5351982"/>
                  <a:pt x="3005408" y="5351418"/>
                  <a:pt x="3005790" y="5354918"/>
                </a:cubicBezTo>
                <a:close/>
                <a:moveTo>
                  <a:pt x="1475134" y="5206534"/>
                </a:moveTo>
                <a:cubicBezTo>
                  <a:pt x="1485649" y="5202616"/>
                  <a:pt x="1486648" y="5210654"/>
                  <a:pt x="1478134" y="5230648"/>
                </a:cubicBezTo>
                <a:cubicBezTo>
                  <a:pt x="1476628" y="5248027"/>
                  <a:pt x="1475873" y="5256717"/>
                  <a:pt x="1475873" y="5256717"/>
                </a:cubicBezTo>
                <a:lnTo>
                  <a:pt x="1473809" y="5251180"/>
                </a:lnTo>
                <a:cubicBezTo>
                  <a:pt x="1473189" y="5238797"/>
                  <a:pt x="1473630" y="5223917"/>
                  <a:pt x="1475134" y="5206534"/>
                </a:cubicBezTo>
                <a:close/>
                <a:moveTo>
                  <a:pt x="2068473" y="5199645"/>
                </a:moveTo>
                <a:cubicBezTo>
                  <a:pt x="2078988" y="5195727"/>
                  <a:pt x="2079986" y="5203765"/>
                  <a:pt x="2071472" y="5223758"/>
                </a:cubicBezTo>
                <a:cubicBezTo>
                  <a:pt x="2069966" y="5241138"/>
                  <a:pt x="2069210" y="5249828"/>
                  <a:pt x="2069210" y="5249828"/>
                </a:cubicBezTo>
                <a:lnTo>
                  <a:pt x="2067147" y="5244291"/>
                </a:lnTo>
                <a:cubicBezTo>
                  <a:pt x="2066527" y="5231907"/>
                  <a:pt x="2066968" y="5217028"/>
                  <a:pt x="2068473" y="5199645"/>
                </a:cubicBezTo>
                <a:close/>
                <a:moveTo>
                  <a:pt x="4199248" y="5188394"/>
                </a:moveTo>
                <a:lnTo>
                  <a:pt x="4194654" y="5199773"/>
                </a:lnTo>
                <a:cubicBezTo>
                  <a:pt x="4191611" y="5195067"/>
                  <a:pt x="4196205" y="5183690"/>
                  <a:pt x="4199248" y="5188394"/>
                </a:cubicBezTo>
                <a:close/>
                <a:moveTo>
                  <a:pt x="3232520" y="5137470"/>
                </a:moveTo>
                <a:lnTo>
                  <a:pt x="3231576" y="5160879"/>
                </a:lnTo>
                <a:cubicBezTo>
                  <a:pt x="3229376" y="5183608"/>
                  <a:pt x="3228464" y="5206242"/>
                  <a:pt x="3228845" y="5228788"/>
                </a:cubicBezTo>
                <a:cubicBezTo>
                  <a:pt x="3230371" y="5242794"/>
                  <a:pt x="3236484" y="5260707"/>
                  <a:pt x="3247182" y="5282536"/>
                </a:cubicBezTo>
                <a:cubicBezTo>
                  <a:pt x="3243937" y="5243262"/>
                  <a:pt x="3243611" y="5204486"/>
                  <a:pt x="3246194" y="5166216"/>
                </a:cubicBezTo>
                <a:lnTo>
                  <a:pt x="3247952" y="5149112"/>
                </a:lnTo>
                <a:lnTo>
                  <a:pt x="3247744" y="5140557"/>
                </a:lnTo>
                <a:close/>
                <a:moveTo>
                  <a:pt x="953653" y="5071554"/>
                </a:moveTo>
                <a:cubicBezTo>
                  <a:pt x="955407" y="5070901"/>
                  <a:pt x="956971" y="5072417"/>
                  <a:pt x="958347" y="5076111"/>
                </a:cubicBezTo>
                <a:cubicBezTo>
                  <a:pt x="959722" y="5079801"/>
                  <a:pt x="958280" y="5086649"/>
                  <a:pt x="954022" y="5096643"/>
                </a:cubicBezTo>
                <a:cubicBezTo>
                  <a:pt x="951271" y="5089260"/>
                  <a:pt x="950960" y="5083065"/>
                  <a:pt x="953087" y="5078071"/>
                </a:cubicBezTo>
                <a:cubicBezTo>
                  <a:pt x="951711" y="5074377"/>
                  <a:pt x="951901" y="5072207"/>
                  <a:pt x="953653" y="5071554"/>
                </a:cubicBezTo>
                <a:close/>
                <a:moveTo>
                  <a:pt x="2970001" y="5041033"/>
                </a:moveTo>
                <a:cubicBezTo>
                  <a:pt x="2967519" y="5046846"/>
                  <a:pt x="2965940" y="5049074"/>
                  <a:pt x="2965271" y="5047709"/>
                </a:cubicBezTo>
                <a:cubicBezTo>
                  <a:pt x="2964602" y="5046343"/>
                  <a:pt x="2963025" y="5048569"/>
                  <a:pt x="2960541" y="5054384"/>
                </a:cubicBezTo>
                <a:cubicBezTo>
                  <a:pt x="2959584" y="5074201"/>
                  <a:pt x="2958340" y="5096155"/>
                  <a:pt x="2956807" y="5120246"/>
                </a:cubicBezTo>
                <a:cubicBezTo>
                  <a:pt x="2955275" y="5144333"/>
                  <a:pt x="2952786" y="5169199"/>
                  <a:pt x="2949341" y="5194830"/>
                </a:cubicBezTo>
                <a:lnTo>
                  <a:pt x="2950196" y="5245562"/>
                </a:lnTo>
                <a:lnTo>
                  <a:pt x="2956212" y="5257840"/>
                </a:lnTo>
                <a:cubicBezTo>
                  <a:pt x="2957549" y="5260568"/>
                  <a:pt x="2956309" y="5263474"/>
                  <a:pt x="2952486" y="5266561"/>
                </a:cubicBezTo>
                <a:lnTo>
                  <a:pt x="2956498" y="5274748"/>
                </a:lnTo>
                <a:cubicBezTo>
                  <a:pt x="2958984" y="5268932"/>
                  <a:pt x="2959555" y="5264663"/>
                  <a:pt x="2958218" y="5261933"/>
                </a:cubicBezTo>
                <a:lnTo>
                  <a:pt x="2956212" y="5257840"/>
                </a:lnTo>
                <a:cubicBezTo>
                  <a:pt x="2954874" y="5255110"/>
                  <a:pt x="2956118" y="5252203"/>
                  <a:pt x="2959942" y="5249115"/>
                </a:cubicBezTo>
                <a:lnTo>
                  <a:pt x="2961948" y="5253208"/>
                </a:lnTo>
                <a:lnTo>
                  <a:pt x="2977442" y="5137859"/>
                </a:lnTo>
                <a:cubicBezTo>
                  <a:pt x="2979737" y="5120773"/>
                  <a:pt x="2982889" y="5116323"/>
                  <a:pt x="2986901" y="5124510"/>
                </a:cubicBezTo>
                <a:lnTo>
                  <a:pt x="2989512" y="5139755"/>
                </a:lnTo>
                <a:lnTo>
                  <a:pt x="2989051" y="5125947"/>
                </a:lnTo>
                <a:lnTo>
                  <a:pt x="2985757" y="5114008"/>
                </a:lnTo>
                <a:cubicBezTo>
                  <a:pt x="2982987" y="5102913"/>
                  <a:pt x="2979169" y="5086954"/>
                  <a:pt x="2974298" y="5066130"/>
                </a:cubicBezTo>
                <a:cubicBezTo>
                  <a:pt x="2975446" y="5057586"/>
                  <a:pt x="2974013" y="5049219"/>
                  <a:pt x="2970001" y="5041033"/>
                </a:cubicBezTo>
                <a:close/>
                <a:moveTo>
                  <a:pt x="3373782" y="5009403"/>
                </a:moveTo>
                <a:lnTo>
                  <a:pt x="3359286" y="5037933"/>
                </a:lnTo>
                <a:lnTo>
                  <a:pt x="3358139" y="5084390"/>
                </a:lnTo>
                <a:cubicBezTo>
                  <a:pt x="3356031" y="5112754"/>
                  <a:pt x="3354885" y="5140341"/>
                  <a:pt x="3354690" y="5167160"/>
                </a:cubicBezTo>
                <a:cubicBezTo>
                  <a:pt x="3354494" y="5193980"/>
                  <a:pt x="3352677" y="5220205"/>
                  <a:pt x="3349233" y="5245836"/>
                </a:cubicBezTo>
                <a:cubicBezTo>
                  <a:pt x="3361468" y="5205487"/>
                  <a:pt x="3371312" y="5176587"/>
                  <a:pt x="3378765" y="5159143"/>
                </a:cubicBezTo>
                <a:cubicBezTo>
                  <a:pt x="3378579" y="5147870"/>
                  <a:pt x="3377768" y="5138049"/>
                  <a:pt x="3376333" y="5129685"/>
                </a:cubicBezTo>
                <a:cubicBezTo>
                  <a:pt x="3374901" y="5121319"/>
                  <a:pt x="3374091" y="5111498"/>
                  <a:pt x="3373901" y="5100228"/>
                </a:cubicBezTo>
                <a:cubicBezTo>
                  <a:pt x="3376200" y="5083138"/>
                  <a:pt x="3376295" y="5069728"/>
                  <a:pt x="3374195" y="5059996"/>
                </a:cubicBezTo>
                <a:cubicBezTo>
                  <a:pt x="3372097" y="5050268"/>
                  <a:pt x="3372192" y="5036859"/>
                  <a:pt x="3374486" y="5019771"/>
                </a:cubicBezTo>
                <a:close/>
                <a:moveTo>
                  <a:pt x="1445536" y="4990504"/>
                </a:moveTo>
                <a:lnTo>
                  <a:pt x="1430039" y="5007845"/>
                </a:lnTo>
                <a:lnTo>
                  <a:pt x="1423992" y="5005894"/>
                </a:lnTo>
                <a:lnTo>
                  <a:pt x="1426741" y="5060584"/>
                </a:lnTo>
                <a:lnTo>
                  <a:pt x="1432931" y="5077198"/>
                </a:lnTo>
                <a:cubicBezTo>
                  <a:pt x="1434306" y="5080888"/>
                  <a:pt x="1433245" y="5083387"/>
                  <a:pt x="1429738" y="5084694"/>
                </a:cubicBezTo>
                <a:lnTo>
                  <a:pt x="1433866" y="5095772"/>
                </a:lnTo>
                <a:cubicBezTo>
                  <a:pt x="1435996" y="5090771"/>
                  <a:pt x="1436371" y="5086428"/>
                  <a:pt x="1434995" y="5082735"/>
                </a:cubicBezTo>
                <a:lnTo>
                  <a:pt x="1432931" y="5077198"/>
                </a:lnTo>
                <a:cubicBezTo>
                  <a:pt x="1431555" y="5073504"/>
                  <a:pt x="1432622" y="5071008"/>
                  <a:pt x="1436127" y="5069702"/>
                </a:cubicBezTo>
                <a:lnTo>
                  <a:pt x="1438190" y="5075238"/>
                </a:lnTo>
                <a:close/>
                <a:moveTo>
                  <a:pt x="206785" y="4951043"/>
                </a:moveTo>
                <a:cubicBezTo>
                  <a:pt x="215385" y="4947839"/>
                  <a:pt x="216201" y="4954411"/>
                  <a:pt x="209239" y="4970764"/>
                </a:cubicBezTo>
                <a:cubicBezTo>
                  <a:pt x="208006" y="4984976"/>
                  <a:pt x="207389" y="4992084"/>
                  <a:pt x="207389" y="4992084"/>
                </a:cubicBezTo>
                <a:lnTo>
                  <a:pt x="205702" y="4987555"/>
                </a:lnTo>
                <a:cubicBezTo>
                  <a:pt x="205194" y="4977428"/>
                  <a:pt x="205555" y="4965258"/>
                  <a:pt x="206785" y="4951043"/>
                </a:cubicBezTo>
                <a:close/>
                <a:moveTo>
                  <a:pt x="3914346" y="4930308"/>
                </a:moveTo>
                <a:cubicBezTo>
                  <a:pt x="3916094" y="4928466"/>
                  <a:pt x="3917754" y="4928800"/>
                  <a:pt x="3919324" y="4931312"/>
                </a:cubicBezTo>
                <a:cubicBezTo>
                  <a:pt x="3920897" y="4933824"/>
                  <a:pt x="3919762" y="4941272"/>
                  <a:pt x="3915923" y="4953657"/>
                </a:cubicBezTo>
                <a:cubicBezTo>
                  <a:pt x="3912778" y="4948632"/>
                  <a:pt x="3912164" y="4943025"/>
                  <a:pt x="3914084" y="4936836"/>
                </a:cubicBezTo>
                <a:cubicBezTo>
                  <a:pt x="3912510" y="4934324"/>
                  <a:pt x="3912599" y="4932150"/>
                  <a:pt x="3914346" y="4930308"/>
                </a:cubicBezTo>
                <a:close/>
                <a:moveTo>
                  <a:pt x="2988231" y="4895275"/>
                </a:moveTo>
                <a:lnTo>
                  <a:pt x="2984061" y="4955411"/>
                </a:lnTo>
                <a:lnTo>
                  <a:pt x="2988093" y="4942765"/>
                </a:lnTo>
                <a:lnTo>
                  <a:pt x="2989164" y="4913818"/>
                </a:lnTo>
                <a:close/>
                <a:moveTo>
                  <a:pt x="4101007" y="4830319"/>
                </a:moveTo>
                <a:lnTo>
                  <a:pt x="4094751" y="4888245"/>
                </a:lnTo>
                <a:cubicBezTo>
                  <a:pt x="4090192" y="4926435"/>
                  <a:pt x="4085517" y="4960927"/>
                  <a:pt x="4080521" y="4992796"/>
                </a:cubicBezTo>
                <a:lnTo>
                  <a:pt x="4075913" y="5018122"/>
                </a:lnTo>
                <a:lnTo>
                  <a:pt x="4085247" y="4976378"/>
                </a:lnTo>
                <a:cubicBezTo>
                  <a:pt x="4089127" y="4958791"/>
                  <a:pt x="4092357" y="4941019"/>
                  <a:pt x="4095183" y="4923100"/>
                </a:cubicBezTo>
                <a:lnTo>
                  <a:pt x="4101838" y="4875177"/>
                </a:lnTo>
                <a:lnTo>
                  <a:pt x="4101387" y="4833232"/>
                </a:lnTo>
                <a:close/>
                <a:moveTo>
                  <a:pt x="1238630" y="4751193"/>
                </a:moveTo>
                <a:cubicBezTo>
                  <a:pt x="1236504" y="4756192"/>
                  <a:pt x="1235096" y="4757768"/>
                  <a:pt x="1234407" y="4755921"/>
                </a:cubicBezTo>
                <a:cubicBezTo>
                  <a:pt x="1233720" y="4754075"/>
                  <a:pt x="1232310" y="4755651"/>
                  <a:pt x="1230182" y="4760646"/>
                </a:cubicBezTo>
                <a:cubicBezTo>
                  <a:pt x="1230053" y="4781719"/>
                  <a:pt x="1229734" y="4804966"/>
                  <a:pt x="1229226" y="4830382"/>
                </a:cubicBezTo>
                <a:cubicBezTo>
                  <a:pt x="1228718" y="4855799"/>
                  <a:pt x="1227334" y="4881546"/>
                  <a:pt x="1225072" y="4907615"/>
                </a:cubicBezTo>
                <a:lnTo>
                  <a:pt x="1227874" y="4963335"/>
                </a:lnTo>
                <a:lnTo>
                  <a:pt x="1234064" y="4979950"/>
                </a:lnTo>
                <a:cubicBezTo>
                  <a:pt x="1235439" y="4983640"/>
                  <a:pt x="1234377" y="4986139"/>
                  <a:pt x="1230871" y="4987445"/>
                </a:cubicBezTo>
                <a:lnTo>
                  <a:pt x="1234998" y="4998523"/>
                </a:lnTo>
                <a:cubicBezTo>
                  <a:pt x="1237128" y="4993522"/>
                  <a:pt x="1237503" y="4989180"/>
                  <a:pt x="1236127" y="4985487"/>
                </a:cubicBezTo>
                <a:lnTo>
                  <a:pt x="1234064" y="4979950"/>
                </a:lnTo>
                <a:cubicBezTo>
                  <a:pt x="1232688" y="4976256"/>
                  <a:pt x="1233754" y="4973760"/>
                  <a:pt x="1237260" y="4972454"/>
                </a:cubicBezTo>
                <a:lnTo>
                  <a:pt x="1239323" y="4977990"/>
                </a:lnTo>
                <a:lnTo>
                  <a:pt x="1247137" y="4887834"/>
                </a:lnTo>
                <a:lnTo>
                  <a:pt x="1244693" y="4901356"/>
                </a:lnTo>
                <a:cubicBezTo>
                  <a:pt x="1245690" y="4909393"/>
                  <a:pt x="1244063" y="4918408"/>
                  <a:pt x="1239806" y="4928404"/>
                </a:cubicBezTo>
                <a:lnTo>
                  <a:pt x="1250068" y="4810005"/>
                </a:lnTo>
                <a:lnTo>
                  <a:pt x="1243693" y="4780843"/>
                </a:lnTo>
                <a:cubicBezTo>
                  <a:pt x="1244448" y="4772153"/>
                  <a:pt x="1242758" y="4762271"/>
                  <a:pt x="1238630" y="4751193"/>
                </a:cubicBezTo>
                <a:close/>
                <a:moveTo>
                  <a:pt x="2889722" y="4711197"/>
                </a:moveTo>
                <a:cubicBezTo>
                  <a:pt x="2887906" y="4722386"/>
                  <a:pt x="2885323" y="4730181"/>
                  <a:pt x="2881974" y="4734581"/>
                </a:cubicBezTo>
                <a:lnTo>
                  <a:pt x="2876610" y="4735895"/>
                </a:lnTo>
                <a:lnTo>
                  <a:pt x="2869136" y="4802549"/>
                </a:lnTo>
                <a:cubicBezTo>
                  <a:pt x="2869514" y="4825094"/>
                  <a:pt x="2868605" y="4847731"/>
                  <a:pt x="2866403" y="4870454"/>
                </a:cubicBezTo>
                <a:cubicBezTo>
                  <a:pt x="2864201" y="4893181"/>
                  <a:pt x="2863291" y="4915816"/>
                  <a:pt x="2863671" y="4938361"/>
                </a:cubicBezTo>
                <a:cubicBezTo>
                  <a:pt x="2865197" y="4952368"/>
                  <a:pt x="2871312" y="4970281"/>
                  <a:pt x="2882011" y="4992111"/>
                </a:cubicBezTo>
                <a:cubicBezTo>
                  <a:pt x="2878765" y="4952834"/>
                  <a:pt x="2878438" y="4914061"/>
                  <a:pt x="2881022" y="4875791"/>
                </a:cubicBezTo>
                <a:lnTo>
                  <a:pt x="2893304" y="4756276"/>
                </a:lnTo>
                <a:close/>
                <a:moveTo>
                  <a:pt x="1925902" y="4630683"/>
                </a:moveTo>
                <a:lnTo>
                  <a:pt x="1925945" y="4672497"/>
                </a:lnTo>
                <a:cubicBezTo>
                  <a:pt x="1927942" y="4688576"/>
                  <a:pt x="1934447" y="4711380"/>
                  <a:pt x="1945452" y="4740915"/>
                </a:cubicBezTo>
                <a:lnTo>
                  <a:pt x="1942150" y="4664595"/>
                </a:lnTo>
                <a:lnTo>
                  <a:pt x="1938032" y="4658404"/>
                </a:lnTo>
                <a:close/>
                <a:moveTo>
                  <a:pt x="2043900" y="4426725"/>
                </a:moveTo>
                <a:lnTo>
                  <a:pt x="2042562" y="4479782"/>
                </a:lnTo>
                <a:lnTo>
                  <a:pt x="2042813" y="4496772"/>
                </a:lnTo>
                <a:cubicBezTo>
                  <a:pt x="2044434" y="4517190"/>
                  <a:pt x="2044758" y="4535465"/>
                  <a:pt x="2043783" y="4551595"/>
                </a:cubicBezTo>
                <a:lnTo>
                  <a:pt x="2042545" y="4559226"/>
                </a:lnTo>
                <a:lnTo>
                  <a:pt x="2042920" y="4584767"/>
                </a:lnTo>
                <a:cubicBezTo>
                  <a:pt x="2042035" y="4614531"/>
                  <a:pt x="2042030" y="4643966"/>
                  <a:pt x="2042898" y="4673076"/>
                </a:cubicBezTo>
                <a:cubicBezTo>
                  <a:pt x="2043765" y="4702186"/>
                  <a:pt x="2043069" y="4729776"/>
                  <a:pt x="2040811" y="4755844"/>
                </a:cubicBezTo>
                <a:cubicBezTo>
                  <a:pt x="2050833" y="4718474"/>
                  <a:pt x="2059036" y="4692290"/>
                  <a:pt x="2065420" y="4677296"/>
                </a:cubicBezTo>
                <a:cubicBezTo>
                  <a:pt x="2064800" y="4664915"/>
                  <a:pt x="2063647" y="4653781"/>
                  <a:pt x="2061957" y="4643898"/>
                </a:cubicBezTo>
                <a:cubicBezTo>
                  <a:pt x="2060271" y="4634014"/>
                  <a:pt x="2059116" y="4622880"/>
                  <a:pt x="2058493" y="4610501"/>
                </a:cubicBezTo>
                <a:cubicBezTo>
                  <a:pt x="2060004" y="4593121"/>
                  <a:pt x="2059567" y="4578564"/>
                  <a:pt x="2057193" y="4566833"/>
                </a:cubicBezTo>
                <a:cubicBezTo>
                  <a:pt x="2054819" y="4555106"/>
                  <a:pt x="2054383" y="4540549"/>
                  <a:pt x="2055890" y="4523171"/>
                </a:cubicBezTo>
                <a:cubicBezTo>
                  <a:pt x="2053893" y="4507096"/>
                  <a:pt x="2052581" y="4492870"/>
                  <a:pt x="2051960" y="4480486"/>
                </a:cubicBezTo>
                <a:cubicBezTo>
                  <a:pt x="2051336" y="4468104"/>
                  <a:pt x="2051780" y="4453223"/>
                  <a:pt x="2053286" y="4435844"/>
                </a:cubicBezTo>
                <a:cubicBezTo>
                  <a:pt x="2051156" y="4440840"/>
                  <a:pt x="2048027" y="4437803"/>
                  <a:pt x="2043900" y="4426725"/>
                </a:cubicBezTo>
                <a:close/>
                <a:moveTo>
                  <a:pt x="4151137" y="4340184"/>
                </a:moveTo>
                <a:lnTo>
                  <a:pt x="4148980" y="4346522"/>
                </a:lnTo>
                <a:lnTo>
                  <a:pt x="4141015" y="4427306"/>
                </a:lnTo>
                <a:lnTo>
                  <a:pt x="4139157" y="4446466"/>
                </a:lnTo>
                <a:lnTo>
                  <a:pt x="4137534" y="4470960"/>
                </a:lnTo>
                <a:cubicBezTo>
                  <a:pt x="4136520" y="4487124"/>
                  <a:pt x="4135699" y="4500150"/>
                  <a:pt x="4135103" y="4506348"/>
                </a:cubicBezTo>
                <a:lnTo>
                  <a:pt x="4128611" y="4560972"/>
                </a:lnTo>
                <a:lnTo>
                  <a:pt x="4134108" y="4602821"/>
                </a:lnTo>
                <a:lnTo>
                  <a:pt x="4149125" y="4403292"/>
                </a:lnTo>
                <a:cubicBezTo>
                  <a:pt x="4149416" y="4400277"/>
                  <a:pt x="4154801" y="4364859"/>
                  <a:pt x="4154177" y="4348408"/>
                </a:cubicBezTo>
                <a:cubicBezTo>
                  <a:pt x="4153969" y="4342925"/>
                  <a:pt x="4153092" y="4339548"/>
                  <a:pt x="4151137" y="4340184"/>
                </a:cubicBezTo>
                <a:close/>
                <a:moveTo>
                  <a:pt x="1251695" y="4336366"/>
                </a:moveTo>
                <a:cubicBezTo>
                  <a:pt x="1250813" y="4366128"/>
                  <a:pt x="1250116" y="4393718"/>
                  <a:pt x="1249608" y="4419134"/>
                </a:cubicBezTo>
                <a:cubicBezTo>
                  <a:pt x="1249101" y="4444555"/>
                  <a:pt x="1249469" y="4469645"/>
                  <a:pt x="1250715" y="4494408"/>
                </a:cubicBezTo>
                <a:cubicBezTo>
                  <a:pt x="1249829" y="4524170"/>
                  <a:pt x="1249824" y="4553607"/>
                  <a:pt x="1250692" y="4582716"/>
                </a:cubicBezTo>
                <a:cubicBezTo>
                  <a:pt x="1251560" y="4611827"/>
                  <a:pt x="1250864" y="4639417"/>
                  <a:pt x="1248606" y="4665485"/>
                </a:cubicBezTo>
                <a:cubicBezTo>
                  <a:pt x="1258627" y="4628115"/>
                  <a:pt x="1266831" y="4601930"/>
                  <a:pt x="1273214" y="4586936"/>
                </a:cubicBezTo>
                <a:cubicBezTo>
                  <a:pt x="1272595" y="4574556"/>
                  <a:pt x="1271441" y="4563422"/>
                  <a:pt x="1269752" y="4553539"/>
                </a:cubicBezTo>
                <a:cubicBezTo>
                  <a:pt x="1268065" y="4543656"/>
                  <a:pt x="1266911" y="4532521"/>
                  <a:pt x="1266287" y="4520142"/>
                </a:cubicBezTo>
                <a:cubicBezTo>
                  <a:pt x="1267798" y="4502761"/>
                  <a:pt x="1267362" y="4488205"/>
                  <a:pt x="1264987" y="4476474"/>
                </a:cubicBezTo>
                <a:cubicBezTo>
                  <a:pt x="1262614" y="4464747"/>
                  <a:pt x="1262177" y="4450191"/>
                  <a:pt x="1263684" y="4432811"/>
                </a:cubicBezTo>
                <a:cubicBezTo>
                  <a:pt x="1261687" y="4416737"/>
                  <a:pt x="1260376" y="4402511"/>
                  <a:pt x="1259755" y="4390127"/>
                </a:cubicBezTo>
                <a:cubicBezTo>
                  <a:pt x="1259129" y="4377744"/>
                  <a:pt x="1259575" y="4362863"/>
                  <a:pt x="1261081" y="4345485"/>
                </a:cubicBezTo>
                <a:cubicBezTo>
                  <a:pt x="1258950" y="4350480"/>
                  <a:pt x="1255822" y="4347444"/>
                  <a:pt x="1251695" y="4336366"/>
                </a:cubicBezTo>
                <a:close/>
                <a:moveTo>
                  <a:pt x="186689" y="4318940"/>
                </a:moveTo>
                <a:cubicBezTo>
                  <a:pt x="185969" y="4343279"/>
                  <a:pt x="185399" y="4365843"/>
                  <a:pt x="184983" y="4386628"/>
                </a:cubicBezTo>
                <a:cubicBezTo>
                  <a:pt x="184569" y="4407418"/>
                  <a:pt x="184870" y="4427937"/>
                  <a:pt x="185888" y="4448188"/>
                </a:cubicBezTo>
                <a:cubicBezTo>
                  <a:pt x="185164" y="4472529"/>
                  <a:pt x="185160" y="4496601"/>
                  <a:pt x="185870" y="4520408"/>
                </a:cubicBezTo>
                <a:cubicBezTo>
                  <a:pt x="186579" y="4544215"/>
                  <a:pt x="186010" y="4566778"/>
                  <a:pt x="184163" y="4588097"/>
                </a:cubicBezTo>
                <a:cubicBezTo>
                  <a:pt x="192359" y="4557536"/>
                  <a:pt x="199068" y="4536121"/>
                  <a:pt x="204289" y="4523859"/>
                </a:cubicBezTo>
                <a:cubicBezTo>
                  <a:pt x="203782" y="4513734"/>
                  <a:pt x="202839" y="4504629"/>
                  <a:pt x="201457" y="4496546"/>
                </a:cubicBezTo>
                <a:cubicBezTo>
                  <a:pt x="200078" y="4488464"/>
                  <a:pt x="199134" y="4479358"/>
                  <a:pt x="198624" y="4469235"/>
                </a:cubicBezTo>
                <a:cubicBezTo>
                  <a:pt x="199859" y="4455020"/>
                  <a:pt x="199502" y="4443116"/>
                  <a:pt x="197560" y="4433522"/>
                </a:cubicBezTo>
                <a:cubicBezTo>
                  <a:pt x="195620" y="4423932"/>
                  <a:pt x="195263" y="4412027"/>
                  <a:pt x="196494" y="4397814"/>
                </a:cubicBezTo>
                <a:cubicBezTo>
                  <a:pt x="194862" y="4384668"/>
                  <a:pt x="193789" y="4373034"/>
                  <a:pt x="193281" y="4362906"/>
                </a:cubicBezTo>
                <a:cubicBezTo>
                  <a:pt x="192771" y="4352780"/>
                  <a:pt x="193134" y="4340609"/>
                  <a:pt x="194366" y="4326397"/>
                </a:cubicBezTo>
                <a:cubicBezTo>
                  <a:pt x="192623" y="4330484"/>
                  <a:pt x="190065" y="4328000"/>
                  <a:pt x="186689" y="4318940"/>
                </a:cubicBezTo>
                <a:close/>
                <a:moveTo>
                  <a:pt x="4149688" y="4300143"/>
                </a:moveTo>
                <a:lnTo>
                  <a:pt x="4149657" y="4300299"/>
                </a:lnTo>
                <a:lnTo>
                  <a:pt x="4149658" y="4300358"/>
                </a:lnTo>
                <a:close/>
                <a:moveTo>
                  <a:pt x="4161158" y="4236329"/>
                </a:moveTo>
                <a:cubicBezTo>
                  <a:pt x="4162159" y="4236527"/>
                  <a:pt x="4161588" y="4240940"/>
                  <a:pt x="4160256" y="4247652"/>
                </a:cubicBezTo>
                <a:lnTo>
                  <a:pt x="4156192" y="4266370"/>
                </a:lnTo>
                <a:lnTo>
                  <a:pt x="4156539" y="4267756"/>
                </a:lnTo>
                <a:lnTo>
                  <a:pt x="4155710" y="4268587"/>
                </a:lnTo>
                <a:lnTo>
                  <a:pt x="4154798" y="4272792"/>
                </a:lnTo>
                <a:lnTo>
                  <a:pt x="4152328" y="4286014"/>
                </a:lnTo>
                <a:lnTo>
                  <a:pt x="4153088" y="4283930"/>
                </a:lnTo>
                <a:cubicBezTo>
                  <a:pt x="4154503" y="4282869"/>
                  <a:pt x="4154570" y="4292522"/>
                  <a:pt x="4154242" y="4297356"/>
                </a:cubicBezTo>
                <a:lnTo>
                  <a:pt x="4153366" y="4305439"/>
                </a:lnTo>
                <a:lnTo>
                  <a:pt x="4155976" y="4295524"/>
                </a:lnTo>
                <a:cubicBezTo>
                  <a:pt x="4159221" y="4282379"/>
                  <a:pt x="4162693" y="4266146"/>
                  <a:pt x="4163599" y="4253793"/>
                </a:cubicBezTo>
                <a:cubicBezTo>
                  <a:pt x="4163900" y="4249675"/>
                  <a:pt x="4163917" y="4245989"/>
                  <a:pt x="4163543" y="4242992"/>
                </a:cubicBezTo>
                <a:cubicBezTo>
                  <a:pt x="4163172" y="4239995"/>
                  <a:pt x="4162411" y="4237690"/>
                  <a:pt x="4161158" y="4236329"/>
                </a:cubicBezTo>
                <a:close/>
                <a:moveTo>
                  <a:pt x="103361" y="4200406"/>
                </a:moveTo>
                <a:cubicBezTo>
                  <a:pt x="102744" y="4207514"/>
                  <a:pt x="101286" y="4212354"/>
                  <a:pt x="98981" y="4214933"/>
                </a:cubicBezTo>
                <a:cubicBezTo>
                  <a:pt x="96679" y="4217511"/>
                  <a:pt x="95217" y="4222351"/>
                  <a:pt x="94600" y="4229459"/>
                </a:cubicBezTo>
                <a:cubicBezTo>
                  <a:pt x="94600" y="4229459"/>
                  <a:pt x="93985" y="4236565"/>
                  <a:pt x="92755" y="4250780"/>
                </a:cubicBezTo>
                <a:cubicBezTo>
                  <a:pt x="96423" y="4304430"/>
                  <a:pt x="95541" y="4354620"/>
                  <a:pt x="90103" y="4401348"/>
                </a:cubicBezTo>
                <a:cubicBezTo>
                  <a:pt x="91122" y="4421600"/>
                  <a:pt x="91143" y="4441367"/>
                  <a:pt x="90164" y="4460643"/>
                </a:cubicBezTo>
                <a:cubicBezTo>
                  <a:pt x="89187" y="4479921"/>
                  <a:pt x="89207" y="4499684"/>
                  <a:pt x="90224" y="4519936"/>
                </a:cubicBezTo>
                <a:cubicBezTo>
                  <a:pt x="91858" y="4533084"/>
                  <a:pt x="97177" y="4551733"/>
                  <a:pt x="106177" y="4575888"/>
                </a:cubicBezTo>
                <a:cubicBezTo>
                  <a:pt x="102398" y="4539471"/>
                  <a:pt x="100900" y="4504785"/>
                  <a:pt x="101675" y="4471827"/>
                </a:cubicBezTo>
                <a:cubicBezTo>
                  <a:pt x="102450" y="4438870"/>
                  <a:pt x="104380" y="4404626"/>
                  <a:pt x="107460" y="4369090"/>
                </a:cubicBezTo>
                <a:cubicBezTo>
                  <a:pt x="106442" y="4348838"/>
                  <a:pt x="105859" y="4327565"/>
                  <a:pt x="105712" y="4305268"/>
                </a:cubicBezTo>
                <a:cubicBezTo>
                  <a:pt x="105565" y="4282972"/>
                  <a:pt x="104420" y="4260188"/>
                  <a:pt x="102277" y="4236916"/>
                </a:cubicBezTo>
                <a:lnTo>
                  <a:pt x="103963" y="4241444"/>
                </a:lnTo>
                <a:cubicBezTo>
                  <a:pt x="104578" y="4234338"/>
                  <a:pt x="104760" y="4228253"/>
                  <a:pt x="104507" y="4223190"/>
                </a:cubicBezTo>
                <a:cubicBezTo>
                  <a:pt x="104252" y="4218125"/>
                  <a:pt x="104431" y="4212042"/>
                  <a:pt x="105048" y="4204935"/>
                </a:cubicBezTo>
                <a:close/>
                <a:moveTo>
                  <a:pt x="1149803" y="4191427"/>
                </a:moveTo>
                <a:lnTo>
                  <a:pt x="1145060" y="4207154"/>
                </a:lnTo>
                <a:lnTo>
                  <a:pt x="1145173" y="4211812"/>
                </a:lnTo>
                <a:cubicBezTo>
                  <a:pt x="1146417" y="4236575"/>
                  <a:pt x="1148197" y="4260092"/>
                  <a:pt x="1150506" y="4282355"/>
                </a:cubicBezTo>
                <a:lnTo>
                  <a:pt x="1153034" y="4332679"/>
                </a:lnTo>
                <a:lnTo>
                  <a:pt x="1152677" y="4319650"/>
                </a:lnTo>
                <a:cubicBezTo>
                  <a:pt x="1152497" y="4292386"/>
                  <a:pt x="1151097" y="4264526"/>
                  <a:pt x="1148476" y="4236069"/>
                </a:cubicBezTo>
                <a:lnTo>
                  <a:pt x="1150539" y="4241606"/>
                </a:lnTo>
                <a:cubicBezTo>
                  <a:pt x="1151290" y="4232917"/>
                  <a:pt x="1151513" y="4225477"/>
                  <a:pt x="1151203" y="4219287"/>
                </a:cubicBezTo>
                <a:cubicBezTo>
                  <a:pt x="1150892" y="4213093"/>
                  <a:pt x="1151111" y="4205654"/>
                  <a:pt x="1151866" y="4196963"/>
                </a:cubicBezTo>
                <a:close/>
                <a:moveTo>
                  <a:pt x="4165414" y="4145229"/>
                </a:moveTo>
                <a:cubicBezTo>
                  <a:pt x="4164951" y="4142673"/>
                  <a:pt x="4163834" y="4145180"/>
                  <a:pt x="4161861" y="4156568"/>
                </a:cubicBezTo>
                <a:cubicBezTo>
                  <a:pt x="4161861" y="4156568"/>
                  <a:pt x="4157916" y="4197440"/>
                  <a:pt x="4157464" y="4202129"/>
                </a:cubicBezTo>
                <a:cubicBezTo>
                  <a:pt x="4160702" y="4204824"/>
                  <a:pt x="4163773" y="4182046"/>
                  <a:pt x="4165050" y="4164290"/>
                </a:cubicBezTo>
                <a:cubicBezTo>
                  <a:pt x="4165687" y="4155411"/>
                  <a:pt x="4165876" y="4147787"/>
                  <a:pt x="4165414" y="4145229"/>
                </a:cubicBezTo>
                <a:close/>
                <a:moveTo>
                  <a:pt x="1099146" y="4071542"/>
                </a:moveTo>
                <a:lnTo>
                  <a:pt x="1096301" y="4078221"/>
                </a:lnTo>
                <a:lnTo>
                  <a:pt x="1096756" y="4109188"/>
                </a:lnTo>
                <a:close/>
                <a:moveTo>
                  <a:pt x="2824572" y="4054308"/>
                </a:moveTo>
                <a:cubicBezTo>
                  <a:pt x="2816056" y="4074299"/>
                  <a:pt x="2808294" y="4085605"/>
                  <a:pt x="2801286" y="4088216"/>
                </a:cubicBezTo>
                <a:cubicBezTo>
                  <a:pt x="2801909" y="4100595"/>
                  <a:pt x="2802187" y="4112056"/>
                  <a:pt x="2802123" y="4122592"/>
                </a:cubicBezTo>
                <a:cubicBezTo>
                  <a:pt x="2802056" y="4133129"/>
                  <a:pt x="2801649" y="4142740"/>
                  <a:pt x="2800894" y="4151431"/>
                </a:cubicBezTo>
                <a:cubicBezTo>
                  <a:pt x="2802009" y="4197267"/>
                  <a:pt x="2804340" y="4243702"/>
                  <a:pt x="2807897" y="4290731"/>
                </a:cubicBezTo>
                <a:cubicBezTo>
                  <a:pt x="2811451" y="4337759"/>
                  <a:pt x="2814471" y="4386040"/>
                  <a:pt x="2816962" y="4435570"/>
                </a:cubicBezTo>
                <a:lnTo>
                  <a:pt x="2818633" y="4504322"/>
                </a:lnTo>
                <a:cubicBezTo>
                  <a:pt x="2819254" y="4516707"/>
                  <a:pt x="2819880" y="4529089"/>
                  <a:pt x="2820499" y="4541470"/>
                </a:cubicBezTo>
                <a:cubicBezTo>
                  <a:pt x="2821124" y="4553853"/>
                  <a:pt x="2821057" y="4564390"/>
                  <a:pt x="2820306" y="4573079"/>
                </a:cubicBezTo>
                <a:cubicBezTo>
                  <a:pt x="2821547" y="4597843"/>
                  <a:pt x="2821572" y="4622013"/>
                  <a:pt x="2820380" y="4645582"/>
                </a:cubicBezTo>
                <a:lnTo>
                  <a:pt x="2820433" y="4697270"/>
                </a:lnTo>
                <a:lnTo>
                  <a:pt x="2829144" y="4627567"/>
                </a:lnTo>
                <a:lnTo>
                  <a:pt x="2829491" y="4613804"/>
                </a:lnTo>
                <a:lnTo>
                  <a:pt x="2832340" y="4492909"/>
                </a:lnTo>
                <a:lnTo>
                  <a:pt x="2833663" y="4448413"/>
                </a:lnTo>
                <a:lnTo>
                  <a:pt x="2832202" y="4449592"/>
                </a:lnTo>
                <a:lnTo>
                  <a:pt x="2832379" y="4392478"/>
                </a:lnTo>
                <a:lnTo>
                  <a:pt x="2829119" y="4251288"/>
                </a:lnTo>
                <a:cubicBezTo>
                  <a:pt x="2827073" y="4186878"/>
                  <a:pt x="2825557" y="4121218"/>
                  <a:pt x="2824572" y="4054308"/>
                </a:cubicBezTo>
                <a:close/>
                <a:moveTo>
                  <a:pt x="1100473" y="4026899"/>
                </a:moveTo>
                <a:lnTo>
                  <a:pt x="1094278" y="4029207"/>
                </a:lnTo>
                <a:lnTo>
                  <a:pt x="1095847" y="4047283"/>
                </a:lnTo>
                <a:lnTo>
                  <a:pt x="1095955" y="4054709"/>
                </a:lnTo>
                <a:close/>
                <a:moveTo>
                  <a:pt x="1075878" y="3559145"/>
                </a:moveTo>
                <a:lnTo>
                  <a:pt x="1075772" y="3647959"/>
                </a:lnTo>
                <a:cubicBezTo>
                  <a:pt x="1075200" y="3683911"/>
                  <a:pt x="1075158" y="3718615"/>
                  <a:pt x="1075653" y="3752071"/>
                </a:cubicBezTo>
                <a:cubicBezTo>
                  <a:pt x="1075523" y="3773143"/>
                  <a:pt x="1076767" y="3797907"/>
                  <a:pt x="1079388" y="3826363"/>
                </a:cubicBezTo>
                <a:lnTo>
                  <a:pt x="1080956" y="3857562"/>
                </a:lnTo>
                <a:lnTo>
                  <a:pt x="1080823" y="3813475"/>
                </a:lnTo>
                <a:cubicBezTo>
                  <a:pt x="1080328" y="3780018"/>
                  <a:pt x="1079494" y="3745642"/>
                  <a:pt x="1078315" y="3710342"/>
                </a:cubicBezTo>
                <a:cubicBezTo>
                  <a:pt x="1077135" y="3675042"/>
                  <a:pt x="1078052" y="3640008"/>
                  <a:pt x="1081065" y="3605250"/>
                </a:cubicBezTo>
                <a:cubicBezTo>
                  <a:pt x="1081817" y="3596561"/>
                  <a:pt x="1082193" y="3592214"/>
                  <a:pt x="1082193" y="3592214"/>
                </a:cubicBezTo>
                <a:close/>
                <a:moveTo>
                  <a:pt x="4175860" y="3528348"/>
                </a:moveTo>
                <a:cubicBezTo>
                  <a:pt x="4172429" y="3527663"/>
                  <a:pt x="4167836" y="3539039"/>
                  <a:pt x="4171265" y="3539723"/>
                </a:cubicBezTo>
                <a:cubicBezTo>
                  <a:pt x="4170812" y="3544412"/>
                  <a:pt x="4175473" y="3532367"/>
                  <a:pt x="4175860" y="3528348"/>
                </a:cubicBezTo>
                <a:close/>
                <a:moveTo>
                  <a:pt x="4175210" y="3498851"/>
                </a:moveTo>
                <a:cubicBezTo>
                  <a:pt x="4175210" y="3498851"/>
                  <a:pt x="4163754" y="3508860"/>
                  <a:pt x="4169840" y="3518269"/>
                </a:cubicBezTo>
                <a:close/>
                <a:moveTo>
                  <a:pt x="4175400" y="3460645"/>
                </a:moveTo>
                <a:cubicBezTo>
                  <a:pt x="4172357" y="3455942"/>
                  <a:pt x="4167762" y="3467317"/>
                  <a:pt x="4170806" y="3472023"/>
                </a:cubicBezTo>
                <a:close/>
                <a:moveTo>
                  <a:pt x="2556071" y="3454484"/>
                </a:moveTo>
                <a:lnTo>
                  <a:pt x="2574597" y="3674862"/>
                </a:lnTo>
                <a:lnTo>
                  <a:pt x="2577648" y="3616516"/>
                </a:lnTo>
                <a:cubicBezTo>
                  <a:pt x="2574897" y="3609132"/>
                  <a:pt x="2573711" y="3603268"/>
                  <a:pt x="2574085" y="3598923"/>
                </a:cubicBezTo>
                <a:cubicBezTo>
                  <a:pt x="2574460" y="3594576"/>
                  <a:pt x="2573274" y="3588711"/>
                  <a:pt x="2570523" y="3581328"/>
                </a:cubicBezTo>
                <a:cubicBezTo>
                  <a:pt x="2571278" y="3572638"/>
                  <a:pt x="2570964" y="3566449"/>
                  <a:pt x="2569588" y="3562755"/>
                </a:cubicBezTo>
                <a:cubicBezTo>
                  <a:pt x="2568213" y="3559065"/>
                  <a:pt x="2567902" y="3552871"/>
                  <a:pt x="2568657" y="3544180"/>
                </a:cubicBezTo>
                <a:close/>
                <a:moveTo>
                  <a:pt x="4175202" y="3426462"/>
                </a:moveTo>
                <a:cubicBezTo>
                  <a:pt x="4171770" y="3425776"/>
                  <a:pt x="4166152" y="3441730"/>
                  <a:pt x="4170155" y="3442527"/>
                </a:cubicBezTo>
                <a:cubicBezTo>
                  <a:pt x="4169863" y="3445542"/>
                  <a:pt x="4174559" y="3437644"/>
                  <a:pt x="4175642" y="3431521"/>
                </a:cubicBezTo>
                <a:cubicBezTo>
                  <a:pt x="4176002" y="3429480"/>
                  <a:pt x="4175963" y="3427638"/>
                  <a:pt x="4175202" y="3426462"/>
                </a:cubicBezTo>
                <a:close/>
                <a:moveTo>
                  <a:pt x="4172566" y="3387992"/>
                </a:moveTo>
                <a:cubicBezTo>
                  <a:pt x="4169783" y="3390510"/>
                  <a:pt x="4167588" y="3399675"/>
                  <a:pt x="4170161" y="3400189"/>
                </a:cubicBezTo>
                <a:cubicBezTo>
                  <a:pt x="4169773" y="3404209"/>
                  <a:pt x="4174940" y="3392946"/>
                  <a:pt x="4175390" y="3388257"/>
                </a:cubicBezTo>
                <a:cubicBezTo>
                  <a:pt x="4174487" y="3387052"/>
                  <a:pt x="4173494" y="3387153"/>
                  <a:pt x="4172566" y="3387992"/>
                </a:cubicBezTo>
                <a:close/>
                <a:moveTo>
                  <a:pt x="4175010" y="3349938"/>
                </a:moveTo>
                <a:cubicBezTo>
                  <a:pt x="4175010" y="3349938"/>
                  <a:pt x="4163489" y="3360613"/>
                  <a:pt x="4169575" y="3370023"/>
                </a:cubicBezTo>
                <a:close/>
                <a:moveTo>
                  <a:pt x="4173130" y="3333172"/>
                </a:moveTo>
                <a:cubicBezTo>
                  <a:pt x="4170088" y="3328465"/>
                  <a:pt x="4165881" y="3335824"/>
                  <a:pt x="4168925" y="3340527"/>
                </a:cubicBezTo>
                <a:close/>
                <a:moveTo>
                  <a:pt x="4173123" y="3260779"/>
                </a:moveTo>
                <a:cubicBezTo>
                  <a:pt x="4169692" y="3260097"/>
                  <a:pt x="4164849" y="3268010"/>
                  <a:pt x="4168852" y="3268807"/>
                </a:cubicBezTo>
                <a:cubicBezTo>
                  <a:pt x="4168464" y="3272828"/>
                  <a:pt x="4173123" y="3260779"/>
                  <a:pt x="4173123" y="3260779"/>
                </a:cubicBezTo>
                <a:close/>
                <a:moveTo>
                  <a:pt x="4160465" y="2922593"/>
                </a:moveTo>
                <a:lnTo>
                  <a:pt x="4160192" y="2922620"/>
                </a:lnTo>
                <a:lnTo>
                  <a:pt x="4160023" y="2937542"/>
                </a:lnTo>
                <a:cubicBezTo>
                  <a:pt x="4159877" y="2958682"/>
                  <a:pt x="4159683" y="2989373"/>
                  <a:pt x="4159069" y="2995739"/>
                </a:cubicBezTo>
                <a:cubicBezTo>
                  <a:pt x="4160306" y="3055400"/>
                  <a:pt x="4163159" y="3098309"/>
                  <a:pt x="4168010" y="3162788"/>
                </a:cubicBezTo>
                <a:cubicBezTo>
                  <a:pt x="4166393" y="3179537"/>
                  <a:pt x="4160380" y="3241849"/>
                  <a:pt x="4166853" y="3247238"/>
                </a:cubicBezTo>
                <a:lnTo>
                  <a:pt x="4171696" y="3239328"/>
                </a:lnTo>
                <a:cubicBezTo>
                  <a:pt x="4174897" y="3206161"/>
                  <a:pt x="4172955" y="3150799"/>
                  <a:pt x="4169807" y="3093575"/>
                </a:cubicBezTo>
                <a:cubicBezTo>
                  <a:pt x="4166660" y="3036350"/>
                  <a:pt x="4162308" y="2977265"/>
                  <a:pt x="4160691" y="2936650"/>
                </a:cubicBezTo>
                <a:close/>
                <a:moveTo>
                  <a:pt x="4191847" y="2661948"/>
                </a:moveTo>
                <a:lnTo>
                  <a:pt x="4192232" y="2663552"/>
                </a:lnTo>
                <a:lnTo>
                  <a:pt x="4180933" y="2664570"/>
                </a:lnTo>
                <a:lnTo>
                  <a:pt x="4198075" y="2851228"/>
                </a:lnTo>
                <a:cubicBezTo>
                  <a:pt x="4203385" y="2983406"/>
                  <a:pt x="4194403" y="3112735"/>
                  <a:pt x="4200490" y="3236874"/>
                </a:cubicBezTo>
                <a:cubicBezTo>
                  <a:pt x="4202186" y="3364234"/>
                  <a:pt x="4204455" y="3491706"/>
                  <a:pt x="4202335" y="3622404"/>
                </a:cubicBezTo>
                <a:cubicBezTo>
                  <a:pt x="4204602" y="3749879"/>
                  <a:pt x="4209915" y="3882056"/>
                  <a:pt x="4204934" y="4012184"/>
                </a:cubicBezTo>
                <a:cubicBezTo>
                  <a:pt x="4191267" y="4235333"/>
                  <a:pt x="4178545" y="4472499"/>
                  <a:pt x="4153149" y="4719527"/>
                </a:cubicBezTo>
                <a:lnTo>
                  <a:pt x="4146100" y="4778068"/>
                </a:lnTo>
                <a:lnTo>
                  <a:pt x="4150327" y="4874007"/>
                </a:lnTo>
                <a:lnTo>
                  <a:pt x="4156520" y="4809821"/>
                </a:lnTo>
                <a:cubicBezTo>
                  <a:pt x="4159921" y="4765512"/>
                  <a:pt x="4163477" y="4719611"/>
                  <a:pt x="4169588" y="4674391"/>
                </a:cubicBezTo>
                <a:cubicBezTo>
                  <a:pt x="4173550" y="4642404"/>
                  <a:pt x="4178292" y="4609502"/>
                  <a:pt x="4183224" y="4575838"/>
                </a:cubicBezTo>
                <a:lnTo>
                  <a:pt x="4188985" y="4535663"/>
                </a:lnTo>
                <a:lnTo>
                  <a:pt x="4186619" y="4534542"/>
                </a:lnTo>
                <a:cubicBezTo>
                  <a:pt x="4186563" y="4533128"/>
                  <a:pt x="4187460" y="4532923"/>
                  <a:pt x="4188407" y="4533405"/>
                </a:cubicBezTo>
                <a:lnTo>
                  <a:pt x="4189155" y="4534475"/>
                </a:lnTo>
                <a:lnTo>
                  <a:pt x="4198011" y="4472710"/>
                </a:lnTo>
                <a:cubicBezTo>
                  <a:pt x="4207468" y="4402634"/>
                  <a:pt x="4215341" y="4330106"/>
                  <a:pt x="4216924" y="4256325"/>
                </a:cubicBezTo>
                <a:cubicBezTo>
                  <a:pt x="4218080" y="4171875"/>
                  <a:pt x="4226938" y="4080082"/>
                  <a:pt x="4231912" y="3992296"/>
                </a:cubicBezTo>
                <a:cubicBezTo>
                  <a:pt x="4236690" y="3870324"/>
                  <a:pt x="4234357" y="3743519"/>
                  <a:pt x="4234741" y="3624769"/>
                </a:cubicBezTo>
                <a:cubicBezTo>
                  <a:pt x="4231137" y="3354128"/>
                  <a:pt x="4229564" y="3086198"/>
                  <a:pt x="4215160" y="2827233"/>
                </a:cubicBezTo>
                <a:lnTo>
                  <a:pt x="4202781" y="2662600"/>
                </a:lnTo>
                <a:lnTo>
                  <a:pt x="4197797" y="2663050"/>
                </a:lnTo>
                <a:lnTo>
                  <a:pt x="4193739" y="2662667"/>
                </a:lnTo>
                <a:cubicBezTo>
                  <a:pt x="4192431" y="2662466"/>
                  <a:pt x="4191671" y="2662226"/>
                  <a:pt x="4191847" y="2661948"/>
                </a:cubicBezTo>
                <a:close/>
                <a:moveTo>
                  <a:pt x="4202202" y="2654907"/>
                </a:moveTo>
                <a:lnTo>
                  <a:pt x="4193404" y="2656003"/>
                </a:lnTo>
                <a:lnTo>
                  <a:pt x="4202320" y="2656467"/>
                </a:lnTo>
                <a:close/>
                <a:moveTo>
                  <a:pt x="4252631" y="2637243"/>
                </a:moveTo>
                <a:cubicBezTo>
                  <a:pt x="4254207" y="2645748"/>
                  <a:pt x="4256128" y="2654694"/>
                  <a:pt x="4257628" y="2663611"/>
                </a:cubicBezTo>
                <a:cubicBezTo>
                  <a:pt x="4259127" y="2672530"/>
                  <a:pt x="4260202" y="2681419"/>
                  <a:pt x="4260083" y="2689815"/>
                </a:cubicBezTo>
                <a:cubicBezTo>
                  <a:pt x="4260002" y="2695412"/>
                  <a:pt x="4259394" y="2700789"/>
                  <a:pt x="4258023" y="2705808"/>
                </a:cubicBezTo>
                <a:cubicBezTo>
                  <a:pt x="4253825" y="2683123"/>
                  <a:pt x="4251989" y="2658625"/>
                  <a:pt x="4252631" y="2637243"/>
                </a:cubicBezTo>
                <a:close/>
                <a:moveTo>
                  <a:pt x="4251465" y="2628109"/>
                </a:moveTo>
                <a:cubicBezTo>
                  <a:pt x="4252465" y="2629848"/>
                  <a:pt x="4253467" y="2631588"/>
                  <a:pt x="4253862" y="2633165"/>
                </a:cubicBezTo>
                <a:cubicBezTo>
                  <a:pt x="4254260" y="2634742"/>
                  <a:pt x="4254050" y="2636155"/>
                  <a:pt x="4252631" y="2637243"/>
                </a:cubicBezTo>
                <a:cubicBezTo>
                  <a:pt x="4250630" y="2633765"/>
                  <a:pt x="4248627" y="2630285"/>
                  <a:pt x="4251465" y="2628109"/>
                </a:cubicBezTo>
                <a:close/>
                <a:moveTo>
                  <a:pt x="4248782" y="2608649"/>
                </a:moveTo>
                <a:cubicBezTo>
                  <a:pt x="4250069" y="2607036"/>
                  <a:pt x="4252106" y="2606727"/>
                  <a:pt x="4254109" y="2610206"/>
                </a:cubicBezTo>
                <a:cubicBezTo>
                  <a:pt x="4254109" y="2610206"/>
                  <a:pt x="4249963" y="2618397"/>
                  <a:pt x="4247961" y="2614918"/>
                </a:cubicBezTo>
                <a:cubicBezTo>
                  <a:pt x="4246959" y="2613179"/>
                  <a:pt x="4247495" y="2610262"/>
                  <a:pt x="4248782" y="2608649"/>
                </a:cubicBezTo>
                <a:close/>
                <a:moveTo>
                  <a:pt x="4182443" y="2551766"/>
                </a:moveTo>
                <a:lnTo>
                  <a:pt x="4186029" y="2553074"/>
                </a:lnTo>
                <a:lnTo>
                  <a:pt x="4181465" y="2551799"/>
                </a:lnTo>
                <a:close/>
                <a:moveTo>
                  <a:pt x="4253134" y="2379118"/>
                </a:moveTo>
                <a:lnTo>
                  <a:pt x="4260655" y="2423857"/>
                </a:lnTo>
                <a:cubicBezTo>
                  <a:pt x="4277059" y="2525761"/>
                  <a:pt x="4283618" y="2603460"/>
                  <a:pt x="4294013" y="2709136"/>
                </a:cubicBezTo>
                <a:cubicBezTo>
                  <a:pt x="4295314" y="2722345"/>
                  <a:pt x="4297041" y="2738150"/>
                  <a:pt x="4298925" y="2755392"/>
                </a:cubicBezTo>
                <a:lnTo>
                  <a:pt x="4302178" y="2785919"/>
                </a:lnTo>
                <a:lnTo>
                  <a:pt x="4307042" y="2904618"/>
                </a:lnTo>
                <a:lnTo>
                  <a:pt x="4309883" y="2986571"/>
                </a:lnTo>
                <a:lnTo>
                  <a:pt x="4307848" y="2983584"/>
                </a:lnTo>
                <a:cubicBezTo>
                  <a:pt x="4305611" y="2976368"/>
                  <a:pt x="4303344" y="2959774"/>
                  <a:pt x="4301841" y="2957166"/>
                </a:cubicBezTo>
                <a:cubicBezTo>
                  <a:pt x="4293949" y="2870045"/>
                  <a:pt x="4288974" y="2784444"/>
                  <a:pt x="4282628" y="2699273"/>
                </a:cubicBezTo>
                <a:lnTo>
                  <a:pt x="4282140" y="2693643"/>
                </a:lnTo>
                <a:lnTo>
                  <a:pt x="4281972" y="2688414"/>
                </a:lnTo>
                <a:lnTo>
                  <a:pt x="4281655" y="2688071"/>
                </a:lnTo>
                <a:lnTo>
                  <a:pt x="4278489" y="2651645"/>
                </a:lnTo>
                <a:lnTo>
                  <a:pt x="4278407" y="2649398"/>
                </a:lnTo>
                <a:lnTo>
                  <a:pt x="4278284" y="2649273"/>
                </a:lnTo>
                <a:lnTo>
                  <a:pt x="4271542" y="2571694"/>
                </a:lnTo>
                <a:lnTo>
                  <a:pt x="4267965" y="2543782"/>
                </a:lnTo>
                <a:lnTo>
                  <a:pt x="4265204" y="2503607"/>
                </a:lnTo>
                <a:close/>
                <a:moveTo>
                  <a:pt x="4272420" y="2325157"/>
                </a:moveTo>
                <a:lnTo>
                  <a:pt x="4273554" y="2326200"/>
                </a:lnTo>
                <a:lnTo>
                  <a:pt x="4273222" y="2329822"/>
                </a:lnTo>
                <a:close/>
                <a:moveTo>
                  <a:pt x="4269394" y="2307550"/>
                </a:moveTo>
                <a:lnTo>
                  <a:pt x="4271238" y="2311973"/>
                </a:lnTo>
                <a:lnTo>
                  <a:pt x="4270963" y="2316681"/>
                </a:lnTo>
                <a:close/>
                <a:moveTo>
                  <a:pt x="4267326" y="2284561"/>
                </a:moveTo>
                <a:lnTo>
                  <a:pt x="4268517" y="2302444"/>
                </a:lnTo>
                <a:lnTo>
                  <a:pt x="4266391" y="2290083"/>
                </a:lnTo>
                <a:close/>
                <a:moveTo>
                  <a:pt x="4263450" y="2246228"/>
                </a:moveTo>
                <a:cubicBezTo>
                  <a:pt x="4265064" y="2250645"/>
                  <a:pt x="4266323" y="2257215"/>
                  <a:pt x="4267035" y="2264184"/>
                </a:cubicBezTo>
                <a:cubicBezTo>
                  <a:pt x="4267747" y="2271156"/>
                  <a:pt x="4267909" y="2278531"/>
                  <a:pt x="4267326" y="2284561"/>
                </a:cubicBezTo>
                <a:lnTo>
                  <a:pt x="4263030" y="2270534"/>
                </a:lnTo>
                <a:lnTo>
                  <a:pt x="4262364" y="2266652"/>
                </a:lnTo>
                <a:close/>
                <a:moveTo>
                  <a:pt x="4262476" y="2220080"/>
                </a:moveTo>
                <a:lnTo>
                  <a:pt x="4258204" y="2228107"/>
                </a:lnTo>
                <a:cubicBezTo>
                  <a:pt x="4254773" y="2227423"/>
                  <a:pt x="4259433" y="2215377"/>
                  <a:pt x="4262476" y="2220080"/>
                </a:cubicBezTo>
                <a:close/>
                <a:moveTo>
                  <a:pt x="4210163" y="1930623"/>
                </a:moveTo>
                <a:lnTo>
                  <a:pt x="4211350" y="1939559"/>
                </a:lnTo>
                <a:lnTo>
                  <a:pt x="4208477" y="1936573"/>
                </a:lnTo>
                <a:close/>
                <a:moveTo>
                  <a:pt x="4204353" y="1928581"/>
                </a:moveTo>
                <a:lnTo>
                  <a:pt x="4208477" y="1936573"/>
                </a:lnTo>
                <a:cubicBezTo>
                  <a:pt x="4208477" y="1936573"/>
                  <a:pt x="4208269" y="1937987"/>
                  <a:pt x="4208665" y="1939563"/>
                </a:cubicBezTo>
                <a:lnTo>
                  <a:pt x="4211782" y="1942803"/>
                </a:lnTo>
                <a:lnTo>
                  <a:pt x="4214785" y="1965405"/>
                </a:lnTo>
                <a:cubicBezTo>
                  <a:pt x="4216112" y="1969768"/>
                  <a:pt x="4216777" y="1971949"/>
                  <a:pt x="4217504" y="1974227"/>
                </a:cubicBezTo>
                <a:lnTo>
                  <a:pt x="4218748" y="1978009"/>
                </a:lnTo>
                <a:lnTo>
                  <a:pt x="4219951" y="1984625"/>
                </a:lnTo>
                <a:lnTo>
                  <a:pt x="4215824" y="1990879"/>
                </a:lnTo>
                <a:cubicBezTo>
                  <a:pt x="4215630" y="1992890"/>
                  <a:pt x="4217489" y="1993261"/>
                  <a:pt x="4219346" y="1993631"/>
                </a:cubicBezTo>
                <a:lnTo>
                  <a:pt x="4221959" y="1995670"/>
                </a:lnTo>
                <a:lnTo>
                  <a:pt x="4222397" y="1998083"/>
                </a:lnTo>
                <a:lnTo>
                  <a:pt x="4221237" y="2002257"/>
                </a:lnTo>
                <a:cubicBezTo>
                  <a:pt x="4218704" y="2010107"/>
                  <a:pt x="4214644" y="2022741"/>
                  <a:pt x="4219636" y="2029885"/>
                </a:cubicBezTo>
                <a:cubicBezTo>
                  <a:pt x="4219636" y="2029885"/>
                  <a:pt x="4227274" y="2023213"/>
                  <a:pt x="4226886" y="2027231"/>
                </a:cubicBezTo>
                <a:cubicBezTo>
                  <a:pt x="4226499" y="2031253"/>
                  <a:pt x="4222291" y="2038607"/>
                  <a:pt x="4221450" y="2047319"/>
                </a:cubicBezTo>
                <a:cubicBezTo>
                  <a:pt x="4221063" y="2051338"/>
                  <a:pt x="4222776" y="2062265"/>
                  <a:pt x="4224823" y="2074283"/>
                </a:cubicBezTo>
                <a:lnTo>
                  <a:pt x="4226627" y="2084840"/>
                </a:lnTo>
                <a:lnTo>
                  <a:pt x="4218419" y="2046757"/>
                </a:lnTo>
                <a:close/>
                <a:moveTo>
                  <a:pt x="11249" y="1903313"/>
                </a:moveTo>
                <a:cubicBezTo>
                  <a:pt x="12373" y="1906331"/>
                  <a:pt x="12068" y="1909885"/>
                  <a:pt x="10326" y="1913971"/>
                </a:cubicBezTo>
                <a:lnTo>
                  <a:pt x="6954" y="2456815"/>
                </a:lnTo>
                <a:cubicBezTo>
                  <a:pt x="8080" y="2459836"/>
                  <a:pt x="8210" y="2462368"/>
                  <a:pt x="7338" y="2464410"/>
                </a:cubicBezTo>
                <a:cubicBezTo>
                  <a:pt x="6467" y="2466454"/>
                  <a:pt x="5469" y="2465966"/>
                  <a:pt x="4344" y="2462948"/>
                </a:cubicBezTo>
                <a:cubicBezTo>
                  <a:pt x="4344" y="2462948"/>
                  <a:pt x="3219" y="2459927"/>
                  <a:pt x="969" y="2453888"/>
                </a:cubicBezTo>
                <a:cubicBezTo>
                  <a:pt x="-450" y="2406275"/>
                  <a:pt x="-309" y="2360661"/>
                  <a:pt x="1390" y="2317045"/>
                </a:cubicBezTo>
                <a:cubicBezTo>
                  <a:pt x="3092" y="2273429"/>
                  <a:pt x="3792" y="2229322"/>
                  <a:pt x="3498" y="2184729"/>
                </a:cubicBezTo>
                <a:cubicBezTo>
                  <a:pt x="2080" y="2137120"/>
                  <a:pt x="2217" y="2091503"/>
                  <a:pt x="3919" y="2047887"/>
                </a:cubicBezTo>
                <a:cubicBezTo>
                  <a:pt x="5618" y="2004272"/>
                  <a:pt x="5760" y="1958657"/>
                  <a:pt x="4340" y="1911044"/>
                </a:cubicBezTo>
                <a:cubicBezTo>
                  <a:pt x="6079" y="1906955"/>
                  <a:pt x="8384" y="1904380"/>
                  <a:pt x="11249" y="1903313"/>
                </a:cubicBezTo>
                <a:close/>
                <a:moveTo>
                  <a:pt x="4124598" y="1871357"/>
                </a:moveTo>
                <a:cubicBezTo>
                  <a:pt x="4135899" y="1946045"/>
                  <a:pt x="4141269" y="1984625"/>
                  <a:pt x="4142898" y="1999821"/>
                </a:cubicBezTo>
                <a:cubicBezTo>
                  <a:pt x="4143440" y="2004888"/>
                  <a:pt x="4143568" y="2007357"/>
                  <a:pt x="4143361" y="2007699"/>
                </a:cubicBezTo>
                <a:cubicBezTo>
                  <a:pt x="4142735" y="2008725"/>
                  <a:pt x="4139101" y="1990615"/>
                  <a:pt x="4134641" y="1966101"/>
                </a:cubicBezTo>
                <a:lnTo>
                  <a:pt x="4131792" y="1950070"/>
                </a:lnTo>
                <a:lnTo>
                  <a:pt x="4130558" y="1940076"/>
                </a:lnTo>
                <a:lnTo>
                  <a:pt x="4134828" y="1941226"/>
                </a:lnTo>
                <a:cubicBezTo>
                  <a:pt x="4131991" y="1943404"/>
                  <a:pt x="4124457" y="1886503"/>
                  <a:pt x="4124598" y="1871357"/>
                </a:cubicBezTo>
                <a:close/>
                <a:moveTo>
                  <a:pt x="2276308" y="1722257"/>
                </a:moveTo>
                <a:lnTo>
                  <a:pt x="2273257" y="1780602"/>
                </a:lnTo>
                <a:cubicBezTo>
                  <a:pt x="2276008" y="1787986"/>
                  <a:pt x="2277194" y="1793850"/>
                  <a:pt x="2276821" y="1798195"/>
                </a:cubicBezTo>
                <a:cubicBezTo>
                  <a:pt x="2276445" y="1802542"/>
                  <a:pt x="2277631" y="1808407"/>
                  <a:pt x="2280382" y="1815791"/>
                </a:cubicBezTo>
                <a:cubicBezTo>
                  <a:pt x="2279627" y="1824480"/>
                  <a:pt x="2279941" y="1830670"/>
                  <a:pt x="2281317" y="1834363"/>
                </a:cubicBezTo>
                <a:cubicBezTo>
                  <a:pt x="2282692" y="1838053"/>
                  <a:pt x="2283003" y="1844247"/>
                  <a:pt x="2282248" y="1852938"/>
                </a:cubicBezTo>
                <a:lnTo>
                  <a:pt x="2294834" y="1942635"/>
                </a:lnTo>
                <a:close/>
                <a:moveTo>
                  <a:pt x="1125068" y="1639724"/>
                </a:moveTo>
                <a:lnTo>
                  <a:pt x="1125201" y="1683812"/>
                </a:lnTo>
                <a:cubicBezTo>
                  <a:pt x="1125696" y="1717268"/>
                  <a:pt x="1126530" y="1751645"/>
                  <a:pt x="1127708" y="1786945"/>
                </a:cubicBezTo>
                <a:cubicBezTo>
                  <a:pt x="1128889" y="1822244"/>
                  <a:pt x="1127972" y="1857277"/>
                  <a:pt x="1124959" y="1892037"/>
                </a:cubicBezTo>
                <a:cubicBezTo>
                  <a:pt x="1124207" y="1900725"/>
                  <a:pt x="1123831" y="1905073"/>
                  <a:pt x="1123831" y="1905073"/>
                </a:cubicBezTo>
                <a:lnTo>
                  <a:pt x="1130147" y="1938146"/>
                </a:lnTo>
                <a:lnTo>
                  <a:pt x="1130252" y="1849328"/>
                </a:lnTo>
                <a:cubicBezTo>
                  <a:pt x="1130823" y="1813376"/>
                  <a:pt x="1130866" y="1778672"/>
                  <a:pt x="1130371" y="1745216"/>
                </a:cubicBezTo>
                <a:cubicBezTo>
                  <a:pt x="1130501" y="1724143"/>
                  <a:pt x="1129257" y="1699380"/>
                  <a:pt x="1126635" y="1670922"/>
                </a:cubicBezTo>
                <a:close/>
                <a:moveTo>
                  <a:pt x="4057800" y="1491516"/>
                </a:moveTo>
                <a:cubicBezTo>
                  <a:pt x="4056338" y="1487808"/>
                  <a:pt x="4057495" y="1503080"/>
                  <a:pt x="4058596" y="1508603"/>
                </a:cubicBezTo>
                <a:cubicBezTo>
                  <a:pt x="4065131" y="1561559"/>
                  <a:pt x="4069856" y="1607155"/>
                  <a:pt x="4076538" y="1655331"/>
                </a:cubicBezTo>
                <a:lnTo>
                  <a:pt x="4077553" y="1666614"/>
                </a:lnTo>
                <a:lnTo>
                  <a:pt x="4093964" y="1790660"/>
                </a:lnTo>
                <a:lnTo>
                  <a:pt x="4090989" y="1762157"/>
                </a:lnTo>
                <a:cubicBezTo>
                  <a:pt x="4088241" y="1737492"/>
                  <a:pt x="4085449" y="1713453"/>
                  <a:pt x="4082684" y="1688763"/>
                </a:cubicBezTo>
                <a:cubicBezTo>
                  <a:pt x="4078497" y="1657907"/>
                  <a:pt x="4078045" y="1620651"/>
                  <a:pt x="4073667" y="1589995"/>
                </a:cubicBezTo>
                <a:cubicBezTo>
                  <a:pt x="4070457" y="1571289"/>
                  <a:pt x="4068142" y="1560543"/>
                  <a:pt x="4064986" y="1539642"/>
                </a:cubicBezTo>
                <a:cubicBezTo>
                  <a:pt x="4062900" y="1528299"/>
                  <a:pt x="4061212" y="1514762"/>
                  <a:pt x="4060235" y="1502615"/>
                </a:cubicBezTo>
                <a:cubicBezTo>
                  <a:pt x="4059067" y="1496096"/>
                  <a:pt x="4058288" y="1492751"/>
                  <a:pt x="4057800" y="1491516"/>
                </a:cubicBezTo>
                <a:close/>
                <a:moveTo>
                  <a:pt x="1110068" y="1442575"/>
                </a:moveTo>
                <a:lnTo>
                  <a:pt x="1105551" y="1470387"/>
                </a:lnTo>
                <a:lnTo>
                  <a:pt x="1111746" y="1468079"/>
                </a:lnTo>
                <a:lnTo>
                  <a:pt x="1110177" y="1450003"/>
                </a:lnTo>
                <a:close/>
                <a:moveTo>
                  <a:pt x="3900079" y="1397120"/>
                </a:moveTo>
                <a:lnTo>
                  <a:pt x="3899715" y="1400396"/>
                </a:lnTo>
                <a:cubicBezTo>
                  <a:pt x="3899367" y="1409101"/>
                  <a:pt x="3898060" y="1420898"/>
                  <a:pt x="3895794" y="1435795"/>
                </a:cubicBezTo>
                <a:lnTo>
                  <a:pt x="3901591" y="1429686"/>
                </a:lnTo>
                <a:close/>
                <a:moveTo>
                  <a:pt x="1109268" y="1388096"/>
                </a:moveTo>
                <a:lnTo>
                  <a:pt x="1106877" y="1425745"/>
                </a:lnTo>
                <a:lnTo>
                  <a:pt x="1109723" y="1419065"/>
                </a:lnTo>
                <a:close/>
                <a:moveTo>
                  <a:pt x="3897550" y="1342609"/>
                </a:moveTo>
                <a:lnTo>
                  <a:pt x="3894999" y="1392862"/>
                </a:lnTo>
                <a:lnTo>
                  <a:pt x="3899246" y="1379169"/>
                </a:lnTo>
                <a:close/>
                <a:moveTo>
                  <a:pt x="4044893" y="1322194"/>
                </a:moveTo>
                <a:cubicBezTo>
                  <a:pt x="4045982" y="1326571"/>
                  <a:pt x="4047347" y="1331195"/>
                  <a:pt x="4048197" y="1335823"/>
                </a:cubicBezTo>
                <a:cubicBezTo>
                  <a:pt x="4049048" y="1340449"/>
                  <a:pt x="4049385" y="1345080"/>
                  <a:pt x="4048421" y="1349471"/>
                </a:cubicBezTo>
                <a:cubicBezTo>
                  <a:pt x="4046242" y="1340716"/>
                  <a:pt x="4045021" y="1330960"/>
                  <a:pt x="4044893" y="1322194"/>
                </a:cubicBezTo>
                <a:close/>
                <a:moveTo>
                  <a:pt x="4131943" y="1314608"/>
                </a:moveTo>
                <a:cubicBezTo>
                  <a:pt x="4133219" y="1316293"/>
                  <a:pt x="4135225" y="1323821"/>
                  <a:pt x="4138152" y="1340283"/>
                </a:cubicBezTo>
                <a:cubicBezTo>
                  <a:pt x="4164216" y="1491451"/>
                  <a:pt x="4175434" y="1646962"/>
                  <a:pt x="4193557" y="1805671"/>
                </a:cubicBezTo>
                <a:lnTo>
                  <a:pt x="4209816" y="1928019"/>
                </a:lnTo>
                <a:lnTo>
                  <a:pt x="4204974" y="1923383"/>
                </a:lnTo>
                <a:lnTo>
                  <a:pt x="4204190" y="1927214"/>
                </a:lnTo>
                <a:lnTo>
                  <a:pt x="4197472" y="1870784"/>
                </a:lnTo>
                <a:cubicBezTo>
                  <a:pt x="4176890" y="1705854"/>
                  <a:pt x="4154951" y="1540652"/>
                  <a:pt x="4134920" y="1373783"/>
                </a:cubicBezTo>
                <a:cubicBezTo>
                  <a:pt x="4130848" y="1357094"/>
                  <a:pt x="4128114" y="1309555"/>
                  <a:pt x="4131943" y="1314608"/>
                </a:cubicBezTo>
                <a:close/>
                <a:moveTo>
                  <a:pt x="4042750" y="1311001"/>
                </a:moveTo>
                <a:cubicBezTo>
                  <a:pt x="4043260" y="1310201"/>
                  <a:pt x="4044108" y="1309847"/>
                  <a:pt x="4045012" y="1311036"/>
                </a:cubicBezTo>
                <a:cubicBezTo>
                  <a:pt x="4045012" y="1311036"/>
                  <a:pt x="4044617" y="1311985"/>
                  <a:pt x="4044106" y="1312785"/>
                </a:cubicBezTo>
                <a:cubicBezTo>
                  <a:pt x="4043596" y="1313586"/>
                  <a:pt x="4042974" y="1314237"/>
                  <a:pt x="4042522" y="1313645"/>
                </a:cubicBezTo>
                <a:cubicBezTo>
                  <a:pt x="4042070" y="1313049"/>
                  <a:pt x="4042241" y="1311802"/>
                  <a:pt x="4042750" y="1311001"/>
                </a:cubicBezTo>
                <a:close/>
                <a:moveTo>
                  <a:pt x="1052991" y="1164643"/>
                </a:moveTo>
                <a:lnTo>
                  <a:pt x="1053347" y="1177638"/>
                </a:lnTo>
                <a:cubicBezTo>
                  <a:pt x="1053527" y="1204900"/>
                  <a:pt x="1054927" y="1232760"/>
                  <a:pt x="1057548" y="1261218"/>
                </a:cubicBezTo>
                <a:lnTo>
                  <a:pt x="1055485" y="1255681"/>
                </a:lnTo>
                <a:cubicBezTo>
                  <a:pt x="1054734" y="1264370"/>
                  <a:pt x="1054511" y="1271810"/>
                  <a:pt x="1054821" y="1278000"/>
                </a:cubicBezTo>
                <a:cubicBezTo>
                  <a:pt x="1055132" y="1284195"/>
                  <a:pt x="1054914" y="1291633"/>
                  <a:pt x="1054158" y="1300323"/>
                </a:cubicBezTo>
                <a:lnTo>
                  <a:pt x="1056221" y="1305860"/>
                </a:lnTo>
                <a:lnTo>
                  <a:pt x="1060965" y="1290133"/>
                </a:lnTo>
                <a:lnTo>
                  <a:pt x="1060851" y="1285475"/>
                </a:lnTo>
                <a:cubicBezTo>
                  <a:pt x="1059606" y="1260712"/>
                  <a:pt x="1057828" y="1237195"/>
                  <a:pt x="1055518" y="1214931"/>
                </a:cubicBezTo>
                <a:close/>
                <a:moveTo>
                  <a:pt x="186941" y="1100258"/>
                </a:moveTo>
                <a:cubicBezTo>
                  <a:pt x="189191" y="1106297"/>
                  <a:pt x="189445" y="1111362"/>
                  <a:pt x="187706" y="1115447"/>
                </a:cubicBezTo>
                <a:cubicBezTo>
                  <a:pt x="188832" y="1118468"/>
                  <a:pt x="188676" y="1120243"/>
                  <a:pt x="187243" y="1120777"/>
                </a:cubicBezTo>
                <a:cubicBezTo>
                  <a:pt x="185809" y="1121311"/>
                  <a:pt x="184530" y="1120070"/>
                  <a:pt x="183405" y="1117049"/>
                </a:cubicBezTo>
                <a:cubicBezTo>
                  <a:pt x="182281" y="1114031"/>
                  <a:pt x="183460" y="1108433"/>
                  <a:pt x="186941" y="1100258"/>
                </a:cubicBezTo>
                <a:close/>
                <a:moveTo>
                  <a:pt x="2908161" y="1065153"/>
                </a:moveTo>
                <a:cubicBezTo>
                  <a:pt x="2907410" y="1073842"/>
                  <a:pt x="2907187" y="1081282"/>
                  <a:pt x="2907497" y="1087473"/>
                </a:cubicBezTo>
                <a:lnTo>
                  <a:pt x="2907173" y="1098399"/>
                </a:lnTo>
                <a:lnTo>
                  <a:pt x="2908709" y="1066624"/>
                </a:lnTo>
                <a:close/>
                <a:moveTo>
                  <a:pt x="3982635" y="1052425"/>
                </a:moveTo>
                <a:lnTo>
                  <a:pt x="3985437" y="1066135"/>
                </a:lnTo>
                <a:cubicBezTo>
                  <a:pt x="3987053" y="1074537"/>
                  <a:pt x="3987610" y="1078169"/>
                  <a:pt x="3987449" y="1078495"/>
                </a:cubicBezTo>
                <a:cubicBezTo>
                  <a:pt x="3987127" y="1079146"/>
                  <a:pt x="3983928" y="1066562"/>
                  <a:pt x="3980591" y="1052438"/>
                </a:cubicBezTo>
                <a:close/>
                <a:moveTo>
                  <a:pt x="3982612" y="1052316"/>
                </a:moveTo>
                <a:lnTo>
                  <a:pt x="3982644" y="1052424"/>
                </a:lnTo>
                <a:lnTo>
                  <a:pt x="3982635" y="1052425"/>
                </a:lnTo>
                <a:close/>
                <a:moveTo>
                  <a:pt x="3927409" y="1043904"/>
                </a:moveTo>
                <a:lnTo>
                  <a:pt x="3929682" y="1058634"/>
                </a:lnTo>
                <a:lnTo>
                  <a:pt x="3930221" y="1061487"/>
                </a:lnTo>
                <a:lnTo>
                  <a:pt x="3931497" y="1064841"/>
                </a:lnTo>
                <a:cubicBezTo>
                  <a:pt x="3931895" y="1065169"/>
                  <a:pt x="3931648" y="1063205"/>
                  <a:pt x="3931081" y="1060192"/>
                </a:cubicBezTo>
                <a:close/>
                <a:moveTo>
                  <a:pt x="3977064" y="1025165"/>
                </a:moveTo>
                <a:lnTo>
                  <a:pt x="3982612" y="1052316"/>
                </a:lnTo>
                <a:lnTo>
                  <a:pt x="3979505" y="1041562"/>
                </a:lnTo>
                <a:cubicBezTo>
                  <a:pt x="3978282" y="1035368"/>
                  <a:pt x="3977174" y="1028251"/>
                  <a:pt x="3977064" y="1025165"/>
                </a:cubicBezTo>
                <a:close/>
                <a:moveTo>
                  <a:pt x="3279859" y="986483"/>
                </a:moveTo>
                <a:lnTo>
                  <a:pt x="3281655" y="991303"/>
                </a:lnTo>
                <a:cubicBezTo>
                  <a:pt x="3282196" y="1002084"/>
                  <a:pt x="3281811" y="1015038"/>
                  <a:pt x="3280501" y="1030170"/>
                </a:cubicBezTo>
                <a:cubicBezTo>
                  <a:pt x="3271348" y="1033580"/>
                  <a:pt x="3270479" y="1026583"/>
                  <a:pt x="3277890" y="1009177"/>
                </a:cubicBezTo>
                <a:cubicBezTo>
                  <a:pt x="3279202" y="994048"/>
                  <a:pt x="3279859" y="986483"/>
                  <a:pt x="3279859" y="986483"/>
                </a:cubicBezTo>
                <a:close/>
                <a:moveTo>
                  <a:pt x="3932581" y="958068"/>
                </a:moveTo>
                <a:cubicBezTo>
                  <a:pt x="3933561" y="959357"/>
                  <a:pt x="3934216" y="960896"/>
                  <a:pt x="3934593" y="962413"/>
                </a:cubicBezTo>
                <a:cubicBezTo>
                  <a:pt x="3934971" y="963929"/>
                  <a:pt x="3935075" y="965424"/>
                  <a:pt x="3934953" y="966621"/>
                </a:cubicBezTo>
                <a:cubicBezTo>
                  <a:pt x="3932241" y="963051"/>
                  <a:pt x="3931187" y="961664"/>
                  <a:pt x="3932581" y="958068"/>
                </a:cubicBezTo>
                <a:close/>
                <a:moveTo>
                  <a:pt x="3153136" y="956808"/>
                </a:moveTo>
                <a:cubicBezTo>
                  <a:pt x="3155811" y="962266"/>
                  <a:pt x="3155905" y="967904"/>
                  <a:pt x="3153421" y="973717"/>
                </a:cubicBezTo>
                <a:cubicBezTo>
                  <a:pt x="3154760" y="976447"/>
                  <a:pt x="3154471" y="978581"/>
                  <a:pt x="3152558" y="980124"/>
                </a:cubicBezTo>
                <a:cubicBezTo>
                  <a:pt x="3150647" y="981669"/>
                  <a:pt x="3149023" y="981079"/>
                  <a:pt x="3147686" y="978348"/>
                </a:cubicBezTo>
                <a:cubicBezTo>
                  <a:pt x="3146348" y="975620"/>
                  <a:pt x="3148165" y="968437"/>
                  <a:pt x="3153136" y="956808"/>
                </a:cubicBezTo>
                <a:close/>
                <a:moveTo>
                  <a:pt x="3963987" y="951880"/>
                </a:moveTo>
                <a:cubicBezTo>
                  <a:pt x="3962029" y="949302"/>
                  <a:pt x="3960541" y="955490"/>
                  <a:pt x="3964305" y="960447"/>
                </a:cubicBezTo>
                <a:cubicBezTo>
                  <a:pt x="3964982" y="961341"/>
                  <a:pt x="3965304" y="961251"/>
                  <a:pt x="3965400" y="960616"/>
                </a:cubicBezTo>
                <a:cubicBezTo>
                  <a:pt x="3965692" y="958706"/>
                  <a:pt x="3963987" y="951880"/>
                  <a:pt x="3963987" y="951880"/>
                </a:cubicBezTo>
                <a:close/>
                <a:moveTo>
                  <a:pt x="3714913" y="938618"/>
                </a:moveTo>
                <a:cubicBezTo>
                  <a:pt x="3706539" y="980791"/>
                  <a:pt x="3699473" y="1011166"/>
                  <a:pt x="3693715" y="1029740"/>
                </a:cubicBezTo>
                <a:cubicBezTo>
                  <a:pt x="3694937" y="1040955"/>
                  <a:pt x="3696642" y="1050624"/>
                  <a:pt x="3698830" y="1058740"/>
                </a:cubicBezTo>
                <a:cubicBezTo>
                  <a:pt x="3701014" y="1066860"/>
                  <a:pt x="3702719" y="1076527"/>
                  <a:pt x="3703943" y="1087739"/>
                </a:cubicBezTo>
                <a:cubicBezTo>
                  <a:pt x="3703245" y="1105147"/>
                  <a:pt x="3704387" y="1118538"/>
                  <a:pt x="3707357" y="1127914"/>
                </a:cubicBezTo>
                <a:cubicBezTo>
                  <a:pt x="3710326" y="1137288"/>
                  <a:pt x="3711467" y="1150678"/>
                  <a:pt x="3710773" y="1168083"/>
                </a:cubicBezTo>
                <a:cubicBezTo>
                  <a:pt x="3713567" y="1181811"/>
                  <a:pt x="3715580" y="1194278"/>
                  <a:pt x="3716804" y="1205495"/>
                </a:cubicBezTo>
                <a:cubicBezTo>
                  <a:pt x="3718031" y="1216709"/>
                  <a:pt x="3718295" y="1231021"/>
                  <a:pt x="3717599" y="1248426"/>
                </a:cubicBezTo>
                <a:cubicBezTo>
                  <a:pt x="3719521" y="1242234"/>
                  <a:pt x="3722840" y="1242903"/>
                  <a:pt x="3727558" y="1250438"/>
                </a:cubicBezTo>
                <a:cubicBezTo>
                  <a:pt x="3727025" y="1221818"/>
                  <a:pt x="3726409" y="1195371"/>
                  <a:pt x="3725707" y="1171103"/>
                </a:cubicBezTo>
                <a:cubicBezTo>
                  <a:pt x="3725002" y="1146831"/>
                  <a:pt x="3723425" y="1123484"/>
                  <a:pt x="3720974" y="1101055"/>
                </a:cubicBezTo>
                <a:cubicBezTo>
                  <a:pt x="3720447" y="1072432"/>
                  <a:pt x="3719041" y="1044733"/>
                  <a:pt x="3716765" y="1017952"/>
                </a:cubicBezTo>
                <a:cubicBezTo>
                  <a:pt x="3714489" y="991172"/>
                  <a:pt x="3713872" y="964726"/>
                  <a:pt x="3714913" y="938618"/>
                </a:cubicBezTo>
                <a:close/>
                <a:moveTo>
                  <a:pt x="4062732" y="933380"/>
                </a:moveTo>
                <a:lnTo>
                  <a:pt x="4061678" y="936891"/>
                </a:lnTo>
                <a:cubicBezTo>
                  <a:pt x="4061208" y="938450"/>
                  <a:pt x="4060833" y="939702"/>
                  <a:pt x="4060833" y="939702"/>
                </a:cubicBezTo>
                <a:close/>
                <a:moveTo>
                  <a:pt x="4063366" y="931275"/>
                </a:moveTo>
                <a:lnTo>
                  <a:pt x="4062732" y="933380"/>
                </a:lnTo>
                <a:lnTo>
                  <a:pt x="4063084" y="932208"/>
                </a:lnTo>
                <a:cubicBezTo>
                  <a:pt x="4063461" y="930962"/>
                  <a:pt x="4063647" y="930336"/>
                  <a:pt x="4063366" y="931275"/>
                </a:cubicBezTo>
                <a:close/>
                <a:moveTo>
                  <a:pt x="4034430" y="917364"/>
                </a:moveTo>
                <a:cubicBezTo>
                  <a:pt x="4058630" y="926285"/>
                  <a:pt x="4052618" y="988597"/>
                  <a:pt x="4064067" y="1020929"/>
                </a:cubicBezTo>
                <a:cubicBezTo>
                  <a:pt x="4071966" y="1047771"/>
                  <a:pt x="4062641" y="999474"/>
                  <a:pt x="4063870" y="986743"/>
                </a:cubicBezTo>
                <a:cubicBezTo>
                  <a:pt x="4061990" y="969978"/>
                  <a:pt x="4059217" y="956451"/>
                  <a:pt x="4060833" y="939702"/>
                </a:cubicBezTo>
                <a:cubicBezTo>
                  <a:pt x="4099916" y="1171831"/>
                  <a:pt x="4133098" y="1409272"/>
                  <a:pt x="4163798" y="1648267"/>
                </a:cubicBezTo>
                <a:lnTo>
                  <a:pt x="4205115" y="1985014"/>
                </a:lnTo>
                <a:lnTo>
                  <a:pt x="4204359" y="1981514"/>
                </a:lnTo>
                <a:cubicBezTo>
                  <a:pt x="4191151" y="1928965"/>
                  <a:pt x="4179611" y="1865113"/>
                  <a:pt x="4158085" y="1834819"/>
                </a:cubicBezTo>
                <a:cubicBezTo>
                  <a:pt x="4148575" y="1811191"/>
                  <a:pt x="4151885" y="1808655"/>
                  <a:pt x="4148715" y="1796044"/>
                </a:cubicBezTo>
                <a:cubicBezTo>
                  <a:pt x="4142542" y="1764009"/>
                  <a:pt x="4133504" y="1740017"/>
                  <a:pt x="4136033" y="1774012"/>
                </a:cubicBezTo>
                <a:cubicBezTo>
                  <a:pt x="4145572" y="1834387"/>
                  <a:pt x="4150936" y="1866206"/>
                  <a:pt x="4164144" y="1918752"/>
                </a:cubicBezTo>
                <a:cubicBezTo>
                  <a:pt x="4189606" y="2050897"/>
                  <a:pt x="4215711" y="2167511"/>
                  <a:pt x="4238760" y="2293633"/>
                </a:cubicBezTo>
                <a:lnTo>
                  <a:pt x="4252419" y="2374871"/>
                </a:lnTo>
                <a:lnTo>
                  <a:pt x="4258179" y="2467387"/>
                </a:lnTo>
                <a:lnTo>
                  <a:pt x="4255174" y="2443935"/>
                </a:lnTo>
                <a:cubicBezTo>
                  <a:pt x="4234045" y="2288827"/>
                  <a:pt x="4193114" y="2108793"/>
                  <a:pt x="4158997" y="1953616"/>
                </a:cubicBezTo>
                <a:cubicBezTo>
                  <a:pt x="4152323" y="1927814"/>
                  <a:pt x="4144621" y="1891937"/>
                  <a:pt x="4141452" y="1879325"/>
                </a:cubicBezTo>
                <a:cubicBezTo>
                  <a:pt x="4133108" y="1864832"/>
                  <a:pt x="4133441" y="1879616"/>
                  <a:pt x="4127434" y="1869181"/>
                </a:cubicBezTo>
                <a:cubicBezTo>
                  <a:pt x="4127434" y="1869181"/>
                  <a:pt x="4117089" y="1851206"/>
                  <a:pt x="4119925" y="1849032"/>
                </a:cubicBezTo>
                <a:lnTo>
                  <a:pt x="4119720" y="1852258"/>
                </a:lnTo>
                <a:lnTo>
                  <a:pt x="4065707" y="1414616"/>
                </a:lnTo>
                <a:cubicBezTo>
                  <a:pt x="4061439" y="1372790"/>
                  <a:pt x="4051198" y="1331692"/>
                  <a:pt x="4046917" y="1292553"/>
                </a:cubicBezTo>
                <a:lnTo>
                  <a:pt x="4045306" y="1259174"/>
                </a:lnTo>
                <a:lnTo>
                  <a:pt x="4042385" y="1243308"/>
                </a:lnTo>
                <a:cubicBezTo>
                  <a:pt x="4039454" y="1228135"/>
                  <a:pt x="4035974" y="1212468"/>
                  <a:pt x="4032139" y="1196575"/>
                </a:cubicBezTo>
                <a:lnTo>
                  <a:pt x="4028445" y="1182252"/>
                </a:lnTo>
                <a:lnTo>
                  <a:pt x="4028186" y="1179565"/>
                </a:lnTo>
                <a:cubicBezTo>
                  <a:pt x="4026920" y="1170347"/>
                  <a:pt x="4025001" y="1160210"/>
                  <a:pt x="4023879" y="1152084"/>
                </a:cubicBezTo>
                <a:lnTo>
                  <a:pt x="4023576" y="1148627"/>
                </a:lnTo>
                <a:lnTo>
                  <a:pt x="4032726" y="1184039"/>
                </a:lnTo>
                <a:cubicBezTo>
                  <a:pt x="4036725" y="1200271"/>
                  <a:pt x="4040601" y="1216969"/>
                  <a:pt x="4044313" y="1234530"/>
                </a:cubicBezTo>
                <a:lnTo>
                  <a:pt x="4045692" y="1241761"/>
                </a:lnTo>
                <a:lnTo>
                  <a:pt x="4046531" y="1225294"/>
                </a:lnTo>
                <a:cubicBezTo>
                  <a:pt x="4047809" y="1216585"/>
                  <a:pt x="4049458" y="1208549"/>
                  <a:pt x="4050234" y="1200508"/>
                </a:cubicBezTo>
                <a:cubicBezTo>
                  <a:pt x="4048420" y="1183074"/>
                  <a:pt x="4036970" y="1150741"/>
                  <a:pt x="4055471" y="1146239"/>
                </a:cubicBezTo>
                <a:cubicBezTo>
                  <a:pt x="4049649" y="1170343"/>
                  <a:pt x="4065948" y="1152424"/>
                  <a:pt x="4055471" y="1146239"/>
                </a:cubicBezTo>
                <a:cubicBezTo>
                  <a:pt x="4048031" y="1072364"/>
                  <a:pt x="4040912" y="995142"/>
                  <a:pt x="4034430" y="917364"/>
                </a:cubicBezTo>
                <a:close/>
                <a:moveTo>
                  <a:pt x="3908452" y="914993"/>
                </a:moveTo>
                <a:cubicBezTo>
                  <a:pt x="3909221" y="914987"/>
                  <a:pt x="3909996" y="916576"/>
                  <a:pt x="3910512" y="918371"/>
                </a:cubicBezTo>
                <a:cubicBezTo>
                  <a:pt x="3911028" y="920162"/>
                  <a:pt x="3911286" y="922157"/>
                  <a:pt x="3911023" y="922960"/>
                </a:cubicBezTo>
                <a:cubicBezTo>
                  <a:pt x="3910848" y="923493"/>
                  <a:pt x="3910442" y="923493"/>
                  <a:pt x="3909726" y="922555"/>
                </a:cubicBezTo>
                <a:cubicBezTo>
                  <a:pt x="3907920" y="920176"/>
                  <a:pt x="3908452" y="914993"/>
                  <a:pt x="3908452" y="914993"/>
                </a:cubicBezTo>
                <a:close/>
                <a:moveTo>
                  <a:pt x="1425652" y="893115"/>
                </a:moveTo>
                <a:lnTo>
                  <a:pt x="1425228" y="911098"/>
                </a:lnTo>
                <a:cubicBezTo>
                  <a:pt x="1425853" y="923481"/>
                  <a:pt x="1425407" y="938362"/>
                  <a:pt x="1423901" y="955741"/>
                </a:cubicBezTo>
                <a:lnTo>
                  <a:pt x="1428190" y="1141490"/>
                </a:lnTo>
                <a:lnTo>
                  <a:pt x="1440614" y="1276429"/>
                </a:lnTo>
                <a:cubicBezTo>
                  <a:pt x="1438878" y="1218210"/>
                  <a:pt x="1436954" y="1162163"/>
                  <a:pt x="1434842" y="1108289"/>
                </a:cubicBezTo>
                <a:cubicBezTo>
                  <a:pt x="1432729" y="1054416"/>
                  <a:pt x="1430804" y="998369"/>
                  <a:pt x="1429068" y="940148"/>
                </a:cubicBezTo>
                <a:close/>
                <a:moveTo>
                  <a:pt x="3812363" y="885939"/>
                </a:moveTo>
                <a:cubicBezTo>
                  <a:pt x="3819185" y="924603"/>
                  <a:pt x="3823076" y="963228"/>
                  <a:pt x="3824047" y="1001807"/>
                </a:cubicBezTo>
                <a:cubicBezTo>
                  <a:pt x="3825015" y="1040388"/>
                  <a:pt x="3824631" y="1081434"/>
                  <a:pt x="3822893" y="1124952"/>
                </a:cubicBezTo>
                <a:cubicBezTo>
                  <a:pt x="3825344" y="1147380"/>
                  <a:pt x="3827312" y="1171357"/>
                  <a:pt x="3828803" y="1196883"/>
                </a:cubicBezTo>
                <a:cubicBezTo>
                  <a:pt x="3830292" y="1222407"/>
                  <a:pt x="3833050" y="1247640"/>
                  <a:pt x="3837070" y="1272581"/>
                </a:cubicBezTo>
                <a:lnTo>
                  <a:pt x="3834713" y="1268814"/>
                </a:lnTo>
                <a:cubicBezTo>
                  <a:pt x="3834367" y="1277517"/>
                  <a:pt x="3834498" y="1284671"/>
                  <a:pt x="3835110" y="1290278"/>
                </a:cubicBezTo>
                <a:cubicBezTo>
                  <a:pt x="3835723" y="1295888"/>
                  <a:pt x="3835857" y="1303042"/>
                  <a:pt x="3835509" y="1311745"/>
                </a:cubicBezTo>
                <a:lnTo>
                  <a:pt x="3837866" y="1315512"/>
                </a:lnTo>
                <a:cubicBezTo>
                  <a:pt x="3838215" y="1306808"/>
                  <a:pt x="3839740" y="1299991"/>
                  <a:pt x="3842448" y="1295052"/>
                </a:cubicBezTo>
                <a:cubicBezTo>
                  <a:pt x="3845152" y="1290118"/>
                  <a:pt x="3846682" y="1283298"/>
                  <a:pt x="3847032" y="1274593"/>
                </a:cubicBezTo>
                <a:cubicBezTo>
                  <a:pt x="3847032" y="1274593"/>
                  <a:pt x="3847375" y="1265892"/>
                  <a:pt x="3848070" y="1248483"/>
                </a:cubicBezTo>
                <a:cubicBezTo>
                  <a:pt x="3840375" y="1189900"/>
                  <a:pt x="3838526" y="1131402"/>
                  <a:pt x="3842531" y="1072989"/>
                </a:cubicBezTo>
                <a:cubicBezTo>
                  <a:pt x="3840082" y="1050563"/>
                  <a:pt x="3838897" y="1027840"/>
                  <a:pt x="3838982" y="1004828"/>
                </a:cubicBezTo>
                <a:cubicBezTo>
                  <a:pt x="3839064" y="981811"/>
                  <a:pt x="3837880" y="959091"/>
                  <a:pt x="3835430" y="936663"/>
                </a:cubicBezTo>
                <a:cubicBezTo>
                  <a:pt x="3832633" y="922934"/>
                  <a:pt x="3824942" y="906029"/>
                  <a:pt x="3812363" y="885939"/>
                </a:cubicBezTo>
                <a:close/>
                <a:moveTo>
                  <a:pt x="3935346" y="849459"/>
                </a:moveTo>
                <a:cubicBezTo>
                  <a:pt x="3936654" y="852540"/>
                  <a:pt x="3937760" y="854672"/>
                  <a:pt x="3938453" y="856659"/>
                </a:cubicBezTo>
                <a:cubicBezTo>
                  <a:pt x="3939147" y="858648"/>
                  <a:pt x="3939429" y="860489"/>
                  <a:pt x="3939086" y="862982"/>
                </a:cubicBezTo>
                <a:cubicBezTo>
                  <a:pt x="3936375" y="859413"/>
                  <a:pt x="3934855" y="854244"/>
                  <a:pt x="3935346" y="849459"/>
                </a:cubicBezTo>
                <a:close/>
                <a:moveTo>
                  <a:pt x="3933633" y="844491"/>
                </a:moveTo>
                <a:cubicBezTo>
                  <a:pt x="3934611" y="845778"/>
                  <a:pt x="3935327" y="846720"/>
                  <a:pt x="3935654" y="847489"/>
                </a:cubicBezTo>
                <a:cubicBezTo>
                  <a:pt x="3935982" y="848259"/>
                  <a:pt x="3935920" y="848858"/>
                  <a:pt x="3935346" y="849459"/>
                </a:cubicBezTo>
                <a:cubicBezTo>
                  <a:pt x="3934442" y="848271"/>
                  <a:pt x="3931334" y="846895"/>
                  <a:pt x="3933633" y="844491"/>
                </a:cubicBezTo>
                <a:close/>
                <a:moveTo>
                  <a:pt x="3931920" y="839518"/>
                </a:moveTo>
                <a:cubicBezTo>
                  <a:pt x="3932899" y="840807"/>
                  <a:pt x="3933614" y="841748"/>
                  <a:pt x="3933941" y="842519"/>
                </a:cubicBezTo>
                <a:cubicBezTo>
                  <a:pt x="3934267" y="843289"/>
                  <a:pt x="3934207" y="843887"/>
                  <a:pt x="3933633" y="844491"/>
                </a:cubicBezTo>
                <a:cubicBezTo>
                  <a:pt x="3932731" y="843300"/>
                  <a:pt x="3929622" y="841925"/>
                  <a:pt x="3931920" y="839518"/>
                </a:cubicBezTo>
                <a:close/>
                <a:moveTo>
                  <a:pt x="957418" y="831801"/>
                </a:moveTo>
                <a:cubicBezTo>
                  <a:pt x="947396" y="869172"/>
                  <a:pt x="939193" y="895356"/>
                  <a:pt x="932810" y="910350"/>
                </a:cubicBezTo>
                <a:cubicBezTo>
                  <a:pt x="933429" y="922731"/>
                  <a:pt x="934583" y="933864"/>
                  <a:pt x="936273" y="943747"/>
                </a:cubicBezTo>
                <a:cubicBezTo>
                  <a:pt x="937959" y="953632"/>
                  <a:pt x="939113" y="964766"/>
                  <a:pt x="939736" y="977145"/>
                </a:cubicBezTo>
                <a:cubicBezTo>
                  <a:pt x="938226" y="994526"/>
                  <a:pt x="938663" y="1009082"/>
                  <a:pt x="941037" y="1020812"/>
                </a:cubicBezTo>
                <a:cubicBezTo>
                  <a:pt x="943410" y="1032540"/>
                  <a:pt x="943846" y="1047096"/>
                  <a:pt x="942340" y="1064476"/>
                </a:cubicBezTo>
                <a:cubicBezTo>
                  <a:pt x="944336" y="1080550"/>
                  <a:pt x="945648" y="1094775"/>
                  <a:pt x="946269" y="1107160"/>
                </a:cubicBezTo>
                <a:cubicBezTo>
                  <a:pt x="946894" y="1119543"/>
                  <a:pt x="946449" y="1134423"/>
                  <a:pt x="944943" y="1151803"/>
                </a:cubicBezTo>
                <a:cubicBezTo>
                  <a:pt x="947074" y="1146806"/>
                  <a:pt x="950202" y="1149843"/>
                  <a:pt x="954330" y="1160921"/>
                </a:cubicBezTo>
                <a:cubicBezTo>
                  <a:pt x="955211" y="1131159"/>
                  <a:pt x="955908" y="1103568"/>
                  <a:pt x="956416" y="1078152"/>
                </a:cubicBezTo>
                <a:cubicBezTo>
                  <a:pt x="956923" y="1052732"/>
                  <a:pt x="956555" y="1027643"/>
                  <a:pt x="955310" y="1002880"/>
                </a:cubicBezTo>
                <a:cubicBezTo>
                  <a:pt x="956195" y="973116"/>
                  <a:pt x="956201" y="943681"/>
                  <a:pt x="955332" y="914570"/>
                </a:cubicBezTo>
                <a:cubicBezTo>
                  <a:pt x="954464" y="885460"/>
                  <a:pt x="955160" y="857871"/>
                  <a:pt x="957418" y="831801"/>
                </a:cubicBezTo>
                <a:close/>
                <a:moveTo>
                  <a:pt x="3907312" y="830496"/>
                </a:moveTo>
                <a:lnTo>
                  <a:pt x="3903073" y="860682"/>
                </a:lnTo>
                <a:cubicBezTo>
                  <a:pt x="3902246" y="870932"/>
                  <a:pt x="3902052" y="881037"/>
                  <a:pt x="3902491" y="890997"/>
                </a:cubicBezTo>
                <a:cubicBezTo>
                  <a:pt x="3900568" y="897189"/>
                  <a:pt x="3899522" y="902464"/>
                  <a:pt x="3899350" y="906814"/>
                </a:cubicBezTo>
                <a:cubicBezTo>
                  <a:pt x="3899175" y="911165"/>
                  <a:pt x="3898128" y="916439"/>
                  <a:pt x="3896209" y="922628"/>
                </a:cubicBezTo>
                <a:lnTo>
                  <a:pt x="3899336" y="951262"/>
                </a:lnTo>
                <a:lnTo>
                  <a:pt x="3902654" y="963679"/>
                </a:lnTo>
                <a:lnTo>
                  <a:pt x="3902408" y="940974"/>
                </a:lnTo>
                <a:cubicBezTo>
                  <a:pt x="3902328" y="924250"/>
                  <a:pt x="3902763" y="915358"/>
                  <a:pt x="3905114" y="929379"/>
                </a:cubicBezTo>
                <a:lnTo>
                  <a:pt x="3907556" y="947200"/>
                </a:lnTo>
                <a:lnTo>
                  <a:pt x="3912424" y="959595"/>
                </a:lnTo>
                <a:cubicBezTo>
                  <a:pt x="3925948" y="1002743"/>
                  <a:pt x="3936364" y="1044518"/>
                  <a:pt x="3949549" y="1092647"/>
                </a:cubicBezTo>
                <a:lnTo>
                  <a:pt x="3950941" y="1094860"/>
                </a:lnTo>
                <a:lnTo>
                  <a:pt x="3950032" y="1081592"/>
                </a:lnTo>
                <a:lnTo>
                  <a:pt x="3949537" y="1071742"/>
                </a:lnTo>
                <a:lnTo>
                  <a:pt x="3937084" y="1021473"/>
                </a:lnTo>
                <a:cubicBezTo>
                  <a:pt x="3931614" y="1003751"/>
                  <a:pt x="3926051" y="985907"/>
                  <a:pt x="3922538" y="964311"/>
                </a:cubicBezTo>
                <a:cubicBezTo>
                  <a:pt x="3929875" y="985284"/>
                  <a:pt x="3936350" y="1007156"/>
                  <a:pt x="3942526" y="1029657"/>
                </a:cubicBezTo>
                <a:lnTo>
                  <a:pt x="3948918" y="1053932"/>
                </a:lnTo>
                <a:lnTo>
                  <a:pt x="3949886" y="1044599"/>
                </a:lnTo>
                <a:lnTo>
                  <a:pt x="3952785" y="1050450"/>
                </a:lnTo>
                <a:lnTo>
                  <a:pt x="3953246" y="1052645"/>
                </a:lnTo>
                <a:lnTo>
                  <a:pt x="3954984" y="1063309"/>
                </a:lnTo>
                <a:lnTo>
                  <a:pt x="3956583" y="1083045"/>
                </a:lnTo>
                <a:lnTo>
                  <a:pt x="3960717" y="1098750"/>
                </a:lnTo>
                <a:cubicBezTo>
                  <a:pt x="3961621" y="1099939"/>
                  <a:pt x="3962779" y="1118662"/>
                  <a:pt x="3966417" y="1114853"/>
                </a:cubicBezTo>
                <a:cubicBezTo>
                  <a:pt x="3967567" y="1113649"/>
                  <a:pt x="3964823" y="1098724"/>
                  <a:pt x="3965387" y="1104896"/>
                </a:cubicBezTo>
                <a:cubicBezTo>
                  <a:pt x="3963687" y="1095642"/>
                  <a:pt x="3960556" y="1084506"/>
                  <a:pt x="3957587" y="1073243"/>
                </a:cubicBezTo>
                <a:lnTo>
                  <a:pt x="3953246" y="1052645"/>
                </a:lnTo>
                <a:lnTo>
                  <a:pt x="3952942" y="1050766"/>
                </a:lnTo>
                <a:lnTo>
                  <a:pt x="3952785" y="1050450"/>
                </a:lnTo>
                <a:lnTo>
                  <a:pt x="3950759" y="1040836"/>
                </a:lnTo>
                <a:cubicBezTo>
                  <a:pt x="3949293" y="1033472"/>
                  <a:pt x="3950974" y="1027084"/>
                  <a:pt x="3949412" y="1022313"/>
                </a:cubicBezTo>
                <a:cubicBezTo>
                  <a:pt x="3946012" y="1003807"/>
                  <a:pt x="3937205" y="986330"/>
                  <a:pt x="3934953" y="966621"/>
                </a:cubicBezTo>
                <a:cubicBezTo>
                  <a:pt x="3939994" y="979138"/>
                  <a:pt x="3941461" y="986501"/>
                  <a:pt x="3945638" y="997432"/>
                </a:cubicBezTo>
                <a:cubicBezTo>
                  <a:pt x="3944980" y="993851"/>
                  <a:pt x="3950974" y="1027084"/>
                  <a:pt x="3954081" y="1028460"/>
                </a:cubicBezTo>
                <a:cubicBezTo>
                  <a:pt x="3957475" y="1027041"/>
                  <a:pt x="3944415" y="987679"/>
                  <a:pt x="3943759" y="984096"/>
                </a:cubicBezTo>
                <a:cubicBezTo>
                  <a:pt x="3931140" y="942139"/>
                  <a:pt x="3925121" y="917470"/>
                  <a:pt x="3912746" y="873122"/>
                </a:cubicBezTo>
                <a:cubicBezTo>
                  <a:pt x="3912746" y="873122"/>
                  <a:pt x="3903282" y="852063"/>
                  <a:pt x="3908728" y="850630"/>
                </a:cubicBezTo>
                <a:cubicBezTo>
                  <a:pt x="3911834" y="852005"/>
                  <a:pt x="3918882" y="886630"/>
                  <a:pt x="3919787" y="887816"/>
                </a:cubicBezTo>
                <a:cubicBezTo>
                  <a:pt x="3930036" y="921222"/>
                  <a:pt x="3938520" y="951852"/>
                  <a:pt x="3949863" y="986246"/>
                </a:cubicBezTo>
                <a:cubicBezTo>
                  <a:pt x="3941506" y="964385"/>
                  <a:pt x="3949086" y="993823"/>
                  <a:pt x="3952289" y="992606"/>
                </a:cubicBezTo>
                <a:cubicBezTo>
                  <a:pt x="3956831" y="989985"/>
                  <a:pt x="3942157" y="948041"/>
                  <a:pt x="3941499" y="944458"/>
                </a:cubicBezTo>
                <a:cubicBezTo>
                  <a:pt x="3935949" y="926065"/>
                  <a:pt x="3930472" y="906974"/>
                  <a:pt x="3924596" y="886964"/>
                </a:cubicBezTo>
                <a:close/>
                <a:moveTo>
                  <a:pt x="3909414" y="815538"/>
                </a:moveTo>
                <a:lnTo>
                  <a:pt x="3908150" y="824526"/>
                </a:lnTo>
                <a:lnTo>
                  <a:pt x="3908537" y="824031"/>
                </a:lnTo>
                <a:lnTo>
                  <a:pt x="3909169" y="826320"/>
                </a:lnTo>
                <a:cubicBezTo>
                  <a:pt x="3907363" y="823939"/>
                  <a:pt x="3915036" y="850788"/>
                  <a:pt x="3918675" y="846979"/>
                </a:cubicBezTo>
                <a:cubicBezTo>
                  <a:pt x="3919249" y="846377"/>
                  <a:pt x="3917332" y="839665"/>
                  <a:pt x="3915054" y="832482"/>
                </a:cubicBezTo>
                <a:close/>
                <a:moveTo>
                  <a:pt x="3911866" y="796747"/>
                </a:moveTo>
                <a:lnTo>
                  <a:pt x="3911836" y="798299"/>
                </a:lnTo>
                <a:lnTo>
                  <a:pt x="3909998" y="811385"/>
                </a:lnTo>
                <a:lnTo>
                  <a:pt x="3923095" y="850760"/>
                </a:lnTo>
                <a:cubicBezTo>
                  <a:pt x="3930230" y="873502"/>
                  <a:pt x="3937320" y="896865"/>
                  <a:pt x="3944939" y="920925"/>
                </a:cubicBezTo>
                <a:cubicBezTo>
                  <a:pt x="3944939" y="920925"/>
                  <a:pt x="3943012" y="929705"/>
                  <a:pt x="3947118" y="929678"/>
                </a:cubicBezTo>
                <a:cubicBezTo>
                  <a:pt x="3949363" y="929462"/>
                  <a:pt x="3943251" y="907387"/>
                  <a:pt x="3946088" y="919722"/>
                </a:cubicBezTo>
                <a:cubicBezTo>
                  <a:pt x="3938840" y="889135"/>
                  <a:pt x="3926741" y="855219"/>
                  <a:pt x="3917998" y="823044"/>
                </a:cubicBezTo>
                <a:close/>
                <a:moveTo>
                  <a:pt x="1228217" y="735089"/>
                </a:moveTo>
                <a:lnTo>
                  <a:pt x="1226360" y="813850"/>
                </a:lnTo>
                <a:cubicBezTo>
                  <a:pt x="1226985" y="826233"/>
                  <a:pt x="1226540" y="841114"/>
                  <a:pt x="1225033" y="858492"/>
                </a:cubicBezTo>
                <a:cubicBezTo>
                  <a:pt x="1226018" y="925402"/>
                  <a:pt x="1227536" y="991062"/>
                  <a:pt x="1229581" y="1055472"/>
                </a:cubicBezTo>
                <a:cubicBezTo>
                  <a:pt x="1231627" y="1119883"/>
                  <a:pt x="1233144" y="1185542"/>
                  <a:pt x="1234129" y="1252451"/>
                </a:cubicBezTo>
                <a:cubicBezTo>
                  <a:pt x="1238387" y="1242456"/>
                  <a:pt x="1242456" y="1234632"/>
                  <a:pt x="1246336" y="1228981"/>
                </a:cubicBezTo>
                <a:lnTo>
                  <a:pt x="1250166" y="1225374"/>
                </a:lnTo>
                <a:lnTo>
                  <a:pt x="1245149" y="1110642"/>
                </a:lnTo>
                <a:cubicBezTo>
                  <a:pt x="1242282" y="1065459"/>
                  <a:pt x="1239606" y="1018101"/>
                  <a:pt x="1237115" y="968571"/>
                </a:cubicBezTo>
                <a:cubicBezTo>
                  <a:pt x="1237866" y="959882"/>
                  <a:pt x="1237623" y="943154"/>
                  <a:pt x="1236378" y="918391"/>
                </a:cubicBezTo>
                <a:cubicBezTo>
                  <a:pt x="1233627" y="911007"/>
                  <a:pt x="1231626" y="894930"/>
                  <a:pt x="1230381" y="870168"/>
                </a:cubicBezTo>
                <a:lnTo>
                  <a:pt x="1230970" y="775341"/>
                </a:lnTo>
                <a:close/>
                <a:moveTo>
                  <a:pt x="2905455" y="656203"/>
                </a:moveTo>
                <a:cubicBezTo>
                  <a:pt x="2910075" y="700733"/>
                  <a:pt x="2911907" y="743147"/>
                  <a:pt x="2910959" y="783446"/>
                </a:cubicBezTo>
                <a:cubicBezTo>
                  <a:pt x="2910011" y="823746"/>
                  <a:pt x="2907652" y="865618"/>
                  <a:pt x="2903886" y="909070"/>
                </a:cubicBezTo>
                <a:cubicBezTo>
                  <a:pt x="2905130" y="933833"/>
                  <a:pt x="2905843" y="959847"/>
                  <a:pt x="2906023" y="987110"/>
                </a:cubicBezTo>
                <a:lnTo>
                  <a:pt x="2909352" y="1053333"/>
                </a:lnTo>
                <a:lnTo>
                  <a:pt x="2913215" y="973441"/>
                </a:lnTo>
                <a:cubicBezTo>
                  <a:pt x="2913985" y="942348"/>
                  <a:pt x="2916041" y="911171"/>
                  <a:pt x="2919392" y="879902"/>
                </a:cubicBezTo>
                <a:lnTo>
                  <a:pt x="2925032" y="794440"/>
                </a:lnTo>
                <a:lnTo>
                  <a:pt x="2924961" y="724621"/>
                </a:lnTo>
                <a:cubicBezTo>
                  <a:pt x="2922963" y="708542"/>
                  <a:pt x="2916459" y="685738"/>
                  <a:pt x="2905455" y="656203"/>
                </a:cubicBezTo>
                <a:close/>
                <a:moveTo>
                  <a:pt x="2810094" y="641274"/>
                </a:moveTo>
                <a:cubicBezTo>
                  <a:pt x="2800073" y="678645"/>
                  <a:pt x="2791869" y="704829"/>
                  <a:pt x="2785486" y="719823"/>
                </a:cubicBezTo>
                <a:cubicBezTo>
                  <a:pt x="2786105" y="732204"/>
                  <a:pt x="2787259" y="743337"/>
                  <a:pt x="2788949" y="753220"/>
                </a:cubicBezTo>
                <a:cubicBezTo>
                  <a:pt x="2790635" y="763104"/>
                  <a:pt x="2791789" y="774238"/>
                  <a:pt x="2792412" y="786618"/>
                </a:cubicBezTo>
                <a:cubicBezTo>
                  <a:pt x="2790902" y="803998"/>
                  <a:pt x="2791339" y="818554"/>
                  <a:pt x="2793713" y="830285"/>
                </a:cubicBezTo>
                <a:cubicBezTo>
                  <a:pt x="2796086" y="842012"/>
                  <a:pt x="2796522" y="856569"/>
                  <a:pt x="2795016" y="873949"/>
                </a:cubicBezTo>
                <a:cubicBezTo>
                  <a:pt x="2797012" y="890022"/>
                  <a:pt x="2798324" y="904248"/>
                  <a:pt x="2798945" y="916632"/>
                </a:cubicBezTo>
                <a:cubicBezTo>
                  <a:pt x="2799570" y="929016"/>
                  <a:pt x="2799125" y="943896"/>
                  <a:pt x="2797619" y="961274"/>
                </a:cubicBezTo>
                <a:cubicBezTo>
                  <a:pt x="2799750" y="956279"/>
                  <a:pt x="2802878" y="959315"/>
                  <a:pt x="2807005" y="970393"/>
                </a:cubicBezTo>
                <a:cubicBezTo>
                  <a:pt x="2807887" y="940632"/>
                  <a:pt x="2808584" y="913041"/>
                  <a:pt x="2809092" y="887625"/>
                </a:cubicBezTo>
                <a:cubicBezTo>
                  <a:pt x="2809599" y="862205"/>
                  <a:pt x="2809231" y="837115"/>
                  <a:pt x="2807986" y="812352"/>
                </a:cubicBezTo>
                <a:cubicBezTo>
                  <a:pt x="2808871" y="782589"/>
                  <a:pt x="2808876" y="753153"/>
                  <a:pt x="2808008" y="724043"/>
                </a:cubicBezTo>
                <a:cubicBezTo>
                  <a:pt x="2807140" y="694932"/>
                  <a:pt x="2807836" y="667343"/>
                  <a:pt x="2810094" y="641274"/>
                </a:cubicBezTo>
                <a:close/>
                <a:moveTo>
                  <a:pt x="1450869" y="497892"/>
                </a:moveTo>
                <a:cubicBezTo>
                  <a:pt x="1453621" y="505276"/>
                  <a:pt x="1453932" y="511470"/>
                  <a:pt x="1451804" y="516465"/>
                </a:cubicBezTo>
                <a:cubicBezTo>
                  <a:pt x="1453180" y="520159"/>
                  <a:pt x="1452991" y="522328"/>
                  <a:pt x="1451237" y="522981"/>
                </a:cubicBezTo>
                <a:cubicBezTo>
                  <a:pt x="1449484" y="523634"/>
                  <a:pt x="1447922" y="522119"/>
                  <a:pt x="1446545" y="518424"/>
                </a:cubicBezTo>
                <a:cubicBezTo>
                  <a:pt x="1445170" y="514734"/>
                  <a:pt x="1446612" y="507887"/>
                  <a:pt x="1450869" y="497892"/>
                </a:cubicBezTo>
                <a:close/>
                <a:moveTo>
                  <a:pt x="3662424" y="493714"/>
                </a:moveTo>
                <a:lnTo>
                  <a:pt x="3664782" y="497481"/>
                </a:lnTo>
                <a:cubicBezTo>
                  <a:pt x="3666005" y="508698"/>
                  <a:pt x="3666271" y="523005"/>
                  <a:pt x="3665577" y="540415"/>
                </a:cubicBezTo>
                <a:cubicBezTo>
                  <a:pt x="3662958" y="543175"/>
                  <a:pt x="3660907" y="544817"/>
                  <a:pt x="3659421" y="545338"/>
                </a:cubicBezTo>
                <a:cubicBezTo>
                  <a:pt x="3657937" y="545861"/>
                  <a:pt x="3657020" y="545265"/>
                  <a:pt x="3656670" y="543549"/>
                </a:cubicBezTo>
                <a:cubicBezTo>
                  <a:pt x="3655970" y="540118"/>
                  <a:pt x="3657541" y="532210"/>
                  <a:pt x="3661379" y="519825"/>
                </a:cubicBezTo>
                <a:cubicBezTo>
                  <a:pt x="3662074" y="502419"/>
                  <a:pt x="3662424" y="493714"/>
                  <a:pt x="3662424" y="493714"/>
                </a:cubicBezTo>
                <a:close/>
                <a:moveTo>
                  <a:pt x="2044207" y="491003"/>
                </a:moveTo>
                <a:cubicBezTo>
                  <a:pt x="2046958" y="498386"/>
                  <a:pt x="2047270" y="504581"/>
                  <a:pt x="2045142" y="509576"/>
                </a:cubicBezTo>
                <a:cubicBezTo>
                  <a:pt x="2046518" y="513270"/>
                  <a:pt x="2046328" y="515438"/>
                  <a:pt x="2044575" y="516092"/>
                </a:cubicBezTo>
                <a:cubicBezTo>
                  <a:pt x="2042823" y="516745"/>
                  <a:pt x="2041259" y="515229"/>
                  <a:pt x="2039883" y="511535"/>
                </a:cubicBezTo>
                <a:cubicBezTo>
                  <a:pt x="2038508" y="507846"/>
                  <a:pt x="2039950" y="500998"/>
                  <a:pt x="2044207" y="491003"/>
                </a:cubicBezTo>
                <a:close/>
                <a:moveTo>
                  <a:pt x="929019" y="337818"/>
                </a:moveTo>
                <a:lnTo>
                  <a:pt x="931082" y="343355"/>
                </a:lnTo>
                <a:cubicBezTo>
                  <a:pt x="931703" y="355739"/>
                  <a:pt x="931262" y="370618"/>
                  <a:pt x="929756" y="388001"/>
                </a:cubicBezTo>
                <a:cubicBezTo>
                  <a:pt x="919242" y="391919"/>
                  <a:pt x="918244" y="383882"/>
                  <a:pt x="926758" y="363888"/>
                </a:cubicBezTo>
                <a:cubicBezTo>
                  <a:pt x="928264" y="346508"/>
                  <a:pt x="929019" y="337818"/>
                  <a:pt x="929019" y="337818"/>
                </a:cubicBezTo>
                <a:close/>
                <a:moveTo>
                  <a:pt x="2781695" y="147291"/>
                </a:moveTo>
                <a:lnTo>
                  <a:pt x="2783758" y="152827"/>
                </a:lnTo>
                <a:cubicBezTo>
                  <a:pt x="2784379" y="165212"/>
                  <a:pt x="2783938" y="180091"/>
                  <a:pt x="2782433" y="197474"/>
                </a:cubicBezTo>
                <a:cubicBezTo>
                  <a:pt x="2771918" y="201392"/>
                  <a:pt x="2770920" y="193355"/>
                  <a:pt x="2779434" y="173361"/>
                </a:cubicBezTo>
                <a:cubicBezTo>
                  <a:pt x="2780940" y="155981"/>
                  <a:pt x="2781695" y="147291"/>
                  <a:pt x="2781695" y="147291"/>
                </a:cubicBezTo>
                <a:close/>
                <a:moveTo>
                  <a:pt x="1258679" y="813"/>
                </a:moveTo>
                <a:cubicBezTo>
                  <a:pt x="1265691" y="-1799"/>
                  <a:pt x="1267066" y="1890"/>
                  <a:pt x="1262805" y="11887"/>
                </a:cubicBezTo>
                <a:lnTo>
                  <a:pt x="1256303" y="125107"/>
                </a:lnTo>
                <a:lnTo>
                  <a:pt x="1263810" y="132402"/>
                </a:lnTo>
                <a:cubicBezTo>
                  <a:pt x="1266182" y="144129"/>
                  <a:pt x="1266615" y="158686"/>
                  <a:pt x="1265109" y="176066"/>
                </a:cubicBezTo>
                <a:cubicBezTo>
                  <a:pt x="1265602" y="209517"/>
                  <a:pt x="1266782" y="244822"/>
                  <a:pt x="1268648" y="281969"/>
                </a:cubicBezTo>
                <a:lnTo>
                  <a:pt x="1271104" y="355506"/>
                </a:lnTo>
                <a:lnTo>
                  <a:pt x="1273226" y="361203"/>
                </a:lnTo>
                <a:cubicBezTo>
                  <a:pt x="1281120" y="328829"/>
                  <a:pt x="1289257" y="313181"/>
                  <a:pt x="1297641" y="314263"/>
                </a:cubicBezTo>
                <a:cubicBezTo>
                  <a:pt x="1312282" y="321420"/>
                  <a:pt x="1317718" y="346725"/>
                  <a:pt x="1313955" y="390176"/>
                </a:cubicBezTo>
                <a:cubicBezTo>
                  <a:pt x="1311693" y="416246"/>
                  <a:pt x="1311185" y="441662"/>
                  <a:pt x="1312432" y="466429"/>
                </a:cubicBezTo>
                <a:cubicBezTo>
                  <a:pt x="1313677" y="491192"/>
                  <a:pt x="1313168" y="516609"/>
                  <a:pt x="1310909" y="542682"/>
                </a:cubicBezTo>
                <a:cubicBezTo>
                  <a:pt x="1312153" y="567445"/>
                  <a:pt x="1311645" y="592862"/>
                  <a:pt x="1309389" y="618934"/>
                </a:cubicBezTo>
                <a:cubicBezTo>
                  <a:pt x="1307127" y="645004"/>
                  <a:pt x="1306619" y="670420"/>
                  <a:pt x="1307864" y="695182"/>
                </a:cubicBezTo>
                <a:lnTo>
                  <a:pt x="1309730" y="732329"/>
                </a:lnTo>
                <a:cubicBezTo>
                  <a:pt x="1312481" y="739714"/>
                  <a:pt x="1313672" y="745580"/>
                  <a:pt x="1313294" y="749924"/>
                </a:cubicBezTo>
                <a:cubicBezTo>
                  <a:pt x="1312917" y="754270"/>
                  <a:pt x="1313416" y="758287"/>
                  <a:pt x="1314792" y="761981"/>
                </a:cubicBezTo>
                <a:cubicBezTo>
                  <a:pt x="1319934" y="722222"/>
                  <a:pt x="1322448" y="683443"/>
                  <a:pt x="1322330" y="645644"/>
                </a:cubicBezTo>
                <a:cubicBezTo>
                  <a:pt x="1322218" y="607843"/>
                  <a:pt x="1324731" y="569064"/>
                  <a:pt x="1329873" y="529305"/>
                </a:cubicBezTo>
                <a:cubicBezTo>
                  <a:pt x="1330005" y="508236"/>
                  <a:pt x="1331355" y="487760"/>
                  <a:pt x="1333927" y="467881"/>
                </a:cubicBezTo>
                <a:cubicBezTo>
                  <a:pt x="1336495" y="448003"/>
                  <a:pt x="1337846" y="427527"/>
                  <a:pt x="1337979" y="406452"/>
                </a:cubicBezTo>
                <a:lnTo>
                  <a:pt x="1339297" y="391238"/>
                </a:lnTo>
                <a:lnTo>
                  <a:pt x="1339591" y="343834"/>
                </a:lnTo>
                <a:lnTo>
                  <a:pt x="1344378" y="332594"/>
                </a:lnTo>
                <a:lnTo>
                  <a:pt x="1348144" y="289137"/>
                </a:lnTo>
                <a:cubicBezTo>
                  <a:pt x="1347525" y="276757"/>
                  <a:pt x="1350715" y="269258"/>
                  <a:pt x="1357724" y="266646"/>
                </a:cubicBezTo>
                <a:lnTo>
                  <a:pt x="1359789" y="272187"/>
                </a:lnTo>
                <a:cubicBezTo>
                  <a:pt x="1361164" y="275878"/>
                  <a:pt x="1361323" y="278973"/>
                  <a:pt x="1360258" y="281474"/>
                </a:cubicBezTo>
                <a:cubicBezTo>
                  <a:pt x="1359191" y="283969"/>
                  <a:pt x="1359347" y="287067"/>
                  <a:pt x="1360723" y="290760"/>
                </a:cubicBezTo>
                <a:cubicBezTo>
                  <a:pt x="1360592" y="311830"/>
                  <a:pt x="1361182" y="329480"/>
                  <a:pt x="1362492" y="343710"/>
                </a:cubicBezTo>
                <a:cubicBezTo>
                  <a:pt x="1363804" y="357936"/>
                  <a:pt x="1364391" y="375587"/>
                  <a:pt x="1364260" y="396660"/>
                </a:cubicBezTo>
                <a:lnTo>
                  <a:pt x="1364999" y="446843"/>
                </a:lnTo>
                <a:cubicBezTo>
                  <a:pt x="1366243" y="471607"/>
                  <a:pt x="1366490" y="488333"/>
                  <a:pt x="1365735" y="497023"/>
                </a:cubicBezTo>
                <a:cubicBezTo>
                  <a:pt x="1364099" y="535475"/>
                  <a:pt x="1363871" y="572351"/>
                  <a:pt x="1365050" y="607655"/>
                </a:cubicBezTo>
                <a:lnTo>
                  <a:pt x="1366799" y="679638"/>
                </a:lnTo>
                <a:lnTo>
                  <a:pt x="1367846" y="692811"/>
                </a:lnTo>
                <a:cubicBezTo>
                  <a:pt x="1369662" y="681622"/>
                  <a:pt x="1372245" y="673826"/>
                  <a:pt x="1375594" y="669426"/>
                </a:cubicBezTo>
                <a:lnTo>
                  <a:pt x="1384263" y="667304"/>
                </a:lnTo>
                <a:lnTo>
                  <a:pt x="1382787" y="623119"/>
                </a:lnTo>
                <a:cubicBezTo>
                  <a:pt x="1380917" y="585973"/>
                  <a:pt x="1379051" y="548825"/>
                  <a:pt x="1377185" y="511678"/>
                </a:cubicBezTo>
                <a:lnTo>
                  <a:pt x="1383570" y="496689"/>
                </a:lnTo>
                <a:lnTo>
                  <a:pt x="1389760" y="513303"/>
                </a:lnTo>
                <a:cubicBezTo>
                  <a:pt x="1390254" y="546755"/>
                  <a:pt x="1391088" y="581132"/>
                  <a:pt x="1392266" y="616433"/>
                </a:cubicBezTo>
                <a:lnTo>
                  <a:pt x="1394602" y="671976"/>
                </a:lnTo>
                <a:lnTo>
                  <a:pt x="1400981" y="677310"/>
                </a:lnTo>
                <a:cubicBezTo>
                  <a:pt x="1405484" y="684041"/>
                  <a:pt x="1410144" y="693868"/>
                  <a:pt x="1414959" y="706790"/>
                </a:cubicBezTo>
                <a:lnTo>
                  <a:pt x="1414415" y="625002"/>
                </a:lnTo>
                <a:cubicBezTo>
                  <a:pt x="1413418" y="616965"/>
                  <a:pt x="1413983" y="610447"/>
                  <a:pt x="1416112" y="605450"/>
                </a:cubicBezTo>
                <a:lnTo>
                  <a:pt x="1419628" y="602139"/>
                </a:lnTo>
                <a:lnTo>
                  <a:pt x="1419778" y="577805"/>
                </a:lnTo>
                <a:lnTo>
                  <a:pt x="1404596" y="488855"/>
                </a:lnTo>
                <a:cubicBezTo>
                  <a:pt x="1408857" y="478857"/>
                  <a:pt x="1410984" y="473859"/>
                  <a:pt x="1410984" y="473859"/>
                </a:cubicBezTo>
                <a:cubicBezTo>
                  <a:pt x="1412360" y="477552"/>
                  <a:pt x="1413046" y="479396"/>
                  <a:pt x="1413046" y="479396"/>
                </a:cubicBezTo>
                <a:cubicBezTo>
                  <a:pt x="1415047" y="495472"/>
                  <a:pt x="1416699" y="510623"/>
                  <a:pt x="1418008" y="524851"/>
                </a:cubicBezTo>
                <a:cubicBezTo>
                  <a:pt x="1419320" y="539080"/>
                  <a:pt x="1422038" y="551731"/>
                  <a:pt x="1426164" y="562808"/>
                </a:cubicBezTo>
                <a:cubicBezTo>
                  <a:pt x="1425413" y="571498"/>
                  <a:pt x="1425037" y="575845"/>
                  <a:pt x="1425037" y="575845"/>
                </a:cubicBezTo>
                <a:lnTo>
                  <a:pt x="1431226" y="592455"/>
                </a:lnTo>
                <a:lnTo>
                  <a:pt x="1437091" y="663372"/>
                </a:lnTo>
                <a:lnTo>
                  <a:pt x="1437040" y="613417"/>
                </a:lnTo>
                <a:cubicBezTo>
                  <a:pt x="1438236" y="589848"/>
                  <a:pt x="1438209" y="565678"/>
                  <a:pt x="1436965" y="540914"/>
                </a:cubicBezTo>
                <a:lnTo>
                  <a:pt x="1435297" y="472161"/>
                </a:lnTo>
                <a:cubicBezTo>
                  <a:pt x="1438309" y="437399"/>
                  <a:pt x="1439505" y="413830"/>
                  <a:pt x="1438880" y="401447"/>
                </a:cubicBezTo>
                <a:lnTo>
                  <a:pt x="1456417" y="111094"/>
                </a:lnTo>
                <a:cubicBezTo>
                  <a:pt x="1457172" y="102403"/>
                  <a:pt x="1457547" y="98062"/>
                  <a:pt x="1457547" y="98062"/>
                </a:cubicBezTo>
                <a:cubicBezTo>
                  <a:pt x="1464559" y="95449"/>
                  <a:pt x="1465934" y="99138"/>
                  <a:pt x="1461673" y="109135"/>
                </a:cubicBezTo>
                <a:cubicBezTo>
                  <a:pt x="1459906" y="168661"/>
                  <a:pt x="1456574" y="226666"/>
                  <a:pt x="1451679" y="283150"/>
                </a:cubicBezTo>
                <a:cubicBezTo>
                  <a:pt x="1446783" y="339635"/>
                  <a:pt x="1445201" y="396988"/>
                  <a:pt x="1446941" y="455207"/>
                </a:cubicBezTo>
                <a:cubicBezTo>
                  <a:pt x="1451068" y="466285"/>
                  <a:pt x="1451378" y="472476"/>
                  <a:pt x="1447872" y="473782"/>
                </a:cubicBezTo>
                <a:cubicBezTo>
                  <a:pt x="1449247" y="477471"/>
                  <a:pt x="1449058" y="479645"/>
                  <a:pt x="1447308" y="480297"/>
                </a:cubicBezTo>
                <a:cubicBezTo>
                  <a:pt x="1445555" y="480950"/>
                  <a:pt x="1443991" y="479430"/>
                  <a:pt x="1442616" y="475740"/>
                </a:cubicBezTo>
                <a:cubicBezTo>
                  <a:pt x="1441110" y="493119"/>
                  <a:pt x="1441731" y="505503"/>
                  <a:pt x="1444482" y="512887"/>
                </a:cubicBezTo>
                <a:lnTo>
                  <a:pt x="1443156" y="557530"/>
                </a:lnTo>
                <a:cubicBezTo>
                  <a:pt x="1440274" y="571219"/>
                  <a:pt x="1440021" y="583925"/>
                  <a:pt x="1442396" y="595656"/>
                </a:cubicBezTo>
                <a:cubicBezTo>
                  <a:pt x="1444770" y="607387"/>
                  <a:pt x="1445204" y="621939"/>
                  <a:pt x="1443698" y="639318"/>
                </a:cubicBezTo>
                <a:cubicBezTo>
                  <a:pt x="1444945" y="664085"/>
                  <a:pt x="1444781" y="690425"/>
                  <a:pt x="1443208" y="718341"/>
                </a:cubicBezTo>
                <a:lnTo>
                  <a:pt x="1443098" y="736040"/>
                </a:lnTo>
                <a:lnTo>
                  <a:pt x="1444884" y="757659"/>
                </a:lnTo>
                <a:cubicBezTo>
                  <a:pt x="1443378" y="775038"/>
                  <a:pt x="1444158" y="790518"/>
                  <a:pt x="1447220" y="804092"/>
                </a:cubicBezTo>
                <a:cubicBezTo>
                  <a:pt x="1450282" y="817669"/>
                  <a:pt x="1450373" y="831299"/>
                  <a:pt x="1447491" y="844988"/>
                </a:cubicBezTo>
                <a:lnTo>
                  <a:pt x="1454780" y="924164"/>
                </a:lnTo>
                <a:lnTo>
                  <a:pt x="1458292" y="823094"/>
                </a:lnTo>
                <a:cubicBezTo>
                  <a:pt x="1459569" y="730115"/>
                  <a:pt x="1462971" y="632137"/>
                  <a:pt x="1468506" y="529163"/>
                </a:cubicBezTo>
                <a:cubicBezTo>
                  <a:pt x="1469261" y="520473"/>
                  <a:pt x="1468451" y="510262"/>
                  <a:pt x="1466073" y="498533"/>
                </a:cubicBezTo>
                <a:cubicBezTo>
                  <a:pt x="1463700" y="486805"/>
                  <a:pt x="1462890" y="476595"/>
                  <a:pt x="1463642" y="467906"/>
                </a:cubicBezTo>
                <a:cubicBezTo>
                  <a:pt x="1465772" y="462906"/>
                  <a:pt x="1466494" y="459486"/>
                  <a:pt x="1465806" y="457639"/>
                </a:cubicBezTo>
                <a:cubicBezTo>
                  <a:pt x="1465118" y="455792"/>
                  <a:pt x="1465835" y="452370"/>
                  <a:pt x="1467966" y="447373"/>
                </a:cubicBezTo>
                <a:lnTo>
                  <a:pt x="1472094" y="458451"/>
                </a:lnTo>
                <a:cubicBezTo>
                  <a:pt x="1479988" y="426077"/>
                  <a:pt x="1488124" y="410430"/>
                  <a:pt x="1496509" y="411512"/>
                </a:cubicBezTo>
                <a:cubicBezTo>
                  <a:pt x="1511150" y="418668"/>
                  <a:pt x="1516586" y="443973"/>
                  <a:pt x="1512822" y="487424"/>
                </a:cubicBezTo>
                <a:cubicBezTo>
                  <a:pt x="1510561" y="513494"/>
                  <a:pt x="1510053" y="538910"/>
                  <a:pt x="1511299" y="563677"/>
                </a:cubicBezTo>
                <a:cubicBezTo>
                  <a:pt x="1512544" y="588440"/>
                  <a:pt x="1512036" y="613857"/>
                  <a:pt x="1509776" y="639930"/>
                </a:cubicBezTo>
                <a:cubicBezTo>
                  <a:pt x="1511021" y="664694"/>
                  <a:pt x="1510513" y="690110"/>
                  <a:pt x="1508256" y="716181"/>
                </a:cubicBezTo>
                <a:cubicBezTo>
                  <a:pt x="1505995" y="742252"/>
                  <a:pt x="1505487" y="767668"/>
                  <a:pt x="1506731" y="792430"/>
                </a:cubicBezTo>
                <a:lnTo>
                  <a:pt x="1508597" y="829578"/>
                </a:lnTo>
                <a:cubicBezTo>
                  <a:pt x="1511349" y="836962"/>
                  <a:pt x="1512540" y="842828"/>
                  <a:pt x="1512162" y="847172"/>
                </a:cubicBezTo>
                <a:cubicBezTo>
                  <a:pt x="1511785" y="851518"/>
                  <a:pt x="1512283" y="855535"/>
                  <a:pt x="1513659" y="859228"/>
                </a:cubicBezTo>
                <a:cubicBezTo>
                  <a:pt x="1518802" y="819471"/>
                  <a:pt x="1521316" y="780691"/>
                  <a:pt x="1521198" y="742892"/>
                </a:cubicBezTo>
                <a:cubicBezTo>
                  <a:pt x="1521085" y="705091"/>
                  <a:pt x="1523598" y="666312"/>
                  <a:pt x="1528741" y="626554"/>
                </a:cubicBezTo>
                <a:cubicBezTo>
                  <a:pt x="1528873" y="605485"/>
                  <a:pt x="1530223" y="585008"/>
                  <a:pt x="1532795" y="565129"/>
                </a:cubicBezTo>
                <a:cubicBezTo>
                  <a:pt x="1535362" y="545251"/>
                  <a:pt x="1536713" y="524775"/>
                  <a:pt x="1536847" y="503700"/>
                </a:cubicBezTo>
                <a:lnTo>
                  <a:pt x="1547012" y="386386"/>
                </a:lnTo>
                <a:cubicBezTo>
                  <a:pt x="1546392" y="374005"/>
                  <a:pt x="1549583" y="366506"/>
                  <a:pt x="1556592" y="363894"/>
                </a:cubicBezTo>
                <a:lnTo>
                  <a:pt x="1558657" y="369436"/>
                </a:lnTo>
                <a:cubicBezTo>
                  <a:pt x="1560032" y="373126"/>
                  <a:pt x="1560190" y="376222"/>
                  <a:pt x="1559125" y="378722"/>
                </a:cubicBezTo>
                <a:cubicBezTo>
                  <a:pt x="1558058" y="381217"/>
                  <a:pt x="1558215" y="384315"/>
                  <a:pt x="1559591" y="388008"/>
                </a:cubicBezTo>
                <a:cubicBezTo>
                  <a:pt x="1559460" y="409078"/>
                  <a:pt x="1560050" y="426728"/>
                  <a:pt x="1561360" y="440958"/>
                </a:cubicBezTo>
                <a:cubicBezTo>
                  <a:pt x="1562671" y="455184"/>
                  <a:pt x="1563259" y="472835"/>
                  <a:pt x="1563128" y="493908"/>
                </a:cubicBezTo>
                <a:lnTo>
                  <a:pt x="1563866" y="544092"/>
                </a:lnTo>
                <a:cubicBezTo>
                  <a:pt x="1565111" y="568855"/>
                  <a:pt x="1565358" y="585581"/>
                  <a:pt x="1564602" y="594271"/>
                </a:cubicBezTo>
                <a:cubicBezTo>
                  <a:pt x="1562967" y="632724"/>
                  <a:pt x="1562739" y="669599"/>
                  <a:pt x="1563918" y="704903"/>
                </a:cubicBezTo>
                <a:cubicBezTo>
                  <a:pt x="1565096" y="740204"/>
                  <a:pt x="1565934" y="774580"/>
                  <a:pt x="1566423" y="808033"/>
                </a:cubicBezTo>
                <a:cubicBezTo>
                  <a:pt x="1565277" y="879942"/>
                  <a:pt x="1566417" y="949945"/>
                  <a:pt x="1569839" y="1018050"/>
                </a:cubicBezTo>
                <a:cubicBezTo>
                  <a:pt x="1573263" y="1086148"/>
                  <a:pt x="1574404" y="1156155"/>
                  <a:pt x="1573257" y="1228061"/>
                </a:cubicBezTo>
                <a:cubicBezTo>
                  <a:pt x="1578004" y="1251519"/>
                  <a:pt x="1582757" y="1274979"/>
                  <a:pt x="1587503" y="1298437"/>
                </a:cubicBezTo>
                <a:cubicBezTo>
                  <a:pt x="1592254" y="1321894"/>
                  <a:pt x="1597003" y="1345356"/>
                  <a:pt x="1601754" y="1368813"/>
                </a:cubicBezTo>
                <a:cubicBezTo>
                  <a:pt x="1602995" y="1393578"/>
                  <a:pt x="1606871" y="1417365"/>
                  <a:pt x="1613372" y="1440170"/>
                </a:cubicBezTo>
                <a:cubicBezTo>
                  <a:pt x="1619872" y="1462975"/>
                  <a:pt x="1623746" y="1486759"/>
                  <a:pt x="1624993" y="1511525"/>
                </a:cubicBezTo>
                <a:lnTo>
                  <a:pt x="1628382" y="1472420"/>
                </a:lnTo>
                <a:lnTo>
                  <a:pt x="1622780" y="1360979"/>
                </a:lnTo>
                <a:cubicBezTo>
                  <a:pt x="1622910" y="1339907"/>
                  <a:pt x="1622320" y="1322257"/>
                  <a:pt x="1621011" y="1308030"/>
                </a:cubicBezTo>
                <a:cubicBezTo>
                  <a:pt x="1619698" y="1293800"/>
                  <a:pt x="1619112" y="1276148"/>
                  <a:pt x="1619241" y="1255076"/>
                </a:cubicBezTo>
                <a:cubicBezTo>
                  <a:pt x="1617372" y="1217930"/>
                  <a:pt x="1614973" y="1182033"/>
                  <a:pt x="1612043" y="1147385"/>
                </a:cubicBezTo>
                <a:cubicBezTo>
                  <a:pt x="1609112" y="1112738"/>
                  <a:pt x="1606712" y="1076841"/>
                  <a:pt x="1604843" y="1039696"/>
                </a:cubicBezTo>
                <a:cubicBezTo>
                  <a:pt x="1597345" y="1008854"/>
                  <a:pt x="1594412" y="974201"/>
                  <a:pt x="1596050" y="935753"/>
                </a:cubicBezTo>
                <a:cubicBezTo>
                  <a:pt x="1592677" y="915985"/>
                  <a:pt x="1589990" y="898066"/>
                  <a:pt x="1587993" y="881991"/>
                </a:cubicBezTo>
                <a:cubicBezTo>
                  <a:pt x="1585992" y="865915"/>
                  <a:pt x="1585062" y="847340"/>
                  <a:pt x="1585193" y="826271"/>
                </a:cubicBezTo>
                <a:cubicBezTo>
                  <a:pt x="1584698" y="792815"/>
                  <a:pt x="1583520" y="757515"/>
                  <a:pt x="1581654" y="720367"/>
                </a:cubicBezTo>
                <a:cubicBezTo>
                  <a:pt x="1579785" y="683221"/>
                  <a:pt x="1577918" y="646074"/>
                  <a:pt x="1576052" y="608926"/>
                </a:cubicBezTo>
                <a:lnTo>
                  <a:pt x="1582438" y="593937"/>
                </a:lnTo>
                <a:lnTo>
                  <a:pt x="1588628" y="610551"/>
                </a:lnTo>
                <a:cubicBezTo>
                  <a:pt x="1589121" y="644003"/>
                  <a:pt x="1589956" y="678380"/>
                  <a:pt x="1591133" y="713681"/>
                </a:cubicBezTo>
                <a:cubicBezTo>
                  <a:pt x="1592316" y="748984"/>
                  <a:pt x="1593838" y="785207"/>
                  <a:pt x="1595704" y="822355"/>
                </a:cubicBezTo>
                <a:cubicBezTo>
                  <a:pt x="1597704" y="838428"/>
                  <a:pt x="1599700" y="854501"/>
                  <a:pt x="1601700" y="870575"/>
                </a:cubicBezTo>
                <a:cubicBezTo>
                  <a:pt x="1603695" y="886649"/>
                  <a:pt x="1604631" y="905222"/>
                  <a:pt x="1604500" y="926295"/>
                </a:cubicBezTo>
                <a:cubicBezTo>
                  <a:pt x="1603745" y="934985"/>
                  <a:pt x="1603994" y="951715"/>
                  <a:pt x="1605239" y="976478"/>
                </a:cubicBezTo>
                <a:cubicBezTo>
                  <a:pt x="1609364" y="987552"/>
                  <a:pt x="1612049" y="1005474"/>
                  <a:pt x="1613295" y="1030240"/>
                </a:cubicBezTo>
                <a:cubicBezTo>
                  <a:pt x="1615029" y="1088457"/>
                  <a:pt x="1618518" y="1146025"/>
                  <a:pt x="1623761" y="1202938"/>
                </a:cubicBezTo>
                <a:cubicBezTo>
                  <a:pt x="1629002" y="1259852"/>
                  <a:pt x="1634244" y="1316762"/>
                  <a:pt x="1639482" y="1373678"/>
                </a:cubicBezTo>
                <a:cubicBezTo>
                  <a:pt x="1637746" y="1315457"/>
                  <a:pt x="1635821" y="1259410"/>
                  <a:pt x="1633709" y="1205538"/>
                </a:cubicBezTo>
                <a:cubicBezTo>
                  <a:pt x="1631596" y="1151664"/>
                  <a:pt x="1629672" y="1095617"/>
                  <a:pt x="1627936" y="1037397"/>
                </a:cubicBezTo>
                <a:lnTo>
                  <a:pt x="1622137" y="957567"/>
                </a:lnTo>
                <a:cubicBezTo>
                  <a:pt x="1623643" y="940187"/>
                  <a:pt x="1623212" y="925633"/>
                  <a:pt x="1620834" y="913904"/>
                </a:cubicBezTo>
                <a:cubicBezTo>
                  <a:pt x="1618460" y="902173"/>
                  <a:pt x="1618712" y="889468"/>
                  <a:pt x="1621597" y="875777"/>
                </a:cubicBezTo>
                <a:cubicBezTo>
                  <a:pt x="1618977" y="847319"/>
                  <a:pt x="1617576" y="819459"/>
                  <a:pt x="1617396" y="792196"/>
                </a:cubicBezTo>
                <a:cubicBezTo>
                  <a:pt x="1617213" y="764935"/>
                  <a:pt x="1617565" y="736422"/>
                  <a:pt x="1618450" y="706658"/>
                </a:cubicBezTo>
                <a:cubicBezTo>
                  <a:pt x="1617075" y="702967"/>
                  <a:pt x="1617139" y="692431"/>
                  <a:pt x="1618645" y="675052"/>
                </a:cubicBezTo>
                <a:lnTo>
                  <a:pt x="1603464" y="586103"/>
                </a:lnTo>
                <a:cubicBezTo>
                  <a:pt x="1607725" y="576106"/>
                  <a:pt x="1609851" y="571106"/>
                  <a:pt x="1609851" y="571106"/>
                </a:cubicBezTo>
                <a:cubicBezTo>
                  <a:pt x="1611227" y="574801"/>
                  <a:pt x="1611914" y="576644"/>
                  <a:pt x="1611914" y="576644"/>
                </a:cubicBezTo>
                <a:cubicBezTo>
                  <a:pt x="1613915" y="592720"/>
                  <a:pt x="1615567" y="607872"/>
                  <a:pt x="1616875" y="622098"/>
                </a:cubicBezTo>
                <a:cubicBezTo>
                  <a:pt x="1618188" y="636328"/>
                  <a:pt x="1620905" y="648979"/>
                  <a:pt x="1625032" y="660056"/>
                </a:cubicBezTo>
                <a:cubicBezTo>
                  <a:pt x="1624281" y="668746"/>
                  <a:pt x="1623905" y="673092"/>
                  <a:pt x="1623905" y="673092"/>
                </a:cubicBezTo>
                <a:lnTo>
                  <a:pt x="1630094" y="689704"/>
                </a:lnTo>
                <a:cubicBezTo>
                  <a:pt x="1632714" y="718162"/>
                  <a:pt x="1634992" y="745695"/>
                  <a:pt x="1636925" y="772304"/>
                </a:cubicBezTo>
                <a:cubicBezTo>
                  <a:pt x="1638854" y="798916"/>
                  <a:pt x="1641130" y="826449"/>
                  <a:pt x="1643752" y="854907"/>
                </a:cubicBezTo>
                <a:cubicBezTo>
                  <a:pt x="1642246" y="872285"/>
                  <a:pt x="1643025" y="887765"/>
                  <a:pt x="1646088" y="901340"/>
                </a:cubicBezTo>
                <a:cubicBezTo>
                  <a:pt x="1649150" y="914918"/>
                  <a:pt x="1649241" y="928546"/>
                  <a:pt x="1646359" y="942237"/>
                </a:cubicBezTo>
                <a:cubicBezTo>
                  <a:pt x="1650351" y="974385"/>
                  <a:pt x="1652972" y="1002841"/>
                  <a:pt x="1654218" y="1027604"/>
                </a:cubicBezTo>
                <a:cubicBezTo>
                  <a:pt x="1655957" y="1085824"/>
                  <a:pt x="1659446" y="1143391"/>
                  <a:pt x="1664683" y="1200302"/>
                </a:cubicBezTo>
                <a:cubicBezTo>
                  <a:pt x="1669925" y="1257216"/>
                  <a:pt x="1673414" y="1314784"/>
                  <a:pt x="1675150" y="1373004"/>
                </a:cubicBezTo>
                <a:cubicBezTo>
                  <a:pt x="1680030" y="1375388"/>
                  <a:pt x="1683160" y="1378429"/>
                  <a:pt x="1684535" y="1382118"/>
                </a:cubicBezTo>
                <a:cubicBezTo>
                  <a:pt x="1692790" y="1404274"/>
                  <a:pt x="1696473" y="1430233"/>
                  <a:pt x="1695590" y="1459991"/>
                </a:cubicBezTo>
                <a:lnTo>
                  <a:pt x="1693330" y="1486064"/>
                </a:lnTo>
                <a:cubicBezTo>
                  <a:pt x="1692313" y="1536896"/>
                  <a:pt x="1690425" y="1588059"/>
                  <a:pt x="1687657" y="1639548"/>
                </a:cubicBezTo>
                <a:cubicBezTo>
                  <a:pt x="1684891" y="1691033"/>
                  <a:pt x="1682311" y="1740349"/>
                  <a:pt x="1679920" y="1787492"/>
                </a:cubicBezTo>
                <a:cubicBezTo>
                  <a:pt x="1682670" y="1794875"/>
                  <a:pt x="1683857" y="1800740"/>
                  <a:pt x="1683483" y="1805085"/>
                </a:cubicBezTo>
                <a:cubicBezTo>
                  <a:pt x="1683107" y="1809432"/>
                  <a:pt x="1684293" y="1815295"/>
                  <a:pt x="1687044" y="1822680"/>
                </a:cubicBezTo>
                <a:cubicBezTo>
                  <a:pt x="1686290" y="1831369"/>
                  <a:pt x="1686603" y="1837558"/>
                  <a:pt x="1687980" y="1841252"/>
                </a:cubicBezTo>
                <a:cubicBezTo>
                  <a:pt x="1689354" y="1844943"/>
                  <a:pt x="1689665" y="1851136"/>
                  <a:pt x="1688910" y="1859826"/>
                </a:cubicBezTo>
                <a:cubicBezTo>
                  <a:pt x="1697034" y="1903052"/>
                  <a:pt x="1703060" y="1946006"/>
                  <a:pt x="1706993" y="1988689"/>
                </a:cubicBezTo>
                <a:cubicBezTo>
                  <a:pt x="1710923" y="2031378"/>
                  <a:pt x="1715196" y="2074985"/>
                  <a:pt x="1719817" y="2119515"/>
                </a:cubicBezTo>
                <a:cubicBezTo>
                  <a:pt x="1726826" y="2116904"/>
                  <a:pt x="1730329" y="2115599"/>
                  <a:pt x="1730329" y="2115599"/>
                </a:cubicBezTo>
                <a:cubicBezTo>
                  <a:pt x="1737341" y="2112986"/>
                  <a:pt x="1742843" y="2127755"/>
                  <a:pt x="1746837" y="2159907"/>
                </a:cubicBezTo>
                <a:cubicBezTo>
                  <a:pt x="1749721" y="2146216"/>
                  <a:pt x="1750317" y="2134430"/>
                  <a:pt x="1748631" y="2124546"/>
                </a:cubicBezTo>
                <a:cubicBezTo>
                  <a:pt x="1746945" y="2114662"/>
                  <a:pt x="1747542" y="2102880"/>
                  <a:pt x="1750423" y="2089191"/>
                </a:cubicBezTo>
                <a:cubicBezTo>
                  <a:pt x="1749047" y="2085497"/>
                  <a:pt x="1749425" y="2081153"/>
                  <a:pt x="1751552" y="2076155"/>
                </a:cubicBezTo>
                <a:lnTo>
                  <a:pt x="1745950" y="1964714"/>
                </a:lnTo>
                <a:cubicBezTo>
                  <a:pt x="1746081" y="1943645"/>
                  <a:pt x="1744994" y="1921973"/>
                  <a:pt x="1742684" y="1899711"/>
                </a:cubicBezTo>
                <a:cubicBezTo>
                  <a:pt x="1740374" y="1877444"/>
                  <a:pt x="1739283" y="1855773"/>
                  <a:pt x="1739418" y="1834703"/>
                </a:cubicBezTo>
                <a:cubicBezTo>
                  <a:pt x="1741055" y="1796250"/>
                  <a:pt x="1739562" y="1754758"/>
                  <a:pt x="1734944" y="1710227"/>
                </a:cubicBezTo>
                <a:cubicBezTo>
                  <a:pt x="1730327" y="1665695"/>
                  <a:pt x="1727615" y="1623608"/>
                  <a:pt x="1726811" y="1583963"/>
                </a:cubicBezTo>
                <a:cubicBezTo>
                  <a:pt x="1726009" y="1544315"/>
                  <a:pt x="1723986" y="1504076"/>
                  <a:pt x="1720743" y="1463235"/>
                </a:cubicBezTo>
                <a:cubicBezTo>
                  <a:pt x="1712619" y="1420010"/>
                  <a:pt x="1708158" y="1378575"/>
                  <a:pt x="1707354" y="1338930"/>
                </a:cubicBezTo>
                <a:cubicBezTo>
                  <a:pt x="1706552" y="1299282"/>
                  <a:pt x="1702779" y="1259695"/>
                  <a:pt x="1696031" y="1220160"/>
                </a:cubicBezTo>
                <a:lnTo>
                  <a:pt x="1678637" y="980665"/>
                </a:lnTo>
                <a:cubicBezTo>
                  <a:pt x="1677262" y="976974"/>
                  <a:pt x="1677102" y="973878"/>
                  <a:pt x="1678167" y="971379"/>
                </a:cubicBezTo>
                <a:cubicBezTo>
                  <a:pt x="1679234" y="968882"/>
                  <a:pt x="1679078" y="965785"/>
                  <a:pt x="1677701" y="962091"/>
                </a:cubicBezTo>
                <a:cubicBezTo>
                  <a:pt x="1689952" y="1016394"/>
                  <a:pt x="1700827" y="1067002"/>
                  <a:pt x="1710326" y="1113921"/>
                </a:cubicBezTo>
                <a:cubicBezTo>
                  <a:pt x="1719821" y="1160838"/>
                  <a:pt x="1730009" y="1209604"/>
                  <a:pt x="1740884" y="1260212"/>
                </a:cubicBezTo>
                <a:cubicBezTo>
                  <a:pt x="1741509" y="1272595"/>
                  <a:pt x="1743881" y="1284322"/>
                  <a:pt x="1748008" y="1295400"/>
                </a:cubicBezTo>
                <a:cubicBezTo>
                  <a:pt x="1752136" y="1306478"/>
                  <a:pt x="1754509" y="1318206"/>
                  <a:pt x="1755133" y="1330588"/>
                </a:cubicBezTo>
                <a:cubicBezTo>
                  <a:pt x="1755755" y="1342972"/>
                  <a:pt x="1757596" y="1355949"/>
                  <a:pt x="1760662" y="1369525"/>
                </a:cubicBezTo>
                <a:cubicBezTo>
                  <a:pt x="1763723" y="1383100"/>
                  <a:pt x="1765564" y="1396077"/>
                  <a:pt x="1766188" y="1408460"/>
                </a:cubicBezTo>
                <a:cubicBezTo>
                  <a:pt x="1778439" y="1462763"/>
                  <a:pt x="1786495" y="1516525"/>
                  <a:pt x="1790361" y="1569745"/>
                </a:cubicBezTo>
                <a:cubicBezTo>
                  <a:pt x="1796223" y="1639040"/>
                  <a:pt x="1804372" y="1706435"/>
                  <a:pt x="1814801" y="1771924"/>
                </a:cubicBezTo>
                <a:lnTo>
                  <a:pt x="1819906" y="1814146"/>
                </a:lnTo>
                <a:lnTo>
                  <a:pt x="1820412" y="1649739"/>
                </a:lnTo>
                <a:cubicBezTo>
                  <a:pt x="1822490" y="1596408"/>
                  <a:pt x="1822663" y="1540631"/>
                  <a:pt x="1820927" y="1482411"/>
                </a:cubicBezTo>
                <a:cubicBezTo>
                  <a:pt x="1823053" y="1477412"/>
                  <a:pt x="1825873" y="1474262"/>
                  <a:pt x="1829375" y="1472957"/>
                </a:cubicBezTo>
                <a:cubicBezTo>
                  <a:pt x="1830750" y="1476648"/>
                  <a:pt x="1830377" y="1480994"/>
                  <a:pt x="1828246" y="1485989"/>
                </a:cubicBezTo>
                <a:lnTo>
                  <a:pt x="1825900" y="1863720"/>
                </a:lnTo>
                <a:lnTo>
                  <a:pt x="1839247" y="1974105"/>
                </a:lnTo>
                <a:lnTo>
                  <a:pt x="1860029" y="2174492"/>
                </a:lnTo>
                <a:cubicBezTo>
                  <a:pt x="1859898" y="2195565"/>
                  <a:pt x="1860490" y="2213214"/>
                  <a:pt x="1861799" y="2227446"/>
                </a:cubicBezTo>
                <a:cubicBezTo>
                  <a:pt x="1863111" y="2241672"/>
                  <a:pt x="1865451" y="2258670"/>
                  <a:pt x="1868827" y="2278436"/>
                </a:cubicBezTo>
                <a:cubicBezTo>
                  <a:pt x="1868697" y="2299509"/>
                  <a:pt x="1870161" y="2316834"/>
                  <a:pt x="1873221" y="2330408"/>
                </a:cubicBezTo>
                <a:cubicBezTo>
                  <a:pt x="1876288" y="2343985"/>
                  <a:pt x="1877751" y="2361309"/>
                  <a:pt x="1877620" y="2382378"/>
                </a:cubicBezTo>
                <a:cubicBezTo>
                  <a:pt x="1879486" y="2419525"/>
                  <a:pt x="1881012" y="2455748"/>
                  <a:pt x="1882191" y="2491052"/>
                </a:cubicBezTo>
                <a:lnTo>
                  <a:pt x="1882769" y="2498594"/>
                </a:lnTo>
                <a:lnTo>
                  <a:pt x="1881685" y="2424755"/>
                </a:lnTo>
                <a:cubicBezTo>
                  <a:pt x="1880193" y="2383262"/>
                  <a:pt x="1879577" y="2341446"/>
                  <a:pt x="1879838" y="2299300"/>
                </a:cubicBezTo>
                <a:cubicBezTo>
                  <a:pt x="1875090" y="2275842"/>
                  <a:pt x="1874532" y="2252922"/>
                  <a:pt x="1878169" y="2230547"/>
                </a:cubicBezTo>
                <a:cubicBezTo>
                  <a:pt x="1876924" y="2205779"/>
                  <a:pt x="1877055" y="2184710"/>
                  <a:pt x="1878560" y="2167327"/>
                </a:cubicBezTo>
                <a:cubicBezTo>
                  <a:pt x="1876826" y="2109110"/>
                  <a:pt x="1875245" y="2053987"/>
                  <a:pt x="1873819" y="2001956"/>
                </a:cubicBezTo>
                <a:cubicBezTo>
                  <a:pt x="1872394" y="1949931"/>
                  <a:pt x="1871502" y="1896654"/>
                  <a:pt x="1871139" y="1842128"/>
                </a:cubicBezTo>
                <a:cubicBezTo>
                  <a:pt x="1871893" y="1833434"/>
                  <a:pt x="1871583" y="1827244"/>
                  <a:pt x="1870208" y="1823555"/>
                </a:cubicBezTo>
                <a:cubicBezTo>
                  <a:pt x="1868832" y="1819860"/>
                  <a:pt x="1868518" y="1813672"/>
                  <a:pt x="1869274" y="1804981"/>
                </a:cubicBezTo>
                <a:cubicBezTo>
                  <a:pt x="1868027" y="1780214"/>
                  <a:pt x="1866719" y="1765988"/>
                  <a:pt x="1865342" y="1762293"/>
                </a:cubicBezTo>
                <a:cubicBezTo>
                  <a:pt x="1866224" y="1732531"/>
                  <a:pt x="1866045" y="1705268"/>
                  <a:pt x="1864800" y="1680505"/>
                </a:cubicBezTo>
                <a:cubicBezTo>
                  <a:pt x="1862178" y="1652047"/>
                  <a:pt x="1861122" y="1625111"/>
                  <a:pt x="1861631" y="1599695"/>
                </a:cubicBezTo>
                <a:cubicBezTo>
                  <a:pt x="1862137" y="1574275"/>
                  <a:pt x="1860394" y="1545494"/>
                  <a:pt x="1856396" y="1513344"/>
                </a:cubicBezTo>
                <a:cubicBezTo>
                  <a:pt x="1856527" y="1492270"/>
                  <a:pt x="1855971" y="1469354"/>
                  <a:pt x="1854725" y="1444591"/>
                </a:cubicBezTo>
                <a:cubicBezTo>
                  <a:pt x="1853483" y="1419823"/>
                  <a:pt x="1852926" y="1396907"/>
                  <a:pt x="1853057" y="1375834"/>
                </a:cubicBezTo>
                <a:cubicBezTo>
                  <a:pt x="1851811" y="1351071"/>
                  <a:pt x="1850032" y="1327553"/>
                  <a:pt x="1847723" y="1305290"/>
                </a:cubicBezTo>
                <a:cubicBezTo>
                  <a:pt x="1845416" y="1283022"/>
                  <a:pt x="1844327" y="1261356"/>
                  <a:pt x="1844456" y="1240283"/>
                </a:cubicBezTo>
                <a:cubicBezTo>
                  <a:pt x="1843342" y="1194447"/>
                  <a:pt x="1841351" y="1148937"/>
                  <a:pt x="1838487" y="1103753"/>
                </a:cubicBezTo>
                <a:cubicBezTo>
                  <a:pt x="1835619" y="1058570"/>
                  <a:pt x="1832943" y="1011212"/>
                  <a:pt x="1830453" y="961681"/>
                </a:cubicBezTo>
                <a:cubicBezTo>
                  <a:pt x="1831203" y="952993"/>
                  <a:pt x="1830961" y="936265"/>
                  <a:pt x="1829716" y="911502"/>
                </a:cubicBezTo>
                <a:cubicBezTo>
                  <a:pt x="1826965" y="904118"/>
                  <a:pt x="1824964" y="888041"/>
                  <a:pt x="1823719" y="863279"/>
                </a:cubicBezTo>
                <a:lnTo>
                  <a:pt x="1824307" y="768452"/>
                </a:lnTo>
                <a:cubicBezTo>
                  <a:pt x="1820315" y="736304"/>
                  <a:pt x="1818067" y="703501"/>
                  <a:pt x="1817577" y="670048"/>
                </a:cubicBezTo>
                <a:cubicBezTo>
                  <a:pt x="1817087" y="636594"/>
                  <a:pt x="1816593" y="603139"/>
                  <a:pt x="1816103" y="569685"/>
                </a:cubicBezTo>
                <a:lnTo>
                  <a:pt x="1817280" y="380033"/>
                </a:lnTo>
                <a:cubicBezTo>
                  <a:pt x="1816791" y="346580"/>
                  <a:pt x="1817516" y="313721"/>
                  <a:pt x="1819468" y="281461"/>
                </a:cubicBezTo>
                <a:cubicBezTo>
                  <a:pt x="1821414" y="249199"/>
                  <a:pt x="1822139" y="216340"/>
                  <a:pt x="1821650" y="182886"/>
                </a:cubicBezTo>
                <a:cubicBezTo>
                  <a:pt x="1825418" y="139437"/>
                  <a:pt x="1832556" y="115753"/>
                  <a:pt x="1843071" y="111835"/>
                </a:cubicBezTo>
                <a:cubicBezTo>
                  <a:pt x="1850080" y="109224"/>
                  <a:pt x="1854769" y="113783"/>
                  <a:pt x="1857147" y="125513"/>
                </a:cubicBezTo>
                <a:cubicBezTo>
                  <a:pt x="1859520" y="137240"/>
                  <a:pt x="1859953" y="151797"/>
                  <a:pt x="1858447" y="169176"/>
                </a:cubicBezTo>
                <a:cubicBezTo>
                  <a:pt x="1858940" y="202628"/>
                  <a:pt x="1860120" y="237933"/>
                  <a:pt x="1861986" y="275081"/>
                </a:cubicBezTo>
                <a:cubicBezTo>
                  <a:pt x="1863855" y="312226"/>
                  <a:pt x="1865033" y="347527"/>
                  <a:pt x="1865522" y="380980"/>
                </a:cubicBezTo>
                <a:cubicBezTo>
                  <a:pt x="1864017" y="398359"/>
                  <a:pt x="1863387" y="415411"/>
                  <a:pt x="1863634" y="432142"/>
                </a:cubicBezTo>
                <a:cubicBezTo>
                  <a:pt x="1863882" y="448868"/>
                  <a:pt x="1863248" y="465922"/>
                  <a:pt x="1861742" y="483301"/>
                </a:cubicBezTo>
                <a:cubicBezTo>
                  <a:pt x="1867604" y="552600"/>
                  <a:pt x="1871030" y="620700"/>
                  <a:pt x="1872014" y="687608"/>
                </a:cubicBezTo>
                <a:cubicBezTo>
                  <a:pt x="1872994" y="754519"/>
                  <a:pt x="1874666" y="823271"/>
                  <a:pt x="1877026" y="893874"/>
                </a:cubicBezTo>
                <a:lnTo>
                  <a:pt x="1879828" y="949595"/>
                </a:lnTo>
                <a:cubicBezTo>
                  <a:pt x="1879073" y="958285"/>
                  <a:pt x="1879198" y="966647"/>
                  <a:pt x="1880196" y="974685"/>
                </a:cubicBezTo>
                <a:cubicBezTo>
                  <a:pt x="1881194" y="982722"/>
                  <a:pt x="1881315" y="991085"/>
                  <a:pt x="1880565" y="999774"/>
                </a:cubicBezTo>
                <a:cubicBezTo>
                  <a:pt x="1881056" y="1033232"/>
                  <a:pt x="1881890" y="1067608"/>
                  <a:pt x="1883071" y="1102907"/>
                </a:cubicBezTo>
                <a:cubicBezTo>
                  <a:pt x="1884249" y="1138208"/>
                  <a:pt x="1885775" y="1174431"/>
                  <a:pt x="1887641" y="1211577"/>
                </a:cubicBezTo>
                <a:cubicBezTo>
                  <a:pt x="1886134" y="1228957"/>
                  <a:pt x="1886379" y="1245688"/>
                  <a:pt x="1888378" y="1261761"/>
                </a:cubicBezTo>
                <a:cubicBezTo>
                  <a:pt x="1890375" y="1277835"/>
                  <a:pt x="1890621" y="1294561"/>
                  <a:pt x="1889115" y="1311940"/>
                </a:cubicBezTo>
                <a:lnTo>
                  <a:pt x="1891915" y="1367661"/>
                </a:lnTo>
                <a:cubicBezTo>
                  <a:pt x="1891162" y="1376354"/>
                  <a:pt x="1891408" y="1393081"/>
                  <a:pt x="1892654" y="1417844"/>
                </a:cubicBezTo>
                <a:cubicBezTo>
                  <a:pt x="1893143" y="1451297"/>
                  <a:pt x="1894326" y="1486600"/>
                  <a:pt x="1896192" y="1523748"/>
                </a:cubicBezTo>
                <a:cubicBezTo>
                  <a:pt x="1898057" y="1560891"/>
                  <a:pt x="1899240" y="1596194"/>
                  <a:pt x="1899729" y="1629647"/>
                </a:cubicBezTo>
                <a:cubicBezTo>
                  <a:pt x="1896717" y="1664406"/>
                  <a:pt x="1896143" y="1700363"/>
                  <a:pt x="1898013" y="1737509"/>
                </a:cubicBezTo>
                <a:cubicBezTo>
                  <a:pt x="1897881" y="1758578"/>
                  <a:pt x="1898468" y="1776229"/>
                  <a:pt x="1899781" y="1790459"/>
                </a:cubicBezTo>
                <a:cubicBezTo>
                  <a:pt x="1901090" y="1804686"/>
                  <a:pt x="1901680" y="1822336"/>
                  <a:pt x="1901550" y="1843409"/>
                </a:cubicBezTo>
                <a:cubicBezTo>
                  <a:pt x="1902042" y="1876866"/>
                  <a:pt x="1901847" y="1908472"/>
                  <a:pt x="1900962" y="1938235"/>
                </a:cubicBezTo>
                <a:cubicBezTo>
                  <a:pt x="1900077" y="1967999"/>
                  <a:pt x="1899195" y="1997760"/>
                  <a:pt x="1898310" y="2027524"/>
                </a:cubicBezTo>
                <a:lnTo>
                  <a:pt x="1903566" y="2025566"/>
                </a:lnTo>
                <a:cubicBezTo>
                  <a:pt x="1913326" y="2030338"/>
                  <a:pt x="1919583" y="2036415"/>
                  <a:pt x="1922334" y="2043800"/>
                </a:cubicBezTo>
                <a:cubicBezTo>
                  <a:pt x="1921843" y="2010343"/>
                  <a:pt x="1921882" y="1975640"/>
                  <a:pt x="1922457" y="1939687"/>
                </a:cubicBezTo>
                <a:cubicBezTo>
                  <a:pt x="1923029" y="1903735"/>
                  <a:pt x="1923071" y="1869031"/>
                  <a:pt x="1922576" y="1835575"/>
                </a:cubicBezTo>
                <a:cubicBezTo>
                  <a:pt x="1922706" y="1814502"/>
                  <a:pt x="1921462" y="1789739"/>
                  <a:pt x="1918841" y="1761281"/>
                </a:cubicBezTo>
                <a:cubicBezTo>
                  <a:pt x="1916223" y="1732823"/>
                  <a:pt x="1914978" y="1708060"/>
                  <a:pt x="1915109" y="1686987"/>
                </a:cubicBezTo>
                <a:cubicBezTo>
                  <a:pt x="1913864" y="1662224"/>
                  <a:pt x="1911743" y="1637787"/>
                  <a:pt x="1908743" y="1613674"/>
                </a:cubicBezTo>
                <a:cubicBezTo>
                  <a:pt x="1905749" y="1589562"/>
                  <a:pt x="1903628" y="1565125"/>
                  <a:pt x="1902383" y="1540362"/>
                </a:cubicBezTo>
                <a:lnTo>
                  <a:pt x="1900170" y="1389817"/>
                </a:lnTo>
                <a:cubicBezTo>
                  <a:pt x="1898174" y="1373742"/>
                  <a:pt x="1898678" y="1348324"/>
                  <a:pt x="1901694" y="1313563"/>
                </a:cubicBezTo>
                <a:cubicBezTo>
                  <a:pt x="1899695" y="1297491"/>
                  <a:pt x="1900201" y="1272071"/>
                  <a:pt x="1903214" y="1237313"/>
                </a:cubicBezTo>
                <a:cubicBezTo>
                  <a:pt x="1906226" y="1202550"/>
                  <a:pt x="1908709" y="1169040"/>
                  <a:pt x="1910655" y="1136778"/>
                </a:cubicBezTo>
                <a:cubicBezTo>
                  <a:pt x="1912607" y="1104518"/>
                  <a:pt x="1915086" y="1071006"/>
                  <a:pt x="1918098" y="1036248"/>
                </a:cubicBezTo>
                <a:cubicBezTo>
                  <a:pt x="1919605" y="1018869"/>
                  <a:pt x="1920577" y="1002735"/>
                  <a:pt x="1921023" y="987856"/>
                </a:cubicBezTo>
                <a:cubicBezTo>
                  <a:pt x="1921463" y="972972"/>
                  <a:pt x="1922437" y="956843"/>
                  <a:pt x="1923943" y="939464"/>
                </a:cubicBezTo>
                <a:cubicBezTo>
                  <a:pt x="1925449" y="922085"/>
                  <a:pt x="1927302" y="905624"/>
                  <a:pt x="1929497" y="890092"/>
                </a:cubicBezTo>
                <a:cubicBezTo>
                  <a:pt x="1931691" y="874560"/>
                  <a:pt x="1933540" y="858100"/>
                  <a:pt x="1935046" y="840720"/>
                </a:cubicBezTo>
                <a:cubicBezTo>
                  <a:pt x="1935308" y="798579"/>
                  <a:pt x="1934692" y="756758"/>
                  <a:pt x="1933204" y="715269"/>
                </a:cubicBezTo>
                <a:cubicBezTo>
                  <a:pt x="1931711" y="673775"/>
                  <a:pt x="1931099" y="631958"/>
                  <a:pt x="1931360" y="589812"/>
                </a:cubicBezTo>
                <a:cubicBezTo>
                  <a:pt x="1935617" y="579817"/>
                  <a:pt x="1936557" y="568954"/>
                  <a:pt x="1934182" y="557222"/>
                </a:cubicBezTo>
                <a:cubicBezTo>
                  <a:pt x="1931809" y="545495"/>
                  <a:pt x="1931000" y="535285"/>
                  <a:pt x="1931752" y="526596"/>
                </a:cubicBezTo>
                <a:lnTo>
                  <a:pt x="1932143" y="463380"/>
                </a:lnTo>
                <a:cubicBezTo>
                  <a:pt x="1932277" y="442306"/>
                  <a:pt x="1932406" y="421233"/>
                  <a:pt x="1932537" y="400160"/>
                </a:cubicBezTo>
                <a:cubicBezTo>
                  <a:pt x="1932669" y="379091"/>
                  <a:pt x="1932798" y="358019"/>
                  <a:pt x="1932929" y="336944"/>
                </a:cubicBezTo>
                <a:cubicBezTo>
                  <a:pt x="1930177" y="329560"/>
                  <a:pt x="1932307" y="324560"/>
                  <a:pt x="1939316" y="321949"/>
                </a:cubicBezTo>
                <a:lnTo>
                  <a:pt x="1941381" y="327490"/>
                </a:lnTo>
                <a:cubicBezTo>
                  <a:pt x="1945376" y="359637"/>
                  <a:pt x="1946588" y="389670"/>
                  <a:pt x="1945015" y="417587"/>
                </a:cubicBezTo>
                <a:cubicBezTo>
                  <a:pt x="1943442" y="445504"/>
                  <a:pt x="1944658" y="475536"/>
                  <a:pt x="1948650" y="507684"/>
                </a:cubicBezTo>
                <a:cubicBezTo>
                  <a:pt x="1951271" y="536141"/>
                  <a:pt x="1953015" y="564925"/>
                  <a:pt x="1953884" y="594035"/>
                </a:cubicBezTo>
                <a:cubicBezTo>
                  <a:pt x="1954755" y="623144"/>
                  <a:pt x="1957187" y="653771"/>
                  <a:pt x="1961183" y="685922"/>
                </a:cubicBezTo>
                <a:cubicBezTo>
                  <a:pt x="1964816" y="663543"/>
                  <a:pt x="1971515" y="654742"/>
                  <a:pt x="1981275" y="659514"/>
                </a:cubicBezTo>
                <a:cubicBezTo>
                  <a:pt x="1989658" y="660593"/>
                  <a:pt x="1998667" y="674055"/>
                  <a:pt x="2008297" y="699900"/>
                </a:cubicBezTo>
                <a:lnTo>
                  <a:pt x="2007753" y="618112"/>
                </a:lnTo>
                <a:cubicBezTo>
                  <a:pt x="2005757" y="602039"/>
                  <a:pt x="2010015" y="592043"/>
                  <a:pt x="2020529" y="588125"/>
                </a:cubicBezTo>
                <a:cubicBezTo>
                  <a:pt x="2024032" y="586820"/>
                  <a:pt x="2025718" y="596704"/>
                  <a:pt x="2025587" y="617774"/>
                </a:cubicBezTo>
                <a:cubicBezTo>
                  <a:pt x="2024705" y="647535"/>
                  <a:pt x="2024008" y="675126"/>
                  <a:pt x="2023500" y="700542"/>
                </a:cubicBezTo>
                <a:cubicBezTo>
                  <a:pt x="2022994" y="725962"/>
                  <a:pt x="2022297" y="753553"/>
                  <a:pt x="2021415" y="783314"/>
                </a:cubicBezTo>
                <a:lnTo>
                  <a:pt x="2018566" y="904209"/>
                </a:lnTo>
                <a:cubicBezTo>
                  <a:pt x="2019190" y="916592"/>
                  <a:pt x="2018745" y="931473"/>
                  <a:pt x="2017238" y="948851"/>
                </a:cubicBezTo>
                <a:cubicBezTo>
                  <a:pt x="2018223" y="1015761"/>
                  <a:pt x="2019741" y="1081421"/>
                  <a:pt x="2021787" y="1145831"/>
                </a:cubicBezTo>
                <a:cubicBezTo>
                  <a:pt x="2023832" y="1210241"/>
                  <a:pt x="2025349" y="1275901"/>
                  <a:pt x="2026334" y="1342810"/>
                </a:cubicBezTo>
                <a:cubicBezTo>
                  <a:pt x="2034849" y="1322819"/>
                  <a:pt x="2042611" y="1311514"/>
                  <a:pt x="2049620" y="1308902"/>
                </a:cubicBezTo>
                <a:cubicBezTo>
                  <a:pt x="2048997" y="1296523"/>
                  <a:pt x="2048719" y="1285063"/>
                  <a:pt x="2048783" y="1274528"/>
                </a:cubicBezTo>
                <a:cubicBezTo>
                  <a:pt x="2048850" y="1263990"/>
                  <a:pt x="2049256" y="1254378"/>
                  <a:pt x="2050011" y="1245687"/>
                </a:cubicBezTo>
                <a:cubicBezTo>
                  <a:pt x="2048897" y="1199851"/>
                  <a:pt x="2046566" y="1153417"/>
                  <a:pt x="2043009" y="1106387"/>
                </a:cubicBezTo>
                <a:cubicBezTo>
                  <a:pt x="2039454" y="1059361"/>
                  <a:pt x="2036434" y="1011079"/>
                  <a:pt x="2033944" y="961549"/>
                </a:cubicBezTo>
                <a:lnTo>
                  <a:pt x="2032273" y="892797"/>
                </a:lnTo>
                <a:cubicBezTo>
                  <a:pt x="2031652" y="880412"/>
                  <a:pt x="2031026" y="868030"/>
                  <a:pt x="2030407" y="855649"/>
                </a:cubicBezTo>
                <a:cubicBezTo>
                  <a:pt x="2029782" y="843266"/>
                  <a:pt x="2029848" y="832729"/>
                  <a:pt x="2030600" y="824040"/>
                </a:cubicBezTo>
                <a:cubicBezTo>
                  <a:pt x="2029359" y="799276"/>
                  <a:pt x="2029333" y="775105"/>
                  <a:pt x="2030526" y="751538"/>
                </a:cubicBezTo>
                <a:cubicBezTo>
                  <a:pt x="2031721" y="727964"/>
                  <a:pt x="2031697" y="703798"/>
                  <a:pt x="2030452" y="679036"/>
                </a:cubicBezTo>
                <a:cubicBezTo>
                  <a:pt x="2029210" y="654267"/>
                  <a:pt x="2029185" y="630100"/>
                  <a:pt x="2030376" y="606528"/>
                </a:cubicBezTo>
                <a:cubicBezTo>
                  <a:pt x="2031574" y="582959"/>
                  <a:pt x="2031547" y="558788"/>
                  <a:pt x="2030303" y="534026"/>
                </a:cubicBezTo>
                <a:lnTo>
                  <a:pt x="2028635" y="465272"/>
                </a:lnTo>
                <a:cubicBezTo>
                  <a:pt x="2031646" y="430509"/>
                  <a:pt x="2032843" y="406940"/>
                  <a:pt x="2032218" y="394557"/>
                </a:cubicBezTo>
                <a:lnTo>
                  <a:pt x="2049754" y="104204"/>
                </a:lnTo>
                <a:cubicBezTo>
                  <a:pt x="2050510" y="95514"/>
                  <a:pt x="2050884" y="91172"/>
                  <a:pt x="2050884" y="91172"/>
                </a:cubicBezTo>
                <a:cubicBezTo>
                  <a:pt x="2057897" y="88559"/>
                  <a:pt x="2059271" y="92250"/>
                  <a:pt x="2055010" y="102246"/>
                </a:cubicBezTo>
                <a:cubicBezTo>
                  <a:pt x="2053244" y="161771"/>
                  <a:pt x="2049912" y="219776"/>
                  <a:pt x="2045017" y="276260"/>
                </a:cubicBezTo>
                <a:cubicBezTo>
                  <a:pt x="2040121" y="332746"/>
                  <a:pt x="2038538" y="390099"/>
                  <a:pt x="2040278" y="448318"/>
                </a:cubicBezTo>
                <a:cubicBezTo>
                  <a:pt x="2044405" y="459396"/>
                  <a:pt x="2044716" y="465586"/>
                  <a:pt x="2041210" y="466893"/>
                </a:cubicBezTo>
                <a:cubicBezTo>
                  <a:pt x="2042585" y="470582"/>
                  <a:pt x="2042396" y="472756"/>
                  <a:pt x="2040646" y="473408"/>
                </a:cubicBezTo>
                <a:cubicBezTo>
                  <a:pt x="2038893" y="474061"/>
                  <a:pt x="2037329" y="472540"/>
                  <a:pt x="2035954" y="468851"/>
                </a:cubicBezTo>
                <a:cubicBezTo>
                  <a:pt x="2034447" y="486229"/>
                  <a:pt x="2035069" y="498615"/>
                  <a:pt x="2037820" y="505997"/>
                </a:cubicBezTo>
                <a:lnTo>
                  <a:pt x="2036494" y="550640"/>
                </a:lnTo>
                <a:cubicBezTo>
                  <a:pt x="2033612" y="564330"/>
                  <a:pt x="2033359" y="577035"/>
                  <a:pt x="2035733" y="588767"/>
                </a:cubicBezTo>
                <a:cubicBezTo>
                  <a:pt x="2038108" y="600497"/>
                  <a:pt x="2038543" y="615050"/>
                  <a:pt x="2037036" y="632429"/>
                </a:cubicBezTo>
                <a:cubicBezTo>
                  <a:pt x="2038283" y="657196"/>
                  <a:pt x="2038119" y="683535"/>
                  <a:pt x="2036545" y="711452"/>
                </a:cubicBezTo>
                <a:cubicBezTo>
                  <a:pt x="2034972" y="739369"/>
                  <a:pt x="2034812" y="765707"/>
                  <a:pt x="2036053" y="790476"/>
                </a:cubicBezTo>
                <a:cubicBezTo>
                  <a:pt x="2037298" y="815239"/>
                  <a:pt x="2037479" y="842502"/>
                  <a:pt x="2036597" y="872264"/>
                </a:cubicBezTo>
                <a:cubicBezTo>
                  <a:pt x="2037217" y="884644"/>
                  <a:pt x="2037842" y="897027"/>
                  <a:pt x="2038463" y="909411"/>
                </a:cubicBezTo>
                <a:cubicBezTo>
                  <a:pt x="2039086" y="921790"/>
                  <a:pt x="2040396" y="936022"/>
                  <a:pt x="2042396" y="952094"/>
                </a:cubicBezTo>
                <a:lnTo>
                  <a:pt x="2046523" y="963172"/>
                </a:lnTo>
                <a:lnTo>
                  <a:pt x="2051630" y="816204"/>
                </a:lnTo>
                <a:cubicBezTo>
                  <a:pt x="2052906" y="723226"/>
                  <a:pt x="2056309" y="625248"/>
                  <a:pt x="2061844" y="522274"/>
                </a:cubicBezTo>
                <a:cubicBezTo>
                  <a:pt x="2062598" y="513584"/>
                  <a:pt x="2061789" y="503373"/>
                  <a:pt x="2059411" y="491644"/>
                </a:cubicBezTo>
                <a:cubicBezTo>
                  <a:pt x="2057038" y="479916"/>
                  <a:pt x="2056228" y="469706"/>
                  <a:pt x="2056980" y="461017"/>
                </a:cubicBezTo>
                <a:cubicBezTo>
                  <a:pt x="2059110" y="456016"/>
                  <a:pt x="2059832" y="452597"/>
                  <a:pt x="2059143" y="450750"/>
                </a:cubicBezTo>
                <a:cubicBezTo>
                  <a:pt x="2058455" y="448904"/>
                  <a:pt x="2059173" y="445481"/>
                  <a:pt x="2061304" y="440484"/>
                </a:cubicBezTo>
                <a:lnTo>
                  <a:pt x="2065431" y="451562"/>
                </a:lnTo>
                <a:cubicBezTo>
                  <a:pt x="2073325" y="419188"/>
                  <a:pt x="2081462" y="403540"/>
                  <a:pt x="2089846" y="404622"/>
                </a:cubicBezTo>
                <a:cubicBezTo>
                  <a:pt x="2104487" y="411779"/>
                  <a:pt x="2109923" y="437084"/>
                  <a:pt x="2106160" y="480535"/>
                </a:cubicBezTo>
                <a:cubicBezTo>
                  <a:pt x="2103899" y="506605"/>
                  <a:pt x="2103391" y="532021"/>
                  <a:pt x="2104637" y="556788"/>
                </a:cubicBezTo>
                <a:cubicBezTo>
                  <a:pt x="2105882" y="581551"/>
                  <a:pt x="2105373" y="606968"/>
                  <a:pt x="2103114" y="633041"/>
                </a:cubicBezTo>
                <a:cubicBezTo>
                  <a:pt x="2104358" y="657804"/>
                  <a:pt x="2103850" y="683221"/>
                  <a:pt x="2101594" y="709293"/>
                </a:cubicBezTo>
                <a:cubicBezTo>
                  <a:pt x="2099332" y="735362"/>
                  <a:pt x="2098824" y="760779"/>
                  <a:pt x="2100069" y="785541"/>
                </a:cubicBezTo>
                <a:lnTo>
                  <a:pt x="2101935" y="822688"/>
                </a:lnTo>
                <a:cubicBezTo>
                  <a:pt x="2104686" y="830073"/>
                  <a:pt x="2105877" y="835939"/>
                  <a:pt x="2105499" y="840282"/>
                </a:cubicBezTo>
                <a:cubicBezTo>
                  <a:pt x="2105123" y="844630"/>
                  <a:pt x="2105620" y="848646"/>
                  <a:pt x="2106997" y="852340"/>
                </a:cubicBezTo>
                <a:cubicBezTo>
                  <a:pt x="2112139" y="812581"/>
                  <a:pt x="2114653" y="773802"/>
                  <a:pt x="2114536" y="736003"/>
                </a:cubicBezTo>
                <a:cubicBezTo>
                  <a:pt x="2114423" y="698202"/>
                  <a:pt x="2116936" y="659423"/>
                  <a:pt x="2122078" y="619665"/>
                </a:cubicBezTo>
                <a:cubicBezTo>
                  <a:pt x="2122211" y="598595"/>
                  <a:pt x="2123560" y="578119"/>
                  <a:pt x="2126133" y="558240"/>
                </a:cubicBezTo>
                <a:cubicBezTo>
                  <a:pt x="2128700" y="538361"/>
                  <a:pt x="2130051" y="517886"/>
                  <a:pt x="2130185" y="496812"/>
                </a:cubicBezTo>
                <a:lnTo>
                  <a:pt x="2140349" y="379496"/>
                </a:lnTo>
                <a:cubicBezTo>
                  <a:pt x="2139730" y="367116"/>
                  <a:pt x="2142921" y="359618"/>
                  <a:pt x="2149930" y="357006"/>
                </a:cubicBezTo>
                <a:lnTo>
                  <a:pt x="2151994" y="362546"/>
                </a:lnTo>
                <a:cubicBezTo>
                  <a:pt x="2153369" y="366237"/>
                  <a:pt x="2153528" y="369332"/>
                  <a:pt x="2152463" y="371833"/>
                </a:cubicBezTo>
                <a:cubicBezTo>
                  <a:pt x="2151396" y="374328"/>
                  <a:pt x="2151552" y="377426"/>
                  <a:pt x="2152928" y="381119"/>
                </a:cubicBezTo>
                <a:cubicBezTo>
                  <a:pt x="2152797" y="402189"/>
                  <a:pt x="2153388" y="419839"/>
                  <a:pt x="2154698" y="434070"/>
                </a:cubicBezTo>
                <a:cubicBezTo>
                  <a:pt x="2156009" y="448296"/>
                  <a:pt x="2156596" y="465946"/>
                  <a:pt x="2156466" y="487020"/>
                </a:cubicBezTo>
                <a:lnTo>
                  <a:pt x="2157204" y="537202"/>
                </a:lnTo>
                <a:cubicBezTo>
                  <a:pt x="2158448" y="561966"/>
                  <a:pt x="2158695" y="578692"/>
                  <a:pt x="2157940" y="587382"/>
                </a:cubicBezTo>
                <a:cubicBezTo>
                  <a:pt x="2156304" y="625834"/>
                  <a:pt x="2156076" y="662710"/>
                  <a:pt x="2157256" y="698014"/>
                </a:cubicBezTo>
                <a:cubicBezTo>
                  <a:pt x="2158434" y="733314"/>
                  <a:pt x="2159271" y="767690"/>
                  <a:pt x="2159761" y="801143"/>
                </a:cubicBezTo>
                <a:cubicBezTo>
                  <a:pt x="2158616" y="873054"/>
                  <a:pt x="2159754" y="943056"/>
                  <a:pt x="2163176" y="1011160"/>
                </a:cubicBezTo>
                <a:cubicBezTo>
                  <a:pt x="2166601" y="1079259"/>
                  <a:pt x="2167741" y="1149266"/>
                  <a:pt x="2166594" y="1221172"/>
                </a:cubicBezTo>
                <a:cubicBezTo>
                  <a:pt x="2171342" y="1244630"/>
                  <a:pt x="2176094" y="1268091"/>
                  <a:pt x="2180842" y="1291549"/>
                </a:cubicBezTo>
                <a:cubicBezTo>
                  <a:pt x="2185592" y="1315006"/>
                  <a:pt x="2190341" y="1338467"/>
                  <a:pt x="2195092" y="1361924"/>
                </a:cubicBezTo>
                <a:cubicBezTo>
                  <a:pt x="2196333" y="1386689"/>
                  <a:pt x="2200209" y="1410476"/>
                  <a:pt x="2206710" y="1433281"/>
                </a:cubicBezTo>
                <a:cubicBezTo>
                  <a:pt x="2213209" y="1456086"/>
                  <a:pt x="2217084" y="1479870"/>
                  <a:pt x="2218331" y="1504637"/>
                </a:cubicBezTo>
                <a:lnTo>
                  <a:pt x="2221720" y="1465531"/>
                </a:lnTo>
                <a:lnTo>
                  <a:pt x="2216118" y="1354090"/>
                </a:lnTo>
                <a:cubicBezTo>
                  <a:pt x="2216248" y="1333017"/>
                  <a:pt x="2215657" y="1315368"/>
                  <a:pt x="2214349" y="1301140"/>
                </a:cubicBezTo>
                <a:cubicBezTo>
                  <a:pt x="2213036" y="1286911"/>
                  <a:pt x="2212448" y="1269259"/>
                  <a:pt x="2212579" y="1248186"/>
                </a:cubicBezTo>
                <a:cubicBezTo>
                  <a:pt x="2210709" y="1211040"/>
                  <a:pt x="2208311" y="1175144"/>
                  <a:pt x="2205381" y="1140496"/>
                </a:cubicBezTo>
                <a:cubicBezTo>
                  <a:pt x="2202449" y="1105849"/>
                  <a:pt x="2200050" y="1069951"/>
                  <a:pt x="2198181" y="1032806"/>
                </a:cubicBezTo>
                <a:cubicBezTo>
                  <a:pt x="2190682" y="1001963"/>
                  <a:pt x="2187750" y="967312"/>
                  <a:pt x="2189388" y="928863"/>
                </a:cubicBezTo>
                <a:cubicBezTo>
                  <a:pt x="2186015" y="909096"/>
                  <a:pt x="2183328" y="891176"/>
                  <a:pt x="2181331" y="875103"/>
                </a:cubicBezTo>
                <a:cubicBezTo>
                  <a:pt x="2179330" y="859025"/>
                  <a:pt x="2178399" y="840450"/>
                  <a:pt x="2178530" y="819382"/>
                </a:cubicBezTo>
                <a:cubicBezTo>
                  <a:pt x="2178036" y="785926"/>
                  <a:pt x="2176858" y="750625"/>
                  <a:pt x="2174992" y="713478"/>
                </a:cubicBezTo>
                <a:cubicBezTo>
                  <a:pt x="2173122" y="676332"/>
                  <a:pt x="2171256" y="639184"/>
                  <a:pt x="2169390" y="602038"/>
                </a:cubicBezTo>
                <a:lnTo>
                  <a:pt x="2175775" y="587046"/>
                </a:lnTo>
                <a:lnTo>
                  <a:pt x="2181966" y="603662"/>
                </a:lnTo>
                <a:cubicBezTo>
                  <a:pt x="2182459" y="637114"/>
                  <a:pt x="2183293" y="671491"/>
                  <a:pt x="2184471" y="706791"/>
                </a:cubicBezTo>
                <a:cubicBezTo>
                  <a:pt x="2185654" y="742094"/>
                  <a:pt x="2187176" y="778318"/>
                  <a:pt x="2189042" y="815465"/>
                </a:cubicBezTo>
                <a:cubicBezTo>
                  <a:pt x="2191041" y="831539"/>
                  <a:pt x="2193038" y="847612"/>
                  <a:pt x="2195037" y="863685"/>
                </a:cubicBezTo>
                <a:cubicBezTo>
                  <a:pt x="2197033" y="879760"/>
                  <a:pt x="2197969" y="898333"/>
                  <a:pt x="2197838" y="919407"/>
                </a:cubicBezTo>
                <a:cubicBezTo>
                  <a:pt x="2197084" y="928096"/>
                  <a:pt x="2197331" y="944826"/>
                  <a:pt x="2198576" y="969589"/>
                </a:cubicBezTo>
                <a:cubicBezTo>
                  <a:pt x="2202702" y="980663"/>
                  <a:pt x="2205386" y="998584"/>
                  <a:pt x="2206632" y="1023351"/>
                </a:cubicBezTo>
                <a:cubicBezTo>
                  <a:pt x="2208367" y="1081567"/>
                  <a:pt x="2211855" y="1139135"/>
                  <a:pt x="2217098" y="1196049"/>
                </a:cubicBezTo>
                <a:cubicBezTo>
                  <a:pt x="2222340" y="1252963"/>
                  <a:pt x="2227581" y="1309874"/>
                  <a:pt x="2232820" y="1366789"/>
                </a:cubicBezTo>
                <a:cubicBezTo>
                  <a:pt x="2231083" y="1308569"/>
                  <a:pt x="2229159" y="1252521"/>
                  <a:pt x="2227047" y="1198648"/>
                </a:cubicBezTo>
                <a:lnTo>
                  <a:pt x="2222420" y="1063887"/>
                </a:lnTo>
                <a:lnTo>
                  <a:pt x="2218295" y="1013141"/>
                </a:lnTo>
                <a:cubicBezTo>
                  <a:pt x="2218425" y="992067"/>
                  <a:pt x="2217490" y="973494"/>
                  <a:pt x="2215494" y="957420"/>
                </a:cubicBezTo>
                <a:lnTo>
                  <a:pt x="2215317" y="945405"/>
                </a:lnTo>
                <a:lnTo>
                  <a:pt x="2214172" y="907015"/>
                </a:lnTo>
                <a:lnTo>
                  <a:pt x="2214480" y="891639"/>
                </a:lnTo>
                <a:lnTo>
                  <a:pt x="2213784" y="852413"/>
                </a:lnTo>
                <a:lnTo>
                  <a:pt x="2214030" y="850896"/>
                </a:lnTo>
                <a:lnTo>
                  <a:pt x="2210735" y="785307"/>
                </a:lnTo>
                <a:cubicBezTo>
                  <a:pt x="2210551" y="758045"/>
                  <a:pt x="2210903" y="729532"/>
                  <a:pt x="2211788" y="699768"/>
                </a:cubicBezTo>
                <a:cubicBezTo>
                  <a:pt x="2210413" y="696079"/>
                  <a:pt x="2210477" y="685542"/>
                  <a:pt x="2211983" y="668164"/>
                </a:cubicBezTo>
                <a:lnTo>
                  <a:pt x="2196801" y="579213"/>
                </a:lnTo>
                <a:cubicBezTo>
                  <a:pt x="2201062" y="569216"/>
                  <a:pt x="2203188" y="564217"/>
                  <a:pt x="2203188" y="564217"/>
                </a:cubicBezTo>
                <a:cubicBezTo>
                  <a:pt x="2204565" y="567911"/>
                  <a:pt x="2205252" y="569754"/>
                  <a:pt x="2205252" y="569754"/>
                </a:cubicBezTo>
                <a:cubicBezTo>
                  <a:pt x="2207253" y="585832"/>
                  <a:pt x="2208904" y="600982"/>
                  <a:pt x="2210213" y="615210"/>
                </a:cubicBezTo>
                <a:cubicBezTo>
                  <a:pt x="2211525" y="629439"/>
                  <a:pt x="2214243" y="642090"/>
                  <a:pt x="2218370" y="653168"/>
                </a:cubicBezTo>
                <a:cubicBezTo>
                  <a:pt x="2217618" y="661857"/>
                  <a:pt x="2217242" y="666204"/>
                  <a:pt x="2217242" y="666204"/>
                </a:cubicBezTo>
                <a:lnTo>
                  <a:pt x="2223431" y="682814"/>
                </a:lnTo>
                <a:cubicBezTo>
                  <a:pt x="2226052" y="711272"/>
                  <a:pt x="2228329" y="738806"/>
                  <a:pt x="2230262" y="765415"/>
                </a:cubicBezTo>
                <a:lnTo>
                  <a:pt x="2230364" y="766652"/>
                </a:lnTo>
                <a:lnTo>
                  <a:pt x="2235167" y="745111"/>
                </a:lnTo>
                <a:cubicBezTo>
                  <a:pt x="2242618" y="727617"/>
                  <a:pt x="2252665" y="714413"/>
                  <a:pt x="2265309" y="705499"/>
                </a:cubicBezTo>
                <a:cubicBezTo>
                  <a:pt x="2289837" y="696360"/>
                  <a:pt x="2313798" y="723171"/>
                  <a:pt x="2337183" y="785937"/>
                </a:cubicBezTo>
                <a:cubicBezTo>
                  <a:pt x="2337935" y="777248"/>
                  <a:pt x="2337624" y="771058"/>
                  <a:pt x="2336248" y="767364"/>
                </a:cubicBezTo>
                <a:cubicBezTo>
                  <a:pt x="2334873" y="763674"/>
                  <a:pt x="2335250" y="759326"/>
                  <a:pt x="2337382" y="754331"/>
                </a:cubicBezTo>
                <a:lnTo>
                  <a:pt x="2339836" y="696651"/>
                </a:lnTo>
                <a:cubicBezTo>
                  <a:pt x="2338100" y="638431"/>
                  <a:pt x="2343617" y="594331"/>
                  <a:pt x="2356389" y="564341"/>
                </a:cubicBezTo>
                <a:lnTo>
                  <a:pt x="2413868" y="429397"/>
                </a:lnTo>
                <a:cubicBezTo>
                  <a:pt x="2423139" y="400717"/>
                  <a:pt x="2437664" y="370078"/>
                  <a:pt x="2457445" y="337481"/>
                </a:cubicBezTo>
                <a:lnTo>
                  <a:pt x="2472086" y="344637"/>
                </a:lnTo>
                <a:lnTo>
                  <a:pt x="2475278" y="337142"/>
                </a:lnTo>
                <a:cubicBezTo>
                  <a:pt x="2481798" y="301077"/>
                  <a:pt x="2491377" y="278586"/>
                  <a:pt x="2504019" y="269670"/>
                </a:cubicBezTo>
                <a:lnTo>
                  <a:pt x="2523916" y="274872"/>
                </a:lnTo>
                <a:cubicBezTo>
                  <a:pt x="2542064" y="280722"/>
                  <a:pt x="2561895" y="296461"/>
                  <a:pt x="2583414" y="322079"/>
                </a:cubicBezTo>
                <a:cubicBezTo>
                  <a:pt x="2586916" y="320774"/>
                  <a:pt x="2593548" y="322510"/>
                  <a:pt x="2603311" y="327281"/>
                </a:cubicBezTo>
                <a:cubicBezTo>
                  <a:pt x="2609695" y="312287"/>
                  <a:pt x="2618147" y="302833"/>
                  <a:pt x="2628662" y="298915"/>
                </a:cubicBezTo>
                <a:cubicBezTo>
                  <a:pt x="2639173" y="294999"/>
                  <a:pt x="2648244" y="297924"/>
                  <a:pt x="2655878" y="307696"/>
                </a:cubicBezTo>
                <a:cubicBezTo>
                  <a:pt x="2657384" y="290316"/>
                  <a:pt x="2662262" y="292702"/>
                  <a:pt x="2670517" y="314857"/>
                </a:cubicBezTo>
                <a:lnTo>
                  <a:pt x="2676706" y="331468"/>
                </a:lnTo>
                <a:cubicBezTo>
                  <a:pt x="2678837" y="326472"/>
                  <a:pt x="2680280" y="319628"/>
                  <a:pt x="2681032" y="310940"/>
                </a:cubicBezTo>
                <a:cubicBezTo>
                  <a:pt x="2681785" y="302246"/>
                  <a:pt x="2682159" y="297904"/>
                  <a:pt x="2682159" y="297904"/>
                </a:cubicBezTo>
                <a:lnTo>
                  <a:pt x="2685356" y="290408"/>
                </a:lnTo>
                <a:cubicBezTo>
                  <a:pt x="2685486" y="269334"/>
                  <a:pt x="2684861" y="256951"/>
                  <a:pt x="2683487" y="253261"/>
                </a:cubicBezTo>
                <a:cubicBezTo>
                  <a:pt x="2682110" y="249567"/>
                  <a:pt x="2682176" y="239030"/>
                  <a:pt x="2683683" y="221650"/>
                </a:cubicBezTo>
                <a:cubicBezTo>
                  <a:pt x="2685190" y="204272"/>
                  <a:pt x="2687006" y="193083"/>
                  <a:pt x="2689136" y="188082"/>
                </a:cubicBezTo>
                <a:cubicBezTo>
                  <a:pt x="2691267" y="183086"/>
                  <a:pt x="2693393" y="178088"/>
                  <a:pt x="2695524" y="173091"/>
                </a:cubicBezTo>
                <a:cubicBezTo>
                  <a:pt x="2710293" y="159179"/>
                  <a:pt x="2718211" y="150971"/>
                  <a:pt x="2719276" y="148471"/>
                </a:cubicBezTo>
                <a:cubicBezTo>
                  <a:pt x="2720342" y="145975"/>
                  <a:pt x="2725065" y="145263"/>
                  <a:pt x="2733449" y="146345"/>
                </a:cubicBezTo>
                <a:lnTo>
                  <a:pt x="2735512" y="151882"/>
                </a:lnTo>
                <a:cubicBezTo>
                  <a:pt x="2737018" y="134503"/>
                  <a:pt x="2738839" y="123313"/>
                  <a:pt x="2740966" y="118317"/>
                </a:cubicBezTo>
                <a:cubicBezTo>
                  <a:pt x="2741721" y="109627"/>
                  <a:pt x="2742098" y="105280"/>
                  <a:pt x="2742098" y="105280"/>
                </a:cubicBezTo>
                <a:cubicBezTo>
                  <a:pt x="2750483" y="106363"/>
                  <a:pt x="2753985" y="105058"/>
                  <a:pt x="2752609" y="101363"/>
                </a:cubicBezTo>
                <a:lnTo>
                  <a:pt x="2757868" y="99404"/>
                </a:lnTo>
                <a:lnTo>
                  <a:pt x="2769315" y="114061"/>
                </a:lnTo>
                <a:lnTo>
                  <a:pt x="2781695" y="147291"/>
                </a:lnTo>
                <a:lnTo>
                  <a:pt x="2763663" y="179237"/>
                </a:lnTo>
                <a:lnTo>
                  <a:pt x="2773050" y="188354"/>
                </a:lnTo>
                <a:cubicBezTo>
                  <a:pt x="2772917" y="209429"/>
                  <a:pt x="2773540" y="221808"/>
                  <a:pt x="2774916" y="225501"/>
                </a:cubicBezTo>
                <a:cubicBezTo>
                  <a:pt x="2776292" y="229196"/>
                  <a:pt x="2776602" y="235385"/>
                  <a:pt x="2775851" y="244075"/>
                </a:cubicBezTo>
                <a:cubicBezTo>
                  <a:pt x="2777225" y="247764"/>
                  <a:pt x="2777725" y="251785"/>
                  <a:pt x="2777349" y="256133"/>
                </a:cubicBezTo>
                <a:cubicBezTo>
                  <a:pt x="2776970" y="260475"/>
                  <a:pt x="2777470" y="264496"/>
                  <a:pt x="2778845" y="268186"/>
                </a:cubicBezTo>
                <a:cubicBezTo>
                  <a:pt x="2780221" y="271880"/>
                  <a:pt x="2781596" y="275570"/>
                  <a:pt x="2782972" y="279263"/>
                </a:cubicBezTo>
                <a:cubicBezTo>
                  <a:pt x="2782843" y="300337"/>
                  <a:pt x="2783277" y="314889"/>
                  <a:pt x="2784276" y="322927"/>
                </a:cubicBezTo>
                <a:cubicBezTo>
                  <a:pt x="2785274" y="330963"/>
                  <a:pt x="2785710" y="345520"/>
                  <a:pt x="2785578" y="366589"/>
                </a:cubicBezTo>
                <a:lnTo>
                  <a:pt x="2782384" y="374090"/>
                </a:lnTo>
                <a:cubicBezTo>
                  <a:pt x="2785135" y="381474"/>
                  <a:pt x="2786136" y="389509"/>
                  <a:pt x="2785382" y="398200"/>
                </a:cubicBezTo>
                <a:cubicBezTo>
                  <a:pt x="2786758" y="401893"/>
                  <a:pt x="2786912" y="404987"/>
                  <a:pt x="2785847" y="407487"/>
                </a:cubicBezTo>
                <a:cubicBezTo>
                  <a:pt x="2784786" y="409986"/>
                  <a:pt x="2784940" y="413078"/>
                  <a:pt x="2786317" y="416773"/>
                </a:cubicBezTo>
                <a:lnTo>
                  <a:pt x="2796634" y="444465"/>
                </a:lnTo>
                <a:cubicBezTo>
                  <a:pt x="2798009" y="448155"/>
                  <a:pt x="2804133" y="475308"/>
                  <a:pt x="2815007" y="525916"/>
                </a:cubicBezTo>
                <a:cubicBezTo>
                  <a:pt x="2814252" y="534606"/>
                  <a:pt x="2815943" y="544490"/>
                  <a:pt x="2820070" y="555567"/>
                </a:cubicBezTo>
                <a:cubicBezTo>
                  <a:pt x="2822196" y="550569"/>
                  <a:pt x="2823605" y="548991"/>
                  <a:pt x="2824293" y="550839"/>
                </a:cubicBezTo>
                <a:cubicBezTo>
                  <a:pt x="2824981" y="552686"/>
                  <a:pt x="2826390" y="551109"/>
                  <a:pt x="2828518" y="546114"/>
                </a:cubicBezTo>
                <a:cubicBezTo>
                  <a:pt x="2828648" y="525041"/>
                  <a:pt x="2828967" y="501795"/>
                  <a:pt x="2829475" y="476378"/>
                </a:cubicBezTo>
                <a:cubicBezTo>
                  <a:pt x="2829983" y="450962"/>
                  <a:pt x="2831366" y="425215"/>
                  <a:pt x="2833627" y="399145"/>
                </a:cubicBezTo>
                <a:lnTo>
                  <a:pt x="2830827" y="343425"/>
                </a:lnTo>
                <a:lnTo>
                  <a:pt x="2824636" y="326810"/>
                </a:lnTo>
                <a:cubicBezTo>
                  <a:pt x="2823262" y="323120"/>
                  <a:pt x="2824323" y="320621"/>
                  <a:pt x="2827829" y="319315"/>
                </a:cubicBezTo>
                <a:lnTo>
                  <a:pt x="2823701" y="308237"/>
                </a:lnTo>
                <a:cubicBezTo>
                  <a:pt x="2821572" y="313237"/>
                  <a:pt x="2821197" y="317579"/>
                  <a:pt x="2822574" y="321273"/>
                </a:cubicBezTo>
                <a:lnTo>
                  <a:pt x="2824636" y="326810"/>
                </a:lnTo>
                <a:cubicBezTo>
                  <a:pt x="2826013" y="330504"/>
                  <a:pt x="2824946" y="333000"/>
                  <a:pt x="2821440" y="334307"/>
                </a:cubicBezTo>
                <a:lnTo>
                  <a:pt x="2819377" y="328769"/>
                </a:lnTo>
                <a:lnTo>
                  <a:pt x="2809209" y="446086"/>
                </a:lnTo>
                <a:cubicBezTo>
                  <a:pt x="2807702" y="463465"/>
                  <a:pt x="2804888" y="466617"/>
                  <a:pt x="2800760" y="455539"/>
                </a:cubicBezTo>
                <a:cubicBezTo>
                  <a:pt x="2796634" y="444465"/>
                  <a:pt x="2794945" y="434582"/>
                  <a:pt x="2795700" y="425892"/>
                </a:cubicBezTo>
                <a:cubicBezTo>
                  <a:pt x="2796584" y="396129"/>
                  <a:pt x="2796933" y="367617"/>
                  <a:pt x="2796753" y="340353"/>
                </a:cubicBezTo>
                <a:cubicBezTo>
                  <a:pt x="2796574" y="313091"/>
                  <a:pt x="2796927" y="284577"/>
                  <a:pt x="2797812" y="254814"/>
                </a:cubicBezTo>
                <a:cubicBezTo>
                  <a:pt x="2793684" y="243736"/>
                  <a:pt x="2792372" y="229510"/>
                  <a:pt x="2793879" y="212131"/>
                </a:cubicBezTo>
                <a:cubicBezTo>
                  <a:pt x="2788637" y="155217"/>
                  <a:pt x="2794404" y="127840"/>
                  <a:pt x="2811173" y="130002"/>
                </a:cubicBezTo>
                <a:cubicBezTo>
                  <a:pt x="2818182" y="127391"/>
                  <a:pt x="2823970" y="124183"/>
                  <a:pt x="2828537" y="120378"/>
                </a:cubicBezTo>
                <a:cubicBezTo>
                  <a:pt x="2833108" y="116571"/>
                  <a:pt x="2838519" y="117710"/>
                  <a:pt x="2844776" y="123788"/>
                </a:cubicBezTo>
                <a:cubicBezTo>
                  <a:pt x="2861415" y="147022"/>
                  <a:pt x="2873796" y="180252"/>
                  <a:pt x="2881919" y="223477"/>
                </a:cubicBezTo>
                <a:cubicBezTo>
                  <a:pt x="2886436" y="171335"/>
                  <a:pt x="2899209" y="141349"/>
                  <a:pt x="2920239" y="133514"/>
                </a:cubicBezTo>
                <a:cubicBezTo>
                  <a:pt x="2930750" y="129597"/>
                  <a:pt x="2945015" y="141101"/>
                  <a:pt x="2963029" y="168029"/>
                </a:cubicBezTo>
                <a:cubicBezTo>
                  <a:pt x="2972037" y="181491"/>
                  <a:pt x="2978916" y="199953"/>
                  <a:pt x="2983663" y="223411"/>
                </a:cubicBezTo>
                <a:cubicBezTo>
                  <a:pt x="2987789" y="234485"/>
                  <a:pt x="2991040" y="245890"/>
                  <a:pt x="2993418" y="257619"/>
                </a:cubicBezTo>
                <a:cubicBezTo>
                  <a:pt x="2995791" y="269346"/>
                  <a:pt x="2997977" y="283250"/>
                  <a:pt x="2999977" y="299323"/>
                </a:cubicBezTo>
                <a:cubicBezTo>
                  <a:pt x="3003219" y="340165"/>
                  <a:pt x="3005772" y="379155"/>
                  <a:pt x="3007642" y="416301"/>
                </a:cubicBezTo>
                <a:cubicBezTo>
                  <a:pt x="3009508" y="453449"/>
                  <a:pt x="3009624" y="491248"/>
                  <a:pt x="3007985" y="529702"/>
                </a:cubicBezTo>
                <a:cubicBezTo>
                  <a:pt x="3012245" y="519704"/>
                  <a:pt x="3013873" y="510689"/>
                  <a:pt x="3012875" y="502652"/>
                </a:cubicBezTo>
                <a:cubicBezTo>
                  <a:pt x="3011878" y="494615"/>
                  <a:pt x="3013505" y="485599"/>
                  <a:pt x="3017763" y="475604"/>
                </a:cubicBezTo>
                <a:cubicBezTo>
                  <a:pt x="3018877" y="521441"/>
                  <a:pt x="3015109" y="564889"/>
                  <a:pt x="3006464" y="605953"/>
                </a:cubicBezTo>
                <a:cubicBezTo>
                  <a:pt x="3006334" y="627026"/>
                  <a:pt x="3003763" y="646905"/>
                  <a:pt x="2998751" y="665591"/>
                </a:cubicBezTo>
                <a:cubicBezTo>
                  <a:pt x="2993742" y="684275"/>
                  <a:pt x="2991171" y="704155"/>
                  <a:pt x="2991040" y="725228"/>
                </a:cubicBezTo>
                <a:cubicBezTo>
                  <a:pt x="2988909" y="730224"/>
                  <a:pt x="2987655" y="734897"/>
                  <a:pt x="2987283" y="739243"/>
                </a:cubicBezTo>
                <a:cubicBezTo>
                  <a:pt x="2986904" y="743586"/>
                  <a:pt x="2985650" y="748260"/>
                  <a:pt x="2983523" y="753255"/>
                </a:cubicBezTo>
                <a:cubicBezTo>
                  <a:pt x="2985519" y="769329"/>
                  <a:pt x="2986141" y="781713"/>
                  <a:pt x="2985389" y="790403"/>
                </a:cubicBezTo>
                <a:cubicBezTo>
                  <a:pt x="2984634" y="799093"/>
                  <a:pt x="2983882" y="807782"/>
                  <a:pt x="2983128" y="816472"/>
                </a:cubicBezTo>
                <a:cubicBezTo>
                  <a:pt x="2981001" y="821471"/>
                  <a:pt x="2980623" y="825814"/>
                  <a:pt x="2981999" y="829508"/>
                </a:cubicBezTo>
                <a:cubicBezTo>
                  <a:pt x="2982359" y="884035"/>
                  <a:pt x="2980815" y="936120"/>
                  <a:pt x="2977358" y="985762"/>
                </a:cubicBezTo>
                <a:cubicBezTo>
                  <a:pt x="2973904" y="1035400"/>
                  <a:pt x="2970294" y="1081950"/>
                  <a:pt x="2966526" y="1125399"/>
                </a:cubicBezTo>
                <a:lnTo>
                  <a:pt x="2960092" y="1226737"/>
                </a:lnTo>
                <a:lnTo>
                  <a:pt x="2960164" y="1230980"/>
                </a:lnTo>
                <a:lnTo>
                  <a:pt x="2997582" y="1152053"/>
                </a:lnTo>
                <a:lnTo>
                  <a:pt x="3010328" y="1158283"/>
                </a:lnTo>
                <a:lnTo>
                  <a:pt x="3013107" y="1151759"/>
                </a:lnTo>
                <a:cubicBezTo>
                  <a:pt x="3015944" y="1136060"/>
                  <a:pt x="3019449" y="1123317"/>
                  <a:pt x="3023618" y="1113527"/>
                </a:cubicBezTo>
                <a:lnTo>
                  <a:pt x="3028160" y="1107108"/>
                </a:lnTo>
                <a:lnTo>
                  <a:pt x="3032156" y="1077353"/>
                </a:lnTo>
                <a:cubicBezTo>
                  <a:pt x="3030057" y="1067623"/>
                  <a:pt x="3029581" y="1058484"/>
                  <a:pt x="3030728" y="1049943"/>
                </a:cubicBezTo>
                <a:lnTo>
                  <a:pt x="3033600" y="990492"/>
                </a:lnTo>
                <a:cubicBezTo>
                  <a:pt x="3034561" y="970671"/>
                  <a:pt x="3035519" y="950853"/>
                  <a:pt x="3036477" y="931036"/>
                </a:cubicBezTo>
                <a:cubicBezTo>
                  <a:pt x="3037434" y="911220"/>
                  <a:pt x="3038392" y="891402"/>
                  <a:pt x="3039351" y="871586"/>
                </a:cubicBezTo>
                <a:cubicBezTo>
                  <a:pt x="3036675" y="866128"/>
                  <a:pt x="3039162" y="860308"/>
                  <a:pt x="3046806" y="854136"/>
                </a:cubicBezTo>
                <a:lnTo>
                  <a:pt x="3048812" y="858231"/>
                </a:lnTo>
                <a:cubicBezTo>
                  <a:pt x="3051867" y="886233"/>
                  <a:pt x="3052006" y="913734"/>
                  <a:pt x="3049229" y="940733"/>
                </a:cubicBezTo>
                <a:cubicBezTo>
                  <a:pt x="3046454" y="967733"/>
                  <a:pt x="3046597" y="995231"/>
                  <a:pt x="3049647" y="1023237"/>
                </a:cubicBezTo>
                <a:lnTo>
                  <a:pt x="3051790" y="1096592"/>
                </a:lnTo>
                <a:lnTo>
                  <a:pt x="3055448" y="1097549"/>
                </a:lnTo>
                <a:cubicBezTo>
                  <a:pt x="3071247" y="1102641"/>
                  <a:pt x="3088510" y="1116344"/>
                  <a:pt x="3107244" y="1138646"/>
                </a:cubicBezTo>
                <a:lnTo>
                  <a:pt x="3107502" y="1138713"/>
                </a:lnTo>
                <a:lnTo>
                  <a:pt x="3108972" y="1095305"/>
                </a:lnTo>
                <a:cubicBezTo>
                  <a:pt x="3107448" y="1081304"/>
                  <a:pt x="3112417" y="1069674"/>
                  <a:pt x="3123887" y="1060413"/>
                </a:cubicBezTo>
                <a:cubicBezTo>
                  <a:pt x="3127707" y="1057327"/>
                  <a:pt x="3129137" y="1065695"/>
                  <a:pt x="3128179" y="1085509"/>
                </a:cubicBezTo>
                <a:lnTo>
                  <a:pt x="3124186" y="1143076"/>
                </a:lnTo>
                <a:lnTo>
                  <a:pt x="3124567" y="1143175"/>
                </a:lnTo>
                <a:lnTo>
                  <a:pt x="3131223" y="1135726"/>
                </a:lnTo>
                <a:lnTo>
                  <a:pt x="3133770" y="1072424"/>
                </a:lnTo>
                <a:cubicBezTo>
                  <a:pt x="3135971" y="1049700"/>
                  <a:pt x="3136883" y="1027062"/>
                  <a:pt x="3136503" y="1004518"/>
                </a:cubicBezTo>
                <a:lnTo>
                  <a:pt x="3137374" y="940972"/>
                </a:lnTo>
                <a:cubicBezTo>
                  <a:pt x="3141965" y="906793"/>
                  <a:pt x="3144166" y="884068"/>
                  <a:pt x="3143975" y="872797"/>
                </a:cubicBezTo>
                <a:lnTo>
                  <a:pt x="3174108" y="591373"/>
                </a:lnTo>
                <a:cubicBezTo>
                  <a:pt x="3175258" y="582827"/>
                  <a:pt x="3175830" y="578557"/>
                  <a:pt x="3175830" y="578557"/>
                </a:cubicBezTo>
                <a:cubicBezTo>
                  <a:pt x="3183478" y="572382"/>
                  <a:pt x="3184814" y="575108"/>
                  <a:pt x="3179840" y="586742"/>
                </a:cubicBezTo>
                <a:cubicBezTo>
                  <a:pt x="3175632" y="643466"/>
                  <a:pt x="3169796" y="699596"/>
                  <a:pt x="3162335" y="755133"/>
                </a:cubicBezTo>
                <a:cubicBezTo>
                  <a:pt x="3154876" y="810670"/>
                  <a:pt x="3150948" y="865257"/>
                  <a:pt x="3150563" y="918895"/>
                </a:cubicBezTo>
                <a:cubicBezTo>
                  <a:pt x="3154575" y="927082"/>
                  <a:pt x="3154668" y="932718"/>
                  <a:pt x="3150845" y="935806"/>
                </a:cubicBezTo>
                <a:cubicBezTo>
                  <a:pt x="3152183" y="938534"/>
                  <a:pt x="3151893" y="940670"/>
                  <a:pt x="3149986" y="942211"/>
                </a:cubicBezTo>
                <a:cubicBezTo>
                  <a:pt x="3148075" y="943754"/>
                  <a:pt x="3146449" y="943163"/>
                  <a:pt x="3145111" y="940435"/>
                </a:cubicBezTo>
                <a:cubicBezTo>
                  <a:pt x="3142818" y="957522"/>
                  <a:pt x="3143004" y="968798"/>
                  <a:pt x="3145679" y="974256"/>
                </a:cubicBezTo>
                <a:lnTo>
                  <a:pt x="3142522" y="1016798"/>
                </a:lnTo>
                <a:cubicBezTo>
                  <a:pt x="3138889" y="1031157"/>
                  <a:pt x="3138124" y="1043201"/>
                  <a:pt x="3140224" y="1052932"/>
                </a:cubicBezTo>
                <a:cubicBezTo>
                  <a:pt x="3142323" y="1062663"/>
                  <a:pt x="3142229" y="1076069"/>
                  <a:pt x="3139931" y="1093158"/>
                </a:cubicBezTo>
                <a:lnTo>
                  <a:pt x="3138255" y="1127858"/>
                </a:lnTo>
                <a:lnTo>
                  <a:pt x="3146636" y="1118480"/>
                </a:lnTo>
                <a:lnTo>
                  <a:pt x="3159278" y="1122559"/>
                </a:lnTo>
                <a:lnTo>
                  <a:pt x="3170904" y="976737"/>
                </a:lnTo>
                <a:cubicBezTo>
                  <a:pt x="3172054" y="968191"/>
                  <a:pt x="3171577" y="959054"/>
                  <a:pt x="3169474" y="949326"/>
                </a:cubicBezTo>
                <a:cubicBezTo>
                  <a:pt x="3167375" y="939598"/>
                  <a:pt x="3166899" y="930458"/>
                  <a:pt x="3168045" y="921917"/>
                </a:cubicBezTo>
                <a:cubicBezTo>
                  <a:pt x="3170531" y="916100"/>
                  <a:pt x="3171440" y="912510"/>
                  <a:pt x="3170773" y="911145"/>
                </a:cubicBezTo>
                <a:cubicBezTo>
                  <a:pt x="3170105" y="909780"/>
                  <a:pt x="3171010" y="906192"/>
                  <a:pt x="3173496" y="900376"/>
                </a:cubicBezTo>
                <a:lnTo>
                  <a:pt x="3177509" y="908563"/>
                </a:lnTo>
                <a:cubicBezTo>
                  <a:pt x="3187260" y="874029"/>
                  <a:pt x="3196623" y="855039"/>
                  <a:pt x="3205605" y="851596"/>
                </a:cubicBezTo>
                <a:cubicBezTo>
                  <a:pt x="3221083" y="850520"/>
                  <a:pt x="3225952" y="871344"/>
                  <a:pt x="3220218" y="914066"/>
                </a:cubicBezTo>
                <a:cubicBezTo>
                  <a:pt x="3216774" y="939699"/>
                  <a:pt x="3215239" y="963788"/>
                  <a:pt x="3215621" y="986335"/>
                </a:cubicBezTo>
                <a:lnTo>
                  <a:pt x="3214800" y="999235"/>
                </a:lnTo>
                <a:lnTo>
                  <a:pt x="3219655" y="994501"/>
                </a:lnTo>
                <a:cubicBezTo>
                  <a:pt x="3223102" y="990929"/>
                  <a:pt x="3225057" y="988599"/>
                  <a:pt x="3225520" y="987510"/>
                </a:cubicBezTo>
                <a:lnTo>
                  <a:pt x="3237634" y="985693"/>
                </a:lnTo>
                <a:lnTo>
                  <a:pt x="3238698" y="976270"/>
                </a:lnTo>
                <a:cubicBezTo>
                  <a:pt x="3242232" y="956277"/>
                  <a:pt x="3244481" y="936370"/>
                  <a:pt x="3245441" y="916548"/>
                </a:cubicBezTo>
                <a:lnTo>
                  <a:pt x="3260933" y="801203"/>
                </a:lnTo>
                <a:cubicBezTo>
                  <a:pt x="3260746" y="789932"/>
                  <a:pt x="3264471" y="781207"/>
                  <a:pt x="3272115" y="775032"/>
                </a:cubicBezTo>
                <a:lnTo>
                  <a:pt x="3274123" y="779129"/>
                </a:lnTo>
                <a:cubicBezTo>
                  <a:pt x="3275459" y="781856"/>
                  <a:pt x="3275511" y="784672"/>
                  <a:pt x="3274267" y="787581"/>
                </a:cubicBezTo>
                <a:cubicBezTo>
                  <a:pt x="3273021" y="790488"/>
                  <a:pt x="3273069" y="793308"/>
                  <a:pt x="3274407" y="796037"/>
                </a:cubicBezTo>
                <a:cubicBezTo>
                  <a:pt x="3273448" y="815853"/>
                  <a:pt x="3273400" y="832079"/>
                  <a:pt x="3274257" y="844719"/>
                </a:cubicBezTo>
                <a:cubicBezTo>
                  <a:pt x="3275117" y="857354"/>
                  <a:pt x="3275064" y="873584"/>
                  <a:pt x="3274107" y="893401"/>
                </a:cubicBezTo>
                <a:lnTo>
                  <a:pt x="3272953" y="940039"/>
                </a:lnTo>
                <a:lnTo>
                  <a:pt x="3272951" y="967942"/>
                </a:lnTo>
                <a:lnTo>
                  <a:pt x="3279859" y="986483"/>
                </a:lnTo>
                <a:lnTo>
                  <a:pt x="3271057" y="1002078"/>
                </a:lnTo>
                <a:lnTo>
                  <a:pt x="3270184" y="1020142"/>
                </a:lnTo>
                <a:lnTo>
                  <a:pt x="3272333" y="1022231"/>
                </a:lnTo>
                <a:cubicBezTo>
                  <a:pt x="3272216" y="1040577"/>
                  <a:pt x="3272759" y="1051354"/>
                  <a:pt x="3273957" y="1054570"/>
                </a:cubicBezTo>
                <a:cubicBezTo>
                  <a:pt x="3275155" y="1057785"/>
                  <a:pt x="3275426" y="1063175"/>
                  <a:pt x="3274772" y="1070739"/>
                </a:cubicBezTo>
                <a:cubicBezTo>
                  <a:pt x="3275969" y="1073951"/>
                  <a:pt x="3276404" y="1077451"/>
                  <a:pt x="3276075" y="1081235"/>
                </a:cubicBezTo>
                <a:cubicBezTo>
                  <a:pt x="3275746" y="1085016"/>
                  <a:pt x="3276181" y="1088516"/>
                  <a:pt x="3277378" y="1091728"/>
                </a:cubicBezTo>
                <a:lnTo>
                  <a:pt x="3278535" y="1094832"/>
                </a:lnTo>
                <a:lnTo>
                  <a:pt x="3284899" y="1074308"/>
                </a:lnTo>
                <a:lnTo>
                  <a:pt x="3283554" y="994321"/>
                </a:lnTo>
                <a:lnTo>
                  <a:pt x="3291008" y="976878"/>
                </a:lnTo>
                <a:lnTo>
                  <a:pt x="3294425" y="983848"/>
                </a:lnTo>
                <a:lnTo>
                  <a:pt x="3305521" y="971432"/>
                </a:lnTo>
                <a:lnTo>
                  <a:pt x="3315255" y="966036"/>
                </a:lnTo>
                <a:lnTo>
                  <a:pt x="3313940" y="958359"/>
                </a:lnTo>
                <a:cubicBezTo>
                  <a:pt x="3318914" y="946727"/>
                  <a:pt x="3321395" y="940911"/>
                  <a:pt x="3321395" y="940911"/>
                </a:cubicBezTo>
                <a:cubicBezTo>
                  <a:pt x="3322735" y="943642"/>
                  <a:pt x="3323402" y="945004"/>
                  <a:pt x="3323402" y="945004"/>
                </a:cubicBezTo>
                <a:lnTo>
                  <a:pt x="3323768" y="949087"/>
                </a:lnTo>
                <a:lnTo>
                  <a:pt x="3342618" y="899540"/>
                </a:lnTo>
                <a:lnTo>
                  <a:pt x="3357814" y="896027"/>
                </a:lnTo>
                <a:lnTo>
                  <a:pt x="3360693" y="886742"/>
                </a:lnTo>
                <a:cubicBezTo>
                  <a:pt x="3365577" y="848250"/>
                  <a:pt x="3374217" y="820385"/>
                  <a:pt x="3386613" y="803151"/>
                </a:cubicBezTo>
                <a:lnTo>
                  <a:pt x="3407046" y="794122"/>
                </a:lnTo>
                <a:cubicBezTo>
                  <a:pt x="3425734" y="786928"/>
                  <a:pt x="3446606" y="787861"/>
                  <a:pt x="3469664" y="796908"/>
                </a:cubicBezTo>
                <a:cubicBezTo>
                  <a:pt x="3473154" y="793228"/>
                  <a:pt x="3479965" y="790222"/>
                  <a:pt x="3490099" y="787878"/>
                </a:cubicBezTo>
                <a:cubicBezTo>
                  <a:pt x="3495855" y="769305"/>
                  <a:pt x="3503975" y="754497"/>
                  <a:pt x="3514454" y="743451"/>
                </a:cubicBezTo>
                <a:cubicBezTo>
                  <a:pt x="3524929" y="732413"/>
                  <a:pt x="3534271" y="728818"/>
                  <a:pt x="3542483" y="732671"/>
                </a:cubicBezTo>
                <a:cubicBezTo>
                  <a:pt x="3543178" y="715264"/>
                  <a:pt x="3548240" y="714096"/>
                  <a:pt x="3557677" y="729166"/>
                </a:cubicBezTo>
                <a:lnTo>
                  <a:pt x="3564750" y="740464"/>
                </a:lnTo>
                <a:cubicBezTo>
                  <a:pt x="3566674" y="734272"/>
                  <a:pt x="3567809" y="726822"/>
                  <a:pt x="3568155" y="718121"/>
                </a:cubicBezTo>
                <a:cubicBezTo>
                  <a:pt x="3568502" y="709416"/>
                  <a:pt x="3568674" y="705068"/>
                  <a:pt x="3568674" y="705068"/>
                </a:cubicBezTo>
                <a:lnTo>
                  <a:pt x="3571556" y="695779"/>
                </a:lnTo>
                <a:cubicBezTo>
                  <a:pt x="3570679" y="675860"/>
                  <a:pt x="3569452" y="664648"/>
                  <a:pt x="3567879" y="662136"/>
                </a:cubicBezTo>
                <a:cubicBezTo>
                  <a:pt x="3566306" y="659625"/>
                  <a:pt x="3565868" y="649663"/>
                  <a:pt x="3566564" y="632258"/>
                </a:cubicBezTo>
                <a:cubicBezTo>
                  <a:pt x="3567258" y="614852"/>
                  <a:pt x="3568565" y="603053"/>
                  <a:pt x="3570486" y="596860"/>
                </a:cubicBezTo>
                <a:cubicBezTo>
                  <a:pt x="3572408" y="590667"/>
                  <a:pt x="3574326" y="584475"/>
                  <a:pt x="3576248" y="578283"/>
                </a:cubicBezTo>
                <a:cubicBezTo>
                  <a:pt x="3590563" y="554861"/>
                  <a:pt x="3598202" y="541598"/>
                  <a:pt x="3599161" y="538500"/>
                </a:cubicBezTo>
                <a:cubicBezTo>
                  <a:pt x="3600123" y="535405"/>
                  <a:pt x="3604879" y="531430"/>
                  <a:pt x="3613436" y="526583"/>
                </a:cubicBezTo>
                <a:lnTo>
                  <a:pt x="3615795" y="530350"/>
                </a:lnTo>
                <a:cubicBezTo>
                  <a:pt x="3616489" y="512944"/>
                  <a:pt x="3617800" y="501141"/>
                  <a:pt x="3619718" y="494953"/>
                </a:cubicBezTo>
                <a:cubicBezTo>
                  <a:pt x="3620068" y="486248"/>
                  <a:pt x="3620242" y="481895"/>
                  <a:pt x="3620242" y="481895"/>
                </a:cubicBezTo>
                <a:cubicBezTo>
                  <a:pt x="3628799" y="477046"/>
                  <a:pt x="3632290" y="473366"/>
                  <a:pt x="3630716" y="470854"/>
                </a:cubicBezTo>
                <a:lnTo>
                  <a:pt x="3635958" y="465331"/>
                </a:lnTo>
                <a:lnTo>
                  <a:pt x="3648271" y="471113"/>
                </a:lnTo>
                <a:lnTo>
                  <a:pt x="3662424" y="493714"/>
                </a:lnTo>
                <a:lnTo>
                  <a:pt x="3645663" y="536388"/>
                </a:lnTo>
                <a:lnTo>
                  <a:pt x="3655624" y="538399"/>
                </a:lnTo>
                <a:cubicBezTo>
                  <a:pt x="3656497" y="558322"/>
                  <a:pt x="3657723" y="569532"/>
                  <a:pt x="3659296" y="572044"/>
                </a:cubicBezTo>
                <a:cubicBezTo>
                  <a:pt x="3660869" y="574558"/>
                  <a:pt x="3661481" y="580164"/>
                  <a:pt x="3661134" y="588864"/>
                </a:cubicBezTo>
                <a:cubicBezTo>
                  <a:pt x="3662707" y="591374"/>
                  <a:pt x="3663406" y="594808"/>
                  <a:pt x="3663233" y="599162"/>
                </a:cubicBezTo>
                <a:cubicBezTo>
                  <a:pt x="3663056" y="603514"/>
                  <a:pt x="3663758" y="606946"/>
                  <a:pt x="3665327" y="609455"/>
                </a:cubicBezTo>
                <a:cubicBezTo>
                  <a:pt x="3666901" y="611969"/>
                  <a:pt x="3668472" y="614478"/>
                  <a:pt x="3670046" y="616990"/>
                </a:cubicBezTo>
                <a:cubicBezTo>
                  <a:pt x="3670925" y="636909"/>
                  <a:pt x="3672064" y="650296"/>
                  <a:pt x="3673461" y="657159"/>
                </a:cubicBezTo>
                <a:cubicBezTo>
                  <a:pt x="3674859" y="664025"/>
                  <a:pt x="3676000" y="677413"/>
                  <a:pt x="3676876" y="697329"/>
                </a:cubicBezTo>
                <a:lnTo>
                  <a:pt x="3673994" y="706622"/>
                </a:lnTo>
                <a:cubicBezTo>
                  <a:pt x="3677140" y="711642"/>
                  <a:pt x="3678540" y="718503"/>
                  <a:pt x="3678191" y="727207"/>
                </a:cubicBezTo>
                <a:cubicBezTo>
                  <a:pt x="3679765" y="729720"/>
                  <a:pt x="3680070" y="732521"/>
                  <a:pt x="3679109" y="735619"/>
                </a:cubicBezTo>
                <a:cubicBezTo>
                  <a:pt x="3678152" y="738715"/>
                  <a:pt x="3678458" y="741515"/>
                  <a:pt x="3680030" y="744028"/>
                </a:cubicBezTo>
                <a:lnTo>
                  <a:pt x="3691824" y="762865"/>
                </a:lnTo>
                <a:cubicBezTo>
                  <a:pt x="3693396" y="765372"/>
                  <a:pt x="3700910" y="786636"/>
                  <a:pt x="3714367" y="826644"/>
                </a:cubicBezTo>
                <a:cubicBezTo>
                  <a:pt x="3714017" y="835348"/>
                  <a:pt x="3716206" y="843464"/>
                  <a:pt x="3720924" y="850997"/>
                </a:cubicBezTo>
                <a:cubicBezTo>
                  <a:pt x="3722841" y="844809"/>
                  <a:pt x="3724194" y="842339"/>
                  <a:pt x="3724981" y="843594"/>
                </a:cubicBezTo>
                <a:cubicBezTo>
                  <a:pt x="3725767" y="844851"/>
                  <a:pt x="3727121" y="842381"/>
                  <a:pt x="3729040" y="836193"/>
                </a:cubicBezTo>
                <a:cubicBezTo>
                  <a:pt x="3728162" y="816276"/>
                  <a:pt x="3727370" y="794180"/>
                  <a:pt x="3726668" y="769911"/>
                </a:cubicBezTo>
                <a:cubicBezTo>
                  <a:pt x="3725964" y="745642"/>
                  <a:pt x="3726134" y="720449"/>
                  <a:pt x="3727179" y="694340"/>
                </a:cubicBezTo>
                <a:lnTo>
                  <a:pt x="3721666" y="643875"/>
                </a:lnTo>
                <a:lnTo>
                  <a:pt x="3714589" y="632571"/>
                </a:lnTo>
                <a:cubicBezTo>
                  <a:pt x="3713017" y="630063"/>
                  <a:pt x="3713975" y="626968"/>
                  <a:pt x="3717469" y="623287"/>
                </a:cubicBezTo>
                <a:lnTo>
                  <a:pt x="3712751" y="615753"/>
                </a:lnTo>
                <a:cubicBezTo>
                  <a:pt x="3710831" y="621946"/>
                  <a:pt x="3710658" y="626294"/>
                  <a:pt x="3712232" y="628806"/>
                </a:cubicBezTo>
                <a:lnTo>
                  <a:pt x="3714589" y="632571"/>
                </a:lnTo>
                <a:cubicBezTo>
                  <a:pt x="3716163" y="635085"/>
                  <a:pt x="3715201" y="638180"/>
                  <a:pt x="3711708" y="641862"/>
                </a:cubicBezTo>
                <a:lnTo>
                  <a:pt x="3709348" y="638096"/>
                </a:lnTo>
                <a:lnTo>
                  <a:pt x="3704658" y="755591"/>
                </a:lnTo>
                <a:cubicBezTo>
                  <a:pt x="3703961" y="772995"/>
                  <a:pt x="3701259" y="777931"/>
                  <a:pt x="3696541" y="770397"/>
                </a:cubicBezTo>
                <a:cubicBezTo>
                  <a:pt x="3691824" y="762865"/>
                  <a:pt x="3689637" y="754749"/>
                  <a:pt x="3689985" y="746044"/>
                </a:cubicBezTo>
                <a:cubicBezTo>
                  <a:pt x="3689457" y="717421"/>
                  <a:pt x="3688444" y="690350"/>
                  <a:pt x="3686954" y="664825"/>
                </a:cubicBezTo>
                <a:cubicBezTo>
                  <a:pt x="3685465" y="639301"/>
                  <a:pt x="3684455" y="612225"/>
                  <a:pt x="3683927" y="583604"/>
                </a:cubicBezTo>
                <a:cubicBezTo>
                  <a:pt x="3679209" y="576067"/>
                  <a:pt x="3677198" y="563600"/>
                  <a:pt x="3677890" y="546197"/>
                </a:cubicBezTo>
                <a:cubicBezTo>
                  <a:pt x="3669846" y="496313"/>
                  <a:pt x="3674384" y="466522"/>
                  <a:pt x="3691497" y="456824"/>
                </a:cubicBezTo>
                <a:cubicBezTo>
                  <a:pt x="3698481" y="449463"/>
                  <a:pt x="3704200" y="442391"/>
                  <a:pt x="3708650" y="435617"/>
                </a:cubicBezTo>
                <a:cubicBezTo>
                  <a:pt x="3713105" y="428837"/>
                  <a:pt x="3718648" y="426123"/>
                  <a:pt x="3725288" y="427462"/>
                </a:cubicBezTo>
                <a:cubicBezTo>
                  <a:pt x="3743279" y="437681"/>
                  <a:pt x="3757432" y="460283"/>
                  <a:pt x="3767744" y="495266"/>
                </a:cubicBezTo>
                <a:cubicBezTo>
                  <a:pt x="3769827" y="443049"/>
                  <a:pt x="3781346" y="405898"/>
                  <a:pt x="3802304" y="383812"/>
                </a:cubicBezTo>
                <a:cubicBezTo>
                  <a:pt x="3812779" y="372771"/>
                  <a:pt x="3827799" y="373613"/>
                  <a:pt x="3847364" y="386348"/>
                </a:cubicBezTo>
                <a:cubicBezTo>
                  <a:pt x="3857147" y="392710"/>
                  <a:pt x="3865011" y="405265"/>
                  <a:pt x="3870951" y="424015"/>
                </a:cubicBezTo>
                <a:cubicBezTo>
                  <a:pt x="3875667" y="431546"/>
                  <a:pt x="3879511" y="440002"/>
                  <a:pt x="3882487" y="449374"/>
                </a:cubicBezTo>
                <a:cubicBezTo>
                  <a:pt x="3885453" y="458746"/>
                  <a:pt x="3888340" y="470300"/>
                  <a:pt x="3891140" y="484024"/>
                </a:cubicBezTo>
                <a:cubicBezTo>
                  <a:pt x="3896386" y="520182"/>
                  <a:pt x="3900845" y="555081"/>
                  <a:pt x="3904522" y="588721"/>
                </a:cubicBezTo>
                <a:cubicBezTo>
                  <a:pt x="3908195" y="622366"/>
                  <a:pt x="3910126" y="657849"/>
                  <a:pt x="3910306" y="695176"/>
                </a:cubicBezTo>
                <a:cubicBezTo>
                  <a:pt x="3914148" y="682790"/>
                  <a:pt x="3915369" y="673169"/>
                  <a:pt x="3913971" y="666305"/>
                </a:cubicBezTo>
                <a:cubicBezTo>
                  <a:pt x="3912572" y="659441"/>
                  <a:pt x="3913793" y="649819"/>
                  <a:pt x="3917631" y="637436"/>
                </a:cubicBezTo>
                <a:cubicBezTo>
                  <a:pt x="3920961" y="679781"/>
                  <a:pt x="3919220" y="723299"/>
                  <a:pt x="3912419" y="767984"/>
                </a:cubicBezTo>
                <a:lnTo>
                  <a:pt x="3911893" y="795356"/>
                </a:lnTo>
                <a:lnTo>
                  <a:pt x="3932269" y="857572"/>
                </a:lnTo>
                <a:cubicBezTo>
                  <a:pt x="3938943" y="881464"/>
                  <a:pt x="3945426" y="906178"/>
                  <a:pt x="3952715" y="928445"/>
                </a:cubicBezTo>
                <a:cubicBezTo>
                  <a:pt x="3953374" y="932026"/>
                  <a:pt x="3959073" y="948127"/>
                  <a:pt x="3961562" y="945521"/>
                </a:cubicBezTo>
                <a:lnTo>
                  <a:pt x="3956354" y="924636"/>
                </a:lnTo>
                <a:cubicBezTo>
                  <a:pt x="3949846" y="904753"/>
                  <a:pt x="3943543" y="882879"/>
                  <a:pt x="3939086" y="862982"/>
                </a:cubicBezTo>
                <a:cubicBezTo>
                  <a:pt x="3944882" y="878984"/>
                  <a:pt x="3950256" y="896582"/>
                  <a:pt x="3955683" y="914925"/>
                </a:cubicBezTo>
                <a:cubicBezTo>
                  <a:pt x="3961109" y="933272"/>
                  <a:pt x="3966588" y="952361"/>
                  <a:pt x="3972589" y="971352"/>
                </a:cubicBezTo>
                <a:cubicBezTo>
                  <a:pt x="3982744" y="1007347"/>
                  <a:pt x="3990449" y="1045553"/>
                  <a:pt x="4000891" y="1078758"/>
                </a:cubicBezTo>
                <a:cubicBezTo>
                  <a:pt x="4006016" y="1095461"/>
                  <a:pt x="4011129" y="1112713"/>
                  <a:pt x="4015550" y="1130414"/>
                </a:cubicBezTo>
                <a:lnTo>
                  <a:pt x="4017528" y="1140617"/>
                </a:lnTo>
                <a:lnTo>
                  <a:pt x="4006316" y="1100676"/>
                </a:lnTo>
                <a:cubicBezTo>
                  <a:pt x="4001798" y="1084962"/>
                  <a:pt x="3997297" y="1069560"/>
                  <a:pt x="3993005" y="1054747"/>
                </a:cubicBezTo>
                <a:cubicBezTo>
                  <a:pt x="3989730" y="1045007"/>
                  <a:pt x="3985839" y="1031282"/>
                  <a:pt x="3984275" y="1026511"/>
                </a:cubicBezTo>
                <a:cubicBezTo>
                  <a:pt x="3980511" y="1021554"/>
                  <a:pt x="3980924" y="1027529"/>
                  <a:pt x="3978212" y="1023960"/>
                </a:cubicBezTo>
                <a:cubicBezTo>
                  <a:pt x="3978212" y="1023960"/>
                  <a:pt x="3973543" y="1017817"/>
                  <a:pt x="3974693" y="1016613"/>
                </a:cubicBezTo>
                <a:cubicBezTo>
                  <a:pt x="3973543" y="1017817"/>
                  <a:pt x="3976945" y="1036325"/>
                  <a:pt x="3980591" y="1052438"/>
                </a:cubicBezTo>
                <a:lnTo>
                  <a:pt x="3978866" y="1051779"/>
                </a:lnTo>
                <a:lnTo>
                  <a:pt x="3978634" y="1049862"/>
                </a:lnTo>
                <a:cubicBezTo>
                  <a:pt x="3978058" y="1050462"/>
                  <a:pt x="3978035" y="1051109"/>
                  <a:pt x="3978410" y="1051607"/>
                </a:cubicBezTo>
                <a:lnTo>
                  <a:pt x="3978866" y="1051779"/>
                </a:lnTo>
                <a:lnTo>
                  <a:pt x="3980189" y="1062681"/>
                </a:lnTo>
                <a:cubicBezTo>
                  <a:pt x="3982821" y="1075374"/>
                  <a:pt x="3988241" y="1087853"/>
                  <a:pt x="3992475" y="1101574"/>
                </a:cubicBezTo>
                <a:cubicBezTo>
                  <a:pt x="4014077" y="1189300"/>
                  <a:pt x="4035720" y="1276628"/>
                  <a:pt x="4046907" y="1364223"/>
                </a:cubicBezTo>
                <a:cubicBezTo>
                  <a:pt x="4050754" y="1400063"/>
                  <a:pt x="4054449" y="1435704"/>
                  <a:pt x="4058540" y="1469150"/>
                </a:cubicBezTo>
                <a:cubicBezTo>
                  <a:pt x="4068625" y="1535833"/>
                  <a:pt x="4081610" y="1605882"/>
                  <a:pt x="4087099" y="1677378"/>
                </a:cubicBezTo>
                <a:cubicBezTo>
                  <a:pt x="4091292" y="1728158"/>
                  <a:pt x="4097731" y="1778724"/>
                  <a:pt x="4102679" y="1835479"/>
                </a:cubicBezTo>
                <a:cubicBezTo>
                  <a:pt x="4103464" y="1847825"/>
                  <a:pt x="4106207" y="1862752"/>
                  <a:pt x="4106993" y="1875101"/>
                </a:cubicBezTo>
                <a:cubicBezTo>
                  <a:pt x="4107198" y="1878089"/>
                  <a:pt x="4107248" y="1883019"/>
                  <a:pt x="4106873" y="1885637"/>
                </a:cubicBezTo>
                <a:lnTo>
                  <a:pt x="4106462" y="1885122"/>
                </a:lnTo>
                <a:lnTo>
                  <a:pt x="4108702" y="1902043"/>
                </a:lnTo>
                <a:lnTo>
                  <a:pt x="4109155" y="1902556"/>
                </a:lnTo>
                <a:lnTo>
                  <a:pt x="4108900" y="1903552"/>
                </a:lnTo>
                <a:lnTo>
                  <a:pt x="4109635" y="1909098"/>
                </a:lnTo>
                <a:cubicBezTo>
                  <a:pt x="4126839" y="2035794"/>
                  <a:pt x="4143567" y="2162908"/>
                  <a:pt x="4157741" y="2296853"/>
                </a:cubicBezTo>
                <a:cubicBezTo>
                  <a:pt x="4162409" y="2357198"/>
                  <a:pt x="4164670" y="2412283"/>
                  <a:pt x="4168496" y="2481336"/>
                </a:cubicBezTo>
                <a:lnTo>
                  <a:pt x="4172597" y="2541825"/>
                </a:lnTo>
                <a:lnTo>
                  <a:pt x="4180760" y="2544752"/>
                </a:lnTo>
                <a:lnTo>
                  <a:pt x="4172646" y="2542537"/>
                </a:lnTo>
                <a:lnTo>
                  <a:pt x="4173354" y="2552992"/>
                </a:lnTo>
                <a:lnTo>
                  <a:pt x="4174067" y="2553260"/>
                </a:lnTo>
                <a:lnTo>
                  <a:pt x="4173409" y="2553792"/>
                </a:lnTo>
                <a:lnTo>
                  <a:pt x="4177004" y="2606824"/>
                </a:lnTo>
                <a:lnTo>
                  <a:pt x="4180706" y="2606746"/>
                </a:lnTo>
                <a:lnTo>
                  <a:pt x="4182127" y="2607724"/>
                </a:lnTo>
                <a:lnTo>
                  <a:pt x="4186397" y="2610093"/>
                </a:lnTo>
                <a:lnTo>
                  <a:pt x="4182129" y="2610344"/>
                </a:lnTo>
                <a:lnTo>
                  <a:pt x="4177262" y="2610625"/>
                </a:lnTo>
                <a:lnTo>
                  <a:pt x="4179980" y="2650705"/>
                </a:lnTo>
                <a:lnTo>
                  <a:pt x="4197231" y="2649946"/>
                </a:lnTo>
                <a:lnTo>
                  <a:pt x="4200139" y="2651391"/>
                </a:lnTo>
                <a:lnTo>
                  <a:pt x="4201997" y="2652168"/>
                </a:lnTo>
                <a:lnTo>
                  <a:pt x="4195930" y="2571488"/>
                </a:lnTo>
                <a:cubicBezTo>
                  <a:pt x="4187433" y="2472310"/>
                  <a:pt x="4178141" y="2374590"/>
                  <a:pt x="4168208" y="2277759"/>
                </a:cubicBezTo>
                <a:lnTo>
                  <a:pt x="4139645" y="2016814"/>
                </a:lnTo>
                <a:lnTo>
                  <a:pt x="4152732" y="2067050"/>
                </a:lnTo>
                <a:cubicBezTo>
                  <a:pt x="4194244" y="2294272"/>
                  <a:pt x="4235895" y="2520550"/>
                  <a:pt x="4252876" y="2740674"/>
                </a:cubicBezTo>
                <a:cubicBezTo>
                  <a:pt x="4258099" y="2830258"/>
                  <a:pt x="4262990" y="2919264"/>
                  <a:pt x="4269049" y="3003197"/>
                </a:cubicBezTo>
                <a:cubicBezTo>
                  <a:pt x="4285670" y="3171784"/>
                  <a:pt x="4308773" y="3350447"/>
                  <a:pt x="4314047" y="3527736"/>
                </a:cubicBezTo>
                <a:lnTo>
                  <a:pt x="4322995" y="3708846"/>
                </a:lnTo>
                <a:lnTo>
                  <a:pt x="4322648" y="3829872"/>
                </a:lnTo>
                <a:lnTo>
                  <a:pt x="4321772" y="3869814"/>
                </a:lnTo>
                <a:lnTo>
                  <a:pt x="4319721" y="3830335"/>
                </a:lnTo>
                <a:cubicBezTo>
                  <a:pt x="4314330" y="3734390"/>
                  <a:pt x="4308233" y="3645211"/>
                  <a:pt x="4302418" y="3552528"/>
                </a:cubicBezTo>
                <a:cubicBezTo>
                  <a:pt x="4295860" y="3474828"/>
                  <a:pt x="4298786" y="3384007"/>
                  <a:pt x="4291753" y="3306671"/>
                </a:cubicBezTo>
                <a:cubicBezTo>
                  <a:pt x="4286194" y="3259126"/>
                  <a:pt x="4281884" y="3231510"/>
                  <a:pt x="4276687" y="3178673"/>
                </a:cubicBezTo>
                <a:cubicBezTo>
                  <a:pt x="4272989" y="3149753"/>
                  <a:pt x="4270460" y="3115760"/>
                  <a:pt x="4269460" y="3085609"/>
                </a:cubicBezTo>
                <a:cubicBezTo>
                  <a:pt x="4261231" y="3019216"/>
                  <a:pt x="4262286" y="3080244"/>
                  <a:pt x="4264953" y="3099090"/>
                </a:cubicBezTo>
                <a:cubicBezTo>
                  <a:pt x="4274680" y="3232021"/>
                  <a:pt x="4280932" y="3345886"/>
                  <a:pt x="4291522" y="3467293"/>
                </a:cubicBezTo>
                <a:cubicBezTo>
                  <a:pt x="4298634" y="3612251"/>
                  <a:pt x="4304716" y="3747138"/>
                  <a:pt x="4308798" y="3878546"/>
                </a:cubicBezTo>
                <a:cubicBezTo>
                  <a:pt x="4312771" y="3948200"/>
                  <a:pt x="4314067" y="4014683"/>
                  <a:pt x="4315614" y="4081600"/>
                </a:cubicBezTo>
                <a:lnTo>
                  <a:pt x="4316267" y="4097766"/>
                </a:lnTo>
                <a:lnTo>
                  <a:pt x="4306200" y="4321709"/>
                </a:lnTo>
                <a:cubicBezTo>
                  <a:pt x="4301461" y="4403426"/>
                  <a:pt x="4295612" y="4484697"/>
                  <a:pt x="4288495" y="4565056"/>
                </a:cubicBezTo>
                <a:cubicBezTo>
                  <a:pt x="4280358" y="4656892"/>
                  <a:pt x="4270565" y="4747539"/>
                  <a:pt x="4258868" y="4836291"/>
                </a:cubicBezTo>
                <a:cubicBezTo>
                  <a:pt x="4245028" y="4943479"/>
                  <a:pt x="4238049" y="5052036"/>
                  <a:pt x="4211530" y="5139624"/>
                </a:cubicBezTo>
                <a:cubicBezTo>
                  <a:pt x="4206095" y="5159713"/>
                  <a:pt x="4194003" y="5170276"/>
                  <a:pt x="4192387" y="5187027"/>
                </a:cubicBezTo>
                <a:cubicBezTo>
                  <a:pt x="4177698" y="5230536"/>
                  <a:pt x="4169297" y="5275298"/>
                  <a:pt x="4154157" y="5323500"/>
                </a:cubicBezTo>
                <a:cubicBezTo>
                  <a:pt x="4154157" y="5323500"/>
                  <a:pt x="4153382" y="5331540"/>
                  <a:pt x="4149563" y="5334874"/>
                </a:cubicBezTo>
                <a:cubicBezTo>
                  <a:pt x="4140513" y="5350143"/>
                  <a:pt x="4154997" y="5314789"/>
                  <a:pt x="4142906" y="5325354"/>
                </a:cubicBezTo>
                <a:cubicBezTo>
                  <a:pt x="4139086" y="5328688"/>
                  <a:pt x="4125830" y="5351312"/>
                  <a:pt x="4123564" y="5338567"/>
                </a:cubicBezTo>
                <a:cubicBezTo>
                  <a:pt x="4124016" y="5333879"/>
                  <a:pt x="4135005" y="5298511"/>
                  <a:pt x="4140053" y="5282443"/>
                </a:cubicBezTo>
                <a:cubicBezTo>
                  <a:pt x="4145487" y="5262358"/>
                  <a:pt x="4150534" y="5246290"/>
                  <a:pt x="4152539" y="5225519"/>
                </a:cubicBezTo>
                <a:cubicBezTo>
                  <a:pt x="4144712" y="5270396"/>
                  <a:pt x="4105251" y="5304871"/>
                  <a:pt x="4104403" y="5241188"/>
                </a:cubicBezTo>
                <a:cubicBezTo>
                  <a:pt x="4101565" y="5228330"/>
                  <a:pt x="4110614" y="5213061"/>
                  <a:pt x="4112229" y="5196309"/>
                </a:cubicBezTo>
                <a:cubicBezTo>
                  <a:pt x="4110804" y="5174856"/>
                  <a:pt x="4103758" y="5169354"/>
                  <a:pt x="4104986" y="5156625"/>
                </a:cubicBezTo>
                <a:cubicBezTo>
                  <a:pt x="4104274" y="5145897"/>
                  <a:pt x="4106424" y="5132668"/>
                  <a:pt x="4109658" y="5118032"/>
                </a:cubicBezTo>
                <a:lnTo>
                  <a:pt x="4116475" y="5089327"/>
                </a:lnTo>
                <a:lnTo>
                  <a:pt x="4114016" y="5061749"/>
                </a:lnTo>
                <a:lnTo>
                  <a:pt x="4109963" y="5068836"/>
                </a:lnTo>
                <a:cubicBezTo>
                  <a:pt x="4108247" y="5068495"/>
                  <a:pt x="4108538" y="5065481"/>
                  <a:pt x="4109638" y="5063139"/>
                </a:cubicBezTo>
                <a:lnTo>
                  <a:pt x="4113996" y="5061542"/>
                </a:lnTo>
                <a:lnTo>
                  <a:pt x="4111122" y="5029308"/>
                </a:lnTo>
                <a:lnTo>
                  <a:pt x="4111114" y="5029220"/>
                </a:lnTo>
                <a:lnTo>
                  <a:pt x="4110362" y="5032978"/>
                </a:lnTo>
                <a:cubicBezTo>
                  <a:pt x="4106109" y="5054410"/>
                  <a:pt x="4102291" y="5075844"/>
                  <a:pt x="4100320" y="5096280"/>
                </a:cubicBezTo>
                <a:cubicBezTo>
                  <a:pt x="4094892" y="5131393"/>
                  <a:pt x="4090577" y="5165531"/>
                  <a:pt x="4085404" y="5195743"/>
                </a:cubicBezTo>
                <a:lnTo>
                  <a:pt x="4078062" y="5231386"/>
                </a:lnTo>
                <a:lnTo>
                  <a:pt x="4072675" y="5115325"/>
                </a:lnTo>
                <a:lnTo>
                  <a:pt x="4074490" y="5103508"/>
                </a:lnTo>
                <a:cubicBezTo>
                  <a:pt x="4079155" y="5078572"/>
                  <a:pt x="4084570" y="5051142"/>
                  <a:pt x="4089772" y="5018374"/>
                </a:cubicBezTo>
                <a:lnTo>
                  <a:pt x="4102402" y="4927191"/>
                </a:lnTo>
                <a:lnTo>
                  <a:pt x="4102163" y="4905184"/>
                </a:lnTo>
                <a:lnTo>
                  <a:pt x="4098731" y="4927470"/>
                </a:lnTo>
                <a:cubicBezTo>
                  <a:pt x="4095578" y="4946542"/>
                  <a:pt x="4092092" y="4965268"/>
                  <a:pt x="4087366" y="4986215"/>
                </a:cubicBezTo>
                <a:cubicBezTo>
                  <a:pt x="4083358" y="5004817"/>
                  <a:pt x="4079174" y="5022458"/>
                  <a:pt x="4074856" y="5039574"/>
                </a:cubicBezTo>
                <a:lnTo>
                  <a:pt x="4070007" y="5057853"/>
                </a:lnTo>
                <a:lnTo>
                  <a:pt x="4013844" y="3847935"/>
                </a:lnTo>
                <a:lnTo>
                  <a:pt x="4007897" y="3781248"/>
                </a:lnTo>
                <a:cubicBezTo>
                  <a:pt x="4009285" y="3746436"/>
                  <a:pt x="4008143" y="3712203"/>
                  <a:pt x="4004466" y="3678562"/>
                </a:cubicBezTo>
                <a:cubicBezTo>
                  <a:pt x="4003590" y="3658646"/>
                  <a:pt x="4002149" y="3642449"/>
                  <a:pt x="4000134" y="3629981"/>
                </a:cubicBezTo>
                <a:cubicBezTo>
                  <a:pt x="3998125" y="3617510"/>
                  <a:pt x="3996681" y="3601317"/>
                  <a:pt x="3995801" y="3581399"/>
                </a:cubicBezTo>
                <a:cubicBezTo>
                  <a:pt x="3993699" y="3550265"/>
                  <a:pt x="3992382" y="3520391"/>
                  <a:pt x="3991852" y="3491768"/>
                </a:cubicBezTo>
                <a:cubicBezTo>
                  <a:pt x="3991323" y="3463145"/>
                  <a:pt x="3990792" y="3434528"/>
                  <a:pt x="3990261" y="3405903"/>
                </a:cubicBezTo>
                <a:lnTo>
                  <a:pt x="3985024" y="3411423"/>
                </a:lnTo>
                <a:cubicBezTo>
                  <a:pt x="3974895" y="3413763"/>
                  <a:pt x="3968256" y="3412422"/>
                  <a:pt x="3965112" y="3407399"/>
                </a:cubicBezTo>
                <a:cubicBezTo>
                  <a:pt x="3967215" y="3438536"/>
                  <a:pt x="3968838" y="3471212"/>
                  <a:pt x="3969977" y="3505443"/>
                </a:cubicBezTo>
                <a:cubicBezTo>
                  <a:pt x="3971122" y="3539669"/>
                  <a:pt x="3972742" y="3572349"/>
                  <a:pt x="3974847" y="3603480"/>
                </a:cubicBezTo>
                <a:cubicBezTo>
                  <a:pt x="3975726" y="3623400"/>
                  <a:pt x="3978176" y="3645828"/>
                  <a:pt x="3982199" y="3670767"/>
                </a:cubicBezTo>
                <a:cubicBezTo>
                  <a:pt x="3986220" y="3695713"/>
                  <a:pt x="3988668" y="3718140"/>
                  <a:pt x="3989546" y="3738059"/>
                </a:cubicBezTo>
                <a:cubicBezTo>
                  <a:pt x="3991996" y="3760488"/>
                  <a:pt x="3995320" y="3781994"/>
                  <a:pt x="3999519" y="3802583"/>
                </a:cubicBezTo>
                <a:cubicBezTo>
                  <a:pt x="4003711" y="3823174"/>
                  <a:pt x="4007034" y="3844682"/>
                  <a:pt x="4009484" y="3867109"/>
                </a:cubicBezTo>
                <a:lnTo>
                  <a:pt x="4018946" y="4007205"/>
                </a:lnTo>
                <a:cubicBezTo>
                  <a:pt x="4021742" y="4020932"/>
                  <a:pt x="4022449" y="4045202"/>
                  <a:pt x="4021056" y="4080015"/>
                </a:cubicBezTo>
                <a:cubicBezTo>
                  <a:pt x="4023855" y="4093738"/>
                  <a:pt x="4024560" y="4118011"/>
                  <a:pt x="4023170" y="4152821"/>
                </a:cubicBezTo>
                <a:cubicBezTo>
                  <a:pt x="4021782" y="4187636"/>
                  <a:pt x="4020869" y="4220900"/>
                  <a:pt x="4020441" y="4252619"/>
                </a:cubicBezTo>
                <a:cubicBezTo>
                  <a:pt x="4020007" y="4284336"/>
                  <a:pt x="4019100" y="4317601"/>
                  <a:pt x="4017709" y="4352413"/>
                </a:cubicBezTo>
                <a:cubicBezTo>
                  <a:pt x="4017015" y="4369817"/>
                  <a:pt x="4016803" y="4385677"/>
                  <a:pt x="4017063" y="4399989"/>
                </a:cubicBezTo>
                <a:cubicBezTo>
                  <a:pt x="4017330" y="4414300"/>
                  <a:pt x="4017115" y="4430157"/>
                  <a:pt x="4016421" y="4447562"/>
                </a:cubicBezTo>
                <a:cubicBezTo>
                  <a:pt x="4015726" y="4464967"/>
                  <a:pt x="4014636" y="4481752"/>
                  <a:pt x="4013153" y="4497903"/>
                </a:cubicBezTo>
                <a:cubicBezTo>
                  <a:pt x="4011672" y="4514052"/>
                  <a:pt x="4010586" y="4530831"/>
                  <a:pt x="4009891" y="4548237"/>
                </a:cubicBezTo>
                <a:cubicBezTo>
                  <a:pt x="4011646" y="4588068"/>
                  <a:pt x="4014276" y="4626986"/>
                  <a:pt x="4017774" y="4664982"/>
                </a:cubicBezTo>
                <a:cubicBezTo>
                  <a:pt x="4021277" y="4702978"/>
                  <a:pt x="4023903" y="4741894"/>
                  <a:pt x="4025659" y="4781730"/>
                </a:cubicBezTo>
                <a:cubicBezTo>
                  <a:pt x="4021820" y="4794112"/>
                  <a:pt x="4021387" y="4804990"/>
                  <a:pt x="4024358" y="4814367"/>
                </a:cubicBezTo>
                <a:cubicBezTo>
                  <a:pt x="4027327" y="4823740"/>
                  <a:pt x="4028639" y="4832781"/>
                  <a:pt x="4028292" y="4841481"/>
                </a:cubicBezTo>
                <a:lnTo>
                  <a:pt x="4030926" y="4901233"/>
                </a:lnTo>
                <a:cubicBezTo>
                  <a:pt x="4031801" y="4921155"/>
                  <a:pt x="4032679" y="4941073"/>
                  <a:pt x="4033558" y="4960991"/>
                </a:cubicBezTo>
                <a:cubicBezTo>
                  <a:pt x="4034434" y="4980907"/>
                  <a:pt x="4035312" y="5000824"/>
                  <a:pt x="4036190" y="5020742"/>
                </a:cubicBezTo>
                <a:cubicBezTo>
                  <a:pt x="4039336" y="5025764"/>
                  <a:pt x="4037415" y="5031960"/>
                  <a:pt x="4030430" y="5039320"/>
                </a:cubicBezTo>
                <a:lnTo>
                  <a:pt x="4028070" y="5035552"/>
                </a:lnTo>
                <a:cubicBezTo>
                  <a:pt x="4022476" y="5008102"/>
                  <a:pt x="4019805" y="4980693"/>
                  <a:pt x="4020064" y="4953326"/>
                </a:cubicBezTo>
                <a:cubicBezTo>
                  <a:pt x="4020321" y="4925959"/>
                  <a:pt x="4017648" y="4898554"/>
                  <a:pt x="4012058" y="4871099"/>
                </a:cubicBezTo>
                <a:cubicBezTo>
                  <a:pt x="4008035" y="4846158"/>
                  <a:pt x="4004885" y="4820298"/>
                  <a:pt x="4002608" y="4793515"/>
                </a:cubicBezTo>
                <a:lnTo>
                  <a:pt x="3994275" y="4736120"/>
                </a:lnTo>
                <a:lnTo>
                  <a:pt x="3990227" y="4773932"/>
                </a:lnTo>
                <a:cubicBezTo>
                  <a:pt x="3983342" y="4825195"/>
                  <a:pt x="3965948" y="4865903"/>
                  <a:pt x="3938040" y="4896055"/>
                </a:cubicBezTo>
                <a:lnTo>
                  <a:pt x="3927676" y="4897908"/>
                </a:lnTo>
                <a:lnTo>
                  <a:pt x="3927965" y="4903449"/>
                </a:lnTo>
                <a:lnTo>
                  <a:pt x="3932953" y="4966971"/>
                </a:lnTo>
                <a:cubicBezTo>
                  <a:pt x="3931563" y="5001784"/>
                  <a:pt x="3931481" y="5024797"/>
                  <a:pt x="3932708" y="5036011"/>
                </a:cubicBezTo>
                <a:lnTo>
                  <a:pt x="3928838" y="5321464"/>
                </a:lnTo>
                <a:cubicBezTo>
                  <a:pt x="3928489" y="5330169"/>
                  <a:pt x="3928318" y="5334517"/>
                  <a:pt x="3928318" y="5334517"/>
                </a:cubicBezTo>
                <a:cubicBezTo>
                  <a:pt x="3921330" y="5341881"/>
                  <a:pt x="3919759" y="5339372"/>
                  <a:pt x="3923601" y="5326986"/>
                </a:cubicBezTo>
                <a:cubicBezTo>
                  <a:pt x="3922539" y="5269743"/>
                  <a:pt x="3923138" y="5212836"/>
                  <a:pt x="3925398" y="5156267"/>
                </a:cubicBezTo>
                <a:cubicBezTo>
                  <a:pt x="3927656" y="5099696"/>
                  <a:pt x="3926511" y="5044627"/>
                  <a:pt x="3921954" y="4991068"/>
                </a:cubicBezTo>
                <a:cubicBezTo>
                  <a:pt x="3917236" y="4983532"/>
                  <a:pt x="3916626" y="4977926"/>
                  <a:pt x="3920119" y="4974244"/>
                </a:cubicBezTo>
                <a:cubicBezTo>
                  <a:pt x="3918549" y="4971734"/>
                  <a:pt x="3918635" y="4969557"/>
                  <a:pt x="3920380" y="4967718"/>
                </a:cubicBezTo>
                <a:cubicBezTo>
                  <a:pt x="3922126" y="4965878"/>
                  <a:pt x="3923785" y="4966215"/>
                  <a:pt x="3925358" y="4968724"/>
                </a:cubicBezTo>
                <a:cubicBezTo>
                  <a:pt x="3926053" y="4951318"/>
                  <a:pt x="3924828" y="4940101"/>
                  <a:pt x="3921683" y="4935078"/>
                </a:cubicBezTo>
                <a:lnTo>
                  <a:pt x="3921018" y="4899101"/>
                </a:lnTo>
                <a:lnTo>
                  <a:pt x="3899417" y="4902965"/>
                </a:lnTo>
                <a:lnTo>
                  <a:pt x="3896035" y="4898782"/>
                </a:lnTo>
                <a:lnTo>
                  <a:pt x="3896534" y="4936575"/>
                </a:lnTo>
                <a:cubicBezTo>
                  <a:pt x="3896184" y="4945279"/>
                  <a:pt x="3897495" y="4954320"/>
                  <a:pt x="3900470" y="4963692"/>
                </a:cubicBezTo>
                <a:cubicBezTo>
                  <a:pt x="3903438" y="4973065"/>
                  <a:pt x="3904749" y="4982106"/>
                  <a:pt x="3904404" y="4990808"/>
                </a:cubicBezTo>
                <a:cubicBezTo>
                  <a:pt x="3902482" y="4997003"/>
                  <a:pt x="3901914" y="5000725"/>
                  <a:pt x="3902702" y="5001981"/>
                </a:cubicBezTo>
                <a:cubicBezTo>
                  <a:pt x="3903487" y="5003236"/>
                  <a:pt x="3902923" y="5006958"/>
                  <a:pt x="3901003" y="5013151"/>
                </a:cubicBezTo>
                <a:lnTo>
                  <a:pt x="3896285" y="5005615"/>
                </a:lnTo>
                <a:cubicBezTo>
                  <a:pt x="3889828" y="5041599"/>
                  <a:pt x="3882324" y="5062014"/>
                  <a:pt x="3873766" y="5066864"/>
                </a:cubicBezTo>
                <a:cubicBezTo>
                  <a:pt x="3858571" y="5070376"/>
                  <a:pt x="3851845" y="5050370"/>
                  <a:pt x="3853580" y="5006854"/>
                </a:cubicBezTo>
                <a:lnTo>
                  <a:pt x="3853250" y="4995559"/>
                </a:lnTo>
                <a:lnTo>
                  <a:pt x="3851460" y="5017390"/>
                </a:lnTo>
                <a:cubicBezTo>
                  <a:pt x="3847635" y="5039522"/>
                  <a:pt x="3841995" y="5059312"/>
                  <a:pt x="3834542" y="5076757"/>
                </a:cubicBezTo>
                <a:lnTo>
                  <a:pt x="3824789" y="5099582"/>
                </a:lnTo>
                <a:lnTo>
                  <a:pt x="3823740" y="5125842"/>
                </a:lnTo>
                <a:cubicBezTo>
                  <a:pt x="3824963" y="5137056"/>
                  <a:pt x="3822085" y="5146345"/>
                  <a:pt x="3815101" y="5153706"/>
                </a:cubicBezTo>
                <a:lnTo>
                  <a:pt x="3812740" y="5149935"/>
                </a:lnTo>
                <a:cubicBezTo>
                  <a:pt x="3811170" y="5147428"/>
                  <a:pt x="3810860" y="5144625"/>
                  <a:pt x="3811820" y="5141528"/>
                </a:cubicBezTo>
                <a:cubicBezTo>
                  <a:pt x="3812783" y="5138433"/>
                  <a:pt x="3812475" y="5135629"/>
                  <a:pt x="3810902" y="5133116"/>
                </a:cubicBezTo>
                <a:lnTo>
                  <a:pt x="3810826" y="5132258"/>
                </a:lnTo>
                <a:lnTo>
                  <a:pt x="3767447" y="5233774"/>
                </a:lnTo>
                <a:cubicBezTo>
                  <a:pt x="3756357" y="5265580"/>
                  <a:pt x="3739536" y="5302014"/>
                  <a:pt x="3716982" y="5343077"/>
                </a:cubicBezTo>
                <a:lnTo>
                  <a:pt x="3701502" y="5344155"/>
                </a:lnTo>
                <a:lnTo>
                  <a:pt x="3697775" y="5352875"/>
                </a:lnTo>
                <a:cubicBezTo>
                  <a:pt x="3689361" y="5390139"/>
                  <a:pt x="3678178" y="5416309"/>
                  <a:pt x="3664228" y="5431385"/>
                </a:cubicBezTo>
                <a:lnTo>
                  <a:pt x="3643016" y="5437087"/>
                </a:lnTo>
                <a:cubicBezTo>
                  <a:pt x="3623713" y="5441250"/>
                  <a:pt x="3602980" y="5437041"/>
                  <a:pt x="3580812" y="5424472"/>
                </a:cubicBezTo>
                <a:cubicBezTo>
                  <a:pt x="3576993" y="5427558"/>
                  <a:pt x="3569922" y="5429457"/>
                  <a:pt x="3559601" y="5430174"/>
                </a:cubicBezTo>
                <a:cubicBezTo>
                  <a:pt x="3552150" y="5447620"/>
                  <a:pt x="3542685" y="5460973"/>
                  <a:pt x="3531217" y="5470233"/>
                </a:cubicBezTo>
                <a:cubicBezTo>
                  <a:pt x="3519753" y="5479491"/>
                  <a:pt x="3510105" y="5481571"/>
                  <a:pt x="3502268" y="5476474"/>
                </a:cubicBezTo>
                <a:cubicBezTo>
                  <a:pt x="3499973" y="5493559"/>
                  <a:pt x="3494816" y="5493918"/>
                  <a:pt x="3486790" y="5477541"/>
                </a:cubicBezTo>
                <a:lnTo>
                  <a:pt x="3480775" y="5465266"/>
                </a:lnTo>
                <a:cubicBezTo>
                  <a:pt x="3478287" y="5471082"/>
                  <a:pt x="3476469" y="5478261"/>
                  <a:pt x="3475322" y="5486804"/>
                </a:cubicBezTo>
                <a:cubicBezTo>
                  <a:pt x="3474175" y="5495350"/>
                  <a:pt x="3473603" y="5499619"/>
                  <a:pt x="3473603" y="5499619"/>
                </a:cubicBezTo>
                <a:lnTo>
                  <a:pt x="3469873" y="5508345"/>
                </a:lnTo>
                <a:cubicBezTo>
                  <a:pt x="3468914" y="5528162"/>
                  <a:pt x="3469108" y="5539435"/>
                  <a:pt x="3470444" y="5542161"/>
                </a:cubicBezTo>
                <a:cubicBezTo>
                  <a:pt x="3471781" y="5544891"/>
                  <a:pt x="3471300" y="5554801"/>
                  <a:pt x="3469006" y="5571889"/>
                </a:cubicBezTo>
                <a:cubicBezTo>
                  <a:pt x="3466710" y="5588978"/>
                  <a:pt x="3464321" y="5600427"/>
                  <a:pt x="3461835" y="5606247"/>
                </a:cubicBezTo>
                <a:cubicBezTo>
                  <a:pt x="3459347" y="5612061"/>
                  <a:pt x="3456866" y="5617878"/>
                  <a:pt x="3454378" y="5623693"/>
                </a:cubicBezTo>
                <a:cubicBezTo>
                  <a:pt x="3437944" y="5644579"/>
                  <a:pt x="3429104" y="5656480"/>
                  <a:pt x="3427860" y="5659390"/>
                </a:cubicBezTo>
                <a:cubicBezTo>
                  <a:pt x="3426618" y="5662297"/>
                  <a:pt x="3421506" y="5665474"/>
                  <a:pt x="3412525" y="5668916"/>
                </a:cubicBezTo>
                <a:lnTo>
                  <a:pt x="3410518" y="5664823"/>
                </a:lnTo>
                <a:cubicBezTo>
                  <a:pt x="3408225" y="5681910"/>
                  <a:pt x="3405831" y="5693368"/>
                  <a:pt x="3403347" y="5699179"/>
                </a:cubicBezTo>
                <a:cubicBezTo>
                  <a:pt x="3402197" y="5707724"/>
                  <a:pt x="3401623" y="5711999"/>
                  <a:pt x="3401623" y="5711999"/>
                </a:cubicBezTo>
                <a:cubicBezTo>
                  <a:pt x="3392642" y="5715439"/>
                  <a:pt x="3388822" y="5718524"/>
                  <a:pt x="3390159" y="5721255"/>
                </a:cubicBezTo>
                <a:lnTo>
                  <a:pt x="3384424" y="5725888"/>
                </a:lnTo>
                <a:lnTo>
                  <a:pt x="3372673" y="5718236"/>
                </a:lnTo>
                <a:lnTo>
                  <a:pt x="3360638" y="5693678"/>
                </a:lnTo>
                <a:lnTo>
                  <a:pt x="3381283" y="5654153"/>
                </a:lnTo>
                <a:lnTo>
                  <a:pt x="3371534" y="5650598"/>
                </a:lnTo>
                <a:cubicBezTo>
                  <a:pt x="3372497" y="5630777"/>
                  <a:pt x="3372305" y="5619507"/>
                  <a:pt x="3370967" y="5616778"/>
                </a:cubicBezTo>
                <a:cubicBezTo>
                  <a:pt x="3369631" y="5614048"/>
                  <a:pt x="3369536" y="5608411"/>
                  <a:pt x="3370681" y="5599868"/>
                </a:cubicBezTo>
                <a:cubicBezTo>
                  <a:pt x="3369345" y="5597142"/>
                  <a:pt x="3368963" y="5593638"/>
                  <a:pt x="3369537" y="5589366"/>
                </a:cubicBezTo>
                <a:cubicBezTo>
                  <a:pt x="3370113" y="5585092"/>
                  <a:pt x="3369732" y="5581592"/>
                  <a:pt x="3368394" y="5578863"/>
                </a:cubicBezTo>
                <a:cubicBezTo>
                  <a:pt x="3367057" y="5576136"/>
                  <a:pt x="3365721" y="5573408"/>
                  <a:pt x="3364382" y="5570677"/>
                </a:cubicBezTo>
                <a:cubicBezTo>
                  <a:pt x="3365338" y="5550859"/>
                  <a:pt x="3365436" y="5537452"/>
                  <a:pt x="3364673" y="5530451"/>
                </a:cubicBezTo>
                <a:cubicBezTo>
                  <a:pt x="3363911" y="5523451"/>
                  <a:pt x="3364005" y="5510039"/>
                  <a:pt x="3364964" y="5490227"/>
                </a:cubicBezTo>
                <a:lnTo>
                  <a:pt x="3368693" y="5481498"/>
                </a:lnTo>
                <a:cubicBezTo>
                  <a:pt x="3366019" y="5476040"/>
                  <a:pt x="3365252" y="5469042"/>
                  <a:pt x="3366402" y="5460497"/>
                </a:cubicBezTo>
                <a:cubicBezTo>
                  <a:pt x="3365064" y="5457768"/>
                  <a:pt x="3365019" y="5454951"/>
                  <a:pt x="3366262" y="5452040"/>
                </a:cubicBezTo>
                <a:cubicBezTo>
                  <a:pt x="3367501" y="5449137"/>
                  <a:pt x="3367453" y="5446318"/>
                  <a:pt x="3366117" y="5443589"/>
                </a:cubicBezTo>
                <a:lnTo>
                  <a:pt x="3356085" y="5423121"/>
                </a:lnTo>
                <a:cubicBezTo>
                  <a:pt x="3354748" y="5420394"/>
                  <a:pt x="3349211" y="5398203"/>
                  <a:pt x="3339472" y="5356555"/>
                </a:cubicBezTo>
                <a:cubicBezTo>
                  <a:pt x="3340620" y="5348010"/>
                  <a:pt x="3339188" y="5339646"/>
                  <a:pt x="3335174" y="5331458"/>
                </a:cubicBezTo>
                <a:cubicBezTo>
                  <a:pt x="3332691" y="5337275"/>
                  <a:pt x="3331114" y="5339500"/>
                  <a:pt x="3330445" y="5338135"/>
                </a:cubicBezTo>
                <a:cubicBezTo>
                  <a:pt x="3329775" y="5336769"/>
                  <a:pt x="3328198" y="5338996"/>
                  <a:pt x="3325715" y="5344809"/>
                </a:cubicBezTo>
                <a:cubicBezTo>
                  <a:pt x="3324759" y="5364627"/>
                  <a:pt x="3323511" y="5386581"/>
                  <a:pt x="3321980" y="5410669"/>
                </a:cubicBezTo>
                <a:cubicBezTo>
                  <a:pt x="3320448" y="5434760"/>
                  <a:pt x="3317961" y="5459623"/>
                  <a:pt x="3314515" y="5485258"/>
                </a:cubicBezTo>
                <a:lnTo>
                  <a:pt x="3315367" y="5535987"/>
                </a:lnTo>
                <a:lnTo>
                  <a:pt x="3321386" y="5548267"/>
                </a:lnTo>
                <a:cubicBezTo>
                  <a:pt x="3322724" y="5550994"/>
                  <a:pt x="3321484" y="5553899"/>
                  <a:pt x="3317661" y="5556988"/>
                </a:cubicBezTo>
                <a:lnTo>
                  <a:pt x="3321672" y="5565174"/>
                </a:lnTo>
                <a:cubicBezTo>
                  <a:pt x="3324157" y="5559358"/>
                  <a:pt x="3324731" y="5555089"/>
                  <a:pt x="3323392" y="5552359"/>
                </a:cubicBezTo>
                <a:lnTo>
                  <a:pt x="3321386" y="5548267"/>
                </a:lnTo>
                <a:cubicBezTo>
                  <a:pt x="3320048" y="5545537"/>
                  <a:pt x="3321294" y="5542630"/>
                  <a:pt x="3325116" y="5539542"/>
                </a:cubicBezTo>
                <a:lnTo>
                  <a:pt x="3327122" y="5543635"/>
                </a:lnTo>
                <a:lnTo>
                  <a:pt x="3342616" y="5428286"/>
                </a:lnTo>
                <a:cubicBezTo>
                  <a:pt x="3344913" y="5411198"/>
                  <a:pt x="3348063" y="5406750"/>
                  <a:pt x="3352076" y="5414937"/>
                </a:cubicBezTo>
                <a:cubicBezTo>
                  <a:pt x="3356085" y="5423121"/>
                  <a:pt x="3357521" y="5431485"/>
                  <a:pt x="3356371" y="5440029"/>
                </a:cubicBezTo>
                <a:cubicBezTo>
                  <a:pt x="3354265" y="5468393"/>
                  <a:pt x="3352784" y="5495298"/>
                  <a:pt x="3351918" y="5520753"/>
                </a:cubicBezTo>
                <a:cubicBezTo>
                  <a:pt x="3351057" y="5546206"/>
                  <a:pt x="3349569" y="5573114"/>
                  <a:pt x="3347463" y="5601479"/>
                </a:cubicBezTo>
                <a:cubicBezTo>
                  <a:pt x="3351475" y="5609667"/>
                  <a:pt x="3352336" y="5622300"/>
                  <a:pt x="3350038" y="5639389"/>
                </a:cubicBezTo>
                <a:cubicBezTo>
                  <a:pt x="3353475" y="5689939"/>
                  <a:pt x="3346205" y="5718659"/>
                  <a:pt x="3328243" y="5725549"/>
                </a:cubicBezTo>
                <a:cubicBezTo>
                  <a:pt x="3320599" y="5731720"/>
                  <a:pt x="3314243" y="5737803"/>
                  <a:pt x="3309182" y="5743799"/>
                </a:cubicBezTo>
                <a:cubicBezTo>
                  <a:pt x="3304114" y="5749795"/>
                  <a:pt x="3298334" y="5751604"/>
                  <a:pt x="3291834" y="5749236"/>
                </a:cubicBezTo>
                <a:cubicBezTo>
                  <a:pt x="3274830" y="5736303"/>
                  <a:pt x="3262795" y="5711746"/>
                  <a:pt x="3255729" y="5675555"/>
                </a:cubicBezTo>
                <a:cubicBezTo>
                  <a:pt x="3248844" y="5726822"/>
                  <a:pt x="3233934" y="5761710"/>
                  <a:pt x="3210998" y="5780233"/>
                </a:cubicBezTo>
                <a:cubicBezTo>
                  <a:pt x="3205266" y="5784860"/>
                  <a:pt x="3198673" y="5786375"/>
                  <a:pt x="3191222" y="5784776"/>
                </a:cubicBezTo>
                <a:cubicBezTo>
                  <a:pt x="3183769" y="5783177"/>
                  <a:pt x="3175457" y="5778462"/>
                  <a:pt x="3166285" y="5770632"/>
                </a:cubicBezTo>
                <a:cubicBezTo>
                  <a:pt x="3157112" y="5762806"/>
                  <a:pt x="3150426" y="5749161"/>
                  <a:pt x="3146226" y="5729701"/>
                </a:cubicBezTo>
                <a:cubicBezTo>
                  <a:pt x="3142214" y="5721515"/>
                  <a:pt x="3139159" y="5712557"/>
                  <a:pt x="3137054" y="5702828"/>
                </a:cubicBezTo>
                <a:cubicBezTo>
                  <a:pt x="3134955" y="5693100"/>
                  <a:pt x="3133141" y="5681231"/>
                  <a:pt x="3131613" y="5667229"/>
                </a:cubicBezTo>
                <a:cubicBezTo>
                  <a:pt x="3129708" y="5630678"/>
                  <a:pt x="3128472" y="5595496"/>
                  <a:pt x="3127902" y="5561677"/>
                </a:cubicBezTo>
                <a:cubicBezTo>
                  <a:pt x="3127334" y="5527859"/>
                  <a:pt x="3128675" y="5492496"/>
                  <a:pt x="3131932" y="5455588"/>
                </a:cubicBezTo>
                <a:cubicBezTo>
                  <a:pt x="3126957" y="5467223"/>
                  <a:pt x="3124855" y="5476536"/>
                  <a:pt x="3125618" y="5483539"/>
                </a:cubicBezTo>
                <a:cubicBezTo>
                  <a:pt x="3126381" y="5490539"/>
                  <a:pt x="3124280" y="5499854"/>
                  <a:pt x="3119308" y="5511486"/>
                </a:cubicBezTo>
                <a:cubicBezTo>
                  <a:pt x="3119887" y="5469121"/>
                  <a:pt x="3125627" y="5426400"/>
                  <a:pt x="3136525" y="5383322"/>
                </a:cubicBezTo>
                <a:cubicBezTo>
                  <a:pt x="3137481" y="5363503"/>
                  <a:pt x="3141021" y="5343507"/>
                  <a:pt x="3147140" y="5323333"/>
                </a:cubicBezTo>
                <a:cubicBezTo>
                  <a:pt x="3153255" y="5303160"/>
                  <a:pt x="3156792" y="5283162"/>
                  <a:pt x="3157752" y="5263345"/>
                </a:cubicBezTo>
                <a:cubicBezTo>
                  <a:pt x="3160239" y="5257529"/>
                  <a:pt x="3161767" y="5252483"/>
                  <a:pt x="3162338" y="5248211"/>
                </a:cubicBezTo>
                <a:cubicBezTo>
                  <a:pt x="3162914" y="5243942"/>
                  <a:pt x="3164445" y="5238895"/>
                  <a:pt x="3166927" y="5233082"/>
                </a:cubicBezTo>
                <a:cubicBezTo>
                  <a:pt x="3165402" y="5219079"/>
                  <a:pt x="3165215" y="5207804"/>
                  <a:pt x="3166361" y="5199261"/>
                </a:cubicBezTo>
                <a:lnTo>
                  <a:pt x="3169662" y="5174704"/>
                </a:lnTo>
                <a:lnTo>
                  <a:pt x="3166044" y="5179808"/>
                </a:lnTo>
                <a:cubicBezTo>
                  <a:pt x="3154580" y="5189065"/>
                  <a:pt x="3144931" y="5191146"/>
                  <a:pt x="3137094" y="5186044"/>
                </a:cubicBezTo>
                <a:cubicBezTo>
                  <a:pt x="3134799" y="5203132"/>
                  <a:pt x="3129640" y="5203491"/>
                  <a:pt x="3121616" y="5187116"/>
                </a:cubicBezTo>
                <a:lnTo>
                  <a:pt x="3115601" y="5174840"/>
                </a:lnTo>
                <a:cubicBezTo>
                  <a:pt x="3113114" y="5180655"/>
                  <a:pt x="3111294" y="5187836"/>
                  <a:pt x="3110149" y="5196378"/>
                </a:cubicBezTo>
                <a:cubicBezTo>
                  <a:pt x="3109000" y="5204925"/>
                  <a:pt x="3108428" y="5209192"/>
                  <a:pt x="3108428" y="5209192"/>
                </a:cubicBezTo>
                <a:lnTo>
                  <a:pt x="3104698" y="5217917"/>
                </a:lnTo>
                <a:cubicBezTo>
                  <a:pt x="3103740" y="5237736"/>
                  <a:pt x="3103933" y="5249008"/>
                  <a:pt x="3105269" y="5251735"/>
                </a:cubicBezTo>
                <a:cubicBezTo>
                  <a:pt x="3106607" y="5254466"/>
                  <a:pt x="3106127" y="5264376"/>
                  <a:pt x="3103830" y="5281463"/>
                </a:cubicBezTo>
                <a:cubicBezTo>
                  <a:pt x="3101535" y="5298551"/>
                  <a:pt x="3099148" y="5310002"/>
                  <a:pt x="3096661" y="5315821"/>
                </a:cubicBezTo>
                <a:cubicBezTo>
                  <a:pt x="3094174" y="5321636"/>
                  <a:pt x="3091691" y="5327450"/>
                  <a:pt x="3089205" y="5333266"/>
                </a:cubicBezTo>
                <a:cubicBezTo>
                  <a:pt x="3072769" y="5354153"/>
                  <a:pt x="3063931" y="5366055"/>
                  <a:pt x="3062687" y="5368965"/>
                </a:cubicBezTo>
                <a:cubicBezTo>
                  <a:pt x="3061443" y="5371870"/>
                  <a:pt x="3056333" y="5375048"/>
                  <a:pt x="3047352" y="5378490"/>
                </a:cubicBezTo>
                <a:lnTo>
                  <a:pt x="3045347" y="5374398"/>
                </a:lnTo>
                <a:cubicBezTo>
                  <a:pt x="3043050" y="5391486"/>
                  <a:pt x="3040657" y="5402941"/>
                  <a:pt x="3038172" y="5408752"/>
                </a:cubicBezTo>
                <a:cubicBezTo>
                  <a:pt x="3037024" y="5417297"/>
                  <a:pt x="3036451" y="5421572"/>
                  <a:pt x="3036451" y="5421572"/>
                </a:cubicBezTo>
                <a:cubicBezTo>
                  <a:pt x="3027467" y="5425015"/>
                  <a:pt x="3023648" y="5428100"/>
                  <a:pt x="3024986" y="5430830"/>
                </a:cubicBezTo>
                <a:lnTo>
                  <a:pt x="3019250" y="5435461"/>
                </a:lnTo>
                <a:lnTo>
                  <a:pt x="3007500" y="5427811"/>
                </a:lnTo>
                <a:lnTo>
                  <a:pt x="2995463" y="5403252"/>
                </a:lnTo>
                <a:lnTo>
                  <a:pt x="3016109" y="5363727"/>
                </a:lnTo>
                <a:lnTo>
                  <a:pt x="3006360" y="5360171"/>
                </a:lnTo>
                <a:cubicBezTo>
                  <a:pt x="3007322" y="5340351"/>
                  <a:pt x="3007130" y="5329080"/>
                  <a:pt x="3005793" y="5326352"/>
                </a:cubicBezTo>
                <a:cubicBezTo>
                  <a:pt x="3004456" y="5323621"/>
                  <a:pt x="3004361" y="5317985"/>
                  <a:pt x="3005508" y="5309443"/>
                </a:cubicBezTo>
                <a:cubicBezTo>
                  <a:pt x="3004171" y="5306716"/>
                  <a:pt x="3003788" y="5303214"/>
                  <a:pt x="3004364" y="5298939"/>
                </a:cubicBezTo>
                <a:cubicBezTo>
                  <a:pt x="3004939" y="5294668"/>
                  <a:pt x="3004556" y="5291166"/>
                  <a:pt x="3003220" y="5288438"/>
                </a:cubicBezTo>
                <a:lnTo>
                  <a:pt x="3001126" y="5284167"/>
                </a:lnTo>
                <a:lnTo>
                  <a:pt x="2999060" y="5283822"/>
                </a:lnTo>
                <a:cubicBezTo>
                  <a:pt x="2996715" y="5281543"/>
                  <a:pt x="2994948" y="5277471"/>
                  <a:pt x="2993759" y="5271607"/>
                </a:cubicBezTo>
                <a:cubicBezTo>
                  <a:pt x="2991386" y="5259880"/>
                  <a:pt x="2990953" y="5245321"/>
                  <a:pt x="2992459" y="5227942"/>
                </a:cubicBezTo>
                <a:lnTo>
                  <a:pt x="2990353" y="5164927"/>
                </a:lnTo>
                <a:lnTo>
                  <a:pt x="2986745" y="5230326"/>
                </a:lnTo>
                <a:cubicBezTo>
                  <a:pt x="2985883" y="5255781"/>
                  <a:pt x="2984398" y="5282689"/>
                  <a:pt x="2982289" y="5311052"/>
                </a:cubicBezTo>
                <a:cubicBezTo>
                  <a:pt x="2986302" y="5319241"/>
                  <a:pt x="2987162" y="5331876"/>
                  <a:pt x="2984866" y="5348962"/>
                </a:cubicBezTo>
                <a:cubicBezTo>
                  <a:pt x="2988299" y="5399514"/>
                  <a:pt x="2981031" y="5428235"/>
                  <a:pt x="2963069" y="5435123"/>
                </a:cubicBezTo>
                <a:cubicBezTo>
                  <a:pt x="2955425" y="5441294"/>
                  <a:pt x="2949071" y="5447378"/>
                  <a:pt x="2944007" y="5453372"/>
                </a:cubicBezTo>
                <a:cubicBezTo>
                  <a:pt x="2938939" y="5459370"/>
                  <a:pt x="2933160" y="5461178"/>
                  <a:pt x="2926662" y="5458810"/>
                </a:cubicBezTo>
                <a:cubicBezTo>
                  <a:pt x="2909658" y="5445880"/>
                  <a:pt x="2897621" y="5421319"/>
                  <a:pt x="2890556" y="5385128"/>
                </a:cubicBezTo>
                <a:cubicBezTo>
                  <a:pt x="2883671" y="5436395"/>
                  <a:pt x="2868762" y="5471284"/>
                  <a:pt x="2845824" y="5489806"/>
                </a:cubicBezTo>
                <a:cubicBezTo>
                  <a:pt x="2834360" y="5499065"/>
                  <a:pt x="2819456" y="5495868"/>
                  <a:pt x="2801112" y="5480207"/>
                </a:cubicBezTo>
                <a:cubicBezTo>
                  <a:pt x="2791938" y="5472380"/>
                  <a:pt x="2785251" y="5458736"/>
                  <a:pt x="2781052" y="5439275"/>
                </a:cubicBezTo>
                <a:cubicBezTo>
                  <a:pt x="2777041" y="5431090"/>
                  <a:pt x="2773983" y="5422131"/>
                  <a:pt x="2771883" y="5412400"/>
                </a:cubicBezTo>
                <a:cubicBezTo>
                  <a:pt x="2769782" y="5402672"/>
                  <a:pt x="2767968" y="5390805"/>
                  <a:pt x="2766439" y="5376805"/>
                </a:cubicBezTo>
                <a:cubicBezTo>
                  <a:pt x="2764534" y="5340253"/>
                  <a:pt x="2763299" y="5305071"/>
                  <a:pt x="2762726" y="5271253"/>
                </a:cubicBezTo>
                <a:cubicBezTo>
                  <a:pt x="2762160" y="5237433"/>
                  <a:pt x="2763500" y="5202072"/>
                  <a:pt x="2766757" y="5165163"/>
                </a:cubicBezTo>
                <a:cubicBezTo>
                  <a:pt x="2761783" y="5176796"/>
                  <a:pt x="2759682" y="5186109"/>
                  <a:pt x="2760443" y="5193111"/>
                </a:cubicBezTo>
                <a:cubicBezTo>
                  <a:pt x="2761207" y="5200113"/>
                  <a:pt x="2759106" y="5209427"/>
                  <a:pt x="2754135" y="5221058"/>
                </a:cubicBezTo>
                <a:cubicBezTo>
                  <a:pt x="2754715" y="5178695"/>
                  <a:pt x="2760455" y="5135975"/>
                  <a:pt x="2771352" y="5092896"/>
                </a:cubicBezTo>
                <a:cubicBezTo>
                  <a:pt x="2772307" y="5073077"/>
                  <a:pt x="2775847" y="5053081"/>
                  <a:pt x="2781967" y="5032904"/>
                </a:cubicBezTo>
                <a:cubicBezTo>
                  <a:pt x="2788082" y="5012734"/>
                  <a:pt x="2791620" y="4992737"/>
                  <a:pt x="2792577" y="4972919"/>
                </a:cubicBezTo>
                <a:cubicBezTo>
                  <a:pt x="2795065" y="4967104"/>
                  <a:pt x="2796594" y="4962057"/>
                  <a:pt x="2797166" y="4957787"/>
                </a:cubicBezTo>
                <a:cubicBezTo>
                  <a:pt x="2797742" y="4953515"/>
                  <a:pt x="2799271" y="4948468"/>
                  <a:pt x="2801754" y="4942657"/>
                </a:cubicBezTo>
                <a:cubicBezTo>
                  <a:pt x="2800229" y="4928654"/>
                  <a:pt x="2800042" y="4917378"/>
                  <a:pt x="2801187" y="4908835"/>
                </a:cubicBezTo>
                <a:cubicBezTo>
                  <a:pt x="2802336" y="4900292"/>
                  <a:pt x="2803481" y="4891748"/>
                  <a:pt x="2804632" y="4883203"/>
                </a:cubicBezTo>
                <a:cubicBezTo>
                  <a:pt x="2807113" y="4877388"/>
                  <a:pt x="2807690" y="4873117"/>
                  <a:pt x="2806351" y="4870387"/>
                </a:cubicBezTo>
                <a:lnTo>
                  <a:pt x="2813964" y="4767854"/>
                </a:lnTo>
                <a:lnTo>
                  <a:pt x="2813869" y="4764689"/>
                </a:lnTo>
                <a:cubicBezTo>
                  <a:pt x="2812623" y="4739923"/>
                  <a:pt x="2812787" y="4713583"/>
                  <a:pt x="2814360" y="4685666"/>
                </a:cubicBezTo>
                <a:cubicBezTo>
                  <a:pt x="2815934" y="4657750"/>
                  <a:pt x="2816094" y="4631411"/>
                  <a:pt x="2814852" y="4606644"/>
                </a:cubicBezTo>
                <a:cubicBezTo>
                  <a:pt x="2813607" y="4581881"/>
                  <a:pt x="2813427" y="4554617"/>
                  <a:pt x="2814308" y="4524854"/>
                </a:cubicBezTo>
                <a:cubicBezTo>
                  <a:pt x="2813689" y="4512474"/>
                  <a:pt x="2813063" y="4500091"/>
                  <a:pt x="2812443" y="4487708"/>
                </a:cubicBezTo>
                <a:cubicBezTo>
                  <a:pt x="2811819" y="4475328"/>
                  <a:pt x="2810509" y="4461098"/>
                  <a:pt x="2808510" y="4445024"/>
                </a:cubicBezTo>
                <a:lnTo>
                  <a:pt x="2804382" y="4433947"/>
                </a:lnTo>
                <a:lnTo>
                  <a:pt x="2799276" y="4580914"/>
                </a:lnTo>
                <a:cubicBezTo>
                  <a:pt x="2797999" y="4673892"/>
                  <a:pt x="2794596" y="4771870"/>
                  <a:pt x="2789062" y="4874845"/>
                </a:cubicBezTo>
                <a:cubicBezTo>
                  <a:pt x="2788307" y="4883535"/>
                  <a:pt x="2789117" y="4893746"/>
                  <a:pt x="2791495" y="4905475"/>
                </a:cubicBezTo>
                <a:cubicBezTo>
                  <a:pt x="2793867" y="4917202"/>
                  <a:pt x="2794678" y="4927414"/>
                  <a:pt x="2793926" y="4936102"/>
                </a:cubicBezTo>
                <a:cubicBezTo>
                  <a:pt x="2791795" y="4941102"/>
                  <a:pt x="2791074" y="4944522"/>
                  <a:pt x="2791762" y="4946369"/>
                </a:cubicBezTo>
                <a:cubicBezTo>
                  <a:pt x="2792450" y="4948215"/>
                  <a:pt x="2791733" y="4951639"/>
                  <a:pt x="2789601" y="4956634"/>
                </a:cubicBezTo>
                <a:lnTo>
                  <a:pt x="2785474" y="4945556"/>
                </a:lnTo>
                <a:cubicBezTo>
                  <a:pt x="2777581" y="4977931"/>
                  <a:pt x="2769444" y="4993579"/>
                  <a:pt x="2761059" y="4992496"/>
                </a:cubicBezTo>
                <a:cubicBezTo>
                  <a:pt x="2746418" y="4985340"/>
                  <a:pt x="2740982" y="4960034"/>
                  <a:pt x="2744745" y="4916583"/>
                </a:cubicBezTo>
                <a:cubicBezTo>
                  <a:pt x="2747007" y="4890514"/>
                  <a:pt x="2747515" y="4865098"/>
                  <a:pt x="2746268" y="4840331"/>
                </a:cubicBezTo>
                <a:cubicBezTo>
                  <a:pt x="2745023" y="4815568"/>
                  <a:pt x="2745532" y="4790150"/>
                  <a:pt x="2747792" y="4764078"/>
                </a:cubicBezTo>
                <a:cubicBezTo>
                  <a:pt x="2746548" y="4739315"/>
                  <a:pt x="2747056" y="4713899"/>
                  <a:pt x="2749312" y="4687827"/>
                </a:cubicBezTo>
                <a:cubicBezTo>
                  <a:pt x="2751573" y="4661757"/>
                  <a:pt x="2752082" y="4636341"/>
                  <a:pt x="2750837" y="4611578"/>
                </a:cubicBezTo>
                <a:lnTo>
                  <a:pt x="2748970" y="4574430"/>
                </a:lnTo>
                <a:cubicBezTo>
                  <a:pt x="2746219" y="4567046"/>
                  <a:pt x="2745028" y="4561180"/>
                  <a:pt x="2745407" y="4556837"/>
                </a:cubicBezTo>
                <a:cubicBezTo>
                  <a:pt x="2745783" y="4552490"/>
                  <a:pt x="2745285" y="4548472"/>
                  <a:pt x="2743909" y="4544779"/>
                </a:cubicBezTo>
                <a:cubicBezTo>
                  <a:pt x="2738767" y="4584538"/>
                  <a:pt x="2736253" y="4623317"/>
                  <a:pt x="2736370" y="4661115"/>
                </a:cubicBezTo>
                <a:cubicBezTo>
                  <a:pt x="2736483" y="4698916"/>
                  <a:pt x="2733969" y="4737695"/>
                  <a:pt x="2728827" y="4777454"/>
                </a:cubicBezTo>
                <a:cubicBezTo>
                  <a:pt x="2728695" y="4798523"/>
                  <a:pt x="2727345" y="4818999"/>
                  <a:pt x="2724773" y="4838879"/>
                </a:cubicBezTo>
                <a:cubicBezTo>
                  <a:pt x="2722206" y="4858757"/>
                  <a:pt x="2720855" y="4879233"/>
                  <a:pt x="2720721" y="4900308"/>
                </a:cubicBezTo>
                <a:lnTo>
                  <a:pt x="2710557" y="5017623"/>
                </a:lnTo>
                <a:cubicBezTo>
                  <a:pt x="2711176" y="5030004"/>
                  <a:pt x="2707985" y="5037502"/>
                  <a:pt x="2700976" y="5040114"/>
                </a:cubicBezTo>
                <a:lnTo>
                  <a:pt x="2698912" y="5034573"/>
                </a:lnTo>
                <a:cubicBezTo>
                  <a:pt x="2697537" y="5030882"/>
                  <a:pt x="2697378" y="5027787"/>
                  <a:pt x="2698443" y="5025286"/>
                </a:cubicBezTo>
                <a:cubicBezTo>
                  <a:pt x="2699509" y="5022790"/>
                  <a:pt x="2699354" y="5019694"/>
                  <a:pt x="2697977" y="5015999"/>
                </a:cubicBezTo>
                <a:cubicBezTo>
                  <a:pt x="2698108" y="4994930"/>
                  <a:pt x="2697518" y="4977281"/>
                  <a:pt x="2696208" y="4963050"/>
                </a:cubicBezTo>
                <a:cubicBezTo>
                  <a:pt x="2694897" y="4948823"/>
                  <a:pt x="2694309" y="4931173"/>
                  <a:pt x="2694440" y="4910099"/>
                </a:cubicBezTo>
                <a:lnTo>
                  <a:pt x="2693702" y="4859916"/>
                </a:lnTo>
                <a:cubicBezTo>
                  <a:pt x="2692457" y="4835153"/>
                  <a:pt x="2692210" y="4818428"/>
                  <a:pt x="2692965" y="4809736"/>
                </a:cubicBezTo>
                <a:cubicBezTo>
                  <a:pt x="2694601" y="4771284"/>
                  <a:pt x="2694829" y="4734409"/>
                  <a:pt x="2693650" y="4699104"/>
                </a:cubicBezTo>
                <a:cubicBezTo>
                  <a:pt x="2692472" y="4663804"/>
                  <a:pt x="2691634" y="4629428"/>
                  <a:pt x="2691145" y="4595975"/>
                </a:cubicBezTo>
                <a:cubicBezTo>
                  <a:pt x="2692290" y="4524065"/>
                  <a:pt x="2691151" y="4454062"/>
                  <a:pt x="2687729" y="4385958"/>
                </a:cubicBezTo>
                <a:cubicBezTo>
                  <a:pt x="2684305" y="4317859"/>
                  <a:pt x="2683164" y="4247853"/>
                  <a:pt x="2684311" y="4175947"/>
                </a:cubicBezTo>
                <a:cubicBezTo>
                  <a:pt x="2679564" y="4152488"/>
                  <a:pt x="2674811" y="4129029"/>
                  <a:pt x="2670064" y="4105569"/>
                </a:cubicBezTo>
                <a:cubicBezTo>
                  <a:pt x="2665313" y="4082112"/>
                  <a:pt x="2660564" y="4058651"/>
                  <a:pt x="2655814" y="4035194"/>
                </a:cubicBezTo>
                <a:cubicBezTo>
                  <a:pt x="2654572" y="4010430"/>
                  <a:pt x="2650696" y="3986643"/>
                  <a:pt x="2644196" y="3963837"/>
                </a:cubicBezTo>
                <a:cubicBezTo>
                  <a:pt x="2637696" y="3941032"/>
                  <a:pt x="2633821" y="3917249"/>
                  <a:pt x="2632575" y="3892482"/>
                </a:cubicBezTo>
                <a:lnTo>
                  <a:pt x="2629186" y="3931587"/>
                </a:lnTo>
                <a:lnTo>
                  <a:pt x="2634788" y="4043028"/>
                </a:lnTo>
                <a:cubicBezTo>
                  <a:pt x="2634658" y="4064101"/>
                  <a:pt x="2635248" y="4081751"/>
                  <a:pt x="2636557" y="4095978"/>
                </a:cubicBezTo>
                <a:cubicBezTo>
                  <a:pt x="2637869" y="4110207"/>
                  <a:pt x="2638456" y="4127859"/>
                  <a:pt x="2638326" y="4148932"/>
                </a:cubicBezTo>
                <a:cubicBezTo>
                  <a:pt x="2640196" y="4186078"/>
                  <a:pt x="2642595" y="4221975"/>
                  <a:pt x="2645525" y="4256622"/>
                </a:cubicBezTo>
                <a:cubicBezTo>
                  <a:pt x="2648456" y="4291269"/>
                  <a:pt x="2650855" y="4327167"/>
                  <a:pt x="2652725" y="4364313"/>
                </a:cubicBezTo>
                <a:cubicBezTo>
                  <a:pt x="2660223" y="4395155"/>
                  <a:pt x="2663156" y="4429806"/>
                  <a:pt x="2661517" y="4468255"/>
                </a:cubicBezTo>
                <a:cubicBezTo>
                  <a:pt x="2664890" y="4488023"/>
                  <a:pt x="2667578" y="4505942"/>
                  <a:pt x="2669575" y="4522016"/>
                </a:cubicBezTo>
                <a:cubicBezTo>
                  <a:pt x="2671576" y="4538094"/>
                  <a:pt x="2672506" y="4556668"/>
                  <a:pt x="2672375" y="4577737"/>
                </a:cubicBezTo>
                <a:cubicBezTo>
                  <a:pt x="2672870" y="4611193"/>
                  <a:pt x="2674048" y="4646494"/>
                  <a:pt x="2675914" y="4683640"/>
                </a:cubicBezTo>
                <a:cubicBezTo>
                  <a:pt x="2677783" y="4720787"/>
                  <a:pt x="2679649" y="4757934"/>
                  <a:pt x="2681515" y="4795081"/>
                </a:cubicBezTo>
                <a:lnTo>
                  <a:pt x="2675130" y="4810072"/>
                </a:lnTo>
                <a:lnTo>
                  <a:pt x="2668940" y="4793457"/>
                </a:lnTo>
                <a:cubicBezTo>
                  <a:pt x="2668446" y="4760005"/>
                  <a:pt x="2667613" y="4725628"/>
                  <a:pt x="2666435" y="4690328"/>
                </a:cubicBezTo>
                <a:cubicBezTo>
                  <a:pt x="2665252" y="4655025"/>
                  <a:pt x="2663730" y="4618800"/>
                  <a:pt x="2661864" y="4581653"/>
                </a:cubicBezTo>
                <a:cubicBezTo>
                  <a:pt x="2659864" y="4565580"/>
                  <a:pt x="2657868" y="4549506"/>
                  <a:pt x="2655868" y="4533433"/>
                </a:cubicBezTo>
                <a:cubicBezTo>
                  <a:pt x="2653872" y="4517359"/>
                  <a:pt x="2652937" y="4498786"/>
                  <a:pt x="2653068" y="4477713"/>
                </a:cubicBezTo>
                <a:cubicBezTo>
                  <a:pt x="2653822" y="4469023"/>
                  <a:pt x="2653574" y="4452292"/>
                  <a:pt x="2652329" y="4427529"/>
                </a:cubicBezTo>
                <a:cubicBezTo>
                  <a:pt x="2648203" y="4416455"/>
                  <a:pt x="2645520" y="4398534"/>
                  <a:pt x="2644273" y="4373767"/>
                </a:cubicBezTo>
                <a:cubicBezTo>
                  <a:pt x="2642538" y="4315551"/>
                  <a:pt x="2639050" y="4257983"/>
                  <a:pt x="2633807" y="4201070"/>
                </a:cubicBezTo>
                <a:cubicBezTo>
                  <a:pt x="2628565" y="4144155"/>
                  <a:pt x="2623324" y="4087245"/>
                  <a:pt x="2618086" y="4030329"/>
                </a:cubicBezTo>
                <a:cubicBezTo>
                  <a:pt x="2619822" y="4088549"/>
                  <a:pt x="2621746" y="4144597"/>
                  <a:pt x="2623858" y="4198470"/>
                </a:cubicBezTo>
                <a:lnTo>
                  <a:pt x="2628486" y="4333229"/>
                </a:lnTo>
                <a:lnTo>
                  <a:pt x="2632611" y="4383979"/>
                </a:lnTo>
                <a:cubicBezTo>
                  <a:pt x="2632481" y="4405052"/>
                  <a:pt x="2633416" y="4423625"/>
                  <a:pt x="2635412" y="4439699"/>
                </a:cubicBezTo>
                <a:lnTo>
                  <a:pt x="2635588" y="4451724"/>
                </a:lnTo>
                <a:lnTo>
                  <a:pt x="2636734" y="4490104"/>
                </a:lnTo>
                <a:lnTo>
                  <a:pt x="2636426" y="4505481"/>
                </a:lnTo>
                <a:lnTo>
                  <a:pt x="2637121" y="4544706"/>
                </a:lnTo>
                <a:lnTo>
                  <a:pt x="2636875" y="4546222"/>
                </a:lnTo>
                <a:lnTo>
                  <a:pt x="2640171" y="4611812"/>
                </a:lnTo>
                <a:cubicBezTo>
                  <a:pt x="2640355" y="4639074"/>
                  <a:pt x="2640003" y="4667587"/>
                  <a:pt x="2639118" y="4697350"/>
                </a:cubicBezTo>
                <a:cubicBezTo>
                  <a:pt x="2640493" y="4701040"/>
                  <a:pt x="2640429" y="4711576"/>
                  <a:pt x="2638923" y="4728956"/>
                </a:cubicBezTo>
                <a:lnTo>
                  <a:pt x="2654104" y="4817906"/>
                </a:lnTo>
                <a:cubicBezTo>
                  <a:pt x="2649843" y="4827902"/>
                  <a:pt x="2647717" y="4832901"/>
                  <a:pt x="2647717" y="4832901"/>
                </a:cubicBezTo>
                <a:cubicBezTo>
                  <a:pt x="2646340" y="4829207"/>
                  <a:pt x="2645654" y="4827364"/>
                  <a:pt x="2645654" y="4827364"/>
                </a:cubicBezTo>
                <a:cubicBezTo>
                  <a:pt x="2643653" y="4811287"/>
                  <a:pt x="2642001" y="4796137"/>
                  <a:pt x="2640693" y="4781910"/>
                </a:cubicBezTo>
                <a:cubicBezTo>
                  <a:pt x="2639380" y="4767680"/>
                  <a:pt x="2636663" y="4755029"/>
                  <a:pt x="2632536" y="4743951"/>
                </a:cubicBezTo>
                <a:cubicBezTo>
                  <a:pt x="2633287" y="4735261"/>
                  <a:pt x="2633663" y="4730916"/>
                  <a:pt x="2633663" y="4730916"/>
                </a:cubicBezTo>
                <a:lnTo>
                  <a:pt x="2627474" y="4714304"/>
                </a:lnTo>
                <a:cubicBezTo>
                  <a:pt x="2624854" y="4685847"/>
                  <a:pt x="2622577" y="4658314"/>
                  <a:pt x="2620643" y="4631704"/>
                </a:cubicBezTo>
                <a:lnTo>
                  <a:pt x="2620541" y="4630467"/>
                </a:lnTo>
                <a:lnTo>
                  <a:pt x="2615739" y="4652009"/>
                </a:lnTo>
                <a:cubicBezTo>
                  <a:pt x="2608287" y="4669501"/>
                  <a:pt x="2598241" y="4682705"/>
                  <a:pt x="2585597" y="4691620"/>
                </a:cubicBezTo>
                <a:cubicBezTo>
                  <a:pt x="2561068" y="4700759"/>
                  <a:pt x="2537107" y="4673947"/>
                  <a:pt x="2513722" y="4611181"/>
                </a:cubicBezTo>
                <a:cubicBezTo>
                  <a:pt x="2512972" y="4619871"/>
                  <a:pt x="2513281" y="4626061"/>
                  <a:pt x="2514658" y="4629755"/>
                </a:cubicBezTo>
                <a:cubicBezTo>
                  <a:pt x="2516032" y="4633444"/>
                  <a:pt x="2515655" y="4637792"/>
                  <a:pt x="2513524" y="4642789"/>
                </a:cubicBezTo>
                <a:lnTo>
                  <a:pt x="2511069" y="4700467"/>
                </a:lnTo>
                <a:cubicBezTo>
                  <a:pt x="2512805" y="4758687"/>
                  <a:pt x="2507288" y="4802788"/>
                  <a:pt x="2494517" y="4832777"/>
                </a:cubicBezTo>
                <a:lnTo>
                  <a:pt x="2437037" y="4967721"/>
                </a:lnTo>
                <a:cubicBezTo>
                  <a:pt x="2427767" y="4996402"/>
                  <a:pt x="2413241" y="5027041"/>
                  <a:pt x="2393460" y="5059638"/>
                </a:cubicBezTo>
                <a:lnTo>
                  <a:pt x="2378819" y="5052482"/>
                </a:lnTo>
                <a:lnTo>
                  <a:pt x="2375626" y="5059977"/>
                </a:lnTo>
                <a:cubicBezTo>
                  <a:pt x="2369108" y="5096042"/>
                  <a:pt x="2359528" y="5118532"/>
                  <a:pt x="2346887" y="5127449"/>
                </a:cubicBezTo>
                <a:lnTo>
                  <a:pt x="2326989" y="5122247"/>
                </a:lnTo>
                <a:cubicBezTo>
                  <a:pt x="2308842" y="5116397"/>
                  <a:pt x="2289011" y="5100658"/>
                  <a:pt x="2267493" y="5075039"/>
                </a:cubicBezTo>
                <a:cubicBezTo>
                  <a:pt x="2263990" y="5076344"/>
                  <a:pt x="2257358" y="5074609"/>
                  <a:pt x="2247594" y="5069837"/>
                </a:cubicBezTo>
                <a:cubicBezTo>
                  <a:pt x="2241211" y="5084831"/>
                  <a:pt x="2232759" y="5094286"/>
                  <a:pt x="2222244" y="5098204"/>
                </a:cubicBezTo>
                <a:cubicBezTo>
                  <a:pt x="2211732" y="5102120"/>
                  <a:pt x="2202661" y="5099194"/>
                  <a:pt x="2195027" y="5089423"/>
                </a:cubicBezTo>
                <a:cubicBezTo>
                  <a:pt x="2193521" y="5106802"/>
                  <a:pt x="2188644" y="5104417"/>
                  <a:pt x="2180389" y="5082262"/>
                </a:cubicBezTo>
                <a:lnTo>
                  <a:pt x="2174200" y="5065650"/>
                </a:lnTo>
                <a:cubicBezTo>
                  <a:pt x="2172068" y="5070647"/>
                  <a:pt x="2170625" y="5077490"/>
                  <a:pt x="2169874" y="5086179"/>
                </a:cubicBezTo>
                <a:cubicBezTo>
                  <a:pt x="2169121" y="5094873"/>
                  <a:pt x="2168746" y="5099214"/>
                  <a:pt x="2168746" y="5099214"/>
                </a:cubicBezTo>
                <a:lnTo>
                  <a:pt x="2165550" y="5106712"/>
                </a:lnTo>
                <a:cubicBezTo>
                  <a:pt x="2165420" y="5127784"/>
                  <a:pt x="2166044" y="5140167"/>
                  <a:pt x="2167419" y="5143858"/>
                </a:cubicBezTo>
                <a:cubicBezTo>
                  <a:pt x="2168795" y="5147551"/>
                  <a:pt x="2168729" y="5158089"/>
                  <a:pt x="2167222" y="5175468"/>
                </a:cubicBezTo>
                <a:cubicBezTo>
                  <a:pt x="2165716" y="5192847"/>
                  <a:pt x="2163899" y="5204036"/>
                  <a:pt x="2161770" y="5209036"/>
                </a:cubicBezTo>
                <a:cubicBezTo>
                  <a:pt x="2159638" y="5214033"/>
                  <a:pt x="2157513" y="5219032"/>
                  <a:pt x="2155381" y="5224028"/>
                </a:cubicBezTo>
                <a:cubicBezTo>
                  <a:pt x="2140613" y="5237940"/>
                  <a:pt x="2132695" y="5246148"/>
                  <a:pt x="2131630" y="5248648"/>
                </a:cubicBezTo>
                <a:cubicBezTo>
                  <a:pt x="2130563" y="5251145"/>
                  <a:pt x="2125841" y="5251856"/>
                  <a:pt x="2117457" y="5250773"/>
                </a:cubicBezTo>
                <a:lnTo>
                  <a:pt x="2115393" y="5245237"/>
                </a:lnTo>
                <a:cubicBezTo>
                  <a:pt x="2113888" y="5262616"/>
                  <a:pt x="2112067" y="5273807"/>
                  <a:pt x="2109940" y="5278801"/>
                </a:cubicBezTo>
                <a:cubicBezTo>
                  <a:pt x="2109185" y="5287492"/>
                  <a:pt x="2108808" y="5291838"/>
                  <a:pt x="2108808" y="5291838"/>
                </a:cubicBezTo>
                <a:cubicBezTo>
                  <a:pt x="2100423" y="5290757"/>
                  <a:pt x="2096920" y="5292062"/>
                  <a:pt x="2098296" y="5295755"/>
                </a:cubicBezTo>
                <a:lnTo>
                  <a:pt x="2093037" y="5297714"/>
                </a:lnTo>
                <a:lnTo>
                  <a:pt x="2081591" y="5283058"/>
                </a:lnTo>
                <a:lnTo>
                  <a:pt x="2069210" y="5249828"/>
                </a:lnTo>
                <a:lnTo>
                  <a:pt x="2087243" y="5217882"/>
                </a:lnTo>
                <a:lnTo>
                  <a:pt x="2077856" y="5208765"/>
                </a:lnTo>
                <a:cubicBezTo>
                  <a:pt x="2077989" y="5187690"/>
                  <a:pt x="2077366" y="5175311"/>
                  <a:pt x="2075989" y="5171617"/>
                </a:cubicBezTo>
                <a:cubicBezTo>
                  <a:pt x="2074613" y="5167924"/>
                  <a:pt x="2074303" y="5161733"/>
                  <a:pt x="2075055" y="5153044"/>
                </a:cubicBezTo>
                <a:cubicBezTo>
                  <a:pt x="2073680" y="5149354"/>
                  <a:pt x="2073180" y="5145334"/>
                  <a:pt x="2073557" y="5140987"/>
                </a:cubicBezTo>
                <a:cubicBezTo>
                  <a:pt x="2073935" y="5136643"/>
                  <a:pt x="2073436" y="5132623"/>
                  <a:pt x="2072061" y="5128933"/>
                </a:cubicBezTo>
                <a:cubicBezTo>
                  <a:pt x="2070684" y="5125239"/>
                  <a:pt x="2069309" y="5121549"/>
                  <a:pt x="2067933" y="5117855"/>
                </a:cubicBezTo>
                <a:cubicBezTo>
                  <a:pt x="2068063" y="5096782"/>
                  <a:pt x="2067628" y="5082229"/>
                  <a:pt x="2066630" y="5074192"/>
                </a:cubicBezTo>
                <a:cubicBezTo>
                  <a:pt x="2065632" y="5066155"/>
                  <a:pt x="2065195" y="5051599"/>
                  <a:pt x="2065326" y="5030529"/>
                </a:cubicBezTo>
                <a:lnTo>
                  <a:pt x="2068522" y="5023029"/>
                </a:lnTo>
                <a:cubicBezTo>
                  <a:pt x="2065771" y="5015646"/>
                  <a:pt x="2064769" y="5007609"/>
                  <a:pt x="2065525" y="4998919"/>
                </a:cubicBezTo>
                <a:cubicBezTo>
                  <a:pt x="2064148" y="4995225"/>
                  <a:pt x="2063993" y="4992132"/>
                  <a:pt x="2065059" y="4989632"/>
                </a:cubicBezTo>
                <a:cubicBezTo>
                  <a:pt x="2066120" y="4987132"/>
                  <a:pt x="2065965" y="4984040"/>
                  <a:pt x="2064589" y="4980347"/>
                </a:cubicBezTo>
                <a:lnTo>
                  <a:pt x="2054271" y="4952653"/>
                </a:lnTo>
                <a:cubicBezTo>
                  <a:pt x="2052896" y="4948963"/>
                  <a:pt x="2046773" y="4921811"/>
                  <a:pt x="2035898" y="4871202"/>
                </a:cubicBezTo>
                <a:cubicBezTo>
                  <a:pt x="2036653" y="4862512"/>
                  <a:pt x="2034963" y="4852629"/>
                  <a:pt x="2030836" y="4841552"/>
                </a:cubicBezTo>
                <a:cubicBezTo>
                  <a:pt x="2028710" y="4846550"/>
                  <a:pt x="2027301" y="4848127"/>
                  <a:pt x="2026613" y="4846280"/>
                </a:cubicBezTo>
                <a:cubicBezTo>
                  <a:pt x="2025925" y="4844434"/>
                  <a:pt x="2024515" y="4846010"/>
                  <a:pt x="2022388" y="4851005"/>
                </a:cubicBezTo>
                <a:cubicBezTo>
                  <a:pt x="2022258" y="4872078"/>
                  <a:pt x="2021939" y="4895325"/>
                  <a:pt x="2021431" y="4920741"/>
                </a:cubicBezTo>
                <a:cubicBezTo>
                  <a:pt x="2020923" y="4946158"/>
                  <a:pt x="2019540" y="4971904"/>
                  <a:pt x="2017278" y="4997974"/>
                </a:cubicBezTo>
                <a:lnTo>
                  <a:pt x="2020079" y="5053694"/>
                </a:lnTo>
                <a:lnTo>
                  <a:pt x="2026269" y="5070309"/>
                </a:lnTo>
                <a:cubicBezTo>
                  <a:pt x="2027644" y="5073999"/>
                  <a:pt x="2026583" y="5076498"/>
                  <a:pt x="2023077" y="5077804"/>
                </a:cubicBezTo>
                <a:lnTo>
                  <a:pt x="2027205" y="5088882"/>
                </a:lnTo>
                <a:cubicBezTo>
                  <a:pt x="2029334" y="5083882"/>
                  <a:pt x="2029708" y="5079539"/>
                  <a:pt x="2028332" y="5075846"/>
                </a:cubicBezTo>
                <a:lnTo>
                  <a:pt x="2026269" y="5070309"/>
                </a:lnTo>
                <a:cubicBezTo>
                  <a:pt x="2024893" y="5066615"/>
                  <a:pt x="2025960" y="5064119"/>
                  <a:pt x="2029466" y="5062812"/>
                </a:cubicBezTo>
                <a:lnTo>
                  <a:pt x="2031529" y="5068349"/>
                </a:lnTo>
                <a:lnTo>
                  <a:pt x="2041697" y="4951033"/>
                </a:lnTo>
                <a:cubicBezTo>
                  <a:pt x="2043203" y="4933654"/>
                  <a:pt x="2046018" y="4930501"/>
                  <a:pt x="2050145" y="4941579"/>
                </a:cubicBezTo>
                <a:cubicBezTo>
                  <a:pt x="2054271" y="4952653"/>
                  <a:pt x="2055961" y="4962536"/>
                  <a:pt x="2055207" y="4971227"/>
                </a:cubicBezTo>
                <a:cubicBezTo>
                  <a:pt x="2054320" y="5000990"/>
                  <a:pt x="2053972" y="5029501"/>
                  <a:pt x="2054152" y="5056765"/>
                </a:cubicBezTo>
                <a:cubicBezTo>
                  <a:pt x="2054332" y="5084029"/>
                  <a:pt x="2053979" y="5112542"/>
                  <a:pt x="2053094" y="5142305"/>
                </a:cubicBezTo>
                <a:cubicBezTo>
                  <a:pt x="2057221" y="5153383"/>
                  <a:pt x="2058533" y="5167609"/>
                  <a:pt x="2057027" y="5184988"/>
                </a:cubicBezTo>
                <a:cubicBezTo>
                  <a:pt x="2062268" y="5241903"/>
                  <a:pt x="2056501" y="5269278"/>
                  <a:pt x="2039734" y="5267117"/>
                </a:cubicBezTo>
                <a:cubicBezTo>
                  <a:pt x="2032724" y="5269729"/>
                  <a:pt x="2026936" y="5272936"/>
                  <a:pt x="2022369" y="5276742"/>
                </a:cubicBezTo>
                <a:cubicBezTo>
                  <a:pt x="2017797" y="5280547"/>
                  <a:pt x="2012386" y="5279409"/>
                  <a:pt x="2006130" y="5273331"/>
                </a:cubicBezTo>
                <a:cubicBezTo>
                  <a:pt x="1989490" y="5250097"/>
                  <a:pt x="1977110" y="5216868"/>
                  <a:pt x="1968987" y="5173642"/>
                </a:cubicBezTo>
                <a:cubicBezTo>
                  <a:pt x="1964469" y="5225784"/>
                  <a:pt x="1951697" y="5255769"/>
                  <a:pt x="1930667" y="5263605"/>
                </a:cubicBezTo>
                <a:cubicBezTo>
                  <a:pt x="1920156" y="5267521"/>
                  <a:pt x="1905892" y="5256018"/>
                  <a:pt x="1887876" y="5229089"/>
                </a:cubicBezTo>
                <a:cubicBezTo>
                  <a:pt x="1878869" y="5215628"/>
                  <a:pt x="1871990" y="5197166"/>
                  <a:pt x="1867242" y="5173708"/>
                </a:cubicBezTo>
                <a:cubicBezTo>
                  <a:pt x="1863116" y="5162634"/>
                  <a:pt x="1859866" y="5151229"/>
                  <a:pt x="1857488" y="5139500"/>
                </a:cubicBezTo>
                <a:cubicBezTo>
                  <a:pt x="1855115" y="5127772"/>
                  <a:pt x="1852929" y="5113868"/>
                  <a:pt x="1850929" y="5097795"/>
                </a:cubicBezTo>
                <a:cubicBezTo>
                  <a:pt x="1847686" y="5056954"/>
                  <a:pt x="1845134" y="5017963"/>
                  <a:pt x="1843264" y="4980817"/>
                </a:cubicBezTo>
                <a:lnTo>
                  <a:pt x="1843249" y="4975734"/>
                </a:lnTo>
                <a:lnTo>
                  <a:pt x="1825853" y="5019100"/>
                </a:lnTo>
                <a:cubicBezTo>
                  <a:pt x="1818590" y="5034420"/>
                  <a:pt x="1810014" y="5050229"/>
                  <a:pt x="1800123" y="5066528"/>
                </a:cubicBezTo>
                <a:lnTo>
                  <a:pt x="1785482" y="5059371"/>
                </a:lnTo>
                <a:lnTo>
                  <a:pt x="1782289" y="5066866"/>
                </a:lnTo>
                <a:cubicBezTo>
                  <a:pt x="1775770" y="5102932"/>
                  <a:pt x="1766190" y="5125422"/>
                  <a:pt x="1753549" y="5134339"/>
                </a:cubicBezTo>
                <a:lnTo>
                  <a:pt x="1733652" y="5129136"/>
                </a:lnTo>
                <a:cubicBezTo>
                  <a:pt x="1715505" y="5123287"/>
                  <a:pt x="1695674" y="5107547"/>
                  <a:pt x="1674154" y="5081929"/>
                </a:cubicBezTo>
                <a:cubicBezTo>
                  <a:pt x="1670652" y="5083233"/>
                  <a:pt x="1664020" y="5081498"/>
                  <a:pt x="1654256" y="5076726"/>
                </a:cubicBezTo>
                <a:cubicBezTo>
                  <a:pt x="1647873" y="5091721"/>
                  <a:pt x="1639421" y="5101176"/>
                  <a:pt x="1628906" y="5105093"/>
                </a:cubicBezTo>
                <a:cubicBezTo>
                  <a:pt x="1618395" y="5109010"/>
                  <a:pt x="1609324" y="5106083"/>
                  <a:pt x="1601690" y="5096312"/>
                </a:cubicBezTo>
                <a:cubicBezTo>
                  <a:pt x="1600184" y="5113691"/>
                  <a:pt x="1595306" y="5111306"/>
                  <a:pt x="1587051" y="5089151"/>
                </a:cubicBezTo>
                <a:lnTo>
                  <a:pt x="1580862" y="5072540"/>
                </a:lnTo>
                <a:cubicBezTo>
                  <a:pt x="1578731" y="5077537"/>
                  <a:pt x="1577288" y="5084379"/>
                  <a:pt x="1576537" y="5093069"/>
                </a:cubicBezTo>
                <a:cubicBezTo>
                  <a:pt x="1575783" y="5101763"/>
                  <a:pt x="1575408" y="5106104"/>
                  <a:pt x="1575408" y="5106104"/>
                </a:cubicBezTo>
                <a:lnTo>
                  <a:pt x="1572212" y="5113601"/>
                </a:lnTo>
                <a:cubicBezTo>
                  <a:pt x="1572082" y="5134674"/>
                  <a:pt x="1572707" y="5147057"/>
                  <a:pt x="1574082" y="5150747"/>
                </a:cubicBezTo>
                <a:cubicBezTo>
                  <a:pt x="1575458" y="5154440"/>
                  <a:pt x="1575391" y="5164979"/>
                  <a:pt x="1573885" y="5182357"/>
                </a:cubicBezTo>
                <a:cubicBezTo>
                  <a:pt x="1572379" y="5199737"/>
                  <a:pt x="1570562" y="5210926"/>
                  <a:pt x="1568432" y="5215925"/>
                </a:cubicBezTo>
                <a:cubicBezTo>
                  <a:pt x="1566301" y="5220922"/>
                  <a:pt x="1564174" y="5225921"/>
                  <a:pt x="1562044" y="5230918"/>
                </a:cubicBezTo>
                <a:cubicBezTo>
                  <a:pt x="1547274" y="5244829"/>
                  <a:pt x="1539357" y="5253037"/>
                  <a:pt x="1538292" y="5255538"/>
                </a:cubicBezTo>
                <a:cubicBezTo>
                  <a:pt x="1537225" y="5258034"/>
                  <a:pt x="1532504" y="5258746"/>
                  <a:pt x="1524119" y="5257663"/>
                </a:cubicBezTo>
                <a:lnTo>
                  <a:pt x="1522056" y="5252126"/>
                </a:lnTo>
                <a:cubicBezTo>
                  <a:pt x="1520550" y="5269506"/>
                  <a:pt x="1518730" y="5280696"/>
                  <a:pt x="1516601" y="5285691"/>
                </a:cubicBezTo>
                <a:cubicBezTo>
                  <a:pt x="1515847" y="5294381"/>
                  <a:pt x="1515470" y="5298728"/>
                  <a:pt x="1515470" y="5298728"/>
                </a:cubicBezTo>
                <a:cubicBezTo>
                  <a:pt x="1507086" y="5297646"/>
                  <a:pt x="1503583" y="5298951"/>
                  <a:pt x="1504959" y="5302644"/>
                </a:cubicBezTo>
                <a:lnTo>
                  <a:pt x="1499700" y="5304604"/>
                </a:lnTo>
                <a:lnTo>
                  <a:pt x="1488254" y="5289947"/>
                </a:lnTo>
                <a:lnTo>
                  <a:pt x="1475873" y="5256717"/>
                </a:lnTo>
                <a:lnTo>
                  <a:pt x="1493904" y="5224772"/>
                </a:lnTo>
                <a:lnTo>
                  <a:pt x="1484518" y="5215654"/>
                </a:lnTo>
                <a:cubicBezTo>
                  <a:pt x="1484651" y="5194580"/>
                  <a:pt x="1484028" y="5182201"/>
                  <a:pt x="1482652" y="5178506"/>
                </a:cubicBezTo>
                <a:cubicBezTo>
                  <a:pt x="1481276" y="5174813"/>
                  <a:pt x="1480966" y="5168622"/>
                  <a:pt x="1481717" y="5159934"/>
                </a:cubicBezTo>
                <a:cubicBezTo>
                  <a:pt x="1480341" y="5156243"/>
                  <a:pt x="1479843" y="5152224"/>
                  <a:pt x="1480220" y="5147876"/>
                </a:cubicBezTo>
                <a:cubicBezTo>
                  <a:pt x="1480597" y="5143533"/>
                  <a:pt x="1480098" y="5139513"/>
                  <a:pt x="1478723" y="5135822"/>
                </a:cubicBezTo>
                <a:cubicBezTo>
                  <a:pt x="1477347" y="5132128"/>
                  <a:pt x="1475972" y="5128439"/>
                  <a:pt x="1474596" y="5124744"/>
                </a:cubicBezTo>
                <a:cubicBezTo>
                  <a:pt x="1474725" y="5103671"/>
                  <a:pt x="1474290" y="5089119"/>
                  <a:pt x="1473292" y="5081082"/>
                </a:cubicBezTo>
                <a:cubicBezTo>
                  <a:pt x="1472294" y="5073044"/>
                  <a:pt x="1471858" y="5058488"/>
                  <a:pt x="1471989" y="5037419"/>
                </a:cubicBezTo>
                <a:lnTo>
                  <a:pt x="1475184" y="5029919"/>
                </a:lnTo>
                <a:cubicBezTo>
                  <a:pt x="1472433" y="5022535"/>
                  <a:pt x="1471431" y="5014498"/>
                  <a:pt x="1472186" y="5005809"/>
                </a:cubicBezTo>
                <a:cubicBezTo>
                  <a:pt x="1470810" y="5002114"/>
                  <a:pt x="1470656" y="4999021"/>
                  <a:pt x="1471720" y="4996521"/>
                </a:cubicBezTo>
                <a:cubicBezTo>
                  <a:pt x="1472781" y="4994022"/>
                  <a:pt x="1472628" y="4990929"/>
                  <a:pt x="1471252" y="4987236"/>
                </a:cubicBezTo>
                <a:lnTo>
                  <a:pt x="1469761" y="4983236"/>
                </a:lnTo>
                <a:lnTo>
                  <a:pt x="1461830" y="4981163"/>
                </a:lnTo>
                <a:lnTo>
                  <a:pt x="1460815" y="5063654"/>
                </a:lnTo>
                <a:cubicBezTo>
                  <a:pt x="1460993" y="5090918"/>
                  <a:pt x="1460641" y="5119431"/>
                  <a:pt x="1459756" y="5149194"/>
                </a:cubicBezTo>
                <a:cubicBezTo>
                  <a:pt x="1463884" y="5160272"/>
                  <a:pt x="1465195" y="5174498"/>
                  <a:pt x="1463689" y="5191878"/>
                </a:cubicBezTo>
                <a:cubicBezTo>
                  <a:pt x="1468931" y="5248792"/>
                  <a:pt x="1463164" y="5276167"/>
                  <a:pt x="1446395" y="5274007"/>
                </a:cubicBezTo>
                <a:cubicBezTo>
                  <a:pt x="1439387" y="5276618"/>
                  <a:pt x="1433598" y="5279826"/>
                  <a:pt x="1429031" y="5283631"/>
                </a:cubicBezTo>
                <a:cubicBezTo>
                  <a:pt x="1424460" y="5287437"/>
                  <a:pt x="1419048" y="5286298"/>
                  <a:pt x="1412791" y="5280221"/>
                </a:cubicBezTo>
                <a:cubicBezTo>
                  <a:pt x="1396153" y="5256986"/>
                  <a:pt x="1383772" y="5223757"/>
                  <a:pt x="1375648" y="5180531"/>
                </a:cubicBezTo>
                <a:cubicBezTo>
                  <a:pt x="1371131" y="5232673"/>
                  <a:pt x="1358358" y="5262659"/>
                  <a:pt x="1337329" y="5270494"/>
                </a:cubicBezTo>
                <a:cubicBezTo>
                  <a:pt x="1326817" y="5274411"/>
                  <a:pt x="1312554" y="5262908"/>
                  <a:pt x="1294539" y="5235978"/>
                </a:cubicBezTo>
                <a:cubicBezTo>
                  <a:pt x="1285530" y="5222517"/>
                  <a:pt x="1278652" y="5204056"/>
                  <a:pt x="1273905" y="5180598"/>
                </a:cubicBezTo>
                <a:lnTo>
                  <a:pt x="1265125" y="5149809"/>
                </a:lnTo>
                <a:lnTo>
                  <a:pt x="1264428" y="5157847"/>
                </a:lnTo>
                <a:cubicBezTo>
                  <a:pt x="1261546" y="5171535"/>
                  <a:pt x="1255912" y="5177838"/>
                  <a:pt x="1247527" y="5176759"/>
                </a:cubicBezTo>
                <a:cubicBezTo>
                  <a:pt x="1240519" y="5179370"/>
                  <a:pt x="1234731" y="5182578"/>
                  <a:pt x="1230163" y="5186383"/>
                </a:cubicBezTo>
                <a:cubicBezTo>
                  <a:pt x="1225592" y="5190188"/>
                  <a:pt x="1220181" y="5189050"/>
                  <a:pt x="1213924" y="5182973"/>
                </a:cubicBezTo>
                <a:cubicBezTo>
                  <a:pt x="1205605" y="5171355"/>
                  <a:pt x="1198350" y="5157239"/>
                  <a:pt x="1192159" y="5140624"/>
                </a:cubicBezTo>
                <a:lnTo>
                  <a:pt x="1181609" y="5101285"/>
                </a:lnTo>
                <a:lnTo>
                  <a:pt x="1180949" y="5207613"/>
                </a:lnTo>
                <a:cubicBezTo>
                  <a:pt x="1181439" y="5241066"/>
                  <a:pt x="1180713" y="5273926"/>
                  <a:pt x="1178762" y="5306185"/>
                </a:cubicBezTo>
                <a:cubicBezTo>
                  <a:pt x="1176815" y="5338447"/>
                  <a:pt x="1176089" y="5371306"/>
                  <a:pt x="1176579" y="5404759"/>
                </a:cubicBezTo>
                <a:cubicBezTo>
                  <a:pt x="1172811" y="5448208"/>
                  <a:pt x="1165673" y="5471892"/>
                  <a:pt x="1155158" y="5475810"/>
                </a:cubicBezTo>
                <a:cubicBezTo>
                  <a:pt x="1148149" y="5478422"/>
                  <a:pt x="1143460" y="5473863"/>
                  <a:pt x="1141082" y="5462134"/>
                </a:cubicBezTo>
                <a:cubicBezTo>
                  <a:pt x="1138710" y="5450406"/>
                  <a:pt x="1138277" y="5435848"/>
                  <a:pt x="1139783" y="5418469"/>
                </a:cubicBezTo>
                <a:cubicBezTo>
                  <a:pt x="1139289" y="5385017"/>
                  <a:pt x="1138110" y="5349713"/>
                  <a:pt x="1136244" y="5312566"/>
                </a:cubicBezTo>
                <a:cubicBezTo>
                  <a:pt x="1134375" y="5275420"/>
                  <a:pt x="1133197" y="5240120"/>
                  <a:pt x="1132707" y="5206665"/>
                </a:cubicBezTo>
                <a:lnTo>
                  <a:pt x="1133990" y="5171877"/>
                </a:lnTo>
                <a:lnTo>
                  <a:pt x="1119881" y="5167555"/>
                </a:lnTo>
                <a:cubicBezTo>
                  <a:pt x="1112749" y="5161803"/>
                  <a:pt x="1104679" y="5152195"/>
                  <a:pt x="1095671" y="5138730"/>
                </a:cubicBezTo>
                <a:cubicBezTo>
                  <a:pt x="1086663" y="5125269"/>
                  <a:pt x="1079784" y="5106808"/>
                  <a:pt x="1075037" y="5083349"/>
                </a:cubicBezTo>
                <a:lnTo>
                  <a:pt x="1065629" y="5050357"/>
                </a:lnTo>
                <a:lnTo>
                  <a:pt x="1066478" y="5061049"/>
                </a:lnTo>
                <a:lnTo>
                  <a:pt x="1066086" y="5124265"/>
                </a:lnTo>
                <a:cubicBezTo>
                  <a:pt x="1065953" y="5145340"/>
                  <a:pt x="1065822" y="5166413"/>
                  <a:pt x="1065692" y="5187486"/>
                </a:cubicBezTo>
                <a:cubicBezTo>
                  <a:pt x="1065561" y="5208555"/>
                  <a:pt x="1065430" y="5229628"/>
                  <a:pt x="1065301" y="5250702"/>
                </a:cubicBezTo>
                <a:cubicBezTo>
                  <a:pt x="1068052" y="5258086"/>
                  <a:pt x="1065922" y="5263087"/>
                  <a:pt x="1058913" y="5265698"/>
                </a:cubicBezTo>
                <a:lnTo>
                  <a:pt x="1056849" y="5260156"/>
                </a:lnTo>
                <a:cubicBezTo>
                  <a:pt x="1052852" y="5228009"/>
                  <a:pt x="1051641" y="5197976"/>
                  <a:pt x="1053214" y="5170059"/>
                </a:cubicBezTo>
                <a:cubicBezTo>
                  <a:pt x="1054787" y="5142143"/>
                  <a:pt x="1053572" y="5112111"/>
                  <a:pt x="1049579" y="5079961"/>
                </a:cubicBezTo>
                <a:cubicBezTo>
                  <a:pt x="1046958" y="5051505"/>
                  <a:pt x="1045214" y="5022721"/>
                  <a:pt x="1044346" y="4993611"/>
                </a:cubicBezTo>
                <a:cubicBezTo>
                  <a:pt x="1043474" y="4964502"/>
                  <a:pt x="1041043" y="4933875"/>
                  <a:pt x="1037045" y="4901725"/>
                </a:cubicBezTo>
                <a:cubicBezTo>
                  <a:pt x="1033413" y="4924103"/>
                  <a:pt x="1026714" y="4932903"/>
                  <a:pt x="1016955" y="4928131"/>
                </a:cubicBezTo>
                <a:cubicBezTo>
                  <a:pt x="1008571" y="4927052"/>
                  <a:pt x="999563" y="4913591"/>
                  <a:pt x="989933" y="4887745"/>
                </a:cubicBezTo>
                <a:lnTo>
                  <a:pt x="990475" y="4969533"/>
                </a:lnTo>
                <a:cubicBezTo>
                  <a:pt x="992472" y="4985608"/>
                  <a:pt x="988215" y="4995603"/>
                  <a:pt x="977700" y="4999520"/>
                </a:cubicBezTo>
                <a:cubicBezTo>
                  <a:pt x="974197" y="5000825"/>
                  <a:pt x="972511" y="4990941"/>
                  <a:pt x="972643" y="4969873"/>
                </a:cubicBezTo>
                <a:cubicBezTo>
                  <a:pt x="973524" y="4940110"/>
                  <a:pt x="974221" y="4912520"/>
                  <a:pt x="974730" y="4887105"/>
                </a:cubicBezTo>
                <a:cubicBezTo>
                  <a:pt x="975236" y="4861684"/>
                  <a:pt x="975932" y="4834094"/>
                  <a:pt x="976814" y="4804332"/>
                </a:cubicBezTo>
                <a:lnTo>
                  <a:pt x="979664" y="4683436"/>
                </a:lnTo>
                <a:cubicBezTo>
                  <a:pt x="979039" y="4671053"/>
                  <a:pt x="979484" y="4656173"/>
                  <a:pt x="980991" y="4638794"/>
                </a:cubicBezTo>
                <a:cubicBezTo>
                  <a:pt x="980006" y="4571884"/>
                  <a:pt x="978488" y="4506225"/>
                  <a:pt x="976443" y="4441815"/>
                </a:cubicBezTo>
                <a:cubicBezTo>
                  <a:pt x="974397" y="4377404"/>
                  <a:pt x="972880" y="4311744"/>
                  <a:pt x="971896" y="4244835"/>
                </a:cubicBezTo>
                <a:cubicBezTo>
                  <a:pt x="963380" y="4264826"/>
                  <a:pt x="955618" y="4276132"/>
                  <a:pt x="948610" y="4278743"/>
                </a:cubicBezTo>
                <a:cubicBezTo>
                  <a:pt x="949233" y="4291122"/>
                  <a:pt x="949510" y="4302582"/>
                  <a:pt x="949447" y="4313118"/>
                </a:cubicBezTo>
                <a:cubicBezTo>
                  <a:pt x="949380" y="4323655"/>
                  <a:pt x="948973" y="4333267"/>
                  <a:pt x="948218" y="4341959"/>
                </a:cubicBezTo>
                <a:cubicBezTo>
                  <a:pt x="949332" y="4387795"/>
                  <a:pt x="951664" y="4434229"/>
                  <a:pt x="955220" y="4481259"/>
                </a:cubicBezTo>
                <a:cubicBezTo>
                  <a:pt x="958774" y="4528285"/>
                  <a:pt x="961794" y="4576567"/>
                  <a:pt x="964285" y="4626096"/>
                </a:cubicBezTo>
                <a:lnTo>
                  <a:pt x="965957" y="4694850"/>
                </a:lnTo>
                <a:cubicBezTo>
                  <a:pt x="966578" y="4707234"/>
                  <a:pt x="967202" y="4719616"/>
                  <a:pt x="967823" y="4731997"/>
                </a:cubicBezTo>
                <a:cubicBezTo>
                  <a:pt x="968447" y="4744379"/>
                  <a:pt x="968380" y="4754918"/>
                  <a:pt x="967630" y="4763606"/>
                </a:cubicBezTo>
                <a:cubicBezTo>
                  <a:pt x="968871" y="4788370"/>
                  <a:pt x="968896" y="4812540"/>
                  <a:pt x="967704" y="4836109"/>
                </a:cubicBezTo>
                <a:cubicBezTo>
                  <a:pt x="966508" y="4859682"/>
                  <a:pt x="966533" y="4883848"/>
                  <a:pt x="967777" y="4908611"/>
                </a:cubicBezTo>
                <a:cubicBezTo>
                  <a:pt x="969020" y="4933380"/>
                  <a:pt x="969044" y="4957545"/>
                  <a:pt x="967852" y="4981117"/>
                </a:cubicBezTo>
                <a:cubicBezTo>
                  <a:pt x="966656" y="5004687"/>
                  <a:pt x="966681" y="5028857"/>
                  <a:pt x="967926" y="5053621"/>
                </a:cubicBezTo>
                <a:lnTo>
                  <a:pt x="969594" y="5122374"/>
                </a:lnTo>
                <a:cubicBezTo>
                  <a:pt x="966583" y="5157137"/>
                  <a:pt x="965387" y="5180706"/>
                  <a:pt x="966012" y="5193089"/>
                </a:cubicBezTo>
                <a:lnTo>
                  <a:pt x="948475" y="5483442"/>
                </a:lnTo>
                <a:cubicBezTo>
                  <a:pt x="947720" y="5492132"/>
                  <a:pt x="947345" y="5496474"/>
                  <a:pt x="947345" y="5496474"/>
                </a:cubicBezTo>
                <a:cubicBezTo>
                  <a:pt x="940333" y="5499087"/>
                  <a:pt x="938958" y="5495396"/>
                  <a:pt x="943219" y="5485400"/>
                </a:cubicBezTo>
                <a:cubicBezTo>
                  <a:pt x="944986" y="5425875"/>
                  <a:pt x="948317" y="5367870"/>
                  <a:pt x="953213" y="5311385"/>
                </a:cubicBezTo>
                <a:cubicBezTo>
                  <a:pt x="958109" y="5254900"/>
                  <a:pt x="959690" y="5197547"/>
                  <a:pt x="957951" y="5139328"/>
                </a:cubicBezTo>
                <a:cubicBezTo>
                  <a:pt x="953824" y="5128250"/>
                  <a:pt x="953514" y="5122060"/>
                  <a:pt x="957020" y="5120754"/>
                </a:cubicBezTo>
                <a:cubicBezTo>
                  <a:pt x="955645" y="5117063"/>
                  <a:pt x="955834" y="5114890"/>
                  <a:pt x="957583" y="5114238"/>
                </a:cubicBezTo>
                <a:cubicBezTo>
                  <a:pt x="959336" y="5113585"/>
                  <a:pt x="960901" y="5115105"/>
                  <a:pt x="962276" y="5118796"/>
                </a:cubicBezTo>
                <a:cubicBezTo>
                  <a:pt x="963782" y="5101416"/>
                  <a:pt x="963161" y="5089032"/>
                  <a:pt x="960410" y="5081648"/>
                </a:cubicBezTo>
                <a:lnTo>
                  <a:pt x="961736" y="5037006"/>
                </a:lnTo>
                <a:cubicBezTo>
                  <a:pt x="964617" y="5023317"/>
                  <a:pt x="964871" y="5010611"/>
                  <a:pt x="962496" y="4998880"/>
                </a:cubicBezTo>
                <a:cubicBezTo>
                  <a:pt x="960122" y="4987149"/>
                  <a:pt x="959686" y="4972596"/>
                  <a:pt x="961193" y="4955216"/>
                </a:cubicBezTo>
                <a:cubicBezTo>
                  <a:pt x="959947" y="4930451"/>
                  <a:pt x="960111" y="4904110"/>
                  <a:pt x="961684" y="4876193"/>
                </a:cubicBezTo>
                <a:cubicBezTo>
                  <a:pt x="963258" y="4848278"/>
                  <a:pt x="963418" y="4821939"/>
                  <a:pt x="962175" y="4797171"/>
                </a:cubicBezTo>
                <a:cubicBezTo>
                  <a:pt x="960931" y="4772407"/>
                  <a:pt x="960751" y="4745144"/>
                  <a:pt x="961632" y="4715382"/>
                </a:cubicBezTo>
                <a:cubicBezTo>
                  <a:pt x="961012" y="4703002"/>
                  <a:pt x="960387" y="4690619"/>
                  <a:pt x="959766" y="4678234"/>
                </a:cubicBezTo>
                <a:cubicBezTo>
                  <a:pt x="959142" y="4665855"/>
                  <a:pt x="957833" y="4651625"/>
                  <a:pt x="955834" y="4635552"/>
                </a:cubicBezTo>
                <a:lnTo>
                  <a:pt x="951706" y="4624473"/>
                </a:lnTo>
                <a:lnTo>
                  <a:pt x="946600" y="4771441"/>
                </a:lnTo>
                <a:cubicBezTo>
                  <a:pt x="945323" y="4864420"/>
                  <a:pt x="941919" y="4962398"/>
                  <a:pt x="936386" y="5065372"/>
                </a:cubicBezTo>
                <a:cubicBezTo>
                  <a:pt x="935631" y="5074062"/>
                  <a:pt x="936440" y="5084274"/>
                  <a:pt x="938818" y="5096002"/>
                </a:cubicBezTo>
                <a:cubicBezTo>
                  <a:pt x="941191" y="5107729"/>
                  <a:pt x="942002" y="5117941"/>
                  <a:pt x="941250" y="5126630"/>
                </a:cubicBezTo>
                <a:cubicBezTo>
                  <a:pt x="939119" y="5131629"/>
                  <a:pt x="938397" y="5135050"/>
                  <a:pt x="939085" y="5136897"/>
                </a:cubicBezTo>
                <a:cubicBezTo>
                  <a:pt x="939773" y="5138743"/>
                  <a:pt x="939056" y="5142166"/>
                  <a:pt x="936925" y="5147162"/>
                </a:cubicBezTo>
                <a:lnTo>
                  <a:pt x="932798" y="5136084"/>
                </a:lnTo>
                <a:cubicBezTo>
                  <a:pt x="924904" y="5168459"/>
                  <a:pt x="916768" y="5184106"/>
                  <a:pt x="908382" y="5183023"/>
                </a:cubicBezTo>
                <a:cubicBezTo>
                  <a:pt x="893742" y="5175867"/>
                  <a:pt x="888306" y="5150561"/>
                  <a:pt x="892068" y="5107111"/>
                </a:cubicBezTo>
                <a:cubicBezTo>
                  <a:pt x="894330" y="5081041"/>
                  <a:pt x="894839" y="5055625"/>
                  <a:pt x="893592" y="5030857"/>
                </a:cubicBezTo>
                <a:cubicBezTo>
                  <a:pt x="892347" y="5006094"/>
                  <a:pt x="892855" y="4980678"/>
                  <a:pt x="895116" y="4954606"/>
                </a:cubicBezTo>
                <a:cubicBezTo>
                  <a:pt x="893872" y="4929842"/>
                  <a:pt x="894380" y="4904426"/>
                  <a:pt x="896636" y="4878353"/>
                </a:cubicBezTo>
                <a:cubicBezTo>
                  <a:pt x="898897" y="4852284"/>
                  <a:pt x="899405" y="4826868"/>
                  <a:pt x="898160" y="4802104"/>
                </a:cubicBezTo>
                <a:lnTo>
                  <a:pt x="896294" y="4764957"/>
                </a:lnTo>
                <a:cubicBezTo>
                  <a:pt x="893543" y="4757574"/>
                  <a:pt x="892352" y="4751706"/>
                  <a:pt x="892729" y="4747363"/>
                </a:cubicBezTo>
                <a:cubicBezTo>
                  <a:pt x="893106" y="4743017"/>
                  <a:pt x="892609" y="4739000"/>
                  <a:pt x="891233" y="4735306"/>
                </a:cubicBezTo>
                <a:cubicBezTo>
                  <a:pt x="886089" y="4775064"/>
                  <a:pt x="883576" y="4813844"/>
                  <a:pt x="883693" y="4851643"/>
                </a:cubicBezTo>
                <a:cubicBezTo>
                  <a:pt x="883806" y="4889443"/>
                  <a:pt x="881294" y="4928222"/>
                  <a:pt x="876150" y="4967981"/>
                </a:cubicBezTo>
                <a:cubicBezTo>
                  <a:pt x="876019" y="4989050"/>
                  <a:pt x="874668" y="5009527"/>
                  <a:pt x="872097" y="5029406"/>
                </a:cubicBezTo>
                <a:cubicBezTo>
                  <a:pt x="869529" y="5049284"/>
                  <a:pt x="868179" y="5069760"/>
                  <a:pt x="868045" y="5090835"/>
                </a:cubicBezTo>
                <a:lnTo>
                  <a:pt x="857880" y="5208150"/>
                </a:lnTo>
                <a:cubicBezTo>
                  <a:pt x="858500" y="5220530"/>
                  <a:pt x="855308" y="5228029"/>
                  <a:pt x="848300" y="5230640"/>
                </a:cubicBezTo>
                <a:lnTo>
                  <a:pt x="846236" y="5225100"/>
                </a:lnTo>
                <a:cubicBezTo>
                  <a:pt x="844861" y="5221410"/>
                  <a:pt x="844702" y="5218314"/>
                  <a:pt x="845766" y="5215814"/>
                </a:cubicBezTo>
                <a:cubicBezTo>
                  <a:pt x="846833" y="5213318"/>
                  <a:pt x="846677" y="5210221"/>
                  <a:pt x="845301" y="5206526"/>
                </a:cubicBezTo>
                <a:cubicBezTo>
                  <a:pt x="845432" y="5185458"/>
                  <a:pt x="844842" y="5167808"/>
                  <a:pt x="843532" y="5153576"/>
                </a:cubicBezTo>
                <a:cubicBezTo>
                  <a:pt x="842221" y="5139351"/>
                  <a:pt x="841633" y="5121699"/>
                  <a:pt x="841764" y="5100627"/>
                </a:cubicBezTo>
                <a:lnTo>
                  <a:pt x="841025" y="5050443"/>
                </a:lnTo>
                <a:cubicBezTo>
                  <a:pt x="839780" y="5025680"/>
                  <a:pt x="839534" y="5008954"/>
                  <a:pt x="840288" y="5000264"/>
                </a:cubicBezTo>
                <a:cubicBezTo>
                  <a:pt x="841925" y="4961811"/>
                  <a:pt x="842153" y="4924936"/>
                  <a:pt x="840974" y="4889631"/>
                </a:cubicBezTo>
                <a:cubicBezTo>
                  <a:pt x="839796" y="4854331"/>
                  <a:pt x="838958" y="4819955"/>
                  <a:pt x="838469" y="4786502"/>
                </a:cubicBezTo>
                <a:cubicBezTo>
                  <a:pt x="839613" y="4714592"/>
                  <a:pt x="838475" y="4644590"/>
                  <a:pt x="835053" y="4576485"/>
                </a:cubicBezTo>
                <a:cubicBezTo>
                  <a:pt x="831628" y="4508386"/>
                  <a:pt x="830488" y="4438380"/>
                  <a:pt x="831635" y="4366474"/>
                </a:cubicBezTo>
                <a:cubicBezTo>
                  <a:pt x="826887" y="4343016"/>
                  <a:pt x="822135" y="4319555"/>
                  <a:pt x="817388" y="4296096"/>
                </a:cubicBezTo>
                <a:cubicBezTo>
                  <a:pt x="812636" y="4272640"/>
                  <a:pt x="807888" y="4249178"/>
                  <a:pt x="803137" y="4225722"/>
                </a:cubicBezTo>
                <a:cubicBezTo>
                  <a:pt x="801896" y="4200957"/>
                  <a:pt x="798020" y="4177170"/>
                  <a:pt x="791520" y="4154364"/>
                </a:cubicBezTo>
                <a:cubicBezTo>
                  <a:pt x="785020" y="4131559"/>
                  <a:pt x="781145" y="4107776"/>
                  <a:pt x="779899" y="4083009"/>
                </a:cubicBezTo>
                <a:lnTo>
                  <a:pt x="776510" y="4122114"/>
                </a:lnTo>
                <a:lnTo>
                  <a:pt x="782111" y="4233555"/>
                </a:lnTo>
                <a:cubicBezTo>
                  <a:pt x="781981" y="4254628"/>
                  <a:pt x="782572" y="4272278"/>
                  <a:pt x="783880" y="4286505"/>
                </a:cubicBezTo>
                <a:cubicBezTo>
                  <a:pt x="785193" y="4300734"/>
                  <a:pt x="785780" y="4318386"/>
                  <a:pt x="785650" y="4339459"/>
                </a:cubicBezTo>
                <a:cubicBezTo>
                  <a:pt x="787520" y="4376605"/>
                  <a:pt x="789918" y="4412502"/>
                  <a:pt x="792849" y="4447149"/>
                </a:cubicBezTo>
                <a:cubicBezTo>
                  <a:pt x="795780" y="4481796"/>
                  <a:pt x="798179" y="4517694"/>
                  <a:pt x="800049" y="4554839"/>
                </a:cubicBezTo>
                <a:cubicBezTo>
                  <a:pt x="807547" y="4585682"/>
                  <a:pt x="810480" y="4620334"/>
                  <a:pt x="808841" y="4658782"/>
                </a:cubicBezTo>
                <a:cubicBezTo>
                  <a:pt x="812214" y="4678550"/>
                  <a:pt x="814902" y="4696469"/>
                  <a:pt x="816898" y="4712544"/>
                </a:cubicBezTo>
                <a:cubicBezTo>
                  <a:pt x="818899" y="4728620"/>
                  <a:pt x="819830" y="4747195"/>
                  <a:pt x="819699" y="4768264"/>
                </a:cubicBezTo>
                <a:cubicBezTo>
                  <a:pt x="820194" y="4801719"/>
                  <a:pt x="821372" y="4837021"/>
                  <a:pt x="823238" y="4874168"/>
                </a:cubicBezTo>
                <a:cubicBezTo>
                  <a:pt x="825107" y="4911313"/>
                  <a:pt x="826973" y="4948461"/>
                  <a:pt x="828839" y="4985609"/>
                </a:cubicBezTo>
                <a:lnTo>
                  <a:pt x="822454" y="5000599"/>
                </a:lnTo>
                <a:lnTo>
                  <a:pt x="816264" y="4983985"/>
                </a:lnTo>
                <a:cubicBezTo>
                  <a:pt x="815770" y="4950532"/>
                  <a:pt x="814937" y="4916156"/>
                  <a:pt x="813759" y="4880855"/>
                </a:cubicBezTo>
                <a:cubicBezTo>
                  <a:pt x="812576" y="4845552"/>
                  <a:pt x="811054" y="4809328"/>
                  <a:pt x="809188" y="4772180"/>
                </a:cubicBezTo>
                <a:cubicBezTo>
                  <a:pt x="807188" y="4756107"/>
                  <a:pt x="805192" y="4740033"/>
                  <a:pt x="803192" y="4723960"/>
                </a:cubicBezTo>
                <a:cubicBezTo>
                  <a:pt x="801195" y="4707887"/>
                  <a:pt x="800261" y="4689313"/>
                  <a:pt x="800391" y="4668240"/>
                </a:cubicBezTo>
                <a:cubicBezTo>
                  <a:pt x="801146" y="4659550"/>
                  <a:pt x="800897" y="4642820"/>
                  <a:pt x="799653" y="4618056"/>
                </a:cubicBezTo>
                <a:cubicBezTo>
                  <a:pt x="795527" y="4606982"/>
                  <a:pt x="792843" y="4589062"/>
                  <a:pt x="791597" y="4564294"/>
                </a:cubicBezTo>
                <a:cubicBezTo>
                  <a:pt x="789862" y="4506078"/>
                  <a:pt x="786373" y="4448511"/>
                  <a:pt x="781131" y="4391597"/>
                </a:cubicBezTo>
                <a:cubicBezTo>
                  <a:pt x="775889" y="4334683"/>
                  <a:pt x="770648" y="4277772"/>
                  <a:pt x="765410" y="4220856"/>
                </a:cubicBezTo>
                <a:cubicBezTo>
                  <a:pt x="767146" y="4279077"/>
                  <a:pt x="769070" y="4335124"/>
                  <a:pt x="771182" y="4388997"/>
                </a:cubicBezTo>
                <a:cubicBezTo>
                  <a:pt x="773296" y="4442871"/>
                  <a:pt x="775220" y="4498918"/>
                  <a:pt x="776956" y="4557138"/>
                </a:cubicBezTo>
                <a:lnTo>
                  <a:pt x="782755" y="4636968"/>
                </a:lnTo>
                <a:cubicBezTo>
                  <a:pt x="781248" y="4654348"/>
                  <a:pt x="781679" y="4668902"/>
                  <a:pt x="784057" y="4680631"/>
                </a:cubicBezTo>
                <a:cubicBezTo>
                  <a:pt x="786432" y="4692362"/>
                  <a:pt x="786179" y="4705067"/>
                  <a:pt x="783293" y="4718758"/>
                </a:cubicBezTo>
                <a:cubicBezTo>
                  <a:pt x="785915" y="4747215"/>
                  <a:pt x="787315" y="4775076"/>
                  <a:pt x="787495" y="4802339"/>
                </a:cubicBezTo>
                <a:cubicBezTo>
                  <a:pt x="787679" y="4829601"/>
                  <a:pt x="787326" y="4858115"/>
                  <a:pt x="786442" y="4887877"/>
                </a:cubicBezTo>
                <a:cubicBezTo>
                  <a:pt x="787816" y="4891567"/>
                  <a:pt x="787753" y="4902103"/>
                  <a:pt x="786246" y="4919483"/>
                </a:cubicBezTo>
                <a:lnTo>
                  <a:pt x="801428" y="5008433"/>
                </a:lnTo>
                <a:cubicBezTo>
                  <a:pt x="797167" y="5018429"/>
                  <a:pt x="795041" y="5023429"/>
                  <a:pt x="795041" y="5023429"/>
                </a:cubicBezTo>
                <a:cubicBezTo>
                  <a:pt x="793664" y="5019734"/>
                  <a:pt x="792978" y="5017891"/>
                  <a:pt x="792978" y="5017891"/>
                </a:cubicBezTo>
                <a:cubicBezTo>
                  <a:pt x="790977" y="5001815"/>
                  <a:pt x="789324" y="4986664"/>
                  <a:pt x="788017" y="4972437"/>
                </a:cubicBezTo>
                <a:cubicBezTo>
                  <a:pt x="786704" y="4958206"/>
                  <a:pt x="783987" y="4945556"/>
                  <a:pt x="779860" y="4934478"/>
                </a:cubicBezTo>
                <a:cubicBezTo>
                  <a:pt x="780610" y="4925789"/>
                  <a:pt x="780987" y="4921442"/>
                  <a:pt x="780987" y="4921442"/>
                </a:cubicBezTo>
                <a:lnTo>
                  <a:pt x="774798" y="4904831"/>
                </a:lnTo>
                <a:cubicBezTo>
                  <a:pt x="772177" y="4876375"/>
                  <a:pt x="769901" y="4848841"/>
                  <a:pt x="767967" y="4822231"/>
                </a:cubicBezTo>
                <a:cubicBezTo>
                  <a:pt x="766038" y="4795619"/>
                  <a:pt x="763761" y="4768085"/>
                  <a:pt x="761140" y="4739628"/>
                </a:cubicBezTo>
                <a:cubicBezTo>
                  <a:pt x="762646" y="4722249"/>
                  <a:pt x="761866" y="4706770"/>
                  <a:pt x="758805" y="4693195"/>
                </a:cubicBezTo>
                <a:cubicBezTo>
                  <a:pt x="755742" y="4679617"/>
                  <a:pt x="755651" y="4665989"/>
                  <a:pt x="758532" y="4652299"/>
                </a:cubicBezTo>
                <a:cubicBezTo>
                  <a:pt x="754540" y="4620150"/>
                  <a:pt x="751919" y="4591693"/>
                  <a:pt x="750674" y="4566930"/>
                </a:cubicBezTo>
                <a:cubicBezTo>
                  <a:pt x="748935" y="4508711"/>
                  <a:pt x="745446" y="4451144"/>
                  <a:pt x="740209" y="4394232"/>
                </a:cubicBezTo>
                <a:cubicBezTo>
                  <a:pt x="734966" y="4337319"/>
                  <a:pt x="731477" y="4279750"/>
                  <a:pt x="729741" y="4221530"/>
                </a:cubicBezTo>
                <a:cubicBezTo>
                  <a:pt x="724860" y="4219147"/>
                  <a:pt x="721731" y="4216106"/>
                  <a:pt x="720356" y="4212416"/>
                </a:cubicBezTo>
                <a:cubicBezTo>
                  <a:pt x="712101" y="4190261"/>
                  <a:pt x="708419" y="4164302"/>
                  <a:pt x="709302" y="4134543"/>
                </a:cubicBezTo>
                <a:lnTo>
                  <a:pt x="711562" y="4108470"/>
                </a:lnTo>
                <a:cubicBezTo>
                  <a:pt x="712578" y="4057637"/>
                  <a:pt x="714467" y="4006476"/>
                  <a:pt x="717235" y="3954986"/>
                </a:cubicBezTo>
                <a:cubicBezTo>
                  <a:pt x="720001" y="3903502"/>
                  <a:pt x="722581" y="3854185"/>
                  <a:pt x="724972" y="3807043"/>
                </a:cubicBezTo>
                <a:cubicBezTo>
                  <a:pt x="722221" y="3799659"/>
                  <a:pt x="721034" y="3793796"/>
                  <a:pt x="721407" y="3789450"/>
                </a:cubicBezTo>
                <a:cubicBezTo>
                  <a:pt x="721784" y="3785103"/>
                  <a:pt x="720597" y="3779239"/>
                  <a:pt x="717846" y="3771855"/>
                </a:cubicBezTo>
                <a:cubicBezTo>
                  <a:pt x="718602" y="3763165"/>
                  <a:pt x="718288" y="3756976"/>
                  <a:pt x="716912" y="3753283"/>
                </a:cubicBezTo>
                <a:cubicBezTo>
                  <a:pt x="715537" y="3749592"/>
                  <a:pt x="715226" y="3743399"/>
                  <a:pt x="715980" y="3734708"/>
                </a:cubicBezTo>
                <a:cubicBezTo>
                  <a:pt x="707858" y="3691483"/>
                  <a:pt x="701831" y="3648528"/>
                  <a:pt x="697899" y="3605845"/>
                </a:cubicBezTo>
                <a:cubicBezTo>
                  <a:pt x="693968" y="3563157"/>
                  <a:pt x="689695" y="3519549"/>
                  <a:pt x="685074" y="3475019"/>
                </a:cubicBezTo>
                <a:cubicBezTo>
                  <a:pt x="678065" y="3477631"/>
                  <a:pt x="674563" y="3478936"/>
                  <a:pt x="674563" y="3478936"/>
                </a:cubicBezTo>
                <a:cubicBezTo>
                  <a:pt x="667551" y="3481548"/>
                  <a:pt x="662049" y="3466780"/>
                  <a:pt x="658055" y="3434628"/>
                </a:cubicBezTo>
                <a:cubicBezTo>
                  <a:pt x="655170" y="3448318"/>
                  <a:pt x="654573" y="3460104"/>
                  <a:pt x="656261" y="3469989"/>
                </a:cubicBezTo>
                <a:cubicBezTo>
                  <a:pt x="657947" y="3479873"/>
                  <a:pt x="657350" y="3491654"/>
                  <a:pt x="654468" y="3505344"/>
                </a:cubicBezTo>
                <a:cubicBezTo>
                  <a:pt x="655844" y="3509038"/>
                  <a:pt x="655467" y="3513381"/>
                  <a:pt x="653340" y="3518380"/>
                </a:cubicBezTo>
                <a:lnTo>
                  <a:pt x="658942" y="3629821"/>
                </a:lnTo>
                <a:cubicBezTo>
                  <a:pt x="658811" y="3650890"/>
                  <a:pt x="659897" y="3672561"/>
                  <a:pt x="662207" y="3694825"/>
                </a:cubicBezTo>
                <a:cubicBezTo>
                  <a:pt x="664518" y="3717091"/>
                  <a:pt x="665608" y="3738761"/>
                  <a:pt x="665474" y="3759832"/>
                </a:cubicBezTo>
                <a:cubicBezTo>
                  <a:pt x="663837" y="3798285"/>
                  <a:pt x="665330" y="3839777"/>
                  <a:pt x="669947" y="3884308"/>
                </a:cubicBezTo>
                <a:cubicBezTo>
                  <a:pt x="674564" y="3928840"/>
                  <a:pt x="677276" y="3970925"/>
                  <a:pt x="678081" y="4010572"/>
                </a:cubicBezTo>
                <a:cubicBezTo>
                  <a:pt x="678882" y="4050220"/>
                  <a:pt x="680906" y="4090459"/>
                  <a:pt x="684148" y="4131300"/>
                </a:cubicBezTo>
                <a:cubicBezTo>
                  <a:pt x="692272" y="4174524"/>
                  <a:pt x="696733" y="4215959"/>
                  <a:pt x="697538" y="4255605"/>
                </a:cubicBezTo>
                <a:cubicBezTo>
                  <a:pt x="698340" y="4295253"/>
                  <a:pt x="702113" y="4334840"/>
                  <a:pt x="708861" y="4374374"/>
                </a:cubicBezTo>
                <a:lnTo>
                  <a:pt x="726255" y="4613871"/>
                </a:lnTo>
                <a:cubicBezTo>
                  <a:pt x="727630" y="4617561"/>
                  <a:pt x="727789" y="4620657"/>
                  <a:pt x="726724" y="4623156"/>
                </a:cubicBezTo>
                <a:cubicBezTo>
                  <a:pt x="725658" y="4625653"/>
                  <a:pt x="725813" y="4628750"/>
                  <a:pt x="727189" y="4632444"/>
                </a:cubicBezTo>
                <a:cubicBezTo>
                  <a:pt x="714939" y="4578141"/>
                  <a:pt x="704065" y="4527533"/>
                  <a:pt x="694565" y="4480614"/>
                </a:cubicBezTo>
                <a:lnTo>
                  <a:pt x="670997" y="4367784"/>
                </a:lnTo>
                <a:lnTo>
                  <a:pt x="671039" y="4370590"/>
                </a:lnTo>
                <a:cubicBezTo>
                  <a:pt x="673692" y="4403986"/>
                  <a:pt x="672097" y="4430371"/>
                  <a:pt x="666259" y="4449742"/>
                </a:cubicBezTo>
                <a:cubicBezTo>
                  <a:pt x="662563" y="4492381"/>
                  <a:pt x="650376" y="4520993"/>
                  <a:pt x="629696" y="4535574"/>
                </a:cubicBezTo>
                <a:cubicBezTo>
                  <a:pt x="609636" y="4543048"/>
                  <a:pt x="590041" y="4521121"/>
                  <a:pt x="570916" y="4469790"/>
                </a:cubicBezTo>
                <a:cubicBezTo>
                  <a:pt x="570301" y="4476897"/>
                  <a:pt x="570555" y="4481959"/>
                  <a:pt x="571680" y="4484980"/>
                </a:cubicBezTo>
                <a:cubicBezTo>
                  <a:pt x="572804" y="4487997"/>
                  <a:pt x="572497" y="4491552"/>
                  <a:pt x="570754" y="4495639"/>
                </a:cubicBezTo>
                <a:lnTo>
                  <a:pt x="568747" y="4542809"/>
                </a:lnTo>
                <a:cubicBezTo>
                  <a:pt x="570166" y="4590423"/>
                  <a:pt x="565654" y="4626488"/>
                  <a:pt x="555209" y="4651014"/>
                </a:cubicBezTo>
                <a:lnTo>
                  <a:pt x="508202" y="4761373"/>
                </a:lnTo>
                <a:cubicBezTo>
                  <a:pt x="500621" y="4784828"/>
                  <a:pt x="488742" y="4809885"/>
                  <a:pt x="472564" y="4836543"/>
                </a:cubicBezTo>
                <a:lnTo>
                  <a:pt x="460591" y="4830691"/>
                </a:lnTo>
                <a:lnTo>
                  <a:pt x="457980" y="4836821"/>
                </a:lnTo>
                <a:cubicBezTo>
                  <a:pt x="452649" y="4866314"/>
                  <a:pt x="444814" y="4884709"/>
                  <a:pt x="434476" y="4892001"/>
                </a:cubicBezTo>
                <a:lnTo>
                  <a:pt x="418204" y="4887746"/>
                </a:lnTo>
                <a:cubicBezTo>
                  <a:pt x="403363" y="4882961"/>
                  <a:pt x="387145" y="4870090"/>
                  <a:pt x="369546" y="4849140"/>
                </a:cubicBezTo>
                <a:cubicBezTo>
                  <a:pt x="366681" y="4850207"/>
                  <a:pt x="361258" y="4848787"/>
                  <a:pt x="353274" y="4844885"/>
                </a:cubicBezTo>
                <a:cubicBezTo>
                  <a:pt x="348052" y="4857148"/>
                  <a:pt x="341141" y="4864879"/>
                  <a:pt x="332541" y="4868083"/>
                </a:cubicBezTo>
                <a:cubicBezTo>
                  <a:pt x="323945" y="4871286"/>
                  <a:pt x="316527" y="4868894"/>
                  <a:pt x="310283" y="4860902"/>
                </a:cubicBezTo>
                <a:cubicBezTo>
                  <a:pt x="309051" y="4875115"/>
                  <a:pt x="305063" y="4873165"/>
                  <a:pt x="298312" y="4855045"/>
                </a:cubicBezTo>
                <a:lnTo>
                  <a:pt x="293251" y="4841460"/>
                </a:lnTo>
                <a:cubicBezTo>
                  <a:pt x="291508" y="4845547"/>
                  <a:pt x="290328" y="4851143"/>
                  <a:pt x="289713" y="4858249"/>
                </a:cubicBezTo>
                <a:cubicBezTo>
                  <a:pt x="289096" y="4865359"/>
                  <a:pt x="288790" y="4868910"/>
                  <a:pt x="288790" y="4868910"/>
                </a:cubicBezTo>
                <a:lnTo>
                  <a:pt x="286176" y="4875041"/>
                </a:lnTo>
                <a:cubicBezTo>
                  <a:pt x="286070" y="4892275"/>
                  <a:pt x="286581" y="4902402"/>
                  <a:pt x="287705" y="4905419"/>
                </a:cubicBezTo>
                <a:cubicBezTo>
                  <a:pt x="288831" y="4908440"/>
                  <a:pt x="288776" y="4917058"/>
                  <a:pt x="287544" y="4931271"/>
                </a:cubicBezTo>
                <a:cubicBezTo>
                  <a:pt x="286313" y="4945484"/>
                  <a:pt x="284827" y="4954634"/>
                  <a:pt x="283085" y="4958723"/>
                </a:cubicBezTo>
                <a:cubicBezTo>
                  <a:pt x="281342" y="4962810"/>
                  <a:pt x="279603" y="4966898"/>
                  <a:pt x="277860" y="4970984"/>
                </a:cubicBezTo>
                <a:cubicBezTo>
                  <a:pt x="265782" y="4982361"/>
                  <a:pt x="259307" y="4989074"/>
                  <a:pt x="258436" y="4991118"/>
                </a:cubicBezTo>
                <a:cubicBezTo>
                  <a:pt x="257564" y="4993160"/>
                  <a:pt x="253702" y="4993742"/>
                  <a:pt x="246845" y="4992857"/>
                </a:cubicBezTo>
                <a:lnTo>
                  <a:pt x="245158" y="4988328"/>
                </a:lnTo>
                <a:cubicBezTo>
                  <a:pt x="243927" y="5002542"/>
                  <a:pt x="242438" y="5011693"/>
                  <a:pt x="240698" y="5015778"/>
                </a:cubicBezTo>
                <a:cubicBezTo>
                  <a:pt x="240080" y="5022885"/>
                  <a:pt x="239772" y="5026440"/>
                  <a:pt x="239772" y="5026440"/>
                </a:cubicBezTo>
                <a:cubicBezTo>
                  <a:pt x="232914" y="5025555"/>
                  <a:pt x="230051" y="5026622"/>
                  <a:pt x="231176" y="5029643"/>
                </a:cubicBezTo>
                <a:lnTo>
                  <a:pt x="226875" y="5031246"/>
                </a:lnTo>
                <a:lnTo>
                  <a:pt x="217514" y="5019259"/>
                </a:lnTo>
                <a:lnTo>
                  <a:pt x="207389" y="4992084"/>
                </a:lnTo>
                <a:lnTo>
                  <a:pt x="222136" y="4965958"/>
                </a:lnTo>
                <a:lnTo>
                  <a:pt x="214459" y="4958501"/>
                </a:lnTo>
                <a:cubicBezTo>
                  <a:pt x="214568" y="4941266"/>
                  <a:pt x="214059" y="4931143"/>
                  <a:pt x="212933" y="4928122"/>
                </a:cubicBezTo>
                <a:cubicBezTo>
                  <a:pt x="211808" y="4925101"/>
                  <a:pt x="211554" y="4920038"/>
                  <a:pt x="212168" y="4912932"/>
                </a:cubicBezTo>
                <a:cubicBezTo>
                  <a:pt x="211044" y="4909915"/>
                  <a:pt x="210635" y="4906627"/>
                  <a:pt x="210943" y="4903072"/>
                </a:cubicBezTo>
                <a:cubicBezTo>
                  <a:pt x="211252" y="4899520"/>
                  <a:pt x="210844" y="4896232"/>
                  <a:pt x="209719" y="4893214"/>
                </a:cubicBezTo>
                <a:cubicBezTo>
                  <a:pt x="208594" y="4890193"/>
                  <a:pt x="207470" y="4887176"/>
                  <a:pt x="206344" y="4884155"/>
                </a:cubicBezTo>
                <a:cubicBezTo>
                  <a:pt x="206450" y="4866920"/>
                  <a:pt x="206095" y="4855019"/>
                  <a:pt x="205279" y="4848446"/>
                </a:cubicBezTo>
                <a:cubicBezTo>
                  <a:pt x="204463" y="4841874"/>
                  <a:pt x="204105" y="4829969"/>
                  <a:pt x="204213" y="4812738"/>
                </a:cubicBezTo>
                <a:lnTo>
                  <a:pt x="206826" y="4806604"/>
                </a:lnTo>
                <a:cubicBezTo>
                  <a:pt x="204576" y="4800565"/>
                  <a:pt x="203757" y="4793994"/>
                  <a:pt x="204374" y="4786887"/>
                </a:cubicBezTo>
                <a:cubicBezTo>
                  <a:pt x="203249" y="4783866"/>
                  <a:pt x="203122" y="4781336"/>
                  <a:pt x="203993" y="4779291"/>
                </a:cubicBezTo>
                <a:cubicBezTo>
                  <a:pt x="204860" y="4777248"/>
                  <a:pt x="204735" y="4774719"/>
                  <a:pt x="203609" y="4771698"/>
                </a:cubicBezTo>
                <a:lnTo>
                  <a:pt x="195171" y="4749051"/>
                </a:lnTo>
                <a:cubicBezTo>
                  <a:pt x="194047" y="4746033"/>
                  <a:pt x="189039" y="4723827"/>
                  <a:pt x="180146" y="4682438"/>
                </a:cubicBezTo>
                <a:cubicBezTo>
                  <a:pt x="180763" y="4675332"/>
                  <a:pt x="179381" y="4667249"/>
                  <a:pt x="176006" y="4658189"/>
                </a:cubicBezTo>
                <a:cubicBezTo>
                  <a:pt x="174267" y="4662278"/>
                  <a:pt x="173114" y="4663567"/>
                  <a:pt x="172552" y="4662057"/>
                </a:cubicBezTo>
                <a:cubicBezTo>
                  <a:pt x="171989" y="4660546"/>
                  <a:pt x="170836" y="4661836"/>
                  <a:pt x="169096" y="4665921"/>
                </a:cubicBezTo>
                <a:cubicBezTo>
                  <a:pt x="168991" y="4683154"/>
                  <a:pt x="168730" y="4702167"/>
                  <a:pt x="168314" y="4722952"/>
                </a:cubicBezTo>
                <a:cubicBezTo>
                  <a:pt x="167899" y="4743738"/>
                  <a:pt x="166767" y="4764794"/>
                  <a:pt x="164917" y="4786114"/>
                </a:cubicBezTo>
                <a:lnTo>
                  <a:pt x="167208" y="4831683"/>
                </a:lnTo>
                <a:lnTo>
                  <a:pt x="172271" y="4845270"/>
                </a:lnTo>
                <a:cubicBezTo>
                  <a:pt x="173395" y="4848288"/>
                  <a:pt x="172527" y="4850332"/>
                  <a:pt x="169660" y="4851400"/>
                </a:cubicBezTo>
                <a:lnTo>
                  <a:pt x="173035" y="4860459"/>
                </a:lnTo>
                <a:cubicBezTo>
                  <a:pt x="174777" y="4856370"/>
                  <a:pt x="175084" y="4852820"/>
                  <a:pt x="173958" y="4849799"/>
                </a:cubicBezTo>
                <a:lnTo>
                  <a:pt x="172271" y="4845270"/>
                </a:lnTo>
                <a:cubicBezTo>
                  <a:pt x="171145" y="4842249"/>
                  <a:pt x="172017" y="4840207"/>
                  <a:pt x="174885" y="4839139"/>
                </a:cubicBezTo>
                <a:lnTo>
                  <a:pt x="176572" y="4843668"/>
                </a:lnTo>
                <a:lnTo>
                  <a:pt x="184888" y="4747725"/>
                </a:lnTo>
                <a:cubicBezTo>
                  <a:pt x="186120" y="4733512"/>
                  <a:pt x="188421" y="4730934"/>
                  <a:pt x="191796" y="4739994"/>
                </a:cubicBezTo>
                <a:cubicBezTo>
                  <a:pt x="195171" y="4749051"/>
                  <a:pt x="196554" y="4757133"/>
                  <a:pt x="195936" y="4764239"/>
                </a:cubicBezTo>
                <a:cubicBezTo>
                  <a:pt x="195212" y="4788580"/>
                  <a:pt x="194927" y="4811897"/>
                  <a:pt x="195074" y="4834194"/>
                </a:cubicBezTo>
                <a:cubicBezTo>
                  <a:pt x="195220" y="4856490"/>
                  <a:pt x="194933" y="4879809"/>
                  <a:pt x="194208" y="4904150"/>
                </a:cubicBezTo>
                <a:cubicBezTo>
                  <a:pt x="197584" y="4913210"/>
                  <a:pt x="198656" y="4924844"/>
                  <a:pt x="197425" y="4939056"/>
                </a:cubicBezTo>
                <a:cubicBezTo>
                  <a:pt x="201711" y="4985601"/>
                  <a:pt x="196995" y="5007989"/>
                  <a:pt x="183281" y="5006223"/>
                </a:cubicBezTo>
                <a:cubicBezTo>
                  <a:pt x="177550" y="5008358"/>
                  <a:pt x="172816" y="5010982"/>
                  <a:pt x="169081" y="5014093"/>
                </a:cubicBezTo>
                <a:cubicBezTo>
                  <a:pt x="165342" y="5017206"/>
                  <a:pt x="160918" y="5016275"/>
                  <a:pt x="155800" y="5011305"/>
                </a:cubicBezTo>
                <a:cubicBezTo>
                  <a:pt x="142193" y="4992303"/>
                  <a:pt x="132067" y="4965127"/>
                  <a:pt x="125425" y="4929778"/>
                </a:cubicBezTo>
                <a:cubicBezTo>
                  <a:pt x="121730" y="4972419"/>
                  <a:pt x="111284" y="4996942"/>
                  <a:pt x="94086" y="5003350"/>
                </a:cubicBezTo>
                <a:cubicBezTo>
                  <a:pt x="85490" y="5006553"/>
                  <a:pt x="73824" y="4997146"/>
                  <a:pt x="59092" y="4975123"/>
                </a:cubicBezTo>
                <a:cubicBezTo>
                  <a:pt x="51725" y="4964114"/>
                  <a:pt x="46099" y="4949015"/>
                  <a:pt x="42217" y="4929831"/>
                </a:cubicBezTo>
                <a:cubicBezTo>
                  <a:pt x="38843" y="4920775"/>
                  <a:pt x="36184" y="4911448"/>
                  <a:pt x="34240" y="4901856"/>
                </a:cubicBezTo>
                <a:cubicBezTo>
                  <a:pt x="32298" y="4892265"/>
                  <a:pt x="30511" y="4880894"/>
                  <a:pt x="28875" y="4867749"/>
                </a:cubicBezTo>
                <a:cubicBezTo>
                  <a:pt x="26224" y="4834349"/>
                  <a:pt x="24136" y="4802461"/>
                  <a:pt x="22607" y="4772083"/>
                </a:cubicBezTo>
                <a:cubicBezTo>
                  <a:pt x="21081" y="4741704"/>
                  <a:pt x="20986" y="4710791"/>
                  <a:pt x="22327" y="4679343"/>
                </a:cubicBezTo>
                <a:cubicBezTo>
                  <a:pt x="18843" y="4687519"/>
                  <a:pt x="17511" y="4694891"/>
                  <a:pt x="18327" y="4701464"/>
                </a:cubicBezTo>
                <a:cubicBezTo>
                  <a:pt x="19144" y="4708037"/>
                  <a:pt x="17812" y="4715410"/>
                  <a:pt x="14330" y="4723585"/>
                </a:cubicBezTo>
                <a:cubicBezTo>
                  <a:pt x="13419" y="4686099"/>
                  <a:pt x="16500" y="4650566"/>
                  <a:pt x="23570" y="4616984"/>
                </a:cubicBezTo>
                <a:cubicBezTo>
                  <a:pt x="23677" y="4599750"/>
                  <a:pt x="25779" y="4583492"/>
                  <a:pt x="29878" y="4568211"/>
                </a:cubicBezTo>
                <a:cubicBezTo>
                  <a:pt x="33975" y="4552930"/>
                  <a:pt x="36077" y="4536673"/>
                  <a:pt x="36184" y="4519440"/>
                </a:cubicBezTo>
                <a:cubicBezTo>
                  <a:pt x="37927" y="4515353"/>
                  <a:pt x="38952" y="4511531"/>
                  <a:pt x="39256" y="4507977"/>
                </a:cubicBezTo>
                <a:cubicBezTo>
                  <a:pt x="39566" y="4504426"/>
                  <a:pt x="40591" y="4500604"/>
                  <a:pt x="42331" y="4496518"/>
                </a:cubicBezTo>
                <a:cubicBezTo>
                  <a:pt x="40699" y="4483373"/>
                  <a:pt x="40191" y="4473244"/>
                  <a:pt x="40805" y="4466138"/>
                </a:cubicBezTo>
                <a:cubicBezTo>
                  <a:pt x="41423" y="4459032"/>
                  <a:pt x="42037" y="4451926"/>
                  <a:pt x="42654" y="4444819"/>
                </a:cubicBezTo>
                <a:cubicBezTo>
                  <a:pt x="44393" y="4440730"/>
                  <a:pt x="44703" y="4437179"/>
                  <a:pt x="43577" y="4434158"/>
                </a:cubicBezTo>
                <a:cubicBezTo>
                  <a:pt x="43283" y="4389566"/>
                  <a:pt x="44546" y="4346970"/>
                  <a:pt x="47373" y="4306371"/>
                </a:cubicBezTo>
                <a:cubicBezTo>
                  <a:pt x="50198" y="4265776"/>
                  <a:pt x="53150" y="4227708"/>
                  <a:pt x="56231" y="4192175"/>
                </a:cubicBezTo>
                <a:cubicBezTo>
                  <a:pt x="55831" y="4164817"/>
                  <a:pt x="57731" y="4134877"/>
                  <a:pt x="61933" y="4102363"/>
                </a:cubicBezTo>
                <a:lnTo>
                  <a:pt x="54099" y="4120756"/>
                </a:lnTo>
                <a:cubicBezTo>
                  <a:pt x="56459" y="4109563"/>
                  <a:pt x="57945" y="4100412"/>
                  <a:pt x="58559" y="4093307"/>
                </a:cubicBezTo>
                <a:cubicBezTo>
                  <a:pt x="59177" y="4086199"/>
                  <a:pt x="60662" y="4077050"/>
                  <a:pt x="63019" y="4065854"/>
                </a:cubicBezTo>
                <a:lnTo>
                  <a:pt x="50121" y="4070659"/>
                </a:lnTo>
                <a:cubicBezTo>
                  <a:pt x="49721" y="4043300"/>
                  <a:pt x="48758" y="4014432"/>
                  <a:pt x="47228" y="3984053"/>
                </a:cubicBezTo>
                <a:cubicBezTo>
                  <a:pt x="45703" y="3953673"/>
                  <a:pt x="45607" y="3922761"/>
                  <a:pt x="46949" y="3891313"/>
                </a:cubicBezTo>
                <a:cubicBezTo>
                  <a:pt x="46543" y="3863952"/>
                  <a:pt x="45862" y="3835839"/>
                  <a:pt x="44898" y="3806969"/>
                </a:cubicBezTo>
                <a:cubicBezTo>
                  <a:pt x="43932" y="3778101"/>
                  <a:pt x="44682" y="3749450"/>
                  <a:pt x="47147" y="3721024"/>
                </a:cubicBezTo>
                <a:cubicBezTo>
                  <a:pt x="47761" y="3713918"/>
                  <a:pt x="48069" y="3710363"/>
                  <a:pt x="48069" y="3710363"/>
                </a:cubicBezTo>
                <a:cubicBezTo>
                  <a:pt x="45927" y="3687093"/>
                  <a:pt x="41636" y="3664621"/>
                  <a:pt x="35194" y="3642950"/>
                </a:cubicBezTo>
                <a:lnTo>
                  <a:pt x="25352" y="3594341"/>
                </a:lnTo>
                <a:lnTo>
                  <a:pt x="22918" y="3616576"/>
                </a:lnTo>
                <a:lnTo>
                  <a:pt x="15566" y="3557419"/>
                </a:lnTo>
                <a:cubicBezTo>
                  <a:pt x="12297" y="3531129"/>
                  <a:pt x="10716" y="3509364"/>
                  <a:pt x="10824" y="3492133"/>
                </a:cubicBezTo>
                <a:cubicBezTo>
                  <a:pt x="4904" y="3432442"/>
                  <a:pt x="6403" y="3375144"/>
                  <a:pt x="15323" y="3320241"/>
                </a:cubicBezTo>
                <a:cubicBezTo>
                  <a:pt x="15429" y="3303008"/>
                  <a:pt x="16661" y="3288795"/>
                  <a:pt x="19018" y="3277600"/>
                </a:cubicBezTo>
                <a:cubicBezTo>
                  <a:pt x="21374" y="3266408"/>
                  <a:pt x="23731" y="3255212"/>
                  <a:pt x="26087" y="3244017"/>
                </a:cubicBezTo>
                <a:cubicBezTo>
                  <a:pt x="26812" y="3219680"/>
                  <a:pt x="32651" y="3200310"/>
                  <a:pt x="43606" y="3185911"/>
                </a:cubicBezTo>
                <a:cubicBezTo>
                  <a:pt x="39213" y="3156600"/>
                  <a:pt x="36533" y="3127509"/>
                  <a:pt x="35571" y="3098641"/>
                </a:cubicBezTo>
                <a:cubicBezTo>
                  <a:pt x="34604" y="3069773"/>
                  <a:pt x="32489" y="3042192"/>
                  <a:pt x="29220" y="3015900"/>
                </a:cubicBezTo>
                <a:lnTo>
                  <a:pt x="20821" y="2848814"/>
                </a:lnTo>
                <a:cubicBezTo>
                  <a:pt x="18892" y="2791077"/>
                  <a:pt x="16527" y="2734363"/>
                  <a:pt x="13729" y="2678665"/>
                </a:cubicBezTo>
                <a:cubicBezTo>
                  <a:pt x="10928" y="2622973"/>
                  <a:pt x="7131" y="2566788"/>
                  <a:pt x="2337" y="2510118"/>
                </a:cubicBezTo>
                <a:cubicBezTo>
                  <a:pt x="3568" y="2495902"/>
                  <a:pt x="5616" y="2488262"/>
                  <a:pt x="8484" y="2487194"/>
                </a:cubicBezTo>
                <a:cubicBezTo>
                  <a:pt x="11348" y="2486127"/>
                  <a:pt x="13597" y="2492165"/>
                  <a:pt x="15235" y="2505313"/>
                </a:cubicBezTo>
                <a:cubicBezTo>
                  <a:pt x="16252" y="2525565"/>
                  <a:pt x="17987" y="2545549"/>
                  <a:pt x="20437" y="2565271"/>
                </a:cubicBezTo>
                <a:cubicBezTo>
                  <a:pt x="22889" y="2584988"/>
                  <a:pt x="24623" y="2604972"/>
                  <a:pt x="25642" y="2625227"/>
                </a:cubicBezTo>
                <a:cubicBezTo>
                  <a:pt x="26657" y="2645480"/>
                  <a:pt x="28393" y="2665464"/>
                  <a:pt x="30844" y="2685182"/>
                </a:cubicBezTo>
                <a:cubicBezTo>
                  <a:pt x="33297" y="2704903"/>
                  <a:pt x="35029" y="2724889"/>
                  <a:pt x="36047" y="2745140"/>
                </a:cubicBezTo>
                <a:cubicBezTo>
                  <a:pt x="39208" y="2788664"/>
                  <a:pt x="42525" y="2830414"/>
                  <a:pt x="45992" y="2870384"/>
                </a:cubicBezTo>
                <a:cubicBezTo>
                  <a:pt x="49463" y="2910356"/>
                  <a:pt x="52217" y="2950595"/>
                  <a:pt x="54250" y="2991099"/>
                </a:cubicBezTo>
                <a:cubicBezTo>
                  <a:pt x="54359" y="2973865"/>
                  <a:pt x="54467" y="2956634"/>
                  <a:pt x="54573" y="2939401"/>
                </a:cubicBezTo>
                <a:cubicBezTo>
                  <a:pt x="54679" y="2922166"/>
                  <a:pt x="54787" y="2904935"/>
                  <a:pt x="54893" y="2887702"/>
                </a:cubicBezTo>
                <a:cubicBezTo>
                  <a:pt x="55000" y="2870468"/>
                  <a:pt x="55106" y="2853234"/>
                  <a:pt x="55212" y="2836000"/>
                </a:cubicBezTo>
                <a:cubicBezTo>
                  <a:pt x="55320" y="2818770"/>
                  <a:pt x="55429" y="2801535"/>
                  <a:pt x="55536" y="2784301"/>
                </a:cubicBezTo>
                <a:cubicBezTo>
                  <a:pt x="55750" y="2749836"/>
                  <a:pt x="55245" y="2715636"/>
                  <a:pt x="54029" y="2681704"/>
                </a:cubicBezTo>
                <a:cubicBezTo>
                  <a:pt x="52808" y="2647771"/>
                  <a:pt x="52305" y="2613573"/>
                  <a:pt x="52518" y="2579106"/>
                </a:cubicBezTo>
                <a:cubicBezTo>
                  <a:pt x="48635" y="2559921"/>
                  <a:pt x="48180" y="2541177"/>
                  <a:pt x="51154" y="2522878"/>
                </a:cubicBezTo>
                <a:cubicBezTo>
                  <a:pt x="50135" y="2502623"/>
                  <a:pt x="50243" y="2485392"/>
                  <a:pt x="51473" y="2471177"/>
                </a:cubicBezTo>
                <a:cubicBezTo>
                  <a:pt x="50055" y="2423566"/>
                  <a:pt x="48762" y="2378485"/>
                  <a:pt x="47596" y="2335935"/>
                </a:cubicBezTo>
                <a:cubicBezTo>
                  <a:pt x="46430" y="2293387"/>
                  <a:pt x="45701" y="2249816"/>
                  <a:pt x="45404" y="2205225"/>
                </a:cubicBezTo>
                <a:cubicBezTo>
                  <a:pt x="46021" y="2198115"/>
                  <a:pt x="45767" y="2193052"/>
                  <a:pt x="44643" y="2190035"/>
                </a:cubicBezTo>
                <a:cubicBezTo>
                  <a:pt x="43517" y="2187014"/>
                  <a:pt x="43261" y="2181952"/>
                  <a:pt x="43877" y="2174845"/>
                </a:cubicBezTo>
                <a:cubicBezTo>
                  <a:pt x="42859" y="2154591"/>
                  <a:pt x="41789" y="2142956"/>
                  <a:pt x="40664" y="2139935"/>
                </a:cubicBezTo>
                <a:cubicBezTo>
                  <a:pt x="41385" y="2115595"/>
                  <a:pt x="41237" y="2093299"/>
                  <a:pt x="40219" y="2073047"/>
                </a:cubicBezTo>
                <a:cubicBezTo>
                  <a:pt x="38076" y="2049774"/>
                  <a:pt x="37212" y="2027745"/>
                  <a:pt x="37628" y="2006960"/>
                </a:cubicBezTo>
                <a:cubicBezTo>
                  <a:pt x="38042" y="1986171"/>
                  <a:pt x="36616" y="1962634"/>
                  <a:pt x="33348" y="1936341"/>
                </a:cubicBezTo>
                <a:cubicBezTo>
                  <a:pt x="33454" y="1919107"/>
                  <a:pt x="32999" y="1900366"/>
                  <a:pt x="31981" y="1880114"/>
                </a:cubicBezTo>
                <a:cubicBezTo>
                  <a:pt x="30965" y="1859859"/>
                  <a:pt x="30509" y="1841118"/>
                  <a:pt x="30616" y="1823883"/>
                </a:cubicBezTo>
                <a:cubicBezTo>
                  <a:pt x="29598" y="1803631"/>
                  <a:pt x="28143" y="1784399"/>
                  <a:pt x="26254" y="1766192"/>
                </a:cubicBezTo>
                <a:cubicBezTo>
                  <a:pt x="24367" y="1747981"/>
                  <a:pt x="23477" y="1730262"/>
                  <a:pt x="23583" y="1713029"/>
                </a:cubicBezTo>
                <a:cubicBezTo>
                  <a:pt x="22672" y="1675544"/>
                  <a:pt x="21043" y="1638325"/>
                  <a:pt x="18701" y="1601372"/>
                </a:cubicBezTo>
                <a:cubicBezTo>
                  <a:pt x="16355" y="1564421"/>
                  <a:pt x="14167" y="1525691"/>
                  <a:pt x="12130" y="1485185"/>
                </a:cubicBezTo>
                <a:cubicBezTo>
                  <a:pt x="12745" y="1478079"/>
                  <a:pt x="12546" y="1464399"/>
                  <a:pt x="11527" y="1444147"/>
                </a:cubicBezTo>
                <a:cubicBezTo>
                  <a:pt x="9278" y="1438109"/>
                  <a:pt x="7641" y="1424961"/>
                  <a:pt x="6623" y="1404709"/>
                </a:cubicBezTo>
                <a:lnTo>
                  <a:pt x="7105" y="1327160"/>
                </a:lnTo>
                <a:cubicBezTo>
                  <a:pt x="3839" y="1300869"/>
                  <a:pt x="2001" y="1274042"/>
                  <a:pt x="1600" y="1246683"/>
                </a:cubicBezTo>
                <a:cubicBezTo>
                  <a:pt x="1200" y="1219324"/>
                  <a:pt x="795" y="1191964"/>
                  <a:pt x="395" y="1164605"/>
                </a:cubicBezTo>
                <a:lnTo>
                  <a:pt x="1358" y="1009506"/>
                </a:lnTo>
                <a:cubicBezTo>
                  <a:pt x="957" y="982147"/>
                  <a:pt x="1550" y="955274"/>
                  <a:pt x="3147" y="928892"/>
                </a:cubicBezTo>
                <a:cubicBezTo>
                  <a:pt x="4738" y="902508"/>
                  <a:pt x="5332" y="875635"/>
                  <a:pt x="4931" y="848277"/>
                </a:cubicBezTo>
                <a:cubicBezTo>
                  <a:pt x="8013" y="812744"/>
                  <a:pt x="13851" y="793375"/>
                  <a:pt x="22451" y="790171"/>
                </a:cubicBezTo>
                <a:cubicBezTo>
                  <a:pt x="28182" y="788036"/>
                  <a:pt x="32016" y="791763"/>
                  <a:pt x="33961" y="801356"/>
                </a:cubicBezTo>
                <a:cubicBezTo>
                  <a:pt x="35902" y="810946"/>
                  <a:pt x="36256" y="822852"/>
                  <a:pt x="35024" y="837065"/>
                </a:cubicBezTo>
                <a:cubicBezTo>
                  <a:pt x="35427" y="864423"/>
                  <a:pt x="36392" y="893295"/>
                  <a:pt x="37918" y="923674"/>
                </a:cubicBezTo>
                <a:cubicBezTo>
                  <a:pt x="39447" y="954052"/>
                  <a:pt x="40410" y="982921"/>
                  <a:pt x="40810" y="1010280"/>
                </a:cubicBezTo>
                <a:cubicBezTo>
                  <a:pt x="39579" y="1024494"/>
                  <a:pt x="39064" y="1038439"/>
                  <a:pt x="39266" y="1052121"/>
                </a:cubicBezTo>
                <a:cubicBezTo>
                  <a:pt x="39469" y="1065800"/>
                  <a:pt x="38951" y="1079746"/>
                  <a:pt x="37718" y="1093959"/>
                </a:cubicBezTo>
                <a:cubicBezTo>
                  <a:pt x="42514" y="1150632"/>
                  <a:pt x="45315" y="1206325"/>
                  <a:pt x="46120" y="1261044"/>
                </a:cubicBezTo>
                <a:cubicBezTo>
                  <a:pt x="46921" y="1315764"/>
                  <a:pt x="48288" y="1371992"/>
                  <a:pt x="50219" y="1429731"/>
                </a:cubicBezTo>
                <a:lnTo>
                  <a:pt x="52510" y="1475300"/>
                </a:lnTo>
                <a:cubicBezTo>
                  <a:pt x="51892" y="1482408"/>
                  <a:pt x="51994" y="1489246"/>
                  <a:pt x="52811" y="1495819"/>
                </a:cubicBezTo>
                <a:cubicBezTo>
                  <a:pt x="53627" y="1502392"/>
                  <a:pt x="53726" y="1509232"/>
                  <a:pt x="53112" y="1516337"/>
                </a:cubicBezTo>
                <a:cubicBezTo>
                  <a:pt x="53514" y="1543699"/>
                  <a:pt x="54196" y="1571813"/>
                  <a:pt x="55162" y="1600682"/>
                </a:cubicBezTo>
                <a:cubicBezTo>
                  <a:pt x="56125" y="1629551"/>
                  <a:pt x="57373" y="1659174"/>
                  <a:pt x="58899" y="1689553"/>
                </a:cubicBezTo>
                <a:cubicBezTo>
                  <a:pt x="57668" y="1703767"/>
                  <a:pt x="57867" y="1717449"/>
                  <a:pt x="59502" y="1730593"/>
                </a:cubicBezTo>
                <a:cubicBezTo>
                  <a:pt x="61135" y="1743740"/>
                  <a:pt x="61336" y="1757418"/>
                  <a:pt x="60105" y="1771631"/>
                </a:cubicBezTo>
                <a:lnTo>
                  <a:pt x="62395" y="1817200"/>
                </a:lnTo>
                <a:cubicBezTo>
                  <a:pt x="61780" y="1824310"/>
                  <a:pt x="61981" y="1837988"/>
                  <a:pt x="62999" y="1858240"/>
                </a:cubicBezTo>
                <a:cubicBezTo>
                  <a:pt x="63400" y="1885599"/>
                  <a:pt x="64367" y="1914470"/>
                  <a:pt x="65892" y="1944849"/>
                </a:cubicBezTo>
                <a:cubicBezTo>
                  <a:pt x="67418" y="1975226"/>
                  <a:pt x="68385" y="2004097"/>
                  <a:pt x="68786" y="2031455"/>
                </a:cubicBezTo>
                <a:cubicBezTo>
                  <a:pt x="66321" y="2059881"/>
                  <a:pt x="65853" y="2089288"/>
                  <a:pt x="67381" y="2119666"/>
                </a:cubicBezTo>
                <a:cubicBezTo>
                  <a:pt x="67275" y="2136897"/>
                  <a:pt x="67755" y="2151332"/>
                  <a:pt x="68828" y="2162969"/>
                </a:cubicBezTo>
                <a:cubicBezTo>
                  <a:pt x="69898" y="2174605"/>
                  <a:pt x="70381" y="2189039"/>
                  <a:pt x="70275" y="2206272"/>
                </a:cubicBezTo>
                <a:cubicBezTo>
                  <a:pt x="70676" y="2233634"/>
                  <a:pt x="70517" y="2259481"/>
                  <a:pt x="69793" y="2283822"/>
                </a:cubicBezTo>
                <a:cubicBezTo>
                  <a:pt x="69070" y="2308163"/>
                  <a:pt x="68349" y="2332503"/>
                  <a:pt x="67625" y="2356844"/>
                </a:cubicBezTo>
                <a:lnTo>
                  <a:pt x="71923" y="2355243"/>
                </a:lnTo>
                <a:cubicBezTo>
                  <a:pt x="79904" y="2359145"/>
                  <a:pt x="85022" y="2364115"/>
                  <a:pt x="87272" y="2370155"/>
                </a:cubicBezTo>
                <a:cubicBezTo>
                  <a:pt x="86870" y="2342793"/>
                  <a:pt x="86902" y="2314412"/>
                  <a:pt x="87372" y="2285010"/>
                </a:cubicBezTo>
                <a:cubicBezTo>
                  <a:pt x="87840" y="2255607"/>
                  <a:pt x="87874" y="2227226"/>
                  <a:pt x="87470" y="2199865"/>
                </a:cubicBezTo>
                <a:cubicBezTo>
                  <a:pt x="87577" y="2182631"/>
                  <a:pt x="86558" y="2162380"/>
                  <a:pt x="84415" y="2139107"/>
                </a:cubicBezTo>
                <a:cubicBezTo>
                  <a:pt x="82274" y="2115834"/>
                  <a:pt x="81256" y="2095582"/>
                  <a:pt x="81363" y="2078349"/>
                </a:cubicBezTo>
                <a:cubicBezTo>
                  <a:pt x="80345" y="2058097"/>
                  <a:pt x="78609" y="2038113"/>
                  <a:pt x="76157" y="2018392"/>
                </a:cubicBezTo>
                <a:cubicBezTo>
                  <a:pt x="73708" y="1998674"/>
                  <a:pt x="71974" y="1978689"/>
                  <a:pt x="70955" y="1958438"/>
                </a:cubicBezTo>
                <a:lnTo>
                  <a:pt x="69146" y="1835318"/>
                </a:lnTo>
                <a:cubicBezTo>
                  <a:pt x="67514" y="1822173"/>
                  <a:pt x="67926" y="1801386"/>
                  <a:pt x="70392" y="1772959"/>
                </a:cubicBezTo>
                <a:cubicBezTo>
                  <a:pt x="68757" y="1759814"/>
                  <a:pt x="69172" y="1739025"/>
                  <a:pt x="71635" y="1710599"/>
                </a:cubicBezTo>
                <a:cubicBezTo>
                  <a:pt x="74099" y="1682171"/>
                  <a:pt x="76130" y="1654766"/>
                  <a:pt x="77721" y="1628382"/>
                </a:cubicBezTo>
                <a:cubicBezTo>
                  <a:pt x="79317" y="1601999"/>
                  <a:pt x="81344" y="1574592"/>
                  <a:pt x="83809" y="1546167"/>
                </a:cubicBezTo>
                <a:cubicBezTo>
                  <a:pt x="85040" y="1531953"/>
                  <a:pt x="85836" y="1518760"/>
                  <a:pt x="86199" y="1506590"/>
                </a:cubicBezTo>
                <a:cubicBezTo>
                  <a:pt x="86559" y="1494418"/>
                  <a:pt x="87355" y="1481228"/>
                  <a:pt x="88588" y="1467015"/>
                </a:cubicBezTo>
                <a:cubicBezTo>
                  <a:pt x="89820" y="1452802"/>
                  <a:pt x="91335" y="1439340"/>
                  <a:pt x="93129" y="1426638"/>
                </a:cubicBezTo>
                <a:cubicBezTo>
                  <a:pt x="94924" y="1413935"/>
                  <a:pt x="96437" y="1400475"/>
                  <a:pt x="97668" y="1386261"/>
                </a:cubicBezTo>
                <a:cubicBezTo>
                  <a:pt x="97882" y="1351797"/>
                  <a:pt x="97378" y="1317596"/>
                  <a:pt x="96162" y="1283665"/>
                </a:cubicBezTo>
                <a:cubicBezTo>
                  <a:pt x="94940" y="1249731"/>
                  <a:pt x="94441" y="1215533"/>
                  <a:pt x="94653" y="1181065"/>
                </a:cubicBezTo>
                <a:cubicBezTo>
                  <a:pt x="98135" y="1172891"/>
                  <a:pt x="98903" y="1164007"/>
                  <a:pt x="96962" y="1154414"/>
                </a:cubicBezTo>
                <a:cubicBezTo>
                  <a:pt x="95021" y="1144823"/>
                  <a:pt x="94359" y="1136473"/>
                  <a:pt x="94973" y="1129367"/>
                </a:cubicBezTo>
                <a:lnTo>
                  <a:pt x="95294" y="1077669"/>
                </a:lnTo>
                <a:cubicBezTo>
                  <a:pt x="95403" y="1060433"/>
                  <a:pt x="95510" y="1043200"/>
                  <a:pt x="95616" y="1025965"/>
                </a:cubicBezTo>
                <a:cubicBezTo>
                  <a:pt x="95724" y="1008736"/>
                  <a:pt x="95830" y="991501"/>
                  <a:pt x="95936" y="974268"/>
                </a:cubicBezTo>
                <a:cubicBezTo>
                  <a:pt x="93686" y="968229"/>
                  <a:pt x="95428" y="964139"/>
                  <a:pt x="101160" y="962003"/>
                </a:cubicBezTo>
                <a:lnTo>
                  <a:pt x="102848" y="966535"/>
                </a:lnTo>
                <a:cubicBezTo>
                  <a:pt x="106116" y="992826"/>
                  <a:pt x="107108" y="1017387"/>
                  <a:pt x="105821" y="1040217"/>
                </a:cubicBezTo>
                <a:cubicBezTo>
                  <a:pt x="104534" y="1063049"/>
                  <a:pt x="105529" y="1087609"/>
                  <a:pt x="108794" y="1113901"/>
                </a:cubicBezTo>
                <a:cubicBezTo>
                  <a:pt x="110936" y="1137173"/>
                  <a:pt x="112364" y="1160712"/>
                  <a:pt x="113073" y="1184519"/>
                </a:cubicBezTo>
                <a:cubicBezTo>
                  <a:pt x="113787" y="1208325"/>
                  <a:pt x="115775" y="1233372"/>
                  <a:pt x="119044" y="1259666"/>
                </a:cubicBezTo>
                <a:cubicBezTo>
                  <a:pt x="122015" y="1241365"/>
                  <a:pt x="127492" y="1234167"/>
                  <a:pt x="135474" y="1238069"/>
                </a:cubicBezTo>
                <a:cubicBezTo>
                  <a:pt x="142331" y="1238951"/>
                  <a:pt x="149698" y="1249960"/>
                  <a:pt x="157574" y="1271098"/>
                </a:cubicBezTo>
                <a:lnTo>
                  <a:pt x="157128" y="1204210"/>
                </a:lnTo>
                <a:cubicBezTo>
                  <a:pt x="155496" y="1191064"/>
                  <a:pt x="158978" y="1182890"/>
                  <a:pt x="167578" y="1179686"/>
                </a:cubicBezTo>
                <a:cubicBezTo>
                  <a:pt x="170442" y="1178619"/>
                  <a:pt x="171820" y="1186702"/>
                  <a:pt x="171713" y="1203932"/>
                </a:cubicBezTo>
                <a:cubicBezTo>
                  <a:pt x="170992" y="1228272"/>
                  <a:pt x="170423" y="1250836"/>
                  <a:pt x="170007" y="1271621"/>
                </a:cubicBezTo>
                <a:cubicBezTo>
                  <a:pt x="169592" y="1292411"/>
                  <a:pt x="169023" y="1314973"/>
                  <a:pt x="168302" y="1339314"/>
                </a:cubicBezTo>
                <a:lnTo>
                  <a:pt x="165971" y="1438184"/>
                </a:lnTo>
                <a:cubicBezTo>
                  <a:pt x="166482" y="1448311"/>
                  <a:pt x="166118" y="1460480"/>
                  <a:pt x="164886" y="1474692"/>
                </a:cubicBezTo>
                <a:cubicBezTo>
                  <a:pt x="165692" y="1529412"/>
                  <a:pt x="166932" y="1583108"/>
                  <a:pt x="168605" y="1635785"/>
                </a:cubicBezTo>
                <a:cubicBezTo>
                  <a:pt x="170278" y="1688460"/>
                  <a:pt x="171519" y="1742157"/>
                  <a:pt x="172324" y="1796876"/>
                </a:cubicBezTo>
                <a:cubicBezTo>
                  <a:pt x="179287" y="1780528"/>
                  <a:pt x="185636" y="1771282"/>
                  <a:pt x="191368" y="1769146"/>
                </a:cubicBezTo>
                <a:cubicBezTo>
                  <a:pt x="190857" y="1759024"/>
                  <a:pt x="190631" y="1749650"/>
                  <a:pt x="190682" y="1741033"/>
                </a:cubicBezTo>
                <a:cubicBezTo>
                  <a:pt x="190737" y="1732416"/>
                  <a:pt x="191071" y="1724555"/>
                  <a:pt x="191688" y="1717447"/>
                </a:cubicBezTo>
                <a:cubicBezTo>
                  <a:pt x="190777" y="1679964"/>
                  <a:pt x="188870" y="1641988"/>
                  <a:pt x="185962" y="1603527"/>
                </a:cubicBezTo>
                <a:cubicBezTo>
                  <a:pt x="183054" y="1565068"/>
                  <a:pt x="180585" y="1525582"/>
                  <a:pt x="178547" y="1485076"/>
                </a:cubicBezTo>
                <a:lnTo>
                  <a:pt x="177181" y="1428850"/>
                </a:lnTo>
                <a:cubicBezTo>
                  <a:pt x="176673" y="1418722"/>
                  <a:pt x="176162" y="1408595"/>
                  <a:pt x="175655" y="1398470"/>
                </a:cubicBezTo>
                <a:cubicBezTo>
                  <a:pt x="175144" y="1388343"/>
                  <a:pt x="175199" y="1379726"/>
                  <a:pt x="175813" y="1372621"/>
                </a:cubicBezTo>
                <a:cubicBezTo>
                  <a:pt x="174798" y="1352368"/>
                  <a:pt x="174777" y="1332601"/>
                  <a:pt x="175752" y="1313327"/>
                </a:cubicBezTo>
                <a:cubicBezTo>
                  <a:pt x="176730" y="1294048"/>
                  <a:pt x="176710" y="1274284"/>
                  <a:pt x="175692" y="1254033"/>
                </a:cubicBezTo>
                <a:cubicBezTo>
                  <a:pt x="174676" y="1233777"/>
                  <a:pt x="174656" y="1214014"/>
                  <a:pt x="175630" y="1194737"/>
                </a:cubicBezTo>
                <a:cubicBezTo>
                  <a:pt x="176609" y="1175460"/>
                  <a:pt x="176588" y="1155694"/>
                  <a:pt x="175570" y="1135443"/>
                </a:cubicBezTo>
                <a:lnTo>
                  <a:pt x="174207" y="1079215"/>
                </a:lnTo>
                <a:cubicBezTo>
                  <a:pt x="176669" y="1050786"/>
                  <a:pt x="177648" y="1031510"/>
                  <a:pt x="177136" y="1021384"/>
                </a:cubicBezTo>
                <a:lnTo>
                  <a:pt x="191478" y="783929"/>
                </a:lnTo>
                <a:cubicBezTo>
                  <a:pt x="192096" y="776822"/>
                  <a:pt x="192401" y="773272"/>
                  <a:pt x="192401" y="773272"/>
                </a:cubicBezTo>
                <a:cubicBezTo>
                  <a:pt x="198136" y="771136"/>
                  <a:pt x="199260" y="774153"/>
                  <a:pt x="195776" y="782328"/>
                </a:cubicBezTo>
                <a:cubicBezTo>
                  <a:pt x="194331" y="831009"/>
                  <a:pt x="191607" y="878446"/>
                  <a:pt x="187603" y="924640"/>
                </a:cubicBezTo>
                <a:cubicBezTo>
                  <a:pt x="183599" y="970834"/>
                  <a:pt x="182305" y="1017738"/>
                  <a:pt x="183728" y="1065350"/>
                </a:cubicBezTo>
                <a:cubicBezTo>
                  <a:pt x="187104" y="1074410"/>
                  <a:pt x="187357" y="1079471"/>
                  <a:pt x="184489" y="1080540"/>
                </a:cubicBezTo>
                <a:cubicBezTo>
                  <a:pt x="185614" y="1083559"/>
                  <a:pt x="185460" y="1085336"/>
                  <a:pt x="184029" y="1085869"/>
                </a:cubicBezTo>
                <a:cubicBezTo>
                  <a:pt x="182595" y="1086404"/>
                  <a:pt x="181316" y="1085160"/>
                  <a:pt x="180191" y="1082141"/>
                </a:cubicBezTo>
                <a:cubicBezTo>
                  <a:pt x="178960" y="1096355"/>
                  <a:pt x="179468" y="1106483"/>
                  <a:pt x="181718" y="1112521"/>
                </a:cubicBezTo>
                <a:lnTo>
                  <a:pt x="180632" y="1149030"/>
                </a:lnTo>
                <a:cubicBezTo>
                  <a:pt x="178277" y="1160225"/>
                  <a:pt x="178070" y="1170617"/>
                  <a:pt x="180011" y="1180210"/>
                </a:cubicBezTo>
                <a:cubicBezTo>
                  <a:pt x="181953" y="1189804"/>
                  <a:pt x="182308" y="1201705"/>
                  <a:pt x="181077" y="1215918"/>
                </a:cubicBezTo>
                <a:cubicBezTo>
                  <a:pt x="182096" y="1236173"/>
                  <a:pt x="181962" y="1257714"/>
                  <a:pt x="180675" y="1280544"/>
                </a:cubicBezTo>
                <a:cubicBezTo>
                  <a:pt x="179389" y="1303375"/>
                  <a:pt x="179258" y="1324915"/>
                  <a:pt x="180274" y="1345170"/>
                </a:cubicBezTo>
                <a:cubicBezTo>
                  <a:pt x="181291" y="1365422"/>
                  <a:pt x="181438" y="1387719"/>
                  <a:pt x="180718" y="1412058"/>
                </a:cubicBezTo>
                <a:cubicBezTo>
                  <a:pt x="181224" y="1422183"/>
                  <a:pt x="181735" y="1432310"/>
                  <a:pt x="182243" y="1442438"/>
                </a:cubicBezTo>
                <a:cubicBezTo>
                  <a:pt x="182754" y="1452561"/>
                  <a:pt x="183825" y="1464199"/>
                  <a:pt x="185460" y="1477344"/>
                </a:cubicBezTo>
                <a:lnTo>
                  <a:pt x="188836" y="1486404"/>
                </a:lnTo>
                <a:lnTo>
                  <a:pt x="193012" y="1366212"/>
                </a:lnTo>
                <a:cubicBezTo>
                  <a:pt x="194055" y="1290173"/>
                  <a:pt x="196839" y="1210046"/>
                  <a:pt x="201364" y="1125832"/>
                </a:cubicBezTo>
                <a:cubicBezTo>
                  <a:pt x="201982" y="1118725"/>
                  <a:pt x="201320" y="1110375"/>
                  <a:pt x="199375" y="1100782"/>
                </a:cubicBezTo>
                <a:cubicBezTo>
                  <a:pt x="197435" y="1091191"/>
                  <a:pt x="196773" y="1082842"/>
                  <a:pt x="197386" y="1075735"/>
                </a:cubicBezTo>
                <a:cubicBezTo>
                  <a:pt x="199128" y="1071646"/>
                  <a:pt x="199719" y="1068849"/>
                  <a:pt x="199156" y="1067339"/>
                </a:cubicBezTo>
                <a:cubicBezTo>
                  <a:pt x="198594" y="1065828"/>
                  <a:pt x="199180" y="1063029"/>
                  <a:pt x="200923" y="1058943"/>
                </a:cubicBezTo>
                <a:lnTo>
                  <a:pt x="204299" y="1068003"/>
                </a:lnTo>
                <a:cubicBezTo>
                  <a:pt x="210754" y="1041527"/>
                  <a:pt x="217409" y="1028729"/>
                  <a:pt x="224266" y="1029616"/>
                </a:cubicBezTo>
                <a:cubicBezTo>
                  <a:pt x="236239" y="1035467"/>
                  <a:pt x="240685" y="1056163"/>
                  <a:pt x="237608" y="1091697"/>
                </a:cubicBezTo>
                <a:cubicBezTo>
                  <a:pt x="235758" y="1113017"/>
                  <a:pt x="235343" y="1133803"/>
                  <a:pt x="236362" y="1154059"/>
                </a:cubicBezTo>
                <a:cubicBezTo>
                  <a:pt x="237379" y="1174309"/>
                  <a:pt x="236965" y="1195096"/>
                  <a:pt x="235116" y="1216419"/>
                </a:cubicBezTo>
                <a:cubicBezTo>
                  <a:pt x="236133" y="1236671"/>
                  <a:pt x="235718" y="1257456"/>
                  <a:pt x="233872" y="1278778"/>
                </a:cubicBezTo>
                <a:cubicBezTo>
                  <a:pt x="232024" y="1300098"/>
                  <a:pt x="231608" y="1320884"/>
                  <a:pt x="232625" y="1341135"/>
                </a:cubicBezTo>
                <a:lnTo>
                  <a:pt x="234152" y="1371514"/>
                </a:lnTo>
                <a:cubicBezTo>
                  <a:pt x="236402" y="1377553"/>
                  <a:pt x="237376" y="1382351"/>
                  <a:pt x="237067" y="1385903"/>
                </a:cubicBezTo>
                <a:cubicBezTo>
                  <a:pt x="236759" y="1389458"/>
                  <a:pt x="237166" y="1392743"/>
                  <a:pt x="238292" y="1395764"/>
                </a:cubicBezTo>
                <a:cubicBezTo>
                  <a:pt x="242497" y="1363249"/>
                  <a:pt x="244553" y="1331534"/>
                  <a:pt x="244457" y="1300622"/>
                </a:cubicBezTo>
                <a:cubicBezTo>
                  <a:pt x="244365" y="1269708"/>
                  <a:pt x="246420" y="1237995"/>
                  <a:pt x="250625" y="1205480"/>
                </a:cubicBezTo>
                <a:cubicBezTo>
                  <a:pt x="250733" y="1188249"/>
                  <a:pt x="251838" y="1171502"/>
                  <a:pt x="253940" y="1155245"/>
                </a:cubicBezTo>
                <a:cubicBezTo>
                  <a:pt x="256041" y="1138989"/>
                  <a:pt x="257145" y="1122244"/>
                  <a:pt x="257254" y="1105008"/>
                </a:cubicBezTo>
                <a:lnTo>
                  <a:pt x="265567" y="1009066"/>
                </a:lnTo>
                <a:cubicBezTo>
                  <a:pt x="265061" y="998942"/>
                  <a:pt x="267671" y="992809"/>
                  <a:pt x="273402" y="990674"/>
                </a:cubicBezTo>
                <a:lnTo>
                  <a:pt x="275090" y="995205"/>
                </a:lnTo>
                <a:cubicBezTo>
                  <a:pt x="276215" y="998223"/>
                  <a:pt x="276346" y="1000754"/>
                  <a:pt x="275475" y="1002799"/>
                </a:cubicBezTo>
                <a:cubicBezTo>
                  <a:pt x="274603" y="1004841"/>
                  <a:pt x="274730" y="1007373"/>
                  <a:pt x="275856" y="1010395"/>
                </a:cubicBezTo>
                <a:cubicBezTo>
                  <a:pt x="275748" y="1027625"/>
                  <a:pt x="276230" y="1042059"/>
                  <a:pt x="277301" y="1053698"/>
                </a:cubicBezTo>
                <a:cubicBezTo>
                  <a:pt x="278375" y="1065331"/>
                  <a:pt x="278855" y="1079766"/>
                  <a:pt x="278748" y="1097000"/>
                </a:cubicBezTo>
                <a:lnTo>
                  <a:pt x="279352" y="1138041"/>
                </a:lnTo>
                <a:cubicBezTo>
                  <a:pt x="280369" y="1158292"/>
                  <a:pt x="280571" y="1171971"/>
                  <a:pt x="279953" y="1179079"/>
                </a:cubicBezTo>
                <a:cubicBezTo>
                  <a:pt x="278615" y="1210525"/>
                  <a:pt x="278430" y="1240682"/>
                  <a:pt x="279394" y="1269555"/>
                </a:cubicBezTo>
                <a:cubicBezTo>
                  <a:pt x="280357" y="1298424"/>
                  <a:pt x="281042" y="1326536"/>
                  <a:pt x="281442" y="1353895"/>
                </a:cubicBezTo>
                <a:cubicBezTo>
                  <a:pt x="280506" y="1412704"/>
                  <a:pt x="281437" y="1469953"/>
                  <a:pt x="284236" y="1525649"/>
                </a:cubicBezTo>
                <a:cubicBezTo>
                  <a:pt x="287037" y="1581342"/>
                  <a:pt x="287969" y="1638594"/>
                  <a:pt x="287031" y="1697399"/>
                </a:cubicBezTo>
                <a:cubicBezTo>
                  <a:pt x="290913" y="1716583"/>
                  <a:pt x="294800" y="1735770"/>
                  <a:pt x="298682" y="1754954"/>
                </a:cubicBezTo>
                <a:cubicBezTo>
                  <a:pt x="302568" y="1774137"/>
                  <a:pt x="306451" y="1793325"/>
                  <a:pt x="310337" y="1812508"/>
                </a:cubicBezTo>
                <a:cubicBezTo>
                  <a:pt x="311351" y="1832761"/>
                  <a:pt x="314521" y="1852214"/>
                  <a:pt x="319837" y="1870864"/>
                </a:cubicBezTo>
                <a:cubicBezTo>
                  <a:pt x="325153" y="1889515"/>
                  <a:pt x="328322" y="1908965"/>
                  <a:pt x="329341" y="1929220"/>
                </a:cubicBezTo>
                <a:lnTo>
                  <a:pt x="332113" y="1897239"/>
                </a:lnTo>
                <a:lnTo>
                  <a:pt x="327532" y="1806101"/>
                </a:lnTo>
                <a:cubicBezTo>
                  <a:pt x="327639" y="1788868"/>
                  <a:pt x="327155" y="1774433"/>
                  <a:pt x="326085" y="1762798"/>
                </a:cubicBezTo>
                <a:cubicBezTo>
                  <a:pt x="325012" y="1751162"/>
                  <a:pt x="324531" y="1736726"/>
                  <a:pt x="324638" y="1719492"/>
                </a:cubicBezTo>
                <a:cubicBezTo>
                  <a:pt x="323109" y="1689113"/>
                  <a:pt x="321148" y="1659757"/>
                  <a:pt x="318750" y="1631423"/>
                </a:cubicBezTo>
                <a:cubicBezTo>
                  <a:pt x="316353" y="1603087"/>
                  <a:pt x="314392" y="1573729"/>
                  <a:pt x="312863" y="1543352"/>
                </a:cubicBezTo>
                <a:cubicBezTo>
                  <a:pt x="306731" y="1518128"/>
                  <a:pt x="304333" y="1489790"/>
                  <a:pt x="305672" y="1458347"/>
                </a:cubicBezTo>
                <a:cubicBezTo>
                  <a:pt x="302914" y="1442179"/>
                  <a:pt x="300716" y="1427525"/>
                  <a:pt x="299084" y="1414379"/>
                </a:cubicBezTo>
                <a:cubicBezTo>
                  <a:pt x="297446" y="1401231"/>
                  <a:pt x="296685" y="1386041"/>
                  <a:pt x="296793" y="1368811"/>
                </a:cubicBezTo>
                <a:cubicBezTo>
                  <a:pt x="296388" y="1341450"/>
                  <a:pt x="295425" y="1312580"/>
                  <a:pt x="293899" y="1282201"/>
                </a:cubicBezTo>
                <a:cubicBezTo>
                  <a:pt x="292369" y="1251823"/>
                  <a:pt x="290844" y="1221443"/>
                  <a:pt x="289317" y="1191064"/>
                </a:cubicBezTo>
                <a:lnTo>
                  <a:pt x="294539" y="1178804"/>
                </a:lnTo>
                <a:lnTo>
                  <a:pt x="299602" y="1192392"/>
                </a:lnTo>
                <a:cubicBezTo>
                  <a:pt x="300005" y="1219750"/>
                  <a:pt x="300688" y="1247863"/>
                  <a:pt x="301651" y="1276733"/>
                </a:cubicBezTo>
                <a:cubicBezTo>
                  <a:pt x="302619" y="1305604"/>
                  <a:pt x="303863" y="1335228"/>
                  <a:pt x="305388" y="1365608"/>
                </a:cubicBezTo>
                <a:cubicBezTo>
                  <a:pt x="307024" y="1378752"/>
                  <a:pt x="308657" y="1391898"/>
                  <a:pt x="310292" y="1405043"/>
                </a:cubicBezTo>
                <a:cubicBezTo>
                  <a:pt x="311924" y="1418188"/>
                  <a:pt x="312689" y="1433378"/>
                  <a:pt x="312583" y="1450611"/>
                </a:cubicBezTo>
                <a:cubicBezTo>
                  <a:pt x="311966" y="1457719"/>
                  <a:pt x="312168" y="1471400"/>
                  <a:pt x="313186" y="1491652"/>
                </a:cubicBezTo>
                <a:cubicBezTo>
                  <a:pt x="316560" y="1500708"/>
                  <a:pt x="318755" y="1515365"/>
                  <a:pt x="319775" y="1535619"/>
                </a:cubicBezTo>
                <a:cubicBezTo>
                  <a:pt x="321193" y="1583230"/>
                  <a:pt x="324047" y="1630309"/>
                  <a:pt x="328334" y="1676853"/>
                </a:cubicBezTo>
                <a:cubicBezTo>
                  <a:pt x="332620" y="1723399"/>
                  <a:pt x="336907" y="1769941"/>
                  <a:pt x="341190" y="1816486"/>
                </a:cubicBezTo>
                <a:cubicBezTo>
                  <a:pt x="339772" y="1768873"/>
                  <a:pt x="338197" y="1723038"/>
                  <a:pt x="336469" y="1678980"/>
                </a:cubicBezTo>
                <a:cubicBezTo>
                  <a:pt x="334742" y="1634921"/>
                  <a:pt x="333168" y="1589085"/>
                  <a:pt x="331748" y="1541472"/>
                </a:cubicBezTo>
                <a:lnTo>
                  <a:pt x="327006" y="1476186"/>
                </a:lnTo>
                <a:cubicBezTo>
                  <a:pt x="328238" y="1461972"/>
                  <a:pt x="327885" y="1450070"/>
                  <a:pt x="325941" y="1440477"/>
                </a:cubicBezTo>
                <a:cubicBezTo>
                  <a:pt x="323999" y="1430883"/>
                  <a:pt x="324205" y="1420493"/>
                  <a:pt x="326564" y="1409296"/>
                </a:cubicBezTo>
                <a:cubicBezTo>
                  <a:pt x="324421" y="1386025"/>
                  <a:pt x="323276" y="1363240"/>
                  <a:pt x="323129" y="1340944"/>
                </a:cubicBezTo>
                <a:cubicBezTo>
                  <a:pt x="322979" y="1318649"/>
                  <a:pt x="323267" y="1295330"/>
                  <a:pt x="323991" y="1270989"/>
                </a:cubicBezTo>
                <a:cubicBezTo>
                  <a:pt x="322867" y="1267971"/>
                  <a:pt x="322919" y="1259355"/>
                  <a:pt x="324150" y="1245142"/>
                </a:cubicBezTo>
                <a:lnTo>
                  <a:pt x="311735" y="1172397"/>
                </a:lnTo>
                <a:cubicBezTo>
                  <a:pt x="315220" y="1164222"/>
                  <a:pt x="316958" y="1160134"/>
                  <a:pt x="316958" y="1160134"/>
                </a:cubicBezTo>
                <a:cubicBezTo>
                  <a:pt x="318083" y="1163155"/>
                  <a:pt x="318645" y="1164663"/>
                  <a:pt x="318645" y="1164663"/>
                </a:cubicBezTo>
                <a:cubicBezTo>
                  <a:pt x="320282" y="1177810"/>
                  <a:pt x="321633" y="1190200"/>
                  <a:pt x="322703" y="1201836"/>
                </a:cubicBezTo>
                <a:cubicBezTo>
                  <a:pt x="323776" y="1213473"/>
                  <a:pt x="325999" y="1223819"/>
                  <a:pt x="329374" y="1232879"/>
                </a:cubicBezTo>
                <a:cubicBezTo>
                  <a:pt x="328759" y="1239984"/>
                  <a:pt x="328451" y="1243540"/>
                  <a:pt x="328451" y="1243540"/>
                </a:cubicBezTo>
                <a:lnTo>
                  <a:pt x="333512" y="1257124"/>
                </a:lnTo>
                <a:cubicBezTo>
                  <a:pt x="335657" y="1280397"/>
                  <a:pt x="337519" y="1302914"/>
                  <a:pt x="339099" y="1324676"/>
                </a:cubicBezTo>
                <a:cubicBezTo>
                  <a:pt x="340677" y="1346439"/>
                  <a:pt x="342539" y="1368957"/>
                  <a:pt x="344683" y="1392229"/>
                </a:cubicBezTo>
                <a:cubicBezTo>
                  <a:pt x="343450" y="1406442"/>
                  <a:pt x="344090" y="1419102"/>
                  <a:pt x="346593" y="1430202"/>
                </a:cubicBezTo>
                <a:cubicBezTo>
                  <a:pt x="349097" y="1441307"/>
                  <a:pt x="349172" y="1452453"/>
                  <a:pt x="346815" y="1463648"/>
                </a:cubicBezTo>
                <a:cubicBezTo>
                  <a:pt x="350080" y="1489940"/>
                  <a:pt x="352224" y="1513213"/>
                  <a:pt x="353242" y="1533464"/>
                </a:cubicBezTo>
                <a:cubicBezTo>
                  <a:pt x="354664" y="1581076"/>
                  <a:pt x="357518" y="1628155"/>
                  <a:pt x="361800" y="1674698"/>
                </a:cubicBezTo>
                <a:cubicBezTo>
                  <a:pt x="366088" y="1721242"/>
                  <a:pt x="368941" y="1768322"/>
                  <a:pt x="370360" y="1815935"/>
                </a:cubicBezTo>
                <a:cubicBezTo>
                  <a:pt x="374352" y="1817885"/>
                  <a:pt x="376912" y="1820372"/>
                  <a:pt x="378036" y="1823389"/>
                </a:cubicBezTo>
                <a:cubicBezTo>
                  <a:pt x="384787" y="1841509"/>
                  <a:pt x="387799" y="1862738"/>
                  <a:pt x="387076" y="1887074"/>
                </a:cubicBezTo>
                <a:lnTo>
                  <a:pt x="385228" y="1908398"/>
                </a:lnTo>
                <a:cubicBezTo>
                  <a:pt x="384397" y="1949969"/>
                  <a:pt x="382853" y="1991809"/>
                  <a:pt x="380588" y="2033918"/>
                </a:cubicBezTo>
                <a:cubicBezTo>
                  <a:pt x="378326" y="2076023"/>
                  <a:pt x="376217" y="2116354"/>
                  <a:pt x="374261" y="2154908"/>
                </a:cubicBezTo>
                <a:cubicBezTo>
                  <a:pt x="376511" y="2160947"/>
                  <a:pt x="377481" y="2165742"/>
                  <a:pt x="377176" y="2169296"/>
                </a:cubicBezTo>
                <a:cubicBezTo>
                  <a:pt x="376868" y="2172851"/>
                  <a:pt x="377838" y="2177647"/>
                  <a:pt x="380088" y="2183685"/>
                </a:cubicBezTo>
                <a:cubicBezTo>
                  <a:pt x="379471" y="2190792"/>
                  <a:pt x="379727" y="2195854"/>
                  <a:pt x="380852" y="2198875"/>
                </a:cubicBezTo>
                <a:cubicBezTo>
                  <a:pt x="381977" y="2201892"/>
                  <a:pt x="382231" y="2206958"/>
                  <a:pt x="381614" y="2214065"/>
                </a:cubicBezTo>
                <a:cubicBezTo>
                  <a:pt x="388258" y="2249414"/>
                  <a:pt x="393186" y="2284543"/>
                  <a:pt x="396402" y="2319450"/>
                </a:cubicBezTo>
                <a:cubicBezTo>
                  <a:pt x="399616" y="2354361"/>
                  <a:pt x="403112" y="2390024"/>
                  <a:pt x="406890" y="2426441"/>
                </a:cubicBezTo>
                <a:cubicBezTo>
                  <a:pt x="412622" y="2424306"/>
                  <a:pt x="415487" y="2423238"/>
                  <a:pt x="415487" y="2423238"/>
                </a:cubicBezTo>
                <a:cubicBezTo>
                  <a:pt x="421221" y="2421102"/>
                  <a:pt x="425720" y="2433179"/>
                  <a:pt x="428987" y="2459473"/>
                </a:cubicBezTo>
                <a:cubicBezTo>
                  <a:pt x="431346" y="2448278"/>
                  <a:pt x="431833" y="2438639"/>
                  <a:pt x="430454" y="2430555"/>
                </a:cubicBezTo>
                <a:cubicBezTo>
                  <a:pt x="429075" y="2422473"/>
                  <a:pt x="429564" y="2412836"/>
                  <a:pt x="431920" y="2401642"/>
                </a:cubicBezTo>
                <a:cubicBezTo>
                  <a:pt x="430794" y="2398621"/>
                  <a:pt x="431103" y="2395069"/>
                  <a:pt x="432842" y="2390980"/>
                </a:cubicBezTo>
                <a:lnTo>
                  <a:pt x="428262" y="2299843"/>
                </a:lnTo>
                <a:cubicBezTo>
                  <a:pt x="428368" y="2282612"/>
                  <a:pt x="427480" y="2264890"/>
                  <a:pt x="425591" y="2246682"/>
                </a:cubicBezTo>
                <a:cubicBezTo>
                  <a:pt x="423701" y="2228471"/>
                  <a:pt x="422809" y="2210750"/>
                  <a:pt x="422919" y="2193518"/>
                </a:cubicBezTo>
                <a:cubicBezTo>
                  <a:pt x="424259" y="2162072"/>
                  <a:pt x="423037" y="2128138"/>
                  <a:pt x="419262" y="2091720"/>
                </a:cubicBezTo>
                <a:cubicBezTo>
                  <a:pt x="415485" y="2055301"/>
                  <a:pt x="413267" y="2020883"/>
                  <a:pt x="412609" y="1988459"/>
                </a:cubicBezTo>
                <a:cubicBezTo>
                  <a:pt x="411954" y="1956035"/>
                  <a:pt x="410298" y="1923127"/>
                  <a:pt x="407647" y="1889727"/>
                </a:cubicBezTo>
                <a:cubicBezTo>
                  <a:pt x="401004" y="1854378"/>
                  <a:pt x="397355" y="1820492"/>
                  <a:pt x="396697" y="1788069"/>
                </a:cubicBezTo>
                <a:cubicBezTo>
                  <a:pt x="396042" y="1755644"/>
                  <a:pt x="392956" y="1723270"/>
                  <a:pt x="387436" y="1690937"/>
                </a:cubicBezTo>
                <a:lnTo>
                  <a:pt x="373212" y="1495075"/>
                </a:lnTo>
                <a:cubicBezTo>
                  <a:pt x="372088" y="1492057"/>
                  <a:pt x="371957" y="1489526"/>
                  <a:pt x="372828" y="1487481"/>
                </a:cubicBezTo>
                <a:cubicBezTo>
                  <a:pt x="373700" y="1485440"/>
                  <a:pt x="373573" y="1482906"/>
                  <a:pt x="372447" y="1479885"/>
                </a:cubicBezTo>
                <a:lnTo>
                  <a:pt x="397579" y="1596847"/>
                </a:lnTo>
                <a:lnTo>
                  <a:pt x="365619" y="1203667"/>
                </a:lnTo>
                <a:cubicBezTo>
                  <a:pt x="365749" y="1182594"/>
                  <a:pt x="364814" y="1164022"/>
                  <a:pt x="362818" y="1147947"/>
                </a:cubicBezTo>
                <a:cubicBezTo>
                  <a:pt x="360818" y="1131874"/>
                  <a:pt x="360575" y="1115147"/>
                  <a:pt x="362079" y="1097764"/>
                </a:cubicBezTo>
                <a:cubicBezTo>
                  <a:pt x="358836" y="1056928"/>
                  <a:pt x="360785" y="1024664"/>
                  <a:pt x="367924" y="1000980"/>
                </a:cubicBezTo>
                <a:cubicBezTo>
                  <a:pt x="372443" y="948842"/>
                  <a:pt x="387345" y="913857"/>
                  <a:pt x="412632" y="896026"/>
                </a:cubicBezTo>
                <a:cubicBezTo>
                  <a:pt x="437161" y="886887"/>
                  <a:pt x="461122" y="913699"/>
                  <a:pt x="484507" y="976464"/>
                </a:cubicBezTo>
                <a:cubicBezTo>
                  <a:pt x="485259" y="967775"/>
                  <a:pt x="484948" y="961586"/>
                  <a:pt x="483572" y="957891"/>
                </a:cubicBezTo>
                <a:cubicBezTo>
                  <a:pt x="482197" y="954201"/>
                  <a:pt x="482574" y="949855"/>
                  <a:pt x="484706" y="944858"/>
                </a:cubicBezTo>
                <a:lnTo>
                  <a:pt x="487160" y="887178"/>
                </a:lnTo>
                <a:cubicBezTo>
                  <a:pt x="485424" y="828959"/>
                  <a:pt x="490941" y="784858"/>
                  <a:pt x="503712" y="754868"/>
                </a:cubicBezTo>
                <a:lnTo>
                  <a:pt x="561193" y="619925"/>
                </a:lnTo>
                <a:cubicBezTo>
                  <a:pt x="570462" y="591244"/>
                  <a:pt x="584988" y="560605"/>
                  <a:pt x="604769" y="528008"/>
                </a:cubicBezTo>
                <a:lnTo>
                  <a:pt x="619410" y="535164"/>
                </a:lnTo>
                <a:lnTo>
                  <a:pt x="622602" y="527670"/>
                </a:lnTo>
                <a:cubicBezTo>
                  <a:pt x="629122" y="491604"/>
                  <a:pt x="638701" y="469114"/>
                  <a:pt x="651343" y="460197"/>
                </a:cubicBezTo>
                <a:lnTo>
                  <a:pt x="671240" y="465399"/>
                </a:lnTo>
                <a:cubicBezTo>
                  <a:pt x="689387" y="471249"/>
                  <a:pt x="709218" y="486988"/>
                  <a:pt x="730738" y="512606"/>
                </a:cubicBezTo>
                <a:cubicBezTo>
                  <a:pt x="734240" y="511301"/>
                  <a:pt x="740872" y="513037"/>
                  <a:pt x="750635" y="517809"/>
                </a:cubicBezTo>
                <a:cubicBezTo>
                  <a:pt x="757019" y="502814"/>
                  <a:pt x="765471" y="493360"/>
                  <a:pt x="775986" y="489442"/>
                </a:cubicBezTo>
                <a:cubicBezTo>
                  <a:pt x="786497" y="485526"/>
                  <a:pt x="795568" y="488451"/>
                  <a:pt x="803202" y="498223"/>
                </a:cubicBezTo>
                <a:cubicBezTo>
                  <a:pt x="804708" y="480844"/>
                  <a:pt x="809586" y="483229"/>
                  <a:pt x="817841" y="505384"/>
                </a:cubicBezTo>
                <a:lnTo>
                  <a:pt x="824030" y="521996"/>
                </a:lnTo>
                <a:cubicBezTo>
                  <a:pt x="826161" y="517000"/>
                  <a:pt x="827604" y="510155"/>
                  <a:pt x="828356" y="501467"/>
                </a:cubicBezTo>
                <a:cubicBezTo>
                  <a:pt x="829109" y="492773"/>
                  <a:pt x="829483" y="488431"/>
                  <a:pt x="829483" y="488431"/>
                </a:cubicBezTo>
                <a:lnTo>
                  <a:pt x="832680" y="480935"/>
                </a:lnTo>
                <a:cubicBezTo>
                  <a:pt x="832810" y="459862"/>
                  <a:pt x="832185" y="447479"/>
                  <a:pt x="830810" y="443789"/>
                </a:cubicBezTo>
                <a:cubicBezTo>
                  <a:pt x="829434" y="440094"/>
                  <a:pt x="829500" y="429557"/>
                  <a:pt x="831008" y="412179"/>
                </a:cubicBezTo>
                <a:cubicBezTo>
                  <a:pt x="832514" y="394799"/>
                  <a:pt x="834329" y="383610"/>
                  <a:pt x="836460" y="378610"/>
                </a:cubicBezTo>
                <a:cubicBezTo>
                  <a:pt x="838591" y="373613"/>
                  <a:pt x="840717" y="368615"/>
                  <a:pt x="842848" y="363618"/>
                </a:cubicBezTo>
                <a:cubicBezTo>
                  <a:pt x="857617" y="349707"/>
                  <a:pt x="865535" y="341498"/>
                  <a:pt x="866600" y="338998"/>
                </a:cubicBezTo>
                <a:cubicBezTo>
                  <a:pt x="867666" y="336502"/>
                  <a:pt x="872388" y="335790"/>
                  <a:pt x="880773" y="336872"/>
                </a:cubicBezTo>
                <a:lnTo>
                  <a:pt x="882836" y="342410"/>
                </a:lnTo>
                <a:cubicBezTo>
                  <a:pt x="884342" y="325030"/>
                  <a:pt x="886163" y="313840"/>
                  <a:pt x="888289" y="308845"/>
                </a:cubicBezTo>
                <a:cubicBezTo>
                  <a:pt x="889045" y="300154"/>
                  <a:pt x="889422" y="295807"/>
                  <a:pt x="889422" y="295807"/>
                </a:cubicBezTo>
                <a:cubicBezTo>
                  <a:pt x="897807" y="296890"/>
                  <a:pt x="901309" y="295585"/>
                  <a:pt x="899933" y="291891"/>
                </a:cubicBezTo>
                <a:lnTo>
                  <a:pt x="905192" y="289931"/>
                </a:lnTo>
                <a:lnTo>
                  <a:pt x="916638" y="304588"/>
                </a:lnTo>
                <a:lnTo>
                  <a:pt x="929019" y="337818"/>
                </a:lnTo>
                <a:lnTo>
                  <a:pt x="910987" y="369764"/>
                </a:lnTo>
                <a:lnTo>
                  <a:pt x="920374" y="378882"/>
                </a:lnTo>
                <a:cubicBezTo>
                  <a:pt x="920241" y="399956"/>
                  <a:pt x="920864" y="412335"/>
                  <a:pt x="922240" y="416030"/>
                </a:cubicBezTo>
                <a:cubicBezTo>
                  <a:pt x="923616" y="419723"/>
                  <a:pt x="923926" y="425914"/>
                  <a:pt x="923175" y="434602"/>
                </a:cubicBezTo>
                <a:cubicBezTo>
                  <a:pt x="924549" y="438292"/>
                  <a:pt x="925049" y="442312"/>
                  <a:pt x="924673" y="446660"/>
                </a:cubicBezTo>
                <a:cubicBezTo>
                  <a:pt x="924294" y="451002"/>
                  <a:pt x="924794" y="455023"/>
                  <a:pt x="926169" y="458713"/>
                </a:cubicBezTo>
                <a:cubicBezTo>
                  <a:pt x="927545" y="462407"/>
                  <a:pt x="928920" y="466097"/>
                  <a:pt x="930297" y="469791"/>
                </a:cubicBezTo>
                <a:cubicBezTo>
                  <a:pt x="930167" y="490864"/>
                  <a:pt x="930601" y="505417"/>
                  <a:pt x="931600" y="513454"/>
                </a:cubicBezTo>
                <a:cubicBezTo>
                  <a:pt x="932598" y="521492"/>
                  <a:pt x="933034" y="536047"/>
                  <a:pt x="932902" y="557116"/>
                </a:cubicBezTo>
                <a:lnTo>
                  <a:pt x="929708" y="564617"/>
                </a:lnTo>
                <a:cubicBezTo>
                  <a:pt x="932459" y="572001"/>
                  <a:pt x="933460" y="580036"/>
                  <a:pt x="932706" y="588726"/>
                </a:cubicBezTo>
                <a:cubicBezTo>
                  <a:pt x="934082" y="592420"/>
                  <a:pt x="934236" y="595514"/>
                  <a:pt x="933171" y="598014"/>
                </a:cubicBezTo>
                <a:cubicBezTo>
                  <a:pt x="932109" y="600513"/>
                  <a:pt x="932264" y="603607"/>
                  <a:pt x="933640" y="607300"/>
                </a:cubicBezTo>
                <a:lnTo>
                  <a:pt x="943958" y="634993"/>
                </a:lnTo>
                <a:cubicBezTo>
                  <a:pt x="945333" y="638682"/>
                  <a:pt x="951457" y="665835"/>
                  <a:pt x="962331" y="716444"/>
                </a:cubicBezTo>
                <a:cubicBezTo>
                  <a:pt x="961576" y="725135"/>
                  <a:pt x="963267" y="735017"/>
                  <a:pt x="967394" y="746095"/>
                </a:cubicBezTo>
                <a:cubicBezTo>
                  <a:pt x="969520" y="741096"/>
                  <a:pt x="970929" y="739519"/>
                  <a:pt x="971617" y="741366"/>
                </a:cubicBezTo>
                <a:cubicBezTo>
                  <a:pt x="972305" y="743213"/>
                  <a:pt x="973714" y="741637"/>
                  <a:pt x="975842" y="736641"/>
                </a:cubicBezTo>
                <a:cubicBezTo>
                  <a:pt x="975972" y="715568"/>
                  <a:pt x="976291" y="692322"/>
                  <a:pt x="976799" y="666905"/>
                </a:cubicBezTo>
                <a:cubicBezTo>
                  <a:pt x="977307" y="641489"/>
                  <a:pt x="978690" y="615742"/>
                  <a:pt x="980951" y="589673"/>
                </a:cubicBezTo>
                <a:lnTo>
                  <a:pt x="978151" y="533952"/>
                </a:lnTo>
                <a:lnTo>
                  <a:pt x="971961" y="517338"/>
                </a:lnTo>
                <a:cubicBezTo>
                  <a:pt x="970586" y="513648"/>
                  <a:pt x="971647" y="511148"/>
                  <a:pt x="975153" y="509842"/>
                </a:cubicBezTo>
                <a:lnTo>
                  <a:pt x="971025" y="498764"/>
                </a:lnTo>
                <a:cubicBezTo>
                  <a:pt x="968896" y="503765"/>
                  <a:pt x="968521" y="508107"/>
                  <a:pt x="969897" y="511800"/>
                </a:cubicBezTo>
                <a:lnTo>
                  <a:pt x="971961" y="517338"/>
                </a:lnTo>
                <a:cubicBezTo>
                  <a:pt x="973337" y="521031"/>
                  <a:pt x="972270" y="523528"/>
                  <a:pt x="968764" y="524834"/>
                </a:cubicBezTo>
                <a:lnTo>
                  <a:pt x="966701" y="519298"/>
                </a:lnTo>
                <a:lnTo>
                  <a:pt x="956533" y="636613"/>
                </a:lnTo>
                <a:cubicBezTo>
                  <a:pt x="955026" y="653993"/>
                  <a:pt x="952212" y="657145"/>
                  <a:pt x="948084" y="646066"/>
                </a:cubicBezTo>
                <a:cubicBezTo>
                  <a:pt x="943958" y="634993"/>
                  <a:pt x="942268" y="625110"/>
                  <a:pt x="943024" y="616419"/>
                </a:cubicBezTo>
                <a:cubicBezTo>
                  <a:pt x="943908" y="586657"/>
                  <a:pt x="944258" y="558145"/>
                  <a:pt x="944078" y="530881"/>
                </a:cubicBezTo>
                <a:cubicBezTo>
                  <a:pt x="943898" y="503618"/>
                  <a:pt x="944251" y="475105"/>
                  <a:pt x="945136" y="445341"/>
                </a:cubicBezTo>
                <a:cubicBezTo>
                  <a:pt x="941008" y="434263"/>
                  <a:pt x="939696" y="420038"/>
                  <a:pt x="941203" y="402658"/>
                </a:cubicBezTo>
                <a:cubicBezTo>
                  <a:pt x="935960" y="345744"/>
                  <a:pt x="941728" y="318368"/>
                  <a:pt x="958497" y="320529"/>
                </a:cubicBezTo>
                <a:cubicBezTo>
                  <a:pt x="965505" y="317918"/>
                  <a:pt x="971294" y="314710"/>
                  <a:pt x="975861" y="310905"/>
                </a:cubicBezTo>
                <a:cubicBezTo>
                  <a:pt x="980432" y="307098"/>
                  <a:pt x="985843" y="308237"/>
                  <a:pt x="992100" y="314315"/>
                </a:cubicBezTo>
                <a:cubicBezTo>
                  <a:pt x="1000419" y="325932"/>
                  <a:pt x="1007674" y="340048"/>
                  <a:pt x="1013865" y="356662"/>
                </a:cubicBezTo>
                <a:lnTo>
                  <a:pt x="1024415" y="396003"/>
                </a:lnTo>
                <a:lnTo>
                  <a:pt x="1025075" y="289674"/>
                </a:lnTo>
                <a:cubicBezTo>
                  <a:pt x="1024586" y="256221"/>
                  <a:pt x="1025311" y="223362"/>
                  <a:pt x="1027262" y="191102"/>
                </a:cubicBezTo>
                <a:cubicBezTo>
                  <a:pt x="1029209" y="158840"/>
                  <a:pt x="1029934" y="125981"/>
                  <a:pt x="1029445" y="92527"/>
                </a:cubicBezTo>
                <a:cubicBezTo>
                  <a:pt x="1033213" y="49078"/>
                  <a:pt x="1040351" y="25394"/>
                  <a:pt x="1050866" y="21476"/>
                </a:cubicBezTo>
                <a:cubicBezTo>
                  <a:pt x="1057874" y="18865"/>
                  <a:pt x="1062564" y="23424"/>
                  <a:pt x="1064942" y="35154"/>
                </a:cubicBezTo>
                <a:cubicBezTo>
                  <a:pt x="1067315" y="46881"/>
                  <a:pt x="1067747" y="61438"/>
                  <a:pt x="1066242" y="78817"/>
                </a:cubicBezTo>
                <a:cubicBezTo>
                  <a:pt x="1066735" y="112269"/>
                  <a:pt x="1067914" y="147574"/>
                  <a:pt x="1069780" y="184721"/>
                </a:cubicBezTo>
                <a:cubicBezTo>
                  <a:pt x="1071650" y="221867"/>
                  <a:pt x="1072828" y="257168"/>
                  <a:pt x="1073317" y="290621"/>
                </a:cubicBezTo>
                <a:lnTo>
                  <a:pt x="1072033" y="325411"/>
                </a:lnTo>
                <a:lnTo>
                  <a:pt x="1086144" y="329732"/>
                </a:lnTo>
                <a:cubicBezTo>
                  <a:pt x="1093276" y="335485"/>
                  <a:pt x="1101346" y="345093"/>
                  <a:pt x="1110353" y="358556"/>
                </a:cubicBezTo>
                <a:cubicBezTo>
                  <a:pt x="1119361" y="372018"/>
                  <a:pt x="1126239" y="390480"/>
                  <a:pt x="1130987" y="413938"/>
                </a:cubicBezTo>
                <a:lnTo>
                  <a:pt x="1140396" y="446932"/>
                </a:lnTo>
                <a:lnTo>
                  <a:pt x="1139546" y="436237"/>
                </a:lnTo>
                <a:lnTo>
                  <a:pt x="1139938" y="373021"/>
                </a:lnTo>
                <a:cubicBezTo>
                  <a:pt x="1140071" y="351947"/>
                  <a:pt x="1140201" y="330874"/>
                  <a:pt x="1140332" y="309801"/>
                </a:cubicBezTo>
                <a:cubicBezTo>
                  <a:pt x="1140463" y="288731"/>
                  <a:pt x="1140593" y="267659"/>
                  <a:pt x="1140724" y="246586"/>
                </a:cubicBezTo>
                <a:cubicBezTo>
                  <a:pt x="1137972" y="239201"/>
                  <a:pt x="1140102" y="234202"/>
                  <a:pt x="1147111" y="231590"/>
                </a:cubicBezTo>
                <a:lnTo>
                  <a:pt x="1149175" y="237130"/>
                </a:lnTo>
                <a:cubicBezTo>
                  <a:pt x="1153171" y="269278"/>
                  <a:pt x="1154383" y="299311"/>
                  <a:pt x="1152810" y="327228"/>
                </a:cubicBezTo>
                <a:cubicBezTo>
                  <a:pt x="1151236" y="355145"/>
                  <a:pt x="1152452" y="385177"/>
                  <a:pt x="1156445" y="417325"/>
                </a:cubicBezTo>
                <a:cubicBezTo>
                  <a:pt x="1159066" y="445782"/>
                  <a:pt x="1160810" y="474566"/>
                  <a:pt x="1161679" y="503676"/>
                </a:cubicBezTo>
                <a:cubicBezTo>
                  <a:pt x="1162549" y="532785"/>
                  <a:pt x="1164981" y="563412"/>
                  <a:pt x="1168978" y="595563"/>
                </a:cubicBezTo>
                <a:cubicBezTo>
                  <a:pt x="1172611" y="573185"/>
                  <a:pt x="1179310" y="564383"/>
                  <a:pt x="1189070" y="569156"/>
                </a:cubicBezTo>
                <a:cubicBezTo>
                  <a:pt x="1197453" y="570235"/>
                  <a:pt x="1206462" y="583696"/>
                  <a:pt x="1216091" y="609542"/>
                </a:cubicBezTo>
                <a:lnTo>
                  <a:pt x="1215548" y="527753"/>
                </a:lnTo>
                <a:cubicBezTo>
                  <a:pt x="1214550" y="519717"/>
                  <a:pt x="1215115" y="513199"/>
                  <a:pt x="1217244" y="508202"/>
                </a:cubicBezTo>
                <a:lnTo>
                  <a:pt x="1223225" y="502569"/>
                </a:lnTo>
                <a:lnTo>
                  <a:pt x="1223943" y="386923"/>
                </a:lnTo>
                <a:cubicBezTo>
                  <a:pt x="1223453" y="353469"/>
                  <a:pt x="1224178" y="320610"/>
                  <a:pt x="1226130" y="288350"/>
                </a:cubicBezTo>
                <a:cubicBezTo>
                  <a:pt x="1228076" y="256088"/>
                  <a:pt x="1228802" y="223229"/>
                  <a:pt x="1228312" y="189776"/>
                </a:cubicBezTo>
                <a:cubicBezTo>
                  <a:pt x="1232080" y="146326"/>
                  <a:pt x="1239219" y="122642"/>
                  <a:pt x="1249734" y="118725"/>
                </a:cubicBezTo>
                <a:lnTo>
                  <a:pt x="1251132" y="120084"/>
                </a:lnTo>
                <a:lnTo>
                  <a:pt x="1257549" y="13845"/>
                </a:lnTo>
                <a:cubicBezTo>
                  <a:pt x="1258304" y="5154"/>
                  <a:pt x="1258679" y="813"/>
                  <a:pt x="1258679" y="813"/>
                </a:cubicBezTo>
                <a:close/>
              </a:path>
            </a:pathLst>
          </a:custGeom>
        </p:spPr>
        <p:txBody>
          <a:bodyPr wrap="square">
            <a:noAutofit/>
          </a:bodyPr>
          <a:lstStyle/>
          <a:p>
            <a:endParaRPr lang="en-US"/>
          </a:p>
        </p:txBody>
      </p:sp>
    </p:spTree>
    <p:extLst>
      <p:ext uri="{BB962C8B-B14F-4D97-AF65-F5344CB8AC3E}">
        <p14:creationId xmlns:p14="http://schemas.microsoft.com/office/powerpoint/2010/main" val="4059702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Saeed Faal 27">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44CDCE5B-9AF5-2102-A73F-FAD954F732EA}"/>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Picture Placeholder 13">
            <a:extLst>
              <a:ext uri="{FF2B5EF4-FFF2-40B4-BE49-F238E27FC236}">
                <a16:creationId xmlns:a16="http://schemas.microsoft.com/office/drawing/2014/main" id="{0CD95D11-E00A-9E4E-D32F-59953D834678}"/>
              </a:ext>
            </a:extLst>
          </p:cNvPr>
          <p:cNvSpPr>
            <a:spLocks noGrp="1"/>
          </p:cNvSpPr>
          <p:nvPr>
            <p:ph type="pic" sz="quarter" idx="10"/>
          </p:nvPr>
        </p:nvSpPr>
        <p:spPr>
          <a:xfrm>
            <a:off x="1235112" y="1630471"/>
            <a:ext cx="3012535" cy="3128252"/>
          </a:xfrm>
          <a:custGeom>
            <a:avLst/>
            <a:gdLst>
              <a:gd name="connsiteX0" fmla="*/ 1450513 w 3012535"/>
              <a:gd name="connsiteY0" fmla="*/ 3090428 h 3128252"/>
              <a:gd name="connsiteX1" fmla="*/ 1452961 w 3012535"/>
              <a:gd name="connsiteY1" fmla="*/ 3091242 h 3128252"/>
              <a:gd name="connsiteX2" fmla="*/ 1447265 w 3012535"/>
              <a:gd name="connsiteY2" fmla="*/ 3093822 h 3128252"/>
              <a:gd name="connsiteX3" fmla="*/ 1450513 w 3012535"/>
              <a:gd name="connsiteY3" fmla="*/ 3090428 h 3128252"/>
              <a:gd name="connsiteX4" fmla="*/ 982832 w 3012535"/>
              <a:gd name="connsiteY4" fmla="*/ 2965847 h 3128252"/>
              <a:gd name="connsiteX5" fmla="*/ 986810 w 3012535"/>
              <a:gd name="connsiteY5" fmla="*/ 2968449 h 3128252"/>
              <a:gd name="connsiteX6" fmla="*/ 976290 w 3012535"/>
              <a:gd name="connsiteY6" fmla="*/ 2974399 h 3128252"/>
              <a:gd name="connsiteX7" fmla="*/ 966004 w 3012535"/>
              <a:gd name="connsiteY7" fmla="*/ 2982640 h 3128252"/>
              <a:gd name="connsiteX8" fmla="*/ 966704 w 3012535"/>
              <a:gd name="connsiteY8" fmla="*/ 2980425 h 3128252"/>
              <a:gd name="connsiteX9" fmla="*/ 982832 w 3012535"/>
              <a:gd name="connsiteY9" fmla="*/ 2965847 h 3128252"/>
              <a:gd name="connsiteX10" fmla="*/ 1542666 w 3012535"/>
              <a:gd name="connsiteY10" fmla="*/ 2924645 h 3128252"/>
              <a:gd name="connsiteX11" fmla="*/ 1519987 w 3012535"/>
              <a:gd name="connsiteY11" fmla="*/ 2943806 h 3128252"/>
              <a:gd name="connsiteX12" fmla="*/ 1477969 w 3012535"/>
              <a:gd name="connsiteY12" fmla="*/ 2977356 h 3128252"/>
              <a:gd name="connsiteX13" fmla="*/ 1467363 w 3012535"/>
              <a:gd name="connsiteY13" fmla="*/ 2985075 h 3128252"/>
              <a:gd name="connsiteX14" fmla="*/ 1485486 w 3012535"/>
              <a:gd name="connsiteY14" fmla="*/ 2972964 h 3128252"/>
              <a:gd name="connsiteX15" fmla="*/ 1507888 w 3012535"/>
              <a:gd name="connsiteY15" fmla="*/ 2956811 h 3128252"/>
              <a:gd name="connsiteX16" fmla="*/ 1527196 w 3012535"/>
              <a:gd name="connsiteY16" fmla="*/ 2941480 h 3128252"/>
              <a:gd name="connsiteX17" fmla="*/ 1541782 w 3012535"/>
              <a:gd name="connsiteY17" fmla="*/ 2925853 h 3128252"/>
              <a:gd name="connsiteX18" fmla="*/ 1438666 w 3012535"/>
              <a:gd name="connsiteY18" fmla="*/ 2895870 h 3128252"/>
              <a:gd name="connsiteX19" fmla="*/ 1440148 w 3012535"/>
              <a:gd name="connsiteY19" fmla="*/ 2897991 h 3128252"/>
              <a:gd name="connsiteX20" fmla="*/ 1431036 w 3012535"/>
              <a:gd name="connsiteY20" fmla="*/ 2905035 h 3128252"/>
              <a:gd name="connsiteX21" fmla="*/ 1436274 w 3012535"/>
              <a:gd name="connsiteY21" fmla="*/ 2898186 h 3128252"/>
              <a:gd name="connsiteX22" fmla="*/ 1438666 w 3012535"/>
              <a:gd name="connsiteY22" fmla="*/ 2895870 h 3128252"/>
              <a:gd name="connsiteX23" fmla="*/ 1733530 w 3012535"/>
              <a:gd name="connsiteY23" fmla="*/ 2761529 h 3128252"/>
              <a:gd name="connsiteX24" fmla="*/ 1730505 w 3012535"/>
              <a:gd name="connsiteY24" fmla="*/ 2763108 h 3128252"/>
              <a:gd name="connsiteX25" fmla="*/ 1699156 w 3012535"/>
              <a:gd name="connsiteY25" fmla="*/ 2790098 h 3128252"/>
              <a:gd name="connsiteX26" fmla="*/ 1691733 w 3012535"/>
              <a:gd name="connsiteY26" fmla="*/ 2796510 h 3128252"/>
              <a:gd name="connsiteX27" fmla="*/ 1682520 w 3012535"/>
              <a:gd name="connsiteY27" fmla="*/ 2804972 h 3128252"/>
              <a:gd name="connsiteX28" fmla="*/ 1669178 w 3012535"/>
              <a:gd name="connsiteY28" fmla="*/ 2817166 h 3128252"/>
              <a:gd name="connsiteX29" fmla="*/ 1647573 w 3012535"/>
              <a:gd name="connsiteY29" fmla="*/ 2835027 h 3128252"/>
              <a:gd name="connsiteX30" fmla="*/ 1634882 w 3012535"/>
              <a:gd name="connsiteY30" fmla="*/ 2852392 h 3128252"/>
              <a:gd name="connsiteX31" fmla="*/ 1710593 w 3012535"/>
              <a:gd name="connsiteY31" fmla="*/ 2784094 h 3128252"/>
              <a:gd name="connsiteX32" fmla="*/ 1731759 w 3012535"/>
              <a:gd name="connsiteY32" fmla="*/ 2765632 h 3128252"/>
              <a:gd name="connsiteX33" fmla="*/ 1733530 w 3012535"/>
              <a:gd name="connsiteY33" fmla="*/ 2761529 h 3128252"/>
              <a:gd name="connsiteX34" fmla="*/ 1747077 w 3012535"/>
              <a:gd name="connsiteY34" fmla="*/ 2746254 h 3128252"/>
              <a:gd name="connsiteX35" fmla="*/ 1747011 w 3012535"/>
              <a:gd name="connsiteY35" fmla="*/ 2746301 h 3128252"/>
              <a:gd name="connsiteX36" fmla="*/ 1746991 w 3012535"/>
              <a:gd name="connsiteY36" fmla="*/ 2746323 h 3128252"/>
              <a:gd name="connsiteX37" fmla="*/ 1211506 w 3012535"/>
              <a:gd name="connsiteY37" fmla="*/ 2734925 h 3128252"/>
              <a:gd name="connsiteX38" fmla="*/ 1196127 w 3012535"/>
              <a:gd name="connsiteY38" fmla="*/ 2740348 h 3128252"/>
              <a:gd name="connsiteX39" fmla="*/ 1179366 w 3012535"/>
              <a:gd name="connsiteY39" fmla="*/ 2757076 h 3128252"/>
              <a:gd name="connsiteX40" fmla="*/ 1148984 w 3012535"/>
              <a:gd name="connsiteY40" fmla="*/ 2786386 h 3128252"/>
              <a:gd name="connsiteX41" fmla="*/ 1119302 w 3012535"/>
              <a:gd name="connsiteY41" fmla="*/ 2813480 h 3128252"/>
              <a:gd name="connsiteX42" fmla="*/ 1160682 w 3012535"/>
              <a:gd name="connsiteY42" fmla="*/ 2791897 h 3128252"/>
              <a:gd name="connsiteX43" fmla="*/ 1170145 w 3012535"/>
              <a:gd name="connsiteY43" fmla="*/ 2780178 h 3128252"/>
              <a:gd name="connsiteX44" fmla="*/ 1179608 w 3012535"/>
              <a:gd name="connsiteY44" fmla="*/ 2768460 h 3128252"/>
              <a:gd name="connsiteX45" fmla="*/ 1193866 w 3012535"/>
              <a:gd name="connsiteY45" fmla="*/ 2753727 h 3128252"/>
              <a:gd name="connsiteX46" fmla="*/ 1208120 w 3012535"/>
              <a:gd name="connsiteY46" fmla="*/ 2738996 h 3128252"/>
              <a:gd name="connsiteX47" fmla="*/ 1114374 w 3012535"/>
              <a:gd name="connsiteY47" fmla="*/ 2732471 h 3128252"/>
              <a:gd name="connsiteX48" fmla="*/ 1105793 w 3012535"/>
              <a:gd name="connsiteY48" fmla="*/ 2740771 h 3128252"/>
              <a:gd name="connsiteX49" fmla="*/ 1080902 w 3012535"/>
              <a:gd name="connsiteY49" fmla="*/ 2764853 h 3128252"/>
              <a:gd name="connsiteX50" fmla="*/ 1068761 w 3012535"/>
              <a:gd name="connsiteY50" fmla="*/ 2791123 h 3128252"/>
              <a:gd name="connsiteX51" fmla="*/ 1109306 w 3012535"/>
              <a:gd name="connsiteY51" fmla="*/ 2747880 h 3128252"/>
              <a:gd name="connsiteX52" fmla="*/ 1115970 w 3012535"/>
              <a:gd name="connsiteY52" fmla="*/ 2742191 h 3128252"/>
              <a:gd name="connsiteX53" fmla="*/ 1118902 w 3012535"/>
              <a:gd name="connsiteY53" fmla="*/ 2738964 h 3128252"/>
              <a:gd name="connsiteX54" fmla="*/ 950309 w 3012535"/>
              <a:gd name="connsiteY54" fmla="*/ 2730318 h 3128252"/>
              <a:gd name="connsiteX55" fmla="*/ 954288 w 3012535"/>
              <a:gd name="connsiteY55" fmla="*/ 2732919 h 3128252"/>
              <a:gd name="connsiteX56" fmla="*/ 943767 w 3012535"/>
              <a:gd name="connsiteY56" fmla="*/ 2738870 h 3128252"/>
              <a:gd name="connsiteX57" fmla="*/ 933481 w 3012535"/>
              <a:gd name="connsiteY57" fmla="*/ 2747111 h 3128252"/>
              <a:gd name="connsiteX58" fmla="*/ 934180 w 3012535"/>
              <a:gd name="connsiteY58" fmla="*/ 2744896 h 3128252"/>
              <a:gd name="connsiteX59" fmla="*/ 950309 w 3012535"/>
              <a:gd name="connsiteY59" fmla="*/ 2730318 h 3128252"/>
              <a:gd name="connsiteX60" fmla="*/ 1773750 w 3012535"/>
              <a:gd name="connsiteY60" fmla="*/ 2726756 h 3128252"/>
              <a:gd name="connsiteX61" fmla="*/ 1769436 w 3012535"/>
              <a:gd name="connsiteY61" fmla="*/ 2730614 h 3128252"/>
              <a:gd name="connsiteX62" fmla="*/ 1761354 w 3012535"/>
              <a:gd name="connsiteY62" fmla="*/ 2736087 h 3128252"/>
              <a:gd name="connsiteX63" fmla="*/ 1760994 w 3012535"/>
              <a:gd name="connsiteY63" fmla="*/ 2736721 h 3128252"/>
              <a:gd name="connsiteX64" fmla="*/ 1760397 w 3012535"/>
              <a:gd name="connsiteY64" fmla="*/ 2736735 h 3128252"/>
              <a:gd name="connsiteX65" fmla="*/ 1758581 w 3012535"/>
              <a:gd name="connsiteY65" fmla="*/ 2737965 h 3128252"/>
              <a:gd name="connsiteX66" fmla="*/ 1753020 w 3012535"/>
              <a:gd name="connsiteY66" fmla="*/ 2741973 h 3128252"/>
              <a:gd name="connsiteX67" fmla="*/ 1754033 w 3012535"/>
              <a:gd name="connsiteY67" fmla="*/ 2741471 h 3128252"/>
              <a:gd name="connsiteX68" fmla="*/ 1749737 w 3012535"/>
              <a:gd name="connsiteY68" fmla="*/ 2746828 h 3128252"/>
              <a:gd name="connsiteX69" fmla="*/ 1746571 w 3012535"/>
              <a:gd name="connsiteY69" fmla="*/ 2749501 h 3128252"/>
              <a:gd name="connsiteX70" fmla="*/ 1751021 w 3012535"/>
              <a:gd name="connsiteY70" fmla="*/ 2746762 h 3128252"/>
              <a:gd name="connsiteX71" fmla="*/ 1768508 w 3012535"/>
              <a:gd name="connsiteY71" fmla="*/ 2734054 h 3128252"/>
              <a:gd name="connsiteX72" fmla="*/ 1772286 w 3012535"/>
              <a:gd name="connsiteY72" fmla="*/ 2730052 h 3128252"/>
              <a:gd name="connsiteX73" fmla="*/ 1773750 w 3012535"/>
              <a:gd name="connsiteY73" fmla="*/ 2726756 h 3128252"/>
              <a:gd name="connsiteX74" fmla="*/ 1807359 w 3012535"/>
              <a:gd name="connsiteY74" fmla="*/ 2694658 h 3128252"/>
              <a:gd name="connsiteX75" fmla="*/ 1802061 w 3012535"/>
              <a:gd name="connsiteY75" fmla="*/ 2697590 h 3128252"/>
              <a:gd name="connsiteX76" fmla="*/ 1784416 w 3012535"/>
              <a:gd name="connsiteY76" fmla="*/ 2712844 h 3128252"/>
              <a:gd name="connsiteX77" fmla="*/ 1800521 w 3012535"/>
              <a:gd name="connsiteY77" fmla="*/ 2701559 h 3128252"/>
              <a:gd name="connsiteX78" fmla="*/ 1807359 w 3012535"/>
              <a:gd name="connsiteY78" fmla="*/ 2694658 h 3128252"/>
              <a:gd name="connsiteX79" fmla="*/ 1051481 w 3012535"/>
              <a:gd name="connsiteY79" fmla="*/ 2604582 h 3128252"/>
              <a:gd name="connsiteX80" fmla="*/ 1047389 w 3012535"/>
              <a:gd name="connsiteY80" fmla="*/ 2605380 h 3128252"/>
              <a:gd name="connsiteX81" fmla="*/ 1043298 w 3012535"/>
              <a:gd name="connsiteY81" fmla="*/ 2606178 h 3128252"/>
              <a:gd name="connsiteX82" fmla="*/ 1018757 w 3012535"/>
              <a:gd name="connsiteY82" fmla="*/ 2629153 h 3128252"/>
              <a:gd name="connsiteX83" fmla="*/ 989773 w 3012535"/>
              <a:gd name="connsiteY83" fmla="*/ 2654031 h 3128252"/>
              <a:gd name="connsiteX84" fmla="*/ 972247 w 3012535"/>
              <a:gd name="connsiteY84" fmla="*/ 2673040 h 3128252"/>
              <a:gd name="connsiteX85" fmla="*/ 970147 w 3012535"/>
              <a:gd name="connsiteY85" fmla="*/ 2679684 h 3128252"/>
              <a:gd name="connsiteX86" fmla="*/ 965705 w 3012535"/>
              <a:gd name="connsiteY86" fmla="*/ 2681589 h 3128252"/>
              <a:gd name="connsiteX87" fmla="*/ 964306 w 3012535"/>
              <a:gd name="connsiteY87" fmla="*/ 2686019 h 3128252"/>
              <a:gd name="connsiteX88" fmla="*/ 969447 w 3012535"/>
              <a:gd name="connsiteY88" fmla="*/ 2681898 h 3128252"/>
              <a:gd name="connsiteX89" fmla="*/ 970147 w 3012535"/>
              <a:gd name="connsiteY89" fmla="*/ 2679684 h 3128252"/>
              <a:gd name="connsiteX90" fmla="*/ 974591 w 3012535"/>
              <a:gd name="connsiteY90" fmla="*/ 2677778 h 3128252"/>
              <a:gd name="connsiteX91" fmla="*/ 973891 w 3012535"/>
              <a:gd name="connsiteY91" fmla="*/ 2679993 h 3128252"/>
              <a:gd name="connsiteX92" fmla="*/ 1020172 w 3012535"/>
              <a:gd name="connsiteY92" fmla="*/ 2642905 h 3128252"/>
              <a:gd name="connsiteX93" fmla="*/ 1028355 w 3012535"/>
              <a:gd name="connsiteY93" fmla="*/ 2641309 h 3128252"/>
              <a:gd name="connsiteX94" fmla="*/ 1023957 w 3012535"/>
              <a:gd name="connsiteY94" fmla="*/ 2647849 h 3128252"/>
              <a:gd name="connsiteX95" fmla="*/ 1028643 w 3012535"/>
              <a:gd name="connsiteY95" fmla="*/ 2642595 h 3128252"/>
              <a:gd name="connsiteX96" fmla="*/ 1031627 w 3012535"/>
              <a:gd name="connsiteY96" fmla="*/ 2637034 h 3128252"/>
              <a:gd name="connsiteX97" fmla="*/ 1044240 w 3012535"/>
              <a:gd name="connsiteY97" fmla="*/ 2615348 h 3128252"/>
              <a:gd name="connsiteX98" fmla="*/ 1051481 w 3012535"/>
              <a:gd name="connsiteY98" fmla="*/ 2604582 h 3128252"/>
              <a:gd name="connsiteX99" fmla="*/ 1109466 w 3012535"/>
              <a:gd name="connsiteY99" fmla="*/ 2557242 h 3128252"/>
              <a:gd name="connsiteX100" fmla="*/ 1086779 w 3012535"/>
              <a:gd name="connsiteY100" fmla="*/ 2577952 h 3128252"/>
              <a:gd name="connsiteX101" fmla="*/ 1092713 w 3012535"/>
              <a:gd name="connsiteY101" fmla="*/ 2574706 h 3128252"/>
              <a:gd name="connsiteX102" fmla="*/ 1103289 w 3012535"/>
              <a:gd name="connsiteY102" fmla="*/ 2564409 h 3128252"/>
              <a:gd name="connsiteX103" fmla="*/ 2028164 w 3012535"/>
              <a:gd name="connsiteY103" fmla="*/ 2470846 h 3128252"/>
              <a:gd name="connsiteX104" fmla="*/ 2022469 w 3012535"/>
              <a:gd name="connsiteY104" fmla="*/ 2473425 h 3128252"/>
              <a:gd name="connsiteX105" fmla="*/ 2028164 w 3012535"/>
              <a:gd name="connsiteY105" fmla="*/ 2470846 h 3128252"/>
              <a:gd name="connsiteX106" fmla="*/ 2038298 w 3012535"/>
              <a:gd name="connsiteY106" fmla="*/ 2459740 h 3128252"/>
              <a:gd name="connsiteX107" fmla="*/ 2029489 w 3012535"/>
              <a:gd name="connsiteY107" fmla="*/ 2465012 h 3128252"/>
              <a:gd name="connsiteX108" fmla="*/ 1137878 w 3012535"/>
              <a:gd name="connsiteY108" fmla="*/ 2454715 h 3128252"/>
              <a:gd name="connsiteX109" fmla="*/ 1126797 w 3012535"/>
              <a:gd name="connsiteY109" fmla="*/ 2460614 h 3128252"/>
              <a:gd name="connsiteX110" fmla="*/ 1124357 w 3012535"/>
              <a:gd name="connsiteY110" fmla="*/ 2459212 h 3128252"/>
              <a:gd name="connsiteX111" fmla="*/ 1098159 w 3012535"/>
              <a:gd name="connsiteY111" fmla="*/ 2481163 h 3128252"/>
              <a:gd name="connsiteX112" fmla="*/ 1073269 w 3012535"/>
              <a:gd name="connsiteY112" fmla="*/ 2505243 h 3128252"/>
              <a:gd name="connsiteX113" fmla="*/ 1048379 w 3012535"/>
              <a:gd name="connsiteY113" fmla="*/ 2529324 h 3128252"/>
              <a:gd name="connsiteX114" fmla="*/ 1036239 w 3012535"/>
              <a:gd name="connsiteY114" fmla="*/ 2555595 h 3128252"/>
              <a:gd name="connsiteX115" fmla="*/ 1076784 w 3012535"/>
              <a:gd name="connsiteY115" fmla="*/ 2512352 h 3128252"/>
              <a:gd name="connsiteX116" fmla="*/ 1123345 w 3012535"/>
              <a:gd name="connsiteY116" fmla="*/ 2472599 h 3128252"/>
              <a:gd name="connsiteX117" fmla="*/ 2049357 w 3012535"/>
              <a:gd name="connsiteY117" fmla="*/ 2444904 h 3128252"/>
              <a:gd name="connsiteX118" fmla="*/ 2046110 w 3012535"/>
              <a:gd name="connsiteY118" fmla="*/ 2448297 h 3128252"/>
              <a:gd name="connsiteX119" fmla="*/ 2051806 w 3012535"/>
              <a:gd name="connsiteY119" fmla="*/ 2445718 h 3128252"/>
              <a:gd name="connsiteX120" fmla="*/ 2049357 w 3012535"/>
              <a:gd name="connsiteY120" fmla="*/ 2444904 h 3128252"/>
              <a:gd name="connsiteX121" fmla="*/ 2063754 w 3012535"/>
              <a:gd name="connsiteY121" fmla="*/ 2433042 h 3128252"/>
              <a:gd name="connsiteX122" fmla="*/ 2056243 w 3012535"/>
              <a:gd name="connsiteY122" fmla="*/ 2437192 h 3128252"/>
              <a:gd name="connsiteX123" fmla="*/ 2062137 w 3012535"/>
              <a:gd name="connsiteY123" fmla="*/ 2435063 h 3128252"/>
              <a:gd name="connsiteX124" fmla="*/ 2063754 w 3012535"/>
              <a:gd name="connsiteY124" fmla="*/ 2433042 h 3128252"/>
              <a:gd name="connsiteX125" fmla="*/ 2073949 w 3012535"/>
              <a:gd name="connsiteY125" fmla="*/ 2418610 h 3128252"/>
              <a:gd name="connsiteX126" fmla="*/ 2071136 w 3012535"/>
              <a:gd name="connsiteY126" fmla="*/ 2421581 h 3128252"/>
              <a:gd name="connsiteX127" fmla="*/ 2077260 w 3012535"/>
              <a:gd name="connsiteY127" fmla="*/ 2419020 h 3128252"/>
              <a:gd name="connsiteX128" fmla="*/ 2073949 w 3012535"/>
              <a:gd name="connsiteY128" fmla="*/ 2418610 h 3128252"/>
              <a:gd name="connsiteX129" fmla="*/ 2090596 w 3012535"/>
              <a:gd name="connsiteY129" fmla="*/ 2404755 h 3128252"/>
              <a:gd name="connsiteX130" fmla="*/ 2081529 w 3012535"/>
              <a:gd name="connsiteY130" fmla="*/ 2410250 h 3128252"/>
              <a:gd name="connsiteX131" fmla="*/ 2118225 w 3012535"/>
              <a:gd name="connsiteY131" fmla="*/ 2370757 h 3128252"/>
              <a:gd name="connsiteX132" fmla="*/ 2116859 w 3012535"/>
              <a:gd name="connsiteY132" fmla="*/ 2372671 h 3128252"/>
              <a:gd name="connsiteX133" fmla="*/ 2121257 w 3012535"/>
              <a:gd name="connsiteY133" fmla="*/ 2371213 h 3128252"/>
              <a:gd name="connsiteX134" fmla="*/ 2118225 w 3012535"/>
              <a:gd name="connsiteY134" fmla="*/ 2370757 h 3128252"/>
              <a:gd name="connsiteX135" fmla="*/ 663245 w 3012535"/>
              <a:gd name="connsiteY135" fmla="*/ 2346010 h 3128252"/>
              <a:gd name="connsiteX136" fmla="*/ 655870 w 3012535"/>
              <a:gd name="connsiteY136" fmla="*/ 2355958 h 3128252"/>
              <a:gd name="connsiteX137" fmla="*/ 645867 w 3012535"/>
              <a:gd name="connsiteY137" fmla="*/ 2364776 h 3128252"/>
              <a:gd name="connsiteX138" fmla="*/ 647054 w 3012535"/>
              <a:gd name="connsiteY138" fmla="*/ 2362008 h 3128252"/>
              <a:gd name="connsiteX139" fmla="*/ 663245 w 3012535"/>
              <a:gd name="connsiteY139" fmla="*/ 2346010 h 3128252"/>
              <a:gd name="connsiteX140" fmla="*/ 2235417 w 3012535"/>
              <a:gd name="connsiteY140" fmla="*/ 2241963 h 3128252"/>
              <a:gd name="connsiteX141" fmla="*/ 2230107 w 3012535"/>
              <a:gd name="connsiteY141" fmla="*/ 2247406 h 3128252"/>
              <a:gd name="connsiteX142" fmla="*/ 2209288 w 3012535"/>
              <a:gd name="connsiteY142" fmla="*/ 2268532 h 3128252"/>
              <a:gd name="connsiteX143" fmla="*/ 2153835 w 3012535"/>
              <a:gd name="connsiteY143" fmla="*/ 2333279 h 3128252"/>
              <a:gd name="connsiteX144" fmla="*/ 2123708 w 3012535"/>
              <a:gd name="connsiteY144" fmla="*/ 2364014 h 3128252"/>
              <a:gd name="connsiteX145" fmla="*/ 2128275 w 3012535"/>
              <a:gd name="connsiteY145" fmla="*/ 2362800 h 3128252"/>
              <a:gd name="connsiteX146" fmla="*/ 2178839 w 3012535"/>
              <a:gd name="connsiteY146" fmla="*/ 2308387 h 3128252"/>
              <a:gd name="connsiteX147" fmla="*/ 2230667 w 3012535"/>
              <a:gd name="connsiteY147" fmla="*/ 2247312 h 3128252"/>
              <a:gd name="connsiteX148" fmla="*/ 2235527 w 3012535"/>
              <a:gd name="connsiteY148" fmla="*/ 2242049 h 3128252"/>
              <a:gd name="connsiteX149" fmla="*/ 1344877 w 3012535"/>
              <a:gd name="connsiteY149" fmla="*/ 2189563 h 3128252"/>
              <a:gd name="connsiteX150" fmla="*/ 1324365 w 3012535"/>
              <a:gd name="connsiteY150" fmla="*/ 2193878 h 3128252"/>
              <a:gd name="connsiteX151" fmla="*/ 1312584 w 3012535"/>
              <a:gd name="connsiteY151" fmla="*/ 2206849 h 3128252"/>
              <a:gd name="connsiteX152" fmla="*/ 1301988 w 3012535"/>
              <a:gd name="connsiteY152" fmla="*/ 2217052 h 3128252"/>
              <a:gd name="connsiteX153" fmla="*/ 1255579 w 3012535"/>
              <a:gd name="connsiteY153" fmla="*/ 2270884 h 3128252"/>
              <a:gd name="connsiteX154" fmla="*/ 1207983 w 3012535"/>
              <a:gd name="connsiteY154" fmla="*/ 2327484 h 3128252"/>
              <a:gd name="connsiteX155" fmla="*/ 1184420 w 3012535"/>
              <a:gd name="connsiteY155" fmla="*/ 2353425 h 3128252"/>
              <a:gd name="connsiteX156" fmla="*/ 1172043 w 3012535"/>
              <a:gd name="connsiteY156" fmla="*/ 2367780 h 3128252"/>
              <a:gd name="connsiteX157" fmla="*/ 1160855 w 3012535"/>
              <a:gd name="connsiteY157" fmla="*/ 2379368 h 3128252"/>
              <a:gd name="connsiteX158" fmla="*/ 1135384 w 3012535"/>
              <a:gd name="connsiteY158" fmla="*/ 2406131 h 3128252"/>
              <a:gd name="connsiteX159" fmla="*/ 1117225 w 3012535"/>
              <a:gd name="connsiteY159" fmla="*/ 2425211 h 3128252"/>
              <a:gd name="connsiteX160" fmla="*/ 1144951 w 3012535"/>
              <a:gd name="connsiteY160" fmla="*/ 2402570 h 3128252"/>
              <a:gd name="connsiteX161" fmla="*/ 1149920 w 3012535"/>
              <a:gd name="connsiteY161" fmla="*/ 2397617 h 3128252"/>
              <a:gd name="connsiteX162" fmla="*/ 1193488 w 3012535"/>
              <a:gd name="connsiteY162" fmla="*/ 2354037 h 3128252"/>
              <a:gd name="connsiteX163" fmla="*/ 1209625 w 3012535"/>
              <a:gd name="connsiteY163" fmla="*/ 2338093 h 3128252"/>
              <a:gd name="connsiteX164" fmla="*/ 1208672 w 3012535"/>
              <a:gd name="connsiteY164" fmla="*/ 2338014 h 3128252"/>
              <a:gd name="connsiteX165" fmla="*/ 1228824 w 3012535"/>
              <a:gd name="connsiteY165" fmla="*/ 2317015 h 3128252"/>
              <a:gd name="connsiteX166" fmla="*/ 1277277 w 3012535"/>
              <a:gd name="connsiteY166" fmla="*/ 2263802 h 3128252"/>
              <a:gd name="connsiteX167" fmla="*/ 1344877 w 3012535"/>
              <a:gd name="connsiteY167" fmla="*/ 2189563 h 3128252"/>
              <a:gd name="connsiteX168" fmla="*/ 2369871 w 3012535"/>
              <a:gd name="connsiteY168" fmla="*/ 2169236 h 3128252"/>
              <a:gd name="connsiteX169" fmla="*/ 2362440 w 3012535"/>
              <a:gd name="connsiteY169" fmla="*/ 2180717 h 3128252"/>
              <a:gd name="connsiteX170" fmla="*/ 2354130 w 3012535"/>
              <a:gd name="connsiteY170" fmla="*/ 2191243 h 3128252"/>
              <a:gd name="connsiteX171" fmla="*/ 2347746 w 3012535"/>
              <a:gd name="connsiteY171" fmla="*/ 2196416 h 3128252"/>
              <a:gd name="connsiteX172" fmla="*/ 2369871 w 3012535"/>
              <a:gd name="connsiteY172" fmla="*/ 2169236 h 3128252"/>
              <a:gd name="connsiteX173" fmla="*/ 2372654 w 3012535"/>
              <a:gd name="connsiteY173" fmla="*/ 2165457 h 3128252"/>
              <a:gd name="connsiteX174" fmla="*/ 2371759 w 3012535"/>
              <a:gd name="connsiteY174" fmla="*/ 2168165 h 3128252"/>
              <a:gd name="connsiteX175" fmla="*/ 2369871 w 3012535"/>
              <a:gd name="connsiteY175" fmla="*/ 2169236 h 3128252"/>
              <a:gd name="connsiteX176" fmla="*/ 2372654 w 3012535"/>
              <a:gd name="connsiteY176" fmla="*/ 2165457 h 3128252"/>
              <a:gd name="connsiteX177" fmla="*/ 2378508 w 3012535"/>
              <a:gd name="connsiteY177" fmla="*/ 2157337 h 3128252"/>
              <a:gd name="connsiteX178" fmla="*/ 2379925 w 3012535"/>
              <a:gd name="connsiteY178" fmla="*/ 2159785 h 3128252"/>
              <a:gd name="connsiteX179" fmla="*/ 2376001 w 3012535"/>
              <a:gd name="connsiteY179" fmla="*/ 2159360 h 3128252"/>
              <a:gd name="connsiteX180" fmla="*/ 2378508 w 3012535"/>
              <a:gd name="connsiteY180" fmla="*/ 2157337 h 3128252"/>
              <a:gd name="connsiteX181" fmla="*/ 2341432 w 3012535"/>
              <a:gd name="connsiteY181" fmla="*/ 2155324 h 3128252"/>
              <a:gd name="connsiteX182" fmla="*/ 2344557 w 3012535"/>
              <a:gd name="connsiteY182" fmla="*/ 2158631 h 3128252"/>
              <a:gd name="connsiteX183" fmla="*/ 2345062 w 3012535"/>
              <a:gd name="connsiteY183" fmla="*/ 2158014 h 3128252"/>
              <a:gd name="connsiteX184" fmla="*/ 2333821 w 3012535"/>
              <a:gd name="connsiteY184" fmla="*/ 2154097 h 3128252"/>
              <a:gd name="connsiteX185" fmla="*/ 2274495 w 3012535"/>
              <a:gd name="connsiteY185" fmla="*/ 2228959 h 3128252"/>
              <a:gd name="connsiteX186" fmla="*/ 2139757 w 3012535"/>
              <a:gd name="connsiteY186" fmla="*/ 2372022 h 3128252"/>
              <a:gd name="connsiteX187" fmla="*/ 2004848 w 3012535"/>
              <a:gd name="connsiteY187" fmla="*/ 2514841 h 3128252"/>
              <a:gd name="connsiteX188" fmla="*/ 1868724 w 3012535"/>
              <a:gd name="connsiteY188" fmla="*/ 2659494 h 3128252"/>
              <a:gd name="connsiteX189" fmla="*/ 1600859 w 3012535"/>
              <a:gd name="connsiteY189" fmla="*/ 2902127 h 3128252"/>
              <a:gd name="connsiteX190" fmla="*/ 1577671 w 3012535"/>
              <a:gd name="connsiteY190" fmla="*/ 2921236 h 3128252"/>
              <a:gd name="connsiteX191" fmla="*/ 1545489 w 3012535"/>
              <a:gd name="connsiteY191" fmla="*/ 2958101 h 3128252"/>
              <a:gd name="connsiteX192" fmla="*/ 1570346 w 3012535"/>
              <a:gd name="connsiteY192" fmla="*/ 2936609 h 3128252"/>
              <a:gd name="connsiteX193" fmla="*/ 1622795 w 3012535"/>
              <a:gd name="connsiteY193" fmla="*/ 2891264 h 3128252"/>
              <a:gd name="connsiteX194" fmla="*/ 1662484 w 3012535"/>
              <a:gd name="connsiteY194" fmla="*/ 2859716 h 3128252"/>
              <a:gd name="connsiteX195" fmla="*/ 1678738 w 3012535"/>
              <a:gd name="connsiteY195" fmla="*/ 2846927 h 3128252"/>
              <a:gd name="connsiteX196" fmla="*/ 1678259 w 3012535"/>
              <a:gd name="connsiteY196" fmla="*/ 2845681 h 3128252"/>
              <a:gd name="connsiteX197" fmla="*/ 1679319 w 3012535"/>
              <a:gd name="connsiteY197" fmla="*/ 2845891 h 3128252"/>
              <a:gd name="connsiteX198" fmla="*/ 1679218 w 3012535"/>
              <a:gd name="connsiteY198" fmla="*/ 2846549 h 3128252"/>
              <a:gd name="connsiteX199" fmla="*/ 1704207 w 3012535"/>
              <a:gd name="connsiteY199" fmla="*/ 2826886 h 3128252"/>
              <a:gd name="connsiteX200" fmla="*/ 1787282 w 3012535"/>
              <a:gd name="connsiteY200" fmla="*/ 2753742 h 3128252"/>
              <a:gd name="connsiteX201" fmla="*/ 1885667 w 3012535"/>
              <a:gd name="connsiteY201" fmla="*/ 2661648 h 3128252"/>
              <a:gd name="connsiteX202" fmla="*/ 2015967 w 3012535"/>
              <a:gd name="connsiteY202" fmla="*/ 2527111 h 3128252"/>
              <a:gd name="connsiteX203" fmla="*/ 2289235 w 3012535"/>
              <a:gd name="connsiteY203" fmla="*/ 2226119 h 3128252"/>
              <a:gd name="connsiteX204" fmla="*/ 2342570 w 3012535"/>
              <a:gd name="connsiteY204" fmla="*/ 2161054 h 3128252"/>
              <a:gd name="connsiteX205" fmla="*/ 2340574 w 3012535"/>
              <a:gd name="connsiteY205" fmla="*/ 2159467 h 3128252"/>
              <a:gd name="connsiteX206" fmla="*/ 2339212 w 3012535"/>
              <a:gd name="connsiteY206" fmla="*/ 2157899 h 3128252"/>
              <a:gd name="connsiteX207" fmla="*/ 2338767 w 3012535"/>
              <a:gd name="connsiteY207" fmla="*/ 2156968 h 3128252"/>
              <a:gd name="connsiteX208" fmla="*/ 2338345 w 3012535"/>
              <a:gd name="connsiteY208" fmla="*/ 2157696 h 3128252"/>
              <a:gd name="connsiteX209" fmla="*/ 442018 w 3012535"/>
              <a:gd name="connsiteY209" fmla="*/ 2139878 h 3128252"/>
              <a:gd name="connsiteX210" fmla="*/ 434644 w 3012535"/>
              <a:gd name="connsiteY210" fmla="*/ 2149825 h 3128252"/>
              <a:gd name="connsiteX211" fmla="*/ 424641 w 3012535"/>
              <a:gd name="connsiteY211" fmla="*/ 2158643 h 3128252"/>
              <a:gd name="connsiteX212" fmla="*/ 425828 w 3012535"/>
              <a:gd name="connsiteY212" fmla="*/ 2155876 h 3128252"/>
              <a:gd name="connsiteX213" fmla="*/ 442018 w 3012535"/>
              <a:gd name="connsiteY213" fmla="*/ 2139878 h 3128252"/>
              <a:gd name="connsiteX214" fmla="*/ 2373677 w 3012535"/>
              <a:gd name="connsiteY214" fmla="*/ 2112698 h 3128252"/>
              <a:gd name="connsiteX215" fmla="*/ 2374050 w 3012535"/>
              <a:gd name="connsiteY215" fmla="*/ 2113030 h 3128252"/>
              <a:gd name="connsiteX216" fmla="*/ 2374912 w 3012535"/>
              <a:gd name="connsiteY216" fmla="*/ 2114773 h 3128252"/>
              <a:gd name="connsiteX217" fmla="*/ 810770 w 3012535"/>
              <a:gd name="connsiteY217" fmla="*/ 2086055 h 3128252"/>
              <a:gd name="connsiteX218" fmla="*/ 796080 w 3012535"/>
              <a:gd name="connsiteY218" fmla="*/ 2101490 h 3128252"/>
              <a:gd name="connsiteX219" fmla="*/ 779211 w 3012535"/>
              <a:gd name="connsiteY219" fmla="*/ 2133580 h 3128252"/>
              <a:gd name="connsiteX220" fmla="*/ 804834 w 3012535"/>
              <a:gd name="connsiteY220" fmla="*/ 2104274 h 3128252"/>
              <a:gd name="connsiteX221" fmla="*/ 805493 w 3012535"/>
              <a:gd name="connsiteY221" fmla="*/ 2100543 h 3128252"/>
              <a:gd name="connsiteX222" fmla="*/ 2460837 w 3012535"/>
              <a:gd name="connsiteY222" fmla="*/ 2074224 h 3128252"/>
              <a:gd name="connsiteX223" fmla="*/ 2447877 w 3012535"/>
              <a:gd name="connsiteY223" fmla="*/ 2093368 h 3128252"/>
              <a:gd name="connsiteX224" fmla="*/ 2359847 w 3012535"/>
              <a:gd name="connsiteY224" fmla="*/ 2210301 h 3128252"/>
              <a:gd name="connsiteX225" fmla="*/ 2345390 w 3012535"/>
              <a:gd name="connsiteY225" fmla="*/ 2229086 h 3128252"/>
              <a:gd name="connsiteX226" fmla="*/ 2335854 w 3012535"/>
              <a:gd name="connsiteY226" fmla="*/ 2241487 h 3128252"/>
              <a:gd name="connsiteX227" fmla="*/ 2295902 w 3012535"/>
              <a:gd name="connsiteY227" fmla="*/ 2286970 h 3128252"/>
              <a:gd name="connsiteX228" fmla="*/ 2268127 w 3012535"/>
              <a:gd name="connsiteY228" fmla="*/ 2318191 h 3128252"/>
              <a:gd name="connsiteX229" fmla="*/ 2268427 w 3012535"/>
              <a:gd name="connsiteY229" fmla="*/ 2316374 h 3128252"/>
              <a:gd name="connsiteX230" fmla="*/ 2275503 w 3012535"/>
              <a:gd name="connsiteY230" fmla="*/ 2304519 h 3128252"/>
              <a:gd name="connsiteX231" fmla="*/ 2359117 w 3012535"/>
              <a:gd name="connsiteY231" fmla="*/ 2202660 h 3128252"/>
              <a:gd name="connsiteX232" fmla="*/ 2360917 w 3012535"/>
              <a:gd name="connsiteY232" fmla="*/ 2200412 h 3128252"/>
              <a:gd name="connsiteX233" fmla="*/ 2362695 w 3012535"/>
              <a:gd name="connsiteY233" fmla="*/ 2198425 h 3128252"/>
              <a:gd name="connsiteX234" fmla="*/ 2362698 w 3012535"/>
              <a:gd name="connsiteY234" fmla="*/ 2198187 h 3128252"/>
              <a:gd name="connsiteX235" fmla="*/ 2374341 w 3012535"/>
              <a:gd name="connsiteY235" fmla="*/ 2183641 h 3128252"/>
              <a:gd name="connsiteX236" fmla="*/ 2375102 w 3012535"/>
              <a:gd name="connsiteY236" fmla="*/ 2182783 h 3128252"/>
              <a:gd name="connsiteX237" fmla="*/ 2375100 w 3012535"/>
              <a:gd name="connsiteY237" fmla="*/ 2182694 h 3128252"/>
              <a:gd name="connsiteX238" fmla="*/ 2399898 w 3012535"/>
              <a:gd name="connsiteY238" fmla="*/ 2151714 h 3128252"/>
              <a:gd name="connsiteX239" fmla="*/ 2408396 w 3012535"/>
              <a:gd name="connsiteY239" fmla="*/ 2140163 h 3128252"/>
              <a:gd name="connsiteX240" fmla="*/ 2421507 w 3012535"/>
              <a:gd name="connsiteY240" fmla="*/ 2124377 h 3128252"/>
              <a:gd name="connsiteX241" fmla="*/ 2486927 w 3012535"/>
              <a:gd name="connsiteY241" fmla="*/ 2061108 h 3128252"/>
              <a:gd name="connsiteX242" fmla="*/ 2486979 w 3012535"/>
              <a:gd name="connsiteY242" fmla="*/ 2061892 h 3128252"/>
              <a:gd name="connsiteX243" fmla="*/ 2485582 w 3012535"/>
              <a:gd name="connsiteY243" fmla="*/ 2063110 h 3128252"/>
              <a:gd name="connsiteX244" fmla="*/ 2492004 w 3012535"/>
              <a:gd name="connsiteY244" fmla="*/ 2053551 h 3128252"/>
              <a:gd name="connsiteX245" fmla="*/ 2491128 w 3012535"/>
              <a:gd name="connsiteY245" fmla="*/ 2055831 h 3128252"/>
              <a:gd name="connsiteX246" fmla="*/ 2489371 w 3012535"/>
              <a:gd name="connsiteY246" fmla="*/ 2057470 h 3128252"/>
              <a:gd name="connsiteX247" fmla="*/ 926014 w 3012535"/>
              <a:gd name="connsiteY247" fmla="*/ 2052341 h 3128252"/>
              <a:gd name="connsiteX248" fmla="*/ 906861 w 3012535"/>
              <a:gd name="connsiteY248" fmla="*/ 2071436 h 3128252"/>
              <a:gd name="connsiteX249" fmla="*/ 900978 w 3012535"/>
              <a:gd name="connsiteY249" fmla="*/ 2077789 h 3128252"/>
              <a:gd name="connsiteX250" fmla="*/ 882055 w 3012535"/>
              <a:gd name="connsiteY250" fmla="*/ 2098348 h 3128252"/>
              <a:gd name="connsiteX251" fmla="*/ 878915 w 3012535"/>
              <a:gd name="connsiteY251" fmla="*/ 2100726 h 3128252"/>
              <a:gd name="connsiteX252" fmla="*/ 870070 w 3012535"/>
              <a:gd name="connsiteY252" fmla="*/ 2110277 h 3128252"/>
              <a:gd name="connsiteX253" fmla="*/ 839004 w 3012535"/>
              <a:gd name="connsiteY253" fmla="*/ 2142835 h 3128252"/>
              <a:gd name="connsiteX254" fmla="*/ 809126 w 3012535"/>
              <a:gd name="connsiteY254" fmla="*/ 2172623 h 3128252"/>
              <a:gd name="connsiteX255" fmla="*/ 845826 w 3012535"/>
              <a:gd name="connsiteY255" fmla="*/ 2152312 h 3128252"/>
              <a:gd name="connsiteX256" fmla="*/ 856294 w 3012535"/>
              <a:gd name="connsiteY256" fmla="*/ 2138778 h 3128252"/>
              <a:gd name="connsiteX257" fmla="*/ 866763 w 3012535"/>
              <a:gd name="connsiteY257" fmla="*/ 2125244 h 3128252"/>
              <a:gd name="connsiteX258" fmla="*/ 881641 w 3012535"/>
              <a:gd name="connsiteY258" fmla="*/ 2108683 h 3128252"/>
              <a:gd name="connsiteX259" fmla="*/ 896516 w 3012535"/>
              <a:gd name="connsiteY259" fmla="*/ 2092124 h 3128252"/>
              <a:gd name="connsiteX260" fmla="*/ 910079 w 3012535"/>
              <a:gd name="connsiteY260" fmla="*/ 2075001 h 3128252"/>
              <a:gd name="connsiteX261" fmla="*/ 926268 w 3012535"/>
              <a:gd name="connsiteY261" fmla="*/ 2059005 h 3128252"/>
              <a:gd name="connsiteX262" fmla="*/ 926014 w 3012535"/>
              <a:gd name="connsiteY262" fmla="*/ 2052341 h 3128252"/>
              <a:gd name="connsiteX263" fmla="*/ 493722 w 3012535"/>
              <a:gd name="connsiteY263" fmla="*/ 2047902 h 3128252"/>
              <a:gd name="connsiteX264" fmla="*/ 475502 w 3012535"/>
              <a:gd name="connsiteY264" fmla="*/ 2069036 h 3128252"/>
              <a:gd name="connsiteX265" fmla="*/ 471942 w 3012535"/>
              <a:gd name="connsiteY265" fmla="*/ 2077340 h 3128252"/>
              <a:gd name="connsiteX266" fmla="*/ 468128 w 3012535"/>
              <a:gd name="connsiteY266" fmla="*/ 2078981 h 3128252"/>
              <a:gd name="connsiteX267" fmla="*/ 465754 w 3012535"/>
              <a:gd name="connsiteY267" fmla="*/ 2084518 h 3128252"/>
              <a:gd name="connsiteX268" fmla="*/ 470755 w 3012535"/>
              <a:gd name="connsiteY268" fmla="*/ 2080108 h 3128252"/>
              <a:gd name="connsiteX269" fmla="*/ 471942 w 3012535"/>
              <a:gd name="connsiteY269" fmla="*/ 2077340 h 3128252"/>
              <a:gd name="connsiteX270" fmla="*/ 475757 w 3012535"/>
              <a:gd name="connsiteY270" fmla="*/ 2075700 h 3128252"/>
              <a:gd name="connsiteX271" fmla="*/ 474570 w 3012535"/>
              <a:gd name="connsiteY271" fmla="*/ 2078467 h 3128252"/>
              <a:gd name="connsiteX272" fmla="*/ 507079 w 3012535"/>
              <a:gd name="connsiteY272" fmla="*/ 2049803 h 3128252"/>
              <a:gd name="connsiteX273" fmla="*/ 495266 w 3012535"/>
              <a:gd name="connsiteY273" fmla="*/ 2050748 h 3128252"/>
              <a:gd name="connsiteX274" fmla="*/ 2499326 w 3012535"/>
              <a:gd name="connsiteY274" fmla="*/ 2044346 h 3128252"/>
              <a:gd name="connsiteX275" fmla="*/ 2493476 w 3012535"/>
              <a:gd name="connsiteY275" fmla="*/ 2051360 h 3128252"/>
              <a:gd name="connsiteX276" fmla="*/ 2497039 w 3012535"/>
              <a:gd name="connsiteY276" fmla="*/ 2046053 h 3128252"/>
              <a:gd name="connsiteX277" fmla="*/ 2511378 w 3012535"/>
              <a:gd name="connsiteY277" fmla="*/ 2028847 h 3128252"/>
              <a:gd name="connsiteX278" fmla="*/ 2506385 w 3012535"/>
              <a:gd name="connsiteY278" fmla="*/ 2036729 h 3128252"/>
              <a:gd name="connsiteX279" fmla="*/ 2499326 w 3012535"/>
              <a:gd name="connsiteY279" fmla="*/ 2044346 h 3128252"/>
              <a:gd name="connsiteX280" fmla="*/ 2502675 w 3012535"/>
              <a:gd name="connsiteY280" fmla="*/ 2037662 h 3128252"/>
              <a:gd name="connsiteX281" fmla="*/ 2503794 w 3012535"/>
              <a:gd name="connsiteY281" fmla="*/ 2035997 h 3128252"/>
              <a:gd name="connsiteX282" fmla="*/ 2517831 w 3012535"/>
              <a:gd name="connsiteY282" fmla="*/ 2017992 h 3128252"/>
              <a:gd name="connsiteX283" fmla="*/ 2520215 w 3012535"/>
              <a:gd name="connsiteY283" fmla="*/ 2018862 h 3128252"/>
              <a:gd name="connsiteX284" fmla="*/ 2515817 w 3012535"/>
              <a:gd name="connsiteY284" fmla="*/ 2020320 h 3128252"/>
              <a:gd name="connsiteX285" fmla="*/ 2517831 w 3012535"/>
              <a:gd name="connsiteY285" fmla="*/ 2017992 h 3128252"/>
              <a:gd name="connsiteX286" fmla="*/ 297185 w 3012535"/>
              <a:gd name="connsiteY286" fmla="*/ 1906700 h 3128252"/>
              <a:gd name="connsiteX287" fmla="*/ 297313 w 3012535"/>
              <a:gd name="connsiteY287" fmla="*/ 1910031 h 3128252"/>
              <a:gd name="connsiteX288" fmla="*/ 288497 w 3012535"/>
              <a:gd name="connsiteY288" fmla="*/ 1916082 h 3128252"/>
              <a:gd name="connsiteX289" fmla="*/ 294684 w 3012535"/>
              <a:gd name="connsiteY289" fmla="*/ 1908904 h 3128252"/>
              <a:gd name="connsiteX290" fmla="*/ 297185 w 3012535"/>
              <a:gd name="connsiteY290" fmla="*/ 1906700 h 3128252"/>
              <a:gd name="connsiteX291" fmla="*/ 2602724 w 3012535"/>
              <a:gd name="connsiteY291" fmla="*/ 1893722 h 3128252"/>
              <a:gd name="connsiteX292" fmla="*/ 2600019 w 3012535"/>
              <a:gd name="connsiteY292" fmla="*/ 1897434 h 3128252"/>
              <a:gd name="connsiteX293" fmla="*/ 2600010 w 3012535"/>
              <a:gd name="connsiteY293" fmla="*/ 1895322 h 3128252"/>
              <a:gd name="connsiteX294" fmla="*/ 2601300 w 3012535"/>
              <a:gd name="connsiteY294" fmla="*/ 1890925 h 3128252"/>
              <a:gd name="connsiteX295" fmla="*/ 2600010 w 3012535"/>
              <a:gd name="connsiteY295" fmla="*/ 1895322 h 3128252"/>
              <a:gd name="connsiteX296" fmla="*/ 2599028 w 3012535"/>
              <a:gd name="connsiteY296" fmla="*/ 1896491 h 3128252"/>
              <a:gd name="connsiteX297" fmla="*/ 2599038 w 3012535"/>
              <a:gd name="connsiteY297" fmla="*/ 1898782 h 3128252"/>
              <a:gd name="connsiteX298" fmla="*/ 2592196 w 3012535"/>
              <a:gd name="connsiteY298" fmla="*/ 1908174 h 3128252"/>
              <a:gd name="connsiteX299" fmla="*/ 2590096 w 3012535"/>
              <a:gd name="connsiteY299" fmla="*/ 1912383 h 3128252"/>
              <a:gd name="connsiteX300" fmla="*/ 2589225 w 3012535"/>
              <a:gd name="connsiteY300" fmla="*/ 1914215 h 3128252"/>
              <a:gd name="connsiteX301" fmla="*/ 2587341 w 3012535"/>
              <a:gd name="connsiteY301" fmla="*/ 1917078 h 3128252"/>
              <a:gd name="connsiteX302" fmla="*/ 2583620 w 3012535"/>
              <a:gd name="connsiteY302" fmla="*/ 1917933 h 3128252"/>
              <a:gd name="connsiteX303" fmla="*/ 2583951 w 3012535"/>
              <a:gd name="connsiteY303" fmla="*/ 1920186 h 3128252"/>
              <a:gd name="connsiteX304" fmla="*/ 2584197 w 3012535"/>
              <a:gd name="connsiteY304" fmla="*/ 1921857 h 3128252"/>
              <a:gd name="connsiteX305" fmla="*/ 2583510 w 3012535"/>
              <a:gd name="connsiteY305" fmla="*/ 1922901 h 3128252"/>
              <a:gd name="connsiteX306" fmla="*/ 2581615 w 3012535"/>
              <a:gd name="connsiteY306" fmla="*/ 1924032 h 3128252"/>
              <a:gd name="connsiteX307" fmla="*/ 2571308 w 3012535"/>
              <a:gd name="connsiteY307" fmla="*/ 1933658 h 3128252"/>
              <a:gd name="connsiteX308" fmla="*/ 2574915 w 3012535"/>
              <a:gd name="connsiteY308" fmla="*/ 1935229 h 3128252"/>
              <a:gd name="connsiteX309" fmla="*/ 2565845 w 3012535"/>
              <a:gd name="connsiteY309" fmla="*/ 1940725 h 3128252"/>
              <a:gd name="connsiteX310" fmla="*/ 2557606 w 3012535"/>
              <a:gd name="connsiteY310" fmla="*/ 1951854 h 3128252"/>
              <a:gd name="connsiteX311" fmla="*/ 2554558 w 3012535"/>
              <a:gd name="connsiteY311" fmla="*/ 1956382 h 3128252"/>
              <a:gd name="connsiteX312" fmla="*/ 2564925 w 3012535"/>
              <a:gd name="connsiteY312" fmla="*/ 1939452 h 3128252"/>
              <a:gd name="connsiteX313" fmla="*/ 514944 w 3012535"/>
              <a:gd name="connsiteY313" fmla="*/ 1888786 h 3128252"/>
              <a:gd name="connsiteX314" fmla="*/ 511724 w 3012535"/>
              <a:gd name="connsiteY314" fmla="*/ 1889044 h 3128252"/>
              <a:gd name="connsiteX315" fmla="*/ 508504 w 3012535"/>
              <a:gd name="connsiteY315" fmla="*/ 1889301 h 3128252"/>
              <a:gd name="connsiteX316" fmla="*/ 483625 w 3012535"/>
              <a:gd name="connsiteY316" fmla="*/ 1914681 h 3128252"/>
              <a:gd name="connsiteX317" fmla="*/ 454931 w 3012535"/>
              <a:gd name="connsiteY317" fmla="*/ 1941701 h 3128252"/>
              <a:gd name="connsiteX318" fmla="*/ 436368 w 3012535"/>
              <a:gd name="connsiteY318" fmla="*/ 1963234 h 3128252"/>
              <a:gd name="connsiteX319" fmla="*/ 432808 w 3012535"/>
              <a:gd name="connsiteY319" fmla="*/ 1971538 h 3128252"/>
              <a:gd name="connsiteX320" fmla="*/ 428994 w 3012535"/>
              <a:gd name="connsiteY320" fmla="*/ 1973179 h 3128252"/>
              <a:gd name="connsiteX321" fmla="*/ 426620 w 3012535"/>
              <a:gd name="connsiteY321" fmla="*/ 1978716 h 3128252"/>
              <a:gd name="connsiteX322" fmla="*/ 431621 w 3012535"/>
              <a:gd name="connsiteY322" fmla="*/ 1974305 h 3128252"/>
              <a:gd name="connsiteX323" fmla="*/ 432808 w 3012535"/>
              <a:gd name="connsiteY323" fmla="*/ 1971538 h 3128252"/>
              <a:gd name="connsiteX324" fmla="*/ 436622 w 3012535"/>
              <a:gd name="connsiteY324" fmla="*/ 1969897 h 3128252"/>
              <a:gd name="connsiteX325" fmla="*/ 435436 w 3012535"/>
              <a:gd name="connsiteY325" fmla="*/ 1972665 h 3128252"/>
              <a:gd name="connsiteX326" fmla="*/ 470025 w 3012535"/>
              <a:gd name="connsiteY326" fmla="*/ 1942167 h 3128252"/>
              <a:gd name="connsiteX327" fmla="*/ 464368 w 3012535"/>
              <a:gd name="connsiteY327" fmla="*/ 1946293 h 3128252"/>
              <a:gd name="connsiteX328" fmla="*/ 453053 w 3012535"/>
              <a:gd name="connsiteY328" fmla="*/ 1954549 h 3128252"/>
              <a:gd name="connsiteX329" fmla="*/ 498478 w 3012535"/>
              <a:gd name="connsiteY329" fmla="*/ 1914497 h 3128252"/>
              <a:gd name="connsiteX330" fmla="*/ 506383 w 3012535"/>
              <a:gd name="connsiteY330" fmla="*/ 1901500 h 3128252"/>
              <a:gd name="connsiteX331" fmla="*/ 514944 w 3012535"/>
              <a:gd name="connsiteY331" fmla="*/ 1888786 h 3128252"/>
              <a:gd name="connsiteX332" fmla="*/ 1456817 w 3012535"/>
              <a:gd name="connsiteY332" fmla="*/ 1873937 h 3128252"/>
              <a:gd name="connsiteX333" fmla="*/ 1386143 w 3012535"/>
              <a:gd name="connsiteY333" fmla="*/ 1961721 h 3128252"/>
              <a:gd name="connsiteX334" fmla="*/ 1407788 w 3012535"/>
              <a:gd name="connsiteY334" fmla="*/ 1941278 h 3128252"/>
              <a:gd name="connsiteX335" fmla="*/ 1412662 w 3012535"/>
              <a:gd name="connsiteY335" fmla="*/ 1933537 h 3128252"/>
              <a:gd name="connsiteX336" fmla="*/ 1417536 w 3012535"/>
              <a:gd name="connsiteY336" fmla="*/ 1925797 h 3128252"/>
              <a:gd name="connsiteX337" fmla="*/ 1423723 w 3012535"/>
              <a:gd name="connsiteY337" fmla="*/ 1918618 h 3128252"/>
              <a:gd name="connsiteX338" fmla="*/ 1429913 w 3012535"/>
              <a:gd name="connsiteY338" fmla="*/ 1911441 h 3128252"/>
              <a:gd name="connsiteX339" fmla="*/ 2592014 w 3012535"/>
              <a:gd name="connsiteY339" fmla="*/ 1841774 h 3128252"/>
              <a:gd name="connsiteX340" fmla="*/ 2553582 w 3012535"/>
              <a:gd name="connsiteY340" fmla="*/ 1895583 h 3128252"/>
              <a:gd name="connsiteX341" fmla="*/ 2550982 w 3012535"/>
              <a:gd name="connsiteY341" fmla="*/ 1898651 h 3128252"/>
              <a:gd name="connsiteX342" fmla="*/ 2562397 w 3012535"/>
              <a:gd name="connsiteY342" fmla="*/ 1880244 h 3128252"/>
              <a:gd name="connsiteX343" fmla="*/ 2566984 w 3012535"/>
              <a:gd name="connsiteY343" fmla="*/ 1873330 h 3128252"/>
              <a:gd name="connsiteX344" fmla="*/ 2570044 w 3012535"/>
              <a:gd name="connsiteY344" fmla="*/ 1869211 h 3128252"/>
              <a:gd name="connsiteX345" fmla="*/ 2571214 w 3012535"/>
              <a:gd name="connsiteY345" fmla="*/ 1871137 h 3128252"/>
              <a:gd name="connsiteX346" fmla="*/ 2592014 w 3012535"/>
              <a:gd name="connsiteY346" fmla="*/ 1841774 h 3128252"/>
              <a:gd name="connsiteX347" fmla="*/ 665654 w 3012535"/>
              <a:gd name="connsiteY347" fmla="*/ 1740406 h 3128252"/>
              <a:gd name="connsiteX348" fmla="*/ 635775 w 3012535"/>
              <a:gd name="connsiteY348" fmla="*/ 1770194 h 3128252"/>
              <a:gd name="connsiteX349" fmla="*/ 609710 w 3012535"/>
              <a:gd name="connsiteY349" fmla="*/ 1798342 h 3128252"/>
              <a:gd name="connsiteX350" fmla="*/ 578644 w 3012535"/>
              <a:gd name="connsiteY350" fmla="*/ 1830899 h 3128252"/>
              <a:gd name="connsiteX351" fmla="*/ 548766 w 3012535"/>
              <a:gd name="connsiteY351" fmla="*/ 1860688 h 3128252"/>
              <a:gd name="connsiteX352" fmla="*/ 585465 w 3012535"/>
              <a:gd name="connsiteY352" fmla="*/ 1840376 h 3128252"/>
              <a:gd name="connsiteX353" fmla="*/ 595934 w 3012535"/>
              <a:gd name="connsiteY353" fmla="*/ 1826843 h 3128252"/>
              <a:gd name="connsiteX354" fmla="*/ 606402 w 3012535"/>
              <a:gd name="connsiteY354" fmla="*/ 1813308 h 3128252"/>
              <a:gd name="connsiteX355" fmla="*/ 621280 w 3012535"/>
              <a:gd name="connsiteY355" fmla="*/ 1796748 h 3128252"/>
              <a:gd name="connsiteX356" fmla="*/ 636156 w 3012535"/>
              <a:gd name="connsiteY356" fmla="*/ 1780188 h 3128252"/>
              <a:gd name="connsiteX357" fmla="*/ 649719 w 3012535"/>
              <a:gd name="connsiteY357" fmla="*/ 1763066 h 3128252"/>
              <a:gd name="connsiteX358" fmla="*/ 665908 w 3012535"/>
              <a:gd name="connsiteY358" fmla="*/ 1747070 h 3128252"/>
              <a:gd name="connsiteX359" fmla="*/ 665654 w 3012535"/>
              <a:gd name="connsiteY359" fmla="*/ 1740406 h 3128252"/>
              <a:gd name="connsiteX360" fmla="*/ 2700969 w 3012535"/>
              <a:gd name="connsiteY360" fmla="*/ 1678208 h 3128252"/>
              <a:gd name="connsiteX361" fmla="*/ 2695253 w 3012535"/>
              <a:gd name="connsiteY361" fmla="*/ 1684789 h 3128252"/>
              <a:gd name="connsiteX362" fmla="*/ 2650266 w 3012535"/>
              <a:gd name="connsiteY362" fmla="*/ 1745208 h 3128252"/>
              <a:gd name="connsiteX363" fmla="*/ 2646672 w 3012535"/>
              <a:gd name="connsiteY363" fmla="*/ 1749725 h 3128252"/>
              <a:gd name="connsiteX364" fmla="*/ 2609098 w 3012535"/>
              <a:gd name="connsiteY364" fmla="*/ 1801241 h 3128252"/>
              <a:gd name="connsiteX365" fmla="*/ 2618025 w 3012535"/>
              <a:gd name="connsiteY365" fmla="*/ 1789684 h 3128252"/>
              <a:gd name="connsiteX366" fmla="*/ 2640774 w 3012535"/>
              <a:gd name="connsiteY366" fmla="*/ 1759698 h 3128252"/>
              <a:gd name="connsiteX367" fmla="*/ 2672186 w 3012535"/>
              <a:gd name="connsiteY367" fmla="*/ 1720105 h 3128252"/>
              <a:gd name="connsiteX368" fmla="*/ 2686693 w 3012535"/>
              <a:gd name="connsiteY368" fmla="*/ 1698483 h 3128252"/>
              <a:gd name="connsiteX369" fmla="*/ 2697964 w 3012535"/>
              <a:gd name="connsiteY369" fmla="*/ 1683157 h 3128252"/>
              <a:gd name="connsiteX370" fmla="*/ 2700969 w 3012535"/>
              <a:gd name="connsiteY370" fmla="*/ 1678208 h 3128252"/>
              <a:gd name="connsiteX371" fmla="*/ 679054 w 3012535"/>
              <a:gd name="connsiteY371" fmla="*/ 1651122 h 3128252"/>
              <a:gd name="connsiteX372" fmla="*/ 671773 w 3012535"/>
              <a:gd name="connsiteY372" fmla="*/ 1655254 h 3128252"/>
              <a:gd name="connsiteX373" fmla="*/ 670177 w 3012535"/>
              <a:gd name="connsiteY373" fmla="*/ 1657011 h 3128252"/>
              <a:gd name="connsiteX374" fmla="*/ 647334 w 3012535"/>
              <a:gd name="connsiteY374" fmla="*/ 1684901 h 3128252"/>
              <a:gd name="connsiteX375" fmla="*/ 630567 w 3012535"/>
              <a:gd name="connsiteY375" fmla="*/ 1704348 h 3128252"/>
              <a:gd name="connsiteX376" fmla="*/ 635018 w 3012535"/>
              <a:gd name="connsiteY376" fmla="*/ 1699418 h 3128252"/>
              <a:gd name="connsiteX377" fmla="*/ 662864 w 3012535"/>
              <a:gd name="connsiteY377" fmla="*/ 1667118 h 3128252"/>
              <a:gd name="connsiteX378" fmla="*/ 661677 w 3012535"/>
              <a:gd name="connsiteY378" fmla="*/ 1669886 h 3128252"/>
              <a:gd name="connsiteX379" fmla="*/ 669772 w 3012535"/>
              <a:gd name="connsiteY379" fmla="*/ 1661888 h 3128252"/>
              <a:gd name="connsiteX380" fmla="*/ 677867 w 3012535"/>
              <a:gd name="connsiteY380" fmla="*/ 1653890 h 3128252"/>
              <a:gd name="connsiteX381" fmla="*/ 2790527 w 3012535"/>
              <a:gd name="connsiteY381" fmla="*/ 1639046 h 3128252"/>
              <a:gd name="connsiteX382" fmla="*/ 2783788 w 3012535"/>
              <a:gd name="connsiteY382" fmla="*/ 1650698 h 3128252"/>
              <a:gd name="connsiteX383" fmla="*/ 2640545 w 3012535"/>
              <a:gd name="connsiteY383" fmla="*/ 1841803 h 3128252"/>
              <a:gd name="connsiteX384" fmla="*/ 2603512 w 3012535"/>
              <a:gd name="connsiteY384" fmla="*/ 1892639 h 3128252"/>
              <a:gd name="connsiteX385" fmla="*/ 2603357 w 3012535"/>
              <a:gd name="connsiteY385" fmla="*/ 1889227 h 3128252"/>
              <a:gd name="connsiteX386" fmla="*/ 2601720 w 3012535"/>
              <a:gd name="connsiteY386" fmla="*/ 1890364 h 3128252"/>
              <a:gd name="connsiteX387" fmla="*/ 2619089 w 3012535"/>
              <a:gd name="connsiteY387" fmla="*/ 1867191 h 3128252"/>
              <a:gd name="connsiteX388" fmla="*/ 2770814 w 3012535"/>
              <a:gd name="connsiteY388" fmla="*/ 1661914 h 3128252"/>
              <a:gd name="connsiteX389" fmla="*/ 2790527 w 3012535"/>
              <a:gd name="connsiteY389" fmla="*/ 1639046 h 3128252"/>
              <a:gd name="connsiteX390" fmla="*/ 2755759 w 3012535"/>
              <a:gd name="connsiteY390" fmla="*/ 1611228 h 3128252"/>
              <a:gd name="connsiteX391" fmla="*/ 2752184 w 3012535"/>
              <a:gd name="connsiteY391" fmla="*/ 1617416 h 3128252"/>
              <a:gd name="connsiteX392" fmla="*/ 2747467 w 3012535"/>
              <a:gd name="connsiteY392" fmla="*/ 1622528 h 3128252"/>
              <a:gd name="connsiteX393" fmla="*/ 2755759 w 3012535"/>
              <a:gd name="connsiteY393" fmla="*/ 1611228 h 3128252"/>
              <a:gd name="connsiteX394" fmla="*/ 2759727 w 3012535"/>
              <a:gd name="connsiteY394" fmla="*/ 1607156 h 3128252"/>
              <a:gd name="connsiteX395" fmla="*/ 2758777 w 3012535"/>
              <a:gd name="connsiteY395" fmla="*/ 1607482 h 3128252"/>
              <a:gd name="connsiteX396" fmla="*/ 2757891 w 3012535"/>
              <a:gd name="connsiteY396" fmla="*/ 1607242 h 3128252"/>
              <a:gd name="connsiteX397" fmla="*/ 2759727 w 3012535"/>
              <a:gd name="connsiteY397" fmla="*/ 1607156 h 3128252"/>
              <a:gd name="connsiteX398" fmla="*/ 64147 w 3012535"/>
              <a:gd name="connsiteY398" fmla="*/ 1599590 h 3128252"/>
              <a:gd name="connsiteX399" fmla="*/ 58116 w 3012535"/>
              <a:gd name="connsiteY399" fmla="*/ 1607725 h 3128252"/>
              <a:gd name="connsiteX400" fmla="*/ 49936 w 3012535"/>
              <a:gd name="connsiteY400" fmla="*/ 1614937 h 3128252"/>
              <a:gd name="connsiteX401" fmla="*/ 50907 w 3012535"/>
              <a:gd name="connsiteY401" fmla="*/ 1612674 h 3128252"/>
              <a:gd name="connsiteX402" fmla="*/ 64147 w 3012535"/>
              <a:gd name="connsiteY402" fmla="*/ 1599590 h 3128252"/>
              <a:gd name="connsiteX403" fmla="*/ 702536 w 3012535"/>
              <a:gd name="connsiteY403" fmla="*/ 1589097 h 3128252"/>
              <a:gd name="connsiteX404" fmla="*/ 699138 w 3012535"/>
              <a:gd name="connsiteY404" fmla="*/ 1590559 h 3128252"/>
              <a:gd name="connsiteX405" fmla="*/ 688415 w 3012535"/>
              <a:gd name="connsiteY405" fmla="*/ 1602139 h 3128252"/>
              <a:gd name="connsiteX406" fmla="*/ 2676005 w 3012535"/>
              <a:gd name="connsiteY406" fmla="*/ 1587928 h 3128252"/>
              <a:gd name="connsiteX407" fmla="*/ 2674719 w 3012535"/>
              <a:gd name="connsiteY407" fmla="*/ 1589009 h 3128252"/>
              <a:gd name="connsiteX408" fmla="*/ 2660823 w 3012535"/>
              <a:gd name="connsiteY408" fmla="*/ 1600684 h 3128252"/>
              <a:gd name="connsiteX409" fmla="*/ 2665109 w 3012535"/>
              <a:gd name="connsiteY409" fmla="*/ 1600469 h 3128252"/>
              <a:gd name="connsiteX410" fmla="*/ 715629 w 3012535"/>
              <a:gd name="connsiteY410" fmla="*/ 1571773 h 3128252"/>
              <a:gd name="connsiteX411" fmla="*/ 709851 w 3012535"/>
              <a:gd name="connsiteY411" fmla="*/ 1578991 h 3128252"/>
              <a:gd name="connsiteX412" fmla="*/ 707279 w 3012535"/>
              <a:gd name="connsiteY412" fmla="*/ 1581767 h 3128252"/>
              <a:gd name="connsiteX413" fmla="*/ 718726 w 3012535"/>
              <a:gd name="connsiteY413" fmla="*/ 1573100 h 3128252"/>
              <a:gd name="connsiteX414" fmla="*/ 2694244 w 3012535"/>
              <a:gd name="connsiteY414" fmla="*/ 1566937 h 3128252"/>
              <a:gd name="connsiteX415" fmla="*/ 2675629 w 3012535"/>
              <a:gd name="connsiteY415" fmla="*/ 1584572 h 3128252"/>
              <a:gd name="connsiteX416" fmla="*/ 2682011 w 3012535"/>
              <a:gd name="connsiteY416" fmla="*/ 1581015 h 3128252"/>
              <a:gd name="connsiteX417" fmla="*/ 2827706 w 3012535"/>
              <a:gd name="connsiteY417" fmla="*/ 1489802 h 3128252"/>
              <a:gd name="connsiteX418" fmla="*/ 2827680 w 3012535"/>
              <a:gd name="connsiteY418" fmla="*/ 1489854 h 3128252"/>
              <a:gd name="connsiteX419" fmla="*/ 2827676 w 3012535"/>
              <a:gd name="connsiteY419" fmla="*/ 1489851 h 3128252"/>
              <a:gd name="connsiteX420" fmla="*/ 2826918 w 3012535"/>
              <a:gd name="connsiteY420" fmla="*/ 1489137 h 3128252"/>
              <a:gd name="connsiteX421" fmla="*/ 2827676 w 3012535"/>
              <a:gd name="connsiteY421" fmla="*/ 1489851 h 3128252"/>
              <a:gd name="connsiteX422" fmla="*/ 2823888 w 3012535"/>
              <a:gd name="connsiteY422" fmla="*/ 1495892 h 3128252"/>
              <a:gd name="connsiteX423" fmla="*/ 2820283 w 3012535"/>
              <a:gd name="connsiteY423" fmla="*/ 1501158 h 3128252"/>
              <a:gd name="connsiteX424" fmla="*/ 2826918 w 3012535"/>
              <a:gd name="connsiteY424" fmla="*/ 1489137 h 3128252"/>
              <a:gd name="connsiteX425" fmla="*/ 2835209 w 3012535"/>
              <a:gd name="connsiteY425" fmla="*/ 1477839 h 3128252"/>
              <a:gd name="connsiteX426" fmla="*/ 2827706 w 3012535"/>
              <a:gd name="connsiteY426" fmla="*/ 1489802 h 3128252"/>
              <a:gd name="connsiteX427" fmla="*/ 2830342 w 3012535"/>
              <a:gd name="connsiteY427" fmla="*/ 1484744 h 3128252"/>
              <a:gd name="connsiteX428" fmla="*/ 2835209 w 3012535"/>
              <a:gd name="connsiteY428" fmla="*/ 1477839 h 3128252"/>
              <a:gd name="connsiteX429" fmla="*/ 2899081 w 3012535"/>
              <a:gd name="connsiteY429" fmla="*/ 1474120 h 3128252"/>
              <a:gd name="connsiteX430" fmla="*/ 2897457 w 3012535"/>
              <a:gd name="connsiteY430" fmla="*/ 1475044 h 3128252"/>
              <a:gd name="connsiteX431" fmla="*/ 2896157 w 3012535"/>
              <a:gd name="connsiteY431" fmla="*/ 1475784 h 3128252"/>
              <a:gd name="connsiteX432" fmla="*/ 2900055 w 3012535"/>
              <a:gd name="connsiteY432" fmla="*/ 1473567 h 3128252"/>
              <a:gd name="connsiteX433" fmla="*/ 2899081 w 3012535"/>
              <a:gd name="connsiteY433" fmla="*/ 1474120 h 3128252"/>
              <a:gd name="connsiteX434" fmla="*/ 2899622 w 3012535"/>
              <a:gd name="connsiteY434" fmla="*/ 1473812 h 3128252"/>
              <a:gd name="connsiteX435" fmla="*/ 2900055 w 3012535"/>
              <a:gd name="connsiteY435" fmla="*/ 1473567 h 3128252"/>
              <a:gd name="connsiteX436" fmla="*/ 2810307 w 3012535"/>
              <a:gd name="connsiteY436" fmla="*/ 1467286 h 3128252"/>
              <a:gd name="connsiteX437" fmla="*/ 2805965 w 3012535"/>
              <a:gd name="connsiteY437" fmla="*/ 1473517 h 3128252"/>
              <a:gd name="connsiteX438" fmla="*/ 2805161 w 3012535"/>
              <a:gd name="connsiteY438" fmla="*/ 1474759 h 3128252"/>
              <a:gd name="connsiteX439" fmla="*/ 2804451 w 3012535"/>
              <a:gd name="connsiteY439" fmla="*/ 1476444 h 3128252"/>
              <a:gd name="connsiteX440" fmla="*/ 2805933 w 3012535"/>
              <a:gd name="connsiteY440" fmla="*/ 1474583 h 3128252"/>
              <a:gd name="connsiteX441" fmla="*/ 2894277 w 3012535"/>
              <a:gd name="connsiteY441" fmla="*/ 1458261 h 3128252"/>
              <a:gd name="connsiteX442" fmla="*/ 2868782 w 3012535"/>
              <a:gd name="connsiteY442" fmla="*/ 1506875 h 3128252"/>
              <a:gd name="connsiteX443" fmla="*/ 2880733 w 3012535"/>
              <a:gd name="connsiteY443" fmla="*/ 1494199 h 3128252"/>
              <a:gd name="connsiteX444" fmla="*/ 2896157 w 3012535"/>
              <a:gd name="connsiteY444" fmla="*/ 1475784 h 3128252"/>
              <a:gd name="connsiteX445" fmla="*/ 2684929 w 3012535"/>
              <a:gd name="connsiteY445" fmla="*/ 1773291 h 3128252"/>
              <a:gd name="connsiteX446" fmla="*/ 2581734 w 3012535"/>
              <a:gd name="connsiteY446" fmla="*/ 1912004 h 3128252"/>
              <a:gd name="connsiteX447" fmla="*/ 2582686 w 3012535"/>
              <a:gd name="connsiteY447" fmla="*/ 1910447 h 3128252"/>
              <a:gd name="connsiteX448" fmla="*/ 2617213 w 3012535"/>
              <a:gd name="connsiteY448" fmla="*/ 1840077 h 3128252"/>
              <a:gd name="connsiteX449" fmla="*/ 2627395 w 3012535"/>
              <a:gd name="connsiteY449" fmla="*/ 1822482 h 3128252"/>
              <a:gd name="connsiteX450" fmla="*/ 2630467 w 3012535"/>
              <a:gd name="connsiteY450" fmla="*/ 1809897 h 3128252"/>
              <a:gd name="connsiteX451" fmla="*/ 2589929 w 3012535"/>
              <a:gd name="connsiteY451" fmla="*/ 1873160 h 3128252"/>
              <a:gd name="connsiteX452" fmla="*/ 2485601 w 3012535"/>
              <a:gd name="connsiteY452" fmla="*/ 2037645 h 3128252"/>
              <a:gd name="connsiteX453" fmla="*/ 2462067 w 3012535"/>
              <a:gd name="connsiteY453" fmla="*/ 2072407 h 3128252"/>
              <a:gd name="connsiteX454" fmla="*/ 2431655 w 3012535"/>
              <a:gd name="connsiteY454" fmla="*/ 2108549 h 3128252"/>
              <a:gd name="connsiteX455" fmla="*/ 2438794 w 3012535"/>
              <a:gd name="connsiteY455" fmla="*/ 2098844 h 3128252"/>
              <a:gd name="connsiteX456" fmla="*/ 2575769 w 3012535"/>
              <a:gd name="connsiteY456" fmla="*/ 1884206 h 3128252"/>
              <a:gd name="connsiteX457" fmla="*/ 2595427 w 3012535"/>
              <a:gd name="connsiteY457" fmla="*/ 1850639 h 3128252"/>
              <a:gd name="connsiteX458" fmla="*/ 2593825 w 3012535"/>
              <a:gd name="connsiteY458" fmla="*/ 1841968 h 3128252"/>
              <a:gd name="connsiteX459" fmla="*/ 2598142 w 3012535"/>
              <a:gd name="connsiteY459" fmla="*/ 1831897 h 3128252"/>
              <a:gd name="connsiteX460" fmla="*/ 2596932 w 3012535"/>
              <a:gd name="connsiteY460" fmla="*/ 1833015 h 3128252"/>
              <a:gd name="connsiteX461" fmla="*/ 2730930 w 3012535"/>
              <a:gd name="connsiteY461" fmla="*/ 1652631 h 3128252"/>
              <a:gd name="connsiteX462" fmla="*/ 2766930 w 3012535"/>
              <a:gd name="connsiteY462" fmla="*/ 1601009 h 3128252"/>
              <a:gd name="connsiteX463" fmla="*/ 2778075 w 3012535"/>
              <a:gd name="connsiteY463" fmla="*/ 1588134 h 3128252"/>
              <a:gd name="connsiteX464" fmla="*/ 2782578 w 3012535"/>
              <a:gd name="connsiteY464" fmla="*/ 1581256 h 3128252"/>
              <a:gd name="connsiteX465" fmla="*/ 2795235 w 3012535"/>
              <a:gd name="connsiteY465" fmla="*/ 1560419 h 3128252"/>
              <a:gd name="connsiteX466" fmla="*/ 2798910 w 3012535"/>
              <a:gd name="connsiteY466" fmla="*/ 1553838 h 3128252"/>
              <a:gd name="connsiteX467" fmla="*/ 2799759 w 3012535"/>
              <a:gd name="connsiteY467" fmla="*/ 1552756 h 3128252"/>
              <a:gd name="connsiteX468" fmla="*/ 2807836 w 3012535"/>
              <a:gd name="connsiteY468" fmla="*/ 1541107 h 3128252"/>
              <a:gd name="connsiteX469" fmla="*/ 2808940 w 3012535"/>
              <a:gd name="connsiteY469" fmla="*/ 1539725 h 3128252"/>
              <a:gd name="connsiteX470" fmla="*/ 2799860 w 3012535"/>
              <a:gd name="connsiteY470" fmla="*/ 1556002 h 3128252"/>
              <a:gd name="connsiteX471" fmla="*/ 2786376 w 3012535"/>
              <a:gd name="connsiteY471" fmla="*/ 1578697 h 3128252"/>
              <a:gd name="connsiteX472" fmla="*/ 2784341 w 3012535"/>
              <a:gd name="connsiteY472" fmla="*/ 1581848 h 3128252"/>
              <a:gd name="connsiteX473" fmla="*/ 2790442 w 3012535"/>
              <a:gd name="connsiteY473" fmla="*/ 1576071 h 3128252"/>
              <a:gd name="connsiteX474" fmla="*/ 2800524 w 3012535"/>
              <a:gd name="connsiteY474" fmla="*/ 1568233 h 3128252"/>
              <a:gd name="connsiteX475" fmla="*/ 2821542 w 3012535"/>
              <a:gd name="connsiteY475" fmla="*/ 1550062 h 3128252"/>
              <a:gd name="connsiteX476" fmla="*/ 2821542 w 3012535"/>
              <a:gd name="connsiteY476" fmla="*/ 1550062 h 3128252"/>
              <a:gd name="connsiteX477" fmla="*/ 2894277 w 3012535"/>
              <a:gd name="connsiteY477" fmla="*/ 1458261 h 3128252"/>
              <a:gd name="connsiteX478" fmla="*/ 2856160 w 3012535"/>
              <a:gd name="connsiteY478" fmla="*/ 1446215 h 3128252"/>
              <a:gd name="connsiteX479" fmla="*/ 2853265 w 3012535"/>
              <a:gd name="connsiteY479" fmla="*/ 1449486 h 3128252"/>
              <a:gd name="connsiteX480" fmla="*/ 2853609 w 3012535"/>
              <a:gd name="connsiteY480" fmla="*/ 1449933 h 3128252"/>
              <a:gd name="connsiteX481" fmla="*/ 2856160 w 3012535"/>
              <a:gd name="connsiteY481" fmla="*/ 1446215 h 3128252"/>
              <a:gd name="connsiteX482" fmla="*/ 2842403 w 3012535"/>
              <a:gd name="connsiteY482" fmla="*/ 1437451 h 3128252"/>
              <a:gd name="connsiteX483" fmla="*/ 2841616 w 3012535"/>
              <a:gd name="connsiteY483" fmla="*/ 1439761 h 3128252"/>
              <a:gd name="connsiteX484" fmla="*/ 2840269 w 3012535"/>
              <a:gd name="connsiteY484" fmla="*/ 1441439 h 3128252"/>
              <a:gd name="connsiteX485" fmla="*/ 2842403 w 3012535"/>
              <a:gd name="connsiteY485" fmla="*/ 1437451 h 3128252"/>
              <a:gd name="connsiteX486" fmla="*/ 2848654 w 3012535"/>
              <a:gd name="connsiteY486" fmla="*/ 1413081 h 3128252"/>
              <a:gd name="connsiteX487" fmla="*/ 2848225 w 3012535"/>
              <a:gd name="connsiteY487" fmla="*/ 1415051 h 3128252"/>
              <a:gd name="connsiteX488" fmla="*/ 2846800 w 3012535"/>
              <a:gd name="connsiteY488" fmla="*/ 1416923 h 3128252"/>
              <a:gd name="connsiteX489" fmla="*/ 2846464 w 3012535"/>
              <a:gd name="connsiteY489" fmla="*/ 1416317 h 3128252"/>
              <a:gd name="connsiteX490" fmla="*/ 2848654 w 3012535"/>
              <a:gd name="connsiteY490" fmla="*/ 1413081 h 3128252"/>
              <a:gd name="connsiteX491" fmla="*/ 2881619 w 3012535"/>
              <a:gd name="connsiteY491" fmla="*/ 1398372 h 3128252"/>
              <a:gd name="connsiteX492" fmla="*/ 2880233 w 3012535"/>
              <a:gd name="connsiteY492" fmla="*/ 1402120 h 3128252"/>
              <a:gd name="connsiteX493" fmla="*/ 2878243 w 3012535"/>
              <a:gd name="connsiteY493" fmla="*/ 1404674 h 3128252"/>
              <a:gd name="connsiteX494" fmla="*/ 2881619 w 3012535"/>
              <a:gd name="connsiteY494" fmla="*/ 1398372 h 3128252"/>
              <a:gd name="connsiteX495" fmla="*/ 2882735 w 3012535"/>
              <a:gd name="connsiteY495" fmla="*/ 1395938 h 3128252"/>
              <a:gd name="connsiteX496" fmla="*/ 2882426 w 3012535"/>
              <a:gd name="connsiteY496" fmla="*/ 1397755 h 3128252"/>
              <a:gd name="connsiteX497" fmla="*/ 2881619 w 3012535"/>
              <a:gd name="connsiteY497" fmla="*/ 1398372 h 3128252"/>
              <a:gd name="connsiteX498" fmla="*/ 2882735 w 3012535"/>
              <a:gd name="connsiteY498" fmla="*/ 1395938 h 3128252"/>
              <a:gd name="connsiteX499" fmla="*/ 2883852 w 3012535"/>
              <a:gd name="connsiteY499" fmla="*/ 1393501 h 3128252"/>
              <a:gd name="connsiteX500" fmla="*/ 2883542 w 3012535"/>
              <a:gd name="connsiteY500" fmla="*/ 1395319 h 3128252"/>
              <a:gd name="connsiteX501" fmla="*/ 2882735 w 3012535"/>
              <a:gd name="connsiteY501" fmla="*/ 1395938 h 3128252"/>
              <a:gd name="connsiteX502" fmla="*/ 2883852 w 3012535"/>
              <a:gd name="connsiteY502" fmla="*/ 1393501 h 3128252"/>
              <a:gd name="connsiteX503" fmla="*/ 874162 w 3012535"/>
              <a:gd name="connsiteY503" fmla="*/ 1391958 h 3128252"/>
              <a:gd name="connsiteX504" fmla="*/ 842888 w 3012535"/>
              <a:gd name="connsiteY504" fmla="*/ 1424673 h 3128252"/>
              <a:gd name="connsiteX505" fmla="*/ 806228 w 3012535"/>
              <a:gd name="connsiteY505" fmla="*/ 1463024 h 3128252"/>
              <a:gd name="connsiteX506" fmla="*/ 781478 w 3012535"/>
              <a:gd name="connsiteY506" fmla="*/ 1491734 h 3128252"/>
              <a:gd name="connsiteX507" fmla="*/ 771083 w 3012535"/>
              <a:gd name="connsiteY507" fmla="*/ 1503791 h 3128252"/>
              <a:gd name="connsiteX508" fmla="*/ 786539 w 3012535"/>
              <a:gd name="connsiteY508" fmla="*/ 1487486 h 3128252"/>
              <a:gd name="connsiteX509" fmla="*/ 821886 w 3012535"/>
              <a:gd name="connsiteY509" fmla="*/ 1448572 h 3128252"/>
              <a:gd name="connsiteX510" fmla="*/ 859860 w 3012535"/>
              <a:gd name="connsiteY510" fmla="*/ 1410785 h 3128252"/>
              <a:gd name="connsiteX511" fmla="*/ 864860 w 3012535"/>
              <a:gd name="connsiteY511" fmla="*/ 1406374 h 3128252"/>
              <a:gd name="connsiteX512" fmla="*/ 2877950 w 3012535"/>
              <a:gd name="connsiteY512" fmla="*/ 1381520 h 3128252"/>
              <a:gd name="connsiteX513" fmla="*/ 2865771 w 3012535"/>
              <a:gd name="connsiteY513" fmla="*/ 1391161 h 3128252"/>
              <a:gd name="connsiteX514" fmla="*/ 2854895 w 3012535"/>
              <a:gd name="connsiteY514" fmla="*/ 1402135 h 3128252"/>
              <a:gd name="connsiteX515" fmla="*/ 2848174 w 3012535"/>
              <a:gd name="connsiteY515" fmla="*/ 1406863 h 3128252"/>
              <a:gd name="connsiteX516" fmla="*/ 2841454 w 3012535"/>
              <a:gd name="connsiteY516" fmla="*/ 1411590 h 3128252"/>
              <a:gd name="connsiteX517" fmla="*/ 2832537 w 3012535"/>
              <a:gd name="connsiteY517" fmla="*/ 1423249 h 3128252"/>
              <a:gd name="connsiteX518" fmla="*/ 2829393 w 3012535"/>
              <a:gd name="connsiteY518" fmla="*/ 1428995 h 3128252"/>
              <a:gd name="connsiteX519" fmla="*/ 2837287 w 3012535"/>
              <a:gd name="connsiteY519" fmla="*/ 1420536 h 3128252"/>
              <a:gd name="connsiteX520" fmla="*/ 2842364 w 3012535"/>
              <a:gd name="connsiteY520" fmla="*/ 1417212 h 3128252"/>
              <a:gd name="connsiteX521" fmla="*/ 2836997 w 3012535"/>
              <a:gd name="connsiteY521" fmla="*/ 1424642 h 3128252"/>
              <a:gd name="connsiteX522" fmla="*/ 2834432 w 3012535"/>
              <a:gd name="connsiteY522" fmla="*/ 1430925 h 3128252"/>
              <a:gd name="connsiteX523" fmla="*/ 2801329 w 3012535"/>
              <a:gd name="connsiteY523" fmla="*/ 1493047 h 3128252"/>
              <a:gd name="connsiteX524" fmla="*/ 2801064 w 3012535"/>
              <a:gd name="connsiteY524" fmla="*/ 1494353 h 3128252"/>
              <a:gd name="connsiteX525" fmla="*/ 2805395 w 3012535"/>
              <a:gd name="connsiteY525" fmla="*/ 1489140 h 3128252"/>
              <a:gd name="connsiteX526" fmla="*/ 2808677 w 3012535"/>
              <a:gd name="connsiteY526" fmla="*/ 1485334 h 3128252"/>
              <a:gd name="connsiteX527" fmla="*/ 2821764 w 3012535"/>
              <a:gd name="connsiteY527" fmla="*/ 1462416 h 3128252"/>
              <a:gd name="connsiteX528" fmla="*/ 2836503 w 3012535"/>
              <a:gd name="connsiteY528" fmla="*/ 1436222 h 3128252"/>
              <a:gd name="connsiteX529" fmla="*/ 2820892 w 3012535"/>
              <a:gd name="connsiteY529" fmla="*/ 1467348 h 3128252"/>
              <a:gd name="connsiteX530" fmla="*/ 2814712 w 3012535"/>
              <a:gd name="connsiteY530" fmla="*/ 1478548 h 3128252"/>
              <a:gd name="connsiteX531" fmla="*/ 2818352 w 3012535"/>
              <a:gd name="connsiteY531" fmla="*/ 1475447 h 3128252"/>
              <a:gd name="connsiteX532" fmla="*/ 2817363 w 3012535"/>
              <a:gd name="connsiteY532" fmla="*/ 1478624 h 3128252"/>
              <a:gd name="connsiteX533" fmla="*/ 2816761 w 3012535"/>
              <a:gd name="connsiteY533" fmla="*/ 1479596 h 3128252"/>
              <a:gd name="connsiteX534" fmla="*/ 2813651 w 3012535"/>
              <a:gd name="connsiteY534" fmla="*/ 1484139 h 3128252"/>
              <a:gd name="connsiteX535" fmla="*/ 2807300 w 3012535"/>
              <a:gd name="connsiteY535" fmla="*/ 1491980 h 3128252"/>
              <a:gd name="connsiteX536" fmla="*/ 2803301 w 3012535"/>
              <a:gd name="connsiteY536" fmla="*/ 1499226 h 3128252"/>
              <a:gd name="connsiteX537" fmla="*/ 2799740 w 3012535"/>
              <a:gd name="connsiteY537" fmla="*/ 1507168 h 3128252"/>
              <a:gd name="connsiteX538" fmla="*/ 2802862 w 3012535"/>
              <a:gd name="connsiteY538" fmla="*/ 1503134 h 3128252"/>
              <a:gd name="connsiteX539" fmla="*/ 2811118 w 3012535"/>
              <a:gd name="connsiteY539" fmla="*/ 1488718 h 3128252"/>
              <a:gd name="connsiteX540" fmla="*/ 2816761 w 3012535"/>
              <a:gd name="connsiteY540" fmla="*/ 1479596 h 3128252"/>
              <a:gd name="connsiteX541" fmla="*/ 2817310 w 3012535"/>
              <a:gd name="connsiteY541" fmla="*/ 1478796 h 3128252"/>
              <a:gd name="connsiteX542" fmla="*/ 2817363 w 3012535"/>
              <a:gd name="connsiteY542" fmla="*/ 1478624 h 3128252"/>
              <a:gd name="connsiteX543" fmla="*/ 2819997 w 3012535"/>
              <a:gd name="connsiteY543" fmla="*/ 1474366 h 3128252"/>
              <a:gd name="connsiteX544" fmla="*/ 2826015 w 3012535"/>
              <a:gd name="connsiteY544" fmla="*/ 1467062 h 3128252"/>
              <a:gd name="connsiteX545" fmla="*/ 2840269 w 3012535"/>
              <a:gd name="connsiteY545" fmla="*/ 1441439 h 3128252"/>
              <a:gd name="connsiteX546" fmla="*/ 2833374 w 3012535"/>
              <a:gd name="connsiteY546" fmla="*/ 1456560 h 3128252"/>
              <a:gd name="connsiteX547" fmla="*/ 2825575 w 3012535"/>
              <a:gd name="connsiteY547" fmla="*/ 1470971 h 3128252"/>
              <a:gd name="connsiteX548" fmla="*/ 2837371 w 3012535"/>
              <a:gd name="connsiteY548" fmla="*/ 1450981 h 3128252"/>
              <a:gd name="connsiteX549" fmla="*/ 2864963 w 3012535"/>
              <a:gd name="connsiteY549" fmla="*/ 1399150 h 3128252"/>
              <a:gd name="connsiteX550" fmla="*/ 2871392 w 3012535"/>
              <a:gd name="connsiteY550" fmla="*/ 1389442 h 3128252"/>
              <a:gd name="connsiteX551" fmla="*/ 2862391 w 3012535"/>
              <a:gd name="connsiteY551" fmla="*/ 1407045 h 3128252"/>
              <a:gd name="connsiteX552" fmla="*/ 2838865 w 3012535"/>
              <a:gd name="connsiteY552" fmla="*/ 1453920 h 3128252"/>
              <a:gd name="connsiteX553" fmla="*/ 2837523 w 3012535"/>
              <a:gd name="connsiteY553" fmla="*/ 1457119 h 3128252"/>
              <a:gd name="connsiteX554" fmla="*/ 2850478 w 3012535"/>
              <a:gd name="connsiteY554" fmla="*/ 1435569 h 3128252"/>
              <a:gd name="connsiteX555" fmla="*/ 2864465 w 3012535"/>
              <a:gd name="connsiteY555" fmla="*/ 1408422 h 3128252"/>
              <a:gd name="connsiteX556" fmla="*/ 2883986 w 3012535"/>
              <a:gd name="connsiteY556" fmla="*/ 1376743 h 3128252"/>
              <a:gd name="connsiteX557" fmla="*/ 2880359 w 3012535"/>
              <a:gd name="connsiteY557" fmla="*/ 1379613 h 3128252"/>
              <a:gd name="connsiteX558" fmla="*/ 2880676 w 3012535"/>
              <a:gd name="connsiteY558" fmla="*/ 1379567 h 3128252"/>
              <a:gd name="connsiteX559" fmla="*/ 2880104 w 3012535"/>
              <a:gd name="connsiteY559" fmla="*/ 1380633 h 3128252"/>
              <a:gd name="connsiteX560" fmla="*/ 2876344 w 3012535"/>
              <a:gd name="connsiteY560" fmla="*/ 1391595 h 3128252"/>
              <a:gd name="connsiteX561" fmla="*/ 2880107 w 3012535"/>
              <a:gd name="connsiteY561" fmla="*/ 1384975 h 3128252"/>
              <a:gd name="connsiteX562" fmla="*/ 2891499 w 3012535"/>
              <a:gd name="connsiteY562" fmla="*/ 1370676 h 3128252"/>
              <a:gd name="connsiteX563" fmla="*/ 2890942 w 3012535"/>
              <a:gd name="connsiteY563" fmla="*/ 1371238 h 3128252"/>
              <a:gd name="connsiteX564" fmla="*/ 2885662 w 3012535"/>
              <a:gd name="connsiteY564" fmla="*/ 1375417 h 3128252"/>
              <a:gd name="connsiteX565" fmla="*/ 2876644 w 3012535"/>
              <a:gd name="connsiteY565" fmla="*/ 1394544 h 3128252"/>
              <a:gd name="connsiteX566" fmla="*/ 2860023 w 3012535"/>
              <a:gd name="connsiteY566" fmla="*/ 1428100 h 3128252"/>
              <a:gd name="connsiteX567" fmla="*/ 2857748 w 3012535"/>
              <a:gd name="connsiteY567" fmla="*/ 1432094 h 3128252"/>
              <a:gd name="connsiteX568" fmla="*/ 2860870 w 3012535"/>
              <a:gd name="connsiteY568" fmla="*/ 1428061 h 3128252"/>
              <a:gd name="connsiteX569" fmla="*/ 2884512 w 3012535"/>
              <a:gd name="connsiteY569" fmla="*/ 1382530 h 3128252"/>
              <a:gd name="connsiteX570" fmla="*/ 2823437 w 3012535"/>
              <a:gd name="connsiteY570" fmla="*/ 1368572 h 3128252"/>
              <a:gd name="connsiteX571" fmla="*/ 2786996 w 3012535"/>
              <a:gd name="connsiteY571" fmla="*/ 1415410 h 3128252"/>
              <a:gd name="connsiteX572" fmla="*/ 2743261 w 3012535"/>
              <a:gd name="connsiteY572" fmla="*/ 1460416 h 3128252"/>
              <a:gd name="connsiteX573" fmla="*/ 2720143 w 3012535"/>
              <a:gd name="connsiteY573" fmla="*/ 1489021 h 3128252"/>
              <a:gd name="connsiteX574" fmla="*/ 2696569 w 3012535"/>
              <a:gd name="connsiteY574" fmla="*/ 1519843 h 3128252"/>
              <a:gd name="connsiteX575" fmla="*/ 2697025 w 3012535"/>
              <a:gd name="connsiteY575" fmla="*/ 1517624 h 3128252"/>
              <a:gd name="connsiteX576" fmla="*/ 2689622 w 3012535"/>
              <a:gd name="connsiteY576" fmla="*/ 1525680 h 3128252"/>
              <a:gd name="connsiteX577" fmla="*/ 2682220 w 3012535"/>
              <a:gd name="connsiteY577" fmla="*/ 1533736 h 3128252"/>
              <a:gd name="connsiteX578" fmla="*/ 2681764 w 3012535"/>
              <a:gd name="connsiteY578" fmla="*/ 1535954 h 3128252"/>
              <a:gd name="connsiteX579" fmla="*/ 2690649 w 3012535"/>
              <a:gd name="connsiteY579" fmla="*/ 1530021 h 3128252"/>
              <a:gd name="connsiteX580" fmla="*/ 2699535 w 3012535"/>
              <a:gd name="connsiteY580" fmla="*/ 1524088 h 3128252"/>
              <a:gd name="connsiteX581" fmla="*/ 2709101 w 3012535"/>
              <a:gd name="connsiteY581" fmla="*/ 1514825 h 3128252"/>
              <a:gd name="connsiteX582" fmla="*/ 2768778 w 3012535"/>
              <a:gd name="connsiteY582" fmla="*/ 1448161 h 3128252"/>
              <a:gd name="connsiteX583" fmla="*/ 2791441 w 3012535"/>
              <a:gd name="connsiteY583" fmla="*/ 1421776 h 3128252"/>
              <a:gd name="connsiteX584" fmla="*/ 2814105 w 3012535"/>
              <a:gd name="connsiteY584" fmla="*/ 1395390 h 3128252"/>
              <a:gd name="connsiteX585" fmla="*/ 2823437 w 3012535"/>
              <a:gd name="connsiteY585" fmla="*/ 1368572 h 3128252"/>
              <a:gd name="connsiteX586" fmla="*/ 279043 w 3012535"/>
              <a:gd name="connsiteY586" fmla="*/ 1359424 h 3128252"/>
              <a:gd name="connsiteX587" fmla="*/ 254609 w 3012535"/>
              <a:gd name="connsiteY587" fmla="*/ 1383785 h 3128252"/>
              <a:gd name="connsiteX588" fmla="*/ 233292 w 3012535"/>
              <a:gd name="connsiteY588" fmla="*/ 1406805 h 3128252"/>
              <a:gd name="connsiteX589" fmla="*/ 207886 w 3012535"/>
              <a:gd name="connsiteY589" fmla="*/ 1433431 h 3128252"/>
              <a:gd name="connsiteX590" fmla="*/ 183451 w 3012535"/>
              <a:gd name="connsiteY590" fmla="*/ 1457792 h 3128252"/>
              <a:gd name="connsiteX591" fmla="*/ 213465 w 3012535"/>
              <a:gd name="connsiteY591" fmla="*/ 1441181 h 3128252"/>
              <a:gd name="connsiteX592" fmla="*/ 222026 w 3012535"/>
              <a:gd name="connsiteY592" fmla="*/ 1430113 h 3128252"/>
              <a:gd name="connsiteX593" fmla="*/ 230587 w 3012535"/>
              <a:gd name="connsiteY593" fmla="*/ 1419045 h 3128252"/>
              <a:gd name="connsiteX594" fmla="*/ 242754 w 3012535"/>
              <a:gd name="connsiteY594" fmla="*/ 1405501 h 3128252"/>
              <a:gd name="connsiteX595" fmla="*/ 254919 w 3012535"/>
              <a:gd name="connsiteY595" fmla="*/ 1391959 h 3128252"/>
              <a:gd name="connsiteX596" fmla="*/ 266012 w 3012535"/>
              <a:gd name="connsiteY596" fmla="*/ 1377956 h 3128252"/>
              <a:gd name="connsiteX597" fmla="*/ 279252 w 3012535"/>
              <a:gd name="connsiteY597" fmla="*/ 1364874 h 3128252"/>
              <a:gd name="connsiteX598" fmla="*/ 279043 w 3012535"/>
              <a:gd name="connsiteY598" fmla="*/ 1359424 h 3128252"/>
              <a:gd name="connsiteX599" fmla="*/ 2768974 w 3012535"/>
              <a:gd name="connsiteY599" fmla="*/ 1353726 h 3128252"/>
              <a:gd name="connsiteX600" fmla="*/ 2729110 w 3012535"/>
              <a:gd name="connsiteY600" fmla="*/ 1379874 h 3128252"/>
              <a:gd name="connsiteX601" fmla="*/ 2720797 w 3012535"/>
              <a:gd name="connsiteY601" fmla="*/ 1392367 h 3128252"/>
              <a:gd name="connsiteX602" fmla="*/ 2712484 w 3012535"/>
              <a:gd name="connsiteY602" fmla="*/ 1404859 h 3128252"/>
              <a:gd name="connsiteX603" fmla="*/ 2699613 w 3012535"/>
              <a:gd name="connsiteY603" fmla="*/ 1420875 h 3128252"/>
              <a:gd name="connsiteX604" fmla="*/ 2686746 w 3012535"/>
              <a:gd name="connsiteY604" fmla="*/ 1436889 h 3128252"/>
              <a:gd name="connsiteX605" fmla="*/ 2675813 w 3012535"/>
              <a:gd name="connsiteY605" fmla="*/ 1452806 h 3128252"/>
              <a:gd name="connsiteX606" fmla="*/ 2661007 w 3012535"/>
              <a:gd name="connsiteY606" fmla="*/ 1468918 h 3128252"/>
              <a:gd name="connsiteX607" fmla="*/ 2663972 w 3012535"/>
              <a:gd name="connsiteY607" fmla="*/ 1473162 h 3128252"/>
              <a:gd name="connsiteX608" fmla="*/ 2691191 w 3012535"/>
              <a:gd name="connsiteY608" fmla="*/ 1443255 h 3128252"/>
              <a:gd name="connsiteX609" fmla="*/ 2714081 w 3012535"/>
              <a:gd name="connsiteY609" fmla="*/ 1415759 h 3128252"/>
              <a:gd name="connsiteX610" fmla="*/ 2741756 w 3012535"/>
              <a:gd name="connsiteY610" fmla="*/ 1383633 h 3128252"/>
              <a:gd name="connsiteX611" fmla="*/ 2768974 w 3012535"/>
              <a:gd name="connsiteY611" fmla="*/ 1353726 h 3128252"/>
              <a:gd name="connsiteX612" fmla="*/ 290002 w 3012535"/>
              <a:gd name="connsiteY612" fmla="*/ 1286407 h 3128252"/>
              <a:gd name="connsiteX613" fmla="*/ 283278 w 3012535"/>
              <a:gd name="connsiteY613" fmla="*/ 1290223 h 3128252"/>
              <a:gd name="connsiteX614" fmla="*/ 276554 w 3012535"/>
              <a:gd name="connsiteY614" fmla="*/ 1294039 h 3128252"/>
              <a:gd name="connsiteX615" fmla="*/ 268375 w 3012535"/>
              <a:gd name="connsiteY615" fmla="*/ 1301253 h 3128252"/>
              <a:gd name="connsiteX616" fmla="*/ 214443 w 3012535"/>
              <a:gd name="connsiteY616" fmla="*/ 1355845 h 3128252"/>
              <a:gd name="connsiteX617" fmla="*/ 193612 w 3012535"/>
              <a:gd name="connsiteY617" fmla="*/ 1377732 h 3128252"/>
              <a:gd name="connsiteX618" fmla="*/ 172781 w 3012535"/>
              <a:gd name="connsiteY618" fmla="*/ 1399618 h 3128252"/>
              <a:gd name="connsiteX619" fmla="*/ 158986 w 3012535"/>
              <a:gd name="connsiteY619" fmla="*/ 1425862 h 3128252"/>
              <a:gd name="connsiteX620" fmla="*/ 193923 w 3012535"/>
              <a:gd name="connsiteY620" fmla="*/ 1385905 h 3128252"/>
              <a:gd name="connsiteX621" fmla="*/ 232189 w 3012535"/>
              <a:gd name="connsiteY621" fmla="*/ 1350053 h 3128252"/>
              <a:gd name="connsiteX622" fmla="*/ 253990 w 3012535"/>
              <a:gd name="connsiteY622" fmla="*/ 1325903 h 3128252"/>
              <a:gd name="connsiteX623" fmla="*/ 276762 w 3012535"/>
              <a:gd name="connsiteY623" fmla="*/ 1299489 h 3128252"/>
              <a:gd name="connsiteX624" fmla="*/ 275792 w 3012535"/>
              <a:gd name="connsiteY624" fmla="*/ 1301752 h 3128252"/>
              <a:gd name="connsiteX625" fmla="*/ 282412 w 3012535"/>
              <a:gd name="connsiteY625" fmla="*/ 1295212 h 3128252"/>
              <a:gd name="connsiteX626" fmla="*/ 289032 w 3012535"/>
              <a:gd name="connsiteY626" fmla="*/ 1288670 h 3128252"/>
              <a:gd name="connsiteX627" fmla="*/ 2591707 w 3012535"/>
              <a:gd name="connsiteY627" fmla="*/ 1218372 h 3128252"/>
              <a:gd name="connsiteX628" fmla="*/ 2590674 w 3012535"/>
              <a:gd name="connsiteY628" fmla="*/ 1220781 h 3128252"/>
              <a:gd name="connsiteX629" fmla="*/ 2576579 w 3012535"/>
              <a:gd name="connsiteY629" fmla="*/ 1234708 h 3128252"/>
              <a:gd name="connsiteX630" fmla="*/ 2583000 w 3012535"/>
              <a:gd name="connsiteY630" fmla="*/ 1226048 h 3128252"/>
              <a:gd name="connsiteX631" fmla="*/ 2591707 w 3012535"/>
              <a:gd name="connsiteY631" fmla="*/ 1218372 h 3128252"/>
              <a:gd name="connsiteX632" fmla="*/ 2906088 w 3012535"/>
              <a:gd name="connsiteY632" fmla="*/ 1171200 h 3128252"/>
              <a:gd name="connsiteX633" fmla="*/ 2905633 w 3012535"/>
              <a:gd name="connsiteY633" fmla="*/ 1173419 h 3128252"/>
              <a:gd name="connsiteX634" fmla="*/ 2890827 w 3012535"/>
              <a:gd name="connsiteY634" fmla="*/ 1189531 h 3128252"/>
              <a:gd name="connsiteX635" fmla="*/ 2886825 w 3012535"/>
              <a:gd name="connsiteY635" fmla="*/ 1189181 h 3128252"/>
              <a:gd name="connsiteX636" fmla="*/ 2886440 w 3012535"/>
              <a:gd name="connsiteY636" fmla="*/ 1187554 h 3128252"/>
              <a:gd name="connsiteX637" fmla="*/ 2896519 w 3012535"/>
              <a:gd name="connsiteY637" fmla="*/ 1180461 h 3128252"/>
              <a:gd name="connsiteX638" fmla="*/ 2906088 w 3012535"/>
              <a:gd name="connsiteY638" fmla="*/ 1171200 h 3128252"/>
              <a:gd name="connsiteX639" fmla="*/ 2555412 w 3012535"/>
              <a:gd name="connsiteY639" fmla="*/ 1162861 h 3128252"/>
              <a:gd name="connsiteX640" fmla="*/ 2549571 w 3012535"/>
              <a:gd name="connsiteY640" fmla="*/ 1169196 h 3128252"/>
              <a:gd name="connsiteX641" fmla="*/ 2546999 w 3012535"/>
              <a:gd name="connsiteY641" fmla="*/ 1171256 h 3128252"/>
              <a:gd name="connsiteX642" fmla="*/ 2545827 w 3012535"/>
              <a:gd name="connsiteY642" fmla="*/ 1168887 h 3128252"/>
              <a:gd name="connsiteX643" fmla="*/ 2555412 w 3012535"/>
              <a:gd name="connsiteY643" fmla="*/ 1162861 h 3128252"/>
              <a:gd name="connsiteX644" fmla="*/ 1962863 w 3012535"/>
              <a:gd name="connsiteY644" fmla="*/ 1136758 h 3128252"/>
              <a:gd name="connsiteX645" fmla="*/ 1941218 w 3012535"/>
              <a:gd name="connsiteY645" fmla="*/ 1157201 h 3128252"/>
              <a:gd name="connsiteX646" fmla="*/ 1936345 w 3012535"/>
              <a:gd name="connsiteY646" fmla="*/ 1164942 h 3128252"/>
              <a:gd name="connsiteX647" fmla="*/ 1931470 w 3012535"/>
              <a:gd name="connsiteY647" fmla="*/ 1172683 h 3128252"/>
              <a:gd name="connsiteX648" fmla="*/ 1925283 w 3012535"/>
              <a:gd name="connsiteY648" fmla="*/ 1179861 h 3128252"/>
              <a:gd name="connsiteX649" fmla="*/ 1919094 w 3012535"/>
              <a:gd name="connsiteY649" fmla="*/ 1187038 h 3128252"/>
              <a:gd name="connsiteX650" fmla="*/ 1892190 w 3012535"/>
              <a:gd name="connsiteY650" fmla="*/ 1224542 h 3128252"/>
              <a:gd name="connsiteX651" fmla="*/ 2426969 w 3012535"/>
              <a:gd name="connsiteY651" fmla="*/ 1116659 h 3128252"/>
              <a:gd name="connsiteX652" fmla="*/ 2418875 w 3012535"/>
              <a:gd name="connsiteY652" fmla="*/ 1124656 h 3128252"/>
              <a:gd name="connsiteX653" fmla="*/ 2414912 w 3012535"/>
              <a:gd name="connsiteY653" fmla="*/ 1128571 h 3128252"/>
              <a:gd name="connsiteX654" fmla="*/ 2426654 w 3012535"/>
              <a:gd name="connsiteY654" fmla="*/ 1117394 h 3128252"/>
              <a:gd name="connsiteX655" fmla="*/ 2569797 w 3012535"/>
              <a:gd name="connsiteY655" fmla="*/ 964900 h 3128252"/>
              <a:gd name="connsiteX656" fmla="*/ 2527075 w 3012535"/>
              <a:gd name="connsiteY656" fmla="*/ 1013759 h 3128252"/>
              <a:gd name="connsiteX657" fmla="*/ 2480286 w 3012535"/>
              <a:gd name="connsiteY657" fmla="*/ 1057597 h 3128252"/>
              <a:gd name="connsiteX658" fmla="*/ 2453628 w 3012535"/>
              <a:gd name="connsiteY658" fmla="*/ 1087127 h 3128252"/>
              <a:gd name="connsiteX659" fmla="*/ 2431566 w 3012535"/>
              <a:gd name="connsiteY659" fmla="*/ 1112718 h 3128252"/>
              <a:gd name="connsiteX660" fmla="*/ 2461087 w 3012535"/>
              <a:gd name="connsiteY660" fmla="*/ 1084616 h 3128252"/>
              <a:gd name="connsiteX661" fmla="*/ 2496262 w 3012535"/>
              <a:gd name="connsiteY661" fmla="*/ 1052294 h 3128252"/>
              <a:gd name="connsiteX662" fmla="*/ 2528398 w 3012535"/>
              <a:gd name="connsiteY662" fmla="*/ 1022762 h 3128252"/>
              <a:gd name="connsiteX663" fmla="*/ 2552927 w 3012535"/>
              <a:gd name="connsiteY663" fmla="*/ 996990 h 3128252"/>
              <a:gd name="connsiteX664" fmla="*/ 2569797 w 3012535"/>
              <a:gd name="connsiteY664" fmla="*/ 964900 h 3128252"/>
              <a:gd name="connsiteX665" fmla="*/ 2539881 w 3012535"/>
              <a:gd name="connsiteY665" fmla="*/ 925857 h 3128252"/>
              <a:gd name="connsiteX666" fmla="*/ 2503181 w 3012535"/>
              <a:gd name="connsiteY666" fmla="*/ 946168 h 3128252"/>
              <a:gd name="connsiteX667" fmla="*/ 2492712 w 3012535"/>
              <a:gd name="connsiteY667" fmla="*/ 959702 h 3128252"/>
              <a:gd name="connsiteX668" fmla="*/ 2482244 w 3012535"/>
              <a:gd name="connsiteY668" fmla="*/ 973235 h 3128252"/>
              <a:gd name="connsiteX669" fmla="*/ 2467366 w 3012535"/>
              <a:gd name="connsiteY669" fmla="*/ 989797 h 3128252"/>
              <a:gd name="connsiteX670" fmla="*/ 2452491 w 3012535"/>
              <a:gd name="connsiteY670" fmla="*/ 1006356 h 3128252"/>
              <a:gd name="connsiteX671" fmla="*/ 2438928 w 3012535"/>
              <a:gd name="connsiteY671" fmla="*/ 1023479 h 3128252"/>
              <a:gd name="connsiteX672" fmla="*/ 2422738 w 3012535"/>
              <a:gd name="connsiteY672" fmla="*/ 1039475 h 3128252"/>
              <a:gd name="connsiteX673" fmla="*/ 2422993 w 3012535"/>
              <a:gd name="connsiteY673" fmla="*/ 1046138 h 3128252"/>
              <a:gd name="connsiteX674" fmla="*/ 2452871 w 3012535"/>
              <a:gd name="connsiteY674" fmla="*/ 1016350 h 3128252"/>
              <a:gd name="connsiteX675" fmla="*/ 2478936 w 3012535"/>
              <a:gd name="connsiteY675" fmla="*/ 988203 h 3128252"/>
              <a:gd name="connsiteX676" fmla="*/ 2510002 w 3012535"/>
              <a:gd name="connsiteY676" fmla="*/ 955645 h 3128252"/>
              <a:gd name="connsiteX677" fmla="*/ 2539881 w 3012535"/>
              <a:gd name="connsiteY677" fmla="*/ 925857 h 3128252"/>
              <a:gd name="connsiteX678" fmla="*/ 2703139 w 3012535"/>
              <a:gd name="connsiteY678" fmla="*/ 733704 h 3128252"/>
              <a:gd name="connsiteX679" fmla="*/ 2701953 w 3012535"/>
              <a:gd name="connsiteY679" fmla="*/ 736471 h 3128252"/>
              <a:gd name="connsiteX680" fmla="*/ 2685762 w 3012535"/>
              <a:gd name="connsiteY680" fmla="*/ 752469 h 3128252"/>
              <a:gd name="connsiteX681" fmla="*/ 2693137 w 3012535"/>
              <a:gd name="connsiteY681" fmla="*/ 742522 h 3128252"/>
              <a:gd name="connsiteX682" fmla="*/ 2703139 w 3012535"/>
              <a:gd name="connsiteY682" fmla="*/ 733704 h 3128252"/>
              <a:gd name="connsiteX683" fmla="*/ 1567350 w 3012535"/>
              <a:gd name="connsiteY683" fmla="*/ 701439 h 3128252"/>
              <a:gd name="connsiteX684" fmla="*/ 1551894 w 3012535"/>
              <a:gd name="connsiteY684" fmla="*/ 717744 h 3128252"/>
              <a:gd name="connsiteX685" fmla="*/ 1516547 w 3012535"/>
              <a:gd name="connsiteY685" fmla="*/ 756657 h 3128252"/>
              <a:gd name="connsiteX686" fmla="*/ 1478573 w 3012535"/>
              <a:gd name="connsiteY686" fmla="*/ 794445 h 3128252"/>
              <a:gd name="connsiteX687" fmla="*/ 1473572 w 3012535"/>
              <a:gd name="connsiteY687" fmla="*/ 798855 h 3128252"/>
              <a:gd name="connsiteX688" fmla="*/ 1464270 w 3012535"/>
              <a:gd name="connsiteY688" fmla="*/ 813273 h 3128252"/>
              <a:gd name="connsiteX689" fmla="*/ 1495545 w 3012535"/>
              <a:gd name="connsiteY689" fmla="*/ 780557 h 3128252"/>
              <a:gd name="connsiteX690" fmla="*/ 1532205 w 3012535"/>
              <a:gd name="connsiteY690" fmla="*/ 742206 h 3128252"/>
              <a:gd name="connsiteX691" fmla="*/ 1556956 w 3012535"/>
              <a:gd name="connsiteY691" fmla="*/ 713495 h 3128252"/>
              <a:gd name="connsiteX692" fmla="*/ 1631155 w 3012535"/>
              <a:gd name="connsiteY692" fmla="*/ 623461 h 3128252"/>
              <a:gd name="connsiteX693" fmla="*/ 1619708 w 3012535"/>
              <a:gd name="connsiteY693" fmla="*/ 632129 h 3128252"/>
              <a:gd name="connsiteX694" fmla="*/ 1622804 w 3012535"/>
              <a:gd name="connsiteY694" fmla="*/ 633456 h 3128252"/>
              <a:gd name="connsiteX695" fmla="*/ 1628583 w 3012535"/>
              <a:gd name="connsiteY695" fmla="*/ 626239 h 3128252"/>
              <a:gd name="connsiteX696" fmla="*/ 1650019 w 3012535"/>
              <a:gd name="connsiteY696" fmla="*/ 603090 h 3128252"/>
              <a:gd name="connsiteX697" fmla="*/ 1635897 w 3012535"/>
              <a:gd name="connsiteY697" fmla="*/ 616133 h 3128252"/>
              <a:gd name="connsiteX698" fmla="*/ 1639296 w 3012535"/>
              <a:gd name="connsiteY698" fmla="*/ 614670 h 3128252"/>
              <a:gd name="connsiteX699" fmla="*/ 2310296 w 3012535"/>
              <a:gd name="connsiteY699" fmla="*/ 601084 h 3128252"/>
              <a:gd name="connsiteX700" fmla="*/ 2304109 w 3012535"/>
              <a:gd name="connsiteY700" fmla="*/ 608261 h 3128252"/>
              <a:gd name="connsiteX701" fmla="*/ 2301608 w 3012535"/>
              <a:gd name="connsiteY701" fmla="*/ 610465 h 3128252"/>
              <a:gd name="connsiteX702" fmla="*/ 2301481 w 3012535"/>
              <a:gd name="connsiteY702" fmla="*/ 607134 h 3128252"/>
              <a:gd name="connsiteX703" fmla="*/ 2310296 w 3012535"/>
              <a:gd name="connsiteY703" fmla="*/ 601084 h 3128252"/>
              <a:gd name="connsiteX704" fmla="*/ 1940773 w 3012535"/>
              <a:gd name="connsiteY704" fmla="*/ 531827 h 3128252"/>
              <a:gd name="connsiteX705" fmla="*/ 1934292 w 3012535"/>
              <a:gd name="connsiteY705" fmla="*/ 538310 h 3128252"/>
              <a:gd name="connsiteX706" fmla="*/ 1918102 w 3012535"/>
              <a:gd name="connsiteY706" fmla="*/ 554306 h 3128252"/>
              <a:gd name="connsiteX707" fmla="*/ 1854357 w 3012535"/>
              <a:gd name="connsiteY707" fmla="*/ 624313 h 3128252"/>
              <a:gd name="connsiteX708" fmla="*/ 1811482 w 3012535"/>
              <a:gd name="connsiteY708" fmla="*/ 678443 h 3128252"/>
              <a:gd name="connsiteX709" fmla="*/ 1868487 w 3012535"/>
              <a:gd name="connsiteY709" fmla="*/ 614408 h 3128252"/>
              <a:gd name="connsiteX710" fmla="*/ 1925492 w 3012535"/>
              <a:gd name="connsiteY710" fmla="*/ 550373 h 3128252"/>
              <a:gd name="connsiteX711" fmla="*/ 1707853 w 3012535"/>
              <a:gd name="connsiteY711" fmla="*/ 500896 h 3128252"/>
              <a:gd name="connsiteX712" fmla="*/ 1703415 w 3012535"/>
              <a:gd name="connsiteY712" fmla="*/ 505813 h 3128252"/>
              <a:gd name="connsiteX713" fmla="*/ 1675569 w 3012535"/>
              <a:gd name="connsiteY713" fmla="*/ 538112 h 3128252"/>
              <a:gd name="connsiteX714" fmla="*/ 1676756 w 3012535"/>
              <a:gd name="connsiteY714" fmla="*/ 535345 h 3128252"/>
              <a:gd name="connsiteX715" fmla="*/ 1668661 w 3012535"/>
              <a:gd name="connsiteY715" fmla="*/ 543341 h 3128252"/>
              <a:gd name="connsiteX716" fmla="*/ 1660566 w 3012535"/>
              <a:gd name="connsiteY716" fmla="*/ 551341 h 3128252"/>
              <a:gd name="connsiteX717" fmla="*/ 1659380 w 3012535"/>
              <a:gd name="connsiteY717" fmla="*/ 554108 h 3128252"/>
              <a:gd name="connsiteX718" fmla="*/ 1666660 w 3012535"/>
              <a:gd name="connsiteY718" fmla="*/ 549977 h 3128252"/>
              <a:gd name="connsiteX719" fmla="*/ 1668256 w 3012535"/>
              <a:gd name="connsiteY719" fmla="*/ 548219 h 3128252"/>
              <a:gd name="connsiteX720" fmla="*/ 1691099 w 3012535"/>
              <a:gd name="connsiteY720" fmla="*/ 520329 h 3128252"/>
              <a:gd name="connsiteX721" fmla="*/ 1063908 w 3012535"/>
              <a:gd name="connsiteY721" fmla="*/ 406918 h 3128252"/>
              <a:gd name="connsiteX722" fmla="*/ 1059819 w 3012535"/>
              <a:gd name="connsiteY722" fmla="*/ 410524 h 3128252"/>
              <a:gd name="connsiteX723" fmla="*/ 867661 w 3012535"/>
              <a:gd name="connsiteY723" fmla="*/ 609522 h 3128252"/>
              <a:gd name="connsiteX724" fmla="*/ 865131 w 3012535"/>
              <a:gd name="connsiteY724" fmla="*/ 612457 h 3128252"/>
              <a:gd name="connsiteX725" fmla="*/ 864541 w 3012535"/>
              <a:gd name="connsiteY725" fmla="*/ 610865 h 3128252"/>
              <a:gd name="connsiteX726" fmla="*/ 866483 w 3012535"/>
              <a:gd name="connsiteY726" fmla="*/ 606337 h 3128252"/>
              <a:gd name="connsiteX727" fmla="*/ 914765 w 3012535"/>
              <a:gd name="connsiteY727" fmla="*/ 556022 h 3128252"/>
              <a:gd name="connsiteX728" fmla="*/ 962077 w 3012535"/>
              <a:gd name="connsiteY728" fmla="*/ 507970 h 3128252"/>
              <a:gd name="connsiteX729" fmla="*/ 1010359 w 3012535"/>
              <a:gd name="connsiteY729" fmla="*/ 457655 h 3128252"/>
              <a:gd name="connsiteX730" fmla="*/ 1058641 w 3012535"/>
              <a:gd name="connsiteY730" fmla="*/ 407340 h 3128252"/>
              <a:gd name="connsiteX731" fmla="*/ 1063908 w 3012535"/>
              <a:gd name="connsiteY731" fmla="*/ 406918 h 3128252"/>
              <a:gd name="connsiteX732" fmla="*/ 1923542 w 3012535"/>
              <a:gd name="connsiteY732" fmla="*/ 404116 h 3128252"/>
              <a:gd name="connsiteX733" fmla="*/ 1895158 w 3012535"/>
              <a:gd name="connsiteY733" fmla="*/ 432507 h 3128252"/>
              <a:gd name="connsiteX734" fmla="*/ 1878968 w 3012535"/>
              <a:gd name="connsiteY734" fmla="*/ 448503 h 3128252"/>
              <a:gd name="connsiteX735" fmla="*/ 1811369 w 3012535"/>
              <a:gd name="connsiteY735" fmla="*/ 522742 h 3128252"/>
              <a:gd name="connsiteX736" fmla="*/ 1743769 w 3012535"/>
              <a:gd name="connsiteY736" fmla="*/ 596981 h 3128252"/>
              <a:gd name="connsiteX737" fmla="*/ 1756526 w 3012535"/>
              <a:gd name="connsiteY737" fmla="*/ 592620 h 3128252"/>
              <a:gd name="connsiteX738" fmla="*/ 1759207 w 3012535"/>
              <a:gd name="connsiteY738" fmla="*/ 592636 h 3128252"/>
              <a:gd name="connsiteX739" fmla="*/ 1797707 w 3012535"/>
              <a:gd name="connsiteY739" fmla="*/ 548562 h 3128252"/>
              <a:gd name="connsiteX740" fmla="*/ 1844710 w 3012535"/>
              <a:gd name="connsiteY740" fmla="*/ 493346 h 3128252"/>
              <a:gd name="connsiteX741" fmla="*/ 1862086 w 3012535"/>
              <a:gd name="connsiteY741" fmla="*/ 474582 h 3128252"/>
              <a:gd name="connsiteX742" fmla="*/ 1876834 w 3012535"/>
              <a:gd name="connsiteY742" fmla="*/ 454690 h 3128252"/>
              <a:gd name="connsiteX743" fmla="*/ 1910401 w 3012535"/>
              <a:gd name="connsiteY743" fmla="*/ 419928 h 3128252"/>
              <a:gd name="connsiteX744" fmla="*/ 2089070 w 3012535"/>
              <a:gd name="connsiteY744" fmla="*/ 394951 h 3128252"/>
              <a:gd name="connsiteX745" fmla="*/ 2082883 w 3012535"/>
              <a:gd name="connsiteY745" fmla="*/ 402129 h 3128252"/>
              <a:gd name="connsiteX746" fmla="*/ 2080382 w 3012535"/>
              <a:gd name="connsiteY746" fmla="*/ 404332 h 3128252"/>
              <a:gd name="connsiteX747" fmla="*/ 2080254 w 3012535"/>
              <a:gd name="connsiteY747" fmla="*/ 401002 h 3128252"/>
              <a:gd name="connsiteX748" fmla="*/ 2089070 w 3012535"/>
              <a:gd name="connsiteY748" fmla="*/ 394951 h 3128252"/>
              <a:gd name="connsiteX749" fmla="*/ 1789667 w 3012535"/>
              <a:gd name="connsiteY749" fmla="*/ 344542 h 3128252"/>
              <a:gd name="connsiteX750" fmla="*/ 1752968 w 3012535"/>
              <a:gd name="connsiteY750" fmla="*/ 364854 h 3128252"/>
              <a:gd name="connsiteX751" fmla="*/ 1742499 w 3012535"/>
              <a:gd name="connsiteY751" fmla="*/ 378387 h 3128252"/>
              <a:gd name="connsiteX752" fmla="*/ 1732031 w 3012535"/>
              <a:gd name="connsiteY752" fmla="*/ 391921 h 3128252"/>
              <a:gd name="connsiteX753" fmla="*/ 1717153 w 3012535"/>
              <a:gd name="connsiteY753" fmla="*/ 408482 h 3128252"/>
              <a:gd name="connsiteX754" fmla="*/ 1702277 w 3012535"/>
              <a:gd name="connsiteY754" fmla="*/ 425042 h 3128252"/>
              <a:gd name="connsiteX755" fmla="*/ 1688715 w 3012535"/>
              <a:gd name="connsiteY755" fmla="*/ 442164 h 3128252"/>
              <a:gd name="connsiteX756" fmla="*/ 1672525 w 3012535"/>
              <a:gd name="connsiteY756" fmla="*/ 458161 h 3128252"/>
              <a:gd name="connsiteX757" fmla="*/ 1672779 w 3012535"/>
              <a:gd name="connsiteY757" fmla="*/ 464824 h 3128252"/>
              <a:gd name="connsiteX758" fmla="*/ 1702658 w 3012535"/>
              <a:gd name="connsiteY758" fmla="*/ 435036 h 3128252"/>
              <a:gd name="connsiteX759" fmla="*/ 1728723 w 3012535"/>
              <a:gd name="connsiteY759" fmla="*/ 406889 h 3128252"/>
              <a:gd name="connsiteX760" fmla="*/ 1759789 w 3012535"/>
              <a:gd name="connsiteY760" fmla="*/ 374331 h 3128252"/>
              <a:gd name="connsiteX761" fmla="*/ 1789667 w 3012535"/>
              <a:gd name="connsiteY761" fmla="*/ 344542 h 3128252"/>
              <a:gd name="connsiteX762" fmla="*/ 1411126 w 3012535"/>
              <a:gd name="connsiteY762" fmla="*/ 172568 h 3128252"/>
              <a:gd name="connsiteX763" fmla="*/ 1406067 w 3012535"/>
              <a:gd name="connsiteY763" fmla="*/ 178438 h 3128252"/>
              <a:gd name="connsiteX764" fmla="*/ 1404022 w 3012535"/>
              <a:gd name="connsiteY764" fmla="*/ 180241 h 3128252"/>
              <a:gd name="connsiteX765" fmla="*/ 1403917 w 3012535"/>
              <a:gd name="connsiteY765" fmla="*/ 177517 h 3128252"/>
              <a:gd name="connsiteX766" fmla="*/ 1411126 w 3012535"/>
              <a:gd name="connsiteY766" fmla="*/ 172568 h 3128252"/>
              <a:gd name="connsiteX767" fmla="*/ 1952926 w 3012535"/>
              <a:gd name="connsiteY767" fmla="*/ 152389 h 3128252"/>
              <a:gd name="connsiteX768" fmla="*/ 1951739 w 3012535"/>
              <a:gd name="connsiteY768" fmla="*/ 155156 h 3128252"/>
              <a:gd name="connsiteX769" fmla="*/ 1935549 w 3012535"/>
              <a:gd name="connsiteY769" fmla="*/ 171154 h 3128252"/>
              <a:gd name="connsiteX770" fmla="*/ 1942923 w 3012535"/>
              <a:gd name="connsiteY770" fmla="*/ 161208 h 3128252"/>
              <a:gd name="connsiteX771" fmla="*/ 1952926 w 3012535"/>
              <a:gd name="connsiteY771" fmla="*/ 152389 h 3128252"/>
              <a:gd name="connsiteX772" fmla="*/ 1459524 w 3012535"/>
              <a:gd name="connsiteY772" fmla="*/ 368 h 3128252"/>
              <a:gd name="connsiteX773" fmla="*/ 1459835 w 3012535"/>
              <a:gd name="connsiteY773" fmla="*/ 8541 h 3128252"/>
              <a:gd name="connsiteX774" fmla="*/ 1447668 w 3012535"/>
              <a:gd name="connsiteY774" fmla="*/ 22083 h 3128252"/>
              <a:gd name="connsiteX775" fmla="*/ 1418275 w 3012535"/>
              <a:gd name="connsiteY775" fmla="*/ 55039 h 3128252"/>
              <a:gd name="connsiteX776" fmla="*/ 1388883 w 3012535"/>
              <a:gd name="connsiteY776" fmla="*/ 87994 h 3128252"/>
              <a:gd name="connsiteX777" fmla="*/ 1373599 w 3012535"/>
              <a:gd name="connsiteY777" fmla="*/ 102880 h 3128252"/>
              <a:gd name="connsiteX778" fmla="*/ 1358313 w 3012535"/>
              <a:gd name="connsiteY778" fmla="*/ 117765 h 3128252"/>
              <a:gd name="connsiteX779" fmla="*/ 1302649 w 3012535"/>
              <a:gd name="connsiteY779" fmla="*/ 182335 h 3128252"/>
              <a:gd name="connsiteX780" fmla="*/ 1244834 w 3012535"/>
              <a:gd name="connsiteY780" fmla="*/ 245983 h 3128252"/>
              <a:gd name="connsiteX781" fmla="*/ 1229653 w 3012535"/>
              <a:gd name="connsiteY781" fmla="*/ 263593 h 3128252"/>
              <a:gd name="connsiteX782" fmla="*/ 1222547 w 3012535"/>
              <a:gd name="connsiteY782" fmla="*/ 271265 h 3128252"/>
              <a:gd name="connsiteX783" fmla="*/ 1215442 w 3012535"/>
              <a:gd name="connsiteY783" fmla="*/ 278938 h 3128252"/>
              <a:gd name="connsiteX784" fmla="*/ 1186535 w 3012535"/>
              <a:gd name="connsiteY784" fmla="*/ 310762 h 3128252"/>
              <a:gd name="connsiteX785" fmla="*/ 1156657 w 3012535"/>
              <a:gd name="connsiteY785" fmla="*/ 344849 h 3128252"/>
              <a:gd name="connsiteX786" fmla="*/ 1142446 w 3012535"/>
              <a:gd name="connsiteY786" fmla="*/ 360196 h 3128252"/>
              <a:gd name="connsiteX787" fmla="*/ 1128236 w 3012535"/>
              <a:gd name="connsiteY787" fmla="*/ 375541 h 3128252"/>
              <a:gd name="connsiteX788" fmla="*/ 1113054 w 3012535"/>
              <a:gd name="connsiteY788" fmla="*/ 393151 h 3128252"/>
              <a:gd name="connsiteX789" fmla="*/ 1098843 w 3012535"/>
              <a:gd name="connsiteY789" fmla="*/ 408497 h 3128252"/>
              <a:gd name="connsiteX790" fmla="*/ 1069450 w 3012535"/>
              <a:gd name="connsiteY790" fmla="*/ 441453 h 3128252"/>
              <a:gd name="connsiteX791" fmla="*/ 1040059 w 3012535"/>
              <a:gd name="connsiteY791" fmla="*/ 474408 h 3128252"/>
              <a:gd name="connsiteX792" fmla="*/ 1008517 w 3012535"/>
              <a:gd name="connsiteY792" fmla="*/ 506444 h 3128252"/>
              <a:gd name="connsiteX793" fmla="*/ 993822 w 3012535"/>
              <a:gd name="connsiteY793" fmla="*/ 522921 h 3128252"/>
              <a:gd name="connsiteX794" fmla="*/ 979126 w 3012535"/>
              <a:gd name="connsiteY794" fmla="*/ 539399 h 3128252"/>
              <a:gd name="connsiteX795" fmla="*/ 951674 w 3012535"/>
              <a:gd name="connsiteY795" fmla="*/ 567827 h 3128252"/>
              <a:gd name="connsiteX796" fmla="*/ 925194 w 3012535"/>
              <a:gd name="connsiteY796" fmla="*/ 593993 h 3128252"/>
              <a:gd name="connsiteX797" fmla="*/ 927341 w 3012535"/>
              <a:gd name="connsiteY797" fmla="*/ 594914 h 3128252"/>
              <a:gd name="connsiteX798" fmla="*/ 927757 w 3012535"/>
              <a:gd name="connsiteY798" fmla="*/ 605811 h 3128252"/>
              <a:gd name="connsiteX799" fmla="*/ 957739 w 3012535"/>
              <a:gd name="connsiteY799" fmla="*/ 574448 h 3128252"/>
              <a:gd name="connsiteX800" fmla="*/ 987720 w 3012535"/>
              <a:gd name="connsiteY800" fmla="*/ 543084 h 3128252"/>
              <a:gd name="connsiteX801" fmla="*/ 1007961 w 3012535"/>
              <a:gd name="connsiteY801" fmla="*/ 519604 h 3128252"/>
              <a:gd name="connsiteX802" fmla="*/ 1028204 w 3012535"/>
              <a:gd name="connsiteY802" fmla="*/ 496124 h 3128252"/>
              <a:gd name="connsiteX803" fmla="*/ 1047371 w 3012535"/>
              <a:gd name="connsiteY803" fmla="*/ 472184 h 3128252"/>
              <a:gd name="connsiteX804" fmla="*/ 1066538 w 3012535"/>
              <a:gd name="connsiteY804" fmla="*/ 448245 h 3128252"/>
              <a:gd name="connsiteX805" fmla="*/ 1109171 w 3012535"/>
              <a:gd name="connsiteY805" fmla="*/ 402206 h 3128252"/>
              <a:gd name="connsiteX806" fmla="*/ 1131563 w 3012535"/>
              <a:gd name="connsiteY806" fmla="*/ 379648 h 3128252"/>
              <a:gd name="connsiteX807" fmla="*/ 1153952 w 3012535"/>
              <a:gd name="connsiteY807" fmla="*/ 357089 h 3128252"/>
              <a:gd name="connsiteX808" fmla="*/ 1185112 w 3012535"/>
              <a:gd name="connsiteY808" fmla="*/ 328911 h 3128252"/>
              <a:gd name="connsiteX809" fmla="*/ 1216271 w 3012535"/>
              <a:gd name="connsiteY809" fmla="*/ 300734 h 3128252"/>
              <a:gd name="connsiteX810" fmla="*/ 1231072 w 3012535"/>
              <a:gd name="connsiteY810" fmla="*/ 286980 h 3128252"/>
              <a:gd name="connsiteX811" fmla="*/ 1245871 w 3012535"/>
              <a:gd name="connsiteY811" fmla="*/ 273226 h 3128252"/>
              <a:gd name="connsiteX812" fmla="*/ 1261746 w 3012535"/>
              <a:gd name="connsiteY812" fmla="*/ 259933 h 3128252"/>
              <a:gd name="connsiteX813" fmla="*/ 1277620 w 3012535"/>
              <a:gd name="connsiteY813" fmla="*/ 246640 h 3128252"/>
              <a:gd name="connsiteX814" fmla="*/ 1313147 w 3012535"/>
              <a:gd name="connsiteY814" fmla="*/ 208276 h 3128252"/>
              <a:gd name="connsiteX815" fmla="*/ 1348675 w 3012535"/>
              <a:gd name="connsiteY815" fmla="*/ 169910 h 3128252"/>
              <a:gd name="connsiteX816" fmla="*/ 1358899 w 3012535"/>
              <a:gd name="connsiteY816" fmla="*/ 160894 h 3128252"/>
              <a:gd name="connsiteX817" fmla="*/ 1366975 w 3012535"/>
              <a:gd name="connsiteY817" fmla="*/ 150958 h 3128252"/>
              <a:gd name="connsiteX818" fmla="*/ 1385275 w 3012535"/>
              <a:gd name="connsiteY818" fmla="*/ 132006 h 3128252"/>
              <a:gd name="connsiteX819" fmla="*/ 1403577 w 3012535"/>
              <a:gd name="connsiteY819" fmla="*/ 113053 h 3128252"/>
              <a:gd name="connsiteX820" fmla="*/ 1421877 w 3012535"/>
              <a:gd name="connsiteY820" fmla="*/ 94101 h 3128252"/>
              <a:gd name="connsiteX821" fmla="*/ 1428117 w 3012535"/>
              <a:gd name="connsiteY821" fmla="*/ 91416 h 3128252"/>
              <a:gd name="connsiteX822" fmla="*/ 1427146 w 3012535"/>
              <a:gd name="connsiteY822" fmla="*/ 93680 h 3128252"/>
              <a:gd name="connsiteX823" fmla="*/ 1402328 w 3012535"/>
              <a:gd name="connsiteY823" fmla="*/ 121897 h 3128252"/>
              <a:gd name="connsiteX824" fmla="*/ 1377510 w 3012535"/>
              <a:gd name="connsiteY824" fmla="*/ 150115 h 3128252"/>
              <a:gd name="connsiteX825" fmla="*/ 1354252 w 3012535"/>
              <a:gd name="connsiteY825" fmla="*/ 177662 h 3128252"/>
              <a:gd name="connsiteX826" fmla="*/ 1330026 w 3012535"/>
              <a:gd name="connsiteY826" fmla="*/ 207473 h 3128252"/>
              <a:gd name="connsiteX827" fmla="*/ 1343680 w 3012535"/>
              <a:gd name="connsiteY827" fmla="*/ 205288 h 3128252"/>
              <a:gd name="connsiteX828" fmla="*/ 1340214 w 3012535"/>
              <a:gd name="connsiteY828" fmla="*/ 225240 h 3128252"/>
              <a:gd name="connsiteX829" fmla="*/ 1363574 w 3012535"/>
              <a:gd name="connsiteY829" fmla="*/ 200417 h 3128252"/>
              <a:gd name="connsiteX830" fmla="*/ 1376052 w 3012535"/>
              <a:gd name="connsiteY830" fmla="*/ 195049 h 3128252"/>
              <a:gd name="connsiteX831" fmla="*/ 1369049 w 3012535"/>
              <a:gd name="connsiteY831" fmla="*/ 205444 h 3128252"/>
              <a:gd name="connsiteX832" fmla="*/ 1344614 w 3012535"/>
              <a:gd name="connsiteY832" fmla="*/ 229805 h 3128252"/>
              <a:gd name="connsiteX833" fmla="*/ 1320178 w 3012535"/>
              <a:gd name="connsiteY833" fmla="*/ 254169 h 3128252"/>
              <a:gd name="connsiteX834" fmla="*/ 1284547 w 3012535"/>
              <a:gd name="connsiteY834" fmla="*/ 289809 h 3128252"/>
              <a:gd name="connsiteX835" fmla="*/ 1271307 w 3012535"/>
              <a:gd name="connsiteY835" fmla="*/ 302891 h 3128252"/>
              <a:gd name="connsiteX836" fmla="*/ 1216023 w 3012535"/>
              <a:gd name="connsiteY836" fmla="*/ 363604 h 3128252"/>
              <a:gd name="connsiteX837" fmla="*/ 1160740 w 3012535"/>
              <a:gd name="connsiteY837" fmla="*/ 424317 h 3128252"/>
              <a:gd name="connsiteX838" fmla="*/ 1177515 w 3012535"/>
              <a:gd name="connsiteY838" fmla="*/ 420789 h 3128252"/>
              <a:gd name="connsiteX839" fmla="*/ 1187150 w 3012535"/>
              <a:gd name="connsiteY839" fmla="*/ 410181 h 3128252"/>
              <a:gd name="connsiteX840" fmla="*/ 1195815 w 3012535"/>
              <a:gd name="connsiteY840" fmla="*/ 401837 h 3128252"/>
              <a:gd name="connsiteX841" fmla="*/ 1233769 w 3012535"/>
              <a:gd name="connsiteY841" fmla="*/ 357812 h 3128252"/>
              <a:gd name="connsiteX842" fmla="*/ 1272693 w 3012535"/>
              <a:gd name="connsiteY842" fmla="*/ 311524 h 3128252"/>
              <a:gd name="connsiteX843" fmla="*/ 1291964 w 3012535"/>
              <a:gd name="connsiteY843" fmla="*/ 290309 h 3128252"/>
              <a:gd name="connsiteX844" fmla="*/ 1302085 w 3012535"/>
              <a:gd name="connsiteY844" fmla="*/ 278569 h 3128252"/>
              <a:gd name="connsiteX845" fmla="*/ 1311235 w 3012535"/>
              <a:gd name="connsiteY845" fmla="*/ 269093 h 3128252"/>
              <a:gd name="connsiteX846" fmla="*/ 1332065 w 3012535"/>
              <a:gd name="connsiteY846" fmla="*/ 247206 h 3128252"/>
              <a:gd name="connsiteX847" fmla="*/ 1352897 w 3012535"/>
              <a:gd name="connsiteY847" fmla="*/ 225319 h 3128252"/>
              <a:gd name="connsiteX848" fmla="*/ 1373728 w 3012535"/>
              <a:gd name="connsiteY848" fmla="*/ 203431 h 3128252"/>
              <a:gd name="connsiteX849" fmla="*/ 1394559 w 3012535"/>
              <a:gd name="connsiteY849" fmla="*/ 181544 h 3128252"/>
              <a:gd name="connsiteX850" fmla="*/ 1413831 w 3012535"/>
              <a:gd name="connsiteY850" fmla="*/ 160329 h 3128252"/>
              <a:gd name="connsiteX851" fmla="*/ 1435250 w 3012535"/>
              <a:gd name="connsiteY851" fmla="*/ 140034 h 3128252"/>
              <a:gd name="connsiteX852" fmla="*/ 1524051 w 3012535"/>
              <a:gd name="connsiteY852" fmla="*/ 57512 h 3128252"/>
              <a:gd name="connsiteX853" fmla="*/ 1528139 w 3012535"/>
              <a:gd name="connsiteY853" fmla="*/ 53907 h 3128252"/>
              <a:gd name="connsiteX854" fmla="*/ 1526198 w 3012535"/>
              <a:gd name="connsiteY854" fmla="*/ 58433 h 3128252"/>
              <a:gd name="connsiteX855" fmla="*/ 1473134 w 3012535"/>
              <a:gd name="connsiteY855" fmla="*/ 108039 h 3128252"/>
              <a:gd name="connsiteX856" fmla="*/ 1422219 w 3012535"/>
              <a:gd name="connsiteY856" fmla="*/ 158565 h 3128252"/>
              <a:gd name="connsiteX857" fmla="*/ 1417157 w 3012535"/>
              <a:gd name="connsiteY857" fmla="*/ 164434 h 3128252"/>
              <a:gd name="connsiteX858" fmla="*/ 1415113 w 3012535"/>
              <a:gd name="connsiteY858" fmla="*/ 166238 h 3128252"/>
              <a:gd name="connsiteX859" fmla="*/ 1415009 w 3012535"/>
              <a:gd name="connsiteY859" fmla="*/ 163513 h 3128252"/>
              <a:gd name="connsiteX860" fmla="*/ 1404888 w 3012535"/>
              <a:gd name="connsiteY860" fmla="*/ 175253 h 3128252"/>
              <a:gd name="connsiteX861" fmla="*/ 1391647 w 3012535"/>
              <a:gd name="connsiteY861" fmla="*/ 188335 h 3128252"/>
              <a:gd name="connsiteX862" fmla="*/ 1380452 w 3012535"/>
              <a:gd name="connsiteY862" fmla="*/ 199614 h 3128252"/>
              <a:gd name="connsiteX863" fmla="*/ 1368287 w 3012535"/>
              <a:gd name="connsiteY863" fmla="*/ 213158 h 3128252"/>
              <a:gd name="connsiteX864" fmla="*/ 1345410 w 3012535"/>
              <a:gd name="connsiteY864" fmla="*/ 236848 h 3128252"/>
              <a:gd name="connsiteX865" fmla="*/ 1322534 w 3012535"/>
              <a:gd name="connsiteY865" fmla="*/ 260539 h 3128252"/>
              <a:gd name="connsiteX866" fmla="*/ 1299173 w 3012535"/>
              <a:gd name="connsiteY866" fmla="*/ 285361 h 3128252"/>
              <a:gd name="connsiteX867" fmla="*/ 1289052 w 3012535"/>
              <a:gd name="connsiteY867" fmla="*/ 297101 h 3128252"/>
              <a:gd name="connsiteX868" fmla="*/ 1277962 w 3012535"/>
              <a:gd name="connsiteY868" fmla="*/ 311104 h 3128252"/>
              <a:gd name="connsiteX869" fmla="*/ 1276020 w 3012535"/>
              <a:gd name="connsiteY869" fmla="*/ 315633 h 3128252"/>
              <a:gd name="connsiteX870" fmla="*/ 1319831 w 3012535"/>
              <a:gd name="connsiteY870" fmla="*/ 272778 h 3128252"/>
              <a:gd name="connsiteX871" fmla="*/ 1407451 w 3012535"/>
              <a:gd name="connsiteY871" fmla="*/ 187071 h 3128252"/>
              <a:gd name="connsiteX872" fmla="*/ 1415528 w 3012535"/>
              <a:gd name="connsiteY872" fmla="*/ 177134 h 3128252"/>
              <a:gd name="connsiteX873" fmla="*/ 1423603 w 3012535"/>
              <a:gd name="connsiteY873" fmla="*/ 167198 h 3128252"/>
              <a:gd name="connsiteX874" fmla="*/ 1427209 w 3012535"/>
              <a:gd name="connsiteY874" fmla="*/ 164724 h 3128252"/>
              <a:gd name="connsiteX875" fmla="*/ 1430813 w 3012535"/>
              <a:gd name="connsiteY875" fmla="*/ 162250 h 3128252"/>
              <a:gd name="connsiteX876" fmla="*/ 1428871 w 3012535"/>
              <a:gd name="connsiteY876" fmla="*/ 166778 h 3128252"/>
              <a:gd name="connsiteX877" fmla="*/ 1449735 w 3012535"/>
              <a:gd name="connsiteY877" fmla="*/ 159645 h 3128252"/>
              <a:gd name="connsiteX878" fmla="*/ 1432821 w 3012535"/>
              <a:gd name="connsiteY878" fmla="*/ 187230 h 3128252"/>
              <a:gd name="connsiteX879" fmla="*/ 1410430 w 3012535"/>
              <a:gd name="connsiteY879" fmla="*/ 209789 h 3128252"/>
              <a:gd name="connsiteX880" fmla="*/ 1388039 w 3012535"/>
              <a:gd name="connsiteY880" fmla="*/ 232347 h 3128252"/>
              <a:gd name="connsiteX881" fmla="*/ 1365649 w 3012535"/>
              <a:gd name="connsiteY881" fmla="*/ 254906 h 3128252"/>
              <a:gd name="connsiteX882" fmla="*/ 1343258 w 3012535"/>
              <a:gd name="connsiteY882" fmla="*/ 277463 h 3128252"/>
              <a:gd name="connsiteX883" fmla="*/ 1333137 w 3012535"/>
              <a:gd name="connsiteY883" fmla="*/ 289202 h 3128252"/>
              <a:gd name="connsiteX884" fmla="*/ 1329152 w 3012535"/>
              <a:gd name="connsiteY884" fmla="*/ 295533 h 3128252"/>
              <a:gd name="connsiteX885" fmla="*/ 1326135 w 3012535"/>
              <a:gd name="connsiteY885" fmla="*/ 299601 h 3128252"/>
              <a:gd name="connsiteX886" fmla="*/ 1361870 w 3012535"/>
              <a:gd name="connsiteY886" fmla="*/ 266684 h 3128252"/>
              <a:gd name="connsiteX887" fmla="*/ 1397605 w 3012535"/>
              <a:gd name="connsiteY887" fmla="*/ 233768 h 3128252"/>
              <a:gd name="connsiteX888" fmla="*/ 1416495 w 3012535"/>
              <a:gd name="connsiteY888" fmla="*/ 216409 h 3128252"/>
              <a:gd name="connsiteX889" fmla="*/ 1435385 w 3012535"/>
              <a:gd name="connsiteY889" fmla="*/ 199048 h 3128252"/>
              <a:gd name="connsiteX890" fmla="*/ 1472193 w 3012535"/>
              <a:gd name="connsiteY890" fmla="*/ 166592 h 3128252"/>
              <a:gd name="connsiteX891" fmla="*/ 1481551 w 3012535"/>
              <a:gd name="connsiteY891" fmla="*/ 162564 h 3128252"/>
              <a:gd name="connsiteX892" fmla="*/ 1480580 w 3012535"/>
              <a:gd name="connsiteY892" fmla="*/ 164829 h 3128252"/>
              <a:gd name="connsiteX893" fmla="*/ 1478051 w 3012535"/>
              <a:gd name="connsiteY893" fmla="*/ 167765 h 3128252"/>
              <a:gd name="connsiteX894" fmla="*/ 1475520 w 3012535"/>
              <a:gd name="connsiteY894" fmla="*/ 170700 h 3128252"/>
              <a:gd name="connsiteX895" fmla="*/ 1460823 w 3012535"/>
              <a:gd name="connsiteY895" fmla="*/ 187177 h 3128252"/>
              <a:gd name="connsiteX896" fmla="*/ 1446128 w 3012535"/>
              <a:gd name="connsiteY896" fmla="*/ 203654 h 3128252"/>
              <a:gd name="connsiteX897" fmla="*/ 1431917 w 3012535"/>
              <a:gd name="connsiteY897" fmla="*/ 219001 h 3128252"/>
              <a:gd name="connsiteX898" fmla="*/ 1417706 w 3012535"/>
              <a:gd name="connsiteY898" fmla="*/ 234346 h 3128252"/>
              <a:gd name="connsiteX899" fmla="*/ 1385679 w 3012535"/>
              <a:gd name="connsiteY899" fmla="*/ 267514 h 3128252"/>
              <a:gd name="connsiteX900" fmla="*/ 1356773 w 3012535"/>
              <a:gd name="connsiteY900" fmla="*/ 299336 h 3128252"/>
              <a:gd name="connsiteX901" fmla="*/ 1297398 w 3012535"/>
              <a:gd name="connsiteY901" fmla="*/ 363656 h 3128252"/>
              <a:gd name="connsiteX902" fmla="*/ 1238026 w 3012535"/>
              <a:gd name="connsiteY902" fmla="*/ 427975 h 3128252"/>
              <a:gd name="connsiteX903" fmla="*/ 1222080 w 3012535"/>
              <a:gd name="connsiteY903" fmla="*/ 453297 h 3128252"/>
              <a:gd name="connsiteX904" fmla="*/ 1206137 w 3012535"/>
              <a:gd name="connsiteY904" fmla="*/ 478620 h 3128252"/>
              <a:gd name="connsiteX905" fmla="*/ 1189117 w 3012535"/>
              <a:gd name="connsiteY905" fmla="*/ 503481 h 3128252"/>
              <a:gd name="connsiteX906" fmla="*/ 1172098 w 3012535"/>
              <a:gd name="connsiteY906" fmla="*/ 528343 h 3128252"/>
              <a:gd name="connsiteX907" fmla="*/ 1184368 w 3012535"/>
              <a:gd name="connsiteY907" fmla="*/ 517524 h 3128252"/>
              <a:gd name="connsiteX908" fmla="*/ 1214731 w 3012535"/>
              <a:gd name="connsiteY908" fmla="*/ 482305 h 3128252"/>
              <a:gd name="connsiteX909" fmla="*/ 1229427 w 3012535"/>
              <a:gd name="connsiteY909" fmla="*/ 465827 h 3128252"/>
              <a:gd name="connsiteX910" fmla="*/ 1244124 w 3012535"/>
              <a:gd name="connsiteY910" fmla="*/ 449348 h 3128252"/>
              <a:gd name="connsiteX911" fmla="*/ 1272926 w 3012535"/>
              <a:gd name="connsiteY911" fmla="*/ 414801 h 3128252"/>
              <a:gd name="connsiteX912" fmla="*/ 1301729 w 3012535"/>
              <a:gd name="connsiteY912" fmla="*/ 380252 h 3128252"/>
              <a:gd name="connsiteX913" fmla="*/ 1328973 w 3012535"/>
              <a:gd name="connsiteY913" fmla="*/ 346376 h 3128252"/>
              <a:gd name="connsiteX914" fmla="*/ 1342007 w 3012535"/>
              <a:gd name="connsiteY914" fmla="*/ 327845 h 3128252"/>
              <a:gd name="connsiteX915" fmla="*/ 1357188 w 3012535"/>
              <a:gd name="connsiteY915" fmla="*/ 310235 h 3128252"/>
              <a:gd name="connsiteX916" fmla="*/ 1386581 w 3012535"/>
              <a:gd name="connsiteY916" fmla="*/ 277279 h 3128252"/>
              <a:gd name="connsiteX917" fmla="*/ 1416944 w 3012535"/>
              <a:gd name="connsiteY917" fmla="*/ 242059 h 3128252"/>
              <a:gd name="connsiteX918" fmla="*/ 1423181 w 3012535"/>
              <a:gd name="connsiteY918" fmla="*/ 239375 h 3128252"/>
              <a:gd name="connsiteX919" fmla="*/ 1420269 w 3012535"/>
              <a:gd name="connsiteY919" fmla="*/ 246166 h 3128252"/>
              <a:gd name="connsiteX920" fmla="*/ 1391363 w 3012535"/>
              <a:gd name="connsiteY920" fmla="*/ 277989 h 3128252"/>
              <a:gd name="connsiteX921" fmla="*/ 1361484 w 3012535"/>
              <a:gd name="connsiteY921" fmla="*/ 312078 h 3128252"/>
              <a:gd name="connsiteX922" fmla="*/ 1349424 w 3012535"/>
              <a:gd name="connsiteY922" fmla="*/ 328344 h 3128252"/>
              <a:gd name="connsiteX923" fmla="*/ 1334242 w 3012535"/>
              <a:gd name="connsiteY923" fmla="*/ 345954 h 3128252"/>
              <a:gd name="connsiteX924" fmla="*/ 1320031 w 3012535"/>
              <a:gd name="connsiteY924" fmla="*/ 361301 h 3128252"/>
              <a:gd name="connsiteX925" fmla="*/ 1306998 w 3012535"/>
              <a:gd name="connsiteY925" fmla="*/ 379832 h 3128252"/>
              <a:gd name="connsiteX926" fmla="*/ 1260483 w 3012535"/>
              <a:gd name="connsiteY926" fmla="*/ 434924 h 3128252"/>
              <a:gd name="connsiteX927" fmla="*/ 1216116 w 3012535"/>
              <a:gd name="connsiteY927" fmla="*/ 490938 h 3128252"/>
              <a:gd name="connsiteX928" fmla="*/ 1262735 w 3012535"/>
              <a:gd name="connsiteY928" fmla="*/ 438570 h 3128252"/>
              <a:gd name="connsiteX929" fmla="*/ 1309354 w 3012535"/>
              <a:gd name="connsiteY929" fmla="*/ 386201 h 3128252"/>
              <a:gd name="connsiteX930" fmla="*/ 1330566 w 3012535"/>
              <a:gd name="connsiteY930" fmla="*/ 360458 h 3128252"/>
              <a:gd name="connsiteX931" fmla="*/ 1342732 w 3012535"/>
              <a:gd name="connsiteY931" fmla="*/ 346915 h 3128252"/>
              <a:gd name="connsiteX932" fmla="*/ 1353928 w 3012535"/>
              <a:gd name="connsiteY932" fmla="*/ 335636 h 3128252"/>
              <a:gd name="connsiteX933" fmla="*/ 1376700 w 3012535"/>
              <a:gd name="connsiteY933" fmla="*/ 309222 h 3128252"/>
              <a:gd name="connsiteX934" fmla="*/ 1401621 w 3012535"/>
              <a:gd name="connsiteY934" fmla="*/ 283728 h 3128252"/>
              <a:gd name="connsiteX935" fmla="*/ 1410770 w 3012535"/>
              <a:gd name="connsiteY935" fmla="*/ 274252 h 3128252"/>
              <a:gd name="connsiteX936" fmla="*/ 1431775 w 3012535"/>
              <a:gd name="connsiteY936" fmla="*/ 243060 h 3128252"/>
              <a:gd name="connsiteX937" fmla="*/ 1438014 w 3012535"/>
              <a:gd name="connsiteY937" fmla="*/ 240375 h 3128252"/>
              <a:gd name="connsiteX938" fmla="*/ 1437044 w 3012535"/>
              <a:gd name="connsiteY938" fmla="*/ 242638 h 3128252"/>
              <a:gd name="connsiteX939" fmla="*/ 1425467 w 3012535"/>
              <a:gd name="connsiteY939" fmla="*/ 257773 h 3128252"/>
              <a:gd name="connsiteX940" fmla="*/ 1417009 w 3012535"/>
              <a:gd name="connsiteY940" fmla="*/ 271567 h 3128252"/>
              <a:gd name="connsiteX941" fmla="*/ 1412920 w 3012535"/>
              <a:gd name="connsiteY941" fmla="*/ 275174 h 3128252"/>
              <a:gd name="connsiteX942" fmla="*/ 1410008 w 3012535"/>
              <a:gd name="connsiteY942" fmla="*/ 281963 h 3128252"/>
              <a:gd name="connsiteX943" fmla="*/ 1388311 w 3012535"/>
              <a:gd name="connsiteY943" fmla="*/ 308839 h 3128252"/>
              <a:gd name="connsiteX944" fmla="*/ 1366612 w 3012535"/>
              <a:gd name="connsiteY944" fmla="*/ 335714 h 3128252"/>
              <a:gd name="connsiteX945" fmla="*/ 1353961 w 3012535"/>
              <a:gd name="connsiteY945" fmla="*/ 350389 h 3128252"/>
              <a:gd name="connsiteX946" fmla="*/ 1342281 w 3012535"/>
              <a:gd name="connsiteY946" fmla="*/ 362801 h 3128252"/>
              <a:gd name="connsiteX947" fmla="*/ 1320097 w 3012535"/>
              <a:gd name="connsiteY947" fmla="*/ 390807 h 3128252"/>
              <a:gd name="connsiteX948" fmla="*/ 1273582 w 3012535"/>
              <a:gd name="connsiteY948" fmla="*/ 445899 h 3128252"/>
              <a:gd name="connsiteX949" fmla="*/ 1227066 w 3012535"/>
              <a:gd name="connsiteY949" fmla="*/ 500994 h 3128252"/>
              <a:gd name="connsiteX950" fmla="*/ 1227275 w 3012535"/>
              <a:gd name="connsiteY950" fmla="*/ 506442 h 3128252"/>
              <a:gd name="connsiteX951" fmla="*/ 1208212 w 3012535"/>
              <a:gd name="connsiteY951" fmla="*/ 533106 h 3128252"/>
              <a:gd name="connsiteX952" fmla="*/ 1200031 w 3012535"/>
              <a:gd name="connsiteY952" fmla="*/ 540320 h 3128252"/>
              <a:gd name="connsiteX953" fmla="*/ 1154175 w 3012535"/>
              <a:gd name="connsiteY953" fmla="*/ 584976 h 3128252"/>
              <a:gd name="connsiteX954" fmla="*/ 1109290 w 3012535"/>
              <a:gd name="connsiteY954" fmla="*/ 627368 h 3128252"/>
              <a:gd name="connsiteX955" fmla="*/ 1105305 w 3012535"/>
              <a:gd name="connsiteY955" fmla="*/ 633699 h 3128252"/>
              <a:gd name="connsiteX956" fmla="*/ 1101318 w 3012535"/>
              <a:gd name="connsiteY956" fmla="*/ 640029 h 3128252"/>
              <a:gd name="connsiteX957" fmla="*/ 1096258 w 3012535"/>
              <a:gd name="connsiteY957" fmla="*/ 645900 h 3128252"/>
              <a:gd name="connsiteX958" fmla="*/ 1091196 w 3012535"/>
              <a:gd name="connsiteY958" fmla="*/ 651769 h 3128252"/>
              <a:gd name="connsiteX959" fmla="*/ 1059587 w 3012535"/>
              <a:gd name="connsiteY959" fmla="*/ 695832 h 3128252"/>
              <a:gd name="connsiteX960" fmla="*/ 1025826 w 3012535"/>
              <a:gd name="connsiteY960" fmla="*/ 738976 h 3128252"/>
              <a:gd name="connsiteX961" fmla="*/ 1030123 w 3012535"/>
              <a:gd name="connsiteY961" fmla="*/ 740818 h 3128252"/>
              <a:gd name="connsiteX962" fmla="*/ 1022358 w 3012535"/>
              <a:gd name="connsiteY962" fmla="*/ 758928 h 3128252"/>
              <a:gd name="connsiteX963" fmla="*/ 1033069 w 3012535"/>
              <a:gd name="connsiteY963" fmla="*/ 748780 h 3128252"/>
              <a:gd name="connsiteX964" fmla="*/ 1043778 w 3012535"/>
              <a:gd name="connsiteY964" fmla="*/ 738633 h 3128252"/>
              <a:gd name="connsiteX965" fmla="*/ 1047868 w 3012535"/>
              <a:gd name="connsiteY965" fmla="*/ 735026 h 3128252"/>
              <a:gd name="connsiteX966" fmla="*/ 1078231 w 3012535"/>
              <a:gd name="connsiteY966" fmla="*/ 699807 h 3128252"/>
              <a:gd name="connsiteX967" fmla="*/ 1095943 w 3012535"/>
              <a:gd name="connsiteY967" fmla="*/ 679263 h 3128252"/>
              <a:gd name="connsiteX968" fmla="*/ 1113655 w 3012535"/>
              <a:gd name="connsiteY968" fmla="*/ 658719 h 3128252"/>
              <a:gd name="connsiteX969" fmla="*/ 1148108 w 3012535"/>
              <a:gd name="connsiteY969" fmla="*/ 619892 h 3128252"/>
              <a:gd name="connsiteX970" fmla="*/ 1181971 w 3012535"/>
              <a:gd name="connsiteY970" fmla="*/ 579474 h 3128252"/>
              <a:gd name="connsiteX971" fmla="*/ 1214864 w 3012535"/>
              <a:gd name="connsiteY971" fmla="*/ 541319 h 3128252"/>
              <a:gd name="connsiteX972" fmla="*/ 1246579 w 3012535"/>
              <a:gd name="connsiteY972" fmla="*/ 499980 h 3128252"/>
              <a:gd name="connsiteX973" fmla="*/ 1277324 w 3012535"/>
              <a:gd name="connsiteY973" fmla="*/ 460904 h 3128252"/>
              <a:gd name="connsiteX974" fmla="*/ 1340963 w 3012535"/>
              <a:gd name="connsiteY974" fmla="*/ 383674 h 3128252"/>
              <a:gd name="connsiteX975" fmla="*/ 1343492 w 3012535"/>
              <a:gd name="connsiteY975" fmla="*/ 380738 h 3128252"/>
              <a:gd name="connsiteX976" fmla="*/ 1346022 w 3012535"/>
              <a:gd name="connsiteY976" fmla="*/ 377803 h 3128252"/>
              <a:gd name="connsiteX977" fmla="*/ 1314156 w 3012535"/>
              <a:gd name="connsiteY977" fmla="*/ 429774 h 3128252"/>
              <a:gd name="connsiteX978" fmla="*/ 1440649 w 3012535"/>
              <a:gd name="connsiteY978" fmla="*/ 273542 h 3128252"/>
              <a:gd name="connsiteX979" fmla="*/ 1459212 w 3012535"/>
              <a:gd name="connsiteY979" fmla="*/ 252009 h 3128252"/>
              <a:gd name="connsiteX980" fmla="*/ 1476589 w 3012535"/>
              <a:gd name="connsiteY980" fmla="*/ 233243 h 3128252"/>
              <a:gd name="connsiteX981" fmla="*/ 1512783 w 3012535"/>
              <a:gd name="connsiteY981" fmla="*/ 199608 h 3128252"/>
              <a:gd name="connsiteX982" fmla="*/ 1566181 w 3012535"/>
              <a:gd name="connsiteY982" fmla="*/ 176628 h 3128252"/>
              <a:gd name="connsiteX983" fmla="*/ 1564397 w 3012535"/>
              <a:gd name="connsiteY983" fmla="*/ 231569 h 3128252"/>
              <a:gd name="connsiteX984" fmla="*/ 1570584 w 3012535"/>
              <a:gd name="connsiteY984" fmla="*/ 224391 h 3128252"/>
              <a:gd name="connsiteX985" fmla="*/ 1575586 w 3012535"/>
              <a:gd name="connsiteY985" fmla="*/ 219983 h 3128252"/>
              <a:gd name="connsiteX986" fmla="*/ 1596776 w 3012535"/>
              <a:gd name="connsiteY986" fmla="*/ 199576 h 3128252"/>
              <a:gd name="connsiteX987" fmla="*/ 1649413 w 3012535"/>
              <a:gd name="connsiteY987" fmla="*/ 156606 h 3128252"/>
              <a:gd name="connsiteX988" fmla="*/ 1718068 w 3012535"/>
              <a:gd name="connsiteY988" fmla="*/ 127059 h 3128252"/>
              <a:gd name="connsiteX989" fmla="*/ 1766465 w 3012535"/>
              <a:gd name="connsiteY989" fmla="*/ 108489 h 3128252"/>
              <a:gd name="connsiteX990" fmla="*/ 1769347 w 3012535"/>
              <a:gd name="connsiteY990" fmla="*/ 116277 h 3128252"/>
              <a:gd name="connsiteX991" fmla="*/ 1773160 w 3012535"/>
              <a:gd name="connsiteY991" fmla="*/ 114636 h 3128252"/>
              <a:gd name="connsiteX992" fmla="*/ 1807488 w 3012535"/>
              <a:gd name="connsiteY992" fmla="*/ 99862 h 3128252"/>
              <a:gd name="connsiteX993" fmla="*/ 1812996 w 3012535"/>
              <a:gd name="connsiteY993" fmla="*/ 108778 h 3128252"/>
              <a:gd name="connsiteX994" fmla="*/ 1818334 w 3012535"/>
              <a:gd name="connsiteY994" fmla="*/ 147111 h 3128252"/>
              <a:gd name="connsiteX995" fmla="*/ 1823842 w 3012535"/>
              <a:gd name="connsiteY995" fmla="*/ 156027 h 3128252"/>
              <a:gd name="connsiteX996" fmla="*/ 1843167 w 3012535"/>
              <a:gd name="connsiteY996" fmla="*/ 154483 h 3128252"/>
              <a:gd name="connsiteX997" fmla="*/ 1850115 w 3012535"/>
              <a:gd name="connsiteY997" fmla="*/ 167292 h 3128252"/>
              <a:gd name="connsiteX998" fmla="*/ 1852995 w 3012535"/>
              <a:gd name="connsiteY998" fmla="*/ 175082 h 3128252"/>
              <a:gd name="connsiteX999" fmla="*/ 1849435 w 3012535"/>
              <a:gd name="connsiteY999" fmla="*/ 183384 h 3128252"/>
              <a:gd name="connsiteX1000" fmla="*/ 1858250 w 3012535"/>
              <a:gd name="connsiteY1000" fmla="*/ 177335 h 3128252"/>
              <a:gd name="connsiteX1001" fmla="*/ 1863251 w 3012535"/>
              <a:gd name="connsiteY1001" fmla="*/ 172924 h 3128252"/>
              <a:gd name="connsiteX1002" fmla="*/ 1867066 w 3012535"/>
              <a:gd name="connsiteY1002" fmla="*/ 171284 h 3128252"/>
              <a:gd name="connsiteX1003" fmla="*/ 1879441 w 3012535"/>
              <a:gd name="connsiteY1003" fmla="*/ 156928 h 3128252"/>
              <a:gd name="connsiteX1004" fmla="*/ 1890630 w 3012535"/>
              <a:gd name="connsiteY1004" fmla="*/ 145341 h 3128252"/>
              <a:gd name="connsiteX1005" fmla="*/ 1904447 w 3012535"/>
              <a:gd name="connsiteY1005" fmla="*/ 134879 h 3128252"/>
              <a:gd name="connsiteX1006" fmla="*/ 1912075 w 3012535"/>
              <a:gd name="connsiteY1006" fmla="*/ 131598 h 3128252"/>
              <a:gd name="connsiteX1007" fmla="*/ 1929493 w 3012535"/>
              <a:gd name="connsiteY1007" fmla="*/ 130872 h 3128252"/>
              <a:gd name="connsiteX1008" fmla="*/ 1935467 w 3012535"/>
              <a:gd name="connsiteY1008" fmla="*/ 135073 h 3128252"/>
              <a:gd name="connsiteX1009" fmla="*/ 1934280 w 3012535"/>
              <a:gd name="connsiteY1009" fmla="*/ 137840 h 3128252"/>
              <a:gd name="connsiteX1010" fmla="*/ 1948096 w 3012535"/>
              <a:gd name="connsiteY1010" fmla="*/ 127380 h 3128252"/>
              <a:gd name="connsiteX1011" fmla="*/ 1953099 w 3012535"/>
              <a:gd name="connsiteY1011" fmla="*/ 122971 h 3128252"/>
              <a:gd name="connsiteX1012" fmla="*/ 1958352 w 3012535"/>
              <a:gd name="connsiteY1012" fmla="*/ 125223 h 3128252"/>
              <a:gd name="connsiteX1013" fmla="*/ 1960981 w 3012535"/>
              <a:gd name="connsiteY1013" fmla="*/ 126350 h 3128252"/>
              <a:gd name="connsiteX1014" fmla="*/ 1960047 w 3012535"/>
              <a:gd name="connsiteY1014" fmla="*/ 135781 h 3128252"/>
              <a:gd name="connsiteX1015" fmla="*/ 1952926 w 3012535"/>
              <a:gd name="connsiteY1015" fmla="*/ 152389 h 3128252"/>
              <a:gd name="connsiteX1016" fmla="*/ 1935041 w 3012535"/>
              <a:gd name="connsiteY1016" fmla="*/ 157828 h 3128252"/>
              <a:gd name="connsiteX1017" fmla="*/ 1935296 w 3012535"/>
              <a:gd name="connsiteY1017" fmla="*/ 164492 h 3128252"/>
              <a:gd name="connsiteX1018" fmla="*/ 1922920 w 3012535"/>
              <a:gd name="connsiteY1018" fmla="*/ 178847 h 3128252"/>
              <a:gd name="connsiteX1019" fmla="*/ 1916732 w 3012535"/>
              <a:gd name="connsiteY1019" fmla="*/ 186025 h 3128252"/>
              <a:gd name="connsiteX1020" fmla="*/ 1913044 w 3012535"/>
              <a:gd name="connsiteY1020" fmla="*/ 190998 h 3128252"/>
              <a:gd name="connsiteX1021" fmla="*/ 1909357 w 3012535"/>
              <a:gd name="connsiteY1021" fmla="*/ 195969 h 3128252"/>
              <a:gd name="connsiteX1022" fmla="*/ 1906983 w 3012535"/>
              <a:gd name="connsiteY1022" fmla="*/ 201506 h 3128252"/>
              <a:gd name="connsiteX1023" fmla="*/ 1892108 w 3012535"/>
              <a:gd name="connsiteY1023" fmla="*/ 218066 h 3128252"/>
              <a:gd name="connsiteX1024" fmla="*/ 1877232 w 3012535"/>
              <a:gd name="connsiteY1024" fmla="*/ 234625 h 3128252"/>
              <a:gd name="connsiteX1025" fmla="*/ 1873416 w 3012535"/>
              <a:gd name="connsiteY1025" fmla="*/ 236268 h 3128252"/>
              <a:gd name="connsiteX1026" fmla="*/ 1866043 w 3012535"/>
              <a:gd name="connsiteY1026" fmla="*/ 246212 h 3128252"/>
              <a:gd name="connsiteX1027" fmla="*/ 1862948 w 3012535"/>
              <a:gd name="connsiteY1027" fmla="*/ 249801 h 3128252"/>
              <a:gd name="connsiteX1028" fmla="*/ 1859855 w 3012535"/>
              <a:gd name="connsiteY1028" fmla="*/ 253391 h 3128252"/>
              <a:gd name="connsiteX1029" fmla="*/ 1853920 w 3012535"/>
              <a:gd name="connsiteY1029" fmla="*/ 267232 h 3128252"/>
              <a:gd name="connsiteX1030" fmla="*/ 1832050 w 3012535"/>
              <a:gd name="connsiteY1030" fmla="*/ 303730 h 3128252"/>
              <a:gd name="connsiteX1031" fmla="*/ 1823489 w 3012535"/>
              <a:gd name="connsiteY1031" fmla="*/ 316445 h 3128252"/>
              <a:gd name="connsiteX1032" fmla="*/ 1826709 w 3012535"/>
              <a:gd name="connsiteY1032" fmla="*/ 316186 h 3128252"/>
              <a:gd name="connsiteX1033" fmla="*/ 1829929 w 3012535"/>
              <a:gd name="connsiteY1033" fmla="*/ 315929 h 3128252"/>
              <a:gd name="connsiteX1034" fmla="*/ 1854808 w 3012535"/>
              <a:gd name="connsiteY1034" fmla="*/ 290550 h 3128252"/>
              <a:gd name="connsiteX1035" fmla="*/ 1883501 w 3012535"/>
              <a:gd name="connsiteY1035" fmla="*/ 263529 h 3128252"/>
              <a:gd name="connsiteX1036" fmla="*/ 1902065 w 3012535"/>
              <a:gd name="connsiteY1036" fmla="*/ 241997 h 3128252"/>
              <a:gd name="connsiteX1037" fmla="*/ 1905625 w 3012535"/>
              <a:gd name="connsiteY1037" fmla="*/ 233693 h 3128252"/>
              <a:gd name="connsiteX1038" fmla="*/ 1909439 w 3012535"/>
              <a:gd name="connsiteY1038" fmla="*/ 232051 h 3128252"/>
              <a:gd name="connsiteX1039" fmla="*/ 1911813 w 3012535"/>
              <a:gd name="connsiteY1039" fmla="*/ 226514 h 3128252"/>
              <a:gd name="connsiteX1040" fmla="*/ 1906812 w 3012535"/>
              <a:gd name="connsiteY1040" fmla="*/ 230925 h 3128252"/>
              <a:gd name="connsiteX1041" fmla="*/ 1905625 w 3012535"/>
              <a:gd name="connsiteY1041" fmla="*/ 233693 h 3128252"/>
              <a:gd name="connsiteX1042" fmla="*/ 1901810 w 3012535"/>
              <a:gd name="connsiteY1042" fmla="*/ 235333 h 3128252"/>
              <a:gd name="connsiteX1043" fmla="*/ 1902996 w 3012535"/>
              <a:gd name="connsiteY1043" fmla="*/ 232565 h 3128252"/>
              <a:gd name="connsiteX1044" fmla="*/ 1857987 w 3012535"/>
              <a:gd name="connsiteY1044" fmla="*/ 272252 h 3128252"/>
              <a:gd name="connsiteX1045" fmla="*/ 1851547 w 3012535"/>
              <a:gd name="connsiteY1045" fmla="*/ 272766 h 3128252"/>
              <a:gd name="connsiteX1046" fmla="*/ 1860108 w 3012535"/>
              <a:gd name="connsiteY1046" fmla="*/ 260054 h 3128252"/>
              <a:gd name="connsiteX1047" fmla="*/ 1890580 w 3012535"/>
              <a:gd name="connsiteY1047" fmla="*/ 228881 h 3128252"/>
              <a:gd name="connsiteX1048" fmla="*/ 1921054 w 3012535"/>
              <a:gd name="connsiteY1048" fmla="*/ 197708 h 3128252"/>
              <a:gd name="connsiteX1049" fmla="*/ 1934615 w 3012535"/>
              <a:gd name="connsiteY1049" fmla="*/ 180585 h 3128252"/>
              <a:gd name="connsiteX1050" fmla="*/ 1969877 w 3012535"/>
              <a:gd name="connsiteY1050" fmla="*/ 156381 h 3128252"/>
              <a:gd name="connsiteX1051" fmla="*/ 1979665 w 3012535"/>
              <a:gd name="connsiteY1051" fmla="*/ 158938 h 3128252"/>
              <a:gd name="connsiteX1052" fmla="*/ 1984454 w 3012535"/>
              <a:gd name="connsiteY1052" fmla="*/ 165908 h 3128252"/>
              <a:gd name="connsiteX1053" fmla="*/ 1977587 w 3012535"/>
              <a:gd name="connsiteY1053" fmla="*/ 189178 h 3128252"/>
              <a:gd name="connsiteX1054" fmla="*/ 1967642 w 3012535"/>
              <a:gd name="connsiteY1054" fmla="*/ 207396 h 3128252"/>
              <a:gd name="connsiteX1055" fmla="*/ 2005280 w 3012535"/>
              <a:gd name="connsiteY1055" fmla="*/ 168418 h 3128252"/>
              <a:gd name="connsiteX1056" fmla="*/ 2040754 w 3012535"/>
              <a:gd name="connsiteY1056" fmla="*/ 132837 h 3128252"/>
              <a:gd name="connsiteX1057" fmla="*/ 2076227 w 3012535"/>
              <a:gd name="connsiteY1057" fmla="*/ 97253 h 3128252"/>
              <a:gd name="connsiteX1058" fmla="*/ 2109114 w 3012535"/>
              <a:gd name="connsiteY1058" fmla="*/ 78586 h 3128252"/>
              <a:gd name="connsiteX1059" fmla="*/ 2109495 w 3012535"/>
              <a:gd name="connsiteY1059" fmla="*/ 88580 h 3128252"/>
              <a:gd name="connsiteX1060" fmla="*/ 2094618 w 3012535"/>
              <a:gd name="connsiteY1060" fmla="*/ 105139 h 3128252"/>
              <a:gd name="connsiteX1061" fmla="*/ 2058677 w 3012535"/>
              <a:gd name="connsiteY1061" fmla="*/ 145437 h 3128252"/>
              <a:gd name="connsiteX1062" fmla="*/ 2022737 w 3012535"/>
              <a:gd name="connsiteY1062" fmla="*/ 185733 h 3128252"/>
              <a:gd name="connsiteX1063" fmla="*/ 2010028 w 3012535"/>
              <a:gd name="connsiteY1063" fmla="*/ 198111 h 3128252"/>
              <a:gd name="connsiteX1064" fmla="*/ 2013712 w 3012535"/>
              <a:gd name="connsiteY1064" fmla="*/ 204667 h 3128252"/>
              <a:gd name="connsiteX1065" fmla="*/ 2012502 w 3012535"/>
              <a:gd name="connsiteY1065" fmla="*/ 223811 h 3128252"/>
              <a:gd name="connsiteX1066" fmla="*/ 2000634 w 3012535"/>
              <a:gd name="connsiteY1066" fmla="*/ 251491 h 3128252"/>
              <a:gd name="connsiteX1067" fmla="*/ 1992500 w 3012535"/>
              <a:gd name="connsiteY1067" fmla="*/ 266967 h 3128252"/>
              <a:gd name="connsiteX1068" fmla="*/ 1995948 w 3012535"/>
              <a:gd name="connsiteY1068" fmla="*/ 262724 h 3128252"/>
              <a:gd name="connsiteX1069" fmla="*/ 2018325 w 3012535"/>
              <a:gd name="connsiteY1069" fmla="*/ 239550 h 3128252"/>
              <a:gd name="connsiteX1070" fmla="*/ 2040705 w 3012535"/>
              <a:gd name="connsiteY1070" fmla="*/ 216375 h 3128252"/>
              <a:gd name="connsiteX1071" fmla="*/ 2063082 w 3012535"/>
              <a:gd name="connsiteY1071" fmla="*/ 193201 h 3128252"/>
              <a:gd name="connsiteX1072" fmla="*/ 2070711 w 3012535"/>
              <a:gd name="connsiteY1072" fmla="*/ 189918 h 3128252"/>
              <a:gd name="connsiteX1073" fmla="*/ 2069524 w 3012535"/>
              <a:gd name="connsiteY1073" fmla="*/ 192687 h 3128252"/>
              <a:gd name="connsiteX1074" fmla="*/ 2039177 w 3012535"/>
              <a:gd name="connsiteY1074" fmla="*/ 227190 h 3128252"/>
              <a:gd name="connsiteX1075" fmla="*/ 2008831 w 3012535"/>
              <a:gd name="connsiteY1075" fmla="*/ 261693 h 3128252"/>
              <a:gd name="connsiteX1076" fmla="*/ 1980392 w 3012535"/>
              <a:gd name="connsiteY1076" fmla="*/ 295377 h 3128252"/>
              <a:gd name="connsiteX1077" fmla="*/ 1950768 w 3012535"/>
              <a:gd name="connsiteY1077" fmla="*/ 331829 h 3128252"/>
              <a:gd name="connsiteX1078" fmla="*/ 1967464 w 3012535"/>
              <a:gd name="connsiteY1078" fmla="*/ 329158 h 3128252"/>
              <a:gd name="connsiteX1079" fmla="*/ 1963225 w 3012535"/>
              <a:gd name="connsiteY1079" fmla="*/ 353554 h 3128252"/>
              <a:gd name="connsiteX1080" fmla="*/ 1991789 w 3012535"/>
              <a:gd name="connsiteY1080" fmla="*/ 323202 h 3128252"/>
              <a:gd name="connsiteX1081" fmla="*/ 1999291 w 3012535"/>
              <a:gd name="connsiteY1081" fmla="*/ 316588 h 3128252"/>
              <a:gd name="connsiteX1082" fmla="*/ 2003477 w 3012535"/>
              <a:gd name="connsiteY1082" fmla="*/ 316614 h 3128252"/>
              <a:gd name="connsiteX1083" fmla="*/ 2044414 w 3012535"/>
              <a:gd name="connsiteY1083" fmla="*/ 274220 h 3128252"/>
              <a:gd name="connsiteX1084" fmla="*/ 2079888 w 3012535"/>
              <a:gd name="connsiteY1084" fmla="*/ 238639 h 3128252"/>
              <a:gd name="connsiteX1085" fmla="*/ 2115361 w 3012535"/>
              <a:gd name="connsiteY1085" fmla="*/ 203056 h 3128252"/>
              <a:gd name="connsiteX1086" fmla="*/ 2148249 w 3012535"/>
              <a:gd name="connsiteY1086" fmla="*/ 184388 h 3128252"/>
              <a:gd name="connsiteX1087" fmla="*/ 2148286 w 3012535"/>
              <a:gd name="connsiteY1087" fmla="*/ 185382 h 3128252"/>
              <a:gd name="connsiteX1088" fmla="*/ 2188016 w 3012535"/>
              <a:gd name="connsiteY1088" fmla="*/ 148461 h 3128252"/>
              <a:gd name="connsiteX1089" fmla="*/ 2193016 w 3012535"/>
              <a:gd name="connsiteY1089" fmla="*/ 144052 h 3128252"/>
              <a:gd name="connsiteX1090" fmla="*/ 2190643 w 3012535"/>
              <a:gd name="connsiteY1090" fmla="*/ 149587 h 3128252"/>
              <a:gd name="connsiteX1091" fmla="*/ 2148426 w 3012535"/>
              <a:gd name="connsiteY1091" fmla="*/ 189052 h 3128252"/>
              <a:gd name="connsiteX1092" fmla="*/ 2148629 w 3012535"/>
              <a:gd name="connsiteY1092" fmla="*/ 194382 h 3128252"/>
              <a:gd name="connsiteX1093" fmla="*/ 2133752 w 3012535"/>
              <a:gd name="connsiteY1093" fmla="*/ 210941 h 3128252"/>
              <a:gd name="connsiteX1094" fmla="*/ 2097811 w 3012535"/>
              <a:gd name="connsiteY1094" fmla="*/ 251239 h 3128252"/>
              <a:gd name="connsiteX1095" fmla="*/ 2072855 w 3012535"/>
              <a:gd name="connsiteY1095" fmla="*/ 279221 h 3128252"/>
              <a:gd name="connsiteX1096" fmla="*/ 2071634 w 3012535"/>
              <a:gd name="connsiteY1096" fmla="*/ 282068 h 3128252"/>
              <a:gd name="connsiteX1097" fmla="*/ 2097146 w 3012535"/>
              <a:gd name="connsiteY1097" fmla="*/ 273345 h 3128252"/>
              <a:gd name="connsiteX1098" fmla="*/ 2076464 w 3012535"/>
              <a:gd name="connsiteY1098" fmla="*/ 307077 h 3128252"/>
              <a:gd name="connsiteX1099" fmla="*/ 2049084 w 3012535"/>
              <a:gd name="connsiteY1099" fmla="*/ 334661 h 3128252"/>
              <a:gd name="connsiteX1100" fmla="*/ 2021705 w 3012535"/>
              <a:gd name="connsiteY1100" fmla="*/ 362245 h 3128252"/>
              <a:gd name="connsiteX1101" fmla="*/ 1994327 w 3012535"/>
              <a:gd name="connsiteY1101" fmla="*/ 389829 h 3128252"/>
              <a:gd name="connsiteX1102" fmla="*/ 1966949 w 3012535"/>
              <a:gd name="connsiteY1102" fmla="*/ 417411 h 3128252"/>
              <a:gd name="connsiteX1103" fmla="*/ 1954572 w 3012535"/>
              <a:gd name="connsiteY1103" fmla="*/ 431766 h 3128252"/>
              <a:gd name="connsiteX1104" fmla="*/ 1949699 w 3012535"/>
              <a:gd name="connsiteY1104" fmla="*/ 439507 h 3128252"/>
              <a:gd name="connsiteX1105" fmla="*/ 1946011 w 3012535"/>
              <a:gd name="connsiteY1105" fmla="*/ 444481 h 3128252"/>
              <a:gd name="connsiteX1106" fmla="*/ 1989706 w 3012535"/>
              <a:gd name="connsiteY1106" fmla="*/ 404231 h 3128252"/>
              <a:gd name="connsiteX1107" fmla="*/ 2033403 w 3012535"/>
              <a:gd name="connsiteY1107" fmla="*/ 363981 h 3128252"/>
              <a:gd name="connsiteX1108" fmla="*/ 2056500 w 3012535"/>
              <a:gd name="connsiteY1108" fmla="*/ 342756 h 3128252"/>
              <a:gd name="connsiteX1109" fmla="*/ 2079599 w 3012535"/>
              <a:gd name="connsiteY1109" fmla="*/ 321528 h 3128252"/>
              <a:gd name="connsiteX1110" fmla="*/ 2085436 w 3012535"/>
              <a:gd name="connsiteY1110" fmla="*/ 316381 h 3128252"/>
              <a:gd name="connsiteX1111" fmla="*/ 2102216 w 3012535"/>
              <a:gd name="connsiteY1111" fmla="*/ 299003 h 3128252"/>
              <a:gd name="connsiteX1112" fmla="*/ 2107934 w 3012535"/>
              <a:gd name="connsiteY1112" fmla="*/ 296542 h 3128252"/>
              <a:gd name="connsiteX1113" fmla="*/ 2124606 w 3012535"/>
              <a:gd name="connsiteY1113" fmla="*/ 281841 h 3128252"/>
              <a:gd name="connsiteX1114" fmla="*/ 2136049 w 3012535"/>
              <a:gd name="connsiteY1114" fmla="*/ 276916 h 3128252"/>
              <a:gd name="connsiteX1115" fmla="*/ 2134861 w 3012535"/>
              <a:gd name="connsiteY1115" fmla="*/ 279686 h 3128252"/>
              <a:gd name="connsiteX1116" fmla="*/ 2131768 w 3012535"/>
              <a:gd name="connsiteY1116" fmla="*/ 283275 h 3128252"/>
              <a:gd name="connsiteX1117" fmla="*/ 2128674 w 3012535"/>
              <a:gd name="connsiteY1117" fmla="*/ 286864 h 3128252"/>
              <a:gd name="connsiteX1118" fmla="*/ 2110704 w 3012535"/>
              <a:gd name="connsiteY1118" fmla="*/ 307012 h 3128252"/>
              <a:gd name="connsiteX1119" fmla="*/ 2092734 w 3012535"/>
              <a:gd name="connsiteY1119" fmla="*/ 327160 h 3128252"/>
              <a:gd name="connsiteX1120" fmla="*/ 2075357 w 3012535"/>
              <a:gd name="connsiteY1120" fmla="*/ 345926 h 3128252"/>
              <a:gd name="connsiteX1121" fmla="*/ 2057981 w 3012535"/>
              <a:gd name="connsiteY1121" fmla="*/ 364689 h 3128252"/>
              <a:gd name="connsiteX1122" fmla="*/ 2018820 w 3012535"/>
              <a:gd name="connsiteY1122" fmla="*/ 405246 h 3128252"/>
              <a:gd name="connsiteX1123" fmla="*/ 1994149 w 3012535"/>
              <a:gd name="connsiteY1123" fmla="*/ 432406 h 3128252"/>
              <a:gd name="connsiteX1124" fmla="*/ 1989902 w 3012535"/>
              <a:gd name="connsiteY1124" fmla="*/ 437632 h 3128252"/>
              <a:gd name="connsiteX1125" fmla="*/ 2000983 w 3012535"/>
              <a:gd name="connsiteY1125" fmla="*/ 431733 h 3128252"/>
              <a:gd name="connsiteX1126" fmla="*/ 2004927 w 3012535"/>
              <a:gd name="connsiteY1126" fmla="*/ 433999 h 3128252"/>
              <a:gd name="connsiteX1127" fmla="*/ 2019922 w 3012535"/>
              <a:gd name="connsiteY1127" fmla="*/ 417186 h 3128252"/>
              <a:gd name="connsiteX1128" fmla="*/ 2057049 w 3012535"/>
              <a:gd name="connsiteY1128" fmla="*/ 374120 h 3128252"/>
              <a:gd name="connsiteX1129" fmla="*/ 2064676 w 3012535"/>
              <a:gd name="connsiteY1129" fmla="*/ 370838 h 3128252"/>
              <a:gd name="connsiteX1130" fmla="*/ 2061115 w 3012535"/>
              <a:gd name="connsiteY1130" fmla="*/ 379142 h 3128252"/>
              <a:gd name="connsiteX1131" fmla="*/ 2025769 w 3012535"/>
              <a:gd name="connsiteY1131" fmla="*/ 418054 h 3128252"/>
              <a:gd name="connsiteX1132" fmla="*/ 2007096 w 3012535"/>
              <a:gd name="connsiteY1132" fmla="*/ 439358 h 3128252"/>
              <a:gd name="connsiteX1133" fmla="*/ 2007573 w 3012535"/>
              <a:gd name="connsiteY1133" fmla="*/ 443569 h 3128252"/>
              <a:gd name="connsiteX1134" fmla="*/ 2002359 w 3012535"/>
              <a:gd name="connsiteY1134" fmla="*/ 459356 h 3128252"/>
              <a:gd name="connsiteX1135" fmla="*/ 2030923 w 3012535"/>
              <a:gd name="connsiteY1135" fmla="*/ 429004 h 3128252"/>
              <a:gd name="connsiteX1136" fmla="*/ 2038425 w 3012535"/>
              <a:gd name="connsiteY1136" fmla="*/ 422391 h 3128252"/>
              <a:gd name="connsiteX1137" fmla="*/ 2040886 w 3012535"/>
              <a:gd name="connsiteY1137" fmla="*/ 422406 h 3128252"/>
              <a:gd name="connsiteX1138" fmla="*/ 2049500 w 3012535"/>
              <a:gd name="connsiteY1138" fmla="*/ 413485 h 3128252"/>
              <a:gd name="connsiteX1139" fmla="*/ 2075185 w 3012535"/>
              <a:gd name="connsiteY1139" fmla="*/ 375344 h 3128252"/>
              <a:gd name="connsiteX1140" fmla="*/ 2082814 w 3012535"/>
              <a:gd name="connsiteY1140" fmla="*/ 372061 h 3128252"/>
              <a:gd name="connsiteX1141" fmla="*/ 2081627 w 3012535"/>
              <a:gd name="connsiteY1141" fmla="*/ 374828 h 3128252"/>
              <a:gd name="connsiteX1142" fmla="*/ 2067471 w 3012535"/>
              <a:gd name="connsiteY1142" fmla="*/ 393335 h 3128252"/>
              <a:gd name="connsiteX1143" fmla="*/ 2057129 w 3012535"/>
              <a:gd name="connsiteY1143" fmla="*/ 410201 h 3128252"/>
              <a:gd name="connsiteX1144" fmla="*/ 2052128 w 3012535"/>
              <a:gd name="connsiteY1144" fmla="*/ 414612 h 3128252"/>
              <a:gd name="connsiteX1145" fmla="*/ 2048569 w 3012535"/>
              <a:gd name="connsiteY1145" fmla="*/ 422914 h 3128252"/>
              <a:gd name="connsiteX1146" fmla="*/ 2025791 w 3012535"/>
              <a:gd name="connsiteY1146" fmla="*/ 451129 h 3128252"/>
              <a:gd name="connsiteX1147" fmla="*/ 2043341 w 3012535"/>
              <a:gd name="connsiteY1147" fmla="*/ 432689 h 3128252"/>
              <a:gd name="connsiteX1148" fmla="*/ 2068812 w 3012535"/>
              <a:gd name="connsiteY1148" fmla="*/ 405926 h 3128252"/>
              <a:gd name="connsiteX1149" fmla="*/ 2092377 w 3012535"/>
              <a:gd name="connsiteY1149" fmla="*/ 379985 h 3128252"/>
              <a:gd name="connsiteX1150" fmla="*/ 2118568 w 3012535"/>
              <a:gd name="connsiteY1150" fmla="*/ 355168 h 3128252"/>
              <a:gd name="connsiteX1151" fmla="*/ 2227150 w 3012535"/>
              <a:gd name="connsiteY1151" fmla="*/ 254263 h 3128252"/>
              <a:gd name="connsiteX1152" fmla="*/ 2232150 w 3012535"/>
              <a:gd name="connsiteY1152" fmla="*/ 249855 h 3128252"/>
              <a:gd name="connsiteX1153" fmla="*/ 2229777 w 3012535"/>
              <a:gd name="connsiteY1153" fmla="*/ 255390 h 3128252"/>
              <a:gd name="connsiteX1154" fmla="*/ 2164892 w 3012535"/>
              <a:gd name="connsiteY1154" fmla="*/ 316046 h 3128252"/>
              <a:gd name="connsiteX1155" fmla="*/ 2102633 w 3012535"/>
              <a:gd name="connsiteY1155" fmla="*/ 377828 h 3128252"/>
              <a:gd name="connsiteX1156" fmla="*/ 2096444 w 3012535"/>
              <a:gd name="connsiteY1156" fmla="*/ 385006 h 3128252"/>
              <a:gd name="connsiteX1157" fmla="*/ 2093945 w 3012535"/>
              <a:gd name="connsiteY1157" fmla="*/ 387210 h 3128252"/>
              <a:gd name="connsiteX1158" fmla="*/ 2093817 w 3012535"/>
              <a:gd name="connsiteY1158" fmla="*/ 383879 h 3128252"/>
              <a:gd name="connsiteX1159" fmla="*/ 2081441 w 3012535"/>
              <a:gd name="connsiteY1159" fmla="*/ 398234 h 3128252"/>
              <a:gd name="connsiteX1160" fmla="*/ 2065251 w 3012535"/>
              <a:gd name="connsiteY1160" fmla="*/ 414231 h 3128252"/>
              <a:gd name="connsiteX1161" fmla="*/ 2051562 w 3012535"/>
              <a:gd name="connsiteY1161" fmla="*/ 428023 h 3128252"/>
              <a:gd name="connsiteX1162" fmla="*/ 2036687 w 3012535"/>
              <a:gd name="connsiteY1162" fmla="*/ 444582 h 3128252"/>
              <a:gd name="connsiteX1163" fmla="*/ 2008714 w 3012535"/>
              <a:gd name="connsiteY1163" fmla="*/ 473551 h 3128252"/>
              <a:gd name="connsiteX1164" fmla="*/ 2002449 w 3012535"/>
              <a:gd name="connsiteY1164" fmla="*/ 480039 h 3128252"/>
              <a:gd name="connsiteX1165" fmla="*/ 1995505 w 3012535"/>
              <a:gd name="connsiteY1165" fmla="*/ 488639 h 3128252"/>
              <a:gd name="connsiteX1166" fmla="*/ 1980036 w 3012535"/>
              <a:gd name="connsiteY1166" fmla="*/ 506584 h 3128252"/>
              <a:gd name="connsiteX1167" fmla="*/ 1965753 w 3012535"/>
              <a:gd name="connsiteY1167" fmla="*/ 521761 h 3128252"/>
              <a:gd name="connsiteX1168" fmla="*/ 1940595 w 3012535"/>
              <a:gd name="connsiteY1168" fmla="*/ 553522 h 3128252"/>
              <a:gd name="connsiteX1169" fmla="*/ 1977436 w 3012535"/>
              <a:gd name="connsiteY1169" fmla="*/ 517485 h 3128252"/>
              <a:gd name="connsiteX1170" fmla="*/ 2084576 w 3012535"/>
              <a:gd name="connsiteY1170" fmla="*/ 412685 h 3128252"/>
              <a:gd name="connsiteX1171" fmla="*/ 2094451 w 3012535"/>
              <a:gd name="connsiteY1171" fmla="*/ 400534 h 3128252"/>
              <a:gd name="connsiteX1172" fmla="*/ 2104326 w 3012535"/>
              <a:gd name="connsiteY1172" fmla="*/ 388385 h 3128252"/>
              <a:gd name="connsiteX1173" fmla="*/ 2108735 w 3012535"/>
              <a:gd name="connsiteY1173" fmla="*/ 385360 h 3128252"/>
              <a:gd name="connsiteX1174" fmla="*/ 2113142 w 3012535"/>
              <a:gd name="connsiteY1174" fmla="*/ 382334 h 3128252"/>
              <a:gd name="connsiteX1175" fmla="*/ 2110768 w 3012535"/>
              <a:gd name="connsiteY1175" fmla="*/ 387871 h 3128252"/>
              <a:gd name="connsiteX1176" fmla="*/ 2136280 w 3012535"/>
              <a:gd name="connsiteY1176" fmla="*/ 379148 h 3128252"/>
              <a:gd name="connsiteX1177" fmla="*/ 2115598 w 3012535"/>
              <a:gd name="connsiteY1177" fmla="*/ 412879 h 3128252"/>
              <a:gd name="connsiteX1178" fmla="*/ 2088218 w 3012535"/>
              <a:gd name="connsiteY1178" fmla="*/ 440463 h 3128252"/>
              <a:gd name="connsiteX1179" fmla="*/ 2060839 w 3012535"/>
              <a:gd name="connsiteY1179" fmla="*/ 468047 h 3128252"/>
              <a:gd name="connsiteX1180" fmla="*/ 2033461 w 3012535"/>
              <a:gd name="connsiteY1180" fmla="*/ 495631 h 3128252"/>
              <a:gd name="connsiteX1181" fmla="*/ 2006083 w 3012535"/>
              <a:gd name="connsiteY1181" fmla="*/ 523213 h 3128252"/>
              <a:gd name="connsiteX1182" fmla="*/ 1993706 w 3012535"/>
              <a:gd name="connsiteY1182" fmla="*/ 537568 h 3128252"/>
              <a:gd name="connsiteX1183" fmla="*/ 1988833 w 3012535"/>
              <a:gd name="connsiteY1183" fmla="*/ 545310 h 3128252"/>
              <a:gd name="connsiteX1184" fmla="*/ 1985145 w 3012535"/>
              <a:gd name="connsiteY1184" fmla="*/ 550283 h 3128252"/>
              <a:gd name="connsiteX1185" fmla="*/ 2028840 w 3012535"/>
              <a:gd name="connsiteY1185" fmla="*/ 510033 h 3128252"/>
              <a:gd name="connsiteX1186" fmla="*/ 2072537 w 3012535"/>
              <a:gd name="connsiteY1186" fmla="*/ 469784 h 3128252"/>
              <a:gd name="connsiteX1187" fmla="*/ 2095635 w 3012535"/>
              <a:gd name="connsiteY1187" fmla="*/ 448558 h 3128252"/>
              <a:gd name="connsiteX1188" fmla="*/ 2118733 w 3012535"/>
              <a:gd name="connsiteY1188" fmla="*/ 427330 h 3128252"/>
              <a:gd name="connsiteX1189" fmla="*/ 2163740 w 3012535"/>
              <a:gd name="connsiteY1189" fmla="*/ 387643 h 3128252"/>
              <a:gd name="connsiteX1190" fmla="*/ 2175183 w 3012535"/>
              <a:gd name="connsiteY1190" fmla="*/ 382719 h 3128252"/>
              <a:gd name="connsiteX1191" fmla="*/ 2173996 w 3012535"/>
              <a:gd name="connsiteY1191" fmla="*/ 385488 h 3128252"/>
              <a:gd name="connsiteX1192" fmla="*/ 2170903 w 3012535"/>
              <a:gd name="connsiteY1192" fmla="*/ 389078 h 3128252"/>
              <a:gd name="connsiteX1193" fmla="*/ 2167808 w 3012535"/>
              <a:gd name="connsiteY1193" fmla="*/ 392666 h 3128252"/>
              <a:gd name="connsiteX1194" fmla="*/ 2149839 w 3012535"/>
              <a:gd name="connsiteY1194" fmla="*/ 412814 h 3128252"/>
              <a:gd name="connsiteX1195" fmla="*/ 2131868 w 3012535"/>
              <a:gd name="connsiteY1195" fmla="*/ 432962 h 3128252"/>
              <a:gd name="connsiteX1196" fmla="*/ 2114492 w 3012535"/>
              <a:gd name="connsiteY1196" fmla="*/ 451728 h 3128252"/>
              <a:gd name="connsiteX1197" fmla="*/ 2097115 w 3012535"/>
              <a:gd name="connsiteY1197" fmla="*/ 470491 h 3128252"/>
              <a:gd name="connsiteX1198" fmla="*/ 2057954 w 3012535"/>
              <a:gd name="connsiteY1198" fmla="*/ 511048 h 3128252"/>
              <a:gd name="connsiteX1199" fmla="*/ 2022608 w 3012535"/>
              <a:gd name="connsiteY1199" fmla="*/ 549960 h 3128252"/>
              <a:gd name="connsiteX1200" fmla="*/ 1950006 w 3012535"/>
              <a:gd name="connsiteY1200" fmla="*/ 628609 h 3128252"/>
              <a:gd name="connsiteX1201" fmla="*/ 1877407 w 3012535"/>
              <a:gd name="connsiteY1201" fmla="*/ 707256 h 3128252"/>
              <a:gd name="connsiteX1202" fmla="*/ 1857909 w 3012535"/>
              <a:gd name="connsiteY1202" fmla="*/ 738219 h 3128252"/>
              <a:gd name="connsiteX1203" fmla="*/ 1838414 w 3012535"/>
              <a:gd name="connsiteY1203" fmla="*/ 769183 h 3128252"/>
              <a:gd name="connsiteX1204" fmla="*/ 1817602 w 3012535"/>
              <a:gd name="connsiteY1204" fmla="*/ 799583 h 3128252"/>
              <a:gd name="connsiteX1205" fmla="*/ 1796793 w 3012535"/>
              <a:gd name="connsiteY1205" fmla="*/ 829983 h 3128252"/>
              <a:gd name="connsiteX1206" fmla="*/ 1811795 w 3012535"/>
              <a:gd name="connsiteY1206" fmla="*/ 816755 h 3128252"/>
              <a:gd name="connsiteX1207" fmla="*/ 1848923 w 3012535"/>
              <a:gd name="connsiteY1207" fmla="*/ 773689 h 3128252"/>
              <a:gd name="connsiteX1208" fmla="*/ 1866892 w 3012535"/>
              <a:gd name="connsiteY1208" fmla="*/ 753541 h 3128252"/>
              <a:gd name="connsiteX1209" fmla="*/ 1884863 w 3012535"/>
              <a:gd name="connsiteY1209" fmla="*/ 733391 h 3128252"/>
              <a:gd name="connsiteX1210" fmla="*/ 1920083 w 3012535"/>
              <a:gd name="connsiteY1210" fmla="*/ 691146 h 3128252"/>
              <a:gd name="connsiteX1211" fmla="*/ 1955302 w 3012535"/>
              <a:gd name="connsiteY1211" fmla="*/ 648902 h 3128252"/>
              <a:gd name="connsiteX1212" fmla="*/ 1988615 w 3012535"/>
              <a:gd name="connsiteY1212" fmla="*/ 607479 h 3128252"/>
              <a:gd name="connsiteX1213" fmla="*/ 2004552 w 3012535"/>
              <a:gd name="connsiteY1213" fmla="*/ 584820 h 3128252"/>
              <a:gd name="connsiteX1214" fmla="*/ 2023115 w 3012535"/>
              <a:gd name="connsiteY1214" fmla="*/ 563287 h 3128252"/>
              <a:gd name="connsiteX1215" fmla="*/ 2059056 w 3012535"/>
              <a:gd name="connsiteY1215" fmla="*/ 522989 h 3128252"/>
              <a:gd name="connsiteX1216" fmla="*/ 2096183 w 3012535"/>
              <a:gd name="connsiteY1216" fmla="*/ 479923 h 3128252"/>
              <a:gd name="connsiteX1217" fmla="*/ 2103810 w 3012535"/>
              <a:gd name="connsiteY1217" fmla="*/ 476641 h 3128252"/>
              <a:gd name="connsiteX1218" fmla="*/ 2100249 w 3012535"/>
              <a:gd name="connsiteY1218" fmla="*/ 484945 h 3128252"/>
              <a:gd name="connsiteX1219" fmla="*/ 2064903 w 3012535"/>
              <a:gd name="connsiteY1219" fmla="*/ 523857 h 3128252"/>
              <a:gd name="connsiteX1220" fmla="*/ 2028369 w 3012535"/>
              <a:gd name="connsiteY1220" fmla="*/ 565539 h 3128252"/>
              <a:gd name="connsiteX1221" fmla="*/ 2013621 w 3012535"/>
              <a:gd name="connsiteY1221" fmla="*/ 585430 h 3128252"/>
              <a:gd name="connsiteX1222" fmla="*/ 1995057 w 3012535"/>
              <a:gd name="connsiteY1222" fmla="*/ 606963 h 3128252"/>
              <a:gd name="connsiteX1223" fmla="*/ 1977680 w 3012535"/>
              <a:gd name="connsiteY1223" fmla="*/ 625728 h 3128252"/>
              <a:gd name="connsiteX1224" fmla="*/ 1961744 w 3012535"/>
              <a:gd name="connsiteY1224" fmla="*/ 648388 h 3128252"/>
              <a:gd name="connsiteX1225" fmla="*/ 1904866 w 3012535"/>
              <a:gd name="connsiteY1225" fmla="*/ 715754 h 3128252"/>
              <a:gd name="connsiteX1226" fmla="*/ 1850616 w 3012535"/>
              <a:gd name="connsiteY1226" fmla="*/ 784246 h 3128252"/>
              <a:gd name="connsiteX1227" fmla="*/ 1907621 w 3012535"/>
              <a:gd name="connsiteY1227" fmla="*/ 720211 h 3128252"/>
              <a:gd name="connsiteX1228" fmla="*/ 1964626 w 3012535"/>
              <a:gd name="connsiteY1228" fmla="*/ 656176 h 3128252"/>
              <a:gd name="connsiteX1229" fmla="*/ 1990563 w 3012535"/>
              <a:gd name="connsiteY1229" fmla="*/ 624698 h 3128252"/>
              <a:gd name="connsiteX1230" fmla="*/ 2005438 w 3012535"/>
              <a:gd name="connsiteY1230" fmla="*/ 608138 h 3128252"/>
              <a:gd name="connsiteX1231" fmla="*/ 2019129 w 3012535"/>
              <a:gd name="connsiteY1231" fmla="*/ 594346 h 3128252"/>
              <a:gd name="connsiteX1232" fmla="*/ 2046975 w 3012535"/>
              <a:gd name="connsiteY1232" fmla="*/ 562047 h 3128252"/>
              <a:gd name="connsiteX1233" fmla="*/ 2077447 w 3012535"/>
              <a:gd name="connsiteY1233" fmla="*/ 530874 h 3128252"/>
              <a:gd name="connsiteX1234" fmla="*/ 2088634 w 3012535"/>
              <a:gd name="connsiteY1234" fmla="*/ 519287 h 3128252"/>
              <a:gd name="connsiteX1235" fmla="*/ 2114319 w 3012535"/>
              <a:gd name="connsiteY1235" fmla="*/ 481147 h 3128252"/>
              <a:gd name="connsiteX1236" fmla="*/ 2121948 w 3012535"/>
              <a:gd name="connsiteY1236" fmla="*/ 477863 h 3128252"/>
              <a:gd name="connsiteX1237" fmla="*/ 2120762 w 3012535"/>
              <a:gd name="connsiteY1237" fmla="*/ 480630 h 3128252"/>
              <a:gd name="connsiteX1238" fmla="*/ 2106605 w 3012535"/>
              <a:gd name="connsiteY1238" fmla="*/ 499137 h 3128252"/>
              <a:gd name="connsiteX1239" fmla="*/ 2096263 w 3012535"/>
              <a:gd name="connsiteY1239" fmla="*/ 516004 h 3128252"/>
              <a:gd name="connsiteX1240" fmla="*/ 2091263 w 3012535"/>
              <a:gd name="connsiteY1240" fmla="*/ 520414 h 3128252"/>
              <a:gd name="connsiteX1241" fmla="*/ 2087703 w 3012535"/>
              <a:gd name="connsiteY1241" fmla="*/ 528717 h 3128252"/>
              <a:gd name="connsiteX1242" fmla="*/ 2061172 w 3012535"/>
              <a:gd name="connsiteY1242" fmla="*/ 561579 h 3128252"/>
              <a:gd name="connsiteX1243" fmla="*/ 2034639 w 3012535"/>
              <a:gd name="connsiteY1243" fmla="*/ 594442 h 3128252"/>
              <a:gd name="connsiteX1244" fmla="*/ 2019170 w 3012535"/>
              <a:gd name="connsiteY1244" fmla="*/ 612387 h 3128252"/>
              <a:gd name="connsiteX1245" fmla="*/ 2004887 w 3012535"/>
              <a:gd name="connsiteY1245" fmla="*/ 627563 h 3128252"/>
              <a:gd name="connsiteX1246" fmla="*/ 1977762 w 3012535"/>
              <a:gd name="connsiteY1246" fmla="*/ 661808 h 3128252"/>
              <a:gd name="connsiteX1247" fmla="*/ 1920884 w 3012535"/>
              <a:gd name="connsiteY1247" fmla="*/ 729173 h 3128252"/>
              <a:gd name="connsiteX1248" fmla="*/ 1864006 w 3012535"/>
              <a:gd name="connsiteY1248" fmla="*/ 796541 h 3128252"/>
              <a:gd name="connsiteX1249" fmla="*/ 1864261 w 3012535"/>
              <a:gd name="connsiteY1249" fmla="*/ 803203 h 3128252"/>
              <a:gd name="connsiteX1250" fmla="*/ 1840951 w 3012535"/>
              <a:gd name="connsiteY1250" fmla="*/ 835808 h 3128252"/>
              <a:gd name="connsiteX1251" fmla="*/ 1830948 w 3012535"/>
              <a:gd name="connsiteY1251" fmla="*/ 844628 h 3128252"/>
              <a:gd name="connsiteX1252" fmla="*/ 1774876 w 3012535"/>
              <a:gd name="connsiteY1252" fmla="*/ 899233 h 3128252"/>
              <a:gd name="connsiteX1253" fmla="*/ 1719992 w 3012535"/>
              <a:gd name="connsiteY1253" fmla="*/ 951068 h 3128252"/>
              <a:gd name="connsiteX1254" fmla="*/ 1715119 w 3012535"/>
              <a:gd name="connsiteY1254" fmla="*/ 958810 h 3128252"/>
              <a:gd name="connsiteX1255" fmla="*/ 1710244 w 3012535"/>
              <a:gd name="connsiteY1255" fmla="*/ 966550 h 3128252"/>
              <a:gd name="connsiteX1256" fmla="*/ 1704057 w 3012535"/>
              <a:gd name="connsiteY1256" fmla="*/ 973728 h 3128252"/>
              <a:gd name="connsiteX1257" fmla="*/ 1697868 w 3012535"/>
              <a:gd name="connsiteY1257" fmla="*/ 980905 h 3128252"/>
              <a:gd name="connsiteX1258" fmla="*/ 1659216 w 3012535"/>
              <a:gd name="connsiteY1258" fmla="*/ 1034785 h 3128252"/>
              <a:gd name="connsiteX1259" fmla="*/ 1617934 w 3012535"/>
              <a:gd name="connsiteY1259" fmla="*/ 1087540 h 3128252"/>
              <a:gd name="connsiteX1260" fmla="*/ 1623188 w 3012535"/>
              <a:gd name="connsiteY1260" fmla="*/ 1089792 h 3128252"/>
              <a:gd name="connsiteX1261" fmla="*/ 1613693 w 3012535"/>
              <a:gd name="connsiteY1261" fmla="*/ 1111937 h 3128252"/>
              <a:gd name="connsiteX1262" fmla="*/ 1626791 w 3012535"/>
              <a:gd name="connsiteY1262" fmla="*/ 1099528 h 3128252"/>
              <a:gd name="connsiteX1263" fmla="*/ 1639886 w 3012535"/>
              <a:gd name="connsiteY1263" fmla="*/ 1087121 h 3128252"/>
              <a:gd name="connsiteX1264" fmla="*/ 1644887 w 3012535"/>
              <a:gd name="connsiteY1264" fmla="*/ 1082711 h 3128252"/>
              <a:gd name="connsiteX1265" fmla="*/ 1682014 w 3012535"/>
              <a:gd name="connsiteY1265" fmla="*/ 1039645 h 3128252"/>
              <a:gd name="connsiteX1266" fmla="*/ 1703671 w 3012535"/>
              <a:gd name="connsiteY1266" fmla="*/ 1014525 h 3128252"/>
              <a:gd name="connsiteX1267" fmla="*/ 1725329 w 3012535"/>
              <a:gd name="connsiteY1267" fmla="*/ 989404 h 3128252"/>
              <a:gd name="connsiteX1268" fmla="*/ 1767457 w 3012535"/>
              <a:gd name="connsiteY1268" fmla="*/ 941927 h 3128252"/>
              <a:gd name="connsiteX1269" fmla="*/ 1808864 w 3012535"/>
              <a:gd name="connsiteY1269" fmla="*/ 892505 h 3128252"/>
              <a:gd name="connsiteX1270" fmla="*/ 1849085 w 3012535"/>
              <a:gd name="connsiteY1270" fmla="*/ 845851 h 3128252"/>
              <a:gd name="connsiteX1271" fmla="*/ 1887865 w 3012535"/>
              <a:gd name="connsiteY1271" fmla="*/ 795302 h 3128252"/>
              <a:gd name="connsiteX1272" fmla="*/ 1925460 w 3012535"/>
              <a:gd name="connsiteY1272" fmla="*/ 747522 h 3128252"/>
              <a:gd name="connsiteX1273" fmla="*/ 2003275 w 3012535"/>
              <a:gd name="connsiteY1273" fmla="*/ 653086 h 3128252"/>
              <a:gd name="connsiteX1274" fmla="*/ 2006368 w 3012535"/>
              <a:gd name="connsiteY1274" fmla="*/ 649497 h 3128252"/>
              <a:gd name="connsiteX1275" fmla="*/ 2009462 w 3012535"/>
              <a:gd name="connsiteY1275" fmla="*/ 645908 h 3128252"/>
              <a:gd name="connsiteX1276" fmla="*/ 1968095 w 3012535"/>
              <a:gd name="connsiteY1276" fmla="*/ 713372 h 3128252"/>
              <a:gd name="connsiteX1277" fmla="*/ 1927914 w 3012535"/>
              <a:gd name="connsiteY1277" fmla="*/ 778066 h 3128252"/>
              <a:gd name="connsiteX1278" fmla="*/ 1918166 w 3012535"/>
              <a:gd name="connsiteY1278" fmla="*/ 793548 h 3128252"/>
              <a:gd name="connsiteX1279" fmla="*/ 1908419 w 3012535"/>
              <a:gd name="connsiteY1279" fmla="*/ 809029 h 3128252"/>
              <a:gd name="connsiteX1280" fmla="*/ 1896763 w 3012535"/>
              <a:gd name="connsiteY1280" fmla="*/ 825333 h 3128252"/>
              <a:gd name="connsiteX1281" fmla="*/ 1885108 w 3012535"/>
              <a:gd name="connsiteY1281" fmla="*/ 841634 h 3128252"/>
              <a:gd name="connsiteX1282" fmla="*/ 1837299 w 3012535"/>
              <a:gd name="connsiteY1282" fmla="*/ 909612 h 3128252"/>
              <a:gd name="connsiteX1283" fmla="*/ 1775207 w 3012535"/>
              <a:gd name="connsiteY1283" fmla="*/ 992764 h 3128252"/>
              <a:gd name="connsiteX1284" fmla="*/ 1762240 w 3012535"/>
              <a:gd name="connsiteY1284" fmla="*/ 1010130 h 3128252"/>
              <a:gd name="connsiteX1285" fmla="*/ 1820248 w 3012535"/>
              <a:gd name="connsiteY1285" fmla="*/ 949680 h 3128252"/>
              <a:gd name="connsiteX1286" fmla="*/ 1879286 w 3012535"/>
              <a:gd name="connsiteY1286" fmla="*/ 888156 h 3128252"/>
              <a:gd name="connsiteX1287" fmla="*/ 1885726 w 3012535"/>
              <a:gd name="connsiteY1287" fmla="*/ 887641 h 3128252"/>
              <a:gd name="connsiteX1288" fmla="*/ 1880726 w 3012535"/>
              <a:gd name="connsiteY1288" fmla="*/ 892050 h 3128252"/>
              <a:gd name="connsiteX1289" fmla="*/ 1747016 w 3012535"/>
              <a:gd name="connsiteY1289" fmla="*/ 1030520 h 3128252"/>
              <a:gd name="connsiteX1290" fmla="*/ 1713116 w 3012535"/>
              <a:gd name="connsiteY1290" fmla="*/ 1075920 h 3128252"/>
              <a:gd name="connsiteX1291" fmla="*/ 1650305 w 3012535"/>
              <a:gd name="connsiteY1291" fmla="*/ 1157125 h 3128252"/>
              <a:gd name="connsiteX1292" fmla="*/ 1632334 w 3012535"/>
              <a:gd name="connsiteY1292" fmla="*/ 1177275 h 3128252"/>
              <a:gd name="connsiteX1293" fmla="*/ 1616993 w 3012535"/>
              <a:gd name="connsiteY1293" fmla="*/ 1198550 h 3128252"/>
              <a:gd name="connsiteX1294" fmla="*/ 1600335 w 3012535"/>
              <a:gd name="connsiteY1294" fmla="*/ 1219261 h 3128252"/>
              <a:gd name="connsiteX1295" fmla="*/ 1583680 w 3012535"/>
              <a:gd name="connsiteY1295" fmla="*/ 1239973 h 3128252"/>
              <a:gd name="connsiteX1296" fmla="*/ 1547145 w 3012535"/>
              <a:gd name="connsiteY1296" fmla="*/ 1281656 h 3128252"/>
              <a:gd name="connsiteX1297" fmla="*/ 1544706 w 3012535"/>
              <a:gd name="connsiteY1297" fmla="*/ 1284641 h 3128252"/>
              <a:gd name="connsiteX1298" fmla="*/ 1570275 w 3012535"/>
              <a:gd name="connsiteY1298" fmla="*/ 1257030 h 3128252"/>
              <a:gd name="connsiteX1299" fmla="*/ 1613716 w 3012535"/>
              <a:gd name="connsiteY1299" fmla="*/ 1210117 h 3128252"/>
              <a:gd name="connsiteX1300" fmla="*/ 1637280 w 3012535"/>
              <a:gd name="connsiteY1300" fmla="*/ 1184176 h 3128252"/>
              <a:gd name="connsiteX1301" fmla="*/ 1659658 w 3012535"/>
              <a:gd name="connsiteY1301" fmla="*/ 1161000 h 3128252"/>
              <a:gd name="connsiteX1302" fmla="*/ 1716070 w 3012535"/>
              <a:gd name="connsiteY1302" fmla="*/ 1098349 h 3128252"/>
              <a:gd name="connsiteX1303" fmla="*/ 1771292 w 3012535"/>
              <a:gd name="connsiteY1303" fmla="*/ 1038468 h 3128252"/>
              <a:gd name="connsiteX1304" fmla="*/ 1777481 w 3012535"/>
              <a:gd name="connsiteY1304" fmla="*/ 1031291 h 3128252"/>
              <a:gd name="connsiteX1305" fmla="*/ 1783669 w 3012535"/>
              <a:gd name="connsiteY1305" fmla="*/ 1024113 h 3128252"/>
              <a:gd name="connsiteX1306" fmla="*/ 1797232 w 3012535"/>
              <a:gd name="connsiteY1306" fmla="*/ 1006988 h 3128252"/>
              <a:gd name="connsiteX1307" fmla="*/ 1825796 w 3012535"/>
              <a:gd name="connsiteY1307" fmla="*/ 976636 h 3128252"/>
              <a:gd name="connsiteX1308" fmla="*/ 1853048 w 3012535"/>
              <a:gd name="connsiteY1308" fmla="*/ 945722 h 3128252"/>
              <a:gd name="connsiteX1309" fmla="*/ 1881487 w 3012535"/>
              <a:gd name="connsiteY1309" fmla="*/ 912038 h 3128252"/>
              <a:gd name="connsiteX1310" fmla="*/ 1905051 w 3012535"/>
              <a:gd name="connsiteY1310" fmla="*/ 886096 h 3128252"/>
              <a:gd name="connsiteX1311" fmla="*/ 1928617 w 3012535"/>
              <a:gd name="connsiteY1311" fmla="*/ 860154 h 3128252"/>
              <a:gd name="connsiteX1312" fmla="*/ 1951460 w 3012535"/>
              <a:gd name="connsiteY1312" fmla="*/ 832264 h 3128252"/>
              <a:gd name="connsiteX1313" fmla="*/ 1973118 w 3012535"/>
              <a:gd name="connsiteY1313" fmla="*/ 807142 h 3128252"/>
              <a:gd name="connsiteX1314" fmla="*/ 2018933 w 3012535"/>
              <a:gd name="connsiteY1314" fmla="*/ 754695 h 3128252"/>
              <a:gd name="connsiteX1315" fmla="*/ 2065936 w 3012535"/>
              <a:gd name="connsiteY1315" fmla="*/ 699478 h 3128252"/>
              <a:gd name="connsiteX1316" fmla="*/ 2083312 w 3012535"/>
              <a:gd name="connsiteY1316" fmla="*/ 680714 h 3128252"/>
              <a:gd name="connsiteX1317" fmla="*/ 2098060 w 3012535"/>
              <a:gd name="connsiteY1317" fmla="*/ 660822 h 3128252"/>
              <a:gd name="connsiteX1318" fmla="*/ 2131627 w 3012535"/>
              <a:gd name="connsiteY1318" fmla="*/ 626060 h 3128252"/>
              <a:gd name="connsiteX1319" fmla="*/ 2163754 w 3012535"/>
              <a:gd name="connsiteY1319" fmla="*/ 587405 h 3128252"/>
              <a:gd name="connsiteX1320" fmla="*/ 2198507 w 3012535"/>
              <a:gd name="connsiteY1320" fmla="*/ 549876 h 3128252"/>
              <a:gd name="connsiteX1321" fmla="*/ 2265641 w 3012535"/>
              <a:gd name="connsiteY1321" fmla="*/ 480353 h 3128252"/>
              <a:gd name="connsiteX1322" fmla="*/ 2301114 w 3012535"/>
              <a:gd name="connsiteY1322" fmla="*/ 444772 h 3128252"/>
              <a:gd name="connsiteX1323" fmla="*/ 2336587 w 3012535"/>
              <a:gd name="connsiteY1323" fmla="*/ 409188 h 3128252"/>
              <a:gd name="connsiteX1324" fmla="*/ 2369475 w 3012535"/>
              <a:gd name="connsiteY1324" fmla="*/ 390521 h 3128252"/>
              <a:gd name="connsiteX1325" fmla="*/ 2369855 w 3012535"/>
              <a:gd name="connsiteY1325" fmla="*/ 400515 h 3128252"/>
              <a:gd name="connsiteX1326" fmla="*/ 2354978 w 3012535"/>
              <a:gd name="connsiteY1326" fmla="*/ 417074 h 3128252"/>
              <a:gd name="connsiteX1327" fmla="*/ 2319037 w 3012535"/>
              <a:gd name="connsiteY1327" fmla="*/ 457373 h 3128252"/>
              <a:gd name="connsiteX1328" fmla="*/ 2283098 w 3012535"/>
              <a:gd name="connsiteY1328" fmla="*/ 497668 h 3128252"/>
              <a:gd name="connsiteX1329" fmla="*/ 2264408 w 3012535"/>
              <a:gd name="connsiteY1329" fmla="*/ 515871 h 3128252"/>
              <a:gd name="connsiteX1330" fmla="*/ 2245718 w 3012535"/>
              <a:gd name="connsiteY1330" fmla="*/ 534071 h 3128252"/>
              <a:gd name="connsiteX1331" fmla="*/ 2177652 w 3012535"/>
              <a:gd name="connsiteY1331" fmla="*/ 613025 h 3128252"/>
              <a:gd name="connsiteX1332" fmla="*/ 2106958 w 3012535"/>
              <a:gd name="connsiteY1332" fmla="*/ 690853 h 3128252"/>
              <a:gd name="connsiteX1333" fmla="*/ 2088395 w 3012535"/>
              <a:gd name="connsiteY1333" fmla="*/ 712386 h 3128252"/>
              <a:gd name="connsiteX1334" fmla="*/ 2079706 w 3012535"/>
              <a:gd name="connsiteY1334" fmla="*/ 721768 h 3128252"/>
              <a:gd name="connsiteX1335" fmla="*/ 2071019 w 3012535"/>
              <a:gd name="connsiteY1335" fmla="*/ 731150 h 3128252"/>
              <a:gd name="connsiteX1336" fmla="*/ 2035672 w 3012535"/>
              <a:gd name="connsiteY1336" fmla="*/ 770063 h 3128252"/>
              <a:gd name="connsiteX1337" fmla="*/ 1999138 w 3012535"/>
              <a:gd name="connsiteY1337" fmla="*/ 811744 h 3128252"/>
              <a:gd name="connsiteX1338" fmla="*/ 1981761 w 3012535"/>
              <a:gd name="connsiteY1338" fmla="*/ 830510 h 3128252"/>
              <a:gd name="connsiteX1339" fmla="*/ 1964385 w 3012535"/>
              <a:gd name="connsiteY1339" fmla="*/ 849273 h 3128252"/>
              <a:gd name="connsiteX1340" fmla="*/ 1945821 w 3012535"/>
              <a:gd name="connsiteY1340" fmla="*/ 870806 h 3128252"/>
              <a:gd name="connsiteX1341" fmla="*/ 1928444 w 3012535"/>
              <a:gd name="connsiteY1341" fmla="*/ 889572 h 3128252"/>
              <a:gd name="connsiteX1342" fmla="*/ 1892503 w 3012535"/>
              <a:gd name="connsiteY1342" fmla="*/ 929870 h 3128252"/>
              <a:gd name="connsiteX1343" fmla="*/ 1856564 w 3012535"/>
              <a:gd name="connsiteY1343" fmla="*/ 970166 h 3128252"/>
              <a:gd name="connsiteX1344" fmla="*/ 1817996 w 3012535"/>
              <a:gd name="connsiteY1344" fmla="*/ 1009339 h 3128252"/>
              <a:gd name="connsiteX1345" fmla="*/ 1800026 w 3012535"/>
              <a:gd name="connsiteY1345" fmla="*/ 1029487 h 3128252"/>
              <a:gd name="connsiteX1346" fmla="*/ 1782056 w 3012535"/>
              <a:gd name="connsiteY1346" fmla="*/ 1049635 h 3128252"/>
              <a:gd name="connsiteX1347" fmla="*/ 1748490 w 3012535"/>
              <a:gd name="connsiteY1347" fmla="*/ 1084397 h 3128252"/>
              <a:gd name="connsiteX1348" fmla="*/ 1716109 w 3012535"/>
              <a:gd name="connsiteY1348" fmla="*/ 1116391 h 3128252"/>
              <a:gd name="connsiteX1349" fmla="*/ 1718736 w 3012535"/>
              <a:gd name="connsiteY1349" fmla="*/ 1117518 h 3128252"/>
              <a:gd name="connsiteX1350" fmla="*/ 1719245 w 3012535"/>
              <a:gd name="connsiteY1350" fmla="*/ 1130842 h 3128252"/>
              <a:gd name="connsiteX1351" fmla="*/ 1755906 w 3012535"/>
              <a:gd name="connsiteY1351" fmla="*/ 1092492 h 3128252"/>
              <a:gd name="connsiteX1352" fmla="*/ 1792565 w 3012535"/>
              <a:gd name="connsiteY1352" fmla="*/ 1054141 h 3128252"/>
              <a:gd name="connsiteX1353" fmla="*/ 1817316 w 3012535"/>
              <a:gd name="connsiteY1353" fmla="*/ 1025430 h 3128252"/>
              <a:gd name="connsiteX1354" fmla="*/ 1842069 w 3012535"/>
              <a:gd name="connsiteY1354" fmla="*/ 996720 h 3128252"/>
              <a:gd name="connsiteX1355" fmla="*/ 1865505 w 3012535"/>
              <a:gd name="connsiteY1355" fmla="*/ 967446 h 3128252"/>
              <a:gd name="connsiteX1356" fmla="*/ 1888943 w 3012535"/>
              <a:gd name="connsiteY1356" fmla="*/ 938174 h 3128252"/>
              <a:gd name="connsiteX1357" fmla="*/ 1941073 w 3012535"/>
              <a:gd name="connsiteY1357" fmla="*/ 881880 h 3128252"/>
              <a:gd name="connsiteX1358" fmla="*/ 1968453 w 3012535"/>
              <a:gd name="connsiteY1358" fmla="*/ 854296 h 3128252"/>
              <a:gd name="connsiteX1359" fmla="*/ 1995830 w 3012535"/>
              <a:gd name="connsiteY1359" fmla="*/ 826712 h 3128252"/>
              <a:gd name="connsiteX1360" fmla="*/ 2033932 w 3012535"/>
              <a:gd name="connsiteY1360" fmla="*/ 792255 h 3128252"/>
              <a:gd name="connsiteX1361" fmla="*/ 2072032 w 3012535"/>
              <a:gd name="connsiteY1361" fmla="*/ 757801 h 3128252"/>
              <a:gd name="connsiteX1362" fmla="*/ 2090130 w 3012535"/>
              <a:gd name="connsiteY1362" fmla="*/ 740984 h 3128252"/>
              <a:gd name="connsiteX1363" fmla="*/ 2108226 w 3012535"/>
              <a:gd name="connsiteY1363" fmla="*/ 724165 h 3128252"/>
              <a:gd name="connsiteX1364" fmla="*/ 2127638 w 3012535"/>
              <a:gd name="connsiteY1364" fmla="*/ 707912 h 3128252"/>
              <a:gd name="connsiteX1365" fmla="*/ 2147048 w 3012535"/>
              <a:gd name="connsiteY1365" fmla="*/ 691657 h 3128252"/>
              <a:gd name="connsiteX1366" fmla="*/ 2190489 w 3012535"/>
              <a:gd name="connsiteY1366" fmla="*/ 644746 h 3128252"/>
              <a:gd name="connsiteX1367" fmla="*/ 2233932 w 3012535"/>
              <a:gd name="connsiteY1367" fmla="*/ 597833 h 3128252"/>
              <a:gd name="connsiteX1368" fmla="*/ 2246434 w 3012535"/>
              <a:gd name="connsiteY1368" fmla="*/ 586808 h 3128252"/>
              <a:gd name="connsiteX1369" fmla="*/ 2256309 w 3012535"/>
              <a:gd name="connsiteY1369" fmla="*/ 574659 h 3128252"/>
              <a:gd name="connsiteX1370" fmla="*/ 2278685 w 3012535"/>
              <a:gd name="connsiteY1370" fmla="*/ 551485 h 3128252"/>
              <a:gd name="connsiteX1371" fmla="*/ 2301065 w 3012535"/>
              <a:gd name="connsiteY1371" fmla="*/ 528310 h 3128252"/>
              <a:gd name="connsiteX1372" fmla="*/ 2323442 w 3012535"/>
              <a:gd name="connsiteY1372" fmla="*/ 505136 h 3128252"/>
              <a:gd name="connsiteX1373" fmla="*/ 2331071 w 3012535"/>
              <a:gd name="connsiteY1373" fmla="*/ 501853 h 3128252"/>
              <a:gd name="connsiteX1374" fmla="*/ 2329884 w 3012535"/>
              <a:gd name="connsiteY1374" fmla="*/ 504622 h 3128252"/>
              <a:gd name="connsiteX1375" fmla="*/ 2299537 w 3012535"/>
              <a:gd name="connsiteY1375" fmla="*/ 539125 h 3128252"/>
              <a:gd name="connsiteX1376" fmla="*/ 2269191 w 3012535"/>
              <a:gd name="connsiteY1376" fmla="*/ 573628 h 3128252"/>
              <a:gd name="connsiteX1377" fmla="*/ 2240752 w 3012535"/>
              <a:gd name="connsiteY1377" fmla="*/ 607313 h 3128252"/>
              <a:gd name="connsiteX1378" fmla="*/ 2211128 w 3012535"/>
              <a:gd name="connsiteY1378" fmla="*/ 643765 h 3128252"/>
              <a:gd name="connsiteX1379" fmla="*/ 2227825 w 3012535"/>
              <a:gd name="connsiteY1379" fmla="*/ 641092 h 3128252"/>
              <a:gd name="connsiteX1380" fmla="*/ 2223586 w 3012535"/>
              <a:gd name="connsiteY1380" fmla="*/ 665489 h 3128252"/>
              <a:gd name="connsiteX1381" fmla="*/ 2252150 w 3012535"/>
              <a:gd name="connsiteY1381" fmla="*/ 635137 h 3128252"/>
              <a:gd name="connsiteX1382" fmla="*/ 2267407 w 3012535"/>
              <a:gd name="connsiteY1382" fmla="*/ 628572 h 3128252"/>
              <a:gd name="connsiteX1383" fmla="*/ 2258845 w 3012535"/>
              <a:gd name="connsiteY1383" fmla="*/ 641284 h 3128252"/>
              <a:gd name="connsiteX1384" fmla="*/ 2228967 w 3012535"/>
              <a:gd name="connsiteY1384" fmla="*/ 671072 h 3128252"/>
              <a:gd name="connsiteX1385" fmla="*/ 2199087 w 3012535"/>
              <a:gd name="connsiteY1385" fmla="*/ 700862 h 3128252"/>
              <a:gd name="connsiteX1386" fmla="*/ 2155519 w 3012535"/>
              <a:gd name="connsiteY1386" fmla="*/ 744443 h 3128252"/>
              <a:gd name="connsiteX1387" fmla="*/ 2139329 w 3012535"/>
              <a:gd name="connsiteY1387" fmla="*/ 760438 h 3128252"/>
              <a:gd name="connsiteX1388" fmla="*/ 2071730 w 3012535"/>
              <a:gd name="connsiteY1388" fmla="*/ 834677 h 3128252"/>
              <a:gd name="connsiteX1389" fmla="*/ 2004130 w 3012535"/>
              <a:gd name="connsiteY1389" fmla="*/ 908916 h 3128252"/>
              <a:gd name="connsiteX1390" fmla="*/ 2024642 w 3012535"/>
              <a:gd name="connsiteY1390" fmla="*/ 904602 h 3128252"/>
              <a:gd name="connsiteX1391" fmla="*/ 2036423 w 3012535"/>
              <a:gd name="connsiteY1391" fmla="*/ 891631 h 3128252"/>
              <a:gd name="connsiteX1392" fmla="*/ 2047019 w 3012535"/>
              <a:gd name="connsiteY1392" fmla="*/ 881428 h 3128252"/>
              <a:gd name="connsiteX1393" fmla="*/ 2093428 w 3012535"/>
              <a:gd name="connsiteY1393" fmla="*/ 827596 h 3128252"/>
              <a:gd name="connsiteX1394" fmla="*/ 2141023 w 3012535"/>
              <a:gd name="connsiteY1394" fmla="*/ 770996 h 3128252"/>
              <a:gd name="connsiteX1395" fmla="*/ 2164587 w 3012535"/>
              <a:gd name="connsiteY1395" fmla="*/ 745055 h 3128252"/>
              <a:gd name="connsiteX1396" fmla="*/ 2176963 w 3012535"/>
              <a:gd name="connsiteY1396" fmla="*/ 730700 h 3128252"/>
              <a:gd name="connsiteX1397" fmla="*/ 2188151 w 3012535"/>
              <a:gd name="connsiteY1397" fmla="*/ 719111 h 3128252"/>
              <a:gd name="connsiteX1398" fmla="*/ 2213623 w 3012535"/>
              <a:gd name="connsiteY1398" fmla="*/ 692349 h 3128252"/>
              <a:gd name="connsiteX1399" fmla="*/ 2239094 w 3012535"/>
              <a:gd name="connsiteY1399" fmla="*/ 665586 h 3128252"/>
              <a:gd name="connsiteX1400" fmla="*/ 2264566 w 3012535"/>
              <a:gd name="connsiteY1400" fmla="*/ 638821 h 3128252"/>
              <a:gd name="connsiteX1401" fmla="*/ 2290038 w 3012535"/>
              <a:gd name="connsiteY1401" fmla="*/ 612059 h 3128252"/>
              <a:gd name="connsiteX1402" fmla="*/ 2313603 w 3012535"/>
              <a:gd name="connsiteY1402" fmla="*/ 586118 h 3128252"/>
              <a:gd name="connsiteX1403" fmla="*/ 2339794 w 3012535"/>
              <a:gd name="connsiteY1403" fmla="*/ 561301 h 3128252"/>
              <a:gd name="connsiteX1404" fmla="*/ 2448377 w 3012535"/>
              <a:gd name="connsiteY1404" fmla="*/ 460396 h 3128252"/>
              <a:gd name="connsiteX1405" fmla="*/ 2453377 w 3012535"/>
              <a:gd name="connsiteY1405" fmla="*/ 455987 h 3128252"/>
              <a:gd name="connsiteX1406" fmla="*/ 2451004 w 3012535"/>
              <a:gd name="connsiteY1406" fmla="*/ 461522 h 3128252"/>
              <a:gd name="connsiteX1407" fmla="*/ 2386118 w 3012535"/>
              <a:gd name="connsiteY1407" fmla="*/ 522178 h 3128252"/>
              <a:gd name="connsiteX1408" fmla="*/ 2323859 w 3012535"/>
              <a:gd name="connsiteY1408" fmla="*/ 583961 h 3128252"/>
              <a:gd name="connsiteX1409" fmla="*/ 2317670 w 3012535"/>
              <a:gd name="connsiteY1409" fmla="*/ 591138 h 3128252"/>
              <a:gd name="connsiteX1410" fmla="*/ 2315171 w 3012535"/>
              <a:gd name="connsiteY1410" fmla="*/ 593343 h 3128252"/>
              <a:gd name="connsiteX1411" fmla="*/ 2315044 w 3012535"/>
              <a:gd name="connsiteY1411" fmla="*/ 590012 h 3128252"/>
              <a:gd name="connsiteX1412" fmla="*/ 2302667 w 3012535"/>
              <a:gd name="connsiteY1412" fmla="*/ 604366 h 3128252"/>
              <a:gd name="connsiteX1413" fmla="*/ 2286478 w 3012535"/>
              <a:gd name="connsiteY1413" fmla="*/ 620363 h 3128252"/>
              <a:gd name="connsiteX1414" fmla="*/ 2272788 w 3012535"/>
              <a:gd name="connsiteY1414" fmla="*/ 634155 h 3128252"/>
              <a:gd name="connsiteX1415" fmla="*/ 2257913 w 3012535"/>
              <a:gd name="connsiteY1415" fmla="*/ 650715 h 3128252"/>
              <a:gd name="connsiteX1416" fmla="*/ 2229940 w 3012535"/>
              <a:gd name="connsiteY1416" fmla="*/ 679683 h 3128252"/>
              <a:gd name="connsiteX1417" fmla="*/ 2201967 w 3012535"/>
              <a:gd name="connsiteY1417" fmla="*/ 708652 h 3128252"/>
              <a:gd name="connsiteX1418" fmla="*/ 2173403 w 3012535"/>
              <a:gd name="connsiteY1418" fmla="*/ 739004 h 3128252"/>
              <a:gd name="connsiteX1419" fmla="*/ 2161027 w 3012535"/>
              <a:gd name="connsiteY1419" fmla="*/ 753359 h 3128252"/>
              <a:gd name="connsiteX1420" fmla="*/ 2147465 w 3012535"/>
              <a:gd name="connsiteY1420" fmla="*/ 770482 h 3128252"/>
              <a:gd name="connsiteX1421" fmla="*/ 2145091 w 3012535"/>
              <a:gd name="connsiteY1421" fmla="*/ 776018 h 3128252"/>
              <a:gd name="connsiteX1422" fmla="*/ 2198662 w 3012535"/>
              <a:gd name="connsiteY1422" fmla="*/ 723618 h 3128252"/>
              <a:gd name="connsiteX1423" fmla="*/ 2305802 w 3012535"/>
              <a:gd name="connsiteY1423" fmla="*/ 618818 h 3128252"/>
              <a:gd name="connsiteX1424" fmla="*/ 2315677 w 3012535"/>
              <a:gd name="connsiteY1424" fmla="*/ 606667 h 3128252"/>
              <a:gd name="connsiteX1425" fmla="*/ 2325552 w 3012535"/>
              <a:gd name="connsiteY1425" fmla="*/ 594518 h 3128252"/>
              <a:gd name="connsiteX1426" fmla="*/ 2329961 w 3012535"/>
              <a:gd name="connsiteY1426" fmla="*/ 591492 h 3128252"/>
              <a:gd name="connsiteX1427" fmla="*/ 2334368 w 3012535"/>
              <a:gd name="connsiteY1427" fmla="*/ 588467 h 3128252"/>
              <a:gd name="connsiteX1428" fmla="*/ 2331994 w 3012535"/>
              <a:gd name="connsiteY1428" fmla="*/ 594003 h 3128252"/>
              <a:gd name="connsiteX1429" fmla="*/ 2357506 w 3012535"/>
              <a:gd name="connsiteY1429" fmla="*/ 585281 h 3128252"/>
              <a:gd name="connsiteX1430" fmla="*/ 2336824 w 3012535"/>
              <a:gd name="connsiteY1430" fmla="*/ 619012 h 3128252"/>
              <a:gd name="connsiteX1431" fmla="*/ 2309445 w 3012535"/>
              <a:gd name="connsiteY1431" fmla="*/ 646596 h 3128252"/>
              <a:gd name="connsiteX1432" fmla="*/ 2282065 w 3012535"/>
              <a:gd name="connsiteY1432" fmla="*/ 674180 h 3128252"/>
              <a:gd name="connsiteX1433" fmla="*/ 2254687 w 3012535"/>
              <a:gd name="connsiteY1433" fmla="*/ 701764 h 3128252"/>
              <a:gd name="connsiteX1434" fmla="*/ 2227309 w 3012535"/>
              <a:gd name="connsiteY1434" fmla="*/ 729346 h 3128252"/>
              <a:gd name="connsiteX1435" fmla="*/ 2214933 w 3012535"/>
              <a:gd name="connsiteY1435" fmla="*/ 743701 h 3128252"/>
              <a:gd name="connsiteX1436" fmla="*/ 2210059 w 3012535"/>
              <a:gd name="connsiteY1436" fmla="*/ 751443 h 3128252"/>
              <a:gd name="connsiteX1437" fmla="*/ 2206371 w 3012535"/>
              <a:gd name="connsiteY1437" fmla="*/ 756416 h 3128252"/>
              <a:gd name="connsiteX1438" fmla="*/ 2250066 w 3012535"/>
              <a:gd name="connsiteY1438" fmla="*/ 716166 h 3128252"/>
              <a:gd name="connsiteX1439" fmla="*/ 2293763 w 3012535"/>
              <a:gd name="connsiteY1439" fmla="*/ 675917 h 3128252"/>
              <a:gd name="connsiteX1440" fmla="*/ 2316861 w 3012535"/>
              <a:gd name="connsiteY1440" fmla="*/ 654691 h 3128252"/>
              <a:gd name="connsiteX1441" fmla="*/ 2339959 w 3012535"/>
              <a:gd name="connsiteY1441" fmla="*/ 633463 h 3128252"/>
              <a:gd name="connsiteX1442" fmla="*/ 2384967 w 3012535"/>
              <a:gd name="connsiteY1442" fmla="*/ 593776 h 3128252"/>
              <a:gd name="connsiteX1443" fmla="*/ 2396409 w 3012535"/>
              <a:gd name="connsiteY1443" fmla="*/ 588852 h 3128252"/>
              <a:gd name="connsiteX1444" fmla="*/ 2395222 w 3012535"/>
              <a:gd name="connsiteY1444" fmla="*/ 591621 h 3128252"/>
              <a:gd name="connsiteX1445" fmla="*/ 2392129 w 3012535"/>
              <a:gd name="connsiteY1445" fmla="*/ 595211 h 3128252"/>
              <a:gd name="connsiteX1446" fmla="*/ 2389035 w 3012535"/>
              <a:gd name="connsiteY1446" fmla="*/ 598799 h 3128252"/>
              <a:gd name="connsiteX1447" fmla="*/ 2371065 w 3012535"/>
              <a:gd name="connsiteY1447" fmla="*/ 618947 h 3128252"/>
              <a:gd name="connsiteX1448" fmla="*/ 2353094 w 3012535"/>
              <a:gd name="connsiteY1448" fmla="*/ 639095 h 3128252"/>
              <a:gd name="connsiteX1449" fmla="*/ 2335718 w 3012535"/>
              <a:gd name="connsiteY1449" fmla="*/ 657861 h 3128252"/>
              <a:gd name="connsiteX1450" fmla="*/ 2318341 w 3012535"/>
              <a:gd name="connsiteY1450" fmla="*/ 676624 h 3128252"/>
              <a:gd name="connsiteX1451" fmla="*/ 2279180 w 3012535"/>
              <a:gd name="connsiteY1451" fmla="*/ 717181 h 3128252"/>
              <a:gd name="connsiteX1452" fmla="*/ 2243834 w 3012535"/>
              <a:gd name="connsiteY1452" fmla="*/ 756093 h 3128252"/>
              <a:gd name="connsiteX1453" fmla="*/ 2171232 w 3012535"/>
              <a:gd name="connsiteY1453" fmla="*/ 834741 h 3128252"/>
              <a:gd name="connsiteX1454" fmla="*/ 2098633 w 3012535"/>
              <a:gd name="connsiteY1454" fmla="*/ 913389 h 3128252"/>
              <a:gd name="connsiteX1455" fmla="*/ 2079136 w 3012535"/>
              <a:gd name="connsiteY1455" fmla="*/ 944352 h 3128252"/>
              <a:gd name="connsiteX1456" fmla="*/ 2059640 w 3012535"/>
              <a:gd name="connsiteY1456" fmla="*/ 975316 h 3128252"/>
              <a:gd name="connsiteX1457" fmla="*/ 2038829 w 3012535"/>
              <a:gd name="connsiteY1457" fmla="*/ 1005716 h 3128252"/>
              <a:gd name="connsiteX1458" fmla="*/ 2018019 w 3012535"/>
              <a:gd name="connsiteY1458" fmla="*/ 1036117 h 3128252"/>
              <a:gd name="connsiteX1459" fmla="*/ 2033022 w 3012535"/>
              <a:gd name="connsiteY1459" fmla="*/ 1022888 h 3128252"/>
              <a:gd name="connsiteX1460" fmla="*/ 2070149 w 3012535"/>
              <a:gd name="connsiteY1460" fmla="*/ 979822 h 3128252"/>
              <a:gd name="connsiteX1461" fmla="*/ 2088119 w 3012535"/>
              <a:gd name="connsiteY1461" fmla="*/ 959673 h 3128252"/>
              <a:gd name="connsiteX1462" fmla="*/ 2106090 w 3012535"/>
              <a:gd name="connsiteY1462" fmla="*/ 939523 h 3128252"/>
              <a:gd name="connsiteX1463" fmla="*/ 2141309 w 3012535"/>
              <a:gd name="connsiteY1463" fmla="*/ 897279 h 3128252"/>
              <a:gd name="connsiteX1464" fmla="*/ 2176528 w 3012535"/>
              <a:gd name="connsiteY1464" fmla="*/ 855034 h 3128252"/>
              <a:gd name="connsiteX1465" fmla="*/ 2209841 w 3012535"/>
              <a:gd name="connsiteY1465" fmla="*/ 813611 h 3128252"/>
              <a:gd name="connsiteX1466" fmla="*/ 2225778 w 3012535"/>
              <a:gd name="connsiteY1466" fmla="*/ 790953 h 3128252"/>
              <a:gd name="connsiteX1467" fmla="*/ 2244342 w 3012535"/>
              <a:gd name="connsiteY1467" fmla="*/ 769420 h 3128252"/>
              <a:gd name="connsiteX1468" fmla="*/ 2280282 w 3012535"/>
              <a:gd name="connsiteY1468" fmla="*/ 729121 h 3128252"/>
              <a:gd name="connsiteX1469" fmla="*/ 2317410 w 3012535"/>
              <a:gd name="connsiteY1469" fmla="*/ 686056 h 3128252"/>
              <a:gd name="connsiteX1470" fmla="*/ 2325036 w 3012535"/>
              <a:gd name="connsiteY1470" fmla="*/ 682773 h 3128252"/>
              <a:gd name="connsiteX1471" fmla="*/ 2321476 w 3012535"/>
              <a:gd name="connsiteY1471" fmla="*/ 691077 h 3128252"/>
              <a:gd name="connsiteX1472" fmla="*/ 2286130 w 3012535"/>
              <a:gd name="connsiteY1472" fmla="*/ 729989 h 3128252"/>
              <a:gd name="connsiteX1473" fmla="*/ 2249595 w 3012535"/>
              <a:gd name="connsiteY1473" fmla="*/ 771672 h 3128252"/>
              <a:gd name="connsiteX1474" fmla="*/ 2234847 w 3012535"/>
              <a:gd name="connsiteY1474" fmla="*/ 791563 h 3128252"/>
              <a:gd name="connsiteX1475" fmla="*/ 2216283 w 3012535"/>
              <a:gd name="connsiteY1475" fmla="*/ 813096 h 3128252"/>
              <a:gd name="connsiteX1476" fmla="*/ 2198907 w 3012535"/>
              <a:gd name="connsiteY1476" fmla="*/ 831861 h 3128252"/>
              <a:gd name="connsiteX1477" fmla="*/ 2182970 w 3012535"/>
              <a:gd name="connsiteY1477" fmla="*/ 854520 h 3128252"/>
              <a:gd name="connsiteX1478" fmla="*/ 2126093 w 3012535"/>
              <a:gd name="connsiteY1478" fmla="*/ 921886 h 3128252"/>
              <a:gd name="connsiteX1479" fmla="*/ 2071842 w 3012535"/>
              <a:gd name="connsiteY1479" fmla="*/ 990379 h 3128252"/>
              <a:gd name="connsiteX1480" fmla="*/ 2128847 w 3012535"/>
              <a:gd name="connsiteY1480" fmla="*/ 926344 h 3128252"/>
              <a:gd name="connsiteX1481" fmla="*/ 2174535 w 3012535"/>
              <a:gd name="connsiteY1481" fmla="*/ 875021 h 3128252"/>
              <a:gd name="connsiteX1482" fmla="*/ 2190861 w 3012535"/>
              <a:gd name="connsiteY1482" fmla="*/ 854856 h 3128252"/>
              <a:gd name="connsiteX1483" fmla="*/ 2209425 w 3012535"/>
              <a:gd name="connsiteY1483" fmla="*/ 833324 h 3128252"/>
              <a:gd name="connsiteX1484" fmla="*/ 2213586 w 3012535"/>
              <a:gd name="connsiteY1484" fmla="*/ 828830 h 3128252"/>
              <a:gd name="connsiteX1485" fmla="*/ 2226665 w 3012535"/>
              <a:gd name="connsiteY1485" fmla="*/ 814271 h 3128252"/>
              <a:gd name="connsiteX1486" fmla="*/ 2232186 w 3012535"/>
              <a:gd name="connsiteY1486" fmla="*/ 808709 h 3128252"/>
              <a:gd name="connsiteX1487" fmla="*/ 2245725 w 3012535"/>
              <a:gd name="connsiteY1487" fmla="*/ 793999 h 3128252"/>
              <a:gd name="connsiteX1488" fmla="*/ 2246349 w 3012535"/>
              <a:gd name="connsiteY1488" fmla="*/ 793526 h 3128252"/>
              <a:gd name="connsiteX1489" fmla="*/ 2268201 w 3012535"/>
              <a:gd name="connsiteY1489" fmla="*/ 768180 h 3128252"/>
              <a:gd name="connsiteX1490" fmla="*/ 2298673 w 3012535"/>
              <a:gd name="connsiteY1490" fmla="*/ 737006 h 3128252"/>
              <a:gd name="connsiteX1491" fmla="*/ 2309860 w 3012535"/>
              <a:gd name="connsiteY1491" fmla="*/ 725420 h 3128252"/>
              <a:gd name="connsiteX1492" fmla="*/ 2335545 w 3012535"/>
              <a:gd name="connsiteY1492" fmla="*/ 687279 h 3128252"/>
              <a:gd name="connsiteX1493" fmla="*/ 2343175 w 3012535"/>
              <a:gd name="connsiteY1493" fmla="*/ 683995 h 3128252"/>
              <a:gd name="connsiteX1494" fmla="*/ 2341988 w 3012535"/>
              <a:gd name="connsiteY1494" fmla="*/ 686763 h 3128252"/>
              <a:gd name="connsiteX1495" fmla="*/ 2327831 w 3012535"/>
              <a:gd name="connsiteY1495" fmla="*/ 705270 h 3128252"/>
              <a:gd name="connsiteX1496" fmla="*/ 2317489 w 3012535"/>
              <a:gd name="connsiteY1496" fmla="*/ 722137 h 3128252"/>
              <a:gd name="connsiteX1497" fmla="*/ 2312489 w 3012535"/>
              <a:gd name="connsiteY1497" fmla="*/ 726547 h 3128252"/>
              <a:gd name="connsiteX1498" fmla="*/ 2308929 w 3012535"/>
              <a:gd name="connsiteY1498" fmla="*/ 734849 h 3128252"/>
              <a:gd name="connsiteX1499" fmla="*/ 2282398 w 3012535"/>
              <a:gd name="connsiteY1499" fmla="*/ 767712 h 3128252"/>
              <a:gd name="connsiteX1500" fmla="*/ 2282001 w 3012535"/>
              <a:gd name="connsiteY1500" fmla="*/ 768204 h 3128252"/>
              <a:gd name="connsiteX1501" fmla="*/ 2291348 w 3012535"/>
              <a:gd name="connsiteY1501" fmla="*/ 761949 h 3128252"/>
              <a:gd name="connsiteX1502" fmla="*/ 2316394 w 3012535"/>
              <a:gd name="connsiteY1502" fmla="*/ 757943 h 3128252"/>
              <a:gd name="connsiteX1503" fmla="*/ 2314610 w 3012535"/>
              <a:gd name="connsiteY1503" fmla="*/ 812883 h 3128252"/>
              <a:gd name="connsiteX1504" fmla="*/ 2320797 w 3012535"/>
              <a:gd name="connsiteY1504" fmla="*/ 805706 h 3128252"/>
              <a:gd name="connsiteX1505" fmla="*/ 2325799 w 3012535"/>
              <a:gd name="connsiteY1505" fmla="*/ 801298 h 3128252"/>
              <a:gd name="connsiteX1506" fmla="*/ 2346989 w 3012535"/>
              <a:gd name="connsiteY1506" fmla="*/ 780891 h 3128252"/>
              <a:gd name="connsiteX1507" fmla="*/ 2399626 w 3012535"/>
              <a:gd name="connsiteY1507" fmla="*/ 737921 h 3128252"/>
              <a:gd name="connsiteX1508" fmla="*/ 2468282 w 3012535"/>
              <a:gd name="connsiteY1508" fmla="*/ 708373 h 3128252"/>
              <a:gd name="connsiteX1509" fmla="*/ 2516678 w 3012535"/>
              <a:gd name="connsiteY1509" fmla="*/ 689803 h 3128252"/>
              <a:gd name="connsiteX1510" fmla="*/ 2519560 w 3012535"/>
              <a:gd name="connsiteY1510" fmla="*/ 697591 h 3128252"/>
              <a:gd name="connsiteX1511" fmla="*/ 2523373 w 3012535"/>
              <a:gd name="connsiteY1511" fmla="*/ 695950 h 3128252"/>
              <a:gd name="connsiteX1512" fmla="*/ 2557701 w 3012535"/>
              <a:gd name="connsiteY1512" fmla="*/ 681176 h 3128252"/>
              <a:gd name="connsiteX1513" fmla="*/ 2563209 w 3012535"/>
              <a:gd name="connsiteY1513" fmla="*/ 690092 h 3128252"/>
              <a:gd name="connsiteX1514" fmla="*/ 2568548 w 3012535"/>
              <a:gd name="connsiteY1514" fmla="*/ 728426 h 3128252"/>
              <a:gd name="connsiteX1515" fmla="*/ 2574056 w 3012535"/>
              <a:gd name="connsiteY1515" fmla="*/ 737342 h 3128252"/>
              <a:gd name="connsiteX1516" fmla="*/ 2593380 w 3012535"/>
              <a:gd name="connsiteY1516" fmla="*/ 735797 h 3128252"/>
              <a:gd name="connsiteX1517" fmla="*/ 2600329 w 3012535"/>
              <a:gd name="connsiteY1517" fmla="*/ 748607 h 3128252"/>
              <a:gd name="connsiteX1518" fmla="*/ 2603208 w 3012535"/>
              <a:gd name="connsiteY1518" fmla="*/ 756396 h 3128252"/>
              <a:gd name="connsiteX1519" fmla="*/ 2599649 w 3012535"/>
              <a:gd name="connsiteY1519" fmla="*/ 764698 h 3128252"/>
              <a:gd name="connsiteX1520" fmla="*/ 2608463 w 3012535"/>
              <a:gd name="connsiteY1520" fmla="*/ 758650 h 3128252"/>
              <a:gd name="connsiteX1521" fmla="*/ 2613464 w 3012535"/>
              <a:gd name="connsiteY1521" fmla="*/ 754239 h 3128252"/>
              <a:gd name="connsiteX1522" fmla="*/ 2617279 w 3012535"/>
              <a:gd name="connsiteY1522" fmla="*/ 752599 h 3128252"/>
              <a:gd name="connsiteX1523" fmla="*/ 2629654 w 3012535"/>
              <a:gd name="connsiteY1523" fmla="*/ 738243 h 3128252"/>
              <a:gd name="connsiteX1524" fmla="*/ 2640844 w 3012535"/>
              <a:gd name="connsiteY1524" fmla="*/ 726655 h 3128252"/>
              <a:gd name="connsiteX1525" fmla="*/ 2654660 w 3012535"/>
              <a:gd name="connsiteY1525" fmla="*/ 716194 h 3128252"/>
              <a:gd name="connsiteX1526" fmla="*/ 2662288 w 3012535"/>
              <a:gd name="connsiteY1526" fmla="*/ 712912 h 3128252"/>
              <a:gd name="connsiteX1527" fmla="*/ 2679706 w 3012535"/>
              <a:gd name="connsiteY1527" fmla="*/ 712187 h 3128252"/>
              <a:gd name="connsiteX1528" fmla="*/ 2685680 w 3012535"/>
              <a:gd name="connsiteY1528" fmla="*/ 716387 h 3128252"/>
              <a:gd name="connsiteX1529" fmla="*/ 2684494 w 3012535"/>
              <a:gd name="connsiteY1529" fmla="*/ 719155 h 3128252"/>
              <a:gd name="connsiteX1530" fmla="*/ 2698309 w 3012535"/>
              <a:gd name="connsiteY1530" fmla="*/ 708695 h 3128252"/>
              <a:gd name="connsiteX1531" fmla="*/ 2703312 w 3012535"/>
              <a:gd name="connsiteY1531" fmla="*/ 704286 h 3128252"/>
              <a:gd name="connsiteX1532" fmla="*/ 2708565 w 3012535"/>
              <a:gd name="connsiteY1532" fmla="*/ 706538 h 3128252"/>
              <a:gd name="connsiteX1533" fmla="*/ 2711194 w 3012535"/>
              <a:gd name="connsiteY1533" fmla="*/ 707665 h 3128252"/>
              <a:gd name="connsiteX1534" fmla="*/ 2710260 w 3012535"/>
              <a:gd name="connsiteY1534" fmla="*/ 717096 h 3128252"/>
              <a:gd name="connsiteX1535" fmla="*/ 2703139 w 3012535"/>
              <a:gd name="connsiteY1535" fmla="*/ 733704 h 3128252"/>
              <a:gd name="connsiteX1536" fmla="*/ 2685254 w 3012535"/>
              <a:gd name="connsiteY1536" fmla="*/ 739143 h 3128252"/>
              <a:gd name="connsiteX1537" fmla="*/ 2685509 w 3012535"/>
              <a:gd name="connsiteY1537" fmla="*/ 745806 h 3128252"/>
              <a:gd name="connsiteX1538" fmla="*/ 2673133 w 3012535"/>
              <a:gd name="connsiteY1538" fmla="*/ 760161 h 3128252"/>
              <a:gd name="connsiteX1539" fmla="*/ 2666945 w 3012535"/>
              <a:gd name="connsiteY1539" fmla="*/ 767339 h 3128252"/>
              <a:gd name="connsiteX1540" fmla="*/ 2663257 w 3012535"/>
              <a:gd name="connsiteY1540" fmla="*/ 772312 h 3128252"/>
              <a:gd name="connsiteX1541" fmla="*/ 2659570 w 3012535"/>
              <a:gd name="connsiteY1541" fmla="*/ 777284 h 3128252"/>
              <a:gd name="connsiteX1542" fmla="*/ 2657196 w 3012535"/>
              <a:gd name="connsiteY1542" fmla="*/ 782820 h 3128252"/>
              <a:gd name="connsiteX1543" fmla="*/ 2642321 w 3012535"/>
              <a:gd name="connsiteY1543" fmla="*/ 799380 h 3128252"/>
              <a:gd name="connsiteX1544" fmla="*/ 2627445 w 3012535"/>
              <a:gd name="connsiteY1544" fmla="*/ 815940 h 3128252"/>
              <a:gd name="connsiteX1545" fmla="*/ 2623629 w 3012535"/>
              <a:gd name="connsiteY1545" fmla="*/ 817582 h 3128252"/>
              <a:gd name="connsiteX1546" fmla="*/ 2616256 w 3012535"/>
              <a:gd name="connsiteY1546" fmla="*/ 827528 h 3128252"/>
              <a:gd name="connsiteX1547" fmla="*/ 2613161 w 3012535"/>
              <a:gd name="connsiteY1547" fmla="*/ 831116 h 3128252"/>
              <a:gd name="connsiteX1548" fmla="*/ 2610068 w 3012535"/>
              <a:gd name="connsiteY1548" fmla="*/ 834705 h 3128252"/>
              <a:gd name="connsiteX1549" fmla="*/ 2604134 w 3012535"/>
              <a:gd name="connsiteY1549" fmla="*/ 848546 h 3128252"/>
              <a:gd name="connsiteX1550" fmla="*/ 2582263 w 3012535"/>
              <a:gd name="connsiteY1550" fmla="*/ 885044 h 3128252"/>
              <a:gd name="connsiteX1551" fmla="*/ 2573702 w 3012535"/>
              <a:gd name="connsiteY1551" fmla="*/ 897759 h 3128252"/>
              <a:gd name="connsiteX1552" fmla="*/ 2576922 w 3012535"/>
              <a:gd name="connsiteY1552" fmla="*/ 897500 h 3128252"/>
              <a:gd name="connsiteX1553" fmla="*/ 2580142 w 3012535"/>
              <a:gd name="connsiteY1553" fmla="*/ 897244 h 3128252"/>
              <a:gd name="connsiteX1554" fmla="*/ 2605021 w 3012535"/>
              <a:gd name="connsiteY1554" fmla="*/ 871864 h 3128252"/>
              <a:gd name="connsiteX1555" fmla="*/ 2633714 w 3012535"/>
              <a:gd name="connsiteY1555" fmla="*/ 844844 h 3128252"/>
              <a:gd name="connsiteX1556" fmla="*/ 2652278 w 3012535"/>
              <a:gd name="connsiteY1556" fmla="*/ 823311 h 3128252"/>
              <a:gd name="connsiteX1557" fmla="*/ 2655839 w 3012535"/>
              <a:gd name="connsiteY1557" fmla="*/ 815007 h 3128252"/>
              <a:gd name="connsiteX1558" fmla="*/ 2659652 w 3012535"/>
              <a:gd name="connsiteY1558" fmla="*/ 813366 h 3128252"/>
              <a:gd name="connsiteX1559" fmla="*/ 2662026 w 3012535"/>
              <a:gd name="connsiteY1559" fmla="*/ 807829 h 3128252"/>
              <a:gd name="connsiteX1560" fmla="*/ 2657025 w 3012535"/>
              <a:gd name="connsiteY1560" fmla="*/ 812240 h 3128252"/>
              <a:gd name="connsiteX1561" fmla="*/ 2655839 w 3012535"/>
              <a:gd name="connsiteY1561" fmla="*/ 815007 h 3128252"/>
              <a:gd name="connsiteX1562" fmla="*/ 2652023 w 3012535"/>
              <a:gd name="connsiteY1562" fmla="*/ 816647 h 3128252"/>
              <a:gd name="connsiteX1563" fmla="*/ 2653210 w 3012535"/>
              <a:gd name="connsiteY1563" fmla="*/ 813880 h 3128252"/>
              <a:gd name="connsiteX1564" fmla="*/ 2608201 w 3012535"/>
              <a:gd name="connsiteY1564" fmla="*/ 853566 h 3128252"/>
              <a:gd name="connsiteX1565" fmla="*/ 2601761 w 3012535"/>
              <a:gd name="connsiteY1565" fmla="*/ 854081 h 3128252"/>
              <a:gd name="connsiteX1566" fmla="*/ 2610321 w 3012535"/>
              <a:gd name="connsiteY1566" fmla="*/ 841368 h 3128252"/>
              <a:gd name="connsiteX1567" fmla="*/ 2640793 w 3012535"/>
              <a:gd name="connsiteY1567" fmla="*/ 810195 h 3128252"/>
              <a:gd name="connsiteX1568" fmla="*/ 2671267 w 3012535"/>
              <a:gd name="connsiteY1568" fmla="*/ 779023 h 3128252"/>
              <a:gd name="connsiteX1569" fmla="*/ 2684828 w 3012535"/>
              <a:gd name="connsiteY1569" fmla="*/ 761900 h 3128252"/>
              <a:gd name="connsiteX1570" fmla="*/ 2720090 w 3012535"/>
              <a:gd name="connsiteY1570" fmla="*/ 737696 h 3128252"/>
              <a:gd name="connsiteX1571" fmla="*/ 2729878 w 3012535"/>
              <a:gd name="connsiteY1571" fmla="*/ 740253 h 3128252"/>
              <a:gd name="connsiteX1572" fmla="*/ 2734667 w 3012535"/>
              <a:gd name="connsiteY1572" fmla="*/ 747222 h 3128252"/>
              <a:gd name="connsiteX1573" fmla="*/ 2713304 w 3012535"/>
              <a:gd name="connsiteY1573" fmla="*/ 797047 h 3128252"/>
              <a:gd name="connsiteX1574" fmla="*/ 2759075 w 3012535"/>
              <a:gd name="connsiteY1574" fmla="*/ 777348 h 3128252"/>
              <a:gd name="connsiteX1575" fmla="*/ 2762715 w 3012535"/>
              <a:gd name="connsiteY1575" fmla="*/ 805125 h 3128252"/>
              <a:gd name="connsiteX1576" fmla="*/ 2750847 w 3012535"/>
              <a:gd name="connsiteY1576" fmla="*/ 832806 h 3128252"/>
              <a:gd name="connsiteX1577" fmla="*/ 2742413 w 3012535"/>
              <a:gd name="connsiteY1577" fmla="*/ 848851 h 3128252"/>
              <a:gd name="connsiteX1578" fmla="*/ 2730165 w 3012535"/>
              <a:gd name="connsiteY1578" fmla="*/ 866537 h 3128252"/>
              <a:gd name="connsiteX1579" fmla="*/ 2691851 w 3012535"/>
              <a:gd name="connsiteY1579" fmla="*/ 912370 h 3128252"/>
              <a:gd name="connsiteX1580" fmla="*/ 2652096 w 3012535"/>
              <a:gd name="connsiteY1580" fmla="*/ 954309 h 3128252"/>
              <a:gd name="connsiteX1581" fmla="*/ 2663412 w 3012535"/>
              <a:gd name="connsiteY1581" fmla="*/ 946054 h 3128252"/>
              <a:gd name="connsiteX1582" fmla="*/ 2674727 w 3012535"/>
              <a:gd name="connsiteY1582" fmla="*/ 937799 h 3128252"/>
              <a:gd name="connsiteX1583" fmla="*/ 2624718 w 3012535"/>
              <a:gd name="connsiteY1583" fmla="*/ 981893 h 3128252"/>
              <a:gd name="connsiteX1584" fmla="*/ 2600899 w 3012535"/>
              <a:gd name="connsiteY1584" fmla="*/ 1001173 h 3128252"/>
              <a:gd name="connsiteX1585" fmla="*/ 2577082 w 3012535"/>
              <a:gd name="connsiteY1585" fmla="*/ 1020453 h 3128252"/>
              <a:gd name="connsiteX1586" fmla="*/ 2570767 w 3012535"/>
              <a:gd name="connsiteY1586" fmla="*/ 1024300 h 3128252"/>
              <a:gd name="connsiteX1587" fmla="*/ 2564453 w 3012535"/>
              <a:gd name="connsiteY1587" fmla="*/ 1028145 h 3128252"/>
              <a:gd name="connsiteX1588" fmla="*/ 2552076 w 3012535"/>
              <a:gd name="connsiteY1588" fmla="*/ 1042500 h 3128252"/>
              <a:gd name="connsiteX1589" fmla="*/ 2542074 w 3012535"/>
              <a:gd name="connsiteY1589" fmla="*/ 1051319 h 3128252"/>
              <a:gd name="connsiteX1590" fmla="*/ 2537073 w 3012535"/>
              <a:gd name="connsiteY1590" fmla="*/ 1055729 h 3128252"/>
              <a:gd name="connsiteX1591" fmla="*/ 2480408 w 3012535"/>
              <a:gd name="connsiteY1591" fmla="*/ 1111718 h 3128252"/>
              <a:gd name="connsiteX1592" fmla="*/ 2427304 w 3012535"/>
              <a:gd name="connsiteY1592" fmla="*/ 1159402 h 3128252"/>
              <a:gd name="connsiteX1593" fmla="*/ 2389292 w 3012535"/>
              <a:gd name="connsiteY1593" fmla="*/ 1194509 h 3128252"/>
              <a:gd name="connsiteX1594" fmla="*/ 2387826 w 3012535"/>
              <a:gd name="connsiteY1594" fmla="*/ 1196099 h 3128252"/>
              <a:gd name="connsiteX1595" fmla="*/ 2429382 w 3012535"/>
              <a:gd name="connsiteY1595" fmla="*/ 1180153 h 3128252"/>
              <a:gd name="connsiteX1596" fmla="*/ 2431892 w 3012535"/>
              <a:gd name="connsiteY1596" fmla="*/ 1186933 h 3128252"/>
              <a:gd name="connsiteX1597" fmla="*/ 2435211 w 3012535"/>
              <a:gd name="connsiteY1597" fmla="*/ 1185505 h 3128252"/>
              <a:gd name="connsiteX1598" fmla="*/ 2452533 w 3012535"/>
              <a:gd name="connsiteY1598" fmla="*/ 1175103 h 3128252"/>
              <a:gd name="connsiteX1599" fmla="*/ 2456465 w 3012535"/>
              <a:gd name="connsiteY1599" fmla="*/ 1174333 h 3128252"/>
              <a:gd name="connsiteX1600" fmla="*/ 2468404 w 3012535"/>
              <a:gd name="connsiteY1600" fmla="*/ 1164766 h 3128252"/>
              <a:gd name="connsiteX1601" fmla="*/ 2477517 w 3012535"/>
              <a:gd name="connsiteY1601" fmla="*/ 1154155 h 3128252"/>
              <a:gd name="connsiteX1602" fmla="*/ 2499485 w 3012535"/>
              <a:gd name="connsiteY1602" fmla="*/ 1133242 h 3128252"/>
              <a:gd name="connsiteX1603" fmla="*/ 2521456 w 3012535"/>
              <a:gd name="connsiteY1603" fmla="*/ 1112328 h 3128252"/>
              <a:gd name="connsiteX1604" fmla="*/ 2543424 w 3012535"/>
              <a:gd name="connsiteY1604" fmla="*/ 1091416 h 3128252"/>
              <a:gd name="connsiteX1605" fmla="*/ 2552310 w 3012535"/>
              <a:gd name="connsiteY1605" fmla="*/ 1087603 h 3128252"/>
              <a:gd name="connsiteX1606" fmla="*/ 2551610 w 3012535"/>
              <a:gd name="connsiteY1606" fmla="*/ 1089819 h 3128252"/>
              <a:gd name="connsiteX1607" fmla="*/ 2522748 w 3012535"/>
              <a:gd name="connsiteY1607" fmla="*/ 1120389 h 3128252"/>
              <a:gd name="connsiteX1608" fmla="*/ 2493886 w 3012535"/>
              <a:gd name="connsiteY1608" fmla="*/ 1150961 h 3128252"/>
              <a:gd name="connsiteX1609" fmla="*/ 2468878 w 3012535"/>
              <a:gd name="connsiteY1609" fmla="*/ 1178766 h 3128252"/>
              <a:gd name="connsiteX1610" fmla="*/ 2469891 w 3012535"/>
              <a:gd name="connsiteY1610" fmla="*/ 1180405 h 3128252"/>
              <a:gd name="connsiteX1611" fmla="*/ 2474538 w 3012535"/>
              <a:gd name="connsiteY1611" fmla="*/ 1213776 h 3128252"/>
              <a:gd name="connsiteX1612" fmla="*/ 2474609 w 3012535"/>
              <a:gd name="connsiteY1612" fmla="*/ 1213892 h 3128252"/>
              <a:gd name="connsiteX1613" fmla="*/ 2490417 w 3012535"/>
              <a:gd name="connsiteY1613" fmla="*/ 1198402 h 3128252"/>
              <a:gd name="connsiteX1614" fmla="*/ 2508189 w 3012535"/>
              <a:gd name="connsiteY1614" fmla="*/ 1190780 h 3128252"/>
              <a:gd name="connsiteX1615" fmla="*/ 2500945 w 3012535"/>
              <a:gd name="connsiteY1615" fmla="*/ 1201544 h 3128252"/>
              <a:gd name="connsiteX1616" fmla="*/ 2479227 w 3012535"/>
              <a:gd name="connsiteY1616" fmla="*/ 1221369 h 3128252"/>
              <a:gd name="connsiteX1617" fmla="*/ 2479333 w 3012535"/>
              <a:gd name="connsiteY1617" fmla="*/ 1221539 h 3128252"/>
              <a:gd name="connsiteX1618" fmla="*/ 2484407 w 3012535"/>
              <a:gd name="connsiteY1618" fmla="*/ 1221133 h 3128252"/>
              <a:gd name="connsiteX1619" fmla="*/ 2507609 w 3012535"/>
              <a:gd name="connsiteY1619" fmla="*/ 1198685 h 3128252"/>
              <a:gd name="connsiteX1620" fmla="*/ 2532499 w 3012535"/>
              <a:gd name="connsiteY1620" fmla="*/ 1174605 h 3128252"/>
              <a:gd name="connsiteX1621" fmla="*/ 2555169 w 3012535"/>
              <a:gd name="connsiteY1621" fmla="*/ 1151477 h 3128252"/>
              <a:gd name="connsiteX1622" fmla="*/ 2581580 w 3012535"/>
              <a:gd name="connsiteY1622" fmla="*/ 1128658 h 3128252"/>
              <a:gd name="connsiteX1623" fmla="*/ 2691667 w 3012535"/>
              <a:gd name="connsiteY1623" fmla="*/ 1035476 h 3128252"/>
              <a:gd name="connsiteX1624" fmla="*/ 2696810 w 3012535"/>
              <a:gd name="connsiteY1624" fmla="*/ 1031356 h 3128252"/>
              <a:gd name="connsiteX1625" fmla="*/ 2695410 w 3012535"/>
              <a:gd name="connsiteY1625" fmla="*/ 1035784 h 3128252"/>
              <a:gd name="connsiteX1626" fmla="*/ 2629732 w 3012535"/>
              <a:gd name="connsiteY1626" fmla="*/ 1091725 h 3128252"/>
              <a:gd name="connsiteX1627" fmla="*/ 2567797 w 3012535"/>
              <a:gd name="connsiteY1627" fmla="*/ 1147975 h 3128252"/>
              <a:gd name="connsiteX1628" fmla="*/ 2561953 w 3012535"/>
              <a:gd name="connsiteY1628" fmla="*/ 1154310 h 3128252"/>
              <a:gd name="connsiteX1629" fmla="*/ 2559384 w 3012535"/>
              <a:gd name="connsiteY1629" fmla="*/ 1156370 h 3128252"/>
              <a:gd name="connsiteX1630" fmla="*/ 2558211 w 3012535"/>
              <a:gd name="connsiteY1630" fmla="*/ 1154001 h 3128252"/>
              <a:gd name="connsiteX1631" fmla="*/ 2546526 w 3012535"/>
              <a:gd name="connsiteY1631" fmla="*/ 1166673 h 3128252"/>
              <a:gd name="connsiteX1632" fmla="*/ 2530400 w 3012535"/>
              <a:gd name="connsiteY1632" fmla="*/ 1181250 h 3128252"/>
              <a:gd name="connsiteX1633" fmla="*/ 2516844 w 3012535"/>
              <a:gd name="connsiteY1633" fmla="*/ 1193767 h 3128252"/>
              <a:gd name="connsiteX1634" fmla="*/ 2502589 w 3012535"/>
              <a:gd name="connsiteY1634" fmla="*/ 1208498 h 3128252"/>
              <a:gd name="connsiteX1635" fmla="*/ 2489767 w 3012535"/>
              <a:gd name="connsiteY1635" fmla="*/ 1220705 h 3128252"/>
              <a:gd name="connsiteX1636" fmla="*/ 2496156 w 3012535"/>
              <a:gd name="connsiteY1636" fmla="*/ 1220194 h 3128252"/>
              <a:gd name="connsiteX1637" fmla="*/ 2499383 w 3012535"/>
              <a:gd name="connsiteY1637" fmla="*/ 1226144 h 3128252"/>
              <a:gd name="connsiteX1638" fmla="*/ 2554955 w 3012535"/>
              <a:gd name="connsiteY1638" fmla="*/ 1176459 h 3128252"/>
              <a:gd name="connsiteX1639" fmla="*/ 2564068 w 3012535"/>
              <a:gd name="connsiteY1639" fmla="*/ 1165847 h 3128252"/>
              <a:gd name="connsiteX1640" fmla="*/ 2573181 w 3012535"/>
              <a:gd name="connsiteY1640" fmla="*/ 1155237 h 3128252"/>
              <a:gd name="connsiteX1641" fmla="*/ 2577976 w 3012535"/>
              <a:gd name="connsiteY1641" fmla="*/ 1152225 h 3128252"/>
              <a:gd name="connsiteX1642" fmla="*/ 2582767 w 3012535"/>
              <a:gd name="connsiteY1642" fmla="*/ 1149211 h 3128252"/>
              <a:gd name="connsiteX1643" fmla="*/ 2581367 w 3012535"/>
              <a:gd name="connsiteY1643" fmla="*/ 1153641 h 3128252"/>
              <a:gd name="connsiteX1644" fmla="*/ 2611763 w 3012535"/>
              <a:gd name="connsiteY1644" fmla="*/ 1142515 h 3128252"/>
              <a:gd name="connsiteX1645" fmla="*/ 2595182 w 3012535"/>
              <a:gd name="connsiteY1645" fmla="*/ 1170691 h 3128252"/>
              <a:gd name="connsiteX1646" fmla="*/ 2568070 w 3012535"/>
              <a:gd name="connsiteY1646" fmla="*/ 1195725 h 3128252"/>
              <a:gd name="connsiteX1647" fmla="*/ 2563231 w 3012535"/>
              <a:gd name="connsiteY1647" fmla="*/ 1200193 h 3128252"/>
              <a:gd name="connsiteX1648" fmla="*/ 2566686 w 3012535"/>
              <a:gd name="connsiteY1648" fmla="*/ 1200155 h 3128252"/>
              <a:gd name="connsiteX1649" fmla="*/ 2571307 w 3012535"/>
              <a:gd name="connsiteY1649" fmla="*/ 1199639 h 3128252"/>
              <a:gd name="connsiteX1650" fmla="*/ 2576413 w 3012535"/>
              <a:gd name="connsiteY1650" fmla="*/ 1203230 h 3128252"/>
              <a:gd name="connsiteX1651" fmla="*/ 2580120 w 3012535"/>
              <a:gd name="connsiteY1651" fmla="*/ 1200129 h 3128252"/>
              <a:gd name="connsiteX1652" fmla="*/ 2603610 w 3012535"/>
              <a:gd name="connsiteY1652" fmla="*/ 1180477 h 3128252"/>
              <a:gd name="connsiteX1653" fmla="*/ 2649889 w 3012535"/>
              <a:gd name="connsiteY1653" fmla="*/ 1143390 h 3128252"/>
              <a:gd name="connsiteX1654" fmla="*/ 2663217 w 3012535"/>
              <a:gd name="connsiteY1654" fmla="*/ 1137672 h 3128252"/>
              <a:gd name="connsiteX1655" fmla="*/ 2662517 w 3012535"/>
              <a:gd name="connsiteY1655" fmla="*/ 1139889 h 3128252"/>
              <a:gd name="connsiteX1656" fmla="*/ 2659597 w 3012535"/>
              <a:gd name="connsiteY1656" fmla="*/ 1143056 h 3128252"/>
              <a:gd name="connsiteX1657" fmla="*/ 2656675 w 3012535"/>
              <a:gd name="connsiteY1657" fmla="*/ 1146224 h 3128252"/>
              <a:gd name="connsiteX1658" fmla="*/ 2639499 w 3012535"/>
              <a:gd name="connsiteY1658" fmla="*/ 1164123 h 3128252"/>
              <a:gd name="connsiteX1659" fmla="*/ 2622322 w 3012535"/>
              <a:gd name="connsiteY1659" fmla="*/ 1182023 h 3128252"/>
              <a:gd name="connsiteX1660" fmla="*/ 2605494 w 3012535"/>
              <a:gd name="connsiteY1660" fmla="*/ 1198816 h 3128252"/>
              <a:gd name="connsiteX1661" fmla="*/ 2595680 w 3012535"/>
              <a:gd name="connsiteY1661" fmla="*/ 1209105 h 3128252"/>
              <a:gd name="connsiteX1662" fmla="*/ 2591707 w 3012535"/>
              <a:gd name="connsiteY1662" fmla="*/ 1218372 h 3128252"/>
              <a:gd name="connsiteX1663" fmla="*/ 2582976 w 3012535"/>
              <a:gd name="connsiteY1663" fmla="*/ 1221027 h 3128252"/>
              <a:gd name="connsiteX1664" fmla="*/ 2576301 w 3012535"/>
              <a:gd name="connsiteY1664" fmla="*/ 1227381 h 3128252"/>
              <a:gd name="connsiteX1665" fmla="*/ 2576359 w 3012535"/>
              <a:gd name="connsiteY1665" fmla="*/ 1228907 h 3128252"/>
              <a:gd name="connsiteX1666" fmla="*/ 2565585 w 3012535"/>
              <a:gd name="connsiteY1666" fmla="*/ 1241404 h 3128252"/>
              <a:gd name="connsiteX1667" fmla="*/ 2560199 w 3012535"/>
              <a:gd name="connsiteY1667" fmla="*/ 1247653 h 3128252"/>
              <a:gd name="connsiteX1668" fmla="*/ 2556988 w 3012535"/>
              <a:gd name="connsiteY1668" fmla="*/ 1251982 h 3128252"/>
              <a:gd name="connsiteX1669" fmla="*/ 2553778 w 3012535"/>
              <a:gd name="connsiteY1669" fmla="*/ 1256310 h 3128252"/>
              <a:gd name="connsiteX1670" fmla="*/ 2553113 w 3012535"/>
              <a:gd name="connsiteY1670" fmla="*/ 1257862 h 3128252"/>
              <a:gd name="connsiteX1671" fmla="*/ 2562678 w 3012535"/>
              <a:gd name="connsiteY1671" fmla="*/ 1252531 h 3128252"/>
              <a:gd name="connsiteX1672" fmla="*/ 2590313 w 3012535"/>
              <a:gd name="connsiteY1672" fmla="*/ 1222561 h 3128252"/>
              <a:gd name="connsiteX1673" fmla="*/ 2599196 w 3012535"/>
              <a:gd name="connsiteY1673" fmla="*/ 1218751 h 3128252"/>
              <a:gd name="connsiteX1674" fmla="*/ 2598005 w 3012535"/>
              <a:gd name="connsiteY1674" fmla="*/ 1222523 h 3128252"/>
              <a:gd name="connsiteX1675" fmla="*/ 2606464 w 3012535"/>
              <a:gd name="connsiteY1675" fmla="*/ 1221846 h 3128252"/>
              <a:gd name="connsiteX1676" fmla="*/ 2611951 w 3012535"/>
              <a:gd name="connsiteY1676" fmla="*/ 1223280 h 3128252"/>
              <a:gd name="connsiteX1677" fmla="*/ 2614166 w 3012535"/>
              <a:gd name="connsiteY1677" fmla="*/ 1219986 h 3128252"/>
              <a:gd name="connsiteX1678" fmla="*/ 2623051 w 3012535"/>
              <a:gd name="connsiteY1678" fmla="*/ 1216174 h 3128252"/>
              <a:gd name="connsiteX1679" fmla="*/ 2622352 w 3012535"/>
              <a:gd name="connsiteY1679" fmla="*/ 1218389 h 3128252"/>
              <a:gd name="connsiteX1680" fmla="*/ 2621051 w 3012535"/>
              <a:gd name="connsiteY1680" fmla="*/ 1220024 h 3128252"/>
              <a:gd name="connsiteX1681" fmla="*/ 2645428 w 3012535"/>
              <a:gd name="connsiteY1681" fmla="*/ 1208382 h 3128252"/>
              <a:gd name="connsiteX1682" fmla="*/ 2652267 w 3012535"/>
              <a:gd name="connsiteY1682" fmla="*/ 1212431 h 3128252"/>
              <a:gd name="connsiteX1683" fmla="*/ 2656594 w 3012535"/>
              <a:gd name="connsiteY1683" fmla="*/ 1210019 h 3128252"/>
              <a:gd name="connsiteX1684" fmla="*/ 2695551 w 3012535"/>
              <a:gd name="connsiteY1684" fmla="*/ 1188309 h 3128252"/>
              <a:gd name="connsiteX1685" fmla="*/ 2706262 w 3012535"/>
              <a:gd name="connsiteY1685" fmla="*/ 1192166 h 3128252"/>
              <a:gd name="connsiteX1686" fmla="*/ 2728373 w 3012535"/>
              <a:gd name="connsiteY1686" fmla="*/ 1215215 h 3128252"/>
              <a:gd name="connsiteX1687" fmla="*/ 2739084 w 3012535"/>
              <a:gd name="connsiteY1687" fmla="*/ 1219072 h 3128252"/>
              <a:gd name="connsiteX1688" fmla="*/ 2763691 w 3012535"/>
              <a:gd name="connsiteY1688" fmla="*/ 1211255 h 3128252"/>
              <a:gd name="connsiteX1689" fmla="*/ 2777818 w 3012535"/>
              <a:gd name="connsiteY1689" fmla="*/ 1217137 h 3128252"/>
              <a:gd name="connsiteX1690" fmla="*/ 2784654 w 3012535"/>
              <a:gd name="connsiteY1690" fmla="*/ 1221188 h 3128252"/>
              <a:gd name="connsiteX1691" fmla="*/ 2783289 w 3012535"/>
              <a:gd name="connsiteY1691" fmla="*/ 1227842 h 3128252"/>
              <a:gd name="connsiteX1692" fmla="*/ 2792402 w 3012535"/>
              <a:gd name="connsiteY1692" fmla="*/ 1220800 h 3128252"/>
              <a:gd name="connsiteX1693" fmla="*/ 2797184 w 3012535"/>
              <a:gd name="connsiteY1693" fmla="*/ 1216170 h 3128252"/>
              <a:gd name="connsiteX1694" fmla="*/ 2801514 w 3012535"/>
              <a:gd name="connsiteY1694" fmla="*/ 1213758 h 3128252"/>
              <a:gd name="connsiteX1695" fmla="*/ 2811990 w 3012535"/>
              <a:gd name="connsiteY1695" fmla="*/ 1200058 h 3128252"/>
              <a:gd name="connsiteX1696" fmla="*/ 2822013 w 3012535"/>
              <a:gd name="connsiteY1696" fmla="*/ 1188577 h 3128252"/>
              <a:gd name="connsiteX1697" fmla="*/ 2835908 w 3012535"/>
              <a:gd name="connsiteY1697" fmla="*/ 1176903 h 3128252"/>
              <a:gd name="connsiteX1698" fmla="*/ 2844567 w 3012535"/>
              <a:gd name="connsiteY1698" fmla="*/ 1172079 h 3128252"/>
              <a:gd name="connsiteX1699" fmla="*/ 2867008 w 3012535"/>
              <a:gd name="connsiteY1699" fmla="*/ 1165467 h 3128252"/>
              <a:gd name="connsiteX1700" fmla="*/ 2876463 w 3012535"/>
              <a:gd name="connsiteY1700" fmla="*/ 1166092 h 3128252"/>
              <a:gd name="connsiteX1701" fmla="*/ 2876008 w 3012535"/>
              <a:gd name="connsiteY1701" fmla="*/ 1168311 h 3128252"/>
              <a:gd name="connsiteX1702" fmla="*/ 2889904 w 3012535"/>
              <a:gd name="connsiteY1702" fmla="*/ 1156638 h 3128252"/>
              <a:gd name="connsiteX1703" fmla="*/ 2894689 w 3012535"/>
              <a:gd name="connsiteY1703" fmla="*/ 1152007 h 3128252"/>
              <a:gd name="connsiteX1704" fmla="*/ 2902435 w 3012535"/>
              <a:gd name="connsiteY1704" fmla="*/ 1151619 h 3128252"/>
              <a:gd name="connsiteX1705" fmla="*/ 2906310 w 3012535"/>
              <a:gd name="connsiteY1705" fmla="*/ 1151426 h 3128252"/>
              <a:gd name="connsiteX1706" fmla="*/ 2908817 w 3012535"/>
              <a:gd name="connsiteY1706" fmla="*/ 1157888 h 3128252"/>
              <a:gd name="connsiteX1707" fmla="*/ 2906088 w 3012535"/>
              <a:gd name="connsiteY1707" fmla="*/ 1171200 h 3128252"/>
              <a:gd name="connsiteX1708" fmla="*/ 2884899 w 3012535"/>
              <a:gd name="connsiteY1708" fmla="*/ 1181042 h 3128252"/>
              <a:gd name="connsiteX1709" fmla="*/ 2887864 w 3012535"/>
              <a:gd name="connsiteY1709" fmla="*/ 1185287 h 3128252"/>
              <a:gd name="connsiteX1710" fmla="*/ 2877386 w 3012535"/>
              <a:gd name="connsiteY1710" fmla="*/ 1198986 h 3128252"/>
              <a:gd name="connsiteX1711" fmla="*/ 2872149 w 3012535"/>
              <a:gd name="connsiteY1711" fmla="*/ 1205834 h 3128252"/>
              <a:gd name="connsiteX1712" fmla="*/ 2869301 w 3012535"/>
              <a:gd name="connsiteY1712" fmla="*/ 1210370 h 3128252"/>
              <a:gd name="connsiteX1713" fmla="*/ 2866453 w 3012535"/>
              <a:gd name="connsiteY1713" fmla="*/ 1214903 h 3128252"/>
              <a:gd name="connsiteX1714" fmla="*/ 2865543 w 3012535"/>
              <a:gd name="connsiteY1714" fmla="*/ 1219341 h 3128252"/>
              <a:gd name="connsiteX1715" fmla="*/ 2852676 w 3012535"/>
              <a:gd name="connsiteY1715" fmla="*/ 1235355 h 3128252"/>
              <a:gd name="connsiteX1716" fmla="*/ 2839807 w 3012535"/>
              <a:gd name="connsiteY1716" fmla="*/ 1251369 h 3128252"/>
              <a:gd name="connsiteX1717" fmla="*/ 2835476 w 3012535"/>
              <a:gd name="connsiteY1717" fmla="*/ 1253783 h 3128252"/>
              <a:gd name="connsiteX1718" fmla="*/ 2829785 w 3012535"/>
              <a:gd name="connsiteY1718" fmla="*/ 1262850 h 3128252"/>
              <a:gd name="connsiteX1719" fmla="*/ 2827164 w 3012535"/>
              <a:gd name="connsiteY1719" fmla="*/ 1266275 h 3128252"/>
              <a:gd name="connsiteX1720" fmla="*/ 2824547 w 3012535"/>
              <a:gd name="connsiteY1720" fmla="*/ 1269700 h 3128252"/>
              <a:gd name="connsiteX1721" fmla="*/ 2822271 w 3012535"/>
              <a:gd name="connsiteY1721" fmla="*/ 1280794 h 3128252"/>
              <a:gd name="connsiteX1722" fmla="*/ 2808154 w 3012535"/>
              <a:gd name="connsiteY1722" fmla="*/ 1312242 h 3128252"/>
              <a:gd name="connsiteX1723" fmla="*/ 2802006 w 3012535"/>
              <a:gd name="connsiteY1723" fmla="*/ 1323529 h 3128252"/>
              <a:gd name="connsiteX1724" fmla="*/ 2806106 w 3012535"/>
              <a:gd name="connsiteY1724" fmla="*/ 1322226 h 3128252"/>
              <a:gd name="connsiteX1725" fmla="*/ 2810206 w 3012535"/>
              <a:gd name="connsiteY1725" fmla="*/ 1320923 h 3128252"/>
              <a:gd name="connsiteX1726" fmla="*/ 2832642 w 3012535"/>
              <a:gd name="connsiteY1726" fmla="*/ 1295647 h 3128252"/>
              <a:gd name="connsiteX1727" fmla="*/ 2859409 w 3012535"/>
              <a:gd name="connsiteY1727" fmla="*/ 1267958 h 3128252"/>
              <a:gd name="connsiteX1728" fmla="*/ 2875124 w 3012535"/>
              <a:gd name="connsiteY1728" fmla="*/ 1247410 h 3128252"/>
              <a:gd name="connsiteX1729" fmla="*/ 2876489 w 3012535"/>
              <a:gd name="connsiteY1729" fmla="*/ 1240752 h 3128252"/>
              <a:gd name="connsiteX1730" fmla="*/ 2880817 w 3012535"/>
              <a:gd name="connsiteY1730" fmla="*/ 1238342 h 3128252"/>
              <a:gd name="connsiteX1731" fmla="*/ 2881726 w 3012535"/>
              <a:gd name="connsiteY1731" fmla="*/ 1233904 h 3128252"/>
              <a:gd name="connsiteX1732" fmla="*/ 2876945 w 3012535"/>
              <a:gd name="connsiteY1732" fmla="*/ 1238535 h 3128252"/>
              <a:gd name="connsiteX1733" fmla="*/ 2876489 w 3012535"/>
              <a:gd name="connsiteY1733" fmla="*/ 1240752 h 3128252"/>
              <a:gd name="connsiteX1734" fmla="*/ 2872159 w 3012535"/>
              <a:gd name="connsiteY1734" fmla="*/ 1243165 h 3128252"/>
              <a:gd name="connsiteX1735" fmla="*/ 2872614 w 3012535"/>
              <a:gd name="connsiteY1735" fmla="*/ 1240946 h 3128252"/>
              <a:gd name="connsiteX1736" fmla="*/ 2829562 w 3012535"/>
              <a:gd name="connsiteY1736" fmla="*/ 1282625 h 3128252"/>
              <a:gd name="connsiteX1737" fmla="*/ 2821362 w 3012535"/>
              <a:gd name="connsiteY1737" fmla="*/ 1285230 h 3128252"/>
              <a:gd name="connsiteX1738" fmla="*/ 2827509 w 3012535"/>
              <a:gd name="connsiteY1738" fmla="*/ 1273944 h 3128252"/>
              <a:gd name="connsiteX1739" fmla="*/ 2854955 w 3012535"/>
              <a:gd name="connsiteY1739" fmla="*/ 1242928 h 3128252"/>
              <a:gd name="connsiteX1740" fmla="*/ 2882404 w 3012535"/>
              <a:gd name="connsiteY1740" fmla="*/ 1211911 h 3128252"/>
              <a:gd name="connsiteX1741" fmla="*/ 2893334 w 3012535"/>
              <a:gd name="connsiteY1741" fmla="*/ 1195993 h 3128252"/>
              <a:gd name="connsiteX1742" fmla="*/ 2929783 w 3012535"/>
              <a:gd name="connsiteY1742" fmla="*/ 1167821 h 3128252"/>
              <a:gd name="connsiteX1743" fmla="*/ 2943567 w 3012535"/>
              <a:gd name="connsiteY1743" fmla="*/ 1166033 h 3128252"/>
              <a:gd name="connsiteX1744" fmla="*/ 2952570 w 3012535"/>
              <a:gd name="connsiteY1744" fmla="*/ 1168878 h 3128252"/>
              <a:gd name="connsiteX1745" fmla="*/ 2944380 w 3012535"/>
              <a:gd name="connsiteY1745" fmla="*/ 1208813 h 3128252"/>
              <a:gd name="connsiteX1746" fmla="*/ 2996323 w 3012535"/>
              <a:gd name="connsiteY1746" fmla="*/ 1179867 h 3128252"/>
              <a:gd name="connsiteX1747" fmla="*/ 3012048 w 3012535"/>
              <a:gd name="connsiteY1747" fmla="*/ 1196650 h 3128252"/>
              <a:gd name="connsiteX1748" fmla="*/ 3007499 w 3012535"/>
              <a:gd name="connsiteY1748" fmla="*/ 1218835 h 3128252"/>
              <a:gd name="connsiteX1749" fmla="*/ 3002834 w 3012535"/>
              <a:gd name="connsiteY1749" fmla="*/ 1232244 h 3128252"/>
              <a:gd name="connsiteX1750" fmla="*/ 2993839 w 3012535"/>
              <a:gd name="connsiteY1750" fmla="*/ 1248065 h 3128252"/>
              <a:gd name="connsiteX1751" fmla="*/ 2961953 w 3012535"/>
              <a:gd name="connsiteY1751" fmla="*/ 1291380 h 3128252"/>
              <a:gd name="connsiteX1752" fmla="*/ 2926646 w 3012535"/>
              <a:gd name="connsiteY1752" fmla="*/ 1332671 h 3128252"/>
              <a:gd name="connsiteX1753" fmla="*/ 2938151 w 3012535"/>
              <a:gd name="connsiteY1753" fmla="*/ 1323314 h 3128252"/>
              <a:gd name="connsiteX1754" fmla="*/ 2949653 w 3012535"/>
              <a:gd name="connsiteY1754" fmla="*/ 1313955 h 3128252"/>
              <a:gd name="connsiteX1755" fmla="*/ 2901819 w 3012535"/>
              <a:gd name="connsiteY1755" fmla="*/ 1360263 h 3128252"/>
              <a:gd name="connsiteX1756" fmla="*/ 2891998 w 3012535"/>
              <a:gd name="connsiteY1756" fmla="*/ 1370172 h 3128252"/>
              <a:gd name="connsiteX1757" fmla="*/ 2877631 w 3012535"/>
              <a:gd name="connsiteY1757" fmla="*/ 1400282 h 3128252"/>
              <a:gd name="connsiteX1758" fmla="*/ 2860245 w 3012535"/>
              <a:gd name="connsiteY1758" fmla="*/ 1433608 h 3128252"/>
              <a:gd name="connsiteX1759" fmla="*/ 2857503 w 3012535"/>
              <a:gd name="connsiteY1759" fmla="*/ 1443017 h 3128252"/>
              <a:gd name="connsiteX1760" fmla="*/ 2862927 w 3012535"/>
              <a:gd name="connsiteY1760" fmla="*/ 1433483 h 3128252"/>
              <a:gd name="connsiteX1761" fmla="*/ 2878243 w 3012535"/>
              <a:gd name="connsiteY1761" fmla="*/ 1404674 h 3128252"/>
              <a:gd name="connsiteX1762" fmla="*/ 2866095 w 3012535"/>
              <a:gd name="connsiteY1762" fmla="*/ 1429667 h 3128252"/>
              <a:gd name="connsiteX1763" fmla="*/ 2852484 w 3012535"/>
              <a:gd name="connsiteY1763" fmla="*/ 1456421 h 3128252"/>
              <a:gd name="connsiteX1764" fmla="*/ 2825147 w 3012535"/>
              <a:gd name="connsiteY1764" fmla="*/ 1505982 h 3128252"/>
              <a:gd name="connsiteX1765" fmla="*/ 2812386 w 3012535"/>
              <a:gd name="connsiteY1765" fmla="*/ 1530186 h 3128252"/>
              <a:gd name="connsiteX1766" fmla="*/ 2809527 w 3012535"/>
              <a:gd name="connsiteY1766" fmla="*/ 1534645 h 3128252"/>
              <a:gd name="connsiteX1767" fmla="*/ 2819439 w 3012535"/>
              <a:gd name="connsiteY1767" fmla="*/ 1515973 h 3128252"/>
              <a:gd name="connsiteX1768" fmla="*/ 2830683 w 3012535"/>
              <a:gd name="connsiteY1768" fmla="*/ 1494354 h 3128252"/>
              <a:gd name="connsiteX1769" fmla="*/ 2837395 w 3012535"/>
              <a:gd name="connsiteY1769" fmla="*/ 1480871 h 3128252"/>
              <a:gd name="connsiteX1770" fmla="*/ 2836056 w 3012535"/>
              <a:gd name="connsiteY1770" fmla="*/ 1477798 h 3128252"/>
              <a:gd name="connsiteX1771" fmla="*/ 2837342 w 3012535"/>
              <a:gd name="connsiteY1771" fmla="*/ 1473851 h 3128252"/>
              <a:gd name="connsiteX1772" fmla="*/ 2826918 w 3012535"/>
              <a:gd name="connsiteY1772" fmla="*/ 1489137 h 3128252"/>
              <a:gd name="connsiteX1773" fmla="*/ 2826513 w 3012535"/>
              <a:gd name="connsiteY1773" fmla="*/ 1488287 h 3128252"/>
              <a:gd name="connsiteX1774" fmla="*/ 2827102 w 3012535"/>
              <a:gd name="connsiteY1774" fmla="*/ 1487498 h 3128252"/>
              <a:gd name="connsiteX1775" fmla="*/ 2826406 w 3012535"/>
              <a:gd name="connsiteY1775" fmla="*/ 1488063 h 3128252"/>
              <a:gd name="connsiteX1776" fmla="*/ 2826513 w 3012535"/>
              <a:gd name="connsiteY1776" fmla="*/ 1488287 h 3128252"/>
              <a:gd name="connsiteX1777" fmla="*/ 2823167 w 3012535"/>
              <a:gd name="connsiteY1777" fmla="*/ 1492772 h 3128252"/>
              <a:gd name="connsiteX1778" fmla="*/ 2814019 w 3012535"/>
              <a:gd name="connsiteY1778" fmla="*/ 1511436 h 3128252"/>
              <a:gd name="connsiteX1779" fmla="*/ 2741720 w 3012535"/>
              <a:gd name="connsiteY1779" fmla="*/ 1627436 h 3128252"/>
              <a:gd name="connsiteX1780" fmla="*/ 2709108 w 3012535"/>
              <a:gd name="connsiteY1780" fmla="*/ 1670221 h 3128252"/>
              <a:gd name="connsiteX1781" fmla="*/ 2646407 w 3012535"/>
              <a:gd name="connsiteY1781" fmla="*/ 1757052 h 3128252"/>
              <a:gd name="connsiteX1782" fmla="*/ 2596549 w 3012535"/>
              <a:gd name="connsiteY1782" fmla="*/ 1820834 h 3128252"/>
              <a:gd name="connsiteX1783" fmla="*/ 2584205 w 3012535"/>
              <a:gd name="connsiteY1783" fmla="*/ 1836962 h 3128252"/>
              <a:gd name="connsiteX1784" fmla="*/ 2580455 w 3012535"/>
              <a:gd name="connsiteY1784" fmla="*/ 1840806 h 3128252"/>
              <a:gd name="connsiteX1785" fmla="*/ 2580485 w 3012535"/>
              <a:gd name="connsiteY1785" fmla="*/ 1840471 h 3128252"/>
              <a:gd name="connsiteX1786" fmla="*/ 2575360 w 3012535"/>
              <a:gd name="connsiteY1786" fmla="*/ 1847499 h 3128252"/>
              <a:gd name="connsiteX1787" fmla="*/ 2575346 w 3012535"/>
              <a:gd name="connsiteY1787" fmla="*/ 1847847 h 3128252"/>
              <a:gd name="connsiteX1788" fmla="*/ 2574902 w 3012535"/>
              <a:gd name="connsiteY1788" fmla="*/ 1848125 h 3128252"/>
              <a:gd name="connsiteX1789" fmla="*/ 2573223 w 3012535"/>
              <a:gd name="connsiteY1789" fmla="*/ 1850428 h 3128252"/>
              <a:gd name="connsiteX1790" fmla="*/ 2454592 w 3012535"/>
              <a:gd name="connsiteY1790" fmla="*/ 2010339 h 3128252"/>
              <a:gd name="connsiteX1791" fmla="*/ 2393676 w 3012535"/>
              <a:gd name="connsiteY1791" fmla="*/ 2082152 h 3128252"/>
              <a:gd name="connsiteX1792" fmla="*/ 2373915 w 3012535"/>
              <a:gd name="connsiteY1792" fmla="*/ 2105901 h 3128252"/>
              <a:gd name="connsiteX1793" fmla="*/ 2375896 w 3012535"/>
              <a:gd name="connsiteY1793" fmla="*/ 2109851 h 3128252"/>
              <a:gd name="connsiteX1794" fmla="*/ 2373683 w 3012535"/>
              <a:gd name="connsiteY1794" fmla="*/ 2106181 h 3128252"/>
              <a:gd name="connsiteX1795" fmla="*/ 2370267 w 3012535"/>
              <a:gd name="connsiteY1795" fmla="*/ 2110285 h 3128252"/>
              <a:gd name="connsiteX1796" fmla="*/ 2370436 w 3012535"/>
              <a:gd name="connsiteY1796" fmla="*/ 2110635 h 3128252"/>
              <a:gd name="connsiteX1797" fmla="*/ 2370006 w 3012535"/>
              <a:gd name="connsiteY1797" fmla="*/ 2110600 h 3128252"/>
              <a:gd name="connsiteX1798" fmla="*/ 2352680 w 3012535"/>
              <a:gd name="connsiteY1798" fmla="*/ 2131420 h 3128252"/>
              <a:gd name="connsiteX1799" fmla="*/ 2354073 w 3012535"/>
              <a:gd name="connsiteY1799" fmla="*/ 2132693 h 3128252"/>
              <a:gd name="connsiteX1800" fmla="*/ 2354253 w 3012535"/>
              <a:gd name="connsiteY1800" fmla="*/ 2133554 h 3128252"/>
              <a:gd name="connsiteX1801" fmla="*/ 2354995 w 3012535"/>
              <a:gd name="connsiteY1801" fmla="*/ 2135929 h 3128252"/>
              <a:gd name="connsiteX1802" fmla="*/ 2353333 w 3012535"/>
              <a:gd name="connsiteY1802" fmla="*/ 2134521 h 3128252"/>
              <a:gd name="connsiteX1803" fmla="*/ 2351439 w 3012535"/>
              <a:gd name="connsiteY1803" fmla="*/ 2132913 h 3128252"/>
              <a:gd name="connsiteX1804" fmla="*/ 2338345 w 3012535"/>
              <a:gd name="connsiteY1804" fmla="*/ 2148649 h 3128252"/>
              <a:gd name="connsiteX1805" fmla="*/ 2344974 w 3012535"/>
              <a:gd name="connsiteY1805" fmla="*/ 2154436 h 3128252"/>
              <a:gd name="connsiteX1806" fmla="*/ 2345538 w 3012535"/>
              <a:gd name="connsiteY1806" fmla="*/ 2155991 h 3128252"/>
              <a:gd name="connsiteX1807" fmla="*/ 2345950 w 3012535"/>
              <a:gd name="connsiteY1807" fmla="*/ 2156932 h 3128252"/>
              <a:gd name="connsiteX1808" fmla="*/ 2372087 w 3012535"/>
              <a:gd name="connsiteY1808" fmla="*/ 2125046 h 3128252"/>
              <a:gd name="connsiteX1809" fmla="*/ 2465167 w 3012535"/>
              <a:gd name="connsiteY1809" fmla="*/ 2006978 h 3128252"/>
              <a:gd name="connsiteX1810" fmla="*/ 2546407 w 3012535"/>
              <a:gd name="connsiteY1810" fmla="*/ 1900705 h 3128252"/>
              <a:gd name="connsiteX1811" fmla="*/ 2533565 w 3012535"/>
              <a:gd name="connsiteY1811" fmla="*/ 1923833 h 3128252"/>
              <a:gd name="connsiteX1812" fmla="*/ 2333586 w 3012535"/>
              <a:gd name="connsiteY1812" fmla="*/ 2207464 h 3128252"/>
              <a:gd name="connsiteX1813" fmla="*/ 2247222 w 3012535"/>
              <a:gd name="connsiteY1813" fmla="*/ 2309961 h 3128252"/>
              <a:gd name="connsiteX1814" fmla="*/ 2079338 w 3012535"/>
              <a:gd name="connsiteY1814" fmla="*/ 2519220 h 3128252"/>
              <a:gd name="connsiteX1815" fmla="*/ 2018943 w 3012535"/>
              <a:gd name="connsiteY1815" fmla="*/ 2589154 h 3128252"/>
              <a:gd name="connsiteX1816" fmla="*/ 1976251 w 3012535"/>
              <a:gd name="connsiteY1816" fmla="*/ 2633663 h 3128252"/>
              <a:gd name="connsiteX1817" fmla="*/ 1961880 w 3012535"/>
              <a:gd name="connsiteY1817" fmla="*/ 2648084 h 3128252"/>
              <a:gd name="connsiteX1818" fmla="*/ 1975009 w 3012535"/>
              <a:gd name="connsiteY1818" fmla="*/ 2632804 h 3128252"/>
              <a:gd name="connsiteX1819" fmla="*/ 2066331 w 3012535"/>
              <a:gd name="connsiteY1819" fmla="*/ 2524272 h 3128252"/>
              <a:gd name="connsiteX1820" fmla="*/ 2148864 w 3012535"/>
              <a:gd name="connsiteY1820" fmla="*/ 2429858 h 3128252"/>
              <a:gd name="connsiteX1821" fmla="*/ 2188325 w 3012535"/>
              <a:gd name="connsiteY1821" fmla="*/ 2377357 h 3128252"/>
              <a:gd name="connsiteX1822" fmla="*/ 2218390 w 3012535"/>
              <a:gd name="connsiteY1822" fmla="*/ 2340497 h 3128252"/>
              <a:gd name="connsiteX1823" fmla="*/ 2211986 w 3012535"/>
              <a:gd name="connsiteY1823" fmla="*/ 2343883 h 3128252"/>
              <a:gd name="connsiteX1824" fmla="*/ 2092289 w 3012535"/>
              <a:gd name="connsiteY1824" fmla="*/ 2489008 h 3128252"/>
              <a:gd name="connsiteX1825" fmla="*/ 1954025 w 3012535"/>
              <a:gd name="connsiteY1825" fmla="*/ 2646741 h 3128252"/>
              <a:gd name="connsiteX1826" fmla="*/ 1885126 w 3012535"/>
              <a:gd name="connsiteY1826" fmla="*/ 2724018 h 3128252"/>
              <a:gd name="connsiteX1827" fmla="*/ 1879681 w 3012535"/>
              <a:gd name="connsiteY1827" fmla="*/ 2730209 h 3128252"/>
              <a:gd name="connsiteX1828" fmla="*/ 1797210 w 3012535"/>
              <a:gd name="connsiteY1828" fmla="*/ 2809251 h 3128252"/>
              <a:gd name="connsiteX1829" fmla="*/ 1705097 w 3012535"/>
              <a:gd name="connsiteY1829" fmla="*/ 2892763 h 3128252"/>
              <a:gd name="connsiteX1830" fmla="*/ 1598780 w 3012535"/>
              <a:gd name="connsiteY1830" fmla="*/ 2982366 h 3128252"/>
              <a:gd name="connsiteX1831" fmla="*/ 1474643 w 3012535"/>
              <a:gd name="connsiteY1831" fmla="*/ 3077577 h 3128252"/>
              <a:gd name="connsiteX1832" fmla="*/ 1450912 w 3012535"/>
              <a:gd name="connsiteY1832" fmla="*/ 3088325 h 3128252"/>
              <a:gd name="connsiteX1833" fmla="*/ 1388817 w 3012535"/>
              <a:gd name="connsiteY1833" fmla="*/ 3125206 h 3128252"/>
              <a:gd name="connsiteX1834" fmla="*/ 1383123 w 3012535"/>
              <a:gd name="connsiteY1834" fmla="*/ 3127785 h 3128252"/>
              <a:gd name="connsiteX1835" fmla="*/ 1384016 w 3012535"/>
              <a:gd name="connsiteY1835" fmla="*/ 3121933 h 3128252"/>
              <a:gd name="connsiteX1836" fmla="*/ 1372237 w 3012535"/>
              <a:gd name="connsiteY1836" fmla="*/ 3120003 h 3128252"/>
              <a:gd name="connsiteX1837" fmla="*/ 1398055 w 3012535"/>
              <a:gd name="connsiteY1837" fmla="*/ 3105106 h 3128252"/>
              <a:gd name="connsiteX1838" fmla="*/ 1422680 w 3012535"/>
              <a:gd name="connsiteY1838" fmla="*/ 3088505 h 3128252"/>
              <a:gd name="connsiteX1839" fmla="*/ 1399418 w 3012535"/>
              <a:gd name="connsiteY1839" fmla="*/ 3077354 h 3128252"/>
              <a:gd name="connsiteX1840" fmla="*/ 1418088 w 3012535"/>
              <a:gd name="connsiteY1840" fmla="*/ 3063557 h 3128252"/>
              <a:gd name="connsiteX1841" fmla="*/ 1429374 w 3012535"/>
              <a:gd name="connsiteY1841" fmla="*/ 3046375 h 3128252"/>
              <a:gd name="connsiteX1842" fmla="*/ 1444669 w 3012535"/>
              <a:gd name="connsiteY1842" fmla="*/ 3033787 h 3128252"/>
              <a:gd name="connsiteX1843" fmla="*/ 1457279 w 3012535"/>
              <a:gd name="connsiteY1843" fmla="*/ 3025598 h 3128252"/>
              <a:gd name="connsiteX1844" fmla="*/ 1466071 w 3012535"/>
              <a:gd name="connsiteY1844" fmla="*/ 3014564 h 3128252"/>
              <a:gd name="connsiteX1845" fmla="*/ 1462084 w 3012535"/>
              <a:gd name="connsiteY1845" fmla="*/ 3015752 h 3128252"/>
              <a:gd name="connsiteX1846" fmla="*/ 1463968 w 3012535"/>
              <a:gd name="connsiteY1846" fmla="*/ 3013537 h 3128252"/>
              <a:gd name="connsiteX1847" fmla="*/ 1466136 w 3012535"/>
              <a:gd name="connsiteY1847" fmla="*/ 3014481 h 3128252"/>
              <a:gd name="connsiteX1848" fmla="*/ 1476413 w 3012535"/>
              <a:gd name="connsiteY1848" fmla="*/ 3001583 h 3128252"/>
              <a:gd name="connsiteX1849" fmla="*/ 1476441 w 3012535"/>
              <a:gd name="connsiteY1849" fmla="*/ 3001548 h 3128252"/>
              <a:gd name="connsiteX1850" fmla="*/ 1474842 w 3012535"/>
              <a:gd name="connsiteY1850" fmla="*/ 3002669 h 3128252"/>
              <a:gd name="connsiteX1851" fmla="*/ 1448876 w 3012535"/>
              <a:gd name="connsiteY1851" fmla="*/ 3022481 h 3128252"/>
              <a:gd name="connsiteX1852" fmla="*/ 1408394 w 3012535"/>
              <a:gd name="connsiteY1852" fmla="*/ 3053914 h 3128252"/>
              <a:gd name="connsiteX1853" fmla="*/ 1393152 w 3012535"/>
              <a:gd name="connsiteY1853" fmla="*/ 3064476 h 3128252"/>
              <a:gd name="connsiteX1854" fmla="*/ 1431983 w 3012535"/>
              <a:gd name="connsiteY1854" fmla="*/ 3019782 h 3128252"/>
              <a:gd name="connsiteX1855" fmla="*/ 1436809 w 3012535"/>
              <a:gd name="connsiteY1855" fmla="*/ 3016062 h 3128252"/>
              <a:gd name="connsiteX1856" fmla="*/ 1472385 w 3012535"/>
              <a:gd name="connsiteY1856" fmla="*/ 2990042 h 3128252"/>
              <a:gd name="connsiteX1857" fmla="*/ 1509111 w 3012535"/>
              <a:gd name="connsiteY1857" fmla="*/ 2960859 h 3128252"/>
              <a:gd name="connsiteX1858" fmla="*/ 1516763 w 3012535"/>
              <a:gd name="connsiteY1858" fmla="*/ 2952659 h 3128252"/>
              <a:gd name="connsiteX1859" fmla="*/ 1507659 w 3012535"/>
              <a:gd name="connsiteY1859" fmla="*/ 2959671 h 3128252"/>
              <a:gd name="connsiteX1860" fmla="*/ 1482808 w 3012535"/>
              <a:gd name="connsiteY1860" fmla="*/ 2977336 h 3128252"/>
              <a:gd name="connsiteX1861" fmla="*/ 1459429 w 3012535"/>
              <a:gd name="connsiteY1861" fmla="*/ 2992614 h 3128252"/>
              <a:gd name="connsiteX1862" fmla="*/ 1451212 w 3012535"/>
              <a:gd name="connsiteY1862" fmla="*/ 2997650 h 3128252"/>
              <a:gd name="connsiteX1863" fmla="*/ 1856022 w 3012535"/>
              <a:gd name="connsiteY1863" fmla="*/ 2531719 h 3128252"/>
              <a:gd name="connsiteX1864" fmla="*/ 1877282 w 3012535"/>
              <a:gd name="connsiteY1864" fmla="*/ 2505035 h 3128252"/>
              <a:gd name="connsiteX1865" fmla="*/ 1912131 w 3012535"/>
              <a:gd name="connsiteY1865" fmla="*/ 2465962 h 3128252"/>
              <a:gd name="connsiteX1866" fmla="*/ 1927619 w 3012535"/>
              <a:gd name="connsiteY1866" fmla="*/ 2446523 h 3128252"/>
              <a:gd name="connsiteX1867" fmla="*/ 1943107 w 3012535"/>
              <a:gd name="connsiteY1867" fmla="*/ 2427084 h 3128252"/>
              <a:gd name="connsiteX1868" fmla="*/ 1973173 w 3012535"/>
              <a:gd name="connsiteY1868" fmla="*/ 2392642 h 3128252"/>
              <a:gd name="connsiteX1869" fmla="*/ 2002785 w 3012535"/>
              <a:gd name="connsiteY1869" fmla="*/ 2360418 h 3128252"/>
              <a:gd name="connsiteX1870" fmla="*/ 1998912 w 3012535"/>
              <a:gd name="connsiteY1870" fmla="*/ 2360612 h 3128252"/>
              <a:gd name="connsiteX1871" fmla="*/ 1992984 w 3012535"/>
              <a:gd name="connsiteY1871" fmla="*/ 2352125 h 3128252"/>
              <a:gd name="connsiteX1872" fmla="*/ 1960297 w 3012535"/>
              <a:gd name="connsiteY1872" fmla="*/ 2389991 h 3128252"/>
              <a:gd name="connsiteX1873" fmla="*/ 1927614 w 3012535"/>
              <a:gd name="connsiteY1873" fmla="*/ 2427857 h 3128252"/>
              <a:gd name="connsiteX1874" fmla="*/ 1906661 w 3012535"/>
              <a:gd name="connsiteY1874" fmla="*/ 2455256 h 3128252"/>
              <a:gd name="connsiteX1875" fmla="*/ 1885704 w 3012535"/>
              <a:gd name="connsiteY1875" fmla="*/ 2482655 h 3128252"/>
              <a:gd name="connsiteX1876" fmla="*/ 1866689 w 3012535"/>
              <a:gd name="connsiteY1876" fmla="*/ 2509956 h 3128252"/>
              <a:gd name="connsiteX1877" fmla="*/ 1847670 w 3012535"/>
              <a:gd name="connsiteY1877" fmla="*/ 2537256 h 3128252"/>
              <a:gd name="connsiteX1878" fmla="*/ 1801888 w 3012535"/>
              <a:gd name="connsiteY1878" fmla="*/ 2592247 h 3128252"/>
              <a:gd name="connsiteX1879" fmla="*/ 1777060 w 3012535"/>
              <a:gd name="connsiteY1879" fmla="*/ 2619839 h 3128252"/>
              <a:gd name="connsiteX1880" fmla="*/ 1752234 w 3012535"/>
              <a:gd name="connsiteY1880" fmla="*/ 2647431 h 3128252"/>
              <a:gd name="connsiteX1881" fmla="*/ 1716129 w 3012535"/>
              <a:gd name="connsiteY1881" fmla="*/ 2683274 h 3128252"/>
              <a:gd name="connsiteX1882" fmla="*/ 1680025 w 3012535"/>
              <a:gd name="connsiteY1882" fmla="*/ 2719114 h 3128252"/>
              <a:gd name="connsiteX1883" fmla="*/ 1663055 w 3012535"/>
              <a:gd name="connsiteY1883" fmla="*/ 2736431 h 3128252"/>
              <a:gd name="connsiteX1884" fmla="*/ 1646087 w 3012535"/>
              <a:gd name="connsiteY1884" fmla="*/ 2753748 h 3128252"/>
              <a:gd name="connsiteX1885" fmla="*/ 1627177 w 3012535"/>
              <a:gd name="connsiteY1885" fmla="*/ 2771163 h 3128252"/>
              <a:gd name="connsiteX1886" fmla="*/ 1608272 w 3012535"/>
              <a:gd name="connsiteY1886" fmla="*/ 2788577 h 3128252"/>
              <a:gd name="connsiteX1887" fmla="*/ 1570120 w 3012535"/>
              <a:gd name="connsiteY1887" fmla="*/ 2834402 h 3128252"/>
              <a:gd name="connsiteX1888" fmla="*/ 1531969 w 3012535"/>
              <a:gd name="connsiteY1888" fmla="*/ 2880228 h 3128252"/>
              <a:gd name="connsiteX1889" fmla="*/ 1520011 w 3012535"/>
              <a:gd name="connsiteY1889" fmla="*/ 2891805 h 3128252"/>
              <a:gd name="connsiteX1890" fmla="*/ 1511925 w 3012535"/>
              <a:gd name="connsiteY1890" fmla="*/ 2903188 h 3128252"/>
              <a:gd name="connsiteX1891" fmla="*/ 1491882 w 3012535"/>
              <a:gd name="connsiteY1891" fmla="*/ 2926148 h 3128252"/>
              <a:gd name="connsiteX1892" fmla="*/ 1471837 w 3012535"/>
              <a:gd name="connsiteY1892" fmla="*/ 2949111 h 3128252"/>
              <a:gd name="connsiteX1893" fmla="*/ 1451793 w 3012535"/>
              <a:gd name="connsiteY1893" fmla="*/ 2972071 h 3128252"/>
              <a:gd name="connsiteX1894" fmla="*/ 1443135 w 3012535"/>
              <a:gd name="connsiteY1894" fmla="*/ 2976896 h 3128252"/>
              <a:gd name="connsiteX1895" fmla="*/ 1443590 w 3012535"/>
              <a:gd name="connsiteY1895" fmla="*/ 2974677 h 3128252"/>
              <a:gd name="connsiteX1896" fmla="*/ 1469556 w 3012535"/>
              <a:gd name="connsiteY1896" fmla="*/ 2941539 h 3128252"/>
              <a:gd name="connsiteX1897" fmla="*/ 1495523 w 3012535"/>
              <a:gd name="connsiteY1897" fmla="*/ 2908401 h 3128252"/>
              <a:gd name="connsiteX1898" fmla="*/ 1519323 w 3012535"/>
              <a:gd name="connsiteY1898" fmla="*/ 2876467 h 3128252"/>
              <a:gd name="connsiteX1899" fmla="*/ 1536436 w 3012535"/>
              <a:gd name="connsiteY1899" fmla="*/ 2852371 h 3128252"/>
              <a:gd name="connsiteX1900" fmla="*/ 1521645 w 3012535"/>
              <a:gd name="connsiteY1900" fmla="*/ 2864891 h 3128252"/>
              <a:gd name="connsiteX1901" fmla="*/ 1459450 w 3012535"/>
              <a:gd name="connsiteY1901" fmla="*/ 2891572 h 3128252"/>
              <a:gd name="connsiteX1902" fmla="*/ 1454977 w 3012535"/>
              <a:gd name="connsiteY1902" fmla="*/ 2888610 h 3128252"/>
              <a:gd name="connsiteX1903" fmla="*/ 1453134 w 3012535"/>
              <a:gd name="connsiteY1903" fmla="*/ 2890755 h 3128252"/>
              <a:gd name="connsiteX1904" fmla="*/ 1432634 w 3012535"/>
              <a:gd name="connsiteY1904" fmla="*/ 2915934 h 3128252"/>
              <a:gd name="connsiteX1905" fmla="*/ 1408262 w 3012535"/>
              <a:gd name="connsiteY1905" fmla="*/ 2941308 h 3128252"/>
              <a:gd name="connsiteX1906" fmla="*/ 1306443 w 3012535"/>
              <a:gd name="connsiteY1906" fmla="*/ 3045213 h 3128252"/>
              <a:gd name="connsiteX1907" fmla="*/ 1301660 w 3012535"/>
              <a:gd name="connsiteY1907" fmla="*/ 3049843 h 3128252"/>
              <a:gd name="connsiteX1908" fmla="*/ 1302570 w 3012535"/>
              <a:gd name="connsiteY1908" fmla="*/ 3045407 h 3128252"/>
              <a:gd name="connsiteX1909" fmla="*/ 1363273 w 3012535"/>
              <a:gd name="connsiteY1909" fmla="*/ 2983083 h 3128252"/>
              <a:gd name="connsiteX1910" fmla="*/ 1420103 w 3012535"/>
              <a:gd name="connsiteY1910" fmla="*/ 2920952 h 3128252"/>
              <a:gd name="connsiteX1911" fmla="*/ 1425343 w 3012535"/>
              <a:gd name="connsiteY1911" fmla="*/ 2914103 h 3128252"/>
              <a:gd name="connsiteX1912" fmla="*/ 1427734 w 3012535"/>
              <a:gd name="connsiteY1912" fmla="*/ 2911788 h 3128252"/>
              <a:gd name="connsiteX1913" fmla="*/ 1429216 w 3012535"/>
              <a:gd name="connsiteY1913" fmla="*/ 2913909 h 3128252"/>
              <a:gd name="connsiteX1914" fmla="*/ 1439694 w 3012535"/>
              <a:gd name="connsiteY1914" fmla="*/ 2900209 h 3128252"/>
              <a:gd name="connsiteX1915" fmla="*/ 1452102 w 3012535"/>
              <a:gd name="connsiteY1915" fmla="*/ 2886708 h 3128252"/>
              <a:gd name="connsiteX1916" fmla="*/ 1442777 w 3012535"/>
              <a:gd name="connsiteY1916" fmla="*/ 2880537 h 3128252"/>
              <a:gd name="connsiteX1917" fmla="*/ 1443001 w 3012535"/>
              <a:gd name="connsiteY1917" fmla="*/ 2877804 h 3128252"/>
              <a:gd name="connsiteX1918" fmla="*/ 1429893 w 3012535"/>
              <a:gd name="connsiteY1918" fmla="*/ 2891917 h 3128252"/>
              <a:gd name="connsiteX1919" fmla="*/ 1421808 w 3012535"/>
              <a:gd name="connsiteY1919" fmla="*/ 2903301 h 3128252"/>
              <a:gd name="connsiteX1920" fmla="*/ 1413722 w 3012535"/>
              <a:gd name="connsiteY1920" fmla="*/ 2914684 h 3128252"/>
              <a:gd name="connsiteX1921" fmla="*/ 1409165 w 3012535"/>
              <a:gd name="connsiteY1921" fmla="*/ 2918205 h 3128252"/>
              <a:gd name="connsiteX1922" fmla="*/ 1404610 w 3012535"/>
              <a:gd name="connsiteY1922" fmla="*/ 2921728 h 3128252"/>
              <a:gd name="connsiteX1923" fmla="*/ 1405521 w 3012535"/>
              <a:gd name="connsiteY1923" fmla="*/ 2917289 h 3128252"/>
              <a:gd name="connsiteX1924" fmla="*/ 1375675 w 3012535"/>
              <a:gd name="connsiteY1924" fmla="*/ 2931956 h 3128252"/>
              <a:gd name="connsiteX1925" fmla="*/ 1389337 w 3012535"/>
              <a:gd name="connsiteY1925" fmla="*/ 2902727 h 3128252"/>
              <a:gd name="connsiteX1926" fmla="*/ 1393188 w 3012535"/>
              <a:gd name="connsiteY1926" fmla="*/ 2898445 h 3128252"/>
              <a:gd name="connsiteX1927" fmla="*/ 1384850 w 3012535"/>
              <a:gd name="connsiteY1927" fmla="*/ 2905866 h 3128252"/>
              <a:gd name="connsiteX1928" fmla="*/ 1357731 w 3012535"/>
              <a:gd name="connsiteY1928" fmla="*/ 2921809 h 3128252"/>
              <a:gd name="connsiteX1929" fmla="*/ 1346108 w 3012535"/>
              <a:gd name="connsiteY1929" fmla="*/ 2926796 h 3128252"/>
              <a:gd name="connsiteX1930" fmla="*/ 1336486 w 3012535"/>
              <a:gd name="connsiteY1930" fmla="*/ 2936111 h 3128252"/>
              <a:gd name="connsiteX1931" fmla="*/ 1323500 w 3012535"/>
              <a:gd name="connsiteY1931" fmla="*/ 2943348 h 3128252"/>
              <a:gd name="connsiteX1932" fmla="*/ 1323955 w 3012535"/>
              <a:gd name="connsiteY1932" fmla="*/ 2941127 h 3128252"/>
              <a:gd name="connsiteX1933" fmla="*/ 1326573 w 3012535"/>
              <a:gd name="connsiteY1933" fmla="*/ 2937703 h 3128252"/>
              <a:gd name="connsiteX1934" fmla="*/ 1329193 w 3012535"/>
              <a:gd name="connsiteY1934" fmla="*/ 2934279 h 3128252"/>
              <a:gd name="connsiteX1935" fmla="*/ 1329467 w 3012535"/>
              <a:gd name="connsiteY1935" fmla="*/ 2933935 h 3128252"/>
              <a:gd name="connsiteX1936" fmla="*/ 1277767 w 3012535"/>
              <a:gd name="connsiteY1936" fmla="*/ 2956115 h 3128252"/>
              <a:gd name="connsiteX1937" fmla="*/ 1220716 w 3012535"/>
              <a:gd name="connsiteY1937" fmla="*/ 2978674 h 3128252"/>
              <a:gd name="connsiteX1938" fmla="*/ 1214629 w 3012535"/>
              <a:gd name="connsiteY1938" fmla="*/ 2973628 h 3128252"/>
              <a:gd name="connsiteX1939" fmla="*/ 1210188 w 3012535"/>
              <a:gd name="connsiteY1939" fmla="*/ 2975533 h 3128252"/>
              <a:gd name="connsiteX1940" fmla="*/ 1170205 w 3012535"/>
              <a:gd name="connsiteY1940" fmla="*/ 2992686 h 3128252"/>
              <a:gd name="connsiteX1941" fmla="*/ 1160377 w 3012535"/>
              <a:gd name="connsiteY1941" fmla="*/ 2987328 h 3128252"/>
              <a:gd name="connsiteX1942" fmla="*/ 1141875 w 3012535"/>
              <a:gd name="connsiteY1942" fmla="*/ 2960800 h 3128252"/>
              <a:gd name="connsiteX1943" fmla="*/ 1132048 w 3012535"/>
              <a:gd name="connsiteY1943" fmla="*/ 2955443 h 3128252"/>
              <a:gd name="connsiteX1944" fmla="*/ 1107492 w 3012535"/>
              <a:gd name="connsiteY1944" fmla="*/ 2960233 h 3128252"/>
              <a:gd name="connsiteX1945" fmla="*/ 1094622 w 3012535"/>
              <a:gd name="connsiteY1945" fmla="*/ 2952353 h 3128252"/>
              <a:gd name="connsiteX1946" fmla="*/ 1088539 w 3012535"/>
              <a:gd name="connsiteY1946" fmla="*/ 2947303 h 3128252"/>
              <a:gd name="connsiteX1947" fmla="*/ 1090638 w 3012535"/>
              <a:gd name="connsiteY1947" fmla="*/ 2940660 h 3128252"/>
              <a:gd name="connsiteX1948" fmla="*/ 1081052 w 3012535"/>
              <a:gd name="connsiteY1948" fmla="*/ 2946685 h 3128252"/>
              <a:gd name="connsiteX1949" fmla="*/ 1075912 w 3012535"/>
              <a:gd name="connsiteY1949" fmla="*/ 2950807 h 3128252"/>
              <a:gd name="connsiteX1950" fmla="*/ 1071467 w 3012535"/>
              <a:gd name="connsiteY1950" fmla="*/ 2952713 h 3128252"/>
              <a:gd name="connsiteX1951" fmla="*/ 1059784 w 3012535"/>
              <a:gd name="connsiteY1951" fmla="*/ 2965384 h 3128252"/>
              <a:gd name="connsiteX1952" fmla="*/ 1048799 w 3012535"/>
              <a:gd name="connsiteY1952" fmla="*/ 2975841 h 3128252"/>
              <a:gd name="connsiteX1953" fmla="*/ 1034071 w 3012535"/>
              <a:gd name="connsiteY1953" fmla="*/ 2985989 h 3128252"/>
              <a:gd name="connsiteX1954" fmla="*/ 1025185 w 3012535"/>
              <a:gd name="connsiteY1954" fmla="*/ 2989800 h 3128252"/>
              <a:gd name="connsiteX1955" fmla="*/ 1002852 w 3012535"/>
              <a:gd name="connsiteY1955" fmla="*/ 2993637 h 3128252"/>
              <a:gd name="connsiteX1956" fmla="*/ 993847 w 3012535"/>
              <a:gd name="connsiteY1956" fmla="*/ 2991757 h 3128252"/>
              <a:gd name="connsiteX1957" fmla="*/ 994546 w 3012535"/>
              <a:gd name="connsiteY1957" fmla="*/ 2989542 h 3128252"/>
              <a:gd name="connsiteX1958" fmla="*/ 979819 w 3012535"/>
              <a:gd name="connsiteY1958" fmla="*/ 2999689 h 3128252"/>
              <a:gd name="connsiteX1959" fmla="*/ 974675 w 3012535"/>
              <a:gd name="connsiteY1959" fmla="*/ 3003811 h 3128252"/>
              <a:gd name="connsiteX1960" fmla="*/ 967192 w 3012535"/>
              <a:gd name="connsiteY1960" fmla="*/ 3003192 h 3128252"/>
              <a:gd name="connsiteX1961" fmla="*/ 963447 w 3012535"/>
              <a:gd name="connsiteY1961" fmla="*/ 3002884 h 3128252"/>
              <a:gd name="connsiteX1962" fmla="*/ 961806 w 3012535"/>
              <a:gd name="connsiteY1962" fmla="*/ 2995929 h 3128252"/>
              <a:gd name="connsiteX1963" fmla="*/ 966004 w 3012535"/>
              <a:gd name="connsiteY1963" fmla="*/ 2982640 h 3128252"/>
              <a:gd name="connsiteX1964" fmla="*/ 987518 w 3012535"/>
              <a:gd name="connsiteY1964" fmla="*/ 2975326 h 3128252"/>
              <a:gd name="connsiteX1965" fmla="*/ 985173 w 3012535"/>
              <a:gd name="connsiteY1965" fmla="*/ 2970586 h 3128252"/>
              <a:gd name="connsiteX1966" fmla="*/ 996859 w 3012535"/>
              <a:gd name="connsiteY1966" fmla="*/ 2957915 h 3128252"/>
              <a:gd name="connsiteX1967" fmla="*/ 1002700 w 3012535"/>
              <a:gd name="connsiteY1967" fmla="*/ 2951578 h 3128252"/>
              <a:gd name="connsiteX1968" fmla="*/ 1005972 w 3012535"/>
              <a:gd name="connsiteY1968" fmla="*/ 2947303 h 3128252"/>
              <a:gd name="connsiteX1969" fmla="*/ 1009244 w 3012535"/>
              <a:gd name="connsiteY1969" fmla="*/ 2943028 h 3128252"/>
              <a:gd name="connsiteX1970" fmla="*/ 1010644 w 3012535"/>
              <a:gd name="connsiteY1970" fmla="*/ 2938598 h 3128252"/>
              <a:gd name="connsiteX1971" fmla="*/ 1024898 w 3012535"/>
              <a:gd name="connsiteY1971" fmla="*/ 2923867 h 3128252"/>
              <a:gd name="connsiteX1972" fmla="*/ 1039152 w 3012535"/>
              <a:gd name="connsiteY1972" fmla="*/ 2909135 h 3128252"/>
              <a:gd name="connsiteX1973" fmla="*/ 1043597 w 3012535"/>
              <a:gd name="connsiteY1973" fmla="*/ 2907228 h 3128252"/>
              <a:gd name="connsiteX1974" fmla="*/ 1050138 w 3012535"/>
              <a:gd name="connsiteY1974" fmla="*/ 2898678 h 3128252"/>
              <a:gd name="connsiteX1975" fmla="*/ 1053061 w 3012535"/>
              <a:gd name="connsiteY1975" fmla="*/ 2895510 h 3128252"/>
              <a:gd name="connsiteX1976" fmla="*/ 1055980 w 3012535"/>
              <a:gd name="connsiteY1976" fmla="*/ 2892342 h 3128252"/>
              <a:gd name="connsiteX1977" fmla="*/ 1059478 w 3012535"/>
              <a:gd name="connsiteY1977" fmla="*/ 2881267 h 3128252"/>
              <a:gd name="connsiteX1978" fmla="*/ 1076763 w 3012535"/>
              <a:gd name="connsiteY1978" fmla="*/ 2850876 h 3128252"/>
              <a:gd name="connsiteX1979" fmla="*/ 1084004 w 3012535"/>
              <a:gd name="connsiteY1979" fmla="*/ 2840110 h 3128252"/>
              <a:gd name="connsiteX1980" fmla="*/ 1079912 w 3012535"/>
              <a:gd name="connsiteY1980" fmla="*/ 2840909 h 3128252"/>
              <a:gd name="connsiteX1981" fmla="*/ 1075821 w 3012535"/>
              <a:gd name="connsiteY1981" fmla="*/ 2841707 h 3128252"/>
              <a:gd name="connsiteX1982" fmla="*/ 1051281 w 3012535"/>
              <a:gd name="connsiteY1982" fmla="*/ 2864680 h 3128252"/>
              <a:gd name="connsiteX1983" fmla="*/ 1022296 w 3012535"/>
              <a:gd name="connsiteY1983" fmla="*/ 2889561 h 3128252"/>
              <a:gd name="connsiteX1984" fmla="*/ 1004769 w 3012535"/>
              <a:gd name="connsiteY1984" fmla="*/ 2908567 h 3128252"/>
              <a:gd name="connsiteX1985" fmla="*/ 1002670 w 3012535"/>
              <a:gd name="connsiteY1985" fmla="*/ 2915213 h 3128252"/>
              <a:gd name="connsiteX1986" fmla="*/ 998229 w 3012535"/>
              <a:gd name="connsiteY1986" fmla="*/ 2917118 h 3128252"/>
              <a:gd name="connsiteX1987" fmla="*/ 996829 w 3012535"/>
              <a:gd name="connsiteY1987" fmla="*/ 2921548 h 3128252"/>
              <a:gd name="connsiteX1988" fmla="*/ 1001970 w 3012535"/>
              <a:gd name="connsiteY1988" fmla="*/ 2917428 h 3128252"/>
              <a:gd name="connsiteX1989" fmla="*/ 1002670 w 3012535"/>
              <a:gd name="connsiteY1989" fmla="*/ 2915213 h 3128252"/>
              <a:gd name="connsiteX1990" fmla="*/ 1007114 w 3012535"/>
              <a:gd name="connsiteY1990" fmla="*/ 2913307 h 3128252"/>
              <a:gd name="connsiteX1991" fmla="*/ 1006414 w 3012535"/>
              <a:gd name="connsiteY1991" fmla="*/ 2915522 h 3128252"/>
              <a:gd name="connsiteX1992" fmla="*/ 1052695 w 3012535"/>
              <a:gd name="connsiteY1992" fmla="*/ 2878434 h 3128252"/>
              <a:gd name="connsiteX1993" fmla="*/ 1060878 w 3012535"/>
              <a:gd name="connsiteY1993" fmla="*/ 2876839 h 3128252"/>
              <a:gd name="connsiteX1994" fmla="*/ 1053638 w 3012535"/>
              <a:gd name="connsiteY1994" fmla="*/ 2887602 h 3128252"/>
              <a:gd name="connsiteX1995" fmla="*/ 1023606 w 3012535"/>
              <a:gd name="connsiteY1995" fmla="*/ 2915805 h 3128252"/>
              <a:gd name="connsiteX1996" fmla="*/ 993571 w 3012535"/>
              <a:gd name="connsiteY1996" fmla="*/ 2944007 h 3128252"/>
              <a:gd name="connsiteX1997" fmla="*/ 981189 w 3012535"/>
              <a:gd name="connsiteY1997" fmla="*/ 2958893 h 3128252"/>
              <a:gd name="connsiteX1998" fmla="*/ 942849 w 3012535"/>
              <a:gd name="connsiteY1998" fmla="*/ 2983000 h 3128252"/>
              <a:gd name="connsiteX1999" fmla="*/ 929402 w 3012535"/>
              <a:gd name="connsiteY1999" fmla="*/ 2983026 h 3128252"/>
              <a:gd name="connsiteX2000" fmla="*/ 921093 w 3012535"/>
              <a:gd name="connsiteY2000" fmla="*/ 2978930 h 3128252"/>
              <a:gd name="connsiteX2001" fmla="*/ 933691 w 3012535"/>
              <a:gd name="connsiteY2001" fmla="*/ 2939061 h 3128252"/>
              <a:gd name="connsiteX2002" fmla="*/ 880381 w 3012535"/>
              <a:gd name="connsiteY2002" fmla="*/ 2961932 h 3128252"/>
              <a:gd name="connsiteX2003" fmla="*/ 871490 w 3012535"/>
              <a:gd name="connsiteY2003" fmla="*/ 2956652 h 3128252"/>
              <a:gd name="connsiteX2004" fmla="*/ 867269 w 3012535"/>
              <a:gd name="connsiteY2004" fmla="*/ 2942666 h 3128252"/>
              <a:gd name="connsiteX2005" fmla="*/ 874267 w 3012535"/>
              <a:gd name="connsiteY2005" fmla="*/ 2920517 h 3128252"/>
              <a:gd name="connsiteX2006" fmla="*/ 880336 w 3012535"/>
              <a:gd name="connsiteY2006" fmla="*/ 2907381 h 3128252"/>
              <a:gd name="connsiteX2007" fmla="*/ 890849 w 3012535"/>
              <a:gd name="connsiteY2007" fmla="*/ 2892340 h 3128252"/>
              <a:gd name="connsiteX2008" fmla="*/ 926603 w 3012535"/>
              <a:gd name="connsiteY2008" fmla="*/ 2852111 h 3128252"/>
              <a:gd name="connsiteX2009" fmla="*/ 965400 w 3012535"/>
              <a:gd name="connsiteY2009" fmla="*/ 2814406 h 3128252"/>
              <a:gd name="connsiteX2010" fmla="*/ 953241 w 3012535"/>
              <a:gd name="connsiteY2010" fmla="*/ 2822493 h 3128252"/>
              <a:gd name="connsiteX2011" fmla="*/ 941086 w 3012535"/>
              <a:gd name="connsiteY2011" fmla="*/ 2830580 h 3128252"/>
              <a:gd name="connsiteX2012" fmla="*/ 992509 w 3012535"/>
              <a:gd name="connsiteY2012" fmla="*/ 2789372 h 3128252"/>
              <a:gd name="connsiteX2013" fmla="*/ 1017521 w 3012535"/>
              <a:gd name="connsiteY2013" fmla="*/ 2770983 h 3128252"/>
              <a:gd name="connsiteX2014" fmla="*/ 1042532 w 3012535"/>
              <a:gd name="connsiteY2014" fmla="*/ 2752594 h 3128252"/>
              <a:gd name="connsiteX2015" fmla="*/ 1049546 w 3012535"/>
              <a:gd name="connsiteY2015" fmla="*/ 2748626 h 3128252"/>
              <a:gd name="connsiteX2016" fmla="*/ 1056559 w 3012535"/>
              <a:gd name="connsiteY2016" fmla="*/ 2744660 h 3128252"/>
              <a:gd name="connsiteX2017" fmla="*/ 1068244 w 3012535"/>
              <a:gd name="connsiteY2017" fmla="*/ 2731989 h 3128252"/>
              <a:gd name="connsiteX2018" fmla="*/ 1078098 w 3012535"/>
              <a:gd name="connsiteY2018" fmla="*/ 2724095 h 3128252"/>
              <a:gd name="connsiteX2019" fmla="*/ 1074969 w 3012535"/>
              <a:gd name="connsiteY2019" fmla="*/ 2724705 h 3128252"/>
              <a:gd name="connsiteX2020" fmla="*/ 1062101 w 3012535"/>
              <a:gd name="connsiteY2020" fmla="*/ 2716822 h 3128252"/>
              <a:gd name="connsiteX2021" fmla="*/ 1056015 w 3012535"/>
              <a:gd name="connsiteY2021" fmla="*/ 2711775 h 3128252"/>
              <a:gd name="connsiteX2022" fmla="*/ 1058115 w 3012535"/>
              <a:gd name="connsiteY2022" fmla="*/ 2705132 h 3128252"/>
              <a:gd name="connsiteX2023" fmla="*/ 1048529 w 3012535"/>
              <a:gd name="connsiteY2023" fmla="*/ 2711157 h 3128252"/>
              <a:gd name="connsiteX2024" fmla="*/ 1043388 w 3012535"/>
              <a:gd name="connsiteY2024" fmla="*/ 2715277 h 3128252"/>
              <a:gd name="connsiteX2025" fmla="*/ 1038944 w 3012535"/>
              <a:gd name="connsiteY2025" fmla="*/ 2717183 h 3128252"/>
              <a:gd name="connsiteX2026" fmla="*/ 1027261 w 3012535"/>
              <a:gd name="connsiteY2026" fmla="*/ 2729854 h 3128252"/>
              <a:gd name="connsiteX2027" fmla="*/ 1016276 w 3012535"/>
              <a:gd name="connsiteY2027" fmla="*/ 2740311 h 3128252"/>
              <a:gd name="connsiteX2028" fmla="*/ 1001548 w 3012535"/>
              <a:gd name="connsiteY2028" fmla="*/ 2750460 h 3128252"/>
              <a:gd name="connsiteX2029" fmla="*/ 992663 w 3012535"/>
              <a:gd name="connsiteY2029" fmla="*/ 2754271 h 3128252"/>
              <a:gd name="connsiteX2030" fmla="*/ 970329 w 3012535"/>
              <a:gd name="connsiteY2030" fmla="*/ 2758109 h 3128252"/>
              <a:gd name="connsiteX2031" fmla="*/ 961325 w 3012535"/>
              <a:gd name="connsiteY2031" fmla="*/ 2756228 h 3128252"/>
              <a:gd name="connsiteX2032" fmla="*/ 962024 w 3012535"/>
              <a:gd name="connsiteY2032" fmla="*/ 2754014 h 3128252"/>
              <a:gd name="connsiteX2033" fmla="*/ 947296 w 3012535"/>
              <a:gd name="connsiteY2033" fmla="*/ 2764160 h 3128252"/>
              <a:gd name="connsiteX2034" fmla="*/ 942153 w 3012535"/>
              <a:gd name="connsiteY2034" fmla="*/ 2768282 h 3128252"/>
              <a:gd name="connsiteX2035" fmla="*/ 934669 w 3012535"/>
              <a:gd name="connsiteY2035" fmla="*/ 2767664 h 3128252"/>
              <a:gd name="connsiteX2036" fmla="*/ 930925 w 3012535"/>
              <a:gd name="connsiteY2036" fmla="*/ 2767355 h 3128252"/>
              <a:gd name="connsiteX2037" fmla="*/ 929282 w 3012535"/>
              <a:gd name="connsiteY2037" fmla="*/ 2760401 h 3128252"/>
              <a:gd name="connsiteX2038" fmla="*/ 933481 w 3012535"/>
              <a:gd name="connsiteY2038" fmla="*/ 2747111 h 3128252"/>
              <a:gd name="connsiteX2039" fmla="*/ 954995 w 3012535"/>
              <a:gd name="connsiteY2039" fmla="*/ 2739797 h 3128252"/>
              <a:gd name="connsiteX2040" fmla="*/ 952650 w 3012535"/>
              <a:gd name="connsiteY2040" fmla="*/ 2735056 h 3128252"/>
              <a:gd name="connsiteX2041" fmla="*/ 964336 w 3012535"/>
              <a:gd name="connsiteY2041" fmla="*/ 2722386 h 3128252"/>
              <a:gd name="connsiteX2042" fmla="*/ 970177 w 3012535"/>
              <a:gd name="connsiteY2042" fmla="*/ 2716050 h 3128252"/>
              <a:gd name="connsiteX2043" fmla="*/ 973449 w 3012535"/>
              <a:gd name="connsiteY2043" fmla="*/ 2711774 h 3128252"/>
              <a:gd name="connsiteX2044" fmla="*/ 976721 w 3012535"/>
              <a:gd name="connsiteY2044" fmla="*/ 2707500 h 3128252"/>
              <a:gd name="connsiteX2045" fmla="*/ 977451 w 3012535"/>
              <a:gd name="connsiteY2045" fmla="*/ 2705188 h 3128252"/>
              <a:gd name="connsiteX2046" fmla="*/ 976810 w 3012535"/>
              <a:gd name="connsiteY2046" fmla="*/ 2704334 h 3128252"/>
              <a:gd name="connsiteX2047" fmla="*/ 979151 w 3012535"/>
              <a:gd name="connsiteY2047" fmla="*/ 2697965 h 3128252"/>
              <a:gd name="connsiteX2048" fmla="*/ 994028 w 3012535"/>
              <a:gd name="connsiteY2048" fmla="*/ 2681406 h 3128252"/>
              <a:gd name="connsiteX2049" fmla="*/ 1015414 w 3012535"/>
              <a:gd name="connsiteY2049" fmla="*/ 2657427 h 3128252"/>
              <a:gd name="connsiteX2050" fmla="*/ 991083 w 3012535"/>
              <a:gd name="connsiteY2050" fmla="*/ 2680275 h 3128252"/>
              <a:gd name="connsiteX2051" fmla="*/ 961049 w 3012535"/>
              <a:gd name="connsiteY2051" fmla="*/ 2708477 h 3128252"/>
              <a:gd name="connsiteX2052" fmla="*/ 948666 w 3012535"/>
              <a:gd name="connsiteY2052" fmla="*/ 2723364 h 3128252"/>
              <a:gd name="connsiteX2053" fmla="*/ 910326 w 3012535"/>
              <a:gd name="connsiteY2053" fmla="*/ 2747471 h 3128252"/>
              <a:gd name="connsiteX2054" fmla="*/ 896879 w 3012535"/>
              <a:gd name="connsiteY2054" fmla="*/ 2747497 h 3128252"/>
              <a:gd name="connsiteX2055" fmla="*/ 888570 w 3012535"/>
              <a:gd name="connsiteY2055" fmla="*/ 2743402 h 3128252"/>
              <a:gd name="connsiteX2056" fmla="*/ 901169 w 3012535"/>
              <a:gd name="connsiteY2056" fmla="*/ 2703532 h 3128252"/>
              <a:gd name="connsiteX2057" fmla="*/ 847858 w 3012535"/>
              <a:gd name="connsiteY2057" fmla="*/ 2726402 h 3128252"/>
              <a:gd name="connsiteX2058" fmla="*/ 834746 w 3012535"/>
              <a:gd name="connsiteY2058" fmla="*/ 2707138 h 3128252"/>
              <a:gd name="connsiteX2059" fmla="*/ 841744 w 3012535"/>
              <a:gd name="connsiteY2059" fmla="*/ 2684988 h 3128252"/>
              <a:gd name="connsiteX2060" fmla="*/ 847814 w 3012535"/>
              <a:gd name="connsiteY2060" fmla="*/ 2671853 h 3128252"/>
              <a:gd name="connsiteX2061" fmla="*/ 858326 w 3012535"/>
              <a:gd name="connsiteY2061" fmla="*/ 2656812 h 3128252"/>
              <a:gd name="connsiteX2062" fmla="*/ 894079 w 3012535"/>
              <a:gd name="connsiteY2062" fmla="*/ 2616582 h 3128252"/>
              <a:gd name="connsiteX2063" fmla="*/ 932876 w 3012535"/>
              <a:gd name="connsiteY2063" fmla="*/ 2578877 h 3128252"/>
              <a:gd name="connsiteX2064" fmla="*/ 920718 w 3012535"/>
              <a:gd name="connsiteY2064" fmla="*/ 2586963 h 3128252"/>
              <a:gd name="connsiteX2065" fmla="*/ 908563 w 3012535"/>
              <a:gd name="connsiteY2065" fmla="*/ 2595051 h 3128252"/>
              <a:gd name="connsiteX2066" fmla="*/ 959986 w 3012535"/>
              <a:gd name="connsiteY2066" fmla="*/ 2553843 h 3128252"/>
              <a:gd name="connsiteX2067" fmla="*/ 984999 w 3012535"/>
              <a:gd name="connsiteY2067" fmla="*/ 2535454 h 3128252"/>
              <a:gd name="connsiteX2068" fmla="*/ 1010009 w 3012535"/>
              <a:gd name="connsiteY2068" fmla="*/ 2517064 h 3128252"/>
              <a:gd name="connsiteX2069" fmla="*/ 1017023 w 3012535"/>
              <a:gd name="connsiteY2069" fmla="*/ 2513098 h 3128252"/>
              <a:gd name="connsiteX2070" fmla="*/ 1024036 w 3012535"/>
              <a:gd name="connsiteY2070" fmla="*/ 2509132 h 3128252"/>
              <a:gd name="connsiteX2071" fmla="*/ 1035721 w 3012535"/>
              <a:gd name="connsiteY2071" fmla="*/ 2496461 h 3128252"/>
              <a:gd name="connsiteX2072" fmla="*/ 1046006 w 3012535"/>
              <a:gd name="connsiteY2072" fmla="*/ 2488220 h 3128252"/>
              <a:gd name="connsiteX2073" fmla="*/ 1051148 w 3012535"/>
              <a:gd name="connsiteY2073" fmla="*/ 2484098 h 3128252"/>
              <a:gd name="connsiteX2074" fmla="*/ 1090016 w 3012535"/>
              <a:gd name="connsiteY2074" fmla="*/ 2448965 h 3128252"/>
              <a:gd name="connsiteX2075" fmla="*/ 1091093 w 3012535"/>
              <a:gd name="connsiteY2075" fmla="*/ 2447765 h 3128252"/>
              <a:gd name="connsiteX2076" fmla="*/ 1119066 w 3012535"/>
              <a:gd name="connsiteY2076" fmla="*/ 2418796 h 3128252"/>
              <a:gd name="connsiteX2077" fmla="*/ 1147040 w 3012535"/>
              <a:gd name="connsiteY2077" fmla="*/ 2389828 h 3128252"/>
              <a:gd name="connsiteX2078" fmla="*/ 1175604 w 3012535"/>
              <a:gd name="connsiteY2078" fmla="*/ 2359476 h 3128252"/>
              <a:gd name="connsiteX2079" fmla="*/ 1187980 w 3012535"/>
              <a:gd name="connsiteY2079" fmla="*/ 2345121 h 3128252"/>
              <a:gd name="connsiteX2080" fmla="*/ 1201541 w 3012535"/>
              <a:gd name="connsiteY2080" fmla="*/ 2327998 h 3128252"/>
              <a:gd name="connsiteX2081" fmla="*/ 1203915 w 3012535"/>
              <a:gd name="connsiteY2081" fmla="*/ 2322461 h 3128252"/>
              <a:gd name="connsiteX2082" fmla="*/ 1150345 w 3012535"/>
              <a:gd name="connsiteY2082" fmla="*/ 2374862 h 3128252"/>
              <a:gd name="connsiteX2083" fmla="*/ 1043204 w 3012535"/>
              <a:gd name="connsiteY2083" fmla="*/ 2479662 h 3128252"/>
              <a:gd name="connsiteX2084" fmla="*/ 1033329 w 3012535"/>
              <a:gd name="connsiteY2084" fmla="*/ 2491813 h 3128252"/>
              <a:gd name="connsiteX2085" fmla="*/ 1023454 w 3012535"/>
              <a:gd name="connsiteY2085" fmla="*/ 2503962 h 3128252"/>
              <a:gd name="connsiteX2086" fmla="*/ 1019046 w 3012535"/>
              <a:gd name="connsiteY2086" fmla="*/ 2506987 h 3128252"/>
              <a:gd name="connsiteX2087" fmla="*/ 1014638 w 3012535"/>
              <a:gd name="connsiteY2087" fmla="*/ 2510013 h 3128252"/>
              <a:gd name="connsiteX2088" fmla="*/ 1017012 w 3012535"/>
              <a:gd name="connsiteY2088" fmla="*/ 2504476 h 3128252"/>
              <a:gd name="connsiteX2089" fmla="*/ 991501 w 3012535"/>
              <a:gd name="connsiteY2089" fmla="*/ 2513199 h 3128252"/>
              <a:gd name="connsiteX2090" fmla="*/ 1012183 w 3012535"/>
              <a:gd name="connsiteY2090" fmla="*/ 2479468 h 3128252"/>
              <a:gd name="connsiteX2091" fmla="*/ 1039562 w 3012535"/>
              <a:gd name="connsiteY2091" fmla="*/ 2451884 h 3128252"/>
              <a:gd name="connsiteX2092" fmla="*/ 1066941 w 3012535"/>
              <a:gd name="connsiteY2092" fmla="*/ 2424300 h 3128252"/>
              <a:gd name="connsiteX2093" fmla="*/ 1094319 w 3012535"/>
              <a:gd name="connsiteY2093" fmla="*/ 2396716 h 3128252"/>
              <a:gd name="connsiteX2094" fmla="*/ 1121698 w 3012535"/>
              <a:gd name="connsiteY2094" fmla="*/ 2369134 h 3128252"/>
              <a:gd name="connsiteX2095" fmla="*/ 1134074 w 3012535"/>
              <a:gd name="connsiteY2095" fmla="*/ 2354779 h 3128252"/>
              <a:gd name="connsiteX2096" fmla="*/ 1138947 w 3012535"/>
              <a:gd name="connsiteY2096" fmla="*/ 2347038 h 3128252"/>
              <a:gd name="connsiteX2097" fmla="*/ 1142635 w 3012535"/>
              <a:gd name="connsiteY2097" fmla="*/ 2342064 h 3128252"/>
              <a:gd name="connsiteX2098" fmla="*/ 1098941 w 3012535"/>
              <a:gd name="connsiteY2098" fmla="*/ 2382314 h 3128252"/>
              <a:gd name="connsiteX2099" fmla="*/ 1055244 w 3012535"/>
              <a:gd name="connsiteY2099" fmla="*/ 2422563 h 3128252"/>
              <a:gd name="connsiteX2100" fmla="*/ 1032146 w 3012535"/>
              <a:gd name="connsiteY2100" fmla="*/ 2443789 h 3128252"/>
              <a:gd name="connsiteX2101" fmla="*/ 1009047 w 3012535"/>
              <a:gd name="connsiteY2101" fmla="*/ 2465016 h 3128252"/>
              <a:gd name="connsiteX2102" fmla="*/ 964040 w 3012535"/>
              <a:gd name="connsiteY2102" fmla="*/ 2504704 h 3128252"/>
              <a:gd name="connsiteX2103" fmla="*/ 952597 w 3012535"/>
              <a:gd name="connsiteY2103" fmla="*/ 2509628 h 3128252"/>
              <a:gd name="connsiteX2104" fmla="*/ 953785 w 3012535"/>
              <a:gd name="connsiteY2104" fmla="*/ 2506859 h 3128252"/>
              <a:gd name="connsiteX2105" fmla="*/ 956878 w 3012535"/>
              <a:gd name="connsiteY2105" fmla="*/ 2503270 h 3128252"/>
              <a:gd name="connsiteX2106" fmla="*/ 959972 w 3012535"/>
              <a:gd name="connsiteY2106" fmla="*/ 2499681 h 3128252"/>
              <a:gd name="connsiteX2107" fmla="*/ 977942 w 3012535"/>
              <a:gd name="connsiteY2107" fmla="*/ 2479533 h 3128252"/>
              <a:gd name="connsiteX2108" fmla="*/ 995912 w 3012535"/>
              <a:gd name="connsiteY2108" fmla="*/ 2459384 h 3128252"/>
              <a:gd name="connsiteX2109" fmla="*/ 1013289 w 3012535"/>
              <a:gd name="connsiteY2109" fmla="*/ 2440619 h 3128252"/>
              <a:gd name="connsiteX2110" fmla="*/ 1030665 w 3012535"/>
              <a:gd name="connsiteY2110" fmla="*/ 2421855 h 3128252"/>
              <a:gd name="connsiteX2111" fmla="*/ 1069826 w 3012535"/>
              <a:gd name="connsiteY2111" fmla="*/ 2381299 h 3128252"/>
              <a:gd name="connsiteX2112" fmla="*/ 1105173 w 3012535"/>
              <a:gd name="connsiteY2112" fmla="*/ 2342387 h 3128252"/>
              <a:gd name="connsiteX2113" fmla="*/ 1177775 w 3012535"/>
              <a:gd name="connsiteY2113" fmla="*/ 2263738 h 3128252"/>
              <a:gd name="connsiteX2114" fmla="*/ 1250374 w 3012535"/>
              <a:gd name="connsiteY2114" fmla="*/ 2185091 h 3128252"/>
              <a:gd name="connsiteX2115" fmla="*/ 1269871 w 3012535"/>
              <a:gd name="connsiteY2115" fmla="*/ 2154127 h 3128252"/>
              <a:gd name="connsiteX2116" fmla="*/ 1289367 w 3012535"/>
              <a:gd name="connsiteY2116" fmla="*/ 2123163 h 3128252"/>
              <a:gd name="connsiteX2117" fmla="*/ 1310178 w 3012535"/>
              <a:gd name="connsiteY2117" fmla="*/ 2092763 h 3128252"/>
              <a:gd name="connsiteX2118" fmla="*/ 1330988 w 3012535"/>
              <a:gd name="connsiteY2118" fmla="*/ 2062363 h 3128252"/>
              <a:gd name="connsiteX2119" fmla="*/ 1315985 w 3012535"/>
              <a:gd name="connsiteY2119" fmla="*/ 2075592 h 3128252"/>
              <a:gd name="connsiteX2120" fmla="*/ 1278858 w 3012535"/>
              <a:gd name="connsiteY2120" fmla="*/ 2118658 h 3128252"/>
              <a:gd name="connsiteX2121" fmla="*/ 1260888 w 3012535"/>
              <a:gd name="connsiteY2121" fmla="*/ 2138806 h 3128252"/>
              <a:gd name="connsiteX2122" fmla="*/ 1242917 w 3012535"/>
              <a:gd name="connsiteY2122" fmla="*/ 2158956 h 3128252"/>
              <a:gd name="connsiteX2123" fmla="*/ 1207698 w 3012535"/>
              <a:gd name="connsiteY2123" fmla="*/ 2201200 h 3128252"/>
              <a:gd name="connsiteX2124" fmla="*/ 1172479 w 3012535"/>
              <a:gd name="connsiteY2124" fmla="*/ 2243445 h 3128252"/>
              <a:gd name="connsiteX2125" fmla="*/ 1139165 w 3012535"/>
              <a:gd name="connsiteY2125" fmla="*/ 2284868 h 3128252"/>
              <a:gd name="connsiteX2126" fmla="*/ 1123229 w 3012535"/>
              <a:gd name="connsiteY2126" fmla="*/ 2307527 h 3128252"/>
              <a:gd name="connsiteX2127" fmla="*/ 1104665 w 3012535"/>
              <a:gd name="connsiteY2127" fmla="*/ 2329060 h 3128252"/>
              <a:gd name="connsiteX2128" fmla="*/ 1068724 w 3012535"/>
              <a:gd name="connsiteY2128" fmla="*/ 2369358 h 3128252"/>
              <a:gd name="connsiteX2129" fmla="*/ 1031597 w 3012535"/>
              <a:gd name="connsiteY2129" fmla="*/ 2412424 h 3128252"/>
              <a:gd name="connsiteX2130" fmla="*/ 1023970 w 3012535"/>
              <a:gd name="connsiteY2130" fmla="*/ 2415706 h 3128252"/>
              <a:gd name="connsiteX2131" fmla="*/ 1027531 w 3012535"/>
              <a:gd name="connsiteY2131" fmla="*/ 2407402 h 3128252"/>
              <a:gd name="connsiteX2132" fmla="*/ 1062877 w 3012535"/>
              <a:gd name="connsiteY2132" fmla="*/ 2368491 h 3128252"/>
              <a:gd name="connsiteX2133" fmla="*/ 1099412 w 3012535"/>
              <a:gd name="connsiteY2133" fmla="*/ 2326807 h 3128252"/>
              <a:gd name="connsiteX2134" fmla="*/ 1114159 w 3012535"/>
              <a:gd name="connsiteY2134" fmla="*/ 2306917 h 3128252"/>
              <a:gd name="connsiteX2135" fmla="*/ 1132723 w 3012535"/>
              <a:gd name="connsiteY2135" fmla="*/ 2285384 h 3128252"/>
              <a:gd name="connsiteX2136" fmla="*/ 1150100 w 3012535"/>
              <a:gd name="connsiteY2136" fmla="*/ 2266618 h 3128252"/>
              <a:gd name="connsiteX2137" fmla="*/ 1166037 w 3012535"/>
              <a:gd name="connsiteY2137" fmla="*/ 2243959 h 3128252"/>
              <a:gd name="connsiteX2138" fmla="*/ 1222914 w 3012535"/>
              <a:gd name="connsiteY2138" fmla="*/ 2176593 h 3128252"/>
              <a:gd name="connsiteX2139" fmla="*/ 1277165 w 3012535"/>
              <a:gd name="connsiteY2139" fmla="*/ 2108101 h 3128252"/>
              <a:gd name="connsiteX2140" fmla="*/ 1220160 w 3012535"/>
              <a:gd name="connsiteY2140" fmla="*/ 2172136 h 3128252"/>
              <a:gd name="connsiteX2141" fmla="*/ 1174472 w 3012535"/>
              <a:gd name="connsiteY2141" fmla="*/ 2223458 h 3128252"/>
              <a:gd name="connsiteX2142" fmla="*/ 1158145 w 3012535"/>
              <a:gd name="connsiteY2142" fmla="*/ 2243624 h 3128252"/>
              <a:gd name="connsiteX2143" fmla="*/ 1139581 w 3012535"/>
              <a:gd name="connsiteY2143" fmla="*/ 2265156 h 3128252"/>
              <a:gd name="connsiteX2144" fmla="*/ 1135417 w 3012535"/>
              <a:gd name="connsiteY2144" fmla="*/ 2269653 h 3128252"/>
              <a:gd name="connsiteX2145" fmla="*/ 1122342 w 3012535"/>
              <a:gd name="connsiteY2145" fmla="*/ 2284209 h 3128252"/>
              <a:gd name="connsiteX2146" fmla="*/ 1116821 w 3012535"/>
              <a:gd name="connsiteY2146" fmla="*/ 2289771 h 3128252"/>
              <a:gd name="connsiteX2147" fmla="*/ 1103281 w 3012535"/>
              <a:gd name="connsiteY2147" fmla="*/ 2304481 h 3128252"/>
              <a:gd name="connsiteX2148" fmla="*/ 1102658 w 3012535"/>
              <a:gd name="connsiteY2148" fmla="*/ 2304953 h 3128252"/>
              <a:gd name="connsiteX2149" fmla="*/ 1080805 w 3012535"/>
              <a:gd name="connsiteY2149" fmla="*/ 2330300 h 3128252"/>
              <a:gd name="connsiteX2150" fmla="*/ 1050334 w 3012535"/>
              <a:gd name="connsiteY2150" fmla="*/ 2361473 h 3128252"/>
              <a:gd name="connsiteX2151" fmla="*/ 1039146 w 3012535"/>
              <a:gd name="connsiteY2151" fmla="*/ 2373060 h 3128252"/>
              <a:gd name="connsiteX2152" fmla="*/ 1013462 w 3012535"/>
              <a:gd name="connsiteY2152" fmla="*/ 2411201 h 3128252"/>
              <a:gd name="connsiteX2153" fmla="*/ 1005832 w 3012535"/>
              <a:gd name="connsiteY2153" fmla="*/ 2414484 h 3128252"/>
              <a:gd name="connsiteX2154" fmla="*/ 1007019 w 3012535"/>
              <a:gd name="connsiteY2154" fmla="*/ 2411716 h 3128252"/>
              <a:gd name="connsiteX2155" fmla="*/ 1021176 w 3012535"/>
              <a:gd name="connsiteY2155" fmla="*/ 2393210 h 3128252"/>
              <a:gd name="connsiteX2156" fmla="*/ 1031517 w 3012535"/>
              <a:gd name="connsiteY2156" fmla="*/ 2376343 h 3128252"/>
              <a:gd name="connsiteX2157" fmla="*/ 1036518 w 3012535"/>
              <a:gd name="connsiteY2157" fmla="*/ 2371932 h 3128252"/>
              <a:gd name="connsiteX2158" fmla="*/ 1040077 w 3012535"/>
              <a:gd name="connsiteY2158" fmla="*/ 2363630 h 3128252"/>
              <a:gd name="connsiteX2159" fmla="*/ 1066608 w 3012535"/>
              <a:gd name="connsiteY2159" fmla="*/ 2330767 h 3128252"/>
              <a:gd name="connsiteX2160" fmla="*/ 1067006 w 3012535"/>
              <a:gd name="connsiteY2160" fmla="*/ 2330275 h 3128252"/>
              <a:gd name="connsiteX2161" fmla="*/ 1057659 w 3012535"/>
              <a:gd name="connsiteY2161" fmla="*/ 2336530 h 3128252"/>
              <a:gd name="connsiteX2162" fmla="*/ 1032612 w 3012535"/>
              <a:gd name="connsiteY2162" fmla="*/ 2340537 h 3128252"/>
              <a:gd name="connsiteX2163" fmla="*/ 1034397 w 3012535"/>
              <a:gd name="connsiteY2163" fmla="*/ 2285596 h 3128252"/>
              <a:gd name="connsiteX2164" fmla="*/ 1028210 w 3012535"/>
              <a:gd name="connsiteY2164" fmla="*/ 2292774 h 3128252"/>
              <a:gd name="connsiteX2165" fmla="*/ 1023208 w 3012535"/>
              <a:gd name="connsiteY2165" fmla="*/ 2297182 h 3128252"/>
              <a:gd name="connsiteX2166" fmla="*/ 1002017 w 3012535"/>
              <a:gd name="connsiteY2166" fmla="*/ 2317588 h 3128252"/>
              <a:gd name="connsiteX2167" fmla="*/ 949381 w 3012535"/>
              <a:gd name="connsiteY2167" fmla="*/ 2360559 h 3128252"/>
              <a:gd name="connsiteX2168" fmla="*/ 880725 w 3012535"/>
              <a:gd name="connsiteY2168" fmla="*/ 2390106 h 3128252"/>
              <a:gd name="connsiteX2169" fmla="*/ 832329 w 3012535"/>
              <a:gd name="connsiteY2169" fmla="*/ 2408677 h 3128252"/>
              <a:gd name="connsiteX2170" fmla="*/ 829447 w 3012535"/>
              <a:gd name="connsiteY2170" fmla="*/ 2400889 h 3128252"/>
              <a:gd name="connsiteX2171" fmla="*/ 825633 w 3012535"/>
              <a:gd name="connsiteY2171" fmla="*/ 2402530 h 3128252"/>
              <a:gd name="connsiteX2172" fmla="*/ 791305 w 3012535"/>
              <a:gd name="connsiteY2172" fmla="*/ 2417304 h 3128252"/>
              <a:gd name="connsiteX2173" fmla="*/ 785798 w 3012535"/>
              <a:gd name="connsiteY2173" fmla="*/ 2408388 h 3128252"/>
              <a:gd name="connsiteX2174" fmla="*/ 780460 w 3012535"/>
              <a:gd name="connsiteY2174" fmla="*/ 2370054 h 3128252"/>
              <a:gd name="connsiteX2175" fmla="*/ 774951 w 3012535"/>
              <a:gd name="connsiteY2175" fmla="*/ 2361137 h 3128252"/>
              <a:gd name="connsiteX2176" fmla="*/ 755627 w 3012535"/>
              <a:gd name="connsiteY2176" fmla="*/ 2362683 h 3128252"/>
              <a:gd name="connsiteX2177" fmla="*/ 748678 w 3012535"/>
              <a:gd name="connsiteY2177" fmla="*/ 2349873 h 3128252"/>
              <a:gd name="connsiteX2178" fmla="*/ 745799 w 3012535"/>
              <a:gd name="connsiteY2178" fmla="*/ 2342084 h 3128252"/>
              <a:gd name="connsiteX2179" fmla="*/ 749358 w 3012535"/>
              <a:gd name="connsiteY2179" fmla="*/ 2333781 h 3128252"/>
              <a:gd name="connsiteX2180" fmla="*/ 740543 w 3012535"/>
              <a:gd name="connsiteY2180" fmla="*/ 2339830 h 3128252"/>
              <a:gd name="connsiteX2181" fmla="*/ 735543 w 3012535"/>
              <a:gd name="connsiteY2181" fmla="*/ 2344241 h 3128252"/>
              <a:gd name="connsiteX2182" fmla="*/ 731727 w 3012535"/>
              <a:gd name="connsiteY2182" fmla="*/ 2345881 h 3128252"/>
              <a:gd name="connsiteX2183" fmla="*/ 719353 w 3012535"/>
              <a:gd name="connsiteY2183" fmla="*/ 2360237 h 3128252"/>
              <a:gd name="connsiteX2184" fmla="*/ 708163 w 3012535"/>
              <a:gd name="connsiteY2184" fmla="*/ 2371824 h 3128252"/>
              <a:gd name="connsiteX2185" fmla="*/ 694347 w 3012535"/>
              <a:gd name="connsiteY2185" fmla="*/ 2382286 h 3128252"/>
              <a:gd name="connsiteX2186" fmla="*/ 686718 w 3012535"/>
              <a:gd name="connsiteY2186" fmla="*/ 2385567 h 3128252"/>
              <a:gd name="connsiteX2187" fmla="*/ 669300 w 3012535"/>
              <a:gd name="connsiteY2187" fmla="*/ 2386293 h 3128252"/>
              <a:gd name="connsiteX2188" fmla="*/ 663327 w 3012535"/>
              <a:gd name="connsiteY2188" fmla="*/ 2382092 h 3128252"/>
              <a:gd name="connsiteX2189" fmla="*/ 664513 w 3012535"/>
              <a:gd name="connsiteY2189" fmla="*/ 2379325 h 3128252"/>
              <a:gd name="connsiteX2190" fmla="*/ 650698 w 3012535"/>
              <a:gd name="connsiteY2190" fmla="*/ 2389784 h 3128252"/>
              <a:gd name="connsiteX2191" fmla="*/ 645695 w 3012535"/>
              <a:gd name="connsiteY2191" fmla="*/ 2394194 h 3128252"/>
              <a:gd name="connsiteX2192" fmla="*/ 640441 w 3012535"/>
              <a:gd name="connsiteY2192" fmla="*/ 2391942 h 3128252"/>
              <a:gd name="connsiteX2193" fmla="*/ 637813 w 3012535"/>
              <a:gd name="connsiteY2193" fmla="*/ 2390815 h 3128252"/>
              <a:gd name="connsiteX2194" fmla="*/ 638747 w 3012535"/>
              <a:gd name="connsiteY2194" fmla="*/ 2381384 h 3128252"/>
              <a:gd name="connsiteX2195" fmla="*/ 645867 w 3012535"/>
              <a:gd name="connsiteY2195" fmla="*/ 2364776 h 3128252"/>
              <a:gd name="connsiteX2196" fmla="*/ 663752 w 3012535"/>
              <a:gd name="connsiteY2196" fmla="*/ 2359337 h 3128252"/>
              <a:gd name="connsiteX2197" fmla="*/ 663497 w 3012535"/>
              <a:gd name="connsiteY2197" fmla="*/ 2352673 h 3128252"/>
              <a:gd name="connsiteX2198" fmla="*/ 675874 w 3012535"/>
              <a:gd name="connsiteY2198" fmla="*/ 2338318 h 3128252"/>
              <a:gd name="connsiteX2199" fmla="*/ 682061 w 3012535"/>
              <a:gd name="connsiteY2199" fmla="*/ 2331141 h 3128252"/>
              <a:gd name="connsiteX2200" fmla="*/ 685749 w 3012535"/>
              <a:gd name="connsiteY2200" fmla="*/ 2326167 h 3128252"/>
              <a:gd name="connsiteX2201" fmla="*/ 689437 w 3012535"/>
              <a:gd name="connsiteY2201" fmla="*/ 2321196 h 3128252"/>
              <a:gd name="connsiteX2202" fmla="*/ 691811 w 3012535"/>
              <a:gd name="connsiteY2202" fmla="*/ 2315659 h 3128252"/>
              <a:gd name="connsiteX2203" fmla="*/ 706686 w 3012535"/>
              <a:gd name="connsiteY2203" fmla="*/ 2299100 h 3128252"/>
              <a:gd name="connsiteX2204" fmla="*/ 721561 w 3012535"/>
              <a:gd name="connsiteY2204" fmla="*/ 2282540 h 3128252"/>
              <a:gd name="connsiteX2205" fmla="*/ 725377 w 3012535"/>
              <a:gd name="connsiteY2205" fmla="*/ 2280898 h 3128252"/>
              <a:gd name="connsiteX2206" fmla="*/ 732751 w 3012535"/>
              <a:gd name="connsiteY2206" fmla="*/ 2270952 h 3128252"/>
              <a:gd name="connsiteX2207" fmla="*/ 735846 w 3012535"/>
              <a:gd name="connsiteY2207" fmla="*/ 2267364 h 3128252"/>
              <a:gd name="connsiteX2208" fmla="*/ 738938 w 3012535"/>
              <a:gd name="connsiteY2208" fmla="*/ 2263775 h 3128252"/>
              <a:gd name="connsiteX2209" fmla="*/ 744873 w 3012535"/>
              <a:gd name="connsiteY2209" fmla="*/ 2249933 h 3128252"/>
              <a:gd name="connsiteX2210" fmla="*/ 766743 w 3012535"/>
              <a:gd name="connsiteY2210" fmla="*/ 2213435 h 3128252"/>
              <a:gd name="connsiteX2211" fmla="*/ 775305 w 3012535"/>
              <a:gd name="connsiteY2211" fmla="*/ 2200721 h 3128252"/>
              <a:gd name="connsiteX2212" fmla="*/ 772084 w 3012535"/>
              <a:gd name="connsiteY2212" fmla="*/ 2200979 h 3128252"/>
              <a:gd name="connsiteX2213" fmla="*/ 768864 w 3012535"/>
              <a:gd name="connsiteY2213" fmla="*/ 2201236 h 3128252"/>
              <a:gd name="connsiteX2214" fmla="*/ 743986 w 3012535"/>
              <a:gd name="connsiteY2214" fmla="*/ 2226616 h 3128252"/>
              <a:gd name="connsiteX2215" fmla="*/ 715292 w 3012535"/>
              <a:gd name="connsiteY2215" fmla="*/ 2253636 h 3128252"/>
              <a:gd name="connsiteX2216" fmla="*/ 696729 w 3012535"/>
              <a:gd name="connsiteY2216" fmla="*/ 2275169 h 3128252"/>
              <a:gd name="connsiteX2217" fmla="*/ 693168 w 3012535"/>
              <a:gd name="connsiteY2217" fmla="*/ 2283473 h 3128252"/>
              <a:gd name="connsiteX2218" fmla="*/ 689355 w 3012535"/>
              <a:gd name="connsiteY2218" fmla="*/ 2285114 h 3128252"/>
              <a:gd name="connsiteX2219" fmla="*/ 686981 w 3012535"/>
              <a:gd name="connsiteY2219" fmla="*/ 2290651 h 3128252"/>
              <a:gd name="connsiteX2220" fmla="*/ 691981 w 3012535"/>
              <a:gd name="connsiteY2220" fmla="*/ 2286240 h 3128252"/>
              <a:gd name="connsiteX2221" fmla="*/ 693168 w 3012535"/>
              <a:gd name="connsiteY2221" fmla="*/ 2283473 h 3128252"/>
              <a:gd name="connsiteX2222" fmla="*/ 696983 w 3012535"/>
              <a:gd name="connsiteY2222" fmla="*/ 2281833 h 3128252"/>
              <a:gd name="connsiteX2223" fmla="*/ 695797 w 3012535"/>
              <a:gd name="connsiteY2223" fmla="*/ 2284600 h 3128252"/>
              <a:gd name="connsiteX2224" fmla="*/ 740806 w 3012535"/>
              <a:gd name="connsiteY2224" fmla="*/ 2244914 h 3128252"/>
              <a:gd name="connsiteX2225" fmla="*/ 747246 w 3012535"/>
              <a:gd name="connsiteY2225" fmla="*/ 2244399 h 3128252"/>
              <a:gd name="connsiteX2226" fmla="*/ 738686 w 3012535"/>
              <a:gd name="connsiteY2226" fmla="*/ 2257112 h 3128252"/>
              <a:gd name="connsiteX2227" fmla="*/ 708214 w 3012535"/>
              <a:gd name="connsiteY2227" fmla="*/ 2288285 h 3128252"/>
              <a:gd name="connsiteX2228" fmla="*/ 677740 w 3012535"/>
              <a:gd name="connsiteY2228" fmla="*/ 2319457 h 3128252"/>
              <a:gd name="connsiteX2229" fmla="*/ 664178 w 3012535"/>
              <a:gd name="connsiteY2229" fmla="*/ 2336580 h 3128252"/>
              <a:gd name="connsiteX2230" fmla="*/ 628917 w 3012535"/>
              <a:gd name="connsiteY2230" fmla="*/ 2360785 h 3128252"/>
              <a:gd name="connsiteX2231" fmla="*/ 619129 w 3012535"/>
              <a:gd name="connsiteY2231" fmla="*/ 2358227 h 3128252"/>
              <a:gd name="connsiteX2232" fmla="*/ 614340 w 3012535"/>
              <a:gd name="connsiteY2232" fmla="*/ 2351258 h 3128252"/>
              <a:gd name="connsiteX2233" fmla="*/ 635703 w 3012535"/>
              <a:gd name="connsiteY2233" fmla="*/ 2301433 h 3128252"/>
              <a:gd name="connsiteX2234" fmla="*/ 589932 w 3012535"/>
              <a:gd name="connsiteY2234" fmla="*/ 2321131 h 3128252"/>
              <a:gd name="connsiteX2235" fmla="*/ 586291 w 3012535"/>
              <a:gd name="connsiteY2235" fmla="*/ 2293354 h 3128252"/>
              <a:gd name="connsiteX2236" fmla="*/ 598159 w 3012535"/>
              <a:gd name="connsiteY2236" fmla="*/ 2265674 h 3128252"/>
              <a:gd name="connsiteX2237" fmla="*/ 606593 w 3012535"/>
              <a:gd name="connsiteY2237" fmla="*/ 2249629 h 3128252"/>
              <a:gd name="connsiteX2238" fmla="*/ 618842 w 3012535"/>
              <a:gd name="connsiteY2238" fmla="*/ 2231943 h 3128252"/>
              <a:gd name="connsiteX2239" fmla="*/ 657155 w 3012535"/>
              <a:gd name="connsiteY2239" fmla="*/ 2186109 h 3128252"/>
              <a:gd name="connsiteX2240" fmla="*/ 658938 w 3012535"/>
              <a:gd name="connsiteY2240" fmla="*/ 2184230 h 3128252"/>
              <a:gd name="connsiteX2241" fmla="*/ 637271 w 3012535"/>
              <a:gd name="connsiteY2241" fmla="*/ 2194104 h 3128252"/>
              <a:gd name="connsiteX2242" fmla="*/ 611102 w 3012535"/>
              <a:gd name="connsiteY2242" fmla="*/ 2202544 h 3128252"/>
              <a:gd name="connsiteX2243" fmla="*/ 608220 w 3012535"/>
              <a:gd name="connsiteY2243" fmla="*/ 2194756 h 3128252"/>
              <a:gd name="connsiteX2244" fmla="*/ 604407 w 3012535"/>
              <a:gd name="connsiteY2244" fmla="*/ 2196397 h 3128252"/>
              <a:gd name="connsiteX2245" fmla="*/ 570079 w 3012535"/>
              <a:gd name="connsiteY2245" fmla="*/ 2211171 h 3128252"/>
              <a:gd name="connsiteX2246" fmla="*/ 564571 w 3012535"/>
              <a:gd name="connsiteY2246" fmla="*/ 2202255 h 3128252"/>
              <a:gd name="connsiteX2247" fmla="*/ 559233 w 3012535"/>
              <a:gd name="connsiteY2247" fmla="*/ 2163921 h 3128252"/>
              <a:gd name="connsiteX2248" fmla="*/ 553725 w 3012535"/>
              <a:gd name="connsiteY2248" fmla="*/ 2155005 h 3128252"/>
              <a:gd name="connsiteX2249" fmla="*/ 534400 w 3012535"/>
              <a:gd name="connsiteY2249" fmla="*/ 2156550 h 3128252"/>
              <a:gd name="connsiteX2250" fmla="*/ 527452 w 3012535"/>
              <a:gd name="connsiteY2250" fmla="*/ 2143740 h 3128252"/>
              <a:gd name="connsiteX2251" fmla="*/ 524572 w 3012535"/>
              <a:gd name="connsiteY2251" fmla="*/ 2135951 h 3128252"/>
              <a:gd name="connsiteX2252" fmla="*/ 528132 w 3012535"/>
              <a:gd name="connsiteY2252" fmla="*/ 2127649 h 3128252"/>
              <a:gd name="connsiteX2253" fmla="*/ 519317 w 3012535"/>
              <a:gd name="connsiteY2253" fmla="*/ 2133698 h 3128252"/>
              <a:gd name="connsiteX2254" fmla="*/ 514317 w 3012535"/>
              <a:gd name="connsiteY2254" fmla="*/ 2138108 h 3128252"/>
              <a:gd name="connsiteX2255" fmla="*/ 510501 w 3012535"/>
              <a:gd name="connsiteY2255" fmla="*/ 2139748 h 3128252"/>
              <a:gd name="connsiteX2256" fmla="*/ 498127 w 3012535"/>
              <a:gd name="connsiteY2256" fmla="*/ 2154104 h 3128252"/>
              <a:gd name="connsiteX2257" fmla="*/ 486937 w 3012535"/>
              <a:gd name="connsiteY2257" fmla="*/ 2165692 h 3128252"/>
              <a:gd name="connsiteX2258" fmla="*/ 473121 w 3012535"/>
              <a:gd name="connsiteY2258" fmla="*/ 2176153 h 3128252"/>
              <a:gd name="connsiteX2259" fmla="*/ 465492 w 3012535"/>
              <a:gd name="connsiteY2259" fmla="*/ 2179435 h 3128252"/>
              <a:gd name="connsiteX2260" fmla="*/ 448074 w 3012535"/>
              <a:gd name="connsiteY2260" fmla="*/ 2180161 h 3128252"/>
              <a:gd name="connsiteX2261" fmla="*/ 442100 w 3012535"/>
              <a:gd name="connsiteY2261" fmla="*/ 2175960 h 3128252"/>
              <a:gd name="connsiteX2262" fmla="*/ 443287 w 3012535"/>
              <a:gd name="connsiteY2262" fmla="*/ 2173193 h 3128252"/>
              <a:gd name="connsiteX2263" fmla="*/ 429471 w 3012535"/>
              <a:gd name="connsiteY2263" fmla="*/ 2183652 h 3128252"/>
              <a:gd name="connsiteX2264" fmla="*/ 424468 w 3012535"/>
              <a:gd name="connsiteY2264" fmla="*/ 2188061 h 3128252"/>
              <a:gd name="connsiteX2265" fmla="*/ 419215 w 3012535"/>
              <a:gd name="connsiteY2265" fmla="*/ 2185809 h 3128252"/>
              <a:gd name="connsiteX2266" fmla="*/ 416587 w 3012535"/>
              <a:gd name="connsiteY2266" fmla="*/ 2184682 h 3128252"/>
              <a:gd name="connsiteX2267" fmla="*/ 417520 w 3012535"/>
              <a:gd name="connsiteY2267" fmla="*/ 2175252 h 3128252"/>
              <a:gd name="connsiteX2268" fmla="*/ 424641 w 3012535"/>
              <a:gd name="connsiteY2268" fmla="*/ 2158643 h 3128252"/>
              <a:gd name="connsiteX2269" fmla="*/ 442526 w 3012535"/>
              <a:gd name="connsiteY2269" fmla="*/ 2153204 h 3128252"/>
              <a:gd name="connsiteX2270" fmla="*/ 442271 w 3012535"/>
              <a:gd name="connsiteY2270" fmla="*/ 2146541 h 3128252"/>
              <a:gd name="connsiteX2271" fmla="*/ 454648 w 3012535"/>
              <a:gd name="connsiteY2271" fmla="*/ 2132186 h 3128252"/>
              <a:gd name="connsiteX2272" fmla="*/ 460835 w 3012535"/>
              <a:gd name="connsiteY2272" fmla="*/ 2125008 h 3128252"/>
              <a:gd name="connsiteX2273" fmla="*/ 464523 w 3012535"/>
              <a:gd name="connsiteY2273" fmla="*/ 2120035 h 3128252"/>
              <a:gd name="connsiteX2274" fmla="*/ 468210 w 3012535"/>
              <a:gd name="connsiteY2274" fmla="*/ 2115063 h 3128252"/>
              <a:gd name="connsiteX2275" fmla="*/ 470584 w 3012535"/>
              <a:gd name="connsiteY2275" fmla="*/ 2109527 h 3128252"/>
              <a:gd name="connsiteX2276" fmla="*/ 485460 w 3012535"/>
              <a:gd name="connsiteY2276" fmla="*/ 2092967 h 3128252"/>
              <a:gd name="connsiteX2277" fmla="*/ 500335 w 3012535"/>
              <a:gd name="connsiteY2277" fmla="*/ 2076407 h 3128252"/>
              <a:gd name="connsiteX2278" fmla="*/ 504151 w 3012535"/>
              <a:gd name="connsiteY2278" fmla="*/ 2074765 h 3128252"/>
              <a:gd name="connsiteX2279" fmla="*/ 511525 w 3012535"/>
              <a:gd name="connsiteY2279" fmla="*/ 2064820 h 3128252"/>
              <a:gd name="connsiteX2280" fmla="*/ 514619 w 3012535"/>
              <a:gd name="connsiteY2280" fmla="*/ 2061231 h 3128252"/>
              <a:gd name="connsiteX2281" fmla="*/ 517712 w 3012535"/>
              <a:gd name="connsiteY2281" fmla="*/ 2057642 h 3128252"/>
              <a:gd name="connsiteX2282" fmla="*/ 518569 w 3012535"/>
              <a:gd name="connsiteY2282" fmla="*/ 2055643 h 3128252"/>
              <a:gd name="connsiteX2283" fmla="*/ 516374 w 3012535"/>
              <a:gd name="connsiteY2283" fmla="*/ 2052089 h 3128252"/>
              <a:gd name="connsiteX2284" fmla="*/ 486987 w 3012535"/>
              <a:gd name="connsiteY2284" fmla="*/ 2082152 h 3128252"/>
              <a:gd name="connsiteX2285" fmla="*/ 456513 w 3012535"/>
              <a:gd name="connsiteY2285" fmla="*/ 2113324 h 3128252"/>
              <a:gd name="connsiteX2286" fmla="*/ 442952 w 3012535"/>
              <a:gd name="connsiteY2286" fmla="*/ 2130448 h 3128252"/>
              <a:gd name="connsiteX2287" fmla="*/ 407690 w 3012535"/>
              <a:gd name="connsiteY2287" fmla="*/ 2154652 h 3128252"/>
              <a:gd name="connsiteX2288" fmla="*/ 397902 w 3012535"/>
              <a:gd name="connsiteY2288" fmla="*/ 2152094 h 3128252"/>
              <a:gd name="connsiteX2289" fmla="*/ 393113 w 3012535"/>
              <a:gd name="connsiteY2289" fmla="*/ 2145125 h 3128252"/>
              <a:gd name="connsiteX2290" fmla="*/ 414476 w 3012535"/>
              <a:gd name="connsiteY2290" fmla="*/ 2095300 h 3128252"/>
              <a:gd name="connsiteX2291" fmla="*/ 368706 w 3012535"/>
              <a:gd name="connsiteY2291" fmla="*/ 2114999 h 3128252"/>
              <a:gd name="connsiteX2292" fmla="*/ 365065 w 3012535"/>
              <a:gd name="connsiteY2292" fmla="*/ 2087221 h 3128252"/>
              <a:gd name="connsiteX2293" fmla="*/ 376933 w 3012535"/>
              <a:gd name="connsiteY2293" fmla="*/ 2059542 h 3128252"/>
              <a:gd name="connsiteX2294" fmla="*/ 384523 w 3012535"/>
              <a:gd name="connsiteY2294" fmla="*/ 2045100 h 3128252"/>
              <a:gd name="connsiteX2295" fmla="*/ 381440 w 3012535"/>
              <a:gd name="connsiteY2295" fmla="*/ 2047819 h 3128252"/>
              <a:gd name="connsiteX2296" fmla="*/ 368556 w 3012535"/>
              <a:gd name="connsiteY2296" fmla="*/ 2048849 h 3128252"/>
              <a:gd name="connsiteX2297" fmla="*/ 358768 w 3012535"/>
              <a:gd name="connsiteY2297" fmla="*/ 2046292 h 3128252"/>
              <a:gd name="connsiteX2298" fmla="*/ 353978 w 3012535"/>
              <a:gd name="connsiteY2298" fmla="*/ 2039323 h 3128252"/>
              <a:gd name="connsiteX2299" fmla="*/ 360846 w 3012535"/>
              <a:gd name="connsiteY2299" fmla="*/ 2016052 h 3128252"/>
              <a:gd name="connsiteX2300" fmla="*/ 370791 w 3012535"/>
              <a:gd name="connsiteY2300" fmla="*/ 1997834 h 3128252"/>
              <a:gd name="connsiteX2301" fmla="*/ 333153 w 3012535"/>
              <a:gd name="connsiteY2301" fmla="*/ 2036812 h 3128252"/>
              <a:gd name="connsiteX2302" fmla="*/ 297679 w 3012535"/>
              <a:gd name="connsiteY2302" fmla="*/ 2072393 h 3128252"/>
              <a:gd name="connsiteX2303" fmla="*/ 262206 w 3012535"/>
              <a:gd name="connsiteY2303" fmla="*/ 2107976 h 3128252"/>
              <a:gd name="connsiteX2304" fmla="*/ 229319 w 3012535"/>
              <a:gd name="connsiteY2304" fmla="*/ 2126644 h 3128252"/>
              <a:gd name="connsiteX2305" fmla="*/ 228938 w 3012535"/>
              <a:gd name="connsiteY2305" fmla="*/ 2116650 h 3128252"/>
              <a:gd name="connsiteX2306" fmla="*/ 243815 w 3012535"/>
              <a:gd name="connsiteY2306" fmla="*/ 2100091 h 3128252"/>
              <a:gd name="connsiteX2307" fmla="*/ 279756 w 3012535"/>
              <a:gd name="connsiteY2307" fmla="*/ 2059793 h 3128252"/>
              <a:gd name="connsiteX2308" fmla="*/ 315696 w 3012535"/>
              <a:gd name="connsiteY2308" fmla="*/ 2019496 h 3128252"/>
              <a:gd name="connsiteX2309" fmla="*/ 328404 w 3012535"/>
              <a:gd name="connsiteY2309" fmla="*/ 2007119 h 3128252"/>
              <a:gd name="connsiteX2310" fmla="*/ 324721 w 3012535"/>
              <a:gd name="connsiteY2310" fmla="*/ 2000563 h 3128252"/>
              <a:gd name="connsiteX2311" fmla="*/ 325931 w 3012535"/>
              <a:gd name="connsiteY2311" fmla="*/ 1981419 h 3128252"/>
              <a:gd name="connsiteX2312" fmla="*/ 337799 w 3012535"/>
              <a:gd name="connsiteY2312" fmla="*/ 1953739 h 3128252"/>
              <a:gd name="connsiteX2313" fmla="*/ 345933 w 3012535"/>
              <a:gd name="connsiteY2313" fmla="*/ 1938265 h 3128252"/>
              <a:gd name="connsiteX2314" fmla="*/ 342485 w 3012535"/>
              <a:gd name="connsiteY2314" fmla="*/ 1942506 h 3128252"/>
              <a:gd name="connsiteX2315" fmla="*/ 320108 w 3012535"/>
              <a:gd name="connsiteY2315" fmla="*/ 1965680 h 3128252"/>
              <a:gd name="connsiteX2316" fmla="*/ 297728 w 3012535"/>
              <a:gd name="connsiteY2316" fmla="*/ 1988855 h 3128252"/>
              <a:gd name="connsiteX2317" fmla="*/ 275351 w 3012535"/>
              <a:gd name="connsiteY2317" fmla="*/ 2012029 h 3128252"/>
              <a:gd name="connsiteX2318" fmla="*/ 267722 w 3012535"/>
              <a:gd name="connsiteY2318" fmla="*/ 2015313 h 3128252"/>
              <a:gd name="connsiteX2319" fmla="*/ 268910 w 3012535"/>
              <a:gd name="connsiteY2319" fmla="*/ 2012543 h 3128252"/>
              <a:gd name="connsiteX2320" fmla="*/ 299256 w 3012535"/>
              <a:gd name="connsiteY2320" fmla="*/ 1978040 h 3128252"/>
              <a:gd name="connsiteX2321" fmla="*/ 329602 w 3012535"/>
              <a:gd name="connsiteY2321" fmla="*/ 1943537 h 3128252"/>
              <a:gd name="connsiteX2322" fmla="*/ 358041 w 3012535"/>
              <a:gd name="connsiteY2322" fmla="*/ 1909853 h 3128252"/>
              <a:gd name="connsiteX2323" fmla="*/ 387665 w 3012535"/>
              <a:gd name="connsiteY2323" fmla="*/ 1873401 h 3128252"/>
              <a:gd name="connsiteX2324" fmla="*/ 370969 w 3012535"/>
              <a:gd name="connsiteY2324" fmla="*/ 1876073 h 3128252"/>
              <a:gd name="connsiteX2325" fmla="*/ 375208 w 3012535"/>
              <a:gd name="connsiteY2325" fmla="*/ 1851676 h 3128252"/>
              <a:gd name="connsiteX2326" fmla="*/ 346644 w 3012535"/>
              <a:gd name="connsiteY2326" fmla="*/ 1882028 h 3128252"/>
              <a:gd name="connsiteX2327" fmla="*/ 331386 w 3012535"/>
              <a:gd name="connsiteY2327" fmla="*/ 1888593 h 3128252"/>
              <a:gd name="connsiteX2328" fmla="*/ 339948 w 3012535"/>
              <a:gd name="connsiteY2328" fmla="*/ 1875882 h 3128252"/>
              <a:gd name="connsiteX2329" fmla="*/ 369827 w 3012535"/>
              <a:gd name="connsiteY2329" fmla="*/ 1846093 h 3128252"/>
              <a:gd name="connsiteX2330" fmla="*/ 399706 w 3012535"/>
              <a:gd name="connsiteY2330" fmla="*/ 1816302 h 3128252"/>
              <a:gd name="connsiteX2331" fmla="*/ 443275 w 3012535"/>
              <a:gd name="connsiteY2331" fmla="*/ 1772723 h 3128252"/>
              <a:gd name="connsiteX2332" fmla="*/ 459465 w 3012535"/>
              <a:gd name="connsiteY2332" fmla="*/ 1756726 h 3128252"/>
              <a:gd name="connsiteX2333" fmla="*/ 527064 w 3012535"/>
              <a:gd name="connsiteY2333" fmla="*/ 1682488 h 3128252"/>
              <a:gd name="connsiteX2334" fmla="*/ 594664 w 3012535"/>
              <a:gd name="connsiteY2334" fmla="*/ 1608249 h 3128252"/>
              <a:gd name="connsiteX2335" fmla="*/ 574152 w 3012535"/>
              <a:gd name="connsiteY2335" fmla="*/ 1612563 h 3128252"/>
              <a:gd name="connsiteX2336" fmla="*/ 562371 w 3012535"/>
              <a:gd name="connsiteY2336" fmla="*/ 1625534 h 3128252"/>
              <a:gd name="connsiteX2337" fmla="*/ 551775 w 3012535"/>
              <a:gd name="connsiteY2337" fmla="*/ 1635738 h 3128252"/>
              <a:gd name="connsiteX2338" fmla="*/ 505365 w 3012535"/>
              <a:gd name="connsiteY2338" fmla="*/ 1689569 h 3128252"/>
              <a:gd name="connsiteX2339" fmla="*/ 457770 w 3012535"/>
              <a:gd name="connsiteY2339" fmla="*/ 1746169 h 3128252"/>
              <a:gd name="connsiteX2340" fmla="*/ 434207 w 3012535"/>
              <a:gd name="connsiteY2340" fmla="*/ 1772111 h 3128252"/>
              <a:gd name="connsiteX2341" fmla="*/ 421830 w 3012535"/>
              <a:gd name="connsiteY2341" fmla="*/ 1786466 h 3128252"/>
              <a:gd name="connsiteX2342" fmla="*/ 410642 w 3012535"/>
              <a:gd name="connsiteY2342" fmla="*/ 1798054 h 3128252"/>
              <a:gd name="connsiteX2343" fmla="*/ 385171 w 3012535"/>
              <a:gd name="connsiteY2343" fmla="*/ 1824817 h 3128252"/>
              <a:gd name="connsiteX2344" fmla="*/ 359699 w 3012535"/>
              <a:gd name="connsiteY2344" fmla="*/ 1851579 h 3128252"/>
              <a:gd name="connsiteX2345" fmla="*/ 334227 w 3012535"/>
              <a:gd name="connsiteY2345" fmla="*/ 1878343 h 3128252"/>
              <a:gd name="connsiteX2346" fmla="*/ 308755 w 3012535"/>
              <a:gd name="connsiteY2346" fmla="*/ 1905106 h 3128252"/>
              <a:gd name="connsiteX2347" fmla="*/ 285190 w 3012535"/>
              <a:gd name="connsiteY2347" fmla="*/ 1931047 h 3128252"/>
              <a:gd name="connsiteX2348" fmla="*/ 258999 w 3012535"/>
              <a:gd name="connsiteY2348" fmla="*/ 1955864 h 3128252"/>
              <a:gd name="connsiteX2349" fmla="*/ 150417 w 3012535"/>
              <a:gd name="connsiteY2349" fmla="*/ 2056770 h 3128252"/>
              <a:gd name="connsiteX2350" fmla="*/ 145417 w 3012535"/>
              <a:gd name="connsiteY2350" fmla="*/ 2061178 h 3128252"/>
              <a:gd name="connsiteX2351" fmla="*/ 147790 w 3012535"/>
              <a:gd name="connsiteY2351" fmla="*/ 2055643 h 3128252"/>
              <a:gd name="connsiteX2352" fmla="*/ 212675 w 3012535"/>
              <a:gd name="connsiteY2352" fmla="*/ 1994987 h 3128252"/>
              <a:gd name="connsiteX2353" fmla="*/ 274934 w 3012535"/>
              <a:gd name="connsiteY2353" fmla="*/ 1933204 h 3128252"/>
              <a:gd name="connsiteX2354" fmla="*/ 281123 w 3012535"/>
              <a:gd name="connsiteY2354" fmla="*/ 1926027 h 3128252"/>
              <a:gd name="connsiteX2355" fmla="*/ 283622 w 3012535"/>
              <a:gd name="connsiteY2355" fmla="*/ 1923822 h 3128252"/>
              <a:gd name="connsiteX2356" fmla="*/ 283750 w 3012535"/>
              <a:gd name="connsiteY2356" fmla="*/ 1927153 h 3128252"/>
              <a:gd name="connsiteX2357" fmla="*/ 296126 w 3012535"/>
              <a:gd name="connsiteY2357" fmla="*/ 1912798 h 3128252"/>
              <a:gd name="connsiteX2358" fmla="*/ 312316 w 3012535"/>
              <a:gd name="connsiteY2358" fmla="*/ 1896802 h 3128252"/>
              <a:gd name="connsiteX2359" fmla="*/ 326004 w 3012535"/>
              <a:gd name="connsiteY2359" fmla="*/ 1883010 h 3128252"/>
              <a:gd name="connsiteX2360" fmla="*/ 340880 w 3012535"/>
              <a:gd name="connsiteY2360" fmla="*/ 1866450 h 3128252"/>
              <a:gd name="connsiteX2361" fmla="*/ 368853 w 3012535"/>
              <a:gd name="connsiteY2361" fmla="*/ 1837481 h 3128252"/>
              <a:gd name="connsiteX2362" fmla="*/ 396826 w 3012535"/>
              <a:gd name="connsiteY2362" fmla="*/ 1808514 h 3128252"/>
              <a:gd name="connsiteX2363" fmla="*/ 425391 w 3012535"/>
              <a:gd name="connsiteY2363" fmla="*/ 1778161 h 3128252"/>
              <a:gd name="connsiteX2364" fmla="*/ 437767 w 3012535"/>
              <a:gd name="connsiteY2364" fmla="*/ 1763806 h 3128252"/>
              <a:gd name="connsiteX2365" fmla="*/ 451328 w 3012535"/>
              <a:gd name="connsiteY2365" fmla="*/ 1746683 h 3128252"/>
              <a:gd name="connsiteX2366" fmla="*/ 453702 w 3012535"/>
              <a:gd name="connsiteY2366" fmla="*/ 1741146 h 3128252"/>
              <a:gd name="connsiteX2367" fmla="*/ 400132 w 3012535"/>
              <a:gd name="connsiteY2367" fmla="*/ 1793547 h 3128252"/>
              <a:gd name="connsiteX2368" fmla="*/ 292991 w 3012535"/>
              <a:gd name="connsiteY2368" fmla="*/ 1898347 h 3128252"/>
              <a:gd name="connsiteX2369" fmla="*/ 283116 w 3012535"/>
              <a:gd name="connsiteY2369" fmla="*/ 1910498 h 3128252"/>
              <a:gd name="connsiteX2370" fmla="*/ 273241 w 3012535"/>
              <a:gd name="connsiteY2370" fmla="*/ 1922648 h 3128252"/>
              <a:gd name="connsiteX2371" fmla="*/ 268832 w 3012535"/>
              <a:gd name="connsiteY2371" fmla="*/ 1925672 h 3128252"/>
              <a:gd name="connsiteX2372" fmla="*/ 264425 w 3012535"/>
              <a:gd name="connsiteY2372" fmla="*/ 1928698 h 3128252"/>
              <a:gd name="connsiteX2373" fmla="*/ 266799 w 3012535"/>
              <a:gd name="connsiteY2373" fmla="*/ 1923161 h 3128252"/>
              <a:gd name="connsiteX2374" fmla="*/ 241287 w 3012535"/>
              <a:gd name="connsiteY2374" fmla="*/ 1931885 h 3128252"/>
              <a:gd name="connsiteX2375" fmla="*/ 261969 w 3012535"/>
              <a:gd name="connsiteY2375" fmla="*/ 1898153 h 3128252"/>
              <a:gd name="connsiteX2376" fmla="*/ 289349 w 3012535"/>
              <a:gd name="connsiteY2376" fmla="*/ 1870569 h 3128252"/>
              <a:gd name="connsiteX2377" fmla="*/ 316728 w 3012535"/>
              <a:gd name="connsiteY2377" fmla="*/ 1842986 h 3128252"/>
              <a:gd name="connsiteX2378" fmla="*/ 344106 w 3012535"/>
              <a:gd name="connsiteY2378" fmla="*/ 1815401 h 3128252"/>
              <a:gd name="connsiteX2379" fmla="*/ 371484 w 3012535"/>
              <a:gd name="connsiteY2379" fmla="*/ 1787819 h 3128252"/>
              <a:gd name="connsiteX2380" fmla="*/ 383861 w 3012535"/>
              <a:gd name="connsiteY2380" fmla="*/ 1773464 h 3128252"/>
              <a:gd name="connsiteX2381" fmla="*/ 388734 w 3012535"/>
              <a:gd name="connsiteY2381" fmla="*/ 1765723 h 3128252"/>
              <a:gd name="connsiteX2382" fmla="*/ 392422 w 3012535"/>
              <a:gd name="connsiteY2382" fmla="*/ 1760750 h 3128252"/>
              <a:gd name="connsiteX2383" fmla="*/ 348727 w 3012535"/>
              <a:gd name="connsiteY2383" fmla="*/ 1800999 h 3128252"/>
              <a:gd name="connsiteX2384" fmla="*/ 305030 w 3012535"/>
              <a:gd name="connsiteY2384" fmla="*/ 1841248 h 3128252"/>
              <a:gd name="connsiteX2385" fmla="*/ 281932 w 3012535"/>
              <a:gd name="connsiteY2385" fmla="*/ 1862474 h 3128252"/>
              <a:gd name="connsiteX2386" fmla="*/ 258834 w 3012535"/>
              <a:gd name="connsiteY2386" fmla="*/ 1883702 h 3128252"/>
              <a:gd name="connsiteX2387" fmla="*/ 213827 w 3012535"/>
              <a:gd name="connsiteY2387" fmla="*/ 1923389 h 3128252"/>
              <a:gd name="connsiteX2388" fmla="*/ 202384 w 3012535"/>
              <a:gd name="connsiteY2388" fmla="*/ 1928314 h 3128252"/>
              <a:gd name="connsiteX2389" fmla="*/ 203572 w 3012535"/>
              <a:gd name="connsiteY2389" fmla="*/ 1925544 h 3128252"/>
              <a:gd name="connsiteX2390" fmla="*/ 206664 w 3012535"/>
              <a:gd name="connsiteY2390" fmla="*/ 1921955 h 3128252"/>
              <a:gd name="connsiteX2391" fmla="*/ 209759 w 3012535"/>
              <a:gd name="connsiteY2391" fmla="*/ 1918366 h 3128252"/>
              <a:gd name="connsiteX2392" fmla="*/ 227729 w 3012535"/>
              <a:gd name="connsiteY2392" fmla="*/ 1898218 h 3128252"/>
              <a:gd name="connsiteX2393" fmla="*/ 245699 w 3012535"/>
              <a:gd name="connsiteY2393" fmla="*/ 1878070 h 3128252"/>
              <a:gd name="connsiteX2394" fmla="*/ 263076 w 3012535"/>
              <a:gd name="connsiteY2394" fmla="*/ 1859304 h 3128252"/>
              <a:gd name="connsiteX2395" fmla="*/ 280452 w 3012535"/>
              <a:gd name="connsiteY2395" fmla="*/ 1840540 h 3128252"/>
              <a:gd name="connsiteX2396" fmla="*/ 319613 w 3012535"/>
              <a:gd name="connsiteY2396" fmla="*/ 1799984 h 3128252"/>
              <a:gd name="connsiteX2397" fmla="*/ 354959 w 3012535"/>
              <a:gd name="connsiteY2397" fmla="*/ 1761072 h 3128252"/>
              <a:gd name="connsiteX2398" fmla="*/ 427561 w 3012535"/>
              <a:gd name="connsiteY2398" fmla="*/ 1682424 h 3128252"/>
              <a:gd name="connsiteX2399" fmla="*/ 500161 w 3012535"/>
              <a:gd name="connsiteY2399" fmla="*/ 1603776 h 3128252"/>
              <a:gd name="connsiteX2400" fmla="*/ 519658 w 3012535"/>
              <a:gd name="connsiteY2400" fmla="*/ 1572813 h 3128252"/>
              <a:gd name="connsiteX2401" fmla="*/ 539154 w 3012535"/>
              <a:gd name="connsiteY2401" fmla="*/ 1541849 h 3128252"/>
              <a:gd name="connsiteX2402" fmla="*/ 559965 w 3012535"/>
              <a:gd name="connsiteY2402" fmla="*/ 1511449 h 3128252"/>
              <a:gd name="connsiteX2403" fmla="*/ 580775 w 3012535"/>
              <a:gd name="connsiteY2403" fmla="*/ 1481048 h 3128252"/>
              <a:gd name="connsiteX2404" fmla="*/ 565772 w 3012535"/>
              <a:gd name="connsiteY2404" fmla="*/ 1494277 h 3128252"/>
              <a:gd name="connsiteX2405" fmla="*/ 528645 w 3012535"/>
              <a:gd name="connsiteY2405" fmla="*/ 1537343 h 3128252"/>
              <a:gd name="connsiteX2406" fmla="*/ 510675 w 3012535"/>
              <a:gd name="connsiteY2406" fmla="*/ 1557491 h 3128252"/>
              <a:gd name="connsiteX2407" fmla="*/ 492704 w 3012535"/>
              <a:gd name="connsiteY2407" fmla="*/ 1577641 h 3128252"/>
              <a:gd name="connsiteX2408" fmla="*/ 457485 w 3012535"/>
              <a:gd name="connsiteY2408" fmla="*/ 1619886 h 3128252"/>
              <a:gd name="connsiteX2409" fmla="*/ 422266 w 3012535"/>
              <a:gd name="connsiteY2409" fmla="*/ 1662130 h 3128252"/>
              <a:gd name="connsiteX2410" fmla="*/ 388952 w 3012535"/>
              <a:gd name="connsiteY2410" fmla="*/ 1703553 h 3128252"/>
              <a:gd name="connsiteX2411" fmla="*/ 373015 w 3012535"/>
              <a:gd name="connsiteY2411" fmla="*/ 1726213 h 3128252"/>
              <a:gd name="connsiteX2412" fmla="*/ 354452 w 3012535"/>
              <a:gd name="connsiteY2412" fmla="*/ 1747745 h 3128252"/>
              <a:gd name="connsiteX2413" fmla="*/ 318511 w 3012535"/>
              <a:gd name="connsiteY2413" fmla="*/ 1788044 h 3128252"/>
              <a:gd name="connsiteX2414" fmla="*/ 281384 w 3012535"/>
              <a:gd name="connsiteY2414" fmla="*/ 1831110 h 3128252"/>
              <a:gd name="connsiteX2415" fmla="*/ 273757 w 3012535"/>
              <a:gd name="connsiteY2415" fmla="*/ 1834392 h 3128252"/>
              <a:gd name="connsiteX2416" fmla="*/ 277318 w 3012535"/>
              <a:gd name="connsiteY2416" fmla="*/ 1826088 h 3128252"/>
              <a:gd name="connsiteX2417" fmla="*/ 312664 w 3012535"/>
              <a:gd name="connsiteY2417" fmla="*/ 1787176 h 3128252"/>
              <a:gd name="connsiteX2418" fmla="*/ 349198 w 3012535"/>
              <a:gd name="connsiteY2418" fmla="*/ 1745493 h 3128252"/>
              <a:gd name="connsiteX2419" fmla="*/ 363946 w 3012535"/>
              <a:gd name="connsiteY2419" fmla="*/ 1725602 h 3128252"/>
              <a:gd name="connsiteX2420" fmla="*/ 382509 w 3012535"/>
              <a:gd name="connsiteY2420" fmla="*/ 1704069 h 3128252"/>
              <a:gd name="connsiteX2421" fmla="*/ 399887 w 3012535"/>
              <a:gd name="connsiteY2421" fmla="*/ 1685304 h 3128252"/>
              <a:gd name="connsiteX2422" fmla="*/ 415824 w 3012535"/>
              <a:gd name="connsiteY2422" fmla="*/ 1662645 h 3128252"/>
              <a:gd name="connsiteX2423" fmla="*/ 472701 w 3012535"/>
              <a:gd name="connsiteY2423" fmla="*/ 1595279 h 3128252"/>
              <a:gd name="connsiteX2424" fmla="*/ 526952 w 3012535"/>
              <a:gd name="connsiteY2424" fmla="*/ 1526786 h 3128252"/>
              <a:gd name="connsiteX2425" fmla="*/ 469946 w 3012535"/>
              <a:gd name="connsiteY2425" fmla="*/ 1590822 h 3128252"/>
              <a:gd name="connsiteX2426" fmla="*/ 412942 w 3012535"/>
              <a:gd name="connsiteY2426" fmla="*/ 1654857 h 3128252"/>
              <a:gd name="connsiteX2427" fmla="*/ 387004 w 3012535"/>
              <a:gd name="connsiteY2427" fmla="*/ 1686335 h 3128252"/>
              <a:gd name="connsiteX2428" fmla="*/ 372128 w 3012535"/>
              <a:gd name="connsiteY2428" fmla="*/ 1702894 h 3128252"/>
              <a:gd name="connsiteX2429" fmla="*/ 358438 w 3012535"/>
              <a:gd name="connsiteY2429" fmla="*/ 1716686 h 3128252"/>
              <a:gd name="connsiteX2430" fmla="*/ 330592 w 3012535"/>
              <a:gd name="connsiteY2430" fmla="*/ 1748985 h 3128252"/>
              <a:gd name="connsiteX2431" fmla="*/ 300121 w 3012535"/>
              <a:gd name="connsiteY2431" fmla="*/ 1780158 h 3128252"/>
              <a:gd name="connsiteX2432" fmla="*/ 288933 w 3012535"/>
              <a:gd name="connsiteY2432" fmla="*/ 1791745 h 3128252"/>
              <a:gd name="connsiteX2433" fmla="*/ 263248 w 3012535"/>
              <a:gd name="connsiteY2433" fmla="*/ 1829886 h 3128252"/>
              <a:gd name="connsiteX2434" fmla="*/ 255619 w 3012535"/>
              <a:gd name="connsiteY2434" fmla="*/ 1833170 h 3128252"/>
              <a:gd name="connsiteX2435" fmla="*/ 256806 w 3012535"/>
              <a:gd name="connsiteY2435" fmla="*/ 1830402 h 3128252"/>
              <a:gd name="connsiteX2436" fmla="*/ 270962 w 3012535"/>
              <a:gd name="connsiteY2436" fmla="*/ 1811895 h 3128252"/>
              <a:gd name="connsiteX2437" fmla="*/ 281304 w 3012535"/>
              <a:gd name="connsiteY2437" fmla="*/ 1795029 h 3128252"/>
              <a:gd name="connsiteX2438" fmla="*/ 286304 w 3012535"/>
              <a:gd name="connsiteY2438" fmla="*/ 1790618 h 3128252"/>
              <a:gd name="connsiteX2439" fmla="*/ 289864 w 3012535"/>
              <a:gd name="connsiteY2439" fmla="*/ 1782315 h 3128252"/>
              <a:gd name="connsiteX2440" fmla="*/ 316395 w 3012535"/>
              <a:gd name="connsiteY2440" fmla="*/ 1749453 h 3128252"/>
              <a:gd name="connsiteX2441" fmla="*/ 342929 w 3012535"/>
              <a:gd name="connsiteY2441" fmla="*/ 1716590 h 3128252"/>
              <a:gd name="connsiteX2442" fmla="*/ 358397 w 3012535"/>
              <a:gd name="connsiteY2442" fmla="*/ 1698646 h 3128252"/>
              <a:gd name="connsiteX2443" fmla="*/ 372680 w 3012535"/>
              <a:gd name="connsiteY2443" fmla="*/ 1683469 h 3128252"/>
              <a:gd name="connsiteX2444" fmla="*/ 399806 w 3012535"/>
              <a:gd name="connsiteY2444" fmla="*/ 1649224 h 3128252"/>
              <a:gd name="connsiteX2445" fmla="*/ 456683 w 3012535"/>
              <a:gd name="connsiteY2445" fmla="*/ 1581859 h 3128252"/>
              <a:gd name="connsiteX2446" fmla="*/ 513562 w 3012535"/>
              <a:gd name="connsiteY2446" fmla="*/ 1514490 h 3128252"/>
              <a:gd name="connsiteX2447" fmla="*/ 513306 w 3012535"/>
              <a:gd name="connsiteY2447" fmla="*/ 1507828 h 3128252"/>
              <a:gd name="connsiteX2448" fmla="*/ 536617 w 3012535"/>
              <a:gd name="connsiteY2448" fmla="*/ 1475224 h 3128252"/>
              <a:gd name="connsiteX2449" fmla="*/ 546620 w 3012535"/>
              <a:gd name="connsiteY2449" fmla="*/ 1466404 h 3128252"/>
              <a:gd name="connsiteX2450" fmla="*/ 602691 w 3012535"/>
              <a:gd name="connsiteY2450" fmla="*/ 1411799 h 3128252"/>
              <a:gd name="connsiteX2451" fmla="*/ 657575 w 3012535"/>
              <a:gd name="connsiteY2451" fmla="*/ 1359964 h 3128252"/>
              <a:gd name="connsiteX2452" fmla="*/ 662448 w 3012535"/>
              <a:gd name="connsiteY2452" fmla="*/ 1352223 h 3128252"/>
              <a:gd name="connsiteX2453" fmla="*/ 667323 w 3012535"/>
              <a:gd name="connsiteY2453" fmla="*/ 1344482 h 3128252"/>
              <a:gd name="connsiteX2454" fmla="*/ 673510 w 3012535"/>
              <a:gd name="connsiteY2454" fmla="*/ 1337304 h 3128252"/>
              <a:gd name="connsiteX2455" fmla="*/ 679699 w 3012535"/>
              <a:gd name="connsiteY2455" fmla="*/ 1330126 h 3128252"/>
              <a:gd name="connsiteX2456" fmla="*/ 718351 w 3012535"/>
              <a:gd name="connsiteY2456" fmla="*/ 1276247 h 3128252"/>
              <a:gd name="connsiteX2457" fmla="*/ 759633 w 3012535"/>
              <a:gd name="connsiteY2457" fmla="*/ 1223493 h 3128252"/>
              <a:gd name="connsiteX2458" fmla="*/ 754379 w 3012535"/>
              <a:gd name="connsiteY2458" fmla="*/ 1221240 h 3128252"/>
              <a:gd name="connsiteX2459" fmla="*/ 763874 w 3012535"/>
              <a:gd name="connsiteY2459" fmla="*/ 1199095 h 3128252"/>
              <a:gd name="connsiteX2460" fmla="*/ 750777 w 3012535"/>
              <a:gd name="connsiteY2460" fmla="*/ 1211504 h 3128252"/>
              <a:gd name="connsiteX2461" fmla="*/ 737681 w 3012535"/>
              <a:gd name="connsiteY2461" fmla="*/ 1223911 h 3128252"/>
              <a:gd name="connsiteX2462" fmla="*/ 732681 w 3012535"/>
              <a:gd name="connsiteY2462" fmla="*/ 1228322 h 3128252"/>
              <a:gd name="connsiteX2463" fmla="*/ 695553 w 3012535"/>
              <a:gd name="connsiteY2463" fmla="*/ 1271388 h 3128252"/>
              <a:gd name="connsiteX2464" fmla="*/ 673896 w 3012535"/>
              <a:gd name="connsiteY2464" fmla="*/ 1296507 h 3128252"/>
              <a:gd name="connsiteX2465" fmla="*/ 652238 w 3012535"/>
              <a:gd name="connsiteY2465" fmla="*/ 1321629 h 3128252"/>
              <a:gd name="connsiteX2466" fmla="*/ 610110 w 3012535"/>
              <a:gd name="connsiteY2466" fmla="*/ 1369105 h 3128252"/>
              <a:gd name="connsiteX2467" fmla="*/ 568703 w 3012535"/>
              <a:gd name="connsiteY2467" fmla="*/ 1418527 h 3128252"/>
              <a:gd name="connsiteX2468" fmla="*/ 528482 w 3012535"/>
              <a:gd name="connsiteY2468" fmla="*/ 1465181 h 3128252"/>
              <a:gd name="connsiteX2469" fmla="*/ 489702 w 3012535"/>
              <a:gd name="connsiteY2469" fmla="*/ 1515730 h 3128252"/>
              <a:gd name="connsiteX2470" fmla="*/ 452107 w 3012535"/>
              <a:gd name="connsiteY2470" fmla="*/ 1563511 h 3128252"/>
              <a:gd name="connsiteX2471" fmla="*/ 374292 w 3012535"/>
              <a:gd name="connsiteY2471" fmla="*/ 1657947 h 3128252"/>
              <a:gd name="connsiteX2472" fmla="*/ 371200 w 3012535"/>
              <a:gd name="connsiteY2472" fmla="*/ 1661536 h 3128252"/>
              <a:gd name="connsiteX2473" fmla="*/ 368105 w 3012535"/>
              <a:gd name="connsiteY2473" fmla="*/ 1665125 h 3128252"/>
              <a:gd name="connsiteX2474" fmla="*/ 409471 w 3012535"/>
              <a:gd name="connsiteY2474" fmla="*/ 1597660 h 3128252"/>
              <a:gd name="connsiteX2475" fmla="*/ 440462 w 3012535"/>
              <a:gd name="connsiteY2475" fmla="*/ 1547764 h 3128252"/>
              <a:gd name="connsiteX2476" fmla="*/ 439490 w 3012535"/>
              <a:gd name="connsiteY2476" fmla="*/ 1548813 h 3128252"/>
              <a:gd name="connsiteX2477" fmla="*/ 409891 w 3012535"/>
              <a:gd name="connsiteY2477" fmla="*/ 1576321 h 3128252"/>
              <a:gd name="connsiteX2478" fmla="*/ 366221 w 3012535"/>
              <a:gd name="connsiteY2478" fmla="*/ 1595114 h 3128252"/>
              <a:gd name="connsiteX2479" fmla="*/ 367680 w 3012535"/>
              <a:gd name="connsiteY2479" fmla="*/ 1550183 h 3128252"/>
              <a:gd name="connsiteX2480" fmla="*/ 362620 w 3012535"/>
              <a:gd name="connsiteY2480" fmla="*/ 1556053 h 3128252"/>
              <a:gd name="connsiteX2481" fmla="*/ 358530 w 3012535"/>
              <a:gd name="connsiteY2481" fmla="*/ 1559658 h 3128252"/>
              <a:gd name="connsiteX2482" fmla="*/ 341200 w 3012535"/>
              <a:gd name="connsiteY2482" fmla="*/ 1576347 h 3128252"/>
              <a:gd name="connsiteX2483" fmla="*/ 298153 w 3012535"/>
              <a:gd name="connsiteY2483" fmla="*/ 1611488 h 3128252"/>
              <a:gd name="connsiteX2484" fmla="*/ 242006 w 3012535"/>
              <a:gd name="connsiteY2484" fmla="*/ 1635653 h 3128252"/>
              <a:gd name="connsiteX2485" fmla="*/ 202427 w 3012535"/>
              <a:gd name="connsiteY2485" fmla="*/ 1650839 h 3128252"/>
              <a:gd name="connsiteX2486" fmla="*/ 200070 w 3012535"/>
              <a:gd name="connsiteY2486" fmla="*/ 1644470 h 3128252"/>
              <a:gd name="connsiteX2487" fmla="*/ 196951 w 3012535"/>
              <a:gd name="connsiteY2487" fmla="*/ 1645813 h 3128252"/>
              <a:gd name="connsiteX2488" fmla="*/ 168877 w 3012535"/>
              <a:gd name="connsiteY2488" fmla="*/ 1657895 h 3128252"/>
              <a:gd name="connsiteX2489" fmla="*/ 164373 w 3012535"/>
              <a:gd name="connsiteY2489" fmla="*/ 1650603 h 3128252"/>
              <a:gd name="connsiteX2490" fmla="*/ 160007 w 3012535"/>
              <a:gd name="connsiteY2490" fmla="*/ 1619254 h 3128252"/>
              <a:gd name="connsiteX2491" fmla="*/ 155503 w 3012535"/>
              <a:gd name="connsiteY2491" fmla="*/ 1611962 h 3128252"/>
              <a:gd name="connsiteX2492" fmla="*/ 139698 w 3012535"/>
              <a:gd name="connsiteY2492" fmla="*/ 1613225 h 3128252"/>
              <a:gd name="connsiteX2493" fmla="*/ 134016 w 3012535"/>
              <a:gd name="connsiteY2493" fmla="*/ 1602749 h 3128252"/>
              <a:gd name="connsiteX2494" fmla="*/ 131662 w 3012535"/>
              <a:gd name="connsiteY2494" fmla="*/ 1596379 h 3128252"/>
              <a:gd name="connsiteX2495" fmla="*/ 134572 w 3012535"/>
              <a:gd name="connsiteY2495" fmla="*/ 1589589 h 3128252"/>
              <a:gd name="connsiteX2496" fmla="*/ 127363 w 3012535"/>
              <a:gd name="connsiteY2496" fmla="*/ 1594536 h 3128252"/>
              <a:gd name="connsiteX2497" fmla="*/ 123274 w 3012535"/>
              <a:gd name="connsiteY2497" fmla="*/ 1598143 h 3128252"/>
              <a:gd name="connsiteX2498" fmla="*/ 120153 w 3012535"/>
              <a:gd name="connsiteY2498" fmla="*/ 1599485 h 3128252"/>
              <a:gd name="connsiteX2499" fmla="*/ 110034 w 3012535"/>
              <a:gd name="connsiteY2499" fmla="*/ 1611225 h 3128252"/>
              <a:gd name="connsiteX2500" fmla="*/ 100882 w 3012535"/>
              <a:gd name="connsiteY2500" fmla="*/ 1620701 h 3128252"/>
              <a:gd name="connsiteX2501" fmla="*/ 89583 w 3012535"/>
              <a:gd name="connsiteY2501" fmla="*/ 1629257 h 3128252"/>
              <a:gd name="connsiteX2502" fmla="*/ 83344 w 3012535"/>
              <a:gd name="connsiteY2502" fmla="*/ 1631940 h 3128252"/>
              <a:gd name="connsiteX2503" fmla="*/ 69100 w 3012535"/>
              <a:gd name="connsiteY2503" fmla="*/ 1632534 h 3128252"/>
              <a:gd name="connsiteX2504" fmla="*/ 64214 w 3012535"/>
              <a:gd name="connsiteY2504" fmla="*/ 1629099 h 3128252"/>
              <a:gd name="connsiteX2505" fmla="*/ 65185 w 3012535"/>
              <a:gd name="connsiteY2505" fmla="*/ 1626835 h 3128252"/>
              <a:gd name="connsiteX2506" fmla="*/ 53886 w 3012535"/>
              <a:gd name="connsiteY2506" fmla="*/ 1635389 h 3128252"/>
              <a:gd name="connsiteX2507" fmla="*/ 49795 w 3012535"/>
              <a:gd name="connsiteY2507" fmla="*/ 1638996 h 3128252"/>
              <a:gd name="connsiteX2508" fmla="*/ 45499 w 3012535"/>
              <a:gd name="connsiteY2508" fmla="*/ 1637154 h 3128252"/>
              <a:gd name="connsiteX2509" fmla="*/ 43349 w 3012535"/>
              <a:gd name="connsiteY2509" fmla="*/ 1636232 h 3128252"/>
              <a:gd name="connsiteX2510" fmla="*/ 44113 w 3012535"/>
              <a:gd name="connsiteY2510" fmla="*/ 1628519 h 3128252"/>
              <a:gd name="connsiteX2511" fmla="*/ 49936 w 3012535"/>
              <a:gd name="connsiteY2511" fmla="*/ 1614937 h 3128252"/>
              <a:gd name="connsiteX2512" fmla="*/ 64563 w 3012535"/>
              <a:gd name="connsiteY2512" fmla="*/ 1610489 h 3128252"/>
              <a:gd name="connsiteX2513" fmla="*/ 64354 w 3012535"/>
              <a:gd name="connsiteY2513" fmla="*/ 1605039 h 3128252"/>
              <a:gd name="connsiteX2514" fmla="*/ 74476 w 3012535"/>
              <a:gd name="connsiteY2514" fmla="*/ 1593300 h 3128252"/>
              <a:gd name="connsiteX2515" fmla="*/ 79536 w 3012535"/>
              <a:gd name="connsiteY2515" fmla="*/ 1587430 h 3128252"/>
              <a:gd name="connsiteX2516" fmla="*/ 82552 w 3012535"/>
              <a:gd name="connsiteY2516" fmla="*/ 1583363 h 3128252"/>
              <a:gd name="connsiteX2517" fmla="*/ 85568 w 3012535"/>
              <a:gd name="connsiteY2517" fmla="*/ 1579297 h 3128252"/>
              <a:gd name="connsiteX2518" fmla="*/ 87509 w 3012535"/>
              <a:gd name="connsiteY2518" fmla="*/ 1574769 h 3128252"/>
              <a:gd name="connsiteX2519" fmla="*/ 99675 w 3012535"/>
              <a:gd name="connsiteY2519" fmla="*/ 1561226 h 3128252"/>
              <a:gd name="connsiteX2520" fmla="*/ 111840 w 3012535"/>
              <a:gd name="connsiteY2520" fmla="*/ 1547684 h 3128252"/>
              <a:gd name="connsiteX2521" fmla="*/ 114960 w 3012535"/>
              <a:gd name="connsiteY2521" fmla="*/ 1546340 h 3128252"/>
              <a:gd name="connsiteX2522" fmla="*/ 120991 w 3012535"/>
              <a:gd name="connsiteY2522" fmla="*/ 1538207 h 3128252"/>
              <a:gd name="connsiteX2523" fmla="*/ 123522 w 3012535"/>
              <a:gd name="connsiteY2523" fmla="*/ 1535272 h 3128252"/>
              <a:gd name="connsiteX2524" fmla="*/ 126051 w 3012535"/>
              <a:gd name="connsiteY2524" fmla="*/ 1532337 h 3128252"/>
              <a:gd name="connsiteX2525" fmla="*/ 130904 w 3012535"/>
              <a:gd name="connsiteY2525" fmla="*/ 1521017 h 3128252"/>
              <a:gd name="connsiteX2526" fmla="*/ 148790 w 3012535"/>
              <a:gd name="connsiteY2526" fmla="*/ 1491169 h 3128252"/>
              <a:gd name="connsiteX2527" fmla="*/ 155792 w 3012535"/>
              <a:gd name="connsiteY2527" fmla="*/ 1480771 h 3128252"/>
              <a:gd name="connsiteX2528" fmla="*/ 153158 w 3012535"/>
              <a:gd name="connsiteY2528" fmla="*/ 1480982 h 3128252"/>
              <a:gd name="connsiteX2529" fmla="*/ 150525 w 3012535"/>
              <a:gd name="connsiteY2529" fmla="*/ 1481192 h 3128252"/>
              <a:gd name="connsiteX2530" fmla="*/ 130179 w 3012535"/>
              <a:gd name="connsiteY2530" fmla="*/ 1501948 h 3128252"/>
              <a:gd name="connsiteX2531" fmla="*/ 106712 w 3012535"/>
              <a:gd name="connsiteY2531" fmla="*/ 1524045 h 3128252"/>
              <a:gd name="connsiteX2532" fmla="*/ 91531 w 3012535"/>
              <a:gd name="connsiteY2532" fmla="*/ 1541655 h 3128252"/>
              <a:gd name="connsiteX2533" fmla="*/ 88619 w 3012535"/>
              <a:gd name="connsiteY2533" fmla="*/ 1548446 h 3128252"/>
              <a:gd name="connsiteX2534" fmla="*/ 85500 w 3012535"/>
              <a:gd name="connsiteY2534" fmla="*/ 1549789 h 3128252"/>
              <a:gd name="connsiteX2535" fmla="*/ 83559 w 3012535"/>
              <a:gd name="connsiteY2535" fmla="*/ 1554316 h 3128252"/>
              <a:gd name="connsiteX2536" fmla="*/ 87649 w 3012535"/>
              <a:gd name="connsiteY2536" fmla="*/ 1550710 h 3128252"/>
              <a:gd name="connsiteX2537" fmla="*/ 88619 w 3012535"/>
              <a:gd name="connsiteY2537" fmla="*/ 1548446 h 3128252"/>
              <a:gd name="connsiteX2538" fmla="*/ 91739 w 3012535"/>
              <a:gd name="connsiteY2538" fmla="*/ 1547105 h 3128252"/>
              <a:gd name="connsiteX2539" fmla="*/ 90769 w 3012535"/>
              <a:gd name="connsiteY2539" fmla="*/ 1549368 h 3128252"/>
              <a:gd name="connsiteX2540" fmla="*/ 127578 w 3012535"/>
              <a:gd name="connsiteY2540" fmla="*/ 1516912 h 3128252"/>
              <a:gd name="connsiteX2541" fmla="*/ 132845 w 3012535"/>
              <a:gd name="connsiteY2541" fmla="*/ 1516491 h 3128252"/>
              <a:gd name="connsiteX2542" fmla="*/ 125844 w 3012535"/>
              <a:gd name="connsiteY2542" fmla="*/ 1526888 h 3128252"/>
              <a:gd name="connsiteX2543" fmla="*/ 100924 w 3012535"/>
              <a:gd name="connsiteY2543" fmla="*/ 1552381 h 3128252"/>
              <a:gd name="connsiteX2544" fmla="*/ 76002 w 3012535"/>
              <a:gd name="connsiteY2544" fmla="*/ 1577875 h 3128252"/>
              <a:gd name="connsiteX2545" fmla="*/ 64911 w 3012535"/>
              <a:gd name="connsiteY2545" fmla="*/ 1591878 h 3128252"/>
              <a:gd name="connsiteX2546" fmla="*/ 36073 w 3012535"/>
              <a:gd name="connsiteY2546" fmla="*/ 1611673 h 3128252"/>
              <a:gd name="connsiteX2547" fmla="*/ 28069 w 3012535"/>
              <a:gd name="connsiteY2547" fmla="*/ 1609581 h 3128252"/>
              <a:gd name="connsiteX2548" fmla="*/ 24152 w 3012535"/>
              <a:gd name="connsiteY2548" fmla="*/ 1603882 h 3128252"/>
              <a:gd name="connsiteX2549" fmla="*/ 41623 w 3012535"/>
              <a:gd name="connsiteY2549" fmla="*/ 1563134 h 3128252"/>
              <a:gd name="connsiteX2550" fmla="*/ 4192 w 3012535"/>
              <a:gd name="connsiteY2550" fmla="*/ 1579244 h 3128252"/>
              <a:gd name="connsiteX2551" fmla="*/ 1214 w 3012535"/>
              <a:gd name="connsiteY2551" fmla="*/ 1556527 h 3128252"/>
              <a:gd name="connsiteX2552" fmla="*/ 10920 w 3012535"/>
              <a:gd name="connsiteY2552" fmla="*/ 1533890 h 3128252"/>
              <a:gd name="connsiteX2553" fmla="*/ 17817 w 3012535"/>
              <a:gd name="connsiteY2553" fmla="*/ 1520768 h 3128252"/>
              <a:gd name="connsiteX2554" fmla="*/ 27834 w 3012535"/>
              <a:gd name="connsiteY2554" fmla="*/ 1506304 h 3128252"/>
              <a:gd name="connsiteX2555" fmla="*/ 59168 w 3012535"/>
              <a:gd name="connsiteY2555" fmla="*/ 1468822 h 3128252"/>
              <a:gd name="connsiteX2556" fmla="*/ 91680 w 3012535"/>
              <a:gd name="connsiteY2556" fmla="*/ 1434524 h 3128252"/>
              <a:gd name="connsiteX2557" fmla="*/ 82425 w 3012535"/>
              <a:gd name="connsiteY2557" fmla="*/ 1441275 h 3128252"/>
              <a:gd name="connsiteX2558" fmla="*/ 73172 w 3012535"/>
              <a:gd name="connsiteY2558" fmla="*/ 1448026 h 3128252"/>
              <a:gd name="connsiteX2559" fmla="*/ 114070 w 3012535"/>
              <a:gd name="connsiteY2559" fmla="*/ 1411965 h 3128252"/>
              <a:gd name="connsiteX2560" fmla="*/ 133550 w 3012535"/>
              <a:gd name="connsiteY2560" fmla="*/ 1396198 h 3128252"/>
              <a:gd name="connsiteX2561" fmla="*/ 153028 w 3012535"/>
              <a:gd name="connsiteY2561" fmla="*/ 1380430 h 3128252"/>
              <a:gd name="connsiteX2562" fmla="*/ 158192 w 3012535"/>
              <a:gd name="connsiteY2562" fmla="*/ 1377283 h 3128252"/>
              <a:gd name="connsiteX2563" fmla="*/ 163356 w 3012535"/>
              <a:gd name="connsiteY2563" fmla="*/ 1374139 h 3128252"/>
              <a:gd name="connsiteX2564" fmla="*/ 173478 w 3012535"/>
              <a:gd name="connsiteY2564" fmla="*/ 1362399 h 3128252"/>
              <a:gd name="connsiteX2565" fmla="*/ 181657 w 3012535"/>
              <a:gd name="connsiteY2565" fmla="*/ 1355188 h 3128252"/>
              <a:gd name="connsiteX2566" fmla="*/ 185747 w 3012535"/>
              <a:gd name="connsiteY2566" fmla="*/ 1351581 h 3128252"/>
              <a:gd name="connsiteX2567" fmla="*/ 232089 w 3012535"/>
              <a:gd name="connsiteY2567" fmla="*/ 1305792 h 3128252"/>
              <a:gd name="connsiteX2568" fmla="*/ 275517 w 3012535"/>
              <a:gd name="connsiteY2568" fmla="*/ 1266796 h 3128252"/>
              <a:gd name="connsiteX2569" fmla="*/ 309206 w 3012535"/>
              <a:gd name="connsiteY2569" fmla="*/ 1235682 h 3128252"/>
              <a:gd name="connsiteX2570" fmla="*/ 299848 w 3012535"/>
              <a:gd name="connsiteY2570" fmla="*/ 1239709 h 3128252"/>
              <a:gd name="connsiteX2571" fmla="*/ 311147 w 3012535"/>
              <a:gd name="connsiteY2571" fmla="*/ 1231155 h 3128252"/>
              <a:gd name="connsiteX2572" fmla="*/ 322447 w 3012535"/>
              <a:gd name="connsiteY2572" fmla="*/ 1222600 h 3128252"/>
              <a:gd name="connsiteX2573" fmla="*/ 316000 w 3012535"/>
              <a:gd name="connsiteY2573" fmla="*/ 1219836 h 3128252"/>
              <a:gd name="connsiteX2574" fmla="*/ 345392 w 3012535"/>
              <a:gd name="connsiteY2574" fmla="*/ 1186881 h 3128252"/>
              <a:gd name="connsiteX2575" fmla="*/ 377906 w 3012535"/>
              <a:gd name="connsiteY2575" fmla="*/ 1152583 h 3128252"/>
              <a:gd name="connsiteX2576" fmla="*/ 406812 w 3012535"/>
              <a:gd name="connsiteY2576" fmla="*/ 1120759 h 3128252"/>
              <a:gd name="connsiteX2577" fmla="*/ 437868 w 3012535"/>
              <a:gd name="connsiteY2577" fmla="*/ 1089856 h 3128252"/>
              <a:gd name="connsiteX2578" fmla="*/ 441957 w 3012535"/>
              <a:gd name="connsiteY2578" fmla="*/ 1086249 h 3128252"/>
              <a:gd name="connsiteX2579" fmla="*/ 460918 w 3012535"/>
              <a:gd name="connsiteY2579" fmla="*/ 1056861 h 3128252"/>
              <a:gd name="connsiteX2580" fmla="*/ 474384 w 3012535"/>
              <a:gd name="connsiteY2580" fmla="*/ 1035474 h 3128252"/>
              <a:gd name="connsiteX2581" fmla="*/ 465667 w 3012535"/>
              <a:gd name="connsiteY2581" fmla="*/ 1042818 h 3128252"/>
              <a:gd name="connsiteX2582" fmla="*/ 483761 w 3012535"/>
              <a:gd name="connsiteY2582" fmla="*/ 1018417 h 3128252"/>
              <a:gd name="connsiteX2583" fmla="*/ 504973 w 3012535"/>
              <a:gd name="connsiteY2583" fmla="*/ 992674 h 3128252"/>
              <a:gd name="connsiteX2584" fmla="*/ 567085 w 3012535"/>
              <a:gd name="connsiteY2584" fmla="*/ 930868 h 3128252"/>
              <a:gd name="connsiteX2585" fmla="*/ 583444 w 3012535"/>
              <a:gd name="connsiteY2585" fmla="*/ 916443 h 3128252"/>
              <a:gd name="connsiteX2586" fmla="*/ 597862 w 3012535"/>
              <a:gd name="connsiteY2586" fmla="*/ 906545 h 3128252"/>
              <a:gd name="connsiteX2587" fmla="*/ 624758 w 3012535"/>
              <a:gd name="connsiteY2587" fmla="*/ 891279 h 3128252"/>
              <a:gd name="connsiteX2588" fmla="*/ 652487 w 3012535"/>
              <a:gd name="connsiteY2588" fmla="*/ 856270 h 3128252"/>
              <a:gd name="connsiteX2589" fmla="*/ 679245 w 3012535"/>
              <a:gd name="connsiteY2589" fmla="*/ 823524 h 3128252"/>
              <a:gd name="connsiteX2590" fmla="*/ 734911 w 3012535"/>
              <a:gd name="connsiteY2590" fmla="*/ 758955 h 3128252"/>
              <a:gd name="connsiteX2591" fmla="*/ 792136 w 3012535"/>
              <a:gd name="connsiteY2591" fmla="*/ 693715 h 3128252"/>
              <a:gd name="connsiteX2592" fmla="*/ 847212 w 3012535"/>
              <a:gd name="connsiteY2592" fmla="*/ 627554 h 3128252"/>
              <a:gd name="connsiteX2593" fmla="*/ 857541 w 3012535"/>
              <a:gd name="connsiteY2593" fmla="*/ 621262 h 3128252"/>
              <a:gd name="connsiteX2594" fmla="*/ 853658 w 3012535"/>
              <a:gd name="connsiteY2594" fmla="*/ 630318 h 3128252"/>
              <a:gd name="connsiteX2595" fmla="*/ 834489 w 3012535"/>
              <a:gd name="connsiteY2595" fmla="*/ 654258 h 3128252"/>
              <a:gd name="connsiteX2596" fmla="*/ 815323 w 3012535"/>
              <a:gd name="connsiteY2596" fmla="*/ 678199 h 3128252"/>
              <a:gd name="connsiteX2597" fmla="*/ 796155 w 3012535"/>
              <a:gd name="connsiteY2597" fmla="*/ 702138 h 3128252"/>
              <a:gd name="connsiteX2598" fmla="*/ 776987 w 3012535"/>
              <a:gd name="connsiteY2598" fmla="*/ 726078 h 3128252"/>
              <a:gd name="connsiteX2599" fmla="*/ 736607 w 3012535"/>
              <a:gd name="connsiteY2599" fmla="*/ 775761 h 3128252"/>
              <a:gd name="connsiteX2600" fmla="*/ 697197 w 3012535"/>
              <a:gd name="connsiteY2600" fmla="*/ 823182 h 3128252"/>
              <a:gd name="connsiteX2601" fmla="*/ 715499 w 3012535"/>
              <a:gd name="connsiteY2601" fmla="*/ 804231 h 3128252"/>
              <a:gd name="connsiteX2602" fmla="*/ 733799 w 3012535"/>
              <a:gd name="connsiteY2602" fmla="*/ 785278 h 3128252"/>
              <a:gd name="connsiteX2603" fmla="*/ 752100 w 3012535"/>
              <a:gd name="connsiteY2603" fmla="*/ 766325 h 3128252"/>
              <a:gd name="connsiteX2604" fmla="*/ 770401 w 3012535"/>
              <a:gd name="connsiteY2604" fmla="*/ 747374 h 3128252"/>
              <a:gd name="connsiteX2605" fmla="*/ 805928 w 3012535"/>
              <a:gd name="connsiteY2605" fmla="*/ 709009 h 3128252"/>
              <a:gd name="connsiteX2606" fmla="*/ 841454 w 3012535"/>
              <a:gd name="connsiteY2606" fmla="*/ 670643 h 3128252"/>
              <a:gd name="connsiteX2607" fmla="*/ 860726 w 3012535"/>
              <a:gd name="connsiteY2607" fmla="*/ 649428 h 3128252"/>
              <a:gd name="connsiteX2608" fmla="*/ 879027 w 3012535"/>
              <a:gd name="connsiteY2608" fmla="*/ 630475 h 3128252"/>
              <a:gd name="connsiteX2609" fmla="*/ 925161 w 3012535"/>
              <a:gd name="connsiteY2609" fmla="*/ 579238 h 3128252"/>
              <a:gd name="connsiteX2610" fmla="*/ 970322 w 3012535"/>
              <a:gd name="connsiteY2610" fmla="*/ 530266 h 3128252"/>
              <a:gd name="connsiteX2611" fmla="*/ 975384 w 3012535"/>
              <a:gd name="connsiteY2611" fmla="*/ 524397 h 3128252"/>
              <a:gd name="connsiteX2612" fmla="*/ 980444 w 3012535"/>
              <a:gd name="connsiteY2612" fmla="*/ 518526 h 3128252"/>
              <a:gd name="connsiteX2613" fmla="*/ 991536 w 3012535"/>
              <a:gd name="connsiteY2613" fmla="*/ 504522 h 3128252"/>
              <a:gd name="connsiteX2614" fmla="*/ 1014897 w 3012535"/>
              <a:gd name="connsiteY2614" fmla="*/ 479700 h 3128252"/>
              <a:gd name="connsiteX2615" fmla="*/ 1037184 w 3012535"/>
              <a:gd name="connsiteY2615" fmla="*/ 454417 h 3128252"/>
              <a:gd name="connsiteX2616" fmla="*/ 1060441 w 3012535"/>
              <a:gd name="connsiteY2616" fmla="*/ 426870 h 3128252"/>
              <a:gd name="connsiteX2617" fmla="*/ 1079712 w 3012535"/>
              <a:gd name="connsiteY2617" fmla="*/ 405655 h 3128252"/>
              <a:gd name="connsiteX2618" fmla="*/ 1098984 w 3012535"/>
              <a:gd name="connsiteY2618" fmla="*/ 384439 h 3128252"/>
              <a:gd name="connsiteX2619" fmla="*/ 1117666 w 3012535"/>
              <a:gd name="connsiteY2619" fmla="*/ 361630 h 3128252"/>
              <a:gd name="connsiteX2620" fmla="*/ 1135378 w 3012535"/>
              <a:gd name="connsiteY2620" fmla="*/ 341086 h 3128252"/>
              <a:gd name="connsiteX2621" fmla="*/ 1172846 w 3012535"/>
              <a:gd name="connsiteY2621" fmla="*/ 298194 h 3128252"/>
              <a:gd name="connsiteX2622" fmla="*/ 1211286 w 3012535"/>
              <a:gd name="connsiteY2622" fmla="*/ 253036 h 3128252"/>
              <a:gd name="connsiteX2623" fmla="*/ 1225496 w 3012535"/>
              <a:gd name="connsiteY2623" fmla="*/ 237691 h 3128252"/>
              <a:gd name="connsiteX2624" fmla="*/ 1237558 w 3012535"/>
              <a:gd name="connsiteY2624" fmla="*/ 221423 h 3128252"/>
              <a:gd name="connsiteX2625" fmla="*/ 1265009 w 3012535"/>
              <a:gd name="connsiteY2625" fmla="*/ 192995 h 3128252"/>
              <a:gd name="connsiteX2626" fmla="*/ 1291282 w 3012535"/>
              <a:gd name="connsiteY2626" fmla="*/ 161381 h 3128252"/>
              <a:gd name="connsiteX2627" fmla="*/ 1319704 w 3012535"/>
              <a:gd name="connsiteY2627" fmla="*/ 130690 h 3128252"/>
              <a:gd name="connsiteX2628" fmla="*/ 1374606 w 3012535"/>
              <a:gd name="connsiteY2628" fmla="*/ 73833 h 3128252"/>
              <a:gd name="connsiteX2629" fmla="*/ 1403618 w 3012535"/>
              <a:gd name="connsiteY2629" fmla="*/ 44734 h 3128252"/>
              <a:gd name="connsiteX2630" fmla="*/ 1432628 w 3012535"/>
              <a:gd name="connsiteY2630" fmla="*/ 15634 h 3128252"/>
              <a:gd name="connsiteX2631" fmla="*/ 1459524 w 3012535"/>
              <a:gd name="connsiteY2631" fmla="*/ 368 h 312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Lst>
            <a:rect l="l" t="t" r="r" b="b"/>
            <a:pathLst>
              <a:path w="3012535" h="3128252">
                <a:moveTo>
                  <a:pt x="1450513" y="3090428"/>
                </a:moveTo>
                <a:cubicBezTo>
                  <a:pt x="1451937" y="3089783"/>
                  <a:pt x="1453227" y="3089840"/>
                  <a:pt x="1452961" y="3091242"/>
                </a:cubicBezTo>
                <a:lnTo>
                  <a:pt x="1447265" y="3093822"/>
                </a:lnTo>
                <a:cubicBezTo>
                  <a:pt x="1447532" y="3092420"/>
                  <a:pt x="1449089" y="3091074"/>
                  <a:pt x="1450513" y="3090428"/>
                </a:cubicBezTo>
                <a:close/>
                <a:moveTo>
                  <a:pt x="982832" y="2965847"/>
                </a:moveTo>
                <a:cubicBezTo>
                  <a:pt x="986575" y="2966156"/>
                  <a:pt x="987901" y="2967023"/>
                  <a:pt x="986810" y="2968449"/>
                </a:cubicBezTo>
                <a:cubicBezTo>
                  <a:pt x="985720" y="2969874"/>
                  <a:pt x="982213" y="2971857"/>
                  <a:pt x="976290" y="2974399"/>
                </a:cubicBezTo>
                <a:cubicBezTo>
                  <a:pt x="969435" y="2979893"/>
                  <a:pt x="966004" y="2982640"/>
                  <a:pt x="966004" y="2982640"/>
                </a:cubicBezTo>
                <a:lnTo>
                  <a:pt x="966704" y="2980425"/>
                </a:lnTo>
                <a:cubicBezTo>
                  <a:pt x="970601" y="2976200"/>
                  <a:pt x="975975" y="2971342"/>
                  <a:pt x="982832" y="2965847"/>
                </a:cubicBezTo>
                <a:close/>
                <a:moveTo>
                  <a:pt x="1542666" y="2924645"/>
                </a:moveTo>
                <a:lnTo>
                  <a:pt x="1519987" y="2943806"/>
                </a:lnTo>
                <a:cubicBezTo>
                  <a:pt x="1504875" y="2956286"/>
                  <a:pt x="1491020" y="2967361"/>
                  <a:pt x="1477969" y="2977356"/>
                </a:cubicBezTo>
                <a:lnTo>
                  <a:pt x="1467363" y="2985075"/>
                </a:lnTo>
                <a:lnTo>
                  <a:pt x="1485486" y="2972964"/>
                </a:lnTo>
                <a:cubicBezTo>
                  <a:pt x="1493102" y="2967843"/>
                  <a:pt x="1500544" y="2962425"/>
                  <a:pt x="1507888" y="2956811"/>
                </a:cubicBezTo>
                <a:lnTo>
                  <a:pt x="1527196" y="2941480"/>
                </a:lnTo>
                <a:lnTo>
                  <a:pt x="1541782" y="2925853"/>
                </a:lnTo>
                <a:close/>
                <a:moveTo>
                  <a:pt x="1438666" y="2895870"/>
                </a:moveTo>
                <a:cubicBezTo>
                  <a:pt x="1439958" y="2895806"/>
                  <a:pt x="1440453" y="2896512"/>
                  <a:pt x="1440148" y="2897991"/>
                </a:cubicBezTo>
                <a:cubicBezTo>
                  <a:pt x="1439846" y="2899470"/>
                  <a:pt x="1436807" y="2901818"/>
                  <a:pt x="1431036" y="2905035"/>
                </a:cubicBezTo>
                <a:cubicBezTo>
                  <a:pt x="1431643" y="2902076"/>
                  <a:pt x="1433389" y="2899792"/>
                  <a:pt x="1436274" y="2898186"/>
                </a:cubicBezTo>
                <a:cubicBezTo>
                  <a:pt x="1436577" y="2896706"/>
                  <a:pt x="1437374" y="2895935"/>
                  <a:pt x="1438666" y="2895870"/>
                </a:cubicBezTo>
                <a:close/>
                <a:moveTo>
                  <a:pt x="1733530" y="2761529"/>
                </a:moveTo>
                <a:lnTo>
                  <a:pt x="1730505" y="2763108"/>
                </a:lnTo>
                <a:lnTo>
                  <a:pt x="1699156" y="2790098"/>
                </a:lnTo>
                <a:lnTo>
                  <a:pt x="1691733" y="2796510"/>
                </a:lnTo>
                <a:lnTo>
                  <a:pt x="1682520" y="2804972"/>
                </a:lnTo>
                <a:cubicBezTo>
                  <a:pt x="1676461" y="2810576"/>
                  <a:pt x="1671577" y="2815090"/>
                  <a:pt x="1669178" y="2817166"/>
                </a:cubicBezTo>
                <a:lnTo>
                  <a:pt x="1647573" y="2835027"/>
                </a:lnTo>
                <a:lnTo>
                  <a:pt x="1634882" y="2852392"/>
                </a:lnTo>
                <a:lnTo>
                  <a:pt x="1710593" y="2784094"/>
                </a:lnTo>
                <a:cubicBezTo>
                  <a:pt x="1711761" y="2783085"/>
                  <a:pt x="1726203" y="2771917"/>
                  <a:pt x="1731759" y="2765632"/>
                </a:cubicBezTo>
                <a:cubicBezTo>
                  <a:pt x="1733610" y="2763537"/>
                  <a:pt x="1734474" y="2761982"/>
                  <a:pt x="1733530" y="2761529"/>
                </a:cubicBezTo>
                <a:close/>
                <a:moveTo>
                  <a:pt x="1747077" y="2746254"/>
                </a:moveTo>
                <a:lnTo>
                  <a:pt x="1747011" y="2746301"/>
                </a:lnTo>
                <a:lnTo>
                  <a:pt x="1746991" y="2746323"/>
                </a:lnTo>
                <a:close/>
                <a:moveTo>
                  <a:pt x="1211506" y="2734925"/>
                </a:moveTo>
                <a:lnTo>
                  <a:pt x="1196127" y="2740348"/>
                </a:lnTo>
                <a:lnTo>
                  <a:pt x="1179366" y="2757076"/>
                </a:lnTo>
                <a:cubicBezTo>
                  <a:pt x="1168613" y="2766794"/>
                  <a:pt x="1158488" y="2776564"/>
                  <a:pt x="1148984" y="2786386"/>
                </a:cubicBezTo>
                <a:cubicBezTo>
                  <a:pt x="1139479" y="2796207"/>
                  <a:pt x="1129586" y="2805239"/>
                  <a:pt x="1119302" y="2813480"/>
                </a:cubicBezTo>
                <a:cubicBezTo>
                  <a:pt x="1138004" y="2802904"/>
                  <a:pt x="1151798" y="2795708"/>
                  <a:pt x="1160682" y="2791897"/>
                </a:cubicBezTo>
                <a:cubicBezTo>
                  <a:pt x="1164577" y="2787674"/>
                  <a:pt x="1167732" y="2783767"/>
                  <a:pt x="1170145" y="2780178"/>
                </a:cubicBezTo>
                <a:cubicBezTo>
                  <a:pt x="1172559" y="2776590"/>
                  <a:pt x="1175714" y="2772683"/>
                  <a:pt x="1179608" y="2768460"/>
                </a:cubicBezTo>
                <a:cubicBezTo>
                  <a:pt x="1186466" y="2762966"/>
                  <a:pt x="1191217" y="2758054"/>
                  <a:pt x="1193866" y="2753727"/>
                </a:cubicBezTo>
                <a:cubicBezTo>
                  <a:pt x="1196514" y="2749402"/>
                  <a:pt x="1201264" y="2744490"/>
                  <a:pt x="1208120" y="2738996"/>
                </a:cubicBezTo>
                <a:close/>
                <a:moveTo>
                  <a:pt x="1114374" y="2732471"/>
                </a:moveTo>
                <a:lnTo>
                  <a:pt x="1105793" y="2740771"/>
                </a:lnTo>
                <a:cubicBezTo>
                  <a:pt x="1096988" y="2748379"/>
                  <a:pt x="1088691" y="2756405"/>
                  <a:pt x="1080902" y="2764853"/>
                </a:cubicBezTo>
                <a:cubicBezTo>
                  <a:pt x="1076539" y="2770555"/>
                  <a:pt x="1072494" y="2779311"/>
                  <a:pt x="1068761" y="2791123"/>
                </a:cubicBezTo>
                <a:cubicBezTo>
                  <a:pt x="1081377" y="2775498"/>
                  <a:pt x="1094894" y="2761084"/>
                  <a:pt x="1109306" y="2747880"/>
                </a:cubicBezTo>
                <a:lnTo>
                  <a:pt x="1115970" y="2742191"/>
                </a:lnTo>
                <a:lnTo>
                  <a:pt x="1118902" y="2738964"/>
                </a:lnTo>
                <a:close/>
                <a:moveTo>
                  <a:pt x="950309" y="2730318"/>
                </a:moveTo>
                <a:cubicBezTo>
                  <a:pt x="954052" y="2730627"/>
                  <a:pt x="955378" y="2731494"/>
                  <a:pt x="954288" y="2732919"/>
                </a:cubicBezTo>
                <a:cubicBezTo>
                  <a:pt x="953198" y="2734344"/>
                  <a:pt x="949690" y="2736328"/>
                  <a:pt x="943767" y="2738870"/>
                </a:cubicBezTo>
                <a:cubicBezTo>
                  <a:pt x="936911" y="2744364"/>
                  <a:pt x="933481" y="2747111"/>
                  <a:pt x="933481" y="2747111"/>
                </a:cubicBezTo>
                <a:lnTo>
                  <a:pt x="934180" y="2744896"/>
                </a:lnTo>
                <a:cubicBezTo>
                  <a:pt x="938078" y="2740672"/>
                  <a:pt x="943452" y="2735814"/>
                  <a:pt x="950309" y="2730318"/>
                </a:cubicBezTo>
                <a:close/>
                <a:moveTo>
                  <a:pt x="1773750" y="2726756"/>
                </a:moveTo>
                <a:cubicBezTo>
                  <a:pt x="1774050" y="2727181"/>
                  <a:pt x="1772287" y="2728607"/>
                  <a:pt x="1769436" y="2730614"/>
                </a:cubicBezTo>
                <a:lnTo>
                  <a:pt x="1761354" y="2736087"/>
                </a:lnTo>
                <a:lnTo>
                  <a:pt x="1760994" y="2736721"/>
                </a:lnTo>
                <a:lnTo>
                  <a:pt x="1760397" y="2736735"/>
                </a:lnTo>
                <a:lnTo>
                  <a:pt x="1758581" y="2737965"/>
                </a:lnTo>
                <a:lnTo>
                  <a:pt x="1753020" y="2741973"/>
                </a:lnTo>
                <a:lnTo>
                  <a:pt x="1754033" y="2741471"/>
                </a:lnTo>
                <a:cubicBezTo>
                  <a:pt x="1754928" y="2741578"/>
                  <a:pt x="1751558" y="2745161"/>
                  <a:pt x="1749737" y="2746828"/>
                </a:cubicBezTo>
                <a:lnTo>
                  <a:pt x="1746571" y="2749501"/>
                </a:lnTo>
                <a:lnTo>
                  <a:pt x="1751021" y="2746762"/>
                </a:lnTo>
                <a:cubicBezTo>
                  <a:pt x="1756840" y="2743056"/>
                  <a:pt x="1763830" y="2738291"/>
                  <a:pt x="1768508" y="2734054"/>
                </a:cubicBezTo>
                <a:cubicBezTo>
                  <a:pt x="1770068" y="2732642"/>
                  <a:pt x="1771370" y="2731288"/>
                  <a:pt x="1772286" y="2730052"/>
                </a:cubicBezTo>
                <a:cubicBezTo>
                  <a:pt x="1773203" y="2728816"/>
                  <a:pt x="1773734" y="2727698"/>
                  <a:pt x="1773750" y="2726756"/>
                </a:cubicBezTo>
                <a:close/>
                <a:moveTo>
                  <a:pt x="1807359" y="2694658"/>
                </a:moveTo>
                <a:cubicBezTo>
                  <a:pt x="1808087" y="2693552"/>
                  <a:pt x="1806793" y="2694084"/>
                  <a:pt x="1802061" y="2697590"/>
                </a:cubicBezTo>
                <a:cubicBezTo>
                  <a:pt x="1802061" y="2697590"/>
                  <a:pt x="1786232" y="2711275"/>
                  <a:pt x="1784416" y="2712844"/>
                </a:cubicBezTo>
                <a:cubicBezTo>
                  <a:pt x="1784662" y="2714977"/>
                  <a:pt x="1793806" y="2707658"/>
                  <a:pt x="1800521" y="2701559"/>
                </a:cubicBezTo>
                <a:cubicBezTo>
                  <a:pt x="1803879" y="2698509"/>
                  <a:pt x="1806630" y="2695764"/>
                  <a:pt x="1807359" y="2694658"/>
                </a:cubicBezTo>
                <a:close/>
                <a:moveTo>
                  <a:pt x="1051481" y="2604582"/>
                </a:moveTo>
                <a:cubicBezTo>
                  <a:pt x="1048522" y="2605852"/>
                  <a:pt x="1047156" y="2606119"/>
                  <a:pt x="1047389" y="2605380"/>
                </a:cubicBezTo>
                <a:cubicBezTo>
                  <a:pt x="1047623" y="2604641"/>
                  <a:pt x="1046258" y="2604907"/>
                  <a:pt x="1043298" y="2606178"/>
                </a:cubicBezTo>
                <a:cubicBezTo>
                  <a:pt x="1035975" y="2613149"/>
                  <a:pt x="1027795" y="2620807"/>
                  <a:pt x="1018757" y="2629153"/>
                </a:cubicBezTo>
                <a:cubicBezTo>
                  <a:pt x="1009721" y="2637496"/>
                  <a:pt x="1000058" y="2645790"/>
                  <a:pt x="989773" y="2654031"/>
                </a:cubicBezTo>
                <a:lnTo>
                  <a:pt x="972247" y="2673040"/>
                </a:lnTo>
                <a:lnTo>
                  <a:pt x="970147" y="2679684"/>
                </a:lnTo>
                <a:cubicBezTo>
                  <a:pt x="969680" y="2681159"/>
                  <a:pt x="968201" y="2681795"/>
                  <a:pt x="965705" y="2681589"/>
                </a:cubicBezTo>
                <a:lnTo>
                  <a:pt x="964306" y="2686019"/>
                </a:lnTo>
                <a:cubicBezTo>
                  <a:pt x="967268" y="2684749"/>
                  <a:pt x="968980" y="2683375"/>
                  <a:pt x="969447" y="2681898"/>
                </a:cubicBezTo>
                <a:lnTo>
                  <a:pt x="970147" y="2679684"/>
                </a:lnTo>
                <a:cubicBezTo>
                  <a:pt x="970614" y="2678206"/>
                  <a:pt x="972095" y="2677572"/>
                  <a:pt x="974591" y="2677778"/>
                </a:cubicBezTo>
                <a:lnTo>
                  <a:pt x="973891" y="2679993"/>
                </a:lnTo>
                <a:lnTo>
                  <a:pt x="1020172" y="2642905"/>
                </a:lnTo>
                <a:cubicBezTo>
                  <a:pt x="1027028" y="2637412"/>
                  <a:pt x="1029755" y="2636879"/>
                  <a:pt x="1028355" y="2641309"/>
                </a:cubicBezTo>
                <a:lnTo>
                  <a:pt x="1023957" y="2647849"/>
                </a:lnTo>
                <a:lnTo>
                  <a:pt x="1028643" y="2642595"/>
                </a:lnTo>
                <a:lnTo>
                  <a:pt x="1031627" y="2637034"/>
                </a:lnTo>
                <a:cubicBezTo>
                  <a:pt x="1034508" y="2631968"/>
                  <a:pt x="1038712" y="2624740"/>
                  <a:pt x="1044240" y="2615348"/>
                </a:cubicBezTo>
                <a:cubicBezTo>
                  <a:pt x="1047668" y="2612601"/>
                  <a:pt x="1050082" y="2609012"/>
                  <a:pt x="1051481" y="2604582"/>
                </a:cubicBezTo>
                <a:close/>
                <a:moveTo>
                  <a:pt x="1109466" y="2557242"/>
                </a:moveTo>
                <a:lnTo>
                  <a:pt x="1086779" y="2577952"/>
                </a:lnTo>
                <a:lnTo>
                  <a:pt x="1092713" y="2574706"/>
                </a:lnTo>
                <a:lnTo>
                  <a:pt x="1103289" y="2564409"/>
                </a:lnTo>
                <a:close/>
                <a:moveTo>
                  <a:pt x="2028164" y="2470846"/>
                </a:moveTo>
                <a:cubicBezTo>
                  <a:pt x="2027140" y="2469387"/>
                  <a:pt x="2021445" y="2471966"/>
                  <a:pt x="2022469" y="2473425"/>
                </a:cubicBezTo>
                <a:cubicBezTo>
                  <a:pt x="2020653" y="2474994"/>
                  <a:pt x="2026608" y="2472192"/>
                  <a:pt x="2028164" y="2470846"/>
                </a:cubicBezTo>
                <a:close/>
                <a:moveTo>
                  <a:pt x="2038298" y="2459740"/>
                </a:moveTo>
                <a:cubicBezTo>
                  <a:pt x="2038298" y="2459740"/>
                  <a:pt x="2030554" y="2459402"/>
                  <a:pt x="2029489" y="2465012"/>
                </a:cubicBezTo>
                <a:close/>
                <a:moveTo>
                  <a:pt x="1137878" y="2454715"/>
                </a:moveTo>
                <a:cubicBezTo>
                  <a:pt x="1133273" y="2458203"/>
                  <a:pt x="1129580" y="2460169"/>
                  <a:pt x="1126797" y="2460614"/>
                </a:cubicBezTo>
                <a:lnTo>
                  <a:pt x="1124357" y="2459212"/>
                </a:lnTo>
                <a:lnTo>
                  <a:pt x="1098159" y="2481163"/>
                </a:lnTo>
                <a:cubicBezTo>
                  <a:pt x="1090370" y="2489610"/>
                  <a:pt x="1082073" y="2497638"/>
                  <a:pt x="1073269" y="2505243"/>
                </a:cubicBezTo>
                <a:cubicBezTo>
                  <a:pt x="1064464" y="2512849"/>
                  <a:pt x="1056168" y="2520877"/>
                  <a:pt x="1048379" y="2529324"/>
                </a:cubicBezTo>
                <a:cubicBezTo>
                  <a:pt x="1044016" y="2535026"/>
                  <a:pt x="1039971" y="2543782"/>
                  <a:pt x="1036239" y="2555595"/>
                </a:cubicBezTo>
                <a:cubicBezTo>
                  <a:pt x="1048855" y="2539969"/>
                  <a:pt x="1062371" y="2525556"/>
                  <a:pt x="1076784" y="2512352"/>
                </a:cubicBezTo>
                <a:lnTo>
                  <a:pt x="1123345" y="2472599"/>
                </a:lnTo>
                <a:close/>
                <a:moveTo>
                  <a:pt x="2049357" y="2444904"/>
                </a:moveTo>
                <a:cubicBezTo>
                  <a:pt x="2047933" y="2445548"/>
                  <a:pt x="2046376" y="2446894"/>
                  <a:pt x="2046110" y="2448297"/>
                </a:cubicBezTo>
                <a:lnTo>
                  <a:pt x="2051806" y="2445718"/>
                </a:lnTo>
                <a:cubicBezTo>
                  <a:pt x="2052071" y="2444315"/>
                  <a:pt x="2050781" y="2444259"/>
                  <a:pt x="2049357" y="2444904"/>
                </a:cubicBezTo>
                <a:close/>
                <a:moveTo>
                  <a:pt x="2063754" y="2433042"/>
                </a:moveTo>
                <a:cubicBezTo>
                  <a:pt x="2062730" y="2431582"/>
                  <a:pt x="2055048" y="2435490"/>
                  <a:pt x="2056243" y="2437192"/>
                </a:cubicBezTo>
                <a:cubicBezTo>
                  <a:pt x="2055075" y="2438201"/>
                  <a:pt x="2059585" y="2436940"/>
                  <a:pt x="2062137" y="2435063"/>
                </a:cubicBezTo>
                <a:cubicBezTo>
                  <a:pt x="2062988" y="2434437"/>
                  <a:pt x="2063621" y="2433743"/>
                  <a:pt x="2063754" y="2433042"/>
                </a:cubicBezTo>
                <a:close/>
                <a:moveTo>
                  <a:pt x="2073949" y="2418610"/>
                </a:moveTo>
                <a:cubicBezTo>
                  <a:pt x="2072245" y="2419449"/>
                  <a:pt x="2070623" y="2420851"/>
                  <a:pt x="2071136" y="2421581"/>
                </a:cubicBezTo>
                <a:cubicBezTo>
                  <a:pt x="2069579" y="2422927"/>
                  <a:pt x="2075445" y="2420591"/>
                  <a:pt x="2077260" y="2419020"/>
                </a:cubicBezTo>
                <a:cubicBezTo>
                  <a:pt x="2077441" y="2417496"/>
                  <a:pt x="2075654" y="2417771"/>
                  <a:pt x="2073949" y="2418610"/>
                </a:cubicBezTo>
                <a:close/>
                <a:moveTo>
                  <a:pt x="2090596" y="2404755"/>
                </a:moveTo>
                <a:cubicBezTo>
                  <a:pt x="2090596" y="2404755"/>
                  <a:pt x="2082594" y="2404640"/>
                  <a:pt x="2081529" y="2410250"/>
                </a:cubicBezTo>
                <a:close/>
                <a:moveTo>
                  <a:pt x="2118225" y="2370757"/>
                </a:moveTo>
                <a:cubicBezTo>
                  <a:pt x="2117104" y="2371091"/>
                  <a:pt x="2116261" y="2371820"/>
                  <a:pt x="2116859" y="2372671"/>
                </a:cubicBezTo>
                <a:cubicBezTo>
                  <a:pt x="2115302" y="2374017"/>
                  <a:pt x="2121257" y="2371213"/>
                  <a:pt x="2121257" y="2371213"/>
                </a:cubicBezTo>
                <a:cubicBezTo>
                  <a:pt x="2120745" y="2370484"/>
                  <a:pt x="2119346" y="2370423"/>
                  <a:pt x="2118225" y="2370757"/>
                </a:cubicBezTo>
                <a:close/>
                <a:moveTo>
                  <a:pt x="663245" y="2346010"/>
                </a:moveTo>
                <a:cubicBezTo>
                  <a:pt x="668500" y="2348264"/>
                  <a:pt x="666041" y="2351579"/>
                  <a:pt x="655870" y="2355958"/>
                </a:cubicBezTo>
                <a:cubicBezTo>
                  <a:pt x="649202" y="2361837"/>
                  <a:pt x="645867" y="2364776"/>
                  <a:pt x="645867" y="2364776"/>
                </a:cubicBezTo>
                <a:lnTo>
                  <a:pt x="647054" y="2362008"/>
                </a:lnTo>
                <a:cubicBezTo>
                  <a:pt x="651180" y="2357223"/>
                  <a:pt x="656576" y="2351891"/>
                  <a:pt x="663245" y="2346010"/>
                </a:cubicBezTo>
                <a:close/>
                <a:moveTo>
                  <a:pt x="2235417" y="2241963"/>
                </a:moveTo>
                <a:lnTo>
                  <a:pt x="2230107" y="2247406"/>
                </a:lnTo>
                <a:cubicBezTo>
                  <a:pt x="2222618" y="2255151"/>
                  <a:pt x="2211753" y="2266401"/>
                  <a:pt x="2209288" y="2268532"/>
                </a:cubicBezTo>
                <a:cubicBezTo>
                  <a:pt x="2188762" y="2290968"/>
                  <a:pt x="2174723" y="2307795"/>
                  <a:pt x="2153835" y="2333279"/>
                </a:cubicBezTo>
                <a:cubicBezTo>
                  <a:pt x="2147348" y="2338886"/>
                  <a:pt x="2123216" y="2359751"/>
                  <a:pt x="2123708" y="2364014"/>
                </a:cubicBezTo>
                <a:lnTo>
                  <a:pt x="2128275" y="2362800"/>
                </a:lnTo>
                <a:cubicBezTo>
                  <a:pt x="2141120" y="2351695"/>
                  <a:pt x="2159874" y="2330596"/>
                  <a:pt x="2178839" y="2308387"/>
                </a:cubicBezTo>
                <a:cubicBezTo>
                  <a:pt x="2197804" y="2286178"/>
                  <a:pt x="2216979" y="2262858"/>
                  <a:pt x="2230667" y="2247312"/>
                </a:cubicBezTo>
                <a:lnTo>
                  <a:pt x="2235527" y="2242049"/>
                </a:lnTo>
                <a:close/>
                <a:moveTo>
                  <a:pt x="1344877" y="2189563"/>
                </a:moveTo>
                <a:cubicBezTo>
                  <a:pt x="1334706" y="2193940"/>
                  <a:pt x="1327867" y="2195379"/>
                  <a:pt x="1324365" y="2193878"/>
                </a:cubicBezTo>
                <a:cubicBezTo>
                  <a:pt x="1320241" y="2198662"/>
                  <a:pt x="1316313" y="2202986"/>
                  <a:pt x="1312584" y="2206849"/>
                </a:cubicBezTo>
                <a:cubicBezTo>
                  <a:pt x="1308853" y="2210711"/>
                  <a:pt x="1305323" y="2214112"/>
                  <a:pt x="1301988" y="2217052"/>
                </a:cubicBezTo>
                <a:cubicBezTo>
                  <a:pt x="1286279" y="2234347"/>
                  <a:pt x="1270808" y="2252290"/>
                  <a:pt x="1255579" y="2270884"/>
                </a:cubicBezTo>
                <a:cubicBezTo>
                  <a:pt x="1240351" y="2289476"/>
                  <a:pt x="1224484" y="2308342"/>
                  <a:pt x="1207983" y="2327484"/>
                </a:cubicBezTo>
                <a:lnTo>
                  <a:pt x="1184420" y="2353425"/>
                </a:lnTo>
                <a:cubicBezTo>
                  <a:pt x="1180293" y="2358210"/>
                  <a:pt x="1176169" y="2362997"/>
                  <a:pt x="1172043" y="2367780"/>
                </a:cubicBezTo>
                <a:cubicBezTo>
                  <a:pt x="1167919" y="2372566"/>
                  <a:pt x="1164188" y="2376429"/>
                  <a:pt x="1160855" y="2379368"/>
                </a:cubicBezTo>
                <a:cubicBezTo>
                  <a:pt x="1152604" y="2388937"/>
                  <a:pt x="1144113" y="2397859"/>
                  <a:pt x="1135384" y="2406131"/>
                </a:cubicBezTo>
                <a:lnTo>
                  <a:pt x="1117225" y="2425211"/>
                </a:lnTo>
                <a:lnTo>
                  <a:pt x="1144951" y="2402570"/>
                </a:lnTo>
                <a:lnTo>
                  <a:pt x="1149920" y="2397617"/>
                </a:lnTo>
                <a:lnTo>
                  <a:pt x="1193488" y="2354037"/>
                </a:lnTo>
                <a:lnTo>
                  <a:pt x="1209625" y="2338093"/>
                </a:lnTo>
                <a:lnTo>
                  <a:pt x="1208672" y="2338014"/>
                </a:lnTo>
                <a:lnTo>
                  <a:pt x="1228824" y="2317015"/>
                </a:lnTo>
                <a:lnTo>
                  <a:pt x="1277277" y="2263802"/>
                </a:lnTo>
                <a:cubicBezTo>
                  <a:pt x="1299175" y="2239330"/>
                  <a:pt x="1321708" y="2214584"/>
                  <a:pt x="1344877" y="2189563"/>
                </a:cubicBezTo>
                <a:close/>
                <a:moveTo>
                  <a:pt x="2369871" y="2169236"/>
                </a:moveTo>
                <a:cubicBezTo>
                  <a:pt x="2367461" y="2172926"/>
                  <a:pt x="2365023" y="2176901"/>
                  <a:pt x="2362440" y="2180717"/>
                </a:cubicBezTo>
                <a:cubicBezTo>
                  <a:pt x="2359857" y="2184533"/>
                  <a:pt x="2357127" y="2188189"/>
                  <a:pt x="2354130" y="2191243"/>
                </a:cubicBezTo>
                <a:cubicBezTo>
                  <a:pt x="2352132" y="2193279"/>
                  <a:pt x="2350016" y="2195048"/>
                  <a:pt x="2347746" y="2196416"/>
                </a:cubicBezTo>
                <a:cubicBezTo>
                  <a:pt x="2354176" y="2186574"/>
                  <a:pt x="2362114" y="2176895"/>
                  <a:pt x="2369871" y="2169236"/>
                </a:cubicBezTo>
                <a:close/>
                <a:moveTo>
                  <a:pt x="2372654" y="2165457"/>
                </a:moveTo>
                <a:cubicBezTo>
                  <a:pt x="2372411" y="2166450"/>
                  <a:pt x="2372168" y="2167444"/>
                  <a:pt x="2371759" y="2168165"/>
                </a:cubicBezTo>
                <a:cubicBezTo>
                  <a:pt x="2371351" y="2168886"/>
                  <a:pt x="2370777" y="2169334"/>
                  <a:pt x="2369871" y="2169236"/>
                </a:cubicBezTo>
                <a:cubicBezTo>
                  <a:pt x="2370356" y="2167249"/>
                  <a:pt x="2370842" y="2165261"/>
                  <a:pt x="2372654" y="2165457"/>
                </a:cubicBezTo>
                <a:close/>
                <a:moveTo>
                  <a:pt x="2378508" y="2157337"/>
                </a:moveTo>
                <a:cubicBezTo>
                  <a:pt x="2379550" y="2157195"/>
                  <a:pt x="2380410" y="2157798"/>
                  <a:pt x="2379925" y="2159785"/>
                </a:cubicBezTo>
                <a:cubicBezTo>
                  <a:pt x="2379925" y="2159785"/>
                  <a:pt x="2375515" y="2161347"/>
                  <a:pt x="2376001" y="2159360"/>
                </a:cubicBezTo>
                <a:cubicBezTo>
                  <a:pt x="2376242" y="2158367"/>
                  <a:pt x="2377466" y="2157479"/>
                  <a:pt x="2378508" y="2157337"/>
                </a:cubicBezTo>
                <a:close/>
                <a:moveTo>
                  <a:pt x="2341432" y="2155324"/>
                </a:moveTo>
                <a:lnTo>
                  <a:pt x="2344557" y="2158631"/>
                </a:lnTo>
                <a:lnTo>
                  <a:pt x="2345062" y="2158014"/>
                </a:lnTo>
                <a:close/>
                <a:moveTo>
                  <a:pt x="2333821" y="2154097"/>
                </a:moveTo>
                <a:lnTo>
                  <a:pt x="2274495" y="2228959"/>
                </a:lnTo>
                <a:cubicBezTo>
                  <a:pt x="2229967" y="2279570"/>
                  <a:pt x="2181171" y="2324103"/>
                  <a:pt x="2139757" y="2372022"/>
                </a:cubicBezTo>
                <a:cubicBezTo>
                  <a:pt x="2095590" y="2419585"/>
                  <a:pt x="2051596" y="2467391"/>
                  <a:pt x="2004848" y="2514841"/>
                </a:cubicBezTo>
                <a:cubicBezTo>
                  <a:pt x="1960853" y="2562648"/>
                  <a:pt x="1916326" y="2613259"/>
                  <a:pt x="1868724" y="2659494"/>
                </a:cubicBezTo>
                <a:cubicBezTo>
                  <a:pt x="1785204" y="2736978"/>
                  <a:pt x="1697102" y="2819962"/>
                  <a:pt x="1600859" y="2902127"/>
                </a:cubicBezTo>
                <a:lnTo>
                  <a:pt x="1577671" y="2921236"/>
                </a:lnTo>
                <a:lnTo>
                  <a:pt x="1545489" y="2958101"/>
                </a:lnTo>
                <a:lnTo>
                  <a:pt x="1570346" y="2936609"/>
                </a:lnTo>
                <a:cubicBezTo>
                  <a:pt x="1587184" y="2921466"/>
                  <a:pt x="1604638" y="2905790"/>
                  <a:pt x="1622795" y="2891264"/>
                </a:cubicBezTo>
                <a:cubicBezTo>
                  <a:pt x="1635506" y="2880861"/>
                  <a:pt x="1648826" y="2870396"/>
                  <a:pt x="1662484" y="2859716"/>
                </a:cubicBezTo>
                <a:lnTo>
                  <a:pt x="1678738" y="2846927"/>
                </a:lnTo>
                <a:lnTo>
                  <a:pt x="1678259" y="2845681"/>
                </a:lnTo>
                <a:cubicBezTo>
                  <a:pt x="1678736" y="2845140"/>
                  <a:pt x="1679139" y="2845380"/>
                  <a:pt x="1679319" y="2845891"/>
                </a:cubicBezTo>
                <a:lnTo>
                  <a:pt x="1679218" y="2846549"/>
                </a:lnTo>
                <a:lnTo>
                  <a:pt x="1704207" y="2826886"/>
                </a:lnTo>
                <a:cubicBezTo>
                  <a:pt x="1732340" y="2804370"/>
                  <a:pt x="1760750" y="2780393"/>
                  <a:pt x="1787282" y="2753742"/>
                </a:cubicBezTo>
                <a:cubicBezTo>
                  <a:pt x="1817410" y="2723006"/>
                  <a:pt x="1852959" y="2692271"/>
                  <a:pt x="1885667" y="2661648"/>
                </a:cubicBezTo>
                <a:cubicBezTo>
                  <a:pt x="1930325" y="2618349"/>
                  <a:pt x="1974062" y="2570767"/>
                  <a:pt x="2015967" y="2527111"/>
                </a:cubicBezTo>
                <a:cubicBezTo>
                  <a:pt x="2109820" y="2426040"/>
                  <a:pt x="2203470" y="2326683"/>
                  <a:pt x="2289235" y="2226119"/>
                </a:cubicBezTo>
                <a:lnTo>
                  <a:pt x="2342570" y="2161054"/>
                </a:lnTo>
                <a:lnTo>
                  <a:pt x="2340574" y="2159467"/>
                </a:lnTo>
                <a:lnTo>
                  <a:pt x="2339212" y="2157899"/>
                </a:lnTo>
                <a:cubicBezTo>
                  <a:pt x="2338801" y="2157365"/>
                  <a:pt x="2338605" y="2157009"/>
                  <a:pt x="2338767" y="2156968"/>
                </a:cubicBezTo>
                <a:lnTo>
                  <a:pt x="2338345" y="2157696"/>
                </a:lnTo>
                <a:close/>
                <a:moveTo>
                  <a:pt x="442018" y="2139878"/>
                </a:moveTo>
                <a:cubicBezTo>
                  <a:pt x="447274" y="2142131"/>
                  <a:pt x="444815" y="2145446"/>
                  <a:pt x="434644" y="2149825"/>
                </a:cubicBezTo>
                <a:cubicBezTo>
                  <a:pt x="427976" y="2155704"/>
                  <a:pt x="424641" y="2158643"/>
                  <a:pt x="424641" y="2158643"/>
                </a:cubicBezTo>
                <a:lnTo>
                  <a:pt x="425828" y="2155876"/>
                </a:lnTo>
                <a:cubicBezTo>
                  <a:pt x="429954" y="2151091"/>
                  <a:pt x="435350" y="2145759"/>
                  <a:pt x="442018" y="2139878"/>
                </a:cubicBezTo>
                <a:close/>
                <a:moveTo>
                  <a:pt x="2373677" y="2112698"/>
                </a:moveTo>
                <a:lnTo>
                  <a:pt x="2374050" y="2113030"/>
                </a:lnTo>
                <a:lnTo>
                  <a:pt x="2374912" y="2114773"/>
                </a:lnTo>
                <a:close/>
                <a:moveTo>
                  <a:pt x="810770" y="2086055"/>
                </a:moveTo>
                <a:lnTo>
                  <a:pt x="796080" y="2101490"/>
                </a:lnTo>
                <a:cubicBezTo>
                  <a:pt x="791161" y="2108121"/>
                  <a:pt x="785540" y="2118818"/>
                  <a:pt x="779211" y="2133580"/>
                </a:cubicBezTo>
                <a:lnTo>
                  <a:pt x="804834" y="2104274"/>
                </a:lnTo>
                <a:lnTo>
                  <a:pt x="805493" y="2100543"/>
                </a:lnTo>
                <a:close/>
                <a:moveTo>
                  <a:pt x="2460837" y="2074224"/>
                </a:moveTo>
                <a:lnTo>
                  <a:pt x="2447877" y="2093368"/>
                </a:lnTo>
                <a:cubicBezTo>
                  <a:pt x="2418087" y="2136716"/>
                  <a:pt x="2393179" y="2167676"/>
                  <a:pt x="2359847" y="2210301"/>
                </a:cubicBezTo>
                <a:cubicBezTo>
                  <a:pt x="2355681" y="2215629"/>
                  <a:pt x="2350760" y="2222065"/>
                  <a:pt x="2345390" y="2229086"/>
                </a:cubicBezTo>
                <a:lnTo>
                  <a:pt x="2335854" y="2241487"/>
                </a:lnTo>
                <a:lnTo>
                  <a:pt x="2295902" y="2286970"/>
                </a:lnTo>
                <a:lnTo>
                  <a:pt x="2268127" y="2318191"/>
                </a:lnTo>
                <a:lnTo>
                  <a:pt x="2268427" y="2316374"/>
                </a:lnTo>
                <a:cubicBezTo>
                  <a:pt x="2270140" y="2312926"/>
                  <a:pt x="2275140" y="2306010"/>
                  <a:pt x="2275503" y="2304519"/>
                </a:cubicBezTo>
                <a:cubicBezTo>
                  <a:pt x="2303233" y="2269617"/>
                  <a:pt x="2331503" y="2236300"/>
                  <a:pt x="2359117" y="2202660"/>
                </a:cubicBezTo>
                <a:lnTo>
                  <a:pt x="2360917" y="2200412"/>
                </a:lnTo>
                <a:lnTo>
                  <a:pt x="2362695" y="2198425"/>
                </a:lnTo>
                <a:lnTo>
                  <a:pt x="2362698" y="2198187"/>
                </a:lnTo>
                <a:lnTo>
                  <a:pt x="2374341" y="2183641"/>
                </a:lnTo>
                <a:lnTo>
                  <a:pt x="2375102" y="2182783"/>
                </a:lnTo>
                <a:lnTo>
                  <a:pt x="2375100" y="2182694"/>
                </a:lnTo>
                <a:lnTo>
                  <a:pt x="2399898" y="2151714"/>
                </a:lnTo>
                <a:lnTo>
                  <a:pt x="2408396" y="2140163"/>
                </a:lnTo>
                <a:lnTo>
                  <a:pt x="2421507" y="2124377"/>
                </a:lnTo>
                <a:close/>
                <a:moveTo>
                  <a:pt x="2486927" y="2061108"/>
                </a:moveTo>
                <a:lnTo>
                  <a:pt x="2486979" y="2061892"/>
                </a:lnTo>
                <a:lnTo>
                  <a:pt x="2485582" y="2063110"/>
                </a:lnTo>
                <a:close/>
                <a:moveTo>
                  <a:pt x="2492004" y="2053551"/>
                </a:moveTo>
                <a:lnTo>
                  <a:pt x="2491128" y="2055831"/>
                </a:lnTo>
                <a:lnTo>
                  <a:pt x="2489371" y="2057470"/>
                </a:lnTo>
                <a:close/>
                <a:moveTo>
                  <a:pt x="926014" y="2052341"/>
                </a:moveTo>
                <a:lnTo>
                  <a:pt x="906861" y="2071436"/>
                </a:lnTo>
                <a:lnTo>
                  <a:pt x="900978" y="2077789"/>
                </a:lnTo>
                <a:cubicBezTo>
                  <a:pt x="894395" y="2085889"/>
                  <a:pt x="888087" y="2092742"/>
                  <a:pt x="882055" y="2098348"/>
                </a:cubicBezTo>
                <a:lnTo>
                  <a:pt x="878915" y="2100726"/>
                </a:lnTo>
                <a:lnTo>
                  <a:pt x="870070" y="2110277"/>
                </a:lnTo>
                <a:cubicBezTo>
                  <a:pt x="859276" y="2120941"/>
                  <a:pt x="848923" y="2131794"/>
                  <a:pt x="839004" y="2142835"/>
                </a:cubicBezTo>
                <a:cubicBezTo>
                  <a:pt x="829087" y="2153875"/>
                  <a:pt x="819127" y="2163804"/>
                  <a:pt x="809126" y="2172623"/>
                </a:cubicBezTo>
                <a:cubicBezTo>
                  <a:pt x="825964" y="2162367"/>
                  <a:pt x="838198" y="2155596"/>
                  <a:pt x="845826" y="2152312"/>
                </a:cubicBezTo>
                <a:cubicBezTo>
                  <a:pt x="849951" y="2147528"/>
                  <a:pt x="853442" y="2143016"/>
                  <a:pt x="856294" y="2138778"/>
                </a:cubicBezTo>
                <a:cubicBezTo>
                  <a:pt x="859149" y="2134540"/>
                  <a:pt x="862639" y="2130028"/>
                  <a:pt x="866763" y="2125244"/>
                </a:cubicBezTo>
                <a:cubicBezTo>
                  <a:pt x="873432" y="2119366"/>
                  <a:pt x="878391" y="2113844"/>
                  <a:pt x="881641" y="2108683"/>
                </a:cubicBezTo>
                <a:cubicBezTo>
                  <a:pt x="884890" y="2103524"/>
                  <a:pt x="889849" y="2098002"/>
                  <a:pt x="896516" y="2092124"/>
                </a:cubicBezTo>
                <a:cubicBezTo>
                  <a:pt x="901433" y="2085494"/>
                  <a:pt x="905953" y="2079786"/>
                  <a:pt x="910079" y="2075001"/>
                </a:cubicBezTo>
                <a:cubicBezTo>
                  <a:pt x="914204" y="2070215"/>
                  <a:pt x="919601" y="2064884"/>
                  <a:pt x="926268" y="2059005"/>
                </a:cubicBezTo>
                <a:cubicBezTo>
                  <a:pt x="923726" y="2060098"/>
                  <a:pt x="923640" y="2057878"/>
                  <a:pt x="926014" y="2052341"/>
                </a:cubicBezTo>
                <a:close/>
                <a:moveTo>
                  <a:pt x="493722" y="2047902"/>
                </a:moveTo>
                <a:lnTo>
                  <a:pt x="475502" y="2069036"/>
                </a:lnTo>
                <a:lnTo>
                  <a:pt x="471942" y="2077340"/>
                </a:lnTo>
                <a:cubicBezTo>
                  <a:pt x="471151" y="2079184"/>
                  <a:pt x="469881" y="2079733"/>
                  <a:pt x="468128" y="2078981"/>
                </a:cubicBezTo>
                <a:lnTo>
                  <a:pt x="465754" y="2084518"/>
                </a:lnTo>
                <a:cubicBezTo>
                  <a:pt x="468298" y="2083423"/>
                  <a:pt x="469964" y="2081954"/>
                  <a:pt x="470755" y="2080108"/>
                </a:cubicBezTo>
                <a:lnTo>
                  <a:pt x="471942" y="2077340"/>
                </a:lnTo>
                <a:cubicBezTo>
                  <a:pt x="472733" y="2075494"/>
                  <a:pt x="474004" y="2074949"/>
                  <a:pt x="475757" y="2075700"/>
                </a:cubicBezTo>
                <a:lnTo>
                  <a:pt x="474570" y="2078467"/>
                </a:lnTo>
                <a:lnTo>
                  <a:pt x="507079" y="2049803"/>
                </a:lnTo>
                <a:lnTo>
                  <a:pt x="495266" y="2050748"/>
                </a:lnTo>
                <a:close/>
                <a:moveTo>
                  <a:pt x="2499326" y="2044346"/>
                </a:moveTo>
                <a:lnTo>
                  <a:pt x="2493476" y="2051360"/>
                </a:lnTo>
                <a:lnTo>
                  <a:pt x="2497039" y="2046053"/>
                </a:lnTo>
                <a:close/>
                <a:moveTo>
                  <a:pt x="2511378" y="2028847"/>
                </a:moveTo>
                <a:cubicBezTo>
                  <a:pt x="2510420" y="2031043"/>
                  <a:pt x="2508574" y="2033909"/>
                  <a:pt x="2506385" y="2036729"/>
                </a:cubicBezTo>
                <a:cubicBezTo>
                  <a:pt x="2504196" y="2039551"/>
                  <a:pt x="2501662" y="2042327"/>
                  <a:pt x="2499326" y="2044346"/>
                </a:cubicBezTo>
                <a:lnTo>
                  <a:pt x="2502675" y="2037662"/>
                </a:lnTo>
                <a:lnTo>
                  <a:pt x="2503794" y="2035997"/>
                </a:lnTo>
                <a:close/>
                <a:moveTo>
                  <a:pt x="2517831" y="2017992"/>
                </a:moveTo>
                <a:cubicBezTo>
                  <a:pt x="2519125" y="2017459"/>
                  <a:pt x="2520481" y="2017460"/>
                  <a:pt x="2520215" y="2018862"/>
                </a:cubicBezTo>
                <a:lnTo>
                  <a:pt x="2515817" y="2020320"/>
                </a:lnTo>
                <a:cubicBezTo>
                  <a:pt x="2515305" y="2019590"/>
                  <a:pt x="2516537" y="2018525"/>
                  <a:pt x="2517831" y="2017992"/>
                </a:cubicBezTo>
                <a:close/>
                <a:moveTo>
                  <a:pt x="297185" y="1906700"/>
                </a:moveTo>
                <a:cubicBezTo>
                  <a:pt x="298061" y="1907075"/>
                  <a:pt x="298104" y="1908185"/>
                  <a:pt x="297313" y="1910031"/>
                </a:cubicBezTo>
                <a:cubicBezTo>
                  <a:pt x="296522" y="1911875"/>
                  <a:pt x="293582" y="1913893"/>
                  <a:pt x="288497" y="1916082"/>
                </a:cubicBezTo>
                <a:cubicBezTo>
                  <a:pt x="290079" y="1912391"/>
                  <a:pt x="292143" y="1909997"/>
                  <a:pt x="294684" y="1908904"/>
                </a:cubicBezTo>
                <a:cubicBezTo>
                  <a:pt x="295476" y="1907058"/>
                  <a:pt x="296309" y="1906324"/>
                  <a:pt x="297185" y="1906700"/>
                </a:cubicBezTo>
                <a:close/>
                <a:moveTo>
                  <a:pt x="2602724" y="1893722"/>
                </a:moveTo>
                <a:lnTo>
                  <a:pt x="2600019" y="1897434"/>
                </a:lnTo>
                <a:lnTo>
                  <a:pt x="2600010" y="1895322"/>
                </a:lnTo>
                <a:close/>
                <a:moveTo>
                  <a:pt x="2601300" y="1890925"/>
                </a:moveTo>
                <a:lnTo>
                  <a:pt x="2600010" y="1895322"/>
                </a:lnTo>
                <a:cubicBezTo>
                  <a:pt x="2600010" y="1895322"/>
                  <a:pt x="2599436" y="1895771"/>
                  <a:pt x="2599028" y="1896491"/>
                </a:cubicBezTo>
                <a:lnTo>
                  <a:pt x="2599038" y="1898782"/>
                </a:lnTo>
                <a:lnTo>
                  <a:pt x="2592196" y="1908174"/>
                </a:lnTo>
                <a:cubicBezTo>
                  <a:pt x="2591151" y="1910249"/>
                  <a:pt x="2590629" y="1911287"/>
                  <a:pt x="2590096" y="1912383"/>
                </a:cubicBezTo>
                <a:lnTo>
                  <a:pt x="2589225" y="1914215"/>
                </a:lnTo>
                <a:lnTo>
                  <a:pt x="2587341" y="1917078"/>
                </a:lnTo>
                <a:lnTo>
                  <a:pt x="2583620" y="1917933"/>
                </a:lnTo>
                <a:cubicBezTo>
                  <a:pt x="2582841" y="1918606"/>
                  <a:pt x="2583396" y="1919397"/>
                  <a:pt x="2583951" y="1920186"/>
                </a:cubicBezTo>
                <a:lnTo>
                  <a:pt x="2584197" y="1921857"/>
                </a:lnTo>
                <a:lnTo>
                  <a:pt x="2583510" y="1922901"/>
                </a:lnTo>
                <a:lnTo>
                  <a:pt x="2581615" y="1924032"/>
                </a:lnTo>
                <a:cubicBezTo>
                  <a:pt x="2577920" y="1926036"/>
                  <a:pt x="2571979" y="1929267"/>
                  <a:pt x="2571308" y="1933658"/>
                </a:cubicBezTo>
                <a:cubicBezTo>
                  <a:pt x="2571308" y="1933658"/>
                  <a:pt x="2576471" y="1933884"/>
                  <a:pt x="2574915" y="1935229"/>
                </a:cubicBezTo>
                <a:cubicBezTo>
                  <a:pt x="2573357" y="1936576"/>
                  <a:pt x="2569219" y="1937808"/>
                  <a:pt x="2565845" y="1940725"/>
                </a:cubicBezTo>
                <a:cubicBezTo>
                  <a:pt x="2564289" y="1942071"/>
                  <a:pt x="2561078" y="1946703"/>
                  <a:pt x="2557606" y="1951854"/>
                </a:cubicBezTo>
                <a:lnTo>
                  <a:pt x="2554558" y="1956382"/>
                </a:lnTo>
                <a:lnTo>
                  <a:pt x="2564925" y="1939452"/>
                </a:lnTo>
                <a:close/>
                <a:moveTo>
                  <a:pt x="514944" y="1888786"/>
                </a:moveTo>
                <a:cubicBezTo>
                  <a:pt x="512402" y="1889882"/>
                  <a:pt x="511328" y="1889967"/>
                  <a:pt x="511724" y="1889044"/>
                </a:cubicBezTo>
                <a:cubicBezTo>
                  <a:pt x="512120" y="1888121"/>
                  <a:pt x="511045" y="1888207"/>
                  <a:pt x="508504" y="1889301"/>
                </a:cubicBezTo>
                <a:cubicBezTo>
                  <a:pt x="501045" y="1897026"/>
                  <a:pt x="492752" y="1905487"/>
                  <a:pt x="483625" y="1914681"/>
                </a:cubicBezTo>
                <a:cubicBezTo>
                  <a:pt x="474499" y="1923875"/>
                  <a:pt x="464934" y="1932883"/>
                  <a:pt x="454931" y="1941701"/>
                </a:cubicBezTo>
                <a:lnTo>
                  <a:pt x="436368" y="1963234"/>
                </a:lnTo>
                <a:lnTo>
                  <a:pt x="432808" y="1971538"/>
                </a:lnTo>
                <a:cubicBezTo>
                  <a:pt x="432017" y="1973382"/>
                  <a:pt x="430746" y="1973931"/>
                  <a:pt x="428994" y="1973179"/>
                </a:cubicBezTo>
                <a:lnTo>
                  <a:pt x="426620" y="1978716"/>
                </a:lnTo>
                <a:cubicBezTo>
                  <a:pt x="429164" y="1977621"/>
                  <a:pt x="430829" y="1976151"/>
                  <a:pt x="431621" y="1974305"/>
                </a:cubicBezTo>
                <a:lnTo>
                  <a:pt x="432808" y="1971538"/>
                </a:lnTo>
                <a:cubicBezTo>
                  <a:pt x="433599" y="1969692"/>
                  <a:pt x="434870" y="1969146"/>
                  <a:pt x="436622" y="1969897"/>
                </a:cubicBezTo>
                <a:lnTo>
                  <a:pt x="435436" y="1972665"/>
                </a:lnTo>
                <a:lnTo>
                  <a:pt x="470025" y="1942167"/>
                </a:lnTo>
                <a:lnTo>
                  <a:pt x="464368" y="1946293"/>
                </a:lnTo>
                <a:cubicBezTo>
                  <a:pt x="461909" y="1949608"/>
                  <a:pt x="458138" y="1952360"/>
                  <a:pt x="453053" y="1954549"/>
                </a:cubicBezTo>
                <a:lnTo>
                  <a:pt x="498478" y="1914497"/>
                </a:lnTo>
                <a:lnTo>
                  <a:pt x="506383" y="1901500"/>
                </a:lnTo>
                <a:cubicBezTo>
                  <a:pt x="509718" y="1898561"/>
                  <a:pt x="512570" y="1894323"/>
                  <a:pt x="514944" y="1888786"/>
                </a:cubicBezTo>
                <a:close/>
                <a:moveTo>
                  <a:pt x="1456817" y="1873937"/>
                </a:moveTo>
                <a:lnTo>
                  <a:pt x="1386143" y="1961721"/>
                </a:lnTo>
                <a:lnTo>
                  <a:pt x="1407788" y="1941278"/>
                </a:lnTo>
                <a:cubicBezTo>
                  <a:pt x="1409371" y="1937588"/>
                  <a:pt x="1410996" y="1935008"/>
                  <a:pt x="1412662" y="1933537"/>
                </a:cubicBezTo>
                <a:cubicBezTo>
                  <a:pt x="1414329" y="1932067"/>
                  <a:pt x="1415954" y="1929487"/>
                  <a:pt x="1417536" y="1925797"/>
                </a:cubicBezTo>
                <a:cubicBezTo>
                  <a:pt x="1420871" y="1922857"/>
                  <a:pt x="1422932" y="1920464"/>
                  <a:pt x="1423723" y="1918618"/>
                </a:cubicBezTo>
                <a:cubicBezTo>
                  <a:pt x="1424514" y="1916774"/>
                  <a:pt x="1426578" y="1914381"/>
                  <a:pt x="1429913" y="1911441"/>
                </a:cubicBezTo>
                <a:close/>
                <a:moveTo>
                  <a:pt x="2592014" y="1841774"/>
                </a:moveTo>
                <a:cubicBezTo>
                  <a:pt x="2569914" y="1873291"/>
                  <a:pt x="2558326" y="1889406"/>
                  <a:pt x="2553582" y="1895583"/>
                </a:cubicBezTo>
                <a:cubicBezTo>
                  <a:pt x="2552000" y="1897642"/>
                  <a:pt x="2551179" y="1898597"/>
                  <a:pt x="2550982" y="1898651"/>
                </a:cubicBezTo>
                <a:cubicBezTo>
                  <a:pt x="2550391" y="1898809"/>
                  <a:pt x="2555420" y="1890853"/>
                  <a:pt x="2562397" y="1880244"/>
                </a:cubicBezTo>
                <a:lnTo>
                  <a:pt x="2566984" y="1873330"/>
                </a:lnTo>
                <a:lnTo>
                  <a:pt x="2570044" y="1869211"/>
                </a:lnTo>
                <a:lnTo>
                  <a:pt x="2571214" y="1871137"/>
                </a:lnTo>
                <a:cubicBezTo>
                  <a:pt x="2569402" y="1870942"/>
                  <a:pt x="2586635" y="1847309"/>
                  <a:pt x="2592014" y="1841774"/>
                </a:cubicBezTo>
                <a:close/>
                <a:moveTo>
                  <a:pt x="665654" y="1740406"/>
                </a:moveTo>
                <a:cubicBezTo>
                  <a:pt x="654862" y="1751071"/>
                  <a:pt x="644901" y="1761001"/>
                  <a:pt x="635775" y="1770194"/>
                </a:cubicBezTo>
                <a:cubicBezTo>
                  <a:pt x="626648" y="1779390"/>
                  <a:pt x="617960" y="1788772"/>
                  <a:pt x="609710" y="1798342"/>
                </a:cubicBezTo>
                <a:cubicBezTo>
                  <a:pt x="598916" y="1809006"/>
                  <a:pt x="588562" y="1819859"/>
                  <a:pt x="578644" y="1830899"/>
                </a:cubicBezTo>
                <a:cubicBezTo>
                  <a:pt x="568726" y="1841939"/>
                  <a:pt x="558766" y="1851869"/>
                  <a:pt x="548766" y="1860688"/>
                </a:cubicBezTo>
                <a:cubicBezTo>
                  <a:pt x="565603" y="1850431"/>
                  <a:pt x="577838" y="1843661"/>
                  <a:pt x="585465" y="1840376"/>
                </a:cubicBezTo>
                <a:cubicBezTo>
                  <a:pt x="589591" y="1835593"/>
                  <a:pt x="593081" y="1831081"/>
                  <a:pt x="595934" y="1826843"/>
                </a:cubicBezTo>
                <a:cubicBezTo>
                  <a:pt x="598788" y="1822605"/>
                  <a:pt x="602279" y="1818093"/>
                  <a:pt x="606402" y="1813308"/>
                </a:cubicBezTo>
                <a:cubicBezTo>
                  <a:pt x="613072" y="1807430"/>
                  <a:pt x="618030" y="1801909"/>
                  <a:pt x="621280" y="1796748"/>
                </a:cubicBezTo>
                <a:cubicBezTo>
                  <a:pt x="624529" y="1791589"/>
                  <a:pt x="629488" y="1786067"/>
                  <a:pt x="636156" y="1780188"/>
                </a:cubicBezTo>
                <a:cubicBezTo>
                  <a:pt x="641072" y="1773559"/>
                  <a:pt x="645592" y="1767851"/>
                  <a:pt x="649719" y="1763066"/>
                </a:cubicBezTo>
                <a:cubicBezTo>
                  <a:pt x="653843" y="1758280"/>
                  <a:pt x="659241" y="1752948"/>
                  <a:pt x="665908" y="1747070"/>
                </a:cubicBezTo>
                <a:cubicBezTo>
                  <a:pt x="663365" y="1748163"/>
                  <a:pt x="663280" y="1745943"/>
                  <a:pt x="665654" y="1740406"/>
                </a:cubicBezTo>
                <a:close/>
                <a:moveTo>
                  <a:pt x="2700969" y="1678208"/>
                </a:moveTo>
                <a:cubicBezTo>
                  <a:pt x="2701733" y="1676326"/>
                  <a:pt x="2696789" y="1682366"/>
                  <a:pt x="2695253" y="1684789"/>
                </a:cubicBezTo>
                <a:cubicBezTo>
                  <a:pt x="2679039" y="1706616"/>
                  <a:pt x="2664745" y="1725092"/>
                  <a:pt x="2650266" y="1745208"/>
                </a:cubicBezTo>
                <a:lnTo>
                  <a:pt x="2646672" y="1749725"/>
                </a:lnTo>
                <a:lnTo>
                  <a:pt x="2609098" y="1801241"/>
                </a:lnTo>
                <a:lnTo>
                  <a:pt x="2618025" y="1789684"/>
                </a:lnTo>
                <a:cubicBezTo>
                  <a:pt x="2625686" y="1779622"/>
                  <a:pt x="2633112" y="1769775"/>
                  <a:pt x="2640774" y="1759698"/>
                </a:cubicBezTo>
                <a:cubicBezTo>
                  <a:pt x="2650083" y="1746846"/>
                  <a:pt x="2663019" y="1732949"/>
                  <a:pt x="2672186" y="1720105"/>
                </a:cubicBezTo>
                <a:cubicBezTo>
                  <a:pt x="2677581" y="1712077"/>
                  <a:pt x="2680506" y="1707300"/>
                  <a:pt x="2686693" y="1698483"/>
                </a:cubicBezTo>
                <a:cubicBezTo>
                  <a:pt x="2689913" y="1693566"/>
                  <a:pt x="2694052" y="1687980"/>
                  <a:pt x="2697964" y="1683157"/>
                </a:cubicBezTo>
                <a:cubicBezTo>
                  <a:pt x="2699825" y="1680343"/>
                  <a:pt x="2700714" y="1678836"/>
                  <a:pt x="2700969" y="1678208"/>
                </a:cubicBezTo>
                <a:close/>
                <a:moveTo>
                  <a:pt x="679054" y="1651122"/>
                </a:moveTo>
                <a:lnTo>
                  <a:pt x="671773" y="1655254"/>
                </a:lnTo>
                <a:lnTo>
                  <a:pt x="670177" y="1657011"/>
                </a:lnTo>
                <a:cubicBezTo>
                  <a:pt x="661927" y="1666581"/>
                  <a:pt x="654312" y="1675879"/>
                  <a:pt x="647334" y="1684901"/>
                </a:cubicBezTo>
                <a:lnTo>
                  <a:pt x="630567" y="1704348"/>
                </a:lnTo>
                <a:lnTo>
                  <a:pt x="635018" y="1699418"/>
                </a:lnTo>
                <a:cubicBezTo>
                  <a:pt x="644540" y="1689300"/>
                  <a:pt x="653822" y="1678534"/>
                  <a:pt x="662864" y="1667118"/>
                </a:cubicBezTo>
                <a:lnTo>
                  <a:pt x="661677" y="1669886"/>
                </a:lnTo>
                <a:cubicBezTo>
                  <a:pt x="665010" y="1666945"/>
                  <a:pt x="667709" y="1664281"/>
                  <a:pt x="669772" y="1661888"/>
                </a:cubicBezTo>
                <a:cubicBezTo>
                  <a:pt x="671835" y="1659495"/>
                  <a:pt x="674532" y="1656829"/>
                  <a:pt x="677867" y="1653890"/>
                </a:cubicBezTo>
                <a:close/>
                <a:moveTo>
                  <a:pt x="2790527" y="1639046"/>
                </a:moveTo>
                <a:cubicBezTo>
                  <a:pt x="2790406" y="1640116"/>
                  <a:pt x="2788498" y="1643597"/>
                  <a:pt x="2783788" y="1650698"/>
                </a:cubicBezTo>
                <a:cubicBezTo>
                  <a:pt x="2740235" y="1715610"/>
                  <a:pt x="2689679" y="1776903"/>
                  <a:pt x="2640545" y="1841803"/>
                </a:cubicBezTo>
                <a:lnTo>
                  <a:pt x="2603512" y="1892639"/>
                </a:lnTo>
                <a:lnTo>
                  <a:pt x="2603357" y="1889227"/>
                </a:lnTo>
                <a:lnTo>
                  <a:pt x="2601720" y="1890364"/>
                </a:lnTo>
                <a:lnTo>
                  <a:pt x="2619089" y="1867191"/>
                </a:lnTo>
                <a:cubicBezTo>
                  <a:pt x="2669504" y="1799132"/>
                  <a:pt x="2719514" y="1730495"/>
                  <a:pt x="2770814" y="1661914"/>
                </a:cubicBezTo>
                <a:cubicBezTo>
                  <a:pt x="2775182" y="1654328"/>
                  <a:pt x="2790893" y="1635836"/>
                  <a:pt x="2790527" y="1639046"/>
                </a:cubicBezTo>
                <a:close/>
                <a:moveTo>
                  <a:pt x="2755759" y="1611228"/>
                </a:moveTo>
                <a:cubicBezTo>
                  <a:pt x="2754621" y="1613226"/>
                  <a:pt x="2753498" y="1615411"/>
                  <a:pt x="2752184" y="1617416"/>
                </a:cubicBezTo>
                <a:cubicBezTo>
                  <a:pt x="2750871" y="1619421"/>
                  <a:pt x="2749366" y="1621248"/>
                  <a:pt x="2747467" y="1622528"/>
                </a:cubicBezTo>
                <a:cubicBezTo>
                  <a:pt x="2749742" y="1618533"/>
                  <a:pt x="2752723" y="1614506"/>
                  <a:pt x="2755759" y="1611228"/>
                </a:cubicBezTo>
                <a:close/>
                <a:moveTo>
                  <a:pt x="2759727" y="1607156"/>
                </a:moveTo>
                <a:cubicBezTo>
                  <a:pt x="2759727" y="1607156"/>
                  <a:pt x="2759247" y="1607367"/>
                  <a:pt x="2758777" y="1607482"/>
                </a:cubicBezTo>
                <a:cubicBezTo>
                  <a:pt x="2758308" y="1607598"/>
                  <a:pt x="2757850" y="1607619"/>
                  <a:pt x="2757891" y="1607242"/>
                </a:cubicBezTo>
                <a:cubicBezTo>
                  <a:pt x="2757977" y="1606484"/>
                  <a:pt x="2759897" y="1605643"/>
                  <a:pt x="2759727" y="1607156"/>
                </a:cubicBezTo>
                <a:close/>
                <a:moveTo>
                  <a:pt x="64147" y="1599590"/>
                </a:moveTo>
                <a:cubicBezTo>
                  <a:pt x="68445" y="1601433"/>
                  <a:pt x="66435" y="1604144"/>
                  <a:pt x="58116" y="1607725"/>
                </a:cubicBezTo>
                <a:cubicBezTo>
                  <a:pt x="52664" y="1612533"/>
                  <a:pt x="49936" y="1614937"/>
                  <a:pt x="49936" y="1614937"/>
                </a:cubicBezTo>
                <a:lnTo>
                  <a:pt x="50907" y="1612674"/>
                </a:lnTo>
                <a:cubicBezTo>
                  <a:pt x="54281" y="1608761"/>
                  <a:pt x="58694" y="1604400"/>
                  <a:pt x="64147" y="1599590"/>
                </a:cubicBezTo>
                <a:close/>
                <a:moveTo>
                  <a:pt x="702536" y="1589097"/>
                </a:moveTo>
                <a:lnTo>
                  <a:pt x="699138" y="1590559"/>
                </a:lnTo>
                <a:lnTo>
                  <a:pt x="688415" y="1602139"/>
                </a:lnTo>
                <a:close/>
                <a:moveTo>
                  <a:pt x="2676005" y="1587928"/>
                </a:moveTo>
                <a:lnTo>
                  <a:pt x="2674719" y="1589009"/>
                </a:lnTo>
                <a:cubicBezTo>
                  <a:pt x="2671529" y="1592096"/>
                  <a:pt x="2666898" y="1595987"/>
                  <a:pt x="2660823" y="1600684"/>
                </a:cubicBezTo>
                <a:lnTo>
                  <a:pt x="2665109" y="1600469"/>
                </a:lnTo>
                <a:close/>
                <a:moveTo>
                  <a:pt x="715629" y="1571773"/>
                </a:moveTo>
                <a:lnTo>
                  <a:pt x="709851" y="1578991"/>
                </a:lnTo>
                <a:lnTo>
                  <a:pt x="707279" y="1581767"/>
                </a:lnTo>
                <a:lnTo>
                  <a:pt x="718726" y="1573100"/>
                </a:lnTo>
                <a:close/>
                <a:moveTo>
                  <a:pt x="2694244" y="1566937"/>
                </a:moveTo>
                <a:lnTo>
                  <a:pt x="2675629" y="1584572"/>
                </a:lnTo>
                <a:lnTo>
                  <a:pt x="2682011" y="1581015"/>
                </a:lnTo>
                <a:close/>
                <a:moveTo>
                  <a:pt x="2827706" y="1489802"/>
                </a:moveTo>
                <a:lnTo>
                  <a:pt x="2827680" y="1489854"/>
                </a:lnTo>
                <a:lnTo>
                  <a:pt x="2827676" y="1489851"/>
                </a:lnTo>
                <a:close/>
                <a:moveTo>
                  <a:pt x="2826918" y="1489137"/>
                </a:moveTo>
                <a:lnTo>
                  <a:pt x="2827676" y="1489851"/>
                </a:lnTo>
                <a:lnTo>
                  <a:pt x="2823888" y="1495892"/>
                </a:lnTo>
                <a:cubicBezTo>
                  <a:pt x="2821529" y="1499558"/>
                  <a:pt x="2820457" y="1501094"/>
                  <a:pt x="2820283" y="1501158"/>
                </a:cubicBezTo>
                <a:cubicBezTo>
                  <a:pt x="2819935" y="1501284"/>
                  <a:pt x="2823181" y="1495518"/>
                  <a:pt x="2826918" y="1489137"/>
                </a:cubicBezTo>
                <a:close/>
                <a:moveTo>
                  <a:pt x="2835209" y="1477839"/>
                </a:moveTo>
                <a:lnTo>
                  <a:pt x="2827706" y="1489802"/>
                </a:lnTo>
                <a:lnTo>
                  <a:pt x="2830342" y="1484744"/>
                </a:lnTo>
                <a:cubicBezTo>
                  <a:pt x="2832070" y="1482030"/>
                  <a:pt x="2834164" y="1479015"/>
                  <a:pt x="2835209" y="1477839"/>
                </a:cubicBezTo>
                <a:close/>
                <a:moveTo>
                  <a:pt x="2899081" y="1474120"/>
                </a:moveTo>
                <a:lnTo>
                  <a:pt x="2897457" y="1475044"/>
                </a:lnTo>
                <a:cubicBezTo>
                  <a:pt x="2896736" y="1475454"/>
                  <a:pt x="2896157" y="1475784"/>
                  <a:pt x="2896157" y="1475784"/>
                </a:cubicBezTo>
                <a:close/>
                <a:moveTo>
                  <a:pt x="2900055" y="1473567"/>
                </a:moveTo>
                <a:lnTo>
                  <a:pt x="2899081" y="1474120"/>
                </a:lnTo>
                <a:lnTo>
                  <a:pt x="2899622" y="1473812"/>
                </a:lnTo>
                <a:cubicBezTo>
                  <a:pt x="2900200" y="1473485"/>
                  <a:pt x="2900489" y="1473320"/>
                  <a:pt x="2900055" y="1473567"/>
                </a:cubicBezTo>
                <a:close/>
                <a:moveTo>
                  <a:pt x="2810307" y="1467286"/>
                </a:moveTo>
                <a:lnTo>
                  <a:pt x="2805965" y="1473517"/>
                </a:lnTo>
                <a:lnTo>
                  <a:pt x="2805161" y="1474759"/>
                </a:lnTo>
                <a:lnTo>
                  <a:pt x="2804451" y="1476444"/>
                </a:lnTo>
                <a:cubicBezTo>
                  <a:pt x="2804483" y="1476706"/>
                  <a:pt x="2805082" y="1475894"/>
                  <a:pt x="2805933" y="1474583"/>
                </a:cubicBezTo>
                <a:close/>
                <a:moveTo>
                  <a:pt x="2894277" y="1458261"/>
                </a:moveTo>
                <a:cubicBezTo>
                  <a:pt x="2900063" y="1470061"/>
                  <a:pt x="2875931" y="1490925"/>
                  <a:pt x="2868782" y="1506875"/>
                </a:cubicBezTo>
                <a:cubicBezTo>
                  <a:pt x="2862255" y="1519552"/>
                  <a:pt x="2875802" y="1498462"/>
                  <a:pt x="2880733" y="1494199"/>
                </a:cubicBezTo>
                <a:cubicBezTo>
                  <a:pt x="2885936" y="1487355"/>
                  <a:pt x="2889670" y="1481392"/>
                  <a:pt x="2896157" y="1475784"/>
                </a:cubicBezTo>
                <a:cubicBezTo>
                  <a:pt x="2828931" y="1575131"/>
                  <a:pt x="2757661" y="1674361"/>
                  <a:pt x="2684929" y="1773291"/>
                </a:cubicBezTo>
                <a:lnTo>
                  <a:pt x="2581734" y="1912004"/>
                </a:lnTo>
                <a:lnTo>
                  <a:pt x="2582686" y="1910447"/>
                </a:lnTo>
                <a:cubicBezTo>
                  <a:pt x="2596296" y="1886424"/>
                  <a:pt x="2614497" y="1858819"/>
                  <a:pt x="2617213" y="1840077"/>
                </a:cubicBezTo>
                <a:cubicBezTo>
                  <a:pt x="2622016" y="1828019"/>
                  <a:pt x="2624129" y="1828247"/>
                  <a:pt x="2627395" y="1822482"/>
                </a:cubicBezTo>
                <a:cubicBezTo>
                  <a:pt x="2636385" y="1808498"/>
                  <a:pt x="2641490" y="1796472"/>
                  <a:pt x="2630467" y="1809897"/>
                </a:cubicBezTo>
                <a:cubicBezTo>
                  <a:pt x="2612751" y="1835516"/>
                  <a:pt x="2603539" y="1849137"/>
                  <a:pt x="2589929" y="1873160"/>
                </a:cubicBezTo>
                <a:cubicBezTo>
                  <a:pt x="2552844" y="1930845"/>
                  <a:pt x="2521458" y="1983029"/>
                  <a:pt x="2485601" y="2037645"/>
                </a:cubicBezTo>
                <a:lnTo>
                  <a:pt x="2462067" y="2072407"/>
                </a:lnTo>
                <a:lnTo>
                  <a:pt x="2431655" y="2108549"/>
                </a:lnTo>
                <a:lnTo>
                  <a:pt x="2438794" y="2098844"/>
                </a:lnTo>
                <a:cubicBezTo>
                  <a:pt x="2485553" y="2034214"/>
                  <a:pt x="2533776" y="1953429"/>
                  <a:pt x="2575769" y="1884206"/>
                </a:cubicBezTo>
                <a:cubicBezTo>
                  <a:pt x="2582382" y="1872344"/>
                  <a:pt x="2592160" y="1856405"/>
                  <a:pt x="2595427" y="1850639"/>
                </a:cubicBezTo>
                <a:cubicBezTo>
                  <a:pt x="2597447" y="1842360"/>
                  <a:pt x="2592371" y="1847929"/>
                  <a:pt x="2593825" y="1841968"/>
                </a:cubicBezTo>
                <a:cubicBezTo>
                  <a:pt x="2593825" y="1841968"/>
                  <a:pt x="2596332" y="1831702"/>
                  <a:pt x="2598142" y="1831897"/>
                </a:cubicBezTo>
                <a:lnTo>
                  <a:pt x="2596932" y="1833015"/>
                </a:lnTo>
                <a:lnTo>
                  <a:pt x="2730930" y="1652631"/>
                </a:lnTo>
                <a:cubicBezTo>
                  <a:pt x="2744066" y="1635706"/>
                  <a:pt x="2754743" y="1616949"/>
                  <a:pt x="2766930" y="1601009"/>
                </a:cubicBezTo>
                <a:lnTo>
                  <a:pt x="2778075" y="1588134"/>
                </a:lnTo>
                <a:lnTo>
                  <a:pt x="2782578" y="1581256"/>
                </a:lnTo>
                <a:cubicBezTo>
                  <a:pt x="2786833" y="1574630"/>
                  <a:pt x="2791060" y="1567629"/>
                  <a:pt x="2795235" y="1560419"/>
                </a:cubicBezTo>
                <a:lnTo>
                  <a:pt x="2798910" y="1553838"/>
                </a:lnTo>
                <a:lnTo>
                  <a:pt x="2799759" y="1552756"/>
                </a:lnTo>
                <a:cubicBezTo>
                  <a:pt x="2802535" y="1548911"/>
                  <a:pt x="2805392" y="1544498"/>
                  <a:pt x="2807836" y="1541107"/>
                </a:cubicBezTo>
                <a:lnTo>
                  <a:pt x="2808940" y="1539725"/>
                </a:lnTo>
                <a:lnTo>
                  <a:pt x="2799860" y="1556002"/>
                </a:lnTo>
                <a:cubicBezTo>
                  <a:pt x="2795626" y="1563395"/>
                  <a:pt x="2791183" y="1570916"/>
                  <a:pt x="2786376" y="1578697"/>
                </a:cubicBezTo>
                <a:lnTo>
                  <a:pt x="2784341" y="1581848"/>
                </a:lnTo>
                <a:lnTo>
                  <a:pt x="2790442" y="1576071"/>
                </a:lnTo>
                <a:cubicBezTo>
                  <a:pt x="2793976" y="1573309"/>
                  <a:pt x="2797410" y="1570925"/>
                  <a:pt x="2800524" y="1568233"/>
                </a:cubicBezTo>
                <a:cubicBezTo>
                  <a:pt x="2805987" y="1561166"/>
                  <a:pt x="2813136" y="1545215"/>
                  <a:pt x="2821542" y="1550062"/>
                </a:cubicBezTo>
                <a:cubicBezTo>
                  <a:pt x="2810918" y="1556903"/>
                  <a:pt x="2823230" y="1556027"/>
                  <a:pt x="2821542" y="1550062"/>
                </a:cubicBezTo>
                <a:cubicBezTo>
                  <a:pt x="2844779" y="1520203"/>
                  <a:pt x="2869313" y="1489222"/>
                  <a:pt x="2894277" y="1458261"/>
                </a:cubicBezTo>
                <a:close/>
                <a:moveTo>
                  <a:pt x="2856160" y="1446215"/>
                </a:moveTo>
                <a:cubicBezTo>
                  <a:pt x="2856345" y="1444575"/>
                  <a:pt x="2853620" y="1446334"/>
                  <a:pt x="2853265" y="1449486"/>
                </a:cubicBezTo>
                <a:cubicBezTo>
                  <a:pt x="2853200" y="1450053"/>
                  <a:pt x="2853350" y="1450133"/>
                  <a:pt x="2853609" y="1449933"/>
                </a:cubicBezTo>
                <a:cubicBezTo>
                  <a:pt x="2854388" y="1449331"/>
                  <a:pt x="2856160" y="1446215"/>
                  <a:pt x="2856160" y="1446215"/>
                </a:cubicBezTo>
                <a:close/>
                <a:moveTo>
                  <a:pt x="2842403" y="1437451"/>
                </a:moveTo>
                <a:cubicBezTo>
                  <a:pt x="2842311" y="1438271"/>
                  <a:pt x="2842011" y="1439069"/>
                  <a:pt x="2841616" y="1439761"/>
                </a:cubicBezTo>
                <a:cubicBezTo>
                  <a:pt x="2841223" y="1440453"/>
                  <a:pt x="2840735" y="1441041"/>
                  <a:pt x="2840269" y="1441439"/>
                </a:cubicBezTo>
                <a:cubicBezTo>
                  <a:pt x="2840525" y="1439169"/>
                  <a:pt x="2840624" y="1438287"/>
                  <a:pt x="2842403" y="1437451"/>
                </a:cubicBezTo>
                <a:close/>
                <a:moveTo>
                  <a:pt x="2848654" y="1413081"/>
                </a:moveTo>
                <a:cubicBezTo>
                  <a:pt x="2848939" y="1413349"/>
                  <a:pt x="2848666" y="1414207"/>
                  <a:pt x="2848225" y="1415051"/>
                </a:cubicBezTo>
                <a:cubicBezTo>
                  <a:pt x="2847786" y="1415892"/>
                  <a:pt x="2847180" y="1416719"/>
                  <a:pt x="2846800" y="1416923"/>
                </a:cubicBezTo>
                <a:cubicBezTo>
                  <a:pt x="2846548" y="1417058"/>
                  <a:pt x="2846398" y="1416915"/>
                  <a:pt x="2846464" y="1416317"/>
                </a:cubicBezTo>
                <a:cubicBezTo>
                  <a:pt x="2846635" y="1414805"/>
                  <a:pt x="2848654" y="1413081"/>
                  <a:pt x="2848654" y="1413081"/>
                </a:cubicBezTo>
                <a:close/>
                <a:moveTo>
                  <a:pt x="2881619" y="1398372"/>
                </a:moveTo>
                <a:cubicBezTo>
                  <a:pt x="2881018" y="1399968"/>
                  <a:pt x="2880676" y="1401144"/>
                  <a:pt x="2880233" y="1402120"/>
                </a:cubicBezTo>
                <a:cubicBezTo>
                  <a:pt x="2879789" y="1403097"/>
                  <a:pt x="2879246" y="1403876"/>
                  <a:pt x="2878243" y="1404674"/>
                </a:cubicBezTo>
                <a:cubicBezTo>
                  <a:pt x="2878498" y="1402405"/>
                  <a:pt x="2879755" y="1399964"/>
                  <a:pt x="2881619" y="1398372"/>
                </a:cubicBezTo>
                <a:close/>
                <a:moveTo>
                  <a:pt x="2882735" y="1395938"/>
                </a:moveTo>
                <a:cubicBezTo>
                  <a:pt x="2882643" y="1396756"/>
                  <a:pt x="2882576" y="1397355"/>
                  <a:pt x="2882426" y="1397755"/>
                </a:cubicBezTo>
                <a:cubicBezTo>
                  <a:pt x="2882276" y="1398153"/>
                  <a:pt x="2882042" y="1398352"/>
                  <a:pt x="2881619" y="1398372"/>
                </a:cubicBezTo>
                <a:cubicBezTo>
                  <a:pt x="2881704" y="1397616"/>
                  <a:pt x="2881042" y="1396016"/>
                  <a:pt x="2882735" y="1395938"/>
                </a:cubicBezTo>
                <a:close/>
                <a:moveTo>
                  <a:pt x="2883852" y="1393501"/>
                </a:moveTo>
                <a:cubicBezTo>
                  <a:pt x="2883760" y="1394321"/>
                  <a:pt x="2883692" y="1394920"/>
                  <a:pt x="2883542" y="1395319"/>
                </a:cubicBezTo>
                <a:cubicBezTo>
                  <a:pt x="2883391" y="1395717"/>
                  <a:pt x="2883159" y="1395917"/>
                  <a:pt x="2882735" y="1395938"/>
                </a:cubicBezTo>
                <a:cubicBezTo>
                  <a:pt x="2882821" y="1395181"/>
                  <a:pt x="2882158" y="1393581"/>
                  <a:pt x="2883852" y="1393501"/>
                </a:cubicBezTo>
                <a:close/>
                <a:moveTo>
                  <a:pt x="874162" y="1391958"/>
                </a:moveTo>
                <a:lnTo>
                  <a:pt x="842888" y="1424673"/>
                </a:lnTo>
                <a:cubicBezTo>
                  <a:pt x="830033" y="1437730"/>
                  <a:pt x="817812" y="1450513"/>
                  <a:pt x="806228" y="1463024"/>
                </a:cubicBezTo>
                <a:cubicBezTo>
                  <a:pt x="798769" y="1470749"/>
                  <a:pt x="790519" y="1480319"/>
                  <a:pt x="781478" y="1491734"/>
                </a:cubicBezTo>
                <a:lnTo>
                  <a:pt x="771083" y="1503791"/>
                </a:lnTo>
                <a:lnTo>
                  <a:pt x="786539" y="1487486"/>
                </a:lnTo>
                <a:cubicBezTo>
                  <a:pt x="798123" y="1474974"/>
                  <a:pt x="809906" y="1462004"/>
                  <a:pt x="821886" y="1448572"/>
                </a:cubicBezTo>
                <a:cubicBezTo>
                  <a:pt x="833865" y="1435140"/>
                  <a:pt x="846524" y="1422543"/>
                  <a:pt x="859860" y="1410785"/>
                </a:cubicBezTo>
                <a:cubicBezTo>
                  <a:pt x="863193" y="1407845"/>
                  <a:pt x="864860" y="1406374"/>
                  <a:pt x="864860" y="1406374"/>
                </a:cubicBezTo>
                <a:close/>
                <a:moveTo>
                  <a:pt x="2877950" y="1381520"/>
                </a:moveTo>
                <a:lnTo>
                  <a:pt x="2865771" y="1391161"/>
                </a:lnTo>
                <a:cubicBezTo>
                  <a:pt x="2861861" y="1394650"/>
                  <a:pt x="2858236" y="1398308"/>
                  <a:pt x="2854895" y="1402135"/>
                </a:cubicBezTo>
                <a:cubicBezTo>
                  <a:pt x="2852008" y="1403743"/>
                  <a:pt x="2849767" y="1405320"/>
                  <a:pt x="2848174" y="1406863"/>
                </a:cubicBezTo>
                <a:cubicBezTo>
                  <a:pt x="2846579" y="1408406"/>
                  <a:pt x="2844338" y="1409983"/>
                  <a:pt x="2841454" y="1411590"/>
                </a:cubicBezTo>
                <a:lnTo>
                  <a:pt x="2832537" y="1423249"/>
                </a:lnTo>
                <a:lnTo>
                  <a:pt x="2829393" y="1428995"/>
                </a:lnTo>
                <a:lnTo>
                  <a:pt x="2837287" y="1420536"/>
                </a:lnTo>
                <a:cubicBezTo>
                  <a:pt x="2843140" y="1414341"/>
                  <a:pt x="2846428" y="1411214"/>
                  <a:pt x="2842364" y="1417212"/>
                </a:cubicBezTo>
                <a:lnTo>
                  <a:pt x="2836997" y="1424642"/>
                </a:lnTo>
                <a:lnTo>
                  <a:pt x="2834432" y="1430925"/>
                </a:lnTo>
                <a:cubicBezTo>
                  <a:pt x="2824244" y="1451593"/>
                  <a:pt x="2813394" y="1470662"/>
                  <a:pt x="2801329" y="1493047"/>
                </a:cubicBezTo>
                <a:lnTo>
                  <a:pt x="2801064" y="1494353"/>
                </a:lnTo>
                <a:lnTo>
                  <a:pt x="2805395" y="1489140"/>
                </a:lnTo>
                <a:lnTo>
                  <a:pt x="2808677" y="1485334"/>
                </a:lnTo>
                <a:lnTo>
                  <a:pt x="2821764" y="1462416"/>
                </a:lnTo>
                <a:cubicBezTo>
                  <a:pt x="2825980" y="1453958"/>
                  <a:pt x="2830204" y="1445421"/>
                  <a:pt x="2836503" y="1436222"/>
                </a:cubicBezTo>
                <a:cubicBezTo>
                  <a:pt x="2831833" y="1446536"/>
                  <a:pt x="2826529" y="1456879"/>
                  <a:pt x="2820892" y="1467348"/>
                </a:cubicBezTo>
                <a:lnTo>
                  <a:pt x="2814712" y="1478548"/>
                </a:lnTo>
                <a:lnTo>
                  <a:pt x="2818352" y="1475447"/>
                </a:lnTo>
                <a:lnTo>
                  <a:pt x="2817363" y="1478624"/>
                </a:lnTo>
                <a:lnTo>
                  <a:pt x="2816761" y="1479596"/>
                </a:lnTo>
                <a:lnTo>
                  <a:pt x="2813651" y="1484139"/>
                </a:lnTo>
                <a:lnTo>
                  <a:pt x="2807300" y="1491980"/>
                </a:lnTo>
                <a:lnTo>
                  <a:pt x="2803301" y="1499226"/>
                </a:lnTo>
                <a:cubicBezTo>
                  <a:pt x="2803217" y="1499982"/>
                  <a:pt x="2797058" y="1507294"/>
                  <a:pt x="2799740" y="1507168"/>
                </a:cubicBezTo>
                <a:cubicBezTo>
                  <a:pt x="2800588" y="1507129"/>
                  <a:pt x="2804825" y="1500660"/>
                  <a:pt x="2802862" y="1503134"/>
                </a:cubicBezTo>
                <a:cubicBezTo>
                  <a:pt x="2805490" y="1499123"/>
                  <a:pt x="2808251" y="1493916"/>
                  <a:pt x="2811118" y="1488718"/>
                </a:cubicBezTo>
                <a:lnTo>
                  <a:pt x="2816761" y="1479596"/>
                </a:lnTo>
                <a:lnTo>
                  <a:pt x="2817310" y="1478796"/>
                </a:lnTo>
                <a:lnTo>
                  <a:pt x="2817363" y="1478624"/>
                </a:lnTo>
                <a:lnTo>
                  <a:pt x="2819997" y="1474366"/>
                </a:lnTo>
                <a:cubicBezTo>
                  <a:pt x="2822046" y="1471135"/>
                  <a:pt x="2824913" y="1469371"/>
                  <a:pt x="2826015" y="1467062"/>
                </a:cubicBezTo>
                <a:cubicBezTo>
                  <a:pt x="2831269" y="1459042"/>
                  <a:pt x="2834168" y="1449500"/>
                  <a:pt x="2840269" y="1441439"/>
                </a:cubicBezTo>
                <a:cubicBezTo>
                  <a:pt x="2837726" y="1447828"/>
                  <a:pt x="2835678" y="1451059"/>
                  <a:pt x="2833374" y="1456560"/>
                </a:cubicBezTo>
                <a:cubicBezTo>
                  <a:pt x="2834390" y="1455007"/>
                  <a:pt x="2824913" y="1469371"/>
                  <a:pt x="2825575" y="1470971"/>
                </a:cubicBezTo>
                <a:cubicBezTo>
                  <a:pt x="2827325" y="1471641"/>
                  <a:pt x="2836353" y="1452533"/>
                  <a:pt x="2837371" y="1450981"/>
                </a:cubicBezTo>
                <a:cubicBezTo>
                  <a:pt x="2847474" y="1431070"/>
                  <a:pt x="2853930" y="1419856"/>
                  <a:pt x="2864963" y="1399150"/>
                </a:cubicBezTo>
                <a:cubicBezTo>
                  <a:pt x="2864963" y="1399150"/>
                  <a:pt x="2868879" y="1388056"/>
                  <a:pt x="2871392" y="1389442"/>
                </a:cubicBezTo>
                <a:cubicBezTo>
                  <a:pt x="2872053" y="1391043"/>
                  <a:pt x="2862475" y="1406290"/>
                  <a:pt x="2862391" y="1407045"/>
                </a:cubicBezTo>
                <a:cubicBezTo>
                  <a:pt x="2854422" y="1422968"/>
                  <a:pt x="2846779" y="1437248"/>
                  <a:pt x="2838865" y="1453920"/>
                </a:cubicBezTo>
                <a:cubicBezTo>
                  <a:pt x="2843472" y="1442920"/>
                  <a:pt x="2835914" y="1456441"/>
                  <a:pt x="2837523" y="1457119"/>
                </a:cubicBezTo>
                <a:cubicBezTo>
                  <a:pt x="2840120" y="1457750"/>
                  <a:pt x="2849460" y="1437121"/>
                  <a:pt x="2850478" y="1435569"/>
                </a:cubicBezTo>
                <a:cubicBezTo>
                  <a:pt x="2854900" y="1426834"/>
                  <a:pt x="2859594" y="1417868"/>
                  <a:pt x="2864465" y="1408422"/>
                </a:cubicBezTo>
                <a:close/>
                <a:moveTo>
                  <a:pt x="2883986" y="1376743"/>
                </a:moveTo>
                <a:lnTo>
                  <a:pt x="2880359" y="1379613"/>
                </a:lnTo>
                <a:lnTo>
                  <a:pt x="2880676" y="1379567"/>
                </a:lnTo>
                <a:lnTo>
                  <a:pt x="2880104" y="1380633"/>
                </a:lnTo>
                <a:cubicBezTo>
                  <a:pt x="2880275" y="1379120"/>
                  <a:pt x="2873662" y="1391719"/>
                  <a:pt x="2876344" y="1391595"/>
                </a:cubicBezTo>
                <a:cubicBezTo>
                  <a:pt x="2876767" y="1391574"/>
                  <a:pt x="2878421" y="1388425"/>
                  <a:pt x="2880107" y="1384975"/>
                </a:cubicBezTo>
                <a:close/>
                <a:moveTo>
                  <a:pt x="2891499" y="1370676"/>
                </a:moveTo>
                <a:lnTo>
                  <a:pt x="2890942" y="1371238"/>
                </a:lnTo>
                <a:lnTo>
                  <a:pt x="2885662" y="1375417"/>
                </a:lnTo>
                <a:lnTo>
                  <a:pt x="2876644" y="1394544"/>
                </a:lnTo>
                <a:cubicBezTo>
                  <a:pt x="2871277" y="1405439"/>
                  <a:pt x="2865675" y="1416548"/>
                  <a:pt x="2860023" y="1428100"/>
                </a:cubicBezTo>
                <a:cubicBezTo>
                  <a:pt x="2860023" y="1428100"/>
                  <a:pt x="2856224" y="1430660"/>
                  <a:pt x="2857748" y="1432094"/>
                </a:cubicBezTo>
                <a:cubicBezTo>
                  <a:pt x="2858652" y="1432805"/>
                  <a:pt x="2864162" y="1422514"/>
                  <a:pt x="2860870" y="1428061"/>
                </a:cubicBezTo>
                <a:cubicBezTo>
                  <a:pt x="2868954" y="1414232"/>
                  <a:pt x="2876420" y="1397470"/>
                  <a:pt x="2884512" y="1382530"/>
                </a:cubicBezTo>
                <a:close/>
                <a:moveTo>
                  <a:pt x="2823437" y="1368572"/>
                </a:moveTo>
                <a:cubicBezTo>
                  <a:pt x="2812356" y="1385230"/>
                  <a:pt x="2800206" y="1400842"/>
                  <a:pt x="2786996" y="1415410"/>
                </a:cubicBezTo>
                <a:cubicBezTo>
                  <a:pt x="2773784" y="1429978"/>
                  <a:pt x="2759207" y="1444979"/>
                  <a:pt x="2743261" y="1460416"/>
                </a:cubicBezTo>
                <a:cubicBezTo>
                  <a:pt x="2736277" y="1469549"/>
                  <a:pt x="2728571" y="1479083"/>
                  <a:pt x="2720143" y="1489021"/>
                </a:cubicBezTo>
                <a:cubicBezTo>
                  <a:pt x="2711715" y="1498957"/>
                  <a:pt x="2703858" y="1509231"/>
                  <a:pt x="2696569" y="1519843"/>
                </a:cubicBezTo>
                <a:lnTo>
                  <a:pt x="2697025" y="1517624"/>
                </a:lnTo>
                <a:cubicBezTo>
                  <a:pt x="2693837" y="1520712"/>
                  <a:pt x="2691368" y="1523396"/>
                  <a:pt x="2689622" y="1525680"/>
                </a:cubicBezTo>
                <a:cubicBezTo>
                  <a:pt x="2687875" y="1527964"/>
                  <a:pt x="2685409" y="1530649"/>
                  <a:pt x="2682220" y="1533736"/>
                </a:cubicBezTo>
                <a:lnTo>
                  <a:pt x="2681764" y="1535954"/>
                </a:lnTo>
                <a:cubicBezTo>
                  <a:pt x="2684954" y="1532867"/>
                  <a:pt x="2687914" y="1530890"/>
                  <a:pt x="2690649" y="1530021"/>
                </a:cubicBezTo>
                <a:cubicBezTo>
                  <a:pt x="2693382" y="1529152"/>
                  <a:pt x="2696344" y="1527175"/>
                  <a:pt x="2699535" y="1524088"/>
                </a:cubicBezTo>
                <a:cubicBezTo>
                  <a:pt x="2699535" y="1524088"/>
                  <a:pt x="2702722" y="1521000"/>
                  <a:pt x="2709101" y="1514825"/>
                </a:cubicBezTo>
                <a:cubicBezTo>
                  <a:pt x="2726866" y="1490515"/>
                  <a:pt x="2746757" y="1468293"/>
                  <a:pt x="2768778" y="1448161"/>
                </a:cubicBezTo>
                <a:cubicBezTo>
                  <a:pt x="2775762" y="1439029"/>
                  <a:pt x="2783317" y="1430233"/>
                  <a:pt x="2791441" y="1421776"/>
                </a:cubicBezTo>
                <a:cubicBezTo>
                  <a:pt x="2799566" y="1413318"/>
                  <a:pt x="2807120" y="1404523"/>
                  <a:pt x="2814105" y="1395390"/>
                </a:cubicBezTo>
                <a:cubicBezTo>
                  <a:pt x="2817902" y="1389344"/>
                  <a:pt x="2821011" y="1380405"/>
                  <a:pt x="2823437" y="1368572"/>
                </a:cubicBezTo>
                <a:close/>
                <a:moveTo>
                  <a:pt x="279043" y="1359424"/>
                </a:moveTo>
                <a:cubicBezTo>
                  <a:pt x="270218" y="1368146"/>
                  <a:pt x="262072" y="1376266"/>
                  <a:pt x="254609" y="1383785"/>
                </a:cubicBezTo>
                <a:cubicBezTo>
                  <a:pt x="247144" y="1391306"/>
                  <a:pt x="240039" y="1398979"/>
                  <a:pt x="233292" y="1406805"/>
                </a:cubicBezTo>
                <a:cubicBezTo>
                  <a:pt x="224465" y="1415527"/>
                  <a:pt x="215997" y="1424402"/>
                  <a:pt x="207886" y="1433431"/>
                </a:cubicBezTo>
                <a:cubicBezTo>
                  <a:pt x="199775" y="1442459"/>
                  <a:pt x="191630" y="1450580"/>
                  <a:pt x="183451" y="1457792"/>
                </a:cubicBezTo>
                <a:cubicBezTo>
                  <a:pt x="197221" y="1449404"/>
                  <a:pt x="207227" y="1443867"/>
                  <a:pt x="213465" y="1441181"/>
                </a:cubicBezTo>
                <a:cubicBezTo>
                  <a:pt x="216839" y="1437269"/>
                  <a:pt x="219693" y="1433580"/>
                  <a:pt x="222026" y="1430113"/>
                </a:cubicBezTo>
                <a:cubicBezTo>
                  <a:pt x="224360" y="1426648"/>
                  <a:pt x="227215" y="1422958"/>
                  <a:pt x="230587" y="1419045"/>
                </a:cubicBezTo>
                <a:cubicBezTo>
                  <a:pt x="236041" y="1414238"/>
                  <a:pt x="240096" y="1409722"/>
                  <a:pt x="242754" y="1405501"/>
                </a:cubicBezTo>
                <a:cubicBezTo>
                  <a:pt x="245412" y="1401282"/>
                  <a:pt x="249467" y="1396767"/>
                  <a:pt x="254919" y="1391959"/>
                </a:cubicBezTo>
                <a:cubicBezTo>
                  <a:pt x="258941" y="1386536"/>
                  <a:pt x="262637" y="1381869"/>
                  <a:pt x="266012" y="1377956"/>
                </a:cubicBezTo>
                <a:cubicBezTo>
                  <a:pt x="269385" y="1374042"/>
                  <a:pt x="273799" y="1369682"/>
                  <a:pt x="279252" y="1364874"/>
                </a:cubicBezTo>
                <a:cubicBezTo>
                  <a:pt x="277172" y="1365768"/>
                  <a:pt x="277102" y="1363952"/>
                  <a:pt x="279043" y="1359424"/>
                </a:cubicBezTo>
                <a:close/>
                <a:moveTo>
                  <a:pt x="2768974" y="1353726"/>
                </a:moveTo>
                <a:cubicBezTo>
                  <a:pt x="2751054" y="1366333"/>
                  <a:pt x="2737766" y="1375049"/>
                  <a:pt x="2729110" y="1379874"/>
                </a:cubicBezTo>
                <a:cubicBezTo>
                  <a:pt x="2725616" y="1384439"/>
                  <a:pt x="2722845" y="1388605"/>
                  <a:pt x="2720797" y="1392367"/>
                </a:cubicBezTo>
                <a:cubicBezTo>
                  <a:pt x="2718747" y="1396129"/>
                  <a:pt x="2715976" y="1400294"/>
                  <a:pt x="2712484" y="1404859"/>
                </a:cubicBezTo>
                <a:cubicBezTo>
                  <a:pt x="2706104" y="1411033"/>
                  <a:pt x="2701816" y="1416373"/>
                  <a:pt x="2699613" y="1420875"/>
                </a:cubicBezTo>
                <a:cubicBezTo>
                  <a:pt x="2697411" y="1425376"/>
                  <a:pt x="2693123" y="1430715"/>
                  <a:pt x="2686746" y="1436889"/>
                </a:cubicBezTo>
                <a:cubicBezTo>
                  <a:pt x="2682949" y="1442934"/>
                  <a:pt x="2679306" y="1448240"/>
                  <a:pt x="2675813" y="1452806"/>
                </a:cubicBezTo>
                <a:cubicBezTo>
                  <a:pt x="2672321" y="1457374"/>
                  <a:pt x="2667385" y="1462744"/>
                  <a:pt x="2661007" y="1468918"/>
                </a:cubicBezTo>
                <a:cubicBezTo>
                  <a:pt x="2663894" y="1467310"/>
                  <a:pt x="2664882" y="1468724"/>
                  <a:pt x="2663972" y="1473162"/>
                </a:cubicBezTo>
                <a:cubicBezTo>
                  <a:pt x="2673841" y="1462421"/>
                  <a:pt x="2682915" y="1452451"/>
                  <a:pt x="2691191" y="1443255"/>
                </a:cubicBezTo>
                <a:cubicBezTo>
                  <a:pt x="2699467" y="1434057"/>
                  <a:pt x="2707097" y="1424892"/>
                  <a:pt x="2714081" y="1415759"/>
                </a:cubicBezTo>
                <a:cubicBezTo>
                  <a:pt x="2723953" y="1405019"/>
                  <a:pt x="2733176" y="1394310"/>
                  <a:pt x="2741756" y="1383633"/>
                </a:cubicBezTo>
                <a:cubicBezTo>
                  <a:pt x="2750335" y="1372957"/>
                  <a:pt x="2759408" y="1362988"/>
                  <a:pt x="2768974" y="1353726"/>
                </a:cubicBezTo>
                <a:close/>
                <a:moveTo>
                  <a:pt x="290002" y="1286407"/>
                </a:moveTo>
                <a:cubicBezTo>
                  <a:pt x="287275" y="1288810"/>
                  <a:pt x="285035" y="1290083"/>
                  <a:pt x="283278" y="1290223"/>
                </a:cubicBezTo>
                <a:cubicBezTo>
                  <a:pt x="281523" y="1290364"/>
                  <a:pt x="279281" y="1291635"/>
                  <a:pt x="276554" y="1294039"/>
                </a:cubicBezTo>
                <a:cubicBezTo>
                  <a:pt x="276554" y="1294039"/>
                  <a:pt x="273828" y="1296444"/>
                  <a:pt x="268375" y="1301253"/>
                </a:cubicBezTo>
                <a:cubicBezTo>
                  <a:pt x="250859" y="1322327"/>
                  <a:pt x="232882" y="1340525"/>
                  <a:pt x="214443" y="1355845"/>
                </a:cubicBezTo>
                <a:cubicBezTo>
                  <a:pt x="207696" y="1363671"/>
                  <a:pt x="200752" y="1370968"/>
                  <a:pt x="193612" y="1377732"/>
                </a:cubicBezTo>
                <a:cubicBezTo>
                  <a:pt x="186472" y="1384498"/>
                  <a:pt x="179528" y="1391792"/>
                  <a:pt x="172781" y="1399618"/>
                </a:cubicBezTo>
                <a:cubicBezTo>
                  <a:pt x="168759" y="1405041"/>
                  <a:pt x="164162" y="1413789"/>
                  <a:pt x="158986" y="1425862"/>
                </a:cubicBezTo>
                <a:cubicBezTo>
                  <a:pt x="170400" y="1411104"/>
                  <a:pt x="182047" y="1397786"/>
                  <a:pt x="193923" y="1385905"/>
                </a:cubicBezTo>
                <a:cubicBezTo>
                  <a:pt x="205800" y="1374024"/>
                  <a:pt x="218555" y="1362075"/>
                  <a:pt x="232189" y="1350053"/>
                </a:cubicBezTo>
                <a:cubicBezTo>
                  <a:pt x="238936" y="1342227"/>
                  <a:pt x="246203" y="1334177"/>
                  <a:pt x="253990" y="1325903"/>
                </a:cubicBezTo>
                <a:cubicBezTo>
                  <a:pt x="261777" y="1317629"/>
                  <a:pt x="269368" y="1308824"/>
                  <a:pt x="276762" y="1299489"/>
                </a:cubicBezTo>
                <a:lnTo>
                  <a:pt x="275792" y="1301752"/>
                </a:lnTo>
                <a:cubicBezTo>
                  <a:pt x="278517" y="1299348"/>
                  <a:pt x="280725" y="1297168"/>
                  <a:pt x="282412" y="1295212"/>
                </a:cubicBezTo>
                <a:cubicBezTo>
                  <a:pt x="284099" y="1293254"/>
                  <a:pt x="286304" y="1291074"/>
                  <a:pt x="289032" y="1288670"/>
                </a:cubicBezTo>
                <a:close/>
                <a:moveTo>
                  <a:pt x="2591707" y="1218372"/>
                </a:moveTo>
                <a:lnTo>
                  <a:pt x="2590674" y="1220781"/>
                </a:lnTo>
                <a:cubicBezTo>
                  <a:pt x="2587082" y="1224947"/>
                  <a:pt x="2582384" y="1229588"/>
                  <a:pt x="2576579" y="1234708"/>
                </a:cubicBezTo>
                <a:cubicBezTo>
                  <a:pt x="2572004" y="1232746"/>
                  <a:pt x="2574145" y="1229860"/>
                  <a:pt x="2583000" y="1226048"/>
                </a:cubicBezTo>
                <a:cubicBezTo>
                  <a:pt x="2588804" y="1220930"/>
                  <a:pt x="2591707" y="1218372"/>
                  <a:pt x="2591707" y="1218372"/>
                </a:cubicBezTo>
                <a:close/>
                <a:moveTo>
                  <a:pt x="2906088" y="1171200"/>
                </a:moveTo>
                <a:lnTo>
                  <a:pt x="2905633" y="1173419"/>
                </a:lnTo>
                <a:cubicBezTo>
                  <a:pt x="2902139" y="1177985"/>
                  <a:pt x="2897205" y="1183355"/>
                  <a:pt x="2890827" y="1189531"/>
                </a:cubicBezTo>
                <a:cubicBezTo>
                  <a:pt x="2888890" y="1189627"/>
                  <a:pt x="2887556" y="1189512"/>
                  <a:pt x="2886825" y="1189181"/>
                </a:cubicBezTo>
                <a:cubicBezTo>
                  <a:pt x="2886094" y="1188852"/>
                  <a:pt x="2885965" y="1188310"/>
                  <a:pt x="2886440" y="1187554"/>
                </a:cubicBezTo>
                <a:cubicBezTo>
                  <a:pt x="2887388" y="1186043"/>
                  <a:pt x="2890749" y="1183679"/>
                  <a:pt x="2896519" y="1180461"/>
                </a:cubicBezTo>
                <a:cubicBezTo>
                  <a:pt x="2902898" y="1174287"/>
                  <a:pt x="2906088" y="1171200"/>
                  <a:pt x="2906088" y="1171200"/>
                </a:cubicBezTo>
                <a:close/>
                <a:moveTo>
                  <a:pt x="2555412" y="1162861"/>
                </a:moveTo>
                <a:cubicBezTo>
                  <a:pt x="2554479" y="1165814"/>
                  <a:pt x="2552531" y="1167927"/>
                  <a:pt x="2549571" y="1169196"/>
                </a:cubicBezTo>
                <a:cubicBezTo>
                  <a:pt x="2549104" y="1170674"/>
                  <a:pt x="2548247" y="1171360"/>
                  <a:pt x="2546999" y="1171256"/>
                </a:cubicBezTo>
                <a:cubicBezTo>
                  <a:pt x="2545751" y="1171153"/>
                  <a:pt x="2545359" y="1170365"/>
                  <a:pt x="2545827" y="1168887"/>
                </a:cubicBezTo>
                <a:cubicBezTo>
                  <a:pt x="2546293" y="1167411"/>
                  <a:pt x="2549489" y="1165401"/>
                  <a:pt x="2555412" y="1162861"/>
                </a:cubicBezTo>
                <a:close/>
                <a:moveTo>
                  <a:pt x="1962863" y="1136758"/>
                </a:moveTo>
                <a:lnTo>
                  <a:pt x="1941218" y="1157201"/>
                </a:lnTo>
                <a:cubicBezTo>
                  <a:pt x="1939636" y="1160892"/>
                  <a:pt x="1938011" y="1163471"/>
                  <a:pt x="1936345" y="1164942"/>
                </a:cubicBezTo>
                <a:cubicBezTo>
                  <a:pt x="1934678" y="1166413"/>
                  <a:pt x="1933053" y="1168993"/>
                  <a:pt x="1931470" y="1172683"/>
                </a:cubicBezTo>
                <a:cubicBezTo>
                  <a:pt x="1928136" y="1175622"/>
                  <a:pt x="1926075" y="1178015"/>
                  <a:pt x="1925283" y="1179861"/>
                </a:cubicBezTo>
                <a:cubicBezTo>
                  <a:pt x="1924493" y="1181705"/>
                  <a:pt x="1922429" y="1184099"/>
                  <a:pt x="1919094" y="1187038"/>
                </a:cubicBezTo>
                <a:lnTo>
                  <a:pt x="1892190" y="1224542"/>
                </a:lnTo>
                <a:close/>
                <a:moveTo>
                  <a:pt x="2426969" y="1116659"/>
                </a:moveTo>
                <a:cubicBezTo>
                  <a:pt x="2423636" y="1119598"/>
                  <a:pt x="2420938" y="1122264"/>
                  <a:pt x="2418875" y="1124656"/>
                </a:cubicBezTo>
                <a:lnTo>
                  <a:pt x="2414912" y="1128571"/>
                </a:lnTo>
                <a:lnTo>
                  <a:pt x="2426654" y="1117394"/>
                </a:lnTo>
                <a:close/>
                <a:moveTo>
                  <a:pt x="2569797" y="964900"/>
                </a:moveTo>
                <a:cubicBezTo>
                  <a:pt x="2555839" y="982946"/>
                  <a:pt x="2541598" y="999231"/>
                  <a:pt x="2527075" y="1013759"/>
                </a:cubicBezTo>
                <a:cubicBezTo>
                  <a:pt x="2512553" y="1028286"/>
                  <a:pt x="2496957" y="1042898"/>
                  <a:pt x="2480286" y="1057597"/>
                </a:cubicBezTo>
                <a:cubicBezTo>
                  <a:pt x="2472036" y="1067166"/>
                  <a:pt x="2463150" y="1077010"/>
                  <a:pt x="2453628" y="1087127"/>
                </a:cubicBezTo>
                <a:lnTo>
                  <a:pt x="2431566" y="1112718"/>
                </a:lnTo>
                <a:lnTo>
                  <a:pt x="2461087" y="1084616"/>
                </a:lnTo>
                <a:cubicBezTo>
                  <a:pt x="2472306" y="1073420"/>
                  <a:pt x="2484030" y="1062646"/>
                  <a:pt x="2496262" y="1052294"/>
                </a:cubicBezTo>
                <a:lnTo>
                  <a:pt x="2528398" y="1022762"/>
                </a:lnTo>
                <a:lnTo>
                  <a:pt x="2552927" y="996990"/>
                </a:lnTo>
                <a:cubicBezTo>
                  <a:pt x="2557846" y="990358"/>
                  <a:pt x="2563467" y="979662"/>
                  <a:pt x="2569797" y="964900"/>
                </a:cubicBezTo>
                <a:close/>
                <a:moveTo>
                  <a:pt x="2539881" y="925857"/>
                </a:moveTo>
                <a:cubicBezTo>
                  <a:pt x="2523042" y="936113"/>
                  <a:pt x="2510808" y="942884"/>
                  <a:pt x="2503181" y="946168"/>
                </a:cubicBezTo>
                <a:cubicBezTo>
                  <a:pt x="2499055" y="950951"/>
                  <a:pt x="2495565" y="955463"/>
                  <a:pt x="2492712" y="959702"/>
                </a:cubicBezTo>
                <a:cubicBezTo>
                  <a:pt x="2489858" y="963939"/>
                  <a:pt x="2486368" y="968451"/>
                  <a:pt x="2482244" y="973235"/>
                </a:cubicBezTo>
                <a:cubicBezTo>
                  <a:pt x="2475574" y="979114"/>
                  <a:pt x="2470616" y="984635"/>
                  <a:pt x="2467366" y="989797"/>
                </a:cubicBezTo>
                <a:cubicBezTo>
                  <a:pt x="2464117" y="994955"/>
                  <a:pt x="2459158" y="1000477"/>
                  <a:pt x="2452491" y="1006356"/>
                </a:cubicBezTo>
                <a:cubicBezTo>
                  <a:pt x="2447573" y="1012986"/>
                  <a:pt x="2443054" y="1018693"/>
                  <a:pt x="2438928" y="1023479"/>
                </a:cubicBezTo>
                <a:cubicBezTo>
                  <a:pt x="2434803" y="1028265"/>
                  <a:pt x="2429406" y="1033596"/>
                  <a:pt x="2422738" y="1039475"/>
                </a:cubicBezTo>
                <a:cubicBezTo>
                  <a:pt x="2425281" y="1038382"/>
                  <a:pt x="2425367" y="1040601"/>
                  <a:pt x="2422993" y="1046138"/>
                </a:cubicBezTo>
                <a:cubicBezTo>
                  <a:pt x="2433785" y="1035473"/>
                  <a:pt x="2443745" y="1025544"/>
                  <a:pt x="2452871" y="1016350"/>
                </a:cubicBezTo>
                <a:cubicBezTo>
                  <a:pt x="2461998" y="1007154"/>
                  <a:pt x="2470687" y="997773"/>
                  <a:pt x="2478936" y="988203"/>
                </a:cubicBezTo>
                <a:cubicBezTo>
                  <a:pt x="2489730" y="977538"/>
                  <a:pt x="2500085" y="966685"/>
                  <a:pt x="2510002" y="955645"/>
                </a:cubicBezTo>
                <a:cubicBezTo>
                  <a:pt x="2519920" y="944605"/>
                  <a:pt x="2529880" y="934676"/>
                  <a:pt x="2539881" y="925857"/>
                </a:cubicBezTo>
                <a:close/>
                <a:moveTo>
                  <a:pt x="2703139" y="733704"/>
                </a:moveTo>
                <a:lnTo>
                  <a:pt x="2701953" y="736471"/>
                </a:lnTo>
                <a:cubicBezTo>
                  <a:pt x="2697826" y="741257"/>
                  <a:pt x="2692431" y="746588"/>
                  <a:pt x="2685762" y="752469"/>
                </a:cubicBezTo>
                <a:cubicBezTo>
                  <a:pt x="2680507" y="750216"/>
                  <a:pt x="2682965" y="746901"/>
                  <a:pt x="2693137" y="742522"/>
                </a:cubicBezTo>
                <a:cubicBezTo>
                  <a:pt x="2699804" y="736643"/>
                  <a:pt x="2703139" y="733704"/>
                  <a:pt x="2703139" y="733704"/>
                </a:cubicBezTo>
                <a:close/>
                <a:moveTo>
                  <a:pt x="1567350" y="701439"/>
                </a:moveTo>
                <a:lnTo>
                  <a:pt x="1551894" y="717744"/>
                </a:lnTo>
                <a:cubicBezTo>
                  <a:pt x="1540310" y="730255"/>
                  <a:pt x="1528527" y="743226"/>
                  <a:pt x="1516547" y="756657"/>
                </a:cubicBezTo>
                <a:cubicBezTo>
                  <a:pt x="1504568" y="770090"/>
                  <a:pt x="1491909" y="782687"/>
                  <a:pt x="1478573" y="794445"/>
                </a:cubicBezTo>
                <a:cubicBezTo>
                  <a:pt x="1475240" y="797385"/>
                  <a:pt x="1473572" y="798855"/>
                  <a:pt x="1473572" y="798855"/>
                </a:cubicBezTo>
                <a:lnTo>
                  <a:pt x="1464270" y="813273"/>
                </a:lnTo>
                <a:lnTo>
                  <a:pt x="1495545" y="780557"/>
                </a:lnTo>
                <a:cubicBezTo>
                  <a:pt x="1508400" y="767500"/>
                  <a:pt x="1520621" y="754717"/>
                  <a:pt x="1532205" y="742206"/>
                </a:cubicBezTo>
                <a:cubicBezTo>
                  <a:pt x="1539664" y="734481"/>
                  <a:pt x="1547914" y="724911"/>
                  <a:pt x="1556956" y="713495"/>
                </a:cubicBezTo>
                <a:close/>
                <a:moveTo>
                  <a:pt x="1631155" y="623461"/>
                </a:moveTo>
                <a:lnTo>
                  <a:pt x="1619708" y="632129"/>
                </a:lnTo>
                <a:lnTo>
                  <a:pt x="1622804" y="633456"/>
                </a:lnTo>
                <a:lnTo>
                  <a:pt x="1628583" y="626239"/>
                </a:lnTo>
                <a:close/>
                <a:moveTo>
                  <a:pt x="1650019" y="603090"/>
                </a:moveTo>
                <a:lnTo>
                  <a:pt x="1635897" y="616133"/>
                </a:lnTo>
                <a:lnTo>
                  <a:pt x="1639296" y="614670"/>
                </a:lnTo>
                <a:close/>
                <a:moveTo>
                  <a:pt x="2310296" y="601084"/>
                </a:moveTo>
                <a:cubicBezTo>
                  <a:pt x="2308714" y="604774"/>
                  <a:pt x="2306650" y="607168"/>
                  <a:pt x="2304109" y="608261"/>
                </a:cubicBezTo>
                <a:cubicBezTo>
                  <a:pt x="2303317" y="610108"/>
                  <a:pt x="2302485" y="610841"/>
                  <a:pt x="2301608" y="610465"/>
                </a:cubicBezTo>
                <a:cubicBezTo>
                  <a:pt x="2300733" y="610089"/>
                  <a:pt x="2300689" y="608981"/>
                  <a:pt x="2301481" y="607134"/>
                </a:cubicBezTo>
                <a:cubicBezTo>
                  <a:pt x="2302271" y="605290"/>
                  <a:pt x="2305211" y="603272"/>
                  <a:pt x="2310296" y="601084"/>
                </a:cubicBezTo>
                <a:close/>
                <a:moveTo>
                  <a:pt x="1940773" y="531827"/>
                </a:moveTo>
                <a:lnTo>
                  <a:pt x="1934292" y="538310"/>
                </a:lnTo>
                <a:cubicBezTo>
                  <a:pt x="1930168" y="543096"/>
                  <a:pt x="1924770" y="548427"/>
                  <a:pt x="1918102" y="554306"/>
                </a:cubicBezTo>
                <a:lnTo>
                  <a:pt x="1854357" y="624313"/>
                </a:lnTo>
                <a:lnTo>
                  <a:pt x="1811482" y="678443"/>
                </a:lnTo>
                <a:cubicBezTo>
                  <a:pt x="1831317" y="656363"/>
                  <a:pt x="1850319" y="635019"/>
                  <a:pt x="1868487" y="614408"/>
                </a:cubicBezTo>
                <a:cubicBezTo>
                  <a:pt x="1886654" y="593799"/>
                  <a:pt x="1905656" y="572453"/>
                  <a:pt x="1925492" y="550373"/>
                </a:cubicBezTo>
                <a:close/>
                <a:moveTo>
                  <a:pt x="1707853" y="500896"/>
                </a:moveTo>
                <a:lnTo>
                  <a:pt x="1703415" y="505813"/>
                </a:lnTo>
                <a:cubicBezTo>
                  <a:pt x="1693893" y="515929"/>
                  <a:pt x="1684611" y="526696"/>
                  <a:pt x="1675569" y="538112"/>
                </a:cubicBezTo>
                <a:lnTo>
                  <a:pt x="1676756" y="535345"/>
                </a:lnTo>
                <a:cubicBezTo>
                  <a:pt x="1673423" y="538284"/>
                  <a:pt x="1670724" y="540950"/>
                  <a:pt x="1668661" y="543341"/>
                </a:cubicBezTo>
                <a:cubicBezTo>
                  <a:pt x="1666598" y="545735"/>
                  <a:pt x="1663901" y="548402"/>
                  <a:pt x="1660566" y="551341"/>
                </a:cubicBezTo>
                <a:lnTo>
                  <a:pt x="1659380" y="554108"/>
                </a:lnTo>
                <a:lnTo>
                  <a:pt x="1666660" y="549977"/>
                </a:lnTo>
                <a:lnTo>
                  <a:pt x="1668256" y="548219"/>
                </a:lnTo>
                <a:cubicBezTo>
                  <a:pt x="1676506" y="538649"/>
                  <a:pt x="1684121" y="529351"/>
                  <a:pt x="1691099" y="520329"/>
                </a:cubicBezTo>
                <a:close/>
                <a:moveTo>
                  <a:pt x="1063908" y="406918"/>
                </a:moveTo>
                <a:cubicBezTo>
                  <a:pt x="1063261" y="408427"/>
                  <a:pt x="1061898" y="409630"/>
                  <a:pt x="1059819" y="410524"/>
                </a:cubicBezTo>
                <a:lnTo>
                  <a:pt x="867661" y="609522"/>
                </a:lnTo>
                <a:cubicBezTo>
                  <a:pt x="867013" y="611031"/>
                  <a:pt x="866171" y="612011"/>
                  <a:pt x="865131" y="612457"/>
                </a:cubicBezTo>
                <a:cubicBezTo>
                  <a:pt x="864091" y="612905"/>
                  <a:pt x="863895" y="612374"/>
                  <a:pt x="864541" y="610865"/>
                </a:cubicBezTo>
                <a:cubicBezTo>
                  <a:pt x="864541" y="610865"/>
                  <a:pt x="865189" y="609355"/>
                  <a:pt x="866483" y="606337"/>
                </a:cubicBezTo>
                <a:cubicBezTo>
                  <a:pt x="882705" y="588280"/>
                  <a:pt x="898799" y="571508"/>
                  <a:pt x="914765" y="556022"/>
                </a:cubicBezTo>
                <a:cubicBezTo>
                  <a:pt x="930732" y="540537"/>
                  <a:pt x="946502" y="524518"/>
                  <a:pt x="962077" y="507970"/>
                </a:cubicBezTo>
                <a:cubicBezTo>
                  <a:pt x="978298" y="489914"/>
                  <a:pt x="994392" y="473140"/>
                  <a:pt x="1010359" y="457655"/>
                </a:cubicBezTo>
                <a:cubicBezTo>
                  <a:pt x="1026325" y="442169"/>
                  <a:pt x="1042419" y="425397"/>
                  <a:pt x="1058641" y="407340"/>
                </a:cubicBezTo>
                <a:cubicBezTo>
                  <a:pt x="1060720" y="406444"/>
                  <a:pt x="1062476" y="406304"/>
                  <a:pt x="1063908" y="406918"/>
                </a:cubicBezTo>
                <a:close/>
                <a:moveTo>
                  <a:pt x="1923542" y="404116"/>
                </a:moveTo>
                <a:lnTo>
                  <a:pt x="1895158" y="432507"/>
                </a:lnTo>
                <a:cubicBezTo>
                  <a:pt x="1891033" y="437294"/>
                  <a:pt x="1885636" y="442624"/>
                  <a:pt x="1878968" y="448503"/>
                </a:cubicBezTo>
                <a:cubicBezTo>
                  <a:pt x="1855800" y="473524"/>
                  <a:pt x="1833267" y="498271"/>
                  <a:pt x="1811369" y="522742"/>
                </a:cubicBezTo>
                <a:cubicBezTo>
                  <a:pt x="1789471" y="547215"/>
                  <a:pt x="1766938" y="571961"/>
                  <a:pt x="1743769" y="596981"/>
                </a:cubicBezTo>
                <a:cubicBezTo>
                  <a:pt x="1748855" y="594793"/>
                  <a:pt x="1753107" y="593339"/>
                  <a:pt x="1756526" y="592620"/>
                </a:cubicBezTo>
                <a:lnTo>
                  <a:pt x="1759207" y="592636"/>
                </a:lnTo>
                <a:lnTo>
                  <a:pt x="1797707" y="548562"/>
                </a:lnTo>
                <a:cubicBezTo>
                  <a:pt x="1812540" y="530892"/>
                  <a:pt x="1828209" y="512487"/>
                  <a:pt x="1844710" y="493346"/>
                </a:cubicBezTo>
                <a:cubicBezTo>
                  <a:pt x="1848042" y="490406"/>
                  <a:pt x="1853836" y="484152"/>
                  <a:pt x="1862086" y="474582"/>
                </a:cubicBezTo>
                <a:cubicBezTo>
                  <a:pt x="1863668" y="470892"/>
                  <a:pt x="1868584" y="464259"/>
                  <a:pt x="1876834" y="454690"/>
                </a:cubicBezTo>
                <a:lnTo>
                  <a:pt x="1910401" y="419928"/>
                </a:lnTo>
                <a:close/>
                <a:moveTo>
                  <a:pt x="2089070" y="394951"/>
                </a:moveTo>
                <a:cubicBezTo>
                  <a:pt x="2087488" y="398641"/>
                  <a:pt x="2085424" y="401035"/>
                  <a:pt x="2082883" y="402129"/>
                </a:cubicBezTo>
                <a:cubicBezTo>
                  <a:pt x="2082091" y="403975"/>
                  <a:pt x="2081258" y="404708"/>
                  <a:pt x="2080382" y="404332"/>
                </a:cubicBezTo>
                <a:cubicBezTo>
                  <a:pt x="2079506" y="403957"/>
                  <a:pt x="2079463" y="402848"/>
                  <a:pt x="2080254" y="401002"/>
                </a:cubicBezTo>
                <a:cubicBezTo>
                  <a:pt x="2081045" y="399157"/>
                  <a:pt x="2083985" y="397139"/>
                  <a:pt x="2089070" y="394951"/>
                </a:cubicBezTo>
                <a:close/>
                <a:moveTo>
                  <a:pt x="1789667" y="344542"/>
                </a:moveTo>
                <a:cubicBezTo>
                  <a:pt x="1772829" y="354798"/>
                  <a:pt x="1760595" y="361569"/>
                  <a:pt x="1752968" y="364854"/>
                </a:cubicBezTo>
                <a:cubicBezTo>
                  <a:pt x="1748842" y="369637"/>
                  <a:pt x="1745352" y="374148"/>
                  <a:pt x="1742499" y="378387"/>
                </a:cubicBezTo>
                <a:cubicBezTo>
                  <a:pt x="1739645" y="382625"/>
                  <a:pt x="1736155" y="387137"/>
                  <a:pt x="1732031" y="391921"/>
                </a:cubicBezTo>
                <a:cubicBezTo>
                  <a:pt x="1725361" y="397800"/>
                  <a:pt x="1720403" y="403321"/>
                  <a:pt x="1717153" y="408482"/>
                </a:cubicBezTo>
                <a:cubicBezTo>
                  <a:pt x="1713903" y="413641"/>
                  <a:pt x="1708945" y="419162"/>
                  <a:pt x="1702277" y="425042"/>
                </a:cubicBezTo>
                <a:cubicBezTo>
                  <a:pt x="1697360" y="431672"/>
                  <a:pt x="1692841" y="437379"/>
                  <a:pt x="1688715" y="442164"/>
                </a:cubicBezTo>
                <a:cubicBezTo>
                  <a:pt x="1684590" y="446950"/>
                  <a:pt x="1679193" y="452281"/>
                  <a:pt x="1672525" y="458161"/>
                </a:cubicBezTo>
                <a:cubicBezTo>
                  <a:pt x="1675068" y="457067"/>
                  <a:pt x="1675153" y="459288"/>
                  <a:pt x="1672779" y="464824"/>
                </a:cubicBezTo>
                <a:cubicBezTo>
                  <a:pt x="1683572" y="454159"/>
                  <a:pt x="1693532" y="444230"/>
                  <a:pt x="1702658" y="435036"/>
                </a:cubicBezTo>
                <a:cubicBezTo>
                  <a:pt x="1711785" y="425840"/>
                  <a:pt x="1720473" y="416458"/>
                  <a:pt x="1728723" y="406889"/>
                </a:cubicBezTo>
                <a:cubicBezTo>
                  <a:pt x="1739517" y="396224"/>
                  <a:pt x="1749871" y="385371"/>
                  <a:pt x="1759789" y="374331"/>
                </a:cubicBezTo>
                <a:cubicBezTo>
                  <a:pt x="1769707" y="363291"/>
                  <a:pt x="1779667" y="353361"/>
                  <a:pt x="1789667" y="344542"/>
                </a:cubicBezTo>
                <a:close/>
                <a:moveTo>
                  <a:pt x="1411126" y="172568"/>
                </a:moveTo>
                <a:cubicBezTo>
                  <a:pt x="1409832" y="175586"/>
                  <a:pt x="1408145" y="177543"/>
                  <a:pt x="1406067" y="178438"/>
                </a:cubicBezTo>
                <a:cubicBezTo>
                  <a:pt x="1405419" y="179948"/>
                  <a:pt x="1404738" y="180548"/>
                  <a:pt x="1404022" y="180241"/>
                </a:cubicBezTo>
                <a:cubicBezTo>
                  <a:pt x="1403305" y="179934"/>
                  <a:pt x="1403270" y="179026"/>
                  <a:pt x="1403917" y="177517"/>
                </a:cubicBezTo>
                <a:cubicBezTo>
                  <a:pt x="1404564" y="176008"/>
                  <a:pt x="1406968" y="174358"/>
                  <a:pt x="1411126" y="172568"/>
                </a:cubicBezTo>
                <a:close/>
                <a:moveTo>
                  <a:pt x="1952926" y="152389"/>
                </a:moveTo>
                <a:lnTo>
                  <a:pt x="1951739" y="155156"/>
                </a:lnTo>
                <a:cubicBezTo>
                  <a:pt x="1947613" y="159942"/>
                  <a:pt x="1942217" y="165274"/>
                  <a:pt x="1935549" y="171154"/>
                </a:cubicBezTo>
                <a:cubicBezTo>
                  <a:pt x="1930293" y="168901"/>
                  <a:pt x="1932752" y="165587"/>
                  <a:pt x="1942923" y="161208"/>
                </a:cubicBezTo>
                <a:cubicBezTo>
                  <a:pt x="1949591" y="155328"/>
                  <a:pt x="1952926" y="152389"/>
                  <a:pt x="1952926" y="152389"/>
                </a:cubicBezTo>
                <a:close/>
                <a:moveTo>
                  <a:pt x="1459524" y="368"/>
                </a:moveTo>
                <a:cubicBezTo>
                  <a:pt x="1462388" y="1596"/>
                  <a:pt x="1462491" y="4319"/>
                  <a:pt x="1459835" y="8541"/>
                </a:cubicBezTo>
                <a:cubicBezTo>
                  <a:pt x="1457177" y="12760"/>
                  <a:pt x="1453121" y="17275"/>
                  <a:pt x="1447668" y="22083"/>
                </a:cubicBezTo>
                <a:cubicBezTo>
                  <a:pt x="1438195" y="32313"/>
                  <a:pt x="1428397" y="43300"/>
                  <a:pt x="1418275" y="55039"/>
                </a:cubicBezTo>
                <a:cubicBezTo>
                  <a:pt x="1408155" y="66780"/>
                  <a:pt x="1398357" y="77764"/>
                  <a:pt x="1388883" y="87994"/>
                </a:cubicBezTo>
                <a:cubicBezTo>
                  <a:pt x="1383430" y="92802"/>
                  <a:pt x="1378336" y="97764"/>
                  <a:pt x="1373599" y="102880"/>
                </a:cubicBezTo>
                <a:cubicBezTo>
                  <a:pt x="1368863" y="107996"/>
                  <a:pt x="1363766" y="112957"/>
                  <a:pt x="1358313" y="117765"/>
                </a:cubicBezTo>
                <a:cubicBezTo>
                  <a:pt x="1340150" y="140350"/>
                  <a:pt x="1321596" y="161873"/>
                  <a:pt x="1302649" y="182335"/>
                </a:cubicBezTo>
                <a:cubicBezTo>
                  <a:pt x="1283700" y="202796"/>
                  <a:pt x="1264429" y="224011"/>
                  <a:pt x="1244834" y="245983"/>
                </a:cubicBezTo>
                <a:lnTo>
                  <a:pt x="1229653" y="263593"/>
                </a:lnTo>
                <a:cubicBezTo>
                  <a:pt x="1226925" y="265996"/>
                  <a:pt x="1224558" y="268554"/>
                  <a:pt x="1222547" y="271265"/>
                </a:cubicBezTo>
                <a:cubicBezTo>
                  <a:pt x="1220537" y="273976"/>
                  <a:pt x="1218168" y="276534"/>
                  <a:pt x="1215442" y="278938"/>
                </a:cubicBezTo>
                <a:cubicBezTo>
                  <a:pt x="1205967" y="289169"/>
                  <a:pt x="1196332" y="299777"/>
                  <a:pt x="1186535" y="310762"/>
                </a:cubicBezTo>
                <a:cubicBezTo>
                  <a:pt x="1176737" y="321747"/>
                  <a:pt x="1166779" y="333110"/>
                  <a:pt x="1156657" y="344849"/>
                </a:cubicBezTo>
                <a:cubicBezTo>
                  <a:pt x="1151205" y="349657"/>
                  <a:pt x="1146466" y="354773"/>
                  <a:pt x="1142446" y="360196"/>
                </a:cubicBezTo>
                <a:cubicBezTo>
                  <a:pt x="1138425" y="365618"/>
                  <a:pt x="1133689" y="370733"/>
                  <a:pt x="1128236" y="375541"/>
                </a:cubicBezTo>
                <a:lnTo>
                  <a:pt x="1113054" y="393151"/>
                </a:lnTo>
                <a:cubicBezTo>
                  <a:pt x="1110327" y="395556"/>
                  <a:pt x="1105590" y="400671"/>
                  <a:pt x="1098843" y="408497"/>
                </a:cubicBezTo>
                <a:cubicBezTo>
                  <a:pt x="1089369" y="418727"/>
                  <a:pt x="1079572" y="429714"/>
                  <a:pt x="1069450" y="441453"/>
                </a:cubicBezTo>
                <a:cubicBezTo>
                  <a:pt x="1059330" y="453192"/>
                  <a:pt x="1049532" y="464179"/>
                  <a:pt x="1040059" y="474408"/>
                </a:cubicBezTo>
                <a:cubicBezTo>
                  <a:pt x="1029152" y="484025"/>
                  <a:pt x="1018638" y="494704"/>
                  <a:pt x="1008517" y="506444"/>
                </a:cubicBezTo>
                <a:cubicBezTo>
                  <a:pt x="1002418" y="512761"/>
                  <a:pt x="997518" y="518253"/>
                  <a:pt x="993822" y="522921"/>
                </a:cubicBezTo>
                <a:cubicBezTo>
                  <a:pt x="990124" y="527589"/>
                  <a:pt x="985226" y="533081"/>
                  <a:pt x="979126" y="539399"/>
                </a:cubicBezTo>
                <a:cubicBezTo>
                  <a:pt x="969651" y="549630"/>
                  <a:pt x="960502" y="559106"/>
                  <a:pt x="951674" y="567827"/>
                </a:cubicBezTo>
                <a:cubicBezTo>
                  <a:pt x="942847" y="576549"/>
                  <a:pt x="934021" y="585272"/>
                  <a:pt x="925194" y="593993"/>
                </a:cubicBezTo>
                <a:lnTo>
                  <a:pt x="927341" y="594914"/>
                </a:lnTo>
                <a:cubicBezTo>
                  <a:pt x="928912" y="599160"/>
                  <a:pt x="929051" y="602793"/>
                  <a:pt x="927757" y="605811"/>
                </a:cubicBezTo>
                <a:cubicBezTo>
                  <a:pt x="937232" y="595580"/>
                  <a:pt x="947225" y="585125"/>
                  <a:pt x="957739" y="574448"/>
                </a:cubicBezTo>
                <a:cubicBezTo>
                  <a:pt x="968252" y="563770"/>
                  <a:pt x="978246" y="553316"/>
                  <a:pt x="987720" y="543084"/>
                </a:cubicBezTo>
                <a:cubicBezTo>
                  <a:pt x="993820" y="536766"/>
                  <a:pt x="1000567" y="528940"/>
                  <a:pt x="1007961" y="519604"/>
                </a:cubicBezTo>
                <a:cubicBezTo>
                  <a:pt x="1015357" y="510268"/>
                  <a:pt x="1022104" y="502442"/>
                  <a:pt x="1028204" y="496124"/>
                </a:cubicBezTo>
                <a:cubicBezTo>
                  <a:pt x="1034951" y="488298"/>
                  <a:pt x="1041340" y="480318"/>
                  <a:pt x="1047371" y="472184"/>
                </a:cubicBezTo>
                <a:cubicBezTo>
                  <a:pt x="1053403" y="464051"/>
                  <a:pt x="1059792" y="456071"/>
                  <a:pt x="1066538" y="448245"/>
                </a:cubicBezTo>
                <a:lnTo>
                  <a:pt x="1109171" y="402206"/>
                </a:lnTo>
                <a:cubicBezTo>
                  <a:pt x="1113193" y="396785"/>
                  <a:pt x="1120655" y="389264"/>
                  <a:pt x="1131563" y="379648"/>
                </a:cubicBezTo>
                <a:cubicBezTo>
                  <a:pt x="1135582" y="374226"/>
                  <a:pt x="1143047" y="366706"/>
                  <a:pt x="1153952" y="357089"/>
                </a:cubicBezTo>
                <a:cubicBezTo>
                  <a:pt x="1164859" y="347472"/>
                  <a:pt x="1175246" y="338081"/>
                  <a:pt x="1185112" y="328911"/>
                </a:cubicBezTo>
                <a:cubicBezTo>
                  <a:pt x="1194979" y="319743"/>
                  <a:pt x="1205365" y="310349"/>
                  <a:pt x="1216271" y="300734"/>
                </a:cubicBezTo>
                <a:cubicBezTo>
                  <a:pt x="1221724" y="295925"/>
                  <a:pt x="1226658" y="291340"/>
                  <a:pt x="1231072" y="286980"/>
                </a:cubicBezTo>
                <a:cubicBezTo>
                  <a:pt x="1235485" y="282618"/>
                  <a:pt x="1240418" y="278034"/>
                  <a:pt x="1245871" y="273226"/>
                </a:cubicBezTo>
                <a:cubicBezTo>
                  <a:pt x="1251324" y="268418"/>
                  <a:pt x="1256617" y="263986"/>
                  <a:pt x="1261746" y="259933"/>
                </a:cubicBezTo>
                <a:cubicBezTo>
                  <a:pt x="1266875" y="255880"/>
                  <a:pt x="1272167" y="251448"/>
                  <a:pt x="1277620" y="246640"/>
                </a:cubicBezTo>
                <a:cubicBezTo>
                  <a:pt x="1289820" y="234006"/>
                  <a:pt x="1301662" y="221216"/>
                  <a:pt x="1313147" y="208276"/>
                </a:cubicBezTo>
                <a:cubicBezTo>
                  <a:pt x="1324631" y="195333"/>
                  <a:pt x="1336474" y="182546"/>
                  <a:pt x="1348675" y="169910"/>
                </a:cubicBezTo>
                <a:cubicBezTo>
                  <a:pt x="1352833" y="168120"/>
                  <a:pt x="1356241" y="165114"/>
                  <a:pt x="1358899" y="160894"/>
                </a:cubicBezTo>
                <a:cubicBezTo>
                  <a:pt x="1361556" y="156674"/>
                  <a:pt x="1364249" y="153362"/>
                  <a:pt x="1366975" y="150958"/>
                </a:cubicBezTo>
                <a:lnTo>
                  <a:pt x="1385275" y="132006"/>
                </a:lnTo>
                <a:cubicBezTo>
                  <a:pt x="1391377" y="125689"/>
                  <a:pt x="1397477" y="119371"/>
                  <a:pt x="1403577" y="113053"/>
                </a:cubicBezTo>
                <a:cubicBezTo>
                  <a:pt x="1409677" y="106737"/>
                  <a:pt x="1415777" y="100419"/>
                  <a:pt x="1421877" y="94101"/>
                </a:cubicBezTo>
                <a:cubicBezTo>
                  <a:pt x="1423171" y="91083"/>
                  <a:pt x="1425252" y="90187"/>
                  <a:pt x="1428117" y="91416"/>
                </a:cubicBezTo>
                <a:lnTo>
                  <a:pt x="1427146" y="93680"/>
                </a:lnTo>
                <a:cubicBezTo>
                  <a:pt x="1419104" y="104525"/>
                  <a:pt x="1410832" y="113931"/>
                  <a:pt x="1402328" y="121897"/>
                </a:cubicBezTo>
                <a:cubicBezTo>
                  <a:pt x="1393824" y="129864"/>
                  <a:pt x="1385553" y="139271"/>
                  <a:pt x="1377510" y="150115"/>
                </a:cubicBezTo>
                <a:cubicBezTo>
                  <a:pt x="1370116" y="159451"/>
                  <a:pt x="1362364" y="168633"/>
                  <a:pt x="1354252" y="177662"/>
                </a:cubicBezTo>
                <a:cubicBezTo>
                  <a:pt x="1346143" y="186691"/>
                  <a:pt x="1338067" y="196627"/>
                  <a:pt x="1330026" y="207473"/>
                </a:cubicBezTo>
                <a:cubicBezTo>
                  <a:pt x="1337558" y="201769"/>
                  <a:pt x="1342109" y="201041"/>
                  <a:pt x="1343680" y="205288"/>
                </a:cubicBezTo>
                <a:cubicBezTo>
                  <a:pt x="1345898" y="208024"/>
                  <a:pt x="1344743" y="214675"/>
                  <a:pt x="1340214" y="225240"/>
                </a:cubicBezTo>
                <a:lnTo>
                  <a:pt x="1363574" y="200417"/>
                </a:lnTo>
                <a:cubicBezTo>
                  <a:pt x="1367595" y="194995"/>
                  <a:pt x="1371754" y="193206"/>
                  <a:pt x="1376052" y="195049"/>
                </a:cubicBezTo>
                <a:cubicBezTo>
                  <a:pt x="1377483" y="195662"/>
                  <a:pt x="1375149" y="199128"/>
                  <a:pt x="1369049" y="205444"/>
                </a:cubicBezTo>
                <a:cubicBezTo>
                  <a:pt x="1360223" y="214166"/>
                  <a:pt x="1352078" y="222287"/>
                  <a:pt x="1344614" y="229805"/>
                </a:cubicBezTo>
                <a:cubicBezTo>
                  <a:pt x="1337150" y="237326"/>
                  <a:pt x="1329005" y="245446"/>
                  <a:pt x="1320178" y="254169"/>
                </a:cubicBezTo>
                <a:lnTo>
                  <a:pt x="1284547" y="289809"/>
                </a:lnTo>
                <a:cubicBezTo>
                  <a:pt x="1281174" y="293723"/>
                  <a:pt x="1276760" y="298083"/>
                  <a:pt x="1271307" y="302891"/>
                </a:cubicBezTo>
                <a:cubicBezTo>
                  <a:pt x="1252360" y="323353"/>
                  <a:pt x="1233933" y="343590"/>
                  <a:pt x="1216023" y="363604"/>
                </a:cubicBezTo>
                <a:cubicBezTo>
                  <a:pt x="1198115" y="383617"/>
                  <a:pt x="1179687" y="403856"/>
                  <a:pt x="1160740" y="424317"/>
                </a:cubicBezTo>
                <a:cubicBezTo>
                  <a:pt x="1169057" y="420738"/>
                  <a:pt x="1174650" y="419561"/>
                  <a:pt x="1177515" y="420789"/>
                </a:cubicBezTo>
                <a:cubicBezTo>
                  <a:pt x="1180887" y="416876"/>
                  <a:pt x="1184100" y="413340"/>
                  <a:pt x="1187150" y="410181"/>
                </a:cubicBezTo>
                <a:cubicBezTo>
                  <a:pt x="1190200" y="407022"/>
                  <a:pt x="1193088" y="404241"/>
                  <a:pt x="1195815" y="401837"/>
                </a:cubicBezTo>
                <a:cubicBezTo>
                  <a:pt x="1208662" y="387693"/>
                  <a:pt x="1221315" y="373019"/>
                  <a:pt x="1233769" y="357812"/>
                </a:cubicBezTo>
                <a:cubicBezTo>
                  <a:pt x="1246222" y="342608"/>
                  <a:pt x="1259199" y="327178"/>
                  <a:pt x="1272693" y="311524"/>
                </a:cubicBezTo>
                <a:lnTo>
                  <a:pt x="1291964" y="290309"/>
                </a:lnTo>
                <a:cubicBezTo>
                  <a:pt x="1295338" y="286396"/>
                  <a:pt x="1298711" y="282482"/>
                  <a:pt x="1302085" y="278569"/>
                </a:cubicBezTo>
                <a:cubicBezTo>
                  <a:pt x="1305458" y="274656"/>
                  <a:pt x="1308509" y="271497"/>
                  <a:pt x="1311235" y="269093"/>
                </a:cubicBezTo>
                <a:cubicBezTo>
                  <a:pt x="1317983" y="261267"/>
                  <a:pt x="1324927" y="253971"/>
                  <a:pt x="1332065" y="247206"/>
                </a:cubicBezTo>
                <a:cubicBezTo>
                  <a:pt x="1339206" y="240440"/>
                  <a:pt x="1346150" y="233145"/>
                  <a:pt x="1352897" y="225319"/>
                </a:cubicBezTo>
                <a:cubicBezTo>
                  <a:pt x="1359646" y="217492"/>
                  <a:pt x="1366589" y="210197"/>
                  <a:pt x="1373728" y="203431"/>
                </a:cubicBezTo>
                <a:cubicBezTo>
                  <a:pt x="1380868" y="196666"/>
                  <a:pt x="1387812" y="189370"/>
                  <a:pt x="1394559" y="181544"/>
                </a:cubicBezTo>
                <a:lnTo>
                  <a:pt x="1413831" y="160329"/>
                </a:lnTo>
                <a:cubicBezTo>
                  <a:pt x="1424738" y="150712"/>
                  <a:pt x="1431878" y="143948"/>
                  <a:pt x="1435250" y="140034"/>
                </a:cubicBezTo>
                <a:lnTo>
                  <a:pt x="1524051" y="57512"/>
                </a:lnTo>
                <a:cubicBezTo>
                  <a:pt x="1526778" y="55108"/>
                  <a:pt x="1528139" y="53907"/>
                  <a:pt x="1528139" y="53907"/>
                </a:cubicBezTo>
                <a:cubicBezTo>
                  <a:pt x="1531005" y="55136"/>
                  <a:pt x="1530359" y="56644"/>
                  <a:pt x="1526198" y="58433"/>
                </a:cubicBezTo>
                <a:cubicBezTo>
                  <a:pt x="1508545" y="75877"/>
                  <a:pt x="1490857" y="92412"/>
                  <a:pt x="1473134" y="108039"/>
                </a:cubicBezTo>
                <a:cubicBezTo>
                  <a:pt x="1455412" y="123665"/>
                  <a:pt x="1438439" y="140507"/>
                  <a:pt x="1422219" y="158565"/>
                </a:cubicBezTo>
                <a:cubicBezTo>
                  <a:pt x="1420277" y="163093"/>
                  <a:pt x="1418590" y="165049"/>
                  <a:pt x="1417157" y="164434"/>
                </a:cubicBezTo>
                <a:cubicBezTo>
                  <a:pt x="1416510" y="165943"/>
                  <a:pt x="1415828" y="166545"/>
                  <a:pt x="1415113" y="166238"/>
                </a:cubicBezTo>
                <a:cubicBezTo>
                  <a:pt x="1414397" y="165931"/>
                  <a:pt x="1414362" y="165022"/>
                  <a:pt x="1415009" y="163513"/>
                </a:cubicBezTo>
                <a:cubicBezTo>
                  <a:pt x="1409556" y="168322"/>
                  <a:pt x="1406181" y="172235"/>
                  <a:pt x="1404888" y="175253"/>
                </a:cubicBezTo>
                <a:lnTo>
                  <a:pt x="1391647" y="188335"/>
                </a:lnTo>
                <a:cubicBezTo>
                  <a:pt x="1386841" y="191635"/>
                  <a:pt x="1383110" y="195394"/>
                  <a:pt x="1380452" y="199614"/>
                </a:cubicBezTo>
                <a:cubicBezTo>
                  <a:pt x="1377794" y="203835"/>
                  <a:pt x="1373740" y="208349"/>
                  <a:pt x="1368287" y="213158"/>
                </a:cubicBezTo>
                <a:cubicBezTo>
                  <a:pt x="1361539" y="220985"/>
                  <a:pt x="1353914" y="228881"/>
                  <a:pt x="1345410" y="236848"/>
                </a:cubicBezTo>
                <a:cubicBezTo>
                  <a:pt x="1336906" y="244815"/>
                  <a:pt x="1329283" y="252712"/>
                  <a:pt x="1322534" y="260539"/>
                </a:cubicBezTo>
                <a:cubicBezTo>
                  <a:pt x="1315787" y="268365"/>
                  <a:pt x="1307999" y="276639"/>
                  <a:pt x="1299173" y="285361"/>
                </a:cubicBezTo>
                <a:cubicBezTo>
                  <a:pt x="1295800" y="289273"/>
                  <a:pt x="1292426" y="293187"/>
                  <a:pt x="1289052" y="297101"/>
                </a:cubicBezTo>
                <a:cubicBezTo>
                  <a:pt x="1285680" y="301013"/>
                  <a:pt x="1281981" y="305681"/>
                  <a:pt x="1277962" y="311104"/>
                </a:cubicBezTo>
                <a:lnTo>
                  <a:pt x="1276020" y="315633"/>
                </a:lnTo>
                <a:lnTo>
                  <a:pt x="1319831" y="272778"/>
                </a:lnTo>
                <a:cubicBezTo>
                  <a:pt x="1346958" y="245104"/>
                  <a:pt x="1376165" y="216535"/>
                  <a:pt x="1407451" y="187071"/>
                </a:cubicBezTo>
                <a:cubicBezTo>
                  <a:pt x="1410178" y="184668"/>
                  <a:pt x="1412871" y="181356"/>
                  <a:pt x="1415528" y="177134"/>
                </a:cubicBezTo>
                <a:cubicBezTo>
                  <a:pt x="1418185" y="172915"/>
                  <a:pt x="1420877" y="169603"/>
                  <a:pt x="1423603" y="167198"/>
                </a:cubicBezTo>
                <a:cubicBezTo>
                  <a:pt x="1425683" y="166303"/>
                  <a:pt x="1426885" y="165479"/>
                  <a:pt x="1427209" y="164724"/>
                </a:cubicBezTo>
                <a:cubicBezTo>
                  <a:pt x="1427532" y="163970"/>
                  <a:pt x="1428733" y="163144"/>
                  <a:pt x="1430813" y="162250"/>
                </a:cubicBezTo>
                <a:lnTo>
                  <a:pt x="1428871" y="166778"/>
                </a:lnTo>
                <a:cubicBezTo>
                  <a:pt x="1440564" y="159285"/>
                  <a:pt x="1447518" y="156906"/>
                  <a:pt x="1449735" y="159645"/>
                </a:cubicBezTo>
                <a:cubicBezTo>
                  <a:pt x="1452093" y="166013"/>
                  <a:pt x="1446453" y="175209"/>
                  <a:pt x="1432821" y="187230"/>
                </a:cubicBezTo>
                <a:cubicBezTo>
                  <a:pt x="1424641" y="194442"/>
                  <a:pt x="1417178" y="201961"/>
                  <a:pt x="1410430" y="209789"/>
                </a:cubicBezTo>
                <a:cubicBezTo>
                  <a:pt x="1403683" y="217614"/>
                  <a:pt x="1396220" y="225134"/>
                  <a:pt x="1388039" y="232347"/>
                </a:cubicBezTo>
                <a:cubicBezTo>
                  <a:pt x="1381292" y="240173"/>
                  <a:pt x="1373828" y="247692"/>
                  <a:pt x="1365649" y="254906"/>
                </a:cubicBezTo>
                <a:cubicBezTo>
                  <a:pt x="1357469" y="262118"/>
                  <a:pt x="1350005" y="269636"/>
                  <a:pt x="1343258" y="277463"/>
                </a:cubicBezTo>
                <a:lnTo>
                  <a:pt x="1333137" y="289202"/>
                </a:lnTo>
                <a:cubicBezTo>
                  <a:pt x="1331843" y="292220"/>
                  <a:pt x="1330515" y="294332"/>
                  <a:pt x="1329152" y="295533"/>
                </a:cubicBezTo>
                <a:cubicBezTo>
                  <a:pt x="1327788" y="296736"/>
                  <a:pt x="1326783" y="298091"/>
                  <a:pt x="1326135" y="299601"/>
                </a:cubicBezTo>
                <a:cubicBezTo>
                  <a:pt x="1339122" y="289089"/>
                  <a:pt x="1351033" y="278117"/>
                  <a:pt x="1361870" y="266684"/>
                </a:cubicBezTo>
                <a:cubicBezTo>
                  <a:pt x="1372708" y="255251"/>
                  <a:pt x="1384619" y="244279"/>
                  <a:pt x="1397605" y="233768"/>
                </a:cubicBezTo>
                <a:cubicBezTo>
                  <a:pt x="1403705" y="227452"/>
                  <a:pt x="1410002" y="221664"/>
                  <a:pt x="1416495" y="216409"/>
                </a:cubicBezTo>
                <a:cubicBezTo>
                  <a:pt x="1422987" y="211153"/>
                  <a:pt x="1429283" y="205366"/>
                  <a:pt x="1435385" y="199048"/>
                </a:cubicBezTo>
                <a:lnTo>
                  <a:pt x="1472193" y="166592"/>
                </a:lnTo>
                <a:cubicBezTo>
                  <a:pt x="1475567" y="162680"/>
                  <a:pt x="1478686" y="161336"/>
                  <a:pt x="1481551" y="162564"/>
                </a:cubicBezTo>
                <a:lnTo>
                  <a:pt x="1480580" y="164829"/>
                </a:lnTo>
                <a:cubicBezTo>
                  <a:pt x="1479933" y="166338"/>
                  <a:pt x="1479091" y="167317"/>
                  <a:pt x="1478051" y="167765"/>
                </a:cubicBezTo>
                <a:cubicBezTo>
                  <a:pt x="1477011" y="168211"/>
                  <a:pt x="1476167" y="169190"/>
                  <a:pt x="1475520" y="170700"/>
                </a:cubicBezTo>
                <a:cubicBezTo>
                  <a:pt x="1469420" y="177016"/>
                  <a:pt x="1464522" y="182509"/>
                  <a:pt x="1460823" y="187177"/>
                </a:cubicBezTo>
                <a:cubicBezTo>
                  <a:pt x="1457128" y="191845"/>
                  <a:pt x="1452228" y="197337"/>
                  <a:pt x="1446128" y="203654"/>
                </a:cubicBezTo>
                <a:lnTo>
                  <a:pt x="1431917" y="219001"/>
                </a:lnTo>
                <a:cubicBezTo>
                  <a:pt x="1425170" y="226827"/>
                  <a:pt x="1420433" y="231943"/>
                  <a:pt x="1417706" y="234346"/>
                </a:cubicBezTo>
                <a:cubicBezTo>
                  <a:pt x="1406153" y="245472"/>
                  <a:pt x="1395478" y="256528"/>
                  <a:pt x="1385679" y="267514"/>
                </a:cubicBezTo>
                <a:cubicBezTo>
                  <a:pt x="1375882" y="278499"/>
                  <a:pt x="1366247" y="289107"/>
                  <a:pt x="1356773" y="299336"/>
                </a:cubicBezTo>
                <a:cubicBezTo>
                  <a:pt x="1335745" y="320694"/>
                  <a:pt x="1315954" y="342133"/>
                  <a:pt x="1297398" y="363656"/>
                </a:cubicBezTo>
                <a:cubicBezTo>
                  <a:pt x="1278844" y="385179"/>
                  <a:pt x="1259053" y="406620"/>
                  <a:pt x="1238026" y="427975"/>
                </a:cubicBezTo>
                <a:cubicBezTo>
                  <a:pt x="1232710" y="436415"/>
                  <a:pt x="1227396" y="444857"/>
                  <a:pt x="1222080" y="453297"/>
                </a:cubicBezTo>
                <a:cubicBezTo>
                  <a:pt x="1216767" y="461738"/>
                  <a:pt x="1211451" y="470179"/>
                  <a:pt x="1206137" y="478620"/>
                </a:cubicBezTo>
                <a:cubicBezTo>
                  <a:pt x="1199388" y="486445"/>
                  <a:pt x="1193716" y="494734"/>
                  <a:pt x="1189117" y="503481"/>
                </a:cubicBezTo>
                <a:cubicBezTo>
                  <a:pt x="1184518" y="512228"/>
                  <a:pt x="1178846" y="520515"/>
                  <a:pt x="1172098" y="528343"/>
                </a:cubicBezTo>
                <a:lnTo>
                  <a:pt x="1184368" y="517524"/>
                </a:lnTo>
                <a:lnTo>
                  <a:pt x="1214731" y="482305"/>
                </a:lnTo>
                <a:cubicBezTo>
                  <a:pt x="1220832" y="475987"/>
                  <a:pt x="1225730" y="470494"/>
                  <a:pt x="1229427" y="465827"/>
                </a:cubicBezTo>
                <a:cubicBezTo>
                  <a:pt x="1233124" y="461158"/>
                  <a:pt x="1238024" y="455666"/>
                  <a:pt x="1244124" y="449348"/>
                </a:cubicBezTo>
                <a:cubicBezTo>
                  <a:pt x="1254244" y="437608"/>
                  <a:pt x="1263845" y="426092"/>
                  <a:pt x="1272926" y="414801"/>
                </a:cubicBezTo>
                <a:cubicBezTo>
                  <a:pt x="1282008" y="403508"/>
                  <a:pt x="1291609" y="391992"/>
                  <a:pt x="1301729" y="380252"/>
                </a:cubicBezTo>
                <a:cubicBezTo>
                  <a:pt x="1308339" y="368794"/>
                  <a:pt x="1317421" y="357500"/>
                  <a:pt x="1328973" y="346376"/>
                </a:cubicBezTo>
                <a:cubicBezTo>
                  <a:pt x="1333642" y="339444"/>
                  <a:pt x="1337985" y="333267"/>
                  <a:pt x="1342007" y="327845"/>
                </a:cubicBezTo>
                <a:cubicBezTo>
                  <a:pt x="1346027" y="322421"/>
                  <a:pt x="1351088" y="316552"/>
                  <a:pt x="1357188" y="310235"/>
                </a:cubicBezTo>
                <a:cubicBezTo>
                  <a:pt x="1366661" y="300003"/>
                  <a:pt x="1376459" y="289018"/>
                  <a:pt x="1386581" y="277279"/>
                </a:cubicBezTo>
                <a:cubicBezTo>
                  <a:pt x="1396701" y="265539"/>
                  <a:pt x="1406822" y="253799"/>
                  <a:pt x="1416944" y="242059"/>
                </a:cubicBezTo>
                <a:lnTo>
                  <a:pt x="1423181" y="239375"/>
                </a:lnTo>
                <a:lnTo>
                  <a:pt x="1420269" y="246166"/>
                </a:lnTo>
                <a:cubicBezTo>
                  <a:pt x="1410796" y="256397"/>
                  <a:pt x="1401161" y="267004"/>
                  <a:pt x="1391363" y="277989"/>
                </a:cubicBezTo>
                <a:cubicBezTo>
                  <a:pt x="1381566" y="288976"/>
                  <a:pt x="1371606" y="300338"/>
                  <a:pt x="1361484" y="312078"/>
                </a:cubicBezTo>
                <a:cubicBezTo>
                  <a:pt x="1357465" y="317500"/>
                  <a:pt x="1353443" y="322922"/>
                  <a:pt x="1349424" y="328344"/>
                </a:cubicBezTo>
                <a:cubicBezTo>
                  <a:pt x="1345402" y="333766"/>
                  <a:pt x="1340342" y="339636"/>
                  <a:pt x="1334242" y="345954"/>
                </a:cubicBezTo>
                <a:cubicBezTo>
                  <a:pt x="1331515" y="348358"/>
                  <a:pt x="1326778" y="353475"/>
                  <a:pt x="1320031" y="361301"/>
                </a:cubicBezTo>
                <a:cubicBezTo>
                  <a:pt x="1318090" y="365827"/>
                  <a:pt x="1313745" y="372004"/>
                  <a:pt x="1306998" y="379832"/>
                </a:cubicBezTo>
                <a:cubicBezTo>
                  <a:pt x="1290776" y="397888"/>
                  <a:pt x="1275271" y="416253"/>
                  <a:pt x="1260483" y="434924"/>
                </a:cubicBezTo>
                <a:cubicBezTo>
                  <a:pt x="1245694" y="453596"/>
                  <a:pt x="1230906" y="472267"/>
                  <a:pt x="1216116" y="490938"/>
                </a:cubicBezTo>
                <a:cubicBezTo>
                  <a:pt x="1232338" y="472881"/>
                  <a:pt x="1247877" y="455425"/>
                  <a:pt x="1262735" y="438570"/>
                </a:cubicBezTo>
                <a:cubicBezTo>
                  <a:pt x="1277593" y="421715"/>
                  <a:pt x="1293133" y="404258"/>
                  <a:pt x="1309354" y="386201"/>
                </a:cubicBezTo>
                <a:lnTo>
                  <a:pt x="1330566" y="360458"/>
                </a:lnTo>
                <a:cubicBezTo>
                  <a:pt x="1336019" y="355650"/>
                  <a:pt x="1340075" y="351137"/>
                  <a:pt x="1342732" y="346915"/>
                </a:cubicBezTo>
                <a:cubicBezTo>
                  <a:pt x="1345390" y="342694"/>
                  <a:pt x="1349120" y="338935"/>
                  <a:pt x="1353928" y="335636"/>
                </a:cubicBezTo>
                <a:cubicBezTo>
                  <a:pt x="1361322" y="326300"/>
                  <a:pt x="1368913" y="317496"/>
                  <a:pt x="1376700" y="309222"/>
                </a:cubicBezTo>
                <a:cubicBezTo>
                  <a:pt x="1384486" y="300947"/>
                  <a:pt x="1392793" y="292449"/>
                  <a:pt x="1401621" y="283728"/>
                </a:cubicBezTo>
                <a:cubicBezTo>
                  <a:pt x="1402268" y="282219"/>
                  <a:pt x="1405317" y="279060"/>
                  <a:pt x="1410770" y="274252"/>
                </a:cubicBezTo>
                <a:lnTo>
                  <a:pt x="1431775" y="243060"/>
                </a:lnTo>
                <a:cubicBezTo>
                  <a:pt x="1435936" y="241271"/>
                  <a:pt x="1438014" y="240375"/>
                  <a:pt x="1438014" y="240375"/>
                </a:cubicBezTo>
                <a:cubicBezTo>
                  <a:pt x="1437367" y="241884"/>
                  <a:pt x="1437044" y="242638"/>
                  <a:pt x="1437044" y="242638"/>
                </a:cubicBezTo>
                <a:cubicBezTo>
                  <a:pt x="1433024" y="248062"/>
                  <a:pt x="1429165" y="253106"/>
                  <a:pt x="1425467" y="257773"/>
                </a:cubicBezTo>
                <a:cubicBezTo>
                  <a:pt x="1421770" y="262442"/>
                  <a:pt x="1418951" y="267039"/>
                  <a:pt x="1417009" y="271567"/>
                </a:cubicBezTo>
                <a:cubicBezTo>
                  <a:pt x="1414284" y="273971"/>
                  <a:pt x="1412920" y="275174"/>
                  <a:pt x="1412920" y="275174"/>
                </a:cubicBezTo>
                <a:lnTo>
                  <a:pt x="1410008" y="281963"/>
                </a:lnTo>
                <a:cubicBezTo>
                  <a:pt x="1402614" y="291300"/>
                  <a:pt x="1395382" y="300258"/>
                  <a:pt x="1388311" y="308839"/>
                </a:cubicBezTo>
                <a:cubicBezTo>
                  <a:pt x="1381239" y="317419"/>
                  <a:pt x="1374007" y="326378"/>
                  <a:pt x="1366612" y="335714"/>
                </a:cubicBezTo>
                <a:cubicBezTo>
                  <a:pt x="1361159" y="340522"/>
                  <a:pt x="1356942" y="345415"/>
                  <a:pt x="1353961" y="350389"/>
                </a:cubicBezTo>
                <a:cubicBezTo>
                  <a:pt x="1350980" y="355365"/>
                  <a:pt x="1347087" y="359501"/>
                  <a:pt x="1342281" y="362801"/>
                </a:cubicBezTo>
                <a:cubicBezTo>
                  <a:pt x="1334238" y="373645"/>
                  <a:pt x="1326844" y="382981"/>
                  <a:pt x="1320097" y="390807"/>
                </a:cubicBezTo>
                <a:cubicBezTo>
                  <a:pt x="1303877" y="408865"/>
                  <a:pt x="1288372" y="427230"/>
                  <a:pt x="1273582" y="445899"/>
                </a:cubicBezTo>
                <a:cubicBezTo>
                  <a:pt x="1258794" y="464571"/>
                  <a:pt x="1243288" y="482936"/>
                  <a:pt x="1227066" y="500994"/>
                </a:cubicBezTo>
                <a:cubicBezTo>
                  <a:pt x="1227853" y="503117"/>
                  <a:pt x="1227922" y="504934"/>
                  <a:pt x="1227275" y="506442"/>
                </a:cubicBezTo>
                <a:cubicBezTo>
                  <a:pt x="1223392" y="515498"/>
                  <a:pt x="1217037" y="524386"/>
                  <a:pt x="1208212" y="533106"/>
                </a:cubicBezTo>
                <a:lnTo>
                  <a:pt x="1200031" y="540320"/>
                </a:lnTo>
                <a:cubicBezTo>
                  <a:pt x="1185104" y="555358"/>
                  <a:pt x="1169819" y="570244"/>
                  <a:pt x="1154175" y="584976"/>
                </a:cubicBezTo>
                <a:cubicBezTo>
                  <a:pt x="1138533" y="599707"/>
                  <a:pt x="1123571" y="613838"/>
                  <a:pt x="1109290" y="627368"/>
                </a:cubicBezTo>
                <a:cubicBezTo>
                  <a:pt x="1107996" y="630386"/>
                  <a:pt x="1106667" y="632496"/>
                  <a:pt x="1105305" y="633699"/>
                </a:cubicBezTo>
                <a:cubicBezTo>
                  <a:pt x="1103941" y="634901"/>
                  <a:pt x="1102612" y="637011"/>
                  <a:pt x="1101318" y="640029"/>
                </a:cubicBezTo>
                <a:cubicBezTo>
                  <a:pt x="1098591" y="642433"/>
                  <a:pt x="1096905" y="644390"/>
                  <a:pt x="1096258" y="645900"/>
                </a:cubicBezTo>
                <a:cubicBezTo>
                  <a:pt x="1095611" y="647407"/>
                  <a:pt x="1093924" y="649365"/>
                  <a:pt x="1091196" y="651769"/>
                </a:cubicBezTo>
                <a:cubicBezTo>
                  <a:pt x="1081214" y="667141"/>
                  <a:pt x="1070677" y="681829"/>
                  <a:pt x="1059587" y="695832"/>
                </a:cubicBezTo>
                <a:cubicBezTo>
                  <a:pt x="1048494" y="709837"/>
                  <a:pt x="1037240" y="724218"/>
                  <a:pt x="1025826" y="738976"/>
                </a:cubicBezTo>
                <a:cubicBezTo>
                  <a:pt x="1028691" y="740204"/>
                  <a:pt x="1030123" y="740818"/>
                  <a:pt x="1030123" y="740818"/>
                </a:cubicBezTo>
                <a:cubicBezTo>
                  <a:pt x="1032989" y="742047"/>
                  <a:pt x="1030401" y="748083"/>
                  <a:pt x="1022358" y="758928"/>
                </a:cubicBezTo>
                <a:cubicBezTo>
                  <a:pt x="1027165" y="755629"/>
                  <a:pt x="1030735" y="752246"/>
                  <a:pt x="1033069" y="748780"/>
                </a:cubicBezTo>
                <a:cubicBezTo>
                  <a:pt x="1035403" y="745315"/>
                  <a:pt x="1038972" y="741933"/>
                  <a:pt x="1043778" y="738633"/>
                </a:cubicBezTo>
                <a:cubicBezTo>
                  <a:pt x="1044425" y="737123"/>
                  <a:pt x="1045789" y="735922"/>
                  <a:pt x="1047868" y="735026"/>
                </a:cubicBezTo>
                <a:lnTo>
                  <a:pt x="1078231" y="699807"/>
                </a:lnTo>
                <a:cubicBezTo>
                  <a:pt x="1084330" y="693490"/>
                  <a:pt x="1090236" y="686642"/>
                  <a:pt x="1095943" y="679263"/>
                </a:cubicBezTo>
                <a:cubicBezTo>
                  <a:pt x="1101650" y="671883"/>
                  <a:pt x="1107554" y="665034"/>
                  <a:pt x="1113655" y="658719"/>
                </a:cubicBezTo>
                <a:cubicBezTo>
                  <a:pt x="1125208" y="647593"/>
                  <a:pt x="1136692" y="634650"/>
                  <a:pt x="1148108" y="619892"/>
                </a:cubicBezTo>
                <a:cubicBezTo>
                  <a:pt x="1159523" y="605134"/>
                  <a:pt x="1170810" y="591662"/>
                  <a:pt x="1181971" y="579474"/>
                </a:cubicBezTo>
                <a:cubicBezTo>
                  <a:pt x="1193132" y="567286"/>
                  <a:pt x="1204096" y="554569"/>
                  <a:pt x="1214864" y="541319"/>
                </a:cubicBezTo>
                <a:cubicBezTo>
                  <a:pt x="1224847" y="525947"/>
                  <a:pt x="1235419" y="512168"/>
                  <a:pt x="1246579" y="499980"/>
                </a:cubicBezTo>
                <a:cubicBezTo>
                  <a:pt x="1257741" y="487792"/>
                  <a:pt x="1267989" y="474769"/>
                  <a:pt x="1277324" y="460904"/>
                </a:cubicBezTo>
                <a:lnTo>
                  <a:pt x="1340963" y="383674"/>
                </a:lnTo>
                <a:cubicBezTo>
                  <a:pt x="1341609" y="382166"/>
                  <a:pt x="1342451" y="381186"/>
                  <a:pt x="1343492" y="380738"/>
                </a:cubicBezTo>
                <a:cubicBezTo>
                  <a:pt x="1344531" y="380293"/>
                  <a:pt x="1345375" y="379313"/>
                  <a:pt x="1346022" y="377803"/>
                </a:cubicBezTo>
                <a:lnTo>
                  <a:pt x="1314156" y="429774"/>
                </a:lnTo>
                <a:lnTo>
                  <a:pt x="1440649" y="273542"/>
                </a:lnTo>
                <a:cubicBezTo>
                  <a:pt x="1448108" y="265817"/>
                  <a:pt x="1454295" y="258639"/>
                  <a:pt x="1459212" y="252009"/>
                </a:cubicBezTo>
                <a:cubicBezTo>
                  <a:pt x="1464128" y="245378"/>
                  <a:pt x="1469921" y="239125"/>
                  <a:pt x="1476589" y="233243"/>
                </a:cubicBezTo>
                <a:cubicBezTo>
                  <a:pt x="1489755" y="217044"/>
                  <a:pt x="1501820" y="205831"/>
                  <a:pt x="1512783" y="199608"/>
                </a:cubicBezTo>
                <a:cubicBezTo>
                  <a:pt x="1532786" y="181971"/>
                  <a:pt x="1550585" y="174310"/>
                  <a:pt x="1566181" y="176628"/>
                </a:cubicBezTo>
                <a:cubicBezTo>
                  <a:pt x="1578441" y="181884"/>
                  <a:pt x="1577847" y="200199"/>
                  <a:pt x="1564397" y="231569"/>
                </a:cubicBezTo>
                <a:cubicBezTo>
                  <a:pt x="1567730" y="228629"/>
                  <a:pt x="1569792" y="226237"/>
                  <a:pt x="1570584" y="224391"/>
                </a:cubicBezTo>
                <a:cubicBezTo>
                  <a:pt x="1571375" y="222547"/>
                  <a:pt x="1573042" y="221076"/>
                  <a:pt x="1575586" y="219983"/>
                </a:cubicBezTo>
                <a:lnTo>
                  <a:pt x="1596776" y="199576"/>
                </a:lnTo>
                <a:cubicBezTo>
                  <a:pt x="1616612" y="177497"/>
                  <a:pt x="1634156" y="163174"/>
                  <a:pt x="1649413" y="156606"/>
                </a:cubicBezTo>
                <a:lnTo>
                  <a:pt x="1718068" y="127059"/>
                </a:lnTo>
                <a:cubicBezTo>
                  <a:pt x="1731574" y="119742"/>
                  <a:pt x="1747706" y="113552"/>
                  <a:pt x="1766465" y="108489"/>
                </a:cubicBezTo>
                <a:lnTo>
                  <a:pt x="1769347" y="116277"/>
                </a:lnTo>
                <a:lnTo>
                  <a:pt x="1773160" y="114636"/>
                </a:lnTo>
                <a:cubicBezTo>
                  <a:pt x="1788248" y="103628"/>
                  <a:pt x="1799690" y="98704"/>
                  <a:pt x="1807488" y="99862"/>
                </a:cubicBezTo>
                <a:lnTo>
                  <a:pt x="1812996" y="108778"/>
                </a:lnTo>
                <a:cubicBezTo>
                  <a:pt x="1817631" y="117317"/>
                  <a:pt x="1819408" y="130096"/>
                  <a:pt x="1818334" y="147111"/>
                </a:cubicBezTo>
                <a:cubicBezTo>
                  <a:pt x="1820085" y="147862"/>
                  <a:pt x="1821920" y="150834"/>
                  <a:pt x="1823842" y="156027"/>
                </a:cubicBezTo>
                <a:cubicBezTo>
                  <a:pt x="1831470" y="152743"/>
                  <a:pt x="1837912" y="152229"/>
                  <a:pt x="1843167" y="154483"/>
                </a:cubicBezTo>
                <a:cubicBezTo>
                  <a:pt x="1848420" y="156735"/>
                  <a:pt x="1850737" y="161004"/>
                  <a:pt x="1850115" y="167292"/>
                </a:cubicBezTo>
                <a:cubicBezTo>
                  <a:pt x="1856783" y="161413"/>
                  <a:pt x="1857743" y="164008"/>
                  <a:pt x="1852995" y="175082"/>
                </a:cubicBezTo>
                <a:lnTo>
                  <a:pt x="1849435" y="183384"/>
                </a:lnTo>
                <a:cubicBezTo>
                  <a:pt x="1851978" y="182291"/>
                  <a:pt x="1854917" y="180275"/>
                  <a:pt x="1858250" y="177335"/>
                </a:cubicBezTo>
                <a:cubicBezTo>
                  <a:pt x="1861585" y="174394"/>
                  <a:pt x="1863251" y="172924"/>
                  <a:pt x="1863251" y="172924"/>
                </a:cubicBezTo>
                <a:lnTo>
                  <a:pt x="1867066" y="171284"/>
                </a:lnTo>
                <a:cubicBezTo>
                  <a:pt x="1874525" y="163559"/>
                  <a:pt x="1878650" y="158773"/>
                  <a:pt x="1879441" y="156928"/>
                </a:cubicBezTo>
                <a:cubicBezTo>
                  <a:pt x="1880232" y="155082"/>
                  <a:pt x="1883963" y="151220"/>
                  <a:pt x="1890630" y="145341"/>
                </a:cubicBezTo>
                <a:cubicBezTo>
                  <a:pt x="1897298" y="139462"/>
                  <a:pt x="1901903" y="135974"/>
                  <a:pt x="1904447" y="134879"/>
                </a:cubicBezTo>
                <a:cubicBezTo>
                  <a:pt x="1906990" y="133786"/>
                  <a:pt x="1909532" y="132691"/>
                  <a:pt x="1912075" y="131598"/>
                </a:cubicBezTo>
                <a:cubicBezTo>
                  <a:pt x="1922414" y="131662"/>
                  <a:pt x="1928221" y="131420"/>
                  <a:pt x="1929493" y="130872"/>
                </a:cubicBezTo>
                <a:cubicBezTo>
                  <a:pt x="1930764" y="130326"/>
                  <a:pt x="1932756" y="131725"/>
                  <a:pt x="1935467" y="135073"/>
                </a:cubicBezTo>
                <a:lnTo>
                  <a:pt x="1934280" y="137840"/>
                </a:lnTo>
                <a:cubicBezTo>
                  <a:pt x="1940948" y="131961"/>
                  <a:pt x="1945555" y="128475"/>
                  <a:pt x="1948096" y="127380"/>
                </a:cubicBezTo>
                <a:cubicBezTo>
                  <a:pt x="1951431" y="124441"/>
                  <a:pt x="1953099" y="122971"/>
                  <a:pt x="1953099" y="122971"/>
                </a:cubicBezTo>
                <a:cubicBezTo>
                  <a:pt x="1955810" y="126319"/>
                  <a:pt x="1957561" y="127070"/>
                  <a:pt x="1958352" y="125223"/>
                </a:cubicBezTo>
                <a:lnTo>
                  <a:pt x="1960981" y="126350"/>
                </a:lnTo>
                <a:lnTo>
                  <a:pt x="1960047" y="135781"/>
                </a:lnTo>
                <a:lnTo>
                  <a:pt x="1952926" y="152389"/>
                </a:lnTo>
                <a:lnTo>
                  <a:pt x="1935041" y="157828"/>
                </a:lnTo>
                <a:lnTo>
                  <a:pt x="1935296" y="164492"/>
                </a:lnTo>
                <a:cubicBezTo>
                  <a:pt x="1927835" y="172217"/>
                  <a:pt x="1923711" y="177001"/>
                  <a:pt x="1922920" y="178847"/>
                </a:cubicBezTo>
                <a:cubicBezTo>
                  <a:pt x="1922128" y="180693"/>
                  <a:pt x="1920065" y="183085"/>
                  <a:pt x="1916732" y="186025"/>
                </a:cubicBezTo>
                <a:cubicBezTo>
                  <a:pt x="1915942" y="187869"/>
                  <a:pt x="1914712" y="189527"/>
                  <a:pt x="1913044" y="190998"/>
                </a:cubicBezTo>
                <a:cubicBezTo>
                  <a:pt x="1911377" y="192466"/>
                  <a:pt x="1910148" y="194125"/>
                  <a:pt x="1909357" y="195969"/>
                </a:cubicBezTo>
                <a:cubicBezTo>
                  <a:pt x="1908565" y="197815"/>
                  <a:pt x="1907774" y="199660"/>
                  <a:pt x="1906983" y="201506"/>
                </a:cubicBezTo>
                <a:cubicBezTo>
                  <a:pt x="1899524" y="209231"/>
                  <a:pt x="1894566" y="214751"/>
                  <a:pt x="1892108" y="218066"/>
                </a:cubicBezTo>
                <a:cubicBezTo>
                  <a:pt x="1889649" y="221381"/>
                  <a:pt x="1884691" y="226902"/>
                  <a:pt x="1877232" y="234625"/>
                </a:cubicBezTo>
                <a:lnTo>
                  <a:pt x="1873416" y="236268"/>
                </a:lnTo>
                <a:cubicBezTo>
                  <a:pt x="1871834" y="239958"/>
                  <a:pt x="1869377" y="243273"/>
                  <a:pt x="1866043" y="246212"/>
                </a:cubicBezTo>
                <a:cubicBezTo>
                  <a:pt x="1865251" y="248059"/>
                  <a:pt x="1864220" y="249254"/>
                  <a:pt x="1862948" y="249801"/>
                </a:cubicBezTo>
                <a:cubicBezTo>
                  <a:pt x="1861677" y="250349"/>
                  <a:pt x="1860646" y="251545"/>
                  <a:pt x="1859855" y="253391"/>
                </a:cubicBezTo>
                <a:lnTo>
                  <a:pt x="1853920" y="267232"/>
                </a:lnTo>
                <a:cubicBezTo>
                  <a:pt x="1853130" y="269076"/>
                  <a:pt x="1845838" y="281242"/>
                  <a:pt x="1832050" y="303730"/>
                </a:cubicBezTo>
                <a:cubicBezTo>
                  <a:pt x="1828715" y="306669"/>
                  <a:pt x="1825863" y="310908"/>
                  <a:pt x="1823489" y="316445"/>
                </a:cubicBezTo>
                <a:cubicBezTo>
                  <a:pt x="1826031" y="315349"/>
                  <a:pt x="1827105" y="315263"/>
                  <a:pt x="1826709" y="316186"/>
                </a:cubicBezTo>
                <a:cubicBezTo>
                  <a:pt x="1826313" y="317109"/>
                  <a:pt x="1827388" y="317023"/>
                  <a:pt x="1829929" y="315929"/>
                </a:cubicBezTo>
                <a:cubicBezTo>
                  <a:pt x="1837388" y="308204"/>
                  <a:pt x="1845681" y="299744"/>
                  <a:pt x="1854808" y="290550"/>
                </a:cubicBezTo>
                <a:cubicBezTo>
                  <a:pt x="1863934" y="281356"/>
                  <a:pt x="1873499" y="272348"/>
                  <a:pt x="1883501" y="263529"/>
                </a:cubicBezTo>
                <a:lnTo>
                  <a:pt x="1902065" y="241997"/>
                </a:lnTo>
                <a:lnTo>
                  <a:pt x="1905625" y="233693"/>
                </a:lnTo>
                <a:cubicBezTo>
                  <a:pt x="1906416" y="231848"/>
                  <a:pt x="1907686" y="231300"/>
                  <a:pt x="1909439" y="232051"/>
                </a:cubicBezTo>
                <a:lnTo>
                  <a:pt x="1911813" y="226514"/>
                </a:lnTo>
                <a:cubicBezTo>
                  <a:pt x="1909269" y="227610"/>
                  <a:pt x="1907604" y="229079"/>
                  <a:pt x="1906812" y="230925"/>
                </a:cubicBezTo>
                <a:lnTo>
                  <a:pt x="1905625" y="233693"/>
                </a:lnTo>
                <a:cubicBezTo>
                  <a:pt x="1904834" y="235539"/>
                  <a:pt x="1903563" y="236084"/>
                  <a:pt x="1901810" y="235333"/>
                </a:cubicBezTo>
                <a:lnTo>
                  <a:pt x="1902996" y="232565"/>
                </a:lnTo>
                <a:lnTo>
                  <a:pt x="1857987" y="272252"/>
                </a:lnTo>
                <a:cubicBezTo>
                  <a:pt x="1851320" y="278131"/>
                  <a:pt x="1849173" y="278303"/>
                  <a:pt x="1851547" y="272766"/>
                </a:cubicBezTo>
                <a:cubicBezTo>
                  <a:pt x="1853920" y="267232"/>
                  <a:pt x="1856773" y="262993"/>
                  <a:pt x="1860108" y="260054"/>
                </a:cubicBezTo>
                <a:cubicBezTo>
                  <a:pt x="1870901" y="249389"/>
                  <a:pt x="1881058" y="238998"/>
                  <a:pt x="1890580" y="228881"/>
                </a:cubicBezTo>
                <a:cubicBezTo>
                  <a:pt x="1900102" y="218764"/>
                  <a:pt x="1910260" y="208373"/>
                  <a:pt x="1921054" y="197708"/>
                </a:cubicBezTo>
                <a:cubicBezTo>
                  <a:pt x="1923428" y="192171"/>
                  <a:pt x="1927947" y="186464"/>
                  <a:pt x="1934615" y="180585"/>
                </a:cubicBezTo>
                <a:cubicBezTo>
                  <a:pt x="1952698" y="157753"/>
                  <a:pt x="1964453" y="149687"/>
                  <a:pt x="1969877" y="156381"/>
                </a:cubicBezTo>
                <a:cubicBezTo>
                  <a:pt x="1973380" y="157883"/>
                  <a:pt x="1976642" y="158736"/>
                  <a:pt x="1979665" y="158938"/>
                </a:cubicBezTo>
                <a:cubicBezTo>
                  <a:pt x="1982689" y="159142"/>
                  <a:pt x="1984284" y="161465"/>
                  <a:pt x="1984454" y="165908"/>
                </a:cubicBezTo>
                <a:cubicBezTo>
                  <a:pt x="1983436" y="173117"/>
                  <a:pt x="1981147" y="180874"/>
                  <a:pt x="1977587" y="189178"/>
                </a:cubicBezTo>
                <a:lnTo>
                  <a:pt x="1967642" y="207396"/>
                </a:lnTo>
                <a:lnTo>
                  <a:pt x="2005280" y="168418"/>
                </a:lnTo>
                <a:cubicBezTo>
                  <a:pt x="2016865" y="155909"/>
                  <a:pt x="2028689" y="144047"/>
                  <a:pt x="2040754" y="132837"/>
                </a:cubicBezTo>
                <a:cubicBezTo>
                  <a:pt x="2052818" y="121624"/>
                  <a:pt x="2064642" y="109762"/>
                  <a:pt x="2076227" y="97253"/>
                </a:cubicBezTo>
                <a:cubicBezTo>
                  <a:pt x="2092897" y="82556"/>
                  <a:pt x="2103859" y="76332"/>
                  <a:pt x="2109114" y="78586"/>
                </a:cubicBezTo>
                <a:cubicBezTo>
                  <a:pt x="2112617" y="80088"/>
                  <a:pt x="2112743" y="83418"/>
                  <a:pt x="2109495" y="88580"/>
                </a:cubicBezTo>
                <a:cubicBezTo>
                  <a:pt x="2106246" y="93739"/>
                  <a:pt x="2101285" y="99259"/>
                  <a:pt x="2094618" y="105139"/>
                </a:cubicBezTo>
                <a:cubicBezTo>
                  <a:pt x="2083035" y="117648"/>
                  <a:pt x="2071054" y="131082"/>
                  <a:pt x="2058677" y="145437"/>
                </a:cubicBezTo>
                <a:cubicBezTo>
                  <a:pt x="2046303" y="159793"/>
                  <a:pt x="2034322" y="173225"/>
                  <a:pt x="2022737" y="185733"/>
                </a:cubicBezTo>
                <a:lnTo>
                  <a:pt x="2010028" y="198111"/>
                </a:lnTo>
                <a:lnTo>
                  <a:pt x="2013712" y="204667"/>
                </a:lnTo>
                <a:cubicBezTo>
                  <a:pt x="2014319" y="209297"/>
                  <a:pt x="2013916" y="215678"/>
                  <a:pt x="2012502" y="223811"/>
                </a:cubicBezTo>
                <a:cubicBezTo>
                  <a:pt x="2011090" y="231943"/>
                  <a:pt x="2007133" y="241171"/>
                  <a:pt x="2000634" y="251491"/>
                </a:cubicBezTo>
                <a:lnTo>
                  <a:pt x="1992500" y="266967"/>
                </a:lnTo>
                <a:lnTo>
                  <a:pt x="1995948" y="262724"/>
                </a:lnTo>
                <a:lnTo>
                  <a:pt x="2018325" y="239550"/>
                </a:lnTo>
                <a:cubicBezTo>
                  <a:pt x="2025786" y="231825"/>
                  <a:pt x="2033245" y="224100"/>
                  <a:pt x="2040705" y="216375"/>
                </a:cubicBezTo>
                <a:cubicBezTo>
                  <a:pt x="2048163" y="208651"/>
                  <a:pt x="2055622" y="200926"/>
                  <a:pt x="2063082" y="193201"/>
                </a:cubicBezTo>
                <a:cubicBezTo>
                  <a:pt x="2064664" y="189510"/>
                  <a:pt x="2067208" y="188415"/>
                  <a:pt x="2070711" y="189918"/>
                </a:cubicBezTo>
                <a:lnTo>
                  <a:pt x="2069524" y="192687"/>
                </a:lnTo>
                <a:cubicBezTo>
                  <a:pt x="2059691" y="205947"/>
                  <a:pt x="2049575" y="217448"/>
                  <a:pt x="2039177" y="227190"/>
                </a:cubicBezTo>
                <a:cubicBezTo>
                  <a:pt x="2028779" y="236931"/>
                  <a:pt x="2018665" y="248434"/>
                  <a:pt x="2008831" y="261693"/>
                </a:cubicBezTo>
                <a:cubicBezTo>
                  <a:pt x="1999789" y="273109"/>
                  <a:pt x="1990310" y="284337"/>
                  <a:pt x="1980392" y="295377"/>
                </a:cubicBezTo>
                <a:cubicBezTo>
                  <a:pt x="1970476" y="306418"/>
                  <a:pt x="1960601" y="318568"/>
                  <a:pt x="1950768" y="331829"/>
                </a:cubicBezTo>
                <a:cubicBezTo>
                  <a:pt x="1959977" y="324855"/>
                  <a:pt x="1965543" y="323965"/>
                  <a:pt x="1967464" y="329158"/>
                </a:cubicBezTo>
                <a:cubicBezTo>
                  <a:pt x="1970176" y="332503"/>
                  <a:pt x="1968764" y="340636"/>
                  <a:pt x="1963225" y="353554"/>
                </a:cubicBezTo>
                <a:lnTo>
                  <a:pt x="1991789" y="323202"/>
                </a:lnTo>
                <a:cubicBezTo>
                  <a:pt x="1994248" y="319887"/>
                  <a:pt x="1996748" y="317682"/>
                  <a:pt x="1999291" y="316588"/>
                </a:cubicBezTo>
                <a:lnTo>
                  <a:pt x="2003477" y="316614"/>
                </a:lnTo>
                <a:lnTo>
                  <a:pt x="2044414" y="274220"/>
                </a:lnTo>
                <a:cubicBezTo>
                  <a:pt x="2055999" y="261712"/>
                  <a:pt x="2067823" y="249849"/>
                  <a:pt x="2079888" y="238639"/>
                </a:cubicBezTo>
                <a:cubicBezTo>
                  <a:pt x="2091952" y="227426"/>
                  <a:pt x="2103776" y="215564"/>
                  <a:pt x="2115361" y="203056"/>
                </a:cubicBezTo>
                <a:cubicBezTo>
                  <a:pt x="2132031" y="188358"/>
                  <a:pt x="2142993" y="182135"/>
                  <a:pt x="2148249" y="184388"/>
                </a:cubicBezTo>
                <a:lnTo>
                  <a:pt x="2148286" y="185382"/>
                </a:lnTo>
                <a:lnTo>
                  <a:pt x="2188016" y="148461"/>
                </a:lnTo>
                <a:cubicBezTo>
                  <a:pt x="2191351" y="145521"/>
                  <a:pt x="2193016" y="144052"/>
                  <a:pt x="2193016" y="144052"/>
                </a:cubicBezTo>
                <a:cubicBezTo>
                  <a:pt x="2196521" y="145555"/>
                  <a:pt x="2195730" y="147399"/>
                  <a:pt x="2190643" y="149587"/>
                </a:cubicBezTo>
                <a:lnTo>
                  <a:pt x="2148426" y="189052"/>
                </a:lnTo>
                <a:lnTo>
                  <a:pt x="2148629" y="194382"/>
                </a:lnTo>
                <a:cubicBezTo>
                  <a:pt x="2145380" y="199541"/>
                  <a:pt x="2140420" y="205062"/>
                  <a:pt x="2133752" y="210941"/>
                </a:cubicBezTo>
                <a:cubicBezTo>
                  <a:pt x="2122169" y="223451"/>
                  <a:pt x="2110188" y="236884"/>
                  <a:pt x="2097811" y="251239"/>
                </a:cubicBezTo>
                <a:lnTo>
                  <a:pt x="2072855" y="279221"/>
                </a:lnTo>
                <a:lnTo>
                  <a:pt x="2071634" y="282068"/>
                </a:lnTo>
                <a:cubicBezTo>
                  <a:pt x="2085931" y="272906"/>
                  <a:pt x="2094434" y="269998"/>
                  <a:pt x="2097146" y="273345"/>
                </a:cubicBezTo>
                <a:cubicBezTo>
                  <a:pt x="2100028" y="281133"/>
                  <a:pt x="2093133" y="292377"/>
                  <a:pt x="2076464" y="307077"/>
                </a:cubicBezTo>
                <a:cubicBezTo>
                  <a:pt x="2066461" y="315895"/>
                  <a:pt x="2057335" y="325089"/>
                  <a:pt x="2049084" y="334661"/>
                </a:cubicBezTo>
                <a:cubicBezTo>
                  <a:pt x="2040834" y="344230"/>
                  <a:pt x="2031708" y="353424"/>
                  <a:pt x="2021705" y="362245"/>
                </a:cubicBezTo>
                <a:cubicBezTo>
                  <a:pt x="2013454" y="371814"/>
                  <a:pt x="2004328" y="381008"/>
                  <a:pt x="1994327" y="389829"/>
                </a:cubicBezTo>
                <a:cubicBezTo>
                  <a:pt x="1984325" y="398648"/>
                  <a:pt x="1975198" y="407842"/>
                  <a:pt x="1966949" y="417411"/>
                </a:cubicBezTo>
                <a:lnTo>
                  <a:pt x="1954572" y="431766"/>
                </a:lnTo>
                <a:cubicBezTo>
                  <a:pt x="1952990" y="435457"/>
                  <a:pt x="1951366" y="438039"/>
                  <a:pt x="1949699" y="439507"/>
                </a:cubicBezTo>
                <a:cubicBezTo>
                  <a:pt x="1948032" y="440978"/>
                  <a:pt x="1946802" y="442634"/>
                  <a:pt x="1946011" y="444481"/>
                </a:cubicBezTo>
                <a:cubicBezTo>
                  <a:pt x="1961890" y="431627"/>
                  <a:pt x="1976455" y="418211"/>
                  <a:pt x="1989706" y="404231"/>
                </a:cubicBezTo>
                <a:cubicBezTo>
                  <a:pt x="2002958" y="390251"/>
                  <a:pt x="2017523" y="376835"/>
                  <a:pt x="2033403" y="363981"/>
                </a:cubicBezTo>
                <a:cubicBezTo>
                  <a:pt x="2040861" y="356258"/>
                  <a:pt x="2048561" y="349182"/>
                  <a:pt x="2056500" y="342756"/>
                </a:cubicBezTo>
                <a:cubicBezTo>
                  <a:pt x="2064438" y="336328"/>
                  <a:pt x="2072138" y="329253"/>
                  <a:pt x="2079599" y="321528"/>
                </a:cubicBezTo>
                <a:lnTo>
                  <a:pt x="2085436" y="316381"/>
                </a:lnTo>
                <a:lnTo>
                  <a:pt x="2102216" y="299003"/>
                </a:lnTo>
                <a:lnTo>
                  <a:pt x="2107934" y="296542"/>
                </a:lnTo>
                <a:lnTo>
                  <a:pt x="2124606" y="281841"/>
                </a:lnTo>
                <a:cubicBezTo>
                  <a:pt x="2128732" y="277058"/>
                  <a:pt x="2132546" y="275414"/>
                  <a:pt x="2136049" y="276916"/>
                </a:cubicBezTo>
                <a:lnTo>
                  <a:pt x="2134861" y="279686"/>
                </a:lnTo>
                <a:cubicBezTo>
                  <a:pt x="2134071" y="281530"/>
                  <a:pt x="2133040" y="282728"/>
                  <a:pt x="2131768" y="283275"/>
                </a:cubicBezTo>
                <a:cubicBezTo>
                  <a:pt x="2130497" y="283820"/>
                  <a:pt x="2129466" y="285018"/>
                  <a:pt x="2128674" y="286864"/>
                </a:cubicBezTo>
                <a:cubicBezTo>
                  <a:pt x="2121216" y="294587"/>
                  <a:pt x="2115226" y="301304"/>
                  <a:pt x="2110704" y="307012"/>
                </a:cubicBezTo>
                <a:cubicBezTo>
                  <a:pt x="2106185" y="312719"/>
                  <a:pt x="2100194" y="319435"/>
                  <a:pt x="2092734" y="327160"/>
                </a:cubicBezTo>
                <a:lnTo>
                  <a:pt x="2075357" y="345926"/>
                </a:lnTo>
                <a:cubicBezTo>
                  <a:pt x="2067107" y="355495"/>
                  <a:pt x="2061316" y="361750"/>
                  <a:pt x="2057981" y="364689"/>
                </a:cubicBezTo>
                <a:cubicBezTo>
                  <a:pt x="2043854" y="378294"/>
                  <a:pt x="2030801" y="391812"/>
                  <a:pt x="2018820" y="405246"/>
                </a:cubicBezTo>
                <a:lnTo>
                  <a:pt x="1994149" y="432406"/>
                </a:lnTo>
                <a:lnTo>
                  <a:pt x="1989902" y="437632"/>
                </a:lnTo>
                <a:cubicBezTo>
                  <a:pt x="1994507" y="434145"/>
                  <a:pt x="1998201" y="432178"/>
                  <a:pt x="2000983" y="431733"/>
                </a:cubicBezTo>
                <a:lnTo>
                  <a:pt x="2004927" y="433999"/>
                </a:lnTo>
                <a:lnTo>
                  <a:pt x="2019922" y="417186"/>
                </a:lnTo>
                <a:cubicBezTo>
                  <a:pt x="2032296" y="402830"/>
                  <a:pt x="2044673" y="388475"/>
                  <a:pt x="2057049" y="374120"/>
                </a:cubicBezTo>
                <a:lnTo>
                  <a:pt x="2064676" y="370838"/>
                </a:lnTo>
                <a:lnTo>
                  <a:pt x="2061115" y="379142"/>
                </a:lnTo>
                <a:cubicBezTo>
                  <a:pt x="2049532" y="391652"/>
                  <a:pt x="2037750" y="404622"/>
                  <a:pt x="2025769" y="418054"/>
                </a:cubicBezTo>
                <a:lnTo>
                  <a:pt x="2007096" y="439358"/>
                </a:lnTo>
                <a:lnTo>
                  <a:pt x="2007573" y="443569"/>
                </a:lnTo>
                <a:cubicBezTo>
                  <a:pt x="2006866" y="447635"/>
                  <a:pt x="2005129" y="452897"/>
                  <a:pt x="2002359" y="459356"/>
                </a:cubicBezTo>
                <a:lnTo>
                  <a:pt x="2030923" y="429004"/>
                </a:lnTo>
                <a:cubicBezTo>
                  <a:pt x="2033382" y="425689"/>
                  <a:pt x="2035883" y="423485"/>
                  <a:pt x="2038425" y="422391"/>
                </a:cubicBezTo>
                <a:lnTo>
                  <a:pt x="2040886" y="422406"/>
                </a:lnTo>
                <a:lnTo>
                  <a:pt x="2049500" y="413485"/>
                </a:lnTo>
                <a:lnTo>
                  <a:pt x="2075185" y="375344"/>
                </a:lnTo>
                <a:cubicBezTo>
                  <a:pt x="2080272" y="373156"/>
                  <a:pt x="2082814" y="372061"/>
                  <a:pt x="2082814" y="372061"/>
                </a:cubicBezTo>
                <a:cubicBezTo>
                  <a:pt x="2082022" y="373907"/>
                  <a:pt x="2081627" y="374828"/>
                  <a:pt x="2081627" y="374828"/>
                </a:cubicBezTo>
                <a:cubicBezTo>
                  <a:pt x="2076711" y="381460"/>
                  <a:pt x="2071992" y="387628"/>
                  <a:pt x="2067471" y="393335"/>
                </a:cubicBezTo>
                <a:cubicBezTo>
                  <a:pt x="2062950" y="399044"/>
                  <a:pt x="2059503" y="404665"/>
                  <a:pt x="2057129" y="410201"/>
                </a:cubicBezTo>
                <a:cubicBezTo>
                  <a:pt x="2053796" y="413141"/>
                  <a:pt x="2052128" y="414612"/>
                  <a:pt x="2052128" y="414612"/>
                </a:cubicBezTo>
                <a:lnTo>
                  <a:pt x="2048569" y="422914"/>
                </a:lnTo>
                <a:lnTo>
                  <a:pt x="2025791" y="451129"/>
                </a:lnTo>
                <a:lnTo>
                  <a:pt x="2043341" y="432689"/>
                </a:lnTo>
                <a:cubicBezTo>
                  <a:pt x="2052071" y="424418"/>
                  <a:pt x="2060562" y="415496"/>
                  <a:pt x="2068812" y="405926"/>
                </a:cubicBezTo>
                <a:lnTo>
                  <a:pt x="2092377" y="379985"/>
                </a:lnTo>
                <a:cubicBezTo>
                  <a:pt x="2105713" y="368225"/>
                  <a:pt x="2114443" y="359955"/>
                  <a:pt x="2118568" y="355168"/>
                </a:cubicBezTo>
                <a:lnTo>
                  <a:pt x="2227150" y="254263"/>
                </a:lnTo>
                <a:cubicBezTo>
                  <a:pt x="2230485" y="251324"/>
                  <a:pt x="2232150" y="249855"/>
                  <a:pt x="2232150" y="249855"/>
                </a:cubicBezTo>
                <a:cubicBezTo>
                  <a:pt x="2235655" y="251357"/>
                  <a:pt x="2234864" y="253201"/>
                  <a:pt x="2229777" y="255390"/>
                </a:cubicBezTo>
                <a:cubicBezTo>
                  <a:pt x="2208191" y="276719"/>
                  <a:pt x="2186562" y="296938"/>
                  <a:pt x="2164892" y="316046"/>
                </a:cubicBezTo>
                <a:cubicBezTo>
                  <a:pt x="2143221" y="335154"/>
                  <a:pt x="2122467" y="355747"/>
                  <a:pt x="2102633" y="377828"/>
                </a:cubicBezTo>
                <a:cubicBezTo>
                  <a:pt x="2100259" y="383365"/>
                  <a:pt x="2098196" y="385757"/>
                  <a:pt x="2096444" y="385006"/>
                </a:cubicBezTo>
                <a:cubicBezTo>
                  <a:pt x="2095654" y="386850"/>
                  <a:pt x="2094819" y="387585"/>
                  <a:pt x="2093945" y="387210"/>
                </a:cubicBezTo>
                <a:cubicBezTo>
                  <a:pt x="2093069" y="386834"/>
                  <a:pt x="2093027" y="385723"/>
                  <a:pt x="2093817" y="383879"/>
                </a:cubicBezTo>
                <a:cubicBezTo>
                  <a:pt x="2087150" y="389758"/>
                  <a:pt x="2083023" y="394544"/>
                  <a:pt x="2081441" y="398234"/>
                </a:cubicBezTo>
                <a:lnTo>
                  <a:pt x="2065251" y="414231"/>
                </a:lnTo>
                <a:cubicBezTo>
                  <a:pt x="2059374" y="418265"/>
                  <a:pt x="2054812" y="422862"/>
                  <a:pt x="2051562" y="428023"/>
                </a:cubicBezTo>
                <a:cubicBezTo>
                  <a:pt x="2048312" y="433184"/>
                  <a:pt x="2043355" y="438703"/>
                  <a:pt x="2036687" y="444582"/>
                </a:cubicBezTo>
                <a:cubicBezTo>
                  <a:pt x="2028436" y="454154"/>
                  <a:pt x="2019112" y="463809"/>
                  <a:pt x="2008714" y="473551"/>
                </a:cubicBezTo>
                <a:lnTo>
                  <a:pt x="2002449" y="480039"/>
                </a:lnTo>
                <a:lnTo>
                  <a:pt x="1995505" y="488639"/>
                </a:lnTo>
                <a:cubicBezTo>
                  <a:pt x="1988837" y="494519"/>
                  <a:pt x="1983680" y="500501"/>
                  <a:pt x="1980036" y="506584"/>
                </a:cubicBezTo>
                <a:cubicBezTo>
                  <a:pt x="1976390" y="512668"/>
                  <a:pt x="1971630" y="517726"/>
                  <a:pt x="1965753" y="521761"/>
                </a:cubicBezTo>
                <a:lnTo>
                  <a:pt x="1940595" y="553522"/>
                </a:lnTo>
                <a:lnTo>
                  <a:pt x="1977436" y="517485"/>
                </a:lnTo>
                <a:cubicBezTo>
                  <a:pt x="2010607" y="483647"/>
                  <a:pt x="2046320" y="448712"/>
                  <a:pt x="2084576" y="412685"/>
                </a:cubicBezTo>
                <a:cubicBezTo>
                  <a:pt x="2087911" y="409746"/>
                  <a:pt x="2091203" y="405696"/>
                  <a:pt x="2094451" y="400534"/>
                </a:cubicBezTo>
                <a:cubicBezTo>
                  <a:pt x="2097701" y="395375"/>
                  <a:pt x="2100993" y="391325"/>
                  <a:pt x="2104326" y="388385"/>
                </a:cubicBezTo>
                <a:cubicBezTo>
                  <a:pt x="2106870" y="387290"/>
                  <a:pt x="2108339" y="386283"/>
                  <a:pt x="2108735" y="385360"/>
                </a:cubicBezTo>
                <a:cubicBezTo>
                  <a:pt x="2109131" y="384437"/>
                  <a:pt x="2110599" y="383427"/>
                  <a:pt x="2113142" y="382334"/>
                </a:cubicBezTo>
                <a:lnTo>
                  <a:pt x="2110768" y="387871"/>
                </a:lnTo>
                <a:cubicBezTo>
                  <a:pt x="2125065" y="378709"/>
                  <a:pt x="2133569" y="375800"/>
                  <a:pt x="2136280" y="379148"/>
                </a:cubicBezTo>
                <a:cubicBezTo>
                  <a:pt x="2139162" y="386936"/>
                  <a:pt x="2132267" y="398179"/>
                  <a:pt x="2115598" y="412879"/>
                </a:cubicBezTo>
                <a:cubicBezTo>
                  <a:pt x="2105595" y="421697"/>
                  <a:pt x="2096469" y="430891"/>
                  <a:pt x="2088218" y="440463"/>
                </a:cubicBezTo>
                <a:cubicBezTo>
                  <a:pt x="2079969" y="450033"/>
                  <a:pt x="2070842" y="459227"/>
                  <a:pt x="2060839" y="468047"/>
                </a:cubicBezTo>
                <a:cubicBezTo>
                  <a:pt x="2052589" y="477617"/>
                  <a:pt x="2043463" y="486811"/>
                  <a:pt x="2033461" y="495631"/>
                </a:cubicBezTo>
                <a:cubicBezTo>
                  <a:pt x="2023459" y="504450"/>
                  <a:pt x="2014333" y="513644"/>
                  <a:pt x="2006083" y="523213"/>
                </a:cubicBezTo>
                <a:lnTo>
                  <a:pt x="1993706" y="537568"/>
                </a:lnTo>
                <a:cubicBezTo>
                  <a:pt x="1992124" y="541259"/>
                  <a:pt x="1990500" y="543841"/>
                  <a:pt x="1988833" y="545310"/>
                </a:cubicBezTo>
                <a:cubicBezTo>
                  <a:pt x="1987166" y="546780"/>
                  <a:pt x="1985937" y="548437"/>
                  <a:pt x="1985145" y="550283"/>
                </a:cubicBezTo>
                <a:cubicBezTo>
                  <a:pt x="2001024" y="537430"/>
                  <a:pt x="2015590" y="524013"/>
                  <a:pt x="2028840" y="510033"/>
                </a:cubicBezTo>
                <a:cubicBezTo>
                  <a:pt x="2042093" y="496054"/>
                  <a:pt x="2056658" y="482637"/>
                  <a:pt x="2072537" y="469784"/>
                </a:cubicBezTo>
                <a:cubicBezTo>
                  <a:pt x="2079996" y="462061"/>
                  <a:pt x="2087695" y="454985"/>
                  <a:pt x="2095635" y="448558"/>
                </a:cubicBezTo>
                <a:cubicBezTo>
                  <a:pt x="2103573" y="442131"/>
                  <a:pt x="2111272" y="435055"/>
                  <a:pt x="2118733" y="427330"/>
                </a:cubicBezTo>
                <a:lnTo>
                  <a:pt x="2163740" y="387643"/>
                </a:lnTo>
                <a:cubicBezTo>
                  <a:pt x="2167866" y="382860"/>
                  <a:pt x="2171680" y="381217"/>
                  <a:pt x="2175183" y="382719"/>
                </a:cubicBezTo>
                <a:lnTo>
                  <a:pt x="2173996" y="385488"/>
                </a:lnTo>
                <a:cubicBezTo>
                  <a:pt x="2173205" y="387333"/>
                  <a:pt x="2172175" y="388530"/>
                  <a:pt x="2170903" y="389078"/>
                </a:cubicBezTo>
                <a:cubicBezTo>
                  <a:pt x="2169631" y="389623"/>
                  <a:pt x="2168600" y="390820"/>
                  <a:pt x="2167808" y="392666"/>
                </a:cubicBezTo>
                <a:cubicBezTo>
                  <a:pt x="2160350" y="400390"/>
                  <a:pt x="2154360" y="407106"/>
                  <a:pt x="2149839" y="412814"/>
                </a:cubicBezTo>
                <a:cubicBezTo>
                  <a:pt x="2145319" y="418522"/>
                  <a:pt x="2139328" y="425237"/>
                  <a:pt x="2131868" y="432962"/>
                </a:cubicBezTo>
                <a:lnTo>
                  <a:pt x="2114492" y="451728"/>
                </a:lnTo>
                <a:cubicBezTo>
                  <a:pt x="2106241" y="461298"/>
                  <a:pt x="2100450" y="467553"/>
                  <a:pt x="2097115" y="470491"/>
                </a:cubicBezTo>
                <a:cubicBezTo>
                  <a:pt x="2082988" y="484096"/>
                  <a:pt x="2069936" y="497615"/>
                  <a:pt x="2057954" y="511048"/>
                </a:cubicBezTo>
                <a:cubicBezTo>
                  <a:pt x="2045974" y="524480"/>
                  <a:pt x="2034193" y="537452"/>
                  <a:pt x="2022608" y="549960"/>
                </a:cubicBezTo>
                <a:cubicBezTo>
                  <a:pt x="1996895" y="576075"/>
                  <a:pt x="1972696" y="602290"/>
                  <a:pt x="1950006" y="628609"/>
                </a:cubicBezTo>
                <a:cubicBezTo>
                  <a:pt x="1927319" y="654926"/>
                  <a:pt x="1903119" y="681143"/>
                  <a:pt x="1877407" y="707256"/>
                </a:cubicBezTo>
                <a:cubicBezTo>
                  <a:pt x="1870907" y="717577"/>
                  <a:pt x="1864409" y="727899"/>
                  <a:pt x="1857909" y="738219"/>
                </a:cubicBezTo>
                <a:cubicBezTo>
                  <a:pt x="1851412" y="748540"/>
                  <a:pt x="1844912" y="758862"/>
                  <a:pt x="1838414" y="769183"/>
                </a:cubicBezTo>
                <a:cubicBezTo>
                  <a:pt x="1830162" y="778752"/>
                  <a:pt x="1823226" y="788887"/>
                  <a:pt x="1817602" y="799583"/>
                </a:cubicBezTo>
                <a:cubicBezTo>
                  <a:pt x="1811979" y="810279"/>
                  <a:pt x="1805043" y="820412"/>
                  <a:pt x="1796793" y="829983"/>
                </a:cubicBezTo>
                <a:lnTo>
                  <a:pt x="1811795" y="816755"/>
                </a:lnTo>
                <a:lnTo>
                  <a:pt x="1848923" y="773689"/>
                </a:lnTo>
                <a:cubicBezTo>
                  <a:pt x="1856382" y="765964"/>
                  <a:pt x="1862371" y="759248"/>
                  <a:pt x="1866892" y="753541"/>
                </a:cubicBezTo>
                <a:cubicBezTo>
                  <a:pt x="1871413" y="747832"/>
                  <a:pt x="1877404" y="741116"/>
                  <a:pt x="1884863" y="733391"/>
                </a:cubicBezTo>
                <a:cubicBezTo>
                  <a:pt x="1897238" y="719035"/>
                  <a:pt x="1908978" y="704954"/>
                  <a:pt x="1920083" y="691146"/>
                </a:cubicBezTo>
                <a:cubicBezTo>
                  <a:pt x="1931187" y="677339"/>
                  <a:pt x="1942927" y="663257"/>
                  <a:pt x="1955302" y="648902"/>
                </a:cubicBezTo>
                <a:cubicBezTo>
                  <a:pt x="1963384" y="634891"/>
                  <a:pt x="1974489" y="621081"/>
                  <a:pt x="1988615" y="607479"/>
                </a:cubicBezTo>
                <a:cubicBezTo>
                  <a:pt x="1994323" y="599003"/>
                  <a:pt x="1999635" y="591450"/>
                  <a:pt x="2004552" y="584820"/>
                </a:cubicBezTo>
                <a:cubicBezTo>
                  <a:pt x="2009468" y="578187"/>
                  <a:pt x="2015657" y="571010"/>
                  <a:pt x="2023115" y="563287"/>
                </a:cubicBezTo>
                <a:cubicBezTo>
                  <a:pt x="2034699" y="550776"/>
                  <a:pt x="2046680" y="537344"/>
                  <a:pt x="2059056" y="522989"/>
                </a:cubicBezTo>
                <a:cubicBezTo>
                  <a:pt x="2071431" y="508633"/>
                  <a:pt x="2083807" y="494278"/>
                  <a:pt x="2096183" y="479923"/>
                </a:cubicBezTo>
                <a:lnTo>
                  <a:pt x="2103810" y="476641"/>
                </a:lnTo>
                <a:lnTo>
                  <a:pt x="2100249" y="484945"/>
                </a:lnTo>
                <a:cubicBezTo>
                  <a:pt x="2088667" y="497454"/>
                  <a:pt x="2076884" y="510425"/>
                  <a:pt x="2064903" y="523857"/>
                </a:cubicBezTo>
                <a:cubicBezTo>
                  <a:pt x="2052924" y="537291"/>
                  <a:pt x="2040745" y="551184"/>
                  <a:pt x="2028369" y="565539"/>
                </a:cubicBezTo>
                <a:cubicBezTo>
                  <a:pt x="2023453" y="572170"/>
                  <a:pt x="2018537" y="578800"/>
                  <a:pt x="2013621" y="585430"/>
                </a:cubicBezTo>
                <a:cubicBezTo>
                  <a:pt x="2008704" y="592060"/>
                  <a:pt x="2002517" y="599238"/>
                  <a:pt x="1995057" y="606963"/>
                </a:cubicBezTo>
                <a:cubicBezTo>
                  <a:pt x="1991723" y="609902"/>
                  <a:pt x="1985930" y="616159"/>
                  <a:pt x="1977680" y="625728"/>
                </a:cubicBezTo>
                <a:cubicBezTo>
                  <a:pt x="1975307" y="631263"/>
                  <a:pt x="1969994" y="638816"/>
                  <a:pt x="1961744" y="648388"/>
                </a:cubicBezTo>
                <a:cubicBezTo>
                  <a:pt x="1941909" y="670466"/>
                  <a:pt x="1922949" y="692922"/>
                  <a:pt x="1904866" y="715754"/>
                </a:cubicBezTo>
                <a:cubicBezTo>
                  <a:pt x="1886783" y="738585"/>
                  <a:pt x="1868701" y="761415"/>
                  <a:pt x="1850616" y="784246"/>
                </a:cubicBezTo>
                <a:cubicBezTo>
                  <a:pt x="1870451" y="762165"/>
                  <a:pt x="1889453" y="740820"/>
                  <a:pt x="1907621" y="720211"/>
                </a:cubicBezTo>
                <a:cubicBezTo>
                  <a:pt x="1925789" y="699601"/>
                  <a:pt x="1944790" y="678256"/>
                  <a:pt x="1964626" y="656176"/>
                </a:cubicBezTo>
                <a:lnTo>
                  <a:pt x="1990563" y="624698"/>
                </a:lnTo>
                <a:cubicBezTo>
                  <a:pt x="1997231" y="618818"/>
                  <a:pt x="2002190" y="613300"/>
                  <a:pt x="2005438" y="608138"/>
                </a:cubicBezTo>
                <a:cubicBezTo>
                  <a:pt x="2008689" y="602977"/>
                  <a:pt x="2013250" y="598380"/>
                  <a:pt x="2019129" y="594346"/>
                </a:cubicBezTo>
                <a:cubicBezTo>
                  <a:pt x="2028171" y="582931"/>
                  <a:pt x="2037453" y="572164"/>
                  <a:pt x="2046975" y="562047"/>
                </a:cubicBezTo>
                <a:cubicBezTo>
                  <a:pt x="2056495" y="551929"/>
                  <a:pt x="2066653" y="541539"/>
                  <a:pt x="2077447" y="530874"/>
                </a:cubicBezTo>
                <a:cubicBezTo>
                  <a:pt x="2078238" y="529030"/>
                  <a:pt x="2081966" y="525166"/>
                  <a:pt x="2088634" y="519287"/>
                </a:cubicBezTo>
                <a:lnTo>
                  <a:pt x="2114319" y="481147"/>
                </a:lnTo>
                <a:cubicBezTo>
                  <a:pt x="2119406" y="478958"/>
                  <a:pt x="2121948" y="477863"/>
                  <a:pt x="2121948" y="477863"/>
                </a:cubicBezTo>
                <a:cubicBezTo>
                  <a:pt x="2121157" y="479709"/>
                  <a:pt x="2120762" y="480630"/>
                  <a:pt x="2120762" y="480630"/>
                </a:cubicBezTo>
                <a:cubicBezTo>
                  <a:pt x="2115845" y="487263"/>
                  <a:pt x="2111126" y="493431"/>
                  <a:pt x="2106605" y="499137"/>
                </a:cubicBezTo>
                <a:cubicBezTo>
                  <a:pt x="2102085" y="504846"/>
                  <a:pt x="2098637" y="510467"/>
                  <a:pt x="2096263" y="516004"/>
                </a:cubicBezTo>
                <a:cubicBezTo>
                  <a:pt x="2092930" y="518944"/>
                  <a:pt x="2091263" y="520414"/>
                  <a:pt x="2091263" y="520414"/>
                </a:cubicBezTo>
                <a:lnTo>
                  <a:pt x="2087703" y="528717"/>
                </a:lnTo>
                <a:cubicBezTo>
                  <a:pt x="2078661" y="540133"/>
                  <a:pt x="2069817" y="551087"/>
                  <a:pt x="2061172" y="561579"/>
                </a:cubicBezTo>
                <a:cubicBezTo>
                  <a:pt x="2052524" y="572071"/>
                  <a:pt x="2043680" y="583026"/>
                  <a:pt x="2034639" y="594442"/>
                </a:cubicBezTo>
                <a:cubicBezTo>
                  <a:pt x="2027971" y="600321"/>
                  <a:pt x="2022815" y="606304"/>
                  <a:pt x="2019170" y="612387"/>
                </a:cubicBezTo>
                <a:cubicBezTo>
                  <a:pt x="2015524" y="618470"/>
                  <a:pt x="2010764" y="623528"/>
                  <a:pt x="2004887" y="627563"/>
                </a:cubicBezTo>
                <a:cubicBezTo>
                  <a:pt x="1995053" y="640823"/>
                  <a:pt x="1986012" y="652238"/>
                  <a:pt x="1977762" y="661808"/>
                </a:cubicBezTo>
                <a:cubicBezTo>
                  <a:pt x="1957928" y="683889"/>
                  <a:pt x="1938968" y="706345"/>
                  <a:pt x="1920884" y="729173"/>
                </a:cubicBezTo>
                <a:cubicBezTo>
                  <a:pt x="1902801" y="752005"/>
                  <a:pt x="1883842" y="774461"/>
                  <a:pt x="1864006" y="796541"/>
                </a:cubicBezTo>
                <a:cubicBezTo>
                  <a:pt x="1864967" y="799137"/>
                  <a:pt x="1865052" y="801360"/>
                  <a:pt x="1864261" y="803203"/>
                </a:cubicBezTo>
                <a:cubicBezTo>
                  <a:pt x="1859513" y="814277"/>
                  <a:pt x="1851742" y="825145"/>
                  <a:pt x="1840951" y="835808"/>
                </a:cubicBezTo>
                <a:lnTo>
                  <a:pt x="1830948" y="844628"/>
                </a:lnTo>
                <a:cubicBezTo>
                  <a:pt x="1812695" y="863016"/>
                  <a:pt x="1794005" y="881219"/>
                  <a:pt x="1774876" y="899233"/>
                </a:cubicBezTo>
                <a:cubicBezTo>
                  <a:pt x="1755749" y="917246"/>
                  <a:pt x="1737454" y="934525"/>
                  <a:pt x="1719992" y="951068"/>
                </a:cubicBezTo>
                <a:cubicBezTo>
                  <a:pt x="1718410" y="954759"/>
                  <a:pt x="1716785" y="957339"/>
                  <a:pt x="1715119" y="958810"/>
                </a:cubicBezTo>
                <a:cubicBezTo>
                  <a:pt x="1713451" y="960281"/>
                  <a:pt x="1711827" y="962860"/>
                  <a:pt x="1710244" y="966550"/>
                </a:cubicBezTo>
                <a:cubicBezTo>
                  <a:pt x="1706910" y="969490"/>
                  <a:pt x="1704849" y="971882"/>
                  <a:pt x="1704057" y="973728"/>
                </a:cubicBezTo>
                <a:cubicBezTo>
                  <a:pt x="1703266" y="975573"/>
                  <a:pt x="1701203" y="977966"/>
                  <a:pt x="1697868" y="980905"/>
                </a:cubicBezTo>
                <a:cubicBezTo>
                  <a:pt x="1685662" y="999703"/>
                  <a:pt x="1672777" y="1017662"/>
                  <a:pt x="1659216" y="1034785"/>
                </a:cubicBezTo>
                <a:cubicBezTo>
                  <a:pt x="1645652" y="1051909"/>
                  <a:pt x="1631891" y="1069494"/>
                  <a:pt x="1617934" y="1087540"/>
                </a:cubicBezTo>
                <a:cubicBezTo>
                  <a:pt x="1621437" y="1089042"/>
                  <a:pt x="1623188" y="1089792"/>
                  <a:pt x="1623188" y="1089792"/>
                </a:cubicBezTo>
                <a:cubicBezTo>
                  <a:pt x="1626693" y="1091295"/>
                  <a:pt x="1623528" y="1098676"/>
                  <a:pt x="1613693" y="1111937"/>
                </a:cubicBezTo>
                <a:cubicBezTo>
                  <a:pt x="1619571" y="1107903"/>
                  <a:pt x="1623936" y="1103766"/>
                  <a:pt x="1626791" y="1099528"/>
                </a:cubicBezTo>
                <a:cubicBezTo>
                  <a:pt x="1629645" y="1095290"/>
                  <a:pt x="1634009" y="1091155"/>
                  <a:pt x="1639886" y="1087121"/>
                </a:cubicBezTo>
                <a:cubicBezTo>
                  <a:pt x="1640677" y="1085274"/>
                  <a:pt x="1642344" y="1083806"/>
                  <a:pt x="1644887" y="1082711"/>
                </a:cubicBezTo>
                <a:lnTo>
                  <a:pt x="1682014" y="1039645"/>
                </a:lnTo>
                <a:cubicBezTo>
                  <a:pt x="1689472" y="1031922"/>
                  <a:pt x="1696693" y="1023547"/>
                  <a:pt x="1703671" y="1014525"/>
                </a:cubicBezTo>
                <a:cubicBezTo>
                  <a:pt x="1710650" y="1005501"/>
                  <a:pt x="1717869" y="997126"/>
                  <a:pt x="1725329" y="989404"/>
                </a:cubicBezTo>
                <a:cubicBezTo>
                  <a:pt x="1739456" y="975799"/>
                  <a:pt x="1753499" y="959973"/>
                  <a:pt x="1767457" y="941927"/>
                </a:cubicBezTo>
                <a:cubicBezTo>
                  <a:pt x="1781416" y="923882"/>
                  <a:pt x="1795217" y="907408"/>
                  <a:pt x="1808864" y="892505"/>
                </a:cubicBezTo>
                <a:cubicBezTo>
                  <a:pt x="1822512" y="877602"/>
                  <a:pt x="1835918" y="862052"/>
                  <a:pt x="1849085" y="845851"/>
                </a:cubicBezTo>
                <a:cubicBezTo>
                  <a:pt x="1861292" y="827053"/>
                  <a:pt x="1874219" y="810205"/>
                  <a:pt x="1887865" y="795302"/>
                </a:cubicBezTo>
                <a:cubicBezTo>
                  <a:pt x="1901514" y="780399"/>
                  <a:pt x="1914045" y="764474"/>
                  <a:pt x="1925460" y="747522"/>
                </a:cubicBezTo>
                <a:lnTo>
                  <a:pt x="2003275" y="653086"/>
                </a:lnTo>
                <a:cubicBezTo>
                  <a:pt x="2004066" y="651241"/>
                  <a:pt x="2005096" y="650043"/>
                  <a:pt x="2006368" y="649497"/>
                </a:cubicBezTo>
                <a:cubicBezTo>
                  <a:pt x="2007639" y="648951"/>
                  <a:pt x="2008671" y="647754"/>
                  <a:pt x="2009462" y="645908"/>
                </a:cubicBezTo>
                <a:cubicBezTo>
                  <a:pt x="1994882" y="670241"/>
                  <a:pt x="1981094" y="692729"/>
                  <a:pt x="1968095" y="713372"/>
                </a:cubicBezTo>
                <a:cubicBezTo>
                  <a:pt x="1955097" y="734012"/>
                  <a:pt x="1941703" y="755579"/>
                  <a:pt x="1927914" y="778066"/>
                </a:cubicBezTo>
                <a:cubicBezTo>
                  <a:pt x="1923790" y="782852"/>
                  <a:pt x="1920540" y="788011"/>
                  <a:pt x="1918166" y="793548"/>
                </a:cubicBezTo>
                <a:cubicBezTo>
                  <a:pt x="1915793" y="799085"/>
                  <a:pt x="1912543" y="804244"/>
                  <a:pt x="1908419" y="809029"/>
                </a:cubicBezTo>
                <a:cubicBezTo>
                  <a:pt x="1904293" y="813815"/>
                  <a:pt x="1900407" y="819248"/>
                  <a:pt x="1896763" y="825333"/>
                </a:cubicBezTo>
                <a:cubicBezTo>
                  <a:pt x="1893118" y="831415"/>
                  <a:pt x="1889233" y="836848"/>
                  <a:pt x="1885108" y="841634"/>
                </a:cubicBezTo>
                <a:cubicBezTo>
                  <a:pt x="1870528" y="865968"/>
                  <a:pt x="1854591" y="888627"/>
                  <a:pt x="1837299" y="909612"/>
                </a:cubicBezTo>
                <a:cubicBezTo>
                  <a:pt x="1815091" y="937228"/>
                  <a:pt x="1794393" y="964946"/>
                  <a:pt x="1775207" y="992764"/>
                </a:cubicBezTo>
                <a:lnTo>
                  <a:pt x="1762240" y="1010130"/>
                </a:lnTo>
                <a:lnTo>
                  <a:pt x="1820248" y="949680"/>
                </a:lnTo>
                <a:cubicBezTo>
                  <a:pt x="1839770" y="930744"/>
                  <a:pt x="1859450" y="910236"/>
                  <a:pt x="1879286" y="888156"/>
                </a:cubicBezTo>
                <a:cubicBezTo>
                  <a:pt x="1881828" y="887061"/>
                  <a:pt x="1883976" y="886891"/>
                  <a:pt x="1885726" y="887641"/>
                </a:cubicBezTo>
                <a:cubicBezTo>
                  <a:pt x="1884935" y="889485"/>
                  <a:pt x="1883269" y="890957"/>
                  <a:pt x="1880726" y="892050"/>
                </a:cubicBezTo>
                <a:lnTo>
                  <a:pt x="1747016" y="1030520"/>
                </a:lnTo>
                <a:lnTo>
                  <a:pt x="1713116" y="1075920"/>
                </a:lnTo>
                <a:lnTo>
                  <a:pt x="1650305" y="1157125"/>
                </a:lnTo>
                <a:cubicBezTo>
                  <a:pt x="1642845" y="1164850"/>
                  <a:pt x="1636856" y="1171567"/>
                  <a:pt x="1632334" y="1177275"/>
                </a:cubicBezTo>
                <a:cubicBezTo>
                  <a:pt x="1627815" y="1182983"/>
                  <a:pt x="1622700" y="1190074"/>
                  <a:pt x="1616993" y="1198550"/>
                </a:cubicBezTo>
                <a:cubicBezTo>
                  <a:pt x="1609534" y="1206276"/>
                  <a:pt x="1603980" y="1213179"/>
                  <a:pt x="1600335" y="1219261"/>
                </a:cubicBezTo>
                <a:cubicBezTo>
                  <a:pt x="1596691" y="1225346"/>
                  <a:pt x="1591138" y="1232250"/>
                  <a:pt x="1583680" y="1239973"/>
                </a:cubicBezTo>
                <a:cubicBezTo>
                  <a:pt x="1571303" y="1254328"/>
                  <a:pt x="1559127" y="1268223"/>
                  <a:pt x="1547145" y="1281656"/>
                </a:cubicBezTo>
                <a:lnTo>
                  <a:pt x="1544706" y="1284641"/>
                </a:lnTo>
                <a:lnTo>
                  <a:pt x="1570275" y="1257030"/>
                </a:lnTo>
                <a:cubicBezTo>
                  <a:pt x="1584317" y="1241204"/>
                  <a:pt x="1598797" y="1225567"/>
                  <a:pt x="1613716" y="1210117"/>
                </a:cubicBezTo>
                <a:cubicBezTo>
                  <a:pt x="1620215" y="1199797"/>
                  <a:pt x="1628070" y="1191148"/>
                  <a:pt x="1637280" y="1184176"/>
                </a:cubicBezTo>
                <a:cubicBezTo>
                  <a:pt x="1645532" y="1174605"/>
                  <a:pt x="1652990" y="1166881"/>
                  <a:pt x="1659658" y="1161000"/>
                </a:cubicBezTo>
                <a:cubicBezTo>
                  <a:pt x="1679493" y="1138922"/>
                  <a:pt x="1698297" y="1118038"/>
                  <a:pt x="1716070" y="1098349"/>
                </a:cubicBezTo>
                <a:cubicBezTo>
                  <a:pt x="1733842" y="1078663"/>
                  <a:pt x="1752250" y="1058702"/>
                  <a:pt x="1771292" y="1038468"/>
                </a:cubicBezTo>
                <a:cubicBezTo>
                  <a:pt x="1774628" y="1035527"/>
                  <a:pt x="1776690" y="1033134"/>
                  <a:pt x="1777481" y="1031291"/>
                </a:cubicBezTo>
                <a:cubicBezTo>
                  <a:pt x="1778273" y="1029444"/>
                  <a:pt x="1780334" y="1027052"/>
                  <a:pt x="1783669" y="1024113"/>
                </a:cubicBezTo>
                <a:cubicBezTo>
                  <a:pt x="1791919" y="1014541"/>
                  <a:pt x="1796440" y="1008835"/>
                  <a:pt x="1797232" y="1006988"/>
                </a:cubicBezTo>
                <a:cubicBezTo>
                  <a:pt x="1808024" y="996322"/>
                  <a:pt x="1817546" y="986206"/>
                  <a:pt x="1825796" y="976636"/>
                </a:cubicBezTo>
                <a:cubicBezTo>
                  <a:pt x="1834838" y="965220"/>
                  <a:pt x="1843922" y="954916"/>
                  <a:pt x="1853048" y="945722"/>
                </a:cubicBezTo>
                <a:cubicBezTo>
                  <a:pt x="1862175" y="936526"/>
                  <a:pt x="1871654" y="925300"/>
                  <a:pt x="1881487" y="912038"/>
                </a:cubicBezTo>
                <a:cubicBezTo>
                  <a:pt x="1888947" y="904313"/>
                  <a:pt x="1896801" y="895666"/>
                  <a:pt x="1905051" y="886096"/>
                </a:cubicBezTo>
                <a:cubicBezTo>
                  <a:pt x="1913303" y="876526"/>
                  <a:pt x="1921158" y="867879"/>
                  <a:pt x="1928617" y="860154"/>
                </a:cubicBezTo>
                <a:cubicBezTo>
                  <a:pt x="1936867" y="850584"/>
                  <a:pt x="1944482" y="841286"/>
                  <a:pt x="1951460" y="832264"/>
                </a:cubicBezTo>
                <a:cubicBezTo>
                  <a:pt x="1958440" y="823240"/>
                  <a:pt x="1965659" y="814868"/>
                  <a:pt x="1973118" y="807142"/>
                </a:cubicBezTo>
                <a:cubicBezTo>
                  <a:pt x="1988827" y="789848"/>
                  <a:pt x="2004098" y="772365"/>
                  <a:pt x="2018933" y="754695"/>
                </a:cubicBezTo>
                <a:cubicBezTo>
                  <a:pt x="2033766" y="737025"/>
                  <a:pt x="2049435" y="718620"/>
                  <a:pt x="2065936" y="699478"/>
                </a:cubicBezTo>
                <a:cubicBezTo>
                  <a:pt x="2069269" y="696538"/>
                  <a:pt x="2075062" y="690284"/>
                  <a:pt x="2083312" y="680714"/>
                </a:cubicBezTo>
                <a:cubicBezTo>
                  <a:pt x="2084894" y="677024"/>
                  <a:pt x="2089811" y="670392"/>
                  <a:pt x="2098060" y="660822"/>
                </a:cubicBezTo>
                <a:lnTo>
                  <a:pt x="2131627" y="626060"/>
                </a:lnTo>
                <a:cubicBezTo>
                  <a:pt x="2141461" y="612801"/>
                  <a:pt x="2152169" y="599914"/>
                  <a:pt x="2163754" y="587405"/>
                </a:cubicBezTo>
                <a:cubicBezTo>
                  <a:pt x="2175339" y="574896"/>
                  <a:pt x="2186922" y="562385"/>
                  <a:pt x="2198507" y="549876"/>
                </a:cubicBezTo>
                <a:lnTo>
                  <a:pt x="2265641" y="480353"/>
                </a:lnTo>
                <a:cubicBezTo>
                  <a:pt x="2277225" y="467844"/>
                  <a:pt x="2289049" y="455982"/>
                  <a:pt x="2301114" y="444772"/>
                </a:cubicBezTo>
                <a:cubicBezTo>
                  <a:pt x="2313179" y="433559"/>
                  <a:pt x="2325002" y="421697"/>
                  <a:pt x="2336587" y="409188"/>
                </a:cubicBezTo>
                <a:cubicBezTo>
                  <a:pt x="2353258" y="394491"/>
                  <a:pt x="2364220" y="388267"/>
                  <a:pt x="2369475" y="390521"/>
                </a:cubicBezTo>
                <a:cubicBezTo>
                  <a:pt x="2372978" y="392023"/>
                  <a:pt x="2373104" y="395353"/>
                  <a:pt x="2369855" y="400515"/>
                </a:cubicBezTo>
                <a:cubicBezTo>
                  <a:pt x="2366606" y="405674"/>
                  <a:pt x="2361646" y="411194"/>
                  <a:pt x="2354978" y="417074"/>
                </a:cubicBezTo>
                <a:cubicBezTo>
                  <a:pt x="2343395" y="429583"/>
                  <a:pt x="2331414" y="443017"/>
                  <a:pt x="2319037" y="457373"/>
                </a:cubicBezTo>
                <a:cubicBezTo>
                  <a:pt x="2306663" y="471728"/>
                  <a:pt x="2294683" y="485160"/>
                  <a:pt x="2283098" y="497668"/>
                </a:cubicBezTo>
                <a:cubicBezTo>
                  <a:pt x="2276430" y="503548"/>
                  <a:pt x="2270201" y="509615"/>
                  <a:pt x="2264408" y="515871"/>
                </a:cubicBezTo>
                <a:cubicBezTo>
                  <a:pt x="2258617" y="522126"/>
                  <a:pt x="2252386" y="528192"/>
                  <a:pt x="2245718" y="534071"/>
                </a:cubicBezTo>
                <a:cubicBezTo>
                  <a:pt x="2223508" y="561688"/>
                  <a:pt x="2200821" y="588006"/>
                  <a:pt x="2177652" y="613025"/>
                </a:cubicBezTo>
                <a:cubicBezTo>
                  <a:pt x="2154482" y="638045"/>
                  <a:pt x="2130918" y="663987"/>
                  <a:pt x="2106958" y="690853"/>
                </a:cubicBezTo>
                <a:lnTo>
                  <a:pt x="2088395" y="712386"/>
                </a:lnTo>
                <a:cubicBezTo>
                  <a:pt x="2085060" y="715325"/>
                  <a:pt x="2082165" y="718453"/>
                  <a:pt x="2079706" y="721768"/>
                </a:cubicBezTo>
                <a:cubicBezTo>
                  <a:pt x="2077248" y="725083"/>
                  <a:pt x="2074351" y="728210"/>
                  <a:pt x="2071019" y="731150"/>
                </a:cubicBezTo>
                <a:cubicBezTo>
                  <a:pt x="2059433" y="743661"/>
                  <a:pt x="2047651" y="756631"/>
                  <a:pt x="2035672" y="770063"/>
                </a:cubicBezTo>
                <a:cubicBezTo>
                  <a:pt x="2023691" y="783495"/>
                  <a:pt x="2011515" y="797390"/>
                  <a:pt x="1999138" y="811744"/>
                </a:cubicBezTo>
                <a:cubicBezTo>
                  <a:pt x="1992470" y="817624"/>
                  <a:pt x="1986676" y="823879"/>
                  <a:pt x="1981761" y="830510"/>
                </a:cubicBezTo>
                <a:cubicBezTo>
                  <a:pt x="1976844" y="837140"/>
                  <a:pt x="1971052" y="843394"/>
                  <a:pt x="1964385" y="849273"/>
                </a:cubicBezTo>
                <a:lnTo>
                  <a:pt x="1945821" y="870806"/>
                </a:lnTo>
                <a:cubicBezTo>
                  <a:pt x="1942486" y="873747"/>
                  <a:pt x="1936694" y="880002"/>
                  <a:pt x="1928444" y="889572"/>
                </a:cubicBezTo>
                <a:cubicBezTo>
                  <a:pt x="1916859" y="902080"/>
                  <a:pt x="1904880" y="915515"/>
                  <a:pt x="1892503" y="929870"/>
                </a:cubicBezTo>
                <a:cubicBezTo>
                  <a:pt x="1880128" y="944223"/>
                  <a:pt x="1868148" y="957658"/>
                  <a:pt x="1856564" y="970166"/>
                </a:cubicBezTo>
                <a:cubicBezTo>
                  <a:pt x="1843229" y="981925"/>
                  <a:pt x="1830371" y="994983"/>
                  <a:pt x="1817996" y="1009339"/>
                </a:cubicBezTo>
                <a:cubicBezTo>
                  <a:pt x="1810538" y="1017062"/>
                  <a:pt x="1804547" y="1023777"/>
                  <a:pt x="1800026" y="1029487"/>
                </a:cubicBezTo>
                <a:cubicBezTo>
                  <a:pt x="1795505" y="1035194"/>
                  <a:pt x="1789516" y="1041910"/>
                  <a:pt x="1782056" y="1049635"/>
                </a:cubicBezTo>
                <a:cubicBezTo>
                  <a:pt x="1770471" y="1062146"/>
                  <a:pt x="1759284" y="1073732"/>
                  <a:pt x="1748490" y="1084397"/>
                </a:cubicBezTo>
                <a:cubicBezTo>
                  <a:pt x="1737696" y="1095061"/>
                  <a:pt x="1726903" y="1105727"/>
                  <a:pt x="1716109" y="1116391"/>
                </a:cubicBezTo>
                <a:lnTo>
                  <a:pt x="1718736" y="1117518"/>
                </a:lnTo>
                <a:cubicBezTo>
                  <a:pt x="1720657" y="1122709"/>
                  <a:pt x="1720827" y="1127151"/>
                  <a:pt x="1719245" y="1130842"/>
                </a:cubicBezTo>
                <a:cubicBezTo>
                  <a:pt x="1730830" y="1118332"/>
                  <a:pt x="1743049" y="1105548"/>
                  <a:pt x="1755906" y="1092492"/>
                </a:cubicBezTo>
                <a:cubicBezTo>
                  <a:pt x="1768761" y="1079435"/>
                  <a:pt x="1780982" y="1066653"/>
                  <a:pt x="1792565" y="1054141"/>
                </a:cubicBezTo>
                <a:cubicBezTo>
                  <a:pt x="1800024" y="1046416"/>
                  <a:pt x="1808275" y="1036846"/>
                  <a:pt x="1817316" y="1025430"/>
                </a:cubicBezTo>
                <a:cubicBezTo>
                  <a:pt x="1826359" y="1014015"/>
                  <a:pt x="1834609" y="1004445"/>
                  <a:pt x="1842069" y="996720"/>
                </a:cubicBezTo>
                <a:cubicBezTo>
                  <a:pt x="1850319" y="987151"/>
                  <a:pt x="1858131" y="977393"/>
                  <a:pt x="1865505" y="967446"/>
                </a:cubicBezTo>
                <a:cubicBezTo>
                  <a:pt x="1872881" y="957501"/>
                  <a:pt x="1880693" y="947744"/>
                  <a:pt x="1888943" y="938174"/>
                </a:cubicBezTo>
                <a:lnTo>
                  <a:pt x="1941073" y="881880"/>
                </a:lnTo>
                <a:cubicBezTo>
                  <a:pt x="1945990" y="875250"/>
                  <a:pt x="1955115" y="866054"/>
                  <a:pt x="1968453" y="854296"/>
                </a:cubicBezTo>
                <a:cubicBezTo>
                  <a:pt x="1973368" y="847666"/>
                  <a:pt x="1982495" y="838470"/>
                  <a:pt x="1995830" y="826712"/>
                </a:cubicBezTo>
                <a:cubicBezTo>
                  <a:pt x="2009166" y="814952"/>
                  <a:pt x="2021868" y="803468"/>
                  <a:pt x="2033932" y="792255"/>
                </a:cubicBezTo>
                <a:cubicBezTo>
                  <a:pt x="2045997" y="781045"/>
                  <a:pt x="2058697" y="769559"/>
                  <a:pt x="2072032" y="757801"/>
                </a:cubicBezTo>
                <a:cubicBezTo>
                  <a:pt x="2078700" y="751922"/>
                  <a:pt x="2084733" y="746314"/>
                  <a:pt x="2090130" y="740984"/>
                </a:cubicBezTo>
                <a:cubicBezTo>
                  <a:pt x="2095527" y="735650"/>
                  <a:pt x="2101558" y="730044"/>
                  <a:pt x="2108226" y="724165"/>
                </a:cubicBezTo>
                <a:cubicBezTo>
                  <a:pt x="2114894" y="718286"/>
                  <a:pt x="2121366" y="712867"/>
                  <a:pt x="2127638" y="707912"/>
                </a:cubicBezTo>
                <a:cubicBezTo>
                  <a:pt x="2133910" y="702956"/>
                  <a:pt x="2140380" y="697536"/>
                  <a:pt x="2147048" y="691657"/>
                </a:cubicBezTo>
                <a:cubicBezTo>
                  <a:pt x="2161965" y="676208"/>
                  <a:pt x="2176446" y="660570"/>
                  <a:pt x="2190489" y="644746"/>
                </a:cubicBezTo>
                <a:cubicBezTo>
                  <a:pt x="2204532" y="628920"/>
                  <a:pt x="2219013" y="613284"/>
                  <a:pt x="2233932" y="597833"/>
                </a:cubicBezTo>
                <a:cubicBezTo>
                  <a:pt x="2239017" y="595645"/>
                  <a:pt x="2243183" y="591970"/>
                  <a:pt x="2246434" y="586808"/>
                </a:cubicBezTo>
                <a:cubicBezTo>
                  <a:pt x="2249683" y="581649"/>
                  <a:pt x="2252976" y="577599"/>
                  <a:pt x="2256309" y="574659"/>
                </a:cubicBezTo>
                <a:lnTo>
                  <a:pt x="2278685" y="551485"/>
                </a:lnTo>
                <a:cubicBezTo>
                  <a:pt x="2286146" y="543760"/>
                  <a:pt x="2293606" y="536035"/>
                  <a:pt x="2301065" y="528310"/>
                </a:cubicBezTo>
                <a:cubicBezTo>
                  <a:pt x="2308523" y="520587"/>
                  <a:pt x="2315982" y="512862"/>
                  <a:pt x="2323442" y="505136"/>
                </a:cubicBezTo>
                <a:cubicBezTo>
                  <a:pt x="2325025" y="501445"/>
                  <a:pt x="2327568" y="500350"/>
                  <a:pt x="2331071" y="501853"/>
                </a:cubicBezTo>
                <a:lnTo>
                  <a:pt x="2329884" y="504622"/>
                </a:lnTo>
                <a:cubicBezTo>
                  <a:pt x="2320051" y="517882"/>
                  <a:pt x="2309936" y="529383"/>
                  <a:pt x="2299537" y="539125"/>
                </a:cubicBezTo>
                <a:cubicBezTo>
                  <a:pt x="2289139" y="548866"/>
                  <a:pt x="2279025" y="560369"/>
                  <a:pt x="2269191" y="573628"/>
                </a:cubicBezTo>
                <a:cubicBezTo>
                  <a:pt x="2260150" y="585044"/>
                  <a:pt x="2250670" y="596272"/>
                  <a:pt x="2240752" y="607313"/>
                </a:cubicBezTo>
                <a:cubicBezTo>
                  <a:pt x="2230836" y="618353"/>
                  <a:pt x="2220962" y="630503"/>
                  <a:pt x="2211128" y="643765"/>
                </a:cubicBezTo>
                <a:cubicBezTo>
                  <a:pt x="2220338" y="636789"/>
                  <a:pt x="2225904" y="635900"/>
                  <a:pt x="2227825" y="641092"/>
                </a:cubicBezTo>
                <a:cubicBezTo>
                  <a:pt x="2230536" y="644438"/>
                  <a:pt x="2229124" y="652571"/>
                  <a:pt x="2223586" y="665489"/>
                </a:cubicBezTo>
                <a:lnTo>
                  <a:pt x="2252150" y="635137"/>
                </a:lnTo>
                <a:cubicBezTo>
                  <a:pt x="2257067" y="628508"/>
                  <a:pt x="2262152" y="626318"/>
                  <a:pt x="2267407" y="628572"/>
                </a:cubicBezTo>
                <a:cubicBezTo>
                  <a:pt x="2269158" y="629323"/>
                  <a:pt x="2266304" y="633560"/>
                  <a:pt x="2258845" y="641284"/>
                </a:cubicBezTo>
                <a:cubicBezTo>
                  <a:pt x="2248053" y="651949"/>
                  <a:pt x="2238093" y="661878"/>
                  <a:pt x="2228967" y="671072"/>
                </a:cubicBezTo>
                <a:cubicBezTo>
                  <a:pt x="2219840" y="680268"/>
                  <a:pt x="2209879" y="690197"/>
                  <a:pt x="2199087" y="700862"/>
                </a:cubicBezTo>
                <a:lnTo>
                  <a:pt x="2155519" y="744443"/>
                </a:lnTo>
                <a:cubicBezTo>
                  <a:pt x="2151394" y="749229"/>
                  <a:pt x="2145996" y="754559"/>
                  <a:pt x="2139329" y="760438"/>
                </a:cubicBezTo>
                <a:cubicBezTo>
                  <a:pt x="2116160" y="785459"/>
                  <a:pt x="2093628" y="810206"/>
                  <a:pt x="2071730" y="834677"/>
                </a:cubicBezTo>
                <a:cubicBezTo>
                  <a:pt x="2049831" y="859150"/>
                  <a:pt x="2027298" y="883896"/>
                  <a:pt x="2004130" y="908916"/>
                </a:cubicBezTo>
                <a:cubicBezTo>
                  <a:pt x="2014301" y="904539"/>
                  <a:pt x="2021139" y="903100"/>
                  <a:pt x="2024642" y="904602"/>
                </a:cubicBezTo>
                <a:cubicBezTo>
                  <a:pt x="2028766" y="899817"/>
                  <a:pt x="2032694" y="895494"/>
                  <a:pt x="2036423" y="891631"/>
                </a:cubicBezTo>
                <a:cubicBezTo>
                  <a:pt x="2040153" y="887769"/>
                  <a:pt x="2043684" y="884367"/>
                  <a:pt x="2047019" y="881428"/>
                </a:cubicBezTo>
                <a:cubicBezTo>
                  <a:pt x="2062728" y="864133"/>
                  <a:pt x="2078199" y="846189"/>
                  <a:pt x="2093428" y="827596"/>
                </a:cubicBezTo>
                <a:cubicBezTo>
                  <a:pt x="2108656" y="809004"/>
                  <a:pt x="2124523" y="790137"/>
                  <a:pt x="2141023" y="770996"/>
                </a:cubicBezTo>
                <a:lnTo>
                  <a:pt x="2164587" y="745055"/>
                </a:lnTo>
                <a:cubicBezTo>
                  <a:pt x="2168713" y="740269"/>
                  <a:pt x="2172838" y="735483"/>
                  <a:pt x="2176963" y="730700"/>
                </a:cubicBezTo>
                <a:cubicBezTo>
                  <a:pt x="2181088" y="725914"/>
                  <a:pt x="2184818" y="722051"/>
                  <a:pt x="2188151" y="719111"/>
                </a:cubicBezTo>
                <a:cubicBezTo>
                  <a:pt x="2196403" y="709543"/>
                  <a:pt x="2204894" y="700620"/>
                  <a:pt x="2213623" y="692349"/>
                </a:cubicBezTo>
                <a:cubicBezTo>
                  <a:pt x="2222354" y="684076"/>
                  <a:pt x="2230844" y="675155"/>
                  <a:pt x="2239094" y="665586"/>
                </a:cubicBezTo>
                <a:cubicBezTo>
                  <a:pt x="2247347" y="656015"/>
                  <a:pt x="2255837" y="647095"/>
                  <a:pt x="2264566" y="638821"/>
                </a:cubicBezTo>
                <a:cubicBezTo>
                  <a:pt x="2273297" y="630551"/>
                  <a:pt x="2281788" y="621628"/>
                  <a:pt x="2290038" y="612059"/>
                </a:cubicBezTo>
                <a:lnTo>
                  <a:pt x="2313603" y="586118"/>
                </a:lnTo>
                <a:cubicBezTo>
                  <a:pt x="2326939" y="574358"/>
                  <a:pt x="2335670" y="566087"/>
                  <a:pt x="2339794" y="561301"/>
                </a:cubicBezTo>
                <a:lnTo>
                  <a:pt x="2448377" y="460396"/>
                </a:lnTo>
                <a:cubicBezTo>
                  <a:pt x="2451711" y="457457"/>
                  <a:pt x="2453377" y="455987"/>
                  <a:pt x="2453377" y="455987"/>
                </a:cubicBezTo>
                <a:cubicBezTo>
                  <a:pt x="2456881" y="457490"/>
                  <a:pt x="2456090" y="459334"/>
                  <a:pt x="2451004" y="461522"/>
                </a:cubicBezTo>
                <a:cubicBezTo>
                  <a:pt x="2429417" y="482852"/>
                  <a:pt x="2407789" y="503071"/>
                  <a:pt x="2386118" y="522178"/>
                </a:cubicBezTo>
                <a:cubicBezTo>
                  <a:pt x="2364447" y="541286"/>
                  <a:pt x="2343693" y="561880"/>
                  <a:pt x="2323859" y="583961"/>
                </a:cubicBezTo>
                <a:cubicBezTo>
                  <a:pt x="2321485" y="589498"/>
                  <a:pt x="2319423" y="591890"/>
                  <a:pt x="2317670" y="591138"/>
                </a:cubicBezTo>
                <a:cubicBezTo>
                  <a:pt x="2316880" y="592982"/>
                  <a:pt x="2316046" y="593717"/>
                  <a:pt x="2315171" y="593343"/>
                </a:cubicBezTo>
                <a:cubicBezTo>
                  <a:pt x="2314295" y="592967"/>
                  <a:pt x="2314253" y="591856"/>
                  <a:pt x="2315044" y="590012"/>
                </a:cubicBezTo>
                <a:cubicBezTo>
                  <a:pt x="2308376" y="595891"/>
                  <a:pt x="2304249" y="600677"/>
                  <a:pt x="2302667" y="604366"/>
                </a:cubicBezTo>
                <a:lnTo>
                  <a:pt x="2286478" y="620363"/>
                </a:lnTo>
                <a:cubicBezTo>
                  <a:pt x="2280600" y="624398"/>
                  <a:pt x="2276039" y="628994"/>
                  <a:pt x="2272788" y="634155"/>
                </a:cubicBezTo>
                <a:cubicBezTo>
                  <a:pt x="2269539" y="639317"/>
                  <a:pt x="2264581" y="644836"/>
                  <a:pt x="2257913" y="650715"/>
                </a:cubicBezTo>
                <a:cubicBezTo>
                  <a:pt x="2249663" y="660286"/>
                  <a:pt x="2240339" y="669942"/>
                  <a:pt x="2229940" y="679683"/>
                </a:cubicBezTo>
                <a:cubicBezTo>
                  <a:pt x="2219542" y="689425"/>
                  <a:pt x="2210220" y="699081"/>
                  <a:pt x="2201967" y="708652"/>
                </a:cubicBezTo>
                <a:cubicBezTo>
                  <a:pt x="2193717" y="718221"/>
                  <a:pt x="2184195" y="728339"/>
                  <a:pt x="2173403" y="739004"/>
                </a:cubicBezTo>
                <a:cubicBezTo>
                  <a:pt x="2169277" y="743787"/>
                  <a:pt x="2165153" y="748574"/>
                  <a:pt x="2161027" y="753359"/>
                </a:cubicBezTo>
                <a:cubicBezTo>
                  <a:pt x="2156903" y="758143"/>
                  <a:pt x="2152381" y="763852"/>
                  <a:pt x="2147465" y="770482"/>
                </a:cubicBezTo>
                <a:lnTo>
                  <a:pt x="2145091" y="776018"/>
                </a:lnTo>
                <a:lnTo>
                  <a:pt x="2198662" y="723618"/>
                </a:lnTo>
                <a:cubicBezTo>
                  <a:pt x="2231833" y="689779"/>
                  <a:pt x="2267546" y="654845"/>
                  <a:pt x="2305802" y="618818"/>
                </a:cubicBezTo>
                <a:cubicBezTo>
                  <a:pt x="2309137" y="615879"/>
                  <a:pt x="2312429" y="611829"/>
                  <a:pt x="2315677" y="606667"/>
                </a:cubicBezTo>
                <a:cubicBezTo>
                  <a:pt x="2318927" y="601508"/>
                  <a:pt x="2322219" y="597457"/>
                  <a:pt x="2325552" y="594518"/>
                </a:cubicBezTo>
                <a:cubicBezTo>
                  <a:pt x="2328097" y="593423"/>
                  <a:pt x="2329565" y="592416"/>
                  <a:pt x="2329961" y="591492"/>
                </a:cubicBezTo>
                <a:cubicBezTo>
                  <a:pt x="2330357" y="590570"/>
                  <a:pt x="2331825" y="589560"/>
                  <a:pt x="2334368" y="588467"/>
                </a:cubicBezTo>
                <a:lnTo>
                  <a:pt x="2331994" y="594003"/>
                </a:lnTo>
                <a:cubicBezTo>
                  <a:pt x="2346291" y="584841"/>
                  <a:pt x="2354795" y="581933"/>
                  <a:pt x="2357506" y="585281"/>
                </a:cubicBezTo>
                <a:cubicBezTo>
                  <a:pt x="2360388" y="593068"/>
                  <a:pt x="2353493" y="604312"/>
                  <a:pt x="2336824" y="619012"/>
                </a:cubicBezTo>
                <a:cubicBezTo>
                  <a:pt x="2326821" y="627830"/>
                  <a:pt x="2317695" y="637024"/>
                  <a:pt x="2309445" y="646596"/>
                </a:cubicBezTo>
                <a:cubicBezTo>
                  <a:pt x="2301195" y="656165"/>
                  <a:pt x="2292068" y="665359"/>
                  <a:pt x="2282065" y="674180"/>
                </a:cubicBezTo>
                <a:cubicBezTo>
                  <a:pt x="2273815" y="683749"/>
                  <a:pt x="2264689" y="692943"/>
                  <a:pt x="2254687" y="701764"/>
                </a:cubicBezTo>
                <a:cubicBezTo>
                  <a:pt x="2244685" y="710583"/>
                  <a:pt x="2235559" y="719777"/>
                  <a:pt x="2227309" y="729346"/>
                </a:cubicBezTo>
                <a:lnTo>
                  <a:pt x="2214933" y="743701"/>
                </a:lnTo>
                <a:cubicBezTo>
                  <a:pt x="2213350" y="747392"/>
                  <a:pt x="2211726" y="749974"/>
                  <a:pt x="2210059" y="751443"/>
                </a:cubicBezTo>
                <a:cubicBezTo>
                  <a:pt x="2208392" y="752913"/>
                  <a:pt x="2207163" y="754569"/>
                  <a:pt x="2206371" y="756416"/>
                </a:cubicBezTo>
                <a:cubicBezTo>
                  <a:pt x="2222250" y="743563"/>
                  <a:pt x="2236816" y="730146"/>
                  <a:pt x="2250066" y="716166"/>
                </a:cubicBezTo>
                <a:cubicBezTo>
                  <a:pt x="2263319" y="702187"/>
                  <a:pt x="2277884" y="688770"/>
                  <a:pt x="2293763" y="675917"/>
                </a:cubicBezTo>
                <a:cubicBezTo>
                  <a:pt x="2301222" y="668193"/>
                  <a:pt x="2308921" y="661117"/>
                  <a:pt x="2316861" y="654691"/>
                </a:cubicBezTo>
                <a:cubicBezTo>
                  <a:pt x="2324799" y="648263"/>
                  <a:pt x="2332498" y="641188"/>
                  <a:pt x="2339959" y="633463"/>
                </a:cubicBezTo>
                <a:lnTo>
                  <a:pt x="2384967" y="593776"/>
                </a:lnTo>
                <a:cubicBezTo>
                  <a:pt x="2389092" y="588993"/>
                  <a:pt x="2392906" y="587350"/>
                  <a:pt x="2396409" y="588852"/>
                </a:cubicBezTo>
                <a:lnTo>
                  <a:pt x="2395222" y="591621"/>
                </a:lnTo>
                <a:cubicBezTo>
                  <a:pt x="2394431" y="593466"/>
                  <a:pt x="2393401" y="594663"/>
                  <a:pt x="2392129" y="595211"/>
                </a:cubicBezTo>
                <a:cubicBezTo>
                  <a:pt x="2390858" y="595755"/>
                  <a:pt x="2389826" y="596953"/>
                  <a:pt x="2389035" y="598799"/>
                </a:cubicBezTo>
                <a:cubicBezTo>
                  <a:pt x="2381576" y="606522"/>
                  <a:pt x="2375587" y="613239"/>
                  <a:pt x="2371065" y="618947"/>
                </a:cubicBezTo>
                <a:cubicBezTo>
                  <a:pt x="2366545" y="624655"/>
                  <a:pt x="2360554" y="631370"/>
                  <a:pt x="2353094" y="639095"/>
                </a:cubicBezTo>
                <a:lnTo>
                  <a:pt x="2335718" y="657861"/>
                </a:lnTo>
                <a:cubicBezTo>
                  <a:pt x="2327467" y="667430"/>
                  <a:pt x="2321676" y="673685"/>
                  <a:pt x="2318341" y="676624"/>
                </a:cubicBezTo>
                <a:cubicBezTo>
                  <a:pt x="2304215" y="690229"/>
                  <a:pt x="2291162" y="703747"/>
                  <a:pt x="2279180" y="717181"/>
                </a:cubicBezTo>
                <a:cubicBezTo>
                  <a:pt x="2267200" y="730613"/>
                  <a:pt x="2255419" y="743584"/>
                  <a:pt x="2243834" y="756093"/>
                </a:cubicBezTo>
                <a:cubicBezTo>
                  <a:pt x="2218121" y="782208"/>
                  <a:pt x="2193922" y="808423"/>
                  <a:pt x="2171232" y="834741"/>
                </a:cubicBezTo>
                <a:cubicBezTo>
                  <a:pt x="2148545" y="861058"/>
                  <a:pt x="2124344" y="887276"/>
                  <a:pt x="2098633" y="913389"/>
                </a:cubicBezTo>
                <a:cubicBezTo>
                  <a:pt x="2092133" y="923709"/>
                  <a:pt x="2085635" y="934032"/>
                  <a:pt x="2079136" y="944352"/>
                </a:cubicBezTo>
                <a:cubicBezTo>
                  <a:pt x="2072638" y="954673"/>
                  <a:pt x="2066138" y="964995"/>
                  <a:pt x="2059640" y="975316"/>
                </a:cubicBezTo>
                <a:cubicBezTo>
                  <a:pt x="2051388" y="984885"/>
                  <a:pt x="2044452" y="995020"/>
                  <a:pt x="2038829" y="1005716"/>
                </a:cubicBezTo>
                <a:cubicBezTo>
                  <a:pt x="2033205" y="1016412"/>
                  <a:pt x="2026269" y="1026545"/>
                  <a:pt x="2018019" y="1036117"/>
                </a:cubicBezTo>
                <a:lnTo>
                  <a:pt x="2033022" y="1022888"/>
                </a:lnTo>
                <a:lnTo>
                  <a:pt x="2070149" y="979822"/>
                </a:lnTo>
                <a:cubicBezTo>
                  <a:pt x="2077608" y="972097"/>
                  <a:pt x="2083598" y="965380"/>
                  <a:pt x="2088119" y="959673"/>
                </a:cubicBezTo>
                <a:cubicBezTo>
                  <a:pt x="2092639" y="953965"/>
                  <a:pt x="2098630" y="947248"/>
                  <a:pt x="2106090" y="939523"/>
                </a:cubicBezTo>
                <a:cubicBezTo>
                  <a:pt x="2118464" y="925167"/>
                  <a:pt x="2130204" y="911086"/>
                  <a:pt x="2141309" y="897279"/>
                </a:cubicBezTo>
                <a:cubicBezTo>
                  <a:pt x="2152413" y="883471"/>
                  <a:pt x="2164154" y="869390"/>
                  <a:pt x="2176528" y="855034"/>
                </a:cubicBezTo>
                <a:cubicBezTo>
                  <a:pt x="2184610" y="841024"/>
                  <a:pt x="2195715" y="827214"/>
                  <a:pt x="2209841" y="813611"/>
                </a:cubicBezTo>
                <a:cubicBezTo>
                  <a:pt x="2215550" y="805136"/>
                  <a:pt x="2220861" y="797582"/>
                  <a:pt x="2225778" y="790953"/>
                </a:cubicBezTo>
                <a:cubicBezTo>
                  <a:pt x="2230694" y="784320"/>
                  <a:pt x="2236883" y="777143"/>
                  <a:pt x="2244342" y="769420"/>
                </a:cubicBezTo>
                <a:cubicBezTo>
                  <a:pt x="2255925" y="756908"/>
                  <a:pt x="2267906" y="743476"/>
                  <a:pt x="2280282" y="729121"/>
                </a:cubicBezTo>
                <a:cubicBezTo>
                  <a:pt x="2292657" y="714765"/>
                  <a:pt x="2305033" y="700410"/>
                  <a:pt x="2317410" y="686056"/>
                </a:cubicBezTo>
                <a:lnTo>
                  <a:pt x="2325036" y="682773"/>
                </a:lnTo>
                <a:lnTo>
                  <a:pt x="2321476" y="691077"/>
                </a:lnTo>
                <a:cubicBezTo>
                  <a:pt x="2309893" y="703587"/>
                  <a:pt x="2298110" y="716557"/>
                  <a:pt x="2286130" y="729989"/>
                </a:cubicBezTo>
                <a:cubicBezTo>
                  <a:pt x="2274150" y="743424"/>
                  <a:pt x="2261972" y="757317"/>
                  <a:pt x="2249595" y="771672"/>
                </a:cubicBezTo>
                <a:cubicBezTo>
                  <a:pt x="2244680" y="778303"/>
                  <a:pt x="2239763" y="784932"/>
                  <a:pt x="2234847" y="791563"/>
                </a:cubicBezTo>
                <a:cubicBezTo>
                  <a:pt x="2229930" y="798192"/>
                  <a:pt x="2223743" y="805370"/>
                  <a:pt x="2216283" y="813096"/>
                </a:cubicBezTo>
                <a:cubicBezTo>
                  <a:pt x="2212949" y="816035"/>
                  <a:pt x="2207157" y="822291"/>
                  <a:pt x="2198907" y="831861"/>
                </a:cubicBezTo>
                <a:cubicBezTo>
                  <a:pt x="2196534" y="837396"/>
                  <a:pt x="2191221" y="844949"/>
                  <a:pt x="2182970" y="854520"/>
                </a:cubicBezTo>
                <a:cubicBezTo>
                  <a:pt x="2163135" y="876599"/>
                  <a:pt x="2144176" y="899054"/>
                  <a:pt x="2126093" y="921886"/>
                </a:cubicBezTo>
                <a:cubicBezTo>
                  <a:pt x="2108009" y="944718"/>
                  <a:pt x="2089927" y="967548"/>
                  <a:pt x="2071842" y="990379"/>
                </a:cubicBezTo>
                <a:cubicBezTo>
                  <a:pt x="2091677" y="968298"/>
                  <a:pt x="2110679" y="946953"/>
                  <a:pt x="2128847" y="926344"/>
                </a:cubicBezTo>
                <a:lnTo>
                  <a:pt x="2174535" y="875021"/>
                </a:lnTo>
                <a:lnTo>
                  <a:pt x="2190861" y="854856"/>
                </a:lnTo>
                <a:cubicBezTo>
                  <a:pt x="2198321" y="847131"/>
                  <a:pt x="2204508" y="839953"/>
                  <a:pt x="2209425" y="833324"/>
                </a:cubicBezTo>
                <a:lnTo>
                  <a:pt x="2213586" y="828830"/>
                </a:lnTo>
                <a:lnTo>
                  <a:pt x="2226665" y="814271"/>
                </a:lnTo>
                <a:lnTo>
                  <a:pt x="2232186" y="808709"/>
                </a:lnTo>
                <a:lnTo>
                  <a:pt x="2245725" y="793999"/>
                </a:lnTo>
                <a:lnTo>
                  <a:pt x="2246349" y="793526"/>
                </a:lnTo>
                <a:lnTo>
                  <a:pt x="2268201" y="768180"/>
                </a:lnTo>
                <a:cubicBezTo>
                  <a:pt x="2277721" y="758062"/>
                  <a:pt x="2287879" y="747671"/>
                  <a:pt x="2298673" y="737006"/>
                </a:cubicBezTo>
                <a:cubicBezTo>
                  <a:pt x="2299464" y="735162"/>
                  <a:pt x="2303193" y="731299"/>
                  <a:pt x="2309860" y="725420"/>
                </a:cubicBezTo>
                <a:lnTo>
                  <a:pt x="2335545" y="687279"/>
                </a:lnTo>
                <a:cubicBezTo>
                  <a:pt x="2340632" y="685091"/>
                  <a:pt x="2343175" y="683995"/>
                  <a:pt x="2343175" y="683995"/>
                </a:cubicBezTo>
                <a:cubicBezTo>
                  <a:pt x="2342383" y="685842"/>
                  <a:pt x="2341988" y="686763"/>
                  <a:pt x="2341988" y="686763"/>
                </a:cubicBezTo>
                <a:cubicBezTo>
                  <a:pt x="2337071" y="693395"/>
                  <a:pt x="2332352" y="699564"/>
                  <a:pt x="2327831" y="705270"/>
                </a:cubicBezTo>
                <a:cubicBezTo>
                  <a:pt x="2323311" y="710979"/>
                  <a:pt x="2319863" y="716600"/>
                  <a:pt x="2317489" y="722137"/>
                </a:cubicBezTo>
                <a:cubicBezTo>
                  <a:pt x="2314156" y="725076"/>
                  <a:pt x="2312489" y="726547"/>
                  <a:pt x="2312489" y="726547"/>
                </a:cubicBezTo>
                <a:lnTo>
                  <a:pt x="2308929" y="734849"/>
                </a:lnTo>
                <a:cubicBezTo>
                  <a:pt x="2299887" y="746265"/>
                  <a:pt x="2291044" y="757220"/>
                  <a:pt x="2282398" y="767712"/>
                </a:cubicBezTo>
                <a:lnTo>
                  <a:pt x="2282001" y="768204"/>
                </a:lnTo>
                <a:lnTo>
                  <a:pt x="2291348" y="761949"/>
                </a:lnTo>
                <a:cubicBezTo>
                  <a:pt x="2300248" y="758119"/>
                  <a:pt x="2308597" y="756783"/>
                  <a:pt x="2316394" y="757943"/>
                </a:cubicBezTo>
                <a:cubicBezTo>
                  <a:pt x="2328654" y="763199"/>
                  <a:pt x="2328060" y="781513"/>
                  <a:pt x="2314610" y="812883"/>
                </a:cubicBezTo>
                <a:cubicBezTo>
                  <a:pt x="2317943" y="809944"/>
                  <a:pt x="2320006" y="807552"/>
                  <a:pt x="2320797" y="805706"/>
                </a:cubicBezTo>
                <a:cubicBezTo>
                  <a:pt x="2321588" y="803861"/>
                  <a:pt x="2323256" y="802390"/>
                  <a:pt x="2325799" y="801298"/>
                </a:cubicBezTo>
                <a:lnTo>
                  <a:pt x="2346989" y="780891"/>
                </a:lnTo>
                <a:cubicBezTo>
                  <a:pt x="2366825" y="758811"/>
                  <a:pt x="2384369" y="744488"/>
                  <a:pt x="2399626" y="737921"/>
                </a:cubicBezTo>
                <a:lnTo>
                  <a:pt x="2468282" y="708373"/>
                </a:lnTo>
                <a:cubicBezTo>
                  <a:pt x="2481787" y="701057"/>
                  <a:pt x="2497919" y="694867"/>
                  <a:pt x="2516678" y="689803"/>
                </a:cubicBezTo>
                <a:lnTo>
                  <a:pt x="2519560" y="697591"/>
                </a:lnTo>
                <a:lnTo>
                  <a:pt x="2523373" y="695950"/>
                </a:lnTo>
                <a:cubicBezTo>
                  <a:pt x="2538461" y="684943"/>
                  <a:pt x="2549904" y="680018"/>
                  <a:pt x="2557701" y="681176"/>
                </a:cubicBezTo>
                <a:lnTo>
                  <a:pt x="2563209" y="690092"/>
                </a:lnTo>
                <a:cubicBezTo>
                  <a:pt x="2567844" y="698632"/>
                  <a:pt x="2569622" y="711410"/>
                  <a:pt x="2568548" y="728426"/>
                </a:cubicBezTo>
                <a:cubicBezTo>
                  <a:pt x="2570298" y="729176"/>
                  <a:pt x="2572133" y="732149"/>
                  <a:pt x="2574056" y="737342"/>
                </a:cubicBezTo>
                <a:cubicBezTo>
                  <a:pt x="2581683" y="734058"/>
                  <a:pt x="2588125" y="733544"/>
                  <a:pt x="2593380" y="735797"/>
                </a:cubicBezTo>
                <a:cubicBezTo>
                  <a:pt x="2598634" y="738050"/>
                  <a:pt x="2600950" y="742319"/>
                  <a:pt x="2600329" y="748607"/>
                </a:cubicBezTo>
                <a:cubicBezTo>
                  <a:pt x="2606996" y="742728"/>
                  <a:pt x="2607956" y="745323"/>
                  <a:pt x="2603208" y="756396"/>
                </a:cubicBezTo>
                <a:lnTo>
                  <a:pt x="2599649" y="764698"/>
                </a:lnTo>
                <a:cubicBezTo>
                  <a:pt x="2602191" y="763606"/>
                  <a:pt x="2605131" y="761589"/>
                  <a:pt x="2608463" y="758650"/>
                </a:cubicBezTo>
                <a:cubicBezTo>
                  <a:pt x="2611799" y="755709"/>
                  <a:pt x="2613464" y="754239"/>
                  <a:pt x="2613464" y="754239"/>
                </a:cubicBezTo>
                <a:lnTo>
                  <a:pt x="2617279" y="752599"/>
                </a:lnTo>
                <a:cubicBezTo>
                  <a:pt x="2624738" y="744873"/>
                  <a:pt x="2628863" y="740087"/>
                  <a:pt x="2629654" y="738243"/>
                </a:cubicBezTo>
                <a:cubicBezTo>
                  <a:pt x="2630445" y="736397"/>
                  <a:pt x="2634176" y="732534"/>
                  <a:pt x="2640844" y="726655"/>
                </a:cubicBezTo>
                <a:cubicBezTo>
                  <a:pt x="2647511" y="720776"/>
                  <a:pt x="2652116" y="717289"/>
                  <a:pt x="2654660" y="716194"/>
                </a:cubicBezTo>
                <a:cubicBezTo>
                  <a:pt x="2657203" y="715101"/>
                  <a:pt x="2659745" y="714006"/>
                  <a:pt x="2662288" y="712912"/>
                </a:cubicBezTo>
                <a:cubicBezTo>
                  <a:pt x="2672627" y="712976"/>
                  <a:pt x="2678434" y="712734"/>
                  <a:pt x="2679706" y="712187"/>
                </a:cubicBezTo>
                <a:cubicBezTo>
                  <a:pt x="2680977" y="711641"/>
                  <a:pt x="2682969" y="713039"/>
                  <a:pt x="2685680" y="716387"/>
                </a:cubicBezTo>
                <a:lnTo>
                  <a:pt x="2684494" y="719155"/>
                </a:lnTo>
                <a:cubicBezTo>
                  <a:pt x="2691161" y="713276"/>
                  <a:pt x="2695768" y="709789"/>
                  <a:pt x="2698309" y="708695"/>
                </a:cubicBezTo>
                <a:cubicBezTo>
                  <a:pt x="2701644" y="705756"/>
                  <a:pt x="2703312" y="704286"/>
                  <a:pt x="2703312" y="704286"/>
                </a:cubicBezTo>
                <a:cubicBezTo>
                  <a:pt x="2706023" y="707634"/>
                  <a:pt x="2707774" y="708384"/>
                  <a:pt x="2708565" y="706538"/>
                </a:cubicBezTo>
                <a:lnTo>
                  <a:pt x="2711194" y="707665"/>
                </a:lnTo>
                <a:lnTo>
                  <a:pt x="2710260" y="717096"/>
                </a:lnTo>
                <a:lnTo>
                  <a:pt x="2703139" y="733704"/>
                </a:lnTo>
                <a:lnTo>
                  <a:pt x="2685254" y="739143"/>
                </a:lnTo>
                <a:lnTo>
                  <a:pt x="2685509" y="745806"/>
                </a:lnTo>
                <a:cubicBezTo>
                  <a:pt x="2678048" y="753531"/>
                  <a:pt x="2673924" y="758315"/>
                  <a:pt x="2673133" y="760161"/>
                </a:cubicBezTo>
                <a:cubicBezTo>
                  <a:pt x="2672341" y="762008"/>
                  <a:pt x="2670278" y="764399"/>
                  <a:pt x="2666945" y="767339"/>
                </a:cubicBezTo>
                <a:cubicBezTo>
                  <a:pt x="2666155" y="769183"/>
                  <a:pt x="2664925" y="770842"/>
                  <a:pt x="2663257" y="772312"/>
                </a:cubicBezTo>
                <a:cubicBezTo>
                  <a:pt x="2661590" y="773781"/>
                  <a:pt x="2660361" y="775440"/>
                  <a:pt x="2659570" y="777284"/>
                </a:cubicBezTo>
                <a:cubicBezTo>
                  <a:pt x="2658778" y="779130"/>
                  <a:pt x="2657988" y="780974"/>
                  <a:pt x="2657196" y="782820"/>
                </a:cubicBezTo>
                <a:cubicBezTo>
                  <a:pt x="2649737" y="790546"/>
                  <a:pt x="2644779" y="796065"/>
                  <a:pt x="2642321" y="799380"/>
                </a:cubicBezTo>
                <a:cubicBezTo>
                  <a:pt x="2639862" y="802695"/>
                  <a:pt x="2634904" y="808217"/>
                  <a:pt x="2627445" y="815940"/>
                </a:cubicBezTo>
                <a:lnTo>
                  <a:pt x="2623629" y="817582"/>
                </a:lnTo>
                <a:cubicBezTo>
                  <a:pt x="2622047" y="821272"/>
                  <a:pt x="2619590" y="824588"/>
                  <a:pt x="2616256" y="827528"/>
                </a:cubicBezTo>
                <a:cubicBezTo>
                  <a:pt x="2615464" y="829374"/>
                  <a:pt x="2614433" y="830569"/>
                  <a:pt x="2613161" y="831116"/>
                </a:cubicBezTo>
                <a:cubicBezTo>
                  <a:pt x="2611891" y="831664"/>
                  <a:pt x="2610860" y="832859"/>
                  <a:pt x="2610068" y="834705"/>
                </a:cubicBezTo>
                <a:lnTo>
                  <a:pt x="2604134" y="848546"/>
                </a:lnTo>
                <a:cubicBezTo>
                  <a:pt x="2603343" y="850390"/>
                  <a:pt x="2596052" y="862557"/>
                  <a:pt x="2582263" y="885044"/>
                </a:cubicBezTo>
                <a:cubicBezTo>
                  <a:pt x="2578928" y="887983"/>
                  <a:pt x="2576076" y="892222"/>
                  <a:pt x="2573702" y="897759"/>
                </a:cubicBezTo>
                <a:cubicBezTo>
                  <a:pt x="2576244" y="896663"/>
                  <a:pt x="2577318" y="896577"/>
                  <a:pt x="2576922" y="897500"/>
                </a:cubicBezTo>
                <a:cubicBezTo>
                  <a:pt x="2576527" y="898424"/>
                  <a:pt x="2577601" y="898338"/>
                  <a:pt x="2580142" y="897244"/>
                </a:cubicBezTo>
                <a:cubicBezTo>
                  <a:pt x="2587601" y="889519"/>
                  <a:pt x="2595894" y="881058"/>
                  <a:pt x="2605021" y="871864"/>
                </a:cubicBezTo>
                <a:cubicBezTo>
                  <a:pt x="2614147" y="862670"/>
                  <a:pt x="2623712" y="853662"/>
                  <a:pt x="2633714" y="844844"/>
                </a:cubicBezTo>
                <a:lnTo>
                  <a:pt x="2652278" y="823311"/>
                </a:lnTo>
                <a:lnTo>
                  <a:pt x="2655839" y="815007"/>
                </a:lnTo>
                <a:cubicBezTo>
                  <a:pt x="2656629" y="813163"/>
                  <a:pt x="2657900" y="812615"/>
                  <a:pt x="2659652" y="813366"/>
                </a:cubicBezTo>
                <a:lnTo>
                  <a:pt x="2662026" y="807829"/>
                </a:lnTo>
                <a:cubicBezTo>
                  <a:pt x="2659482" y="808924"/>
                  <a:pt x="2657817" y="810393"/>
                  <a:pt x="2657025" y="812240"/>
                </a:cubicBezTo>
                <a:lnTo>
                  <a:pt x="2655839" y="815007"/>
                </a:lnTo>
                <a:cubicBezTo>
                  <a:pt x="2655047" y="816853"/>
                  <a:pt x="2653776" y="817399"/>
                  <a:pt x="2652023" y="816647"/>
                </a:cubicBezTo>
                <a:lnTo>
                  <a:pt x="2653210" y="813880"/>
                </a:lnTo>
                <a:lnTo>
                  <a:pt x="2608201" y="853566"/>
                </a:lnTo>
                <a:cubicBezTo>
                  <a:pt x="2601533" y="859445"/>
                  <a:pt x="2599387" y="859617"/>
                  <a:pt x="2601761" y="854081"/>
                </a:cubicBezTo>
                <a:cubicBezTo>
                  <a:pt x="2604134" y="848546"/>
                  <a:pt x="2606986" y="844307"/>
                  <a:pt x="2610321" y="841368"/>
                </a:cubicBezTo>
                <a:cubicBezTo>
                  <a:pt x="2621115" y="830704"/>
                  <a:pt x="2631271" y="820312"/>
                  <a:pt x="2640793" y="810195"/>
                </a:cubicBezTo>
                <a:cubicBezTo>
                  <a:pt x="2650315" y="800078"/>
                  <a:pt x="2660473" y="789687"/>
                  <a:pt x="2671267" y="779023"/>
                </a:cubicBezTo>
                <a:cubicBezTo>
                  <a:pt x="2673641" y="773486"/>
                  <a:pt x="2678161" y="767779"/>
                  <a:pt x="2684828" y="761900"/>
                </a:cubicBezTo>
                <a:cubicBezTo>
                  <a:pt x="2702911" y="739068"/>
                  <a:pt x="2714666" y="731001"/>
                  <a:pt x="2720090" y="737696"/>
                </a:cubicBezTo>
                <a:cubicBezTo>
                  <a:pt x="2723593" y="739198"/>
                  <a:pt x="2726855" y="740050"/>
                  <a:pt x="2729878" y="740253"/>
                </a:cubicBezTo>
                <a:cubicBezTo>
                  <a:pt x="2732902" y="740457"/>
                  <a:pt x="2734497" y="742780"/>
                  <a:pt x="2734667" y="747222"/>
                </a:cubicBezTo>
                <a:cubicBezTo>
                  <a:pt x="2732632" y="761642"/>
                  <a:pt x="2725511" y="778250"/>
                  <a:pt x="2713304" y="797047"/>
                </a:cubicBezTo>
                <a:cubicBezTo>
                  <a:pt x="2733308" y="779407"/>
                  <a:pt x="2748564" y="772842"/>
                  <a:pt x="2759075" y="777348"/>
                </a:cubicBezTo>
                <a:cubicBezTo>
                  <a:pt x="2764328" y="779601"/>
                  <a:pt x="2765543" y="788860"/>
                  <a:pt x="2762715" y="805125"/>
                </a:cubicBezTo>
                <a:cubicBezTo>
                  <a:pt x="2761303" y="813258"/>
                  <a:pt x="2757347" y="822485"/>
                  <a:pt x="2750847" y="832806"/>
                </a:cubicBezTo>
                <a:cubicBezTo>
                  <a:pt x="2748474" y="838340"/>
                  <a:pt x="2745662" y="843689"/>
                  <a:pt x="2742413" y="848851"/>
                </a:cubicBezTo>
                <a:cubicBezTo>
                  <a:pt x="2739164" y="854010"/>
                  <a:pt x="2735081" y="859906"/>
                  <a:pt x="2730165" y="866537"/>
                </a:cubicBezTo>
                <a:cubicBezTo>
                  <a:pt x="2716997" y="882738"/>
                  <a:pt x="2704226" y="898014"/>
                  <a:pt x="2691851" y="912370"/>
                </a:cubicBezTo>
                <a:cubicBezTo>
                  <a:pt x="2679475" y="926725"/>
                  <a:pt x="2666224" y="940705"/>
                  <a:pt x="2652096" y="954309"/>
                </a:cubicBezTo>
                <a:cubicBezTo>
                  <a:pt x="2657183" y="952121"/>
                  <a:pt x="2660954" y="949369"/>
                  <a:pt x="2663412" y="946054"/>
                </a:cubicBezTo>
                <a:cubicBezTo>
                  <a:pt x="2665871" y="942739"/>
                  <a:pt x="2669642" y="939987"/>
                  <a:pt x="2674727" y="937799"/>
                </a:cubicBezTo>
                <a:cubicBezTo>
                  <a:pt x="2659018" y="955094"/>
                  <a:pt x="2642348" y="969791"/>
                  <a:pt x="2624718" y="981893"/>
                </a:cubicBezTo>
                <a:cubicBezTo>
                  <a:pt x="2617259" y="989619"/>
                  <a:pt x="2609319" y="996045"/>
                  <a:pt x="2600899" y="1001173"/>
                </a:cubicBezTo>
                <a:cubicBezTo>
                  <a:pt x="2592481" y="1006301"/>
                  <a:pt x="2584541" y="1012728"/>
                  <a:pt x="2577082" y="1020453"/>
                </a:cubicBezTo>
                <a:cubicBezTo>
                  <a:pt x="2574539" y="1021546"/>
                  <a:pt x="2572433" y="1022829"/>
                  <a:pt x="2570767" y="1024300"/>
                </a:cubicBezTo>
                <a:cubicBezTo>
                  <a:pt x="2569100" y="1025769"/>
                  <a:pt x="2566994" y="1027052"/>
                  <a:pt x="2564453" y="1028145"/>
                </a:cubicBezTo>
                <a:cubicBezTo>
                  <a:pt x="2559536" y="1034775"/>
                  <a:pt x="2555409" y="1039560"/>
                  <a:pt x="2552076" y="1042500"/>
                </a:cubicBezTo>
                <a:cubicBezTo>
                  <a:pt x="2548742" y="1045439"/>
                  <a:pt x="2545408" y="1048379"/>
                  <a:pt x="2542074" y="1051319"/>
                </a:cubicBezTo>
                <a:cubicBezTo>
                  <a:pt x="2539532" y="1052414"/>
                  <a:pt x="2537865" y="1053883"/>
                  <a:pt x="2537073" y="1055729"/>
                </a:cubicBezTo>
                <a:cubicBezTo>
                  <a:pt x="2518029" y="1075963"/>
                  <a:pt x="2499142" y="1094627"/>
                  <a:pt x="2480408" y="1111718"/>
                </a:cubicBezTo>
                <a:cubicBezTo>
                  <a:pt x="2461677" y="1128808"/>
                  <a:pt x="2443975" y="1144705"/>
                  <a:pt x="2427304" y="1159402"/>
                </a:cubicBezTo>
                <a:lnTo>
                  <a:pt x="2389292" y="1194509"/>
                </a:lnTo>
                <a:lnTo>
                  <a:pt x="2387826" y="1196099"/>
                </a:lnTo>
                <a:lnTo>
                  <a:pt x="2429382" y="1180153"/>
                </a:lnTo>
                <a:lnTo>
                  <a:pt x="2431892" y="1186933"/>
                </a:lnTo>
                <a:lnTo>
                  <a:pt x="2435211" y="1185505"/>
                </a:lnTo>
                <a:cubicBezTo>
                  <a:pt x="2441778" y="1180713"/>
                  <a:pt x="2447552" y="1177246"/>
                  <a:pt x="2452533" y="1175103"/>
                </a:cubicBezTo>
                <a:lnTo>
                  <a:pt x="2456465" y="1174333"/>
                </a:lnTo>
                <a:lnTo>
                  <a:pt x="2468404" y="1164766"/>
                </a:lnTo>
                <a:cubicBezTo>
                  <a:pt x="2471052" y="1160440"/>
                  <a:pt x="2474090" y="1156902"/>
                  <a:pt x="2477517" y="1154155"/>
                </a:cubicBezTo>
                <a:lnTo>
                  <a:pt x="2499485" y="1133242"/>
                </a:lnTo>
                <a:cubicBezTo>
                  <a:pt x="2506810" y="1126271"/>
                  <a:pt x="2514133" y="1119300"/>
                  <a:pt x="2521456" y="1112328"/>
                </a:cubicBezTo>
                <a:cubicBezTo>
                  <a:pt x="2528778" y="1105358"/>
                  <a:pt x="2536101" y="1098386"/>
                  <a:pt x="2543424" y="1091416"/>
                </a:cubicBezTo>
                <a:cubicBezTo>
                  <a:pt x="2544357" y="1088462"/>
                  <a:pt x="2547320" y="1087191"/>
                  <a:pt x="2552310" y="1087603"/>
                </a:cubicBezTo>
                <a:lnTo>
                  <a:pt x="2551610" y="1089819"/>
                </a:lnTo>
                <a:cubicBezTo>
                  <a:pt x="2542888" y="1101219"/>
                  <a:pt x="2533268" y="1111409"/>
                  <a:pt x="2522748" y="1120389"/>
                </a:cubicBezTo>
                <a:cubicBezTo>
                  <a:pt x="2512229" y="1129370"/>
                  <a:pt x="2502611" y="1139561"/>
                  <a:pt x="2493886" y="1150961"/>
                </a:cubicBezTo>
                <a:lnTo>
                  <a:pt x="2468878" y="1178766"/>
                </a:lnTo>
                <a:lnTo>
                  <a:pt x="2469891" y="1180405"/>
                </a:lnTo>
                <a:cubicBezTo>
                  <a:pt x="2473925" y="1187839"/>
                  <a:pt x="2475472" y="1198964"/>
                  <a:pt x="2474538" y="1213776"/>
                </a:cubicBezTo>
                <a:lnTo>
                  <a:pt x="2474609" y="1213892"/>
                </a:lnTo>
                <a:lnTo>
                  <a:pt x="2490417" y="1198402"/>
                </a:lnTo>
                <a:cubicBezTo>
                  <a:pt x="2494779" y="1192702"/>
                  <a:pt x="2500702" y="1190161"/>
                  <a:pt x="2508189" y="1190780"/>
                </a:cubicBezTo>
                <a:cubicBezTo>
                  <a:pt x="2510683" y="1190986"/>
                  <a:pt x="2508267" y="1194574"/>
                  <a:pt x="2500945" y="1201544"/>
                </a:cubicBezTo>
                <a:lnTo>
                  <a:pt x="2479227" y="1221369"/>
                </a:lnTo>
                <a:lnTo>
                  <a:pt x="2479333" y="1221539"/>
                </a:lnTo>
                <a:lnTo>
                  <a:pt x="2484407" y="1221133"/>
                </a:lnTo>
                <a:lnTo>
                  <a:pt x="2507609" y="1198685"/>
                </a:lnTo>
                <a:cubicBezTo>
                  <a:pt x="2516412" y="1191080"/>
                  <a:pt x="2524711" y="1183052"/>
                  <a:pt x="2532499" y="1174605"/>
                </a:cubicBezTo>
                <a:lnTo>
                  <a:pt x="2555169" y="1151477"/>
                </a:lnTo>
                <a:cubicBezTo>
                  <a:pt x="2568883" y="1140488"/>
                  <a:pt x="2577687" y="1132882"/>
                  <a:pt x="2581580" y="1128658"/>
                </a:cubicBezTo>
                <a:lnTo>
                  <a:pt x="2691667" y="1035476"/>
                </a:lnTo>
                <a:cubicBezTo>
                  <a:pt x="2695097" y="1032729"/>
                  <a:pt x="2696810" y="1031356"/>
                  <a:pt x="2696810" y="1031356"/>
                </a:cubicBezTo>
                <a:cubicBezTo>
                  <a:pt x="2701802" y="1031768"/>
                  <a:pt x="2701335" y="1033244"/>
                  <a:pt x="2695410" y="1035784"/>
                </a:cubicBezTo>
                <a:cubicBezTo>
                  <a:pt x="2673908" y="1055222"/>
                  <a:pt x="2652015" y="1073868"/>
                  <a:pt x="2629732" y="1091725"/>
                </a:cubicBezTo>
                <a:cubicBezTo>
                  <a:pt x="2607449" y="1109582"/>
                  <a:pt x="2586803" y="1128331"/>
                  <a:pt x="2567797" y="1147975"/>
                </a:cubicBezTo>
                <a:cubicBezTo>
                  <a:pt x="2566397" y="1152405"/>
                  <a:pt x="2564450" y="1154516"/>
                  <a:pt x="2561953" y="1154310"/>
                </a:cubicBezTo>
                <a:cubicBezTo>
                  <a:pt x="2561487" y="1155787"/>
                  <a:pt x="2560629" y="1156472"/>
                  <a:pt x="2559384" y="1156370"/>
                </a:cubicBezTo>
                <a:cubicBezTo>
                  <a:pt x="2558137" y="1156267"/>
                  <a:pt x="2557745" y="1155477"/>
                  <a:pt x="2558211" y="1154001"/>
                </a:cubicBezTo>
                <a:cubicBezTo>
                  <a:pt x="2551356" y="1159495"/>
                  <a:pt x="2547459" y="1163719"/>
                  <a:pt x="2546526" y="1166673"/>
                </a:cubicBezTo>
                <a:lnTo>
                  <a:pt x="2530400" y="1181250"/>
                </a:lnTo>
                <a:cubicBezTo>
                  <a:pt x="2524010" y="1185268"/>
                  <a:pt x="2519492" y="1189440"/>
                  <a:pt x="2516844" y="1193767"/>
                </a:cubicBezTo>
                <a:cubicBezTo>
                  <a:pt x="2514196" y="1198094"/>
                  <a:pt x="2509447" y="1203004"/>
                  <a:pt x="2502589" y="1208498"/>
                </a:cubicBezTo>
                <a:lnTo>
                  <a:pt x="2489767" y="1220705"/>
                </a:lnTo>
                <a:lnTo>
                  <a:pt x="2496156" y="1220194"/>
                </a:lnTo>
                <a:lnTo>
                  <a:pt x="2499383" y="1226144"/>
                </a:lnTo>
                <a:lnTo>
                  <a:pt x="2554955" y="1176459"/>
                </a:lnTo>
                <a:cubicBezTo>
                  <a:pt x="2558385" y="1173712"/>
                  <a:pt x="2561423" y="1170175"/>
                  <a:pt x="2564068" y="1165847"/>
                </a:cubicBezTo>
                <a:cubicBezTo>
                  <a:pt x="2566716" y="1161522"/>
                  <a:pt x="2569755" y="1157984"/>
                  <a:pt x="2573181" y="1155237"/>
                </a:cubicBezTo>
                <a:cubicBezTo>
                  <a:pt x="2576144" y="1153967"/>
                  <a:pt x="2577742" y="1152962"/>
                  <a:pt x="2577976" y="1152225"/>
                </a:cubicBezTo>
                <a:cubicBezTo>
                  <a:pt x="2578209" y="1151486"/>
                  <a:pt x="2579805" y="1150481"/>
                  <a:pt x="2582767" y="1149211"/>
                </a:cubicBezTo>
                <a:lnTo>
                  <a:pt x="2581367" y="1153641"/>
                </a:lnTo>
                <a:cubicBezTo>
                  <a:pt x="2597109" y="1144335"/>
                  <a:pt x="2607240" y="1140625"/>
                  <a:pt x="2611763" y="1142515"/>
                </a:cubicBezTo>
                <a:cubicBezTo>
                  <a:pt x="2617850" y="1147562"/>
                  <a:pt x="2612322" y="1156953"/>
                  <a:pt x="2595182" y="1170691"/>
                </a:cubicBezTo>
                <a:cubicBezTo>
                  <a:pt x="2584897" y="1178933"/>
                  <a:pt x="2575859" y="1187276"/>
                  <a:pt x="2568070" y="1195725"/>
                </a:cubicBezTo>
                <a:lnTo>
                  <a:pt x="2563231" y="1200193"/>
                </a:lnTo>
                <a:lnTo>
                  <a:pt x="2566686" y="1200155"/>
                </a:lnTo>
                <a:cubicBezTo>
                  <a:pt x="2569213" y="1200050"/>
                  <a:pt x="2570754" y="1199878"/>
                  <a:pt x="2571307" y="1199639"/>
                </a:cubicBezTo>
                <a:lnTo>
                  <a:pt x="2576413" y="1203230"/>
                </a:lnTo>
                <a:lnTo>
                  <a:pt x="2580120" y="1200129"/>
                </a:lnTo>
                <a:cubicBezTo>
                  <a:pt x="2588454" y="1194000"/>
                  <a:pt x="2596285" y="1187450"/>
                  <a:pt x="2603610" y="1180477"/>
                </a:cubicBezTo>
                <a:lnTo>
                  <a:pt x="2649889" y="1143390"/>
                </a:lnTo>
                <a:cubicBezTo>
                  <a:pt x="2653784" y="1139168"/>
                  <a:pt x="2658227" y="1137260"/>
                  <a:pt x="2663217" y="1137672"/>
                </a:cubicBezTo>
                <a:lnTo>
                  <a:pt x="2662517" y="1139889"/>
                </a:lnTo>
                <a:cubicBezTo>
                  <a:pt x="2662050" y="1141364"/>
                  <a:pt x="2661079" y="1142421"/>
                  <a:pt x="2659597" y="1143056"/>
                </a:cubicBezTo>
                <a:cubicBezTo>
                  <a:pt x="2658116" y="1143691"/>
                  <a:pt x="2657141" y="1144747"/>
                  <a:pt x="2656675" y="1146224"/>
                </a:cubicBezTo>
                <a:cubicBezTo>
                  <a:pt x="2649352" y="1153194"/>
                  <a:pt x="2643628" y="1159161"/>
                  <a:pt x="2639499" y="1164123"/>
                </a:cubicBezTo>
                <a:cubicBezTo>
                  <a:pt x="2635372" y="1169085"/>
                  <a:pt x="2629645" y="1175052"/>
                  <a:pt x="2622322" y="1182023"/>
                </a:cubicBezTo>
                <a:lnTo>
                  <a:pt x="2605494" y="1198816"/>
                </a:lnTo>
                <a:lnTo>
                  <a:pt x="2595680" y="1209105"/>
                </a:lnTo>
                <a:lnTo>
                  <a:pt x="2591707" y="1218372"/>
                </a:lnTo>
                <a:lnTo>
                  <a:pt x="2582976" y="1221027"/>
                </a:lnTo>
                <a:lnTo>
                  <a:pt x="2576301" y="1227381"/>
                </a:lnTo>
                <a:lnTo>
                  <a:pt x="2576359" y="1228907"/>
                </a:lnTo>
                <a:cubicBezTo>
                  <a:pt x="2569864" y="1235632"/>
                  <a:pt x="2566274" y="1239797"/>
                  <a:pt x="2565585" y="1241404"/>
                </a:cubicBezTo>
                <a:cubicBezTo>
                  <a:pt x="2564896" y="1243011"/>
                  <a:pt x="2563100" y="1245094"/>
                  <a:pt x="2560199" y="1247653"/>
                </a:cubicBezTo>
                <a:cubicBezTo>
                  <a:pt x="2559510" y="1249259"/>
                  <a:pt x="2558440" y="1250702"/>
                  <a:pt x="2556988" y="1251982"/>
                </a:cubicBezTo>
                <a:cubicBezTo>
                  <a:pt x="2555537" y="1253261"/>
                  <a:pt x="2554466" y="1254704"/>
                  <a:pt x="2553778" y="1256310"/>
                </a:cubicBezTo>
                <a:lnTo>
                  <a:pt x="2553113" y="1257862"/>
                </a:lnTo>
                <a:lnTo>
                  <a:pt x="2562678" y="1252531"/>
                </a:lnTo>
                <a:lnTo>
                  <a:pt x="2590313" y="1222561"/>
                </a:lnTo>
                <a:lnTo>
                  <a:pt x="2599196" y="1218751"/>
                </a:lnTo>
                <a:lnTo>
                  <a:pt x="2598005" y="1222523"/>
                </a:lnTo>
                <a:lnTo>
                  <a:pt x="2606464" y="1221846"/>
                </a:lnTo>
                <a:lnTo>
                  <a:pt x="2611951" y="1223280"/>
                </a:lnTo>
                <a:lnTo>
                  <a:pt x="2614166" y="1219986"/>
                </a:lnTo>
                <a:cubicBezTo>
                  <a:pt x="2620091" y="1217446"/>
                  <a:pt x="2623051" y="1216174"/>
                  <a:pt x="2623051" y="1216174"/>
                </a:cubicBezTo>
                <a:cubicBezTo>
                  <a:pt x="2622585" y="1217652"/>
                  <a:pt x="2622352" y="1218389"/>
                  <a:pt x="2622352" y="1218389"/>
                </a:cubicBezTo>
                <a:lnTo>
                  <a:pt x="2621051" y="1220024"/>
                </a:lnTo>
                <a:lnTo>
                  <a:pt x="2645428" y="1208382"/>
                </a:lnTo>
                <a:lnTo>
                  <a:pt x="2652267" y="1212431"/>
                </a:lnTo>
                <a:lnTo>
                  <a:pt x="2656594" y="1210019"/>
                </a:lnTo>
                <a:cubicBezTo>
                  <a:pt x="2671932" y="1197542"/>
                  <a:pt x="2684918" y="1190305"/>
                  <a:pt x="2695551" y="1188309"/>
                </a:cubicBezTo>
                <a:lnTo>
                  <a:pt x="2706262" y="1192166"/>
                </a:lnTo>
                <a:cubicBezTo>
                  <a:pt x="2715683" y="1196086"/>
                  <a:pt x="2723052" y="1203770"/>
                  <a:pt x="2728373" y="1215215"/>
                </a:cubicBezTo>
                <a:cubicBezTo>
                  <a:pt x="2730954" y="1215087"/>
                  <a:pt x="2734523" y="1216373"/>
                  <a:pt x="2739084" y="1219072"/>
                </a:cubicBezTo>
                <a:cubicBezTo>
                  <a:pt x="2747739" y="1214248"/>
                  <a:pt x="2755942" y="1211643"/>
                  <a:pt x="2763691" y="1211255"/>
                </a:cubicBezTo>
                <a:cubicBezTo>
                  <a:pt x="2771435" y="1210868"/>
                  <a:pt x="2776145" y="1212828"/>
                  <a:pt x="2777818" y="1217137"/>
                </a:cubicBezTo>
                <a:cubicBezTo>
                  <a:pt x="2784196" y="1210962"/>
                  <a:pt x="2786474" y="1212312"/>
                  <a:pt x="2784654" y="1221188"/>
                </a:cubicBezTo>
                <a:lnTo>
                  <a:pt x="2783289" y="1227842"/>
                </a:lnTo>
                <a:cubicBezTo>
                  <a:pt x="2786176" y="1226235"/>
                  <a:pt x="2789214" y="1223887"/>
                  <a:pt x="2792402" y="1220800"/>
                </a:cubicBezTo>
                <a:cubicBezTo>
                  <a:pt x="2795592" y="1217712"/>
                  <a:pt x="2797184" y="1216170"/>
                  <a:pt x="2797184" y="1216170"/>
                </a:cubicBezTo>
                <a:lnTo>
                  <a:pt x="2801514" y="1213758"/>
                </a:lnTo>
                <a:cubicBezTo>
                  <a:pt x="2808196" y="1206103"/>
                  <a:pt x="2811687" y="1201537"/>
                  <a:pt x="2811990" y="1200058"/>
                </a:cubicBezTo>
                <a:cubicBezTo>
                  <a:pt x="2812293" y="1198579"/>
                  <a:pt x="2815635" y="1194751"/>
                  <a:pt x="2822013" y="1188577"/>
                </a:cubicBezTo>
                <a:cubicBezTo>
                  <a:pt x="2828391" y="1182402"/>
                  <a:pt x="2833022" y="1178511"/>
                  <a:pt x="2835908" y="1176903"/>
                </a:cubicBezTo>
                <a:cubicBezTo>
                  <a:pt x="2838796" y="1175295"/>
                  <a:pt x="2841680" y="1173686"/>
                  <a:pt x="2844567" y="1172079"/>
                </a:cubicBezTo>
                <a:cubicBezTo>
                  <a:pt x="2858083" y="1168476"/>
                  <a:pt x="2865564" y="1166272"/>
                  <a:pt x="2867008" y="1165467"/>
                </a:cubicBezTo>
                <a:cubicBezTo>
                  <a:pt x="2868451" y="1164664"/>
                  <a:pt x="2871603" y="1164870"/>
                  <a:pt x="2876463" y="1166092"/>
                </a:cubicBezTo>
                <a:lnTo>
                  <a:pt x="2876008" y="1168311"/>
                </a:lnTo>
                <a:cubicBezTo>
                  <a:pt x="2882386" y="1162137"/>
                  <a:pt x="2887020" y="1158245"/>
                  <a:pt x="2889904" y="1156638"/>
                </a:cubicBezTo>
                <a:cubicBezTo>
                  <a:pt x="2893094" y="1153551"/>
                  <a:pt x="2894689" y="1152007"/>
                  <a:pt x="2894689" y="1152007"/>
                </a:cubicBezTo>
                <a:cubicBezTo>
                  <a:pt x="2899550" y="1153228"/>
                  <a:pt x="2902132" y="1153099"/>
                  <a:pt x="2902435" y="1151619"/>
                </a:cubicBezTo>
                <a:lnTo>
                  <a:pt x="2906310" y="1151426"/>
                </a:lnTo>
                <a:lnTo>
                  <a:pt x="2908817" y="1157888"/>
                </a:lnTo>
                <a:lnTo>
                  <a:pt x="2906088" y="1171200"/>
                </a:lnTo>
                <a:lnTo>
                  <a:pt x="2884899" y="1181042"/>
                </a:lnTo>
                <a:lnTo>
                  <a:pt x="2887864" y="1185287"/>
                </a:lnTo>
                <a:cubicBezTo>
                  <a:pt x="2881180" y="1192941"/>
                  <a:pt x="2877690" y="1197506"/>
                  <a:pt x="2877386" y="1198986"/>
                </a:cubicBezTo>
                <a:cubicBezTo>
                  <a:pt x="2877082" y="1200466"/>
                  <a:pt x="2875336" y="1202748"/>
                  <a:pt x="2872149" y="1205834"/>
                </a:cubicBezTo>
                <a:cubicBezTo>
                  <a:pt x="2871846" y="1207314"/>
                  <a:pt x="2870896" y="1208826"/>
                  <a:pt x="2869301" y="1210370"/>
                </a:cubicBezTo>
                <a:cubicBezTo>
                  <a:pt x="2867705" y="1211913"/>
                  <a:pt x="2866757" y="1213425"/>
                  <a:pt x="2866453" y="1214903"/>
                </a:cubicBezTo>
                <a:cubicBezTo>
                  <a:pt x="2866150" y="1216383"/>
                  <a:pt x="2865846" y="1217861"/>
                  <a:pt x="2865543" y="1219341"/>
                </a:cubicBezTo>
                <a:cubicBezTo>
                  <a:pt x="2858862" y="1226995"/>
                  <a:pt x="2854574" y="1232333"/>
                  <a:pt x="2852676" y="1235355"/>
                </a:cubicBezTo>
                <a:cubicBezTo>
                  <a:pt x="2850777" y="1238379"/>
                  <a:pt x="2846488" y="1243717"/>
                  <a:pt x="2839807" y="1251369"/>
                </a:cubicBezTo>
                <a:lnTo>
                  <a:pt x="2835476" y="1253783"/>
                </a:lnTo>
                <a:cubicBezTo>
                  <a:pt x="2834871" y="1256741"/>
                  <a:pt x="2832975" y="1259763"/>
                  <a:pt x="2829785" y="1262850"/>
                </a:cubicBezTo>
                <a:cubicBezTo>
                  <a:pt x="2829481" y="1264330"/>
                  <a:pt x="2828608" y="1265470"/>
                  <a:pt x="2827164" y="1266275"/>
                </a:cubicBezTo>
                <a:cubicBezTo>
                  <a:pt x="2825723" y="1267080"/>
                  <a:pt x="2824851" y="1268220"/>
                  <a:pt x="2824547" y="1269700"/>
                </a:cubicBezTo>
                <a:lnTo>
                  <a:pt x="2822271" y="1280794"/>
                </a:lnTo>
                <a:cubicBezTo>
                  <a:pt x="2821969" y="1282272"/>
                  <a:pt x="2817261" y="1292755"/>
                  <a:pt x="2808154" y="1312242"/>
                </a:cubicBezTo>
                <a:cubicBezTo>
                  <a:pt x="2804963" y="1315328"/>
                  <a:pt x="2802916" y="1319091"/>
                  <a:pt x="2802006" y="1323529"/>
                </a:cubicBezTo>
                <a:cubicBezTo>
                  <a:pt x="2804890" y="1321921"/>
                  <a:pt x="2806258" y="1321486"/>
                  <a:pt x="2806106" y="1322226"/>
                </a:cubicBezTo>
                <a:cubicBezTo>
                  <a:pt x="2805954" y="1322965"/>
                  <a:pt x="2807322" y="1322531"/>
                  <a:pt x="2810206" y="1320923"/>
                </a:cubicBezTo>
                <a:cubicBezTo>
                  <a:pt x="2816887" y="1313270"/>
                  <a:pt x="2824366" y="1304844"/>
                  <a:pt x="2832642" y="1295647"/>
                </a:cubicBezTo>
                <a:cubicBezTo>
                  <a:pt x="2840918" y="1286450"/>
                  <a:pt x="2849841" y="1277219"/>
                  <a:pt x="2859409" y="1267958"/>
                </a:cubicBezTo>
                <a:lnTo>
                  <a:pt x="2875124" y="1247410"/>
                </a:lnTo>
                <a:lnTo>
                  <a:pt x="2876489" y="1240752"/>
                </a:lnTo>
                <a:cubicBezTo>
                  <a:pt x="2876792" y="1239274"/>
                  <a:pt x="2878234" y="1238470"/>
                  <a:pt x="2880817" y="1238342"/>
                </a:cubicBezTo>
                <a:lnTo>
                  <a:pt x="2881726" y="1233904"/>
                </a:lnTo>
                <a:cubicBezTo>
                  <a:pt x="2878840" y="1235512"/>
                  <a:pt x="2877248" y="1237055"/>
                  <a:pt x="2876945" y="1238535"/>
                </a:cubicBezTo>
                <a:lnTo>
                  <a:pt x="2876489" y="1240752"/>
                </a:lnTo>
                <a:cubicBezTo>
                  <a:pt x="2876186" y="1242233"/>
                  <a:pt x="2874743" y="1243036"/>
                  <a:pt x="2872159" y="1243165"/>
                </a:cubicBezTo>
                <a:lnTo>
                  <a:pt x="2872614" y="1240946"/>
                </a:lnTo>
                <a:lnTo>
                  <a:pt x="2829562" y="1282625"/>
                </a:lnTo>
                <a:cubicBezTo>
                  <a:pt x="2823184" y="1288798"/>
                  <a:pt x="2820451" y="1289668"/>
                  <a:pt x="2821362" y="1285230"/>
                </a:cubicBezTo>
                <a:cubicBezTo>
                  <a:pt x="2822271" y="1280794"/>
                  <a:pt x="2824319" y="1277032"/>
                  <a:pt x="2827509" y="1273944"/>
                </a:cubicBezTo>
                <a:cubicBezTo>
                  <a:pt x="2837380" y="1263203"/>
                  <a:pt x="2846527" y="1252864"/>
                  <a:pt x="2854955" y="1242928"/>
                </a:cubicBezTo>
                <a:cubicBezTo>
                  <a:pt x="2863383" y="1232991"/>
                  <a:pt x="2872533" y="1222651"/>
                  <a:pt x="2882404" y="1211911"/>
                </a:cubicBezTo>
                <a:cubicBezTo>
                  <a:pt x="2883315" y="1207472"/>
                  <a:pt x="2886957" y="1202168"/>
                  <a:pt x="2893334" y="1195993"/>
                </a:cubicBezTo>
                <a:cubicBezTo>
                  <a:pt x="2907911" y="1174769"/>
                  <a:pt x="2920062" y="1165379"/>
                  <a:pt x="2929783" y="1167821"/>
                </a:cubicBezTo>
                <a:cubicBezTo>
                  <a:pt x="2934948" y="1167563"/>
                  <a:pt x="2939544" y="1166966"/>
                  <a:pt x="2943567" y="1166033"/>
                </a:cubicBezTo>
                <a:cubicBezTo>
                  <a:pt x="2947594" y="1165100"/>
                  <a:pt x="2950593" y="1166048"/>
                  <a:pt x="2952570" y="1168878"/>
                </a:cubicBezTo>
                <a:cubicBezTo>
                  <a:pt x="2955611" y="1178973"/>
                  <a:pt x="2952881" y="1192285"/>
                  <a:pt x="2944380" y="1208813"/>
                </a:cubicBezTo>
                <a:cubicBezTo>
                  <a:pt x="2963513" y="1190289"/>
                  <a:pt x="2980827" y="1180641"/>
                  <a:pt x="2996323" y="1179867"/>
                </a:cubicBezTo>
                <a:cubicBezTo>
                  <a:pt x="3004069" y="1179479"/>
                  <a:pt x="3009312" y="1185073"/>
                  <a:pt x="3012048" y="1196650"/>
                </a:cubicBezTo>
                <a:cubicBezTo>
                  <a:pt x="3013418" y="1202436"/>
                  <a:pt x="3011902" y="1209832"/>
                  <a:pt x="3007499" y="1218835"/>
                </a:cubicBezTo>
                <a:cubicBezTo>
                  <a:pt x="3006589" y="1223271"/>
                  <a:pt x="3005033" y="1227741"/>
                  <a:pt x="3002834" y="1232244"/>
                </a:cubicBezTo>
                <a:cubicBezTo>
                  <a:pt x="3000632" y="1236743"/>
                  <a:pt x="2997633" y="1242019"/>
                  <a:pt x="2993839" y="1248065"/>
                </a:cubicBezTo>
                <a:cubicBezTo>
                  <a:pt x="2983057" y="1263243"/>
                  <a:pt x="2972428" y="1277682"/>
                  <a:pt x="2961953" y="1291380"/>
                </a:cubicBezTo>
                <a:cubicBezTo>
                  <a:pt x="2951474" y="1305079"/>
                  <a:pt x="2939707" y="1318843"/>
                  <a:pt x="2926646" y="1332671"/>
                </a:cubicBezTo>
                <a:cubicBezTo>
                  <a:pt x="2932419" y="1329455"/>
                  <a:pt x="2936253" y="1326336"/>
                  <a:pt x="2938151" y="1323314"/>
                </a:cubicBezTo>
                <a:cubicBezTo>
                  <a:pt x="2940049" y="1320290"/>
                  <a:pt x="2943883" y="1317171"/>
                  <a:pt x="2949653" y="1313955"/>
                </a:cubicBezTo>
                <a:cubicBezTo>
                  <a:pt x="2935989" y="1330741"/>
                  <a:pt x="2920042" y="1346177"/>
                  <a:pt x="2901819" y="1360263"/>
                </a:cubicBezTo>
                <a:lnTo>
                  <a:pt x="2891998" y="1370172"/>
                </a:lnTo>
                <a:lnTo>
                  <a:pt x="2877631" y="1400282"/>
                </a:lnTo>
                <a:cubicBezTo>
                  <a:pt x="2871690" y="1411440"/>
                  <a:pt x="2865389" y="1422833"/>
                  <a:pt x="2860245" y="1433608"/>
                </a:cubicBezTo>
                <a:cubicBezTo>
                  <a:pt x="2859229" y="1435161"/>
                  <a:pt x="2855668" y="1443102"/>
                  <a:pt x="2857503" y="1443017"/>
                </a:cubicBezTo>
                <a:lnTo>
                  <a:pt x="2862927" y="1433483"/>
                </a:lnTo>
                <a:cubicBezTo>
                  <a:pt x="2867519" y="1423862"/>
                  <a:pt x="2872888" y="1413579"/>
                  <a:pt x="2878243" y="1404674"/>
                </a:cubicBezTo>
                <a:cubicBezTo>
                  <a:pt x="2874752" y="1412614"/>
                  <a:pt x="2870545" y="1420993"/>
                  <a:pt x="2866095" y="1429667"/>
                </a:cubicBezTo>
                <a:cubicBezTo>
                  <a:pt x="2861643" y="1438340"/>
                  <a:pt x="2856950" y="1447307"/>
                  <a:pt x="2852484" y="1456421"/>
                </a:cubicBezTo>
                <a:cubicBezTo>
                  <a:pt x="2843570" y="1473266"/>
                  <a:pt x="2832974" y="1490065"/>
                  <a:pt x="2825147" y="1505982"/>
                </a:cubicBezTo>
                <a:cubicBezTo>
                  <a:pt x="2821163" y="1513944"/>
                  <a:pt x="2816981" y="1522104"/>
                  <a:pt x="2812386" y="1530186"/>
                </a:cubicBezTo>
                <a:lnTo>
                  <a:pt x="2809527" y="1534645"/>
                </a:lnTo>
                <a:lnTo>
                  <a:pt x="2819439" y="1515973"/>
                </a:lnTo>
                <a:cubicBezTo>
                  <a:pt x="2823300" y="1508589"/>
                  <a:pt x="2827057" y="1501326"/>
                  <a:pt x="2830683" y="1494354"/>
                </a:cubicBezTo>
                <a:cubicBezTo>
                  <a:pt x="2832902" y="1489610"/>
                  <a:pt x="2836293" y="1483181"/>
                  <a:pt x="2837395" y="1480871"/>
                </a:cubicBezTo>
                <a:cubicBezTo>
                  <a:pt x="2837750" y="1477720"/>
                  <a:pt x="2835801" y="1480068"/>
                  <a:pt x="2836056" y="1477798"/>
                </a:cubicBezTo>
                <a:cubicBezTo>
                  <a:pt x="2836056" y="1477798"/>
                  <a:pt x="2836494" y="1473891"/>
                  <a:pt x="2837342" y="1473851"/>
                </a:cubicBezTo>
                <a:cubicBezTo>
                  <a:pt x="2836494" y="1473891"/>
                  <a:pt x="2831240" y="1481912"/>
                  <a:pt x="2826918" y="1489137"/>
                </a:cubicBezTo>
                <a:lnTo>
                  <a:pt x="2826513" y="1488287"/>
                </a:lnTo>
                <a:lnTo>
                  <a:pt x="2827102" y="1487498"/>
                </a:lnTo>
                <a:cubicBezTo>
                  <a:pt x="2826679" y="1487517"/>
                  <a:pt x="2826442" y="1487748"/>
                  <a:pt x="2826406" y="1488063"/>
                </a:cubicBezTo>
                <a:lnTo>
                  <a:pt x="2826513" y="1488287"/>
                </a:lnTo>
                <a:lnTo>
                  <a:pt x="2823167" y="1492772"/>
                </a:lnTo>
                <a:cubicBezTo>
                  <a:pt x="2819674" y="1498379"/>
                  <a:pt x="2817284" y="1504887"/>
                  <a:pt x="2814019" y="1511436"/>
                </a:cubicBezTo>
                <a:cubicBezTo>
                  <a:pt x="2791133" y="1551384"/>
                  <a:pt x="2768402" y="1591199"/>
                  <a:pt x="2741720" y="1627436"/>
                </a:cubicBezTo>
                <a:cubicBezTo>
                  <a:pt x="2730534" y="1642005"/>
                  <a:pt x="2719362" y="1656448"/>
                  <a:pt x="2709108" y="1670221"/>
                </a:cubicBezTo>
                <a:cubicBezTo>
                  <a:pt x="2689375" y="1698358"/>
                  <a:pt x="2669527" y="1728757"/>
                  <a:pt x="2646407" y="1757052"/>
                </a:cubicBezTo>
                <a:cubicBezTo>
                  <a:pt x="2630094" y="1777253"/>
                  <a:pt x="2614685" y="1798165"/>
                  <a:pt x="2596549" y="1820834"/>
                </a:cubicBezTo>
                <a:cubicBezTo>
                  <a:pt x="2592496" y="1825663"/>
                  <a:pt x="2588258" y="1832132"/>
                  <a:pt x="2584205" y="1836962"/>
                </a:cubicBezTo>
                <a:cubicBezTo>
                  <a:pt x="2583230" y="1838137"/>
                  <a:pt x="2581515" y="1839972"/>
                  <a:pt x="2580455" y="1840806"/>
                </a:cubicBezTo>
                <a:lnTo>
                  <a:pt x="2580485" y="1840471"/>
                </a:lnTo>
                <a:lnTo>
                  <a:pt x="2575360" y="1847499"/>
                </a:lnTo>
                <a:lnTo>
                  <a:pt x="2575346" y="1847847"/>
                </a:lnTo>
                <a:lnTo>
                  <a:pt x="2574902" y="1848125"/>
                </a:lnTo>
                <a:lnTo>
                  <a:pt x="2573223" y="1850428"/>
                </a:lnTo>
                <a:cubicBezTo>
                  <a:pt x="2535009" y="1903201"/>
                  <a:pt x="2496472" y="1955959"/>
                  <a:pt x="2454592" y="2010339"/>
                </a:cubicBezTo>
                <a:cubicBezTo>
                  <a:pt x="2435090" y="2034233"/>
                  <a:pt x="2416551" y="2055342"/>
                  <a:pt x="2393676" y="2082152"/>
                </a:cubicBezTo>
                <a:lnTo>
                  <a:pt x="2373915" y="2105901"/>
                </a:lnTo>
                <a:lnTo>
                  <a:pt x="2375896" y="2109851"/>
                </a:lnTo>
                <a:lnTo>
                  <a:pt x="2373683" y="2106181"/>
                </a:lnTo>
                <a:lnTo>
                  <a:pt x="2370267" y="2110285"/>
                </a:lnTo>
                <a:lnTo>
                  <a:pt x="2370436" y="2110635"/>
                </a:lnTo>
                <a:lnTo>
                  <a:pt x="2370006" y="2110600"/>
                </a:lnTo>
                <a:lnTo>
                  <a:pt x="2352680" y="2131420"/>
                </a:lnTo>
                <a:lnTo>
                  <a:pt x="2354073" y="2132693"/>
                </a:lnTo>
                <a:lnTo>
                  <a:pt x="2354253" y="2133554"/>
                </a:lnTo>
                <a:lnTo>
                  <a:pt x="2354995" y="2135929"/>
                </a:lnTo>
                <a:lnTo>
                  <a:pt x="2353333" y="2134521"/>
                </a:lnTo>
                <a:lnTo>
                  <a:pt x="2351439" y="2132913"/>
                </a:lnTo>
                <a:lnTo>
                  <a:pt x="2338345" y="2148649"/>
                </a:lnTo>
                <a:lnTo>
                  <a:pt x="2344974" y="2154436"/>
                </a:lnTo>
                <a:lnTo>
                  <a:pt x="2345538" y="2155991"/>
                </a:lnTo>
                <a:lnTo>
                  <a:pt x="2345950" y="2156932"/>
                </a:lnTo>
                <a:lnTo>
                  <a:pt x="2372087" y="2125046"/>
                </a:lnTo>
                <a:cubicBezTo>
                  <a:pt x="2403834" y="2085484"/>
                  <a:pt x="2434775" y="2046180"/>
                  <a:pt x="2465167" y="2006978"/>
                </a:cubicBezTo>
                <a:lnTo>
                  <a:pt x="2546407" y="1900705"/>
                </a:lnTo>
                <a:lnTo>
                  <a:pt x="2533565" y="1923833"/>
                </a:lnTo>
                <a:cubicBezTo>
                  <a:pt x="2468961" y="2022224"/>
                  <a:pt x="2404740" y="2120317"/>
                  <a:pt x="2333586" y="2207464"/>
                </a:cubicBezTo>
                <a:cubicBezTo>
                  <a:pt x="2304005" y="2242336"/>
                  <a:pt x="2274506" y="2276879"/>
                  <a:pt x="2247222" y="2309961"/>
                </a:cubicBezTo>
                <a:cubicBezTo>
                  <a:pt x="2194060" y="2377976"/>
                  <a:pt x="2139745" y="2451986"/>
                  <a:pt x="2079338" y="2519220"/>
                </a:cubicBezTo>
                <a:lnTo>
                  <a:pt x="2018943" y="2589154"/>
                </a:lnTo>
                <a:lnTo>
                  <a:pt x="1976251" y="2633663"/>
                </a:lnTo>
                <a:lnTo>
                  <a:pt x="1961880" y="2648084"/>
                </a:lnTo>
                <a:lnTo>
                  <a:pt x="1975009" y="2632804"/>
                </a:lnTo>
                <a:cubicBezTo>
                  <a:pt x="2006764" y="2595526"/>
                  <a:pt x="2035879" y="2560496"/>
                  <a:pt x="2066331" y="2524272"/>
                </a:cubicBezTo>
                <a:cubicBezTo>
                  <a:pt x="2091239" y="2493313"/>
                  <a:pt x="2124259" y="2460850"/>
                  <a:pt x="2148864" y="2429858"/>
                </a:cubicBezTo>
                <a:cubicBezTo>
                  <a:pt x="2163536" y="2410369"/>
                  <a:pt x="2171659" y="2398670"/>
                  <a:pt x="2188325" y="2377357"/>
                </a:cubicBezTo>
                <a:cubicBezTo>
                  <a:pt x="2197132" y="2365392"/>
                  <a:pt x="2208154" y="2351967"/>
                  <a:pt x="2218390" y="2340497"/>
                </a:cubicBezTo>
                <a:cubicBezTo>
                  <a:pt x="2238705" y="2313119"/>
                  <a:pt x="2217631" y="2335995"/>
                  <a:pt x="2211986" y="2343883"/>
                </a:cubicBezTo>
                <a:cubicBezTo>
                  <a:pt x="2168823" y="2396325"/>
                  <a:pt x="2131082" y="2440513"/>
                  <a:pt x="2092289" y="2489008"/>
                </a:cubicBezTo>
                <a:cubicBezTo>
                  <a:pt x="2043931" y="2544966"/>
                  <a:pt x="1998735" y="2596846"/>
                  <a:pt x="1954025" y="2646741"/>
                </a:cubicBezTo>
                <a:cubicBezTo>
                  <a:pt x="1930993" y="2673825"/>
                  <a:pt x="1908090" y="2698797"/>
                  <a:pt x="1885126" y="2724018"/>
                </a:cubicBezTo>
                <a:lnTo>
                  <a:pt x="1879681" y="2730209"/>
                </a:lnTo>
                <a:lnTo>
                  <a:pt x="1797210" y="2809251"/>
                </a:lnTo>
                <a:cubicBezTo>
                  <a:pt x="1766722" y="2837719"/>
                  <a:pt x="1735983" y="2865632"/>
                  <a:pt x="1705097" y="2892763"/>
                </a:cubicBezTo>
                <a:cubicBezTo>
                  <a:pt x="1669798" y="2923768"/>
                  <a:pt x="1634307" y="2953751"/>
                  <a:pt x="1598780" y="2982366"/>
                </a:cubicBezTo>
                <a:cubicBezTo>
                  <a:pt x="1555978" y="3017026"/>
                  <a:pt x="1515226" y="3054604"/>
                  <a:pt x="1474643" y="3077577"/>
                </a:cubicBezTo>
                <a:cubicBezTo>
                  <a:pt x="1465573" y="3083073"/>
                  <a:pt x="1457399" y="3082716"/>
                  <a:pt x="1450912" y="3088325"/>
                </a:cubicBezTo>
                <a:cubicBezTo>
                  <a:pt x="1430193" y="3099204"/>
                  <a:pt x="1411353" y="3112756"/>
                  <a:pt x="1388817" y="3125206"/>
                </a:cubicBezTo>
                <a:cubicBezTo>
                  <a:pt x="1388817" y="3125206"/>
                  <a:pt x="1385704" y="3127899"/>
                  <a:pt x="1383123" y="3127785"/>
                </a:cubicBezTo>
                <a:cubicBezTo>
                  <a:pt x="1374416" y="3130233"/>
                  <a:pt x="1392191" y="3122290"/>
                  <a:pt x="1384016" y="3121933"/>
                </a:cubicBezTo>
                <a:cubicBezTo>
                  <a:pt x="1381435" y="3121819"/>
                  <a:pt x="1368590" y="3125500"/>
                  <a:pt x="1372237" y="3120003"/>
                </a:cubicBezTo>
                <a:cubicBezTo>
                  <a:pt x="1374052" y="3118433"/>
                  <a:pt x="1390543" y="3109256"/>
                  <a:pt x="1398055" y="3105106"/>
                </a:cubicBezTo>
                <a:cubicBezTo>
                  <a:pt x="1407123" y="3099610"/>
                  <a:pt x="1414635" y="3095460"/>
                  <a:pt x="1422680" y="3088505"/>
                </a:cubicBezTo>
                <a:cubicBezTo>
                  <a:pt x="1404010" y="3102302"/>
                  <a:pt x="1377334" y="3101137"/>
                  <a:pt x="1399418" y="3077354"/>
                </a:cubicBezTo>
                <a:cubicBezTo>
                  <a:pt x="1402894" y="3071614"/>
                  <a:pt x="1411600" y="3069167"/>
                  <a:pt x="1418088" y="3063557"/>
                </a:cubicBezTo>
                <a:cubicBezTo>
                  <a:pt x="1425108" y="3055144"/>
                  <a:pt x="1424444" y="3050638"/>
                  <a:pt x="1429374" y="3046375"/>
                </a:cubicBezTo>
                <a:cubicBezTo>
                  <a:pt x="1432884" y="3042169"/>
                  <a:pt x="1438330" y="3038046"/>
                  <a:pt x="1444669" y="3033787"/>
                </a:cubicBezTo>
                <a:lnTo>
                  <a:pt x="1457279" y="3025598"/>
                </a:lnTo>
                <a:lnTo>
                  <a:pt x="1466071" y="3014564"/>
                </a:lnTo>
                <a:lnTo>
                  <a:pt x="1462084" y="3015752"/>
                </a:lnTo>
                <a:cubicBezTo>
                  <a:pt x="1461571" y="3015023"/>
                  <a:pt x="1462738" y="3014013"/>
                  <a:pt x="1463968" y="3013537"/>
                </a:cubicBezTo>
                <a:lnTo>
                  <a:pt x="1466136" y="3014481"/>
                </a:lnTo>
                <a:lnTo>
                  <a:pt x="1476413" y="3001583"/>
                </a:lnTo>
                <a:lnTo>
                  <a:pt x="1476441" y="3001548"/>
                </a:lnTo>
                <a:lnTo>
                  <a:pt x="1474842" y="3002669"/>
                </a:lnTo>
                <a:cubicBezTo>
                  <a:pt x="1465736" y="3009076"/>
                  <a:pt x="1456790" y="3015638"/>
                  <a:pt x="1448876" y="3022481"/>
                </a:cubicBezTo>
                <a:cubicBezTo>
                  <a:pt x="1434525" y="3033520"/>
                  <a:pt x="1420928" y="3044592"/>
                  <a:pt x="1408394" y="3053914"/>
                </a:cubicBezTo>
                <a:lnTo>
                  <a:pt x="1393152" y="3064476"/>
                </a:lnTo>
                <a:lnTo>
                  <a:pt x="1431983" y="3019782"/>
                </a:lnTo>
                <a:lnTo>
                  <a:pt x="1436809" y="3016062"/>
                </a:lnTo>
                <a:cubicBezTo>
                  <a:pt x="1447298" y="3008507"/>
                  <a:pt x="1458943" y="3000297"/>
                  <a:pt x="1472385" y="2990042"/>
                </a:cubicBezTo>
                <a:lnTo>
                  <a:pt x="1509111" y="2960859"/>
                </a:lnTo>
                <a:lnTo>
                  <a:pt x="1516763" y="2952659"/>
                </a:lnTo>
                <a:lnTo>
                  <a:pt x="1507659" y="2959671"/>
                </a:lnTo>
                <a:cubicBezTo>
                  <a:pt x="1499789" y="2965595"/>
                  <a:pt x="1491918" y="2971274"/>
                  <a:pt x="1482808" y="2977336"/>
                </a:cubicBezTo>
                <a:cubicBezTo>
                  <a:pt x="1474788" y="2982787"/>
                  <a:pt x="1467041" y="2987821"/>
                  <a:pt x="1459429" y="2992614"/>
                </a:cubicBezTo>
                <a:lnTo>
                  <a:pt x="1451212" y="2997650"/>
                </a:lnTo>
                <a:lnTo>
                  <a:pt x="1856022" y="2531719"/>
                </a:lnTo>
                <a:lnTo>
                  <a:pt x="1877282" y="2505035"/>
                </a:lnTo>
                <a:cubicBezTo>
                  <a:pt x="1890037" y="2492686"/>
                  <a:pt x="1901656" y="2479660"/>
                  <a:pt x="1912131" y="2465962"/>
                </a:cubicBezTo>
                <a:cubicBezTo>
                  <a:pt x="1918812" y="2458310"/>
                  <a:pt x="1923977" y="2451829"/>
                  <a:pt x="1927619" y="2446523"/>
                </a:cubicBezTo>
                <a:cubicBezTo>
                  <a:pt x="1931264" y="2441218"/>
                  <a:pt x="1936426" y="2434738"/>
                  <a:pt x="1943107" y="2427084"/>
                </a:cubicBezTo>
                <a:cubicBezTo>
                  <a:pt x="1953281" y="2414863"/>
                  <a:pt x="1963302" y="2403384"/>
                  <a:pt x="1973173" y="2392642"/>
                </a:cubicBezTo>
                <a:cubicBezTo>
                  <a:pt x="1983045" y="2381901"/>
                  <a:pt x="1992913" y="2371161"/>
                  <a:pt x="2002785" y="2360418"/>
                </a:cubicBezTo>
                <a:lnTo>
                  <a:pt x="1998912" y="2360612"/>
                </a:lnTo>
                <a:cubicBezTo>
                  <a:pt x="1994354" y="2357913"/>
                  <a:pt x="1992378" y="2355083"/>
                  <a:pt x="1992984" y="2352125"/>
                </a:cubicBezTo>
                <a:cubicBezTo>
                  <a:pt x="1982809" y="2364347"/>
                  <a:pt x="1971916" y="2376968"/>
                  <a:pt x="1960297" y="2389991"/>
                </a:cubicBezTo>
                <a:cubicBezTo>
                  <a:pt x="1948682" y="2403016"/>
                  <a:pt x="1937786" y="2415637"/>
                  <a:pt x="1927614" y="2427857"/>
                </a:cubicBezTo>
                <a:cubicBezTo>
                  <a:pt x="1920932" y="2435512"/>
                  <a:pt x="1913948" y="2444644"/>
                  <a:pt x="1906661" y="2455256"/>
                </a:cubicBezTo>
                <a:cubicBezTo>
                  <a:pt x="1899370" y="2465869"/>
                  <a:pt x="1892385" y="2475001"/>
                  <a:pt x="1885704" y="2482655"/>
                </a:cubicBezTo>
                <a:cubicBezTo>
                  <a:pt x="1878719" y="2491788"/>
                  <a:pt x="1872382" y="2500887"/>
                  <a:pt x="1866689" y="2509956"/>
                </a:cubicBezTo>
                <a:cubicBezTo>
                  <a:pt x="1860993" y="2519024"/>
                  <a:pt x="1854654" y="2528124"/>
                  <a:pt x="1847670" y="2537256"/>
                </a:cubicBezTo>
                <a:lnTo>
                  <a:pt x="1801888" y="2592247"/>
                </a:lnTo>
                <a:cubicBezTo>
                  <a:pt x="1798092" y="2598293"/>
                  <a:pt x="1789817" y="2607491"/>
                  <a:pt x="1777060" y="2619839"/>
                </a:cubicBezTo>
                <a:cubicBezTo>
                  <a:pt x="1773266" y="2625884"/>
                  <a:pt x="1764989" y="2635083"/>
                  <a:pt x="1752234" y="2647431"/>
                </a:cubicBezTo>
                <a:cubicBezTo>
                  <a:pt x="1739478" y="2659781"/>
                  <a:pt x="1727442" y="2671727"/>
                  <a:pt x="1716129" y="2683274"/>
                </a:cubicBezTo>
                <a:cubicBezTo>
                  <a:pt x="1704815" y="2694817"/>
                  <a:pt x="1692781" y="2706765"/>
                  <a:pt x="1680025" y="2719114"/>
                </a:cubicBezTo>
                <a:cubicBezTo>
                  <a:pt x="1673648" y="2725287"/>
                  <a:pt x="1667992" y="2731061"/>
                  <a:pt x="1663055" y="2736431"/>
                </a:cubicBezTo>
                <a:cubicBezTo>
                  <a:pt x="1658120" y="2741802"/>
                  <a:pt x="1652464" y="2747574"/>
                  <a:pt x="1646087" y="2753748"/>
                </a:cubicBezTo>
                <a:cubicBezTo>
                  <a:pt x="1639709" y="2759922"/>
                  <a:pt x="1633404" y="2765728"/>
                  <a:pt x="1627177" y="2771163"/>
                </a:cubicBezTo>
                <a:cubicBezTo>
                  <a:pt x="1620951" y="2776598"/>
                  <a:pt x="1614650" y="2782403"/>
                  <a:pt x="1608272" y="2788577"/>
                </a:cubicBezTo>
                <a:cubicBezTo>
                  <a:pt x="1594911" y="2803883"/>
                  <a:pt x="1582193" y="2819159"/>
                  <a:pt x="1570120" y="2834402"/>
                </a:cubicBezTo>
                <a:cubicBezTo>
                  <a:pt x="1558049" y="2849645"/>
                  <a:pt x="1545331" y="2864920"/>
                  <a:pt x="1531969" y="2880228"/>
                </a:cubicBezTo>
                <a:cubicBezTo>
                  <a:pt x="1526198" y="2883444"/>
                  <a:pt x="1522213" y="2887303"/>
                  <a:pt x="1520011" y="2891805"/>
                </a:cubicBezTo>
                <a:cubicBezTo>
                  <a:pt x="1517809" y="2896306"/>
                  <a:pt x="1515113" y="2900101"/>
                  <a:pt x="1511925" y="2903188"/>
                </a:cubicBezTo>
                <a:lnTo>
                  <a:pt x="1491882" y="2926148"/>
                </a:lnTo>
                <a:cubicBezTo>
                  <a:pt x="1485199" y="2933803"/>
                  <a:pt x="1478517" y="2941457"/>
                  <a:pt x="1471837" y="2949111"/>
                </a:cubicBezTo>
                <a:cubicBezTo>
                  <a:pt x="1465155" y="2956763"/>
                  <a:pt x="1458474" y="2964417"/>
                  <a:pt x="1451793" y="2972071"/>
                </a:cubicBezTo>
                <a:cubicBezTo>
                  <a:pt x="1451187" y="2975030"/>
                  <a:pt x="1448299" y="2976639"/>
                  <a:pt x="1443135" y="2976896"/>
                </a:cubicBezTo>
                <a:lnTo>
                  <a:pt x="1443590" y="2974677"/>
                </a:lnTo>
                <a:cubicBezTo>
                  <a:pt x="1451181" y="2962587"/>
                  <a:pt x="1459836" y="2951540"/>
                  <a:pt x="1469556" y="2941539"/>
                </a:cubicBezTo>
                <a:cubicBezTo>
                  <a:pt x="1479276" y="2931537"/>
                  <a:pt x="1487928" y="2920491"/>
                  <a:pt x="1495523" y="2908401"/>
                </a:cubicBezTo>
                <a:cubicBezTo>
                  <a:pt x="1502811" y="2897788"/>
                  <a:pt x="1510744" y="2887144"/>
                  <a:pt x="1519323" y="2876467"/>
                </a:cubicBezTo>
                <a:lnTo>
                  <a:pt x="1536436" y="2852371"/>
                </a:lnTo>
                <a:lnTo>
                  <a:pt x="1521645" y="2864891"/>
                </a:lnTo>
                <a:cubicBezTo>
                  <a:pt x="1501077" y="2881373"/>
                  <a:pt x="1480346" y="2890268"/>
                  <a:pt x="1459450" y="2891572"/>
                </a:cubicBezTo>
                <a:lnTo>
                  <a:pt x="1454977" y="2888610"/>
                </a:lnTo>
                <a:lnTo>
                  <a:pt x="1453134" y="2890755"/>
                </a:lnTo>
                <a:lnTo>
                  <a:pt x="1432634" y="2915934"/>
                </a:lnTo>
                <a:cubicBezTo>
                  <a:pt x="1419877" y="2928283"/>
                  <a:pt x="1411754" y="2936741"/>
                  <a:pt x="1408262" y="2941308"/>
                </a:cubicBezTo>
                <a:lnTo>
                  <a:pt x="1306443" y="3045213"/>
                </a:lnTo>
                <a:cubicBezTo>
                  <a:pt x="1303253" y="3048300"/>
                  <a:pt x="1301660" y="3049843"/>
                  <a:pt x="1301660" y="3049843"/>
                </a:cubicBezTo>
                <a:cubicBezTo>
                  <a:pt x="1296494" y="3050101"/>
                  <a:pt x="1296797" y="3048623"/>
                  <a:pt x="1302570" y="3045407"/>
                </a:cubicBezTo>
                <a:cubicBezTo>
                  <a:pt x="1322310" y="3023924"/>
                  <a:pt x="1342545" y="3003149"/>
                  <a:pt x="1363273" y="2983083"/>
                </a:cubicBezTo>
                <a:cubicBezTo>
                  <a:pt x="1384002" y="2963016"/>
                  <a:pt x="1402947" y="2942306"/>
                  <a:pt x="1420103" y="2920952"/>
                </a:cubicBezTo>
                <a:cubicBezTo>
                  <a:pt x="1421013" y="2916514"/>
                  <a:pt x="1422760" y="2914232"/>
                  <a:pt x="1425343" y="2914103"/>
                </a:cubicBezTo>
                <a:cubicBezTo>
                  <a:pt x="1425646" y="2912625"/>
                  <a:pt x="1426444" y="2911852"/>
                  <a:pt x="1427734" y="2911788"/>
                </a:cubicBezTo>
                <a:cubicBezTo>
                  <a:pt x="1429025" y="2911724"/>
                  <a:pt x="1429519" y="2912431"/>
                  <a:pt x="1429216" y="2913909"/>
                </a:cubicBezTo>
                <a:cubicBezTo>
                  <a:pt x="1435594" y="2907735"/>
                  <a:pt x="1439088" y="2903168"/>
                  <a:pt x="1439694" y="2900209"/>
                </a:cubicBezTo>
                <a:lnTo>
                  <a:pt x="1452102" y="2886708"/>
                </a:lnTo>
                <a:lnTo>
                  <a:pt x="1442777" y="2880537"/>
                </a:lnTo>
                <a:lnTo>
                  <a:pt x="1443001" y="2877804"/>
                </a:lnTo>
                <a:lnTo>
                  <a:pt x="1429893" y="2891917"/>
                </a:lnTo>
                <a:cubicBezTo>
                  <a:pt x="1426703" y="2895003"/>
                  <a:pt x="1424007" y="2898798"/>
                  <a:pt x="1421808" y="2903301"/>
                </a:cubicBezTo>
                <a:cubicBezTo>
                  <a:pt x="1419606" y="2907801"/>
                  <a:pt x="1416910" y="2911596"/>
                  <a:pt x="1413722" y="2914684"/>
                </a:cubicBezTo>
                <a:cubicBezTo>
                  <a:pt x="1410835" y="2916293"/>
                  <a:pt x="1409317" y="2917465"/>
                  <a:pt x="1409165" y="2918205"/>
                </a:cubicBezTo>
                <a:cubicBezTo>
                  <a:pt x="1409013" y="2918945"/>
                  <a:pt x="1407496" y="2920119"/>
                  <a:pt x="1404610" y="2921728"/>
                </a:cubicBezTo>
                <a:lnTo>
                  <a:pt x="1405521" y="2917289"/>
                </a:lnTo>
                <a:cubicBezTo>
                  <a:pt x="1390484" y="2928288"/>
                  <a:pt x="1380537" y="2933177"/>
                  <a:pt x="1375675" y="2931956"/>
                </a:cubicBezTo>
                <a:cubicBezTo>
                  <a:pt x="1368837" y="2927907"/>
                  <a:pt x="1373393" y="2918164"/>
                  <a:pt x="1389337" y="2902727"/>
                </a:cubicBezTo>
                <a:lnTo>
                  <a:pt x="1393188" y="2898445"/>
                </a:lnTo>
                <a:lnTo>
                  <a:pt x="1384850" y="2905866"/>
                </a:lnTo>
                <a:cubicBezTo>
                  <a:pt x="1375656" y="2912683"/>
                  <a:pt x="1366615" y="2917997"/>
                  <a:pt x="1357731" y="2921809"/>
                </a:cubicBezTo>
                <a:lnTo>
                  <a:pt x="1346108" y="2926796"/>
                </a:lnTo>
                <a:lnTo>
                  <a:pt x="1336486" y="2936111"/>
                </a:lnTo>
                <a:cubicBezTo>
                  <a:pt x="1332992" y="2940677"/>
                  <a:pt x="1328665" y="2943090"/>
                  <a:pt x="1323500" y="2943348"/>
                </a:cubicBezTo>
                <a:lnTo>
                  <a:pt x="1323955" y="2941127"/>
                </a:lnTo>
                <a:cubicBezTo>
                  <a:pt x="1324258" y="2939650"/>
                  <a:pt x="1325130" y="2938507"/>
                  <a:pt x="1326573" y="2937703"/>
                </a:cubicBezTo>
                <a:cubicBezTo>
                  <a:pt x="1328017" y="2936901"/>
                  <a:pt x="1328889" y="2935758"/>
                  <a:pt x="1329193" y="2934279"/>
                </a:cubicBezTo>
                <a:lnTo>
                  <a:pt x="1329467" y="2933935"/>
                </a:lnTo>
                <a:lnTo>
                  <a:pt x="1277767" y="2956115"/>
                </a:lnTo>
                <a:cubicBezTo>
                  <a:pt x="1262492" y="2963944"/>
                  <a:pt x="1243475" y="2971464"/>
                  <a:pt x="1220716" y="2978674"/>
                </a:cubicBezTo>
                <a:lnTo>
                  <a:pt x="1214629" y="2973628"/>
                </a:lnTo>
                <a:lnTo>
                  <a:pt x="1210188" y="2975533"/>
                </a:lnTo>
                <a:cubicBezTo>
                  <a:pt x="1193979" y="2986315"/>
                  <a:pt x="1180652" y="2992032"/>
                  <a:pt x="1170205" y="2992686"/>
                </a:cubicBezTo>
                <a:lnTo>
                  <a:pt x="1160377" y="2987328"/>
                </a:lnTo>
                <a:cubicBezTo>
                  <a:pt x="1151795" y="2982075"/>
                  <a:pt x="1145629" y="2973231"/>
                  <a:pt x="1141875" y="2960800"/>
                </a:cubicBezTo>
                <a:cubicBezTo>
                  <a:pt x="1139382" y="2960594"/>
                  <a:pt x="1136106" y="2958808"/>
                  <a:pt x="1132048" y="2955443"/>
                </a:cubicBezTo>
                <a:cubicBezTo>
                  <a:pt x="1123164" y="2959256"/>
                  <a:pt x="1114978" y="2960851"/>
                  <a:pt x="1107492" y="2960233"/>
                </a:cubicBezTo>
                <a:cubicBezTo>
                  <a:pt x="1100009" y="2959615"/>
                  <a:pt x="1095719" y="2956989"/>
                  <a:pt x="1094622" y="2952353"/>
                </a:cubicBezTo>
                <a:cubicBezTo>
                  <a:pt x="1087767" y="2957846"/>
                  <a:pt x="1085739" y="2956165"/>
                  <a:pt x="1088539" y="2947303"/>
                </a:cubicBezTo>
                <a:lnTo>
                  <a:pt x="1090638" y="2940660"/>
                </a:lnTo>
                <a:cubicBezTo>
                  <a:pt x="1087675" y="2941931"/>
                  <a:pt x="1084480" y="2943939"/>
                  <a:pt x="1081052" y="2946685"/>
                </a:cubicBezTo>
                <a:cubicBezTo>
                  <a:pt x="1077624" y="2949434"/>
                  <a:pt x="1075912" y="2950807"/>
                  <a:pt x="1075912" y="2950807"/>
                </a:cubicBezTo>
                <a:lnTo>
                  <a:pt x="1071467" y="2952713"/>
                </a:lnTo>
                <a:cubicBezTo>
                  <a:pt x="1064144" y="2959683"/>
                  <a:pt x="1060251" y="2963909"/>
                  <a:pt x="1059784" y="2965384"/>
                </a:cubicBezTo>
                <a:cubicBezTo>
                  <a:pt x="1059318" y="2966861"/>
                  <a:pt x="1055655" y="2970346"/>
                  <a:pt x="1048799" y="2975841"/>
                </a:cubicBezTo>
                <a:cubicBezTo>
                  <a:pt x="1041942" y="2981335"/>
                  <a:pt x="1037035" y="2984717"/>
                  <a:pt x="1034071" y="2985989"/>
                </a:cubicBezTo>
                <a:cubicBezTo>
                  <a:pt x="1031109" y="2987258"/>
                  <a:pt x="1028148" y="2988530"/>
                  <a:pt x="1025185" y="2989800"/>
                </a:cubicBezTo>
                <a:cubicBezTo>
                  <a:pt x="1011780" y="2991722"/>
                  <a:pt x="1004334" y="2993002"/>
                  <a:pt x="1002852" y="2993637"/>
                </a:cubicBezTo>
                <a:cubicBezTo>
                  <a:pt x="1001372" y="2994273"/>
                  <a:pt x="998370" y="2993647"/>
                  <a:pt x="993847" y="2991757"/>
                </a:cubicBezTo>
                <a:lnTo>
                  <a:pt x="994546" y="2989542"/>
                </a:lnTo>
                <a:cubicBezTo>
                  <a:pt x="987691" y="2995037"/>
                  <a:pt x="982779" y="2998420"/>
                  <a:pt x="979819" y="2999689"/>
                </a:cubicBezTo>
                <a:cubicBezTo>
                  <a:pt x="976390" y="3002436"/>
                  <a:pt x="974675" y="3003811"/>
                  <a:pt x="974675" y="3003811"/>
                </a:cubicBezTo>
                <a:cubicBezTo>
                  <a:pt x="970153" y="3001921"/>
                  <a:pt x="967659" y="3001715"/>
                  <a:pt x="967192" y="3003192"/>
                </a:cubicBezTo>
                <a:lnTo>
                  <a:pt x="963447" y="3002884"/>
                </a:lnTo>
                <a:lnTo>
                  <a:pt x="961806" y="2995929"/>
                </a:lnTo>
                <a:lnTo>
                  <a:pt x="966004" y="2982640"/>
                </a:lnTo>
                <a:lnTo>
                  <a:pt x="987518" y="2975326"/>
                </a:lnTo>
                <a:lnTo>
                  <a:pt x="985173" y="2970586"/>
                </a:lnTo>
                <a:cubicBezTo>
                  <a:pt x="992499" y="2963615"/>
                  <a:pt x="996392" y="2959392"/>
                  <a:pt x="996859" y="2957915"/>
                </a:cubicBezTo>
                <a:cubicBezTo>
                  <a:pt x="997326" y="2956438"/>
                  <a:pt x="999273" y="2954326"/>
                  <a:pt x="1002700" y="2951578"/>
                </a:cubicBezTo>
                <a:cubicBezTo>
                  <a:pt x="1003166" y="2950103"/>
                  <a:pt x="1004258" y="2948677"/>
                  <a:pt x="1005972" y="2947303"/>
                </a:cubicBezTo>
                <a:cubicBezTo>
                  <a:pt x="1007687" y="2945930"/>
                  <a:pt x="1008778" y="2944505"/>
                  <a:pt x="1009244" y="2943028"/>
                </a:cubicBezTo>
                <a:cubicBezTo>
                  <a:pt x="1009710" y="2941552"/>
                  <a:pt x="1010177" y="2940077"/>
                  <a:pt x="1010644" y="2938598"/>
                </a:cubicBezTo>
                <a:cubicBezTo>
                  <a:pt x="1017966" y="2931627"/>
                  <a:pt x="1022717" y="2926717"/>
                  <a:pt x="1024898" y="2923867"/>
                </a:cubicBezTo>
                <a:cubicBezTo>
                  <a:pt x="1027079" y="2921017"/>
                  <a:pt x="1031831" y="2916104"/>
                  <a:pt x="1039152" y="2909135"/>
                </a:cubicBezTo>
                <a:lnTo>
                  <a:pt x="1043597" y="2907228"/>
                </a:lnTo>
                <a:cubicBezTo>
                  <a:pt x="1044530" y="2904275"/>
                  <a:pt x="1046709" y="2901425"/>
                  <a:pt x="1050138" y="2898678"/>
                </a:cubicBezTo>
                <a:cubicBezTo>
                  <a:pt x="1050605" y="2897201"/>
                  <a:pt x="1051579" y="2896146"/>
                  <a:pt x="1053061" y="2895510"/>
                </a:cubicBezTo>
                <a:cubicBezTo>
                  <a:pt x="1054539" y="2894876"/>
                  <a:pt x="1055512" y="2893819"/>
                  <a:pt x="1055980" y="2892342"/>
                </a:cubicBezTo>
                <a:lnTo>
                  <a:pt x="1059478" y="2881267"/>
                </a:lnTo>
                <a:cubicBezTo>
                  <a:pt x="1059945" y="2879791"/>
                  <a:pt x="1065707" y="2869660"/>
                  <a:pt x="1076763" y="2850876"/>
                </a:cubicBezTo>
                <a:cubicBezTo>
                  <a:pt x="1080192" y="2848129"/>
                  <a:pt x="1082605" y="2844541"/>
                  <a:pt x="1084004" y="2840110"/>
                </a:cubicBezTo>
                <a:cubicBezTo>
                  <a:pt x="1081043" y="2841382"/>
                  <a:pt x="1079679" y="2841648"/>
                  <a:pt x="1079912" y="2840909"/>
                </a:cubicBezTo>
                <a:cubicBezTo>
                  <a:pt x="1080146" y="2840170"/>
                  <a:pt x="1078781" y="2840436"/>
                  <a:pt x="1075821" y="2841707"/>
                </a:cubicBezTo>
                <a:cubicBezTo>
                  <a:pt x="1068498" y="2848679"/>
                  <a:pt x="1060317" y="2856336"/>
                  <a:pt x="1051281" y="2864680"/>
                </a:cubicBezTo>
                <a:cubicBezTo>
                  <a:pt x="1042243" y="2873025"/>
                  <a:pt x="1032582" y="2881319"/>
                  <a:pt x="1022296" y="2889561"/>
                </a:cubicBezTo>
                <a:lnTo>
                  <a:pt x="1004769" y="2908567"/>
                </a:lnTo>
                <a:lnTo>
                  <a:pt x="1002670" y="2915213"/>
                </a:lnTo>
                <a:cubicBezTo>
                  <a:pt x="1002204" y="2916689"/>
                  <a:pt x="1000725" y="2917324"/>
                  <a:pt x="998229" y="2917118"/>
                </a:cubicBezTo>
                <a:lnTo>
                  <a:pt x="996829" y="2921548"/>
                </a:lnTo>
                <a:cubicBezTo>
                  <a:pt x="999791" y="2920277"/>
                  <a:pt x="1001504" y="2918905"/>
                  <a:pt x="1001970" y="2917428"/>
                </a:cubicBezTo>
                <a:lnTo>
                  <a:pt x="1002670" y="2915213"/>
                </a:lnTo>
                <a:cubicBezTo>
                  <a:pt x="1003136" y="2913735"/>
                  <a:pt x="1004618" y="2913102"/>
                  <a:pt x="1007114" y="2913307"/>
                </a:cubicBezTo>
                <a:lnTo>
                  <a:pt x="1006414" y="2915522"/>
                </a:lnTo>
                <a:lnTo>
                  <a:pt x="1052695" y="2878434"/>
                </a:lnTo>
                <a:cubicBezTo>
                  <a:pt x="1059552" y="2872940"/>
                  <a:pt x="1062278" y="2872408"/>
                  <a:pt x="1060878" y="2876839"/>
                </a:cubicBezTo>
                <a:cubicBezTo>
                  <a:pt x="1059478" y="2881267"/>
                  <a:pt x="1057067" y="2884856"/>
                  <a:pt x="1053638" y="2887602"/>
                </a:cubicBezTo>
                <a:cubicBezTo>
                  <a:pt x="1042886" y="2897321"/>
                  <a:pt x="1032877" y="2906722"/>
                  <a:pt x="1023606" y="2915805"/>
                </a:cubicBezTo>
                <a:cubicBezTo>
                  <a:pt x="1014336" y="2924888"/>
                  <a:pt x="1004324" y="2934287"/>
                  <a:pt x="993571" y="2944007"/>
                </a:cubicBezTo>
                <a:cubicBezTo>
                  <a:pt x="992171" y="2948437"/>
                  <a:pt x="988046" y="2953399"/>
                  <a:pt x="981189" y="2958893"/>
                </a:cubicBezTo>
                <a:cubicBezTo>
                  <a:pt x="964678" y="2978742"/>
                  <a:pt x="951896" y="2986777"/>
                  <a:pt x="942849" y="2983000"/>
                </a:cubicBezTo>
                <a:cubicBezTo>
                  <a:pt x="937860" y="2982588"/>
                  <a:pt x="933377" y="2982596"/>
                  <a:pt x="929402" y="2983026"/>
                </a:cubicBezTo>
                <a:cubicBezTo>
                  <a:pt x="925424" y="2983455"/>
                  <a:pt x="922656" y="2982090"/>
                  <a:pt x="921093" y="2978930"/>
                </a:cubicBezTo>
                <a:cubicBezTo>
                  <a:pt x="919370" y="2968181"/>
                  <a:pt x="923569" y="2954893"/>
                  <a:pt x="933691" y="2939061"/>
                </a:cubicBezTo>
                <a:cubicBezTo>
                  <a:pt x="913122" y="2955546"/>
                  <a:pt x="895354" y="2963168"/>
                  <a:pt x="880381" y="2961932"/>
                </a:cubicBezTo>
                <a:cubicBezTo>
                  <a:pt x="876640" y="2961622"/>
                  <a:pt x="873676" y="2959862"/>
                  <a:pt x="871490" y="2956652"/>
                </a:cubicBezTo>
                <a:cubicBezTo>
                  <a:pt x="869305" y="2953441"/>
                  <a:pt x="867898" y="2948779"/>
                  <a:pt x="867269" y="2942666"/>
                </a:cubicBezTo>
                <a:cubicBezTo>
                  <a:pt x="866639" y="2936554"/>
                  <a:pt x="868972" y="2929170"/>
                  <a:pt x="874267" y="2920517"/>
                </a:cubicBezTo>
                <a:cubicBezTo>
                  <a:pt x="875666" y="2916087"/>
                  <a:pt x="877690" y="2911709"/>
                  <a:pt x="880336" y="2907381"/>
                </a:cubicBezTo>
                <a:cubicBezTo>
                  <a:pt x="882983" y="2903056"/>
                  <a:pt x="886489" y="2898041"/>
                  <a:pt x="890849" y="2892340"/>
                </a:cubicBezTo>
                <a:cubicBezTo>
                  <a:pt x="903002" y="2878191"/>
                  <a:pt x="914919" y="2864783"/>
                  <a:pt x="926603" y="2852111"/>
                </a:cubicBezTo>
                <a:cubicBezTo>
                  <a:pt x="938287" y="2839440"/>
                  <a:pt x="951218" y="2826871"/>
                  <a:pt x="965400" y="2814406"/>
                </a:cubicBezTo>
                <a:cubicBezTo>
                  <a:pt x="959473" y="2816947"/>
                  <a:pt x="955423" y="2819642"/>
                  <a:pt x="953241" y="2822493"/>
                </a:cubicBezTo>
                <a:cubicBezTo>
                  <a:pt x="951061" y="2825343"/>
                  <a:pt x="947010" y="2828039"/>
                  <a:pt x="941086" y="2830580"/>
                </a:cubicBezTo>
                <a:cubicBezTo>
                  <a:pt x="956199" y="2815160"/>
                  <a:pt x="973340" y="2801425"/>
                  <a:pt x="992509" y="2789372"/>
                </a:cubicBezTo>
                <a:cubicBezTo>
                  <a:pt x="999832" y="2782400"/>
                  <a:pt x="1008170" y="2776271"/>
                  <a:pt x="1017521" y="2770983"/>
                </a:cubicBezTo>
                <a:cubicBezTo>
                  <a:pt x="1026871" y="2765695"/>
                  <a:pt x="1035209" y="2759564"/>
                  <a:pt x="1042532" y="2752594"/>
                </a:cubicBezTo>
                <a:cubicBezTo>
                  <a:pt x="1045495" y="2751324"/>
                  <a:pt x="1047833" y="2750001"/>
                  <a:pt x="1049546" y="2748626"/>
                </a:cubicBezTo>
                <a:cubicBezTo>
                  <a:pt x="1051260" y="2747254"/>
                  <a:pt x="1053599" y="2745931"/>
                  <a:pt x="1056559" y="2744660"/>
                </a:cubicBezTo>
                <a:cubicBezTo>
                  <a:pt x="1060921" y="2738961"/>
                  <a:pt x="1064818" y="2734737"/>
                  <a:pt x="1068244" y="2731989"/>
                </a:cubicBezTo>
                <a:lnTo>
                  <a:pt x="1078098" y="2724095"/>
                </a:lnTo>
                <a:lnTo>
                  <a:pt x="1074969" y="2724705"/>
                </a:lnTo>
                <a:cubicBezTo>
                  <a:pt x="1067486" y="2724086"/>
                  <a:pt x="1063196" y="2721460"/>
                  <a:pt x="1062101" y="2716822"/>
                </a:cubicBezTo>
                <a:cubicBezTo>
                  <a:pt x="1055244" y="2722317"/>
                  <a:pt x="1053216" y="2720635"/>
                  <a:pt x="1056015" y="2711775"/>
                </a:cubicBezTo>
                <a:lnTo>
                  <a:pt x="1058115" y="2705132"/>
                </a:lnTo>
                <a:cubicBezTo>
                  <a:pt x="1055153" y="2706401"/>
                  <a:pt x="1051956" y="2708410"/>
                  <a:pt x="1048529" y="2711157"/>
                </a:cubicBezTo>
                <a:cubicBezTo>
                  <a:pt x="1045100" y="2713905"/>
                  <a:pt x="1043388" y="2715277"/>
                  <a:pt x="1043388" y="2715277"/>
                </a:cubicBezTo>
                <a:lnTo>
                  <a:pt x="1038944" y="2717183"/>
                </a:lnTo>
                <a:cubicBezTo>
                  <a:pt x="1031621" y="2724154"/>
                  <a:pt x="1027727" y="2728379"/>
                  <a:pt x="1027261" y="2729854"/>
                </a:cubicBezTo>
                <a:cubicBezTo>
                  <a:pt x="1026794" y="2731332"/>
                  <a:pt x="1023132" y="2734818"/>
                  <a:pt x="1016276" y="2740311"/>
                </a:cubicBezTo>
                <a:cubicBezTo>
                  <a:pt x="1009419" y="2745806"/>
                  <a:pt x="1004512" y="2749189"/>
                  <a:pt x="1001548" y="2750460"/>
                </a:cubicBezTo>
                <a:cubicBezTo>
                  <a:pt x="998586" y="2751730"/>
                  <a:pt x="995626" y="2753001"/>
                  <a:pt x="992663" y="2754271"/>
                </a:cubicBezTo>
                <a:cubicBezTo>
                  <a:pt x="979256" y="2756193"/>
                  <a:pt x="971811" y="2757474"/>
                  <a:pt x="970329" y="2758109"/>
                </a:cubicBezTo>
                <a:cubicBezTo>
                  <a:pt x="968849" y="2758743"/>
                  <a:pt x="965847" y="2758118"/>
                  <a:pt x="961325" y="2756228"/>
                </a:cubicBezTo>
                <a:lnTo>
                  <a:pt x="962024" y="2754014"/>
                </a:lnTo>
                <a:cubicBezTo>
                  <a:pt x="955167" y="2759508"/>
                  <a:pt x="950257" y="2762891"/>
                  <a:pt x="947296" y="2764160"/>
                </a:cubicBezTo>
                <a:cubicBezTo>
                  <a:pt x="943867" y="2766908"/>
                  <a:pt x="942153" y="2768282"/>
                  <a:pt x="942153" y="2768282"/>
                </a:cubicBezTo>
                <a:cubicBezTo>
                  <a:pt x="937629" y="2766392"/>
                  <a:pt x="935136" y="2766187"/>
                  <a:pt x="934669" y="2767664"/>
                </a:cubicBezTo>
                <a:lnTo>
                  <a:pt x="930925" y="2767355"/>
                </a:lnTo>
                <a:lnTo>
                  <a:pt x="929282" y="2760401"/>
                </a:lnTo>
                <a:lnTo>
                  <a:pt x="933481" y="2747111"/>
                </a:lnTo>
                <a:lnTo>
                  <a:pt x="954995" y="2739797"/>
                </a:lnTo>
                <a:lnTo>
                  <a:pt x="952650" y="2735056"/>
                </a:lnTo>
                <a:cubicBezTo>
                  <a:pt x="959976" y="2728086"/>
                  <a:pt x="963869" y="2723862"/>
                  <a:pt x="964336" y="2722386"/>
                </a:cubicBezTo>
                <a:cubicBezTo>
                  <a:pt x="964803" y="2720909"/>
                  <a:pt x="966750" y="2718797"/>
                  <a:pt x="970177" y="2716050"/>
                </a:cubicBezTo>
                <a:cubicBezTo>
                  <a:pt x="970643" y="2714574"/>
                  <a:pt x="971733" y="2713148"/>
                  <a:pt x="973449" y="2711774"/>
                </a:cubicBezTo>
                <a:cubicBezTo>
                  <a:pt x="975163" y="2710401"/>
                  <a:pt x="976254" y="2708975"/>
                  <a:pt x="976721" y="2707500"/>
                </a:cubicBezTo>
                <a:lnTo>
                  <a:pt x="977451" y="2705188"/>
                </a:lnTo>
                <a:lnTo>
                  <a:pt x="976810" y="2704334"/>
                </a:lnTo>
                <a:cubicBezTo>
                  <a:pt x="976747" y="2702669"/>
                  <a:pt x="977527" y="2700546"/>
                  <a:pt x="979151" y="2697965"/>
                </a:cubicBezTo>
                <a:cubicBezTo>
                  <a:pt x="982400" y="2692806"/>
                  <a:pt x="987361" y="2687285"/>
                  <a:pt x="994028" y="2681406"/>
                </a:cubicBezTo>
                <a:lnTo>
                  <a:pt x="1015414" y="2657427"/>
                </a:lnTo>
                <a:lnTo>
                  <a:pt x="991083" y="2680275"/>
                </a:lnTo>
                <a:cubicBezTo>
                  <a:pt x="981813" y="2689359"/>
                  <a:pt x="971801" y="2698760"/>
                  <a:pt x="961049" y="2708477"/>
                </a:cubicBezTo>
                <a:cubicBezTo>
                  <a:pt x="959649" y="2712909"/>
                  <a:pt x="955522" y="2717870"/>
                  <a:pt x="948666" y="2723364"/>
                </a:cubicBezTo>
                <a:cubicBezTo>
                  <a:pt x="932154" y="2743213"/>
                  <a:pt x="919373" y="2751248"/>
                  <a:pt x="910326" y="2747471"/>
                </a:cubicBezTo>
                <a:cubicBezTo>
                  <a:pt x="905337" y="2747058"/>
                  <a:pt x="900854" y="2747068"/>
                  <a:pt x="896879" y="2747497"/>
                </a:cubicBezTo>
                <a:cubicBezTo>
                  <a:pt x="892900" y="2747926"/>
                  <a:pt x="890133" y="2746561"/>
                  <a:pt x="888570" y="2743402"/>
                </a:cubicBezTo>
                <a:cubicBezTo>
                  <a:pt x="886847" y="2732654"/>
                  <a:pt x="891046" y="2719363"/>
                  <a:pt x="901169" y="2703532"/>
                </a:cubicBezTo>
                <a:cubicBezTo>
                  <a:pt x="880599" y="2720016"/>
                  <a:pt x="862831" y="2727639"/>
                  <a:pt x="847858" y="2726402"/>
                </a:cubicBezTo>
                <a:cubicBezTo>
                  <a:pt x="840374" y="2725785"/>
                  <a:pt x="836003" y="2719364"/>
                  <a:pt x="834746" y="2707138"/>
                </a:cubicBezTo>
                <a:cubicBezTo>
                  <a:pt x="834115" y="2701025"/>
                  <a:pt x="836448" y="2693641"/>
                  <a:pt x="841744" y="2684988"/>
                </a:cubicBezTo>
                <a:cubicBezTo>
                  <a:pt x="843144" y="2680559"/>
                  <a:pt x="845167" y="2676180"/>
                  <a:pt x="847814" y="2671853"/>
                </a:cubicBezTo>
                <a:cubicBezTo>
                  <a:pt x="850461" y="2667526"/>
                  <a:pt x="853966" y="2662512"/>
                  <a:pt x="858326" y="2656812"/>
                </a:cubicBezTo>
                <a:cubicBezTo>
                  <a:pt x="870478" y="2642663"/>
                  <a:pt x="882396" y="2629254"/>
                  <a:pt x="894079" y="2616582"/>
                </a:cubicBezTo>
                <a:cubicBezTo>
                  <a:pt x="905764" y="2603911"/>
                  <a:pt x="918694" y="2591343"/>
                  <a:pt x="932876" y="2578877"/>
                </a:cubicBezTo>
                <a:cubicBezTo>
                  <a:pt x="926951" y="2581418"/>
                  <a:pt x="922900" y="2584113"/>
                  <a:pt x="920718" y="2586963"/>
                </a:cubicBezTo>
                <a:cubicBezTo>
                  <a:pt x="918538" y="2589814"/>
                  <a:pt x="914487" y="2592510"/>
                  <a:pt x="908563" y="2595051"/>
                </a:cubicBezTo>
                <a:cubicBezTo>
                  <a:pt x="923676" y="2579632"/>
                  <a:pt x="940817" y="2565897"/>
                  <a:pt x="959986" y="2553843"/>
                </a:cubicBezTo>
                <a:cubicBezTo>
                  <a:pt x="967308" y="2546871"/>
                  <a:pt x="975647" y="2540742"/>
                  <a:pt x="984999" y="2535454"/>
                </a:cubicBezTo>
                <a:cubicBezTo>
                  <a:pt x="994348" y="2530166"/>
                  <a:pt x="1002686" y="2524036"/>
                  <a:pt x="1010009" y="2517064"/>
                </a:cubicBezTo>
                <a:cubicBezTo>
                  <a:pt x="1012971" y="2515795"/>
                  <a:pt x="1015310" y="2514471"/>
                  <a:pt x="1017023" y="2513098"/>
                </a:cubicBezTo>
                <a:cubicBezTo>
                  <a:pt x="1018737" y="2511725"/>
                  <a:pt x="1021076" y="2510402"/>
                  <a:pt x="1024036" y="2509132"/>
                </a:cubicBezTo>
                <a:cubicBezTo>
                  <a:pt x="1028398" y="2503432"/>
                  <a:pt x="1032294" y="2499208"/>
                  <a:pt x="1035721" y="2496461"/>
                </a:cubicBezTo>
                <a:cubicBezTo>
                  <a:pt x="1039150" y="2493714"/>
                  <a:pt x="1042577" y="2490966"/>
                  <a:pt x="1046006" y="2488220"/>
                </a:cubicBezTo>
                <a:cubicBezTo>
                  <a:pt x="1048967" y="2486948"/>
                  <a:pt x="1050681" y="2485576"/>
                  <a:pt x="1051148" y="2484098"/>
                </a:cubicBezTo>
                <a:lnTo>
                  <a:pt x="1090016" y="2448965"/>
                </a:lnTo>
                <a:lnTo>
                  <a:pt x="1091093" y="2447765"/>
                </a:lnTo>
                <a:cubicBezTo>
                  <a:pt x="1099344" y="2438193"/>
                  <a:pt x="1108668" y="2428537"/>
                  <a:pt x="1119066" y="2418796"/>
                </a:cubicBezTo>
                <a:cubicBezTo>
                  <a:pt x="1129465" y="2409055"/>
                  <a:pt x="1138787" y="2399398"/>
                  <a:pt x="1147040" y="2389828"/>
                </a:cubicBezTo>
                <a:cubicBezTo>
                  <a:pt x="1155290" y="2380258"/>
                  <a:pt x="1164812" y="2370141"/>
                  <a:pt x="1175604" y="2359476"/>
                </a:cubicBezTo>
                <a:cubicBezTo>
                  <a:pt x="1179730" y="2354692"/>
                  <a:pt x="1183854" y="2349906"/>
                  <a:pt x="1187980" y="2345121"/>
                </a:cubicBezTo>
                <a:cubicBezTo>
                  <a:pt x="1192104" y="2340336"/>
                  <a:pt x="1196626" y="2334628"/>
                  <a:pt x="1201541" y="2327998"/>
                </a:cubicBezTo>
                <a:lnTo>
                  <a:pt x="1203915" y="2322461"/>
                </a:lnTo>
                <a:lnTo>
                  <a:pt x="1150345" y="2374862"/>
                </a:lnTo>
                <a:cubicBezTo>
                  <a:pt x="1117174" y="2408700"/>
                  <a:pt x="1081461" y="2443634"/>
                  <a:pt x="1043204" y="2479662"/>
                </a:cubicBezTo>
                <a:cubicBezTo>
                  <a:pt x="1039870" y="2482601"/>
                  <a:pt x="1036577" y="2486651"/>
                  <a:pt x="1033329" y="2491813"/>
                </a:cubicBezTo>
                <a:cubicBezTo>
                  <a:pt x="1030080" y="2496972"/>
                  <a:pt x="1026787" y="2501022"/>
                  <a:pt x="1023454" y="2503962"/>
                </a:cubicBezTo>
                <a:cubicBezTo>
                  <a:pt x="1020910" y="2505057"/>
                  <a:pt x="1019441" y="2506064"/>
                  <a:pt x="1019046" y="2506987"/>
                </a:cubicBezTo>
                <a:cubicBezTo>
                  <a:pt x="1018650" y="2507910"/>
                  <a:pt x="1017182" y="2508920"/>
                  <a:pt x="1014638" y="2510013"/>
                </a:cubicBezTo>
                <a:lnTo>
                  <a:pt x="1017012" y="2504476"/>
                </a:lnTo>
                <a:cubicBezTo>
                  <a:pt x="1002715" y="2513639"/>
                  <a:pt x="994212" y="2516547"/>
                  <a:pt x="991501" y="2513199"/>
                </a:cubicBezTo>
                <a:cubicBezTo>
                  <a:pt x="988618" y="2505411"/>
                  <a:pt x="995513" y="2494167"/>
                  <a:pt x="1012183" y="2479468"/>
                </a:cubicBezTo>
                <a:cubicBezTo>
                  <a:pt x="1022185" y="2470649"/>
                  <a:pt x="1031311" y="2461455"/>
                  <a:pt x="1039562" y="2451884"/>
                </a:cubicBezTo>
                <a:cubicBezTo>
                  <a:pt x="1047812" y="2442314"/>
                  <a:pt x="1056939" y="2433120"/>
                  <a:pt x="1066941" y="2424300"/>
                </a:cubicBezTo>
                <a:cubicBezTo>
                  <a:pt x="1075192" y="2414731"/>
                  <a:pt x="1084318" y="2405537"/>
                  <a:pt x="1094319" y="2396716"/>
                </a:cubicBezTo>
                <a:cubicBezTo>
                  <a:pt x="1104322" y="2387897"/>
                  <a:pt x="1113448" y="2378703"/>
                  <a:pt x="1121698" y="2369134"/>
                </a:cubicBezTo>
                <a:lnTo>
                  <a:pt x="1134074" y="2354779"/>
                </a:lnTo>
                <a:cubicBezTo>
                  <a:pt x="1135656" y="2351088"/>
                  <a:pt x="1137280" y="2348506"/>
                  <a:pt x="1138947" y="2347038"/>
                </a:cubicBezTo>
                <a:cubicBezTo>
                  <a:pt x="1140615" y="2345567"/>
                  <a:pt x="1141844" y="2343910"/>
                  <a:pt x="1142635" y="2342064"/>
                </a:cubicBezTo>
                <a:cubicBezTo>
                  <a:pt x="1126756" y="2354917"/>
                  <a:pt x="1112191" y="2368334"/>
                  <a:pt x="1098941" y="2382314"/>
                </a:cubicBezTo>
                <a:cubicBezTo>
                  <a:pt x="1085688" y="2396293"/>
                  <a:pt x="1071123" y="2409710"/>
                  <a:pt x="1055244" y="2422563"/>
                </a:cubicBezTo>
                <a:cubicBezTo>
                  <a:pt x="1047785" y="2430286"/>
                  <a:pt x="1040086" y="2437362"/>
                  <a:pt x="1032146" y="2443789"/>
                </a:cubicBezTo>
                <a:cubicBezTo>
                  <a:pt x="1024208" y="2450216"/>
                  <a:pt x="1016508" y="2457292"/>
                  <a:pt x="1009047" y="2465016"/>
                </a:cubicBezTo>
                <a:lnTo>
                  <a:pt x="964040" y="2504704"/>
                </a:lnTo>
                <a:cubicBezTo>
                  <a:pt x="959914" y="2509487"/>
                  <a:pt x="956101" y="2511130"/>
                  <a:pt x="952597" y="2509628"/>
                </a:cubicBezTo>
                <a:lnTo>
                  <a:pt x="953785" y="2506859"/>
                </a:lnTo>
                <a:cubicBezTo>
                  <a:pt x="954575" y="2505014"/>
                  <a:pt x="955606" y="2503817"/>
                  <a:pt x="956878" y="2503270"/>
                </a:cubicBezTo>
                <a:cubicBezTo>
                  <a:pt x="958149" y="2502724"/>
                  <a:pt x="959181" y="2501527"/>
                  <a:pt x="959972" y="2499681"/>
                </a:cubicBezTo>
                <a:cubicBezTo>
                  <a:pt x="967430" y="2491957"/>
                  <a:pt x="973420" y="2485241"/>
                  <a:pt x="977942" y="2479533"/>
                </a:cubicBezTo>
                <a:cubicBezTo>
                  <a:pt x="982462" y="2473825"/>
                  <a:pt x="988453" y="2467109"/>
                  <a:pt x="995912" y="2459384"/>
                </a:cubicBezTo>
                <a:lnTo>
                  <a:pt x="1013289" y="2440619"/>
                </a:lnTo>
                <a:cubicBezTo>
                  <a:pt x="1021539" y="2431049"/>
                  <a:pt x="1027330" y="2424795"/>
                  <a:pt x="1030665" y="2421855"/>
                </a:cubicBezTo>
                <a:cubicBezTo>
                  <a:pt x="1044792" y="2408251"/>
                  <a:pt x="1057845" y="2394732"/>
                  <a:pt x="1069826" y="2381299"/>
                </a:cubicBezTo>
                <a:cubicBezTo>
                  <a:pt x="1081807" y="2367867"/>
                  <a:pt x="1093588" y="2354895"/>
                  <a:pt x="1105173" y="2342387"/>
                </a:cubicBezTo>
                <a:cubicBezTo>
                  <a:pt x="1130885" y="2316272"/>
                  <a:pt x="1155085" y="2290056"/>
                  <a:pt x="1177775" y="2263738"/>
                </a:cubicBezTo>
                <a:cubicBezTo>
                  <a:pt x="1200462" y="2237421"/>
                  <a:pt x="1224662" y="2211204"/>
                  <a:pt x="1250374" y="2185091"/>
                </a:cubicBezTo>
                <a:cubicBezTo>
                  <a:pt x="1256873" y="2174770"/>
                  <a:pt x="1263371" y="2164448"/>
                  <a:pt x="1269871" y="2154127"/>
                </a:cubicBezTo>
                <a:cubicBezTo>
                  <a:pt x="1276369" y="2143806"/>
                  <a:pt x="1282869" y="2133484"/>
                  <a:pt x="1289367" y="2123163"/>
                </a:cubicBezTo>
                <a:cubicBezTo>
                  <a:pt x="1297618" y="2113595"/>
                  <a:pt x="1304555" y="2103459"/>
                  <a:pt x="1310178" y="2092763"/>
                </a:cubicBezTo>
                <a:cubicBezTo>
                  <a:pt x="1315802" y="2082068"/>
                  <a:pt x="1322737" y="2071934"/>
                  <a:pt x="1330988" y="2062363"/>
                </a:cubicBezTo>
                <a:lnTo>
                  <a:pt x="1315985" y="2075592"/>
                </a:lnTo>
                <a:lnTo>
                  <a:pt x="1278858" y="2118658"/>
                </a:lnTo>
                <a:cubicBezTo>
                  <a:pt x="1271399" y="2126383"/>
                  <a:pt x="1265409" y="2133099"/>
                  <a:pt x="1260888" y="2138806"/>
                </a:cubicBezTo>
                <a:cubicBezTo>
                  <a:pt x="1256368" y="2144515"/>
                  <a:pt x="1250376" y="2151231"/>
                  <a:pt x="1242917" y="2158956"/>
                </a:cubicBezTo>
                <a:cubicBezTo>
                  <a:pt x="1230543" y="2173312"/>
                  <a:pt x="1218803" y="2187393"/>
                  <a:pt x="1207698" y="2201200"/>
                </a:cubicBezTo>
                <a:cubicBezTo>
                  <a:pt x="1196593" y="2215008"/>
                  <a:pt x="1184853" y="2229090"/>
                  <a:pt x="1172479" y="2243445"/>
                </a:cubicBezTo>
                <a:cubicBezTo>
                  <a:pt x="1164397" y="2257456"/>
                  <a:pt x="1153292" y="2271266"/>
                  <a:pt x="1139165" y="2284868"/>
                </a:cubicBezTo>
                <a:cubicBezTo>
                  <a:pt x="1133457" y="2293344"/>
                  <a:pt x="1128146" y="2300897"/>
                  <a:pt x="1123229" y="2307527"/>
                </a:cubicBezTo>
                <a:cubicBezTo>
                  <a:pt x="1118313" y="2314160"/>
                  <a:pt x="1112123" y="2321336"/>
                  <a:pt x="1104665" y="2329060"/>
                </a:cubicBezTo>
                <a:cubicBezTo>
                  <a:pt x="1093081" y="2341571"/>
                  <a:pt x="1081101" y="2355004"/>
                  <a:pt x="1068724" y="2369358"/>
                </a:cubicBezTo>
                <a:cubicBezTo>
                  <a:pt x="1056350" y="2383714"/>
                  <a:pt x="1043973" y="2398069"/>
                  <a:pt x="1031597" y="2412424"/>
                </a:cubicBezTo>
                <a:lnTo>
                  <a:pt x="1023970" y="2415706"/>
                </a:lnTo>
                <a:lnTo>
                  <a:pt x="1027531" y="2407402"/>
                </a:lnTo>
                <a:cubicBezTo>
                  <a:pt x="1039114" y="2394892"/>
                  <a:pt x="1050896" y="2381923"/>
                  <a:pt x="1062877" y="2368491"/>
                </a:cubicBezTo>
                <a:cubicBezTo>
                  <a:pt x="1074857" y="2355056"/>
                  <a:pt x="1087035" y="2341162"/>
                  <a:pt x="1099412" y="2326807"/>
                </a:cubicBezTo>
                <a:cubicBezTo>
                  <a:pt x="1104327" y="2320177"/>
                  <a:pt x="1109244" y="2313547"/>
                  <a:pt x="1114159" y="2306917"/>
                </a:cubicBezTo>
                <a:cubicBezTo>
                  <a:pt x="1119076" y="2300287"/>
                  <a:pt x="1125264" y="2293109"/>
                  <a:pt x="1132723" y="2285384"/>
                </a:cubicBezTo>
                <a:cubicBezTo>
                  <a:pt x="1136058" y="2282445"/>
                  <a:pt x="1141850" y="2276188"/>
                  <a:pt x="1150100" y="2266618"/>
                </a:cubicBezTo>
                <a:cubicBezTo>
                  <a:pt x="1152473" y="2261084"/>
                  <a:pt x="1157786" y="2253531"/>
                  <a:pt x="1166037" y="2243959"/>
                </a:cubicBezTo>
                <a:cubicBezTo>
                  <a:pt x="1185872" y="2221881"/>
                  <a:pt x="1204831" y="2199425"/>
                  <a:pt x="1222914" y="2176593"/>
                </a:cubicBezTo>
                <a:cubicBezTo>
                  <a:pt x="1240997" y="2153762"/>
                  <a:pt x="1259080" y="2130931"/>
                  <a:pt x="1277165" y="2108101"/>
                </a:cubicBezTo>
                <a:cubicBezTo>
                  <a:pt x="1257330" y="2130181"/>
                  <a:pt x="1238328" y="2151526"/>
                  <a:pt x="1220160" y="2172136"/>
                </a:cubicBezTo>
                <a:lnTo>
                  <a:pt x="1174472" y="2223458"/>
                </a:lnTo>
                <a:lnTo>
                  <a:pt x="1158145" y="2243624"/>
                </a:lnTo>
                <a:cubicBezTo>
                  <a:pt x="1150686" y="2251349"/>
                  <a:pt x="1144499" y="2258526"/>
                  <a:pt x="1139581" y="2265156"/>
                </a:cubicBezTo>
                <a:lnTo>
                  <a:pt x="1135417" y="2269653"/>
                </a:lnTo>
                <a:lnTo>
                  <a:pt x="1122342" y="2284209"/>
                </a:lnTo>
                <a:lnTo>
                  <a:pt x="1116821" y="2289771"/>
                </a:lnTo>
                <a:lnTo>
                  <a:pt x="1103281" y="2304481"/>
                </a:lnTo>
                <a:lnTo>
                  <a:pt x="1102658" y="2304953"/>
                </a:lnTo>
                <a:lnTo>
                  <a:pt x="1080805" y="2330300"/>
                </a:lnTo>
                <a:cubicBezTo>
                  <a:pt x="1071285" y="2340418"/>
                  <a:pt x="1061128" y="2350809"/>
                  <a:pt x="1050334" y="2361473"/>
                </a:cubicBezTo>
                <a:cubicBezTo>
                  <a:pt x="1049543" y="2363317"/>
                  <a:pt x="1045814" y="2367180"/>
                  <a:pt x="1039146" y="2373060"/>
                </a:cubicBezTo>
                <a:lnTo>
                  <a:pt x="1013462" y="2411201"/>
                </a:lnTo>
                <a:cubicBezTo>
                  <a:pt x="1008375" y="2413388"/>
                  <a:pt x="1005832" y="2414484"/>
                  <a:pt x="1005832" y="2414484"/>
                </a:cubicBezTo>
                <a:cubicBezTo>
                  <a:pt x="1006624" y="2412638"/>
                  <a:pt x="1007019" y="2411716"/>
                  <a:pt x="1007019" y="2411716"/>
                </a:cubicBezTo>
                <a:cubicBezTo>
                  <a:pt x="1011935" y="2405084"/>
                  <a:pt x="1016654" y="2398917"/>
                  <a:pt x="1021176" y="2393210"/>
                </a:cubicBezTo>
                <a:cubicBezTo>
                  <a:pt x="1025696" y="2387500"/>
                  <a:pt x="1029143" y="2381880"/>
                  <a:pt x="1031517" y="2376343"/>
                </a:cubicBezTo>
                <a:cubicBezTo>
                  <a:pt x="1034850" y="2373403"/>
                  <a:pt x="1036518" y="2371932"/>
                  <a:pt x="1036518" y="2371932"/>
                </a:cubicBezTo>
                <a:lnTo>
                  <a:pt x="1040077" y="2363630"/>
                </a:lnTo>
                <a:cubicBezTo>
                  <a:pt x="1049119" y="2352215"/>
                  <a:pt x="1057963" y="2341260"/>
                  <a:pt x="1066608" y="2330767"/>
                </a:cubicBezTo>
                <a:lnTo>
                  <a:pt x="1067006" y="2330275"/>
                </a:lnTo>
                <a:lnTo>
                  <a:pt x="1057659" y="2336530"/>
                </a:lnTo>
                <a:cubicBezTo>
                  <a:pt x="1048759" y="2340360"/>
                  <a:pt x="1040410" y="2341696"/>
                  <a:pt x="1032612" y="2340537"/>
                </a:cubicBezTo>
                <a:cubicBezTo>
                  <a:pt x="1020353" y="2335280"/>
                  <a:pt x="1020946" y="2316966"/>
                  <a:pt x="1034397" y="2285596"/>
                </a:cubicBezTo>
                <a:cubicBezTo>
                  <a:pt x="1031064" y="2288536"/>
                  <a:pt x="1029001" y="2290928"/>
                  <a:pt x="1028210" y="2292774"/>
                </a:cubicBezTo>
                <a:cubicBezTo>
                  <a:pt x="1027419" y="2294618"/>
                  <a:pt x="1025751" y="2296089"/>
                  <a:pt x="1023208" y="2297182"/>
                </a:cubicBezTo>
                <a:lnTo>
                  <a:pt x="1002017" y="2317588"/>
                </a:lnTo>
                <a:cubicBezTo>
                  <a:pt x="982182" y="2339669"/>
                  <a:pt x="964637" y="2353991"/>
                  <a:pt x="949381" y="2360559"/>
                </a:cubicBezTo>
                <a:lnTo>
                  <a:pt x="880725" y="2390106"/>
                </a:lnTo>
                <a:cubicBezTo>
                  <a:pt x="867220" y="2397423"/>
                  <a:pt x="851088" y="2403613"/>
                  <a:pt x="832329" y="2408677"/>
                </a:cubicBezTo>
                <a:lnTo>
                  <a:pt x="829447" y="2400889"/>
                </a:lnTo>
                <a:lnTo>
                  <a:pt x="825633" y="2402530"/>
                </a:lnTo>
                <a:cubicBezTo>
                  <a:pt x="810545" y="2413537"/>
                  <a:pt x="799103" y="2418461"/>
                  <a:pt x="791305" y="2417304"/>
                </a:cubicBezTo>
                <a:lnTo>
                  <a:pt x="785798" y="2408388"/>
                </a:lnTo>
                <a:cubicBezTo>
                  <a:pt x="781163" y="2399848"/>
                  <a:pt x="779385" y="2387069"/>
                  <a:pt x="780460" y="2370054"/>
                </a:cubicBezTo>
                <a:cubicBezTo>
                  <a:pt x="778709" y="2369303"/>
                  <a:pt x="776874" y="2366331"/>
                  <a:pt x="774951" y="2361137"/>
                </a:cubicBezTo>
                <a:cubicBezTo>
                  <a:pt x="767324" y="2364422"/>
                  <a:pt x="760882" y="2364936"/>
                  <a:pt x="755627" y="2362683"/>
                </a:cubicBezTo>
                <a:cubicBezTo>
                  <a:pt x="750373" y="2360430"/>
                  <a:pt x="748057" y="2356161"/>
                  <a:pt x="748678" y="2349873"/>
                </a:cubicBezTo>
                <a:cubicBezTo>
                  <a:pt x="742011" y="2355752"/>
                  <a:pt x="741051" y="2353157"/>
                  <a:pt x="745799" y="2342084"/>
                </a:cubicBezTo>
                <a:lnTo>
                  <a:pt x="749358" y="2333781"/>
                </a:lnTo>
                <a:cubicBezTo>
                  <a:pt x="746815" y="2334874"/>
                  <a:pt x="743876" y="2336890"/>
                  <a:pt x="740543" y="2339830"/>
                </a:cubicBezTo>
                <a:cubicBezTo>
                  <a:pt x="737208" y="2342771"/>
                  <a:pt x="735543" y="2344241"/>
                  <a:pt x="735543" y="2344241"/>
                </a:cubicBezTo>
                <a:lnTo>
                  <a:pt x="731727" y="2345881"/>
                </a:lnTo>
                <a:cubicBezTo>
                  <a:pt x="724268" y="2353606"/>
                  <a:pt x="720144" y="2358392"/>
                  <a:pt x="719353" y="2360237"/>
                </a:cubicBezTo>
                <a:cubicBezTo>
                  <a:pt x="718561" y="2362083"/>
                  <a:pt x="714831" y="2365946"/>
                  <a:pt x="708163" y="2371824"/>
                </a:cubicBezTo>
                <a:cubicBezTo>
                  <a:pt x="701495" y="2377704"/>
                  <a:pt x="696890" y="2381191"/>
                  <a:pt x="694347" y="2382286"/>
                </a:cubicBezTo>
                <a:cubicBezTo>
                  <a:pt x="691803" y="2383379"/>
                  <a:pt x="689261" y="2384475"/>
                  <a:pt x="686718" y="2385567"/>
                </a:cubicBezTo>
                <a:cubicBezTo>
                  <a:pt x="676379" y="2385503"/>
                  <a:pt x="670573" y="2385746"/>
                  <a:pt x="669300" y="2386293"/>
                </a:cubicBezTo>
                <a:cubicBezTo>
                  <a:pt x="668029" y="2386839"/>
                  <a:pt x="666038" y="2385440"/>
                  <a:pt x="663327" y="2382092"/>
                </a:cubicBezTo>
                <a:lnTo>
                  <a:pt x="664513" y="2379325"/>
                </a:lnTo>
                <a:cubicBezTo>
                  <a:pt x="657846" y="2385204"/>
                  <a:pt x="653239" y="2388691"/>
                  <a:pt x="650698" y="2389784"/>
                </a:cubicBezTo>
                <a:cubicBezTo>
                  <a:pt x="647363" y="2392724"/>
                  <a:pt x="645695" y="2394194"/>
                  <a:pt x="645695" y="2394194"/>
                </a:cubicBezTo>
                <a:cubicBezTo>
                  <a:pt x="642984" y="2390846"/>
                  <a:pt x="641233" y="2390096"/>
                  <a:pt x="640441" y="2391942"/>
                </a:cubicBezTo>
                <a:lnTo>
                  <a:pt x="637813" y="2390815"/>
                </a:lnTo>
                <a:lnTo>
                  <a:pt x="638747" y="2381384"/>
                </a:lnTo>
                <a:lnTo>
                  <a:pt x="645867" y="2364776"/>
                </a:lnTo>
                <a:lnTo>
                  <a:pt x="663752" y="2359337"/>
                </a:lnTo>
                <a:lnTo>
                  <a:pt x="663497" y="2352673"/>
                </a:lnTo>
                <a:cubicBezTo>
                  <a:pt x="670958" y="2344949"/>
                  <a:pt x="675082" y="2340165"/>
                  <a:pt x="675874" y="2338318"/>
                </a:cubicBezTo>
                <a:cubicBezTo>
                  <a:pt x="676665" y="2336472"/>
                  <a:pt x="678728" y="2334080"/>
                  <a:pt x="682061" y="2331141"/>
                </a:cubicBezTo>
                <a:cubicBezTo>
                  <a:pt x="682852" y="2329296"/>
                  <a:pt x="684081" y="2327638"/>
                  <a:pt x="685749" y="2326167"/>
                </a:cubicBezTo>
                <a:cubicBezTo>
                  <a:pt x="687416" y="2324699"/>
                  <a:pt x="688646" y="2323041"/>
                  <a:pt x="689437" y="2321196"/>
                </a:cubicBezTo>
                <a:cubicBezTo>
                  <a:pt x="690228" y="2319350"/>
                  <a:pt x="691019" y="2317506"/>
                  <a:pt x="691811" y="2315659"/>
                </a:cubicBezTo>
                <a:cubicBezTo>
                  <a:pt x="699270" y="2307934"/>
                  <a:pt x="704227" y="2302414"/>
                  <a:pt x="706686" y="2299100"/>
                </a:cubicBezTo>
                <a:cubicBezTo>
                  <a:pt x="709145" y="2295785"/>
                  <a:pt x="714103" y="2290264"/>
                  <a:pt x="721561" y="2282540"/>
                </a:cubicBezTo>
                <a:lnTo>
                  <a:pt x="725377" y="2280898"/>
                </a:lnTo>
                <a:cubicBezTo>
                  <a:pt x="726960" y="2277207"/>
                  <a:pt x="729417" y="2273891"/>
                  <a:pt x="732751" y="2270952"/>
                </a:cubicBezTo>
                <a:cubicBezTo>
                  <a:pt x="733543" y="2269106"/>
                  <a:pt x="734574" y="2267911"/>
                  <a:pt x="735846" y="2267364"/>
                </a:cubicBezTo>
                <a:cubicBezTo>
                  <a:pt x="737116" y="2266815"/>
                  <a:pt x="738147" y="2265620"/>
                  <a:pt x="738938" y="2263775"/>
                </a:cubicBezTo>
                <a:lnTo>
                  <a:pt x="744873" y="2249933"/>
                </a:lnTo>
                <a:cubicBezTo>
                  <a:pt x="745664" y="2248089"/>
                  <a:pt x="752955" y="2235923"/>
                  <a:pt x="766743" y="2213435"/>
                </a:cubicBezTo>
                <a:cubicBezTo>
                  <a:pt x="770078" y="2210496"/>
                  <a:pt x="772931" y="2206257"/>
                  <a:pt x="775305" y="2200721"/>
                </a:cubicBezTo>
                <a:cubicBezTo>
                  <a:pt x="772763" y="2201817"/>
                  <a:pt x="771688" y="2201902"/>
                  <a:pt x="772084" y="2200979"/>
                </a:cubicBezTo>
                <a:cubicBezTo>
                  <a:pt x="772480" y="2200056"/>
                  <a:pt x="771406" y="2200142"/>
                  <a:pt x="768864" y="2201236"/>
                </a:cubicBezTo>
                <a:cubicBezTo>
                  <a:pt x="761405" y="2208961"/>
                  <a:pt x="753112" y="2217422"/>
                  <a:pt x="743986" y="2226616"/>
                </a:cubicBezTo>
                <a:cubicBezTo>
                  <a:pt x="734860" y="2235810"/>
                  <a:pt x="725295" y="2244818"/>
                  <a:pt x="715292" y="2253636"/>
                </a:cubicBezTo>
                <a:lnTo>
                  <a:pt x="696729" y="2275169"/>
                </a:lnTo>
                <a:lnTo>
                  <a:pt x="693168" y="2283473"/>
                </a:lnTo>
                <a:cubicBezTo>
                  <a:pt x="692377" y="2285317"/>
                  <a:pt x="691107" y="2285865"/>
                  <a:pt x="689355" y="2285114"/>
                </a:cubicBezTo>
                <a:lnTo>
                  <a:pt x="686981" y="2290651"/>
                </a:lnTo>
                <a:cubicBezTo>
                  <a:pt x="689525" y="2289556"/>
                  <a:pt x="691190" y="2288086"/>
                  <a:pt x="691981" y="2286240"/>
                </a:cubicBezTo>
                <a:lnTo>
                  <a:pt x="693168" y="2283473"/>
                </a:lnTo>
                <a:cubicBezTo>
                  <a:pt x="693960" y="2281627"/>
                  <a:pt x="695231" y="2281081"/>
                  <a:pt x="696983" y="2281833"/>
                </a:cubicBezTo>
                <a:lnTo>
                  <a:pt x="695797" y="2284600"/>
                </a:lnTo>
                <a:lnTo>
                  <a:pt x="740806" y="2244914"/>
                </a:lnTo>
                <a:cubicBezTo>
                  <a:pt x="747474" y="2239034"/>
                  <a:pt x="749620" y="2238862"/>
                  <a:pt x="747246" y="2244399"/>
                </a:cubicBezTo>
                <a:cubicBezTo>
                  <a:pt x="744873" y="2249933"/>
                  <a:pt x="742020" y="2254172"/>
                  <a:pt x="738686" y="2257112"/>
                </a:cubicBezTo>
                <a:cubicBezTo>
                  <a:pt x="727891" y="2267776"/>
                  <a:pt x="717736" y="2278167"/>
                  <a:pt x="708214" y="2288285"/>
                </a:cubicBezTo>
                <a:cubicBezTo>
                  <a:pt x="698692" y="2298402"/>
                  <a:pt x="688534" y="2308792"/>
                  <a:pt x="677740" y="2319457"/>
                </a:cubicBezTo>
                <a:cubicBezTo>
                  <a:pt x="675366" y="2324993"/>
                  <a:pt x="670846" y="2330701"/>
                  <a:pt x="664178" y="2336580"/>
                </a:cubicBezTo>
                <a:cubicBezTo>
                  <a:pt x="646095" y="2359412"/>
                  <a:pt x="634340" y="2367479"/>
                  <a:pt x="628917" y="2360785"/>
                </a:cubicBezTo>
                <a:cubicBezTo>
                  <a:pt x="625414" y="2359282"/>
                  <a:pt x="622151" y="2358430"/>
                  <a:pt x="619129" y="2358227"/>
                </a:cubicBezTo>
                <a:cubicBezTo>
                  <a:pt x="616104" y="2358022"/>
                  <a:pt x="614509" y="2355699"/>
                  <a:pt x="614340" y="2351258"/>
                </a:cubicBezTo>
                <a:cubicBezTo>
                  <a:pt x="616375" y="2336838"/>
                  <a:pt x="623496" y="2320230"/>
                  <a:pt x="635703" y="2301433"/>
                </a:cubicBezTo>
                <a:cubicBezTo>
                  <a:pt x="615699" y="2319072"/>
                  <a:pt x="600443" y="2325638"/>
                  <a:pt x="589932" y="2321131"/>
                </a:cubicBezTo>
                <a:cubicBezTo>
                  <a:pt x="584679" y="2318879"/>
                  <a:pt x="583464" y="2309620"/>
                  <a:pt x="586291" y="2293354"/>
                </a:cubicBezTo>
                <a:cubicBezTo>
                  <a:pt x="587704" y="2285222"/>
                  <a:pt x="591660" y="2275995"/>
                  <a:pt x="598159" y="2265674"/>
                </a:cubicBezTo>
                <a:cubicBezTo>
                  <a:pt x="600532" y="2260140"/>
                  <a:pt x="603345" y="2254791"/>
                  <a:pt x="606593" y="2249629"/>
                </a:cubicBezTo>
                <a:cubicBezTo>
                  <a:pt x="609843" y="2244470"/>
                  <a:pt x="613927" y="2238573"/>
                  <a:pt x="618842" y="2231943"/>
                </a:cubicBezTo>
                <a:cubicBezTo>
                  <a:pt x="632009" y="2215742"/>
                  <a:pt x="644781" y="2200465"/>
                  <a:pt x="657155" y="2186109"/>
                </a:cubicBezTo>
                <a:lnTo>
                  <a:pt x="658938" y="2184230"/>
                </a:lnTo>
                <a:lnTo>
                  <a:pt x="637271" y="2194104"/>
                </a:lnTo>
                <a:cubicBezTo>
                  <a:pt x="629205" y="2197199"/>
                  <a:pt x="620482" y="2200012"/>
                  <a:pt x="611102" y="2202544"/>
                </a:cubicBezTo>
                <a:lnTo>
                  <a:pt x="608220" y="2194756"/>
                </a:lnTo>
                <a:lnTo>
                  <a:pt x="604407" y="2196397"/>
                </a:lnTo>
                <a:cubicBezTo>
                  <a:pt x="589319" y="2207404"/>
                  <a:pt x="577877" y="2212329"/>
                  <a:pt x="570079" y="2211171"/>
                </a:cubicBezTo>
                <a:lnTo>
                  <a:pt x="564571" y="2202255"/>
                </a:lnTo>
                <a:cubicBezTo>
                  <a:pt x="559936" y="2193715"/>
                  <a:pt x="558159" y="2180937"/>
                  <a:pt x="559233" y="2163921"/>
                </a:cubicBezTo>
                <a:cubicBezTo>
                  <a:pt x="557483" y="2163171"/>
                  <a:pt x="555647" y="2160198"/>
                  <a:pt x="553725" y="2155005"/>
                </a:cubicBezTo>
                <a:cubicBezTo>
                  <a:pt x="546098" y="2158289"/>
                  <a:pt x="539656" y="2158803"/>
                  <a:pt x="534400" y="2156550"/>
                </a:cubicBezTo>
                <a:cubicBezTo>
                  <a:pt x="529147" y="2154298"/>
                  <a:pt x="526830" y="2150028"/>
                  <a:pt x="527452" y="2143740"/>
                </a:cubicBezTo>
                <a:cubicBezTo>
                  <a:pt x="520784" y="2149619"/>
                  <a:pt x="519824" y="2147024"/>
                  <a:pt x="524572" y="2135951"/>
                </a:cubicBezTo>
                <a:lnTo>
                  <a:pt x="528132" y="2127649"/>
                </a:lnTo>
                <a:cubicBezTo>
                  <a:pt x="525589" y="2128742"/>
                  <a:pt x="522650" y="2130758"/>
                  <a:pt x="519317" y="2133698"/>
                </a:cubicBezTo>
                <a:cubicBezTo>
                  <a:pt x="515981" y="2136639"/>
                  <a:pt x="514317" y="2138108"/>
                  <a:pt x="514317" y="2138108"/>
                </a:cubicBezTo>
                <a:lnTo>
                  <a:pt x="510501" y="2139748"/>
                </a:lnTo>
                <a:cubicBezTo>
                  <a:pt x="503042" y="2147474"/>
                  <a:pt x="498917" y="2152260"/>
                  <a:pt x="498127" y="2154104"/>
                </a:cubicBezTo>
                <a:cubicBezTo>
                  <a:pt x="497335" y="2155950"/>
                  <a:pt x="493604" y="2159813"/>
                  <a:pt x="486937" y="2165692"/>
                </a:cubicBezTo>
                <a:cubicBezTo>
                  <a:pt x="480269" y="2171571"/>
                  <a:pt x="475664" y="2175058"/>
                  <a:pt x="473121" y="2176153"/>
                </a:cubicBezTo>
                <a:cubicBezTo>
                  <a:pt x="470577" y="2177246"/>
                  <a:pt x="468035" y="2178342"/>
                  <a:pt x="465492" y="2179435"/>
                </a:cubicBezTo>
                <a:cubicBezTo>
                  <a:pt x="455153" y="2179371"/>
                  <a:pt x="449346" y="2179613"/>
                  <a:pt x="448074" y="2180161"/>
                </a:cubicBezTo>
                <a:cubicBezTo>
                  <a:pt x="446803" y="2180706"/>
                  <a:pt x="444811" y="2179308"/>
                  <a:pt x="442100" y="2175960"/>
                </a:cubicBezTo>
                <a:lnTo>
                  <a:pt x="443287" y="2173193"/>
                </a:lnTo>
                <a:cubicBezTo>
                  <a:pt x="436619" y="2179072"/>
                  <a:pt x="432012" y="2182558"/>
                  <a:pt x="429471" y="2183652"/>
                </a:cubicBezTo>
                <a:cubicBezTo>
                  <a:pt x="426136" y="2186591"/>
                  <a:pt x="424468" y="2188061"/>
                  <a:pt x="424468" y="2188061"/>
                </a:cubicBezTo>
                <a:cubicBezTo>
                  <a:pt x="421757" y="2184713"/>
                  <a:pt x="420007" y="2183963"/>
                  <a:pt x="419215" y="2185809"/>
                </a:cubicBezTo>
                <a:lnTo>
                  <a:pt x="416587" y="2184682"/>
                </a:lnTo>
                <a:lnTo>
                  <a:pt x="417520" y="2175252"/>
                </a:lnTo>
                <a:lnTo>
                  <a:pt x="424641" y="2158643"/>
                </a:lnTo>
                <a:lnTo>
                  <a:pt x="442526" y="2153204"/>
                </a:lnTo>
                <a:lnTo>
                  <a:pt x="442271" y="2146541"/>
                </a:lnTo>
                <a:cubicBezTo>
                  <a:pt x="449732" y="2138816"/>
                  <a:pt x="453856" y="2134032"/>
                  <a:pt x="454648" y="2132186"/>
                </a:cubicBezTo>
                <a:cubicBezTo>
                  <a:pt x="455439" y="2130340"/>
                  <a:pt x="457502" y="2127948"/>
                  <a:pt x="460835" y="2125008"/>
                </a:cubicBezTo>
                <a:cubicBezTo>
                  <a:pt x="461625" y="2123163"/>
                  <a:pt x="462855" y="2121505"/>
                  <a:pt x="464523" y="2120035"/>
                </a:cubicBezTo>
                <a:cubicBezTo>
                  <a:pt x="466190" y="2118566"/>
                  <a:pt x="467420" y="2116908"/>
                  <a:pt x="468210" y="2115063"/>
                </a:cubicBezTo>
                <a:cubicBezTo>
                  <a:pt x="469002" y="2113217"/>
                  <a:pt x="469793" y="2111373"/>
                  <a:pt x="470584" y="2109527"/>
                </a:cubicBezTo>
                <a:cubicBezTo>
                  <a:pt x="478043" y="2101801"/>
                  <a:pt x="483001" y="2096282"/>
                  <a:pt x="485460" y="2092967"/>
                </a:cubicBezTo>
                <a:cubicBezTo>
                  <a:pt x="487918" y="2089652"/>
                  <a:pt x="492877" y="2084131"/>
                  <a:pt x="500335" y="2076407"/>
                </a:cubicBezTo>
                <a:lnTo>
                  <a:pt x="504151" y="2074765"/>
                </a:lnTo>
                <a:cubicBezTo>
                  <a:pt x="505733" y="2071075"/>
                  <a:pt x="508190" y="2067759"/>
                  <a:pt x="511525" y="2064820"/>
                </a:cubicBezTo>
                <a:cubicBezTo>
                  <a:pt x="512316" y="2062973"/>
                  <a:pt x="513347" y="2061779"/>
                  <a:pt x="514619" y="2061231"/>
                </a:cubicBezTo>
                <a:cubicBezTo>
                  <a:pt x="515890" y="2060683"/>
                  <a:pt x="516921" y="2059488"/>
                  <a:pt x="517712" y="2057642"/>
                </a:cubicBezTo>
                <a:lnTo>
                  <a:pt x="518569" y="2055643"/>
                </a:lnTo>
                <a:lnTo>
                  <a:pt x="516374" y="2052089"/>
                </a:lnTo>
                <a:lnTo>
                  <a:pt x="486987" y="2082152"/>
                </a:lnTo>
                <a:cubicBezTo>
                  <a:pt x="477465" y="2092269"/>
                  <a:pt x="467307" y="2102660"/>
                  <a:pt x="456513" y="2113324"/>
                </a:cubicBezTo>
                <a:cubicBezTo>
                  <a:pt x="454139" y="2118861"/>
                  <a:pt x="449619" y="2124568"/>
                  <a:pt x="442952" y="2130448"/>
                </a:cubicBezTo>
                <a:cubicBezTo>
                  <a:pt x="424869" y="2153279"/>
                  <a:pt x="413114" y="2161346"/>
                  <a:pt x="407690" y="2154652"/>
                </a:cubicBezTo>
                <a:cubicBezTo>
                  <a:pt x="404187" y="2153150"/>
                  <a:pt x="400925" y="2152297"/>
                  <a:pt x="397902" y="2152094"/>
                </a:cubicBezTo>
                <a:cubicBezTo>
                  <a:pt x="394878" y="2151890"/>
                  <a:pt x="393283" y="2149567"/>
                  <a:pt x="393113" y="2145125"/>
                </a:cubicBezTo>
                <a:cubicBezTo>
                  <a:pt x="395149" y="2130705"/>
                  <a:pt x="402270" y="2114097"/>
                  <a:pt x="414476" y="2095300"/>
                </a:cubicBezTo>
                <a:cubicBezTo>
                  <a:pt x="394472" y="2112939"/>
                  <a:pt x="379216" y="2119505"/>
                  <a:pt x="368706" y="2114999"/>
                </a:cubicBezTo>
                <a:cubicBezTo>
                  <a:pt x="363452" y="2112746"/>
                  <a:pt x="362237" y="2103488"/>
                  <a:pt x="365065" y="2087221"/>
                </a:cubicBezTo>
                <a:cubicBezTo>
                  <a:pt x="366477" y="2079089"/>
                  <a:pt x="370433" y="2069862"/>
                  <a:pt x="376933" y="2059542"/>
                </a:cubicBezTo>
                <a:lnTo>
                  <a:pt x="384523" y="2045100"/>
                </a:lnTo>
                <a:lnTo>
                  <a:pt x="381440" y="2047819"/>
                </a:lnTo>
                <a:cubicBezTo>
                  <a:pt x="375563" y="2051854"/>
                  <a:pt x="371268" y="2052196"/>
                  <a:pt x="368556" y="2048849"/>
                </a:cubicBezTo>
                <a:cubicBezTo>
                  <a:pt x="365053" y="2047348"/>
                  <a:pt x="361791" y="2046495"/>
                  <a:pt x="358768" y="2046292"/>
                </a:cubicBezTo>
                <a:cubicBezTo>
                  <a:pt x="355744" y="2046087"/>
                  <a:pt x="354149" y="2043764"/>
                  <a:pt x="353978" y="2039323"/>
                </a:cubicBezTo>
                <a:cubicBezTo>
                  <a:pt x="354997" y="2032113"/>
                  <a:pt x="357286" y="2024356"/>
                  <a:pt x="360846" y="2016052"/>
                </a:cubicBezTo>
                <a:lnTo>
                  <a:pt x="370791" y="1997834"/>
                </a:lnTo>
                <a:lnTo>
                  <a:pt x="333153" y="2036812"/>
                </a:lnTo>
                <a:cubicBezTo>
                  <a:pt x="321568" y="2049321"/>
                  <a:pt x="309744" y="2061183"/>
                  <a:pt x="297679" y="2072393"/>
                </a:cubicBezTo>
                <a:cubicBezTo>
                  <a:pt x="285615" y="2083606"/>
                  <a:pt x="273791" y="2095468"/>
                  <a:pt x="262206" y="2107976"/>
                </a:cubicBezTo>
                <a:cubicBezTo>
                  <a:pt x="245536" y="2122674"/>
                  <a:pt x="234574" y="2128897"/>
                  <a:pt x="229319" y="2126644"/>
                </a:cubicBezTo>
                <a:cubicBezTo>
                  <a:pt x="225815" y="2125142"/>
                  <a:pt x="225690" y="2121812"/>
                  <a:pt x="228938" y="2116650"/>
                </a:cubicBezTo>
                <a:cubicBezTo>
                  <a:pt x="232187" y="2111491"/>
                  <a:pt x="237148" y="2105970"/>
                  <a:pt x="243815" y="2100091"/>
                </a:cubicBezTo>
                <a:cubicBezTo>
                  <a:pt x="255398" y="2087582"/>
                  <a:pt x="267380" y="2074148"/>
                  <a:pt x="279756" y="2059793"/>
                </a:cubicBezTo>
                <a:cubicBezTo>
                  <a:pt x="292130" y="2045437"/>
                  <a:pt x="304111" y="2032006"/>
                  <a:pt x="315696" y="2019496"/>
                </a:cubicBezTo>
                <a:lnTo>
                  <a:pt x="328404" y="2007119"/>
                </a:lnTo>
                <a:lnTo>
                  <a:pt x="324721" y="2000563"/>
                </a:lnTo>
                <a:cubicBezTo>
                  <a:pt x="324114" y="1995933"/>
                  <a:pt x="324517" y="1989552"/>
                  <a:pt x="325931" y="1981419"/>
                </a:cubicBezTo>
                <a:cubicBezTo>
                  <a:pt x="327343" y="1973287"/>
                  <a:pt x="331299" y="1964060"/>
                  <a:pt x="337799" y="1953739"/>
                </a:cubicBezTo>
                <a:lnTo>
                  <a:pt x="345933" y="1938265"/>
                </a:lnTo>
                <a:lnTo>
                  <a:pt x="342485" y="1942506"/>
                </a:lnTo>
                <a:lnTo>
                  <a:pt x="320108" y="1965680"/>
                </a:lnTo>
                <a:cubicBezTo>
                  <a:pt x="312647" y="1973405"/>
                  <a:pt x="305187" y="1981130"/>
                  <a:pt x="297728" y="1988855"/>
                </a:cubicBezTo>
                <a:cubicBezTo>
                  <a:pt x="290270" y="1996578"/>
                  <a:pt x="282811" y="2004304"/>
                  <a:pt x="275351" y="2012029"/>
                </a:cubicBezTo>
                <a:cubicBezTo>
                  <a:pt x="273769" y="2015720"/>
                  <a:pt x="271225" y="2016815"/>
                  <a:pt x="267722" y="2015313"/>
                </a:cubicBezTo>
                <a:lnTo>
                  <a:pt x="268910" y="2012543"/>
                </a:lnTo>
                <a:cubicBezTo>
                  <a:pt x="278742" y="1999283"/>
                  <a:pt x="288858" y="1987782"/>
                  <a:pt x="299256" y="1978040"/>
                </a:cubicBezTo>
                <a:cubicBezTo>
                  <a:pt x="309654" y="1968299"/>
                  <a:pt x="319768" y="1956797"/>
                  <a:pt x="329602" y="1943537"/>
                </a:cubicBezTo>
                <a:cubicBezTo>
                  <a:pt x="338644" y="1932121"/>
                  <a:pt x="348124" y="1920893"/>
                  <a:pt x="358041" y="1909853"/>
                </a:cubicBezTo>
                <a:cubicBezTo>
                  <a:pt x="367957" y="1898812"/>
                  <a:pt x="377832" y="1886663"/>
                  <a:pt x="387665" y="1873401"/>
                </a:cubicBezTo>
                <a:cubicBezTo>
                  <a:pt x="378455" y="1880375"/>
                  <a:pt x="372890" y="1881265"/>
                  <a:pt x="370969" y="1876073"/>
                </a:cubicBezTo>
                <a:cubicBezTo>
                  <a:pt x="368257" y="1872726"/>
                  <a:pt x="369669" y="1864594"/>
                  <a:pt x="375208" y="1851676"/>
                </a:cubicBezTo>
                <a:lnTo>
                  <a:pt x="346644" y="1882028"/>
                </a:lnTo>
                <a:cubicBezTo>
                  <a:pt x="341727" y="1888658"/>
                  <a:pt x="336642" y="1890846"/>
                  <a:pt x="331386" y="1888593"/>
                </a:cubicBezTo>
                <a:cubicBezTo>
                  <a:pt x="329635" y="1887843"/>
                  <a:pt x="332490" y="1883605"/>
                  <a:pt x="339948" y="1875882"/>
                </a:cubicBezTo>
                <a:cubicBezTo>
                  <a:pt x="350740" y="1865216"/>
                  <a:pt x="360701" y="1855286"/>
                  <a:pt x="369827" y="1846093"/>
                </a:cubicBezTo>
                <a:cubicBezTo>
                  <a:pt x="378954" y="1836897"/>
                  <a:pt x="388914" y="1826968"/>
                  <a:pt x="399706" y="1816302"/>
                </a:cubicBezTo>
                <a:lnTo>
                  <a:pt x="443275" y="1772723"/>
                </a:lnTo>
                <a:cubicBezTo>
                  <a:pt x="447400" y="1767936"/>
                  <a:pt x="452797" y="1762605"/>
                  <a:pt x="459465" y="1756726"/>
                </a:cubicBezTo>
                <a:cubicBezTo>
                  <a:pt x="482634" y="1731706"/>
                  <a:pt x="505166" y="1706960"/>
                  <a:pt x="527064" y="1682488"/>
                </a:cubicBezTo>
                <a:cubicBezTo>
                  <a:pt x="548962" y="1658015"/>
                  <a:pt x="571495" y="1633269"/>
                  <a:pt x="594664" y="1608249"/>
                </a:cubicBezTo>
                <a:cubicBezTo>
                  <a:pt x="584493" y="1612626"/>
                  <a:pt x="577654" y="1614065"/>
                  <a:pt x="574152" y="1612563"/>
                </a:cubicBezTo>
                <a:cubicBezTo>
                  <a:pt x="570028" y="1617347"/>
                  <a:pt x="566100" y="1621671"/>
                  <a:pt x="562371" y="1625534"/>
                </a:cubicBezTo>
                <a:cubicBezTo>
                  <a:pt x="558640" y="1629396"/>
                  <a:pt x="555110" y="1632798"/>
                  <a:pt x="551775" y="1635738"/>
                </a:cubicBezTo>
                <a:cubicBezTo>
                  <a:pt x="536065" y="1653032"/>
                  <a:pt x="520594" y="1670975"/>
                  <a:pt x="505365" y="1689569"/>
                </a:cubicBezTo>
                <a:cubicBezTo>
                  <a:pt x="490137" y="1708161"/>
                  <a:pt x="474271" y="1727028"/>
                  <a:pt x="457770" y="1746169"/>
                </a:cubicBezTo>
                <a:lnTo>
                  <a:pt x="434207" y="1772111"/>
                </a:lnTo>
                <a:cubicBezTo>
                  <a:pt x="430080" y="1776896"/>
                  <a:pt x="425955" y="1781682"/>
                  <a:pt x="421830" y="1786466"/>
                </a:cubicBezTo>
                <a:cubicBezTo>
                  <a:pt x="417706" y="1791251"/>
                  <a:pt x="413975" y="1795114"/>
                  <a:pt x="410642" y="1798054"/>
                </a:cubicBezTo>
                <a:cubicBezTo>
                  <a:pt x="402391" y="1807623"/>
                  <a:pt x="393899" y="1816545"/>
                  <a:pt x="385171" y="1824817"/>
                </a:cubicBezTo>
                <a:cubicBezTo>
                  <a:pt x="376439" y="1833089"/>
                  <a:pt x="367949" y="1842009"/>
                  <a:pt x="359699" y="1851579"/>
                </a:cubicBezTo>
                <a:cubicBezTo>
                  <a:pt x="351446" y="1861150"/>
                  <a:pt x="342957" y="1870070"/>
                  <a:pt x="334227" y="1878343"/>
                </a:cubicBezTo>
                <a:cubicBezTo>
                  <a:pt x="325496" y="1886615"/>
                  <a:pt x="317005" y="1895537"/>
                  <a:pt x="308755" y="1905106"/>
                </a:cubicBezTo>
                <a:lnTo>
                  <a:pt x="285190" y="1931047"/>
                </a:lnTo>
                <a:cubicBezTo>
                  <a:pt x="271854" y="1942808"/>
                  <a:pt x="263124" y="1951078"/>
                  <a:pt x="258999" y="1955864"/>
                </a:cubicBezTo>
                <a:lnTo>
                  <a:pt x="150417" y="2056770"/>
                </a:lnTo>
                <a:cubicBezTo>
                  <a:pt x="147082" y="2059708"/>
                  <a:pt x="145417" y="2061178"/>
                  <a:pt x="145417" y="2061178"/>
                </a:cubicBezTo>
                <a:cubicBezTo>
                  <a:pt x="141912" y="2059675"/>
                  <a:pt x="142703" y="2057831"/>
                  <a:pt x="147790" y="2055643"/>
                </a:cubicBezTo>
                <a:cubicBezTo>
                  <a:pt x="169376" y="2034313"/>
                  <a:pt x="191004" y="2014095"/>
                  <a:pt x="212675" y="1994987"/>
                </a:cubicBezTo>
                <a:cubicBezTo>
                  <a:pt x="234346" y="1975879"/>
                  <a:pt x="255100" y="1955285"/>
                  <a:pt x="274934" y="1933204"/>
                </a:cubicBezTo>
                <a:cubicBezTo>
                  <a:pt x="277308" y="1927667"/>
                  <a:pt x="279371" y="1925276"/>
                  <a:pt x="281123" y="1926027"/>
                </a:cubicBezTo>
                <a:cubicBezTo>
                  <a:pt x="281914" y="1924183"/>
                  <a:pt x="282748" y="1923447"/>
                  <a:pt x="283622" y="1923822"/>
                </a:cubicBezTo>
                <a:cubicBezTo>
                  <a:pt x="284498" y="1924198"/>
                  <a:pt x="284541" y="1925309"/>
                  <a:pt x="283750" y="1927153"/>
                </a:cubicBezTo>
                <a:cubicBezTo>
                  <a:pt x="290418" y="1921274"/>
                  <a:pt x="294544" y="1916489"/>
                  <a:pt x="296126" y="1912798"/>
                </a:cubicBezTo>
                <a:lnTo>
                  <a:pt x="312316" y="1896802"/>
                </a:lnTo>
                <a:cubicBezTo>
                  <a:pt x="318192" y="1892767"/>
                  <a:pt x="322755" y="1888171"/>
                  <a:pt x="326004" y="1883010"/>
                </a:cubicBezTo>
                <a:cubicBezTo>
                  <a:pt x="329255" y="1877849"/>
                  <a:pt x="334212" y="1872329"/>
                  <a:pt x="340880" y="1866450"/>
                </a:cubicBezTo>
                <a:cubicBezTo>
                  <a:pt x="349131" y="1856879"/>
                  <a:pt x="358455" y="1847223"/>
                  <a:pt x="368853" y="1837481"/>
                </a:cubicBezTo>
                <a:cubicBezTo>
                  <a:pt x="379251" y="1827740"/>
                  <a:pt x="388574" y="1818084"/>
                  <a:pt x="396826" y="1808514"/>
                </a:cubicBezTo>
                <a:cubicBezTo>
                  <a:pt x="405077" y="1798944"/>
                  <a:pt x="414598" y="1788827"/>
                  <a:pt x="425391" y="1778161"/>
                </a:cubicBezTo>
                <a:cubicBezTo>
                  <a:pt x="429516" y="1773378"/>
                  <a:pt x="433641" y="1768592"/>
                  <a:pt x="437767" y="1763806"/>
                </a:cubicBezTo>
                <a:cubicBezTo>
                  <a:pt x="441890" y="1759022"/>
                  <a:pt x="446413" y="1753314"/>
                  <a:pt x="451328" y="1746683"/>
                </a:cubicBezTo>
                <a:lnTo>
                  <a:pt x="453702" y="1741146"/>
                </a:lnTo>
                <a:lnTo>
                  <a:pt x="400132" y="1793547"/>
                </a:lnTo>
                <a:cubicBezTo>
                  <a:pt x="366961" y="1827386"/>
                  <a:pt x="331247" y="1862320"/>
                  <a:pt x="292991" y="1898347"/>
                </a:cubicBezTo>
                <a:cubicBezTo>
                  <a:pt x="289657" y="1901286"/>
                  <a:pt x="286364" y="1905337"/>
                  <a:pt x="283116" y="1910498"/>
                </a:cubicBezTo>
                <a:cubicBezTo>
                  <a:pt x="279867" y="1915657"/>
                  <a:pt x="276574" y="1919708"/>
                  <a:pt x="273241" y="1922648"/>
                </a:cubicBezTo>
                <a:cubicBezTo>
                  <a:pt x="270697" y="1923742"/>
                  <a:pt x="269228" y="1924750"/>
                  <a:pt x="268832" y="1925672"/>
                </a:cubicBezTo>
                <a:cubicBezTo>
                  <a:pt x="268436" y="1926595"/>
                  <a:pt x="266968" y="1927605"/>
                  <a:pt x="264425" y="1928698"/>
                </a:cubicBezTo>
                <a:lnTo>
                  <a:pt x="266799" y="1923161"/>
                </a:lnTo>
                <a:cubicBezTo>
                  <a:pt x="252502" y="1932324"/>
                  <a:pt x="243999" y="1935233"/>
                  <a:pt x="241287" y="1931885"/>
                </a:cubicBezTo>
                <a:cubicBezTo>
                  <a:pt x="238405" y="1924096"/>
                  <a:pt x="245300" y="1912853"/>
                  <a:pt x="261969" y="1898153"/>
                </a:cubicBezTo>
                <a:cubicBezTo>
                  <a:pt x="271972" y="1889335"/>
                  <a:pt x="281098" y="1880141"/>
                  <a:pt x="289349" y="1870569"/>
                </a:cubicBezTo>
                <a:cubicBezTo>
                  <a:pt x="297599" y="1860999"/>
                  <a:pt x="306725" y="1851805"/>
                  <a:pt x="316728" y="1842986"/>
                </a:cubicBezTo>
                <a:cubicBezTo>
                  <a:pt x="324978" y="1833416"/>
                  <a:pt x="334104" y="1824222"/>
                  <a:pt x="344106" y="1815401"/>
                </a:cubicBezTo>
                <a:cubicBezTo>
                  <a:pt x="354108" y="1806583"/>
                  <a:pt x="363235" y="1797389"/>
                  <a:pt x="371484" y="1787819"/>
                </a:cubicBezTo>
                <a:lnTo>
                  <a:pt x="383861" y="1773464"/>
                </a:lnTo>
                <a:cubicBezTo>
                  <a:pt x="385443" y="1769774"/>
                  <a:pt x="387067" y="1767191"/>
                  <a:pt x="388734" y="1765723"/>
                </a:cubicBezTo>
                <a:cubicBezTo>
                  <a:pt x="390402" y="1764252"/>
                  <a:pt x="391631" y="1762596"/>
                  <a:pt x="392422" y="1760750"/>
                </a:cubicBezTo>
                <a:cubicBezTo>
                  <a:pt x="376543" y="1773602"/>
                  <a:pt x="361978" y="1787019"/>
                  <a:pt x="348727" y="1800999"/>
                </a:cubicBezTo>
                <a:cubicBezTo>
                  <a:pt x="335475" y="1814979"/>
                  <a:pt x="320910" y="1828395"/>
                  <a:pt x="305030" y="1841248"/>
                </a:cubicBezTo>
                <a:cubicBezTo>
                  <a:pt x="297572" y="1848971"/>
                  <a:pt x="289872" y="1856048"/>
                  <a:pt x="281932" y="1862474"/>
                </a:cubicBezTo>
                <a:cubicBezTo>
                  <a:pt x="273995" y="1868901"/>
                  <a:pt x="266295" y="1875977"/>
                  <a:pt x="258834" y="1883702"/>
                </a:cubicBezTo>
                <a:lnTo>
                  <a:pt x="213827" y="1923389"/>
                </a:lnTo>
                <a:cubicBezTo>
                  <a:pt x="209701" y="1928172"/>
                  <a:pt x="205887" y="1929815"/>
                  <a:pt x="202384" y="1928314"/>
                </a:cubicBezTo>
                <a:lnTo>
                  <a:pt x="203572" y="1925544"/>
                </a:lnTo>
                <a:cubicBezTo>
                  <a:pt x="204362" y="1923700"/>
                  <a:pt x="205392" y="1922502"/>
                  <a:pt x="206664" y="1921955"/>
                </a:cubicBezTo>
                <a:cubicBezTo>
                  <a:pt x="207935" y="1921409"/>
                  <a:pt x="208967" y="1920213"/>
                  <a:pt x="209759" y="1918366"/>
                </a:cubicBezTo>
                <a:cubicBezTo>
                  <a:pt x="217217" y="1910643"/>
                  <a:pt x="223207" y="1903927"/>
                  <a:pt x="227729" y="1898218"/>
                </a:cubicBezTo>
                <a:cubicBezTo>
                  <a:pt x="232248" y="1892511"/>
                  <a:pt x="238239" y="1885795"/>
                  <a:pt x="245699" y="1878070"/>
                </a:cubicBezTo>
                <a:lnTo>
                  <a:pt x="263076" y="1859304"/>
                </a:lnTo>
                <a:cubicBezTo>
                  <a:pt x="271326" y="1849734"/>
                  <a:pt x="277117" y="1843480"/>
                  <a:pt x="280452" y="1840540"/>
                </a:cubicBezTo>
                <a:cubicBezTo>
                  <a:pt x="294579" y="1826936"/>
                  <a:pt x="307632" y="1813418"/>
                  <a:pt x="319613" y="1799984"/>
                </a:cubicBezTo>
                <a:cubicBezTo>
                  <a:pt x="331594" y="1786552"/>
                  <a:pt x="343375" y="1773581"/>
                  <a:pt x="354959" y="1761072"/>
                </a:cubicBezTo>
                <a:cubicBezTo>
                  <a:pt x="380672" y="1734957"/>
                  <a:pt x="404871" y="1708742"/>
                  <a:pt x="427561" y="1682424"/>
                </a:cubicBezTo>
                <a:cubicBezTo>
                  <a:pt x="450249" y="1656107"/>
                  <a:pt x="474449" y="1629889"/>
                  <a:pt x="500161" y="1603776"/>
                </a:cubicBezTo>
                <a:cubicBezTo>
                  <a:pt x="506660" y="1593456"/>
                  <a:pt x="513159" y="1583133"/>
                  <a:pt x="519658" y="1572813"/>
                </a:cubicBezTo>
                <a:cubicBezTo>
                  <a:pt x="526155" y="1562491"/>
                  <a:pt x="532656" y="1552170"/>
                  <a:pt x="539154" y="1541849"/>
                </a:cubicBezTo>
                <a:cubicBezTo>
                  <a:pt x="547405" y="1532280"/>
                  <a:pt x="554342" y="1522145"/>
                  <a:pt x="559965" y="1511449"/>
                </a:cubicBezTo>
                <a:cubicBezTo>
                  <a:pt x="565588" y="1500753"/>
                  <a:pt x="572524" y="1490620"/>
                  <a:pt x="580775" y="1481048"/>
                </a:cubicBezTo>
                <a:lnTo>
                  <a:pt x="565772" y="1494277"/>
                </a:lnTo>
                <a:lnTo>
                  <a:pt x="528645" y="1537343"/>
                </a:lnTo>
                <a:cubicBezTo>
                  <a:pt x="521185" y="1545068"/>
                  <a:pt x="515196" y="1551785"/>
                  <a:pt x="510675" y="1557491"/>
                </a:cubicBezTo>
                <a:cubicBezTo>
                  <a:pt x="506155" y="1563200"/>
                  <a:pt x="500163" y="1569916"/>
                  <a:pt x="492704" y="1577641"/>
                </a:cubicBezTo>
                <a:cubicBezTo>
                  <a:pt x="480329" y="1591997"/>
                  <a:pt x="468589" y="1606078"/>
                  <a:pt x="457485" y="1619886"/>
                </a:cubicBezTo>
                <a:cubicBezTo>
                  <a:pt x="446380" y="1633693"/>
                  <a:pt x="434640" y="1647775"/>
                  <a:pt x="422266" y="1662130"/>
                </a:cubicBezTo>
                <a:cubicBezTo>
                  <a:pt x="414183" y="1676142"/>
                  <a:pt x="403078" y="1689951"/>
                  <a:pt x="388952" y="1703553"/>
                </a:cubicBezTo>
                <a:cubicBezTo>
                  <a:pt x="383244" y="1712030"/>
                  <a:pt x="377933" y="1719583"/>
                  <a:pt x="373015" y="1726213"/>
                </a:cubicBezTo>
                <a:cubicBezTo>
                  <a:pt x="368100" y="1732845"/>
                  <a:pt x="361910" y="1740022"/>
                  <a:pt x="354452" y="1747745"/>
                </a:cubicBezTo>
                <a:cubicBezTo>
                  <a:pt x="342868" y="1760257"/>
                  <a:pt x="330888" y="1773689"/>
                  <a:pt x="318511" y="1788044"/>
                </a:cubicBezTo>
                <a:cubicBezTo>
                  <a:pt x="306137" y="1802399"/>
                  <a:pt x="293760" y="1816754"/>
                  <a:pt x="281384" y="1831110"/>
                </a:cubicBezTo>
                <a:lnTo>
                  <a:pt x="273757" y="1834392"/>
                </a:lnTo>
                <a:lnTo>
                  <a:pt x="277318" y="1826088"/>
                </a:lnTo>
                <a:cubicBezTo>
                  <a:pt x="288901" y="1813578"/>
                  <a:pt x="300683" y="1800608"/>
                  <a:pt x="312664" y="1787176"/>
                </a:cubicBezTo>
                <a:cubicBezTo>
                  <a:pt x="324643" y="1773742"/>
                  <a:pt x="336822" y="1759848"/>
                  <a:pt x="349198" y="1745493"/>
                </a:cubicBezTo>
                <a:cubicBezTo>
                  <a:pt x="354114" y="1738862"/>
                  <a:pt x="359031" y="1732233"/>
                  <a:pt x="363946" y="1725602"/>
                </a:cubicBezTo>
                <a:cubicBezTo>
                  <a:pt x="368863" y="1718973"/>
                  <a:pt x="375050" y="1711795"/>
                  <a:pt x="382509" y="1704069"/>
                </a:cubicBezTo>
                <a:cubicBezTo>
                  <a:pt x="385844" y="1701130"/>
                  <a:pt x="391637" y="1694873"/>
                  <a:pt x="399887" y="1685304"/>
                </a:cubicBezTo>
                <a:cubicBezTo>
                  <a:pt x="402260" y="1679769"/>
                  <a:pt x="407573" y="1672217"/>
                  <a:pt x="415824" y="1662645"/>
                </a:cubicBezTo>
                <a:cubicBezTo>
                  <a:pt x="435658" y="1640567"/>
                  <a:pt x="454618" y="1618111"/>
                  <a:pt x="472701" y="1595279"/>
                </a:cubicBezTo>
                <a:cubicBezTo>
                  <a:pt x="490784" y="1572447"/>
                  <a:pt x="508867" y="1549617"/>
                  <a:pt x="526952" y="1526786"/>
                </a:cubicBezTo>
                <a:cubicBezTo>
                  <a:pt x="507116" y="1548866"/>
                  <a:pt x="488114" y="1570212"/>
                  <a:pt x="469946" y="1590822"/>
                </a:cubicBezTo>
                <a:cubicBezTo>
                  <a:pt x="451779" y="1611431"/>
                  <a:pt x="432777" y="1632776"/>
                  <a:pt x="412942" y="1654857"/>
                </a:cubicBezTo>
                <a:lnTo>
                  <a:pt x="387004" y="1686335"/>
                </a:lnTo>
                <a:cubicBezTo>
                  <a:pt x="380336" y="1692214"/>
                  <a:pt x="375377" y="1697733"/>
                  <a:pt x="372128" y="1702894"/>
                </a:cubicBezTo>
                <a:cubicBezTo>
                  <a:pt x="368879" y="1708055"/>
                  <a:pt x="364317" y="1712652"/>
                  <a:pt x="358438" y="1716686"/>
                </a:cubicBezTo>
                <a:cubicBezTo>
                  <a:pt x="349396" y="1728102"/>
                  <a:pt x="340114" y="1738868"/>
                  <a:pt x="330592" y="1748985"/>
                </a:cubicBezTo>
                <a:cubicBezTo>
                  <a:pt x="321072" y="1759103"/>
                  <a:pt x="310914" y="1769494"/>
                  <a:pt x="300121" y="1780158"/>
                </a:cubicBezTo>
                <a:cubicBezTo>
                  <a:pt x="299330" y="1782003"/>
                  <a:pt x="295601" y="1785866"/>
                  <a:pt x="288933" y="1791745"/>
                </a:cubicBezTo>
                <a:lnTo>
                  <a:pt x="263248" y="1829886"/>
                </a:lnTo>
                <a:cubicBezTo>
                  <a:pt x="258162" y="1832074"/>
                  <a:pt x="255619" y="1833170"/>
                  <a:pt x="255619" y="1833170"/>
                </a:cubicBezTo>
                <a:cubicBezTo>
                  <a:pt x="256411" y="1831323"/>
                  <a:pt x="256806" y="1830402"/>
                  <a:pt x="256806" y="1830402"/>
                </a:cubicBezTo>
                <a:cubicBezTo>
                  <a:pt x="261722" y="1823770"/>
                  <a:pt x="266441" y="1817602"/>
                  <a:pt x="270962" y="1811895"/>
                </a:cubicBezTo>
                <a:cubicBezTo>
                  <a:pt x="275483" y="1806186"/>
                  <a:pt x="278930" y="1800566"/>
                  <a:pt x="281304" y="1795029"/>
                </a:cubicBezTo>
                <a:cubicBezTo>
                  <a:pt x="284637" y="1792088"/>
                  <a:pt x="286304" y="1790618"/>
                  <a:pt x="286304" y="1790618"/>
                </a:cubicBezTo>
                <a:lnTo>
                  <a:pt x="289864" y="1782315"/>
                </a:lnTo>
                <a:cubicBezTo>
                  <a:pt x="298906" y="1770900"/>
                  <a:pt x="307750" y="1759946"/>
                  <a:pt x="316395" y="1749453"/>
                </a:cubicBezTo>
                <a:cubicBezTo>
                  <a:pt x="325043" y="1738961"/>
                  <a:pt x="333887" y="1728007"/>
                  <a:pt x="342929" y="1716590"/>
                </a:cubicBezTo>
                <a:cubicBezTo>
                  <a:pt x="349596" y="1710712"/>
                  <a:pt x="354752" y="1704729"/>
                  <a:pt x="358397" y="1698646"/>
                </a:cubicBezTo>
                <a:cubicBezTo>
                  <a:pt x="362043" y="1692562"/>
                  <a:pt x="366803" y="1687505"/>
                  <a:pt x="372680" y="1683469"/>
                </a:cubicBezTo>
                <a:cubicBezTo>
                  <a:pt x="382514" y="1670210"/>
                  <a:pt x="391556" y="1658794"/>
                  <a:pt x="399806" y="1649224"/>
                </a:cubicBezTo>
                <a:cubicBezTo>
                  <a:pt x="419640" y="1627144"/>
                  <a:pt x="438599" y="1604688"/>
                  <a:pt x="456683" y="1581859"/>
                </a:cubicBezTo>
                <a:cubicBezTo>
                  <a:pt x="474766" y="1559027"/>
                  <a:pt x="493726" y="1536571"/>
                  <a:pt x="513562" y="1514490"/>
                </a:cubicBezTo>
                <a:cubicBezTo>
                  <a:pt x="512600" y="1511895"/>
                  <a:pt x="512515" y="1509673"/>
                  <a:pt x="513306" y="1507828"/>
                </a:cubicBezTo>
                <a:cubicBezTo>
                  <a:pt x="518054" y="1496755"/>
                  <a:pt x="525825" y="1485888"/>
                  <a:pt x="536617" y="1475224"/>
                </a:cubicBezTo>
                <a:lnTo>
                  <a:pt x="546620" y="1466404"/>
                </a:lnTo>
                <a:cubicBezTo>
                  <a:pt x="564872" y="1448016"/>
                  <a:pt x="583562" y="1429813"/>
                  <a:pt x="602691" y="1411799"/>
                </a:cubicBezTo>
                <a:cubicBezTo>
                  <a:pt x="621818" y="1393786"/>
                  <a:pt x="640114" y="1376507"/>
                  <a:pt x="657575" y="1359964"/>
                </a:cubicBezTo>
                <a:cubicBezTo>
                  <a:pt x="659157" y="1356274"/>
                  <a:pt x="660782" y="1353693"/>
                  <a:pt x="662448" y="1352223"/>
                </a:cubicBezTo>
                <a:cubicBezTo>
                  <a:pt x="664116" y="1350752"/>
                  <a:pt x="665741" y="1348172"/>
                  <a:pt x="667323" y="1344482"/>
                </a:cubicBezTo>
                <a:cubicBezTo>
                  <a:pt x="670658" y="1341543"/>
                  <a:pt x="672719" y="1339150"/>
                  <a:pt x="673510" y="1337304"/>
                </a:cubicBezTo>
                <a:cubicBezTo>
                  <a:pt x="674301" y="1335460"/>
                  <a:pt x="676365" y="1333066"/>
                  <a:pt x="679699" y="1330126"/>
                </a:cubicBezTo>
                <a:cubicBezTo>
                  <a:pt x="691906" y="1311330"/>
                  <a:pt x="704790" y="1293370"/>
                  <a:pt x="718351" y="1276247"/>
                </a:cubicBezTo>
                <a:cubicBezTo>
                  <a:pt x="731915" y="1259123"/>
                  <a:pt x="745676" y="1241539"/>
                  <a:pt x="759633" y="1223493"/>
                </a:cubicBezTo>
                <a:cubicBezTo>
                  <a:pt x="756130" y="1221991"/>
                  <a:pt x="754379" y="1221240"/>
                  <a:pt x="754379" y="1221240"/>
                </a:cubicBezTo>
                <a:cubicBezTo>
                  <a:pt x="750875" y="1219738"/>
                  <a:pt x="754040" y="1212356"/>
                  <a:pt x="763874" y="1199095"/>
                </a:cubicBezTo>
                <a:cubicBezTo>
                  <a:pt x="757996" y="1203129"/>
                  <a:pt x="753631" y="1207265"/>
                  <a:pt x="750777" y="1211504"/>
                </a:cubicBezTo>
                <a:cubicBezTo>
                  <a:pt x="747922" y="1215742"/>
                  <a:pt x="743559" y="1219877"/>
                  <a:pt x="737681" y="1223911"/>
                </a:cubicBezTo>
                <a:cubicBezTo>
                  <a:pt x="736890" y="1225758"/>
                  <a:pt x="735223" y="1227227"/>
                  <a:pt x="732681" y="1228322"/>
                </a:cubicBezTo>
                <a:lnTo>
                  <a:pt x="695553" y="1271388"/>
                </a:lnTo>
                <a:cubicBezTo>
                  <a:pt x="688095" y="1279111"/>
                  <a:pt x="680874" y="1287485"/>
                  <a:pt x="673896" y="1296507"/>
                </a:cubicBezTo>
                <a:cubicBezTo>
                  <a:pt x="666917" y="1305531"/>
                  <a:pt x="659698" y="1313906"/>
                  <a:pt x="652238" y="1321629"/>
                </a:cubicBezTo>
                <a:cubicBezTo>
                  <a:pt x="638111" y="1335233"/>
                  <a:pt x="624069" y="1351059"/>
                  <a:pt x="610110" y="1369105"/>
                </a:cubicBezTo>
                <a:cubicBezTo>
                  <a:pt x="596151" y="1387150"/>
                  <a:pt x="582350" y="1403624"/>
                  <a:pt x="568703" y="1418527"/>
                </a:cubicBezTo>
                <a:cubicBezTo>
                  <a:pt x="555055" y="1433430"/>
                  <a:pt x="541650" y="1448980"/>
                  <a:pt x="528482" y="1465181"/>
                </a:cubicBezTo>
                <a:cubicBezTo>
                  <a:pt x="516276" y="1483979"/>
                  <a:pt x="503349" y="1500827"/>
                  <a:pt x="489702" y="1515730"/>
                </a:cubicBezTo>
                <a:cubicBezTo>
                  <a:pt x="476054" y="1530633"/>
                  <a:pt x="463522" y="1546558"/>
                  <a:pt x="452107" y="1563511"/>
                </a:cubicBezTo>
                <a:lnTo>
                  <a:pt x="374292" y="1657947"/>
                </a:lnTo>
                <a:cubicBezTo>
                  <a:pt x="373501" y="1659791"/>
                  <a:pt x="372471" y="1660989"/>
                  <a:pt x="371200" y="1661536"/>
                </a:cubicBezTo>
                <a:cubicBezTo>
                  <a:pt x="369928" y="1662082"/>
                  <a:pt x="368896" y="1663278"/>
                  <a:pt x="368105" y="1665125"/>
                </a:cubicBezTo>
                <a:cubicBezTo>
                  <a:pt x="382685" y="1640791"/>
                  <a:pt x="396474" y="1618304"/>
                  <a:pt x="409471" y="1597660"/>
                </a:cubicBezTo>
                <a:lnTo>
                  <a:pt x="440462" y="1547764"/>
                </a:lnTo>
                <a:lnTo>
                  <a:pt x="439490" y="1548813"/>
                </a:lnTo>
                <a:cubicBezTo>
                  <a:pt x="428724" y="1562062"/>
                  <a:pt x="418856" y="1571231"/>
                  <a:pt x="409891" y="1576321"/>
                </a:cubicBezTo>
                <a:cubicBezTo>
                  <a:pt x="393532" y="1590745"/>
                  <a:pt x="378975" y="1597010"/>
                  <a:pt x="366221" y="1595114"/>
                </a:cubicBezTo>
                <a:cubicBezTo>
                  <a:pt x="356195" y="1590816"/>
                  <a:pt x="356680" y="1575838"/>
                  <a:pt x="367680" y="1550183"/>
                </a:cubicBezTo>
                <a:cubicBezTo>
                  <a:pt x="364954" y="1552587"/>
                  <a:pt x="363267" y="1554543"/>
                  <a:pt x="362620" y="1556053"/>
                </a:cubicBezTo>
                <a:cubicBezTo>
                  <a:pt x="361973" y="1557561"/>
                  <a:pt x="360610" y="1558764"/>
                  <a:pt x="358530" y="1559658"/>
                </a:cubicBezTo>
                <a:lnTo>
                  <a:pt x="341200" y="1576347"/>
                </a:lnTo>
                <a:cubicBezTo>
                  <a:pt x="324978" y="1594404"/>
                  <a:pt x="310630" y="1606117"/>
                  <a:pt x="298153" y="1611488"/>
                </a:cubicBezTo>
                <a:lnTo>
                  <a:pt x="242006" y="1635653"/>
                </a:lnTo>
                <a:cubicBezTo>
                  <a:pt x="230961" y="1641636"/>
                  <a:pt x="217768" y="1646698"/>
                  <a:pt x="202427" y="1650839"/>
                </a:cubicBezTo>
                <a:lnTo>
                  <a:pt x="200070" y="1644470"/>
                </a:lnTo>
                <a:lnTo>
                  <a:pt x="196951" y="1645813"/>
                </a:lnTo>
                <a:cubicBezTo>
                  <a:pt x="184612" y="1654814"/>
                  <a:pt x="175254" y="1658842"/>
                  <a:pt x="168877" y="1657895"/>
                </a:cubicBezTo>
                <a:lnTo>
                  <a:pt x="164373" y="1650603"/>
                </a:lnTo>
                <a:cubicBezTo>
                  <a:pt x="160583" y="1643619"/>
                  <a:pt x="159129" y="1633169"/>
                  <a:pt x="160007" y="1619254"/>
                </a:cubicBezTo>
                <a:cubicBezTo>
                  <a:pt x="158575" y="1618640"/>
                  <a:pt x="157075" y="1616209"/>
                  <a:pt x="155503" y="1611962"/>
                </a:cubicBezTo>
                <a:cubicBezTo>
                  <a:pt x="149264" y="1614648"/>
                  <a:pt x="143997" y="1615068"/>
                  <a:pt x="139698" y="1613225"/>
                </a:cubicBezTo>
                <a:cubicBezTo>
                  <a:pt x="135402" y="1611383"/>
                  <a:pt x="133508" y="1607892"/>
                  <a:pt x="134016" y="1602749"/>
                </a:cubicBezTo>
                <a:cubicBezTo>
                  <a:pt x="128563" y="1607557"/>
                  <a:pt x="127778" y="1605435"/>
                  <a:pt x="131662" y="1596379"/>
                </a:cubicBezTo>
                <a:lnTo>
                  <a:pt x="134572" y="1589589"/>
                </a:lnTo>
                <a:cubicBezTo>
                  <a:pt x="132493" y="1590483"/>
                  <a:pt x="130089" y="1592132"/>
                  <a:pt x="127363" y="1594536"/>
                </a:cubicBezTo>
                <a:cubicBezTo>
                  <a:pt x="124636" y="1596941"/>
                  <a:pt x="123274" y="1598143"/>
                  <a:pt x="123274" y="1598143"/>
                </a:cubicBezTo>
                <a:lnTo>
                  <a:pt x="120153" y="1599485"/>
                </a:lnTo>
                <a:cubicBezTo>
                  <a:pt x="114053" y="1605802"/>
                  <a:pt x="110680" y="1609717"/>
                  <a:pt x="110034" y="1611225"/>
                </a:cubicBezTo>
                <a:cubicBezTo>
                  <a:pt x="109386" y="1612735"/>
                  <a:pt x="106335" y="1615894"/>
                  <a:pt x="100882" y="1620701"/>
                </a:cubicBezTo>
                <a:cubicBezTo>
                  <a:pt x="95430" y="1625510"/>
                  <a:pt x="91664" y="1628361"/>
                  <a:pt x="89583" y="1629257"/>
                </a:cubicBezTo>
                <a:cubicBezTo>
                  <a:pt x="87503" y="1630151"/>
                  <a:pt x="85424" y="1631047"/>
                  <a:pt x="83344" y="1631940"/>
                </a:cubicBezTo>
                <a:cubicBezTo>
                  <a:pt x="74889" y="1631888"/>
                  <a:pt x="70141" y="1632086"/>
                  <a:pt x="69100" y="1632534"/>
                </a:cubicBezTo>
                <a:cubicBezTo>
                  <a:pt x="68061" y="1632980"/>
                  <a:pt x="66432" y="1631837"/>
                  <a:pt x="64214" y="1629099"/>
                </a:cubicBezTo>
                <a:lnTo>
                  <a:pt x="65185" y="1626835"/>
                </a:lnTo>
                <a:cubicBezTo>
                  <a:pt x="59732" y="1631644"/>
                  <a:pt x="55965" y="1634495"/>
                  <a:pt x="53886" y="1635389"/>
                </a:cubicBezTo>
                <a:cubicBezTo>
                  <a:pt x="51159" y="1637793"/>
                  <a:pt x="49795" y="1638996"/>
                  <a:pt x="49795" y="1638996"/>
                </a:cubicBezTo>
                <a:cubicBezTo>
                  <a:pt x="47577" y="1636258"/>
                  <a:pt x="46146" y="1635644"/>
                  <a:pt x="45499" y="1637154"/>
                </a:cubicBezTo>
                <a:lnTo>
                  <a:pt x="43349" y="1636232"/>
                </a:lnTo>
                <a:lnTo>
                  <a:pt x="44113" y="1628519"/>
                </a:lnTo>
                <a:lnTo>
                  <a:pt x="49936" y="1614937"/>
                </a:lnTo>
                <a:lnTo>
                  <a:pt x="64563" y="1610489"/>
                </a:lnTo>
                <a:lnTo>
                  <a:pt x="64354" y="1605039"/>
                </a:lnTo>
                <a:cubicBezTo>
                  <a:pt x="70456" y="1598722"/>
                  <a:pt x="73828" y="1594810"/>
                  <a:pt x="74476" y="1593300"/>
                </a:cubicBezTo>
                <a:cubicBezTo>
                  <a:pt x="75123" y="1591790"/>
                  <a:pt x="76810" y="1589834"/>
                  <a:pt x="79536" y="1587430"/>
                </a:cubicBezTo>
                <a:cubicBezTo>
                  <a:pt x="80182" y="1585922"/>
                  <a:pt x="81188" y="1584565"/>
                  <a:pt x="82552" y="1583363"/>
                </a:cubicBezTo>
                <a:cubicBezTo>
                  <a:pt x="83915" y="1582161"/>
                  <a:pt x="84921" y="1580805"/>
                  <a:pt x="85568" y="1579297"/>
                </a:cubicBezTo>
                <a:cubicBezTo>
                  <a:pt x="86215" y="1577787"/>
                  <a:pt x="86861" y="1576279"/>
                  <a:pt x="87509" y="1574769"/>
                </a:cubicBezTo>
                <a:cubicBezTo>
                  <a:pt x="93610" y="1568451"/>
                  <a:pt x="97664" y="1563937"/>
                  <a:pt x="99675" y="1561226"/>
                </a:cubicBezTo>
                <a:cubicBezTo>
                  <a:pt x="101685" y="1558515"/>
                  <a:pt x="105740" y="1554000"/>
                  <a:pt x="111840" y="1547684"/>
                </a:cubicBezTo>
                <a:lnTo>
                  <a:pt x="114960" y="1546340"/>
                </a:lnTo>
                <a:cubicBezTo>
                  <a:pt x="116255" y="1543322"/>
                  <a:pt x="118264" y="1540611"/>
                  <a:pt x="120991" y="1538207"/>
                </a:cubicBezTo>
                <a:cubicBezTo>
                  <a:pt x="121638" y="1536697"/>
                  <a:pt x="122482" y="1535720"/>
                  <a:pt x="123522" y="1535272"/>
                </a:cubicBezTo>
                <a:cubicBezTo>
                  <a:pt x="124560" y="1534824"/>
                  <a:pt x="125403" y="1533847"/>
                  <a:pt x="126051" y="1532337"/>
                </a:cubicBezTo>
                <a:lnTo>
                  <a:pt x="130904" y="1521017"/>
                </a:lnTo>
                <a:cubicBezTo>
                  <a:pt x="131551" y="1519509"/>
                  <a:pt x="137513" y="1509559"/>
                  <a:pt x="148790" y="1491169"/>
                </a:cubicBezTo>
                <a:cubicBezTo>
                  <a:pt x="151517" y="1488765"/>
                  <a:pt x="153850" y="1485299"/>
                  <a:pt x="155792" y="1480771"/>
                </a:cubicBezTo>
                <a:cubicBezTo>
                  <a:pt x="153713" y="1481667"/>
                  <a:pt x="152834" y="1481737"/>
                  <a:pt x="153158" y="1480982"/>
                </a:cubicBezTo>
                <a:cubicBezTo>
                  <a:pt x="153482" y="1480227"/>
                  <a:pt x="152603" y="1480297"/>
                  <a:pt x="150525" y="1481192"/>
                </a:cubicBezTo>
                <a:cubicBezTo>
                  <a:pt x="144425" y="1487510"/>
                  <a:pt x="137642" y="1494429"/>
                  <a:pt x="130179" y="1501948"/>
                </a:cubicBezTo>
                <a:cubicBezTo>
                  <a:pt x="122715" y="1509467"/>
                  <a:pt x="114893" y="1516834"/>
                  <a:pt x="106712" y="1524045"/>
                </a:cubicBezTo>
                <a:lnTo>
                  <a:pt x="91531" y="1541655"/>
                </a:lnTo>
                <a:lnTo>
                  <a:pt x="88619" y="1548446"/>
                </a:lnTo>
                <a:cubicBezTo>
                  <a:pt x="87973" y="1549955"/>
                  <a:pt x="86934" y="1550403"/>
                  <a:pt x="85500" y="1549789"/>
                </a:cubicBezTo>
                <a:lnTo>
                  <a:pt x="83559" y="1554316"/>
                </a:lnTo>
                <a:cubicBezTo>
                  <a:pt x="85640" y="1553421"/>
                  <a:pt x="87001" y="1552220"/>
                  <a:pt x="87649" y="1550710"/>
                </a:cubicBezTo>
                <a:lnTo>
                  <a:pt x="88619" y="1548446"/>
                </a:lnTo>
                <a:cubicBezTo>
                  <a:pt x="89267" y="1546936"/>
                  <a:pt x="90306" y="1546490"/>
                  <a:pt x="91739" y="1547105"/>
                </a:cubicBezTo>
                <a:lnTo>
                  <a:pt x="90769" y="1549368"/>
                </a:lnTo>
                <a:lnTo>
                  <a:pt x="127578" y="1516912"/>
                </a:lnTo>
                <a:cubicBezTo>
                  <a:pt x="133031" y="1512105"/>
                  <a:pt x="134786" y="1511963"/>
                  <a:pt x="132845" y="1516491"/>
                </a:cubicBezTo>
                <a:cubicBezTo>
                  <a:pt x="130904" y="1521017"/>
                  <a:pt x="128571" y="1524484"/>
                  <a:pt x="125844" y="1526888"/>
                </a:cubicBezTo>
                <a:cubicBezTo>
                  <a:pt x="117017" y="1535609"/>
                  <a:pt x="108711" y="1544108"/>
                  <a:pt x="100924" y="1552381"/>
                </a:cubicBezTo>
                <a:cubicBezTo>
                  <a:pt x="93136" y="1560655"/>
                  <a:pt x="84829" y="1569153"/>
                  <a:pt x="76002" y="1577875"/>
                </a:cubicBezTo>
                <a:cubicBezTo>
                  <a:pt x="74060" y="1582403"/>
                  <a:pt x="70364" y="1587070"/>
                  <a:pt x="64911" y="1591878"/>
                </a:cubicBezTo>
                <a:cubicBezTo>
                  <a:pt x="50122" y="1610550"/>
                  <a:pt x="40509" y="1617147"/>
                  <a:pt x="36073" y="1611673"/>
                </a:cubicBezTo>
                <a:cubicBezTo>
                  <a:pt x="33209" y="1610445"/>
                  <a:pt x="30541" y="1609747"/>
                  <a:pt x="28069" y="1609581"/>
                </a:cubicBezTo>
                <a:cubicBezTo>
                  <a:pt x="25595" y="1609414"/>
                  <a:pt x="24291" y="1607515"/>
                  <a:pt x="24152" y="1603882"/>
                </a:cubicBezTo>
                <a:cubicBezTo>
                  <a:pt x="25817" y="1592089"/>
                  <a:pt x="31641" y="1578507"/>
                  <a:pt x="41623" y="1563134"/>
                </a:cubicBezTo>
                <a:cubicBezTo>
                  <a:pt x="25264" y="1577560"/>
                  <a:pt x="12787" y="1582929"/>
                  <a:pt x="4192" y="1579244"/>
                </a:cubicBezTo>
                <a:cubicBezTo>
                  <a:pt x="-105" y="1577402"/>
                  <a:pt x="-1098" y="1569830"/>
                  <a:pt x="1214" y="1556527"/>
                </a:cubicBezTo>
                <a:cubicBezTo>
                  <a:pt x="2369" y="1549877"/>
                  <a:pt x="5605" y="1542331"/>
                  <a:pt x="10920" y="1533890"/>
                </a:cubicBezTo>
                <a:cubicBezTo>
                  <a:pt x="12861" y="1529364"/>
                  <a:pt x="15161" y="1524990"/>
                  <a:pt x="17817" y="1520768"/>
                </a:cubicBezTo>
                <a:cubicBezTo>
                  <a:pt x="20474" y="1516549"/>
                  <a:pt x="23814" y="1511727"/>
                  <a:pt x="27834" y="1506304"/>
                </a:cubicBezTo>
                <a:cubicBezTo>
                  <a:pt x="38603" y="1493055"/>
                  <a:pt x="49048" y="1480562"/>
                  <a:pt x="59168" y="1468822"/>
                </a:cubicBezTo>
                <a:cubicBezTo>
                  <a:pt x="69289" y="1457082"/>
                  <a:pt x="80126" y="1445649"/>
                  <a:pt x="91680" y="1434524"/>
                </a:cubicBezTo>
                <a:cubicBezTo>
                  <a:pt x="87520" y="1436313"/>
                  <a:pt x="84436" y="1438563"/>
                  <a:pt x="82425" y="1441275"/>
                </a:cubicBezTo>
                <a:cubicBezTo>
                  <a:pt x="80415" y="1443985"/>
                  <a:pt x="77331" y="1446236"/>
                  <a:pt x="73172" y="1448026"/>
                </a:cubicBezTo>
                <a:cubicBezTo>
                  <a:pt x="86019" y="1433882"/>
                  <a:pt x="99652" y="1421862"/>
                  <a:pt x="114070" y="1411965"/>
                </a:cubicBezTo>
                <a:cubicBezTo>
                  <a:pt x="120170" y="1405647"/>
                  <a:pt x="126663" y="1400391"/>
                  <a:pt x="133550" y="1396198"/>
                </a:cubicBezTo>
                <a:cubicBezTo>
                  <a:pt x="140434" y="1392003"/>
                  <a:pt x="146927" y="1386747"/>
                  <a:pt x="153028" y="1380430"/>
                </a:cubicBezTo>
                <a:cubicBezTo>
                  <a:pt x="155107" y="1379536"/>
                  <a:pt x="156830" y="1378487"/>
                  <a:pt x="158192" y="1377283"/>
                </a:cubicBezTo>
                <a:cubicBezTo>
                  <a:pt x="159555" y="1376083"/>
                  <a:pt x="161277" y="1375034"/>
                  <a:pt x="163356" y="1374139"/>
                </a:cubicBezTo>
                <a:cubicBezTo>
                  <a:pt x="167377" y="1368718"/>
                  <a:pt x="170752" y="1364804"/>
                  <a:pt x="173478" y="1362399"/>
                </a:cubicBezTo>
                <a:cubicBezTo>
                  <a:pt x="176204" y="1359996"/>
                  <a:pt x="178930" y="1357592"/>
                  <a:pt x="181657" y="1355188"/>
                </a:cubicBezTo>
                <a:cubicBezTo>
                  <a:pt x="183736" y="1354291"/>
                  <a:pt x="185099" y="1353091"/>
                  <a:pt x="185747" y="1351581"/>
                </a:cubicBezTo>
                <a:cubicBezTo>
                  <a:pt x="201321" y="1335033"/>
                  <a:pt x="216767" y="1319769"/>
                  <a:pt x="232089" y="1305792"/>
                </a:cubicBezTo>
                <a:cubicBezTo>
                  <a:pt x="247407" y="1291816"/>
                  <a:pt x="261884" y="1278816"/>
                  <a:pt x="275517" y="1266796"/>
                </a:cubicBezTo>
                <a:cubicBezTo>
                  <a:pt x="284991" y="1256567"/>
                  <a:pt x="296221" y="1246194"/>
                  <a:pt x="309206" y="1235682"/>
                </a:cubicBezTo>
                <a:lnTo>
                  <a:pt x="299848" y="1239709"/>
                </a:lnTo>
                <a:cubicBezTo>
                  <a:pt x="304656" y="1236411"/>
                  <a:pt x="308422" y="1233559"/>
                  <a:pt x="311147" y="1231155"/>
                </a:cubicBezTo>
                <a:cubicBezTo>
                  <a:pt x="313874" y="1228751"/>
                  <a:pt x="317640" y="1225900"/>
                  <a:pt x="322447" y="1222600"/>
                </a:cubicBezTo>
                <a:lnTo>
                  <a:pt x="316000" y="1219836"/>
                </a:lnTo>
                <a:cubicBezTo>
                  <a:pt x="325475" y="1209606"/>
                  <a:pt x="335272" y="1198622"/>
                  <a:pt x="345392" y="1186881"/>
                </a:cubicBezTo>
                <a:cubicBezTo>
                  <a:pt x="355514" y="1175141"/>
                  <a:pt x="366351" y="1163708"/>
                  <a:pt x="377906" y="1152583"/>
                </a:cubicBezTo>
                <a:cubicBezTo>
                  <a:pt x="387379" y="1142351"/>
                  <a:pt x="397015" y="1131744"/>
                  <a:pt x="406812" y="1120759"/>
                </a:cubicBezTo>
                <a:cubicBezTo>
                  <a:pt x="416609" y="1109773"/>
                  <a:pt x="426962" y="1099472"/>
                  <a:pt x="437868" y="1089856"/>
                </a:cubicBezTo>
                <a:cubicBezTo>
                  <a:pt x="440593" y="1087451"/>
                  <a:pt x="441957" y="1086249"/>
                  <a:pt x="441957" y="1086249"/>
                </a:cubicBezTo>
                <a:cubicBezTo>
                  <a:pt x="449351" y="1076914"/>
                  <a:pt x="455672" y="1067118"/>
                  <a:pt x="460918" y="1056861"/>
                </a:cubicBezTo>
                <a:lnTo>
                  <a:pt x="474384" y="1035474"/>
                </a:lnTo>
                <a:lnTo>
                  <a:pt x="465667" y="1042818"/>
                </a:lnTo>
                <a:lnTo>
                  <a:pt x="483761" y="1018417"/>
                </a:lnTo>
                <a:cubicBezTo>
                  <a:pt x="491801" y="1007573"/>
                  <a:pt x="498873" y="998990"/>
                  <a:pt x="504973" y="992674"/>
                </a:cubicBezTo>
                <a:cubicBezTo>
                  <a:pt x="523783" y="968579"/>
                  <a:pt x="544487" y="947977"/>
                  <a:pt x="567085" y="930868"/>
                </a:cubicBezTo>
                <a:cubicBezTo>
                  <a:pt x="573185" y="924550"/>
                  <a:pt x="578638" y="919742"/>
                  <a:pt x="583444" y="916443"/>
                </a:cubicBezTo>
                <a:cubicBezTo>
                  <a:pt x="588250" y="913144"/>
                  <a:pt x="593056" y="909845"/>
                  <a:pt x="597862" y="906545"/>
                </a:cubicBezTo>
                <a:cubicBezTo>
                  <a:pt x="606689" y="897825"/>
                  <a:pt x="615654" y="892735"/>
                  <a:pt x="624758" y="891279"/>
                </a:cubicBezTo>
                <a:cubicBezTo>
                  <a:pt x="633447" y="878924"/>
                  <a:pt x="642689" y="867254"/>
                  <a:pt x="652487" y="856270"/>
                </a:cubicBezTo>
                <a:cubicBezTo>
                  <a:pt x="662284" y="845284"/>
                  <a:pt x="671203" y="834370"/>
                  <a:pt x="679245" y="823524"/>
                </a:cubicBezTo>
                <a:lnTo>
                  <a:pt x="734911" y="758955"/>
                </a:lnTo>
                <a:cubicBezTo>
                  <a:pt x="754505" y="736985"/>
                  <a:pt x="773579" y="715239"/>
                  <a:pt x="792136" y="693715"/>
                </a:cubicBezTo>
                <a:cubicBezTo>
                  <a:pt x="810689" y="672193"/>
                  <a:pt x="829049" y="650138"/>
                  <a:pt x="847212" y="627554"/>
                </a:cubicBezTo>
                <a:cubicBezTo>
                  <a:pt x="852665" y="622745"/>
                  <a:pt x="856108" y="620648"/>
                  <a:pt x="857541" y="621262"/>
                </a:cubicBezTo>
                <a:cubicBezTo>
                  <a:pt x="858972" y="621876"/>
                  <a:pt x="857678" y="624894"/>
                  <a:pt x="853658" y="630318"/>
                </a:cubicBezTo>
                <a:cubicBezTo>
                  <a:pt x="846911" y="638144"/>
                  <a:pt x="840522" y="646124"/>
                  <a:pt x="834489" y="654258"/>
                </a:cubicBezTo>
                <a:cubicBezTo>
                  <a:pt x="828459" y="662392"/>
                  <a:pt x="822070" y="670371"/>
                  <a:pt x="815323" y="678199"/>
                </a:cubicBezTo>
                <a:cubicBezTo>
                  <a:pt x="808574" y="686025"/>
                  <a:pt x="802186" y="694004"/>
                  <a:pt x="796155" y="702138"/>
                </a:cubicBezTo>
                <a:cubicBezTo>
                  <a:pt x="790124" y="710273"/>
                  <a:pt x="783734" y="718252"/>
                  <a:pt x="776987" y="726078"/>
                </a:cubicBezTo>
                <a:cubicBezTo>
                  <a:pt x="762845" y="743240"/>
                  <a:pt x="749386" y="759803"/>
                  <a:pt x="736607" y="775761"/>
                </a:cubicBezTo>
                <a:cubicBezTo>
                  <a:pt x="723829" y="791723"/>
                  <a:pt x="710693" y="807530"/>
                  <a:pt x="697197" y="823182"/>
                </a:cubicBezTo>
                <a:cubicBezTo>
                  <a:pt x="703299" y="816864"/>
                  <a:pt x="709399" y="810548"/>
                  <a:pt x="715499" y="804231"/>
                </a:cubicBezTo>
                <a:cubicBezTo>
                  <a:pt x="721599" y="797912"/>
                  <a:pt x="727699" y="791596"/>
                  <a:pt x="733799" y="785278"/>
                </a:cubicBezTo>
                <a:cubicBezTo>
                  <a:pt x="739899" y="778961"/>
                  <a:pt x="746000" y="772643"/>
                  <a:pt x="752100" y="766325"/>
                </a:cubicBezTo>
                <a:cubicBezTo>
                  <a:pt x="758199" y="760009"/>
                  <a:pt x="764301" y="753691"/>
                  <a:pt x="770401" y="747374"/>
                </a:cubicBezTo>
                <a:cubicBezTo>
                  <a:pt x="782601" y="734739"/>
                  <a:pt x="794443" y="721950"/>
                  <a:pt x="805928" y="709009"/>
                </a:cubicBezTo>
                <a:cubicBezTo>
                  <a:pt x="817412" y="696066"/>
                  <a:pt x="829254" y="683278"/>
                  <a:pt x="841454" y="670643"/>
                </a:cubicBezTo>
                <a:cubicBezTo>
                  <a:pt x="846770" y="662203"/>
                  <a:pt x="853194" y="655130"/>
                  <a:pt x="860726" y="649428"/>
                </a:cubicBezTo>
                <a:cubicBezTo>
                  <a:pt x="867474" y="641600"/>
                  <a:pt x="873574" y="635284"/>
                  <a:pt x="879027" y="630475"/>
                </a:cubicBezTo>
                <a:cubicBezTo>
                  <a:pt x="895248" y="612419"/>
                  <a:pt x="910626" y="595340"/>
                  <a:pt x="925161" y="579238"/>
                </a:cubicBezTo>
                <a:cubicBezTo>
                  <a:pt x="939695" y="563138"/>
                  <a:pt x="954750" y="546814"/>
                  <a:pt x="970322" y="530266"/>
                </a:cubicBezTo>
                <a:cubicBezTo>
                  <a:pt x="973050" y="527861"/>
                  <a:pt x="974737" y="525905"/>
                  <a:pt x="975384" y="524397"/>
                </a:cubicBezTo>
                <a:cubicBezTo>
                  <a:pt x="976031" y="522887"/>
                  <a:pt x="977717" y="520930"/>
                  <a:pt x="980444" y="518526"/>
                </a:cubicBezTo>
                <a:cubicBezTo>
                  <a:pt x="987192" y="510699"/>
                  <a:pt x="990889" y="506032"/>
                  <a:pt x="991536" y="504522"/>
                </a:cubicBezTo>
                <a:cubicBezTo>
                  <a:pt x="1000363" y="495800"/>
                  <a:pt x="1008150" y="487526"/>
                  <a:pt x="1014897" y="479700"/>
                </a:cubicBezTo>
                <a:cubicBezTo>
                  <a:pt x="1022291" y="470364"/>
                  <a:pt x="1029720" y="461936"/>
                  <a:pt x="1037184" y="454417"/>
                </a:cubicBezTo>
                <a:cubicBezTo>
                  <a:pt x="1044647" y="446897"/>
                  <a:pt x="1052400" y="437716"/>
                  <a:pt x="1060441" y="426870"/>
                </a:cubicBezTo>
                <a:cubicBezTo>
                  <a:pt x="1066542" y="420552"/>
                  <a:pt x="1072965" y="413481"/>
                  <a:pt x="1079712" y="405655"/>
                </a:cubicBezTo>
                <a:cubicBezTo>
                  <a:pt x="1086461" y="397828"/>
                  <a:pt x="1092884" y="390757"/>
                  <a:pt x="1098984" y="384439"/>
                </a:cubicBezTo>
                <a:cubicBezTo>
                  <a:pt x="1105732" y="376612"/>
                  <a:pt x="1111959" y="369008"/>
                  <a:pt x="1117666" y="361630"/>
                </a:cubicBezTo>
                <a:cubicBezTo>
                  <a:pt x="1123374" y="354251"/>
                  <a:pt x="1129278" y="347404"/>
                  <a:pt x="1135378" y="341086"/>
                </a:cubicBezTo>
                <a:cubicBezTo>
                  <a:pt x="1148225" y="326942"/>
                  <a:pt x="1160714" y="312644"/>
                  <a:pt x="1172846" y="298194"/>
                </a:cubicBezTo>
                <a:cubicBezTo>
                  <a:pt x="1184977" y="283742"/>
                  <a:pt x="1197791" y="268690"/>
                  <a:pt x="1211286" y="253036"/>
                </a:cubicBezTo>
                <a:cubicBezTo>
                  <a:pt x="1214011" y="250632"/>
                  <a:pt x="1218749" y="245517"/>
                  <a:pt x="1225496" y="237691"/>
                </a:cubicBezTo>
                <a:cubicBezTo>
                  <a:pt x="1226790" y="234673"/>
                  <a:pt x="1230811" y="229249"/>
                  <a:pt x="1237558" y="221423"/>
                </a:cubicBezTo>
                <a:lnTo>
                  <a:pt x="1265009" y="192995"/>
                </a:lnTo>
                <a:cubicBezTo>
                  <a:pt x="1273051" y="182151"/>
                  <a:pt x="1281808" y="171612"/>
                  <a:pt x="1291282" y="161381"/>
                </a:cubicBezTo>
                <a:cubicBezTo>
                  <a:pt x="1300757" y="151152"/>
                  <a:pt x="1310230" y="140920"/>
                  <a:pt x="1319704" y="130690"/>
                </a:cubicBezTo>
                <a:lnTo>
                  <a:pt x="1374606" y="73833"/>
                </a:lnTo>
                <a:cubicBezTo>
                  <a:pt x="1384081" y="63603"/>
                  <a:pt x="1393750" y="53902"/>
                  <a:pt x="1403618" y="44734"/>
                </a:cubicBezTo>
                <a:cubicBezTo>
                  <a:pt x="1413484" y="35565"/>
                  <a:pt x="1423154" y="25864"/>
                  <a:pt x="1432628" y="15634"/>
                </a:cubicBezTo>
                <a:cubicBezTo>
                  <a:pt x="1446261" y="3614"/>
                  <a:pt x="1455226" y="-1475"/>
                  <a:pt x="1459524" y="368"/>
                </a:cubicBezTo>
                <a:close/>
              </a:path>
            </a:pathLst>
          </a:custGeom>
        </p:spPr>
        <p:txBody>
          <a:bodyPr wrap="square">
            <a:noAutofit/>
          </a:bodyPr>
          <a:lstStyle/>
          <a:p>
            <a:endParaRPr lang="en-US"/>
          </a:p>
        </p:txBody>
      </p:sp>
      <p:sp>
        <p:nvSpPr>
          <p:cNvPr id="15" name="Picture Placeholder 14">
            <a:extLst>
              <a:ext uri="{FF2B5EF4-FFF2-40B4-BE49-F238E27FC236}">
                <a16:creationId xmlns:a16="http://schemas.microsoft.com/office/drawing/2014/main" id="{DF5FD516-8B93-A4C0-B121-227F0414AFE5}"/>
              </a:ext>
            </a:extLst>
          </p:cNvPr>
          <p:cNvSpPr>
            <a:spLocks noGrp="1"/>
          </p:cNvSpPr>
          <p:nvPr>
            <p:ph type="pic" sz="quarter" idx="11"/>
          </p:nvPr>
        </p:nvSpPr>
        <p:spPr>
          <a:xfrm>
            <a:off x="4605627" y="1533303"/>
            <a:ext cx="3035214" cy="3097298"/>
          </a:xfrm>
          <a:custGeom>
            <a:avLst/>
            <a:gdLst>
              <a:gd name="connsiteX0" fmla="*/ 1476646 w 3035214"/>
              <a:gd name="connsiteY0" fmla="*/ 2924604 h 3097298"/>
              <a:gd name="connsiteX1" fmla="*/ 1476427 w 3035214"/>
              <a:gd name="connsiteY1" fmla="*/ 2927322 h 3097298"/>
              <a:gd name="connsiteX2" fmla="*/ 1468683 w 3035214"/>
              <a:gd name="connsiteY2" fmla="*/ 2931383 h 3097298"/>
              <a:gd name="connsiteX3" fmla="*/ 1474402 w 3035214"/>
              <a:gd name="connsiteY3" fmla="*/ 2926152 h 3097298"/>
              <a:gd name="connsiteX4" fmla="*/ 1476646 w 3035214"/>
              <a:gd name="connsiteY4" fmla="*/ 2924604 h 3097298"/>
              <a:gd name="connsiteX5" fmla="*/ 947774 w 3035214"/>
              <a:gd name="connsiteY5" fmla="*/ 2870764 h 3097298"/>
              <a:gd name="connsiteX6" fmla="*/ 939275 w 3035214"/>
              <a:gd name="connsiteY6" fmla="*/ 2879769 h 3097298"/>
              <a:gd name="connsiteX7" fmla="*/ 928300 w 3035214"/>
              <a:gd name="connsiteY7" fmla="*/ 2887343 h 3097298"/>
              <a:gd name="connsiteX8" fmla="*/ 929805 w 3035214"/>
              <a:gd name="connsiteY8" fmla="*/ 2884735 h 3097298"/>
              <a:gd name="connsiteX9" fmla="*/ 947774 w 3035214"/>
              <a:gd name="connsiteY9" fmla="*/ 2870764 h 3097298"/>
              <a:gd name="connsiteX10" fmla="*/ 831535 w 3035214"/>
              <a:gd name="connsiteY10" fmla="*/ 2622094 h 3097298"/>
              <a:gd name="connsiteX11" fmla="*/ 831268 w 3035214"/>
              <a:gd name="connsiteY11" fmla="*/ 2625416 h 3097298"/>
              <a:gd name="connsiteX12" fmla="*/ 821798 w 3035214"/>
              <a:gd name="connsiteY12" fmla="*/ 2630382 h 3097298"/>
              <a:gd name="connsiteX13" fmla="*/ 828791 w 3035214"/>
              <a:gd name="connsiteY13" fmla="*/ 2623986 h 3097298"/>
              <a:gd name="connsiteX14" fmla="*/ 831535 w 3035214"/>
              <a:gd name="connsiteY14" fmla="*/ 2622094 h 3097298"/>
              <a:gd name="connsiteX15" fmla="*/ 1243431 w 3035214"/>
              <a:gd name="connsiteY15" fmla="*/ 2610233 h 3097298"/>
              <a:gd name="connsiteX16" fmla="*/ 1210239 w 3035214"/>
              <a:gd name="connsiteY16" fmla="*/ 2636279 h 3097298"/>
              <a:gd name="connsiteX17" fmla="*/ 1181028 w 3035214"/>
              <a:gd name="connsiteY17" fmla="*/ 2661145 h 3097298"/>
              <a:gd name="connsiteX18" fmla="*/ 1146330 w 3035214"/>
              <a:gd name="connsiteY18" fmla="*/ 2689801 h 3097298"/>
              <a:gd name="connsiteX19" fmla="*/ 1113138 w 3035214"/>
              <a:gd name="connsiteY19" fmla="*/ 2715847 h 3097298"/>
              <a:gd name="connsiteX20" fmla="*/ 1151982 w 3035214"/>
              <a:gd name="connsiteY20" fmla="*/ 2700018 h 3097298"/>
              <a:gd name="connsiteX21" fmla="*/ 1163978 w 3035214"/>
              <a:gd name="connsiteY21" fmla="*/ 2687818 h 3097298"/>
              <a:gd name="connsiteX22" fmla="*/ 1175974 w 3035214"/>
              <a:gd name="connsiteY22" fmla="*/ 2675617 h 3097298"/>
              <a:gd name="connsiteX23" fmla="*/ 1192706 w 3035214"/>
              <a:gd name="connsiteY23" fmla="*/ 2660932 h 3097298"/>
              <a:gd name="connsiteX24" fmla="*/ 1209435 w 3035214"/>
              <a:gd name="connsiteY24" fmla="*/ 2646247 h 3097298"/>
              <a:gd name="connsiteX25" fmla="*/ 1224928 w 3035214"/>
              <a:gd name="connsiteY25" fmla="*/ 2630849 h 3097298"/>
              <a:gd name="connsiteX26" fmla="*/ 1242896 w 3035214"/>
              <a:gd name="connsiteY26" fmla="*/ 2616880 h 3097298"/>
              <a:gd name="connsiteX27" fmla="*/ 1243431 w 3035214"/>
              <a:gd name="connsiteY27" fmla="*/ 2610233 h 3097298"/>
              <a:gd name="connsiteX28" fmla="*/ 2062871 w 3035214"/>
              <a:gd name="connsiteY28" fmla="*/ 2559155 h 3097298"/>
              <a:gd name="connsiteX29" fmla="*/ 2063269 w 3035214"/>
              <a:gd name="connsiteY29" fmla="*/ 2560805 h 3097298"/>
              <a:gd name="connsiteX30" fmla="*/ 2060805 w 3035214"/>
              <a:gd name="connsiteY30" fmla="*/ 2565072 h 3097298"/>
              <a:gd name="connsiteX31" fmla="*/ 2006911 w 3035214"/>
              <a:gd name="connsiteY31" fmla="*/ 2609323 h 3097298"/>
              <a:gd name="connsiteX32" fmla="*/ 1954248 w 3035214"/>
              <a:gd name="connsiteY32" fmla="*/ 2651443 h 3097298"/>
              <a:gd name="connsiteX33" fmla="*/ 1900355 w 3035214"/>
              <a:gd name="connsiteY33" fmla="*/ 2695695 h 3097298"/>
              <a:gd name="connsiteX34" fmla="*/ 1846461 w 3035214"/>
              <a:gd name="connsiteY34" fmla="*/ 2739947 h 3097298"/>
              <a:gd name="connsiteX35" fmla="*/ 1841181 w 3035214"/>
              <a:gd name="connsiteY35" fmla="*/ 2739742 h 3097298"/>
              <a:gd name="connsiteX36" fmla="*/ 1845668 w 3035214"/>
              <a:gd name="connsiteY36" fmla="*/ 2736645 h 3097298"/>
              <a:gd name="connsiteX37" fmla="*/ 2060012 w 3035214"/>
              <a:gd name="connsiteY37" fmla="*/ 2561770 h 3097298"/>
              <a:gd name="connsiteX38" fmla="*/ 2062871 w 3035214"/>
              <a:gd name="connsiteY38" fmla="*/ 2559155 h 3097298"/>
              <a:gd name="connsiteX39" fmla="*/ 1267296 w 3035214"/>
              <a:gd name="connsiteY39" fmla="*/ 2523161 h 3097298"/>
              <a:gd name="connsiteX40" fmla="*/ 1259579 w 3035214"/>
              <a:gd name="connsiteY40" fmla="*/ 2526402 h 3097298"/>
              <a:gd name="connsiteX41" fmla="*/ 1257785 w 3035214"/>
              <a:gd name="connsiteY41" fmla="*/ 2527958 h 3097298"/>
              <a:gd name="connsiteX42" fmla="*/ 1231804 w 3035214"/>
              <a:gd name="connsiteY42" fmla="*/ 2552951 h 3097298"/>
              <a:gd name="connsiteX43" fmla="*/ 1212869 w 3035214"/>
              <a:gd name="connsiteY43" fmla="*/ 2570267 h 3097298"/>
              <a:gd name="connsiteX44" fmla="*/ 1217859 w 3035214"/>
              <a:gd name="connsiteY44" fmla="*/ 2565909 h 3097298"/>
              <a:gd name="connsiteX45" fmla="*/ 1249328 w 3035214"/>
              <a:gd name="connsiteY45" fmla="*/ 2537129 h 3097298"/>
              <a:gd name="connsiteX46" fmla="*/ 1247823 w 3035214"/>
              <a:gd name="connsiteY46" fmla="*/ 2539737 h 3097298"/>
              <a:gd name="connsiteX47" fmla="*/ 1256806 w 3035214"/>
              <a:gd name="connsiteY47" fmla="*/ 2532754 h 3097298"/>
              <a:gd name="connsiteX48" fmla="*/ 1265791 w 3035214"/>
              <a:gd name="connsiteY48" fmla="*/ 2525768 h 3097298"/>
              <a:gd name="connsiteX49" fmla="*/ 1188569 w 3035214"/>
              <a:gd name="connsiteY49" fmla="*/ 2470607 h 3097298"/>
              <a:gd name="connsiteX50" fmla="*/ 1175387 w 3035214"/>
              <a:gd name="connsiteY50" fmla="*/ 2473430 h 3097298"/>
              <a:gd name="connsiteX51" fmla="*/ 1172727 w 3035214"/>
              <a:gd name="connsiteY51" fmla="*/ 2473096 h 3097298"/>
              <a:gd name="connsiteX52" fmla="*/ 1129284 w 3035214"/>
              <a:gd name="connsiteY52" fmla="*/ 2512307 h 3097298"/>
              <a:gd name="connsiteX53" fmla="*/ 1076081 w 3035214"/>
              <a:gd name="connsiteY53" fmla="*/ 2561578 h 3097298"/>
              <a:gd name="connsiteX54" fmla="*/ 1056607 w 3035214"/>
              <a:gd name="connsiteY54" fmla="*/ 2578155 h 3097298"/>
              <a:gd name="connsiteX55" fmla="*/ 1039610 w 3035214"/>
              <a:gd name="connsiteY55" fmla="*/ 2596163 h 3097298"/>
              <a:gd name="connsiteX56" fmla="*/ 1002167 w 3035214"/>
              <a:gd name="connsiteY56" fmla="*/ 2626711 h 3097298"/>
              <a:gd name="connsiteX57" fmla="*/ 987248 w 3035214"/>
              <a:gd name="connsiteY57" fmla="*/ 2640858 h 3097298"/>
              <a:gd name="connsiteX58" fmla="*/ 1018791 w 3035214"/>
              <a:gd name="connsiteY58" fmla="*/ 2616022 h 3097298"/>
              <a:gd name="connsiteX59" fmla="*/ 1036759 w 3035214"/>
              <a:gd name="connsiteY59" fmla="*/ 2602053 h 3097298"/>
              <a:gd name="connsiteX60" fmla="*/ 1112664 w 3035214"/>
              <a:gd name="connsiteY60" fmla="*/ 2536330 h 3097298"/>
              <a:gd name="connsiteX61" fmla="*/ 1188569 w 3035214"/>
              <a:gd name="connsiteY61" fmla="*/ 2470607 h 3097298"/>
              <a:gd name="connsiteX62" fmla="*/ 1297950 w 3035214"/>
              <a:gd name="connsiteY62" fmla="*/ 2464348 h 3097298"/>
              <a:gd name="connsiteX63" fmla="*/ 1294402 w 3035214"/>
              <a:gd name="connsiteY63" fmla="*/ 2465398 h 3097298"/>
              <a:gd name="connsiteX64" fmla="*/ 1282384 w 3035214"/>
              <a:gd name="connsiteY64" fmla="*/ 2475629 h 3097298"/>
              <a:gd name="connsiteX65" fmla="*/ 1313000 w 3035214"/>
              <a:gd name="connsiteY65" fmla="*/ 2448694 h 3097298"/>
              <a:gd name="connsiteX66" fmla="*/ 1306408 w 3035214"/>
              <a:gd name="connsiteY66" fmla="*/ 2455178 h 3097298"/>
              <a:gd name="connsiteX67" fmla="*/ 1303526 w 3035214"/>
              <a:gd name="connsiteY67" fmla="*/ 2457632 h 3097298"/>
              <a:gd name="connsiteX68" fmla="*/ 1315917 w 3035214"/>
              <a:gd name="connsiteY68" fmla="*/ 2450379 h 3097298"/>
              <a:gd name="connsiteX69" fmla="*/ 636240 w 3035214"/>
              <a:gd name="connsiteY69" fmla="*/ 2391244 h 3097298"/>
              <a:gd name="connsiteX70" fmla="*/ 635973 w 3035214"/>
              <a:gd name="connsiteY70" fmla="*/ 2394566 h 3097298"/>
              <a:gd name="connsiteX71" fmla="*/ 626503 w 3035214"/>
              <a:gd name="connsiteY71" fmla="*/ 2399532 h 3097298"/>
              <a:gd name="connsiteX72" fmla="*/ 633496 w 3035214"/>
              <a:gd name="connsiteY72" fmla="*/ 2393136 h 3097298"/>
              <a:gd name="connsiteX73" fmla="*/ 636240 w 3035214"/>
              <a:gd name="connsiteY73" fmla="*/ 2391244 h 3097298"/>
              <a:gd name="connsiteX74" fmla="*/ 1130967 w 3035214"/>
              <a:gd name="connsiteY74" fmla="*/ 2381709 h 3097298"/>
              <a:gd name="connsiteX75" fmla="*/ 1066788 w 3035214"/>
              <a:gd name="connsiteY75" fmla="*/ 2438552 h 3097298"/>
              <a:gd name="connsiteX76" fmla="*/ 1002610 w 3035214"/>
              <a:gd name="connsiteY76" fmla="*/ 2495396 h 3097298"/>
              <a:gd name="connsiteX77" fmla="*/ 985242 w 3035214"/>
              <a:gd name="connsiteY77" fmla="*/ 2512005 h 3097298"/>
              <a:gd name="connsiteX78" fmla="*/ 992445 w 3035214"/>
              <a:gd name="connsiteY78" fmla="*/ 2506334 h 3097298"/>
              <a:gd name="connsiteX79" fmla="*/ 1010413 w 3035214"/>
              <a:gd name="connsiteY79" fmla="*/ 2492365 h 3097298"/>
              <a:gd name="connsiteX80" fmla="*/ 1081990 w 3035214"/>
              <a:gd name="connsiteY80" fmla="*/ 2430389 h 3097298"/>
              <a:gd name="connsiteX81" fmla="*/ 1491688 w 3035214"/>
              <a:gd name="connsiteY81" fmla="*/ 2288889 h 3097298"/>
              <a:gd name="connsiteX82" fmla="*/ 1456762 w 3035214"/>
              <a:gd name="connsiteY82" fmla="*/ 2317677 h 3097298"/>
              <a:gd name="connsiteX83" fmla="*/ 1415824 w 3035214"/>
              <a:gd name="connsiteY83" fmla="*/ 2351423 h 3097298"/>
              <a:gd name="connsiteX84" fmla="*/ 1387852 w 3035214"/>
              <a:gd name="connsiteY84" fmla="*/ 2377005 h 3097298"/>
              <a:gd name="connsiteX85" fmla="*/ 1376105 w 3035214"/>
              <a:gd name="connsiteY85" fmla="*/ 2387747 h 3097298"/>
              <a:gd name="connsiteX86" fmla="*/ 1393381 w 3035214"/>
              <a:gd name="connsiteY86" fmla="*/ 2373385 h 3097298"/>
              <a:gd name="connsiteX87" fmla="*/ 1433082 w 3035214"/>
              <a:gd name="connsiteY87" fmla="*/ 2338925 h 3097298"/>
              <a:gd name="connsiteX88" fmla="*/ 1475258 w 3035214"/>
              <a:gd name="connsiteY88" fmla="*/ 2305893 h 3097298"/>
              <a:gd name="connsiteX89" fmla="*/ 1480745 w 3035214"/>
              <a:gd name="connsiteY89" fmla="*/ 2302105 h 3097298"/>
              <a:gd name="connsiteX90" fmla="*/ 271577 w 3035214"/>
              <a:gd name="connsiteY90" fmla="*/ 2204804 h 3097298"/>
              <a:gd name="connsiteX91" fmla="*/ 263078 w 3035214"/>
              <a:gd name="connsiteY91" fmla="*/ 2213808 h 3097298"/>
              <a:gd name="connsiteX92" fmla="*/ 252102 w 3035214"/>
              <a:gd name="connsiteY92" fmla="*/ 2221382 h 3097298"/>
              <a:gd name="connsiteX93" fmla="*/ 253608 w 3035214"/>
              <a:gd name="connsiteY93" fmla="*/ 2218774 h 3097298"/>
              <a:gd name="connsiteX94" fmla="*/ 271577 w 3035214"/>
              <a:gd name="connsiteY94" fmla="*/ 2204804 h 3097298"/>
              <a:gd name="connsiteX95" fmla="*/ 567234 w 3035214"/>
              <a:gd name="connsiteY95" fmla="*/ 1944272 h 3097298"/>
              <a:gd name="connsiteX96" fmla="*/ 534042 w 3035214"/>
              <a:gd name="connsiteY96" fmla="*/ 1970318 h 3097298"/>
              <a:gd name="connsiteX97" fmla="*/ 504831 w 3035214"/>
              <a:gd name="connsiteY97" fmla="*/ 1995185 h 3097298"/>
              <a:gd name="connsiteX98" fmla="*/ 470132 w 3035214"/>
              <a:gd name="connsiteY98" fmla="*/ 2023840 h 3097298"/>
              <a:gd name="connsiteX99" fmla="*/ 436941 w 3035214"/>
              <a:gd name="connsiteY99" fmla="*/ 2049886 h 3097298"/>
              <a:gd name="connsiteX100" fmla="*/ 475785 w 3035214"/>
              <a:gd name="connsiteY100" fmla="*/ 2034058 h 3097298"/>
              <a:gd name="connsiteX101" fmla="*/ 487781 w 3035214"/>
              <a:gd name="connsiteY101" fmla="*/ 2021857 h 3097298"/>
              <a:gd name="connsiteX102" fmla="*/ 499776 w 3035214"/>
              <a:gd name="connsiteY102" fmla="*/ 2009656 h 3097298"/>
              <a:gd name="connsiteX103" fmla="*/ 516508 w 3035214"/>
              <a:gd name="connsiteY103" fmla="*/ 1994971 h 3097298"/>
              <a:gd name="connsiteX104" fmla="*/ 533238 w 3035214"/>
              <a:gd name="connsiteY104" fmla="*/ 1980287 h 3097298"/>
              <a:gd name="connsiteX105" fmla="*/ 548731 w 3035214"/>
              <a:gd name="connsiteY105" fmla="*/ 1964888 h 3097298"/>
              <a:gd name="connsiteX106" fmla="*/ 566698 w 3035214"/>
              <a:gd name="connsiteY106" fmla="*/ 1950919 h 3097298"/>
              <a:gd name="connsiteX107" fmla="*/ 567234 w 3035214"/>
              <a:gd name="connsiteY107" fmla="*/ 1944272 h 3097298"/>
              <a:gd name="connsiteX108" fmla="*/ 566595 w 3035214"/>
              <a:gd name="connsiteY108" fmla="*/ 1877146 h 3097298"/>
              <a:gd name="connsiteX109" fmla="*/ 533957 w 3035214"/>
              <a:gd name="connsiteY109" fmla="*/ 1901560 h 3097298"/>
              <a:gd name="connsiteX110" fmla="*/ 495206 w 3035214"/>
              <a:gd name="connsiteY110" fmla="*/ 1929495 h 3097298"/>
              <a:gd name="connsiteX111" fmla="*/ 459803 w 3035214"/>
              <a:gd name="connsiteY111" fmla="*/ 1955019 h 3097298"/>
              <a:gd name="connsiteX112" fmla="*/ 432398 w 3035214"/>
              <a:gd name="connsiteY112" fmla="*/ 1977709 h 3097298"/>
              <a:gd name="connsiteX113" fmla="*/ 411852 w 3035214"/>
              <a:gd name="connsiteY113" fmla="*/ 2007579 h 3097298"/>
              <a:gd name="connsiteX114" fmla="*/ 460052 w 3035214"/>
              <a:gd name="connsiteY114" fmla="*/ 1964115 h 3097298"/>
              <a:gd name="connsiteX115" fmla="*/ 511698 w 3035214"/>
              <a:gd name="connsiteY115" fmla="*/ 1926119 h 3097298"/>
              <a:gd name="connsiteX116" fmla="*/ 541661 w 3035214"/>
              <a:gd name="connsiteY116" fmla="*/ 1899949 h 3097298"/>
              <a:gd name="connsiteX117" fmla="*/ 585007 w 3035214"/>
              <a:gd name="connsiteY117" fmla="*/ 1863374 h 3097298"/>
              <a:gd name="connsiteX118" fmla="*/ 572025 w 3035214"/>
              <a:gd name="connsiteY118" fmla="*/ 1873084 h 3097298"/>
              <a:gd name="connsiteX119" fmla="*/ 571625 w 3035214"/>
              <a:gd name="connsiteY119" fmla="*/ 1873777 h 3097298"/>
              <a:gd name="connsiteX120" fmla="*/ 580609 w 3035214"/>
              <a:gd name="connsiteY120" fmla="*/ 1866793 h 3097298"/>
              <a:gd name="connsiteX121" fmla="*/ 2860260 w 3035214"/>
              <a:gd name="connsiteY121" fmla="*/ 1834972 h 3097298"/>
              <a:gd name="connsiteX122" fmla="*/ 2820842 w 3035214"/>
              <a:gd name="connsiteY122" fmla="*/ 1870517 h 3097298"/>
              <a:gd name="connsiteX123" fmla="*/ 2778606 w 3035214"/>
              <a:gd name="connsiteY123" fmla="*/ 1901592 h 3097298"/>
              <a:gd name="connsiteX124" fmla="*/ 2754101 w 3035214"/>
              <a:gd name="connsiteY124" fmla="*/ 1922994 h 3097298"/>
              <a:gd name="connsiteX125" fmla="*/ 2728365 w 3035214"/>
              <a:gd name="connsiteY125" fmla="*/ 1946530 h 3097298"/>
              <a:gd name="connsiteX126" fmla="*/ 2729596 w 3035214"/>
              <a:gd name="connsiteY126" fmla="*/ 1944398 h 3097298"/>
              <a:gd name="connsiteX127" fmla="*/ 2722249 w 3035214"/>
              <a:gd name="connsiteY127" fmla="*/ 1950109 h 3097298"/>
              <a:gd name="connsiteX128" fmla="*/ 2714902 w 3035214"/>
              <a:gd name="connsiteY128" fmla="*/ 1955821 h 3097298"/>
              <a:gd name="connsiteX129" fmla="*/ 2713670 w 3035214"/>
              <a:gd name="connsiteY129" fmla="*/ 1957954 h 3097298"/>
              <a:gd name="connsiteX130" fmla="*/ 2720799 w 3035214"/>
              <a:gd name="connsiteY130" fmla="*/ 1954960 h 3097298"/>
              <a:gd name="connsiteX131" fmla="*/ 2727927 w 3035214"/>
              <a:gd name="connsiteY131" fmla="*/ 1951966 h 3097298"/>
              <a:gd name="connsiteX132" fmla="*/ 2736902 w 3035214"/>
              <a:gd name="connsiteY132" fmla="*/ 1945770 h 3097298"/>
              <a:gd name="connsiteX133" fmla="*/ 2796912 w 3035214"/>
              <a:gd name="connsiteY133" fmla="*/ 1897940 h 3097298"/>
              <a:gd name="connsiteX134" fmla="*/ 2820185 w 3035214"/>
              <a:gd name="connsiteY134" fmla="*/ 1878670 h 3097298"/>
              <a:gd name="connsiteX135" fmla="*/ 2843458 w 3035214"/>
              <a:gd name="connsiteY135" fmla="*/ 1859400 h 3097298"/>
              <a:gd name="connsiteX136" fmla="*/ 2860260 w 3035214"/>
              <a:gd name="connsiteY136" fmla="*/ 1834972 h 3097298"/>
              <a:gd name="connsiteX137" fmla="*/ 1115411 w 3035214"/>
              <a:gd name="connsiteY137" fmla="*/ 1829898 h 3097298"/>
              <a:gd name="connsiteX138" fmla="*/ 1034851 w 3035214"/>
              <a:gd name="connsiteY138" fmla="*/ 1908707 h 3097298"/>
              <a:gd name="connsiteX139" fmla="*/ 1058762 w 3035214"/>
              <a:gd name="connsiteY139" fmla="*/ 1890967 h 3097298"/>
              <a:gd name="connsiteX140" fmla="*/ 1064516 w 3035214"/>
              <a:gd name="connsiteY140" fmla="*/ 1883857 h 3097298"/>
              <a:gd name="connsiteX141" fmla="*/ 1070273 w 3035214"/>
              <a:gd name="connsiteY141" fmla="*/ 1876747 h 3097298"/>
              <a:gd name="connsiteX142" fmla="*/ 1077265 w 3035214"/>
              <a:gd name="connsiteY142" fmla="*/ 1870352 h 3097298"/>
              <a:gd name="connsiteX143" fmla="*/ 1084260 w 3035214"/>
              <a:gd name="connsiteY143" fmla="*/ 1863956 h 3097298"/>
              <a:gd name="connsiteX144" fmla="*/ 458895 w 3035214"/>
              <a:gd name="connsiteY144" fmla="*/ 1805367 h 3097298"/>
              <a:gd name="connsiteX145" fmla="*/ 459779 w 3035214"/>
              <a:gd name="connsiteY145" fmla="*/ 1807857 h 3097298"/>
              <a:gd name="connsiteX146" fmla="*/ 449548 w 3035214"/>
              <a:gd name="connsiteY146" fmla="*/ 1812708 h 3097298"/>
              <a:gd name="connsiteX147" fmla="*/ 456098 w 3035214"/>
              <a:gd name="connsiteY147" fmla="*/ 1807108 h 3097298"/>
              <a:gd name="connsiteX148" fmla="*/ 458895 w 3035214"/>
              <a:gd name="connsiteY148" fmla="*/ 1805367 h 3097298"/>
              <a:gd name="connsiteX149" fmla="*/ 2839743 w 3035214"/>
              <a:gd name="connsiteY149" fmla="*/ 1800373 h 3097298"/>
              <a:gd name="connsiteX150" fmla="*/ 2807976 w 3035214"/>
              <a:gd name="connsiteY150" fmla="*/ 1813318 h 3097298"/>
              <a:gd name="connsiteX151" fmla="*/ 2798165 w 3035214"/>
              <a:gd name="connsiteY151" fmla="*/ 1823296 h 3097298"/>
              <a:gd name="connsiteX152" fmla="*/ 2788356 w 3035214"/>
              <a:gd name="connsiteY152" fmla="*/ 1833273 h 3097298"/>
              <a:gd name="connsiteX153" fmla="*/ 2774672 w 3035214"/>
              <a:gd name="connsiteY153" fmla="*/ 1845283 h 3097298"/>
              <a:gd name="connsiteX154" fmla="*/ 2760990 w 3035214"/>
              <a:gd name="connsiteY154" fmla="*/ 1857292 h 3097298"/>
              <a:gd name="connsiteX155" fmla="*/ 2748320 w 3035214"/>
              <a:gd name="connsiteY155" fmla="*/ 1869885 h 3097298"/>
              <a:gd name="connsiteX156" fmla="*/ 2733626 w 3035214"/>
              <a:gd name="connsiteY156" fmla="*/ 1881309 h 3097298"/>
              <a:gd name="connsiteX157" fmla="*/ 2733188 w 3035214"/>
              <a:gd name="connsiteY157" fmla="*/ 1886746 h 3097298"/>
              <a:gd name="connsiteX158" fmla="*/ 2760332 w 3035214"/>
              <a:gd name="connsiteY158" fmla="*/ 1865445 h 3097298"/>
              <a:gd name="connsiteX159" fmla="*/ 2784222 w 3035214"/>
              <a:gd name="connsiteY159" fmla="*/ 1845108 h 3097298"/>
              <a:gd name="connsiteX160" fmla="*/ 2812598 w 3035214"/>
              <a:gd name="connsiteY160" fmla="*/ 1821674 h 3097298"/>
              <a:gd name="connsiteX161" fmla="*/ 2839743 w 3035214"/>
              <a:gd name="connsiteY161" fmla="*/ 1800373 h 3097298"/>
              <a:gd name="connsiteX162" fmla="*/ 119642 w 3035214"/>
              <a:gd name="connsiteY162" fmla="*/ 1746557 h 3097298"/>
              <a:gd name="connsiteX163" fmla="*/ 123574 w 3035214"/>
              <a:gd name="connsiteY163" fmla="*/ 1747377 h 3097298"/>
              <a:gd name="connsiteX164" fmla="*/ 123764 w 3035214"/>
              <a:gd name="connsiteY164" fmla="*/ 1749038 h 3097298"/>
              <a:gd name="connsiteX165" fmla="*/ 112916 w 3035214"/>
              <a:gd name="connsiteY165" fmla="*/ 1754889 h 3097298"/>
              <a:gd name="connsiteX166" fmla="*/ 102320 w 3035214"/>
              <a:gd name="connsiteY166" fmla="*/ 1762954 h 3097298"/>
              <a:gd name="connsiteX167" fmla="*/ 103034 w 3035214"/>
              <a:gd name="connsiteY167" fmla="*/ 1760805 h 3097298"/>
              <a:gd name="connsiteX168" fmla="*/ 119642 w 3035214"/>
              <a:gd name="connsiteY168" fmla="*/ 1746557 h 3097298"/>
              <a:gd name="connsiteX169" fmla="*/ 437027 w 3035214"/>
              <a:gd name="connsiteY169" fmla="*/ 1738862 h 3097298"/>
              <a:gd name="connsiteX170" fmla="*/ 429627 w 3035214"/>
              <a:gd name="connsiteY170" fmla="*/ 1746702 h 3097298"/>
              <a:gd name="connsiteX171" fmla="*/ 420073 w 3035214"/>
              <a:gd name="connsiteY171" fmla="*/ 1753295 h 3097298"/>
              <a:gd name="connsiteX172" fmla="*/ 421384 w 3035214"/>
              <a:gd name="connsiteY172" fmla="*/ 1751025 h 3097298"/>
              <a:gd name="connsiteX173" fmla="*/ 437027 w 3035214"/>
              <a:gd name="connsiteY173" fmla="*/ 1738862 h 3097298"/>
              <a:gd name="connsiteX174" fmla="*/ 2261675 w 3035214"/>
              <a:gd name="connsiteY174" fmla="*/ 1685199 h 3097298"/>
              <a:gd name="connsiteX175" fmla="*/ 2244399 w 3035214"/>
              <a:gd name="connsiteY175" fmla="*/ 1699562 h 3097298"/>
              <a:gd name="connsiteX176" fmla="*/ 2204698 w 3035214"/>
              <a:gd name="connsiteY176" fmla="*/ 1734022 h 3097298"/>
              <a:gd name="connsiteX177" fmla="*/ 2162522 w 3035214"/>
              <a:gd name="connsiteY177" fmla="*/ 1767053 h 3097298"/>
              <a:gd name="connsiteX178" fmla="*/ 2157035 w 3035214"/>
              <a:gd name="connsiteY178" fmla="*/ 1770841 h 3097298"/>
              <a:gd name="connsiteX179" fmla="*/ 2146094 w 3035214"/>
              <a:gd name="connsiteY179" fmla="*/ 1784056 h 3097298"/>
              <a:gd name="connsiteX180" fmla="*/ 2181018 w 3035214"/>
              <a:gd name="connsiteY180" fmla="*/ 1755270 h 3097298"/>
              <a:gd name="connsiteX181" fmla="*/ 2221955 w 3035214"/>
              <a:gd name="connsiteY181" fmla="*/ 1721523 h 3097298"/>
              <a:gd name="connsiteX182" fmla="*/ 2249928 w 3035214"/>
              <a:gd name="connsiteY182" fmla="*/ 1695942 h 3097298"/>
              <a:gd name="connsiteX183" fmla="*/ 2990906 w 3035214"/>
              <a:gd name="connsiteY183" fmla="*/ 1660121 h 3097298"/>
              <a:gd name="connsiteX184" fmla="*/ 2989675 w 3035214"/>
              <a:gd name="connsiteY184" fmla="*/ 1662254 h 3097298"/>
              <a:gd name="connsiteX185" fmla="*/ 2974980 w 3035214"/>
              <a:gd name="connsiteY185" fmla="*/ 1673680 h 3097298"/>
              <a:gd name="connsiteX186" fmla="*/ 2981930 w 3035214"/>
              <a:gd name="connsiteY186" fmla="*/ 1666315 h 3097298"/>
              <a:gd name="connsiteX187" fmla="*/ 2990906 w 3035214"/>
              <a:gd name="connsiteY187" fmla="*/ 1660121 h 3097298"/>
              <a:gd name="connsiteX188" fmla="*/ 2334254 w 3035214"/>
              <a:gd name="connsiteY188" fmla="*/ 1615316 h 3097298"/>
              <a:gd name="connsiteX189" fmla="*/ 2321862 w 3035214"/>
              <a:gd name="connsiteY189" fmla="*/ 1622568 h 3097298"/>
              <a:gd name="connsiteX190" fmla="*/ 2324780 w 3035214"/>
              <a:gd name="connsiteY190" fmla="*/ 1624253 h 3097298"/>
              <a:gd name="connsiteX191" fmla="*/ 2331372 w 3035214"/>
              <a:gd name="connsiteY191" fmla="*/ 1617769 h 3097298"/>
              <a:gd name="connsiteX192" fmla="*/ 2355395 w 3035214"/>
              <a:gd name="connsiteY192" fmla="*/ 1597319 h 3097298"/>
              <a:gd name="connsiteX193" fmla="*/ 2339831 w 3035214"/>
              <a:gd name="connsiteY193" fmla="*/ 1608599 h 3097298"/>
              <a:gd name="connsiteX194" fmla="*/ 2343378 w 3035214"/>
              <a:gd name="connsiteY194" fmla="*/ 1607548 h 3097298"/>
              <a:gd name="connsiteX195" fmla="*/ 157921 w 3035214"/>
              <a:gd name="connsiteY195" fmla="*/ 1547624 h 3097298"/>
              <a:gd name="connsiteX196" fmla="*/ 153401 w 3035214"/>
              <a:gd name="connsiteY196" fmla="*/ 1553752 h 3097298"/>
              <a:gd name="connsiteX197" fmla="*/ 148575 w 3035214"/>
              <a:gd name="connsiteY197" fmla="*/ 1561467 h 3097298"/>
              <a:gd name="connsiteX198" fmla="*/ 152517 w 3035214"/>
              <a:gd name="connsiteY198" fmla="*/ 1559046 h 3097298"/>
              <a:gd name="connsiteX199" fmla="*/ 152197 w 3035214"/>
              <a:gd name="connsiteY199" fmla="*/ 1559055 h 3097298"/>
              <a:gd name="connsiteX200" fmla="*/ 152891 w 3035214"/>
              <a:gd name="connsiteY200" fmla="*/ 1558064 h 3097298"/>
              <a:gd name="connsiteX201" fmla="*/ 157921 w 3035214"/>
              <a:gd name="connsiteY201" fmla="*/ 1547624 h 3097298"/>
              <a:gd name="connsiteX202" fmla="*/ 152088 w 3035214"/>
              <a:gd name="connsiteY202" fmla="*/ 1542555 h 3097298"/>
              <a:gd name="connsiteX203" fmla="*/ 150690 w 3035214"/>
              <a:gd name="connsiteY203" fmla="*/ 1544843 h 3097298"/>
              <a:gd name="connsiteX204" fmla="*/ 151213 w 3035214"/>
              <a:gd name="connsiteY204" fmla="*/ 1543074 h 3097298"/>
              <a:gd name="connsiteX205" fmla="*/ 152088 w 3035214"/>
              <a:gd name="connsiteY205" fmla="*/ 1542555 h 3097298"/>
              <a:gd name="connsiteX206" fmla="*/ 153484 w 3035214"/>
              <a:gd name="connsiteY206" fmla="*/ 1540270 h 3097298"/>
              <a:gd name="connsiteX207" fmla="*/ 152088 w 3035214"/>
              <a:gd name="connsiteY207" fmla="*/ 1542555 h 3097298"/>
              <a:gd name="connsiteX208" fmla="*/ 152610 w 3035214"/>
              <a:gd name="connsiteY208" fmla="*/ 1540788 h 3097298"/>
              <a:gd name="connsiteX209" fmla="*/ 153484 w 3035214"/>
              <a:gd name="connsiteY209" fmla="*/ 1540270 h 3097298"/>
              <a:gd name="connsiteX210" fmla="*/ 157582 w 3035214"/>
              <a:gd name="connsiteY210" fmla="*/ 1534411 h 3097298"/>
              <a:gd name="connsiteX211" fmla="*/ 153484 w 3035214"/>
              <a:gd name="connsiteY211" fmla="*/ 1540270 h 3097298"/>
              <a:gd name="connsiteX212" fmla="*/ 155304 w 3035214"/>
              <a:gd name="connsiteY212" fmla="*/ 1536712 h 3097298"/>
              <a:gd name="connsiteX213" fmla="*/ 157582 w 3035214"/>
              <a:gd name="connsiteY213" fmla="*/ 1534411 h 3097298"/>
              <a:gd name="connsiteX214" fmla="*/ 190252 w 3035214"/>
              <a:gd name="connsiteY214" fmla="*/ 1525968 h 3097298"/>
              <a:gd name="connsiteX215" fmla="*/ 190514 w 3035214"/>
              <a:gd name="connsiteY215" fmla="*/ 1526609 h 3097298"/>
              <a:gd name="connsiteX216" fmla="*/ 187958 w 3035214"/>
              <a:gd name="connsiteY216" fmla="*/ 1529564 h 3097298"/>
              <a:gd name="connsiteX217" fmla="*/ 188616 w 3035214"/>
              <a:gd name="connsiteY217" fmla="*/ 1527658 h 3097298"/>
              <a:gd name="connsiteX218" fmla="*/ 190252 w 3035214"/>
              <a:gd name="connsiteY218" fmla="*/ 1525968 h 3097298"/>
              <a:gd name="connsiteX219" fmla="*/ 181176 w 3035214"/>
              <a:gd name="connsiteY219" fmla="*/ 1509608 h 3097298"/>
              <a:gd name="connsiteX220" fmla="*/ 177599 w 3035214"/>
              <a:gd name="connsiteY220" fmla="*/ 1513243 h 3097298"/>
              <a:gd name="connsiteX221" fmla="*/ 148738 w 3035214"/>
              <a:gd name="connsiteY221" fmla="*/ 1555659 h 3097298"/>
              <a:gd name="connsiteX222" fmla="*/ 140397 w 3035214"/>
              <a:gd name="connsiteY222" fmla="*/ 1566603 h 3097298"/>
              <a:gd name="connsiteX223" fmla="*/ 141017 w 3035214"/>
              <a:gd name="connsiteY223" fmla="*/ 1566111 h 3097298"/>
              <a:gd name="connsiteX224" fmla="*/ 146754 w 3035214"/>
              <a:gd name="connsiteY224" fmla="*/ 1562586 h 3097298"/>
              <a:gd name="connsiteX225" fmla="*/ 157971 w 3035214"/>
              <a:gd name="connsiteY225" fmla="*/ 1544660 h 3097298"/>
              <a:gd name="connsiteX226" fmla="*/ 178445 w 3035214"/>
              <a:gd name="connsiteY226" fmla="*/ 1513304 h 3097298"/>
              <a:gd name="connsiteX227" fmla="*/ 181176 w 3035214"/>
              <a:gd name="connsiteY227" fmla="*/ 1509608 h 3097298"/>
              <a:gd name="connsiteX228" fmla="*/ 2424924 w 3035214"/>
              <a:gd name="connsiteY228" fmla="*/ 1502668 h 3097298"/>
              <a:gd name="connsiteX229" fmla="*/ 2419921 w 3035214"/>
              <a:gd name="connsiteY229" fmla="*/ 1507037 h 3097298"/>
              <a:gd name="connsiteX230" fmla="*/ 2388451 w 3035214"/>
              <a:gd name="connsiteY230" fmla="*/ 1535817 h 3097298"/>
              <a:gd name="connsiteX231" fmla="*/ 2389957 w 3035214"/>
              <a:gd name="connsiteY231" fmla="*/ 1533209 h 3097298"/>
              <a:gd name="connsiteX232" fmla="*/ 2380973 w 3035214"/>
              <a:gd name="connsiteY232" fmla="*/ 1540193 h 3097298"/>
              <a:gd name="connsiteX233" fmla="*/ 2371989 w 3035214"/>
              <a:gd name="connsiteY233" fmla="*/ 1547178 h 3097298"/>
              <a:gd name="connsiteX234" fmla="*/ 2370483 w 3035214"/>
              <a:gd name="connsiteY234" fmla="*/ 1549786 h 3097298"/>
              <a:gd name="connsiteX235" fmla="*/ 2378201 w 3035214"/>
              <a:gd name="connsiteY235" fmla="*/ 1546544 h 3097298"/>
              <a:gd name="connsiteX236" fmla="*/ 2379994 w 3035214"/>
              <a:gd name="connsiteY236" fmla="*/ 1544988 h 3097298"/>
              <a:gd name="connsiteX237" fmla="*/ 2405976 w 3035214"/>
              <a:gd name="connsiteY237" fmla="*/ 1519996 h 3097298"/>
              <a:gd name="connsiteX238" fmla="*/ 199637 w 3035214"/>
              <a:gd name="connsiteY238" fmla="*/ 1502395 h 3097298"/>
              <a:gd name="connsiteX239" fmla="*/ 197047 w 3035214"/>
              <a:gd name="connsiteY239" fmla="*/ 1506103 h 3097298"/>
              <a:gd name="connsiteX240" fmla="*/ 198101 w 3035214"/>
              <a:gd name="connsiteY240" fmla="*/ 1503903 h 3097298"/>
              <a:gd name="connsiteX241" fmla="*/ 199637 w 3035214"/>
              <a:gd name="connsiteY241" fmla="*/ 1502395 h 3097298"/>
              <a:gd name="connsiteX242" fmla="*/ 187395 w 3035214"/>
              <a:gd name="connsiteY242" fmla="*/ 1492384 h 3097298"/>
              <a:gd name="connsiteX243" fmla="*/ 184422 w 3035214"/>
              <a:gd name="connsiteY243" fmla="*/ 1495774 h 3097298"/>
              <a:gd name="connsiteX244" fmla="*/ 187684 w 3035214"/>
              <a:gd name="connsiteY244" fmla="*/ 1492869 h 3097298"/>
              <a:gd name="connsiteX245" fmla="*/ 187395 w 3035214"/>
              <a:gd name="connsiteY245" fmla="*/ 1492384 h 3097298"/>
              <a:gd name="connsiteX246" fmla="*/ 378449 w 3035214"/>
              <a:gd name="connsiteY246" fmla="*/ 1491746 h 3097298"/>
              <a:gd name="connsiteX247" fmla="*/ 347884 w 3035214"/>
              <a:gd name="connsiteY247" fmla="*/ 1518224 h 3097298"/>
              <a:gd name="connsiteX248" fmla="*/ 321902 w 3035214"/>
              <a:gd name="connsiteY248" fmla="*/ 1542819 h 3097298"/>
              <a:gd name="connsiteX249" fmla="*/ 290623 w 3035214"/>
              <a:gd name="connsiteY249" fmla="*/ 1571446 h 3097298"/>
              <a:gd name="connsiteX250" fmla="*/ 260058 w 3035214"/>
              <a:gd name="connsiteY250" fmla="*/ 1597925 h 3097298"/>
              <a:gd name="connsiteX251" fmla="*/ 302735 w 3035214"/>
              <a:gd name="connsiteY251" fmla="*/ 1576675 h 3097298"/>
              <a:gd name="connsiteX252" fmla="*/ 312467 w 3035214"/>
              <a:gd name="connsiteY252" fmla="*/ 1565253 h 3097298"/>
              <a:gd name="connsiteX253" fmla="*/ 322199 w 3035214"/>
              <a:gd name="connsiteY253" fmla="*/ 1553832 h 3097298"/>
              <a:gd name="connsiteX254" fmla="*/ 336874 w 3035214"/>
              <a:gd name="connsiteY254" fmla="*/ 1539451 h 3097298"/>
              <a:gd name="connsiteX255" fmla="*/ 351545 w 3035214"/>
              <a:gd name="connsiteY255" fmla="*/ 1525070 h 3097298"/>
              <a:gd name="connsiteX256" fmla="*/ 364284 w 3035214"/>
              <a:gd name="connsiteY256" fmla="*/ 1510558 h 3097298"/>
              <a:gd name="connsiteX257" fmla="*/ 380891 w 3035214"/>
              <a:gd name="connsiteY257" fmla="*/ 1496311 h 3097298"/>
              <a:gd name="connsiteX258" fmla="*/ 378449 w 3035214"/>
              <a:gd name="connsiteY258" fmla="*/ 1491746 h 3097298"/>
              <a:gd name="connsiteX259" fmla="*/ 239344 w 3035214"/>
              <a:gd name="connsiteY259" fmla="*/ 1471873 h 3097298"/>
              <a:gd name="connsiteX260" fmla="*/ 237652 w 3035214"/>
              <a:gd name="connsiteY260" fmla="*/ 1473545 h 3097298"/>
              <a:gd name="connsiteX261" fmla="*/ 232445 w 3035214"/>
              <a:gd name="connsiteY261" fmla="*/ 1480274 h 3097298"/>
              <a:gd name="connsiteX262" fmla="*/ 237494 w 3035214"/>
              <a:gd name="connsiteY262" fmla="*/ 1474600 h 3097298"/>
              <a:gd name="connsiteX263" fmla="*/ 238440 w 3035214"/>
              <a:gd name="connsiteY263" fmla="*/ 1473462 h 3097298"/>
              <a:gd name="connsiteX264" fmla="*/ 145103 w 3035214"/>
              <a:gd name="connsiteY264" fmla="*/ 1462989 h 3097298"/>
              <a:gd name="connsiteX265" fmla="*/ 144529 w 3035214"/>
              <a:gd name="connsiteY265" fmla="*/ 1463231 h 3097298"/>
              <a:gd name="connsiteX266" fmla="*/ 144071 w 3035214"/>
              <a:gd name="connsiteY266" fmla="*/ 1463423 h 3097298"/>
              <a:gd name="connsiteX267" fmla="*/ 148204 w 3035214"/>
              <a:gd name="connsiteY267" fmla="*/ 1461682 h 3097298"/>
              <a:gd name="connsiteX268" fmla="*/ 145103 w 3035214"/>
              <a:gd name="connsiteY268" fmla="*/ 1462989 h 3097298"/>
              <a:gd name="connsiteX269" fmla="*/ 146825 w 3035214"/>
              <a:gd name="connsiteY269" fmla="*/ 1462263 h 3097298"/>
              <a:gd name="connsiteX270" fmla="*/ 148204 w 3035214"/>
              <a:gd name="connsiteY270" fmla="*/ 1461682 h 3097298"/>
              <a:gd name="connsiteX271" fmla="*/ 217832 w 3035214"/>
              <a:gd name="connsiteY271" fmla="*/ 1455858 h 3097298"/>
              <a:gd name="connsiteX272" fmla="*/ 214616 w 3035214"/>
              <a:gd name="connsiteY272" fmla="*/ 1460569 h 3097298"/>
              <a:gd name="connsiteX273" fmla="*/ 208967 w 3035214"/>
              <a:gd name="connsiteY273" fmla="*/ 1466850 h 3097298"/>
              <a:gd name="connsiteX274" fmla="*/ 217864 w 3035214"/>
              <a:gd name="connsiteY274" fmla="*/ 1455810 h 3097298"/>
              <a:gd name="connsiteX275" fmla="*/ 217867 w 3035214"/>
              <a:gd name="connsiteY275" fmla="*/ 1455813 h 3097298"/>
              <a:gd name="connsiteX276" fmla="*/ 217832 w 3035214"/>
              <a:gd name="connsiteY276" fmla="*/ 1455858 h 3097298"/>
              <a:gd name="connsiteX277" fmla="*/ 226546 w 3035214"/>
              <a:gd name="connsiteY277" fmla="*/ 1445460 h 3097298"/>
              <a:gd name="connsiteX278" fmla="*/ 218536 w 3035214"/>
              <a:gd name="connsiteY278" fmla="*/ 1456612 h 3097298"/>
              <a:gd name="connsiteX279" fmla="*/ 217867 w 3035214"/>
              <a:gd name="connsiteY279" fmla="*/ 1455813 h 3097298"/>
              <a:gd name="connsiteX280" fmla="*/ 222344 w 3035214"/>
              <a:gd name="connsiteY280" fmla="*/ 1450263 h 3097298"/>
              <a:gd name="connsiteX281" fmla="*/ 226546 w 3035214"/>
              <a:gd name="connsiteY281" fmla="*/ 1445460 h 3097298"/>
              <a:gd name="connsiteX282" fmla="*/ 247655 w 3035214"/>
              <a:gd name="connsiteY282" fmla="*/ 1441921 h 3097298"/>
              <a:gd name="connsiteX283" fmla="*/ 244079 w 3035214"/>
              <a:gd name="connsiteY283" fmla="*/ 1445557 h 3097298"/>
              <a:gd name="connsiteX284" fmla="*/ 234176 w 3035214"/>
              <a:gd name="connsiteY284" fmla="*/ 1458896 h 3097298"/>
              <a:gd name="connsiteX285" fmla="*/ 227493 w 3035214"/>
              <a:gd name="connsiteY285" fmla="*/ 1467287 h 3097298"/>
              <a:gd name="connsiteX286" fmla="*/ 226854 w 3035214"/>
              <a:gd name="connsiteY286" fmla="*/ 1468016 h 3097298"/>
              <a:gd name="connsiteX287" fmla="*/ 226780 w 3035214"/>
              <a:gd name="connsiteY287" fmla="*/ 1468180 h 3097298"/>
              <a:gd name="connsiteX288" fmla="*/ 223661 w 3035214"/>
              <a:gd name="connsiteY288" fmla="*/ 1472097 h 3097298"/>
              <a:gd name="connsiteX289" fmla="*/ 216822 w 3035214"/>
              <a:gd name="connsiteY289" fmla="*/ 1478638 h 3097298"/>
              <a:gd name="connsiteX290" fmla="*/ 199637 w 3035214"/>
              <a:gd name="connsiteY290" fmla="*/ 1502395 h 3097298"/>
              <a:gd name="connsiteX291" fmla="*/ 208272 w 3035214"/>
              <a:gd name="connsiteY291" fmla="*/ 1488197 h 3097298"/>
              <a:gd name="connsiteX292" fmla="*/ 217721 w 3035214"/>
              <a:gd name="connsiteY292" fmla="*/ 1474810 h 3097298"/>
              <a:gd name="connsiteX293" fmla="*/ 203644 w 3035214"/>
              <a:gd name="connsiteY293" fmla="*/ 1493264 h 3097298"/>
              <a:gd name="connsiteX294" fmla="*/ 170115 w 3035214"/>
              <a:gd name="connsiteY294" fmla="*/ 1541467 h 3097298"/>
              <a:gd name="connsiteX295" fmla="*/ 162584 w 3035214"/>
              <a:gd name="connsiteY295" fmla="*/ 1550347 h 3097298"/>
              <a:gd name="connsiteX296" fmla="*/ 173602 w 3035214"/>
              <a:gd name="connsiteY296" fmla="*/ 1533932 h 3097298"/>
              <a:gd name="connsiteX297" fmla="*/ 202507 w 3035214"/>
              <a:gd name="connsiteY297" fmla="*/ 1490168 h 3097298"/>
              <a:gd name="connsiteX298" fmla="*/ 204218 w 3035214"/>
              <a:gd name="connsiteY298" fmla="*/ 1487150 h 3097298"/>
              <a:gd name="connsiteX299" fmla="*/ 188806 w 3035214"/>
              <a:gd name="connsiteY299" fmla="*/ 1507018 h 3097298"/>
              <a:gd name="connsiteX300" fmla="*/ 171707 w 3035214"/>
              <a:gd name="connsiteY300" fmla="*/ 1532320 h 3097298"/>
              <a:gd name="connsiteX301" fmla="*/ 155134 w 3035214"/>
              <a:gd name="connsiteY301" fmla="*/ 1557438 h 3097298"/>
              <a:gd name="connsiteX302" fmla="*/ 168368 w 3035214"/>
              <a:gd name="connsiteY302" fmla="*/ 1549305 h 3097298"/>
              <a:gd name="connsiteX303" fmla="*/ 180466 w 3035214"/>
              <a:gd name="connsiteY303" fmla="*/ 1539695 h 3097298"/>
              <a:gd name="connsiteX304" fmla="*/ 187699 w 3035214"/>
              <a:gd name="connsiteY304" fmla="*/ 1535794 h 3097298"/>
              <a:gd name="connsiteX305" fmla="*/ 194931 w 3035214"/>
              <a:gd name="connsiteY305" fmla="*/ 1531895 h 3097298"/>
              <a:gd name="connsiteX306" fmla="*/ 205164 w 3035214"/>
              <a:gd name="connsiteY306" fmla="*/ 1521373 h 3097298"/>
              <a:gd name="connsiteX307" fmla="*/ 208965 w 3035214"/>
              <a:gd name="connsiteY307" fmla="*/ 1516038 h 3097298"/>
              <a:gd name="connsiteX308" fmla="*/ 200126 w 3035214"/>
              <a:gd name="connsiteY308" fmla="*/ 1523505 h 3097298"/>
              <a:gd name="connsiteX309" fmla="*/ 194692 w 3035214"/>
              <a:gd name="connsiteY309" fmla="*/ 1526205 h 3097298"/>
              <a:gd name="connsiteX310" fmla="*/ 200900 w 3035214"/>
              <a:gd name="connsiteY310" fmla="*/ 1519462 h 3097298"/>
              <a:gd name="connsiteX311" fmla="*/ 204189 w 3035214"/>
              <a:gd name="connsiteY311" fmla="*/ 1513526 h 3097298"/>
              <a:gd name="connsiteX312" fmla="*/ 244407 w 3035214"/>
              <a:gd name="connsiteY312" fmla="*/ 1455755 h 3097298"/>
              <a:gd name="connsiteX313" fmla="*/ 244825 w 3035214"/>
              <a:gd name="connsiteY313" fmla="*/ 1454490 h 3097298"/>
              <a:gd name="connsiteX314" fmla="*/ 239908 w 3035214"/>
              <a:gd name="connsiteY314" fmla="*/ 1459153 h 3097298"/>
              <a:gd name="connsiteX315" fmla="*/ 236199 w 3035214"/>
              <a:gd name="connsiteY315" fmla="*/ 1462545 h 3097298"/>
              <a:gd name="connsiteX316" fmla="*/ 220493 w 3035214"/>
              <a:gd name="connsiteY316" fmla="*/ 1483754 h 3097298"/>
              <a:gd name="connsiteX317" fmla="*/ 202759 w 3035214"/>
              <a:gd name="connsiteY317" fmla="*/ 1508022 h 3097298"/>
              <a:gd name="connsiteX318" fmla="*/ 221942 w 3035214"/>
              <a:gd name="connsiteY318" fmla="*/ 1478960 h 3097298"/>
              <a:gd name="connsiteX319" fmla="*/ 229403 w 3035214"/>
              <a:gd name="connsiteY319" fmla="*/ 1468570 h 3097298"/>
              <a:gd name="connsiteX320" fmla="*/ 225422 w 3035214"/>
              <a:gd name="connsiteY320" fmla="*/ 1471218 h 3097298"/>
              <a:gd name="connsiteX321" fmla="*/ 226780 w 3035214"/>
              <a:gd name="connsiteY321" fmla="*/ 1468180 h 3097298"/>
              <a:gd name="connsiteX322" fmla="*/ 227493 w 3035214"/>
              <a:gd name="connsiteY322" fmla="*/ 1467287 h 3097298"/>
              <a:gd name="connsiteX323" fmla="*/ 231118 w 3035214"/>
              <a:gd name="connsiteY323" fmla="*/ 1463143 h 3097298"/>
              <a:gd name="connsiteX324" fmla="*/ 238352 w 3035214"/>
              <a:gd name="connsiteY324" fmla="*/ 1456109 h 3097298"/>
              <a:gd name="connsiteX325" fmla="*/ 243180 w 3035214"/>
              <a:gd name="connsiteY325" fmla="*/ 1449387 h 3097298"/>
              <a:gd name="connsiteX326" fmla="*/ 247655 w 3035214"/>
              <a:gd name="connsiteY326" fmla="*/ 1441921 h 3097298"/>
              <a:gd name="connsiteX327" fmla="*/ 368208 w 3035214"/>
              <a:gd name="connsiteY327" fmla="*/ 1427290 h 3097298"/>
              <a:gd name="connsiteX328" fmla="*/ 358683 w 3035214"/>
              <a:gd name="connsiteY328" fmla="*/ 1432131 h 3097298"/>
              <a:gd name="connsiteX329" fmla="*/ 349158 w 3035214"/>
              <a:gd name="connsiteY329" fmla="*/ 1436971 h 3097298"/>
              <a:gd name="connsiteX330" fmla="*/ 338564 w 3035214"/>
              <a:gd name="connsiteY330" fmla="*/ 1445038 h 3097298"/>
              <a:gd name="connsiteX331" fmla="*/ 271422 w 3035214"/>
              <a:gd name="connsiteY331" fmla="*/ 1504177 h 3097298"/>
              <a:gd name="connsiteX332" fmla="*/ 245797 w 3035214"/>
              <a:gd name="connsiteY332" fmla="*/ 1527695 h 3097298"/>
              <a:gd name="connsiteX333" fmla="*/ 220172 w 3035214"/>
              <a:gd name="connsiteY333" fmla="*/ 1551216 h 3097298"/>
              <a:gd name="connsiteX334" fmla="*/ 207733 w 3035214"/>
              <a:gd name="connsiteY334" fmla="*/ 1576742 h 3097298"/>
              <a:gd name="connsiteX335" fmla="*/ 249458 w 3035214"/>
              <a:gd name="connsiteY335" fmla="*/ 1534542 h 3097298"/>
              <a:gd name="connsiteX336" fmla="*/ 298208 w 3035214"/>
              <a:gd name="connsiteY336" fmla="*/ 1495025 h 3097298"/>
              <a:gd name="connsiteX337" fmla="*/ 324547 w 3035214"/>
              <a:gd name="connsiteY337" fmla="*/ 1469356 h 3097298"/>
              <a:gd name="connsiteX338" fmla="*/ 351601 w 3035214"/>
              <a:gd name="connsiteY338" fmla="*/ 1441537 h 3097298"/>
              <a:gd name="connsiteX339" fmla="*/ 350887 w 3035214"/>
              <a:gd name="connsiteY339" fmla="*/ 1443686 h 3097298"/>
              <a:gd name="connsiteX340" fmla="*/ 359190 w 3035214"/>
              <a:gd name="connsiteY340" fmla="*/ 1436563 h 3097298"/>
              <a:gd name="connsiteX341" fmla="*/ 367493 w 3035214"/>
              <a:gd name="connsiteY341" fmla="*/ 1429439 h 3097298"/>
              <a:gd name="connsiteX342" fmla="*/ 380049 w 3035214"/>
              <a:gd name="connsiteY342" fmla="*/ 1379739 h 3097298"/>
              <a:gd name="connsiteX343" fmla="*/ 373292 w 3035214"/>
              <a:gd name="connsiteY343" fmla="*/ 1382516 h 3097298"/>
              <a:gd name="connsiteX344" fmla="*/ 359480 w 3035214"/>
              <a:gd name="connsiteY344" fmla="*/ 1395049 h 3097298"/>
              <a:gd name="connsiteX345" fmla="*/ 392376 w 3035214"/>
              <a:gd name="connsiteY345" fmla="*/ 1365197 h 3097298"/>
              <a:gd name="connsiteX346" fmla="*/ 380073 w 3035214"/>
              <a:gd name="connsiteY346" fmla="*/ 1376362 h 3097298"/>
              <a:gd name="connsiteX347" fmla="*/ 381478 w 3035214"/>
              <a:gd name="connsiteY347" fmla="*/ 1375441 h 3097298"/>
              <a:gd name="connsiteX348" fmla="*/ 396657 w 3035214"/>
              <a:gd name="connsiteY348" fmla="*/ 1365492 h 3097298"/>
              <a:gd name="connsiteX349" fmla="*/ 2524642 w 3035214"/>
              <a:gd name="connsiteY349" fmla="*/ 1357100 h 3097298"/>
              <a:gd name="connsiteX350" fmla="*/ 2485797 w 3035214"/>
              <a:gd name="connsiteY350" fmla="*/ 1372929 h 3097298"/>
              <a:gd name="connsiteX351" fmla="*/ 2473802 w 3035214"/>
              <a:gd name="connsiteY351" fmla="*/ 1385129 h 3097298"/>
              <a:gd name="connsiteX352" fmla="*/ 2461807 w 3035214"/>
              <a:gd name="connsiteY352" fmla="*/ 1397331 h 3097298"/>
              <a:gd name="connsiteX353" fmla="*/ 2445074 w 3035214"/>
              <a:gd name="connsiteY353" fmla="*/ 1412015 h 3097298"/>
              <a:gd name="connsiteX354" fmla="*/ 2428345 w 3035214"/>
              <a:gd name="connsiteY354" fmla="*/ 1426699 h 3097298"/>
              <a:gd name="connsiteX355" fmla="*/ 2412852 w 3035214"/>
              <a:gd name="connsiteY355" fmla="*/ 1442098 h 3097298"/>
              <a:gd name="connsiteX356" fmla="*/ 2394884 w 3035214"/>
              <a:gd name="connsiteY356" fmla="*/ 1456067 h 3097298"/>
              <a:gd name="connsiteX357" fmla="*/ 2394349 w 3035214"/>
              <a:gd name="connsiteY357" fmla="*/ 1462714 h 3097298"/>
              <a:gd name="connsiteX358" fmla="*/ 2427541 w 3035214"/>
              <a:gd name="connsiteY358" fmla="*/ 1436668 h 3097298"/>
              <a:gd name="connsiteX359" fmla="*/ 2456752 w 3035214"/>
              <a:gd name="connsiteY359" fmla="*/ 1411801 h 3097298"/>
              <a:gd name="connsiteX360" fmla="*/ 2491450 w 3035214"/>
              <a:gd name="connsiteY360" fmla="*/ 1383146 h 3097298"/>
              <a:gd name="connsiteX361" fmla="*/ 2524642 w 3035214"/>
              <a:gd name="connsiteY361" fmla="*/ 1357100 h 3097298"/>
              <a:gd name="connsiteX362" fmla="*/ 300194 w 3035214"/>
              <a:gd name="connsiteY362" fmla="*/ 1347156 h 3097298"/>
              <a:gd name="connsiteX363" fmla="*/ 301046 w 3035214"/>
              <a:gd name="connsiteY363" fmla="*/ 1347499 h 3097298"/>
              <a:gd name="connsiteX364" fmla="*/ 299213 w 3035214"/>
              <a:gd name="connsiteY364" fmla="*/ 1347368 h 3097298"/>
              <a:gd name="connsiteX365" fmla="*/ 300194 w 3035214"/>
              <a:gd name="connsiteY365" fmla="*/ 1347156 h 3097298"/>
              <a:gd name="connsiteX366" fmla="*/ 313205 w 3035214"/>
              <a:gd name="connsiteY366" fmla="*/ 1333553 h 3097298"/>
              <a:gd name="connsiteX367" fmla="*/ 303635 w 3035214"/>
              <a:gd name="connsiteY367" fmla="*/ 1343793 h 3097298"/>
              <a:gd name="connsiteX368" fmla="*/ 307917 w 3035214"/>
              <a:gd name="connsiteY368" fmla="*/ 1338071 h 3097298"/>
              <a:gd name="connsiteX369" fmla="*/ 313205 w 3035214"/>
              <a:gd name="connsiteY369" fmla="*/ 1333553 h 3097298"/>
              <a:gd name="connsiteX370" fmla="*/ 2789635 w 3035214"/>
              <a:gd name="connsiteY370" fmla="*/ 1332876 h 3097298"/>
              <a:gd name="connsiteX371" fmla="*/ 2782643 w 3035214"/>
              <a:gd name="connsiteY371" fmla="*/ 1339272 h 3097298"/>
              <a:gd name="connsiteX372" fmla="*/ 2779899 w 3035214"/>
              <a:gd name="connsiteY372" fmla="*/ 1341165 h 3097298"/>
              <a:gd name="connsiteX373" fmla="*/ 2780166 w 3035214"/>
              <a:gd name="connsiteY373" fmla="*/ 1337842 h 3097298"/>
              <a:gd name="connsiteX374" fmla="*/ 2789635 w 3035214"/>
              <a:gd name="connsiteY374" fmla="*/ 1332876 h 3097298"/>
              <a:gd name="connsiteX375" fmla="*/ 2659889 w 3035214"/>
              <a:gd name="connsiteY375" fmla="*/ 1254346 h 3097298"/>
              <a:gd name="connsiteX376" fmla="*/ 2654402 w 3035214"/>
              <a:gd name="connsiteY376" fmla="*/ 1258135 h 3097298"/>
              <a:gd name="connsiteX377" fmla="*/ 2652896 w 3035214"/>
              <a:gd name="connsiteY377" fmla="*/ 1260742 h 3097298"/>
              <a:gd name="connsiteX378" fmla="*/ 2648914 w 3035214"/>
              <a:gd name="connsiteY378" fmla="*/ 1261920 h 3097298"/>
              <a:gd name="connsiteX379" fmla="*/ 2650419 w 3035214"/>
              <a:gd name="connsiteY379" fmla="*/ 1259312 h 3097298"/>
              <a:gd name="connsiteX380" fmla="*/ 2612466 w 3035214"/>
              <a:gd name="connsiteY380" fmla="*/ 1285506 h 3097298"/>
              <a:gd name="connsiteX381" fmla="*/ 2618572 w 3035214"/>
              <a:gd name="connsiteY381" fmla="*/ 1282077 h 3097298"/>
              <a:gd name="connsiteX382" fmla="*/ 2630783 w 3035214"/>
              <a:gd name="connsiteY382" fmla="*/ 1275217 h 3097298"/>
              <a:gd name="connsiteX383" fmla="*/ 2580941 w 3035214"/>
              <a:gd name="connsiteY383" fmla="*/ 1309616 h 3097298"/>
              <a:gd name="connsiteX384" fmla="*/ 2571554 w 3035214"/>
              <a:gd name="connsiteY384" fmla="*/ 1321587 h 3097298"/>
              <a:gd name="connsiteX385" fmla="*/ 2561549 w 3035214"/>
              <a:gd name="connsiteY385" fmla="*/ 1333200 h 3097298"/>
              <a:gd name="connsiteX386" fmla="*/ 2564777 w 3035214"/>
              <a:gd name="connsiteY386" fmla="*/ 1333324 h 3097298"/>
              <a:gd name="connsiteX387" fmla="*/ 2568005 w 3035214"/>
              <a:gd name="connsiteY387" fmla="*/ 1333450 h 3097298"/>
              <a:gd name="connsiteX388" fmla="*/ 2595711 w 3035214"/>
              <a:gd name="connsiteY388" fmla="*/ 1311190 h 3097298"/>
              <a:gd name="connsiteX389" fmla="*/ 2627399 w 3035214"/>
              <a:gd name="connsiteY389" fmla="*/ 1287753 h 3097298"/>
              <a:gd name="connsiteX390" fmla="*/ 2648379 w 3035214"/>
              <a:gd name="connsiteY390" fmla="*/ 1268567 h 3097298"/>
              <a:gd name="connsiteX391" fmla="*/ 2652896 w 3035214"/>
              <a:gd name="connsiteY391" fmla="*/ 1260742 h 3097298"/>
              <a:gd name="connsiteX392" fmla="*/ 2656877 w 3035214"/>
              <a:gd name="connsiteY392" fmla="*/ 1259564 h 3097298"/>
              <a:gd name="connsiteX393" fmla="*/ 471739 w 3035214"/>
              <a:gd name="connsiteY393" fmla="*/ 1172459 h 3097298"/>
              <a:gd name="connsiteX394" fmla="*/ 461508 w 3035214"/>
              <a:gd name="connsiteY394" fmla="*/ 1182879 h 3097298"/>
              <a:gd name="connsiteX395" fmla="*/ 435371 w 3035214"/>
              <a:gd name="connsiteY395" fmla="*/ 1209964 h 3097298"/>
              <a:gd name="connsiteX396" fmla="*/ 399498 w 3035214"/>
              <a:gd name="connsiteY396" fmla="*/ 1245565 h 3097298"/>
              <a:gd name="connsiteX397" fmla="*/ 382535 w 3035214"/>
              <a:gd name="connsiteY397" fmla="*/ 1265319 h 3097298"/>
              <a:gd name="connsiteX398" fmla="*/ 369531 w 3035214"/>
              <a:gd name="connsiteY398" fmla="*/ 1279204 h 3097298"/>
              <a:gd name="connsiteX399" fmla="*/ 365962 w 3035214"/>
              <a:gd name="connsiteY399" fmla="*/ 1283763 h 3097298"/>
              <a:gd name="connsiteX400" fmla="*/ 372416 w 3035214"/>
              <a:gd name="connsiteY400" fmla="*/ 1277904 h 3097298"/>
              <a:gd name="connsiteX401" fmla="*/ 424233 w 3035214"/>
              <a:gd name="connsiteY401" fmla="*/ 1223230 h 3097298"/>
              <a:gd name="connsiteX402" fmla="*/ 428336 w 3035214"/>
              <a:gd name="connsiteY402" fmla="*/ 1219169 h 3097298"/>
              <a:gd name="connsiteX403" fmla="*/ 1705090 w 3035214"/>
              <a:gd name="connsiteY403" fmla="*/ 1157741 h 3097298"/>
              <a:gd name="connsiteX404" fmla="*/ 1681179 w 3035214"/>
              <a:gd name="connsiteY404" fmla="*/ 1175480 h 3097298"/>
              <a:gd name="connsiteX405" fmla="*/ 1675425 w 3035214"/>
              <a:gd name="connsiteY405" fmla="*/ 1182591 h 3097298"/>
              <a:gd name="connsiteX406" fmla="*/ 1669668 w 3035214"/>
              <a:gd name="connsiteY406" fmla="*/ 1189701 h 3097298"/>
              <a:gd name="connsiteX407" fmla="*/ 1662676 w 3035214"/>
              <a:gd name="connsiteY407" fmla="*/ 1196097 h 3097298"/>
              <a:gd name="connsiteX408" fmla="*/ 1655681 w 3035214"/>
              <a:gd name="connsiteY408" fmla="*/ 1202492 h 3097298"/>
              <a:gd name="connsiteX409" fmla="*/ 1624530 w 3035214"/>
              <a:gd name="connsiteY409" fmla="*/ 1236550 h 3097298"/>
              <a:gd name="connsiteX410" fmla="*/ 2633543 w 3035214"/>
              <a:gd name="connsiteY410" fmla="*/ 1144658 h 3097298"/>
              <a:gd name="connsiteX411" fmla="*/ 2628055 w 3035214"/>
              <a:gd name="connsiteY411" fmla="*/ 1148446 h 3097298"/>
              <a:gd name="connsiteX412" fmla="*/ 2626550 w 3035214"/>
              <a:gd name="connsiteY412" fmla="*/ 1151054 h 3097298"/>
              <a:gd name="connsiteX413" fmla="*/ 2622567 w 3035214"/>
              <a:gd name="connsiteY413" fmla="*/ 1152231 h 3097298"/>
              <a:gd name="connsiteX414" fmla="*/ 2624073 w 3035214"/>
              <a:gd name="connsiteY414" fmla="*/ 1149624 h 3097298"/>
              <a:gd name="connsiteX415" fmla="*/ 2588402 w 3035214"/>
              <a:gd name="connsiteY415" fmla="*/ 1174242 h 3097298"/>
              <a:gd name="connsiteX416" fmla="*/ 2600244 w 3035214"/>
              <a:gd name="connsiteY416" fmla="*/ 1174702 h 3097298"/>
              <a:gd name="connsiteX417" fmla="*/ 2601440 w 3035214"/>
              <a:gd name="connsiteY417" fmla="*/ 1177710 h 3097298"/>
              <a:gd name="connsiteX418" fmla="*/ 2622032 w 3035214"/>
              <a:gd name="connsiteY418" fmla="*/ 1158878 h 3097298"/>
              <a:gd name="connsiteX419" fmla="*/ 2626550 w 3035214"/>
              <a:gd name="connsiteY419" fmla="*/ 1151054 h 3097298"/>
              <a:gd name="connsiteX420" fmla="*/ 2630530 w 3035214"/>
              <a:gd name="connsiteY420" fmla="*/ 1149875 h 3097298"/>
              <a:gd name="connsiteX421" fmla="*/ 540967 w 3035214"/>
              <a:gd name="connsiteY421" fmla="*/ 1082606 h 3097298"/>
              <a:gd name="connsiteX422" fmla="*/ 527456 w 3035214"/>
              <a:gd name="connsiteY422" fmla="*/ 1099534 h 3097298"/>
              <a:gd name="connsiteX423" fmla="*/ 522083 w 3035214"/>
              <a:gd name="connsiteY423" fmla="*/ 1105857 h 3097298"/>
              <a:gd name="connsiteX424" fmla="*/ 518557 w 3035214"/>
              <a:gd name="connsiteY424" fmla="*/ 1109585 h 3097298"/>
              <a:gd name="connsiteX425" fmla="*/ 517623 w 3035214"/>
              <a:gd name="connsiteY425" fmla="*/ 1107535 h 3097298"/>
              <a:gd name="connsiteX426" fmla="*/ 493497 w 3035214"/>
              <a:gd name="connsiteY426" fmla="*/ 1134232 h 3097298"/>
              <a:gd name="connsiteX427" fmla="*/ 538022 w 3035214"/>
              <a:gd name="connsiteY427" fmla="*/ 1085345 h 3097298"/>
              <a:gd name="connsiteX428" fmla="*/ 540967 w 3035214"/>
              <a:gd name="connsiteY428" fmla="*/ 1082606 h 3097298"/>
              <a:gd name="connsiteX429" fmla="*/ 488095 w 3035214"/>
              <a:gd name="connsiteY429" fmla="*/ 1082363 h 3097298"/>
              <a:gd name="connsiteX430" fmla="*/ 487846 w 3035214"/>
              <a:gd name="connsiteY430" fmla="*/ 1085770 h 3097298"/>
              <a:gd name="connsiteX431" fmla="*/ 489605 w 3035214"/>
              <a:gd name="connsiteY431" fmla="*/ 1084834 h 3097298"/>
              <a:gd name="connsiteX432" fmla="*/ 469617 w 3035214"/>
              <a:gd name="connsiteY432" fmla="*/ 1105790 h 3097298"/>
              <a:gd name="connsiteX433" fmla="*/ 294680 w 3035214"/>
              <a:gd name="connsiteY433" fmla="*/ 1291682 h 3097298"/>
              <a:gd name="connsiteX434" fmla="*/ 272400 w 3035214"/>
              <a:gd name="connsiteY434" fmla="*/ 1312059 h 3097298"/>
              <a:gd name="connsiteX435" fmla="*/ 280470 w 3035214"/>
              <a:gd name="connsiteY435" fmla="*/ 1301286 h 3097298"/>
              <a:gd name="connsiteX436" fmla="*/ 445310 w 3035214"/>
              <a:gd name="connsiteY436" fmla="*/ 1128463 h 3097298"/>
              <a:gd name="connsiteX437" fmla="*/ 492130 w 3035214"/>
              <a:gd name="connsiteY437" fmla="*/ 1078015 h 3097298"/>
              <a:gd name="connsiteX438" fmla="*/ 491890 w 3035214"/>
              <a:gd name="connsiteY438" fmla="*/ 1080113 h 3097298"/>
              <a:gd name="connsiteX439" fmla="*/ 489005 w 3035214"/>
              <a:gd name="connsiteY439" fmla="*/ 1081381 h 3097298"/>
              <a:gd name="connsiteX440" fmla="*/ 2683134 w 3035214"/>
              <a:gd name="connsiteY440" fmla="*/ 1075916 h 3097298"/>
              <a:gd name="connsiteX441" fmla="*/ 2681628 w 3035214"/>
              <a:gd name="connsiteY441" fmla="*/ 1078523 h 3097298"/>
              <a:gd name="connsiteX442" fmla="*/ 2663659 w 3035214"/>
              <a:gd name="connsiteY442" fmla="*/ 1092495 h 3097298"/>
              <a:gd name="connsiteX443" fmla="*/ 2672158 w 3035214"/>
              <a:gd name="connsiteY443" fmla="*/ 1083489 h 3097298"/>
              <a:gd name="connsiteX444" fmla="*/ 2683134 w 3035214"/>
              <a:gd name="connsiteY444" fmla="*/ 1075916 h 3097298"/>
              <a:gd name="connsiteX445" fmla="*/ 2328088 w 3035214"/>
              <a:gd name="connsiteY445" fmla="*/ 1058869 h 3097298"/>
              <a:gd name="connsiteX446" fmla="*/ 2299179 w 3035214"/>
              <a:gd name="connsiteY446" fmla="*/ 1084938 h 3097298"/>
              <a:gd name="connsiteX447" fmla="*/ 2298083 w 3035214"/>
              <a:gd name="connsiteY447" fmla="*/ 1088565 h 3097298"/>
              <a:gd name="connsiteX448" fmla="*/ 2291130 w 3035214"/>
              <a:gd name="connsiteY448" fmla="*/ 1102328 h 3097298"/>
              <a:gd name="connsiteX449" fmla="*/ 2307543 w 3035214"/>
              <a:gd name="connsiteY449" fmla="*/ 1088739 h 3097298"/>
              <a:gd name="connsiteX450" fmla="*/ 2328088 w 3035214"/>
              <a:gd name="connsiteY450" fmla="*/ 1058869 h 3097298"/>
              <a:gd name="connsiteX451" fmla="*/ 544244 w 3035214"/>
              <a:gd name="connsiteY451" fmla="*/ 1024857 h 3097298"/>
              <a:gd name="connsiteX452" fmla="*/ 531947 w 3035214"/>
              <a:gd name="connsiteY452" fmla="*/ 1040443 h 3097298"/>
              <a:gd name="connsiteX453" fmla="*/ 490089 w 3035214"/>
              <a:gd name="connsiteY453" fmla="*/ 1084327 h 3097298"/>
              <a:gd name="connsiteX454" fmla="*/ 491890 w 3035214"/>
              <a:gd name="connsiteY454" fmla="*/ 1080113 h 3097298"/>
              <a:gd name="connsiteX455" fmla="*/ 493003 w 3035214"/>
              <a:gd name="connsiteY455" fmla="*/ 1079068 h 3097298"/>
              <a:gd name="connsiteX456" fmla="*/ 493264 w 3035214"/>
              <a:gd name="connsiteY456" fmla="*/ 1076792 h 3097298"/>
              <a:gd name="connsiteX457" fmla="*/ 501168 w 3035214"/>
              <a:gd name="connsiteY457" fmla="*/ 1068276 h 3097298"/>
              <a:gd name="connsiteX458" fmla="*/ 503752 w 3035214"/>
              <a:gd name="connsiteY458" fmla="*/ 1064344 h 3097298"/>
              <a:gd name="connsiteX459" fmla="*/ 504834 w 3035214"/>
              <a:gd name="connsiteY459" fmla="*/ 1062628 h 3097298"/>
              <a:gd name="connsiteX460" fmla="*/ 507042 w 3035214"/>
              <a:gd name="connsiteY460" fmla="*/ 1060008 h 3097298"/>
              <a:gd name="connsiteX461" fmla="*/ 510839 w 3035214"/>
              <a:gd name="connsiteY461" fmla="*/ 1059599 h 3097298"/>
              <a:gd name="connsiteX462" fmla="*/ 510776 w 3035214"/>
              <a:gd name="connsiteY462" fmla="*/ 1057322 h 3097298"/>
              <a:gd name="connsiteX463" fmla="*/ 510730 w 3035214"/>
              <a:gd name="connsiteY463" fmla="*/ 1055634 h 3097298"/>
              <a:gd name="connsiteX464" fmla="*/ 511535 w 3035214"/>
              <a:gd name="connsiteY464" fmla="*/ 1054679 h 3097298"/>
              <a:gd name="connsiteX465" fmla="*/ 513551 w 3035214"/>
              <a:gd name="connsiteY465" fmla="*/ 1053780 h 3097298"/>
              <a:gd name="connsiteX466" fmla="*/ 524924 w 3035214"/>
              <a:gd name="connsiteY466" fmla="*/ 1045441 h 3097298"/>
              <a:gd name="connsiteX467" fmla="*/ 521529 w 3035214"/>
              <a:gd name="connsiteY467" fmla="*/ 1043455 h 3097298"/>
              <a:gd name="connsiteX468" fmla="*/ 531184 w 3035214"/>
              <a:gd name="connsiteY468" fmla="*/ 1039069 h 3097298"/>
              <a:gd name="connsiteX469" fmla="*/ 540682 w 3035214"/>
              <a:gd name="connsiteY469" fmla="*/ 1028993 h 3097298"/>
              <a:gd name="connsiteX470" fmla="*/ 2303000 w 3035214"/>
              <a:gd name="connsiteY470" fmla="*/ 1016562 h 3097298"/>
              <a:gd name="connsiteX471" fmla="*/ 2264156 w 3035214"/>
              <a:gd name="connsiteY471" fmla="*/ 1032390 h 3097298"/>
              <a:gd name="connsiteX472" fmla="*/ 2252160 w 3035214"/>
              <a:gd name="connsiteY472" fmla="*/ 1044591 h 3097298"/>
              <a:gd name="connsiteX473" fmla="*/ 2240165 w 3035214"/>
              <a:gd name="connsiteY473" fmla="*/ 1056792 h 3097298"/>
              <a:gd name="connsiteX474" fmla="*/ 2223433 w 3035214"/>
              <a:gd name="connsiteY474" fmla="*/ 1071477 h 3097298"/>
              <a:gd name="connsiteX475" fmla="*/ 2206703 w 3035214"/>
              <a:gd name="connsiteY475" fmla="*/ 1086161 h 3097298"/>
              <a:gd name="connsiteX476" fmla="*/ 2191210 w 3035214"/>
              <a:gd name="connsiteY476" fmla="*/ 1101560 h 3097298"/>
              <a:gd name="connsiteX477" fmla="*/ 2173243 w 3035214"/>
              <a:gd name="connsiteY477" fmla="*/ 1115528 h 3097298"/>
              <a:gd name="connsiteX478" fmla="*/ 2172707 w 3035214"/>
              <a:gd name="connsiteY478" fmla="*/ 1122175 h 3097298"/>
              <a:gd name="connsiteX479" fmla="*/ 2193985 w 3035214"/>
              <a:gd name="connsiteY479" fmla="*/ 1105480 h 3097298"/>
              <a:gd name="connsiteX480" fmla="*/ 2200577 w 3035214"/>
              <a:gd name="connsiteY480" fmla="*/ 1099867 h 3097298"/>
              <a:gd name="connsiteX481" fmla="*/ 2221799 w 3035214"/>
              <a:gd name="connsiteY481" fmla="*/ 1081691 h 3097298"/>
              <a:gd name="connsiteX482" fmla="*/ 2225199 w 3035214"/>
              <a:gd name="connsiteY482" fmla="*/ 1079700 h 3097298"/>
              <a:gd name="connsiteX483" fmla="*/ 2235110 w 3035214"/>
              <a:gd name="connsiteY483" fmla="*/ 1071263 h 3097298"/>
              <a:gd name="connsiteX484" fmla="*/ 2269809 w 3035214"/>
              <a:gd name="connsiteY484" fmla="*/ 1042608 h 3097298"/>
              <a:gd name="connsiteX485" fmla="*/ 2303000 w 3035214"/>
              <a:gd name="connsiteY485" fmla="*/ 1016562 h 3097298"/>
              <a:gd name="connsiteX486" fmla="*/ 590275 w 3035214"/>
              <a:gd name="connsiteY486" fmla="*/ 965950 h 3097298"/>
              <a:gd name="connsiteX487" fmla="*/ 585736 w 3035214"/>
              <a:gd name="connsiteY487" fmla="*/ 966878 h 3097298"/>
              <a:gd name="connsiteX488" fmla="*/ 609491 w 3035214"/>
              <a:gd name="connsiteY488" fmla="*/ 944042 h 3097298"/>
              <a:gd name="connsiteX489" fmla="*/ 605376 w 3035214"/>
              <a:gd name="connsiteY489" fmla="*/ 950283 h 3097298"/>
              <a:gd name="connsiteX490" fmla="*/ 604067 w 3035214"/>
              <a:gd name="connsiteY490" fmla="*/ 951805 h 3097298"/>
              <a:gd name="connsiteX491" fmla="*/ 595691 w 3035214"/>
              <a:gd name="connsiteY491" fmla="*/ 958007 h 3097298"/>
              <a:gd name="connsiteX492" fmla="*/ 601581 w 3035214"/>
              <a:gd name="connsiteY492" fmla="*/ 950771 h 3097298"/>
              <a:gd name="connsiteX493" fmla="*/ 609491 w 3035214"/>
              <a:gd name="connsiteY493" fmla="*/ 944042 h 3097298"/>
              <a:gd name="connsiteX494" fmla="*/ 616130 w 3035214"/>
              <a:gd name="connsiteY494" fmla="*/ 937770 h 3097298"/>
              <a:gd name="connsiteX495" fmla="*/ 611965 w 3035214"/>
              <a:gd name="connsiteY495" fmla="*/ 942618 h 3097298"/>
              <a:gd name="connsiteX496" fmla="*/ 609491 w 3035214"/>
              <a:gd name="connsiteY496" fmla="*/ 944042 h 3097298"/>
              <a:gd name="connsiteX497" fmla="*/ 620929 w 3035214"/>
              <a:gd name="connsiteY497" fmla="*/ 932188 h 3097298"/>
              <a:gd name="connsiteX498" fmla="*/ 617851 w 3035214"/>
              <a:gd name="connsiteY498" fmla="*/ 935768 h 3097298"/>
              <a:gd name="connsiteX499" fmla="*/ 618990 w 3035214"/>
              <a:gd name="connsiteY499" fmla="*/ 933608 h 3097298"/>
              <a:gd name="connsiteX500" fmla="*/ 625358 w 3035214"/>
              <a:gd name="connsiteY500" fmla="*/ 927036 h 3097298"/>
              <a:gd name="connsiteX501" fmla="*/ 623786 w 3035214"/>
              <a:gd name="connsiteY501" fmla="*/ 928865 h 3097298"/>
              <a:gd name="connsiteX502" fmla="*/ 623828 w 3035214"/>
              <a:gd name="connsiteY502" fmla="*/ 928081 h 3097298"/>
              <a:gd name="connsiteX503" fmla="*/ 741362 w 3035214"/>
              <a:gd name="connsiteY503" fmla="*/ 888824 h 3097298"/>
              <a:gd name="connsiteX504" fmla="*/ 742342 w 3035214"/>
              <a:gd name="connsiteY504" fmla="*/ 891030 h 3097298"/>
              <a:gd name="connsiteX505" fmla="*/ 742012 w 3035214"/>
              <a:gd name="connsiteY505" fmla="*/ 890657 h 3097298"/>
              <a:gd name="connsiteX506" fmla="*/ 684282 w 3035214"/>
              <a:gd name="connsiteY506" fmla="*/ 888293 h 3097298"/>
              <a:gd name="connsiteX507" fmla="*/ 676044 w 3035214"/>
              <a:gd name="connsiteY507" fmla="*/ 897086 h 3097298"/>
              <a:gd name="connsiteX508" fmla="*/ 514646 w 3035214"/>
              <a:gd name="connsiteY508" fmla="*/ 1094018 h 3097298"/>
              <a:gd name="connsiteX509" fmla="*/ 491156 w 3035214"/>
              <a:gd name="connsiteY509" fmla="*/ 1125025 h 3097298"/>
              <a:gd name="connsiteX510" fmla="*/ 491721 w 3035214"/>
              <a:gd name="connsiteY510" fmla="*/ 1133824 h 3097298"/>
              <a:gd name="connsiteX511" fmla="*/ 486243 w 3035214"/>
              <a:gd name="connsiteY511" fmla="*/ 1143314 h 3097298"/>
              <a:gd name="connsiteX512" fmla="*/ 487577 w 3035214"/>
              <a:gd name="connsiteY512" fmla="*/ 1142347 h 3097298"/>
              <a:gd name="connsiteX513" fmla="*/ 333186 w 3035214"/>
              <a:gd name="connsiteY513" fmla="*/ 1305618 h 3097298"/>
              <a:gd name="connsiteX514" fmla="*/ 291334 w 3035214"/>
              <a:gd name="connsiteY514" fmla="*/ 1352619 h 3097298"/>
              <a:gd name="connsiteX515" fmla="*/ 278744 w 3035214"/>
              <a:gd name="connsiteY515" fmla="*/ 1364086 h 3097298"/>
              <a:gd name="connsiteX516" fmla="*/ 273460 w 3035214"/>
              <a:gd name="connsiteY516" fmla="*/ 1370384 h 3097298"/>
              <a:gd name="connsiteX517" fmla="*/ 258427 w 3035214"/>
              <a:gd name="connsiteY517" fmla="*/ 1389577 h 3097298"/>
              <a:gd name="connsiteX518" fmla="*/ 253999 w 3035214"/>
              <a:gd name="connsiteY518" fmla="*/ 1395677 h 3097298"/>
              <a:gd name="connsiteX519" fmla="*/ 253028 w 3035214"/>
              <a:gd name="connsiteY519" fmla="*/ 1396651 h 3097298"/>
              <a:gd name="connsiteX520" fmla="*/ 243630 w 3035214"/>
              <a:gd name="connsiteY520" fmla="*/ 1407263 h 3097298"/>
              <a:gd name="connsiteX521" fmla="*/ 242370 w 3035214"/>
              <a:gd name="connsiteY521" fmla="*/ 1408504 h 3097298"/>
              <a:gd name="connsiteX522" fmla="*/ 253312 w 3035214"/>
              <a:gd name="connsiteY522" fmla="*/ 1393415 h 3097298"/>
              <a:gd name="connsiteX523" fmla="*/ 269385 w 3035214"/>
              <a:gd name="connsiteY523" fmla="*/ 1372475 h 3097298"/>
              <a:gd name="connsiteX524" fmla="*/ 271778 w 3035214"/>
              <a:gd name="connsiteY524" fmla="*/ 1369586 h 3097298"/>
              <a:gd name="connsiteX525" fmla="*/ 265037 w 3035214"/>
              <a:gd name="connsiteY525" fmla="*/ 1374602 h 3097298"/>
              <a:gd name="connsiteX526" fmla="*/ 254098 w 3035214"/>
              <a:gd name="connsiteY526" fmla="*/ 1381192 h 3097298"/>
              <a:gd name="connsiteX527" fmla="*/ 231079 w 3035214"/>
              <a:gd name="connsiteY527" fmla="*/ 1396750 h 3097298"/>
              <a:gd name="connsiteX528" fmla="*/ 231079 w 3035214"/>
              <a:gd name="connsiteY528" fmla="*/ 1396750 h 3097298"/>
              <a:gd name="connsiteX529" fmla="*/ 147998 w 3035214"/>
              <a:gd name="connsiteY529" fmla="*/ 1479305 h 3097298"/>
              <a:gd name="connsiteX530" fmla="*/ 179063 w 3035214"/>
              <a:gd name="connsiteY530" fmla="*/ 1434047 h 3097298"/>
              <a:gd name="connsiteX531" fmla="*/ 165697 w 3035214"/>
              <a:gd name="connsiteY531" fmla="*/ 1445221 h 3097298"/>
              <a:gd name="connsiteX532" fmla="*/ 148204 w 3035214"/>
              <a:gd name="connsiteY532" fmla="*/ 1461682 h 3097298"/>
              <a:gd name="connsiteX533" fmla="*/ 393134 w 3035214"/>
              <a:gd name="connsiteY533" fmla="*/ 1191244 h 3097298"/>
              <a:gd name="connsiteX534" fmla="*/ 512011 w 3035214"/>
              <a:gd name="connsiteY534" fmla="*/ 1065710 h 3097298"/>
              <a:gd name="connsiteX535" fmla="*/ 510881 w 3035214"/>
              <a:gd name="connsiteY535" fmla="*/ 1067143 h 3097298"/>
              <a:gd name="connsiteX536" fmla="*/ 468274 w 3035214"/>
              <a:gd name="connsiteY536" fmla="*/ 1132936 h 3097298"/>
              <a:gd name="connsiteX537" fmla="*/ 456082 w 3035214"/>
              <a:gd name="connsiteY537" fmla="*/ 1149203 h 3097298"/>
              <a:gd name="connsiteX538" fmla="*/ 451544 w 3035214"/>
              <a:gd name="connsiteY538" fmla="*/ 1161336 h 3097298"/>
              <a:gd name="connsiteX539" fmla="*/ 499279 w 3035214"/>
              <a:gd name="connsiteY539" fmla="*/ 1103313 h 3097298"/>
              <a:gd name="connsiteX540" fmla="*/ 622328 w 3035214"/>
              <a:gd name="connsiteY540" fmla="*/ 952320 h 3097298"/>
              <a:gd name="connsiteX541" fmla="*/ 649808 w 3035214"/>
              <a:gd name="connsiteY541" fmla="*/ 920585 h 3097298"/>
              <a:gd name="connsiteX542" fmla="*/ 776691 w 3035214"/>
              <a:gd name="connsiteY542" fmla="*/ 848864 h 3097298"/>
              <a:gd name="connsiteX543" fmla="*/ 776116 w 3035214"/>
              <a:gd name="connsiteY543" fmla="*/ 849417 h 3097298"/>
              <a:gd name="connsiteX544" fmla="*/ 779403 w 3035214"/>
              <a:gd name="connsiteY544" fmla="*/ 852517 h 3097298"/>
              <a:gd name="connsiteX545" fmla="*/ 2487839 w 3035214"/>
              <a:gd name="connsiteY545" fmla="*/ 845066 h 3097298"/>
              <a:gd name="connsiteX546" fmla="*/ 2486333 w 3035214"/>
              <a:gd name="connsiteY546" fmla="*/ 847674 h 3097298"/>
              <a:gd name="connsiteX547" fmla="*/ 2468364 w 3035214"/>
              <a:gd name="connsiteY547" fmla="*/ 861644 h 3097298"/>
              <a:gd name="connsiteX548" fmla="*/ 2476864 w 3035214"/>
              <a:gd name="connsiteY548" fmla="*/ 852639 h 3097298"/>
              <a:gd name="connsiteX549" fmla="*/ 2487839 w 3035214"/>
              <a:gd name="connsiteY549" fmla="*/ 845066 h 3097298"/>
              <a:gd name="connsiteX550" fmla="*/ 743900 w 3035214"/>
              <a:gd name="connsiteY550" fmla="*/ 843260 h 3097298"/>
              <a:gd name="connsiteX551" fmla="*/ 745554 w 3035214"/>
              <a:gd name="connsiteY551" fmla="*/ 844421 h 3097298"/>
              <a:gd name="connsiteX552" fmla="*/ 742825 w 3035214"/>
              <a:gd name="connsiteY552" fmla="*/ 846133 h 3097298"/>
              <a:gd name="connsiteX553" fmla="*/ 741708 w 3035214"/>
              <a:gd name="connsiteY553" fmla="*/ 843535 h 3097298"/>
              <a:gd name="connsiteX554" fmla="*/ 743900 w 3035214"/>
              <a:gd name="connsiteY554" fmla="*/ 843260 h 3097298"/>
              <a:gd name="connsiteX555" fmla="*/ 752808 w 3035214"/>
              <a:gd name="connsiteY555" fmla="*/ 835340 h 3097298"/>
              <a:gd name="connsiteX556" fmla="*/ 749599 w 3035214"/>
              <a:gd name="connsiteY556" fmla="*/ 838763 h 3097298"/>
              <a:gd name="connsiteX557" fmla="*/ 750807 w 3035214"/>
              <a:gd name="connsiteY557" fmla="*/ 836180 h 3097298"/>
              <a:gd name="connsiteX558" fmla="*/ 752808 w 3035214"/>
              <a:gd name="connsiteY558" fmla="*/ 835340 h 3097298"/>
              <a:gd name="connsiteX559" fmla="*/ 777993 w 3035214"/>
              <a:gd name="connsiteY559" fmla="*/ 810967 h 3097298"/>
              <a:gd name="connsiteX560" fmla="*/ 752808 w 3035214"/>
              <a:gd name="connsiteY560" fmla="*/ 835340 h 3097298"/>
              <a:gd name="connsiteX561" fmla="*/ 761545 w 3035214"/>
              <a:gd name="connsiteY561" fmla="*/ 824818 h 3097298"/>
              <a:gd name="connsiteX562" fmla="*/ 771042 w 3035214"/>
              <a:gd name="connsiteY562" fmla="*/ 815348 h 3097298"/>
              <a:gd name="connsiteX563" fmla="*/ 777993 w 3035214"/>
              <a:gd name="connsiteY563" fmla="*/ 810967 h 3097298"/>
              <a:gd name="connsiteX564" fmla="*/ 2026937 w 3035214"/>
              <a:gd name="connsiteY564" fmla="*/ 729308 h 3097298"/>
              <a:gd name="connsiteX565" fmla="*/ 1996727 w 3035214"/>
              <a:gd name="connsiteY565" fmla="*/ 748511 h 3097298"/>
              <a:gd name="connsiteX566" fmla="*/ 1991208 w 3035214"/>
              <a:gd name="connsiteY566" fmla="*/ 752842 h 3097298"/>
              <a:gd name="connsiteX567" fmla="*/ 1942791 w 3035214"/>
              <a:gd name="connsiteY567" fmla="*/ 790963 h 3097298"/>
              <a:gd name="connsiteX568" fmla="*/ 1924882 w 3035214"/>
              <a:gd name="connsiteY568" fmla="*/ 804887 h 3097298"/>
              <a:gd name="connsiteX569" fmla="*/ 1925819 w 3035214"/>
              <a:gd name="connsiteY569" fmla="*/ 805078 h 3097298"/>
              <a:gd name="connsiteX570" fmla="*/ 1903325 w 3035214"/>
              <a:gd name="connsiteY570" fmla="*/ 823547 h 3097298"/>
              <a:gd name="connsiteX571" fmla="*/ 1848919 w 3035214"/>
              <a:gd name="connsiteY571" fmla="*/ 870655 h 3097298"/>
              <a:gd name="connsiteX572" fmla="*/ 1773013 w 3035214"/>
              <a:gd name="connsiteY572" fmla="*/ 936379 h 3097298"/>
              <a:gd name="connsiteX573" fmla="*/ 1793892 w 3035214"/>
              <a:gd name="connsiteY573" fmla="*/ 934521 h 3097298"/>
              <a:gd name="connsiteX574" fmla="*/ 1807124 w 3035214"/>
              <a:gd name="connsiteY574" fmla="*/ 923033 h 3097298"/>
              <a:gd name="connsiteX575" fmla="*/ 1818852 w 3035214"/>
              <a:gd name="connsiteY575" fmla="*/ 914156 h 3097298"/>
              <a:gd name="connsiteX576" fmla="*/ 1871302 w 3035214"/>
              <a:gd name="connsiteY576" fmla="*/ 866190 h 3097298"/>
              <a:gd name="connsiteX577" fmla="*/ 1925258 w 3035214"/>
              <a:gd name="connsiteY577" fmla="*/ 815616 h 3097298"/>
              <a:gd name="connsiteX578" fmla="*/ 1951724 w 3035214"/>
              <a:gd name="connsiteY578" fmla="*/ 792643 h 3097298"/>
              <a:gd name="connsiteX579" fmla="*/ 1965711 w 3035214"/>
              <a:gd name="connsiteY579" fmla="*/ 779853 h 3097298"/>
              <a:gd name="connsiteX580" fmla="*/ 1978191 w 3035214"/>
              <a:gd name="connsiteY580" fmla="*/ 769669 h 3097298"/>
              <a:gd name="connsiteX581" fmla="*/ 2006649 w 3035214"/>
              <a:gd name="connsiteY581" fmla="*/ 746107 h 3097298"/>
              <a:gd name="connsiteX582" fmla="*/ 871455 w 3035214"/>
              <a:gd name="connsiteY582" fmla="*/ 699463 h 3097298"/>
              <a:gd name="connsiteX583" fmla="*/ 870942 w 3035214"/>
              <a:gd name="connsiteY583" fmla="*/ 701232 h 3097298"/>
              <a:gd name="connsiteX584" fmla="*/ 862514 w 3035214"/>
              <a:gd name="connsiteY584" fmla="*/ 712166 h 3097298"/>
              <a:gd name="connsiteX585" fmla="*/ 767440 w 3035214"/>
              <a:gd name="connsiteY585" fmla="*/ 803422 h 3097298"/>
              <a:gd name="connsiteX586" fmla="*/ 765387 w 3035214"/>
              <a:gd name="connsiteY586" fmla="*/ 805441 h 3097298"/>
              <a:gd name="connsiteX587" fmla="*/ 763387 w 3035214"/>
              <a:gd name="connsiteY587" fmla="*/ 807204 h 3097298"/>
              <a:gd name="connsiteX588" fmla="*/ 763355 w 3035214"/>
              <a:gd name="connsiteY588" fmla="*/ 807440 h 3097298"/>
              <a:gd name="connsiteX589" fmla="*/ 750073 w 3035214"/>
              <a:gd name="connsiteY589" fmla="*/ 820507 h 3097298"/>
              <a:gd name="connsiteX590" fmla="*/ 749217 w 3035214"/>
              <a:gd name="connsiteY590" fmla="*/ 821269 h 3097298"/>
              <a:gd name="connsiteX591" fmla="*/ 749208 w 3035214"/>
              <a:gd name="connsiteY591" fmla="*/ 821358 h 3097298"/>
              <a:gd name="connsiteX592" fmla="*/ 720920 w 3035214"/>
              <a:gd name="connsiteY592" fmla="*/ 849187 h 3097298"/>
              <a:gd name="connsiteX593" fmla="*/ 711116 w 3035214"/>
              <a:gd name="connsiteY593" fmla="*/ 859652 h 3097298"/>
              <a:gd name="connsiteX594" fmla="*/ 696230 w 3035214"/>
              <a:gd name="connsiteY594" fmla="*/ 873777 h 3097298"/>
              <a:gd name="connsiteX595" fmla="*/ 651244 w 3035214"/>
              <a:gd name="connsiteY595" fmla="*/ 918926 h 3097298"/>
              <a:gd name="connsiteX596" fmla="*/ 666378 w 3035214"/>
              <a:gd name="connsiteY596" fmla="*/ 901450 h 3097298"/>
              <a:gd name="connsiteX597" fmla="*/ 767619 w 3035214"/>
              <a:gd name="connsiteY597" fmla="*/ 795749 h 3097298"/>
              <a:gd name="connsiteX598" fmla="*/ 784196 w 3035214"/>
              <a:gd name="connsiteY598" fmla="*/ 778805 h 3097298"/>
              <a:gd name="connsiteX599" fmla="*/ 795132 w 3035214"/>
              <a:gd name="connsiteY599" fmla="*/ 767618 h 3097298"/>
              <a:gd name="connsiteX600" fmla="*/ 840183 w 3035214"/>
              <a:gd name="connsiteY600" fmla="*/ 727180 h 3097298"/>
              <a:gd name="connsiteX601" fmla="*/ 1020281 w 3035214"/>
              <a:gd name="connsiteY601" fmla="*/ 671042 h 3097298"/>
              <a:gd name="connsiteX602" fmla="*/ 1015601 w 3035214"/>
              <a:gd name="connsiteY602" fmla="*/ 671707 h 3097298"/>
              <a:gd name="connsiteX603" fmla="*/ 958957 w 3035214"/>
              <a:gd name="connsiteY603" fmla="*/ 719758 h 3097298"/>
              <a:gd name="connsiteX604" fmla="*/ 900269 w 3035214"/>
              <a:gd name="connsiteY604" fmla="*/ 774275 h 3097298"/>
              <a:gd name="connsiteX605" fmla="*/ 894821 w 3035214"/>
              <a:gd name="connsiteY605" fmla="*/ 778926 h 3097298"/>
              <a:gd name="connsiteX606" fmla="*/ 894920 w 3035214"/>
              <a:gd name="connsiteY606" fmla="*/ 779025 h 3097298"/>
              <a:gd name="connsiteX607" fmla="*/ 900837 w 3035214"/>
              <a:gd name="connsiteY607" fmla="*/ 774247 h 3097298"/>
              <a:gd name="connsiteX608" fmla="*/ 924008 w 3035214"/>
              <a:gd name="connsiteY608" fmla="*/ 755732 h 3097298"/>
              <a:gd name="connsiteX609" fmla="*/ 986730 w 3035214"/>
              <a:gd name="connsiteY609" fmla="*/ 697998 h 3097298"/>
              <a:gd name="connsiteX610" fmla="*/ 1020281 w 3035214"/>
              <a:gd name="connsiteY610" fmla="*/ 671042 h 3097298"/>
              <a:gd name="connsiteX611" fmla="*/ 1028105 w 3035214"/>
              <a:gd name="connsiteY611" fmla="*/ 663255 h 3097298"/>
              <a:gd name="connsiteX612" fmla="*/ 1023565 w 3035214"/>
              <a:gd name="connsiteY612" fmla="*/ 664183 h 3097298"/>
              <a:gd name="connsiteX613" fmla="*/ 1028105 w 3035214"/>
              <a:gd name="connsiteY613" fmla="*/ 663255 h 3097298"/>
              <a:gd name="connsiteX614" fmla="*/ 1056256 w 3035214"/>
              <a:gd name="connsiteY614" fmla="*/ 639947 h 3097298"/>
              <a:gd name="connsiteX615" fmla="*/ 1052001 w 3035214"/>
              <a:gd name="connsiteY615" fmla="*/ 640683 h 3097298"/>
              <a:gd name="connsiteX616" fmla="*/ 1056256 w 3035214"/>
              <a:gd name="connsiteY616" fmla="*/ 639947 h 3097298"/>
              <a:gd name="connsiteX617" fmla="*/ 1067631 w 3035214"/>
              <a:gd name="connsiteY617" fmla="*/ 630118 h 3097298"/>
              <a:gd name="connsiteX618" fmla="*/ 1057978 w 3035214"/>
              <a:gd name="connsiteY618" fmla="*/ 634502 h 3097298"/>
              <a:gd name="connsiteX619" fmla="*/ 1067631 w 3035214"/>
              <a:gd name="connsiteY619" fmla="*/ 630118 h 3097298"/>
              <a:gd name="connsiteX620" fmla="*/ 1077484 w 3035214"/>
              <a:gd name="connsiteY620" fmla="*/ 620069 h 3097298"/>
              <a:gd name="connsiteX621" fmla="*/ 1072907 w 3035214"/>
              <a:gd name="connsiteY621" fmla="*/ 621915 h 3097298"/>
              <a:gd name="connsiteX622" fmla="*/ 1079292 w 3035214"/>
              <a:gd name="connsiteY622" fmla="*/ 620096 h 3097298"/>
              <a:gd name="connsiteX623" fmla="*/ 1077484 w 3035214"/>
              <a:gd name="connsiteY623" fmla="*/ 620069 h 3097298"/>
              <a:gd name="connsiteX624" fmla="*/ 2122775 w 3035214"/>
              <a:gd name="connsiteY624" fmla="*/ 609417 h 3097298"/>
              <a:gd name="connsiteX625" fmla="*/ 2077401 w 3035214"/>
              <a:gd name="connsiteY625" fmla="*/ 647562 h 3097298"/>
              <a:gd name="connsiteX626" fmla="*/ 2026464 w 3035214"/>
              <a:gd name="connsiteY626" fmla="*/ 681530 h 3097298"/>
              <a:gd name="connsiteX627" fmla="*/ 2009918 w 3035214"/>
              <a:gd name="connsiteY627" fmla="*/ 697568 h 3097298"/>
              <a:gd name="connsiteX628" fmla="*/ 2021619 w 3035214"/>
              <a:gd name="connsiteY628" fmla="*/ 693022 h 3097298"/>
              <a:gd name="connsiteX629" fmla="*/ 2023876 w 3035214"/>
              <a:gd name="connsiteY629" fmla="*/ 694703 h 3097298"/>
              <a:gd name="connsiteX630" fmla="*/ 2052486 w 3035214"/>
              <a:gd name="connsiteY630" fmla="*/ 676004 h 3097298"/>
              <a:gd name="connsiteX631" fmla="*/ 2080049 w 3035214"/>
              <a:gd name="connsiteY631" fmla="*/ 655037 h 3097298"/>
              <a:gd name="connsiteX632" fmla="*/ 2107613 w 3035214"/>
              <a:gd name="connsiteY632" fmla="*/ 634069 h 3097298"/>
              <a:gd name="connsiteX633" fmla="*/ 2122775 w 3035214"/>
              <a:gd name="connsiteY633" fmla="*/ 609417 h 3097298"/>
              <a:gd name="connsiteX634" fmla="*/ 1094387 w 3035214"/>
              <a:gd name="connsiteY634" fmla="*/ 606155 h 3097298"/>
              <a:gd name="connsiteX635" fmla="*/ 1089821 w 3035214"/>
              <a:gd name="connsiteY635" fmla="*/ 607773 h 3097298"/>
              <a:gd name="connsiteX636" fmla="*/ 1087977 w 3035214"/>
              <a:gd name="connsiteY636" fmla="*/ 609588 h 3097298"/>
              <a:gd name="connsiteX637" fmla="*/ 1095926 w 3035214"/>
              <a:gd name="connsiteY637" fmla="*/ 606357 h 3097298"/>
              <a:gd name="connsiteX638" fmla="*/ 1094387 w 3035214"/>
              <a:gd name="connsiteY638" fmla="*/ 606155 h 3097298"/>
              <a:gd name="connsiteX639" fmla="*/ 1107302 w 3035214"/>
              <a:gd name="connsiteY639" fmla="*/ 596527 h 3097298"/>
              <a:gd name="connsiteX640" fmla="*/ 1101341 w 3035214"/>
              <a:gd name="connsiteY640" fmla="*/ 598415 h 3097298"/>
              <a:gd name="connsiteX641" fmla="*/ 1107302 w 3035214"/>
              <a:gd name="connsiteY641" fmla="*/ 596527 h 3097298"/>
              <a:gd name="connsiteX642" fmla="*/ 1125782 w 3035214"/>
              <a:gd name="connsiteY642" fmla="*/ 581896 h 3097298"/>
              <a:gd name="connsiteX643" fmla="*/ 1116411 w 3035214"/>
              <a:gd name="connsiteY643" fmla="*/ 586089 h 3097298"/>
              <a:gd name="connsiteX644" fmla="*/ 1125782 w 3035214"/>
              <a:gd name="connsiteY644" fmla="*/ 581896 h 3097298"/>
              <a:gd name="connsiteX645" fmla="*/ 2075233 w 3035214"/>
              <a:gd name="connsiteY645" fmla="*/ 581241 h 3097298"/>
              <a:gd name="connsiteX646" fmla="*/ 2068957 w 3035214"/>
              <a:gd name="connsiteY646" fmla="*/ 583762 h 3097298"/>
              <a:gd name="connsiteX647" fmla="*/ 2057238 w 3035214"/>
              <a:gd name="connsiteY647" fmla="*/ 592736 h 3097298"/>
              <a:gd name="connsiteX648" fmla="*/ 2050256 w 3035214"/>
              <a:gd name="connsiteY648" fmla="*/ 599122 h 3097298"/>
              <a:gd name="connsiteX649" fmla="*/ 1133748 w 3035214"/>
              <a:gd name="connsiteY649" fmla="*/ 574372 h 3097298"/>
              <a:gd name="connsiteX650" fmla="*/ 1127788 w 3035214"/>
              <a:gd name="connsiteY650" fmla="*/ 576259 h 3097298"/>
              <a:gd name="connsiteX651" fmla="*/ 1133748 w 3035214"/>
              <a:gd name="connsiteY651" fmla="*/ 574372 h 3097298"/>
              <a:gd name="connsiteX652" fmla="*/ 2209628 w 3035214"/>
              <a:gd name="connsiteY652" fmla="*/ 488416 h 3097298"/>
              <a:gd name="connsiteX653" fmla="*/ 2204036 w 3035214"/>
              <a:gd name="connsiteY653" fmla="*/ 491900 h 3097298"/>
              <a:gd name="connsiteX654" fmla="*/ 2203079 w 3035214"/>
              <a:gd name="connsiteY654" fmla="*/ 494016 h 3097298"/>
              <a:gd name="connsiteX655" fmla="*/ 2198441 w 3035214"/>
              <a:gd name="connsiteY655" fmla="*/ 495383 h 3097298"/>
              <a:gd name="connsiteX656" fmla="*/ 2199397 w 3035214"/>
              <a:gd name="connsiteY656" fmla="*/ 493267 h 3097298"/>
              <a:gd name="connsiteX657" fmla="*/ 2149054 w 3035214"/>
              <a:gd name="connsiteY657" fmla="*/ 524621 h 3097298"/>
              <a:gd name="connsiteX658" fmla="*/ 2140740 w 3035214"/>
              <a:gd name="connsiteY658" fmla="*/ 525238 h 3097298"/>
              <a:gd name="connsiteX659" fmla="*/ 2145882 w 3035214"/>
              <a:gd name="connsiteY659" fmla="*/ 519264 h 3097298"/>
              <a:gd name="connsiteX660" fmla="*/ 2140607 w 3035214"/>
              <a:gd name="connsiteY660" fmla="*/ 523927 h 3097298"/>
              <a:gd name="connsiteX661" fmla="*/ 2136986 w 3035214"/>
              <a:gd name="connsiteY661" fmla="*/ 529096 h 3097298"/>
              <a:gd name="connsiteX662" fmla="*/ 2121897 w 3035214"/>
              <a:gd name="connsiteY662" fmla="*/ 549138 h 3097298"/>
              <a:gd name="connsiteX663" fmla="*/ 2113433 w 3035214"/>
              <a:gd name="connsiteY663" fmla="*/ 558972 h 3097298"/>
              <a:gd name="connsiteX664" fmla="*/ 2117591 w 3035214"/>
              <a:gd name="connsiteY664" fmla="*/ 558664 h 3097298"/>
              <a:gd name="connsiteX665" fmla="*/ 2121748 w 3035214"/>
              <a:gd name="connsiteY665" fmla="*/ 558355 h 3097298"/>
              <a:gd name="connsiteX666" fmla="*/ 2148833 w 3035214"/>
              <a:gd name="connsiteY666" fmla="*/ 538444 h 3097298"/>
              <a:gd name="connsiteX667" fmla="*/ 2180556 w 3035214"/>
              <a:gd name="connsiteY667" fmla="*/ 517168 h 3097298"/>
              <a:gd name="connsiteX668" fmla="*/ 2200208 w 3035214"/>
              <a:gd name="connsiteY668" fmla="*/ 500365 h 3097298"/>
              <a:gd name="connsiteX669" fmla="*/ 2203079 w 3035214"/>
              <a:gd name="connsiteY669" fmla="*/ 494016 h 3097298"/>
              <a:gd name="connsiteX670" fmla="*/ 2207714 w 3035214"/>
              <a:gd name="connsiteY670" fmla="*/ 492650 h 3097298"/>
              <a:gd name="connsiteX671" fmla="*/ 2247462 w 3035214"/>
              <a:gd name="connsiteY671" fmla="*/ 431399 h 3097298"/>
              <a:gd name="connsiteX672" fmla="*/ 2246505 w 3035214"/>
              <a:gd name="connsiteY672" fmla="*/ 433515 h 3097298"/>
              <a:gd name="connsiteX673" fmla="*/ 2228766 w 3035214"/>
              <a:gd name="connsiteY673" fmla="*/ 446084 h 3097298"/>
              <a:gd name="connsiteX674" fmla="*/ 2225123 w 3035214"/>
              <a:gd name="connsiteY674" fmla="*/ 443030 h 3097298"/>
              <a:gd name="connsiteX675" fmla="*/ 2236273 w 3035214"/>
              <a:gd name="connsiteY675" fmla="*/ 438365 h 3097298"/>
              <a:gd name="connsiteX676" fmla="*/ 2247462 w 3035214"/>
              <a:gd name="connsiteY676" fmla="*/ 431399 h 3097298"/>
              <a:gd name="connsiteX677" fmla="*/ 2118336 w 3035214"/>
              <a:gd name="connsiteY677" fmla="*/ 371696 h 3097298"/>
              <a:gd name="connsiteX678" fmla="*/ 2072961 w 3035214"/>
              <a:gd name="connsiteY678" fmla="*/ 409840 h 3097298"/>
              <a:gd name="connsiteX679" fmla="*/ 2065672 w 3035214"/>
              <a:gd name="connsiteY679" fmla="*/ 414701 h 3097298"/>
              <a:gd name="connsiteX680" fmla="*/ 2062379 w 3035214"/>
              <a:gd name="connsiteY680" fmla="*/ 417560 h 3097298"/>
              <a:gd name="connsiteX681" fmla="*/ 2066107 w 3035214"/>
              <a:gd name="connsiteY681" fmla="*/ 424542 h 3097298"/>
              <a:gd name="connsiteX682" fmla="*/ 2075610 w 3035214"/>
              <a:gd name="connsiteY682" fmla="*/ 417315 h 3097298"/>
              <a:gd name="connsiteX683" fmla="*/ 2103173 w 3035214"/>
              <a:gd name="connsiteY683" fmla="*/ 396346 h 3097298"/>
              <a:gd name="connsiteX684" fmla="*/ 2118336 w 3035214"/>
              <a:gd name="connsiteY684" fmla="*/ 371696 h 3097298"/>
              <a:gd name="connsiteX685" fmla="*/ 1398446 w 3035214"/>
              <a:gd name="connsiteY685" fmla="*/ 364787 h 3097298"/>
              <a:gd name="connsiteX686" fmla="*/ 1381119 w 3035214"/>
              <a:gd name="connsiteY686" fmla="*/ 374088 h 3097298"/>
              <a:gd name="connsiteX687" fmla="*/ 1373513 w 3035214"/>
              <a:gd name="connsiteY687" fmla="*/ 380132 h 3097298"/>
              <a:gd name="connsiteX688" fmla="*/ 1379121 w 3035214"/>
              <a:gd name="connsiteY688" fmla="*/ 377848 h 3097298"/>
              <a:gd name="connsiteX689" fmla="*/ 1398446 w 3035214"/>
              <a:gd name="connsiteY689" fmla="*/ 364787 h 3097298"/>
              <a:gd name="connsiteX690" fmla="*/ 2070794 w 3035214"/>
              <a:gd name="connsiteY690" fmla="*/ 343519 h 3097298"/>
              <a:gd name="connsiteX691" fmla="*/ 2027152 w 3035214"/>
              <a:gd name="connsiteY691" fmla="*/ 360057 h 3097298"/>
              <a:gd name="connsiteX692" fmla="*/ 2016369 w 3035214"/>
              <a:gd name="connsiteY692" fmla="*/ 370574 h 3097298"/>
              <a:gd name="connsiteX693" fmla="*/ 2005587 w 3035214"/>
              <a:gd name="connsiteY693" fmla="*/ 381091 h 3097298"/>
              <a:gd name="connsiteX694" fmla="*/ 1989687 w 3035214"/>
              <a:gd name="connsiteY694" fmla="*/ 394034 h 3097298"/>
              <a:gd name="connsiteX695" fmla="*/ 1973791 w 3035214"/>
              <a:gd name="connsiteY695" fmla="*/ 406976 h 3097298"/>
              <a:gd name="connsiteX696" fmla="*/ 1969946 w 3035214"/>
              <a:gd name="connsiteY696" fmla="*/ 410618 h 3097298"/>
              <a:gd name="connsiteX697" fmla="*/ 1985859 w 3035214"/>
              <a:gd name="connsiteY697" fmla="*/ 407052 h 3097298"/>
              <a:gd name="connsiteX698" fmla="*/ 2004481 w 3035214"/>
              <a:gd name="connsiteY698" fmla="*/ 392424 h 3097298"/>
              <a:gd name="connsiteX699" fmla="*/ 2038116 w 3035214"/>
              <a:gd name="connsiteY699" fmla="*/ 366912 h 3097298"/>
              <a:gd name="connsiteX700" fmla="*/ 2070794 w 3035214"/>
              <a:gd name="connsiteY700" fmla="*/ 343519 h 3097298"/>
              <a:gd name="connsiteX701" fmla="*/ 1439568 w 3035214"/>
              <a:gd name="connsiteY701" fmla="*/ 335969 h 3097298"/>
              <a:gd name="connsiteX702" fmla="*/ 1439474 w 3035214"/>
              <a:gd name="connsiteY702" fmla="*/ 336027 h 3097298"/>
              <a:gd name="connsiteX703" fmla="*/ 1439545 w 3035214"/>
              <a:gd name="connsiteY703" fmla="*/ 335989 h 3097298"/>
              <a:gd name="connsiteX704" fmla="*/ 1440360 w 3035214"/>
              <a:gd name="connsiteY704" fmla="*/ 332863 h 3097298"/>
              <a:gd name="connsiteX705" fmla="*/ 1435618 w 3035214"/>
              <a:gd name="connsiteY705" fmla="*/ 335056 h 3097298"/>
              <a:gd name="connsiteX706" fmla="*/ 1416751 w 3035214"/>
              <a:gd name="connsiteY706" fmla="*/ 345607 h 3097298"/>
              <a:gd name="connsiteX707" fmla="*/ 1412526 w 3035214"/>
              <a:gd name="connsiteY707" fmla="*/ 349135 h 3097298"/>
              <a:gd name="connsiteX708" fmla="*/ 1410682 w 3035214"/>
              <a:gd name="connsiteY708" fmla="*/ 352234 h 3097298"/>
              <a:gd name="connsiteX709" fmla="*/ 1415423 w 3035214"/>
              <a:gd name="connsiteY709" fmla="*/ 348914 h 3097298"/>
              <a:gd name="connsiteX710" fmla="*/ 1424096 w 3035214"/>
              <a:gd name="connsiteY710" fmla="*/ 344435 h 3097298"/>
              <a:gd name="connsiteX711" fmla="*/ 1424528 w 3035214"/>
              <a:gd name="connsiteY711" fmla="*/ 343848 h 3097298"/>
              <a:gd name="connsiteX712" fmla="*/ 1425123 w 3035214"/>
              <a:gd name="connsiteY712" fmla="*/ 343904 h 3097298"/>
              <a:gd name="connsiteX713" fmla="*/ 1427071 w 3035214"/>
              <a:gd name="connsiteY713" fmla="*/ 342898 h 3097298"/>
              <a:gd name="connsiteX714" fmla="*/ 1433067 w 3035214"/>
              <a:gd name="connsiteY714" fmla="*/ 339576 h 3097298"/>
              <a:gd name="connsiteX715" fmla="*/ 1432001 w 3035214"/>
              <a:gd name="connsiteY715" fmla="*/ 339954 h 3097298"/>
              <a:gd name="connsiteX716" fmla="*/ 1436901 w 3035214"/>
              <a:gd name="connsiteY716" fmla="*/ 335143 h 3097298"/>
              <a:gd name="connsiteX717" fmla="*/ 1563434 w 3035214"/>
              <a:gd name="connsiteY717" fmla="*/ 243903 h 3097298"/>
              <a:gd name="connsiteX718" fmla="*/ 1480178 w 3035214"/>
              <a:gd name="connsiteY718" fmla="*/ 302768 h 3097298"/>
              <a:gd name="connsiteX719" fmla="*/ 1456977 w 3035214"/>
              <a:gd name="connsiteY719" fmla="*/ 318598 h 3097298"/>
              <a:gd name="connsiteX720" fmla="*/ 1454733 w 3035214"/>
              <a:gd name="connsiteY720" fmla="*/ 322461 h 3097298"/>
              <a:gd name="connsiteX721" fmla="*/ 1457923 w 3035214"/>
              <a:gd name="connsiteY721" fmla="*/ 321252 h 3097298"/>
              <a:gd name="connsiteX722" fmla="*/ 1492244 w 3035214"/>
              <a:gd name="connsiteY722" fmla="*/ 298159 h 3097298"/>
              <a:gd name="connsiteX723" fmla="*/ 1500373 w 3035214"/>
              <a:gd name="connsiteY723" fmla="*/ 292670 h 3097298"/>
              <a:gd name="connsiteX724" fmla="*/ 1510523 w 3035214"/>
              <a:gd name="connsiteY724" fmla="*/ 285357 h 3097298"/>
              <a:gd name="connsiteX725" fmla="*/ 1525213 w 3035214"/>
              <a:gd name="connsiteY725" fmla="*/ 274826 h 3097298"/>
              <a:gd name="connsiteX726" fmla="*/ 1548779 w 3035214"/>
              <a:gd name="connsiteY726" fmla="*/ 259646 h 3097298"/>
              <a:gd name="connsiteX727" fmla="*/ 1772076 w 3035214"/>
              <a:gd name="connsiteY727" fmla="*/ 215738 h 3097298"/>
              <a:gd name="connsiteX728" fmla="*/ 1766065 w 3035214"/>
              <a:gd name="connsiteY728" fmla="*/ 221920 h 3097298"/>
              <a:gd name="connsiteX729" fmla="*/ 1763416 w 3035214"/>
              <a:gd name="connsiteY729" fmla="*/ 223937 h 3097298"/>
              <a:gd name="connsiteX730" fmla="*/ 1762194 w 3035214"/>
              <a:gd name="connsiteY730" fmla="*/ 221655 h 3097298"/>
              <a:gd name="connsiteX731" fmla="*/ 1772076 w 3035214"/>
              <a:gd name="connsiteY731" fmla="*/ 215738 h 3097298"/>
              <a:gd name="connsiteX732" fmla="*/ 2243022 w 3035214"/>
              <a:gd name="connsiteY732" fmla="*/ 193676 h 3097298"/>
              <a:gd name="connsiteX733" fmla="*/ 2242065 w 3035214"/>
              <a:gd name="connsiteY733" fmla="*/ 195793 h 3097298"/>
              <a:gd name="connsiteX734" fmla="*/ 2224326 w 3035214"/>
              <a:gd name="connsiteY734" fmla="*/ 208361 h 3097298"/>
              <a:gd name="connsiteX735" fmla="*/ 2220684 w 3035214"/>
              <a:gd name="connsiteY735" fmla="*/ 205307 h 3097298"/>
              <a:gd name="connsiteX736" fmla="*/ 2231834 w 3035214"/>
              <a:gd name="connsiteY736" fmla="*/ 200643 h 3097298"/>
              <a:gd name="connsiteX737" fmla="*/ 2243022 w 3035214"/>
              <a:gd name="connsiteY737" fmla="*/ 193676 h 3097298"/>
              <a:gd name="connsiteX738" fmla="*/ 1664702 w 3035214"/>
              <a:gd name="connsiteY738" fmla="*/ 149509 h 3097298"/>
              <a:gd name="connsiteX739" fmla="*/ 1637478 w 3035214"/>
              <a:gd name="connsiteY739" fmla="*/ 167910 h 3097298"/>
              <a:gd name="connsiteX740" fmla="*/ 1580034 w 3035214"/>
              <a:gd name="connsiteY740" fmla="*/ 206734 h 3097298"/>
              <a:gd name="connsiteX741" fmla="*/ 1536892 w 3035214"/>
              <a:gd name="connsiteY741" fmla="*/ 233367 h 3097298"/>
              <a:gd name="connsiteX742" fmla="*/ 1519240 w 3035214"/>
              <a:gd name="connsiteY742" fmla="*/ 244144 h 3097298"/>
              <a:gd name="connsiteX743" fmla="*/ 1519568 w 3035214"/>
              <a:gd name="connsiteY743" fmla="*/ 245437 h 3097298"/>
              <a:gd name="connsiteX744" fmla="*/ 1518541 w 3035214"/>
              <a:gd name="connsiteY744" fmla="*/ 245104 h 3097298"/>
              <a:gd name="connsiteX745" fmla="*/ 1518718 w 3035214"/>
              <a:gd name="connsiteY745" fmla="*/ 244462 h 3097298"/>
              <a:gd name="connsiteX746" fmla="*/ 1491580 w 3035214"/>
              <a:gd name="connsiteY746" fmla="*/ 261031 h 3097298"/>
              <a:gd name="connsiteX747" fmla="*/ 1400437 w 3035214"/>
              <a:gd name="connsiteY747" fmla="*/ 323837 h 3097298"/>
              <a:gd name="connsiteX748" fmla="*/ 1291851 w 3035214"/>
              <a:gd name="connsiteY748" fmla="*/ 403649 h 3097298"/>
              <a:gd name="connsiteX749" fmla="*/ 1146554 w 3035214"/>
              <a:gd name="connsiteY749" fmla="*/ 521831 h 3097298"/>
              <a:gd name="connsiteX750" fmla="*/ 839607 w 3035214"/>
              <a:gd name="connsiteY750" fmla="*/ 788392 h 3097298"/>
              <a:gd name="connsiteX751" fmla="*/ 778951 w 3035214"/>
              <a:gd name="connsiteY751" fmla="*/ 846692 h 3097298"/>
              <a:gd name="connsiteX752" fmla="*/ 780745 w 3035214"/>
              <a:gd name="connsiteY752" fmla="*/ 848505 h 3097298"/>
              <a:gd name="connsiteX753" fmla="*/ 781912 w 3035214"/>
              <a:gd name="connsiteY753" fmla="*/ 850223 h 3097298"/>
              <a:gd name="connsiteX754" fmla="*/ 782243 w 3035214"/>
              <a:gd name="connsiteY754" fmla="*/ 851200 h 3097298"/>
              <a:gd name="connsiteX755" fmla="*/ 782749 w 3035214"/>
              <a:gd name="connsiteY755" fmla="*/ 850528 h 3097298"/>
              <a:gd name="connsiteX756" fmla="*/ 786816 w 3035214"/>
              <a:gd name="connsiteY756" fmla="*/ 854635 h 3097298"/>
              <a:gd name="connsiteX757" fmla="*/ 854578 w 3035214"/>
              <a:gd name="connsiteY757" fmla="*/ 787316 h 3097298"/>
              <a:gd name="connsiteX758" fmla="*/ 1005291 w 3035214"/>
              <a:gd name="connsiteY758" fmla="*/ 661191 h 3097298"/>
              <a:gd name="connsiteX759" fmla="*/ 1156143 w 3035214"/>
              <a:gd name="connsiteY759" fmla="*/ 535330 h 3097298"/>
              <a:gd name="connsiteX760" fmla="*/ 1308420 w 3035214"/>
              <a:gd name="connsiteY760" fmla="*/ 407791 h 3097298"/>
              <a:gd name="connsiteX761" fmla="*/ 1603101 w 3035214"/>
              <a:gd name="connsiteY761" fmla="*/ 198542 h 3097298"/>
              <a:gd name="connsiteX762" fmla="*/ 1628386 w 3035214"/>
              <a:gd name="connsiteY762" fmla="*/ 182309 h 3097298"/>
              <a:gd name="connsiteX763" fmla="*/ 1745470 w 3035214"/>
              <a:gd name="connsiteY763" fmla="*/ 131964 h 3097298"/>
              <a:gd name="connsiteX764" fmla="*/ 1726042 w 3035214"/>
              <a:gd name="connsiteY764" fmla="*/ 141846 h 3097298"/>
              <a:gd name="connsiteX765" fmla="*/ 1701887 w 3035214"/>
              <a:gd name="connsiteY765" fmla="*/ 155237 h 3097298"/>
              <a:gd name="connsiteX766" fmla="*/ 1680901 w 3035214"/>
              <a:gd name="connsiteY766" fmla="*/ 168177 h 3097298"/>
              <a:gd name="connsiteX767" fmla="*/ 1664570 w 3035214"/>
              <a:gd name="connsiteY767" fmla="*/ 181969 h 3097298"/>
              <a:gd name="connsiteX768" fmla="*/ 1663549 w 3035214"/>
              <a:gd name="connsiteY768" fmla="*/ 183064 h 3097298"/>
              <a:gd name="connsiteX769" fmla="*/ 1688335 w 3035214"/>
              <a:gd name="connsiteY769" fmla="*/ 166719 h 3097298"/>
              <a:gd name="connsiteX770" fmla="*/ 1734025 w 3035214"/>
              <a:gd name="connsiteY770" fmla="*/ 138374 h 3097298"/>
              <a:gd name="connsiteX771" fmla="*/ 1778288 w 3035214"/>
              <a:gd name="connsiteY771" fmla="*/ 26356 h 3097298"/>
              <a:gd name="connsiteX772" fmla="*/ 1772327 w 3035214"/>
              <a:gd name="connsiteY772" fmla="*/ 28245 h 3097298"/>
              <a:gd name="connsiteX773" fmla="*/ 1845997 w 3035214"/>
              <a:gd name="connsiteY773" fmla="*/ 218 h 3097298"/>
              <a:gd name="connsiteX774" fmla="*/ 1844418 w 3035214"/>
              <a:gd name="connsiteY774" fmla="*/ 5923 h 3097298"/>
              <a:gd name="connsiteX775" fmla="*/ 1855886 w 3035214"/>
              <a:gd name="connsiteY775" fmla="*/ 9233 h 3097298"/>
              <a:gd name="connsiteX776" fmla="*/ 1828487 w 3035214"/>
              <a:gd name="connsiteY776" fmla="*/ 20972 h 3097298"/>
              <a:gd name="connsiteX777" fmla="*/ 1802072 w 3035214"/>
              <a:gd name="connsiteY777" fmla="*/ 34544 h 3097298"/>
              <a:gd name="connsiteX778" fmla="*/ 1823852 w 3035214"/>
              <a:gd name="connsiteY778" fmla="*/ 48368 h 3097298"/>
              <a:gd name="connsiteX779" fmla="*/ 1803681 w 3035214"/>
              <a:gd name="connsiteY779" fmla="*/ 59860 h 3097298"/>
              <a:gd name="connsiteX780" fmla="*/ 1790443 w 3035214"/>
              <a:gd name="connsiteY780" fmla="*/ 75587 h 3097298"/>
              <a:gd name="connsiteX781" fmla="*/ 1773765 w 3035214"/>
              <a:gd name="connsiteY781" fmla="*/ 86278 h 3097298"/>
              <a:gd name="connsiteX782" fmla="*/ 1760276 w 3035214"/>
              <a:gd name="connsiteY782" fmla="*/ 92917 h 3097298"/>
              <a:gd name="connsiteX783" fmla="*/ 1750241 w 3035214"/>
              <a:gd name="connsiteY783" fmla="*/ 102835 h 3097298"/>
              <a:gd name="connsiteX784" fmla="*/ 1754340 w 3035214"/>
              <a:gd name="connsiteY784" fmla="*/ 102127 h 3097298"/>
              <a:gd name="connsiteX785" fmla="*/ 1752208 w 3035214"/>
              <a:gd name="connsiteY785" fmla="*/ 104103 h 3097298"/>
              <a:gd name="connsiteX786" fmla="*/ 1750166 w 3035214"/>
              <a:gd name="connsiteY786" fmla="*/ 102910 h 3097298"/>
              <a:gd name="connsiteX787" fmla="*/ 1738436 w 3035214"/>
              <a:gd name="connsiteY787" fmla="*/ 114501 h 3097298"/>
              <a:gd name="connsiteX788" fmla="*/ 1738404 w 3035214"/>
              <a:gd name="connsiteY788" fmla="*/ 114533 h 3097298"/>
              <a:gd name="connsiteX789" fmla="*/ 1740125 w 3035214"/>
              <a:gd name="connsiteY789" fmla="*/ 113609 h 3097298"/>
              <a:gd name="connsiteX790" fmla="*/ 1768251 w 3035214"/>
              <a:gd name="connsiteY790" fmla="*/ 97007 h 3097298"/>
              <a:gd name="connsiteX791" fmla="*/ 1812166 w 3035214"/>
              <a:gd name="connsiteY791" fmla="*/ 70582 h 3097298"/>
              <a:gd name="connsiteX792" fmla="*/ 1828551 w 3035214"/>
              <a:gd name="connsiteY792" fmla="*/ 61897 h 3097298"/>
              <a:gd name="connsiteX793" fmla="*/ 1784706 w 3035214"/>
              <a:gd name="connsiteY793" fmla="*/ 101685 h 3097298"/>
              <a:gd name="connsiteX794" fmla="*/ 1779475 w 3035214"/>
              <a:gd name="connsiteY794" fmla="*/ 104808 h 3097298"/>
              <a:gd name="connsiteX795" fmla="*/ 1741071 w 3035214"/>
              <a:gd name="connsiteY795" fmla="*/ 126437 h 3097298"/>
              <a:gd name="connsiteX796" fmla="*/ 1701151 w 3035214"/>
              <a:gd name="connsiteY796" fmla="*/ 151072 h 3097298"/>
              <a:gd name="connsiteX797" fmla="*/ 1692583 w 3035214"/>
              <a:gd name="connsiteY797" fmla="*/ 158310 h 3097298"/>
              <a:gd name="connsiteX798" fmla="*/ 1702452 w 3035214"/>
              <a:gd name="connsiteY798" fmla="*/ 152424 h 3097298"/>
              <a:gd name="connsiteX799" fmla="*/ 1729218 w 3035214"/>
              <a:gd name="connsiteY799" fmla="*/ 137821 h 3097298"/>
              <a:gd name="connsiteX800" fmla="*/ 1754240 w 3035214"/>
              <a:gd name="connsiteY800" fmla="*/ 125416 h 3097298"/>
              <a:gd name="connsiteX801" fmla="*/ 1762995 w 3035214"/>
              <a:gd name="connsiteY801" fmla="*/ 121388 h 3097298"/>
              <a:gd name="connsiteX802" fmla="*/ 1305922 w 3035214"/>
              <a:gd name="connsiteY802" fmla="*/ 536172 h 3097298"/>
              <a:gd name="connsiteX803" fmla="*/ 1281655 w 3035214"/>
              <a:gd name="connsiteY803" fmla="*/ 560154 h 3097298"/>
              <a:gd name="connsiteX804" fmla="*/ 1242430 w 3035214"/>
              <a:gd name="connsiteY804" fmla="*/ 594832 h 3097298"/>
              <a:gd name="connsiteX805" fmla="*/ 1224751 w 3035214"/>
              <a:gd name="connsiteY805" fmla="*/ 612303 h 3097298"/>
              <a:gd name="connsiteX806" fmla="*/ 1207073 w 3035214"/>
              <a:gd name="connsiteY806" fmla="*/ 629774 h 3097298"/>
              <a:gd name="connsiteX807" fmla="*/ 1173144 w 3035214"/>
              <a:gd name="connsiteY807" fmla="*/ 660418 h 3097298"/>
              <a:gd name="connsiteX808" fmla="*/ 1139929 w 3035214"/>
              <a:gd name="connsiteY808" fmla="*/ 688913 h 3097298"/>
              <a:gd name="connsiteX809" fmla="*/ 1143798 w 3035214"/>
              <a:gd name="connsiteY809" fmla="*/ 689179 h 3097298"/>
              <a:gd name="connsiteX810" fmla="*/ 1148680 w 3035214"/>
              <a:gd name="connsiteY810" fmla="*/ 698307 h 3097298"/>
              <a:gd name="connsiteX811" fmla="*/ 1185616 w 3035214"/>
              <a:gd name="connsiteY811" fmla="*/ 664573 h 3097298"/>
              <a:gd name="connsiteX812" fmla="*/ 1222549 w 3035214"/>
              <a:gd name="connsiteY812" fmla="*/ 630838 h 3097298"/>
              <a:gd name="connsiteX813" fmla="*/ 1246595 w 3035214"/>
              <a:gd name="connsiteY813" fmla="*/ 606110 h 3097298"/>
              <a:gd name="connsiteX814" fmla="*/ 1270645 w 3035214"/>
              <a:gd name="connsiteY814" fmla="*/ 581382 h 3097298"/>
              <a:gd name="connsiteX815" fmla="*/ 1292756 w 3035214"/>
              <a:gd name="connsiteY815" fmla="*/ 556520 h 3097298"/>
              <a:gd name="connsiteX816" fmla="*/ 1314869 w 3035214"/>
              <a:gd name="connsiteY816" fmla="*/ 531661 h 3097298"/>
              <a:gd name="connsiteX817" fmla="*/ 1366834 w 3035214"/>
              <a:gd name="connsiteY817" fmla="*/ 482471 h 3097298"/>
              <a:gd name="connsiteX818" fmla="*/ 1394751 w 3035214"/>
              <a:gd name="connsiteY818" fmla="*/ 458009 h 3097298"/>
              <a:gd name="connsiteX819" fmla="*/ 1422666 w 3035214"/>
              <a:gd name="connsiteY819" fmla="*/ 433547 h 3097298"/>
              <a:gd name="connsiteX820" fmla="*/ 1462756 w 3035214"/>
              <a:gd name="connsiteY820" fmla="*/ 402226 h 3097298"/>
              <a:gd name="connsiteX821" fmla="*/ 1502846 w 3035214"/>
              <a:gd name="connsiteY821" fmla="*/ 370908 h 3097298"/>
              <a:gd name="connsiteX822" fmla="*/ 1521745 w 3035214"/>
              <a:gd name="connsiteY822" fmla="*/ 355719 h 3097298"/>
              <a:gd name="connsiteX823" fmla="*/ 1540642 w 3035214"/>
              <a:gd name="connsiteY823" fmla="*/ 340530 h 3097298"/>
              <a:gd name="connsiteX824" fmla="*/ 1561479 w 3035214"/>
              <a:gd name="connsiteY824" fmla="*/ 325474 h 3097298"/>
              <a:gd name="connsiteX825" fmla="*/ 1582311 w 3035214"/>
              <a:gd name="connsiteY825" fmla="*/ 310418 h 3097298"/>
              <a:gd name="connsiteX826" fmla="*/ 1625614 w 3035214"/>
              <a:gd name="connsiteY826" fmla="*/ 269427 h 3097298"/>
              <a:gd name="connsiteX827" fmla="*/ 1668918 w 3035214"/>
              <a:gd name="connsiteY827" fmla="*/ 228435 h 3097298"/>
              <a:gd name="connsiteX828" fmla="*/ 1682161 w 3035214"/>
              <a:gd name="connsiteY828" fmla="*/ 218352 h 3097298"/>
              <a:gd name="connsiteX829" fmla="*/ 1691536 w 3035214"/>
              <a:gd name="connsiteY829" fmla="*/ 208006 h 3097298"/>
              <a:gd name="connsiteX830" fmla="*/ 1714154 w 3035214"/>
              <a:gd name="connsiteY830" fmla="*/ 187577 h 3097298"/>
              <a:gd name="connsiteX831" fmla="*/ 1736775 w 3035214"/>
              <a:gd name="connsiteY831" fmla="*/ 167146 h 3097298"/>
              <a:gd name="connsiteX832" fmla="*/ 1759393 w 3035214"/>
              <a:gd name="connsiteY832" fmla="*/ 146718 h 3097298"/>
              <a:gd name="connsiteX833" fmla="*/ 1768560 w 3035214"/>
              <a:gd name="connsiteY833" fmla="*/ 142951 h 3097298"/>
              <a:gd name="connsiteX834" fmla="*/ 1767846 w 3035214"/>
              <a:gd name="connsiteY834" fmla="*/ 145101 h 3097298"/>
              <a:gd name="connsiteX835" fmla="*/ 1738143 w 3035214"/>
              <a:gd name="connsiteY835" fmla="*/ 174935 h 3097298"/>
              <a:gd name="connsiteX836" fmla="*/ 1708440 w 3035214"/>
              <a:gd name="connsiteY836" fmla="*/ 204770 h 3097298"/>
              <a:gd name="connsiteX837" fmla="*/ 1681029 w 3035214"/>
              <a:gd name="connsiteY837" fmla="*/ 233665 h 3097298"/>
              <a:gd name="connsiteX838" fmla="*/ 1661187 w 3035214"/>
              <a:gd name="connsiteY838" fmla="*/ 255568 h 3097298"/>
              <a:gd name="connsiteX839" fmla="*/ 1677355 w 3035214"/>
              <a:gd name="connsiteY839" fmla="*/ 244885 h 3097298"/>
              <a:gd name="connsiteX840" fmla="*/ 1742269 w 3035214"/>
              <a:gd name="connsiteY840" fmla="*/ 225747 h 3097298"/>
              <a:gd name="connsiteX841" fmla="*/ 1746361 w 3035214"/>
              <a:gd name="connsiteY841" fmla="*/ 229216 h 3097298"/>
              <a:gd name="connsiteX842" fmla="*/ 1748444 w 3035214"/>
              <a:gd name="connsiteY842" fmla="*/ 227304 h 3097298"/>
              <a:gd name="connsiteX843" fmla="*/ 1771779 w 3035214"/>
              <a:gd name="connsiteY843" fmla="*/ 204727 h 3097298"/>
              <a:gd name="connsiteX844" fmla="*/ 1798980 w 3035214"/>
              <a:gd name="connsiteY844" fmla="*/ 182414 h 3097298"/>
              <a:gd name="connsiteX845" fmla="*/ 1912373 w 3035214"/>
              <a:gd name="connsiteY845" fmla="*/ 91280 h 3097298"/>
              <a:gd name="connsiteX846" fmla="*/ 1917670 w 3035214"/>
              <a:gd name="connsiteY846" fmla="*/ 87248 h 3097298"/>
              <a:gd name="connsiteX847" fmla="*/ 1916242 w 3035214"/>
              <a:gd name="connsiteY847" fmla="*/ 91545 h 3097298"/>
              <a:gd name="connsiteX848" fmla="*/ 1848594 w 3035214"/>
              <a:gd name="connsiteY848" fmla="*/ 146252 h 3097298"/>
              <a:gd name="connsiteX849" fmla="*/ 1784815 w 3035214"/>
              <a:gd name="connsiteY849" fmla="*/ 201226 h 3097298"/>
              <a:gd name="connsiteX850" fmla="*/ 1778802 w 3035214"/>
              <a:gd name="connsiteY850" fmla="*/ 207408 h 3097298"/>
              <a:gd name="connsiteX851" fmla="*/ 1776153 w 3035214"/>
              <a:gd name="connsiteY851" fmla="*/ 209423 h 3097298"/>
              <a:gd name="connsiteX852" fmla="*/ 1774932 w 3035214"/>
              <a:gd name="connsiteY852" fmla="*/ 207141 h 3097298"/>
              <a:gd name="connsiteX853" fmla="*/ 1762908 w 3035214"/>
              <a:gd name="connsiteY853" fmla="*/ 219506 h 3097298"/>
              <a:gd name="connsiteX854" fmla="*/ 1748991 w 3035214"/>
              <a:gd name="connsiteY854" fmla="*/ 231445 h 3097298"/>
              <a:gd name="connsiteX855" fmla="*/ 1757520 w 3035214"/>
              <a:gd name="connsiteY855" fmla="*/ 238676 h 3097298"/>
              <a:gd name="connsiteX856" fmla="*/ 1756974 w 3035214"/>
              <a:gd name="connsiteY856" fmla="*/ 241363 h 3097298"/>
              <a:gd name="connsiteX857" fmla="*/ 1771659 w 3035214"/>
              <a:gd name="connsiteY857" fmla="*/ 228899 h 3097298"/>
              <a:gd name="connsiteX858" fmla="*/ 1781034 w 3035214"/>
              <a:gd name="connsiteY858" fmla="*/ 218552 h 3097298"/>
              <a:gd name="connsiteX859" fmla="*/ 1790409 w 3035214"/>
              <a:gd name="connsiteY859" fmla="*/ 208205 h 3097298"/>
              <a:gd name="connsiteX860" fmla="*/ 1795351 w 3035214"/>
              <a:gd name="connsiteY860" fmla="*/ 205247 h 3097298"/>
              <a:gd name="connsiteX861" fmla="*/ 1800291 w 3035214"/>
              <a:gd name="connsiteY861" fmla="*/ 202288 h 3097298"/>
              <a:gd name="connsiteX862" fmla="*/ 1798861 w 3035214"/>
              <a:gd name="connsiteY862" fmla="*/ 206588 h 3097298"/>
              <a:gd name="connsiteX863" fmla="*/ 1830232 w 3035214"/>
              <a:gd name="connsiteY863" fmla="*/ 195554 h 3097298"/>
              <a:gd name="connsiteX864" fmla="*/ 1813210 w 3035214"/>
              <a:gd name="connsiteY864" fmla="*/ 222962 h 3097298"/>
              <a:gd name="connsiteX865" fmla="*/ 1808879 w 3035214"/>
              <a:gd name="connsiteY865" fmla="*/ 226758 h 3097298"/>
              <a:gd name="connsiteX866" fmla="*/ 1818036 w 3035214"/>
              <a:gd name="connsiteY866" fmla="*/ 220375 h 3097298"/>
              <a:gd name="connsiteX867" fmla="*/ 1846850 w 3035214"/>
              <a:gd name="connsiteY867" fmla="*/ 207751 h 3097298"/>
              <a:gd name="connsiteX868" fmla="*/ 1858982 w 3035214"/>
              <a:gd name="connsiteY868" fmla="*/ 204174 h 3097298"/>
              <a:gd name="connsiteX869" fmla="*/ 1869638 w 3035214"/>
              <a:gd name="connsiteY869" fmla="*/ 196063 h 3097298"/>
              <a:gd name="connsiteX870" fmla="*/ 1883388 w 3035214"/>
              <a:gd name="connsiteY870" fmla="*/ 190412 h 3097298"/>
              <a:gd name="connsiteX871" fmla="*/ 1882674 w 3035214"/>
              <a:gd name="connsiteY871" fmla="*/ 192563 h 3097298"/>
              <a:gd name="connsiteX872" fmla="*/ 1879669 w 3035214"/>
              <a:gd name="connsiteY872" fmla="*/ 195654 h 3097298"/>
              <a:gd name="connsiteX873" fmla="*/ 1876663 w 3035214"/>
              <a:gd name="connsiteY873" fmla="*/ 198745 h 3097298"/>
              <a:gd name="connsiteX874" fmla="*/ 1876350 w 3035214"/>
              <a:gd name="connsiteY874" fmla="*/ 199054 h 3097298"/>
              <a:gd name="connsiteX875" fmla="*/ 1930310 w 3035214"/>
              <a:gd name="connsiteY875" fmla="*/ 183143 h 3097298"/>
              <a:gd name="connsiteX876" fmla="*/ 1989629 w 3035214"/>
              <a:gd name="connsiteY876" fmla="*/ 167490 h 3097298"/>
              <a:gd name="connsiteX877" fmla="*/ 1995077 w 3035214"/>
              <a:gd name="connsiteY877" fmla="*/ 173221 h 3097298"/>
              <a:gd name="connsiteX878" fmla="*/ 1999712 w 3035214"/>
              <a:gd name="connsiteY878" fmla="*/ 171855 h 3097298"/>
              <a:gd name="connsiteX879" fmla="*/ 2041443 w 3035214"/>
              <a:gd name="connsiteY879" fmla="*/ 159550 h 3097298"/>
              <a:gd name="connsiteX880" fmla="*/ 2050568 w 3035214"/>
              <a:gd name="connsiteY880" fmla="*/ 166033 h 3097298"/>
              <a:gd name="connsiteX881" fmla="*/ 2065802 w 3035214"/>
              <a:gd name="connsiteY881" fmla="*/ 194563 h 3097298"/>
              <a:gd name="connsiteX882" fmla="*/ 2074927 w 3035214"/>
              <a:gd name="connsiteY882" fmla="*/ 201045 h 3097298"/>
              <a:gd name="connsiteX883" fmla="*/ 2099877 w 3035214"/>
              <a:gd name="connsiteY883" fmla="*/ 199193 h 3097298"/>
              <a:gd name="connsiteX884" fmla="*/ 2111725 w 3035214"/>
              <a:gd name="connsiteY884" fmla="*/ 208539 h 3097298"/>
              <a:gd name="connsiteX885" fmla="*/ 2117168 w 3035214"/>
              <a:gd name="connsiteY885" fmla="*/ 214273 h 3097298"/>
              <a:gd name="connsiteX886" fmla="*/ 2114298 w 3035214"/>
              <a:gd name="connsiteY886" fmla="*/ 220621 h 3097298"/>
              <a:gd name="connsiteX887" fmla="*/ 2124529 w 3035214"/>
              <a:gd name="connsiteY887" fmla="*/ 215772 h 3097298"/>
              <a:gd name="connsiteX888" fmla="*/ 2130121 w 3035214"/>
              <a:gd name="connsiteY888" fmla="*/ 212288 h 3097298"/>
              <a:gd name="connsiteX889" fmla="*/ 2134760 w 3035214"/>
              <a:gd name="connsiteY889" fmla="*/ 210921 h 3097298"/>
              <a:gd name="connsiteX890" fmla="*/ 2147859 w 3035214"/>
              <a:gd name="connsiteY890" fmla="*/ 199720 h 3097298"/>
              <a:gd name="connsiteX891" fmla="*/ 2160004 w 3035214"/>
              <a:gd name="connsiteY891" fmla="*/ 190635 h 3097298"/>
              <a:gd name="connsiteX892" fmla="*/ 2175829 w 3035214"/>
              <a:gd name="connsiteY892" fmla="*/ 182301 h 3097298"/>
              <a:gd name="connsiteX893" fmla="*/ 2185103 w 3035214"/>
              <a:gd name="connsiteY893" fmla="*/ 179567 h 3097298"/>
              <a:gd name="connsiteX894" fmla="*/ 2207733 w 3035214"/>
              <a:gd name="connsiteY894" fmla="*/ 178398 h 3097298"/>
              <a:gd name="connsiteX895" fmla="*/ 2216453 w 3035214"/>
              <a:gd name="connsiteY895" fmla="*/ 181330 h 3097298"/>
              <a:gd name="connsiteX896" fmla="*/ 2215497 w 3035214"/>
              <a:gd name="connsiteY896" fmla="*/ 183447 h 3097298"/>
              <a:gd name="connsiteX897" fmla="*/ 2231320 w 3035214"/>
              <a:gd name="connsiteY897" fmla="*/ 175113 h 3097298"/>
              <a:gd name="connsiteX898" fmla="*/ 2236916 w 3035214"/>
              <a:gd name="connsiteY898" fmla="*/ 171629 h 3097298"/>
              <a:gd name="connsiteX899" fmla="*/ 2244274 w 3035214"/>
              <a:gd name="connsiteY899" fmla="*/ 173128 h 3097298"/>
              <a:gd name="connsiteX900" fmla="*/ 2247955 w 3035214"/>
              <a:gd name="connsiteY900" fmla="*/ 173877 h 3097298"/>
              <a:gd name="connsiteX901" fmla="*/ 2248763 w 3035214"/>
              <a:gd name="connsiteY901" fmla="*/ 180977 h 3097298"/>
              <a:gd name="connsiteX902" fmla="*/ 2243022 w 3035214"/>
              <a:gd name="connsiteY902" fmla="*/ 193676 h 3097298"/>
              <a:gd name="connsiteX903" fmla="*/ 2220794 w 3035214"/>
              <a:gd name="connsiteY903" fmla="*/ 198395 h 3097298"/>
              <a:gd name="connsiteX904" fmla="*/ 2222562 w 3035214"/>
              <a:gd name="connsiteY904" fmla="*/ 203379 h 3097298"/>
              <a:gd name="connsiteX905" fmla="*/ 2209460 w 3035214"/>
              <a:gd name="connsiteY905" fmla="*/ 214578 h 3097298"/>
              <a:gd name="connsiteX906" fmla="*/ 2202910 w 3035214"/>
              <a:gd name="connsiteY906" fmla="*/ 220180 h 3097298"/>
              <a:gd name="connsiteX907" fmla="*/ 2199156 w 3035214"/>
              <a:gd name="connsiteY907" fmla="*/ 224038 h 3097298"/>
              <a:gd name="connsiteX908" fmla="*/ 2195401 w 3035214"/>
              <a:gd name="connsiteY908" fmla="*/ 227896 h 3097298"/>
              <a:gd name="connsiteX909" fmla="*/ 2193487 w 3035214"/>
              <a:gd name="connsiteY909" fmla="*/ 232129 h 3097298"/>
              <a:gd name="connsiteX910" fmla="*/ 2177591 w 3035214"/>
              <a:gd name="connsiteY910" fmla="*/ 245072 h 3097298"/>
              <a:gd name="connsiteX911" fmla="*/ 2161695 w 3035214"/>
              <a:gd name="connsiteY911" fmla="*/ 258014 h 3097298"/>
              <a:gd name="connsiteX912" fmla="*/ 2157055 w 3035214"/>
              <a:gd name="connsiteY912" fmla="*/ 259382 h 3097298"/>
              <a:gd name="connsiteX913" fmla="*/ 2149549 w 3035214"/>
              <a:gd name="connsiteY913" fmla="*/ 267098 h 3097298"/>
              <a:gd name="connsiteX914" fmla="*/ 2146272 w 3035214"/>
              <a:gd name="connsiteY914" fmla="*/ 269899 h 3097298"/>
              <a:gd name="connsiteX915" fmla="*/ 2142999 w 3035214"/>
              <a:gd name="connsiteY915" fmla="*/ 272699 h 3097298"/>
              <a:gd name="connsiteX916" fmla="*/ 2138215 w 3035214"/>
              <a:gd name="connsiteY916" fmla="*/ 283283 h 3097298"/>
              <a:gd name="connsiteX917" fmla="*/ 2117458 w 3035214"/>
              <a:gd name="connsiteY917" fmla="*/ 311416 h 3097298"/>
              <a:gd name="connsiteX918" fmla="*/ 2108993 w 3035214"/>
              <a:gd name="connsiteY918" fmla="*/ 321250 h 3097298"/>
              <a:gd name="connsiteX919" fmla="*/ 2113151 w 3035214"/>
              <a:gd name="connsiteY919" fmla="*/ 320941 h 3097298"/>
              <a:gd name="connsiteX920" fmla="*/ 2117308 w 3035214"/>
              <a:gd name="connsiteY920" fmla="*/ 320633 h 3097298"/>
              <a:gd name="connsiteX921" fmla="*/ 2144393 w 3035214"/>
              <a:gd name="connsiteY921" fmla="*/ 300723 h 3097298"/>
              <a:gd name="connsiteX922" fmla="*/ 2176117 w 3035214"/>
              <a:gd name="connsiteY922" fmla="*/ 279445 h 3097298"/>
              <a:gd name="connsiteX923" fmla="*/ 2195769 w 3035214"/>
              <a:gd name="connsiteY923" fmla="*/ 262644 h 3097298"/>
              <a:gd name="connsiteX924" fmla="*/ 2198639 w 3035214"/>
              <a:gd name="connsiteY924" fmla="*/ 256294 h 3097298"/>
              <a:gd name="connsiteX925" fmla="*/ 2203275 w 3035214"/>
              <a:gd name="connsiteY925" fmla="*/ 254927 h 3097298"/>
              <a:gd name="connsiteX926" fmla="*/ 2205188 w 3035214"/>
              <a:gd name="connsiteY926" fmla="*/ 250694 h 3097298"/>
              <a:gd name="connsiteX927" fmla="*/ 2199596 w 3035214"/>
              <a:gd name="connsiteY927" fmla="*/ 254177 h 3097298"/>
              <a:gd name="connsiteX928" fmla="*/ 2198639 w 3035214"/>
              <a:gd name="connsiteY928" fmla="*/ 256294 h 3097298"/>
              <a:gd name="connsiteX929" fmla="*/ 2194002 w 3035214"/>
              <a:gd name="connsiteY929" fmla="*/ 257660 h 3097298"/>
              <a:gd name="connsiteX930" fmla="*/ 2194958 w 3035214"/>
              <a:gd name="connsiteY930" fmla="*/ 255544 h 3097298"/>
              <a:gd name="connsiteX931" fmla="*/ 2144615 w 3035214"/>
              <a:gd name="connsiteY931" fmla="*/ 286898 h 3097298"/>
              <a:gd name="connsiteX932" fmla="*/ 2136301 w 3035214"/>
              <a:gd name="connsiteY932" fmla="*/ 287515 h 3097298"/>
              <a:gd name="connsiteX933" fmla="*/ 2144764 w 3035214"/>
              <a:gd name="connsiteY933" fmla="*/ 277683 h 3097298"/>
              <a:gd name="connsiteX934" fmla="*/ 2177921 w 3035214"/>
              <a:gd name="connsiteY934" fmla="*/ 253230 h 3097298"/>
              <a:gd name="connsiteX935" fmla="*/ 2211079 w 3035214"/>
              <a:gd name="connsiteY935" fmla="*/ 228778 h 3097298"/>
              <a:gd name="connsiteX936" fmla="*/ 2225136 w 3035214"/>
              <a:gd name="connsiteY936" fmla="*/ 215461 h 3097298"/>
              <a:gd name="connsiteX937" fmla="*/ 2266057 w 3035214"/>
              <a:gd name="connsiteY937" fmla="*/ 196058 h 3097298"/>
              <a:gd name="connsiteX938" fmla="*/ 2279413 w 3035214"/>
              <a:gd name="connsiteY938" fmla="*/ 197621 h 3097298"/>
              <a:gd name="connsiteX939" fmla="*/ 2287180 w 3035214"/>
              <a:gd name="connsiteY939" fmla="*/ 202671 h 3097298"/>
              <a:gd name="connsiteX940" fmla="*/ 2269955 w 3035214"/>
              <a:gd name="connsiteY940" fmla="*/ 240771 h 3097298"/>
              <a:gd name="connsiteX941" fmla="*/ 2325595 w 3035214"/>
              <a:gd name="connsiteY941" fmla="*/ 224366 h 3097298"/>
              <a:gd name="connsiteX942" fmla="*/ 2333799 w 3035214"/>
              <a:gd name="connsiteY942" fmla="*/ 230660 h 3097298"/>
              <a:gd name="connsiteX943" fmla="*/ 2336337 w 3035214"/>
              <a:gd name="connsiteY943" fmla="*/ 245047 h 3097298"/>
              <a:gd name="connsiteX944" fmla="*/ 2326768 w 3035214"/>
              <a:gd name="connsiteY944" fmla="*/ 266212 h 3097298"/>
              <a:gd name="connsiteX945" fmla="*/ 2319189 w 3035214"/>
              <a:gd name="connsiteY945" fmla="*/ 278538 h 3097298"/>
              <a:gd name="connsiteX946" fmla="*/ 2306970 w 3035214"/>
              <a:gd name="connsiteY946" fmla="*/ 292230 h 3097298"/>
              <a:gd name="connsiteX947" fmla="*/ 2266710 w 3035214"/>
              <a:gd name="connsiteY947" fmla="*/ 327950 h 3097298"/>
              <a:gd name="connsiteX948" fmla="*/ 2223726 w 3035214"/>
              <a:gd name="connsiteY948" fmla="*/ 360801 h 3097298"/>
              <a:gd name="connsiteX949" fmla="*/ 2236755 w 3035214"/>
              <a:gd name="connsiteY949" fmla="*/ 354209 h 3097298"/>
              <a:gd name="connsiteX950" fmla="*/ 2249782 w 3035214"/>
              <a:gd name="connsiteY950" fmla="*/ 347617 h 3097298"/>
              <a:gd name="connsiteX951" fmla="*/ 2193846 w 3035214"/>
              <a:gd name="connsiteY951" fmla="*/ 382453 h 3097298"/>
              <a:gd name="connsiteX952" fmla="*/ 2166834 w 3035214"/>
              <a:gd name="connsiteY952" fmla="*/ 397755 h 3097298"/>
              <a:gd name="connsiteX953" fmla="*/ 2139824 w 3035214"/>
              <a:gd name="connsiteY953" fmla="*/ 413057 h 3097298"/>
              <a:gd name="connsiteX954" fmla="*/ 2132391 w 3035214"/>
              <a:gd name="connsiteY954" fmla="*/ 416168 h 3097298"/>
              <a:gd name="connsiteX955" fmla="*/ 2124958 w 3035214"/>
              <a:gd name="connsiteY955" fmla="*/ 419276 h 3097298"/>
              <a:gd name="connsiteX956" fmla="*/ 2111856 w 3035214"/>
              <a:gd name="connsiteY956" fmla="*/ 430476 h 3097298"/>
              <a:gd name="connsiteX957" fmla="*/ 2101137 w 3035214"/>
              <a:gd name="connsiteY957" fmla="*/ 437150 h 3097298"/>
              <a:gd name="connsiteX958" fmla="*/ 2104317 w 3035214"/>
              <a:gd name="connsiteY958" fmla="*/ 436914 h 3097298"/>
              <a:gd name="connsiteX959" fmla="*/ 2116163 w 3035214"/>
              <a:gd name="connsiteY959" fmla="*/ 446263 h 3097298"/>
              <a:gd name="connsiteX960" fmla="*/ 2121608 w 3035214"/>
              <a:gd name="connsiteY960" fmla="*/ 451995 h 3097298"/>
              <a:gd name="connsiteX961" fmla="*/ 2118738 w 3035214"/>
              <a:gd name="connsiteY961" fmla="*/ 458343 h 3097298"/>
              <a:gd name="connsiteX962" fmla="*/ 2128968 w 3035214"/>
              <a:gd name="connsiteY962" fmla="*/ 453494 h 3097298"/>
              <a:gd name="connsiteX963" fmla="*/ 2134561 w 3035214"/>
              <a:gd name="connsiteY963" fmla="*/ 450010 h 3097298"/>
              <a:gd name="connsiteX964" fmla="*/ 2139199 w 3035214"/>
              <a:gd name="connsiteY964" fmla="*/ 448644 h 3097298"/>
              <a:gd name="connsiteX965" fmla="*/ 2152299 w 3035214"/>
              <a:gd name="connsiteY965" fmla="*/ 437443 h 3097298"/>
              <a:gd name="connsiteX966" fmla="*/ 2164444 w 3035214"/>
              <a:gd name="connsiteY966" fmla="*/ 428359 h 3097298"/>
              <a:gd name="connsiteX967" fmla="*/ 2180268 w 3035214"/>
              <a:gd name="connsiteY967" fmla="*/ 420023 h 3097298"/>
              <a:gd name="connsiteX968" fmla="*/ 2189542 w 3035214"/>
              <a:gd name="connsiteY968" fmla="*/ 417290 h 3097298"/>
              <a:gd name="connsiteX969" fmla="*/ 2212173 w 3035214"/>
              <a:gd name="connsiteY969" fmla="*/ 416120 h 3097298"/>
              <a:gd name="connsiteX970" fmla="*/ 2220892 w 3035214"/>
              <a:gd name="connsiteY970" fmla="*/ 419052 h 3097298"/>
              <a:gd name="connsiteX971" fmla="*/ 2219935 w 3035214"/>
              <a:gd name="connsiteY971" fmla="*/ 421168 h 3097298"/>
              <a:gd name="connsiteX972" fmla="*/ 2235760 w 3035214"/>
              <a:gd name="connsiteY972" fmla="*/ 412836 h 3097298"/>
              <a:gd name="connsiteX973" fmla="*/ 2241355 w 3035214"/>
              <a:gd name="connsiteY973" fmla="*/ 409350 h 3097298"/>
              <a:gd name="connsiteX974" fmla="*/ 2248713 w 3035214"/>
              <a:gd name="connsiteY974" fmla="*/ 410849 h 3097298"/>
              <a:gd name="connsiteX975" fmla="*/ 2252394 w 3035214"/>
              <a:gd name="connsiteY975" fmla="*/ 411600 h 3097298"/>
              <a:gd name="connsiteX976" fmla="*/ 2253203 w 3035214"/>
              <a:gd name="connsiteY976" fmla="*/ 418699 h 3097298"/>
              <a:gd name="connsiteX977" fmla="*/ 2247462 w 3035214"/>
              <a:gd name="connsiteY977" fmla="*/ 431399 h 3097298"/>
              <a:gd name="connsiteX978" fmla="*/ 2225234 w 3035214"/>
              <a:gd name="connsiteY978" fmla="*/ 436117 h 3097298"/>
              <a:gd name="connsiteX979" fmla="*/ 2227001 w 3035214"/>
              <a:gd name="connsiteY979" fmla="*/ 441101 h 3097298"/>
              <a:gd name="connsiteX980" fmla="*/ 2213899 w 3035214"/>
              <a:gd name="connsiteY980" fmla="*/ 452301 h 3097298"/>
              <a:gd name="connsiteX981" fmla="*/ 2207350 w 3035214"/>
              <a:gd name="connsiteY981" fmla="*/ 457902 h 3097298"/>
              <a:gd name="connsiteX982" fmla="*/ 2203595 w 3035214"/>
              <a:gd name="connsiteY982" fmla="*/ 461761 h 3097298"/>
              <a:gd name="connsiteX983" fmla="*/ 2199841 w 3035214"/>
              <a:gd name="connsiteY983" fmla="*/ 465618 h 3097298"/>
              <a:gd name="connsiteX984" fmla="*/ 2198842 w 3035214"/>
              <a:gd name="connsiteY984" fmla="*/ 467827 h 3097298"/>
              <a:gd name="connsiteX985" fmla="*/ 2199378 w 3035214"/>
              <a:gd name="connsiteY985" fmla="*/ 468751 h 3097298"/>
              <a:gd name="connsiteX986" fmla="*/ 2196300 w 3035214"/>
              <a:gd name="connsiteY986" fmla="*/ 474799 h 3097298"/>
              <a:gd name="connsiteX987" fmla="*/ 2179568 w 3035214"/>
              <a:gd name="connsiteY987" fmla="*/ 489482 h 3097298"/>
              <a:gd name="connsiteX988" fmla="*/ 2155497 w 3035214"/>
              <a:gd name="connsiteY988" fmla="*/ 510763 h 3097298"/>
              <a:gd name="connsiteX989" fmla="*/ 2182360 w 3035214"/>
              <a:gd name="connsiteY989" fmla="*/ 490953 h 3097298"/>
              <a:gd name="connsiteX990" fmla="*/ 2215518 w 3035214"/>
              <a:gd name="connsiteY990" fmla="*/ 466501 h 3097298"/>
              <a:gd name="connsiteX991" fmla="*/ 2229574 w 3035214"/>
              <a:gd name="connsiteY991" fmla="*/ 453184 h 3097298"/>
              <a:gd name="connsiteX992" fmla="*/ 2270496 w 3035214"/>
              <a:gd name="connsiteY992" fmla="*/ 433780 h 3097298"/>
              <a:gd name="connsiteX993" fmla="*/ 2283853 w 3035214"/>
              <a:gd name="connsiteY993" fmla="*/ 435344 h 3097298"/>
              <a:gd name="connsiteX994" fmla="*/ 2291619 w 3035214"/>
              <a:gd name="connsiteY994" fmla="*/ 440393 h 3097298"/>
              <a:gd name="connsiteX995" fmla="*/ 2274393 w 3035214"/>
              <a:gd name="connsiteY995" fmla="*/ 478493 h 3097298"/>
              <a:gd name="connsiteX996" fmla="*/ 2330034 w 3035214"/>
              <a:gd name="connsiteY996" fmla="*/ 462089 h 3097298"/>
              <a:gd name="connsiteX997" fmla="*/ 2340776 w 3035214"/>
              <a:gd name="connsiteY997" fmla="*/ 482769 h 3097298"/>
              <a:gd name="connsiteX998" fmla="*/ 2331207 w 3035214"/>
              <a:gd name="connsiteY998" fmla="*/ 503935 h 3097298"/>
              <a:gd name="connsiteX999" fmla="*/ 2323627 w 3035214"/>
              <a:gd name="connsiteY999" fmla="*/ 516260 h 3097298"/>
              <a:gd name="connsiteX1000" fmla="*/ 2311410 w 3035214"/>
              <a:gd name="connsiteY1000" fmla="*/ 529952 h 3097298"/>
              <a:gd name="connsiteX1001" fmla="*/ 2271150 w 3035214"/>
              <a:gd name="connsiteY1001" fmla="*/ 565672 h 3097298"/>
              <a:gd name="connsiteX1002" fmla="*/ 2228166 w 3035214"/>
              <a:gd name="connsiteY1002" fmla="*/ 598524 h 3097298"/>
              <a:gd name="connsiteX1003" fmla="*/ 2241195 w 3035214"/>
              <a:gd name="connsiteY1003" fmla="*/ 591932 h 3097298"/>
              <a:gd name="connsiteX1004" fmla="*/ 2254221 w 3035214"/>
              <a:gd name="connsiteY1004" fmla="*/ 585339 h 3097298"/>
              <a:gd name="connsiteX1005" fmla="*/ 2198285 w 3035214"/>
              <a:gd name="connsiteY1005" fmla="*/ 620175 h 3097298"/>
              <a:gd name="connsiteX1006" fmla="*/ 2171273 w 3035214"/>
              <a:gd name="connsiteY1006" fmla="*/ 635477 h 3097298"/>
              <a:gd name="connsiteX1007" fmla="*/ 2144264 w 3035214"/>
              <a:gd name="connsiteY1007" fmla="*/ 650780 h 3097298"/>
              <a:gd name="connsiteX1008" fmla="*/ 2136830 w 3035214"/>
              <a:gd name="connsiteY1008" fmla="*/ 653889 h 3097298"/>
              <a:gd name="connsiteX1009" fmla="*/ 2129397 w 3035214"/>
              <a:gd name="connsiteY1009" fmla="*/ 656997 h 3097298"/>
              <a:gd name="connsiteX1010" fmla="*/ 2116295 w 3035214"/>
              <a:gd name="connsiteY1010" fmla="*/ 668198 h 3097298"/>
              <a:gd name="connsiteX1011" fmla="*/ 2105108 w 3035214"/>
              <a:gd name="connsiteY1011" fmla="*/ 675165 h 3097298"/>
              <a:gd name="connsiteX1012" fmla="*/ 2099515 w 3035214"/>
              <a:gd name="connsiteY1012" fmla="*/ 678649 h 3097298"/>
              <a:gd name="connsiteX1013" fmla="*/ 2056765 w 3035214"/>
              <a:gd name="connsiteY1013" fmla="*/ 708939 h 3097298"/>
              <a:gd name="connsiteX1014" fmla="*/ 2055552 w 3035214"/>
              <a:gd name="connsiteY1014" fmla="*/ 710004 h 3097298"/>
              <a:gd name="connsiteX1015" fmla="*/ 2024350 w 3035214"/>
              <a:gd name="connsiteY1015" fmla="*/ 735461 h 3097298"/>
              <a:gd name="connsiteX1016" fmla="*/ 1993147 w 3035214"/>
              <a:gd name="connsiteY1016" fmla="*/ 760917 h 3097298"/>
              <a:gd name="connsiteX1017" fmla="*/ 1961193 w 3035214"/>
              <a:gd name="connsiteY1017" fmla="*/ 787678 h 3097298"/>
              <a:gd name="connsiteX1018" fmla="*/ 1947206 w 3035214"/>
              <a:gd name="connsiteY1018" fmla="*/ 800468 h 3097298"/>
              <a:gd name="connsiteX1019" fmla="*/ 1931715 w 3035214"/>
              <a:gd name="connsiteY1019" fmla="*/ 815868 h 3097298"/>
              <a:gd name="connsiteX1020" fmla="*/ 1928703 w 3035214"/>
              <a:gd name="connsiteY1020" fmla="*/ 821085 h 3097298"/>
              <a:gd name="connsiteX1021" fmla="*/ 1988095 w 3035214"/>
              <a:gd name="connsiteY1021" fmla="*/ 775388 h 3097298"/>
              <a:gd name="connsiteX1022" fmla="*/ 2106878 w 3035214"/>
              <a:gd name="connsiteY1022" fmla="*/ 683994 h 3097298"/>
              <a:gd name="connsiteX1023" fmla="*/ 2118121 w 3035214"/>
              <a:gd name="connsiteY1023" fmla="*/ 673096 h 3097298"/>
              <a:gd name="connsiteX1024" fmla="*/ 2129363 w 3035214"/>
              <a:gd name="connsiteY1024" fmla="*/ 662200 h 3097298"/>
              <a:gd name="connsiteX1025" fmla="*/ 2134099 w 3035214"/>
              <a:gd name="connsiteY1025" fmla="*/ 659717 h 3097298"/>
              <a:gd name="connsiteX1026" fmla="*/ 2138833 w 3035214"/>
              <a:gd name="connsiteY1026" fmla="*/ 657235 h 3097298"/>
              <a:gd name="connsiteX1027" fmla="*/ 2135821 w 3035214"/>
              <a:gd name="connsiteY1027" fmla="*/ 662452 h 3097298"/>
              <a:gd name="connsiteX1028" fmla="*/ 2162185 w 3035214"/>
              <a:gd name="connsiteY1028" fmla="*/ 656807 h 3097298"/>
              <a:gd name="connsiteX1029" fmla="*/ 2137659 w 3035214"/>
              <a:gd name="connsiteY1029" fmla="*/ 687856 h 3097298"/>
              <a:gd name="connsiteX1030" fmla="*/ 2107209 w 3035214"/>
              <a:gd name="connsiteY1030" fmla="*/ 712008 h 3097298"/>
              <a:gd name="connsiteX1031" fmla="*/ 2076760 w 3035214"/>
              <a:gd name="connsiteY1031" fmla="*/ 736160 h 3097298"/>
              <a:gd name="connsiteX1032" fmla="*/ 2046312 w 3035214"/>
              <a:gd name="connsiteY1032" fmla="*/ 760313 h 3097298"/>
              <a:gd name="connsiteX1033" fmla="*/ 2015864 w 3035214"/>
              <a:gd name="connsiteY1033" fmla="*/ 784463 h 3097298"/>
              <a:gd name="connsiteX1034" fmla="*/ 2001876 w 3035214"/>
              <a:gd name="connsiteY1034" fmla="*/ 797254 h 3097298"/>
              <a:gd name="connsiteX1035" fmla="*/ 1996122 w 3035214"/>
              <a:gd name="connsiteY1035" fmla="*/ 804364 h 3097298"/>
              <a:gd name="connsiteX1036" fmla="*/ 1991871 w 3035214"/>
              <a:gd name="connsiteY1036" fmla="*/ 808867 h 3097298"/>
              <a:gd name="connsiteX1037" fmla="*/ 2040020 w 3035214"/>
              <a:gd name="connsiteY1037" fmla="*/ 774067 h 3097298"/>
              <a:gd name="connsiteX1038" fmla="*/ 2088170 w 3035214"/>
              <a:gd name="connsiteY1038" fmla="*/ 739268 h 3097298"/>
              <a:gd name="connsiteX1039" fmla="*/ 2113616 w 3035214"/>
              <a:gd name="connsiteY1039" fmla="*/ 720923 h 3097298"/>
              <a:gd name="connsiteX1040" fmla="*/ 2139063 w 3035214"/>
              <a:gd name="connsiteY1040" fmla="*/ 702576 h 3097298"/>
              <a:gd name="connsiteX1041" fmla="*/ 2188448 w 3035214"/>
              <a:gd name="connsiteY1041" fmla="*/ 668491 h 3097298"/>
              <a:gd name="connsiteX1042" fmla="*/ 2200393 w 3035214"/>
              <a:gd name="connsiteY1042" fmla="*/ 664954 h 3097298"/>
              <a:gd name="connsiteX1043" fmla="*/ 2198887 w 3035214"/>
              <a:gd name="connsiteY1043" fmla="*/ 667563 h 3097298"/>
              <a:gd name="connsiteX1044" fmla="*/ 2195391 w 3035214"/>
              <a:gd name="connsiteY1044" fmla="*/ 670762 h 3097298"/>
              <a:gd name="connsiteX1045" fmla="*/ 2191893 w 3035214"/>
              <a:gd name="connsiteY1045" fmla="*/ 673959 h 3097298"/>
              <a:gd name="connsiteX1046" fmla="*/ 2171667 w 3035214"/>
              <a:gd name="connsiteY1046" fmla="*/ 691841 h 3097298"/>
              <a:gd name="connsiteX1047" fmla="*/ 2151440 w 3035214"/>
              <a:gd name="connsiteY1047" fmla="*/ 709722 h 3097298"/>
              <a:gd name="connsiteX1048" fmla="*/ 2131966 w 3035214"/>
              <a:gd name="connsiteY1048" fmla="*/ 726301 h 3097298"/>
              <a:gd name="connsiteX1049" fmla="*/ 2112492 w 3035214"/>
              <a:gd name="connsiteY1049" fmla="*/ 742878 h 3097298"/>
              <a:gd name="connsiteX1050" fmla="*/ 2068809 w 3035214"/>
              <a:gd name="connsiteY1050" fmla="*/ 778518 h 3097298"/>
              <a:gd name="connsiteX1051" fmla="*/ 2029109 w 3035214"/>
              <a:gd name="connsiteY1051" fmla="*/ 812977 h 3097298"/>
              <a:gd name="connsiteX1052" fmla="*/ 1947715 w 3035214"/>
              <a:gd name="connsiteY1052" fmla="*/ 882487 h 3097298"/>
              <a:gd name="connsiteX1053" fmla="*/ 1866324 w 3035214"/>
              <a:gd name="connsiteY1053" fmla="*/ 951996 h 3097298"/>
              <a:gd name="connsiteX1054" fmla="*/ 1843301 w 3035214"/>
              <a:gd name="connsiteY1054" fmla="*/ 980437 h 3097298"/>
              <a:gd name="connsiteX1055" fmla="*/ 1820281 w 3035214"/>
              <a:gd name="connsiteY1055" fmla="*/ 1008877 h 3097298"/>
              <a:gd name="connsiteX1056" fmla="*/ 1796020 w 3035214"/>
              <a:gd name="connsiteY1056" fmla="*/ 1036603 h 3097298"/>
              <a:gd name="connsiteX1057" fmla="*/ 1771761 w 3035214"/>
              <a:gd name="connsiteY1057" fmla="*/ 1064329 h 3097298"/>
              <a:gd name="connsiteX1058" fmla="*/ 1788223 w 3035214"/>
              <a:gd name="connsiteY1058" fmla="*/ 1052967 h 3097298"/>
              <a:gd name="connsiteX1059" fmla="*/ 1830183 w 3035214"/>
              <a:gd name="connsiteY1059" fmla="*/ 1014595 h 3097298"/>
              <a:gd name="connsiteX1060" fmla="*/ 1850410 w 3035214"/>
              <a:gd name="connsiteY1060" fmla="*/ 996713 h 3097298"/>
              <a:gd name="connsiteX1061" fmla="*/ 1870638 w 3035214"/>
              <a:gd name="connsiteY1061" fmla="*/ 978830 h 3097298"/>
              <a:gd name="connsiteX1062" fmla="*/ 1910606 w 3035214"/>
              <a:gd name="connsiteY1062" fmla="*/ 941047 h 3097298"/>
              <a:gd name="connsiteX1063" fmla="*/ 1950574 w 3035214"/>
              <a:gd name="connsiteY1063" fmla="*/ 903264 h 3097298"/>
              <a:gd name="connsiteX1064" fmla="*/ 1988553 w 3035214"/>
              <a:gd name="connsiteY1064" fmla="*/ 866072 h 3097298"/>
              <a:gd name="connsiteX1065" fmla="*/ 2007057 w 3035214"/>
              <a:gd name="connsiteY1065" fmla="*/ 845457 h 3097298"/>
              <a:gd name="connsiteX1066" fmla="*/ 2028037 w 3035214"/>
              <a:gd name="connsiteY1066" fmla="*/ 826270 h 3097298"/>
              <a:gd name="connsiteX1067" fmla="*/ 2068491 w 3035214"/>
              <a:gd name="connsiteY1067" fmla="*/ 790506 h 3097298"/>
              <a:gd name="connsiteX1068" fmla="*/ 2110452 w 3035214"/>
              <a:gd name="connsiteY1068" fmla="*/ 752133 h 3097298"/>
              <a:gd name="connsiteX1069" fmla="*/ 2118413 w 3035214"/>
              <a:gd name="connsiteY1069" fmla="*/ 749775 h 3097298"/>
              <a:gd name="connsiteX1070" fmla="*/ 2113895 w 3035214"/>
              <a:gd name="connsiteY1070" fmla="*/ 757600 h 3097298"/>
              <a:gd name="connsiteX1071" fmla="*/ 2074195 w 3035214"/>
              <a:gd name="connsiteY1071" fmla="*/ 792058 h 3097298"/>
              <a:gd name="connsiteX1072" fmla="*/ 2032987 w 3035214"/>
              <a:gd name="connsiteY1072" fmla="*/ 829128 h 3097298"/>
              <a:gd name="connsiteX1073" fmla="*/ 2015991 w 3035214"/>
              <a:gd name="connsiteY1073" fmla="*/ 847135 h 3097298"/>
              <a:gd name="connsiteX1074" fmla="*/ 1995010 w 3035214"/>
              <a:gd name="connsiteY1074" fmla="*/ 866321 h 3097298"/>
              <a:gd name="connsiteX1075" fmla="*/ 1975536 w 3035214"/>
              <a:gd name="connsiteY1075" fmla="*/ 882900 h 3097298"/>
              <a:gd name="connsiteX1076" fmla="*/ 1957031 w 3035214"/>
              <a:gd name="connsiteY1076" fmla="*/ 903515 h 3097298"/>
              <a:gd name="connsiteX1077" fmla="*/ 1892586 w 3035214"/>
              <a:gd name="connsiteY1077" fmla="*/ 963682 h 3097298"/>
              <a:gd name="connsiteX1078" fmla="*/ 1830616 w 3035214"/>
              <a:gd name="connsiteY1078" fmla="*/ 1025277 h 3097298"/>
              <a:gd name="connsiteX1079" fmla="*/ 1894794 w 3035214"/>
              <a:gd name="connsiteY1079" fmla="*/ 968434 h 3097298"/>
              <a:gd name="connsiteX1080" fmla="*/ 1946231 w 3035214"/>
              <a:gd name="connsiteY1080" fmla="*/ 922875 h 3097298"/>
              <a:gd name="connsiteX1081" fmla="*/ 1964828 w 3035214"/>
              <a:gd name="connsiteY1081" fmla="*/ 904782 h 3097298"/>
              <a:gd name="connsiteX1082" fmla="*/ 1985808 w 3035214"/>
              <a:gd name="connsiteY1082" fmla="*/ 885596 h 3097298"/>
              <a:gd name="connsiteX1083" fmla="*/ 1990475 w 3035214"/>
              <a:gd name="connsiteY1083" fmla="*/ 881623 h 3097298"/>
              <a:gd name="connsiteX1084" fmla="*/ 2005180 w 3035214"/>
              <a:gd name="connsiteY1084" fmla="*/ 868716 h 3097298"/>
              <a:gd name="connsiteX1085" fmla="*/ 2011320 w 3035214"/>
              <a:gd name="connsiteY1085" fmla="*/ 863845 h 3097298"/>
              <a:gd name="connsiteX1086" fmla="*/ 2026504 w 3035214"/>
              <a:gd name="connsiteY1086" fmla="*/ 850841 h 3097298"/>
              <a:gd name="connsiteX1087" fmla="*/ 2027179 w 3035214"/>
              <a:gd name="connsiteY1087" fmla="*/ 850445 h 3097298"/>
              <a:gd name="connsiteX1088" fmla="*/ 2051876 w 3035214"/>
              <a:gd name="connsiteY1088" fmla="*/ 827861 h 3097298"/>
              <a:gd name="connsiteX1089" fmla="*/ 2085821 w 3035214"/>
              <a:gd name="connsiteY1089" fmla="*/ 800511 h 3097298"/>
              <a:gd name="connsiteX1090" fmla="*/ 2098300 w 3035214"/>
              <a:gd name="connsiteY1090" fmla="*/ 790328 h 3097298"/>
              <a:gd name="connsiteX1091" fmla="*/ 2128315 w 3035214"/>
              <a:gd name="connsiteY1091" fmla="*/ 755492 h 3097298"/>
              <a:gd name="connsiteX1092" fmla="*/ 2136279 w 3035214"/>
              <a:gd name="connsiteY1092" fmla="*/ 753134 h 3097298"/>
              <a:gd name="connsiteX1093" fmla="*/ 2134774 w 3035214"/>
              <a:gd name="connsiteY1093" fmla="*/ 755742 h 3097298"/>
              <a:gd name="connsiteX1094" fmla="*/ 2118528 w 3035214"/>
              <a:gd name="connsiteY1094" fmla="*/ 772445 h 3097298"/>
              <a:gd name="connsiteX1095" fmla="*/ 2106264 w 3035214"/>
              <a:gd name="connsiteY1095" fmla="*/ 787970 h 3097298"/>
              <a:gd name="connsiteX1096" fmla="*/ 2100777 w 3035214"/>
              <a:gd name="connsiteY1096" fmla="*/ 791758 h 3097298"/>
              <a:gd name="connsiteX1097" fmla="*/ 2096260 w 3035214"/>
              <a:gd name="connsiteY1097" fmla="*/ 799581 h 3097298"/>
              <a:gd name="connsiteX1098" fmla="*/ 2066029 w 3035214"/>
              <a:gd name="connsiteY1098" fmla="*/ 829076 h 3097298"/>
              <a:gd name="connsiteX1099" fmla="*/ 2065576 w 3035214"/>
              <a:gd name="connsiteY1099" fmla="*/ 829517 h 3097298"/>
              <a:gd name="connsiteX1100" fmla="*/ 2075597 w 3035214"/>
              <a:gd name="connsiteY1100" fmla="*/ 824411 h 3097298"/>
              <a:gd name="connsiteX1101" fmla="*/ 2100941 w 3035214"/>
              <a:gd name="connsiteY1101" fmla="*/ 823395 h 3097298"/>
              <a:gd name="connsiteX1102" fmla="*/ 2092672 w 3035214"/>
              <a:gd name="connsiteY1102" fmla="*/ 877740 h 3097298"/>
              <a:gd name="connsiteX1103" fmla="*/ 2099665 w 3035214"/>
              <a:gd name="connsiteY1103" fmla="*/ 871344 h 3097298"/>
              <a:gd name="connsiteX1104" fmla="*/ 2105153 w 3035214"/>
              <a:gd name="connsiteY1104" fmla="*/ 867558 h 3097298"/>
              <a:gd name="connsiteX1105" fmla="*/ 2128608 w 3035214"/>
              <a:gd name="connsiteY1105" fmla="*/ 849801 h 3097298"/>
              <a:gd name="connsiteX1106" fmla="*/ 2185957 w 3035214"/>
              <a:gd name="connsiteY1106" fmla="*/ 813357 h 3097298"/>
              <a:gd name="connsiteX1107" fmla="*/ 2257625 w 3035214"/>
              <a:gd name="connsiteY1107" fmla="*/ 792137 h 3097298"/>
              <a:gd name="connsiteX1108" fmla="*/ 2307878 w 3035214"/>
              <a:gd name="connsiteY1108" fmla="*/ 779421 h 3097298"/>
              <a:gd name="connsiteX1109" fmla="*/ 2309819 w 3035214"/>
              <a:gd name="connsiteY1109" fmla="*/ 787495 h 3097298"/>
              <a:gd name="connsiteX1110" fmla="*/ 2313800 w 3035214"/>
              <a:gd name="connsiteY1110" fmla="*/ 786317 h 3097298"/>
              <a:gd name="connsiteX1111" fmla="*/ 2349634 w 3035214"/>
              <a:gd name="connsiteY1111" fmla="*/ 775706 h 3097298"/>
              <a:gd name="connsiteX1112" fmla="*/ 2354049 w 3035214"/>
              <a:gd name="connsiteY1112" fmla="*/ 785211 h 3097298"/>
              <a:gd name="connsiteX1113" fmla="*/ 2354815 w 3035214"/>
              <a:gd name="connsiteY1113" fmla="*/ 823907 h 3097298"/>
              <a:gd name="connsiteX1114" fmla="*/ 2359231 w 3035214"/>
              <a:gd name="connsiteY1114" fmla="*/ 833412 h 3097298"/>
              <a:gd name="connsiteX1115" fmla="*/ 2378603 w 3035214"/>
              <a:gd name="connsiteY1115" fmla="*/ 834163 h 3097298"/>
              <a:gd name="connsiteX1116" fmla="*/ 2383987 w 3035214"/>
              <a:gd name="connsiteY1116" fmla="*/ 847705 h 3097298"/>
              <a:gd name="connsiteX1117" fmla="*/ 2385925 w 3035214"/>
              <a:gd name="connsiteY1117" fmla="*/ 855780 h 3097298"/>
              <a:gd name="connsiteX1118" fmla="*/ 2381409 w 3035214"/>
              <a:gd name="connsiteY1118" fmla="*/ 863603 h 3097298"/>
              <a:gd name="connsiteX1119" fmla="*/ 2390877 w 3035214"/>
              <a:gd name="connsiteY1119" fmla="*/ 858639 h 3097298"/>
              <a:gd name="connsiteX1120" fmla="*/ 2396364 w 3035214"/>
              <a:gd name="connsiteY1120" fmla="*/ 854851 h 3097298"/>
              <a:gd name="connsiteX1121" fmla="*/ 2400347 w 3035214"/>
              <a:gd name="connsiteY1121" fmla="*/ 853674 h 3097298"/>
              <a:gd name="connsiteX1122" fmla="*/ 2414332 w 3035214"/>
              <a:gd name="connsiteY1122" fmla="*/ 840882 h 3097298"/>
              <a:gd name="connsiteX1123" fmla="*/ 2426814 w 3035214"/>
              <a:gd name="connsiteY1123" fmla="*/ 830699 h 3097298"/>
              <a:gd name="connsiteX1124" fmla="*/ 2441771 w 3035214"/>
              <a:gd name="connsiteY1124" fmla="*/ 821946 h 3097298"/>
              <a:gd name="connsiteX1125" fmla="*/ 2449734 w 3035214"/>
              <a:gd name="connsiteY1125" fmla="*/ 819589 h 3097298"/>
              <a:gd name="connsiteX1126" fmla="*/ 2467115 w 3035214"/>
              <a:gd name="connsiteY1126" fmla="*/ 820928 h 3097298"/>
              <a:gd name="connsiteX1127" fmla="*/ 2472550 w 3035214"/>
              <a:gd name="connsiteY1127" fmla="*/ 825806 h 3097298"/>
              <a:gd name="connsiteX1128" fmla="*/ 2471045 w 3035214"/>
              <a:gd name="connsiteY1128" fmla="*/ 828413 h 3097298"/>
              <a:gd name="connsiteX1129" fmla="*/ 2486000 w 3035214"/>
              <a:gd name="connsiteY1129" fmla="*/ 819661 h 3097298"/>
              <a:gd name="connsiteX1130" fmla="*/ 2491489 w 3035214"/>
              <a:gd name="connsiteY1130" fmla="*/ 815874 h 3097298"/>
              <a:gd name="connsiteX1131" fmla="*/ 2496440 w 3035214"/>
              <a:gd name="connsiteY1131" fmla="*/ 818733 h 3097298"/>
              <a:gd name="connsiteX1132" fmla="*/ 2498916 w 3035214"/>
              <a:gd name="connsiteY1132" fmla="*/ 820163 h 3097298"/>
              <a:gd name="connsiteX1133" fmla="*/ 2496874 w 3035214"/>
              <a:gd name="connsiteY1133" fmla="*/ 829416 h 3097298"/>
              <a:gd name="connsiteX1134" fmla="*/ 2487839 w 3035214"/>
              <a:gd name="connsiteY1134" fmla="*/ 845066 h 3097298"/>
              <a:gd name="connsiteX1135" fmla="*/ 2469436 w 3035214"/>
              <a:gd name="connsiteY1135" fmla="*/ 848351 h 3097298"/>
              <a:gd name="connsiteX1136" fmla="*/ 2468901 w 3035214"/>
              <a:gd name="connsiteY1136" fmla="*/ 854998 h 3097298"/>
              <a:gd name="connsiteX1137" fmla="*/ 2454914 w 3035214"/>
              <a:gd name="connsiteY1137" fmla="*/ 867789 h 3097298"/>
              <a:gd name="connsiteX1138" fmla="*/ 2447921 w 3035214"/>
              <a:gd name="connsiteY1138" fmla="*/ 874184 h 3097298"/>
              <a:gd name="connsiteX1139" fmla="*/ 2443671 w 3035214"/>
              <a:gd name="connsiteY1139" fmla="*/ 878687 h 3097298"/>
              <a:gd name="connsiteX1140" fmla="*/ 2439421 w 3035214"/>
              <a:gd name="connsiteY1140" fmla="*/ 883187 h 3097298"/>
              <a:gd name="connsiteX1141" fmla="*/ 2436409 w 3035214"/>
              <a:gd name="connsiteY1141" fmla="*/ 888404 h 3097298"/>
              <a:gd name="connsiteX1142" fmla="*/ 2419680 w 3035214"/>
              <a:gd name="connsiteY1142" fmla="*/ 903088 h 3097298"/>
              <a:gd name="connsiteX1143" fmla="*/ 2402950 w 3035214"/>
              <a:gd name="connsiteY1143" fmla="*/ 917773 h 3097298"/>
              <a:gd name="connsiteX1144" fmla="*/ 2398967 w 3035214"/>
              <a:gd name="connsiteY1144" fmla="*/ 918952 h 3097298"/>
              <a:gd name="connsiteX1145" fmla="*/ 2390468 w 3035214"/>
              <a:gd name="connsiteY1145" fmla="*/ 927955 h 3097298"/>
              <a:gd name="connsiteX1146" fmla="*/ 2386971 w 3035214"/>
              <a:gd name="connsiteY1146" fmla="*/ 931153 h 3097298"/>
              <a:gd name="connsiteX1147" fmla="*/ 2383476 w 3035214"/>
              <a:gd name="connsiteY1147" fmla="*/ 934351 h 3097298"/>
              <a:gd name="connsiteX1148" fmla="*/ 2375946 w 3035214"/>
              <a:gd name="connsiteY1148" fmla="*/ 947393 h 3097298"/>
              <a:gd name="connsiteX1149" fmla="*/ 2349912 w 3035214"/>
              <a:gd name="connsiteY1149" fmla="*/ 981049 h 3097298"/>
              <a:gd name="connsiteX1150" fmla="*/ 2339908 w 3035214"/>
              <a:gd name="connsiteY1150" fmla="*/ 992661 h 3097298"/>
              <a:gd name="connsiteX1151" fmla="*/ 2343136 w 3035214"/>
              <a:gd name="connsiteY1151" fmla="*/ 992785 h 3097298"/>
              <a:gd name="connsiteX1152" fmla="*/ 2346364 w 3035214"/>
              <a:gd name="connsiteY1152" fmla="*/ 992911 h 3097298"/>
              <a:gd name="connsiteX1153" fmla="*/ 2374069 w 3035214"/>
              <a:gd name="connsiteY1153" fmla="*/ 970652 h 3097298"/>
              <a:gd name="connsiteX1154" fmla="*/ 2405757 w 3035214"/>
              <a:gd name="connsiteY1154" fmla="*/ 947215 h 3097298"/>
              <a:gd name="connsiteX1155" fmla="*/ 2426737 w 3035214"/>
              <a:gd name="connsiteY1155" fmla="*/ 928029 h 3097298"/>
              <a:gd name="connsiteX1156" fmla="*/ 2431255 w 3035214"/>
              <a:gd name="connsiteY1156" fmla="*/ 920204 h 3097298"/>
              <a:gd name="connsiteX1157" fmla="*/ 2435235 w 3035214"/>
              <a:gd name="connsiteY1157" fmla="*/ 919025 h 3097298"/>
              <a:gd name="connsiteX1158" fmla="*/ 2438247 w 3035214"/>
              <a:gd name="connsiteY1158" fmla="*/ 913808 h 3097298"/>
              <a:gd name="connsiteX1159" fmla="*/ 2432760 w 3035214"/>
              <a:gd name="connsiteY1159" fmla="*/ 917596 h 3097298"/>
              <a:gd name="connsiteX1160" fmla="*/ 2431255 w 3035214"/>
              <a:gd name="connsiteY1160" fmla="*/ 920204 h 3097298"/>
              <a:gd name="connsiteX1161" fmla="*/ 2427272 w 3035214"/>
              <a:gd name="connsiteY1161" fmla="*/ 921381 h 3097298"/>
              <a:gd name="connsiteX1162" fmla="*/ 2428777 w 3035214"/>
              <a:gd name="connsiteY1162" fmla="*/ 918774 h 3097298"/>
              <a:gd name="connsiteX1163" fmla="*/ 2379391 w 3035214"/>
              <a:gd name="connsiteY1163" fmla="*/ 952858 h 3097298"/>
              <a:gd name="connsiteX1164" fmla="*/ 2372935 w 3035214"/>
              <a:gd name="connsiteY1164" fmla="*/ 952609 h 3097298"/>
              <a:gd name="connsiteX1165" fmla="*/ 2382939 w 3035214"/>
              <a:gd name="connsiteY1165" fmla="*/ 940997 h 3097298"/>
              <a:gd name="connsiteX1166" fmla="*/ 2416884 w 3035214"/>
              <a:gd name="connsiteY1166" fmla="*/ 913647 h 3097298"/>
              <a:gd name="connsiteX1167" fmla="*/ 2450831 w 3035214"/>
              <a:gd name="connsiteY1167" fmla="*/ 886297 h 3097298"/>
              <a:gd name="connsiteX1168" fmla="*/ 2466322 w 3035214"/>
              <a:gd name="connsiteY1168" fmla="*/ 870898 h 3097298"/>
              <a:gd name="connsiteX1169" fmla="*/ 2504198 w 3035214"/>
              <a:gd name="connsiteY1169" fmla="*/ 851034 h 3097298"/>
              <a:gd name="connsiteX1170" fmla="*/ 2513615 w 3035214"/>
              <a:gd name="connsiteY1170" fmla="*/ 854731 h 3097298"/>
              <a:gd name="connsiteX1171" fmla="*/ 2517547 w 3035214"/>
              <a:gd name="connsiteY1171" fmla="*/ 862218 h 3097298"/>
              <a:gd name="connsiteX1172" fmla="*/ 2490441 w 3035214"/>
              <a:gd name="connsiteY1172" fmla="*/ 909166 h 3097298"/>
              <a:gd name="connsiteX1173" fmla="*/ 2538220 w 3035214"/>
              <a:gd name="connsiteY1173" fmla="*/ 895019 h 3097298"/>
              <a:gd name="connsiteX1174" fmla="*/ 2538550 w 3035214"/>
              <a:gd name="connsiteY1174" fmla="*/ 923032 h 3097298"/>
              <a:gd name="connsiteX1175" fmla="*/ 2523492 w 3035214"/>
              <a:gd name="connsiteY1175" fmla="*/ 949114 h 3097298"/>
              <a:gd name="connsiteX1176" fmla="*/ 2513219 w 3035214"/>
              <a:gd name="connsiteY1176" fmla="*/ 964050 h 3097298"/>
              <a:gd name="connsiteX1177" fmla="*/ 2498965 w 3035214"/>
              <a:gd name="connsiteY1177" fmla="*/ 980163 h 3097298"/>
              <a:gd name="connsiteX1178" fmla="*/ 2455500 w 3035214"/>
              <a:gd name="connsiteY1178" fmla="*/ 1021143 h 3097298"/>
              <a:gd name="connsiteX1179" fmla="*/ 2453508 w 3035214"/>
              <a:gd name="connsiteY1179" fmla="*/ 1022799 h 3097298"/>
              <a:gd name="connsiteX1180" fmla="*/ 2476190 w 3035214"/>
              <a:gd name="connsiteY1180" fmla="*/ 1015556 h 3097298"/>
              <a:gd name="connsiteX1181" fmla="*/ 2503173 w 3035214"/>
              <a:gd name="connsiteY1181" fmla="*/ 1010270 h 3097298"/>
              <a:gd name="connsiteX1182" fmla="*/ 2505114 w 3035214"/>
              <a:gd name="connsiteY1182" fmla="*/ 1018345 h 3097298"/>
              <a:gd name="connsiteX1183" fmla="*/ 2509095 w 3035214"/>
              <a:gd name="connsiteY1183" fmla="*/ 1017166 h 3097298"/>
              <a:gd name="connsiteX1184" fmla="*/ 2544929 w 3035214"/>
              <a:gd name="connsiteY1184" fmla="*/ 1006556 h 3097298"/>
              <a:gd name="connsiteX1185" fmla="*/ 2549343 w 3035214"/>
              <a:gd name="connsiteY1185" fmla="*/ 1016061 h 3097298"/>
              <a:gd name="connsiteX1186" fmla="*/ 2550111 w 3035214"/>
              <a:gd name="connsiteY1186" fmla="*/ 1054757 h 3097298"/>
              <a:gd name="connsiteX1187" fmla="*/ 2554525 w 3035214"/>
              <a:gd name="connsiteY1187" fmla="*/ 1064262 h 3097298"/>
              <a:gd name="connsiteX1188" fmla="*/ 2573897 w 3035214"/>
              <a:gd name="connsiteY1188" fmla="*/ 1065013 h 3097298"/>
              <a:gd name="connsiteX1189" fmla="*/ 2579282 w 3035214"/>
              <a:gd name="connsiteY1189" fmla="*/ 1078555 h 3097298"/>
              <a:gd name="connsiteX1190" fmla="*/ 2581220 w 3035214"/>
              <a:gd name="connsiteY1190" fmla="*/ 1086630 h 3097298"/>
              <a:gd name="connsiteX1191" fmla="*/ 2576704 w 3035214"/>
              <a:gd name="connsiteY1191" fmla="*/ 1094453 h 3097298"/>
              <a:gd name="connsiteX1192" fmla="*/ 2586172 w 3035214"/>
              <a:gd name="connsiteY1192" fmla="*/ 1089489 h 3097298"/>
              <a:gd name="connsiteX1193" fmla="*/ 2591659 w 3035214"/>
              <a:gd name="connsiteY1193" fmla="*/ 1085701 h 3097298"/>
              <a:gd name="connsiteX1194" fmla="*/ 2595642 w 3035214"/>
              <a:gd name="connsiteY1194" fmla="*/ 1084524 h 3097298"/>
              <a:gd name="connsiteX1195" fmla="*/ 2609627 w 3035214"/>
              <a:gd name="connsiteY1195" fmla="*/ 1071732 h 3097298"/>
              <a:gd name="connsiteX1196" fmla="*/ 2622109 w 3035214"/>
              <a:gd name="connsiteY1196" fmla="*/ 1061549 h 3097298"/>
              <a:gd name="connsiteX1197" fmla="*/ 2637065 w 3035214"/>
              <a:gd name="connsiteY1197" fmla="*/ 1052795 h 3097298"/>
              <a:gd name="connsiteX1198" fmla="*/ 2645029 w 3035214"/>
              <a:gd name="connsiteY1198" fmla="*/ 1050438 h 3097298"/>
              <a:gd name="connsiteX1199" fmla="*/ 2662410 w 3035214"/>
              <a:gd name="connsiteY1199" fmla="*/ 1051778 h 3097298"/>
              <a:gd name="connsiteX1200" fmla="*/ 2667845 w 3035214"/>
              <a:gd name="connsiteY1200" fmla="*/ 1056656 h 3097298"/>
              <a:gd name="connsiteX1201" fmla="*/ 2666340 w 3035214"/>
              <a:gd name="connsiteY1201" fmla="*/ 1059263 h 3097298"/>
              <a:gd name="connsiteX1202" fmla="*/ 2681295 w 3035214"/>
              <a:gd name="connsiteY1202" fmla="*/ 1050512 h 3097298"/>
              <a:gd name="connsiteX1203" fmla="*/ 2686784 w 3035214"/>
              <a:gd name="connsiteY1203" fmla="*/ 1046724 h 3097298"/>
              <a:gd name="connsiteX1204" fmla="*/ 2691734 w 3035214"/>
              <a:gd name="connsiteY1204" fmla="*/ 1049582 h 3097298"/>
              <a:gd name="connsiteX1205" fmla="*/ 2694211 w 3035214"/>
              <a:gd name="connsiteY1205" fmla="*/ 1051012 h 3097298"/>
              <a:gd name="connsiteX1206" fmla="*/ 2692169 w 3035214"/>
              <a:gd name="connsiteY1206" fmla="*/ 1060266 h 3097298"/>
              <a:gd name="connsiteX1207" fmla="*/ 2683134 w 3035214"/>
              <a:gd name="connsiteY1207" fmla="*/ 1075916 h 3097298"/>
              <a:gd name="connsiteX1208" fmla="*/ 2664732 w 3035214"/>
              <a:gd name="connsiteY1208" fmla="*/ 1079201 h 3097298"/>
              <a:gd name="connsiteX1209" fmla="*/ 2664196 w 3035214"/>
              <a:gd name="connsiteY1209" fmla="*/ 1085848 h 3097298"/>
              <a:gd name="connsiteX1210" fmla="*/ 2650209 w 3035214"/>
              <a:gd name="connsiteY1210" fmla="*/ 1098639 h 3097298"/>
              <a:gd name="connsiteX1211" fmla="*/ 2643216 w 3035214"/>
              <a:gd name="connsiteY1211" fmla="*/ 1105034 h 3097298"/>
              <a:gd name="connsiteX1212" fmla="*/ 2638965 w 3035214"/>
              <a:gd name="connsiteY1212" fmla="*/ 1109537 h 3097298"/>
              <a:gd name="connsiteX1213" fmla="*/ 2634716 w 3035214"/>
              <a:gd name="connsiteY1213" fmla="*/ 1114037 h 3097298"/>
              <a:gd name="connsiteX1214" fmla="*/ 2631704 w 3035214"/>
              <a:gd name="connsiteY1214" fmla="*/ 1119254 h 3097298"/>
              <a:gd name="connsiteX1215" fmla="*/ 2614975 w 3035214"/>
              <a:gd name="connsiteY1215" fmla="*/ 1133938 h 3097298"/>
              <a:gd name="connsiteX1216" fmla="*/ 2598245 w 3035214"/>
              <a:gd name="connsiteY1216" fmla="*/ 1148622 h 3097298"/>
              <a:gd name="connsiteX1217" fmla="*/ 2594262 w 3035214"/>
              <a:gd name="connsiteY1217" fmla="*/ 1149802 h 3097298"/>
              <a:gd name="connsiteX1218" fmla="*/ 2585764 w 3035214"/>
              <a:gd name="connsiteY1218" fmla="*/ 1158805 h 3097298"/>
              <a:gd name="connsiteX1219" fmla="*/ 2582266 w 3035214"/>
              <a:gd name="connsiteY1219" fmla="*/ 1162003 h 3097298"/>
              <a:gd name="connsiteX1220" fmla="*/ 2578771 w 3035214"/>
              <a:gd name="connsiteY1220" fmla="*/ 1165201 h 3097298"/>
              <a:gd name="connsiteX1221" fmla="*/ 2577683 w 3035214"/>
              <a:gd name="connsiteY1221" fmla="*/ 1167084 h 3097298"/>
              <a:gd name="connsiteX1222" fmla="*/ 2579443 w 3035214"/>
              <a:gd name="connsiteY1222" fmla="*/ 1170873 h 3097298"/>
              <a:gd name="connsiteX1223" fmla="*/ 2612179 w 3035214"/>
              <a:gd name="connsiteY1223" fmla="*/ 1144496 h 3097298"/>
              <a:gd name="connsiteX1224" fmla="*/ 2646126 w 3035214"/>
              <a:gd name="connsiteY1224" fmla="*/ 1117147 h 3097298"/>
              <a:gd name="connsiteX1225" fmla="*/ 2661617 w 3035214"/>
              <a:gd name="connsiteY1225" fmla="*/ 1101748 h 3097298"/>
              <a:gd name="connsiteX1226" fmla="*/ 2699494 w 3035214"/>
              <a:gd name="connsiteY1226" fmla="*/ 1081884 h 3097298"/>
              <a:gd name="connsiteX1227" fmla="*/ 2708911 w 3035214"/>
              <a:gd name="connsiteY1227" fmla="*/ 1085581 h 3097298"/>
              <a:gd name="connsiteX1228" fmla="*/ 2712842 w 3035214"/>
              <a:gd name="connsiteY1228" fmla="*/ 1093068 h 3097298"/>
              <a:gd name="connsiteX1229" fmla="*/ 2685736 w 3035214"/>
              <a:gd name="connsiteY1229" fmla="*/ 1140017 h 3097298"/>
              <a:gd name="connsiteX1230" fmla="*/ 2733515 w 3035214"/>
              <a:gd name="connsiteY1230" fmla="*/ 1125869 h 3097298"/>
              <a:gd name="connsiteX1231" fmla="*/ 2733845 w 3035214"/>
              <a:gd name="connsiteY1231" fmla="*/ 1153882 h 3097298"/>
              <a:gd name="connsiteX1232" fmla="*/ 2718787 w 3035214"/>
              <a:gd name="connsiteY1232" fmla="*/ 1179964 h 3097298"/>
              <a:gd name="connsiteX1233" fmla="*/ 2709542 w 3035214"/>
              <a:gd name="connsiteY1233" fmla="*/ 1193406 h 3097298"/>
              <a:gd name="connsiteX1234" fmla="*/ 2712925 w 3035214"/>
              <a:gd name="connsiteY1234" fmla="*/ 1191071 h 3097298"/>
              <a:gd name="connsiteX1235" fmla="*/ 2725840 w 3035214"/>
              <a:gd name="connsiteY1235" fmla="*/ 1191572 h 3097298"/>
              <a:gd name="connsiteX1236" fmla="*/ 2735257 w 3035214"/>
              <a:gd name="connsiteY1236" fmla="*/ 1195270 h 3097298"/>
              <a:gd name="connsiteX1237" fmla="*/ 2739189 w 3035214"/>
              <a:gd name="connsiteY1237" fmla="*/ 1202756 h 3097298"/>
              <a:gd name="connsiteX1238" fmla="*/ 2729617 w 3035214"/>
              <a:gd name="connsiteY1238" fmla="*/ 1225051 h 3097298"/>
              <a:gd name="connsiteX1239" fmla="*/ 2717588 w 3035214"/>
              <a:gd name="connsiteY1239" fmla="*/ 1241965 h 3097298"/>
              <a:gd name="connsiteX1240" fmla="*/ 2759571 w 3035214"/>
              <a:gd name="connsiteY1240" fmla="*/ 1207711 h 3097298"/>
              <a:gd name="connsiteX1241" fmla="*/ 2799004 w 3035214"/>
              <a:gd name="connsiteY1241" fmla="*/ 1176576 h 3097298"/>
              <a:gd name="connsiteX1242" fmla="*/ 2838437 w 3035214"/>
              <a:gd name="connsiteY1242" fmla="*/ 1145438 h 3097298"/>
              <a:gd name="connsiteX1243" fmla="*/ 2873301 w 3035214"/>
              <a:gd name="connsiteY1243" fmla="*/ 1130790 h 3097298"/>
              <a:gd name="connsiteX1244" fmla="*/ 2872497 w 3035214"/>
              <a:gd name="connsiteY1244" fmla="*/ 1140759 h 3097298"/>
              <a:gd name="connsiteX1245" fmla="*/ 2855766 w 3035214"/>
              <a:gd name="connsiteY1245" fmla="*/ 1155443 h 3097298"/>
              <a:gd name="connsiteX1246" fmla="*/ 2815311 w 3035214"/>
              <a:gd name="connsiteY1246" fmla="*/ 1191207 h 3097298"/>
              <a:gd name="connsiteX1247" fmla="*/ 2774858 w 3035214"/>
              <a:gd name="connsiteY1247" fmla="*/ 1226971 h 3097298"/>
              <a:gd name="connsiteX1248" fmla="*/ 2760775 w 3035214"/>
              <a:gd name="connsiteY1248" fmla="*/ 1237758 h 3097298"/>
              <a:gd name="connsiteX1249" fmla="*/ 2763657 w 3035214"/>
              <a:gd name="connsiteY1249" fmla="*/ 1244704 h 3097298"/>
              <a:gd name="connsiteX1250" fmla="*/ 2760191 w 3035214"/>
              <a:gd name="connsiteY1250" fmla="*/ 1263570 h 3097298"/>
              <a:gd name="connsiteX1251" fmla="*/ 2745133 w 3035214"/>
              <a:gd name="connsiteY1251" fmla="*/ 1289652 h 3097298"/>
              <a:gd name="connsiteX1252" fmla="*/ 2735226 w 3035214"/>
              <a:gd name="connsiteY1252" fmla="*/ 1304056 h 3097298"/>
              <a:gd name="connsiteX1253" fmla="*/ 2739151 w 3035214"/>
              <a:gd name="connsiteY1253" fmla="*/ 1300253 h 3097298"/>
              <a:gd name="connsiteX1254" fmla="*/ 2764112 w 3035214"/>
              <a:gd name="connsiteY1254" fmla="*/ 1279888 h 3097298"/>
              <a:gd name="connsiteX1255" fmla="*/ 2789075 w 3035214"/>
              <a:gd name="connsiteY1255" fmla="*/ 1259522 h 3097298"/>
              <a:gd name="connsiteX1256" fmla="*/ 2814036 w 3035214"/>
              <a:gd name="connsiteY1256" fmla="*/ 1239157 h 3097298"/>
              <a:gd name="connsiteX1257" fmla="*/ 2822000 w 3035214"/>
              <a:gd name="connsiteY1257" fmla="*/ 1236799 h 3097298"/>
              <a:gd name="connsiteX1258" fmla="*/ 2820493 w 3035214"/>
              <a:gd name="connsiteY1258" fmla="*/ 1239408 h 3097298"/>
              <a:gd name="connsiteX1259" fmla="*/ 2786279 w 3035214"/>
              <a:gd name="connsiteY1259" fmla="*/ 1270080 h 3097298"/>
              <a:gd name="connsiteX1260" fmla="*/ 2752065 w 3035214"/>
              <a:gd name="connsiteY1260" fmla="*/ 1300752 h 3097298"/>
              <a:gd name="connsiteX1261" fmla="*/ 2719842 w 3035214"/>
              <a:gd name="connsiteY1261" fmla="*/ 1330836 h 3097298"/>
              <a:gd name="connsiteX1262" fmla="*/ 2686115 w 3035214"/>
              <a:gd name="connsiteY1262" fmla="*/ 1363529 h 3097298"/>
              <a:gd name="connsiteX1263" fmla="*/ 2703010 w 3035214"/>
              <a:gd name="connsiteY1263" fmla="*/ 1362851 h 3097298"/>
              <a:gd name="connsiteX1264" fmla="*/ 2695916 w 3035214"/>
              <a:gd name="connsiteY1264" fmla="*/ 1386575 h 3097298"/>
              <a:gd name="connsiteX1265" fmla="*/ 2727869 w 3035214"/>
              <a:gd name="connsiteY1265" fmla="*/ 1359814 h 3097298"/>
              <a:gd name="connsiteX1266" fmla="*/ 2743796 w 3035214"/>
              <a:gd name="connsiteY1266" fmla="*/ 1355100 h 3097298"/>
              <a:gd name="connsiteX1267" fmla="*/ 2733791 w 3035214"/>
              <a:gd name="connsiteY1267" fmla="*/ 1366709 h 3097298"/>
              <a:gd name="connsiteX1268" fmla="*/ 2700599 w 3035214"/>
              <a:gd name="connsiteY1268" fmla="*/ 1392755 h 3097298"/>
              <a:gd name="connsiteX1269" fmla="*/ 2667406 w 3035214"/>
              <a:gd name="connsiteY1269" fmla="*/ 1418803 h 3097298"/>
              <a:gd name="connsiteX1270" fmla="*/ 2618989 w 3035214"/>
              <a:gd name="connsiteY1270" fmla="*/ 1456924 h 3097298"/>
              <a:gd name="connsiteX1271" fmla="*/ 2601021 w 3035214"/>
              <a:gd name="connsiteY1271" fmla="*/ 1470893 h 3097298"/>
              <a:gd name="connsiteX1272" fmla="*/ 2525116 w 3035214"/>
              <a:gd name="connsiteY1272" fmla="*/ 1536616 h 3097298"/>
              <a:gd name="connsiteX1273" fmla="*/ 2449211 w 3035214"/>
              <a:gd name="connsiteY1273" fmla="*/ 1602339 h 3097298"/>
              <a:gd name="connsiteX1274" fmla="*/ 2470089 w 3035214"/>
              <a:gd name="connsiteY1274" fmla="*/ 1600481 h 3097298"/>
              <a:gd name="connsiteX1275" fmla="*/ 2483321 w 3035214"/>
              <a:gd name="connsiteY1275" fmla="*/ 1588995 h 3097298"/>
              <a:gd name="connsiteX1276" fmla="*/ 2495050 w 3035214"/>
              <a:gd name="connsiteY1276" fmla="*/ 1580116 h 3097298"/>
              <a:gd name="connsiteX1277" fmla="*/ 2547500 w 3035214"/>
              <a:gd name="connsiteY1277" fmla="*/ 1532151 h 3097298"/>
              <a:gd name="connsiteX1278" fmla="*/ 2601455 w 3035214"/>
              <a:gd name="connsiteY1278" fmla="*/ 1481577 h 3097298"/>
              <a:gd name="connsiteX1279" fmla="*/ 2627921 w 3035214"/>
              <a:gd name="connsiteY1279" fmla="*/ 1458604 h 3097298"/>
              <a:gd name="connsiteX1280" fmla="*/ 2641909 w 3035214"/>
              <a:gd name="connsiteY1280" fmla="*/ 1445814 h 3097298"/>
              <a:gd name="connsiteX1281" fmla="*/ 2654388 w 3035214"/>
              <a:gd name="connsiteY1281" fmla="*/ 1435630 h 3097298"/>
              <a:gd name="connsiteX1282" fmla="*/ 2682846 w 3035214"/>
              <a:gd name="connsiteY1282" fmla="*/ 1412067 h 3097298"/>
              <a:gd name="connsiteX1283" fmla="*/ 2711304 w 3035214"/>
              <a:gd name="connsiteY1283" fmla="*/ 1388506 h 3097298"/>
              <a:gd name="connsiteX1284" fmla="*/ 2739763 w 3035214"/>
              <a:gd name="connsiteY1284" fmla="*/ 1364941 h 3097298"/>
              <a:gd name="connsiteX1285" fmla="*/ 2768221 w 3035214"/>
              <a:gd name="connsiteY1285" fmla="*/ 1341379 h 3097298"/>
              <a:gd name="connsiteX1286" fmla="*/ 2794689 w 3035214"/>
              <a:gd name="connsiteY1286" fmla="*/ 1318408 h 3097298"/>
              <a:gd name="connsiteX1287" fmla="*/ 2823631 w 3035214"/>
              <a:gd name="connsiteY1287" fmla="*/ 1296862 h 3097298"/>
              <a:gd name="connsiteX1288" fmla="*/ 2943385 w 3035214"/>
              <a:gd name="connsiteY1288" fmla="*/ 1209506 h 3097298"/>
              <a:gd name="connsiteX1289" fmla="*/ 2948871 w 3035214"/>
              <a:gd name="connsiteY1289" fmla="*/ 1205720 h 3097298"/>
              <a:gd name="connsiteX1290" fmla="*/ 2945860 w 3035214"/>
              <a:gd name="connsiteY1290" fmla="*/ 1210935 h 3097298"/>
              <a:gd name="connsiteX1291" fmla="*/ 2874257 w 3035214"/>
              <a:gd name="connsiteY1291" fmla="*/ 1263492 h 3097298"/>
              <a:gd name="connsiteX1292" fmla="*/ 2805128 w 3035214"/>
              <a:gd name="connsiteY1292" fmla="*/ 1317478 h 3097298"/>
              <a:gd name="connsiteX1293" fmla="*/ 2798134 w 3035214"/>
              <a:gd name="connsiteY1293" fmla="*/ 1323873 h 3097298"/>
              <a:gd name="connsiteX1294" fmla="*/ 2795391 w 3035214"/>
              <a:gd name="connsiteY1294" fmla="*/ 1325766 h 3097298"/>
              <a:gd name="connsiteX1295" fmla="*/ 2795658 w 3035214"/>
              <a:gd name="connsiteY1295" fmla="*/ 1322444 h 3097298"/>
              <a:gd name="connsiteX1296" fmla="*/ 2781671 w 3035214"/>
              <a:gd name="connsiteY1296" fmla="*/ 1335234 h 3097298"/>
              <a:gd name="connsiteX1297" fmla="*/ 2763703 w 3035214"/>
              <a:gd name="connsiteY1297" fmla="*/ 1349203 h 3097298"/>
              <a:gd name="connsiteX1298" fmla="*/ 2748480 w 3035214"/>
              <a:gd name="connsiteY1298" fmla="*/ 1361280 h 3097298"/>
              <a:gd name="connsiteX1299" fmla="*/ 2731750 w 3035214"/>
              <a:gd name="connsiteY1299" fmla="*/ 1375964 h 3097298"/>
              <a:gd name="connsiteX1300" fmla="*/ 2700547 w 3035214"/>
              <a:gd name="connsiteY1300" fmla="*/ 1401422 h 3097298"/>
              <a:gd name="connsiteX1301" fmla="*/ 2669344 w 3035214"/>
              <a:gd name="connsiteY1301" fmla="*/ 1426878 h 3097298"/>
              <a:gd name="connsiteX1302" fmla="*/ 2637391 w 3035214"/>
              <a:gd name="connsiteY1302" fmla="*/ 1453639 h 3097298"/>
              <a:gd name="connsiteX1303" fmla="*/ 2623403 w 3035214"/>
              <a:gd name="connsiteY1303" fmla="*/ 1466429 h 3097298"/>
              <a:gd name="connsiteX1304" fmla="*/ 2607912 w 3035214"/>
              <a:gd name="connsiteY1304" fmla="*/ 1481828 h 3097298"/>
              <a:gd name="connsiteX1305" fmla="*/ 2604900 w 3035214"/>
              <a:gd name="connsiteY1305" fmla="*/ 1487045 h 3097298"/>
              <a:gd name="connsiteX1306" fmla="*/ 2664292 w 3035214"/>
              <a:gd name="connsiteY1306" fmla="*/ 1441348 h 3097298"/>
              <a:gd name="connsiteX1307" fmla="*/ 2783075 w 3035214"/>
              <a:gd name="connsiteY1307" fmla="*/ 1349955 h 3097298"/>
              <a:gd name="connsiteX1308" fmla="*/ 2794319 w 3035214"/>
              <a:gd name="connsiteY1308" fmla="*/ 1339057 h 3097298"/>
              <a:gd name="connsiteX1309" fmla="*/ 2805560 w 3035214"/>
              <a:gd name="connsiteY1309" fmla="*/ 1328161 h 3097298"/>
              <a:gd name="connsiteX1310" fmla="*/ 2810296 w 3035214"/>
              <a:gd name="connsiteY1310" fmla="*/ 1325679 h 3097298"/>
              <a:gd name="connsiteX1311" fmla="*/ 2815030 w 3035214"/>
              <a:gd name="connsiteY1311" fmla="*/ 1323196 h 3097298"/>
              <a:gd name="connsiteX1312" fmla="*/ 2812018 w 3035214"/>
              <a:gd name="connsiteY1312" fmla="*/ 1328413 h 3097298"/>
              <a:gd name="connsiteX1313" fmla="*/ 2838383 w 3035214"/>
              <a:gd name="connsiteY1313" fmla="*/ 1322768 h 3097298"/>
              <a:gd name="connsiteX1314" fmla="*/ 2813857 w 3035214"/>
              <a:gd name="connsiteY1314" fmla="*/ 1353817 h 3097298"/>
              <a:gd name="connsiteX1315" fmla="*/ 2783407 w 3035214"/>
              <a:gd name="connsiteY1315" fmla="*/ 1377969 h 3097298"/>
              <a:gd name="connsiteX1316" fmla="*/ 2752957 w 3035214"/>
              <a:gd name="connsiteY1316" fmla="*/ 1402121 h 3097298"/>
              <a:gd name="connsiteX1317" fmla="*/ 2722509 w 3035214"/>
              <a:gd name="connsiteY1317" fmla="*/ 1426273 h 3097298"/>
              <a:gd name="connsiteX1318" fmla="*/ 2692061 w 3035214"/>
              <a:gd name="connsiteY1318" fmla="*/ 1450424 h 3097298"/>
              <a:gd name="connsiteX1319" fmla="*/ 2678073 w 3035214"/>
              <a:gd name="connsiteY1319" fmla="*/ 1463215 h 3097298"/>
              <a:gd name="connsiteX1320" fmla="*/ 2672319 w 3035214"/>
              <a:gd name="connsiteY1320" fmla="*/ 1470326 h 3097298"/>
              <a:gd name="connsiteX1321" fmla="*/ 2668069 w 3035214"/>
              <a:gd name="connsiteY1321" fmla="*/ 1474827 h 3097298"/>
              <a:gd name="connsiteX1322" fmla="*/ 2716217 w 3035214"/>
              <a:gd name="connsiteY1322" fmla="*/ 1440028 h 3097298"/>
              <a:gd name="connsiteX1323" fmla="*/ 2764368 w 3035214"/>
              <a:gd name="connsiteY1323" fmla="*/ 1405229 h 3097298"/>
              <a:gd name="connsiteX1324" fmla="*/ 2789814 w 3035214"/>
              <a:gd name="connsiteY1324" fmla="*/ 1386884 h 3097298"/>
              <a:gd name="connsiteX1325" fmla="*/ 2815260 w 3035214"/>
              <a:gd name="connsiteY1325" fmla="*/ 1368537 h 3097298"/>
              <a:gd name="connsiteX1326" fmla="*/ 2864645 w 3035214"/>
              <a:gd name="connsiteY1326" fmla="*/ 1334451 h 3097298"/>
              <a:gd name="connsiteX1327" fmla="*/ 2876590 w 3035214"/>
              <a:gd name="connsiteY1327" fmla="*/ 1330915 h 3097298"/>
              <a:gd name="connsiteX1328" fmla="*/ 2875084 w 3035214"/>
              <a:gd name="connsiteY1328" fmla="*/ 1333524 h 3097298"/>
              <a:gd name="connsiteX1329" fmla="*/ 2871588 w 3035214"/>
              <a:gd name="connsiteY1329" fmla="*/ 1336723 h 3097298"/>
              <a:gd name="connsiteX1330" fmla="*/ 2868091 w 3035214"/>
              <a:gd name="connsiteY1330" fmla="*/ 1339920 h 3097298"/>
              <a:gd name="connsiteX1331" fmla="*/ 2847864 w 3035214"/>
              <a:gd name="connsiteY1331" fmla="*/ 1357802 h 3097298"/>
              <a:gd name="connsiteX1332" fmla="*/ 2827637 w 3035214"/>
              <a:gd name="connsiteY1332" fmla="*/ 1375683 h 3097298"/>
              <a:gd name="connsiteX1333" fmla="*/ 2808163 w 3035214"/>
              <a:gd name="connsiteY1333" fmla="*/ 1392262 h 3097298"/>
              <a:gd name="connsiteX1334" fmla="*/ 2788690 w 3035214"/>
              <a:gd name="connsiteY1334" fmla="*/ 1408839 h 3097298"/>
              <a:gd name="connsiteX1335" fmla="*/ 2745007 w 3035214"/>
              <a:gd name="connsiteY1335" fmla="*/ 1444479 h 3097298"/>
              <a:gd name="connsiteX1336" fmla="*/ 2705307 w 3035214"/>
              <a:gd name="connsiteY1336" fmla="*/ 1478938 h 3097298"/>
              <a:gd name="connsiteX1337" fmla="*/ 2623913 w 3035214"/>
              <a:gd name="connsiteY1337" fmla="*/ 1548448 h 3097298"/>
              <a:gd name="connsiteX1338" fmla="*/ 2542521 w 3035214"/>
              <a:gd name="connsiteY1338" fmla="*/ 1617957 h 3097298"/>
              <a:gd name="connsiteX1339" fmla="*/ 2519499 w 3035214"/>
              <a:gd name="connsiteY1339" fmla="*/ 1646398 h 3097298"/>
              <a:gd name="connsiteX1340" fmla="*/ 2496478 w 3035214"/>
              <a:gd name="connsiteY1340" fmla="*/ 1674838 h 3097298"/>
              <a:gd name="connsiteX1341" fmla="*/ 2472217 w 3035214"/>
              <a:gd name="connsiteY1341" fmla="*/ 1702563 h 3097298"/>
              <a:gd name="connsiteX1342" fmla="*/ 2447958 w 3035214"/>
              <a:gd name="connsiteY1342" fmla="*/ 1730289 h 3097298"/>
              <a:gd name="connsiteX1343" fmla="*/ 2464420 w 3035214"/>
              <a:gd name="connsiteY1343" fmla="*/ 1718928 h 3097298"/>
              <a:gd name="connsiteX1344" fmla="*/ 2506380 w 3035214"/>
              <a:gd name="connsiteY1344" fmla="*/ 1680555 h 3097298"/>
              <a:gd name="connsiteX1345" fmla="*/ 2526607 w 3035214"/>
              <a:gd name="connsiteY1345" fmla="*/ 1662674 h 3097298"/>
              <a:gd name="connsiteX1346" fmla="*/ 2546835 w 3035214"/>
              <a:gd name="connsiteY1346" fmla="*/ 1644790 h 3097298"/>
              <a:gd name="connsiteX1347" fmla="*/ 2586803 w 3035214"/>
              <a:gd name="connsiteY1347" fmla="*/ 1607008 h 3097298"/>
              <a:gd name="connsiteX1348" fmla="*/ 2626771 w 3035214"/>
              <a:gd name="connsiteY1348" fmla="*/ 1569225 h 3097298"/>
              <a:gd name="connsiteX1349" fmla="*/ 2664750 w 3035214"/>
              <a:gd name="connsiteY1349" fmla="*/ 1532033 h 3097298"/>
              <a:gd name="connsiteX1350" fmla="*/ 2683255 w 3035214"/>
              <a:gd name="connsiteY1350" fmla="*/ 1511417 h 3097298"/>
              <a:gd name="connsiteX1351" fmla="*/ 2704234 w 3035214"/>
              <a:gd name="connsiteY1351" fmla="*/ 1492231 h 3097298"/>
              <a:gd name="connsiteX1352" fmla="*/ 2744689 w 3035214"/>
              <a:gd name="connsiteY1352" fmla="*/ 1456466 h 3097298"/>
              <a:gd name="connsiteX1353" fmla="*/ 2786649 w 3035214"/>
              <a:gd name="connsiteY1353" fmla="*/ 1418093 h 3097298"/>
              <a:gd name="connsiteX1354" fmla="*/ 2794610 w 3035214"/>
              <a:gd name="connsiteY1354" fmla="*/ 1415736 h 3097298"/>
              <a:gd name="connsiteX1355" fmla="*/ 2790093 w 3035214"/>
              <a:gd name="connsiteY1355" fmla="*/ 1423561 h 3097298"/>
              <a:gd name="connsiteX1356" fmla="*/ 2750392 w 3035214"/>
              <a:gd name="connsiteY1356" fmla="*/ 1458019 h 3097298"/>
              <a:gd name="connsiteX1357" fmla="*/ 2709184 w 3035214"/>
              <a:gd name="connsiteY1357" fmla="*/ 1495089 h 3097298"/>
              <a:gd name="connsiteX1358" fmla="*/ 2692188 w 3035214"/>
              <a:gd name="connsiteY1358" fmla="*/ 1513096 h 3097298"/>
              <a:gd name="connsiteX1359" fmla="*/ 2671208 w 3035214"/>
              <a:gd name="connsiteY1359" fmla="*/ 1532282 h 3097298"/>
              <a:gd name="connsiteX1360" fmla="*/ 2651733 w 3035214"/>
              <a:gd name="connsiteY1360" fmla="*/ 1548861 h 3097298"/>
              <a:gd name="connsiteX1361" fmla="*/ 2633229 w 3035214"/>
              <a:gd name="connsiteY1361" fmla="*/ 1569476 h 3097298"/>
              <a:gd name="connsiteX1362" fmla="*/ 2568783 w 3035214"/>
              <a:gd name="connsiteY1362" fmla="*/ 1629642 h 3097298"/>
              <a:gd name="connsiteX1363" fmla="*/ 2506813 w 3035214"/>
              <a:gd name="connsiteY1363" fmla="*/ 1691238 h 3097298"/>
              <a:gd name="connsiteX1364" fmla="*/ 2570991 w 3035214"/>
              <a:gd name="connsiteY1364" fmla="*/ 1634394 h 3097298"/>
              <a:gd name="connsiteX1365" fmla="*/ 2635170 w 3035214"/>
              <a:gd name="connsiteY1365" fmla="*/ 1577550 h 3097298"/>
              <a:gd name="connsiteX1366" fmla="*/ 2664648 w 3035214"/>
              <a:gd name="connsiteY1366" fmla="*/ 1549361 h 3097298"/>
              <a:gd name="connsiteX1367" fmla="*/ 2681378 w 3035214"/>
              <a:gd name="connsiteY1367" fmla="*/ 1534677 h 3097298"/>
              <a:gd name="connsiteX1368" fmla="*/ 2696603 w 3035214"/>
              <a:gd name="connsiteY1368" fmla="*/ 1522601 h 3097298"/>
              <a:gd name="connsiteX1369" fmla="*/ 2728073 w 3035214"/>
              <a:gd name="connsiteY1369" fmla="*/ 1493821 h 3097298"/>
              <a:gd name="connsiteX1370" fmla="*/ 2762018 w 3035214"/>
              <a:gd name="connsiteY1370" fmla="*/ 1466471 h 3097298"/>
              <a:gd name="connsiteX1371" fmla="*/ 2774497 w 3035214"/>
              <a:gd name="connsiteY1371" fmla="*/ 1456289 h 3097298"/>
              <a:gd name="connsiteX1372" fmla="*/ 2804512 w 3035214"/>
              <a:gd name="connsiteY1372" fmla="*/ 1421453 h 3097298"/>
              <a:gd name="connsiteX1373" fmla="*/ 2812476 w 3035214"/>
              <a:gd name="connsiteY1373" fmla="*/ 1419095 h 3097298"/>
              <a:gd name="connsiteX1374" fmla="*/ 2810971 w 3035214"/>
              <a:gd name="connsiteY1374" fmla="*/ 1421703 h 3097298"/>
              <a:gd name="connsiteX1375" fmla="*/ 2794725 w 3035214"/>
              <a:gd name="connsiteY1375" fmla="*/ 1438405 h 3097298"/>
              <a:gd name="connsiteX1376" fmla="*/ 2782461 w 3035214"/>
              <a:gd name="connsiteY1376" fmla="*/ 1453931 h 3097298"/>
              <a:gd name="connsiteX1377" fmla="*/ 2776974 w 3035214"/>
              <a:gd name="connsiteY1377" fmla="*/ 1457719 h 3097298"/>
              <a:gd name="connsiteX1378" fmla="*/ 2772457 w 3035214"/>
              <a:gd name="connsiteY1378" fmla="*/ 1465542 h 3097298"/>
              <a:gd name="connsiteX1379" fmla="*/ 2742226 w 3035214"/>
              <a:gd name="connsiteY1379" fmla="*/ 1495036 h 3097298"/>
              <a:gd name="connsiteX1380" fmla="*/ 2711992 w 3035214"/>
              <a:gd name="connsiteY1380" fmla="*/ 1524530 h 3097298"/>
              <a:gd name="connsiteX1381" fmla="*/ 2694510 w 3035214"/>
              <a:gd name="connsiteY1381" fmla="*/ 1540519 h 3097298"/>
              <a:gd name="connsiteX1382" fmla="*/ 2678533 w 3035214"/>
              <a:gd name="connsiteY1382" fmla="*/ 1553900 h 3097298"/>
              <a:gd name="connsiteX1383" fmla="*/ 2647547 w 3035214"/>
              <a:gd name="connsiteY1383" fmla="*/ 1584696 h 3097298"/>
              <a:gd name="connsiteX1384" fmla="*/ 2583101 w 3035214"/>
              <a:gd name="connsiteY1384" fmla="*/ 1644863 h 3097298"/>
              <a:gd name="connsiteX1385" fmla="*/ 2518655 w 3035214"/>
              <a:gd name="connsiteY1385" fmla="*/ 1705031 h 3097298"/>
              <a:gd name="connsiteX1386" fmla="*/ 2518121 w 3035214"/>
              <a:gd name="connsiteY1386" fmla="*/ 1711677 h 3097298"/>
              <a:gd name="connsiteX1387" fmla="*/ 2491118 w 3035214"/>
              <a:gd name="connsiteY1387" fmla="*/ 1741295 h 3097298"/>
              <a:gd name="connsiteX1388" fmla="*/ 2480141 w 3035214"/>
              <a:gd name="connsiteY1388" fmla="*/ 1748871 h 3097298"/>
              <a:gd name="connsiteX1389" fmla="*/ 2418006 w 3035214"/>
              <a:gd name="connsiteY1389" fmla="*/ 1796461 h 3097298"/>
              <a:gd name="connsiteX1390" fmla="*/ 2357376 w 3035214"/>
              <a:gd name="connsiteY1390" fmla="*/ 1841441 h 3097298"/>
              <a:gd name="connsiteX1391" fmla="*/ 2351622 w 3035214"/>
              <a:gd name="connsiteY1391" fmla="*/ 1848552 h 3097298"/>
              <a:gd name="connsiteX1392" fmla="*/ 2345866 w 3035214"/>
              <a:gd name="connsiteY1392" fmla="*/ 1855662 h 3097298"/>
              <a:gd name="connsiteX1393" fmla="*/ 2338873 w 3035214"/>
              <a:gd name="connsiteY1393" fmla="*/ 1862058 h 3097298"/>
              <a:gd name="connsiteX1394" fmla="*/ 2331879 w 3035214"/>
              <a:gd name="connsiteY1394" fmla="*/ 1868453 h 3097298"/>
              <a:gd name="connsiteX1395" fmla="*/ 2287126 w 3035214"/>
              <a:gd name="connsiteY1395" fmla="*/ 1917382 h 3097298"/>
              <a:gd name="connsiteX1396" fmla="*/ 2239895 w 3035214"/>
              <a:gd name="connsiteY1396" fmla="*/ 1964884 h 3097298"/>
              <a:gd name="connsiteX1397" fmla="*/ 2244845 w 3035214"/>
              <a:gd name="connsiteY1397" fmla="*/ 1967742 h 3097298"/>
              <a:gd name="connsiteX1398" fmla="*/ 2232798 w 3035214"/>
              <a:gd name="connsiteY1398" fmla="*/ 1988609 h 3097298"/>
              <a:gd name="connsiteX1399" fmla="*/ 2247271 w 3035214"/>
              <a:gd name="connsiteY1399" fmla="*/ 1977837 h 3097298"/>
              <a:gd name="connsiteX1400" fmla="*/ 2261742 w 3035214"/>
              <a:gd name="connsiteY1400" fmla="*/ 1967065 h 3097298"/>
              <a:gd name="connsiteX1401" fmla="*/ 2267229 w 3035214"/>
              <a:gd name="connsiteY1401" fmla="*/ 1963277 h 3097298"/>
              <a:gd name="connsiteX1402" fmla="*/ 2309189 w 3035214"/>
              <a:gd name="connsiteY1402" fmla="*/ 1924904 h 3097298"/>
              <a:gd name="connsiteX1403" fmla="*/ 2333665 w 3035214"/>
              <a:gd name="connsiteY1403" fmla="*/ 1902523 h 3097298"/>
              <a:gd name="connsiteX1404" fmla="*/ 2358142 w 3035214"/>
              <a:gd name="connsiteY1404" fmla="*/ 1880139 h 3097298"/>
              <a:gd name="connsiteX1405" fmla="*/ 2405590 w 3035214"/>
              <a:gd name="connsiteY1405" fmla="*/ 1837978 h 3097298"/>
              <a:gd name="connsiteX1406" fmla="*/ 2452551 w 3035214"/>
              <a:gd name="connsiteY1406" fmla="*/ 1793800 h 3097298"/>
              <a:gd name="connsiteX1407" fmla="*/ 2498008 w 3035214"/>
              <a:gd name="connsiteY1407" fmla="*/ 1752229 h 3097298"/>
              <a:gd name="connsiteX1408" fmla="*/ 2542494 w 3035214"/>
              <a:gd name="connsiteY1408" fmla="*/ 1706622 h 3097298"/>
              <a:gd name="connsiteX1409" fmla="*/ 2585476 w 3035214"/>
              <a:gd name="connsiteY1409" fmla="*/ 1663623 h 3097298"/>
              <a:gd name="connsiteX1410" fmla="*/ 2673913 w 3035214"/>
              <a:gd name="connsiteY1410" fmla="*/ 1579053 h 3097298"/>
              <a:gd name="connsiteX1411" fmla="*/ 2677409 w 3035214"/>
              <a:gd name="connsiteY1411" fmla="*/ 1575854 h 3097298"/>
              <a:gd name="connsiteX1412" fmla="*/ 2680906 w 3035214"/>
              <a:gd name="connsiteY1412" fmla="*/ 1572657 h 3097298"/>
              <a:gd name="connsiteX1413" fmla="*/ 2631851 w 3035214"/>
              <a:gd name="connsiteY1413" fmla="*/ 1634755 h 3097298"/>
              <a:gd name="connsiteX1414" fmla="*/ 2595176 w 3035214"/>
              <a:gd name="connsiteY1414" fmla="*/ 1680637 h 3097298"/>
              <a:gd name="connsiteX1415" fmla="*/ 2596265 w 3035214"/>
              <a:gd name="connsiteY1415" fmla="*/ 1679709 h 3097298"/>
              <a:gd name="connsiteX1416" fmla="*/ 2628911 w 3035214"/>
              <a:gd name="connsiteY1416" fmla="*/ 1655895 h 3097298"/>
              <a:gd name="connsiteX1417" fmla="*/ 2674497 w 3035214"/>
              <a:gd name="connsiteY1417" fmla="*/ 1642399 h 3097298"/>
              <a:gd name="connsiteX1418" fmla="*/ 2667734 w 3035214"/>
              <a:gd name="connsiteY1418" fmla="*/ 1686842 h 3097298"/>
              <a:gd name="connsiteX1419" fmla="*/ 2673453 w 3035214"/>
              <a:gd name="connsiteY1419" fmla="*/ 1681612 h 3097298"/>
              <a:gd name="connsiteX1420" fmla="*/ 2677940 w 3035214"/>
              <a:gd name="connsiteY1420" fmla="*/ 1678516 h 3097298"/>
              <a:gd name="connsiteX1421" fmla="*/ 2697122 w 3035214"/>
              <a:gd name="connsiteY1421" fmla="*/ 1663994 h 3097298"/>
              <a:gd name="connsiteX1422" fmla="*/ 2744023 w 3035214"/>
              <a:gd name="connsiteY1422" fmla="*/ 1634190 h 3097298"/>
              <a:gd name="connsiteX1423" fmla="*/ 2802635 w 3035214"/>
              <a:gd name="connsiteY1423" fmla="*/ 1616836 h 3097298"/>
              <a:gd name="connsiteX1424" fmla="*/ 2843732 w 3035214"/>
              <a:gd name="connsiteY1424" fmla="*/ 1606436 h 3097298"/>
              <a:gd name="connsiteX1425" fmla="*/ 2845319 w 3035214"/>
              <a:gd name="connsiteY1425" fmla="*/ 1613039 h 3097298"/>
              <a:gd name="connsiteX1426" fmla="*/ 2848575 w 3035214"/>
              <a:gd name="connsiteY1426" fmla="*/ 1612075 h 3097298"/>
              <a:gd name="connsiteX1427" fmla="*/ 2877880 w 3035214"/>
              <a:gd name="connsiteY1427" fmla="*/ 1603398 h 3097298"/>
              <a:gd name="connsiteX1428" fmla="*/ 2881491 w 3035214"/>
              <a:gd name="connsiteY1428" fmla="*/ 1611172 h 3097298"/>
              <a:gd name="connsiteX1429" fmla="*/ 2882118 w 3035214"/>
              <a:gd name="connsiteY1429" fmla="*/ 1642817 h 3097298"/>
              <a:gd name="connsiteX1430" fmla="*/ 2885729 w 3035214"/>
              <a:gd name="connsiteY1430" fmla="*/ 1650591 h 3097298"/>
              <a:gd name="connsiteX1431" fmla="*/ 2901571 w 3035214"/>
              <a:gd name="connsiteY1431" fmla="*/ 1651205 h 3097298"/>
              <a:gd name="connsiteX1432" fmla="*/ 2905975 w 3035214"/>
              <a:gd name="connsiteY1432" fmla="*/ 1662280 h 3097298"/>
              <a:gd name="connsiteX1433" fmla="*/ 2907559 w 3035214"/>
              <a:gd name="connsiteY1433" fmla="*/ 1668884 h 3097298"/>
              <a:gd name="connsiteX1434" fmla="*/ 2903866 w 3035214"/>
              <a:gd name="connsiteY1434" fmla="*/ 1675282 h 3097298"/>
              <a:gd name="connsiteX1435" fmla="*/ 2911609 w 3035214"/>
              <a:gd name="connsiteY1435" fmla="*/ 1671222 h 3097298"/>
              <a:gd name="connsiteX1436" fmla="*/ 2916097 w 3035214"/>
              <a:gd name="connsiteY1436" fmla="*/ 1668124 h 3097298"/>
              <a:gd name="connsiteX1437" fmla="*/ 2919354 w 3035214"/>
              <a:gd name="connsiteY1437" fmla="*/ 1667161 h 3097298"/>
              <a:gd name="connsiteX1438" fmla="*/ 2930791 w 3035214"/>
              <a:gd name="connsiteY1438" fmla="*/ 1656700 h 3097298"/>
              <a:gd name="connsiteX1439" fmla="*/ 2940999 w 3035214"/>
              <a:gd name="connsiteY1439" fmla="*/ 1648372 h 3097298"/>
              <a:gd name="connsiteX1440" fmla="*/ 2953231 w 3035214"/>
              <a:gd name="connsiteY1440" fmla="*/ 1641214 h 3097298"/>
              <a:gd name="connsiteX1441" fmla="*/ 2959743 w 3035214"/>
              <a:gd name="connsiteY1441" fmla="*/ 1639286 h 3097298"/>
              <a:gd name="connsiteX1442" fmla="*/ 2973957 w 3035214"/>
              <a:gd name="connsiteY1442" fmla="*/ 1640382 h 3097298"/>
              <a:gd name="connsiteX1443" fmla="*/ 2978403 w 3035214"/>
              <a:gd name="connsiteY1443" fmla="*/ 1644371 h 3097298"/>
              <a:gd name="connsiteX1444" fmla="*/ 2977172 w 3035214"/>
              <a:gd name="connsiteY1444" fmla="*/ 1646504 h 3097298"/>
              <a:gd name="connsiteX1445" fmla="*/ 2989402 w 3035214"/>
              <a:gd name="connsiteY1445" fmla="*/ 1639346 h 3097298"/>
              <a:gd name="connsiteX1446" fmla="*/ 2993892 w 3035214"/>
              <a:gd name="connsiteY1446" fmla="*/ 1636248 h 3097298"/>
              <a:gd name="connsiteX1447" fmla="*/ 2997940 w 3035214"/>
              <a:gd name="connsiteY1447" fmla="*/ 1638585 h 3097298"/>
              <a:gd name="connsiteX1448" fmla="*/ 2999965 w 3035214"/>
              <a:gd name="connsiteY1448" fmla="*/ 1639755 h 3097298"/>
              <a:gd name="connsiteX1449" fmla="*/ 2998295 w 3035214"/>
              <a:gd name="connsiteY1449" fmla="*/ 1647323 h 3097298"/>
              <a:gd name="connsiteX1450" fmla="*/ 2990906 w 3035214"/>
              <a:gd name="connsiteY1450" fmla="*/ 1660121 h 3097298"/>
              <a:gd name="connsiteX1451" fmla="*/ 2975856 w 3035214"/>
              <a:gd name="connsiteY1451" fmla="*/ 1662808 h 3097298"/>
              <a:gd name="connsiteX1452" fmla="*/ 2975419 w 3035214"/>
              <a:gd name="connsiteY1452" fmla="*/ 1668244 h 3097298"/>
              <a:gd name="connsiteX1453" fmla="*/ 2963980 w 3035214"/>
              <a:gd name="connsiteY1453" fmla="*/ 1678704 h 3097298"/>
              <a:gd name="connsiteX1454" fmla="*/ 2958261 w 3035214"/>
              <a:gd name="connsiteY1454" fmla="*/ 1683935 h 3097298"/>
              <a:gd name="connsiteX1455" fmla="*/ 2954785 w 3035214"/>
              <a:gd name="connsiteY1455" fmla="*/ 1687617 h 3097298"/>
              <a:gd name="connsiteX1456" fmla="*/ 2951310 w 3035214"/>
              <a:gd name="connsiteY1456" fmla="*/ 1691298 h 3097298"/>
              <a:gd name="connsiteX1457" fmla="*/ 2948846 w 3035214"/>
              <a:gd name="connsiteY1457" fmla="*/ 1695564 h 3097298"/>
              <a:gd name="connsiteX1458" fmla="*/ 2935164 w 3035214"/>
              <a:gd name="connsiteY1458" fmla="*/ 1707573 h 3097298"/>
              <a:gd name="connsiteX1459" fmla="*/ 2921483 w 3035214"/>
              <a:gd name="connsiteY1459" fmla="*/ 1719582 h 3097298"/>
              <a:gd name="connsiteX1460" fmla="*/ 2918225 w 3035214"/>
              <a:gd name="connsiteY1460" fmla="*/ 1720546 h 3097298"/>
              <a:gd name="connsiteX1461" fmla="*/ 2911275 w 3035214"/>
              <a:gd name="connsiteY1461" fmla="*/ 1727910 h 3097298"/>
              <a:gd name="connsiteX1462" fmla="*/ 2908415 w 3035214"/>
              <a:gd name="connsiteY1462" fmla="*/ 1730525 h 3097298"/>
              <a:gd name="connsiteX1463" fmla="*/ 2905557 w 3035214"/>
              <a:gd name="connsiteY1463" fmla="*/ 1733140 h 3097298"/>
              <a:gd name="connsiteX1464" fmla="*/ 2899399 w 3035214"/>
              <a:gd name="connsiteY1464" fmla="*/ 1743806 h 3097298"/>
              <a:gd name="connsiteX1465" fmla="*/ 2878108 w 3035214"/>
              <a:gd name="connsiteY1465" fmla="*/ 1771330 h 3097298"/>
              <a:gd name="connsiteX1466" fmla="*/ 2869926 w 3035214"/>
              <a:gd name="connsiteY1466" fmla="*/ 1780827 h 3097298"/>
              <a:gd name="connsiteX1467" fmla="*/ 2872566 w 3035214"/>
              <a:gd name="connsiteY1467" fmla="*/ 1780929 h 3097298"/>
              <a:gd name="connsiteX1468" fmla="*/ 2875206 w 3035214"/>
              <a:gd name="connsiteY1468" fmla="*/ 1781032 h 3097298"/>
              <a:gd name="connsiteX1469" fmla="*/ 2897864 w 3035214"/>
              <a:gd name="connsiteY1469" fmla="*/ 1762827 h 3097298"/>
              <a:gd name="connsiteX1470" fmla="*/ 2923779 w 3035214"/>
              <a:gd name="connsiteY1470" fmla="*/ 1743661 h 3097298"/>
              <a:gd name="connsiteX1471" fmla="*/ 2940936 w 3035214"/>
              <a:gd name="connsiteY1471" fmla="*/ 1727970 h 3097298"/>
              <a:gd name="connsiteX1472" fmla="*/ 2944631 w 3035214"/>
              <a:gd name="connsiteY1472" fmla="*/ 1721571 h 3097298"/>
              <a:gd name="connsiteX1473" fmla="*/ 2947886 w 3035214"/>
              <a:gd name="connsiteY1473" fmla="*/ 1720606 h 3097298"/>
              <a:gd name="connsiteX1474" fmla="*/ 2950350 w 3035214"/>
              <a:gd name="connsiteY1474" fmla="*/ 1716340 h 3097298"/>
              <a:gd name="connsiteX1475" fmla="*/ 2945862 w 3035214"/>
              <a:gd name="connsiteY1475" fmla="*/ 1719438 h 3097298"/>
              <a:gd name="connsiteX1476" fmla="*/ 2944631 w 3035214"/>
              <a:gd name="connsiteY1476" fmla="*/ 1721571 h 3097298"/>
              <a:gd name="connsiteX1477" fmla="*/ 2941374 w 3035214"/>
              <a:gd name="connsiteY1477" fmla="*/ 1722534 h 3097298"/>
              <a:gd name="connsiteX1478" fmla="*/ 2942605 w 3035214"/>
              <a:gd name="connsiteY1478" fmla="*/ 1720401 h 3097298"/>
              <a:gd name="connsiteX1479" fmla="*/ 2902216 w 3035214"/>
              <a:gd name="connsiteY1479" fmla="*/ 1748276 h 3097298"/>
              <a:gd name="connsiteX1480" fmla="*/ 2896936 w 3035214"/>
              <a:gd name="connsiteY1480" fmla="*/ 1748071 h 3097298"/>
              <a:gd name="connsiteX1481" fmla="*/ 2905117 w 3035214"/>
              <a:gd name="connsiteY1481" fmla="*/ 1738576 h 3097298"/>
              <a:gd name="connsiteX1482" fmla="*/ 2932878 w 3035214"/>
              <a:gd name="connsiteY1482" fmla="*/ 1716208 h 3097298"/>
              <a:gd name="connsiteX1483" fmla="*/ 2960640 w 3035214"/>
              <a:gd name="connsiteY1483" fmla="*/ 1693841 h 3097298"/>
              <a:gd name="connsiteX1484" fmla="*/ 2973309 w 3035214"/>
              <a:gd name="connsiteY1484" fmla="*/ 1681248 h 3097298"/>
              <a:gd name="connsiteX1485" fmla="*/ 3004285 w 3035214"/>
              <a:gd name="connsiteY1485" fmla="*/ 1665003 h 3097298"/>
              <a:gd name="connsiteX1486" fmla="*/ 3011986 w 3035214"/>
              <a:gd name="connsiteY1486" fmla="*/ 1668026 h 3097298"/>
              <a:gd name="connsiteX1487" fmla="*/ 3015202 w 3035214"/>
              <a:gd name="connsiteY1487" fmla="*/ 1674148 h 3097298"/>
              <a:gd name="connsiteX1488" fmla="*/ 2993034 w 3035214"/>
              <a:gd name="connsiteY1488" fmla="*/ 1712544 h 3097298"/>
              <a:gd name="connsiteX1489" fmla="*/ 3032108 w 3035214"/>
              <a:gd name="connsiteY1489" fmla="*/ 1700974 h 3097298"/>
              <a:gd name="connsiteX1490" fmla="*/ 3032378 w 3035214"/>
              <a:gd name="connsiteY1490" fmla="*/ 1723884 h 3097298"/>
              <a:gd name="connsiteX1491" fmla="*/ 3020063 w 3035214"/>
              <a:gd name="connsiteY1491" fmla="*/ 1745214 h 3097298"/>
              <a:gd name="connsiteX1492" fmla="*/ 3011662 w 3035214"/>
              <a:gd name="connsiteY1492" fmla="*/ 1757428 h 3097298"/>
              <a:gd name="connsiteX1493" fmla="*/ 3000005 w 3035214"/>
              <a:gd name="connsiteY1493" fmla="*/ 1770606 h 3097298"/>
              <a:gd name="connsiteX1494" fmla="*/ 2964459 w 3035214"/>
              <a:gd name="connsiteY1494" fmla="*/ 1804120 h 3097298"/>
              <a:gd name="connsiteX1495" fmla="*/ 2928118 w 3035214"/>
              <a:gd name="connsiteY1495" fmla="*/ 1834332 h 3097298"/>
              <a:gd name="connsiteX1496" fmla="*/ 2938106 w 3035214"/>
              <a:gd name="connsiteY1496" fmla="*/ 1828723 h 3097298"/>
              <a:gd name="connsiteX1497" fmla="*/ 2948093 w 3035214"/>
              <a:gd name="connsiteY1497" fmla="*/ 1823113 h 3097298"/>
              <a:gd name="connsiteX1498" fmla="*/ 2903217 w 3035214"/>
              <a:gd name="connsiteY1498" fmla="*/ 1854085 h 3097298"/>
              <a:gd name="connsiteX1499" fmla="*/ 2882010 w 3035214"/>
              <a:gd name="connsiteY1499" fmla="*/ 1867437 h 3097298"/>
              <a:gd name="connsiteX1500" fmla="*/ 2860804 w 3035214"/>
              <a:gd name="connsiteY1500" fmla="*/ 1880790 h 3097298"/>
              <a:gd name="connsiteX1501" fmla="*/ 2855303 w 3035214"/>
              <a:gd name="connsiteY1501" fmla="*/ 1883304 h 3097298"/>
              <a:gd name="connsiteX1502" fmla="*/ 2849804 w 3035214"/>
              <a:gd name="connsiteY1502" fmla="*/ 1885815 h 3097298"/>
              <a:gd name="connsiteX1503" fmla="*/ 2838365 w 3035214"/>
              <a:gd name="connsiteY1503" fmla="*/ 1896276 h 3097298"/>
              <a:gd name="connsiteX1504" fmla="*/ 2829389 w 3035214"/>
              <a:gd name="connsiteY1504" fmla="*/ 1902470 h 3097298"/>
              <a:gd name="connsiteX1505" fmla="*/ 2824902 w 3035214"/>
              <a:gd name="connsiteY1505" fmla="*/ 1905567 h 3097298"/>
              <a:gd name="connsiteX1506" fmla="*/ 2773470 w 3035214"/>
              <a:gd name="connsiteY1506" fmla="*/ 1945554 h 3097298"/>
              <a:gd name="connsiteX1507" fmla="*/ 2725734 w 3035214"/>
              <a:gd name="connsiteY1507" fmla="*/ 1979141 h 3097298"/>
              <a:gd name="connsiteX1508" fmla="*/ 2688602 w 3035214"/>
              <a:gd name="connsiteY1508" fmla="*/ 2006052 h 3097298"/>
              <a:gd name="connsiteX1509" fmla="*/ 2698370 w 3035214"/>
              <a:gd name="connsiteY1509" fmla="*/ 2003159 h 3097298"/>
              <a:gd name="connsiteX1510" fmla="*/ 2686140 w 3035214"/>
              <a:gd name="connsiteY1510" fmla="*/ 2010317 h 3097298"/>
              <a:gd name="connsiteX1511" fmla="*/ 2673907 w 3035214"/>
              <a:gd name="connsiteY1511" fmla="*/ 2017476 h 3097298"/>
              <a:gd name="connsiteX1512" fmla="*/ 2679982 w 3035214"/>
              <a:gd name="connsiteY1512" fmla="*/ 2020983 h 3097298"/>
              <a:gd name="connsiteX1513" fmla="*/ 2646898 w 3035214"/>
              <a:gd name="connsiteY1513" fmla="*/ 2050230 h 3097298"/>
              <a:gd name="connsiteX1514" fmla="*/ 2610557 w 3035214"/>
              <a:gd name="connsiteY1514" fmla="*/ 2080442 h 3097298"/>
              <a:gd name="connsiteX1515" fmla="*/ 2578089 w 3035214"/>
              <a:gd name="connsiteY1515" fmla="*/ 2108624 h 3097298"/>
              <a:gd name="connsiteX1516" fmla="*/ 2543597 w 3035214"/>
              <a:gd name="connsiteY1516" fmla="*/ 2135638 h 3097298"/>
              <a:gd name="connsiteX1517" fmla="*/ 2539109 w 3035214"/>
              <a:gd name="connsiteY1517" fmla="*/ 2138736 h 3097298"/>
              <a:gd name="connsiteX1518" fmla="*/ 2516806 w 3035214"/>
              <a:gd name="connsiteY1518" fmla="*/ 2165675 h 3097298"/>
              <a:gd name="connsiteX1519" fmla="*/ 2500905 w 3035214"/>
              <a:gd name="connsiteY1519" fmla="*/ 2185319 h 3097298"/>
              <a:gd name="connsiteX1520" fmla="*/ 2510430 w 3035214"/>
              <a:gd name="connsiteY1520" fmla="*/ 2179058 h 3097298"/>
              <a:gd name="connsiteX1521" fmla="*/ 2489577 w 3035214"/>
              <a:gd name="connsiteY1521" fmla="*/ 2201147 h 3097298"/>
              <a:gd name="connsiteX1522" fmla="*/ 2465470 w 3035214"/>
              <a:gd name="connsiteY1522" fmla="*/ 2224201 h 3097298"/>
              <a:gd name="connsiteX1523" fmla="*/ 2396483 w 3035214"/>
              <a:gd name="connsiteY1523" fmla="*/ 2278227 h 3097298"/>
              <a:gd name="connsiteX1524" fmla="*/ 2378533 w 3035214"/>
              <a:gd name="connsiteY1524" fmla="*/ 2290617 h 3097298"/>
              <a:gd name="connsiteX1525" fmla="*/ 2363045 w 3035214"/>
              <a:gd name="connsiteY1525" fmla="*/ 2298740 h 3097298"/>
              <a:gd name="connsiteX1526" fmla="*/ 2334533 w 3035214"/>
              <a:gd name="connsiteY1526" fmla="*/ 2310718 h 3097298"/>
              <a:gd name="connsiteX1527" fmla="*/ 2302858 w 3035214"/>
              <a:gd name="connsiteY1527" fmla="*/ 2342201 h 3097298"/>
              <a:gd name="connsiteX1528" fmla="*/ 2272415 w 3035214"/>
              <a:gd name="connsiteY1528" fmla="*/ 2371553 h 3097298"/>
              <a:gd name="connsiteX1529" fmla="*/ 2209504 w 3035214"/>
              <a:gd name="connsiteY1529" fmla="*/ 2429086 h 3097298"/>
              <a:gd name="connsiteX1530" fmla="*/ 2144965 w 3035214"/>
              <a:gd name="connsiteY1530" fmla="*/ 2487100 h 3097298"/>
              <a:gd name="connsiteX1531" fmla="*/ 2082451 w 3035214"/>
              <a:gd name="connsiteY1531" fmla="*/ 2546283 h 3097298"/>
              <a:gd name="connsiteX1532" fmla="*/ 2071450 w 3035214"/>
              <a:gd name="connsiteY1532" fmla="*/ 2551309 h 3097298"/>
              <a:gd name="connsiteX1533" fmla="*/ 2076376 w 3035214"/>
              <a:gd name="connsiteY1533" fmla="*/ 2542776 h 3097298"/>
              <a:gd name="connsiteX1534" fmla="*/ 2098242 w 3035214"/>
              <a:gd name="connsiteY1534" fmla="*/ 2521271 h 3097298"/>
              <a:gd name="connsiteX1535" fmla="*/ 2120105 w 3035214"/>
              <a:gd name="connsiteY1535" fmla="*/ 2499765 h 3097298"/>
              <a:gd name="connsiteX1536" fmla="*/ 2141969 w 3035214"/>
              <a:gd name="connsiteY1536" fmla="*/ 2478261 h 3097298"/>
              <a:gd name="connsiteX1537" fmla="*/ 2163834 w 3035214"/>
              <a:gd name="connsiteY1537" fmla="*/ 2456755 h 3097298"/>
              <a:gd name="connsiteX1538" fmla="*/ 2209807 w 3035214"/>
              <a:gd name="connsiteY1538" fmla="*/ 2412197 h 3097298"/>
              <a:gd name="connsiteX1539" fmla="*/ 2254549 w 3035214"/>
              <a:gd name="connsiteY1539" fmla="*/ 2369770 h 3097298"/>
              <a:gd name="connsiteX1540" fmla="*/ 2234134 w 3035214"/>
              <a:gd name="connsiteY1540" fmla="*/ 2386424 h 3097298"/>
              <a:gd name="connsiteX1541" fmla="*/ 2213721 w 3035214"/>
              <a:gd name="connsiteY1541" fmla="*/ 2403079 h 3097298"/>
              <a:gd name="connsiteX1542" fmla="*/ 2193307 w 3035214"/>
              <a:gd name="connsiteY1542" fmla="*/ 2419735 h 3097298"/>
              <a:gd name="connsiteX1543" fmla="*/ 2172893 w 3035214"/>
              <a:gd name="connsiteY1543" fmla="*/ 2436388 h 3097298"/>
              <a:gd name="connsiteX1544" fmla="*/ 2133078 w 3035214"/>
              <a:gd name="connsiteY1544" fmla="*/ 2470282 h 3097298"/>
              <a:gd name="connsiteX1545" fmla="*/ 2093264 w 3035214"/>
              <a:gd name="connsiteY1545" fmla="*/ 2504177 h 3097298"/>
              <a:gd name="connsiteX1546" fmla="*/ 2071618 w 3035214"/>
              <a:gd name="connsiteY1546" fmla="*/ 2522964 h 3097298"/>
              <a:gd name="connsiteX1547" fmla="*/ 2051204 w 3035214"/>
              <a:gd name="connsiteY1547" fmla="*/ 2539620 h 3097298"/>
              <a:gd name="connsiteX1548" fmla="*/ 1999334 w 3035214"/>
              <a:gd name="connsiteY1548" fmla="*/ 2585041 h 3097298"/>
              <a:gd name="connsiteX1549" fmla="*/ 1948698 w 3035214"/>
              <a:gd name="connsiteY1549" fmla="*/ 2628328 h 3097298"/>
              <a:gd name="connsiteX1550" fmla="*/ 1942978 w 3035214"/>
              <a:gd name="connsiteY1550" fmla="*/ 2633558 h 3097298"/>
              <a:gd name="connsiteX1551" fmla="*/ 1937259 w 3035214"/>
              <a:gd name="connsiteY1551" fmla="*/ 2638789 h 3097298"/>
              <a:gd name="connsiteX1552" fmla="*/ 1924588 w 3035214"/>
              <a:gd name="connsiteY1552" fmla="*/ 2651383 h 3097298"/>
              <a:gd name="connsiteX1553" fmla="*/ 1898456 w 3035214"/>
              <a:gd name="connsiteY1553" fmla="*/ 2673268 h 3097298"/>
              <a:gd name="connsiteX1554" fmla="*/ 1873335 w 3035214"/>
              <a:gd name="connsiteY1554" fmla="*/ 2695737 h 3097298"/>
              <a:gd name="connsiteX1555" fmla="*/ 1846983 w 3035214"/>
              <a:gd name="connsiteY1555" fmla="*/ 2720340 h 3097298"/>
              <a:gd name="connsiteX1556" fmla="*/ 1825339 w 3035214"/>
              <a:gd name="connsiteY1556" fmla="*/ 2739127 h 3097298"/>
              <a:gd name="connsiteX1557" fmla="*/ 1803692 w 3035214"/>
              <a:gd name="connsiteY1557" fmla="*/ 2757916 h 3097298"/>
              <a:gd name="connsiteX1558" fmla="*/ 1782445 w 3035214"/>
              <a:gd name="connsiteY1558" fmla="*/ 2778355 h 3097298"/>
              <a:gd name="connsiteX1559" fmla="*/ 1762427 w 3035214"/>
              <a:gd name="connsiteY1559" fmla="*/ 2796660 h 3097298"/>
              <a:gd name="connsiteX1560" fmla="*/ 1720149 w 3035214"/>
              <a:gd name="connsiteY1560" fmla="*/ 2834820 h 3097298"/>
              <a:gd name="connsiteX1561" fmla="*/ 1676638 w 3035214"/>
              <a:gd name="connsiteY1561" fmla="*/ 2875114 h 3097298"/>
              <a:gd name="connsiteX1562" fmla="*/ 1660713 w 3035214"/>
              <a:gd name="connsiteY1562" fmla="*/ 2888671 h 3097298"/>
              <a:gd name="connsiteX1563" fmla="*/ 1646812 w 3035214"/>
              <a:gd name="connsiteY1563" fmla="*/ 2903398 h 3097298"/>
              <a:gd name="connsiteX1564" fmla="*/ 1616191 w 3035214"/>
              <a:gd name="connsiteY1564" fmla="*/ 2928380 h 3097298"/>
              <a:gd name="connsiteX1565" fmla="*/ 1586363 w 3035214"/>
              <a:gd name="connsiteY1565" fmla="*/ 2956665 h 3097298"/>
              <a:gd name="connsiteX1566" fmla="*/ 1554511 w 3035214"/>
              <a:gd name="connsiteY1566" fmla="*/ 2983779 h 3097298"/>
              <a:gd name="connsiteX1567" fmla="*/ 1493270 w 3035214"/>
              <a:gd name="connsiteY1567" fmla="*/ 3033744 h 3097298"/>
              <a:gd name="connsiteX1568" fmla="*/ 1461021 w 3035214"/>
              <a:gd name="connsiteY1568" fmla="*/ 3059207 h 3097298"/>
              <a:gd name="connsiteX1569" fmla="*/ 1428773 w 3035214"/>
              <a:gd name="connsiteY1569" fmla="*/ 3084673 h 3097298"/>
              <a:gd name="connsiteX1570" fmla="*/ 1400260 w 3035214"/>
              <a:gd name="connsiteY1570" fmla="*/ 3096651 h 3097298"/>
              <a:gd name="connsiteX1571" fmla="*/ 1400918 w 3035214"/>
              <a:gd name="connsiteY1571" fmla="*/ 3088498 h 3097298"/>
              <a:gd name="connsiteX1572" fmla="*/ 1414601 w 3035214"/>
              <a:gd name="connsiteY1572" fmla="*/ 3076490 h 3097298"/>
              <a:gd name="connsiteX1573" fmla="*/ 1447685 w 3035214"/>
              <a:gd name="connsiteY1573" fmla="*/ 3047242 h 3097298"/>
              <a:gd name="connsiteX1574" fmla="*/ 1480768 w 3035214"/>
              <a:gd name="connsiteY1574" fmla="*/ 3017994 h 3097298"/>
              <a:gd name="connsiteX1575" fmla="*/ 1497706 w 3035214"/>
              <a:gd name="connsiteY1575" fmla="*/ 3005020 h 3097298"/>
              <a:gd name="connsiteX1576" fmla="*/ 1514644 w 3035214"/>
              <a:gd name="connsiteY1576" fmla="*/ 2992048 h 3097298"/>
              <a:gd name="connsiteX1577" fmla="*/ 1577555 w 3035214"/>
              <a:gd name="connsiteY1577" fmla="*/ 2934514 h 3097298"/>
              <a:gd name="connsiteX1578" fmla="*/ 1642491 w 3035214"/>
              <a:gd name="connsiteY1578" fmla="*/ 2878150 h 3097298"/>
              <a:gd name="connsiteX1579" fmla="*/ 1659649 w 3035214"/>
              <a:gd name="connsiteY1579" fmla="*/ 2862460 h 3097298"/>
              <a:gd name="connsiteX1580" fmla="*/ 1667612 w 3035214"/>
              <a:gd name="connsiteY1580" fmla="*/ 2855681 h 3097298"/>
              <a:gd name="connsiteX1581" fmla="*/ 1675574 w 3035214"/>
              <a:gd name="connsiteY1581" fmla="*/ 2848903 h 3097298"/>
              <a:gd name="connsiteX1582" fmla="*/ 1708043 w 3035214"/>
              <a:gd name="connsiteY1582" fmla="*/ 2820720 h 3097298"/>
              <a:gd name="connsiteX1583" fmla="*/ 1741742 w 3035214"/>
              <a:gd name="connsiteY1583" fmla="*/ 2790406 h 3097298"/>
              <a:gd name="connsiteX1584" fmla="*/ 1757668 w 3035214"/>
              <a:gd name="connsiteY1584" fmla="*/ 2776848 h 3097298"/>
              <a:gd name="connsiteX1585" fmla="*/ 1773593 w 3035214"/>
              <a:gd name="connsiteY1585" fmla="*/ 2763291 h 3097298"/>
              <a:gd name="connsiteX1586" fmla="*/ 1790751 w 3035214"/>
              <a:gd name="connsiteY1586" fmla="*/ 2747601 h 3097298"/>
              <a:gd name="connsiteX1587" fmla="*/ 1806678 w 3035214"/>
              <a:gd name="connsiteY1587" fmla="*/ 2734043 h 3097298"/>
              <a:gd name="connsiteX1588" fmla="*/ 1839762 w 3035214"/>
              <a:gd name="connsiteY1588" fmla="*/ 2704794 h 3097298"/>
              <a:gd name="connsiteX1589" fmla="*/ 1872845 w 3035214"/>
              <a:gd name="connsiteY1589" fmla="*/ 2675546 h 3097298"/>
              <a:gd name="connsiteX1590" fmla="*/ 1907953 w 3035214"/>
              <a:gd name="connsiteY1590" fmla="*/ 2647466 h 3097298"/>
              <a:gd name="connsiteX1591" fmla="*/ 1924495 w 3035214"/>
              <a:gd name="connsiteY1591" fmla="*/ 2632842 h 3097298"/>
              <a:gd name="connsiteX1592" fmla="*/ 1941036 w 3035214"/>
              <a:gd name="connsiteY1592" fmla="*/ 2618218 h 3097298"/>
              <a:gd name="connsiteX1593" fmla="*/ 1971657 w 3035214"/>
              <a:gd name="connsiteY1593" fmla="*/ 2593236 h 3097298"/>
              <a:gd name="connsiteX1594" fmla="*/ 2001047 w 3035214"/>
              <a:gd name="connsiteY1594" fmla="*/ 2570386 h 3097298"/>
              <a:gd name="connsiteX1595" fmla="*/ 1999023 w 3035214"/>
              <a:gd name="connsiteY1595" fmla="*/ 2569217 h 3097298"/>
              <a:gd name="connsiteX1596" fmla="*/ 1999899 w 3035214"/>
              <a:gd name="connsiteY1596" fmla="*/ 2558347 h 3097298"/>
              <a:gd name="connsiteX1597" fmla="*/ 1966418 w 3035214"/>
              <a:gd name="connsiteY1597" fmla="*/ 2585944 h 3097298"/>
              <a:gd name="connsiteX1598" fmla="*/ 1932938 w 3035214"/>
              <a:gd name="connsiteY1598" fmla="*/ 2613543 h 3097298"/>
              <a:gd name="connsiteX1599" fmla="*/ 1910062 w 3035214"/>
              <a:gd name="connsiteY1599" fmla="*/ 2634464 h 3097298"/>
              <a:gd name="connsiteX1600" fmla="*/ 1887184 w 3035214"/>
              <a:gd name="connsiteY1600" fmla="*/ 2655384 h 3097298"/>
              <a:gd name="connsiteX1601" fmla="*/ 1865321 w 3035214"/>
              <a:gd name="connsiteY1601" fmla="*/ 2676890 h 3097298"/>
              <a:gd name="connsiteX1602" fmla="*/ 1843457 w 3035214"/>
              <a:gd name="connsiteY1602" fmla="*/ 2698394 h 3097298"/>
              <a:gd name="connsiteX1603" fmla="*/ 1795678 w 3035214"/>
              <a:gd name="connsiteY1603" fmla="*/ 2739068 h 3097298"/>
              <a:gd name="connsiteX1604" fmla="*/ 1770776 w 3035214"/>
              <a:gd name="connsiteY1604" fmla="*/ 2758819 h 3097298"/>
              <a:gd name="connsiteX1605" fmla="*/ 1745875 w 3035214"/>
              <a:gd name="connsiteY1605" fmla="*/ 2778572 h 3097298"/>
              <a:gd name="connsiteX1606" fmla="*/ 1711602 w 3035214"/>
              <a:gd name="connsiteY1606" fmla="*/ 2802868 h 3097298"/>
              <a:gd name="connsiteX1607" fmla="*/ 1677329 w 3035214"/>
              <a:gd name="connsiteY1607" fmla="*/ 2827162 h 3097298"/>
              <a:gd name="connsiteX1608" fmla="*/ 1661005 w 3035214"/>
              <a:gd name="connsiteY1608" fmla="*/ 2839069 h 3097298"/>
              <a:gd name="connsiteX1609" fmla="*/ 1644684 w 3035214"/>
              <a:gd name="connsiteY1609" fmla="*/ 2850976 h 3097298"/>
              <a:gd name="connsiteX1610" fmla="*/ 1627348 w 3035214"/>
              <a:gd name="connsiteY1610" fmla="*/ 2862298 h 3097298"/>
              <a:gd name="connsiteX1611" fmla="*/ 1610013 w 3035214"/>
              <a:gd name="connsiteY1611" fmla="*/ 2873621 h 3097298"/>
              <a:gd name="connsiteX1612" fmla="*/ 1570198 w 3035214"/>
              <a:gd name="connsiteY1612" fmla="*/ 2907513 h 3097298"/>
              <a:gd name="connsiteX1613" fmla="*/ 1530382 w 3035214"/>
              <a:gd name="connsiteY1613" fmla="*/ 2941409 h 3097298"/>
              <a:gd name="connsiteX1614" fmla="*/ 1519164 w 3035214"/>
              <a:gd name="connsiteY1614" fmla="*/ 2949152 h 3097298"/>
              <a:gd name="connsiteX1615" fmla="*/ 1509970 w 3035214"/>
              <a:gd name="connsiteY1615" fmla="*/ 2958063 h 3097298"/>
              <a:gd name="connsiteX1616" fmla="*/ 1489557 w 3035214"/>
              <a:gd name="connsiteY1616" fmla="*/ 2974717 h 3097298"/>
              <a:gd name="connsiteX1617" fmla="*/ 1469141 w 3035214"/>
              <a:gd name="connsiteY1617" fmla="*/ 2991373 h 3097298"/>
              <a:gd name="connsiteX1618" fmla="*/ 1448728 w 3035214"/>
              <a:gd name="connsiteY1618" fmla="*/ 3008028 h 3097298"/>
              <a:gd name="connsiteX1619" fmla="*/ 1442215 w 3035214"/>
              <a:gd name="connsiteY1619" fmla="*/ 3009956 h 3097298"/>
              <a:gd name="connsiteX1620" fmla="*/ 1443447 w 3035214"/>
              <a:gd name="connsiteY1620" fmla="*/ 3007822 h 3097298"/>
              <a:gd name="connsiteX1621" fmla="*/ 1471427 w 3035214"/>
              <a:gd name="connsiteY1621" fmla="*/ 2982739 h 3097298"/>
              <a:gd name="connsiteX1622" fmla="*/ 1499408 w 3035214"/>
              <a:gd name="connsiteY1622" fmla="*/ 2957654 h 3097298"/>
              <a:gd name="connsiteX1623" fmla="*/ 1525761 w 3035214"/>
              <a:gd name="connsiteY1623" fmla="*/ 2933051 h 3097298"/>
              <a:gd name="connsiteX1624" fmla="*/ 1553343 w 3035214"/>
              <a:gd name="connsiteY1624" fmla="*/ 2906314 h 3097298"/>
              <a:gd name="connsiteX1625" fmla="*/ 1539526 w 3035214"/>
              <a:gd name="connsiteY1625" fmla="*/ 2906870 h 3097298"/>
              <a:gd name="connsiteX1626" fmla="*/ 1545328 w 3035214"/>
              <a:gd name="connsiteY1626" fmla="*/ 2887467 h 3097298"/>
              <a:gd name="connsiteX1627" fmla="*/ 1519196 w 3035214"/>
              <a:gd name="connsiteY1627" fmla="*/ 2909353 h 3097298"/>
              <a:gd name="connsiteX1628" fmla="*/ 1506171 w 3035214"/>
              <a:gd name="connsiteY1628" fmla="*/ 2913208 h 3097298"/>
              <a:gd name="connsiteX1629" fmla="*/ 1514353 w 3035214"/>
              <a:gd name="connsiteY1629" fmla="*/ 2903714 h 3097298"/>
              <a:gd name="connsiteX1630" fmla="*/ 1541498 w 3035214"/>
              <a:gd name="connsiteY1630" fmla="*/ 2882413 h 3097298"/>
              <a:gd name="connsiteX1631" fmla="*/ 1568644 w 3035214"/>
              <a:gd name="connsiteY1631" fmla="*/ 2861111 h 3097298"/>
              <a:gd name="connsiteX1632" fmla="*/ 1608240 w 3035214"/>
              <a:gd name="connsiteY1632" fmla="*/ 2829935 h 3097298"/>
              <a:gd name="connsiteX1633" fmla="*/ 1622934 w 3035214"/>
              <a:gd name="connsiteY1633" fmla="*/ 2818511 h 3097298"/>
              <a:gd name="connsiteX1634" fmla="*/ 1685011 w 3035214"/>
              <a:gd name="connsiteY1634" fmla="*/ 2764762 h 3097298"/>
              <a:gd name="connsiteX1635" fmla="*/ 1747086 w 3035214"/>
              <a:gd name="connsiteY1635" fmla="*/ 2711013 h 3097298"/>
              <a:gd name="connsiteX1636" fmla="*/ 1730012 w 3035214"/>
              <a:gd name="connsiteY1636" fmla="*/ 2712533 h 3097298"/>
              <a:gd name="connsiteX1637" fmla="*/ 1719190 w 3035214"/>
              <a:gd name="connsiteY1637" fmla="*/ 2721927 h 3097298"/>
              <a:gd name="connsiteX1638" fmla="*/ 1709598 w 3035214"/>
              <a:gd name="connsiteY1638" fmla="*/ 2729188 h 3097298"/>
              <a:gd name="connsiteX1639" fmla="*/ 1666705 w 3035214"/>
              <a:gd name="connsiteY1639" fmla="*/ 2768414 h 3097298"/>
              <a:gd name="connsiteX1640" fmla="*/ 1622579 w 3035214"/>
              <a:gd name="connsiteY1640" fmla="*/ 2809774 h 3097298"/>
              <a:gd name="connsiteX1641" fmla="*/ 1600935 w 3035214"/>
              <a:gd name="connsiteY1641" fmla="*/ 2828561 h 3097298"/>
              <a:gd name="connsiteX1642" fmla="*/ 1589496 w 3035214"/>
              <a:gd name="connsiteY1642" fmla="*/ 2839021 h 3097298"/>
              <a:gd name="connsiteX1643" fmla="*/ 1579290 w 3035214"/>
              <a:gd name="connsiteY1643" fmla="*/ 2847350 h 3097298"/>
              <a:gd name="connsiteX1644" fmla="*/ 1556017 w 3035214"/>
              <a:gd name="connsiteY1644" fmla="*/ 2866619 h 3097298"/>
              <a:gd name="connsiteX1645" fmla="*/ 1532743 w 3035214"/>
              <a:gd name="connsiteY1645" fmla="*/ 2885889 h 3097298"/>
              <a:gd name="connsiteX1646" fmla="*/ 1509469 w 3035214"/>
              <a:gd name="connsiteY1646" fmla="*/ 2905160 h 3097298"/>
              <a:gd name="connsiteX1647" fmla="*/ 1486196 w 3035214"/>
              <a:gd name="connsiteY1647" fmla="*/ 2924430 h 3097298"/>
              <a:gd name="connsiteX1648" fmla="*/ 1464550 w 3035214"/>
              <a:gd name="connsiteY1648" fmla="*/ 2943216 h 3097298"/>
              <a:gd name="connsiteX1649" fmla="*/ 1440881 w 3035214"/>
              <a:gd name="connsiteY1649" fmla="*/ 2960836 h 3097298"/>
              <a:gd name="connsiteX1650" fmla="*/ 1342944 w 3035214"/>
              <a:gd name="connsiteY1650" fmla="*/ 3032276 h 3097298"/>
              <a:gd name="connsiteX1651" fmla="*/ 1338458 w 3035214"/>
              <a:gd name="connsiteY1651" fmla="*/ 3035373 h 3097298"/>
              <a:gd name="connsiteX1652" fmla="*/ 1340921 w 3035214"/>
              <a:gd name="connsiteY1652" fmla="*/ 3031108 h 3097298"/>
              <a:gd name="connsiteX1653" fmla="*/ 1399479 w 3035214"/>
              <a:gd name="connsiteY1653" fmla="*/ 2988126 h 3097298"/>
              <a:gd name="connsiteX1654" fmla="*/ 1456013 w 3035214"/>
              <a:gd name="connsiteY1654" fmla="*/ 2943976 h 3097298"/>
              <a:gd name="connsiteX1655" fmla="*/ 1461733 w 3035214"/>
              <a:gd name="connsiteY1655" fmla="*/ 2938746 h 3097298"/>
              <a:gd name="connsiteX1656" fmla="*/ 1463976 w 3035214"/>
              <a:gd name="connsiteY1656" fmla="*/ 2937197 h 3097298"/>
              <a:gd name="connsiteX1657" fmla="*/ 1463757 w 3035214"/>
              <a:gd name="connsiteY1657" fmla="*/ 2939915 h 3097298"/>
              <a:gd name="connsiteX1658" fmla="*/ 1475196 w 3035214"/>
              <a:gd name="connsiteY1658" fmla="*/ 2929454 h 3097298"/>
              <a:gd name="connsiteX1659" fmla="*/ 1489891 w 3035214"/>
              <a:gd name="connsiteY1659" fmla="*/ 2918031 h 3097298"/>
              <a:gd name="connsiteX1660" fmla="*/ 1502341 w 3035214"/>
              <a:gd name="connsiteY1660" fmla="*/ 2908154 h 3097298"/>
              <a:gd name="connsiteX1661" fmla="*/ 1516022 w 3035214"/>
              <a:gd name="connsiteY1661" fmla="*/ 2896145 h 3097298"/>
              <a:gd name="connsiteX1662" fmla="*/ 1541540 w 3035214"/>
              <a:gd name="connsiteY1662" fmla="*/ 2875326 h 3097298"/>
              <a:gd name="connsiteX1663" fmla="*/ 1567058 w 3035214"/>
              <a:gd name="connsiteY1663" fmla="*/ 2854507 h 3097298"/>
              <a:gd name="connsiteX1664" fmla="*/ 1593190 w 3035214"/>
              <a:gd name="connsiteY1664" fmla="*/ 2832622 h 3097298"/>
              <a:gd name="connsiteX1665" fmla="*/ 1604630 w 3035214"/>
              <a:gd name="connsiteY1665" fmla="*/ 2822162 h 3097298"/>
              <a:gd name="connsiteX1666" fmla="*/ 1617298 w 3035214"/>
              <a:gd name="connsiteY1666" fmla="*/ 2809568 h 3097298"/>
              <a:gd name="connsiteX1667" fmla="*/ 1619762 w 3035214"/>
              <a:gd name="connsiteY1667" fmla="*/ 2805301 h 3097298"/>
              <a:gd name="connsiteX1668" fmla="*/ 1571190 w 3035214"/>
              <a:gd name="connsiteY1668" fmla="*/ 2842673 h 3097298"/>
              <a:gd name="connsiteX1669" fmla="*/ 1474048 w 3035214"/>
              <a:gd name="connsiteY1669" fmla="*/ 2917416 h 3097298"/>
              <a:gd name="connsiteX1670" fmla="*/ 1464853 w 3035214"/>
              <a:gd name="connsiteY1670" fmla="*/ 2926328 h 3097298"/>
              <a:gd name="connsiteX1671" fmla="*/ 1455659 w 3035214"/>
              <a:gd name="connsiteY1671" fmla="*/ 2935240 h 3097298"/>
              <a:gd name="connsiteX1672" fmla="*/ 1451786 w 3035214"/>
              <a:gd name="connsiteY1672" fmla="*/ 2937269 h 3097298"/>
              <a:gd name="connsiteX1673" fmla="*/ 1447915 w 3035214"/>
              <a:gd name="connsiteY1673" fmla="*/ 2939300 h 3097298"/>
              <a:gd name="connsiteX1674" fmla="*/ 1450378 w 3035214"/>
              <a:gd name="connsiteY1674" fmla="*/ 2935034 h 3097298"/>
              <a:gd name="connsiteX1675" fmla="*/ 1428817 w 3035214"/>
              <a:gd name="connsiteY1675" fmla="*/ 2939650 h 3097298"/>
              <a:gd name="connsiteX1676" fmla="*/ 1448875 w 3035214"/>
              <a:gd name="connsiteY1676" fmla="*/ 2914258 h 3097298"/>
              <a:gd name="connsiteX1677" fmla="*/ 1473777 w 3035214"/>
              <a:gd name="connsiteY1677" fmla="*/ 2894506 h 3097298"/>
              <a:gd name="connsiteX1678" fmla="*/ 1498679 w 3035214"/>
              <a:gd name="connsiteY1678" fmla="*/ 2874754 h 3097298"/>
              <a:gd name="connsiteX1679" fmla="*/ 1523580 w 3035214"/>
              <a:gd name="connsiteY1679" fmla="*/ 2855001 h 3097298"/>
              <a:gd name="connsiteX1680" fmla="*/ 1548481 w 3035214"/>
              <a:gd name="connsiteY1680" fmla="*/ 2835251 h 3097298"/>
              <a:gd name="connsiteX1681" fmla="*/ 1559919 w 3035214"/>
              <a:gd name="connsiteY1681" fmla="*/ 2824791 h 3097298"/>
              <a:gd name="connsiteX1682" fmla="*/ 1564626 w 3035214"/>
              <a:gd name="connsiteY1682" fmla="*/ 2818975 h 3097298"/>
              <a:gd name="connsiteX1683" fmla="*/ 1568102 w 3035214"/>
              <a:gd name="connsiteY1683" fmla="*/ 2815293 h 3097298"/>
              <a:gd name="connsiteX1684" fmla="*/ 1528725 w 3035214"/>
              <a:gd name="connsiteY1684" fmla="*/ 2843753 h 3097298"/>
              <a:gd name="connsiteX1685" fmla="*/ 1489347 w 3035214"/>
              <a:gd name="connsiteY1685" fmla="*/ 2872212 h 3097298"/>
              <a:gd name="connsiteX1686" fmla="*/ 1468537 w 3035214"/>
              <a:gd name="connsiteY1686" fmla="*/ 2887215 h 3097298"/>
              <a:gd name="connsiteX1687" fmla="*/ 1447727 w 3035214"/>
              <a:gd name="connsiteY1687" fmla="*/ 2902219 h 3097298"/>
              <a:gd name="connsiteX1688" fmla="*/ 1407339 w 3035214"/>
              <a:gd name="connsiteY1688" fmla="*/ 2930095 h 3097298"/>
              <a:gd name="connsiteX1689" fmla="*/ 1397570 w 3035214"/>
              <a:gd name="connsiteY1689" fmla="*/ 2932987 h 3097298"/>
              <a:gd name="connsiteX1690" fmla="*/ 1398802 w 3035214"/>
              <a:gd name="connsiteY1690" fmla="*/ 2930853 h 3097298"/>
              <a:gd name="connsiteX1691" fmla="*/ 1401661 w 3035214"/>
              <a:gd name="connsiteY1691" fmla="*/ 2928237 h 3097298"/>
              <a:gd name="connsiteX1692" fmla="*/ 1404521 w 3035214"/>
              <a:gd name="connsiteY1692" fmla="*/ 2925622 h 3097298"/>
              <a:gd name="connsiteX1693" fmla="*/ 1421063 w 3035214"/>
              <a:gd name="connsiteY1693" fmla="*/ 2910999 h 3097298"/>
              <a:gd name="connsiteX1694" fmla="*/ 1437604 w 3035214"/>
              <a:gd name="connsiteY1694" fmla="*/ 2896375 h 3097298"/>
              <a:gd name="connsiteX1695" fmla="*/ 1453531 w 3035214"/>
              <a:gd name="connsiteY1695" fmla="*/ 2882817 h 3097298"/>
              <a:gd name="connsiteX1696" fmla="*/ 1469457 w 3035214"/>
              <a:gd name="connsiteY1696" fmla="*/ 2869260 h 3097298"/>
              <a:gd name="connsiteX1697" fmla="*/ 1505181 w 3035214"/>
              <a:gd name="connsiteY1697" fmla="*/ 2840113 h 3097298"/>
              <a:gd name="connsiteX1698" fmla="*/ 1537648 w 3035214"/>
              <a:gd name="connsiteY1698" fmla="*/ 2811933 h 3097298"/>
              <a:gd name="connsiteX1699" fmla="*/ 1604213 w 3035214"/>
              <a:gd name="connsiteY1699" fmla="*/ 2755086 h 3097298"/>
              <a:gd name="connsiteX1700" fmla="*/ 1670776 w 3035214"/>
              <a:gd name="connsiteY1700" fmla="*/ 2698241 h 3097298"/>
              <a:gd name="connsiteX1701" fmla="*/ 1689604 w 3035214"/>
              <a:gd name="connsiteY1701" fmla="*/ 2674982 h 3097298"/>
              <a:gd name="connsiteX1702" fmla="*/ 1708430 w 3035214"/>
              <a:gd name="connsiteY1702" fmla="*/ 2651722 h 3097298"/>
              <a:gd name="connsiteX1703" fmla="*/ 1728271 w 3035214"/>
              <a:gd name="connsiteY1703" fmla="*/ 2629049 h 3097298"/>
              <a:gd name="connsiteX1704" fmla="*/ 1748111 w 3035214"/>
              <a:gd name="connsiteY1704" fmla="*/ 2606374 h 3097298"/>
              <a:gd name="connsiteX1705" fmla="*/ 1734648 w 3035214"/>
              <a:gd name="connsiteY1705" fmla="*/ 2615666 h 3097298"/>
              <a:gd name="connsiteX1706" fmla="*/ 1700332 w 3035214"/>
              <a:gd name="connsiteY1706" fmla="*/ 2647047 h 3097298"/>
              <a:gd name="connsiteX1707" fmla="*/ 1683791 w 3035214"/>
              <a:gd name="connsiteY1707" fmla="*/ 2661671 h 3097298"/>
              <a:gd name="connsiteX1708" fmla="*/ 1667248 w 3035214"/>
              <a:gd name="connsiteY1708" fmla="*/ 2676296 h 3097298"/>
              <a:gd name="connsiteX1709" fmla="*/ 1634562 w 3035214"/>
              <a:gd name="connsiteY1709" fmla="*/ 2707195 h 3097298"/>
              <a:gd name="connsiteX1710" fmla="*/ 1601875 w 3035214"/>
              <a:gd name="connsiteY1710" fmla="*/ 2738094 h 3097298"/>
              <a:gd name="connsiteX1711" fmla="*/ 1570816 w 3035214"/>
              <a:gd name="connsiteY1711" fmla="*/ 2768511 h 3097298"/>
              <a:gd name="connsiteX1712" fmla="*/ 1555682 w 3035214"/>
              <a:gd name="connsiteY1712" fmla="*/ 2785370 h 3097298"/>
              <a:gd name="connsiteX1713" fmla="*/ 1538525 w 3035214"/>
              <a:gd name="connsiteY1713" fmla="*/ 2801061 h 3097298"/>
              <a:gd name="connsiteX1714" fmla="*/ 1505441 w 3035214"/>
              <a:gd name="connsiteY1714" fmla="*/ 2830310 h 3097298"/>
              <a:gd name="connsiteX1715" fmla="*/ 1471125 w 3035214"/>
              <a:gd name="connsiteY1715" fmla="*/ 2861691 h 3097298"/>
              <a:gd name="connsiteX1716" fmla="*/ 1464614 w 3035214"/>
              <a:gd name="connsiteY1716" fmla="*/ 2863619 h 3097298"/>
              <a:gd name="connsiteX1717" fmla="*/ 1468309 w 3035214"/>
              <a:gd name="connsiteY1717" fmla="*/ 2857220 h 3097298"/>
              <a:gd name="connsiteX1718" fmla="*/ 1500776 w 3035214"/>
              <a:gd name="connsiteY1718" fmla="*/ 2829039 h 3097298"/>
              <a:gd name="connsiteX1719" fmla="*/ 1534477 w 3035214"/>
              <a:gd name="connsiteY1719" fmla="*/ 2798724 h 3097298"/>
              <a:gd name="connsiteX1720" fmla="*/ 1548376 w 3035214"/>
              <a:gd name="connsiteY1720" fmla="*/ 2783997 h 3097298"/>
              <a:gd name="connsiteX1721" fmla="*/ 1565534 w 3035214"/>
              <a:gd name="connsiteY1721" fmla="*/ 2768306 h 3097298"/>
              <a:gd name="connsiteX1722" fmla="*/ 1581461 w 3035214"/>
              <a:gd name="connsiteY1722" fmla="*/ 2754748 h 3097298"/>
              <a:gd name="connsiteX1723" fmla="*/ 1596594 w 3035214"/>
              <a:gd name="connsiteY1723" fmla="*/ 2737889 h 3097298"/>
              <a:gd name="connsiteX1724" fmla="*/ 1649298 w 3035214"/>
              <a:gd name="connsiteY1724" fmla="*/ 2688684 h 3097298"/>
              <a:gd name="connsiteX1725" fmla="*/ 1699978 w 3035214"/>
              <a:gd name="connsiteY1725" fmla="*/ 2638311 h 3097298"/>
              <a:gd name="connsiteX1726" fmla="*/ 1647493 w 3035214"/>
              <a:gd name="connsiteY1726" fmla="*/ 2684798 h 3097298"/>
              <a:gd name="connsiteX1727" fmla="*/ 1595007 w 3035214"/>
              <a:gd name="connsiteY1727" fmla="*/ 2731285 h 3097298"/>
              <a:gd name="connsiteX1728" fmla="*/ 1570899 w 3035214"/>
              <a:gd name="connsiteY1728" fmla="*/ 2754339 h 3097298"/>
              <a:gd name="connsiteX1729" fmla="*/ 1557217 w 3035214"/>
              <a:gd name="connsiteY1729" fmla="*/ 2766348 h 3097298"/>
              <a:gd name="connsiteX1730" fmla="*/ 1544766 w 3035214"/>
              <a:gd name="connsiteY1730" fmla="*/ 2776224 h 3097298"/>
              <a:gd name="connsiteX1731" fmla="*/ 1519030 w 3035214"/>
              <a:gd name="connsiteY1731" fmla="*/ 2799760 h 3097298"/>
              <a:gd name="connsiteX1732" fmla="*/ 1491269 w 3035214"/>
              <a:gd name="connsiteY1732" fmla="*/ 2822127 h 3097298"/>
              <a:gd name="connsiteX1733" fmla="*/ 1481063 w 3035214"/>
              <a:gd name="connsiteY1733" fmla="*/ 2830455 h 3097298"/>
              <a:gd name="connsiteX1734" fmla="*/ 1456516 w 3035214"/>
              <a:gd name="connsiteY1734" fmla="*/ 2858944 h 3097298"/>
              <a:gd name="connsiteX1735" fmla="*/ 1450003 w 3035214"/>
              <a:gd name="connsiteY1735" fmla="*/ 2860872 h 3097298"/>
              <a:gd name="connsiteX1736" fmla="*/ 1451235 w 3035214"/>
              <a:gd name="connsiteY1736" fmla="*/ 2858740 h 3097298"/>
              <a:gd name="connsiteX1737" fmla="*/ 1464521 w 3035214"/>
              <a:gd name="connsiteY1737" fmla="*/ 2845080 h 3097298"/>
              <a:gd name="connsiteX1738" fmla="*/ 1474550 w 3035214"/>
              <a:gd name="connsiteY1738" fmla="*/ 2832383 h 3097298"/>
              <a:gd name="connsiteX1739" fmla="*/ 1479038 w 3035214"/>
              <a:gd name="connsiteY1739" fmla="*/ 2829285 h 3097298"/>
              <a:gd name="connsiteX1740" fmla="*/ 1482731 w 3035214"/>
              <a:gd name="connsiteY1740" fmla="*/ 2822888 h 3097298"/>
              <a:gd name="connsiteX1741" fmla="*/ 1507455 w 3035214"/>
              <a:gd name="connsiteY1741" fmla="*/ 2798767 h 3097298"/>
              <a:gd name="connsiteX1742" fmla="*/ 1532180 w 3035214"/>
              <a:gd name="connsiteY1742" fmla="*/ 2774646 h 3097298"/>
              <a:gd name="connsiteX1743" fmla="*/ 1546478 w 3035214"/>
              <a:gd name="connsiteY1743" fmla="*/ 2761570 h 3097298"/>
              <a:gd name="connsiteX1744" fmla="*/ 1559544 w 3035214"/>
              <a:gd name="connsiteY1744" fmla="*/ 2750628 h 3097298"/>
              <a:gd name="connsiteX1745" fmla="*/ 1584885 w 3035214"/>
              <a:gd name="connsiteY1745" fmla="*/ 2725441 h 3097298"/>
              <a:gd name="connsiteX1746" fmla="*/ 1637589 w 3035214"/>
              <a:gd name="connsiteY1746" fmla="*/ 2676237 h 3097298"/>
              <a:gd name="connsiteX1747" fmla="*/ 1690294 w 3035214"/>
              <a:gd name="connsiteY1747" fmla="*/ 2627030 h 3097298"/>
              <a:gd name="connsiteX1748" fmla="*/ 1690731 w 3035214"/>
              <a:gd name="connsiteY1748" fmla="*/ 2621596 h 3097298"/>
              <a:gd name="connsiteX1749" fmla="*/ 1712814 w 3035214"/>
              <a:gd name="connsiteY1749" fmla="*/ 2597373 h 3097298"/>
              <a:gd name="connsiteX1750" fmla="*/ 1721791 w 3035214"/>
              <a:gd name="connsiteY1750" fmla="*/ 2591178 h 3097298"/>
              <a:gd name="connsiteX1751" fmla="*/ 1772606 w 3035214"/>
              <a:gd name="connsiteY1751" fmla="*/ 2552258 h 3097298"/>
              <a:gd name="connsiteX1752" fmla="*/ 1822189 w 3035214"/>
              <a:gd name="connsiteY1752" fmla="*/ 2515472 h 3097298"/>
              <a:gd name="connsiteX1753" fmla="*/ 1826895 w 3035214"/>
              <a:gd name="connsiteY1753" fmla="*/ 2509657 h 3097298"/>
              <a:gd name="connsiteX1754" fmla="*/ 1831603 w 3035214"/>
              <a:gd name="connsiteY1754" fmla="*/ 2503843 h 3097298"/>
              <a:gd name="connsiteX1755" fmla="*/ 1837322 w 3035214"/>
              <a:gd name="connsiteY1755" fmla="*/ 2498612 h 3097298"/>
              <a:gd name="connsiteX1756" fmla="*/ 1843042 w 3035214"/>
              <a:gd name="connsiteY1756" fmla="*/ 2493383 h 3097298"/>
              <a:gd name="connsiteX1757" fmla="*/ 1879641 w 3035214"/>
              <a:gd name="connsiteY1757" fmla="*/ 2453367 h 3097298"/>
              <a:gd name="connsiteX1758" fmla="*/ 1918267 w 3035214"/>
              <a:gd name="connsiteY1758" fmla="*/ 2414519 h 3097298"/>
              <a:gd name="connsiteX1759" fmla="*/ 1914219 w 3035214"/>
              <a:gd name="connsiteY1759" fmla="*/ 2412181 h 3097298"/>
              <a:gd name="connsiteX1760" fmla="*/ 1924071 w 3035214"/>
              <a:gd name="connsiteY1760" fmla="*/ 2395116 h 3097298"/>
              <a:gd name="connsiteX1761" fmla="*/ 1912235 w 3035214"/>
              <a:gd name="connsiteY1761" fmla="*/ 2403927 h 3097298"/>
              <a:gd name="connsiteX1762" fmla="*/ 1900401 w 3035214"/>
              <a:gd name="connsiteY1762" fmla="*/ 2412736 h 3097298"/>
              <a:gd name="connsiteX1763" fmla="*/ 1895913 w 3035214"/>
              <a:gd name="connsiteY1763" fmla="*/ 2415834 h 3097298"/>
              <a:gd name="connsiteX1764" fmla="*/ 1861598 w 3035214"/>
              <a:gd name="connsiteY1764" fmla="*/ 2447215 h 3097298"/>
              <a:gd name="connsiteX1765" fmla="*/ 1841581 w 3035214"/>
              <a:gd name="connsiteY1765" fmla="*/ 2465519 h 3097298"/>
              <a:gd name="connsiteX1766" fmla="*/ 1821563 w 3035214"/>
              <a:gd name="connsiteY1766" fmla="*/ 2483825 h 3097298"/>
              <a:gd name="connsiteX1767" fmla="*/ 1782760 w 3035214"/>
              <a:gd name="connsiteY1767" fmla="*/ 2518305 h 3097298"/>
              <a:gd name="connsiteX1768" fmla="*/ 1744355 w 3035214"/>
              <a:gd name="connsiteY1768" fmla="*/ 2554435 h 3097298"/>
              <a:gd name="connsiteX1769" fmla="*/ 1707179 w 3035214"/>
              <a:gd name="connsiteY1769" fmla="*/ 2588431 h 3097298"/>
              <a:gd name="connsiteX1770" fmla="*/ 1670799 w 3035214"/>
              <a:gd name="connsiteY1770" fmla="*/ 2625729 h 3097298"/>
              <a:gd name="connsiteX1771" fmla="*/ 1635647 w 3035214"/>
              <a:gd name="connsiteY1771" fmla="*/ 2660895 h 3097298"/>
              <a:gd name="connsiteX1772" fmla="*/ 1563322 w 3035214"/>
              <a:gd name="connsiteY1772" fmla="*/ 2730057 h 3097298"/>
              <a:gd name="connsiteX1773" fmla="*/ 1560463 w 3035214"/>
              <a:gd name="connsiteY1773" fmla="*/ 2732673 h 3097298"/>
              <a:gd name="connsiteX1774" fmla="*/ 1557603 w 3035214"/>
              <a:gd name="connsiteY1774" fmla="*/ 2735288 h 3097298"/>
              <a:gd name="connsiteX1775" fmla="*/ 1595393 w 3035214"/>
              <a:gd name="connsiteY1775" fmla="*/ 2687451 h 3097298"/>
              <a:gd name="connsiteX1776" fmla="*/ 1451310 w 3035214"/>
              <a:gd name="connsiteY1776" fmla="*/ 2827626 h 3097298"/>
              <a:gd name="connsiteX1777" fmla="*/ 1430330 w 3035214"/>
              <a:gd name="connsiteY1777" fmla="*/ 2846812 h 3097298"/>
              <a:gd name="connsiteX1778" fmla="*/ 1410856 w 3035214"/>
              <a:gd name="connsiteY1778" fmla="*/ 2863391 h 3097298"/>
              <a:gd name="connsiteX1779" fmla="*/ 1370938 w 3035214"/>
              <a:gd name="connsiteY1779" fmla="*/ 2892510 h 3097298"/>
              <a:gd name="connsiteX1780" fmla="*/ 1315197 w 3035214"/>
              <a:gd name="connsiteY1780" fmla="*/ 2909014 h 3097298"/>
              <a:gd name="connsiteX1781" fmla="*/ 1323467 w 3035214"/>
              <a:gd name="connsiteY1781" fmla="*/ 2854669 h 3097298"/>
              <a:gd name="connsiteX1782" fmla="*/ 1316474 w 3035214"/>
              <a:gd name="connsiteY1782" fmla="*/ 2861065 h 3097298"/>
              <a:gd name="connsiteX1783" fmla="*/ 1310986 w 3035214"/>
              <a:gd name="connsiteY1783" fmla="*/ 2864850 h 3097298"/>
              <a:gd name="connsiteX1784" fmla="*/ 1287531 w 3035214"/>
              <a:gd name="connsiteY1784" fmla="*/ 2882608 h 3097298"/>
              <a:gd name="connsiteX1785" fmla="*/ 1230182 w 3035214"/>
              <a:gd name="connsiteY1785" fmla="*/ 2919051 h 3097298"/>
              <a:gd name="connsiteX1786" fmla="*/ 1158513 w 3035214"/>
              <a:gd name="connsiteY1786" fmla="*/ 2940271 h 3097298"/>
              <a:gd name="connsiteX1787" fmla="*/ 1108260 w 3035214"/>
              <a:gd name="connsiteY1787" fmla="*/ 2952988 h 3097298"/>
              <a:gd name="connsiteX1788" fmla="*/ 1106320 w 3035214"/>
              <a:gd name="connsiteY1788" fmla="*/ 2944913 h 3097298"/>
              <a:gd name="connsiteX1789" fmla="*/ 1102339 w 3035214"/>
              <a:gd name="connsiteY1789" fmla="*/ 2946092 h 3097298"/>
              <a:gd name="connsiteX1790" fmla="*/ 1066505 w 3035214"/>
              <a:gd name="connsiteY1790" fmla="*/ 2956702 h 3097298"/>
              <a:gd name="connsiteX1791" fmla="*/ 1062090 w 3035214"/>
              <a:gd name="connsiteY1791" fmla="*/ 2947197 h 3097298"/>
              <a:gd name="connsiteX1792" fmla="*/ 1061323 w 3035214"/>
              <a:gd name="connsiteY1792" fmla="*/ 2908502 h 3097298"/>
              <a:gd name="connsiteX1793" fmla="*/ 1056908 w 3035214"/>
              <a:gd name="connsiteY1793" fmla="*/ 2898996 h 3097298"/>
              <a:gd name="connsiteX1794" fmla="*/ 1037536 w 3035214"/>
              <a:gd name="connsiteY1794" fmla="*/ 2898245 h 3097298"/>
              <a:gd name="connsiteX1795" fmla="*/ 1032151 w 3035214"/>
              <a:gd name="connsiteY1795" fmla="*/ 2884703 h 3097298"/>
              <a:gd name="connsiteX1796" fmla="*/ 1030213 w 3035214"/>
              <a:gd name="connsiteY1796" fmla="*/ 2876628 h 3097298"/>
              <a:gd name="connsiteX1797" fmla="*/ 1034730 w 3035214"/>
              <a:gd name="connsiteY1797" fmla="*/ 2868805 h 3097298"/>
              <a:gd name="connsiteX1798" fmla="*/ 1025261 w 3035214"/>
              <a:gd name="connsiteY1798" fmla="*/ 2873769 h 3097298"/>
              <a:gd name="connsiteX1799" fmla="*/ 1019774 w 3035214"/>
              <a:gd name="connsiteY1799" fmla="*/ 2877557 h 3097298"/>
              <a:gd name="connsiteX1800" fmla="*/ 1015792 w 3035214"/>
              <a:gd name="connsiteY1800" fmla="*/ 2878735 h 3097298"/>
              <a:gd name="connsiteX1801" fmla="*/ 1001806 w 3035214"/>
              <a:gd name="connsiteY1801" fmla="*/ 2891526 h 3097298"/>
              <a:gd name="connsiteX1802" fmla="*/ 989325 w 3035214"/>
              <a:gd name="connsiteY1802" fmla="*/ 2901709 h 3097298"/>
              <a:gd name="connsiteX1803" fmla="*/ 974368 w 3035214"/>
              <a:gd name="connsiteY1803" fmla="*/ 2910463 h 3097298"/>
              <a:gd name="connsiteX1804" fmla="*/ 966405 w 3035214"/>
              <a:gd name="connsiteY1804" fmla="*/ 2912820 h 3097298"/>
              <a:gd name="connsiteX1805" fmla="*/ 949024 w 3035214"/>
              <a:gd name="connsiteY1805" fmla="*/ 2911480 h 3097298"/>
              <a:gd name="connsiteX1806" fmla="*/ 943588 w 3035214"/>
              <a:gd name="connsiteY1806" fmla="*/ 2906603 h 3097298"/>
              <a:gd name="connsiteX1807" fmla="*/ 945094 w 3035214"/>
              <a:gd name="connsiteY1807" fmla="*/ 2903995 h 3097298"/>
              <a:gd name="connsiteX1808" fmla="*/ 930138 w 3035214"/>
              <a:gd name="connsiteY1808" fmla="*/ 2912747 h 3097298"/>
              <a:gd name="connsiteX1809" fmla="*/ 924649 w 3035214"/>
              <a:gd name="connsiteY1809" fmla="*/ 2916534 h 3097298"/>
              <a:gd name="connsiteX1810" fmla="*/ 919699 w 3035214"/>
              <a:gd name="connsiteY1810" fmla="*/ 2913676 h 3097298"/>
              <a:gd name="connsiteX1811" fmla="*/ 917222 w 3035214"/>
              <a:gd name="connsiteY1811" fmla="*/ 2912246 h 3097298"/>
              <a:gd name="connsiteX1812" fmla="*/ 919265 w 3035214"/>
              <a:gd name="connsiteY1812" fmla="*/ 2902992 h 3097298"/>
              <a:gd name="connsiteX1813" fmla="*/ 928300 w 3035214"/>
              <a:gd name="connsiteY1813" fmla="*/ 2887343 h 3097298"/>
              <a:gd name="connsiteX1814" fmla="*/ 946702 w 3035214"/>
              <a:gd name="connsiteY1814" fmla="*/ 2884057 h 3097298"/>
              <a:gd name="connsiteX1815" fmla="*/ 947237 w 3035214"/>
              <a:gd name="connsiteY1815" fmla="*/ 2877410 h 3097298"/>
              <a:gd name="connsiteX1816" fmla="*/ 961225 w 3035214"/>
              <a:gd name="connsiteY1816" fmla="*/ 2864619 h 3097298"/>
              <a:gd name="connsiteX1817" fmla="*/ 968218 w 3035214"/>
              <a:gd name="connsiteY1817" fmla="*/ 2858224 h 3097298"/>
              <a:gd name="connsiteX1818" fmla="*/ 972468 w 3035214"/>
              <a:gd name="connsiteY1818" fmla="*/ 2853722 h 3097298"/>
              <a:gd name="connsiteX1819" fmla="*/ 976717 w 3035214"/>
              <a:gd name="connsiteY1819" fmla="*/ 2849221 h 3097298"/>
              <a:gd name="connsiteX1820" fmla="*/ 979729 w 3035214"/>
              <a:gd name="connsiteY1820" fmla="*/ 2844004 h 3097298"/>
              <a:gd name="connsiteX1821" fmla="*/ 996459 w 3035214"/>
              <a:gd name="connsiteY1821" fmla="*/ 2829320 h 3097298"/>
              <a:gd name="connsiteX1822" fmla="*/ 1013188 w 3035214"/>
              <a:gd name="connsiteY1822" fmla="*/ 2814636 h 3097298"/>
              <a:gd name="connsiteX1823" fmla="*/ 1017172 w 3035214"/>
              <a:gd name="connsiteY1823" fmla="*/ 2813456 h 3097298"/>
              <a:gd name="connsiteX1824" fmla="*/ 1025670 w 3035214"/>
              <a:gd name="connsiteY1824" fmla="*/ 2804453 h 3097298"/>
              <a:gd name="connsiteX1825" fmla="*/ 1029167 w 3035214"/>
              <a:gd name="connsiteY1825" fmla="*/ 2801256 h 3097298"/>
              <a:gd name="connsiteX1826" fmla="*/ 1032663 w 3035214"/>
              <a:gd name="connsiteY1826" fmla="*/ 2798057 h 3097298"/>
              <a:gd name="connsiteX1827" fmla="*/ 1040193 w 3035214"/>
              <a:gd name="connsiteY1827" fmla="*/ 2785015 h 3097298"/>
              <a:gd name="connsiteX1828" fmla="*/ 1066226 w 3035214"/>
              <a:gd name="connsiteY1828" fmla="*/ 2751360 h 3097298"/>
              <a:gd name="connsiteX1829" fmla="*/ 1076231 w 3035214"/>
              <a:gd name="connsiteY1829" fmla="*/ 2739747 h 3097298"/>
              <a:gd name="connsiteX1830" fmla="*/ 1073002 w 3035214"/>
              <a:gd name="connsiteY1830" fmla="*/ 2739623 h 3097298"/>
              <a:gd name="connsiteX1831" fmla="*/ 1069775 w 3035214"/>
              <a:gd name="connsiteY1831" fmla="*/ 2739497 h 3097298"/>
              <a:gd name="connsiteX1832" fmla="*/ 1042069 w 3035214"/>
              <a:gd name="connsiteY1832" fmla="*/ 2761756 h 3097298"/>
              <a:gd name="connsiteX1833" fmla="*/ 1010382 w 3035214"/>
              <a:gd name="connsiteY1833" fmla="*/ 2785193 h 3097298"/>
              <a:gd name="connsiteX1834" fmla="*/ 989402 w 3035214"/>
              <a:gd name="connsiteY1834" fmla="*/ 2804379 h 3097298"/>
              <a:gd name="connsiteX1835" fmla="*/ 984884 w 3035214"/>
              <a:gd name="connsiteY1835" fmla="*/ 2812204 h 3097298"/>
              <a:gd name="connsiteX1836" fmla="*/ 980903 w 3035214"/>
              <a:gd name="connsiteY1836" fmla="*/ 2813383 h 3097298"/>
              <a:gd name="connsiteX1837" fmla="*/ 977891 w 3035214"/>
              <a:gd name="connsiteY1837" fmla="*/ 2818600 h 3097298"/>
              <a:gd name="connsiteX1838" fmla="*/ 983378 w 3035214"/>
              <a:gd name="connsiteY1838" fmla="*/ 2814812 h 3097298"/>
              <a:gd name="connsiteX1839" fmla="*/ 984884 w 3035214"/>
              <a:gd name="connsiteY1839" fmla="*/ 2812204 h 3097298"/>
              <a:gd name="connsiteX1840" fmla="*/ 988867 w 3035214"/>
              <a:gd name="connsiteY1840" fmla="*/ 2811027 h 3097298"/>
              <a:gd name="connsiteX1841" fmla="*/ 987361 w 3035214"/>
              <a:gd name="connsiteY1841" fmla="*/ 2813634 h 3097298"/>
              <a:gd name="connsiteX1842" fmla="*/ 1036748 w 3035214"/>
              <a:gd name="connsiteY1842" fmla="*/ 2779550 h 3097298"/>
              <a:gd name="connsiteX1843" fmla="*/ 1043204 w 3035214"/>
              <a:gd name="connsiteY1843" fmla="*/ 2779800 h 3097298"/>
              <a:gd name="connsiteX1844" fmla="*/ 1033200 w 3035214"/>
              <a:gd name="connsiteY1844" fmla="*/ 2791411 h 3097298"/>
              <a:gd name="connsiteX1845" fmla="*/ 999255 w 3035214"/>
              <a:gd name="connsiteY1845" fmla="*/ 2818762 h 3097298"/>
              <a:gd name="connsiteX1846" fmla="*/ 965308 w 3035214"/>
              <a:gd name="connsiteY1846" fmla="*/ 2846111 h 3097298"/>
              <a:gd name="connsiteX1847" fmla="*/ 949817 w 3035214"/>
              <a:gd name="connsiteY1847" fmla="*/ 2861510 h 3097298"/>
              <a:gd name="connsiteX1848" fmla="*/ 911940 w 3035214"/>
              <a:gd name="connsiteY1848" fmla="*/ 2881374 h 3097298"/>
              <a:gd name="connsiteX1849" fmla="*/ 902523 w 3035214"/>
              <a:gd name="connsiteY1849" fmla="*/ 2877677 h 3097298"/>
              <a:gd name="connsiteX1850" fmla="*/ 898592 w 3035214"/>
              <a:gd name="connsiteY1850" fmla="*/ 2870191 h 3097298"/>
              <a:gd name="connsiteX1851" fmla="*/ 908163 w 3035214"/>
              <a:gd name="connsiteY1851" fmla="*/ 2847895 h 3097298"/>
              <a:gd name="connsiteX1852" fmla="*/ 920193 w 3035214"/>
              <a:gd name="connsiteY1852" fmla="*/ 2830982 h 3097298"/>
              <a:gd name="connsiteX1853" fmla="*/ 878209 w 3035214"/>
              <a:gd name="connsiteY1853" fmla="*/ 2865235 h 3097298"/>
              <a:gd name="connsiteX1854" fmla="*/ 838776 w 3035214"/>
              <a:gd name="connsiteY1854" fmla="*/ 2896371 h 3097298"/>
              <a:gd name="connsiteX1855" fmla="*/ 799344 w 3035214"/>
              <a:gd name="connsiteY1855" fmla="*/ 2927509 h 3097298"/>
              <a:gd name="connsiteX1856" fmla="*/ 764479 w 3035214"/>
              <a:gd name="connsiteY1856" fmla="*/ 2942156 h 3097298"/>
              <a:gd name="connsiteX1857" fmla="*/ 765283 w 3035214"/>
              <a:gd name="connsiteY1857" fmla="*/ 2932187 h 3097298"/>
              <a:gd name="connsiteX1858" fmla="*/ 782014 w 3035214"/>
              <a:gd name="connsiteY1858" fmla="*/ 2917504 h 3097298"/>
              <a:gd name="connsiteX1859" fmla="*/ 822469 w 3035214"/>
              <a:gd name="connsiteY1859" fmla="*/ 2881739 h 3097298"/>
              <a:gd name="connsiteX1860" fmla="*/ 862922 w 3035214"/>
              <a:gd name="connsiteY1860" fmla="*/ 2845976 h 3097298"/>
              <a:gd name="connsiteX1861" fmla="*/ 877006 w 3035214"/>
              <a:gd name="connsiteY1861" fmla="*/ 2835188 h 3097298"/>
              <a:gd name="connsiteX1862" fmla="*/ 874123 w 3035214"/>
              <a:gd name="connsiteY1862" fmla="*/ 2828242 h 3097298"/>
              <a:gd name="connsiteX1863" fmla="*/ 877588 w 3035214"/>
              <a:gd name="connsiteY1863" fmla="*/ 2809376 h 3097298"/>
              <a:gd name="connsiteX1864" fmla="*/ 892647 w 3035214"/>
              <a:gd name="connsiteY1864" fmla="*/ 2783294 h 3097298"/>
              <a:gd name="connsiteX1865" fmla="*/ 902554 w 3035214"/>
              <a:gd name="connsiteY1865" fmla="*/ 2768889 h 3097298"/>
              <a:gd name="connsiteX1866" fmla="*/ 898629 w 3035214"/>
              <a:gd name="connsiteY1866" fmla="*/ 2772694 h 3097298"/>
              <a:gd name="connsiteX1867" fmla="*/ 873668 w 3035214"/>
              <a:gd name="connsiteY1867" fmla="*/ 2793059 h 3097298"/>
              <a:gd name="connsiteX1868" fmla="*/ 848705 w 3035214"/>
              <a:gd name="connsiteY1868" fmla="*/ 2813424 h 3097298"/>
              <a:gd name="connsiteX1869" fmla="*/ 823744 w 3035214"/>
              <a:gd name="connsiteY1869" fmla="*/ 2833790 h 3097298"/>
              <a:gd name="connsiteX1870" fmla="*/ 815780 w 3035214"/>
              <a:gd name="connsiteY1870" fmla="*/ 2836148 h 3097298"/>
              <a:gd name="connsiteX1871" fmla="*/ 817286 w 3035214"/>
              <a:gd name="connsiteY1871" fmla="*/ 2833538 h 3097298"/>
              <a:gd name="connsiteX1872" fmla="*/ 851501 w 3035214"/>
              <a:gd name="connsiteY1872" fmla="*/ 2802866 h 3097298"/>
              <a:gd name="connsiteX1873" fmla="*/ 885714 w 3035214"/>
              <a:gd name="connsiteY1873" fmla="*/ 2772194 h 3097298"/>
              <a:gd name="connsiteX1874" fmla="*/ 917938 w 3035214"/>
              <a:gd name="connsiteY1874" fmla="*/ 2742110 h 3097298"/>
              <a:gd name="connsiteX1875" fmla="*/ 951665 w 3035214"/>
              <a:gd name="connsiteY1875" fmla="*/ 2709417 h 3097298"/>
              <a:gd name="connsiteX1876" fmla="*/ 934770 w 3035214"/>
              <a:gd name="connsiteY1876" fmla="*/ 2710096 h 3097298"/>
              <a:gd name="connsiteX1877" fmla="*/ 941864 w 3035214"/>
              <a:gd name="connsiteY1877" fmla="*/ 2686372 h 3097298"/>
              <a:gd name="connsiteX1878" fmla="*/ 909911 w 3035214"/>
              <a:gd name="connsiteY1878" fmla="*/ 2713133 h 3097298"/>
              <a:gd name="connsiteX1879" fmla="*/ 901680 w 3035214"/>
              <a:gd name="connsiteY1879" fmla="*/ 2718813 h 3097298"/>
              <a:gd name="connsiteX1880" fmla="*/ 897526 w 3035214"/>
              <a:gd name="connsiteY1880" fmla="*/ 2718291 h 3097298"/>
              <a:gd name="connsiteX1881" fmla="*/ 851862 w 3035214"/>
              <a:gd name="connsiteY1881" fmla="*/ 2755547 h 3097298"/>
              <a:gd name="connsiteX1882" fmla="*/ 812429 w 3035214"/>
              <a:gd name="connsiteY1882" fmla="*/ 2786683 h 3097298"/>
              <a:gd name="connsiteX1883" fmla="*/ 772997 w 3035214"/>
              <a:gd name="connsiteY1883" fmla="*/ 2817821 h 3097298"/>
              <a:gd name="connsiteX1884" fmla="*/ 738132 w 3035214"/>
              <a:gd name="connsiteY1884" fmla="*/ 2832468 h 3097298"/>
              <a:gd name="connsiteX1885" fmla="*/ 738213 w 3035214"/>
              <a:gd name="connsiteY1885" fmla="*/ 2831477 h 3097298"/>
              <a:gd name="connsiteX1886" fmla="*/ 694395 w 3035214"/>
              <a:gd name="connsiteY1886" fmla="*/ 2863440 h 3097298"/>
              <a:gd name="connsiteX1887" fmla="*/ 688909 w 3035214"/>
              <a:gd name="connsiteY1887" fmla="*/ 2867226 h 3097298"/>
              <a:gd name="connsiteX1888" fmla="*/ 691920 w 3035214"/>
              <a:gd name="connsiteY1888" fmla="*/ 2862011 h 3097298"/>
              <a:gd name="connsiteX1889" fmla="*/ 738508 w 3035214"/>
              <a:gd name="connsiteY1889" fmla="*/ 2827816 h 3097298"/>
              <a:gd name="connsiteX1890" fmla="*/ 738937 w 3035214"/>
              <a:gd name="connsiteY1890" fmla="*/ 2822499 h 3097298"/>
              <a:gd name="connsiteX1891" fmla="*/ 755668 w 3035214"/>
              <a:gd name="connsiteY1891" fmla="*/ 2807816 h 3097298"/>
              <a:gd name="connsiteX1892" fmla="*/ 796122 w 3035214"/>
              <a:gd name="connsiteY1892" fmla="*/ 2772051 h 3097298"/>
              <a:gd name="connsiteX1893" fmla="*/ 824213 w 3035214"/>
              <a:gd name="connsiteY1893" fmla="*/ 2747217 h 3097298"/>
              <a:gd name="connsiteX1894" fmla="*/ 825762 w 3035214"/>
              <a:gd name="connsiteY1894" fmla="*/ 2744534 h 3097298"/>
              <a:gd name="connsiteX1895" fmla="*/ 799398 w 3035214"/>
              <a:gd name="connsiteY1895" fmla="*/ 2750179 h 3097298"/>
              <a:gd name="connsiteX1896" fmla="*/ 823924 w 3035214"/>
              <a:gd name="connsiteY1896" fmla="*/ 2719130 h 3097298"/>
              <a:gd name="connsiteX1897" fmla="*/ 854373 w 3035214"/>
              <a:gd name="connsiteY1897" fmla="*/ 2694978 h 3097298"/>
              <a:gd name="connsiteX1898" fmla="*/ 884823 w 3035214"/>
              <a:gd name="connsiteY1898" fmla="*/ 2670826 h 3097298"/>
              <a:gd name="connsiteX1899" fmla="*/ 915271 w 3035214"/>
              <a:gd name="connsiteY1899" fmla="*/ 2646673 h 3097298"/>
              <a:gd name="connsiteX1900" fmla="*/ 945719 w 3035214"/>
              <a:gd name="connsiteY1900" fmla="*/ 2622523 h 3097298"/>
              <a:gd name="connsiteX1901" fmla="*/ 959706 w 3035214"/>
              <a:gd name="connsiteY1901" fmla="*/ 2609732 h 3097298"/>
              <a:gd name="connsiteX1902" fmla="*/ 965461 w 3035214"/>
              <a:gd name="connsiteY1902" fmla="*/ 2602621 h 3097298"/>
              <a:gd name="connsiteX1903" fmla="*/ 969711 w 3035214"/>
              <a:gd name="connsiteY1903" fmla="*/ 2598119 h 3097298"/>
              <a:gd name="connsiteX1904" fmla="*/ 921563 w 3035214"/>
              <a:gd name="connsiteY1904" fmla="*/ 2632919 h 3097298"/>
              <a:gd name="connsiteX1905" fmla="*/ 873412 w 3035214"/>
              <a:gd name="connsiteY1905" fmla="*/ 2667718 h 3097298"/>
              <a:gd name="connsiteX1906" fmla="*/ 847966 w 3035214"/>
              <a:gd name="connsiteY1906" fmla="*/ 2686062 h 3097298"/>
              <a:gd name="connsiteX1907" fmla="*/ 822520 w 3035214"/>
              <a:gd name="connsiteY1907" fmla="*/ 2704410 h 3097298"/>
              <a:gd name="connsiteX1908" fmla="*/ 816115 w 3035214"/>
              <a:gd name="connsiteY1908" fmla="*/ 2708830 h 3097298"/>
              <a:gd name="connsiteX1909" fmla="*/ 797398 w 3035214"/>
              <a:gd name="connsiteY1909" fmla="*/ 2724101 h 3097298"/>
              <a:gd name="connsiteX1910" fmla="*/ 791428 w 3035214"/>
              <a:gd name="connsiteY1910" fmla="*/ 2725869 h 3097298"/>
              <a:gd name="connsiteX1911" fmla="*/ 773135 w 3035214"/>
              <a:gd name="connsiteY1911" fmla="*/ 2738495 h 3097298"/>
              <a:gd name="connsiteX1912" fmla="*/ 761189 w 3035214"/>
              <a:gd name="connsiteY1912" fmla="*/ 2742032 h 3097298"/>
              <a:gd name="connsiteX1913" fmla="*/ 762696 w 3035214"/>
              <a:gd name="connsiteY1913" fmla="*/ 2739422 h 3097298"/>
              <a:gd name="connsiteX1914" fmla="*/ 766192 w 3035214"/>
              <a:gd name="connsiteY1914" fmla="*/ 2736224 h 3097298"/>
              <a:gd name="connsiteX1915" fmla="*/ 769689 w 3035214"/>
              <a:gd name="connsiteY1915" fmla="*/ 2733027 h 3097298"/>
              <a:gd name="connsiteX1916" fmla="*/ 789916 w 3035214"/>
              <a:gd name="connsiteY1916" fmla="*/ 2715145 h 3097298"/>
              <a:gd name="connsiteX1917" fmla="*/ 810142 w 3035214"/>
              <a:gd name="connsiteY1917" fmla="*/ 2697264 h 3097298"/>
              <a:gd name="connsiteX1918" fmla="*/ 829617 w 3035214"/>
              <a:gd name="connsiteY1918" fmla="*/ 2680685 h 3097298"/>
              <a:gd name="connsiteX1919" fmla="*/ 849091 w 3035214"/>
              <a:gd name="connsiteY1919" fmla="*/ 2664108 h 3097298"/>
              <a:gd name="connsiteX1920" fmla="*/ 892773 w 3035214"/>
              <a:gd name="connsiteY1920" fmla="*/ 2628467 h 3097298"/>
              <a:gd name="connsiteX1921" fmla="*/ 920483 w 3035214"/>
              <a:gd name="connsiteY1921" fmla="*/ 2604416 h 3097298"/>
              <a:gd name="connsiteX1922" fmla="*/ 925318 w 3035214"/>
              <a:gd name="connsiteY1922" fmla="*/ 2599729 h 3097298"/>
              <a:gd name="connsiteX1923" fmla="*/ 913617 w 3035214"/>
              <a:gd name="connsiteY1923" fmla="*/ 2604276 h 3097298"/>
              <a:gd name="connsiteX1924" fmla="*/ 909969 w 3035214"/>
              <a:gd name="connsiteY1924" fmla="*/ 2601559 h 3097298"/>
              <a:gd name="connsiteX1925" fmla="*/ 893091 w 3035214"/>
              <a:gd name="connsiteY1925" fmla="*/ 2616481 h 3097298"/>
              <a:gd name="connsiteX1926" fmla="*/ 851131 w 3035214"/>
              <a:gd name="connsiteY1926" fmla="*/ 2654853 h 3097298"/>
              <a:gd name="connsiteX1927" fmla="*/ 843170 w 3035214"/>
              <a:gd name="connsiteY1927" fmla="*/ 2657210 h 3097298"/>
              <a:gd name="connsiteX1928" fmla="*/ 847687 w 3035214"/>
              <a:gd name="connsiteY1928" fmla="*/ 2649386 h 3097298"/>
              <a:gd name="connsiteX1929" fmla="*/ 887388 w 3035214"/>
              <a:gd name="connsiteY1929" fmla="*/ 2614927 h 3097298"/>
              <a:gd name="connsiteX1930" fmla="*/ 908449 w 3035214"/>
              <a:gd name="connsiteY1930" fmla="*/ 2595981 h 3097298"/>
              <a:gd name="connsiteX1931" fmla="*/ 908474 w 3035214"/>
              <a:gd name="connsiteY1931" fmla="*/ 2591744 h 3097298"/>
              <a:gd name="connsiteX1932" fmla="*/ 915518 w 3035214"/>
              <a:gd name="connsiteY1932" fmla="*/ 2576684 h 3097298"/>
              <a:gd name="connsiteX1933" fmla="*/ 883564 w 3035214"/>
              <a:gd name="connsiteY1933" fmla="*/ 2603445 h 3097298"/>
              <a:gd name="connsiteX1934" fmla="*/ 875333 w 3035214"/>
              <a:gd name="connsiteY1934" fmla="*/ 2609124 h 3097298"/>
              <a:gd name="connsiteX1935" fmla="*/ 872891 w 3035214"/>
              <a:gd name="connsiteY1935" fmla="*/ 2608818 h 3097298"/>
              <a:gd name="connsiteX1936" fmla="*/ 863283 w 3035214"/>
              <a:gd name="connsiteY1936" fmla="*/ 2616657 h 3097298"/>
              <a:gd name="connsiteX1937" fmla="*/ 833268 w 3035214"/>
              <a:gd name="connsiteY1937" fmla="*/ 2651493 h 3097298"/>
              <a:gd name="connsiteX1938" fmla="*/ 825304 w 3035214"/>
              <a:gd name="connsiteY1938" fmla="*/ 2653851 h 3097298"/>
              <a:gd name="connsiteX1939" fmla="*/ 826809 w 3035214"/>
              <a:gd name="connsiteY1939" fmla="*/ 2651244 h 3097298"/>
              <a:gd name="connsiteX1940" fmla="*/ 843055 w 3035214"/>
              <a:gd name="connsiteY1940" fmla="*/ 2634541 h 3097298"/>
              <a:gd name="connsiteX1941" fmla="*/ 855319 w 3035214"/>
              <a:gd name="connsiteY1941" fmla="*/ 2619016 h 3097298"/>
              <a:gd name="connsiteX1942" fmla="*/ 860806 w 3035214"/>
              <a:gd name="connsiteY1942" fmla="*/ 2615227 h 3097298"/>
              <a:gd name="connsiteX1943" fmla="*/ 865323 w 3035214"/>
              <a:gd name="connsiteY1943" fmla="*/ 2607405 h 3097298"/>
              <a:gd name="connsiteX1944" fmla="*/ 891278 w 3035214"/>
              <a:gd name="connsiteY1944" fmla="*/ 2582082 h 3097298"/>
              <a:gd name="connsiteX1945" fmla="*/ 871670 w 3035214"/>
              <a:gd name="connsiteY1945" fmla="*/ 2598317 h 3097298"/>
              <a:gd name="connsiteX1946" fmla="*/ 843212 w 3035214"/>
              <a:gd name="connsiteY1946" fmla="*/ 2621880 h 3097298"/>
              <a:gd name="connsiteX1947" fmla="*/ 816745 w 3035214"/>
              <a:gd name="connsiteY1947" fmla="*/ 2644851 h 3097298"/>
              <a:gd name="connsiteX1948" fmla="*/ 787802 w 3035214"/>
              <a:gd name="connsiteY1948" fmla="*/ 2666396 h 3097298"/>
              <a:gd name="connsiteX1949" fmla="*/ 668048 w 3035214"/>
              <a:gd name="connsiteY1949" fmla="*/ 2753752 h 3097298"/>
              <a:gd name="connsiteX1950" fmla="*/ 662562 w 3035214"/>
              <a:gd name="connsiteY1950" fmla="*/ 2757538 h 3097298"/>
              <a:gd name="connsiteX1951" fmla="*/ 665573 w 3035214"/>
              <a:gd name="connsiteY1951" fmla="*/ 2752323 h 3097298"/>
              <a:gd name="connsiteX1952" fmla="*/ 737177 w 3035214"/>
              <a:gd name="connsiteY1952" fmla="*/ 2699766 h 3097298"/>
              <a:gd name="connsiteX1953" fmla="*/ 806305 w 3035214"/>
              <a:gd name="connsiteY1953" fmla="*/ 2645780 h 3097298"/>
              <a:gd name="connsiteX1954" fmla="*/ 813300 w 3035214"/>
              <a:gd name="connsiteY1954" fmla="*/ 2639385 h 3097298"/>
              <a:gd name="connsiteX1955" fmla="*/ 816042 w 3035214"/>
              <a:gd name="connsiteY1955" fmla="*/ 2637492 h 3097298"/>
              <a:gd name="connsiteX1956" fmla="*/ 815775 w 3035214"/>
              <a:gd name="connsiteY1956" fmla="*/ 2640814 h 3097298"/>
              <a:gd name="connsiteX1957" fmla="*/ 829762 w 3035214"/>
              <a:gd name="connsiteY1957" fmla="*/ 2628024 h 3097298"/>
              <a:gd name="connsiteX1958" fmla="*/ 847730 w 3035214"/>
              <a:gd name="connsiteY1958" fmla="*/ 2614054 h 3097298"/>
              <a:gd name="connsiteX1959" fmla="*/ 862954 w 3035214"/>
              <a:gd name="connsiteY1959" fmla="*/ 2601978 h 3097298"/>
              <a:gd name="connsiteX1960" fmla="*/ 879684 w 3035214"/>
              <a:gd name="connsiteY1960" fmla="*/ 2587294 h 3097298"/>
              <a:gd name="connsiteX1961" fmla="*/ 910886 w 3035214"/>
              <a:gd name="connsiteY1961" fmla="*/ 2561837 h 3097298"/>
              <a:gd name="connsiteX1962" fmla="*/ 917874 w 3035214"/>
              <a:gd name="connsiteY1962" fmla="*/ 2556136 h 3097298"/>
              <a:gd name="connsiteX1963" fmla="*/ 925787 w 3035214"/>
              <a:gd name="connsiteY1963" fmla="*/ 2548417 h 3097298"/>
              <a:gd name="connsiteX1964" fmla="*/ 943270 w 3035214"/>
              <a:gd name="connsiteY1964" fmla="*/ 2532428 h 3097298"/>
              <a:gd name="connsiteX1965" fmla="*/ 959248 w 3035214"/>
              <a:gd name="connsiteY1965" fmla="*/ 2519046 h 3097298"/>
              <a:gd name="connsiteX1966" fmla="*/ 987985 w 3035214"/>
              <a:gd name="connsiteY1966" fmla="*/ 2490484 h 3097298"/>
              <a:gd name="connsiteX1967" fmla="*/ 947141 w 3035214"/>
              <a:gd name="connsiteY1967" fmla="*/ 2521910 h 3097298"/>
              <a:gd name="connsiteX1968" fmla="*/ 828358 w 3035214"/>
              <a:gd name="connsiteY1968" fmla="*/ 2613303 h 3097298"/>
              <a:gd name="connsiteX1969" fmla="*/ 817115 w 3035214"/>
              <a:gd name="connsiteY1969" fmla="*/ 2624201 h 3097298"/>
              <a:gd name="connsiteX1970" fmla="*/ 805873 w 3035214"/>
              <a:gd name="connsiteY1970" fmla="*/ 2635097 h 3097298"/>
              <a:gd name="connsiteX1971" fmla="*/ 801137 w 3035214"/>
              <a:gd name="connsiteY1971" fmla="*/ 2637580 h 3097298"/>
              <a:gd name="connsiteX1972" fmla="*/ 796403 w 3035214"/>
              <a:gd name="connsiteY1972" fmla="*/ 2640063 h 3097298"/>
              <a:gd name="connsiteX1973" fmla="*/ 799415 w 3035214"/>
              <a:gd name="connsiteY1973" fmla="*/ 2634846 h 3097298"/>
              <a:gd name="connsiteX1974" fmla="*/ 773051 w 3035214"/>
              <a:gd name="connsiteY1974" fmla="*/ 2640491 h 3097298"/>
              <a:gd name="connsiteX1975" fmla="*/ 797577 w 3035214"/>
              <a:gd name="connsiteY1975" fmla="*/ 2609442 h 3097298"/>
              <a:gd name="connsiteX1976" fmla="*/ 828027 w 3035214"/>
              <a:gd name="connsiteY1976" fmla="*/ 2585290 h 3097298"/>
              <a:gd name="connsiteX1977" fmla="*/ 858476 w 3035214"/>
              <a:gd name="connsiteY1977" fmla="*/ 2561137 h 3097298"/>
              <a:gd name="connsiteX1978" fmla="*/ 888924 w 3035214"/>
              <a:gd name="connsiteY1978" fmla="*/ 2536985 h 3097298"/>
              <a:gd name="connsiteX1979" fmla="*/ 919372 w 3035214"/>
              <a:gd name="connsiteY1979" fmla="*/ 2512834 h 3097298"/>
              <a:gd name="connsiteX1980" fmla="*/ 933360 w 3035214"/>
              <a:gd name="connsiteY1980" fmla="*/ 2500044 h 3097298"/>
              <a:gd name="connsiteX1981" fmla="*/ 939114 w 3035214"/>
              <a:gd name="connsiteY1981" fmla="*/ 2492933 h 3097298"/>
              <a:gd name="connsiteX1982" fmla="*/ 943365 w 3035214"/>
              <a:gd name="connsiteY1982" fmla="*/ 2488431 h 3097298"/>
              <a:gd name="connsiteX1983" fmla="*/ 895216 w 3035214"/>
              <a:gd name="connsiteY1983" fmla="*/ 2523231 h 3097298"/>
              <a:gd name="connsiteX1984" fmla="*/ 847066 w 3035214"/>
              <a:gd name="connsiteY1984" fmla="*/ 2558029 h 3097298"/>
              <a:gd name="connsiteX1985" fmla="*/ 821620 w 3035214"/>
              <a:gd name="connsiteY1985" fmla="*/ 2576374 h 3097298"/>
              <a:gd name="connsiteX1986" fmla="*/ 796173 w 3035214"/>
              <a:gd name="connsiteY1986" fmla="*/ 2594721 h 3097298"/>
              <a:gd name="connsiteX1987" fmla="*/ 746788 w 3035214"/>
              <a:gd name="connsiteY1987" fmla="*/ 2628807 h 3097298"/>
              <a:gd name="connsiteX1988" fmla="*/ 734843 w 3035214"/>
              <a:gd name="connsiteY1988" fmla="*/ 2632344 h 3097298"/>
              <a:gd name="connsiteX1989" fmla="*/ 736350 w 3035214"/>
              <a:gd name="connsiteY1989" fmla="*/ 2629734 h 3097298"/>
              <a:gd name="connsiteX1990" fmla="*/ 739846 w 3035214"/>
              <a:gd name="connsiteY1990" fmla="*/ 2626536 h 3097298"/>
              <a:gd name="connsiteX1991" fmla="*/ 743343 w 3035214"/>
              <a:gd name="connsiteY1991" fmla="*/ 2623339 h 3097298"/>
              <a:gd name="connsiteX1992" fmla="*/ 763569 w 3035214"/>
              <a:gd name="connsiteY1992" fmla="*/ 2605457 h 3097298"/>
              <a:gd name="connsiteX1993" fmla="*/ 783796 w 3035214"/>
              <a:gd name="connsiteY1993" fmla="*/ 2587576 h 3097298"/>
              <a:gd name="connsiteX1994" fmla="*/ 803270 w 3035214"/>
              <a:gd name="connsiteY1994" fmla="*/ 2570997 h 3097298"/>
              <a:gd name="connsiteX1995" fmla="*/ 822744 w 3035214"/>
              <a:gd name="connsiteY1995" fmla="*/ 2554420 h 3097298"/>
              <a:gd name="connsiteX1996" fmla="*/ 866427 w 3035214"/>
              <a:gd name="connsiteY1996" fmla="*/ 2518779 h 3097298"/>
              <a:gd name="connsiteX1997" fmla="*/ 906127 w 3035214"/>
              <a:gd name="connsiteY1997" fmla="*/ 2484321 h 3097298"/>
              <a:gd name="connsiteX1998" fmla="*/ 987521 w 3035214"/>
              <a:gd name="connsiteY1998" fmla="*/ 2414811 h 3097298"/>
              <a:gd name="connsiteX1999" fmla="*/ 1068912 w 3035214"/>
              <a:gd name="connsiteY1999" fmla="*/ 2345301 h 3097298"/>
              <a:gd name="connsiteX2000" fmla="*/ 1091934 w 3035214"/>
              <a:gd name="connsiteY2000" fmla="*/ 2316862 h 3097298"/>
              <a:gd name="connsiteX2001" fmla="*/ 1114955 w 3035214"/>
              <a:gd name="connsiteY2001" fmla="*/ 2288420 h 3097298"/>
              <a:gd name="connsiteX2002" fmla="*/ 1139216 w 3035214"/>
              <a:gd name="connsiteY2002" fmla="*/ 2260695 h 3097298"/>
              <a:gd name="connsiteX2003" fmla="*/ 1163475 w 3035214"/>
              <a:gd name="connsiteY2003" fmla="*/ 2232969 h 3097298"/>
              <a:gd name="connsiteX2004" fmla="*/ 1147013 w 3035214"/>
              <a:gd name="connsiteY2004" fmla="*/ 2244331 h 3097298"/>
              <a:gd name="connsiteX2005" fmla="*/ 1105053 w 3035214"/>
              <a:gd name="connsiteY2005" fmla="*/ 2282703 h 3097298"/>
              <a:gd name="connsiteX2006" fmla="*/ 1084826 w 3035214"/>
              <a:gd name="connsiteY2006" fmla="*/ 2300585 h 3097298"/>
              <a:gd name="connsiteX2007" fmla="*/ 1064598 w 3035214"/>
              <a:gd name="connsiteY2007" fmla="*/ 2318468 h 3097298"/>
              <a:gd name="connsiteX2008" fmla="*/ 1024630 w 3035214"/>
              <a:gd name="connsiteY2008" fmla="*/ 2356251 h 3097298"/>
              <a:gd name="connsiteX2009" fmla="*/ 984662 w 3035214"/>
              <a:gd name="connsiteY2009" fmla="*/ 2394034 h 3097298"/>
              <a:gd name="connsiteX2010" fmla="*/ 946684 w 3035214"/>
              <a:gd name="connsiteY2010" fmla="*/ 2431226 h 3097298"/>
              <a:gd name="connsiteX2011" fmla="*/ 928179 w 3035214"/>
              <a:gd name="connsiteY2011" fmla="*/ 2451841 h 3097298"/>
              <a:gd name="connsiteX2012" fmla="*/ 907199 w 3035214"/>
              <a:gd name="connsiteY2012" fmla="*/ 2471028 h 3097298"/>
              <a:gd name="connsiteX2013" fmla="*/ 866744 w 3035214"/>
              <a:gd name="connsiteY2013" fmla="*/ 2506792 h 3097298"/>
              <a:gd name="connsiteX2014" fmla="*/ 824784 w 3035214"/>
              <a:gd name="connsiteY2014" fmla="*/ 2545165 h 3097298"/>
              <a:gd name="connsiteX2015" fmla="*/ 816823 w 3035214"/>
              <a:gd name="connsiteY2015" fmla="*/ 2547522 h 3097298"/>
              <a:gd name="connsiteX2016" fmla="*/ 821341 w 3035214"/>
              <a:gd name="connsiteY2016" fmla="*/ 2539697 h 3097298"/>
              <a:gd name="connsiteX2017" fmla="*/ 861041 w 3035214"/>
              <a:gd name="connsiteY2017" fmla="*/ 2505239 h 3097298"/>
              <a:gd name="connsiteX2018" fmla="*/ 902249 w 3035214"/>
              <a:gd name="connsiteY2018" fmla="*/ 2468169 h 3097298"/>
              <a:gd name="connsiteX2019" fmla="*/ 919245 w 3035214"/>
              <a:gd name="connsiteY2019" fmla="*/ 2450163 h 3097298"/>
              <a:gd name="connsiteX2020" fmla="*/ 940225 w 3035214"/>
              <a:gd name="connsiteY2020" fmla="*/ 2430977 h 3097298"/>
              <a:gd name="connsiteX2021" fmla="*/ 959700 w 3035214"/>
              <a:gd name="connsiteY2021" fmla="*/ 2414398 h 3097298"/>
              <a:gd name="connsiteX2022" fmla="*/ 978205 w 3035214"/>
              <a:gd name="connsiteY2022" fmla="*/ 2393783 h 3097298"/>
              <a:gd name="connsiteX2023" fmla="*/ 1042650 w 3035214"/>
              <a:gd name="connsiteY2023" fmla="*/ 2333616 h 3097298"/>
              <a:gd name="connsiteX2024" fmla="*/ 1104620 w 3035214"/>
              <a:gd name="connsiteY2024" fmla="*/ 2272021 h 3097298"/>
              <a:gd name="connsiteX2025" fmla="*/ 1040442 w 3035214"/>
              <a:gd name="connsiteY2025" fmla="*/ 2328864 h 3097298"/>
              <a:gd name="connsiteX2026" fmla="*/ 976264 w 3035214"/>
              <a:gd name="connsiteY2026" fmla="*/ 2385708 h 3097298"/>
              <a:gd name="connsiteX2027" fmla="*/ 946785 w 3035214"/>
              <a:gd name="connsiteY2027" fmla="*/ 2413898 h 3097298"/>
              <a:gd name="connsiteX2028" fmla="*/ 930056 w 3035214"/>
              <a:gd name="connsiteY2028" fmla="*/ 2428582 h 3097298"/>
              <a:gd name="connsiteX2029" fmla="*/ 914831 w 3035214"/>
              <a:gd name="connsiteY2029" fmla="*/ 2440658 h 3097298"/>
              <a:gd name="connsiteX2030" fmla="*/ 883360 w 3035214"/>
              <a:gd name="connsiteY2030" fmla="*/ 2469437 h 3097298"/>
              <a:gd name="connsiteX2031" fmla="*/ 849415 w 3035214"/>
              <a:gd name="connsiteY2031" fmla="*/ 2496787 h 3097298"/>
              <a:gd name="connsiteX2032" fmla="*/ 836936 w 3035214"/>
              <a:gd name="connsiteY2032" fmla="*/ 2506970 h 3097298"/>
              <a:gd name="connsiteX2033" fmla="*/ 806921 w 3035214"/>
              <a:gd name="connsiteY2033" fmla="*/ 2541805 h 3097298"/>
              <a:gd name="connsiteX2034" fmla="*/ 798957 w 3035214"/>
              <a:gd name="connsiteY2034" fmla="*/ 2544164 h 3097298"/>
              <a:gd name="connsiteX2035" fmla="*/ 800462 w 3035214"/>
              <a:gd name="connsiteY2035" fmla="*/ 2541556 h 3097298"/>
              <a:gd name="connsiteX2036" fmla="*/ 816708 w 3035214"/>
              <a:gd name="connsiteY2036" fmla="*/ 2524853 h 3097298"/>
              <a:gd name="connsiteX2037" fmla="*/ 828972 w 3035214"/>
              <a:gd name="connsiteY2037" fmla="*/ 2509328 h 3097298"/>
              <a:gd name="connsiteX2038" fmla="*/ 834459 w 3035214"/>
              <a:gd name="connsiteY2038" fmla="*/ 2505540 h 3097298"/>
              <a:gd name="connsiteX2039" fmla="*/ 838976 w 3035214"/>
              <a:gd name="connsiteY2039" fmla="*/ 2497716 h 3097298"/>
              <a:gd name="connsiteX2040" fmla="*/ 869207 w 3035214"/>
              <a:gd name="connsiteY2040" fmla="*/ 2468222 h 3097298"/>
              <a:gd name="connsiteX2041" fmla="*/ 899441 w 3035214"/>
              <a:gd name="connsiteY2041" fmla="*/ 2438729 h 3097298"/>
              <a:gd name="connsiteX2042" fmla="*/ 916924 w 3035214"/>
              <a:gd name="connsiteY2042" fmla="*/ 2422739 h 3097298"/>
              <a:gd name="connsiteX2043" fmla="*/ 932901 w 3035214"/>
              <a:gd name="connsiteY2043" fmla="*/ 2409358 h 3097298"/>
              <a:gd name="connsiteX2044" fmla="*/ 963886 w 3035214"/>
              <a:gd name="connsiteY2044" fmla="*/ 2378562 h 3097298"/>
              <a:gd name="connsiteX2045" fmla="*/ 1028332 w 3035214"/>
              <a:gd name="connsiteY2045" fmla="*/ 2318396 h 3097298"/>
              <a:gd name="connsiteX2046" fmla="*/ 1092778 w 3035214"/>
              <a:gd name="connsiteY2046" fmla="*/ 2258227 h 3097298"/>
              <a:gd name="connsiteX2047" fmla="*/ 1093312 w 3035214"/>
              <a:gd name="connsiteY2047" fmla="*/ 2251582 h 3097298"/>
              <a:gd name="connsiteX2048" fmla="*/ 1120316 w 3035214"/>
              <a:gd name="connsiteY2048" fmla="*/ 2221963 h 3097298"/>
              <a:gd name="connsiteX2049" fmla="*/ 1131292 w 3035214"/>
              <a:gd name="connsiteY2049" fmla="*/ 2214388 h 3097298"/>
              <a:gd name="connsiteX2050" fmla="*/ 1193428 w 3035214"/>
              <a:gd name="connsiteY2050" fmla="*/ 2166798 h 3097298"/>
              <a:gd name="connsiteX2051" fmla="*/ 1254057 w 3035214"/>
              <a:gd name="connsiteY2051" fmla="*/ 2121817 h 3097298"/>
              <a:gd name="connsiteX2052" fmla="*/ 1259811 w 3035214"/>
              <a:gd name="connsiteY2052" fmla="*/ 2114707 h 3097298"/>
              <a:gd name="connsiteX2053" fmla="*/ 1265567 w 3035214"/>
              <a:gd name="connsiteY2053" fmla="*/ 2107597 h 3097298"/>
              <a:gd name="connsiteX2054" fmla="*/ 1272560 w 3035214"/>
              <a:gd name="connsiteY2054" fmla="*/ 2101201 h 3097298"/>
              <a:gd name="connsiteX2055" fmla="*/ 1279554 w 3035214"/>
              <a:gd name="connsiteY2055" fmla="*/ 2094807 h 3097298"/>
              <a:gd name="connsiteX2056" fmla="*/ 1324308 w 3035214"/>
              <a:gd name="connsiteY2056" fmla="*/ 2045876 h 3097298"/>
              <a:gd name="connsiteX2057" fmla="*/ 1371538 w 3035214"/>
              <a:gd name="connsiteY2057" fmla="*/ 1998374 h 3097298"/>
              <a:gd name="connsiteX2058" fmla="*/ 1366588 w 3035214"/>
              <a:gd name="connsiteY2058" fmla="*/ 1995516 h 3097298"/>
              <a:gd name="connsiteX2059" fmla="*/ 1378636 w 3035214"/>
              <a:gd name="connsiteY2059" fmla="*/ 1974649 h 3097298"/>
              <a:gd name="connsiteX2060" fmla="*/ 1364162 w 3035214"/>
              <a:gd name="connsiteY2060" fmla="*/ 1985422 h 3097298"/>
              <a:gd name="connsiteX2061" fmla="*/ 1349692 w 3035214"/>
              <a:gd name="connsiteY2061" fmla="*/ 1996194 h 3097298"/>
              <a:gd name="connsiteX2062" fmla="*/ 1344204 w 3035214"/>
              <a:gd name="connsiteY2062" fmla="*/ 1999982 h 3097298"/>
              <a:gd name="connsiteX2063" fmla="*/ 1302244 w 3035214"/>
              <a:gd name="connsiteY2063" fmla="*/ 2038355 h 3097298"/>
              <a:gd name="connsiteX2064" fmla="*/ 1277768 w 3035214"/>
              <a:gd name="connsiteY2064" fmla="*/ 2060736 h 3097298"/>
              <a:gd name="connsiteX2065" fmla="*/ 1253291 w 3035214"/>
              <a:gd name="connsiteY2065" fmla="*/ 2083120 h 3097298"/>
              <a:gd name="connsiteX2066" fmla="*/ 1205844 w 3035214"/>
              <a:gd name="connsiteY2066" fmla="*/ 2125280 h 3097298"/>
              <a:gd name="connsiteX2067" fmla="*/ 1158883 w 3035214"/>
              <a:gd name="connsiteY2067" fmla="*/ 2169459 h 3097298"/>
              <a:gd name="connsiteX2068" fmla="*/ 1113426 w 3035214"/>
              <a:gd name="connsiteY2068" fmla="*/ 2211029 h 3097298"/>
              <a:gd name="connsiteX2069" fmla="*/ 1068939 w 3035214"/>
              <a:gd name="connsiteY2069" fmla="*/ 2256637 h 3097298"/>
              <a:gd name="connsiteX2070" fmla="*/ 1025958 w 3035214"/>
              <a:gd name="connsiteY2070" fmla="*/ 2299636 h 3097298"/>
              <a:gd name="connsiteX2071" fmla="*/ 937520 w 3035214"/>
              <a:gd name="connsiteY2071" fmla="*/ 2384205 h 3097298"/>
              <a:gd name="connsiteX2072" fmla="*/ 934025 w 3035214"/>
              <a:gd name="connsiteY2072" fmla="*/ 2387404 h 3097298"/>
              <a:gd name="connsiteX2073" fmla="*/ 930528 w 3035214"/>
              <a:gd name="connsiteY2073" fmla="*/ 2390601 h 3097298"/>
              <a:gd name="connsiteX2074" fmla="*/ 979583 w 3035214"/>
              <a:gd name="connsiteY2074" fmla="*/ 2328503 h 3097298"/>
              <a:gd name="connsiteX2075" fmla="*/ 1027133 w 3035214"/>
              <a:gd name="connsiteY2075" fmla="*/ 2269015 h 3097298"/>
              <a:gd name="connsiteX2076" fmla="*/ 1038644 w 3035214"/>
              <a:gd name="connsiteY2076" fmla="*/ 2254795 h 3097298"/>
              <a:gd name="connsiteX2077" fmla="*/ 1050154 w 3035214"/>
              <a:gd name="connsiteY2077" fmla="*/ 2240575 h 3097298"/>
              <a:gd name="connsiteX2078" fmla="*/ 1063656 w 3035214"/>
              <a:gd name="connsiteY2078" fmla="*/ 2225764 h 3097298"/>
              <a:gd name="connsiteX2079" fmla="*/ 1077157 w 3035214"/>
              <a:gd name="connsiteY2079" fmla="*/ 2210956 h 3097298"/>
              <a:gd name="connsiteX2080" fmla="*/ 1132670 w 3035214"/>
              <a:gd name="connsiteY2080" fmla="*/ 2149109 h 3097298"/>
              <a:gd name="connsiteX2081" fmla="*/ 1204161 w 3035214"/>
              <a:gd name="connsiteY2081" fmla="*/ 2073884 h 3097298"/>
              <a:gd name="connsiteX2082" fmla="*/ 1219090 w 3035214"/>
              <a:gd name="connsiteY2082" fmla="*/ 2058174 h 3097298"/>
              <a:gd name="connsiteX2083" fmla="*/ 1154341 w 3035214"/>
              <a:gd name="connsiteY2083" fmla="*/ 2111339 h 3097298"/>
              <a:gd name="connsiteX2084" fmla="*/ 1088441 w 3035214"/>
              <a:gd name="connsiteY2084" fmla="*/ 2165449 h 3097298"/>
              <a:gd name="connsiteX2085" fmla="*/ 1081985 w 3035214"/>
              <a:gd name="connsiteY2085" fmla="*/ 2165199 h 3097298"/>
              <a:gd name="connsiteX2086" fmla="*/ 1087471 w 3035214"/>
              <a:gd name="connsiteY2086" fmla="*/ 2161412 h 3097298"/>
              <a:gd name="connsiteX2087" fmla="*/ 1236619 w 3035214"/>
              <a:gd name="connsiteY2087" fmla="*/ 2039728 h 3097298"/>
              <a:gd name="connsiteX2088" fmla="*/ 1275651 w 3035214"/>
              <a:gd name="connsiteY2088" fmla="*/ 1998656 h 3097298"/>
              <a:gd name="connsiteX2089" fmla="*/ 1347625 w 3035214"/>
              <a:gd name="connsiteY2089" fmla="*/ 1925449 h 3097298"/>
              <a:gd name="connsiteX2090" fmla="*/ 1367853 w 3035214"/>
              <a:gd name="connsiteY2090" fmla="*/ 1907566 h 3097298"/>
              <a:gd name="connsiteX2091" fmla="*/ 1385603 w 3035214"/>
              <a:gd name="connsiteY2091" fmla="*/ 1888254 h 3097298"/>
              <a:gd name="connsiteX2092" fmla="*/ 1404593 w 3035214"/>
              <a:gd name="connsiteY2092" fmla="*/ 1869658 h 3097298"/>
              <a:gd name="connsiteX2093" fmla="*/ 1423581 w 3035214"/>
              <a:gd name="connsiteY2093" fmla="*/ 1851062 h 3097298"/>
              <a:gd name="connsiteX2094" fmla="*/ 1464788 w 3035214"/>
              <a:gd name="connsiteY2094" fmla="*/ 1813992 h 3097298"/>
              <a:gd name="connsiteX2095" fmla="*/ 1467563 w 3035214"/>
              <a:gd name="connsiteY2095" fmla="*/ 1811317 h 3097298"/>
              <a:gd name="connsiteX2096" fmla="*/ 1438908 w 3035214"/>
              <a:gd name="connsiteY2096" fmla="*/ 1835710 h 3097298"/>
              <a:gd name="connsiteX2097" fmla="*/ 1390224 w 3035214"/>
              <a:gd name="connsiteY2097" fmla="*/ 1877156 h 3097298"/>
              <a:gd name="connsiteX2098" fmla="*/ 1363757 w 3035214"/>
              <a:gd name="connsiteY2098" fmla="*/ 1900128 h 3097298"/>
              <a:gd name="connsiteX2099" fmla="*/ 1338795 w 3035214"/>
              <a:gd name="connsiteY2099" fmla="*/ 1920495 h 3097298"/>
              <a:gd name="connsiteX2100" fmla="*/ 1275370 w 3035214"/>
              <a:gd name="connsiteY2100" fmla="*/ 1976034 h 3097298"/>
              <a:gd name="connsiteX2101" fmla="*/ 1213453 w 3035214"/>
              <a:gd name="connsiteY2101" fmla="*/ 2028964 h 3097298"/>
              <a:gd name="connsiteX2102" fmla="*/ 1206459 w 3035214"/>
              <a:gd name="connsiteY2102" fmla="*/ 2035359 h 3097298"/>
              <a:gd name="connsiteX2103" fmla="*/ 1199466 w 3035214"/>
              <a:gd name="connsiteY2103" fmla="*/ 2041755 h 3097298"/>
              <a:gd name="connsiteX2104" fmla="*/ 1183972 w 3035214"/>
              <a:gd name="connsiteY2104" fmla="*/ 2057155 h 3097298"/>
              <a:gd name="connsiteX2105" fmla="*/ 1152019 w 3035214"/>
              <a:gd name="connsiteY2105" fmla="*/ 2083916 h 3097298"/>
              <a:gd name="connsiteX2106" fmla="*/ 1121302 w 3035214"/>
              <a:gd name="connsiteY2106" fmla="*/ 2111390 h 3097298"/>
              <a:gd name="connsiteX2107" fmla="*/ 1089079 w 3035214"/>
              <a:gd name="connsiteY2107" fmla="*/ 2141475 h 3097298"/>
              <a:gd name="connsiteX2108" fmla="*/ 1062613 w 3035214"/>
              <a:gd name="connsiteY2108" fmla="*/ 2164447 h 3097298"/>
              <a:gd name="connsiteX2109" fmla="*/ 1036144 w 3035214"/>
              <a:gd name="connsiteY2109" fmla="*/ 2187420 h 3097298"/>
              <a:gd name="connsiteX2110" fmla="*/ 1010163 w 3035214"/>
              <a:gd name="connsiteY2110" fmla="*/ 2212413 h 3097298"/>
              <a:gd name="connsiteX2111" fmla="*/ 985686 w 3035214"/>
              <a:gd name="connsiteY2111" fmla="*/ 2234797 h 3097298"/>
              <a:gd name="connsiteX2112" fmla="*/ 933989 w 3035214"/>
              <a:gd name="connsiteY2112" fmla="*/ 2281457 h 3097298"/>
              <a:gd name="connsiteX2113" fmla="*/ 880786 w 3035214"/>
              <a:gd name="connsiteY2113" fmla="*/ 2330728 h 3097298"/>
              <a:gd name="connsiteX2114" fmla="*/ 861312 w 3035214"/>
              <a:gd name="connsiteY2114" fmla="*/ 2347305 h 3097298"/>
              <a:gd name="connsiteX2115" fmla="*/ 844315 w 3035214"/>
              <a:gd name="connsiteY2115" fmla="*/ 2365313 h 3097298"/>
              <a:gd name="connsiteX2116" fmla="*/ 806873 w 3035214"/>
              <a:gd name="connsiteY2116" fmla="*/ 2395861 h 3097298"/>
              <a:gd name="connsiteX2117" fmla="*/ 770400 w 3035214"/>
              <a:gd name="connsiteY2117" fmla="*/ 2430446 h 3097298"/>
              <a:gd name="connsiteX2118" fmla="*/ 731452 w 3035214"/>
              <a:gd name="connsiteY2118" fmla="*/ 2463601 h 3097298"/>
              <a:gd name="connsiteX2119" fmla="*/ 656567 w 3035214"/>
              <a:gd name="connsiteY2119" fmla="*/ 2524697 h 3097298"/>
              <a:gd name="connsiteX2120" fmla="*/ 617134 w 3035214"/>
              <a:gd name="connsiteY2120" fmla="*/ 2555833 h 3097298"/>
              <a:gd name="connsiteX2121" fmla="*/ 577702 w 3035214"/>
              <a:gd name="connsiteY2121" fmla="*/ 2586971 h 3097298"/>
              <a:gd name="connsiteX2122" fmla="*/ 542838 w 3035214"/>
              <a:gd name="connsiteY2122" fmla="*/ 2601618 h 3097298"/>
              <a:gd name="connsiteX2123" fmla="*/ 543642 w 3035214"/>
              <a:gd name="connsiteY2123" fmla="*/ 2591649 h 3097298"/>
              <a:gd name="connsiteX2124" fmla="*/ 560373 w 3035214"/>
              <a:gd name="connsiteY2124" fmla="*/ 2576966 h 3097298"/>
              <a:gd name="connsiteX2125" fmla="*/ 600827 w 3035214"/>
              <a:gd name="connsiteY2125" fmla="*/ 2541201 h 3097298"/>
              <a:gd name="connsiteX2126" fmla="*/ 641281 w 3035214"/>
              <a:gd name="connsiteY2126" fmla="*/ 2505438 h 3097298"/>
              <a:gd name="connsiteX2127" fmla="*/ 661992 w 3035214"/>
              <a:gd name="connsiteY2127" fmla="*/ 2489573 h 3097298"/>
              <a:gd name="connsiteX2128" fmla="*/ 682703 w 3035214"/>
              <a:gd name="connsiteY2128" fmla="*/ 2473711 h 3097298"/>
              <a:gd name="connsiteX2129" fmla="*/ 759629 w 3035214"/>
              <a:gd name="connsiteY2129" fmla="*/ 2403361 h 3097298"/>
              <a:gd name="connsiteX2130" fmla="*/ 839031 w 3035214"/>
              <a:gd name="connsiteY2130" fmla="*/ 2334441 h 3097298"/>
              <a:gd name="connsiteX2131" fmla="*/ 860011 w 3035214"/>
              <a:gd name="connsiteY2131" fmla="*/ 2315254 h 3097298"/>
              <a:gd name="connsiteX2132" fmla="*/ 869748 w 3035214"/>
              <a:gd name="connsiteY2132" fmla="*/ 2306966 h 3097298"/>
              <a:gd name="connsiteX2133" fmla="*/ 879484 w 3035214"/>
              <a:gd name="connsiteY2133" fmla="*/ 2298678 h 3097298"/>
              <a:gd name="connsiteX2134" fmla="*/ 919186 w 3035214"/>
              <a:gd name="connsiteY2134" fmla="*/ 2264217 h 3097298"/>
              <a:gd name="connsiteX2135" fmla="*/ 960392 w 3035214"/>
              <a:gd name="connsiteY2135" fmla="*/ 2227150 h 3097298"/>
              <a:gd name="connsiteX2136" fmla="*/ 979867 w 3035214"/>
              <a:gd name="connsiteY2136" fmla="*/ 2210571 h 3097298"/>
              <a:gd name="connsiteX2137" fmla="*/ 999340 w 3035214"/>
              <a:gd name="connsiteY2137" fmla="*/ 2193994 h 3097298"/>
              <a:gd name="connsiteX2138" fmla="*/ 1020320 w 3035214"/>
              <a:gd name="connsiteY2138" fmla="*/ 2174808 h 3097298"/>
              <a:gd name="connsiteX2139" fmla="*/ 1039795 w 3035214"/>
              <a:gd name="connsiteY2139" fmla="*/ 2158229 h 3097298"/>
              <a:gd name="connsiteX2140" fmla="*/ 1080249 w 3035214"/>
              <a:gd name="connsiteY2140" fmla="*/ 2122464 h 3097298"/>
              <a:gd name="connsiteX2141" fmla="*/ 1120703 w 3035214"/>
              <a:gd name="connsiteY2141" fmla="*/ 2086701 h 3097298"/>
              <a:gd name="connsiteX2142" fmla="*/ 1163632 w 3035214"/>
              <a:gd name="connsiteY2142" fmla="*/ 2052365 h 3097298"/>
              <a:gd name="connsiteX2143" fmla="*/ 1183859 w 3035214"/>
              <a:gd name="connsiteY2143" fmla="*/ 2034484 h 3097298"/>
              <a:gd name="connsiteX2144" fmla="*/ 1204085 w 3035214"/>
              <a:gd name="connsiteY2144" fmla="*/ 2016602 h 3097298"/>
              <a:gd name="connsiteX2145" fmla="*/ 1241528 w 3035214"/>
              <a:gd name="connsiteY2145" fmla="*/ 1986054 h 3097298"/>
              <a:gd name="connsiteX2146" fmla="*/ 1277464 w 3035214"/>
              <a:gd name="connsiteY2146" fmla="*/ 1958114 h 3097298"/>
              <a:gd name="connsiteX2147" fmla="*/ 1274989 w 3035214"/>
              <a:gd name="connsiteY2147" fmla="*/ 1956685 h 3097298"/>
              <a:gd name="connsiteX2148" fmla="*/ 1276060 w 3035214"/>
              <a:gd name="connsiteY2148" fmla="*/ 1943394 h 3097298"/>
              <a:gd name="connsiteX2149" fmla="*/ 1235121 w 3035214"/>
              <a:gd name="connsiteY2149" fmla="*/ 1977139 h 3097298"/>
              <a:gd name="connsiteX2150" fmla="*/ 1194183 w 3035214"/>
              <a:gd name="connsiteY2150" fmla="*/ 2010885 h 3097298"/>
              <a:gd name="connsiteX2151" fmla="*/ 1166210 w 3035214"/>
              <a:gd name="connsiteY2151" fmla="*/ 2036468 h 3097298"/>
              <a:gd name="connsiteX2152" fmla="*/ 1138236 w 3035214"/>
              <a:gd name="connsiteY2152" fmla="*/ 2062048 h 3097298"/>
              <a:gd name="connsiteX2153" fmla="*/ 1111502 w 3035214"/>
              <a:gd name="connsiteY2153" fmla="*/ 2088345 h 3097298"/>
              <a:gd name="connsiteX2154" fmla="*/ 1084767 w 3035214"/>
              <a:gd name="connsiteY2154" fmla="*/ 2114640 h 3097298"/>
              <a:gd name="connsiteX2155" fmla="*/ 1026345 w 3035214"/>
              <a:gd name="connsiteY2155" fmla="*/ 2164374 h 3097298"/>
              <a:gd name="connsiteX2156" fmla="*/ 995895 w 3035214"/>
              <a:gd name="connsiteY2156" fmla="*/ 2188526 h 3097298"/>
              <a:gd name="connsiteX2157" fmla="*/ 965447 w 3035214"/>
              <a:gd name="connsiteY2157" fmla="*/ 2212679 h 3097298"/>
              <a:gd name="connsiteX2158" fmla="*/ 923538 w 3035214"/>
              <a:gd name="connsiteY2158" fmla="*/ 2242387 h 3097298"/>
              <a:gd name="connsiteX2159" fmla="*/ 881630 w 3035214"/>
              <a:gd name="connsiteY2159" fmla="*/ 2272094 h 3097298"/>
              <a:gd name="connsiteX2160" fmla="*/ 861670 w 3035214"/>
              <a:gd name="connsiteY2160" fmla="*/ 2286653 h 3097298"/>
              <a:gd name="connsiteX2161" fmla="*/ 841712 w 3035214"/>
              <a:gd name="connsiteY2161" fmla="*/ 2301213 h 3097298"/>
              <a:gd name="connsiteX2162" fmla="*/ 820514 w 3035214"/>
              <a:gd name="connsiteY2162" fmla="*/ 2315056 h 3097298"/>
              <a:gd name="connsiteX2163" fmla="*/ 799318 w 3035214"/>
              <a:gd name="connsiteY2163" fmla="*/ 2328901 h 3097298"/>
              <a:gd name="connsiteX2164" fmla="*/ 750634 w 3035214"/>
              <a:gd name="connsiteY2164" fmla="*/ 2370345 h 3097298"/>
              <a:gd name="connsiteX2165" fmla="*/ 701948 w 3035214"/>
              <a:gd name="connsiteY2165" fmla="*/ 2411791 h 3097298"/>
              <a:gd name="connsiteX2166" fmla="*/ 688230 w 3035214"/>
              <a:gd name="connsiteY2166" fmla="*/ 2421260 h 3097298"/>
              <a:gd name="connsiteX2167" fmla="*/ 676987 w 3035214"/>
              <a:gd name="connsiteY2167" fmla="*/ 2432156 h 3097298"/>
              <a:gd name="connsiteX2168" fmla="*/ 652027 w 3035214"/>
              <a:gd name="connsiteY2168" fmla="*/ 2452521 h 3097298"/>
              <a:gd name="connsiteX2169" fmla="*/ 627063 w 3035214"/>
              <a:gd name="connsiteY2169" fmla="*/ 2472886 h 3097298"/>
              <a:gd name="connsiteX2170" fmla="*/ 602103 w 3035214"/>
              <a:gd name="connsiteY2170" fmla="*/ 2493251 h 3097298"/>
              <a:gd name="connsiteX2171" fmla="*/ 594138 w 3035214"/>
              <a:gd name="connsiteY2171" fmla="*/ 2495610 h 3097298"/>
              <a:gd name="connsiteX2172" fmla="*/ 595645 w 3035214"/>
              <a:gd name="connsiteY2172" fmla="*/ 2493000 h 3097298"/>
              <a:gd name="connsiteX2173" fmla="*/ 629859 w 3035214"/>
              <a:gd name="connsiteY2173" fmla="*/ 2462328 h 3097298"/>
              <a:gd name="connsiteX2174" fmla="*/ 664073 w 3035214"/>
              <a:gd name="connsiteY2174" fmla="*/ 2431656 h 3097298"/>
              <a:gd name="connsiteX2175" fmla="*/ 696296 w 3035214"/>
              <a:gd name="connsiteY2175" fmla="*/ 2401572 h 3097298"/>
              <a:gd name="connsiteX2176" fmla="*/ 730024 w 3035214"/>
              <a:gd name="connsiteY2176" fmla="*/ 2368879 h 3097298"/>
              <a:gd name="connsiteX2177" fmla="*/ 713128 w 3035214"/>
              <a:gd name="connsiteY2177" fmla="*/ 2369558 h 3097298"/>
              <a:gd name="connsiteX2178" fmla="*/ 720223 w 3035214"/>
              <a:gd name="connsiteY2178" fmla="*/ 2345834 h 3097298"/>
              <a:gd name="connsiteX2179" fmla="*/ 688270 w 3035214"/>
              <a:gd name="connsiteY2179" fmla="*/ 2372595 h 3097298"/>
              <a:gd name="connsiteX2180" fmla="*/ 672342 w 3035214"/>
              <a:gd name="connsiteY2180" fmla="*/ 2377309 h 3097298"/>
              <a:gd name="connsiteX2181" fmla="*/ 682348 w 3035214"/>
              <a:gd name="connsiteY2181" fmla="*/ 2365699 h 3097298"/>
              <a:gd name="connsiteX2182" fmla="*/ 715540 w 3035214"/>
              <a:gd name="connsiteY2182" fmla="*/ 2339653 h 3097298"/>
              <a:gd name="connsiteX2183" fmla="*/ 748733 w 3035214"/>
              <a:gd name="connsiteY2183" fmla="*/ 2313606 h 3097298"/>
              <a:gd name="connsiteX2184" fmla="*/ 797150 w 3035214"/>
              <a:gd name="connsiteY2184" fmla="*/ 2275484 h 3097298"/>
              <a:gd name="connsiteX2185" fmla="*/ 815118 w 3035214"/>
              <a:gd name="connsiteY2185" fmla="*/ 2261516 h 3097298"/>
              <a:gd name="connsiteX2186" fmla="*/ 891023 w 3035214"/>
              <a:gd name="connsiteY2186" fmla="*/ 2195792 h 3097298"/>
              <a:gd name="connsiteX2187" fmla="*/ 966928 w 3035214"/>
              <a:gd name="connsiteY2187" fmla="*/ 2130069 h 3097298"/>
              <a:gd name="connsiteX2188" fmla="*/ 946049 w 3035214"/>
              <a:gd name="connsiteY2188" fmla="*/ 2131928 h 3097298"/>
              <a:gd name="connsiteX2189" fmla="*/ 932817 w 3035214"/>
              <a:gd name="connsiteY2189" fmla="*/ 2143414 h 3097298"/>
              <a:gd name="connsiteX2190" fmla="*/ 921089 w 3035214"/>
              <a:gd name="connsiteY2190" fmla="*/ 2152293 h 3097298"/>
              <a:gd name="connsiteX2191" fmla="*/ 868639 w 3035214"/>
              <a:gd name="connsiteY2191" fmla="*/ 2200258 h 3097298"/>
              <a:gd name="connsiteX2192" fmla="*/ 814684 w 3035214"/>
              <a:gd name="connsiteY2192" fmla="*/ 2250831 h 3097298"/>
              <a:gd name="connsiteX2193" fmla="*/ 788217 w 3035214"/>
              <a:gd name="connsiteY2193" fmla="*/ 2273804 h 3097298"/>
              <a:gd name="connsiteX2194" fmla="*/ 774230 w 3035214"/>
              <a:gd name="connsiteY2194" fmla="*/ 2286594 h 3097298"/>
              <a:gd name="connsiteX2195" fmla="*/ 761750 w 3035214"/>
              <a:gd name="connsiteY2195" fmla="*/ 2296779 h 3097298"/>
              <a:gd name="connsiteX2196" fmla="*/ 733292 w 3035214"/>
              <a:gd name="connsiteY2196" fmla="*/ 2320341 h 3097298"/>
              <a:gd name="connsiteX2197" fmla="*/ 704835 w 3035214"/>
              <a:gd name="connsiteY2197" fmla="*/ 2343903 h 3097298"/>
              <a:gd name="connsiteX2198" fmla="*/ 676376 w 3035214"/>
              <a:gd name="connsiteY2198" fmla="*/ 2367467 h 3097298"/>
              <a:gd name="connsiteX2199" fmla="*/ 647918 w 3035214"/>
              <a:gd name="connsiteY2199" fmla="*/ 2391029 h 3097298"/>
              <a:gd name="connsiteX2200" fmla="*/ 621450 w 3035214"/>
              <a:gd name="connsiteY2200" fmla="*/ 2414001 h 3097298"/>
              <a:gd name="connsiteX2201" fmla="*/ 592508 w 3035214"/>
              <a:gd name="connsiteY2201" fmla="*/ 2435547 h 3097298"/>
              <a:gd name="connsiteX2202" fmla="*/ 472754 w 3035214"/>
              <a:gd name="connsiteY2202" fmla="*/ 2522902 h 3097298"/>
              <a:gd name="connsiteX2203" fmla="*/ 467267 w 3035214"/>
              <a:gd name="connsiteY2203" fmla="*/ 2526688 h 3097298"/>
              <a:gd name="connsiteX2204" fmla="*/ 470278 w 3035214"/>
              <a:gd name="connsiteY2204" fmla="*/ 2521473 h 3097298"/>
              <a:gd name="connsiteX2205" fmla="*/ 541882 w 3035214"/>
              <a:gd name="connsiteY2205" fmla="*/ 2468916 h 3097298"/>
              <a:gd name="connsiteX2206" fmla="*/ 611011 w 3035214"/>
              <a:gd name="connsiteY2206" fmla="*/ 2414930 h 3097298"/>
              <a:gd name="connsiteX2207" fmla="*/ 618005 w 3035214"/>
              <a:gd name="connsiteY2207" fmla="*/ 2408535 h 3097298"/>
              <a:gd name="connsiteX2208" fmla="*/ 620747 w 3035214"/>
              <a:gd name="connsiteY2208" fmla="*/ 2406642 h 3097298"/>
              <a:gd name="connsiteX2209" fmla="*/ 620480 w 3035214"/>
              <a:gd name="connsiteY2209" fmla="*/ 2409964 h 3097298"/>
              <a:gd name="connsiteX2210" fmla="*/ 634467 w 3035214"/>
              <a:gd name="connsiteY2210" fmla="*/ 2397174 h 3097298"/>
              <a:gd name="connsiteX2211" fmla="*/ 652435 w 3035214"/>
              <a:gd name="connsiteY2211" fmla="*/ 2383205 h 3097298"/>
              <a:gd name="connsiteX2212" fmla="*/ 667660 w 3035214"/>
              <a:gd name="connsiteY2212" fmla="*/ 2371128 h 3097298"/>
              <a:gd name="connsiteX2213" fmla="*/ 684389 w 3035214"/>
              <a:gd name="connsiteY2213" fmla="*/ 2356444 h 3097298"/>
              <a:gd name="connsiteX2214" fmla="*/ 715591 w 3035214"/>
              <a:gd name="connsiteY2214" fmla="*/ 2330987 h 3097298"/>
              <a:gd name="connsiteX2215" fmla="*/ 746795 w 3035214"/>
              <a:gd name="connsiteY2215" fmla="*/ 2305531 h 3097298"/>
              <a:gd name="connsiteX2216" fmla="*/ 778748 w 3035214"/>
              <a:gd name="connsiteY2216" fmla="*/ 2278770 h 3097298"/>
              <a:gd name="connsiteX2217" fmla="*/ 792735 w 3035214"/>
              <a:gd name="connsiteY2217" fmla="*/ 2265979 h 3097298"/>
              <a:gd name="connsiteX2218" fmla="*/ 808226 w 3035214"/>
              <a:gd name="connsiteY2218" fmla="*/ 2250580 h 3097298"/>
              <a:gd name="connsiteX2219" fmla="*/ 811238 w 3035214"/>
              <a:gd name="connsiteY2219" fmla="*/ 2245363 h 3097298"/>
              <a:gd name="connsiteX2220" fmla="*/ 751846 w 3035214"/>
              <a:gd name="connsiteY2220" fmla="*/ 2291061 h 3097298"/>
              <a:gd name="connsiteX2221" fmla="*/ 633063 w 3035214"/>
              <a:gd name="connsiteY2221" fmla="*/ 2382453 h 3097298"/>
              <a:gd name="connsiteX2222" fmla="*/ 621821 w 3035214"/>
              <a:gd name="connsiteY2222" fmla="*/ 2393351 h 3097298"/>
              <a:gd name="connsiteX2223" fmla="*/ 610578 w 3035214"/>
              <a:gd name="connsiteY2223" fmla="*/ 2404247 h 3097298"/>
              <a:gd name="connsiteX2224" fmla="*/ 605843 w 3035214"/>
              <a:gd name="connsiteY2224" fmla="*/ 2406730 h 3097298"/>
              <a:gd name="connsiteX2225" fmla="*/ 601108 w 3035214"/>
              <a:gd name="connsiteY2225" fmla="*/ 2409213 h 3097298"/>
              <a:gd name="connsiteX2226" fmla="*/ 604120 w 3035214"/>
              <a:gd name="connsiteY2226" fmla="*/ 2403996 h 3097298"/>
              <a:gd name="connsiteX2227" fmla="*/ 577756 w 3035214"/>
              <a:gd name="connsiteY2227" fmla="*/ 2409641 h 3097298"/>
              <a:gd name="connsiteX2228" fmla="*/ 602282 w 3035214"/>
              <a:gd name="connsiteY2228" fmla="*/ 2378592 h 3097298"/>
              <a:gd name="connsiteX2229" fmla="*/ 632732 w 3035214"/>
              <a:gd name="connsiteY2229" fmla="*/ 2354440 h 3097298"/>
              <a:gd name="connsiteX2230" fmla="*/ 663181 w 3035214"/>
              <a:gd name="connsiteY2230" fmla="*/ 2330288 h 3097298"/>
              <a:gd name="connsiteX2231" fmla="*/ 693629 w 3035214"/>
              <a:gd name="connsiteY2231" fmla="*/ 2306135 h 3097298"/>
              <a:gd name="connsiteX2232" fmla="*/ 724078 w 3035214"/>
              <a:gd name="connsiteY2232" fmla="*/ 2281985 h 3097298"/>
              <a:gd name="connsiteX2233" fmla="*/ 738065 w 3035214"/>
              <a:gd name="connsiteY2233" fmla="*/ 2269194 h 3097298"/>
              <a:gd name="connsiteX2234" fmla="*/ 743820 w 3035214"/>
              <a:gd name="connsiteY2234" fmla="*/ 2262083 h 3097298"/>
              <a:gd name="connsiteX2235" fmla="*/ 748070 w 3035214"/>
              <a:gd name="connsiteY2235" fmla="*/ 2257581 h 3097298"/>
              <a:gd name="connsiteX2236" fmla="*/ 699921 w 3035214"/>
              <a:gd name="connsiteY2236" fmla="*/ 2292381 h 3097298"/>
              <a:gd name="connsiteX2237" fmla="*/ 651771 w 3035214"/>
              <a:gd name="connsiteY2237" fmla="*/ 2327179 h 3097298"/>
              <a:gd name="connsiteX2238" fmla="*/ 626325 w 3035214"/>
              <a:gd name="connsiteY2238" fmla="*/ 2345524 h 3097298"/>
              <a:gd name="connsiteX2239" fmla="*/ 600878 w 3035214"/>
              <a:gd name="connsiteY2239" fmla="*/ 2363871 h 3097298"/>
              <a:gd name="connsiteX2240" fmla="*/ 551493 w 3035214"/>
              <a:gd name="connsiteY2240" fmla="*/ 2397957 h 3097298"/>
              <a:gd name="connsiteX2241" fmla="*/ 539548 w 3035214"/>
              <a:gd name="connsiteY2241" fmla="*/ 2401493 h 3097298"/>
              <a:gd name="connsiteX2242" fmla="*/ 541055 w 3035214"/>
              <a:gd name="connsiteY2242" fmla="*/ 2398884 h 3097298"/>
              <a:gd name="connsiteX2243" fmla="*/ 544551 w 3035214"/>
              <a:gd name="connsiteY2243" fmla="*/ 2395686 h 3097298"/>
              <a:gd name="connsiteX2244" fmla="*/ 548048 w 3035214"/>
              <a:gd name="connsiteY2244" fmla="*/ 2392489 h 3097298"/>
              <a:gd name="connsiteX2245" fmla="*/ 568274 w 3035214"/>
              <a:gd name="connsiteY2245" fmla="*/ 2374607 h 3097298"/>
              <a:gd name="connsiteX2246" fmla="*/ 588501 w 3035214"/>
              <a:gd name="connsiteY2246" fmla="*/ 2356725 h 3097298"/>
              <a:gd name="connsiteX2247" fmla="*/ 607975 w 3035214"/>
              <a:gd name="connsiteY2247" fmla="*/ 2340147 h 3097298"/>
              <a:gd name="connsiteX2248" fmla="*/ 627449 w 3035214"/>
              <a:gd name="connsiteY2248" fmla="*/ 2323570 h 3097298"/>
              <a:gd name="connsiteX2249" fmla="*/ 671132 w 3035214"/>
              <a:gd name="connsiteY2249" fmla="*/ 2287929 h 3097298"/>
              <a:gd name="connsiteX2250" fmla="*/ 710832 w 3035214"/>
              <a:gd name="connsiteY2250" fmla="*/ 2253471 h 3097298"/>
              <a:gd name="connsiteX2251" fmla="*/ 792226 w 3035214"/>
              <a:gd name="connsiteY2251" fmla="*/ 2183961 h 3097298"/>
              <a:gd name="connsiteX2252" fmla="*/ 873617 w 3035214"/>
              <a:gd name="connsiteY2252" fmla="*/ 2114452 h 3097298"/>
              <a:gd name="connsiteX2253" fmla="*/ 896640 w 3035214"/>
              <a:gd name="connsiteY2253" fmla="*/ 2086011 h 3097298"/>
              <a:gd name="connsiteX2254" fmla="*/ 919660 w 3035214"/>
              <a:gd name="connsiteY2254" fmla="*/ 2057571 h 3097298"/>
              <a:gd name="connsiteX2255" fmla="*/ 943921 w 3035214"/>
              <a:gd name="connsiteY2255" fmla="*/ 2029845 h 3097298"/>
              <a:gd name="connsiteX2256" fmla="*/ 968180 w 3035214"/>
              <a:gd name="connsiteY2256" fmla="*/ 2002119 h 3097298"/>
              <a:gd name="connsiteX2257" fmla="*/ 951718 w 3035214"/>
              <a:gd name="connsiteY2257" fmla="*/ 2013481 h 3097298"/>
              <a:gd name="connsiteX2258" fmla="*/ 909758 w 3035214"/>
              <a:gd name="connsiteY2258" fmla="*/ 2051854 h 3097298"/>
              <a:gd name="connsiteX2259" fmla="*/ 889531 w 3035214"/>
              <a:gd name="connsiteY2259" fmla="*/ 2069735 h 3097298"/>
              <a:gd name="connsiteX2260" fmla="*/ 869304 w 3035214"/>
              <a:gd name="connsiteY2260" fmla="*/ 2087618 h 3097298"/>
              <a:gd name="connsiteX2261" fmla="*/ 829335 w 3035214"/>
              <a:gd name="connsiteY2261" fmla="*/ 2125401 h 3097298"/>
              <a:gd name="connsiteX2262" fmla="*/ 789367 w 3035214"/>
              <a:gd name="connsiteY2262" fmla="*/ 2163184 h 3097298"/>
              <a:gd name="connsiteX2263" fmla="*/ 751389 w 3035214"/>
              <a:gd name="connsiteY2263" fmla="*/ 2200376 h 3097298"/>
              <a:gd name="connsiteX2264" fmla="*/ 732884 w 3035214"/>
              <a:gd name="connsiteY2264" fmla="*/ 2220991 h 3097298"/>
              <a:gd name="connsiteX2265" fmla="*/ 711904 w 3035214"/>
              <a:gd name="connsiteY2265" fmla="*/ 2240178 h 3097298"/>
              <a:gd name="connsiteX2266" fmla="*/ 671450 w 3035214"/>
              <a:gd name="connsiteY2266" fmla="*/ 2275943 h 3097298"/>
              <a:gd name="connsiteX2267" fmla="*/ 629490 w 3035214"/>
              <a:gd name="connsiteY2267" fmla="*/ 2314315 h 3097298"/>
              <a:gd name="connsiteX2268" fmla="*/ 621528 w 3035214"/>
              <a:gd name="connsiteY2268" fmla="*/ 2316673 h 3097298"/>
              <a:gd name="connsiteX2269" fmla="*/ 626046 w 3035214"/>
              <a:gd name="connsiteY2269" fmla="*/ 2308848 h 3097298"/>
              <a:gd name="connsiteX2270" fmla="*/ 665746 w 3035214"/>
              <a:gd name="connsiteY2270" fmla="*/ 2274389 h 3097298"/>
              <a:gd name="connsiteX2271" fmla="*/ 706954 w 3035214"/>
              <a:gd name="connsiteY2271" fmla="*/ 2237320 h 3097298"/>
              <a:gd name="connsiteX2272" fmla="*/ 723950 w 3035214"/>
              <a:gd name="connsiteY2272" fmla="*/ 2219313 h 3097298"/>
              <a:gd name="connsiteX2273" fmla="*/ 744931 w 3035214"/>
              <a:gd name="connsiteY2273" fmla="*/ 2200126 h 3097298"/>
              <a:gd name="connsiteX2274" fmla="*/ 764405 w 3035214"/>
              <a:gd name="connsiteY2274" fmla="*/ 2183548 h 3097298"/>
              <a:gd name="connsiteX2275" fmla="*/ 782910 w 3035214"/>
              <a:gd name="connsiteY2275" fmla="*/ 2162933 h 3097298"/>
              <a:gd name="connsiteX2276" fmla="*/ 847355 w 3035214"/>
              <a:gd name="connsiteY2276" fmla="*/ 2102766 h 3097298"/>
              <a:gd name="connsiteX2277" fmla="*/ 909326 w 3035214"/>
              <a:gd name="connsiteY2277" fmla="*/ 2041170 h 3097298"/>
              <a:gd name="connsiteX2278" fmla="*/ 845147 w 3035214"/>
              <a:gd name="connsiteY2278" fmla="*/ 2098014 h 3097298"/>
              <a:gd name="connsiteX2279" fmla="*/ 793709 w 3035214"/>
              <a:gd name="connsiteY2279" fmla="*/ 2143574 h 3097298"/>
              <a:gd name="connsiteX2280" fmla="*/ 775113 w 3035214"/>
              <a:gd name="connsiteY2280" fmla="*/ 2161666 h 3097298"/>
              <a:gd name="connsiteX2281" fmla="*/ 754133 w 3035214"/>
              <a:gd name="connsiteY2281" fmla="*/ 2180852 h 3097298"/>
              <a:gd name="connsiteX2282" fmla="*/ 749470 w 3035214"/>
              <a:gd name="connsiteY2282" fmla="*/ 2184821 h 3097298"/>
              <a:gd name="connsiteX2283" fmla="*/ 734761 w 3035214"/>
              <a:gd name="connsiteY2283" fmla="*/ 2197732 h 3097298"/>
              <a:gd name="connsiteX2284" fmla="*/ 728621 w 3035214"/>
              <a:gd name="connsiteY2284" fmla="*/ 2202602 h 3097298"/>
              <a:gd name="connsiteX2285" fmla="*/ 713437 w 3035214"/>
              <a:gd name="connsiteY2285" fmla="*/ 2215607 h 3097298"/>
              <a:gd name="connsiteX2286" fmla="*/ 712761 w 3035214"/>
              <a:gd name="connsiteY2286" fmla="*/ 2216003 h 3097298"/>
              <a:gd name="connsiteX2287" fmla="*/ 688065 w 3035214"/>
              <a:gd name="connsiteY2287" fmla="*/ 2238587 h 3097298"/>
              <a:gd name="connsiteX2288" fmla="*/ 654120 w 3035214"/>
              <a:gd name="connsiteY2288" fmla="*/ 2265938 h 3097298"/>
              <a:gd name="connsiteX2289" fmla="*/ 641642 w 3035214"/>
              <a:gd name="connsiteY2289" fmla="*/ 2276119 h 3097298"/>
              <a:gd name="connsiteX2290" fmla="*/ 611626 w 3035214"/>
              <a:gd name="connsiteY2290" fmla="*/ 2310956 h 3097298"/>
              <a:gd name="connsiteX2291" fmla="*/ 603662 w 3035214"/>
              <a:gd name="connsiteY2291" fmla="*/ 2313314 h 3097298"/>
              <a:gd name="connsiteX2292" fmla="*/ 605168 w 3035214"/>
              <a:gd name="connsiteY2292" fmla="*/ 2310706 h 3097298"/>
              <a:gd name="connsiteX2293" fmla="*/ 621414 w 3035214"/>
              <a:gd name="connsiteY2293" fmla="*/ 2294003 h 3097298"/>
              <a:gd name="connsiteX2294" fmla="*/ 633678 w 3035214"/>
              <a:gd name="connsiteY2294" fmla="*/ 2278478 h 3097298"/>
              <a:gd name="connsiteX2295" fmla="*/ 639165 w 3035214"/>
              <a:gd name="connsiteY2295" fmla="*/ 2274689 h 3097298"/>
              <a:gd name="connsiteX2296" fmla="*/ 643681 w 3035214"/>
              <a:gd name="connsiteY2296" fmla="*/ 2266867 h 3097298"/>
              <a:gd name="connsiteX2297" fmla="*/ 673912 w 3035214"/>
              <a:gd name="connsiteY2297" fmla="*/ 2237372 h 3097298"/>
              <a:gd name="connsiteX2298" fmla="*/ 674365 w 3035214"/>
              <a:gd name="connsiteY2298" fmla="*/ 2236931 h 3097298"/>
              <a:gd name="connsiteX2299" fmla="*/ 664344 w 3035214"/>
              <a:gd name="connsiteY2299" fmla="*/ 2242036 h 3097298"/>
              <a:gd name="connsiteX2300" fmla="*/ 639000 w 3035214"/>
              <a:gd name="connsiteY2300" fmla="*/ 2243053 h 3097298"/>
              <a:gd name="connsiteX2301" fmla="*/ 647269 w 3035214"/>
              <a:gd name="connsiteY2301" fmla="*/ 2188708 h 3097298"/>
              <a:gd name="connsiteX2302" fmla="*/ 640277 w 3035214"/>
              <a:gd name="connsiteY2302" fmla="*/ 2195104 h 3097298"/>
              <a:gd name="connsiteX2303" fmla="*/ 634789 w 3035214"/>
              <a:gd name="connsiteY2303" fmla="*/ 2198889 h 3097298"/>
              <a:gd name="connsiteX2304" fmla="*/ 611333 w 3035214"/>
              <a:gd name="connsiteY2304" fmla="*/ 2216647 h 3097298"/>
              <a:gd name="connsiteX2305" fmla="*/ 553984 w 3035214"/>
              <a:gd name="connsiteY2305" fmla="*/ 2253090 h 3097298"/>
              <a:gd name="connsiteX2306" fmla="*/ 482316 w 3035214"/>
              <a:gd name="connsiteY2306" fmla="*/ 2274311 h 3097298"/>
              <a:gd name="connsiteX2307" fmla="*/ 432063 w 3035214"/>
              <a:gd name="connsiteY2307" fmla="*/ 2287027 h 3097298"/>
              <a:gd name="connsiteX2308" fmla="*/ 430122 w 3035214"/>
              <a:gd name="connsiteY2308" fmla="*/ 2278953 h 3097298"/>
              <a:gd name="connsiteX2309" fmla="*/ 426142 w 3035214"/>
              <a:gd name="connsiteY2309" fmla="*/ 2280132 h 3097298"/>
              <a:gd name="connsiteX2310" fmla="*/ 390307 w 3035214"/>
              <a:gd name="connsiteY2310" fmla="*/ 2290742 h 3097298"/>
              <a:gd name="connsiteX2311" fmla="*/ 385893 w 3035214"/>
              <a:gd name="connsiteY2311" fmla="*/ 2281236 h 3097298"/>
              <a:gd name="connsiteX2312" fmla="*/ 385125 w 3035214"/>
              <a:gd name="connsiteY2312" fmla="*/ 2242541 h 3097298"/>
              <a:gd name="connsiteX2313" fmla="*/ 380710 w 3035214"/>
              <a:gd name="connsiteY2313" fmla="*/ 2233036 h 3097298"/>
              <a:gd name="connsiteX2314" fmla="*/ 361339 w 3035214"/>
              <a:gd name="connsiteY2314" fmla="*/ 2232284 h 3097298"/>
              <a:gd name="connsiteX2315" fmla="*/ 355954 w 3035214"/>
              <a:gd name="connsiteY2315" fmla="*/ 2218743 h 3097298"/>
              <a:gd name="connsiteX2316" fmla="*/ 354016 w 3035214"/>
              <a:gd name="connsiteY2316" fmla="*/ 2210667 h 3097298"/>
              <a:gd name="connsiteX2317" fmla="*/ 358532 w 3035214"/>
              <a:gd name="connsiteY2317" fmla="*/ 2202845 h 3097298"/>
              <a:gd name="connsiteX2318" fmla="*/ 349064 w 3035214"/>
              <a:gd name="connsiteY2318" fmla="*/ 2207808 h 3097298"/>
              <a:gd name="connsiteX2319" fmla="*/ 343577 w 3035214"/>
              <a:gd name="connsiteY2319" fmla="*/ 2211597 h 3097298"/>
              <a:gd name="connsiteX2320" fmla="*/ 339594 w 3035214"/>
              <a:gd name="connsiteY2320" fmla="*/ 2212774 h 3097298"/>
              <a:gd name="connsiteX2321" fmla="*/ 325609 w 3035214"/>
              <a:gd name="connsiteY2321" fmla="*/ 2225566 h 3097298"/>
              <a:gd name="connsiteX2322" fmla="*/ 313127 w 3035214"/>
              <a:gd name="connsiteY2322" fmla="*/ 2235749 h 3097298"/>
              <a:gd name="connsiteX2323" fmla="*/ 298171 w 3035214"/>
              <a:gd name="connsiteY2323" fmla="*/ 2244503 h 3097298"/>
              <a:gd name="connsiteX2324" fmla="*/ 290208 w 3035214"/>
              <a:gd name="connsiteY2324" fmla="*/ 2246859 h 3097298"/>
              <a:gd name="connsiteX2325" fmla="*/ 272826 w 3035214"/>
              <a:gd name="connsiteY2325" fmla="*/ 2245519 h 3097298"/>
              <a:gd name="connsiteX2326" fmla="*/ 267391 w 3035214"/>
              <a:gd name="connsiteY2326" fmla="*/ 2240642 h 3097298"/>
              <a:gd name="connsiteX2327" fmla="*/ 268897 w 3035214"/>
              <a:gd name="connsiteY2327" fmla="*/ 2238034 h 3097298"/>
              <a:gd name="connsiteX2328" fmla="*/ 253941 w 3035214"/>
              <a:gd name="connsiteY2328" fmla="*/ 2246786 h 3097298"/>
              <a:gd name="connsiteX2329" fmla="*/ 248452 w 3035214"/>
              <a:gd name="connsiteY2329" fmla="*/ 2250573 h 3097298"/>
              <a:gd name="connsiteX2330" fmla="*/ 243502 w 3035214"/>
              <a:gd name="connsiteY2330" fmla="*/ 2247715 h 3097298"/>
              <a:gd name="connsiteX2331" fmla="*/ 241025 w 3035214"/>
              <a:gd name="connsiteY2331" fmla="*/ 2246285 h 3097298"/>
              <a:gd name="connsiteX2332" fmla="*/ 243067 w 3035214"/>
              <a:gd name="connsiteY2332" fmla="*/ 2237031 h 3097298"/>
              <a:gd name="connsiteX2333" fmla="*/ 252102 w 3035214"/>
              <a:gd name="connsiteY2333" fmla="*/ 2221382 h 3097298"/>
              <a:gd name="connsiteX2334" fmla="*/ 270505 w 3035214"/>
              <a:gd name="connsiteY2334" fmla="*/ 2218096 h 3097298"/>
              <a:gd name="connsiteX2335" fmla="*/ 271040 w 3035214"/>
              <a:gd name="connsiteY2335" fmla="*/ 2211450 h 3097298"/>
              <a:gd name="connsiteX2336" fmla="*/ 285027 w 3035214"/>
              <a:gd name="connsiteY2336" fmla="*/ 2198659 h 3097298"/>
              <a:gd name="connsiteX2337" fmla="*/ 292020 w 3035214"/>
              <a:gd name="connsiteY2337" fmla="*/ 2192263 h 3097298"/>
              <a:gd name="connsiteX2338" fmla="*/ 296271 w 3035214"/>
              <a:gd name="connsiteY2338" fmla="*/ 2187761 h 3097298"/>
              <a:gd name="connsiteX2339" fmla="*/ 300520 w 3035214"/>
              <a:gd name="connsiteY2339" fmla="*/ 2183261 h 3097298"/>
              <a:gd name="connsiteX2340" fmla="*/ 303532 w 3035214"/>
              <a:gd name="connsiteY2340" fmla="*/ 2178044 h 3097298"/>
              <a:gd name="connsiteX2341" fmla="*/ 320261 w 3035214"/>
              <a:gd name="connsiteY2341" fmla="*/ 2163359 h 3097298"/>
              <a:gd name="connsiteX2342" fmla="*/ 336991 w 3035214"/>
              <a:gd name="connsiteY2342" fmla="*/ 2148676 h 3097298"/>
              <a:gd name="connsiteX2343" fmla="*/ 340975 w 3035214"/>
              <a:gd name="connsiteY2343" fmla="*/ 2147496 h 3097298"/>
              <a:gd name="connsiteX2344" fmla="*/ 349473 w 3035214"/>
              <a:gd name="connsiteY2344" fmla="*/ 2138492 h 3097298"/>
              <a:gd name="connsiteX2345" fmla="*/ 352970 w 3035214"/>
              <a:gd name="connsiteY2345" fmla="*/ 2135295 h 3097298"/>
              <a:gd name="connsiteX2346" fmla="*/ 356465 w 3035214"/>
              <a:gd name="connsiteY2346" fmla="*/ 2132097 h 3097298"/>
              <a:gd name="connsiteX2347" fmla="*/ 363995 w 3035214"/>
              <a:gd name="connsiteY2347" fmla="*/ 2119055 h 3097298"/>
              <a:gd name="connsiteX2348" fmla="*/ 390029 w 3035214"/>
              <a:gd name="connsiteY2348" fmla="*/ 2085399 h 3097298"/>
              <a:gd name="connsiteX2349" fmla="*/ 400033 w 3035214"/>
              <a:gd name="connsiteY2349" fmla="*/ 2073787 h 3097298"/>
              <a:gd name="connsiteX2350" fmla="*/ 396805 w 3035214"/>
              <a:gd name="connsiteY2350" fmla="*/ 2073663 h 3097298"/>
              <a:gd name="connsiteX2351" fmla="*/ 393578 w 3035214"/>
              <a:gd name="connsiteY2351" fmla="*/ 2073536 h 3097298"/>
              <a:gd name="connsiteX2352" fmla="*/ 365872 w 3035214"/>
              <a:gd name="connsiteY2352" fmla="*/ 2095795 h 3097298"/>
              <a:gd name="connsiteX2353" fmla="*/ 334184 w 3035214"/>
              <a:gd name="connsiteY2353" fmla="*/ 2119233 h 3097298"/>
              <a:gd name="connsiteX2354" fmla="*/ 313204 w 3035214"/>
              <a:gd name="connsiteY2354" fmla="*/ 2138419 h 3097298"/>
              <a:gd name="connsiteX2355" fmla="*/ 308687 w 3035214"/>
              <a:gd name="connsiteY2355" fmla="*/ 2146244 h 3097298"/>
              <a:gd name="connsiteX2356" fmla="*/ 304706 w 3035214"/>
              <a:gd name="connsiteY2356" fmla="*/ 2147422 h 3097298"/>
              <a:gd name="connsiteX2357" fmla="*/ 301694 w 3035214"/>
              <a:gd name="connsiteY2357" fmla="*/ 2152639 h 3097298"/>
              <a:gd name="connsiteX2358" fmla="*/ 307181 w 3035214"/>
              <a:gd name="connsiteY2358" fmla="*/ 2148851 h 3097298"/>
              <a:gd name="connsiteX2359" fmla="*/ 308687 w 3035214"/>
              <a:gd name="connsiteY2359" fmla="*/ 2146244 h 3097298"/>
              <a:gd name="connsiteX2360" fmla="*/ 312669 w 3035214"/>
              <a:gd name="connsiteY2360" fmla="*/ 2145066 h 3097298"/>
              <a:gd name="connsiteX2361" fmla="*/ 311164 w 3035214"/>
              <a:gd name="connsiteY2361" fmla="*/ 2147674 h 3097298"/>
              <a:gd name="connsiteX2362" fmla="*/ 360551 w 3035214"/>
              <a:gd name="connsiteY2362" fmla="*/ 2113589 h 3097298"/>
              <a:gd name="connsiteX2363" fmla="*/ 367006 w 3035214"/>
              <a:gd name="connsiteY2363" fmla="*/ 2113840 h 3097298"/>
              <a:gd name="connsiteX2364" fmla="*/ 357002 w 3035214"/>
              <a:gd name="connsiteY2364" fmla="*/ 2125450 h 3097298"/>
              <a:gd name="connsiteX2365" fmla="*/ 323057 w 3035214"/>
              <a:gd name="connsiteY2365" fmla="*/ 2152801 h 3097298"/>
              <a:gd name="connsiteX2366" fmla="*/ 289111 w 3035214"/>
              <a:gd name="connsiteY2366" fmla="*/ 2180150 h 3097298"/>
              <a:gd name="connsiteX2367" fmla="*/ 273620 w 3035214"/>
              <a:gd name="connsiteY2367" fmla="*/ 2195549 h 3097298"/>
              <a:gd name="connsiteX2368" fmla="*/ 235743 w 3035214"/>
              <a:gd name="connsiteY2368" fmla="*/ 2215414 h 3097298"/>
              <a:gd name="connsiteX2369" fmla="*/ 226326 w 3035214"/>
              <a:gd name="connsiteY2369" fmla="*/ 2211716 h 3097298"/>
              <a:gd name="connsiteX2370" fmla="*/ 222395 w 3035214"/>
              <a:gd name="connsiteY2370" fmla="*/ 2204230 h 3097298"/>
              <a:gd name="connsiteX2371" fmla="*/ 249500 w 3035214"/>
              <a:gd name="connsiteY2371" fmla="*/ 2157281 h 3097298"/>
              <a:gd name="connsiteX2372" fmla="*/ 201721 w 3035214"/>
              <a:gd name="connsiteY2372" fmla="*/ 2171429 h 3097298"/>
              <a:gd name="connsiteX2373" fmla="*/ 201391 w 3035214"/>
              <a:gd name="connsiteY2373" fmla="*/ 2143416 h 3097298"/>
              <a:gd name="connsiteX2374" fmla="*/ 216450 w 3035214"/>
              <a:gd name="connsiteY2374" fmla="*/ 2117334 h 3097298"/>
              <a:gd name="connsiteX2375" fmla="*/ 226722 w 3035214"/>
              <a:gd name="connsiteY2375" fmla="*/ 2102398 h 3097298"/>
              <a:gd name="connsiteX2376" fmla="*/ 240976 w 3035214"/>
              <a:gd name="connsiteY2376" fmla="*/ 2086285 h 3097298"/>
              <a:gd name="connsiteX2377" fmla="*/ 284441 w 3035214"/>
              <a:gd name="connsiteY2377" fmla="*/ 2045305 h 3097298"/>
              <a:gd name="connsiteX2378" fmla="*/ 328878 w 3035214"/>
              <a:gd name="connsiteY2378" fmla="*/ 2008362 h 3097298"/>
              <a:gd name="connsiteX2379" fmla="*/ 316665 w 3035214"/>
              <a:gd name="connsiteY2379" fmla="*/ 2015220 h 3097298"/>
              <a:gd name="connsiteX2380" fmla="*/ 304453 w 3035214"/>
              <a:gd name="connsiteY2380" fmla="*/ 2022080 h 3097298"/>
              <a:gd name="connsiteX2381" fmla="*/ 359326 w 3035214"/>
              <a:gd name="connsiteY2381" fmla="*/ 1984209 h 3097298"/>
              <a:gd name="connsiteX2382" fmla="*/ 385258 w 3035214"/>
              <a:gd name="connsiteY2382" fmla="*/ 1967882 h 3097298"/>
              <a:gd name="connsiteX2383" fmla="*/ 411188 w 3035214"/>
              <a:gd name="connsiteY2383" fmla="*/ 1951553 h 3097298"/>
              <a:gd name="connsiteX2384" fmla="*/ 417914 w 3035214"/>
              <a:gd name="connsiteY2384" fmla="*/ 1948480 h 3097298"/>
              <a:gd name="connsiteX2385" fmla="*/ 424639 w 3035214"/>
              <a:gd name="connsiteY2385" fmla="*/ 1945409 h 3097298"/>
              <a:gd name="connsiteX2386" fmla="*/ 438626 w 3035214"/>
              <a:gd name="connsiteY2386" fmla="*/ 1932619 h 3097298"/>
              <a:gd name="connsiteX2387" fmla="*/ 449601 w 3035214"/>
              <a:gd name="connsiteY2387" fmla="*/ 1925045 h 3097298"/>
              <a:gd name="connsiteX2388" fmla="*/ 455088 w 3035214"/>
              <a:gd name="connsiteY2388" fmla="*/ 1921257 h 3097298"/>
              <a:gd name="connsiteX2389" fmla="*/ 517977 w 3035214"/>
              <a:gd name="connsiteY2389" fmla="*/ 1872362 h 3097298"/>
              <a:gd name="connsiteX2390" fmla="*/ 576348 w 3035214"/>
              <a:gd name="connsiteY2390" fmla="*/ 1831294 h 3097298"/>
              <a:gd name="connsiteX2391" fmla="*/ 618246 w 3035214"/>
              <a:gd name="connsiteY2391" fmla="*/ 1800929 h 3097298"/>
              <a:gd name="connsiteX2392" fmla="*/ 619889 w 3035214"/>
              <a:gd name="connsiteY2392" fmla="*/ 1799523 h 3097298"/>
              <a:gd name="connsiteX2393" fmla="*/ 576739 w 3035214"/>
              <a:gd name="connsiteY2393" fmla="*/ 1810442 h 3097298"/>
              <a:gd name="connsiteX2394" fmla="*/ 575049 w 3035214"/>
              <a:gd name="connsiteY2394" fmla="*/ 1803413 h 3097298"/>
              <a:gd name="connsiteX2395" fmla="*/ 571584 w 3035214"/>
              <a:gd name="connsiteY2395" fmla="*/ 1804439 h 3097298"/>
              <a:gd name="connsiteX2396" fmla="*/ 553153 w 3035214"/>
              <a:gd name="connsiteY2396" fmla="*/ 1812719 h 3097298"/>
              <a:gd name="connsiteX2397" fmla="*/ 549157 w 3035214"/>
              <a:gd name="connsiteY2397" fmla="*/ 1813019 h 3097298"/>
              <a:gd name="connsiteX2398" fmla="*/ 536171 w 3035214"/>
              <a:gd name="connsiteY2398" fmla="*/ 1821107 h 3097298"/>
              <a:gd name="connsiteX2399" fmla="*/ 525867 w 3035214"/>
              <a:gd name="connsiteY2399" fmla="*/ 1830565 h 3097298"/>
              <a:gd name="connsiteX2400" fmla="*/ 501580 w 3035214"/>
              <a:gd name="connsiteY2400" fmla="*/ 1848733 h 3097298"/>
              <a:gd name="connsiteX2401" fmla="*/ 477290 w 3035214"/>
              <a:gd name="connsiteY2401" fmla="*/ 1866902 h 3097298"/>
              <a:gd name="connsiteX2402" fmla="*/ 453002 w 3035214"/>
              <a:gd name="connsiteY2402" fmla="*/ 1885070 h 3097298"/>
              <a:gd name="connsiteX2403" fmla="*/ 443728 w 3035214"/>
              <a:gd name="connsiteY2403" fmla="*/ 1887805 h 3097298"/>
              <a:gd name="connsiteX2404" fmla="*/ 444685 w 3035214"/>
              <a:gd name="connsiteY2404" fmla="*/ 1885688 h 3097298"/>
              <a:gd name="connsiteX2405" fmla="*/ 476960 w 3035214"/>
              <a:gd name="connsiteY2405" fmla="*/ 1858745 h 3097298"/>
              <a:gd name="connsiteX2406" fmla="*/ 509235 w 3035214"/>
              <a:gd name="connsiteY2406" fmla="*/ 1831801 h 3097298"/>
              <a:gd name="connsiteX2407" fmla="*/ 537356 w 3035214"/>
              <a:gd name="connsiteY2407" fmla="*/ 1807149 h 3097298"/>
              <a:gd name="connsiteX2408" fmla="*/ 536544 w 3035214"/>
              <a:gd name="connsiteY2408" fmla="*/ 1805401 h 3097298"/>
              <a:gd name="connsiteX2409" fmla="*/ 535877 w 3035214"/>
              <a:gd name="connsiteY2409" fmla="*/ 1771715 h 3097298"/>
              <a:gd name="connsiteX2410" fmla="*/ 535819 w 3035214"/>
              <a:gd name="connsiteY2410" fmla="*/ 1771592 h 3097298"/>
              <a:gd name="connsiteX2411" fmla="*/ 518290 w 3035214"/>
              <a:gd name="connsiteY2411" fmla="*/ 1785103 h 3097298"/>
              <a:gd name="connsiteX2412" fmla="*/ 499742 w 3035214"/>
              <a:gd name="connsiteY2412" fmla="*/ 1790570 h 3097298"/>
              <a:gd name="connsiteX2413" fmla="*/ 508208 w 3035214"/>
              <a:gd name="connsiteY2413" fmla="*/ 1780738 h 3097298"/>
              <a:gd name="connsiteX2414" fmla="*/ 532118 w 3035214"/>
              <a:gd name="connsiteY2414" fmla="*/ 1763621 h 3097298"/>
              <a:gd name="connsiteX2415" fmla="*/ 532033 w 3035214"/>
              <a:gd name="connsiteY2415" fmla="*/ 1763440 h 3097298"/>
              <a:gd name="connsiteX2416" fmla="*/ 526947 w 3035214"/>
              <a:gd name="connsiteY2416" fmla="*/ 1763242 h 3097298"/>
              <a:gd name="connsiteX2417" fmla="*/ 501252 w 3035214"/>
              <a:gd name="connsiteY2417" fmla="*/ 1782789 h 3097298"/>
              <a:gd name="connsiteX2418" fmla="*/ 473689 w 3035214"/>
              <a:gd name="connsiteY2418" fmla="*/ 1803756 h 3097298"/>
              <a:gd name="connsiteX2419" fmla="*/ 448443 w 3035214"/>
              <a:gd name="connsiteY2419" fmla="*/ 1824041 h 3097298"/>
              <a:gd name="connsiteX2420" fmla="*/ 419519 w 3035214"/>
              <a:gd name="connsiteY2420" fmla="*/ 1843576 h 3097298"/>
              <a:gd name="connsiteX2421" fmla="*/ 299184 w 3035214"/>
              <a:gd name="connsiteY2421" fmla="*/ 1923085 h 3097298"/>
              <a:gd name="connsiteX2422" fmla="*/ 293590 w 3035214"/>
              <a:gd name="connsiteY2422" fmla="*/ 1926568 h 3097298"/>
              <a:gd name="connsiteX2423" fmla="*/ 295504 w 3035214"/>
              <a:gd name="connsiteY2423" fmla="*/ 1922336 h 3097298"/>
              <a:gd name="connsiteX2424" fmla="*/ 367336 w 3035214"/>
              <a:gd name="connsiteY2424" fmla="*/ 1874555 h 3097298"/>
              <a:gd name="connsiteX2425" fmla="*/ 435490 w 3035214"/>
              <a:gd name="connsiteY2425" fmla="*/ 1826025 h 3097298"/>
              <a:gd name="connsiteX2426" fmla="*/ 442042 w 3035214"/>
              <a:gd name="connsiteY2426" fmla="*/ 1820425 h 3097298"/>
              <a:gd name="connsiteX2427" fmla="*/ 444836 w 3035214"/>
              <a:gd name="connsiteY2427" fmla="*/ 1818684 h 3097298"/>
              <a:gd name="connsiteX2428" fmla="*/ 445721 w 3035214"/>
              <a:gd name="connsiteY2428" fmla="*/ 1821175 h 3097298"/>
              <a:gd name="connsiteX2429" fmla="*/ 458823 w 3035214"/>
              <a:gd name="connsiteY2429" fmla="*/ 1809974 h 3097298"/>
              <a:gd name="connsiteX2430" fmla="*/ 476560 w 3035214"/>
              <a:gd name="connsiteY2430" fmla="*/ 1797407 h 3097298"/>
              <a:gd name="connsiteX2431" fmla="*/ 491500 w 3035214"/>
              <a:gd name="connsiteY2431" fmla="*/ 1786580 h 3097298"/>
              <a:gd name="connsiteX2432" fmla="*/ 507398 w 3035214"/>
              <a:gd name="connsiteY2432" fmla="*/ 1773638 h 3097298"/>
              <a:gd name="connsiteX2433" fmla="*/ 521574 w 3035214"/>
              <a:gd name="connsiteY2433" fmla="*/ 1763034 h 3097298"/>
              <a:gd name="connsiteX2434" fmla="*/ 515169 w 3035214"/>
              <a:gd name="connsiteY2434" fmla="*/ 1762785 h 3097298"/>
              <a:gd name="connsiteX2435" fmla="*/ 512668 w 3035214"/>
              <a:gd name="connsiteY2435" fmla="*/ 1756495 h 3097298"/>
              <a:gd name="connsiteX2436" fmla="*/ 451610 w 3035214"/>
              <a:gd name="connsiteY2436" fmla="*/ 1799260 h 3097298"/>
              <a:gd name="connsiteX2437" fmla="*/ 441306 w 3035214"/>
              <a:gd name="connsiteY2437" fmla="*/ 1808719 h 3097298"/>
              <a:gd name="connsiteX2438" fmla="*/ 431002 w 3035214"/>
              <a:gd name="connsiteY2438" fmla="*/ 1818177 h 3097298"/>
              <a:gd name="connsiteX2439" fmla="*/ 425885 w 3035214"/>
              <a:gd name="connsiteY2439" fmla="*/ 1820602 h 3097298"/>
              <a:gd name="connsiteX2440" fmla="*/ 420771 w 3035214"/>
              <a:gd name="connsiteY2440" fmla="*/ 1823027 h 3097298"/>
              <a:gd name="connsiteX2441" fmla="*/ 422685 w 3035214"/>
              <a:gd name="connsiteY2441" fmla="*/ 1818793 h 3097298"/>
              <a:gd name="connsiteX2442" fmla="*/ 391186 w 3035214"/>
              <a:gd name="connsiteY2442" fmla="*/ 1826247 h 3097298"/>
              <a:gd name="connsiteX2443" fmla="*/ 410984 w 3035214"/>
              <a:gd name="connsiteY2443" fmla="*/ 1800229 h 3097298"/>
              <a:gd name="connsiteX2444" fmla="*/ 440866 w 3035214"/>
              <a:gd name="connsiteY2444" fmla="*/ 1778578 h 3097298"/>
              <a:gd name="connsiteX2445" fmla="*/ 446200 w 3035214"/>
              <a:gd name="connsiteY2445" fmla="*/ 1774713 h 3097298"/>
              <a:gd name="connsiteX2446" fmla="*/ 442765 w 3035214"/>
              <a:gd name="connsiteY2446" fmla="*/ 1774342 h 3097298"/>
              <a:gd name="connsiteX2447" fmla="*/ 438114 w 3035214"/>
              <a:gd name="connsiteY2447" fmla="*/ 1774308 h 3097298"/>
              <a:gd name="connsiteX2448" fmla="*/ 433469 w 3035214"/>
              <a:gd name="connsiteY2448" fmla="*/ 1770138 h 3097298"/>
              <a:gd name="connsiteX2449" fmla="*/ 429421 w 3035214"/>
              <a:gd name="connsiteY2449" fmla="*/ 1772779 h 3097298"/>
              <a:gd name="connsiteX2450" fmla="*/ 403772 w 3035214"/>
              <a:gd name="connsiteY2450" fmla="*/ 1789515 h 3097298"/>
              <a:gd name="connsiteX2451" fmla="*/ 353431 w 3035214"/>
              <a:gd name="connsiteY2451" fmla="*/ 1820869 h 3097298"/>
              <a:gd name="connsiteX2452" fmla="*/ 339521 w 3035214"/>
              <a:gd name="connsiteY2452" fmla="*/ 1824971 h 3097298"/>
              <a:gd name="connsiteX2453" fmla="*/ 340479 w 3035214"/>
              <a:gd name="connsiteY2453" fmla="*/ 1822852 h 3097298"/>
              <a:gd name="connsiteX2454" fmla="*/ 343752 w 3035214"/>
              <a:gd name="connsiteY2454" fmla="*/ 1820052 h 3097298"/>
              <a:gd name="connsiteX2455" fmla="*/ 347028 w 3035214"/>
              <a:gd name="connsiteY2455" fmla="*/ 1817252 h 3097298"/>
              <a:gd name="connsiteX2456" fmla="*/ 366201 w 3035214"/>
              <a:gd name="connsiteY2456" fmla="*/ 1801510 h 3097298"/>
              <a:gd name="connsiteX2457" fmla="*/ 385374 w 3035214"/>
              <a:gd name="connsiteY2457" fmla="*/ 1785767 h 3097298"/>
              <a:gd name="connsiteX2458" fmla="*/ 404070 w 3035214"/>
              <a:gd name="connsiteY2458" fmla="*/ 1771083 h 3097298"/>
              <a:gd name="connsiteX2459" fmla="*/ 415032 w 3035214"/>
              <a:gd name="connsiteY2459" fmla="*/ 1762026 h 3097298"/>
              <a:gd name="connsiteX2460" fmla="*/ 420073 w 3035214"/>
              <a:gd name="connsiteY2460" fmla="*/ 1753295 h 3097298"/>
              <a:gd name="connsiteX2461" fmla="*/ 429056 w 3035214"/>
              <a:gd name="connsiteY2461" fmla="*/ 1751691 h 3097298"/>
              <a:gd name="connsiteX2462" fmla="*/ 436436 w 3035214"/>
              <a:gd name="connsiteY2462" fmla="*/ 1746170 h 3097298"/>
              <a:gd name="connsiteX2463" fmla="*/ 436559 w 3035214"/>
              <a:gd name="connsiteY2463" fmla="*/ 1744648 h 3097298"/>
              <a:gd name="connsiteX2464" fmla="*/ 448736 w 3035214"/>
              <a:gd name="connsiteY2464" fmla="*/ 1733513 h 3097298"/>
              <a:gd name="connsiteX2465" fmla="*/ 454823 w 3035214"/>
              <a:gd name="connsiteY2465" fmla="*/ 1727945 h 3097298"/>
              <a:gd name="connsiteX2466" fmla="*/ 458524 w 3035214"/>
              <a:gd name="connsiteY2466" fmla="*/ 1724026 h 3097298"/>
              <a:gd name="connsiteX2467" fmla="*/ 462223 w 3035214"/>
              <a:gd name="connsiteY2467" fmla="*/ 1720108 h 3097298"/>
              <a:gd name="connsiteX2468" fmla="*/ 463067 w 3035214"/>
              <a:gd name="connsiteY2468" fmla="*/ 1718646 h 3097298"/>
              <a:gd name="connsiteX2469" fmla="*/ 452938 w 3035214"/>
              <a:gd name="connsiteY2469" fmla="*/ 1722808 h 3097298"/>
              <a:gd name="connsiteX2470" fmla="*/ 421953 w 3035214"/>
              <a:gd name="connsiteY2470" fmla="*/ 1749299 h 3097298"/>
              <a:gd name="connsiteX2471" fmla="*/ 412681 w 3035214"/>
              <a:gd name="connsiteY2471" fmla="*/ 1752033 h 3097298"/>
              <a:gd name="connsiteX2472" fmla="*/ 414311 w 3035214"/>
              <a:gd name="connsiteY2472" fmla="*/ 1748428 h 3097298"/>
              <a:gd name="connsiteX2473" fmla="*/ 405831 w 3035214"/>
              <a:gd name="connsiteY2473" fmla="*/ 1748099 h 3097298"/>
              <a:gd name="connsiteX2474" fmla="*/ 400552 w 3035214"/>
              <a:gd name="connsiteY2474" fmla="*/ 1746027 h 3097298"/>
              <a:gd name="connsiteX2475" fmla="*/ 397963 w 3035214"/>
              <a:gd name="connsiteY2475" fmla="*/ 1749035 h 3097298"/>
              <a:gd name="connsiteX2476" fmla="*/ 388689 w 3035214"/>
              <a:gd name="connsiteY2476" fmla="*/ 1751770 h 3097298"/>
              <a:gd name="connsiteX2477" fmla="*/ 389645 w 3035214"/>
              <a:gd name="connsiteY2477" fmla="*/ 1749653 h 3097298"/>
              <a:gd name="connsiteX2478" fmla="*/ 391131 w 3035214"/>
              <a:gd name="connsiteY2478" fmla="*/ 1748184 h 3097298"/>
              <a:gd name="connsiteX2479" fmla="*/ 365548 w 3035214"/>
              <a:gd name="connsiteY2479" fmla="*/ 1756861 h 3097298"/>
              <a:gd name="connsiteX2480" fmla="*/ 359236 w 3035214"/>
              <a:gd name="connsiteY2480" fmla="*/ 1752032 h 3097298"/>
              <a:gd name="connsiteX2481" fmla="*/ 354653 w 3035214"/>
              <a:gd name="connsiteY2481" fmla="*/ 1753914 h 3097298"/>
              <a:gd name="connsiteX2482" fmla="*/ 313403 w 3035214"/>
              <a:gd name="connsiteY2482" fmla="*/ 1770865 h 3097298"/>
              <a:gd name="connsiteX2483" fmla="*/ 303223 w 3035214"/>
              <a:gd name="connsiteY2483" fmla="*/ 1765768 h 3097298"/>
              <a:gd name="connsiteX2484" fmla="*/ 283993 w 3035214"/>
              <a:gd name="connsiteY2484" fmla="*/ 1740265 h 3097298"/>
              <a:gd name="connsiteX2485" fmla="*/ 273813 w 3035214"/>
              <a:gd name="connsiteY2485" fmla="*/ 1735169 h 3097298"/>
              <a:gd name="connsiteX2486" fmla="*/ 248455 w 3035214"/>
              <a:gd name="connsiteY2486" fmla="*/ 1740021 h 3097298"/>
              <a:gd name="connsiteX2487" fmla="*/ 235122 w 3035214"/>
              <a:gd name="connsiteY2487" fmla="*/ 1732509 h 3097298"/>
              <a:gd name="connsiteX2488" fmla="*/ 228814 w 3035214"/>
              <a:gd name="connsiteY2488" fmla="*/ 1727678 h 3097298"/>
              <a:gd name="connsiteX2489" fmla="*/ 230956 w 3035214"/>
              <a:gd name="connsiteY2489" fmla="*/ 1721232 h 3097298"/>
              <a:gd name="connsiteX2490" fmla="*/ 221074 w 3035214"/>
              <a:gd name="connsiteY2490" fmla="*/ 1727147 h 3097298"/>
              <a:gd name="connsiteX2491" fmla="*/ 215778 w 3035214"/>
              <a:gd name="connsiteY2491" fmla="*/ 1731180 h 3097298"/>
              <a:gd name="connsiteX2492" fmla="*/ 211193 w 3035214"/>
              <a:gd name="connsiteY2492" fmla="*/ 1733063 h 3097298"/>
              <a:gd name="connsiteX2493" fmla="*/ 199170 w 3035214"/>
              <a:gd name="connsiteY2493" fmla="*/ 1745428 h 3097298"/>
              <a:gd name="connsiteX2494" fmla="*/ 187860 w 3035214"/>
              <a:gd name="connsiteY2494" fmla="*/ 1755642 h 3097298"/>
              <a:gd name="connsiteX2495" fmla="*/ 172681 w 3035214"/>
              <a:gd name="connsiteY2495" fmla="*/ 1765591 h 3097298"/>
              <a:gd name="connsiteX2496" fmla="*/ 163513 w 3035214"/>
              <a:gd name="connsiteY2496" fmla="*/ 1769357 h 3097298"/>
              <a:gd name="connsiteX2497" fmla="*/ 140447 w 3035214"/>
              <a:gd name="connsiteY2497" fmla="*/ 1773269 h 3097298"/>
              <a:gd name="connsiteX2498" fmla="*/ 131132 w 3035214"/>
              <a:gd name="connsiteY2498" fmla="*/ 1771529 h 3097298"/>
              <a:gd name="connsiteX2499" fmla="*/ 131847 w 3035214"/>
              <a:gd name="connsiteY2499" fmla="*/ 1769380 h 3097298"/>
              <a:gd name="connsiteX2500" fmla="*/ 116668 w 3035214"/>
              <a:gd name="connsiteY2500" fmla="*/ 1779328 h 3097298"/>
              <a:gd name="connsiteX2501" fmla="*/ 111368 w 3035214"/>
              <a:gd name="connsiteY2501" fmla="*/ 1783361 h 3097298"/>
              <a:gd name="connsiteX2502" fmla="*/ 103631 w 3035214"/>
              <a:gd name="connsiteY2502" fmla="*/ 1782830 h 3097298"/>
              <a:gd name="connsiteX2503" fmla="*/ 99760 w 3035214"/>
              <a:gd name="connsiteY2503" fmla="*/ 1782563 h 3097298"/>
              <a:gd name="connsiteX2504" fmla="*/ 98035 w 3035214"/>
              <a:gd name="connsiteY2504" fmla="*/ 1775850 h 3097298"/>
              <a:gd name="connsiteX2505" fmla="*/ 102320 w 3035214"/>
              <a:gd name="connsiteY2505" fmla="*/ 1762954 h 3097298"/>
              <a:gd name="connsiteX2506" fmla="*/ 124524 w 3035214"/>
              <a:gd name="connsiteY2506" fmla="*/ 1755687 h 3097298"/>
              <a:gd name="connsiteX2507" fmla="*/ 122081 w 3035214"/>
              <a:gd name="connsiteY2507" fmla="*/ 1751121 h 3097298"/>
              <a:gd name="connsiteX2508" fmla="*/ 134106 w 3035214"/>
              <a:gd name="connsiteY2508" fmla="*/ 1738758 h 3097298"/>
              <a:gd name="connsiteX2509" fmla="*/ 140117 w 3035214"/>
              <a:gd name="connsiteY2509" fmla="*/ 1732576 h 3097298"/>
              <a:gd name="connsiteX2510" fmla="*/ 143481 w 3035214"/>
              <a:gd name="connsiteY2510" fmla="*/ 1728409 h 3097298"/>
              <a:gd name="connsiteX2511" fmla="*/ 146845 w 3035214"/>
              <a:gd name="connsiteY2511" fmla="*/ 1724245 h 3097298"/>
              <a:gd name="connsiteX2512" fmla="*/ 148273 w 3035214"/>
              <a:gd name="connsiteY2512" fmla="*/ 1719946 h 3097298"/>
              <a:gd name="connsiteX2513" fmla="*/ 162945 w 3035214"/>
              <a:gd name="connsiteY2513" fmla="*/ 1705566 h 3097298"/>
              <a:gd name="connsiteX2514" fmla="*/ 177617 w 3035214"/>
              <a:gd name="connsiteY2514" fmla="*/ 1691186 h 3097298"/>
              <a:gd name="connsiteX2515" fmla="*/ 182203 w 3035214"/>
              <a:gd name="connsiteY2515" fmla="*/ 1689302 h 3097298"/>
              <a:gd name="connsiteX2516" fmla="*/ 188927 w 3035214"/>
              <a:gd name="connsiteY2516" fmla="*/ 1680971 h 3097298"/>
              <a:gd name="connsiteX2517" fmla="*/ 191934 w 3035214"/>
              <a:gd name="connsiteY2517" fmla="*/ 1677880 h 3097298"/>
              <a:gd name="connsiteX2518" fmla="*/ 194938 w 3035214"/>
              <a:gd name="connsiteY2518" fmla="*/ 1674789 h 3097298"/>
              <a:gd name="connsiteX2519" fmla="*/ 198510 w 3035214"/>
              <a:gd name="connsiteY2519" fmla="*/ 1664042 h 3097298"/>
              <a:gd name="connsiteX2520" fmla="*/ 216247 w 3035214"/>
              <a:gd name="connsiteY2520" fmla="*/ 1634484 h 3097298"/>
              <a:gd name="connsiteX2521" fmla="*/ 223686 w 3035214"/>
              <a:gd name="connsiteY2521" fmla="*/ 1624004 h 3097298"/>
              <a:gd name="connsiteX2522" fmla="*/ 219461 w 3035214"/>
              <a:gd name="connsiteY2522" fmla="*/ 1624813 h 3097298"/>
              <a:gd name="connsiteX2523" fmla="*/ 215236 w 3035214"/>
              <a:gd name="connsiteY2523" fmla="*/ 1625621 h 3097298"/>
              <a:gd name="connsiteX2524" fmla="*/ 189968 w 3035214"/>
              <a:gd name="connsiteY2524" fmla="*/ 1648067 h 3097298"/>
              <a:gd name="connsiteX2525" fmla="*/ 160115 w 3035214"/>
              <a:gd name="connsiteY2525" fmla="*/ 1672395 h 3097298"/>
              <a:gd name="connsiteX2526" fmla="*/ 142080 w 3035214"/>
              <a:gd name="connsiteY2526" fmla="*/ 1690941 h 3097298"/>
              <a:gd name="connsiteX2527" fmla="*/ 139936 w 3035214"/>
              <a:gd name="connsiteY2527" fmla="*/ 1697391 h 3097298"/>
              <a:gd name="connsiteX2528" fmla="*/ 135354 w 3035214"/>
              <a:gd name="connsiteY2528" fmla="*/ 1699272 h 3097298"/>
              <a:gd name="connsiteX2529" fmla="*/ 133926 w 3035214"/>
              <a:gd name="connsiteY2529" fmla="*/ 1703572 h 3097298"/>
              <a:gd name="connsiteX2530" fmla="*/ 139222 w 3035214"/>
              <a:gd name="connsiteY2530" fmla="*/ 1699538 h 3097298"/>
              <a:gd name="connsiteX2531" fmla="*/ 139936 w 3035214"/>
              <a:gd name="connsiteY2531" fmla="*/ 1697391 h 3097298"/>
              <a:gd name="connsiteX2532" fmla="*/ 144521 w 3035214"/>
              <a:gd name="connsiteY2532" fmla="*/ 1695507 h 3097298"/>
              <a:gd name="connsiteX2533" fmla="*/ 143808 w 3035214"/>
              <a:gd name="connsiteY2533" fmla="*/ 1697656 h 3097298"/>
              <a:gd name="connsiteX2534" fmla="*/ 191486 w 3035214"/>
              <a:gd name="connsiteY2534" fmla="*/ 1661361 h 3097298"/>
              <a:gd name="connsiteX2535" fmla="*/ 199937 w 3035214"/>
              <a:gd name="connsiteY2535" fmla="*/ 1659744 h 3097298"/>
              <a:gd name="connsiteX2536" fmla="*/ 192499 w 3035214"/>
              <a:gd name="connsiteY2536" fmla="*/ 1670224 h 3097298"/>
              <a:gd name="connsiteX2537" fmla="*/ 161577 w 3035214"/>
              <a:gd name="connsiteY2537" fmla="*/ 1697778 h 3097298"/>
              <a:gd name="connsiteX2538" fmla="*/ 130652 w 3035214"/>
              <a:gd name="connsiteY2538" fmla="*/ 1725330 h 3097298"/>
              <a:gd name="connsiteX2539" fmla="*/ 117917 w 3035214"/>
              <a:gd name="connsiteY2539" fmla="*/ 1739843 h 3097298"/>
              <a:gd name="connsiteX2540" fmla="*/ 78391 w 3035214"/>
              <a:gd name="connsiteY2540" fmla="*/ 1763507 h 3097298"/>
              <a:gd name="connsiteX2541" fmla="*/ 64493 w 3035214"/>
              <a:gd name="connsiteY2541" fmla="*/ 1763652 h 3097298"/>
              <a:gd name="connsiteX2542" fmla="*/ 55889 w 3035214"/>
              <a:gd name="connsiteY2542" fmla="*/ 1759763 h 3097298"/>
              <a:gd name="connsiteX2543" fmla="*/ 68744 w 3035214"/>
              <a:gd name="connsiteY2543" fmla="*/ 1721077 h 3097298"/>
              <a:gd name="connsiteX2544" fmla="*/ 13743 w 3035214"/>
              <a:gd name="connsiteY2544" fmla="*/ 1743676 h 3097298"/>
              <a:gd name="connsiteX2545" fmla="*/ 113 w 3035214"/>
              <a:gd name="connsiteY2545" fmla="*/ 1725152 h 3097298"/>
              <a:gd name="connsiteX2546" fmla="*/ 7255 w 3035214"/>
              <a:gd name="connsiteY2546" fmla="*/ 1703660 h 3097298"/>
              <a:gd name="connsiteX2547" fmla="*/ 13472 w 3035214"/>
              <a:gd name="connsiteY2547" fmla="*/ 1690897 h 3097298"/>
              <a:gd name="connsiteX2548" fmla="*/ 24275 w 3035214"/>
              <a:gd name="connsiteY2548" fmla="*/ 1676251 h 3097298"/>
              <a:gd name="connsiteX2549" fmla="*/ 61060 w 3035214"/>
              <a:gd name="connsiteY2549" fmla="*/ 1637010 h 3097298"/>
              <a:gd name="connsiteX2550" fmla="*/ 101003 w 3035214"/>
              <a:gd name="connsiteY2550" fmla="*/ 1600185 h 3097298"/>
              <a:gd name="connsiteX2551" fmla="*/ 88472 w 3035214"/>
              <a:gd name="connsiteY2551" fmla="*/ 1608116 h 3097298"/>
              <a:gd name="connsiteX2552" fmla="*/ 75943 w 3035214"/>
              <a:gd name="connsiteY2552" fmla="*/ 1616049 h 3097298"/>
              <a:gd name="connsiteX2553" fmla="*/ 128919 w 3035214"/>
              <a:gd name="connsiteY2553" fmla="*/ 1575722 h 3097298"/>
              <a:gd name="connsiteX2554" fmla="*/ 139842 w 3035214"/>
              <a:gd name="connsiteY2554" fmla="*/ 1567044 h 3097298"/>
              <a:gd name="connsiteX2555" fmla="*/ 157670 w 3035214"/>
              <a:gd name="connsiteY2555" fmla="*/ 1538845 h 3097298"/>
              <a:gd name="connsiteX2556" fmla="*/ 178875 w 3035214"/>
              <a:gd name="connsiteY2556" fmla="*/ 1507809 h 3097298"/>
              <a:gd name="connsiteX2557" fmla="*/ 182711 w 3035214"/>
              <a:gd name="connsiteY2557" fmla="*/ 1498791 h 3097298"/>
              <a:gd name="connsiteX2558" fmla="*/ 176197 w 3035214"/>
              <a:gd name="connsiteY2558" fmla="*/ 1507616 h 3097298"/>
              <a:gd name="connsiteX2559" fmla="*/ 157582 w 3035214"/>
              <a:gd name="connsiteY2559" fmla="*/ 1534411 h 3097298"/>
              <a:gd name="connsiteX2560" fmla="*/ 172600 w 3035214"/>
              <a:gd name="connsiteY2560" fmla="*/ 1511031 h 3097298"/>
              <a:gd name="connsiteX2561" fmla="*/ 189280 w 3035214"/>
              <a:gd name="connsiteY2561" fmla="*/ 1486075 h 3097298"/>
              <a:gd name="connsiteX2562" fmla="*/ 222286 w 3035214"/>
              <a:gd name="connsiteY2562" fmla="*/ 1440094 h 3097298"/>
              <a:gd name="connsiteX2563" fmla="*/ 237821 w 3035214"/>
              <a:gd name="connsiteY2563" fmla="*/ 1417569 h 3097298"/>
              <a:gd name="connsiteX2564" fmla="*/ 241187 w 3035214"/>
              <a:gd name="connsiteY2564" fmla="*/ 1413480 h 3097298"/>
              <a:gd name="connsiteX2565" fmla="*/ 229136 w 3035214"/>
              <a:gd name="connsiteY2565" fmla="*/ 1430849 h 3097298"/>
              <a:gd name="connsiteX2566" fmla="*/ 215414 w 3035214"/>
              <a:gd name="connsiteY2566" fmla="*/ 1450986 h 3097298"/>
              <a:gd name="connsiteX2567" fmla="*/ 207155 w 3035214"/>
              <a:gd name="connsiteY2567" fmla="*/ 1463580 h 3097298"/>
              <a:gd name="connsiteX2568" fmla="*/ 208121 w 3035214"/>
              <a:gd name="connsiteY2568" fmla="*/ 1466790 h 3097298"/>
              <a:gd name="connsiteX2569" fmla="*/ 206377 w 3035214"/>
              <a:gd name="connsiteY2569" fmla="*/ 1470557 h 3097298"/>
              <a:gd name="connsiteX2570" fmla="*/ 218536 w 3035214"/>
              <a:gd name="connsiteY2570" fmla="*/ 1456612 h 3097298"/>
              <a:gd name="connsiteX2571" fmla="*/ 218837 w 3035214"/>
              <a:gd name="connsiteY2571" fmla="*/ 1457503 h 3097298"/>
              <a:gd name="connsiteX2572" fmla="*/ 218159 w 3035214"/>
              <a:gd name="connsiteY2572" fmla="*/ 1458217 h 3097298"/>
              <a:gd name="connsiteX2573" fmla="*/ 218917 w 3035214"/>
              <a:gd name="connsiteY2573" fmla="*/ 1457739 h 3097298"/>
              <a:gd name="connsiteX2574" fmla="*/ 218837 w 3035214"/>
              <a:gd name="connsiteY2574" fmla="*/ 1457503 h 3097298"/>
              <a:gd name="connsiteX2575" fmla="*/ 222690 w 3035214"/>
              <a:gd name="connsiteY2575" fmla="*/ 1453445 h 3097298"/>
              <a:gd name="connsiteX2576" fmla="*/ 233981 w 3035214"/>
              <a:gd name="connsiteY2576" fmla="*/ 1435995 h 3097298"/>
              <a:gd name="connsiteX2577" fmla="*/ 319492 w 3035214"/>
              <a:gd name="connsiteY2577" fmla="*/ 1329360 h 3097298"/>
              <a:gd name="connsiteX2578" fmla="*/ 356935 w 3035214"/>
              <a:gd name="connsiteY2578" fmla="*/ 1290732 h 3097298"/>
              <a:gd name="connsiteX2579" fmla="*/ 429465 w 3035214"/>
              <a:gd name="connsiteY2579" fmla="*/ 1211926 h 3097298"/>
              <a:gd name="connsiteX2580" fmla="*/ 486517 w 3035214"/>
              <a:gd name="connsiteY2580" fmla="*/ 1154488 h 3097298"/>
              <a:gd name="connsiteX2581" fmla="*/ 500681 w 3035214"/>
              <a:gd name="connsiteY2581" fmla="*/ 1139933 h 3097298"/>
              <a:gd name="connsiteX2582" fmla="*/ 504860 w 3035214"/>
              <a:gd name="connsiteY2582" fmla="*/ 1136560 h 3097298"/>
              <a:gd name="connsiteX2583" fmla="*/ 504791 w 3035214"/>
              <a:gd name="connsiteY2583" fmla="*/ 1136888 h 3097298"/>
              <a:gd name="connsiteX2584" fmla="*/ 510711 w 3035214"/>
              <a:gd name="connsiteY2584" fmla="*/ 1130516 h 3097298"/>
              <a:gd name="connsiteX2585" fmla="*/ 510765 w 3035214"/>
              <a:gd name="connsiteY2585" fmla="*/ 1130172 h 3097298"/>
              <a:gd name="connsiteX2586" fmla="*/ 511239 w 3035214"/>
              <a:gd name="connsiteY2586" fmla="*/ 1129948 h 3097298"/>
              <a:gd name="connsiteX2587" fmla="*/ 513179 w 3035214"/>
              <a:gd name="connsiteY2587" fmla="*/ 1127860 h 3097298"/>
              <a:gd name="connsiteX2588" fmla="*/ 649890 w 3035214"/>
              <a:gd name="connsiteY2588" fmla="*/ 983102 h 3097298"/>
              <a:gd name="connsiteX2589" fmla="*/ 718871 w 3035214"/>
              <a:gd name="connsiteY2589" fmla="*/ 918996 h 3097298"/>
              <a:gd name="connsiteX2590" fmla="*/ 741303 w 3035214"/>
              <a:gd name="connsiteY2590" fmla="*/ 897752 h 3097298"/>
              <a:gd name="connsiteX2591" fmla="*/ 739803 w 3035214"/>
              <a:gd name="connsiteY2591" fmla="*/ 893595 h 3097298"/>
              <a:gd name="connsiteX2592" fmla="*/ 741566 w 3035214"/>
              <a:gd name="connsiteY2592" fmla="*/ 897501 h 3097298"/>
              <a:gd name="connsiteX2593" fmla="*/ 745444 w 3035214"/>
              <a:gd name="connsiteY2593" fmla="*/ 893829 h 3097298"/>
              <a:gd name="connsiteX2594" fmla="*/ 745317 w 3035214"/>
              <a:gd name="connsiteY2594" fmla="*/ 893463 h 3097298"/>
              <a:gd name="connsiteX2595" fmla="*/ 745740 w 3035214"/>
              <a:gd name="connsiteY2595" fmla="*/ 893548 h 3097298"/>
              <a:gd name="connsiteX2596" fmla="*/ 765406 w 3035214"/>
              <a:gd name="connsiteY2596" fmla="*/ 874923 h 3097298"/>
              <a:gd name="connsiteX2597" fmla="*/ 764174 w 3035214"/>
              <a:gd name="connsiteY2597" fmla="*/ 873494 h 3097298"/>
              <a:gd name="connsiteX2598" fmla="*/ 764097 w 3035214"/>
              <a:gd name="connsiteY2598" fmla="*/ 872618 h 3097298"/>
              <a:gd name="connsiteX2599" fmla="*/ 763641 w 3035214"/>
              <a:gd name="connsiteY2599" fmla="*/ 870172 h 3097298"/>
              <a:gd name="connsiteX2600" fmla="*/ 765125 w 3035214"/>
              <a:gd name="connsiteY2600" fmla="*/ 871767 h 3097298"/>
              <a:gd name="connsiteX2601" fmla="*/ 766816 w 3035214"/>
              <a:gd name="connsiteY2601" fmla="*/ 873588 h 3097298"/>
              <a:gd name="connsiteX2602" fmla="*/ 781679 w 3035214"/>
              <a:gd name="connsiteY2602" fmla="*/ 859510 h 3097298"/>
              <a:gd name="connsiteX2603" fmla="*/ 775781 w 3035214"/>
              <a:gd name="connsiteY2603" fmla="*/ 852980 h 3097298"/>
              <a:gd name="connsiteX2604" fmla="*/ 775405 w 3035214"/>
              <a:gd name="connsiteY2604" fmla="*/ 851369 h 3097298"/>
              <a:gd name="connsiteX2605" fmla="*/ 775107 w 3035214"/>
              <a:gd name="connsiteY2605" fmla="*/ 850387 h 3097298"/>
              <a:gd name="connsiteX2606" fmla="*/ 745382 w 3035214"/>
              <a:gd name="connsiteY2606" fmla="*/ 878958 h 3097298"/>
              <a:gd name="connsiteX2607" fmla="*/ 638992 w 3035214"/>
              <a:gd name="connsiteY2607" fmla="*/ 985188 h 3097298"/>
              <a:gd name="connsiteX2608" fmla="*/ 545754 w 3035214"/>
              <a:gd name="connsiteY2608" fmla="*/ 1081107 h 3097298"/>
              <a:gd name="connsiteX2609" fmla="*/ 561241 w 3035214"/>
              <a:gd name="connsiteY2609" fmla="*/ 1059660 h 3097298"/>
              <a:gd name="connsiteX2610" fmla="*/ 793360 w 3035214"/>
              <a:gd name="connsiteY2610" fmla="*/ 801671 h 3097298"/>
              <a:gd name="connsiteX2611" fmla="*/ 891240 w 3035214"/>
              <a:gd name="connsiteY2611" fmla="*/ 710107 h 3097298"/>
              <a:gd name="connsiteX2612" fmla="*/ 1082694 w 3035214"/>
              <a:gd name="connsiteY2612" fmla="*/ 522172 h 3097298"/>
              <a:gd name="connsiteX2613" fmla="*/ 1150937 w 3035214"/>
              <a:gd name="connsiteY2613" fmla="*/ 459872 h 3097298"/>
              <a:gd name="connsiteX2614" fmla="*/ 1198593 w 3035214"/>
              <a:gd name="connsiteY2614" fmla="*/ 420725 h 3097298"/>
              <a:gd name="connsiteX2615" fmla="*/ 1214568 w 3035214"/>
              <a:gd name="connsiteY2615" fmla="*/ 408105 h 3097298"/>
              <a:gd name="connsiteX2616" fmla="*/ 1199725 w 3035214"/>
              <a:gd name="connsiteY2616" fmla="*/ 421724 h 3097298"/>
              <a:gd name="connsiteX2617" fmla="*/ 1096208 w 3035214"/>
              <a:gd name="connsiteY2617" fmla="*/ 518694 h 3097298"/>
              <a:gd name="connsiteX2618" fmla="*/ 1003087 w 3035214"/>
              <a:gd name="connsiteY2618" fmla="*/ 602685 h 3097298"/>
              <a:gd name="connsiteX2619" fmla="*/ 957695 w 3035214"/>
              <a:gd name="connsiteY2619" fmla="*/ 650150 h 3097298"/>
              <a:gd name="connsiteX2620" fmla="*/ 923482 w 3035214"/>
              <a:gd name="connsiteY2620" fmla="*/ 683196 h 3097298"/>
              <a:gd name="connsiteX2621" fmla="*/ 930240 w 3035214"/>
              <a:gd name="connsiteY2621" fmla="*/ 680591 h 3097298"/>
              <a:gd name="connsiteX2622" fmla="*/ 1066261 w 3035214"/>
              <a:gd name="connsiteY2622" fmla="*/ 550641 h 3097298"/>
              <a:gd name="connsiteX2623" fmla="*/ 1222210 w 3035214"/>
              <a:gd name="connsiteY2623" fmla="*/ 410367 h 3097298"/>
              <a:gd name="connsiteX2624" fmla="*/ 1299765 w 3035214"/>
              <a:gd name="connsiteY2624" fmla="*/ 341781 h 3097298"/>
              <a:gd name="connsiteX2625" fmla="*/ 1305903 w 3035214"/>
              <a:gd name="connsiteY2625" fmla="*/ 336277 h 3097298"/>
              <a:gd name="connsiteX2626" fmla="*/ 1397144 w 3035214"/>
              <a:gd name="connsiteY2626" fmla="*/ 267543 h 3097298"/>
              <a:gd name="connsiteX2627" fmla="*/ 1498487 w 3035214"/>
              <a:gd name="connsiteY2627" fmla="*/ 195512 h 3097298"/>
              <a:gd name="connsiteX2628" fmla="*/ 1614655 w 3035214"/>
              <a:gd name="connsiteY2628" fmla="*/ 119112 h 3097298"/>
              <a:gd name="connsiteX2629" fmla="*/ 1749181 w 3035214"/>
              <a:gd name="connsiteY2629" fmla="*/ 39250 h 3097298"/>
              <a:gd name="connsiteX2630" fmla="*/ 1774017 w 3035214"/>
              <a:gd name="connsiteY2630" fmla="*/ 31384 h 3097298"/>
              <a:gd name="connsiteX2631" fmla="*/ 1840037 w 3035214"/>
              <a:gd name="connsiteY2631" fmla="*/ 2106 h 3097298"/>
              <a:gd name="connsiteX2632" fmla="*/ 1845997 w 3035214"/>
              <a:gd name="connsiteY2632" fmla="*/ 218 h 3097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Lst>
            <a:rect l="l" t="t" r="r" b="b"/>
            <a:pathLst>
              <a:path w="3035214" h="3097298">
                <a:moveTo>
                  <a:pt x="1476646" y="2924604"/>
                </a:moveTo>
                <a:cubicBezTo>
                  <a:pt x="1477321" y="2924994"/>
                  <a:pt x="1477249" y="2925899"/>
                  <a:pt x="1476427" y="2927322"/>
                </a:cubicBezTo>
                <a:cubicBezTo>
                  <a:pt x="1475607" y="2928743"/>
                  <a:pt x="1473024" y="2930097"/>
                  <a:pt x="1468683" y="2931383"/>
                </a:cubicBezTo>
                <a:cubicBezTo>
                  <a:pt x="1470325" y="2928539"/>
                  <a:pt x="1472232" y="2926795"/>
                  <a:pt x="1474402" y="2926152"/>
                </a:cubicBezTo>
                <a:cubicBezTo>
                  <a:pt x="1475223" y="2924730"/>
                  <a:pt x="1475971" y="2924214"/>
                  <a:pt x="1476646" y="2924604"/>
                </a:cubicBezTo>
                <a:close/>
                <a:moveTo>
                  <a:pt x="947774" y="2870764"/>
                </a:moveTo>
                <a:cubicBezTo>
                  <a:pt x="952726" y="2873623"/>
                  <a:pt x="949893" y="2876624"/>
                  <a:pt x="939275" y="2879769"/>
                </a:cubicBezTo>
                <a:cubicBezTo>
                  <a:pt x="931959" y="2884819"/>
                  <a:pt x="928300" y="2887343"/>
                  <a:pt x="928300" y="2887343"/>
                </a:cubicBezTo>
                <a:lnTo>
                  <a:pt x="929805" y="2884735"/>
                </a:lnTo>
                <a:cubicBezTo>
                  <a:pt x="934469" y="2880471"/>
                  <a:pt x="940457" y="2875815"/>
                  <a:pt x="947774" y="2870764"/>
                </a:cubicBezTo>
                <a:close/>
                <a:moveTo>
                  <a:pt x="831535" y="2622094"/>
                </a:moveTo>
                <a:cubicBezTo>
                  <a:pt x="832361" y="2622571"/>
                  <a:pt x="832272" y="2623676"/>
                  <a:pt x="831268" y="2625416"/>
                </a:cubicBezTo>
                <a:cubicBezTo>
                  <a:pt x="830265" y="2627154"/>
                  <a:pt x="827107" y="2628810"/>
                  <a:pt x="821798" y="2630382"/>
                </a:cubicBezTo>
                <a:cubicBezTo>
                  <a:pt x="823806" y="2626904"/>
                  <a:pt x="826138" y="2624772"/>
                  <a:pt x="828791" y="2623986"/>
                </a:cubicBezTo>
                <a:cubicBezTo>
                  <a:pt x="829796" y="2622246"/>
                  <a:pt x="830709" y="2621617"/>
                  <a:pt x="831535" y="2622094"/>
                </a:cubicBezTo>
                <a:close/>
                <a:moveTo>
                  <a:pt x="1243431" y="2610233"/>
                </a:moveTo>
                <a:cubicBezTo>
                  <a:pt x="1231453" y="2619547"/>
                  <a:pt x="1220389" y="2628228"/>
                  <a:pt x="1210239" y="2636279"/>
                </a:cubicBezTo>
                <a:cubicBezTo>
                  <a:pt x="1200089" y="2644331"/>
                  <a:pt x="1190352" y="2652618"/>
                  <a:pt x="1181028" y="2661145"/>
                </a:cubicBezTo>
                <a:cubicBezTo>
                  <a:pt x="1169049" y="2670459"/>
                  <a:pt x="1157484" y="2680011"/>
                  <a:pt x="1146330" y="2689801"/>
                </a:cubicBezTo>
                <a:cubicBezTo>
                  <a:pt x="1135176" y="2699590"/>
                  <a:pt x="1124112" y="2708272"/>
                  <a:pt x="1113138" y="2715847"/>
                </a:cubicBezTo>
                <a:cubicBezTo>
                  <a:pt x="1131071" y="2707654"/>
                  <a:pt x="1144020" y="2702377"/>
                  <a:pt x="1151982" y="2700018"/>
                </a:cubicBezTo>
                <a:cubicBezTo>
                  <a:pt x="1156645" y="2695756"/>
                  <a:pt x="1160644" y="2691689"/>
                  <a:pt x="1163978" y="2687818"/>
                </a:cubicBezTo>
                <a:cubicBezTo>
                  <a:pt x="1167314" y="2683947"/>
                  <a:pt x="1171313" y="2679880"/>
                  <a:pt x="1175974" y="2675617"/>
                </a:cubicBezTo>
                <a:cubicBezTo>
                  <a:pt x="1183292" y="2670568"/>
                  <a:pt x="1188868" y="2665672"/>
                  <a:pt x="1192706" y="2660932"/>
                </a:cubicBezTo>
                <a:cubicBezTo>
                  <a:pt x="1196543" y="2656193"/>
                  <a:pt x="1202119" y="2651297"/>
                  <a:pt x="1209435" y="2646247"/>
                </a:cubicBezTo>
                <a:cubicBezTo>
                  <a:pt x="1215102" y="2640245"/>
                  <a:pt x="1220264" y="2635113"/>
                  <a:pt x="1224928" y="2630849"/>
                </a:cubicBezTo>
                <a:cubicBezTo>
                  <a:pt x="1229590" y="2626584"/>
                  <a:pt x="1235580" y="2621929"/>
                  <a:pt x="1242896" y="2616880"/>
                </a:cubicBezTo>
                <a:cubicBezTo>
                  <a:pt x="1240241" y="2617664"/>
                  <a:pt x="1240419" y="2615450"/>
                  <a:pt x="1243431" y="2610233"/>
                </a:cubicBezTo>
                <a:close/>
                <a:moveTo>
                  <a:pt x="2062871" y="2559155"/>
                </a:moveTo>
                <a:cubicBezTo>
                  <a:pt x="2063957" y="2558833"/>
                  <a:pt x="2064089" y="2559384"/>
                  <a:pt x="2063269" y="2560805"/>
                </a:cubicBezTo>
                <a:cubicBezTo>
                  <a:pt x="2063269" y="2560805"/>
                  <a:pt x="2062447" y="2562228"/>
                  <a:pt x="2060805" y="2565072"/>
                </a:cubicBezTo>
                <a:cubicBezTo>
                  <a:pt x="2042562" y="2581083"/>
                  <a:pt x="2024597" y="2595834"/>
                  <a:pt x="2006911" y="2609323"/>
                </a:cubicBezTo>
                <a:cubicBezTo>
                  <a:pt x="1989225" y="2622812"/>
                  <a:pt x="1971671" y="2636853"/>
                  <a:pt x="1954248" y="2651443"/>
                </a:cubicBezTo>
                <a:cubicBezTo>
                  <a:pt x="1936006" y="2667454"/>
                  <a:pt x="1918041" y="2682206"/>
                  <a:pt x="1900355" y="2695695"/>
                </a:cubicBezTo>
                <a:cubicBezTo>
                  <a:pt x="1882670" y="2709184"/>
                  <a:pt x="1864704" y="2723934"/>
                  <a:pt x="1846461" y="2739947"/>
                </a:cubicBezTo>
                <a:cubicBezTo>
                  <a:pt x="1844290" y="2740590"/>
                  <a:pt x="1842530" y="2740521"/>
                  <a:pt x="1841181" y="2739742"/>
                </a:cubicBezTo>
                <a:cubicBezTo>
                  <a:pt x="1842002" y="2738321"/>
                  <a:pt x="1843497" y="2737287"/>
                  <a:pt x="1845668" y="2736645"/>
                </a:cubicBezTo>
                <a:lnTo>
                  <a:pt x="2060012" y="2561770"/>
                </a:lnTo>
                <a:cubicBezTo>
                  <a:pt x="2060834" y="2560348"/>
                  <a:pt x="2061786" y="2559475"/>
                  <a:pt x="2062871" y="2559155"/>
                </a:cubicBezTo>
                <a:close/>
                <a:moveTo>
                  <a:pt x="1267296" y="2523161"/>
                </a:moveTo>
                <a:lnTo>
                  <a:pt x="1259579" y="2526402"/>
                </a:lnTo>
                <a:lnTo>
                  <a:pt x="1257785" y="2527958"/>
                </a:lnTo>
                <a:cubicBezTo>
                  <a:pt x="1248462" y="2536485"/>
                  <a:pt x="1239801" y="2544817"/>
                  <a:pt x="1231804" y="2552951"/>
                </a:cubicBezTo>
                <a:lnTo>
                  <a:pt x="1212869" y="2570267"/>
                </a:lnTo>
                <a:lnTo>
                  <a:pt x="1217859" y="2565909"/>
                </a:lnTo>
                <a:cubicBezTo>
                  <a:pt x="1228510" y="2556989"/>
                  <a:pt x="1239000" y="2547396"/>
                  <a:pt x="1249328" y="2537129"/>
                </a:cubicBezTo>
                <a:lnTo>
                  <a:pt x="1247823" y="2539737"/>
                </a:lnTo>
                <a:cubicBezTo>
                  <a:pt x="1251480" y="2537212"/>
                  <a:pt x="1254475" y="2534884"/>
                  <a:pt x="1256806" y="2532754"/>
                </a:cubicBezTo>
                <a:cubicBezTo>
                  <a:pt x="1259139" y="2530621"/>
                  <a:pt x="1262132" y="2528292"/>
                  <a:pt x="1265791" y="2525768"/>
                </a:cubicBezTo>
                <a:close/>
                <a:moveTo>
                  <a:pt x="1188569" y="2470607"/>
                </a:moveTo>
                <a:cubicBezTo>
                  <a:pt x="1183261" y="2472179"/>
                  <a:pt x="1178866" y="2473120"/>
                  <a:pt x="1175387" y="2473430"/>
                </a:cubicBezTo>
                <a:lnTo>
                  <a:pt x="1172727" y="2473096"/>
                </a:lnTo>
                <a:lnTo>
                  <a:pt x="1129284" y="2512307"/>
                </a:lnTo>
                <a:cubicBezTo>
                  <a:pt x="1112465" y="2528099"/>
                  <a:pt x="1094730" y="2544522"/>
                  <a:pt x="1076081" y="2561578"/>
                </a:cubicBezTo>
                <a:cubicBezTo>
                  <a:pt x="1072424" y="2564103"/>
                  <a:pt x="1065931" y="2569628"/>
                  <a:pt x="1056607" y="2578155"/>
                </a:cubicBezTo>
                <a:cubicBezTo>
                  <a:pt x="1054600" y="2581632"/>
                  <a:pt x="1048933" y="2587637"/>
                  <a:pt x="1039610" y="2596163"/>
                </a:cubicBezTo>
                <a:lnTo>
                  <a:pt x="1002167" y="2626711"/>
                </a:lnTo>
                <a:lnTo>
                  <a:pt x="987248" y="2640858"/>
                </a:lnTo>
                <a:lnTo>
                  <a:pt x="1018791" y="2616022"/>
                </a:lnTo>
                <a:cubicBezTo>
                  <a:pt x="1023453" y="2611758"/>
                  <a:pt x="1029443" y="2607103"/>
                  <a:pt x="1036759" y="2602053"/>
                </a:cubicBezTo>
                <a:cubicBezTo>
                  <a:pt x="1062724" y="2579949"/>
                  <a:pt x="1088025" y="2558041"/>
                  <a:pt x="1112664" y="2536330"/>
                </a:cubicBezTo>
                <a:cubicBezTo>
                  <a:pt x="1137303" y="2514620"/>
                  <a:pt x="1162604" y="2492712"/>
                  <a:pt x="1188569" y="2470607"/>
                </a:cubicBezTo>
                <a:close/>
                <a:moveTo>
                  <a:pt x="1297950" y="2464348"/>
                </a:moveTo>
                <a:lnTo>
                  <a:pt x="1294402" y="2465398"/>
                </a:lnTo>
                <a:lnTo>
                  <a:pt x="1282384" y="2475629"/>
                </a:lnTo>
                <a:close/>
                <a:moveTo>
                  <a:pt x="1313000" y="2448694"/>
                </a:moveTo>
                <a:lnTo>
                  <a:pt x="1306408" y="2455178"/>
                </a:lnTo>
                <a:lnTo>
                  <a:pt x="1303526" y="2457632"/>
                </a:lnTo>
                <a:lnTo>
                  <a:pt x="1315917" y="2450379"/>
                </a:lnTo>
                <a:close/>
                <a:moveTo>
                  <a:pt x="636240" y="2391244"/>
                </a:moveTo>
                <a:cubicBezTo>
                  <a:pt x="637065" y="2391720"/>
                  <a:pt x="636978" y="2392827"/>
                  <a:pt x="635973" y="2394566"/>
                </a:cubicBezTo>
                <a:cubicBezTo>
                  <a:pt x="634970" y="2396304"/>
                  <a:pt x="631812" y="2397960"/>
                  <a:pt x="626503" y="2399532"/>
                </a:cubicBezTo>
                <a:cubicBezTo>
                  <a:pt x="628511" y="2396055"/>
                  <a:pt x="630844" y="2393922"/>
                  <a:pt x="633496" y="2393136"/>
                </a:cubicBezTo>
                <a:cubicBezTo>
                  <a:pt x="634501" y="2391397"/>
                  <a:pt x="635414" y="2390767"/>
                  <a:pt x="636240" y="2391244"/>
                </a:cubicBezTo>
                <a:close/>
                <a:moveTo>
                  <a:pt x="1130967" y="2381709"/>
                </a:moveTo>
                <a:cubicBezTo>
                  <a:pt x="1108659" y="2401288"/>
                  <a:pt x="1087267" y="2420236"/>
                  <a:pt x="1066788" y="2438552"/>
                </a:cubicBezTo>
                <a:cubicBezTo>
                  <a:pt x="1046311" y="2456869"/>
                  <a:pt x="1024918" y="2475817"/>
                  <a:pt x="1002610" y="2495396"/>
                </a:cubicBezTo>
                <a:lnTo>
                  <a:pt x="985242" y="2512005"/>
                </a:lnTo>
                <a:lnTo>
                  <a:pt x="992445" y="2506334"/>
                </a:lnTo>
                <a:cubicBezTo>
                  <a:pt x="997106" y="2502069"/>
                  <a:pt x="1003097" y="2497414"/>
                  <a:pt x="1010413" y="2492365"/>
                </a:cubicBezTo>
                <a:lnTo>
                  <a:pt x="1081990" y="2430389"/>
                </a:lnTo>
                <a:close/>
                <a:moveTo>
                  <a:pt x="1491688" y="2288889"/>
                </a:moveTo>
                <a:lnTo>
                  <a:pt x="1456762" y="2317677"/>
                </a:lnTo>
                <a:cubicBezTo>
                  <a:pt x="1442454" y="2329122"/>
                  <a:pt x="1428807" y="2340369"/>
                  <a:pt x="1415824" y="2351423"/>
                </a:cubicBezTo>
                <a:cubicBezTo>
                  <a:pt x="1407504" y="2358212"/>
                  <a:pt x="1398180" y="2366739"/>
                  <a:pt x="1387852" y="2377005"/>
                </a:cubicBezTo>
                <a:lnTo>
                  <a:pt x="1376105" y="2387747"/>
                </a:lnTo>
                <a:lnTo>
                  <a:pt x="1393381" y="2373385"/>
                </a:lnTo>
                <a:cubicBezTo>
                  <a:pt x="1406363" y="2362331"/>
                  <a:pt x="1419597" y="2350845"/>
                  <a:pt x="1433082" y="2338925"/>
                </a:cubicBezTo>
                <a:cubicBezTo>
                  <a:pt x="1446565" y="2327003"/>
                  <a:pt x="1460625" y="2315992"/>
                  <a:pt x="1475258" y="2305893"/>
                </a:cubicBezTo>
                <a:cubicBezTo>
                  <a:pt x="1478915" y="2303369"/>
                  <a:pt x="1480745" y="2302105"/>
                  <a:pt x="1480745" y="2302105"/>
                </a:cubicBezTo>
                <a:close/>
                <a:moveTo>
                  <a:pt x="271577" y="2204804"/>
                </a:moveTo>
                <a:cubicBezTo>
                  <a:pt x="276529" y="2207663"/>
                  <a:pt x="273696" y="2210663"/>
                  <a:pt x="263078" y="2213808"/>
                </a:cubicBezTo>
                <a:cubicBezTo>
                  <a:pt x="255762" y="2218858"/>
                  <a:pt x="252102" y="2221382"/>
                  <a:pt x="252102" y="2221382"/>
                </a:cubicBezTo>
                <a:lnTo>
                  <a:pt x="253608" y="2218774"/>
                </a:lnTo>
                <a:cubicBezTo>
                  <a:pt x="258272" y="2214511"/>
                  <a:pt x="264260" y="2209854"/>
                  <a:pt x="271577" y="2204804"/>
                </a:cubicBezTo>
                <a:close/>
                <a:moveTo>
                  <a:pt x="567234" y="1944272"/>
                </a:moveTo>
                <a:cubicBezTo>
                  <a:pt x="555256" y="1953586"/>
                  <a:pt x="544191" y="1962268"/>
                  <a:pt x="534042" y="1970318"/>
                </a:cubicBezTo>
                <a:cubicBezTo>
                  <a:pt x="523891" y="1978370"/>
                  <a:pt x="514154" y="1986658"/>
                  <a:pt x="504831" y="1995185"/>
                </a:cubicBezTo>
                <a:cubicBezTo>
                  <a:pt x="492851" y="2004498"/>
                  <a:pt x="481286" y="2014051"/>
                  <a:pt x="470132" y="2023840"/>
                </a:cubicBezTo>
                <a:cubicBezTo>
                  <a:pt x="458978" y="2033630"/>
                  <a:pt x="447914" y="2042311"/>
                  <a:pt x="436941" y="2049886"/>
                </a:cubicBezTo>
                <a:cubicBezTo>
                  <a:pt x="454874" y="2041693"/>
                  <a:pt x="467823" y="2036416"/>
                  <a:pt x="475785" y="2034058"/>
                </a:cubicBezTo>
                <a:cubicBezTo>
                  <a:pt x="480448" y="2029796"/>
                  <a:pt x="484447" y="2025729"/>
                  <a:pt x="487781" y="2021857"/>
                </a:cubicBezTo>
                <a:cubicBezTo>
                  <a:pt x="491116" y="2017986"/>
                  <a:pt x="495116" y="2013919"/>
                  <a:pt x="499776" y="2009656"/>
                </a:cubicBezTo>
                <a:cubicBezTo>
                  <a:pt x="507094" y="2004608"/>
                  <a:pt x="512671" y="1999712"/>
                  <a:pt x="516508" y="1994971"/>
                </a:cubicBezTo>
                <a:cubicBezTo>
                  <a:pt x="520345" y="1990233"/>
                  <a:pt x="525922" y="1985336"/>
                  <a:pt x="533238" y="1980287"/>
                </a:cubicBezTo>
                <a:cubicBezTo>
                  <a:pt x="538905" y="1974285"/>
                  <a:pt x="544067" y="1969152"/>
                  <a:pt x="548731" y="1964888"/>
                </a:cubicBezTo>
                <a:cubicBezTo>
                  <a:pt x="553392" y="1960624"/>
                  <a:pt x="559382" y="1955968"/>
                  <a:pt x="566698" y="1950919"/>
                </a:cubicBezTo>
                <a:cubicBezTo>
                  <a:pt x="564044" y="1951704"/>
                  <a:pt x="564222" y="1949490"/>
                  <a:pt x="567234" y="1944272"/>
                </a:cubicBezTo>
                <a:close/>
                <a:moveTo>
                  <a:pt x="566595" y="1877146"/>
                </a:moveTo>
                <a:lnTo>
                  <a:pt x="533957" y="1901560"/>
                </a:lnTo>
                <a:cubicBezTo>
                  <a:pt x="521493" y="1911350"/>
                  <a:pt x="508578" y="1920662"/>
                  <a:pt x="495206" y="1929495"/>
                </a:cubicBezTo>
                <a:lnTo>
                  <a:pt x="459803" y="1955019"/>
                </a:lnTo>
                <a:lnTo>
                  <a:pt x="432398" y="1977709"/>
                </a:lnTo>
                <a:cubicBezTo>
                  <a:pt x="426730" y="1983713"/>
                  <a:pt x="419883" y="1993669"/>
                  <a:pt x="411852" y="2007579"/>
                </a:cubicBezTo>
                <a:cubicBezTo>
                  <a:pt x="427846" y="1991311"/>
                  <a:pt x="443913" y="1976824"/>
                  <a:pt x="460052" y="1964115"/>
                </a:cubicBezTo>
                <a:cubicBezTo>
                  <a:pt x="476191" y="1951407"/>
                  <a:pt x="493406" y="1938743"/>
                  <a:pt x="511698" y="1926119"/>
                </a:cubicBezTo>
                <a:cubicBezTo>
                  <a:pt x="521022" y="1917592"/>
                  <a:pt x="531010" y="1908868"/>
                  <a:pt x="541661" y="1899949"/>
                </a:cubicBezTo>
                <a:close/>
                <a:moveTo>
                  <a:pt x="585007" y="1863374"/>
                </a:moveTo>
                <a:lnTo>
                  <a:pt x="572025" y="1873084"/>
                </a:lnTo>
                <a:lnTo>
                  <a:pt x="571625" y="1873777"/>
                </a:lnTo>
                <a:cubicBezTo>
                  <a:pt x="575283" y="1871252"/>
                  <a:pt x="578278" y="1868924"/>
                  <a:pt x="580609" y="1866793"/>
                </a:cubicBezTo>
                <a:close/>
                <a:moveTo>
                  <a:pt x="2860260" y="1834972"/>
                </a:moveTo>
                <a:cubicBezTo>
                  <a:pt x="2847181" y="1848277"/>
                  <a:pt x="2834041" y="1860124"/>
                  <a:pt x="2820842" y="1870517"/>
                </a:cubicBezTo>
                <a:cubicBezTo>
                  <a:pt x="2807644" y="1880910"/>
                  <a:pt x="2793565" y="1891267"/>
                  <a:pt x="2778606" y="1901592"/>
                </a:cubicBezTo>
                <a:cubicBezTo>
                  <a:pt x="2770980" y="1908565"/>
                  <a:pt x="2762812" y="1915699"/>
                  <a:pt x="2754101" y="1922994"/>
                </a:cubicBezTo>
                <a:cubicBezTo>
                  <a:pt x="2745390" y="1930289"/>
                  <a:pt x="2736811" y="1938134"/>
                  <a:pt x="2728365" y="1946530"/>
                </a:cubicBezTo>
                <a:lnTo>
                  <a:pt x="2729596" y="1944398"/>
                </a:lnTo>
                <a:cubicBezTo>
                  <a:pt x="2726605" y="1946462"/>
                  <a:pt x="2724155" y="1948366"/>
                  <a:pt x="2722249" y="1950109"/>
                </a:cubicBezTo>
                <a:cubicBezTo>
                  <a:pt x="2720342" y="1951853"/>
                  <a:pt x="2717894" y="1953757"/>
                  <a:pt x="2714902" y="1955821"/>
                </a:cubicBezTo>
                <a:lnTo>
                  <a:pt x="2713670" y="1957954"/>
                </a:lnTo>
                <a:cubicBezTo>
                  <a:pt x="2716663" y="1955890"/>
                  <a:pt x="2719037" y="1954892"/>
                  <a:pt x="2720799" y="1954960"/>
                </a:cubicBezTo>
                <a:cubicBezTo>
                  <a:pt x="2722558" y="1955027"/>
                  <a:pt x="2724935" y="1954030"/>
                  <a:pt x="2727927" y="1951966"/>
                </a:cubicBezTo>
                <a:cubicBezTo>
                  <a:pt x="2727927" y="1951966"/>
                  <a:pt x="2730918" y="1949901"/>
                  <a:pt x="2736902" y="1945770"/>
                </a:cubicBezTo>
                <a:cubicBezTo>
                  <a:pt x="2756787" y="1926915"/>
                  <a:pt x="2776790" y="1910971"/>
                  <a:pt x="2796912" y="1897940"/>
                </a:cubicBezTo>
                <a:cubicBezTo>
                  <a:pt x="2804536" y="1890966"/>
                  <a:pt x="2812295" y="1884542"/>
                  <a:pt x="2820185" y="1878670"/>
                </a:cubicBezTo>
                <a:cubicBezTo>
                  <a:pt x="2828075" y="1872796"/>
                  <a:pt x="2835833" y="1866373"/>
                  <a:pt x="2843458" y="1859400"/>
                </a:cubicBezTo>
                <a:cubicBezTo>
                  <a:pt x="2848093" y="1854491"/>
                  <a:pt x="2853692" y="1846348"/>
                  <a:pt x="2860260" y="1834972"/>
                </a:cubicBezTo>
                <a:close/>
                <a:moveTo>
                  <a:pt x="1115411" y="1829898"/>
                </a:moveTo>
                <a:lnTo>
                  <a:pt x="1034851" y="1908707"/>
                </a:lnTo>
                <a:lnTo>
                  <a:pt x="1058762" y="1890967"/>
                </a:lnTo>
                <a:cubicBezTo>
                  <a:pt x="1060770" y="1887490"/>
                  <a:pt x="1062688" y="1885121"/>
                  <a:pt x="1064516" y="1883857"/>
                </a:cubicBezTo>
                <a:cubicBezTo>
                  <a:pt x="1066346" y="1882594"/>
                  <a:pt x="1068265" y="1880224"/>
                  <a:pt x="1070273" y="1876747"/>
                </a:cubicBezTo>
                <a:cubicBezTo>
                  <a:pt x="1073931" y="1874223"/>
                  <a:pt x="1076261" y="1872091"/>
                  <a:pt x="1077265" y="1870352"/>
                </a:cubicBezTo>
                <a:cubicBezTo>
                  <a:pt x="1078268" y="1868613"/>
                  <a:pt x="1080601" y="1866481"/>
                  <a:pt x="1084260" y="1863956"/>
                </a:cubicBezTo>
                <a:close/>
                <a:moveTo>
                  <a:pt x="458895" y="1805367"/>
                </a:moveTo>
                <a:cubicBezTo>
                  <a:pt x="460123" y="1805616"/>
                  <a:pt x="460418" y="1806446"/>
                  <a:pt x="459779" y="1807857"/>
                </a:cubicBezTo>
                <a:cubicBezTo>
                  <a:pt x="459142" y="1809269"/>
                  <a:pt x="455730" y="1810887"/>
                  <a:pt x="449548" y="1812708"/>
                </a:cubicBezTo>
                <a:cubicBezTo>
                  <a:pt x="450824" y="1809886"/>
                  <a:pt x="453008" y="1808019"/>
                  <a:pt x="456098" y="1807108"/>
                </a:cubicBezTo>
                <a:cubicBezTo>
                  <a:pt x="456736" y="1805696"/>
                  <a:pt x="457668" y="1805117"/>
                  <a:pt x="458895" y="1805367"/>
                </a:cubicBezTo>
                <a:close/>
                <a:moveTo>
                  <a:pt x="2839743" y="1800373"/>
                </a:moveTo>
                <a:cubicBezTo>
                  <a:pt x="2825077" y="1807073"/>
                  <a:pt x="2814487" y="1811388"/>
                  <a:pt x="2807976" y="1813318"/>
                </a:cubicBezTo>
                <a:cubicBezTo>
                  <a:pt x="2804163" y="1816803"/>
                  <a:pt x="2800892" y="1820129"/>
                  <a:pt x="2798165" y="1823296"/>
                </a:cubicBezTo>
                <a:cubicBezTo>
                  <a:pt x="2795438" y="1826461"/>
                  <a:pt x="2792167" y="1829787"/>
                  <a:pt x="2788356" y="1833273"/>
                </a:cubicBezTo>
                <a:cubicBezTo>
                  <a:pt x="2782371" y="1837402"/>
                  <a:pt x="2777810" y="1841406"/>
                  <a:pt x="2774672" y="1845283"/>
                </a:cubicBezTo>
                <a:cubicBezTo>
                  <a:pt x="2771534" y="1849158"/>
                  <a:pt x="2766973" y="1853163"/>
                  <a:pt x="2760990" y="1857292"/>
                </a:cubicBezTo>
                <a:cubicBezTo>
                  <a:pt x="2756356" y="1862201"/>
                  <a:pt x="2752134" y="1866398"/>
                  <a:pt x="2748320" y="1869885"/>
                </a:cubicBezTo>
                <a:cubicBezTo>
                  <a:pt x="2744507" y="1873373"/>
                  <a:pt x="2739608" y="1877180"/>
                  <a:pt x="2733626" y="1881309"/>
                </a:cubicBezTo>
                <a:cubicBezTo>
                  <a:pt x="2735797" y="1880668"/>
                  <a:pt x="2735651" y="1882479"/>
                  <a:pt x="2733188" y="1886746"/>
                </a:cubicBezTo>
                <a:cubicBezTo>
                  <a:pt x="2742983" y="1879128"/>
                  <a:pt x="2752032" y="1872029"/>
                  <a:pt x="2760332" y="1865445"/>
                </a:cubicBezTo>
                <a:cubicBezTo>
                  <a:pt x="2768634" y="1858860"/>
                  <a:pt x="2776597" y="1852082"/>
                  <a:pt x="2784222" y="1845108"/>
                </a:cubicBezTo>
                <a:cubicBezTo>
                  <a:pt x="2794019" y="1837492"/>
                  <a:pt x="2803476" y="1829680"/>
                  <a:pt x="2812598" y="1821674"/>
                </a:cubicBezTo>
                <a:cubicBezTo>
                  <a:pt x="2821720" y="1813668"/>
                  <a:pt x="2830769" y="1806568"/>
                  <a:pt x="2839743" y="1800373"/>
                </a:cubicBezTo>
                <a:close/>
                <a:moveTo>
                  <a:pt x="119642" y="1746557"/>
                </a:moveTo>
                <a:cubicBezTo>
                  <a:pt x="121576" y="1746690"/>
                  <a:pt x="122888" y="1746963"/>
                  <a:pt x="123574" y="1747377"/>
                </a:cubicBezTo>
                <a:cubicBezTo>
                  <a:pt x="124261" y="1747790"/>
                  <a:pt x="124325" y="1748344"/>
                  <a:pt x="123764" y="1749038"/>
                </a:cubicBezTo>
                <a:cubicBezTo>
                  <a:pt x="122644" y="1750427"/>
                  <a:pt x="119027" y="1752377"/>
                  <a:pt x="112916" y="1754889"/>
                </a:cubicBezTo>
                <a:cubicBezTo>
                  <a:pt x="105853" y="1760266"/>
                  <a:pt x="102320" y="1762954"/>
                  <a:pt x="102320" y="1762954"/>
                </a:cubicBezTo>
                <a:lnTo>
                  <a:pt x="103034" y="1760805"/>
                </a:lnTo>
                <a:cubicBezTo>
                  <a:pt x="107044" y="1756683"/>
                  <a:pt x="112578" y="1751935"/>
                  <a:pt x="119642" y="1746557"/>
                </a:cubicBezTo>
                <a:close/>
                <a:moveTo>
                  <a:pt x="437027" y="1738862"/>
                </a:moveTo>
                <a:cubicBezTo>
                  <a:pt x="441337" y="1741351"/>
                  <a:pt x="438871" y="1743963"/>
                  <a:pt x="429627" y="1746702"/>
                </a:cubicBezTo>
                <a:cubicBezTo>
                  <a:pt x="423258" y="1751098"/>
                  <a:pt x="420073" y="1753295"/>
                  <a:pt x="420073" y="1753295"/>
                </a:cubicBezTo>
                <a:lnTo>
                  <a:pt x="421384" y="1751025"/>
                </a:lnTo>
                <a:cubicBezTo>
                  <a:pt x="425443" y="1747313"/>
                  <a:pt x="430657" y="1743259"/>
                  <a:pt x="437027" y="1738862"/>
                </a:cubicBezTo>
                <a:close/>
                <a:moveTo>
                  <a:pt x="2261675" y="1685199"/>
                </a:moveTo>
                <a:lnTo>
                  <a:pt x="2244399" y="1699562"/>
                </a:lnTo>
                <a:cubicBezTo>
                  <a:pt x="2231417" y="1710616"/>
                  <a:pt x="2218183" y="1722101"/>
                  <a:pt x="2204698" y="1734022"/>
                </a:cubicBezTo>
                <a:cubicBezTo>
                  <a:pt x="2191215" y="1745943"/>
                  <a:pt x="2177154" y="1756955"/>
                  <a:pt x="2162522" y="1767053"/>
                </a:cubicBezTo>
                <a:cubicBezTo>
                  <a:pt x="2158865" y="1769578"/>
                  <a:pt x="2157035" y="1770841"/>
                  <a:pt x="2157035" y="1770841"/>
                </a:cubicBezTo>
                <a:lnTo>
                  <a:pt x="2146094" y="1784056"/>
                </a:lnTo>
                <a:lnTo>
                  <a:pt x="2181018" y="1755270"/>
                </a:lnTo>
                <a:cubicBezTo>
                  <a:pt x="2195327" y="1743825"/>
                  <a:pt x="2208973" y="1732577"/>
                  <a:pt x="2221955" y="1721523"/>
                </a:cubicBezTo>
                <a:cubicBezTo>
                  <a:pt x="2230276" y="1714735"/>
                  <a:pt x="2239600" y="1706208"/>
                  <a:pt x="2249928" y="1695942"/>
                </a:cubicBezTo>
                <a:close/>
                <a:moveTo>
                  <a:pt x="2990906" y="1660121"/>
                </a:moveTo>
                <a:lnTo>
                  <a:pt x="2989675" y="1662254"/>
                </a:lnTo>
                <a:cubicBezTo>
                  <a:pt x="2985861" y="1665741"/>
                  <a:pt x="2980963" y="1669549"/>
                  <a:pt x="2974980" y="1673680"/>
                </a:cubicBezTo>
                <a:cubicBezTo>
                  <a:pt x="2970930" y="1671342"/>
                  <a:pt x="2973247" y="1668888"/>
                  <a:pt x="2981930" y="1666315"/>
                </a:cubicBezTo>
                <a:cubicBezTo>
                  <a:pt x="2987914" y="1662186"/>
                  <a:pt x="2990906" y="1660121"/>
                  <a:pt x="2990906" y="1660121"/>
                </a:cubicBezTo>
                <a:close/>
                <a:moveTo>
                  <a:pt x="2334254" y="1615316"/>
                </a:moveTo>
                <a:lnTo>
                  <a:pt x="2321862" y="1622568"/>
                </a:lnTo>
                <a:lnTo>
                  <a:pt x="2324780" y="1624253"/>
                </a:lnTo>
                <a:lnTo>
                  <a:pt x="2331372" y="1617769"/>
                </a:lnTo>
                <a:close/>
                <a:moveTo>
                  <a:pt x="2355395" y="1597319"/>
                </a:moveTo>
                <a:lnTo>
                  <a:pt x="2339831" y="1608599"/>
                </a:lnTo>
                <a:lnTo>
                  <a:pt x="2343378" y="1607548"/>
                </a:lnTo>
                <a:close/>
                <a:moveTo>
                  <a:pt x="157921" y="1547624"/>
                </a:moveTo>
                <a:cubicBezTo>
                  <a:pt x="157498" y="1547594"/>
                  <a:pt x="155484" y="1550525"/>
                  <a:pt x="153401" y="1553752"/>
                </a:cubicBezTo>
                <a:lnTo>
                  <a:pt x="148575" y="1561467"/>
                </a:lnTo>
                <a:lnTo>
                  <a:pt x="152517" y="1559046"/>
                </a:lnTo>
                <a:lnTo>
                  <a:pt x="152197" y="1559055"/>
                </a:lnTo>
                <a:lnTo>
                  <a:pt x="152891" y="1558064"/>
                </a:lnTo>
                <a:cubicBezTo>
                  <a:pt x="152541" y="1559546"/>
                  <a:pt x="160598" y="1547817"/>
                  <a:pt x="157921" y="1547624"/>
                </a:cubicBezTo>
                <a:close/>
                <a:moveTo>
                  <a:pt x="152088" y="1542555"/>
                </a:moveTo>
                <a:cubicBezTo>
                  <a:pt x="151913" y="1543296"/>
                  <a:pt x="152382" y="1544964"/>
                  <a:pt x="150690" y="1544843"/>
                </a:cubicBezTo>
                <a:cubicBezTo>
                  <a:pt x="150879" y="1544040"/>
                  <a:pt x="151017" y="1543453"/>
                  <a:pt x="151213" y="1543074"/>
                </a:cubicBezTo>
                <a:cubicBezTo>
                  <a:pt x="151410" y="1542697"/>
                  <a:pt x="151665" y="1542526"/>
                  <a:pt x="152088" y="1542555"/>
                </a:cubicBezTo>
                <a:close/>
                <a:moveTo>
                  <a:pt x="153484" y="1540270"/>
                </a:moveTo>
                <a:cubicBezTo>
                  <a:pt x="153310" y="1541011"/>
                  <a:pt x="153779" y="1542678"/>
                  <a:pt x="152088" y="1542555"/>
                </a:cubicBezTo>
                <a:cubicBezTo>
                  <a:pt x="152276" y="1541753"/>
                  <a:pt x="152414" y="1541167"/>
                  <a:pt x="152610" y="1540788"/>
                </a:cubicBezTo>
                <a:cubicBezTo>
                  <a:pt x="152806" y="1540410"/>
                  <a:pt x="153061" y="1540240"/>
                  <a:pt x="153484" y="1540270"/>
                </a:cubicBezTo>
                <a:close/>
                <a:moveTo>
                  <a:pt x="157582" y="1534411"/>
                </a:moveTo>
                <a:cubicBezTo>
                  <a:pt x="157060" y="1536635"/>
                  <a:pt x="155523" y="1538910"/>
                  <a:pt x="153484" y="1540270"/>
                </a:cubicBezTo>
                <a:cubicBezTo>
                  <a:pt x="154270" y="1538757"/>
                  <a:pt x="154748" y="1537630"/>
                  <a:pt x="155304" y="1536712"/>
                </a:cubicBezTo>
                <a:cubicBezTo>
                  <a:pt x="155860" y="1535794"/>
                  <a:pt x="156491" y="1535086"/>
                  <a:pt x="157582" y="1534411"/>
                </a:cubicBezTo>
                <a:close/>
                <a:moveTo>
                  <a:pt x="190252" y="1525968"/>
                </a:moveTo>
                <a:cubicBezTo>
                  <a:pt x="190519" y="1525863"/>
                  <a:pt x="190651" y="1526023"/>
                  <a:pt x="190514" y="1526609"/>
                </a:cubicBezTo>
                <a:cubicBezTo>
                  <a:pt x="190166" y="1528090"/>
                  <a:pt x="187958" y="1529564"/>
                  <a:pt x="187958" y="1529564"/>
                </a:cubicBezTo>
                <a:cubicBezTo>
                  <a:pt x="187705" y="1529263"/>
                  <a:pt x="188078" y="1528443"/>
                  <a:pt x="188616" y="1527658"/>
                </a:cubicBezTo>
                <a:cubicBezTo>
                  <a:pt x="189152" y="1526874"/>
                  <a:pt x="189852" y="1526125"/>
                  <a:pt x="190252" y="1525968"/>
                </a:cubicBezTo>
                <a:close/>
                <a:moveTo>
                  <a:pt x="181176" y="1509608"/>
                </a:moveTo>
                <a:cubicBezTo>
                  <a:pt x="180362" y="1508796"/>
                  <a:pt x="173674" y="1518362"/>
                  <a:pt x="177599" y="1513243"/>
                </a:cubicBezTo>
                <a:cubicBezTo>
                  <a:pt x="167936" y="1526019"/>
                  <a:pt x="158539" y="1541781"/>
                  <a:pt x="148738" y="1555659"/>
                </a:cubicBezTo>
                <a:lnTo>
                  <a:pt x="140397" y="1566603"/>
                </a:lnTo>
                <a:lnTo>
                  <a:pt x="141017" y="1566111"/>
                </a:lnTo>
                <a:lnTo>
                  <a:pt x="146754" y="1562586"/>
                </a:lnTo>
                <a:lnTo>
                  <a:pt x="157971" y="1544660"/>
                </a:lnTo>
                <a:cubicBezTo>
                  <a:pt x="164589" y="1534476"/>
                  <a:pt x="171466" y="1524107"/>
                  <a:pt x="178445" y="1513304"/>
                </a:cubicBezTo>
                <a:cubicBezTo>
                  <a:pt x="178445" y="1513304"/>
                  <a:pt x="182519" y="1511212"/>
                  <a:pt x="181176" y="1509608"/>
                </a:cubicBezTo>
                <a:close/>
                <a:moveTo>
                  <a:pt x="2424924" y="1502668"/>
                </a:moveTo>
                <a:lnTo>
                  <a:pt x="2419921" y="1507037"/>
                </a:lnTo>
                <a:cubicBezTo>
                  <a:pt x="2409270" y="1515957"/>
                  <a:pt x="2398780" y="1525550"/>
                  <a:pt x="2388451" y="1535817"/>
                </a:cubicBezTo>
                <a:lnTo>
                  <a:pt x="2389957" y="1533209"/>
                </a:lnTo>
                <a:cubicBezTo>
                  <a:pt x="2386300" y="1535735"/>
                  <a:pt x="2383305" y="1538062"/>
                  <a:pt x="2380973" y="1540193"/>
                </a:cubicBezTo>
                <a:cubicBezTo>
                  <a:pt x="2378641" y="1542326"/>
                  <a:pt x="2375648" y="1544654"/>
                  <a:pt x="2371989" y="1547178"/>
                </a:cubicBezTo>
                <a:lnTo>
                  <a:pt x="2370483" y="1549786"/>
                </a:lnTo>
                <a:lnTo>
                  <a:pt x="2378201" y="1546544"/>
                </a:lnTo>
                <a:lnTo>
                  <a:pt x="2379994" y="1544988"/>
                </a:lnTo>
                <a:cubicBezTo>
                  <a:pt x="2389319" y="1536462"/>
                  <a:pt x="2397979" y="1528129"/>
                  <a:pt x="2405976" y="1519996"/>
                </a:cubicBezTo>
                <a:close/>
                <a:moveTo>
                  <a:pt x="199637" y="1502395"/>
                </a:moveTo>
                <a:cubicBezTo>
                  <a:pt x="199115" y="1504620"/>
                  <a:pt x="198912" y="1505484"/>
                  <a:pt x="197047" y="1506103"/>
                </a:cubicBezTo>
                <a:cubicBezTo>
                  <a:pt x="197235" y="1505300"/>
                  <a:pt x="197627" y="1504543"/>
                  <a:pt x="198101" y="1503903"/>
                </a:cubicBezTo>
                <a:cubicBezTo>
                  <a:pt x="198574" y="1503262"/>
                  <a:pt x="199127" y="1502736"/>
                  <a:pt x="199637" y="1502395"/>
                </a:cubicBezTo>
                <a:close/>
                <a:moveTo>
                  <a:pt x="187395" y="1492384"/>
                </a:moveTo>
                <a:cubicBezTo>
                  <a:pt x="186551" y="1492889"/>
                  <a:pt x="184422" y="1495774"/>
                  <a:pt x="184422" y="1495774"/>
                </a:cubicBezTo>
                <a:cubicBezTo>
                  <a:pt x="184045" y="1497380"/>
                  <a:pt x="186959" y="1495956"/>
                  <a:pt x="187684" y="1492869"/>
                </a:cubicBezTo>
                <a:cubicBezTo>
                  <a:pt x="187816" y="1492313"/>
                  <a:pt x="187676" y="1492215"/>
                  <a:pt x="187395" y="1492384"/>
                </a:cubicBezTo>
                <a:close/>
                <a:moveTo>
                  <a:pt x="378449" y="1491746"/>
                </a:moveTo>
                <a:cubicBezTo>
                  <a:pt x="367379" y="1501244"/>
                  <a:pt x="357189" y="1510071"/>
                  <a:pt x="347884" y="1518224"/>
                </a:cubicBezTo>
                <a:cubicBezTo>
                  <a:pt x="338578" y="1526379"/>
                  <a:pt x="329917" y="1534576"/>
                  <a:pt x="321902" y="1542819"/>
                </a:cubicBezTo>
                <a:cubicBezTo>
                  <a:pt x="310829" y="1552317"/>
                  <a:pt x="300404" y="1561860"/>
                  <a:pt x="290623" y="1571446"/>
                </a:cubicBezTo>
                <a:cubicBezTo>
                  <a:pt x="280841" y="1581033"/>
                  <a:pt x="270652" y="1589860"/>
                  <a:pt x="260058" y="1597925"/>
                </a:cubicBezTo>
                <a:cubicBezTo>
                  <a:pt x="279343" y="1587526"/>
                  <a:pt x="293569" y="1580442"/>
                  <a:pt x="302735" y="1576675"/>
                </a:cubicBezTo>
                <a:cubicBezTo>
                  <a:pt x="306744" y="1572555"/>
                  <a:pt x="309989" y="1568747"/>
                  <a:pt x="312467" y="1565253"/>
                </a:cubicBezTo>
                <a:cubicBezTo>
                  <a:pt x="314948" y="1561759"/>
                  <a:pt x="318192" y="1557952"/>
                  <a:pt x="322199" y="1553832"/>
                </a:cubicBezTo>
                <a:cubicBezTo>
                  <a:pt x="329264" y="1548456"/>
                  <a:pt x="334154" y="1543660"/>
                  <a:pt x="336874" y="1539451"/>
                </a:cubicBezTo>
                <a:cubicBezTo>
                  <a:pt x="339592" y="1535242"/>
                  <a:pt x="344482" y="1530447"/>
                  <a:pt x="351545" y="1525070"/>
                </a:cubicBezTo>
                <a:cubicBezTo>
                  <a:pt x="356030" y="1519517"/>
                  <a:pt x="360275" y="1514679"/>
                  <a:pt x="364284" y="1510558"/>
                </a:cubicBezTo>
                <a:cubicBezTo>
                  <a:pt x="368291" y="1506436"/>
                  <a:pt x="373828" y="1501687"/>
                  <a:pt x="380891" y="1496311"/>
                </a:cubicBezTo>
                <a:cubicBezTo>
                  <a:pt x="377835" y="1497565"/>
                  <a:pt x="377020" y="1496045"/>
                  <a:pt x="378449" y="1491746"/>
                </a:cubicBezTo>
                <a:close/>
                <a:moveTo>
                  <a:pt x="239344" y="1471873"/>
                </a:moveTo>
                <a:cubicBezTo>
                  <a:pt x="239343" y="1471609"/>
                  <a:pt x="238652" y="1472344"/>
                  <a:pt x="237652" y="1473545"/>
                </a:cubicBezTo>
                <a:lnTo>
                  <a:pt x="232445" y="1480274"/>
                </a:lnTo>
                <a:lnTo>
                  <a:pt x="237494" y="1474600"/>
                </a:lnTo>
                <a:lnTo>
                  <a:pt x="238440" y="1473462"/>
                </a:lnTo>
                <a:close/>
                <a:moveTo>
                  <a:pt x="145103" y="1462989"/>
                </a:moveTo>
                <a:lnTo>
                  <a:pt x="144529" y="1463231"/>
                </a:lnTo>
                <a:cubicBezTo>
                  <a:pt x="143917" y="1463487"/>
                  <a:pt x="143611" y="1463617"/>
                  <a:pt x="144071" y="1463423"/>
                </a:cubicBezTo>
                <a:close/>
                <a:moveTo>
                  <a:pt x="148204" y="1461682"/>
                </a:moveTo>
                <a:lnTo>
                  <a:pt x="145103" y="1462989"/>
                </a:lnTo>
                <a:lnTo>
                  <a:pt x="146825" y="1462263"/>
                </a:lnTo>
                <a:cubicBezTo>
                  <a:pt x="147590" y="1461941"/>
                  <a:pt x="148204" y="1461682"/>
                  <a:pt x="148204" y="1461682"/>
                </a:cubicBezTo>
                <a:close/>
                <a:moveTo>
                  <a:pt x="217832" y="1455858"/>
                </a:moveTo>
                <a:lnTo>
                  <a:pt x="214616" y="1460569"/>
                </a:lnTo>
                <a:cubicBezTo>
                  <a:pt x="212580" y="1463060"/>
                  <a:pt x="210143" y="1465805"/>
                  <a:pt x="208967" y="1466850"/>
                </a:cubicBezTo>
                <a:close/>
                <a:moveTo>
                  <a:pt x="217864" y="1455810"/>
                </a:moveTo>
                <a:lnTo>
                  <a:pt x="217867" y="1455813"/>
                </a:lnTo>
                <a:lnTo>
                  <a:pt x="217832" y="1455858"/>
                </a:lnTo>
                <a:close/>
                <a:moveTo>
                  <a:pt x="226546" y="1445460"/>
                </a:moveTo>
                <a:cubicBezTo>
                  <a:pt x="226906" y="1445375"/>
                  <a:pt x="223001" y="1450717"/>
                  <a:pt x="218536" y="1456612"/>
                </a:cubicBezTo>
                <a:lnTo>
                  <a:pt x="217867" y="1455813"/>
                </a:lnTo>
                <a:lnTo>
                  <a:pt x="222344" y="1450263"/>
                </a:lnTo>
                <a:cubicBezTo>
                  <a:pt x="225120" y="1446901"/>
                  <a:pt x="226366" y="1445503"/>
                  <a:pt x="226546" y="1445460"/>
                </a:cubicBezTo>
                <a:close/>
                <a:moveTo>
                  <a:pt x="247655" y="1441921"/>
                </a:moveTo>
                <a:cubicBezTo>
                  <a:pt x="246809" y="1441860"/>
                  <a:pt x="241837" y="1447782"/>
                  <a:pt x="244079" y="1445557"/>
                </a:cubicBezTo>
                <a:cubicBezTo>
                  <a:pt x="240995" y="1449229"/>
                  <a:pt x="237636" y="1454074"/>
                  <a:pt x="234176" y="1458896"/>
                </a:cubicBezTo>
                <a:lnTo>
                  <a:pt x="227493" y="1467287"/>
                </a:lnTo>
                <a:lnTo>
                  <a:pt x="226854" y="1468016"/>
                </a:lnTo>
                <a:lnTo>
                  <a:pt x="226780" y="1468180"/>
                </a:lnTo>
                <a:lnTo>
                  <a:pt x="223661" y="1472097"/>
                </a:lnTo>
                <a:cubicBezTo>
                  <a:pt x="221244" y="1475063"/>
                  <a:pt x="218189" y="1476476"/>
                  <a:pt x="216822" y="1478638"/>
                </a:cubicBezTo>
                <a:cubicBezTo>
                  <a:pt x="210656" y="1485981"/>
                  <a:pt x="206649" y="1495113"/>
                  <a:pt x="199637" y="1502395"/>
                </a:cubicBezTo>
                <a:cubicBezTo>
                  <a:pt x="202918" y="1496352"/>
                  <a:pt x="205334" y="1493386"/>
                  <a:pt x="208272" y="1488197"/>
                </a:cubicBezTo>
                <a:cubicBezTo>
                  <a:pt x="207080" y="1489618"/>
                  <a:pt x="218189" y="1476476"/>
                  <a:pt x="217721" y="1474810"/>
                </a:cubicBezTo>
                <a:cubicBezTo>
                  <a:pt x="216062" y="1473937"/>
                  <a:pt x="204838" y="1491843"/>
                  <a:pt x="203644" y="1493264"/>
                </a:cubicBezTo>
                <a:cubicBezTo>
                  <a:pt x="191257" y="1511840"/>
                  <a:pt x="183520" y="1522211"/>
                  <a:pt x="170115" y="1541467"/>
                </a:cubicBezTo>
                <a:cubicBezTo>
                  <a:pt x="170115" y="1541467"/>
                  <a:pt x="164914" y="1552021"/>
                  <a:pt x="162584" y="1550347"/>
                </a:cubicBezTo>
                <a:cubicBezTo>
                  <a:pt x="162116" y="1548680"/>
                  <a:pt x="173430" y="1534672"/>
                  <a:pt x="173602" y="1533932"/>
                </a:cubicBezTo>
                <a:cubicBezTo>
                  <a:pt x="183399" y="1519063"/>
                  <a:pt x="192677" y="1505788"/>
                  <a:pt x="202507" y="1490168"/>
                </a:cubicBezTo>
                <a:cubicBezTo>
                  <a:pt x="196632" y="1500547"/>
                  <a:pt x="205736" y="1488014"/>
                  <a:pt x="204218" y="1487150"/>
                </a:cubicBezTo>
                <a:cubicBezTo>
                  <a:pt x="201714" y="1486218"/>
                  <a:pt x="190000" y="1505596"/>
                  <a:pt x="188806" y="1507018"/>
                </a:cubicBezTo>
                <a:cubicBezTo>
                  <a:pt x="183382" y="1515168"/>
                  <a:pt x="177660" y="1523516"/>
                  <a:pt x="171707" y="1532320"/>
                </a:cubicBezTo>
                <a:lnTo>
                  <a:pt x="155134" y="1557438"/>
                </a:lnTo>
                <a:lnTo>
                  <a:pt x="168368" y="1549305"/>
                </a:lnTo>
                <a:cubicBezTo>
                  <a:pt x="172663" y="1546303"/>
                  <a:pt x="176696" y="1543100"/>
                  <a:pt x="180466" y="1539695"/>
                </a:cubicBezTo>
                <a:cubicBezTo>
                  <a:pt x="183523" y="1538440"/>
                  <a:pt x="185934" y="1537138"/>
                  <a:pt x="187699" y="1535794"/>
                </a:cubicBezTo>
                <a:cubicBezTo>
                  <a:pt x="189465" y="1534450"/>
                  <a:pt x="191876" y="1533150"/>
                  <a:pt x="194931" y="1531895"/>
                </a:cubicBezTo>
                <a:lnTo>
                  <a:pt x="205164" y="1521373"/>
                </a:lnTo>
                <a:lnTo>
                  <a:pt x="208965" y="1516038"/>
                </a:lnTo>
                <a:lnTo>
                  <a:pt x="200126" y="1523505"/>
                </a:lnTo>
                <a:cubicBezTo>
                  <a:pt x="193581" y="1528965"/>
                  <a:pt x="189947" y="1531680"/>
                  <a:pt x="194692" y="1526205"/>
                </a:cubicBezTo>
                <a:lnTo>
                  <a:pt x="200900" y="1519462"/>
                </a:lnTo>
                <a:lnTo>
                  <a:pt x="204189" y="1513526"/>
                </a:lnTo>
                <a:cubicBezTo>
                  <a:pt x="216750" y="1494208"/>
                  <a:pt x="229780" y="1476557"/>
                  <a:pt x="244407" y="1455755"/>
                </a:cubicBezTo>
                <a:lnTo>
                  <a:pt x="244825" y="1454490"/>
                </a:lnTo>
                <a:lnTo>
                  <a:pt x="239908" y="1459153"/>
                </a:lnTo>
                <a:lnTo>
                  <a:pt x="236199" y="1462545"/>
                </a:lnTo>
                <a:lnTo>
                  <a:pt x="220493" y="1483754"/>
                </a:lnTo>
                <a:cubicBezTo>
                  <a:pt x="215307" y="1491655"/>
                  <a:pt x="210103" y="1499632"/>
                  <a:pt x="202759" y="1508022"/>
                </a:cubicBezTo>
                <a:cubicBezTo>
                  <a:pt x="208617" y="1498332"/>
                  <a:pt x="215107" y="1488689"/>
                  <a:pt x="221942" y="1478960"/>
                </a:cubicBezTo>
                <a:lnTo>
                  <a:pt x="229403" y="1468570"/>
                </a:lnTo>
                <a:lnTo>
                  <a:pt x="225422" y="1471218"/>
                </a:lnTo>
                <a:lnTo>
                  <a:pt x="226780" y="1468180"/>
                </a:lnTo>
                <a:lnTo>
                  <a:pt x="227493" y="1467287"/>
                </a:lnTo>
                <a:lnTo>
                  <a:pt x="231118" y="1463143"/>
                </a:lnTo>
                <a:lnTo>
                  <a:pt x="238352" y="1456109"/>
                </a:lnTo>
                <a:lnTo>
                  <a:pt x="243180" y="1449387"/>
                </a:lnTo>
                <a:cubicBezTo>
                  <a:pt x="243353" y="1448646"/>
                  <a:pt x="250333" y="1442114"/>
                  <a:pt x="247655" y="1441921"/>
                </a:cubicBezTo>
                <a:close/>
                <a:moveTo>
                  <a:pt x="368208" y="1427290"/>
                </a:moveTo>
                <a:cubicBezTo>
                  <a:pt x="364675" y="1429978"/>
                  <a:pt x="361502" y="1431592"/>
                  <a:pt x="358683" y="1432131"/>
                </a:cubicBezTo>
                <a:cubicBezTo>
                  <a:pt x="355867" y="1432670"/>
                  <a:pt x="352691" y="1434283"/>
                  <a:pt x="349158" y="1436971"/>
                </a:cubicBezTo>
                <a:cubicBezTo>
                  <a:pt x="349158" y="1436971"/>
                  <a:pt x="345629" y="1439660"/>
                  <a:pt x="338564" y="1445038"/>
                </a:cubicBezTo>
                <a:cubicBezTo>
                  <a:pt x="318048" y="1467076"/>
                  <a:pt x="295668" y="1486790"/>
                  <a:pt x="271422" y="1504177"/>
                </a:cubicBezTo>
                <a:cubicBezTo>
                  <a:pt x="263406" y="1512418"/>
                  <a:pt x="254865" y="1520259"/>
                  <a:pt x="245797" y="1527695"/>
                </a:cubicBezTo>
                <a:cubicBezTo>
                  <a:pt x="236728" y="1535134"/>
                  <a:pt x="228187" y="1542973"/>
                  <a:pt x="220172" y="1551216"/>
                </a:cubicBezTo>
                <a:cubicBezTo>
                  <a:pt x="215686" y="1556771"/>
                  <a:pt x="211542" y="1565279"/>
                  <a:pt x="207733" y="1576742"/>
                </a:cubicBezTo>
                <a:cubicBezTo>
                  <a:pt x="220707" y="1561512"/>
                  <a:pt x="234618" y="1547446"/>
                  <a:pt x="249458" y="1534542"/>
                </a:cubicBezTo>
                <a:cubicBezTo>
                  <a:pt x="264300" y="1521640"/>
                  <a:pt x="280549" y="1508468"/>
                  <a:pt x="298208" y="1495025"/>
                </a:cubicBezTo>
                <a:cubicBezTo>
                  <a:pt x="306224" y="1486782"/>
                  <a:pt x="315004" y="1478226"/>
                  <a:pt x="324547" y="1469356"/>
                </a:cubicBezTo>
                <a:cubicBezTo>
                  <a:pt x="334091" y="1460486"/>
                  <a:pt x="343109" y="1451212"/>
                  <a:pt x="351601" y="1441537"/>
                </a:cubicBezTo>
                <a:lnTo>
                  <a:pt x="350887" y="1443686"/>
                </a:lnTo>
                <a:cubicBezTo>
                  <a:pt x="354417" y="1440997"/>
                  <a:pt x="357186" y="1438624"/>
                  <a:pt x="359190" y="1436563"/>
                </a:cubicBezTo>
                <a:cubicBezTo>
                  <a:pt x="361195" y="1434501"/>
                  <a:pt x="363961" y="1432127"/>
                  <a:pt x="367493" y="1429439"/>
                </a:cubicBezTo>
                <a:close/>
                <a:moveTo>
                  <a:pt x="380049" y="1379739"/>
                </a:moveTo>
                <a:lnTo>
                  <a:pt x="373292" y="1382516"/>
                </a:lnTo>
                <a:lnTo>
                  <a:pt x="359480" y="1395049"/>
                </a:lnTo>
                <a:close/>
                <a:moveTo>
                  <a:pt x="392376" y="1365197"/>
                </a:moveTo>
                <a:lnTo>
                  <a:pt x="380073" y="1376362"/>
                </a:lnTo>
                <a:lnTo>
                  <a:pt x="381478" y="1375441"/>
                </a:lnTo>
                <a:cubicBezTo>
                  <a:pt x="385011" y="1372753"/>
                  <a:pt x="390070" y="1369437"/>
                  <a:pt x="396657" y="1365492"/>
                </a:cubicBezTo>
                <a:close/>
                <a:moveTo>
                  <a:pt x="2524642" y="1357100"/>
                </a:moveTo>
                <a:cubicBezTo>
                  <a:pt x="2506709" y="1365293"/>
                  <a:pt x="2493760" y="1370570"/>
                  <a:pt x="2485797" y="1372929"/>
                </a:cubicBezTo>
                <a:cubicBezTo>
                  <a:pt x="2481135" y="1377190"/>
                  <a:pt x="2477136" y="1381257"/>
                  <a:pt x="2473802" y="1385129"/>
                </a:cubicBezTo>
                <a:cubicBezTo>
                  <a:pt x="2470467" y="1389000"/>
                  <a:pt x="2466467" y="1393067"/>
                  <a:pt x="2461807" y="1397331"/>
                </a:cubicBezTo>
                <a:cubicBezTo>
                  <a:pt x="2454488" y="1402378"/>
                  <a:pt x="2448912" y="1407274"/>
                  <a:pt x="2445074" y="1412015"/>
                </a:cubicBezTo>
                <a:cubicBezTo>
                  <a:pt x="2441238" y="1416754"/>
                  <a:pt x="2435661" y="1421650"/>
                  <a:pt x="2428345" y="1426699"/>
                </a:cubicBezTo>
                <a:cubicBezTo>
                  <a:pt x="2422678" y="1432701"/>
                  <a:pt x="2417515" y="1437834"/>
                  <a:pt x="2412852" y="1442098"/>
                </a:cubicBezTo>
                <a:cubicBezTo>
                  <a:pt x="2408191" y="1446362"/>
                  <a:pt x="2402200" y="1451018"/>
                  <a:pt x="2394884" y="1456067"/>
                </a:cubicBezTo>
                <a:cubicBezTo>
                  <a:pt x="2397538" y="1455282"/>
                  <a:pt x="2397361" y="1457497"/>
                  <a:pt x="2394349" y="1462714"/>
                </a:cubicBezTo>
                <a:cubicBezTo>
                  <a:pt x="2406326" y="1453400"/>
                  <a:pt x="2417391" y="1444718"/>
                  <a:pt x="2427541" y="1436668"/>
                </a:cubicBezTo>
                <a:cubicBezTo>
                  <a:pt x="2437691" y="1428616"/>
                  <a:pt x="2447428" y="1420328"/>
                  <a:pt x="2456752" y="1411801"/>
                </a:cubicBezTo>
                <a:cubicBezTo>
                  <a:pt x="2468731" y="1402488"/>
                  <a:pt x="2480297" y="1392935"/>
                  <a:pt x="2491450" y="1383146"/>
                </a:cubicBezTo>
                <a:cubicBezTo>
                  <a:pt x="2502604" y="1373356"/>
                  <a:pt x="2513669" y="1364674"/>
                  <a:pt x="2524642" y="1357100"/>
                </a:cubicBezTo>
                <a:close/>
                <a:moveTo>
                  <a:pt x="300194" y="1347156"/>
                </a:moveTo>
                <a:cubicBezTo>
                  <a:pt x="300674" y="1347096"/>
                  <a:pt x="301132" y="1347129"/>
                  <a:pt x="301046" y="1347499"/>
                </a:cubicBezTo>
                <a:cubicBezTo>
                  <a:pt x="300871" y="1348242"/>
                  <a:pt x="298865" y="1348850"/>
                  <a:pt x="299213" y="1347368"/>
                </a:cubicBezTo>
                <a:cubicBezTo>
                  <a:pt x="299213" y="1347368"/>
                  <a:pt x="299714" y="1347215"/>
                  <a:pt x="300194" y="1347156"/>
                </a:cubicBezTo>
                <a:close/>
                <a:moveTo>
                  <a:pt x="313205" y="1333553"/>
                </a:moveTo>
                <a:cubicBezTo>
                  <a:pt x="310473" y="1337251"/>
                  <a:pt x="307037" y="1340898"/>
                  <a:pt x="303635" y="1343793"/>
                </a:cubicBezTo>
                <a:cubicBezTo>
                  <a:pt x="305001" y="1341944"/>
                  <a:pt x="306374" y="1339907"/>
                  <a:pt x="307917" y="1338071"/>
                </a:cubicBezTo>
                <a:cubicBezTo>
                  <a:pt x="309457" y="1336235"/>
                  <a:pt x="311167" y="1334600"/>
                  <a:pt x="313205" y="1333553"/>
                </a:cubicBezTo>
                <a:close/>
                <a:moveTo>
                  <a:pt x="2789635" y="1332876"/>
                </a:moveTo>
                <a:cubicBezTo>
                  <a:pt x="2787628" y="1336354"/>
                  <a:pt x="2785295" y="1338487"/>
                  <a:pt x="2782643" y="1339272"/>
                </a:cubicBezTo>
                <a:cubicBezTo>
                  <a:pt x="2781638" y="1341012"/>
                  <a:pt x="2780724" y="1341642"/>
                  <a:pt x="2779899" y="1341165"/>
                </a:cubicBezTo>
                <a:cubicBezTo>
                  <a:pt x="2779073" y="1340688"/>
                  <a:pt x="2779161" y="1339581"/>
                  <a:pt x="2780166" y="1337842"/>
                </a:cubicBezTo>
                <a:cubicBezTo>
                  <a:pt x="2781169" y="1336104"/>
                  <a:pt x="2784327" y="1334448"/>
                  <a:pt x="2789635" y="1332876"/>
                </a:cubicBezTo>
                <a:close/>
                <a:moveTo>
                  <a:pt x="2659889" y="1254346"/>
                </a:moveTo>
                <a:cubicBezTo>
                  <a:pt x="2657233" y="1255133"/>
                  <a:pt x="2655406" y="1256395"/>
                  <a:pt x="2654402" y="1258135"/>
                </a:cubicBezTo>
                <a:lnTo>
                  <a:pt x="2652896" y="1260742"/>
                </a:lnTo>
                <a:cubicBezTo>
                  <a:pt x="2651892" y="1262482"/>
                  <a:pt x="2650565" y="1262873"/>
                  <a:pt x="2648914" y="1261920"/>
                </a:cubicBezTo>
                <a:lnTo>
                  <a:pt x="2650419" y="1259312"/>
                </a:lnTo>
                <a:lnTo>
                  <a:pt x="2612466" y="1285506"/>
                </a:lnTo>
                <a:lnTo>
                  <a:pt x="2618572" y="1282077"/>
                </a:lnTo>
                <a:cubicBezTo>
                  <a:pt x="2621405" y="1279076"/>
                  <a:pt x="2625475" y="1276790"/>
                  <a:pt x="2630783" y="1275217"/>
                </a:cubicBezTo>
                <a:lnTo>
                  <a:pt x="2580941" y="1309616"/>
                </a:lnTo>
                <a:lnTo>
                  <a:pt x="2571554" y="1321587"/>
                </a:lnTo>
                <a:cubicBezTo>
                  <a:pt x="2567895" y="1324111"/>
                  <a:pt x="2564561" y="1327982"/>
                  <a:pt x="2561549" y="1333200"/>
                </a:cubicBezTo>
                <a:cubicBezTo>
                  <a:pt x="2564203" y="1332412"/>
                  <a:pt x="2565280" y="1332454"/>
                  <a:pt x="2564777" y="1333324"/>
                </a:cubicBezTo>
                <a:cubicBezTo>
                  <a:pt x="2564275" y="1334193"/>
                  <a:pt x="2565352" y="1334235"/>
                  <a:pt x="2568005" y="1333450"/>
                </a:cubicBezTo>
                <a:cubicBezTo>
                  <a:pt x="2576325" y="1326661"/>
                  <a:pt x="2585561" y="1319240"/>
                  <a:pt x="2595711" y="1311190"/>
                </a:cubicBezTo>
                <a:cubicBezTo>
                  <a:pt x="2605860" y="1303140"/>
                  <a:pt x="2616424" y="1295326"/>
                  <a:pt x="2627399" y="1287753"/>
                </a:cubicBezTo>
                <a:lnTo>
                  <a:pt x="2648379" y="1268567"/>
                </a:lnTo>
                <a:lnTo>
                  <a:pt x="2652896" y="1260742"/>
                </a:lnTo>
                <a:cubicBezTo>
                  <a:pt x="2653899" y="1259005"/>
                  <a:pt x="2655226" y="1258610"/>
                  <a:pt x="2656877" y="1259564"/>
                </a:cubicBezTo>
                <a:close/>
                <a:moveTo>
                  <a:pt x="471739" y="1172459"/>
                </a:moveTo>
                <a:lnTo>
                  <a:pt x="461508" y="1182879"/>
                </a:lnTo>
                <a:cubicBezTo>
                  <a:pt x="452710" y="1191964"/>
                  <a:pt x="444172" y="1200864"/>
                  <a:pt x="435371" y="1209964"/>
                </a:cubicBezTo>
                <a:cubicBezTo>
                  <a:pt x="424609" y="1221625"/>
                  <a:pt x="410120" y="1233895"/>
                  <a:pt x="399498" y="1245565"/>
                </a:cubicBezTo>
                <a:cubicBezTo>
                  <a:pt x="393191" y="1252898"/>
                  <a:pt x="389721" y="1257296"/>
                  <a:pt x="382535" y="1265319"/>
                </a:cubicBezTo>
                <a:cubicBezTo>
                  <a:pt x="378756" y="1269820"/>
                  <a:pt x="373986" y="1274877"/>
                  <a:pt x="369531" y="1279204"/>
                </a:cubicBezTo>
                <a:cubicBezTo>
                  <a:pt x="367350" y="1281779"/>
                  <a:pt x="366289" y="1283170"/>
                  <a:pt x="365962" y="1283763"/>
                </a:cubicBezTo>
                <a:cubicBezTo>
                  <a:pt x="364980" y="1285541"/>
                  <a:pt x="370604" y="1280129"/>
                  <a:pt x="372416" y="1277904"/>
                </a:cubicBezTo>
                <a:cubicBezTo>
                  <a:pt x="391098" y="1258148"/>
                  <a:pt x="407476" y="1241492"/>
                  <a:pt x="424233" y="1223230"/>
                </a:cubicBezTo>
                <a:lnTo>
                  <a:pt x="428336" y="1219169"/>
                </a:lnTo>
                <a:close/>
                <a:moveTo>
                  <a:pt x="1705090" y="1157741"/>
                </a:moveTo>
                <a:lnTo>
                  <a:pt x="1681179" y="1175480"/>
                </a:lnTo>
                <a:cubicBezTo>
                  <a:pt x="1679172" y="1178958"/>
                  <a:pt x="1677253" y="1181327"/>
                  <a:pt x="1675425" y="1182591"/>
                </a:cubicBezTo>
                <a:cubicBezTo>
                  <a:pt x="1673595" y="1183854"/>
                  <a:pt x="1671676" y="1186224"/>
                  <a:pt x="1669668" y="1189701"/>
                </a:cubicBezTo>
                <a:cubicBezTo>
                  <a:pt x="1666010" y="1192225"/>
                  <a:pt x="1663680" y="1194358"/>
                  <a:pt x="1662676" y="1196097"/>
                </a:cubicBezTo>
                <a:cubicBezTo>
                  <a:pt x="1661673" y="1197835"/>
                  <a:pt x="1659340" y="1199967"/>
                  <a:pt x="1655681" y="1202492"/>
                </a:cubicBezTo>
                <a:lnTo>
                  <a:pt x="1624530" y="1236550"/>
                </a:lnTo>
                <a:close/>
                <a:moveTo>
                  <a:pt x="2633543" y="1144658"/>
                </a:moveTo>
                <a:cubicBezTo>
                  <a:pt x="2630887" y="1145445"/>
                  <a:pt x="2629059" y="1146707"/>
                  <a:pt x="2628055" y="1148446"/>
                </a:cubicBezTo>
                <a:lnTo>
                  <a:pt x="2626550" y="1151054"/>
                </a:lnTo>
                <a:cubicBezTo>
                  <a:pt x="2625545" y="1152793"/>
                  <a:pt x="2624218" y="1153185"/>
                  <a:pt x="2622567" y="1152231"/>
                </a:cubicBezTo>
                <a:lnTo>
                  <a:pt x="2624073" y="1149624"/>
                </a:lnTo>
                <a:lnTo>
                  <a:pt x="2588402" y="1174242"/>
                </a:lnTo>
                <a:lnTo>
                  <a:pt x="2600244" y="1174702"/>
                </a:lnTo>
                <a:lnTo>
                  <a:pt x="2601440" y="1177710"/>
                </a:lnTo>
                <a:lnTo>
                  <a:pt x="2622032" y="1158878"/>
                </a:lnTo>
                <a:lnTo>
                  <a:pt x="2626550" y="1151054"/>
                </a:lnTo>
                <a:cubicBezTo>
                  <a:pt x="2627553" y="1149316"/>
                  <a:pt x="2628879" y="1148922"/>
                  <a:pt x="2630530" y="1149875"/>
                </a:cubicBezTo>
                <a:close/>
                <a:moveTo>
                  <a:pt x="540967" y="1082606"/>
                </a:moveTo>
                <a:cubicBezTo>
                  <a:pt x="541573" y="1082519"/>
                  <a:pt x="535638" y="1089825"/>
                  <a:pt x="527456" y="1099534"/>
                </a:cubicBezTo>
                <a:lnTo>
                  <a:pt x="522083" y="1105857"/>
                </a:lnTo>
                <a:lnTo>
                  <a:pt x="518557" y="1109585"/>
                </a:lnTo>
                <a:lnTo>
                  <a:pt x="517623" y="1107535"/>
                </a:lnTo>
                <a:cubicBezTo>
                  <a:pt x="519400" y="1107942"/>
                  <a:pt x="499492" y="1129371"/>
                  <a:pt x="493497" y="1134232"/>
                </a:cubicBezTo>
                <a:cubicBezTo>
                  <a:pt x="519169" y="1105549"/>
                  <a:pt x="532582" y="1090918"/>
                  <a:pt x="538022" y="1085345"/>
                </a:cubicBezTo>
                <a:cubicBezTo>
                  <a:pt x="539837" y="1083487"/>
                  <a:pt x="540765" y="1082636"/>
                  <a:pt x="540967" y="1082606"/>
                </a:cubicBezTo>
                <a:close/>
                <a:moveTo>
                  <a:pt x="488095" y="1082363"/>
                </a:moveTo>
                <a:lnTo>
                  <a:pt x="487846" y="1085770"/>
                </a:lnTo>
                <a:lnTo>
                  <a:pt x="489605" y="1084834"/>
                </a:lnTo>
                <a:lnTo>
                  <a:pt x="469617" y="1105790"/>
                </a:lnTo>
                <a:cubicBezTo>
                  <a:pt x="411507" y="1167409"/>
                  <a:pt x="353731" y="1229650"/>
                  <a:pt x="294680" y="1291682"/>
                </a:cubicBezTo>
                <a:cubicBezTo>
                  <a:pt x="289445" y="1298698"/>
                  <a:pt x="271658" y="1315203"/>
                  <a:pt x="272400" y="1312059"/>
                </a:cubicBezTo>
                <a:cubicBezTo>
                  <a:pt x="272648" y="1311010"/>
                  <a:pt x="274954" y="1307779"/>
                  <a:pt x="280470" y="1301286"/>
                </a:cubicBezTo>
                <a:cubicBezTo>
                  <a:pt x="331395" y="1241980"/>
                  <a:pt x="388845" y="1187096"/>
                  <a:pt x="445310" y="1128463"/>
                </a:cubicBezTo>
                <a:close/>
                <a:moveTo>
                  <a:pt x="492130" y="1078015"/>
                </a:moveTo>
                <a:lnTo>
                  <a:pt x="491890" y="1080113"/>
                </a:lnTo>
                <a:lnTo>
                  <a:pt x="489005" y="1081381"/>
                </a:lnTo>
                <a:close/>
                <a:moveTo>
                  <a:pt x="2683134" y="1075916"/>
                </a:moveTo>
                <a:lnTo>
                  <a:pt x="2681628" y="1078523"/>
                </a:lnTo>
                <a:cubicBezTo>
                  <a:pt x="2676965" y="1082787"/>
                  <a:pt x="2670977" y="1087443"/>
                  <a:pt x="2663659" y="1092495"/>
                </a:cubicBezTo>
                <a:cubicBezTo>
                  <a:pt x="2658707" y="1089635"/>
                  <a:pt x="2661540" y="1086634"/>
                  <a:pt x="2672158" y="1083489"/>
                </a:cubicBezTo>
                <a:cubicBezTo>
                  <a:pt x="2679475" y="1078440"/>
                  <a:pt x="2683134" y="1075916"/>
                  <a:pt x="2683134" y="1075916"/>
                </a:cubicBezTo>
                <a:close/>
                <a:moveTo>
                  <a:pt x="2328088" y="1058869"/>
                </a:moveTo>
                <a:lnTo>
                  <a:pt x="2299179" y="1084938"/>
                </a:lnTo>
                <a:lnTo>
                  <a:pt x="2298083" y="1088565"/>
                </a:lnTo>
                <a:lnTo>
                  <a:pt x="2291130" y="1102328"/>
                </a:lnTo>
                <a:lnTo>
                  <a:pt x="2307543" y="1088739"/>
                </a:lnTo>
                <a:cubicBezTo>
                  <a:pt x="2313211" y="1082736"/>
                  <a:pt x="2320058" y="1072778"/>
                  <a:pt x="2328088" y="1058869"/>
                </a:cubicBezTo>
                <a:close/>
                <a:moveTo>
                  <a:pt x="544244" y="1024857"/>
                </a:moveTo>
                <a:lnTo>
                  <a:pt x="531947" y="1040443"/>
                </a:lnTo>
                <a:lnTo>
                  <a:pt x="490089" y="1084327"/>
                </a:lnTo>
                <a:lnTo>
                  <a:pt x="491890" y="1080113"/>
                </a:lnTo>
                <a:cubicBezTo>
                  <a:pt x="491890" y="1080113"/>
                  <a:pt x="492513" y="1079735"/>
                  <a:pt x="493003" y="1079068"/>
                </a:cubicBezTo>
                <a:lnTo>
                  <a:pt x="493264" y="1076792"/>
                </a:lnTo>
                <a:lnTo>
                  <a:pt x="501168" y="1068276"/>
                </a:lnTo>
                <a:cubicBezTo>
                  <a:pt x="502452" y="1066338"/>
                  <a:pt x="503093" y="1065369"/>
                  <a:pt x="503752" y="1064344"/>
                </a:cubicBezTo>
                <a:lnTo>
                  <a:pt x="504834" y="1062628"/>
                </a:lnTo>
                <a:lnTo>
                  <a:pt x="507042" y="1060008"/>
                </a:lnTo>
                <a:lnTo>
                  <a:pt x="510839" y="1059599"/>
                </a:lnTo>
                <a:cubicBezTo>
                  <a:pt x="511692" y="1059023"/>
                  <a:pt x="511234" y="1058172"/>
                  <a:pt x="510776" y="1057322"/>
                </a:cubicBezTo>
                <a:lnTo>
                  <a:pt x="510730" y="1055634"/>
                </a:lnTo>
                <a:lnTo>
                  <a:pt x="511535" y="1054679"/>
                </a:lnTo>
                <a:lnTo>
                  <a:pt x="513551" y="1053780"/>
                </a:lnTo>
                <a:cubicBezTo>
                  <a:pt x="517457" y="1052227"/>
                  <a:pt x="523738" y="1049721"/>
                  <a:pt x="524924" y="1045441"/>
                </a:cubicBezTo>
                <a:cubicBezTo>
                  <a:pt x="524924" y="1045441"/>
                  <a:pt x="519824" y="1044606"/>
                  <a:pt x="521529" y="1043455"/>
                </a:cubicBezTo>
                <a:cubicBezTo>
                  <a:pt x="523234" y="1042301"/>
                  <a:pt x="527489" y="1041567"/>
                  <a:pt x="531184" y="1039069"/>
                </a:cubicBezTo>
                <a:cubicBezTo>
                  <a:pt x="532889" y="1037917"/>
                  <a:pt x="536625" y="1033698"/>
                  <a:pt x="540682" y="1028993"/>
                </a:cubicBezTo>
                <a:close/>
                <a:moveTo>
                  <a:pt x="2303000" y="1016562"/>
                </a:moveTo>
                <a:cubicBezTo>
                  <a:pt x="2285067" y="1024755"/>
                  <a:pt x="2272119" y="1030031"/>
                  <a:pt x="2264156" y="1032390"/>
                </a:cubicBezTo>
                <a:cubicBezTo>
                  <a:pt x="2259494" y="1036652"/>
                  <a:pt x="2255494" y="1040720"/>
                  <a:pt x="2252160" y="1044591"/>
                </a:cubicBezTo>
                <a:cubicBezTo>
                  <a:pt x="2248825" y="1048462"/>
                  <a:pt x="2244825" y="1052529"/>
                  <a:pt x="2240165" y="1056792"/>
                </a:cubicBezTo>
                <a:cubicBezTo>
                  <a:pt x="2232847" y="1061840"/>
                  <a:pt x="2227271" y="1066736"/>
                  <a:pt x="2223433" y="1071477"/>
                </a:cubicBezTo>
                <a:cubicBezTo>
                  <a:pt x="2219596" y="1076216"/>
                  <a:pt x="2214019" y="1081112"/>
                  <a:pt x="2206703" y="1086161"/>
                </a:cubicBezTo>
                <a:cubicBezTo>
                  <a:pt x="2201037" y="1092163"/>
                  <a:pt x="2195874" y="1097296"/>
                  <a:pt x="2191210" y="1101560"/>
                </a:cubicBezTo>
                <a:cubicBezTo>
                  <a:pt x="2186549" y="1105824"/>
                  <a:pt x="2180559" y="1110479"/>
                  <a:pt x="2173243" y="1115528"/>
                </a:cubicBezTo>
                <a:cubicBezTo>
                  <a:pt x="2175897" y="1114744"/>
                  <a:pt x="2175720" y="1116958"/>
                  <a:pt x="2172707" y="1122175"/>
                </a:cubicBezTo>
                <a:lnTo>
                  <a:pt x="2193985" y="1105480"/>
                </a:lnTo>
                <a:lnTo>
                  <a:pt x="2200577" y="1099867"/>
                </a:lnTo>
                <a:cubicBezTo>
                  <a:pt x="2208072" y="1092603"/>
                  <a:pt x="2215146" y="1086543"/>
                  <a:pt x="2221799" y="1081691"/>
                </a:cubicBezTo>
                <a:lnTo>
                  <a:pt x="2225199" y="1079700"/>
                </a:lnTo>
                <a:lnTo>
                  <a:pt x="2235110" y="1071263"/>
                </a:lnTo>
                <a:cubicBezTo>
                  <a:pt x="2247090" y="1061950"/>
                  <a:pt x="2258655" y="1052397"/>
                  <a:pt x="2269809" y="1042608"/>
                </a:cubicBezTo>
                <a:cubicBezTo>
                  <a:pt x="2280963" y="1032818"/>
                  <a:pt x="2292027" y="1024136"/>
                  <a:pt x="2303000" y="1016562"/>
                </a:cubicBezTo>
                <a:close/>
                <a:moveTo>
                  <a:pt x="590275" y="965950"/>
                </a:moveTo>
                <a:cubicBezTo>
                  <a:pt x="591120" y="967520"/>
                  <a:pt x="584875" y="969599"/>
                  <a:pt x="585736" y="966878"/>
                </a:cubicBezTo>
                <a:close/>
                <a:moveTo>
                  <a:pt x="609491" y="944042"/>
                </a:moveTo>
                <a:lnTo>
                  <a:pt x="605376" y="950283"/>
                </a:lnTo>
                <a:lnTo>
                  <a:pt x="604067" y="951805"/>
                </a:lnTo>
                <a:lnTo>
                  <a:pt x="595691" y="958007"/>
                </a:lnTo>
                <a:cubicBezTo>
                  <a:pt x="596902" y="955940"/>
                  <a:pt x="599075" y="953313"/>
                  <a:pt x="601581" y="950771"/>
                </a:cubicBezTo>
                <a:cubicBezTo>
                  <a:pt x="604089" y="948228"/>
                  <a:pt x="606934" y="945771"/>
                  <a:pt x="609491" y="944042"/>
                </a:cubicBezTo>
                <a:close/>
                <a:moveTo>
                  <a:pt x="616130" y="937770"/>
                </a:moveTo>
                <a:lnTo>
                  <a:pt x="611965" y="942618"/>
                </a:lnTo>
                <a:lnTo>
                  <a:pt x="609491" y="944042"/>
                </a:lnTo>
                <a:close/>
                <a:moveTo>
                  <a:pt x="620929" y="932188"/>
                </a:moveTo>
                <a:lnTo>
                  <a:pt x="617851" y="935768"/>
                </a:lnTo>
                <a:lnTo>
                  <a:pt x="618990" y="933608"/>
                </a:lnTo>
                <a:close/>
                <a:moveTo>
                  <a:pt x="625358" y="927036"/>
                </a:moveTo>
                <a:lnTo>
                  <a:pt x="623786" y="928865"/>
                </a:lnTo>
                <a:lnTo>
                  <a:pt x="623828" y="928081"/>
                </a:lnTo>
                <a:close/>
                <a:moveTo>
                  <a:pt x="741362" y="888824"/>
                </a:moveTo>
                <a:lnTo>
                  <a:pt x="742342" y="891030"/>
                </a:lnTo>
                <a:lnTo>
                  <a:pt x="742012" y="890657"/>
                </a:lnTo>
                <a:close/>
                <a:moveTo>
                  <a:pt x="684282" y="888293"/>
                </a:moveTo>
                <a:lnTo>
                  <a:pt x="676044" y="897086"/>
                </a:lnTo>
                <a:cubicBezTo>
                  <a:pt x="621970" y="955732"/>
                  <a:pt x="564531" y="1030248"/>
                  <a:pt x="514646" y="1094018"/>
                </a:cubicBezTo>
                <a:cubicBezTo>
                  <a:pt x="506676" y="1105015"/>
                  <a:pt x="495082" y="1119686"/>
                  <a:pt x="491156" y="1125025"/>
                </a:cubicBezTo>
                <a:cubicBezTo>
                  <a:pt x="488171" y="1133007"/>
                  <a:pt x="493870" y="1128077"/>
                  <a:pt x="491721" y="1133824"/>
                </a:cubicBezTo>
                <a:cubicBezTo>
                  <a:pt x="491721" y="1133824"/>
                  <a:pt x="488018" y="1143722"/>
                  <a:pt x="486243" y="1143314"/>
                </a:cubicBezTo>
                <a:lnTo>
                  <a:pt x="487577" y="1142347"/>
                </a:lnTo>
                <a:lnTo>
                  <a:pt x="333186" y="1305618"/>
                </a:lnTo>
                <a:cubicBezTo>
                  <a:pt x="318140" y="1320870"/>
                  <a:pt x="305320" y="1338233"/>
                  <a:pt x="291334" y="1352619"/>
                </a:cubicBezTo>
                <a:lnTo>
                  <a:pt x="278744" y="1364086"/>
                </a:lnTo>
                <a:lnTo>
                  <a:pt x="273460" y="1370384"/>
                </a:lnTo>
                <a:cubicBezTo>
                  <a:pt x="268450" y="1376460"/>
                  <a:pt x="263425" y="1382912"/>
                  <a:pt x="258427" y="1389577"/>
                </a:cubicBezTo>
                <a:lnTo>
                  <a:pt x="253999" y="1395677"/>
                </a:lnTo>
                <a:lnTo>
                  <a:pt x="253028" y="1396651"/>
                </a:lnTo>
                <a:cubicBezTo>
                  <a:pt x="249817" y="1400141"/>
                  <a:pt x="246458" y="1404185"/>
                  <a:pt x="243630" y="1407263"/>
                </a:cubicBezTo>
                <a:lnTo>
                  <a:pt x="242370" y="1408504"/>
                </a:lnTo>
                <a:lnTo>
                  <a:pt x="253312" y="1393415"/>
                </a:lnTo>
                <a:cubicBezTo>
                  <a:pt x="258390" y="1386576"/>
                  <a:pt x="263692" y="1379633"/>
                  <a:pt x="269385" y="1372475"/>
                </a:cubicBezTo>
                <a:lnTo>
                  <a:pt x="271778" y="1369586"/>
                </a:lnTo>
                <a:lnTo>
                  <a:pt x="265037" y="1374602"/>
                </a:lnTo>
                <a:cubicBezTo>
                  <a:pt x="261201" y="1376927"/>
                  <a:pt x="257509" y="1378887"/>
                  <a:pt x="254098" y="1381192"/>
                </a:cubicBezTo>
                <a:cubicBezTo>
                  <a:pt x="247839" y="1387564"/>
                  <a:pt x="238853" y="1402557"/>
                  <a:pt x="231079" y="1396750"/>
                </a:cubicBezTo>
                <a:cubicBezTo>
                  <a:pt x="242438" y="1391213"/>
                  <a:pt x="230109" y="1390627"/>
                  <a:pt x="231079" y="1396750"/>
                </a:cubicBezTo>
                <a:cubicBezTo>
                  <a:pt x="204474" y="1423651"/>
                  <a:pt x="176448" y="1451513"/>
                  <a:pt x="147998" y="1479305"/>
                </a:cubicBezTo>
                <a:cubicBezTo>
                  <a:pt x="143648" y="1466903"/>
                  <a:pt x="170078" y="1449039"/>
                  <a:pt x="179063" y="1434047"/>
                </a:cubicBezTo>
                <a:cubicBezTo>
                  <a:pt x="187043" y="1422231"/>
                  <a:pt x="171097" y="1441571"/>
                  <a:pt x="165697" y="1445221"/>
                </a:cubicBezTo>
                <a:cubicBezTo>
                  <a:pt x="159721" y="1451401"/>
                  <a:pt x="155308" y="1456881"/>
                  <a:pt x="148204" y="1461682"/>
                </a:cubicBezTo>
                <a:cubicBezTo>
                  <a:pt x="226707" y="1370983"/>
                  <a:pt x="309213" y="1280878"/>
                  <a:pt x="393134" y="1191244"/>
                </a:cubicBezTo>
                <a:lnTo>
                  <a:pt x="512011" y="1065710"/>
                </a:lnTo>
                <a:lnTo>
                  <a:pt x="510881" y="1067143"/>
                </a:lnTo>
                <a:cubicBezTo>
                  <a:pt x="494525" y="1089388"/>
                  <a:pt x="473187" y="1114647"/>
                  <a:pt x="468274" y="1132936"/>
                </a:cubicBezTo>
                <a:cubicBezTo>
                  <a:pt x="462078" y="1144342"/>
                  <a:pt x="460008" y="1143864"/>
                  <a:pt x="456082" y="1149203"/>
                </a:cubicBezTo>
                <a:cubicBezTo>
                  <a:pt x="445501" y="1162026"/>
                  <a:pt x="439010" y="1173364"/>
                  <a:pt x="451544" y="1161336"/>
                </a:cubicBezTo>
                <a:cubicBezTo>
                  <a:pt x="472165" y="1137992"/>
                  <a:pt x="482924" y="1125557"/>
                  <a:pt x="499279" y="1103313"/>
                </a:cubicBezTo>
                <a:cubicBezTo>
                  <a:pt x="542926" y="1050418"/>
                  <a:pt x="580264" y="1002312"/>
                  <a:pt x="622328" y="952320"/>
                </a:cubicBezTo>
                <a:lnTo>
                  <a:pt x="649808" y="920585"/>
                </a:lnTo>
                <a:close/>
                <a:moveTo>
                  <a:pt x="776691" y="848864"/>
                </a:moveTo>
                <a:lnTo>
                  <a:pt x="776116" y="849417"/>
                </a:lnTo>
                <a:lnTo>
                  <a:pt x="779403" y="852517"/>
                </a:lnTo>
                <a:close/>
                <a:moveTo>
                  <a:pt x="2487839" y="845066"/>
                </a:moveTo>
                <a:lnTo>
                  <a:pt x="2486333" y="847674"/>
                </a:lnTo>
                <a:cubicBezTo>
                  <a:pt x="2481670" y="851937"/>
                  <a:pt x="2475682" y="856593"/>
                  <a:pt x="2468364" y="861644"/>
                </a:cubicBezTo>
                <a:cubicBezTo>
                  <a:pt x="2463412" y="858786"/>
                  <a:pt x="2466246" y="855784"/>
                  <a:pt x="2476864" y="852639"/>
                </a:cubicBezTo>
                <a:cubicBezTo>
                  <a:pt x="2484180" y="847590"/>
                  <a:pt x="2487839" y="845066"/>
                  <a:pt x="2487839" y="845066"/>
                </a:cubicBezTo>
                <a:close/>
                <a:moveTo>
                  <a:pt x="743900" y="843260"/>
                </a:moveTo>
                <a:cubicBezTo>
                  <a:pt x="744951" y="843242"/>
                  <a:pt x="745913" y="843463"/>
                  <a:pt x="745554" y="844421"/>
                </a:cubicBezTo>
                <a:cubicBezTo>
                  <a:pt x="745196" y="845379"/>
                  <a:pt x="743876" y="846115"/>
                  <a:pt x="742825" y="846133"/>
                </a:cubicBezTo>
                <a:cubicBezTo>
                  <a:pt x="741774" y="846151"/>
                  <a:pt x="740991" y="845451"/>
                  <a:pt x="741708" y="843535"/>
                </a:cubicBezTo>
                <a:cubicBezTo>
                  <a:pt x="741708" y="843535"/>
                  <a:pt x="742849" y="843278"/>
                  <a:pt x="743900" y="843260"/>
                </a:cubicBezTo>
                <a:close/>
                <a:moveTo>
                  <a:pt x="752808" y="835340"/>
                </a:moveTo>
                <a:cubicBezTo>
                  <a:pt x="752092" y="837255"/>
                  <a:pt x="751375" y="839171"/>
                  <a:pt x="749599" y="838763"/>
                </a:cubicBezTo>
                <a:cubicBezTo>
                  <a:pt x="749957" y="837805"/>
                  <a:pt x="750315" y="836847"/>
                  <a:pt x="750807" y="836180"/>
                </a:cubicBezTo>
                <a:cubicBezTo>
                  <a:pt x="751297" y="835512"/>
                  <a:pt x="751921" y="835136"/>
                  <a:pt x="752808" y="835340"/>
                </a:cubicBezTo>
                <a:close/>
                <a:moveTo>
                  <a:pt x="777993" y="810967"/>
                </a:moveTo>
                <a:cubicBezTo>
                  <a:pt x="770444" y="819979"/>
                  <a:pt x="761417" y="828652"/>
                  <a:pt x="752808" y="835340"/>
                </a:cubicBezTo>
                <a:cubicBezTo>
                  <a:pt x="755638" y="831960"/>
                  <a:pt x="758529" y="828302"/>
                  <a:pt x="761545" y="824818"/>
                </a:cubicBezTo>
                <a:cubicBezTo>
                  <a:pt x="764562" y="821334"/>
                  <a:pt x="767705" y="818027"/>
                  <a:pt x="771042" y="815348"/>
                </a:cubicBezTo>
                <a:cubicBezTo>
                  <a:pt x="773267" y="813563"/>
                  <a:pt x="775577" y="812057"/>
                  <a:pt x="777993" y="810967"/>
                </a:cubicBezTo>
                <a:close/>
                <a:moveTo>
                  <a:pt x="2026937" y="729308"/>
                </a:moveTo>
                <a:lnTo>
                  <a:pt x="1996727" y="748511"/>
                </a:lnTo>
                <a:lnTo>
                  <a:pt x="1991208" y="752842"/>
                </a:lnTo>
                <a:lnTo>
                  <a:pt x="1942791" y="790963"/>
                </a:lnTo>
                <a:lnTo>
                  <a:pt x="1924882" y="804887"/>
                </a:lnTo>
                <a:lnTo>
                  <a:pt x="1925819" y="805078"/>
                </a:lnTo>
                <a:lnTo>
                  <a:pt x="1903325" y="823547"/>
                </a:lnTo>
                <a:lnTo>
                  <a:pt x="1848919" y="870655"/>
                </a:lnTo>
                <a:cubicBezTo>
                  <a:pt x="1824280" y="892366"/>
                  <a:pt x="1798978" y="914274"/>
                  <a:pt x="1773013" y="936379"/>
                </a:cubicBezTo>
                <a:cubicBezTo>
                  <a:pt x="1783630" y="933235"/>
                  <a:pt x="1790591" y="932615"/>
                  <a:pt x="1793892" y="934521"/>
                </a:cubicBezTo>
                <a:cubicBezTo>
                  <a:pt x="1798552" y="930258"/>
                  <a:pt x="1802965" y="926428"/>
                  <a:pt x="1807124" y="923033"/>
                </a:cubicBezTo>
                <a:cubicBezTo>
                  <a:pt x="1811285" y="919639"/>
                  <a:pt x="1815193" y="916680"/>
                  <a:pt x="1818852" y="914156"/>
                </a:cubicBezTo>
                <a:cubicBezTo>
                  <a:pt x="1836497" y="898840"/>
                  <a:pt x="1853981" y="882852"/>
                  <a:pt x="1871302" y="866190"/>
                </a:cubicBezTo>
                <a:cubicBezTo>
                  <a:pt x="1888622" y="849529"/>
                  <a:pt x="1906609" y="832671"/>
                  <a:pt x="1925258" y="815616"/>
                </a:cubicBezTo>
                <a:lnTo>
                  <a:pt x="1951724" y="792643"/>
                </a:lnTo>
                <a:cubicBezTo>
                  <a:pt x="1956387" y="788380"/>
                  <a:pt x="1961049" y="784115"/>
                  <a:pt x="1965711" y="779853"/>
                </a:cubicBezTo>
                <a:cubicBezTo>
                  <a:pt x="1970373" y="775588"/>
                  <a:pt x="1974534" y="772194"/>
                  <a:pt x="1978191" y="769669"/>
                </a:cubicBezTo>
                <a:cubicBezTo>
                  <a:pt x="1987517" y="761143"/>
                  <a:pt x="1997003" y="753288"/>
                  <a:pt x="2006649" y="746107"/>
                </a:cubicBezTo>
                <a:close/>
                <a:moveTo>
                  <a:pt x="871455" y="699463"/>
                </a:moveTo>
                <a:lnTo>
                  <a:pt x="870942" y="701232"/>
                </a:lnTo>
                <a:cubicBezTo>
                  <a:pt x="868834" y="704453"/>
                  <a:pt x="863050" y="710729"/>
                  <a:pt x="862514" y="712166"/>
                </a:cubicBezTo>
                <a:cubicBezTo>
                  <a:pt x="830851" y="743544"/>
                  <a:pt x="798839" y="773284"/>
                  <a:pt x="767440" y="803422"/>
                </a:cubicBezTo>
                <a:lnTo>
                  <a:pt x="765387" y="805441"/>
                </a:lnTo>
                <a:lnTo>
                  <a:pt x="763387" y="807204"/>
                </a:lnTo>
                <a:lnTo>
                  <a:pt x="763355" y="807440"/>
                </a:lnTo>
                <a:lnTo>
                  <a:pt x="750073" y="820507"/>
                </a:lnTo>
                <a:lnTo>
                  <a:pt x="749217" y="821269"/>
                </a:lnTo>
                <a:lnTo>
                  <a:pt x="749208" y="821358"/>
                </a:lnTo>
                <a:lnTo>
                  <a:pt x="720920" y="849187"/>
                </a:lnTo>
                <a:lnTo>
                  <a:pt x="711116" y="859652"/>
                </a:lnTo>
                <a:lnTo>
                  <a:pt x="696230" y="873777"/>
                </a:lnTo>
                <a:lnTo>
                  <a:pt x="651244" y="918926"/>
                </a:lnTo>
                <a:lnTo>
                  <a:pt x="666378" y="901450"/>
                </a:lnTo>
                <a:cubicBezTo>
                  <a:pt x="701085" y="861929"/>
                  <a:pt x="729479" y="834132"/>
                  <a:pt x="767619" y="795749"/>
                </a:cubicBezTo>
                <a:cubicBezTo>
                  <a:pt x="772386" y="790950"/>
                  <a:pt x="778034" y="785141"/>
                  <a:pt x="784196" y="778805"/>
                </a:cubicBezTo>
                <a:lnTo>
                  <a:pt x="795132" y="767618"/>
                </a:lnTo>
                <a:lnTo>
                  <a:pt x="840183" y="727180"/>
                </a:lnTo>
                <a:close/>
                <a:moveTo>
                  <a:pt x="1020281" y="671042"/>
                </a:moveTo>
                <a:lnTo>
                  <a:pt x="1015601" y="671707"/>
                </a:lnTo>
                <a:cubicBezTo>
                  <a:pt x="1001533" y="681215"/>
                  <a:pt x="980415" y="699947"/>
                  <a:pt x="958957" y="719758"/>
                </a:cubicBezTo>
                <a:cubicBezTo>
                  <a:pt x="937498" y="739569"/>
                  <a:pt x="915700" y="760456"/>
                  <a:pt x="900269" y="774275"/>
                </a:cubicBezTo>
                <a:lnTo>
                  <a:pt x="894821" y="778926"/>
                </a:lnTo>
                <a:lnTo>
                  <a:pt x="894920" y="779025"/>
                </a:lnTo>
                <a:lnTo>
                  <a:pt x="900837" y="774247"/>
                </a:lnTo>
                <a:cubicBezTo>
                  <a:pt x="909189" y="767443"/>
                  <a:pt x="921308" y="757557"/>
                  <a:pt x="924008" y="755732"/>
                </a:cubicBezTo>
                <a:cubicBezTo>
                  <a:pt x="947044" y="735881"/>
                  <a:pt x="962975" y="720833"/>
                  <a:pt x="986730" y="697998"/>
                </a:cubicBezTo>
                <a:cubicBezTo>
                  <a:pt x="993834" y="693197"/>
                  <a:pt x="1020265" y="675333"/>
                  <a:pt x="1020281" y="671042"/>
                </a:cubicBezTo>
                <a:close/>
                <a:moveTo>
                  <a:pt x="1028105" y="663255"/>
                </a:moveTo>
                <a:cubicBezTo>
                  <a:pt x="1029810" y="662103"/>
                  <a:pt x="1023565" y="664183"/>
                  <a:pt x="1023565" y="664183"/>
                </a:cubicBezTo>
                <a:cubicBezTo>
                  <a:pt x="1024411" y="665753"/>
                  <a:pt x="1029091" y="665087"/>
                  <a:pt x="1028105" y="663255"/>
                </a:cubicBezTo>
                <a:close/>
                <a:moveTo>
                  <a:pt x="1056256" y="639947"/>
                </a:moveTo>
                <a:lnTo>
                  <a:pt x="1052001" y="640683"/>
                </a:lnTo>
                <a:cubicBezTo>
                  <a:pt x="1051140" y="643406"/>
                  <a:pt x="1055396" y="642670"/>
                  <a:pt x="1056256" y="639947"/>
                </a:cubicBezTo>
                <a:close/>
                <a:moveTo>
                  <a:pt x="1067631" y="630118"/>
                </a:moveTo>
                <a:lnTo>
                  <a:pt x="1057978" y="634502"/>
                </a:lnTo>
                <a:cubicBezTo>
                  <a:pt x="1057978" y="634502"/>
                  <a:pt x="1065911" y="635563"/>
                  <a:pt x="1067631" y="630118"/>
                </a:cubicBezTo>
                <a:close/>
                <a:moveTo>
                  <a:pt x="1077484" y="620069"/>
                </a:moveTo>
                <a:cubicBezTo>
                  <a:pt x="1075924" y="620500"/>
                  <a:pt x="1073901" y="621243"/>
                  <a:pt x="1072907" y="621915"/>
                </a:cubicBezTo>
                <a:cubicBezTo>
                  <a:pt x="1072187" y="624899"/>
                  <a:pt x="1080136" y="621666"/>
                  <a:pt x="1079292" y="620096"/>
                </a:cubicBezTo>
                <a:cubicBezTo>
                  <a:pt x="1080144" y="619520"/>
                  <a:pt x="1079045" y="619639"/>
                  <a:pt x="1077484" y="620069"/>
                </a:cubicBezTo>
                <a:close/>
                <a:moveTo>
                  <a:pt x="2122775" y="609417"/>
                </a:moveTo>
                <a:cubicBezTo>
                  <a:pt x="2108399" y="623441"/>
                  <a:pt x="2093273" y="636155"/>
                  <a:pt x="2077401" y="647562"/>
                </a:cubicBezTo>
                <a:lnTo>
                  <a:pt x="2026464" y="681530"/>
                </a:lnTo>
                <a:lnTo>
                  <a:pt x="2009918" y="697568"/>
                </a:lnTo>
                <a:cubicBezTo>
                  <a:pt x="2014903" y="694650"/>
                  <a:pt x="2018803" y="693135"/>
                  <a:pt x="2021619" y="693022"/>
                </a:cubicBezTo>
                <a:lnTo>
                  <a:pt x="2023876" y="694703"/>
                </a:lnTo>
                <a:lnTo>
                  <a:pt x="2052486" y="676004"/>
                </a:lnTo>
                <a:cubicBezTo>
                  <a:pt x="2061220" y="668538"/>
                  <a:pt x="2070408" y="661547"/>
                  <a:pt x="2080049" y="655037"/>
                </a:cubicBezTo>
                <a:cubicBezTo>
                  <a:pt x="2089692" y="648525"/>
                  <a:pt x="2098879" y="641535"/>
                  <a:pt x="2107613" y="634069"/>
                </a:cubicBezTo>
                <a:cubicBezTo>
                  <a:pt x="2112619" y="628923"/>
                  <a:pt x="2117672" y="620706"/>
                  <a:pt x="2122775" y="609417"/>
                </a:cubicBezTo>
                <a:close/>
                <a:moveTo>
                  <a:pt x="1094387" y="606155"/>
                </a:moveTo>
                <a:cubicBezTo>
                  <a:pt x="1093046" y="606422"/>
                  <a:pt x="1091200" y="606992"/>
                  <a:pt x="1089821" y="607773"/>
                </a:cubicBezTo>
                <a:cubicBezTo>
                  <a:pt x="1088902" y="608294"/>
                  <a:pt x="1088192" y="608908"/>
                  <a:pt x="1087977" y="609588"/>
                </a:cubicBezTo>
                <a:cubicBezTo>
                  <a:pt x="1088821" y="611159"/>
                  <a:pt x="1096912" y="608188"/>
                  <a:pt x="1095926" y="606357"/>
                </a:cubicBezTo>
                <a:cubicBezTo>
                  <a:pt x="1096566" y="605924"/>
                  <a:pt x="1095729" y="605888"/>
                  <a:pt x="1094387" y="606155"/>
                </a:cubicBezTo>
                <a:close/>
                <a:moveTo>
                  <a:pt x="1107302" y="596527"/>
                </a:moveTo>
                <a:lnTo>
                  <a:pt x="1101341" y="598415"/>
                </a:lnTo>
                <a:cubicBezTo>
                  <a:pt x="1100481" y="601137"/>
                  <a:pt x="1106441" y="599250"/>
                  <a:pt x="1107302" y="596527"/>
                </a:cubicBezTo>
                <a:close/>
                <a:moveTo>
                  <a:pt x="1125782" y="581896"/>
                </a:moveTo>
                <a:lnTo>
                  <a:pt x="1116411" y="586089"/>
                </a:lnTo>
                <a:cubicBezTo>
                  <a:pt x="1116411" y="586089"/>
                  <a:pt x="1124062" y="587340"/>
                  <a:pt x="1125782" y="581896"/>
                </a:cubicBezTo>
                <a:close/>
                <a:moveTo>
                  <a:pt x="2075233" y="581241"/>
                </a:moveTo>
                <a:lnTo>
                  <a:pt x="2068957" y="583762"/>
                </a:lnTo>
                <a:lnTo>
                  <a:pt x="2057238" y="592736"/>
                </a:lnTo>
                <a:lnTo>
                  <a:pt x="2050256" y="599122"/>
                </a:lnTo>
                <a:close/>
                <a:moveTo>
                  <a:pt x="1133748" y="574372"/>
                </a:moveTo>
                <a:cubicBezTo>
                  <a:pt x="1135737" y="573028"/>
                  <a:pt x="1129492" y="575107"/>
                  <a:pt x="1127788" y="576259"/>
                </a:cubicBezTo>
                <a:cubicBezTo>
                  <a:pt x="1128633" y="577829"/>
                  <a:pt x="1134592" y="575941"/>
                  <a:pt x="1133748" y="574372"/>
                </a:cubicBezTo>
                <a:close/>
                <a:moveTo>
                  <a:pt x="2209628" y="488416"/>
                </a:moveTo>
                <a:cubicBezTo>
                  <a:pt x="2206536" y="489327"/>
                  <a:pt x="2204674" y="490489"/>
                  <a:pt x="2204036" y="491900"/>
                </a:cubicBezTo>
                <a:lnTo>
                  <a:pt x="2203079" y="494016"/>
                </a:lnTo>
                <a:cubicBezTo>
                  <a:pt x="2202440" y="495429"/>
                  <a:pt x="2200895" y="495883"/>
                  <a:pt x="2198441" y="495383"/>
                </a:cubicBezTo>
                <a:lnTo>
                  <a:pt x="2199397" y="493267"/>
                </a:lnTo>
                <a:lnTo>
                  <a:pt x="2149054" y="524621"/>
                </a:lnTo>
                <a:cubicBezTo>
                  <a:pt x="2141598" y="529265"/>
                  <a:pt x="2138826" y="529471"/>
                  <a:pt x="2140740" y="525238"/>
                </a:cubicBezTo>
                <a:lnTo>
                  <a:pt x="2145882" y="519264"/>
                </a:lnTo>
                <a:lnTo>
                  <a:pt x="2140607" y="523927"/>
                </a:lnTo>
                <a:lnTo>
                  <a:pt x="2136986" y="529096"/>
                </a:lnTo>
                <a:cubicBezTo>
                  <a:pt x="2133526" y="533785"/>
                  <a:pt x="2128496" y="540465"/>
                  <a:pt x="2121897" y="549138"/>
                </a:cubicBezTo>
                <a:cubicBezTo>
                  <a:pt x="2118168" y="551460"/>
                  <a:pt x="2115347" y="554739"/>
                  <a:pt x="2113433" y="558972"/>
                </a:cubicBezTo>
                <a:cubicBezTo>
                  <a:pt x="2116522" y="558060"/>
                  <a:pt x="2117910" y="557957"/>
                  <a:pt x="2117591" y="558664"/>
                </a:cubicBezTo>
                <a:cubicBezTo>
                  <a:pt x="2117271" y="559369"/>
                  <a:pt x="2118658" y="559267"/>
                  <a:pt x="2121748" y="558355"/>
                </a:cubicBezTo>
                <a:cubicBezTo>
                  <a:pt x="2129844" y="552298"/>
                  <a:pt x="2138872" y="545661"/>
                  <a:pt x="2148833" y="538444"/>
                </a:cubicBezTo>
                <a:cubicBezTo>
                  <a:pt x="2158793" y="531227"/>
                  <a:pt x="2169369" y="524134"/>
                  <a:pt x="2180556" y="517168"/>
                </a:cubicBezTo>
                <a:lnTo>
                  <a:pt x="2200208" y="500365"/>
                </a:lnTo>
                <a:lnTo>
                  <a:pt x="2203079" y="494016"/>
                </a:lnTo>
                <a:cubicBezTo>
                  <a:pt x="2203716" y="492606"/>
                  <a:pt x="2205260" y="492150"/>
                  <a:pt x="2207714" y="492650"/>
                </a:cubicBezTo>
                <a:close/>
                <a:moveTo>
                  <a:pt x="2247462" y="431399"/>
                </a:moveTo>
                <a:lnTo>
                  <a:pt x="2246505" y="433515"/>
                </a:lnTo>
                <a:cubicBezTo>
                  <a:pt x="2242135" y="437249"/>
                  <a:pt x="2236225" y="441438"/>
                  <a:pt x="2228766" y="446084"/>
                </a:cubicBezTo>
                <a:cubicBezTo>
                  <a:pt x="2225086" y="445335"/>
                  <a:pt x="2223871" y="444317"/>
                  <a:pt x="2225123" y="443030"/>
                </a:cubicBezTo>
                <a:cubicBezTo>
                  <a:pt x="2226374" y="441744"/>
                  <a:pt x="2230091" y="440189"/>
                  <a:pt x="2236273" y="438365"/>
                </a:cubicBezTo>
                <a:cubicBezTo>
                  <a:pt x="2243731" y="433721"/>
                  <a:pt x="2247462" y="431399"/>
                  <a:pt x="2247462" y="431399"/>
                </a:cubicBezTo>
                <a:close/>
                <a:moveTo>
                  <a:pt x="2118336" y="371696"/>
                </a:moveTo>
                <a:cubicBezTo>
                  <a:pt x="2103961" y="385719"/>
                  <a:pt x="2088834" y="398433"/>
                  <a:pt x="2072961" y="409840"/>
                </a:cubicBezTo>
                <a:lnTo>
                  <a:pt x="2065672" y="414701"/>
                </a:lnTo>
                <a:lnTo>
                  <a:pt x="2062379" y="417560"/>
                </a:lnTo>
                <a:lnTo>
                  <a:pt x="2066107" y="424542"/>
                </a:lnTo>
                <a:lnTo>
                  <a:pt x="2075610" y="417315"/>
                </a:lnTo>
                <a:cubicBezTo>
                  <a:pt x="2085253" y="410802"/>
                  <a:pt x="2094440" y="403813"/>
                  <a:pt x="2103173" y="396346"/>
                </a:cubicBezTo>
                <a:cubicBezTo>
                  <a:pt x="2108180" y="391200"/>
                  <a:pt x="2113233" y="382984"/>
                  <a:pt x="2118336" y="371696"/>
                </a:cubicBezTo>
                <a:close/>
                <a:moveTo>
                  <a:pt x="1398446" y="364787"/>
                </a:moveTo>
                <a:cubicBezTo>
                  <a:pt x="1398454" y="362640"/>
                  <a:pt x="1388509" y="368827"/>
                  <a:pt x="1381119" y="374088"/>
                </a:cubicBezTo>
                <a:cubicBezTo>
                  <a:pt x="1377424" y="376720"/>
                  <a:pt x="1374368" y="379121"/>
                  <a:pt x="1373513" y="380132"/>
                </a:cubicBezTo>
                <a:cubicBezTo>
                  <a:pt x="1372660" y="381144"/>
                  <a:pt x="1374007" y="380769"/>
                  <a:pt x="1379121" y="377848"/>
                </a:cubicBezTo>
                <a:cubicBezTo>
                  <a:pt x="1379121" y="377848"/>
                  <a:pt x="1396458" y="366131"/>
                  <a:pt x="1398446" y="364787"/>
                </a:cubicBezTo>
                <a:close/>
                <a:moveTo>
                  <a:pt x="2070794" y="343519"/>
                </a:moveTo>
                <a:cubicBezTo>
                  <a:pt x="2050972" y="351809"/>
                  <a:pt x="2036424" y="357323"/>
                  <a:pt x="2027152" y="360057"/>
                </a:cubicBezTo>
                <a:cubicBezTo>
                  <a:pt x="2022784" y="363789"/>
                  <a:pt x="2019189" y="367296"/>
                  <a:pt x="2016369" y="370574"/>
                </a:cubicBezTo>
                <a:cubicBezTo>
                  <a:pt x="2013548" y="373852"/>
                  <a:pt x="2009953" y="377358"/>
                  <a:pt x="2005587" y="381091"/>
                </a:cubicBezTo>
                <a:cubicBezTo>
                  <a:pt x="1998127" y="385735"/>
                  <a:pt x="1992829" y="390050"/>
                  <a:pt x="1989687" y="394034"/>
                </a:cubicBezTo>
                <a:cubicBezTo>
                  <a:pt x="1986546" y="398016"/>
                  <a:pt x="1981248" y="402331"/>
                  <a:pt x="1973791" y="406976"/>
                </a:cubicBezTo>
                <a:lnTo>
                  <a:pt x="1969946" y="410618"/>
                </a:lnTo>
                <a:lnTo>
                  <a:pt x="1985859" y="407052"/>
                </a:lnTo>
                <a:lnTo>
                  <a:pt x="2004481" y="392424"/>
                </a:lnTo>
                <a:cubicBezTo>
                  <a:pt x="2016308" y="384045"/>
                  <a:pt x="2027517" y="375541"/>
                  <a:pt x="2038116" y="366912"/>
                </a:cubicBezTo>
                <a:cubicBezTo>
                  <a:pt x="2048716" y="358284"/>
                  <a:pt x="2059608" y="350486"/>
                  <a:pt x="2070794" y="343519"/>
                </a:cubicBezTo>
                <a:close/>
                <a:moveTo>
                  <a:pt x="1439568" y="335969"/>
                </a:moveTo>
                <a:lnTo>
                  <a:pt x="1439474" y="336027"/>
                </a:lnTo>
                <a:lnTo>
                  <a:pt x="1439545" y="335989"/>
                </a:lnTo>
                <a:close/>
                <a:moveTo>
                  <a:pt x="1440360" y="332863"/>
                </a:moveTo>
                <a:lnTo>
                  <a:pt x="1435618" y="335056"/>
                </a:lnTo>
                <a:cubicBezTo>
                  <a:pt x="1429401" y="338048"/>
                  <a:pt x="1421897" y="341954"/>
                  <a:pt x="1416751" y="345607"/>
                </a:cubicBezTo>
                <a:cubicBezTo>
                  <a:pt x="1415035" y="346825"/>
                  <a:pt x="1413581" y="348015"/>
                  <a:pt x="1412526" y="349135"/>
                </a:cubicBezTo>
                <a:cubicBezTo>
                  <a:pt x="1411469" y="350254"/>
                  <a:pt x="1410810" y="351301"/>
                  <a:pt x="1410682" y="352234"/>
                </a:cubicBezTo>
                <a:cubicBezTo>
                  <a:pt x="1410435" y="351777"/>
                  <a:pt x="1412354" y="350569"/>
                  <a:pt x="1415423" y="348914"/>
                </a:cubicBezTo>
                <a:lnTo>
                  <a:pt x="1424096" y="344435"/>
                </a:lnTo>
                <a:lnTo>
                  <a:pt x="1424528" y="343848"/>
                </a:lnTo>
                <a:lnTo>
                  <a:pt x="1425123" y="343904"/>
                </a:lnTo>
                <a:lnTo>
                  <a:pt x="1427071" y="342898"/>
                </a:lnTo>
                <a:lnTo>
                  <a:pt x="1433067" y="339576"/>
                </a:lnTo>
                <a:lnTo>
                  <a:pt x="1432001" y="339954"/>
                </a:lnTo>
                <a:cubicBezTo>
                  <a:pt x="1431125" y="339743"/>
                  <a:pt x="1434895" y="336583"/>
                  <a:pt x="1436901" y="335143"/>
                </a:cubicBezTo>
                <a:close/>
                <a:moveTo>
                  <a:pt x="1563434" y="243903"/>
                </a:moveTo>
                <a:lnTo>
                  <a:pt x="1480178" y="302768"/>
                </a:lnTo>
                <a:cubicBezTo>
                  <a:pt x="1478898" y="303632"/>
                  <a:pt x="1463237" y="313013"/>
                  <a:pt x="1456977" y="318598"/>
                </a:cubicBezTo>
                <a:cubicBezTo>
                  <a:pt x="1454891" y="320459"/>
                  <a:pt x="1453849" y="321900"/>
                  <a:pt x="1454733" y="322461"/>
                </a:cubicBezTo>
                <a:lnTo>
                  <a:pt x="1457923" y="321252"/>
                </a:lnTo>
                <a:lnTo>
                  <a:pt x="1492244" y="298159"/>
                </a:lnTo>
                <a:lnTo>
                  <a:pt x="1500373" y="292670"/>
                </a:lnTo>
                <a:lnTo>
                  <a:pt x="1510523" y="285357"/>
                </a:lnTo>
                <a:cubicBezTo>
                  <a:pt x="1517202" y="280509"/>
                  <a:pt x="1522585" y="276603"/>
                  <a:pt x="1525213" y="274826"/>
                </a:cubicBezTo>
                <a:lnTo>
                  <a:pt x="1548779" y="259646"/>
                </a:lnTo>
                <a:close/>
                <a:moveTo>
                  <a:pt x="1772076" y="215738"/>
                </a:moveTo>
                <a:cubicBezTo>
                  <a:pt x="1771123" y="218605"/>
                  <a:pt x="1769119" y="220666"/>
                  <a:pt x="1766065" y="221920"/>
                </a:cubicBezTo>
                <a:cubicBezTo>
                  <a:pt x="1765589" y="223354"/>
                  <a:pt x="1764706" y="224025"/>
                  <a:pt x="1763416" y="223937"/>
                </a:cubicBezTo>
                <a:cubicBezTo>
                  <a:pt x="1762125" y="223848"/>
                  <a:pt x="1761717" y="223087"/>
                  <a:pt x="1762194" y="221655"/>
                </a:cubicBezTo>
                <a:cubicBezTo>
                  <a:pt x="1762670" y="220222"/>
                  <a:pt x="1765965" y="218250"/>
                  <a:pt x="1772076" y="215738"/>
                </a:cubicBezTo>
                <a:close/>
                <a:moveTo>
                  <a:pt x="2243022" y="193676"/>
                </a:moveTo>
                <a:lnTo>
                  <a:pt x="2242065" y="195793"/>
                </a:lnTo>
                <a:cubicBezTo>
                  <a:pt x="2237696" y="199527"/>
                  <a:pt x="2231785" y="203715"/>
                  <a:pt x="2224326" y="208361"/>
                </a:cubicBezTo>
                <a:cubicBezTo>
                  <a:pt x="2220647" y="207612"/>
                  <a:pt x="2219433" y="206594"/>
                  <a:pt x="2220684" y="205307"/>
                </a:cubicBezTo>
                <a:cubicBezTo>
                  <a:pt x="2221935" y="204021"/>
                  <a:pt x="2225652" y="202466"/>
                  <a:pt x="2231834" y="200643"/>
                </a:cubicBezTo>
                <a:cubicBezTo>
                  <a:pt x="2239291" y="195999"/>
                  <a:pt x="2243022" y="193676"/>
                  <a:pt x="2243022" y="193676"/>
                </a:cubicBezTo>
                <a:close/>
                <a:moveTo>
                  <a:pt x="1664702" y="149509"/>
                </a:moveTo>
                <a:lnTo>
                  <a:pt x="1637478" y="167910"/>
                </a:lnTo>
                <a:cubicBezTo>
                  <a:pt x="1618967" y="180956"/>
                  <a:pt x="1599781" y="194458"/>
                  <a:pt x="1580034" y="206734"/>
                </a:cubicBezTo>
                <a:cubicBezTo>
                  <a:pt x="1566182" y="215561"/>
                  <a:pt x="1551718" y="224377"/>
                  <a:pt x="1536892" y="233367"/>
                </a:cubicBezTo>
                <a:lnTo>
                  <a:pt x="1519240" y="244144"/>
                </a:lnTo>
                <a:lnTo>
                  <a:pt x="1519568" y="245437"/>
                </a:lnTo>
                <a:cubicBezTo>
                  <a:pt x="1519030" y="245918"/>
                  <a:pt x="1518659" y="245632"/>
                  <a:pt x="1518541" y="245104"/>
                </a:cubicBezTo>
                <a:lnTo>
                  <a:pt x="1518718" y="244462"/>
                </a:lnTo>
                <a:lnTo>
                  <a:pt x="1491580" y="261031"/>
                </a:lnTo>
                <a:cubicBezTo>
                  <a:pt x="1460981" y="280062"/>
                  <a:pt x="1429935" y="300511"/>
                  <a:pt x="1400437" y="323837"/>
                </a:cubicBezTo>
                <a:cubicBezTo>
                  <a:pt x="1366886" y="350794"/>
                  <a:pt x="1327951" y="377109"/>
                  <a:pt x="1291851" y="403649"/>
                </a:cubicBezTo>
                <a:cubicBezTo>
                  <a:pt x="1242385" y="441362"/>
                  <a:pt x="1193328" y="483438"/>
                  <a:pt x="1146554" y="521831"/>
                </a:cubicBezTo>
                <a:cubicBezTo>
                  <a:pt x="1041406" y="611093"/>
                  <a:pt x="936663" y="698678"/>
                  <a:pt x="839607" y="788392"/>
                </a:cubicBezTo>
                <a:lnTo>
                  <a:pt x="778951" y="846692"/>
                </a:lnTo>
                <a:lnTo>
                  <a:pt x="780745" y="848505"/>
                </a:lnTo>
                <a:lnTo>
                  <a:pt x="781912" y="850223"/>
                </a:lnTo>
                <a:cubicBezTo>
                  <a:pt x="782257" y="850802"/>
                  <a:pt x="782410" y="851178"/>
                  <a:pt x="782243" y="851200"/>
                </a:cubicBezTo>
                <a:lnTo>
                  <a:pt x="782749" y="850528"/>
                </a:lnTo>
                <a:lnTo>
                  <a:pt x="786816" y="854635"/>
                </a:lnTo>
                <a:lnTo>
                  <a:pt x="854578" y="787316"/>
                </a:lnTo>
                <a:cubicBezTo>
                  <a:pt x="904779" y="742326"/>
                  <a:pt x="958500" y="703877"/>
                  <a:pt x="1005291" y="661191"/>
                </a:cubicBezTo>
                <a:cubicBezTo>
                  <a:pt x="1054772" y="619186"/>
                  <a:pt x="1104112" y="576919"/>
                  <a:pt x="1156143" y="535330"/>
                </a:cubicBezTo>
                <a:cubicBezTo>
                  <a:pt x="1205484" y="493063"/>
                  <a:pt x="1255684" y="448073"/>
                  <a:pt x="1308420" y="407791"/>
                </a:cubicBezTo>
                <a:cubicBezTo>
                  <a:pt x="1400518" y="340730"/>
                  <a:pt x="1497816" y="268747"/>
                  <a:pt x="1603101" y="198542"/>
                </a:cubicBezTo>
                <a:lnTo>
                  <a:pt x="1628386" y="182309"/>
                </a:lnTo>
                <a:close/>
                <a:moveTo>
                  <a:pt x="1745470" y="131964"/>
                </a:moveTo>
                <a:lnTo>
                  <a:pt x="1726042" y="141846"/>
                </a:lnTo>
                <a:cubicBezTo>
                  <a:pt x="1717873" y="146031"/>
                  <a:pt x="1709843" y="150530"/>
                  <a:pt x="1701887" y="155237"/>
                </a:cubicBezTo>
                <a:lnTo>
                  <a:pt x="1680901" y="168177"/>
                </a:lnTo>
                <a:lnTo>
                  <a:pt x="1664570" y="181969"/>
                </a:lnTo>
                <a:lnTo>
                  <a:pt x="1663549" y="183064"/>
                </a:lnTo>
                <a:lnTo>
                  <a:pt x="1688335" y="166719"/>
                </a:lnTo>
                <a:cubicBezTo>
                  <a:pt x="1704817" y="156115"/>
                  <a:pt x="1719884" y="146755"/>
                  <a:pt x="1734025" y="138374"/>
                </a:cubicBezTo>
                <a:close/>
                <a:moveTo>
                  <a:pt x="1778288" y="26356"/>
                </a:moveTo>
                <a:cubicBezTo>
                  <a:pt x="1777427" y="29079"/>
                  <a:pt x="1771467" y="30967"/>
                  <a:pt x="1772327" y="28245"/>
                </a:cubicBezTo>
                <a:close/>
                <a:moveTo>
                  <a:pt x="1845997" y="218"/>
                </a:moveTo>
                <a:cubicBezTo>
                  <a:pt x="1854933" y="-1183"/>
                  <a:pt x="1836343" y="4603"/>
                  <a:pt x="1844418" y="5923"/>
                </a:cubicBezTo>
                <a:cubicBezTo>
                  <a:pt x="1846968" y="6342"/>
                  <a:pt x="1860157" y="4206"/>
                  <a:pt x="1855886" y="9233"/>
                </a:cubicBezTo>
                <a:cubicBezTo>
                  <a:pt x="1853898" y="10577"/>
                  <a:pt x="1836437" y="17740"/>
                  <a:pt x="1828487" y="20972"/>
                </a:cubicBezTo>
                <a:cubicBezTo>
                  <a:pt x="1818833" y="25357"/>
                  <a:pt x="1810882" y="28590"/>
                  <a:pt x="1802072" y="34544"/>
                </a:cubicBezTo>
                <a:cubicBezTo>
                  <a:pt x="1822242" y="23052"/>
                  <a:pt x="1848593" y="27364"/>
                  <a:pt x="1823852" y="48368"/>
                </a:cubicBezTo>
                <a:cubicBezTo>
                  <a:pt x="1819721" y="53657"/>
                  <a:pt x="1810787" y="55057"/>
                  <a:pt x="1803681" y="59860"/>
                </a:cubicBezTo>
                <a:cubicBezTo>
                  <a:pt x="1795716" y="67384"/>
                  <a:pt x="1795842" y="71937"/>
                  <a:pt x="1790443" y="75587"/>
                </a:cubicBezTo>
                <a:cubicBezTo>
                  <a:pt x="1786460" y="79348"/>
                  <a:pt x="1780565" y="82798"/>
                  <a:pt x="1773765" y="86278"/>
                </a:cubicBezTo>
                <a:lnTo>
                  <a:pt x="1760276" y="92917"/>
                </a:lnTo>
                <a:lnTo>
                  <a:pt x="1750241" y="102835"/>
                </a:lnTo>
                <a:lnTo>
                  <a:pt x="1754340" y="102127"/>
                </a:lnTo>
                <a:cubicBezTo>
                  <a:pt x="1754764" y="102911"/>
                  <a:pt x="1753485" y="103775"/>
                  <a:pt x="1752208" y="104103"/>
                </a:cubicBezTo>
                <a:lnTo>
                  <a:pt x="1750166" y="102910"/>
                </a:lnTo>
                <a:lnTo>
                  <a:pt x="1738436" y="114501"/>
                </a:lnTo>
                <a:lnTo>
                  <a:pt x="1738404" y="114533"/>
                </a:lnTo>
                <a:lnTo>
                  <a:pt x="1740125" y="113609"/>
                </a:lnTo>
                <a:cubicBezTo>
                  <a:pt x="1749924" y="108323"/>
                  <a:pt x="1759584" y="102865"/>
                  <a:pt x="1768251" y="97007"/>
                </a:cubicBezTo>
                <a:cubicBezTo>
                  <a:pt x="1783807" y="87742"/>
                  <a:pt x="1798618" y="78356"/>
                  <a:pt x="1812166" y="70582"/>
                </a:cubicBezTo>
                <a:lnTo>
                  <a:pt x="1828551" y="61897"/>
                </a:lnTo>
                <a:lnTo>
                  <a:pt x="1784706" y="101685"/>
                </a:lnTo>
                <a:lnTo>
                  <a:pt x="1779475" y="104808"/>
                </a:lnTo>
                <a:cubicBezTo>
                  <a:pt x="1768165" y="111069"/>
                  <a:pt x="1755631" y="117845"/>
                  <a:pt x="1741071" y="126437"/>
                </a:cubicBezTo>
                <a:lnTo>
                  <a:pt x="1701151" y="151072"/>
                </a:lnTo>
                <a:lnTo>
                  <a:pt x="1692583" y="158310"/>
                </a:lnTo>
                <a:lnTo>
                  <a:pt x="1702452" y="152424"/>
                </a:lnTo>
                <a:cubicBezTo>
                  <a:pt x="1710968" y="147472"/>
                  <a:pt x="1719456" y="142764"/>
                  <a:pt x="1729218" y="137821"/>
                </a:cubicBezTo>
                <a:cubicBezTo>
                  <a:pt x="1737827" y="133357"/>
                  <a:pt x="1746115" y="129275"/>
                  <a:pt x="1754240" y="125416"/>
                </a:cubicBezTo>
                <a:lnTo>
                  <a:pt x="1762995" y="121388"/>
                </a:lnTo>
                <a:lnTo>
                  <a:pt x="1305922" y="536172"/>
                </a:lnTo>
                <a:lnTo>
                  <a:pt x="1281655" y="560154"/>
                </a:lnTo>
                <a:cubicBezTo>
                  <a:pt x="1267529" y="570908"/>
                  <a:pt x="1254451" y="582469"/>
                  <a:pt x="1242430" y="594832"/>
                </a:cubicBezTo>
                <a:cubicBezTo>
                  <a:pt x="1234890" y="601641"/>
                  <a:pt x="1228995" y="607464"/>
                  <a:pt x="1224751" y="612303"/>
                </a:cubicBezTo>
                <a:cubicBezTo>
                  <a:pt x="1220504" y="617140"/>
                  <a:pt x="1214612" y="622963"/>
                  <a:pt x="1207073" y="629774"/>
                </a:cubicBezTo>
                <a:cubicBezTo>
                  <a:pt x="1195524" y="640705"/>
                  <a:pt x="1184217" y="650919"/>
                  <a:pt x="1173144" y="660418"/>
                </a:cubicBezTo>
                <a:cubicBezTo>
                  <a:pt x="1162072" y="669916"/>
                  <a:pt x="1151002" y="679414"/>
                  <a:pt x="1139929" y="688913"/>
                </a:cubicBezTo>
                <a:lnTo>
                  <a:pt x="1143798" y="689179"/>
                </a:lnTo>
                <a:cubicBezTo>
                  <a:pt x="1148005" y="692398"/>
                  <a:pt x="1149632" y="695442"/>
                  <a:pt x="1148680" y="698307"/>
                </a:cubicBezTo>
                <a:cubicBezTo>
                  <a:pt x="1160229" y="687375"/>
                  <a:pt x="1172539" y="676131"/>
                  <a:pt x="1185616" y="664573"/>
                </a:cubicBezTo>
                <a:cubicBezTo>
                  <a:pt x="1198690" y="653013"/>
                  <a:pt x="1211003" y="641770"/>
                  <a:pt x="1222549" y="630838"/>
                </a:cubicBezTo>
                <a:cubicBezTo>
                  <a:pt x="1230089" y="624027"/>
                  <a:pt x="1238104" y="615785"/>
                  <a:pt x="1246595" y="606110"/>
                </a:cubicBezTo>
                <a:cubicBezTo>
                  <a:pt x="1255090" y="596433"/>
                  <a:pt x="1263105" y="588192"/>
                  <a:pt x="1270645" y="581382"/>
                </a:cubicBezTo>
                <a:cubicBezTo>
                  <a:pt x="1278661" y="573139"/>
                  <a:pt x="1286030" y="564852"/>
                  <a:pt x="1292756" y="556520"/>
                </a:cubicBezTo>
                <a:cubicBezTo>
                  <a:pt x="1299484" y="548190"/>
                  <a:pt x="1306854" y="539903"/>
                  <a:pt x="1314869" y="531661"/>
                </a:cubicBezTo>
                <a:lnTo>
                  <a:pt x="1366834" y="482471"/>
                </a:lnTo>
                <a:cubicBezTo>
                  <a:pt x="1371318" y="476917"/>
                  <a:pt x="1380623" y="468762"/>
                  <a:pt x="1394751" y="458009"/>
                </a:cubicBezTo>
                <a:cubicBezTo>
                  <a:pt x="1399234" y="452455"/>
                  <a:pt x="1408540" y="444300"/>
                  <a:pt x="1422666" y="433547"/>
                </a:cubicBezTo>
                <a:cubicBezTo>
                  <a:pt x="1436793" y="422792"/>
                  <a:pt x="1450157" y="412353"/>
                  <a:pt x="1462756" y="402226"/>
                </a:cubicBezTo>
                <a:cubicBezTo>
                  <a:pt x="1475356" y="392102"/>
                  <a:pt x="1488719" y="381661"/>
                  <a:pt x="1502846" y="370908"/>
                </a:cubicBezTo>
                <a:cubicBezTo>
                  <a:pt x="1509908" y="365531"/>
                  <a:pt x="1516207" y="360467"/>
                  <a:pt x="1521745" y="355719"/>
                </a:cubicBezTo>
                <a:cubicBezTo>
                  <a:pt x="1527280" y="350969"/>
                  <a:pt x="1533580" y="345906"/>
                  <a:pt x="1540642" y="340530"/>
                </a:cubicBezTo>
                <a:cubicBezTo>
                  <a:pt x="1547705" y="335153"/>
                  <a:pt x="1554653" y="330134"/>
                  <a:pt x="1561479" y="325474"/>
                </a:cubicBezTo>
                <a:cubicBezTo>
                  <a:pt x="1568303" y="320814"/>
                  <a:pt x="1575247" y="315794"/>
                  <a:pt x="1582311" y="310418"/>
                </a:cubicBezTo>
                <a:cubicBezTo>
                  <a:pt x="1597388" y="296799"/>
                  <a:pt x="1611823" y="283134"/>
                  <a:pt x="1625614" y="269427"/>
                </a:cubicBezTo>
                <a:cubicBezTo>
                  <a:pt x="1639403" y="255718"/>
                  <a:pt x="1653838" y="242055"/>
                  <a:pt x="1668918" y="228435"/>
                </a:cubicBezTo>
                <a:cubicBezTo>
                  <a:pt x="1675028" y="225924"/>
                  <a:pt x="1679442" y="222563"/>
                  <a:pt x="1682161" y="218352"/>
                </a:cubicBezTo>
                <a:cubicBezTo>
                  <a:pt x="1684879" y="214143"/>
                  <a:pt x="1688005" y="210694"/>
                  <a:pt x="1691536" y="208006"/>
                </a:cubicBezTo>
                <a:lnTo>
                  <a:pt x="1714154" y="187577"/>
                </a:lnTo>
                <a:cubicBezTo>
                  <a:pt x="1721696" y="180766"/>
                  <a:pt x="1729235" y="173957"/>
                  <a:pt x="1736775" y="167146"/>
                </a:cubicBezTo>
                <a:cubicBezTo>
                  <a:pt x="1744314" y="160338"/>
                  <a:pt x="1751853" y="153528"/>
                  <a:pt x="1759393" y="146718"/>
                </a:cubicBezTo>
                <a:cubicBezTo>
                  <a:pt x="1760345" y="143852"/>
                  <a:pt x="1763402" y="142596"/>
                  <a:pt x="1768560" y="142951"/>
                </a:cubicBezTo>
                <a:lnTo>
                  <a:pt x="1767846" y="145101"/>
                </a:lnTo>
                <a:cubicBezTo>
                  <a:pt x="1758879" y="156208"/>
                  <a:pt x="1748978" y="166154"/>
                  <a:pt x="1738143" y="174935"/>
                </a:cubicBezTo>
                <a:cubicBezTo>
                  <a:pt x="1727309" y="183717"/>
                  <a:pt x="1717411" y="193663"/>
                  <a:pt x="1708440" y="204770"/>
                </a:cubicBezTo>
                <a:cubicBezTo>
                  <a:pt x="1699948" y="214446"/>
                  <a:pt x="1690811" y="224077"/>
                  <a:pt x="1681029" y="233665"/>
                </a:cubicBezTo>
                <a:lnTo>
                  <a:pt x="1661187" y="255568"/>
                </a:lnTo>
                <a:lnTo>
                  <a:pt x="1677355" y="244885"/>
                </a:lnTo>
                <a:cubicBezTo>
                  <a:pt x="1699728" y="230950"/>
                  <a:pt x="1721366" y="224570"/>
                  <a:pt x="1742269" y="225747"/>
                </a:cubicBezTo>
                <a:lnTo>
                  <a:pt x="1746361" y="229216"/>
                </a:lnTo>
                <a:lnTo>
                  <a:pt x="1748444" y="227304"/>
                </a:lnTo>
                <a:lnTo>
                  <a:pt x="1771779" y="204727"/>
                </a:lnTo>
                <a:cubicBezTo>
                  <a:pt x="1785906" y="193973"/>
                  <a:pt x="1794973" y="186536"/>
                  <a:pt x="1798980" y="182414"/>
                </a:cubicBezTo>
                <a:lnTo>
                  <a:pt x="1912373" y="91280"/>
                </a:lnTo>
                <a:cubicBezTo>
                  <a:pt x="1915906" y="88591"/>
                  <a:pt x="1917670" y="87248"/>
                  <a:pt x="1917670" y="87248"/>
                </a:cubicBezTo>
                <a:cubicBezTo>
                  <a:pt x="1922830" y="87603"/>
                  <a:pt x="1922355" y="89034"/>
                  <a:pt x="1916242" y="91545"/>
                </a:cubicBezTo>
                <a:cubicBezTo>
                  <a:pt x="1894099" y="110543"/>
                  <a:pt x="1871550" y="128778"/>
                  <a:pt x="1848594" y="146252"/>
                </a:cubicBezTo>
                <a:cubicBezTo>
                  <a:pt x="1825637" y="163727"/>
                  <a:pt x="1804376" y="182051"/>
                  <a:pt x="1784815" y="201226"/>
                </a:cubicBezTo>
                <a:cubicBezTo>
                  <a:pt x="1783386" y="205525"/>
                  <a:pt x="1781381" y="207585"/>
                  <a:pt x="1778802" y="207408"/>
                </a:cubicBezTo>
                <a:cubicBezTo>
                  <a:pt x="1778325" y="208839"/>
                  <a:pt x="1777442" y="209512"/>
                  <a:pt x="1776153" y="209423"/>
                </a:cubicBezTo>
                <a:cubicBezTo>
                  <a:pt x="1774864" y="209335"/>
                  <a:pt x="1774457" y="208574"/>
                  <a:pt x="1774932" y="207141"/>
                </a:cubicBezTo>
                <a:cubicBezTo>
                  <a:pt x="1767869" y="212518"/>
                  <a:pt x="1763860" y="216640"/>
                  <a:pt x="1762908" y="219506"/>
                </a:cubicBezTo>
                <a:lnTo>
                  <a:pt x="1748991" y="231445"/>
                </a:lnTo>
                <a:lnTo>
                  <a:pt x="1757520" y="238676"/>
                </a:lnTo>
                <a:lnTo>
                  <a:pt x="1756974" y="241363"/>
                </a:lnTo>
                <a:lnTo>
                  <a:pt x="1771659" y="228899"/>
                </a:lnTo>
                <a:cubicBezTo>
                  <a:pt x="1775192" y="226212"/>
                  <a:pt x="1778318" y="222763"/>
                  <a:pt x="1781034" y="218552"/>
                </a:cubicBezTo>
                <a:cubicBezTo>
                  <a:pt x="1783753" y="214343"/>
                  <a:pt x="1786879" y="210894"/>
                  <a:pt x="1790409" y="208205"/>
                </a:cubicBezTo>
                <a:cubicBezTo>
                  <a:pt x="1793467" y="206949"/>
                  <a:pt x="1795113" y="205964"/>
                  <a:pt x="1795351" y="205247"/>
                </a:cubicBezTo>
                <a:cubicBezTo>
                  <a:pt x="1795589" y="204531"/>
                  <a:pt x="1797234" y="203545"/>
                  <a:pt x="1800291" y="202288"/>
                </a:cubicBezTo>
                <a:lnTo>
                  <a:pt x="1798861" y="206588"/>
                </a:lnTo>
                <a:cubicBezTo>
                  <a:pt x="1815093" y="197445"/>
                  <a:pt x="1825549" y="193766"/>
                  <a:pt x="1830232" y="195554"/>
                </a:cubicBezTo>
                <a:cubicBezTo>
                  <a:pt x="1836543" y="200383"/>
                  <a:pt x="1830868" y="209519"/>
                  <a:pt x="1813210" y="222962"/>
                </a:cubicBezTo>
                <a:lnTo>
                  <a:pt x="1808879" y="226758"/>
                </a:lnTo>
                <a:lnTo>
                  <a:pt x="1818036" y="220375"/>
                </a:lnTo>
                <a:cubicBezTo>
                  <a:pt x="1827972" y="214694"/>
                  <a:pt x="1837577" y="210486"/>
                  <a:pt x="1846850" y="207751"/>
                </a:cubicBezTo>
                <a:lnTo>
                  <a:pt x="1858982" y="204174"/>
                </a:lnTo>
                <a:lnTo>
                  <a:pt x="1869638" y="196063"/>
                </a:lnTo>
                <a:cubicBezTo>
                  <a:pt x="1873647" y="191942"/>
                  <a:pt x="1878230" y="190058"/>
                  <a:pt x="1883388" y="190412"/>
                </a:cubicBezTo>
                <a:lnTo>
                  <a:pt x="1882674" y="192563"/>
                </a:lnTo>
                <a:cubicBezTo>
                  <a:pt x="1882198" y="193994"/>
                  <a:pt x="1881198" y="195026"/>
                  <a:pt x="1879669" y="195654"/>
                </a:cubicBezTo>
                <a:cubicBezTo>
                  <a:pt x="1878141" y="196280"/>
                  <a:pt x="1877139" y="197311"/>
                  <a:pt x="1876663" y="198745"/>
                </a:cubicBezTo>
                <a:lnTo>
                  <a:pt x="1876350" y="199054"/>
                </a:lnTo>
                <a:lnTo>
                  <a:pt x="1930310" y="183143"/>
                </a:lnTo>
                <a:cubicBezTo>
                  <a:pt x="1946404" y="177177"/>
                  <a:pt x="1966177" y="171958"/>
                  <a:pt x="1989629" y="167490"/>
                </a:cubicBezTo>
                <a:lnTo>
                  <a:pt x="1995077" y="173221"/>
                </a:lnTo>
                <a:lnTo>
                  <a:pt x="1999712" y="171855"/>
                </a:lnTo>
                <a:cubicBezTo>
                  <a:pt x="2017082" y="163065"/>
                  <a:pt x="2030992" y="158964"/>
                  <a:pt x="2041443" y="159550"/>
                </a:cubicBezTo>
                <a:lnTo>
                  <a:pt x="2050568" y="166033"/>
                </a:lnTo>
                <a:cubicBezTo>
                  <a:pt x="2058468" y="172265"/>
                  <a:pt x="2063545" y="181775"/>
                  <a:pt x="2065802" y="194563"/>
                </a:cubicBezTo>
                <a:cubicBezTo>
                  <a:pt x="2068254" y="195062"/>
                  <a:pt x="2071295" y="197223"/>
                  <a:pt x="2074927" y="201045"/>
                </a:cubicBezTo>
                <a:cubicBezTo>
                  <a:pt x="2084199" y="198309"/>
                  <a:pt x="2092517" y="197693"/>
                  <a:pt x="2099877" y="199193"/>
                </a:cubicBezTo>
                <a:cubicBezTo>
                  <a:pt x="2107235" y="200691"/>
                  <a:pt x="2111184" y="203806"/>
                  <a:pt x="2111725" y="208539"/>
                </a:cubicBezTo>
                <a:cubicBezTo>
                  <a:pt x="2119182" y="203895"/>
                  <a:pt x="2120996" y="205805"/>
                  <a:pt x="2117168" y="214273"/>
                </a:cubicBezTo>
                <a:lnTo>
                  <a:pt x="2114298" y="220621"/>
                </a:lnTo>
                <a:cubicBezTo>
                  <a:pt x="2117391" y="219710"/>
                  <a:pt x="2120801" y="218094"/>
                  <a:pt x="2124529" y="215772"/>
                </a:cubicBezTo>
                <a:cubicBezTo>
                  <a:pt x="2128259" y="213448"/>
                  <a:pt x="2130121" y="212288"/>
                  <a:pt x="2130121" y="212288"/>
                </a:cubicBezTo>
                <a:lnTo>
                  <a:pt x="2134760" y="210921"/>
                </a:lnTo>
                <a:cubicBezTo>
                  <a:pt x="2142856" y="204865"/>
                  <a:pt x="2147222" y="201130"/>
                  <a:pt x="2147859" y="199720"/>
                </a:cubicBezTo>
                <a:cubicBezTo>
                  <a:pt x="2148497" y="198309"/>
                  <a:pt x="2152546" y="195281"/>
                  <a:pt x="2160004" y="190635"/>
                </a:cubicBezTo>
                <a:cubicBezTo>
                  <a:pt x="2167463" y="185991"/>
                  <a:pt x="2172735" y="183213"/>
                  <a:pt x="2175829" y="182301"/>
                </a:cubicBezTo>
                <a:cubicBezTo>
                  <a:pt x="2178921" y="181391"/>
                  <a:pt x="2182011" y="180478"/>
                  <a:pt x="2185103" y="179567"/>
                </a:cubicBezTo>
                <a:cubicBezTo>
                  <a:pt x="2198642" y="179244"/>
                  <a:pt x="2206186" y="178853"/>
                  <a:pt x="2207733" y="178398"/>
                </a:cubicBezTo>
                <a:cubicBezTo>
                  <a:pt x="2209278" y="177942"/>
                  <a:pt x="2212186" y="178919"/>
                  <a:pt x="2216453" y="181330"/>
                </a:cubicBezTo>
                <a:lnTo>
                  <a:pt x="2215497" y="183447"/>
                </a:lnTo>
                <a:cubicBezTo>
                  <a:pt x="2222953" y="178802"/>
                  <a:pt x="2228231" y="176023"/>
                  <a:pt x="2231320" y="175113"/>
                </a:cubicBezTo>
                <a:cubicBezTo>
                  <a:pt x="2235050" y="172791"/>
                  <a:pt x="2236916" y="171629"/>
                  <a:pt x="2236916" y="171629"/>
                </a:cubicBezTo>
                <a:cubicBezTo>
                  <a:pt x="2241183" y="174040"/>
                  <a:pt x="2243635" y="174539"/>
                  <a:pt x="2244274" y="173128"/>
                </a:cubicBezTo>
                <a:lnTo>
                  <a:pt x="2247955" y="173877"/>
                </a:lnTo>
                <a:lnTo>
                  <a:pt x="2248763" y="180977"/>
                </a:lnTo>
                <a:lnTo>
                  <a:pt x="2243022" y="193676"/>
                </a:lnTo>
                <a:lnTo>
                  <a:pt x="2220794" y="198395"/>
                </a:lnTo>
                <a:lnTo>
                  <a:pt x="2222562" y="203379"/>
                </a:lnTo>
                <a:cubicBezTo>
                  <a:pt x="2214463" y="209434"/>
                  <a:pt x="2210098" y="213167"/>
                  <a:pt x="2209460" y="214578"/>
                </a:cubicBezTo>
                <a:cubicBezTo>
                  <a:pt x="2208821" y="215990"/>
                  <a:pt x="2206638" y="217857"/>
                  <a:pt x="2202910" y="220180"/>
                </a:cubicBezTo>
                <a:cubicBezTo>
                  <a:pt x="2202273" y="221589"/>
                  <a:pt x="2201020" y="222877"/>
                  <a:pt x="2199156" y="224038"/>
                </a:cubicBezTo>
                <a:cubicBezTo>
                  <a:pt x="2197290" y="225199"/>
                  <a:pt x="2196039" y="226485"/>
                  <a:pt x="2195401" y="227896"/>
                </a:cubicBezTo>
                <a:cubicBezTo>
                  <a:pt x="2194763" y="229306"/>
                  <a:pt x="2194126" y="230717"/>
                  <a:pt x="2193487" y="232129"/>
                </a:cubicBezTo>
                <a:cubicBezTo>
                  <a:pt x="2185392" y="238186"/>
                  <a:pt x="2180094" y="242500"/>
                  <a:pt x="2177591" y="245072"/>
                </a:cubicBezTo>
                <a:cubicBezTo>
                  <a:pt x="2175088" y="247643"/>
                  <a:pt x="2169788" y="251960"/>
                  <a:pt x="2161695" y="258014"/>
                </a:cubicBezTo>
                <a:lnTo>
                  <a:pt x="2157055" y="259382"/>
                </a:lnTo>
                <a:cubicBezTo>
                  <a:pt x="2155779" y="262204"/>
                  <a:pt x="2153279" y="264777"/>
                  <a:pt x="2149549" y="267098"/>
                </a:cubicBezTo>
                <a:cubicBezTo>
                  <a:pt x="2148911" y="268510"/>
                  <a:pt x="2147819" y="269442"/>
                  <a:pt x="2146272" y="269899"/>
                </a:cubicBezTo>
                <a:cubicBezTo>
                  <a:pt x="2144729" y="270354"/>
                  <a:pt x="2143638" y="271288"/>
                  <a:pt x="2142999" y="272699"/>
                </a:cubicBezTo>
                <a:lnTo>
                  <a:pt x="2138215" y="283283"/>
                </a:lnTo>
                <a:cubicBezTo>
                  <a:pt x="2137577" y="284694"/>
                  <a:pt x="2130657" y="294071"/>
                  <a:pt x="2117458" y="311416"/>
                </a:cubicBezTo>
                <a:cubicBezTo>
                  <a:pt x="2113728" y="313738"/>
                  <a:pt x="2110907" y="317016"/>
                  <a:pt x="2108993" y="321250"/>
                </a:cubicBezTo>
                <a:cubicBezTo>
                  <a:pt x="2112084" y="320338"/>
                  <a:pt x="2113470" y="320235"/>
                  <a:pt x="2113151" y="320941"/>
                </a:cubicBezTo>
                <a:cubicBezTo>
                  <a:pt x="2112832" y="321647"/>
                  <a:pt x="2114219" y="321544"/>
                  <a:pt x="2117308" y="320633"/>
                </a:cubicBezTo>
                <a:cubicBezTo>
                  <a:pt x="2125404" y="314575"/>
                  <a:pt x="2134433" y="307940"/>
                  <a:pt x="2144393" y="300723"/>
                </a:cubicBezTo>
                <a:cubicBezTo>
                  <a:pt x="2154354" y="293505"/>
                  <a:pt x="2164929" y="286412"/>
                  <a:pt x="2176117" y="279445"/>
                </a:cubicBezTo>
                <a:lnTo>
                  <a:pt x="2195769" y="262644"/>
                </a:lnTo>
                <a:lnTo>
                  <a:pt x="2198639" y="256294"/>
                </a:lnTo>
                <a:cubicBezTo>
                  <a:pt x="2199277" y="254883"/>
                  <a:pt x="2200820" y="254427"/>
                  <a:pt x="2203275" y="254927"/>
                </a:cubicBezTo>
                <a:lnTo>
                  <a:pt x="2205188" y="250694"/>
                </a:lnTo>
                <a:cubicBezTo>
                  <a:pt x="2202097" y="251605"/>
                  <a:pt x="2200233" y="252765"/>
                  <a:pt x="2199596" y="254177"/>
                </a:cubicBezTo>
                <a:lnTo>
                  <a:pt x="2198639" y="256294"/>
                </a:lnTo>
                <a:cubicBezTo>
                  <a:pt x="2198001" y="257706"/>
                  <a:pt x="2196455" y="258160"/>
                  <a:pt x="2194002" y="257660"/>
                </a:cubicBezTo>
                <a:lnTo>
                  <a:pt x="2194958" y="255544"/>
                </a:lnTo>
                <a:lnTo>
                  <a:pt x="2144615" y="286898"/>
                </a:lnTo>
                <a:cubicBezTo>
                  <a:pt x="2137157" y="291542"/>
                  <a:pt x="2134387" y="291748"/>
                  <a:pt x="2136301" y="287515"/>
                </a:cubicBezTo>
                <a:cubicBezTo>
                  <a:pt x="2138215" y="283283"/>
                  <a:pt x="2141034" y="280004"/>
                  <a:pt x="2144764" y="277683"/>
                </a:cubicBezTo>
                <a:cubicBezTo>
                  <a:pt x="2156590" y="269304"/>
                  <a:pt x="2167640" y="261153"/>
                  <a:pt x="2177921" y="253230"/>
                </a:cubicBezTo>
                <a:cubicBezTo>
                  <a:pt x="2188199" y="245307"/>
                  <a:pt x="2199253" y="237158"/>
                  <a:pt x="2211079" y="228778"/>
                </a:cubicBezTo>
                <a:cubicBezTo>
                  <a:pt x="2212994" y="224544"/>
                  <a:pt x="2217677" y="220105"/>
                  <a:pt x="2225136" y="215461"/>
                </a:cubicBezTo>
                <a:cubicBezTo>
                  <a:pt x="2243878" y="197704"/>
                  <a:pt x="2257521" y="191237"/>
                  <a:pt x="2266057" y="196058"/>
                </a:cubicBezTo>
                <a:cubicBezTo>
                  <a:pt x="2270963" y="197056"/>
                  <a:pt x="2275415" y="197579"/>
                  <a:pt x="2279413" y="197621"/>
                </a:cubicBezTo>
                <a:cubicBezTo>
                  <a:pt x="2283414" y="197666"/>
                  <a:pt x="2286001" y="199349"/>
                  <a:pt x="2287180" y="202671"/>
                </a:cubicBezTo>
                <a:cubicBezTo>
                  <a:pt x="2287619" y="213549"/>
                  <a:pt x="2281878" y="226248"/>
                  <a:pt x="2269955" y="240771"/>
                </a:cubicBezTo>
                <a:cubicBezTo>
                  <a:pt x="2292329" y="226835"/>
                  <a:pt x="2310874" y="221368"/>
                  <a:pt x="2325595" y="224366"/>
                </a:cubicBezTo>
                <a:cubicBezTo>
                  <a:pt x="2329273" y="225116"/>
                  <a:pt x="2332009" y="227214"/>
                  <a:pt x="2333799" y="230660"/>
                </a:cubicBezTo>
                <a:cubicBezTo>
                  <a:pt x="2335590" y="234107"/>
                  <a:pt x="2336435" y="238903"/>
                  <a:pt x="2336337" y="245047"/>
                </a:cubicBezTo>
                <a:cubicBezTo>
                  <a:pt x="2336240" y="251191"/>
                  <a:pt x="2333050" y="258246"/>
                  <a:pt x="2326768" y="266212"/>
                </a:cubicBezTo>
                <a:cubicBezTo>
                  <a:pt x="2324855" y="270446"/>
                  <a:pt x="2322327" y="274554"/>
                  <a:pt x="2319189" y="278538"/>
                </a:cubicBezTo>
                <a:cubicBezTo>
                  <a:pt x="2316048" y="282520"/>
                  <a:pt x="2311974" y="287086"/>
                  <a:pt x="2306970" y="292230"/>
                </a:cubicBezTo>
                <a:cubicBezTo>
                  <a:pt x="2293230" y="304843"/>
                  <a:pt x="2279810" y="316748"/>
                  <a:pt x="2266710" y="327950"/>
                </a:cubicBezTo>
                <a:cubicBezTo>
                  <a:pt x="2253609" y="339149"/>
                  <a:pt x="2239282" y="350101"/>
                  <a:pt x="2223726" y="360801"/>
                </a:cubicBezTo>
                <a:cubicBezTo>
                  <a:pt x="2229911" y="358979"/>
                  <a:pt x="2234252" y="356781"/>
                  <a:pt x="2236755" y="354209"/>
                </a:cubicBezTo>
                <a:cubicBezTo>
                  <a:pt x="2239258" y="351637"/>
                  <a:pt x="2243599" y="349439"/>
                  <a:pt x="2249782" y="347617"/>
                </a:cubicBezTo>
                <a:cubicBezTo>
                  <a:pt x="2232951" y="361140"/>
                  <a:pt x="2214306" y="372752"/>
                  <a:pt x="2193846" y="382453"/>
                </a:cubicBezTo>
                <a:cubicBezTo>
                  <a:pt x="2185750" y="388510"/>
                  <a:pt x="2176746" y="393610"/>
                  <a:pt x="2166834" y="397755"/>
                </a:cubicBezTo>
                <a:cubicBezTo>
                  <a:pt x="2156925" y="401900"/>
                  <a:pt x="2147921" y="407002"/>
                  <a:pt x="2139824" y="413057"/>
                </a:cubicBezTo>
                <a:cubicBezTo>
                  <a:pt x="2136732" y="413968"/>
                  <a:pt x="2134254" y="415005"/>
                  <a:pt x="2132391" y="416168"/>
                </a:cubicBezTo>
                <a:cubicBezTo>
                  <a:pt x="2130526" y="417327"/>
                  <a:pt x="2128047" y="418364"/>
                  <a:pt x="2124958" y="419276"/>
                </a:cubicBezTo>
                <a:cubicBezTo>
                  <a:pt x="2119952" y="424420"/>
                  <a:pt x="2115583" y="428153"/>
                  <a:pt x="2111856" y="430476"/>
                </a:cubicBezTo>
                <a:lnTo>
                  <a:pt x="2101137" y="437150"/>
                </a:lnTo>
                <a:lnTo>
                  <a:pt x="2104317" y="436914"/>
                </a:lnTo>
                <a:cubicBezTo>
                  <a:pt x="2111674" y="438413"/>
                  <a:pt x="2115623" y="441529"/>
                  <a:pt x="2116163" y="446263"/>
                </a:cubicBezTo>
                <a:cubicBezTo>
                  <a:pt x="2123621" y="441618"/>
                  <a:pt x="2125436" y="443528"/>
                  <a:pt x="2121608" y="451995"/>
                </a:cubicBezTo>
                <a:lnTo>
                  <a:pt x="2118738" y="458343"/>
                </a:lnTo>
                <a:cubicBezTo>
                  <a:pt x="2121829" y="457433"/>
                  <a:pt x="2125241" y="455817"/>
                  <a:pt x="2128968" y="453494"/>
                </a:cubicBezTo>
                <a:cubicBezTo>
                  <a:pt x="2132699" y="451171"/>
                  <a:pt x="2134561" y="450010"/>
                  <a:pt x="2134561" y="450010"/>
                </a:cubicBezTo>
                <a:lnTo>
                  <a:pt x="2139199" y="448644"/>
                </a:lnTo>
                <a:cubicBezTo>
                  <a:pt x="2147296" y="442587"/>
                  <a:pt x="2151661" y="438853"/>
                  <a:pt x="2152299" y="437443"/>
                </a:cubicBezTo>
                <a:cubicBezTo>
                  <a:pt x="2152938" y="436031"/>
                  <a:pt x="2156986" y="433003"/>
                  <a:pt x="2164444" y="428359"/>
                </a:cubicBezTo>
                <a:cubicBezTo>
                  <a:pt x="2171902" y="423714"/>
                  <a:pt x="2177175" y="420935"/>
                  <a:pt x="2180268" y="420023"/>
                </a:cubicBezTo>
                <a:cubicBezTo>
                  <a:pt x="2183360" y="419113"/>
                  <a:pt x="2186450" y="418201"/>
                  <a:pt x="2189542" y="417290"/>
                </a:cubicBezTo>
                <a:cubicBezTo>
                  <a:pt x="2203082" y="416967"/>
                  <a:pt x="2210626" y="416575"/>
                  <a:pt x="2212173" y="416120"/>
                </a:cubicBezTo>
                <a:cubicBezTo>
                  <a:pt x="2213718" y="415665"/>
                  <a:pt x="2216625" y="416641"/>
                  <a:pt x="2220892" y="419052"/>
                </a:cubicBezTo>
                <a:lnTo>
                  <a:pt x="2219935" y="421168"/>
                </a:lnTo>
                <a:cubicBezTo>
                  <a:pt x="2227394" y="416524"/>
                  <a:pt x="2232670" y="413746"/>
                  <a:pt x="2235760" y="412836"/>
                </a:cubicBezTo>
                <a:cubicBezTo>
                  <a:pt x="2239489" y="410513"/>
                  <a:pt x="2241355" y="409350"/>
                  <a:pt x="2241355" y="409350"/>
                </a:cubicBezTo>
                <a:cubicBezTo>
                  <a:pt x="2245623" y="411762"/>
                  <a:pt x="2248075" y="412261"/>
                  <a:pt x="2248713" y="410849"/>
                </a:cubicBezTo>
                <a:lnTo>
                  <a:pt x="2252394" y="411600"/>
                </a:lnTo>
                <a:lnTo>
                  <a:pt x="2253203" y="418699"/>
                </a:lnTo>
                <a:lnTo>
                  <a:pt x="2247462" y="431399"/>
                </a:lnTo>
                <a:lnTo>
                  <a:pt x="2225234" y="436117"/>
                </a:lnTo>
                <a:lnTo>
                  <a:pt x="2227001" y="441101"/>
                </a:lnTo>
                <a:cubicBezTo>
                  <a:pt x="2218903" y="447157"/>
                  <a:pt x="2214537" y="450890"/>
                  <a:pt x="2213899" y="452301"/>
                </a:cubicBezTo>
                <a:cubicBezTo>
                  <a:pt x="2213261" y="453713"/>
                  <a:pt x="2211078" y="455579"/>
                  <a:pt x="2207350" y="457902"/>
                </a:cubicBezTo>
                <a:cubicBezTo>
                  <a:pt x="2206712" y="459312"/>
                  <a:pt x="2205461" y="460599"/>
                  <a:pt x="2203595" y="461761"/>
                </a:cubicBezTo>
                <a:cubicBezTo>
                  <a:pt x="2201730" y="462921"/>
                  <a:pt x="2200479" y="464208"/>
                  <a:pt x="2199841" y="465618"/>
                </a:cubicBezTo>
                <a:lnTo>
                  <a:pt x="2198842" y="467827"/>
                </a:lnTo>
                <a:lnTo>
                  <a:pt x="2199378" y="468751"/>
                </a:lnTo>
                <a:cubicBezTo>
                  <a:pt x="2199244" y="470412"/>
                  <a:pt x="2198217" y="472428"/>
                  <a:pt x="2196300" y="474799"/>
                </a:cubicBezTo>
                <a:cubicBezTo>
                  <a:pt x="2192463" y="479537"/>
                  <a:pt x="2186885" y="484432"/>
                  <a:pt x="2179568" y="489482"/>
                </a:cubicBezTo>
                <a:lnTo>
                  <a:pt x="2155497" y="510763"/>
                </a:lnTo>
                <a:lnTo>
                  <a:pt x="2182360" y="490953"/>
                </a:lnTo>
                <a:cubicBezTo>
                  <a:pt x="2192639" y="483029"/>
                  <a:pt x="2203692" y="474879"/>
                  <a:pt x="2215518" y="466501"/>
                </a:cubicBezTo>
                <a:cubicBezTo>
                  <a:pt x="2217432" y="462266"/>
                  <a:pt x="2222117" y="457828"/>
                  <a:pt x="2229574" y="453184"/>
                </a:cubicBezTo>
                <a:cubicBezTo>
                  <a:pt x="2248319" y="435426"/>
                  <a:pt x="2261960" y="428959"/>
                  <a:pt x="2270496" y="433780"/>
                </a:cubicBezTo>
                <a:cubicBezTo>
                  <a:pt x="2275402" y="434779"/>
                  <a:pt x="2279855" y="435300"/>
                  <a:pt x="2283853" y="435344"/>
                </a:cubicBezTo>
                <a:cubicBezTo>
                  <a:pt x="2287854" y="435389"/>
                  <a:pt x="2290440" y="437072"/>
                  <a:pt x="2291619" y="440393"/>
                </a:cubicBezTo>
                <a:cubicBezTo>
                  <a:pt x="2292059" y="451270"/>
                  <a:pt x="2286317" y="463971"/>
                  <a:pt x="2274393" y="478493"/>
                </a:cubicBezTo>
                <a:cubicBezTo>
                  <a:pt x="2296768" y="464557"/>
                  <a:pt x="2315313" y="459090"/>
                  <a:pt x="2330034" y="462089"/>
                </a:cubicBezTo>
                <a:cubicBezTo>
                  <a:pt x="2337393" y="463587"/>
                  <a:pt x="2340974" y="470479"/>
                  <a:pt x="2340776" y="482769"/>
                </a:cubicBezTo>
                <a:cubicBezTo>
                  <a:pt x="2340679" y="488913"/>
                  <a:pt x="2337490" y="495969"/>
                  <a:pt x="2331207" y="503935"/>
                </a:cubicBezTo>
                <a:cubicBezTo>
                  <a:pt x="2329294" y="508167"/>
                  <a:pt x="2326767" y="512277"/>
                  <a:pt x="2323627" y="516260"/>
                </a:cubicBezTo>
                <a:cubicBezTo>
                  <a:pt x="2320487" y="520243"/>
                  <a:pt x="2316414" y="524808"/>
                  <a:pt x="2311410" y="529952"/>
                </a:cubicBezTo>
                <a:cubicBezTo>
                  <a:pt x="2297670" y="542565"/>
                  <a:pt x="2284250" y="554470"/>
                  <a:pt x="2271150" y="565672"/>
                </a:cubicBezTo>
                <a:cubicBezTo>
                  <a:pt x="2258048" y="576872"/>
                  <a:pt x="2243722" y="587823"/>
                  <a:pt x="2228166" y="598524"/>
                </a:cubicBezTo>
                <a:cubicBezTo>
                  <a:pt x="2234350" y="596702"/>
                  <a:pt x="2238691" y="594504"/>
                  <a:pt x="2241195" y="591932"/>
                </a:cubicBezTo>
                <a:cubicBezTo>
                  <a:pt x="2243697" y="589359"/>
                  <a:pt x="2248038" y="587161"/>
                  <a:pt x="2254221" y="585339"/>
                </a:cubicBezTo>
                <a:cubicBezTo>
                  <a:pt x="2237390" y="598862"/>
                  <a:pt x="2218745" y="610473"/>
                  <a:pt x="2198285" y="620175"/>
                </a:cubicBezTo>
                <a:cubicBezTo>
                  <a:pt x="2190190" y="626233"/>
                  <a:pt x="2181185" y="631333"/>
                  <a:pt x="2171273" y="635477"/>
                </a:cubicBezTo>
                <a:cubicBezTo>
                  <a:pt x="2161364" y="639623"/>
                  <a:pt x="2152360" y="644723"/>
                  <a:pt x="2144264" y="650780"/>
                </a:cubicBezTo>
                <a:cubicBezTo>
                  <a:pt x="2141173" y="651690"/>
                  <a:pt x="2138693" y="652728"/>
                  <a:pt x="2136830" y="653889"/>
                </a:cubicBezTo>
                <a:cubicBezTo>
                  <a:pt x="2134965" y="655049"/>
                  <a:pt x="2132486" y="656087"/>
                  <a:pt x="2129397" y="656997"/>
                </a:cubicBezTo>
                <a:cubicBezTo>
                  <a:pt x="2124391" y="662142"/>
                  <a:pt x="2120023" y="665875"/>
                  <a:pt x="2116295" y="668198"/>
                </a:cubicBezTo>
                <a:cubicBezTo>
                  <a:pt x="2112566" y="670520"/>
                  <a:pt x="2108838" y="672843"/>
                  <a:pt x="2105108" y="675165"/>
                </a:cubicBezTo>
                <a:cubicBezTo>
                  <a:pt x="2102017" y="676078"/>
                  <a:pt x="2100153" y="677238"/>
                  <a:pt x="2099515" y="678649"/>
                </a:cubicBezTo>
                <a:lnTo>
                  <a:pt x="2056765" y="708939"/>
                </a:lnTo>
                <a:lnTo>
                  <a:pt x="2055552" y="710004"/>
                </a:lnTo>
                <a:cubicBezTo>
                  <a:pt x="2046228" y="718532"/>
                  <a:pt x="2035827" y="727017"/>
                  <a:pt x="2024350" y="735461"/>
                </a:cubicBezTo>
                <a:cubicBezTo>
                  <a:pt x="2012872" y="743904"/>
                  <a:pt x="2002474" y="752390"/>
                  <a:pt x="1993147" y="760917"/>
                </a:cubicBezTo>
                <a:cubicBezTo>
                  <a:pt x="1983823" y="769444"/>
                  <a:pt x="1973171" y="778364"/>
                  <a:pt x="1961193" y="787678"/>
                </a:cubicBezTo>
                <a:cubicBezTo>
                  <a:pt x="1956531" y="791940"/>
                  <a:pt x="1951870" y="796205"/>
                  <a:pt x="1947206" y="800468"/>
                </a:cubicBezTo>
                <a:cubicBezTo>
                  <a:pt x="1942545" y="804731"/>
                  <a:pt x="1937380" y="809865"/>
                  <a:pt x="1931715" y="815868"/>
                </a:cubicBezTo>
                <a:lnTo>
                  <a:pt x="1928703" y="821085"/>
                </a:lnTo>
                <a:lnTo>
                  <a:pt x="1988095" y="775388"/>
                </a:lnTo>
                <a:cubicBezTo>
                  <a:pt x="2025035" y="745709"/>
                  <a:pt x="2064629" y="715244"/>
                  <a:pt x="2106878" y="683994"/>
                </a:cubicBezTo>
                <a:cubicBezTo>
                  <a:pt x="2110536" y="681470"/>
                  <a:pt x="2114285" y="677837"/>
                  <a:pt x="2118121" y="673096"/>
                </a:cubicBezTo>
                <a:cubicBezTo>
                  <a:pt x="2121958" y="668358"/>
                  <a:pt x="2125706" y="664725"/>
                  <a:pt x="2129363" y="662200"/>
                </a:cubicBezTo>
                <a:cubicBezTo>
                  <a:pt x="2132019" y="661414"/>
                  <a:pt x="2133597" y="660587"/>
                  <a:pt x="2134099" y="659717"/>
                </a:cubicBezTo>
                <a:cubicBezTo>
                  <a:pt x="2134601" y="658848"/>
                  <a:pt x="2136178" y="658019"/>
                  <a:pt x="2138833" y="657235"/>
                </a:cubicBezTo>
                <a:lnTo>
                  <a:pt x="2135821" y="662452"/>
                </a:lnTo>
                <a:cubicBezTo>
                  <a:pt x="2151101" y="655044"/>
                  <a:pt x="2159889" y="653162"/>
                  <a:pt x="2162185" y="656807"/>
                </a:cubicBezTo>
                <a:cubicBezTo>
                  <a:pt x="2164126" y="664882"/>
                  <a:pt x="2155950" y="675231"/>
                  <a:pt x="2137659" y="687856"/>
                </a:cubicBezTo>
                <a:cubicBezTo>
                  <a:pt x="2126684" y="695429"/>
                  <a:pt x="2116534" y="703479"/>
                  <a:pt x="2107209" y="712008"/>
                </a:cubicBezTo>
                <a:cubicBezTo>
                  <a:pt x="2097885" y="720535"/>
                  <a:pt x="2087736" y="728585"/>
                  <a:pt x="2076760" y="736160"/>
                </a:cubicBezTo>
                <a:cubicBezTo>
                  <a:pt x="2067436" y="744686"/>
                  <a:pt x="2057286" y="752736"/>
                  <a:pt x="2046312" y="760313"/>
                </a:cubicBezTo>
                <a:cubicBezTo>
                  <a:pt x="2035337" y="767886"/>
                  <a:pt x="2025187" y="775936"/>
                  <a:pt x="2015864" y="784463"/>
                </a:cubicBezTo>
                <a:lnTo>
                  <a:pt x="2001876" y="797254"/>
                </a:lnTo>
                <a:cubicBezTo>
                  <a:pt x="1999869" y="800731"/>
                  <a:pt x="1997951" y="803103"/>
                  <a:pt x="1996122" y="804364"/>
                </a:cubicBezTo>
                <a:cubicBezTo>
                  <a:pt x="1994292" y="805628"/>
                  <a:pt x="1992875" y="807127"/>
                  <a:pt x="1991871" y="808867"/>
                </a:cubicBezTo>
                <a:cubicBezTo>
                  <a:pt x="2009159" y="797982"/>
                  <a:pt x="2025209" y="786382"/>
                  <a:pt x="2040020" y="774067"/>
                </a:cubicBezTo>
                <a:cubicBezTo>
                  <a:pt x="2054833" y="761753"/>
                  <a:pt x="2070882" y="750153"/>
                  <a:pt x="2088170" y="739268"/>
                </a:cubicBezTo>
                <a:cubicBezTo>
                  <a:pt x="2096490" y="732482"/>
                  <a:pt x="2104972" y="726366"/>
                  <a:pt x="2113616" y="720923"/>
                </a:cubicBezTo>
                <a:cubicBezTo>
                  <a:pt x="2122258" y="715480"/>
                  <a:pt x="2130741" y="709364"/>
                  <a:pt x="2139063" y="702576"/>
                </a:cubicBezTo>
                <a:lnTo>
                  <a:pt x="2188448" y="668491"/>
                </a:lnTo>
                <a:cubicBezTo>
                  <a:pt x="2193111" y="664229"/>
                  <a:pt x="2197092" y="663048"/>
                  <a:pt x="2200393" y="664954"/>
                </a:cubicBezTo>
                <a:lnTo>
                  <a:pt x="2198887" y="667563"/>
                </a:lnTo>
                <a:cubicBezTo>
                  <a:pt x="2197883" y="669301"/>
                  <a:pt x="2196719" y="670368"/>
                  <a:pt x="2195391" y="670762"/>
                </a:cubicBezTo>
                <a:cubicBezTo>
                  <a:pt x="2194064" y="671153"/>
                  <a:pt x="2192898" y="672219"/>
                  <a:pt x="2191893" y="673959"/>
                </a:cubicBezTo>
                <a:cubicBezTo>
                  <a:pt x="2183574" y="680746"/>
                  <a:pt x="2176832" y="686707"/>
                  <a:pt x="2171667" y="691841"/>
                </a:cubicBezTo>
                <a:cubicBezTo>
                  <a:pt x="2166504" y="696974"/>
                  <a:pt x="2159761" y="702934"/>
                  <a:pt x="2151440" y="709722"/>
                </a:cubicBezTo>
                <a:lnTo>
                  <a:pt x="2131966" y="726301"/>
                </a:lnTo>
                <a:cubicBezTo>
                  <a:pt x="2122641" y="734828"/>
                  <a:pt x="2116151" y="740353"/>
                  <a:pt x="2112492" y="742878"/>
                </a:cubicBezTo>
                <a:cubicBezTo>
                  <a:pt x="2096855" y="754717"/>
                  <a:pt x="2082296" y="766596"/>
                  <a:pt x="2068809" y="778518"/>
                </a:cubicBezTo>
                <a:cubicBezTo>
                  <a:pt x="2055324" y="790439"/>
                  <a:pt x="2042092" y="801926"/>
                  <a:pt x="2029109" y="812977"/>
                </a:cubicBezTo>
                <a:cubicBezTo>
                  <a:pt x="2000488" y="835868"/>
                  <a:pt x="1973358" y="859037"/>
                  <a:pt x="1947715" y="882487"/>
                </a:cubicBezTo>
                <a:cubicBezTo>
                  <a:pt x="1922075" y="905936"/>
                  <a:pt x="1894944" y="929107"/>
                  <a:pt x="1866324" y="951996"/>
                </a:cubicBezTo>
                <a:cubicBezTo>
                  <a:pt x="1858649" y="961475"/>
                  <a:pt x="1850976" y="970957"/>
                  <a:pt x="1843301" y="980437"/>
                </a:cubicBezTo>
                <a:cubicBezTo>
                  <a:pt x="1835629" y="989917"/>
                  <a:pt x="1827954" y="999397"/>
                  <a:pt x="1820281" y="1008877"/>
                </a:cubicBezTo>
                <a:cubicBezTo>
                  <a:pt x="1810955" y="1017403"/>
                  <a:pt x="1802869" y="1026647"/>
                  <a:pt x="1796020" y="1036603"/>
                </a:cubicBezTo>
                <a:cubicBezTo>
                  <a:pt x="1789171" y="1046558"/>
                  <a:pt x="1781086" y="1055800"/>
                  <a:pt x="1771761" y="1064329"/>
                </a:cubicBezTo>
                <a:lnTo>
                  <a:pt x="1788223" y="1052967"/>
                </a:lnTo>
                <a:lnTo>
                  <a:pt x="1830183" y="1014595"/>
                </a:lnTo>
                <a:cubicBezTo>
                  <a:pt x="1838503" y="1007806"/>
                  <a:pt x="1845245" y="1001845"/>
                  <a:pt x="1850410" y="996713"/>
                </a:cubicBezTo>
                <a:cubicBezTo>
                  <a:pt x="1855573" y="991579"/>
                  <a:pt x="1862317" y="985618"/>
                  <a:pt x="1870638" y="978830"/>
                </a:cubicBezTo>
                <a:cubicBezTo>
                  <a:pt x="1884623" y="966038"/>
                  <a:pt x="1897946" y="953444"/>
                  <a:pt x="1910606" y="941047"/>
                </a:cubicBezTo>
                <a:cubicBezTo>
                  <a:pt x="1923265" y="928650"/>
                  <a:pt x="1936589" y="916055"/>
                  <a:pt x="1950574" y="903264"/>
                </a:cubicBezTo>
                <a:cubicBezTo>
                  <a:pt x="1960256" y="890307"/>
                  <a:pt x="1972917" y="877908"/>
                  <a:pt x="1988553" y="866072"/>
                </a:cubicBezTo>
                <a:cubicBezTo>
                  <a:pt x="1995223" y="858331"/>
                  <a:pt x="2001390" y="851458"/>
                  <a:pt x="2007057" y="845457"/>
                </a:cubicBezTo>
                <a:cubicBezTo>
                  <a:pt x="2012723" y="839452"/>
                  <a:pt x="2019718" y="833057"/>
                  <a:pt x="2028037" y="826270"/>
                </a:cubicBezTo>
                <a:cubicBezTo>
                  <a:pt x="2041019" y="815217"/>
                  <a:pt x="2054504" y="803295"/>
                  <a:pt x="2068491" y="790506"/>
                </a:cubicBezTo>
                <a:cubicBezTo>
                  <a:pt x="2082477" y="777714"/>
                  <a:pt x="2096464" y="764923"/>
                  <a:pt x="2110452" y="752133"/>
                </a:cubicBezTo>
                <a:lnTo>
                  <a:pt x="2118413" y="749775"/>
                </a:lnTo>
                <a:lnTo>
                  <a:pt x="2113895" y="757600"/>
                </a:lnTo>
                <a:cubicBezTo>
                  <a:pt x="2100914" y="768652"/>
                  <a:pt x="2087680" y="780137"/>
                  <a:pt x="2074195" y="792058"/>
                </a:cubicBezTo>
                <a:cubicBezTo>
                  <a:pt x="2060711" y="803982"/>
                  <a:pt x="2046974" y="816338"/>
                  <a:pt x="2032987" y="829128"/>
                </a:cubicBezTo>
                <a:cubicBezTo>
                  <a:pt x="2027322" y="835130"/>
                  <a:pt x="2021656" y="841132"/>
                  <a:pt x="2015991" y="847135"/>
                </a:cubicBezTo>
                <a:cubicBezTo>
                  <a:pt x="2010324" y="853136"/>
                  <a:pt x="2003331" y="859532"/>
                  <a:pt x="1995010" y="866321"/>
                </a:cubicBezTo>
                <a:cubicBezTo>
                  <a:pt x="1991352" y="868845"/>
                  <a:pt x="1984860" y="874373"/>
                  <a:pt x="1975536" y="882900"/>
                </a:cubicBezTo>
                <a:cubicBezTo>
                  <a:pt x="1972525" y="888115"/>
                  <a:pt x="1966356" y="894987"/>
                  <a:pt x="1957031" y="903515"/>
                </a:cubicBezTo>
                <a:cubicBezTo>
                  <a:pt x="1934725" y="923093"/>
                  <a:pt x="1913242" y="943149"/>
                  <a:pt x="1892586" y="963682"/>
                </a:cubicBezTo>
                <a:cubicBezTo>
                  <a:pt x="1871929" y="984214"/>
                  <a:pt x="1851274" y="1004746"/>
                  <a:pt x="1830616" y="1025277"/>
                </a:cubicBezTo>
                <a:cubicBezTo>
                  <a:pt x="1852923" y="1005698"/>
                  <a:pt x="1874316" y="986750"/>
                  <a:pt x="1894794" y="968434"/>
                </a:cubicBezTo>
                <a:lnTo>
                  <a:pt x="1946231" y="922875"/>
                </a:lnTo>
                <a:lnTo>
                  <a:pt x="1964828" y="904782"/>
                </a:lnTo>
                <a:cubicBezTo>
                  <a:pt x="1973149" y="897993"/>
                  <a:pt x="1980141" y="891598"/>
                  <a:pt x="1985808" y="885596"/>
                </a:cubicBezTo>
                <a:lnTo>
                  <a:pt x="1990475" y="881623"/>
                </a:lnTo>
                <a:lnTo>
                  <a:pt x="2005180" y="868716"/>
                </a:lnTo>
                <a:lnTo>
                  <a:pt x="2011320" y="863845"/>
                </a:lnTo>
                <a:lnTo>
                  <a:pt x="2026504" y="850841"/>
                </a:lnTo>
                <a:lnTo>
                  <a:pt x="2027179" y="850445"/>
                </a:lnTo>
                <a:lnTo>
                  <a:pt x="2051876" y="827861"/>
                </a:lnTo>
                <a:cubicBezTo>
                  <a:pt x="2062526" y="818940"/>
                  <a:pt x="2073841" y="809823"/>
                  <a:pt x="2085821" y="800511"/>
                </a:cubicBezTo>
                <a:cubicBezTo>
                  <a:pt x="2086824" y="798772"/>
                  <a:pt x="2090984" y="795377"/>
                  <a:pt x="2098300" y="790328"/>
                </a:cubicBezTo>
                <a:lnTo>
                  <a:pt x="2128315" y="755492"/>
                </a:lnTo>
                <a:cubicBezTo>
                  <a:pt x="2133625" y="753922"/>
                  <a:pt x="2136279" y="753134"/>
                  <a:pt x="2136279" y="753134"/>
                </a:cubicBezTo>
                <a:cubicBezTo>
                  <a:pt x="2135275" y="754874"/>
                  <a:pt x="2134774" y="755742"/>
                  <a:pt x="2134774" y="755742"/>
                </a:cubicBezTo>
                <a:cubicBezTo>
                  <a:pt x="2129108" y="761746"/>
                  <a:pt x="2123692" y="767313"/>
                  <a:pt x="2118528" y="772445"/>
                </a:cubicBezTo>
                <a:cubicBezTo>
                  <a:pt x="2113364" y="777579"/>
                  <a:pt x="2109276" y="782753"/>
                  <a:pt x="2106264" y="787970"/>
                </a:cubicBezTo>
                <a:cubicBezTo>
                  <a:pt x="2102606" y="790495"/>
                  <a:pt x="2100777" y="791758"/>
                  <a:pt x="2100777" y="791758"/>
                </a:cubicBezTo>
                <a:lnTo>
                  <a:pt x="2096260" y="799581"/>
                </a:lnTo>
                <a:cubicBezTo>
                  <a:pt x="2085932" y="809847"/>
                  <a:pt x="2075855" y="819679"/>
                  <a:pt x="2066029" y="829076"/>
                </a:cubicBezTo>
                <a:lnTo>
                  <a:pt x="2065576" y="829517"/>
                </a:lnTo>
                <a:lnTo>
                  <a:pt x="2075597" y="824411"/>
                </a:lnTo>
                <a:cubicBezTo>
                  <a:pt x="2084887" y="821661"/>
                  <a:pt x="2093335" y="821322"/>
                  <a:pt x="2100941" y="823395"/>
                </a:cubicBezTo>
                <a:cubicBezTo>
                  <a:pt x="2112493" y="830065"/>
                  <a:pt x="2109738" y="848180"/>
                  <a:pt x="2092672" y="877740"/>
                </a:cubicBezTo>
                <a:cubicBezTo>
                  <a:pt x="2096329" y="875214"/>
                  <a:pt x="2098660" y="873083"/>
                  <a:pt x="2099665" y="871344"/>
                </a:cubicBezTo>
                <a:cubicBezTo>
                  <a:pt x="2100668" y="869606"/>
                  <a:pt x="2102498" y="868343"/>
                  <a:pt x="2105153" y="867558"/>
                </a:cubicBezTo>
                <a:lnTo>
                  <a:pt x="2128608" y="849801"/>
                </a:lnTo>
                <a:cubicBezTo>
                  <a:pt x="2150915" y="830222"/>
                  <a:pt x="2170031" y="818074"/>
                  <a:pt x="2185957" y="813357"/>
                </a:cubicBezTo>
                <a:lnTo>
                  <a:pt x="2257625" y="792137"/>
                </a:lnTo>
                <a:cubicBezTo>
                  <a:pt x="2271901" y="786469"/>
                  <a:pt x="2288652" y="782230"/>
                  <a:pt x="2307878" y="779421"/>
                </a:cubicBezTo>
                <a:lnTo>
                  <a:pt x="2309819" y="787495"/>
                </a:lnTo>
                <a:lnTo>
                  <a:pt x="2313800" y="786317"/>
                </a:lnTo>
                <a:cubicBezTo>
                  <a:pt x="2330083" y="777171"/>
                  <a:pt x="2342028" y="773634"/>
                  <a:pt x="2349634" y="775706"/>
                </a:cubicBezTo>
                <a:lnTo>
                  <a:pt x="2354049" y="785211"/>
                </a:lnTo>
                <a:cubicBezTo>
                  <a:pt x="2357641" y="794239"/>
                  <a:pt x="2357895" y="807138"/>
                  <a:pt x="2354815" y="823907"/>
                </a:cubicBezTo>
                <a:cubicBezTo>
                  <a:pt x="2356465" y="824859"/>
                  <a:pt x="2357936" y="828028"/>
                  <a:pt x="2359231" y="833412"/>
                </a:cubicBezTo>
                <a:cubicBezTo>
                  <a:pt x="2367193" y="831053"/>
                  <a:pt x="2373651" y="831304"/>
                  <a:pt x="2378603" y="834163"/>
                </a:cubicBezTo>
                <a:cubicBezTo>
                  <a:pt x="2383553" y="837021"/>
                  <a:pt x="2385348" y="841535"/>
                  <a:pt x="2383987" y="847705"/>
                </a:cubicBezTo>
                <a:cubicBezTo>
                  <a:pt x="2391303" y="842656"/>
                  <a:pt x="2391949" y="845346"/>
                  <a:pt x="2385925" y="855780"/>
                </a:cubicBezTo>
                <a:lnTo>
                  <a:pt x="2381409" y="863603"/>
                </a:lnTo>
                <a:cubicBezTo>
                  <a:pt x="2384063" y="862819"/>
                  <a:pt x="2387220" y="861165"/>
                  <a:pt x="2390877" y="858639"/>
                </a:cubicBezTo>
                <a:cubicBezTo>
                  <a:pt x="2394537" y="856113"/>
                  <a:pt x="2396364" y="854851"/>
                  <a:pt x="2396364" y="854851"/>
                </a:cubicBezTo>
                <a:lnTo>
                  <a:pt x="2400347" y="853674"/>
                </a:lnTo>
                <a:cubicBezTo>
                  <a:pt x="2408667" y="846885"/>
                  <a:pt x="2413329" y="842620"/>
                  <a:pt x="2414332" y="840882"/>
                </a:cubicBezTo>
                <a:cubicBezTo>
                  <a:pt x="2415337" y="839143"/>
                  <a:pt x="2419498" y="835748"/>
                  <a:pt x="2426814" y="830699"/>
                </a:cubicBezTo>
                <a:cubicBezTo>
                  <a:pt x="2434130" y="825650"/>
                  <a:pt x="2439115" y="822732"/>
                  <a:pt x="2441771" y="821946"/>
                </a:cubicBezTo>
                <a:cubicBezTo>
                  <a:pt x="2444425" y="821161"/>
                  <a:pt x="2447079" y="820373"/>
                  <a:pt x="2449734" y="819589"/>
                </a:cubicBezTo>
                <a:cubicBezTo>
                  <a:pt x="2459992" y="820875"/>
                  <a:pt x="2465787" y="821321"/>
                  <a:pt x="2467115" y="820928"/>
                </a:cubicBezTo>
                <a:cubicBezTo>
                  <a:pt x="2468442" y="820537"/>
                  <a:pt x="2470254" y="822161"/>
                  <a:pt x="2472550" y="825806"/>
                </a:cubicBezTo>
                <a:lnTo>
                  <a:pt x="2471045" y="828413"/>
                </a:lnTo>
                <a:cubicBezTo>
                  <a:pt x="2478361" y="823364"/>
                  <a:pt x="2483348" y="820447"/>
                  <a:pt x="2486000" y="819661"/>
                </a:cubicBezTo>
                <a:cubicBezTo>
                  <a:pt x="2489659" y="817137"/>
                  <a:pt x="2491489" y="815874"/>
                  <a:pt x="2491489" y="815874"/>
                </a:cubicBezTo>
                <a:cubicBezTo>
                  <a:pt x="2493786" y="819519"/>
                  <a:pt x="2495435" y="820472"/>
                  <a:pt x="2496440" y="818733"/>
                </a:cubicBezTo>
                <a:lnTo>
                  <a:pt x="2498916" y="820163"/>
                </a:lnTo>
                <a:lnTo>
                  <a:pt x="2496874" y="829416"/>
                </a:lnTo>
                <a:lnTo>
                  <a:pt x="2487839" y="845066"/>
                </a:lnTo>
                <a:lnTo>
                  <a:pt x="2469436" y="848351"/>
                </a:lnTo>
                <a:lnTo>
                  <a:pt x="2468901" y="854998"/>
                </a:lnTo>
                <a:cubicBezTo>
                  <a:pt x="2460579" y="861786"/>
                  <a:pt x="2455918" y="866049"/>
                  <a:pt x="2454914" y="867789"/>
                </a:cubicBezTo>
                <a:cubicBezTo>
                  <a:pt x="2453910" y="869529"/>
                  <a:pt x="2451578" y="871660"/>
                  <a:pt x="2447921" y="874184"/>
                </a:cubicBezTo>
                <a:cubicBezTo>
                  <a:pt x="2446918" y="875922"/>
                  <a:pt x="2445501" y="877423"/>
                  <a:pt x="2443671" y="878687"/>
                </a:cubicBezTo>
                <a:cubicBezTo>
                  <a:pt x="2441842" y="879948"/>
                  <a:pt x="2440425" y="881449"/>
                  <a:pt x="2439421" y="883187"/>
                </a:cubicBezTo>
                <a:cubicBezTo>
                  <a:pt x="2438417" y="884927"/>
                  <a:pt x="2437414" y="886664"/>
                  <a:pt x="2436409" y="888404"/>
                </a:cubicBezTo>
                <a:cubicBezTo>
                  <a:pt x="2428089" y="895193"/>
                  <a:pt x="2422513" y="900087"/>
                  <a:pt x="2419680" y="903088"/>
                </a:cubicBezTo>
                <a:cubicBezTo>
                  <a:pt x="2416846" y="906089"/>
                  <a:pt x="2411270" y="910985"/>
                  <a:pt x="2402950" y="917773"/>
                </a:cubicBezTo>
                <a:lnTo>
                  <a:pt x="2398967" y="918952"/>
                </a:lnTo>
                <a:cubicBezTo>
                  <a:pt x="2396959" y="922429"/>
                  <a:pt x="2394127" y="925431"/>
                  <a:pt x="2390468" y="927955"/>
                </a:cubicBezTo>
                <a:cubicBezTo>
                  <a:pt x="2389464" y="929695"/>
                  <a:pt x="2388299" y="930759"/>
                  <a:pt x="2386971" y="931153"/>
                </a:cubicBezTo>
                <a:cubicBezTo>
                  <a:pt x="2385645" y="931547"/>
                  <a:pt x="2384480" y="932612"/>
                  <a:pt x="2383476" y="934351"/>
                </a:cubicBezTo>
                <a:lnTo>
                  <a:pt x="2375946" y="947393"/>
                </a:lnTo>
                <a:cubicBezTo>
                  <a:pt x="2374943" y="949131"/>
                  <a:pt x="2366264" y="960349"/>
                  <a:pt x="2349912" y="981049"/>
                </a:cubicBezTo>
                <a:cubicBezTo>
                  <a:pt x="2346254" y="983573"/>
                  <a:pt x="2342920" y="987444"/>
                  <a:pt x="2339908" y="992661"/>
                </a:cubicBezTo>
                <a:cubicBezTo>
                  <a:pt x="2342562" y="991874"/>
                  <a:pt x="2343638" y="991916"/>
                  <a:pt x="2343136" y="992785"/>
                </a:cubicBezTo>
                <a:cubicBezTo>
                  <a:pt x="2342634" y="993655"/>
                  <a:pt x="2343711" y="993697"/>
                  <a:pt x="2346364" y="992911"/>
                </a:cubicBezTo>
                <a:cubicBezTo>
                  <a:pt x="2354684" y="986123"/>
                  <a:pt x="2363920" y="978703"/>
                  <a:pt x="2374069" y="970652"/>
                </a:cubicBezTo>
                <a:cubicBezTo>
                  <a:pt x="2384219" y="962602"/>
                  <a:pt x="2394782" y="954788"/>
                  <a:pt x="2405757" y="947215"/>
                </a:cubicBezTo>
                <a:lnTo>
                  <a:pt x="2426737" y="928029"/>
                </a:lnTo>
                <a:lnTo>
                  <a:pt x="2431255" y="920204"/>
                </a:lnTo>
                <a:cubicBezTo>
                  <a:pt x="2432258" y="918466"/>
                  <a:pt x="2433584" y="918072"/>
                  <a:pt x="2435235" y="919025"/>
                </a:cubicBezTo>
                <a:lnTo>
                  <a:pt x="2438247" y="913808"/>
                </a:lnTo>
                <a:cubicBezTo>
                  <a:pt x="2435592" y="914595"/>
                  <a:pt x="2433765" y="915857"/>
                  <a:pt x="2432760" y="917596"/>
                </a:cubicBezTo>
                <a:lnTo>
                  <a:pt x="2431255" y="920204"/>
                </a:lnTo>
                <a:cubicBezTo>
                  <a:pt x="2430250" y="921943"/>
                  <a:pt x="2428923" y="922335"/>
                  <a:pt x="2427272" y="921381"/>
                </a:cubicBezTo>
                <a:lnTo>
                  <a:pt x="2428777" y="918774"/>
                </a:lnTo>
                <a:lnTo>
                  <a:pt x="2379391" y="952858"/>
                </a:lnTo>
                <a:cubicBezTo>
                  <a:pt x="2372075" y="957908"/>
                  <a:pt x="2369923" y="957825"/>
                  <a:pt x="2372935" y="952609"/>
                </a:cubicBezTo>
                <a:cubicBezTo>
                  <a:pt x="2375946" y="947393"/>
                  <a:pt x="2379280" y="943522"/>
                  <a:pt x="2382939" y="940997"/>
                </a:cubicBezTo>
                <a:cubicBezTo>
                  <a:pt x="2394919" y="931684"/>
                  <a:pt x="2406232" y="922567"/>
                  <a:pt x="2416884" y="913647"/>
                </a:cubicBezTo>
                <a:cubicBezTo>
                  <a:pt x="2427535" y="904727"/>
                  <a:pt x="2438851" y="895610"/>
                  <a:pt x="2450831" y="886297"/>
                </a:cubicBezTo>
                <a:cubicBezTo>
                  <a:pt x="2453843" y="881080"/>
                  <a:pt x="2459006" y="875948"/>
                  <a:pt x="2466322" y="870898"/>
                </a:cubicBezTo>
                <a:cubicBezTo>
                  <a:pt x="2486979" y="850365"/>
                  <a:pt x="2499605" y="843745"/>
                  <a:pt x="2504198" y="851034"/>
                </a:cubicBezTo>
                <a:cubicBezTo>
                  <a:pt x="2507499" y="852940"/>
                  <a:pt x="2510638" y="854172"/>
                  <a:pt x="2513615" y="854731"/>
                </a:cubicBezTo>
                <a:cubicBezTo>
                  <a:pt x="2516594" y="855292"/>
                  <a:pt x="2517903" y="857787"/>
                  <a:pt x="2517547" y="862218"/>
                </a:cubicBezTo>
                <a:cubicBezTo>
                  <a:pt x="2513820" y="876296"/>
                  <a:pt x="2504785" y="891945"/>
                  <a:pt x="2490441" y="909166"/>
                </a:cubicBezTo>
                <a:cubicBezTo>
                  <a:pt x="2512390" y="894017"/>
                  <a:pt x="2528316" y="889301"/>
                  <a:pt x="2538220" y="895019"/>
                </a:cubicBezTo>
                <a:cubicBezTo>
                  <a:pt x="2543170" y="897877"/>
                  <a:pt x="2543281" y="907214"/>
                  <a:pt x="2538550" y="923032"/>
                </a:cubicBezTo>
                <a:cubicBezTo>
                  <a:pt x="2536186" y="930940"/>
                  <a:pt x="2531166" y="939635"/>
                  <a:pt x="2523492" y="949114"/>
                </a:cubicBezTo>
                <a:cubicBezTo>
                  <a:pt x="2520481" y="954329"/>
                  <a:pt x="2517055" y="959308"/>
                  <a:pt x="2513219" y="964050"/>
                </a:cubicBezTo>
                <a:cubicBezTo>
                  <a:pt x="2509383" y="968788"/>
                  <a:pt x="2504630" y="974160"/>
                  <a:pt x="2498965" y="980163"/>
                </a:cubicBezTo>
                <a:cubicBezTo>
                  <a:pt x="2483974" y="994693"/>
                  <a:pt x="2469485" y="1008352"/>
                  <a:pt x="2455500" y="1021143"/>
                </a:cubicBezTo>
                <a:lnTo>
                  <a:pt x="2453508" y="1022799"/>
                </a:lnTo>
                <a:lnTo>
                  <a:pt x="2476190" y="1015556"/>
                </a:lnTo>
                <a:cubicBezTo>
                  <a:pt x="2484566" y="1013438"/>
                  <a:pt x="2493560" y="1011675"/>
                  <a:pt x="2503173" y="1010270"/>
                </a:cubicBezTo>
                <a:lnTo>
                  <a:pt x="2505114" y="1018345"/>
                </a:lnTo>
                <a:lnTo>
                  <a:pt x="2509095" y="1017166"/>
                </a:lnTo>
                <a:cubicBezTo>
                  <a:pt x="2525378" y="1008021"/>
                  <a:pt x="2537323" y="1004484"/>
                  <a:pt x="2544929" y="1006556"/>
                </a:cubicBezTo>
                <a:lnTo>
                  <a:pt x="2549343" y="1016061"/>
                </a:lnTo>
                <a:cubicBezTo>
                  <a:pt x="2552936" y="1025089"/>
                  <a:pt x="2553190" y="1037988"/>
                  <a:pt x="2550111" y="1054757"/>
                </a:cubicBezTo>
                <a:cubicBezTo>
                  <a:pt x="2551760" y="1055709"/>
                  <a:pt x="2553231" y="1058878"/>
                  <a:pt x="2554525" y="1064262"/>
                </a:cubicBezTo>
                <a:cubicBezTo>
                  <a:pt x="2562488" y="1061903"/>
                  <a:pt x="2568945" y="1062154"/>
                  <a:pt x="2573897" y="1065013"/>
                </a:cubicBezTo>
                <a:cubicBezTo>
                  <a:pt x="2578848" y="1067871"/>
                  <a:pt x="2580643" y="1072385"/>
                  <a:pt x="2579282" y="1078555"/>
                </a:cubicBezTo>
                <a:cubicBezTo>
                  <a:pt x="2586598" y="1073506"/>
                  <a:pt x="2587244" y="1076196"/>
                  <a:pt x="2581220" y="1086630"/>
                </a:cubicBezTo>
                <a:lnTo>
                  <a:pt x="2576704" y="1094453"/>
                </a:lnTo>
                <a:cubicBezTo>
                  <a:pt x="2579358" y="1093668"/>
                  <a:pt x="2582515" y="1092014"/>
                  <a:pt x="2586172" y="1089489"/>
                </a:cubicBezTo>
                <a:cubicBezTo>
                  <a:pt x="2589832" y="1086963"/>
                  <a:pt x="2591659" y="1085701"/>
                  <a:pt x="2591659" y="1085701"/>
                </a:cubicBezTo>
                <a:lnTo>
                  <a:pt x="2595642" y="1084524"/>
                </a:lnTo>
                <a:cubicBezTo>
                  <a:pt x="2603962" y="1077735"/>
                  <a:pt x="2608624" y="1073470"/>
                  <a:pt x="2609627" y="1071732"/>
                </a:cubicBezTo>
                <a:cubicBezTo>
                  <a:pt x="2610631" y="1069992"/>
                  <a:pt x="2614793" y="1066598"/>
                  <a:pt x="2622109" y="1061549"/>
                </a:cubicBezTo>
                <a:cubicBezTo>
                  <a:pt x="2629425" y="1056500"/>
                  <a:pt x="2634410" y="1053581"/>
                  <a:pt x="2637065" y="1052795"/>
                </a:cubicBezTo>
                <a:cubicBezTo>
                  <a:pt x="2639720" y="1052011"/>
                  <a:pt x="2642374" y="1051224"/>
                  <a:pt x="2645029" y="1050438"/>
                </a:cubicBezTo>
                <a:cubicBezTo>
                  <a:pt x="2655288" y="1051725"/>
                  <a:pt x="2661082" y="1052171"/>
                  <a:pt x="2662410" y="1051778"/>
                </a:cubicBezTo>
                <a:cubicBezTo>
                  <a:pt x="2663737" y="1051386"/>
                  <a:pt x="2665549" y="1053010"/>
                  <a:pt x="2667845" y="1056656"/>
                </a:cubicBezTo>
                <a:lnTo>
                  <a:pt x="2666340" y="1059263"/>
                </a:lnTo>
                <a:cubicBezTo>
                  <a:pt x="2673656" y="1054214"/>
                  <a:pt x="2678643" y="1051297"/>
                  <a:pt x="2681295" y="1050512"/>
                </a:cubicBezTo>
                <a:cubicBezTo>
                  <a:pt x="2684954" y="1047987"/>
                  <a:pt x="2686784" y="1046724"/>
                  <a:pt x="2686784" y="1046724"/>
                </a:cubicBezTo>
                <a:cubicBezTo>
                  <a:pt x="2689081" y="1050369"/>
                  <a:pt x="2690730" y="1051322"/>
                  <a:pt x="2691734" y="1049582"/>
                </a:cubicBezTo>
                <a:lnTo>
                  <a:pt x="2694211" y="1051012"/>
                </a:lnTo>
                <a:lnTo>
                  <a:pt x="2692169" y="1060266"/>
                </a:lnTo>
                <a:lnTo>
                  <a:pt x="2683134" y="1075916"/>
                </a:lnTo>
                <a:lnTo>
                  <a:pt x="2664732" y="1079201"/>
                </a:lnTo>
                <a:lnTo>
                  <a:pt x="2664196" y="1085848"/>
                </a:lnTo>
                <a:cubicBezTo>
                  <a:pt x="2655874" y="1092636"/>
                  <a:pt x="2651213" y="1096899"/>
                  <a:pt x="2650209" y="1098639"/>
                </a:cubicBezTo>
                <a:cubicBezTo>
                  <a:pt x="2649205" y="1100378"/>
                  <a:pt x="2646873" y="1102509"/>
                  <a:pt x="2643216" y="1105034"/>
                </a:cubicBezTo>
                <a:cubicBezTo>
                  <a:pt x="2642213" y="1106773"/>
                  <a:pt x="2640796" y="1108274"/>
                  <a:pt x="2638965" y="1109537"/>
                </a:cubicBezTo>
                <a:cubicBezTo>
                  <a:pt x="2637137" y="1110798"/>
                  <a:pt x="2635720" y="1112299"/>
                  <a:pt x="2634716" y="1114037"/>
                </a:cubicBezTo>
                <a:cubicBezTo>
                  <a:pt x="2633712" y="1115777"/>
                  <a:pt x="2632709" y="1117514"/>
                  <a:pt x="2631704" y="1119254"/>
                </a:cubicBezTo>
                <a:cubicBezTo>
                  <a:pt x="2623384" y="1126043"/>
                  <a:pt x="2617808" y="1130938"/>
                  <a:pt x="2614975" y="1133938"/>
                </a:cubicBezTo>
                <a:cubicBezTo>
                  <a:pt x="2612141" y="1136939"/>
                  <a:pt x="2606565" y="1141835"/>
                  <a:pt x="2598245" y="1148622"/>
                </a:cubicBezTo>
                <a:lnTo>
                  <a:pt x="2594262" y="1149802"/>
                </a:lnTo>
                <a:cubicBezTo>
                  <a:pt x="2592254" y="1153279"/>
                  <a:pt x="2589422" y="1156281"/>
                  <a:pt x="2585764" y="1158805"/>
                </a:cubicBezTo>
                <a:cubicBezTo>
                  <a:pt x="2584759" y="1160545"/>
                  <a:pt x="2583594" y="1161609"/>
                  <a:pt x="2582266" y="1162003"/>
                </a:cubicBezTo>
                <a:cubicBezTo>
                  <a:pt x="2580940" y="1162397"/>
                  <a:pt x="2579775" y="1163461"/>
                  <a:pt x="2578771" y="1165201"/>
                </a:cubicBezTo>
                <a:lnTo>
                  <a:pt x="2577683" y="1167084"/>
                </a:lnTo>
                <a:lnTo>
                  <a:pt x="2579443" y="1170873"/>
                </a:lnTo>
                <a:lnTo>
                  <a:pt x="2612179" y="1144496"/>
                </a:lnTo>
                <a:cubicBezTo>
                  <a:pt x="2622831" y="1135577"/>
                  <a:pt x="2634146" y="1126460"/>
                  <a:pt x="2646126" y="1117147"/>
                </a:cubicBezTo>
                <a:cubicBezTo>
                  <a:pt x="2649138" y="1111930"/>
                  <a:pt x="2654301" y="1106797"/>
                  <a:pt x="2661617" y="1101748"/>
                </a:cubicBezTo>
                <a:cubicBezTo>
                  <a:pt x="2682273" y="1081215"/>
                  <a:pt x="2694900" y="1074595"/>
                  <a:pt x="2699494" y="1081884"/>
                </a:cubicBezTo>
                <a:cubicBezTo>
                  <a:pt x="2702794" y="1083790"/>
                  <a:pt x="2705933" y="1085022"/>
                  <a:pt x="2708911" y="1085581"/>
                </a:cubicBezTo>
                <a:cubicBezTo>
                  <a:pt x="2711889" y="1086142"/>
                  <a:pt x="2713198" y="1088637"/>
                  <a:pt x="2712842" y="1093068"/>
                </a:cubicBezTo>
                <a:cubicBezTo>
                  <a:pt x="2709115" y="1107146"/>
                  <a:pt x="2700080" y="1122795"/>
                  <a:pt x="2685736" y="1140017"/>
                </a:cubicBezTo>
                <a:cubicBezTo>
                  <a:pt x="2707686" y="1124867"/>
                  <a:pt x="2723611" y="1120151"/>
                  <a:pt x="2733515" y="1125869"/>
                </a:cubicBezTo>
                <a:cubicBezTo>
                  <a:pt x="2738465" y="1128727"/>
                  <a:pt x="2738576" y="1138064"/>
                  <a:pt x="2733845" y="1153882"/>
                </a:cubicBezTo>
                <a:cubicBezTo>
                  <a:pt x="2731481" y="1161791"/>
                  <a:pt x="2726461" y="1170485"/>
                  <a:pt x="2718787" y="1179964"/>
                </a:cubicBezTo>
                <a:lnTo>
                  <a:pt x="2709542" y="1193406"/>
                </a:lnTo>
                <a:lnTo>
                  <a:pt x="2712925" y="1191071"/>
                </a:lnTo>
                <a:cubicBezTo>
                  <a:pt x="2719238" y="1187760"/>
                  <a:pt x="2723543" y="1187928"/>
                  <a:pt x="2725840" y="1191572"/>
                </a:cubicBezTo>
                <a:cubicBezTo>
                  <a:pt x="2729141" y="1193477"/>
                  <a:pt x="2732280" y="1194710"/>
                  <a:pt x="2735257" y="1195270"/>
                </a:cubicBezTo>
                <a:cubicBezTo>
                  <a:pt x="2738236" y="1195830"/>
                  <a:pt x="2739545" y="1198325"/>
                  <a:pt x="2739189" y="1202756"/>
                </a:cubicBezTo>
                <a:cubicBezTo>
                  <a:pt x="2737325" y="1209795"/>
                  <a:pt x="2734135" y="1217226"/>
                  <a:pt x="2729617" y="1225051"/>
                </a:cubicBezTo>
                <a:lnTo>
                  <a:pt x="2717588" y="1241965"/>
                </a:lnTo>
                <a:lnTo>
                  <a:pt x="2759571" y="1207711"/>
                </a:lnTo>
                <a:cubicBezTo>
                  <a:pt x="2772554" y="1196661"/>
                  <a:pt x="2785698" y="1186280"/>
                  <a:pt x="2799004" y="1176576"/>
                </a:cubicBezTo>
                <a:cubicBezTo>
                  <a:pt x="2812310" y="1166869"/>
                  <a:pt x="2825454" y="1156488"/>
                  <a:pt x="2838437" y="1145438"/>
                </a:cubicBezTo>
                <a:cubicBezTo>
                  <a:pt x="2856728" y="1132815"/>
                  <a:pt x="2868349" y="1127932"/>
                  <a:pt x="2873301" y="1130790"/>
                </a:cubicBezTo>
                <a:cubicBezTo>
                  <a:pt x="2876602" y="1132696"/>
                  <a:pt x="2876333" y="1136018"/>
                  <a:pt x="2872497" y="1140759"/>
                </a:cubicBezTo>
                <a:cubicBezTo>
                  <a:pt x="2868660" y="1145498"/>
                  <a:pt x="2863082" y="1150393"/>
                  <a:pt x="2855766" y="1155443"/>
                </a:cubicBezTo>
                <a:cubicBezTo>
                  <a:pt x="2842785" y="1166494"/>
                  <a:pt x="2829299" y="1178417"/>
                  <a:pt x="2815311" y="1191207"/>
                </a:cubicBezTo>
                <a:cubicBezTo>
                  <a:pt x="2801326" y="1203999"/>
                  <a:pt x="2787841" y="1215919"/>
                  <a:pt x="2774858" y="1226971"/>
                </a:cubicBezTo>
                <a:lnTo>
                  <a:pt x="2760775" y="1237758"/>
                </a:lnTo>
                <a:lnTo>
                  <a:pt x="2763657" y="1244704"/>
                </a:lnTo>
                <a:cubicBezTo>
                  <a:pt x="2763712" y="1249373"/>
                  <a:pt x="2762557" y="1255661"/>
                  <a:pt x="2760191" y="1263570"/>
                </a:cubicBezTo>
                <a:cubicBezTo>
                  <a:pt x="2757827" y="1271478"/>
                  <a:pt x="2752808" y="1280173"/>
                  <a:pt x="2745133" y="1289652"/>
                </a:cubicBezTo>
                <a:lnTo>
                  <a:pt x="2735226" y="1304056"/>
                </a:lnTo>
                <a:lnTo>
                  <a:pt x="2739151" y="1300253"/>
                </a:lnTo>
                <a:lnTo>
                  <a:pt x="2764112" y="1279888"/>
                </a:lnTo>
                <a:cubicBezTo>
                  <a:pt x="2772434" y="1273100"/>
                  <a:pt x="2780755" y="1266311"/>
                  <a:pt x="2789075" y="1259522"/>
                </a:cubicBezTo>
                <a:cubicBezTo>
                  <a:pt x="2797395" y="1252735"/>
                  <a:pt x="2805715" y="1245946"/>
                  <a:pt x="2814036" y="1239157"/>
                </a:cubicBezTo>
                <a:cubicBezTo>
                  <a:pt x="2816044" y="1235680"/>
                  <a:pt x="2818700" y="1234893"/>
                  <a:pt x="2822000" y="1236799"/>
                </a:cubicBezTo>
                <a:lnTo>
                  <a:pt x="2820493" y="1239408"/>
                </a:lnTo>
                <a:cubicBezTo>
                  <a:pt x="2809162" y="1251413"/>
                  <a:pt x="2797757" y="1261637"/>
                  <a:pt x="2786279" y="1270080"/>
                </a:cubicBezTo>
                <a:cubicBezTo>
                  <a:pt x="2774802" y="1278524"/>
                  <a:pt x="2763399" y="1288749"/>
                  <a:pt x="2752065" y="1300752"/>
                </a:cubicBezTo>
                <a:cubicBezTo>
                  <a:pt x="2741737" y="1311019"/>
                  <a:pt x="2730996" y="1321047"/>
                  <a:pt x="2719842" y="1330836"/>
                </a:cubicBezTo>
                <a:cubicBezTo>
                  <a:pt x="2708690" y="1340627"/>
                  <a:pt x="2697448" y="1351523"/>
                  <a:pt x="2686115" y="1363529"/>
                </a:cubicBezTo>
                <a:cubicBezTo>
                  <a:pt x="2696085" y="1357693"/>
                  <a:pt x="2701717" y="1357468"/>
                  <a:pt x="2703010" y="1362851"/>
                </a:cubicBezTo>
                <a:cubicBezTo>
                  <a:pt x="2705307" y="1366494"/>
                  <a:pt x="2702943" y="1374402"/>
                  <a:pt x="2695916" y="1386575"/>
                </a:cubicBezTo>
                <a:lnTo>
                  <a:pt x="2727869" y="1359814"/>
                </a:lnTo>
                <a:cubicBezTo>
                  <a:pt x="2733536" y="1353812"/>
                  <a:pt x="2738844" y="1352241"/>
                  <a:pt x="2743796" y="1355100"/>
                </a:cubicBezTo>
                <a:cubicBezTo>
                  <a:pt x="2745446" y="1356052"/>
                  <a:pt x="2742110" y="1359922"/>
                  <a:pt x="2733791" y="1366709"/>
                </a:cubicBezTo>
                <a:cubicBezTo>
                  <a:pt x="2721813" y="1376024"/>
                  <a:pt x="2710748" y="1384705"/>
                  <a:pt x="2700599" y="1392755"/>
                </a:cubicBezTo>
                <a:cubicBezTo>
                  <a:pt x="2690448" y="1400807"/>
                  <a:pt x="2679384" y="1409489"/>
                  <a:pt x="2667406" y="1418803"/>
                </a:cubicBezTo>
                <a:lnTo>
                  <a:pt x="2618989" y="1456924"/>
                </a:lnTo>
                <a:cubicBezTo>
                  <a:pt x="2614327" y="1461189"/>
                  <a:pt x="2608337" y="1465844"/>
                  <a:pt x="2601021" y="1470893"/>
                </a:cubicBezTo>
                <a:cubicBezTo>
                  <a:pt x="2575055" y="1492998"/>
                  <a:pt x="2549755" y="1514906"/>
                  <a:pt x="2525116" y="1536616"/>
                </a:cubicBezTo>
                <a:cubicBezTo>
                  <a:pt x="2500477" y="1558327"/>
                  <a:pt x="2475175" y="1580235"/>
                  <a:pt x="2449211" y="1602339"/>
                </a:cubicBezTo>
                <a:cubicBezTo>
                  <a:pt x="2459828" y="1599196"/>
                  <a:pt x="2466788" y="1598576"/>
                  <a:pt x="2470089" y="1600481"/>
                </a:cubicBezTo>
                <a:cubicBezTo>
                  <a:pt x="2474750" y="1596218"/>
                  <a:pt x="2479162" y="1592389"/>
                  <a:pt x="2483321" y="1588995"/>
                </a:cubicBezTo>
                <a:cubicBezTo>
                  <a:pt x="2487482" y="1585601"/>
                  <a:pt x="2491390" y="1582640"/>
                  <a:pt x="2495050" y="1580116"/>
                </a:cubicBezTo>
                <a:cubicBezTo>
                  <a:pt x="2512694" y="1564800"/>
                  <a:pt x="2530179" y="1548813"/>
                  <a:pt x="2547500" y="1532151"/>
                </a:cubicBezTo>
                <a:cubicBezTo>
                  <a:pt x="2564820" y="1515491"/>
                  <a:pt x="2582806" y="1498633"/>
                  <a:pt x="2601455" y="1481577"/>
                </a:cubicBezTo>
                <a:lnTo>
                  <a:pt x="2627921" y="1458604"/>
                </a:lnTo>
                <a:cubicBezTo>
                  <a:pt x="2632585" y="1454341"/>
                  <a:pt x="2637246" y="1450076"/>
                  <a:pt x="2641909" y="1445814"/>
                </a:cubicBezTo>
                <a:cubicBezTo>
                  <a:pt x="2646570" y="1441549"/>
                  <a:pt x="2650732" y="1438155"/>
                  <a:pt x="2654388" y="1435630"/>
                </a:cubicBezTo>
                <a:cubicBezTo>
                  <a:pt x="2663714" y="1427104"/>
                  <a:pt x="2673200" y="1419249"/>
                  <a:pt x="2682846" y="1412067"/>
                </a:cubicBezTo>
                <a:cubicBezTo>
                  <a:pt x="2692495" y="1404886"/>
                  <a:pt x="2701980" y="1397032"/>
                  <a:pt x="2711304" y="1388506"/>
                </a:cubicBezTo>
                <a:cubicBezTo>
                  <a:pt x="2720631" y="1379978"/>
                  <a:pt x="2730116" y="1372124"/>
                  <a:pt x="2739763" y="1364941"/>
                </a:cubicBezTo>
                <a:cubicBezTo>
                  <a:pt x="2749411" y="1357761"/>
                  <a:pt x="2758897" y="1349906"/>
                  <a:pt x="2768221" y="1341379"/>
                </a:cubicBezTo>
                <a:lnTo>
                  <a:pt x="2794689" y="1318408"/>
                </a:lnTo>
                <a:cubicBezTo>
                  <a:pt x="2809322" y="1308306"/>
                  <a:pt x="2818969" y="1301127"/>
                  <a:pt x="2823631" y="1296862"/>
                </a:cubicBezTo>
                <a:lnTo>
                  <a:pt x="2943385" y="1209506"/>
                </a:lnTo>
                <a:cubicBezTo>
                  <a:pt x="2947044" y="1206982"/>
                  <a:pt x="2948871" y="1205720"/>
                  <a:pt x="2948871" y="1205720"/>
                </a:cubicBezTo>
                <a:cubicBezTo>
                  <a:pt x="2952174" y="1207627"/>
                  <a:pt x="2951170" y="1209365"/>
                  <a:pt x="2945860" y="1210935"/>
                </a:cubicBezTo>
                <a:cubicBezTo>
                  <a:pt x="2921903" y="1229562"/>
                  <a:pt x="2898035" y="1247082"/>
                  <a:pt x="2874257" y="1263492"/>
                </a:cubicBezTo>
                <a:cubicBezTo>
                  <a:pt x="2850478" y="1279903"/>
                  <a:pt x="2827434" y="1297898"/>
                  <a:pt x="2805128" y="1317478"/>
                </a:cubicBezTo>
                <a:cubicBezTo>
                  <a:pt x="2802116" y="1322695"/>
                  <a:pt x="2799785" y="1324826"/>
                  <a:pt x="2798134" y="1323873"/>
                </a:cubicBezTo>
                <a:cubicBezTo>
                  <a:pt x="2797130" y="1325611"/>
                  <a:pt x="2796215" y="1326242"/>
                  <a:pt x="2795391" y="1325766"/>
                </a:cubicBezTo>
                <a:cubicBezTo>
                  <a:pt x="2794566" y="1325290"/>
                  <a:pt x="2794655" y="1324182"/>
                  <a:pt x="2795658" y="1322444"/>
                </a:cubicBezTo>
                <a:cubicBezTo>
                  <a:pt x="2788342" y="1327493"/>
                  <a:pt x="2783679" y="1331757"/>
                  <a:pt x="2781671" y="1335234"/>
                </a:cubicBezTo>
                <a:lnTo>
                  <a:pt x="2763703" y="1349203"/>
                </a:lnTo>
                <a:cubicBezTo>
                  <a:pt x="2757391" y="1352515"/>
                  <a:pt x="2752317" y="1356540"/>
                  <a:pt x="2748480" y="1361280"/>
                </a:cubicBezTo>
                <a:cubicBezTo>
                  <a:pt x="2744642" y="1366021"/>
                  <a:pt x="2739066" y="1370915"/>
                  <a:pt x="2731750" y="1375964"/>
                </a:cubicBezTo>
                <a:cubicBezTo>
                  <a:pt x="2722425" y="1384493"/>
                  <a:pt x="2712024" y="1392978"/>
                  <a:pt x="2700547" y="1401422"/>
                </a:cubicBezTo>
                <a:cubicBezTo>
                  <a:pt x="2689070" y="1409864"/>
                  <a:pt x="2678671" y="1418351"/>
                  <a:pt x="2669344" y="1426878"/>
                </a:cubicBezTo>
                <a:cubicBezTo>
                  <a:pt x="2660020" y="1435404"/>
                  <a:pt x="2649369" y="1444324"/>
                  <a:pt x="2637391" y="1453639"/>
                </a:cubicBezTo>
                <a:cubicBezTo>
                  <a:pt x="2632729" y="1457901"/>
                  <a:pt x="2628067" y="1462165"/>
                  <a:pt x="2623403" y="1466429"/>
                </a:cubicBezTo>
                <a:cubicBezTo>
                  <a:pt x="2618743" y="1470692"/>
                  <a:pt x="2613578" y="1475826"/>
                  <a:pt x="2607912" y="1481828"/>
                </a:cubicBezTo>
                <a:lnTo>
                  <a:pt x="2604900" y="1487045"/>
                </a:lnTo>
                <a:lnTo>
                  <a:pt x="2664292" y="1441348"/>
                </a:lnTo>
                <a:cubicBezTo>
                  <a:pt x="2701232" y="1411670"/>
                  <a:pt x="2740827" y="1381205"/>
                  <a:pt x="2783075" y="1349955"/>
                </a:cubicBezTo>
                <a:cubicBezTo>
                  <a:pt x="2786734" y="1347431"/>
                  <a:pt x="2790483" y="1343798"/>
                  <a:pt x="2794319" y="1339057"/>
                </a:cubicBezTo>
                <a:cubicBezTo>
                  <a:pt x="2798155" y="1334319"/>
                  <a:pt x="2801903" y="1330686"/>
                  <a:pt x="2805560" y="1328161"/>
                </a:cubicBezTo>
                <a:cubicBezTo>
                  <a:pt x="2808216" y="1327375"/>
                  <a:pt x="2809794" y="1326548"/>
                  <a:pt x="2810296" y="1325679"/>
                </a:cubicBezTo>
                <a:cubicBezTo>
                  <a:pt x="2810798" y="1324809"/>
                  <a:pt x="2812376" y="1323980"/>
                  <a:pt x="2815030" y="1323196"/>
                </a:cubicBezTo>
                <a:lnTo>
                  <a:pt x="2812018" y="1328413"/>
                </a:lnTo>
                <a:cubicBezTo>
                  <a:pt x="2827298" y="1321005"/>
                  <a:pt x="2836086" y="1319122"/>
                  <a:pt x="2838383" y="1322768"/>
                </a:cubicBezTo>
                <a:cubicBezTo>
                  <a:pt x="2840323" y="1330842"/>
                  <a:pt x="2832147" y="1341191"/>
                  <a:pt x="2813857" y="1353817"/>
                </a:cubicBezTo>
                <a:cubicBezTo>
                  <a:pt x="2802881" y="1361390"/>
                  <a:pt x="2792731" y="1369440"/>
                  <a:pt x="2783407" y="1377969"/>
                </a:cubicBezTo>
                <a:cubicBezTo>
                  <a:pt x="2774083" y="1386496"/>
                  <a:pt x="2763933" y="1394546"/>
                  <a:pt x="2752957" y="1402121"/>
                </a:cubicBezTo>
                <a:cubicBezTo>
                  <a:pt x="2743633" y="1410647"/>
                  <a:pt x="2733484" y="1418697"/>
                  <a:pt x="2722509" y="1426273"/>
                </a:cubicBezTo>
                <a:cubicBezTo>
                  <a:pt x="2711534" y="1433847"/>
                  <a:pt x="2701385" y="1441897"/>
                  <a:pt x="2692061" y="1450424"/>
                </a:cubicBezTo>
                <a:lnTo>
                  <a:pt x="2678073" y="1463215"/>
                </a:lnTo>
                <a:cubicBezTo>
                  <a:pt x="2676066" y="1466692"/>
                  <a:pt x="2674148" y="1469064"/>
                  <a:pt x="2672319" y="1470326"/>
                </a:cubicBezTo>
                <a:cubicBezTo>
                  <a:pt x="2670489" y="1471589"/>
                  <a:pt x="2669073" y="1473088"/>
                  <a:pt x="2668069" y="1474827"/>
                </a:cubicBezTo>
                <a:cubicBezTo>
                  <a:pt x="2685357" y="1463943"/>
                  <a:pt x="2701406" y="1452342"/>
                  <a:pt x="2716217" y="1440028"/>
                </a:cubicBezTo>
                <a:cubicBezTo>
                  <a:pt x="2731030" y="1427714"/>
                  <a:pt x="2747079" y="1416114"/>
                  <a:pt x="2764368" y="1405229"/>
                </a:cubicBezTo>
                <a:cubicBezTo>
                  <a:pt x="2772687" y="1398442"/>
                  <a:pt x="2781170" y="1392327"/>
                  <a:pt x="2789814" y="1386884"/>
                </a:cubicBezTo>
                <a:cubicBezTo>
                  <a:pt x="2798456" y="1381441"/>
                  <a:pt x="2806938" y="1375325"/>
                  <a:pt x="2815260" y="1368537"/>
                </a:cubicBezTo>
                <a:lnTo>
                  <a:pt x="2864645" y="1334451"/>
                </a:lnTo>
                <a:cubicBezTo>
                  <a:pt x="2869308" y="1330189"/>
                  <a:pt x="2873290" y="1329009"/>
                  <a:pt x="2876590" y="1330915"/>
                </a:cubicBezTo>
                <a:lnTo>
                  <a:pt x="2875084" y="1333524"/>
                </a:lnTo>
                <a:cubicBezTo>
                  <a:pt x="2874080" y="1335262"/>
                  <a:pt x="2872916" y="1336329"/>
                  <a:pt x="2871588" y="1336723"/>
                </a:cubicBezTo>
                <a:cubicBezTo>
                  <a:pt x="2870262" y="1337114"/>
                  <a:pt x="2869095" y="1338180"/>
                  <a:pt x="2868091" y="1339920"/>
                </a:cubicBezTo>
                <a:cubicBezTo>
                  <a:pt x="2859771" y="1346707"/>
                  <a:pt x="2853030" y="1352668"/>
                  <a:pt x="2847864" y="1357802"/>
                </a:cubicBezTo>
                <a:cubicBezTo>
                  <a:pt x="2842701" y="1362934"/>
                  <a:pt x="2835958" y="1368894"/>
                  <a:pt x="2827637" y="1375683"/>
                </a:cubicBezTo>
                <a:lnTo>
                  <a:pt x="2808163" y="1392262"/>
                </a:lnTo>
                <a:cubicBezTo>
                  <a:pt x="2798839" y="1400789"/>
                  <a:pt x="2792349" y="1406314"/>
                  <a:pt x="2788690" y="1408839"/>
                </a:cubicBezTo>
                <a:cubicBezTo>
                  <a:pt x="2773053" y="1420677"/>
                  <a:pt x="2758493" y="1432557"/>
                  <a:pt x="2745007" y="1444479"/>
                </a:cubicBezTo>
                <a:cubicBezTo>
                  <a:pt x="2731522" y="1456400"/>
                  <a:pt x="2718289" y="1467887"/>
                  <a:pt x="2705307" y="1478938"/>
                </a:cubicBezTo>
                <a:cubicBezTo>
                  <a:pt x="2676686" y="1501828"/>
                  <a:pt x="2649556" y="1524998"/>
                  <a:pt x="2623913" y="1548448"/>
                </a:cubicBezTo>
                <a:cubicBezTo>
                  <a:pt x="2598272" y="1571897"/>
                  <a:pt x="2571141" y="1595068"/>
                  <a:pt x="2542521" y="1617957"/>
                </a:cubicBezTo>
                <a:cubicBezTo>
                  <a:pt x="2534847" y="1627437"/>
                  <a:pt x="2527173" y="1636918"/>
                  <a:pt x="2519499" y="1646398"/>
                </a:cubicBezTo>
                <a:cubicBezTo>
                  <a:pt x="2511826" y="1655878"/>
                  <a:pt x="2504151" y="1665358"/>
                  <a:pt x="2496478" y="1674838"/>
                </a:cubicBezTo>
                <a:cubicBezTo>
                  <a:pt x="2487153" y="1683364"/>
                  <a:pt x="2479066" y="1692608"/>
                  <a:pt x="2472217" y="1702563"/>
                </a:cubicBezTo>
                <a:cubicBezTo>
                  <a:pt x="2465368" y="1712519"/>
                  <a:pt x="2457283" y="1721761"/>
                  <a:pt x="2447958" y="1730289"/>
                </a:cubicBezTo>
                <a:lnTo>
                  <a:pt x="2464420" y="1718928"/>
                </a:lnTo>
                <a:lnTo>
                  <a:pt x="2506380" y="1680555"/>
                </a:lnTo>
                <a:cubicBezTo>
                  <a:pt x="2514701" y="1673766"/>
                  <a:pt x="2521443" y="1667806"/>
                  <a:pt x="2526607" y="1662674"/>
                </a:cubicBezTo>
                <a:cubicBezTo>
                  <a:pt x="2531771" y="1657539"/>
                  <a:pt x="2538515" y="1651579"/>
                  <a:pt x="2546835" y="1644790"/>
                </a:cubicBezTo>
                <a:cubicBezTo>
                  <a:pt x="2560820" y="1631999"/>
                  <a:pt x="2574144" y="1619405"/>
                  <a:pt x="2586803" y="1607008"/>
                </a:cubicBezTo>
                <a:cubicBezTo>
                  <a:pt x="2599463" y="1594610"/>
                  <a:pt x="2612786" y="1582016"/>
                  <a:pt x="2626771" y="1569225"/>
                </a:cubicBezTo>
                <a:cubicBezTo>
                  <a:pt x="2636454" y="1556268"/>
                  <a:pt x="2649114" y="1543869"/>
                  <a:pt x="2664750" y="1532033"/>
                </a:cubicBezTo>
                <a:cubicBezTo>
                  <a:pt x="2671420" y="1524291"/>
                  <a:pt x="2677588" y="1517419"/>
                  <a:pt x="2683255" y="1511417"/>
                </a:cubicBezTo>
                <a:cubicBezTo>
                  <a:pt x="2688920" y="1505413"/>
                  <a:pt x="2695915" y="1499018"/>
                  <a:pt x="2704234" y="1492231"/>
                </a:cubicBezTo>
                <a:cubicBezTo>
                  <a:pt x="2717216" y="1481178"/>
                  <a:pt x="2730702" y="1469256"/>
                  <a:pt x="2744689" y="1456466"/>
                </a:cubicBezTo>
                <a:cubicBezTo>
                  <a:pt x="2758674" y="1443675"/>
                  <a:pt x="2772662" y="1430884"/>
                  <a:pt x="2786649" y="1418093"/>
                </a:cubicBezTo>
                <a:lnTo>
                  <a:pt x="2794610" y="1415736"/>
                </a:lnTo>
                <a:lnTo>
                  <a:pt x="2790093" y="1423561"/>
                </a:lnTo>
                <a:cubicBezTo>
                  <a:pt x="2777111" y="1434613"/>
                  <a:pt x="2763878" y="1446098"/>
                  <a:pt x="2750392" y="1458019"/>
                </a:cubicBezTo>
                <a:cubicBezTo>
                  <a:pt x="2736908" y="1469943"/>
                  <a:pt x="2723172" y="1482298"/>
                  <a:pt x="2709184" y="1495089"/>
                </a:cubicBezTo>
                <a:cubicBezTo>
                  <a:pt x="2703519" y="1501092"/>
                  <a:pt x="2697853" y="1507093"/>
                  <a:pt x="2692188" y="1513096"/>
                </a:cubicBezTo>
                <a:cubicBezTo>
                  <a:pt x="2686522" y="1519098"/>
                  <a:pt x="2679529" y="1525493"/>
                  <a:pt x="2671208" y="1532282"/>
                </a:cubicBezTo>
                <a:cubicBezTo>
                  <a:pt x="2667549" y="1534806"/>
                  <a:pt x="2661058" y="1540334"/>
                  <a:pt x="2651733" y="1548861"/>
                </a:cubicBezTo>
                <a:cubicBezTo>
                  <a:pt x="2648722" y="1554076"/>
                  <a:pt x="2642554" y="1560947"/>
                  <a:pt x="2633229" y="1569476"/>
                </a:cubicBezTo>
                <a:cubicBezTo>
                  <a:pt x="2610922" y="1589054"/>
                  <a:pt x="2589440" y="1609110"/>
                  <a:pt x="2568783" y="1629642"/>
                </a:cubicBezTo>
                <a:cubicBezTo>
                  <a:pt x="2548127" y="1650175"/>
                  <a:pt x="2527471" y="1670707"/>
                  <a:pt x="2506813" y="1691238"/>
                </a:cubicBezTo>
                <a:cubicBezTo>
                  <a:pt x="2529120" y="1671659"/>
                  <a:pt x="2550514" y="1652710"/>
                  <a:pt x="2570991" y="1634394"/>
                </a:cubicBezTo>
                <a:cubicBezTo>
                  <a:pt x="2591469" y="1616077"/>
                  <a:pt x="2612862" y="1597130"/>
                  <a:pt x="2635170" y="1577550"/>
                </a:cubicBezTo>
                <a:lnTo>
                  <a:pt x="2664648" y="1549361"/>
                </a:lnTo>
                <a:cubicBezTo>
                  <a:pt x="2671964" y="1544311"/>
                  <a:pt x="2677542" y="1539418"/>
                  <a:pt x="2681378" y="1534677"/>
                </a:cubicBezTo>
                <a:cubicBezTo>
                  <a:pt x="2685215" y="1529936"/>
                  <a:pt x="2690288" y="1525912"/>
                  <a:pt x="2696603" y="1522601"/>
                </a:cubicBezTo>
                <a:cubicBezTo>
                  <a:pt x="2706931" y="1512334"/>
                  <a:pt x="2717421" y="1502741"/>
                  <a:pt x="2728073" y="1493821"/>
                </a:cubicBezTo>
                <a:cubicBezTo>
                  <a:pt x="2738723" y="1484900"/>
                  <a:pt x="2750039" y="1475784"/>
                  <a:pt x="2762018" y="1466471"/>
                </a:cubicBezTo>
                <a:cubicBezTo>
                  <a:pt x="2763021" y="1464733"/>
                  <a:pt x="2767181" y="1461338"/>
                  <a:pt x="2774497" y="1456289"/>
                </a:cubicBezTo>
                <a:lnTo>
                  <a:pt x="2804512" y="1421453"/>
                </a:lnTo>
                <a:cubicBezTo>
                  <a:pt x="2809822" y="1419883"/>
                  <a:pt x="2812476" y="1419095"/>
                  <a:pt x="2812476" y="1419095"/>
                </a:cubicBezTo>
                <a:cubicBezTo>
                  <a:pt x="2811472" y="1420835"/>
                  <a:pt x="2810971" y="1421703"/>
                  <a:pt x="2810971" y="1421703"/>
                </a:cubicBezTo>
                <a:cubicBezTo>
                  <a:pt x="2805305" y="1427707"/>
                  <a:pt x="2799890" y="1433274"/>
                  <a:pt x="2794725" y="1438405"/>
                </a:cubicBezTo>
                <a:cubicBezTo>
                  <a:pt x="2789561" y="1443540"/>
                  <a:pt x="2785473" y="1448714"/>
                  <a:pt x="2782461" y="1453931"/>
                </a:cubicBezTo>
                <a:cubicBezTo>
                  <a:pt x="2778804" y="1456456"/>
                  <a:pt x="2776974" y="1457719"/>
                  <a:pt x="2776974" y="1457719"/>
                </a:cubicBezTo>
                <a:lnTo>
                  <a:pt x="2772457" y="1465542"/>
                </a:lnTo>
                <a:cubicBezTo>
                  <a:pt x="2762129" y="1475808"/>
                  <a:pt x="2752052" y="1485639"/>
                  <a:pt x="2742226" y="1495036"/>
                </a:cubicBezTo>
                <a:cubicBezTo>
                  <a:pt x="2732398" y="1504432"/>
                  <a:pt x="2722321" y="1514263"/>
                  <a:pt x="2711992" y="1524530"/>
                </a:cubicBezTo>
                <a:cubicBezTo>
                  <a:pt x="2704676" y="1529579"/>
                  <a:pt x="2698849" y="1534910"/>
                  <a:pt x="2694510" y="1540519"/>
                </a:cubicBezTo>
                <a:cubicBezTo>
                  <a:pt x="2690170" y="1546129"/>
                  <a:pt x="2684846" y="1550588"/>
                  <a:pt x="2678533" y="1553900"/>
                </a:cubicBezTo>
                <a:cubicBezTo>
                  <a:pt x="2667199" y="1565903"/>
                  <a:pt x="2656871" y="1576169"/>
                  <a:pt x="2647547" y="1584696"/>
                </a:cubicBezTo>
                <a:cubicBezTo>
                  <a:pt x="2625241" y="1604277"/>
                  <a:pt x="2603759" y="1624333"/>
                  <a:pt x="2583101" y="1644863"/>
                </a:cubicBezTo>
                <a:cubicBezTo>
                  <a:pt x="2562445" y="1665395"/>
                  <a:pt x="2540963" y="1685452"/>
                  <a:pt x="2518655" y="1705031"/>
                </a:cubicBezTo>
                <a:cubicBezTo>
                  <a:pt x="2519303" y="1707722"/>
                  <a:pt x="2519124" y="1709939"/>
                  <a:pt x="2518121" y="1711677"/>
                </a:cubicBezTo>
                <a:cubicBezTo>
                  <a:pt x="2512097" y="1722111"/>
                  <a:pt x="2503094" y="1731983"/>
                  <a:pt x="2491118" y="1741295"/>
                </a:cubicBezTo>
                <a:lnTo>
                  <a:pt x="2480141" y="1748871"/>
                </a:lnTo>
                <a:cubicBezTo>
                  <a:pt x="2459842" y="1764971"/>
                  <a:pt x="2439131" y="1780835"/>
                  <a:pt x="2418006" y="1796461"/>
                </a:cubicBezTo>
                <a:cubicBezTo>
                  <a:pt x="2396883" y="1812085"/>
                  <a:pt x="2376672" y="1827079"/>
                  <a:pt x="2357376" y="1841441"/>
                </a:cubicBezTo>
                <a:cubicBezTo>
                  <a:pt x="2355369" y="1844919"/>
                  <a:pt x="2353451" y="1847288"/>
                  <a:pt x="2351622" y="1848552"/>
                </a:cubicBezTo>
                <a:cubicBezTo>
                  <a:pt x="2349792" y="1849815"/>
                  <a:pt x="2347874" y="1852185"/>
                  <a:pt x="2345866" y="1855662"/>
                </a:cubicBezTo>
                <a:cubicBezTo>
                  <a:pt x="2342207" y="1858186"/>
                  <a:pt x="2339878" y="1860318"/>
                  <a:pt x="2338873" y="1862058"/>
                </a:cubicBezTo>
                <a:cubicBezTo>
                  <a:pt x="2337870" y="1863795"/>
                  <a:pt x="2335538" y="1865928"/>
                  <a:pt x="2331879" y="1868453"/>
                </a:cubicBezTo>
                <a:cubicBezTo>
                  <a:pt x="2317535" y="1885674"/>
                  <a:pt x="2302617" y="1901983"/>
                  <a:pt x="2287126" y="1917382"/>
                </a:cubicBezTo>
                <a:cubicBezTo>
                  <a:pt x="2271632" y="1932783"/>
                  <a:pt x="2255888" y="1948615"/>
                  <a:pt x="2239895" y="1964884"/>
                </a:cubicBezTo>
                <a:cubicBezTo>
                  <a:pt x="2243196" y="1966791"/>
                  <a:pt x="2244845" y="1967742"/>
                  <a:pt x="2244845" y="1967742"/>
                </a:cubicBezTo>
                <a:cubicBezTo>
                  <a:pt x="2248148" y="1969649"/>
                  <a:pt x="2244132" y="1976604"/>
                  <a:pt x="2232798" y="1988609"/>
                </a:cubicBezTo>
                <a:cubicBezTo>
                  <a:pt x="2239112" y="1985299"/>
                  <a:pt x="2243936" y="1981708"/>
                  <a:pt x="2247271" y="1977837"/>
                </a:cubicBezTo>
                <a:cubicBezTo>
                  <a:pt x="2250607" y="1973966"/>
                  <a:pt x="2255429" y="1970376"/>
                  <a:pt x="2261742" y="1967065"/>
                </a:cubicBezTo>
                <a:cubicBezTo>
                  <a:pt x="2262746" y="1965325"/>
                  <a:pt x="2264575" y="1964064"/>
                  <a:pt x="2267229" y="1963277"/>
                </a:cubicBezTo>
                <a:lnTo>
                  <a:pt x="2309189" y="1924904"/>
                </a:lnTo>
                <a:cubicBezTo>
                  <a:pt x="2317508" y="1918117"/>
                  <a:pt x="2325669" y="1910656"/>
                  <a:pt x="2333665" y="1902523"/>
                </a:cubicBezTo>
                <a:cubicBezTo>
                  <a:pt x="2341662" y="1894387"/>
                  <a:pt x="2349821" y="1886925"/>
                  <a:pt x="2358142" y="1880139"/>
                </a:cubicBezTo>
                <a:cubicBezTo>
                  <a:pt x="2373779" y="1868300"/>
                  <a:pt x="2389595" y="1854246"/>
                  <a:pt x="2405590" y="1837978"/>
                </a:cubicBezTo>
                <a:cubicBezTo>
                  <a:pt x="2421585" y="1821710"/>
                  <a:pt x="2437237" y="1806984"/>
                  <a:pt x="2452551" y="1793800"/>
                </a:cubicBezTo>
                <a:cubicBezTo>
                  <a:pt x="2467866" y="1780616"/>
                  <a:pt x="2483016" y="1766760"/>
                  <a:pt x="2498008" y="1752229"/>
                </a:cubicBezTo>
                <a:cubicBezTo>
                  <a:pt x="2512351" y="1735008"/>
                  <a:pt x="2527180" y="1719807"/>
                  <a:pt x="2542494" y="1706622"/>
                </a:cubicBezTo>
                <a:cubicBezTo>
                  <a:pt x="2557809" y="1693438"/>
                  <a:pt x="2572135" y="1679106"/>
                  <a:pt x="2585476" y="1663623"/>
                </a:cubicBezTo>
                <a:lnTo>
                  <a:pt x="2673913" y="1579053"/>
                </a:lnTo>
                <a:cubicBezTo>
                  <a:pt x="2674916" y="1577315"/>
                  <a:pt x="2676081" y="1576247"/>
                  <a:pt x="2677409" y="1575854"/>
                </a:cubicBezTo>
                <a:cubicBezTo>
                  <a:pt x="2678735" y="1575463"/>
                  <a:pt x="2679902" y="1574397"/>
                  <a:pt x="2680906" y="1572657"/>
                </a:cubicBezTo>
                <a:cubicBezTo>
                  <a:pt x="2663550" y="1595096"/>
                  <a:pt x="2647199" y="1615794"/>
                  <a:pt x="2631851" y="1634755"/>
                </a:cubicBezTo>
                <a:lnTo>
                  <a:pt x="2595176" y="1680637"/>
                </a:lnTo>
                <a:lnTo>
                  <a:pt x="2596265" y="1679709"/>
                </a:lnTo>
                <a:cubicBezTo>
                  <a:pt x="2608524" y="1667827"/>
                  <a:pt x="2619406" y="1659889"/>
                  <a:pt x="2628911" y="1655895"/>
                </a:cubicBezTo>
                <a:cubicBezTo>
                  <a:pt x="2646861" y="1643507"/>
                  <a:pt x="2662056" y="1639008"/>
                  <a:pt x="2674497" y="1642399"/>
                </a:cubicBezTo>
                <a:cubicBezTo>
                  <a:pt x="2683944" y="1647853"/>
                  <a:pt x="2681691" y="1662668"/>
                  <a:pt x="2667734" y="1686842"/>
                </a:cubicBezTo>
                <a:cubicBezTo>
                  <a:pt x="2670725" y="1684777"/>
                  <a:pt x="2672631" y="1683034"/>
                  <a:pt x="2673453" y="1681612"/>
                </a:cubicBezTo>
                <a:cubicBezTo>
                  <a:pt x="2674273" y="1680191"/>
                  <a:pt x="2675769" y="1679158"/>
                  <a:pt x="2677940" y="1678516"/>
                </a:cubicBezTo>
                <a:lnTo>
                  <a:pt x="2697122" y="1663994"/>
                </a:lnTo>
                <a:cubicBezTo>
                  <a:pt x="2715366" y="1647982"/>
                  <a:pt x="2730999" y="1638048"/>
                  <a:pt x="2744023" y="1634190"/>
                </a:cubicBezTo>
                <a:lnTo>
                  <a:pt x="2802635" y="1616836"/>
                </a:lnTo>
                <a:cubicBezTo>
                  <a:pt x="2814309" y="1612201"/>
                  <a:pt x="2828008" y="1608734"/>
                  <a:pt x="2843732" y="1606436"/>
                </a:cubicBezTo>
                <a:lnTo>
                  <a:pt x="2845319" y="1613039"/>
                </a:lnTo>
                <a:lnTo>
                  <a:pt x="2848575" y="1612075"/>
                </a:lnTo>
                <a:cubicBezTo>
                  <a:pt x="2861891" y="1604597"/>
                  <a:pt x="2871660" y="1601704"/>
                  <a:pt x="2877880" y="1603398"/>
                </a:cubicBezTo>
                <a:lnTo>
                  <a:pt x="2881491" y="1611172"/>
                </a:lnTo>
                <a:cubicBezTo>
                  <a:pt x="2884428" y="1618555"/>
                  <a:pt x="2884636" y="1629104"/>
                  <a:pt x="2882118" y="1642817"/>
                </a:cubicBezTo>
                <a:cubicBezTo>
                  <a:pt x="2883467" y="1643596"/>
                  <a:pt x="2884670" y="1646188"/>
                  <a:pt x="2885729" y="1650591"/>
                </a:cubicBezTo>
                <a:cubicBezTo>
                  <a:pt x="2892241" y="1648662"/>
                  <a:pt x="2897521" y="1648867"/>
                  <a:pt x="2901571" y="1651205"/>
                </a:cubicBezTo>
                <a:cubicBezTo>
                  <a:pt x="2905619" y="1653543"/>
                  <a:pt x="2907088" y="1657234"/>
                  <a:pt x="2905975" y="1662280"/>
                </a:cubicBezTo>
                <a:cubicBezTo>
                  <a:pt x="2911958" y="1658151"/>
                  <a:pt x="2912486" y="1660351"/>
                  <a:pt x="2907559" y="1668884"/>
                </a:cubicBezTo>
                <a:lnTo>
                  <a:pt x="2903866" y="1675282"/>
                </a:lnTo>
                <a:cubicBezTo>
                  <a:pt x="2906037" y="1674640"/>
                  <a:pt x="2908619" y="1673287"/>
                  <a:pt x="2911609" y="1671222"/>
                </a:cubicBezTo>
                <a:cubicBezTo>
                  <a:pt x="2914603" y="1669156"/>
                  <a:pt x="2916097" y="1668124"/>
                  <a:pt x="2916097" y="1668124"/>
                </a:cubicBezTo>
                <a:lnTo>
                  <a:pt x="2919354" y="1667161"/>
                </a:lnTo>
                <a:cubicBezTo>
                  <a:pt x="2926158" y="1661609"/>
                  <a:pt x="2929971" y="1658121"/>
                  <a:pt x="2930791" y="1656700"/>
                </a:cubicBezTo>
                <a:cubicBezTo>
                  <a:pt x="2931613" y="1655277"/>
                  <a:pt x="2935016" y="1652501"/>
                  <a:pt x="2940999" y="1648372"/>
                </a:cubicBezTo>
                <a:cubicBezTo>
                  <a:pt x="2946982" y="1644243"/>
                  <a:pt x="2951059" y="1641856"/>
                  <a:pt x="2953231" y="1641214"/>
                </a:cubicBezTo>
                <a:cubicBezTo>
                  <a:pt x="2955402" y="1640572"/>
                  <a:pt x="2957573" y="1639928"/>
                  <a:pt x="2959743" y="1639286"/>
                </a:cubicBezTo>
                <a:cubicBezTo>
                  <a:pt x="2968133" y="1640339"/>
                  <a:pt x="2972872" y="1640703"/>
                  <a:pt x="2973957" y="1640382"/>
                </a:cubicBezTo>
                <a:cubicBezTo>
                  <a:pt x="2975043" y="1640061"/>
                  <a:pt x="2976525" y="1641390"/>
                  <a:pt x="2978403" y="1644371"/>
                </a:cubicBezTo>
                <a:lnTo>
                  <a:pt x="2977172" y="1646504"/>
                </a:lnTo>
                <a:cubicBezTo>
                  <a:pt x="2983155" y="1642374"/>
                  <a:pt x="2987233" y="1639988"/>
                  <a:pt x="2989402" y="1639346"/>
                </a:cubicBezTo>
                <a:cubicBezTo>
                  <a:pt x="2992395" y="1637281"/>
                  <a:pt x="2993892" y="1636248"/>
                  <a:pt x="2993892" y="1636248"/>
                </a:cubicBezTo>
                <a:cubicBezTo>
                  <a:pt x="2995770" y="1639229"/>
                  <a:pt x="2997118" y="1640008"/>
                  <a:pt x="2997940" y="1638585"/>
                </a:cubicBezTo>
                <a:lnTo>
                  <a:pt x="2999965" y="1639755"/>
                </a:lnTo>
                <a:lnTo>
                  <a:pt x="2998295" y="1647323"/>
                </a:lnTo>
                <a:lnTo>
                  <a:pt x="2990906" y="1660121"/>
                </a:lnTo>
                <a:lnTo>
                  <a:pt x="2975856" y="1662808"/>
                </a:lnTo>
                <a:lnTo>
                  <a:pt x="2975419" y="1668244"/>
                </a:lnTo>
                <a:cubicBezTo>
                  <a:pt x="2968613" y="1673796"/>
                  <a:pt x="2964801" y="1677282"/>
                  <a:pt x="2963980" y="1678704"/>
                </a:cubicBezTo>
                <a:cubicBezTo>
                  <a:pt x="2963158" y="1680127"/>
                  <a:pt x="2961252" y="1681870"/>
                  <a:pt x="2958261" y="1683935"/>
                </a:cubicBezTo>
                <a:cubicBezTo>
                  <a:pt x="2957441" y="1685356"/>
                  <a:pt x="2956282" y="1686584"/>
                  <a:pt x="2954785" y="1687617"/>
                </a:cubicBezTo>
                <a:cubicBezTo>
                  <a:pt x="2953289" y="1688649"/>
                  <a:pt x="2952130" y="1689877"/>
                  <a:pt x="2951310" y="1691298"/>
                </a:cubicBezTo>
                <a:cubicBezTo>
                  <a:pt x="2950488" y="1692720"/>
                  <a:pt x="2949668" y="1694142"/>
                  <a:pt x="2948846" y="1695564"/>
                </a:cubicBezTo>
                <a:cubicBezTo>
                  <a:pt x="2942041" y="1701116"/>
                  <a:pt x="2937482" y="1705119"/>
                  <a:pt x="2935164" y="1707573"/>
                </a:cubicBezTo>
                <a:cubicBezTo>
                  <a:pt x="2932847" y="1710027"/>
                  <a:pt x="2928287" y="1714031"/>
                  <a:pt x="2921483" y="1719582"/>
                </a:cubicBezTo>
                <a:lnTo>
                  <a:pt x="2918225" y="1720546"/>
                </a:lnTo>
                <a:cubicBezTo>
                  <a:pt x="2916583" y="1723391"/>
                  <a:pt x="2914268" y="1725845"/>
                  <a:pt x="2911275" y="1727910"/>
                </a:cubicBezTo>
                <a:cubicBezTo>
                  <a:pt x="2910454" y="1729332"/>
                  <a:pt x="2909501" y="1730203"/>
                  <a:pt x="2908415" y="1730525"/>
                </a:cubicBezTo>
                <a:cubicBezTo>
                  <a:pt x="2907331" y="1730847"/>
                  <a:pt x="2906378" y="1731717"/>
                  <a:pt x="2905557" y="1733140"/>
                </a:cubicBezTo>
                <a:lnTo>
                  <a:pt x="2899399" y="1743806"/>
                </a:lnTo>
                <a:cubicBezTo>
                  <a:pt x="2898578" y="1745227"/>
                  <a:pt x="2891481" y="1754402"/>
                  <a:pt x="2878108" y="1771330"/>
                </a:cubicBezTo>
                <a:cubicBezTo>
                  <a:pt x="2875116" y="1773394"/>
                  <a:pt x="2872389" y="1776560"/>
                  <a:pt x="2869926" y="1780827"/>
                </a:cubicBezTo>
                <a:cubicBezTo>
                  <a:pt x="2872096" y="1780183"/>
                  <a:pt x="2872977" y="1780217"/>
                  <a:pt x="2872566" y="1780929"/>
                </a:cubicBezTo>
                <a:cubicBezTo>
                  <a:pt x="2872155" y="1781640"/>
                  <a:pt x="2873036" y="1781674"/>
                  <a:pt x="2875206" y="1781032"/>
                </a:cubicBezTo>
                <a:cubicBezTo>
                  <a:pt x="2882010" y="1775480"/>
                  <a:pt x="2889563" y="1769411"/>
                  <a:pt x="2897864" y="1762827"/>
                </a:cubicBezTo>
                <a:cubicBezTo>
                  <a:pt x="2906164" y="1756244"/>
                  <a:pt x="2914803" y="1749854"/>
                  <a:pt x="2923779" y="1743661"/>
                </a:cubicBezTo>
                <a:lnTo>
                  <a:pt x="2940936" y="1727970"/>
                </a:lnTo>
                <a:lnTo>
                  <a:pt x="2944631" y="1721571"/>
                </a:lnTo>
                <a:cubicBezTo>
                  <a:pt x="2945451" y="1720149"/>
                  <a:pt x="2946536" y="1719827"/>
                  <a:pt x="2947886" y="1720606"/>
                </a:cubicBezTo>
                <a:lnTo>
                  <a:pt x="2950350" y="1716340"/>
                </a:lnTo>
                <a:cubicBezTo>
                  <a:pt x="2948178" y="1716983"/>
                  <a:pt x="2946683" y="1718015"/>
                  <a:pt x="2945862" y="1719438"/>
                </a:cubicBezTo>
                <a:lnTo>
                  <a:pt x="2944631" y="1721571"/>
                </a:lnTo>
                <a:cubicBezTo>
                  <a:pt x="2943809" y="1722993"/>
                  <a:pt x="2942724" y="1723314"/>
                  <a:pt x="2941374" y="1722534"/>
                </a:cubicBezTo>
                <a:lnTo>
                  <a:pt x="2942605" y="1720401"/>
                </a:lnTo>
                <a:lnTo>
                  <a:pt x="2902216" y="1748276"/>
                </a:lnTo>
                <a:cubicBezTo>
                  <a:pt x="2896232" y="1752405"/>
                  <a:pt x="2894473" y="1752338"/>
                  <a:pt x="2896936" y="1748071"/>
                </a:cubicBezTo>
                <a:cubicBezTo>
                  <a:pt x="2899399" y="1743806"/>
                  <a:pt x="2902125" y="1740639"/>
                  <a:pt x="2905117" y="1738576"/>
                </a:cubicBezTo>
                <a:cubicBezTo>
                  <a:pt x="2914914" y="1730959"/>
                  <a:pt x="2924167" y="1723502"/>
                  <a:pt x="2932878" y="1716208"/>
                </a:cubicBezTo>
                <a:cubicBezTo>
                  <a:pt x="2941589" y="1708913"/>
                  <a:pt x="2950843" y="1701458"/>
                  <a:pt x="2960640" y="1693841"/>
                </a:cubicBezTo>
                <a:cubicBezTo>
                  <a:pt x="2963104" y="1689574"/>
                  <a:pt x="2967326" y="1685377"/>
                  <a:pt x="2973309" y="1681248"/>
                </a:cubicBezTo>
                <a:cubicBezTo>
                  <a:pt x="2990202" y="1664456"/>
                  <a:pt x="3000528" y="1659042"/>
                  <a:pt x="3004285" y="1665003"/>
                </a:cubicBezTo>
                <a:cubicBezTo>
                  <a:pt x="3006984" y="1666561"/>
                  <a:pt x="3009552" y="1667569"/>
                  <a:pt x="3011986" y="1668026"/>
                </a:cubicBezTo>
                <a:cubicBezTo>
                  <a:pt x="3014423" y="1668485"/>
                  <a:pt x="3015493" y="1670525"/>
                  <a:pt x="3015202" y="1674148"/>
                </a:cubicBezTo>
                <a:cubicBezTo>
                  <a:pt x="3012154" y="1685661"/>
                  <a:pt x="3004765" y="1698460"/>
                  <a:pt x="2993034" y="1712544"/>
                </a:cubicBezTo>
                <a:cubicBezTo>
                  <a:pt x="3010985" y="1700155"/>
                  <a:pt x="3024009" y="1696298"/>
                  <a:pt x="3032108" y="1700974"/>
                </a:cubicBezTo>
                <a:cubicBezTo>
                  <a:pt x="3036157" y="1703312"/>
                  <a:pt x="3036248" y="1710948"/>
                  <a:pt x="3032378" y="1723884"/>
                </a:cubicBezTo>
                <a:cubicBezTo>
                  <a:pt x="3030445" y="1730351"/>
                  <a:pt x="3026339" y="1737462"/>
                  <a:pt x="3020063" y="1745214"/>
                </a:cubicBezTo>
                <a:cubicBezTo>
                  <a:pt x="3017601" y="1749479"/>
                  <a:pt x="3014800" y="1753550"/>
                  <a:pt x="3011662" y="1757428"/>
                </a:cubicBezTo>
                <a:cubicBezTo>
                  <a:pt x="3008525" y="1761304"/>
                  <a:pt x="3004638" y="1765696"/>
                  <a:pt x="3000005" y="1770606"/>
                </a:cubicBezTo>
                <a:cubicBezTo>
                  <a:pt x="2987745" y="1782488"/>
                  <a:pt x="2975896" y="1793659"/>
                  <a:pt x="2964459" y="1804120"/>
                </a:cubicBezTo>
                <a:cubicBezTo>
                  <a:pt x="2953020" y="1814580"/>
                  <a:pt x="2940907" y="1824651"/>
                  <a:pt x="2928118" y="1834332"/>
                </a:cubicBezTo>
                <a:cubicBezTo>
                  <a:pt x="2932460" y="1833047"/>
                  <a:pt x="2935789" y="1831177"/>
                  <a:pt x="2938106" y="1828723"/>
                </a:cubicBezTo>
                <a:cubicBezTo>
                  <a:pt x="2940423" y="1826269"/>
                  <a:pt x="2943752" y="1824399"/>
                  <a:pt x="2948093" y="1823113"/>
                </a:cubicBezTo>
                <a:cubicBezTo>
                  <a:pt x="2933663" y="1835638"/>
                  <a:pt x="2918704" y="1845962"/>
                  <a:pt x="2903217" y="1854085"/>
                </a:cubicBezTo>
                <a:cubicBezTo>
                  <a:pt x="2896413" y="1859636"/>
                  <a:pt x="2889343" y="1864088"/>
                  <a:pt x="2882010" y="1867437"/>
                </a:cubicBezTo>
                <a:cubicBezTo>
                  <a:pt x="2874677" y="1870788"/>
                  <a:pt x="2867608" y="1875239"/>
                  <a:pt x="2860804" y="1880790"/>
                </a:cubicBezTo>
                <a:cubicBezTo>
                  <a:pt x="2858632" y="1881432"/>
                  <a:pt x="2856798" y="1882270"/>
                  <a:pt x="2855303" y="1883304"/>
                </a:cubicBezTo>
                <a:cubicBezTo>
                  <a:pt x="2853808" y="1884335"/>
                  <a:pt x="2851974" y="1885173"/>
                  <a:pt x="2849804" y="1885815"/>
                </a:cubicBezTo>
                <a:cubicBezTo>
                  <a:pt x="2845170" y="1890723"/>
                  <a:pt x="2841356" y="1894211"/>
                  <a:pt x="2838365" y="1896276"/>
                </a:cubicBezTo>
                <a:cubicBezTo>
                  <a:pt x="2835373" y="1898340"/>
                  <a:pt x="2832382" y="1900405"/>
                  <a:pt x="2829389" y="1902470"/>
                </a:cubicBezTo>
                <a:cubicBezTo>
                  <a:pt x="2827219" y="1903113"/>
                  <a:pt x="2825723" y="1904144"/>
                  <a:pt x="2824902" y="1905567"/>
                </a:cubicBezTo>
                <a:cubicBezTo>
                  <a:pt x="2807480" y="1920157"/>
                  <a:pt x="2790337" y="1933487"/>
                  <a:pt x="2773470" y="1945554"/>
                </a:cubicBezTo>
                <a:cubicBezTo>
                  <a:pt x="2756606" y="1957621"/>
                  <a:pt x="2740693" y="1968817"/>
                  <a:pt x="2725734" y="1979141"/>
                </a:cubicBezTo>
                <a:cubicBezTo>
                  <a:pt x="2715117" y="1988178"/>
                  <a:pt x="2702739" y="1997150"/>
                  <a:pt x="2688602" y="2006052"/>
                </a:cubicBezTo>
                <a:lnTo>
                  <a:pt x="2698370" y="2003159"/>
                </a:lnTo>
                <a:cubicBezTo>
                  <a:pt x="2693207" y="2005866"/>
                  <a:pt x="2689130" y="2008252"/>
                  <a:pt x="2686140" y="2010317"/>
                </a:cubicBezTo>
                <a:cubicBezTo>
                  <a:pt x="2683147" y="2012381"/>
                  <a:pt x="2679070" y="2014768"/>
                  <a:pt x="2673907" y="2017476"/>
                </a:cubicBezTo>
                <a:lnTo>
                  <a:pt x="2679982" y="2020983"/>
                </a:lnTo>
                <a:cubicBezTo>
                  <a:pt x="2669364" y="2030020"/>
                  <a:pt x="2658336" y="2039769"/>
                  <a:pt x="2646898" y="2050230"/>
                </a:cubicBezTo>
                <a:cubicBezTo>
                  <a:pt x="2635459" y="2060691"/>
                  <a:pt x="2623347" y="2070762"/>
                  <a:pt x="2610557" y="2080442"/>
                </a:cubicBezTo>
                <a:cubicBezTo>
                  <a:pt x="2599940" y="2089482"/>
                  <a:pt x="2589117" y="2098875"/>
                  <a:pt x="2578089" y="2108624"/>
                </a:cubicBezTo>
                <a:cubicBezTo>
                  <a:pt x="2567062" y="2118374"/>
                  <a:pt x="2555563" y="2127379"/>
                  <a:pt x="2543597" y="2135638"/>
                </a:cubicBezTo>
                <a:cubicBezTo>
                  <a:pt x="2540606" y="2137703"/>
                  <a:pt x="2539109" y="2138736"/>
                  <a:pt x="2539109" y="2138736"/>
                </a:cubicBezTo>
                <a:cubicBezTo>
                  <a:pt x="2530664" y="2147130"/>
                  <a:pt x="2523228" y="2156110"/>
                  <a:pt x="2516806" y="2165675"/>
                </a:cubicBezTo>
                <a:lnTo>
                  <a:pt x="2500905" y="2185319"/>
                </a:lnTo>
                <a:lnTo>
                  <a:pt x="2510430" y="2179058"/>
                </a:lnTo>
                <a:lnTo>
                  <a:pt x="2489577" y="2201147"/>
                </a:lnTo>
                <a:cubicBezTo>
                  <a:pt x="2480310" y="2210965"/>
                  <a:pt x="2472273" y="2218651"/>
                  <a:pt x="2465470" y="2224201"/>
                </a:cubicBezTo>
                <a:cubicBezTo>
                  <a:pt x="2443942" y="2245902"/>
                  <a:pt x="2420947" y="2263911"/>
                  <a:pt x="2396483" y="2278227"/>
                </a:cubicBezTo>
                <a:cubicBezTo>
                  <a:pt x="2389679" y="2283780"/>
                  <a:pt x="2383696" y="2287909"/>
                  <a:pt x="2378533" y="2290617"/>
                </a:cubicBezTo>
                <a:cubicBezTo>
                  <a:pt x="2373371" y="2293324"/>
                  <a:pt x="2368208" y="2296032"/>
                  <a:pt x="2363045" y="2298740"/>
                </a:cubicBezTo>
                <a:cubicBezTo>
                  <a:pt x="2353250" y="2306355"/>
                  <a:pt x="2343745" y="2310348"/>
                  <a:pt x="2334533" y="2310718"/>
                </a:cubicBezTo>
                <a:cubicBezTo>
                  <a:pt x="2324444" y="2321958"/>
                  <a:pt x="2313886" y="2332453"/>
                  <a:pt x="2302858" y="2342201"/>
                </a:cubicBezTo>
                <a:cubicBezTo>
                  <a:pt x="2291831" y="2351951"/>
                  <a:pt x="2281683" y="2361735"/>
                  <a:pt x="2272415" y="2371553"/>
                </a:cubicBezTo>
                <a:lnTo>
                  <a:pt x="2209504" y="2429086"/>
                </a:lnTo>
                <a:cubicBezTo>
                  <a:pt x="2187449" y="2448584"/>
                  <a:pt x="2165937" y="2467922"/>
                  <a:pt x="2144965" y="2487100"/>
                </a:cubicBezTo>
                <a:cubicBezTo>
                  <a:pt x="2123996" y="2506277"/>
                  <a:pt x="2103157" y="2526005"/>
                  <a:pt x="2082451" y="2546283"/>
                </a:cubicBezTo>
                <a:cubicBezTo>
                  <a:pt x="2076466" y="2550414"/>
                  <a:pt x="2072800" y="2552089"/>
                  <a:pt x="2071450" y="2551309"/>
                </a:cubicBezTo>
                <a:cubicBezTo>
                  <a:pt x="2070101" y="2550530"/>
                  <a:pt x="2071743" y="2547687"/>
                  <a:pt x="2076376" y="2542776"/>
                </a:cubicBezTo>
                <a:cubicBezTo>
                  <a:pt x="2084002" y="2535803"/>
                  <a:pt x="2091289" y="2528634"/>
                  <a:pt x="2098242" y="2521271"/>
                </a:cubicBezTo>
                <a:cubicBezTo>
                  <a:pt x="2105191" y="2513908"/>
                  <a:pt x="2112479" y="2506739"/>
                  <a:pt x="2120105" y="2499765"/>
                </a:cubicBezTo>
                <a:cubicBezTo>
                  <a:pt x="2127732" y="2492792"/>
                  <a:pt x="2135019" y="2485624"/>
                  <a:pt x="2141969" y="2478261"/>
                </a:cubicBezTo>
                <a:cubicBezTo>
                  <a:pt x="2148921" y="2470896"/>
                  <a:pt x="2156210" y="2463729"/>
                  <a:pt x="2163834" y="2456755"/>
                </a:cubicBezTo>
                <a:cubicBezTo>
                  <a:pt x="2179907" y="2441386"/>
                  <a:pt x="2195231" y="2426532"/>
                  <a:pt x="2209807" y="2412197"/>
                </a:cubicBezTo>
                <a:cubicBezTo>
                  <a:pt x="2224383" y="2397859"/>
                  <a:pt x="2239297" y="2383716"/>
                  <a:pt x="2254549" y="2369770"/>
                </a:cubicBezTo>
                <a:cubicBezTo>
                  <a:pt x="2247743" y="2375321"/>
                  <a:pt x="2240939" y="2380872"/>
                  <a:pt x="2234134" y="2386424"/>
                </a:cubicBezTo>
                <a:cubicBezTo>
                  <a:pt x="2227329" y="2391976"/>
                  <a:pt x="2220526" y="2397527"/>
                  <a:pt x="2213721" y="2403079"/>
                </a:cubicBezTo>
                <a:cubicBezTo>
                  <a:pt x="2206917" y="2408630"/>
                  <a:pt x="2200112" y="2414183"/>
                  <a:pt x="2193307" y="2419735"/>
                </a:cubicBezTo>
                <a:cubicBezTo>
                  <a:pt x="2186503" y="2425285"/>
                  <a:pt x="2179697" y="2430836"/>
                  <a:pt x="2172893" y="2436388"/>
                </a:cubicBezTo>
                <a:cubicBezTo>
                  <a:pt x="2159284" y="2447491"/>
                  <a:pt x="2146013" y="2458790"/>
                  <a:pt x="2133078" y="2470282"/>
                </a:cubicBezTo>
                <a:cubicBezTo>
                  <a:pt x="2120144" y="2481776"/>
                  <a:pt x="2106873" y="2493074"/>
                  <a:pt x="2093264" y="2504177"/>
                </a:cubicBezTo>
                <a:cubicBezTo>
                  <a:pt x="2086987" y="2511930"/>
                  <a:pt x="2079772" y="2518193"/>
                  <a:pt x="2071618" y="2522964"/>
                </a:cubicBezTo>
                <a:cubicBezTo>
                  <a:pt x="2063992" y="2529939"/>
                  <a:pt x="2057188" y="2535489"/>
                  <a:pt x="2051204" y="2539620"/>
                </a:cubicBezTo>
                <a:cubicBezTo>
                  <a:pt x="2032961" y="2555631"/>
                  <a:pt x="2015671" y="2570771"/>
                  <a:pt x="1999334" y="2585041"/>
                </a:cubicBezTo>
                <a:cubicBezTo>
                  <a:pt x="1982998" y="2599309"/>
                  <a:pt x="1966119" y="2613738"/>
                  <a:pt x="1948698" y="2628328"/>
                </a:cubicBezTo>
                <a:cubicBezTo>
                  <a:pt x="1945705" y="2630394"/>
                  <a:pt x="1943798" y="2632137"/>
                  <a:pt x="1942978" y="2633558"/>
                </a:cubicBezTo>
                <a:cubicBezTo>
                  <a:pt x="1942156" y="2634980"/>
                  <a:pt x="1940251" y="2636724"/>
                  <a:pt x="1937259" y="2638789"/>
                </a:cubicBezTo>
                <a:cubicBezTo>
                  <a:pt x="1929633" y="2645763"/>
                  <a:pt x="1925409" y="2649960"/>
                  <a:pt x="1924588" y="2651383"/>
                </a:cubicBezTo>
                <a:cubicBezTo>
                  <a:pt x="1914792" y="2659000"/>
                  <a:pt x="1906081" y="2666295"/>
                  <a:pt x="1898456" y="2673268"/>
                </a:cubicBezTo>
                <a:cubicBezTo>
                  <a:pt x="1890009" y="2681664"/>
                  <a:pt x="1881636" y="2689154"/>
                  <a:pt x="1873335" y="2695737"/>
                </a:cubicBezTo>
                <a:cubicBezTo>
                  <a:pt x="1865035" y="2702322"/>
                  <a:pt x="1856251" y="2710522"/>
                  <a:pt x="1846983" y="2720340"/>
                </a:cubicBezTo>
                <a:cubicBezTo>
                  <a:pt x="1840178" y="2725892"/>
                  <a:pt x="1832964" y="2732154"/>
                  <a:pt x="1825339" y="2739127"/>
                </a:cubicBezTo>
                <a:cubicBezTo>
                  <a:pt x="1817711" y="2746101"/>
                  <a:pt x="1810497" y="2752363"/>
                  <a:pt x="1803692" y="2757916"/>
                </a:cubicBezTo>
                <a:cubicBezTo>
                  <a:pt x="1796067" y="2764889"/>
                  <a:pt x="1788984" y="2771703"/>
                  <a:pt x="1782445" y="2778355"/>
                </a:cubicBezTo>
                <a:cubicBezTo>
                  <a:pt x="1775903" y="2785007"/>
                  <a:pt x="1769231" y="2791108"/>
                  <a:pt x="1762427" y="2796660"/>
                </a:cubicBezTo>
                <a:cubicBezTo>
                  <a:pt x="1747997" y="2809185"/>
                  <a:pt x="1733905" y="2821905"/>
                  <a:pt x="1720149" y="2834820"/>
                </a:cubicBezTo>
                <a:cubicBezTo>
                  <a:pt x="1706394" y="2847735"/>
                  <a:pt x="1691889" y="2861166"/>
                  <a:pt x="1676638" y="2875114"/>
                </a:cubicBezTo>
                <a:cubicBezTo>
                  <a:pt x="1673648" y="2877179"/>
                  <a:pt x="1668338" y="2881697"/>
                  <a:pt x="1660713" y="2888671"/>
                </a:cubicBezTo>
                <a:cubicBezTo>
                  <a:pt x="1659071" y="2891514"/>
                  <a:pt x="1654437" y="2896425"/>
                  <a:pt x="1646812" y="2903398"/>
                </a:cubicBezTo>
                <a:lnTo>
                  <a:pt x="1616191" y="2928380"/>
                </a:lnTo>
                <a:cubicBezTo>
                  <a:pt x="1606923" y="2938197"/>
                  <a:pt x="1596981" y="2947627"/>
                  <a:pt x="1586363" y="2956665"/>
                </a:cubicBezTo>
                <a:cubicBezTo>
                  <a:pt x="1575746" y="2965702"/>
                  <a:pt x="1565129" y="2974742"/>
                  <a:pt x="1554511" y="2983779"/>
                </a:cubicBezTo>
                <a:lnTo>
                  <a:pt x="1493270" y="3033744"/>
                </a:lnTo>
                <a:cubicBezTo>
                  <a:pt x="1482652" y="3042782"/>
                  <a:pt x="1471903" y="3051271"/>
                  <a:pt x="1461021" y="3059207"/>
                </a:cubicBezTo>
                <a:cubicBezTo>
                  <a:pt x="1450140" y="3067146"/>
                  <a:pt x="1439390" y="3075635"/>
                  <a:pt x="1428773" y="3084673"/>
                </a:cubicBezTo>
                <a:cubicBezTo>
                  <a:pt x="1413814" y="3094995"/>
                  <a:pt x="1404310" y="3098989"/>
                  <a:pt x="1400260" y="3096651"/>
                </a:cubicBezTo>
                <a:cubicBezTo>
                  <a:pt x="1397561" y="3095092"/>
                  <a:pt x="1397781" y="3092376"/>
                  <a:pt x="1400918" y="3088498"/>
                </a:cubicBezTo>
                <a:cubicBezTo>
                  <a:pt x="1404056" y="3084623"/>
                  <a:pt x="1408618" y="3080620"/>
                  <a:pt x="1414601" y="3076490"/>
                </a:cubicBezTo>
                <a:cubicBezTo>
                  <a:pt x="1425217" y="3067452"/>
                  <a:pt x="1436246" y="3057701"/>
                  <a:pt x="1447685" y="3047242"/>
                </a:cubicBezTo>
                <a:cubicBezTo>
                  <a:pt x="1459122" y="3036780"/>
                  <a:pt x="1470150" y="3027032"/>
                  <a:pt x="1480768" y="3017994"/>
                </a:cubicBezTo>
                <a:cubicBezTo>
                  <a:pt x="1486751" y="3013864"/>
                  <a:pt x="1492397" y="3009540"/>
                  <a:pt x="1497706" y="3005020"/>
                </a:cubicBezTo>
                <a:cubicBezTo>
                  <a:pt x="1503014" y="3000500"/>
                  <a:pt x="1508661" y="2996177"/>
                  <a:pt x="1514644" y="2992048"/>
                </a:cubicBezTo>
                <a:cubicBezTo>
                  <a:pt x="1535351" y="2971769"/>
                  <a:pt x="1556320" y="2952592"/>
                  <a:pt x="1577555" y="2934514"/>
                </a:cubicBezTo>
                <a:cubicBezTo>
                  <a:pt x="1598791" y="2916438"/>
                  <a:pt x="1620435" y="2897650"/>
                  <a:pt x="1642491" y="2878150"/>
                </a:cubicBezTo>
                <a:lnTo>
                  <a:pt x="1659649" y="2862460"/>
                </a:lnTo>
                <a:cubicBezTo>
                  <a:pt x="1662641" y="2860395"/>
                  <a:pt x="1665294" y="2858136"/>
                  <a:pt x="1667612" y="2855681"/>
                </a:cubicBezTo>
                <a:cubicBezTo>
                  <a:pt x="1669929" y="2853227"/>
                  <a:pt x="1672584" y="2850968"/>
                  <a:pt x="1675574" y="2848903"/>
                </a:cubicBezTo>
                <a:cubicBezTo>
                  <a:pt x="1686193" y="2839864"/>
                  <a:pt x="1697015" y="2830470"/>
                  <a:pt x="1708043" y="2820720"/>
                </a:cubicBezTo>
                <a:cubicBezTo>
                  <a:pt x="1719071" y="2810972"/>
                  <a:pt x="1730303" y="2800866"/>
                  <a:pt x="1741742" y="2790406"/>
                </a:cubicBezTo>
                <a:cubicBezTo>
                  <a:pt x="1747725" y="2786277"/>
                  <a:pt x="1753035" y="2781757"/>
                  <a:pt x="1757668" y="2776848"/>
                </a:cubicBezTo>
                <a:cubicBezTo>
                  <a:pt x="1762302" y="2771940"/>
                  <a:pt x="1767611" y="2767421"/>
                  <a:pt x="1773593" y="2763291"/>
                </a:cubicBezTo>
                <a:lnTo>
                  <a:pt x="1790751" y="2747601"/>
                </a:lnTo>
                <a:cubicBezTo>
                  <a:pt x="1793744" y="2745535"/>
                  <a:pt x="1799052" y="2741016"/>
                  <a:pt x="1806678" y="2734043"/>
                </a:cubicBezTo>
                <a:cubicBezTo>
                  <a:pt x="1817295" y="2725005"/>
                  <a:pt x="1828323" y="2715254"/>
                  <a:pt x="1839762" y="2704794"/>
                </a:cubicBezTo>
                <a:cubicBezTo>
                  <a:pt x="1851200" y="2694335"/>
                  <a:pt x="1862228" y="2684583"/>
                  <a:pt x="1872845" y="2675546"/>
                </a:cubicBezTo>
                <a:cubicBezTo>
                  <a:pt x="1884812" y="2667287"/>
                  <a:pt x="1896516" y="2657926"/>
                  <a:pt x="1907953" y="2647466"/>
                </a:cubicBezTo>
                <a:cubicBezTo>
                  <a:pt x="1914757" y="2641915"/>
                  <a:pt x="1920272" y="2637041"/>
                  <a:pt x="1924495" y="2632842"/>
                </a:cubicBezTo>
                <a:cubicBezTo>
                  <a:pt x="1928719" y="2628645"/>
                  <a:pt x="1934232" y="2623770"/>
                  <a:pt x="1941036" y="2618218"/>
                </a:cubicBezTo>
                <a:cubicBezTo>
                  <a:pt x="1951655" y="2609179"/>
                  <a:pt x="1961860" y="2600852"/>
                  <a:pt x="1971657" y="2593236"/>
                </a:cubicBezTo>
                <a:cubicBezTo>
                  <a:pt x="1981454" y="2585619"/>
                  <a:pt x="1991250" y="2578002"/>
                  <a:pt x="2001047" y="2570386"/>
                </a:cubicBezTo>
                <a:lnTo>
                  <a:pt x="1999023" y="2569217"/>
                </a:lnTo>
                <a:cubicBezTo>
                  <a:pt x="1997965" y="2564815"/>
                  <a:pt x="1998257" y="2561191"/>
                  <a:pt x="1999899" y="2558347"/>
                </a:cubicBezTo>
                <a:cubicBezTo>
                  <a:pt x="1989281" y="2567386"/>
                  <a:pt x="1978121" y="2576586"/>
                  <a:pt x="1966418" y="2585944"/>
                </a:cubicBezTo>
                <a:cubicBezTo>
                  <a:pt x="1954716" y="2595304"/>
                  <a:pt x="1943556" y="2604503"/>
                  <a:pt x="1932938" y="2613543"/>
                </a:cubicBezTo>
                <a:cubicBezTo>
                  <a:pt x="1926134" y="2619095"/>
                  <a:pt x="1918509" y="2626068"/>
                  <a:pt x="1910062" y="2634464"/>
                </a:cubicBezTo>
                <a:cubicBezTo>
                  <a:pt x="1901614" y="2642859"/>
                  <a:pt x="1893989" y="2649833"/>
                  <a:pt x="1887184" y="2655384"/>
                </a:cubicBezTo>
                <a:cubicBezTo>
                  <a:pt x="1879559" y="2662358"/>
                  <a:pt x="1872272" y="2669526"/>
                  <a:pt x="1865321" y="2676890"/>
                </a:cubicBezTo>
                <a:cubicBezTo>
                  <a:pt x="1858369" y="2684253"/>
                  <a:pt x="1851082" y="2691421"/>
                  <a:pt x="1843457" y="2698394"/>
                </a:cubicBezTo>
                <a:lnTo>
                  <a:pt x="1795678" y="2739068"/>
                </a:lnTo>
                <a:cubicBezTo>
                  <a:pt x="1791044" y="2743976"/>
                  <a:pt x="1782744" y="2750561"/>
                  <a:pt x="1770776" y="2758819"/>
                </a:cubicBezTo>
                <a:cubicBezTo>
                  <a:pt x="1766143" y="2763728"/>
                  <a:pt x="1757842" y="2770313"/>
                  <a:pt x="1745875" y="2778572"/>
                </a:cubicBezTo>
                <a:cubicBezTo>
                  <a:pt x="1733908" y="2786831"/>
                  <a:pt x="1722483" y="2794929"/>
                  <a:pt x="1711602" y="2802868"/>
                </a:cubicBezTo>
                <a:cubicBezTo>
                  <a:pt x="1700720" y="2810804"/>
                  <a:pt x="1689295" y="2818904"/>
                  <a:pt x="1677329" y="2827162"/>
                </a:cubicBezTo>
                <a:cubicBezTo>
                  <a:pt x="1671346" y="2831292"/>
                  <a:pt x="1665904" y="2835262"/>
                  <a:pt x="1661005" y="2839069"/>
                </a:cubicBezTo>
                <a:cubicBezTo>
                  <a:pt x="1656107" y="2842878"/>
                  <a:pt x="1650667" y="2846847"/>
                  <a:pt x="1644684" y="2850976"/>
                </a:cubicBezTo>
                <a:cubicBezTo>
                  <a:pt x="1638700" y="2855106"/>
                  <a:pt x="1632920" y="2858880"/>
                  <a:pt x="1627348" y="2862298"/>
                </a:cubicBezTo>
                <a:cubicBezTo>
                  <a:pt x="1621775" y="2865716"/>
                  <a:pt x="1615996" y="2869491"/>
                  <a:pt x="1610013" y="2873621"/>
                </a:cubicBezTo>
                <a:cubicBezTo>
                  <a:pt x="1596405" y="2884723"/>
                  <a:pt x="1583133" y="2896022"/>
                  <a:pt x="1570198" y="2907513"/>
                </a:cubicBezTo>
                <a:cubicBezTo>
                  <a:pt x="1557264" y="2919008"/>
                  <a:pt x="1543992" y="2930304"/>
                  <a:pt x="1530382" y="2941409"/>
                </a:cubicBezTo>
                <a:cubicBezTo>
                  <a:pt x="1526041" y="2942694"/>
                  <a:pt x="1522302" y="2945276"/>
                  <a:pt x="1519164" y="2949152"/>
                </a:cubicBezTo>
                <a:cubicBezTo>
                  <a:pt x="1516026" y="2953028"/>
                  <a:pt x="1512961" y="2955998"/>
                  <a:pt x="1509970" y="2958063"/>
                </a:cubicBezTo>
                <a:lnTo>
                  <a:pt x="1489557" y="2974717"/>
                </a:lnTo>
                <a:cubicBezTo>
                  <a:pt x="1482750" y="2980269"/>
                  <a:pt x="1475946" y="2985821"/>
                  <a:pt x="1469141" y="2991373"/>
                </a:cubicBezTo>
                <a:cubicBezTo>
                  <a:pt x="1462337" y="2996923"/>
                  <a:pt x="1455532" y="3002476"/>
                  <a:pt x="1448728" y="3008028"/>
                </a:cubicBezTo>
                <a:cubicBezTo>
                  <a:pt x="1447086" y="3010872"/>
                  <a:pt x="1444914" y="3011515"/>
                  <a:pt x="1442215" y="3009956"/>
                </a:cubicBezTo>
                <a:lnTo>
                  <a:pt x="1443447" y="3007822"/>
                </a:lnTo>
                <a:cubicBezTo>
                  <a:pt x="1452714" y="2998005"/>
                  <a:pt x="1462041" y="2989643"/>
                  <a:pt x="1471427" y="2982739"/>
                </a:cubicBezTo>
                <a:cubicBezTo>
                  <a:pt x="1480814" y="2975833"/>
                  <a:pt x="1490140" y="2967470"/>
                  <a:pt x="1499408" y="2957654"/>
                </a:cubicBezTo>
                <a:cubicBezTo>
                  <a:pt x="1507855" y="2949258"/>
                  <a:pt x="1516639" y="2941057"/>
                  <a:pt x="1525761" y="2933051"/>
                </a:cubicBezTo>
                <a:cubicBezTo>
                  <a:pt x="1534881" y="2925044"/>
                  <a:pt x="1544075" y="2916133"/>
                  <a:pt x="1553343" y="2906314"/>
                </a:cubicBezTo>
                <a:cubicBezTo>
                  <a:pt x="1545189" y="2911087"/>
                  <a:pt x="1540584" y="2911272"/>
                  <a:pt x="1539526" y="2906870"/>
                </a:cubicBezTo>
                <a:cubicBezTo>
                  <a:pt x="1537647" y="2903890"/>
                  <a:pt x="1539580" y="2897422"/>
                  <a:pt x="1545328" y="2887467"/>
                </a:cubicBezTo>
                <a:lnTo>
                  <a:pt x="1519196" y="2909353"/>
                </a:lnTo>
                <a:cubicBezTo>
                  <a:pt x="1514562" y="2914261"/>
                  <a:pt x="1510221" y="2915546"/>
                  <a:pt x="1506171" y="2913208"/>
                </a:cubicBezTo>
                <a:cubicBezTo>
                  <a:pt x="1504822" y="2912430"/>
                  <a:pt x="1507550" y="2909264"/>
                  <a:pt x="1514353" y="2903714"/>
                </a:cubicBezTo>
                <a:cubicBezTo>
                  <a:pt x="1524149" y="2896097"/>
                  <a:pt x="1533197" y="2888997"/>
                  <a:pt x="1541498" y="2882413"/>
                </a:cubicBezTo>
                <a:cubicBezTo>
                  <a:pt x="1549800" y="2875828"/>
                  <a:pt x="1558848" y="2868728"/>
                  <a:pt x="1568644" y="2861111"/>
                </a:cubicBezTo>
                <a:lnTo>
                  <a:pt x="1608240" y="2829935"/>
                </a:lnTo>
                <a:cubicBezTo>
                  <a:pt x="1612053" y="2826447"/>
                  <a:pt x="1616951" y="2822640"/>
                  <a:pt x="1622934" y="2818511"/>
                </a:cubicBezTo>
                <a:cubicBezTo>
                  <a:pt x="1644169" y="2800433"/>
                  <a:pt x="1664860" y="2782517"/>
                  <a:pt x="1685011" y="2764762"/>
                </a:cubicBezTo>
                <a:cubicBezTo>
                  <a:pt x="1705160" y="2747007"/>
                  <a:pt x="1725852" y="2729090"/>
                  <a:pt x="1747086" y="2711013"/>
                </a:cubicBezTo>
                <a:cubicBezTo>
                  <a:pt x="1738404" y="2713584"/>
                  <a:pt x="1732711" y="2714091"/>
                  <a:pt x="1730012" y="2712533"/>
                </a:cubicBezTo>
                <a:cubicBezTo>
                  <a:pt x="1726201" y="2716019"/>
                  <a:pt x="1722592" y="2719150"/>
                  <a:pt x="1719190" y="2721927"/>
                </a:cubicBezTo>
                <a:cubicBezTo>
                  <a:pt x="1715787" y="2724702"/>
                  <a:pt x="1712591" y="2727123"/>
                  <a:pt x="1709598" y="2729188"/>
                </a:cubicBezTo>
                <a:cubicBezTo>
                  <a:pt x="1695169" y="2741712"/>
                  <a:pt x="1680870" y="2754788"/>
                  <a:pt x="1666705" y="2768414"/>
                </a:cubicBezTo>
                <a:cubicBezTo>
                  <a:pt x="1652540" y="2782039"/>
                  <a:pt x="1637830" y="2795826"/>
                  <a:pt x="1622579" y="2809774"/>
                </a:cubicBezTo>
                <a:lnTo>
                  <a:pt x="1600935" y="2828561"/>
                </a:lnTo>
                <a:cubicBezTo>
                  <a:pt x="1597121" y="2832048"/>
                  <a:pt x="1593309" y="2835536"/>
                  <a:pt x="1589496" y="2839021"/>
                </a:cubicBezTo>
                <a:cubicBezTo>
                  <a:pt x="1585683" y="2842509"/>
                  <a:pt x="1582280" y="2845285"/>
                  <a:pt x="1579290" y="2847350"/>
                </a:cubicBezTo>
                <a:cubicBezTo>
                  <a:pt x="1571663" y="2854322"/>
                  <a:pt x="1563905" y="2860746"/>
                  <a:pt x="1556017" y="2866619"/>
                </a:cubicBezTo>
                <a:cubicBezTo>
                  <a:pt x="1548126" y="2872493"/>
                  <a:pt x="1540368" y="2878916"/>
                  <a:pt x="1532743" y="2885889"/>
                </a:cubicBezTo>
                <a:cubicBezTo>
                  <a:pt x="1525116" y="2892863"/>
                  <a:pt x="1517358" y="2899285"/>
                  <a:pt x="1509469" y="2905160"/>
                </a:cubicBezTo>
                <a:cubicBezTo>
                  <a:pt x="1501579" y="2911032"/>
                  <a:pt x="1493821" y="2917456"/>
                  <a:pt x="1486196" y="2924430"/>
                </a:cubicBezTo>
                <a:lnTo>
                  <a:pt x="1464550" y="2943216"/>
                </a:lnTo>
                <a:cubicBezTo>
                  <a:pt x="1452583" y="2951476"/>
                  <a:pt x="1444693" y="2957348"/>
                  <a:pt x="1440881" y="2960836"/>
                </a:cubicBezTo>
                <a:lnTo>
                  <a:pt x="1342944" y="3032276"/>
                </a:lnTo>
                <a:cubicBezTo>
                  <a:pt x="1339952" y="3034341"/>
                  <a:pt x="1338458" y="3035373"/>
                  <a:pt x="1338458" y="3035373"/>
                </a:cubicBezTo>
                <a:cubicBezTo>
                  <a:pt x="1335757" y="3033813"/>
                  <a:pt x="1336578" y="3032392"/>
                  <a:pt x="1340921" y="3031108"/>
                </a:cubicBezTo>
                <a:cubicBezTo>
                  <a:pt x="1360513" y="3015874"/>
                  <a:pt x="1380033" y="3001547"/>
                  <a:pt x="1399479" y="2988126"/>
                </a:cubicBezTo>
                <a:cubicBezTo>
                  <a:pt x="1418925" y="2974705"/>
                  <a:pt x="1437771" y="2959989"/>
                  <a:pt x="1456013" y="2943976"/>
                </a:cubicBezTo>
                <a:cubicBezTo>
                  <a:pt x="1458476" y="2939709"/>
                  <a:pt x="1460382" y="2937967"/>
                  <a:pt x="1461733" y="2938746"/>
                </a:cubicBezTo>
                <a:cubicBezTo>
                  <a:pt x="1462554" y="2937325"/>
                  <a:pt x="1463302" y="2936808"/>
                  <a:pt x="1463976" y="2937197"/>
                </a:cubicBezTo>
                <a:cubicBezTo>
                  <a:pt x="1464651" y="2937587"/>
                  <a:pt x="1464578" y="2938493"/>
                  <a:pt x="1463757" y="2939915"/>
                </a:cubicBezTo>
                <a:cubicBezTo>
                  <a:pt x="1469740" y="2935785"/>
                  <a:pt x="1473554" y="2932298"/>
                  <a:pt x="1475196" y="2929454"/>
                </a:cubicBezTo>
                <a:lnTo>
                  <a:pt x="1489891" y="2918031"/>
                </a:lnTo>
                <a:cubicBezTo>
                  <a:pt x="1495053" y="2915322"/>
                  <a:pt x="1499202" y="2912031"/>
                  <a:pt x="1502341" y="2908154"/>
                </a:cubicBezTo>
                <a:cubicBezTo>
                  <a:pt x="1505479" y="2904277"/>
                  <a:pt x="1510039" y="2900275"/>
                  <a:pt x="1516022" y="2896145"/>
                </a:cubicBezTo>
                <a:cubicBezTo>
                  <a:pt x="1523648" y="2889170"/>
                  <a:pt x="1532154" y="2882231"/>
                  <a:pt x="1541540" y="2875326"/>
                </a:cubicBezTo>
                <a:cubicBezTo>
                  <a:pt x="1550927" y="2868421"/>
                  <a:pt x="1559431" y="2861481"/>
                  <a:pt x="1567058" y="2854507"/>
                </a:cubicBezTo>
                <a:cubicBezTo>
                  <a:pt x="1574684" y="2847534"/>
                  <a:pt x="1583395" y="2840239"/>
                  <a:pt x="1593190" y="2832622"/>
                </a:cubicBezTo>
                <a:cubicBezTo>
                  <a:pt x="1597003" y="2829137"/>
                  <a:pt x="1600816" y="2825649"/>
                  <a:pt x="1604630" y="2822162"/>
                </a:cubicBezTo>
                <a:cubicBezTo>
                  <a:pt x="1608441" y="2818675"/>
                  <a:pt x="1612665" y="2814477"/>
                  <a:pt x="1617298" y="2809568"/>
                </a:cubicBezTo>
                <a:lnTo>
                  <a:pt x="1619762" y="2805301"/>
                </a:lnTo>
                <a:lnTo>
                  <a:pt x="1571190" y="2842673"/>
                </a:lnTo>
                <a:cubicBezTo>
                  <a:pt x="1540980" y="2866945"/>
                  <a:pt x="1508599" y="2891859"/>
                  <a:pt x="1474048" y="2917416"/>
                </a:cubicBezTo>
                <a:cubicBezTo>
                  <a:pt x="1471056" y="2919480"/>
                  <a:pt x="1467990" y="2922451"/>
                  <a:pt x="1464853" y="2926328"/>
                </a:cubicBezTo>
                <a:cubicBezTo>
                  <a:pt x="1461715" y="2930203"/>
                  <a:pt x="1458650" y="2933174"/>
                  <a:pt x="1455659" y="2935240"/>
                </a:cubicBezTo>
                <a:cubicBezTo>
                  <a:pt x="1453488" y="2935882"/>
                  <a:pt x="1452197" y="2936558"/>
                  <a:pt x="1451786" y="2937269"/>
                </a:cubicBezTo>
                <a:cubicBezTo>
                  <a:pt x="1451376" y="2937981"/>
                  <a:pt x="1450086" y="2938659"/>
                  <a:pt x="1447915" y="2939300"/>
                </a:cubicBezTo>
                <a:lnTo>
                  <a:pt x="1450378" y="2935034"/>
                </a:lnTo>
                <a:cubicBezTo>
                  <a:pt x="1437882" y="2941092"/>
                  <a:pt x="1430695" y="2942631"/>
                  <a:pt x="1428817" y="2939650"/>
                </a:cubicBezTo>
                <a:cubicBezTo>
                  <a:pt x="1427229" y="2933047"/>
                  <a:pt x="1433917" y="2924583"/>
                  <a:pt x="1448875" y="2914258"/>
                </a:cubicBezTo>
                <a:cubicBezTo>
                  <a:pt x="1457850" y="2908064"/>
                  <a:pt x="1466151" y="2901481"/>
                  <a:pt x="1473777" y="2894506"/>
                </a:cubicBezTo>
                <a:cubicBezTo>
                  <a:pt x="1481402" y="2887533"/>
                  <a:pt x="1489702" y="2880949"/>
                  <a:pt x="1498679" y="2874754"/>
                </a:cubicBezTo>
                <a:cubicBezTo>
                  <a:pt x="1506304" y="2867781"/>
                  <a:pt x="1514604" y="2861197"/>
                  <a:pt x="1523580" y="2855001"/>
                </a:cubicBezTo>
                <a:cubicBezTo>
                  <a:pt x="1532555" y="2848808"/>
                  <a:pt x="1540855" y="2842224"/>
                  <a:pt x="1548481" y="2835251"/>
                </a:cubicBezTo>
                <a:lnTo>
                  <a:pt x="1559919" y="2824791"/>
                </a:lnTo>
                <a:cubicBezTo>
                  <a:pt x="1561561" y="2821947"/>
                  <a:pt x="1563130" y="2820007"/>
                  <a:pt x="1564626" y="2818975"/>
                </a:cubicBezTo>
                <a:cubicBezTo>
                  <a:pt x="1566122" y="2817943"/>
                  <a:pt x="1567280" y="2816716"/>
                  <a:pt x="1568102" y="2815293"/>
                </a:cubicBezTo>
                <a:cubicBezTo>
                  <a:pt x="1553963" y="2824195"/>
                  <a:pt x="1540838" y="2833682"/>
                  <a:pt x="1528725" y="2843753"/>
                </a:cubicBezTo>
                <a:cubicBezTo>
                  <a:pt x="1516611" y="2853824"/>
                  <a:pt x="1503486" y="2863310"/>
                  <a:pt x="1489347" y="2872212"/>
                </a:cubicBezTo>
                <a:cubicBezTo>
                  <a:pt x="1482543" y="2877762"/>
                  <a:pt x="1475606" y="2882764"/>
                  <a:pt x="1468537" y="2887215"/>
                </a:cubicBezTo>
                <a:cubicBezTo>
                  <a:pt x="1461470" y="2891666"/>
                  <a:pt x="1454533" y="2896668"/>
                  <a:pt x="1447727" y="2902219"/>
                </a:cubicBezTo>
                <a:lnTo>
                  <a:pt x="1407339" y="2930095"/>
                </a:lnTo>
                <a:cubicBezTo>
                  <a:pt x="1403526" y="2933580"/>
                  <a:pt x="1400269" y="2934546"/>
                  <a:pt x="1397570" y="2932987"/>
                </a:cubicBezTo>
                <a:lnTo>
                  <a:pt x="1398802" y="2930853"/>
                </a:lnTo>
                <a:cubicBezTo>
                  <a:pt x="1399623" y="2929432"/>
                  <a:pt x="1400575" y="2928559"/>
                  <a:pt x="1401661" y="2928237"/>
                </a:cubicBezTo>
                <a:cubicBezTo>
                  <a:pt x="1402746" y="2927917"/>
                  <a:pt x="1403699" y="2927045"/>
                  <a:pt x="1404521" y="2925622"/>
                </a:cubicBezTo>
                <a:cubicBezTo>
                  <a:pt x="1411325" y="2920072"/>
                  <a:pt x="1416838" y="2915197"/>
                  <a:pt x="1421063" y="2910999"/>
                </a:cubicBezTo>
                <a:cubicBezTo>
                  <a:pt x="1425285" y="2906801"/>
                  <a:pt x="1430800" y="2901927"/>
                  <a:pt x="1437604" y="2896375"/>
                </a:cubicBezTo>
                <a:lnTo>
                  <a:pt x="1453531" y="2882817"/>
                </a:lnTo>
                <a:cubicBezTo>
                  <a:pt x="1461156" y="2875844"/>
                  <a:pt x="1466464" y="2871324"/>
                  <a:pt x="1469457" y="2869260"/>
                </a:cubicBezTo>
                <a:cubicBezTo>
                  <a:pt x="1482244" y="2859579"/>
                  <a:pt x="1494152" y="2849863"/>
                  <a:pt x="1505181" y="2840113"/>
                </a:cubicBezTo>
                <a:cubicBezTo>
                  <a:pt x="1516209" y="2830364"/>
                  <a:pt x="1527030" y="2820970"/>
                  <a:pt x="1537648" y="2811933"/>
                </a:cubicBezTo>
                <a:cubicBezTo>
                  <a:pt x="1561054" y="2793212"/>
                  <a:pt x="1583242" y="2774264"/>
                  <a:pt x="1604213" y="2755086"/>
                </a:cubicBezTo>
                <a:cubicBezTo>
                  <a:pt x="1625182" y="2735909"/>
                  <a:pt x="1647370" y="2716959"/>
                  <a:pt x="1670776" y="2698241"/>
                </a:cubicBezTo>
                <a:cubicBezTo>
                  <a:pt x="1677052" y="2690488"/>
                  <a:pt x="1683328" y="2682734"/>
                  <a:pt x="1689604" y="2674982"/>
                </a:cubicBezTo>
                <a:cubicBezTo>
                  <a:pt x="1695878" y="2667229"/>
                  <a:pt x="1702155" y="2659475"/>
                  <a:pt x="1708430" y="2651722"/>
                </a:cubicBezTo>
                <a:cubicBezTo>
                  <a:pt x="1716057" y="2644750"/>
                  <a:pt x="1722670" y="2637191"/>
                  <a:pt x="1728271" y="2629049"/>
                </a:cubicBezTo>
                <a:cubicBezTo>
                  <a:pt x="1733872" y="2620907"/>
                  <a:pt x="1740484" y="2613349"/>
                  <a:pt x="1748111" y="2606374"/>
                </a:cubicBezTo>
                <a:lnTo>
                  <a:pt x="1734648" y="2615666"/>
                </a:lnTo>
                <a:lnTo>
                  <a:pt x="1700332" y="2647047"/>
                </a:lnTo>
                <a:cubicBezTo>
                  <a:pt x="1693527" y="2652599"/>
                  <a:pt x="1688014" y="2657474"/>
                  <a:pt x="1683791" y="2661671"/>
                </a:cubicBezTo>
                <a:cubicBezTo>
                  <a:pt x="1679568" y="2665870"/>
                  <a:pt x="1674053" y="2670744"/>
                  <a:pt x="1667248" y="2676296"/>
                </a:cubicBezTo>
                <a:cubicBezTo>
                  <a:pt x="1655810" y="2686757"/>
                  <a:pt x="1644914" y="2697056"/>
                  <a:pt x="1634562" y="2707195"/>
                </a:cubicBezTo>
                <a:cubicBezTo>
                  <a:pt x="1624209" y="2717334"/>
                  <a:pt x="1613312" y="2727633"/>
                  <a:pt x="1601875" y="2738094"/>
                </a:cubicBezTo>
                <a:cubicBezTo>
                  <a:pt x="1593957" y="2748690"/>
                  <a:pt x="1583603" y="2758831"/>
                  <a:pt x="1570816" y="2768511"/>
                </a:cubicBezTo>
                <a:cubicBezTo>
                  <a:pt x="1565360" y="2774842"/>
                  <a:pt x="1560317" y="2780462"/>
                  <a:pt x="1555682" y="2785370"/>
                </a:cubicBezTo>
                <a:cubicBezTo>
                  <a:pt x="1551049" y="2790281"/>
                  <a:pt x="1545329" y="2795510"/>
                  <a:pt x="1538525" y="2801061"/>
                </a:cubicBezTo>
                <a:cubicBezTo>
                  <a:pt x="1527908" y="2810101"/>
                  <a:pt x="1516880" y="2819850"/>
                  <a:pt x="1505441" y="2830310"/>
                </a:cubicBezTo>
                <a:cubicBezTo>
                  <a:pt x="1494003" y="2840771"/>
                  <a:pt x="1482564" y="2851231"/>
                  <a:pt x="1471125" y="2861691"/>
                </a:cubicBezTo>
                <a:lnTo>
                  <a:pt x="1464614" y="2863619"/>
                </a:lnTo>
                <a:lnTo>
                  <a:pt x="1468309" y="2857220"/>
                </a:lnTo>
                <a:cubicBezTo>
                  <a:pt x="1478925" y="2848181"/>
                  <a:pt x="1489748" y="2838788"/>
                  <a:pt x="1500776" y="2829039"/>
                </a:cubicBezTo>
                <a:cubicBezTo>
                  <a:pt x="1511804" y="2819288"/>
                  <a:pt x="1523037" y="2809184"/>
                  <a:pt x="1534477" y="2798724"/>
                </a:cubicBezTo>
                <a:cubicBezTo>
                  <a:pt x="1539109" y="2793815"/>
                  <a:pt x="1543744" y="2788906"/>
                  <a:pt x="1548376" y="2783997"/>
                </a:cubicBezTo>
                <a:cubicBezTo>
                  <a:pt x="1553011" y="2779089"/>
                  <a:pt x="1558730" y="2773858"/>
                  <a:pt x="1565534" y="2768306"/>
                </a:cubicBezTo>
                <a:cubicBezTo>
                  <a:pt x="1568526" y="2766242"/>
                  <a:pt x="1573835" y="2761722"/>
                  <a:pt x="1581461" y="2754748"/>
                </a:cubicBezTo>
                <a:cubicBezTo>
                  <a:pt x="1583923" y="2750483"/>
                  <a:pt x="1588968" y="2744864"/>
                  <a:pt x="1596594" y="2737889"/>
                </a:cubicBezTo>
                <a:cubicBezTo>
                  <a:pt x="1614837" y="2721878"/>
                  <a:pt x="1632405" y="2705476"/>
                  <a:pt x="1649298" y="2688684"/>
                </a:cubicBezTo>
                <a:cubicBezTo>
                  <a:pt x="1666192" y="2671892"/>
                  <a:pt x="1683084" y="2655101"/>
                  <a:pt x="1699978" y="2638311"/>
                </a:cubicBezTo>
                <a:cubicBezTo>
                  <a:pt x="1681735" y="2654323"/>
                  <a:pt x="1664240" y="2669819"/>
                  <a:pt x="1647493" y="2684798"/>
                </a:cubicBezTo>
                <a:cubicBezTo>
                  <a:pt x="1630745" y="2699777"/>
                  <a:pt x="1613250" y="2715273"/>
                  <a:pt x="1595007" y="2731285"/>
                </a:cubicBezTo>
                <a:lnTo>
                  <a:pt x="1570899" y="2754339"/>
                </a:lnTo>
                <a:cubicBezTo>
                  <a:pt x="1564916" y="2758469"/>
                  <a:pt x="1560355" y="2762471"/>
                  <a:pt x="1557217" y="2766348"/>
                </a:cubicBezTo>
                <a:cubicBezTo>
                  <a:pt x="1554079" y="2770225"/>
                  <a:pt x="1549930" y="2773517"/>
                  <a:pt x="1544766" y="2776224"/>
                </a:cubicBezTo>
                <a:cubicBezTo>
                  <a:pt x="1536319" y="2784620"/>
                  <a:pt x="1527740" y="2792465"/>
                  <a:pt x="1519030" y="2799760"/>
                </a:cubicBezTo>
                <a:cubicBezTo>
                  <a:pt x="1510320" y="2807055"/>
                  <a:pt x="1501066" y="2814511"/>
                  <a:pt x="1491269" y="2822127"/>
                </a:cubicBezTo>
                <a:cubicBezTo>
                  <a:pt x="1490448" y="2823549"/>
                  <a:pt x="1487046" y="2826325"/>
                  <a:pt x="1481063" y="2830455"/>
                </a:cubicBezTo>
                <a:lnTo>
                  <a:pt x="1456516" y="2858944"/>
                </a:lnTo>
                <a:cubicBezTo>
                  <a:pt x="1452174" y="2860228"/>
                  <a:pt x="1450003" y="2860872"/>
                  <a:pt x="1450003" y="2860872"/>
                </a:cubicBezTo>
                <a:cubicBezTo>
                  <a:pt x="1450825" y="2859450"/>
                  <a:pt x="1451235" y="2858740"/>
                  <a:pt x="1451235" y="2858740"/>
                </a:cubicBezTo>
                <a:cubicBezTo>
                  <a:pt x="1455868" y="2853829"/>
                  <a:pt x="1460297" y="2849277"/>
                  <a:pt x="1464521" y="2845080"/>
                </a:cubicBezTo>
                <a:cubicBezTo>
                  <a:pt x="1468744" y="2840881"/>
                  <a:pt x="1472087" y="2836650"/>
                  <a:pt x="1474550" y="2832383"/>
                </a:cubicBezTo>
                <a:cubicBezTo>
                  <a:pt x="1477541" y="2830318"/>
                  <a:pt x="1479038" y="2829285"/>
                  <a:pt x="1479038" y="2829285"/>
                </a:cubicBezTo>
                <a:lnTo>
                  <a:pt x="1482731" y="2822888"/>
                </a:lnTo>
                <a:cubicBezTo>
                  <a:pt x="1491178" y="2814491"/>
                  <a:pt x="1499419" y="2806451"/>
                  <a:pt x="1507455" y="2798767"/>
                </a:cubicBezTo>
                <a:cubicBezTo>
                  <a:pt x="1515493" y="2791083"/>
                  <a:pt x="1523734" y="2783042"/>
                  <a:pt x="1532180" y="2774646"/>
                </a:cubicBezTo>
                <a:cubicBezTo>
                  <a:pt x="1538164" y="2770517"/>
                  <a:pt x="1542929" y="2766157"/>
                  <a:pt x="1546478" y="2761570"/>
                </a:cubicBezTo>
                <a:cubicBezTo>
                  <a:pt x="1550027" y="2756982"/>
                  <a:pt x="1554381" y="2753335"/>
                  <a:pt x="1559544" y="2750628"/>
                </a:cubicBezTo>
                <a:cubicBezTo>
                  <a:pt x="1568813" y="2740811"/>
                  <a:pt x="1577259" y="2732414"/>
                  <a:pt x="1584885" y="2725441"/>
                </a:cubicBezTo>
                <a:cubicBezTo>
                  <a:pt x="1603127" y="2709428"/>
                  <a:pt x="1620695" y="2693026"/>
                  <a:pt x="1637589" y="2676237"/>
                </a:cubicBezTo>
                <a:cubicBezTo>
                  <a:pt x="1654482" y="2659445"/>
                  <a:pt x="1672050" y="2643043"/>
                  <a:pt x="1690294" y="2627030"/>
                </a:cubicBezTo>
                <a:cubicBezTo>
                  <a:pt x="1689764" y="2624829"/>
                  <a:pt x="1689910" y="2623017"/>
                  <a:pt x="1690731" y="2621596"/>
                </a:cubicBezTo>
                <a:cubicBezTo>
                  <a:pt x="1695657" y="2613062"/>
                  <a:pt x="1703020" y="2604989"/>
                  <a:pt x="1712814" y="2597373"/>
                </a:cubicBezTo>
                <a:lnTo>
                  <a:pt x="1721791" y="2591178"/>
                </a:lnTo>
                <a:cubicBezTo>
                  <a:pt x="1738391" y="2578011"/>
                  <a:pt x="1755329" y="2565037"/>
                  <a:pt x="1772606" y="2552258"/>
                </a:cubicBezTo>
                <a:cubicBezTo>
                  <a:pt x="1789881" y="2539480"/>
                  <a:pt x="1806409" y="2527218"/>
                  <a:pt x="1822189" y="2515472"/>
                </a:cubicBezTo>
                <a:cubicBezTo>
                  <a:pt x="1823831" y="2512629"/>
                  <a:pt x="1825400" y="2510691"/>
                  <a:pt x="1826895" y="2509657"/>
                </a:cubicBezTo>
                <a:cubicBezTo>
                  <a:pt x="1828392" y="2508624"/>
                  <a:pt x="1829961" y="2506686"/>
                  <a:pt x="1831603" y="2503843"/>
                </a:cubicBezTo>
                <a:cubicBezTo>
                  <a:pt x="1834595" y="2501778"/>
                  <a:pt x="1836500" y="2500035"/>
                  <a:pt x="1837322" y="2498612"/>
                </a:cubicBezTo>
                <a:cubicBezTo>
                  <a:pt x="1838142" y="2497191"/>
                  <a:pt x="1840049" y="2495447"/>
                  <a:pt x="1843042" y="2493383"/>
                </a:cubicBezTo>
                <a:cubicBezTo>
                  <a:pt x="1854772" y="2479299"/>
                  <a:pt x="1866972" y="2465961"/>
                  <a:pt x="1879641" y="2453367"/>
                </a:cubicBezTo>
                <a:cubicBezTo>
                  <a:pt x="1892312" y="2440773"/>
                  <a:pt x="1905188" y="2427824"/>
                  <a:pt x="1918267" y="2414519"/>
                </a:cubicBezTo>
                <a:cubicBezTo>
                  <a:pt x="1915568" y="2412960"/>
                  <a:pt x="1914219" y="2412181"/>
                  <a:pt x="1914219" y="2412181"/>
                </a:cubicBezTo>
                <a:cubicBezTo>
                  <a:pt x="1911518" y="2410622"/>
                  <a:pt x="1914802" y="2404935"/>
                  <a:pt x="1924071" y="2395116"/>
                </a:cubicBezTo>
                <a:cubicBezTo>
                  <a:pt x="1918907" y="2397824"/>
                  <a:pt x="1914963" y="2400761"/>
                  <a:pt x="1912235" y="2403927"/>
                </a:cubicBezTo>
                <a:cubicBezTo>
                  <a:pt x="1909507" y="2407092"/>
                  <a:pt x="1905563" y="2410028"/>
                  <a:pt x="1900401" y="2412736"/>
                </a:cubicBezTo>
                <a:cubicBezTo>
                  <a:pt x="1899579" y="2414159"/>
                  <a:pt x="1898084" y="2415190"/>
                  <a:pt x="1895913" y="2415834"/>
                </a:cubicBezTo>
                <a:lnTo>
                  <a:pt x="1861598" y="2447215"/>
                </a:lnTo>
                <a:cubicBezTo>
                  <a:pt x="1854794" y="2452766"/>
                  <a:pt x="1848120" y="2458868"/>
                  <a:pt x="1841581" y="2465519"/>
                </a:cubicBezTo>
                <a:cubicBezTo>
                  <a:pt x="1835040" y="2472173"/>
                  <a:pt x="1828368" y="2478276"/>
                  <a:pt x="1821563" y="2483825"/>
                </a:cubicBezTo>
                <a:cubicBezTo>
                  <a:pt x="1808775" y="2493506"/>
                  <a:pt x="1795841" y="2505001"/>
                  <a:pt x="1782760" y="2518305"/>
                </a:cubicBezTo>
                <a:cubicBezTo>
                  <a:pt x="1769679" y="2531609"/>
                  <a:pt x="1756878" y="2543652"/>
                  <a:pt x="1744355" y="2554435"/>
                </a:cubicBezTo>
                <a:cubicBezTo>
                  <a:pt x="1731830" y="2565216"/>
                  <a:pt x="1719440" y="2576548"/>
                  <a:pt x="1707179" y="2588431"/>
                </a:cubicBezTo>
                <a:cubicBezTo>
                  <a:pt x="1695449" y="2602515"/>
                  <a:pt x="1683322" y="2614947"/>
                  <a:pt x="1670799" y="2625729"/>
                </a:cubicBezTo>
                <a:cubicBezTo>
                  <a:pt x="1658273" y="2636511"/>
                  <a:pt x="1646557" y="2648232"/>
                  <a:pt x="1635647" y="2660895"/>
                </a:cubicBezTo>
                <a:lnTo>
                  <a:pt x="1563322" y="2730057"/>
                </a:lnTo>
                <a:cubicBezTo>
                  <a:pt x="1562501" y="2731478"/>
                  <a:pt x="1561549" y="2732351"/>
                  <a:pt x="1560463" y="2732673"/>
                </a:cubicBezTo>
                <a:cubicBezTo>
                  <a:pt x="1559378" y="2732992"/>
                  <a:pt x="1558424" y="2733865"/>
                  <a:pt x="1557603" y="2735288"/>
                </a:cubicBezTo>
                <a:lnTo>
                  <a:pt x="1595393" y="2687451"/>
                </a:lnTo>
                <a:lnTo>
                  <a:pt x="1451310" y="2827626"/>
                </a:lnTo>
                <a:cubicBezTo>
                  <a:pt x="1442990" y="2834415"/>
                  <a:pt x="1435997" y="2840811"/>
                  <a:pt x="1430330" y="2846812"/>
                </a:cubicBezTo>
                <a:cubicBezTo>
                  <a:pt x="1424665" y="2852815"/>
                  <a:pt x="1418173" y="2858340"/>
                  <a:pt x="1410856" y="2863391"/>
                </a:cubicBezTo>
                <a:cubicBezTo>
                  <a:pt x="1395867" y="2877920"/>
                  <a:pt x="1382560" y="2887627"/>
                  <a:pt x="1370938" y="2892510"/>
                </a:cubicBezTo>
                <a:cubicBezTo>
                  <a:pt x="1348990" y="2907658"/>
                  <a:pt x="1330409" y="2913159"/>
                  <a:pt x="1315197" y="2909014"/>
                </a:cubicBezTo>
                <a:cubicBezTo>
                  <a:pt x="1303645" y="2902344"/>
                  <a:pt x="1306401" y="2884228"/>
                  <a:pt x="1323467" y="2854669"/>
                </a:cubicBezTo>
                <a:cubicBezTo>
                  <a:pt x="1319809" y="2857194"/>
                  <a:pt x="1317479" y="2859325"/>
                  <a:pt x="1316474" y="2861065"/>
                </a:cubicBezTo>
                <a:cubicBezTo>
                  <a:pt x="1315471" y="2862803"/>
                  <a:pt x="1313641" y="2864066"/>
                  <a:pt x="1310986" y="2864850"/>
                </a:cubicBezTo>
                <a:lnTo>
                  <a:pt x="1287531" y="2882608"/>
                </a:lnTo>
                <a:cubicBezTo>
                  <a:pt x="1265223" y="2902187"/>
                  <a:pt x="1246108" y="2914334"/>
                  <a:pt x="1230182" y="2919051"/>
                </a:cubicBezTo>
                <a:lnTo>
                  <a:pt x="1158513" y="2940271"/>
                </a:lnTo>
                <a:cubicBezTo>
                  <a:pt x="1144238" y="2945939"/>
                  <a:pt x="1127486" y="2950178"/>
                  <a:pt x="1108260" y="2952988"/>
                </a:cubicBezTo>
                <a:lnTo>
                  <a:pt x="1106320" y="2944913"/>
                </a:lnTo>
                <a:lnTo>
                  <a:pt x="1102339" y="2946092"/>
                </a:lnTo>
                <a:cubicBezTo>
                  <a:pt x="1086055" y="2955237"/>
                  <a:pt x="1074111" y="2958774"/>
                  <a:pt x="1066505" y="2956702"/>
                </a:cubicBezTo>
                <a:lnTo>
                  <a:pt x="1062090" y="2947197"/>
                </a:lnTo>
                <a:cubicBezTo>
                  <a:pt x="1058498" y="2938169"/>
                  <a:pt x="1058244" y="2925270"/>
                  <a:pt x="1061323" y="2908502"/>
                </a:cubicBezTo>
                <a:cubicBezTo>
                  <a:pt x="1059673" y="2907549"/>
                  <a:pt x="1058202" y="2904380"/>
                  <a:pt x="1056908" y="2898996"/>
                </a:cubicBezTo>
                <a:cubicBezTo>
                  <a:pt x="1048945" y="2901356"/>
                  <a:pt x="1042488" y="2901104"/>
                  <a:pt x="1037536" y="2898245"/>
                </a:cubicBezTo>
                <a:cubicBezTo>
                  <a:pt x="1032586" y="2895387"/>
                  <a:pt x="1030791" y="2890874"/>
                  <a:pt x="1032151" y="2884703"/>
                </a:cubicBezTo>
                <a:cubicBezTo>
                  <a:pt x="1024836" y="2889752"/>
                  <a:pt x="1024189" y="2887062"/>
                  <a:pt x="1030213" y="2876628"/>
                </a:cubicBezTo>
                <a:lnTo>
                  <a:pt x="1034730" y="2868805"/>
                </a:lnTo>
                <a:cubicBezTo>
                  <a:pt x="1032076" y="2869590"/>
                  <a:pt x="1028919" y="2871244"/>
                  <a:pt x="1025261" y="2873769"/>
                </a:cubicBezTo>
                <a:cubicBezTo>
                  <a:pt x="1021602" y="2876295"/>
                  <a:pt x="1019774" y="2877557"/>
                  <a:pt x="1019774" y="2877557"/>
                </a:cubicBezTo>
                <a:lnTo>
                  <a:pt x="1015792" y="2878735"/>
                </a:lnTo>
                <a:cubicBezTo>
                  <a:pt x="1007471" y="2885524"/>
                  <a:pt x="1002810" y="2889788"/>
                  <a:pt x="1001806" y="2891526"/>
                </a:cubicBezTo>
                <a:cubicBezTo>
                  <a:pt x="1000802" y="2893266"/>
                  <a:pt x="996641" y="2896660"/>
                  <a:pt x="989325" y="2901709"/>
                </a:cubicBezTo>
                <a:cubicBezTo>
                  <a:pt x="982008" y="2906759"/>
                  <a:pt x="977024" y="2909677"/>
                  <a:pt x="974368" y="2910463"/>
                </a:cubicBezTo>
                <a:cubicBezTo>
                  <a:pt x="971713" y="2911248"/>
                  <a:pt x="969060" y="2912035"/>
                  <a:pt x="966405" y="2912820"/>
                </a:cubicBezTo>
                <a:cubicBezTo>
                  <a:pt x="956146" y="2911533"/>
                  <a:pt x="950352" y="2911087"/>
                  <a:pt x="949024" y="2911480"/>
                </a:cubicBezTo>
                <a:cubicBezTo>
                  <a:pt x="947697" y="2911872"/>
                  <a:pt x="945885" y="2910248"/>
                  <a:pt x="943588" y="2906603"/>
                </a:cubicBezTo>
                <a:lnTo>
                  <a:pt x="945094" y="2903995"/>
                </a:lnTo>
                <a:cubicBezTo>
                  <a:pt x="937778" y="2909044"/>
                  <a:pt x="932791" y="2911961"/>
                  <a:pt x="930138" y="2912747"/>
                </a:cubicBezTo>
                <a:cubicBezTo>
                  <a:pt x="926479" y="2915271"/>
                  <a:pt x="924649" y="2916534"/>
                  <a:pt x="924649" y="2916534"/>
                </a:cubicBezTo>
                <a:cubicBezTo>
                  <a:pt x="922353" y="2912889"/>
                  <a:pt x="920703" y="2911936"/>
                  <a:pt x="919699" y="2913676"/>
                </a:cubicBezTo>
                <a:lnTo>
                  <a:pt x="917222" y="2912246"/>
                </a:lnTo>
                <a:lnTo>
                  <a:pt x="919265" y="2902992"/>
                </a:lnTo>
                <a:lnTo>
                  <a:pt x="928300" y="2887343"/>
                </a:lnTo>
                <a:lnTo>
                  <a:pt x="946702" y="2884057"/>
                </a:lnTo>
                <a:lnTo>
                  <a:pt x="947237" y="2877410"/>
                </a:lnTo>
                <a:cubicBezTo>
                  <a:pt x="955560" y="2870622"/>
                  <a:pt x="960220" y="2866359"/>
                  <a:pt x="961225" y="2864619"/>
                </a:cubicBezTo>
                <a:cubicBezTo>
                  <a:pt x="962229" y="2862880"/>
                  <a:pt x="964560" y="2860749"/>
                  <a:pt x="968218" y="2858224"/>
                </a:cubicBezTo>
                <a:cubicBezTo>
                  <a:pt x="969221" y="2856486"/>
                  <a:pt x="970638" y="2854985"/>
                  <a:pt x="972468" y="2853722"/>
                </a:cubicBezTo>
                <a:cubicBezTo>
                  <a:pt x="974297" y="2852461"/>
                  <a:pt x="975714" y="2850959"/>
                  <a:pt x="976717" y="2849221"/>
                </a:cubicBezTo>
                <a:cubicBezTo>
                  <a:pt x="977722" y="2847482"/>
                  <a:pt x="978725" y="2845744"/>
                  <a:pt x="979729" y="2844004"/>
                </a:cubicBezTo>
                <a:cubicBezTo>
                  <a:pt x="988050" y="2837215"/>
                  <a:pt x="993626" y="2832321"/>
                  <a:pt x="996459" y="2829320"/>
                </a:cubicBezTo>
                <a:cubicBezTo>
                  <a:pt x="999292" y="2826319"/>
                  <a:pt x="1004869" y="2821423"/>
                  <a:pt x="1013188" y="2814636"/>
                </a:cubicBezTo>
                <a:lnTo>
                  <a:pt x="1017172" y="2813456"/>
                </a:lnTo>
                <a:cubicBezTo>
                  <a:pt x="1019179" y="2809979"/>
                  <a:pt x="1022011" y="2806978"/>
                  <a:pt x="1025670" y="2804453"/>
                </a:cubicBezTo>
                <a:cubicBezTo>
                  <a:pt x="1026674" y="2802713"/>
                  <a:pt x="1027840" y="2801649"/>
                  <a:pt x="1029167" y="2801256"/>
                </a:cubicBezTo>
                <a:cubicBezTo>
                  <a:pt x="1030493" y="2800862"/>
                  <a:pt x="1031659" y="2799797"/>
                  <a:pt x="1032663" y="2798057"/>
                </a:cubicBezTo>
                <a:lnTo>
                  <a:pt x="1040193" y="2785015"/>
                </a:lnTo>
                <a:cubicBezTo>
                  <a:pt x="1041196" y="2783278"/>
                  <a:pt x="1049875" y="2772059"/>
                  <a:pt x="1066226" y="2751360"/>
                </a:cubicBezTo>
                <a:cubicBezTo>
                  <a:pt x="1069885" y="2748836"/>
                  <a:pt x="1073219" y="2744964"/>
                  <a:pt x="1076231" y="2739747"/>
                </a:cubicBezTo>
                <a:cubicBezTo>
                  <a:pt x="1073577" y="2740535"/>
                  <a:pt x="1072500" y="2740493"/>
                  <a:pt x="1073002" y="2739623"/>
                </a:cubicBezTo>
                <a:cubicBezTo>
                  <a:pt x="1073505" y="2738753"/>
                  <a:pt x="1072428" y="2738711"/>
                  <a:pt x="1069775" y="2739497"/>
                </a:cubicBezTo>
                <a:cubicBezTo>
                  <a:pt x="1061455" y="2746286"/>
                  <a:pt x="1052219" y="2753706"/>
                  <a:pt x="1042069" y="2761756"/>
                </a:cubicBezTo>
                <a:cubicBezTo>
                  <a:pt x="1031920" y="2769806"/>
                  <a:pt x="1021357" y="2777620"/>
                  <a:pt x="1010382" y="2785193"/>
                </a:cubicBezTo>
                <a:lnTo>
                  <a:pt x="989402" y="2804379"/>
                </a:lnTo>
                <a:lnTo>
                  <a:pt x="984884" y="2812204"/>
                </a:lnTo>
                <a:cubicBezTo>
                  <a:pt x="983881" y="2813942"/>
                  <a:pt x="982554" y="2814336"/>
                  <a:pt x="980903" y="2813383"/>
                </a:cubicBezTo>
                <a:lnTo>
                  <a:pt x="977891" y="2818600"/>
                </a:lnTo>
                <a:cubicBezTo>
                  <a:pt x="980547" y="2817814"/>
                  <a:pt x="982374" y="2816551"/>
                  <a:pt x="983378" y="2814812"/>
                </a:cubicBezTo>
                <a:lnTo>
                  <a:pt x="984884" y="2812204"/>
                </a:lnTo>
                <a:cubicBezTo>
                  <a:pt x="985888" y="2810465"/>
                  <a:pt x="987215" y="2810073"/>
                  <a:pt x="988867" y="2811027"/>
                </a:cubicBezTo>
                <a:lnTo>
                  <a:pt x="987361" y="2813634"/>
                </a:lnTo>
                <a:lnTo>
                  <a:pt x="1036748" y="2779550"/>
                </a:lnTo>
                <a:cubicBezTo>
                  <a:pt x="1044064" y="2774500"/>
                  <a:pt x="1046216" y="2774583"/>
                  <a:pt x="1043204" y="2779800"/>
                </a:cubicBezTo>
                <a:cubicBezTo>
                  <a:pt x="1040193" y="2785015"/>
                  <a:pt x="1036859" y="2788887"/>
                  <a:pt x="1033200" y="2791411"/>
                </a:cubicBezTo>
                <a:cubicBezTo>
                  <a:pt x="1021221" y="2800724"/>
                  <a:pt x="1009907" y="2809842"/>
                  <a:pt x="999255" y="2818762"/>
                </a:cubicBezTo>
                <a:cubicBezTo>
                  <a:pt x="988603" y="2827682"/>
                  <a:pt x="977287" y="2836798"/>
                  <a:pt x="965308" y="2846111"/>
                </a:cubicBezTo>
                <a:cubicBezTo>
                  <a:pt x="962296" y="2851328"/>
                  <a:pt x="957133" y="2856461"/>
                  <a:pt x="949817" y="2861510"/>
                </a:cubicBezTo>
                <a:cubicBezTo>
                  <a:pt x="929161" y="2882043"/>
                  <a:pt x="916534" y="2888663"/>
                  <a:pt x="911940" y="2881374"/>
                </a:cubicBezTo>
                <a:cubicBezTo>
                  <a:pt x="908639" y="2879469"/>
                  <a:pt x="905500" y="2878236"/>
                  <a:pt x="902523" y="2877677"/>
                </a:cubicBezTo>
                <a:cubicBezTo>
                  <a:pt x="899544" y="2877117"/>
                  <a:pt x="898235" y="2874622"/>
                  <a:pt x="898592" y="2870191"/>
                </a:cubicBezTo>
                <a:cubicBezTo>
                  <a:pt x="900455" y="2863152"/>
                  <a:pt x="903646" y="2855720"/>
                  <a:pt x="908163" y="2847895"/>
                </a:cubicBezTo>
                <a:lnTo>
                  <a:pt x="920193" y="2830982"/>
                </a:lnTo>
                <a:lnTo>
                  <a:pt x="878209" y="2865235"/>
                </a:lnTo>
                <a:cubicBezTo>
                  <a:pt x="865226" y="2876286"/>
                  <a:pt x="852082" y="2886666"/>
                  <a:pt x="838776" y="2896371"/>
                </a:cubicBezTo>
                <a:cubicBezTo>
                  <a:pt x="825470" y="2906078"/>
                  <a:pt x="812326" y="2916459"/>
                  <a:pt x="799344" y="2927509"/>
                </a:cubicBezTo>
                <a:cubicBezTo>
                  <a:pt x="781052" y="2940132"/>
                  <a:pt x="769431" y="2945015"/>
                  <a:pt x="764479" y="2942156"/>
                </a:cubicBezTo>
                <a:cubicBezTo>
                  <a:pt x="761178" y="2940251"/>
                  <a:pt x="761447" y="2936929"/>
                  <a:pt x="765283" y="2932187"/>
                </a:cubicBezTo>
                <a:cubicBezTo>
                  <a:pt x="769120" y="2927449"/>
                  <a:pt x="774698" y="2922554"/>
                  <a:pt x="782014" y="2917504"/>
                </a:cubicBezTo>
                <a:cubicBezTo>
                  <a:pt x="794995" y="2906452"/>
                  <a:pt x="808481" y="2894530"/>
                  <a:pt x="822469" y="2881739"/>
                </a:cubicBezTo>
                <a:cubicBezTo>
                  <a:pt x="836454" y="2868948"/>
                  <a:pt x="849939" y="2857027"/>
                  <a:pt x="862922" y="2845976"/>
                </a:cubicBezTo>
                <a:lnTo>
                  <a:pt x="877006" y="2835188"/>
                </a:lnTo>
                <a:lnTo>
                  <a:pt x="874123" y="2828242"/>
                </a:lnTo>
                <a:cubicBezTo>
                  <a:pt x="874068" y="2823574"/>
                  <a:pt x="875223" y="2817285"/>
                  <a:pt x="877588" y="2809376"/>
                </a:cubicBezTo>
                <a:cubicBezTo>
                  <a:pt x="879953" y="2801468"/>
                  <a:pt x="884973" y="2792774"/>
                  <a:pt x="892647" y="2783294"/>
                </a:cubicBezTo>
                <a:lnTo>
                  <a:pt x="902554" y="2768889"/>
                </a:lnTo>
                <a:lnTo>
                  <a:pt x="898629" y="2772694"/>
                </a:lnTo>
                <a:lnTo>
                  <a:pt x="873668" y="2793059"/>
                </a:lnTo>
                <a:cubicBezTo>
                  <a:pt x="865346" y="2799847"/>
                  <a:pt x="857026" y="2806636"/>
                  <a:pt x="848705" y="2813424"/>
                </a:cubicBezTo>
                <a:cubicBezTo>
                  <a:pt x="840385" y="2820212"/>
                  <a:pt x="832065" y="2827001"/>
                  <a:pt x="823744" y="2833790"/>
                </a:cubicBezTo>
                <a:cubicBezTo>
                  <a:pt x="821736" y="2837267"/>
                  <a:pt x="819081" y="2838054"/>
                  <a:pt x="815780" y="2836148"/>
                </a:cubicBezTo>
                <a:lnTo>
                  <a:pt x="817286" y="2833538"/>
                </a:lnTo>
                <a:cubicBezTo>
                  <a:pt x="828619" y="2821534"/>
                  <a:pt x="840023" y="2811310"/>
                  <a:pt x="851501" y="2802866"/>
                </a:cubicBezTo>
                <a:cubicBezTo>
                  <a:pt x="862978" y="2794423"/>
                  <a:pt x="874381" y="2784197"/>
                  <a:pt x="885714" y="2772194"/>
                </a:cubicBezTo>
                <a:cubicBezTo>
                  <a:pt x="896043" y="2761928"/>
                  <a:pt x="906784" y="2751900"/>
                  <a:pt x="917938" y="2742110"/>
                </a:cubicBezTo>
                <a:cubicBezTo>
                  <a:pt x="929090" y="2732320"/>
                  <a:pt x="940332" y="2721423"/>
                  <a:pt x="951665" y="2709417"/>
                </a:cubicBezTo>
                <a:cubicBezTo>
                  <a:pt x="941695" y="2715254"/>
                  <a:pt x="936063" y="2715479"/>
                  <a:pt x="934770" y="2710096"/>
                </a:cubicBezTo>
                <a:cubicBezTo>
                  <a:pt x="932473" y="2706453"/>
                  <a:pt x="934837" y="2698544"/>
                  <a:pt x="941864" y="2686372"/>
                </a:cubicBezTo>
                <a:lnTo>
                  <a:pt x="909911" y="2713133"/>
                </a:lnTo>
                <a:cubicBezTo>
                  <a:pt x="907078" y="2716133"/>
                  <a:pt x="904334" y="2718027"/>
                  <a:pt x="901680" y="2718813"/>
                </a:cubicBezTo>
                <a:lnTo>
                  <a:pt x="897526" y="2718291"/>
                </a:lnTo>
                <a:lnTo>
                  <a:pt x="851862" y="2755547"/>
                </a:lnTo>
                <a:cubicBezTo>
                  <a:pt x="838880" y="2766597"/>
                  <a:pt x="825736" y="2776978"/>
                  <a:pt x="812429" y="2786683"/>
                </a:cubicBezTo>
                <a:cubicBezTo>
                  <a:pt x="799124" y="2796390"/>
                  <a:pt x="785980" y="2806770"/>
                  <a:pt x="772997" y="2817821"/>
                </a:cubicBezTo>
                <a:cubicBezTo>
                  <a:pt x="754705" y="2830444"/>
                  <a:pt x="743084" y="2835327"/>
                  <a:pt x="738132" y="2832468"/>
                </a:cubicBezTo>
                <a:lnTo>
                  <a:pt x="738213" y="2831477"/>
                </a:lnTo>
                <a:lnTo>
                  <a:pt x="694395" y="2863440"/>
                </a:lnTo>
                <a:cubicBezTo>
                  <a:pt x="690736" y="2865964"/>
                  <a:pt x="688909" y="2867226"/>
                  <a:pt x="688909" y="2867226"/>
                </a:cubicBezTo>
                <a:cubicBezTo>
                  <a:pt x="685606" y="2865320"/>
                  <a:pt x="686609" y="2863582"/>
                  <a:pt x="691920" y="2862011"/>
                </a:cubicBezTo>
                <a:lnTo>
                  <a:pt x="738508" y="2827816"/>
                </a:lnTo>
                <a:lnTo>
                  <a:pt x="738937" y="2822499"/>
                </a:lnTo>
                <a:cubicBezTo>
                  <a:pt x="742773" y="2817760"/>
                  <a:pt x="748351" y="2812865"/>
                  <a:pt x="755668" y="2807816"/>
                </a:cubicBezTo>
                <a:cubicBezTo>
                  <a:pt x="768649" y="2796764"/>
                  <a:pt x="782135" y="2784842"/>
                  <a:pt x="796122" y="2772051"/>
                </a:cubicBezTo>
                <a:lnTo>
                  <a:pt x="824213" y="2747217"/>
                </a:lnTo>
                <a:lnTo>
                  <a:pt x="825762" y="2744534"/>
                </a:lnTo>
                <a:cubicBezTo>
                  <a:pt x="810482" y="2751942"/>
                  <a:pt x="801694" y="2753824"/>
                  <a:pt x="799398" y="2750179"/>
                </a:cubicBezTo>
                <a:cubicBezTo>
                  <a:pt x="797457" y="2742105"/>
                  <a:pt x="805633" y="2731755"/>
                  <a:pt x="823924" y="2719130"/>
                </a:cubicBezTo>
                <a:cubicBezTo>
                  <a:pt x="834899" y="2711557"/>
                  <a:pt x="845048" y="2703507"/>
                  <a:pt x="854373" y="2694978"/>
                </a:cubicBezTo>
                <a:cubicBezTo>
                  <a:pt x="863697" y="2686451"/>
                  <a:pt x="873847" y="2678401"/>
                  <a:pt x="884823" y="2670826"/>
                </a:cubicBezTo>
                <a:cubicBezTo>
                  <a:pt x="894147" y="2662299"/>
                  <a:pt x="904296" y="2654249"/>
                  <a:pt x="915271" y="2646673"/>
                </a:cubicBezTo>
                <a:cubicBezTo>
                  <a:pt x="926246" y="2639099"/>
                  <a:pt x="936395" y="2631049"/>
                  <a:pt x="945719" y="2622523"/>
                </a:cubicBezTo>
                <a:lnTo>
                  <a:pt x="959706" y="2609732"/>
                </a:lnTo>
                <a:cubicBezTo>
                  <a:pt x="961714" y="2606254"/>
                  <a:pt x="963632" y="2603882"/>
                  <a:pt x="965461" y="2602621"/>
                </a:cubicBezTo>
                <a:cubicBezTo>
                  <a:pt x="967291" y="2601358"/>
                  <a:pt x="968707" y="2599859"/>
                  <a:pt x="969711" y="2598119"/>
                </a:cubicBezTo>
                <a:cubicBezTo>
                  <a:pt x="952424" y="2609004"/>
                  <a:pt x="936374" y="2620604"/>
                  <a:pt x="921563" y="2632919"/>
                </a:cubicBezTo>
                <a:cubicBezTo>
                  <a:pt x="906750" y="2645233"/>
                  <a:pt x="890700" y="2656833"/>
                  <a:pt x="873412" y="2667718"/>
                </a:cubicBezTo>
                <a:cubicBezTo>
                  <a:pt x="865093" y="2674504"/>
                  <a:pt x="856611" y="2680620"/>
                  <a:pt x="847966" y="2686062"/>
                </a:cubicBezTo>
                <a:cubicBezTo>
                  <a:pt x="839324" y="2691506"/>
                  <a:pt x="830842" y="2697621"/>
                  <a:pt x="822520" y="2704410"/>
                </a:cubicBezTo>
                <a:lnTo>
                  <a:pt x="816115" y="2708830"/>
                </a:lnTo>
                <a:lnTo>
                  <a:pt x="797398" y="2724101"/>
                </a:lnTo>
                <a:lnTo>
                  <a:pt x="791428" y="2725869"/>
                </a:lnTo>
                <a:lnTo>
                  <a:pt x="773135" y="2738495"/>
                </a:lnTo>
                <a:cubicBezTo>
                  <a:pt x="768472" y="2742757"/>
                  <a:pt x="764491" y="2743938"/>
                  <a:pt x="761189" y="2742032"/>
                </a:cubicBezTo>
                <a:lnTo>
                  <a:pt x="762696" y="2739422"/>
                </a:lnTo>
                <a:cubicBezTo>
                  <a:pt x="763700" y="2737684"/>
                  <a:pt x="764864" y="2736617"/>
                  <a:pt x="766192" y="2736224"/>
                </a:cubicBezTo>
                <a:cubicBezTo>
                  <a:pt x="767519" y="2735833"/>
                  <a:pt x="768685" y="2734766"/>
                  <a:pt x="769689" y="2733027"/>
                </a:cubicBezTo>
                <a:cubicBezTo>
                  <a:pt x="778009" y="2726239"/>
                  <a:pt x="784751" y="2720279"/>
                  <a:pt x="789916" y="2715145"/>
                </a:cubicBezTo>
                <a:cubicBezTo>
                  <a:pt x="795078" y="2710012"/>
                  <a:pt x="801822" y="2704052"/>
                  <a:pt x="810142" y="2697264"/>
                </a:cubicBezTo>
                <a:lnTo>
                  <a:pt x="829617" y="2680685"/>
                </a:lnTo>
                <a:cubicBezTo>
                  <a:pt x="838941" y="2672158"/>
                  <a:pt x="845431" y="2666632"/>
                  <a:pt x="849091" y="2664108"/>
                </a:cubicBezTo>
                <a:cubicBezTo>
                  <a:pt x="864727" y="2652270"/>
                  <a:pt x="879287" y="2640390"/>
                  <a:pt x="892773" y="2628467"/>
                </a:cubicBezTo>
                <a:lnTo>
                  <a:pt x="920483" y="2604416"/>
                </a:lnTo>
                <a:lnTo>
                  <a:pt x="925318" y="2599729"/>
                </a:lnTo>
                <a:cubicBezTo>
                  <a:pt x="920333" y="2602647"/>
                  <a:pt x="916433" y="2604163"/>
                  <a:pt x="913617" y="2604276"/>
                </a:cubicBezTo>
                <a:lnTo>
                  <a:pt x="909969" y="2601559"/>
                </a:lnTo>
                <a:lnTo>
                  <a:pt x="893091" y="2616481"/>
                </a:lnTo>
                <a:cubicBezTo>
                  <a:pt x="879105" y="2629272"/>
                  <a:pt x="865118" y="2642063"/>
                  <a:pt x="851131" y="2654853"/>
                </a:cubicBezTo>
                <a:lnTo>
                  <a:pt x="843170" y="2657210"/>
                </a:lnTo>
                <a:lnTo>
                  <a:pt x="847687" y="2649386"/>
                </a:lnTo>
                <a:cubicBezTo>
                  <a:pt x="860668" y="2638334"/>
                  <a:pt x="873903" y="2626848"/>
                  <a:pt x="887388" y="2614927"/>
                </a:cubicBezTo>
                <a:lnTo>
                  <a:pt x="908449" y="2595981"/>
                </a:lnTo>
                <a:lnTo>
                  <a:pt x="908474" y="2591744"/>
                </a:lnTo>
                <a:cubicBezTo>
                  <a:pt x="909656" y="2587790"/>
                  <a:pt x="912004" y="2582770"/>
                  <a:pt x="915518" y="2576684"/>
                </a:cubicBezTo>
                <a:lnTo>
                  <a:pt x="883564" y="2603445"/>
                </a:lnTo>
                <a:cubicBezTo>
                  <a:pt x="880731" y="2606445"/>
                  <a:pt x="877987" y="2608339"/>
                  <a:pt x="875333" y="2609124"/>
                </a:cubicBezTo>
                <a:lnTo>
                  <a:pt x="872891" y="2608818"/>
                </a:lnTo>
                <a:lnTo>
                  <a:pt x="863283" y="2616657"/>
                </a:lnTo>
                <a:lnTo>
                  <a:pt x="833268" y="2651493"/>
                </a:lnTo>
                <a:cubicBezTo>
                  <a:pt x="827957" y="2653064"/>
                  <a:pt x="825304" y="2653851"/>
                  <a:pt x="825304" y="2653851"/>
                </a:cubicBezTo>
                <a:cubicBezTo>
                  <a:pt x="826308" y="2652112"/>
                  <a:pt x="826809" y="2651244"/>
                  <a:pt x="826809" y="2651244"/>
                </a:cubicBezTo>
                <a:cubicBezTo>
                  <a:pt x="832475" y="2645240"/>
                  <a:pt x="837891" y="2639673"/>
                  <a:pt x="843055" y="2634541"/>
                </a:cubicBezTo>
                <a:cubicBezTo>
                  <a:pt x="848219" y="2629407"/>
                  <a:pt x="852307" y="2624233"/>
                  <a:pt x="855319" y="2619016"/>
                </a:cubicBezTo>
                <a:cubicBezTo>
                  <a:pt x="858976" y="2616491"/>
                  <a:pt x="860806" y="2615227"/>
                  <a:pt x="860806" y="2615227"/>
                </a:cubicBezTo>
                <a:lnTo>
                  <a:pt x="865323" y="2607405"/>
                </a:lnTo>
                <a:lnTo>
                  <a:pt x="891278" y="2582082"/>
                </a:lnTo>
                <a:lnTo>
                  <a:pt x="871670" y="2598317"/>
                </a:lnTo>
                <a:cubicBezTo>
                  <a:pt x="862023" y="2605497"/>
                  <a:pt x="852537" y="2613353"/>
                  <a:pt x="843212" y="2621880"/>
                </a:cubicBezTo>
                <a:lnTo>
                  <a:pt x="816745" y="2644851"/>
                </a:lnTo>
                <a:cubicBezTo>
                  <a:pt x="802111" y="2654951"/>
                  <a:pt x="792464" y="2662132"/>
                  <a:pt x="787802" y="2666396"/>
                </a:cubicBezTo>
                <a:lnTo>
                  <a:pt x="668048" y="2753752"/>
                </a:lnTo>
                <a:cubicBezTo>
                  <a:pt x="664389" y="2756276"/>
                  <a:pt x="662562" y="2757538"/>
                  <a:pt x="662562" y="2757538"/>
                </a:cubicBezTo>
                <a:cubicBezTo>
                  <a:pt x="659260" y="2755631"/>
                  <a:pt x="660263" y="2753894"/>
                  <a:pt x="665573" y="2752323"/>
                </a:cubicBezTo>
                <a:cubicBezTo>
                  <a:pt x="689530" y="2733696"/>
                  <a:pt x="713399" y="2716177"/>
                  <a:pt x="737177" y="2699766"/>
                </a:cubicBezTo>
                <a:cubicBezTo>
                  <a:pt x="760955" y="2683355"/>
                  <a:pt x="784000" y="2665361"/>
                  <a:pt x="806305" y="2645780"/>
                </a:cubicBezTo>
                <a:cubicBezTo>
                  <a:pt x="809318" y="2640563"/>
                  <a:pt x="811649" y="2638432"/>
                  <a:pt x="813300" y="2639385"/>
                </a:cubicBezTo>
                <a:cubicBezTo>
                  <a:pt x="814303" y="2637648"/>
                  <a:pt x="815218" y="2637016"/>
                  <a:pt x="816042" y="2637492"/>
                </a:cubicBezTo>
                <a:cubicBezTo>
                  <a:pt x="816868" y="2637969"/>
                  <a:pt x="816778" y="2639077"/>
                  <a:pt x="815775" y="2640814"/>
                </a:cubicBezTo>
                <a:cubicBezTo>
                  <a:pt x="823091" y="2635765"/>
                  <a:pt x="827755" y="2631501"/>
                  <a:pt x="829762" y="2628024"/>
                </a:cubicBezTo>
                <a:lnTo>
                  <a:pt x="847730" y="2614054"/>
                </a:lnTo>
                <a:cubicBezTo>
                  <a:pt x="854043" y="2610743"/>
                  <a:pt x="859117" y="2606719"/>
                  <a:pt x="862954" y="2601978"/>
                </a:cubicBezTo>
                <a:cubicBezTo>
                  <a:pt x="866792" y="2597237"/>
                  <a:pt x="872367" y="2592344"/>
                  <a:pt x="879684" y="2587294"/>
                </a:cubicBezTo>
                <a:cubicBezTo>
                  <a:pt x="889008" y="2578765"/>
                  <a:pt x="899409" y="2570280"/>
                  <a:pt x="910886" y="2561837"/>
                </a:cubicBezTo>
                <a:lnTo>
                  <a:pt x="917874" y="2556136"/>
                </a:lnTo>
                <a:lnTo>
                  <a:pt x="925787" y="2548417"/>
                </a:lnTo>
                <a:cubicBezTo>
                  <a:pt x="933104" y="2543367"/>
                  <a:pt x="938932" y="2538036"/>
                  <a:pt x="943270" y="2532428"/>
                </a:cubicBezTo>
                <a:cubicBezTo>
                  <a:pt x="947610" y="2526818"/>
                  <a:pt x="952935" y="2522358"/>
                  <a:pt x="959248" y="2519046"/>
                </a:cubicBezTo>
                <a:lnTo>
                  <a:pt x="987985" y="2490484"/>
                </a:lnTo>
                <a:lnTo>
                  <a:pt x="947141" y="2521910"/>
                </a:lnTo>
                <a:cubicBezTo>
                  <a:pt x="910201" y="2551588"/>
                  <a:pt x="870607" y="2582054"/>
                  <a:pt x="828358" y="2613303"/>
                </a:cubicBezTo>
                <a:cubicBezTo>
                  <a:pt x="824699" y="2615828"/>
                  <a:pt x="820951" y="2619460"/>
                  <a:pt x="817115" y="2624201"/>
                </a:cubicBezTo>
                <a:cubicBezTo>
                  <a:pt x="813278" y="2628940"/>
                  <a:pt x="809530" y="2632572"/>
                  <a:pt x="805873" y="2635097"/>
                </a:cubicBezTo>
                <a:cubicBezTo>
                  <a:pt x="803217" y="2635884"/>
                  <a:pt x="801640" y="2636710"/>
                  <a:pt x="801137" y="2637580"/>
                </a:cubicBezTo>
                <a:cubicBezTo>
                  <a:pt x="800635" y="2638450"/>
                  <a:pt x="799058" y="2639279"/>
                  <a:pt x="796403" y="2640063"/>
                </a:cubicBezTo>
                <a:lnTo>
                  <a:pt x="799415" y="2634846"/>
                </a:lnTo>
                <a:cubicBezTo>
                  <a:pt x="784135" y="2642253"/>
                  <a:pt x="775347" y="2644136"/>
                  <a:pt x="773051" y="2640491"/>
                </a:cubicBezTo>
                <a:cubicBezTo>
                  <a:pt x="771110" y="2632416"/>
                  <a:pt x="779286" y="2622067"/>
                  <a:pt x="797577" y="2609442"/>
                </a:cubicBezTo>
                <a:cubicBezTo>
                  <a:pt x="808552" y="2601869"/>
                  <a:pt x="818702" y="2593818"/>
                  <a:pt x="828027" y="2585290"/>
                </a:cubicBezTo>
                <a:cubicBezTo>
                  <a:pt x="837350" y="2576763"/>
                  <a:pt x="847500" y="2568713"/>
                  <a:pt x="858476" y="2561137"/>
                </a:cubicBezTo>
                <a:cubicBezTo>
                  <a:pt x="867800" y="2552611"/>
                  <a:pt x="877950" y="2544561"/>
                  <a:pt x="888924" y="2536985"/>
                </a:cubicBezTo>
                <a:cubicBezTo>
                  <a:pt x="899899" y="2529411"/>
                  <a:pt x="910049" y="2521361"/>
                  <a:pt x="919372" y="2512834"/>
                </a:cubicBezTo>
                <a:lnTo>
                  <a:pt x="933360" y="2500044"/>
                </a:lnTo>
                <a:cubicBezTo>
                  <a:pt x="935368" y="2496566"/>
                  <a:pt x="937285" y="2494194"/>
                  <a:pt x="939114" y="2492933"/>
                </a:cubicBezTo>
                <a:cubicBezTo>
                  <a:pt x="940944" y="2491670"/>
                  <a:pt x="942360" y="2490171"/>
                  <a:pt x="943365" y="2488431"/>
                </a:cubicBezTo>
                <a:cubicBezTo>
                  <a:pt x="926077" y="2499316"/>
                  <a:pt x="910027" y="2510915"/>
                  <a:pt x="895216" y="2523231"/>
                </a:cubicBezTo>
                <a:cubicBezTo>
                  <a:pt x="880403" y="2535544"/>
                  <a:pt x="864354" y="2547144"/>
                  <a:pt x="847066" y="2558029"/>
                </a:cubicBezTo>
                <a:cubicBezTo>
                  <a:pt x="838746" y="2564816"/>
                  <a:pt x="830264" y="2570932"/>
                  <a:pt x="821620" y="2576374"/>
                </a:cubicBezTo>
                <a:cubicBezTo>
                  <a:pt x="812978" y="2581818"/>
                  <a:pt x="804495" y="2587933"/>
                  <a:pt x="796173" y="2594721"/>
                </a:cubicBezTo>
                <a:lnTo>
                  <a:pt x="746788" y="2628807"/>
                </a:lnTo>
                <a:cubicBezTo>
                  <a:pt x="742126" y="2633069"/>
                  <a:pt x="738144" y="2634250"/>
                  <a:pt x="734843" y="2632344"/>
                </a:cubicBezTo>
                <a:lnTo>
                  <a:pt x="736350" y="2629734"/>
                </a:lnTo>
                <a:cubicBezTo>
                  <a:pt x="737353" y="2627996"/>
                  <a:pt x="738518" y="2626929"/>
                  <a:pt x="739846" y="2626536"/>
                </a:cubicBezTo>
                <a:cubicBezTo>
                  <a:pt x="741172" y="2626145"/>
                  <a:pt x="742338" y="2625078"/>
                  <a:pt x="743343" y="2623339"/>
                </a:cubicBezTo>
                <a:cubicBezTo>
                  <a:pt x="751662" y="2616551"/>
                  <a:pt x="758404" y="2610590"/>
                  <a:pt x="763569" y="2605457"/>
                </a:cubicBezTo>
                <a:cubicBezTo>
                  <a:pt x="768732" y="2600324"/>
                  <a:pt x="775475" y="2594364"/>
                  <a:pt x="783796" y="2587576"/>
                </a:cubicBezTo>
                <a:lnTo>
                  <a:pt x="803270" y="2570997"/>
                </a:lnTo>
                <a:cubicBezTo>
                  <a:pt x="812595" y="2562470"/>
                  <a:pt x="819085" y="2556944"/>
                  <a:pt x="822744" y="2554420"/>
                </a:cubicBezTo>
                <a:cubicBezTo>
                  <a:pt x="838380" y="2542581"/>
                  <a:pt x="852940" y="2530702"/>
                  <a:pt x="866427" y="2518779"/>
                </a:cubicBezTo>
                <a:cubicBezTo>
                  <a:pt x="879912" y="2506859"/>
                  <a:pt x="893144" y="2495372"/>
                  <a:pt x="906127" y="2484321"/>
                </a:cubicBezTo>
                <a:cubicBezTo>
                  <a:pt x="934748" y="2461430"/>
                  <a:pt x="961877" y="2438261"/>
                  <a:pt x="987521" y="2414811"/>
                </a:cubicBezTo>
                <a:cubicBezTo>
                  <a:pt x="1013161" y="2391362"/>
                  <a:pt x="1040292" y="2368190"/>
                  <a:pt x="1068912" y="2345301"/>
                </a:cubicBezTo>
                <a:cubicBezTo>
                  <a:pt x="1076586" y="2335822"/>
                  <a:pt x="1084260" y="2326341"/>
                  <a:pt x="1091934" y="2316862"/>
                </a:cubicBezTo>
                <a:cubicBezTo>
                  <a:pt x="1099607" y="2307382"/>
                  <a:pt x="1107282" y="2297900"/>
                  <a:pt x="1114955" y="2288420"/>
                </a:cubicBezTo>
                <a:cubicBezTo>
                  <a:pt x="1124281" y="2279894"/>
                  <a:pt x="1132367" y="2270651"/>
                  <a:pt x="1139216" y="2260695"/>
                </a:cubicBezTo>
                <a:cubicBezTo>
                  <a:pt x="1146065" y="2250739"/>
                  <a:pt x="1154150" y="2241498"/>
                  <a:pt x="1163475" y="2232969"/>
                </a:cubicBezTo>
                <a:lnTo>
                  <a:pt x="1147013" y="2244331"/>
                </a:lnTo>
                <a:lnTo>
                  <a:pt x="1105053" y="2282703"/>
                </a:lnTo>
                <a:cubicBezTo>
                  <a:pt x="1096732" y="2289492"/>
                  <a:pt x="1089991" y="2295453"/>
                  <a:pt x="1084826" y="2300585"/>
                </a:cubicBezTo>
                <a:cubicBezTo>
                  <a:pt x="1079662" y="2305720"/>
                  <a:pt x="1072919" y="2311679"/>
                  <a:pt x="1064598" y="2318468"/>
                </a:cubicBezTo>
                <a:cubicBezTo>
                  <a:pt x="1050613" y="2331260"/>
                  <a:pt x="1037290" y="2343854"/>
                  <a:pt x="1024630" y="2356251"/>
                </a:cubicBezTo>
                <a:cubicBezTo>
                  <a:pt x="1011971" y="2368648"/>
                  <a:pt x="998648" y="2381243"/>
                  <a:pt x="984662" y="2394034"/>
                </a:cubicBezTo>
                <a:cubicBezTo>
                  <a:pt x="974980" y="2406990"/>
                  <a:pt x="962319" y="2419390"/>
                  <a:pt x="946684" y="2431226"/>
                </a:cubicBezTo>
                <a:cubicBezTo>
                  <a:pt x="940013" y="2438967"/>
                  <a:pt x="933846" y="2445840"/>
                  <a:pt x="928179" y="2451841"/>
                </a:cubicBezTo>
                <a:cubicBezTo>
                  <a:pt x="922513" y="2457846"/>
                  <a:pt x="915518" y="2464240"/>
                  <a:pt x="907199" y="2471028"/>
                </a:cubicBezTo>
                <a:cubicBezTo>
                  <a:pt x="894217" y="2482081"/>
                  <a:pt x="880732" y="2494002"/>
                  <a:pt x="866744" y="2506792"/>
                </a:cubicBezTo>
                <a:cubicBezTo>
                  <a:pt x="852759" y="2519584"/>
                  <a:pt x="838772" y="2532375"/>
                  <a:pt x="824784" y="2545165"/>
                </a:cubicBezTo>
                <a:lnTo>
                  <a:pt x="816823" y="2547522"/>
                </a:lnTo>
                <a:lnTo>
                  <a:pt x="821341" y="2539697"/>
                </a:lnTo>
                <a:cubicBezTo>
                  <a:pt x="834322" y="2528646"/>
                  <a:pt x="847556" y="2517160"/>
                  <a:pt x="861041" y="2505239"/>
                </a:cubicBezTo>
                <a:cubicBezTo>
                  <a:pt x="874525" y="2493315"/>
                  <a:pt x="888261" y="2480960"/>
                  <a:pt x="902249" y="2468169"/>
                </a:cubicBezTo>
                <a:cubicBezTo>
                  <a:pt x="907914" y="2462167"/>
                  <a:pt x="913580" y="2456165"/>
                  <a:pt x="919245" y="2450163"/>
                </a:cubicBezTo>
                <a:cubicBezTo>
                  <a:pt x="924912" y="2444161"/>
                  <a:pt x="931905" y="2437765"/>
                  <a:pt x="940225" y="2430977"/>
                </a:cubicBezTo>
                <a:cubicBezTo>
                  <a:pt x="943884" y="2428452"/>
                  <a:pt x="950376" y="2422925"/>
                  <a:pt x="959700" y="2414398"/>
                </a:cubicBezTo>
                <a:cubicBezTo>
                  <a:pt x="962711" y="2409182"/>
                  <a:pt x="968880" y="2402311"/>
                  <a:pt x="978205" y="2393783"/>
                </a:cubicBezTo>
                <a:cubicBezTo>
                  <a:pt x="1000511" y="2374205"/>
                  <a:pt x="1021994" y="2354149"/>
                  <a:pt x="1042650" y="2333616"/>
                </a:cubicBezTo>
                <a:cubicBezTo>
                  <a:pt x="1063307" y="2313083"/>
                  <a:pt x="1083962" y="2292552"/>
                  <a:pt x="1104620" y="2272021"/>
                </a:cubicBezTo>
                <a:cubicBezTo>
                  <a:pt x="1082313" y="2291600"/>
                  <a:pt x="1060920" y="2310548"/>
                  <a:pt x="1040442" y="2328864"/>
                </a:cubicBezTo>
                <a:cubicBezTo>
                  <a:pt x="1019964" y="2347181"/>
                  <a:pt x="998571" y="2366129"/>
                  <a:pt x="976264" y="2385708"/>
                </a:cubicBezTo>
                <a:lnTo>
                  <a:pt x="946785" y="2413898"/>
                </a:lnTo>
                <a:cubicBezTo>
                  <a:pt x="939469" y="2418947"/>
                  <a:pt x="933892" y="2423841"/>
                  <a:pt x="930056" y="2428582"/>
                </a:cubicBezTo>
                <a:cubicBezTo>
                  <a:pt x="926218" y="2433322"/>
                  <a:pt x="921145" y="2437347"/>
                  <a:pt x="914831" y="2440658"/>
                </a:cubicBezTo>
                <a:cubicBezTo>
                  <a:pt x="904502" y="2450924"/>
                  <a:pt x="894012" y="2460517"/>
                  <a:pt x="883360" y="2469437"/>
                </a:cubicBezTo>
                <a:cubicBezTo>
                  <a:pt x="872710" y="2478358"/>
                  <a:pt x="861395" y="2487474"/>
                  <a:pt x="849415" y="2496787"/>
                </a:cubicBezTo>
                <a:cubicBezTo>
                  <a:pt x="848412" y="2498525"/>
                  <a:pt x="844253" y="2501920"/>
                  <a:pt x="836936" y="2506970"/>
                </a:cubicBezTo>
                <a:lnTo>
                  <a:pt x="806921" y="2541805"/>
                </a:lnTo>
                <a:cubicBezTo>
                  <a:pt x="801611" y="2543376"/>
                  <a:pt x="798957" y="2544164"/>
                  <a:pt x="798957" y="2544164"/>
                </a:cubicBezTo>
                <a:cubicBezTo>
                  <a:pt x="799961" y="2542424"/>
                  <a:pt x="800462" y="2541556"/>
                  <a:pt x="800462" y="2541556"/>
                </a:cubicBezTo>
                <a:cubicBezTo>
                  <a:pt x="806128" y="2535552"/>
                  <a:pt x="811544" y="2529985"/>
                  <a:pt x="816708" y="2524853"/>
                </a:cubicBezTo>
                <a:cubicBezTo>
                  <a:pt x="821872" y="2519718"/>
                  <a:pt x="825960" y="2514545"/>
                  <a:pt x="828972" y="2509328"/>
                </a:cubicBezTo>
                <a:cubicBezTo>
                  <a:pt x="832630" y="2506803"/>
                  <a:pt x="834459" y="2505540"/>
                  <a:pt x="834459" y="2505540"/>
                </a:cubicBezTo>
                <a:lnTo>
                  <a:pt x="838976" y="2497716"/>
                </a:lnTo>
                <a:cubicBezTo>
                  <a:pt x="849305" y="2487450"/>
                  <a:pt x="859382" y="2477619"/>
                  <a:pt x="869207" y="2468222"/>
                </a:cubicBezTo>
                <a:cubicBezTo>
                  <a:pt x="879035" y="2458826"/>
                  <a:pt x="889113" y="2448995"/>
                  <a:pt x="899441" y="2438729"/>
                </a:cubicBezTo>
                <a:cubicBezTo>
                  <a:pt x="906757" y="2433679"/>
                  <a:pt x="912585" y="2428349"/>
                  <a:pt x="916924" y="2422739"/>
                </a:cubicBezTo>
                <a:cubicBezTo>
                  <a:pt x="921263" y="2417129"/>
                  <a:pt x="926588" y="2412670"/>
                  <a:pt x="932901" y="2409358"/>
                </a:cubicBezTo>
                <a:cubicBezTo>
                  <a:pt x="944234" y="2397355"/>
                  <a:pt x="954562" y="2387089"/>
                  <a:pt x="963886" y="2378562"/>
                </a:cubicBezTo>
                <a:cubicBezTo>
                  <a:pt x="986192" y="2358982"/>
                  <a:pt x="1007674" y="2338926"/>
                  <a:pt x="1028332" y="2318396"/>
                </a:cubicBezTo>
                <a:cubicBezTo>
                  <a:pt x="1048988" y="2297863"/>
                  <a:pt x="1070470" y="2277807"/>
                  <a:pt x="1092778" y="2258227"/>
                </a:cubicBezTo>
                <a:cubicBezTo>
                  <a:pt x="1092131" y="2255536"/>
                  <a:pt x="1092309" y="2253320"/>
                  <a:pt x="1093312" y="2251582"/>
                </a:cubicBezTo>
                <a:cubicBezTo>
                  <a:pt x="1099337" y="2241148"/>
                  <a:pt x="1108339" y="2231275"/>
                  <a:pt x="1120316" y="2221963"/>
                </a:cubicBezTo>
                <a:lnTo>
                  <a:pt x="1131292" y="2214388"/>
                </a:lnTo>
                <a:cubicBezTo>
                  <a:pt x="1151591" y="2198288"/>
                  <a:pt x="1172302" y="2182423"/>
                  <a:pt x="1193428" y="2166798"/>
                </a:cubicBezTo>
                <a:cubicBezTo>
                  <a:pt x="1214550" y="2151173"/>
                  <a:pt x="1234761" y="2136180"/>
                  <a:pt x="1254057" y="2121817"/>
                </a:cubicBezTo>
                <a:cubicBezTo>
                  <a:pt x="1256064" y="2118340"/>
                  <a:pt x="1257983" y="2115970"/>
                  <a:pt x="1259811" y="2114707"/>
                </a:cubicBezTo>
                <a:cubicBezTo>
                  <a:pt x="1261641" y="2113444"/>
                  <a:pt x="1263560" y="2111075"/>
                  <a:pt x="1265567" y="2107597"/>
                </a:cubicBezTo>
                <a:cubicBezTo>
                  <a:pt x="1269226" y="2105073"/>
                  <a:pt x="1271555" y="2102941"/>
                  <a:pt x="1272560" y="2101201"/>
                </a:cubicBezTo>
                <a:cubicBezTo>
                  <a:pt x="1273563" y="2099463"/>
                  <a:pt x="1275895" y="2097331"/>
                  <a:pt x="1279554" y="2094807"/>
                </a:cubicBezTo>
                <a:cubicBezTo>
                  <a:pt x="1293898" y="2077585"/>
                  <a:pt x="1308816" y="2061276"/>
                  <a:pt x="1324308" y="2045876"/>
                </a:cubicBezTo>
                <a:cubicBezTo>
                  <a:pt x="1339801" y="2030476"/>
                  <a:pt x="1355545" y="2014643"/>
                  <a:pt x="1371538" y="1998374"/>
                </a:cubicBezTo>
                <a:cubicBezTo>
                  <a:pt x="1368238" y="1996468"/>
                  <a:pt x="1366588" y="1995516"/>
                  <a:pt x="1366588" y="1995516"/>
                </a:cubicBezTo>
                <a:cubicBezTo>
                  <a:pt x="1363286" y="1993609"/>
                  <a:pt x="1367301" y="1986654"/>
                  <a:pt x="1378636" y="1974649"/>
                </a:cubicBezTo>
                <a:cubicBezTo>
                  <a:pt x="1372321" y="1977960"/>
                  <a:pt x="1367498" y="1981552"/>
                  <a:pt x="1364162" y="1985422"/>
                </a:cubicBezTo>
                <a:cubicBezTo>
                  <a:pt x="1360826" y="1989292"/>
                  <a:pt x="1356004" y="1992883"/>
                  <a:pt x="1349692" y="1996194"/>
                </a:cubicBezTo>
                <a:cubicBezTo>
                  <a:pt x="1348687" y="1997933"/>
                  <a:pt x="1346858" y="1999195"/>
                  <a:pt x="1344204" y="1999982"/>
                </a:cubicBezTo>
                <a:lnTo>
                  <a:pt x="1302244" y="2038355"/>
                </a:lnTo>
                <a:cubicBezTo>
                  <a:pt x="1293925" y="2045142"/>
                  <a:pt x="1285764" y="2052603"/>
                  <a:pt x="1277768" y="2060736"/>
                </a:cubicBezTo>
                <a:cubicBezTo>
                  <a:pt x="1269771" y="2068872"/>
                  <a:pt x="1261612" y="2076334"/>
                  <a:pt x="1253291" y="2083120"/>
                </a:cubicBezTo>
                <a:cubicBezTo>
                  <a:pt x="1237654" y="2094958"/>
                  <a:pt x="1221839" y="2109012"/>
                  <a:pt x="1205844" y="2125280"/>
                </a:cubicBezTo>
                <a:cubicBezTo>
                  <a:pt x="1189849" y="2141549"/>
                  <a:pt x="1174196" y="2156275"/>
                  <a:pt x="1158883" y="2169459"/>
                </a:cubicBezTo>
                <a:cubicBezTo>
                  <a:pt x="1143568" y="2182643"/>
                  <a:pt x="1128417" y="2196499"/>
                  <a:pt x="1113426" y="2211029"/>
                </a:cubicBezTo>
                <a:cubicBezTo>
                  <a:pt x="1099082" y="2228251"/>
                  <a:pt x="1084253" y="2243452"/>
                  <a:pt x="1068939" y="2256637"/>
                </a:cubicBezTo>
                <a:cubicBezTo>
                  <a:pt x="1053625" y="2269821"/>
                  <a:pt x="1039298" y="2284152"/>
                  <a:pt x="1025958" y="2299636"/>
                </a:cubicBezTo>
                <a:lnTo>
                  <a:pt x="937520" y="2384205"/>
                </a:lnTo>
                <a:cubicBezTo>
                  <a:pt x="936517" y="2385943"/>
                  <a:pt x="935352" y="2387011"/>
                  <a:pt x="934025" y="2387404"/>
                </a:cubicBezTo>
                <a:cubicBezTo>
                  <a:pt x="932698" y="2387795"/>
                  <a:pt x="931532" y="2388862"/>
                  <a:pt x="930528" y="2390601"/>
                </a:cubicBezTo>
                <a:cubicBezTo>
                  <a:pt x="947883" y="2368163"/>
                  <a:pt x="964234" y="2347464"/>
                  <a:pt x="979583" y="2328503"/>
                </a:cubicBezTo>
                <a:cubicBezTo>
                  <a:pt x="994932" y="2309545"/>
                  <a:pt x="1010782" y="2289714"/>
                  <a:pt x="1027133" y="2269015"/>
                </a:cubicBezTo>
                <a:cubicBezTo>
                  <a:pt x="1031795" y="2264750"/>
                  <a:pt x="1035632" y="2260012"/>
                  <a:pt x="1038644" y="2254795"/>
                </a:cubicBezTo>
                <a:cubicBezTo>
                  <a:pt x="1041656" y="2249578"/>
                  <a:pt x="1045493" y="2244839"/>
                  <a:pt x="1050154" y="2240575"/>
                </a:cubicBezTo>
                <a:cubicBezTo>
                  <a:pt x="1054817" y="2236311"/>
                  <a:pt x="1059318" y="2231375"/>
                  <a:pt x="1063656" y="2225764"/>
                </a:cubicBezTo>
                <a:cubicBezTo>
                  <a:pt x="1067995" y="2220156"/>
                  <a:pt x="1072495" y="2215220"/>
                  <a:pt x="1077157" y="2210956"/>
                </a:cubicBezTo>
                <a:cubicBezTo>
                  <a:pt x="1094513" y="2188517"/>
                  <a:pt x="1113018" y="2167902"/>
                  <a:pt x="1132670" y="2149109"/>
                </a:cubicBezTo>
                <a:cubicBezTo>
                  <a:pt x="1157989" y="2124314"/>
                  <a:pt x="1181819" y="2099237"/>
                  <a:pt x="1204161" y="2073884"/>
                </a:cubicBezTo>
                <a:lnTo>
                  <a:pt x="1219090" y="2058174"/>
                </a:lnTo>
                <a:lnTo>
                  <a:pt x="1154341" y="2111339"/>
                </a:lnTo>
                <a:cubicBezTo>
                  <a:pt x="1132716" y="2127833"/>
                  <a:pt x="1110748" y="2145869"/>
                  <a:pt x="1088441" y="2165449"/>
                </a:cubicBezTo>
                <a:cubicBezTo>
                  <a:pt x="1085786" y="2166236"/>
                  <a:pt x="1083634" y="2166151"/>
                  <a:pt x="1081985" y="2165199"/>
                </a:cubicBezTo>
                <a:cubicBezTo>
                  <a:pt x="1082988" y="2163461"/>
                  <a:pt x="1084816" y="2162196"/>
                  <a:pt x="1087471" y="2161412"/>
                </a:cubicBezTo>
                <a:lnTo>
                  <a:pt x="1236619" y="2039728"/>
                </a:lnTo>
                <a:lnTo>
                  <a:pt x="1275651" y="1998656"/>
                </a:lnTo>
                <a:lnTo>
                  <a:pt x="1347625" y="1925449"/>
                </a:lnTo>
                <a:cubicBezTo>
                  <a:pt x="1355946" y="1918660"/>
                  <a:pt x="1362687" y="1912699"/>
                  <a:pt x="1367853" y="1907566"/>
                </a:cubicBezTo>
                <a:cubicBezTo>
                  <a:pt x="1373015" y="1902432"/>
                  <a:pt x="1378933" y="1895996"/>
                  <a:pt x="1385603" y="1888254"/>
                </a:cubicBezTo>
                <a:cubicBezTo>
                  <a:pt x="1393923" y="1881465"/>
                  <a:pt x="1400253" y="1875267"/>
                  <a:pt x="1404593" y="1869658"/>
                </a:cubicBezTo>
                <a:cubicBezTo>
                  <a:pt x="1408931" y="1864047"/>
                  <a:pt x="1415261" y="1857849"/>
                  <a:pt x="1423581" y="1851062"/>
                </a:cubicBezTo>
                <a:cubicBezTo>
                  <a:pt x="1437568" y="1838271"/>
                  <a:pt x="1451302" y="1825914"/>
                  <a:pt x="1464788" y="1813992"/>
                </a:cubicBezTo>
                <a:lnTo>
                  <a:pt x="1467563" y="1811317"/>
                </a:lnTo>
                <a:lnTo>
                  <a:pt x="1438908" y="1835710"/>
                </a:lnTo>
                <a:cubicBezTo>
                  <a:pt x="1423093" y="1849764"/>
                  <a:pt x="1406866" y="1863579"/>
                  <a:pt x="1390224" y="1877156"/>
                </a:cubicBezTo>
                <a:cubicBezTo>
                  <a:pt x="1382550" y="1886635"/>
                  <a:pt x="1373728" y="1894294"/>
                  <a:pt x="1363757" y="1900128"/>
                </a:cubicBezTo>
                <a:cubicBezTo>
                  <a:pt x="1354432" y="1908656"/>
                  <a:pt x="1346112" y="1915444"/>
                  <a:pt x="1338795" y="1920495"/>
                </a:cubicBezTo>
                <a:cubicBezTo>
                  <a:pt x="1316488" y="1940072"/>
                  <a:pt x="1295347" y="1958585"/>
                  <a:pt x="1275370" y="1976034"/>
                </a:cubicBezTo>
                <a:cubicBezTo>
                  <a:pt x="1255395" y="1993481"/>
                  <a:pt x="1234755" y="2011124"/>
                  <a:pt x="1213453" y="2028964"/>
                </a:cubicBezTo>
                <a:cubicBezTo>
                  <a:pt x="1209793" y="2031490"/>
                  <a:pt x="1207462" y="2033622"/>
                  <a:pt x="1206459" y="2035359"/>
                </a:cubicBezTo>
                <a:cubicBezTo>
                  <a:pt x="1205454" y="2037099"/>
                  <a:pt x="1203125" y="2039231"/>
                  <a:pt x="1199466" y="2041755"/>
                </a:cubicBezTo>
                <a:cubicBezTo>
                  <a:pt x="1190141" y="2050284"/>
                  <a:pt x="1184977" y="2055415"/>
                  <a:pt x="1183972" y="2057155"/>
                </a:cubicBezTo>
                <a:cubicBezTo>
                  <a:pt x="1171995" y="2066469"/>
                  <a:pt x="1161343" y="2075389"/>
                  <a:pt x="1152019" y="2083916"/>
                </a:cubicBezTo>
                <a:cubicBezTo>
                  <a:pt x="1141691" y="2094182"/>
                  <a:pt x="1131452" y="2103340"/>
                  <a:pt x="1121302" y="2111390"/>
                </a:cubicBezTo>
                <a:cubicBezTo>
                  <a:pt x="1111152" y="2119442"/>
                  <a:pt x="1100412" y="2129469"/>
                  <a:pt x="1089079" y="2141475"/>
                </a:cubicBezTo>
                <a:cubicBezTo>
                  <a:pt x="1080758" y="2148263"/>
                  <a:pt x="1071937" y="2155920"/>
                  <a:pt x="1062613" y="2164447"/>
                </a:cubicBezTo>
                <a:cubicBezTo>
                  <a:pt x="1053286" y="2172975"/>
                  <a:pt x="1044464" y="2180631"/>
                  <a:pt x="1036144" y="2187420"/>
                </a:cubicBezTo>
                <a:cubicBezTo>
                  <a:pt x="1026820" y="2195947"/>
                  <a:pt x="1018159" y="2204279"/>
                  <a:pt x="1010163" y="2212413"/>
                </a:cubicBezTo>
                <a:cubicBezTo>
                  <a:pt x="1002164" y="2220547"/>
                  <a:pt x="994006" y="2228008"/>
                  <a:pt x="985686" y="2234797"/>
                </a:cubicBezTo>
                <a:cubicBezTo>
                  <a:pt x="968041" y="2250112"/>
                  <a:pt x="950810" y="2265666"/>
                  <a:pt x="933989" y="2281457"/>
                </a:cubicBezTo>
                <a:cubicBezTo>
                  <a:pt x="917170" y="2297250"/>
                  <a:pt x="899435" y="2313673"/>
                  <a:pt x="880786" y="2330728"/>
                </a:cubicBezTo>
                <a:cubicBezTo>
                  <a:pt x="877129" y="2333253"/>
                  <a:pt x="870636" y="2338778"/>
                  <a:pt x="861312" y="2347305"/>
                </a:cubicBezTo>
                <a:cubicBezTo>
                  <a:pt x="859305" y="2350782"/>
                  <a:pt x="853639" y="2356787"/>
                  <a:pt x="844315" y="2365313"/>
                </a:cubicBezTo>
                <a:lnTo>
                  <a:pt x="806873" y="2395861"/>
                </a:lnTo>
                <a:cubicBezTo>
                  <a:pt x="795539" y="2407864"/>
                  <a:pt x="783383" y="2419395"/>
                  <a:pt x="770400" y="2430446"/>
                </a:cubicBezTo>
                <a:cubicBezTo>
                  <a:pt x="757417" y="2441497"/>
                  <a:pt x="744435" y="2452550"/>
                  <a:pt x="731452" y="2463601"/>
                </a:cubicBezTo>
                <a:lnTo>
                  <a:pt x="656567" y="2524697"/>
                </a:lnTo>
                <a:cubicBezTo>
                  <a:pt x="643585" y="2535747"/>
                  <a:pt x="630441" y="2546128"/>
                  <a:pt x="617134" y="2555833"/>
                </a:cubicBezTo>
                <a:cubicBezTo>
                  <a:pt x="603829" y="2565540"/>
                  <a:pt x="590685" y="2575920"/>
                  <a:pt x="577702" y="2586971"/>
                </a:cubicBezTo>
                <a:cubicBezTo>
                  <a:pt x="559410" y="2599594"/>
                  <a:pt x="547790" y="2604477"/>
                  <a:pt x="542838" y="2601618"/>
                </a:cubicBezTo>
                <a:cubicBezTo>
                  <a:pt x="539537" y="2599713"/>
                  <a:pt x="539806" y="2596390"/>
                  <a:pt x="543642" y="2591649"/>
                </a:cubicBezTo>
                <a:cubicBezTo>
                  <a:pt x="547478" y="2586910"/>
                  <a:pt x="553057" y="2582015"/>
                  <a:pt x="560373" y="2576966"/>
                </a:cubicBezTo>
                <a:cubicBezTo>
                  <a:pt x="573354" y="2565914"/>
                  <a:pt x="586840" y="2553992"/>
                  <a:pt x="600827" y="2541201"/>
                </a:cubicBezTo>
                <a:cubicBezTo>
                  <a:pt x="614813" y="2528409"/>
                  <a:pt x="628298" y="2516489"/>
                  <a:pt x="641281" y="2505438"/>
                </a:cubicBezTo>
                <a:cubicBezTo>
                  <a:pt x="648597" y="2500388"/>
                  <a:pt x="655500" y="2495101"/>
                  <a:pt x="661992" y="2489573"/>
                </a:cubicBezTo>
                <a:cubicBezTo>
                  <a:pt x="668482" y="2484047"/>
                  <a:pt x="675387" y="2478761"/>
                  <a:pt x="682703" y="2473711"/>
                </a:cubicBezTo>
                <a:cubicBezTo>
                  <a:pt x="708024" y="2448915"/>
                  <a:pt x="733664" y="2425465"/>
                  <a:pt x="759629" y="2403361"/>
                </a:cubicBezTo>
                <a:cubicBezTo>
                  <a:pt x="785596" y="2381257"/>
                  <a:pt x="812062" y="2358285"/>
                  <a:pt x="839031" y="2334441"/>
                </a:cubicBezTo>
                <a:lnTo>
                  <a:pt x="860011" y="2315254"/>
                </a:lnTo>
                <a:cubicBezTo>
                  <a:pt x="863670" y="2312730"/>
                  <a:pt x="866915" y="2309967"/>
                  <a:pt x="869748" y="2306966"/>
                </a:cubicBezTo>
                <a:cubicBezTo>
                  <a:pt x="872582" y="2303965"/>
                  <a:pt x="875828" y="2301203"/>
                  <a:pt x="879484" y="2298678"/>
                </a:cubicBezTo>
                <a:cubicBezTo>
                  <a:pt x="892469" y="2287624"/>
                  <a:pt x="905702" y="2276139"/>
                  <a:pt x="919186" y="2264217"/>
                </a:cubicBezTo>
                <a:cubicBezTo>
                  <a:pt x="932671" y="2252297"/>
                  <a:pt x="946405" y="2239940"/>
                  <a:pt x="960392" y="2227150"/>
                </a:cubicBezTo>
                <a:cubicBezTo>
                  <a:pt x="967709" y="2222100"/>
                  <a:pt x="974202" y="2216574"/>
                  <a:pt x="979867" y="2210571"/>
                </a:cubicBezTo>
                <a:cubicBezTo>
                  <a:pt x="985533" y="2204569"/>
                  <a:pt x="992024" y="2199044"/>
                  <a:pt x="999340" y="2193994"/>
                </a:cubicBezTo>
                <a:lnTo>
                  <a:pt x="1020320" y="2174808"/>
                </a:lnTo>
                <a:cubicBezTo>
                  <a:pt x="1023980" y="2172282"/>
                  <a:pt x="1030471" y="2166756"/>
                  <a:pt x="1039795" y="2158229"/>
                </a:cubicBezTo>
                <a:cubicBezTo>
                  <a:pt x="1052778" y="2147178"/>
                  <a:pt x="1066262" y="2135255"/>
                  <a:pt x="1080249" y="2122464"/>
                </a:cubicBezTo>
                <a:cubicBezTo>
                  <a:pt x="1094235" y="2109676"/>
                  <a:pt x="1107720" y="2097752"/>
                  <a:pt x="1120703" y="2086701"/>
                </a:cubicBezTo>
                <a:cubicBezTo>
                  <a:pt x="1135335" y="2076603"/>
                  <a:pt x="1149646" y="2065157"/>
                  <a:pt x="1163632" y="2052365"/>
                </a:cubicBezTo>
                <a:cubicBezTo>
                  <a:pt x="1171952" y="2045578"/>
                  <a:pt x="1178695" y="2039619"/>
                  <a:pt x="1183859" y="2034484"/>
                </a:cubicBezTo>
                <a:cubicBezTo>
                  <a:pt x="1189023" y="2029352"/>
                  <a:pt x="1195765" y="2023391"/>
                  <a:pt x="1204085" y="2016602"/>
                </a:cubicBezTo>
                <a:cubicBezTo>
                  <a:pt x="1217069" y="2005550"/>
                  <a:pt x="1229548" y="1995367"/>
                  <a:pt x="1241528" y="1986054"/>
                </a:cubicBezTo>
                <a:cubicBezTo>
                  <a:pt x="1253507" y="1976741"/>
                  <a:pt x="1265485" y="1967427"/>
                  <a:pt x="1277464" y="1958114"/>
                </a:cubicBezTo>
                <a:lnTo>
                  <a:pt x="1274989" y="1956685"/>
                </a:lnTo>
                <a:cubicBezTo>
                  <a:pt x="1273696" y="1951302"/>
                  <a:pt x="1274053" y="1946871"/>
                  <a:pt x="1276060" y="1943394"/>
                </a:cubicBezTo>
                <a:cubicBezTo>
                  <a:pt x="1263077" y="1954446"/>
                  <a:pt x="1249432" y="1965695"/>
                  <a:pt x="1235121" y="1977139"/>
                </a:cubicBezTo>
                <a:cubicBezTo>
                  <a:pt x="1220812" y="1988584"/>
                  <a:pt x="1207165" y="1999831"/>
                  <a:pt x="1194183" y="2010885"/>
                </a:cubicBezTo>
                <a:cubicBezTo>
                  <a:pt x="1185863" y="2017674"/>
                  <a:pt x="1176538" y="2026201"/>
                  <a:pt x="1166210" y="2036468"/>
                </a:cubicBezTo>
                <a:cubicBezTo>
                  <a:pt x="1155880" y="2046733"/>
                  <a:pt x="1146557" y="2055260"/>
                  <a:pt x="1138236" y="2062048"/>
                </a:cubicBezTo>
                <a:cubicBezTo>
                  <a:pt x="1128912" y="2070575"/>
                  <a:pt x="1120001" y="2079340"/>
                  <a:pt x="1111502" y="2088345"/>
                </a:cubicBezTo>
                <a:cubicBezTo>
                  <a:pt x="1103002" y="2097348"/>
                  <a:pt x="1094090" y="2106113"/>
                  <a:pt x="1084767" y="2114640"/>
                </a:cubicBezTo>
                <a:lnTo>
                  <a:pt x="1026345" y="2164374"/>
                </a:lnTo>
                <a:cubicBezTo>
                  <a:pt x="1020678" y="2170375"/>
                  <a:pt x="1010529" y="2178428"/>
                  <a:pt x="995895" y="2188526"/>
                </a:cubicBezTo>
                <a:cubicBezTo>
                  <a:pt x="990230" y="2194528"/>
                  <a:pt x="980079" y="2202580"/>
                  <a:pt x="965447" y="2212679"/>
                </a:cubicBezTo>
                <a:cubicBezTo>
                  <a:pt x="950814" y="2222779"/>
                  <a:pt x="936844" y="2232680"/>
                  <a:pt x="923538" y="2242387"/>
                </a:cubicBezTo>
                <a:cubicBezTo>
                  <a:pt x="910231" y="2252091"/>
                  <a:pt x="896262" y="2261995"/>
                  <a:pt x="881630" y="2272094"/>
                </a:cubicBezTo>
                <a:cubicBezTo>
                  <a:pt x="874314" y="2277143"/>
                  <a:pt x="867660" y="2281998"/>
                  <a:pt x="861670" y="2286653"/>
                </a:cubicBezTo>
                <a:cubicBezTo>
                  <a:pt x="855681" y="2291310"/>
                  <a:pt x="849028" y="2296163"/>
                  <a:pt x="841712" y="2301213"/>
                </a:cubicBezTo>
                <a:cubicBezTo>
                  <a:pt x="834396" y="2306262"/>
                  <a:pt x="827328" y="2310877"/>
                  <a:pt x="820514" y="2315056"/>
                </a:cubicBezTo>
                <a:cubicBezTo>
                  <a:pt x="813701" y="2319236"/>
                  <a:pt x="806635" y="2323852"/>
                  <a:pt x="799318" y="2328901"/>
                </a:cubicBezTo>
                <a:cubicBezTo>
                  <a:pt x="782678" y="2342477"/>
                  <a:pt x="766450" y="2356293"/>
                  <a:pt x="750634" y="2370345"/>
                </a:cubicBezTo>
                <a:cubicBezTo>
                  <a:pt x="734818" y="2384400"/>
                  <a:pt x="718589" y="2398213"/>
                  <a:pt x="701948" y="2411791"/>
                </a:cubicBezTo>
                <a:cubicBezTo>
                  <a:pt x="696640" y="2413363"/>
                  <a:pt x="692068" y="2416519"/>
                  <a:pt x="688230" y="2421260"/>
                </a:cubicBezTo>
                <a:cubicBezTo>
                  <a:pt x="684393" y="2425999"/>
                  <a:pt x="680645" y="2429631"/>
                  <a:pt x="676987" y="2432156"/>
                </a:cubicBezTo>
                <a:lnTo>
                  <a:pt x="652027" y="2452521"/>
                </a:lnTo>
                <a:cubicBezTo>
                  <a:pt x="643705" y="2459309"/>
                  <a:pt x="635384" y="2466098"/>
                  <a:pt x="627063" y="2472886"/>
                </a:cubicBezTo>
                <a:cubicBezTo>
                  <a:pt x="618744" y="2479673"/>
                  <a:pt x="610424" y="2486462"/>
                  <a:pt x="602103" y="2493251"/>
                </a:cubicBezTo>
                <a:cubicBezTo>
                  <a:pt x="600095" y="2496729"/>
                  <a:pt x="597440" y="2497515"/>
                  <a:pt x="594138" y="2495610"/>
                </a:cubicBezTo>
                <a:lnTo>
                  <a:pt x="595645" y="2493000"/>
                </a:lnTo>
                <a:cubicBezTo>
                  <a:pt x="606977" y="2480996"/>
                  <a:pt x="618382" y="2470772"/>
                  <a:pt x="629859" y="2462328"/>
                </a:cubicBezTo>
                <a:cubicBezTo>
                  <a:pt x="641337" y="2453885"/>
                  <a:pt x="652740" y="2443659"/>
                  <a:pt x="664073" y="2431656"/>
                </a:cubicBezTo>
                <a:cubicBezTo>
                  <a:pt x="674401" y="2421389"/>
                  <a:pt x="685142" y="2411362"/>
                  <a:pt x="696296" y="2401572"/>
                </a:cubicBezTo>
                <a:cubicBezTo>
                  <a:pt x="707449" y="2391781"/>
                  <a:pt x="718691" y="2380885"/>
                  <a:pt x="730024" y="2368879"/>
                </a:cubicBezTo>
                <a:cubicBezTo>
                  <a:pt x="720053" y="2374716"/>
                  <a:pt x="714421" y="2374941"/>
                  <a:pt x="713128" y="2369558"/>
                </a:cubicBezTo>
                <a:cubicBezTo>
                  <a:pt x="710831" y="2365914"/>
                  <a:pt x="713195" y="2358006"/>
                  <a:pt x="720223" y="2345834"/>
                </a:cubicBezTo>
                <a:lnTo>
                  <a:pt x="688270" y="2372595"/>
                </a:lnTo>
                <a:cubicBezTo>
                  <a:pt x="682603" y="2378596"/>
                  <a:pt x="677294" y="2380168"/>
                  <a:pt x="672342" y="2377309"/>
                </a:cubicBezTo>
                <a:cubicBezTo>
                  <a:pt x="670693" y="2376357"/>
                  <a:pt x="674028" y="2372486"/>
                  <a:pt x="682348" y="2365699"/>
                </a:cubicBezTo>
                <a:cubicBezTo>
                  <a:pt x="694326" y="2356385"/>
                  <a:pt x="705390" y="2347703"/>
                  <a:pt x="715540" y="2339653"/>
                </a:cubicBezTo>
                <a:cubicBezTo>
                  <a:pt x="725690" y="2331601"/>
                  <a:pt x="736755" y="2322920"/>
                  <a:pt x="748733" y="2313606"/>
                </a:cubicBezTo>
                <a:lnTo>
                  <a:pt x="797150" y="2275484"/>
                </a:lnTo>
                <a:cubicBezTo>
                  <a:pt x="801812" y="2271220"/>
                  <a:pt x="807802" y="2266565"/>
                  <a:pt x="815118" y="2261516"/>
                </a:cubicBezTo>
                <a:cubicBezTo>
                  <a:pt x="841083" y="2239411"/>
                  <a:pt x="866384" y="2217502"/>
                  <a:pt x="891023" y="2195792"/>
                </a:cubicBezTo>
                <a:cubicBezTo>
                  <a:pt x="915662" y="2174082"/>
                  <a:pt x="940963" y="2152174"/>
                  <a:pt x="966928" y="2130069"/>
                </a:cubicBezTo>
                <a:cubicBezTo>
                  <a:pt x="956311" y="2133213"/>
                  <a:pt x="949350" y="2133833"/>
                  <a:pt x="946049" y="2131928"/>
                </a:cubicBezTo>
                <a:cubicBezTo>
                  <a:pt x="941389" y="2136191"/>
                  <a:pt x="936977" y="2140019"/>
                  <a:pt x="932817" y="2143414"/>
                </a:cubicBezTo>
                <a:cubicBezTo>
                  <a:pt x="928656" y="2146808"/>
                  <a:pt x="924748" y="2149768"/>
                  <a:pt x="921089" y="2152293"/>
                </a:cubicBezTo>
                <a:cubicBezTo>
                  <a:pt x="903444" y="2167608"/>
                  <a:pt x="885960" y="2183596"/>
                  <a:pt x="868639" y="2200258"/>
                </a:cubicBezTo>
                <a:cubicBezTo>
                  <a:pt x="851319" y="2216918"/>
                  <a:pt x="833332" y="2233777"/>
                  <a:pt x="814684" y="2250831"/>
                </a:cubicBezTo>
                <a:lnTo>
                  <a:pt x="788217" y="2273804"/>
                </a:lnTo>
                <a:cubicBezTo>
                  <a:pt x="783554" y="2278068"/>
                  <a:pt x="778893" y="2282333"/>
                  <a:pt x="774230" y="2286594"/>
                </a:cubicBezTo>
                <a:cubicBezTo>
                  <a:pt x="769568" y="2290859"/>
                  <a:pt x="765408" y="2294253"/>
                  <a:pt x="761750" y="2296779"/>
                </a:cubicBezTo>
                <a:cubicBezTo>
                  <a:pt x="752425" y="2305304"/>
                  <a:pt x="742938" y="2313160"/>
                  <a:pt x="733292" y="2320341"/>
                </a:cubicBezTo>
                <a:cubicBezTo>
                  <a:pt x="723644" y="2327523"/>
                  <a:pt x="714158" y="2335377"/>
                  <a:pt x="704835" y="2343903"/>
                </a:cubicBezTo>
                <a:cubicBezTo>
                  <a:pt x="695508" y="2352430"/>
                  <a:pt x="686022" y="2360284"/>
                  <a:pt x="676376" y="2367467"/>
                </a:cubicBezTo>
                <a:cubicBezTo>
                  <a:pt x="666728" y="2374647"/>
                  <a:pt x="657242" y="2382503"/>
                  <a:pt x="647918" y="2391029"/>
                </a:cubicBezTo>
                <a:lnTo>
                  <a:pt x="621450" y="2414001"/>
                </a:lnTo>
                <a:cubicBezTo>
                  <a:pt x="606816" y="2424102"/>
                  <a:pt x="597169" y="2431282"/>
                  <a:pt x="592508" y="2435547"/>
                </a:cubicBezTo>
                <a:lnTo>
                  <a:pt x="472754" y="2522902"/>
                </a:lnTo>
                <a:cubicBezTo>
                  <a:pt x="469095" y="2525426"/>
                  <a:pt x="467267" y="2526688"/>
                  <a:pt x="467267" y="2526688"/>
                </a:cubicBezTo>
                <a:cubicBezTo>
                  <a:pt x="463965" y="2524781"/>
                  <a:pt x="464968" y="2523043"/>
                  <a:pt x="470278" y="2521473"/>
                </a:cubicBezTo>
                <a:cubicBezTo>
                  <a:pt x="494236" y="2502846"/>
                  <a:pt x="518104" y="2485327"/>
                  <a:pt x="541882" y="2468916"/>
                </a:cubicBezTo>
                <a:cubicBezTo>
                  <a:pt x="565661" y="2452505"/>
                  <a:pt x="588705" y="2434511"/>
                  <a:pt x="611011" y="2414930"/>
                </a:cubicBezTo>
                <a:cubicBezTo>
                  <a:pt x="614023" y="2409713"/>
                  <a:pt x="616354" y="2407582"/>
                  <a:pt x="618005" y="2408535"/>
                </a:cubicBezTo>
                <a:cubicBezTo>
                  <a:pt x="619008" y="2406798"/>
                  <a:pt x="619923" y="2406166"/>
                  <a:pt x="620747" y="2406642"/>
                </a:cubicBezTo>
                <a:cubicBezTo>
                  <a:pt x="621573" y="2407119"/>
                  <a:pt x="621483" y="2408227"/>
                  <a:pt x="620480" y="2409964"/>
                </a:cubicBezTo>
                <a:cubicBezTo>
                  <a:pt x="627796" y="2404915"/>
                  <a:pt x="632460" y="2400651"/>
                  <a:pt x="634467" y="2397174"/>
                </a:cubicBezTo>
                <a:lnTo>
                  <a:pt x="652435" y="2383205"/>
                </a:lnTo>
                <a:cubicBezTo>
                  <a:pt x="658748" y="2379893"/>
                  <a:pt x="663822" y="2375869"/>
                  <a:pt x="667660" y="2371128"/>
                </a:cubicBezTo>
                <a:cubicBezTo>
                  <a:pt x="671497" y="2366388"/>
                  <a:pt x="677073" y="2361493"/>
                  <a:pt x="684389" y="2356444"/>
                </a:cubicBezTo>
                <a:cubicBezTo>
                  <a:pt x="693714" y="2347916"/>
                  <a:pt x="704114" y="2339431"/>
                  <a:pt x="715591" y="2330987"/>
                </a:cubicBezTo>
                <a:cubicBezTo>
                  <a:pt x="727069" y="2322544"/>
                  <a:pt x="737468" y="2314058"/>
                  <a:pt x="746795" y="2305531"/>
                </a:cubicBezTo>
                <a:cubicBezTo>
                  <a:pt x="756118" y="2297004"/>
                  <a:pt x="766770" y="2288084"/>
                  <a:pt x="778748" y="2278770"/>
                </a:cubicBezTo>
                <a:cubicBezTo>
                  <a:pt x="783410" y="2274508"/>
                  <a:pt x="788072" y="2270243"/>
                  <a:pt x="792735" y="2265979"/>
                </a:cubicBezTo>
                <a:cubicBezTo>
                  <a:pt x="797396" y="2261716"/>
                  <a:pt x="802561" y="2256583"/>
                  <a:pt x="808226" y="2250580"/>
                </a:cubicBezTo>
                <a:lnTo>
                  <a:pt x="811238" y="2245363"/>
                </a:lnTo>
                <a:lnTo>
                  <a:pt x="751846" y="2291061"/>
                </a:lnTo>
                <a:cubicBezTo>
                  <a:pt x="714906" y="2320738"/>
                  <a:pt x="675312" y="2351204"/>
                  <a:pt x="633063" y="2382453"/>
                </a:cubicBezTo>
                <a:cubicBezTo>
                  <a:pt x="629405" y="2384978"/>
                  <a:pt x="625656" y="2388610"/>
                  <a:pt x="621821" y="2393351"/>
                </a:cubicBezTo>
                <a:cubicBezTo>
                  <a:pt x="617984" y="2398090"/>
                  <a:pt x="614235" y="2401722"/>
                  <a:pt x="610578" y="2404247"/>
                </a:cubicBezTo>
                <a:cubicBezTo>
                  <a:pt x="607922" y="2405034"/>
                  <a:pt x="606345" y="2405860"/>
                  <a:pt x="605843" y="2406730"/>
                </a:cubicBezTo>
                <a:cubicBezTo>
                  <a:pt x="605341" y="2407599"/>
                  <a:pt x="603763" y="2408429"/>
                  <a:pt x="601108" y="2409213"/>
                </a:cubicBezTo>
                <a:lnTo>
                  <a:pt x="604120" y="2403996"/>
                </a:lnTo>
                <a:cubicBezTo>
                  <a:pt x="588840" y="2411403"/>
                  <a:pt x="580052" y="2413286"/>
                  <a:pt x="577756" y="2409641"/>
                </a:cubicBezTo>
                <a:cubicBezTo>
                  <a:pt x="575815" y="2401567"/>
                  <a:pt x="583991" y="2391217"/>
                  <a:pt x="602282" y="2378592"/>
                </a:cubicBezTo>
                <a:cubicBezTo>
                  <a:pt x="613258" y="2371018"/>
                  <a:pt x="623407" y="2362969"/>
                  <a:pt x="632732" y="2354440"/>
                </a:cubicBezTo>
                <a:cubicBezTo>
                  <a:pt x="642056" y="2345913"/>
                  <a:pt x="652205" y="2337863"/>
                  <a:pt x="663181" y="2330288"/>
                </a:cubicBezTo>
                <a:cubicBezTo>
                  <a:pt x="672506" y="2321761"/>
                  <a:pt x="682655" y="2313711"/>
                  <a:pt x="693629" y="2306135"/>
                </a:cubicBezTo>
                <a:cubicBezTo>
                  <a:pt x="704605" y="2298561"/>
                  <a:pt x="714754" y="2290511"/>
                  <a:pt x="724078" y="2281985"/>
                </a:cubicBezTo>
                <a:lnTo>
                  <a:pt x="738065" y="2269194"/>
                </a:lnTo>
                <a:cubicBezTo>
                  <a:pt x="740073" y="2265716"/>
                  <a:pt x="741991" y="2263344"/>
                  <a:pt x="743820" y="2262083"/>
                </a:cubicBezTo>
                <a:cubicBezTo>
                  <a:pt x="745649" y="2260820"/>
                  <a:pt x="747066" y="2259321"/>
                  <a:pt x="748070" y="2257581"/>
                </a:cubicBezTo>
                <a:cubicBezTo>
                  <a:pt x="730782" y="2268466"/>
                  <a:pt x="714732" y="2280066"/>
                  <a:pt x="699921" y="2292381"/>
                </a:cubicBezTo>
                <a:cubicBezTo>
                  <a:pt x="685108" y="2304695"/>
                  <a:pt x="669059" y="2316295"/>
                  <a:pt x="651771" y="2327179"/>
                </a:cubicBezTo>
                <a:cubicBezTo>
                  <a:pt x="643451" y="2333966"/>
                  <a:pt x="634969" y="2340082"/>
                  <a:pt x="626325" y="2345524"/>
                </a:cubicBezTo>
                <a:cubicBezTo>
                  <a:pt x="617683" y="2350968"/>
                  <a:pt x="609201" y="2357083"/>
                  <a:pt x="600878" y="2363871"/>
                </a:cubicBezTo>
                <a:lnTo>
                  <a:pt x="551493" y="2397957"/>
                </a:lnTo>
                <a:cubicBezTo>
                  <a:pt x="546831" y="2402219"/>
                  <a:pt x="542849" y="2403399"/>
                  <a:pt x="539548" y="2401493"/>
                </a:cubicBezTo>
                <a:lnTo>
                  <a:pt x="541055" y="2398884"/>
                </a:lnTo>
                <a:cubicBezTo>
                  <a:pt x="542058" y="2397146"/>
                  <a:pt x="543223" y="2396079"/>
                  <a:pt x="544551" y="2395686"/>
                </a:cubicBezTo>
                <a:cubicBezTo>
                  <a:pt x="545877" y="2395295"/>
                  <a:pt x="547043" y="2394228"/>
                  <a:pt x="548048" y="2392489"/>
                </a:cubicBezTo>
                <a:cubicBezTo>
                  <a:pt x="556367" y="2385701"/>
                  <a:pt x="563109" y="2379740"/>
                  <a:pt x="568274" y="2374607"/>
                </a:cubicBezTo>
                <a:cubicBezTo>
                  <a:pt x="573437" y="2369474"/>
                  <a:pt x="580180" y="2363514"/>
                  <a:pt x="588501" y="2356725"/>
                </a:cubicBezTo>
                <a:lnTo>
                  <a:pt x="607975" y="2340147"/>
                </a:lnTo>
                <a:cubicBezTo>
                  <a:pt x="617300" y="2331620"/>
                  <a:pt x="623790" y="2326094"/>
                  <a:pt x="627449" y="2323570"/>
                </a:cubicBezTo>
                <a:cubicBezTo>
                  <a:pt x="643086" y="2311732"/>
                  <a:pt x="657646" y="2299852"/>
                  <a:pt x="671132" y="2287929"/>
                </a:cubicBezTo>
                <a:cubicBezTo>
                  <a:pt x="684617" y="2276009"/>
                  <a:pt x="697849" y="2264522"/>
                  <a:pt x="710832" y="2253471"/>
                </a:cubicBezTo>
                <a:cubicBezTo>
                  <a:pt x="739453" y="2230580"/>
                  <a:pt x="766583" y="2207411"/>
                  <a:pt x="792226" y="2183961"/>
                </a:cubicBezTo>
                <a:cubicBezTo>
                  <a:pt x="817866" y="2160512"/>
                  <a:pt x="844998" y="2137341"/>
                  <a:pt x="873617" y="2114452"/>
                </a:cubicBezTo>
                <a:cubicBezTo>
                  <a:pt x="881292" y="2104972"/>
                  <a:pt x="888965" y="2095490"/>
                  <a:pt x="896640" y="2086011"/>
                </a:cubicBezTo>
                <a:cubicBezTo>
                  <a:pt x="904312" y="2076531"/>
                  <a:pt x="911987" y="2067051"/>
                  <a:pt x="919660" y="2057571"/>
                </a:cubicBezTo>
                <a:cubicBezTo>
                  <a:pt x="928986" y="2049045"/>
                  <a:pt x="937072" y="2039801"/>
                  <a:pt x="943921" y="2029845"/>
                </a:cubicBezTo>
                <a:cubicBezTo>
                  <a:pt x="950770" y="2019890"/>
                  <a:pt x="958855" y="2010648"/>
                  <a:pt x="968180" y="2002119"/>
                </a:cubicBezTo>
                <a:lnTo>
                  <a:pt x="951718" y="2013481"/>
                </a:lnTo>
                <a:lnTo>
                  <a:pt x="909758" y="2051854"/>
                </a:lnTo>
                <a:cubicBezTo>
                  <a:pt x="901438" y="2058642"/>
                  <a:pt x="894696" y="2064603"/>
                  <a:pt x="889531" y="2069735"/>
                </a:cubicBezTo>
                <a:cubicBezTo>
                  <a:pt x="884368" y="2074869"/>
                  <a:pt x="877624" y="2080830"/>
                  <a:pt x="869304" y="2087618"/>
                </a:cubicBezTo>
                <a:cubicBezTo>
                  <a:pt x="855318" y="2100410"/>
                  <a:pt x="841995" y="2113004"/>
                  <a:pt x="829335" y="2125401"/>
                </a:cubicBezTo>
                <a:cubicBezTo>
                  <a:pt x="816676" y="2137798"/>
                  <a:pt x="803353" y="2150393"/>
                  <a:pt x="789367" y="2163184"/>
                </a:cubicBezTo>
                <a:cubicBezTo>
                  <a:pt x="779685" y="2176141"/>
                  <a:pt x="767024" y="2188540"/>
                  <a:pt x="751389" y="2200376"/>
                </a:cubicBezTo>
                <a:cubicBezTo>
                  <a:pt x="744718" y="2208118"/>
                  <a:pt x="738551" y="2214990"/>
                  <a:pt x="732884" y="2220991"/>
                </a:cubicBezTo>
                <a:cubicBezTo>
                  <a:pt x="727218" y="2226996"/>
                  <a:pt x="720223" y="2233391"/>
                  <a:pt x="711904" y="2240178"/>
                </a:cubicBezTo>
                <a:cubicBezTo>
                  <a:pt x="698922" y="2251231"/>
                  <a:pt x="685437" y="2263152"/>
                  <a:pt x="671450" y="2275943"/>
                </a:cubicBezTo>
                <a:cubicBezTo>
                  <a:pt x="657464" y="2288734"/>
                  <a:pt x="643477" y="2301525"/>
                  <a:pt x="629490" y="2314315"/>
                </a:cubicBezTo>
                <a:lnTo>
                  <a:pt x="621528" y="2316673"/>
                </a:lnTo>
                <a:lnTo>
                  <a:pt x="626046" y="2308848"/>
                </a:lnTo>
                <a:cubicBezTo>
                  <a:pt x="639027" y="2297796"/>
                  <a:pt x="652261" y="2286310"/>
                  <a:pt x="665746" y="2274389"/>
                </a:cubicBezTo>
                <a:cubicBezTo>
                  <a:pt x="679231" y="2262466"/>
                  <a:pt x="692967" y="2250110"/>
                  <a:pt x="706954" y="2237320"/>
                </a:cubicBezTo>
                <a:cubicBezTo>
                  <a:pt x="712619" y="2231317"/>
                  <a:pt x="718285" y="2225315"/>
                  <a:pt x="723950" y="2219313"/>
                </a:cubicBezTo>
                <a:cubicBezTo>
                  <a:pt x="729617" y="2213311"/>
                  <a:pt x="736610" y="2206915"/>
                  <a:pt x="744931" y="2200126"/>
                </a:cubicBezTo>
                <a:cubicBezTo>
                  <a:pt x="748589" y="2197602"/>
                  <a:pt x="755081" y="2192075"/>
                  <a:pt x="764405" y="2183548"/>
                </a:cubicBezTo>
                <a:cubicBezTo>
                  <a:pt x="767416" y="2178333"/>
                  <a:pt x="773585" y="2171461"/>
                  <a:pt x="782910" y="2162933"/>
                </a:cubicBezTo>
                <a:cubicBezTo>
                  <a:pt x="805216" y="2143355"/>
                  <a:pt x="826699" y="2123299"/>
                  <a:pt x="847355" y="2102766"/>
                </a:cubicBezTo>
                <a:cubicBezTo>
                  <a:pt x="868012" y="2082234"/>
                  <a:pt x="888667" y="2061702"/>
                  <a:pt x="909326" y="2041170"/>
                </a:cubicBezTo>
                <a:cubicBezTo>
                  <a:pt x="887018" y="2060750"/>
                  <a:pt x="865625" y="2079698"/>
                  <a:pt x="845147" y="2098014"/>
                </a:cubicBezTo>
                <a:lnTo>
                  <a:pt x="793709" y="2143574"/>
                </a:lnTo>
                <a:lnTo>
                  <a:pt x="775113" y="2161666"/>
                </a:lnTo>
                <a:cubicBezTo>
                  <a:pt x="766792" y="2168454"/>
                  <a:pt x="759800" y="2174850"/>
                  <a:pt x="754133" y="2180852"/>
                </a:cubicBezTo>
                <a:lnTo>
                  <a:pt x="749470" y="2184821"/>
                </a:lnTo>
                <a:lnTo>
                  <a:pt x="734761" y="2197732"/>
                </a:lnTo>
                <a:lnTo>
                  <a:pt x="728621" y="2202602"/>
                </a:lnTo>
                <a:lnTo>
                  <a:pt x="713437" y="2215607"/>
                </a:lnTo>
                <a:lnTo>
                  <a:pt x="712761" y="2216003"/>
                </a:lnTo>
                <a:lnTo>
                  <a:pt x="688065" y="2238587"/>
                </a:lnTo>
                <a:cubicBezTo>
                  <a:pt x="677416" y="2247508"/>
                  <a:pt x="666100" y="2256624"/>
                  <a:pt x="654120" y="2265938"/>
                </a:cubicBezTo>
                <a:cubicBezTo>
                  <a:pt x="653117" y="2267675"/>
                  <a:pt x="648958" y="2271070"/>
                  <a:pt x="641642" y="2276119"/>
                </a:cubicBezTo>
                <a:lnTo>
                  <a:pt x="611626" y="2310956"/>
                </a:lnTo>
                <a:cubicBezTo>
                  <a:pt x="606316" y="2312526"/>
                  <a:pt x="603662" y="2313314"/>
                  <a:pt x="603662" y="2313314"/>
                </a:cubicBezTo>
                <a:cubicBezTo>
                  <a:pt x="604666" y="2311574"/>
                  <a:pt x="605168" y="2310706"/>
                  <a:pt x="605168" y="2310706"/>
                </a:cubicBezTo>
                <a:cubicBezTo>
                  <a:pt x="610834" y="2304701"/>
                  <a:pt x="616250" y="2299135"/>
                  <a:pt x="621414" y="2294003"/>
                </a:cubicBezTo>
                <a:cubicBezTo>
                  <a:pt x="626577" y="2288869"/>
                  <a:pt x="630666" y="2283695"/>
                  <a:pt x="633678" y="2278478"/>
                </a:cubicBezTo>
                <a:cubicBezTo>
                  <a:pt x="637335" y="2275953"/>
                  <a:pt x="639165" y="2274689"/>
                  <a:pt x="639165" y="2274689"/>
                </a:cubicBezTo>
                <a:lnTo>
                  <a:pt x="643681" y="2266867"/>
                </a:lnTo>
                <a:cubicBezTo>
                  <a:pt x="654010" y="2256600"/>
                  <a:pt x="664087" y="2246769"/>
                  <a:pt x="673912" y="2237372"/>
                </a:cubicBezTo>
                <a:lnTo>
                  <a:pt x="674365" y="2236931"/>
                </a:lnTo>
                <a:lnTo>
                  <a:pt x="664344" y="2242036"/>
                </a:lnTo>
                <a:cubicBezTo>
                  <a:pt x="655054" y="2244787"/>
                  <a:pt x="646605" y="2245126"/>
                  <a:pt x="639000" y="2243053"/>
                </a:cubicBezTo>
                <a:cubicBezTo>
                  <a:pt x="627448" y="2236383"/>
                  <a:pt x="630203" y="2218268"/>
                  <a:pt x="647269" y="2188708"/>
                </a:cubicBezTo>
                <a:cubicBezTo>
                  <a:pt x="643612" y="2191233"/>
                  <a:pt x="641281" y="2193365"/>
                  <a:pt x="640277" y="2195104"/>
                </a:cubicBezTo>
                <a:cubicBezTo>
                  <a:pt x="639273" y="2196842"/>
                  <a:pt x="637443" y="2198105"/>
                  <a:pt x="634789" y="2198889"/>
                </a:cubicBezTo>
                <a:lnTo>
                  <a:pt x="611333" y="2216647"/>
                </a:lnTo>
                <a:cubicBezTo>
                  <a:pt x="589026" y="2236226"/>
                  <a:pt x="569911" y="2248373"/>
                  <a:pt x="553984" y="2253090"/>
                </a:cubicBezTo>
                <a:lnTo>
                  <a:pt x="482316" y="2274311"/>
                </a:lnTo>
                <a:cubicBezTo>
                  <a:pt x="468040" y="2279978"/>
                  <a:pt x="451289" y="2284217"/>
                  <a:pt x="432063" y="2287027"/>
                </a:cubicBezTo>
                <a:lnTo>
                  <a:pt x="430122" y="2278953"/>
                </a:lnTo>
                <a:lnTo>
                  <a:pt x="426142" y="2280132"/>
                </a:lnTo>
                <a:cubicBezTo>
                  <a:pt x="409858" y="2289277"/>
                  <a:pt x="397913" y="2292814"/>
                  <a:pt x="390307" y="2290742"/>
                </a:cubicBezTo>
                <a:lnTo>
                  <a:pt x="385893" y="2281236"/>
                </a:lnTo>
                <a:cubicBezTo>
                  <a:pt x="382300" y="2272209"/>
                  <a:pt x="382046" y="2259310"/>
                  <a:pt x="385125" y="2242541"/>
                </a:cubicBezTo>
                <a:cubicBezTo>
                  <a:pt x="383476" y="2241589"/>
                  <a:pt x="382005" y="2238420"/>
                  <a:pt x="380710" y="2233036"/>
                </a:cubicBezTo>
                <a:cubicBezTo>
                  <a:pt x="372748" y="2235395"/>
                  <a:pt x="366291" y="2235143"/>
                  <a:pt x="361339" y="2232284"/>
                </a:cubicBezTo>
                <a:cubicBezTo>
                  <a:pt x="356389" y="2229426"/>
                  <a:pt x="354593" y="2224913"/>
                  <a:pt x="355954" y="2218743"/>
                </a:cubicBezTo>
                <a:cubicBezTo>
                  <a:pt x="348638" y="2223792"/>
                  <a:pt x="347992" y="2221102"/>
                  <a:pt x="354016" y="2210667"/>
                </a:cubicBezTo>
                <a:lnTo>
                  <a:pt x="358532" y="2202845"/>
                </a:lnTo>
                <a:cubicBezTo>
                  <a:pt x="355878" y="2203629"/>
                  <a:pt x="352721" y="2205283"/>
                  <a:pt x="349064" y="2207808"/>
                </a:cubicBezTo>
                <a:cubicBezTo>
                  <a:pt x="345404" y="2210334"/>
                  <a:pt x="343577" y="2211597"/>
                  <a:pt x="343577" y="2211597"/>
                </a:cubicBezTo>
                <a:lnTo>
                  <a:pt x="339594" y="2212774"/>
                </a:lnTo>
                <a:cubicBezTo>
                  <a:pt x="331274" y="2219563"/>
                  <a:pt x="326612" y="2223828"/>
                  <a:pt x="325609" y="2225566"/>
                </a:cubicBezTo>
                <a:cubicBezTo>
                  <a:pt x="324604" y="2227305"/>
                  <a:pt x="320444" y="2230699"/>
                  <a:pt x="313127" y="2235749"/>
                </a:cubicBezTo>
                <a:cubicBezTo>
                  <a:pt x="305811" y="2240798"/>
                  <a:pt x="300827" y="2243716"/>
                  <a:pt x="298171" y="2244503"/>
                </a:cubicBezTo>
                <a:cubicBezTo>
                  <a:pt x="295516" y="2245287"/>
                  <a:pt x="292862" y="2246074"/>
                  <a:pt x="290208" y="2246859"/>
                </a:cubicBezTo>
                <a:cubicBezTo>
                  <a:pt x="279949" y="2245573"/>
                  <a:pt x="274154" y="2245126"/>
                  <a:pt x="272826" y="2245519"/>
                </a:cubicBezTo>
                <a:cubicBezTo>
                  <a:pt x="271500" y="2245911"/>
                  <a:pt x="269687" y="2244287"/>
                  <a:pt x="267391" y="2240642"/>
                </a:cubicBezTo>
                <a:lnTo>
                  <a:pt x="268897" y="2238034"/>
                </a:lnTo>
                <a:cubicBezTo>
                  <a:pt x="261580" y="2243083"/>
                  <a:pt x="256593" y="2246001"/>
                  <a:pt x="253941" y="2246786"/>
                </a:cubicBezTo>
                <a:cubicBezTo>
                  <a:pt x="250282" y="2249310"/>
                  <a:pt x="248452" y="2250573"/>
                  <a:pt x="248452" y="2250573"/>
                </a:cubicBezTo>
                <a:cubicBezTo>
                  <a:pt x="246156" y="2246928"/>
                  <a:pt x="244506" y="2245976"/>
                  <a:pt x="243502" y="2247715"/>
                </a:cubicBezTo>
                <a:lnTo>
                  <a:pt x="241025" y="2246285"/>
                </a:lnTo>
                <a:lnTo>
                  <a:pt x="243067" y="2237031"/>
                </a:lnTo>
                <a:lnTo>
                  <a:pt x="252102" y="2221382"/>
                </a:lnTo>
                <a:lnTo>
                  <a:pt x="270505" y="2218096"/>
                </a:lnTo>
                <a:lnTo>
                  <a:pt x="271040" y="2211450"/>
                </a:lnTo>
                <a:cubicBezTo>
                  <a:pt x="279362" y="2204661"/>
                  <a:pt x="284023" y="2200398"/>
                  <a:pt x="285027" y="2198659"/>
                </a:cubicBezTo>
                <a:cubicBezTo>
                  <a:pt x="286032" y="2196919"/>
                  <a:pt x="288363" y="2194789"/>
                  <a:pt x="292020" y="2192263"/>
                </a:cubicBezTo>
                <a:cubicBezTo>
                  <a:pt x="293023" y="2190526"/>
                  <a:pt x="294441" y="2189024"/>
                  <a:pt x="296271" y="2187761"/>
                </a:cubicBezTo>
                <a:cubicBezTo>
                  <a:pt x="298099" y="2186500"/>
                  <a:pt x="299517" y="2184999"/>
                  <a:pt x="300520" y="2183261"/>
                </a:cubicBezTo>
                <a:cubicBezTo>
                  <a:pt x="301524" y="2181521"/>
                  <a:pt x="302528" y="2179783"/>
                  <a:pt x="303532" y="2178044"/>
                </a:cubicBezTo>
                <a:cubicBezTo>
                  <a:pt x="311853" y="2171255"/>
                  <a:pt x="317428" y="2166361"/>
                  <a:pt x="320261" y="2163359"/>
                </a:cubicBezTo>
                <a:cubicBezTo>
                  <a:pt x="323095" y="2160359"/>
                  <a:pt x="328671" y="2155462"/>
                  <a:pt x="336991" y="2148676"/>
                </a:cubicBezTo>
                <a:lnTo>
                  <a:pt x="340975" y="2147496"/>
                </a:lnTo>
                <a:cubicBezTo>
                  <a:pt x="342982" y="2144018"/>
                  <a:pt x="345814" y="2141017"/>
                  <a:pt x="349473" y="2138492"/>
                </a:cubicBezTo>
                <a:cubicBezTo>
                  <a:pt x="350477" y="2136753"/>
                  <a:pt x="351642" y="2135688"/>
                  <a:pt x="352970" y="2135295"/>
                </a:cubicBezTo>
                <a:cubicBezTo>
                  <a:pt x="354296" y="2134901"/>
                  <a:pt x="355461" y="2133837"/>
                  <a:pt x="356465" y="2132097"/>
                </a:cubicBezTo>
                <a:lnTo>
                  <a:pt x="363995" y="2119055"/>
                </a:lnTo>
                <a:cubicBezTo>
                  <a:pt x="364999" y="2117317"/>
                  <a:pt x="373678" y="2106098"/>
                  <a:pt x="390029" y="2085399"/>
                </a:cubicBezTo>
                <a:cubicBezTo>
                  <a:pt x="393688" y="2082876"/>
                  <a:pt x="397021" y="2079003"/>
                  <a:pt x="400033" y="2073787"/>
                </a:cubicBezTo>
                <a:cubicBezTo>
                  <a:pt x="397380" y="2074574"/>
                  <a:pt x="396303" y="2074532"/>
                  <a:pt x="396805" y="2073663"/>
                </a:cubicBezTo>
                <a:cubicBezTo>
                  <a:pt x="397307" y="2072792"/>
                  <a:pt x="396231" y="2072751"/>
                  <a:pt x="393578" y="2073536"/>
                </a:cubicBezTo>
                <a:cubicBezTo>
                  <a:pt x="385257" y="2080325"/>
                  <a:pt x="376022" y="2087745"/>
                  <a:pt x="365872" y="2095795"/>
                </a:cubicBezTo>
                <a:cubicBezTo>
                  <a:pt x="355723" y="2103846"/>
                  <a:pt x="345160" y="2111659"/>
                  <a:pt x="334184" y="2119233"/>
                </a:cubicBezTo>
                <a:lnTo>
                  <a:pt x="313204" y="2138419"/>
                </a:lnTo>
                <a:lnTo>
                  <a:pt x="308687" y="2146244"/>
                </a:lnTo>
                <a:cubicBezTo>
                  <a:pt x="307683" y="2147981"/>
                  <a:pt x="306357" y="2148375"/>
                  <a:pt x="304706" y="2147422"/>
                </a:cubicBezTo>
                <a:lnTo>
                  <a:pt x="301694" y="2152639"/>
                </a:lnTo>
                <a:cubicBezTo>
                  <a:pt x="304349" y="2151853"/>
                  <a:pt x="306177" y="2150591"/>
                  <a:pt x="307181" y="2148851"/>
                </a:cubicBezTo>
                <a:lnTo>
                  <a:pt x="308687" y="2146244"/>
                </a:lnTo>
                <a:cubicBezTo>
                  <a:pt x="309691" y="2144504"/>
                  <a:pt x="311018" y="2144113"/>
                  <a:pt x="312669" y="2145066"/>
                </a:cubicBezTo>
                <a:lnTo>
                  <a:pt x="311164" y="2147674"/>
                </a:lnTo>
                <a:lnTo>
                  <a:pt x="360551" y="2113589"/>
                </a:lnTo>
                <a:cubicBezTo>
                  <a:pt x="367866" y="2108540"/>
                  <a:pt x="370018" y="2108622"/>
                  <a:pt x="367006" y="2113840"/>
                </a:cubicBezTo>
                <a:cubicBezTo>
                  <a:pt x="363995" y="2119055"/>
                  <a:pt x="360661" y="2122926"/>
                  <a:pt x="357002" y="2125450"/>
                </a:cubicBezTo>
                <a:cubicBezTo>
                  <a:pt x="345023" y="2134764"/>
                  <a:pt x="333709" y="2143881"/>
                  <a:pt x="323057" y="2152801"/>
                </a:cubicBezTo>
                <a:cubicBezTo>
                  <a:pt x="312406" y="2161721"/>
                  <a:pt x="301090" y="2170837"/>
                  <a:pt x="289111" y="2180150"/>
                </a:cubicBezTo>
                <a:cubicBezTo>
                  <a:pt x="286098" y="2185368"/>
                  <a:pt x="280936" y="2190501"/>
                  <a:pt x="273620" y="2195549"/>
                </a:cubicBezTo>
                <a:cubicBezTo>
                  <a:pt x="252963" y="2216082"/>
                  <a:pt x="240336" y="2222703"/>
                  <a:pt x="235743" y="2215414"/>
                </a:cubicBezTo>
                <a:cubicBezTo>
                  <a:pt x="232442" y="2213508"/>
                  <a:pt x="229303" y="2212275"/>
                  <a:pt x="226326" y="2211716"/>
                </a:cubicBezTo>
                <a:cubicBezTo>
                  <a:pt x="223347" y="2211156"/>
                  <a:pt x="222038" y="2208661"/>
                  <a:pt x="222395" y="2204230"/>
                </a:cubicBezTo>
                <a:cubicBezTo>
                  <a:pt x="226121" y="2190152"/>
                  <a:pt x="235156" y="2174502"/>
                  <a:pt x="249500" y="2157281"/>
                </a:cubicBezTo>
                <a:cubicBezTo>
                  <a:pt x="227551" y="2172431"/>
                  <a:pt x="211625" y="2177147"/>
                  <a:pt x="201721" y="2171429"/>
                </a:cubicBezTo>
                <a:cubicBezTo>
                  <a:pt x="196771" y="2168571"/>
                  <a:pt x="196660" y="2159233"/>
                  <a:pt x="201391" y="2143416"/>
                </a:cubicBezTo>
                <a:cubicBezTo>
                  <a:pt x="203756" y="2135507"/>
                  <a:pt x="208775" y="2126813"/>
                  <a:pt x="216450" y="2117334"/>
                </a:cubicBezTo>
                <a:cubicBezTo>
                  <a:pt x="219461" y="2112118"/>
                  <a:pt x="222886" y="2107139"/>
                  <a:pt x="226722" y="2102398"/>
                </a:cubicBezTo>
                <a:cubicBezTo>
                  <a:pt x="230558" y="2097659"/>
                  <a:pt x="235311" y="2092288"/>
                  <a:pt x="240976" y="2086285"/>
                </a:cubicBezTo>
                <a:cubicBezTo>
                  <a:pt x="255968" y="2071754"/>
                  <a:pt x="270456" y="2058097"/>
                  <a:pt x="284441" y="2045305"/>
                </a:cubicBezTo>
                <a:cubicBezTo>
                  <a:pt x="298429" y="2032514"/>
                  <a:pt x="313240" y="2020199"/>
                  <a:pt x="328878" y="2008362"/>
                </a:cubicBezTo>
                <a:cubicBezTo>
                  <a:pt x="323568" y="2009933"/>
                  <a:pt x="319498" y="2012220"/>
                  <a:pt x="316665" y="2015220"/>
                </a:cubicBezTo>
                <a:cubicBezTo>
                  <a:pt x="313831" y="2018221"/>
                  <a:pt x="309761" y="2020508"/>
                  <a:pt x="304453" y="2022080"/>
                </a:cubicBezTo>
                <a:cubicBezTo>
                  <a:pt x="322098" y="2006764"/>
                  <a:pt x="340389" y="1994142"/>
                  <a:pt x="359326" y="1984209"/>
                </a:cubicBezTo>
                <a:cubicBezTo>
                  <a:pt x="367647" y="1977420"/>
                  <a:pt x="376291" y="1971978"/>
                  <a:pt x="385258" y="1967882"/>
                </a:cubicBezTo>
                <a:cubicBezTo>
                  <a:pt x="394224" y="1963785"/>
                  <a:pt x="402868" y="1958342"/>
                  <a:pt x="411188" y="1951553"/>
                </a:cubicBezTo>
                <a:cubicBezTo>
                  <a:pt x="413843" y="1950769"/>
                  <a:pt x="416086" y="1949744"/>
                  <a:pt x="417914" y="1948480"/>
                </a:cubicBezTo>
                <a:cubicBezTo>
                  <a:pt x="419743" y="1947219"/>
                  <a:pt x="421986" y="1946195"/>
                  <a:pt x="424639" y="1945409"/>
                </a:cubicBezTo>
                <a:cubicBezTo>
                  <a:pt x="430305" y="1939408"/>
                  <a:pt x="434968" y="1935144"/>
                  <a:pt x="438626" y="1932619"/>
                </a:cubicBezTo>
                <a:cubicBezTo>
                  <a:pt x="442285" y="1930095"/>
                  <a:pt x="445942" y="1927570"/>
                  <a:pt x="449601" y="1925045"/>
                </a:cubicBezTo>
                <a:cubicBezTo>
                  <a:pt x="452255" y="1924258"/>
                  <a:pt x="454084" y="1922997"/>
                  <a:pt x="455088" y="1921257"/>
                </a:cubicBezTo>
                <a:cubicBezTo>
                  <a:pt x="476392" y="1903417"/>
                  <a:pt x="497354" y="1887118"/>
                  <a:pt x="517977" y="1872362"/>
                </a:cubicBezTo>
                <a:cubicBezTo>
                  <a:pt x="538598" y="1857608"/>
                  <a:pt x="558056" y="1843916"/>
                  <a:pt x="576348" y="1831294"/>
                </a:cubicBezTo>
                <a:lnTo>
                  <a:pt x="618246" y="1800929"/>
                </a:lnTo>
                <a:lnTo>
                  <a:pt x="619889" y="1799523"/>
                </a:lnTo>
                <a:lnTo>
                  <a:pt x="576739" y="1810442"/>
                </a:lnTo>
                <a:lnTo>
                  <a:pt x="575049" y="1803413"/>
                </a:lnTo>
                <a:lnTo>
                  <a:pt x="571584" y="1804439"/>
                </a:lnTo>
                <a:cubicBezTo>
                  <a:pt x="564496" y="1808420"/>
                  <a:pt x="558352" y="1811180"/>
                  <a:pt x="553153" y="1812719"/>
                </a:cubicBezTo>
                <a:lnTo>
                  <a:pt x="549157" y="1813019"/>
                </a:lnTo>
                <a:lnTo>
                  <a:pt x="536171" y="1821107"/>
                </a:lnTo>
                <a:cubicBezTo>
                  <a:pt x="533030" y="1825090"/>
                  <a:pt x="529595" y="1828243"/>
                  <a:pt x="525867" y="1830565"/>
                </a:cubicBezTo>
                <a:lnTo>
                  <a:pt x="501580" y="1848733"/>
                </a:lnTo>
                <a:cubicBezTo>
                  <a:pt x="493481" y="1854790"/>
                  <a:pt x="485385" y="1860846"/>
                  <a:pt x="477290" y="1866902"/>
                </a:cubicBezTo>
                <a:cubicBezTo>
                  <a:pt x="469194" y="1872958"/>
                  <a:pt x="461099" y="1879014"/>
                  <a:pt x="453002" y="1885070"/>
                </a:cubicBezTo>
                <a:cubicBezTo>
                  <a:pt x="451727" y="1887892"/>
                  <a:pt x="448634" y="1888804"/>
                  <a:pt x="443728" y="1887805"/>
                </a:cubicBezTo>
                <a:lnTo>
                  <a:pt x="444685" y="1885688"/>
                </a:lnTo>
                <a:cubicBezTo>
                  <a:pt x="454694" y="1875398"/>
                  <a:pt x="465452" y="1866417"/>
                  <a:pt x="476960" y="1858745"/>
                </a:cubicBezTo>
                <a:cubicBezTo>
                  <a:pt x="488467" y="1851072"/>
                  <a:pt x="499223" y="1842089"/>
                  <a:pt x="509235" y="1831801"/>
                </a:cubicBezTo>
                <a:lnTo>
                  <a:pt x="537356" y="1807149"/>
                </a:lnTo>
                <a:lnTo>
                  <a:pt x="536544" y="1805401"/>
                </a:lnTo>
                <a:cubicBezTo>
                  <a:pt x="533417" y="1797543"/>
                  <a:pt x="533197" y="1786313"/>
                  <a:pt x="535877" y="1771715"/>
                </a:cubicBezTo>
                <a:lnTo>
                  <a:pt x="535819" y="1771592"/>
                </a:lnTo>
                <a:lnTo>
                  <a:pt x="518290" y="1785103"/>
                </a:lnTo>
                <a:cubicBezTo>
                  <a:pt x="513285" y="1790247"/>
                  <a:pt x="507103" y="1792070"/>
                  <a:pt x="499742" y="1790570"/>
                </a:cubicBezTo>
                <a:cubicBezTo>
                  <a:pt x="497290" y="1790071"/>
                  <a:pt x="500113" y="1786793"/>
                  <a:pt x="508208" y="1780738"/>
                </a:cubicBezTo>
                <a:lnTo>
                  <a:pt x="532118" y="1763621"/>
                </a:lnTo>
                <a:lnTo>
                  <a:pt x="532033" y="1763440"/>
                </a:lnTo>
                <a:lnTo>
                  <a:pt x="526947" y="1763242"/>
                </a:lnTo>
                <a:lnTo>
                  <a:pt x="501252" y="1782789"/>
                </a:lnTo>
                <a:cubicBezTo>
                  <a:pt x="491611" y="1789300"/>
                  <a:pt x="482422" y="1796290"/>
                  <a:pt x="473689" y="1803756"/>
                </a:cubicBezTo>
                <a:lnTo>
                  <a:pt x="448443" y="1824041"/>
                </a:lnTo>
                <a:cubicBezTo>
                  <a:pt x="433526" y="1833331"/>
                  <a:pt x="423884" y="1839843"/>
                  <a:pt x="419519" y="1843576"/>
                </a:cubicBezTo>
                <a:lnTo>
                  <a:pt x="299184" y="1923085"/>
                </a:lnTo>
                <a:cubicBezTo>
                  <a:pt x="295453" y="1925407"/>
                  <a:pt x="293590" y="1926568"/>
                  <a:pt x="293590" y="1926568"/>
                </a:cubicBezTo>
                <a:cubicBezTo>
                  <a:pt x="288682" y="1925568"/>
                  <a:pt x="289319" y="1924158"/>
                  <a:pt x="295504" y="1922336"/>
                </a:cubicBezTo>
                <a:cubicBezTo>
                  <a:pt x="319153" y="1905577"/>
                  <a:pt x="343098" y="1889651"/>
                  <a:pt x="367336" y="1874555"/>
                </a:cubicBezTo>
                <a:cubicBezTo>
                  <a:pt x="391575" y="1859459"/>
                  <a:pt x="414294" y="1843284"/>
                  <a:pt x="435490" y="1826025"/>
                </a:cubicBezTo>
                <a:cubicBezTo>
                  <a:pt x="437404" y="1821792"/>
                  <a:pt x="439587" y="1819926"/>
                  <a:pt x="442042" y="1820425"/>
                </a:cubicBezTo>
                <a:cubicBezTo>
                  <a:pt x="442679" y="1819014"/>
                  <a:pt x="443612" y="1818435"/>
                  <a:pt x="444836" y="1818684"/>
                </a:cubicBezTo>
                <a:cubicBezTo>
                  <a:pt x="446063" y="1818934"/>
                  <a:pt x="446358" y="1819764"/>
                  <a:pt x="445721" y="1821175"/>
                </a:cubicBezTo>
                <a:cubicBezTo>
                  <a:pt x="453178" y="1816530"/>
                  <a:pt x="457547" y="1812797"/>
                  <a:pt x="458823" y="1809974"/>
                </a:cubicBezTo>
                <a:lnTo>
                  <a:pt x="476560" y="1797407"/>
                </a:lnTo>
                <a:cubicBezTo>
                  <a:pt x="483380" y="1794172"/>
                  <a:pt x="488359" y="1790564"/>
                  <a:pt x="491500" y="1786580"/>
                </a:cubicBezTo>
                <a:cubicBezTo>
                  <a:pt x="494642" y="1782597"/>
                  <a:pt x="499939" y="1778283"/>
                  <a:pt x="507398" y="1773638"/>
                </a:cubicBezTo>
                <a:lnTo>
                  <a:pt x="521574" y="1763034"/>
                </a:lnTo>
                <a:lnTo>
                  <a:pt x="515169" y="1762785"/>
                </a:lnTo>
                <a:lnTo>
                  <a:pt x="512668" y="1756495"/>
                </a:lnTo>
                <a:lnTo>
                  <a:pt x="451610" y="1799260"/>
                </a:lnTo>
                <a:cubicBezTo>
                  <a:pt x="447880" y="1801582"/>
                  <a:pt x="444445" y="1804735"/>
                  <a:pt x="441306" y="1808719"/>
                </a:cubicBezTo>
                <a:cubicBezTo>
                  <a:pt x="438165" y="1812701"/>
                  <a:pt x="434729" y="1815855"/>
                  <a:pt x="431002" y="1818177"/>
                </a:cubicBezTo>
                <a:cubicBezTo>
                  <a:pt x="427910" y="1819088"/>
                  <a:pt x="426205" y="1819897"/>
                  <a:pt x="425885" y="1820602"/>
                </a:cubicBezTo>
                <a:cubicBezTo>
                  <a:pt x="425566" y="1821307"/>
                  <a:pt x="423863" y="1822116"/>
                  <a:pt x="420771" y="1823027"/>
                </a:cubicBezTo>
                <a:lnTo>
                  <a:pt x="422685" y="1818793"/>
                </a:lnTo>
                <a:cubicBezTo>
                  <a:pt x="405953" y="1826172"/>
                  <a:pt x="395454" y="1828658"/>
                  <a:pt x="391186" y="1826247"/>
                </a:cubicBezTo>
                <a:cubicBezTo>
                  <a:pt x="385739" y="1820515"/>
                  <a:pt x="392339" y="1811844"/>
                  <a:pt x="410984" y="1800229"/>
                </a:cubicBezTo>
                <a:cubicBezTo>
                  <a:pt x="422171" y="1793262"/>
                  <a:pt x="432132" y="1786046"/>
                  <a:pt x="440866" y="1778578"/>
                </a:cubicBezTo>
                <a:lnTo>
                  <a:pt x="446200" y="1774713"/>
                </a:lnTo>
                <a:lnTo>
                  <a:pt x="442765" y="1774342"/>
                </a:lnTo>
                <a:cubicBezTo>
                  <a:pt x="440242" y="1774148"/>
                  <a:pt x="438692" y="1774136"/>
                  <a:pt x="438114" y="1774308"/>
                </a:cubicBezTo>
                <a:lnTo>
                  <a:pt x="433469" y="1770138"/>
                </a:lnTo>
                <a:lnTo>
                  <a:pt x="429421" y="1772779"/>
                </a:lnTo>
                <a:cubicBezTo>
                  <a:pt x="420420" y="1777880"/>
                  <a:pt x="411870" y="1783458"/>
                  <a:pt x="403772" y="1789515"/>
                </a:cubicBezTo>
                <a:lnTo>
                  <a:pt x="353431" y="1820869"/>
                </a:lnTo>
                <a:cubicBezTo>
                  <a:pt x="349064" y="1824601"/>
                  <a:pt x="344427" y="1825969"/>
                  <a:pt x="339521" y="1824971"/>
                </a:cubicBezTo>
                <a:lnTo>
                  <a:pt x="340479" y="1822852"/>
                </a:lnTo>
                <a:cubicBezTo>
                  <a:pt x="341116" y="1821442"/>
                  <a:pt x="342206" y="1820508"/>
                  <a:pt x="343752" y="1820052"/>
                </a:cubicBezTo>
                <a:cubicBezTo>
                  <a:pt x="345298" y="1819598"/>
                  <a:pt x="346391" y="1818664"/>
                  <a:pt x="347028" y="1817252"/>
                </a:cubicBezTo>
                <a:cubicBezTo>
                  <a:pt x="355124" y="1811197"/>
                  <a:pt x="361514" y="1805950"/>
                  <a:pt x="366201" y="1801510"/>
                </a:cubicBezTo>
                <a:cubicBezTo>
                  <a:pt x="370886" y="1797071"/>
                  <a:pt x="377278" y="1791824"/>
                  <a:pt x="385374" y="1785767"/>
                </a:cubicBezTo>
                <a:lnTo>
                  <a:pt x="404070" y="1771083"/>
                </a:lnTo>
                <a:lnTo>
                  <a:pt x="415032" y="1762026"/>
                </a:lnTo>
                <a:lnTo>
                  <a:pt x="420073" y="1753295"/>
                </a:lnTo>
                <a:lnTo>
                  <a:pt x="429056" y="1751691"/>
                </a:lnTo>
                <a:lnTo>
                  <a:pt x="436436" y="1746170"/>
                </a:lnTo>
                <a:lnTo>
                  <a:pt x="436559" y="1744648"/>
                </a:lnTo>
                <a:cubicBezTo>
                  <a:pt x="443804" y="1738739"/>
                  <a:pt x="447862" y="1735027"/>
                  <a:pt x="448736" y="1733513"/>
                </a:cubicBezTo>
                <a:cubicBezTo>
                  <a:pt x="449610" y="1731999"/>
                  <a:pt x="451639" y="1730143"/>
                  <a:pt x="454823" y="1727945"/>
                </a:cubicBezTo>
                <a:cubicBezTo>
                  <a:pt x="455697" y="1726432"/>
                  <a:pt x="456930" y="1725125"/>
                  <a:pt x="458524" y="1724026"/>
                </a:cubicBezTo>
                <a:cubicBezTo>
                  <a:pt x="460116" y="1722928"/>
                  <a:pt x="461350" y="1721621"/>
                  <a:pt x="462223" y="1720108"/>
                </a:cubicBezTo>
                <a:lnTo>
                  <a:pt x="463067" y="1718646"/>
                </a:lnTo>
                <a:lnTo>
                  <a:pt x="452938" y="1722808"/>
                </a:lnTo>
                <a:lnTo>
                  <a:pt x="421953" y="1749299"/>
                </a:lnTo>
                <a:lnTo>
                  <a:pt x="412681" y="1752033"/>
                </a:lnTo>
                <a:lnTo>
                  <a:pt x="414311" y="1748428"/>
                </a:lnTo>
                <a:lnTo>
                  <a:pt x="405831" y="1748099"/>
                </a:lnTo>
                <a:lnTo>
                  <a:pt x="400552" y="1746027"/>
                </a:lnTo>
                <a:lnTo>
                  <a:pt x="397963" y="1749035"/>
                </a:lnTo>
                <a:cubicBezTo>
                  <a:pt x="391779" y="1750856"/>
                  <a:pt x="388689" y="1751770"/>
                  <a:pt x="388689" y="1751770"/>
                </a:cubicBezTo>
                <a:cubicBezTo>
                  <a:pt x="389327" y="1750357"/>
                  <a:pt x="389645" y="1749653"/>
                  <a:pt x="389645" y="1749653"/>
                </a:cubicBezTo>
                <a:lnTo>
                  <a:pt x="391131" y="1748184"/>
                </a:lnTo>
                <a:lnTo>
                  <a:pt x="365548" y="1756861"/>
                </a:lnTo>
                <a:lnTo>
                  <a:pt x="359236" y="1752032"/>
                </a:lnTo>
                <a:lnTo>
                  <a:pt x="354653" y="1753914"/>
                </a:lnTo>
                <a:cubicBezTo>
                  <a:pt x="337947" y="1764490"/>
                  <a:pt x="324197" y="1770140"/>
                  <a:pt x="313403" y="1770865"/>
                </a:cubicBezTo>
                <a:lnTo>
                  <a:pt x="303223" y="1765768"/>
                </a:lnTo>
                <a:cubicBezTo>
                  <a:pt x="294331" y="1760762"/>
                  <a:pt x="287923" y="1752260"/>
                  <a:pt x="283993" y="1740265"/>
                </a:cubicBezTo>
                <a:cubicBezTo>
                  <a:pt x="281415" y="1740088"/>
                  <a:pt x="278023" y="1738389"/>
                  <a:pt x="273813" y="1735169"/>
                </a:cubicBezTo>
                <a:cubicBezTo>
                  <a:pt x="264648" y="1738936"/>
                  <a:pt x="256195" y="1740552"/>
                  <a:pt x="248455" y="1740021"/>
                </a:cubicBezTo>
                <a:cubicBezTo>
                  <a:pt x="240719" y="1739489"/>
                  <a:pt x="236274" y="1736986"/>
                  <a:pt x="235122" y="1732509"/>
                </a:cubicBezTo>
                <a:cubicBezTo>
                  <a:pt x="228059" y="1737887"/>
                  <a:pt x="225957" y="1736277"/>
                  <a:pt x="228814" y="1727678"/>
                </a:cubicBezTo>
                <a:lnTo>
                  <a:pt x="230956" y="1721232"/>
                </a:lnTo>
                <a:cubicBezTo>
                  <a:pt x="227899" y="1722487"/>
                  <a:pt x="224604" y="1724459"/>
                  <a:pt x="221074" y="1727147"/>
                </a:cubicBezTo>
                <a:cubicBezTo>
                  <a:pt x="217541" y="1729836"/>
                  <a:pt x="215778" y="1731180"/>
                  <a:pt x="215778" y="1731180"/>
                </a:cubicBezTo>
                <a:lnTo>
                  <a:pt x="211193" y="1733063"/>
                </a:lnTo>
                <a:cubicBezTo>
                  <a:pt x="203653" y="1739873"/>
                  <a:pt x="199646" y="1743994"/>
                  <a:pt x="199170" y="1745428"/>
                </a:cubicBezTo>
                <a:cubicBezTo>
                  <a:pt x="198694" y="1746861"/>
                  <a:pt x="194923" y="1750266"/>
                  <a:pt x="187860" y="1755642"/>
                </a:cubicBezTo>
                <a:cubicBezTo>
                  <a:pt x="180797" y="1761019"/>
                  <a:pt x="175737" y="1764335"/>
                  <a:pt x="172681" y="1765591"/>
                </a:cubicBezTo>
                <a:cubicBezTo>
                  <a:pt x="169624" y="1766846"/>
                  <a:pt x="166569" y="1768102"/>
                  <a:pt x="163513" y="1769357"/>
                </a:cubicBezTo>
                <a:cubicBezTo>
                  <a:pt x="149666" y="1771336"/>
                  <a:pt x="141976" y="1772640"/>
                  <a:pt x="140447" y="1773269"/>
                </a:cubicBezTo>
                <a:cubicBezTo>
                  <a:pt x="138919" y="1773896"/>
                  <a:pt x="135814" y="1773318"/>
                  <a:pt x="131132" y="1771529"/>
                </a:cubicBezTo>
                <a:lnTo>
                  <a:pt x="131847" y="1769380"/>
                </a:lnTo>
                <a:cubicBezTo>
                  <a:pt x="124784" y="1774757"/>
                  <a:pt x="119722" y="1778073"/>
                  <a:pt x="116668" y="1779328"/>
                </a:cubicBezTo>
                <a:cubicBezTo>
                  <a:pt x="113135" y="1782017"/>
                  <a:pt x="111368" y="1783361"/>
                  <a:pt x="111368" y="1783361"/>
                </a:cubicBezTo>
                <a:cubicBezTo>
                  <a:pt x="106686" y="1781573"/>
                  <a:pt x="104107" y="1781396"/>
                  <a:pt x="103631" y="1782830"/>
                </a:cubicBezTo>
                <a:lnTo>
                  <a:pt x="99760" y="1782563"/>
                </a:lnTo>
                <a:lnTo>
                  <a:pt x="98035" y="1775850"/>
                </a:lnTo>
                <a:lnTo>
                  <a:pt x="102320" y="1762954"/>
                </a:lnTo>
                <a:lnTo>
                  <a:pt x="124524" y="1755687"/>
                </a:lnTo>
                <a:lnTo>
                  <a:pt x="122081" y="1751121"/>
                </a:lnTo>
                <a:cubicBezTo>
                  <a:pt x="129624" y="1744312"/>
                  <a:pt x="133630" y="1740191"/>
                  <a:pt x="134106" y="1738758"/>
                </a:cubicBezTo>
                <a:cubicBezTo>
                  <a:pt x="134583" y="1737324"/>
                  <a:pt x="136587" y="1735264"/>
                  <a:pt x="140117" y="1732576"/>
                </a:cubicBezTo>
                <a:cubicBezTo>
                  <a:pt x="140592" y="1731144"/>
                  <a:pt x="141715" y="1729755"/>
                  <a:pt x="143481" y="1728409"/>
                </a:cubicBezTo>
                <a:cubicBezTo>
                  <a:pt x="145248" y="1727066"/>
                  <a:pt x="146369" y="1725676"/>
                  <a:pt x="146845" y="1724245"/>
                </a:cubicBezTo>
                <a:cubicBezTo>
                  <a:pt x="147321" y="1722811"/>
                  <a:pt x="147797" y="1721380"/>
                  <a:pt x="148273" y="1719946"/>
                </a:cubicBezTo>
                <a:cubicBezTo>
                  <a:pt x="155813" y="1713136"/>
                  <a:pt x="160702" y="1708343"/>
                  <a:pt x="162945" y="1705566"/>
                </a:cubicBezTo>
                <a:cubicBezTo>
                  <a:pt x="165188" y="1702789"/>
                  <a:pt x="170077" y="1697995"/>
                  <a:pt x="177617" y="1691186"/>
                </a:cubicBezTo>
                <a:lnTo>
                  <a:pt x="182203" y="1689302"/>
                </a:lnTo>
                <a:cubicBezTo>
                  <a:pt x="183154" y="1686436"/>
                  <a:pt x="185394" y="1683660"/>
                  <a:pt x="188927" y="1680971"/>
                </a:cubicBezTo>
                <a:cubicBezTo>
                  <a:pt x="189403" y="1679538"/>
                  <a:pt x="190405" y="1678509"/>
                  <a:pt x="191934" y="1677880"/>
                </a:cubicBezTo>
                <a:cubicBezTo>
                  <a:pt x="193461" y="1677252"/>
                  <a:pt x="194461" y="1676222"/>
                  <a:pt x="194938" y="1674789"/>
                </a:cubicBezTo>
                <a:lnTo>
                  <a:pt x="198510" y="1664042"/>
                </a:lnTo>
                <a:cubicBezTo>
                  <a:pt x="198984" y="1662610"/>
                  <a:pt x="204899" y="1652757"/>
                  <a:pt x="216247" y="1634484"/>
                </a:cubicBezTo>
                <a:cubicBezTo>
                  <a:pt x="219780" y="1631797"/>
                  <a:pt x="222258" y="1628303"/>
                  <a:pt x="223686" y="1624004"/>
                </a:cubicBezTo>
                <a:cubicBezTo>
                  <a:pt x="220633" y="1625260"/>
                  <a:pt x="219223" y="1625529"/>
                  <a:pt x="219461" y="1624813"/>
                </a:cubicBezTo>
                <a:cubicBezTo>
                  <a:pt x="219700" y="1624096"/>
                  <a:pt x="218290" y="1624366"/>
                  <a:pt x="215236" y="1625621"/>
                </a:cubicBezTo>
                <a:cubicBezTo>
                  <a:pt x="207697" y="1632431"/>
                  <a:pt x="199274" y="1639913"/>
                  <a:pt x="189968" y="1648067"/>
                </a:cubicBezTo>
                <a:cubicBezTo>
                  <a:pt x="180663" y="1656221"/>
                  <a:pt x="170710" y="1664331"/>
                  <a:pt x="160115" y="1672395"/>
                </a:cubicBezTo>
                <a:lnTo>
                  <a:pt x="142080" y="1690941"/>
                </a:lnTo>
                <a:lnTo>
                  <a:pt x="139936" y="1697391"/>
                </a:lnTo>
                <a:cubicBezTo>
                  <a:pt x="139461" y="1698822"/>
                  <a:pt x="137934" y="1699450"/>
                  <a:pt x="135354" y="1699272"/>
                </a:cubicBezTo>
                <a:lnTo>
                  <a:pt x="133926" y="1703572"/>
                </a:lnTo>
                <a:cubicBezTo>
                  <a:pt x="136982" y="1702316"/>
                  <a:pt x="138746" y="1700972"/>
                  <a:pt x="139222" y="1699538"/>
                </a:cubicBezTo>
                <a:lnTo>
                  <a:pt x="139936" y="1697391"/>
                </a:lnTo>
                <a:cubicBezTo>
                  <a:pt x="140413" y="1695957"/>
                  <a:pt x="141941" y="1695330"/>
                  <a:pt x="144521" y="1695507"/>
                </a:cubicBezTo>
                <a:lnTo>
                  <a:pt x="143808" y="1697656"/>
                </a:lnTo>
                <a:lnTo>
                  <a:pt x="191486" y="1661361"/>
                </a:lnTo>
                <a:cubicBezTo>
                  <a:pt x="198550" y="1655986"/>
                  <a:pt x="201366" y="1655445"/>
                  <a:pt x="199937" y="1659744"/>
                </a:cubicBezTo>
                <a:cubicBezTo>
                  <a:pt x="198510" y="1664042"/>
                  <a:pt x="196031" y="1667536"/>
                  <a:pt x="192499" y="1670224"/>
                </a:cubicBezTo>
                <a:cubicBezTo>
                  <a:pt x="181426" y="1679723"/>
                  <a:pt x="171121" y="1688907"/>
                  <a:pt x="161577" y="1697778"/>
                </a:cubicBezTo>
                <a:cubicBezTo>
                  <a:pt x="152033" y="1706647"/>
                  <a:pt x="141724" y="1715832"/>
                  <a:pt x="130652" y="1725330"/>
                </a:cubicBezTo>
                <a:cubicBezTo>
                  <a:pt x="129223" y="1729630"/>
                  <a:pt x="124978" y="1734466"/>
                  <a:pt x="117917" y="1739843"/>
                </a:cubicBezTo>
                <a:cubicBezTo>
                  <a:pt x="100932" y="1759194"/>
                  <a:pt x="87756" y="1767082"/>
                  <a:pt x="78391" y="1763507"/>
                </a:cubicBezTo>
                <a:cubicBezTo>
                  <a:pt x="73232" y="1763152"/>
                  <a:pt x="68598" y="1763201"/>
                  <a:pt x="64493" y="1763652"/>
                </a:cubicBezTo>
                <a:cubicBezTo>
                  <a:pt x="60383" y="1764103"/>
                  <a:pt x="57517" y="1762806"/>
                  <a:pt x="55889" y="1759763"/>
                </a:cubicBezTo>
                <a:cubicBezTo>
                  <a:pt x="54064" y="1749379"/>
                  <a:pt x="58349" y="1736482"/>
                  <a:pt x="68744" y="1721077"/>
                </a:cubicBezTo>
                <a:cubicBezTo>
                  <a:pt x="47555" y="1737207"/>
                  <a:pt x="29222" y="1744740"/>
                  <a:pt x="13743" y="1743676"/>
                </a:cubicBezTo>
                <a:cubicBezTo>
                  <a:pt x="6006" y="1743145"/>
                  <a:pt x="1461" y="1736971"/>
                  <a:pt x="113" y="1725152"/>
                </a:cubicBezTo>
                <a:cubicBezTo>
                  <a:pt x="-563" y="1719243"/>
                  <a:pt x="1817" y="1712079"/>
                  <a:pt x="7255" y="1703660"/>
                </a:cubicBezTo>
                <a:cubicBezTo>
                  <a:pt x="8682" y="1699362"/>
                  <a:pt x="10756" y="1695107"/>
                  <a:pt x="13472" y="1690897"/>
                </a:cubicBezTo>
                <a:cubicBezTo>
                  <a:pt x="16191" y="1686689"/>
                  <a:pt x="19793" y="1681805"/>
                  <a:pt x="24275" y="1676251"/>
                </a:cubicBezTo>
                <a:cubicBezTo>
                  <a:pt x="36777" y="1662454"/>
                  <a:pt x="49039" y="1649374"/>
                  <a:pt x="61060" y="1637010"/>
                </a:cubicBezTo>
                <a:cubicBezTo>
                  <a:pt x="73086" y="1624647"/>
                  <a:pt x="86398" y="1612371"/>
                  <a:pt x="101003" y="1600185"/>
                </a:cubicBezTo>
                <a:cubicBezTo>
                  <a:pt x="94890" y="1602696"/>
                  <a:pt x="90714" y="1605339"/>
                  <a:pt x="88472" y="1608116"/>
                </a:cubicBezTo>
                <a:cubicBezTo>
                  <a:pt x="86229" y="1610894"/>
                  <a:pt x="82053" y="1613537"/>
                  <a:pt x="75943" y="1616049"/>
                </a:cubicBezTo>
                <a:cubicBezTo>
                  <a:pt x="91497" y="1600996"/>
                  <a:pt x="109157" y="1587555"/>
                  <a:pt x="128919" y="1575722"/>
                </a:cubicBezTo>
                <a:lnTo>
                  <a:pt x="139842" y="1567044"/>
                </a:lnTo>
                <a:lnTo>
                  <a:pt x="157670" y="1538845"/>
                </a:lnTo>
                <a:cubicBezTo>
                  <a:pt x="164889" y="1528469"/>
                  <a:pt x="172493" y="1517900"/>
                  <a:pt x="178875" y="1507809"/>
                </a:cubicBezTo>
                <a:cubicBezTo>
                  <a:pt x="180068" y="1506388"/>
                  <a:pt x="184543" y="1498923"/>
                  <a:pt x="182711" y="1498791"/>
                </a:cubicBezTo>
                <a:lnTo>
                  <a:pt x="176197" y="1507616"/>
                </a:lnTo>
                <a:cubicBezTo>
                  <a:pt x="170499" y="1516626"/>
                  <a:pt x="163952" y="1526203"/>
                  <a:pt x="157582" y="1534411"/>
                </a:cubicBezTo>
                <a:cubicBezTo>
                  <a:pt x="161987" y="1526940"/>
                  <a:pt x="167156" y="1519117"/>
                  <a:pt x="172600" y="1511031"/>
                </a:cubicBezTo>
                <a:cubicBezTo>
                  <a:pt x="178046" y="1502945"/>
                  <a:pt x="183767" y="1494596"/>
                  <a:pt x="189280" y="1486075"/>
                </a:cubicBezTo>
                <a:cubicBezTo>
                  <a:pt x="200124" y="1470402"/>
                  <a:pt x="212631" y="1454974"/>
                  <a:pt x="222286" y="1440094"/>
                </a:cubicBezTo>
                <a:cubicBezTo>
                  <a:pt x="227184" y="1432660"/>
                  <a:pt x="232302" y="1425051"/>
                  <a:pt x="237821" y="1417569"/>
                </a:cubicBezTo>
                <a:lnTo>
                  <a:pt x="241187" y="1413480"/>
                </a:lnTo>
                <a:lnTo>
                  <a:pt x="229136" y="1430849"/>
                </a:lnTo>
                <a:cubicBezTo>
                  <a:pt x="224429" y="1437724"/>
                  <a:pt x="219840" y="1444492"/>
                  <a:pt x="215414" y="1450986"/>
                </a:cubicBezTo>
                <a:cubicBezTo>
                  <a:pt x="212650" y="1455434"/>
                  <a:pt x="208522" y="1461418"/>
                  <a:pt x="207155" y="1463580"/>
                </a:cubicBezTo>
                <a:cubicBezTo>
                  <a:pt x="206429" y="1466668"/>
                  <a:pt x="208643" y="1464566"/>
                  <a:pt x="208121" y="1466790"/>
                </a:cubicBezTo>
                <a:cubicBezTo>
                  <a:pt x="208121" y="1466790"/>
                  <a:pt x="207223" y="1470618"/>
                  <a:pt x="206377" y="1470557"/>
                </a:cubicBezTo>
                <a:cubicBezTo>
                  <a:pt x="207223" y="1470618"/>
                  <a:pt x="213390" y="1463274"/>
                  <a:pt x="218536" y="1456612"/>
                </a:cubicBezTo>
                <a:lnTo>
                  <a:pt x="218837" y="1457503"/>
                </a:lnTo>
                <a:lnTo>
                  <a:pt x="218159" y="1458217"/>
                </a:lnTo>
                <a:cubicBezTo>
                  <a:pt x="218582" y="1458248"/>
                  <a:pt x="218844" y="1458048"/>
                  <a:pt x="218917" y="1457739"/>
                </a:cubicBezTo>
                <a:lnTo>
                  <a:pt x="218837" y="1457503"/>
                </a:lnTo>
                <a:lnTo>
                  <a:pt x="222690" y="1453445"/>
                </a:lnTo>
                <a:cubicBezTo>
                  <a:pt x="226822" y="1448292"/>
                  <a:pt x="229965" y="1442112"/>
                  <a:pt x="233981" y="1435995"/>
                </a:cubicBezTo>
                <a:cubicBezTo>
                  <a:pt x="261432" y="1399034"/>
                  <a:pt x="288712" y="1362187"/>
                  <a:pt x="319492" y="1329360"/>
                </a:cubicBezTo>
                <a:cubicBezTo>
                  <a:pt x="332323" y="1316215"/>
                  <a:pt x="345124" y="1303196"/>
                  <a:pt x="356935" y="1290732"/>
                </a:cubicBezTo>
                <a:cubicBezTo>
                  <a:pt x="379858" y="1265126"/>
                  <a:pt x="403161" y="1237288"/>
                  <a:pt x="429465" y="1211926"/>
                </a:cubicBezTo>
                <a:cubicBezTo>
                  <a:pt x="448053" y="1193795"/>
                  <a:pt x="465827" y="1174853"/>
                  <a:pt x="486517" y="1154488"/>
                </a:cubicBezTo>
                <a:cubicBezTo>
                  <a:pt x="491112" y="1150172"/>
                  <a:pt x="496085" y="1144249"/>
                  <a:pt x="500681" y="1139933"/>
                </a:cubicBezTo>
                <a:cubicBezTo>
                  <a:pt x="501789" y="1138882"/>
                  <a:pt x="503709" y="1137262"/>
                  <a:pt x="504860" y="1136560"/>
                </a:cubicBezTo>
                <a:lnTo>
                  <a:pt x="504791" y="1136888"/>
                </a:lnTo>
                <a:lnTo>
                  <a:pt x="510711" y="1130516"/>
                </a:lnTo>
                <a:lnTo>
                  <a:pt x="510765" y="1130172"/>
                </a:lnTo>
                <a:lnTo>
                  <a:pt x="511239" y="1129948"/>
                </a:lnTo>
                <a:lnTo>
                  <a:pt x="513179" y="1127860"/>
                </a:lnTo>
                <a:cubicBezTo>
                  <a:pt x="557367" y="1079978"/>
                  <a:pt x="601872" y="1032147"/>
                  <a:pt x="649890" y="983102"/>
                </a:cubicBezTo>
                <a:cubicBezTo>
                  <a:pt x="672081" y="961681"/>
                  <a:pt x="692986" y="942913"/>
                  <a:pt x="718871" y="918996"/>
                </a:cubicBezTo>
                <a:lnTo>
                  <a:pt x="741303" y="897752"/>
                </a:lnTo>
                <a:lnTo>
                  <a:pt x="739803" y="893595"/>
                </a:lnTo>
                <a:lnTo>
                  <a:pt x="741566" y="897501"/>
                </a:lnTo>
                <a:lnTo>
                  <a:pt x="745444" y="893829"/>
                </a:lnTo>
                <a:lnTo>
                  <a:pt x="745317" y="893463"/>
                </a:lnTo>
                <a:lnTo>
                  <a:pt x="745740" y="893548"/>
                </a:lnTo>
                <a:lnTo>
                  <a:pt x="765406" y="874923"/>
                </a:lnTo>
                <a:lnTo>
                  <a:pt x="764174" y="873494"/>
                </a:lnTo>
                <a:lnTo>
                  <a:pt x="764097" y="872618"/>
                </a:lnTo>
                <a:lnTo>
                  <a:pt x="763641" y="870172"/>
                </a:lnTo>
                <a:lnTo>
                  <a:pt x="765125" y="871767"/>
                </a:lnTo>
                <a:lnTo>
                  <a:pt x="766816" y="873588"/>
                </a:lnTo>
                <a:lnTo>
                  <a:pt x="781679" y="859510"/>
                </a:lnTo>
                <a:lnTo>
                  <a:pt x="775781" y="852980"/>
                </a:lnTo>
                <a:lnTo>
                  <a:pt x="775405" y="851369"/>
                </a:lnTo>
                <a:lnTo>
                  <a:pt x="775107" y="850387"/>
                </a:lnTo>
                <a:lnTo>
                  <a:pt x="745382" y="878958"/>
                </a:lnTo>
                <a:cubicBezTo>
                  <a:pt x="709179" y="914487"/>
                  <a:pt x="673807" y="949856"/>
                  <a:pt x="638992" y="985188"/>
                </a:cubicBezTo>
                <a:lnTo>
                  <a:pt x="545754" y="1081107"/>
                </a:lnTo>
                <a:lnTo>
                  <a:pt x="561241" y="1059660"/>
                </a:lnTo>
                <a:cubicBezTo>
                  <a:pt x="637028" y="969600"/>
                  <a:pt x="712399" y="879791"/>
                  <a:pt x="793360" y="801671"/>
                </a:cubicBezTo>
                <a:cubicBezTo>
                  <a:pt x="826857" y="770542"/>
                  <a:pt x="860235" y="739731"/>
                  <a:pt x="891240" y="710107"/>
                </a:cubicBezTo>
                <a:cubicBezTo>
                  <a:pt x="952073" y="648857"/>
                  <a:pt x="1014760" y="581790"/>
                  <a:pt x="1082694" y="522172"/>
                </a:cubicBezTo>
                <a:lnTo>
                  <a:pt x="1150937" y="459872"/>
                </a:lnTo>
                <a:lnTo>
                  <a:pt x="1198593" y="420725"/>
                </a:lnTo>
                <a:lnTo>
                  <a:pt x="1214568" y="408105"/>
                </a:lnTo>
                <a:lnTo>
                  <a:pt x="1199725" y="421724"/>
                </a:lnTo>
                <a:cubicBezTo>
                  <a:pt x="1163784" y="454985"/>
                  <a:pt x="1130730" y="486326"/>
                  <a:pt x="1096208" y="518694"/>
                </a:cubicBezTo>
                <a:cubicBezTo>
                  <a:pt x="1067813" y="546490"/>
                  <a:pt x="1031185" y="574820"/>
                  <a:pt x="1003087" y="602685"/>
                </a:cubicBezTo>
                <a:cubicBezTo>
                  <a:pt x="986214" y="620301"/>
                  <a:pt x="976764" y="630958"/>
                  <a:pt x="957695" y="650150"/>
                </a:cubicBezTo>
                <a:cubicBezTo>
                  <a:pt x="947534" y="660989"/>
                  <a:pt x="935002" y="673017"/>
                  <a:pt x="923482" y="683196"/>
                </a:cubicBezTo>
                <a:cubicBezTo>
                  <a:pt x="900071" y="707979"/>
                  <a:pt x="923703" y="687756"/>
                  <a:pt x="930240" y="680591"/>
                </a:cubicBezTo>
                <a:cubicBezTo>
                  <a:pt x="979303" y="633622"/>
                  <a:pt x="1022005" y="594207"/>
                  <a:pt x="1066261" y="550641"/>
                </a:cubicBezTo>
                <a:cubicBezTo>
                  <a:pt x="1120898" y="500795"/>
                  <a:pt x="1171912" y="454624"/>
                  <a:pt x="1222210" y="410367"/>
                </a:cubicBezTo>
                <a:cubicBezTo>
                  <a:pt x="1248283" y="386197"/>
                  <a:pt x="1273979" y="364109"/>
                  <a:pt x="1299765" y="341781"/>
                </a:cubicBezTo>
                <a:lnTo>
                  <a:pt x="1305903" y="336277"/>
                </a:lnTo>
                <a:lnTo>
                  <a:pt x="1397144" y="267543"/>
                </a:lnTo>
                <a:cubicBezTo>
                  <a:pt x="1430784" y="242881"/>
                  <a:pt x="1464609" y="218799"/>
                  <a:pt x="1498487" y="195512"/>
                </a:cubicBezTo>
                <a:cubicBezTo>
                  <a:pt x="1537205" y="168899"/>
                  <a:pt x="1575993" y="143324"/>
                  <a:pt x="1614655" y="119112"/>
                </a:cubicBezTo>
                <a:cubicBezTo>
                  <a:pt x="1661256" y="89757"/>
                  <a:pt x="1706166" y="57262"/>
                  <a:pt x="1749181" y="39250"/>
                </a:cubicBezTo>
                <a:cubicBezTo>
                  <a:pt x="1758837" y="34865"/>
                  <a:pt x="1766912" y="36186"/>
                  <a:pt x="1774017" y="31384"/>
                </a:cubicBezTo>
                <a:cubicBezTo>
                  <a:pt x="1795877" y="23032"/>
                  <a:pt x="1816187" y="11803"/>
                  <a:pt x="1840037" y="2106"/>
                </a:cubicBezTo>
                <a:cubicBezTo>
                  <a:pt x="1840037" y="2106"/>
                  <a:pt x="1843447" y="-200"/>
                  <a:pt x="1845997" y="218"/>
                </a:cubicBezTo>
                <a:close/>
              </a:path>
            </a:pathLst>
          </a:custGeom>
        </p:spPr>
        <p:txBody>
          <a:bodyPr wrap="square">
            <a:noAutofit/>
          </a:bodyPr>
          <a:lstStyle/>
          <a:p>
            <a:endParaRPr lang="en-US"/>
          </a:p>
        </p:txBody>
      </p:sp>
      <p:sp>
        <p:nvSpPr>
          <p:cNvPr id="16" name="Picture Placeholder 15">
            <a:extLst>
              <a:ext uri="{FF2B5EF4-FFF2-40B4-BE49-F238E27FC236}">
                <a16:creationId xmlns:a16="http://schemas.microsoft.com/office/drawing/2014/main" id="{1AE4C518-D5CA-B5B7-AD75-2BABC24BA5D4}"/>
              </a:ext>
            </a:extLst>
          </p:cNvPr>
          <p:cNvSpPr>
            <a:spLocks noGrp="1"/>
          </p:cNvSpPr>
          <p:nvPr>
            <p:ph type="pic" sz="quarter" idx="12"/>
          </p:nvPr>
        </p:nvSpPr>
        <p:spPr>
          <a:xfrm>
            <a:off x="8235018" y="1630471"/>
            <a:ext cx="3012535" cy="3128252"/>
          </a:xfrm>
          <a:custGeom>
            <a:avLst/>
            <a:gdLst>
              <a:gd name="connsiteX0" fmla="*/ 1450512 w 3012535"/>
              <a:gd name="connsiteY0" fmla="*/ 3090428 h 3128252"/>
              <a:gd name="connsiteX1" fmla="*/ 1452961 w 3012535"/>
              <a:gd name="connsiteY1" fmla="*/ 3091242 h 3128252"/>
              <a:gd name="connsiteX2" fmla="*/ 1447265 w 3012535"/>
              <a:gd name="connsiteY2" fmla="*/ 3093822 h 3128252"/>
              <a:gd name="connsiteX3" fmla="*/ 1450512 w 3012535"/>
              <a:gd name="connsiteY3" fmla="*/ 3090428 h 3128252"/>
              <a:gd name="connsiteX4" fmla="*/ 982832 w 3012535"/>
              <a:gd name="connsiteY4" fmla="*/ 2965847 h 3128252"/>
              <a:gd name="connsiteX5" fmla="*/ 986810 w 3012535"/>
              <a:gd name="connsiteY5" fmla="*/ 2968449 h 3128252"/>
              <a:gd name="connsiteX6" fmla="*/ 976290 w 3012535"/>
              <a:gd name="connsiteY6" fmla="*/ 2974399 h 3128252"/>
              <a:gd name="connsiteX7" fmla="*/ 966004 w 3012535"/>
              <a:gd name="connsiteY7" fmla="*/ 2982640 h 3128252"/>
              <a:gd name="connsiteX8" fmla="*/ 966704 w 3012535"/>
              <a:gd name="connsiteY8" fmla="*/ 2980425 h 3128252"/>
              <a:gd name="connsiteX9" fmla="*/ 982832 w 3012535"/>
              <a:gd name="connsiteY9" fmla="*/ 2965847 h 3128252"/>
              <a:gd name="connsiteX10" fmla="*/ 1542666 w 3012535"/>
              <a:gd name="connsiteY10" fmla="*/ 2924645 h 3128252"/>
              <a:gd name="connsiteX11" fmla="*/ 1519987 w 3012535"/>
              <a:gd name="connsiteY11" fmla="*/ 2943806 h 3128252"/>
              <a:gd name="connsiteX12" fmla="*/ 1477969 w 3012535"/>
              <a:gd name="connsiteY12" fmla="*/ 2977356 h 3128252"/>
              <a:gd name="connsiteX13" fmla="*/ 1467363 w 3012535"/>
              <a:gd name="connsiteY13" fmla="*/ 2985075 h 3128252"/>
              <a:gd name="connsiteX14" fmla="*/ 1485486 w 3012535"/>
              <a:gd name="connsiteY14" fmla="*/ 2972964 h 3128252"/>
              <a:gd name="connsiteX15" fmla="*/ 1507888 w 3012535"/>
              <a:gd name="connsiteY15" fmla="*/ 2956811 h 3128252"/>
              <a:gd name="connsiteX16" fmla="*/ 1527196 w 3012535"/>
              <a:gd name="connsiteY16" fmla="*/ 2941480 h 3128252"/>
              <a:gd name="connsiteX17" fmla="*/ 1541782 w 3012535"/>
              <a:gd name="connsiteY17" fmla="*/ 2925853 h 3128252"/>
              <a:gd name="connsiteX18" fmla="*/ 1438666 w 3012535"/>
              <a:gd name="connsiteY18" fmla="*/ 2895870 h 3128252"/>
              <a:gd name="connsiteX19" fmla="*/ 1440148 w 3012535"/>
              <a:gd name="connsiteY19" fmla="*/ 2897991 h 3128252"/>
              <a:gd name="connsiteX20" fmla="*/ 1431036 w 3012535"/>
              <a:gd name="connsiteY20" fmla="*/ 2905035 h 3128252"/>
              <a:gd name="connsiteX21" fmla="*/ 1436273 w 3012535"/>
              <a:gd name="connsiteY21" fmla="*/ 2898186 h 3128252"/>
              <a:gd name="connsiteX22" fmla="*/ 1438666 w 3012535"/>
              <a:gd name="connsiteY22" fmla="*/ 2895870 h 3128252"/>
              <a:gd name="connsiteX23" fmla="*/ 1733530 w 3012535"/>
              <a:gd name="connsiteY23" fmla="*/ 2761529 h 3128252"/>
              <a:gd name="connsiteX24" fmla="*/ 1730505 w 3012535"/>
              <a:gd name="connsiteY24" fmla="*/ 2763108 h 3128252"/>
              <a:gd name="connsiteX25" fmla="*/ 1699156 w 3012535"/>
              <a:gd name="connsiteY25" fmla="*/ 2790098 h 3128252"/>
              <a:gd name="connsiteX26" fmla="*/ 1691733 w 3012535"/>
              <a:gd name="connsiteY26" fmla="*/ 2796510 h 3128252"/>
              <a:gd name="connsiteX27" fmla="*/ 1682520 w 3012535"/>
              <a:gd name="connsiteY27" fmla="*/ 2804972 h 3128252"/>
              <a:gd name="connsiteX28" fmla="*/ 1669178 w 3012535"/>
              <a:gd name="connsiteY28" fmla="*/ 2817166 h 3128252"/>
              <a:gd name="connsiteX29" fmla="*/ 1647573 w 3012535"/>
              <a:gd name="connsiteY29" fmla="*/ 2835027 h 3128252"/>
              <a:gd name="connsiteX30" fmla="*/ 1634882 w 3012535"/>
              <a:gd name="connsiteY30" fmla="*/ 2852392 h 3128252"/>
              <a:gd name="connsiteX31" fmla="*/ 1710593 w 3012535"/>
              <a:gd name="connsiteY31" fmla="*/ 2784094 h 3128252"/>
              <a:gd name="connsiteX32" fmla="*/ 1731759 w 3012535"/>
              <a:gd name="connsiteY32" fmla="*/ 2765632 h 3128252"/>
              <a:gd name="connsiteX33" fmla="*/ 1733530 w 3012535"/>
              <a:gd name="connsiteY33" fmla="*/ 2761529 h 3128252"/>
              <a:gd name="connsiteX34" fmla="*/ 1747077 w 3012535"/>
              <a:gd name="connsiteY34" fmla="*/ 2746254 h 3128252"/>
              <a:gd name="connsiteX35" fmla="*/ 1747011 w 3012535"/>
              <a:gd name="connsiteY35" fmla="*/ 2746301 h 3128252"/>
              <a:gd name="connsiteX36" fmla="*/ 1746991 w 3012535"/>
              <a:gd name="connsiteY36" fmla="*/ 2746323 h 3128252"/>
              <a:gd name="connsiteX37" fmla="*/ 1211506 w 3012535"/>
              <a:gd name="connsiteY37" fmla="*/ 2734925 h 3128252"/>
              <a:gd name="connsiteX38" fmla="*/ 1196127 w 3012535"/>
              <a:gd name="connsiteY38" fmla="*/ 2740348 h 3128252"/>
              <a:gd name="connsiteX39" fmla="*/ 1179366 w 3012535"/>
              <a:gd name="connsiteY39" fmla="*/ 2757076 h 3128252"/>
              <a:gd name="connsiteX40" fmla="*/ 1148984 w 3012535"/>
              <a:gd name="connsiteY40" fmla="*/ 2786386 h 3128252"/>
              <a:gd name="connsiteX41" fmla="*/ 1119302 w 3012535"/>
              <a:gd name="connsiteY41" fmla="*/ 2813480 h 3128252"/>
              <a:gd name="connsiteX42" fmla="*/ 1160681 w 3012535"/>
              <a:gd name="connsiteY42" fmla="*/ 2791897 h 3128252"/>
              <a:gd name="connsiteX43" fmla="*/ 1170145 w 3012535"/>
              <a:gd name="connsiteY43" fmla="*/ 2780178 h 3128252"/>
              <a:gd name="connsiteX44" fmla="*/ 1179608 w 3012535"/>
              <a:gd name="connsiteY44" fmla="*/ 2768460 h 3128252"/>
              <a:gd name="connsiteX45" fmla="*/ 1193865 w 3012535"/>
              <a:gd name="connsiteY45" fmla="*/ 2753727 h 3128252"/>
              <a:gd name="connsiteX46" fmla="*/ 1208120 w 3012535"/>
              <a:gd name="connsiteY46" fmla="*/ 2738996 h 3128252"/>
              <a:gd name="connsiteX47" fmla="*/ 1114373 w 3012535"/>
              <a:gd name="connsiteY47" fmla="*/ 2732471 h 3128252"/>
              <a:gd name="connsiteX48" fmla="*/ 1105792 w 3012535"/>
              <a:gd name="connsiteY48" fmla="*/ 2740771 h 3128252"/>
              <a:gd name="connsiteX49" fmla="*/ 1080902 w 3012535"/>
              <a:gd name="connsiteY49" fmla="*/ 2764853 h 3128252"/>
              <a:gd name="connsiteX50" fmla="*/ 1068761 w 3012535"/>
              <a:gd name="connsiteY50" fmla="*/ 2791123 h 3128252"/>
              <a:gd name="connsiteX51" fmla="*/ 1109306 w 3012535"/>
              <a:gd name="connsiteY51" fmla="*/ 2747880 h 3128252"/>
              <a:gd name="connsiteX52" fmla="*/ 1115970 w 3012535"/>
              <a:gd name="connsiteY52" fmla="*/ 2742191 h 3128252"/>
              <a:gd name="connsiteX53" fmla="*/ 1118902 w 3012535"/>
              <a:gd name="connsiteY53" fmla="*/ 2738964 h 3128252"/>
              <a:gd name="connsiteX54" fmla="*/ 950309 w 3012535"/>
              <a:gd name="connsiteY54" fmla="*/ 2730318 h 3128252"/>
              <a:gd name="connsiteX55" fmla="*/ 954288 w 3012535"/>
              <a:gd name="connsiteY55" fmla="*/ 2732919 h 3128252"/>
              <a:gd name="connsiteX56" fmla="*/ 943767 w 3012535"/>
              <a:gd name="connsiteY56" fmla="*/ 2738870 h 3128252"/>
              <a:gd name="connsiteX57" fmla="*/ 933481 w 3012535"/>
              <a:gd name="connsiteY57" fmla="*/ 2747111 h 3128252"/>
              <a:gd name="connsiteX58" fmla="*/ 934180 w 3012535"/>
              <a:gd name="connsiteY58" fmla="*/ 2744896 h 3128252"/>
              <a:gd name="connsiteX59" fmla="*/ 950309 w 3012535"/>
              <a:gd name="connsiteY59" fmla="*/ 2730318 h 3128252"/>
              <a:gd name="connsiteX60" fmla="*/ 1773750 w 3012535"/>
              <a:gd name="connsiteY60" fmla="*/ 2726756 h 3128252"/>
              <a:gd name="connsiteX61" fmla="*/ 1769435 w 3012535"/>
              <a:gd name="connsiteY61" fmla="*/ 2730614 h 3128252"/>
              <a:gd name="connsiteX62" fmla="*/ 1761353 w 3012535"/>
              <a:gd name="connsiteY62" fmla="*/ 2736087 h 3128252"/>
              <a:gd name="connsiteX63" fmla="*/ 1760994 w 3012535"/>
              <a:gd name="connsiteY63" fmla="*/ 2736721 h 3128252"/>
              <a:gd name="connsiteX64" fmla="*/ 1760396 w 3012535"/>
              <a:gd name="connsiteY64" fmla="*/ 2736735 h 3128252"/>
              <a:gd name="connsiteX65" fmla="*/ 1758581 w 3012535"/>
              <a:gd name="connsiteY65" fmla="*/ 2737965 h 3128252"/>
              <a:gd name="connsiteX66" fmla="*/ 1753020 w 3012535"/>
              <a:gd name="connsiteY66" fmla="*/ 2741973 h 3128252"/>
              <a:gd name="connsiteX67" fmla="*/ 1754033 w 3012535"/>
              <a:gd name="connsiteY67" fmla="*/ 2741471 h 3128252"/>
              <a:gd name="connsiteX68" fmla="*/ 1749737 w 3012535"/>
              <a:gd name="connsiteY68" fmla="*/ 2746828 h 3128252"/>
              <a:gd name="connsiteX69" fmla="*/ 1746571 w 3012535"/>
              <a:gd name="connsiteY69" fmla="*/ 2749501 h 3128252"/>
              <a:gd name="connsiteX70" fmla="*/ 1751021 w 3012535"/>
              <a:gd name="connsiteY70" fmla="*/ 2746762 h 3128252"/>
              <a:gd name="connsiteX71" fmla="*/ 1768508 w 3012535"/>
              <a:gd name="connsiteY71" fmla="*/ 2734054 h 3128252"/>
              <a:gd name="connsiteX72" fmla="*/ 1772286 w 3012535"/>
              <a:gd name="connsiteY72" fmla="*/ 2730052 h 3128252"/>
              <a:gd name="connsiteX73" fmla="*/ 1773750 w 3012535"/>
              <a:gd name="connsiteY73" fmla="*/ 2726756 h 3128252"/>
              <a:gd name="connsiteX74" fmla="*/ 1807359 w 3012535"/>
              <a:gd name="connsiteY74" fmla="*/ 2694658 h 3128252"/>
              <a:gd name="connsiteX75" fmla="*/ 1802060 w 3012535"/>
              <a:gd name="connsiteY75" fmla="*/ 2697590 h 3128252"/>
              <a:gd name="connsiteX76" fmla="*/ 1784416 w 3012535"/>
              <a:gd name="connsiteY76" fmla="*/ 2712844 h 3128252"/>
              <a:gd name="connsiteX77" fmla="*/ 1800521 w 3012535"/>
              <a:gd name="connsiteY77" fmla="*/ 2701559 h 3128252"/>
              <a:gd name="connsiteX78" fmla="*/ 1807359 w 3012535"/>
              <a:gd name="connsiteY78" fmla="*/ 2694658 h 3128252"/>
              <a:gd name="connsiteX79" fmla="*/ 1051481 w 3012535"/>
              <a:gd name="connsiteY79" fmla="*/ 2604582 h 3128252"/>
              <a:gd name="connsiteX80" fmla="*/ 1047389 w 3012535"/>
              <a:gd name="connsiteY80" fmla="*/ 2605380 h 3128252"/>
              <a:gd name="connsiteX81" fmla="*/ 1043298 w 3012535"/>
              <a:gd name="connsiteY81" fmla="*/ 2606178 h 3128252"/>
              <a:gd name="connsiteX82" fmla="*/ 1018757 w 3012535"/>
              <a:gd name="connsiteY82" fmla="*/ 2629153 h 3128252"/>
              <a:gd name="connsiteX83" fmla="*/ 989773 w 3012535"/>
              <a:gd name="connsiteY83" fmla="*/ 2654031 h 3128252"/>
              <a:gd name="connsiteX84" fmla="*/ 972246 w 3012535"/>
              <a:gd name="connsiteY84" fmla="*/ 2673040 h 3128252"/>
              <a:gd name="connsiteX85" fmla="*/ 970147 w 3012535"/>
              <a:gd name="connsiteY85" fmla="*/ 2679684 h 3128252"/>
              <a:gd name="connsiteX86" fmla="*/ 965705 w 3012535"/>
              <a:gd name="connsiteY86" fmla="*/ 2681589 h 3128252"/>
              <a:gd name="connsiteX87" fmla="*/ 964306 w 3012535"/>
              <a:gd name="connsiteY87" fmla="*/ 2686019 h 3128252"/>
              <a:gd name="connsiteX88" fmla="*/ 969447 w 3012535"/>
              <a:gd name="connsiteY88" fmla="*/ 2681898 h 3128252"/>
              <a:gd name="connsiteX89" fmla="*/ 970147 w 3012535"/>
              <a:gd name="connsiteY89" fmla="*/ 2679684 h 3128252"/>
              <a:gd name="connsiteX90" fmla="*/ 974591 w 3012535"/>
              <a:gd name="connsiteY90" fmla="*/ 2677778 h 3128252"/>
              <a:gd name="connsiteX91" fmla="*/ 973891 w 3012535"/>
              <a:gd name="connsiteY91" fmla="*/ 2679993 h 3128252"/>
              <a:gd name="connsiteX92" fmla="*/ 1020172 w 3012535"/>
              <a:gd name="connsiteY92" fmla="*/ 2642905 h 3128252"/>
              <a:gd name="connsiteX93" fmla="*/ 1028355 w 3012535"/>
              <a:gd name="connsiteY93" fmla="*/ 2641309 h 3128252"/>
              <a:gd name="connsiteX94" fmla="*/ 1023956 w 3012535"/>
              <a:gd name="connsiteY94" fmla="*/ 2647849 h 3128252"/>
              <a:gd name="connsiteX95" fmla="*/ 1028642 w 3012535"/>
              <a:gd name="connsiteY95" fmla="*/ 2642595 h 3128252"/>
              <a:gd name="connsiteX96" fmla="*/ 1031627 w 3012535"/>
              <a:gd name="connsiteY96" fmla="*/ 2637034 h 3128252"/>
              <a:gd name="connsiteX97" fmla="*/ 1044240 w 3012535"/>
              <a:gd name="connsiteY97" fmla="*/ 2615348 h 3128252"/>
              <a:gd name="connsiteX98" fmla="*/ 1051481 w 3012535"/>
              <a:gd name="connsiteY98" fmla="*/ 2604582 h 3128252"/>
              <a:gd name="connsiteX99" fmla="*/ 1109466 w 3012535"/>
              <a:gd name="connsiteY99" fmla="*/ 2557242 h 3128252"/>
              <a:gd name="connsiteX100" fmla="*/ 1086779 w 3012535"/>
              <a:gd name="connsiteY100" fmla="*/ 2577952 h 3128252"/>
              <a:gd name="connsiteX101" fmla="*/ 1092713 w 3012535"/>
              <a:gd name="connsiteY101" fmla="*/ 2574706 h 3128252"/>
              <a:gd name="connsiteX102" fmla="*/ 1103288 w 3012535"/>
              <a:gd name="connsiteY102" fmla="*/ 2564409 h 3128252"/>
              <a:gd name="connsiteX103" fmla="*/ 2028164 w 3012535"/>
              <a:gd name="connsiteY103" fmla="*/ 2470846 h 3128252"/>
              <a:gd name="connsiteX104" fmla="*/ 2022469 w 3012535"/>
              <a:gd name="connsiteY104" fmla="*/ 2473425 h 3128252"/>
              <a:gd name="connsiteX105" fmla="*/ 2028164 w 3012535"/>
              <a:gd name="connsiteY105" fmla="*/ 2470846 h 3128252"/>
              <a:gd name="connsiteX106" fmla="*/ 2038298 w 3012535"/>
              <a:gd name="connsiteY106" fmla="*/ 2459740 h 3128252"/>
              <a:gd name="connsiteX107" fmla="*/ 2029489 w 3012535"/>
              <a:gd name="connsiteY107" fmla="*/ 2465012 h 3128252"/>
              <a:gd name="connsiteX108" fmla="*/ 1137878 w 3012535"/>
              <a:gd name="connsiteY108" fmla="*/ 2454715 h 3128252"/>
              <a:gd name="connsiteX109" fmla="*/ 1126797 w 3012535"/>
              <a:gd name="connsiteY109" fmla="*/ 2460614 h 3128252"/>
              <a:gd name="connsiteX110" fmla="*/ 1124357 w 3012535"/>
              <a:gd name="connsiteY110" fmla="*/ 2459212 h 3128252"/>
              <a:gd name="connsiteX111" fmla="*/ 1098159 w 3012535"/>
              <a:gd name="connsiteY111" fmla="*/ 2481163 h 3128252"/>
              <a:gd name="connsiteX112" fmla="*/ 1073269 w 3012535"/>
              <a:gd name="connsiteY112" fmla="*/ 2505243 h 3128252"/>
              <a:gd name="connsiteX113" fmla="*/ 1048379 w 3012535"/>
              <a:gd name="connsiteY113" fmla="*/ 2529324 h 3128252"/>
              <a:gd name="connsiteX114" fmla="*/ 1036239 w 3012535"/>
              <a:gd name="connsiteY114" fmla="*/ 2555595 h 3128252"/>
              <a:gd name="connsiteX115" fmla="*/ 1076783 w 3012535"/>
              <a:gd name="connsiteY115" fmla="*/ 2512352 h 3128252"/>
              <a:gd name="connsiteX116" fmla="*/ 1123345 w 3012535"/>
              <a:gd name="connsiteY116" fmla="*/ 2472599 h 3128252"/>
              <a:gd name="connsiteX117" fmla="*/ 2049356 w 3012535"/>
              <a:gd name="connsiteY117" fmla="*/ 2444904 h 3128252"/>
              <a:gd name="connsiteX118" fmla="*/ 2046109 w 3012535"/>
              <a:gd name="connsiteY118" fmla="*/ 2448297 h 3128252"/>
              <a:gd name="connsiteX119" fmla="*/ 2051805 w 3012535"/>
              <a:gd name="connsiteY119" fmla="*/ 2445718 h 3128252"/>
              <a:gd name="connsiteX120" fmla="*/ 2049356 w 3012535"/>
              <a:gd name="connsiteY120" fmla="*/ 2444904 h 3128252"/>
              <a:gd name="connsiteX121" fmla="*/ 2063754 w 3012535"/>
              <a:gd name="connsiteY121" fmla="*/ 2433042 h 3128252"/>
              <a:gd name="connsiteX122" fmla="*/ 2056243 w 3012535"/>
              <a:gd name="connsiteY122" fmla="*/ 2437192 h 3128252"/>
              <a:gd name="connsiteX123" fmla="*/ 2062137 w 3012535"/>
              <a:gd name="connsiteY123" fmla="*/ 2435063 h 3128252"/>
              <a:gd name="connsiteX124" fmla="*/ 2063754 w 3012535"/>
              <a:gd name="connsiteY124" fmla="*/ 2433042 h 3128252"/>
              <a:gd name="connsiteX125" fmla="*/ 2073949 w 3012535"/>
              <a:gd name="connsiteY125" fmla="*/ 2418610 h 3128252"/>
              <a:gd name="connsiteX126" fmla="*/ 2071135 w 3012535"/>
              <a:gd name="connsiteY126" fmla="*/ 2421581 h 3128252"/>
              <a:gd name="connsiteX127" fmla="*/ 2077260 w 3012535"/>
              <a:gd name="connsiteY127" fmla="*/ 2419020 h 3128252"/>
              <a:gd name="connsiteX128" fmla="*/ 2073949 w 3012535"/>
              <a:gd name="connsiteY128" fmla="*/ 2418610 h 3128252"/>
              <a:gd name="connsiteX129" fmla="*/ 2090596 w 3012535"/>
              <a:gd name="connsiteY129" fmla="*/ 2404755 h 3128252"/>
              <a:gd name="connsiteX130" fmla="*/ 2081529 w 3012535"/>
              <a:gd name="connsiteY130" fmla="*/ 2410250 h 3128252"/>
              <a:gd name="connsiteX131" fmla="*/ 2118225 w 3012535"/>
              <a:gd name="connsiteY131" fmla="*/ 2370757 h 3128252"/>
              <a:gd name="connsiteX132" fmla="*/ 2116859 w 3012535"/>
              <a:gd name="connsiteY132" fmla="*/ 2372671 h 3128252"/>
              <a:gd name="connsiteX133" fmla="*/ 2121257 w 3012535"/>
              <a:gd name="connsiteY133" fmla="*/ 2371213 h 3128252"/>
              <a:gd name="connsiteX134" fmla="*/ 2118225 w 3012535"/>
              <a:gd name="connsiteY134" fmla="*/ 2370757 h 3128252"/>
              <a:gd name="connsiteX135" fmla="*/ 663245 w 3012535"/>
              <a:gd name="connsiteY135" fmla="*/ 2346010 h 3128252"/>
              <a:gd name="connsiteX136" fmla="*/ 655870 w 3012535"/>
              <a:gd name="connsiteY136" fmla="*/ 2355958 h 3128252"/>
              <a:gd name="connsiteX137" fmla="*/ 645867 w 3012535"/>
              <a:gd name="connsiteY137" fmla="*/ 2364776 h 3128252"/>
              <a:gd name="connsiteX138" fmla="*/ 647054 w 3012535"/>
              <a:gd name="connsiteY138" fmla="*/ 2362008 h 3128252"/>
              <a:gd name="connsiteX139" fmla="*/ 663245 w 3012535"/>
              <a:gd name="connsiteY139" fmla="*/ 2346010 h 3128252"/>
              <a:gd name="connsiteX140" fmla="*/ 2235417 w 3012535"/>
              <a:gd name="connsiteY140" fmla="*/ 2241963 h 3128252"/>
              <a:gd name="connsiteX141" fmla="*/ 2230107 w 3012535"/>
              <a:gd name="connsiteY141" fmla="*/ 2247406 h 3128252"/>
              <a:gd name="connsiteX142" fmla="*/ 2209288 w 3012535"/>
              <a:gd name="connsiteY142" fmla="*/ 2268532 h 3128252"/>
              <a:gd name="connsiteX143" fmla="*/ 2153835 w 3012535"/>
              <a:gd name="connsiteY143" fmla="*/ 2333279 h 3128252"/>
              <a:gd name="connsiteX144" fmla="*/ 2123707 w 3012535"/>
              <a:gd name="connsiteY144" fmla="*/ 2364014 h 3128252"/>
              <a:gd name="connsiteX145" fmla="*/ 2128275 w 3012535"/>
              <a:gd name="connsiteY145" fmla="*/ 2362800 h 3128252"/>
              <a:gd name="connsiteX146" fmla="*/ 2178839 w 3012535"/>
              <a:gd name="connsiteY146" fmla="*/ 2308387 h 3128252"/>
              <a:gd name="connsiteX147" fmla="*/ 2230667 w 3012535"/>
              <a:gd name="connsiteY147" fmla="*/ 2247312 h 3128252"/>
              <a:gd name="connsiteX148" fmla="*/ 2235527 w 3012535"/>
              <a:gd name="connsiteY148" fmla="*/ 2242049 h 3128252"/>
              <a:gd name="connsiteX149" fmla="*/ 1344877 w 3012535"/>
              <a:gd name="connsiteY149" fmla="*/ 2189563 h 3128252"/>
              <a:gd name="connsiteX150" fmla="*/ 1324365 w 3012535"/>
              <a:gd name="connsiteY150" fmla="*/ 2193878 h 3128252"/>
              <a:gd name="connsiteX151" fmla="*/ 1312584 w 3012535"/>
              <a:gd name="connsiteY151" fmla="*/ 2206849 h 3128252"/>
              <a:gd name="connsiteX152" fmla="*/ 1301988 w 3012535"/>
              <a:gd name="connsiteY152" fmla="*/ 2217052 h 3128252"/>
              <a:gd name="connsiteX153" fmla="*/ 1255579 w 3012535"/>
              <a:gd name="connsiteY153" fmla="*/ 2270884 h 3128252"/>
              <a:gd name="connsiteX154" fmla="*/ 1207983 w 3012535"/>
              <a:gd name="connsiteY154" fmla="*/ 2327484 h 3128252"/>
              <a:gd name="connsiteX155" fmla="*/ 1184420 w 3012535"/>
              <a:gd name="connsiteY155" fmla="*/ 2353425 h 3128252"/>
              <a:gd name="connsiteX156" fmla="*/ 1172043 w 3012535"/>
              <a:gd name="connsiteY156" fmla="*/ 2367780 h 3128252"/>
              <a:gd name="connsiteX157" fmla="*/ 1160855 w 3012535"/>
              <a:gd name="connsiteY157" fmla="*/ 2379368 h 3128252"/>
              <a:gd name="connsiteX158" fmla="*/ 1135384 w 3012535"/>
              <a:gd name="connsiteY158" fmla="*/ 2406131 h 3128252"/>
              <a:gd name="connsiteX159" fmla="*/ 1117225 w 3012535"/>
              <a:gd name="connsiteY159" fmla="*/ 2425211 h 3128252"/>
              <a:gd name="connsiteX160" fmla="*/ 1144951 w 3012535"/>
              <a:gd name="connsiteY160" fmla="*/ 2402570 h 3128252"/>
              <a:gd name="connsiteX161" fmla="*/ 1149919 w 3012535"/>
              <a:gd name="connsiteY161" fmla="*/ 2397617 h 3128252"/>
              <a:gd name="connsiteX162" fmla="*/ 1193488 w 3012535"/>
              <a:gd name="connsiteY162" fmla="*/ 2354037 h 3128252"/>
              <a:gd name="connsiteX163" fmla="*/ 1209625 w 3012535"/>
              <a:gd name="connsiteY163" fmla="*/ 2338093 h 3128252"/>
              <a:gd name="connsiteX164" fmla="*/ 1208672 w 3012535"/>
              <a:gd name="connsiteY164" fmla="*/ 2338014 h 3128252"/>
              <a:gd name="connsiteX165" fmla="*/ 1228824 w 3012535"/>
              <a:gd name="connsiteY165" fmla="*/ 2317015 h 3128252"/>
              <a:gd name="connsiteX166" fmla="*/ 1277277 w 3012535"/>
              <a:gd name="connsiteY166" fmla="*/ 2263802 h 3128252"/>
              <a:gd name="connsiteX167" fmla="*/ 1344877 w 3012535"/>
              <a:gd name="connsiteY167" fmla="*/ 2189563 h 3128252"/>
              <a:gd name="connsiteX168" fmla="*/ 2369871 w 3012535"/>
              <a:gd name="connsiteY168" fmla="*/ 2169236 h 3128252"/>
              <a:gd name="connsiteX169" fmla="*/ 2362440 w 3012535"/>
              <a:gd name="connsiteY169" fmla="*/ 2180717 h 3128252"/>
              <a:gd name="connsiteX170" fmla="*/ 2354130 w 3012535"/>
              <a:gd name="connsiteY170" fmla="*/ 2191243 h 3128252"/>
              <a:gd name="connsiteX171" fmla="*/ 2347746 w 3012535"/>
              <a:gd name="connsiteY171" fmla="*/ 2196416 h 3128252"/>
              <a:gd name="connsiteX172" fmla="*/ 2369871 w 3012535"/>
              <a:gd name="connsiteY172" fmla="*/ 2169236 h 3128252"/>
              <a:gd name="connsiteX173" fmla="*/ 2372653 w 3012535"/>
              <a:gd name="connsiteY173" fmla="*/ 2165457 h 3128252"/>
              <a:gd name="connsiteX174" fmla="*/ 2371759 w 3012535"/>
              <a:gd name="connsiteY174" fmla="*/ 2168165 h 3128252"/>
              <a:gd name="connsiteX175" fmla="*/ 2369871 w 3012535"/>
              <a:gd name="connsiteY175" fmla="*/ 2169236 h 3128252"/>
              <a:gd name="connsiteX176" fmla="*/ 2372653 w 3012535"/>
              <a:gd name="connsiteY176" fmla="*/ 2165457 h 3128252"/>
              <a:gd name="connsiteX177" fmla="*/ 2378508 w 3012535"/>
              <a:gd name="connsiteY177" fmla="*/ 2157337 h 3128252"/>
              <a:gd name="connsiteX178" fmla="*/ 2379925 w 3012535"/>
              <a:gd name="connsiteY178" fmla="*/ 2159785 h 3128252"/>
              <a:gd name="connsiteX179" fmla="*/ 2376001 w 3012535"/>
              <a:gd name="connsiteY179" fmla="*/ 2159360 h 3128252"/>
              <a:gd name="connsiteX180" fmla="*/ 2378508 w 3012535"/>
              <a:gd name="connsiteY180" fmla="*/ 2157337 h 3128252"/>
              <a:gd name="connsiteX181" fmla="*/ 2341432 w 3012535"/>
              <a:gd name="connsiteY181" fmla="*/ 2155324 h 3128252"/>
              <a:gd name="connsiteX182" fmla="*/ 2344557 w 3012535"/>
              <a:gd name="connsiteY182" fmla="*/ 2158631 h 3128252"/>
              <a:gd name="connsiteX183" fmla="*/ 2345062 w 3012535"/>
              <a:gd name="connsiteY183" fmla="*/ 2158014 h 3128252"/>
              <a:gd name="connsiteX184" fmla="*/ 2333821 w 3012535"/>
              <a:gd name="connsiteY184" fmla="*/ 2154097 h 3128252"/>
              <a:gd name="connsiteX185" fmla="*/ 2274495 w 3012535"/>
              <a:gd name="connsiteY185" fmla="*/ 2228959 h 3128252"/>
              <a:gd name="connsiteX186" fmla="*/ 2139757 w 3012535"/>
              <a:gd name="connsiteY186" fmla="*/ 2372022 h 3128252"/>
              <a:gd name="connsiteX187" fmla="*/ 2004848 w 3012535"/>
              <a:gd name="connsiteY187" fmla="*/ 2514841 h 3128252"/>
              <a:gd name="connsiteX188" fmla="*/ 1868724 w 3012535"/>
              <a:gd name="connsiteY188" fmla="*/ 2659494 h 3128252"/>
              <a:gd name="connsiteX189" fmla="*/ 1600859 w 3012535"/>
              <a:gd name="connsiteY189" fmla="*/ 2902127 h 3128252"/>
              <a:gd name="connsiteX190" fmla="*/ 1577671 w 3012535"/>
              <a:gd name="connsiteY190" fmla="*/ 2921236 h 3128252"/>
              <a:gd name="connsiteX191" fmla="*/ 1545489 w 3012535"/>
              <a:gd name="connsiteY191" fmla="*/ 2958101 h 3128252"/>
              <a:gd name="connsiteX192" fmla="*/ 1570346 w 3012535"/>
              <a:gd name="connsiteY192" fmla="*/ 2936609 h 3128252"/>
              <a:gd name="connsiteX193" fmla="*/ 1622795 w 3012535"/>
              <a:gd name="connsiteY193" fmla="*/ 2891264 h 3128252"/>
              <a:gd name="connsiteX194" fmla="*/ 1662484 w 3012535"/>
              <a:gd name="connsiteY194" fmla="*/ 2859716 h 3128252"/>
              <a:gd name="connsiteX195" fmla="*/ 1678738 w 3012535"/>
              <a:gd name="connsiteY195" fmla="*/ 2846927 h 3128252"/>
              <a:gd name="connsiteX196" fmla="*/ 1678259 w 3012535"/>
              <a:gd name="connsiteY196" fmla="*/ 2845681 h 3128252"/>
              <a:gd name="connsiteX197" fmla="*/ 1679319 w 3012535"/>
              <a:gd name="connsiteY197" fmla="*/ 2845891 h 3128252"/>
              <a:gd name="connsiteX198" fmla="*/ 1679218 w 3012535"/>
              <a:gd name="connsiteY198" fmla="*/ 2846549 h 3128252"/>
              <a:gd name="connsiteX199" fmla="*/ 1704207 w 3012535"/>
              <a:gd name="connsiteY199" fmla="*/ 2826886 h 3128252"/>
              <a:gd name="connsiteX200" fmla="*/ 1787282 w 3012535"/>
              <a:gd name="connsiteY200" fmla="*/ 2753742 h 3128252"/>
              <a:gd name="connsiteX201" fmla="*/ 1885667 w 3012535"/>
              <a:gd name="connsiteY201" fmla="*/ 2661648 h 3128252"/>
              <a:gd name="connsiteX202" fmla="*/ 2015967 w 3012535"/>
              <a:gd name="connsiteY202" fmla="*/ 2527111 h 3128252"/>
              <a:gd name="connsiteX203" fmla="*/ 2289235 w 3012535"/>
              <a:gd name="connsiteY203" fmla="*/ 2226119 h 3128252"/>
              <a:gd name="connsiteX204" fmla="*/ 2342570 w 3012535"/>
              <a:gd name="connsiteY204" fmla="*/ 2161054 h 3128252"/>
              <a:gd name="connsiteX205" fmla="*/ 2340574 w 3012535"/>
              <a:gd name="connsiteY205" fmla="*/ 2159467 h 3128252"/>
              <a:gd name="connsiteX206" fmla="*/ 2339212 w 3012535"/>
              <a:gd name="connsiteY206" fmla="*/ 2157899 h 3128252"/>
              <a:gd name="connsiteX207" fmla="*/ 2338767 w 3012535"/>
              <a:gd name="connsiteY207" fmla="*/ 2156968 h 3128252"/>
              <a:gd name="connsiteX208" fmla="*/ 2338345 w 3012535"/>
              <a:gd name="connsiteY208" fmla="*/ 2157696 h 3128252"/>
              <a:gd name="connsiteX209" fmla="*/ 442018 w 3012535"/>
              <a:gd name="connsiteY209" fmla="*/ 2139878 h 3128252"/>
              <a:gd name="connsiteX210" fmla="*/ 434644 w 3012535"/>
              <a:gd name="connsiteY210" fmla="*/ 2149825 h 3128252"/>
              <a:gd name="connsiteX211" fmla="*/ 424641 w 3012535"/>
              <a:gd name="connsiteY211" fmla="*/ 2158643 h 3128252"/>
              <a:gd name="connsiteX212" fmla="*/ 425828 w 3012535"/>
              <a:gd name="connsiteY212" fmla="*/ 2155876 h 3128252"/>
              <a:gd name="connsiteX213" fmla="*/ 442018 w 3012535"/>
              <a:gd name="connsiteY213" fmla="*/ 2139878 h 3128252"/>
              <a:gd name="connsiteX214" fmla="*/ 2373677 w 3012535"/>
              <a:gd name="connsiteY214" fmla="*/ 2112698 h 3128252"/>
              <a:gd name="connsiteX215" fmla="*/ 2374050 w 3012535"/>
              <a:gd name="connsiteY215" fmla="*/ 2113030 h 3128252"/>
              <a:gd name="connsiteX216" fmla="*/ 2374912 w 3012535"/>
              <a:gd name="connsiteY216" fmla="*/ 2114773 h 3128252"/>
              <a:gd name="connsiteX217" fmla="*/ 810769 w 3012535"/>
              <a:gd name="connsiteY217" fmla="*/ 2086055 h 3128252"/>
              <a:gd name="connsiteX218" fmla="*/ 796079 w 3012535"/>
              <a:gd name="connsiteY218" fmla="*/ 2101490 h 3128252"/>
              <a:gd name="connsiteX219" fmla="*/ 779211 w 3012535"/>
              <a:gd name="connsiteY219" fmla="*/ 2133580 h 3128252"/>
              <a:gd name="connsiteX220" fmla="*/ 804834 w 3012535"/>
              <a:gd name="connsiteY220" fmla="*/ 2104274 h 3128252"/>
              <a:gd name="connsiteX221" fmla="*/ 805493 w 3012535"/>
              <a:gd name="connsiteY221" fmla="*/ 2100543 h 3128252"/>
              <a:gd name="connsiteX222" fmla="*/ 2460837 w 3012535"/>
              <a:gd name="connsiteY222" fmla="*/ 2074224 h 3128252"/>
              <a:gd name="connsiteX223" fmla="*/ 2447877 w 3012535"/>
              <a:gd name="connsiteY223" fmla="*/ 2093368 h 3128252"/>
              <a:gd name="connsiteX224" fmla="*/ 2359847 w 3012535"/>
              <a:gd name="connsiteY224" fmla="*/ 2210301 h 3128252"/>
              <a:gd name="connsiteX225" fmla="*/ 2345390 w 3012535"/>
              <a:gd name="connsiteY225" fmla="*/ 2229086 h 3128252"/>
              <a:gd name="connsiteX226" fmla="*/ 2335854 w 3012535"/>
              <a:gd name="connsiteY226" fmla="*/ 2241487 h 3128252"/>
              <a:gd name="connsiteX227" fmla="*/ 2295902 w 3012535"/>
              <a:gd name="connsiteY227" fmla="*/ 2286970 h 3128252"/>
              <a:gd name="connsiteX228" fmla="*/ 2268127 w 3012535"/>
              <a:gd name="connsiteY228" fmla="*/ 2318191 h 3128252"/>
              <a:gd name="connsiteX229" fmla="*/ 2268427 w 3012535"/>
              <a:gd name="connsiteY229" fmla="*/ 2316374 h 3128252"/>
              <a:gd name="connsiteX230" fmla="*/ 2275503 w 3012535"/>
              <a:gd name="connsiteY230" fmla="*/ 2304519 h 3128252"/>
              <a:gd name="connsiteX231" fmla="*/ 2359117 w 3012535"/>
              <a:gd name="connsiteY231" fmla="*/ 2202660 h 3128252"/>
              <a:gd name="connsiteX232" fmla="*/ 2360917 w 3012535"/>
              <a:gd name="connsiteY232" fmla="*/ 2200412 h 3128252"/>
              <a:gd name="connsiteX233" fmla="*/ 2362695 w 3012535"/>
              <a:gd name="connsiteY233" fmla="*/ 2198425 h 3128252"/>
              <a:gd name="connsiteX234" fmla="*/ 2362698 w 3012535"/>
              <a:gd name="connsiteY234" fmla="*/ 2198187 h 3128252"/>
              <a:gd name="connsiteX235" fmla="*/ 2374341 w 3012535"/>
              <a:gd name="connsiteY235" fmla="*/ 2183641 h 3128252"/>
              <a:gd name="connsiteX236" fmla="*/ 2375102 w 3012535"/>
              <a:gd name="connsiteY236" fmla="*/ 2182783 h 3128252"/>
              <a:gd name="connsiteX237" fmla="*/ 2375100 w 3012535"/>
              <a:gd name="connsiteY237" fmla="*/ 2182694 h 3128252"/>
              <a:gd name="connsiteX238" fmla="*/ 2399898 w 3012535"/>
              <a:gd name="connsiteY238" fmla="*/ 2151714 h 3128252"/>
              <a:gd name="connsiteX239" fmla="*/ 2408396 w 3012535"/>
              <a:gd name="connsiteY239" fmla="*/ 2140163 h 3128252"/>
              <a:gd name="connsiteX240" fmla="*/ 2421506 w 3012535"/>
              <a:gd name="connsiteY240" fmla="*/ 2124377 h 3128252"/>
              <a:gd name="connsiteX241" fmla="*/ 2486927 w 3012535"/>
              <a:gd name="connsiteY241" fmla="*/ 2061108 h 3128252"/>
              <a:gd name="connsiteX242" fmla="*/ 2486978 w 3012535"/>
              <a:gd name="connsiteY242" fmla="*/ 2061892 h 3128252"/>
              <a:gd name="connsiteX243" fmla="*/ 2485582 w 3012535"/>
              <a:gd name="connsiteY243" fmla="*/ 2063110 h 3128252"/>
              <a:gd name="connsiteX244" fmla="*/ 2492004 w 3012535"/>
              <a:gd name="connsiteY244" fmla="*/ 2053551 h 3128252"/>
              <a:gd name="connsiteX245" fmla="*/ 2491128 w 3012535"/>
              <a:gd name="connsiteY245" fmla="*/ 2055831 h 3128252"/>
              <a:gd name="connsiteX246" fmla="*/ 2489371 w 3012535"/>
              <a:gd name="connsiteY246" fmla="*/ 2057470 h 3128252"/>
              <a:gd name="connsiteX247" fmla="*/ 926014 w 3012535"/>
              <a:gd name="connsiteY247" fmla="*/ 2052341 h 3128252"/>
              <a:gd name="connsiteX248" fmla="*/ 906861 w 3012535"/>
              <a:gd name="connsiteY248" fmla="*/ 2071436 h 3128252"/>
              <a:gd name="connsiteX249" fmla="*/ 900978 w 3012535"/>
              <a:gd name="connsiteY249" fmla="*/ 2077789 h 3128252"/>
              <a:gd name="connsiteX250" fmla="*/ 882055 w 3012535"/>
              <a:gd name="connsiteY250" fmla="*/ 2098348 h 3128252"/>
              <a:gd name="connsiteX251" fmla="*/ 878914 w 3012535"/>
              <a:gd name="connsiteY251" fmla="*/ 2100726 h 3128252"/>
              <a:gd name="connsiteX252" fmla="*/ 870070 w 3012535"/>
              <a:gd name="connsiteY252" fmla="*/ 2110277 h 3128252"/>
              <a:gd name="connsiteX253" fmla="*/ 839004 w 3012535"/>
              <a:gd name="connsiteY253" fmla="*/ 2142835 h 3128252"/>
              <a:gd name="connsiteX254" fmla="*/ 809126 w 3012535"/>
              <a:gd name="connsiteY254" fmla="*/ 2172623 h 3128252"/>
              <a:gd name="connsiteX255" fmla="*/ 845826 w 3012535"/>
              <a:gd name="connsiteY255" fmla="*/ 2152312 h 3128252"/>
              <a:gd name="connsiteX256" fmla="*/ 856294 w 3012535"/>
              <a:gd name="connsiteY256" fmla="*/ 2138778 h 3128252"/>
              <a:gd name="connsiteX257" fmla="*/ 866763 w 3012535"/>
              <a:gd name="connsiteY257" fmla="*/ 2125244 h 3128252"/>
              <a:gd name="connsiteX258" fmla="*/ 881641 w 3012535"/>
              <a:gd name="connsiteY258" fmla="*/ 2108683 h 3128252"/>
              <a:gd name="connsiteX259" fmla="*/ 896516 w 3012535"/>
              <a:gd name="connsiteY259" fmla="*/ 2092124 h 3128252"/>
              <a:gd name="connsiteX260" fmla="*/ 910079 w 3012535"/>
              <a:gd name="connsiteY260" fmla="*/ 2075001 h 3128252"/>
              <a:gd name="connsiteX261" fmla="*/ 926268 w 3012535"/>
              <a:gd name="connsiteY261" fmla="*/ 2059005 h 3128252"/>
              <a:gd name="connsiteX262" fmla="*/ 926014 w 3012535"/>
              <a:gd name="connsiteY262" fmla="*/ 2052341 h 3128252"/>
              <a:gd name="connsiteX263" fmla="*/ 493722 w 3012535"/>
              <a:gd name="connsiteY263" fmla="*/ 2047902 h 3128252"/>
              <a:gd name="connsiteX264" fmla="*/ 475502 w 3012535"/>
              <a:gd name="connsiteY264" fmla="*/ 2069036 h 3128252"/>
              <a:gd name="connsiteX265" fmla="*/ 471942 w 3012535"/>
              <a:gd name="connsiteY265" fmla="*/ 2077340 h 3128252"/>
              <a:gd name="connsiteX266" fmla="*/ 468128 w 3012535"/>
              <a:gd name="connsiteY266" fmla="*/ 2078981 h 3128252"/>
              <a:gd name="connsiteX267" fmla="*/ 465754 w 3012535"/>
              <a:gd name="connsiteY267" fmla="*/ 2084518 h 3128252"/>
              <a:gd name="connsiteX268" fmla="*/ 470755 w 3012535"/>
              <a:gd name="connsiteY268" fmla="*/ 2080108 h 3128252"/>
              <a:gd name="connsiteX269" fmla="*/ 471942 w 3012535"/>
              <a:gd name="connsiteY269" fmla="*/ 2077340 h 3128252"/>
              <a:gd name="connsiteX270" fmla="*/ 475756 w 3012535"/>
              <a:gd name="connsiteY270" fmla="*/ 2075700 h 3128252"/>
              <a:gd name="connsiteX271" fmla="*/ 474570 w 3012535"/>
              <a:gd name="connsiteY271" fmla="*/ 2078467 h 3128252"/>
              <a:gd name="connsiteX272" fmla="*/ 507079 w 3012535"/>
              <a:gd name="connsiteY272" fmla="*/ 2049803 h 3128252"/>
              <a:gd name="connsiteX273" fmla="*/ 495266 w 3012535"/>
              <a:gd name="connsiteY273" fmla="*/ 2050748 h 3128252"/>
              <a:gd name="connsiteX274" fmla="*/ 2499326 w 3012535"/>
              <a:gd name="connsiteY274" fmla="*/ 2044346 h 3128252"/>
              <a:gd name="connsiteX275" fmla="*/ 2493476 w 3012535"/>
              <a:gd name="connsiteY275" fmla="*/ 2051360 h 3128252"/>
              <a:gd name="connsiteX276" fmla="*/ 2497039 w 3012535"/>
              <a:gd name="connsiteY276" fmla="*/ 2046053 h 3128252"/>
              <a:gd name="connsiteX277" fmla="*/ 2511378 w 3012535"/>
              <a:gd name="connsiteY277" fmla="*/ 2028847 h 3128252"/>
              <a:gd name="connsiteX278" fmla="*/ 2506385 w 3012535"/>
              <a:gd name="connsiteY278" fmla="*/ 2036729 h 3128252"/>
              <a:gd name="connsiteX279" fmla="*/ 2499326 w 3012535"/>
              <a:gd name="connsiteY279" fmla="*/ 2044346 h 3128252"/>
              <a:gd name="connsiteX280" fmla="*/ 2502675 w 3012535"/>
              <a:gd name="connsiteY280" fmla="*/ 2037662 h 3128252"/>
              <a:gd name="connsiteX281" fmla="*/ 2503794 w 3012535"/>
              <a:gd name="connsiteY281" fmla="*/ 2035997 h 3128252"/>
              <a:gd name="connsiteX282" fmla="*/ 2517831 w 3012535"/>
              <a:gd name="connsiteY282" fmla="*/ 2017992 h 3128252"/>
              <a:gd name="connsiteX283" fmla="*/ 2520215 w 3012535"/>
              <a:gd name="connsiteY283" fmla="*/ 2018862 h 3128252"/>
              <a:gd name="connsiteX284" fmla="*/ 2515817 w 3012535"/>
              <a:gd name="connsiteY284" fmla="*/ 2020320 h 3128252"/>
              <a:gd name="connsiteX285" fmla="*/ 2517831 w 3012535"/>
              <a:gd name="connsiteY285" fmla="*/ 2017992 h 3128252"/>
              <a:gd name="connsiteX286" fmla="*/ 297185 w 3012535"/>
              <a:gd name="connsiteY286" fmla="*/ 1906700 h 3128252"/>
              <a:gd name="connsiteX287" fmla="*/ 297313 w 3012535"/>
              <a:gd name="connsiteY287" fmla="*/ 1910031 h 3128252"/>
              <a:gd name="connsiteX288" fmla="*/ 288497 w 3012535"/>
              <a:gd name="connsiteY288" fmla="*/ 1916082 h 3128252"/>
              <a:gd name="connsiteX289" fmla="*/ 294684 w 3012535"/>
              <a:gd name="connsiteY289" fmla="*/ 1908904 h 3128252"/>
              <a:gd name="connsiteX290" fmla="*/ 297185 w 3012535"/>
              <a:gd name="connsiteY290" fmla="*/ 1906700 h 3128252"/>
              <a:gd name="connsiteX291" fmla="*/ 2602724 w 3012535"/>
              <a:gd name="connsiteY291" fmla="*/ 1893722 h 3128252"/>
              <a:gd name="connsiteX292" fmla="*/ 2600019 w 3012535"/>
              <a:gd name="connsiteY292" fmla="*/ 1897434 h 3128252"/>
              <a:gd name="connsiteX293" fmla="*/ 2600010 w 3012535"/>
              <a:gd name="connsiteY293" fmla="*/ 1895322 h 3128252"/>
              <a:gd name="connsiteX294" fmla="*/ 2601300 w 3012535"/>
              <a:gd name="connsiteY294" fmla="*/ 1890925 h 3128252"/>
              <a:gd name="connsiteX295" fmla="*/ 2600010 w 3012535"/>
              <a:gd name="connsiteY295" fmla="*/ 1895322 h 3128252"/>
              <a:gd name="connsiteX296" fmla="*/ 2599028 w 3012535"/>
              <a:gd name="connsiteY296" fmla="*/ 1896491 h 3128252"/>
              <a:gd name="connsiteX297" fmla="*/ 2599038 w 3012535"/>
              <a:gd name="connsiteY297" fmla="*/ 1898782 h 3128252"/>
              <a:gd name="connsiteX298" fmla="*/ 2592196 w 3012535"/>
              <a:gd name="connsiteY298" fmla="*/ 1908174 h 3128252"/>
              <a:gd name="connsiteX299" fmla="*/ 2590096 w 3012535"/>
              <a:gd name="connsiteY299" fmla="*/ 1912383 h 3128252"/>
              <a:gd name="connsiteX300" fmla="*/ 2589225 w 3012535"/>
              <a:gd name="connsiteY300" fmla="*/ 1914215 h 3128252"/>
              <a:gd name="connsiteX301" fmla="*/ 2587341 w 3012535"/>
              <a:gd name="connsiteY301" fmla="*/ 1917078 h 3128252"/>
              <a:gd name="connsiteX302" fmla="*/ 2583620 w 3012535"/>
              <a:gd name="connsiteY302" fmla="*/ 1917933 h 3128252"/>
              <a:gd name="connsiteX303" fmla="*/ 2583951 w 3012535"/>
              <a:gd name="connsiteY303" fmla="*/ 1920186 h 3128252"/>
              <a:gd name="connsiteX304" fmla="*/ 2584197 w 3012535"/>
              <a:gd name="connsiteY304" fmla="*/ 1921857 h 3128252"/>
              <a:gd name="connsiteX305" fmla="*/ 2583510 w 3012535"/>
              <a:gd name="connsiteY305" fmla="*/ 1922901 h 3128252"/>
              <a:gd name="connsiteX306" fmla="*/ 2581615 w 3012535"/>
              <a:gd name="connsiteY306" fmla="*/ 1924032 h 3128252"/>
              <a:gd name="connsiteX307" fmla="*/ 2571308 w 3012535"/>
              <a:gd name="connsiteY307" fmla="*/ 1933658 h 3128252"/>
              <a:gd name="connsiteX308" fmla="*/ 2574915 w 3012535"/>
              <a:gd name="connsiteY308" fmla="*/ 1935229 h 3128252"/>
              <a:gd name="connsiteX309" fmla="*/ 2565845 w 3012535"/>
              <a:gd name="connsiteY309" fmla="*/ 1940725 h 3128252"/>
              <a:gd name="connsiteX310" fmla="*/ 2557606 w 3012535"/>
              <a:gd name="connsiteY310" fmla="*/ 1951854 h 3128252"/>
              <a:gd name="connsiteX311" fmla="*/ 2554558 w 3012535"/>
              <a:gd name="connsiteY311" fmla="*/ 1956382 h 3128252"/>
              <a:gd name="connsiteX312" fmla="*/ 2564925 w 3012535"/>
              <a:gd name="connsiteY312" fmla="*/ 1939452 h 3128252"/>
              <a:gd name="connsiteX313" fmla="*/ 514944 w 3012535"/>
              <a:gd name="connsiteY313" fmla="*/ 1888786 h 3128252"/>
              <a:gd name="connsiteX314" fmla="*/ 511724 w 3012535"/>
              <a:gd name="connsiteY314" fmla="*/ 1889044 h 3128252"/>
              <a:gd name="connsiteX315" fmla="*/ 508504 w 3012535"/>
              <a:gd name="connsiteY315" fmla="*/ 1889301 h 3128252"/>
              <a:gd name="connsiteX316" fmla="*/ 483625 w 3012535"/>
              <a:gd name="connsiteY316" fmla="*/ 1914681 h 3128252"/>
              <a:gd name="connsiteX317" fmla="*/ 454931 w 3012535"/>
              <a:gd name="connsiteY317" fmla="*/ 1941701 h 3128252"/>
              <a:gd name="connsiteX318" fmla="*/ 436368 w 3012535"/>
              <a:gd name="connsiteY318" fmla="*/ 1963234 h 3128252"/>
              <a:gd name="connsiteX319" fmla="*/ 432807 w 3012535"/>
              <a:gd name="connsiteY319" fmla="*/ 1971538 h 3128252"/>
              <a:gd name="connsiteX320" fmla="*/ 428994 w 3012535"/>
              <a:gd name="connsiteY320" fmla="*/ 1973179 h 3128252"/>
              <a:gd name="connsiteX321" fmla="*/ 426620 w 3012535"/>
              <a:gd name="connsiteY321" fmla="*/ 1978716 h 3128252"/>
              <a:gd name="connsiteX322" fmla="*/ 431621 w 3012535"/>
              <a:gd name="connsiteY322" fmla="*/ 1974305 h 3128252"/>
              <a:gd name="connsiteX323" fmla="*/ 432807 w 3012535"/>
              <a:gd name="connsiteY323" fmla="*/ 1971538 h 3128252"/>
              <a:gd name="connsiteX324" fmla="*/ 436622 w 3012535"/>
              <a:gd name="connsiteY324" fmla="*/ 1969897 h 3128252"/>
              <a:gd name="connsiteX325" fmla="*/ 435436 w 3012535"/>
              <a:gd name="connsiteY325" fmla="*/ 1972665 h 3128252"/>
              <a:gd name="connsiteX326" fmla="*/ 470025 w 3012535"/>
              <a:gd name="connsiteY326" fmla="*/ 1942167 h 3128252"/>
              <a:gd name="connsiteX327" fmla="*/ 464368 w 3012535"/>
              <a:gd name="connsiteY327" fmla="*/ 1946293 h 3128252"/>
              <a:gd name="connsiteX328" fmla="*/ 453053 w 3012535"/>
              <a:gd name="connsiteY328" fmla="*/ 1954549 h 3128252"/>
              <a:gd name="connsiteX329" fmla="*/ 498477 w 3012535"/>
              <a:gd name="connsiteY329" fmla="*/ 1914497 h 3128252"/>
              <a:gd name="connsiteX330" fmla="*/ 506383 w 3012535"/>
              <a:gd name="connsiteY330" fmla="*/ 1901500 h 3128252"/>
              <a:gd name="connsiteX331" fmla="*/ 514944 w 3012535"/>
              <a:gd name="connsiteY331" fmla="*/ 1888786 h 3128252"/>
              <a:gd name="connsiteX332" fmla="*/ 1456817 w 3012535"/>
              <a:gd name="connsiteY332" fmla="*/ 1873937 h 3128252"/>
              <a:gd name="connsiteX333" fmla="*/ 1386143 w 3012535"/>
              <a:gd name="connsiteY333" fmla="*/ 1961721 h 3128252"/>
              <a:gd name="connsiteX334" fmla="*/ 1407788 w 3012535"/>
              <a:gd name="connsiteY334" fmla="*/ 1941278 h 3128252"/>
              <a:gd name="connsiteX335" fmla="*/ 1412661 w 3012535"/>
              <a:gd name="connsiteY335" fmla="*/ 1933537 h 3128252"/>
              <a:gd name="connsiteX336" fmla="*/ 1417536 w 3012535"/>
              <a:gd name="connsiteY336" fmla="*/ 1925797 h 3128252"/>
              <a:gd name="connsiteX337" fmla="*/ 1423723 w 3012535"/>
              <a:gd name="connsiteY337" fmla="*/ 1918618 h 3128252"/>
              <a:gd name="connsiteX338" fmla="*/ 1429913 w 3012535"/>
              <a:gd name="connsiteY338" fmla="*/ 1911441 h 3128252"/>
              <a:gd name="connsiteX339" fmla="*/ 2592014 w 3012535"/>
              <a:gd name="connsiteY339" fmla="*/ 1841774 h 3128252"/>
              <a:gd name="connsiteX340" fmla="*/ 2553582 w 3012535"/>
              <a:gd name="connsiteY340" fmla="*/ 1895583 h 3128252"/>
              <a:gd name="connsiteX341" fmla="*/ 2550982 w 3012535"/>
              <a:gd name="connsiteY341" fmla="*/ 1898651 h 3128252"/>
              <a:gd name="connsiteX342" fmla="*/ 2562397 w 3012535"/>
              <a:gd name="connsiteY342" fmla="*/ 1880244 h 3128252"/>
              <a:gd name="connsiteX343" fmla="*/ 2566984 w 3012535"/>
              <a:gd name="connsiteY343" fmla="*/ 1873330 h 3128252"/>
              <a:gd name="connsiteX344" fmla="*/ 2570044 w 3012535"/>
              <a:gd name="connsiteY344" fmla="*/ 1869211 h 3128252"/>
              <a:gd name="connsiteX345" fmla="*/ 2571214 w 3012535"/>
              <a:gd name="connsiteY345" fmla="*/ 1871137 h 3128252"/>
              <a:gd name="connsiteX346" fmla="*/ 2592014 w 3012535"/>
              <a:gd name="connsiteY346" fmla="*/ 1841774 h 3128252"/>
              <a:gd name="connsiteX347" fmla="*/ 665653 w 3012535"/>
              <a:gd name="connsiteY347" fmla="*/ 1740406 h 3128252"/>
              <a:gd name="connsiteX348" fmla="*/ 635775 w 3012535"/>
              <a:gd name="connsiteY348" fmla="*/ 1770194 h 3128252"/>
              <a:gd name="connsiteX349" fmla="*/ 609710 w 3012535"/>
              <a:gd name="connsiteY349" fmla="*/ 1798342 h 3128252"/>
              <a:gd name="connsiteX350" fmla="*/ 578644 w 3012535"/>
              <a:gd name="connsiteY350" fmla="*/ 1830899 h 3128252"/>
              <a:gd name="connsiteX351" fmla="*/ 548765 w 3012535"/>
              <a:gd name="connsiteY351" fmla="*/ 1860688 h 3128252"/>
              <a:gd name="connsiteX352" fmla="*/ 585465 w 3012535"/>
              <a:gd name="connsiteY352" fmla="*/ 1840376 h 3128252"/>
              <a:gd name="connsiteX353" fmla="*/ 595934 w 3012535"/>
              <a:gd name="connsiteY353" fmla="*/ 1826843 h 3128252"/>
              <a:gd name="connsiteX354" fmla="*/ 606402 w 3012535"/>
              <a:gd name="connsiteY354" fmla="*/ 1813308 h 3128252"/>
              <a:gd name="connsiteX355" fmla="*/ 621280 w 3012535"/>
              <a:gd name="connsiteY355" fmla="*/ 1796748 h 3128252"/>
              <a:gd name="connsiteX356" fmla="*/ 636156 w 3012535"/>
              <a:gd name="connsiteY356" fmla="*/ 1780188 h 3128252"/>
              <a:gd name="connsiteX357" fmla="*/ 649718 w 3012535"/>
              <a:gd name="connsiteY357" fmla="*/ 1763066 h 3128252"/>
              <a:gd name="connsiteX358" fmla="*/ 665908 w 3012535"/>
              <a:gd name="connsiteY358" fmla="*/ 1747070 h 3128252"/>
              <a:gd name="connsiteX359" fmla="*/ 665653 w 3012535"/>
              <a:gd name="connsiteY359" fmla="*/ 1740406 h 3128252"/>
              <a:gd name="connsiteX360" fmla="*/ 2700969 w 3012535"/>
              <a:gd name="connsiteY360" fmla="*/ 1678208 h 3128252"/>
              <a:gd name="connsiteX361" fmla="*/ 2695253 w 3012535"/>
              <a:gd name="connsiteY361" fmla="*/ 1684789 h 3128252"/>
              <a:gd name="connsiteX362" fmla="*/ 2650266 w 3012535"/>
              <a:gd name="connsiteY362" fmla="*/ 1745208 h 3128252"/>
              <a:gd name="connsiteX363" fmla="*/ 2646672 w 3012535"/>
              <a:gd name="connsiteY363" fmla="*/ 1749725 h 3128252"/>
              <a:gd name="connsiteX364" fmla="*/ 2609098 w 3012535"/>
              <a:gd name="connsiteY364" fmla="*/ 1801241 h 3128252"/>
              <a:gd name="connsiteX365" fmla="*/ 2618025 w 3012535"/>
              <a:gd name="connsiteY365" fmla="*/ 1789684 h 3128252"/>
              <a:gd name="connsiteX366" fmla="*/ 2640774 w 3012535"/>
              <a:gd name="connsiteY366" fmla="*/ 1759698 h 3128252"/>
              <a:gd name="connsiteX367" fmla="*/ 2672186 w 3012535"/>
              <a:gd name="connsiteY367" fmla="*/ 1720105 h 3128252"/>
              <a:gd name="connsiteX368" fmla="*/ 2686693 w 3012535"/>
              <a:gd name="connsiteY368" fmla="*/ 1698483 h 3128252"/>
              <a:gd name="connsiteX369" fmla="*/ 2697963 w 3012535"/>
              <a:gd name="connsiteY369" fmla="*/ 1683157 h 3128252"/>
              <a:gd name="connsiteX370" fmla="*/ 2700969 w 3012535"/>
              <a:gd name="connsiteY370" fmla="*/ 1678208 h 3128252"/>
              <a:gd name="connsiteX371" fmla="*/ 679054 w 3012535"/>
              <a:gd name="connsiteY371" fmla="*/ 1651122 h 3128252"/>
              <a:gd name="connsiteX372" fmla="*/ 671773 w 3012535"/>
              <a:gd name="connsiteY372" fmla="*/ 1655254 h 3128252"/>
              <a:gd name="connsiteX373" fmla="*/ 670177 w 3012535"/>
              <a:gd name="connsiteY373" fmla="*/ 1657011 h 3128252"/>
              <a:gd name="connsiteX374" fmla="*/ 647334 w 3012535"/>
              <a:gd name="connsiteY374" fmla="*/ 1684901 h 3128252"/>
              <a:gd name="connsiteX375" fmla="*/ 630567 w 3012535"/>
              <a:gd name="connsiteY375" fmla="*/ 1704348 h 3128252"/>
              <a:gd name="connsiteX376" fmla="*/ 635018 w 3012535"/>
              <a:gd name="connsiteY376" fmla="*/ 1699418 h 3128252"/>
              <a:gd name="connsiteX377" fmla="*/ 662864 w 3012535"/>
              <a:gd name="connsiteY377" fmla="*/ 1667118 h 3128252"/>
              <a:gd name="connsiteX378" fmla="*/ 661677 w 3012535"/>
              <a:gd name="connsiteY378" fmla="*/ 1669886 h 3128252"/>
              <a:gd name="connsiteX379" fmla="*/ 669772 w 3012535"/>
              <a:gd name="connsiteY379" fmla="*/ 1661888 h 3128252"/>
              <a:gd name="connsiteX380" fmla="*/ 677867 w 3012535"/>
              <a:gd name="connsiteY380" fmla="*/ 1653890 h 3128252"/>
              <a:gd name="connsiteX381" fmla="*/ 2790527 w 3012535"/>
              <a:gd name="connsiteY381" fmla="*/ 1639046 h 3128252"/>
              <a:gd name="connsiteX382" fmla="*/ 2783788 w 3012535"/>
              <a:gd name="connsiteY382" fmla="*/ 1650698 h 3128252"/>
              <a:gd name="connsiteX383" fmla="*/ 2640545 w 3012535"/>
              <a:gd name="connsiteY383" fmla="*/ 1841803 h 3128252"/>
              <a:gd name="connsiteX384" fmla="*/ 2603512 w 3012535"/>
              <a:gd name="connsiteY384" fmla="*/ 1892639 h 3128252"/>
              <a:gd name="connsiteX385" fmla="*/ 2603357 w 3012535"/>
              <a:gd name="connsiteY385" fmla="*/ 1889227 h 3128252"/>
              <a:gd name="connsiteX386" fmla="*/ 2601720 w 3012535"/>
              <a:gd name="connsiteY386" fmla="*/ 1890364 h 3128252"/>
              <a:gd name="connsiteX387" fmla="*/ 2619089 w 3012535"/>
              <a:gd name="connsiteY387" fmla="*/ 1867191 h 3128252"/>
              <a:gd name="connsiteX388" fmla="*/ 2770814 w 3012535"/>
              <a:gd name="connsiteY388" fmla="*/ 1661914 h 3128252"/>
              <a:gd name="connsiteX389" fmla="*/ 2790527 w 3012535"/>
              <a:gd name="connsiteY389" fmla="*/ 1639046 h 3128252"/>
              <a:gd name="connsiteX390" fmla="*/ 2755759 w 3012535"/>
              <a:gd name="connsiteY390" fmla="*/ 1611228 h 3128252"/>
              <a:gd name="connsiteX391" fmla="*/ 2752184 w 3012535"/>
              <a:gd name="connsiteY391" fmla="*/ 1617416 h 3128252"/>
              <a:gd name="connsiteX392" fmla="*/ 2747467 w 3012535"/>
              <a:gd name="connsiteY392" fmla="*/ 1622528 h 3128252"/>
              <a:gd name="connsiteX393" fmla="*/ 2755759 w 3012535"/>
              <a:gd name="connsiteY393" fmla="*/ 1611228 h 3128252"/>
              <a:gd name="connsiteX394" fmla="*/ 2759727 w 3012535"/>
              <a:gd name="connsiteY394" fmla="*/ 1607156 h 3128252"/>
              <a:gd name="connsiteX395" fmla="*/ 2758777 w 3012535"/>
              <a:gd name="connsiteY395" fmla="*/ 1607482 h 3128252"/>
              <a:gd name="connsiteX396" fmla="*/ 2757891 w 3012535"/>
              <a:gd name="connsiteY396" fmla="*/ 1607242 h 3128252"/>
              <a:gd name="connsiteX397" fmla="*/ 2759727 w 3012535"/>
              <a:gd name="connsiteY397" fmla="*/ 1607156 h 3128252"/>
              <a:gd name="connsiteX398" fmla="*/ 64147 w 3012535"/>
              <a:gd name="connsiteY398" fmla="*/ 1599590 h 3128252"/>
              <a:gd name="connsiteX399" fmla="*/ 58117 w 3012535"/>
              <a:gd name="connsiteY399" fmla="*/ 1607725 h 3128252"/>
              <a:gd name="connsiteX400" fmla="*/ 49936 w 3012535"/>
              <a:gd name="connsiteY400" fmla="*/ 1614937 h 3128252"/>
              <a:gd name="connsiteX401" fmla="*/ 50907 w 3012535"/>
              <a:gd name="connsiteY401" fmla="*/ 1612674 h 3128252"/>
              <a:gd name="connsiteX402" fmla="*/ 64147 w 3012535"/>
              <a:gd name="connsiteY402" fmla="*/ 1599590 h 3128252"/>
              <a:gd name="connsiteX403" fmla="*/ 702536 w 3012535"/>
              <a:gd name="connsiteY403" fmla="*/ 1589097 h 3128252"/>
              <a:gd name="connsiteX404" fmla="*/ 699137 w 3012535"/>
              <a:gd name="connsiteY404" fmla="*/ 1590559 h 3128252"/>
              <a:gd name="connsiteX405" fmla="*/ 688414 w 3012535"/>
              <a:gd name="connsiteY405" fmla="*/ 1602139 h 3128252"/>
              <a:gd name="connsiteX406" fmla="*/ 2676005 w 3012535"/>
              <a:gd name="connsiteY406" fmla="*/ 1587928 h 3128252"/>
              <a:gd name="connsiteX407" fmla="*/ 2674719 w 3012535"/>
              <a:gd name="connsiteY407" fmla="*/ 1589009 h 3128252"/>
              <a:gd name="connsiteX408" fmla="*/ 2660823 w 3012535"/>
              <a:gd name="connsiteY408" fmla="*/ 1600684 h 3128252"/>
              <a:gd name="connsiteX409" fmla="*/ 2665109 w 3012535"/>
              <a:gd name="connsiteY409" fmla="*/ 1600469 h 3128252"/>
              <a:gd name="connsiteX410" fmla="*/ 715629 w 3012535"/>
              <a:gd name="connsiteY410" fmla="*/ 1571773 h 3128252"/>
              <a:gd name="connsiteX411" fmla="*/ 709851 w 3012535"/>
              <a:gd name="connsiteY411" fmla="*/ 1578991 h 3128252"/>
              <a:gd name="connsiteX412" fmla="*/ 707279 w 3012535"/>
              <a:gd name="connsiteY412" fmla="*/ 1581767 h 3128252"/>
              <a:gd name="connsiteX413" fmla="*/ 718726 w 3012535"/>
              <a:gd name="connsiteY413" fmla="*/ 1573100 h 3128252"/>
              <a:gd name="connsiteX414" fmla="*/ 2694243 w 3012535"/>
              <a:gd name="connsiteY414" fmla="*/ 1566937 h 3128252"/>
              <a:gd name="connsiteX415" fmla="*/ 2675629 w 3012535"/>
              <a:gd name="connsiteY415" fmla="*/ 1584572 h 3128252"/>
              <a:gd name="connsiteX416" fmla="*/ 2682011 w 3012535"/>
              <a:gd name="connsiteY416" fmla="*/ 1581015 h 3128252"/>
              <a:gd name="connsiteX417" fmla="*/ 2827706 w 3012535"/>
              <a:gd name="connsiteY417" fmla="*/ 1489802 h 3128252"/>
              <a:gd name="connsiteX418" fmla="*/ 2827680 w 3012535"/>
              <a:gd name="connsiteY418" fmla="*/ 1489854 h 3128252"/>
              <a:gd name="connsiteX419" fmla="*/ 2827676 w 3012535"/>
              <a:gd name="connsiteY419" fmla="*/ 1489851 h 3128252"/>
              <a:gd name="connsiteX420" fmla="*/ 2826917 w 3012535"/>
              <a:gd name="connsiteY420" fmla="*/ 1489137 h 3128252"/>
              <a:gd name="connsiteX421" fmla="*/ 2827676 w 3012535"/>
              <a:gd name="connsiteY421" fmla="*/ 1489851 h 3128252"/>
              <a:gd name="connsiteX422" fmla="*/ 2823888 w 3012535"/>
              <a:gd name="connsiteY422" fmla="*/ 1495892 h 3128252"/>
              <a:gd name="connsiteX423" fmla="*/ 2820282 w 3012535"/>
              <a:gd name="connsiteY423" fmla="*/ 1501158 h 3128252"/>
              <a:gd name="connsiteX424" fmla="*/ 2826917 w 3012535"/>
              <a:gd name="connsiteY424" fmla="*/ 1489137 h 3128252"/>
              <a:gd name="connsiteX425" fmla="*/ 2835208 w 3012535"/>
              <a:gd name="connsiteY425" fmla="*/ 1477839 h 3128252"/>
              <a:gd name="connsiteX426" fmla="*/ 2827706 w 3012535"/>
              <a:gd name="connsiteY426" fmla="*/ 1489802 h 3128252"/>
              <a:gd name="connsiteX427" fmla="*/ 2830342 w 3012535"/>
              <a:gd name="connsiteY427" fmla="*/ 1484744 h 3128252"/>
              <a:gd name="connsiteX428" fmla="*/ 2835208 w 3012535"/>
              <a:gd name="connsiteY428" fmla="*/ 1477839 h 3128252"/>
              <a:gd name="connsiteX429" fmla="*/ 2899080 w 3012535"/>
              <a:gd name="connsiteY429" fmla="*/ 1474120 h 3128252"/>
              <a:gd name="connsiteX430" fmla="*/ 2897457 w 3012535"/>
              <a:gd name="connsiteY430" fmla="*/ 1475044 h 3128252"/>
              <a:gd name="connsiteX431" fmla="*/ 2896157 w 3012535"/>
              <a:gd name="connsiteY431" fmla="*/ 1475784 h 3128252"/>
              <a:gd name="connsiteX432" fmla="*/ 2900055 w 3012535"/>
              <a:gd name="connsiteY432" fmla="*/ 1473567 h 3128252"/>
              <a:gd name="connsiteX433" fmla="*/ 2899080 w 3012535"/>
              <a:gd name="connsiteY433" fmla="*/ 1474120 h 3128252"/>
              <a:gd name="connsiteX434" fmla="*/ 2899622 w 3012535"/>
              <a:gd name="connsiteY434" fmla="*/ 1473812 h 3128252"/>
              <a:gd name="connsiteX435" fmla="*/ 2900055 w 3012535"/>
              <a:gd name="connsiteY435" fmla="*/ 1473567 h 3128252"/>
              <a:gd name="connsiteX436" fmla="*/ 2810307 w 3012535"/>
              <a:gd name="connsiteY436" fmla="*/ 1467286 h 3128252"/>
              <a:gd name="connsiteX437" fmla="*/ 2805965 w 3012535"/>
              <a:gd name="connsiteY437" fmla="*/ 1473517 h 3128252"/>
              <a:gd name="connsiteX438" fmla="*/ 2805160 w 3012535"/>
              <a:gd name="connsiteY438" fmla="*/ 1474759 h 3128252"/>
              <a:gd name="connsiteX439" fmla="*/ 2804451 w 3012535"/>
              <a:gd name="connsiteY439" fmla="*/ 1476444 h 3128252"/>
              <a:gd name="connsiteX440" fmla="*/ 2805933 w 3012535"/>
              <a:gd name="connsiteY440" fmla="*/ 1474583 h 3128252"/>
              <a:gd name="connsiteX441" fmla="*/ 2894277 w 3012535"/>
              <a:gd name="connsiteY441" fmla="*/ 1458261 h 3128252"/>
              <a:gd name="connsiteX442" fmla="*/ 2868782 w 3012535"/>
              <a:gd name="connsiteY442" fmla="*/ 1506875 h 3128252"/>
              <a:gd name="connsiteX443" fmla="*/ 2880733 w 3012535"/>
              <a:gd name="connsiteY443" fmla="*/ 1494199 h 3128252"/>
              <a:gd name="connsiteX444" fmla="*/ 2896157 w 3012535"/>
              <a:gd name="connsiteY444" fmla="*/ 1475784 h 3128252"/>
              <a:gd name="connsiteX445" fmla="*/ 2684929 w 3012535"/>
              <a:gd name="connsiteY445" fmla="*/ 1773291 h 3128252"/>
              <a:gd name="connsiteX446" fmla="*/ 2581734 w 3012535"/>
              <a:gd name="connsiteY446" fmla="*/ 1912004 h 3128252"/>
              <a:gd name="connsiteX447" fmla="*/ 2582685 w 3012535"/>
              <a:gd name="connsiteY447" fmla="*/ 1910447 h 3128252"/>
              <a:gd name="connsiteX448" fmla="*/ 2617213 w 3012535"/>
              <a:gd name="connsiteY448" fmla="*/ 1840077 h 3128252"/>
              <a:gd name="connsiteX449" fmla="*/ 2627395 w 3012535"/>
              <a:gd name="connsiteY449" fmla="*/ 1822482 h 3128252"/>
              <a:gd name="connsiteX450" fmla="*/ 2630467 w 3012535"/>
              <a:gd name="connsiteY450" fmla="*/ 1809897 h 3128252"/>
              <a:gd name="connsiteX451" fmla="*/ 2589929 w 3012535"/>
              <a:gd name="connsiteY451" fmla="*/ 1873160 h 3128252"/>
              <a:gd name="connsiteX452" fmla="*/ 2485601 w 3012535"/>
              <a:gd name="connsiteY452" fmla="*/ 2037645 h 3128252"/>
              <a:gd name="connsiteX453" fmla="*/ 2462067 w 3012535"/>
              <a:gd name="connsiteY453" fmla="*/ 2072407 h 3128252"/>
              <a:gd name="connsiteX454" fmla="*/ 2431654 w 3012535"/>
              <a:gd name="connsiteY454" fmla="*/ 2108549 h 3128252"/>
              <a:gd name="connsiteX455" fmla="*/ 2438794 w 3012535"/>
              <a:gd name="connsiteY455" fmla="*/ 2098844 h 3128252"/>
              <a:gd name="connsiteX456" fmla="*/ 2575769 w 3012535"/>
              <a:gd name="connsiteY456" fmla="*/ 1884206 h 3128252"/>
              <a:gd name="connsiteX457" fmla="*/ 2595427 w 3012535"/>
              <a:gd name="connsiteY457" fmla="*/ 1850639 h 3128252"/>
              <a:gd name="connsiteX458" fmla="*/ 2593825 w 3012535"/>
              <a:gd name="connsiteY458" fmla="*/ 1841968 h 3128252"/>
              <a:gd name="connsiteX459" fmla="*/ 2598142 w 3012535"/>
              <a:gd name="connsiteY459" fmla="*/ 1831897 h 3128252"/>
              <a:gd name="connsiteX460" fmla="*/ 2596932 w 3012535"/>
              <a:gd name="connsiteY460" fmla="*/ 1833015 h 3128252"/>
              <a:gd name="connsiteX461" fmla="*/ 2730930 w 3012535"/>
              <a:gd name="connsiteY461" fmla="*/ 1652631 h 3128252"/>
              <a:gd name="connsiteX462" fmla="*/ 2766930 w 3012535"/>
              <a:gd name="connsiteY462" fmla="*/ 1601009 h 3128252"/>
              <a:gd name="connsiteX463" fmla="*/ 2778074 w 3012535"/>
              <a:gd name="connsiteY463" fmla="*/ 1588134 h 3128252"/>
              <a:gd name="connsiteX464" fmla="*/ 2782577 w 3012535"/>
              <a:gd name="connsiteY464" fmla="*/ 1581256 h 3128252"/>
              <a:gd name="connsiteX465" fmla="*/ 2795235 w 3012535"/>
              <a:gd name="connsiteY465" fmla="*/ 1560419 h 3128252"/>
              <a:gd name="connsiteX466" fmla="*/ 2798910 w 3012535"/>
              <a:gd name="connsiteY466" fmla="*/ 1553838 h 3128252"/>
              <a:gd name="connsiteX467" fmla="*/ 2799759 w 3012535"/>
              <a:gd name="connsiteY467" fmla="*/ 1552756 h 3128252"/>
              <a:gd name="connsiteX468" fmla="*/ 2807836 w 3012535"/>
              <a:gd name="connsiteY468" fmla="*/ 1541107 h 3128252"/>
              <a:gd name="connsiteX469" fmla="*/ 2808940 w 3012535"/>
              <a:gd name="connsiteY469" fmla="*/ 1539725 h 3128252"/>
              <a:gd name="connsiteX470" fmla="*/ 2799860 w 3012535"/>
              <a:gd name="connsiteY470" fmla="*/ 1556002 h 3128252"/>
              <a:gd name="connsiteX471" fmla="*/ 2786376 w 3012535"/>
              <a:gd name="connsiteY471" fmla="*/ 1578697 h 3128252"/>
              <a:gd name="connsiteX472" fmla="*/ 2784341 w 3012535"/>
              <a:gd name="connsiteY472" fmla="*/ 1581848 h 3128252"/>
              <a:gd name="connsiteX473" fmla="*/ 2790442 w 3012535"/>
              <a:gd name="connsiteY473" fmla="*/ 1576071 h 3128252"/>
              <a:gd name="connsiteX474" fmla="*/ 2800524 w 3012535"/>
              <a:gd name="connsiteY474" fmla="*/ 1568233 h 3128252"/>
              <a:gd name="connsiteX475" fmla="*/ 2821542 w 3012535"/>
              <a:gd name="connsiteY475" fmla="*/ 1550062 h 3128252"/>
              <a:gd name="connsiteX476" fmla="*/ 2821542 w 3012535"/>
              <a:gd name="connsiteY476" fmla="*/ 1550062 h 3128252"/>
              <a:gd name="connsiteX477" fmla="*/ 2894277 w 3012535"/>
              <a:gd name="connsiteY477" fmla="*/ 1458261 h 3128252"/>
              <a:gd name="connsiteX478" fmla="*/ 2856160 w 3012535"/>
              <a:gd name="connsiteY478" fmla="*/ 1446215 h 3128252"/>
              <a:gd name="connsiteX479" fmla="*/ 2853265 w 3012535"/>
              <a:gd name="connsiteY479" fmla="*/ 1449486 h 3128252"/>
              <a:gd name="connsiteX480" fmla="*/ 2853609 w 3012535"/>
              <a:gd name="connsiteY480" fmla="*/ 1449933 h 3128252"/>
              <a:gd name="connsiteX481" fmla="*/ 2856160 w 3012535"/>
              <a:gd name="connsiteY481" fmla="*/ 1446215 h 3128252"/>
              <a:gd name="connsiteX482" fmla="*/ 2842402 w 3012535"/>
              <a:gd name="connsiteY482" fmla="*/ 1437451 h 3128252"/>
              <a:gd name="connsiteX483" fmla="*/ 2841616 w 3012535"/>
              <a:gd name="connsiteY483" fmla="*/ 1439761 h 3128252"/>
              <a:gd name="connsiteX484" fmla="*/ 2840269 w 3012535"/>
              <a:gd name="connsiteY484" fmla="*/ 1441439 h 3128252"/>
              <a:gd name="connsiteX485" fmla="*/ 2842402 w 3012535"/>
              <a:gd name="connsiteY485" fmla="*/ 1437451 h 3128252"/>
              <a:gd name="connsiteX486" fmla="*/ 2848654 w 3012535"/>
              <a:gd name="connsiteY486" fmla="*/ 1413081 h 3128252"/>
              <a:gd name="connsiteX487" fmla="*/ 2848225 w 3012535"/>
              <a:gd name="connsiteY487" fmla="*/ 1415051 h 3128252"/>
              <a:gd name="connsiteX488" fmla="*/ 2846800 w 3012535"/>
              <a:gd name="connsiteY488" fmla="*/ 1416923 h 3128252"/>
              <a:gd name="connsiteX489" fmla="*/ 2846464 w 3012535"/>
              <a:gd name="connsiteY489" fmla="*/ 1416317 h 3128252"/>
              <a:gd name="connsiteX490" fmla="*/ 2848654 w 3012535"/>
              <a:gd name="connsiteY490" fmla="*/ 1413081 h 3128252"/>
              <a:gd name="connsiteX491" fmla="*/ 2881619 w 3012535"/>
              <a:gd name="connsiteY491" fmla="*/ 1398372 h 3128252"/>
              <a:gd name="connsiteX492" fmla="*/ 2880233 w 3012535"/>
              <a:gd name="connsiteY492" fmla="*/ 1402120 h 3128252"/>
              <a:gd name="connsiteX493" fmla="*/ 2878243 w 3012535"/>
              <a:gd name="connsiteY493" fmla="*/ 1404674 h 3128252"/>
              <a:gd name="connsiteX494" fmla="*/ 2881619 w 3012535"/>
              <a:gd name="connsiteY494" fmla="*/ 1398372 h 3128252"/>
              <a:gd name="connsiteX495" fmla="*/ 2882735 w 3012535"/>
              <a:gd name="connsiteY495" fmla="*/ 1395938 h 3128252"/>
              <a:gd name="connsiteX496" fmla="*/ 2882426 w 3012535"/>
              <a:gd name="connsiteY496" fmla="*/ 1397755 h 3128252"/>
              <a:gd name="connsiteX497" fmla="*/ 2881619 w 3012535"/>
              <a:gd name="connsiteY497" fmla="*/ 1398372 h 3128252"/>
              <a:gd name="connsiteX498" fmla="*/ 2882735 w 3012535"/>
              <a:gd name="connsiteY498" fmla="*/ 1395938 h 3128252"/>
              <a:gd name="connsiteX499" fmla="*/ 2883852 w 3012535"/>
              <a:gd name="connsiteY499" fmla="*/ 1393501 h 3128252"/>
              <a:gd name="connsiteX500" fmla="*/ 2883542 w 3012535"/>
              <a:gd name="connsiteY500" fmla="*/ 1395319 h 3128252"/>
              <a:gd name="connsiteX501" fmla="*/ 2882735 w 3012535"/>
              <a:gd name="connsiteY501" fmla="*/ 1395938 h 3128252"/>
              <a:gd name="connsiteX502" fmla="*/ 2883852 w 3012535"/>
              <a:gd name="connsiteY502" fmla="*/ 1393501 h 3128252"/>
              <a:gd name="connsiteX503" fmla="*/ 874162 w 3012535"/>
              <a:gd name="connsiteY503" fmla="*/ 1391958 h 3128252"/>
              <a:gd name="connsiteX504" fmla="*/ 842888 w 3012535"/>
              <a:gd name="connsiteY504" fmla="*/ 1424673 h 3128252"/>
              <a:gd name="connsiteX505" fmla="*/ 806228 w 3012535"/>
              <a:gd name="connsiteY505" fmla="*/ 1463024 h 3128252"/>
              <a:gd name="connsiteX506" fmla="*/ 781477 w 3012535"/>
              <a:gd name="connsiteY506" fmla="*/ 1491734 h 3128252"/>
              <a:gd name="connsiteX507" fmla="*/ 771083 w 3012535"/>
              <a:gd name="connsiteY507" fmla="*/ 1503791 h 3128252"/>
              <a:gd name="connsiteX508" fmla="*/ 786539 w 3012535"/>
              <a:gd name="connsiteY508" fmla="*/ 1487486 h 3128252"/>
              <a:gd name="connsiteX509" fmla="*/ 821886 w 3012535"/>
              <a:gd name="connsiteY509" fmla="*/ 1448572 h 3128252"/>
              <a:gd name="connsiteX510" fmla="*/ 859860 w 3012535"/>
              <a:gd name="connsiteY510" fmla="*/ 1410785 h 3128252"/>
              <a:gd name="connsiteX511" fmla="*/ 864860 w 3012535"/>
              <a:gd name="connsiteY511" fmla="*/ 1406374 h 3128252"/>
              <a:gd name="connsiteX512" fmla="*/ 2877950 w 3012535"/>
              <a:gd name="connsiteY512" fmla="*/ 1381520 h 3128252"/>
              <a:gd name="connsiteX513" fmla="*/ 2865771 w 3012535"/>
              <a:gd name="connsiteY513" fmla="*/ 1391161 h 3128252"/>
              <a:gd name="connsiteX514" fmla="*/ 2854895 w 3012535"/>
              <a:gd name="connsiteY514" fmla="*/ 1402135 h 3128252"/>
              <a:gd name="connsiteX515" fmla="*/ 2848174 w 3012535"/>
              <a:gd name="connsiteY515" fmla="*/ 1406863 h 3128252"/>
              <a:gd name="connsiteX516" fmla="*/ 2841454 w 3012535"/>
              <a:gd name="connsiteY516" fmla="*/ 1411590 h 3128252"/>
              <a:gd name="connsiteX517" fmla="*/ 2832536 w 3012535"/>
              <a:gd name="connsiteY517" fmla="*/ 1423249 h 3128252"/>
              <a:gd name="connsiteX518" fmla="*/ 2829393 w 3012535"/>
              <a:gd name="connsiteY518" fmla="*/ 1428995 h 3128252"/>
              <a:gd name="connsiteX519" fmla="*/ 2837287 w 3012535"/>
              <a:gd name="connsiteY519" fmla="*/ 1420536 h 3128252"/>
              <a:gd name="connsiteX520" fmla="*/ 2842363 w 3012535"/>
              <a:gd name="connsiteY520" fmla="*/ 1417212 h 3128252"/>
              <a:gd name="connsiteX521" fmla="*/ 2836996 w 3012535"/>
              <a:gd name="connsiteY521" fmla="*/ 1424642 h 3128252"/>
              <a:gd name="connsiteX522" fmla="*/ 2834432 w 3012535"/>
              <a:gd name="connsiteY522" fmla="*/ 1430925 h 3128252"/>
              <a:gd name="connsiteX523" fmla="*/ 2801329 w 3012535"/>
              <a:gd name="connsiteY523" fmla="*/ 1493047 h 3128252"/>
              <a:gd name="connsiteX524" fmla="*/ 2801064 w 3012535"/>
              <a:gd name="connsiteY524" fmla="*/ 1494353 h 3128252"/>
              <a:gd name="connsiteX525" fmla="*/ 2805395 w 3012535"/>
              <a:gd name="connsiteY525" fmla="*/ 1489140 h 3128252"/>
              <a:gd name="connsiteX526" fmla="*/ 2808677 w 3012535"/>
              <a:gd name="connsiteY526" fmla="*/ 1485334 h 3128252"/>
              <a:gd name="connsiteX527" fmla="*/ 2821764 w 3012535"/>
              <a:gd name="connsiteY527" fmla="*/ 1462416 h 3128252"/>
              <a:gd name="connsiteX528" fmla="*/ 2836503 w 3012535"/>
              <a:gd name="connsiteY528" fmla="*/ 1436222 h 3128252"/>
              <a:gd name="connsiteX529" fmla="*/ 2820892 w 3012535"/>
              <a:gd name="connsiteY529" fmla="*/ 1467348 h 3128252"/>
              <a:gd name="connsiteX530" fmla="*/ 2814712 w 3012535"/>
              <a:gd name="connsiteY530" fmla="*/ 1478548 h 3128252"/>
              <a:gd name="connsiteX531" fmla="*/ 2818352 w 3012535"/>
              <a:gd name="connsiteY531" fmla="*/ 1475447 h 3128252"/>
              <a:gd name="connsiteX532" fmla="*/ 2817363 w 3012535"/>
              <a:gd name="connsiteY532" fmla="*/ 1478624 h 3128252"/>
              <a:gd name="connsiteX533" fmla="*/ 2816761 w 3012535"/>
              <a:gd name="connsiteY533" fmla="*/ 1479596 h 3128252"/>
              <a:gd name="connsiteX534" fmla="*/ 2813651 w 3012535"/>
              <a:gd name="connsiteY534" fmla="*/ 1484139 h 3128252"/>
              <a:gd name="connsiteX535" fmla="*/ 2807300 w 3012535"/>
              <a:gd name="connsiteY535" fmla="*/ 1491980 h 3128252"/>
              <a:gd name="connsiteX536" fmla="*/ 2803301 w 3012535"/>
              <a:gd name="connsiteY536" fmla="*/ 1499226 h 3128252"/>
              <a:gd name="connsiteX537" fmla="*/ 2799740 w 3012535"/>
              <a:gd name="connsiteY537" fmla="*/ 1507168 h 3128252"/>
              <a:gd name="connsiteX538" fmla="*/ 2802862 w 3012535"/>
              <a:gd name="connsiteY538" fmla="*/ 1503134 h 3128252"/>
              <a:gd name="connsiteX539" fmla="*/ 2811118 w 3012535"/>
              <a:gd name="connsiteY539" fmla="*/ 1488718 h 3128252"/>
              <a:gd name="connsiteX540" fmla="*/ 2816761 w 3012535"/>
              <a:gd name="connsiteY540" fmla="*/ 1479596 h 3128252"/>
              <a:gd name="connsiteX541" fmla="*/ 2817310 w 3012535"/>
              <a:gd name="connsiteY541" fmla="*/ 1478796 h 3128252"/>
              <a:gd name="connsiteX542" fmla="*/ 2817363 w 3012535"/>
              <a:gd name="connsiteY542" fmla="*/ 1478624 h 3128252"/>
              <a:gd name="connsiteX543" fmla="*/ 2819997 w 3012535"/>
              <a:gd name="connsiteY543" fmla="*/ 1474366 h 3128252"/>
              <a:gd name="connsiteX544" fmla="*/ 2826014 w 3012535"/>
              <a:gd name="connsiteY544" fmla="*/ 1467062 h 3128252"/>
              <a:gd name="connsiteX545" fmla="*/ 2840269 w 3012535"/>
              <a:gd name="connsiteY545" fmla="*/ 1441439 h 3128252"/>
              <a:gd name="connsiteX546" fmla="*/ 2833374 w 3012535"/>
              <a:gd name="connsiteY546" fmla="*/ 1456560 h 3128252"/>
              <a:gd name="connsiteX547" fmla="*/ 2825574 w 3012535"/>
              <a:gd name="connsiteY547" fmla="*/ 1470971 h 3128252"/>
              <a:gd name="connsiteX548" fmla="*/ 2837371 w 3012535"/>
              <a:gd name="connsiteY548" fmla="*/ 1450981 h 3128252"/>
              <a:gd name="connsiteX549" fmla="*/ 2864963 w 3012535"/>
              <a:gd name="connsiteY549" fmla="*/ 1399150 h 3128252"/>
              <a:gd name="connsiteX550" fmla="*/ 2871391 w 3012535"/>
              <a:gd name="connsiteY550" fmla="*/ 1389442 h 3128252"/>
              <a:gd name="connsiteX551" fmla="*/ 2862391 w 3012535"/>
              <a:gd name="connsiteY551" fmla="*/ 1407045 h 3128252"/>
              <a:gd name="connsiteX552" fmla="*/ 2838865 w 3012535"/>
              <a:gd name="connsiteY552" fmla="*/ 1453920 h 3128252"/>
              <a:gd name="connsiteX553" fmla="*/ 2837523 w 3012535"/>
              <a:gd name="connsiteY553" fmla="*/ 1457119 h 3128252"/>
              <a:gd name="connsiteX554" fmla="*/ 2850478 w 3012535"/>
              <a:gd name="connsiteY554" fmla="*/ 1435569 h 3128252"/>
              <a:gd name="connsiteX555" fmla="*/ 2864464 w 3012535"/>
              <a:gd name="connsiteY555" fmla="*/ 1408422 h 3128252"/>
              <a:gd name="connsiteX556" fmla="*/ 2883986 w 3012535"/>
              <a:gd name="connsiteY556" fmla="*/ 1376743 h 3128252"/>
              <a:gd name="connsiteX557" fmla="*/ 2880359 w 3012535"/>
              <a:gd name="connsiteY557" fmla="*/ 1379613 h 3128252"/>
              <a:gd name="connsiteX558" fmla="*/ 2880676 w 3012535"/>
              <a:gd name="connsiteY558" fmla="*/ 1379567 h 3128252"/>
              <a:gd name="connsiteX559" fmla="*/ 2880104 w 3012535"/>
              <a:gd name="connsiteY559" fmla="*/ 1380633 h 3128252"/>
              <a:gd name="connsiteX560" fmla="*/ 2876344 w 3012535"/>
              <a:gd name="connsiteY560" fmla="*/ 1391595 h 3128252"/>
              <a:gd name="connsiteX561" fmla="*/ 2880107 w 3012535"/>
              <a:gd name="connsiteY561" fmla="*/ 1384975 h 3128252"/>
              <a:gd name="connsiteX562" fmla="*/ 2891499 w 3012535"/>
              <a:gd name="connsiteY562" fmla="*/ 1370676 h 3128252"/>
              <a:gd name="connsiteX563" fmla="*/ 2890942 w 3012535"/>
              <a:gd name="connsiteY563" fmla="*/ 1371238 h 3128252"/>
              <a:gd name="connsiteX564" fmla="*/ 2885662 w 3012535"/>
              <a:gd name="connsiteY564" fmla="*/ 1375417 h 3128252"/>
              <a:gd name="connsiteX565" fmla="*/ 2876644 w 3012535"/>
              <a:gd name="connsiteY565" fmla="*/ 1394544 h 3128252"/>
              <a:gd name="connsiteX566" fmla="*/ 2860023 w 3012535"/>
              <a:gd name="connsiteY566" fmla="*/ 1428100 h 3128252"/>
              <a:gd name="connsiteX567" fmla="*/ 2857748 w 3012535"/>
              <a:gd name="connsiteY567" fmla="*/ 1432094 h 3128252"/>
              <a:gd name="connsiteX568" fmla="*/ 2860869 w 3012535"/>
              <a:gd name="connsiteY568" fmla="*/ 1428061 h 3128252"/>
              <a:gd name="connsiteX569" fmla="*/ 2884512 w 3012535"/>
              <a:gd name="connsiteY569" fmla="*/ 1382530 h 3128252"/>
              <a:gd name="connsiteX570" fmla="*/ 2823437 w 3012535"/>
              <a:gd name="connsiteY570" fmla="*/ 1368572 h 3128252"/>
              <a:gd name="connsiteX571" fmla="*/ 2786996 w 3012535"/>
              <a:gd name="connsiteY571" fmla="*/ 1415410 h 3128252"/>
              <a:gd name="connsiteX572" fmla="*/ 2743261 w 3012535"/>
              <a:gd name="connsiteY572" fmla="*/ 1460416 h 3128252"/>
              <a:gd name="connsiteX573" fmla="*/ 2720143 w 3012535"/>
              <a:gd name="connsiteY573" fmla="*/ 1489021 h 3128252"/>
              <a:gd name="connsiteX574" fmla="*/ 2696569 w 3012535"/>
              <a:gd name="connsiteY574" fmla="*/ 1519843 h 3128252"/>
              <a:gd name="connsiteX575" fmla="*/ 2697024 w 3012535"/>
              <a:gd name="connsiteY575" fmla="*/ 1517624 h 3128252"/>
              <a:gd name="connsiteX576" fmla="*/ 2689622 w 3012535"/>
              <a:gd name="connsiteY576" fmla="*/ 1525680 h 3128252"/>
              <a:gd name="connsiteX577" fmla="*/ 2682220 w 3012535"/>
              <a:gd name="connsiteY577" fmla="*/ 1533736 h 3128252"/>
              <a:gd name="connsiteX578" fmla="*/ 2681764 w 3012535"/>
              <a:gd name="connsiteY578" fmla="*/ 1535954 h 3128252"/>
              <a:gd name="connsiteX579" fmla="*/ 2690649 w 3012535"/>
              <a:gd name="connsiteY579" fmla="*/ 1530021 h 3128252"/>
              <a:gd name="connsiteX580" fmla="*/ 2699535 w 3012535"/>
              <a:gd name="connsiteY580" fmla="*/ 1524088 h 3128252"/>
              <a:gd name="connsiteX581" fmla="*/ 2709100 w 3012535"/>
              <a:gd name="connsiteY581" fmla="*/ 1514825 h 3128252"/>
              <a:gd name="connsiteX582" fmla="*/ 2768778 w 3012535"/>
              <a:gd name="connsiteY582" fmla="*/ 1448161 h 3128252"/>
              <a:gd name="connsiteX583" fmla="*/ 2791441 w 3012535"/>
              <a:gd name="connsiteY583" fmla="*/ 1421776 h 3128252"/>
              <a:gd name="connsiteX584" fmla="*/ 2814105 w 3012535"/>
              <a:gd name="connsiteY584" fmla="*/ 1395390 h 3128252"/>
              <a:gd name="connsiteX585" fmla="*/ 2823437 w 3012535"/>
              <a:gd name="connsiteY585" fmla="*/ 1368572 h 3128252"/>
              <a:gd name="connsiteX586" fmla="*/ 279043 w 3012535"/>
              <a:gd name="connsiteY586" fmla="*/ 1359424 h 3128252"/>
              <a:gd name="connsiteX587" fmla="*/ 254609 w 3012535"/>
              <a:gd name="connsiteY587" fmla="*/ 1383785 h 3128252"/>
              <a:gd name="connsiteX588" fmla="*/ 233292 w 3012535"/>
              <a:gd name="connsiteY588" fmla="*/ 1406805 h 3128252"/>
              <a:gd name="connsiteX589" fmla="*/ 207886 w 3012535"/>
              <a:gd name="connsiteY589" fmla="*/ 1433431 h 3128252"/>
              <a:gd name="connsiteX590" fmla="*/ 183451 w 3012535"/>
              <a:gd name="connsiteY590" fmla="*/ 1457792 h 3128252"/>
              <a:gd name="connsiteX591" fmla="*/ 213464 w 3012535"/>
              <a:gd name="connsiteY591" fmla="*/ 1441181 h 3128252"/>
              <a:gd name="connsiteX592" fmla="*/ 222026 w 3012535"/>
              <a:gd name="connsiteY592" fmla="*/ 1430113 h 3128252"/>
              <a:gd name="connsiteX593" fmla="*/ 230587 w 3012535"/>
              <a:gd name="connsiteY593" fmla="*/ 1419045 h 3128252"/>
              <a:gd name="connsiteX594" fmla="*/ 242754 w 3012535"/>
              <a:gd name="connsiteY594" fmla="*/ 1405501 h 3128252"/>
              <a:gd name="connsiteX595" fmla="*/ 254919 w 3012535"/>
              <a:gd name="connsiteY595" fmla="*/ 1391959 h 3128252"/>
              <a:gd name="connsiteX596" fmla="*/ 266012 w 3012535"/>
              <a:gd name="connsiteY596" fmla="*/ 1377956 h 3128252"/>
              <a:gd name="connsiteX597" fmla="*/ 279251 w 3012535"/>
              <a:gd name="connsiteY597" fmla="*/ 1364874 h 3128252"/>
              <a:gd name="connsiteX598" fmla="*/ 279043 w 3012535"/>
              <a:gd name="connsiteY598" fmla="*/ 1359424 h 3128252"/>
              <a:gd name="connsiteX599" fmla="*/ 2768974 w 3012535"/>
              <a:gd name="connsiteY599" fmla="*/ 1353726 h 3128252"/>
              <a:gd name="connsiteX600" fmla="*/ 2729110 w 3012535"/>
              <a:gd name="connsiteY600" fmla="*/ 1379874 h 3128252"/>
              <a:gd name="connsiteX601" fmla="*/ 2720797 w 3012535"/>
              <a:gd name="connsiteY601" fmla="*/ 1392367 h 3128252"/>
              <a:gd name="connsiteX602" fmla="*/ 2712484 w 3012535"/>
              <a:gd name="connsiteY602" fmla="*/ 1404859 h 3128252"/>
              <a:gd name="connsiteX603" fmla="*/ 2699613 w 3012535"/>
              <a:gd name="connsiteY603" fmla="*/ 1420875 h 3128252"/>
              <a:gd name="connsiteX604" fmla="*/ 2686746 w 3012535"/>
              <a:gd name="connsiteY604" fmla="*/ 1436889 h 3128252"/>
              <a:gd name="connsiteX605" fmla="*/ 2675812 w 3012535"/>
              <a:gd name="connsiteY605" fmla="*/ 1452806 h 3128252"/>
              <a:gd name="connsiteX606" fmla="*/ 2661007 w 3012535"/>
              <a:gd name="connsiteY606" fmla="*/ 1468918 h 3128252"/>
              <a:gd name="connsiteX607" fmla="*/ 2663972 w 3012535"/>
              <a:gd name="connsiteY607" fmla="*/ 1473162 h 3128252"/>
              <a:gd name="connsiteX608" fmla="*/ 2691191 w 3012535"/>
              <a:gd name="connsiteY608" fmla="*/ 1443255 h 3128252"/>
              <a:gd name="connsiteX609" fmla="*/ 2714081 w 3012535"/>
              <a:gd name="connsiteY609" fmla="*/ 1415759 h 3128252"/>
              <a:gd name="connsiteX610" fmla="*/ 2741756 w 3012535"/>
              <a:gd name="connsiteY610" fmla="*/ 1383633 h 3128252"/>
              <a:gd name="connsiteX611" fmla="*/ 2768974 w 3012535"/>
              <a:gd name="connsiteY611" fmla="*/ 1353726 h 3128252"/>
              <a:gd name="connsiteX612" fmla="*/ 290002 w 3012535"/>
              <a:gd name="connsiteY612" fmla="*/ 1286407 h 3128252"/>
              <a:gd name="connsiteX613" fmla="*/ 283278 w 3012535"/>
              <a:gd name="connsiteY613" fmla="*/ 1290223 h 3128252"/>
              <a:gd name="connsiteX614" fmla="*/ 276554 w 3012535"/>
              <a:gd name="connsiteY614" fmla="*/ 1294039 h 3128252"/>
              <a:gd name="connsiteX615" fmla="*/ 268375 w 3012535"/>
              <a:gd name="connsiteY615" fmla="*/ 1301253 h 3128252"/>
              <a:gd name="connsiteX616" fmla="*/ 214443 w 3012535"/>
              <a:gd name="connsiteY616" fmla="*/ 1355845 h 3128252"/>
              <a:gd name="connsiteX617" fmla="*/ 193612 w 3012535"/>
              <a:gd name="connsiteY617" fmla="*/ 1377732 h 3128252"/>
              <a:gd name="connsiteX618" fmla="*/ 172781 w 3012535"/>
              <a:gd name="connsiteY618" fmla="*/ 1399618 h 3128252"/>
              <a:gd name="connsiteX619" fmla="*/ 158986 w 3012535"/>
              <a:gd name="connsiteY619" fmla="*/ 1425862 h 3128252"/>
              <a:gd name="connsiteX620" fmla="*/ 193923 w 3012535"/>
              <a:gd name="connsiteY620" fmla="*/ 1385905 h 3128252"/>
              <a:gd name="connsiteX621" fmla="*/ 232188 w 3012535"/>
              <a:gd name="connsiteY621" fmla="*/ 1350053 h 3128252"/>
              <a:gd name="connsiteX622" fmla="*/ 253990 w 3012535"/>
              <a:gd name="connsiteY622" fmla="*/ 1325903 h 3128252"/>
              <a:gd name="connsiteX623" fmla="*/ 276762 w 3012535"/>
              <a:gd name="connsiteY623" fmla="*/ 1299489 h 3128252"/>
              <a:gd name="connsiteX624" fmla="*/ 275792 w 3012535"/>
              <a:gd name="connsiteY624" fmla="*/ 1301752 h 3128252"/>
              <a:gd name="connsiteX625" fmla="*/ 282412 w 3012535"/>
              <a:gd name="connsiteY625" fmla="*/ 1295212 h 3128252"/>
              <a:gd name="connsiteX626" fmla="*/ 289032 w 3012535"/>
              <a:gd name="connsiteY626" fmla="*/ 1288670 h 3128252"/>
              <a:gd name="connsiteX627" fmla="*/ 2591707 w 3012535"/>
              <a:gd name="connsiteY627" fmla="*/ 1218372 h 3128252"/>
              <a:gd name="connsiteX628" fmla="*/ 2590674 w 3012535"/>
              <a:gd name="connsiteY628" fmla="*/ 1220781 h 3128252"/>
              <a:gd name="connsiteX629" fmla="*/ 2576579 w 3012535"/>
              <a:gd name="connsiteY629" fmla="*/ 1234708 h 3128252"/>
              <a:gd name="connsiteX630" fmla="*/ 2582999 w 3012535"/>
              <a:gd name="connsiteY630" fmla="*/ 1226048 h 3128252"/>
              <a:gd name="connsiteX631" fmla="*/ 2591707 w 3012535"/>
              <a:gd name="connsiteY631" fmla="*/ 1218372 h 3128252"/>
              <a:gd name="connsiteX632" fmla="*/ 2906088 w 3012535"/>
              <a:gd name="connsiteY632" fmla="*/ 1171200 h 3128252"/>
              <a:gd name="connsiteX633" fmla="*/ 2905632 w 3012535"/>
              <a:gd name="connsiteY633" fmla="*/ 1173419 h 3128252"/>
              <a:gd name="connsiteX634" fmla="*/ 2890826 w 3012535"/>
              <a:gd name="connsiteY634" fmla="*/ 1189531 h 3128252"/>
              <a:gd name="connsiteX635" fmla="*/ 2886825 w 3012535"/>
              <a:gd name="connsiteY635" fmla="*/ 1189181 h 3128252"/>
              <a:gd name="connsiteX636" fmla="*/ 2886439 w 3012535"/>
              <a:gd name="connsiteY636" fmla="*/ 1187554 h 3128252"/>
              <a:gd name="connsiteX637" fmla="*/ 2896519 w 3012535"/>
              <a:gd name="connsiteY637" fmla="*/ 1180461 h 3128252"/>
              <a:gd name="connsiteX638" fmla="*/ 2906088 w 3012535"/>
              <a:gd name="connsiteY638" fmla="*/ 1171200 h 3128252"/>
              <a:gd name="connsiteX639" fmla="*/ 2555412 w 3012535"/>
              <a:gd name="connsiteY639" fmla="*/ 1162861 h 3128252"/>
              <a:gd name="connsiteX640" fmla="*/ 2549571 w 3012535"/>
              <a:gd name="connsiteY640" fmla="*/ 1169196 h 3128252"/>
              <a:gd name="connsiteX641" fmla="*/ 2546999 w 3012535"/>
              <a:gd name="connsiteY641" fmla="*/ 1171256 h 3128252"/>
              <a:gd name="connsiteX642" fmla="*/ 2545827 w 3012535"/>
              <a:gd name="connsiteY642" fmla="*/ 1168887 h 3128252"/>
              <a:gd name="connsiteX643" fmla="*/ 2555412 w 3012535"/>
              <a:gd name="connsiteY643" fmla="*/ 1162861 h 3128252"/>
              <a:gd name="connsiteX644" fmla="*/ 1962863 w 3012535"/>
              <a:gd name="connsiteY644" fmla="*/ 1136758 h 3128252"/>
              <a:gd name="connsiteX645" fmla="*/ 1941218 w 3012535"/>
              <a:gd name="connsiteY645" fmla="*/ 1157201 h 3128252"/>
              <a:gd name="connsiteX646" fmla="*/ 1936345 w 3012535"/>
              <a:gd name="connsiteY646" fmla="*/ 1164942 h 3128252"/>
              <a:gd name="connsiteX647" fmla="*/ 1931470 w 3012535"/>
              <a:gd name="connsiteY647" fmla="*/ 1172683 h 3128252"/>
              <a:gd name="connsiteX648" fmla="*/ 1925283 w 3012535"/>
              <a:gd name="connsiteY648" fmla="*/ 1179861 h 3128252"/>
              <a:gd name="connsiteX649" fmla="*/ 1919094 w 3012535"/>
              <a:gd name="connsiteY649" fmla="*/ 1187038 h 3128252"/>
              <a:gd name="connsiteX650" fmla="*/ 1892190 w 3012535"/>
              <a:gd name="connsiteY650" fmla="*/ 1224542 h 3128252"/>
              <a:gd name="connsiteX651" fmla="*/ 2426969 w 3012535"/>
              <a:gd name="connsiteY651" fmla="*/ 1116659 h 3128252"/>
              <a:gd name="connsiteX652" fmla="*/ 2418874 w 3012535"/>
              <a:gd name="connsiteY652" fmla="*/ 1124656 h 3128252"/>
              <a:gd name="connsiteX653" fmla="*/ 2414912 w 3012535"/>
              <a:gd name="connsiteY653" fmla="*/ 1128571 h 3128252"/>
              <a:gd name="connsiteX654" fmla="*/ 2426654 w 3012535"/>
              <a:gd name="connsiteY654" fmla="*/ 1117394 h 3128252"/>
              <a:gd name="connsiteX655" fmla="*/ 2569796 w 3012535"/>
              <a:gd name="connsiteY655" fmla="*/ 964900 h 3128252"/>
              <a:gd name="connsiteX656" fmla="*/ 2527075 w 3012535"/>
              <a:gd name="connsiteY656" fmla="*/ 1013759 h 3128252"/>
              <a:gd name="connsiteX657" fmla="*/ 2480286 w 3012535"/>
              <a:gd name="connsiteY657" fmla="*/ 1057597 h 3128252"/>
              <a:gd name="connsiteX658" fmla="*/ 2453628 w 3012535"/>
              <a:gd name="connsiteY658" fmla="*/ 1087127 h 3128252"/>
              <a:gd name="connsiteX659" fmla="*/ 2431565 w 3012535"/>
              <a:gd name="connsiteY659" fmla="*/ 1112718 h 3128252"/>
              <a:gd name="connsiteX660" fmla="*/ 2461087 w 3012535"/>
              <a:gd name="connsiteY660" fmla="*/ 1084616 h 3128252"/>
              <a:gd name="connsiteX661" fmla="*/ 2496262 w 3012535"/>
              <a:gd name="connsiteY661" fmla="*/ 1052294 h 3128252"/>
              <a:gd name="connsiteX662" fmla="*/ 2528398 w 3012535"/>
              <a:gd name="connsiteY662" fmla="*/ 1022762 h 3128252"/>
              <a:gd name="connsiteX663" fmla="*/ 2552927 w 3012535"/>
              <a:gd name="connsiteY663" fmla="*/ 996990 h 3128252"/>
              <a:gd name="connsiteX664" fmla="*/ 2569796 w 3012535"/>
              <a:gd name="connsiteY664" fmla="*/ 964900 h 3128252"/>
              <a:gd name="connsiteX665" fmla="*/ 2539881 w 3012535"/>
              <a:gd name="connsiteY665" fmla="*/ 925857 h 3128252"/>
              <a:gd name="connsiteX666" fmla="*/ 2503181 w 3012535"/>
              <a:gd name="connsiteY666" fmla="*/ 946168 h 3128252"/>
              <a:gd name="connsiteX667" fmla="*/ 2492712 w 3012535"/>
              <a:gd name="connsiteY667" fmla="*/ 959702 h 3128252"/>
              <a:gd name="connsiteX668" fmla="*/ 2482244 w 3012535"/>
              <a:gd name="connsiteY668" fmla="*/ 973235 h 3128252"/>
              <a:gd name="connsiteX669" fmla="*/ 2467366 w 3012535"/>
              <a:gd name="connsiteY669" fmla="*/ 989797 h 3128252"/>
              <a:gd name="connsiteX670" fmla="*/ 2452490 w 3012535"/>
              <a:gd name="connsiteY670" fmla="*/ 1006356 h 3128252"/>
              <a:gd name="connsiteX671" fmla="*/ 2438928 w 3012535"/>
              <a:gd name="connsiteY671" fmla="*/ 1023479 h 3128252"/>
              <a:gd name="connsiteX672" fmla="*/ 2422738 w 3012535"/>
              <a:gd name="connsiteY672" fmla="*/ 1039475 h 3128252"/>
              <a:gd name="connsiteX673" fmla="*/ 2422993 w 3012535"/>
              <a:gd name="connsiteY673" fmla="*/ 1046138 h 3128252"/>
              <a:gd name="connsiteX674" fmla="*/ 2452871 w 3012535"/>
              <a:gd name="connsiteY674" fmla="*/ 1016350 h 3128252"/>
              <a:gd name="connsiteX675" fmla="*/ 2478936 w 3012535"/>
              <a:gd name="connsiteY675" fmla="*/ 988203 h 3128252"/>
              <a:gd name="connsiteX676" fmla="*/ 2510002 w 3012535"/>
              <a:gd name="connsiteY676" fmla="*/ 955645 h 3128252"/>
              <a:gd name="connsiteX677" fmla="*/ 2539881 w 3012535"/>
              <a:gd name="connsiteY677" fmla="*/ 925857 h 3128252"/>
              <a:gd name="connsiteX678" fmla="*/ 2703139 w 3012535"/>
              <a:gd name="connsiteY678" fmla="*/ 733704 h 3128252"/>
              <a:gd name="connsiteX679" fmla="*/ 2701953 w 3012535"/>
              <a:gd name="connsiteY679" fmla="*/ 736471 h 3128252"/>
              <a:gd name="connsiteX680" fmla="*/ 2685762 w 3012535"/>
              <a:gd name="connsiteY680" fmla="*/ 752469 h 3128252"/>
              <a:gd name="connsiteX681" fmla="*/ 2693136 w 3012535"/>
              <a:gd name="connsiteY681" fmla="*/ 742522 h 3128252"/>
              <a:gd name="connsiteX682" fmla="*/ 2703139 w 3012535"/>
              <a:gd name="connsiteY682" fmla="*/ 733704 h 3128252"/>
              <a:gd name="connsiteX683" fmla="*/ 1567350 w 3012535"/>
              <a:gd name="connsiteY683" fmla="*/ 701439 h 3128252"/>
              <a:gd name="connsiteX684" fmla="*/ 1551894 w 3012535"/>
              <a:gd name="connsiteY684" fmla="*/ 717744 h 3128252"/>
              <a:gd name="connsiteX685" fmla="*/ 1516547 w 3012535"/>
              <a:gd name="connsiteY685" fmla="*/ 756657 h 3128252"/>
              <a:gd name="connsiteX686" fmla="*/ 1478573 w 3012535"/>
              <a:gd name="connsiteY686" fmla="*/ 794445 h 3128252"/>
              <a:gd name="connsiteX687" fmla="*/ 1473572 w 3012535"/>
              <a:gd name="connsiteY687" fmla="*/ 798855 h 3128252"/>
              <a:gd name="connsiteX688" fmla="*/ 1464270 w 3012535"/>
              <a:gd name="connsiteY688" fmla="*/ 813273 h 3128252"/>
              <a:gd name="connsiteX689" fmla="*/ 1495545 w 3012535"/>
              <a:gd name="connsiteY689" fmla="*/ 780557 h 3128252"/>
              <a:gd name="connsiteX690" fmla="*/ 1532205 w 3012535"/>
              <a:gd name="connsiteY690" fmla="*/ 742206 h 3128252"/>
              <a:gd name="connsiteX691" fmla="*/ 1556956 w 3012535"/>
              <a:gd name="connsiteY691" fmla="*/ 713495 h 3128252"/>
              <a:gd name="connsiteX692" fmla="*/ 1631154 w 3012535"/>
              <a:gd name="connsiteY692" fmla="*/ 623461 h 3128252"/>
              <a:gd name="connsiteX693" fmla="*/ 1619708 w 3012535"/>
              <a:gd name="connsiteY693" fmla="*/ 632129 h 3128252"/>
              <a:gd name="connsiteX694" fmla="*/ 1622804 w 3012535"/>
              <a:gd name="connsiteY694" fmla="*/ 633456 h 3128252"/>
              <a:gd name="connsiteX695" fmla="*/ 1628582 w 3012535"/>
              <a:gd name="connsiteY695" fmla="*/ 626239 h 3128252"/>
              <a:gd name="connsiteX696" fmla="*/ 1650019 w 3012535"/>
              <a:gd name="connsiteY696" fmla="*/ 603090 h 3128252"/>
              <a:gd name="connsiteX697" fmla="*/ 1635897 w 3012535"/>
              <a:gd name="connsiteY697" fmla="*/ 616133 h 3128252"/>
              <a:gd name="connsiteX698" fmla="*/ 1639296 w 3012535"/>
              <a:gd name="connsiteY698" fmla="*/ 614670 h 3128252"/>
              <a:gd name="connsiteX699" fmla="*/ 2310296 w 3012535"/>
              <a:gd name="connsiteY699" fmla="*/ 601084 h 3128252"/>
              <a:gd name="connsiteX700" fmla="*/ 2304109 w 3012535"/>
              <a:gd name="connsiteY700" fmla="*/ 608261 h 3128252"/>
              <a:gd name="connsiteX701" fmla="*/ 2301608 w 3012535"/>
              <a:gd name="connsiteY701" fmla="*/ 610465 h 3128252"/>
              <a:gd name="connsiteX702" fmla="*/ 2301480 w 3012535"/>
              <a:gd name="connsiteY702" fmla="*/ 607134 h 3128252"/>
              <a:gd name="connsiteX703" fmla="*/ 2310296 w 3012535"/>
              <a:gd name="connsiteY703" fmla="*/ 601084 h 3128252"/>
              <a:gd name="connsiteX704" fmla="*/ 1940773 w 3012535"/>
              <a:gd name="connsiteY704" fmla="*/ 531827 h 3128252"/>
              <a:gd name="connsiteX705" fmla="*/ 1934292 w 3012535"/>
              <a:gd name="connsiteY705" fmla="*/ 538310 h 3128252"/>
              <a:gd name="connsiteX706" fmla="*/ 1918102 w 3012535"/>
              <a:gd name="connsiteY706" fmla="*/ 554306 h 3128252"/>
              <a:gd name="connsiteX707" fmla="*/ 1854357 w 3012535"/>
              <a:gd name="connsiteY707" fmla="*/ 624313 h 3128252"/>
              <a:gd name="connsiteX708" fmla="*/ 1811481 w 3012535"/>
              <a:gd name="connsiteY708" fmla="*/ 678443 h 3128252"/>
              <a:gd name="connsiteX709" fmla="*/ 1868487 w 3012535"/>
              <a:gd name="connsiteY709" fmla="*/ 614408 h 3128252"/>
              <a:gd name="connsiteX710" fmla="*/ 1925491 w 3012535"/>
              <a:gd name="connsiteY710" fmla="*/ 550373 h 3128252"/>
              <a:gd name="connsiteX711" fmla="*/ 1707853 w 3012535"/>
              <a:gd name="connsiteY711" fmla="*/ 500896 h 3128252"/>
              <a:gd name="connsiteX712" fmla="*/ 1703414 w 3012535"/>
              <a:gd name="connsiteY712" fmla="*/ 505813 h 3128252"/>
              <a:gd name="connsiteX713" fmla="*/ 1675569 w 3012535"/>
              <a:gd name="connsiteY713" fmla="*/ 538112 h 3128252"/>
              <a:gd name="connsiteX714" fmla="*/ 1676756 w 3012535"/>
              <a:gd name="connsiteY714" fmla="*/ 535345 h 3128252"/>
              <a:gd name="connsiteX715" fmla="*/ 1668661 w 3012535"/>
              <a:gd name="connsiteY715" fmla="*/ 543341 h 3128252"/>
              <a:gd name="connsiteX716" fmla="*/ 1660566 w 3012535"/>
              <a:gd name="connsiteY716" fmla="*/ 551341 h 3128252"/>
              <a:gd name="connsiteX717" fmla="*/ 1659379 w 3012535"/>
              <a:gd name="connsiteY717" fmla="*/ 554108 h 3128252"/>
              <a:gd name="connsiteX718" fmla="*/ 1666660 w 3012535"/>
              <a:gd name="connsiteY718" fmla="*/ 549977 h 3128252"/>
              <a:gd name="connsiteX719" fmla="*/ 1668256 w 3012535"/>
              <a:gd name="connsiteY719" fmla="*/ 548219 h 3128252"/>
              <a:gd name="connsiteX720" fmla="*/ 1691099 w 3012535"/>
              <a:gd name="connsiteY720" fmla="*/ 520329 h 3128252"/>
              <a:gd name="connsiteX721" fmla="*/ 1063908 w 3012535"/>
              <a:gd name="connsiteY721" fmla="*/ 406918 h 3128252"/>
              <a:gd name="connsiteX722" fmla="*/ 1059819 w 3012535"/>
              <a:gd name="connsiteY722" fmla="*/ 410524 h 3128252"/>
              <a:gd name="connsiteX723" fmla="*/ 867661 w 3012535"/>
              <a:gd name="connsiteY723" fmla="*/ 609522 h 3128252"/>
              <a:gd name="connsiteX724" fmla="*/ 865131 w 3012535"/>
              <a:gd name="connsiteY724" fmla="*/ 612457 h 3128252"/>
              <a:gd name="connsiteX725" fmla="*/ 864541 w 3012535"/>
              <a:gd name="connsiteY725" fmla="*/ 610865 h 3128252"/>
              <a:gd name="connsiteX726" fmla="*/ 866483 w 3012535"/>
              <a:gd name="connsiteY726" fmla="*/ 606337 h 3128252"/>
              <a:gd name="connsiteX727" fmla="*/ 914765 w 3012535"/>
              <a:gd name="connsiteY727" fmla="*/ 556022 h 3128252"/>
              <a:gd name="connsiteX728" fmla="*/ 962077 w 3012535"/>
              <a:gd name="connsiteY728" fmla="*/ 507970 h 3128252"/>
              <a:gd name="connsiteX729" fmla="*/ 1010359 w 3012535"/>
              <a:gd name="connsiteY729" fmla="*/ 457655 h 3128252"/>
              <a:gd name="connsiteX730" fmla="*/ 1058641 w 3012535"/>
              <a:gd name="connsiteY730" fmla="*/ 407340 h 3128252"/>
              <a:gd name="connsiteX731" fmla="*/ 1063908 w 3012535"/>
              <a:gd name="connsiteY731" fmla="*/ 406918 h 3128252"/>
              <a:gd name="connsiteX732" fmla="*/ 1923542 w 3012535"/>
              <a:gd name="connsiteY732" fmla="*/ 404116 h 3128252"/>
              <a:gd name="connsiteX733" fmla="*/ 1895158 w 3012535"/>
              <a:gd name="connsiteY733" fmla="*/ 432507 h 3128252"/>
              <a:gd name="connsiteX734" fmla="*/ 1878968 w 3012535"/>
              <a:gd name="connsiteY734" fmla="*/ 448503 h 3128252"/>
              <a:gd name="connsiteX735" fmla="*/ 1811369 w 3012535"/>
              <a:gd name="connsiteY735" fmla="*/ 522742 h 3128252"/>
              <a:gd name="connsiteX736" fmla="*/ 1743769 w 3012535"/>
              <a:gd name="connsiteY736" fmla="*/ 596981 h 3128252"/>
              <a:gd name="connsiteX737" fmla="*/ 1756526 w 3012535"/>
              <a:gd name="connsiteY737" fmla="*/ 592620 h 3128252"/>
              <a:gd name="connsiteX738" fmla="*/ 1759206 w 3012535"/>
              <a:gd name="connsiteY738" fmla="*/ 592636 h 3128252"/>
              <a:gd name="connsiteX739" fmla="*/ 1797707 w 3012535"/>
              <a:gd name="connsiteY739" fmla="*/ 548562 h 3128252"/>
              <a:gd name="connsiteX740" fmla="*/ 1844710 w 3012535"/>
              <a:gd name="connsiteY740" fmla="*/ 493346 h 3128252"/>
              <a:gd name="connsiteX741" fmla="*/ 1862086 w 3012535"/>
              <a:gd name="connsiteY741" fmla="*/ 474582 h 3128252"/>
              <a:gd name="connsiteX742" fmla="*/ 1876834 w 3012535"/>
              <a:gd name="connsiteY742" fmla="*/ 454690 h 3128252"/>
              <a:gd name="connsiteX743" fmla="*/ 1910401 w 3012535"/>
              <a:gd name="connsiteY743" fmla="*/ 419928 h 3128252"/>
              <a:gd name="connsiteX744" fmla="*/ 2089070 w 3012535"/>
              <a:gd name="connsiteY744" fmla="*/ 394951 h 3128252"/>
              <a:gd name="connsiteX745" fmla="*/ 2082883 w 3012535"/>
              <a:gd name="connsiteY745" fmla="*/ 402129 h 3128252"/>
              <a:gd name="connsiteX746" fmla="*/ 2080382 w 3012535"/>
              <a:gd name="connsiteY746" fmla="*/ 404332 h 3128252"/>
              <a:gd name="connsiteX747" fmla="*/ 2080254 w 3012535"/>
              <a:gd name="connsiteY747" fmla="*/ 401002 h 3128252"/>
              <a:gd name="connsiteX748" fmla="*/ 2089070 w 3012535"/>
              <a:gd name="connsiteY748" fmla="*/ 394951 h 3128252"/>
              <a:gd name="connsiteX749" fmla="*/ 1789667 w 3012535"/>
              <a:gd name="connsiteY749" fmla="*/ 344542 h 3128252"/>
              <a:gd name="connsiteX750" fmla="*/ 1752968 w 3012535"/>
              <a:gd name="connsiteY750" fmla="*/ 364854 h 3128252"/>
              <a:gd name="connsiteX751" fmla="*/ 1742499 w 3012535"/>
              <a:gd name="connsiteY751" fmla="*/ 378387 h 3128252"/>
              <a:gd name="connsiteX752" fmla="*/ 1732031 w 3012535"/>
              <a:gd name="connsiteY752" fmla="*/ 391921 h 3128252"/>
              <a:gd name="connsiteX753" fmla="*/ 1717153 w 3012535"/>
              <a:gd name="connsiteY753" fmla="*/ 408482 h 3128252"/>
              <a:gd name="connsiteX754" fmla="*/ 1702277 w 3012535"/>
              <a:gd name="connsiteY754" fmla="*/ 425042 h 3128252"/>
              <a:gd name="connsiteX755" fmla="*/ 1688714 w 3012535"/>
              <a:gd name="connsiteY755" fmla="*/ 442164 h 3128252"/>
              <a:gd name="connsiteX756" fmla="*/ 1672525 w 3012535"/>
              <a:gd name="connsiteY756" fmla="*/ 458161 h 3128252"/>
              <a:gd name="connsiteX757" fmla="*/ 1672779 w 3012535"/>
              <a:gd name="connsiteY757" fmla="*/ 464824 h 3128252"/>
              <a:gd name="connsiteX758" fmla="*/ 1702658 w 3012535"/>
              <a:gd name="connsiteY758" fmla="*/ 435036 h 3128252"/>
              <a:gd name="connsiteX759" fmla="*/ 1728723 w 3012535"/>
              <a:gd name="connsiteY759" fmla="*/ 406889 h 3128252"/>
              <a:gd name="connsiteX760" fmla="*/ 1759789 w 3012535"/>
              <a:gd name="connsiteY760" fmla="*/ 374331 h 3128252"/>
              <a:gd name="connsiteX761" fmla="*/ 1789667 w 3012535"/>
              <a:gd name="connsiteY761" fmla="*/ 344542 h 3128252"/>
              <a:gd name="connsiteX762" fmla="*/ 1411126 w 3012535"/>
              <a:gd name="connsiteY762" fmla="*/ 172568 h 3128252"/>
              <a:gd name="connsiteX763" fmla="*/ 1406067 w 3012535"/>
              <a:gd name="connsiteY763" fmla="*/ 178438 h 3128252"/>
              <a:gd name="connsiteX764" fmla="*/ 1404021 w 3012535"/>
              <a:gd name="connsiteY764" fmla="*/ 180241 h 3128252"/>
              <a:gd name="connsiteX765" fmla="*/ 1403917 w 3012535"/>
              <a:gd name="connsiteY765" fmla="*/ 177517 h 3128252"/>
              <a:gd name="connsiteX766" fmla="*/ 1411126 w 3012535"/>
              <a:gd name="connsiteY766" fmla="*/ 172568 h 3128252"/>
              <a:gd name="connsiteX767" fmla="*/ 1952926 w 3012535"/>
              <a:gd name="connsiteY767" fmla="*/ 152389 h 3128252"/>
              <a:gd name="connsiteX768" fmla="*/ 1951739 w 3012535"/>
              <a:gd name="connsiteY768" fmla="*/ 155156 h 3128252"/>
              <a:gd name="connsiteX769" fmla="*/ 1935549 w 3012535"/>
              <a:gd name="connsiteY769" fmla="*/ 171154 h 3128252"/>
              <a:gd name="connsiteX770" fmla="*/ 1942923 w 3012535"/>
              <a:gd name="connsiteY770" fmla="*/ 161208 h 3128252"/>
              <a:gd name="connsiteX771" fmla="*/ 1952926 w 3012535"/>
              <a:gd name="connsiteY771" fmla="*/ 152389 h 3128252"/>
              <a:gd name="connsiteX772" fmla="*/ 1459524 w 3012535"/>
              <a:gd name="connsiteY772" fmla="*/ 368 h 3128252"/>
              <a:gd name="connsiteX773" fmla="*/ 1459834 w 3012535"/>
              <a:gd name="connsiteY773" fmla="*/ 8541 h 3128252"/>
              <a:gd name="connsiteX774" fmla="*/ 1447668 w 3012535"/>
              <a:gd name="connsiteY774" fmla="*/ 22083 h 3128252"/>
              <a:gd name="connsiteX775" fmla="*/ 1418275 w 3012535"/>
              <a:gd name="connsiteY775" fmla="*/ 55039 h 3128252"/>
              <a:gd name="connsiteX776" fmla="*/ 1388883 w 3012535"/>
              <a:gd name="connsiteY776" fmla="*/ 87994 h 3128252"/>
              <a:gd name="connsiteX777" fmla="*/ 1373599 w 3012535"/>
              <a:gd name="connsiteY777" fmla="*/ 102880 h 3128252"/>
              <a:gd name="connsiteX778" fmla="*/ 1358313 w 3012535"/>
              <a:gd name="connsiteY778" fmla="*/ 117765 h 3128252"/>
              <a:gd name="connsiteX779" fmla="*/ 1302649 w 3012535"/>
              <a:gd name="connsiteY779" fmla="*/ 182335 h 3128252"/>
              <a:gd name="connsiteX780" fmla="*/ 1244834 w 3012535"/>
              <a:gd name="connsiteY780" fmla="*/ 245983 h 3128252"/>
              <a:gd name="connsiteX781" fmla="*/ 1229653 w 3012535"/>
              <a:gd name="connsiteY781" fmla="*/ 263593 h 3128252"/>
              <a:gd name="connsiteX782" fmla="*/ 1222547 w 3012535"/>
              <a:gd name="connsiteY782" fmla="*/ 271265 h 3128252"/>
              <a:gd name="connsiteX783" fmla="*/ 1215442 w 3012535"/>
              <a:gd name="connsiteY783" fmla="*/ 278938 h 3128252"/>
              <a:gd name="connsiteX784" fmla="*/ 1186535 w 3012535"/>
              <a:gd name="connsiteY784" fmla="*/ 310762 h 3128252"/>
              <a:gd name="connsiteX785" fmla="*/ 1156657 w 3012535"/>
              <a:gd name="connsiteY785" fmla="*/ 344849 h 3128252"/>
              <a:gd name="connsiteX786" fmla="*/ 1142446 w 3012535"/>
              <a:gd name="connsiteY786" fmla="*/ 360196 h 3128252"/>
              <a:gd name="connsiteX787" fmla="*/ 1128236 w 3012535"/>
              <a:gd name="connsiteY787" fmla="*/ 375541 h 3128252"/>
              <a:gd name="connsiteX788" fmla="*/ 1113054 w 3012535"/>
              <a:gd name="connsiteY788" fmla="*/ 393151 h 3128252"/>
              <a:gd name="connsiteX789" fmla="*/ 1098843 w 3012535"/>
              <a:gd name="connsiteY789" fmla="*/ 408497 h 3128252"/>
              <a:gd name="connsiteX790" fmla="*/ 1069450 w 3012535"/>
              <a:gd name="connsiteY790" fmla="*/ 441453 h 3128252"/>
              <a:gd name="connsiteX791" fmla="*/ 1040059 w 3012535"/>
              <a:gd name="connsiteY791" fmla="*/ 474408 h 3128252"/>
              <a:gd name="connsiteX792" fmla="*/ 1008517 w 3012535"/>
              <a:gd name="connsiteY792" fmla="*/ 506444 h 3128252"/>
              <a:gd name="connsiteX793" fmla="*/ 993821 w 3012535"/>
              <a:gd name="connsiteY793" fmla="*/ 522921 h 3128252"/>
              <a:gd name="connsiteX794" fmla="*/ 979126 w 3012535"/>
              <a:gd name="connsiteY794" fmla="*/ 539399 h 3128252"/>
              <a:gd name="connsiteX795" fmla="*/ 951674 w 3012535"/>
              <a:gd name="connsiteY795" fmla="*/ 567827 h 3128252"/>
              <a:gd name="connsiteX796" fmla="*/ 925193 w 3012535"/>
              <a:gd name="connsiteY796" fmla="*/ 593993 h 3128252"/>
              <a:gd name="connsiteX797" fmla="*/ 927341 w 3012535"/>
              <a:gd name="connsiteY797" fmla="*/ 594914 h 3128252"/>
              <a:gd name="connsiteX798" fmla="*/ 927757 w 3012535"/>
              <a:gd name="connsiteY798" fmla="*/ 605811 h 3128252"/>
              <a:gd name="connsiteX799" fmla="*/ 957739 w 3012535"/>
              <a:gd name="connsiteY799" fmla="*/ 574448 h 3128252"/>
              <a:gd name="connsiteX800" fmla="*/ 987720 w 3012535"/>
              <a:gd name="connsiteY800" fmla="*/ 543084 h 3128252"/>
              <a:gd name="connsiteX801" fmla="*/ 1007961 w 3012535"/>
              <a:gd name="connsiteY801" fmla="*/ 519604 h 3128252"/>
              <a:gd name="connsiteX802" fmla="*/ 1028204 w 3012535"/>
              <a:gd name="connsiteY802" fmla="*/ 496124 h 3128252"/>
              <a:gd name="connsiteX803" fmla="*/ 1047371 w 3012535"/>
              <a:gd name="connsiteY803" fmla="*/ 472184 h 3128252"/>
              <a:gd name="connsiteX804" fmla="*/ 1066538 w 3012535"/>
              <a:gd name="connsiteY804" fmla="*/ 448245 h 3128252"/>
              <a:gd name="connsiteX805" fmla="*/ 1109171 w 3012535"/>
              <a:gd name="connsiteY805" fmla="*/ 402206 h 3128252"/>
              <a:gd name="connsiteX806" fmla="*/ 1131562 w 3012535"/>
              <a:gd name="connsiteY806" fmla="*/ 379648 h 3128252"/>
              <a:gd name="connsiteX807" fmla="*/ 1153952 w 3012535"/>
              <a:gd name="connsiteY807" fmla="*/ 357089 h 3128252"/>
              <a:gd name="connsiteX808" fmla="*/ 1185112 w 3012535"/>
              <a:gd name="connsiteY808" fmla="*/ 328911 h 3128252"/>
              <a:gd name="connsiteX809" fmla="*/ 1216271 w 3012535"/>
              <a:gd name="connsiteY809" fmla="*/ 300734 h 3128252"/>
              <a:gd name="connsiteX810" fmla="*/ 1231072 w 3012535"/>
              <a:gd name="connsiteY810" fmla="*/ 286980 h 3128252"/>
              <a:gd name="connsiteX811" fmla="*/ 1245871 w 3012535"/>
              <a:gd name="connsiteY811" fmla="*/ 273226 h 3128252"/>
              <a:gd name="connsiteX812" fmla="*/ 1261746 w 3012535"/>
              <a:gd name="connsiteY812" fmla="*/ 259933 h 3128252"/>
              <a:gd name="connsiteX813" fmla="*/ 1277620 w 3012535"/>
              <a:gd name="connsiteY813" fmla="*/ 246640 h 3128252"/>
              <a:gd name="connsiteX814" fmla="*/ 1313147 w 3012535"/>
              <a:gd name="connsiteY814" fmla="*/ 208276 h 3128252"/>
              <a:gd name="connsiteX815" fmla="*/ 1348675 w 3012535"/>
              <a:gd name="connsiteY815" fmla="*/ 169910 h 3128252"/>
              <a:gd name="connsiteX816" fmla="*/ 1358899 w 3012535"/>
              <a:gd name="connsiteY816" fmla="*/ 160894 h 3128252"/>
              <a:gd name="connsiteX817" fmla="*/ 1366974 w 3012535"/>
              <a:gd name="connsiteY817" fmla="*/ 150958 h 3128252"/>
              <a:gd name="connsiteX818" fmla="*/ 1385274 w 3012535"/>
              <a:gd name="connsiteY818" fmla="*/ 132006 h 3128252"/>
              <a:gd name="connsiteX819" fmla="*/ 1403577 w 3012535"/>
              <a:gd name="connsiteY819" fmla="*/ 113053 h 3128252"/>
              <a:gd name="connsiteX820" fmla="*/ 1421877 w 3012535"/>
              <a:gd name="connsiteY820" fmla="*/ 94101 h 3128252"/>
              <a:gd name="connsiteX821" fmla="*/ 1428116 w 3012535"/>
              <a:gd name="connsiteY821" fmla="*/ 91416 h 3128252"/>
              <a:gd name="connsiteX822" fmla="*/ 1427145 w 3012535"/>
              <a:gd name="connsiteY822" fmla="*/ 93680 h 3128252"/>
              <a:gd name="connsiteX823" fmla="*/ 1402328 w 3012535"/>
              <a:gd name="connsiteY823" fmla="*/ 121897 h 3128252"/>
              <a:gd name="connsiteX824" fmla="*/ 1377510 w 3012535"/>
              <a:gd name="connsiteY824" fmla="*/ 150115 h 3128252"/>
              <a:gd name="connsiteX825" fmla="*/ 1354252 w 3012535"/>
              <a:gd name="connsiteY825" fmla="*/ 177662 h 3128252"/>
              <a:gd name="connsiteX826" fmla="*/ 1330025 w 3012535"/>
              <a:gd name="connsiteY826" fmla="*/ 207473 h 3128252"/>
              <a:gd name="connsiteX827" fmla="*/ 1343680 w 3012535"/>
              <a:gd name="connsiteY827" fmla="*/ 205288 h 3128252"/>
              <a:gd name="connsiteX828" fmla="*/ 1340213 w 3012535"/>
              <a:gd name="connsiteY828" fmla="*/ 225240 h 3128252"/>
              <a:gd name="connsiteX829" fmla="*/ 1363573 w 3012535"/>
              <a:gd name="connsiteY829" fmla="*/ 200417 h 3128252"/>
              <a:gd name="connsiteX830" fmla="*/ 1376052 w 3012535"/>
              <a:gd name="connsiteY830" fmla="*/ 195049 h 3128252"/>
              <a:gd name="connsiteX831" fmla="*/ 1369049 w 3012535"/>
              <a:gd name="connsiteY831" fmla="*/ 205444 h 3128252"/>
              <a:gd name="connsiteX832" fmla="*/ 1344614 w 3012535"/>
              <a:gd name="connsiteY832" fmla="*/ 229805 h 3128252"/>
              <a:gd name="connsiteX833" fmla="*/ 1320178 w 3012535"/>
              <a:gd name="connsiteY833" fmla="*/ 254169 h 3128252"/>
              <a:gd name="connsiteX834" fmla="*/ 1284547 w 3012535"/>
              <a:gd name="connsiteY834" fmla="*/ 289809 h 3128252"/>
              <a:gd name="connsiteX835" fmla="*/ 1271307 w 3012535"/>
              <a:gd name="connsiteY835" fmla="*/ 302891 h 3128252"/>
              <a:gd name="connsiteX836" fmla="*/ 1216023 w 3012535"/>
              <a:gd name="connsiteY836" fmla="*/ 363604 h 3128252"/>
              <a:gd name="connsiteX837" fmla="*/ 1160740 w 3012535"/>
              <a:gd name="connsiteY837" fmla="*/ 424317 h 3128252"/>
              <a:gd name="connsiteX838" fmla="*/ 1177515 w 3012535"/>
              <a:gd name="connsiteY838" fmla="*/ 420789 h 3128252"/>
              <a:gd name="connsiteX839" fmla="*/ 1187149 w 3012535"/>
              <a:gd name="connsiteY839" fmla="*/ 410181 h 3128252"/>
              <a:gd name="connsiteX840" fmla="*/ 1195815 w 3012535"/>
              <a:gd name="connsiteY840" fmla="*/ 401837 h 3128252"/>
              <a:gd name="connsiteX841" fmla="*/ 1233769 w 3012535"/>
              <a:gd name="connsiteY841" fmla="*/ 357812 h 3128252"/>
              <a:gd name="connsiteX842" fmla="*/ 1272693 w 3012535"/>
              <a:gd name="connsiteY842" fmla="*/ 311524 h 3128252"/>
              <a:gd name="connsiteX843" fmla="*/ 1291963 w 3012535"/>
              <a:gd name="connsiteY843" fmla="*/ 290309 h 3128252"/>
              <a:gd name="connsiteX844" fmla="*/ 1302085 w 3012535"/>
              <a:gd name="connsiteY844" fmla="*/ 278569 h 3128252"/>
              <a:gd name="connsiteX845" fmla="*/ 1311235 w 3012535"/>
              <a:gd name="connsiteY845" fmla="*/ 269093 h 3128252"/>
              <a:gd name="connsiteX846" fmla="*/ 1332065 w 3012535"/>
              <a:gd name="connsiteY846" fmla="*/ 247206 h 3128252"/>
              <a:gd name="connsiteX847" fmla="*/ 1352896 w 3012535"/>
              <a:gd name="connsiteY847" fmla="*/ 225319 h 3128252"/>
              <a:gd name="connsiteX848" fmla="*/ 1373728 w 3012535"/>
              <a:gd name="connsiteY848" fmla="*/ 203431 h 3128252"/>
              <a:gd name="connsiteX849" fmla="*/ 1394559 w 3012535"/>
              <a:gd name="connsiteY849" fmla="*/ 181544 h 3128252"/>
              <a:gd name="connsiteX850" fmla="*/ 1413831 w 3012535"/>
              <a:gd name="connsiteY850" fmla="*/ 160329 h 3128252"/>
              <a:gd name="connsiteX851" fmla="*/ 1435250 w 3012535"/>
              <a:gd name="connsiteY851" fmla="*/ 140034 h 3128252"/>
              <a:gd name="connsiteX852" fmla="*/ 1524050 w 3012535"/>
              <a:gd name="connsiteY852" fmla="*/ 57512 h 3128252"/>
              <a:gd name="connsiteX853" fmla="*/ 1528139 w 3012535"/>
              <a:gd name="connsiteY853" fmla="*/ 53907 h 3128252"/>
              <a:gd name="connsiteX854" fmla="*/ 1526198 w 3012535"/>
              <a:gd name="connsiteY854" fmla="*/ 58433 h 3128252"/>
              <a:gd name="connsiteX855" fmla="*/ 1473134 w 3012535"/>
              <a:gd name="connsiteY855" fmla="*/ 108039 h 3128252"/>
              <a:gd name="connsiteX856" fmla="*/ 1422219 w 3012535"/>
              <a:gd name="connsiteY856" fmla="*/ 158565 h 3128252"/>
              <a:gd name="connsiteX857" fmla="*/ 1417157 w 3012535"/>
              <a:gd name="connsiteY857" fmla="*/ 164434 h 3128252"/>
              <a:gd name="connsiteX858" fmla="*/ 1415113 w 3012535"/>
              <a:gd name="connsiteY858" fmla="*/ 166238 h 3128252"/>
              <a:gd name="connsiteX859" fmla="*/ 1415009 w 3012535"/>
              <a:gd name="connsiteY859" fmla="*/ 163513 h 3128252"/>
              <a:gd name="connsiteX860" fmla="*/ 1404887 w 3012535"/>
              <a:gd name="connsiteY860" fmla="*/ 175253 h 3128252"/>
              <a:gd name="connsiteX861" fmla="*/ 1391647 w 3012535"/>
              <a:gd name="connsiteY861" fmla="*/ 188335 h 3128252"/>
              <a:gd name="connsiteX862" fmla="*/ 1380452 w 3012535"/>
              <a:gd name="connsiteY862" fmla="*/ 199614 h 3128252"/>
              <a:gd name="connsiteX863" fmla="*/ 1368287 w 3012535"/>
              <a:gd name="connsiteY863" fmla="*/ 213158 h 3128252"/>
              <a:gd name="connsiteX864" fmla="*/ 1345410 w 3012535"/>
              <a:gd name="connsiteY864" fmla="*/ 236848 h 3128252"/>
              <a:gd name="connsiteX865" fmla="*/ 1322534 w 3012535"/>
              <a:gd name="connsiteY865" fmla="*/ 260539 h 3128252"/>
              <a:gd name="connsiteX866" fmla="*/ 1299173 w 3012535"/>
              <a:gd name="connsiteY866" fmla="*/ 285361 h 3128252"/>
              <a:gd name="connsiteX867" fmla="*/ 1289051 w 3012535"/>
              <a:gd name="connsiteY867" fmla="*/ 297101 h 3128252"/>
              <a:gd name="connsiteX868" fmla="*/ 1277962 w 3012535"/>
              <a:gd name="connsiteY868" fmla="*/ 311104 h 3128252"/>
              <a:gd name="connsiteX869" fmla="*/ 1276020 w 3012535"/>
              <a:gd name="connsiteY869" fmla="*/ 315633 h 3128252"/>
              <a:gd name="connsiteX870" fmla="*/ 1319831 w 3012535"/>
              <a:gd name="connsiteY870" fmla="*/ 272778 h 3128252"/>
              <a:gd name="connsiteX871" fmla="*/ 1407451 w 3012535"/>
              <a:gd name="connsiteY871" fmla="*/ 187071 h 3128252"/>
              <a:gd name="connsiteX872" fmla="*/ 1415528 w 3012535"/>
              <a:gd name="connsiteY872" fmla="*/ 177134 h 3128252"/>
              <a:gd name="connsiteX873" fmla="*/ 1423603 w 3012535"/>
              <a:gd name="connsiteY873" fmla="*/ 167198 h 3128252"/>
              <a:gd name="connsiteX874" fmla="*/ 1427209 w 3012535"/>
              <a:gd name="connsiteY874" fmla="*/ 164724 h 3128252"/>
              <a:gd name="connsiteX875" fmla="*/ 1430813 w 3012535"/>
              <a:gd name="connsiteY875" fmla="*/ 162250 h 3128252"/>
              <a:gd name="connsiteX876" fmla="*/ 1428871 w 3012535"/>
              <a:gd name="connsiteY876" fmla="*/ 166778 h 3128252"/>
              <a:gd name="connsiteX877" fmla="*/ 1449735 w 3012535"/>
              <a:gd name="connsiteY877" fmla="*/ 159645 h 3128252"/>
              <a:gd name="connsiteX878" fmla="*/ 1432821 w 3012535"/>
              <a:gd name="connsiteY878" fmla="*/ 187230 h 3128252"/>
              <a:gd name="connsiteX879" fmla="*/ 1410430 w 3012535"/>
              <a:gd name="connsiteY879" fmla="*/ 209789 h 3128252"/>
              <a:gd name="connsiteX880" fmla="*/ 1388039 w 3012535"/>
              <a:gd name="connsiteY880" fmla="*/ 232347 h 3128252"/>
              <a:gd name="connsiteX881" fmla="*/ 1365649 w 3012535"/>
              <a:gd name="connsiteY881" fmla="*/ 254906 h 3128252"/>
              <a:gd name="connsiteX882" fmla="*/ 1343258 w 3012535"/>
              <a:gd name="connsiteY882" fmla="*/ 277463 h 3128252"/>
              <a:gd name="connsiteX883" fmla="*/ 1333137 w 3012535"/>
              <a:gd name="connsiteY883" fmla="*/ 289202 h 3128252"/>
              <a:gd name="connsiteX884" fmla="*/ 1329152 w 3012535"/>
              <a:gd name="connsiteY884" fmla="*/ 295533 h 3128252"/>
              <a:gd name="connsiteX885" fmla="*/ 1326135 w 3012535"/>
              <a:gd name="connsiteY885" fmla="*/ 299601 h 3128252"/>
              <a:gd name="connsiteX886" fmla="*/ 1361870 w 3012535"/>
              <a:gd name="connsiteY886" fmla="*/ 266684 h 3128252"/>
              <a:gd name="connsiteX887" fmla="*/ 1397605 w 3012535"/>
              <a:gd name="connsiteY887" fmla="*/ 233768 h 3128252"/>
              <a:gd name="connsiteX888" fmla="*/ 1416495 w 3012535"/>
              <a:gd name="connsiteY888" fmla="*/ 216409 h 3128252"/>
              <a:gd name="connsiteX889" fmla="*/ 1435385 w 3012535"/>
              <a:gd name="connsiteY889" fmla="*/ 199048 h 3128252"/>
              <a:gd name="connsiteX890" fmla="*/ 1472193 w 3012535"/>
              <a:gd name="connsiteY890" fmla="*/ 166592 h 3128252"/>
              <a:gd name="connsiteX891" fmla="*/ 1481550 w 3012535"/>
              <a:gd name="connsiteY891" fmla="*/ 162564 h 3128252"/>
              <a:gd name="connsiteX892" fmla="*/ 1480579 w 3012535"/>
              <a:gd name="connsiteY892" fmla="*/ 164829 h 3128252"/>
              <a:gd name="connsiteX893" fmla="*/ 1478050 w 3012535"/>
              <a:gd name="connsiteY893" fmla="*/ 167765 h 3128252"/>
              <a:gd name="connsiteX894" fmla="*/ 1475520 w 3012535"/>
              <a:gd name="connsiteY894" fmla="*/ 170700 h 3128252"/>
              <a:gd name="connsiteX895" fmla="*/ 1460823 w 3012535"/>
              <a:gd name="connsiteY895" fmla="*/ 187177 h 3128252"/>
              <a:gd name="connsiteX896" fmla="*/ 1446128 w 3012535"/>
              <a:gd name="connsiteY896" fmla="*/ 203654 h 3128252"/>
              <a:gd name="connsiteX897" fmla="*/ 1431916 w 3012535"/>
              <a:gd name="connsiteY897" fmla="*/ 219001 h 3128252"/>
              <a:gd name="connsiteX898" fmla="*/ 1417706 w 3012535"/>
              <a:gd name="connsiteY898" fmla="*/ 234346 h 3128252"/>
              <a:gd name="connsiteX899" fmla="*/ 1385679 w 3012535"/>
              <a:gd name="connsiteY899" fmla="*/ 267514 h 3128252"/>
              <a:gd name="connsiteX900" fmla="*/ 1356773 w 3012535"/>
              <a:gd name="connsiteY900" fmla="*/ 299336 h 3128252"/>
              <a:gd name="connsiteX901" fmla="*/ 1297398 w 3012535"/>
              <a:gd name="connsiteY901" fmla="*/ 363656 h 3128252"/>
              <a:gd name="connsiteX902" fmla="*/ 1238026 w 3012535"/>
              <a:gd name="connsiteY902" fmla="*/ 427975 h 3128252"/>
              <a:gd name="connsiteX903" fmla="*/ 1222080 w 3012535"/>
              <a:gd name="connsiteY903" fmla="*/ 453297 h 3128252"/>
              <a:gd name="connsiteX904" fmla="*/ 1206137 w 3012535"/>
              <a:gd name="connsiteY904" fmla="*/ 478620 h 3128252"/>
              <a:gd name="connsiteX905" fmla="*/ 1189117 w 3012535"/>
              <a:gd name="connsiteY905" fmla="*/ 503481 h 3128252"/>
              <a:gd name="connsiteX906" fmla="*/ 1172098 w 3012535"/>
              <a:gd name="connsiteY906" fmla="*/ 528343 h 3128252"/>
              <a:gd name="connsiteX907" fmla="*/ 1184368 w 3012535"/>
              <a:gd name="connsiteY907" fmla="*/ 517524 h 3128252"/>
              <a:gd name="connsiteX908" fmla="*/ 1214731 w 3012535"/>
              <a:gd name="connsiteY908" fmla="*/ 482305 h 3128252"/>
              <a:gd name="connsiteX909" fmla="*/ 1229427 w 3012535"/>
              <a:gd name="connsiteY909" fmla="*/ 465827 h 3128252"/>
              <a:gd name="connsiteX910" fmla="*/ 1244124 w 3012535"/>
              <a:gd name="connsiteY910" fmla="*/ 449348 h 3128252"/>
              <a:gd name="connsiteX911" fmla="*/ 1272926 w 3012535"/>
              <a:gd name="connsiteY911" fmla="*/ 414801 h 3128252"/>
              <a:gd name="connsiteX912" fmla="*/ 1301729 w 3012535"/>
              <a:gd name="connsiteY912" fmla="*/ 380252 h 3128252"/>
              <a:gd name="connsiteX913" fmla="*/ 1328973 w 3012535"/>
              <a:gd name="connsiteY913" fmla="*/ 346376 h 3128252"/>
              <a:gd name="connsiteX914" fmla="*/ 1342006 w 3012535"/>
              <a:gd name="connsiteY914" fmla="*/ 327845 h 3128252"/>
              <a:gd name="connsiteX915" fmla="*/ 1357188 w 3012535"/>
              <a:gd name="connsiteY915" fmla="*/ 310235 h 3128252"/>
              <a:gd name="connsiteX916" fmla="*/ 1386581 w 3012535"/>
              <a:gd name="connsiteY916" fmla="*/ 277279 h 3128252"/>
              <a:gd name="connsiteX917" fmla="*/ 1416944 w 3012535"/>
              <a:gd name="connsiteY917" fmla="*/ 242059 h 3128252"/>
              <a:gd name="connsiteX918" fmla="*/ 1423181 w 3012535"/>
              <a:gd name="connsiteY918" fmla="*/ 239375 h 3128252"/>
              <a:gd name="connsiteX919" fmla="*/ 1420269 w 3012535"/>
              <a:gd name="connsiteY919" fmla="*/ 246166 h 3128252"/>
              <a:gd name="connsiteX920" fmla="*/ 1391362 w 3012535"/>
              <a:gd name="connsiteY920" fmla="*/ 277989 h 3128252"/>
              <a:gd name="connsiteX921" fmla="*/ 1361484 w 3012535"/>
              <a:gd name="connsiteY921" fmla="*/ 312078 h 3128252"/>
              <a:gd name="connsiteX922" fmla="*/ 1349423 w 3012535"/>
              <a:gd name="connsiteY922" fmla="*/ 328344 h 3128252"/>
              <a:gd name="connsiteX923" fmla="*/ 1334242 w 3012535"/>
              <a:gd name="connsiteY923" fmla="*/ 345954 h 3128252"/>
              <a:gd name="connsiteX924" fmla="*/ 1320031 w 3012535"/>
              <a:gd name="connsiteY924" fmla="*/ 361301 h 3128252"/>
              <a:gd name="connsiteX925" fmla="*/ 1306997 w 3012535"/>
              <a:gd name="connsiteY925" fmla="*/ 379832 h 3128252"/>
              <a:gd name="connsiteX926" fmla="*/ 1260483 w 3012535"/>
              <a:gd name="connsiteY926" fmla="*/ 434924 h 3128252"/>
              <a:gd name="connsiteX927" fmla="*/ 1216115 w 3012535"/>
              <a:gd name="connsiteY927" fmla="*/ 490938 h 3128252"/>
              <a:gd name="connsiteX928" fmla="*/ 1262735 w 3012535"/>
              <a:gd name="connsiteY928" fmla="*/ 438570 h 3128252"/>
              <a:gd name="connsiteX929" fmla="*/ 1309354 w 3012535"/>
              <a:gd name="connsiteY929" fmla="*/ 386201 h 3128252"/>
              <a:gd name="connsiteX930" fmla="*/ 1330566 w 3012535"/>
              <a:gd name="connsiteY930" fmla="*/ 360458 h 3128252"/>
              <a:gd name="connsiteX931" fmla="*/ 1342732 w 3012535"/>
              <a:gd name="connsiteY931" fmla="*/ 346915 h 3128252"/>
              <a:gd name="connsiteX932" fmla="*/ 1353928 w 3012535"/>
              <a:gd name="connsiteY932" fmla="*/ 335636 h 3128252"/>
              <a:gd name="connsiteX933" fmla="*/ 1376700 w 3012535"/>
              <a:gd name="connsiteY933" fmla="*/ 309222 h 3128252"/>
              <a:gd name="connsiteX934" fmla="*/ 1401621 w 3012535"/>
              <a:gd name="connsiteY934" fmla="*/ 283728 h 3128252"/>
              <a:gd name="connsiteX935" fmla="*/ 1410770 w 3012535"/>
              <a:gd name="connsiteY935" fmla="*/ 274252 h 3128252"/>
              <a:gd name="connsiteX936" fmla="*/ 1431775 w 3012535"/>
              <a:gd name="connsiteY936" fmla="*/ 243060 h 3128252"/>
              <a:gd name="connsiteX937" fmla="*/ 1438014 w 3012535"/>
              <a:gd name="connsiteY937" fmla="*/ 240375 h 3128252"/>
              <a:gd name="connsiteX938" fmla="*/ 1437044 w 3012535"/>
              <a:gd name="connsiteY938" fmla="*/ 242638 h 3128252"/>
              <a:gd name="connsiteX939" fmla="*/ 1425467 w 3012535"/>
              <a:gd name="connsiteY939" fmla="*/ 257773 h 3128252"/>
              <a:gd name="connsiteX940" fmla="*/ 1417009 w 3012535"/>
              <a:gd name="connsiteY940" fmla="*/ 271567 h 3128252"/>
              <a:gd name="connsiteX941" fmla="*/ 1412919 w 3012535"/>
              <a:gd name="connsiteY941" fmla="*/ 275174 h 3128252"/>
              <a:gd name="connsiteX942" fmla="*/ 1410008 w 3012535"/>
              <a:gd name="connsiteY942" fmla="*/ 281963 h 3128252"/>
              <a:gd name="connsiteX943" fmla="*/ 1388311 w 3012535"/>
              <a:gd name="connsiteY943" fmla="*/ 308839 h 3128252"/>
              <a:gd name="connsiteX944" fmla="*/ 1366612 w 3012535"/>
              <a:gd name="connsiteY944" fmla="*/ 335714 h 3128252"/>
              <a:gd name="connsiteX945" fmla="*/ 1353961 w 3012535"/>
              <a:gd name="connsiteY945" fmla="*/ 350389 h 3128252"/>
              <a:gd name="connsiteX946" fmla="*/ 1342281 w 3012535"/>
              <a:gd name="connsiteY946" fmla="*/ 362801 h 3128252"/>
              <a:gd name="connsiteX947" fmla="*/ 1320097 w 3012535"/>
              <a:gd name="connsiteY947" fmla="*/ 390807 h 3128252"/>
              <a:gd name="connsiteX948" fmla="*/ 1273582 w 3012535"/>
              <a:gd name="connsiteY948" fmla="*/ 445899 h 3128252"/>
              <a:gd name="connsiteX949" fmla="*/ 1227066 w 3012535"/>
              <a:gd name="connsiteY949" fmla="*/ 500994 h 3128252"/>
              <a:gd name="connsiteX950" fmla="*/ 1227275 w 3012535"/>
              <a:gd name="connsiteY950" fmla="*/ 506442 h 3128252"/>
              <a:gd name="connsiteX951" fmla="*/ 1208212 w 3012535"/>
              <a:gd name="connsiteY951" fmla="*/ 533106 h 3128252"/>
              <a:gd name="connsiteX952" fmla="*/ 1200030 w 3012535"/>
              <a:gd name="connsiteY952" fmla="*/ 540320 h 3128252"/>
              <a:gd name="connsiteX953" fmla="*/ 1154175 w 3012535"/>
              <a:gd name="connsiteY953" fmla="*/ 584976 h 3128252"/>
              <a:gd name="connsiteX954" fmla="*/ 1109290 w 3012535"/>
              <a:gd name="connsiteY954" fmla="*/ 627368 h 3128252"/>
              <a:gd name="connsiteX955" fmla="*/ 1105305 w 3012535"/>
              <a:gd name="connsiteY955" fmla="*/ 633699 h 3128252"/>
              <a:gd name="connsiteX956" fmla="*/ 1101318 w 3012535"/>
              <a:gd name="connsiteY956" fmla="*/ 640029 h 3128252"/>
              <a:gd name="connsiteX957" fmla="*/ 1096258 w 3012535"/>
              <a:gd name="connsiteY957" fmla="*/ 645900 h 3128252"/>
              <a:gd name="connsiteX958" fmla="*/ 1091196 w 3012535"/>
              <a:gd name="connsiteY958" fmla="*/ 651769 h 3128252"/>
              <a:gd name="connsiteX959" fmla="*/ 1059587 w 3012535"/>
              <a:gd name="connsiteY959" fmla="*/ 695832 h 3128252"/>
              <a:gd name="connsiteX960" fmla="*/ 1025826 w 3012535"/>
              <a:gd name="connsiteY960" fmla="*/ 738976 h 3128252"/>
              <a:gd name="connsiteX961" fmla="*/ 1030123 w 3012535"/>
              <a:gd name="connsiteY961" fmla="*/ 740818 h 3128252"/>
              <a:gd name="connsiteX962" fmla="*/ 1022358 w 3012535"/>
              <a:gd name="connsiteY962" fmla="*/ 758928 h 3128252"/>
              <a:gd name="connsiteX963" fmla="*/ 1033069 w 3012535"/>
              <a:gd name="connsiteY963" fmla="*/ 748780 h 3128252"/>
              <a:gd name="connsiteX964" fmla="*/ 1043778 w 3012535"/>
              <a:gd name="connsiteY964" fmla="*/ 738633 h 3128252"/>
              <a:gd name="connsiteX965" fmla="*/ 1047868 w 3012535"/>
              <a:gd name="connsiteY965" fmla="*/ 735026 h 3128252"/>
              <a:gd name="connsiteX966" fmla="*/ 1078231 w 3012535"/>
              <a:gd name="connsiteY966" fmla="*/ 699807 h 3128252"/>
              <a:gd name="connsiteX967" fmla="*/ 1095942 w 3012535"/>
              <a:gd name="connsiteY967" fmla="*/ 679263 h 3128252"/>
              <a:gd name="connsiteX968" fmla="*/ 1113655 w 3012535"/>
              <a:gd name="connsiteY968" fmla="*/ 658719 h 3128252"/>
              <a:gd name="connsiteX969" fmla="*/ 1148108 w 3012535"/>
              <a:gd name="connsiteY969" fmla="*/ 619892 h 3128252"/>
              <a:gd name="connsiteX970" fmla="*/ 1181970 w 3012535"/>
              <a:gd name="connsiteY970" fmla="*/ 579474 h 3128252"/>
              <a:gd name="connsiteX971" fmla="*/ 1214864 w 3012535"/>
              <a:gd name="connsiteY971" fmla="*/ 541319 h 3128252"/>
              <a:gd name="connsiteX972" fmla="*/ 1246579 w 3012535"/>
              <a:gd name="connsiteY972" fmla="*/ 499980 h 3128252"/>
              <a:gd name="connsiteX973" fmla="*/ 1277324 w 3012535"/>
              <a:gd name="connsiteY973" fmla="*/ 460904 h 3128252"/>
              <a:gd name="connsiteX974" fmla="*/ 1340963 w 3012535"/>
              <a:gd name="connsiteY974" fmla="*/ 383674 h 3128252"/>
              <a:gd name="connsiteX975" fmla="*/ 1343492 w 3012535"/>
              <a:gd name="connsiteY975" fmla="*/ 380738 h 3128252"/>
              <a:gd name="connsiteX976" fmla="*/ 1346022 w 3012535"/>
              <a:gd name="connsiteY976" fmla="*/ 377803 h 3128252"/>
              <a:gd name="connsiteX977" fmla="*/ 1314156 w 3012535"/>
              <a:gd name="connsiteY977" fmla="*/ 429774 h 3128252"/>
              <a:gd name="connsiteX978" fmla="*/ 1440649 w 3012535"/>
              <a:gd name="connsiteY978" fmla="*/ 273542 h 3128252"/>
              <a:gd name="connsiteX979" fmla="*/ 1459212 w 3012535"/>
              <a:gd name="connsiteY979" fmla="*/ 252009 h 3128252"/>
              <a:gd name="connsiteX980" fmla="*/ 1476589 w 3012535"/>
              <a:gd name="connsiteY980" fmla="*/ 233243 h 3128252"/>
              <a:gd name="connsiteX981" fmla="*/ 1512783 w 3012535"/>
              <a:gd name="connsiteY981" fmla="*/ 199608 h 3128252"/>
              <a:gd name="connsiteX982" fmla="*/ 1566181 w 3012535"/>
              <a:gd name="connsiteY982" fmla="*/ 176628 h 3128252"/>
              <a:gd name="connsiteX983" fmla="*/ 1564397 w 3012535"/>
              <a:gd name="connsiteY983" fmla="*/ 231569 h 3128252"/>
              <a:gd name="connsiteX984" fmla="*/ 1570584 w 3012535"/>
              <a:gd name="connsiteY984" fmla="*/ 224391 h 3128252"/>
              <a:gd name="connsiteX985" fmla="*/ 1575586 w 3012535"/>
              <a:gd name="connsiteY985" fmla="*/ 219983 h 3128252"/>
              <a:gd name="connsiteX986" fmla="*/ 1596776 w 3012535"/>
              <a:gd name="connsiteY986" fmla="*/ 199576 h 3128252"/>
              <a:gd name="connsiteX987" fmla="*/ 1649413 w 3012535"/>
              <a:gd name="connsiteY987" fmla="*/ 156606 h 3128252"/>
              <a:gd name="connsiteX988" fmla="*/ 1718068 w 3012535"/>
              <a:gd name="connsiteY988" fmla="*/ 127059 h 3128252"/>
              <a:gd name="connsiteX989" fmla="*/ 1766464 w 3012535"/>
              <a:gd name="connsiteY989" fmla="*/ 108489 h 3128252"/>
              <a:gd name="connsiteX990" fmla="*/ 1769347 w 3012535"/>
              <a:gd name="connsiteY990" fmla="*/ 116277 h 3128252"/>
              <a:gd name="connsiteX991" fmla="*/ 1773160 w 3012535"/>
              <a:gd name="connsiteY991" fmla="*/ 114636 h 3128252"/>
              <a:gd name="connsiteX992" fmla="*/ 1807488 w 3012535"/>
              <a:gd name="connsiteY992" fmla="*/ 99862 h 3128252"/>
              <a:gd name="connsiteX993" fmla="*/ 1812996 w 3012535"/>
              <a:gd name="connsiteY993" fmla="*/ 108778 h 3128252"/>
              <a:gd name="connsiteX994" fmla="*/ 1818334 w 3012535"/>
              <a:gd name="connsiteY994" fmla="*/ 147111 h 3128252"/>
              <a:gd name="connsiteX995" fmla="*/ 1823842 w 3012535"/>
              <a:gd name="connsiteY995" fmla="*/ 156027 h 3128252"/>
              <a:gd name="connsiteX996" fmla="*/ 1843167 w 3012535"/>
              <a:gd name="connsiteY996" fmla="*/ 154483 h 3128252"/>
              <a:gd name="connsiteX997" fmla="*/ 1850115 w 3012535"/>
              <a:gd name="connsiteY997" fmla="*/ 167292 h 3128252"/>
              <a:gd name="connsiteX998" fmla="*/ 1852995 w 3012535"/>
              <a:gd name="connsiteY998" fmla="*/ 175082 h 3128252"/>
              <a:gd name="connsiteX999" fmla="*/ 1849435 w 3012535"/>
              <a:gd name="connsiteY999" fmla="*/ 183384 h 3128252"/>
              <a:gd name="connsiteX1000" fmla="*/ 1858250 w 3012535"/>
              <a:gd name="connsiteY1000" fmla="*/ 177335 h 3128252"/>
              <a:gd name="connsiteX1001" fmla="*/ 1863251 w 3012535"/>
              <a:gd name="connsiteY1001" fmla="*/ 172924 h 3128252"/>
              <a:gd name="connsiteX1002" fmla="*/ 1867066 w 3012535"/>
              <a:gd name="connsiteY1002" fmla="*/ 171284 h 3128252"/>
              <a:gd name="connsiteX1003" fmla="*/ 1879440 w 3012535"/>
              <a:gd name="connsiteY1003" fmla="*/ 156928 h 3128252"/>
              <a:gd name="connsiteX1004" fmla="*/ 1890630 w 3012535"/>
              <a:gd name="connsiteY1004" fmla="*/ 145341 h 3128252"/>
              <a:gd name="connsiteX1005" fmla="*/ 1904447 w 3012535"/>
              <a:gd name="connsiteY1005" fmla="*/ 134879 h 3128252"/>
              <a:gd name="connsiteX1006" fmla="*/ 1912075 w 3012535"/>
              <a:gd name="connsiteY1006" fmla="*/ 131598 h 3128252"/>
              <a:gd name="connsiteX1007" fmla="*/ 1929493 w 3012535"/>
              <a:gd name="connsiteY1007" fmla="*/ 130872 h 3128252"/>
              <a:gd name="connsiteX1008" fmla="*/ 1935467 w 3012535"/>
              <a:gd name="connsiteY1008" fmla="*/ 135073 h 3128252"/>
              <a:gd name="connsiteX1009" fmla="*/ 1934280 w 3012535"/>
              <a:gd name="connsiteY1009" fmla="*/ 137840 h 3128252"/>
              <a:gd name="connsiteX1010" fmla="*/ 1948096 w 3012535"/>
              <a:gd name="connsiteY1010" fmla="*/ 127380 h 3128252"/>
              <a:gd name="connsiteX1011" fmla="*/ 1953099 w 3012535"/>
              <a:gd name="connsiteY1011" fmla="*/ 122971 h 3128252"/>
              <a:gd name="connsiteX1012" fmla="*/ 1958352 w 3012535"/>
              <a:gd name="connsiteY1012" fmla="*/ 125223 h 3128252"/>
              <a:gd name="connsiteX1013" fmla="*/ 1960980 w 3012535"/>
              <a:gd name="connsiteY1013" fmla="*/ 126350 h 3128252"/>
              <a:gd name="connsiteX1014" fmla="*/ 1960047 w 3012535"/>
              <a:gd name="connsiteY1014" fmla="*/ 135781 h 3128252"/>
              <a:gd name="connsiteX1015" fmla="*/ 1952926 w 3012535"/>
              <a:gd name="connsiteY1015" fmla="*/ 152389 h 3128252"/>
              <a:gd name="connsiteX1016" fmla="*/ 1935041 w 3012535"/>
              <a:gd name="connsiteY1016" fmla="*/ 157828 h 3128252"/>
              <a:gd name="connsiteX1017" fmla="*/ 1935296 w 3012535"/>
              <a:gd name="connsiteY1017" fmla="*/ 164492 h 3128252"/>
              <a:gd name="connsiteX1018" fmla="*/ 1922919 w 3012535"/>
              <a:gd name="connsiteY1018" fmla="*/ 178847 h 3128252"/>
              <a:gd name="connsiteX1019" fmla="*/ 1916732 w 3012535"/>
              <a:gd name="connsiteY1019" fmla="*/ 186025 h 3128252"/>
              <a:gd name="connsiteX1020" fmla="*/ 1913044 w 3012535"/>
              <a:gd name="connsiteY1020" fmla="*/ 190998 h 3128252"/>
              <a:gd name="connsiteX1021" fmla="*/ 1909357 w 3012535"/>
              <a:gd name="connsiteY1021" fmla="*/ 195969 h 3128252"/>
              <a:gd name="connsiteX1022" fmla="*/ 1906983 w 3012535"/>
              <a:gd name="connsiteY1022" fmla="*/ 201506 h 3128252"/>
              <a:gd name="connsiteX1023" fmla="*/ 1892107 w 3012535"/>
              <a:gd name="connsiteY1023" fmla="*/ 218066 h 3128252"/>
              <a:gd name="connsiteX1024" fmla="*/ 1877232 w 3012535"/>
              <a:gd name="connsiteY1024" fmla="*/ 234625 h 3128252"/>
              <a:gd name="connsiteX1025" fmla="*/ 1873416 w 3012535"/>
              <a:gd name="connsiteY1025" fmla="*/ 236268 h 3128252"/>
              <a:gd name="connsiteX1026" fmla="*/ 1866043 w 3012535"/>
              <a:gd name="connsiteY1026" fmla="*/ 246212 h 3128252"/>
              <a:gd name="connsiteX1027" fmla="*/ 1862947 w 3012535"/>
              <a:gd name="connsiteY1027" fmla="*/ 249801 h 3128252"/>
              <a:gd name="connsiteX1028" fmla="*/ 1859855 w 3012535"/>
              <a:gd name="connsiteY1028" fmla="*/ 253391 h 3128252"/>
              <a:gd name="connsiteX1029" fmla="*/ 1853920 w 3012535"/>
              <a:gd name="connsiteY1029" fmla="*/ 267232 h 3128252"/>
              <a:gd name="connsiteX1030" fmla="*/ 1832050 w 3012535"/>
              <a:gd name="connsiteY1030" fmla="*/ 303730 h 3128252"/>
              <a:gd name="connsiteX1031" fmla="*/ 1823489 w 3012535"/>
              <a:gd name="connsiteY1031" fmla="*/ 316445 h 3128252"/>
              <a:gd name="connsiteX1032" fmla="*/ 1826709 w 3012535"/>
              <a:gd name="connsiteY1032" fmla="*/ 316186 h 3128252"/>
              <a:gd name="connsiteX1033" fmla="*/ 1829929 w 3012535"/>
              <a:gd name="connsiteY1033" fmla="*/ 315929 h 3128252"/>
              <a:gd name="connsiteX1034" fmla="*/ 1854807 w 3012535"/>
              <a:gd name="connsiteY1034" fmla="*/ 290550 h 3128252"/>
              <a:gd name="connsiteX1035" fmla="*/ 1883501 w 3012535"/>
              <a:gd name="connsiteY1035" fmla="*/ 263529 h 3128252"/>
              <a:gd name="connsiteX1036" fmla="*/ 1902065 w 3012535"/>
              <a:gd name="connsiteY1036" fmla="*/ 241997 h 3128252"/>
              <a:gd name="connsiteX1037" fmla="*/ 1905625 w 3012535"/>
              <a:gd name="connsiteY1037" fmla="*/ 233693 h 3128252"/>
              <a:gd name="connsiteX1038" fmla="*/ 1909438 w 3012535"/>
              <a:gd name="connsiteY1038" fmla="*/ 232051 h 3128252"/>
              <a:gd name="connsiteX1039" fmla="*/ 1911812 w 3012535"/>
              <a:gd name="connsiteY1039" fmla="*/ 226514 h 3128252"/>
              <a:gd name="connsiteX1040" fmla="*/ 1906812 w 3012535"/>
              <a:gd name="connsiteY1040" fmla="*/ 230925 h 3128252"/>
              <a:gd name="connsiteX1041" fmla="*/ 1905625 w 3012535"/>
              <a:gd name="connsiteY1041" fmla="*/ 233693 h 3128252"/>
              <a:gd name="connsiteX1042" fmla="*/ 1901810 w 3012535"/>
              <a:gd name="connsiteY1042" fmla="*/ 235333 h 3128252"/>
              <a:gd name="connsiteX1043" fmla="*/ 1902996 w 3012535"/>
              <a:gd name="connsiteY1043" fmla="*/ 232565 h 3128252"/>
              <a:gd name="connsiteX1044" fmla="*/ 1857987 w 3012535"/>
              <a:gd name="connsiteY1044" fmla="*/ 272252 h 3128252"/>
              <a:gd name="connsiteX1045" fmla="*/ 1851547 w 3012535"/>
              <a:gd name="connsiteY1045" fmla="*/ 272766 h 3128252"/>
              <a:gd name="connsiteX1046" fmla="*/ 1860108 w 3012535"/>
              <a:gd name="connsiteY1046" fmla="*/ 260054 h 3128252"/>
              <a:gd name="connsiteX1047" fmla="*/ 1890580 w 3012535"/>
              <a:gd name="connsiteY1047" fmla="*/ 228881 h 3128252"/>
              <a:gd name="connsiteX1048" fmla="*/ 1921054 w 3012535"/>
              <a:gd name="connsiteY1048" fmla="*/ 197708 h 3128252"/>
              <a:gd name="connsiteX1049" fmla="*/ 1934615 w 3012535"/>
              <a:gd name="connsiteY1049" fmla="*/ 180585 h 3128252"/>
              <a:gd name="connsiteX1050" fmla="*/ 1969877 w 3012535"/>
              <a:gd name="connsiteY1050" fmla="*/ 156381 h 3128252"/>
              <a:gd name="connsiteX1051" fmla="*/ 1979665 w 3012535"/>
              <a:gd name="connsiteY1051" fmla="*/ 158938 h 3128252"/>
              <a:gd name="connsiteX1052" fmla="*/ 1984454 w 3012535"/>
              <a:gd name="connsiteY1052" fmla="*/ 165908 h 3128252"/>
              <a:gd name="connsiteX1053" fmla="*/ 1977587 w 3012535"/>
              <a:gd name="connsiteY1053" fmla="*/ 189178 h 3128252"/>
              <a:gd name="connsiteX1054" fmla="*/ 1967641 w 3012535"/>
              <a:gd name="connsiteY1054" fmla="*/ 207396 h 3128252"/>
              <a:gd name="connsiteX1055" fmla="*/ 2005280 w 3012535"/>
              <a:gd name="connsiteY1055" fmla="*/ 168418 h 3128252"/>
              <a:gd name="connsiteX1056" fmla="*/ 2040754 w 3012535"/>
              <a:gd name="connsiteY1056" fmla="*/ 132837 h 3128252"/>
              <a:gd name="connsiteX1057" fmla="*/ 2076227 w 3012535"/>
              <a:gd name="connsiteY1057" fmla="*/ 97253 h 3128252"/>
              <a:gd name="connsiteX1058" fmla="*/ 2109114 w 3012535"/>
              <a:gd name="connsiteY1058" fmla="*/ 78586 h 3128252"/>
              <a:gd name="connsiteX1059" fmla="*/ 2109495 w 3012535"/>
              <a:gd name="connsiteY1059" fmla="*/ 88580 h 3128252"/>
              <a:gd name="connsiteX1060" fmla="*/ 2094618 w 3012535"/>
              <a:gd name="connsiteY1060" fmla="*/ 105139 h 3128252"/>
              <a:gd name="connsiteX1061" fmla="*/ 2058677 w 3012535"/>
              <a:gd name="connsiteY1061" fmla="*/ 145437 h 3128252"/>
              <a:gd name="connsiteX1062" fmla="*/ 2022737 w 3012535"/>
              <a:gd name="connsiteY1062" fmla="*/ 185733 h 3128252"/>
              <a:gd name="connsiteX1063" fmla="*/ 2010028 w 3012535"/>
              <a:gd name="connsiteY1063" fmla="*/ 198111 h 3128252"/>
              <a:gd name="connsiteX1064" fmla="*/ 2013712 w 3012535"/>
              <a:gd name="connsiteY1064" fmla="*/ 204667 h 3128252"/>
              <a:gd name="connsiteX1065" fmla="*/ 2012502 w 3012535"/>
              <a:gd name="connsiteY1065" fmla="*/ 223811 h 3128252"/>
              <a:gd name="connsiteX1066" fmla="*/ 2000634 w 3012535"/>
              <a:gd name="connsiteY1066" fmla="*/ 251491 h 3128252"/>
              <a:gd name="connsiteX1067" fmla="*/ 1992500 w 3012535"/>
              <a:gd name="connsiteY1067" fmla="*/ 266967 h 3128252"/>
              <a:gd name="connsiteX1068" fmla="*/ 1995948 w 3012535"/>
              <a:gd name="connsiteY1068" fmla="*/ 262724 h 3128252"/>
              <a:gd name="connsiteX1069" fmla="*/ 2018325 w 3012535"/>
              <a:gd name="connsiteY1069" fmla="*/ 239550 h 3128252"/>
              <a:gd name="connsiteX1070" fmla="*/ 2040704 w 3012535"/>
              <a:gd name="connsiteY1070" fmla="*/ 216375 h 3128252"/>
              <a:gd name="connsiteX1071" fmla="*/ 2063081 w 3012535"/>
              <a:gd name="connsiteY1071" fmla="*/ 193201 h 3128252"/>
              <a:gd name="connsiteX1072" fmla="*/ 2070711 w 3012535"/>
              <a:gd name="connsiteY1072" fmla="*/ 189918 h 3128252"/>
              <a:gd name="connsiteX1073" fmla="*/ 2069523 w 3012535"/>
              <a:gd name="connsiteY1073" fmla="*/ 192687 h 3128252"/>
              <a:gd name="connsiteX1074" fmla="*/ 2039177 w 3012535"/>
              <a:gd name="connsiteY1074" fmla="*/ 227190 h 3128252"/>
              <a:gd name="connsiteX1075" fmla="*/ 2008831 w 3012535"/>
              <a:gd name="connsiteY1075" fmla="*/ 261693 h 3128252"/>
              <a:gd name="connsiteX1076" fmla="*/ 1980392 w 3012535"/>
              <a:gd name="connsiteY1076" fmla="*/ 295377 h 3128252"/>
              <a:gd name="connsiteX1077" fmla="*/ 1950767 w 3012535"/>
              <a:gd name="connsiteY1077" fmla="*/ 331829 h 3128252"/>
              <a:gd name="connsiteX1078" fmla="*/ 1967464 w 3012535"/>
              <a:gd name="connsiteY1078" fmla="*/ 329158 h 3128252"/>
              <a:gd name="connsiteX1079" fmla="*/ 1963225 w 3012535"/>
              <a:gd name="connsiteY1079" fmla="*/ 353554 h 3128252"/>
              <a:gd name="connsiteX1080" fmla="*/ 1991789 w 3012535"/>
              <a:gd name="connsiteY1080" fmla="*/ 323202 h 3128252"/>
              <a:gd name="connsiteX1081" fmla="*/ 1999291 w 3012535"/>
              <a:gd name="connsiteY1081" fmla="*/ 316588 h 3128252"/>
              <a:gd name="connsiteX1082" fmla="*/ 2003477 w 3012535"/>
              <a:gd name="connsiteY1082" fmla="*/ 316614 h 3128252"/>
              <a:gd name="connsiteX1083" fmla="*/ 2044414 w 3012535"/>
              <a:gd name="connsiteY1083" fmla="*/ 274220 h 3128252"/>
              <a:gd name="connsiteX1084" fmla="*/ 2079888 w 3012535"/>
              <a:gd name="connsiteY1084" fmla="*/ 238639 h 3128252"/>
              <a:gd name="connsiteX1085" fmla="*/ 2115361 w 3012535"/>
              <a:gd name="connsiteY1085" fmla="*/ 203056 h 3128252"/>
              <a:gd name="connsiteX1086" fmla="*/ 2148248 w 3012535"/>
              <a:gd name="connsiteY1086" fmla="*/ 184388 h 3128252"/>
              <a:gd name="connsiteX1087" fmla="*/ 2148286 w 3012535"/>
              <a:gd name="connsiteY1087" fmla="*/ 185382 h 3128252"/>
              <a:gd name="connsiteX1088" fmla="*/ 2188016 w 3012535"/>
              <a:gd name="connsiteY1088" fmla="*/ 148461 h 3128252"/>
              <a:gd name="connsiteX1089" fmla="*/ 2193016 w 3012535"/>
              <a:gd name="connsiteY1089" fmla="*/ 144052 h 3128252"/>
              <a:gd name="connsiteX1090" fmla="*/ 2190643 w 3012535"/>
              <a:gd name="connsiteY1090" fmla="*/ 149587 h 3128252"/>
              <a:gd name="connsiteX1091" fmla="*/ 2148426 w 3012535"/>
              <a:gd name="connsiteY1091" fmla="*/ 189052 h 3128252"/>
              <a:gd name="connsiteX1092" fmla="*/ 2148629 w 3012535"/>
              <a:gd name="connsiteY1092" fmla="*/ 194382 h 3128252"/>
              <a:gd name="connsiteX1093" fmla="*/ 2133752 w 3012535"/>
              <a:gd name="connsiteY1093" fmla="*/ 210941 h 3128252"/>
              <a:gd name="connsiteX1094" fmla="*/ 2097811 w 3012535"/>
              <a:gd name="connsiteY1094" fmla="*/ 251239 h 3128252"/>
              <a:gd name="connsiteX1095" fmla="*/ 2072854 w 3012535"/>
              <a:gd name="connsiteY1095" fmla="*/ 279221 h 3128252"/>
              <a:gd name="connsiteX1096" fmla="*/ 2071634 w 3012535"/>
              <a:gd name="connsiteY1096" fmla="*/ 282068 h 3128252"/>
              <a:gd name="connsiteX1097" fmla="*/ 2097145 w 3012535"/>
              <a:gd name="connsiteY1097" fmla="*/ 273345 h 3128252"/>
              <a:gd name="connsiteX1098" fmla="*/ 2076463 w 3012535"/>
              <a:gd name="connsiteY1098" fmla="*/ 307077 h 3128252"/>
              <a:gd name="connsiteX1099" fmla="*/ 2049084 w 3012535"/>
              <a:gd name="connsiteY1099" fmla="*/ 334661 h 3128252"/>
              <a:gd name="connsiteX1100" fmla="*/ 2021705 w 3012535"/>
              <a:gd name="connsiteY1100" fmla="*/ 362245 h 3128252"/>
              <a:gd name="connsiteX1101" fmla="*/ 1994327 w 3012535"/>
              <a:gd name="connsiteY1101" fmla="*/ 389829 h 3128252"/>
              <a:gd name="connsiteX1102" fmla="*/ 1966949 w 3012535"/>
              <a:gd name="connsiteY1102" fmla="*/ 417411 h 3128252"/>
              <a:gd name="connsiteX1103" fmla="*/ 1954572 w 3012535"/>
              <a:gd name="connsiteY1103" fmla="*/ 431766 h 3128252"/>
              <a:gd name="connsiteX1104" fmla="*/ 1949699 w 3012535"/>
              <a:gd name="connsiteY1104" fmla="*/ 439507 h 3128252"/>
              <a:gd name="connsiteX1105" fmla="*/ 1946011 w 3012535"/>
              <a:gd name="connsiteY1105" fmla="*/ 444481 h 3128252"/>
              <a:gd name="connsiteX1106" fmla="*/ 1989706 w 3012535"/>
              <a:gd name="connsiteY1106" fmla="*/ 404231 h 3128252"/>
              <a:gd name="connsiteX1107" fmla="*/ 2033403 w 3012535"/>
              <a:gd name="connsiteY1107" fmla="*/ 363981 h 3128252"/>
              <a:gd name="connsiteX1108" fmla="*/ 2056500 w 3012535"/>
              <a:gd name="connsiteY1108" fmla="*/ 342756 h 3128252"/>
              <a:gd name="connsiteX1109" fmla="*/ 2079599 w 3012535"/>
              <a:gd name="connsiteY1109" fmla="*/ 321528 h 3128252"/>
              <a:gd name="connsiteX1110" fmla="*/ 2085435 w 3012535"/>
              <a:gd name="connsiteY1110" fmla="*/ 316381 h 3128252"/>
              <a:gd name="connsiteX1111" fmla="*/ 2102216 w 3012535"/>
              <a:gd name="connsiteY1111" fmla="*/ 299003 h 3128252"/>
              <a:gd name="connsiteX1112" fmla="*/ 2107934 w 3012535"/>
              <a:gd name="connsiteY1112" fmla="*/ 296542 h 3128252"/>
              <a:gd name="connsiteX1113" fmla="*/ 2124606 w 3012535"/>
              <a:gd name="connsiteY1113" fmla="*/ 281841 h 3128252"/>
              <a:gd name="connsiteX1114" fmla="*/ 2136049 w 3012535"/>
              <a:gd name="connsiteY1114" fmla="*/ 276916 h 3128252"/>
              <a:gd name="connsiteX1115" fmla="*/ 2134861 w 3012535"/>
              <a:gd name="connsiteY1115" fmla="*/ 279686 h 3128252"/>
              <a:gd name="connsiteX1116" fmla="*/ 2131768 w 3012535"/>
              <a:gd name="connsiteY1116" fmla="*/ 283275 h 3128252"/>
              <a:gd name="connsiteX1117" fmla="*/ 2128674 w 3012535"/>
              <a:gd name="connsiteY1117" fmla="*/ 286864 h 3128252"/>
              <a:gd name="connsiteX1118" fmla="*/ 2110704 w 3012535"/>
              <a:gd name="connsiteY1118" fmla="*/ 307012 h 3128252"/>
              <a:gd name="connsiteX1119" fmla="*/ 2092734 w 3012535"/>
              <a:gd name="connsiteY1119" fmla="*/ 327160 h 3128252"/>
              <a:gd name="connsiteX1120" fmla="*/ 2075357 w 3012535"/>
              <a:gd name="connsiteY1120" fmla="*/ 345926 h 3128252"/>
              <a:gd name="connsiteX1121" fmla="*/ 2057981 w 3012535"/>
              <a:gd name="connsiteY1121" fmla="*/ 364689 h 3128252"/>
              <a:gd name="connsiteX1122" fmla="*/ 2018820 w 3012535"/>
              <a:gd name="connsiteY1122" fmla="*/ 405246 h 3128252"/>
              <a:gd name="connsiteX1123" fmla="*/ 1994149 w 3012535"/>
              <a:gd name="connsiteY1123" fmla="*/ 432406 h 3128252"/>
              <a:gd name="connsiteX1124" fmla="*/ 1989902 w 3012535"/>
              <a:gd name="connsiteY1124" fmla="*/ 437632 h 3128252"/>
              <a:gd name="connsiteX1125" fmla="*/ 2000983 w 3012535"/>
              <a:gd name="connsiteY1125" fmla="*/ 431733 h 3128252"/>
              <a:gd name="connsiteX1126" fmla="*/ 2004927 w 3012535"/>
              <a:gd name="connsiteY1126" fmla="*/ 433999 h 3128252"/>
              <a:gd name="connsiteX1127" fmla="*/ 2019922 w 3012535"/>
              <a:gd name="connsiteY1127" fmla="*/ 417186 h 3128252"/>
              <a:gd name="connsiteX1128" fmla="*/ 2057049 w 3012535"/>
              <a:gd name="connsiteY1128" fmla="*/ 374120 h 3128252"/>
              <a:gd name="connsiteX1129" fmla="*/ 2064675 w 3012535"/>
              <a:gd name="connsiteY1129" fmla="*/ 370838 h 3128252"/>
              <a:gd name="connsiteX1130" fmla="*/ 2061115 w 3012535"/>
              <a:gd name="connsiteY1130" fmla="*/ 379142 h 3128252"/>
              <a:gd name="connsiteX1131" fmla="*/ 2025769 w 3012535"/>
              <a:gd name="connsiteY1131" fmla="*/ 418054 h 3128252"/>
              <a:gd name="connsiteX1132" fmla="*/ 2007096 w 3012535"/>
              <a:gd name="connsiteY1132" fmla="*/ 439358 h 3128252"/>
              <a:gd name="connsiteX1133" fmla="*/ 2007572 w 3012535"/>
              <a:gd name="connsiteY1133" fmla="*/ 443569 h 3128252"/>
              <a:gd name="connsiteX1134" fmla="*/ 2002359 w 3012535"/>
              <a:gd name="connsiteY1134" fmla="*/ 459356 h 3128252"/>
              <a:gd name="connsiteX1135" fmla="*/ 2030923 w 3012535"/>
              <a:gd name="connsiteY1135" fmla="*/ 429004 h 3128252"/>
              <a:gd name="connsiteX1136" fmla="*/ 2038425 w 3012535"/>
              <a:gd name="connsiteY1136" fmla="*/ 422391 h 3128252"/>
              <a:gd name="connsiteX1137" fmla="*/ 2040886 w 3012535"/>
              <a:gd name="connsiteY1137" fmla="*/ 422406 h 3128252"/>
              <a:gd name="connsiteX1138" fmla="*/ 2049499 w 3012535"/>
              <a:gd name="connsiteY1138" fmla="*/ 413485 h 3128252"/>
              <a:gd name="connsiteX1139" fmla="*/ 2075184 w 3012535"/>
              <a:gd name="connsiteY1139" fmla="*/ 375344 h 3128252"/>
              <a:gd name="connsiteX1140" fmla="*/ 2082814 w 3012535"/>
              <a:gd name="connsiteY1140" fmla="*/ 372061 h 3128252"/>
              <a:gd name="connsiteX1141" fmla="*/ 2081627 w 3012535"/>
              <a:gd name="connsiteY1141" fmla="*/ 374828 h 3128252"/>
              <a:gd name="connsiteX1142" fmla="*/ 2067471 w 3012535"/>
              <a:gd name="connsiteY1142" fmla="*/ 393335 h 3128252"/>
              <a:gd name="connsiteX1143" fmla="*/ 2057129 w 3012535"/>
              <a:gd name="connsiteY1143" fmla="*/ 410201 h 3128252"/>
              <a:gd name="connsiteX1144" fmla="*/ 2052128 w 3012535"/>
              <a:gd name="connsiteY1144" fmla="*/ 414612 h 3128252"/>
              <a:gd name="connsiteX1145" fmla="*/ 2048569 w 3012535"/>
              <a:gd name="connsiteY1145" fmla="*/ 422914 h 3128252"/>
              <a:gd name="connsiteX1146" fmla="*/ 2025790 w 3012535"/>
              <a:gd name="connsiteY1146" fmla="*/ 451129 h 3128252"/>
              <a:gd name="connsiteX1147" fmla="*/ 2043340 w 3012535"/>
              <a:gd name="connsiteY1147" fmla="*/ 432689 h 3128252"/>
              <a:gd name="connsiteX1148" fmla="*/ 2068812 w 3012535"/>
              <a:gd name="connsiteY1148" fmla="*/ 405926 h 3128252"/>
              <a:gd name="connsiteX1149" fmla="*/ 2092377 w 3012535"/>
              <a:gd name="connsiteY1149" fmla="*/ 379985 h 3128252"/>
              <a:gd name="connsiteX1150" fmla="*/ 2118568 w 3012535"/>
              <a:gd name="connsiteY1150" fmla="*/ 355168 h 3128252"/>
              <a:gd name="connsiteX1151" fmla="*/ 2227150 w 3012535"/>
              <a:gd name="connsiteY1151" fmla="*/ 254263 h 3128252"/>
              <a:gd name="connsiteX1152" fmla="*/ 2232150 w 3012535"/>
              <a:gd name="connsiteY1152" fmla="*/ 249855 h 3128252"/>
              <a:gd name="connsiteX1153" fmla="*/ 2229777 w 3012535"/>
              <a:gd name="connsiteY1153" fmla="*/ 255390 h 3128252"/>
              <a:gd name="connsiteX1154" fmla="*/ 2164892 w 3012535"/>
              <a:gd name="connsiteY1154" fmla="*/ 316046 h 3128252"/>
              <a:gd name="connsiteX1155" fmla="*/ 2102633 w 3012535"/>
              <a:gd name="connsiteY1155" fmla="*/ 377828 h 3128252"/>
              <a:gd name="connsiteX1156" fmla="*/ 2096444 w 3012535"/>
              <a:gd name="connsiteY1156" fmla="*/ 385006 h 3128252"/>
              <a:gd name="connsiteX1157" fmla="*/ 2093945 w 3012535"/>
              <a:gd name="connsiteY1157" fmla="*/ 387210 h 3128252"/>
              <a:gd name="connsiteX1158" fmla="*/ 2093817 w 3012535"/>
              <a:gd name="connsiteY1158" fmla="*/ 383879 h 3128252"/>
              <a:gd name="connsiteX1159" fmla="*/ 2081441 w 3012535"/>
              <a:gd name="connsiteY1159" fmla="*/ 398234 h 3128252"/>
              <a:gd name="connsiteX1160" fmla="*/ 2065251 w 3012535"/>
              <a:gd name="connsiteY1160" fmla="*/ 414231 h 3128252"/>
              <a:gd name="connsiteX1161" fmla="*/ 2051562 w 3012535"/>
              <a:gd name="connsiteY1161" fmla="*/ 428023 h 3128252"/>
              <a:gd name="connsiteX1162" fmla="*/ 2036687 w 3012535"/>
              <a:gd name="connsiteY1162" fmla="*/ 444582 h 3128252"/>
              <a:gd name="connsiteX1163" fmla="*/ 2008714 w 3012535"/>
              <a:gd name="connsiteY1163" fmla="*/ 473551 h 3128252"/>
              <a:gd name="connsiteX1164" fmla="*/ 2002449 w 3012535"/>
              <a:gd name="connsiteY1164" fmla="*/ 480039 h 3128252"/>
              <a:gd name="connsiteX1165" fmla="*/ 1995505 w 3012535"/>
              <a:gd name="connsiteY1165" fmla="*/ 488639 h 3128252"/>
              <a:gd name="connsiteX1166" fmla="*/ 1980035 w 3012535"/>
              <a:gd name="connsiteY1166" fmla="*/ 506584 h 3128252"/>
              <a:gd name="connsiteX1167" fmla="*/ 1965753 w 3012535"/>
              <a:gd name="connsiteY1167" fmla="*/ 521761 h 3128252"/>
              <a:gd name="connsiteX1168" fmla="*/ 1940595 w 3012535"/>
              <a:gd name="connsiteY1168" fmla="*/ 553522 h 3128252"/>
              <a:gd name="connsiteX1169" fmla="*/ 1977436 w 3012535"/>
              <a:gd name="connsiteY1169" fmla="*/ 517485 h 3128252"/>
              <a:gd name="connsiteX1170" fmla="*/ 2084576 w 3012535"/>
              <a:gd name="connsiteY1170" fmla="*/ 412685 h 3128252"/>
              <a:gd name="connsiteX1171" fmla="*/ 2094451 w 3012535"/>
              <a:gd name="connsiteY1171" fmla="*/ 400534 h 3128252"/>
              <a:gd name="connsiteX1172" fmla="*/ 2104326 w 3012535"/>
              <a:gd name="connsiteY1172" fmla="*/ 388385 h 3128252"/>
              <a:gd name="connsiteX1173" fmla="*/ 2108735 w 3012535"/>
              <a:gd name="connsiteY1173" fmla="*/ 385360 h 3128252"/>
              <a:gd name="connsiteX1174" fmla="*/ 2113142 w 3012535"/>
              <a:gd name="connsiteY1174" fmla="*/ 382334 h 3128252"/>
              <a:gd name="connsiteX1175" fmla="*/ 2110768 w 3012535"/>
              <a:gd name="connsiteY1175" fmla="*/ 387871 h 3128252"/>
              <a:gd name="connsiteX1176" fmla="*/ 2136280 w 3012535"/>
              <a:gd name="connsiteY1176" fmla="*/ 379148 h 3128252"/>
              <a:gd name="connsiteX1177" fmla="*/ 2115598 w 3012535"/>
              <a:gd name="connsiteY1177" fmla="*/ 412879 h 3128252"/>
              <a:gd name="connsiteX1178" fmla="*/ 2088218 w 3012535"/>
              <a:gd name="connsiteY1178" fmla="*/ 440463 h 3128252"/>
              <a:gd name="connsiteX1179" fmla="*/ 2060839 w 3012535"/>
              <a:gd name="connsiteY1179" fmla="*/ 468047 h 3128252"/>
              <a:gd name="connsiteX1180" fmla="*/ 2033461 w 3012535"/>
              <a:gd name="connsiteY1180" fmla="*/ 495631 h 3128252"/>
              <a:gd name="connsiteX1181" fmla="*/ 2006083 w 3012535"/>
              <a:gd name="connsiteY1181" fmla="*/ 523213 h 3128252"/>
              <a:gd name="connsiteX1182" fmla="*/ 1993706 w 3012535"/>
              <a:gd name="connsiteY1182" fmla="*/ 537568 h 3128252"/>
              <a:gd name="connsiteX1183" fmla="*/ 1988833 w 3012535"/>
              <a:gd name="connsiteY1183" fmla="*/ 545310 h 3128252"/>
              <a:gd name="connsiteX1184" fmla="*/ 1985145 w 3012535"/>
              <a:gd name="connsiteY1184" fmla="*/ 550283 h 3128252"/>
              <a:gd name="connsiteX1185" fmla="*/ 2028840 w 3012535"/>
              <a:gd name="connsiteY1185" fmla="*/ 510033 h 3128252"/>
              <a:gd name="connsiteX1186" fmla="*/ 2072537 w 3012535"/>
              <a:gd name="connsiteY1186" fmla="*/ 469784 h 3128252"/>
              <a:gd name="connsiteX1187" fmla="*/ 2095635 w 3012535"/>
              <a:gd name="connsiteY1187" fmla="*/ 448558 h 3128252"/>
              <a:gd name="connsiteX1188" fmla="*/ 2118733 w 3012535"/>
              <a:gd name="connsiteY1188" fmla="*/ 427330 h 3128252"/>
              <a:gd name="connsiteX1189" fmla="*/ 2163740 w 3012535"/>
              <a:gd name="connsiteY1189" fmla="*/ 387643 h 3128252"/>
              <a:gd name="connsiteX1190" fmla="*/ 2175183 w 3012535"/>
              <a:gd name="connsiteY1190" fmla="*/ 382719 h 3128252"/>
              <a:gd name="connsiteX1191" fmla="*/ 2173996 w 3012535"/>
              <a:gd name="connsiteY1191" fmla="*/ 385488 h 3128252"/>
              <a:gd name="connsiteX1192" fmla="*/ 2170902 w 3012535"/>
              <a:gd name="connsiteY1192" fmla="*/ 389078 h 3128252"/>
              <a:gd name="connsiteX1193" fmla="*/ 2167808 w 3012535"/>
              <a:gd name="connsiteY1193" fmla="*/ 392666 h 3128252"/>
              <a:gd name="connsiteX1194" fmla="*/ 2149838 w 3012535"/>
              <a:gd name="connsiteY1194" fmla="*/ 412814 h 3128252"/>
              <a:gd name="connsiteX1195" fmla="*/ 2131868 w 3012535"/>
              <a:gd name="connsiteY1195" fmla="*/ 432962 h 3128252"/>
              <a:gd name="connsiteX1196" fmla="*/ 2114491 w 3012535"/>
              <a:gd name="connsiteY1196" fmla="*/ 451728 h 3128252"/>
              <a:gd name="connsiteX1197" fmla="*/ 2097115 w 3012535"/>
              <a:gd name="connsiteY1197" fmla="*/ 470491 h 3128252"/>
              <a:gd name="connsiteX1198" fmla="*/ 2057954 w 3012535"/>
              <a:gd name="connsiteY1198" fmla="*/ 511048 h 3128252"/>
              <a:gd name="connsiteX1199" fmla="*/ 2022608 w 3012535"/>
              <a:gd name="connsiteY1199" fmla="*/ 549960 h 3128252"/>
              <a:gd name="connsiteX1200" fmla="*/ 1950006 w 3012535"/>
              <a:gd name="connsiteY1200" fmla="*/ 628609 h 3128252"/>
              <a:gd name="connsiteX1201" fmla="*/ 1877407 w 3012535"/>
              <a:gd name="connsiteY1201" fmla="*/ 707256 h 3128252"/>
              <a:gd name="connsiteX1202" fmla="*/ 1857909 w 3012535"/>
              <a:gd name="connsiteY1202" fmla="*/ 738219 h 3128252"/>
              <a:gd name="connsiteX1203" fmla="*/ 1838414 w 3012535"/>
              <a:gd name="connsiteY1203" fmla="*/ 769183 h 3128252"/>
              <a:gd name="connsiteX1204" fmla="*/ 1817602 w 3012535"/>
              <a:gd name="connsiteY1204" fmla="*/ 799583 h 3128252"/>
              <a:gd name="connsiteX1205" fmla="*/ 1796792 w 3012535"/>
              <a:gd name="connsiteY1205" fmla="*/ 829983 h 3128252"/>
              <a:gd name="connsiteX1206" fmla="*/ 1811795 w 3012535"/>
              <a:gd name="connsiteY1206" fmla="*/ 816755 h 3128252"/>
              <a:gd name="connsiteX1207" fmla="*/ 1848923 w 3012535"/>
              <a:gd name="connsiteY1207" fmla="*/ 773689 h 3128252"/>
              <a:gd name="connsiteX1208" fmla="*/ 1866892 w 3012535"/>
              <a:gd name="connsiteY1208" fmla="*/ 753541 h 3128252"/>
              <a:gd name="connsiteX1209" fmla="*/ 1884863 w 3012535"/>
              <a:gd name="connsiteY1209" fmla="*/ 733391 h 3128252"/>
              <a:gd name="connsiteX1210" fmla="*/ 1920083 w 3012535"/>
              <a:gd name="connsiteY1210" fmla="*/ 691146 h 3128252"/>
              <a:gd name="connsiteX1211" fmla="*/ 1955301 w 3012535"/>
              <a:gd name="connsiteY1211" fmla="*/ 648902 h 3128252"/>
              <a:gd name="connsiteX1212" fmla="*/ 1988615 w 3012535"/>
              <a:gd name="connsiteY1212" fmla="*/ 607479 h 3128252"/>
              <a:gd name="connsiteX1213" fmla="*/ 2004551 w 3012535"/>
              <a:gd name="connsiteY1213" fmla="*/ 584820 h 3128252"/>
              <a:gd name="connsiteX1214" fmla="*/ 2023115 w 3012535"/>
              <a:gd name="connsiteY1214" fmla="*/ 563287 h 3128252"/>
              <a:gd name="connsiteX1215" fmla="*/ 2059056 w 3012535"/>
              <a:gd name="connsiteY1215" fmla="*/ 522989 h 3128252"/>
              <a:gd name="connsiteX1216" fmla="*/ 2096183 w 3012535"/>
              <a:gd name="connsiteY1216" fmla="*/ 479923 h 3128252"/>
              <a:gd name="connsiteX1217" fmla="*/ 2103810 w 3012535"/>
              <a:gd name="connsiteY1217" fmla="*/ 476641 h 3128252"/>
              <a:gd name="connsiteX1218" fmla="*/ 2100249 w 3012535"/>
              <a:gd name="connsiteY1218" fmla="*/ 484945 h 3128252"/>
              <a:gd name="connsiteX1219" fmla="*/ 2064903 w 3012535"/>
              <a:gd name="connsiteY1219" fmla="*/ 523857 h 3128252"/>
              <a:gd name="connsiteX1220" fmla="*/ 2028369 w 3012535"/>
              <a:gd name="connsiteY1220" fmla="*/ 565539 h 3128252"/>
              <a:gd name="connsiteX1221" fmla="*/ 2013621 w 3012535"/>
              <a:gd name="connsiteY1221" fmla="*/ 585430 h 3128252"/>
              <a:gd name="connsiteX1222" fmla="*/ 1995057 w 3012535"/>
              <a:gd name="connsiteY1222" fmla="*/ 606963 h 3128252"/>
              <a:gd name="connsiteX1223" fmla="*/ 1977680 w 3012535"/>
              <a:gd name="connsiteY1223" fmla="*/ 625728 h 3128252"/>
              <a:gd name="connsiteX1224" fmla="*/ 1961744 w 3012535"/>
              <a:gd name="connsiteY1224" fmla="*/ 648388 h 3128252"/>
              <a:gd name="connsiteX1225" fmla="*/ 1904866 w 3012535"/>
              <a:gd name="connsiteY1225" fmla="*/ 715754 h 3128252"/>
              <a:gd name="connsiteX1226" fmla="*/ 1850616 w 3012535"/>
              <a:gd name="connsiteY1226" fmla="*/ 784246 h 3128252"/>
              <a:gd name="connsiteX1227" fmla="*/ 1907621 w 3012535"/>
              <a:gd name="connsiteY1227" fmla="*/ 720211 h 3128252"/>
              <a:gd name="connsiteX1228" fmla="*/ 1964626 w 3012535"/>
              <a:gd name="connsiteY1228" fmla="*/ 656176 h 3128252"/>
              <a:gd name="connsiteX1229" fmla="*/ 1990563 w 3012535"/>
              <a:gd name="connsiteY1229" fmla="*/ 624698 h 3128252"/>
              <a:gd name="connsiteX1230" fmla="*/ 2005438 w 3012535"/>
              <a:gd name="connsiteY1230" fmla="*/ 608138 h 3128252"/>
              <a:gd name="connsiteX1231" fmla="*/ 2019129 w 3012535"/>
              <a:gd name="connsiteY1231" fmla="*/ 594346 h 3128252"/>
              <a:gd name="connsiteX1232" fmla="*/ 2046975 w 3012535"/>
              <a:gd name="connsiteY1232" fmla="*/ 562047 h 3128252"/>
              <a:gd name="connsiteX1233" fmla="*/ 2077447 w 3012535"/>
              <a:gd name="connsiteY1233" fmla="*/ 530874 h 3128252"/>
              <a:gd name="connsiteX1234" fmla="*/ 2088634 w 3012535"/>
              <a:gd name="connsiteY1234" fmla="*/ 519287 h 3128252"/>
              <a:gd name="connsiteX1235" fmla="*/ 2114319 w 3012535"/>
              <a:gd name="connsiteY1235" fmla="*/ 481147 h 3128252"/>
              <a:gd name="connsiteX1236" fmla="*/ 2121948 w 3012535"/>
              <a:gd name="connsiteY1236" fmla="*/ 477863 h 3128252"/>
              <a:gd name="connsiteX1237" fmla="*/ 2120761 w 3012535"/>
              <a:gd name="connsiteY1237" fmla="*/ 480630 h 3128252"/>
              <a:gd name="connsiteX1238" fmla="*/ 2106605 w 3012535"/>
              <a:gd name="connsiteY1238" fmla="*/ 499137 h 3128252"/>
              <a:gd name="connsiteX1239" fmla="*/ 2096263 w 3012535"/>
              <a:gd name="connsiteY1239" fmla="*/ 516004 h 3128252"/>
              <a:gd name="connsiteX1240" fmla="*/ 2091263 w 3012535"/>
              <a:gd name="connsiteY1240" fmla="*/ 520414 h 3128252"/>
              <a:gd name="connsiteX1241" fmla="*/ 2087703 w 3012535"/>
              <a:gd name="connsiteY1241" fmla="*/ 528717 h 3128252"/>
              <a:gd name="connsiteX1242" fmla="*/ 2061172 w 3012535"/>
              <a:gd name="connsiteY1242" fmla="*/ 561579 h 3128252"/>
              <a:gd name="connsiteX1243" fmla="*/ 2034639 w 3012535"/>
              <a:gd name="connsiteY1243" fmla="*/ 594442 h 3128252"/>
              <a:gd name="connsiteX1244" fmla="*/ 2019170 w 3012535"/>
              <a:gd name="connsiteY1244" fmla="*/ 612387 h 3128252"/>
              <a:gd name="connsiteX1245" fmla="*/ 2004887 w 3012535"/>
              <a:gd name="connsiteY1245" fmla="*/ 627563 h 3128252"/>
              <a:gd name="connsiteX1246" fmla="*/ 1977762 w 3012535"/>
              <a:gd name="connsiteY1246" fmla="*/ 661808 h 3128252"/>
              <a:gd name="connsiteX1247" fmla="*/ 1920884 w 3012535"/>
              <a:gd name="connsiteY1247" fmla="*/ 729173 h 3128252"/>
              <a:gd name="connsiteX1248" fmla="*/ 1864006 w 3012535"/>
              <a:gd name="connsiteY1248" fmla="*/ 796541 h 3128252"/>
              <a:gd name="connsiteX1249" fmla="*/ 1864261 w 3012535"/>
              <a:gd name="connsiteY1249" fmla="*/ 803203 h 3128252"/>
              <a:gd name="connsiteX1250" fmla="*/ 1840950 w 3012535"/>
              <a:gd name="connsiteY1250" fmla="*/ 835808 h 3128252"/>
              <a:gd name="connsiteX1251" fmla="*/ 1830947 w 3012535"/>
              <a:gd name="connsiteY1251" fmla="*/ 844628 h 3128252"/>
              <a:gd name="connsiteX1252" fmla="*/ 1774876 w 3012535"/>
              <a:gd name="connsiteY1252" fmla="*/ 899233 h 3128252"/>
              <a:gd name="connsiteX1253" fmla="*/ 1719992 w 3012535"/>
              <a:gd name="connsiteY1253" fmla="*/ 951068 h 3128252"/>
              <a:gd name="connsiteX1254" fmla="*/ 1715119 w 3012535"/>
              <a:gd name="connsiteY1254" fmla="*/ 958810 h 3128252"/>
              <a:gd name="connsiteX1255" fmla="*/ 1710244 w 3012535"/>
              <a:gd name="connsiteY1255" fmla="*/ 966550 h 3128252"/>
              <a:gd name="connsiteX1256" fmla="*/ 1704057 w 3012535"/>
              <a:gd name="connsiteY1256" fmla="*/ 973728 h 3128252"/>
              <a:gd name="connsiteX1257" fmla="*/ 1697868 w 3012535"/>
              <a:gd name="connsiteY1257" fmla="*/ 980905 h 3128252"/>
              <a:gd name="connsiteX1258" fmla="*/ 1659216 w 3012535"/>
              <a:gd name="connsiteY1258" fmla="*/ 1034785 h 3128252"/>
              <a:gd name="connsiteX1259" fmla="*/ 1617934 w 3012535"/>
              <a:gd name="connsiteY1259" fmla="*/ 1087540 h 3128252"/>
              <a:gd name="connsiteX1260" fmla="*/ 1623188 w 3012535"/>
              <a:gd name="connsiteY1260" fmla="*/ 1089792 h 3128252"/>
              <a:gd name="connsiteX1261" fmla="*/ 1613693 w 3012535"/>
              <a:gd name="connsiteY1261" fmla="*/ 1111937 h 3128252"/>
              <a:gd name="connsiteX1262" fmla="*/ 1626791 w 3012535"/>
              <a:gd name="connsiteY1262" fmla="*/ 1099528 h 3128252"/>
              <a:gd name="connsiteX1263" fmla="*/ 1639885 w 3012535"/>
              <a:gd name="connsiteY1263" fmla="*/ 1087121 h 3128252"/>
              <a:gd name="connsiteX1264" fmla="*/ 1644886 w 3012535"/>
              <a:gd name="connsiteY1264" fmla="*/ 1082711 h 3128252"/>
              <a:gd name="connsiteX1265" fmla="*/ 1682014 w 3012535"/>
              <a:gd name="connsiteY1265" fmla="*/ 1039645 h 3128252"/>
              <a:gd name="connsiteX1266" fmla="*/ 1703671 w 3012535"/>
              <a:gd name="connsiteY1266" fmla="*/ 1014525 h 3128252"/>
              <a:gd name="connsiteX1267" fmla="*/ 1725329 w 3012535"/>
              <a:gd name="connsiteY1267" fmla="*/ 989404 h 3128252"/>
              <a:gd name="connsiteX1268" fmla="*/ 1767457 w 3012535"/>
              <a:gd name="connsiteY1268" fmla="*/ 941927 h 3128252"/>
              <a:gd name="connsiteX1269" fmla="*/ 1808864 w 3012535"/>
              <a:gd name="connsiteY1269" fmla="*/ 892505 h 3128252"/>
              <a:gd name="connsiteX1270" fmla="*/ 1849085 w 3012535"/>
              <a:gd name="connsiteY1270" fmla="*/ 845851 h 3128252"/>
              <a:gd name="connsiteX1271" fmla="*/ 1887865 w 3012535"/>
              <a:gd name="connsiteY1271" fmla="*/ 795302 h 3128252"/>
              <a:gd name="connsiteX1272" fmla="*/ 1925460 w 3012535"/>
              <a:gd name="connsiteY1272" fmla="*/ 747522 h 3128252"/>
              <a:gd name="connsiteX1273" fmla="*/ 2003275 w 3012535"/>
              <a:gd name="connsiteY1273" fmla="*/ 653086 h 3128252"/>
              <a:gd name="connsiteX1274" fmla="*/ 2006368 w 3012535"/>
              <a:gd name="connsiteY1274" fmla="*/ 649497 h 3128252"/>
              <a:gd name="connsiteX1275" fmla="*/ 2009462 w 3012535"/>
              <a:gd name="connsiteY1275" fmla="*/ 645908 h 3128252"/>
              <a:gd name="connsiteX1276" fmla="*/ 1968095 w 3012535"/>
              <a:gd name="connsiteY1276" fmla="*/ 713372 h 3128252"/>
              <a:gd name="connsiteX1277" fmla="*/ 1927914 w 3012535"/>
              <a:gd name="connsiteY1277" fmla="*/ 778066 h 3128252"/>
              <a:gd name="connsiteX1278" fmla="*/ 1918166 w 3012535"/>
              <a:gd name="connsiteY1278" fmla="*/ 793548 h 3128252"/>
              <a:gd name="connsiteX1279" fmla="*/ 1908419 w 3012535"/>
              <a:gd name="connsiteY1279" fmla="*/ 809029 h 3128252"/>
              <a:gd name="connsiteX1280" fmla="*/ 1896763 w 3012535"/>
              <a:gd name="connsiteY1280" fmla="*/ 825333 h 3128252"/>
              <a:gd name="connsiteX1281" fmla="*/ 1885108 w 3012535"/>
              <a:gd name="connsiteY1281" fmla="*/ 841634 h 3128252"/>
              <a:gd name="connsiteX1282" fmla="*/ 1837299 w 3012535"/>
              <a:gd name="connsiteY1282" fmla="*/ 909612 h 3128252"/>
              <a:gd name="connsiteX1283" fmla="*/ 1775207 w 3012535"/>
              <a:gd name="connsiteY1283" fmla="*/ 992764 h 3128252"/>
              <a:gd name="connsiteX1284" fmla="*/ 1762240 w 3012535"/>
              <a:gd name="connsiteY1284" fmla="*/ 1010130 h 3128252"/>
              <a:gd name="connsiteX1285" fmla="*/ 1820248 w 3012535"/>
              <a:gd name="connsiteY1285" fmla="*/ 949680 h 3128252"/>
              <a:gd name="connsiteX1286" fmla="*/ 1879286 w 3012535"/>
              <a:gd name="connsiteY1286" fmla="*/ 888156 h 3128252"/>
              <a:gd name="connsiteX1287" fmla="*/ 1885726 w 3012535"/>
              <a:gd name="connsiteY1287" fmla="*/ 887641 h 3128252"/>
              <a:gd name="connsiteX1288" fmla="*/ 1880726 w 3012535"/>
              <a:gd name="connsiteY1288" fmla="*/ 892050 h 3128252"/>
              <a:gd name="connsiteX1289" fmla="*/ 1747016 w 3012535"/>
              <a:gd name="connsiteY1289" fmla="*/ 1030520 h 3128252"/>
              <a:gd name="connsiteX1290" fmla="*/ 1713116 w 3012535"/>
              <a:gd name="connsiteY1290" fmla="*/ 1075920 h 3128252"/>
              <a:gd name="connsiteX1291" fmla="*/ 1650305 w 3012535"/>
              <a:gd name="connsiteY1291" fmla="*/ 1157125 h 3128252"/>
              <a:gd name="connsiteX1292" fmla="*/ 1632334 w 3012535"/>
              <a:gd name="connsiteY1292" fmla="*/ 1177275 h 3128252"/>
              <a:gd name="connsiteX1293" fmla="*/ 1616992 w 3012535"/>
              <a:gd name="connsiteY1293" fmla="*/ 1198550 h 3128252"/>
              <a:gd name="connsiteX1294" fmla="*/ 1600335 w 3012535"/>
              <a:gd name="connsiteY1294" fmla="*/ 1219261 h 3128252"/>
              <a:gd name="connsiteX1295" fmla="*/ 1583680 w 3012535"/>
              <a:gd name="connsiteY1295" fmla="*/ 1239973 h 3128252"/>
              <a:gd name="connsiteX1296" fmla="*/ 1547145 w 3012535"/>
              <a:gd name="connsiteY1296" fmla="*/ 1281656 h 3128252"/>
              <a:gd name="connsiteX1297" fmla="*/ 1544706 w 3012535"/>
              <a:gd name="connsiteY1297" fmla="*/ 1284641 h 3128252"/>
              <a:gd name="connsiteX1298" fmla="*/ 1570275 w 3012535"/>
              <a:gd name="connsiteY1298" fmla="*/ 1257030 h 3128252"/>
              <a:gd name="connsiteX1299" fmla="*/ 1613715 w 3012535"/>
              <a:gd name="connsiteY1299" fmla="*/ 1210117 h 3128252"/>
              <a:gd name="connsiteX1300" fmla="*/ 1637280 w 3012535"/>
              <a:gd name="connsiteY1300" fmla="*/ 1184176 h 3128252"/>
              <a:gd name="connsiteX1301" fmla="*/ 1659658 w 3012535"/>
              <a:gd name="connsiteY1301" fmla="*/ 1161000 h 3128252"/>
              <a:gd name="connsiteX1302" fmla="*/ 1716070 w 3012535"/>
              <a:gd name="connsiteY1302" fmla="*/ 1098349 h 3128252"/>
              <a:gd name="connsiteX1303" fmla="*/ 1771292 w 3012535"/>
              <a:gd name="connsiteY1303" fmla="*/ 1038468 h 3128252"/>
              <a:gd name="connsiteX1304" fmla="*/ 1777481 w 3012535"/>
              <a:gd name="connsiteY1304" fmla="*/ 1031291 h 3128252"/>
              <a:gd name="connsiteX1305" fmla="*/ 1783669 w 3012535"/>
              <a:gd name="connsiteY1305" fmla="*/ 1024113 h 3128252"/>
              <a:gd name="connsiteX1306" fmla="*/ 1797232 w 3012535"/>
              <a:gd name="connsiteY1306" fmla="*/ 1006988 h 3128252"/>
              <a:gd name="connsiteX1307" fmla="*/ 1825796 w 3012535"/>
              <a:gd name="connsiteY1307" fmla="*/ 976636 h 3128252"/>
              <a:gd name="connsiteX1308" fmla="*/ 1853048 w 3012535"/>
              <a:gd name="connsiteY1308" fmla="*/ 945722 h 3128252"/>
              <a:gd name="connsiteX1309" fmla="*/ 1881487 w 3012535"/>
              <a:gd name="connsiteY1309" fmla="*/ 912038 h 3128252"/>
              <a:gd name="connsiteX1310" fmla="*/ 1905050 w 3012535"/>
              <a:gd name="connsiteY1310" fmla="*/ 886096 h 3128252"/>
              <a:gd name="connsiteX1311" fmla="*/ 1928617 w 3012535"/>
              <a:gd name="connsiteY1311" fmla="*/ 860154 h 3128252"/>
              <a:gd name="connsiteX1312" fmla="*/ 1951460 w 3012535"/>
              <a:gd name="connsiteY1312" fmla="*/ 832264 h 3128252"/>
              <a:gd name="connsiteX1313" fmla="*/ 1973118 w 3012535"/>
              <a:gd name="connsiteY1313" fmla="*/ 807142 h 3128252"/>
              <a:gd name="connsiteX1314" fmla="*/ 2018933 w 3012535"/>
              <a:gd name="connsiteY1314" fmla="*/ 754695 h 3128252"/>
              <a:gd name="connsiteX1315" fmla="*/ 2065936 w 3012535"/>
              <a:gd name="connsiteY1315" fmla="*/ 699478 h 3128252"/>
              <a:gd name="connsiteX1316" fmla="*/ 2083312 w 3012535"/>
              <a:gd name="connsiteY1316" fmla="*/ 680714 h 3128252"/>
              <a:gd name="connsiteX1317" fmla="*/ 2098060 w 3012535"/>
              <a:gd name="connsiteY1317" fmla="*/ 660822 h 3128252"/>
              <a:gd name="connsiteX1318" fmla="*/ 2131627 w 3012535"/>
              <a:gd name="connsiteY1318" fmla="*/ 626060 h 3128252"/>
              <a:gd name="connsiteX1319" fmla="*/ 2163753 w 3012535"/>
              <a:gd name="connsiteY1319" fmla="*/ 587405 h 3128252"/>
              <a:gd name="connsiteX1320" fmla="*/ 2198507 w 3012535"/>
              <a:gd name="connsiteY1320" fmla="*/ 549876 h 3128252"/>
              <a:gd name="connsiteX1321" fmla="*/ 2265640 w 3012535"/>
              <a:gd name="connsiteY1321" fmla="*/ 480353 h 3128252"/>
              <a:gd name="connsiteX1322" fmla="*/ 2301114 w 3012535"/>
              <a:gd name="connsiteY1322" fmla="*/ 444772 h 3128252"/>
              <a:gd name="connsiteX1323" fmla="*/ 2336587 w 3012535"/>
              <a:gd name="connsiteY1323" fmla="*/ 409188 h 3128252"/>
              <a:gd name="connsiteX1324" fmla="*/ 2369475 w 3012535"/>
              <a:gd name="connsiteY1324" fmla="*/ 390521 h 3128252"/>
              <a:gd name="connsiteX1325" fmla="*/ 2369855 w 3012535"/>
              <a:gd name="connsiteY1325" fmla="*/ 400515 h 3128252"/>
              <a:gd name="connsiteX1326" fmla="*/ 2354978 w 3012535"/>
              <a:gd name="connsiteY1326" fmla="*/ 417074 h 3128252"/>
              <a:gd name="connsiteX1327" fmla="*/ 2319037 w 3012535"/>
              <a:gd name="connsiteY1327" fmla="*/ 457373 h 3128252"/>
              <a:gd name="connsiteX1328" fmla="*/ 2283098 w 3012535"/>
              <a:gd name="connsiteY1328" fmla="*/ 497668 h 3128252"/>
              <a:gd name="connsiteX1329" fmla="*/ 2264408 w 3012535"/>
              <a:gd name="connsiteY1329" fmla="*/ 515871 h 3128252"/>
              <a:gd name="connsiteX1330" fmla="*/ 2245718 w 3012535"/>
              <a:gd name="connsiteY1330" fmla="*/ 534071 h 3128252"/>
              <a:gd name="connsiteX1331" fmla="*/ 2177652 w 3012535"/>
              <a:gd name="connsiteY1331" fmla="*/ 613025 h 3128252"/>
              <a:gd name="connsiteX1332" fmla="*/ 2106958 w 3012535"/>
              <a:gd name="connsiteY1332" fmla="*/ 690853 h 3128252"/>
              <a:gd name="connsiteX1333" fmla="*/ 2088395 w 3012535"/>
              <a:gd name="connsiteY1333" fmla="*/ 712386 h 3128252"/>
              <a:gd name="connsiteX1334" fmla="*/ 2079706 w 3012535"/>
              <a:gd name="connsiteY1334" fmla="*/ 721768 h 3128252"/>
              <a:gd name="connsiteX1335" fmla="*/ 2071019 w 3012535"/>
              <a:gd name="connsiteY1335" fmla="*/ 731150 h 3128252"/>
              <a:gd name="connsiteX1336" fmla="*/ 2035672 w 3012535"/>
              <a:gd name="connsiteY1336" fmla="*/ 770063 h 3128252"/>
              <a:gd name="connsiteX1337" fmla="*/ 1999138 w 3012535"/>
              <a:gd name="connsiteY1337" fmla="*/ 811744 h 3128252"/>
              <a:gd name="connsiteX1338" fmla="*/ 1981761 w 3012535"/>
              <a:gd name="connsiteY1338" fmla="*/ 830510 h 3128252"/>
              <a:gd name="connsiteX1339" fmla="*/ 1964385 w 3012535"/>
              <a:gd name="connsiteY1339" fmla="*/ 849273 h 3128252"/>
              <a:gd name="connsiteX1340" fmla="*/ 1945821 w 3012535"/>
              <a:gd name="connsiteY1340" fmla="*/ 870806 h 3128252"/>
              <a:gd name="connsiteX1341" fmla="*/ 1928444 w 3012535"/>
              <a:gd name="connsiteY1341" fmla="*/ 889572 h 3128252"/>
              <a:gd name="connsiteX1342" fmla="*/ 1892503 w 3012535"/>
              <a:gd name="connsiteY1342" fmla="*/ 929870 h 3128252"/>
              <a:gd name="connsiteX1343" fmla="*/ 1856563 w 3012535"/>
              <a:gd name="connsiteY1343" fmla="*/ 970166 h 3128252"/>
              <a:gd name="connsiteX1344" fmla="*/ 1817996 w 3012535"/>
              <a:gd name="connsiteY1344" fmla="*/ 1009339 h 3128252"/>
              <a:gd name="connsiteX1345" fmla="*/ 1800026 w 3012535"/>
              <a:gd name="connsiteY1345" fmla="*/ 1029487 h 3128252"/>
              <a:gd name="connsiteX1346" fmla="*/ 1782056 w 3012535"/>
              <a:gd name="connsiteY1346" fmla="*/ 1049635 h 3128252"/>
              <a:gd name="connsiteX1347" fmla="*/ 1748490 w 3012535"/>
              <a:gd name="connsiteY1347" fmla="*/ 1084397 h 3128252"/>
              <a:gd name="connsiteX1348" fmla="*/ 1716109 w 3012535"/>
              <a:gd name="connsiteY1348" fmla="*/ 1116391 h 3128252"/>
              <a:gd name="connsiteX1349" fmla="*/ 1718736 w 3012535"/>
              <a:gd name="connsiteY1349" fmla="*/ 1117518 h 3128252"/>
              <a:gd name="connsiteX1350" fmla="*/ 1719245 w 3012535"/>
              <a:gd name="connsiteY1350" fmla="*/ 1130842 h 3128252"/>
              <a:gd name="connsiteX1351" fmla="*/ 1755906 w 3012535"/>
              <a:gd name="connsiteY1351" fmla="*/ 1092492 h 3128252"/>
              <a:gd name="connsiteX1352" fmla="*/ 1792565 w 3012535"/>
              <a:gd name="connsiteY1352" fmla="*/ 1054141 h 3128252"/>
              <a:gd name="connsiteX1353" fmla="*/ 1817316 w 3012535"/>
              <a:gd name="connsiteY1353" fmla="*/ 1025430 h 3128252"/>
              <a:gd name="connsiteX1354" fmla="*/ 1842069 w 3012535"/>
              <a:gd name="connsiteY1354" fmla="*/ 996720 h 3128252"/>
              <a:gd name="connsiteX1355" fmla="*/ 1865505 w 3012535"/>
              <a:gd name="connsiteY1355" fmla="*/ 967446 h 3128252"/>
              <a:gd name="connsiteX1356" fmla="*/ 1888943 w 3012535"/>
              <a:gd name="connsiteY1356" fmla="*/ 938174 h 3128252"/>
              <a:gd name="connsiteX1357" fmla="*/ 1941073 w 3012535"/>
              <a:gd name="connsiteY1357" fmla="*/ 881880 h 3128252"/>
              <a:gd name="connsiteX1358" fmla="*/ 1968453 w 3012535"/>
              <a:gd name="connsiteY1358" fmla="*/ 854296 h 3128252"/>
              <a:gd name="connsiteX1359" fmla="*/ 1995830 w 3012535"/>
              <a:gd name="connsiteY1359" fmla="*/ 826712 h 3128252"/>
              <a:gd name="connsiteX1360" fmla="*/ 2033932 w 3012535"/>
              <a:gd name="connsiteY1360" fmla="*/ 792255 h 3128252"/>
              <a:gd name="connsiteX1361" fmla="*/ 2072032 w 3012535"/>
              <a:gd name="connsiteY1361" fmla="*/ 757801 h 3128252"/>
              <a:gd name="connsiteX1362" fmla="*/ 2090130 w 3012535"/>
              <a:gd name="connsiteY1362" fmla="*/ 740984 h 3128252"/>
              <a:gd name="connsiteX1363" fmla="*/ 2108226 w 3012535"/>
              <a:gd name="connsiteY1363" fmla="*/ 724165 h 3128252"/>
              <a:gd name="connsiteX1364" fmla="*/ 2127638 w 3012535"/>
              <a:gd name="connsiteY1364" fmla="*/ 707912 h 3128252"/>
              <a:gd name="connsiteX1365" fmla="*/ 2147048 w 3012535"/>
              <a:gd name="connsiteY1365" fmla="*/ 691657 h 3128252"/>
              <a:gd name="connsiteX1366" fmla="*/ 2190489 w 3012535"/>
              <a:gd name="connsiteY1366" fmla="*/ 644746 h 3128252"/>
              <a:gd name="connsiteX1367" fmla="*/ 2233931 w 3012535"/>
              <a:gd name="connsiteY1367" fmla="*/ 597833 h 3128252"/>
              <a:gd name="connsiteX1368" fmla="*/ 2246434 w 3012535"/>
              <a:gd name="connsiteY1368" fmla="*/ 586808 h 3128252"/>
              <a:gd name="connsiteX1369" fmla="*/ 2256308 w 3012535"/>
              <a:gd name="connsiteY1369" fmla="*/ 574659 h 3128252"/>
              <a:gd name="connsiteX1370" fmla="*/ 2278685 w 3012535"/>
              <a:gd name="connsiteY1370" fmla="*/ 551485 h 3128252"/>
              <a:gd name="connsiteX1371" fmla="*/ 2301065 w 3012535"/>
              <a:gd name="connsiteY1371" fmla="*/ 528310 h 3128252"/>
              <a:gd name="connsiteX1372" fmla="*/ 2323442 w 3012535"/>
              <a:gd name="connsiteY1372" fmla="*/ 505136 h 3128252"/>
              <a:gd name="connsiteX1373" fmla="*/ 2331071 w 3012535"/>
              <a:gd name="connsiteY1373" fmla="*/ 501853 h 3128252"/>
              <a:gd name="connsiteX1374" fmla="*/ 2329884 w 3012535"/>
              <a:gd name="connsiteY1374" fmla="*/ 504622 h 3128252"/>
              <a:gd name="connsiteX1375" fmla="*/ 2299537 w 3012535"/>
              <a:gd name="connsiteY1375" fmla="*/ 539125 h 3128252"/>
              <a:gd name="connsiteX1376" fmla="*/ 2269191 w 3012535"/>
              <a:gd name="connsiteY1376" fmla="*/ 573628 h 3128252"/>
              <a:gd name="connsiteX1377" fmla="*/ 2240752 w 3012535"/>
              <a:gd name="connsiteY1377" fmla="*/ 607313 h 3128252"/>
              <a:gd name="connsiteX1378" fmla="*/ 2211128 w 3012535"/>
              <a:gd name="connsiteY1378" fmla="*/ 643765 h 3128252"/>
              <a:gd name="connsiteX1379" fmla="*/ 2227824 w 3012535"/>
              <a:gd name="connsiteY1379" fmla="*/ 641092 h 3128252"/>
              <a:gd name="connsiteX1380" fmla="*/ 2223586 w 3012535"/>
              <a:gd name="connsiteY1380" fmla="*/ 665489 h 3128252"/>
              <a:gd name="connsiteX1381" fmla="*/ 2252150 w 3012535"/>
              <a:gd name="connsiteY1381" fmla="*/ 635137 h 3128252"/>
              <a:gd name="connsiteX1382" fmla="*/ 2267407 w 3012535"/>
              <a:gd name="connsiteY1382" fmla="*/ 628572 h 3128252"/>
              <a:gd name="connsiteX1383" fmla="*/ 2258845 w 3012535"/>
              <a:gd name="connsiteY1383" fmla="*/ 641284 h 3128252"/>
              <a:gd name="connsiteX1384" fmla="*/ 2228967 w 3012535"/>
              <a:gd name="connsiteY1384" fmla="*/ 671072 h 3128252"/>
              <a:gd name="connsiteX1385" fmla="*/ 2199087 w 3012535"/>
              <a:gd name="connsiteY1385" fmla="*/ 700862 h 3128252"/>
              <a:gd name="connsiteX1386" fmla="*/ 2155518 w 3012535"/>
              <a:gd name="connsiteY1386" fmla="*/ 744443 h 3128252"/>
              <a:gd name="connsiteX1387" fmla="*/ 2139329 w 3012535"/>
              <a:gd name="connsiteY1387" fmla="*/ 760438 h 3128252"/>
              <a:gd name="connsiteX1388" fmla="*/ 2071729 w 3012535"/>
              <a:gd name="connsiteY1388" fmla="*/ 834677 h 3128252"/>
              <a:gd name="connsiteX1389" fmla="*/ 2004130 w 3012535"/>
              <a:gd name="connsiteY1389" fmla="*/ 908916 h 3128252"/>
              <a:gd name="connsiteX1390" fmla="*/ 2024642 w 3012535"/>
              <a:gd name="connsiteY1390" fmla="*/ 904602 h 3128252"/>
              <a:gd name="connsiteX1391" fmla="*/ 2036423 w 3012535"/>
              <a:gd name="connsiteY1391" fmla="*/ 891631 h 3128252"/>
              <a:gd name="connsiteX1392" fmla="*/ 2047019 w 3012535"/>
              <a:gd name="connsiteY1392" fmla="*/ 881428 h 3128252"/>
              <a:gd name="connsiteX1393" fmla="*/ 2093428 w 3012535"/>
              <a:gd name="connsiteY1393" fmla="*/ 827596 h 3128252"/>
              <a:gd name="connsiteX1394" fmla="*/ 2141023 w 3012535"/>
              <a:gd name="connsiteY1394" fmla="*/ 770996 h 3128252"/>
              <a:gd name="connsiteX1395" fmla="*/ 2164587 w 3012535"/>
              <a:gd name="connsiteY1395" fmla="*/ 745055 h 3128252"/>
              <a:gd name="connsiteX1396" fmla="*/ 2176963 w 3012535"/>
              <a:gd name="connsiteY1396" fmla="*/ 730700 h 3128252"/>
              <a:gd name="connsiteX1397" fmla="*/ 2188151 w 3012535"/>
              <a:gd name="connsiteY1397" fmla="*/ 719111 h 3128252"/>
              <a:gd name="connsiteX1398" fmla="*/ 2213623 w 3012535"/>
              <a:gd name="connsiteY1398" fmla="*/ 692349 h 3128252"/>
              <a:gd name="connsiteX1399" fmla="*/ 2239094 w 3012535"/>
              <a:gd name="connsiteY1399" fmla="*/ 665586 h 3128252"/>
              <a:gd name="connsiteX1400" fmla="*/ 2264566 w 3012535"/>
              <a:gd name="connsiteY1400" fmla="*/ 638821 h 3128252"/>
              <a:gd name="connsiteX1401" fmla="*/ 2290038 w 3012535"/>
              <a:gd name="connsiteY1401" fmla="*/ 612059 h 3128252"/>
              <a:gd name="connsiteX1402" fmla="*/ 2313603 w 3012535"/>
              <a:gd name="connsiteY1402" fmla="*/ 586118 h 3128252"/>
              <a:gd name="connsiteX1403" fmla="*/ 2339794 w 3012535"/>
              <a:gd name="connsiteY1403" fmla="*/ 561301 h 3128252"/>
              <a:gd name="connsiteX1404" fmla="*/ 2448376 w 3012535"/>
              <a:gd name="connsiteY1404" fmla="*/ 460396 h 3128252"/>
              <a:gd name="connsiteX1405" fmla="*/ 2453377 w 3012535"/>
              <a:gd name="connsiteY1405" fmla="*/ 455987 h 3128252"/>
              <a:gd name="connsiteX1406" fmla="*/ 2451003 w 3012535"/>
              <a:gd name="connsiteY1406" fmla="*/ 461522 h 3128252"/>
              <a:gd name="connsiteX1407" fmla="*/ 2386118 w 3012535"/>
              <a:gd name="connsiteY1407" fmla="*/ 522178 h 3128252"/>
              <a:gd name="connsiteX1408" fmla="*/ 2323859 w 3012535"/>
              <a:gd name="connsiteY1408" fmla="*/ 583961 h 3128252"/>
              <a:gd name="connsiteX1409" fmla="*/ 2317670 w 3012535"/>
              <a:gd name="connsiteY1409" fmla="*/ 591138 h 3128252"/>
              <a:gd name="connsiteX1410" fmla="*/ 2315171 w 3012535"/>
              <a:gd name="connsiteY1410" fmla="*/ 593343 h 3128252"/>
              <a:gd name="connsiteX1411" fmla="*/ 2315043 w 3012535"/>
              <a:gd name="connsiteY1411" fmla="*/ 590012 h 3128252"/>
              <a:gd name="connsiteX1412" fmla="*/ 2302667 w 3012535"/>
              <a:gd name="connsiteY1412" fmla="*/ 604366 h 3128252"/>
              <a:gd name="connsiteX1413" fmla="*/ 2286478 w 3012535"/>
              <a:gd name="connsiteY1413" fmla="*/ 620363 h 3128252"/>
              <a:gd name="connsiteX1414" fmla="*/ 2272788 w 3012535"/>
              <a:gd name="connsiteY1414" fmla="*/ 634155 h 3128252"/>
              <a:gd name="connsiteX1415" fmla="*/ 2257913 w 3012535"/>
              <a:gd name="connsiteY1415" fmla="*/ 650715 h 3128252"/>
              <a:gd name="connsiteX1416" fmla="*/ 2229940 w 3012535"/>
              <a:gd name="connsiteY1416" fmla="*/ 679683 h 3128252"/>
              <a:gd name="connsiteX1417" fmla="*/ 2201967 w 3012535"/>
              <a:gd name="connsiteY1417" fmla="*/ 708652 h 3128252"/>
              <a:gd name="connsiteX1418" fmla="*/ 2173403 w 3012535"/>
              <a:gd name="connsiteY1418" fmla="*/ 739004 h 3128252"/>
              <a:gd name="connsiteX1419" fmla="*/ 2161026 w 3012535"/>
              <a:gd name="connsiteY1419" fmla="*/ 753359 h 3128252"/>
              <a:gd name="connsiteX1420" fmla="*/ 2147465 w 3012535"/>
              <a:gd name="connsiteY1420" fmla="*/ 770482 h 3128252"/>
              <a:gd name="connsiteX1421" fmla="*/ 2145091 w 3012535"/>
              <a:gd name="connsiteY1421" fmla="*/ 776018 h 3128252"/>
              <a:gd name="connsiteX1422" fmla="*/ 2198662 w 3012535"/>
              <a:gd name="connsiteY1422" fmla="*/ 723618 h 3128252"/>
              <a:gd name="connsiteX1423" fmla="*/ 2305802 w 3012535"/>
              <a:gd name="connsiteY1423" fmla="*/ 618818 h 3128252"/>
              <a:gd name="connsiteX1424" fmla="*/ 2315677 w 3012535"/>
              <a:gd name="connsiteY1424" fmla="*/ 606667 h 3128252"/>
              <a:gd name="connsiteX1425" fmla="*/ 2325552 w 3012535"/>
              <a:gd name="connsiteY1425" fmla="*/ 594518 h 3128252"/>
              <a:gd name="connsiteX1426" fmla="*/ 2329961 w 3012535"/>
              <a:gd name="connsiteY1426" fmla="*/ 591492 h 3128252"/>
              <a:gd name="connsiteX1427" fmla="*/ 2334368 w 3012535"/>
              <a:gd name="connsiteY1427" fmla="*/ 588467 h 3128252"/>
              <a:gd name="connsiteX1428" fmla="*/ 2331994 w 3012535"/>
              <a:gd name="connsiteY1428" fmla="*/ 594003 h 3128252"/>
              <a:gd name="connsiteX1429" fmla="*/ 2357506 w 3012535"/>
              <a:gd name="connsiteY1429" fmla="*/ 585281 h 3128252"/>
              <a:gd name="connsiteX1430" fmla="*/ 2336824 w 3012535"/>
              <a:gd name="connsiteY1430" fmla="*/ 619012 h 3128252"/>
              <a:gd name="connsiteX1431" fmla="*/ 2309445 w 3012535"/>
              <a:gd name="connsiteY1431" fmla="*/ 646596 h 3128252"/>
              <a:gd name="connsiteX1432" fmla="*/ 2282065 w 3012535"/>
              <a:gd name="connsiteY1432" fmla="*/ 674180 h 3128252"/>
              <a:gd name="connsiteX1433" fmla="*/ 2254687 w 3012535"/>
              <a:gd name="connsiteY1433" fmla="*/ 701764 h 3128252"/>
              <a:gd name="connsiteX1434" fmla="*/ 2227309 w 3012535"/>
              <a:gd name="connsiteY1434" fmla="*/ 729346 h 3128252"/>
              <a:gd name="connsiteX1435" fmla="*/ 2214933 w 3012535"/>
              <a:gd name="connsiteY1435" fmla="*/ 743701 h 3128252"/>
              <a:gd name="connsiteX1436" fmla="*/ 2210059 w 3012535"/>
              <a:gd name="connsiteY1436" fmla="*/ 751443 h 3128252"/>
              <a:gd name="connsiteX1437" fmla="*/ 2206371 w 3012535"/>
              <a:gd name="connsiteY1437" fmla="*/ 756416 h 3128252"/>
              <a:gd name="connsiteX1438" fmla="*/ 2250066 w 3012535"/>
              <a:gd name="connsiteY1438" fmla="*/ 716166 h 3128252"/>
              <a:gd name="connsiteX1439" fmla="*/ 2293763 w 3012535"/>
              <a:gd name="connsiteY1439" fmla="*/ 675917 h 3128252"/>
              <a:gd name="connsiteX1440" fmla="*/ 2316861 w 3012535"/>
              <a:gd name="connsiteY1440" fmla="*/ 654691 h 3128252"/>
              <a:gd name="connsiteX1441" fmla="*/ 2339959 w 3012535"/>
              <a:gd name="connsiteY1441" fmla="*/ 633463 h 3128252"/>
              <a:gd name="connsiteX1442" fmla="*/ 2384966 w 3012535"/>
              <a:gd name="connsiteY1442" fmla="*/ 593776 h 3128252"/>
              <a:gd name="connsiteX1443" fmla="*/ 2396409 w 3012535"/>
              <a:gd name="connsiteY1443" fmla="*/ 588852 h 3128252"/>
              <a:gd name="connsiteX1444" fmla="*/ 2395222 w 3012535"/>
              <a:gd name="connsiteY1444" fmla="*/ 591621 h 3128252"/>
              <a:gd name="connsiteX1445" fmla="*/ 2392129 w 3012535"/>
              <a:gd name="connsiteY1445" fmla="*/ 595211 h 3128252"/>
              <a:gd name="connsiteX1446" fmla="*/ 2389035 w 3012535"/>
              <a:gd name="connsiteY1446" fmla="*/ 598799 h 3128252"/>
              <a:gd name="connsiteX1447" fmla="*/ 2371065 w 3012535"/>
              <a:gd name="connsiteY1447" fmla="*/ 618947 h 3128252"/>
              <a:gd name="connsiteX1448" fmla="*/ 2353094 w 3012535"/>
              <a:gd name="connsiteY1448" fmla="*/ 639095 h 3128252"/>
              <a:gd name="connsiteX1449" fmla="*/ 2335718 w 3012535"/>
              <a:gd name="connsiteY1449" fmla="*/ 657861 h 3128252"/>
              <a:gd name="connsiteX1450" fmla="*/ 2318341 w 3012535"/>
              <a:gd name="connsiteY1450" fmla="*/ 676624 h 3128252"/>
              <a:gd name="connsiteX1451" fmla="*/ 2279180 w 3012535"/>
              <a:gd name="connsiteY1451" fmla="*/ 717181 h 3128252"/>
              <a:gd name="connsiteX1452" fmla="*/ 2243834 w 3012535"/>
              <a:gd name="connsiteY1452" fmla="*/ 756093 h 3128252"/>
              <a:gd name="connsiteX1453" fmla="*/ 2171232 w 3012535"/>
              <a:gd name="connsiteY1453" fmla="*/ 834741 h 3128252"/>
              <a:gd name="connsiteX1454" fmla="*/ 2098633 w 3012535"/>
              <a:gd name="connsiteY1454" fmla="*/ 913389 h 3128252"/>
              <a:gd name="connsiteX1455" fmla="*/ 2079135 w 3012535"/>
              <a:gd name="connsiteY1455" fmla="*/ 944352 h 3128252"/>
              <a:gd name="connsiteX1456" fmla="*/ 2059640 w 3012535"/>
              <a:gd name="connsiteY1456" fmla="*/ 975316 h 3128252"/>
              <a:gd name="connsiteX1457" fmla="*/ 2038828 w 3012535"/>
              <a:gd name="connsiteY1457" fmla="*/ 1005716 h 3128252"/>
              <a:gd name="connsiteX1458" fmla="*/ 2018019 w 3012535"/>
              <a:gd name="connsiteY1458" fmla="*/ 1036117 h 3128252"/>
              <a:gd name="connsiteX1459" fmla="*/ 2033021 w 3012535"/>
              <a:gd name="connsiteY1459" fmla="*/ 1022888 h 3128252"/>
              <a:gd name="connsiteX1460" fmla="*/ 2070149 w 3012535"/>
              <a:gd name="connsiteY1460" fmla="*/ 979822 h 3128252"/>
              <a:gd name="connsiteX1461" fmla="*/ 2088119 w 3012535"/>
              <a:gd name="connsiteY1461" fmla="*/ 959673 h 3128252"/>
              <a:gd name="connsiteX1462" fmla="*/ 2106090 w 3012535"/>
              <a:gd name="connsiteY1462" fmla="*/ 939523 h 3128252"/>
              <a:gd name="connsiteX1463" fmla="*/ 2141309 w 3012535"/>
              <a:gd name="connsiteY1463" fmla="*/ 897279 h 3128252"/>
              <a:gd name="connsiteX1464" fmla="*/ 2176528 w 3012535"/>
              <a:gd name="connsiteY1464" fmla="*/ 855034 h 3128252"/>
              <a:gd name="connsiteX1465" fmla="*/ 2209841 w 3012535"/>
              <a:gd name="connsiteY1465" fmla="*/ 813611 h 3128252"/>
              <a:gd name="connsiteX1466" fmla="*/ 2225778 w 3012535"/>
              <a:gd name="connsiteY1466" fmla="*/ 790953 h 3128252"/>
              <a:gd name="connsiteX1467" fmla="*/ 2244341 w 3012535"/>
              <a:gd name="connsiteY1467" fmla="*/ 769420 h 3128252"/>
              <a:gd name="connsiteX1468" fmla="*/ 2280282 w 3012535"/>
              <a:gd name="connsiteY1468" fmla="*/ 729121 h 3128252"/>
              <a:gd name="connsiteX1469" fmla="*/ 2317409 w 3012535"/>
              <a:gd name="connsiteY1469" fmla="*/ 686056 h 3128252"/>
              <a:gd name="connsiteX1470" fmla="*/ 2325036 w 3012535"/>
              <a:gd name="connsiteY1470" fmla="*/ 682773 h 3128252"/>
              <a:gd name="connsiteX1471" fmla="*/ 2321476 w 3012535"/>
              <a:gd name="connsiteY1471" fmla="*/ 691077 h 3128252"/>
              <a:gd name="connsiteX1472" fmla="*/ 2286129 w 3012535"/>
              <a:gd name="connsiteY1472" fmla="*/ 729989 h 3128252"/>
              <a:gd name="connsiteX1473" fmla="*/ 2249595 w 3012535"/>
              <a:gd name="connsiteY1473" fmla="*/ 771672 h 3128252"/>
              <a:gd name="connsiteX1474" fmla="*/ 2234847 w 3012535"/>
              <a:gd name="connsiteY1474" fmla="*/ 791563 h 3128252"/>
              <a:gd name="connsiteX1475" fmla="*/ 2216283 w 3012535"/>
              <a:gd name="connsiteY1475" fmla="*/ 813096 h 3128252"/>
              <a:gd name="connsiteX1476" fmla="*/ 2198907 w 3012535"/>
              <a:gd name="connsiteY1476" fmla="*/ 831861 h 3128252"/>
              <a:gd name="connsiteX1477" fmla="*/ 2182970 w 3012535"/>
              <a:gd name="connsiteY1477" fmla="*/ 854520 h 3128252"/>
              <a:gd name="connsiteX1478" fmla="*/ 2126093 w 3012535"/>
              <a:gd name="connsiteY1478" fmla="*/ 921886 h 3128252"/>
              <a:gd name="connsiteX1479" fmla="*/ 2071842 w 3012535"/>
              <a:gd name="connsiteY1479" fmla="*/ 990379 h 3128252"/>
              <a:gd name="connsiteX1480" fmla="*/ 2128847 w 3012535"/>
              <a:gd name="connsiteY1480" fmla="*/ 926344 h 3128252"/>
              <a:gd name="connsiteX1481" fmla="*/ 2174535 w 3012535"/>
              <a:gd name="connsiteY1481" fmla="*/ 875021 h 3128252"/>
              <a:gd name="connsiteX1482" fmla="*/ 2190861 w 3012535"/>
              <a:gd name="connsiteY1482" fmla="*/ 854856 h 3128252"/>
              <a:gd name="connsiteX1483" fmla="*/ 2209425 w 3012535"/>
              <a:gd name="connsiteY1483" fmla="*/ 833324 h 3128252"/>
              <a:gd name="connsiteX1484" fmla="*/ 2213586 w 3012535"/>
              <a:gd name="connsiteY1484" fmla="*/ 828830 h 3128252"/>
              <a:gd name="connsiteX1485" fmla="*/ 2226665 w 3012535"/>
              <a:gd name="connsiteY1485" fmla="*/ 814271 h 3128252"/>
              <a:gd name="connsiteX1486" fmla="*/ 2232186 w 3012535"/>
              <a:gd name="connsiteY1486" fmla="*/ 808709 h 3128252"/>
              <a:gd name="connsiteX1487" fmla="*/ 2245725 w 3012535"/>
              <a:gd name="connsiteY1487" fmla="*/ 793999 h 3128252"/>
              <a:gd name="connsiteX1488" fmla="*/ 2246349 w 3012535"/>
              <a:gd name="connsiteY1488" fmla="*/ 793526 h 3128252"/>
              <a:gd name="connsiteX1489" fmla="*/ 2268201 w 3012535"/>
              <a:gd name="connsiteY1489" fmla="*/ 768180 h 3128252"/>
              <a:gd name="connsiteX1490" fmla="*/ 2298673 w 3012535"/>
              <a:gd name="connsiteY1490" fmla="*/ 737006 h 3128252"/>
              <a:gd name="connsiteX1491" fmla="*/ 2309860 w 3012535"/>
              <a:gd name="connsiteY1491" fmla="*/ 725420 h 3128252"/>
              <a:gd name="connsiteX1492" fmla="*/ 2335545 w 3012535"/>
              <a:gd name="connsiteY1492" fmla="*/ 687279 h 3128252"/>
              <a:gd name="connsiteX1493" fmla="*/ 2343174 w 3012535"/>
              <a:gd name="connsiteY1493" fmla="*/ 683995 h 3128252"/>
              <a:gd name="connsiteX1494" fmla="*/ 2341988 w 3012535"/>
              <a:gd name="connsiteY1494" fmla="*/ 686763 h 3128252"/>
              <a:gd name="connsiteX1495" fmla="*/ 2327831 w 3012535"/>
              <a:gd name="connsiteY1495" fmla="*/ 705270 h 3128252"/>
              <a:gd name="connsiteX1496" fmla="*/ 2317489 w 3012535"/>
              <a:gd name="connsiteY1496" fmla="*/ 722137 h 3128252"/>
              <a:gd name="connsiteX1497" fmla="*/ 2312489 w 3012535"/>
              <a:gd name="connsiteY1497" fmla="*/ 726547 h 3128252"/>
              <a:gd name="connsiteX1498" fmla="*/ 2308929 w 3012535"/>
              <a:gd name="connsiteY1498" fmla="*/ 734849 h 3128252"/>
              <a:gd name="connsiteX1499" fmla="*/ 2282398 w 3012535"/>
              <a:gd name="connsiteY1499" fmla="*/ 767712 h 3128252"/>
              <a:gd name="connsiteX1500" fmla="*/ 2282001 w 3012535"/>
              <a:gd name="connsiteY1500" fmla="*/ 768204 h 3128252"/>
              <a:gd name="connsiteX1501" fmla="*/ 2291348 w 3012535"/>
              <a:gd name="connsiteY1501" fmla="*/ 761949 h 3128252"/>
              <a:gd name="connsiteX1502" fmla="*/ 2316394 w 3012535"/>
              <a:gd name="connsiteY1502" fmla="*/ 757943 h 3128252"/>
              <a:gd name="connsiteX1503" fmla="*/ 2314610 w 3012535"/>
              <a:gd name="connsiteY1503" fmla="*/ 812883 h 3128252"/>
              <a:gd name="connsiteX1504" fmla="*/ 2320797 w 3012535"/>
              <a:gd name="connsiteY1504" fmla="*/ 805706 h 3128252"/>
              <a:gd name="connsiteX1505" fmla="*/ 2325799 w 3012535"/>
              <a:gd name="connsiteY1505" fmla="*/ 801298 h 3128252"/>
              <a:gd name="connsiteX1506" fmla="*/ 2346989 w 3012535"/>
              <a:gd name="connsiteY1506" fmla="*/ 780891 h 3128252"/>
              <a:gd name="connsiteX1507" fmla="*/ 2399626 w 3012535"/>
              <a:gd name="connsiteY1507" fmla="*/ 737921 h 3128252"/>
              <a:gd name="connsiteX1508" fmla="*/ 2468282 w 3012535"/>
              <a:gd name="connsiteY1508" fmla="*/ 708373 h 3128252"/>
              <a:gd name="connsiteX1509" fmla="*/ 2516678 w 3012535"/>
              <a:gd name="connsiteY1509" fmla="*/ 689803 h 3128252"/>
              <a:gd name="connsiteX1510" fmla="*/ 2519560 w 3012535"/>
              <a:gd name="connsiteY1510" fmla="*/ 697591 h 3128252"/>
              <a:gd name="connsiteX1511" fmla="*/ 2523373 w 3012535"/>
              <a:gd name="connsiteY1511" fmla="*/ 695950 h 3128252"/>
              <a:gd name="connsiteX1512" fmla="*/ 2557701 w 3012535"/>
              <a:gd name="connsiteY1512" fmla="*/ 681176 h 3128252"/>
              <a:gd name="connsiteX1513" fmla="*/ 2563209 w 3012535"/>
              <a:gd name="connsiteY1513" fmla="*/ 690092 h 3128252"/>
              <a:gd name="connsiteX1514" fmla="*/ 2568547 w 3012535"/>
              <a:gd name="connsiteY1514" fmla="*/ 728426 h 3128252"/>
              <a:gd name="connsiteX1515" fmla="*/ 2574055 w 3012535"/>
              <a:gd name="connsiteY1515" fmla="*/ 737342 h 3128252"/>
              <a:gd name="connsiteX1516" fmla="*/ 2593380 w 3012535"/>
              <a:gd name="connsiteY1516" fmla="*/ 735797 h 3128252"/>
              <a:gd name="connsiteX1517" fmla="*/ 2600328 w 3012535"/>
              <a:gd name="connsiteY1517" fmla="*/ 748607 h 3128252"/>
              <a:gd name="connsiteX1518" fmla="*/ 2603208 w 3012535"/>
              <a:gd name="connsiteY1518" fmla="*/ 756396 h 3128252"/>
              <a:gd name="connsiteX1519" fmla="*/ 2599648 w 3012535"/>
              <a:gd name="connsiteY1519" fmla="*/ 764698 h 3128252"/>
              <a:gd name="connsiteX1520" fmla="*/ 2608463 w 3012535"/>
              <a:gd name="connsiteY1520" fmla="*/ 758650 h 3128252"/>
              <a:gd name="connsiteX1521" fmla="*/ 2613464 w 3012535"/>
              <a:gd name="connsiteY1521" fmla="*/ 754239 h 3128252"/>
              <a:gd name="connsiteX1522" fmla="*/ 2617279 w 3012535"/>
              <a:gd name="connsiteY1522" fmla="*/ 752599 h 3128252"/>
              <a:gd name="connsiteX1523" fmla="*/ 2629654 w 3012535"/>
              <a:gd name="connsiteY1523" fmla="*/ 738243 h 3128252"/>
              <a:gd name="connsiteX1524" fmla="*/ 2640844 w 3012535"/>
              <a:gd name="connsiteY1524" fmla="*/ 726655 h 3128252"/>
              <a:gd name="connsiteX1525" fmla="*/ 2654660 w 3012535"/>
              <a:gd name="connsiteY1525" fmla="*/ 716194 h 3128252"/>
              <a:gd name="connsiteX1526" fmla="*/ 2662288 w 3012535"/>
              <a:gd name="connsiteY1526" fmla="*/ 712912 h 3128252"/>
              <a:gd name="connsiteX1527" fmla="*/ 2679706 w 3012535"/>
              <a:gd name="connsiteY1527" fmla="*/ 712187 h 3128252"/>
              <a:gd name="connsiteX1528" fmla="*/ 2685680 w 3012535"/>
              <a:gd name="connsiteY1528" fmla="*/ 716387 h 3128252"/>
              <a:gd name="connsiteX1529" fmla="*/ 2684493 w 3012535"/>
              <a:gd name="connsiteY1529" fmla="*/ 719155 h 3128252"/>
              <a:gd name="connsiteX1530" fmla="*/ 2698309 w 3012535"/>
              <a:gd name="connsiteY1530" fmla="*/ 708695 h 3128252"/>
              <a:gd name="connsiteX1531" fmla="*/ 2703312 w 3012535"/>
              <a:gd name="connsiteY1531" fmla="*/ 704286 h 3128252"/>
              <a:gd name="connsiteX1532" fmla="*/ 2708565 w 3012535"/>
              <a:gd name="connsiteY1532" fmla="*/ 706538 h 3128252"/>
              <a:gd name="connsiteX1533" fmla="*/ 2711194 w 3012535"/>
              <a:gd name="connsiteY1533" fmla="*/ 707665 h 3128252"/>
              <a:gd name="connsiteX1534" fmla="*/ 2710260 w 3012535"/>
              <a:gd name="connsiteY1534" fmla="*/ 717096 h 3128252"/>
              <a:gd name="connsiteX1535" fmla="*/ 2703139 w 3012535"/>
              <a:gd name="connsiteY1535" fmla="*/ 733704 h 3128252"/>
              <a:gd name="connsiteX1536" fmla="*/ 2685254 w 3012535"/>
              <a:gd name="connsiteY1536" fmla="*/ 739143 h 3128252"/>
              <a:gd name="connsiteX1537" fmla="*/ 2685509 w 3012535"/>
              <a:gd name="connsiteY1537" fmla="*/ 745806 h 3128252"/>
              <a:gd name="connsiteX1538" fmla="*/ 2673133 w 3012535"/>
              <a:gd name="connsiteY1538" fmla="*/ 760161 h 3128252"/>
              <a:gd name="connsiteX1539" fmla="*/ 2666945 w 3012535"/>
              <a:gd name="connsiteY1539" fmla="*/ 767339 h 3128252"/>
              <a:gd name="connsiteX1540" fmla="*/ 2663257 w 3012535"/>
              <a:gd name="connsiteY1540" fmla="*/ 772312 h 3128252"/>
              <a:gd name="connsiteX1541" fmla="*/ 2659570 w 3012535"/>
              <a:gd name="connsiteY1541" fmla="*/ 777284 h 3128252"/>
              <a:gd name="connsiteX1542" fmla="*/ 2657196 w 3012535"/>
              <a:gd name="connsiteY1542" fmla="*/ 782820 h 3128252"/>
              <a:gd name="connsiteX1543" fmla="*/ 2642321 w 3012535"/>
              <a:gd name="connsiteY1543" fmla="*/ 799380 h 3128252"/>
              <a:gd name="connsiteX1544" fmla="*/ 2627445 w 3012535"/>
              <a:gd name="connsiteY1544" fmla="*/ 815940 h 3128252"/>
              <a:gd name="connsiteX1545" fmla="*/ 2623629 w 3012535"/>
              <a:gd name="connsiteY1545" fmla="*/ 817582 h 3128252"/>
              <a:gd name="connsiteX1546" fmla="*/ 2616255 w 3012535"/>
              <a:gd name="connsiteY1546" fmla="*/ 827528 h 3128252"/>
              <a:gd name="connsiteX1547" fmla="*/ 2613161 w 3012535"/>
              <a:gd name="connsiteY1547" fmla="*/ 831116 h 3128252"/>
              <a:gd name="connsiteX1548" fmla="*/ 2610068 w 3012535"/>
              <a:gd name="connsiteY1548" fmla="*/ 834705 h 3128252"/>
              <a:gd name="connsiteX1549" fmla="*/ 2604134 w 3012535"/>
              <a:gd name="connsiteY1549" fmla="*/ 848546 h 3128252"/>
              <a:gd name="connsiteX1550" fmla="*/ 2582263 w 3012535"/>
              <a:gd name="connsiteY1550" fmla="*/ 885044 h 3128252"/>
              <a:gd name="connsiteX1551" fmla="*/ 2573702 w 3012535"/>
              <a:gd name="connsiteY1551" fmla="*/ 897759 h 3128252"/>
              <a:gd name="connsiteX1552" fmla="*/ 2576922 w 3012535"/>
              <a:gd name="connsiteY1552" fmla="*/ 897500 h 3128252"/>
              <a:gd name="connsiteX1553" fmla="*/ 2580142 w 3012535"/>
              <a:gd name="connsiteY1553" fmla="*/ 897244 h 3128252"/>
              <a:gd name="connsiteX1554" fmla="*/ 2605021 w 3012535"/>
              <a:gd name="connsiteY1554" fmla="*/ 871864 h 3128252"/>
              <a:gd name="connsiteX1555" fmla="*/ 2633714 w 3012535"/>
              <a:gd name="connsiteY1555" fmla="*/ 844844 h 3128252"/>
              <a:gd name="connsiteX1556" fmla="*/ 2652278 w 3012535"/>
              <a:gd name="connsiteY1556" fmla="*/ 823311 h 3128252"/>
              <a:gd name="connsiteX1557" fmla="*/ 2655839 w 3012535"/>
              <a:gd name="connsiteY1557" fmla="*/ 815007 h 3128252"/>
              <a:gd name="connsiteX1558" fmla="*/ 2659651 w 3012535"/>
              <a:gd name="connsiteY1558" fmla="*/ 813366 h 3128252"/>
              <a:gd name="connsiteX1559" fmla="*/ 2662025 w 3012535"/>
              <a:gd name="connsiteY1559" fmla="*/ 807829 h 3128252"/>
              <a:gd name="connsiteX1560" fmla="*/ 2657025 w 3012535"/>
              <a:gd name="connsiteY1560" fmla="*/ 812240 h 3128252"/>
              <a:gd name="connsiteX1561" fmla="*/ 2655839 w 3012535"/>
              <a:gd name="connsiteY1561" fmla="*/ 815007 h 3128252"/>
              <a:gd name="connsiteX1562" fmla="*/ 2652023 w 3012535"/>
              <a:gd name="connsiteY1562" fmla="*/ 816647 h 3128252"/>
              <a:gd name="connsiteX1563" fmla="*/ 2653210 w 3012535"/>
              <a:gd name="connsiteY1563" fmla="*/ 813880 h 3128252"/>
              <a:gd name="connsiteX1564" fmla="*/ 2608200 w 3012535"/>
              <a:gd name="connsiteY1564" fmla="*/ 853566 h 3128252"/>
              <a:gd name="connsiteX1565" fmla="*/ 2601761 w 3012535"/>
              <a:gd name="connsiteY1565" fmla="*/ 854081 h 3128252"/>
              <a:gd name="connsiteX1566" fmla="*/ 2610321 w 3012535"/>
              <a:gd name="connsiteY1566" fmla="*/ 841368 h 3128252"/>
              <a:gd name="connsiteX1567" fmla="*/ 2640793 w 3012535"/>
              <a:gd name="connsiteY1567" fmla="*/ 810195 h 3128252"/>
              <a:gd name="connsiteX1568" fmla="*/ 2671267 w 3012535"/>
              <a:gd name="connsiteY1568" fmla="*/ 779023 h 3128252"/>
              <a:gd name="connsiteX1569" fmla="*/ 2684828 w 3012535"/>
              <a:gd name="connsiteY1569" fmla="*/ 761900 h 3128252"/>
              <a:gd name="connsiteX1570" fmla="*/ 2720090 w 3012535"/>
              <a:gd name="connsiteY1570" fmla="*/ 737696 h 3128252"/>
              <a:gd name="connsiteX1571" fmla="*/ 2729878 w 3012535"/>
              <a:gd name="connsiteY1571" fmla="*/ 740253 h 3128252"/>
              <a:gd name="connsiteX1572" fmla="*/ 2734667 w 3012535"/>
              <a:gd name="connsiteY1572" fmla="*/ 747222 h 3128252"/>
              <a:gd name="connsiteX1573" fmla="*/ 2713304 w 3012535"/>
              <a:gd name="connsiteY1573" fmla="*/ 797047 h 3128252"/>
              <a:gd name="connsiteX1574" fmla="*/ 2759075 w 3012535"/>
              <a:gd name="connsiteY1574" fmla="*/ 777348 h 3128252"/>
              <a:gd name="connsiteX1575" fmla="*/ 2762715 w 3012535"/>
              <a:gd name="connsiteY1575" fmla="*/ 805125 h 3128252"/>
              <a:gd name="connsiteX1576" fmla="*/ 2750847 w 3012535"/>
              <a:gd name="connsiteY1576" fmla="*/ 832806 h 3128252"/>
              <a:gd name="connsiteX1577" fmla="*/ 2742413 w 3012535"/>
              <a:gd name="connsiteY1577" fmla="*/ 848851 h 3128252"/>
              <a:gd name="connsiteX1578" fmla="*/ 2730165 w 3012535"/>
              <a:gd name="connsiteY1578" fmla="*/ 866537 h 3128252"/>
              <a:gd name="connsiteX1579" fmla="*/ 2691851 w 3012535"/>
              <a:gd name="connsiteY1579" fmla="*/ 912370 h 3128252"/>
              <a:gd name="connsiteX1580" fmla="*/ 2652096 w 3012535"/>
              <a:gd name="connsiteY1580" fmla="*/ 954309 h 3128252"/>
              <a:gd name="connsiteX1581" fmla="*/ 2663412 w 3012535"/>
              <a:gd name="connsiteY1581" fmla="*/ 946054 h 3128252"/>
              <a:gd name="connsiteX1582" fmla="*/ 2674727 w 3012535"/>
              <a:gd name="connsiteY1582" fmla="*/ 937799 h 3128252"/>
              <a:gd name="connsiteX1583" fmla="*/ 2624718 w 3012535"/>
              <a:gd name="connsiteY1583" fmla="*/ 981893 h 3128252"/>
              <a:gd name="connsiteX1584" fmla="*/ 2600899 w 3012535"/>
              <a:gd name="connsiteY1584" fmla="*/ 1001173 h 3128252"/>
              <a:gd name="connsiteX1585" fmla="*/ 2577082 w 3012535"/>
              <a:gd name="connsiteY1585" fmla="*/ 1020453 h 3128252"/>
              <a:gd name="connsiteX1586" fmla="*/ 2570767 w 3012535"/>
              <a:gd name="connsiteY1586" fmla="*/ 1024300 h 3128252"/>
              <a:gd name="connsiteX1587" fmla="*/ 2564453 w 3012535"/>
              <a:gd name="connsiteY1587" fmla="*/ 1028145 h 3128252"/>
              <a:gd name="connsiteX1588" fmla="*/ 2552076 w 3012535"/>
              <a:gd name="connsiteY1588" fmla="*/ 1042500 h 3128252"/>
              <a:gd name="connsiteX1589" fmla="*/ 2542074 w 3012535"/>
              <a:gd name="connsiteY1589" fmla="*/ 1051319 h 3128252"/>
              <a:gd name="connsiteX1590" fmla="*/ 2537073 w 3012535"/>
              <a:gd name="connsiteY1590" fmla="*/ 1055729 h 3128252"/>
              <a:gd name="connsiteX1591" fmla="*/ 2480408 w 3012535"/>
              <a:gd name="connsiteY1591" fmla="*/ 1111718 h 3128252"/>
              <a:gd name="connsiteX1592" fmla="*/ 2427304 w 3012535"/>
              <a:gd name="connsiteY1592" fmla="*/ 1159402 h 3128252"/>
              <a:gd name="connsiteX1593" fmla="*/ 2389292 w 3012535"/>
              <a:gd name="connsiteY1593" fmla="*/ 1194509 h 3128252"/>
              <a:gd name="connsiteX1594" fmla="*/ 2387826 w 3012535"/>
              <a:gd name="connsiteY1594" fmla="*/ 1196099 h 3128252"/>
              <a:gd name="connsiteX1595" fmla="*/ 2429382 w 3012535"/>
              <a:gd name="connsiteY1595" fmla="*/ 1180153 h 3128252"/>
              <a:gd name="connsiteX1596" fmla="*/ 2431891 w 3012535"/>
              <a:gd name="connsiteY1596" fmla="*/ 1186933 h 3128252"/>
              <a:gd name="connsiteX1597" fmla="*/ 2435211 w 3012535"/>
              <a:gd name="connsiteY1597" fmla="*/ 1185505 h 3128252"/>
              <a:gd name="connsiteX1598" fmla="*/ 2452533 w 3012535"/>
              <a:gd name="connsiteY1598" fmla="*/ 1175103 h 3128252"/>
              <a:gd name="connsiteX1599" fmla="*/ 2456465 w 3012535"/>
              <a:gd name="connsiteY1599" fmla="*/ 1174333 h 3128252"/>
              <a:gd name="connsiteX1600" fmla="*/ 2468403 w 3012535"/>
              <a:gd name="connsiteY1600" fmla="*/ 1164766 h 3128252"/>
              <a:gd name="connsiteX1601" fmla="*/ 2477517 w 3012535"/>
              <a:gd name="connsiteY1601" fmla="*/ 1154155 h 3128252"/>
              <a:gd name="connsiteX1602" fmla="*/ 2499485 w 3012535"/>
              <a:gd name="connsiteY1602" fmla="*/ 1133242 h 3128252"/>
              <a:gd name="connsiteX1603" fmla="*/ 2521456 w 3012535"/>
              <a:gd name="connsiteY1603" fmla="*/ 1112328 h 3128252"/>
              <a:gd name="connsiteX1604" fmla="*/ 2543424 w 3012535"/>
              <a:gd name="connsiteY1604" fmla="*/ 1091416 h 3128252"/>
              <a:gd name="connsiteX1605" fmla="*/ 2552310 w 3012535"/>
              <a:gd name="connsiteY1605" fmla="*/ 1087603 h 3128252"/>
              <a:gd name="connsiteX1606" fmla="*/ 2551610 w 3012535"/>
              <a:gd name="connsiteY1606" fmla="*/ 1089819 h 3128252"/>
              <a:gd name="connsiteX1607" fmla="*/ 2522748 w 3012535"/>
              <a:gd name="connsiteY1607" fmla="*/ 1120389 h 3128252"/>
              <a:gd name="connsiteX1608" fmla="*/ 2493886 w 3012535"/>
              <a:gd name="connsiteY1608" fmla="*/ 1150961 h 3128252"/>
              <a:gd name="connsiteX1609" fmla="*/ 2468878 w 3012535"/>
              <a:gd name="connsiteY1609" fmla="*/ 1178766 h 3128252"/>
              <a:gd name="connsiteX1610" fmla="*/ 2469890 w 3012535"/>
              <a:gd name="connsiteY1610" fmla="*/ 1180405 h 3128252"/>
              <a:gd name="connsiteX1611" fmla="*/ 2474537 w 3012535"/>
              <a:gd name="connsiteY1611" fmla="*/ 1213776 h 3128252"/>
              <a:gd name="connsiteX1612" fmla="*/ 2474609 w 3012535"/>
              <a:gd name="connsiteY1612" fmla="*/ 1213892 h 3128252"/>
              <a:gd name="connsiteX1613" fmla="*/ 2490417 w 3012535"/>
              <a:gd name="connsiteY1613" fmla="*/ 1198402 h 3128252"/>
              <a:gd name="connsiteX1614" fmla="*/ 2508189 w 3012535"/>
              <a:gd name="connsiteY1614" fmla="*/ 1190780 h 3128252"/>
              <a:gd name="connsiteX1615" fmla="*/ 2500945 w 3012535"/>
              <a:gd name="connsiteY1615" fmla="*/ 1201544 h 3128252"/>
              <a:gd name="connsiteX1616" fmla="*/ 2479227 w 3012535"/>
              <a:gd name="connsiteY1616" fmla="*/ 1221369 h 3128252"/>
              <a:gd name="connsiteX1617" fmla="*/ 2479332 w 3012535"/>
              <a:gd name="connsiteY1617" fmla="*/ 1221539 h 3128252"/>
              <a:gd name="connsiteX1618" fmla="*/ 2484407 w 3012535"/>
              <a:gd name="connsiteY1618" fmla="*/ 1221133 h 3128252"/>
              <a:gd name="connsiteX1619" fmla="*/ 2507609 w 3012535"/>
              <a:gd name="connsiteY1619" fmla="*/ 1198685 h 3128252"/>
              <a:gd name="connsiteX1620" fmla="*/ 2532499 w 3012535"/>
              <a:gd name="connsiteY1620" fmla="*/ 1174605 h 3128252"/>
              <a:gd name="connsiteX1621" fmla="*/ 2555169 w 3012535"/>
              <a:gd name="connsiteY1621" fmla="*/ 1151477 h 3128252"/>
              <a:gd name="connsiteX1622" fmla="*/ 2581580 w 3012535"/>
              <a:gd name="connsiteY1622" fmla="*/ 1128658 h 3128252"/>
              <a:gd name="connsiteX1623" fmla="*/ 2691667 w 3012535"/>
              <a:gd name="connsiteY1623" fmla="*/ 1035476 h 3128252"/>
              <a:gd name="connsiteX1624" fmla="*/ 2696809 w 3012535"/>
              <a:gd name="connsiteY1624" fmla="*/ 1031356 h 3128252"/>
              <a:gd name="connsiteX1625" fmla="*/ 2695409 w 3012535"/>
              <a:gd name="connsiteY1625" fmla="*/ 1035784 h 3128252"/>
              <a:gd name="connsiteX1626" fmla="*/ 2629732 w 3012535"/>
              <a:gd name="connsiteY1626" fmla="*/ 1091725 h 3128252"/>
              <a:gd name="connsiteX1627" fmla="*/ 2567797 w 3012535"/>
              <a:gd name="connsiteY1627" fmla="*/ 1147975 h 3128252"/>
              <a:gd name="connsiteX1628" fmla="*/ 2561953 w 3012535"/>
              <a:gd name="connsiteY1628" fmla="*/ 1154310 h 3128252"/>
              <a:gd name="connsiteX1629" fmla="*/ 2559384 w 3012535"/>
              <a:gd name="connsiteY1629" fmla="*/ 1156370 h 3128252"/>
              <a:gd name="connsiteX1630" fmla="*/ 2558211 w 3012535"/>
              <a:gd name="connsiteY1630" fmla="*/ 1154001 h 3128252"/>
              <a:gd name="connsiteX1631" fmla="*/ 2546526 w 3012535"/>
              <a:gd name="connsiteY1631" fmla="*/ 1166673 h 3128252"/>
              <a:gd name="connsiteX1632" fmla="*/ 2530400 w 3012535"/>
              <a:gd name="connsiteY1632" fmla="*/ 1181250 h 3128252"/>
              <a:gd name="connsiteX1633" fmla="*/ 2516844 w 3012535"/>
              <a:gd name="connsiteY1633" fmla="*/ 1193767 h 3128252"/>
              <a:gd name="connsiteX1634" fmla="*/ 2502589 w 3012535"/>
              <a:gd name="connsiteY1634" fmla="*/ 1208498 h 3128252"/>
              <a:gd name="connsiteX1635" fmla="*/ 2489767 w 3012535"/>
              <a:gd name="connsiteY1635" fmla="*/ 1220705 h 3128252"/>
              <a:gd name="connsiteX1636" fmla="*/ 2496156 w 3012535"/>
              <a:gd name="connsiteY1636" fmla="*/ 1220194 h 3128252"/>
              <a:gd name="connsiteX1637" fmla="*/ 2499383 w 3012535"/>
              <a:gd name="connsiteY1637" fmla="*/ 1226144 h 3128252"/>
              <a:gd name="connsiteX1638" fmla="*/ 2554955 w 3012535"/>
              <a:gd name="connsiteY1638" fmla="*/ 1176459 h 3128252"/>
              <a:gd name="connsiteX1639" fmla="*/ 2564068 w 3012535"/>
              <a:gd name="connsiteY1639" fmla="*/ 1165847 h 3128252"/>
              <a:gd name="connsiteX1640" fmla="*/ 2573181 w 3012535"/>
              <a:gd name="connsiteY1640" fmla="*/ 1155237 h 3128252"/>
              <a:gd name="connsiteX1641" fmla="*/ 2577975 w 3012535"/>
              <a:gd name="connsiteY1641" fmla="*/ 1152225 h 3128252"/>
              <a:gd name="connsiteX1642" fmla="*/ 2582767 w 3012535"/>
              <a:gd name="connsiteY1642" fmla="*/ 1149211 h 3128252"/>
              <a:gd name="connsiteX1643" fmla="*/ 2581367 w 3012535"/>
              <a:gd name="connsiteY1643" fmla="*/ 1153641 h 3128252"/>
              <a:gd name="connsiteX1644" fmla="*/ 2611763 w 3012535"/>
              <a:gd name="connsiteY1644" fmla="*/ 1142515 h 3128252"/>
              <a:gd name="connsiteX1645" fmla="*/ 2595182 w 3012535"/>
              <a:gd name="connsiteY1645" fmla="*/ 1170691 h 3128252"/>
              <a:gd name="connsiteX1646" fmla="*/ 2568070 w 3012535"/>
              <a:gd name="connsiteY1646" fmla="*/ 1195725 h 3128252"/>
              <a:gd name="connsiteX1647" fmla="*/ 2563230 w 3012535"/>
              <a:gd name="connsiteY1647" fmla="*/ 1200193 h 3128252"/>
              <a:gd name="connsiteX1648" fmla="*/ 2566685 w 3012535"/>
              <a:gd name="connsiteY1648" fmla="*/ 1200155 h 3128252"/>
              <a:gd name="connsiteX1649" fmla="*/ 2571307 w 3012535"/>
              <a:gd name="connsiteY1649" fmla="*/ 1199639 h 3128252"/>
              <a:gd name="connsiteX1650" fmla="*/ 2576413 w 3012535"/>
              <a:gd name="connsiteY1650" fmla="*/ 1203230 h 3128252"/>
              <a:gd name="connsiteX1651" fmla="*/ 2580120 w 3012535"/>
              <a:gd name="connsiteY1651" fmla="*/ 1200129 h 3128252"/>
              <a:gd name="connsiteX1652" fmla="*/ 2603610 w 3012535"/>
              <a:gd name="connsiteY1652" fmla="*/ 1180477 h 3128252"/>
              <a:gd name="connsiteX1653" fmla="*/ 2649889 w 3012535"/>
              <a:gd name="connsiteY1653" fmla="*/ 1143390 h 3128252"/>
              <a:gd name="connsiteX1654" fmla="*/ 2663217 w 3012535"/>
              <a:gd name="connsiteY1654" fmla="*/ 1137672 h 3128252"/>
              <a:gd name="connsiteX1655" fmla="*/ 2662516 w 3012535"/>
              <a:gd name="connsiteY1655" fmla="*/ 1139889 h 3128252"/>
              <a:gd name="connsiteX1656" fmla="*/ 2659597 w 3012535"/>
              <a:gd name="connsiteY1656" fmla="*/ 1143056 h 3128252"/>
              <a:gd name="connsiteX1657" fmla="*/ 2656675 w 3012535"/>
              <a:gd name="connsiteY1657" fmla="*/ 1146224 h 3128252"/>
              <a:gd name="connsiteX1658" fmla="*/ 2639498 w 3012535"/>
              <a:gd name="connsiteY1658" fmla="*/ 1164123 h 3128252"/>
              <a:gd name="connsiteX1659" fmla="*/ 2622322 w 3012535"/>
              <a:gd name="connsiteY1659" fmla="*/ 1182023 h 3128252"/>
              <a:gd name="connsiteX1660" fmla="*/ 2605494 w 3012535"/>
              <a:gd name="connsiteY1660" fmla="*/ 1198816 h 3128252"/>
              <a:gd name="connsiteX1661" fmla="*/ 2595680 w 3012535"/>
              <a:gd name="connsiteY1661" fmla="*/ 1209105 h 3128252"/>
              <a:gd name="connsiteX1662" fmla="*/ 2591707 w 3012535"/>
              <a:gd name="connsiteY1662" fmla="*/ 1218372 h 3128252"/>
              <a:gd name="connsiteX1663" fmla="*/ 2582976 w 3012535"/>
              <a:gd name="connsiteY1663" fmla="*/ 1221027 h 3128252"/>
              <a:gd name="connsiteX1664" fmla="*/ 2576301 w 3012535"/>
              <a:gd name="connsiteY1664" fmla="*/ 1227381 h 3128252"/>
              <a:gd name="connsiteX1665" fmla="*/ 2576359 w 3012535"/>
              <a:gd name="connsiteY1665" fmla="*/ 1228907 h 3128252"/>
              <a:gd name="connsiteX1666" fmla="*/ 2565585 w 3012535"/>
              <a:gd name="connsiteY1666" fmla="*/ 1241404 h 3128252"/>
              <a:gd name="connsiteX1667" fmla="*/ 2560199 w 3012535"/>
              <a:gd name="connsiteY1667" fmla="*/ 1247653 h 3128252"/>
              <a:gd name="connsiteX1668" fmla="*/ 2556988 w 3012535"/>
              <a:gd name="connsiteY1668" fmla="*/ 1251982 h 3128252"/>
              <a:gd name="connsiteX1669" fmla="*/ 2553778 w 3012535"/>
              <a:gd name="connsiteY1669" fmla="*/ 1256310 h 3128252"/>
              <a:gd name="connsiteX1670" fmla="*/ 2553112 w 3012535"/>
              <a:gd name="connsiteY1670" fmla="*/ 1257862 h 3128252"/>
              <a:gd name="connsiteX1671" fmla="*/ 2562678 w 3012535"/>
              <a:gd name="connsiteY1671" fmla="*/ 1252531 h 3128252"/>
              <a:gd name="connsiteX1672" fmla="*/ 2590313 w 3012535"/>
              <a:gd name="connsiteY1672" fmla="*/ 1222561 h 3128252"/>
              <a:gd name="connsiteX1673" fmla="*/ 2599196 w 3012535"/>
              <a:gd name="connsiteY1673" fmla="*/ 1218751 h 3128252"/>
              <a:gd name="connsiteX1674" fmla="*/ 2598005 w 3012535"/>
              <a:gd name="connsiteY1674" fmla="*/ 1222523 h 3128252"/>
              <a:gd name="connsiteX1675" fmla="*/ 2606463 w 3012535"/>
              <a:gd name="connsiteY1675" fmla="*/ 1221846 h 3128252"/>
              <a:gd name="connsiteX1676" fmla="*/ 2611950 w 3012535"/>
              <a:gd name="connsiteY1676" fmla="*/ 1223280 h 3128252"/>
              <a:gd name="connsiteX1677" fmla="*/ 2614166 w 3012535"/>
              <a:gd name="connsiteY1677" fmla="*/ 1219986 h 3128252"/>
              <a:gd name="connsiteX1678" fmla="*/ 2623051 w 3012535"/>
              <a:gd name="connsiteY1678" fmla="*/ 1216174 h 3128252"/>
              <a:gd name="connsiteX1679" fmla="*/ 2622352 w 3012535"/>
              <a:gd name="connsiteY1679" fmla="*/ 1218389 h 3128252"/>
              <a:gd name="connsiteX1680" fmla="*/ 2621051 w 3012535"/>
              <a:gd name="connsiteY1680" fmla="*/ 1220024 h 3128252"/>
              <a:gd name="connsiteX1681" fmla="*/ 2645428 w 3012535"/>
              <a:gd name="connsiteY1681" fmla="*/ 1208382 h 3128252"/>
              <a:gd name="connsiteX1682" fmla="*/ 2652267 w 3012535"/>
              <a:gd name="connsiteY1682" fmla="*/ 1212431 h 3128252"/>
              <a:gd name="connsiteX1683" fmla="*/ 2656594 w 3012535"/>
              <a:gd name="connsiteY1683" fmla="*/ 1210019 h 3128252"/>
              <a:gd name="connsiteX1684" fmla="*/ 2695551 w 3012535"/>
              <a:gd name="connsiteY1684" fmla="*/ 1188309 h 3128252"/>
              <a:gd name="connsiteX1685" fmla="*/ 2706261 w 3012535"/>
              <a:gd name="connsiteY1685" fmla="*/ 1192166 h 3128252"/>
              <a:gd name="connsiteX1686" fmla="*/ 2728373 w 3012535"/>
              <a:gd name="connsiteY1686" fmla="*/ 1215215 h 3128252"/>
              <a:gd name="connsiteX1687" fmla="*/ 2739084 w 3012535"/>
              <a:gd name="connsiteY1687" fmla="*/ 1219072 h 3128252"/>
              <a:gd name="connsiteX1688" fmla="*/ 2763691 w 3012535"/>
              <a:gd name="connsiteY1688" fmla="*/ 1211255 h 3128252"/>
              <a:gd name="connsiteX1689" fmla="*/ 2777818 w 3012535"/>
              <a:gd name="connsiteY1689" fmla="*/ 1217137 h 3128252"/>
              <a:gd name="connsiteX1690" fmla="*/ 2784653 w 3012535"/>
              <a:gd name="connsiteY1690" fmla="*/ 1221188 h 3128252"/>
              <a:gd name="connsiteX1691" fmla="*/ 2783289 w 3012535"/>
              <a:gd name="connsiteY1691" fmla="*/ 1227842 h 3128252"/>
              <a:gd name="connsiteX1692" fmla="*/ 2792402 w 3012535"/>
              <a:gd name="connsiteY1692" fmla="*/ 1220800 h 3128252"/>
              <a:gd name="connsiteX1693" fmla="*/ 2797184 w 3012535"/>
              <a:gd name="connsiteY1693" fmla="*/ 1216170 h 3128252"/>
              <a:gd name="connsiteX1694" fmla="*/ 2801514 w 3012535"/>
              <a:gd name="connsiteY1694" fmla="*/ 1213758 h 3128252"/>
              <a:gd name="connsiteX1695" fmla="*/ 2811990 w 3012535"/>
              <a:gd name="connsiteY1695" fmla="*/ 1200058 h 3128252"/>
              <a:gd name="connsiteX1696" fmla="*/ 2822013 w 3012535"/>
              <a:gd name="connsiteY1696" fmla="*/ 1188577 h 3128252"/>
              <a:gd name="connsiteX1697" fmla="*/ 2835908 w 3012535"/>
              <a:gd name="connsiteY1697" fmla="*/ 1176903 h 3128252"/>
              <a:gd name="connsiteX1698" fmla="*/ 2844567 w 3012535"/>
              <a:gd name="connsiteY1698" fmla="*/ 1172079 h 3128252"/>
              <a:gd name="connsiteX1699" fmla="*/ 2867008 w 3012535"/>
              <a:gd name="connsiteY1699" fmla="*/ 1165467 h 3128252"/>
              <a:gd name="connsiteX1700" fmla="*/ 2876463 w 3012535"/>
              <a:gd name="connsiteY1700" fmla="*/ 1166092 h 3128252"/>
              <a:gd name="connsiteX1701" fmla="*/ 2876008 w 3012535"/>
              <a:gd name="connsiteY1701" fmla="*/ 1168311 h 3128252"/>
              <a:gd name="connsiteX1702" fmla="*/ 2889904 w 3012535"/>
              <a:gd name="connsiteY1702" fmla="*/ 1156638 h 3128252"/>
              <a:gd name="connsiteX1703" fmla="*/ 2894689 w 3012535"/>
              <a:gd name="connsiteY1703" fmla="*/ 1152007 h 3128252"/>
              <a:gd name="connsiteX1704" fmla="*/ 2902435 w 3012535"/>
              <a:gd name="connsiteY1704" fmla="*/ 1151619 h 3128252"/>
              <a:gd name="connsiteX1705" fmla="*/ 2906310 w 3012535"/>
              <a:gd name="connsiteY1705" fmla="*/ 1151426 h 3128252"/>
              <a:gd name="connsiteX1706" fmla="*/ 2908817 w 3012535"/>
              <a:gd name="connsiteY1706" fmla="*/ 1157888 h 3128252"/>
              <a:gd name="connsiteX1707" fmla="*/ 2906088 w 3012535"/>
              <a:gd name="connsiteY1707" fmla="*/ 1171200 h 3128252"/>
              <a:gd name="connsiteX1708" fmla="*/ 2884899 w 3012535"/>
              <a:gd name="connsiteY1708" fmla="*/ 1181042 h 3128252"/>
              <a:gd name="connsiteX1709" fmla="*/ 2887864 w 3012535"/>
              <a:gd name="connsiteY1709" fmla="*/ 1185287 h 3128252"/>
              <a:gd name="connsiteX1710" fmla="*/ 2877386 w 3012535"/>
              <a:gd name="connsiteY1710" fmla="*/ 1198986 h 3128252"/>
              <a:gd name="connsiteX1711" fmla="*/ 2872149 w 3012535"/>
              <a:gd name="connsiteY1711" fmla="*/ 1205834 h 3128252"/>
              <a:gd name="connsiteX1712" fmla="*/ 2869301 w 3012535"/>
              <a:gd name="connsiteY1712" fmla="*/ 1210370 h 3128252"/>
              <a:gd name="connsiteX1713" fmla="*/ 2866453 w 3012535"/>
              <a:gd name="connsiteY1713" fmla="*/ 1214903 h 3128252"/>
              <a:gd name="connsiteX1714" fmla="*/ 2865543 w 3012535"/>
              <a:gd name="connsiteY1714" fmla="*/ 1219341 h 3128252"/>
              <a:gd name="connsiteX1715" fmla="*/ 2852675 w 3012535"/>
              <a:gd name="connsiteY1715" fmla="*/ 1235355 h 3128252"/>
              <a:gd name="connsiteX1716" fmla="*/ 2839807 w 3012535"/>
              <a:gd name="connsiteY1716" fmla="*/ 1251369 h 3128252"/>
              <a:gd name="connsiteX1717" fmla="*/ 2835476 w 3012535"/>
              <a:gd name="connsiteY1717" fmla="*/ 1253783 h 3128252"/>
              <a:gd name="connsiteX1718" fmla="*/ 2829785 w 3012535"/>
              <a:gd name="connsiteY1718" fmla="*/ 1262850 h 3128252"/>
              <a:gd name="connsiteX1719" fmla="*/ 2827164 w 3012535"/>
              <a:gd name="connsiteY1719" fmla="*/ 1266275 h 3128252"/>
              <a:gd name="connsiteX1720" fmla="*/ 2824546 w 3012535"/>
              <a:gd name="connsiteY1720" fmla="*/ 1269700 h 3128252"/>
              <a:gd name="connsiteX1721" fmla="*/ 2822271 w 3012535"/>
              <a:gd name="connsiteY1721" fmla="*/ 1280794 h 3128252"/>
              <a:gd name="connsiteX1722" fmla="*/ 2808153 w 3012535"/>
              <a:gd name="connsiteY1722" fmla="*/ 1312242 h 3128252"/>
              <a:gd name="connsiteX1723" fmla="*/ 2802006 w 3012535"/>
              <a:gd name="connsiteY1723" fmla="*/ 1323529 h 3128252"/>
              <a:gd name="connsiteX1724" fmla="*/ 2806106 w 3012535"/>
              <a:gd name="connsiteY1724" fmla="*/ 1322226 h 3128252"/>
              <a:gd name="connsiteX1725" fmla="*/ 2810206 w 3012535"/>
              <a:gd name="connsiteY1725" fmla="*/ 1320923 h 3128252"/>
              <a:gd name="connsiteX1726" fmla="*/ 2832642 w 3012535"/>
              <a:gd name="connsiteY1726" fmla="*/ 1295647 h 3128252"/>
              <a:gd name="connsiteX1727" fmla="*/ 2859409 w 3012535"/>
              <a:gd name="connsiteY1727" fmla="*/ 1267958 h 3128252"/>
              <a:gd name="connsiteX1728" fmla="*/ 2875124 w 3012535"/>
              <a:gd name="connsiteY1728" fmla="*/ 1247410 h 3128252"/>
              <a:gd name="connsiteX1729" fmla="*/ 2876489 w 3012535"/>
              <a:gd name="connsiteY1729" fmla="*/ 1240752 h 3128252"/>
              <a:gd name="connsiteX1730" fmla="*/ 2880816 w 3012535"/>
              <a:gd name="connsiteY1730" fmla="*/ 1238342 h 3128252"/>
              <a:gd name="connsiteX1731" fmla="*/ 2881726 w 3012535"/>
              <a:gd name="connsiteY1731" fmla="*/ 1233904 h 3128252"/>
              <a:gd name="connsiteX1732" fmla="*/ 2876944 w 3012535"/>
              <a:gd name="connsiteY1732" fmla="*/ 1238535 h 3128252"/>
              <a:gd name="connsiteX1733" fmla="*/ 2876489 w 3012535"/>
              <a:gd name="connsiteY1733" fmla="*/ 1240752 h 3128252"/>
              <a:gd name="connsiteX1734" fmla="*/ 2872159 w 3012535"/>
              <a:gd name="connsiteY1734" fmla="*/ 1243165 h 3128252"/>
              <a:gd name="connsiteX1735" fmla="*/ 2872614 w 3012535"/>
              <a:gd name="connsiteY1735" fmla="*/ 1240946 h 3128252"/>
              <a:gd name="connsiteX1736" fmla="*/ 2829562 w 3012535"/>
              <a:gd name="connsiteY1736" fmla="*/ 1282625 h 3128252"/>
              <a:gd name="connsiteX1737" fmla="*/ 2821362 w 3012535"/>
              <a:gd name="connsiteY1737" fmla="*/ 1285230 h 3128252"/>
              <a:gd name="connsiteX1738" fmla="*/ 2827509 w 3012535"/>
              <a:gd name="connsiteY1738" fmla="*/ 1273944 h 3128252"/>
              <a:gd name="connsiteX1739" fmla="*/ 2854955 w 3012535"/>
              <a:gd name="connsiteY1739" fmla="*/ 1242928 h 3128252"/>
              <a:gd name="connsiteX1740" fmla="*/ 2882404 w 3012535"/>
              <a:gd name="connsiteY1740" fmla="*/ 1211911 h 3128252"/>
              <a:gd name="connsiteX1741" fmla="*/ 2893333 w 3012535"/>
              <a:gd name="connsiteY1741" fmla="*/ 1195993 h 3128252"/>
              <a:gd name="connsiteX1742" fmla="*/ 2929783 w 3012535"/>
              <a:gd name="connsiteY1742" fmla="*/ 1167821 h 3128252"/>
              <a:gd name="connsiteX1743" fmla="*/ 2943567 w 3012535"/>
              <a:gd name="connsiteY1743" fmla="*/ 1166033 h 3128252"/>
              <a:gd name="connsiteX1744" fmla="*/ 2952570 w 3012535"/>
              <a:gd name="connsiteY1744" fmla="*/ 1168878 h 3128252"/>
              <a:gd name="connsiteX1745" fmla="*/ 2944380 w 3012535"/>
              <a:gd name="connsiteY1745" fmla="*/ 1208813 h 3128252"/>
              <a:gd name="connsiteX1746" fmla="*/ 2996323 w 3012535"/>
              <a:gd name="connsiteY1746" fmla="*/ 1179867 h 3128252"/>
              <a:gd name="connsiteX1747" fmla="*/ 3012048 w 3012535"/>
              <a:gd name="connsiteY1747" fmla="*/ 1196650 h 3128252"/>
              <a:gd name="connsiteX1748" fmla="*/ 3007498 w 3012535"/>
              <a:gd name="connsiteY1748" fmla="*/ 1218835 h 3128252"/>
              <a:gd name="connsiteX1749" fmla="*/ 3002834 w 3012535"/>
              <a:gd name="connsiteY1749" fmla="*/ 1232244 h 3128252"/>
              <a:gd name="connsiteX1750" fmla="*/ 2993839 w 3012535"/>
              <a:gd name="connsiteY1750" fmla="*/ 1248065 h 3128252"/>
              <a:gd name="connsiteX1751" fmla="*/ 2961953 w 3012535"/>
              <a:gd name="connsiteY1751" fmla="*/ 1291380 h 3128252"/>
              <a:gd name="connsiteX1752" fmla="*/ 2926645 w 3012535"/>
              <a:gd name="connsiteY1752" fmla="*/ 1332671 h 3128252"/>
              <a:gd name="connsiteX1753" fmla="*/ 2938151 w 3012535"/>
              <a:gd name="connsiteY1753" fmla="*/ 1323314 h 3128252"/>
              <a:gd name="connsiteX1754" fmla="*/ 2949653 w 3012535"/>
              <a:gd name="connsiteY1754" fmla="*/ 1313955 h 3128252"/>
              <a:gd name="connsiteX1755" fmla="*/ 2901819 w 3012535"/>
              <a:gd name="connsiteY1755" fmla="*/ 1360263 h 3128252"/>
              <a:gd name="connsiteX1756" fmla="*/ 2891998 w 3012535"/>
              <a:gd name="connsiteY1756" fmla="*/ 1370172 h 3128252"/>
              <a:gd name="connsiteX1757" fmla="*/ 2877631 w 3012535"/>
              <a:gd name="connsiteY1757" fmla="*/ 1400282 h 3128252"/>
              <a:gd name="connsiteX1758" fmla="*/ 2860245 w 3012535"/>
              <a:gd name="connsiteY1758" fmla="*/ 1433608 h 3128252"/>
              <a:gd name="connsiteX1759" fmla="*/ 2857503 w 3012535"/>
              <a:gd name="connsiteY1759" fmla="*/ 1443017 h 3128252"/>
              <a:gd name="connsiteX1760" fmla="*/ 2862927 w 3012535"/>
              <a:gd name="connsiteY1760" fmla="*/ 1433483 h 3128252"/>
              <a:gd name="connsiteX1761" fmla="*/ 2878243 w 3012535"/>
              <a:gd name="connsiteY1761" fmla="*/ 1404674 h 3128252"/>
              <a:gd name="connsiteX1762" fmla="*/ 2866095 w 3012535"/>
              <a:gd name="connsiteY1762" fmla="*/ 1429667 h 3128252"/>
              <a:gd name="connsiteX1763" fmla="*/ 2852484 w 3012535"/>
              <a:gd name="connsiteY1763" fmla="*/ 1456421 h 3128252"/>
              <a:gd name="connsiteX1764" fmla="*/ 2825147 w 3012535"/>
              <a:gd name="connsiteY1764" fmla="*/ 1505982 h 3128252"/>
              <a:gd name="connsiteX1765" fmla="*/ 2812386 w 3012535"/>
              <a:gd name="connsiteY1765" fmla="*/ 1530186 h 3128252"/>
              <a:gd name="connsiteX1766" fmla="*/ 2809527 w 3012535"/>
              <a:gd name="connsiteY1766" fmla="*/ 1534645 h 3128252"/>
              <a:gd name="connsiteX1767" fmla="*/ 2819439 w 3012535"/>
              <a:gd name="connsiteY1767" fmla="*/ 1515973 h 3128252"/>
              <a:gd name="connsiteX1768" fmla="*/ 2830683 w 3012535"/>
              <a:gd name="connsiteY1768" fmla="*/ 1494354 h 3128252"/>
              <a:gd name="connsiteX1769" fmla="*/ 2837395 w 3012535"/>
              <a:gd name="connsiteY1769" fmla="*/ 1480871 h 3128252"/>
              <a:gd name="connsiteX1770" fmla="*/ 2836056 w 3012535"/>
              <a:gd name="connsiteY1770" fmla="*/ 1477798 h 3128252"/>
              <a:gd name="connsiteX1771" fmla="*/ 2837342 w 3012535"/>
              <a:gd name="connsiteY1771" fmla="*/ 1473851 h 3128252"/>
              <a:gd name="connsiteX1772" fmla="*/ 2826917 w 3012535"/>
              <a:gd name="connsiteY1772" fmla="*/ 1489137 h 3128252"/>
              <a:gd name="connsiteX1773" fmla="*/ 2826513 w 3012535"/>
              <a:gd name="connsiteY1773" fmla="*/ 1488287 h 3128252"/>
              <a:gd name="connsiteX1774" fmla="*/ 2827102 w 3012535"/>
              <a:gd name="connsiteY1774" fmla="*/ 1487498 h 3128252"/>
              <a:gd name="connsiteX1775" fmla="*/ 2826406 w 3012535"/>
              <a:gd name="connsiteY1775" fmla="*/ 1488063 h 3128252"/>
              <a:gd name="connsiteX1776" fmla="*/ 2826513 w 3012535"/>
              <a:gd name="connsiteY1776" fmla="*/ 1488287 h 3128252"/>
              <a:gd name="connsiteX1777" fmla="*/ 2823167 w 3012535"/>
              <a:gd name="connsiteY1777" fmla="*/ 1492772 h 3128252"/>
              <a:gd name="connsiteX1778" fmla="*/ 2814019 w 3012535"/>
              <a:gd name="connsiteY1778" fmla="*/ 1511436 h 3128252"/>
              <a:gd name="connsiteX1779" fmla="*/ 2741720 w 3012535"/>
              <a:gd name="connsiteY1779" fmla="*/ 1627436 h 3128252"/>
              <a:gd name="connsiteX1780" fmla="*/ 2709108 w 3012535"/>
              <a:gd name="connsiteY1780" fmla="*/ 1670221 h 3128252"/>
              <a:gd name="connsiteX1781" fmla="*/ 2646407 w 3012535"/>
              <a:gd name="connsiteY1781" fmla="*/ 1757052 h 3128252"/>
              <a:gd name="connsiteX1782" fmla="*/ 2596549 w 3012535"/>
              <a:gd name="connsiteY1782" fmla="*/ 1820834 h 3128252"/>
              <a:gd name="connsiteX1783" fmla="*/ 2584205 w 3012535"/>
              <a:gd name="connsiteY1783" fmla="*/ 1836962 h 3128252"/>
              <a:gd name="connsiteX1784" fmla="*/ 2580455 w 3012535"/>
              <a:gd name="connsiteY1784" fmla="*/ 1840806 h 3128252"/>
              <a:gd name="connsiteX1785" fmla="*/ 2580485 w 3012535"/>
              <a:gd name="connsiteY1785" fmla="*/ 1840471 h 3128252"/>
              <a:gd name="connsiteX1786" fmla="*/ 2575360 w 3012535"/>
              <a:gd name="connsiteY1786" fmla="*/ 1847499 h 3128252"/>
              <a:gd name="connsiteX1787" fmla="*/ 2575346 w 3012535"/>
              <a:gd name="connsiteY1787" fmla="*/ 1847847 h 3128252"/>
              <a:gd name="connsiteX1788" fmla="*/ 2574902 w 3012535"/>
              <a:gd name="connsiteY1788" fmla="*/ 1848125 h 3128252"/>
              <a:gd name="connsiteX1789" fmla="*/ 2573223 w 3012535"/>
              <a:gd name="connsiteY1789" fmla="*/ 1850428 h 3128252"/>
              <a:gd name="connsiteX1790" fmla="*/ 2454592 w 3012535"/>
              <a:gd name="connsiteY1790" fmla="*/ 2010339 h 3128252"/>
              <a:gd name="connsiteX1791" fmla="*/ 2393676 w 3012535"/>
              <a:gd name="connsiteY1791" fmla="*/ 2082152 h 3128252"/>
              <a:gd name="connsiteX1792" fmla="*/ 2373915 w 3012535"/>
              <a:gd name="connsiteY1792" fmla="*/ 2105901 h 3128252"/>
              <a:gd name="connsiteX1793" fmla="*/ 2375896 w 3012535"/>
              <a:gd name="connsiteY1793" fmla="*/ 2109851 h 3128252"/>
              <a:gd name="connsiteX1794" fmla="*/ 2373683 w 3012535"/>
              <a:gd name="connsiteY1794" fmla="*/ 2106181 h 3128252"/>
              <a:gd name="connsiteX1795" fmla="*/ 2370267 w 3012535"/>
              <a:gd name="connsiteY1795" fmla="*/ 2110285 h 3128252"/>
              <a:gd name="connsiteX1796" fmla="*/ 2370435 w 3012535"/>
              <a:gd name="connsiteY1796" fmla="*/ 2110635 h 3128252"/>
              <a:gd name="connsiteX1797" fmla="*/ 2370006 w 3012535"/>
              <a:gd name="connsiteY1797" fmla="*/ 2110600 h 3128252"/>
              <a:gd name="connsiteX1798" fmla="*/ 2352680 w 3012535"/>
              <a:gd name="connsiteY1798" fmla="*/ 2131420 h 3128252"/>
              <a:gd name="connsiteX1799" fmla="*/ 2354073 w 3012535"/>
              <a:gd name="connsiteY1799" fmla="*/ 2132693 h 3128252"/>
              <a:gd name="connsiteX1800" fmla="*/ 2354253 w 3012535"/>
              <a:gd name="connsiteY1800" fmla="*/ 2133554 h 3128252"/>
              <a:gd name="connsiteX1801" fmla="*/ 2354995 w 3012535"/>
              <a:gd name="connsiteY1801" fmla="*/ 2135929 h 3128252"/>
              <a:gd name="connsiteX1802" fmla="*/ 2353333 w 3012535"/>
              <a:gd name="connsiteY1802" fmla="*/ 2134521 h 3128252"/>
              <a:gd name="connsiteX1803" fmla="*/ 2351439 w 3012535"/>
              <a:gd name="connsiteY1803" fmla="*/ 2132913 h 3128252"/>
              <a:gd name="connsiteX1804" fmla="*/ 2338345 w 3012535"/>
              <a:gd name="connsiteY1804" fmla="*/ 2148649 h 3128252"/>
              <a:gd name="connsiteX1805" fmla="*/ 2344974 w 3012535"/>
              <a:gd name="connsiteY1805" fmla="*/ 2154436 h 3128252"/>
              <a:gd name="connsiteX1806" fmla="*/ 2345538 w 3012535"/>
              <a:gd name="connsiteY1806" fmla="*/ 2155991 h 3128252"/>
              <a:gd name="connsiteX1807" fmla="*/ 2345950 w 3012535"/>
              <a:gd name="connsiteY1807" fmla="*/ 2156932 h 3128252"/>
              <a:gd name="connsiteX1808" fmla="*/ 2372087 w 3012535"/>
              <a:gd name="connsiteY1808" fmla="*/ 2125046 h 3128252"/>
              <a:gd name="connsiteX1809" fmla="*/ 2465167 w 3012535"/>
              <a:gd name="connsiteY1809" fmla="*/ 2006978 h 3128252"/>
              <a:gd name="connsiteX1810" fmla="*/ 2546406 w 3012535"/>
              <a:gd name="connsiteY1810" fmla="*/ 1900705 h 3128252"/>
              <a:gd name="connsiteX1811" fmla="*/ 2533565 w 3012535"/>
              <a:gd name="connsiteY1811" fmla="*/ 1923833 h 3128252"/>
              <a:gd name="connsiteX1812" fmla="*/ 2333586 w 3012535"/>
              <a:gd name="connsiteY1812" fmla="*/ 2207464 h 3128252"/>
              <a:gd name="connsiteX1813" fmla="*/ 2247222 w 3012535"/>
              <a:gd name="connsiteY1813" fmla="*/ 2309961 h 3128252"/>
              <a:gd name="connsiteX1814" fmla="*/ 2079338 w 3012535"/>
              <a:gd name="connsiteY1814" fmla="*/ 2519220 h 3128252"/>
              <a:gd name="connsiteX1815" fmla="*/ 2018943 w 3012535"/>
              <a:gd name="connsiteY1815" fmla="*/ 2589154 h 3128252"/>
              <a:gd name="connsiteX1816" fmla="*/ 1976251 w 3012535"/>
              <a:gd name="connsiteY1816" fmla="*/ 2633663 h 3128252"/>
              <a:gd name="connsiteX1817" fmla="*/ 1961880 w 3012535"/>
              <a:gd name="connsiteY1817" fmla="*/ 2648084 h 3128252"/>
              <a:gd name="connsiteX1818" fmla="*/ 1975008 w 3012535"/>
              <a:gd name="connsiteY1818" fmla="*/ 2632804 h 3128252"/>
              <a:gd name="connsiteX1819" fmla="*/ 2066331 w 3012535"/>
              <a:gd name="connsiteY1819" fmla="*/ 2524272 h 3128252"/>
              <a:gd name="connsiteX1820" fmla="*/ 2148864 w 3012535"/>
              <a:gd name="connsiteY1820" fmla="*/ 2429858 h 3128252"/>
              <a:gd name="connsiteX1821" fmla="*/ 2188325 w 3012535"/>
              <a:gd name="connsiteY1821" fmla="*/ 2377357 h 3128252"/>
              <a:gd name="connsiteX1822" fmla="*/ 2218389 w 3012535"/>
              <a:gd name="connsiteY1822" fmla="*/ 2340497 h 3128252"/>
              <a:gd name="connsiteX1823" fmla="*/ 2211986 w 3012535"/>
              <a:gd name="connsiteY1823" fmla="*/ 2343883 h 3128252"/>
              <a:gd name="connsiteX1824" fmla="*/ 2092289 w 3012535"/>
              <a:gd name="connsiteY1824" fmla="*/ 2489008 h 3128252"/>
              <a:gd name="connsiteX1825" fmla="*/ 1954025 w 3012535"/>
              <a:gd name="connsiteY1825" fmla="*/ 2646741 h 3128252"/>
              <a:gd name="connsiteX1826" fmla="*/ 1885125 w 3012535"/>
              <a:gd name="connsiteY1826" fmla="*/ 2724018 h 3128252"/>
              <a:gd name="connsiteX1827" fmla="*/ 1879681 w 3012535"/>
              <a:gd name="connsiteY1827" fmla="*/ 2730209 h 3128252"/>
              <a:gd name="connsiteX1828" fmla="*/ 1797209 w 3012535"/>
              <a:gd name="connsiteY1828" fmla="*/ 2809251 h 3128252"/>
              <a:gd name="connsiteX1829" fmla="*/ 1705097 w 3012535"/>
              <a:gd name="connsiteY1829" fmla="*/ 2892763 h 3128252"/>
              <a:gd name="connsiteX1830" fmla="*/ 1598780 w 3012535"/>
              <a:gd name="connsiteY1830" fmla="*/ 2982366 h 3128252"/>
              <a:gd name="connsiteX1831" fmla="*/ 1474643 w 3012535"/>
              <a:gd name="connsiteY1831" fmla="*/ 3077577 h 3128252"/>
              <a:gd name="connsiteX1832" fmla="*/ 1450912 w 3012535"/>
              <a:gd name="connsiteY1832" fmla="*/ 3088325 h 3128252"/>
              <a:gd name="connsiteX1833" fmla="*/ 1388817 w 3012535"/>
              <a:gd name="connsiteY1833" fmla="*/ 3125206 h 3128252"/>
              <a:gd name="connsiteX1834" fmla="*/ 1383123 w 3012535"/>
              <a:gd name="connsiteY1834" fmla="*/ 3127785 h 3128252"/>
              <a:gd name="connsiteX1835" fmla="*/ 1384016 w 3012535"/>
              <a:gd name="connsiteY1835" fmla="*/ 3121933 h 3128252"/>
              <a:gd name="connsiteX1836" fmla="*/ 1372236 w 3012535"/>
              <a:gd name="connsiteY1836" fmla="*/ 3120003 h 3128252"/>
              <a:gd name="connsiteX1837" fmla="*/ 1398055 w 3012535"/>
              <a:gd name="connsiteY1837" fmla="*/ 3105106 h 3128252"/>
              <a:gd name="connsiteX1838" fmla="*/ 1422680 w 3012535"/>
              <a:gd name="connsiteY1838" fmla="*/ 3088505 h 3128252"/>
              <a:gd name="connsiteX1839" fmla="*/ 1399418 w 3012535"/>
              <a:gd name="connsiteY1839" fmla="*/ 3077354 h 3128252"/>
              <a:gd name="connsiteX1840" fmla="*/ 1418088 w 3012535"/>
              <a:gd name="connsiteY1840" fmla="*/ 3063557 h 3128252"/>
              <a:gd name="connsiteX1841" fmla="*/ 1429374 w 3012535"/>
              <a:gd name="connsiteY1841" fmla="*/ 3046375 h 3128252"/>
              <a:gd name="connsiteX1842" fmla="*/ 1444669 w 3012535"/>
              <a:gd name="connsiteY1842" fmla="*/ 3033787 h 3128252"/>
              <a:gd name="connsiteX1843" fmla="*/ 1457278 w 3012535"/>
              <a:gd name="connsiteY1843" fmla="*/ 3025598 h 3128252"/>
              <a:gd name="connsiteX1844" fmla="*/ 1466071 w 3012535"/>
              <a:gd name="connsiteY1844" fmla="*/ 3014564 h 3128252"/>
              <a:gd name="connsiteX1845" fmla="*/ 1462084 w 3012535"/>
              <a:gd name="connsiteY1845" fmla="*/ 3015752 h 3128252"/>
              <a:gd name="connsiteX1846" fmla="*/ 1463968 w 3012535"/>
              <a:gd name="connsiteY1846" fmla="*/ 3013537 h 3128252"/>
              <a:gd name="connsiteX1847" fmla="*/ 1466136 w 3012535"/>
              <a:gd name="connsiteY1847" fmla="*/ 3014481 h 3128252"/>
              <a:gd name="connsiteX1848" fmla="*/ 1476413 w 3012535"/>
              <a:gd name="connsiteY1848" fmla="*/ 3001583 h 3128252"/>
              <a:gd name="connsiteX1849" fmla="*/ 1476441 w 3012535"/>
              <a:gd name="connsiteY1849" fmla="*/ 3001548 h 3128252"/>
              <a:gd name="connsiteX1850" fmla="*/ 1474841 w 3012535"/>
              <a:gd name="connsiteY1850" fmla="*/ 3002669 h 3128252"/>
              <a:gd name="connsiteX1851" fmla="*/ 1448876 w 3012535"/>
              <a:gd name="connsiteY1851" fmla="*/ 3022481 h 3128252"/>
              <a:gd name="connsiteX1852" fmla="*/ 1408394 w 3012535"/>
              <a:gd name="connsiteY1852" fmla="*/ 3053914 h 3128252"/>
              <a:gd name="connsiteX1853" fmla="*/ 1393152 w 3012535"/>
              <a:gd name="connsiteY1853" fmla="*/ 3064476 h 3128252"/>
              <a:gd name="connsiteX1854" fmla="*/ 1431983 w 3012535"/>
              <a:gd name="connsiteY1854" fmla="*/ 3019782 h 3128252"/>
              <a:gd name="connsiteX1855" fmla="*/ 1436808 w 3012535"/>
              <a:gd name="connsiteY1855" fmla="*/ 3016062 h 3128252"/>
              <a:gd name="connsiteX1856" fmla="*/ 1472385 w 3012535"/>
              <a:gd name="connsiteY1856" fmla="*/ 2990042 h 3128252"/>
              <a:gd name="connsiteX1857" fmla="*/ 1509111 w 3012535"/>
              <a:gd name="connsiteY1857" fmla="*/ 2960859 h 3128252"/>
              <a:gd name="connsiteX1858" fmla="*/ 1516763 w 3012535"/>
              <a:gd name="connsiteY1858" fmla="*/ 2952659 h 3128252"/>
              <a:gd name="connsiteX1859" fmla="*/ 1507659 w 3012535"/>
              <a:gd name="connsiteY1859" fmla="*/ 2959671 h 3128252"/>
              <a:gd name="connsiteX1860" fmla="*/ 1482808 w 3012535"/>
              <a:gd name="connsiteY1860" fmla="*/ 2977336 h 3128252"/>
              <a:gd name="connsiteX1861" fmla="*/ 1459429 w 3012535"/>
              <a:gd name="connsiteY1861" fmla="*/ 2992614 h 3128252"/>
              <a:gd name="connsiteX1862" fmla="*/ 1451212 w 3012535"/>
              <a:gd name="connsiteY1862" fmla="*/ 2997650 h 3128252"/>
              <a:gd name="connsiteX1863" fmla="*/ 1856021 w 3012535"/>
              <a:gd name="connsiteY1863" fmla="*/ 2531719 h 3128252"/>
              <a:gd name="connsiteX1864" fmla="*/ 1877282 w 3012535"/>
              <a:gd name="connsiteY1864" fmla="*/ 2505035 h 3128252"/>
              <a:gd name="connsiteX1865" fmla="*/ 1912130 w 3012535"/>
              <a:gd name="connsiteY1865" fmla="*/ 2465962 h 3128252"/>
              <a:gd name="connsiteX1866" fmla="*/ 1927618 w 3012535"/>
              <a:gd name="connsiteY1866" fmla="*/ 2446523 h 3128252"/>
              <a:gd name="connsiteX1867" fmla="*/ 1943107 w 3012535"/>
              <a:gd name="connsiteY1867" fmla="*/ 2427084 h 3128252"/>
              <a:gd name="connsiteX1868" fmla="*/ 1973173 w 3012535"/>
              <a:gd name="connsiteY1868" fmla="*/ 2392642 h 3128252"/>
              <a:gd name="connsiteX1869" fmla="*/ 2002785 w 3012535"/>
              <a:gd name="connsiteY1869" fmla="*/ 2360418 h 3128252"/>
              <a:gd name="connsiteX1870" fmla="*/ 1998912 w 3012535"/>
              <a:gd name="connsiteY1870" fmla="*/ 2360612 h 3128252"/>
              <a:gd name="connsiteX1871" fmla="*/ 1992984 w 3012535"/>
              <a:gd name="connsiteY1871" fmla="*/ 2352125 h 3128252"/>
              <a:gd name="connsiteX1872" fmla="*/ 1960297 w 3012535"/>
              <a:gd name="connsiteY1872" fmla="*/ 2389991 h 3128252"/>
              <a:gd name="connsiteX1873" fmla="*/ 1927614 w 3012535"/>
              <a:gd name="connsiteY1873" fmla="*/ 2427857 h 3128252"/>
              <a:gd name="connsiteX1874" fmla="*/ 1906660 w 3012535"/>
              <a:gd name="connsiteY1874" fmla="*/ 2455256 h 3128252"/>
              <a:gd name="connsiteX1875" fmla="*/ 1885703 w 3012535"/>
              <a:gd name="connsiteY1875" fmla="*/ 2482655 h 3128252"/>
              <a:gd name="connsiteX1876" fmla="*/ 1866689 w 3012535"/>
              <a:gd name="connsiteY1876" fmla="*/ 2509956 h 3128252"/>
              <a:gd name="connsiteX1877" fmla="*/ 1847670 w 3012535"/>
              <a:gd name="connsiteY1877" fmla="*/ 2537256 h 3128252"/>
              <a:gd name="connsiteX1878" fmla="*/ 1801888 w 3012535"/>
              <a:gd name="connsiteY1878" fmla="*/ 2592247 h 3128252"/>
              <a:gd name="connsiteX1879" fmla="*/ 1777060 w 3012535"/>
              <a:gd name="connsiteY1879" fmla="*/ 2619839 h 3128252"/>
              <a:gd name="connsiteX1880" fmla="*/ 1752234 w 3012535"/>
              <a:gd name="connsiteY1880" fmla="*/ 2647431 h 3128252"/>
              <a:gd name="connsiteX1881" fmla="*/ 1716129 w 3012535"/>
              <a:gd name="connsiteY1881" fmla="*/ 2683274 h 3128252"/>
              <a:gd name="connsiteX1882" fmla="*/ 1680025 w 3012535"/>
              <a:gd name="connsiteY1882" fmla="*/ 2719114 h 3128252"/>
              <a:gd name="connsiteX1883" fmla="*/ 1663054 w 3012535"/>
              <a:gd name="connsiteY1883" fmla="*/ 2736431 h 3128252"/>
              <a:gd name="connsiteX1884" fmla="*/ 1646087 w 3012535"/>
              <a:gd name="connsiteY1884" fmla="*/ 2753748 h 3128252"/>
              <a:gd name="connsiteX1885" fmla="*/ 1627177 w 3012535"/>
              <a:gd name="connsiteY1885" fmla="*/ 2771163 h 3128252"/>
              <a:gd name="connsiteX1886" fmla="*/ 1608272 w 3012535"/>
              <a:gd name="connsiteY1886" fmla="*/ 2788577 h 3128252"/>
              <a:gd name="connsiteX1887" fmla="*/ 1570120 w 3012535"/>
              <a:gd name="connsiteY1887" fmla="*/ 2834402 h 3128252"/>
              <a:gd name="connsiteX1888" fmla="*/ 1531969 w 3012535"/>
              <a:gd name="connsiteY1888" fmla="*/ 2880228 h 3128252"/>
              <a:gd name="connsiteX1889" fmla="*/ 1520011 w 3012535"/>
              <a:gd name="connsiteY1889" fmla="*/ 2891805 h 3128252"/>
              <a:gd name="connsiteX1890" fmla="*/ 1511925 w 3012535"/>
              <a:gd name="connsiteY1890" fmla="*/ 2903188 h 3128252"/>
              <a:gd name="connsiteX1891" fmla="*/ 1491882 w 3012535"/>
              <a:gd name="connsiteY1891" fmla="*/ 2926148 h 3128252"/>
              <a:gd name="connsiteX1892" fmla="*/ 1471836 w 3012535"/>
              <a:gd name="connsiteY1892" fmla="*/ 2949111 h 3128252"/>
              <a:gd name="connsiteX1893" fmla="*/ 1451793 w 3012535"/>
              <a:gd name="connsiteY1893" fmla="*/ 2972071 h 3128252"/>
              <a:gd name="connsiteX1894" fmla="*/ 1443135 w 3012535"/>
              <a:gd name="connsiteY1894" fmla="*/ 2976896 h 3128252"/>
              <a:gd name="connsiteX1895" fmla="*/ 1443590 w 3012535"/>
              <a:gd name="connsiteY1895" fmla="*/ 2974677 h 3128252"/>
              <a:gd name="connsiteX1896" fmla="*/ 1469556 w 3012535"/>
              <a:gd name="connsiteY1896" fmla="*/ 2941539 h 3128252"/>
              <a:gd name="connsiteX1897" fmla="*/ 1495522 w 3012535"/>
              <a:gd name="connsiteY1897" fmla="*/ 2908401 h 3128252"/>
              <a:gd name="connsiteX1898" fmla="*/ 1519323 w 3012535"/>
              <a:gd name="connsiteY1898" fmla="*/ 2876467 h 3128252"/>
              <a:gd name="connsiteX1899" fmla="*/ 1536436 w 3012535"/>
              <a:gd name="connsiteY1899" fmla="*/ 2852371 h 3128252"/>
              <a:gd name="connsiteX1900" fmla="*/ 1521645 w 3012535"/>
              <a:gd name="connsiteY1900" fmla="*/ 2864891 h 3128252"/>
              <a:gd name="connsiteX1901" fmla="*/ 1459450 w 3012535"/>
              <a:gd name="connsiteY1901" fmla="*/ 2891572 h 3128252"/>
              <a:gd name="connsiteX1902" fmla="*/ 1454977 w 3012535"/>
              <a:gd name="connsiteY1902" fmla="*/ 2888610 h 3128252"/>
              <a:gd name="connsiteX1903" fmla="*/ 1453134 w 3012535"/>
              <a:gd name="connsiteY1903" fmla="*/ 2890755 h 3128252"/>
              <a:gd name="connsiteX1904" fmla="*/ 1432633 w 3012535"/>
              <a:gd name="connsiteY1904" fmla="*/ 2915934 h 3128252"/>
              <a:gd name="connsiteX1905" fmla="*/ 1408262 w 3012535"/>
              <a:gd name="connsiteY1905" fmla="*/ 2941308 h 3128252"/>
              <a:gd name="connsiteX1906" fmla="*/ 1306443 w 3012535"/>
              <a:gd name="connsiteY1906" fmla="*/ 3045213 h 3128252"/>
              <a:gd name="connsiteX1907" fmla="*/ 1301660 w 3012535"/>
              <a:gd name="connsiteY1907" fmla="*/ 3049843 h 3128252"/>
              <a:gd name="connsiteX1908" fmla="*/ 1302570 w 3012535"/>
              <a:gd name="connsiteY1908" fmla="*/ 3045407 h 3128252"/>
              <a:gd name="connsiteX1909" fmla="*/ 1363273 w 3012535"/>
              <a:gd name="connsiteY1909" fmla="*/ 2983083 h 3128252"/>
              <a:gd name="connsiteX1910" fmla="*/ 1420102 w 3012535"/>
              <a:gd name="connsiteY1910" fmla="*/ 2920952 h 3128252"/>
              <a:gd name="connsiteX1911" fmla="*/ 1425343 w 3012535"/>
              <a:gd name="connsiteY1911" fmla="*/ 2914103 h 3128252"/>
              <a:gd name="connsiteX1912" fmla="*/ 1427734 w 3012535"/>
              <a:gd name="connsiteY1912" fmla="*/ 2911788 h 3128252"/>
              <a:gd name="connsiteX1913" fmla="*/ 1429216 w 3012535"/>
              <a:gd name="connsiteY1913" fmla="*/ 2913909 h 3128252"/>
              <a:gd name="connsiteX1914" fmla="*/ 1439694 w 3012535"/>
              <a:gd name="connsiteY1914" fmla="*/ 2900209 h 3128252"/>
              <a:gd name="connsiteX1915" fmla="*/ 1452102 w 3012535"/>
              <a:gd name="connsiteY1915" fmla="*/ 2886708 h 3128252"/>
              <a:gd name="connsiteX1916" fmla="*/ 1442777 w 3012535"/>
              <a:gd name="connsiteY1916" fmla="*/ 2880537 h 3128252"/>
              <a:gd name="connsiteX1917" fmla="*/ 1443001 w 3012535"/>
              <a:gd name="connsiteY1917" fmla="*/ 2877804 h 3128252"/>
              <a:gd name="connsiteX1918" fmla="*/ 1429893 w 3012535"/>
              <a:gd name="connsiteY1918" fmla="*/ 2891917 h 3128252"/>
              <a:gd name="connsiteX1919" fmla="*/ 1421808 w 3012535"/>
              <a:gd name="connsiteY1919" fmla="*/ 2903301 h 3128252"/>
              <a:gd name="connsiteX1920" fmla="*/ 1413722 w 3012535"/>
              <a:gd name="connsiteY1920" fmla="*/ 2914684 h 3128252"/>
              <a:gd name="connsiteX1921" fmla="*/ 1409165 w 3012535"/>
              <a:gd name="connsiteY1921" fmla="*/ 2918205 h 3128252"/>
              <a:gd name="connsiteX1922" fmla="*/ 1404610 w 3012535"/>
              <a:gd name="connsiteY1922" fmla="*/ 2921728 h 3128252"/>
              <a:gd name="connsiteX1923" fmla="*/ 1405520 w 3012535"/>
              <a:gd name="connsiteY1923" fmla="*/ 2917289 h 3128252"/>
              <a:gd name="connsiteX1924" fmla="*/ 1375675 w 3012535"/>
              <a:gd name="connsiteY1924" fmla="*/ 2931956 h 3128252"/>
              <a:gd name="connsiteX1925" fmla="*/ 1389336 w 3012535"/>
              <a:gd name="connsiteY1925" fmla="*/ 2902727 h 3128252"/>
              <a:gd name="connsiteX1926" fmla="*/ 1393188 w 3012535"/>
              <a:gd name="connsiteY1926" fmla="*/ 2898445 h 3128252"/>
              <a:gd name="connsiteX1927" fmla="*/ 1384850 w 3012535"/>
              <a:gd name="connsiteY1927" fmla="*/ 2905866 h 3128252"/>
              <a:gd name="connsiteX1928" fmla="*/ 1357731 w 3012535"/>
              <a:gd name="connsiteY1928" fmla="*/ 2921809 h 3128252"/>
              <a:gd name="connsiteX1929" fmla="*/ 1346108 w 3012535"/>
              <a:gd name="connsiteY1929" fmla="*/ 2926796 h 3128252"/>
              <a:gd name="connsiteX1930" fmla="*/ 1336485 w 3012535"/>
              <a:gd name="connsiteY1930" fmla="*/ 2936111 h 3128252"/>
              <a:gd name="connsiteX1931" fmla="*/ 1323500 w 3012535"/>
              <a:gd name="connsiteY1931" fmla="*/ 2943348 h 3128252"/>
              <a:gd name="connsiteX1932" fmla="*/ 1323955 w 3012535"/>
              <a:gd name="connsiteY1932" fmla="*/ 2941127 h 3128252"/>
              <a:gd name="connsiteX1933" fmla="*/ 1326573 w 3012535"/>
              <a:gd name="connsiteY1933" fmla="*/ 2937703 h 3128252"/>
              <a:gd name="connsiteX1934" fmla="*/ 1329193 w 3012535"/>
              <a:gd name="connsiteY1934" fmla="*/ 2934279 h 3128252"/>
              <a:gd name="connsiteX1935" fmla="*/ 1329466 w 3012535"/>
              <a:gd name="connsiteY1935" fmla="*/ 2933935 h 3128252"/>
              <a:gd name="connsiteX1936" fmla="*/ 1277767 w 3012535"/>
              <a:gd name="connsiteY1936" fmla="*/ 2956115 h 3128252"/>
              <a:gd name="connsiteX1937" fmla="*/ 1220716 w 3012535"/>
              <a:gd name="connsiteY1937" fmla="*/ 2978674 h 3128252"/>
              <a:gd name="connsiteX1938" fmla="*/ 1214629 w 3012535"/>
              <a:gd name="connsiteY1938" fmla="*/ 2973628 h 3128252"/>
              <a:gd name="connsiteX1939" fmla="*/ 1210187 w 3012535"/>
              <a:gd name="connsiteY1939" fmla="*/ 2975533 h 3128252"/>
              <a:gd name="connsiteX1940" fmla="*/ 1170205 w 3012535"/>
              <a:gd name="connsiteY1940" fmla="*/ 2992686 h 3128252"/>
              <a:gd name="connsiteX1941" fmla="*/ 1160377 w 3012535"/>
              <a:gd name="connsiteY1941" fmla="*/ 2987328 h 3128252"/>
              <a:gd name="connsiteX1942" fmla="*/ 1141875 w 3012535"/>
              <a:gd name="connsiteY1942" fmla="*/ 2960800 h 3128252"/>
              <a:gd name="connsiteX1943" fmla="*/ 1132048 w 3012535"/>
              <a:gd name="connsiteY1943" fmla="*/ 2955443 h 3128252"/>
              <a:gd name="connsiteX1944" fmla="*/ 1107492 w 3012535"/>
              <a:gd name="connsiteY1944" fmla="*/ 2960233 h 3128252"/>
              <a:gd name="connsiteX1945" fmla="*/ 1094622 w 3012535"/>
              <a:gd name="connsiteY1945" fmla="*/ 2952353 h 3128252"/>
              <a:gd name="connsiteX1946" fmla="*/ 1088539 w 3012535"/>
              <a:gd name="connsiteY1946" fmla="*/ 2947303 h 3128252"/>
              <a:gd name="connsiteX1947" fmla="*/ 1090638 w 3012535"/>
              <a:gd name="connsiteY1947" fmla="*/ 2940660 h 3128252"/>
              <a:gd name="connsiteX1948" fmla="*/ 1081052 w 3012535"/>
              <a:gd name="connsiteY1948" fmla="*/ 2946685 h 3128252"/>
              <a:gd name="connsiteX1949" fmla="*/ 1075911 w 3012535"/>
              <a:gd name="connsiteY1949" fmla="*/ 2950807 h 3128252"/>
              <a:gd name="connsiteX1950" fmla="*/ 1071467 w 3012535"/>
              <a:gd name="connsiteY1950" fmla="*/ 2952713 h 3128252"/>
              <a:gd name="connsiteX1951" fmla="*/ 1059784 w 3012535"/>
              <a:gd name="connsiteY1951" fmla="*/ 2965384 h 3128252"/>
              <a:gd name="connsiteX1952" fmla="*/ 1048799 w 3012535"/>
              <a:gd name="connsiteY1952" fmla="*/ 2975841 h 3128252"/>
              <a:gd name="connsiteX1953" fmla="*/ 1034071 w 3012535"/>
              <a:gd name="connsiteY1953" fmla="*/ 2985989 h 3128252"/>
              <a:gd name="connsiteX1954" fmla="*/ 1025185 w 3012535"/>
              <a:gd name="connsiteY1954" fmla="*/ 2989800 h 3128252"/>
              <a:gd name="connsiteX1955" fmla="*/ 1002852 w 3012535"/>
              <a:gd name="connsiteY1955" fmla="*/ 2993637 h 3128252"/>
              <a:gd name="connsiteX1956" fmla="*/ 993847 w 3012535"/>
              <a:gd name="connsiteY1956" fmla="*/ 2991757 h 3128252"/>
              <a:gd name="connsiteX1957" fmla="*/ 994546 w 3012535"/>
              <a:gd name="connsiteY1957" fmla="*/ 2989542 h 3128252"/>
              <a:gd name="connsiteX1958" fmla="*/ 979819 w 3012535"/>
              <a:gd name="connsiteY1958" fmla="*/ 2999689 h 3128252"/>
              <a:gd name="connsiteX1959" fmla="*/ 974675 w 3012535"/>
              <a:gd name="connsiteY1959" fmla="*/ 3003811 h 3128252"/>
              <a:gd name="connsiteX1960" fmla="*/ 967192 w 3012535"/>
              <a:gd name="connsiteY1960" fmla="*/ 3003192 h 3128252"/>
              <a:gd name="connsiteX1961" fmla="*/ 963447 w 3012535"/>
              <a:gd name="connsiteY1961" fmla="*/ 3002884 h 3128252"/>
              <a:gd name="connsiteX1962" fmla="*/ 961806 w 3012535"/>
              <a:gd name="connsiteY1962" fmla="*/ 2995929 h 3128252"/>
              <a:gd name="connsiteX1963" fmla="*/ 966004 w 3012535"/>
              <a:gd name="connsiteY1963" fmla="*/ 2982640 h 3128252"/>
              <a:gd name="connsiteX1964" fmla="*/ 987518 w 3012535"/>
              <a:gd name="connsiteY1964" fmla="*/ 2975326 h 3128252"/>
              <a:gd name="connsiteX1965" fmla="*/ 985173 w 3012535"/>
              <a:gd name="connsiteY1965" fmla="*/ 2970586 h 3128252"/>
              <a:gd name="connsiteX1966" fmla="*/ 996858 w 3012535"/>
              <a:gd name="connsiteY1966" fmla="*/ 2957915 h 3128252"/>
              <a:gd name="connsiteX1967" fmla="*/ 1002700 w 3012535"/>
              <a:gd name="connsiteY1967" fmla="*/ 2951578 h 3128252"/>
              <a:gd name="connsiteX1968" fmla="*/ 1005972 w 3012535"/>
              <a:gd name="connsiteY1968" fmla="*/ 2947303 h 3128252"/>
              <a:gd name="connsiteX1969" fmla="*/ 1009244 w 3012535"/>
              <a:gd name="connsiteY1969" fmla="*/ 2943028 h 3128252"/>
              <a:gd name="connsiteX1970" fmla="*/ 1010644 w 3012535"/>
              <a:gd name="connsiteY1970" fmla="*/ 2938598 h 3128252"/>
              <a:gd name="connsiteX1971" fmla="*/ 1024898 w 3012535"/>
              <a:gd name="connsiteY1971" fmla="*/ 2923867 h 3128252"/>
              <a:gd name="connsiteX1972" fmla="*/ 1039152 w 3012535"/>
              <a:gd name="connsiteY1972" fmla="*/ 2909135 h 3128252"/>
              <a:gd name="connsiteX1973" fmla="*/ 1043597 w 3012535"/>
              <a:gd name="connsiteY1973" fmla="*/ 2907228 h 3128252"/>
              <a:gd name="connsiteX1974" fmla="*/ 1050138 w 3012535"/>
              <a:gd name="connsiteY1974" fmla="*/ 2898678 h 3128252"/>
              <a:gd name="connsiteX1975" fmla="*/ 1053061 w 3012535"/>
              <a:gd name="connsiteY1975" fmla="*/ 2895510 h 3128252"/>
              <a:gd name="connsiteX1976" fmla="*/ 1055980 w 3012535"/>
              <a:gd name="connsiteY1976" fmla="*/ 2892342 h 3128252"/>
              <a:gd name="connsiteX1977" fmla="*/ 1059478 w 3012535"/>
              <a:gd name="connsiteY1977" fmla="*/ 2881267 h 3128252"/>
              <a:gd name="connsiteX1978" fmla="*/ 1076763 w 3012535"/>
              <a:gd name="connsiteY1978" fmla="*/ 2850876 h 3128252"/>
              <a:gd name="connsiteX1979" fmla="*/ 1084004 w 3012535"/>
              <a:gd name="connsiteY1979" fmla="*/ 2840110 h 3128252"/>
              <a:gd name="connsiteX1980" fmla="*/ 1079912 w 3012535"/>
              <a:gd name="connsiteY1980" fmla="*/ 2840909 h 3128252"/>
              <a:gd name="connsiteX1981" fmla="*/ 1075821 w 3012535"/>
              <a:gd name="connsiteY1981" fmla="*/ 2841707 h 3128252"/>
              <a:gd name="connsiteX1982" fmla="*/ 1051281 w 3012535"/>
              <a:gd name="connsiteY1982" fmla="*/ 2864680 h 3128252"/>
              <a:gd name="connsiteX1983" fmla="*/ 1022296 w 3012535"/>
              <a:gd name="connsiteY1983" fmla="*/ 2889561 h 3128252"/>
              <a:gd name="connsiteX1984" fmla="*/ 1004769 w 3012535"/>
              <a:gd name="connsiteY1984" fmla="*/ 2908567 h 3128252"/>
              <a:gd name="connsiteX1985" fmla="*/ 1002670 w 3012535"/>
              <a:gd name="connsiteY1985" fmla="*/ 2915213 h 3128252"/>
              <a:gd name="connsiteX1986" fmla="*/ 998229 w 3012535"/>
              <a:gd name="connsiteY1986" fmla="*/ 2917118 h 3128252"/>
              <a:gd name="connsiteX1987" fmla="*/ 996829 w 3012535"/>
              <a:gd name="connsiteY1987" fmla="*/ 2921548 h 3128252"/>
              <a:gd name="connsiteX1988" fmla="*/ 1001970 w 3012535"/>
              <a:gd name="connsiteY1988" fmla="*/ 2917428 h 3128252"/>
              <a:gd name="connsiteX1989" fmla="*/ 1002670 w 3012535"/>
              <a:gd name="connsiteY1989" fmla="*/ 2915213 h 3128252"/>
              <a:gd name="connsiteX1990" fmla="*/ 1007113 w 3012535"/>
              <a:gd name="connsiteY1990" fmla="*/ 2913307 h 3128252"/>
              <a:gd name="connsiteX1991" fmla="*/ 1006414 w 3012535"/>
              <a:gd name="connsiteY1991" fmla="*/ 2915522 h 3128252"/>
              <a:gd name="connsiteX1992" fmla="*/ 1052695 w 3012535"/>
              <a:gd name="connsiteY1992" fmla="*/ 2878434 h 3128252"/>
              <a:gd name="connsiteX1993" fmla="*/ 1060878 w 3012535"/>
              <a:gd name="connsiteY1993" fmla="*/ 2876839 h 3128252"/>
              <a:gd name="connsiteX1994" fmla="*/ 1053637 w 3012535"/>
              <a:gd name="connsiteY1994" fmla="*/ 2887602 h 3128252"/>
              <a:gd name="connsiteX1995" fmla="*/ 1023605 w 3012535"/>
              <a:gd name="connsiteY1995" fmla="*/ 2915805 h 3128252"/>
              <a:gd name="connsiteX1996" fmla="*/ 993571 w 3012535"/>
              <a:gd name="connsiteY1996" fmla="*/ 2944007 h 3128252"/>
              <a:gd name="connsiteX1997" fmla="*/ 981189 w 3012535"/>
              <a:gd name="connsiteY1997" fmla="*/ 2958893 h 3128252"/>
              <a:gd name="connsiteX1998" fmla="*/ 942849 w 3012535"/>
              <a:gd name="connsiteY1998" fmla="*/ 2983000 h 3128252"/>
              <a:gd name="connsiteX1999" fmla="*/ 929402 w 3012535"/>
              <a:gd name="connsiteY1999" fmla="*/ 2983026 h 3128252"/>
              <a:gd name="connsiteX2000" fmla="*/ 921093 w 3012535"/>
              <a:gd name="connsiteY2000" fmla="*/ 2978930 h 3128252"/>
              <a:gd name="connsiteX2001" fmla="*/ 933691 w 3012535"/>
              <a:gd name="connsiteY2001" fmla="*/ 2939061 h 3128252"/>
              <a:gd name="connsiteX2002" fmla="*/ 880381 w 3012535"/>
              <a:gd name="connsiteY2002" fmla="*/ 2961932 h 3128252"/>
              <a:gd name="connsiteX2003" fmla="*/ 871490 w 3012535"/>
              <a:gd name="connsiteY2003" fmla="*/ 2956652 h 3128252"/>
              <a:gd name="connsiteX2004" fmla="*/ 867269 w 3012535"/>
              <a:gd name="connsiteY2004" fmla="*/ 2942666 h 3128252"/>
              <a:gd name="connsiteX2005" fmla="*/ 874267 w 3012535"/>
              <a:gd name="connsiteY2005" fmla="*/ 2920517 h 3128252"/>
              <a:gd name="connsiteX2006" fmla="*/ 880336 w 3012535"/>
              <a:gd name="connsiteY2006" fmla="*/ 2907381 h 3128252"/>
              <a:gd name="connsiteX2007" fmla="*/ 890849 w 3012535"/>
              <a:gd name="connsiteY2007" fmla="*/ 2892340 h 3128252"/>
              <a:gd name="connsiteX2008" fmla="*/ 926603 w 3012535"/>
              <a:gd name="connsiteY2008" fmla="*/ 2852111 h 3128252"/>
              <a:gd name="connsiteX2009" fmla="*/ 965399 w 3012535"/>
              <a:gd name="connsiteY2009" fmla="*/ 2814406 h 3128252"/>
              <a:gd name="connsiteX2010" fmla="*/ 953241 w 3012535"/>
              <a:gd name="connsiteY2010" fmla="*/ 2822493 h 3128252"/>
              <a:gd name="connsiteX2011" fmla="*/ 941086 w 3012535"/>
              <a:gd name="connsiteY2011" fmla="*/ 2830580 h 3128252"/>
              <a:gd name="connsiteX2012" fmla="*/ 992509 w 3012535"/>
              <a:gd name="connsiteY2012" fmla="*/ 2789372 h 3128252"/>
              <a:gd name="connsiteX2013" fmla="*/ 1017521 w 3012535"/>
              <a:gd name="connsiteY2013" fmla="*/ 2770983 h 3128252"/>
              <a:gd name="connsiteX2014" fmla="*/ 1042532 w 3012535"/>
              <a:gd name="connsiteY2014" fmla="*/ 2752594 h 3128252"/>
              <a:gd name="connsiteX2015" fmla="*/ 1049545 w 3012535"/>
              <a:gd name="connsiteY2015" fmla="*/ 2748626 h 3128252"/>
              <a:gd name="connsiteX2016" fmla="*/ 1056559 w 3012535"/>
              <a:gd name="connsiteY2016" fmla="*/ 2744660 h 3128252"/>
              <a:gd name="connsiteX2017" fmla="*/ 1068244 w 3012535"/>
              <a:gd name="connsiteY2017" fmla="*/ 2731989 h 3128252"/>
              <a:gd name="connsiteX2018" fmla="*/ 1078098 w 3012535"/>
              <a:gd name="connsiteY2018" fmla="*/ 2724095 h 3128252"/>
              <a:gd name="connsiteX2019" fmla="*/ 1074969 w 3012535"/>
              <a:gd name="connsiteY2019" fmla="*/ 2724705 h 3128252"/>
              <a:gd name="connsiteX2020" fmla="*/ 1062100 w 3012535"/>
              <a:gd name="connsiteY2020" fmla="*/ 2716822 h 3128252"/>
              <a:gd name="connsiteX2021" fmla="*/ 1056015 w 3012535"/>
              <a:gd name="connsiteY2021" fmla="*/ 2711775 h 3128252"/>
              <a:gd name="connsiteX2022" fmla="*/ 1058115 w 3012535"/>
              <a:gd name="connsiteY2022" fmla="*/ 2705132 h 3128252"/>
              <a:gd name="connsiteX2023" fmla="*/ 1048529 w 3012535"/>
              <a:gd name="connsiteY2023" fmla="*/ 2711157 h 3128252"/>
              <a:gd name="connsiteX2024" fmla="*/ 1043388 w 3012535"/>
              <a:gd name="connsiteY2024" fmla="*/ 2715277 h 3128252"/>
              <a:gd name="connsiteX2025" fmla="*/ 1038944 w 3012535"/>
              <a:gd name="connsiteY2025" fmla="*/ 2717183 h 3128252"/>
              <a:gd name="connsiteX2026" fmla="*/ 1027261 w 3012535"/>
              <a:gd name="connsiteY2026" fmla="*/ 2729854 h 3128252"/>
              <a:gd name="connsiteX2027" fmla="*/ 1016275 w 3012535"/>
              <a:gd name="connsiteY2027" fmla="*/ 2740311 h 3128252"/>
              <a:gd name="connsiteX2028" fmla="*/ 1001548 w 3012535"/>
              <a:gd name="connsiteY2028" fmla="*/ 2750460 h 3128252"/>
              <a:gd name="connsiteX2029" fmla="*/ 992663 w 3012535"/>
              <a:gd name="connsiteY2029" fmla="*/ 2754271 h 3128252"/>
              <a:gd name="connsiteX2030" fmla="*/ 970329 w 3012535"/>
              <a:gd name="connsiteY2030" fmla="*/ 2758109 h 3128252"/>
              <a:gd name="connsiteX2031" fmla="*/ 961324 w 3012535"/>
              <a:gd name="connsiteY2031" fmla="*/ 2756228 h 3128252"/>
              <a:gd name="connsiteX2032" fmla="*/ 962024 w 3012535"/>
              <a:gd name="connsiteY2032" fmla="*/ 2754014 h 3128252"/>
              <a:gd name="connsiteX2033" fmla="*/ 947296 w 3012535"/>
              <a:gd name="connsiteY2033" fmla="*/ 2764160 h 3128252"/>
              <a:gd name="connsiteX2034" fmla="*/ 942152 w 3012535"/>
              <a:gd name="connsiteY2034" fmla="*/ 2768282 h 3128252"/>
              <a:gd name="connsiteX2035" fmla="*/ 934669 w 3012535"/>
              <a:gd name="connsiteY2035" fmla="*/ 2767664 h 3128252"/>
              <a:gd name="connsiteX2036" fmla="*/ 930925 w 3012535"/>
              <a:gd name="connsiteY2036" fmla="*/ 2767355 h 3128252"/>
              <a:gd name="connsiteX2037" fmla="*/ 929282 w 3012535"/>
              <a:gd name="connsiteY2037" fmla="*/ 2760401 h 3128252"/>
              <a:gd name="connsiteX2038" fmla="*/ 933481 w 3012535"/>
              <a:gd name="connsiteY2038" fmla="*/ 2747111 h 3128252"/>
              <a:gd name="connsiteX2039" fmla="*/ 954995 w 3012535"/>
              <a:gd name="connsiteY2039" fmla="*/ 2739797 h 3128252"/>
              <a:gd name="connsiteX2040" fmla="*/ 952650 w 3012535"/>
              <a:gd name="connsiteY2040" fmla="*/ 2735056 h 3128252"/>
              <a:gd name="connsiteX2041" fmla="*/ 964336 w 3012535"/>
              <a:gd name="connsiteY2041" fmla="*/ 2722386 h 3128252"/>
              <a:gd name="connsiteX2042" fmla="*/ 970177 w 3012535"/>
              <a:gd name="connsiteY2042" fmla="*/ 2716050 h 3128252"/>
              <a:gd name="connsiteX2043" fmla="*/ 973449 w 3012535"/>
              <a:gd name="connsiteY2043" fmla="*/ 2711774 h 3128252"/>
              <a:gd name="connsiteX2044" fmla="*/ 976721 w 3012535"/>
              <a:gd name="connsiteY2044" fmla="*/ 2707500 h 3128252"/>
              <a:gd name="connsiteX2045" fmla="*/ 977451 w 3012535"/>
              <a:gd name="connsiteY2045" fmla="*/ 2705188 h 3128252"/>
              <a:gd name="connsiteX2046" fmla="*/ 976810 w 3012535"/>
              <a:gd name="connsiteY2046" fmla="*/ 2704334 h 3128252"/>
              <a:gd name="connsiteX2047" fmla="*/ 979151 w 3012535"/>
              <a:gd name="connsiteY2047" fmla="*/ 2697965 h 3128252"/>
              <a:gd name="connsiteX2048" fmla="*/ 994028 w 3012535"/>
              <a:gd name="connsiteY2048" fmla="*/ 2681406 h 3128252"/>
              <a:gd name="connsiteX2049" fmla="*/ 1015414 w 3012535"/>
              <a:gd name="connsiteY2049" fmla="*/ 2657427 h 3128252"/>
              <a:gd name="connsiteX2050" fmla="*/ 991083 w 3012535"/>
              <a:gd name="connsiteY2050" fmla="*/ 2680275 h 3128252"/>
              <a:gd name="connsiteX2051" fmla="*/ 961049 w 3012535"/>
              <a:gd name="connsiteY2051" fmla="*/ 2708477 h 3128252"/>
              <a:gd name="connsiteX2052" fmla="*/ 948666 w 3012535"/>
              <a:gd name="connsiteY2052" fmla="*/ 2723364 h 3128252"/>
              <a:gd name="connsiteX2053" fmla="*/ 910326 w 3012535"/>
              <a:gd name="connsiteY2053" fmla="*/ 2747471 h 3128252"/>
              <a:gd name="connsiteX2054" fmla="*/ 896878 w 3012535"/>
              <a:gd name="connsiteY2054" fmla="*/ 2747497 h 3128252"/>
              <a:gd name="connsiteX2055" fmla="*/ 888570 w 3012535"/>
              <a:gd name="connsiteY2055" fmla="*/ 2743402 h 3128252"/>
              <a:gd name="connsiteX2056" fmla="*/ 901168 w 3012535"/>
              <a:gd name="connsiteY2056" fmla="*/ 2703532 h 3128252"/>
              <a:gd name="connsiteX2057" fmla="*/ 847858 w 3012535"/>
              <a:gd name="connsiteY2057" fmla="*/ 2726402 h 3128252"/>
              <a:gd name="connsiteX2058" fmla="*/ 834746 w 3012535"/>
              <a:gd name="connsiteY2058" fmla="*/ 2707138 h 3128252"/>
              <a:gd name="connsiteX2059" fmla="*/ 841744 w 3012535"/>
              <a:gd name="connsiteY2059" fmla="*/ 2684988 h 3128252"/>
              <a:gd name="connsiteX2060" fmla="*/ 847814 w 3012535"/>
              <a:gd name="connsiteY2060" fmla="*/ 2671853 h 3128252"/>
              <a:gd name="connsiteX2061" fmla="*/ 858326 w 3012535"/>
              <a:gd name="connsiteY2061" fmla="*/ 2656812 h 3128252"/>
              <a:gd name="connsiteX2062" fmla="*/ 894078 w 3012535"/>
              <a:gd name="connsiteY2062" fmla="*/ 2616582 h 3128252"/>
              <a:gd name="connsiteX2063" fmla="*/ 932876 w 3012535"/>
              <a:gd name="connsiteY2063" fmla="*/ 2578877 h 3128252"/>
              <a:gd name="connsiteX2064" fmla="*/ 920718 w 3012535"/>
              <a:gd name="connsiteY2064" fmla="*/ 2586963 h 3128252"/>
              <a:gd name="connsiteX2065" fmla="*/ 908563 w 3012535"/>
              <a:gd name="connsiteY2065" fmla="*/ 2595051 h 3128252"/>
              <a:gd name="connsiteX2066" fmla="*/ 959986 w 3012535"/>
              <a:gd name="connsiteY2066" fmla="*/ 2553843 h 3128252"/>
              <a:gd name="connsiteX2067" fmla="*/ 984999 w 3012535"/>
              <a:gd name="connsiteY2067" fmla="*/ 2535454 h 3128252"/>
              <a:gd name="connsiteX2068" fmla="*/ 1010009 w 3012535"/>
              <a:gd name="connsiteY2068" fmla="*/ 2517064 h 3128252"/>
              <a:gd name="connsiteX2069" fmla="*/ 1017023 w 3012535"/>
              <a:gd name="connsiteY2069" fmla="*/ 2513098 h 3128252"/>
              <a:gd name="connsiteX2070" fmla="*/ 1024036 w 3012535"/>
              <a:gd name="connsiteY2070" fmla="*/ 2509132 h 3128252"/>
              <a:gd name="connsiteX2071" fmla="*/ 1035721 w 3012535"/>
              <a:gd name="connsiteY2071" fmla="*/ 2496461 h 3128252"/>
              <a:gd name="connsiteX2072" fmla="*/ 1046006 w 3012535"/>
              <a:gd name="connsiteY2072" fmla="*/ 2488220 h 3128252"/>
              <a:gd name="connsiteX2073" fmla="*/ 1051148 w 3012535"/>
              <a:gd name="connsiteY2073" fmla="*/ 2484098 h 3128252"/>
              <a:gd name="connsiteX2074" fmla="*/ 1090015 w 3012535"/>
              <a:gd name="connsiteY2074" fmla="*/ 2448965 h 3128252"/>
              <a:gd name="connsiteX2075" fmla="*/ 1091093 w 3012535"/>
              <a:gd name="connsiteY2075" fmla="*/ 2447765 h 3128252"/>
              <a:gd name="connsiteX2076" fmla="*/ 1119066 w 3012535"/>
              <a:gd name="connsiteY2076" fmla="*/ 2418796 h 3128252"/>
              <a:gd name="connsiteX2077" fmla="*/ 1147040 w 3012535"/>
              <a:gd name="connsiteY2077" fmla="*/ 2389828 h 3128252"/>
              <a:gd name="connsiteX2078" fmla="*/ 1175604 w 3012535"/>
              <a:gd name="connsiteY2078" fmla="*/ 2359476 h 3128252"/>
              <a:gd name="connsiteX2079" fmla="*/ 1187980 w 3012535"/>
              <a:gd name="connsiteY2079" fmla="*/ 2345121 h 3128252"/>
              <a:gd name="connsiteX2080" fmla="*/ 1201541 w 3012535"/>
              <a:gd name="connsiteY2080" fmla="*/ 2327998 h 3128252"/>
              <a:gd name="connsiteX2081" fmla="*/ 1203915 w 3012535"/>
              <a:gd name="connsiteY2081" fmla="*/ 2322461 h 3128252"/>
              <a:gd name="connsiteX2082" fmla="*/ 1150345 w 3012535"/>
              <a:gd name="connsiteY2082" fmla="*/ 2374862 h 3128252"/>
              <a:gd name="connsiteX2083" fmla="*/ 1043204 w 3012535"/>
              <a:gd name="connsiteY2083" fmla="*/ 2479662 h 3128252"/>
              <a:gd name="connsiteX2084" fmla="*/ 1033329 w 3012535"/>
              <a:gd name="connsiteY2084" fmla="*/ 2491813 h 3128252"/>
              <a:gd name="connsiteX2085" fmla="*/ 1023454 w 3012535"/>
              <a:gd name="connsiteY2085" fmla="*/ 2503962 h 3128252"/>
              <a:gd name="connsiteX2086" fmla="*/ 1019045 w 3012535"/>
              <a:gd name="connsiteY2086" fmla="*/ 2506987 h 3128252"/>
              <a:gd name="connsiteX2087" fmla="*/ 1014638 w 3012535"/>
              <a:gd name="connsiteY2087" fmla="*/ 2510013 h 3128252"/>
              <a:gd name="connsiteX2088" fmla="*/ 1017012 w 3012535"/>
              <a:gd name="connsiteY2088" fmla="*/ 2504476 h 3128252"/>
              <a:gd name="connsiteX2089" fmla="*/ 991500 w 3012535"/>
              <a:gd name="connsiteY2089" fmla="*/ 2513199 h 3128252"/>
              <a:gd name="connsiteX2090" fmla="*/ 1012183 w 3012535"/>
              <a:gd name="connsiteY2090" fmla="*/ 2479468 h 3128252"/>
              <a:gd name="connsiteX2091" fmla="*/ 1039562 w 3012535"/>
              <a:gd name="connsiteY2091" fmla="*/ 2451884 h 3128252"/>
              <a:gd name="connsiteX2092" fmla="*/ 1066941 w 3012535"/>
              <a:gd name="connsiteY2092" fmla="*/ 2424300 h 3128252"/>
              <a:gd name="connsiteX2093" fmla="*/ 1094319 w 3012535"/>
              <a:gd name="connsiteY2093" fmla="*/ 2396716 h 3128252"/>
              <a:gd name="connsiteX2094" fmla="*/ 1121697 w 3012535"/>
              <a:gd name="connsiteY2094" fmla="*/ 2369134 h 3128252"/>
              <a:gd name="connsiteX2095" fmla="*/ 1134074 w 3012535"/>
              <a:gd name="connsiteY2095" fmla="*/ 2354779 h 3128252"/>
              <a:gd name="connsiteX2096" fmla="*/ 1138947 w 3012535"/>
              <a:gd name="connsiteY2096" fmla="*/ 2347038 h 3128252"/>
              <a:gd name="connsiteX2097" fmla="*/ 1142635 w 3012535"/>
              <a:gd name="connsiteY2097" fmla="*/ 2342064 h 3128252"/>
              <a:gd name="connsiteX2098" fmla="*/ 1098940 w 3012535"/>
              <a:gd name="connsiteY2098" fmla="*/ 2382314 h 3128252"/>
              <a:gd name="connsiteX2099" fmla="*/ 1055243 w 3012535"/>
              <a:gd name="connsiteY2099" fmla="*/ 2422563 h 3128252"/>
              <a:gd name="connsiteX2100" fmla="*/ 1032145 w 3012535"/>
              <a:gd name="connsiteY2100" fmla="*/ 2443789 h 3128252"/>
              <a:gd name="connsiteX2101" fmla="*/ 1009047 w 3012535"/>
              <a:gd name="connsiteY2101" fmla="*/ 2465016 h 3128252"/>
              <a:gd name="connsiteX2102" fmla="*/ 964040 w 3012535"/>
              <a:gd name="connsiteY2102" fmla="*/ 2504704 h 3128252"/>
              <a:gd name="connsiteX2103" fmla="*/ 952597 w 3012535"/>
              <a:gd name="connsiteY2103" fmla="*/ 2509628 h 3128252"/>
              <a:gd name="connsiteX2104" fmla="*/ 953784 w 3012535"/>
              <a:gd name="connsiteY2104" fmla="*/ 2506859 h 3128252"/>
              <a:gd name="connsiteX2105" fmla="*/ 956878 w 3012535"/>
              <a:gd name="connsiteY2105" fmla="*/ 2503270 h 3128252"/>
              <a:gd name="connsiteX2106" fmla="*/ 959972 w 3012535"/>
              <a:gd name="connsiteY2106" fmla="*/ 2499681 h 3128252"/>
              <a:gd name="connsiteX2107" fmla="*/ 977942 w 3012535"/>
              <a:gd name="connsiteY2107" fmla="*/ 2479533 h 3128252"/>
              <a:gd name="connsiteX2108" fmla="*/ 995912 w 3012535"/>
              <a:gd name="connsiteY2108" fmla="*/ 2459384 h 3128252"/>
              <a:gd name="connsiteX2109" fmla="*/ 1013289 w 3012535"/>
              <a:gd name="connsiteY2109" fmla="*/ 2440619 h 3128252"/>
              <a:gd name="connsiteX2110" fmla="*/ 1030665 w 3012535"/>
              <a:gd name="connsiteY2110" fmla="*/ 2421855 h 3128252"/>
              <a:gd name="connsiteX2111" fmla="*/ 1069826 w 3012535"/>
              <a:gd name="connsiteY2111" fmla="*/ 2381299 h 3128252"/>
              <a:gd name="connsiteX2112" fmla="*/ 1105172 w 3012535"/>
              <a:gd name="connsiteY2112" fmla="*/ 2342387 h 3128252"/>
              <a:gd name="connsiteX2113" fmla="*/ 1177774 w 3012535"/>
              <a:gd name="connsiteY2113" fmla="*/ 2263738 h 3128252"/>
              <a:gd name="connsiteX2114" fmla="*/ 1250374 w 3012535"/>
              <a:gd name="connsiteY2114" fmla="*/ 2185091 h 3128252"/>
              <a:gd name="connsiteX2115" fmla="*/ 1269871 w 3012535"/>
              <a:gd name="connsiteY2115" fmla="*/ 2154127 h 3128252"/>
              <a:gd name="connsiteX2116" fmla="*/ 1289367 w 3012535"/>
              <a:gd name="connsiteY2116" fmla="*/ 2123163 h 3128252"/>
              <a:gd name="connsiteX2117" fmla="*/ 1310178 w 3012535"/>
              <a:gd name="connsiteY2117" fmla="*/ 2092763 h 3128252"/>
              <a:gd name="connsiteX2118" fmla="*/ 1330988 w 3012535"/>
              <a:gd name="connsiteY2118" fmla="*/ 2062363 h 3128252"/>
              <a:gd name="connsiteX2119" fmla="*/ 1315985 w 3012535"/>
              <a:gd name="connsiteY2119" fmla="*/ 2075592 h 3128252"/>
              <a:gd name="connsiteX2120" fmla="*/ 1278858 w 3012535"/>
              <a:gd name="connsiteY2120" fmla="*/ 2118658 h 3128252"/>
              <a:gd name="connsiteX2121" fmla="*/ 1260888 w 3012535"/>
              <a:gd name="connsiteY2121" fmla="*/ 2138806 h 3128252"/>
              <a:gd name="connsiteX2122" fmla="*/ 1242917 w 3012535"/>
              <a:gd name="connsiteY2122" fmla="*/ 2158956 h 3128252"/>
              <a:gd name="connsiteX2123" fmla="*/ 1207698 w 3012535"/>
              <a:gd name="connsiteY2123" fmla="*/ 2201200 h 3128252"/>
              <a:gd name="connsiteX2124" fmla="*/ 1172479 w 3012535"/>
              <a:gd name="connsiteY2124" fmla="*/ 2243445 h 3128252"/>
              <a:gd name="connsiteX2125" fmla="*/ 1139165 w 3012535"/>
              <a:gd name="connsiteY2125" fmla="*/ 2284868 h 3128252"/>
              <a:gd name="connsiteX2126" fmla="*/ 1123229 w 3012535"/>
              <a:gd name="connsiteY2126" fmla="*/ 2307527 h 3128252"/>
              <a:gd name="connsiteX2127" fmla="*/ 1104665 w 3012535"/>
              <a:gd name="connsiteY2127" fmla="*/ 2329060 h 3128252"/>
              <a:gd name="connsiteX2128" fmla="*/ 1068724 w 3012535"/>
              <a:gd name="connsiteY2128" fmla="*/ 2369358 h 3128252"/>
              <a:gd name="connsiteX2129" fmla="*/ 1031597 w 3012535"/>
              <a:gd name="connsiteY2129" fmla="*/ 2412424 h 3128252"/>
              <a:gd name="connsiteX2130" fmla="*/ 1023970 w 3012535"/>
              <a:gd name="connsiteY2130" fmla="*/ 2415706 h 3128252"/>
              <a:gd name="connsiteX2131" fmla="*/ 1027531 w 3012535"/>
              <a:gd name="connsiteY2131" fmla="*/ 2407402 h 3128252"/>
              <a:gd name="connsiteX2132" fmla="*/ 1062877 w 3012535"/>
              <a:gd name="connsiteY2132" fmla="*/ 2368491 h 3128252"/>
              <a:gd name="connsiteX2133" fmla="*/ 1099412 w 3012535"/>
              <a:gd name="connsiteY2133" fmla="*/ 2326807 h 3128252"/>
              <a:gd name="connsiteX2134" fmla="*/ 1114159 w 3012535"/>
              <a:gd name="connsiteY2134" fmla="*/ 2306917 h 3128252"/>
              <a:gd name="connsiteX2135" fmla="*/ 1132723 w 3012535"/>
              <a:gd name="connsiteY2135" fmla="*/ 2285384 h 3128252"/>
              <a:gd name="connsiteX2136" fmla="*/ 1150100 w 3012535"/>
              <a:gd name="connsiteY2136" fmla="*/ 2266618 h 3128252"/>
              <a:gd name="connsiteX2137" fmla="*/ 1166037 w 3012535"/>
              <a:gd name="connsiteY2137" fmla="*/ 2243959 h 3128252"/>
              <a:gd name="connsiteX2138" fmla="*/ 1222914 w 3012535"/>
              <a:gd name="connsiteY2138" fmla="*/ 2176593 h 3128252"/>
              <a:gd name="connsiteX2139" fmla="*/ 1277165 w 3012535"/>
              <a:gd name="connsiteY2139" fmla="*/ 2108101 h 3128252"/>
              <a:gd name="connsiteX2140" fmla="*/ 1220159 w 3012535"/>
              <a:gd name="connsiteY2140" fmla="*/ 2172136 h 3128252"/>
              <a:gd name="connsiteX2141" fmla="*/ 1174472 w 3012535"/>
              <a:gd name="connsiteY2141" fmla="*/ 2223458 h 3128252"/>
              <a:gd name="connsiteX2142" fmla="*/ 1158145 w 3012535"/>
              <a:gd name="connsiteY2142" fmla="*/ 2243624 h 3128252"/>
              <a:gd name="connsiteX2143" fmla="*/ 1139581 w 3012535"/>
              <a:gd name="connsiteY2143" fmla="*/ 2265156 h 3128252"/>
              <a:gd name="connsiteX2144" fmla="*/ 1135417 w 3012535"/>
              <a:gd name="connsiteY2144" fmla="*/ 2269653 h 3128252"/>
              <a:gd name="connsiteX2145" fmla="*/ 1122342 w 3012535"/>
              <a:gd name="connsiteY2145" fmla="*/ 2284209 h 3128252"/>
              <a:gd name="connsiteX2146" fmla="*/ 1116820 w 3012535"/>
              <a:gd name="connsiteY2146" fmla="*/ 2289771 h 3128252"/>
              <a:gd name="connsiteX2147" fmla="*/ 1103281 w 3012535"/>
              <a:gd name="connsiteY2147" fmla="*/ 2304481 h 3128252"/>
              <a:gd name="connsiteX2148" fmla="*/ 1102657 w 3012535"/>
              <a:gd name="connsiteY2148" fmla="*/ 2304953 h 3128252"/>
              <a:gd name="connsiteX2149" fmla="*/ 1080805 w 3012535"/>
              <a:gd name="connsiteY2149" fmla="*/ 2330300 h 3128252"/>
              <a:gd name="connsiteX2150" fmla="*/ 1050334 w 3012535"/>
              <a:gd name="connsiteY2150" fmla="*/ 2361473 h 3128252"/>
              <a:gd name="connsiteX2151" fmla="*/ 1039146 w 3012535"/>
              <a:gd name="connsiteY2151" fmla="*/ 2373060 h 3128252"/>
              <a:gd name="connsiteX2152" fmla="*/ 1013462 w 3012535"/>
              <a:gd name="connsiteY2152" fmla="*/ 2411201 h 3128252"/>
              <a:gd name="connsiteX2153" fmla="*/ 1005832 w 3012535"/>
              <a:gd name="connsiteY2153" fmla="*/ 2414484 h 3128252"/>
              <a:gd name="connsiteX2154" fmla="*/ 1007019 w 3012535"/>
              <a:gd name="connsiteY2154" fmla="*/ 2411716 h 3128252"/>
              <a:gd name="connsiteX2155" fmla="*/ 1021175 w 3012535"/>
              <a:gd name="connsiteY2155" fmla="*/ 2393210 h 3128252"/>
              <a:gd name="connsiteX2156" fmla="*/ 1031517 w 3012535"/>
              <a:gd name="connsiteY2156" fmla="*/ 2376343 h 3128252"/>
              <a:gd name="connsiteX2157" fmla="*/ 1036517 w 3012535"/>
              <a:gd name="connsiteY2157" fmla="*/ 2371932 h 3128252"/>
              <a:gd name="connsiteX2158" fmla="*/ 1040077 w 3012535"/>
              <a:gd name="connsiteY2158" fmla="*/ 2363630 h 3128252"/>
              <a:gd name="connsiteX2159" fmla="*/ 1066608 w 3012535"/>
              <a:gd name="connsiteY2159" fmla="*/ 2330767 h 3128252"/>
              <a:gd name="connsiteX2160" fmla="*/ 1067006 w 3012535"/>
              <a:gd name="connsiteY2160" fmla="*/ 2330275 h 3128252"/>
              <a:gd name="connsiteX2161" fmla="*/ 1057659 w 3012535"/>
              <a:gd name="connsiteY2161" fmla="*/ 2336530 h 3128252"/>
              <a:gd name="connsiteX2162" fmla="*/ 1032612 w 3012535"/>
              <a:gd name="connsiteY2162" fmla="*/ 2340537 h 3128252"/>
              <a:gd name="connsiteX2163" fmla="*/ 1034397 w 3012535"/>
              <a:gd name="connsiteY2163" fmla="*/ 2285596 h 3128252"/>
              <a:gd name="connsiteX2164" fmla="*/ 1028209 w 3012535"/>
              <a:gd name="connsiteY2164" fmla="*/ 2292774 h 3128252"/>
              <a:gd name="connsiteX2165" fmla="*/ 1023208 w 3012535"/>
              <a:gd name="connsiteY2165" fmla="*/ 2297182 h 3128252"/>
              <a:gd name="connsiteX2166" fmla="*/ 1002017 w 3012535"/>
              <a:gd name="connsiteY2166" fmla="*/ 2317588 h 3128252"/>
              <a:gd name="connsiteX2167" fmla="*/ 949381 w 3012535"/>
              <a:gd name="connsiteY2167" fmla="*/ 2360559 h 3128252"/>
              <a:gd name="connsiteX2168" fmla="*/ 880725 w 3012535"/>
              <a:gd name="connsiteY2168" fmla="*/ 2390106 h 3128252"/>
              <a:gd name="connsiteX2169" fmla="*/ 832329 w 3012535"/>
              <a:gd name="connsiteY2169" fmla="*/ 2408677 h 3128252"/>
              <a:gd name="connsiteX2170" fmla="*/ 829446 w 3012535"/>
              <a:gd name="connsiteY2170" fmla="*/ 2400889 h 3128252"/>
              <a:gd name="connsiteX2171" fmla="*/ 825633 w 3012535"/>
              <a:gd name="connsiteY2171" fmla="*/ 2402530 h 3128252"/>
              <a:gd name="connsiteX2172" fmla="*/ 791305 w 3012535"/>
              <a:gd name="connsiteY2172" fmla="*/ 2417304 h 3128252"/>
              <a:gd name="connsiteX2173" fmla="*/ 785797 w 3012535"/>
              <a:gd name="connsiteY2173" fmla="*/ 2408388 h 3128252"/>
              <a:gd name="connsiteX2174" fmla="*/ 780460 w 3012535"/>
              <a:gd name="connsiteY2174" fmla="*/ 2370054 h 3128252"/>
              <a:gd name="connsiteX2175" fmla="*/ 774951 w 3012535"/>
              <a:gd name="connsiteY2175" fmla="*/ 2361137 h 3128252"/>
              <a:gd name="connsiteX2176" fmla="*/ 755626 w 3012535"/>
              <a:gd name="connsiteY2176" fmla="*/ 2362683 h 3128252"/>
              <a:gd name="connsiteX2177" fmla="*/ 748678 w 3012535"/>
              <a:gd name="connsiteY2177" fmla="*/ 2349873 h 3128252"/>
              <a:gd name="connsiteX2178" fmla="*/ 745798 w 3012535"/>
              <a:gd name="connsiteY2178" fmla="*/ 2342084 h 3128252"/>
              <a:gd name="connsiteX2179" fmla="*/ 749358 w 3012535"/>
              <a:gd name="connsiteY2179" fmla="*/ 2333781 h 3128252"/>
              <a:gd name="connsiteX2180" fmla="*/ 740543 w 3012535"/>
              <a:gd name="connsiteY2180" fmla="*/ 2339830 h 3128252"/>
              <a:gd name="connsiteX2181" fmla="*/ 735543 w 3012535"/>
              <a:gd name="connsiteY2181" fmla="*/ 2344241 h 3128252"/>
              <a:gd name="connsiteX2182" fmla="*/ 731727 w 3012535"/>
              <a:gd name="connsiteY2182" fmla="*/ 2345881 h 3128252"/>
              <a:gd name="connsiteX2183" fmla="*/ 719353 w 3012535"/>
              <a:gd name="connsiteY2183" fmla="*/ 2360237 h 3128252"/>
              <a:gd name="connsiteX2184" fmla="*/ 708163 w 3012535"/>
              <a:gd name="connsiteY2184" fmla="*/ 2371824 h 3128252"/>
              <a:gd name="connsiteX2185" fmla="*/ 694347 w 3012535"/>
              <a:gd name="connsiteY2185" fmla="*/ 2382286 h 3128252"/>
              <a:gd name="connsiteX2186" fmla="*/ 686718 w 3012535"/>
              <a:gd name="connsiteY2186" fmla="*/ 2385567 h 3128252"/>
              <a:gd name="connsiteX2187" fmla="*/ 669300 w 3012535"/>
              <a:gd name="connsiteY2187" fmla="*/ 2386293 h 3128252"/>
              <a:gd name="connsiteX2188" fmla="*/ 663327 w 3012535"/>
              <a:gd name="connsiteY2188" fmla="*/ 2382092 h 3128252"/>
              <a:gd name="connsiteX2189" fmla="*/ 664513 w 3012535"/>
              <a:gd name="connsiteY2189" fmla="*/ 2379325 h 3128252"/>
              <a:gd name="connsiteX2190" fmla="*/ 650698 w 3012535"/>
              <a:gd name="connsiteY2190" fmla="*/ 2389784 h 3128252"/>
              <a:gd name="connsiteX2191" fmla="*/ 645695 w 3012535"/>
              <a:gd name="connsiteY2191" fmla="*/ 2394194 h 3128252"/>
              <a:gd name="connsiteX2192" fmla="*/ 640441 w 3012535"/>
              <a:gd name="connsiteY2192" fmla="*/ 2391942 h 3128252"/>
              <a:gd name="connsiteX2193" fmla="*/ 637813 w 3012535"/>
              <a:gd name="connsiteY2193" fmla="*/ 2390815 h 3128252"/>
              <a:gd name="connsiteX2194" fmla="*/ 638746 w 3012535"/>
              <a:gd name="connsiteY2194" fmla="*/ 2381384 h 3128252"/>
              <a:gd name="connsiteX2195" fmla="*/ 645867 w 3012535"/>
              <a:gd name="connsiteY2195" fmla="*/ 2364776 h 3128252"/>
              <a:gd name="connsiteX2196" fmla="*/ 663752 w 3012535"/>
              <a:gd name="connsiteY2196" fmla="*/ 2359337 h 3128252"/>
              <a:gd name="connsiteX2197" fmla="*/ 663497 w 3012535"/>
              <a:gd name="connsiteY2197" fmla="*/ 2352673 h 3128252"/>
              <a:gd name="connsiteX2198" fmla="*/ 675874 w 3012535"/>
              <a:gd name="connsiteY2198" fmla="*/ 2338318 h 3128252"/>
              <a:gd name="connsiteX2199" fmla="*/ 682061 w 3012535"/>
              <a:gd name="connsiteY2199" fmla="*/ 2331141 h 3128252"/>
              <a:gd name="connsiteX2200" fmla="*/ 685749 w 3012535"/>
              <a:gd name="connsiteY2200" fmla="*/ 2326167 h 3128252"/>
              <a:gd name="connsiteX2201" fmla="*/ 689437 w 3012535"/>
              <a:gd name="connsiteY2201" fmla="*/ 2321196 h 3128252"/>
              <a:gd name="connsiteX2202" fmla="*/ 691811 w 3012535"/>
              <a:gd name="connsiteY2202" fmla="*/ 2315659 h 3128252"/>
              <a:gd name="connsiteX2203" fmla="*/ 706686 w 3012535"/>
              <a:gd name="connsiteY2203" fmla="*/ 2299100 h 3128252"/>
              <a:gd name="connsiteX2204" fmla="*/ 721561 w 3012535"/>
              <a:gd name="connsiteY2204" fmla="*/ 2282540 h 3128252"/>
              <a:gd name="connsiteX2205" fmla="*/ 725377 w 3012535"/>
              <a:gd name="connsiteY2205" fmla="*/ 2280898 h 3128252"/>
              <a:gd name="connsiteX2206" fmla="*/ 732751 w 3012535"/>
              <a:gd name="connsiteY2206" fmla="*/ 2270952 h 3128252"/>
              <a:gd name="connsiteX2207" fmla="*/ 735846 w 3012535"/>
              <a:gd name="connsiteY2207" fmla="*/ 2267364 h 3128252"/>
              <a:gd name="connsiteX2208" fmla="*/ 738938 w 3012535"/>
              <a:gd name="connsiteY2208" fmla="*/ 2263775 h 3128252"/>
              <a:gd name="connsiteX2209" fmla="*/ 744873 w 3012535"/>
              <a:gd name="connsiteY2209" fmla="*/ 2249933 h 3128252"/>
              <a:gd name="connsiteX2210" fmla="*/ 766743 w 3012535"/>
              <a:gd name="connsiteY2210" fmla="*/ 2213435 h 3128252"/>
              <a:gd name="connsiteX2211" fmla="*/ 775304 w 3012535"/>
              <a:gd name="connsiteY2211" fmla="*/ 2200721 h 3128252"/>
              <a:gd name="connsiteX2212" fmla="*/ 772084 w 3012535"/>
              <a:gd name="connsiteY2212" fmla="*/ 2200979 h 3128252"/>
              <a:gd name="connsiteX2213" fmla="*/ 768864 w 3012535"/>
              <a:gd name="connsiteY2213" fmla="*/ 2201236 h 3128252"/>
              <a:gd name="connsiteX2214" fmla="*/ 743986 w 3012535"/>
              <a:gd name="connsiteY2214" fmla="*/ 2226616 h 3128252"/>
              <a:gd name="connsiteX2215" fmla="*/ 715292 w 3012535"/>
              <a:gd name="connsiteY2215" fmla="*/ 2253636 h 3128252"/>
              <a:gd name="connsiteX2216" fmla="*/ 696728 w 3012535"/>
              <a:gd name="connsiteY2216" fmla="*/ 2275169 h 3128252"/>
              <a:gd name="connsiteX2217" fmla="*/ 693168 w 3012535"/>
              <a:gd name="connsiteY2217" fmla="*/ 2283473 h 3128252"/>
              <a:gd name="connsiteX2218" fmla="*/ 689355 w 3012535"/>
              <a:gd name="connsiteY2218" fmla="*/ 2285114 h 3128252"/>
              <a:gd name="connsiteX2219" fmla="*/ 686981 w 3012535"/>
              <a:gd name="connsiteY2219" fmla="*/ 2290651 h 3128252"/>
              <a:gd name="connsiteX2220" fmla="*/ 691981 w 3012535"/>
              <a:gd name="connsiteY2220" fmla="*/ 2286240 h 3128252"/>
              <a:gd name="connsiteX2221" fmla="*/ 693168 w 3012535"/>
              <a:gd name="connsiteY2221" fmla="*/ 2283473 h 3128252"/>
              <a:gd name="connsiteX2222" fmla="*/ 696983 w 3012535"/>
              <a:gd name="connsiteY2222" fmla="*/ 2281833 h 3128252"/>
              <a:gd name="connsiteX2223" fmla="*/ 695797 w 3012535"/>
              <a:gd name="connsiteY2223" fmla="*/ 2284600 h 3128252"/>
              <a:gd name="connsiteX2224" fmla="*/ 740806 w 3012535"/>
              <a:gd name="connsiteY2224" fmla="*/ 2244914 h 3128252"/>
              <a:gd name="connsiteX2225" fmla="*/ 747246 w 3012535"/>
              <a:gd name="connsiteY2225" fmla="*/ 2244399 h 3128252"/>
              <a:gd name="connsiteX2226" fmla="*/ 738686 w 3012535"/>
              <a:gd name="connsiteY2226" fmla="*/ 2257112 h 3128252"/>
              <a:gd name="connsiteX2227" fmla="*/ 708213 w 3012535"/>
              <a:gd name="connsiteY2227" fmla="*/ 2288285 h 3128252"/>
              <a:gd name="connsiteX2228" fmla="*/ 677739 w 3012535"/>
              <a:gd name="connsiteY2228" fmla="*/ 2319457 h 3128252"/>
              <a:gd name="connsiteX2229" fmla="*/ 664178 w 3012535"/>
              <a:gd name="connsiteY2229" fmla="*/ 2336580 h 3128252"/>
              <a:gd name="connsiteX2230" fmla="*/ 628917 w 3012535"/>
              <a:gd name="connsiteY2230" fmla="*/ 2360785 h 3128252"/>
              <a:gd name="connsiteX2231" fmla="*/ 619129 w 3012535"/>
              <a:gd name="connsiteY2231" fmla="*/ 2358227 h 3128252"/>
              <a:gd name="connsiteX2232" fmla="*/ 614339 w 3012535"/>
              <a:gd name="connsiteY2232" fmla="*/ 2351258 h 3128252"/>
              <a:gd name="connsiteX2233" fmla="*/ 635703 w 3012535"/>
              <a:gd name="connsiteY2233" fmla="*/ 2301433 h 3128252"/>
              <a:gd name="connsiteX2234" fmla="*/ 589932 w 3012535"/>
              <a:gd name="connsiteY2234" fmla="*/ 2321131 h 3128252"/>
              <a:gd name="connsiteX2235" fmla="*/ 586291 w 3012535"/>
              <a:gd name="connsiteY2235" fmla="*/ 2293354 h 3128252"/>
              <a:gd name="connsiteX2236" fmla="*/ 598159 w 3012535"/>
              <a:gd name="connsiteY2236" fmla="*/ 2265674 h 3128252"/>
              <a:gd name="connsiteX2237" fmla="*/ 606593 w 3012535"/>
              <a:gd name="connsiteY2237" fmla="*/ 2249629 h 3128252"/>
              <a:gd name="connsiteX2238" fmla="*/ 618841 w 3012535"/>
              <a:gd name="connsiteY2238" fmla="*/ 2231943 h 3128252"/>
              <a:gd name="connsiteX2239" fmla="*/ 657155 w 3012535"/>
              <a:gd name="connsiteY2239" fmla="*/ 2186109 h 3128252"/>
              <a:gd name="connsiteX2240" fmla="*/ 658938 w 3012535"/>
              <a:gd name="connsiteY2240" fmla="*/ 2184230 h 3128252"/>
              <a:gd name="connsiteX2241" fmla="*/ 637271 w 3012535"/>
              <a:gd name="connsiteY2241" fmla="*/ 2194104 h 3128252"/>
              <a:gd name="connsiteX2242" fmla="*/ 611102 w 3012535"/>
              <a:gd name="connsiteY2242" fmla="*/ 2202544 h 3128252"/>
              <a:gd name="connsiteX2243" fmla="*/ 608220 w 3012535"/>
              <a:gd name="connsiteY2243" fmla="*/ 2194756 h 3128252"/>
              <a:gd name="connsiteX2244" fmla="*/ 604407 w 3012535"/>
              <a:gd name="connsiteY2244" fmla="*/ 2196397 h 3128252"/>
              <a:gd name="connsiteX2245" fmla="*/ 570079 w 3012535"/>
              <a:gd name="connsiteY2245" fmla="*/ 2211171 h 3128252"/>
              <a:gd name="connsiteX2246" fmla="*/ 564571 w 3012535"/>
              <a:gd name="connsiteY2246" fmla="*/ 2202255 h 3128252"/>
              <a:gd name="connsiteX2247" fmla="*/ 559233 w 3012535"/>
              <a:gd name="connsiteY2247" fmla="*/ 2163921 h 3128252"/>
              <a:gd name="connsiteX2248" fmla="*/ 553725 w 3012535"/>
              <a:gd name="connsiteY2248" fmla="*/ 2155005 h 3128252"/>
              <a:gd name="connsiteX2249" fmla="*/ 534400 w 3012535"/>
              <a:gd name="connsiteY2249" fmla="*/ 2156550 h 3128252"/>
              <a:gd name="connsiteX2250" fmla="*/ 527452 w 3012535"/>
              <a:gd name="connsiteY2250" fmla="*/ 2143740 h 3128252"/>
              <a:gd name="connsiteX2251" fmla="*/ 524572 w 3012535"/>
              <a:gd name="connsiteY2251" fmla="*/ 2135951 h 3128252"/>
              <a:gd name="connsiteX2252" fmla="*/ 528132 w 3012535"/>
              <a:gd name="connsiteY2252" fmla="*/ 2127649 h 3128252"/>
              <a:gd name="connsiteX2253" fmla="*/ 519317 w 3012535"/>
              <a:gd name="connsiteY2253" fmla="*/ 2133698 h 3128252"/>
              <a:gd name="connsiteX2254" fmla="*/ 514316 w 3012535"/>
              <a:gd name="connsiteY2254" fmla="*/ 2138108 h 3128252"/>
              <a:gd name="connsiteX2255" fmla="*/ 510501 w 3012535"/>
              <a:gd name="connsiteY2255" fmla="*/ 2139748 h 3128252"/>
              <a:gd name="connsiteX2256" fmla="*/ 498126 w 3012535"/>
              <a:gd name="connsiteY2256" fmla="*/ 2154104 h 3128252"/>
              <a:gd name="connsiteX2257" fmla="*/ 486937 w 3012535"/>
              <a:gd name="connsiteY2257" fmla="*/ 2165692 h 3128252"/>
              <a:gd name="connsiteX2258" fmla="*/ 473120 w 3012535"/>
              <a:gd name="connsiteY2258" fmla="*/ 2176153 h 3128252"/>
              <a:gd name="connsiteX2259" fmla="*/ 465492 w 3012535"/>
              <a:gd name="connsiteY2259" fmla="*/ 2179435 h 3128252"/>
              <a:gd name="connsiteX2260" fmla="*/ 448074 w 3012535"/>
              <a:gd name="connsiteY2260" fmla="*/ 2180161 h 3128252"/>
              <a:gd name="connsiteX2261" fmla="*/ 442100 w 3012535"/>
              <a:gd name="connsiteY2261" fmla="*/ 2175960 h 3128252"/>
              <a:gd name="connsiteX2262" fmla="*/ 443287 w 3012535"/>
              <a:gd name="connsiteY2262" fmla="*/ 2173193 h 3128252"/>
              <a:gd name="connsiteX2263" fmla="*/ 429471 w 3012535"/>
              <a:gd name="connsiteY2263" fmla="*/ 2183652 h 3128252"/>
              <a:gd name="connsiteX2264" fmla="*/ 424468 w 3012535"/>
              <a:gd name="connsiteY2264" fmla="*/ 2188061 h 3128252"/>
              <a:gd name="connsiteX2265" fmla="*/ 419215 w 3012535"/>
              <a:gd name="connsiteY2265" fmla="*/ 2185809 h 3128252"/>
              <a:gd name="connsiteX2266" fmla="*/ 416587 w 3012535"/>
              <a:gd name="connsiteY2266" fmla="*/ 2184682 h 3128252"/>
              <a:gd name="connsiteX2267" fmla="*/ 417520 w 3012535"/>
              <a:gd name="connsiteY2267" fmla="*/ 2175252 h 3128252"/>
              <a:gd name="connsiteX2268" fmla="*/ 424641 w 3012535"/>
              <a:gd name="connsiteY2268" fmla="*/ 2158643 h 3128252"/>
              <a:gd name="connsiteX2269" fmla="*/ 442525 w 3012535"/>
              <a:gd name="connsiteY2269" fmla="*/ 2153204 h 3128252"/>
              <a:gd name="connsiteX2270" fmla="*/ 442271 w 3012535"/>
              <a:gd name="connsiteY2270" fmla="*/ 2146541 h 3128252"/>
              <a:gd name="connsiteX2271" fmla="*/ 454647 w 3012535"/>
              <a:gd name="connsiteY2271" fmla="*/ 2132186 h 3128252"/>
              <a:gd name="connsiteX2272" fmla="*/ 460834 w 3012535"/>
              <a:gd name="connsiteY2272" fmla="*/ 2125008 h 3128252"/>
              <a:gd name="connsiteX2273" fmla="*/ 464523 w 3012535"/>
              <a:gd name="connsiteY2273" fmla="*/ 2120035 h 3128252"/>
              <a:gd name="connsiteX2274" fmla="*/ 468210 w 3012535"/>
              <a:gd name="connsiteY2274" fmla="*/ 2115063 h 3128252"/>
              <a:gd name="connsiteX2275" fmla="*/ 470584 w 3012535"/>
              <a:gd name="connsiteY2275" fmla="*/ 2109527 h 3128252"/>
              <a:gd name="connsiteX2276" fmla="*/ 485459 w 3012535"/>
              <a:gd name="connsiteY2276" fmla="*/ 2092967 h 3128252"/>
              <a:gd name="connsiteX2277" fmla="*/ 500335 w 3012535"/>
              <a:gd name="connsiteY2277" fmla="*/ 2076407 h 3128252"/>
              <a:gd name="connsiteX2278" fmla="*/ 504151 w 3012535"/>
              <a:gd name="connsiteY2278" fmla="*/ 2074765 h 3128252"/>
              <a:gd name="connsiteX2279" fmla="*/ 511525 w 3012535"/>
              <a:gd name="connsiteY2279" fmla="*/ 2064820 h 3128252"/>
              <a:gd name="connsiteX2280" fmla="*/ 514619 w 3012535"/>
              <a:gd name="connsiteY2280" fmla="*/ 2061231 h 3128252"/>
              <a:gd name="connsiteX2281" fmla="*/ 517712 w 3012535"/>
              <a:gd name="connsiteY2281" fmla="*/ 2057642 h 3128252"/>
              <a:gd name="connsiteX2282" fmla="*/ 518569 w 3012535"/>
              <a:gd name="connsiteY2282" fmla="*/ 2055643 h 3128252"/>
              <a:gd name="connsiteX2283" fmla="*/ 516374 w 3012535"/>
              <a:gd name="connsiteY2283" fmla="*/ 2052089 h 3128252"/>
              <a:gd name="connsiteX2284" fmla="*/ 486987 w 3012535"/>
              <a:gd name="connsiteY2284" fmla="*/ 2082152 h 3128252"/>
              <a:gd name="connsiteX2285" fmla="*/ 456513 w 3012535"/>
              <a:gd name="connsiteY2285" fmla="*/ 2113324 h 3128252"/>
              <a:gd name="connsiteX2286" fmla="*/ 442952 w 3012535"/>
              <a:gd name="connsiteY2286" fmla="*/ 2130448 h 3128252"/>
              <a:gd name="connsiteX2287" fmla="*/ 407690 w 3012535"/>
              <a:gd name="connsiteY2287" fmla="*/ 2154652 h 3128252"/>
              <a:gd name="connsiteX2288" fmla="*/ 397902 w 3012535"/>
              <a:gd name="connsiteY2288" fmla="*/ 2152094 h 3128252"/>
              <a:gd name="connsiteX2289" fmla="*/ 393113 w 3012535"/>
              <a:gd name="connsiteY2289" fmla="*/ 2145125 h 3128252"/>
              <a:gd name="connsiteX2290" fmla="*/ 414476 w 3012535"/>
              <a:gd name="connsiteY2290" fmla="*/ 2095300 h 3128252"/>
              <a:gd name="connsiteX2291" fmla="*/ 368706 w 3012535"/>
              <a:gd name="connsiteY2291" fmla="*/ 2114999 h 3128252"/>
              <a:gd name="connsiteX2292" fmla="*/ 365065 w 3012535"/>
              <a:gd name="connsiteY2292" fmla="*/ 2087221 h 3128252"/>
              <a:gd name="connsiteX2293" fmla="*/ 376933 w 3012535"/>
              <a:gd name="connsiteY2293" fmla="*/ 2059542 h 3128252"/>
              <a:gd name="connsiteX2294" fmla="*/ 384523 w 3012535"/>
              <a:gd name="connsiteY2294" fmla="*/ 2045100 h 3128252"/>
              <a:gd name="connsiteX2295" fmla="*/ 381439 w 3012535"/>
              <a:gd name="connsiteY2295" fmla="*/ 2047819 h 3128252"/>
              <a:gd name="connsiteX2296" fmla="*/ 368556 w 3012535"/>
              <a:gd name="connsiteY2296" fmla="*/ 2048849 h 3128252"/>
              <a:gd name="connsiteX2297" fmla="*/ 358768 w 3012535"/>
              <a:gd name="connsiteY2297" fmla="*/ 2046292 h 3128252"/>
              <a:gd name="connsiteX2298" fmla="*/ 353978 w 3012535"/>
              <a:gd name="connsiteY2298" fmla="*/ 2039323 h 3128252"/>
              <a:gd name="connsiteX2299" fmla="*/ 360846 w 3012535"/>
              <a:gd name="connsiteY2299" fmla="*/ 2016052 h 3128252"/>
              <a:gd name="connsiteX2300" fmla="*/ 370791 w 3012535"/>
              <a:gd name="connsiteY2300" fmla="*/ 1997834 h 3128252"/>
              <a:gd name="connsiteX2301" fmla="*/ 333153 w 3012535"/>
              <a:gd name="connsiteY2301" fmla="*/ 2036812 h 3128252"/>
              <a:gd name="connsiteX2302" fmla="*/ 297679 w 3012535"/>
              <a:gd name="connsiteY2302" fmla="*/ 2072393 h 3128252"/>
              <a:gd name="connsiteX2303" fmla="*/ 262206 w 3012535"/>
              <a:gd name="connsiteY2303" fmla="*/ 2107976 h 3128252"/>
              <a:gd name="connsiteX2304" fmla="*/ 229319 w 3012535"/>
              <a:gd name="connsiteY2304" fmla="*/ 2126644 h 3128252"/>
              <a:gd name="connsiteX2305" fmla="*/ 228938 w 3012535"/>
              <a:gd name="connsiteY2305" fmla="*/ 2116650 h 3128252"/>
              <a:gd name="connsiteX2306" fmla="*/ 243815 w 3012535"/>
              <a:gd name="connsiteY2306" fmla="*/ 2100091 h 3128252"/>
              <a:gd name="connsiteX2307" fmla="*/ 279756 w 3012535"/>
              <a:gd name="connsiteY2307" fmla="*/ 2059793 h 3128252"/>
              <a:gd name="connsiteX2308" fmla="*/ 315696 w 3012535"/>
              <a:gd name="connsiteY2308" fmla="*/ 2019496 h 3128252"/>
              <a:gd name="connsiteX2309" fmla="*/ 328404 w 3012535"/>
              <a:gd name="connsiteY2309" fmla="*/ 2007119 h 3128252"/>
              <a:gd name="connsiteX2310" fmla="*/ 324721 w 3012535"/>
              <a:gd name="connsiteY2310" fmla="*/ 2000563 h 3128252"/>
              <a:gd name="connsiteX2311" fmla="*/ 325931 w 3012535"/>
              <a:gd name="connsiteY2311" fmla="*/ 1981419 h 3128252"/>
              <a:gd name="connsiteX2312" fmla="*/ 337799 w 3012535"/>
              <a:gd name="connsiteY2312" fmla="*/ 1953739 h 3128252"/>
              <a:gd name="connsiteX2313" fmla="*/ 345932 w 3012535"/>
              <a:gd name="connsiteY2313" fmla="*/ 1938265 h 3128252"/>
              <a:gd name="connsiteX2314" fmla="*/ 342485 w 3012535"/>
              <a:gd name="connsiteY2314" fmla="*/ 1942506 h 3128252"/>
              <a:gd name="connsiteX2315" fmla="*/ 320108 w 3012535"/>
              <a:gd name="connsiteY2315" fmla="*/ 1965680 h 3128252"/>
              <a:gd name="connsiteX2316" fmla="*/ 297728 w 3012535"/>
              <a:gd name="connsiteY2316" fmla="*/ 1988855 h 3128252"/>
              <a:gd name="connsiteX2317" fmla="*/ 275351 w 3012535"/>
              <a:gd name="connsiteY2317" fmla="*/ 2012029 h 3128252"/>
              <a:gd name="connsiteX2318" fmla="*/ 267722 w 3012535"/>
              <a:gd name="connsiteY2318" fmla="*/ 2015313 h 3128252"/>
              <a:gd name="connsiteX2319" fmla="*/ 268909 w 3012535"/>
              <a:gd name="connsiteY2319" fmla="*/ 2012543 h 3128252"/>
              <a:gd name="connsiteX2320" fmla="*/ 299256 w 3012535"/>
              <a:gd name="connsiteY2320" fmla="*/ 1978040 h 3128252"/>
              <a:gd name="connsiteX2321" fmla="*/ 329602 w 3012535"/>
              <a:gd name="connsiteY2321" fmla="*/ 1943537 h 3128252"/>
              <a:gd name="connsiteX2322" fmla="*/ 358041 w 3012535"/>
              <a:gd name="connsiteY2322" fmla="*/ 1909853 h 3128252"/>
              <a:gd name="connsiteX2323" fmla="*/ 387665 w 3012535"/>
              <a:gd name="connsiteY2323" fmla="*/ 1873401 h 3128252"/>
              <a:gd name="connsiteX2324" fmla="*/ 370969 w 3012535"/>
              <a:gd name="connsiteY2324" fmla="*/ 1876073 h 3128252"/>
              <a:gd name="connsiteX2325" fmla="*/ 375208 w 3012535"/>
              <a:gd name="connsiteY2325" fmla="*/ 1851676 h 3128252"/>
              <a:gd name="connsiteX2326" fmla="*/ 346643 w 3012535"/>
              <a:gd name="connsiteY2326" fmla="*/ 1882028 h 3128252"/>
              <a:gd name="connsiteX2327" fmla="*/ 331386 w 3012535"/>
              <a:gd name="connsiteY2327" fmla="*/ 1888593 h 3128252"/>
              <a:gd name="connsiteX2328" fmla="*/ 339948 w 3012535"/>
              <a:gd name="connsiteY2328" fmla="*/ 1875882 h 3128252"/>
              <a:gd name="connsiteX2329" fmla="*/ 369827 w 3012535"/>
              <a:gd name="connsiteY2329" fmla="*/ 1846093 h 3128252"/>
              <a:gd name="connsiteX2330" fmla="*/ 399706 w 3012535"/>
              <a:gd name="connsiteY2330" fmla="*/ 1816302 h 3128252"/>
              <a:gd name="connsiteX2331" fmla="*/ 443275 w 3012535"/>
              <a:gd name="connsiteY2331" fmla="*/ 1772723 h 3128252"/>
              <a:gd name="connsiteX2332" fmla="*/ 459465 w 3012535"/>
              <a:gd name="connsiteY2332" fmla="*/ 1756726 h 3128252"/>
              <a:gd name="connsiteX2333" fmla="*/ 527064 w 3012535"/>
              <a:gd name="connsiteY2333" fmla="*/ 1682488 h 3128252"/>
              <a:gd name="connsiteX2334" fmla="*/ 594664 w 3012535"/>
              <a:gd name="connsiteY2334" fmla="*/ 1608249 h 3128252"/>
              <a:gd name="connsiteX2335" fmla="*/ 574151 w 3012535"/>
              <a:gd name="connsiteY2335" fmla="*/ 1612563 h 3128252"/>
              <a:gd name="connsiteX2336" fmla="*/ 562371 w 3012535"/>
              <a:gd name="connsiteY2336" fmla="*/ 1625534 h 3128252"/>
              <a:gd name="connsiteX2337" fmla="*/ 551774 w 3012535"/>
              <a:gd name="connsiteY2337" fmla="*/ 1635738 h 3128252"/>
              <a:gd name="connsiteX2338" fmla="*/ 505365 w 3012535"/>
              <a:gd name="connsiteY2338" fmla="*/ 1689569 h 3128252"/>
              <a:gd name="connsiteX2339" fmla="*/ 457770 w 3012535"/>
              <a:gd name="connsiteY2339" fmla="*/ 1746169 h 3128252"/>
              <a:gd name="connsiteX2340" fmla="*/ 434206 w 3012535"/>
              <a:gd name="connsiteY2340" fmla="*/ 1772111 h 3128252"/>
              <a:gd name="connsiteX2341" fmla="*/ 421830 w 3012535"/>
              <a:gd name="connsiteY2341" fmla="*/ 1786466 h 3128252"/>
              <a:gd name="connsiteX2342" fmla="*/ 410642 w 3012535"/>
              <a:gd name="connsiteY2342" fmla="*/ 1798054 h 3128252"/>
              <a:gd name="connsiteX2343" fmla="*/ 385171 w 3012535"/>
              <a:gd name="connsiteY2343" fmla="*/ 1824817 h 3128252"/>
              <a:gd name="connsiteX2344" fmla="*/ 359699 w 3012535"/>
              <a:gd name="connsiteY2344" fmla="*/ 1851579 h 3128252"/>
              <a:gd name="connsiteX2345" fmla="*/ 334227 w 3012535"/>
              <a:gd name="connsiteY2345" fmla="*/ 1878343 h 3128252"/>
              <a:gd name="connsiteX2346" fmla="*/ 308755 w 3012535"/>
              <a:gd name="connsiteY2346" fmla="*/ 1905106 h 3128252"/>
              <a:gd name="connsiteX2347" fmla="*/ 285190 w 3012535"/>
              <a:gd name="connsiteY2347" fmla="*/ 1931047 h 3128252"/>
              <a:gd name="connsiteX2348" fmla="*/ 258999 w 3012535"/>
              <a:gd name="connsiteY2348" fmla="*/ 1955864 h 3128252"/>
              <a:gd name="connsiteX2349" fmla="*/ 150417 w 3012535"/>
              <a:gd name="connsiteY2349" fmla="*/ 2056770 h 3128252"/>
              <a:gd name="connsiteX2350" fmla="*/ 145417 w 3012535"/>
              <a:gd name="connsiteY2350" fmla="*/ 2061178 h 3128252"/>
              <a:gd name="connsiteX2351" fmla="*/ 147790 w 3012535"/>
              <a:gd name="connsiteY2351" fmla="*/ 2055643 h 3128252"/>
              <a:gd name="connsiteX2352" fmla="*/ 212675 w 3012535"/>
              <a:gd name="connsiteY2352" fmla="*/ 1994987 h 3128252"/>
              <a:gd name="connsiteX2353" fmla="*/ 274934 w 3012535"/>
              <a:gd name="connsiteY2353" fmla="*/ 1933204 h 3128252"/>
              <a:gd name="connsiteX2354" fmla="*/ 281123 w 3012535"/>
              <a:gd name="connsiteY2354" fmla="*/ 1926027 h 3128252"/>
              <a:gd name="connsiteX2355" fmla="*/ 283622 w 3012535"/>
              <a:gd name="connsiteY2355" fmla="*/ 1923822 h 3128252"/>
              <a:gd name="connsiteX2356" fmla="*/ 283750 w 3012535"/>
              <a:gd name="connsiteY2356" fmla="*/ 1927153 h 3128252"/>
              <a:gd name="connsiteX2357" fmla="*/ 296126 w 3012535"/>
              <a:gd name="connsiteY2357" fmla="*/ 1912798 h 3128252"/>
              <a:gd name="connsiteX2358" fmla="*/ 312316 w 3012535"/>
              <a:gd name="connsiteY2358" fmla="*/ 1896802 h 3128252"/>
              <a:gd name="connsiteX2359" fmla="*/ 326004 w 3012535"/>
              <a:gd name="connsiteY2359" fmla="*/ 1883010 h 3128252"/>
              <a:gd name="connsiteX2360" fmla="*/ 340880 w 3012535"/>
              <a:gd name="connsiteY2360" fmla="*/ 1866450 h 3128252"/>
              <a:gd name="connsiteX2361" fmla="*/ 368853 w 3012535"/>
              <a:gd name="connsiteY2361" fmla="*/ 1837481 h 3128252"/>
              <a:gd name="connsiteX2362" fmla="*/ 396826 w 3012535"/>
              <a:gd name="connsiteY2362" fmla="*/ 1808514 h 3128252"/>
              <a:gd name="connsiteX2363" fmla="*/ 425391 w 3012535"/>
              <a:gd name="connsiteY2363" fmla="*/ 1778161 h 3128252"/>
              <a:gd name="connsiteX2364" fmla="*/ 437767 w 3012535"/>
              <a:gd name="connsiteY2364" fmla="*/ 1763806 h 3128252"/>
              <a:gd name="connsiteX2365" fmla="*/ 451328 w 3012535"/>
              <a:gd name="connsiteY2365" fmla="*/ 1746683 h 3128252"/>
              <a:gd name="connsiteX2366" fmla="*/ 453702 w 3012535"/>
              <a:gd name="connsiteY2366" fmla="*/ 1741146 h 3128252"/>
              <a:gd name="connsiteX2367" fmla="*/ 400131 w 3012535"/>
              <a:gd name="connsiteY2367" fmla="*/ 1793547 h 3128252"/>
              <a:gd name="connsiteX2368" fmla="*/ 292991 w 3012535"/>
              <a:gd name="connsiteY2368" fmla="*/ 1898347 h 3128252"/>
              <a:gd name="connsiteX2369" fmla="*/ 283115 w 3012535"/>
              <a:gd name="connsiteY2369" fmla="*/ 1910498 h 3128252"/>
              <a:gd name="connsiteX2370" fmla="*/ 273241 w 3012535"/>
              <a:gd name="connsiteY2370" fmla="*/ 1922648 h 3128252"/>
              <a:gd name="connsiteX2371" fmla="*/ 268832 w 3012535"/>
              <a:gd name="connsiteY2371" fmla="*/ 1925672 h 3128252"/>
              <a:gd name="connsiteX2372" fmla="*/ 264425 w 3012535"/>
              <a:gd name="connsiteY2372" fmla="*/ 1928698 h 3128252"/>
              <a:gd name="connsiteX2373" fmla="*/ 266799 w 3012535"/>
              <a:gd name="connsiteY2373" fmla="*/ 1923161 h 3128252"/>
              <a:gd name="connsiteX2374" fmla="*/ 241287 w 3012535"/>
              <a:gd name="connsiteY2374" fmla="*/ 1931885 h 3128252"/>
              <a:gd name="connsiteX2375" fmla="*/ 261969 w 3012535"/>
              <a:gd name="connsiteY2375" fmla="*/ 1898153 h 3128252"/>
              <a:gd name="connsiteX2376" fmla="*/ 289349 w 3012535"/>
              <a:gd name="connsiteY2376" fmla="*/ 1870569 h 3128252"/>
              <a:gd name="connsiteX2377" fmla="*/ 316728 w 3012535"/>
              <a:gd name="connsiteY2377" fmla="*/ 1842986 h 3128252"/>
              <a:gd name="connsiteX2378" fmla="*/ 344106 w 3012535"/>
              <a:gd name="connsiteY2378" fmla="*/ 1815401 h 3128252"/>
              <a:gd name="connsiteX2379" fmla="*/ 371484 w 3012535"/>
              <a:gd name="connsiteY2379" fmla="*/ 1787819 h 3128252"/>
              <a:gd name="connsiteX2380" fmla="*/ 383861 w 3012535"/>
              <a:gd name="connsiteY2380" fmla="*/ 1773464 h 3128252"/>
              <a:gd name="connsiteX2381" fmla="*/ 388734 w 3012535"/>
              <a:gd name="connsiteY2381" fmla="*/ 1765723 h 3128252"/>
              <a:gd name="connsiteX2382" fmla="*/ 392422 w 3012535"/>
              <a:gd name="connsiteY2382" fmla="*/ 1760750 h 3128252"/>
              <a:gd name="connsiteX2383" fmla="*/ 348727 w 3012535"/>
              <a:gd name="connsiteY2383" fmla="*/ 1800999 h 3128252"/>
              <a:gd name="connsiteX2384" fmla="*/ 305030 w 3012535"/>
              <a:gd name="connsiteY2384" fmla="*/ 1841248 h 3128252"/>
              <a:gd name="connsiteX2385" fmla="*/ 281932 w 3012535"/>
              <a:gd name="connsiteY2385" fmla="*/ 1862474 h 3128252"/>
              <a:gd name="connsiteX2386" fmla="*/ 258834 w 3012535"/>
              <a:gd name="connsiteY2386" fmla="*/ 1883702 h 3128252"/>
              <a:gd name="connsiteX2387" fmla="*/ 213827 w 3012535"/>
              <a:gd name="connsiteY2387" fmla="*/ 1923389 h 3128252"/>
              <a:gd name="connsiteX2388" fmla="*/ 202384 w 3012535"/>
              <a:gd name="connsiteY2388" fmla="*/ 1928314 h 3128252"/>
              <a:gd name="connsiteX2389" fmla="*/ 203571 w 3012535"/>
              <a:gd name="connsiteY2389" fmla="*/ 1925544 h 3128252"/>
              <a:gd name="connsiteX2390" fmla="*/ 206664 w 3012535"/>
              <a:gd name="connsiteY2390" fmla="*/ 1921955 h 3128252"/>
              <a:gd name="connsiteX2391" fmla="*/ 209759 w 3012535"/>
              <a:gd name="connsiteY2391" fmla="*/ 1918366 h 3128252"/>
              <a:gd name="connsiteX2392" fmla="*/ 227729 w 3012535"/>
              <a:gd name="connsiteY2392" fmla="*/ 1898218 h 3128252"/>
              <a:gd name="connsiteX2393" fmla="*/ 245699 w 3012535"/>
              <a:gd name="connsiteY2393" fmla="*/ 1878070 h 3128252"/>
              <a:gd name="connsiteX2394" fmla="*/ 263076 w 3012535"/>
              <a:gd name="connsiteY2394" fmla="*/ 1859304 h 3128252"/>
              <a:gd name="connsiteX2395" fmla="*/ 280452 w 3012535"/>
              <a:gd name="connsiteY2395" fmla="*/ 1840540 h 3128252"/>
              <a:gd name="connsiteX2396" fmla="*/ 319613 w 3012535"/>
              <a:gd name="connsiteY2396" fmla="*/ 1799984 h 3128252"/>
              <a:gd name="connsiteX2397" fmla="*/ 354959 w 3012535"/>
              <a:gd name="connsiteY2397" fmla="*/ 1761072 h 3128252"/>
              <a:gd name="connsiteX2398" fmla="*/ 427561 w 3012535"/>
              <a:gd name="connsiteY2398" fmla="*/ 1682424 h 3128252"/>
              <a:gd name="connsiteX2399" fmla="*/ 500160 w 3012535"/>
              <a:gd name="connsiteY2399" fmla="*/ 1603776 h 3128252"/>
              <a:gd name="connsiteX2400" fmla="*/ 519658 w 3012535"/>
              <a:gd name="connsiteY2400" fmla="*/ 1572813 h 3128252"/>
              <a:gd name="connsiteX2401" fmla="*/ 539153 w 3012535"/>
              <a:gd name="connsiteY2401" fmla="*/ 1541849 h 3128252"/>
              <a:gd name="connsiteX2402" fmla="*/ 559965 w 3012535"/>
              <a:gd name="connsiteY2402" fmla="*/ 1511449 h 3128252"/>
              <a:gd name="connsiteX2403" fmla="*/ 580775 w 3012535"/>
              <a:gd name="connsiteY2403" fmla="*/ 1481048 h 3128252"/>
              <a:gd name="connsiteX2404" fmla="*/ 565772 w 3012535"/>
              <a:gd name="connsiteY2404" fmla="*/ 1494277 h 3128252"/>
              <a:gd name="connsiteX2405" fmla="*/ 528644 w 3012535"/>
              <a:gd name="connsiteY2405" fmla="*/ 1537343 h 3128252"/>
              <a:gd name="connsiteX2406" fmla="*/ 510674 w 3012535"/>
              <a:gd name="connsiteY2406" fmla="*/ 1557491 h 3128252"/>
              <a:gd name="connsiteX2407" fmla="*/ 492704 w 3012535"/>
              <a:gd name="connsiteY2407" fmla="*/ 1577641 h 3128252"/>
              <a:gd name="connsiteX2408" fmla="*/ 457484 w 3012535"/>
              <a:gd name="connsiteY2408" fmla="*/ 1619886 h 3128252"/>
              <a:gd name="connsiteX2409" fmla="*/ 422266 w 3012535"/>
              <a:gd name="connsiteY2409" fmla="*/ 1662130 h 3128252"/>
              <a:gd name="connsiteX2410" fmla="*/ 388952 w 3012535"/>
              <a:gd name="connsiteY2410" fmla="*/ 1703553 h 3128252"/>
              <a:gd name="connsiteX2411" fmla="*/ 373015 w 3012535"/>
              <a:gd name="connsiteY2411" fmla="*/ 1726213 h 3128252"/>
              <a:gd name="connsiteX2412" fmla="*/ 354452 w 3012535"/>
              <a:gd name="connsiteY2412" fmla="*/ 1747745 h 3128252"/>
              <a:gd name="connsiteX2413" fmla="*/ 318511 w 3012535"/>
              <a:gd name="connsiteY2413" fmla="*/ 1788044 h 3128252"/>
              <a:gd name="connsiteX2414" fmla="*/ 281384 w 3012535"/>
              <a:gd name="connsiteY2414" fmla="*/ 1831110 h 3128252"/>
              <a:gd name="connsiteX2415" fmla="*/ 273757 w 3012535"/>
              <a:gd name="connsiteY2415" fmla="*/ 1834392 h 3128252"/>
              <a:gd name="connsiteX2416" fmla="*/ 277318 w 3012535"/>
              <a:gd name="connsiteY2416" fmla="*/ 1826088 h 3128252"/>
              <a:gd name="connsiteX2417" fmla="*/ 312664 w 3012535"/>
              <a:gd name="connsiteY2417" fmla="*/ 1787176 h 3128252"/>
              <a:gd name="connsiteX2418" fmla="*/ 349198 w 3012535"/>
              <a:gd name="connsiteY2418" fmla="*/ 1745493 h 3128252"/>
              <a:gd name="connsiteX2419" fmla="*/ 363946 w 3012535"/>
              <a:gd name="connsiteY2419" fmla="*/ 1725602 h 3128252"/>
              <a:gd name="connsiteX2420" fmla="*/ 382509 w 3012535"/>
              <a:gd name="connsiteY2420" fmla="*/ 1704069 h 3128252"/>
              <a:gd name="connsiteX2421" fmla="*/ 399887 w 3012535"/>
              <a:gd name="connsiteY2421" fmla="*/ 1685304 h 3128252"/>
              <a:gd name="connsiteX2422" fmla="*/ 415824 w 3012535"/>
              <a:gd name="connsiteY2422" fmla="*/ 1662645 h 3128252"/>
              <a:gd name="connsiteX2423" fmla="*/ 472701 w 3012535"/>
              <a:gd name="connsiteY2423" fmla="*/ 1595279 h 3128252"/>
              <a:gd name="connsiteX2424" fmla="*/ 526952 w 3012535"/>
              <a:gd name="connsiteY2424" fmla="*/ 1526786 h 3128252"/>
              <a:gd name="connsiteX2425" fmla="*/ 469946 w 3012535"/>
              <a:gd name="connsiteY2425" fmla="*/ 1590822 h 3128252"/>
              <a:gd name="connsiteX2426" fmla="*/ 412941 w 3012535"/>
              <a:gd name="connsiteY2426" fmla="*/ 1654857 h 3128252"/>
              <a:gd name="connsiteX2427" fmla="*/ 387004 w 3012535"/>
              <a:gd name="connsiteY2427" fmla="*/ 1686335 h 3128252"/>
              <a:gd name="connsiteX2428" fmla="*/ 372128 w 3012535"/>
              <a:gd name="connsiteY2428" fmla="*/ 1702894 h 3128252"/>
              <a:gd name="connsiteX2429" fmla="*/ 358438 w 3012535"/>
              <a:gd name="connsiteY2429" fmla="*/ 1716686 h 3128252"/>
              <a:gd name="connsiteX2430" fmla="*/ 330592 w 3012535"/>
              <a:gd name="connsiteY2430" fmla="*/ 1748985 h 3128252"/>
              <a:gd name="connsiteX2431" fmla="*/ 300120 w 3012535"/>
              <a:gd name="connsiteY2431" fmla="*/ 1780158 h 3128252"/>
              <a:gd name="connsiteX2432" fmla="*/ 288933 w 3012535"/>
              <a:gd name="connsiteY2432" fmla="*/ 1791745 h 3128252"/>
              <a:gd name="connsiteX2433" fmla="*/ 263248 w 3012535"/>
              <a:gd name="connsiteY2433" fmla="*/ 1829886 h 3128252"/>
              <a:gd name="connsiteX2434" fmla="*/ 255619 w 3012535"/>
              <a:gd name="connsiteY2434" fmla="*/ 1833170 h 3128252"/>
              <a:gd name="connsiteX2435" fmla="*/ 256806 w 3012535"/>
              <a:gd name="connsiteY2435" fmla="*/ 1830402 h 3128252"/>
              <a:gd name="connsiteX2436" fmla="*/ 270962 w 3012535"/>
              <a:gd name="connsiteY2436" fmla="*/ 1811895 h 3128252"/>
              <a:gd name="connsiteX2437" fmla="*/ 281304 w 3012535"/>
              <a:gd name="connsiteY2437" fmla="*/ 1795029 h 3128252"/>
              <a:gd name="connsiteX2438" fmla="*/ 286304 w 3012535"/>
              <a:gd name="connsiteY2438" fmla="*/ 1790618 h 3128252"/>
              <a:gd name="connsiteX2439" fmla="*/ 289864 w 3012535"/>
              <a:gd name="connsiteY2439" fmla="*/ 1782315 h 3128252"/>
              <a:gd name="connsiteX2440" fmla="*/ 316395 w 3012535"/>
              <a:gd name="connsiteY2440" fmla="*/ 1749453 h 3128252"/>
              <a:gd name="connsiteX2441" fmla="*/ 342928 w 3012535"/>
              <a:gd name="connsiteY2441" fmla="*/ 1716590 h 3128252"/>
              <a:gd name="connsiteX2442" fmla="*/ 358397 w 3012535"/>
              <a:gd name="connsiteY2442" fmla="*/ 1698646 h 3128252"/>
              <a:gd name="connsiteX2443" fmla="*/ 372680 w 3012535"/>
              <a:gd name="connsiteY2443" fmla="*/ 1683469 h 3128252"/>
              <a:gd name="connsiteX2444" fmla="*/ 399806 w 3012535"/>
              <a:gd name="connsiteY2444" fmla="*/ 1649224 h 3128252"/>
              <a:gd name="connsiteX2445" fmla="*/ 456683 w 3012535"/>
              <a:gd name="connsiteY2445" fmla="*/ 1581859 h 3128252"/>
              <a:gd name="connsiteX2446" fmla="*/ 513561 w 3012535"/>
              <a:gd name="connsiteY2446" fmla="*/ 1514490 h 3128252"/>
              <a:gd name="connsiteX2447" fmla="*/ 513306 w 3012535"/>
              <a:gd name="connsiteY2447" fmla="*/ 1507828 h 3128252"/>
              <a:gd name="connsiteX2448" fmla="*/ 536617 w 3012535"/>
              <a:gd name="connsiteY2448" fmla="*/ 1475224 h 3128252"/>
              <a:gd name="connsiteX2449" fmla="*/ 546620 w 3012535"/>
              <a:gd name="connsiteY2449" fmla="*/ 1466404 h 3128252"/>
              <a:gd name="connsiteX2450" fmla="*/ 602691 w 3012535"/>
              <a:gd name="connsiteY2450" fmla="*/ 1411799 h 3128252"/>
              <a:gd name="connsiteX2451" fmla="*/ 657575 w 3012535"/>
              <a:gd name="connsiteY2451" fmla="*/ 1359964 h 3128252"/>
              <a:gd name="connsiteX2452" fmla="*/ 662448 w 3012535"/>
              <a:gd name="connsiteY2452" fmla="*/ 1352223 h 3128252"/>
              <a:gd name="connsiteX2453" fmla="*/ 667323 w 3012535"/>
              <a:gd name="connsiteY2453" fmla="*/ 1344482 h 3128252"/>
              <a:gd name="connsiteX2454" fmla="*/ 673510 w 3012535"/>
              <a:gd name="connsiteY2454" fmla="*/ 1337304 h 3128252"/>
              <a:gd name="connsiteX2455" fmla="*/ 679699 w 3012535"/>
              <a:gd name="connsiteY2455" fmla="*/ 1330126 h 3128252"/>
              <a:gd name="connsiteX2456" fmla="*/ 718351 w 3012535"/>
              <a:gd name="connsiteY2456" fmla="*/ 1276247 h 3128252"/>
              <a:gd name="connsiteX2457" fmla="*/ 759633 w 3012535"/>
              <a:gd name="connsiteY2457" fmla="*/ 1223493 h 3128252"/>
              <a:gd name="connsiteX2458" fmla="*/ 754379 w 3012535"/>
              <a:gd name="connsiteY2458" fmla="*/ 1221240 h 3128252"/>
              <a:gd name="connsiteX2459" fmla="*/ 763874 w 3012535"/>
              <a:gd name="connsiteY2459" fmla="*/ 1199095 h 3128252"/>
              <a:gd name="connsiteX2460" fmla="*/ 750776 w 3012535"/>
              <a:gd name="connsiteY2460" fmla="*/ 1211504 h 3128252"/>
              <a:gd name="connsiteX2461" fmla="*/ 737681 w 3012535"/>
              <a:gd name="connsiteY2461" fmla="*/ 1223911 h 3128252"/>
              <a:gd name="connsiteX2462" fmla="*/ 732681 w 3012535"/>
              <a:gd name="connsiteY2462" fmla="*/ 1228322 h 3128252"/>
              <a:gd name="connsiteX2463" fmla="*/ 695553 w 3012535"/>
              <a:gd name="connsiteY2463" fmla="*/ 1271388 h 3128252"/>
              <a:gd name="connsiteX2464" fmla="*/ 673896 w 3012535"/>
              <a:gd name="connsiteY2464" fmla="*/ 1296507 h 3128252"/>
              <a:gd name="connsiteX2465" fmla="*/ 652238 w 3012535"/>
              <a:gd name="connsiteY2465" fmla="*/ 1321629 h 3128252"/>
              <a:gd name="connsiteX2466" fmla="*/ 610110 w 3012535"/>
              <a:gd name="connsiteY2466" fmla="*/ 1369105 h 3128252"/>
              <a:gd name="connsiteX2467" fmla="*/ 568703 w 3012535"/>
              <a:gd name="connsiteY2467" fmla="*/ 1418527 h 3128252"/>
              <a:gd name="connsiteX2468" fmla="*/ 528482 w 3012535"/>
              <a:gd name="connsiteY2468" fmla="*/ 1465181 h 3128252"/>
              <a:gd name="connsiteX2469" fmla="*/ 489702 w 3012535"/>
              <a:gd name="connsiteY2469" fmla="*/ 1515730 h 3128252"/>
              <a:gd name="connsiteX2470" fmla="*/ 452107 w 3012535"/>
              <a:gd name="connsiteY2470" fmla="*/ 1563511 h 3128252"/>
              <a:gd name="connsiteX2471" fmla="*/ 374292 w 3012535"/>
              <a:gd name="connsiteY2471" fmla="*/ 1657947 h 3128252"/>
              <a:gd name="connsiteX2472" fmla="*/ 371199 w 3012535"/>
              <a:gd name="connsiteY2472" fmla="*/ 1661536 h 3128252"/>
              <a:gd name="connsiteX2473" fmla="*/ 368104 w 3012535"/>
              <a:gd name="connsiteY2473" fmla="*/ 1665125 h 3128252"/>
              <a:gd name="connsiteX2474" fmla="*/ 409471 w 3012535"/>
              <a:gd name="connsiteY2474" fmla="*/ 1597660 h 3128252"/>
              <a:gd name="connsiteX2475" fmla="*/ 440462 w 3012535"/>
              <a:gd name="connsiteY2475" fmla="*/ 1547764 h 3128252"/>
              <a:gd name="connsiteX2476" fmla="*/ 439490 w 3012535"/>
              <a:gd name="connsiteY2476" fmla="*/ 1548813 h 3128252"/>
              <a:gd name="connsiteX2477" fmla="*/ 409890 w 3012535"/>
              <a:gd name="connsiteY2477" fmla="*/ 1576321 h 3128252"/>
              <a:gd name="connsiteX2478" fmla="*/ 366221 w 3012535"/>
              <a:gd name="connsiteY2478" fmla="*/ 1595114 h 3128252"/>
              <a:gd name="connsiteX2479" fmla="*/ 367680 w 3012535"/>
              <a:gd name="connsiteY2479" fmla="*/ 1550183 h 3128252"/>
              <a:gd name="connsiteX2480" fmla="*/ 362620 w 3012535"/>
              <a:gd name="connsiteY2480" fmla="*/ 1556053 h 3128252"/>
              <a:gd name="connsiteX2481" fmla="*/ 358530 w 3012535"/>
              <a:gd name="connsiteY2481" fmla="*/ 1559658 h 3128252"/>
              <a:gd name="connsiteX2482" fmla="*/ 341200 w 3012535"/>
              <a:gd name="connsiteY2482" fmla="*/ 1576347 h 3128252"/>
              <a:gd name="connsiteX2483" fmla="*/ 298153 w 3012535"/>
              <a:gd name="connsiteY2483" fmla="*/ 1611488 h 3128252"/>
              <a:gd name="connsiteX2484" fmla="*/ 242006 w 3012535"/>
              <a:gd name="connsiteY2484" fmla="*/ 1635653 h 3128252"/>
              <a:gd name="connsiteX2485" fmla="*/ 202426 w 3012535"/>
              <a:gd name="connsiteY2485" fmla="*/ 1650839 h 3128252"/>
              <a:gd name="connsiteX2486" fmla="*/ 200070 w 3012535"/>
              <a:gd name="connsiteY2486" fmla="*/ 1644470 h 3128252"/>
              <a:gd name="connsiteX2487" fmla="*/ 196951 w 3012535"/>
              <a:gd name="connsiteY2487" fmla="*/ 1645813 h 3128252"/>
              <a:gd name="connsiteX2488" fmla="*/ 168877 w 3012535"/>
              <a:gd name="connsiteY2488" fmla="*/ 1657895 h 3128252"/>
              <a:gd name="connsiteX2489" fmla="*/ 164373 w 3012535"/>
              <a:gd name="connsiteY2489" fmla="*/ 1650603 h 3128252"/>
              <a:gd name="connsiteX2490" fmla="*/ 160007 w 3012535"/>
              <a:gd name="connsiteY2490" fmla="*/ 1619254 h 3128252"/>
              <a:gd name="connsiteX2491" fmla="*/ 155502 w 3012535"/>
              <a:gd name="connsiteY2491" fmla="*/ 1611962 h 3128252"/>
              <a:gd name="connsiteX2492" fmla="*/ 139699 w 3012535"/>
              <a:gd name="connsiteY2492" fmla="*/ 1613225 h 3128252"/>
              <a:gd name="connsiteX2493" fmla="*/ 134016 w 3012535"/>
              <a:gd name="connsiteY2493" fmla="*/ 1602749 h 3128252"/>
              <a:gd name="connsiteX2494" fmla="*/ 131662 w 3012535"/>
              <a:gd name="connsiteY2494" fmla="*/ 1596379 h 3128252"/>
              <a:gd name="connsiteX2495" fmla="*/ 134573 w 3012535"/>
              <a:gd name="connsiteY2495" fmla="*/ 1589589 h 3128252"/>
              <a:gd name="connsiteX2496" fmla="*/ 127364 w 3012535"/>
              <a:gd name="connsiteY2496" fmla="*/ 1594536 h 3128252"/>
              <a:gd name="connsiteX2497" fmla="*/ 123274 w 3012535"/>
              <a:gd name="connsiteY2497" fmla="*/ 1598143 h 3128252"/>
              <a:gd name="connsiteX2498" fmla="*/ 120154 w 3012535"/>
              <a:gd name="connsiteY2498" fmla="*/ 1599485 h 3128252"/>
              <a:gd name="connsiteX2499" fmla="*/ 110034 w 3012535"/>
              <a:gd name="connsiteY2499" fmla="*/ 1611225 h 3128252"/>
              <a:gd name="connsiteX2500" fmla="*/ 100882 w 3012535"/>
              <a:gd name="connsiteY2500" fmla="*/ 1620701 h 3128252"/>
              <a:gd name="connsiteX2501" fmla="*/ 89583 w 3012535"/>
              <a:gd name="connsiteY2501" fmla="*/ 1629257 h 3128252"/>
              <a:gd name="connsiteX2502" fmla="*/ 83344 w 3012535"/>
              <a:gd name="connsiteY2502" fmla="*/ 1631940 h 3128252"/>
              <a:gd name="connsiteX2503" fmla="*/ 69100 w 3012535"/>
              <a:gd name="connsiteY2503" fmla="*/ 1632534 h 3128252"/>
              <a:gd name="connsiteX2504" fmla="*/ 64214 w 3012535"/>
              <a:gd name="connsiteY2504" fmla="*/ 1629099 h 3128252"/>
              <a:gd name="connsiteX2505" fmla="*/ 65185 w 3012535"/>
              <a:gd name="connsiteY2505" fmla="*/ 1626835 h 3128252"/>
              <a:gd name="connsiteX2506" fmla="*/ 53886 w 3012535"/>
              <a:gd name="connsiteY2506" fmla="*/ 1635389 h 3128252"/>
              <a:gd name="connsiteX2507" fmla="*/ 49795 w 3012535"/>
              <a:gd name="connsiteY2507" fmla="*/ 1638996 h 3128252"/>
              <a:gd name="connsiteX2508" fmla="*/ 45499 w 3012535"/>
              <a:gd name="connsiteY2508" fmla="*/ 1637154 h 3128252"/>
              <a:gd name="connsiteX2509" fmla="*/ 43349 w 3012535"/>
              <a:gd name="connsiteY2509" fmla="*/ 1636232 h 3128252"/>
              <a:gd name="connsiteX2510" fmla="*/ 44113 w 3012535"/>
              <a:gd name="connsiteY2510" fmla="*/ 1628519 h 3128252"/>
              <a:gd name="connsiteX2511" fmla="*/ 49936 w 3012535"/>
              <a:gd name="connsiteY2511" fmla="*/ 1614937 h 3128252"/>
              <a:gd name="connsiteX2512" fmla="*/ 64563 w 3012535"/>
              <a:gd name="connsiteY2512" fmla="*/ 1610489 h 3128252"/>
              <a:gd name="connsiteX2513" fmla="*/ 64354 w 3012535"/>
              <a:gd name="connsiteY2513" fmla="*/ 1605039 h 3128252"/>
              <a:gd name="connsiteX2514" fmla="*/ 74476 w 3012535"/>
              <a:gd name="connsiteY2514" fmla="*/ 1593300 h 3128252"/>
              <a:gd name="connsiteX2515" fmla="*/ 79536 w 3012535"/>
              <a:gd name="connsiteY2515" fmla="*/ 1587430 h 3128252"/>
              <a:gd name="connsiteX2516" fmla="*/ 82552 w 3012535"/>
              <a:gd name="connsiteY2516" fmla="*/ 1583363 h 3128252"/>
              <a:gd name="connsiteX2517" fmla="*/ 85568 w 3012535"/>
              <a:gd name="connsiteY2517" fmla="*/ 1579297 h 3128252"/>
              <a:gd name="connsiteX2518" fmla="*/ 87509 w 3012535"/>
              <a:gd name="connsiteY2518" fmla="*/ 1574769 h 3128252"/>
              <a:gd name="connsiteX2519" fmla="*/ 99675 w 3012535"/>
              <a:gd name="connsiteY2519" fmla="*/ 1561226 h 3128252"/>
              <a:gd name="connsiteX2520" fmla="*/ 111840 w 3012535"/>
              <a:gd name="connsiteY2520" fmla="*/ 1547684 h 3128252"/>
              <a:gd name="connsiteX2521" fmla="*/ 114961 w 3012535"/>
              <a:gd name="connsiteY2521" fmla="*/ 1546340 h 3128252"/>
              <a:gd name="connsiteX2522" fmla="*/ 120991 w 3012535"/>
              <a:gd name="connsiteY2522" fmla="*/ 1538207 h 3128252"/>
              <a:gd name="connsiteX2523" fmla="*/ 123522 w 3012535"/>
              <a:gd name="connsiteY2523" fmla="*/ 1535272 h 3128252"/>
              <a:gd name="connsiteX2524" fmla="*/ 126051 w 3012535"/>
              <a:gd name="connsiteY2524" fmla="*/ 1532337 h 3128252"/>
              <a:gd name="connsiteX2525" fmla="*/ 130904 w 3012535"/>
              <a:gd name="connsiteY2525" fmla="*/ 1521017 h 3128252"/>
              <a:gd name="connsiteX2526" fmla="*/ 148790 w 3012535"/>
              <a:gd name="connsiteY2526" fmla="*/ 1491169 h 3128252"/>
              <a:gd name="connsiteX2527" fmla="*/ 155792 w 3012535"/>
              <a:gd name="connsiteY2527" fmla="*/ 1480771 h 3128252"/>
              <a:gd name="connsiteX2528" fmla="*/ 153158 w 3012535"/>
              <a:gd name="connsiteY2528" fmla="*/ 1480982 h 3128252"/>
              <a:gd name="connsiteX2529" fmla="*/ 150525 w 3012535"/>
              <a:gd name="connsiteY2529" fmla="*/ 1481192 h 3128252"/>
              <a:gd name="connsiteX2530" fmla="*/ 130179 w 3012535"/>
              <a:gd name="connsiteY2530" fmla="*/ 1501948 h 3128252"/>
              <a:gd name="connsiteX2531" fmla="*/ 106713 w 3012535"/>
              <a:gd name="connsiteY2531" fmla="*/ 1524045 h 3128252"/>
              <a:gd name="connsiteX2532" fmla="*/ 91531 w 3012535"/>
              <a:gd name="connsiteY2532" fmla="*/ 1541655 h 3128252"/>
              <a:gd name="connsiteX2533" fmla="*/ 88619 w 3012535"/>
              <a:gd name="connsiteY2533" fmla="*/ 1548446 h 3128252"/>
              <a:gd name="connsiteX2534" fmla="*/ 85501 w 3012535"/>
              <a:gd name="connsiteY2534" fmla="*/ 1549789 h 3128252"/>
              <a:gd name="connsiteX2535" fmla="*/ 83559 w 3012535"/>
              <a:gd name="connsiteY2535" fmla="*/ 1554316 h 3128252"/>
              <a:gd name="connsiteX2536" fmla="*/ 87649 w 3012535"/>
              <a:gd name="connsiteY2536" fmla="*/ 1550710 h 3128252"/>
              <a:gd name="connsiteX2537" fmla="*/ 88619 w 3012535"/>
              <a:gd name="connsiteY2537" fmla="*/ 1548446 h 3128252"/>
              <a:gd name="connsiteX2538" fmla="*/ 91739 w 3012535"/>
              <a:gd name="connsiteY2538" fmla="*/ 1547105 h 3128252"/>
              <a:gd name="connsiteX2539" fmla="*/ 90769 w 3012535"/>
              <a:gd name="connsiteY2539" fmla="*/ 1549368 h 3128252"/>
              <a:gd name="connsiteX2540" fmla="*/ 127578 w 3012535"/>
              <a:gd name="connsiteY2540" fmla="*/ 1516912 h 3128252"/>
              <a:gd name="connsiteX2541" fmla="*/ 132845 w 3012535"/>
              <a:gd name="connsiteY2541" fmla="*/ 1516491 h 3128252"/>
              <a:gd name="connsiteX2542" fmla="*/ 125844 w 3012535"/>
              <a:gd name="connsiteY2542" fmla="*/ 1526888 h 3128252"/>
              <a:gd name="connsiteX2543" fmla="*/ 100924 w 3012535"/>
              <a:gd name="connsiteY2543" fmla="*/ 1552381 h 3128252"/>
              <a:gd name="connsiteX2544" fmla="*/ 76002 w 3012535"/>
              <a:gd name="connsiteY2544" fmla="*/ 1577875 h 3128252"/>
              <a:gd name="connsiteX2545" fmla="*/ 64911 w 3012535"/>
              <a:gd name="connsiteY2545" fmla="*/ 1591878 h 3128252"/>
              <a:gd name="connsiteX2546" fmla="*/ 36074 w 3012535"/>
              <a:gd name="connsiteY2546" fmla="*/ 1611673 h 3128252"/>
              <a:gd name="connsiteX2547" fmla="*/ 28069 w 3012535"/>
              <a:gd name="connsiteY2547" fmla="*/ 1609581 h 3128252"/>
              <a:gd name="connsiteX2548" fmla="*/ 24152 w 3012535"/>
              <a:gd name="connsiteY2548" fmla="*/ 1603882 h 3128252"/>
              <a:gd name="connsiteX2549" fmla="*/ 41623 w 3012535"/>
              <a:gd name="connsiteY2549" fmla="*/ 1563134 h 3128252"/>
              <a:gd name="connsiteX2550" fmla="*/ 4192 w 3012535"/>
              <a:gd name="connsiteY2550" fmla="*/ 1579244 h 3128252"/>
              <a:gd name="connsiteX2551" fmla="*/ 1214 w 3012535"/>
              <a:gd name="connsiteY2551" fmla="*/ 1556527 h 3128252"/>
              <a:gd name="connsiteX2552" fmla="*/ 10920 w 3012535"/>
              <a:gd name="connsiteY2552" fmla="*/ 1533890 h 3128252"/>
              <a:gd name="connsiteX2553" fmla="*/ 17817 w 3012535"/>
              <a:gd name="connsiteY2553" fmla="*/ 1520768 h 3128252"/>
              <a:gd name="connsiteX2554" fmla="*/ 27834 w 3012535"/>
              <a:gd name="connsiteY2554" fmla="*/ 1506304 h 3128252"/>
              <a:gd name="connsiteX2555" fmla="*/ 59168 w 3012535"/>
              <a:gd name="connsiteY2555" fmla="*/ 1468822 h 3128252"/>
              <a:gd name="connsiteX2556" fmla="*/ 91680 w 3012535"/>
              <a:gd name="connsiteY2556" fmla="*/ 1434524 h 3128252"/>
              <a:gd name="connsiteX2557" fmla="*/ 82426 w 3012535"/>
              <a:gd name="connsiteY2557" fmla="*/ 1441275 h 3128252"/>
              <a:gd name="connsiteX2558" fmla="*/ 73172 w 3012535"/>
              <a:gd name="connsiteY2558" fmla="*/ 1448026 h 3128252"/>
              <a:gd name="connsiteX2559" fmla="*/ 114070 w 3012535"/>
              <a:gd name="connsiteY2559" fmla="*/ 1411965 h 3128252"/>
              <a:gd name="connsiteX2560" fmla="*/ 133550 w 3012535"/>
              <a:gd name="connsiteY2560" fmla="*/ 1396198 h 3128252"/>
              <a:gd name="connsiteX2561" fmla="*/ 153028 w 3012535"/>
              <a:gd name="connsiteY2561" fmla="*/ 1380430 h 3128252"/>
              <a:gd name="connsiteX2562" fmla="*/ 158192 w 3012535"/>
              <a:gd name="connsiteY2562" fmla="*/ 1377283 h 3128252"/>
              <a:gd name="connsiteX2563" fmla="*/ 163356 w 3012535"/>
              <a:gd name="connsiteY2563" fmla="*/ 1374139 h 3128252"/>
              <a:gd name="connsiteX2564" fmla="*/ 173477 w 3012535"/>
              <a:gd name="connsiteY2564" fmla="*/ 1362399 h 3128252"/>
              <a:gd name="connsiteX2565" fmla="*/ 181657 w 3012535"/>
              <a:gd name="connsiteY2565" fmla="*/ 1355188 h 3128252"/>
              <a:gd name="connsiteX2566" fmla="*/ 185747 w 3012535"/>
              <a:gd name="connsiteY2566" fmla="*/ 1351581 h 3128252"/>
              <a:gd name="connsiteX2567" fmla="*/ 232088 w 3012535"/>
              <a:gd name="connsiteY2567" fmla="*/ 1305792 h 3128252"/>
              <a:gd name="connsiteX2568" fmla="*/ 275517 w 3012535"/>
              <a:gd name="connsiteY2568" fmla="*/ 1266796 h 3128252"/>
              <a:gd name="connsiteX2569" fmla="*/ 309206 w 3012535"/>
              <a:gd name="connsiteY2569" fmla="*/ 1235682 h 3128252"/>
              <a:gd name="connsiteX2570" fmla="*/ 299848 w 3012535"/>
              <a:gd name="connsiteY2570" fmla="*/ 1239709 h 3128252"/>
              <a:gd name="connsiteX2571" fmla="*/ 311147 w 3012535"/>
              <a:gd name="connsiteY2571" fmla="*/ 1231155 h 3128252"/>
              <a:gd name="connsiteX2572" fmla="*/ 322446 w 3012535"/>
              <a:gd name="connsiteY2572" fmla="*/ 1222600 h 3128252"/>
              <a:gd name="connsiteX2573" fmla="*/ 316000 w 3012535"/>
              <a:gd name="connsiteY2573" fmla="*/ 1219836 h 3128252"/>
              <a:gd name="connsiteX2574" fmla="*/ 345392 w 3012535"/>
              <a:gd name="connsiteY2574" fmla="*/ 1186881 h 3128252"/>
              <a:gd name="connsiteX2575" fmla="*/ 377905 w 3012535"/>
              <a:gd name="connsiteY2575" fmla="*/ 1152583 h 3128252"/>
              <a:gd name="connsiteX2576" fmla="*/ 406812 w 3012535"/>
              <a:gd name="connsiteY2576" fmla="*/ 1120759 h 3128252"/>
              <a:gd name="connsiteX2577" fmla="*/ 437868 w 3012535"/>
              <a:gd name="connsiteY2577" fmla="*/ 1089856 h 3128252"/>
              <a:gd name="connsiteX2578" fmla="*/ 441957 w 3012535"/>
              <a:gd name="connsiteY2578" fmla="*/ 1086249 h 3128252"/>
              <a:gd name="connsiteX2579" fmla="*/ 460918 w 3012535"/>
              <a:gd name="connsiteY2579" fmla="*/ 1056861 h 3128252"/>
              <a:gd name="connsiteX2580" fmla="*/ 474384 w 3012535"/>
              <a:gd name="connsiteY2580" fmla="*/ 1035474 h 3128252"/>
              <a:gd name="connsiteX2581" fmla="*/ 465667 w 3012535"/>
              <a:gd name="connsiteY2581" fmla="*/ 1042818 h 3128252"/>
              <a:gd name="connsiteX2582" fmla="*/ 483761 w 3012535"/>
              <a:gd name="connsiteY2582" fmla="*/ 1018417 h 3128252"/>
              <a:gd name="connsiteX2583" fmla="*/ 504973 w 3012535"/>
              <a:gd name="connsiteY2583" fmla="*/ 992674 h 3128252"/>
              <a:gd name="connsiteX2584" fmla="*/ 567085 w 3012535"/>
              <a:gd name="connsiteY2584" fmla="*/ 930868 h 3128252"/>
              <a:gd name="connsiteX2585" fmla="*/ 583444 w 3012535"/>
              <a:gd name="connsiteY2585" fmla="*/ 916443 h 3128252"/>
              <a:gd name="connsiteX2586" fmla="*/ 597862 w 3012535"/>
              <a:gd name="connsiteY2586" fmla="*/ 906545 h 3128252"/>
              <a:gd name="connsiteX2587" fmla="*/ 624758 w 3012535"/>
              <a:gd name="connsiteY2587" fmla="*/ 891279 h 3128252"/>
              <a:gd name="connsiteX2588" fmla="*/ 652487 w 3012535"/>
              <a:gd name="connsiteY2588" fmla="*/ 856270 h 3128252"/>
              <a:gd name="connsiteX2589" fmla="*/ 679245 w 3012535"/>
              <a:gd name="connsiteY2589" fmla="*/ 823524 h 3128252"/>
              <a:gd name="connsiteX2590" fmla="*/ 734911 w 3012535"/>
              <a:gd name="connsiteY2590" fmla="*/ 758955 h 3128252"/>
              <a:gd name="connsiteX2591" fmla="*/ 792136 w 3012535"/>
              <a:gd name="connsiteY2591" fmla="*/ 693715 h 3128252"/>
              <a:gd name="connsiteX2592" fmla="*/ 847211 w 3012535"/>
              <a:gd name="connsiteY2592" fmla="*/ 627554 h 3128252"/>
              <a:gd name="connsiteX2593" fmla="*/ 857541 w 3012535"/>
              <a:gd name="connsiteY2593" fmla="*/ 621262 h 3128252"/>
              <a:gd name="connsiteX2594" fmla="*/ 853658 w 3012535"/>
              <a:gd name="connsiteY2594" fmla="*/ 630318 h 3128252"/>
              <a:gd name="connsiteX2595" fmla="*/ 834489 w 3012535"/>
              <a:gd name="connsiteY2595" fmla="*/ 654258 h 3128252"/>
              <a:gd name="connsiteX2596" fmla="*/ 815323 w 3012535"/>
              <a:gd name="connsiteY2596" fmla="*/ 678199 h 3128252"/>
              <a:gd name="connsiteX2597" fmla="*/ 796155 w 3012535"/>
              <a:gd name="connsiteY2597" fmla="*/ 702138 h 3128252"/>
              <a:gd name="connsiteX2598" fmla="*/ 776987 w 3012535"/>
              <a:gd name="connsiteY2598" fmla="*/ 726078 h 3128252"/>
              <a:gd name="connsiteX2599" fmla="*/ 736607 w 3012535"/>
              <a:gd name="connsiteY2599" fmla="*/ 775761 h 3128252"/>
              <a:gd name="connsiteX2600" fmla="*/ 697197 w 3012535"/>
              <a:gd name="connsiteY2600" fmla="*/ 823182 h 3128252"/>
              <a:gd name="connsiteX2601" fmla="*/ 715498 w 3012535"/>
              <a:gd name="connsiteY2601" fmla="*/ 804231 h 3128252"/>
              <a:gd name="connsiteX2602" fmla="*/ 733799 w 3012535"/>
              <a:gd name="connsiteY2602" fmla="*/ 785278 h 3128252"/>
              <a:gd name="connsiteX2603" fmla="*/ 752099 w 3012535"/>
              <a:gd name="connsiteY2603" fmla="*/ 766325 h 3128252"/>
              <a:gd name="connsiteX2604" fmla="*/ 770401 w 3012535"/>
              <a:gd name="connsiteY2604" fmla="*/ 747374 h 3128252"/>
              <a:gd name="connsiteX2605" fmla="*/ 805928 w 3012535"/>
              <a:gd name="connsiteY2605" fmla="*/ 709009 h 3128252"/>
              <a:gd name="connsiteX2606" fmla="*/ 841454 w 3012535"/>
              <a:gd name="connsiteY2606" fmla="*/ 670643 h 3128252"/>
              <a:gd name="connsiteX2607" fmla="*/ 860726 w 3012535"/>
              <a:gd name="connsiteY2607" fmla="*/ 649428 h 3128252"/>
              <a:gd name="connsiteX2608" fmla="*/ 879027 w 3012535"/>
              <a:gd name="connsiteY2608" fmla="*/ 630475 h 3128252"/>
              <a:gd name="connsiteX2609" fmla="*/ 925161 w 3012535"/>
              <a:gd name="connsiteY2609" fmla="*/ 579238 h 3128252"/>
              <a:gd name="connsiteX2610" fmla="*/ 970322 w 3012535"/>
              <a:gd name="connsiteY2610" fmla="*/ 530266 h 3128252"/>
              <a:gd name="connsiteX2611" fmla="*/ 975384 w 3012535"/>
              <a:gd name="connsiteY2611" fmla="*/ 524397 h 3128252"/>
              <a:gd name="connsiteX2612" fmla="*/ 980444 w 3012535"/>
              <a:gd name="connsiteY2612" fmla="*/ 518526 h 3128252"/>
              <a:gd name="connsiteX2613" fmla="*/ 991536 w 3012535"/>
              <a:gd name="connsiteY2613" fmla="*/ 504522 h 3128252"/>
              <a:gd name="connsiteX2614" fmla="*/ 1014897 w 3012535"/>
              <a:gd name="connsiteY2614" fmla="*/ 479700 h 3128252"/>
              <a:gd name="connsiteX2615" fmla="*/ 1037183 w 3012535"/>
              <a:gd name="connsiteY2615" fmla="*/ 454417 h 3128252"/>
              <a:gd name="connsiteX2616" fmla="*/ 1060441 w 3012535"/>
              <a:gd name="connsiteY2616" fmla="*/ 426870 h 3128252"/>
              <a:gd name="connsiteX2617" fmla="*/ 1079712 w 3012535"/>
              <a:gd name="connsiteY2617" fmla="*/ 405655 h 3128252"/>
              <a:gd name="connsiteX2618" fmla="*/ 1098984 w 3012535"/>
              <a:gd name="connsiteY2618" fmla="*/ 384439 h 3128252"/>
              <a:gd name="connsiteX2619" fmla="*/ 1117665 w 3012535"/>
              <a:gd name="connsiteY2619" fmla="*/ 361630 h 3128252"/>
              <a:gd name="connsiteX2620" fmla="*/ 1135378 w 3012535"/>
              <a:gd name="connsiteY2620" fmla="*/ 341086 h 3128252"/>
              <a:gd name="connsiteX2621" fmla="*/ 1172846 w 3012535"/>
              <a:gd name="connsiteY2621" fmla="*/ 298194 h 3128252"/>
              <a:gd name="connsiteX2622" fmla="*/ 1211286 w 3012535"/>
              <a:gd name="connsiteY2622" fmla="*/ 253036 h 3128252"/>
              <a:gd name="connsiteX2623" fmla="*/ 1225496 w 3012535"/>
              <a:gd name="connsiteY2623" fmla="*/ 237691 h 3128252"/>
              <a:gd name="connsiteX2624" fmla="*/ 1237558 w 3012535"/>
              <a:gd name="connsiteY2624" fmla="*/ 221423 h 3128252"/>
              <a:gd name="connsiteX2625" fmla="*/ 1265009 w 3012535"/>
              <a:gd name="connsiteY2625" fmla="*/ 192995 h 3128252"/>
              <a:gd name="connsiteX2626" fmla="*/ 1291282 w 3012535"/>
              <a:gd name="connsiteY2626" fmla="*/ 161381 h 3128252"/>
              <a:gd name="connsiteX2627" fmla="*/ 1319704 w 3012535"/>
              <a:gd name="connsiteY2627" fmla="*/ 130690 h 3128252"/>
              <a:gd name="connsiteX2628" fmla="*/ 1374606 w 3012535"/>
              <a:gd name="connsiteY2628" fmla="*/ 73833 h 3128252"/>
              <a:gd name="connsiteX2629" fmla="*/ 1403618 w 3012535"/>
              <a:gd name="connsiteY2629" fmla="*/ 44734 h 3128252"/>
              <a:gd name="connsiteX2630" fmla="*/ 1432627 w 3012535"/>
              <a:gd name="connsiteY2630" fmla="*/ 15634 h 3128252"/>
              <a:gd name="connsiteX2631" fmla="*/ 1459524 w 3012535"/>
              <a:gd name="connsiteY2631" fmla="*/ 368 h 312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Lst>
            <a:rect l="l" t="t" r="r" b="b"/>
            <a:pathLst>
              <a:path w="3012535" h="3128252">
                <a:moveTo>
                  <a:pt x="1450512" y="3090428"/>
                </a:moveTo>
                <a:cubicBezTo>
                  <a:pt x="1451936" y="3089783"/>
                  <a:pt x="1453227" y="3089840"/>
                  <a:pt x="1452961" y="3091242"/>
                </a:cubicBezTo>
                <a:lnTo>
                  <a:pt x="1447265" y="3093822"/>
                </a:lnTo>
                <a:cubicBezTo>
                  <a:pt x="1447532" y="3092420"/>
                  <a:pt x="1449089" y="3091074"/>
                  <a:pt x="1450512" y="3090428"/>
                </a:cubicBezTo>
                <a:close/>
                <a:moveTo>
                  <a:pt x="982832" y="2965847"/>
                </a:moveTo>
                <a:cubicBezTo>
                  <a:pt x="986575" y="2966156"/>
                  <a:pt x="987900" y="2967023"/>
                  <a:pt x="986810" y="2968449"/>
                </a:cubicBezTo>
                <a:cubicBezTo>
                  <a:pt x="985720" y="2969874"/>
                  <a:pt x="982213" y="2971857"/>
                  <a:pt x="976290" y="2974399"/>
                </a:cubicBezTo>
                <a:cubicBezTo>
                  <a:pt x="969434" y="2979893"/>
                  <a:pt x="966004" y="2982640"/>
                  <a:pt x="966004" y="2982640"/>
                </a:cubicBezTo>
                <a:lnTo>
                  <a:pt x="966704" y="2980425"/>
                </a:lnTo>
                <a:cubicBezTo>
                  <a:pt x="970601" y="2976200"/>
                  <a:pt x="975975" y="2971342"/>
                  <a:pt x="982832" y="2965847"/>
                </a:cubicBezTo>
                <a:close/>
                <a:moveTo>
                  <a:pt x="1542666" y="2924645"/>
                </a:moveTo>
                <a:lnTo>
                  <a:pt x="1519987" y="2943806"/>
                </a:lnTo>
                <a:cubicBezTo>
                  <a:pt x="1504874" y="2956286"/>
                  <a:pt x="1491020" y="2967361"/>
                  <a:pt x="1477969" y="2977356"/>
                </a:cubicBezTo>
                <a:lnTo>
                  <a:pt x="1467363" y="2985075"/>
                </a:lnTo>
                <a:lnTo>
                  <a:pt x="1485486" y="2972964"/>
                </a:lnTo>
                <a:cubicBezTo>
                  <a:pt x="1493102" y="2967843"/>
                  <a:pt x="1500544" y="2962425"/>
                  <a:pt x="1507888" y="2956811"/>
                </a:cubicBezTo>
                <a:lnTo>
                  <a:pt x="1527196" y="2941480"/>
                </a:lnTo>
                <a:lnTo>
                  <a:pt x="1541782" y="2925853"/>
                </a:lnTo>
                <a:close/>
                <a:moveTo>
                  <a:pt x="1438666" y="2895870"/>
                </a:moveTo>
                <a:cubicBezTo>
                  <a:pt x="1439958" y="2895806"/>
                  <a:pt x="1440453" y="2896512"/>
                  <a:pt x="1440148" y="2897991"/>
                </a:cubicBezTo>
                <a:cubicBezTo>
                  <a:pt x="1439845" y="2899470"/>
                  <a:pt x="1436807" y="2901818"/>
                  <a:pt x="1431036" y="2905035"/>
                </a:cubicBezTo>
                <a:cubicBezTo>
                  <a:pt x="1431643" y="2902076"/>
                  <a:pt x="1433389" y="2899792"/>
                  <a:pt x="1436273" y="2898186"/>
                </a:cubicBezTo>
                <a:cubicBezTo>
                  <a:pt x="1436576" y="2896706"/>
                  <a:pt x="1437374" y="2895935"/>
                  <a:pt x="1438666" y="2895870"/>
                </a:cubicBezTo>
                <a:close/>
                <a:moveTo>
                  <a:pt x="1733530" y="2761529"/>
                </a:moveTo>
                <a:lnTo>
                  <a:pt x="1730505" y="2763108"/>
                </a:lnTo>
                <a:lnTo>
                  <a:pt x="1699156" y="2790098"/>
                </a:lnTo>
                <a:lnTo>
                  <a:pt x="1691733" y="2796510"/>
                </a:lnTo>
                <a:lnTo>
                  <a:pt x="1682520" y="2804972"/>
                </a:lnTo>
                <a:cubicBezTo>
                  <a:pt x="1676461" y="2810576"/>
                  <a:pt x="1671577" y="2815090"/>
                  <a:pt x="1669178" y="2817166"/>
                </a:cubicBezTo>
                <a:lnTo>
                  <a:pt x="1647573" y="2835027"/>
                </a:lnTo>
                <a:lnTo>
                  <a:pt x="1634882" y="2852392"/>
                </a:lnTo>
                <a:lnTo>
                  <a:pt x="1710593" y="2784094"/>
                </a:lnTo>
                <a:cubicBezTo>
                  <a:pt x="1711761" y="2783085"/>
                  <a:pt x="1726203" y="2771917"/>
                  <a:pt x="1731759" y="2765632"/>
                </a:cubicBezTo>
                <a:cubicBezTo>
                  <a:pt x="1733610" y="2763537"/>
                  <a:pt x="1734474" y="2761982"/>
                  <a:pt x="1733530" y="2761529"/>
                </a:cubicBezTo>
                <a:close/>
                <a:moveTo>
                  <a:pt x="1747077" y="2746254"/>
                </a:moveTo>
                <a:lnTo>
                  <a:pt x="1747011" y="2746301"/>
                </a:lnTo>
                <a:lnTo>
                  <a:pt x="1746991" y="2746323"/>
                </a:lnTo>
                <a:close/>
                <a:moveTo>
                  <a:pt x="1211506" y="2734925"/>
                </a:moveTo>
                <a:lnTo>
                  <a:pt x="1196127" y="2740348"/>
                </a:lnTo>
                <a:lnTo>
                  <a:pt x="1179366" y="2757076"/>
                </a:lnTo>
                <a:cubicBezTo>
                  <a:pt x="1168613" y="2766794"/>
                  <a:pt x="1158488" y="2776564"/>
                  <a:pt x="1148984" y="2786386"/>
                </a:cubicBezTo>
                <a:cubicBezTo>
                  <a:pt x="1139479" y="2796207"/>
                  <a:pt x="1129586" y="2805239"/>
                  <a:pt x="1119302" y="2813480"/>
                </a:cubicBezTo>
                <a:cubicBezTo>
                  <a:pt x="1138004" y="2802904"/>
                  <a:pt x="1151798" y="2795708"/>
                  <a:pt x="1160681" y="2791897"/>
                </a:cubicBezTo>
                <a:cubicBezTo>
                  <a:pt x="1164577" y="2787674"/>
                  <a:pt x="1167732" y="2783767"/>
                  <a:pt x="1170145" y="2780178"/>
                </a:cubicBezTo>
                <a:cubicBezTo>
                  <a:pt x="1172559" y="2776590"/>
                  <a:pt x="1175714" y="2772683"/>
                  <a:pt x="1179608" y="2768460"/>
                </a:cubicBezTo>
                <a:cubicBezTo>
                  <a:pt x="1186466" y="2762966"/>
                  <a:pt x="1191217" y="2758054"/>
                  <a:pt x="1193865" y="2753727"/>
                </a:cubicBezTo>
                <a:cubicBezTo>
                  <a:pt x="1196513" y="2749402"/>
                  <a:pt x="1201264" y="2744490"/>
                  <a:pt x="1208120" y="2738996"/>
                </a:cubicBezTo>
                <a:close/>
                <a:moveTo>
                  <a:pt x="1114373" y="2732471"/>
                </a:moveTo>
                <a:lnTo>
                  <a:pt x="1105792" y="2740771"/>
                </a:lnTo>
                <a:cubicBezTo>
                  <a:pt x="1096987" y="2748379"/>
                  <a:pt x="1088691" y="2756405"/>
                  <a:pt x="1080902" y="2764853"/>
                </a:cubicBezTo>
                <a:cubicBezTo>
                  <a:pt x="1076539" y="2770555"/>
                  <a:pt x="1072494" y="2779311"/>
                  <a:pt x="1068761" y="2791123"/>
                </a:cubicBezTo>
                <a:cubicBezTo>
                  <a:pt x="1081377" y="2775498"/>
                  <a:pt x="1094894" y="2761084"/>
                  <a:pt x="1109306" y="2747880"/>
                </a:cubicBezTo>
                <a:lnTo>
                  <a:pt x="1115970" y="2742191"/>
                </a:lnTo>
                <a:lnTo>
                  <a:pt x="1118902" y="2738964"/>
                </a:lnTo>
                <a:close/>
                <a:moveTo>
                  <a:pt x="950309" y="2730318"/>
                </a:moveTo>
                <a:cubicBezTo>
                  <a:pt x="954052" y="2730627"/>
                  <a:pt x="955378" y="2731494"/>
                  <a:pt x="954288" y="2732919"/>
                </a:cubicBezTo>
                <a:cubicBezTo>
                  <a:pt x="953197" y="2734344"/>
                  <a:pt x="949690" y="2736328"/>
                  <a:pt x="943767" y="2738870"/>
                </a:cubicBezTo>
                <a:cubicBezTo>
                  <a:pt x="936911" y="2744364"/>
                  <a:pt x="933481" y="2747111"/>
                  <a:pt x="933481" y="2747111"/>
                </a:cubicBezTo>
                <a:lnTo>
                  <a:pt x="934180" y="2744896"/>
                </a:lnTo>
                <a:cubicBezTo>
                  <a:pt x="938078" y="2740672"/>
                  <a:pt x="943452" y="2735814"/>
                  <a:pt x="950309" y="2730318"/>
                </a:cubicBezTo>
                <a:close/>
                <a:moveTo>
                  <a:pt x="1773750" y="2726756"/>
                </a:moveTo>
                <a:cubicBezTo>
                  <a:pt x="1774050" y="2727181"/>
                  <a:pt x="1772287" y="2728607"/>
                  <a:pt x="1769435" y="2730614"/>
                </a:cubicBezTo>
                <a:lnTo>
                  <a:pt x="1761353" y="2736087"/>
                </a:lnTo>
                <a:lnTo>
                  <a:pt x="1760994" y="2736721"/>
                </a:lnTo>
                <a:lnTo>
                  <a:pt x="1760396" y="2736735"/>
                </a:lnTo>
                <a:lnTo>
                  <a:pt x="1758581" y="2737965"/>
                </a:lnTo>
                <a:lnTo>
                  <a:pt x="1753020" y="2741973"/>
                </a:lnTo>
                <a:lnTo>
                  <a:pt x="1754033" y="2741471"/>
                </a:lnTo>
                <a:cubicBezTo>
                  <a:pt x="1754928" y="2741578"/>
                  <a:pt x="1751558" y="2745161"/>
                  <a:pt x="1749737" y="2746828"/>
                </a:cubicBezTo>
                <a:lnTo>
                  <a:pt x="1746571" y="2749501"/>
                </a:lnTo>
                <a:lnTo>
                  <a:pt x="1751021" y="2746762"/>
                </a:lnTo>
                <a:cubicBezTo>
                  <a:pt x="1756840" y="2743056"/>
                  <a:pt x="1763830" y="2738291"/>
                  <a:pt x="1768508" y="2734054"/>
                </a:cubicBezTo>
                <a:cubicBezTo>
                  <a:pt x="1770068" y="2732642"/>
                  <a:pt x="1771370" y="2731288"/>
                  <a:pt x="1772286" y="2730052"/>
                </a:cubicBezTo>
                <a:cubicBezTo>
                  <a:pt x="1773203" y="2728816"/>
                  <a:pt x="1773734" y="2727698"/>
                  <a:pt x="1773750" y="2726756"/>
                </a:cubicBezTo>
                <a:close/>
                <a:moveTo>
                  <a:pt x="1807359" y="2694658"/>
                </a:moveTo>
                <a:cubicBezTo>
                  <a:pt x="1808087" y="2693552"/>
                  <a:pt x="1806793" y="2694084"/>
                  <a:pt x="1802060" y="2697590"/>
                </a:cubicBezTo>
                <a:cubicBezTo>
                  <a:pt x="1802060" y="2697590"/>
                  <a:pt x="1786232" y="2711275"/>
                  <a:pt x="1784416" y="2712844"/>
                </a:cubicBezTo>
                <a:cubicBezTo>
                  <a:pt x="1784662" y="2714977"/>
                  <a:pt x="1793806" y="2707658"/>
                  <a:pt x="1800521" y="2701559"/>
                </a:cubicBezTo>
                <a:cubicBezTo>
                  <a:pt x="1803879" y="2698509"/>
                  <a:pt x="1806630" y="2695764"/>
                  <a:pt x="1807359" y="2694658"/>
                </a:cubicBezTo>
                <a:close/>
                <a:moveTo>
                  <a:pt x="1051481" y="2604582"/>
                </a:moveTo>
                <a:cubicBezTo>
                  <a:pt x="1048521" y="2605852"/>
                  <a:pt x="1047156" y="2606119"/>
                  <a:pt x="1047389" y="2605380"/>
                </a:cubicBezTo>
                <a:cubicBezTo>
                  <a:pt x="1047623" y="2604641"/>
                  <a:pt x="1046258" y="2604907"/>
                  <a:pt x="1043298" y="2606178"/>
                </a:cubicBezTo>
                <a:cubicBezTo>
                  <a:pt x="1035975" y="2613149"/>
                  <a:pt x="1027795" y="2620807"/>
                  <a:pt x="1018757" y="2629153"/>
                </a:cubicBezTo>
                <a:cubicBezTo>
                  <a:pt x="1009721" y="2637496"/>
                  <a:pt x="1000058" y="2645790"/>
                  <a:pt x="989773" y="2654031"/>
                </a:cubicBezTo>
                <a:lnTo>
                  <a:pt x="972246" y="2673040"/>
                </a:lnTo>
                <a:lnTo>
                  <a:pt x="970147" y="2679684"/>
                </a:lnTo>
                <a:cubicBezTo>
                  <a:pt x="969680" y="2681159"/>
                  <a:pt x="968201" y="2681795"/>
                  <a:pt x="965705" y="2681589"/>
                </a:cubicBezTo>
                <a:lnTo>
                  <a:pt x="964306" y="2686019"/>
                </a:lnTo>
                <a:cubicBezTo>
                  <a:pt x="967268" y="2684749"/>
                  <a:pt x="968980" y="2683375"/>
                  <a:pt x="969447" y="2681898"/>
                </a:cubicBezTo>
                <a:lnTo>
                  <a:pt x="970147" y="2679684"/>
                </a:lnTo>
                <a:cubicBezTo>
                  <a:pt x="970613" y="2678206"/>
                  <a:pt x="972095" y="2677572"/>
                  <a:pt x="974591" y="2677778"/>
                </a:cubicBezTo>
                <a:lnTo>
                  <a:pt x="973891" y="2679993"/>
                </a:lnTo>
                <a:lnTo>
                  <a:pt x="1020172" y="2642905"/>
                </a:lnTo>
                <a:cubicBezTo>
                  <a:pt x="1027028" y="2637412"/>
                  <a:pt x="1029755" y="2636879"/>
                  <a:pt x="1028355" y="2641309"/>
                </a:cubicBezTo>
                <a:lnTo>
                  <a:pt x="1023956" y="2647849"/>
                </a:lnTo>
                <a:lnTo>
                  <a:pt x="1028642" y="2642595"/>
                </a:lnTo>
                <a:lnTo>
                  <a:pt x="1031627" y="2637034"/>
                </a:lnTo>
                <a:cubicBezTo>
                  <a:pt x="1034507" y="2631968"/>
                  <a:pt x="1038712" y="2624740"/>
                  <a:pt x="1044240" y="2615348"/>
                </a:cubicBezTo>
                <a:cubicBezTo>
                  <a:pt x="1047668" y="2612601"/>
                  <a:pt x="1050082" y="2609012"/>
                  <a:pt x="1051481" y="2604582"/>
                </a:cubicBezTo>
                <a:close/>
                <a:moveTo>
                  <a:pt x="1109466" y="2557242"/>
                </a:moveTo>
                <a:lnTo>
                  <a:pt x="1086779" y="2577952"/>
                </a:lnTo>
                <a:lnTo>
                  <a:pt x="1092713" y="2574706"/>
                </a:lnTo>
                <a:lnTo>
                  <a:pt x="1103288" y="2564409"/>
                </a:lnTo>
                <a:close/>
                <a:moveTo>
                  <a:pt x="2028164" y="2470846"/>
                </a:moveTo>
                <a:cubicBezTo>
                  <a:pt x="2027140" y="2469387"/>
                  <a:pt x="2021445" y="2471966"/>
                  <a:pt x="2022469" y="2473425"/>
                </a:cubicBezTo>
                <a:cubicBezTo>
                  <a:pt x="2020653" y="2474994"/>
                  <a:pt x="2026608" y="2472192"/>
                  <a:pt x="2028164" y="2470846"/>
                </a:cubicBezTo>
                <a:close/>
                <a:moveTo>
                  <a:pt x="2038298" y="2459740"/>
                </a:moveTo>
                <a:cubicBezTo>
                  <a:pt x="2038298" y="2459740"/>
                  <a:pt x="2030554" y="2459402"/>
                  <a:pt x="2029489" y="2465012"/>
                </a:cubicBezTo>
                <a:close/>
                <a:moveTo>
                  <a:pt x="1137878" y="2454715"/>
                </a:moveTo>
                <a:cubicBezTo>
                  <a:pt x="1133273" y="2458203"/>
                  <a:pt x="1129580" y="2460169"/>
                  <a:pt x="1126797" y="2460614"/>
                </a:cubicBezTo>
                <a:lnTo>
                  <a:pt x="1124357" y="2459212"/>
                </a:lnTo>
                <a:lnTo>
                  <a:pt x="1098159" y="2481163"/>
                </a:lnTo>
                <a:cubicBezTo>
                  <a:pt x="1090370" y="2489610"/>
                  <a:pt x="1082073" y="2497638"/>
                  <a:pt x="1073269" y="2505243"/>
                </a:cubicBezTo>
                <a:cubicBezTo>
                  <a:pt x="1064464" y="2512849"/>
                  <a:pt x="1056168" y="2520877"/>
                  <a:pt x="1048379" y="2529324"/>
                </a:cubicBezTo>
                <a:cubicBezTo>
                  <a:pt x="1044016" y="2535026"/>
                  <a:pt x="1039971" y="2543782"/>
                  <a:pt x="1036239" y="2555595"/>
                </a:cubicBezTo>
                <a:cubicBezTo>
                  <a:pt x="1048855" y="2539969"/>
                  <a:pt x="1062371" y="2525556"/>
                  <a:pt x="1076783" y="2512352"/>
                </a:cubicBezTo>
                <a:lnTo>
                  <a:pt x="1123345" y="2472599"/>
                </a:lnTo>
                <a:close/>
                <a:moveTo>
                  <a:pt x="2049356" y="2444904"/>
                </a:moveTo>
                <a:cubicBezTo>
                  <a:pt x="2047932" y="2445548"/>
                  <a:pt x="2046375" y="2446894"/>
                  <a:pt x="2046109" y="2448297"/>
                </a:cubicBezTo>
                <a:lnTo>
                  <a:pt x="2051805" y="2445718"/>
                </a:lnTo>
                <a:cubicBezTo>
                  <a:pt x="2052071" y="2444315"/>
                  <a:pt x="2050780" y="2444259"/>
                  <a:pt x="2049356" y="2444904"/>
                </a:cubicBezTo>
                <a:close/>
                <a:moveTo>
                  <a:pt x="2063754" y="2433042"/>
                </a:moveTo>
                <a:cubicBezTo>
                  <a:pt x="2062730" y="2431582"/>
                  <a:pt x="2055047" y="2435490"/>
                  <a:pt x="2056243" y="2437192"/>
                </a:cubicBezTo>
                <a:cubicBezTo>
                  <a:pt x="2055075" y="2438201"/>
                  <a:pt x="2059584" y="2436940"/>
                  <a:pt x="2062137" y="2435063"/>
                </a:cubicBezTo>
                <a:cubicBezTo>
                  <a:pt x="2062988" y="2434437"/>
                  <a:pt x="2063621" y="2433743"/>
                  <a:pt x="2063754" y="2433042"/>
                </a:cubicBezTo>
                <a:close/>
                <a:moveTo>
                  <a:pt x="2073949" y="2418610"/>
                </a:moveTo>
                <a:cubicBezTo>
                  <a:pt x="2072245" y="2419449"/>
                  <a:pt x="2070623" y="2420851"/>
                  <a:pt x="2071135" y="2421581"/>
                </a:cubicBezTo>
                <a:cubicBezTo>
                  <a:pt x="2069579" y="2422927"/>
                  <a:pt x="2075445" y="2420591"/>
                  <a:pt x="2077260" y="2419020"/>
                </a:cubicBezTo>
                <a:cubicBezTo>
                  <a:pt x="2077441" y="2417496"/>
                  <a:pt x="2075654" y="2417771"/>
                  <a:pt x="2073949" y="2418610"/>
                </a:cubicBezTo>
                <a:close/>
                <a:moveTo>
                  <a:pt x="2090596" y="2404755"/>
                </a:moveTo>
                <a:cubicBezTo>
                  <a:pt x="2090596" y="2404755"/>
                  <a:pt x="2082593" y="2404640"/>
                  <a:pt x="2081529" y="2410250"/>
                </a:cubicBezTo>
                <a:close/>
                <a:moveTo>
                  <a:pt x="2118225" y="2370757"/>
                </a:moveTo>
                <a:cubicBezTo>
                  <a:pt x="2117104" y="2371091"/>
                  <a:pt x="2116261" y="2371820"/>
                  <a:pt x="2116859" y="2372671"/>
                </a:cubicBezTo>
                <a:cubicBezTo>
                  <a:pt x="2115302" y="2374017"/>
                  <a:pt x="2121257" y="2371213"/>
                  <a:pt x="2121257" y="2371213"/>
                </a:cubicBezTo>
                <a:cubicBezTo>
                  <a:pt x="2120744" y="2370484"/>
                  <a:pt x="2119346" y="2370423"/>
                  <a:pt x="2118225" y="2370757"/>
                </a:cubicBezTo>
                <a:close/>
                <a:moveTo>
                  <a:pt x="663245" y="2346010"/>
                </a:moveTo>
                <a:cubicBezTo>
                  <a:pt x="668500" y="2348264"/>
                  <a:pt x="666041" y="2351579"/>
                  <a:pt x="655870" y="2355958"/>
                </a:cubicBezTo>
                <a:cubicBezTo>
                  <a:pt x="649202" y="2361837"/>
                  <a:pt x="645867" y="2364776"/>
                  <a:pt x="645867" y="2364776"/>
                </a:cubicBezTo>
                <a:lnTo>
                  <a:pt x="647054" y="2362008"/>
                </a:lnTo>
                <a:cubicBezTo>
                  <a:pt x="651180" y="2357223"/>
                  <a:pt x="656576" y="2351891"/>
                  <a:pt x="663245" y="2346010"/>
                </a:cubicBezTo>
                <a:close/>
                <a:moveTo>
                  <a:pt x="2235417" y="2241963"/>
                </a:moveTo>
                <a:lnTo>
                  <a:pt x="2230107" y="2247406"/>
                </a:lnTo>
                <a:cubicBezTo>
                  <a:pt x="2222618" y="2255151"/>
                  <a:pt x="2211753" y="2266401"/>
                  <a:pt x="2209288" y="2268532"/>
                </a:cubicBezTo>
                <a:cubicBezTo>
                  <a:pt x="2188761" y="2290968"/>
                  <a:pt x="2174722" y="2307795"/>
                  <a:pt x="2153835" y="2333279"/>
                </a:cubicBezTo>
                <a:cubicBezTo>
                  <a:pt x="2147348" y="2338886"/>
                  <a:pt x="2123216" y="2359751"/>
                  <a:pt x="2123707" y="2364014"/>
                </a:cubicBezTo>
                <a:lnTo>
                  <a:pt x="2128275" y="2362800"/>
                </a:lnTo>
                <a:cubicBezTo>
                  <a:pt x="2141120" y="2351695"/>
                  <a:pt x="2159874" y="2330596"/>
                  <a:pt x="2178839" y="2308387"/>
                </a:cubicBezTo>
                <a:cubicBezTo>
                  <a:pt x="2197804" y="2286178"/>
                  <a:pt x="2216979" y="2262858"/>
                  <a:pt x="2230667" y="2247312"/>
                </a:cubicBezTo>
                <a:lnTo>
                  <a:pt x="2235527" y="2242049"/>
                </a:lnTo>
                <a:close/>
                <a:moveTo>
                  <a:pt x="1344877" y="2189563"/>
                </a:moveTo>
                <a:cubicBezTo>
                  <a:pt x="1334706" y="2193940"/>
                  <a:pt x="1327867" y="2195379"/>
                  <a:pt x="1324365" y="2193878"/>
                </a:cubicBezTo>
                <a:cubicBezTo>
                  <a:pt x="1320241" y="2198662"/>
                  <a:pt x="1316312" y="2202986"/>
                  <a:pt x="1312584" y="2206849"/>
                </a:cubicBezTo>
                <a:cubicBezTo>
                  <a:pt x="1308853" y="2210711"/>
                  <a:pt x="1305323" y="2214112"/>
                  <a:pt x="1301988" y="2217052"/>
                </a:cubicBezTo>
                <a:cubicBezTo>
                  <a:pt x="1286279" y="2234347"/>
                  <a:pt x="1270807" y="2252290"/>
                  <a:pt x="1255579" y="2270884"/>
                </a:cubicBezTo>
                <a:cubicBezTo>
                  <a:pt x="1240351" y="2289476"/>
                  <a:pt x="1224484" y="2308342"/>
                  <a:pt x="1207983" y="2327484"/>
                </a:cubicBezTo>
                <a:lnTo>
                  <a:pt x="1184420" y="2353425"/>
                </a:lnTo>
                <a:cubicBezTo>
                  <a:pt x="1180293" y="2358210"/>
                  <a:pt x="1176169" y="2362997"/>
                  <a:pt x="1172043" y="2367780"/>
                </a:cubicBezTo>
                <a:cubicBezTo>
                  <a:pt x="1167918" y="2372566"/>
                  <a:pt x="1164188" y="2376429"/>
                  <a:pt x="1160855" y="2379368"/>
                </a:cubicBezTo>
                <a:cubicBezTo>
                  <a:pt x="1152603" y="2388937"/>
                  <a:pt x="1144112" y="2397859"/>
                  <a:pt x="1135384" y="2406131"/>
                </a:cubicBezTo>
                <a:lnTo>
                  <a:pt x="1117225" y="2425211"/>
                </a:lnTo>
                <a:lnTo>
                  <a:pt x="1144951" y="2402570"/>
                </a:lnTo>
                <a:lnTo>
                  <a:pt x="1149919" y="2397617"/>
                </a:lnTo>
                <a:lnTo>
                  <a:pt x="1193488" y="2354037"/>
                </a:lnTo>
                <a:lnTo>
                  <a:pt x="1209625" y="2338093"/>
                </a:lnTo>
                <a:lnTo>
                  <a:pt x="1208672" y="2338014"/>
                </a:lnTo>
                <a:lnTo>
                  <a:pt x="1228824" y="2317015"/>
                </a:lnTo>
                <a:lnTo>
                  <a:pt x="1277277" y="2263802"/>
                </a:lnTo>
                <a:cubicBezTo>
                  <a:pt x="1299175" y="2239330"/>
                  <a:pt x="1321708" y="2214584"/>
                  <a:pt x="1344877" y="2189563"/>
                </a:cubicBezTo>
                <a:close/>
                <a:moveTo>
                  <a:pt x="2369871" y="2169236"/>
                </a:moveTo>
                <a:cubicBezTo>
                  <a:pt x="2367461" y="2172926"/>
                  <a:pt x="2365023" y="2176901"/>
                  <a:pt x="2362440" y="2180717"/>
                </a:cubicBezTo>
                <a:cubicBezTo>
                  <a:pt x="2359856" y="2184533"/>
                  <a:pt x="2357127" y="2188189"/>
                  <a:pt x="2354130" y="2191243"/>
                </a:cubicBezTo>
                <a:cubicBezTo>
                  <a:pt x="2352132" y="2193279"/>
                  <a:pt x="2350016" y="2195048"/>
                  <a:pt x="2347746" y="2196416"/>
                </a:cubicBezTo>
                <a:cubicBezTo>
                  <a:pt x="2354176" y="2186574"/>
                  <a:pt x="2362114" y="2176895"/>
                  <a:pt x="2369871" y="2169236"/>
                </a:cubicBezTo>
                <a:close/>
                <a:moveTo>
                  <a:pt x="2372653" y="2165457"/>
                </a:moveTo>
                <a:cubicBezTo>
                  <a:pt x="2372411" y="2166450"/>
                  <a:pt x="2372168" y="2167444"/>
                  <a:pt x="2371759" y="2168165"/>
                </a:cubicBezTo>
                <a:cubicBezTo>
                  <a:pt x="2371351" y="2168886"/>
                  <a:pt x="2370777" y="2169334"/>
                  <a:pt x="2369871" y="2169236"/>
                </a:cubicBezTo>
                <a:cubicBezTo>
                  <a:pt x="2370356" y="2167249"/>
                  <a:pt x="2370842" y="2165261"/>
                  <a:pt x="2372653" y="2165457"/>
                </a:cubicBezTo>
                <a:close/>
                <a:moveTo>
                  <a:pt x="2378508" y="2157337"/>
                </a:moveTo>
                <a:cubicBezTo>
                  <a:pt x="2379550" y="2157195"/>
                  <a:pt x="2380410" y="2157798"/>
                  <a:pt x="2379925" y="2159785"/>
                </a:cubicBezTo>
                <a:cubicBezTo>
                  <a:pt x="2379925" y="2159785"/>
                  <a:pt x="2375515" y="2161347"/>
                  <a:pt x="2376001" y="2159360"/>
                </a:cubicBezTo>
                <a:cubicBezTo>
                  <a:pt x="2376242" y="2158367"/>
                  <a:pt x="2377466" y="2157479"/>
                  <a:pt x="2378508" y="2157337"/>
                </a:cubicBezTo>
                <a:close/>
                <a:moveTo>
                  <a:pt x="2341432" y="2155324"/>
                </a:moveTo>
                <a:lnTo>
                  <a:pt x="2344557" y="2158631"/>
                </a:lnTo>
                <a:lnTo>
                  <a:pt x="2345062" y="2158014"/>
                </a:lnTo>
                <a:close/>
                <a:moveTo>
                  <a:pt x="2333821" y="2154097"/>
                </a:moveTo>
                <a:lnTo>
                  <a:pt x="2274495" y="2228959"/>
                </a:lnTo>
                <a:cubicBezTo>
                  <a:pt x="2229967" y="2279570"/>
                  <a:pt x="2181171" y="2324103"/>
                  <a:pt x="2139757" y="2372022"/>
                </a:cubicBezTo>
                <a:cubicBezTo>
                  <a:pt x="2095590" y="2419585"/>
                  <a:pt x="2051596" y="2467391"/>
                  <a:pt x="2004848" y="2514841"/>
                </a:cubicBezTo>
                <a:cubicBezTo>
                  <a:pt x="1960853" y="2562648"/>
                  <a:pt x="1916326" y="2613259"/>
                  <a:pt x="1868724" y="2659494"/>
                </a:cubicBezTo>
                <a:cubicBezTo>
                  <a:pt x="1785203" y="2736978"/>
                  <a:pt x="1697102" y="2819962"/>
                  <a:pt x="1600859" y="2902127"/>
                </a:cubicBezTo>
                <a:lnTo>
                  <a:pt x="1577671" y="2921236"/>
                </a:lnTo>
                <a:lnTo>
                  <a:pt x="1545489" y="2958101"/>
                </a:lnTo>
                <a:lnTo>
                  <a:pt x="1570346" y="2936609"/>
                </a:lnTo>
                <a:cubicBezTo>
                  <a:pt x="1587184" y="2921466"/>
                  <a:pt x="1604638" y="2905790"/>
                  <a:pt x="1622795" y="2891264"/>
                </a:cubicBezTo>
                <a:cubicBezTo>
                  <a:pt x="1635506" y="2880861"/>
                  <a:pt x="1648826" y="2870396"/>
                  <a:pt x="1662484" y="2859716"/>
                </a:cubicBezTo>
                <a:lnTo>
                  <a:pt x="1678738" y="2846927"/>
                </a:lnTo>
                <a:lnTo>
                  <a:pt x="1678259" y="2845681"/>
                </a:lnTo>
                <a:cubicBezTo>
                  <a:pt x="1678736" y="2845140"/>
                  <a:pt x="1679139" y="2845380"/>
                  <a:pt x="1679319" y="2845891"/>
                </a:cubicBezTo>
                <a:lnTo>
                  <a:pt x="1679218" y="2846549"/>
                </a:lnTo>
                <a:lnTo>
                  <a:pt x="1704207" y="2826886"/>
                </a:lnTo>
                <a:cubicBezTo>
                  <a:pt x="1732340" y="2804370"/>
                  <a:pt x="1760750" y="2780393"/>
                  <a:pt x="1787282" y="2753742"/>
                </a:cubicBezTo>
                <a:cubicBezTo>
                  <a:pt x="1817409" y="2723006"/>
                  <a:pt x="1852958" y="2692271"/>
                  <a:pt x="1885667" y="2661648"/>
                </a:cubicBezTo>
                <a:cubicBezTo>
                  <a:pt x="1930325" y="2618349"/>
                  <a:pt x="1974062" y="2570767"/>
                  <a:pt x="2015967" y="2527111"/>
                </a:cubicBezTo>
                <a:cubicBezTo>
                  <a:pt x="2109820" y="2426040"/>
                  <a:pt x="2203470" y="2326683"/>
                  <a:pt x="2289235" y="2226119"/>
                </a:cubicBezTo>
                <a:lnTo>
                  <a:pt x="2342570" y="2161054"/>
                </a:lnTo>
                <a:lnTo>
                  <a:pt x="2340574" y="2159467"/>
                </a:lnTo>
                <a:lnTo>
                  <a:pt x="2339212" y="2157899"/>
                </a:lnTo>
                <a:cubicBezTo>
                  <a:pt x="2338801" y="2157365"/>
                  <a:pt x="2338605" y="2157009"/>
                  <a:pt x="2338767" y="2156968"/>
                </a:cubicBezTo>
                <a:lnTo>
                  <a:pt x="2338345" y="2157696"/>
                </a:lnTo>
                <a:close/>
                <a:moveTo>
                  <a:pt x="442018" y="2139878"/>
                </a:moveTo>
                <a:cubicBezTo>
                  <a:pt x="447273" y="2142131"/>
                  <a:pt x="444815" y="2145446"/>
                  <a:pt x="434644" y="2149825"/>
                </a:cubicBezTo>
                <a:cubicBezTo>
                  <a:pt x="427976" y="2155704"/>
                  <a:pt x="424641" y="2158643"/>
                  <a:pt x="424641" y="2158643"/>
                </a:cubicBezTo>
                <a:lnTo>
                  <a:pt x="425828" y="2155876"/>
                </a:lnTo>
                <a:cubicBezTo>
                  <a:pt x="429954" y="2151091"/>
                  <a:pt x="435350" y="2145759"/>
                  <a:pt x="442018" y="2139878"/>
                </a:cubicBezTo>
                <a:close/>
                <a:moveTo>
                  <a:pt x="2373677" y="2112698"/>
                </a:moveTo>
                <a:lnTo>
                  <a:pt x="2374050" y="2113030"/>
                </a:lnTo>
                <a:lnTo>
                  <a:pt x="2374912" y="2114773"/>
                </a:lnTo>
                <a:close/>
                <a:moveTo>
                  <a:pt x="810769" y="2086055"/>
                </a:moveTo>
                <a:lnTo>
                  <a:pt x="796079" y="2101490"/>
                </a:lnTo>
                <a:cubicBezTo>
                  <a:pt x="791161" y="2108121"/>
                  <a:pt x="785540" y="2118818"/>
                  <a:pt x="779211" y="2133580"/>
                </a:cubicBezTo>
                <a:lnTo>
                  <a:pt x="804834" y="2104274"/>
                </a:lnTo>
                <a:lnTo>
                  <a:pt x="805493" y="2100543"/>
                </a:lnTo>
                <a:close/>
                <a:moveTo>
                  <a:pt x="2460837" y="2074224"/>
                </a:moveTo>
                <a:lnTo>
                  <a:pt x="2447877" y="2093368"/>
                </a:lnTo>
                <a:cubicBezTo>
                  <a:pt x="2418087" y="2136716"/>
                  <a:pt x="2393179" y="2167676"/>
                  <a:pt x="2359847" y="2210301"/>
                </a:cubicBezTo>
                <a:cubicBezTo>
                  <a:pt x="2355681" y="2215629"/>
                  <a:pt x="2350760" y="2222065"/>
                  <a:pt x="2345390" y="2229086"/>
                </a:cubicBezTo>
                <a:lnTo>
                  <a:pt x="2335854" y="2241487"/>
                </a:lnTo>
                <a:lnTo>
                  <a:pt x="2295902" y="2286970"/>
                </a:lnTo>
                <a:lnTo>
                  <a:pt x="2268127" y="2318191"/>
                </a:lnTo>
                <a:lnTo>
                  <a:pt x="2268427" y="2316374"/>
                </a:lnTo>
                <a:cubicBezTo>
                  <a:pt x="2270140" y="2312926"/>
                  <a:pt x="2275140" y="2306010"/>
                  <a:pt x="2275503" y="2304519"/>
                </a:cubicBezTo>
                <a:cubicBezTo>
                  <a:pt x="2303232" y="2269617"/>
                  <a:pt x="2331503" y="2236300"/>
                  <a:pt x="2359117" y="2202660"/>
                </a:cubicBezTo>
                <a:lnTo>
                  <a:pt x="2360917" y="2200412"/>
                </a:lnTo>
                <a:lnTo>
                  <a:pt x="2362695" y="2198425"/>
                </a:lnTo>
                <a:lnTo>
                  <a:pt x="2362698" y="2198187"/>
                </a:lnTo>
                <a:lnTo>
                  <a:pt x="2374341" y="2183641"/>
                </a:lnTo>
                <a:lnTo>
                  <a:pt x="2375102" y="2182783"/>
                </a:lnTo>
                <a:lnTo>
                  <a:pt x="2375100" y="2182694"/>
                </a:lnTo>
                <a:lnTo>
                  <a:pt x="2399898" y="2151714"/>
                </a:lnTo>
                <a:lnTo>
                  <a:pt x="2408396" y="2140163"/>
                </a:lnTo>
                <a:lnTo>
                  <a:pt x="2421506" y="2124377"/>
                </a:lnTo>
                <a:close/>
                <a:moveTo>
                  <a:pt x="2486927" y="2061108"/>
                </a:moveTo>
                <a:lnTo>
                  <a:pt x="2486978" y="2061892"/>
                </a:lnTo>
                <a:lnTo>
                  <a:pt x="2485582" y="2063110"/>
                </a:lnTo>
                <a:close/>
                <a:moveTo>
                  <a:pt x="2492004" y="2053551"/>
                </a:moveTo>
                <a:lnTo>
                  <a:pt x="2491128" y="2055831"/>
                </a:lnTo>
                <a:lnTo>
                  <a:pt x="2489371" y="2057470"/>
                </a:lnTo>
                <a:close/>
                <a:moveTo>
                  <a:pt x="926014" y="2052341"/>
                </a:moveTo>
                <a:lnTo>
                  <a:pt x="906861" y="2071436"/>
                </a:lnTo>
                <a:lnTo>
                  <a:pt x="900978" y="2077789"/>
                </a:lnTo>
                <a:cubicBezTo>
                  <a:pt x="894395" y="2085889"/>
                  <a:pt x="888087" y="2092742"/>
                  <a:pt x="882055" y="2098348"/>
                </a:cubicBezTo>
                <a:lnTo>
                  <a:pt x="878914" y="2100726"/>
                </a:lnTo>
                <a:lnTo>
                  <a:pt x="870070" y="2110277"/>
                </a:lnTo>
                <a:cubicBezTo>
                  <a:pt x="859276" y="2120941"/>
                  <a:pt x="848922" y="2131794"/>
                  <a:pt x="839004" y="2142835"/>
                </a:cubicBezTo>
                <a:cubicBezTo>
                  <a:pt x="829086" y="2153875"/>
                  <a:pt x="819127" y="2163804"/>
                  <a:pt x="809126" y="2172623"/>
                </a:cubicBezTo>
                <a:cubicBezTo>
                  <a:pt x="825964" y="2162367"/>
                  <a:pt x="838198" y="2155596"/>
                  <a:pt x="845826" y="2152312"/>
                </a:cubicBezTo>
                <a:cubicBezTo>
                  <a:pt x="849951" y="2147528"/>
                  <a:pt x="853442" y="2143016"/>
                  <a:pt x="856294" y="2138778"/>
                </a:cubicBezTo>
                <a:cubicBezTo>
                  <a:pt x="859149" y="2134540"/>
                  <a:pt x="862639" y="2130028"/>
                  <a:pt x="866763" y="2125244"/>
                </a:cubicBezTo>
                <a:cubicBezTo>
                  <a:pt x="873432" y="2119366"/>
                  <a:pt x="878390" y="2113844"/>
                  <a:pt x="881641" y="2108683"/>
                </a:cubicBezTo>
                <a:cubicBezTo>
                  <a:pt x="884890" y="2103524"/>
                  <a:pt x="889849" y="2098002"/>
                  <a:pt x="896516" y="2092124"/>
                </a:cubicBezTo>
                <a:cubicBezTo>
                  <a:pt x="901433" y="2085494"/>
                  <a:pt x="905952" y="2079786"/>
                  <a:pt x="910079" y="2075001"/>
                </a:cubicBezTo>
                <a:cubicBezTo>
                  <a:pt x="914203" y="2070215"/>
                  <a:pt x="919601" y="2064884"/>
                  <a:pt x="926268" y="2059005"/>
                </a:cubicBezTo>
                <a:cubicBezTo>
                  <a:pt x="923725" y="2060098"/>
                  <a:pt x="923640" y="2057878"/>
                  <a:pt x="926014" y="2052341"/>
                </a:cubicBezTo>
                <a:close/>
                <a:moveTo>
                  <a:pt x="493722" y="2047902"/>
                </a:moveTo>
                <a:lnTo>
                  <a:pt x="475502" y="2069036"/>
                </a:lnTo>
                <a:lnTo>
                  <a:pt x="471942" y="2077340"/>
                </a:lnTo>
                <a:cubicBezTo>
                  <a:pt x="471151" y="2079184"/>
                  <a:pt x="469881" y="2079733"/>
                  <a:pt x="468128" y="2078981"/>
                </a:cubicBezTo>
                <a:lnTo>
                  <a:pt x="465754" y="2084518"/>
                </a:lnTo>
                <a:cubicBezTo>
                  <a:pt x="468298" y="2083423"/>
                  <a:pt x="469963" y="2081954"/>
                  <a:pt x="470755" y="2080108"/>
                </a:cubicBezTo>
                <a:lnTo>
                  <a:pt x="471942" y="2077340"/>
                </a:lnTo>
                <a:cubicBezTo>
                  <a:pt x="472733" y="2075494"/>
                  <a:pt x="474004" y="2074949"/>
                  <a:pt x="475756" y="2075700"/>
                </a:cubicBezTo>
                <a:lnTo>
                  <a:pt x="474570" y="2078467"/>
                </a:lnTo>
                <a:lnTo>
                  <a:pt x="507079" y="2049803"/>
                </a:lnTo>
                <a:lnTo>
                  <a:pt x="495266" y="2050748"/>
                </a:lnTo>
                <a:close/>
                <a:moveTo>
                  <a:pt x="2499326" y="2044346"/>
                </a:moveTo>
                <a:lnTo>
                  <a:pt x="2493476" y="2051360"/>
                </a:lnTo>
                <a:lnTo>
                  <a:pt x="2497039" y="2046053"/>
                </a:lnTo>
                <a:close/>
                <a:moveTo>
                  <a:pt x="2511378" y="2028847"/>
                </a:moveTo>
                <a:cubicBezTo>
                  <a:pt x="2510420" y="2031043"/>
                  <a:pt x="2508574" y="2033909"/>
                  <a:pt x="2506385" y="2036729"/>
                </a:cubicBezTo>
                <a:cubicBezTo>
                  <a:pt x="2504196" y="2039551"/>
                  <a:pt x="2501662" y="2042327"/>
                  <a:pt x="2499326" y="2044346"/>
                </a:cubicBezTo>
                <a:lnTo>
                  <a:pt x="2502675" y="2037662"/>
                </a:lnTo>
                <a:lnTo>
                  <a:pt x="2503794" y="2035997"/>
                </a:lnTo>
                <a:close/>
                <a:moveTo>
                  <a:pt x="2517831" y="2017992"/>
                </a:moveTo>
                <a:cubicBezTo>
                  <a:pt x="2519125" y="2017459"/>
                  <a:pt x="2520481" y="2017460"/>
                  <a:pt x="2520215" y="2018862"/>
                </a:cubicBezTo>
                <a:lnTo>
                  <a:pt x="2515817" y="2020320"/>
                </a:lnTo>
                <a:cubicBezTo>
                  <a:pt x="2515304" y="2019590"/>
                  <a:pt x="2516537" y="2018525"/>
                  <a:pt x="2517831" y="2017992"/>
                </a:cubicBezTo>
                <a:close/>
                <a:moveTo>
                  <a:pt x="297185" y="1906700"/>
                </a:moveTo>
                <a:cubicBezTo>
                  <a:pt x="298061" y="1907075"/>
                  <a:pt x="298104" y="1908185"/>
                  <a:pt x="297313" y="1910031"/>
                </a:cubicBezTo>
                <a:cubicBezTo>
                  <a:pt x="296522" y="1911875"/>
                  <a:pt x="293582" y="1913893"/>
                  <a:pt x="288497" y="1916082"/>
                </a:cubicBezTo>
                <a:cubicBezTo>
                  <a:pt x="290079" y="1912391"/>
                  <a:pt x="292143" y="1909997"/>
                  <a:pt x="294684" y="1908904"/>
                </a:cubicBezTo>
                <a:cubicBezTo>
                  <a:pt x="295475" y="1907058"/>
                  <a:pt x="296309" y="1906324"/>
                  <a:pt x="297185" y="1906700"/>
                </a:cubicBezTo>
                <a:close/>
                <a:moveTo>
                  <a:pt x="2602724" y="1893722"/>
                </a:moveTo>
                <a:lnTo>
                  <a:pt x="2600019" y="1897434"/>
                </a:lnTo>
                <a:lnTo>
                  <a:pt x="2600010" y="1895322"/>
                </a:lnTo>
                <a:close/>
                <a:moveTo>
                  <a:pt x="2601300" y="1890925"/>
                </a:moveTo>
                <a:lnTo>
                  <a:pt x="2600010" y="1895322"/>
                </a:lnTo>
                <a:cubicBezTo>
                  <a:pt x="2600010" y="1895322"/>
                  <a:pt x="2599436" y="1895771"/>
                  <a:pt x="2599028" y="1896491"/>
                </a:cubicBezTo>
                <a:lnTo>
                  <a:pt x="2599038" y="1898782"/>
                </a:lnTo>
                <a:lnTo>
                  <a:pt x="2592196" y="1908174"/>
                </a:lnTo>
                <a:cubicBezTo>
                  <a:pt x="2591151" y="1910249"/>
                  <a:pt x="2590629" y="1911287"/>
                  <a:pt x="2590096" y="1912383"/>
                </a:cubicBezTo>
                <a:lnTo>
                  <a:pt x="2589225" y="1914215"/>
                </a:lnTo>
                <a:lnTo>
                  <a:pt x="2587341" y="1917078"/>
                </a:lnTo>
                <a:lnTo>
                  <a:pt x="2583620" y="1917933"/>
                </a:lnTo>
                <a:cubicBezTo>
                  <a:pt x="2582841" y="1918606"/>
                  <a:pt x="2583396" y="1919397"/>
                  <a:pt x="2583951" y="1920186"/>
                </a:cubicBezTo>
                <a:lnTo>
                  <a:pt x="2584197" y="1921857"/>
                </a:lnTo>
                <a:lnTo>
                  <a:pt x="2583510" y="1922901"/>
                </a:lnTo>
                <a:lnTo>
                  <a:pt x="2581615" y="1924032"/>
                </a:lnTo>
                <a:cubicBezTo>
                  <a:pt x="2577920" y="1926036"/>
                  <a:pt x="2571979" y="1929267"/>
                  <a:pt x="2571308" y="1933658"/>
                </a:cubicBezTo>
                <a:cubicBezTo>
                  <a:pt x="2571308" y="1933658"/>
                  <a:pt x="2576471" y="1933884"/>
                  <a:pt x="2574915" y="1935229"/>
                </a:cubicBezTo>
                <a:cubicBezTo>
                  <a:pt x="2573357" y="1936576"/>
                  <a:pt x="2569219" y="1937808"/>
                  <a:pt x="2565845" y="1940725"/>
                </a:cubicBezTo>
                <a:cubicBezTo>
                  <a:pt x="2564289" y="1942071"/>
                  <a:pt x="2561078" y="1946703"/>
                  <a:pt x="2557606" y="1951854"/>
                </a:cubicBezTo>
                <a:lnTo>
                  <a:pt x="2554558" y="1956382"/>
                </a:lnTo>
                <a:lnTo>
                  <a:pt x="2564925" y="1939452"/>
                </a:lnTo>
                <a:close/>
                <a:moveTo>
                  <a:pt x="514944" y="1888786"/>
                </a:moveTo>
                <a:cubicBezTo>
                  <a:pt x="512402" y="1889882"/>
                  <a:pt x="511328" y="1889967"/>
                  <a:pt x="511724" y="1889044"/>
                </a:cubicBezTo>
                <a:cubicBezTo>
                  <a:pt x="512119" y="1888121"/>
                  <a:pt x="511045" y="1888207"/>
                  <a:pt x="508504" y="1889301"/>
                </a:cubicBezTo>
                <a:cubicBezTo>
                  <a:pt x="501045" y="1897026"/>
                  <a:pt x="492751" y="1905487"/>
                  <a:pt x="483625" y="1914681"/>
                </a:cubicBezTo>
                <a:cubicBezTo>
                  <a:pt x="474499" y="1923875"/>
                  <a:pt x="464934" y="1932883"/>
                  <a:pt x="454931" y="1941701"/>
                </a:cubicBezTo>
                <a:lnTo>
                  <a:pt x="436368" y="1963234"/>
                </a:lnTo>
                <a:lnTo>
                  <a:pt x="432807" y="1971538"/>
                </a:lnTo>
                <a:cubicBezTo>
                  <a:pt x="432017" y="1973382"/>
                  <a:pt x="430746" y="1973931"/>
                  <a:pt x="428994" y="1973179"/>
                </a:cubicBezTo>
                <a:lnTo>
                  <a:pt x="426620" y="1978716"/>
                </a:lnTo>
                <a:cubicBezTo>
                  <a:pt x="429164" y="1977621"/>
                  <a:pt x="430829" y="1976151"/>
                  <a:pt x="431621" y="1974305"/>
                </a:cubicBezTo>
                <a:lnTo>
                  <a:pt x="432807" y="1971538"/>
                </a:lnTo>
                <a:cubicBezTo>
                  <a:pt x="433599" y="1969692"/>
                  <a:pt x="434870" y="1969146"/>
                  <a:pt x="436622" y="1969897"/>
                </a:cubicBezTo>
                <a:lnTo>
                  <a:pt x="435436" y="1972665"/>
                </a:lnTo>
                <a:lnTo>
                  <a:pt x="470025" y="1942167"/>
                </a:lnTo>
                <a:lnTo>
                  <a:pt x="464368" y="1946293"/>
                </a:lnTo>
                <a:cubicBezTo>
                  <a:pt x="461909" y="1949608"/>
                  <a:pt x="458138" y="1952360"/>
                  <a:pt x="453053" y="1954549"/>
                </a:cubicBezTo>
                <a:lnTo>
                  <a:pt x="498477" y="1914497"/>
                </a:lnTo>
                <a:lnTo>
                  <a:pt x="506383" y="1901500"/>
                </a:lnTo>
                <a:cubicBezTo>
                  <a:pt x="509717" y="1898561"/>
                  <a:pt x="512570" y="1894323"/>
                  <a:pt x="514944" y="1888786"/>
                </a:cubicBezTo>
                <a:close/>
                <a:moveTo>
                  <a:pt x="1456817" y="1873937"/>
                </a:moveTo>
                <a:lnTo>
                  <a:pt x="1386143" y="1961721"/>
                </a:lnTo>
                <a:lnTo>
                  <a:pt x="1407788" y="1941278"/>
                </a:lnTo>
                <a:cubicBezTo>
                  <a:pt x="1409370" y="1937588"/>
                  <a:pt x="1410996" y="1935008"/>
                  <a:pt x="1412661" y="1933537"/>
                </a:cubicBezTo>
                <a:cubicBezTo>
                  <a:pt x="1414329" y="1932067"/>
                  <a:pt x="1415954" y="1929487"/>
                  <a:pt x="1417536" y="1925797"/>
                </a:cubicBezTo>
                <a:cubicBezTo>
                  <a:pt x="1420871" y="1922857"/>
                  <a:pt x="1422932" y="1920464"/>
                  <a:pt x="1423723" y="1918618"/>
                </a:cubicBezTo>
                <a:cubicBezTo>
                  <a:pt x="1424514" y="1916774"/>
                  <a:pt x="1426578" y="1914381"/>
                  <a:pt x="1429913" y="1911441"/>
                </a:cubicBezTo>
                <a:close/>
                <a:moveTo>
                  <a:pt x="2592014" y="1841774"/>
                </a:moveTo>
                <a:cubicBezTo>
                  <a:pt x="2569914" y="1873291"/>
                  <a:pt x="2558326" y="1889406"/>
                  <a:pt x="2553582" y="1895583"/>
                </a:cubicBezTo>
                <a:cubicBezTo>
                  <a:pt x="2552000" y="1897642"/>
                  <a:pt x="2551179" y="1898597"/>
                  <a:pt x="2550982" y="1898651"/>
                </a:cubicBezTo>
                <a:cubicBezTo>
                  <a:pt x="2550391" y="1898809"/>
                  <a:pt x="2555420" y="1890853"/>
                  <a:pt x="2562397" y="1880244"/>
                </a:cubicBezTo>
                <a:lnTo>
                  <a:pt x="2566984" y="1873330"/>
                </a:lnTo>
                <a:lnTo>
                  <a:pt x="2570044" y="1869211"/>
                </a:lnTo>
                <a:lnTo>
                  <a:pt x="2571214" y="1871137"/>
                </a:lnTo>
                <a:cubicBezTo>
                  <a:pt x="2569402" y="1870942"/>
                  <a:pt x="2586635" y="1847309"/>
                  <a:pt x="2592014" y="1841774"/>
                </a:cubicBezTo>
                <a:close/>
                <a:moveTo>
                  <a:pt x="665653" y="1740406"/>
                </a:moveTo>
                <a:cubicBezTo>
                  <a:pt x="654861" y="1751071"/>
                  <a:pt x="644901" y="1761001"/>
                  <a:pt x="635775" y="1770194"/>
                </a:cubicBezTo>
                <a:cubicBezTo>
                  <a:pt x="626648" y="1779390"/>
                  <a:pt x="617960" y="1788772"/>
                  <a:pt x="609710" y="1798342"/>
                </a:cubicBezTo>
                <a:cubicBezTo>
                  <a:pt x="598916" y="1809006"/>
                  <a:pt x="588561" y="1819859"/>
                  <a:pt x="578644" y="1830899"/>
                </a:cubicBezTo>
                <a:cubicBezTo>
                  <a:pt x="568726" y="1841939"/>
                  <a:pt x="558766" y="1851869"/>
                  <a:pt x="548765" y="1860688"/>
                </a:cubicBezTo>
                <a:cubicBezTo>
                  <a:pt x="565603" y="1850431"/>
                  <a:pt x="577838" y="1843661"/>
                  <a:pt x="585465" y="1840376"/>
                </a:cubicBezTo>
                <a:cubicBezTo>
                  <a:pt x="589591" y="1835593"/>
                  <a:pt x="593081" y="1831081"/>
                  <a:pt x="595934" y="1826843"/>
                </a:cubicBezTo>
                <a:cubicBezTo>
                  <a:pt x="598788" y="1822605"/>
                  <a:pt x="602278" y="1818093"/>
                  <a:pt x="606402" y="1813308"/>
                </a:cubicBezTo>
                <a:cubicBezTo>
                  <a:pt x="613072" y="1807430"/>
                  <a:pt x="618030" y="1801909"/>
                  <a:pt x="621280" y="1796748"/>
                </a:cubicBezTo>
                <a:cubicBezTo>
                  <a:pt x="624529" y="1791589"/>
                  <a:pt x="629488" y="1786067"/>
                  <a:pt x="636156" y="1780188"/>
                </a:cubicBezTo>
                <a:cubicBezTo>
                  <a:pt x="641072" y="1773559"/>
                  <a:pt x="645592" y="1767851"/>
                  <a:pt x="649718" y="1763066"/>
                </a:cubicBezTo>
                <a:cubicBezTo>
                  <a:pt x="653843" y="1758280"/>
                  <a:pt x="659240" y="1752948"/>
                  <a:pt x="665908" y="1747070"/>
                </a:cubicBezTo>
                <a:cubicBezTo>
                  <a:pt x="663365" y="1748163"/>
                  <a:pt x="663280" y="1745943"/>
                  <a:pt x="665653" y="1740406"/>
                </a:cubicBezTo>
                <a:close/>
                <a:moveTo>
                  <a:pt x="2700969" y="1678208"/>
                </a:moveTo>
                <a:cubicBezTo>
                  <a:pt x="2701733" y="1676326"/>
                  <a:pt x="2696789" y="1682366"/>
                  <a:pt x="2695253" y="1684789"/>
                </a:cubicBezTo>
                <a:cubicBezTo>
                  <a:pt x="2679039" y="1706616"/>
                  <a:pt x="2664745" y="1725092"/>
                  <a:pt x="2650266" y="1745208"/>
                </a:cubicBezTo>
                <a:lnTo>
                  <a:pt x="2646672" y="1749725"/>
                </a:lnTo>
                <a:lnTo>
                  <a:pt x="2609098" y="1801241"/>
                </a:lnTo>
                <a:lnTo>
                  <a:pt x="2618025" y="1789684"/>
                </a:lnTo>
                <a:cubicBezTo>
                  <a:pt x="2625686" y="1779622"/>
                  <a:pt x="2633111" y="1769775"/>
                  <a:pt x="2640774" y="1759698"/>
                </a:cubicBezTo>
                <a:cubicBezTo>
                  <a:pt x="2650082" y="1746846"/>
                  <a:pt x="2663018" y="1732949"/>
                  <a:pt x="2672186" y="1720105"/>
                </a:cubicBezTo>
                <a:cubicBezTo>
                  <a:pt x="2677581" y="1712077"/>
                  <a:pt x="2680506" y="1707300"/>
                  <a:pt x="2686693" y="1698483"/>
                </a:cubicBezTo>
                <a:cubicBezTo>
                  <a:pt x="2689913" y="1693566"/>
                  <a:pt x="2694052" y="1687980"/>
                  <a:pt x="2697963" y="1683157"/>
                </a:cubicBezTo>
                <a:cubicBezTo>
                  <a:pt x="2699825" y="1680343"/>
                  <a:pt x="2700714" y="1678836"/>
                  <a:pt x="2700969" y="1678208"/>
                </a:cubicBezTo>
                <a:close/>
                <a:moveTo>
                  <a:pt x="679054" y="1651122"/>
                </a:moveTo>
                <a:lnTo>
                  <a:pt x="671773" y="1655254"/>
                </a:lnTo>
                <a:lnTo>
                  <a:pt x="670177" y="1657011"/>
                </a:lnTo>
                <a:cubicBezTo>
                  <a:pt x="661926" y="1666581"/>
                  <a:pt x="654312" y="1675879"/>
                  <a:pt x="647334" y="1684901"/>
                </a:cubicBezTo>
                <a:lnTo>
                  <a:pt x="630567" y="1704348"/>
                </a:lnTo>
                <a:lnTo>
                  <a:pt x="635018" y="1699418"/>
                </a:lnTo>
                <a:cubicBezTo>
                  <a:pt x="644540" y="1689300"/>
                  <a:pt x="653822" y="1678534"/>
                  <a:pt x="662864" y="1667118"/>
                </a:cubicBezTo>
                <a:lnTo>
                  <a:pt x="661677" y="1669886"/>
                </a:lnTo>
                <a:cubicBezTo>
                  <a:pt x="665010" y="1666945"/>
                  <a:pt x="667709" y="1664281"/>
                  <a:pt x="669772" y="1661888"/>
                </a:cubicBezTo>
                <a:cubicBezTo>
                  <a:pt x="671835" y="1659495"/>
                  <a:pt x="674532" y="1656829"/>
                  <a:pt x="677867" y="1653890"/>
                </a:cubicBezTo>
                <a:close/>
                <a:moveTo>
                  <a:pt x="2790527" y="1639046"/>
                </a:moveTo>
                <a:cubicBezTo>
                  <a:pt x="2790406" y="1640116"/>
                  <a:pt x="2788498" y="1643597"/>
                  <a:pt x="2783788" y="1650698"/>
                </a:cubicBezTo>
                <a:cubicBezTo>
                  <a:pt x="2740234" y="1715610"/>
                  <a:pt x="2689679" y="1776903"/>
                  <a:pt x="2640545" y="1841803"/>
                </a:cubicBezTo>
                <a:lnTo>
                  <a:pt x="2603512" y="1892639"/>
                </a:lnTo>
                <a:lnTo>
                  <a:pt x="2603357" y="1889227"/>
                </a:lnTo>
                <a:lnTo>
                  <a:pt x="2601720" y="1890364"/>
                </a:lnTo>
                <a:lnTo>
                  <a:pt x="2619089" y="1867191"/>
                </a:lnTo>
                <a:cubicBezTo>
                  <a:pt x="2669504" y="1799132"/>
                  <a:pt x="2719514" y="1730495"/>
                  <a:pt x="2770814" y="1661914"/>
                </a:cubicBezTo>
                <a:cubicBezTo>
                  <a:pt x="2775182" y="1654328"/>
                  <a:pt x="2790893" y="1635836"/>
                  <a:pt x="2790527" y="1639046"/>
                </a:cubicBezTo>
                <a:close/>
                <a:moveTo>
                  <a:pt x="2755759" y="1611228"/>
                </a:moveTo>
                <a:cubicBezTo>
                  <a:pt x="2754621" y="1613226"/>
                  <a:pt x="2753498" y="1615411"/>
                  <a:pt x="2752184" y="1617416"/>
                </a:cubicBezTo>
                <a:cubicBezTo>
                  <a:pt x="2750871" y="1619421"/>
                  <a:pt x="2749366" y="1621248"/>
                  <a:pt x="2747467" y="1622528"/>
                </a:cubicBezTo>
                <a:cubicBezTo>
                  <a:pt x="2749742" y="1618533"/>
                  <a:pt x="2752723" y="1614506"/>
                  <a:pt x="2755759" y="1611228"/>
                </a:cubicBezTo>
                <a:close/>
                <a:moveTo>
                  <a:pt x="2759727" y="1607156"/>
                </a:moveTo>
                <a:cubicBezTo>
                  <a:pt x="2759727" y="1607156"/>
                  <a:pt x="2759247" y="1607367"/>
                  <a:pt x="2758777" y="1607482"/>
                </a:cubicBezTo>
                <a:cubicBezTo>
                  <a:pt x="2758308" y="1607598"/>
                  <a:pt x="2757849" y="1607619"/>
                  <a:pt x="2757891" y="1607242"/>
                </a:cubicBezTo>
                <a:cubicBezTo>
                  <a:pt x="2757977" y="1606484"/>
                  <a:pt x="2759897" y="1605643"/>
                  <a:pt x="2759727" y="1607156"/>
                </a:cubicBezTo>
                <a:close/>
                <a:moveTo>
                  <a:pt x="64147" y="1599590"/>
                </a:moveTo>
                <a:cubicBezTo>
                  <a:pt x="68445" y="1601433"/>
                  <a:pt x="66435" y="1604144"/>
                  <a:pt x="58117" y="1607725"/>
                </a:cubicBezTo>
                <a:cubicBezTo>
                  <a:pt x="52664" y="1612533"/>
                  <a:pt x="49936" y="1614937"/>
                  <a:pt x="49936" y="1614937"/>
                </a:cubicBezTo>
                <a:lnTo>
                  <a:pt x="50907" y="1612674"/>
                </a:lnTo>
                <a:cubicBezTo>
                  <a:pt x="54281" y="1608761"/>
                  <a:pt x="58694" y="1604400"/>
                  <a:pt x="64147" y="1599590"/>
                </a:cubicBezTo>
                <a:close/>
                <a:moveTo>
                  <a:pt x="702536" y="1589097"/>
                </a:moveTo>
                <a:lnTo>
                  <a:pt x="699137" y="1590559"/>
                </a:lnTo>
                <a:lnTo>
                  <a:pt x="688414" y="1602139"/>
                </a:lnTo>
                <a:close/>
                <a:moveTo>
                  <a:pt x="2676005" y="1587928"/>
                </a:moveTo>
                <a:lnTo>
                  <a:pt x="2674719" y="1589009"/>
                </a:lnTo>
                <a:cubicBezTo>
                  <a:pt x="2671529" y="1592096"/>
                  <a:pt x="2666898" y="1595987"/>
                  <a:pt x="2660823" y="1600684"/>
                </a:cubicBezTo>
                <a:lnTo>
                  <a:pt x="2665109" y="1600469"/>
                </a:lnTo>
                <a:close/>
                <a:moveTo>
                  <a:pt x="715629" y="1571773"/>
                </a:moveTo>
                <a:lnTo>
                  <a:pt x="709851" y="1578991"/>
                </a:lnTo>
                <a:lnTo>
                  <a:pt x="707279" y="1581767"/>
                </a:lnTo>
                <a:lnTo>
                  <a:pt x="718726" y="1573100"/>
                </a:lnTo>
                <a:close/>
                <a:moveTo>
                  <a:pt x="2694243" y="1566937"/>
                </a:moveTo>
                <a:lnTo>
                  <a:pt x="2675629" y="1584572"/>
                </a:lnTo>
                <a:lnTo>
                  <a:pt x="2682011" y="1581015"/>
                </a:lnTo>
                <a:close/>
                <a:moveTo>
                  <a:pt x="2827706" y="1489802"/>
                </a:moveTo>
                <a:lnTo>
                  <a:pt x="2827680" y="1489854"/>
                </a:lnTo>
                <a:lnTo>
                  <a:pt x="2827676" y="1489851"/>
                </a:lnTo>
                <a:close/>
                <a:moveTo>
                  <a:pt x="2826917" y="1489137"/>
                </a:moveTo>
                <a:lnTo>
                  <a:pt x="2827676" y="1489851"/>
                </a:lnTo>
                <a:lnTo>
                  <a:pt x="2823888" y="1495892"/>
                </a:lnTo>
                <a:cubicBezTo>
                  <a:pt x="2821528" y="1499558"/>
                  <a:pt x="2820457" y="1501094"/>
                  <a:pt x="2820282" y="1501158"/>
                </a:cubicBezTo>
                <a:cubicBezTo>
                  <a:pt x="2819935" y="1501284"/>
                  <a:pt x="2823181" y="1495518"/>
                  <a:pt x="2826917" y="1489137"/>
                </a:cubicBezTo>
                <a:close/>
                <a:moveTo>
                  <a:pt x="2835208" y="1477839"/>
                </a:moveTo>
                <a:lnTo>
                  <a:pt x="2827706" y="1489802"/>
                </a:lnTo>
                <a:lnTo>
                  <a:pt x="2830342" y="1484744"/>
                </a:lnTo>
                <a:cubicBezTo>
                  <a:pt x="2832069" y="1482030"/>
                  <a:pt x="2834164" y="1479015"/>
                  <a:pt x="2835208" y="1477839"/>
                </a:cubicBezTo>
                <a:close/>
                <a:moveTo>
                  <a:pt x="2899080" y="1474120"/>
                </a:moveTo>
                <a:lnTo>
                  <a:pt x="2897457" y="1475044"/>
                </a:lnTo>
                <a:cubicBezTo>
                  <a:pt x="2896736" y="1475454"/>
                  <a:pt x="2896157" y="1475784"/>
                  <a:pt x="2896157" y="1475784"/>
                </a:cubicBezTo>
                <a:close/>
                <a:moveTo>
                  <a:pt x="2900055" y="1473567"/>
                </a:moveTo>
                <a:lnTo>
                  <a:pt x="2899080" y="1474120"/>
                </a:lnTo>
                <a:lnTo>
                  <a:pt x="2899622" y="1473812"/>
                </a:lnTo>
                <a:cubicBezTo>
                  <a:pt x="2900200" y="1473485"/>
                  <a:pt x="2900488" y="1473320"/>
                  <a:pt x="2900055" y="1473567"/>
                </a:cubicBezTo>
                <a:close/>
                <a:moveTo>
                  <a:pt x="2810307" y="1467286"/>
                </a:moveTo>
                <a:lnTo>
                  <a:pt x="2805965" y="1473517"/>
                </a:lnTo>
                <a:lnTo>
                  <a:pt x="2805160" y="1474759"/>
                </a:lnTo>
                <a:lnTo>
                  <a:pt x="2804451" y="1476444"/>
                </a:lnTo>
                <a:cubicBezTo>
                  <a:pt x="2804483" y="1476706"/>
                  <a:pt x="2805082" y="1475894"/>
                  <a:pt x="2805933" y="1474583"/>
                </a:cubicBezTo>
                <a:close/>
                <a:moveTo>
                  <a:pt x="2894277" y="1458261"/>
                </a:moveTo>
                <a:cubicBezTo>
                  <a:pt x="2900063" y="1470061"/>
                  <a:pt x="2875931" y="1490925"/>
                  <a:pt x="2868782" y="1506875"/>
                </a:cubicBezTo>
                <a:cubicBezTo>
                  <a:pt x="2862255" y="1519552"/>
                  <a:pt x="2875802" y="1498462"/>
                  <a:pt x="2880733" y="1494199"/>
                </a:cubicBezTo>
                <a:cubicBezTo>
                  <a:pt x="2885936" y="1487355"/>
                  <a:pt x="2889670" y="1481392"/>
                  <a:pt x="2896157" y="1475784"/>
                </a:cubicBezTo>
                <a:cubicBezTo>
                  <a:pt x="2828931" y="1575131"/>
                  <a:pt x="2757661" y="1674361"/>
                  <a:pt x="2684929" y="1773291"/>
                </a:cubicBezTo>
                <a:lnTo>
                  <a:pt x="2581734" y="1912004"/>
                </a:lnTo>
                <a:lnTo>
                  <a:pt x="2582685" y="1910447"/>
                </a:lnTo>
                <a:cubicBezTo>
                  <a:pt x="2596296" y="1886424"/>
                  <a:pt x="2614497" y="1858819"/>
                  <a:pt x="2617213" y="1840077"/>
                </a:cubicBezTo>
                <a:cubicBezTo>
                  <a:pt x="2622016" y="1828019"/>
                  <a:pt x="2624128" y="1828247"/>
                  <a:pt x="2627395" y="1822482"/>
                </a:cubicBezTo>
                <a:cubicBezTo>
                  <a:pt x="2636385" y="1808498"/>
                  <a:pt x="2641490" y="1796472"/>
                  <a:pt x="2630467" y="1809897"/>
                </a:cubicBezTo>
                <a:cubicBezTo>
                  <a:pt x="2612751" y="1835516"/>
                  <a:pt x="2603539" y="1849137"/>
                  <a:pt x="2589929" y="1873160"/>
                </a:cubicBezTo>
                <a:cubicBezTo>
                  <a:pt x="2552844" y="1930845"/>
                  <a:pt x="2521458" y="1983029"/>
                  <a:pt x="2485601" y="2037645"/>
                </a:cubicBezTo>
                <a:lnTo>
                  <a:pt x="2462067" y="2072407"/>
                </a:lnTo>
                <a:lnTo>
                  <a:pt x="2431654" y="2108549"/>
                </a:lnTo>
                <a:lnTo>
                  <a:pt x="2438794" y="2098844"/>
                </a:lnTo>
                <a:cubicBezTo>
                  <a:pt x="2485553" y="2034214"/>
                  <a:pt x="2533776" y="1953429"/>
                  <a:pt x="2575769" y="1884206"/>
                </a:cubicBezTo>
                <a:cubicBezTo>
                  <a:pt x="2582382" y="1872344"/>
                  <a:pt x="2592160" y="1856405"/>
                  <a:pt x="2595427" y="1850639"/>
                </a:cubicBezTo>
                <a:cubicBezTo>
                  <a:pt x="2597447" y="1842360"/>
                  <a:pt x="2592370" y="1847929"/>
                  <a:pt x="2593825" y="1841968"/>
                </a:cubicBezTo>
                <a:cubicBezTo>
                  <a:pt x="2593825" y="1841968"/>
                  <a:pt x="2596332" y="1831702"/>
                  <a:pt x="2598142" y="1831897"/>
                </a:cubicBezTo>
                <a:lnTo>
                  <a:pt x="2596932" y="1833015"/>
                </a:lnTo>
                <a:lnTo>
                  <a:pt x="2730930" y="1652631"/>
                </a:lnTo>
                <a:cubicBezTo>
                  <a:pt x="2744066" y="1635706"/>
                  <a:pt x="2754743" y="1616949"/>
                  <a:pt x="2766930" y="1601009"/>
                </a:cubicBezTo>
                <a:lnTo>
                  <a:pt x="2778074" y="1588134"/>
                </a:lnTo>
                <a:lnTo>
                  <a:pt x="2782577" y="1581256"/>
                </a:lnTo>
                <a:cubicBezTo>
                  <a:pt x="2786833" y="1574630"/>
                  <a:pt x="2791060" y="1567629"/>
                  <a:pt x="2795235" y="1560419"/>
                </a:cubicBezTo>
                <a:lnTo>
                  <a:pt x="2798910" y="1553838"/>
                </a:lnTo>
                <a:lnTo>
                  <a:pt x="2799759" y="1552756"/>
                </a:lnTo>
                <a:cubicBezTo>
                  <a:pt x="2802535" y="1548911"/>
                  <a:pt x="2805392" y="1544498"/>
                  <a:pt x="2807836" y="1541107"/>
                </a:cubicBezTo>
                <a:lnTo>
                  <a:pt x="2808940" y="1539725"/>
                </a:lnTo>
                <a:lnTo>
                  <a:pt x="2799860" y="1556002"/>
                </a:lnTo>
                <a:cubicBezTo>
                  <a:pt x="2795626" y="1563395"/>
                  <a:pt x="2791183" y="1570916"/>
                  <a:pt x="2786376" y="1578697"/>
                </a:cubicBezTo>
                <a:lnTo>
                  <a:pt x="2784341" y="1581848"/>
                </a:lnTo>
                <a:lnTo>
                  <a:pt x="2790442" y="1576071"/>
                </a:lnTo>
                <a:cubicBezTo>
                  <a:pt x="2793976" y="1573309"/>
                  <a:pt x="2797410" y="1570925"/>
                  <a:pt x="2800524" y="1568233"/>
                </a:cubicBezTo>
                <a:cubicBezTo>
                  <a:pt x="2805987" y="1561166"/>
                  <a:pt x="2813136" y="1545215"/>
                  <a:pt x="2821542" y="1550062"/>
                </a:cubicBezTo>
                <a:cubicBezTo>
                  <a:pt x="2810918" y="1556903"/>
                  <a:pt x="2823230" y="1556027"/>
                  <a:pt x="2821542" y="1550062"/>
                </a:cubicBezTo>
                <a:cubicBezTo>
                  <a:pt x="2844779" y="1520203"/>
                  <a:pt x="2869313" y="1489222"/>
                  <a:pt x="2894277" y="1458261"/>
                </a:cubicBezTo>
                <a:close/>
                <a:moveTo>
                  <a:pt x="2856160" y="1446215"/>
                </a:moveTo>
                <a:cubicBezTo>
                  <a:pt x="2856345" y="1444575"/>
                  <a:pt x="2853620" y="1446334"/>
                  <a:pt x="2853265" y="1449486"/>
                </a:cubicBezTo>
                <a:cubicBezTo>
                  <a:pt x="2853200" y="1450053"/>
                  <a:pt x="2853350" y="1450133"/>
                  <a:pt x="2853609" y="1449933"/>
                </a:cubicBezTo>
                <a:cubicBezTo>
                  <a:pt x="2854388" y="1449331"/>
                  <a:pt x="2856160" y="1446215"/>
                  <a:pt x="2856160" y="1446215"/>
                </a:cubicBezTo>
                <a:close/>
                <a:moveTo>
                  <a:pt x="2842402" y="1437451"/>
                </a:moveTo>
                <a:cubicBezTo>
                  <a:pt x="2842310" y="1438271"/>
                  <a:pt x="2842011" y="1439069"/>
                  <a:pt x="2841616" y="1439761"/>
                </a:cubicBezTo>
                <a:cubicBezTo>
                  <a:pt x="2841223" y="1440453"/>
                  <a:pt x="2840735" y="1441041"/>
                  <a:pt x="2840269" y="1441439"/>
                </a:cubicBezTo>
                <a:cubicBezTo>
                  <a:pt x="2840524" y="1439169"/>
                  <a:pt x="2840624" y="1438287"/>
                  <a:pt x="2842402" y="1437451"/>
                </a:cubicBezTo>
                <a:close/>
                <a:moveTo>
                  <a:pt x="2848654" y="1413081"/>
                </a:moveTo>
                <a:cubicBezTo>
                  <a:pt x="2848939" y="1413349"/>
                  <a:pt x="2848666" y="1414207"/>
                  <a:pt x="2848225" y="1415051"/>
                </a:cubicBezTo>
                <a:cubicBezTo>
                  <a:pt x="2847785" y="1415892"/>
                  <a:pt x="2847179" y="1416719"/>
                  <a:pt x="2846800" y="1416923"/>
                </a:cubicBezTo>
                <a:cubicBezTo>
                  <a:pt x="2846548" y="1417058"/>
                  <a:pt x="2846398" y="1416915"/>
                  <a:pt x="2846464" y="1416317"/>
                </a:cubicBezTo>
                <a:cubicBezTo>
                  <a:pt x="2846634" y="1414805"/>
                  <a:pt x="2848654" y="1413081"/>
                  <a:pt x="2848654" y="1413081"/>
                </a:cubicBezTo>
                <a:close/>
                <a:moveTo>
                  <a:pt x="2881619" y="1398372"/>
                </a:moveTo>
                <a:cubicBezTo>
                  <a:pt x="2881018" y="1399968"/>
                  <a:pt x="2880676" y="1401144"/>
                  <a:pt x="2880233" y="1402120"/>
                </a:cubicBezTo>
                <a:cubicBezTo>
                  <a:pt x="2879789" y="1403097"/>
                  <a:pt x="2879246" y="1403876"/>
                  <a:pt x="2878243" y="1404674"/>
                </a:cubicBezTo>
                <a:cubicBezTo>
                  <a:pt x="2878498" y="1402405"/>
                  <a:pt x="2879755" y="1399964"/>
                  <a:pt x="2881619" y="1398372"/>
                </a:cubicBezTo>
                <a:close/>
                <a:moveTo>
                  <a:pt x="2882735" y="1395938"/>
                </a:moveTo>
                <a:cubicBezTo>
                  <a:pt x="2882643" y="1396756"/>
                  <a:pt x="2882576" y="1397355"/>
                  <a:pt x="2882426" y="1397755"/>
                </a:cubicBezTo>
                <a:cubicBezTo>
                  <a:pt x="2882276" y="1398153"/>
                  <a:pt x="2882042" y="1398352"/>
                  <a:pt x="2881619" y="1398372"/>
                </a:cubicBezTo>
                <a:cubicBezTo>
                  <a:pt x="2881704" y="1397616"/>
                  <a:pt x="2881041" y="1396016"/>
                  <a:pt x="2882735" y="1395938"/>
                </a:cubicBezTo>
                <a:close/>
                <a:moveTo>
                  <a:pt x="2883852" y="1393501"/>
                </a:moveTo>
                <a:cubicBezTo>
                  <a:pt x="2883760" y="1394321"/>
                  <a:pt x="2883692" y="1394920"/>
                  <a:pt x="2883542" y="1395319"/>
                </a:cubicBezTo>
                <a:cubicBezTo>
                  <a:pt x="2883391" y="1395717"/>
                  <a:pt x="2883159" y="1395917"/>
                  <a:pt x="2882735" y="1395938"/>
                </a:cubicBezTo>
                <a:cubicBezTo>
                  <a:pt x="2882821" y="1395181"/>
                  <a:pt x="2882158" y="1393581"/>
                  <a:pt x="2883852" y="1393501"/>
                </a:cubicBezTo>
                <a:close/>
                <a:moveTo>
                  <a:pt x="874162" y="1391958"/>
                </a:moveTo>
                <a:lnTo>
                  <a:pt x="842888" y="1424673"/>
                </a:lnTo>
                <a:cubicBezTo>
                  <a:pt x="830033" y="1437730"/>
                  <a:pt x="817812" y="1450513"/>
                  <a:pt x="806228" y="1463024"/>
                </a:cubicBezTo>
                <a:cubicBezTo>
                  <a:pt x="798769" y="1470749"/>
                  <a:pt x="790519" y="1480319"/>
                  <a:pt x="781477" y="1491734"/>
                </a:cubicBezTo>
                <a:lnTo>
                  <a:pt x="771083" y="1503791"/>
                </a:lnTo>
                <a:lnTo>
                  <a:pt x="786539" y="1487486"/>
                </a:lnTo>
                <a:cubicBezTo>
                  <a:pt x="798123" y="1474974"/>
                  <a:pt x="809906" y="1462004"/>
                  <a:pt x="821886" y="1448572"/>
                </a:cubicBezTo>
                <a:cubicBezTo>
                  <a:pt x="833865" y="1435140"/>
                  <a:pt x="846524" y="1422543"/>
                  <a:pt x="859860" y="1410785"/>
                </a:cubicBezTo>
                <a:cubicBezTo>
                  <a:pt x="863193" y="1407845"/>
                  <a:pt x="864860" y="1406374"/>
                  <a:pt x="864860" y="1406374"/>
                </a:cubicBezTo>
                <a:close/>
                <a:moveTo>
                  <a:pt x="2877950" y="1381520"/>
                </a:moveTo>
                <a:lnTo>
                  <a:pt x="2865771" y="1391161"/>
                </a:lnTo>
                <a:cubicBezTo>
                  <a:pt x="2861861" y="1394650"/>
                  <a:pt x="2858236" y="1398308"/>
                  <a:pt x="2854895" y="1402135"/>
                </a:cubicBezTo>
                <a:cubicBezTo>
                  <a:pt x="2852008" y="1403743"/>
                  <a:pt x="2849767" y="1405320"/>
                  <a:pt x="2848174" y="1406863"/>
                </a:cubicBezTo>
                <a:cubicBezTo>
                  <a:pt x="2846579" y="1408406"/>
                  <a:pt x="2844338" y="1409983"/>
                  <a:pt x="2841454" y="1411590"/>
                </a:cubicBezTo>
                <a:lnTo>
                  <a:pt x="2832536" y="1423249"/>
                </a:lnTo>
                <a:lnTo>
                  <a:pt x="2829393" y="1428995"/>
                </a:lnTo>
                <a:lnTo>
                  <a:pt x="2837287" y="1420536"/>
                </a:lnTo>
                <a:cubicBezTo>
                  <a:pt x="2843140" y="1414341"/>
                  <a:pt x="2846428" y="1411214"/>
                  <a:pt x="2842363" y="1417212"/>
                </a:cubicBezTo>
                <a:lnTo>
                  <a:pt x="2836996" y="1424642"/>
                </a:lnTo>
                <a:lnTo>
                  <a:pt x="2834432" y="1430925"/>
                </a:lnTo>
                <a:cubicBezTo>
                  <a:pt x="2824244" y="1451593"/>
                  <a:pt x="2813394" y="1470662"/>
                  <a:pt x="2801329" y="1493047"/>
                </a:cubicBezTo>
                <a:lnTo>
                  <a:pt x="2801064" y="1494353"/>
                </a:lnTo>
                <a:lnTo>
                  <a:pt x="2805395" y="1489140"/>
                </a:lnTo>
                <a:lnTo>
                  <a:pt x="2808677" y="1485334"/>
                </a:lnTo>
                <a:lnTo>
                  <a:pt x="2821764" y="1462416"/>
                </a:lnTo>
                <a:cubicBezTo>
                  <a:pt x="2825979" y="1453958"/>
                  <a:pt x="2830204" y="1445421"/>
                  <a:pt x="2836503" y="1436222"/>
                </a:cubicBezTo>
                <a:cubicBezTo>
                  <a:pt x="2831833" y="1446536"/>
                  <a:pt x="2826528" y="1456879"/>
                  <a:pt x="2820892" y="1467348"/>
                </a:cubicBezTo>
                <a:lnTo>
                  <a:pt x="2814712" y="1478548"/>
                </a:lnTo>
                <a:lnTo>
                  <a:pt x="2818352" y="1475447"/>
                </a:lnTo>
                <a:lnTo>
                  <a:pt x="2817363" y="1478624"/>
                </a:lnTo>
                <a:lnTo>
                  <a:pt x="2816761" y="1479596"/>
                </a:lnTo>
                <a:lnTo>
                  <a:pt x="2813651" y="1484139"/>
                </a:lnTo>
                <a:lnTo>
                  <a:pt x="2807300" y="1491980"/>
                </a:lnTo>
                <a:lnTo>
                  <a:pt x="2803301" y="1499226"/>
                </a:lnTo>
                <a:cubicBezTo>
                  <a:pt x="2803216" y="1499982"/>
                  <a:pt x="2797058" y="1507294"/>
                  <a:pt x="2799740" y="1507168"/>
                </a:cubicBezTo>
                <a:cubicBezTo>
                  <a:pt x="2800588" y="1507129"/>
                  <a:pt x="2804825" y="1500660"/>
                  <a:pt x="2802862" y="1503134"/>
                </a:cubicBezTo>
                <a:cubicBezTo>
                  <a:pt x="2805489" y="1499123"/>
                  <a:pt x="2808251" y="1493916"/>
                  <a:pt x="2811118" y="1488718"/>
                </a:cubicBezTo>
                <a:lnTo>
                  <a:pt x="2816761" y="1479596"/>
                </a:lnTo>
                <a:lnTo>
                  <a:pt x="2817310" y="1478796"/>
                </a:lnTo>
                <a:lnTo>
                  <a:pt x="2817363" y="1478624"/>
                </a:lnTo>
                <a:lnTo>
                  <a:pt x="2819997" y="1474366"/>
                </a:lnTo>
                <a:cubicBezTo>
                  <a:pt x="2822046" y="1471135"/>
                  <a:pt x="2824913" y="1469371"/>
                  <a:pt x="2826014" y="1467062"/>
                </a:cubicBezTo>
                <a:cubicBezTo>
                  <a:pt x="2831269" y="1459042"/>
                  <a:pt x="2834168" y="1449500"/>
                  <a:pt x="2840269" y="1441439"/>
                </a:cubicBezTo>
                <a:cubicBezTo>
                  <a:pt x="2837726" y="1447828"/>
                  <a:pt x="2835678" y="1451059"/>
                  <a:pt x="2833374" y="1456560"/>
                </a:cubicBezTo>
                <a:cubicBezTo>
                  <a:pt x="2834390" y="1455007"/>
                  <a:pt x="2824913" y="1469371"/>
                  <a:pt x="2825574" y="1470971"/>
                </a:cubicBezTo>
                <a:cubicBezTo>
                  <a:pt x="2827325" y="1471641"/>
                  <a:pt x="2836353" y="1452533"/>
                  <a:pt x="2837371" y="1450981"/>
                </a:cubicBezTo>
                <a:cubicBezTo>
                  <a:pt x="2847473" y="1431070"/>
                  <a:pt x="2853930" y="1419856"/>
                  <a:pt x="2864963" y="1399150"/>
                </a:cubicBezTo>
                <a:cubicBezTo>
                  <a:pt x="2864963" y="1399150"/>
                  <a:pt x="2868879" y="1388056"/>
                  <a:pt x="2871391" y="1389442"/>
                </a:cubicBezTo>
                <a:cubicBezTo>
                  <a:pt x="2872053" y="1391043"/>
                  <a:pt x="2862475" y="1406290"/>
                  <a:pt x="2862391" y="1407045"/>
                </a:cubicBezTo>
                <a:cubicBezTo>
                  <a:pt x="2854422" y="1422968"/>
                  <a:pt x="2846779" y="1437248"/>
                  <a:pt x="2838865" y="1453920"/>
                </a:cubicBezTo>
                <a:cubicBezTo>
                  <a:pt x="2843472" y="1442920"/>
                  <a:pt x="2835914" y="1456441"/>
                  <a:pt x="2837523" y="1457119"/>
                </a:cubicBezTo>
                <a:cubicBezTo>
                  <a:pt x="2840120" y="1457750"/>
                  <a:pt x="2849460" y="1437121"/>
                  <a:pt x="2850478" y="1435569"/>
                </a:cubicBezTo>
                <a:cubicBezTo>
                  <a:pt x="2854900" y="1426834"/>
                  <a:pt x="2859594" y="1417868"/>
                  <a:pt x="2864464" y="1408422"/>
                </a:cubicBezTo>
                <a:close/>
                <a:moveTo>
                  <a:pt x="2883986" y="1376743"/>
                </a:moveTo>
                <a:lnTo>
                  <a:pt x="2880359" y="1379613"/>
                </a:lnTo>
                <a:lnTo>
                  <a:pt x="2880676" y="1379567"/>
                </a:lnTo>
                <a:lnTo>
                  <a:pt x="2880104" y="1380633"/>
                </a:lnTo>
                <a:cubicBezTo>
                  <a:pt x="2880275" y="1379120"/>
                  <a:pt x="2873662" y="1391719"/>
                  <a:pt x="2876344" y="1391595"/>
                </a:cubicBezTo>
                <a:cubicBezTo>
                  <a:pt x="2876767" y="1391574"/>
                  <a:pt x="2878420" y="1388425"/>
                  <a:pt x="2880107" y="1384975"/>
                </a:cubicBezTo>
                <a:close/>
                <a:moveTo>
                  <a:pt x="2891499" y="1370676"/>
                </a:moveTo>
                <a:lnTo>
                  <a:pt x="2890942" y="1371238"/>
                </a:lnTo>
                <a:lnTo>
                  <a:pt x="2885662" y="1375417"/>
                </a:lnTo>
                <a:lnTo>
                  <a:pt x="2876644" y="1394544"/>
                </a:lnTo>
                <a:cubicBezTo>
                  <a:pt x="2871277" y="1405439"/>
                  <a:pt x="2865675" y="1416548"/>
                  <a:pt x="2860023" y="1428100"/>
                </a:cubicBezTo>
                <a:cubicBezTo>
                  <a:pt x="2860023" y="1428100"/>
                  <a:pt x="2856224" y="1430660"/>
                  <a:pt x="2857748" y="1432094"/>
                </a:cubicBezTo>
                <a:cubicBezTo>
                  <a:pt x="2858652" y="1432805"/>
                  <a:pt x="2864161" y="1422514"/>
                  <a:pt x="2860869" y="1428061"/>
                </a:cubicBezTo>
                <a:cubicBezTo>
                  <a:pt x="2868954" y="1414232"/>
                  <a:pt x="2876420" y="1397470"/>
                  <a:pt x="2884512" y="1382530"/>
                </a:cubicBezTo>
                <a:close/>
                <a:moveTo>
                  <a:pt x="2823437" y="1368572"/>
                </a:moveTo>
                <a:cubicBezTo>
                  <a:pt x="2812355" y="1385230"/>
                  <a:pt x="2800206" y="1400842"/>
                  <a:pt x="2786996" y="1415410"/>
                </a:cubicBezTo>
                <a:cubicBezTo>
                  <a:pt x="2773784" y="1429978"/>
                  <a:pt x="2759207" y="1444979"/>
                  <a:pt x="2743261" y="1460416"/>
                </a:cubicBezTo>
                <a:cubicBezTo>
                  <a:pt x="2736277" y="1469549"/>
                  <a:pt x="2728570" y="1479083"/>
                  <a:pt x="2720143" y="1489021"/>
                </a:cubicBezTo>
                <a:cubicBezTo>
                  <a:pt x="2711715" y="1498957"/>
                  <a:pt x="2703858" y="1509231"/>
                  <a:pt x="2696569" y="1519843"/>
                </a:cubicBezTo>
                <a:lnTo>
                  <a:pt x="2697024" y="1517624"/>
                </a:lnTo>
                <a:cubicBezTo>
                  <a:pt x="2693836" y="1520712"/>
                  <a:pt x="2691368" y="1523396"/>
                  <a:pt x="2689622" y="1525680"/>
                </a:cubicBezTo>
                <a:cubicBezTo>
                  <a:pt x="2687875" y="1527964"/>
                  <a:pt x="2685409" y="1530649"/>
                  <a:pt x="2682220" y="1533736"/>
                </a:cubicBezTo>
                <a:lnTo>
                  <a:pt x="2681764" y="1535954"/>
                </a:lnTo>
                <a:cubicBezTo>
                  <a:pt x="2684954" y="1532867"/>
                  <a:pt x="2687914" y="1530890"/>
                  <a:pt x="2690649" y="1530021"/>
                </a:cubicBezTo>
                <a:cubicBezTo>
                  <a:pt x="2693382" y="1529152"/>
                  <a:pt x="2696344" y="1527175"/>
                  <a:pt x="2699535" y="1524088"/>
                </a:cubicBezTo>
                <a:cubicBezTo>
                  <a:pt x="2699535" y="1524088"/>
                  <a:pt x="2702722" y="1521000"/>
                  <a:pt x="2709100" y="1514825"/>
                </a:cubicBezTo>
                <a:cubicBezTo>
                  <a:pt x="2726866" y="1490515"/>
                  <a:pt x="2746757" y="1468293"/>
                  <a:pt x="2768778" y="1448161"/>
                </a:cubicBezTo>
                <a:cubicBezTo>
                  <a:pt x="2775762" y="1439029"/>
                  <a:pt x="2783316" y="1430233"/>
                  <a:pt x="2791441" y="1421776"/>
                </a:cubicBezTo>
                <a:cubicBezTo>
                  <a:pt x="2799566" y="1413318"/>
                  <a:pt x="2807120" y="1404523"/>
                  <a:pt x="2814105" y="1395390"/>
                </a:cubicBezTo>
                <a:cubicBezTo>
                  <a:pt x="2817902" y="1389344"/>
                  <a:pt x="2821010" y="1380405"/>
                  <a:pt x="2823437" y="1368572"/>
                </a:cubicBezTo>
                <a:close/>
                <a:moveTo>
                  <a:pt x="279043" y="1359424"/>
                </a:moveTo>
                <a:cubicBezTo>
                  <a:pt x="270217" y="1368146"/>
                  <a:pt x="262072" y="1376266"/>
                  <a:pt x="254609" y="1383785"/>
                </a:cubicBezTo>
                <a:cubicBezTo>
                  <a:pt x="247144" y="1391306"/>
                  <a:pt x="240039" y="1398979"/>
                  <a:pt x="233292" y="1406805"/>
                </a:cubicBezTo>
                <a:cubicBezTo>
                  <a:pt x="224464" y="1415527"/>
                  <a:pt x="215997" y="1424402"/>
                  <a:pt x="207886" y="1433431"/>
                </a:cubicBezTo>
                <a:cubicBezTo>
                  <a:pt x="199775" y="1442459"/>
                  <a:pt x="191630" y="1450580"/>
                  <a:pt x="183451" y="1457792"/>
                </a:cubicBezTo>
                <a:cubicBezTo>
                  <a:pt x="197221" y="1449404"/>
                  <a:pt x="207227" y="1443867"/>
                  <a:pt x="213464" y="1441181"/>
                </a:cubicBezTo>
                <a:cubicBezTo>
                  <a:pt x="216839" y="1437269"/>
                  <a:pt x="219693" y="1433580"/>
                  <a:pt x="222026" y="1430113"/>
                </a:cubicBezTo>
                <a:cubicBezTo>
                  <a:pt x="224360" y="1426648"/>
                  <a:pt x="227215" y="1422958"/>
                  <a:pt x="230587" y="1419045"/>
                </a:cubicBezTo>
                <a:cubicBezTo>
                  <a:pt x="236041" y="1414238"/>
                  <a:pt x="240096" y="1409722"/>
                  <a:pt x="242754" y="1405501"/>
                </a:cubicBezTo>
                <a:cubicBezTo>
                  <a:pt x="245412" y="1401282"/>
                  <a:pt x="249467" y="1396767"/>
                  <a:pt x="254919" y="1391959"/>
                </a:cubicBezTo>
                <a:cubicBezTo>
                  <a:pt x="258941" y="1386536"/>
                  <a:pt x="262637" y="1381869"/>
                  <a:pt x="266012" y="1377956"/>
                </a:cubicBezTo>
                <a:cubicBezTo>
                  <a:pt x="269385" y="1374042"/>
                  <a:pt x="273799" y="1369682"/>
                  <a:pt x="279251" y="1364874"/>
                </a:cubicBezTo>
                <a:cubicBezTo>
                  <a:pt x="277172" y="1365768"/>
                  <a:pt x="277102" y="1363952"/>
                  <a:pt x="279043" y="1359424"/>
                </a:cubicBezTo>
                <a:close/>
                <a:moveTo>
                  <a:pt x="2768974" y="1353726"/>
                </a:moveTo>
                <a:cubicBezTo>
                  <a:pt x="2751054" y="1366333"/>
                  <a:pt x="2737766" y="1375049"/>
                  <a:pt x="2729110" y="1379874"/>
                </a:cubicBezTo>
                <a:cubicBezTo>
                  <a:pt x="2725616" y="1384439"/>
                  <a:pt x="2722844" y="1388605"/>
                  <a:pt x="2720797" y="1392367"/>
                </a:cubicBezTo>
                <a:cubicBezTo>
                  <a:pt x="2718746" y="1396129"/>
                  <a:pt x="2715976" y="1400294"/>
                  <a:pt x="2712484" y="1404859"/>
                </a:cubicBezTo>
                <a:cubicBezTo>
                  <a:pt x="2706104" y="1411033"/>
                  <a:pt x="2701816" y="1416373"/>
                  <a:pt x="2699613" y="1420875"/>
                </a:cubicBezTo>
                <a:cubicBezTo>
                  <a:pt x="2697411" y="1425376"/>
                  <a:pt x="2693123" y="1430715"/>
                  <a:pt x="2686746" y="1436889"/>
                </a:cubicBezTo>
                <a:cubicBezTo>
                  <a:pt x="2682948" y="1442934"/>
                  <a:pt x="2679306" y="1448240"/>
                  <a:pt x="2675812" y="1452806"/>
                </a:cubicBezTo>
                <a:cubicBezTo>
                  <a:pt x="2672321" y="1457374"/>
                  <a:pt x="2667385" y="1462744"/>
                  <a:pt x="2661007" y="1468918"/>
                </a:cubicBezTo>
                <a:cubicBezTo>
                  <a:pt x="2663893" y="1467310"/>
                  <a:pt x="2664882" y="1468724"/>
                  <a:pt x="2663972" y="1473162"/>
                </a:cubicBezTo>
                <a:cubicBezTo>
                  <a:pt x="2673841" y="1462421"/>
                  <a:pt x="2682915" y="1452451"/>
                  <a:pt x="2691191" y="1443255"/>
                </a:cubicBezTo>
                <a:cubicBezTo>
                  <a:pt x="2699467" y="1434057"/>
                  <a:pt x="2707097" y="1424892"/>
                  <a:pt x="2714081" y="1415759"/>
                </a:cubicBezTo>
                <a:cubicBezTo>
                  <a:pt x="2723953" y="1405019"/>
                  <a:pt x="2733176" y="1394310"/>
                  <a:pt x="2741756" y="1383633"/>
                </a:cubicBezTo>
                <a:cubicBezTo>
                  <a:pt x="2750335" y="1372957"/>
                  <a:pt x="2759408" y="1362988"/>
                  <a:pt x="2768974" y="1353726"/>
                </a:cubicBezTo>
                <a:close/>
                <a:moveTo>
                  <a:pt x="290002" y="1286407"/>
                </a:moveTo>
                <a:cubicBezTo>
                  <a:pt x="287275" y="1288810"/>
                  <a:pt x="285035" y="1290083"/>
                  <a:pt x="283278" y="1290223"/>
                </a:cubicBezTo>
                <a:cubicBezTo>
                  <a:pt x="281523" y="1290364"/>
                  <a:pt x="279281" y="1291635"/>
                  <a:pt x="276554" y="1294039"/>
                </a:cubicBezTo>
                <a:cubicBezTo>
                  <a:pt x="276554" y="1294039"/>
                  <a:pt x="273828" y="1296444"/>
                  <a:pt x="268375" y="1301253"/>
                </a:cubicBezTo>
                <a:cubicBezTo>
                  <a:pt x="250859" y="1322327"/>
                  <a:pt x="232882" y="1340525"/>
                  <a:pt x="214443" y="1355845"/>
                </a:cubicBezTo>
                <a:cubicBezTo>
                  <a:pt x="207696" y="1363671"/>
                  <a:pt x="200752" y="1370968"/>
                  <a:pt x="193612" y="1377732"/>
                </a:cubicBezTo>
                <a:cubicBezTo>
                  <a:pt x="186472" y="1384498"/>
                  <a:pt x="179528" y="1391792"/>
                  <a:pt x="172781" y="1399618"/>
                </a:cubicBezTo>
                <a:cubicBezTo>
                  <a:pt x="168759" y="1405041"/>
                  <a:pt x="164162" y="1413789"/>
                  <a:pt x="158986" y="1425862"/>
                </a:cubicBezTo>
                <a:cubicBezTo>
                  <a:pt x="170400" y="1411104"/>
                  <a:pt x="182047" y="1397786"/>
                  <a:pt x="193923" y="1385905"/>
                </a:cubicBezTo>
                <a:cubicBezTo>
                  <a:pt x="205800" y="1374024"/>
                  <a:pt x="218555" y="1362075"/>
                  <a:pt x="232188" y="1350053"/>
                </a:cubicBezTo>
                <a:cubicBezTo>
                  <a:pt x="238936" y="1342227"/>
                  <a:pt x="246202" y="1334177"/>
                  <a:pt x="253990" y="1325903"/>
                </a:cubicBezTo>
                <a:cubicBezTo>
                  <a:pt x="261777" y="1317629"/>
                  <a:pt x="269368" y="1308824"/>
                  <a:pt x="276762" y="1299489"/>
                </a:cubicBezTo>
                <a:lnTo>
                  <a:pt x="275792" y="1301752"/>
                </a:lnTo>
                <a:cubicBezTo>
                  <a:pt x="278517" y="1299348"/>
                  <a:pt x="280724" y="1297168"/>
                  <a:pt x="282412" y="1295212"/>
                </a:cubicBezTo>
                <a:cubicBezTo>
                  <a:pt x="284099" y="1293254"/>
                  <a:pt x="286304" y="1291074"/>
                  <a:pt x="289032" y="1288670"/>
                </a:cubicBezTo>
                <a:close/>
                <a:moveTo>
                  <a:pt x="2591707" y="1218372"/>
                </a:moveTo>
                <a:lnTo>
                  <a:pt x="2590674" y="1220781"/>
                </a:lnTo>
                <a:cubicBezTo>
                  <a:pt x="2587082" y="1224947"/>
                  <a:pt x="2582384" y="1229588"/>
                  <a:pt x="2576579" y="1234708"/>
                </a:cubicBezTo>
                <a:cubicBezTo>
                  <a:pt x="2572004" y="1232746"/>
                  <a:pt x="2574145" y="1229860"/>
                  <a:pt x="2582999" y="1226048"/>
                </a:cubicBezTo>
                <a:cubicBezTo>
                  <a:pt x="2588804" y="1220930"/>
                  <a:pt x="2591707" y="1218372"/>
                  <a:pt x="2591707" y="1218372"/>
                </a:cubicBezTo>
                <a:close/>
                <a:moveTo>
                  <a:pt x="2906088" y="1171200"/>
                </a:moveTo>
                <a:lnTo>
                  <a:pt x="2905632" y="1173419"/>
                </a:lnTo>
                <a:cubicBezTo>
                  <a:pt x="2902138" y="1177985"/>
                  <a:pt x="2897205" y="1183355"/>
                  <a:pt x="2890826" y="1189531"/>
                </a:cubicBezTo>
                <a:cubicBezTo>
                  <a:pt x="2888890" y="1189627"/>
                  <a:pt x="2887556" y="1189512"/>
                  <a:pt x="2886825" y="1189181"/>
                </a:cubicBezTo>
                <a:cubicBezTo>
                  <a:pt x="2886094" y="1188852"/>
                  <a:pt x="2885965" y="1188310"/>
                  <a:pt x="2886439" y="1187554"/>
                </a:cubicBezTo>
                <a:cubicBezTo>
                  <a:pt x="2887388" y="1186043"/>
                  <a:pt x="2890748" y="1183679"/>
                  <a:pt x="2896519" y="1180461"/>
                </a:cubicBezTo>
                <a:cubicBezTo>
                  <a:pt x="2902897" y="1174287"/>
                  <a:pt x="2906088" y="1171200"/>
                  <a:pt x="2906088" y="1171200"/>
                </a:cubicBezTo>
                <a:close/>
                <a:moveTo>
                  <a:pt x="2555412" y="1162861"/>
                </a:moveTo>
                <a:cubicBezTo>
                  <a:pt x="2554479" y="1165814"/>
                  <a:pt x="2552531" y="1167927"/>
                  <a:pt x="2549571" y="1169196"/>
                </a:cubicBezTo>
                <a:cubicBezTo>
                  <a:pt x="2549104" y="1170674"/>
                  <a:pt x="2548247" y="1171360"/>
                  <a:pt x="2546999" y="1171256"/>
                </a:cubicBezTo>
                <a:cubicBezTo>
                  <a:pt x="2545751" y="1171153"/>
                  <a:pt x="2545359" y="1170365"/>
                  <a:pt x="2545827" y="1168887"/>
                </a:cubicBezTo>
                <a:cubicBezTo>
                  <a:pt x="2546293" y="1167411"/>
                  <a:pt x="2549489" y="1165401"/>
                  <a:pt x="2555412" y="1162861"/>
                </a:cubicBezTo>
                <a:close/>
                <a:moveTo>
                  <a:pt x="1962863" y="1136758"/>
                </a:moveTo>
                <a:lnTo>
                  <a:pt x="1941218" y="1157201"/>
                </a:lnTo>
                <a:cubicBezTo>
                  <a:pt x="1939636" y="1160892"/>
                  <a:pt x="1938011" y="1163471"/>
                  <a:pt x="1936345" y="1164942"/>
                </a:cubicBezTo>
                <a:cubicBezTo>
                  <a:pt x="1934678" y="1166413"/>
                  <a:pt x="1933052" y="1168993"/>
                  <a:pt x="1931470" y="1172683"/>
                </a:cubicBezTo>
                <a:cubicBezTo>
                  <a:pt x="1928136" y="1175622"/>
                  <a:pt x="1926075" y="1178015"/>
                  <a:pt x="1925283" y="1179861"/>
                </a:cubicBezTo>
                <a:cubicBezTo>
                  <a:pt x="1924492" y="1181705"/>
                  <a:pt x="1922429" y="1184099"/>
                  <a:pt x="1919094" y="1187038"/>
                </a:cubicBezTo>
                <a:lnTo>
                  <a:pt x="1892190" y="1224542"/>
                </a:lnTo>
                <a:close/>
                <a:moveTo>
                  <a:pt x="2426969" y="1116659"/>
                </a:moveTo>
                <a:cubicBezTo>
                  <a:pt x="2423636" y="1119598"/>
                  <a:pt x="2420937" y="1122264"/>
                  <a:pt x="2418874" y="1124656"/>
                </a:cubicBezTo>
                <a:lnTo>
                  <a:pt x="2414912" y="1128571"/>
                </a:lnTo>
                <a:lnTo>
                  <a:pt x="2426654" y="1117394"/>
                </a:lnTo>
                <a:close/>
                <a:moveTo>
                  <a:pt x="2569796" y="964900"/>
                </a:moveTo>
                <a:cubicBezTo>
                  <a:pt x="2555839" y="982946"/>
                  <a:pt x="2541598" y="999231"/>
                  <a:pt x="2527075" y="1013759"/>
                </a:cubicBezTo>
                <a:cubicBezTo>
                  <a:pt x="2512553" y="1028286"/>
                  <a:pt x="2496956" y="1042898"/>
                  <a:pt x="2480286" y="1057597"/>
                </a:cubicBezTo>
                <a:cubicBezTo>
                  <a:pt x="2472036" y="1067166"/>
                  <a:pt x="2463150" y="1077010"/>
                  <a:pt x="2453628" y="1087127"/>
                </a:cubicBezTo>
                <a:lnTo>
                  <a:pt x="2431565" y="1112718"/>
                </a:lnTo>
                <a:lnTo>
                  <a:pt x="2461087" y="1084616"/>
                </a:lnTo>
                <a:cubicBezTo>
                  <a:pt x="2472306" y="1073420"/>
                  <a:pt x="2484029" y="1062646"/>
                  <a:pt x="2496262" y="1052294"/>
                </a:cubicBezTo>
                <a:lnTo>
                  <a:pt x="2528398" y="1022762"/>
                </a:lnTo>
                <a:lnTo>
                  <a:pt x="2552927" y="996990"/>
                </a:lnTo>
                <a:cubicBezTo>
                  <a:pt x="2557845" y="990358"/>
                  <a:pt x="2563467" y="979662"/>
                  <a:pt x="2569796" y="964900"/>
                </a:cubicBezTo>
                <a:close/>
                <a:moveTo>
                  <a:pt x="2539881" y="925857"/>
                </a:moveTo>
                <a:cubicBezTo>
                  <a:pt x="2523042" y="936113"/>
                  <a:pt x="2510808" y="942884"/>
                  <a:pt x="2503181" y="946168"/>
                </a:cubicBezTo>
                <a:cubicBezTo>
                  <a:pt x="2499055" y="950951"/>
                  <a:pt x="2495565" y="955463"/>
                  <a:pt x="2492712" y="959702"/>
                </a:cubicBezTo>
                <a:cubicBezTo>
                  <a:pt x="2489858" y="963939"/>
                  <a:pt x="2486368" y="968451"/>
                  <a:pt x="2482244" y="973235"/>
                </a:cubicBezTo>
                <a:cubicBezTo>
                  <a:pt x="2475574" y="979114"/>
                  <a:pt x="2470616" y="984635"/>
                  <a:pt x="2467366" y="989797"/>
                </a:cubicBezTo>
                <a:cubicBezTo>
                  <a:pt x="2464116" y="994955"/>
                  <a:pt x="2459158" y="1000477"/>
                  <a:pt x="2452490" y="1006356"/>
                </a:cubicBezTo>
                <a:cubicBezTo>
                  <a:pt x="2447573" y="1012986"/>
                  <a:pt x="2443054" y="1018693"/>
                  <a:pt x="2438928" y="1023479"/>
                </a:cubicBezTo>
                <a:cubicBezTo>
                  <a:pt x="2434803" y="1028265"/>
                  <a:pt x="2429406" y="1033596"/>
                  <a:pt x="2422738" y="1039475"/>
                </a:cubicBezTo>
                <a:cubicBezTo>
                  <a:pt x="2425281" y="1038382"/>
                  <a:pt x="2425367" y="1040601"/>
                  <a:pt x="2422993" y="1046138"/>
                </a:cubicBezTo>
                <a:cubicBezTo>
                  <a:pt x="2433785" y="1035473"/>
                  <a:pt x="2443745" y="1025544"/>
                  <a:pt x="2452871" y="1016350"/>
                </a:cubicBezTo>
                <a:cubicBezTo>
                  <a:pt x="2461998" y="1007154"/>
                  <a:pt x="2470686" y="997773"/>
                  <a:pt x="2478936" y="988203"/>
                </a:cubicBezTo>
                <a:cubicBezTo>
                  <a:pt x="2489730" y="977538"/>
                  <a:pt x="2500085" y="966685"/>
                  <a:pt x="2510002" y="955645"/>
                </a:cubicBezTo>
                <a:cubicBezTo>
                  <a:pt x="2519920" y="944605"/>
                  <a:pt x="2529880" y="934676"/>
                  <a:pt x="2539881" y="925857"/>
                </a:cubicBezTo>
                <a:close/>
                <a:moveTo>
                  <a:pt x="2703139" y="733704"/>
                </a:moveTo>
                <a:lnTo>
                  <a:pt x="2701953" y="736471"/>
                </a:lnTo>
                <a:cubicBezTo>
                  <a:pt x="2697826" y="741257"/>
                  <a:pt x="2692430" y="746588"/>
                  <a:pt x="2685762" y="752469"/>
                </a:cubicBezTo>
                <a:cubicBezTo>
                  <a:pt x="2680506" y="750216"/>
                  <a:pt x="2682965" y="746901"/>
                  <a:pt x="2693136" y="742522"/>
                </a:cubicBezTo>
                <a:cubicBezTo>
                  <a:pt x="2699804" y="736643"/>
                  <a:pt x="2703139" y="733704"/>
                  <a:pt x="2703139" y="733704"/>
                </a:cubicBezTo>
                <a:close/>
                <a:moveTo>
                  <a:pt x="1567350" y="701439"/>
                </a:moveTo>
                <a:lnTo>
                  <a:pt x="1551894" y="717744"/>
                </a:lnTo>
                <a:cubicBezTo>
                  <a:pt x="1540310" y="730255"/>
                  <a:pt x="1528527" y="743226"/>
                  <a:pt x="1516547" y="756657"/>
                </a:cubicBezTo>
                <a:cubicBezTo>
                  <a:pt x="1504568" y="770090"/>
                  <a:pt x="1491909" y="782687"/>
                  <a:pt x="1478573" y="794445"/>
                </a:cubicBezTo>
                <a:cubicBezTo>
                  <a:pt x="1475240" y="797385"/>
                  <a:pt x="1473572" y="798855"/>
                  <a:pt x="1473572" y="798855"/>
                </a:cubicBezTo>
                <a:lnTo>
                  <a:pt x="1464270" y="813273"/>
                </a:lnTo>
                <a:lnTo>
                  <a:pt x="1495545" y="780557"/>
                </a:lnTo>
                <a:cubicBezTo>
                  <a:pt x="1508400" y="767500"/>
                  <a:pt x="1520621" y="754717"/>
                  <a:pt x="1532205" y="742206"/>
                </a:cubicBezTo>
                <a:cubicBezTo>
                  <a:pt x="1539664" y="734481"/>
                  <a:pt x="1547914" y="724911"/>
                  <a:pt x="1556956" y="713495"/>
                </a:cubicBezTo>
                <a:close/>
                <a:moveTo>
                  <a:pt x="1631154" y="623461"/>
                </a:moveTo>
                <a:lnTo>
                  <a:pt x="1619708" y="632129"/>
                </a:lnTo>
                <a:lnTo>
                  <a:pt x="1622804" y="633456"/>
                </a:lnTo>
                <a:lnTo>
                  <a:pt x="1628582" y="626239"/>
                </a:lnTo>
                <a:close/>
                <a:moveTo>
                  <a:pt x="1650019" y="603090"/>
                </a:moveTo>
                <a:lnTo>
                  <a:pt x="1635897" y="616133"/>
                </a:lnTo>
                <a:lnTo>
                  <a:pt x="1639296" y="614670"/>
                </a:lnTo>
                <a:close/>
                <a:moveTo>
                  <a:pt x="2310296" y="601084"/>
                </a:moveTo>
                <a:cubicBezTo>
                  <a:pt x="2308714" y="604774"/>
                  <a:pt x="2306650" y="607168"/>
                  <a:pt x="2304109" y="608261"/>
                </a:cubicBezTo>
                <a:cubicBezTo>
                  <a:pt x="2303317" y="610108"/>
                  <a:pt x="2302485" y="610841"/>
                  <a:pt x="2301608" y="610465"/>
                </a:cubicBezTo>
                <a:cubicBezTo>
                  <a:pt x="2300732" y="610089"/>
                  <a:pt x="2300689" y="608981"/>
                  <a:pt x="2301480" y="607134"/>
                </a:cubicBezTo>
                <a:cubicBezTo>
                  <a:pt x="2302271" y="605290"/>
                  <a:pt x="2305211" y="603272"/>
                  <a:pt x="2310296" y="601084"/>
                </a:cubicBezTo>
                <a:close/>
                <a:moveTo>
                  <a:pt x="1940773" y="531827"/>
                </a:moveTo>
                <a:lnTo>
                  <a:pt x="1934292" y="538310"/>
                </a:lnTo>
                <a:cubicBezTo>
                  <a:pt x="1930167" y="543096"/>
                  <a:pt x="1924770" y="548427"/>
                  <a:pt x="1918102" y="554306"/>
                </a:cubicBezTo>
                <a:lnTo>
                  <a:pt x="1854357" y="624313"/>
                </a:lnTo>
                <a:lnTo>
                  <a:pt x="1811481" y="678443"/>
                </a:lnTo>
                <a:cubicBezTo>
                  <a:pt x="1831317" y="656363"/>
                  <a:pt x="1850318" y="635019"/>
                  <a:pt x="1868487" y="614408"/>
                </a:cubicBezTo>
                <a:cubicBezTo>
                  <a:pt x="1886654" y="593799"/>
                  <a:pt x="1905656" y="572453"/>
                  <a:pt x="1925491" y="550373"/>
                </a:cubicBezTo>
                <a:close/>
                <a:moveTo>
                  <a:pt x="1707853" y="500896"/>
                </a:moveTo>
                <a:lnTo>
                  <a:pt x="1703414" y="505813"/>
                </a:lnTo>
                <a:cubicBezTo>
                  <a:pt x="1693893" y="515929"/>
                  <a:pt x="1684611" y="526696"/>
                  <a:pt x="1675569" y="538112"/>
                </a:cubicBezTo>
                <a:lnTo>
                  <a:pt x="1676756" y="535345"/>
                </a:lnTo>
                <a:cubicBezTo>
                  <a:pt x="1673423" y="538284"/>
                  <a:pt x="1670724" y="540950"/>
                  <a:pt x="1668661" y="543341"/>
                </a:cubicBezTo>
                <a:cubicBezTo>
                  <a:pt x="1666598" y="545735"/>
                  <a:pt x="1663901" y="548402"/>
                  <a:pt x="1660566" y="551341"/>
                </a:cubicBezTo>
                <a:lnTo>
                  <a:pt x="1659379" y="554108"/>
                </a:lnTo>
                <a:lnTo>
                  <a:pt x="1666660" y="549977"/>
                </a:lnTo>
                <a:lnTo>
                  <a:pt x="1668256" y="548219"/>
                </a:lnTo>
                <a:cubicBezTo>
                  <a:pt x="1676506" y="538649"/>
                  <a:pt x="1684121" y="529351"/>
                  <a:pt x="1691099" y="520329"/>
                </a:cubicBezTo>
                <a:close/>
                <a:moveTo>
                  <a:pt x="1063908" y="406918"/>
                </a:moveTo>
                <a:cubicBezTo>
                  <a:pt x="1063261" y="408427"/>
                  <a:pt x="1061898" y="409630"/>
                  <a:pt x="1059819" y="410524"/>
                </a:cubicBezTo>
                <a:lnTo>
                  <a:pt x="867661" y="609522"/>
                </a:lnTo>
                <a:cubicBezTo>
                  <a:pt x="867013" y="611031"/>
                  <a:pt x="866171" y="612011"/>
                  <a:pt x="865131" y="612457"/>
                </a:cubicBezTo>
                <a:cubicBezTo>
                  <a:pt x="864091" y="612905"/>
                  <a:pt x="863894" y="612374"/>
                  <a:pt x="864541" y="610865"/>
                </a:cubicBezTo>
                <a:cubicBezTo>
                  <a:pt x="864541" y="610865"/>
                  <a:pt x="865189" y="609355"/>
                  <a:pt x="866483" y="606337"/>
                </a:cubicBezTo>
                <a:cubicBezTo>
                  <a:pt x="882705" y="588280"/>
                  <a:pt x="898799" y="571508"/>
                  <a:pt x="914765" y="556022"/>
                </a:cubicBezTo>
                <a:cubicBezTo>
                  <a:pt x="930732" y="540537"/>
                  <a:pt x="946502" y="524518"/>
                  <a:pt x="962077" y="507970"/>
                </a:cubicBezTo>
                <a:cubicBezTo>
                  <a:pt x="978298" y="489914"/>
                  <a:pt x="994391" y="473140"/>
                  <a:pt x="1010359" y="457655"/>
                </a:cubicBezTo>
                <a:cubicBezTo>
                  <a:pt x="1026324" y="442169"/>
                  <a:pt x="1042419" y="425397"/>
                  <a:pt x="1058641" y="407340"/>
                </a:cubicBezTo>
                <a:cubicBezTo>
                  <a:pt x="1060720" y="406444"/>
                  <a:pt x="1062476" y="406304"/>
                  <a:pt x="1063908" y="406918"/>
                </a:cubicBezTo>
                <a:close/>
                <a:moveTo>
                  <a:pt x="1923542" y="404116"/>
                </a:moveTo>
                <a:lnTo>
                  <a:pt x="1895158" y="432507"/>
                </a:lnTo>
                <a:cubicBezTo>
                  <a:pt x="1891033" y="437294"/>
                  <a:pt x="1885635" y="442624"/>
                  <a:pt x="1878968" y="448503"/>
                </a:cubicBezTo>
                <a:cubicBezTo>
                  <a:pt x="1855799" y="473524"/>
                  <a:pt x="1833267" y="498271"/>
                  <a:pt x="1811369" y="522742"/>
                </a:cubicBezTo>
                <a:cubicBezTo>
                  <a:pt x="1789471" y="547215"/>
                  <a:pt x="1766938" y="571961"/>
                  <a:pt x="1743769" y="596981"/>
                </a:cubicBezTo>
                <a:cubicBezTo>
                  <a:pt x="1748855" y="594793"/>
                  <a:pt x="1753107" y="593339"/>
                  <a:pt x="1756526" y="592620"/>
                </a:cubicBezTo>
                <a:lnTo>
                  <a:pt x="1759206" y="592636"/>
                </a:lnTo>
                <a:lnTo>
                  <a:pt x="1797707" y="548562"/>
                </a:lnTo>
                <a:cubicBezTo>
                  <a:pt x="1812540" y="530892"/>
                  <a:pt x="1828209" y="512487"/>
                  <a:pt x="1844710" y="493346"/>
                </a:cubicBezTo>
                <a:cubicBezTo>
                  <a:pt x="1848042" y="490406"/>
                  <a:pt x="1853836" y="484152"/>
                  <a:pt x="1862086" y="474582"/>
                </a:cubicBezTo>
                <a:cubicBezTo>
                  <a:pt x="1863668" y="470892"/>
                  <a:pt x="1868584" y="464259"/>
                  <a:pt x="1876834" y="454690"/>
                </a:cubicBezTo>
                <a:lnTo>
                  <a:pt x="1910401" y="419928"/>
                </a:lnTo>
                <a:close/>
                <a:moveTo>
                  <a:pt x="2089070" y="394951"/>
                </a:moveTo>
                <a:cubicBezTo>
                  <a:pt x="2087488" y="398641"/>
                  <a:pt x="2085424" y="401035"/>
                  <a:pt x="2082883" y="402129"/>
                </a:cubicBezTo>
                <a:cubicBezTo>
                  <a:pt x="2082091" y="403975"/>
                  <a:pt x="2081258" y="404708"/>
                  <a:pt x="2080382" y="404332"/>
                </a:cubicBezTo>
                <a:cubicBezTo>
                  <a:pt x="2079506" y="403957"/>
                  <a:pt x="2079462" y="402848"/>
                  <a:pt x="2080254" y="401002"/>
                </a:cubicBezTo>
                <a:cubicBezTo>
                  <a:pt x="2081045" y="399157"/>
                  <a:pt x="2083985" y="397139"/>
                  <a:pt x="2089070" y="394951"/>
                </a:cubicBezTo>
                <a:close/>
                <a:moveTo>
                  <a:pt x="1789667" y="344542"/>
                </a:moveTo>
                <a:cubicBezTo>
                  <a:pt x="1772829" y="354798"/>
                  <a:pt x="1760595" y="361569"/>
                  <a:pt x="1752968" y="364854"/>
                </a:cubicBezTo>
                <a:cubicBezTo>
                  <a:pt x="1748842" y="369637"/>
                  <a:pt x="1745352" y="374148"/>
                  <a:pt x="1742499" y="378387"/>
                </a:cubicBezTo>
                <a:cubicBezTo>
                  <a:pt x="1739645" y="382625"/>
                  <a:pt x="1736154" y="387137"/>
                  <a:pt x="1732031" y="391921"/>
                </a:cubicBezTo>
                <a:cubicBezTo>
                  <a:pt x="1725361" y="397800"/>
                  <a:pt x="1720403" y="403321"/>
                  <a:pt x="1717153" y="408482"/>
                </a:cubicBezTo>
                <a:cubicBezTo>
                  <a:pt x="1713903" y="413641"/>
                  <a:pt x="1708945" y="419162"/>
                  <a:pt x="1702277" y="425042"/>
                </a:cubicBezTo>
                <a:cubicBezTo>
                  <a:pt x="1697360" y="431672"/>
                  <a:pt x="1692841" y="437379"/>
                  <a:pt x="1688714" y="442164"/>
                </a:cubicBezTo>
                <a:cubicBezTo>
                  <a:pt x="1684590" y="446950"/>
                  <a:pt x="1679192" y="452281"/>
                  <a:pt x="1672525" y="458161"/>
                </a:cubicBezTo>
                <a:cubicBezTo>
                  <a:pt x="1675068" y="457067"/>
                  <a:pt x="1675153" y="459288"/>
                  <a:pt x="1672779" y="464824"/>
                </a:cubicBezTo>
                <a:cubicBezTo>
                  <a:pt x="1683571" y="454159"/>
                  <a:pt x="1693532" y="444230"/>
                  <a:pt x="1702658" y="435036"/>
                </a:cubicBezTo>
                <a:cubicBezTo>
                  <a:pt x="1711785" y="425840"/>
                  <a:pt x="1720473" y="416458"/>
                  <a:pt x="1728723" y="406889"/>
                </a:cubicBezTo>
                <a:cubicBezTo>
                  <a:pt x="1739517" y="396224"/>
                  <a:pt x="1749871" y="385371"/>
                  <a:pt x="1759789" y="374331"/>
                </a:cubicBezTo>
                <a:cubicBezTo>
                  <a:pt x="1769707" y="363291"/>
                  <a:pt x="1779667" y="353361"/>
                  <a:pt x="1789667" y="344542"/>
                </a:cubicBezTo>
                <a:close/>
                <a:moveTo>
                  <a:pt x="1411126" y="172568"/>
                </a:moveTo>
                <a:cubicBezTo>
                  <a:pt x="1409832" y="175586"/>
                  <a:pt x="1408145" y="177543"/>
                  <a:pt x="1406067" y="178438"/>
                </a:cubicBezTo>
                <a:cubicBezTo>
                  <a:pt x="1405419" y="179948"/>
                  <a:pt x="1404738" y="180548"/>
                  <a:pt x="1404021" y="180241"/>
                </a:cubicBezTo>
                <a:cubicBezTo>
                  <a:pt x="1403305" y="179934"/>
                  <a:pt x="1403270" y="179026"/>
                  <a:pt x="1403917" y="177517"/>
                </a:cubicBezTo>
                <a:cubicBezTo>
                  <a:pt x="1404564" y="176008"/>
                  <a:pt x="1406968" y="174358"/>
                  <a:pt x="1411126" y="172568"/>
                </a:cubicBezTo>
                <a:close/>
                <a:moveTo>
                  <a:pt x="1952926" y="152389"/>
                </a:moveTo>
                <a:lnTo>
                  <a:pt x="1951739" y="155156"/>
                </a:lnTo>
                <a:cubicBezTo>
                  <a:pt x="1947613" y="159942"/>
                  <a:pt x="1942217" y="165274"/>
                  <a:pt x="1935549" y="171154"/>
                </a:cubicBezTo>
                <a:cubicBezTo>
                  <a:pt x="1930293" y="168901"/>
                  <a:pt x="1932752" y="165587"/>
                  <a:pt x="1942923" y="161208"/>
                </a:cubicBezTo>
                <a:cubicBezTo>
                  <a:pt x="1949591" y="155328"/>
                  <a:pt x="1952926" y="152389"/>
                  <a:pt x="1952926" y="152389"/>
                </a:cubicBezTo>
                <a:close/>
                <a:moveTo>
                  <a:pt x="1459524" y="368"/>
                </a:moveTo>
                <a:cubicBezTo>
                  <a:pt x="1462388" y="1596"/>
                  <a:pt x="1462491" y="4319"/>
                  <a:pt x="1459834" y="8541"/>
                </a:cubicBezTo>
                <a:cubicBezTo>
                  <a:pt x="1457177" y="12760"/>
                  <a:pt x="1453121" y="17275"/>
                  <a:pt x="1447668" y="22083"/>
                </a:cubicBezTo>
                <a:cubicBezTo>
                  <a:pt x="1438195" y="32313"/>
                  <a:pt x="1428397" y="43300"/>
                  <a:pt x="1418275" y="55039"/>
                </a:cubicBezTo>
                <a:cubicBezTo>
                  <a:pt x="1408155" y="66780"/>
                  <a:pt x="1398357" y="77764"/>
                  <a:pt x="1388883" y="87994"/>
                </a:cubicBezTo>
                <a:cubicBezTo>
                  <a:pt x="1383430" y="92802"/>
                  <a:pt x="1378336" y="97764"/>
                  <a:pt x="1373599" y="102880"/>
                </a:cubicBezTo>
                <a:cubicBezTo>
                  <a:pt x="1368862" y="107996"/>
                  <a:pt x="1363766" y="112957"/>
                  <a:pt x="1358313" y="117765"/>
                </a:cubicBezTo>
                <a:cubicBezTo>
                  <a:pt x="1340150" y="140350"/>
                  <a:pt x="1321596" y="161873"/>
                  <a:pt x="1302649" y="182335"/>
                </a:cubicBezTo>
                <a:cubicBezTo>
                  <a:pt x="1283699" y="202796"/>
                  <a:pt x="1264429" y="224011"/>
                  <a:pt x="1244834" y="245983"/>
                </a:cubicBezTo>
                <a:lnTo>
                  <a:pt x="1229653" y="263593"/>
                </a:lnTo>
                <a:cubicBezTo>
                  <a:pt x="1226925" y="265996"/>
                  <a:pt x="1224558" y="268554"/>
                  <a:pt x="1222547" y="271265"/>
                </a:cubicBezTo>
                <a:cubicBezTo>
                  <a:pt x="1220537" y="273976"/>
                  <a:pt x="1218168" y="276534"/>
                  <a:pt x="1215442" y="278938"/>
                </a:cubicBezTo>
                <a:cubicBezTo>
                  <a:pt x="1205967" y="289169"/>
                  <a:pt x="1196332" y="299777"/>
                  <a:pt x="1186535" y="310762"/>
                </a:cubicBezTo>
                <a:cubicBezTo>
                  <a:pt x="1176737" y="321747"/>
                  <a:pt x="1166779" y="333110"/>
                  <a:pt x="1156657" y="344849"/>
                </a:cubicBezTo>
                <a:cubicBezTo>
                  <a:pt x="1151205" y="349657"/>
                  <a:pt x="1146466" y="354773"/>
                  <a:pt x="1142446" y="360196"/>
                </a:cubicBezTo>
                <a:cubicBezTo>
                  <a:pt x="1138425" y="365618"/>
                  <a:pt x="1133688" y="370733"/>
                  <a:pt x="1128236" y="375541"/>
                </a:cubicBezTo>
                <a:lnTo>
                  <a:pt x="1113054" y="393151"/>
                </a:lnTo>
                <a:cubicBezTo>
                  <a:pt x="1110327" y="395556"/>
                  <a:pt x="1105590" y="400671"/>
                  <a:pt x="1098843" y="408497"/>
                </a:cubicBezTo>
                <a:cubicBezTo>
                  <a:pt x="1089369" y="418727"/>
                  <a:pt x="1079572" y="429714"/>
                  <a:pt x="1069450" y="441453"/>
                </a:cubicBezTo>
                <a:cubicBezTo>
                  <a:pt x="1059330" y="453192"/>
                  <a:pt x="1049532" y="464179"/>
                  <a:pt x="1040059" y="474408"/>
                </a:cubicBezTo>
                <a:cubicBezTo>
                  <a:pt x="1029152" y="484025"/>
                  <a:pt x="1018638" y="494704"/>
                  <a:pt x="1008517" y="506444"/>
                </a:cubicBezTo>
                <a:cubicBezTo>
                  <a:pt x="1002418" y="512761"/>
                  <a:pt x="997518" y="518253"/>
                  <a:pt x="993821" y="522921"/>
                </a:cubicBezTo>
                <a:cubicBezTo>
                  <a:pt x="990124" y="527589"/>
                  <a:pt x="985225" y="533081"/>
                  <a:pt x="979126" y="539399"/>
                </a:cubicBezTo>
                <a:cubicBezTo>
                  <a:pt x="969651" y="549630"/>
                  <a:pt x="960502" y="559106"/>
                  <a:pt x="951674" y="567827"/>
                </a:cubicBezTo>
                <a:cubicBezTo>
                  <a:pt x="942847" y="576549"/>
                  <a:pt x="934021" y="585272"/>
                  <a:pt x="925193" y="593993"/>
                </a:cubicBezTo>
                <a:lnTo>
                  <a:pt x="927341" y="594914"/>
                </a:lnTo>
                <a:cubicBezTo>
                  <a:pt x="928912" y="599160"/>
                  <a:pt x="929051" y="602793"/>
                  <a:pt x="927757" y="605811"/>
                </a:cubicBezTo>
                <a:cubicBezTo>
                  <a:pt x="937232" y="595580"/>
                  <a:pt x="947225" y="585125"/>
                  <a:pt x="957739" y="574448"/>
                </a:cubicBezTo>
                <a:cubicBezTo>
                  <a:pt x="968252" y="563770"/>
                  <a:pt x="978246" y="553316"/>
                  <a:pt x="987720" y="543084"/>
                </a:cubicBezTo>
                <a:cubicBezTo>
                  <a:pt x="993820" y="536766"/>
                  <a:pt x="1000567" y="528940"/>
                  <a:pt x="1007961" y="519604"/>
                </a:cubicBezTo>
                <a:cubicBezTo>
                  <a:pt x="1015357" y="510268"/>
                  <a:pt x="1022104" y="502442"/>
                  <a:pt x="1028204" y="496124"/>
                </a:cubicBezTo>
                <a:cubicBezTo>
                  <a:pt x="1034951" y="488298"/>
                  <a:pt x="1041340" y="480318"/>
                  <a:pt x="1047371" y="472184"/>
                </a:cubicBezTo>
                <a:cubicBezTo>
                  <a:pt x="1053403" y="464051"/>
                  <a:pt x="1059792" y="456071"/>
                  <a:pt x="1066538" y="448245"/>
                </a:cubicBezTo>
                <a:lnTo>
                  <a:pt x="1109171" y="402206"/>
                </a:lnTo>
                <a:cubicBezTo>
                  <a:pt x="1113192" y="396785"/>
                  <a:pt x="1120655" y="389264"/>
                  <a:pt x="1131562" y="379648"/>
                </a:cubicBezTo>
                <a:cubicBezTo>
                  <a:pt x="1135582" y="374226"/>
                  <a:pt x="1143047" y="366706"/>
                  <a:pt x="1153952" y="357089"/>
                </a:cubicBezTo>
                <a:cubicBezTo>
                  <a:pt x="1164859" y="347472"/>
                  <a:pt x="1175246" y="338081"/>
                  <a:pt x="1185112" y="328911"/>
                </a:cubicBezTo>
                <a:cubicBezTo>
                  <a:pt x="1194979" y="319743"/>
                  <a:pt x="1205365" y="310349"/>
                  <a:pt x="1216271" y="300734"/>
                </a:cubicBezTo>
                <a:cubicBezTo>
                  <a:pt x="1221724" y="295925"/>
                  <a:pt x="1226657" y="291340"/>
                  <a:pt x="1231072" y="286980"/>
                </a:cubicBezTo>
                <a:cubicBezTo>
                  <a:pt x="1235485" y="282618"/>
                  <a:pt x="1240418" y="278034"/>
                  <a:pt x="1245871" y="273226"/>
                </a:cubicBezTo>
                <a:cubicBezTo>
                  <a:pt x="1251324" y="268418"/>
                  <a:pt x="1256617" y="263986"/>
                  <a:pt x="1261746" y="259933"/>
                </a:cubicBezTo>
                <a:cubicBezTo>
                  <a:pt x="1266875" y="255880"/>
                  <a:pt x="1272167" y="251448"/>
                  <a:pt x="1277620" y="246640"/>
                </a:cubicBezTo>
                <a:cubicBezTo>
                  <a:pt x="1289820" y="234006"/>
                  <a:pt x="1301662" y="221216"/>
                  <a:pt x="1313147" y="208276"/>
                </a:cubicBezTo>
                <a:cubicBezTo>
                  <a:pt x="1324631" y="195333"/>
                  <a:pt x="1336474" y="182546"/>
                  <a:pt x="1348675" y="169910"/>
                </a:cubicBezTo>
                <a:cubicBezTo>
                  <a:pt x="1352833" y="168120"/>
                  <a:pt x="1356241" y="165114"/>
                  <a:pt x="1358899" y="160894"/>
                </a:cubicBezTo>
                <a:cubicBezTo>
                  <a:pt x="1361556" y="156674"/>
                  <a:pt x="1364249" y="153362"/>
                  <a:pt x="1366974" y="150958"/>
                </a:cubicBezTo>
                <a:lnTo>
                  <a:pt x="1385274" y="132006"/>
                </a:lnTo>
                <a:cubicBezTo>
                  <a:pt x="1391376" y="125689"/>
                  <a:pt x="1397477" y="119371"/>
                  <a:pt x="1403577" y="113053"/>
                </a:cubicBezTo>
                <a:cubicBezTo>
                  <a:pt x="1409676" y="106737"/>
                  <a:pt x="1415777" y="100419"/>
                  <a:pt x="1421877" y="94101"/>
                </a:cubicBezTo>
                <a:cubicBezTo>
                  <a:pt x="1423171" y="91083"/>
                  <a:pt x="1425252" y="90187"/>
                  <a:pt x="1428116" y="91416"/>
                </a:cubicBezTo>
                <a:lnTo>
                  <a:pt x="1427145" y="93680"/>
                </a:lnTo>
                <a:cubicBezTo>
                  <a:pt x="1419104" y="104525"/>
                  <a:pt x="1410832" y="113931"/>
                  <a:pt x="1402328" y="121897"/>
                </a:cubicBezTo>
                <a:cubicBezTo>
                  <a:pt x="1393824" y="129864"/>
                  <a:pt x="1385553" y="139271"/>
                  <a:pt x="1377510" y="150115"/>
                </a:cubicBezTo>
                <a:cubicBezTo>
                  <a:pt x="1370116" y="159451"/>
                  <a:pt x="1362363" y="168633"/>
                  <a:pt x="1354252" y="177662"/>
                </a:cubicBezTo>
                <a:cubicBezTo>
                  <a:pt x="1346143" y="186691"/>
                  <a:pt x="1338067" y="196627"/>
                  <a:pt x="1330025" y="207473"/>
                </a:cubicBezTo>
                <a:cubicBezTo>
                  <a:pt x="1337558" y="201769"/>
                  <a:pt x="1342109" y="201041"/>
                  <a:pt x="1343680" y="205288"/>
                </a:cubicBezTo>
                <a:cubicBezTo>
                  <a:pt x="1345898" y="208024"/>
                  <a:pt x="1344743" y="214675"/>
                  <a:pt x="1340213" y="225240"/>
                </a:cubicBezTo>
                <a:lnTo>
                  <a:pt x="1363573" y="200417"/>
                </a:lnTo>
                <a:cubicBezTo>
                  <a:pt x="1367595" y="194995"/>
                  <a:pt x="1371753" y="193206"/>
                  <a:pt x="1376052" y="195049"/>
                </a:cubicBezTo>
                <a:cubicBezTo>
                  <a:pt x="1377483" y="195662"/>
                  <a:pt x="1375149" y="199128"/>
                  <a:pt x="1369049" y="205444"/>
                </a:cubicBezTo>
                <a:cubicBezTo>
                  <a:pt x="1360223" y="214166"/>
                  <a:pt x="1352078" y="222287"/>
                  <a:pt x="1344614" y="229805"/>
                </a:cubicBezTo>
                <a:cubicBezTo>
                  <a:pt x="1337150" y="237326"/>
                  <a:pt x="1329005" y="245446"/>
                  <a:pt x="1320178" y="254169"/>
                </a:cubicBezTo>
                <a:lnTo>
                  <a:pt x="1284547" y="289809"/>
                </a:lnTo>
                <a:cubicBezTo>
                  <a:pt x="1281174" y="293723"/>
                  <a:pt x="1276760" y="298083"/>
                  <a:pt x="1271307" y="302891"/>
                </a:cubicBezTo>
                <a:cubicBezTo>
                  <a:pt x="1252360" y="323353"/>
                  <a:pt x="1233932" y="343590"/>
                  <a:pt x="1216023" y="363604"/>
                </a:cubicBezTo>
                <a:cubicBezTo>
                  <a:pt x="1198115" y="383617"/>
                  <a:pt x="1179687" y="403856"/>
                  <a:pt x="1160740" y="424317"/>
                </a:cubicBezTo>
                <a:cubicBezTo>
                  <a:pt x="1169057" y="420738"/>
                  <a:pt x="1174650" y="419561"/>
                  <a:pt x="1177515" y="420789"/>
                </a:cubicBezTo>
                <a:cubicBezTo>
                  <a:pt x="1180887" y="416876"/>
                  <a:pt x="1184100" y="413340"/>
                  <a:pt x="1187149" y="410181"/>
                </a:cubicBezTo>
                <a:cubicBezTo>
                  <a:pt x="1190200" y="407022"/>
                  <a:pt x="1193088" y="404241"/>
                  <a:pt x="1195815" y="401837"/>
                </a:cubicBezTo>
                <a:cubicBezTo>
                  <a:pt x="1208662" y="387693"/>
                  <a:pt x="1221315" y="373019"/>
                  <a:pt x="1233769" y="357812"/>
                </a:cubicBezTo>
                <a:cubicBezTo>
                  <a:pt x="1246222" y="342608"/>
                  <a:pt x="1259199" y="327178"/>
                  <a:pt x="1272693" y="311524"/>
                </a:cubicBezTo>
                <a:lnTo>
                  <a:pt x="1291963" y="290309"/>
                </a:lnTo>
                <a:cubicBezTo>
                  <a:pt x="1295338" y="286396"/>
                  <a:pt x="1298711" y="282482"/>
                  <a:pt x="1302085" y="278569"/>
                </a:cubicBezTo>
                <a:cubicBezTo>
                  <a:pt x="1305458" y="274656"/>
                  <a:pt x="1308509" y="271497"/>
                  <a:pt x="1311235" y="269093"/>
                </a:cubicBezTo>
                <a:cubicBezTo>
                  <a:pt x="1317983" y="261267"/>
                  <a:pt x="1324927" y="253971"/>
                  <a:pt x="1332065" y="247206"/>
                </a:cubicBezTo>
                <a:cubicBezTo>
                  <a:pt x="1339206" y="240440"/>
                  <a:pt x="1346150" y="233145"/>
                  <a:pt x="1352896" y="225319"/>
                </a:cubicBezTo>
                <a:cubicBezTo>
                  <a:pt x="1359646" y="217492"/>
                  <a:pt x="1366589" y="210197"/>
                  <a:pt x="1373728" y="203431"/>
                </a:cubicBezTo>
                <a:cubicBezTo>
                  <a:pt x="1380868" y="196666"/>
                  <a:pt x="1387812" y="189370"/>
                  <a:pt x="1394559" y="181544"/>
                </a:cubicBezTo>
                <a:lnTo>
                  <a:pt x="1413831" y="160329"/>
                </a:lnTo>
                <a:cubicBezTo>
                  <a:pt x="1424738" y="150712"/>
                  <a:pt x="1431877" y="143948"/>
                  <a:pt x="1435250" y="140034"/>
                </a:cubicBezTo>
                <a:lnTo>
                  <a:pt x="1524050" y="57512"/>
                </a:lnTo>
                <a:cubicBezTo>
                  <a:pt x="1526778" y="55108"/>
                  <a:pt x="1528139" y="53907"/>
                  <a:pt x="1528139" y="53907"/>
                </a:cubicBezTo>
                <a:cubicBezTo>
                  <a:pt x="1531005" y="55136"/>
                  <a:pt x="1530359" y="56644"/>
                  <a:pt x="1526198" y="58433"/>
                </a:cubicBezTo>
                <a:cubicBezTo>
                  <a:pt x="1508545" y="75877"/>
                  <a:pt x="1490857" y="92412"/>
                  <a:pt x="1473134" y="108039"/>
                </a:cubicBezTo>
                <a:cubicBezTo>
                  <a:pt x="1455412" y="123665"/>
                  <a:pt x="1438439" y="140507"/>
                  <a:pt x="1422219" y="158565"/>
                </a:cubicBezTo>
                <a:cubicBezTo>
                  <a:pt x="1420277" y="163093"/>
                  <a:pt x="1418590" y="165049"/>
                  <a:pt x="1417157" y="164434"/>
                </a:cubicBezTo>
                <a:cubicBezTo>
                  <a:pt x="1416510" y="165943"/>
                  <a:pt x="1415828" y="166545"/>
                  <a:pt x="1415113" y="166238"/>
                </a:cubicBezTo>
                <a:cubicBezTo>
                  <a:pt x="1414396" y="165931"/>
                  <a:pt x="1414362" y="165022"/>
                  <a:pt x="1415009" y="163513"/>
                </a:cubicBezTo>
                <a:cubicBezTo>
                  <a:pt x="1409556" y="168322"/>
                  <a:pt x="1406181" y="172235"/>
                  <a:pt x="1404887" y="175253"/>
                </a:cubicBezTo>
                <a:lnTo>
                  <a:pt x="1391647" y="188335"/>
                </a:lnTo>
                <a:cubicBezTo>
                  <a:pt x="1386841" y="191635"/>
                  <a:pt x="1383110" y="195394"/>
                  <a:pt x="1380452" y="199614"/>
                </a:cubicBezTo>
                <a:cubicBezTo>
                  <a:pt x="1377794" y="203835"/>
                  <a:pt x="1373740" y="208349"/>
                  <a:pt x="1368287" y="213158"/>
                </a:cubicBezTo>
                <a:cubicBezTo>
                  <a:pt x="1361539" y="220985"/>
                  <a:pt x="1353914" y="228881"/>
                  <a:pt x="1345410" y="236848"/>
                </a:cubicBezTo>
                <a:cubicBezTo>
                  <a:pt x="1336906" y="244815"/>
                  <a:pt x="1329283" y="252712"/>
                  <a:pt x="1322534" y="260539"/>
                </a:cubicBezTo>
                <a:cubicBezTo>
                  <a:pt x="1315786" y="268365"/>
                  <a:pt x="1307999" y="276639"/>
                  <a:pt x="1299173" y="285361"/>
                </a:cubicBezTo>
                <a:cubicBezTo>
                  <a:pt x="1295799" y="289273"/>
                  <a:pt x="1292426" y="293187"/>
                  <a:pt x="1289051" y="297101"/>
                </a:cubicBezTo>
                <a:cubicBezTo>
                  <a:pt x="1285680" y="301013"/>
                  <a:pt x="1281981" y="305681"/>
                  <a:pt x="1277962" y="311104"/>
                </a:cubicBezTo>
                <a:lnTo>
                  <a:pt x="1276020" y="315633"/>
                </a:lnTo>
                <a:lnTo>
                  <a:pt x="1319831" y="272778"/>
                </a:lnTo>
                <a:cubicBezTo>
                  <a:pt x="1346958" y="245104"/>
                  <a:pt x="1376165" y="216535"/>
                  <a:pt x="1407451" y="187071"/>
                </a:cubicBezTo>
                <a:cubicBezTo>
                  <a:pt x="1410178" y="184668"/>
                  <a:pt x="1412871" y="181356"/>
                  <a:pt x="1415528" y="177134"/>
                </a:cubicBezTo>
                <a:cubicBezTo>
                  <a:pt x="1418185" y="172915"/>
                  <a:pt x="1420877" y="169603"/>
                  <a:pt x="1423603" y="167198"/>
                </a:cubicBezTo>
                <a:cubicBezTo>
                  <a:pt x="1425683" y="166303"/>
                  <a:pt x="1426885" y="165479"/>
                  <a:pt x="1427209" y="164724"/>
                </a:cubicBezTo>
                <a:cubicBezTo>
                  <a:pt x="1427532" y="163970"/>
                  <a:pt x="1428733" y="163144"/>
                  <a:pt x="1430813" y="162250"/>
                </a:cubicBezTo>
                <a:lnTo>
                  <a:pt x="1428871" y="166778"/>
                </a:lnTo>
                <a:cubicBezTo>
                  <a:pt x="1440563" y="159285"/>
                  <a:pt x="1447518" y="156906"/>
                  <a:pt x="1449735" y="159645"/>
                </a:cubicBezTo>
                <a:cubicBezTo>
                  <a:pt x="1452093" y="166013"/>
                  <a:pt x="1446453" y="175209"/>
                  <a:pt x="1432821" y="187230"/>
                </a:cubicBezTo>
                <a:cubicBezTo>
                  <a:pt x="1424641" y="194442"/>
                  <a:pt x="1417178" y="201961"/>
                  <a:pt x="1410430" y="209789"/>
                </a:cubicBezTo>
                <a:cubicBezTo>
                  <a:pt x="1403683" y="217614"/>
                  <a:pt x="1396220" y="225134"/>
                  <a:pt x="1388039" y="232347"/>
                </a:cubicBezTo>
                <a:cubicBezTo>
                  <a:pt x="1381292" y="240173"/>
                  <a:pt x="1373828" y="247692"/>
                  <a:pt x="1365649" y="254906"/>
                </a:cubicBezTo>
                <a:cubicBezTo>
                  <a:pt x="1357469" y="262118"/>
                  <a:pt x="1350005" y="269636"/>
                  <a:pt x="1343258" y="277463"/>
                </a:cubicBezTo>
                <a:lnTo>
                  <a:pt x="1333137" y="289202"/>
                </a:lnTo>
                <a:cubicBezTo>
                  <a:pt x="1331843" y="292220"/>
                  <a:pt x="1330515" y="294332"/>
                  <a:pt x="1329152" y="295533"/>
                </a:cubicBezTo>
                <a:cubicBezTo>
                  <a:pt x="1327788" y="296736"/>
                  <a:pt x="1326783" y="298091"/>
                  <a:pt x="1326135" y="299601"/>
                </a:cubicBezTo>
                <a:cubicBezTo>
                  <a:pt x="1339121" y="289089"/>
                  <a:pt x="1351033" y="278117"/>
                  <a:pt x="1361870" y="266684"/>
                </a:cubicBezTo>
                <a:cubicBezTo>
                  <a:pt x="1372708" y="255251"/>
                  <a:pt x="1384619" y="244279"/>
                  <a:pt x="1397605" y="233768"/>
                </a:cubicBezTo>
                <a:cubicBezTo>
                  <a:pt x="1403705" y="227452"/>
                  <a:pt x="1410002" y="221664"/>
                  <a:pt x="1416495" y="216409"/>
                </a:cubicBezTo>
                <a:cubicBezTo>
                  <a:pt x="1422987" y="211153"/>
                  <a:pt x="1429283" y="205366"/>
                  <a:pt x="1435385" y="199048"/>
                </a:cubicBezTo>
                <a:lnTo>
                  <a:pt x="1472193" y="166592"/>
                </a:lnTo>
                <a:cubicBezTo>
                  <a:pt x="1475567" y="162680"/>
                  <a:pt x="1478686" y="161336"/>
                  <a:pt x="1481550" y="162564"/>
                </a:cubicBezTo>
                <a:lnTo>
                  <a:pt x="1480579" y="164829"/>
                </a:lnTo>
                <a:cubicBezTo>
                  <a:pt x="1479933" y="166338"/>
                  <a:pt x="1479091" y="167317"/>
                  <a:pt x="1478050" y="167765"/>
                </a:cubicBezTo>
                <a:cubicBezTo>
                  <a:pt x="1477011" y="168211"/>
                  <a:pt x="1476167" y="169190"/>
                  <a:pt x="1475520" y="170700"/>
                </a:cubicBezTo>
                <a:cubicBezTo>
                  <a:pt x="1469420" y="177016"/>
                  <a:pt x="1464522" y="182509"/>
                  <a:pt x="1460823" y="187177"/>
                </a:cubicBezTo>
                <a:cubicBezTo>
                  <a:pt x="1457128" y="191845"/>
                  <a:pt x="1452228" y="197337"/>
                  <a:pt x="1446128" y="203654"/>
                </a:cubicBezTo>
                <a:lnTo>
                  <a:pt x="1431916" y="219001"/>
                </a:lnTo>
                <a:cubicBezTo>
                  <a:pt x="1425169" y="226827"/>
                  <a:pt x="1420433" y="231943"/>
                  <a:pt x="1417706" y="234346"/>
                </a:cubicBezTo>
                <a:cubicBezTo>
                  <a:pt x="1406153" y="245472"/>
                  <a:pt x="1395478" y="256528"/>
                  <a:pt x="1385679" y="267514"/>
                </a:cubicBezTo>
                <a:cubicBezTo>
                  <a:pt x="1375881" y="278499"/>
                  <a:pt x="1366247" y="289107"/>
                  <a:pt x="1356773" y="299336"/>
                </a:cubicBezTo>
                <a:cubicBezTo>
                  <a:pt x="1335745" y="320694"/>
                  <a:pt x="1315954" y="342133"/>
                  <a:pt x="1297398" y="363656"/>
                </a:cubicBezTo>
                <a:cubicBezTo>
                  <a:pt x="1278844" y="385179"/>
                  <a:pt x="1259053" y="406620"/>
                  <a:pt x="1238026" y="427975"/>
                </a:cubicBezTo>
                <a:cubicBezTo>
                  <a:pt x="1232710" y="436415"/>
                  <a:pt x="1227396" y="444857"/>
                  <a:pt x="1222080" y="453297"/>
                </a:cubicBezTo>
                <a:cubicBezTo>
                  <a:pt x="1216767" y="461738"/>
                  <a:pt x="1211451" y="470179"/>
                  <a:pt x="1206137" y="478620"/>
                </a:cubicBezTo>
                <a:cubicBezTo>
                  <a:pt x="1199388" y="486445"/>
                  <a:pt x="1193715" y="494734"/>
                  <a:pt x="1189117" y="503481"/>
                </a:cubicBezTo>
                <a:cubicBezTo>
                  <a:pt x="1184518" y="512228"/>
                  <a:pt x="1178846" y="520515"/>
                  <a:pt x="1172098" y="528343"/>
                </a:cubicBezTo>
                <a:lnTo>
                  <a:pt x="1184368" y="517524"/>
                </a:lnTo>
                <a:lnTo>
                  <a:pt x="1214731" y="482305"/>
                </a:lnTo>
                <a:cubicBezTo>
                  <a:pt x="1220831" y="475987"/>
                  <a:pt x="1225729" y="470494"/>
                  <a:pt x="1229427" y="465827"/>
                </a:cubicBezTo>
                <a:cubicBezTo>
                  <a:pt x="1233124" y="461158"/>
                  <a:pt x="1238024" y="455666"/>
                  <a:pt x="1244124" y="449348"/>
                </a:cubicBezTo>
                <a:cubicBezTo>
                  <a:pt x="1254244" y="437608"/>
                  <a:pt x="1263845" y="426092"/>
                  <a:pt x="1272926" y="414801"/>
                </a:cubicBezTo>
                <a:cubicBezTo>
                  <a:pt x="1282008" y="403508"/>
                  <a:pt x="1291609" y="391992"/>
                  <a:pt x="1301729" y="380252"/>
                </a:cubicBezTo>
                <a:cubicBezTo>
                  <a:pt x="1308339" y="368794"/>
                  <a:pt x="1317421" y="357500"/>
                  <a:pt x="1328973" y="346376"/>
                </a:cubicBezTo>
                <a:cubicBezTo>
                  <a:pt x="1333642" y="339444"/>
                  <a:pt x="1337985" y="333267"/>
                  <a:pt x="1342006" y="327845"/>
                </a:cubicBezTo>
                <a:cubicBezTo>
                  <a:pt x="1346027" y="322421"/>
                  <a:pt x="1351088" y="316552"/>
                  <a:pt x="1357188" y="310235"/>
                </a:cubicBezTo>
                <a:cubicBezTo>
                  <a:pt x="1366661" y="300003"/>
                  <a:pt x="1376459" y="289018"/>
                  <a:pt x="1386581" y="277279"/>
                </a:cubicBezTo>
                <a:cubicBezTo>
                  <a:pt x="1396701" y="265539"/>
                  <a:pt x="1406822" y="253799"/>
                  <a:pt x="1416944" y="242059"/>
                </a:cubicBezTo>
                <a:lnTo>
                  <a:pt x="1423181" y="239375"/>
                </a:lnTo>
                <a:lnTo>
                  <a:pt x="1420269" y="246166"/>
                </a:lnTo>
                <a:cubicBezTo>
                  <a:pt x="1410796" y="256397"/>
                  <a:pt x="1401161" y="267004"/>
                  <a:pt x="1391362" y="277989"/>
                </a:cubicBezTo>
                <a:cubicBezTo>
                  <a:pt x="1381566" y="288976"/>
                  <a:pt x="1371606" y="300338"/>
                  <a:pt x="1361484" y="312078"/>
                </a:cubicBezTo>
                <a:cubicBezTo>
                  <a:pt x="1357465" y="317500"/>
                  <a:pt x="1353443" y="322922"/>
                  <a:pt x="1349423" y="328344"/>
                </a:cubicBezTo>
                <a:cubicBezTo>
                  <a:pt x="1345402" y="333766"/>
                  <a:pt x="1340342" y="339636"/>
                  <a:pt x="1334242" y="345954"/>
                </a:cubicBezTo>
                <a:cubicBezTo>
                  <a:pt x="1331515" y="348358"/>
                  <a:pt x="1326778" y="353475"/>
                  <a:pt x="1320031" y="361301"/>
                </a:cubicBezTo>
                <a:cubicBezTo>
                  <a:pt x="1318090" y="365827"/>
                  <a:pt x="1313745" y="372004"/>
                  <a:pt x="1306997" y="379832"/>
                </a:cubicBezTo>
                <a:cubicBezTo>
                  <a:pt x="1290776" y="397888"/>
                  <a:pt x="1275271" y="416253"/>
                  <a:pt x="1260483" y="434924"/>
                </a:cubicBezTo>
                <a:cubicBezTo>
                  <a:pt x="1245694" y="453596"/>
                  <a:pt x="1230906" y="472267"/>
                  <a:pt x="1216115" y="490938"/>
                </a:cubicBezTo>
                <a:cubicBezTo>
                  <a:pt x="1232337" y="472881"/>
                  <a:pt x="1247877" y="455425"/>
                  <a:pt x="1262735" y="438570"/>
                </a:cubicBezTo>
                <a:cubicBezTo>
                  <a:pt x="1277593" y="421715"/>
                  <a:pt x="1293133" y="404258"/>
                  <a:pt x="1309354" y="386201"/>
                </a:cubicBezTo>
                <a:lnTo>
                  <a:pt x="1330566" y="360458"/>
                </a:lnTo>
                <a:cubicBezTo>
                  <a:pt x="1336019" y="355650"/>
                  <a:pt x="1340075" y="351137"/>
                  <a:pt x="1342732" y="346915"/>
                </a:cubicBezTo>
                <a:cubicBezTo>
                  <a:pt x="1345390" y="342694"/>
                  <a:pt x="1349120" y="338935"/>
                  <a:pt x="1353928" y="335636"/>
                </a:cubicBezTo>
                <a:cubicBezTo>
                  <a:pt x="1361322" y="326300"/>
                  <a:pt x="1368913" y="317496"/>
                  <a:pt x="1376700" y="309222"/>
                </a:cubicBezTo>
                <a:cubicBezTo>
                  <a:pt x="1384486" y="300947"/>
                  <a:pt x="1392793" y="292449"/>
                  <a:pt x="1401621" y="283728"/>
                </a:cubicBezTo>
                <a:cubicBezTo>
                  <a:pt x="1402268" y="282219"/>
                  <a:pt x="1405317" y="279060"/>
                  <a:pt x="1410770" y="274252"/>
                </a:cubicBezTo>
                <a:lnTo>
                  <a:pt x="1431775" y="243060"/>
                </a:lnTo>
                <a:cubicBezTo>
                  <a:pt x="1435936" y="241271"/>
                  <a:pt x="1438014" y="240375"/>
                  <a:pt x="1438014" y="240375"/>
                </a:cubicBezTo>
                <a:cubicBezTo>
                  <a:pt x="1437367" y="241884"/>
                  <a:pt x="1437044" y="242638"/>
                  <a:pt x="1437044" y="242638"/>
                </a:cubicBezTo>
                <a:cubicBezTo>
                  <a:pt x="1433024" y="248062"/>
                  <a:pt x="1429164" y="253106"/>
                  <a:pt x="1425467" y="257773"/>
                </a:cubicBezTo>
                <a:cubicBezTo>
                  <a:pt x="1421770" y="262442"/>
                  <a:pt x="1418951" y="267039"/>
                  <a:pt x="1417009" y="271567"/>
                </a:cubicBezTo>
                <a:cubicBezTo>
                  <a:pt x="1414283" y="273971"/>
                  <a:pt x="1412919" y="275174"/>
                  <a:pt x="1412919" y="275174"/>
                </a:cubicBezTo>
                <a:lnTo>
                  <a:pt x="1410008" y="281963"/>
                </a:lnTo>
                <a:cubicBezTo>
                  <a:pt x="1402614" y="291300"/>
                  <a:pt x="1395382" y="300258"/>
                  <a:pt x="1388311" y="308839"/>
                </a:cubicBezTo>
                <a:cubicBezTo>
                  <a:pt x="1381239" y="317419"/>
                  <a:pt x="1374006" y="326378"/>
                  <a:pt x="1366612" y="335714"/>
                </a:cubicBezTo>
                <a:cubicBezTo>
                  <a:pt x="1361159" y="340522"/>
                  <a:pt x="1356942" y="345415"/>
                  <a:pt x="1353961" y="350389"/>
                </a:cubicBezTo>
                <a:cubicBezTo>
                  <a:pt x="1350980" y="355365"/>
                  <a:pt x="1347087" y="359501"/>
                  <a:pt x="1342281" y="362801"/>
                </a:cubicBezTo>
                <a:cubicBezTo>
                  <a:pt x="1334238" y="373645"/>
                  <a:pt x="1326844" y="382981"/>
                  <a:pt x="1320097" y="390807"/>
                </a:cubicBezTo>
                <a:cubicBezTo>
                  <a:pt x="1303877" y="408865"/>
                  <a:pt x="1288372" y="427230"/>
                  <a:pt x="1273582" y="445899"/>
                </a:cubicBezTo>
                <a:cubicBezTo>
                  <a:pt x="1258793" y="464571"/>
                  <a:pt x="1243288" y="482936"/>
                  <a:pt x="1227066" y="500994"/>
                </a:cubicBezTo>
                <a:cubicBezTo>
                  <a:pt x="1227853" y="503117"/>
                  <a:pt x="1227922" y="504934"/>
                  <a:pt x="1227275" y="506442"/>
                </a:cubicBezTo>
                <a:cubicBezTo>
                  <a:pt x="1223392" y="515498"/>
                  <a:pt x="1217037" y="524386"/>
                  <a:pt x="1208212" y="533106"/>
                </a:cubicBezTo>
                <a:lnTo>
                  <a:pt x="1200030" y="540320"/>
                </a:lnTo>
                <a:cubicBezTo>
                  <a:pt x="1185104" y="555358"/>
                  <a:pt x="1169819" y="570244"/>
                  <a:pt x="1154175" y="584976"/>
                </a:cubicBezTo>
                <a:cubicBezTo>
                  <a:pt x="1138533" y="599707"/>
                  <a:pt x="1123570" y="613838"/>
                  <a:pt x="1109290" y="627368"/>
                </a:cubicBezTo>
                <a:cubicBezTo>
                  <a:pt x="1107996" y="630386"/>
                  <a:pt x="1106667" y="632496"/>
                  <a:pt x="1105305" y="633699"/>
                </a:cubicBezTo>
                <a:cubicBezTo>
                  <a:pt x="1103941" y="634901"/>
                  <a:pt x="1102612" y="637011"/>
                  <a:pt x="1101318" y="640029"/>
                </a:cubicBezTo>
                <a:cubicBezTo>
                  <a:pt x="1098591" y="642433"/>
                  <a:pt x="1096905" y="644390"/>
                  <a:pt x="1096258" y="645900"/>
                </a:cubicBezTo>
                <a:cubicBezTo>
                  <a:pt x="1095611" y="647407"/>
                  <a:pt x="1093924" y="649365"/>
                  <a:pt x="1091196" y="651769"/>
                </a:cubicBezTo>
                <a:cubicBezTo>
                  <a:pt x="1081214" y="667141"/>
                  <a:pt x="1070677" y="681829"/>
                  <a:pt x="1059587" y="695832"/>
                </a:cubicBezTo>
                <a:cubicBezTo>
                  <a:pt x="1048494" y="709837"/>
                  <a:pt x="1037240" y="724218"/>
                  <a:pt x="1025826" y="738976"/>
                </a:cubicBezTo>
                <a:cubicBezTo>
                  <a:pt x="1028691" y="740204"/>
                  <a:pt x="1030123" y="740818"/>
                  <a:pt x="1030123" y="740818"/>
                </a:cubicBezTo>
                <a:cubicBezTo>
                  <a:pt x="1032988" y="742047"/>
                  <a:pt x="1030400" y="748083"/>
                  <a:pt x="1022358" y="758928"/>
                </a:cubicBezTo>
                <a:cubicBezTo>
                  <a:pt x="1027165" y="755629"/>
                  <a:pt x="1030734" y="752246"/>
                  <a:pt x="1033069" y="748780"/>
                </a:cubicBezTo>
                <a:cubicBezTo>
                  <a:pt x="1035403" y="745315"/>
                  <a:pt x="1038972" y="741933"/>
                  <a:pt x="1043778" y="738633"/>
                </a:cubicBezTo>
                <a:cubicBezTo>
                  <a:pt x="1044425" y="737123"/>
                  <a:pt x="1045789" y="735922"/>
                  <a:pt x="1047868" y="735026"/>
                </a:cubicBezTo>
                <a:lnTo>
                  <a:pt x="1078231" y="699807"/>
                </a:lnTo>
                <a:cubicBezTo>
                  <a:pt x="1084330" y="693490"/>
                  <a:pt x="1090236" y="686642"/>
                  <a:pt x="1095942" y="679263"/>
                </a:cubicBezTo>
                <a:cubicBezTo>
                  <a:pt x="1101650" y="671883"/>
                  <a:pt x="1107554" y="665034"/>
                  <a:pt x="1113655" y="658719"/>
                </a:cubicBezTo>
                <a:cubicBezTo>
                  <a:pt x="1125208" y="647593"/>
                  <a:pt x="1136692" y="634650"/>
                  <a:pt x="1148108" y="619892"/>
                </a:cubicBezTo>
                <a:cubicBezTo>
                  <a:pt x="1159523" y="605134"/>
                  <a:pt x="1170810" y="591662"/>
                  <a:pt x="1181970" y="579474"/>
                </a:cubicBezTo>
                <a:cubicBezTo>
                  <a:pt x="1193132" y="567286"/>
                  <a:pt x="1204095" y="554569"/>
                  <a:pt x="1214864" y="541319"/>
                </a:cubicBezTo>
                <a:cubicBezTo>
                  <a:pt x="1224846" y="525947"/>
                  <a:pt x="1235419" y="512168"/>
                  <a:pt x="1246579" y="499980"/>
                </a:cubicBezTo>
                <a:cubicBezTo>
                  <a:pt x="1257741" y="487792"/>
                  <a:pt x="1267989" y="474769"/>
                  <a:pt x="1277324" y="460904"/>
                </a:cubicBezTo>
                <a:lnTo>
                  <a:pt x="1340963" y="383674"/>
                </a:lnTo>
                <a:cubicBezTo>
                  <a:pt x="1341609" y="382166"/>
                  <a:pt x="1342451" y="381186"/>
                  <a:pt x="1343492" y="380738"/>
                </a:cubicBezTo>
                <a:cubicBezTo>
                  <a:pt x="1344531" y="380293"/>
                  <a:pt x="1345375" y="379313"/>
                  <a:pt x="1346022" y="377803"/>
                </a:cubicBezTo>
                <a:lnTo>
                  <a:pt x="1314156" y="429774"/>
                </a:lnTo>
                <a:lnTo>
                  <a:pt x="1440649" y="273542"/>
                </a:lnTo>
                <a:cubicBezTo>
                  <a:pt x="1448108" y="265817"/>
                  <a:pt x="1454295" y="258639"/>
                  <a:pt x="1459212" y="252009"/>
                </a:cubicBezTo>
                <a:cubicBezTo>
                  <a:pt x="1464127" y="245378"/>
                  <a:pt x="1469920" y="239125"/>
                  <a:pt x="1476589" y="233243"/>
                </a:cubicBezTo>
                <a:cubicBezTo>
                  <a:pt x="1489754" y="217044"/>
                  <a:pt x="1501820" y="205831"/>
                  <a:pt x="1512783" y="199608"/>
                </a:cubicBezTo>
                <a:cubicBezTo>
                  <a:pt x="1532786" y="181971"/>
                  <a:pt x="1550585" y="174310"/>
                  <a:pt x="1566181" y="176628"/>
                </a:cubicBezTo>
                <a:cubicBezTo>
                  <a:pt x="1578441" y="181884"/>
                  <a:pt x="1577847" y="200199"/>
                  <a:pt x="1564397" y="231569"/>
                </a:cubicBezTo>
                <a:cubicBezTo>
                  <a:pt x="1567730" y="228629"/>
                  <a:pt x="1569792" y="226237"/>
                  <a:pt x="1570584" y="224391"/>
                </a:cubicBezTo>
                <a:cubicBezTo>
                  <a:pt x="1571374" y="222547"/>
                  <a:pt x="1573042" y="221076"/>
                  <a:pt x="1575586" y="219983"/>
                </a:cubicBezTo>
                <a:lnTo>
                  <a:pt x="1596776" y="199576"/>
                </a:lnTo>
                <a:cubicBezTo>
                  <a:pt x="1616611" y="177497"/>
                  <a:pt x="1634156" y="163174"/>
                  <a:pt x="1649413" y="156606"/>
                </a:cubicBezTo>
                <a:lnTo>
                  <a:pt x="1718068" y="127059"/>
                </a:lnTo>
                <a:cubicBezTo>
                  <a:pt x="1731573" y="119742"/>
                  <a:pt x="1747706" y="113552"/>
                  <a:pt x="1766464" y="108489"/>
                </a:cubicBezTo>
                <a:lnTo>
                  <a:pt x="1769347" y="116277"/>
                </a:lnTo>
                <a:lnTo>
                  <a:pt x="1773160" y="114636"/>
                </a:lnTo>
                <a:cubicBezTo>
                  <a:pt x="1788248" y="103628"/>
                  <a:pt x="1799690" y="98704"/>
                  <a:pt x="1807488" y="99862"/>
                </a:cubicBezTo>
                <a:lnTo>
                  <a:pt x="1812996" y="108778"/>
                </a:lnTo>
                <a:cubicBezTo>
                  <a:pt x="1817631" y="117317"/>
                  <a:pt x="1819408" y="130096"/>
                  <a:pt x="1818334" y="147111"/>
                </a:cubicBezTo>
                <a:cubicBezTo>
                  <a:pt x="1820085" y="147862"/>
                  <a:pt x="1821920" y="150834"/>
                  <a:pt x="1823842" y="156027"/>
                </a:cubicBezTo>
                <a:cubicBezTo>
                  <a:pt x="1831470" y="152743"/>
                  <a:pt x="1837911" y="152229"/>
                  <a:pt x="1843167" y="154483"/>
                </a:cubicBezTo>
                <a:cubicBezTo>
                  <a:pt x="1848420" y="156735"/>
                  <a:pt x="1850737" y="161004"/>
                  <a:pt x="1850115" y="167292"/>
                </a:cubicBezTo>
                <a:cubicBezTo>
                  <a:pt x="1856783" y="161413"/>
                  <a:pt x="1857743" y="164008"/>
                  <a:pt x="1852995" y="175082"/>
                </a:cubicBezTo>
                <a:lnTo>
                  <a:pt x="1849435" y="183384"/>
                </a:lnTo>
                <a:cubicBezTo>
                  <a:pt x="1851978" y="182291"/>
                  <a:pt x="1854917" y="180275"/>
                  <a:pt x="1858250" y="177335"/>
                </a:cubicBezTo>
                <a:cubicBezTo>
                  <a:pt x="1861585" y="174394"/>
                  <a:pt x="1863251" y="172924"/>
                  <a:pt x="1863251" y="172924"/>
                </a:cubicBezTo>
                <a:lnTo>
                  <a:pt x="1867066" y="171284"/>
                </a:lnTo>
                <a:cubicBezTo>
                  <a:pt x="1874525" y="163559"/>
                  <a:pt x="1878650" y="158773"/>
                  <a:pt x="1879440" y="156928"/>
                </a:cubicBezTo>
                <a:cubicBezTo>
                  <a:pt x="1880232" y="155082"/>
                  <a:pt x="1883962" y="151220"/>
                  <a:pt x="1890630" y="145341"/>
                </a:cubicBezTo>
                <a:cubicBezTo>
                  <a:pt x="1897298" y="139462"/>
                  <a:pt x="1901902" y="135974"/>
                  <a:pt x="1904447" y="134879"/>
                </a:cubicBezTo>
                <a:cubicBezTo>
                  <a:pt x="1906990" y="133786"/>
                  <a:pt x="1909532" y="132691"/>
                  <a:pt x="1912075" y="131598"/>
                </a:cubicBezTo>
                <a:cubicBezTo>
                  <a:pt x="1922414" y="131662"/>
                  <a:pt x="1928221" y="131420"/>
                  <a:pt x="1929493" y="130872"/>
                </a:cubicBezTo>
                <a:cubicBezTo>
                  <a:pt x="1930764" y="130326"/>
                  <a:pt x="1932755" y="131725"/>
                  <a:pt x="1935467" y="135073"/>
                </a:cubicBezTo>
                <a:lnTo>
                  <a:pt x="1934280" y="137840"/>
                </a:lnTo>
                <a:cubicBezTo>
                  <a:pt x="1940948" y="131961"/>
                  <a:pt x="1945555" y="128475"/>
                  <a:pt x="1948096" y="127380"/>
                </a:cubicBezTo>
                <a:cubicBezTo>
                  <a:pt x="1951431" y="124441"/>
                  <a:pt x="1953099" y="122971"/>
                  <a:pt x="1953099" y="122971"/>
                </a:cubicBezTo>
                <a:cubicBezTo>
                  <a:pt x="1955810" y="126319"/>
                  <a:pt x="1957560" y="127070"/>
                  <a:pt x="1958352" y="125223"/>
                </a:cubicBezTo>
                <a:lnTo>
                  <a:pt x="1960980" y="126350"/>
                </a:lnTo>
                <a:lnTo>
                  <a:pt x="1960047" y="135781"/>
                </a:lnTo>
                <a:lnTo>
                  <a:pt x="1952926" y="152389"/>
                </a:lnTo>
                <a:lnTo>
                  <a:pt x="1935041" y="157828"/>
                </a:lnTo>
                <a:lnTo>
                  <a:pt x="1935296" y="164492"/>
                </a:lnTo>
                <a:cubicBezTo>
                  <a:pt x="1927835" y="172217"/>
                  <a:pt x="1923711" y="177001"/>
                  <a:pt x="1922919" y="178847"/>
                </a:cubicBezTo>
                <a:cubicBezTo>
                  <a:pt x="1922128" y="180693"/>
                  <a:pt x="1920065" y="183085"/>
                  <a:pt x="1916732" y="186025"/>
                </a:cubicBezTo>
                <a:cubicBezTo>
                  <a:pt x="1915941" y="187869"/>
                  <a:pt x="1914712" y="189527"/>
                  <a:pt x="1913044" y="190998"/>
                </a:cubicBezTo>
                <a:cubicBezTo>
                  <a:pt x="1911377" y="192466"/>
                  <a:pt x="1910147" y="194125"/>
                  <a:pt x="1909357" y="195969"/>
                </a:cubicBezTo>
                <a:cubicBezTo>
                  <a:pt x="1908565" y="197815"/>
                  <a:pt x="1907774" y="199660"/>
                  <a:pt x="1906983" y="201506"/>
                </a:cubicBezTo>
                <a:cubicBezTo>
                  <a:pt x="1899524" y="209231"/>
                  <a:pt x="1894566" y="214751"/>
                  <a:pt x="1892107" y="218066"/>
                </a:cubicBezTo>
                <a:cubicBezTo>
                  <a:pt x="1889649" y="221381"/>
                  <a:pt x="1884691" y="226902"/>
                  <a:pt x="1877232" y="234625"/>
                </a:cubicBezTo>
                <a:lnTo>
                  <a:pt x="1873416" y="236268"/>
                </a:lnTo>
                <a:cubicBezTo>
                  <a:pt x="1871834" y="239958"/>
                  <a:pt x="1869377" y="243273"/>
                  <a:pt x="1866043" y="246212"/>
                </a:cubicBezTo>
                <a:cubicBezTo>
                  <a:pt x="1865251" y="248059"/>
                  <a:pt x="1864219" y="249254"/>
                  <a:pt x="1862947" y="249801"/>
                </a:cubicBezTo>
                <a:cubicBezTo>
                  <a:pt x="1861677" y="250349"/>
                  <a:pt x="1860646" y="251545"/>
                  <a:pt x="1859855" y="253391"/>
                </a:cubicBezTo>
                <a:lnTo>
                  <a:pt x="1853920" y="267232"/>
                </a:lnTo>
                <a:cubicBezTo>
                  <a:pt x="1853130" y="269076"/>
                  <a:pt x="1845838" y="281242"/>
                  <a:pt x="1832050" y="303730"/>
                </a:cubicBezTo>
                <a:cubicBezTo>
                  <a:pt x="1828715" y="306669"/>
                  <a:pt x="1825863" y="310908"/>
                  <a:pt x="1823489" y="316445"/>
                </a:cubicBezTo>
                <a:cubicBezTo>
                  <a:pt x="1826031" y="315349"/>
                  <a:pt x="1827105" y="315263"/>
                  <a:pt x="1826709" y="316186"/>
                </a:cubicBezTo>
                <a:cubicBezTo>
                  <a:pt x="1826313" y="317109"/>
                  <a:pt x="1827387" y="317023"/>
                  <a:pt x="1829929" y="315929"/>
                </a:cubicBezTo>
                <a:cubicBezTo>
                  <a:pt x="1837388" y="308204"/>
                  <a:pt x="1845681" y="299744"/>
                  <a:pt x="1854807" y="290550"/>
                </a:cubicBezTo>
                <a:cubicBezTo>
                  <a:pt x="1863934" y="281356"/>
                  <a:pt x="1873499" y="272348"/>
                  <a:pt x="1883501" y="263529"/>
                </a:cubicBezTo>
                <a:lnTo>
                  <a:pt x="1902065" y="241997"/>
                </a:lnTo>
                <a:lnTo>
                  <a:pt x="1905625" y="233693"/>
                </a:lnTo>
                <a:cubicBezTo>
                  <a:pt x="1906416" y="231848"/>
                  <a:pt x="1907686" y="231300"/>
                  <a:pt x="1909438" y="232051"/>
                </a:cubicBezTo>
                <a:lnTo>
                  <a:pt x="1911812" y="226514"/>
                </a:lnTo>
                <a:cubicBezTo>
                  <a:pt x="1909269" y="227610"/>
                  <a:pt x="1907603" y="229079"/>
                  <a:pt x="1906812" y="230925"/>
                </a:cubicBezTo>
                <a:lnTo>
                  <a:pt x="1905625" y="233693"/>
                </a:lnTo>
                <a:cubicBezTo>
                  <a:pt x="1904834" y="235539"/>
                  <a:pt x="1903562" y="236084"/>
                  <a:pt x="1901810" y="235333"/>
                </a:cubicBezTo>
                <a:lnTo>
                  <a:pt x="1902996" y="232565"/>
                </a:lnTo>
                <a:lnTo>
                  <a:pt x="1857987" y="272252"/>
                </a:lnTo>
                <a:cubicBezTo>
                  <a:pt x="1851320" y="278131"/>
                  <a:pt x="1849173" y="278303"/>
                  <a:pt x="1851547" y="272766"/>
                </a:cubicBezTo>
                <a:cubicBezTo>
                  <a:pt x="1853920" y="267232"/>
                  <a:pt x="1856773" y="262993"/>
                  <a:pt x="1860108" y="260054"/>
                </a:cubicBezTo>
                <a:cubicBezTo>
                  <a:pt x="1870901" y="249389"/>
                  <a:pt x="1881058" y="238998"/>
                  <a:pt x="1890580" y="228881"/>
                </a:cubicBezTo>
                <a:cubicBezTo>
                  <a:pt x="1900102" y="218764"/>
                  <a:pt x="1910260" y="208373"/>
                  <a:pt x="1921054" y="197708"/>
                </a:cubicBezTo>
                <a:cubicBezTo>
                  <a:pt x="1923428" y="192171"/>
                  <a:pt x="1927947" y="186464"/>
                  <a:pt x="1934615" y="180585"/>
                </a:cubicBezTo>
                <a:cubicBezTo>
                  <a:pt x="1952698" y="157753"/>
                  <a:pt x="1964453" y="149687"/>
                  <a:pt x="1969877" y="156381"/>
                </a:cubicBezTo>
                <a:cubicBezTo>
                  <a:pt x="1973379" y="157883"/>
                  <a:pt x="1976642" y="158736"/>
                  <a:pt x="1979665" y="158938"/>
                </a:cubicBezTo>
                <a:cubicBezTo>
                  <a:pt x="1982689" y="159142"/>
                  <a:pt x="1984284" y="161465"/>
                  <a:pt x="1984454" y="165908"/>
                </a:cubicBezTo>
                <a:cubicBezTo>
                  <a:pt x="1983436" y="173117"/>
                  <a:pt x="1981147" y="180874"/>
                  <a:pt x="1977587" y="189178"/>
                </a:cubicBezTo>
                <a:lnTo>
                  <a:pt x="1967641" y="207396"/>
                </a:lnTo>
                <a:lnTo>
                  <a:pt x="2005280" y="168418"/>
                </a:lnTo>
                <a:cubicBezTo>
                  <a:pt x="2016865" y="155909"/>
                  <a:pt x="2028688" y="144047"/>
                  <a:pt x="2040754" y="132837"/>
                </a:cubicBezTo>
                <a:cubicBezTo>
                  <a:pt x="2052818" y="121624"/>
                  <a:pt x="2064642" y="109762"/>
                  <a:pt x="2076227" y="97253"/>
                </a:cubicBezTo>
                <a:cubicBezTo>
                  <a:pt x="2092897" y="82556"/>
                  <a:pt x="2103859" y="76332"/>
                  <a:pt x="2109114" y="78586"/>
                </a:cubicBezTo>
                <a:cubicBezTo>
                  <a:pt x="2112617" y="80088"/>
                  <a:pt x="2112743" y="83418"/>
                  <a:pt x="2109495" y="88580"/>
                </a:cubicBezTo>
                <a:cubicBezTo>
                  <a:pt x="2106245" y="93739"/>
                  <a:pt x="2101285" y="99259"/>
                  <a:pt x="2094618" y="105139"/>
                </a:cubicBezTo>
                <a:cubicBezTo>
                  <a:pt x="2083035" y="117648"/>
                  <a:pt x="2071053" y="131082"/>
                  <a:pt x="2058677" y="145437"/>
                </a:cubicBezTo>
                <a:cubicBezTo>
                  <a:pt x="2046302" y="159793"/>
                  <a:pt x="2034322" y="173225"/>
                  <a:pt x="2022737" y="185733"/>
                </a:cubicBezTo>
                <a:lnTo>
                  <a:pt x="2010028" y="198111"/>
                </a:lnTo>
                <a:lnTo>
                  <a:pt x="2013712" y="204667"/>
                </a:lnTo>
                <a:cubicBezTo>
                  <a:pt x="2014319" y="209297"/>
                  <a:pt x="2013916" y="215678"/>
                  <a:pt x="2012502" y="223811"/>
                </a:cubicBezTo>
                <a:cubicBezTo>
                  <a:pt x="2011089" y="231943"/>
                  <a:pt x="2007133" y="241171"/>
                  <a:pt x="2000634" y="251491"/>
                </a:cubicBezTo>
                <a:lnTo>
                  <a:pt x="1992500" y="266967"/>
                </a:lnTo>
                <a:lnTo>
                  <a:pt x="1995948" y="262724"/>
                </a:lnTo>
                <a:lnTo>
                  <a:pt x="2018325" y="239550"/>
                </a:lnTo>
                <a:cubicBezTo>
                  <a:pt x="2025786" y="231825"/>
                  <a:pt x="2033245" y="224100"/>
                  <a:pt x="2040704" y="216375"/>
                </a:cubicBezTo>
                <a:cubicBezTo>
                  <a:pt x="2048163" y="208651"/>
                  <a:pt x="2055622" y="200926"/>
                  <a:pt x="2063081" y="193201"/>
                </a:cubicBezTo>
                <a:cubicBezTo>
                  <a:pt x="2064664" y="189510"/>
                  <a:pt x="2067207" y="188415"/>
                  <a:pt x="2070711" y="189918"/>
                </a:cubicBezTo>
                <a:lnTo>
                  <a:pt x="2069523" y="192687"/>
                </a:lnTo>
                <a:cubicBezTo>
                  <a:pt x="2059691" y="205947"/>
                  <a:pt x="2049575" y="217448"/>
                  <a:pt x="2039177" y="227190"/>
                </a:cubicBezTo>
                <a:cubicBezTo>
                  <a:pt x="2028779" y="236931"/>
                  <a:pt x="2018665" y="248434"/>
                  <a:pt x="2008831" y="261693"/>
                </a:cubicBezTo>
                <a:cubicBezTo>
                  <a:pt x="1999789" y="273109"/>
                  <a:pt x="1990309" y="284337"/>
                  <a:pt x="1980392" y="295377"/>
                </a:cubicBezTo>
                <a:cubicBezTo>
                  <a:pt x="1970475" y="306418"/>
                  <a:pt x="1960601" y="318568"/>
                  <a:pt x="1950767" y="331829"/>
                </a:cubicBezTo>
                <a:cubicBezTo>
                  <a:pt x="1959977" y="324855"/>
                  <a:pt x="1965543" y="323965"/>
                  <a:pt x="1967464" y="329158"/>
                </a:cubicBezTo>
                <a:cubicBezTo>
                  <a:pt x="1970176" y="332503"/>
                  <a:pt x="1968764" y="340636"/>
                  <a:pt x="1963225" y="353554"/>
                </a:cubicBezTo>
                <a:lnTo>
                  <a:pt x="1991789" y="323202"/>
                </a:lnTo>
                <a:cubicBezTo>
                  <a:pt x="1994248" y="319887"/>
                  <a:pt x="1996748" y="317682"/>
                  <a:pt x="1999291" y="316588"/>
                </a:cubicBezTo>
                <a:lnTo>
                  <a:pt x="2003477" y="316614"/>
                </a:lnTo>
                <a:lnTo>
                  <a:pt x="2044414" y="274220"/>
                </a:lnTo>
                <a:cubicBezTo>
                  <a:pt x="2055999" y="261712"/>
                  <a:pt x="2067823" y="249849"/>
                  <a:pt x="2079888" y="238639"/>
                </a:cubicBezTo>
                <a:cubicBezTo>
                  <a:pt x="2091952" y="227426"/>
                  <a:pt x="2103776" y="215564"/>
                  <a:pt x="2115361" y="203056"/>
                </a:cubicBezTo>
                <a:cubicBezTo>
                  <a:pt x="2132031" y="188358"/>
                  <a:pt x="2142993" y="182135"/>
                  <a:pt x="2148248" y="184388"/>
                </a:cubicBezTo>
                <a:lnTo>
                  <a:pt x="2148286" y="185382"/>
                </a:lnTo>
                <a:lnTo>
                  <a:pt x="2188016" y="148461"/>
                </a:lnTo>
                <a:cubicBezTo>
                  <a:pt x="2191351" y="145521"/>
                  <a:pt x="2193016" y="144052"/>
                  <a:pt x="2193016" y="144052"/>
                </a:cubicBezTo>
                <a:cubicBezTo>
                  <a:pt x="2196521" y="145555"/>
                  <a:pt x="2195730" y="147399"/>
                  <a:pt x="2190643" y="149587"/>
                </a:cubicBezTo>
                <a:lnTo>
                  <a:pt x="2148426" y="189052"/>
                </a:lnTo>
                <a:lnTo>
                  <a:pt x="2148629" y="194382"/>
                </a:lnTo>
                <a:cubicBezTo>
                  <a:pt x="2145380" y="199541"/>
                  <a:pt x="2140420" y="205062"/>
                  <a:pt x="2133752" y="210941"/>
                </a:cubicBezTo>
                <a:cubicBezTo>
                  <a:pt x="2122169" y="223451"/>
                  <a:pt x="2110188" y="236884"/>
                  <a:pt x="2097811" y="251239"/>
                </a:cubicBezTo>
                <a:lnTo>
                  <a:pt x="2072854" y="279221"/>
                </a:lnTo>
                <a:lnTo>
                  <a:pt x="2071634" y="282068"/>
                </a:lnTo>
                <a:cubicBezTo>
                  <a:pt x="2085930" y="272906"/>
                  <a:pt x="2094434" y="269998"/>
                  <a:pt x="2097145" y="273345"/>
                </a:cubicBezTo>
                <a:cubicBezTo>
                  <a:pt x="2100028" y="281133"/>
                  <a:pt x="2093133" y="292377"/>
                  <a:pt x="2076463" y="307077"/>
                </a:cubicBezTo>
                <a:cubicBezTo>
                  <a:pt x="2066461" y="315895"/>
                  <a:pt x="2057335" y="325089"/>
                  <a:pt x="2049084" y="334661"/>
                </a:cubicBezTo>
                <a:cubicBezTo>
                  <a:pt x="2040834" y="344230"/>
                  <a:pt x="2031708" y="353424"/>
                  <a:pt x="2021705" y="362245"/>
                </a:cubicBezTo>
                <a:cubicBezTo>
                  <a:pt x="2013454" y="371814"/>
                  <a:pt x="2004328" y="381008"/>
                  <a:pt x="1994327" y="389829"/>
                </a:cubicBezTo>
                <a:cubicBezTo>
                  <a:pt x="1984324" y="398648"/>
                  <a:pt x="1975198" y="407842"/>
                  <a:pt x="1966949" y="417411"/>
                </a:cubicBezTo>
                <a:lnTo>
                  <a:pt x="1954572" y="431766"/>
                </a:lnTo>
                <a:cubicBezTo>
                  <a:pt x="1952990" y="435457"/>
                  <a:pt x="1951366" y="438039"/>
                  <a:pt x="1949699" y="439507"/>
                </a:cubicBezTo>
                <a:cubicBezTo>
                  <a:pt x="1948031" y="440978"/>
                  <a:pt x="1946802" y="442634"/>
                  <a:pt x="1946011" y="444481"/>
                </a:cubicBezTo>
                <a:cubicBezTo>
                  <a:pt x="1961890" y="431627"/>
                  <a:pt x="1976455" y="418211"/>
                  <a:pt x="1989706" y="404231"/>
                </a:cubicBezTo>
                <a:cubicBezTo>
                  <a:pt x="2002958" y="390251"/>
                  <a:pt x="2017523" y="376835"/>
                  <a:pt x="2033403" y="363981"/>
                </a:cubicBezTo>
                <a:cubicBezTo>
                  <a:pt x="2040861" y="356258"/>
                  <a:pt x="2048560" y="349182"/>
                  <a:pt x="2056500" y="342756"/>
                </a:cubicBezTo>
                <a:cubicBezTo>
                  <a:pt x="2064438" y="336328"/>
                  <a:pt x="2072138" y="329253"/>
                  <a:pt x="2079599" y="321528"/>
                </a:cubicBezTo>
                <a:lnTo>
                  <a:pt x="2085435" y="316381"/>
                </a:lnTo>
                <a:lnTo>
                  <a:pt x="2102216" y="299003"/>
                </a:lnTo>
                <a:lnTo>
                  <a:pt x="2107934" y="296542"/>
                </a:lnTo>
                <a:lnTo>
                  <a:pt x="2124606" y="281841"/>
                </a:lnTo>
                <a:cubicBezTo>
                  <a:pt x="2128732" y="277058"/>
                  <a:pt x="2132546" y="275414"/>
                  <a:pt x="2136049" y="276916"/>
                </a:cubicBezTo>
                <a:lnTo>
                  <a:pt x="2134861" y="279686"/>
                </a:lnTo>
                <a:cubicBezTo>
                  <a:pt x="2134071" y="281530"/>
                  <a:pt x="2133040" y="282728"/>
                  <a:pt x="2131768" y="283275"/>
                </a:cubicBezTo>
                <a:cubicBezTo>
                  <a:pt x="2130497" y="283820"/>
                  <a:pt x="2129465" y="285018"/>
                  <a:pt x="2128674" y="286864"/>
                </a:cubicBezTo>
                <a:cubicBezTo>
                  <a:pt x="2121216" y="294587"/>
                  <a:pt x="2115226" y="301304"/>
                  <a:pt x="2110704" y="307012"/>
                </a:cubicBezTo>
                <a:cubicBezTo>
                  <a:pt x="2106185" y="312719"/>
                  <a:pt x="2100194" y="319435"/>
                  <a:pt x="2092734" y="327160"/>
                </a:cubicBezTo>
                <a:lnTo>
                  <a:pt x="2075357" y="345926"/>
                </a:lnTo>
                <a:cubicBezTo>
                  <a:pt x="2067107" y="355495"/>
                  <a:pt x="2061315" y="361750"/>
                  <a:pt x="2057981" y="364689"/>
                </a:cubicBezTo>
                <a:cubicBezTo>
                  <a:pt x="2043854" y="378294"/>
                  <a:pt x="2030801" y="391812"/>
                  <a:pt x="2018820" y="405246"/>
                </a:cubicBezTo>
                <a:lnTo>
                  <a:pt x="1994149" y="432406"/>
                </a:lnTo>
                <a:lnTo>
                  <a:pt x="1989902" y="437632"/>
                </a:lnTo>
                <a:cubicBezTo>
                  <a:pt x="1994507" y="434145"/>
                  <a:pt x="1998201" y="432178"/>
                  <a:pt x="2000983" y="431733"/>
                </a:cubicBezTo>
                <a:lnTo>
                  <a:pt x="2004927" y="433999"/>
                </a:lnTo>
                <a:lnTo>
                  <a:pt x="2019922" y="417186"/>
                </a:lnTo>
                <a:cubicBezTo>
                  <a:pt x="2032296" y="402830"/>
                  <a:pt x="2044673" y="388475"/>
                  <a:pt x="2057049" y="374120"/>
                </a:cubicBezTo>
                <a:lnTo>
                  <a:pt x="2064675" y="370838"/>
                </a:lnTo>
                <a:lnTo>
                  <a:pt x="2061115" y="379142"/>
                </a:lnTo>
                <a:cubicBezTo>
                  <a:pt x="2049532" y="391652"/>
                  <a:pt x="2037749" y="404622"/>
                  <a:pt x="2025769" y="418054"/>
                </a:cubicBezTo>
                <a:lnTo>
                  <a:pt x="2007096" y="439358"/>
                </a:lnTo>
                <a:lnTo>
                  <a:pt x="2007572" y="443569"/>
                </a:lnTo>
                <a:cubicBezTo>
                  <a:pt x="2006866" y="447635"/>
                  <a:pt x="2005128" y="452897"/>
                  <a:pt x="2002359" y="459356"/>
                </a:cubicBezTo>
                <a:lnTo>
                  <a:pt x="2030923" y="429004"/>
                </a:lnTo>
                <a:cubicBezTo>
                  <a:pt x="2033382" y="425689"/>
                  <a:pt x="2035882" y="423485"/>
                  <a:pt x="2038425" y="422391"/>
                </a:cubicBezTo>
                <a:lnTo>
                  <a:pt x="2040886" y="422406"/>
                </a:lnTo>
                <a:lnTo>
                  <a:pt x="2049499" y="413485"/>
                </a:lnTo>
                <a:lnTo>
                  <a:pt x="2075184" y="375344"/>
                </a:lnTo>
                <a:cubicBezTo>
                  <a:pt x="2080272" y="373156"/>
                  <a:pt x="2082814" y="372061"/>
                  <a:pt x="2082814" y="372061"/>
                </a:cubicBezTo>
                <a:cubicBezTo>
                  <a:pt x="2082022" y="373907"/>
                  <a:pt x="2081627" y="374828"/>
                  <a:pt x="2081627" y="374828"/>
                </a:cubicBezTo>
                <a:cubicBezTo>
                  <a:pt x="2076711" y="381460"/>
                  <a:pt x="2071992" y="387628"/>
                  <a:pt x="2067471" y="393335"/>
                </a:cubicBezTo>
                <a:cubicBezTo>
                  <a:pt x="2062950" y="399044"/>
                  <a:pt x="2059503" y="404665"/>
                  <a:pt x="2057129" y="410201"/>
                </a:cubicBezTo>
                <a:cubicBezTo>
                  <a:pt x="2053796" y="413141"/>
                  <a:pt x="2052128" y="414612"/>
                  <a:pt x="2052128" y="414612"/>
                </a:cubicBezTo>
                <a:lnTo>
                  <a:pt x="2048569" y="422914"/>
                </a:lnTo>
                <a:lnTo>
                  <a:pt x="2025790" y="451129"/>
                </a:lnTo>
                <a:lnTo>
                  <a:pt x="2043340" y="432689"/>
                </a:lnTo>
                <a:cubicBezTo>
                  <a:pt x="2052071" y="424418"/>
                  <a:pt x="2060562" y="415496"/>
                  <a:pt x="2068812" y="405926"/>
                </a:cubicBezTo>
                <a:lnTo>
                  <a:pt x="2092377" y="379985"/>
                </a:lnTo>
                <a:cubicBezTo>
                  <a:pt x="2105713" y="368225"/>
                  <a:pt x="2114443" y="359955"/>
                  <a:pt x="2118568" y="355168"/>
                </a:cubicBezTo>
                <a:lnTo>
                  <a:pt x="2227150" y="254263"/>
                </a:lnTo>
                <a:cubicBezTo>
                  <a:pt x="2230485" y="251324"/>
                  <a:pt x="2232150" y="249855"/>
                  <a:pt x="2232150" y="249855"/>
                </a:cubicBezTo>
                <a:cubicBezTo>
                  <a:pt x="2235655" y="251357"/>
                  <a:pt x="2234864" y="253201"/>
                  <a:pt x="2229777" y="255390"/>
                </a:cubicBezTo>
                <a:cubicBezTo>
                  <a:pt x="2208191" y="276719"/>
                  <a:pt x="2186562" y="296938"/>
                  <a:pt x="2164892" y="316046"/>
                </a:cubicBezTo>
                <a:cubicBezTo>
                  <a:pt x="2143221" y="335154"/>
                  <a:pt x="2122467" y="355747"/>
                  <a:pt x="2102633" y="377828"/>
                </a:cubicBezTo>
                <a:cubicBezTo>
                  <a:pt x="2100259" y="383365"/>
                  <a:pt x="2098196" y="385757"/>
                  <a:pt x="2096444" y="385006"/>
                </a:cubicBezTo>
                <a:cubicBezTo>
                  <a:pt x="2095653" y="386850"/>
                  <a:pt x="2094819" y="387585"/>
                  <a:pt x="2093945" y="387210"/>
                </a:cubicBezTo>
                <a:cubicBezTo>
                  <a:pt x="2093069" y="386834"/>
                  <a:pt x="2093026" y="385723"/>
                  <a:pt x="2093817" y="383879"/>
                </a:cubicBezTo>
                <a:cubicBezTo>
                  <a:pt x="2087150" y="389758"/>
                  <a:pt x="2083023" y="394544"/>
                  <a:pt x="2081441" y="398234"/>
                </a:cubicBezTo>
                <a:lnTo>
                  <a:pt x="2065251" y="414231"/>
                </a:lnTo>
                <a:cubicBezTo>
                  <a:pt x="2059374" y="418265"/>
                  <a:pt x="2054812" y="422862"/>
                  <a:pt x="2051562" y="428023"/>
                </a:cubicBezTo>
                <a:cubicBezTo>
                  <a:pt x="2048312" y="433184"/>
                  <a:pt x="2043354" y="438703"/>
                  <a:pt x="2036687" y="444582"/>
                </a:cubicBezTo>
                <a:cubicBezTo>
                  <a:pt x="2028436" y="454154"/>
                  <a:pt x="2019112" y="463809"/>
                  <a:pt x="2008714" y="473551"/>
                </a:cubicBezTo>
                <a:lnTo>
                  <a:pt x="2002449" y="480039"/>
                </a:lnTo>
                <a:lnTo>
                  <a:pt x="1995505" y="488639"/>
                </a:lnTo>
                <a:cubicBezTo>
                  <a:pt x="1988837" y="494519"/>
                  <a:pt x="1983680" y="500501"/>
                  <a:pt x="1980035" y="506584"/>
                </a:cubicBezTo>
                <a:cubicBezTo>
                  <a:pt x="1976390" y="512668"/>
                  <a:pt x="1971630" y="517726"/>
                  <a:pt x="1965753" y="521761"/>
                </a:cubicBezTo>
                <a:lnTo>
                  <a:pt x="1940595" y="553522"/>
                </a:lnTo>
                <a:lnTo>
                  <a:pt x="1977436" y="517485"/>
                </a:lnTo>
                <a:cubicBezTo>
                  <a:pt x="2010607" y="483647"/>
                  <a:pt x="2046319" y="448712"/>
                  <a:pt x="2084576" y="412685"/>
                </a:cubicBezTo>
                <a:cubicBezTo>
                  <a:pt x="2087911" y="409746"/>
                  <a:pt x="2091203" y="405696"/>
                  <a:pt x="2094451" y="400534"/>
                </a:cubicBezTo>
                <a:cubicBezTo>
                  <a:pt x="2097701" y="395375"/>
                  <a:pt x="2100993" y="391325"/>
                  <a:pt x="2104326" y="388385"/>
                </a:cubicBezTo>
                <a:cubicBezTo>
                  <a:pt x="2106870" y="387290"/>
                  <a:pt x="2108339" y="386283"/>
                  <a:pt x="2108735" y="385360"/>
                </a:cubicBezTo>
                <a:cubicBezTo>
                  <a:pt x="2109130" y="384437"/>
                  <a:pt x="2110598" y="383427"/>
                  <a:pt x="2113142" y="382334"/>
                </a:cubicBezTo>
                <a:lnTo>
                  <a:pt x="2110768" y="387871"/>
                </a:lnTo>
                <a:cubicBezTo>
                  <a:pt x="2125065" y="378709"/>
                  <a:pt x="2133568" y="375800"/>
                  <a:pt x="2136280" y="379148"/>
                </a:cubicBezTo>
                <a:cubicBezTo>
                  <a:pt x="2139162" y="386936"/>
                  <a:pt x="2132267" y="398179"/>
                  <a:pt x="2115598" y="412879"/>
                </a:cubicBezTo>
                <a:cubicBezTo>
                  <a:pt x="2105595" y="421697"/>
                  <a:pt x="2096469" y="430891"/>
                  <a:pt x="2088218" y="440463"/>
                </a:cubicBezTo>
                <a:cubicBezTo>
                  <a:pt x="2079968" y="450033"/>
                  <a:pt x="2070842" y="459227"/>
                  <a:pt x="2060839" y="468047"/>
                </a:cubicBezTo>
                <a:cubicBezTo>
                  <a:pt x="2052589" y="477617"/>
                  <a:pt x="2043462" y="486811"/>
                  <a:pt x="2033461" y="495631"/>
                </a:cubicBezTo>
                <a:cubicBezTo>
                  <a:pt x="2023459" y="504450"/>
                  <a:pt x="2014332" y="513644"/>
                  <a:pt x="2006083" y="523213"/>
                </a:cubicBezTo>
                <a:lnTo>
                  <a:pt x="1993706" y="537568"/>
                </a:lnTo>
                <a:cubicBezTo>
                  <a:pt x="1992124" y="541259"/>
                  <a:pt x="1990500" y="543841"/>
                  <a:pt x="1988833" y="545310"/>
                </a:cubicBezTo>
                <a:cubicBezTo>
                  <a:pt x="1987166" y="546780"/>
                  <a:pt x="1985936" y="548437"/>
                  <a:pt x="1985145" y="550283"/>
                </a:cubicBezTo>
                <a:cubicBezTo>
                  <a:pt x="2001024" y="537430"/>
                  <a:pt x="2015589" y="524013"/>
                  <a:pt x="2028840" y="510033"/>
                </a:cubicBezTo>
                <a:cubicBezTo>
                  <a:pt x="2042093" y="496054"/>
                  <a:pt x="2056658" y="482637"/>
                  <a:pt x="2072537" y="469784"/>
                </a:cubicBezTo>
                <a:cubicBezTo>
                  <a:pt x="2079995" y="462061"/>
                  <a:pt x="2087695" y="454985"/>
                  <a:pt x="2095635" y="448558"/>
                </a:cubicBezTo>
                <a:cubicBezTo>
                  <a:pt x="2103572" y="442131"/>
                  <a:pt x="2111272" y="435055"/>
                  <a:pt x="2118733" y="427330"/>
                </a:cubicBezTo>
                <a:lnTo>
                  <a:pt x="2163740" y="387643"/>
                </a:lnTo>
                <a:cubicBezTo>
                  <a:pt x="2167866" y="382860"/>
                  <a:pt x="2171680" y="381217"/>
                  <a:pt x="2175183" y="382719"/>
                </a:cubicBezTo>
                <a:lnTo>
                  <a:pt x="2173996" y="385488"/>
                </a:lnTo>
                <a:cubicBezTo>
                  <a:pt x="2173205" y="387333"/>
                  <a:pt x="2172175" y="388530"/>
                  <a:pt x="2170902" y="389078"/>
                </a:cubicBezTo>
                <a:cubicBezTo>
                  <a:pt x="2169631" y="389623"/>
                  <a:pt x="2168600" y="390820"/>
                  <a:pt x="2167808" y="392666"/>
                </a:cubicBezTo>
                <a:cubicBezTo>
                  <a:pt x="2160350" y="400390"/>
                  <a:pt x="2154360" y="407106"/>
                  <a:pt x="2149838" y="412814"/>
                </a:cubicBezTo>
                <a:cubicBezTo>
                  <a:pt x="2145319" y="418522"/>
                  <a:pt x="2139328" y="425237"/>
                  <a:pt x="2131868" y="432962"/>
                </a:cubicBezTo>
                <a:lnTo>
                  <a:pt x="2114491" y="451728"/>
                </a:lnTo>
                <a:cubicBezTo>
                  <a:pt x="2106241" y="461298"/>
                  <a:pt x="2100450" y="467553"/>
                  <a:pt x="2097115" y="470491"/>
                </a:cubicBezTo>
                <a:cubicBezTo>
                  <a:pt x="2082988" y="484096"/>
                  <a:pt x="2069935" y="497615"/>
                  <a:pt x="2057954" y="511048"/>
                </a:cubicBezTo>
                <a:cubicBezTo>
                  <a:pt x="2045973" y="524480"/>
                  <a:pt x="2034192" y="537452"/>
                  <a:pt x="2022608" y="549960"/>
                </a:cubicBezTo>
                <a:cubicBezTo>
                  <a:pt x="1996895" y="576075"/>
                  <a:pt x="1972696" y="602290"/>
                  <a:pt x="1950006" y="628609"/>
                </a:cubicBezTo>
                <a:cubicBezTo>
                  <a:pt x="1927319" y="654926"/>
                  <a:pt x="1903118" y="681143"/>
                  <a:pt x="1877407" y="707256"/>
                </a:cubicBezTo>
                <a:cubicBezTo>
                  <a:pt x="1870907" y="717577"/>
                  <a:pt x="1864409" y="727899"/>
                  <a:pt x="1857909" y="738219"/>
                </a:cubicBezTo>
                <a:cubicBezTo>
                  <a:pt x="1851412" y="748540"/>
                  <a:pt x="1844911" y="758862"/>
                  <a:pt x="1838414" y="769183"/>
                </a:cubicBezTo>
                <a:cubicBezTo>
                  <a:pt x="1830162" y="778752"/>
                  <a:pt x="1823225" y="788887"/>
                  <a:pt x="1817602" y="799583"/>
                </a:cubicBezTo>
                <a:cubicBezTo>
                  <a:pt x="1811979" y="810279"/>
                  <a:pt x="1805043" y="820412"/>
                  <a:pt x="1796792" y="829983"/>
                </a:cubicBezTo>
                <a:lnTo>
                  <a:pt x="1811795" y="816755"/>
                </a:lnTo>
                <a:lnTo>
                  <a:pt x="1848923" y="773689"/>
                </a:lnTo>
                <a:cubicBezTo>
                  <a:pt x="1856382" y="765964"/>
                  <a:pt x="1862371" y="759248"/>
                  <a:pt x="1866892" y="753541"/>
                </a:cubicBezTo>
                <a:cubicBezTo>
                  <a:pt x="1871413" y="747832"/>
                  <a:pt x="1877404" y="741116"/>
                  <a:pt x="1884863" y="733391"/>
                </a:cubicBezTo>
                <a:cubicBezTo>
                  <a:pt x="1897238" y="719035"/>
                  <a:pt x="1908978" y="704954"/>
                  <a:pt x="1920083" y="691146"/>
                </a:cubicBezTo>
                <a:cubicBezTo>
                  <a:pt x="1931187" y="677339"/>
                  <a:pt x="1942927" y="663257"/>
                  <a:pt x="1955301" y="648902"/>
                </a:cubicBezTo>
                <a:cubicBezTo>
                  <a:pt x="1963383" y="634891"/>
                  <a:pt x="1974489" y="621081"/>
                  <a:pt x="1988615" y="607479"/>
                </a:cubicBezTo>
                <a:cubicBezTo>
                  <a:pt x="1994323" y="599003"/>
                  <a:pt x="1999635" y="591450"/>
                  <a:pt x="2004551" y="584820"/>
                </a:cubicBezTo>
                <a:cubicBezTo>
                  <a:pt x="2009467" y="578187"/>
                  <a:pt x="2015657" y="571010"/>
                  <a:pt x="2023115" y="563287"/>
                </a:cubicBezTo>
                <a:cubicBezTo>
                  <a:pt x="2034699" y="550776"/>
                  <a:pt x="2046679" y="537344"/>
                  <a:pt x="2059056" y="522989"/>
                </a:cubicBezTo>
                <a:cubicBezTo>
                  <a:pt x="2071430" y="508633"/>
                  <a:pt x="2083807" y="494278"/>
                  <a:pt x="2096183" y="479923"/>
                </a:cubicBezTo>
                <a:lnTo>
                  <a:pt x="2103810" y="476641"/>
                </a:lnTo>
                <a:lnTo>
                  <a:pt x="2100249" y="484945"/>
                </a:lnTo>
                <a:cubicBezTo>
                  <a:pt x="2088666" y="497454"/>
                  <a:pt x="2076884" y="510425"/>
                  <a:pt x="2064903" y="523857"/>
                </a:cubicBezTo>
                <a:cubicBezTo>
                  <a:pt x="2052924" y="537291"/>
                  <a:pt x="2040745" y="551184"/>
                  <a:pt x="2028369" y="565539"/>
                </a:cubicBezTo>
                <a:cubicBezTo>
                  <a:pt x="2023453" y="572170"/>
                  <a:pt x="2018537" y="578800"/>
                  <a:pt x="2013621" y="585430"/>
                </a:cubicBezTo>
                <a:cubicBezTo>
                  <a:pt x="2008704" y="592060"/>
                  <a:pt x="2002517" y="599238"/>
                  <a:pt x="1995057" y="606963"/>
                </a:cubicBezTo>
                <a:cubicBezTo>
                  <a:pt x="1991723" y="609902"/>
                  <a:pt x="1985930" y="616159"/>
                  <a:pt x="1977680" y="625728"/>
                </a:cubicBezTo>
                <a:cubicBezTo>
                  <a:pt x="1975307" y="631263"/>
                  <a:pt x="1969994" y="638816"/>
                  <a:pt x="1961744" y="648388"/>
                </a:cubicBezTo>
                <a:cubicBezTo>
                  <a:pt x="1941909" y="670466"/>
                  <a:pt x="1922949" y="692922"/>
                  <a:pt x="1904866" y="715754"/>
                </a:cubicBezTo>
                <a:cubicBezTo>
                  <a:pt x="1886783" y="738585"/>
                  <a:pt x="1868701" y="761415"/>
                  <a:pt x="1850616" y="784246"/>
                </a:cubicBezTo>
                <a:cubicBezTo>
                  <a:pt x="1870451" y="762165"/>
                  <a:pt x="1889453" y="740820"/>
                  <a:pt x="1907621" y="720211"/>
                </a:cubicBezTo>
                <a:cubicBezTo>
                  <a:pt x="1925789" y="699601"/>
                  <a:pt x="1944790" y="678256"/>
                  <a:pt x="1964626" y="656176"/>
                </a:cubicBezTo>
                <a:lnTo>
                  <a:pt x="1990563" y="624698"/>
                </a:lnTo>
                <a:cubicBezTo>
                  <a:pt x="1997231" y="618818"/>
                  <a:pt x="2002190" y="613300"/>
                  <a:pt x="2005438" y="608138"/>
                </a:cubicBezTo>
                <a:cubicBezTo>
                  <a:pt x="2008689" y="602977"/>
                  <a:pt x="2013250" y="598380"/>
                  <a:pt x="2019129" y="594346"/>
                </a:cubicBezTo>
                <a:cubicBezTo>
                  <a:pt x="2028171" y="582931"/>
                  <a:pt x="2037452" y="572164"/>
                  <a:pt x="2046975" y="562047"/>
                </a:cubicBezTo>
                <a:cubicBezTo>
                  <a:pt x="2056495" y="551929"/>
                  <a:pt x="2066652" y="541539"/>
                  <a:pt x="2077447" y="530874"/>
                </a:cubicBezTo>
                <a:cubicBezTo>
                  <a:pt x="2078238" y="529030"/>
                  <a:pt x="2081966" y="525166"/>
                  <a:pt x="2088634" y="519287"/>
                </a:cubicBezTo>
                <a:lnTo>
                  <a:pt x="2114319" y="481147"/>
                </a:lnTo>
                <a:cubicBezTo>
                  <a:pt x="2119406" y="478958"/>
                  <a:pt x="2121948" y="477863"/>
                  <a:pt x="2121948" y="477863"/>
                </a:cubicBezTo>
                <a:cubicBezTo>
                  <a:pt x="2121156" y="479709"/>
                  <a:pt x="2120761" y="480630"/>
                  <a:pt x="2120761" y="480630"/>
                </a:cubicBezTo>
                <a:cubicBezTo>
                  <a:pt x="2115845" y="487263"/>
                  <a:pt x="2111126" y="493431"/>
                  <a:pt x="2106605" y="499137"/>
                </a:cubicBezTo>
                <a:cubicBezTo>
                  <a:pt x="2102084" y="504846"/>
                  <a:pt x="2098637" y="510467"/>
                  <a:pt x="2096263" y="516004"/>
                </a:cubicBezTo>
                <a:cubicBezTo>
                  <a:pt x="2092930" y="518944"/>
                  <a:pt x="2091263" y="520414"/>
                  <a:pt x="2091263" y="520414"/>
                </a:cubicBezTo>
                <a:lnTo>
                  <a:pt x="2087703" y="528717"/>
                </a:lnTo>
                <a:cubicBezTo>
                  <a:pt x="2078661" y="540133"/>
                  <a:pt x="2069817" y="551087"/>
                  <a:pt x="2061172" y="561579"/>
                </a:cubicBezTo>
                <a:cubicBezTo>
                  <a:pt x="2052524" y="572071"/>
                  <a:pt x="2043680" y="583026"/>
                  <a:pt x="2034639" y="594442"/>
                </a:cubicBezTo>
                <a:cubicBezTo>
                  <a:pt x="2027971" y="600321"/>
                  <a:pt x="2022815" y="606304"/>
                  <a:pt x="2019170" y="612387"/>
                </a:cubicBezTo>
                <a:cubicBezTo>
                  <a:pt x="2015524" y="618470"/>
                  <a:pt x="2010764" y="623528"/>
                  <a:pt x="2004887" y="627563"/>
                </a:cubicBezTo>
                <a:cubicBezTo>
                  <a:pt x="1995053" y="640823"/>
                  <a:pt x="1986011" y="652238"/>
                  <a:pt x="1977762" y="661808"/>
                </a:cubicBezTo>
                <a:cubicBezTo>
                  <a:pt x="1957927" y="683889"/>
                  <a:pt x="1938968" y="706345"/>
                  <a:pt x="1920884" y="729173"/>
                </a:cubicBezTo>
                <a:cubicBezTo>
                  <a:pt x="1902801" y="752005"/>
                  <a:pt x="1883841" y="774461"/>
                  <a:pt x="1864006" y="796541"/>
                </a:cubicBezTo>
                <a:cubicBezTo>
                  <a:pt x="1864967" y="799137"/>
                  <a:pt x="1865052" y="801360"/>
                  <a:pt x="1864261" y="803203"/>
                </a:cubicBezTo>
                <a:cubicBezTo>
                  <a:pt x="1859513" y="814277"/>
                  <a:pt x="1851742" y="825145"/>
                  <a:pt x="1840950" y="835808"/>
                </a:cubicBezTo>
                <a:lnTo>
                  <a:pt x="1830947" y="844628"/>
                </a:lnTo>
                <a:cubicBezTo>
                  <a:pt x="1812695" y="863016"/>
                  <a:pt x="1794005" y="881219"/>
                  <a:pt x="1774876" y="899233"/>
                </a:cubicBezTo>
                <a:cubicBezTo>
                  <a:pt x="1755749" y="917246"/>
                  <a:pt x="1737453" y="934525"/>
                  <a:pt x="1719992" y="951068"/>
                </a:cubicBezTo>
                <a:cubicBezTo>
                  <a:pt x="1718410" y="954759"/>
                  <a:pt x="1716785" y="957339"/>
                  <a:pt x="1715119" y="958810"/>
                </a:cubicBezTo>
                <a:cubicBezTo>
                  <a:pt x="1713451" y="960281"/>
                  <a:pt x="1711826" y="962860"/>
                  <a:pt x="1710244" y="966550"/>
                </a:cubicBezTo>
                <a:cubicBezTo>
                  <a:pt x="1706910" y="969490"/>
                  <a:pt x="1704849" y="971882"/>
                  <a:pt x="1704057" y="973728"/>
                </a:cubicBezTo>
                <a:cubicBezTo>
                  <a:pt x="1703266" y="975573"/>
                  <a:pt x="1701203" y="977966"/>
                  <a:pt x="1697868" y="980905"/>
                </a:cubicBezTo>
                <a:cubicBezTo>
                  <a:pt x="1685661" y="999703"/>
                  <a:pt x="1672777" y="1017662"/>
                  <a:pt x="1659216" y="1034785"/>
                </a:cubicBezTo>
                <a:cubicBezTo>
                  <a:pt x="1645652" y="1051909"/>
                  <a:pt x="1631891" y="1069494"/>
                  <a:pt x="1617934" y="1087540"/>
                </a:cubicBezTo>
                <a:cubicBezTo>
                  <a:pt x="1621437" y="1089042"/>
                  <a:pt x="1623188" y="1089792"/>
                  <a:pt x="1623188" y="1089792"/>
                </a:cubicBezTo>
                <a:cubicBezTo>
                  <a:pt x="1626692" y="1091295"/>
                  <a:pt x="1623528" y="1098676"/>
                  <a:pt x="1613693" y="1111937"/>
                </a:cubicBezTo>
                <a:cubicBezTo>
                  <a:pt x="1619571" y="1107903"/>
                  <a:pt x="1623936" y="1103766"/>
                  <a:pt x="1626791" y="1099528"/>
                </a:cubicBezTo>
                <a:cubicBezTo>
                  <a:pt x="1629645" y="1095290"/>
                  <a:pt x="1634009" y="1091155"/>
                  <a:pt x="1639885" y="1087121"/>
                </a:cubicBezTo>
                <a:cubicBezTo>
                  <a:pt x="1640677" y="1085274"/>
                  <a:pt x="1642344" y="1083806"/>
                  <a:pt x="1644886" y="1082711"/>
                </a:cubicBezTo>
                <a:lnTo>
                  <a:pt x="1682014" y="1039645"/>
                </a:lnTo>
                <a:cubicBezTo>
                  <a:pt x="1689472" y="1031922"/>
                  <a:pt x="1696693" y="1023547"/>
                  <a:pt x="1703671" y="1014525"/>
                </a:cubicBezTo>
                <a:cubicBezTo>
                  <a:pt x="1710650" y="1005501"/>
                  <a:pt x="1717869" y="997126"/>
                  <a:pt x="1725329" y="989404"/>
                </a:cubicBezTo>
                <a:cubicBezTo>
                  <a:pt x="1739456" y="975799"/>
                  <a:pt x="1753498" y="959973"/>
                  <a:pt x="1767457" y="941927"/>
                </a:cubicBezTo>
                <a:cubicBezTo>
                  <a:pt x="1781416" y="923882"/>
                  <a:pt x="1795217" y="907408"/>
                  <a:pt x="1808864" y="892505"/>
                </a:cubicBezTo>
                <a:cubicBezTo>
                  <a:pt x="1822512" y="877602"/>
                  <a:pt x="1835918" y="862052"/>
                  <a:pt x="1849085" y="845851"/>
                </a:cubicBezTo>
                <a:cubicBezTo>
                  <a:pt x="1861292" y="827053"/>
                  <a:pt x="1874219" y="810205"/>
                  <a:pt x="1887865" y="795302"/>
                </a:cubicBezTo>
                <a:cubicBezTo>
                  <a:pt x="1901513" y="780399"/>
                  <a:pt x="1914045" y="764474"/>
                  <a:pt x="1925460" y="747522"/>
                </a:cubicBezTo>
                <a:lnTo>
                  <a:pt x="2003275" y="653086"/>
                </a:lnTo>
                <a:cubicBezTo>
                  <a:pt x="2004066" y="651241"/>
                  <a:pt x="2005096" y="650043"/>
                  <a:pt x="2006368" y="649497"/>
                </a:cubicBezTo>
                <a:cubicBezTo>
                  <a:pt x="2007639" y="648951"/>
                  <a:pt x="2008671" y="647754"/>
                  <a:pt x="2009462" y="645908"/>
                </a:cubicBezTo>
                <a:cubicBezTo>
                  <a:pt x="1994882" y="670241"/>
                  <a:pt x="1981094" y="692729"/>
                  <a:pt x="1968095" y="713372"/>
                </a:cubicBezTo>
                <a:cubicBezTo>
                  <a:pt x="1955096" y="734012"/>
                  <a:pt x="1941703" y="755579"/>
                  <a:pt x="1927914" y="778066"/>
                </a:cubicBezTo>
                <a:cubicBezTo>
                  <a:pt x="1923790" y="782852"/>
                  <a:pt x="1920540" y="788011"/>
                  <a:pt x="1918166" y="793548"/>
                </a:cubicBezTo>
                <a:cubicBezTo>
                  <a:pt x="1915792" y="799085"/>
                  <a:pt x="1912543" y="804244"/>
                  <a:pt x="1908419" y="809029"/>
                </a:cubicBezTo>
                <a:cubicBezTo>
                  <a:pt x="1904292" y="813815"/>
                  <a:pt x="1900407" y="819248"/>
                  <a:pt x="1896763" y="825333"/>
                </a:cubicBezTo>
                <a:cubicBezTo>
                  <a:pt x="1893118" y="831415"/>
                  <a:pt x="1889233" y="836848"/>
                  <a:pt x="1885108" y="841634"/>
                </a:cubicBezTo>
                <a:cubicBezTo>
                  <a:pt x="1870528" y="865968"/>
                  <a:pt x="1854591" y="888627"/>
                  <a:pt x="1837299" y="909612"/>
                </a:cubicBezTo>
                <a:cubicBezTo>
                  <a:pt x="1815090" y="937228"/>
                  <a:pt x="1794393" y="964946"/>
                  <a:pt x="1775207" y="992764"/>
                </a:cubicBezTo>
                <a:lnTo>
                  <a:pt x="1762240" y="1010130"/>
                </a:lnTo>
                <a:lnTo>
                  <a:pt x="1820248" y="949680"/>
                </a:lnTo>
                <a:cubicBezTo>
                  <a:pt x="1839770" y="930744"/>
                  <a:pt x="1859450" y="910236"/>
                  <a:pt x="1879286" y="888156"/>
                </a:cubicBezTo>
                <a:cubicBezTo>
                  <a:pt x="1881828" y="887061"/>
                  <a:pt x="1883976" y="886891"/>
                  <a:pt x="1885726" y="887641"/>
                </a:cubicBezTo>
                <a:cubicBezTo>
                  <a:pt x="1884935" y="889485"/>
                  <a:pt x="1883269" y="890957"/>
                  <a:pt x="1880726" y="892050"/>
                </a:cubicBezTo>
                <a:lnTo>
                  <a:pt x="1747016" y="1030520"/>
                </a:lnTo>
                <a:lnTo>
                  <a:pt x="1713116" y="1075920"/>
                </a:lnTo>
                <a:lnTo>
                  <a:pt x="1650305" y="1157125"/>
                </a:lnTo>
                <a:cubicBezTo>
                  <a:pt x="1642845" y="1164850"/>
                  <a:pt x="1636856" y="1171567"/>
                  <a:pt x="1632334" y="1177275"/>
                </a:cubicBezTo>
                <a:cubicBezTo>
                  <a:pt x="1627815" y="1182983"/>
                  <a:pt x="1622699" y="1190074"/>
                  <a:pt x="1616992" y="1198550"/>
                </a:cubicBezTo>
                <a:cubicBezTo>
                  <a:pt x="1609533" y="1206276"/>
                  <a:pt x="1603980" y="1213179"/>
                  <a:pt x="1600335" y="1219261"/>
                </a:cubicBezTo>
                <a:cubicBezTo>
                  <a:pt x="1596691" y="1225346"/>
                  <a:pt x="1591138" y="1232250"/>
                  <a:pt x="1583680" y="1239973"/>
                </a:cubicBezTo>
                <a:cubicBezTo>
                  <a:pt x="1571303" y="1254328"/>
                  <a:pt x="1559126" y="1268223"/>
                  <a:pt x="1547145" y="1281656"/>
                </a:cubicBezTo>
                <a:lnTo>
                  <a:pt x="1544706" y="1284641"/>
                </a:lnTo>
                <a:lnTo>
                  <a:pt x="1570275" y="1257030"/>
                </a:lnTo>
                <a:cubicBezTo>
                  <a:pt x="1584317" y="1241204"/>
                  <a:pt x="1598797" y="1225567"/>
                  <a:pt x="1613715" y="1210117"/>
                </a:cubicBezTo>
                <a:cubicBezTo>
                  <a:pt x="1620215" y="1199797"/>
                  <a:pt x="1628069" y="1191148"/>
                  <a:pt x="1637280" y="1184176"/>
                </a:cubicBezTo>
                <a:cubicBezTo>
                  <a:pt x="1645531" y="1174605"/>
                  <a:pt x="1652990" y="1166881"/>
                  <a:pt x="1659658" y="1161000"/>
                </a:cubicBezTo>
                <a:cubicBezTo>
                  <a:pt x="1679493" y="1138922"/>
                  <a:pt x="1698297" y="1118038"/>
                  <a:pt x="1716070" y="1098349"/>
                </a:cubicBezTo>
                <a:cubicBezTo>
                  <a:pt x="1733842" y="1078663"/>
                  <a:pt x="1752250" y="1058702"/>
                  <a:pt x="1771292" y="1038468"/>
                </a:cubicBezTo>
                <a:cubicBezTo>
                  <a:pt x="1774627" y="1035527"/>
                  <a:pt x="1776690" y="1033134"/>
                  <a:pt x="1777481" y="1031291"/>
                </a:cubicBezTo>
                <a:cubicBezTo>
                  <a:pt x="1778273" y="1029444"/>
                  <a:pt x="1780334" y="1027052"/>
                  <a:pt x="1783669" y="1024113"/>
                </a:cubicBezTo>
                <a:cubicBezTo>
                  <a:pt x="1791919" y="1014541"/>
                  <a:pt x="1796440" y="1008835"/>
                  <a:pt x="1797232" y="1006988"/>
                </a:cubicBezTo>
                <a:cubicBezTo>
                  <a:pt x="1808024" y="996322"/>
                  <a:pt x="1817546" y="986206"/>
                  <a:pt x="1825796" y="976636"/>
                </a:cubicBezTo>
                <a:cubicBezTo>
                  <a:pt x="1834838" y="965220"/>
                  <a:pt x="1843922" y="954916"/>
                  <a:pt x="1853048" y="945722"/>
                </a:cubicBezTo>
                <a:cubicBezTo>
                  <a:pt x="1862175" y="936526"/>
                  <a:pt x="1871654" y="925300"/>
                  <a:pt x="1881487" y="912038"/>
                </a:cubicBezTo>
                <a:cubicBezTo>
                  <a:pt x="1888947" y="904313"/>
                  <a:pt x="1896801" y="895666"/>
                  <a:pt x="1905050" y="886096"/>
                </a:cubicBezTo>
                <a:cubicBezTo>
                  <a:pt x="1913303" y="876526"/>
                  <a:pt x="1921158" y="867879"/>
                  <a:pt x="1928617" y="860154"/>
                </a:cubicBezTo>
                <a:cubicBezTo>
                  <a:pt x="1936867" y="850584"/>
                  <a:pt x="1944482" y="841286"/>
                  <a:pt x="1951460" y="832264"/>
                </a:cubicBezTo>
                <a:cubicBezTo>
                  <a:pt x="1958440" y="823240"/>
                  <a:pt x="1965659" y="814868"/>
                  <a:pt x="1973118" y="807142"/>
                </a:cubicBezTo>
                <a:cubicBezTo>
                  <a:pt x="1988827" y="789848"/>
                  <a:pt x="2004098" y="772365"/>
                  <a:pt x="2018933" y="754695"/>
                </a:cubicBezTo>
                <a:cubicBezTo>
                  <a:pt x="2033766" y="737025"/>
                  <a:pt x="2049435" y="718620"/>
                  <a:pt x="2065936" y="699478"/>
                </a:cubicBezTo>
                <a:cubicBezTo>
                  <a:pt x="2069268" y="696538"/>
                  <a:pt x="2075062" y="690284"/>
                  <a:pt x="2083312" y="680714"/>
                </a:cubicBezTo>
                <a:cubicBezTo>
                  <a:pt x="2084894" y="677024"/>
                  <a:pt x="2089811" y="670392"/>
                  <a:pt x="2098060" y="660822"/>
                </a:cubicBezTo>
                <a:lnTo>
                  <a:pt x="2131627" y="626060"/>
                </a:lnTo>
                <a:cubicBezTo>
                  <a:pt x="2141461" y="612801"/>
                  <a:pt x="2152169" y="599914"/>
                  <a:pt x="2163753" y="587405"/>
                </a:cubicBezTo>
                <a:cubicBezTo>
                  <a:pt x="2175338" y="574896"/>
                  <a:pt x="2186922" y="562385"/>
                  <a:pt x="2198507" y="549876"/>
                </a:cubicBezTo>
                <a:lnTo>
                  <a:pt x="2265640" y="480353"/>
                </a:lnTo>
                <a:cubicBezTo>
                  <a:pt x="2277225" y="467844"/>
                  <a:pt x="2289049" y="455982"/>
                  <a:pt x="2301114" y="444772"/>
                </a:cubicBezTo>
                <a:cubicBezTo>
                  <a:pt x="2313179" y="433559"/>
                  <a:pt x="2325002" y="421697"/>
                  <a:pt x="2336587" y="409188"/>
                </a:cubicBezTo>
                <a:cubicBezTo>
                  <a:pt x="2353258" y="394491"/>
                  <a:pt x="2364219" y="388267"/>
                  <a:pt x="2369475" y="390521"/>
                </a:cubicBezTo>
                <a:cubicBezTo>
                  <a:pt x="2372978" y="392023"/>
                  <a:pt x="2373104" y="395353"/>
                  <a:pt x="2369855" y="400515"/>
                </a:cubicBezTo>
                <a:cubicBezTo>
                  <a:pt x="2366606" y="405674"/>
                  <a:pt x="2361646" y="411194"/>
                  <a:pt x="2354978" y="417074"/>
                </a:cubicBezTo>
                <a:cubicBezTo>
                  <a:pt x="2343395" y="429583"/>
                  <a:pt x="2331414" y="443017"/>
                  <a:pt x="2319037" y="457373"/>
                </a:cubicBezTo>
                <a:cubicBezTo>
                  <a:pt x="2306663" y="471728"/>
                  <a:pt x="2294682" y="485160"/>
                  <a:pt x="2283098" y="497668"/>
                </a:cubicBezTo>
                <a:cubicBezTo>
                  <a:pt x="2276430" y="503548"/>
                  <a:pt x="2270201" y="509615"/>
                  <a:pt x="2264408" y="515871"/>
                </a:cubicBezTo>
                <a:cubicBezTo>
                  <a:pt x="2258617" y="522126"/>
                  <a:pt x="2252385" y="528192"/>
                  <a:pt x="2245718" y="534071"/>
                </a:cubicBezTo>
                <a:cubicBezTo>
                  <a:pt x="2223508" y="561688"/>
                  <a:pt x="2200821" y="588006"/>
                  <a:pt x="2177652" y="613025"/>
                </a:cubicBezTo>
                <a:cubicBezTo>
                  <a:pt x="2154482" y="638045"/>
                  <a:pt x="2130918" y="663987"/>
                  <a:pt x="2106958" y="690853"/>
                </a:cubicBezTo>
                <a:lnTo>
                  <a:pt x="2088395" y="712386"/>
                </a:lnTo>
                <a:cubicBezTo>
                  <a:pt x="2085060" y="715325"/>
                  <a:pt x="2082165" y="718453"/>
                  <a:pt x="2079706" y="721768"/>
                </a:cubicBezTo>
                <a:cubicBezTo>
                  <a:pt x="2077248" y="725083"/>
                  <a:pt x="2074351" y="728210"/>
                  <a:pt x="2071019" y="731150"/>
                </a:cubicBezTo>
                <a:cubicBezTo>
                  <a:pt x="2059433" y="743661"/>
                  <a:pt x="2047650" y="756631"/>
                  <a:pt x="2035672" y="770063"/>
                </a:cubicBezTo>
                <a:cubicBezTo>
                  <a:pt x="2023691" y="783495"/>
                  <a:pt x="2011514" y="797390"/>
                  <a:pt x="1999138" y="811744"/>
                </a:cubicBezTo>
                <a:cubicBezTo>
                  <a:pt x="1992470" y="817624"/>
                  <a:pt x="1986676" y="823879"/>
                  <a:pt x="1981761" y="830510"/>
                </a:cubicBezTo>
                <a:cubicBezTo>
                  <a:pt x="1976844" y="837140"/>
                  <a:pt x="1971052" y="843394"/>
                  <a:pt x="1964385" y="849273"/>
                </a:cubicBezTo>
                <a:lnTo>
                  <a:pt x="1945821" y="870806"/>
                </a:lnTo>
                <a:cubicBezTo>
                  <a:pt x="1942486" y="873747"/>
                  <a:pt x="1936694" y="880002"/>
                  <a:pt x="1928444" y="889572"/>
                </a:cubicBezTo>
                <a:cubicBezTo>
                  <a:pt x="1916859" y="902080"/>
                  <a:pt x="1904880" y="915515"/>
                  <a:pt x="1892503" y="929870"/>
                </a:cubicBezTo>
                <a:cubicBezTo>
                  <a:pt x="1880128" y="944223"/>
                  <a:pt x="1868148" y="957658"/>
                  <a:pt x="1856563" y="970166"/>
                </a:cubicBezTo>
                <a:cubicBezTo>
                  <a:pt x="1843228" y="981925"/>
                  <a:pt x="1830371" y="994983"/>
                  <a:pt x="1817996" y="1009339"/>
                </a:cubicBezTo>
                <a:cubicBezTo>
                  <a:pt x="1810538" y="1017062"/>
                  <a:pt x="1804547" y="1023777"/>
                  <a:pt x="1800026" y="1029487"/>
                </a:cubicBezTo>
                <a:cubicBezTo>
                  <a:pt x="1795505" y="1035194"/>
                  <a:pt x="1789515" y="1041910"/>
                  <a:pt x="1782056" y="1049635"/>
                </a:cubicBezTo>
                <a:cubicBezTo>
                  <a:pt x="1770471" y="1062146"/>
                  <a:pt x="1759283" y="1073732"/>
                  <a:pt x="1748490" y="1084397"/>
                </a:cubicBezTo>
                <a:cubicBezTo>
                  <a:pt x="1737695" y="1095061"/>
                  <a:pt x="1726903" y="1105727"/>
                  <a:pt x="1716109" y="1116391"/>
                </a:cubicBezTo>
                <a:lnTo>
                  <a:pt x="1718736" y="1117518"/>
                </a:lnTo>
                <a:cubicBezTo>
                  <a:pt x="1720657" y="1122709"/>
                  <a:pt x="1720827" y="1127151"/>
                  <a:pt x="1719245" y="1130842"/>
                </a:cubicBezTo>
                <a:cubicBezTo>
                  <a:pt x="1730830" y="1118332"/>
                  <a:pt x="1743049" y="1105548"/>
                  <a:pt x="1755906" y="1092492"/>
                </a:cubicBezTo>
                <a:cubicBezTo>
                  <a:pt x="1768761" y="1079435"/>
                  <a:pt x="1780982" y="1066653"/>
                  <a:pt x="1792565" y="1054141"/>
                </a:cubicBezTo>
                <a:cubicBezTo>
                  <a:pt x="1800024" y="1046416"/>
                  <a:pt x="1808275" y="1036846"/>
                  <a:pt x="1817316" y="1025430"/>
                </a:cubicBezTo>
                <a:cubicBezTo>
                  <a:pt x="1826359" y="1014015"/>
                  <a:pt x="1834609" y="1004445"/>
                  <a:pt x="1842069" y="996720"/>
                </a:cubicBezTo>
                <a:cubicBezTo>
                  <a:pt x="1850319" y="987151"/>
                  <a:pt x="1858131" y="977393"/>
                  <a:pt x="1865505" y="967446"/>
                </a:cubicBezTo>
                <a:cubicBezTo>
                  <a:pt x="1872881" y="957501"/>
                  <a:pt x="1880693" y="947744"/>
                  <a:pt x="1888943" y="938174"/>
                </a:cubicBezTo>
                <a:lnTo>
                  <a:pt x="1941073" y="881880"/>
                </a:lnTo>
                <a:cubicBezTo>
                  <a:pt x="1945990" y="875250"/>
                  <a:pt x="1955115" y="866054"/>
                  <a:pt x="1968453" y="854296"/>
                </a:cubicBezTo>
                <a:cubicBezTo>
                  <a:pt x="1973368" y="847666"/>
                  <a:pt x="1982495" y="838470"/>
                  <a:pt x="1995830" y="826712"/>
                </a:cubicBezTo>
                <a:cubicBezTo>
                  <a:pt x="2009166" y="814952"/>
                  <a:pt x="2021867" y="803468"/>
                  <a:pt x="2033932" y="792255"/>
                </a:cubicBezTo>
                <a:cubicBezTo>
                  <a:pt x="2045997" y="781045"/>
                  <a:pt x="2058697" y="769559"/>
                  <a:pt x="2072032" y="757801"/>
                </a:cubicBezTo>
                <a:cubicBezTo>
                  <a:pt x="2078700" y="751922"/>
                  <a:pt x="2084733" y="746314"/>
                  <a:pt x="2090130" y="740984"/>
                </a:cubicBezTo>
                <a:cubicBezTo>
                  <a:pt x="2095527" y="735650"/>
                  <a:pt x="2101558" y="730044"/>
                  <a:pt x="2108226" y="724165"/>
                </a:cubicBezTo>
                <a:cubicBezTo>
                  <a:pt x="2114893" y="718286"/>
                  <a:pt x="2121366" y="712867"/>
                  <a:pt x="2127638" y="707912"/>
                </a:cubicBezTo>
                <a:cubicBezTo>
                  <a:pt x="2133909" y="702956"/>
                  <a:pt x="2140380" y="697536"/>
                  <a:pt x="2147048" y="691657"/>
                </a:cubicBezTo>
                <a:cubicBezTo>
                  <a:pt x="2161965" y="676208"/>
                  <a:pt x="2176446" y="660570"/>
                  <a:pt x="2190489" y="644746"/>
                </a:cubicBezTo>
                <a:cubicBezTo>
                  <a:pt x="2204531" y="628920"/>
                  <a:pt x="2219013" y="613284"/>
                  <a:pt x="2233931" y="597833"/>
                </a:cubicBezTo>
                <a:cubicBezTo>
                  <a:pt x="2239017" y="595645"/>
                  <a:pt x="2243183" y="591970"/>
                  <a:pt x="2246434" y="586808"/>
                </a:cubicBezTo>
                <a:cubicBezTo>
                  <a:pt x="2249683" y="581649"/>
                  <a:pt x="2252975" y="577599"/>
                  <a:pt x="2256308" y="574659"/>
                </a:cubicBezTo>
                <a:lnTo>
                  <a:pt x="2278685" y="551485"/>
                </a:lnTo>
                <a:cubicBezTo>
                  <a:pt x="2286146" y="543760"/>
                  <a:pt x="2293605" y="536035"/>
                  <a:pt x="2301065" y="528310"/>
                </a:cubicBezTo>
                <a:cubicBezTo>
                  <a:pt x="2308523" y="520587"/>
                  <a:pt x="2315982" y="512862"/>
                  <a:pt x="2323442" y="505136"/>
                </a:cubicBezTo>
                <a:cubicBezTo>
                  <a:pt x="2325024" y="501445"/>
                  <a:pt x="2327568" y="500350"/>
                  <a:pt x="2331071" y="501853"/>
                </a:cubicBezTo>
                <a:lnTo>
                  <a:pt x="2329884" y="504622"/>
                </a:lnTo>
                <a:cubicBezTo>
                  <a:pt x="2320051" y="517882"/>
                  <a:pt x="2309936" y="529383"/>
                  <a:pt x="2299537" y="539125"/>
                </a:cubicBezTo>
                <a:cubicBezTo>
                  <a:pt x="2289139" y="548866"/>
                  <a:pt x="2279025" y="560369"/>
                  <a:pt x="2269191" y="573628"/>
                </a:cubicBezTo>
                <a:cubicBezTo>
                  <a:pt x="2260150" y="585044"/>
                  <a:pt x="2250670" y="596272"/>
                  <a:pt x="2240752" y="607313"/>
                </a:cubicBezTo>
                <a:cubicBezTo>
                  <a:pt x="2230836" y="618353"/>
                  <a:pt x="2220961" y="630503"/>
                  <a:pt x="2211128" y="643765"/>
                </a:cubicBezTo>
                <a:cubicBezTo>
                  <a:pt x="2220338" y="636789"/>
                  <a:pt x="2225904" y="635900"/>
                  <a:pt x="2227824" y="641092"/>
                </a:cubicBezTo>
                <a:cubicBezTo>
                  <a:pt x="2230536" y="644438"/>
                  <a:pt x="2229124" y="652571"/>
                  <a:pt x="2223586" y="665489"/>
                </a:cubicBezTo>
                <a:lnTo>
                  <a:pt x="2252150" y="635137"/>
                </a:lnTo>
                <a:cubicBezTo>
                  <a:pt x="2257067" y="628508"/>
                  <a:pt x="2262152" y="626318"/>
                  <a:pt x="2267407" y="628572"/>
                </a:cubicBezTo>
                <a:cubicBezTo>
                  <a:pt x="2269158" y="629323"/>
                  <a:pt x="2266304" y="633560"/>
                  <a:pt x="2258845" y="641284"/>
                </a:cubicBezTo>
                <a:cubicBezTo>
                  <a:pt x="2248053" y="651949"/>
                  <a:pt x="2238093" y="661878"/>
                  <a:pt x="2228967" y="671072"/>
                </a:cubicBezTo>
                <a:cubicBezTo>
                  <a:pt x="2219840" y="680268"/>
                  <a:pt x="2209879" y="690197"/>
                  <a:pt x="2199087" y="700862"/>
                </a:cubicBezTo>
                <a:lnTo>
                  <a:pt x="2155518" y="744443"/>
                </a:lnTo>
                <a:cubicBezTo>
                  <a:pt x="2151394" y="749229"/>
                  <a:pt x="2145996" y="754559"/>
                  <a:pt x="2139329" y="760438"/>
                </a:cubicBezTo>
                <a:cubicBezTo>
                  <a:pt x="2116160" y="785459"/>
                  <a:pt x="2093628" y="810206"/>
                  <a:pt x="2071729" y="834677"/>
                </a:cubicBezTo>
                <a:cubicBezTo>
                  <a:pt x="2049831" y="859150"/>
                  <a:pt x="2027298" y="883896"/>
                  <a:pt x="2004130" y="908916"/>
                </a:cubicBezTo>
                <a:cubicBezTo>
                  <a:pt x="2014301" y="904539"/>
                  <a:pt x="2021139" y="903100"/>
                  <a:pt x="2024642" y="904602"/>
                </a:cubicBezTo>
                <a:cubicBezTo>
                  <a:pt x="2028766" y="899817"/>
                  <a:pt x="2032694" y="895494"/>
                  <a:pt x="2036423" y="891631"/>
                </a:cubicBezTo>
                <a:cubicBezTo>
                  <a:pt x="2040153" y="887769"/>
                  <a:pt x="2043684" y="884367"/>
                  <a:pt x="2047019" y="881428"/>
                </a:cubicBezTo>
                <a:cubicBezTo>
                  <a:pt x="2062728" y="864133"/>
                  <a:pt x="2078199" y="846189"/>
                  <a:pt x="2093428" y="827596"/>
                </a:cubicBezTo>
                <a:cubicBezTo>
                  <a:pt x="2108656" y="809004"/>
                  <a:pt x="2124523" y="790137"/>
                  <a:pt x="2141023" y="770996"/>
                </a:cubicBezTo>
                <a:lnTo>
                  <a:pt x="2164587" y="745055"/>
                </a:lnTo>
                <a:cubicBezTo>
                  <a:pt x="2168713" y="740269"/>
                  <a:pt x="2172837" y="735483"/>
                  <a:pt x="2176963" y="730700"/>
                </a:cubicBezTo>
                <a:cubicBezTo>
                  <a:pt x="2181088" y="725914"/>
                  <a:pt x="2184818" y="722051"/>
                  <a:pt x="2188151" y="719111"/>
                </a:cubicBezTo>
                <a:cubicBezTo>
                  <a:pt x="2196403" y="709543"/>
                  <a:pt x="2204894" y="700620"/>
                  <a:pt x="2213623" y="692349"/>
                </a:cubicBezTo>
                <a:cubicBezTo>
                  <a:pt x="2222354" y="684076"/>
                  <a:pt x="2230844" y="675155"/>
                  <a:pt x="2239094" y="665586"/>
                </a:cubicBezTo>
                <a:cubicBezTo>
                  <a:pt x="2247347" y="656015"/>
                  <a:pt x="2255837" y="647095"/>
                  <a:pt x="2264566" y="638821"/>
                </a:cubicBezTo>
                <a:cubicBezTo>
                  <a:pt x="2273297" y="630551"/>
                  <a:pt x="2281788" y="621628"/>
                  <a:pt x="2290038" y="612059"/>
                </a:cubicBezTo>
                <a:lnTo>
                  <a:pt x="2313603" y="586118"/>
                </a:lnTo>
                <a:cubicBezTo>
                  <a:pt x="2326939" y="574358"/>
                  <a:pt x="2335670" y="566087"/>
                  <a:pt x="2339794" y="561301"/>
                </a:cubicBezTo>
                <a:lnTo>
                  <a:pt x="2448376" y="460396"/>
                </a:lnTo>
                <a:cubicBezTo>
                  <a:pt x="2451711" y="457457"/>
                  <a:pt x="2453377" y="455987"/>
                  <a:pt x="2453377" y="455987"/>
                </a:cubicBezTo>
                <a:cubicBezTo>
                  <a:pt x="2456881" y="457490"/>
                  <a:pt x="2456090" y="459334"/>
                  <a:pt x="2451003" y="461522"/>
                </a:cubicBezTo>
                <a:cubicBezTo>
                  <a:pt x="2429417" y="482852"/>
                  <a:pt x="2407789" y="503071"/>
                  <a:pt x="2386118" y="522178"/>
                </a:cubicBezTo>
                <a:cubicBezTo>
                  <a:pt x="2364447" y="541286"/>
                  <a:pt x="2343693" y="561880"/>
                  <a:pt x="2323859" y="583961"/>
                </a:cubicBezTo>
                <a:cubicBezTo>
                  <a:pt x="2321485" y="589498"/>
                  <a:pt x="2319422" y="591890"/>
                  <a:pt x="2317670" y="591138"/>
                </a:cubicBezTo>
                <a:cubicBezTo>
                  <a:pt x="2316880" y="592982"/>
                  <a:pt x="2316045" y="593717"/>
                  <a:pt x="2315171" y="593343"/>
                </a:cubicBezTo>
                <a:cubicBezTo>
                  <a:pt x="2314295" y="592967"/>
                  <a:pt x="2314253" y="591856"/>
                  <a:pt x="2315043" y="590012"/>
                </a:cubicBezTo>
                <a:cubicBezTo>
                  <a:pt x="2308376" y="595891"/>
                  <a:pt x="2304249" y="600677"/>
                  <a:pt x="2302667" y="604366"/>
                </a:cubicBezTo>
                <a:lnTo>
                  <a:pt x="2286478" y="620363"/>
                </a:lnTo>
                <a:cubicBezTo>
                  <a:pt x="2280600" y="624398"/>
                  <a:pt x="2276039" y="628994"/>
                  <a:pt x="2272788" y="634155"/>
                </a:cubicBezTo>
                <a:cubicBezTo>
                  <a:pt x="2269539" y="639317"/>
                  <a:pt x="2264580" y="644836"/>
                  <a:pt x="2257913" y="650715"/>
                </a:cubicBezTo>
                <a:cubicBezTo>
                  <a:pt x="2249662" y="660286"/>
                  <a:pt x="2240338" y="669942"/>
                  <a:pt x="2229940" y="679683"/>
                </a:cubicBezTo>
                <a:cubicBezTo>
                  <a:pt x="2219542" y="689425"/>
                  <a:pt x="2210220" y="699081"/>
                  <a:pt x="2201967" y="708652"/>
                </a:cubicBezTo>
                <a:cubicBezTo>
                  <a:pt x="2193717" y="718221"/>
                  <a:pt x="2184195" y="728339"/>
                  <a:pt x="2173403" y="739004"/>
                </a:cubicBezTo>
                <a:cubicBezTo>
                  <a:pt x="2169277" y="743787"/>
                  <a:pt x="2165153" y="748574"/>
                  <a:pt x="2161026" y="753359"/>
                </a:cubicBezTo>
                <a:cubicBezTo>
                  <a:pt x="2156903" y="758143"/>
                  <a:pt x="2152381" y="763852"/>
                  <a:pt x="2147465" y="770482"/>
                </a:cubicBezTo>
                <a:lnTo>
                  <a:pt x="2145091" y="776018"/>
                </a:lnTo>
                <a:lnTo>
                  <a:pt x="2198662" y="723618"/>
                </a:lnTo>
                <a:cubicBezTo>
                  <a:pt x="2231833" y="689779"/>
                  <a:pt x="2267546" y="654845"/>
                  <a:pt x="2305802" y="618818"/>
                </a:cubicBezTo>
                <a:cubicBezTo>
                  <a:pt x="2309137" y="615879"/>
                  <a:pt x="2312429" y="611829"/>
                  <a:pt x="2315677" y="606667"/>
                </a:cubicBezTo>
                <a:cubicBezTo>
                  <a:pt x="2318927" y="601508"/>
                  <a:pt x="2322219" y="597457"/>
                  <a:pt x="2325552" y="594518"/>
                </a:cubicBezTo>
                <a:cubicBezTo>
                  <a:pt x="2328096" y="593423"/>
                  <a:pt x="2329565" y="592416"/>
                  <a:pt x="2329961" y="591492"/>
                </a:cubicBezTo>
                <a:cubicBezTo>
                  <a:pt x="2330357" y="590570"/>
                  <a:pt x="2331825" y="589560"/>
                  <a:pt x="2334368" y="588467"/>
                </a:cubicBezTo>
                <a:lnTo>
                  <a:pt x="2331994" y="594003"/>
                </a:lnTo>
                <a:cubicBezTo>
                  <a:pt x="2346291" y="584841"/>
                  <a:pt x="2354795" y="581933"/>
                  <a:pt x="2357506" y="585281"/>
                </a:cubicBezTo>
                <a:cubicBezTo>
                  <a:pt x="2360388" y="593068"/>
                  <a:pt x="2353493" y="604312"/>
                  <a:pt x="2336824" y="619012"/>
                </a:cubicBezTo>
                <a:cubicBezTo>
                  <a:pt x="2326821" y="627830"/>
                  <a:pt x="2317695" y="637024"/>
                  <a:pt x="2309445" y="646596"/>
                </a:cubicBezTo>
                <a:cubicBezTo>
                  <a:pt x="2301195" y="656165"/>
                  <a:pt x="2292068" y="665359"/>
                  <a:pt x="2282065" y="674180"/>
                </a:cubicBezTo>
                <a:cubicBezTo>
                  <a:pt x="2273815" y="683749"/>
                  <a:pt x="2264689" y="692943"/>
                  <a:pt x="2254687" y="701764"/>
                </a:cubicBezTo>
                <a:cubicBezTo>
                  <a:pt x="2244685" y="710583"/>
                  <a:pt x="2235559" y="719777"/>
                  <a:pt x="2227309" y="729346"/>
                </a:cubicBezTo>
                <a:lnTo>
                  <a:pt x="2214933" y="743701"/>
                </a:lnTo>
                <a:cubicBezTo>
                  <a:pt x="2213350" y="747392"/>
                  <a:pt x="2211726" y="749974"/>
                  <a:pt x="2210059" y="751443"/>
                </a:cubicBezTo>
                <a:cubicBezTo>
                  <a:pt x="2208392" y="752913"/>
                  <a:pt x="2207163" y="754569"/>
                  <a:pt x="2206371" y="756416"/>
                </a:cubicBezTo>
                <a:cubicBezTo>
                  <a:pt x="2222250" y="743563"/>
                  <a:pt x="2236816" y="730146"/>
                  <a:pt x="2250066" y="716166"/>
                </a:cubicBezTo>
                <a:cubicBezTo>
                  <a:pt x="2263319" y="702187"/>
                  <a:pt x="2277884" y="688770"/>
                  <a:pt x="2293763" y="675917"/>
                </a:cubicBezTo>
                <a:cubicBezTo>
                  <a:pt x="2301222" y="668193"/>
                  <a:pt x="2308921" y="661117"/>
                  <a:pt x="2316861" y="654691"/>
                </a:cubicBezTo>
                <a:cubicBezTo>
                  <a:pt x="2324799" y="648263"/>
                  <a:pt x="2332498" y="641188"/>
                  <a:pt x="2339959" y="633463"/>
                </a:cubicBezTo>
                <a:lnTo>
                  <a:pt x="2384966" y="593776"/>
                </a:lnTo>
                <a:cubicBezTo>
                  <a:pt x="2389092" y="588993"/>
                  <a:pt x="2392906" y="587350"/>
                  <a:pt x="2396409" y="588852"/>
                </a:cubicBezTo>
                <a:lnTo>
                  <a:pt x="2395222" y="591621"/>
                </a:lnTo>
                <a:cubicBezTo>
                  <a:pt x="2394431" y="593466"/>
                  <a:pt x="2393401" y="594663"/>
                  <a:pt x="2392129" y="595211"/>
                </a:cubicBezTo>
                <a:cubicBezTo>
                  <a:pt x="2390858" y="595755"/>
                  <a:pt x="2389826" y="596953"/>
                  <a:pt x="2389035" y="598799"/>
                </a:cubicBezTo>
                <a:cubicBezTo>
                  <a:pt x="2381576" y="606522"/>
                  <a:pt x="2375586" y="613239"/>
                  <a:pt x="2371065" y="618947"/>
                </a:cubicBezTo>
                <a:cubicBezTo>
                  <a:pt x="2366545" y="624655"/>
                  <a:pt x="2360554" y="631370"/>
                  <a:pt x="2353094" y="639095"/>
                </a:cubicBezTo>
                <a:lnTo>
                  <a:pt x="2335718" y="657861"/>
                </a:lnTo>
                <a:cubicBezTo>
                  <a:pt x="2327467" y="667430"/>
                  <a:pt x="2321676" y="673685"/>
                  <a:pt x="2318341" y="676624"/>
                </a:cubicBezTo>
                <a:cubicBezTo>
                  <a:pt x="2304215" y="690229"/>
                  <a:pt x="2291162" y="703747"/>
                  <a:pt x="2279180" y="717181"/>
                </a:cubicBezTo>
                <a:cubicBezTo>
                  <a:pt x="2267200" y="730613"/>
                  <a:pt x="2255419" y="743584"/>
                  <a:pt x="2243834" y="756093"/>
                </a:cubicBezTo>
                <a:cubicBezTo>
                  <a:pt x="2218121" y="782208"/>
                  <a:pt x="2193922" y="808423"/>
                  <a:pt x="2171232" y="834741"/>
                </a:cubicBezTo>
                <a:cubicBezTo>
                  <a:pt x="2148545" y="861058"/>
                  <a:pt x="2124344" y="887276"/>
                  <a:pt x="2098633" y="913389"/>
                </a:cubicBezTo>
                <a:cubicBezTo>
                  <a:pt x="2092133" y="923709"/>
                  <a:pt x="2085635" y="934032"/>
                  <a:pt x="2079135" y="944352"/>
                </a:cubicBezTo>
                <a:cubicBezTo>
                  <a:pt x="2072638" y="954673"/>
                  <a:pt x="2066138" y="964995"/>
                  <a:pt x="2059640" y="975316"/>
                </a:cubicBezTo>
                <a:cubicBezTo>
                  <a:pt x="2051388" y="984885"/>
                  <a:pt x="2044452" y="995020"/>
                  <a:pt x="2038828" y="1005716"/>
                </a:cubicBezTo>
                <a:cubicBezTo>
                  <a:pt x="2033205" y="1016412"/>
                  <a:pt x="2026269" y="1026545"/>
                  <a:pt x="2018019" y="1036117"/>
                </a:cubicBezTo>
                <a:lnTo>
                  <a:pt x="2033021" y="1022888"/>
                </a:lnTo>
                <a:lnTo>
                  <a:pt x="2070149" y="979822"/>
                </a:lnTo>
                <a:cubicBezTo>
                  <a:pt x="2077608" y="972097"/>
                  <a:pt x="2083598" y="965380"/>
                  <a:pt x="2088119" y="959673"/>
                </a:cubicBezTo>
                <a:cubicBezTo>
                  <a:pt x="2092639" y="953965"/>
                  <a:pt x="2098630" y="947248"/>
                  <a:pt x="2106090" y="939523"/>
                </a:cubicBezTo>
                <a:cubicBezTo>
                  <a:pt x="2118464" y="925167"/>
                  <a:pt x="2130204" y="911086"/>
                  <a:pt x="2141309" y="897279"/>
                </a:cubicBezTo>
                <a:cubicBezTo>
                  <a:pt x="2152413" y="883471"/>
                  <a:pt x="2164153" y="869390"/>
                  <a:pt x="2176528" y="855034"/>
                </a:cubicBezTo>
                <a:cubicBezTo>
                  <a:pt x="2184610" y="841024"/>
                  <a:pt x="2195715" y="827214"/>
                  <a:pt x="2209841" y="813611"/>
                </a:cubicBezTo>
                <a:cubicBezTo>
                  <a:pt x="2215550" y="805136"/>
                  <a:pt x="2220861" y="797582"/>
                  <a:pt x="2225778" y="790953"/>
                </a:cubicBezTo>
                <a:cubicBezTo>
                  <a:pt x="2230694" y="784320"/>
                  <a:pt x="2236883" y="777143"/>
                  <a:pt x="2244341" y="769420"/>
                </a:cubicBezTo>
                <a:cubicBezTo>
                  <a:pt x="2255925" y="756908"/>
                  <a:pt x="2267906" y="743476"/>
                  <a:pt x="2280282" y="729121"/>
                </a:cubicBezTo>
                <a:cubicBezTo>
                  <a:pt x="2292657" y="714765"/>
                  <a:pt x="2305033" y="700410"/>
                  <a:pt x="2317409" y="686056"/>
                </a:cubicBezTo>
                <a:lnTo>
                  <a:pt x="2325036" y="682773"/>
                </a:lnTo>
                <a:lnTo>
                  <a:pt x="2321476" y="691077"/>
                </a:lnTo>
                <a:cubicBezTo>
                  <a:pt x="2309893" y="703587"/>
                  <a:pt x="2298110" y="716557"/>
                  <a:pt x="2286129" y="729989"/>
                </a:cubicBezTo>
                <a:cubicBezTo>
                  <a:pt x="2274150" y="743424"/>
                  <a:pt x="2261971" y="757317"/>
                  <a:pt x="2249595" y="771672"/>
                </a:cubicBezTo>
                <a:cubicBezTo>
                  <a:pt x="2244680" y="778303"/>
                  <a:pt x="2239763" y="784932"/>
                  <a:pt x="2234847" y="791563"/>
                </a:cubicBezTo>
                <a:cubicBezTo>
                  <a:pt x="2229930" y="798192"/>
                  <a:pt x="2223743" y="805370"/>
                  <a:pt x="2216283" y="813096"/>
                </a:cubicBezTo>
                <a:cubicBezTo>
                  <a:pt x="2212949" y="816035"/>
                  <a:pt x="2207157" y="822291"/>
                  <a:pt x="2198907" y="831861"/>
                </a:cubicBezTo>
                <a:cubicBezTo>
                  <a:pt x="2196534" y="837396"/>
                  <a:pt x="2191221" y="844949"/>
                  <a:pt x="2182970" y="854520"/>
                </a:cubicBezTo>
                <a:cubicBezTo>
                  <a:pt x="2163135" y="876599"/>
                  <a:pt x="2144176" y="899054"/>
                  <a:pt x="2126093" y="921886"/>
                </a:cubicBezTo>
                <a:cubicBezTo>
                  <a:pt x="2108009" y="944718"/>
                  <a:pt x="2089927" y="967548"/>
                  <a:pt x="2071842" y="990379"/>
                </a:cubicBezTo>
                <a:cubicBezTo>
                  <a:pt x="2091677" y="968298"/>
                  <a:pt x="2110679" y="946953"/>
                  <a:pt x="2128847" y="926344"/>
                </a:cubicBezTo>
                <a:lnTo>
                  <a:pt x="2174535" y="875021"/>
                </a:lnTo>
                <a:lnTo>
                  <a:pt x="2190861" y="854856"/>
                </a:lnTo>
                <a:cubicBezTo>
                  <a:pt x="2198321" y="847131"/>
                  <a:pt x="2204508" y="839953"/>
                  <a:pt x="2209425" y="833324"/>
                </a:cubicBezTo>
                <a:lnTo>
                  <a:pt x="2213586" y="828830"/>
                </a:lnTo>
                <a:lnTo>
                  <a:pt x="2226665" y="814271"/>
                </a:lnTo>
                <a:lnTo>
                  <a:pt x="2232186" y="808709"/>
                </a:lnTo>
                <a:lnTo>
                  <a:pt x="2245725" y="793999"/>
                </a:lnTo>
                <a:lnTo>
                  <a:pt x="2246349" y="793526"/>
                </a:lnTo>
                <a:lnTo>
                  <a:pt x="2268201" y="768180"/>
                </a:lnTo>
                <a:cubicBezTo>
                  <a:pt x="2277721" y="758062"/>
                  <a:pt x="2287879" y="747671"/>
                  <a:pt x="2298673" y="737006"/>
                </a:cubicBezTo>
                <a:cubicBezTo>
                  <a:pt x="2299464" y="735162"/>
                  <a:pt x="2303193" y="731299"/>
                  <a:pt x="2309860" y="725420"/>
                </a:cubicBezTo>
                <a:lnTo>
                  <a:pt x="2335545" y="687279"/>
                </a:lnTo>
                <a:cubicBezTo>
                  <a:pt x="2340632" y="685091"/>
                  <a:pt x="2343174" y="683995"/>
                  <a:pt x="2343174" y="683995"/>
                </a:cubicBezTo>
                <a:cubicBezTo>
                  <a:pt x="2342383" y="685842"/>
                  <a:pt x="2341988" y="686763"/>
                  <a:pt x="2341988" y="686763"/>
                </a:cubicBezTo>
                <a:cubicBezTo>
                  <a:pt x="2337071" y="693395"/>
                  <a:pt x="2332352" y="699564"/>
                  <a:pt x="2327831" y="705270"/>
                </a:cubicBezTo>
                <a:cubicBezTo>
                  <a:pt x="2323311" y="710979"/>
                  <a:pt x="2319863" y="716600"/>
                  <a:pt x="2317489" y="722137"/>
                </a:cubicBezTo>
                <a:cubicBezTo>
                  <a:pt x="2314156" y="725076"/>
                  <a:pt x="2312489" y="726547"/>
                  <a:pt x="2312489" y="726547"/>
                </a:cubicBezTo>
                <a:lnTo>
                  <a:pt x="2308929" y="734849"/>
                </a:lnTo>
                <a:cubicBezTo>
                  <a:pt x="2299887" y="746265"/>
                  <a:pt x="2291044" y="757220"/>
                  <a:pt x="2282398" y="767712"/>
                </a:cubicBezTo>
                <a:lnTo>
                  <a:pt x="2282001" y="768204"/>
                </a:lnTo>
                <a:lnTo>
                  <a:pt x="2291348" y="761949"/>
                </a:lnTo>
                <a:cubicBezTo>
                  <a:pt x="2300248" y="758119"/>
                  <a:pt x="2308597" y="756783"/>
                  <a:pt x="2316394" y="757943"/>
                </a:cubicBezTo>
                <a:cubicBezTo>
                  <a:pt x="2328654" y="763199"/>
                  <a:pt x="2328060" y="781513"/>
                  <a:pt x="2314610" y="812883"/>
                </a:cubicBezTo>
                <a:cubicBezTo>
                  <a:pt x="2317943" y="809944"/>
                  <a:pt x="2320005" y="807552"/>
                  <a:pt x="2320797" y="805706"/>
                </a:cubicBezTo>
                <a:cubicBezTo>
                  <a:pt x="2321588" y="803861"/>
                  <a:pt x="2323256" y="802390"/>
                  <a:pt x="2325799" y="801298"/>
                </a:cubicBezTo>
                <a:lnTo>
                  <a:pt x="2346989" y="780891"/>
                </a:lnTo>
                <a:cubicBezTo>
                  <a:pt x="2366825" y="758811"/>
                  <a:pt x="2384369" y="744488"/>
                  <a:pt x="2399626" y="737921"/>
                </a:cubicBezTo>
                <a:lnTo>
                  <a:pt x="2468282" y="708373"/>
                </a:lnTo>
                <a:cubicBezTo>
                  <a:pt x="2481787" y="701057"/>
                  <a:pt x="2497919" y="694867"/>
                  <a:pt x="2516678" y="689803"/>
                </a:cubicBezTo>
                <a:lnTo>
                  <a:pt x="2519560" y="697591"/>
                </a:lnTo>
                <a:lnTo>
                  <a:pt x="2523373" y="695950"/>
                </a:lnTo>
                <a:cubicBezTo>
                  <a:pt x="2538461" y="684943"/>
                  <a:pt x="2549904" y="680018"/>
                  <a:pt x="2557701" y="681176"/>
                </a:cubicBezTo>
                <a:lnTo>
                  <a:pt x="2563209" y="690092"/>
                </a:lnTo>
                <a:cubicBezTo>
                  <a:pt x="2567844" y="698632"/>
                  <a:pt x="2569622" y="711410"/>
                  <a:pt x="2568547" y="728426"/>
                </a:cubicBezTo>
                <a:cubicBezTo>
                  <a:pt x="2570298" y="729176"/>
                  <a:pt x="2572133" y="732149"/>
                  <a:pt x="2574055" y="737342"/>
                </a:cubicBezTo>
                <a:cubicBezTo>
                  <a:pt x="2581683" y="734058"/>
                  <a:pt x="2588125" y="733544"/>
                  <a:pt x="2593380" y="735797"/>
                </a:cubicBezTo>
                <a:cubicBezTo>
                  <a:pt x="2598633" y="738050"/>
                  <a:pt x="2600950" y="742319"/>
                  <a:pt x="2600328" y="748607"/>
                </a:cubicBezTo>
                <a:cubicBezTo>
                  <a:pt x="2606996" y="742728"/>
                  <a:pt x="2607956" y="745323"/>
                  <a:pt x="2603208" y="756396"/>
                </a:cubicBezTo>
                <a:lnTo>
                  <a:pt x="2599648" y="764698"/>
                </a:lnTo>
                <a:cubicBezTo>
                  <a:pt x="2602191" y="763606"/>
                  <a:pt x="2605130" y="761589"/>
                  <a:pt x="2608463" y="758650"/>
                </a:cubicBezTo>
                <a:cubicBezTo>
                  <a:pt x="2611799" y="755709"/>
                  <a:pt x="2613464" y="754239"/>
                  <a:pt x="2613464" y="754239"/>
                </a:cubicBezTo>
                <a:lnTo>
                  <a:pt x="2617279" y="752599"/>
                </a:lnTo>
                <a:cubicBezTo>
                  <a:pt x="2624738" y="744873"/>
                  <a:pt x="2628863" y="740087"/>
                  <a:pt x="2629654" y="738243"/>
                </a:cubicBezTo>
                <a:cubicBezTo>
                  <a:pt x="2630445" y="736397"/>
                  <a:pt x="2634176" y="732534"/>
                  <a:pt x="2640844" y="726655"/>
                </a:cubicBezTo>
                <a:cubicBezTo>
                  <a:pt x="2647511" y="720776"/>
                  <a:pt x="2652116" y="717289"/>
                  <a:pt x="2654660" y="716194"/>
                </a:cubicBezTo>
                <a:cubicBezTo>
                  <a:pt x="2657203" y="715101"/>
                  <a:pt x="2659745" y="714006"/>
                  <a:pt x="2662288" y="712912"/>
                </a:cubicBezTo>
                <a:cubicBezTo>
                  <a:pt x="2672627" y="712976"/>
                  <a:pt x="2678434" y="712734"/>
                  <a:pt x="2679706" y="712187"/>
                </a:cubicBezTo>
                <a:cubicBezTo>
                  <a:pt x="2680977" y="711641"/>
                  <a:pt x="2682969" y="713039"/>
                  <a:pt x="2685680" y="716387"/>
                </a:cubicBezTo>
                <a:lnTo>
                  <a:pt x="2684493" y="719155"/>
                </a:lnTo>
                <a:cubicBezTo>
                  <a:pt x="2691161" y="713276"/>
                  <a:pt x="2695768" y="709789"/>
                  <a:pt x="2698309" y="708695"/>
                </a:cubicBezTo>
                <a:cubicBezTo>
                  <a:pt x="2701644" y="705756"/>
                  <a:pt x="2703312" y="704286"/>
                  <a:pt x="2703312" y="704286"/>
                </a:cubicBezTo>
                <a:cubicBezTo>
                  <a:pt x="2706023" y="707634"/>
                  <a:pt x="2707774" y="708384"/>
                  <a:pt x="2708565" y="706538"/>
                </a:cubicBezTo>
                <a:lnTo>
                  <a:pt x="2711194" y="707665"/>
                </a:lnTo>
                <a:lnTo>
                  <a:pt x="2710260" y="717096"/>
                </a:lnTo>
                <a:lnTo>
                  <a:pt x="2703139" y="733704"/>
                </a:lnTo>
                <a:lnTo>
                  <a:pt x="2685254" y="739143"/>
                </a:lnTo>
                <a:lnTo>
                  <a:pt x="2685509" y="745806"/>
                </a:lnTo>
                <a:cubicBezTo>
                  <a:pt x="2678048" y="753531"/>
                  <a:pt x="2673924" y="758315"/>
                  <a:pt x="2673133" y="760161"/>
                </a:cubicBezTo>
                <a:cubicBezTo>
                  <a:pt x="2672341" y="762008"/>
                  <a:pt x="2670278" y="764399"/>
                  <a:pt x="2666945" y="767339"/>
                </a:cubicBezTo>
                <a:cubicBezTo>
                  <a:pt x="2666155" y="769183"/>
                  <a:pt x="2664925" y="770842"/>
                  <a:pt x="2663257" y="772312"/>
                </a:cubicBezTo>
                <a:cubicBezTo>
                  <a:pt x="2661590" y="773781"/>
                  <a:pt x="2660361" y="775440"/>
                  <a:pt x="2659570" y="777284"/>
                </a:cubicBezTo>
                <a:cubicBezTo>
                  <a:pt x="2658778" y="779130"/>
                  <a:pt x="2657988" y="780974"/>
                  <a:pt x="2657196" y="782820"/>
                </a:cubicBezTo>
                <a:cubicBezTo>
                  <a:pt x="2649737" y="790546"/>
                  <a:pt x="2644779" y="796065"/>
                  <a:pt x="2642321" y="799380"/>
                </a:cubicBezTo>
                <a:cubicBezTo>
                  <a:pt x="2639862" y="802695"/>
                  <a:pt x="2634904" y="808217"/>
                  <a:pt x="2627445" y="815940"/>
                </a:cubicBezTo>
                <a:lnTo>
                  <a:pt x="2623629" y="817582"/>
                </a:lnTo>
                <a:cubicBezTo>
                  <a:pt x="2622047" y="821272"/>
                  <a:pt x="2619590" y="824588"/>
                  <a:pt x="2616255" y="827528"/>
                </a:cubicBezTo>
                <a:cubicBezTo>
                  <a:pt x="2615464" y="829374"/>
                  <a:pt x="2614433" y="830569"/>
                  <a:pt x="2613161" y="831116"/>
                </a:cubicBezTo>
                <a:cubicBezTo>
                  <a:pt x="2611890" y="831664"/>
                  <a:pt x="2610860" y="832859"/>
                  <a:pt x="2610068" y="834705"/>
                </a:cubicBezTo>
                <a:lnTo>
                  <a:pt x="2604134" y="848546"/>
                </a:lnTo>
                <a:cubicBezTo>
                  <a:pt x="2603343" y="850390"/>
                  <a:pt x="2596052" y="862557"/>
                  <a:pt x="2582263" y="885044"/>
                </a:cubicBezTo>
                <a:cubicBezTo>
                  <a:pt x="2578928" y="887983"/>
                  <a:pt x="2576076" y="892222"/>
                  <a:pt x="2573702" y="897759"/>
                </a:cubicBezTo>
                <a:cubicBezTo>
                  <a:pt x="2576244" y="896663"/>
                  <a:pt x="2577318" y="896577"/>
                  <a:pt x="2576922" y="897500"/>
                </a:cubicBezTo>
                <a:cubicBezTo>
                  <a:pt x="2576527" y="898424"/>
                  <a:pt x="2577601" y="898338"/>
                  <a:pt x="2580142" y="897244"/>
                </a:cubicBezTo>
                <a:cubicBezTo>
                  <a:pt x="2587601" y="889519"/>
                  <a:pt x="2595894" y="881058"/>
                  <a:pt x="2605021" y="871864"/>
                </a:cubicBezTo>
                <a:cubicBezTo>
                  <a:pt x="2614147" y="862670"/>
                  <a:pt x="2623712" y="853662"/>
                  <a:pt x="2633714" y="844844"/>
                </a:cubicBezTo>
                <a:lnTo>
                  <a:pt x="2652278" y="823311"/>
                </a:lnTo>
                <a:lnTo>
                  <a:pt x="2655839" y="815007"/>
                </a:lnTo>
                <a:cubicBezTo>
                  <a:pt x="2656629" y="813163"/>
                  <a:pt x="2657899" y="812615"/>
                  <a:pt x="2659651" y="813366"/>
                </a:cubicBezTo>
                <a:lnTo>
                  <a:pt x="2662025" y="807829"/>
                </a:lnTo>
                <a:cubicBezTo>
                  <a:pt x="2659482" y="808924"/>
                  <a:pt x="2657817" y="810393"/>
                  <a:pt x="2657025" y="812240"/>
                </a:cubicBezTo>
                <a:lnTo>
                  <a:pt x="2655839" y="815007"/>
                </a:lnTo>
                <a:cubicBezTo>
                  <a:pt x="2655047" y="816853"/>
                  <a:pt x="2653776" y="817399"/>
                  <a:pt x="2652023" y="816647"/>
                </a:cubicBezTo>
                <a:lnTo>
                  <a:pt x="2653210" y="813880"/>
                </a:lnTo>
                <a:lnTo>
                  <a:pt x="2608200" y="853566"/>
                </a:lnTo>
                <a:cubicBezTo>
                  <a:pt x="2601533" y="859445"/>
                  <a:pt x="2599387" y="859617"/>
                  <a:pt x="2601761" y="854081"/>
                </a:cubicBezTo>
                <a:cubicBezTo>
                  <a:pt x="2604134" y="848546"/>
                  <a:pt x="2606986" y="844307"/>
                  <a:pt x="2610321" y="841368"/>
                </a:cubicBezTo>
                <a:cubicBezTo>
                  <a:pt x="2621115" y="830704"/>
                  <a:pt x="2631271" y="820312"/>
                  <a:pt x="2640793" y="810195"/>
                </a:cubicBezTo>
                <a:cubicBezTo>
                  <a:pt x="2650315" y="800078"/>
                  <a:pt x="2660473" y="789687"/>
                  <a:pt x="2671267" y="779023"/>
                </a:cubicBezTo>
                <a:cubicBezTo>
                  <a:pt x="2673641" y="773486"/>
                  <a:pt x="2678160" y="767779"/>
                  <a:pt x="2684828" y="761900"/>
                </a:cubicBezTo>
                <a:cubicBezTo>
                  <a:pt x="2702911" y="739068"/>
                  <a:pt x="2714666" y="731001"/>
                  <a:pt x="2720090" y="737696"/>
                </a:cubicBezTo>
                <a:cubicBezTo>
                  <a:pt x="2723593" y="739198"/>
                  <a:pt x="2726855" y="740050"/>
                  <a:pt x="2729878" y="740253"/>
                </a:cubicBezTo>
                <a:cubicBezTo>
                  <a:pt x="2732902" y="740457"/>
                  <a:pt x="2734497" y="742780"/>
                  <a:pt x="2734667" y="747222"/>
                </a:cubicBezTo>
                <a:cubicBezTo>
                  <a:pt x="2732632" y="761642"/>
                  <a:pt x="2725511" y="778250"/>
                  <a:pt x="2713304" y="797047"/>
                </a:cubicBezTo>
                <a:cubicBezTo>
                  <a:pt x="2733308" y="779407"/>
                  <a:pt x="2748564" y="772842"/>
                  <a:pt x="2759075" y="777348"/>
                </a:cubicBezTo>
                <a:cubicBezTo>
                  <a:pt x="2764328" y="779601"/>
                  <a:pt x="2765543" y="788860"/>
                  <a:pt x="2762715" y="805125"/>
                </a:cubicBezTo>
                <a:cubicBezTo>
                  <a:pt x="2761303" y="813258"/>
                  <a:pt x="2757346" y="822485"/>
                  <a:pt x="2750847" y="832806"/>
                </a:cubicBezTo>
                <a:cubicBezTo>
                  <a:pt x="2748474" y="838340"/>
                  <a:pt x="2745662" y="843689"/>
                  <a:pt x="2742413" y="848851"/>
                </a:cubicBezTo>
                <a:cubicBezTo>
                  <a:pt x="2739164" y="854010"/>
                  <a:pt x="2735081" y="859906"/>
                  <a:pt x="2730165" y="866537"/>
                </a:cubicBezTo>
                <a:cubicBezTo>
                  <a:pt x="2716997" y="882738"/>
                  <a:pt x="2704226" y="898014"/>
                  <a:pt x="2691851" y="912370"/>
                </a:cubicBezTo>
                <a:cubicBezTo>
                  <a:pt x="2679475" y="926725"/>
                  <a:pt x="2666224" y="940705"/>
                  <a:pt x="2652096" y="954309"/>
                </a:cubicBezTo>
                <a:cubicBezTo>
                  <a:pt x="2657183" y="952121"/>
                  <a:pt x="2660954" y="949369"/>
                  <a:pt x="2663412" y="946054"/>
                </a:cubicBezTo>
                <a:cubicBezTo>
                  <a:pt x="2665871" y="942739"/>
                  <a:pt x="2669642" y="939987"/>
                  <a:pt x="2674727" y="937799"/>
                </a:cubicBezTo>
                <a:cubicBezTo>
                  <a:pt x="2659018" y="955094"/>
                  <a:pt x="2642348" y="969791"/>
                  <a:pt x="2624718" y="981893"/>
                </a:cubicBezTo>
                <a:cubicBezTo>
                  <a:pt x="2617259" y="989619"/>
                  <a:pt x="2609319" y="996045"/>
                  <a:pt x="2600899" y="1001173"/>
                </a:cubicBezTo>
                <a:cubicBezTo>
                  <a:pt x="2592481" y="1006301"/>
                  <a:pt x="2584541" y="1012728"/>
                  <a:pt x="2577082" y="1020453"/>
                </a:cubicBezTo>
                <a:cubicBezTo>
                  <a:pt x="2574539" y="1021546"/>
                  <a:pt x="2572433" y="1022829"/>
                  <a:pt x="2570767" y="1024300"/>
                </a:cubicBezTo>
                <a:cubicBezTo>
                  <a:pt x="2569100" y="1025769"/>
                  <a:pt x="2566994" y="1027052"/>
                  <a:pt x="2564453" y="1028145"/>
                </a:cubicBezTo>
                <a:cubicBezTo>
                  <a:pt x="2559535" y="1034775"/>
                  <a:pt x="2555409" y="1039560"/>
                  <a:pt x="2552076" y="1042500"/>
                </a:cubicBezTo>
                <a:cubicBezTo>
                  <a:pt x="2548741" y="1045439"/>
                  <a:pt x="2545408" y="1048379"/>
                  <a:pt x="2542074" y="1051319"/>
                </a:cubicBezTo>
                <a:cubicBezTo>
                  <a:pt x="2539532" y="1052414"/>
                  <a:pt x="2537865" y="1053883"/>
                  <a:pt x="2537073" y="1055729"/>
                </a:cubicBezTo>
                <a:cubicBezTo>
                  <a:pt x="2518029" y="1075963"/>
                  <a:pt x="2499142" y="1094627"/>
                  <a:pt x="2480408" y="1111718"/>
                </a:cubicBezTo>
                <a:cubicBezTo>
                  <a:pt x="2461677" y="1128808"/>
                  <a:pt x="2443975" y="1144705"/>
                  <a:pt x="2427304" y="1159402"/>
                </a:cubicBezTo>
                <a:lnTo>
                  <a:pt x="2389292" y="1194509"/>
                </a:lnTo>
                <a:lnTo>
                  <a:pt x="2387826" y="1196099"/>
                </a:lnTo>
                <a:lnTo>
                  <a:pt x="2429382" y="1180153"/>
                </a:lnTo>
                <a:lnTo>
                  <a:pt x="2431891" y="1186933"/>
                </a:lnTo>
                <a:lnTo>
                  <a:pt x="2435211" y="1185505"/>
                </a:lnTo>
                <a:cubicBezTo>
                  <a:pt x="2441778" y="1180713"/>
                  <a:pt x="2447552" y="1177246"/>
                  <a:pt x="2452533" y="1175103"/>
                </a:cubicBezTo>
                <a:lnTo>
                  <a:pt x="2456465" y="1174333"/>
                </a:lnTo>
                <a:lnTo>
                  <a:pt x="2468403" y="1164766"/>
                </a:lnTo>
                <a:cubicBezTo>
                  <a:pt x="2471052" y="1160440"/>
                  <a:pt x="2474090" y="1156902"/>
                  <a:pt x="2477517" y="1154155"/>
                </a:cubicBezTo>
                <a:lnTo>
                  <a:pt x="2499485" y="1133242"/>
                </a:lnTo>
                <a:cubicBezTo>
                  <a:pt x="2506810" y="1126271"/>
                  <a:pt x="2514133" y="1119300"/>
                  <a:pt x="2521456" y="1112328"/>
                </a:cubicBezTo>
                <a:cubicBezTo>
                  <a:pt x="2528778" y="1105358"/>
                  <a:pt x="2536101" y="1098386"/>
                  <a:pt x="2543424" y="1091416"/>
                </a:cubicBezTo>
                <a:cubicBezTo>
                  <a:pt x="2544357" y="1088462"/>
                  <a:pt x="2547320" y="1087191"/>
                  <a:pt x="2552310" y="1087603"/>
                </a:cubicBezTo>
                <a:lnTo>
                  <a:pt x="2551610" y="1089819"/>
                </a:lnTo>
                <a:cubicBezTo>
                  <a:pt x="2542888" y="1101219"/>
                  <a:pt x="2533268" y="1111409"/>
                  <a:pt x="2522748" y="1120389"/>
                </a:cubicBezTo>
                <a:cubicBezTo>
                  <a:pt x="2512229" y="1129370"/>
                  <a:pt x="2502611" y="1139561"/>
                  <a:pt x="2493886" y="1150961"/>
                </a:cubicBezTo>
                <a:lnTo>
                  <a:pt x="2468878" y="1178766"/>
                </a:lnTo>
                <a:lnTo>
                  <a:pt x="2469890" y="1180405"/>
                </a:lnTo>
                <a:cubicBezTo>
                  <a:pt x="2473925" y="1187839"/>
                  <a:pt x="2475472" y="1198964"/>
                  <a:pt x="2474537" y="1213776"/>
                </a:cubicBezTo>
                <a:lnTo>
                  <a:pt x="2474609" y="1213892"/>
                </a:lnTo>
                <a:lnTo>
                  <a:pt x="2490417" y="1198402"/>
                </a:lnTo>
                <a:cubicBezTo>
                  <a:pt x="2494779" y="1192702"/>
                  <a:pt x="2500702" y="1190161"/>
                  <a:pt x="2508189" y="1190780"/>
                </a:cubicBezTo>
                <a:cubicBezTo>
                  <a:pt x="2510682" y="1190986"/>
                  <a:pt x="2508267" y="1194574"/>
                  <a:pt x="2500945" y="1201544"/>
                </a:cubicBezTo>
                <a:lnTo>
                  <a:pt x="2479227" y="1221369"/>
                </a:lnTo>
                <a:lnTo>
                  <a:pt x="2479332" y="1221539"/>
                </a:lnTo>
                <a:lnTo>
                  <a:pt x="2484407" y="1221133"/>
                </a:lnTo>
                <a:lnTo>
                  <a:pt x="2507609" y="1198685"/>
                </a:lnTo>
                <a:cubicBezTo>
                  <a:pt x="2516412" y="1191080"/>
                  <a:pt x="2524711" y="1183052"/>
                  <a:pt x="2532499" y="1174605"/>
                </a:cubicBezTo>
                <a:lnTo>
                  <a:pt x="2555169" y="1151477"/>
                </a:lnTo>
                <a:cubicBezTo>
                  <a:pt x="2568882" y="1140488"/>
                  <a:pt x="2577686" y="1132882"/>
                  <a:pt x="2581580" y="1128658"/>
                </a:cubicBezTo>
                <a:lnTo>
                  <a:pt x="2691667" y="1035476"/>
                </a:lnTo>
                <a:cubicBezTo>
                  <a:pt x="2695097" y="1032729"/>
                  <a:pt x="2696809" y="1031356"/>
                  <a:pt x="2696809" y="1031356"/>
                </a:cubicBezTo>
                <a:cubicBezTo>
                  <a:pt x="2701802" y="1031768"/>
                  <a:pt x="2701335" y="1033244"/>
                  <a:pt x="2695409" y="1035784"/>
                </a:cubicBezTo>
                <a:cubicBezTo>
                  <a:pt x="2673908" y="1055222"/>
                  <a:pt x="2652015" y="1073868"/>
                  <a:pt x="2629732" y="1091725"/>
                </a:cubicBezTo>
                <a:cubicBezTo>
                  <a:pt x="2607449" y="1109582"/>
                  <a:pt x="2586803" y="1128331"/>
                  <a:pt x="2567797" y="1147975"/>
                </a:cubicBezTo>
                <a:cubicBezTo>
                  <a:pt x="2566397" y="1152405"/>
                  <a:pt x="2564449" y="1154516"/>
                  <a:pt x="2561953" y="1154310"/>
                </a:cubicBezTo>
                <a:cubicBezTo>
                  <a:pt x="2561487" y="1155787"/>
                  <a:pt x="2560629" y="1156472"/>
                  <a:pt x="2559384" y="1156370"/>
                </a:cubicBezTo>
                <a:cubicBezTo>
                  <a:pt x="2558137" y="1156267"/>
                  <a:pt x="2557745" y="1155477"/>
                  <a:pt x="2558211" y="1154001"/>
                </a:cubicBezTo>
                <a:cubicBezTo>
                  <a:pt x="2551356" y="1159495"/>
                  <a:pt x="2547459" y="1163719"/>
                  <a:pt x="2546526" y="1166673"/>
                </a:cubicBezTo>
                <a:lnTo>
                  <a:pt x="2530400" y="1181250"/>
                </a:lnTo>
                <a:cubicBezTo>
                  <a:pt x="2524010" y="1185268"/>
                  <a:pt x="2519492" y="1189440"/>
                  <a:pt x="2516844" y="1193767"/>
                </a:cubicBezTo>
                <a:cubicBezTo>
                  <a:pt x="2514196" y="1198094"/>
                  <a:pt x="2509447" y="1203004"/>
                  <a:pt x="2502589" y="1208498"/>
                </a:cubicBezTo>
                <a:lnTo>
                  <a:pt x="2489767" y="1220705"/>
                </a:lnTo>
                <a:lnTo>
                  <a:pt x="2496156" y="1220194"/>
                </a:lnTo>
                <a:lnTo>
                  <a:pt x="2499383" y="1226144"/>
                </a:lnTo>
                <a:lnTo>
                  <a:pt x="2554955" y="1176459"/>
                </a:lnTo>
                <a:cubicBezTo>
                  <a:pt x="2558385" y="1173712"/>
                  <a:pt x="2561423" y="1170175"/>
                  <a:pt x="2564068" y="1165847"/>
                </a:cubicBezTo>
                <a:cubicBezTo>
                  <a:pt x="2566716" y="1161522"/>
                  <a:pt x="2569755" y="1157984"/>
                  <a:pt x="2573181" y="1155237"/>
                </a:cubicBezTo>
                <a:cubicBezTo>
                  <a:pt x="2576143" y="1153967"/>
                  <a:pt x="2577741" y="1152962"/>
                  <a:pt x="2577975" y="1152225"/>
                </a:cubicBezTo>
                <a:cubicBezTo>
                  <a:pt x="2578209" y="1151486"/>
                  <a:pt x="2579804" y="1150481"/>
                  <a:pt x="2582767" y="1149211"/>
                </a:cubicBezTo>
                <a:lnTo>
                  <a:pt x="2581367" y="1153641"/>
                </a:lnTo>
                <a:cubicBezTo>
                  <a:pt x="2597109" y="1144335"/>
                  <a:pt x="2607240" y="1140625"/>
                  <a:pt x="2611763" y="1142515"/>
                </a:cubicBezTo>
                <a:cubicBezTo>
                  <a:pt x="2617850" y="1147562"/>
                  <a:pt x="2612321" y="1156953"/>
                  <a:pt x="2595182" y="1170691"/>
                </a:cubicBezTo>
                <a:cubicBezTo>
                  <a:pt x="2584897" y="1178933"/>
                  <a:pt x="2575859" y="1187276"/>
                  <a:pt x="2568070" y="1195725"/>
                </a:cubicBezTo>
                <a:lnTo>
                  <a:pt x="2563230" y="1200193"/>
                </a:lnTo>
                <a:lnTo>
                  <a:pt x="2566685" y="1200155"/>
                </a:lnTo>
                <a:cubicBezTo>
                  <a:pt x="2569213" y="1200050"/>
                  <a:pt x="2570753" y="1199878"/>
                  <a:pt x="2571307" y="1199639"/>
                </a:cubicBezTo>
                <a:lnTo>
                  <a:pt x="2576413" y="1203230"/>
                </a:lnTo>
                <a:lnTo>
                  <a:pt x="2580120" y="1200129"/>
                </a:lnTo>
                <a:cubicBezTo>
                  <a:pt x="2588454" y="1194000"/>
                  <a:pt x="2596285" y="1187450"/>
                  <a:pt x="2603610" y="1180477"/>
                </a:cubicBezTo>
                <a:lnTo>
                  <a:pt x="2649889" y="1143390"/>
                </a:lnTo>
                <a:cubicBezTo>
                  <a:pt x="2653784" y="1139168"/>
                  <a:pt x="2658227" y="1137260"/>
                  <a:pt x="2663217" y="1137672"/>
                </a:cubicBezTo>
                <a:lnTo>
                  <a:pt x="2662516" y="1139889"/>
                </a:lnTo>
                <a:cubicBezTo>
                  <a:pt x="2662050" y="1141364"/>
                  <a:pt x="2661079" y="1142421"/>
                  <a:pt x="2659597" y="1143056"/>
                </a:cubicBezTo>
                <a:cubicBezTo>
                  <a:pt x="2658116" y="1143691"/>
                  <a:pt x="2657141" y="1144747"/>
                  <a:pt x="2656675" y="1146224"/>
                </a:cubicBezTo>
                <a:cubicBezTo>
                  <a:pt x="2649352" y="1153194"/>
                  <a:pt x="2643628" y="1159161"/>
                  <a:pt x="2639498" y="1164123"/>
                </a:cubicBezTo>
                <a:cubicBezTo>
                  <a:pt x="2635372" y="1169085"/>
                  <a:pt x="2629644" y="1175052"/>
                  <a:pt x="2622322" y="1182023"/>
                </a:cubicBezTo>
                <a:lnTo>
                  <a:pt x="2605494" y="1198816"/>
                </a:lnTo>
                <a:lnTo>
                  <a:pt x="2595680" y="1209105"/>
                </a:lnTo>
                <a:lnTo>
                  <a:pt x="2591707" y="1218372"/>
                </a:lnTo>
                <a:lnTo>
                  <a:pt x="2582976" y="1221027"/>
                </a:lnTo>
                <a:lnTo>
                  <a:pt x="2576301" y="1227381"/>
                </a:lnTo>
                <a:lnTo>
                  <a:pt x="2576359" y="1228907"/>
                </a:lnTo>
                <a:cubicBezTo>
                  <a:pt x="2569864" y="1235632"/>
                  <a:pt x="2566274" y="1239797"/>
                  <a:pt x="2565585" y="1241404"/>
                </a:cubicBezTo>
                <a:cubicBezTo>
                  <a:pt x="2564896" y="1243011"/>
                  <a:pt x="2563100" y="1245094"/>
                  <a:pt x="2560199" y="1247653"/>
                </a:cubicBezTo>
                <a:cubicBezTo>
                  <a:pt x="2559510" y="1249259"/>
                  <a:pt x="2558440" y="1250702"/>
                  <a:pt x="2556988" y="1251982"/>
                </a:cubicBezTo>
                <a:cubicBezTo>
                  <a:pt x="2555536" y="1253261"/>
                  <a:pt x="2554466" y="1254704"/>
                  <a:pt x="2553778" y="1256310"/>
                </a:cubicBezTo>
                <a:lnTo>
                  <a:pt x="2553112" y="1257862"/>
                </a:lnTo>
                <a:lnTo>
                  <a:pt x="2562678" y="1252531"/>
                </a:lnTo>
                <a:lnTo>
                  <a:pt x="2590313" y="1222561"/>
                </a:lnTo>
                <a:lnTo>
                  <a:pt x="2599196" y="1218751"/>
                </a:lnTo>
                <a:lnTo>
                  <a:pt x="2598005" y="1222523"/>
                </a:lnTo>
                <a:lnTo>
                  <a:pt x="2606463" y="1221846"/>
                </a:lnTo>
                <a:lnTo>
                  <a:pt x="2611950" y="1223280"/>
                </a:lnTo>
                <a:lnTo>
                  <a:pt x="2614166" y="1219986"/>
                </a:lnTo>
                <a:cubicBezTo>
                  <a:pt x="2620091" y="1217446"/>
                  <a:pt x="2623051" y="1216174"/>
                  <a:pt x="2623051" y="1216174"/>
                </a:cubicBezTo>
                <a:cubicBezTo>
                  <a:pt x="2622585" y="1217652"/>
                  <a:pt x="2622352" y="1218389"/>
                  <a:pt x="2622352" y="1218389"/>
                </a:cubicBezTo>
                <a:lnTo>
                  <a:pt x="2621051" y="1220024"/>
                </a:lnTo>
                <a:lnTo>
                  <a:pt x="2645428" y="1208382"/>
                </a:lnTo>
                <a:lnTo>
                  <a:pt x="2652267" y="1212431"/>
                </a:lnTo>
                <a:lnTo>
                  <a:pt x="2656594" y="1210019"/>
                </a:lnTo>
                <a:cubicBezTo>
                  <a:pt x="2671932" y="1197542"/>
                  <a:pt x="2684918" y="1190305"/>
                  <a:pt x="2695551" y="1188309"/>
                </a:cubicBezTo>
                <a:lnTo>
                  <a:pt x="2706261" y="1192166"/>
                </a:lnTo>
                <a:cubicBezTo>
                  <a:pt x="2715683" y="1196086"/>
                  <a:pt x="2723052" y="1203770"/>
                  <a:pt x="2728373" y="1215215"/>
                </a:cubicBezTo>
                <a:cubicBezTo>
                  <a:pt x="2730954" y="1215087"/>
                  <a:pt x="2734523" y="1216373"/>
                  <a:pt x="2739084" y="1219072"/>
                </a:cubicBezTo>
                <a:cubicBezTo>
                  <a:pt x="2747739" y="1214248"/>
                  <a:pt x="2755942" y="1211643"/>
                  <a:pt x="2763691" y="1211255"/>
                </a:cubicBezTo>
                <a:cubicBezTo>
                  <a:pt x="2771435" y="1210868"/>
                  <a:pt x="2776145" y="1212828"/>
                  <a:pt x="2777818" y="1217137"/>
                </a:cubicBezTo>
                <a:cubicBezTo>
                  <a:pt x="2784196" y="1210962"/>
                  <a:pt x="2786474" y="1212312"/>
                  <a:pt x="2784653" y="1221188"/>
                </a:cubicBezTo>
                <a:lnTo>
                  <a:pt x="2783289" y="1227842"/>
                </a:lnTo>
                <a:cubicBezTo>
                  <a:pt x="2786175" y="1226235"/>
                  <a:pt x="2789214" y="1223887"/>
                  <a:pt x="2792402" y="1220800"/>
                </a:cubicBezTo>
                <a:cubicBezTo>
                  <a:pt x="2795592" y="1217712"/>
                  <a:pt x="2797184" y="1216170"/>
                  <a:pt x="2797184" y="1216170"/>
                </a:cubicBezTo>
                <a:lnTo>
                  <a:pt x="2801514" y="1213758"/>
                </a:lnTo>
                <a:cubicBezTo>
                  <a:pt x="2808196" y="1206103"/>
                  <a:pt x="2811686" y="1201537"/>
                  <a:pt x="2811990" y="1200058"/>
                </a:cubicBezTo>
                <a:cubicBezTo>
                  <a:pt x="2812293" y="1198579"/>
                  <a:pt x="2815635" y="1194751"/>
                  <a:pt x="2822013" y="1188577"/>
                </a:cubicBezTo>
                <a:cubicBezTo>
                  <a:pt x="2828391" y="1182402"/>
                  <a:pt x="2833022" y="1178511"/>
                  <a:pt x="2835908" y="1176903"/>
                </a:cubicBezTo>
                <a:cubicBezTo>
                  <a:pt x="2838795" y="1175295"/>
                  <a:pt x="2841680" y="1173686"/>
                  <a:pt x="2844567" y="1172079"/>
                </a:cubicBezTo>
                <a:cubicBezTo>
                  <a:pt x="2858083" y="1168476"/>
                  <a:pt x="2865564" y="1166272"/>
                  <a:pt x="2867008" y="1165467"/>
                </a:cubicBezTo>
                <a:cubicBezTo>
                  <a:pt x="2868451" y="1164664"/>
                  <a:pt x="2871602" y="1164870"/>
                  <a:pt x="2876463" y="1166092"/>
                </a:cubicBezTo>
                <a:lnTo>
                  <a:pt x="2876008" y="1168311"/>
                </a:lnTo>
                <a:cubicBezTo>
                  <a:pt x="2882386" y="1162137"/>
                  <a:pt x="2887020" y="1158245"/>
                  <a:pt x="2889904" y="1156638"/>
                </a:cubicBezTo>
                <a:cubicBezTo>
                  <a:pt x="2893094" y="1153551"/>
                  <a:pt x="2894689" y="1152007"/>
                  <a:pt x="2894689" y="1152007"/>
                </a:cubicBezTo>
                <a:cubicBezTo>
                  <a:pt x="2899550" y="1153228"/>
                  <a:pt x="2902132" y="1153099"/>
                  <a:pt x="2902435" y="1151619"/>
                </a:cubicBezTo>
                <a:lnTo>
                  <a:pt x="2906310" y="1151426"/>
                </a:lnTo>
                <a:lnTo>
                  <a:pt x="2908817" y="1157888"/>
                </a:lnTo>
                <a:lnTo>
                  <a:pt x="2906088" y="1171200"/>
                </a:lnTo>
                <a:lnTo>
                  <a:pt x="2884899" y="1181042"/>
                </a:lnTo>
                <a:lnTo>
                  <a:pt x="2887864" y="1185287"/>
                </a:lnTo>
                <a:cubicBezTo>
                  <a:pt x="2881180" y="1192941"/>
                  <a:pt x="2877690" y="1197506"/>
                  <a:pt x="2877386" y="1198986"/>
                </a:cubicBezTo>
                <a:cubicBezTo>
                  <a:pt x="2877082" y="1200466"/>
                  <a:pt x="2875336" y="1202748"/>
                  <a:pt x="2872149" y="1205834"/>
                </a:cubicBezTo>
                <a:cubicBezTo>
                  <a:pt x="2871846" y="1207314"/>
                  <a:pt x="2870896" y="1208826"/>
                  <a:pt x="2869301" y="1210370"/>
                </a:cubicBezTo>
                <a:cubicBezTo>
                  <a:pt x="2867705" y="1211913"/>
                  <a:pt x="2866757" y="1213425"/>
                  <a:pt x="2866453" y="1214903"/>
                </a:cubicBezTo>
                <a:cubicBezTo>
                  <a:pt x="2866149" y="1216383"/>
                  <a:pt x="2865846" y="1217861"/>
                  <a:pt x="2865543" y="1219341"/>
                </a:cubicBezTo>
                <a:cubicBezTo>
                  <a:pt x="2858862" y="1226995"/>
                  <a:pt x="2854574" y="1232333"/>
                  <a:pt x="2852675" y="1235355"/>
                </a:cubicBezTo>
                <a:cubicBezTo>
                  <a:pt x="2850777" y="1238379"/>
                  <a:pt x="2846488" y="1243717"/>
                  <a:pt x="2839807" y="1251369"/>
                </a:cubicBezTo>
                <a:lnTo>
                  <a:pt x="2835476" y="1253783"/>
                </a:lnTo>
                <a:cubicBezTo>
                  <a:pt x="2834871" y="1256741"/>
                  <a:pt x="2832974" y="1259763"/>
                  <a:pt x="2829785" y="1262850"/>
                </a:cubicBezTo>
                <a:cubicBezTo>
                  <a:pt x="2829481" y="1264330"/>
                  <a:pt x="2828608" y="1265470"/>
                  <a:pt x="2827164" y="1266275"/>
                </a:cubicBezTo>
                <a:cubicBezTo>
                  <a:pt x="2825722" y="1267080"/>
                  <a:pt x="2824851" y="1268220"/>
                  <a:pt x="2824546" y="1269700"/>
                </a:cubicBezTo>
                <a:lnTo>
                  <a:pt x="2822271" y="1280794"/>
                </a:lnTo>
                <a:cubicBezTo>
                  <a:pt x="2821969" y="1282272"/>
                  <a:pt x="2817261" y="1292755"/>
                  <a:pt x="2808153" y="1312242"/>
                </a:cubicBezTo>
                <a:cubicBezTo>
                  <a:pt x="2804963" y="1315328"/>
                  <a:pt x="2802916" y="1319091"/>
                  <a:pt x="2802006" y="1323529"/>
                </a:cubicBezTo>
                <a:cubicBezTo>
                  <a:pt x="2804890" y="1321921"/>
                  <a:pt x="2806257" y="1321486"/>
                  <a:pt x="2806106" y="1322226"/>
                </a:cubicBezTo>
                <a:cubicBezTo>
                  <a:pt x="2805954" y="1322965"/>
                  <a:pt x="2807322" y="1322531"/>
                  <a:pt x="2810206" y="1320923"/>
                </a:cubicBezTo>
                <a:cubicBezTo>
                  <a:pt x="2816887" y="1313270"/>
                  <a:pt x="2824366" y="1304844"/>
                  <a:pt x="2832642" y="1295647"/>
                </a:cubicBezTo>
                <a:cubicBezTo>
                  <a:pt x="2840918" y="1286450"/>
                  <a:pt x="2849841" y="1277219"/>
                  <a:pt x="2859409" y="1267958"/>
                </a:cubicBezTo>
                <a:lnTo>
                  <a:pt x="2875124" y="1247410"/>
                </a:lnTo>
                <a:lnTo>
                  <a:pt x="2876489" y="1240752"/>
                </a:lnTo>
                <a:cubicBezTo>
                  <a:pt x="2876792" y="1239274"/>
                  <a:pt x="2878234" y="1238470"/>
                  <a:pt x="2880816" y="1238342"/>
                </a:cubicBezTo>
                <a:lnTo>
                  <a:pt x="2881726" y="1233904"/>
                </a:lnTo>
                <a:cubicBezTo>
                  <a:pt x="2878840" y="1235512"/>
                  <a:pt x="2877247" y="1237055"/>
                  <a:pt x="2876944" y="1238535"/>
                </a:cubicBezTo>
                <a:lnTo>
                  <a:pt x="2876489" y="1240752"/>
                </a:lnTo>
                <a:cubicBezTo>
                  <a:pt x="2876186" y="1242233"/>
                  <a:pt x="2874742" y="1243036"/>
                  <a:pt x="2872159" y="1243165"/>
                </a:cubicBezTo>
                <a:lnTo>
                  <a:pt x="2872614" y="1240946"/>
                </a:lnTo>
                <a:lnTo>
                  <a:pt x="2829562" y="1282625"/>
                </a:lnTo>
                <a:cubicBezTo>
                  <a:pt x="2823184" y="1288798"/>
                  <a:pt x="2820451" y="1289668"/>
                  <a:pt x="2821362" y="1285230"/>
                </a:cubicBezTo>
                <a:cubicBezTo>
                  <a:pt x="2822271" y="1280794"/>
                  <a:pt x="2824319" y="1277032"/>
                  <a:pt x="2827509" y="1273944"/>
                </a:cubicBezTo>
                <a:cubicBezTo>
                  <a:pt x="2837380" y="1263203"/>
                  <a:pt x="2846527" y="1252864"/>
                  <a:pt x="2854955" y="1242928"/>
                </a:cubicBezTo>
                <a:cubicBezTo>
                  <a:pt x="2863383" y="1232991"/>
                  <a:pt x="2872533" y="1222651"/>
                  <a:pt x="2882404" y="1211911"/>
                </a:cubicBezTo>
                <a:cubicBezTo>
                  <a:pt x="2883314" y="1207472"/>
                  <a:pt x="2886957" y="1202168"/>
                  <a:pt x="2893333" y="1195993"/>
                </a:cubicBezTo>
                <a:cubicBezTo>
                  <a:pt x="2907911" y="1174769"/>
                  <a:pt x="2920062" y="1165379"/>
                  <a:pt x="2929783" y="1167821"/>
                </a:cubicBezTo>
                <a:cubicBezTo>
                  <a:pt x="2934947" y="1167563"/>
                  <a:pt x="2939543" y="1166966"/>
                  <a:pt x="2943567" y="1166033"/>
                </a:cubicBezTo>
                <a:cubicBezTo>
                  <a:pt x="2947594" y="1165100"/>
                  <a:pt x="2950593" y="1166048"/>
                  <a:pt x="2952570" y="1168878"/>
                </a:cubicBezTo>
                <a:cubicBezTo>
                  <a:pt x="2955611" y="1178973"/>
                  <a:pt x="2952881" y="1192285"/>
                  <a:pt x="2944380" y="1208813"/>
                </a:cubicBezTo>
                <a:cubicBezTo>
                  <a:pt x="2963513" y="1190289"/>
                  <a:pt x="2980826" y="1180641"/>
                  <a:pt x="2996323" y="1179867"/>
                </a:cubicBezTo>
                <a:cubicBezTo>
                  <a:pt x="3004069" y="1179479"/>
                  <a:pt x="3009311" y="1185073"/>
                  <a:pt x="3012048" y="1196650"/>
                </a:cubicBezTo>
                <a:cubicBezTo>
                  <a:pt x="3013418" y="1202436"/>
                  <a:pt x="3011902" y="1209832"/>
                  <a:pt x="3007498" y="1218835"/>
                </a:cubicBezTo>
                <a:cubicBezTo>
                  <a:pt x="3006589" y="1223271"/>
                  <a:pt x="3005033" y="1227741"/>
                  <a:pt x="3002834" y="1232244"/>
                </a:cubicBezTo>
                <a:cubicBezTo>
                  <a:pt x="3000632" y="1236743"/>
                  <a:pt x="2997633" y="1242019"/>
                  <a:pt x="2993839" y="1248065"/>
                </a:cubicBezTo>
                <a:cubicBezTo>
                  <a:pt x="2983057" y="1263243"/>
                  <a:pt x="2972427" y="1277682"/>
                  <a:pt x="2961953" y="1291380"/>
                </a:cubicBezTo>
                <a:cubicBezTo>
                  <a:pt x="2951474" y="1305079"/>
                  <a:pt x="2939707" y="1318843"/>
                  <a:pt x="2926645" y="1332671"/>
                </a:cubicBezTo>
                <a:cubicBezTo>
                  <a:pt x="2932419" y="1329455"/>
                  <a:pt x="2936253" y="1326336"/>
                  <a:pt x="2938151" y="1323314"/>
                </a:cubicBezTo>
                <a:cubicBezTo>
                  <a:pt x="2940049" y="1320290"/>
                  <a:pt x="2943883" y="1317171"/>
                  <a:pt x="2949653" y="1313955"/>
                </a:cubicBezTo>
                <a:cubicBezTo>
                  <a:pt x="2935989" y="1330741"/>
                  <a:pt x="2920042" y="1346177"/>
                  <a:pt x="2901819" y="1360263"/>
                </a:cubicBezTo>
                <a:lnTo>
                  <a:pt x="2891998" y="1370172"/>
                </a:lnTo>
                <a:lnTo>
                  <a:pt x="2877631" y="1400282"/>
                </a:lnTo>
                <a:cubicBezTo>
                  <a:pt x="2871690" y="1411440"/>
                  <a:pt x="2865389" y="1422833"/>
                  <a:pt x="2860245" y="1433608"/>
                </a:cubicBezTo>
                <a:cubicBezTo>
                  <a:pt x="2859229" y="1435161"/>
                  <a:pt x="2855668" y="1443102"/>
                  <a:pt x="2857503" y="1443017"/>
                </a:cubicBezTo>
                <a:lnTo>
                  <a:pt x="2862927" y="1433483"/>
                </a:lnTo>
                <a:cubicBezTo>
                  <a:pt x="2867519" y="1423862"/>
                  <a:pt x="2872888" y="1413579"/>
                  <a:pt x="2878243" y="1404674"/>
                </a:cubicBezTo>
                <a:cubicBezTo>
                  <a:pt x="2874752" y="1412614"/>
                  <a:pt x="2870545" y="1420993"/>
                  <a:pt x="2866095" y="1429667"/>
                </a:cubicBezTo>
                <a:cubicBezTo>
                  <a:pt x="2861643" y="1438340"/>
                  <a:pt x="2856950" y="1447307"/>
                  <a:pt x="2852484" y="1456421"/>
                </a:cubicBezTo>
                <a:cubicBezTo>
                  <a:pt x="2843570" y="1473266"/>
                  <a:pt x="2832974" y="1490065"/>
                  <a:pt x="2825147" y="1505982"/>
                </a:cubicBezTo>
                <a:cubicBezTo>
                  <a:pt x="2821162" y="1513944"/>
                  <a:pt x="2816980" y="1522104"/>
                  <a:pt x="2812386" y="1530186"/>
                </a:cubicBezTo>
                <a:lnTo>
                  <a:pt x="2809527" y="1534645"/>
                </a:lnTo>
                <a:lnTo>
                  <a:pt x="2819439" y="1515973"/>
                </a:lnTo>
                <a:cubicBezTo>
                  <a:pt x="2823299" y="1508589"/>
                  <a:pt x="2827056" y="1501326"/>
                  <a:pt x="2830683" y="1494354"/>
                </a:cubicBezTo>
                <a:cubicBezTo>
                  <a:pt x="2832901" y="1489610"/>
                  <a:pt x="2836293" y="1483181"/>
                  <a:pt x="2837395" y="1480871"/>
                </a:cubicBezTo>
                <a:cubicBezTo>
                  <a:pt x="2837750" y="1477720"/>
                  <a:pt x="2835801" y="1480068"/>
                  <a:pt x="2836056" y="1477798"/>
                </a:cubicBezTo>
                <a:cubicBezTo>
                  <a:pt x="2836056" y="1477798"/>
                  <a:pt x="2836494" y="1473891"/>
                  <a:pt x="2837342" y="1473851"/>
                </a:cubicBezTo>
                <a:cubicBezTo>
                  <a:pt x="2836494" y="1473891"/>
                  <a:pt x="2831240" y="1481912"/>
                  <a:pt x="2826917" y="1489137"/>
                </a:cubicBezTo>
                <a:lnTo>
                  <a:pt x="2826513" y="1488287"/>
                </a:lnTo>
                <a:lnTo>
                  <a:pt x="2827102" y="1487498"/>
                </a:lnTo>
                <a:cubicBezTo>
                  <a:pt x="2826678" y="1487517"/>
                  <a:pt x="2826442" y="1487748"/>
                  <a:pt x="2826406" y="1488063"/>
                </a:cubicBezTo>
                <a:lnTo>
                  <a:pt x="2826513" y="1488287"/>
                </a:lnTo>
                <a:lnTo>
                  <a:pt x="2823167" y="1492772"/>
                </a:lnTo>
                <a:cubicBezTo>
                  <a:pt x="2819673" y="1498379"/>
                  <a:pt x="2817284" y="1504887"/>
                  <a:pt x="2814019" y="1511436"/>
                </a:cubicBezTo>
                <a:cubicBezTo>
                  <a:pt x="2791132" y="1551384"/>
                  <a:pt x="2768401" y="1591199"/>
                  <a:pt x="2741720" y="1627436"/>
                </a:cubicBezTo>
                <a:cubicBezTo>
                  <a:pt x="2730534" y="1642005"/>
                  <a:pt x="2719362" y="1656448"/>
                  <a:pt x="2709108" y="1670221"/>
                </a:cubicBezTo>
                <a:cubicBezTo>
                  <a:pt x="2689375" y="1698358"/>
                  <a:pt x="2669527" y="1728757"/>
                  <a:pt x="2646407" y="1757052"/>
                </a:cubicBezTo>
                <a:cubicBezTo>
                  <a:pt x="2630094" y="1777253"/>
                  <a:pt x="2614685" y="1798165"/>
                  <a:pt x="2596549" y="1820834"/>
                </a:cubicBezTo>
                <a:cubicBezTo>
                  <a:pt x="2592496" y="1825663"/>
                  <a:pt x="2588258" y="1832132"/>
                  <a:pt x="2584205" y="1836962"/>
                </a:cubicBezTo>
                <a:cubicBezTo>
                  <a:pt x="2583230" y="1838137"/>
                  <a:pt x="2581515" y="1839972"/>
                  <a:pt x="2580455" y="1840806"/>
                </a:cubicBezTo>
                <a:lnTo>
                  <a:pt x="2580485" y="1840471"/>
                </a:lnTo>
                <a:lnTo>
                  <a:pt x="2575360" y="1847499"/>
                </a:lnTo>
                <a:lnTo>
                  <a:pt x="2575346" y="1847847"/>
                </a:lnTo>
                <a:lnTo>
                  <a:pt x="2574902" y="1848125"/>
                </a:lnTo>
                <a:lnTo>
                  <a:pt x="2573223" y="1850428"/>
                </a:lnTo>
                <a:cubicBezTo>
                  <a:pt x="2535009" y="1903201"/>
                  <a:pt x="2496472" y="1955959"/>
                  <a:pt x="2454592" y="2010339"/>
                </a:cubicBezTo>
                <a:cubicBezTo>
                  <a:pt x="2435090" y="2034233"/>
                  <a:pt x="2416551" y="2055342"/>
                  <a:pt x="2393676" y="2082152"/>
                </a:cubicBezTo>
                <a:lnTo>
                  <a:pt x="2373915" y="2105901"/>
                </a:lnTo>
                <a:lnTo>
                  <a:pt x="2375896" y="2109851"/>
                </a:lnTo>
                <a:lnTo>
                  <a:pt x="2373683" y="2106181"/>
                </a:lnTo>
                <a:lnTo>
                  <a:pt x="2370267" y="2110285"/>
                </a:lnTo>
                <a:lnTo>
                  <a:pt x="2370435" y="2110635"/>
                </a:lnTo>
                <a:lnTo>
                  <a:pt x="2370006" y="2110600"/>
                </a:lnTo>
                <a:lnTo>
                  <a:pt x="2352680" y="2131420"/>
                </a:lnTo>
                <a:lnTo>
                  <a:pt x="2354073" y="2132693"/>
                </a:lnTo>
                <a:lnTo>
                  <a:pt x="2354253" y="2133554"/>
                </a:lnTo>
                <a:lnTo>
                  <a:pt x="2354995" y="2135929"/>
                </a:lnTo>
                <a:lnTo>
                  <a:pt x="2353333" y="2134521"/>
                </a:lnTo>
                <a:lnTo>
                  <a:pt x="2351439" y="2132913"/>
                </a:lnTo>
                <a:lnTo>
                  <a:pt x="2338345" y="2148649"/>
                </a:lnTo>
                <a:lnTo>
                  <a:pt x="2344974" y="2154436"/>
                </a:lnTo>
                <a:lnTo>
                  <a:pt x="2345538" y="2155991"/>
                </a:lnTo>
                <a:lnTo>
                  <a:pt x="2345950" y="2156932"/>
                </a:lnTo>
                <a:lnTo>
                  <a:pt x="2372087" y="2125046"/>
                </a:lnTo>
                <a:cubicBezTo>
                  <a:pt x="2403834" y="2085484"/>
                  <a:pt x="2434775" y="2046180"/>
                  <a:pt x="2465167" y="2006978"/>
                </a:cubicBezTo>
                <a:lnTo>
                  <a:pt x="2546406" y="1900705"/>
                </a:lnTo>
                <a:lnTo>
                  <a:pt x="2533565" y="1923833"/>
                </a:lnTo>
                <a:cubicBezTo>
                  <a:pt x="2468961" y="2022224"/>
                  <a:pt x="2404739" y="2120317"/>
                  <a:pt x="2333586" y="2207464"/>
                </a:cubicBezTo>
                <a:cubicBezTo>
                  <a:pt x="2304005" y="2242336"/>
                  <a:pt x="2274506" y="2276879"/>
                  <a:pt x="2247222" y="2309961"/>
                </a:cubicBezTo>
                <a:cubicBezTo>
                  <a:pt x="2194060" y="2377976"/>
                  <a:pt x="2139745" y="2451986"/>
                  <a:pt x="2079338" y="2519220"/>
                </a:cubicBezTo>
                <a:lnTo>
                  <a:pt x="2018943" y="2589154"/>
                </a:lnTo>
                <a:lnTo>
                  <a:pt x="1976251" y="2633663"/>
                </a:lnTo>
                <a:lnTo>
                  <a:pt x="1961880" y="2648084"/>
                </a:lnTo>
                <a:lnTo>
                  <a:pt x="1975008" y="2632804"/>
                </a:lnTo>
                <a:cubicBezTo>
                  <a:pt x="2006764" y="2595526"/>
                  <a:pt x="2035879" y="2560496"/>
                  <a:pt x="2066331" y="2524272"/>
                </a:cubicBezTo>
                <a:cubicBezTo>
                  <a:pt x="2091239" y="2493313"/>
                  <a:pt x="2124259" y="2460850"/>
                  <a:pt x="2148864" y="2429858"/>
                </a:cubicBezTo>
                <a:cubicBezTo>
                  <a:pt x="2163536" y="2410369"/>
                  <a:pt x="2171659" y="2398670"/>
                  <a:pt x="2188325" y="2377357"/>
                </a:cubicBezTo>
                <a:cubicBezTo>
                  <a:pt x="2197132" y="2365392"/>
                  <a:pt x="2208154" y="2351967"/>
                  <a:pt x="2218389" y="2340497"/>
                </a:cubicBezTo>
                <a:cubicBezTo>
                  <a:pt x="2238705" y="2313119"/>
                  <a:pt x="2217630" y="2335995"/>
                  <a:pt x="2211986" y="2343883"/>
                </a:cubicBezTo>
                <a:cubicBezTo>
                  <a:pt x="2168823" y="2396325"/>
                  <a:pt x="2131082" y="2440513"/>
                  <a:pt x="2092289" y="2489008"/>
                </a:cubicBezTo>
                <a:cubicBezTo>
                  <a:pt x="2043931" y="2544966"/>
                  <a:pt x="1998735" y="2596846"/>
                  <a:pt x="1954025" y="2646741"/>
                </a:cubicBezTo>
                <a:cubicBezTo>
                  <a:pt x="1930993" y="2673825"/>
                  <a:pt x="1908089" y="2698797"/>
                  <a:pt x="1885125" y="2724018"/>
                </a:cubicBezTo>
                <a:lnTo>
                  <a:pt x="1879681" y="2730209"/>
                </a:lnTo>
                <a:lnTo>
                  <a:pt x="1797209" y="2809251"/>
                </a:lnTo>
                <a:cubicBezTo>
                  <a:pt x="1766722" y="2837719"/>
                  <a:pt x="1735983" y="2865632"/>
                  <a:pt x="1705097" y="2892763"/>
                </a:cubicBezTo>
                <a:cubicBezTo>
                  <a:pt x="1669798" y="2923768"/>
                  <a:pt x="1634307" y="2953751"/>
                  <a:pt x="1598780" y="2982366"/>
                </a:cubicBezTo>
                <a:cubicBezTo>
                  <a:pt x="1555978" y="3017026"/>
                  <a:pt x="1515226" y="3054604"/>
                  <a:pt x="1474643" y="3077577"/>
                </a:cubicBezTo>
                <a:cubicBezTo>
                  <a:pt x="1465573" y="3083073"/>
                  <a:pt x="1457399" y="3082716"/>
                  <a:pt x="1450912" y="3088325"/>
                </a:cubicBezTo>
                <a:cubicBezTo>
                  <a:pt x="1430193" y="3099204"/>
                  <a:pt x="1411353" y="3112756"/>
                  <a:pt x="1388817" y="3125206"/>
                </a:cubicBezTo>
                <a:cubicBezTo>
                  <a:pt x="1388817" y="3125206"/>
                  <a:pt x="1385704" y="3127899"/>
                  <a:pt x="1383123" y="3127785"/>
                </a:cubicBezTo>
                <a:cubicBezTo>
                  <a:pt x="1374415" y="3130233"/>
                  <a:pt x="1392191" y="3122290"/>
                  <a:pt x="1384016" y="3121933"/>
                </a:cubicBezTo>
                <a:cubicBezTo>
                  <a:pt x="1381435" y="3121819"/>
                  <a:pt x="1368590" y="3125500"/>
                  <a:pt x="1372236" y="3120003"/>
                </a:cubicBezTo>
                <a:cubicBezTo>
                  <a:pt x="1374052" y="3118433"/>
                  <a:pt x="1390543" y="3109256"/>
                  <a:pt x="1398055" y="3105106"/>
                </a:cubicBezTo>
                <a:cubicBezTo>
                  <a:pt x="1407123" y="3099610"/>
                  <a:pt x="1414635" y="3095460"/>
                  <a:pt x="1422680" y="3088505"/>
                </a:cubicBezTo>
                <a:cubicBezTo>
                  <a:pt x="1404010" y="3102302"/>
                  <a:pt x="1377334" y="3101137"/>
                  <a:pt x="1399418" y="3077354"/>
                </a:cubicBezTo>
                <a:cubicBezTo>
                  <a:pt x="1402894" y="3071614"/>
                  <a:pt x="1411600" y="3069167"/>
                  <a:pt x="1418088" y="3063557"/>
                </a:cubicBezTo>
                <a:cubicBezTo>
                  <a:pt x="1425107" y="3055144"/>
                  <a:pt x="1424444" y="3050638"/>
                  <a:pt x="1429374" y="3046375"/>
                </a:cubicBezTo>
                <a:cubicBezTo>
                  <a:pt x="1432884" y="3042169"/>
                  <a:pt x="1438329" y="3038046"/>
                  <a:pt x="1444669" y="3033787"/>
                </a:cubicBezTo>
                <a:lnTo>
                  <a:pt x="1457278" y="3025598"/>
                </a:lnTo>
                <a:lnTo>
                  <a:pt x="1466071" y="3014564"/>
                </a:lnTo>
                <a:lnTo>
                  <a:pt x="1462084" y="3015752"/>
                </a:lnTo>
                <a:cubicBezTo>
                  <a:pt x="1461571" y="3015023"/>
                  <a:pt x="1462738" y="3014013"/>
                  <a:pt x="1463968" y="3013537"/>
                </a:cubicBezTo>
                <a:lnTo>
                  <a:pt x="1466136" y="3014481"/>
                </a:lnTo>
                <a:lnTo>
                  <a:pt x="1476413" y="3001583"/>
                </a:lnTo>
                <a:lnTo>
                  <a:pt x="1476441" y="3001548"/>
                </a:lnTo>
                <a:lnTo>
                  <a:pt x="1474841" y="3002669"/>
                </a:lnTo>
                <a:cubicBezTo>
                  <a:pt x="1465736" y="3009076"/>
                  <a:pt x="1456790" y="3015638"/>
                  <a:pt x="1448876" y="3022481"/>
                </a:cubicBezTo>
                <a:cubicBezTo>
                  <a:pt x="1434525" y="3033520"/>
                  <a:pt x="1420928" y="3044592"/>
                  <a:pt x="1408394" y="3053914"/>
                </a:cubicBezTo>
                <a:lnTo>
                  <a:pt x="1393152" y="3064476"/>
                </a:lnTo>
                <a:lnTo>
                  <a:pt x="1431983" y="3019782"/>
                </a:lnTo>
                <a:lnTo>
                  <a:pt x="1436808" y="3016062"/>
                </a:lnTo>
                <a:cubicBezTo>
                  <a:pt x="1447298" y="3008507"/>
                  <a:pt x="1458943" y="3000297"/>
                  <a:pt x="1472385" y="2990042"/>
                </a:cubicBezTo>
                <a:lnTo>
                  <a:pt x="1509111" y="2960859"/>
                </a:lnTo>
                <a:lnTo>
                  <a:pt x="1516763" y="2952659"/>
                </a:lnTo>
                <a:lnTo>
                  <a:pt x="1507659" y="2959671"/>
                </a:lnTo>
                <a:cubicBezTo>
                  <a:pt x="1499789" y="2965595"/>
                  <a:pt x="1491917" y="2971274"/>
                  <a:pt x="1482808" y="2977336"/>
                </a:cubicBezTo>
                <a:cubicBezTo>
                  <a:pt x="1474788" y="2982787"/>
                  <a:pt x="1467041" y="2987821"/>
                  <a:pt x="1459429" y="2992614"/>
                </a:cubicBezTo>
                <a:lnTo>
                  <a:pt x="1451212" y="2997650"/>
                </a:lnTo>
                <a:lnTo>
                  <a:pt x="1856021" y="2531719"/>
                </a:lnTo>
                <a:lnTo>
                  <a:pt x="1877282" y="2505035"/>
                </a:lnTo>
                <a:cubicBezTo>
                  <a:pt x="1890037" y="2492686"/>
                  <a:pt x="1901655" y="2479660"/>
                  <a:pt x="1912130" y="2465962"/>
                </a:cubicBezTo>
                <a:cubicBezTo>
                  <a:pt x="1918812" y="2458310"/>
                  <a:pt x="1923976" y="2451829"/>
                  <a:pt x="1927618" y="2446523"/>
                </a:cubicBezTo>
                <a:cubicBezTo>
                  <a:pt x="1931264" y="2441218"/>
                  <a:pt x="1936426" y="2434738"/>
                  <a:pt x="1943107" y="2427084"/>
                </a:cubicBezTo>
                <a:cubicBezTo>
                  <a:pt x="1953281" y="2414863"/>
                  <a:pt x="1963302" y="2403384"/>
                  <a:pt x="1973173" y="2392642"/>
                </a:cubicBezTo>
                <a:cubicBezTo>
                  <a:pt x="1983045" y="2381901"/>
                  <a:pt x="1992913" y="2371161"/>
                  <a:pt x="2002785" y="2360418"/>
                </a:cubicBezTo>
                <a:lnTo>
                  <a:pt x="1998912" y="2360612"/>
                </a:lnTo>
                <a:cubicBezTo>
                  <a:pt x="1994354" y="2357913"/>
                  <a:pt x="1992377" y="2355083"/>
                  <a:pt x="1992984" y="2352125"/>
                </a:cubicBezTo>
                <a:cubicBezTo>
                  <a:pt x="1982809" y="2364347"/>
                  <a:pt x="1971916" y="2376968"/>
                  <a:pt x="1960297" y="2389991"/>
                </a:cubicBezTo>
                <a:cubicBezTo>
                  <a:pt x="1948682" y="2403016"/>
                  <a:pt x="1937786" y="2415637"/>
                  <a:pt x="1927614" y="2427857"/>
                </a:cubicBezTo>
                <a:cubicBezTo>
                  <a:pt x="1920932" y="2435512"/>
                  <a:pt x="1913948" y="2444644"/>
                  <a:pt x="1906660" y="2455256"/>
                </a:cubicBezTo>
                <a:cubicBezTo>
                  <a:pt x="1899370" y="2465869"/>
                  <a:pt x="1892385" y="2475001"/>
                  <a:pt x="1885703" y="2482655"/>
                </a:cubicBezTo>
                <a:cubicBezTo>
                  <a:pt x="1878719" y="2491788"/>
                  <a:pt x="1872381" y="2500887"/>
                  <a:pt x="1866689" y="2509956"/>
                </a:cubicBezTo>
                <a:cubicBezTo>
                  <a:pt x="1860993" y="2519024"/>
                  <a:pt x="1854654" y="2528124"/>
                  <a:pt x="1847670" y="2537256"/>
                </a:cubicBezTo>
                <a:lnTo>
                  <a:pt x="1801888" y="2592247"/>
                </a:lnTo>
                <a:cubicBezTo>
                  <a:pt x="1798092" y="2598293"/>
                  <a:pt x="1789817" y="2607491"/>
                  <a:pt x="1777060" y="2619839"/>
                </a:cubicBezTo>
                <a:cubicBezTo>
                  <a:pt x="1773265" y="2625884"/>
                  <a:pt x="1764989" y="2635083"/>
                  <a:pt x="1752234" y="2647431"/>
                </a:cubicBezTo>
                <a:cubicBezTo>
                  <a:pt x="1739478" y="2659781"/>
                  <a:pt x="1727442" y="2671727"/>
                  <a:pt x="1716129" y="2683274"/>
                </a:cubicBezTo>
                <a:cubicBezTo>
                  <a:pt x="1704815" y="2694817"/>
                  <a:pt x="1692781" y="2706765"/>
                  <a:pt x="1680025" y="2719114"/>
                </a:cubicBezTo>
                <a:cubicBezTo>
                  <a:pt x="1673648" y="2725287"/>
                  <a:pt x="1667992" y="2731061"/>
                  <a:pt x="1663054" y="2736431"/>
                </a:cubicBezTo>
                <a:cubicBezTo>
                  <a:pt x="1658120" y="2741802"/>
                  <a:pt x="1652464" y="2747574"/>
                  <a:pt x="1646087" y="2753748"/>
                </a:cubicBezTo>
                <a:cubicBezTo>
                  <a:pt x="1639709" y="2759922"/>
                  <a:pt x="1633404" y="2765728"/>
                  <a:pt x="1627177" y="2771163"/>
                </a:cubicBezTo>
                <a:cubicBezTo>
                  <a:pt x="1620951" y="2776598"/>
                  <a:pt x="1614650" y="2782403"/>
                  <a:pt x="1608272" y="2788577"/>
                </a:cubicBezTo>
                <a:cubicBezTo>
                  <a:pt x="1594910" y="2803883"/>
                  <a:pt x="1582193" y="2819159"/>
                  <a:pt x="1570120" y="2834402"/>
                </a:cubicBezTo>
                <a:cubicBezTo>
                  <a:pt x="1558049" y="2849645"/>
                  <a:pt x="1545331" y="2864920"/>
                  <a:pt x="1531969" y="2880228"/>
                </a:cubicBezTo>
                <a:cubicBezTo>
                  <a:pt x="1526198" y="2883444"/>
                  <a:pt x="1522213" y="2887303"/>
                  <a:pt x="1520011" y="2891805"/>
                </a:cubicBezTo>
                <a:cubicBezTo>
                  <a:pt x="1517809" y="2896306"/>
                  <a:pt x="1515113" y="2900101"/>
                  <a:pt x="1511925" y="2903188"/>
                </a:cubicBezTo>
                <a:lnTo>
                  <a:pt x="1491882" y="2926148"/>
                </a:lnTo>
                <a:cubicBezTo>
                  <a:pt x="1485199" y="2933803"/>
                  <a:pt x="1478517" y="2941457"/>
                  <a:pt x="1471836" y="2949111"/>
                </a:cubicBezTo>
                <a:cubicBezTo>
                  <a:pt x="1465155" y="2956763"/>
                  <a:pt x="1458474" y="2964417"/>
                  <a:pt x="1451793" y="2972071"/>
                </a:cubicBezTo>
                <a:cubicBezTo>
                  <a:pt x="1451186" y="2975030"/>
                  <a:pt x="1448299" y="2976639"/>
                  <a:pt x="1443135" y="2976896"/>
                </a:cubicBezTo>
                <a:lnTo>
                  <a:pt x="1443590" y="2974677"/>
                </a:lnTo>
                <a:cubicBezTo>
                  <a:pt x="1451181" y="2962587"/>
                  <a:pt x="1459836" y="2951540"/>
                  <a:pt x="1469556" y="2941539"/>
                </a:cubicBezTo>
                <a:cubicBezTo>
                  <a:pt x="1479276" y="2931537"/>
                  <a:pt x="1487928" y="2920491"/>
                  <a:pt x="1495522" y="2908401"/>
                </a:cubicBezTo>
                <a:cubicBezTo>
                  <a:pt x="1502811" y="2897788"/>
                  <a:pt x="1510744" y="2887144"/>
                  <a:pt x="1519323" y="2876467"/>
                </a:cubicBezTo>
                <a:lnTo>
                  <a:pt x="1536436" y="2852371"/>
                </a:lnTo>
                <a:lnTo>
                  <a:pt x="1521645" y="2864891"/>
                </a:lnTo>
                <a:cubicBezTo>
                  <a:pt x="1501077" y="2881373"/>
                  <a:pt x="1480346" y="2890268"/>
                  <a:pt x="1459450" y="2891572"/>
                </a:cubicBezTo>
                <a:lnTo>
                  <a:pt x="1454977" y="2888610"/>
                </a:lnTo>
                <a:lnTo>
                  <a:pt x="1453134" y="2890755"/>
                </a:lnTo>
                <a:lnTo>
                  <a:pt x="1432633" y="2915934"/>
                </a:lnTo>
                <a:cubicBezTo>
                  <a:pt x="1419877" y="2928283"/>
                  <a:pt x="1411753" y="2936741"/>
                  <a:pt x="1408262" y="2941308"/>
                </a:cubicBezTo>
                <a:lnTo>
                  <a:pt x="1306443" y="3045213"/>
                </a:lnTo>
                <a:cubicBezTo>
                  <a:pt x="1303253" y="3048300"/>
                  <a:pt x="1301660" y="3049843"/>
                  <a:pt x="1301660" y="3049843"/>
                </a:cubicBezTo>
                <a:cubicBezTo>
                  <a:pt x="1296494" y="3050101"/>
                  <a:pt x="1296797" y="3048623"/>
                  <a:pt x="1302570" y="3045407"/>
                </a:cubicBezTo>
                <a:cubicBezTo>
                  <a:pt x="1322310" y="3023924"/>
                  <a:pt x="1342545" y="3003149"/>
                  <a:pt x="1363273" y="2983083"/>
                </a:cubicBezTo>
                <a:cubicBezTo>
                  <a:pt x="1384002" y="2963016"/>
                  <a:pt x="1402947" y="2942306"/>
                  <a:pt x="1420102" y="2920952"/>
                </a:cubicBezTo>
                <a:cubicBezTo>
                  <a:pt x="1421013" y="2916514"/>
                  <a:pt x="1422760" y="2914232"/>
                  <a:pt x="1425343" y="2914103"/>
                </a:cubicBezTo>
                <a:cubicBezTo>
                  <a:pt x="1425646" y="2912625"/>
                  <a:pt x="1426444" y="2911852"/>
                  <a:pt x="1427734" y="2911788"/>
                </a:cubicBezTo>
                <a:cubicBezTo>
                  <a:pt x="1429025" y="2911724"/>
                  <a:pt x="1429518" y="2912431"/>
                  <a:pt x="1429216" y="2913909"/>
                </a:cubicBezTo>
                <a:cubicBezTo>
                  <a:pt x="1435594" y="2907735"/>
                  <a:pt x="1439087" y="2903168"/>
                  <a:pt x="1439694" y="2900209"/>
                </a:cubicBezTo>
                <a:lnTo>
                  <a:pt x="1452102" y="2886708"/>
                </a:lnTo>
                <a:lnTo>
                  <a:pt x="1442777" y="2880537"/>
                </a:lnTo>
                <a:lnTo>
                  <a:pt x="1443001" y="2877804"/>
                </a:lnTo>
                <a:lnTo>
                  <a:pt x="1429893" y="2891917"/>
                </a:lnTo>
                <a:cubicBezTo>
                  <a:pt x="1426703" y="2895003"/>
                  <a:pt x="1424007" y="2898798"/>
                  <a:pt x="1421808" y="2903301"/>
                </a:cubicBezTo>
                <a:cubicBezTo>
                  <a:pt x="1419606" y="2907801"/>
                  <a:pt x="1416910" y="2911596"/>
                  <a:pt x="1413722" y="2914684"/>
                </a:cubicBezTo>
                <a:cubicBezTo>
                  <a:pt x="1410834" y="2916293"/>
                  <a:pt x="1409316" y="2917465"/>
                  <a:pt x="1409165" y="2918205"/>
                </a:cubicBezTo>
                <a:cubicBezTo>
                  <a:pt x="1409013" y="2918945"/>
                  <a:pt x="1407496" y="2920119"/>
                  <a:pt x="1404610" y="2921728"/>
                </a:cubicBezTo>
                <a:lnTo>
                  <a:pt x="1405520" y="2917289"/>
                </a:lnTo>
                <a:cubicBezTo>
                  <a:pt x="1390484" y="2928288"/>
                  <a:pt x="1380537" y="2933177"/>
                  <a:pt x="1375675" y="2931956"/>
                </a:cubicBezTo>
                <a:cubicBezTo>
                  <a:pt x="1368837" y="2927907"/>
                  <a:pt x="1373392" y="2918164"/>
                  <a:pt x="1389336" y="2902727"/>
                </a:cubicBezTo>
                <a:lnTo>
                  <a:pt x="1393188" y="2898445"/>
                </a:lnTo>
                <a:lnTo>
                  <a:pt x="1384850" y="2905866"/>
                </a:lnTo>
                <a:cubicBezTo>
                  <a:pt x="1375655" y="2912683"/>
                  <a:pt x="1366615" y="2917997"/>
                  <a:pt x="1357731" y="2921809"/>
                </a:cubicBezTo>
                <a:lnTo>
                  <a:pt x="1346108" y="2926796"/>
                </a:lnTo>
                <a:lnTo>
                  <a:pt x="1336485" y="2936111"/>
                </a:lnTo>
                <a:cubicBezTo>
                  <a:pt x="1332992" y="2940677"/>
                  <a:pt x="1328664" y="2943090"/>
                  <a:pt x="1323500" y="2943348"/>
                </a:cubicBezTo>
                <a:lnTo>
                  <a:pt x="1323955" y="2941127"/>
                </a:lnTo>
                <a:cubicBezTo>
                  <a:pt x="1324258" y="2939650"/>
                  <a:pt x="1325130" y="2938507"/>
                  <a:pt x="1326573" y="2937703"/>
                </a:cubicBezTo>
                <a:cubicBezTo>
                  <a:pt x="1328017" y="2936901"/>
                  <a:pt x="1328889" y="2935758"/>
                  <a:pt x="1329193" y="2934279"/>
                </a:cubicBezTo>
                <a:lnTo>
                  <a:pt x="1329466" y="2933935"/>
                </a:lnTo>
                <a:lnTo>
                  <a:pt x="1277767" y="2956115"/>
                </a:lnTo>
                <a:cubicBezTo>
                  <a:pt x="1262492" y="2963944"/>
                  <a:pt x="1243475" y="2971464"/>
                  <a:pt x="1220716" y="2978674"/>
                </a:cubicBezTo>
                <a:lnTo>
                  <a:pt x="1214629" y="2973628"/>
                </a:lnTo>
                <a:lnTo>
                  <a:pt x="1210187" y="2975533"/>
                </a:lnTo>
                <a:cubicBezTo>
                  <a:pt x="1193979" y="2986315"/>
                  <a:pt x="1180652" y="2992032"/>
                  <a:pt x="1170205" y="2992686"/>
                </a:cubicBezTo>
                <a:lnTo>
                  <a:pt x="1160377" y="2987328"/>
                </a:lnTo>
                <a:cubicBezTo>
                  <a:pt x="1151795" y="2982075"/>
                  <a:pt x="1145629" y="2973231"/>
                  <a:pt x="1141875" y="2960800"/>
                </a:cubicBezTo>
                <a:cubicBezTo>
                  <a:pt x="1139382" y="2960594"/>
                  <a:pt x="1136106" y="2958808"/>
                  <a:pt x="1132048" y="2955443"/>
                </a:cubicBezTo>
                <a:cubicBezTo>
                  <a:pt x="1123164" y="2959256"/>
                  <a:pt x="1114978" y="2960851"/>
                  <a:pt x="1107492" y="2960233"/>
                </a:cubicBezTo>
                <a:cubicBezTo>
                  <a:pt x="1100009" y="2959615"/>
                  <a:pt x="1095719" y="2956989"/>
                  <a:pt x="1094622" y="2952353"/>
                </a:cubicBezTo>
                <a:cubicBezTo>
                  <a:pt x="1087767" y="2957846"/>
                  <a:pt x="1085739" y="2956165"/>
                  <a:pt x="1088539" y="2947303"/>
                </a:cubicBezTo>
                <a:lnTo>
                  <a:pt x="1090638" y="2940660"/>
                </a:lnTo>
                <a:cubicBezTo>
                  <a:pt x="1087675" y="2941931"/>
                  <a:pt x="1084480" y="2943939"/>
                  <a:pt x="1081052" y="2946685"/>
                </a:cubicBezTo>
                <a:cubicBezTo>
                  <a:pt x="1077623" y="2949434"/>
                  <a:pt x="1075911" y="2950807"/>
                  <a:pt x="1075911" y="2950807"/>
                </a:cubicBezTo>
                <a:lnTo>
                  <a:pt x="1071467" y="2952713"/>
                </a:lnTo>
                <a:cubicBezTo>
                  <a:pt x="1064144" y="2959683"/>
                  <a:pt x="1060251" y="2963909"/>
                  <a:pt x="1059784" y="2965384"/>
                </a:cubicBezTo>
                <a:cubicBezTo>
                  <a:pt x="1059318" y="2966861"/>
                  <a:pt x="1055655" y="2970346"/>
                  <a:pt x="1048799" y="2975841"/>
                </a:cubicBezTo>
                <a:cubicBezTo>
                  <a:pt x="1041942" y="2981335"/>
                  <a:pt x="1037035" y="2984717"/>
                  <a:pt x="1034071" y="2985989"/>
                </a:cubicBezTo>
                <a:cubicBezTo>
                  <a:pt x="1031109" y="2987258"/>
                  <a:pt x="1028148" y="2988530"/>
                  <a:pt x="1025185" y="2989800"/>
                </a:cubicBezTo>
                <a:cubicBezTo>
                  <a:pt x="1011780" y="2991722"/>
                  <a:pt x="1004334" y="2993002"/>
                  <a:pt x="1002852" y="2993637"/>
                </a:cubicBezTo>
                <a:cubicBezTo>
                  <a:pt x="1001372" y="2994273"/>
                  <a:pt x="998370" y="2993647"/>
                  <a:pt x="993847" y="2991757"/>
                </a:cubicBezTo>
                <a:lnTo>
                  <a:pt x="994546" y="2989542"/>
                </a:lnTo>
                <a:cubicBezTo>
                  <a:pt x="987691" y="2995037"/>
                  <a:pt x="982779" y="2998420"/>
                  <a:pt x="979819" y="2999689"/>
                </a:cubicBezTo>
                <a:cubicBezTo>
                  <a:pt x="976390" y="3002436"/>
                  <a:pt x="974675" y="3003811"/>
                  <a:pt x="974675" y="3003811"/>
                </a:cubicBezTo>
                <a:cubicBezTo>
                  <a:pt x="970153" y="3001921"/>
                  <a:pt x="967659" y="3001715"/>
                  <a:pt x="967192" y="3003192"/>
                </a:cubicBezTo>
                <a:lnTo>
                  <a:pt x="963447" y="3002884"/>
                </a:lnTo>
                <a:lnTo>
                  <a:pt x="961806" y="2995929"/>
                </a:lnTo>
                <a:lnTo>
                  <a:pt x="966004" y="2982640"/>
                </a:lnTo>
                <a:lnTo>
                  <a:pt x="987518" y="2975326"/>
                </a:lnTo>
                <a:lnTo>
                  <a:pt x="985173" y="2970586"/>
                </a:lnTo>
                <a:cubicBezTo>
                  <a:pt x="992499" y="2963615"/>
                  <a:pt x="996392" y="2959392"/>
                  <a:pt x="996858" y="2957915"/>
                </a:cubicBezTo>
                <a:cubicBezTo>
                  <a:pt x="997326" y="2956438"/>
                  <a:pt x="999273" y="2954326"/>
                  <a:pt x="1002700" y="2951578"/>
                </a:cubicBezTo>
                <a:cubicBezTo>
                  <a:pt x="1003166" y="2950103"/>
                  <a:pt x="1004258" y="2948677"/>
                  <a:pt x="1005972" y="2947303"/>
                </a:cubicBezTo>
                <a:cubicBezTo>
                  <a:pt x="1007687" y="2945930"/>
                  <a:pt x="1008778" y="2944505"/>
                  <a:pt x="1009244" y="2943028"/>
                </a:cubicBezTo>
                <a:cubicBezTo>
                  <a:pt x="1009710" y="2941552"/>
                  <a:pt x="1010177" y="2940077"/>
                  <a:pt x="1010644" y="2938598"/>
                </a:cubicBezTo>
                <a:cubicBezTo>
                  <a:pt x="1017966" y="2931627"/>
                  <a:pt x="1022717" y="2926717"/>
                  <a:pt x="1024898" y="2923867"/>
                </a:cubicBezTo>
                <a:cubicBezTo>
                  <a:pt x="1027079" y="2921017"/>
                  <a:pt x="1031831" y="2916104"/>
                  <a:pt x="1039152" y="2909135"/>
                </a:cubicBezTo>
                <a:lnTo>
                  <a:pt x="1043597" y="2907228"/>
                </a:lnTo>
                <a:cubicBezTo>
                  <a:pt x="1044530" y="2904275"/>
                  <a:pt x="1046709" y="2901425"/>
                  <a:pt x="1050138" y="2898678"/>
                </a:cubicBezTo>
                <a:cubicBezTo>
                  <a:pt x="1050605" y="2897201"/>
                  <a:pt x="1051579" y="2896146"/>
                  <a:pt x="1053061" y="2895510"/>
                </a:cubicBezTo>
                <a:cubicBezTo>
                  <a:pt x="1054539" y="2894876"/>
                  <a:pt x="1055512" y="2893819"/>
                  <a:pt x="1055980" y="2892342"/>
                </a:cubicBezTo>
                <a:lnTo>
                  <a:pt x="1059478" y="2881267"/>
                </a:lnTo>
                <a:cubicBezTo>
                  <a:pt x="1059945" y="2879791"/>
                  <a:pt x="1065707" y="2869660"/>
                  <a:pt x="1076763" y="2850876"/>
                </a:cubicBezTo>
                <a:cubicBezTo>
                  <a:pt x="1080192" y="2848129"/>
                  <a:pt x="1082605" y="2844541"/>
                  <a:pt x="1084004" y="2840110"/>
                </a:cubicBezTo>
                <a:cubicBezTo>
                  <a:pt x="1081043" y="2841382"/>
                  <a:pt x="1079679" y="2841648"/>
                  <a:pt x="1079912" y="2840909"/>
                </a:cubicBezTo>
                <a:cubicBezTo>
                  <a:pt x="1080146" y="2840170"/>
                  <a:pt x="1078780" y="2840436"/>
                  <a:pt x="1075821" y="2841707"/>
                </a:cubicBezTo>
                <a:cubicBezTo>
                  <a:pt x="1068498" y="2848679"/>
                  <a:pt x="1060317" y="2856336"/>
                  <a:pt x="1051281" y="2864680"/>
                </a:cubicBezTo>
                <a:cubicBezTo>
                  <a:pt x="1042243" y="2873025"/>
                  <a:pt x="1032582" y="2881319"/>
                  <a:pt x="1022296" y="2889561"/>
                </a:cubicBezTo>
                <a:lnTo>
                  <a:pt x="1004769" y="2908567"/>
                </a:lnTo>
                <a:lnTo>
                  <a:pt x="1002670" y="2915213"/>
                </a:lnTo>
                <a:cubicBezTo>
                  <a:pt x="1002204" y="2916689"/>
                  <a:pt x="1000725" y="2917324"/>
                  <a:pt x="998229" y="2917118"/>
                </a:cubicBezTo>
                <a:lnTo>
                  <a:pt x="996829" y="2921548"/>
                </a:lnTo>
                <a:cubicBezTo>
                  <a:pt x="999791" y="2920277"/>
                  <a:pt x="1001504" y="2918905"/>
                  <a:pt x="1001970" y="2917428"/>
                </a:cubicBezTo>
                <a:lnTo>
                  <a:pt x="1002670" y="2915213"/>
                </a:lnTo>
                <a:cubicBezTo>
                  <a:pt x="1003136" y="2913735"/>
                  <a:pt x="1004618" y="2913102"/>
                  <a:pt x="1007113" y="2913307"/>
                </a:cubicBezTo>
                <a:lnTo>
                  <a:pt x="1006414" y="2915522"/>
                </a:lnTo>
                <a:lnTo>
                  <a:pt x="1052695" y="2878434"/>
                </a:lnTo>
                <a:cubicBezTo>
                  <a:pt x="1059552" y="2872940"/>
                  <a:pt x="1062278" y="2872408"/>
                  <a:pt x="1060878" y="2876839"/>
                </a:cubicBezTo>
                <a:cubicBezTo>
                  <a:pt x="1059478" y="2881267"/>
                  <a:pt x="1057066" y="2884856"/>
                  <a:pt x="1053637" y="2887602"/>
                </a:cubicBezTo>
                <a:cubicBezTo>
                  <a:pt x="1042886" y="2897321"/>
                  <a:pt x="1032877" y="2906722"/>
                  <a:pt x="1023605" y="2915805"/>
                </a:cubicBezTo>
                <a:cubicBezTo>
                  <a:pt x="1014336" y="2924888"/>
                  <a:pt x="1004324" y="2934287"/>
                  <a:pt x="993571" y="2944007"/>
                </a:cubicBezTo>
                <a:cubicBezTo>
                  <a:pt x="992171" y="2948437"/>
                  <a:pt x="988046" y="2953399"/>
                  <a:pt x="981189" y="2958893"/>
                </a:cubicBezTo>
                <a:cubicBezTo>
                  <a:pt x="964678" y="2978742"/>
                  <a:pt x="951896" y="2986777"/>
                  <a:pt x="942849" y="2983000"/>
                </a:cubicBezTo>
                <a:cubicBezTo>
                  <a:pt x="937860" y="2982588"/>
                  <a:pt x="933377" y="2982596"/>
                  <a:pt x="929402" y="2983026"/>
                </a:cubicBezTo>
                <a:cubicBezTo>
                  <a:pt x="925424" y="2983455"/>
                  <a:pt x="922656" y="2982090"/>
                  <a:pt x="921093" y="2978930"/>
                </a:cubicBezTo>
                <a:cubicBezTo>
                  <a:pt x="919370" y="2968181"/>
                  <a:pt x="923568" y="2954893"/>
                  <a:pt x="933691" y="2939061"/>
                </a:cubicBezTo>
                <a:cubicBezTo>
                  <a:pt x="913121" y="2955546"/>
                  <a:pt x="895353" y="2963168"/>
                  <a:pt x="880381" y="2961932"/>
                </a:cubicBezTo>
                <a:cubicBezTo>
                  <a:pt x="876640" y="2961622"/>
                  <a:pt x="873676" y="2959862"/>
                  <a:pt x="871490" y="2956652"/>
                </a:cubicBezTo>
                <a:cubicBezTo>
                  <a:pt x="869305" y="2953441"/>
                  <a:pt x="867898" y="2948779"/>
                  <a:pt x="867269" y="2942666"/>
                </a:cubicBezTo>
                <a:cubicBezTo>
                  <a:pt x="866639" y="2936554"/>
                  <a:pt x="868972" y="2929170"/>
                  <a:pt x="874267" y="2920517"/>
                </a:cubicBezTo>
                <a:cubicBezTo>
                  <a:pt x="875666" y="2916087"/>
                  <a:pt x="877690" y="2911709"/>
                  <a:pt x="880336" y="2907381"/>
                </a:cubicBezTo>
                <a:cubicBezTo>
                  <a:pt x="882983" y="2903056"/>
                  <a:pt x="886488" y="2898041"/>
                  <a:pt x="890849" y="2892340"/>
                </a:cubicBezTo>
                <a:cubicBezTo>
                  <a:pt x="903002" y="2878191"/>
                  <a:pt x="914919" y="2864783"/>
                  <a:pt x="926603" y="2852111"/>
                </a:cubicBezTo>
                <a:cubicBezTo>
                  <a:pt x="938287" y="2839440"/>
                  <a:pt x="951218" y="2826871"/>
                  <a:pt x="965399" y="2814406"/>
                </a:cubicBezTo>
                <a:cubicBezTo>
                  <a:pt x="959473" y="2816947"/>
                  <a:pt x="955423" y="2819642"/>
                  <a:pt x="953241" y="2822493"/>
                </a:cubicBezTo>
                <a:cubicBezTo>
                  <a:pt x="951061" y="2825343"/>
                  <a:pt x="947010" y="2828039"/>
                  <a:pt x="941086" y="2830580"/>
                </a:cubicBezTo>
                <a:cubicBezTo>
                  <a:pt x="956199" y="2815160"/>
                  <a:pt x="973340" y="2801425"/>
                  <a:pt x="992509" y="2789372"/>
                </a:cubicBezTo>
                <a:cubicBezTo>
                  <a:pt x="999832" y="2782400"/>
                  <a:pt x="1008169" y="2776271"/>
                  <a:pt x="1017521" y="2770983"/>
                </a:cubicBezTo>
                <a:cubicBezTo>
                  <a:pt x="1026871" y="2765695"/>
                  <a:pt x="1035209" y="2759564"/>
                  <a:pt x="1042532" y="2752594"/>
                </a:cubicBezTo>
                <a:cubicBezTo>
                  <a:pt x="1045494" y="2751324"/>
                  <a:pt x="1047833" y="2750001"/>
                  <a:pt x="1049545" y="2748626"/>
                </a:cubicBezTo>
                <a:cubicBezTo>
                  <a:pt x="1051260" y="2747254"/>
                  <a:pt x="1053599" y="2745931"/>
                  <a:pt x="1056559" y="2744660"/>
                </a:cubicBezTo>
                <a:cubicBezTo>
                  <a:pt x="1060921" y="2738961"/>
                  <a:pt x="1064817" y="2734737"/>
                  <a:pt x="1068244" y="2731989"/>
                </a:cubicBezTo>
                <a:lnTo>
                  <a:pt x="1078098" y="2724095"/>
                </a:lnTo>
                <a:lnTo>
                  <a:pt x="1074969" y="2724705"/>
                </a:lnTo>
                <a:cubicBezTo>
                  <a:pt x="1067486" y="2724086"/>
                  <a:pt x="1063196" y="2721460"/>
                  <a:pt x="1062100" y="2716822"/>
                </a:cubicBezTo>
                <a:cubicBezTo>
                  <a:pt x="1055244" y="2722317"/>
                  <a:pt x="1053216" y="2720635"/>
                  <a:pt x="1056015" y="2711775"/>
                </a:cubicBezTo>
                <a:lnTo>
                  <a:pt x="1058115" y="2705132"/>
                </a:lnTo>
                <a:cubicBezTo>
                  <a:pt x="1055152" y="2706401"/>
                  <a:pt x="1051956" y="2708410"/>
                  <a:pt x="1048529" y="2711157"/>
                </a:cubicBezTo>
                <a:cubicBezTo>
                  <a:pt x="1045100" y="2713905"/>
                  <a:pt x="1043388" y="2715277"/>
                  <a:pt x="1043388" y="2715277"/>
                </a:cubicBezTo>
                <a:lnTo>
                  <a:pt x="1038944" y="2717183"/>
                </a:lnTo>
                <a:cubicBezTo>
                  <a:pt x="1031621" y="2724154"/>
                  <a:pt x="1027727" y="2728379"/>
                  <a:pt x="1027261" y="2729854"/>
                </a:cubicBezTo>
                <a:cubicBezTo>
                  <a:pt x="1026794" y="2731332"/>
                  <a:pt x="1023132" y="2734818"/>
                  <a:pt x="1016275" y="2740311"/>
                </a:cubicBezTo>
                <a:cubicBezTo>
                  <a:pt x="1009419" y="2745806"/>
                  <a:pt x="1004512" y="2749189"/>
                  <a:pt x="1001548" y="2750460"/>
                </a:cubicBezTo>
                <a:cubicBezTo>
                  <a:pt x="998586" y="2751730"/>
                  <a:pt x="995626" y="2753001"/>
                  <a:pt x="992663" y="2754271"/>
                </a:cubicBezTo>
                <a:cubicBezTo>
                  <a:pt x="979256" y="2756193"/>
                  <a:pt x="971811" y="2757474"/>
                  <a:pt x="970329" y="2758109"/>
                </a:cubicBezTo>
                <a:cubicBezTo>
                  <a:pt x="968848" y="2758743"/>
                  <a:pt x="965846" y="2758118"/>
                  <a:pt x="961324" y="2756228"/>
                </a:cubicBezTo>
                <a:lnTo>
                  <a:pt x="962024" y="2754014"/>
                </a:lnTo>
                <a:cubicBezTo>
                  <a:pt x="955167" y="2759508"/>
                  <a:pt x="950256" y="2762891"/>
                  <a:pt x="947296" y="2764160"/>
                </a:cubicBezTo>
                <a:cubicBezTo>
                  <a:pt x="943867" y="2766908"/>
                  <a:pt x="942152" y="2768282"/>
                  <a:pt x="942152" y="2768282"/>
                </a:cubicBezTo>
                <a:cubicBezTo>
                  <a:pt x="937629" y="2766392"/>
                  <a:pt x="935136" y="2766187"/>
                  <a:pt x="934669" y="2767664"/>
                </a:cubicBezTo>
                <a:lnTo>
                  <a:pt x="930925" y="2767355"/>
                </a:lnTo>
                <a:lnTo>
                  <a:pt x="929282" y="2760401"/>
                </a:lnTo>
                <a:lnTo>
                  <a:pt x="933481" y="2747111"/>
                </a:lnTo>
                <a:lnTo>
                  <a:pt x="954995" y="2739797"/>
                </a:lnTo>
                <a:lnTo>
                  <a:pt x="952650" y="2735056"/>
                </a:lnTo>
                <a:cubicBezTo>
                  <a:pt x="959976" y="2728086"/>
                  <a:pt x="963869" y="2723862"/>
                  <a:pt x="964336" y="2722386"/>
                </a:cubicBezTo>
                <a:cubicBezTo>
                  <a:pt x="964803" y="2720909"/>
                  <a:pt x="966750" y="2718797"/>
                  <a:pt x="970177" y="2716050"/>
                </a:cubicBezTo>
                <a:cubicBezTo>
                  <a:pt x="970643" y="2714574"/>
                  <a:pt x="971733" y="2713148"/>
                  <a:pt x="973449" y="2711774"/>
                </a:cubicBezTo>
                <a:cubicBezTo>
                  <a:pt x="975163" y="2710401"/>
                  <a:pt x="976254" y="2708975"/>
                  <a:pt x="976721" y="2707500"/>
                </a:cubicBezTo>
                <a:lnTo>
                  <a:pt x="977451" y="2705188"/>
                </a:lnTo>
                <a:lnTo>
                  <a:pt x="976810" y="2704334"/>
                </a:lnTo>
                <a:cubicBezTo>
                  <a:pt x="976746" y="2702669"/>
                  <a:pt x="977527" y="2700546"/>
                  <a:pt x="979151" y="2697965"/>
                </a:cubicBezTo>
                <a:cubicBezTo>
                  <a:pt x="982400" y="2692806"/>
                  <a:pt x="987361" y="2687285"/>
                  <a:pt x="994028" y="2681406"/>
                </a:cubicBezTo>
                <a:lnTo>
                  <a:pt x="1015414" y="2657427"/>
                </a:lnTo>
                <a:lnTo>
                  <a:pt x="991083" y="2680275"/>
                </a:lnTo>
                <a:cubicBezTo>
                  <a:pt x="981812" y="2689359"/>
                  <a:pt x="971801" y="2698760"/>
                  <a:pt x="961049" y="2708477"/>
                </a:cubicBezTo>
                <a:cubicBezTo>
                  <a:pt x="959649" y="2712909"/>
                  <a:pt x="955522" y="2717870"/>
                  <a:pt x="948666" y="2723364"/>
                </a:cubicBezTo>
                <a:cubicBezTo>
                  <a:pt x="932154" y="2743213"/>
                  <a:pt x="919373" y="2751248"/>
                  <a:pt x="910326" y="2747471"/>
                </a:cubicBezTo>
                <a:cubicBezTo>
                  <a:pt x="905337" y="2747058"/>
                  <a:pt x="900854" y="2747068"/>
                  <a:pt x="896878" y="2747497"/>
                </a:cubicBezTo>
                <a:cubicBezTo>
                  <a:pt x="892900" y="2747926"/>
                  <a:pt x="890133" y="2746561"/>
                  <a:pt x="888570" y="2743402"/>
                </a:cubicBezTo>
                <a:cubicBezTo>
                  <a:pt x="886846" y="2732654"/>
                  <a:pt x="891046" y="2719363"/>
                  <a:pt x="901168" y="2703532"/>
                </a:cubicBezTo>
                <a:cubicBezTo>
                  <a:pt x="880599" y="2720016"/>
                  <a:pt x="862831" y="2727639"/>
                  <a:pt x="847858" y="2726402"/>
                </a:cubicBezTo>
                <a:cubicBezTo>
                  <a:pt x="840374" y="2725785"/>
                  <a:pt x="836003" y="2719364"/>
                  <a:pt x="834746" y="2707138"/>
                </a:cubicBezTo>
                <a:cubicBezTo>
                  <a:pt x="834115" y="2701025"/>
                  <a:pt x="836448" y="2693641"/>
                  <a:pt x="841744" y="2684988"/>
                </a:cubicBezTo>
                <a:cubicBezTo>
                  <a:pt x="843144" y="2680559"/>
                  <a:pt x="845167" y="2676180"/>
                  <a:pt x="847814" y="2671853"/>
                </a:cubicBezTo>
                <a:cubicBezTo>
                  <a:pt x="850461" y="2667526"/>
                  <a:pt x="853965" y="2662512"/>
                  <a:pt x="858326" y="2656812"/>
                </a:cubicBezTo>
                <a:cubicBezTo>
                  <a:pt x="870478" y="2642663"/>
                  <a:pt x="882396" y="2629254"/>
                  <a:pt x="894078" y="2616582"/>
                </a:cubicBezTo>
                <a:cubicBezTo>
                  <a:pt x="905764" y="2603911"/>
                  <a:pt x="918694" y="2591343"/>
                  <a:pt x="932876" y="2578877"/>
                </a:cubicBezTo>
                <a:cubicBezTo>
                  <a:pt x="926951" y="2581418"/>
                  <a:pt x="922900" y="2584113"/>
                  <a:pt x="920718" y="2586963"/>
                </a:cubicBezTo>
                <a:cubicBezTo>
                  <a:pt x="918538" y="2589814"/>
                  <a:pt x="914487" y="2592510"/>
                  <a:pt x="908563" y="2595051"/>
                </a:cubicBezTo>
                <a:cubicBezTo>
                  <a:pt x="923676" y="2579632"/>
                  <a:pt x="940817" y="2565897"/>
                  <a:pt x="959986" y="2553843"/>
                </a:cubicBezTo>
                <a:cubicBezTo>
                  <a:pt x="967308" y="2546871"/>
                  <a:pt x="975647" y="2540742"/>
                  <a:pt x="984999" y="2535454"/>
                </a:cubicBezTo>
                <a:cubicBezTo>
                  <a:pt x="994348" y="2530166"/>
                  <a:pt x="1002686" y="2524036"/>
                  <a:pt x="1010009" y="2517064"/>
                </a:cubicBezTo>
                <a:cubicBezTo>
                  <a:pt x="1012971" y="2515795"/>
                  <a:pt x="1015310" y="2514471"/>
                  <a:pt x="1017023" y="2513098"/>
                </a:cubicBezTo>
                <a:cubicBezTo>
                  <a:pt x="1018737" y="2511725"/>
                  <a:pt x="1021076" y="2510402"/>
                  <a:pt x="1024036" y="2509132"/>
                </a:cubicBezTo>
                <a:cubicBezTo>
                  <a:pt x="1028398" y="2503432"/>
                  <a:pt x="1032294" y="2499208"/>
                  <a:pt x="1035721" y="2496461"/>
                </a:cubicBezTo>
                <a:cubicBezTo>
                  <a:pt x="1039149" y="2493714"/>
                  <a:pt x="1042577" y="2490966"/>
                  <a:pt x="1046006" y="2488220"/>
                </a:cubicBezTo>
                <a:cubicBezTo>
                  <a:pt x="1048967" y="2486948"/>
                  <a:pt x="1050681" y="2485576"/>
                  <a:pt x="1051148" y="2484098"/>
                </a:cubicBezTo>
                <a:lnTo>
                  <a:pt x="1090015" y="2448965"/>
                </a:lnTo>
                <a:lnTo>
                  <a:pt x="1091093" y="2447765"/>
                </a:lnTo>
                <a:cubicBezTo>
                  <a:pt x="1099344" y="2438193"/>
                  <a:pt x="1108668" y="2428537"/>
                  <a:pt x="1119066" y="2418796"/>
                </a:cubicBezTo>
                <a:cubicBezTo>
                  <a:pt x="1129464" y="2409055"/>
                  <a:pt x="1138787" y="2399398"/>
                  <a:pt x="1147040" y="2389828"/>
                </a:cubicBezTo>
                <a:cubicBezTo>
                  <a:pt x="1155289" y="2380258"/>
                  <a:pt x="1164812" y="2370141"/>
                  <a:pt x="1175604" y="2359476"/>
                </a:cubicBezTo>
                <a:cubicBezTo>
                  <a:pt x="1179729" y="2354692"/>
                  <a:pt x="1183854" y="2349906"/>
                  <a:pt x="1187980" y="2345121"/>
                </a:cubicBezTo>
                <a:cubicBezTo>
                  <a:pt x="1192104" y="2340336"/>
                  <a:pt x="1196626" y="2334628"/>
                  <a:pt x="1201541" y="2327998"/>
                </a:cubicBezTo>
                <a:lnTo>
                  <a:pt x="1203915" y="2322461"/>
                </a:lnTo>
                <a:lnTo>
                  <a:pt x="1150345" y="2374862"/>
                </a:lnTo>
                <a:cubicBezTo>
                  <a:pt x="1117174" y="2408700"/>
                  <a:pt x="1081461" y="2443634"/>
                  <a:pt x="1043204" y="2479662"/>
                </a:cubicBezTo>
                <a:cubicBezTo>
                  <a:pt x="1039870" y="2482601"/>
                  <a:pt x="1036577" y="2486651"/>
                  <a:pt x="1033329" y="2491813"/>
                </a:cubicBezTo>
                <a:cubicBezTo>
                  <a:pt x="1030080" y="2496972"/>
                  <a:pt x="1026787" y="2501022"/>
                  <a:pt x="1023454" y="2503962"/>
                </a:cubicBezTo>
                <a:cubicBezTo>
                  <a:pt x="1020910" y="2505057"/>
                  <a:pt x="1019441" y="2506064"/>
                  <a:pt x="1019045" y="2506987"/>
                </a:cubicBezTo>
                <a:cubicBezTo>
                  <a:pt x="1018650" y="2507910"/>
                  <a:pt x="1017182" y="2508920"/>
                  <a:pt x="1014638" y="2510013"/>
                </a:cubicBezTo>
                <a:lnTo>
                  <a:pt x="1017012" y="2504476"/>
                </a:lnTo>
                <a:cubicBezTo>
                  <a:pt x="1002715" y="2513639"/>
                  <a:pt x="994212" y="2516547"/>
                  <a:pt x="991500" y="2513199"/>
                </a:cubicBezTo>
                <a:cubicBezTo>
                  <a:pt x="988618" y="2505411"/>
                  <a:pt x="995513" y="2494167"/>
                  <a:pt x="1012183" y="2479468"/>
                </a:cubicBezTo>
                <a:cubicBezTo>
                  <a:pt x="1022185" y="2470649"/>
                  <a:pt x="1031311" y="2461455"/>
                  <a:pt x="1039562" y="2451884"/>
                </a:cubicBezTo>
                <a:cubicBezTo>
                  <a:pt x="1047812" y="2442314"/>
                  <a:pt x="1056938" y="2433120"/>
                  <a:pt x="1066941" y="2424300"/>
                </a:cubicBezTo>
                <a:cubicBezTo>
                  <a:pt x="1075191" y="2414731"/>
                  <a:pt x="1084318" y="2405537"/>
                  <a:pt x="1094319" y="2396716"/>
                </a:cubicBezTo>
                <a:cubicBezTo>
                  <a:pt x="1104322" y="2387897"/>
                  <a:pt x="1113448" y="2378703"/>
                  <a:pt x="1121697" y="2369134"/>
                </a:cubicBezTo>
                <a:lnTo>
                  <a:pt x="1134074" y="2354779"/>
                </a:lnTo>
                <a:cubicBezTo>
                  <a:pt x="1135656" y="2351088"/>
                  <a:pt x="1137280" y="2348506"/>
                  <a:pt x="1138947" y="2347038"/>
                </a:cubicBezTo>
                <a:cubicBezTo>
                  <a:pt x="1140615" y="2345567"/>
                  <a:pt x="1141844" y="2343910"/>
                  <a:pt x="1142635" y="2342064"/>
                </a:cubicBezTo>
                <a:cubicBezTo>
                  <a:pt x="1126756" y="2354917"/>
                  <a:pt x="1112191" y="2368334"/>
                  <a:pt x="1098940" y="2382314"/>
                </a:cubicBezTo>
                <a:cubicBezTo>
                  <a:pt x="1085688" y="2396293"/>
                  <a:pt x="1071123" y="2409710"/>
                  <a:pt x="1055243" y="2422563"/>
                </a:cubicBezTo>
                <a:cubicBezTo>
                  <a:pt x="1047785" y="2430286"/>
                  <a:pt x="1040086" y="2437362"/>
                  <a:pt x="1032145" y="2443789"/>
                </a:cubicBezTo>
                <a:cubicBezTo>
                  <a:pt x="1024208" y="2450216"/>
                  <a:pt x="1016508" y="2457292"/>
                  <a:pt x="1009047" y="2465016"/>
                </a:cubicBezTo>
                <a:lnTo>
                  <a:pt x="964040" y="2504704"/>
                </a:lnTo>
                <a:cubicBezTo>
                  <a:pt x="959914" y="2509487"/>
                  <a:pt x="956100" y="2511130"/>
                  <a:pt x="952597" y="2509628"/>
                </a:cubicBezTo>
                <a:lnTo>
                  <a:pt x="953784" y="2506859"/>
                </a:lnTo>
                <a:cubicBezTo>
                  <a:pt x="954575" y="2505014"/>
                  <a:pt x="955605" y="2503817"/>
                  <a:pt x="956878" y="2503270"/>
                </a:cubicBezTo>
                <a:cubicBezTo>
                  <a:pt x="958149" y="2502724"/>
                  <a:pt x="959180" y="2501527"/>
                  <a:pt x="959972" y="2499681"/>
                </a:cubicBezTo>
                <a:cubicBezTo>
                  <a:pt x="967430" y="2491957"/>
                  <a:pt x="973420" y="2485241"/>
                  <a:pt x="977942" y="2479533"/>
                </a:cubicBezTo>
                <a:cubicBezTo>
                  <a:pt x="982462" y="2473825"/>
                  <a:pt x="988452" y="2467109"/>
                  <a:pt x="995912" y="2459384"/>
                </a:cubicBezTo>
                <a:lnTo>
                  <a:pt x="1013289" y="2440619"/>
                </a:lnTo>
                <a:cubicBezTo>
                  <a:pt x="1021539" y="2431049"/>
                  <a:pt x="1027330" y="2424795"/>
                  <a:pt x="1030665" y="2421855"/>
                </a:cubicBezTo>
                <a:cubicBezTo>
                  <a:pt x="1044792" y="2408251"/>
                  <a:pt x="1057845" y="2394732"/>
                  <a:pt x="1069826" y="2381299"/>
                </a:cubicBezTo>
                <a:cubicBezTo>
                  <a:pt x="1081807" y="2367867"/>
                  <a:pt x="1093588" y="2354895"/>
                  <a:pt x="1105172" y="2342387"/>
                </a:cubicBezTo>
                <a:cubicBezTo>
                  <a:pt x="1130885" y="2316272"/>
                  <a:pt x="1155085" y="2290056"/>
                  <a:pt x="1177774" y="2263738"/>
                </a:cubicBezTo>
                <a:cubicBezTo>
                  <a:pt x="1200462" y="2237421"/>
                  <a:pt x="1224662" y="2211204"/>
                  <a:pt x="1250374" y="2185091"/>
                </a:cubicBezTo>
                <a:cubicBezTo>
                  <a:pt x="1256873" y="2174770"/>
                  <a:pt x="1263371" y="2164448"/>
                  <a:pt x="1269871" y="2154127"/>
                </a:cubicBezTo>
                <a:cubicBezTo>
                  <a:pt x="1276369" y="2143806"/>
                  <a:pt x="1282869" y="2133484"/>
                  <a:pt x="1289367" y="2123163"/>
                </a:cubicBezTo>
                <a:cubicBezTo>
                  <a:pt x="1297618" y="2113595"/>
                  <a:pt x="1304555" y="2103459"/>
                  <a:pt x="1310178" y="2092763"/>
                </a:cubicBezTo>
                <a:cubicBezTo>
                  <a:pt x="1315802" y="2082068"/>
                  <a:pt x="1322737" y="2071934"/>
                  <a:pt x="1330988" y="2062363"/>
                </a:cubicBezTo>
                <a:lnTo>
                  <a:pt x="1315985" y="2075592"/>
                </a:lnTo>
                <a:lnTo>
                  <a:pt x="1278858" y="2118658"/>
                </a:lnTo>
                <a:cubicBezTo>
                  <a:pt x="1271399" y="2126383"/>
                  <a:pt x="1265409" y="2133099"/>
                  <a:pt x="1260888" y="2138806"/>
                </a:cubicBezTo>
                <a:cubicBezTo>
                  <a:pt x="1256368" y="2144515"/>
                  <a:pt x="1250376" y="2151231"/>
                  <a:pt x="1242917" y="2158956"/>
                </a:cubicBezTo>
                <a:cubicBezTo>
                  <a:pt x="1230542" y="2173312"/>
                  <a:pt x="1218802" y="2187393"/>
                  <a:pt x="1207698" y="2201200"/>
                </a:cubicBezTo>
                <a:cubicBezTo>
                  <a:pt x="1196593" y="2215008"/>
                  <a:pt x="1184853" y="2229090"/>
                  <a:pt x="1172479" y="2243445"/>
                </a:cubicBezTo>
                <a:cubicBezTo>
                  <a:pt x="1164397" y="2257456"/>
                  <a:pt x="1153291" y="2271266"/>
                  <a:pt x="1139165" y="2284868"/>
                </a:cubicBezTo>
                <a:cubicBezTo>
                  <a:pt x="1133457" y="2293344"/>
                  <a:pt x="1128146" y="2300897"/>
                  <a:pt x="1123229" y="2307527"/>
                </a:cubicBezTo>
                <a:cubicBezTo>
                  <a:pt x="1118313" y="2314160"/>
                  <a:pt x="1112123" y="2321336"/>
                  <a:pt x="1104665" y="2329060"/>
                </a:cubicBezTo>
                <a:cubicBezTo>
                  <a:pt x="1093081" y="2341571"/>
                  <a:pt x="1081100" y="2355004"/>
                  <a:pt x="1068724" y="2369358"/>
                </a:cubicBezTo>
                <a:cubicBezTo>
                  <a:pt x="1056350" y="2383714"/>
                  <a:pt x="1043973" y="2398069"/>
                  <a:pt x="1031597" y="2412424"/>
                </a:cubicBezTo>
                <a:lnTo>
                  <a:pt x="1023970" y="2415706"/>
                </a:lnTo>
                <a:lnTo>
                  <a:pt x="1027531" y="2407402"/>
                </a:lnTo>
                <a:cubicBezTo>
                  <a:pt x="1039114" y="2394892"/>
                  <a:pt x="1050896" y="2381923"/>
                  <a:pt x="1062877" y="2368491"/>
                </a:cubicBezTo>
                <a:cubicBezTo>
                  <a:pt x="1074857" y="2355056"/>
                  <a:pt x="1087035" y="2341162"/>
                  <a:pt x="1099412" y="2326807"/>
                </a:cubicBezTo>
                <a:cubicBezTo>
                  <a:pt x="1104327" y="2320177"/>
                  <a:pt x="1109244" y="2313547"/>
                  <a:pt x="1114159" y="2306917"/>
                </a:cubicBezTo>
                <a:cubicBezTo>
                  <a:pt x="1119076" y="2300287"/>
                  <a:pt x="1125263" y="2293109"/>
                  <a:pt x="1132723" y="2285384"/>
                </a:cubicBezTo>
                <a:cubicBezTo>
                  <a:pt x="1136057" y="2282445"/>
                  <a:pt x="1141850" y="2276188"/>
                  <a:pt x="1150100" y="2266618"/>
                </a:cubicBezTo>
                <a:cubicBezTo>
                  <a:pt x="1152473" y="2261084"/>
                  <a:pt x="1157786" y="2253531"/>
                  <a:pt x="1166037" y="2243959"/>
                </a:cubicBezTo>
                <a:cubicBezTo>
                  <a:pt x="1185871" y="2221881"/>
                  <a:pt x="1204831" y="2199425"/>
                  <a:pt x="1222914" y="2176593"/>
                </a:cubicBezTo>
                <a:cubicBezTo>
                  <a:pt x="1240997" y="2153762"/>
                  <a:pt x="1259080" y="2130931"/>
                  <a:pt x="1277165" y="2108101"/>
                </a:cubicBezTo>
                <a:cubicBezTo>
                  <a:pt x="1257329" y="2130181"/>
                  <a:pt x="1238327" y="2151526"/>
                  <a:pt x="1220159" y="2172136"/>
                </a:cubicBezTo>
                <a:lnTo>
                  <a:pt x="1174472" y="2223458"/>
                </a:lnTo>
                <a:lnTo>
                  <a:pt x="1158145" y="2243624"/>
                </a:lnTo>
                <a:cubicBezTo>
                  <a:pt x="1150685" y="2251349"/>
                  <a:pt x="1144499" y="2258526"/>
                  <a:pt x="1139581" y="2265156"/>
                </a:cubicBezTo>
                <a:lnTo>
                  <a:pt x="1135417" y="2269653"/>
                </a:lnTo>
                <a:lnTo>
                  <a:pt x="1122342" y="2284209"/>
                </a:lnTo>
                <a:lnTo>
                  <a:pt x="1116820" y="2289771"/>
                </a:lnTo>
                <a:lnTo>
                  <a:pt x="1103281" y="2304481"/>
                </a:lnTo>
                <a:lnTo>
                  <a:pt x="1102657" y="2304953"/>
                </a:lnTo>
                <a:lnTo>
                  <a:pt x="1080805" y="2330300"/>
                </a:lnTo>
                <a:cubicBezTo>
                  <a:pt x="1071285" y="2340418"/>
                  <a:pt x="1061127" y="2350809"/>
                  <a:pt x="1050334" y="2361473"/>
                </a:cubicBezTo>
                <a:cubicBezTo>
                  <a:pt x="1049543" y="2363317"/>
                  <a:pt x="1045814" y="2367180"/>
                  <a:pt x="1039146" y="2373060"/>
                </a:cubicBezTo>
                <a:lnTo>
                  <a:pt x="1013462" y="2411201"/>
                </a:lnTo>
                <a:cubicBezTo>
                  <a:pt x="1008375" y="2413388"/>
                  <a:pt x="1005832" y="2414484"/>
                  <a:pt x="1005832" y="2414484"/>
                </a:cubicBezTo>
                <a:cubicBezTo>
                  <a:pt x="1006624" y="2412638"/>
                  <a:pt x="1007019" y="2411716"/>
                  <a:pt x="1007019" y="2411716"/>
                </a:cubicBezTo>
                <a:cubicBezTo>
                  <a:pt x="1011935" y="2405084"/>
                  <a:pt x="1016654" y="2398917"/>
                  <a:pt x="1021175" y="2393210"/>
                </a:cubicBezTo>
                <a:cubicBezTo>
                  <a:pt x="1025696" y="2387500"/>
                  <a:pt x="1029143" y="2381880"/>
                  <a:pt x="1031517" y="2376343"/>
                </a:cubicBezTo>
                <a:cubicBezTo>
                  <a:pt x="1034850" y="2373403"/>
                  <a:pt x="1036517" y="2371932"/>
                  <a:pt x="1036517" y="2371932"/>
                </a:cubicBezTo>
                <a:lnTo>
                  <a:pt x="1040077" y="2363630"/>
                </a:lnTo>
                <a:cubicBezTo>
                  <a:pt x="1049119" y="2352215"/>
                  <a:pt x="1057963" y="2341260"/>
                  <a:pt x="1066608" y="2330767"/>
                </a:cubicBezTo>
                <a:lnTo>
                  <a:pt x="1067006" y="2330275"/>
                </a:lnTo>
                <a:lnTo>
                  <a:pt x="1057659" y="2336530"/>
                </a:lnTo>
                <a:cubicBezTo>
                  <a:pt x="1048759" y="2340360"/>
                  <a:pt x="1040410" y="2341696"/>
                  <a:pt x="1032612" y="2340537"/>
                </a:cubicBezTo>
                <a:cubicBezTo>
                  <a:pt x="1020353" y="2335280"/>
                  <a:pt x="1020946" y="2316966"/>
                  <a:pt x="1034397" y="2285596"/>
                </a:cubicBezTo>
                <a:cubicBezTo>
                  <a:pt x="1031064" y="2288536"/>
                  <a:pt x="1029001" y="2290928"/>
                  <a:pt x="1028209" y="2292774"/>
                </a:cubicBezTo>
                <a:cubicBezTo>
                  <a:pt x="1027419" y="2294618"/>
                  <a:pt x="1025751" y="2296089"/>
                  <a:pt x="1023208" y="2297182"/>
                </a:cubicBezTo>
                <a:lnTo>
                  <a:pt x="1002017" y="2317588"/>
                </a:lnTo>
                <a:cubicBezTo>
                  <a:pt x="982182" y="2339669"/>
                  <a:pt x="964637" y="2353991"/>
                  <a:pt x="949381" y="2360559"/>
                </a:cubicBezTo>
                <a:lnTo>
                  <a:pt x="880725" y="2390106"/>
                </a:lnTo>
                <a:cubicBezTo>
                  <a:pt x="867220" y="2397423"/>
                  <a:pt x="851087" y="2403613"/>
                  <a:pt x="832329" y="2408677"/>
                </a:cubicBezTo>
                <a:lnTo>
                  <a:pt x="829446" y="2400889"/>
                </a:lnTo>
                <a:lnTo>
                  <a:pt x="825633" y="2402530"/>
                </a:lnTo>
                <a:cubicBezTo>
                  <a:pt x="810545" y="2413537"/>
                  <a:pt x="799103" y="2418461"/>
                  <a:pt x="791305" y="2417304"/>
                </a:cubicBezTo>
                <a:lnTo>
                  <a:pt x="785797" y="2408388"/>
                </a:lnTo>
                <a:cubicBezTo>
                  <a:pt x="781163" y="2399848"/>
                  <a:pt x="779385" y="2387069"/>
                  <a:pt x="780460" y="2370054"/>
                </a:cubicBezTo>
                <a:cubicBezTo>
                  <a:pt x="778709" y="2369303"/>
                  <a:pt x="776873" y="2366331"/>
                  <a:pt x="774951" y="2361137"/>
                </a:cubicBezTo>
                <a:cubicBezTo>
                  <a:pt x="767324" y="2364422"/>
                  <a:pt x="760882" y="2364936"/>
                  <a:pt x="755626" y="2362683"/>
                </a:cubicBezTo>
                <a:cubicBezTo>
                  <a:pt x="750373" y="2360430"/>
                  <a:pt x="748057" y="2356161"/>
                  <a:pt x="748678" y="2349873"/>
                </a:cubicBezTo>
                <a:cubicBezTo>
                  <a:pt x="742010" y="2355752"/>
                  <a:pt x="741051" y="2353157"/>
                  <a:pt x="745798" y="2342084"/>
                </a:cubicBezTo>
                <a:lnTo>
                  <a:pt x="749358" y="2333781"/>
                </a:lnTo>
                <a:cubicBezTo>
                  <a:pt x="746815" y="2334874"/>
                  <a:pt x="743876" y="2336890"/>
                  <a:pt x="740543" y="2339830"/>
                </a:cubicBezTo>
                <a:cubicBezTo>
                  <a:pt x="737208" y="2342771"/>
                  <a:pt x="735543" y="2344241"/>
                  <a:pt x="735543" y="2344241"/>
                </a:cubicBezTo>
                <a:lnTo>
                  <a:pt x="731727" y="2345881"/>
                </a:lnTo>
                <a:cubicBezTo>
                  <a:pt x="724268" y="2353606"/>
                  <a:pt x="720143" y="2358392"/>
                  <a:pt x="719353" y="2360237"/>
                </a:cubicBezTo>
                <a:cubicBezTo>
                  <a:pt x="718561" y="2362083"/>
                  <a:pt x="714831" y="2365946"/>
                  <a:pt x="708163" y="2371824"/>
                </a:cubicBezTo>
                <a:cubicBezTo>
                  <a:pt x="701495" y="2377704"/>
                  <a:pt x="696890" y="2381191"/>
                  <a:pt x="694347" y="2382286"/>
                </a:cubicBezTo>
                <a:cubicBezTo>
                  <a:pt x="691803" y="2383379"/>
                  <a:pt x="689261" y="2384475"/>
                  <a:pt x="686718" y="2385567"/>
                </a:cubicBezTo>
                <a:cubicBezTo>
                  <a:pt x="676379" y="2385503"/>
                  <a:pt x="670572" y="2385746"/>
                  <a:pt x="669300" y="2386293"/>
                </a:cubicBezTo>
                <a:cubicBezTo>
                  <a:pt x="668029" y="2386839"/>
                  <a:pt x="666038" y="2385440"/>
                  <a:pt x="663327" y="2382092"/>
                </a:cubicBezTo>
                <a:lnTo>
                  <a:pt x="664513" y="2379325"/>
                </a:lnTo>
                <a:cubicBezTo>
                  <a:pt x="657845" y="2385204"/>
                  <a:pt x="653238" y="2388691"/>
                  <a:pt x="650698" y="2389784"/>
                </a:cubicBezTo>
                <a:cubicBezTo>
                  <a:pt x="647362" y="2392724"/>
                  <a:pt x="645695" y="2394194"/>
                  <a:pt x="645695" y="2394194"/>
                </a:cubicBezTo>
                <a:cubicBezTo>
                  <a:pt x="642983" y="2390846"/>
                  <a:pt x="641233" y="2390096"/>
                  <a:pt x="640441" y="2391942"/>
                </a:cubicBezTo>
                <a:lnTo>
                  <a:pt x="637813" y="2390815"/>
                </a:lnTo>
                <a:lnTo>
                  <a:pt x="638746" y="2381384"/>
                </a:lnTo>
                <a:lnTo>
                  <a:pt x="645867" y="2364776"/>
                </a:lnTo>
                <a:lnTo>
                  <a:pt x="663752" y="2359337"/>
                </a:lnTo>
                <a:lnTo>
                  <a:pt x="663497" y="2352673"/>
                </a:lnTo>
                <a:cubicBezTo>
                  <a:pt x="670958" y="2344949"/>
                  <a:pt x="675082" y="2340165"/>
                  <a:pt x="675874" y="2338318"/>
                </a:cubicBezTo>
                <a:cubicBezTo>
                  <a:pt x="676665" y="2336472"/>
                  <a:pt x="678728" y="2334080"/>
                  <a:pt x="682061" y="2331141"/>
                </a:cubicBezTo>
                <a:cubicBezTo>
                  <a:pt x="682852" y="2329296"/>
                  <a:pt x="684081" y="2327638"/>
                  <a:pt x="685749" y="2326167"/>
                </a:cubicBezTo>
                <a:cubicBezTo>
                  <a:pt x="687416" y="2324699"/>
                  <a:pt x="688646" y="2323041"/>
                  <a:pt x="689437" y="2321196"/>
                </a:cubicBezTo>
                <a:cubicBezTo>
                  <a:pt x="690228" y="2319350"/>
                  <a:pt x="691019" y="2317506"/>
                  <a:pt x="691811" y="2315659"/>
                </a:cubicBezTo>
                <a:cubicBezTo>
                  <a:pt x="699270" y="2307934"/>
                  <a:pt x="704227" y="2302414"/>
                  <a:pt x="706686" y="2299100"/>
                </a:cubicBezTo>
                <a:cubicBezTo>
                  <a:pt x="709144" y="2295785"/>
                  <a:pt x="714103" y="2290264"/>
                  <a:pt x="721561" y="2282540"/>
                </a:cubicBezTo>
                <a:lnTo>
                  <a:pt x="725377" y="2280898"/>
                </a:lnTo>
                <a:cubicBezTo>
                  <a:pt x="726960" y="2277207"/>
                  <a:pt x="729416" y="2273891"/>
                  <a:pt x="732751" y="2270952"/>
                </a:cubicBezTo>
                <a:cubicBezTo>
                  <a:pt x="733543" y="2269106"/>
                  <a:pt x="734574" y="2267911"/>
                  <a:pt x="735846" y="2267364"/>
                </a:cubicBezTo>
                <a:cubicBezTo>
                  <a:pt x="737116" y="2266815"/>
                  <a:pt x="738147" y="2265620"/>
                  <a:pt x="738938" y="2263775"/>
                </a:cubicBezTo>
                <a:lnTo>
                  <a:pt x="744873" y="2249933"/>
                </a:lnTo>
                <a:cubicBezTo>
                  <a:pt x="745664" y="2248089"/>
                  <a:pt x="752955" y="2235923"/>
                  <a:pt x="766743" y="2213435"/>
                </a:cubicBezTo>
                <a:cubicBezTo>
                  <a:pt x="770078" y="2210496"/>
                  <a:pt x="772930" y="2206257"/>
                  <a:pt x="775304" y="2200721"/>
                </a:cubicBezTo>
                <a:cubicBezTo>
                  <a:pt x="772762" y="2201817"/>
                  <a:pt x="771688" y="2201902"/>
                  <a:pt x="772084" y="2200979"/>
                </a:cubicBezTo>
                <a:cubicBezTo>
                  <a:pt x="772480" y="2200056"/>
                  <a:pt x="771406" y="2200142"/>
                  <a:pt x="768864" y="2201236"/>
                </a:cubicBezTo>
                <a:cubicBezTo>
                  <a:pt x="761405" y="2208961"/>
                  <a:pt x="753112" y="2217422"/>
                  <a:pt x="743986" y="2226616"/>
                </a:cubicBezTo>
                <a:cubicBezTo>
                  <a:pt x="734860" y="2235810"/>
                  <a:pt x="725295" y="2244818"/>
                  <a:pt x="715292" y="2253636"/>
                </a:cubicBezTo>
                <a:lnTo>
                  <a:pt x="696728" y="2275169"/>
                </a:lnTo>
                <a:lnTo>
                  <a:pt x="693168" y="2283473"/>
                </a:lnTo>
                <a:cubicBezTo>
                  <a:pt x="692377" y="2285317"/>
                  <a:pt x="691107" y="2285865"/>
                  <a:pt x="689355" y="2285114"/>
                </a:cubicBezTo>
                <a:lnTo>
                  <a:pt x="686981" y="2290651"/>
                </a:lnTo>
                <a:cubicBezTo>
                  <a:pt x="689525" y="2289556"/>
                  <a:pt x="691190" y="2288086"/>
                  <a:pt x="691981" y="2286240"/>
                </a:cubicBezTo>
                <a:lnTo>
                  <a:pt x="693168" y="2283473"/>
                </a:lnTo>
                <a:cubicBezTo>
                  <a:pt x="693959" y="2281627"/>
                  <a:pt x="695231" y="2281081"/>
                  <a:pt x="696983" y="2281833"/>
                </a:cubicBezTo>
                <a:lnTo>
                  <a:pt x="695797" y="2284600"/>
                </a:lnTo>
                <a:lnTo>
                  <a:pt x="740806" y="2244914"/>
                </a:lnTo>
                <a:cubicBezTo>
                  <a:pt x="747473" y="2239034"/>
                  <a:pt x="749620" y="2238862"/>
                  <a:pt x="747246" y="2244399"/>
                </a:cubicBezTo>
                <a:cubicBezTo>
                  <a:pt x="744873" y="2249933"/>
                  <a:pt x="742020" y="2254172"/>
                  <a:pt x="738686" y="2257112"/>
                </a:cubicBezTo>
                <a:cubicBezTo>
                  <a:pt x="727891" y="2267776"/>
                  <a:pt x="717735" y="2278167"/>
                  <a:pt x="708213" y="2288285"/>
                </a:cubicBezTo>
                <a:cubicBezTo>
                  <a:pt x="698691" y="2298402"/>
                  <a:pt x="688533" y="2308792"/>
                  <a:pt x="677739" y="2319457"/>
                </a:cubicBezTo>
                <a:cubicBezTo>
                  <a:pt x="675365" y="2324993"/>
                  <a:pt x="670846" y="2330701"/>
                  <a:pt x="664178" y="2336580"/>
                </a:cubicBezTo>
                <a:cubicBezTo>
                  <a:pt x="646095" y="2359412"/>
                  <a:pt x="634340" y="2367479"/>
                  <a:pt x="628917" y="2360785"/>
                </a:cubicBezTo>
                <a:cubicBezTo>
                  <a:pt x="625414" y="2359282"/>
                  <a:pt x="622151" y="2358430"/>
                  <a:pt x="619129" y="2358227"/>
                </a:cubicBezTo>
                <a:cubicBezTo>
                  <a:pt x="616104" y="2358022"/>
                  <a:pt x="614509" y="2355699"/>
                  <a:pt x="614339" y="2351258"/>
                </a:cubicBezTo>
                <a:cubicBezTo>
                  <a:pt x="616375" y="2336838"/>
                  <a:pt x="623496" y="2320230"/>
                  <a:pt x="635703" y="2301433"/>
                </a:cubicBezTo>
                <a:cubicBezTo>
                  <a:pt x="615699" y="2319072"/>
                  <a:pt x="600443" y="2325638"/>
                  <a:pt x="589932" y="2321131"/>
                </a:cubicBezTo>
                <a:cubicBezTo>
                  <a:pt x="584678" y="2318879"/>
                  <a:pt x="583464" y="2309620"/>
                  <a:pt x="586291" y="2293354"/>
                </a:cubicBezTo>
                <a:cubicBezTo>
                  <a:pt x="587704" y="2285222"/>
                  <a:pt x="591660" y="2275995"/>
                  <a:pt x="598159" y="2265674"/>
                </a:cubicBezTo>
                <a:cubicBezTo>
                  <a:pt x="600532" y="2260140"/>
                  <a:pt x="603345" y="2254791"/>
                  <a:pt x="606593" y="2249629"/>
                </a:cubicBezTo>
                <a:cubicBezTo>
                  <a:pt x="609842" y="2244470"/>
                  <a:pt x="613926" y="2238573"/>
                  <a:pt x="618841" y="2231943"/>
                </a:cubicBezTo>
                <a:cubicBezTo>
                  <a:pt x="632009" y="2215742"/>
                  <a:pt x="644781" y="2200465"/>
                  <a:pt x="657155" y="2186109"/>
                </a:cubicBezTo>
                <a:lnTo>
                  <a:pt x="658938" y="2184230"/>
                </a:lnTo>
                <a:lnTo>
                  <a:pt x="637271" y="2194104"/>
                </a:lnTo>
                <a:cubicBezTo>
                  <a:pt x="629205" y="2197199"/>
                  <a:pt x="620482" y="2200012"/>
                  <a:pt x="611102" y="2202544"/>
                </a:cubicBezTo>
                <a:lnTo>
                  <a:pt x="608220" y="2194756"/>
                </a:lnTo>
                <a:lnTo>
                  <a:pt x="604407" y="2196397"/>
                </a:lnTo>
                <a:cubicBezTo>
                  <a:pt x="589319" y="2207404"/>
                  <a:pt x="577877" y="2212329"/>
                  <a:pt x="570079" y="2211171"/>
                </a:cubicBezTo>
                <a:lnTo>
                  <a:pt x="564571" y="2202255"/>
                </a:lnTo>
                <a:cubicBezTo>
                  <a:pt x="559936" y="2193715"/>
                  <a:pt x="558159" y="2180937"/>
                  <a:pt x="559233" y="2163921"/>
                </a:cubicBezTo>
                <a:cubicBezTo>
                  <a:pt x="557483" y="2163171"/>
                  <a:pt x="555647" y="2160198"/>
                  <a:pt x="553725" y="2155005"/>
                </a:cubicBezTo>
                <a:cubicBezTo>
                  <a:pt x="546097" y="2158289"/>
                  <a:pt x="539655" y="2158803"/>
                  <a:pt x="534400" y="2156550"/>
                </a:cubicBezTo>
                <a:cubicBezTo>
                  <a:pt x="529147" y="2154298"/>
                  <a:pt x="526830" y="2150028"/>
                  <a:pt x="527452" y="2143740"/>
                </a:cubicBezTo>
                <a:cubicBezTo>
                  <a:pt x="520784" y="2149619"/>
                  <a:pt x="519824" y="2147024"/>
                  <a:pt x="524572" y="2135951"/>
                </a:cubicBezTo>
                <a:lnTo>
                  <a:pt x="528132" y="2127649"/>
                </a:lnTo>
                <a:cubicBezTo>
                  <a:pt x="525588" y="2128742"/>
                  <a:pt x="522650" y="2130758"/>
                  <a:pt x="519317" y="2133698"/>
                </a:cubicBezTo>
                <a:cubicBezTo>
                  <a:pt x="515981" y="2136639"/>
                  <a:pt x="514316" y="2138108"/>
                  <a:pt x="514316" y="2138108"/>
                </a:cubicBezTo>
                <a:lnTo>
                  <a:pt x="510501" y="2139748"/>
                </a:lnTo>
                <a:cubicBezTo>
                  <a:pt x="503042" y="2147474"/>
                  <a:pt x="498917" y="2152260"/>
                  <a:pt x="498126" y="2154104"/>
                </a:cubicBezTo>
                <a:cubicBezTo>
                  <a:pt x="497335" y="2155950"/>
                  <a:pt x="493604" y="2159813"/>
                  <a:pt x="486937" y="2165692"/>
                </a:cubicBezTo>
                <a:cubicBezTo>
                  <a:pt x="480269" y="2171571"/>
                  <a:pt x="475664" y="2175058"/>
                  <a:pt x="473120" y="2176153"/>
                </a:cubicBezTo>
                <a:cubicBezTo>
                  <a:pt x="470577" y="2177246"/>
                  <a:pt x="468035" y="2178342"/>
                  <a:pt x="465492" y="2179435"/>
                </a:cubicBezTo>
                <a:cubicBezTo>
                  <a:pt x="455153" y="2179371"/>
                  <a:pt x="449346" y="2179613"/>
                  <a:pt x="448074" y="2180161"/>
                </a:cubicBezTo>
                <a:cubicBezTo>
                  <a:pt x="446803" y="2180706"/>
                  <a:pt x="444811" y="2179308"/>
                  <a:pt x="442100" y="2175960"/>
                </a:cubicBezTo>
                <a:lnTo>
                  <a:pt x="443287" y="2173193"/>
                </a:lnTo>
                <a:cubicBezTo>
                  <a:pt x="436619" y="2179072"/>
                  <a:pt x="432012" y="2182558"/>
                  <a:pt x="429471" y="2183652"/>
                </a:cubicBezTo>
                <a:cubicBezTo>
                  <a:pt x="426136" y="2186591"/>
                  <a:pt x="424468" y="2188061"/>
                  <a:pt x="424468" y="2188061"/>
                </a:cubicBezTo>
                <a:cubicBezTo>
                  <a:pt x="421757" y="2184713"/>
                  <a:pt x="420006" y="2183963"/>
                  <a:pt x="419215" y="2185809"/>
                </a:cubicBezTo>
                <a:lnTo>
                  <a:pt x="416587" y="2184682"/>
                </a:lnTo>
                <a:lnTo>
                  <a:pt x="417520" y="2175252"/>
                </a:lnTo>
                <a:lnTo>
                  <a:pt x="424641" y="2158643"/>
                </a:lnTo>
                <a:lnTo>
                  <a:pt x="442525" y="2153204"/>
                </a:lnTo>
                <a:lnTo>
                  <a:pt x="442271" y="2146541"/>
                </a:lnTo>
                <a:cubicBezTo>
                  <a:pt x="449732" y="2138816"/>
                  <a:pt x="453856" y="2134032"/>
                  <a:pt x="454647" y="2132186"/>
                </a:cubicBezTo>
                <a:cubicBezTo>
                  <a:pt x="455439" y="2130340"/>
                  <a:pt x="457502" y="2127948"/>
                  <a:pt x="460834" y="2125008"/>
                </a:cubicBezTo>
                <a:cubicBezTo>
                  <a:pt x="461625" y="2123163"/>
                  <a:pt x="462855" y="2121505"/>
                  <a:pt x="464523" y="2120035"/>
                </a:cubicBezTo>
                <a:cubicBezTo>
                  <a:pt x="466190" y="2118566"/>
                  <a:pt x="467419" y="2116908"/>
                  <a:pt x="468210" y="2115063"/>
                </a:cubicBezTo>
                <a:cubicBezTo>
                  <a:pt x="469002" y="2113217"/>
                  <a:pt x="469793" y="2111373"/>
                  <a:pt x="470584" y="2109527"/>
                </a:cubicBezTo>
                <a:cubicBezTo>
                  <a:pt x="478043" y="2101801"/>
                  <a:pt x="483001" y="2096282"/>
                  <a:pt x="485459" y="2092967"/>
                </a:cubicBezTo>
                <a:cubicBezTo>
                  <a:pt x="487918" y="2089652"/>
                  <a:pt x="492876" y="2084131"/>
                  <a:pt x="500335" y="2076407"/>
                </a:cubicBezTo>
                <a:lnTo>
                  <a:pt x="504151" y="2074765"/>
                </a:lnTo>
                <a:cubicBezTo>
                  <a:pt x="505733" y="2071075"/>
                  <a:pt x="508190" y="2067759"/>
                  <a:pt x="511525" y="2064820"/>
                </a:cubicBezTo>
                <a:cubicBezTo>
                  <a:pt x="512316" y="2062973"/>
                  <a:pt x="513347" y="2061779"/>
                  <a:pt x="514619" y="2061231"/>
                </a:cubicBezTo>
                <a:cubicBezTo>
                  <a:pt x="515889" y="2060683"/>
                  <a:pt x="516921" y="2059488"/>
                  <a:pt x="517712" y="2057642"/>
                </a:cubicBezTo>
                <a:lnTo>
                  <a:pt x="518569" y="2055643"/>
                </a:lnTo>
                <a:lnTo>
                  <a:pt x="516374" y="2052089"/>
                </a:lnTo>
                <a:lnTo>
                  <a:pt x="486987" y="2082152"/>
                </a:lnTo>
                <a:cubicBezTo>
                  <a:pt x="477465" y="2092269"/>
                  <a:pt x="467307" y="2102660"/>
                  <a:pt x="456513" y="2113324"/>
                </a:cubicBezTo>
                <a:cubicBezTo>
                  <a:pt x="454139" y="2118861"/>
                  <a:pt x="449619" y="2124568"/>
                  <a:pt x="442952" y="2130448"/>
                </a:cubicBezTo>
                <a:cubicBezTo>
                  <a:pt x="424868" y="2153279"/>
                  <a:pt x="413114" y="2161346"/>
                  <a:pt x="407690" y="2154652"/>
                </a:cubicBezTo>
                <a:cubicBezTo>
                  <a:pt x="404187" y="2153150"/>
                  <a:pt x="400925" y="2152297"/>
                  <a:pt x="397902" y="2152094"/>
                </a:cubicBezTo>
                <a:cubicBezTo>
                  <a:pt x="394878" y="2151890"/>
                  <a:pt x="393283" y="2149567"/>
                  <a:pt x="393113" y="2145125"/>
                </a:cubicBezTo>
                <a:cubicBezTo>
                  <a:pt x="395149" y="2130705"/>
                  <a:pt x="402269" y="2114097"/>
                  <a:pt x="414476" y="2095300"/>
                </a:cubicBezTo>
                <a:cubicBezTo>
                  <a:pt x="394472" y="2112939"/>
                  <a:pt x="379216" y="2119505"/>
                  <a:pt x="368706" y="2114999"/>
                </a:cubicBezTo>
                <a:cubicBezTo>
                  <a:pt x="363452" y="2112746"/>
                  <a:pt x="362237" y="2103488"/>
                  <a:pt x="365065" y="2087221"/>
                </a:cubicBezTo>
                <a:cubicBezTo>
                  <a:pt x="366477" y="2079089"/>
                  <a:pt x="370433" y="2069862"/>
                  <a:pt x="376933" y="2059542"/>
                </a:cubicBezTo>
                <a:lnTo>
                  <a:pt x="384523" y="2045100"/>
                </a:lnTo>
                <a:lnTo>
                  <a:pt x="381439" y="2047819"/>
                </a:lnTo>
                <a:cubicBezTo>
                  <a:pt x="375562" y="2051854"/>
                  <a:pt x="371268" y="2052196"/>
                  <a:pt x="368556" y="2048849"/>
                </a:cubicBezTo>
                <a:cubicBezTo>
                  <a:pt x="365053" y="2047348"/>
                  <a:pt x="361790" y="2046495"/>
                  <a:pt x="358768" y="2046292"/>
                </a:cubicBezTo>
                <a:cubicBezTo>
                  <a:pt x="355744" y="2046087"/>
                  <a:pt x="354149" y="2043764"/>
                  <a:pt x="353978" y="2039323"/>
                </a:cubicBezTo>
                <a:cubicBezTo>
                  <a:pt x="354997" y="2032113"/>
                  <a:pt x="357286" y="2024356"/>
                  <a:pt x="360846" y="2016052"/>
                </a:cubicBezTo>
                <a:lnTo>
                  <a:pt x="370791" y="1997834"/>
                </a:lnTo>
                <a:lnTo>
                  <a:pt x="333153" y="2036812"/>
                </a:lnTo>
                <a:cubicBezTo>
                  <a:pt x="321568" y="2049321"/>
                  <a:pt x="309744" y="2061183"/>
                  <a:pt x="297679" y="2072393"/>
                </a:cubicBezTo>
                <a:cubicBezTo>
                  <a:pt x="285615" y="2083606"/>
                  <a:pt x="273791" y="2095468"/>
                  <a:pt x="262206" y="2107976"/>
                </a:cubicBezTo>
                <a:cubicBezTo>
                  <a:pt x="245536" y="2122674"/>
                  <a:pt x="234574" y="2128897"/>
                  <a:pt x="229319" y="2126644"/>
                </a:cubicBezTo>
                <a:cubicBezTo>
                  <a:pt x="225815" y="2125142"/>
                  <a:pt x="225689" y="2121812"/>
                  <a:pt x="228938" y="2116650"/>
                </a:cubicBezTo>
                <a:cubicBezTo>
                  <a:pt x="232187" y="2111491"/>
                  <a:pt x="237147" y="2105970"/>
                  <a:pt x="243815" y="2100091"/>
                </a:cubicBezTo>
                <a:cubicBezTo>
                  <a:pt x="255398" y="2087582"/>
                  <a:pt x="267379" y="2074148"/>
                  <a:pt x="279756" y="2059793"/>
                </a:cubicBezTo>
                <a:cubicBezTo>
                  <a:pt x="292130" y="2045437"/>
                  <a:pt x="304111" y="2032006"/>
                  <a:pt x="315696" y="2019496"/>
                </a:cubicBezTo>
                <a:lnTo>
                  <a:pt x="328404" y="2007119"/>
                </a:lnTo>
                <a:lnTo>
                  <a:pt x="324721" y="2000563"/>
                </a:lnTo>
                <a:cubicBezTo>
                  <a:pt x="324114" y="1995933"/>
                  <a:pt x="324517" y="1989552"/>
                  <a:pt x="325931" y="1981419"/>
                </a:cubicBezTo>
                <a:cubicBezTo>
                  <a:pt x="327343" y="1973287"/>
                  <a:pt x="331299" y="1964060"/>
                  <a:pt x="337799" y="1953739"/>
                </a:cubicBezTo>
                <a:lnTo>
                  <a:pt x="345932" y="1938265"/>
                </a:lnTo>
                <a:lnTo>
                  <a:pt x="342485" y="1942506"/>
                </a:lnTo>
                <a:lnTo>
                  <a:pt x="320108" y="1965680"/>
                </a:lnTo>
                <a:cubicBezTo>
                  <a:pt x="312647" y="1973405"/>
                  <a:pt x="305187" y="1981130"/>
                  <a:pt x="297728" y="1988855"/>
                </a:cubicBezTo>
                <a:cubicBezTo>
                  <a:pt x="290270" y="1996578"/>
                  <a:pt x="282810" y="2004304"/>
                  <a:pt x="275351" y="2012029"/>
                </a:cubicBezTo>
                <a:cubicBezTo>
                  <a:pt x="273769" y="2015720"/>
                  <a:pt x="271225" y="2016815"/>
                  <a:pt x="267722" y="2015313"/>
                </a:cubicBezTo>
                <a:lnTo>
                  <a:pt x="268909" y="2012543"/>
                </a:lnTo>
                <a:cubicBezTo>
                  <a:pt x="278742" y="1999283"/>
                  <a:pt x="288858" y="1987782"/>
                  <a:pt x="299256" y="1978040"/>
                </a:cubicBezTo>
                <a:cubicBezTo>
                  <a:pt x="309654" y="1968299"/>
                  <a:pt x="319768" y="1956797"/>
                  <a:pt x="329602" y="1943537"/>
                </a:cubicBezTo>
                <a:cubicBezTo>
                  <a:pt x="338643" y="1932121"/>
                  <a:pt x="348123" y="1920893"/>
                  <a:pt x="358041" y="1909853"/>
                </a:cubicBezTo>
                <a:cubicBezTo>
                  <a:pt x="367957" y="1898812"/>
                  <a:pt x="377832" y="1886663"/>
                  <a:pt x="387665" y="1873401"/>
                </a:cubicBezTo>
                <a:cubicBezTo>
                  <a:pt x="378455" y="1880375"/>
                  <a:pt x="372889" y="1881265"/>
                  <a:pt x="370969" y="1876073"/>
                </a:cubicBezTo>
                <a:cubicBezTo>
                  <a:pt x="368257" y="1872726"/>
                  <a:pt x="369669" y="1864594"/>
                  <a:pt x="375208" y="1851676"/>
                </a:cubicBezTo>
                <a:lnTo>
                  <a:pt x="346643" y="1882028"/>
                </a:lnTo>
                <a:cubicBezTo>
                  <a:pt x="341726" y="1888658"/>
                  <a:pt x="336641" y="1890846"/>
                  <a:pt x="331386" y="1888593"/>
                </a:cubicBezTo>
                <a:cubicBezTo>
                  <a:pt x="329635" y="1887843"/>
                  <a:pt x="332490" y="1883605"/>
                  <a:pt x="339948" y="1875882"/>
                </a:cubicBezTo>
                <a:cubicBezTo>
                  <a:pt x="350740" y="1865216"/>
                  <a:pt x="360701" y="1855286"/>
                  <a:pt x="369827" y="1846093"/>
                </a:cubicBezTo>
                <a:cubicBezTo>
                  <a:pt x="378954" y="1836897"/>
                  <a:pt x="388913" y="1826968"/>
                  <a:pt x="399706" y="1816302"/>
                </a:cubicBezTo>
                <a:lnTo>
                  <a:pt x="443275" y="1772723"/>
                </a:lnTo>
                <a:cubicBezTo>
                  <a:pt x="447400" y="1767936"/>
                  <a:pt x="452797" y="1762605"/>
                  <a:pt x="459465" y="1756726"/>
                </a:cubicBezTo>
                <a:cubicBezTo>
                  <a:pt x="482633" y="1731706"/>
                  <a:pt x="505166" y="1706960"/>
                  <a:pt x="527064" y="1682488"/>
                </a:cubicBezTo>
                <a:cubicBezTo>
                  <a:pt x="548962" y="1658015"/>
                  <a:pt x="571495" y="1633269"/>
                  <a:pt x="594664" y="1608249"/>
                </a:cubicBezTo>
                <a:cubicBezTo>
                  <a:pt x="584493" y="1612626"/>
                  <a:pt x="577654" y="1614065"/>
                  <a:pt x="574151" y="1612563"/>
                </a:cubicBezTo>
                <a:cubicBezTo>
                  <a:pt x="570028" y="1617347"/>
                  <a:pt x="566100" y="1621671"/>
                  <a:pt x="562371" y="1625534"/>
                </a:cubicBezTo>
                <a:cubicBezTo>
                  <a:pt x="558640" y="1629396"/>
                  <a:pt x="555109" y="1632798"/>
                  <a:pt x="551774" y="1635738"/>
                </a:cubicBezTo>
                <a:cubicBezTo>
                  <a:pt x="536065" y="1653032"/>
                  <a:pt x="520594" y="1670975"/>
                  <a:pt x="505365" y="1689569"/>
                </a:cubicBezTo>
                <a:cubicBezTo>
                  <a:pt x="490137" y="1708161"/>
                  <a:pt x="474270" y="1727028"/>
                  <a:pt x="457770" y="1746169"/>
                </a:cubicBezTo>
                <a:lnTo>
                  <a:pt x="434206" y="1772111"/>
                </a:lnTo>
                <a:cubicBezTo>
                  <a:pt x="430080" y="1776896"/>
                  <a:pt x="425955" y="1781682"/>
                  <a:pt x="421830" y="1786466"/>
                </a:cubicBezTo>
                <a:cubicBezTo>
                  <a:pt x="417706" y="1791251"/>
                  <a:pt x="413975" y="1795114"/>
                  <a:pt x="410642" y="1798054"/>
                </a:cubicBezTo>
                <a:cubicBezTo>
                  <a:pt x="402390" y="1807623"/>
                  <a:pt x="393899" y="1816545"/>
                  <a:pt x="385171" y="1824817"/>
                </a:cubicBezTo>
                <a:cubicBezTo>
                  <a:pt x="376439" y="1833089"/>
                  <a:pt x="367949" y="1842009"/>
                  <a:pt x="359699" y="1851579"/>
                </a:cubicBezTo>
                <a:cubicBezTo>
                  <a:pt x="351446" y="1861150"/>
                  <a:pt x="342956" y="1870070"/>
                  <a:pt x="334227" y="1878343"/>
                </a:cubicBezTo>
                <a:cubicBezTo>
                  <a:pt x="325496" y="1886615"/>
                  <a:pt x="317005" y="1895537"/>
                  <a:pt x="308755" y="1905106"/>
                </a:cubicBezTo>
                <a:lnTo>
                  <a:pt x="285190" y="1931047"/>
                </a:lnTo>
                <a:cubicBezTo>
                  <a:pt x="271854" y="1942808"/>
                  <a:pt x="263123" y="1951078"/>
                  <a:pt x="258999" y="1955864"/>
                </a:cubicBezTo>
                <a:lnTo>
                  <a:pt x="150417" y="2056770"/>
                </a:lnTo>
                <a:cubicBezTo>
                  <a:pt x="147082" y="2059708"/>
                  <a:pt x="145417" y="2061178"/>
                  <a:pt x="145417" y="2061178"/>
                </a:cubicBezTo>
                <a:cubicBezTo>
                  <a:pt x="141912" y="2059675"/>
                  <a:pt x="142703" y="2057831"/>
                  <a:pt x="147790" y="2055643"/>
                </a:cubicBezTo>
                <a:cubicBezTo>
                  <a:pt x="169376" y="2034313"/>
                  <a:pt x="191004" y="2014095"/>
                  <a:pt x="212675" y="1994987"/>
                </a:cubicBezTo>
                <a:cubicBezTo>
                  <a:pt x="234346" y="1975879"/>
                  <a:pt x="255100" y="1955285"/>
                  <a:pt x="274934" y="1933204"/>
                </a:cubicBezTo>
                <a:cubicBezTo>
                  <a:pt x="277308" y="1927667"/>
                  <a:pt x="279371" y="1925276"/>
                  <a:pt x="281123" y="1926027"/>
                </a:cubicBezTo>
                <a:cubicBezTo>
                  <a:pt x="281914" y="1924183"/>
                  <a:pt x="282748" y="1923447"/>
                  <a:pt x="283622" y="1923822"/>
                </a:cubicBezTo>
                <a:cubicBezTo>
                  <a:pt x="284498" y="1924198"/>
                  <a:pt x="284541" y="1925309"/>
                  <a:pt x="283750" y="1927153"/>
                </a:cubicBezTo>
                <a:cubicBezTo>
                  <a:pt x="290417" y="1921274"/>
                  <a:pt x="294544" y="1916489"/>
                  <a:pt x="296126" y="1912798"/>
                </a:cubicBezTo>
                <a:lnTo>
                  <a:pt x="312316" y="1896802"/>
                </a:lnTo>
                <a:cubicBezTo>
                  <a:pt x="318192" y="1892767"/>
                  <a:pt x="322755" y="1888171"/>
                  <a:pt x="326004" y="1883010"/>
                </a:cubicBezTo>
                <a:cubicBezTo>
                  <a:pt x="329255" y="1877849"/>
                  <a:pt x="334212" y="1872329"/>
                  <a:pt x="340880" y="1866450"/>
                </a:cubicBezTo>
                <a:cubicBezTo>
                  <a:pt x="349131" y="1856879"/>
                  <a:pt x="358455" y="1847223"/>
                  <a:pt x="368853" y="1837481"/>
                </a:cubicBezTo>
                <a:cubicBezTo>
                  <a:pt x="379251" y="1827740"/>
                  <a:pt x="388574" y="1818084"/>
                  <a:pt x="396826" y="1808514"/>
                </a:cubicBezTo>
                <a:cubicBezTo>
                  <a:pt x="405076" y="1798944"/>
                  <a:pt x="414598" y="1788827"/>
                  <a:pt x="425391" y="1778161"/>
                </a:cubicBezTo>
                <a:cubicBezTo>
                  <a:pt x="429516" y="1773378"/>
                  <a:pt x="433640" y="1768592"/>
                  <a:pt x="437767" y="1763806"/>
                </a:cubicBezTo>
                <a:cubicBezTo>
                  <a:pt x="441890" y="1759022"/>
                  <a:pt x="446413" y="1753314"/>
                  <a:pt x="451328" y="1746683"/>
                </a:cubicBezTo>
                <a:lnTo>
                  <a:pt x="453702" y="1741146"/>
                </a:lnTo>
                <a:lnTo>
                  <a:pt x="400131" y="1793547"/>
                </a:lnTo>
                <a:cubicBezTo>
                  <a:pt x="366960" y="1827386"/>
                  <a:pt x="331247" y="1862320"/>
                  <a:pt x="292991" y="1898347"/>
                </a:cubicBezTo>
                <a:cubicBezTo>
                  <a:pt x="289657" y="1901286"/>
                  <a:pt x="286364" y="1905337"/>
                  <a:pt x="283115" y="1910498"/>
                </a:cubicBezTo>
                <a:cubicBezTo>
                  <a:pt x="279866" y="1915657"/>
                  <a:pt x="276574" y="1919708"/>
                  <a:pt x="273241" y="1922648"/>
                </a:cubicBezTo>
                <a:cubicBezTo>
                  <a:pt x="270697" y="1923742"/>
                  <a:pt x="269228" y="1924750"/>
                  <a:pt x="268832" y="1925672"/>
                </a:cubicBezTo>
                <a:cubicBezTo>
                  <a:pt x="268436" y="1926595"/>
                  <a:pt x="266968" y="1927605"/>
                  <a:pt x="264425" y="1928698"/>
                </a:cubicBezTo>
                <a:lnTo>
                  <a:pt x="266799" y="1923161"/>
                </a:lnTo>
                <a:cubicBezTo>
                  <a:pt x="252502" y="1932324"/>
                  <a:pt x="243998" y="1935233"/>
                  <a:pt x="241287" y="1931885"/>
                </a:cubicBezTo>
                <a:cubicBezTo>
                  <a:pt x="238405" y="1924096"/>
                  <a:pt x="245300" y="1912853"/>
                  <a:pt x="261969" y="1898153"/>
                </a:cubicBezTo>
                <a:cubicBezTo>
                  <a:pt x="271971" y="1889335"/>
                  <a:pt x="281098" y="1880141"/>
                  <a:pt x="289349" y="1870569"/>
                </a:cubicBezTo>
                <a:cubicBezTo>
                  <a:pt x="297599" y="1860999"/>
                  <a:pt x="306725" y="1851805"/>
                  <a:pt x="316728" y="1842986"/>
                </a:cubicBezTo>
                <a:cubicBezTo>
                  <a:pt x="324978" y="1833416"/>
                  <a:pt x="334104" y="1824222"/>
                  <a:pt x="344106" y="1815401"/>
                </a:cubicBezTo>
                <a:cubicBezTo>
                  <a:pt x="354108" y="1806583"/>
                  <a:pt x="363234" y="1797389"/>
                  <a:pt x="371484" y="1787819"/>
                </a:cubicBezTo>
                <a:lnTo>
                  <a:pt x="383861" y="1773464"/>
                </a:lnTo>
                <a:cubicBezTo>
                  <a:pt x="385443" y="1769774"/>
                  <a:pt x="387067" y="1767191"/>
                  <a:pt x="388734" y="1765723"/>
                </a:cubicBezTo>
                <a:cubicBezTo>
                  <a:pt x="390401" y="1764252"/>
                  <a:pt x="391631" y="1762596"/>
                  <a:pt x="392422" y="1760750"/>
                </a:cubicBezTo>
                <a:cubicBezTo>
                  <a:pt x="376543" y="1773602"/>
                  <a:pt x="361977" y="1787019"/>
                  <a:pt x="348727" y="1800999"/>
                </a:cubicBezTo>
                <a:cubicBezTo>
                  <a:pt x="335475" y="1814979"/>
                  <a:pt x="320910" y="1828395"/>
                  <a:pt x="305030" y="1841248"/>
                </a:cubicBezTo>
                <a:cubicBezTo>
                  <a:pt x="297572" y="1848971"/>
                  <a:pt x="289872" y="1856048"/>
                  <a:pt x="281932" y="1862474"/>
                </a:cubicBezTo>
                <a:cubicBezTo>
                  <a:pt x="273995" y="1868901"/>
                  <a:pt x="266295" y="1875977"/>
                  <a:pt x="258834" y="1883702"/>
                </a:cubicBezTo>
                <a:lnTo>
                  <a:pt x="213827" y="1923389"/>
                </a:lnTo>
                <a:cubicBezTo>
                  <a:pt x="209701" y="1928172"/>
                  <a:pt x="205887" y="1929815"/>
                  <a:pt x="202384" y="1928314"/>
                </a:cubicBezTo>
                <a:lnTo>
                  <a:pt x="203571" y="1925544"/>
                </a:lnTo>
                <a:cubicBezTo>
                  <a:pt x="204362" y="1923700"/>
                  <a:pt x="205392" y="1922502"/>
                  <a:pt x="206664" y="1921955"/>
                </a:cubicBezTo>
                <a:cubicBezTo>
                  <a:pt x="207935" y="1921409"/>
                  <a:pt x="208967" y="1920213"/>
                  <a:pt x="209759" y="1918366"/>
                </a:cubicBezTo>
                <a:cubicBezTo>
                  <a:pt x="217217" y="1910643"/>
                  <a:pt x="223207" y="1903927"/>
                  <a:pt x="227729" y="1898218"/>
                </a:cubicBezTo>
                <a:cubicBezTo>
                  <a:pt x="232248" y="1892511"/>
                  <a:pt x="238239" y="1885795"/>
                  <a:pt x="245699" y="1878070"/>
                </a:cubicBezTo>
                <a:lnTo>
                  <a:pt x="263076" y="1859304"/>
                </a:lnTo>
                <a:cubicBezTo>
                  <a:pt x="271326" y="1849734"/>
                  <a:pt x="277117" y="1843480"/>
                  <a:pt x="280452" y="1840540"/>
                </a:cubicBezTo>
                <a:cubicBezTo>
                  <a:pt x="294579" y="1826936"/>
                  <a:pt x="307632" y="1813418"/>
                  <a:pt x="319613" y="1799984"/>
                </a:cubicBezTo>
                <a:cubicBezTo>
                  <a:pt x="331594" y="1786552"/>
                  <a:pt x="343374" y="1773581"/>
                  <a:pt x="354959" y="1761072"/>
                </a:cubicBezTo>
                <a:cubicBezTo>
                  <a:pt x="380671" y="1734957"/>
                  <a:pt x="404871" y="1708742"/>
                  <a:pt x="427561" y="1682424"/>
                </a:cubicBezTo>
                <a:cubicBezTo>
                  <a:pt x="450248" y="1656107"/>
                  <a:pt x="474449" y="1629889"/>
                  <a:pt x="500160" y="1603776"/>
                </a:cubicBezTo>
                <a:cubicBezTo>
                  <a:pt x="506660" y="1593456"/>
                  <a:pt x="513158" y="1583133"/>
                  <a:pt x="519658" y="1572813"/>
                </a:cubicBezTo>
                <a:cubicBezTo>
                  <a:pt x="526155" y="1562491"/>
                  <a:pt x="532656" y="1552170"/>
                  <a:pt x="539153" y="1541849"/>
                </a:cubicBezTo>
                <a:cubicBezTo>
                  <a:pt x="547405" y="1532280"/>
                  <a:pt x="554342" y="1522145"/>
                  <a:pt x="559965" y="1511449"/>
                </a:cubicBezTo>
                <a:cubicBezTo>
                  <a:pt x="565588" y="1500753"/>
                  <a:pt x="572524" y="1490620"/>
                  <a:pt x="580775" y="1481048"/>
                </a:cubicBezTo>
                <a:lnTo>
                  <a:pt x="565772" y="1494277"/>
                </a:lnTo>
                <a:lnTo>
                  <a:pt x="528644" y="1537343"/>
                </a:lnTo>
                <a:cubicBezTo>
                  <a:pt x="521185" y="1545068"/>
                  <a:pt x="515196" y="1551785"/>
                  <a:pt x="510674" y="1557491"/>
                </a:cubicBezTo>
                <a:cubicBezTo>
                  <a:pt x="506155" y="1563200"/>
                  <a:pt x="500163" y="1569916"/>
                  <a:pt x="492704" y="1577641"/>
                </a:cubicBezTo>
                <a:cubicBezTo>
                  <a:pt x="480329" y="1591997"/>
                  <a:pt x="468589" y="1606078"/>
                  <a:pt x="457484" y="1619886"/>
                </a:cubicBezTo>
                <a:cubicBezTo>
                  <a:pt x="446380" y="1633693"/>
                  <a:pt x="434640" y="1647775"/>
                  <a:pt x="422266" y="1662130"/>
                </a:cubicBezTo>
                <a:cubicBezTo>
                  <a:pt x="414183" y="1676142"/>
                  <a:pt x="403078" y="1689951"/>
                  <a:pt x="388952" y="1703553"/>
                </a:cubicBezTo>
                <a:cubicBezTo>
                  <a:pt x="383244" y="1712030"/>
                  <a:pt x="377933" y="1719583"/>
                  <a:pt x="373015" y="1726213"/>
                </a:cubicBezTo>
                <a:cubicBezTo>
                  <a:pt x="368100" y="1732845"/>
                  <a:pt x="361910" y="1740022"/>
                  <a:pt x="354452" y="1747745"/>
                </a:cubicBezTo>
                <a:cubicBezTo>
                  <a:pt x="342868" y="1760257"/>
                  <a:pt x="330887" y="1773689"/>
                  <a:pt x="318511" y="1788044"/>
                </a:cubicBezTo>
                <a:cubicBezTo>
                  <a:pt x="306137" y="1802399"/>
                  <a:pt x="293760" y="1816754"/>
                  <a:pt x="281384" y="1831110"/>
                </a:cubicBezTo>
                <a:lnTo>
                  <a:pt x="273757" y="1834392"/>
                </a:lnTo>
                <a:lnTo>
                  <a:pt x="277318" y="1826088"/>
                </a:lnTo>
                <a:cubicBezTo>
                  <a:pt x="288901" y="1813578"/>
                  <a:pt x="300683" y="1800608"/>
                  <a:pt x="312664" y="1787176"/>
                </a:cubicBezTo>
                <a:cubicBezTo>
                  <a:pt x="324643" y="1773742"/>
                  <a:pt x="336822" y="1759848"/>
                  <a:pt x="349198" y="1745493"/>
                </a:cubicBezTo>
                <a:cubicBezTo>
                  <a:pt x="354114" y="1738862"/>
                  <a:pt x="359030" y="1732233"/>
                  <a:pt x="363946" y="1725602"/>
                </a:cubicBezTo>
                <a:cubicBezTo>
                  <a:pt x="368863" y="1718973"/>
                  <a:pt x="375050" y="1711795"/>
                  <a:pt x="382509" y="1704069"/>
                </a:cubicBezTo>
                <a:cubicBezTo>
                  <a:pt x="385844" y="1701130"/>
                  <a:pt x="391636" y="1694873"/>
                  <a:pt x="399887" y="1685304"/>
                </a:cubicBezTo>
                <a:cubicBezTo>
                  <a:pt x="402260" y="1679769"/>
                  <a:pt x="407572" y="1672217"/>
                  <a:pt x="415824" y="1662645"/>
                </a:cubicBezTo>
                <a:cubicBezTo>
                  <a:pt x="435658" y="1640567"/>
                  <a:pt x="454617" y="1618111"/>
                  <a:pt x="472701" y="1595279"/>
                </a:cubicBezTo>
                <a:cubicBezTo>
                  <a:pt x="490784" y="1572447"/>
                  <a:pt x="508866" y="1549617"/>
                  <a:pt x="526952" y="1526786"/>
                </a:cubicBezTo>
                <a:cubicBezTo>
                  <a:pt x="507116" y="1548866"/>
                  <a:pt x="488114" y="1570212"/>
                  <a:pt x="469946" y="1590822"/>
                </a:cubicBezTo>
                <a:cubicBezTo>
                  <a:pt x="451778" y="1611431"/>
                  <a:pt x="432777" y="1632776"/>
                  <a:pt x="412941" y="1654857"/>
                </a:cubicBezTo>
                <a:lnTo>
                  <a:pt x="387004" y="1686335"/>
                </a:lnTo>
                <a:cubicBezTo>
                  <a:pt x="380336" y="1692214"/>
                  <a:pt x="375376" y="1697733"/>
                  <a:pt x="372128" y="1702894"/>
                </a:cubicBezTo>
                <a:cubicBezTo>
                  <a:pt x="368878" y="1708055"/>
                  <a:pt x="364317" y="1712652"/>
                  <a:pt x="358438" y="1716686"/>
                </a:cubicBezTo>
                <a:cubicBezTo>
                  <a:pt x="349396" y="1728102"/>
                  <a:pt x="340114" y="1738868"/>
                  <a:pt x="330592" y="1748985"/>
                </a:cubicBezTo>
                <a:cubicBezTo>
                  <a:pt x="321072" y="1759103"/>
                  <a:pt x="310914" y="1769494"/>
                  <a:pt x="300120" y="1780158"/>
                </a:cubicBezTo>
                <a:cubicBezTo>
                  <a:pt x="299330" y="1782003"/>
                  <a:pt x="295601" y="1785866"/>
                  <a:pt x="288933" y="1791745"/>
                </a:cubicBezTo>
                <a:lnTo>
                  <a:pt x="263248" y="1829886"/>
                </a:lnTo>
                <a:cubicBezTo>
                  <a:pt x="258161" y="1832074"/>
                  <a:pt x="255619" y="1833170"/>
                  <a:pt x="255619" y="1833170"/>
                </a:cubicBezTo>
                <a:cubicBezTo>
                  <a:pt x="256411" y="1831323"/>
                  <a:pt x="256806" y="1830402"/>
                  <a:pt x="256806" y="1830402"/>
                </a:cubicBezTo>
                <a:cubicBezTo>
                  <a:pt x="261722" y="1823770"/>
                  <a:pt x="266441" y="1817602"/>
                  <a:pt x="270962" y="1811895"/>
                </a:cubicBezTo>
                <a:cubicBezTo>
                  <a:pt x="275483" y="1806186"/>
                  <a:pt x="278930" y="1800566"/>
                  <a:pt x="281304" y="1795029"/>
                </a:cubicBezTo>
                <a:cubicBezTo>
                  <a:pt x="284637" y="1792088"/>
                  <a:pt x="286304" y="1790618"/>
                  <a:pt x="286304" y="1790618"/>
                </a:cubicBezTo>
                <a:lnTo>
                  <a:pt x="289864" y="1782315"/>
                </a:lnTo>
                <a:cubicBezTo>
                  <a:pt x="298905" y="1770900"/>
                  <a:pt x="307749" y="1759946"/>
                  <a:pt x="316395" y="1749453"/>
                </a:cubicBezTo>
                <a:cubicBezTo>
                  <a:pt x="325043" y="1738961"/>
                  <a:pt x="333887" y="1728007"/>
                  <a:pt x="342928" y="1716590"/>
                </a:cubicBezTo>
                <a:cubicBezTo>
                  <a:pt x="349596" y="1710712"/>
                  <a:pt x="354752" y="1704729"/>
                  <a:pt x="358397" y="1698646"/>
                </a:cubicBezTo>
                <a:cubicBezTo>
                  <a:pt x="362043" y="1692562"/>
                  <a:pt x="366803" y="1687505"/>
                  <a:pt x="372680" y="1683469"/>
                </a:cubicBezTo>
                <a:cubicBezTo>
                  <a:pt x="382514" y="1670210"/>
                  <a:pt x="391556" y="1658794"/>
                  <a:pt x="399806" y="1649224"/>
                </a:cubicBezTo>
                <a:cubicBezTo>
                  <a:pt x="419640" y="1627144"/>
                  <a:pt x="438599" y="1604688"/>
                  <a:pt x="456683" y="1581859"/>
                </a:cubicBezTo>
                <a:cubicBezTo>
                  <a:pt x="474766" y="1559027"/>
                  <a:pt x="493726" y="1536571"/>
                  <a:pt x="513561" y="1514490"/>
                </a:cubicBezTo>
                <a:cubicBezTo>
                  <a:pt x="512599" y="1511895"/>
                  <a:pt x="512515" y="1509673"/>
                  <a:pt x="513306" y="1507828"/>
                </a:cubicBezTo>
                <a:cubicBezTo>
                  <a:pt x="518053" y="1496755"/>
                  <a:pt x="525825" y="1485888"/>
                  <a:pt x="536617" y="1475224"/>
                </a:cubicBezTo>
                <a:lnTo>
                  <a:pt x="546620" y="1466404"/>
                </a:lnTo>
                <a:cubicBezTo>
                  <a:pt x="564872" y="1448016"/>
                  <a:pt x="583562" y="1429813"/>
                  <a:pt x="602691" y="1411799"/>
                </a:cubicBezTo>
                <a:cubicBezTo>
                  <a:pt x="621818" y="1393786"/>
                  <a:pt x="640114" y="1376507"/>
                  <a:pt x="657575" y="1359964"/>
                </a:cubicBezTo>
                <a:cubicBezTo>
                  <a:pt x="659157" y="1356274"/>
                  <a:pt x="660782" y="1353693"/>
                  <a:pt x="662448" y="1352223"/>
                </a:cubicBezTo>
                <a:cubicBezTo>
                  <a:pt x="664116" y="1350752"/>
                  <a:pt x="665740" y="1348172"/>
                  <a:pt x="667323" y="1344482"/>
                </a:cubicBezTo>
                <a:cubicBezTo>
                  <a:pt x="670658" y="1341543"/>
                  <a:pt x="672719" y="1339150"/>
                  <a:pt x="673510" y="1337304"/>
                </a:cubicBezTo>
                <a:cubicBezTo>
                  <a:pt x="674301" y="1335460"/>
                  <a:pt x="676364" y="1333066"/>
                  <a:pt x="679699" y="1330126"/>
                </a:cubicBezTo>
                <a:cubicBezTo>
                  <a:pt x="691906" y="1311330"/>
                  <a:pt x="704790" y="1293370"/>
                  <a:pt x="718351" y="1276247"/>
                </a:cubicBezTo>
                <a:cubicBezTo>
                  <a:pt x="731915" y="1259123"/>
                  <a:pt x="745676" y="1241539"/>
                  <a:pt x="759633" y="1223493"/>
                </a:cubicBezTo>
                <a:cubicBezTo>
                  <a:pt x="756129" y="1221991"/>
                  <a:pt x="754379" y="1221240"/>
                  <a:pt x="754379" y="1221240"/>
                </a:cubicBezTo>
                <a:cubicBezTo>
                  <a:pt x="750875" y="1219738"/>
                  <a:pt x="754039" y="1212356"/>
                  <a:pt x="763874" y="1199095"/>
                </a:cubicBezTo>
                <a:cubicBezTo>
                  <a:pt x="757996" y="1203129"/>
                  <a:pt x="753631" y="1207265"/>
                  <a:pt x="750776" y="1211504"/>
                </a:cubicBezTo>
                <a:cubicBezTo>
                  <a:pt x="747922" y="1215742"/>
                  <a:pt x="743558" y="1219877"/>
                  <a:pt x="737681" y="1223911"/>
                </a:cubicBezTo>
                <a:cubicBezTo>
                  <a:pt x="736889" y="1225758"/>
                  <a:pt x="735223" y="1227227"/>
                  <a:pt x="732681" y="1228322"/>
                </a:cubicBezTo>
                <a:lnTo>
                  <a:pt x="695553" y="1271388"/>
                </a:lnTo>
                <a:cubicBezTo>
                  <a:pt x="688095" y="1279111"/>
                  <a:pt x="680874" y="1287485"/>
                  <a:pt x="673896" y="1296507"/>
                </a:cubicBezTo>
                <a:cubicBezTo>
                  <a:pt x="666917" y="1305531"/>
                  <a:pt x="659698" y="1313906"/>
                  <a:pt x="652238" y="1321629"/>
                </a:cubicBezTo>
                <a:cubicBezTo>
                  <a:pt x="638111" y="1335233"/>
                  <a:pt x="624069" y="1351059"/>
                  <a:pt x="610110" y="1369105"/>
                </a:cubicBezTo>
                <a:cubicBezTo>
                  <a:pt x="596151" y="1387150"/>
                  <a:pt x="582350" y="1403624"/>
                  <a:pt x="568703" y="1418527"/>
                </a:cubicBezTo>
                <a:cubicBezTo>
                  <a:pt x="555055" y="1433430"/>
                  <a:pt x="541650" y="1448980"/>
                  <a:pt x="528482" y="1465181"/>
                </a:cubicBezTo>
                <a:cubicBezTo>
                  <a:pt x="516276" y="1483979"/>
                  <a:pt x="503348" y="1500827"/>
                  <a:pt x="489702" y="1515730"/>
                </a:cubicBezTo>
                <a:cubicBezTo>
                  <a:pt x="476054" y="1530633"/>
                  <a:pt x="463522" y="1546558"/>
                  <a:pt x="452107" y="1563511"/>
                </a:cubicBezTo>
                <a:lnTo>
                  <a:pt x="374292" y="1657947"/>
                </a:lnTo>
                <a:cubicBezTo>
                  <a:pt x="373501" y="1659791"/>
                  <a:pt x="372471" y="1660989"/>
                  <a:pt x="371199" y="1661536"/>
                </a:cubicBezTo>
                <a:cubicBezTo>
                  <a:pt x="369928" y="1662082"/>
                  <a:pt x="368896" y="1663278"/>
                  <a:pt x="368104" y="1665125"/>
                </a:cubicBezTo>
                <a:cubicBezTo>
                  <a:pt x="382685" y="1640791"/>
                  <a:pt x="396473" y="1618304"/>
                  <a:pt x="409471" y="1597660"/>
                </a:cubicBezTo>
                <a:lnTo>
                  <a:pt x="440462" y="1547764"/>
                </a:lnTo>
                <a:lnTo>
                  <a:pt x="439490" y="1548813"/>
                </a:lnTo>
                <a:cubicBezTo>
                  <a:pt x="428723" y="1562062"/>
                  <a:pt x="418856" y="1571231"/>
                  <a:pt x="409890" y="1576321"/>
                </a:cubicBezTo>
                <a:cubicBezTo>
                  <a:pt x="393532" y="1590745"/>
                  <a:pt x="378975" y="1597010"/>
                  <a:pt x="366221" y="1595114"/>
                </a:cubicBezTo>
                <a:cubicBezTo>
                  <a:pt x="356195" y="1590816"/>
                  <a:pt x="356680" y="1575838"/>
                  <a:pt x="367680" y="1550183"/>
                </a:cubicBezTo>
                <a:cubicBezTo>
                  <a:pt x="364954" y="1552587"/>
                  <a:pt x="363267" y="1554543"/>
                  <a:pt x="362620" y="1556053"/>
                </a:cubicBezTo>
                <a:cubicBezTo>
                  <a:pt x="361973" y="1557561"/>
                  <a:pt x="360610" y="1558764"/>
                  <a:pt x="358530" y="1559658"/>
                </a:cubicBezTo>
                <a:lnTo>
                  <a:pt x="341200" y="1576347"/>
                </a:lnTo>
                <a:cubicBezTo>
                  <a:pt x="324978" y="1594404"/>
                  <a:pt x="310630" y="1606117"/>
                  <a:pt x="298153" y="1611488"/>
                </a:cubicBezTo>
                <a:lnTo>
                  <a:pt x="242006" y="1635653"/>
                </a:lnTo>
                <a:cubicBezTo>
                  <a:pt x="230961" y="1641636"/>
                  <a:pt x="217768" y="1646698"/>
                  <a:pt x="202426" y="1650839"/>
                </a:cubicBezTo>
                <a:lnTo>
                  <a:pt x="200070" y="1644470"/>
                </a:lnTo>
                <a:lnTo>
                  <a:pt x="196951" y="1645813"/>
                </a:lnTo>
                <a:cubicBezTo>
                  <a:pt x="184612" y="1654814"/>
                  <a:pt x="175254" y="1658842"/>
                  <a:pt x="168877" y="1657895"/>
                </a:cubicBezTo>
                <a:lnTo>
                  <a:pt x="164373" y="1650603"/>
                </a:lnTo>
                <a:cubicBezTo>
                  <a:pt x="160582" y="1643619"/>
                  <a:pt x="159129" y="1633169"/>
                  <a:pt x="160007" y="1619254"/>
                </a:cubicBezTo>
                <a:cubicBezTo>
                  <a:pt x="158575" y="1618640"/>
                  <a:pt x="157075" y="1616209"/>
                  <a:pt x="155502" y="1611962"/>
                </a:cubicBezTo>
                <a:cubicBezTo>
                  <a:pt x="149265" y="1614648"/>
                  <a:pt x="143997" y="1615068"/>
                  <a:pt x="139699" y="1613225"/>
                </a:cubicBezTo>
                <a:cubicBezTo>
                  <a:pt x="135402" y="1611383"/>
                  <a:pt x="133508" y="1607892"/>
                  <a:pt x="134016" y="1602749"/>
                </a:cubicBezTo>
                <a:cubicBezTo>
                  <a:pt x="128563" y="1607557"/>
                  <a:pt x="127779" y="1605435"/>
                  <a:pt x="131662" y="1596379"/>
                </a:cubicBezTo>
                <a:lnTo>
                  <a:pt x="134573" y="1589589"/>
                </a:lnTo>
                <a:cubicBezTo>
                  <a:pt x="132493" y="1590483"/>
                  <a:pt x="130089" y="1592132"/>
                  <a:pt x="127364" y="1594536"/>
                </a:cubicBezTo>
                <a:cubicBezTo>
                  <a:pt x="124636" y="1596941"/>
                  <a:pt x="123274" y="1598143"/>
                  <a:pt x="123274" y="1598143"/>
                </a:cubicBezTo>
                <a:lnTo>
                  <a:pt x="120154" y="1599485"/>
                </a:lnTo>
                <a:cubicBezTo>
                  <a:pt x="114054" y="1605802"/>
                  <a:pt x="110680" y="1609717"/>
                  <a:pt x="110034" y="1611225"/>
                </a:cubicBezTo>
                <a:cubicBezTo>
                  <a:pt x="109386" y="1612735"/>
                  <a:pt x="106335" y="1615894"/>
                  <a:pt x="100882" y="1620701"/>
                </a:cubicBezTo>
                <a:cubicBezTo>
                  <a:pt x="95430" y="1625510"/>
                  <a:pt x="91664" y="1628361"/>
                  <a:pt x="89583" y="1629257"/>
                </a:cubicBezTo>
                <a:cubicBezTo>
                  <a:pt x="87503" y="1630151"/>
                  <a:pt x="85424" y="1631047"/>
                  <a:pt x="83344" y="1631940"/>
                </a:cubicBezTo>
                <a:cubicBezTo>
                  <a:pt x="74889" y="1631888"/>
                  <a:pt x="70141" y="1632086"/>
                  <a:pt x="69100" y="1632534"/>
                </a:cubicBezTo>
                <a:cubicBezTo>
                  <a:pt x="68061" y="1632980"/>
                  <a:pt x="66432" y="1631837"/>
                  <a:pt x="64214" y="1629099"/>
                </a:cubicBezTo>
                <a:lnTo>
                  <a:pt x="65185" y="1626835"/>
                </a:lnTo>
                <a:cubicBezTo>
                  <a:pt x="59732" y="1631644"/>
                  <a:pt x="55965" y="1634495"/>
                  <a:pt x="53886" y="1635389"/>
                </a:cubicBezTo>
                <a:cubicBezTo>
                  <a:pt x="51159" y="1637793"/>
                  <a:pt x="49795" y="1638996"/>
                  <a:pt x="49795" y="1638996"/>
                </a:cubicBezTo>
                <a:cubicBezTo>
                  <a:pt x="47578" y="1636258"/>
                  <a:pt x="46146" y="1635644"/>
                  <a:pt x="45499" y="1637154"/>
                </a:cubicBezTo>
                <a:lnTo>
                  <a:pt x="43349" y="1636232"/>
                </a:lnTo>
                <a:lnTo>
                  <a:pt x="44113" y="1628519"/>
                </a:lnTo>
                <a:lnTo>
                  <a:pt x="49936" y="1614937"/>
                </a:lnTo>
                <a:lnTo>
                  <a:pt x="64563" y="1610489"/>
                </a:lnTo>
                <a:lnTo>
                  <a:pt x="64354" y="1605039"/>
                </a:lnTo>
                <a:cubicBezTo>
                  <a:pt x="70456" y="1598722"/>
                  <a:pt x="73829" y="1594810"/>
                  <a:pt x="74476" y="1593300"/>
                </a:cubicBezTo>
                <a:cubicBezTo>
                  <a:pt x="75123" y="1591790"/>
                  <a:pt x="76810" y="1589834"/>
                  <a:pt x="79536" y="1587430"/>
                </a:cubicBezTo>
                <a:cubicBezTo>
                  <a:pt x="80182" y="1585922"/>
                  <a:pt x="81188" y="1584565"/>
                  <a:pt x="82552" y="1583363"/>
                </a:cubicBezTo>
                <a:cubicBezTo>
                  <a:pt x="83915" y="1582161"/>
                  <a:pt x="84921" y="1580805"/>
                  <a:pt x="85568" y="1579297"/>
                </a:cubicBezTo>
                <a:cubicBezTo>
                  <a:pt x="86215" y="1577787"/>
                  <a:pt x="86862" y="1576279"/>
                  <a:pt x="87509" y="1574769"/>
                </a:cubicBezTo>
                <a:cubicBezTo>
                  <a:pt x="93610" y="1568451"/>
                  <a:pt x="97664" y="1563937"/>
                  <a:pt x="99675" y="1561226"/>
                </a:cubicBezTo>
                <a:cubicBezTo>
                  <a:pt x="101685" y="1558515"/>
                  <a:pt x="105740" y="1554000"/>
                  <a:pt x="111840" y="1547684"/>
                </a:cubicBezTo>
                <a:lnTo>
                  <a:pt x="114961" y="1546340"/>
                </a:lnTo>
                <a:cubicBezTo>
                  <a:pt x="116255" y="1543322"/>
                  <a:pt x="118264" y="1540611"/>
                  <a:pt x="120991" y="1538207"/>
                </a:cubicBezTo>
                <a:cubicBezTo>
                  <a:pt x="121638" y="1536697"/>
                  <a:pt x="122482" y="1535720"/>
                  <a:pt x="123522" y="1535272"/>
                </a:cubicBezTo>
                <a:cubicBezTo>
                  <a:pt x="124560" y="1534824"/>
                  <a:pt x="125403" y="1533847"/>
                  <a:pt x="126051" y="1532337"/>
                </a:cubicBezTo>
                <a:lnTo>
                  <a:pt x="130904" y="1521017"/>
                </a:lnTo>
                <a:cubicBezTo>
                  <a:pt x="131551" y="1519509"/>
                  <a:pt x="137514" y="1509559"/>
                  <a:pt x="148790" y="1491169"/>
                </a:cubicBezTo>
                <a:cubicBezTo>
                  <a:pt x="151517" y="1488765"/>
                  <a:pt x="153850" y="1485299"/>
                  <a:pt x="155792" y="1480771"/>
                </a:cubicBezTo>
                <a:cubicBezTo>
                  <a:pt x="153712" y="1481667"/>
                  <a:pt x="152834" y="1481737"/>
                  <a:pt x="153158" y="1480982"/>
                </a:cubicBezTo>
                <a:cubicBezTo>
                  <a:pt x="153482" y="1480227"/>
                  <a:pt x="152603" y="1480297"/>
                  <a:pt x="150525" y="1481192"/>
                </a:cubicBezTo>
                <a:cubicBezTo>
                  <a:pt x="144425" y="1487510"/>
                  <a:pt x="137642" y="1494429"/>
                  <a:pt x="130179" y="1501948"/>
                </a:cubicBezTo>
                <a:cubicBezTo>
                  <a:pt x="122715" y="1509467"/>
                  <a:pt x="114893" y="1516834"/>
                  <a:pt x="106713" y="1524045"/>
                </a:cubicBezTo>
                <a:lnTo>
                  <a:pt x="91531" y="1541655"/>
                </a:lnTo>
                <a:lnTo>
                  <a:pt x="88619" y="1548446"/>
                </a:lnTo>
                <a:cubicBezTo>
                  <a:pt x="87973" y="1549955"/>
                  <a:pt x="86934" y="1550403"/>
                  <a:pt x="85501" y="1549789"/>
                </a:cubicBezTo>
                <a:lnTo>
                  <a:pt x="83559" y="1554316"/>
                </a:lnTo>
                <a:cubicBezTo>
                  <a:pt x="85640" y="1553421"/>
                  <a:pt x="87002" y="1552220"/>
                  <a:pt x="87649" y="1550710"/>
                </a:cubicBezTo>
                <a:lnTo>
                  <a:pt x="88619" y="1548446"/>
                </a:lnTo>
                <a:cubicBezTo>
                  <a:pt x="89267" y="1546936"/>
                  <a:pt x="90306" y="1546490"/>
                  <a:pt x="91739" y="1547105"/>
                </a:cubicBezTo>
                <a:lnTo>
                  <a:pt x="90769" y="1549368"/>
                </a:lnTo>
                <a:lnTo>
                  <a:pt x="127578" y="1516912"/>
                </a:lnTo>
                <a:cubicBezTo>
                  <a:pt x="133031" y="1512105"/>
                  <a:pt x="134786" y="1511963"/>
                  <a:pt x="132845" y="1516491"/>
                </a:cubicBezTo>
                <a:cubicBezTo>
                  <a:pt x="130904" y="1521017"/>
                  <a:pt x="128571" y="1524484"/>
                  <a:pt x="125844" y="1526888"/>
                </a:cubicBezTo>
                <a:cubicBezTo>
                  <a:pt x="117017" y="1535609"/>
                  <a:pt x="108711" y="1544108"/>
                  <a:pt x="100924" y="1552381"/>
                </a:cubicBezTo>
                <a:cubicBezTo>
                  <a:pt x="93136" y="1560655"/>
                  <a:pt x="84829" y="1569153"/>
                  <a:pt x="76002" y="1577875"/>
                </a:cubicBezTo>
                <a:cubicBezTo>
                  <a:pt x="74060" y="1582403"/>
                  <a:pt x="70364" y="1587070"/>
                  <a:pt x="64911" y="1591878"/>
                </a:cubicBezTo>
                <a:cubicBezTo>
                  <a:pt x="50122" y="1610550"/>
                  <a:pt x="40510" y="1617147"/>
                  <a:pt x="36074" y="1611673"/>
                </a:cubicBezTo>
                <a:cubicBezTo>
                  <a:pt x="33209" y="1610445"/>
                  <a:pt x="30541" y="1609747"/>
                  <a:pt x="28069" y="1609581"/>
                </a:cubicBezTo>
                <a:cubicBezTo>
                  <a:pt x="25596" y="1609414"/>
                  <a:pt x="24291" y="1607515"/>
                  <a:pt x="24152" y="1603882"/>
                </a:cubicBezTo>
                <a:cubicBezTo>
                  <a:pt x="25817" y="1592089"/>
                  <a:pt x="31641" y="1578507"/>
                  <a:pt x="41623" y="1563134"/>
                </a:cubicBezTo>
                <a:cubicBezTo>
                  <a:pt x="25264" y="1577560"/>
                  <a:pt x="12788" y="1582929"/>
                  <a:pt x="4192" y="1579244"/>
                </a:cubicBezTo>
                <a:cubicBezTo>
                  <a:pt x="-105" y="1577402"/>
                  <a:pt x="-1098" y="1569830"/>
                  <a:pt x="1214" y="1556527"/>
                </a:cubicBezTo>
                <a:cubicBezTo>
                  <a:pt x="2369" y="1549877"/>
                  <a:pt x="5605" y="1542331"/>
                  <a:pt x="10920" y="1533890"/>
                </a:cubicBezTo>
                <a:cubicBezTo>
                  <a:pt x="12861" y="1529364"/>
                  <a:pt x="15161" y="1524990"/>
                  <a:pt x="17817" y="1520768"/>
                </a:cubicBezTo>
                <a:cubicBezTo>
                  <a:pt x="20474" y="1516549"/>
                  <a:pt x="23814" y="1511727"/>
                  <a:pt x="27834" y="1506304"/>
                </a:cubicBezTo>
                <a:cubicBezTo>
                  <a:pt x="38603" y="1493055"/>
                  <a:pt x="49048" y="1480562"/>
                  <a:pt x="59168" y="1468822"/>
                </a:cubicBezTo>
                <a:cubicBezTo>
                  <a:pt x="69289" y="1457082"/>
                  <a:pt x="80126" y="1445649"/>
                  <a:pt x="91680" y="1434524"/>
                </a:cubicBezTo>
                <a:cubicBezTo>
                  <a:pt x="87520" y="1436313"/>
                  <a:pt x="84436" y="1438563"/>
                  <a:pt x="82426" y="1441275"/>
                </a:cubicBezTo>
                <a:cubicBezTo>
                  <a:pt x="80415" y="1443985"/>
                  <a:pt x="77331" y="1446236"/>
                  <a:pt x="73172" y="1448026"/>
                </a:cubicBezTo>
                <a:cubicBezTo>
                  <a:pt x="86019" y="1433882"/>
                  <a:pt x="99652" y="1421862"/>
                  <a:pt x="114070" y="1411965"/>
                </a:cubicBezTo>
                <a:cubicBezTo>
                  <a:pt x="120170" y="1405647"/>
                  <a:pt x="126663" y="1400391"/>
                  <a:pt x="133550" y="1396198"/>
                </a:cubicBezTo>
                <a:cubicBezTo>
                  <a:pt x="140435" y="1392003"/>
                  <a:pt x="146927" y="1386747"/>
                  <a:pt x="153028" y="1380430"/>
                </a:cubicBezTo>
                <a:cubicBezTo>
                  <a:pt x="155107" y="1379536"/>
                  <a:pt x="156830" y="1378487"/>
                  <a:pt x="158192" y="1377283"/>
                </a:cubicBezTo>
                <a:cubicBezTo>
                  <a:pt x="159555" y="1376083"/>
                  <a:pt x="161277" y="1375034"/>
                  <a:pt x="163356" y="1374139"/>
                </a:cubicBezTo>
                <a:cubicBezTo>
                  <a:pt x="167377" y="1368718"/>
                  <a:pt x="170751" y="1364804"/>
                  <a:pt x="173477" y="1362399"/>
                </a:cubicBezTo>
                <a:cubicBezTo>
                  <a:pt x="176204" y="1359996"/>
                  <a:pt x="178930" y="1357592"/>
                  <a:pt x="181657" y="1355188"/>
                </a:cubicBezTo>
                <a:cubicBezTo>
                  <a:pt x="183736" y="1354291"/>
                  <a:pt x="185099" y="1353091"/>
                  <a:pt x="185747" y="1351581"/>
                </a:cubicBezTo>
                <a:cubicBezTo>
                  <a:pt x="201321" y="1335033"/>
                  <a:pt x="216767" y="1319769"/>
                  <a:pt x="232088" y="1305792"/>
                </a:cubicBezTo>
                <a:cubicBezTo>
                  <a:pt x="247407" y="1291816"/>
                  <a:pt x="261884" y="1278816"/>
                  <a:pt x="275517" y="1266796"/>
                </a:cubicBezTo>
                <a:cubicBezTo>
                  <a:pt x="284991" y="1256567"/>
                  <a:pt x="296221" y="1246194"/>
                  <a:pt x="309206" y="1235682"/>
                </a:cubicBezTo>
                <a:lnTo>
                  <a:pt x="299848" y="1239709"/>
                </a:lnTo>
                <a:cubicBezTo>
                  <a:pt x="304655" y="1236411"/>
                  <a:pt x="308422" y="1233559"/>
                  <a:pt x="311147" y="1231155"/>
                </a:cubicBezTo>
                <a:cubicBezTo>
                  <a:pt x="313874" y="1228751"/>
                  <a:pt x="317640" y="1225900"/>
                  <a:pt x="322446" y="1222600"/>
                </a:cubicBezTo>
                <a:lnTo>
                  <a:pt x="316000" y="1219836"/>
                </a:lnTo>
                <a:cubicBezTo>
                  <a:pt x="325474" y="1209606"/>
                  <a:pt x="335272" y="1198622"/>
                  <a:pt x="345392" y="1186881"/>
                </a:cubicBezTo>
                <a:cubicBezTo>
                  <a:pt x="355514" y="1175141"/>
                  <a:pt x="366350" y="1163708"/>
                  <a:pt x="377905" y="1152583"/>
                </a:cubicBezTo>
                <a:cubicBezTo>
                  <a:pt x="387378" y="1142351"/>
                  <a:pt x="397015" y="1131744"/>
                  <a:pt x="406812" y="1120759"/>
                </a:cubicBezTo>
                <a:cubicBezTo>
                  <a:pt x="416609" y="1109773"/>
                  <a:pt x="426962" y="1099472"/>
                  <a:pt x="437868" y="1089856"/>
                </a:cubicBezTo>
                <a:cubicBezTo>
                  <a:pt x="440593" y="1087451"/>
                  <a:pt x="441957" y="1086249"/>
                  <a:pt x="441957" y="1086249"/>
                </a:cubicBezTo>
                <a:cubicBezTo>
                  <a:pt x="449351" y="1076914"/>
                  <a:pt x="455672" y="1067118"/>
                  <a:pt x="460918" y="1056861"/>
                </a:cubicBezTo>
                <a:lnTo>
                  <a:pt x="474384" y="1035474"/>
                </a:lnTo>
                <a:lnTo>
                  <a:pt x="465667" y="1042818"/>
                </a:lnTo>
                <a:lnTo>
                  <a:pt x="483761" y="1018417"/>
                </a:lnTo>
                <a:cubicBezTo>
                  <a:pt x="491801" y="1007573"/>
                  <a:pt x="498873" y="998990"/>
                  <a:pt x="504973" y="992674"/>
                </a:cubicBezTo>
                <a:cubicBezTo>
                  <a:pt x="523783" y="968579"/>
                  <a:pt x="544487" y="947977"/>
                  <a:pt x="567085" y="930868"/>
                </a:cubicBezTo>
                <a:cubicBezTo>
                  <a:pt x="573185" y="924550"/>
                  <a:pt x="578638" y="919742"/>
                  <a:pt x="583444" y="916443"/>
                </a:cubicBezTo>
                <a:cubicBezTo>
                  <a:pt x="588249" y="913144"/>
                  <a:pt x="593056" y="909845"/>
                  <a:pt x="597862" y="906545"/>
                </a:cubicBezTo>
                <a:cubicBezTo>
                  <a:pt x="606689" y="897825"/>
                  <a:pt x="615654" y="892735"/>
                  <a:pt x="624758" y="891279"/>
                </a:cubicBezTo>
                <a:cubicBezTo>
                  <a:pt x="633446" y="878924"/>
                  <a:pt x="642689" y="867254"/>
                  <a:pt x="652487" y="856270"/>
                </a:cubicBezTo>
                <a:cubicBezTo>
                  <a:pt x="662284" y="845284"/>
                  <a:pt x="671203" y="834370"/>
                  <a:pt x="679245" y="823524"/>
                </a:cubicBezTo>
                <a:lnTo>
                  <a:pt x="734911" y="758955"/>
                </a:lnTo>
                <a:cubicBezTo>
                  <a:pt x="754505" y="736985"/>
                  <a:pt x="773579" y="715239"/>
                  <a:pt x="792136" y="693715"/>
                </a:cubicBezTo>
                <a:cubicBezTo>
                  <a:pt x="810689" y="672193"/>
                  <a:pt x="829049" y="650138"/>
                  <a:pt x="847211" y="627554"/>
                </a:cubicBezTo>
                <a:cubicBezTo>
                  <a:pt x="852665" y="622745"/>
                  <a:pt x="856108" y="620648"/>
                  <a:pt x="857541" y="621262"/>
                </a:cubicBezTo>
                <a:cubicBezTo>
                  <a:pt x="858972" y="621876"/>
                  <a:pt x="857678" y="624894"/>
                  <a:pt x="853658" y="630318"/>
                </a:cubicBezTo>
                <a:cubicBezTo>
                  <a:pt x="846911" y="638144"/>
                  <a:pt x="840522" y="646124"/>
                  <a:pt x="834489" y="654258"/>
                </a:cubicBezTo>
                <a:cubicBezTo>
                  <a:pt x="828459" y="662392"/>
                  <a:pt x="822070" y="670371"/>
                  <a:pt x="815323" y="678199"/>
                </a:cubicBezTo>
                <a:cubicBezTo>
                  <a:pt x="808574" y="686025"/>
                  <a:pt x="802186" y="694004"/>
                  <a:pt x="796155" y="702138"/>
                </a:cubicBezTo>
                <a:cubicBezTo>
                  <a:pt x="790124" y="710273"/>
                  <a:pt x="783734" y="718252"/>
                  <a:pt x="776987" y="726078"/>
                </a:cubicBezTo>
                <a:cubicBezTo>
                  <a:pt x="762845" y="743240"/>
                  <a:pt x="749386" y="759803"/>
                  <a:pt x="736607" y="775761"/>
                </a:cubicBezTo>
                <a:cubicBezTo>
                  <a:pt x="723829" y="791723"/>
                  <a:pt x="710693" y="807530"/>
                  <a:pt x="697197" y="823182"/>
                </a:cubicBezTo>
                <a:cubicBezTo>
                  <a:pt x="703299" y="816864"/>
                  <a:pt x="709398" y="810548"/>
                  <a:pt x="715498" y="804231"/>
                </a:cubicBezTo>
                <a:cubicBezTo>
                  <a:pt x="721599" y="797912"/>
                  <a:pt x="727699" y="791596"/>
                  <a:pt x="733799" y="785278"/>
                </a:cubicBezTo>
                <a:cubicBezTo>
                  <a:pt x="739899" y="778961"/>
                  <a:pt x="745999" y="772643"/>
                  <a:pt x="752099" y="766325"/>
                </a:cubicBezTo>
                <a:cubicBezTo>
                  <a:pt x="758199" y="760009"/>
                  <a:pt x="764301" y="753691"/>
                  <a:pt x="770401" y="747374"/>
                </a:cubicBezTo>
                <a:cubicBezTo>
                  <a:pt x="782601" y="734739"/>
                  <a:pt x="794443" y="721950"/>
                  <a:pt x="805928" y="709009"/>
                </a:cubicBezTo>
                <a:cubicBezTo>
                  <a:pt x="817412" y="696066"/>
                  <a:pt x="829254" y="683278"/>
                  <a:pt x="841454" y="670643"/>
                </a:cubicBezTo>
                <a:cubicBezTo>
                  <a:pt x="846769" y="662203"/>
                  <a:pt x="853193" y="655130"/>
                  <a:pt x="860726" y="649428"/>
                </a:cubicBezTo>
                <a:cubicBezTo>
                  <a:pt x="867474" y="641600"/>
                  <a:pt x="873574" y="635284"/>
                  <a:pt x="879027" y="630475"/>
                </a:cubicBezTo>
                <a:cubicBezTo>
                  <a:pt x="895248" y="612419"/>
                  <a:pt x="910626" y="595340"/>
                  <a:pt x="925161" y="579238"/>
                </a:cubicBezTo>
                <a:cubicBezTo>
                  <a:pt x="939695" y="563138"/>
                  <a:pt x="954749" y="546814"/>
                  <a:pt x="970322" y="530266"/>
                </a:cubicBezTo>
                <a:cubicBezTo>
                  <a:pt x="973050" y="527861"/>
                  <a:pt x="974737" y="525905"/>
                  <a:pt x="975384" y="524397"/>
                </a:cubicBezTo>
                <a:cubicBezTo>
                  <a:pt x="976031" y="522887"/>
                  <a:pt x="977717" y="520930"/>
                  <a:pt x="980444" y="518526"/>
                </a:cubicBezTo>
                <a:cubicBezTo>
                  <a:pt x="987191" y="510699"/>
                  <a:pt x="990889" y="506032"/>
                  <a:pt x="991536" y="504522"/>
                </a:cubicBezTo>
                <a:cubicBezTo>
                  <a:pt x="1000363" y="495800"/>
                  <a:pt x="1008149" y="487526"/>
                  <a:pt x="1014897" y="479700"/>
                </a:cubicBezTo>
                <a:cubicBezTo>
                  <a:pt x="1022291" y="470364"/>
                  <a:pt x="1029720" y="461936"/>
                  <a:pt x="1037183" y="454417"/>
                </a:cubicBezTo>
                <a:cubicBezTo>
                  <a:pt x="1044647" y="446897"/>
                  <a:pt x="1052399" y="437716"/>
                  <a:pt x="1060441" y="426870"/>
                </a:cubicBezTo>
                <a:cubicBezTo>
                  <a:pt x="1066542" y="420552"/>
                  <a:pt x="1072965" y="413481"/>
                  <a:pt x="1079712" y="405655"/>
                </a:cubicBezTo>
                <a:cubicBezTo>
                  <a:pt x="1086461" y="397828"/>
                  <a:pt x="1092884" y="390757"/>
                  <a:pt x="1098984" y="384439"/>
                </a:cubicBezTo>
                <a:cubicBezTo>
                  <a:pt x="1105731" y="376612"/>
                  <a:pt x="1111959" y="369008"/>
                  <a:pt x="1117665" y="361630"/>
                </a:cubicBezTo>
                <a:cubicBezTo>
                  <a:pt x="1123374" y="354251"/>
                  <a:pt x="1129278" y="347404"/>
                  <a:pt x="1135378" y="341086"/>
                </a:cubicBezTo>
                <a:cubicBezTo>
                  <a:pt x="1148225" y="326942"/>
                  <a:pt x="1160714" y="312644"/>
                  <a:pt x="1172846" y="298194"/>
                </a:cubicBezTo>
                <a:cubicBezTo>
                  <a:pt x="1184977" y="283742"/>
                  <a:pt x="1197791" y="268690"/>
                  <a:pt x="1211286" y="253036"/>
                </a:cubicBezTo>
                <a:cubicBezTo>
                  <a:pt x="1214011" y="250632"/>
                  <a:pt x="1218749" y="245517"/>
                  <a:pt x="1225496" y="237691"/>
                </a:cubicBezTo>
                <a:cubicBezTo>
                  <a:pt x="1226790" y="234673"/>
                  <a:pt x="1230810" y="229249"/>
                  <a:pt x="1237558" y="221423"/>
                </a:cubicBezTo>
                <a:lnTo>
                  <a:pt x="1265009" y="192995"/>
                </a:lnTo>
                <a:cubicBezTo>
                  <a:pt x="1273051" y="182151"/>
                  <a:pt x="1281808" y="171612"/>
                  <a:pt x="1291282" y="161381"/>
                </a:cubicBezTo>
                <a:cubicBezTo>
                  <a:pt x="1300756" y="151152"/>
                  <a:pt x="1310229" y="140920"/>
                  <a:pt x="1319704" y="130690"/>
                </a:cubicBezTo>
                <a:lnTo>
                  <a:pt x="1374606" y="73833"/>
                </a:lnTo>
                <a:cubicBezTo>
                  <a:pt x="1384081" y="63603"/>
                  <a:pt x="1393750" y="53902"/>
                  <a:pt x="1403618" y="44734"/>
                </a:cubicBezTo>
                <a:cubicBezTo>
                  <a:pt x="1413483" y="35565"/>
                  <a:pt x="1423153" y="25864"/>
                  <a:pt x="1432627" y="15634"/>
                </a:cubicBezTo>
                <a:cubicBezTo>
                  <a:pt x="1446261" y="3614"/>
                  <a:pt x="1455225" y="-1475"/>
                  <a:pt x="1459524" y="368"/>
                </a:cubicBezTo>
                <a:close/>
              </a:path>
            </a:pathLst>
          </a:custGeom>
        </p:spPr>
        <p:txBody>
          <a:bodyPr wrap="square">
            <a:noAutofit/>
          </a:bodyPr>
          <a:lstStyle/>
          <a:p>
            <a:endParaRPr lang="en-US"/>
          </a:p>
        </p:txBody>
      </p:sp>
    </p:spTree>
    <p:extLst>
      <p:ext uri="{BB962C8B-B14F-4D97-AF65-F5344CB8AC3E}">
        <p14:creationId xmlns:p14="http://schemas.microsoft.com/office/powerpoint/2010/main" val="686531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4"/>
                                        </p:tgtEl>
                                        <p:attrNameLst>
                                          <p:attrName>style.visibility</p:attrName>
                                        </p:attrNameLst>
                                      </p:cBhvr>
                                      <p:to>
                                        <p:strVal val="visible"/>
                                      </p:to>
                                    </p:set>
                                    <p:anim calcmode="lin" valueType="num">
                                      <p:cBhvr>
                                        <p:cTn id="7" dur="250" fill="hold"/>
                                        <p:tgtEl>
                                          <p:spTgt spid="14"/>
                                        </p:tgtEl>
                                        <p:attrNameLst>
                                          <p:attrName>ppt_w</p:attrName>
                                        </p:attrNameLst>
                                      </p:cBhvr>
                                      <p:tavLst>
                                        <p:tav tm="0">
                                          <p:val>
                                            <p:strVal val="2/3*#ppt_w"/>
                                          </p:val>
                                        </p:tav>
                                        <p:tav tm="100000">
                                          <p:val>
                                            <p:strVal val="#ppt_w"/>
                                          </p:val>
                                        </p:tav>
                                      </p:tavLst>
                                    </p:anim>
                                    <p:anim calcmode="lin" valueType="num">
                                      <p:cBhvr>
                                        <p:cTn id="8" dur="250" fill="hold"/>
                                        <p:tgtEl>
                                          <p:spTgt spid="14"/>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4"/>
                                        </p:tgtEl>
                                        <p:attrNameLst>
                                          <p:attrName>ppt_x</p:attrName>
                                          <p:attrName>ppt_y</p:attrName>
                                        </p:attrNameLst>
                                      </p:cBhvr>
                                      <p:rCtr x="0" y="3611"/>
                                    </p:animMotion>
                                  </p:childTnLst>
                                </p:cTn>
                              </p:par>
                              <p:par>
                                <p:cTn id="11" presetID="23" presetClass="entr" presetSubtype="272" fill="hold" grpId="0" nodeType="withEffect" nodePh="1">
                                  <p:stCondLst>
                                    <p:cond delay="250"/>
                                  </p:stCondLst>
                                  <p:endCondLst>
                                    <p:cond evt="begin" delay="0">
                                      <p:tn val="11"/>
                                    </p:cond>
                                  </p:endCondLst>
                                  <p:childTnLst>
                                    <p:set>
                                      <p:cBhvr>
                                        <p:cTn id="12" dur="1" fill="hold">
                                          <p:stCondLst>
                                            <p:cond delay="0"/>
                                          </p:stCondLst>
                                        </p:cTn>
                                        <p:tgtEl>
                                          <p:spTgt spid="15"/>
                                        </p:tgtEl>
                                        <p:attrNameLst>
                                          <p:attrName>style.visibility</p:attrName>
                                        </p:attrNameLst>
                                      </p:cBhvr>
                                      <p:to>
                                        <p:strVal val="visible"/>
                                      </p:to>
                                    </p:set>
                                    <p:anim calcmode="lin" valueType="num">
                                      <p:cBhvr>
                                        <p:cTn id="13" dur="250" fill="hold"/>
                                        <p:tgtEl>
                                          <p:spTgt spid="15"/>
                                        </p:tgtEl>
                                        <p:attrNameLst>
                                          <p:attrName>ppt_w</p:attrName>
                                        </p:attrNameLst>
                                      </p:cBhvr>
                                      <p:tavLst>
                                        <p:tav tm="0">
                                          <p:val>
                                            <p:strVal val="2/3*#ppt_w"/>
                                          </p:val>
                                        </p:tav>
                                        <p:tav tm="100000">
                                          <p:val>
                                            <p:strVal val="#ppt_w"/>
                                          </p:val>
                                        </p:tav>
                                      </p:tavLst>
                                    </p:anim>
                                    <p:anim calcmode="lin" valueType="num">
                                      <p:cBhvr>
                                        <p:cTn id="14" dur="250" fill="hold"/>
                                        <p:tgtEl>
                                          <p:spTgt spid="15"/>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nodePh="1">
                                  <p:stCondLst>
                                    <p:cond delay="250"/>
                                  </p:stCondLst>
                                  <p:endCondLst>
                                    <p:cond evt="begin" delay="0">
                                      <p:tn val="15"/>
                                    </p:cond>
                                  </p:endCondLst>
                                  <p:childTnLst>
                                    <p:animMotion origin="layout" path="M 2.08333E-7 0 L 2.08333E-7 0.07245 " pathEditMode="relative" rAng="0" ptsTypes="AA">
                                      <p:cBhvr>
                                        <p:cTn id="16" dur="500" spd="-100000" fill="hold"/>
                                        <p:tgtEl>
                                          <p:spTgt spid="15"/>
                                        </p:tgtEl>
                                        <p:attrNameLst>
                                          <p:attrName>ppt_x</p:attrName>
                                          <p:attrName>ppt_y</p:attrName>
                                        </p:attrNameLst>
                                      </p:cBhvr>
                                      <p:rCtr x="0" y="3611"/>
                                    </p:animMotion>
                                  </p:childTnLst>
                                </p:cTn>
                              </p:par>
                              <p:par>
                                <p:cTn id="17" presetID="23" presetClass="entr" presetSubtype="272" fill="hold" grpId="0" nodeType="withEffect" nodePh="1">
                                  <p:stCondLst>
                                    <p:cond delay="250"/>
                                  </p:stCondLst>
                                  <p:endCondLst>
                                    <p:cond evt="begin" delay="0">
                                      <p:tn val="17"/>
                                    </p:cond>
                                  </p:endCondLst>
                                  <p:childTnLst>
                                    <p:set>
                                      <p:cBhvr>
                                        <p:cTn id="18" dur="1" fill="hold">
                                          <p:stCondLst>
                                            <p:cond delay="0"/>
                                          </p:stCondLst>
                                        </p:cTn>
                                        <p:tgtEl>
                                          <p:spTgt spid="16"/>
                                        </p:tgtEl>
                                        <p:attrNameLst>
                                          <p:attrName>style.visibility</p:attrName>
                                        </p:attrNameLst>
                                      </p:cBhvr>
                                      <p:to>
                                        <p:strVal val="visible"/>
                                      </p:to>
                                    </p:set>
                                    <p:anim calcmode="lin" valueType="num">
                                      <p:cBhvr>
                                        <p:cTn id="19" dur="250" fill="hold"/>
                                        <p:tgtEl>
                                          <p:spTgt spid="16"/>
                                        </p:tgtEl>
                                        <p:attrNameLst>
                                          <p:attrName>ppt_w</p:attrName>
                                        </p:attrNameLst>
                                      </p:cBhvr>
                                      <p:tavLst>
                                        <p:tav tm="0">
                                          <p:val>
                                            <p:strVal val="2/3*#ppt_w"/>
                                          </p:val>
                                        </p:tav>
                                        <p:tav tm="100000">
                                          <p:val>
                                            <p:strVal val="#ppt_w"/>
                                          </p:val>
                                        </p:tav>
                                      </p:tavLst>
                                    </p:anim>
                                    <p:anim calcmode="lin" valueType="num">
                                      <p:cBhvr>
                                        <p:cTn id="20" dur="250" fill="hold"/>
                                        <p:tgtEl>
                                          <p:spTgt spid="16"/>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nodePh="1">
                                  <p:stCondLst>
                                    <p:cond delay="250"/>
                                  </p:stCondLst>
                                  <p:endCondLst>
                                    <p:cond evt="begin" delay="0">
                                      <p:tn val="21"/>
                                    </p:cond>
                                  </p:endCondLst>
                                  <p:childTnLst>
                                    <p:animMotion origin="layout" path="M 2.08333E-7 0 L 2.08333E-7 0.07245 " pathEditMode="relative" rAng="0" ptsTypes="AA">
                                      <p:cBhvr>
                                        <p:cTn id="22" dur="500" spd="-100000" fill="hold"/>
                                        <p:tgtEl>
                                          <p:spTgt spid="16"/>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4" grpId="1"/>
      <p:bldP spid="15" grpId="0"/>
      <p:bldP spid="15" grpId="1"/>
      <p:bldP spid="16" grpId="0"/>
      <p:bldP spid="16" grpId="1"/>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Saeed Faal 28">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D934B35F-DDE3-1FF1-4BD2-45C62443B7F8}"/>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470FEDE8-650C-5ADD-EC54-BE4716B0BF21}"/>
              </a:ext>
            </a:extLst>
          </p:cNvPr>
          <p:cNvSpPr>
            <a:spLocks noGrp="1"/>
          </p:cNvSpPr>
          <p:nvPr>
            <p:ph type="pic" sz="quarter" idx="10"/>
          </p:nvPr>
        </p:nvSpPr>
        <p:spPr>
          <a:xfrm>
            <a:off x="826777" y="768139"/>
            <a:ext cx="5010837" cy="5321722"/>
          </a:xfrm>
          <a:custGeom>
            <a:avLst/>
            <a:gdLst>
              <a:gd name="connsiteX0" fmla="*/ 3013673 w 5010837"/>
              <a:gd name="connsiteY0" fmla="*/ 5288177 h 5321722"/>
              <a:gd name="connsiteX1" fmla="*/ 3006267 w 5010837"/>
              <a:gd name="connsiteY1" fmla="*/ 5296395 h 5321722"/>
              <a:gd name="connsiteX2" fmla="*/ 3013673 w 5010837"/>
              <a:gd name="connsiteY2" fmla="*/ 5288177 h 5321722"/>
              <a:gd name="connsiteX3" fmla="*/ 2944521 w 5010837"/>
              <a:gd name="connsiteY3" fmla="*/ 5284160 h 5321722"/>
              <a:gd name="connsiteX4" fmla="*/ 2936164 w 5010837"/>
              <a:gd name="connsiteY4" fmla="*/ 5295913 h 5321722"/>
              <a:gd name="connsiteX5" fmla="*/ 2936385 w 5010837"/>
              <a:gd name="connsiteY5" fmla="*/ 5269571 h 5321722"/>
              <a:gd name="connsiteX6" fmla="*/ 2935083 w 5010837"/>
              <a:gd name="connsiteY6" fmla="*/ 5272498 h 5321722"/>
              <a:gd name="connsiteX7" fmla="*/ 2934996 w 5010837"/>
              <a:gd name="connsiteY7" fmla="*/ 5272694 h 5321722"/>
              <a:gd name="connsiteX8" fmla="*/ 2939357 w 5010837"/>
              <a:gd name="connsiteY8" fmla="*/ 5262896 h 5321722"/>
              <a:gd name="connsiteX9" fmla="*/ 2936385 w 5010837"/>
              <a:gd name="connsiteY9" fmla="*/ 5269571 h 5321722"/>
              <a:gd name="connsiteX10" fmla="*/ 2937068 w 5010837"/>
              <a:gd name="connsiteY10" fmla="*/ 5268036 h 5321722"/>
              <a:gd name="connsiteX11" fmla="*/ 2940523 w 5010837"/>
              <a:gd name="connsiteY11" fmla="*/ 5260272 h 5321722"/>
              <a:gd name="connsiteX12" fmla="*/ 2939357 w 5010837"/>
              <a:gd name="connsiteY12" fmla="*/ 5262896 h 5321722"/>
              <a:gd name="connsiteX13" fmla="*/ 2939399 w 5010837"/>
              <a:gd name="connsiteY13" fmla="*/ 5262798 h 5321722"/>
              <a:gd name="connsiteX14" fmla="*/ 2940523 w 5010837"/>
              <a:gd name="connsiteY14" fmla="*/ 5260272 h 5321722"/>
              <a:gd name="connsiteX15" fmla="*/ 2880200 w 5010837"/>
              <a:gd name="connsiteY15" fmla="*/ 5137931 h 5321722"/>
              <a:gd name="connsiteX16" fmla="*/ 2879323 w 5010837"/>
              <a:gd name="connsiteY16" fmla="*/ 5139649 h 5321722"/>
              <a:gd name="connsiteX17" fmla="*/ 2879238 w 5010837"/>
              <a:gd name="connsiteY17" fmla="*/ 5139814 h 5321722"/>
              <a:gd name="connsiteX18" fmla="*/ 3050226 w 5010837"/>
              <a:gd name="connsiteY18" fmla="*/ 5130751 h 5321722"/>
              <a:gd name="connsiteX19" fmla="*/ 3050806 w 5010837"/>
              <a:gd name="connsiteY19" fmla="*/ 5139718 h 5321722"/>
              <a:gd name="connsiteX20" fmla="*/ 3049303 w 5010837"/>
              <a:gd name="connsiteY20" fmla="*/ 5139773 h 5321722"/>
              <a:gd name="connsiteX21" fmla="*/ 3047448 w 5010837"/>
              <a:gd name="connsiteY21" fmla="*/ 5142900 h 5321722"/>
              <a:gd name="connsiteX22" fmla="*/ 3047211 w 5010837"/>
              <a:gd name="connsiteY22" fmla="*/ 5133189 h 5321722"/>
              <a:gd name="connsiteX23" fmla="*/ 2884632 w 5010837"/>
              <a:gd name="connsiteY23" fmla="*/ 5129254 h 5321722"/>
              <a:gd name="connsiteX24" fmla="*/ 2880961 w 5010837"/>
              <a:gd name="connsiteY24" fmla="*/ 5136442 h 5321722"/>
              <a:gd name="connsiteX25" fmla="*/ 2880200 w 5010837"/>
              <a:gd name="connsiteY25" fmla="*/ 5137931 h 5321722"/>
              <a:gd name="connsiteX26" fmla="*/ 2881261 w 5010837"/>
              <a:gd name="connsiteY26" fmla="*/ 5135854 h 5321722"/>
              <a:gd name="connsiteX27" fmla="*/ 2884632 w 5010837"/>
              <a:gd name="connsiteY27" fmla="*/ 5129254 h 5321722"/>
              <a:gd name="connsiteX28" fmla="*/ 3064942 w 5010837"/>
              <a:gd name="connsiteY28" fmla="*/ 4991758 h 5321722"/>
              <a:gd name="connsiteX29" fmla="*/ 3070714 w 5010837"/>
              <a:gd name="connsiteY29" fmla="*/ 4994789 h 5321722"/>
              <a:gd name="connsiteX30" fmla="*/ 3064942 w 5010837"/>
              <a:gd name="connsiteY30" fmla="*/ 4991758 h 5321722"/>
              <a:gd name="connsiteX31" fmla="*/ 2784185 w 5010837"/>
              <a:gd name="connsiteY31" fmla="*/ 4967276 h 5321722"/>
              <a:gd name="connsiteX32" fmla="*/ 2789507 w 5010837"/>
              <a:gd name="connsiteY32" fmla="*/ 5008895 h 5321722"/>
              <a:gd name="connsiteX33" fmla="*/ 2788845 w 5010837"/>
              <a:gd name="connsiteY33" fmla="*/ 5025106 h 5321722"/>
              <a:gd name="connsiteX34" fmla="*/ 2784162 w 5010837"/>
              <a:gd name="connsiteY34" fmla="*/ 5002812 h 5321722"/>
              <a:gd name="connsiteX35" fmla="*/ 1943712 w 5010837"/>
              <a:gd name="connsiteY35" fmla="*/ 4963813 h 5321722"/>
              <a:gd name="connsiteX36" fmla="*/ 1945468 w 5010837"/>
              <a:gd name="connsiteY36" fmla="*/ 4971314 h 5321722"/>
              <a:gd name="connsiteX37" fmla="*/ 1943589 w 5010837"/>
              <a:gd name="connsiteY37" fmla="*/ 4965429 h 5321722"/>
              <a:gd name="connsiteX38" fmla="*/ 2137514 w 5010837"/>
              <a:gd name="connsiteY38" fmla="*/ 4947800 h 5321722"/>
              <a:gd name="connsiteX39" fmla="*/ 2137847 w 5010837"/>
              <a:gd name="connsiteY39" fmla="*/ 4948073 h 5321722"/>
              <a:gd name="connsiteX40" fmla="*/ 2137197 w 5010837"/>
              <a:gd name="connsiteY40" fmla="*/ 4948344 h 5321722"/>
              <a:gd name="connsiteX41" fmla="*/ 2366563 w 5010837"/>
              <a:gd name="connsiteY41" fmla="*/ 4911716 h 5321722"/>
              <a:gd name="connsiteX42" fmla="*/ 2368319 w 5010837"/>
              <a:gd name="connsiteY42" fmla="*/ 4919218 h 5321722"/>
              <a:gd name="connsiteX43" fmla="*/ 2366441 w 5010837"/>
              <a:gd name="connsiteY43" fmla="*/ 4913330 h 5321722"/>
              <a:gd name="connsiteX44" fmla="*/ 1906072 w 5010837"/>
              <a:gd name="connsiteY44" fmla="*/ 4904980 h 5321722"/>
              <a:gd name="connsiteX45" fmla="*/ 1907883 w 5010837"/>
              <a:gd name="connsiteY45" fmla="*/ 4910392 h 5321722"/>
              <a:gd name="connsiteX46" fmla="*/ 1905340 w 5010837"/>
              <a:gd name="connsiteY46" fmla="*/ 4907054 h 5321722"/>
              <a:gd name="connsiteX47" fmla="*/ 1906072 w 5010837"/>
              <a:gd name="connsiteY47" fmla="*/ 4904980 h 5321722"/>
              <a:gd name="connsiteX48" fmla="*/ 2085380 w 5010837"/>
              <a:gd name="connsiteY48" fmla="*/ 4904336 h 5321722"/>
              <a:gd name="connsiteX49" fmla="*/ 2084886 w 5010837"/>
              <a:gd name="connsiteY49" fmla="*/ 4911133 h 5321722"/>
              <a:gd name="connsiteX50" fmla="*/ 2084486 w 5010837"/>
              <a:gd name="connsiteY50" fmla="*/ 4907787 h 5321722"/>
              <a:gd name="connsiteX51" fmla="*/ 2084813 w 5010837"/>
              <a:gd name="connsiteY51" fmla="*/ 4906255 h 5321722"/>
              <a:gd name="connsiteX52" fmla="*/ 2085380 w 5010837"/>
              <a:gd name="connsiteY52" fmla="*/ 4904336 h 5321722"/>
              <a:gd name="connsiteX53" fmla="*/ 2293907 w 5010837"/>
              <a:gd name="connsiteY53" fmla="*/ 4901124 h 5321722"/>
              <a:gd name="connsiteX54" fmla="*/ 2295344 w 5010837"/>
              <a:gd name="connsiteY54" fmla="*/ 4905101 h 5321722"/>
              <a:gd name="connsiteX55" fmla="*/ 2299272 w 5010837"/>
              <a:gd name="connsiteY55" fmla="*/ 4913722 h 5321722"/>
              <a:gd name="connsiteX56" fmla="*/ 2297740 w 5010837"/>
              <a:gd name="connsiteY56" fmla="*/ 4932904 h 5321722"/>
              <a:gd name="connsiteX57" fmla="*/ 2295165 w 5010837"/>
              <a:gd name="connsiteY57" fmla="*/ 4952922 h 5321722"/>
              <a:gd name="connsiteX58" fmla="*/ 2293048 w 5010837"/>
              <a:gd name="connsiteY58" fmla="*/ 4947392 h 5321722"/>
              <a:gd name="connsiteX59" fmla="*/ 2291653 w 5010837"/>
              <a:gd name="connsiteY59" fmla="*/ 4942626 h 5321722"/>
              <a:gd name="connsiteX60" fmla="*/ 1904261 w 5010837"/>
              <a:gd name="connsiteY60" fmla="*/ 4899574 h 5321722"/>
              <a:gd name="connsiteX61" fmla="*/ 1906072 w 5010837"/>
              <a:gd name="connsiteY61" fmla="*/ 4904980 h 5321722"/>
              <a:gd name="connsiteX62" fmla="*/ 1903529 w 5010837"/>
              <a:gd name="connsiteY62" fmla="*/ 4901646 h 5321722"/>
              <a:gd name="connsiteX63" fmla="*/ 1904261 w 5010837"/>
              <a:gd name="connsiteY63" fmla="*/ 4899574 h 5321722"/>
              <a:gd name="connsiteX64" fmla="*/ 2777273 w 5010837"/>
              <a:gd name="connsiteY64" fmla="*/ 4896584 h 5321722"/>
              <a:gd name="connsiteX65" fmla="*/ 2778466 w 5010837"/>
              <a:gd name="connsiteY65" fmla="*/ 4912139 h 5321722"/>
              <a:gd name="connsiteX66" fmla="*/ 2777233 w 5010837"/>
              <a:gd name="connsiteY66" fmla="*/ 4909060 h 5321722"/>
              <a:gd name="connsiteX67" fmla="*/ 2038281 w 5010837"/>
              <a:gd name="connsiteY67" fmla="*/ 4895438 h 5321722"/>
              <a:gd name="connsiteX68" fmla="*/ 2037191 w 5010837"/>
              <a:gd name="connsiteY68" fmla="*/ 4900962 h 5321722"/>
              <a:gd name="connsiteX69" fmla="*/ 2031504 w 5010837"/>
              <a:gd name="connsiteY69" fmla="*/ 4941551 h 5321722"/>
              <a:gd name="connsiteX70" fmla="*/ 2037191 w 5010837"/>
              <a:gd name="connsiteY70" fmla="*/ 4900962 h 5321722"/>
              <a:gd name="connsiteX71" fmla="*/ 2038260 w 5010837"/>
              <a:gd name="connsiteY71" fmla="*/ 4898812 h 5321722"/>
              <a:gd name="connsiteX72" fmla="*/ 2011022 w 5010837"/>
              <a:gd name="connsiteY72" fmla="*/ 4895285 h 5321722"/>
              <a:gd name="connsiteX73" fmla="*/ 2011668 w 5010837"/>
              <a:gd name="connsiteY73" fmla="*/ 4895901 h 5321722"/>
              <a:gd name="connsiteX74" fmla="*/ 2004451 w 5010837"/>
              <a:gd name="connsiteY74" fmla="*/ 4903415 h 5321722"/>
              <a:gd name="connsiteX75" fmla="*/ 2011022 w 5010837"/>
              <a:gd name="connsiteY75" fmla="*/ 4895285 h 5321722"/>
              <a:gd name="connsiteX76" fmla="*/ 1900684 w 5010837"/>
              <a:gd name="connsiteY76" fmla="*/ 4884927 h 5321722"/>
              <a:gd name="connsiteX77" fmla="*/ 1904261 w 5010837"/>
              <a:gd name="connsiteY77" fmla="*/ 4899574 h 5321722"/>
              <a:gd name="connsiteX78" fmla="*/ 1900718 w 5010837"/>
              <a:gd name="connsiteY78" fmla="*/ 4891694 h 5321722"/>
              <a:gd name="connsiteX79" fmla="*/ 1900684 w 5010837"/>
              <a:gd name="connsiteY79" fmla="*/ 4884927 h 5321722"/>
              <a:gd name="connsiteX80" fmla="*/ 2774309 w 5010837"/>
              <a:gd name="connsiteY80" fmla="*/ 4861097 h 5321722"/>
              <a:gd name="connsiteX81" fmla="*/ 2774942 w 5010837"/>
              <a:gd name="connsiteY81" fmla="*/ 4866252 h 5321722"/>
              <a:gd name="connsiteX82" fmla="*/ 2777047 w 5010837"/>
              <a:gd name="connsiteY82" fmla="*/ 4893668 h 5321722"/>
              <a:gd name="connsiteX83" fmla="*/ 2775069 w 5010837"/>
              <a:gd name="connsiteY83" fmla="*/ 4873899 h 5321722"/>
              <a:gd name="connsiteX84" fmla="*/ 2328925 w 5010837"/>
              <a:gd name="connsiteY84" fmla="*/ 4852885 h 5321722"/>
              <a:gd name="connsiteX85" fmla="*/ 2330736 w 5010837"/>
              <a:gd name="connsiteY85" fmla="*/ 4858296 h 5321722"/>
              <a:gd name="connsiteX86" fmla="*/ 2328191 w 5010837"/>
              <a:gd name="connsiteY86" fmla="*/ 4854956 h 5321722"/>
              <a:gd name="connsiteX87" fmla="*/ 2328925 w 5010837"/>
              <a:gd name="connsiteY87" fmla="*/ 4852885 h 5321722"/>
              <a:gd name="connsiteX88" fmla="*/ 2508232 w 5010837"/>
              <a:gd name="connsiteY88" fmla="*/ 4852238 h 5321722"/>
              <a:gd name="connsiteX89" fmla="*/ 2507737 w 5010837"/>
              <a:gd name="connsiteY89" fmla="*/ 4859037 h 5321722"/>
              <a:gd name="connsiteX90" fmla="*/ 2507338 w 5010837"/>
              <a:gd name="connsiteY90" fmla="*/ 4855690 h 5321722"/>
              <a:gd name="connsiteX91" fmla="*/ 2507666 w 5010837"/>
              <a:gd name="connsiteY91" fmla="*/ 4854160 h 5321722"/>
              <a:gd name="connsiteX92" fmla="*/ 2508232 w 5010837"/>
              <a:gd name="connsiteY92" fmla="*/ 4852238 h 5321722"/>
              <a:gd name="connsiteX93" fmla="*/ 2716760 w 5010837"/>
              <a:gd name="connsiteY93" fmla="*/ 4849027 h 5321722"/>
              <a:gd name="connsiteX94" fmla="*/ 2718195 w 5010837"/>
              <a:gd name="connsiteY94" fmla="*/ 4853005 h 5321722"/>
              <a:gd name="connsiteX95" fmla="*/ 2722123 w 5010837"/>
              <a:gd name="connsiteY95" fmla="*/ 4861625 h 5321722"/>
              <a:gd name="connsiteX96" fmla="*/ 2720594 w 5010837"/>
              <a:gd name="connsiteY96" fmla="*/ 4880809 h 5321722"/>
              <a:gd name="connsiteX97" fmla="*/ 2718016 w 5010837"/>
              <a:gd name="connsiteY97" fmla="*/ 4900826 h 5321722"/>
              <a:gd name="connsiteX98" fmla="*/ 2715902 w 5010837"/>
              <a:gd name="connsiteY98" fmla="*/ 4895295 h 5321722"/>
              <a:gd name="connsiteX99" fmla="*/ 2714504 w 5010837"/>
              <a:gd name="connsiteY99" fmla="*/ 4890528 h 5321722"/>
              <a:gd name="connsiteX100" fmla="*/ 2327114 w 5010837"/>
              <a:gd name="connsiteY100" fmla="*/ 4847479 h 5321722"/>
              <a:gd name="connsiteX101" fmla="*/ 2328925 w 5010837"/>
              <a:gd name="connsiteY101" fmla="*/ 4852885 h 5321722"/>
              <a:gd name="connsiteX102" fmla="*/ 2326381 w 5010837"/>
              <a:gd name="connsiteY102" fmla="*/ 4849549 h 5321722"/>
              <a:gd name="connsiteX103" fmla="*/ 2327114 w 5010837"/>
              <a:gd name="connsiteY103" fmla="*/ 4847479 h 5321722"/>
              <a:gd name="connsiteX104" fmla="*/ 2323536 w 5010837"/>
              <a:gd name="connsiteY104" fmla="*/ 4832830 h 5321722"/>
              <a:gd name="connsiteX105" fmla="*/ 2327114 w 5010837"/>
              <a:gd name="connsiteY105" fmla="*/ 4847479 h 5321722"/>
              <a:gd name="connsiteX106" fmla="*/ 2323570 w 5010837"/>
              <a:gd name="connsiteY106" fmla="*/ 4839596 h 5321722"/>
              <a:gd name="connsiteX107" fmla="*/ 2323536 w 5010837"/>
              <a:gd name="connsiteY107" fmla="*/ 4832830 h 5321722"/>
              <a:gd name="connsiteX108" fmla="*/ 2460859 w 5010837"/>
              <a:gd name="connsiteY108" fmla="*/ 4829626 h 5321722"/>
              <a:gd name="connsiteX109" fmla="*/ 2461007 w 5010837"/>
              <a:gd name="connsiteY109" fmla="*/ 4836818 h 5321722"/>
              <a:gd name="connsiteX110" fmla="*/ 2461166 w 5010837"/>
              <a:gd name="connsiteY110" fmla="*/ 4838420 h 5321722"/>
              <a:gd name="connsiteX111" fmla="*/ 2461222 w 5010837"/>
              <a:gd name="connsiteY111" fmla="*/ 4829785 h 5321722"/>
              <a:gd name="connsiteX112" fmla="*/ 1950375 w 5010837"/>
              <a:gd name="connsiteY112" fmla="*/ 4823243 h 5321722"/>
              <a:gd name="connsiteX113" fmla="*/ 1952222 w 5010837"/>
              <a:gd name="connsiteY113" fmla="*/ 4823768 h 5321722"/>
              <a:gd name="connsiteX114" fmla="*/ 1953023 w 5010837"/>
              <a:gd name="connsiteY114" fmla="*/ 4831898 h 5321722"/>
              <a:gd name="connsiteX115" fmla="*/ 1950477 w 5010837"/>
              <a:gd name="connsiteY115" fmla="*/ 4828157 h 5321722"/>
              <a:gd name="connsiteX116" fmla="*/ 1950375 w 5010837"/>
              <a:gd name="connsiteY116" fmla="*/ 4823243 h 5321722"/>
              <a:gd name="connsiteX117" fmla="*/ 2359593 w 5010837"/>
              <a:gd name="connsiteY117" fmla="*/ 4807157 h 5321722"/>
              <a:gd name="connsiteX118" fmla="*/ 2363640 w 5010837"/>
              <a:gd name="connsiteY118" fmla="*/ 4823991 h 5321722"/>
              <a:gd name="connsiteX119" fmla="*/ 2364094 w 5010837"/>
              <a:gd name="connsiteY119" fmla="*/ 4824983 h 5321722"/>
              <a:gd name="connsiteX120" fmla="*/ 2364208 w 5010837"/>
              <a:gd name="connsiteY120" fmla="*/ 4825248 h 5321722"/>
              <a:gd name="connsiteX121" fmla="*/ 2364089 w 5010837"/>
              <a:gd name="connsiteY121" fmla="*/ 4820651 h 5321722"/>
              <a:gd name="connsiteX122" fmla="*/ 2364628 w 5010837"/>
              <a:gd name="connsiteY122" fmla="*/ 4815270 h 5321722"/>
              <a:gd name="connsiteX123" fmla="*/ 1729129 w 5010837"/>
              <a:gd name="connsiteY123" fmla="*/ 4801028 h 5321722"/>
              <a:gd name="connsiteX124" fmla="*/ 1728446 w 5010837"/>
              <a:gd name="connsiteY124" fmla="*/ 4802246 h 5321722"/>
              <a:gd name="connsiteX125" fmla="*/ 1727900 w 5010837"/>
              <a:gd name="connsiteY125" fmla="*/ 4803218 h 5321722"/>
              <a:gd name="connsiteX126" fmla="*/ 1732812 w 5010837"/>
              <a:gd name="connsiteY126" fmla="*/ 4794448 h 5321722"/>
              <a:gd name="connsiteX127" fmla="*/ 1729129 w 5010837"/>
              <a:gd name="connsiteY127" fmla="*/ 4801028 h 5321722"/>
              <a:gd name="connsiteX128" fmla="*/ 1731174 w 5010837"/>
              <a:gd name="connsiteY128" fmla="*/ 4797373 h 5321722"/>
              <a:gd name="connsiteX129" fmla="*/ 1732812 w 5010837"/>
              <a:gd name="connsiteY129" fmla="*/ 4794448 h 5321722"/>
              <a:gd name="connsiteX130" fmla="*/ 2771563 w 5010837"/>
              <a:gd name="connsiteY130" fmla="*/ 4787996 h 5321722"/>
              <a:gd name="connsiteX131" fmla="*/ 2762695 w 5010837"/>
              <a:gd name="connsiteY131" fmla="*/ 4793784 h 5321722"/>
              <a:gd name="connsiteX132" fmla="*/ 2764346 w 5010837"/>
              <a:gd name="connsiteY132" fmla="*/ 4795507 h 5321722"/>
              <a:gd name="connsiteX133" fmla="*/ 2771563 w 5010837"/>
              <a:gd name="connsiteY133" fmla="*/ 4787996 h 5321722"/>
              <a:gd name="connsiteX134" fmla="*/ 2293115 w 5010837"/>
              <a:gd name="connsiteY134" fmla="*/ 4780654 h 5321722"/>
              <a:gd name="connsiteX135" fmla="*/ 2298766 w 5010837"/>
              <a:gd name="connsiteY135" fmla="*/ 4805484 h 5321722"/>
              <a:gd name="connsiteX136" fmla="*/ 2304678 w 5010837"/>
              <a:gd name="connsiteY136" fmla="*/ 4823674 h 5321722"/>
              <a:gd name="connsiteX137" fmla="*/ 2302490 w 5010837"/>
              <a:gd name="connsiteY137" fmla="*/ 4873384 h 5321722"/>
              <a:gd name="connsiteX138" fmla="*/ 2301883 w 5010837"/>
              <a:gd name="connsiteY138" fmla="*/ 4880995 h 5321722"/>
              <a:gd name="connsiteX139" fmla="*/ 2300250 w 5010837"/>
              <a:gd name="connsiteY139" fmla="*/ 4876350 h 5321722"/>
              <a:gd name="connsiteX140" fmla="*/ 2295617 w 5010837"/>
              <a:gd name="connsiteY140" fmla="*/ 4863991 h 5321722"/>
              <a:gd name="connsiteX141" fmla="*/ 2295146 w 5010837"/>
              <a:gd name="connsiteY141" fmla="*/ 4864413 h 5321722"/>
              <a:gd name="connsiteX142" fmla="*/ 2295820 w 5010837"/>
              <a:gd name="connsiteY142" fmla="*/ 4840296 h 5321722"/>
              <a:gd name="connsiteX143" fmla="*/ 2292313 w 5010837"/>
              <a:gd name="connsiteY143" fmla="*/ 4791198 h 5321722"/>
              <a:gd name="connsiteX144" fmla="*/ 1875877 w 5010837"/>
              <a:gd name="connsiteY144" fmla="*/ 4779228 h 5321722"/>
              <a:gd name="connsiteX145" fmla="*/ 1876714 w 5010837"/>
              <a:gd name="connsiteY145" fmla="*/ 4788616 h 5321722"/>
              <a:gd name="connsiteX146" fmla="*/ 1877461 w 5010837"/>
              <a:gd name="connsiteY146" fmla="*/ 4779488 h 5321722"/>
              <a:gd name="connsiteX147" fmla="*/ 1875877 w 5010837"/>
              <a:gd name="connsiteY147" fmla="*/ 4779228 h 5321722"/>
              <a:gd name="connsiteX148" fmla="*/ 1921426 w 5010837"/>
              <a:gd name="connsiteY148" fmla="*/ 4775081 h 5321722"/>
              <a:gd name="connsiteX149" fmla="*/ 1923696 w 5010837"/>
              <a:gd name="connsiteY149" fmla="*/ 4784346 h 5321722"/>
              <a:gd name="connsiteX150" fmla="*/ 1921358 w 5010837"/>
              <a:gd name="connsiteY150" fmla="*/ 4779579 h 5321722"/>
              <a:gd name="connsiteX151" fmla="*/ 1921426 w 5010837"/>
              <a:gd name="connsiteY151" fmla="*/ 4775081 h 5321722"/>
              <a:gd name="connsiteX152" fmla="*/ 2373226 w 5010837"/>
              <a:gd name="connsiteY152" fmla="*/ 4771147 h 5321722"/>
              <a:gd name="connsiteX153" fmla="*/ 2375074 w 5010837"/>
              <a:gd name="connsiteY153" fmla="*/ 4771674 h 5321722"/>
              <a:gd name="connsiteX154" fmla="*/ 2375877 w 5010837"/>
              <a:gd name="connsiteY154" fmla="*/ 4779803 h 5321722"/>
              <a:gd name="connsiteX155" fmla="*/ 2373330 w 5010837"/>
              <a:gd name="connsiteY155" fmla="*/ 4776061 h 5321722"/>
              <a:gd name="connsiteX156" fmla="*/ 2373226 w 5010837"/>
              <a:gd name="connsiteY156" fmla="*/ 4771147 h 5321722"/>
              <a:gd name="connsiteX157" fmla="*/ 2352590 w 5010837"/>
              <a:gd name="connsiteY157" fmla="*/ 4765361 h 5321722"/>
              <a:gd name="connsiteX158" fmla="*/ 2351989 w 5010837"/>
              <a:gd name="connsiteY158" fmla="*/ 4765809 h 5321722"/>
              <a:gd name="connsiteX159" fmla="*/ 2349982 w 5010837"/>
              <a:gd name="connsiteY159" fmla="*/ 4767308 h 5321722"/>
              <a:gd name="connsiteX160" fmla="*/ 2763479 w 5010837"/>
              <a:gd name="connsiteY160" fmla="*/ 4734305 h 5321722"/>
              <a:gd name="connsiteX161" fmla="*/ 2756667 w 5010837"/>
              <a:gd name="connsiteY161" fmla="*/ 4743328 h 5321722"/>
              <a:gd name="connsiteX162" fmla="*/ 2763885 w 5010837"/>
              <a:gd name="connsiteY162" fmla="*/ 4735817 h 5321722"/>
              <a:gd name="connsiteX163" fmla="*/ 2763479 w 5010837"/>
              <a:gd name="connsiteY163" fmla="*/ 4734305 h 5321722"/>
              <a:gd name="connsiteX164" fmla="*/ 2298729 w 5010837"/>
              <a:gd name="connsiteY164" fmla="*/ 4727133 h 5321722"/>
              <a:gd name="connsiteX165" fmla="*/ 2299566 w 5010837"/>
              <a:gd name="connsiteY165" fmla="*/ 4736517 h 5321722"/>
              <a:gd name="connsiteX166" fmla="*/ 2302691 w 5010837"/>
              <a:gd name="connsiteY166" fmla="*/ 4735114 h 5321722"/>
              <a:gd name="connsiteX167" fmla="*/ 2302603 w 5010837"/>
              <a:gd name="connsiteY167" fmla="*/ 4732172 h 5321722"/>
              <a:gd name="connsiteX168" fmla="*/ 2302329 w 5010837"/>
              <a:gd name="connsiteY168" fmla="*/ 4731094 h 5321722"/>
              <a:gd name="connsiteX169" fmla="*/ 2300313 w 5010837"/>
              <a:gd name="connsiteY169" fmla="*/ 4727390 h 5321722"/>
              <a:gd name="connsiteX170" fmla="*/ 2298729 w 5010837"/>
              <a:gd name="connsiteY170" fmla="*/ 4727133 h 5321722"/>
              <a:gd name="connsiteX171" fmla="*/ 2762064 w 5010837"/>
              <a:gd name="connsiteY171" fmla="*/ 4720184 h 5321722"/>
              <a:gd name="connsiteX172" fmla="*/ 2755334 w 5010837"/>
              <a:gd name="connsiteY172" fmla="*/ 4728908 h 5321722"/>
              <a:gd name="connsiteX173" fmla="*/ 2762551 w 5010837"/>
              <a:gd name="connsiteY173" fmla="*/ 4721396 h 5321722"/>
              <a:gd name="connsiteX174" fmla="*/ 2762064 w 5010837"/>
              <a:gd name="connsiteY174" fmla="*/ 4720184 h 5321722"/>
              <a:gd name="connsiteX175" fmla="*/ 2339089 w 5010837"/>
              <a:gd name="connsiteY175" fmla="*/ 4708302 h 5321722"/>
              <a:gd name="connsiteX176" fmla="*/ 2338780 w 5010837"/>
              <a:gd name="connsiteY176" fmla="*/ 4710655 h 5321722"/>
              <a:gd name="connsiteX177" fmla="*/ 2337518 w 5010837"/>
              <a:gd name="connsiteY177" fmla="*/ 4717667 h 5321722"/>
              <a:gd name="connsiteX178" fmla="*/ 2342121 w 5010837"/>
              <a:gd name="connsiteY178" fmla="*/ 4734998 h 5321722"/>
              <a:gd name="connsiteX179" fmla="*/ 2344903 w 5010837"/>
              <a:gd name="connsiteY179" fmla="*/ 4746429 h 5321722"/>
              <a:gd name="connsiteX180" fmla="*/ 2343558 w 5010837"/>
              <a:gd name="connsiteY180" fmla="*/ 4727944 h 5321722"/>
              <a:gd name="connsiteX181" fmla="*/ 2343009 w 5010837"/>
              <a:gd name="connsiteY181" fmla="*/ 4719600 h 5321722"/>
              <a:gd name="connsiteX182" fmla="*/ 2340780 w 5010837"/>
              <a:gd name="connsiteY182" fmla="*/ 4713654 h 5321722"/>
              <a:gd name="connsiteX183" fmla="*/ 2341055 w 5010837"/>
              <a:gd name="connsiteY183" fmla="*/ 4689891 h 5321722"/>
              <a:gd name="connsiteX184" fmla="*/ 2340166 w 5010837"/>
              <a:gd name="connsiteY184" fmla="*/ 4699409 h 5321722"/>
              <a:gd name="connsiteX185" fmla="*/ 2342178 w 5010837"/>
              <a:gd name="connsiteY185" fmla="*/ 4706973 h 5321722"/>
              <a:gd name="connsiteX186" fmla="*/ 1863591 w 5010837"/>
              <a:gd name="connsiteY186" fmla="*/ 4680504 h 5321722"/>
              <a:gd name="connsiteX187" fmla="*/ 1866629 w 5010837"/>
              <a:gd name="connsiteY187" fmla="*/ 4692162 h 5321722"/>
              <a:gd name="connsiteX188" fmla="*/ 1867893 w 5010837"/>
              <a:gd name="connsiteY188" fmla="*/ 4709767 h 5321722"/>
              <a:gd name="connsiteX189" fmla="*/ 1863560 w 5010837"/>
              <a:gd name="connsiteY189" fmla="*/ 4680386 h 5321722"/>
              <a:gd name="connsiteX190" fmla="*/ 1863573 w 5010837"/>
              <a:gd name="connsiteY190" fmla="*/ 4680386 h 5321722"/>
              <a:gd name="connsiteX191" fmla="*/ 1863591 w 5010837"/>
              <a:gd name="connsiteY191" fmla="*/ 4680504 h 5321722"/>
              <a:gd name="connsiteX192" fmla="*/ 1940406 w 5010837"/>
              <a:gd name="connsiteY192" fmla="*/ 4670945 h 5321722"/>
              <a:gd name="connsiteX193" fmla="*/ 1940357 w 5010837"/>
              <a:gd name="connsiteY193" fmla="*/ 4675917 h 5321722"/>
              <a:gd name="connsiteX194" fmla="*/ 1943442 w 5010837"/>
              <a:gd name="connsiteY194" fmla="*/ 4693497 h 5321722"/>
              <a:gd name="connsiteX195" fmla="*/ 1942190 w 5010837"/>
              <a:gd name="connsiteY195" fmla="*/ 4677675 h 5321722"/>
              <a:gd name="connsiteX196" fmla="*/ 1941803 w 5010837"/>
              <a:gd name="connsiteY196" fmla="*/ 4674603 h 5321722"/>
              <a:gd name="connsiteX197" fmla="*/ 1860196 w 5010837"/>
              <a:gd name="connsiteY197" fmla="*/ 4652325 h 5321722"/>
              <a:gd name="connsiteX198" fmla="*/ 1866576 w 5010837"/>
              <a:gd name="connsiteY198" fmla="*/ 4680521 h 5321722"/>
              <a:gd name="connsiteX199" fmla="*/ 1863573 w 5010837"/>
              <a:gd name="connsiteY199" fmla="*/ 4680386 h 5321722"/>
              <a:gd name="connsiteX200" fmla="*/ 1861401 w 5010837"/>
              <a:gd name="connsiteY200" fmla="*/ 4665609 h 5321722"/>
              <a:gd name="connsiteX201" fmla="*/ 1860196 w 5010837"/>
              <a:gd name="connsiteY201" fmla="*/ 4652325 h 5321722"/>
              <a:gd name="connsiteX202" fmla="*/ 2279749 w 5010837"/>
              <a:gd name="connsiteY202" fmla="*/ 4651023 h 5321722"/>
              <a:gd name="connsiteX203" fmla="*/ 2279213 w 5010837"/>
              <a:gd name="connsiteY203" fmla="*/ 4651763 h 5321722"/>
              <a:gd name="connsiteX204" fmla="*/ 2280347 w 5010837"/>
              <a:gd name="connsiteY204" fmla="*/ 4655711 h 5321722"/>
              <a:gd name="connsiteX205" fmla="*/ 2280785 w 5010837"/>
              <a:gd name="connsiteY205" fmla="*/ 4656055 h 5321722"/>
              <a:gd name="connsiteX206" fmla="*/ 2281074 w 5010837"/>
              <a:gd name="connsiteY206" fmla="*/ 4655199 h 5321722"/>
              <a:gd name="connsiteX207" fmla="*/ 2280613 w 5010837"/>
              <a:gd name="connsiteY207" fmla="*/ 4651339 h 5321722"/>
              <a:gd name="connsiteX208" fmla="*/ 2335319 w 5010837"/>
              <a:gd name="connsiteY208" fmla="*/ 4625550 h 5321722"/>
              <a:gd name="connsiteX209" fmla="*/ 2335433 w 5010837"/>
              <a:gd name="connsiteY209" fmla="*/ 4627440 h 5321722"/>
              <a:gd name="connsiteX210" fmla="*/ 2337480 w 5010837"/>
              <a:gd name="connsiteY210" fmla="*/ 4635492 h 5321722"/>
              <a:gd name="connsiteX211" fmla="*/ 2337442 w 5010837"/>
              <a:gd name="connsiteY211" fmla="*/ 4634923 h 5321722"/>
              <a:gd name="connsiteX212" fmla="*/ 2703465 w 5010837"/>
              <a:gd name="connsiteY212" fmla="*/ 4599246 h 5321722"/>
              <a:gd name="connsiteX213" fmla="*/ 2701071 w 5010837"/>
              <a:gd name="connsiteY213" fmla="*/ 4599288 h 5321722"/>
              <a:gd name="connsiteX214" fmla="*/ 2701213 w 5010837"/>
              <a:gd name="connsiteY214" fmla="*/ 4603486 h 5321722"/>
              <a:gd name="connsiteX215" fmla="*/ 2701689 w 5010837"/>
              <a:gd name="connsiteY215" fmla="*/ 4604744 h 5321722"/>
              <a:gd name="connsiteX216" fmla="*/ 2703925 w 5010837"/>
              <a:gd name="connsiteY216" fmla="*/ 4603101 h 5321722"/>
              <a:gd name="connsiteX217" fmla="*/ 2703465 w 5010837"/>
              <a:gd name="connsiteY217" fmla="*/ 4599246 h 5321722"/>
              <a:gd name="connsiteX218" fmla="*/ 2654504 w 5010837"/>
              <a:gd name="connsiteY218" fmla="*/ 4390185 h 5321722"/>
              <a:gd name="connsiteX219" fmla="*/ 2654309 w 5010837"/>
              <a:gd name="connsiteY219" fmla="*/ 4390403 h 5321722"/>
              <a:gd name="connsiteX220" fmla="*/ 2653762 w 5010837"/>
              <a:gd name="connsiteY220" fmla="*/ 4405240 h 5321722"/>
              <a:gd name="connsiteX221" fmla="*/ 2655357 w 5010837"/>
              <a:gd name="connsiteY221" fmla="*/ 4422666 h 5321722"/>
              <a:gd name="connsiteX222" fmla="*/ 2655738 w 5010837"/>
              <a:gd name="connsiteY222" fmla="*/ 4424817 h 5321722"/>
              <a:gd name="connsiteX223" fmla="*/ 2655524 w 5010837"/>
              <a:gd name="connsiteY223" fmla="*/ 4421845 h 5321722"/>
              <a:gd name="connsiteX224" fmla="*/ 3770165 w 5010837"/>
              <a:gd name="connsiteY224" fmla="*/ 4294492 h 5321722"/>
              <a:gd name="connsiteX225" fmla="*/ 3775975 w 5010837"/>
              <a:gd name="connsiteY225" fmla="*/ 4296473 h 5321722"/>
              <a:gd name="connsiteX226" fmla="*/ 3765432 w 5010837"/>
              <a:gd name="connsiteY226" fmla="*/ 4311689 h 5321722"/>
              <a:gd name="connsiteX227" fmla="*/ 3767980 w 5010837"/>
              <a:gd name="connsiteY227" fmla="*/ 4299122 h 5321722"/>
              <a:gd name="connsiteX228" fmla="*/ 3770165 w 5010837"/>
              <a:gd name="connsiteY228" fmla="*/ 4294492 h 5321722"/>
              <a:gd name="connsiteX229" fmla="*/ 1240673 w 5010837"/>
              <a:gd name="connsiteY229" fmla="*/ 4294492 h 5321722"/>
              <a:gd name="connsiteX230" fmla="*/ 1242858 w 5010837"/>
              <a:gd name="connsiteY230" fmla="*/ 4299122 h 5321722"/>
              <a:gd name="connsiteX231" fmla="*/ 1245406 w 5010837"/>
              <a:gd name="connsiteY231" fmla="*/ 4311689 h 5321722"/>
              <a:gd name="connsiteX232" fmla="*/ 1234862 w 5010837"/>
              <a:gd name="connsiteY232" fmla="*/ 4296473 h 5321722"/>
              <a:gd name="connsiteX233" fmla="*/ 1240673 w 5010837"/>
              <a:gd name="connsiteY233" fmla="*/ 4294492 h 5321722"/>
              <a:gd name="connsiteX234" fmla="*/ 2803815 w 5010837"/>
              <a:gd name="connsiteY234" fmla="*/ 4270795 h 5321722"/>
              <a:gd name="connsiteX235" fmla="*/ 2802914 w 5010837"/>
              <a:gd name="connsiteY235" fmla="*/ 4289836 h 5321722"/>
              <a:gd name="connsiteX236" fmla="*/ 2805281 w 5010837"/>
              <a:gd name="connsiteY236" fmla="*/ 4284930 h 5321722"/>
              <a:gd name="connsiteX237" fmla="*/ 2607532 w 5010837"/>
              <a:gd name="connsiteY237" fmla="*/ 3434155 h 5321722"/>
              <a:gd name="connsiteX238" fmla="*/ 2608307 w 5010837"/>
              <a:gd name="connsiteY238" fmla="*/ 3434797 h 5321722"/>
              <a:gd name="connsiteX239" fmla="*/ 2600267 w 5010837"/>
              <a:gd name="connsiteY239" fmla="*/ 3442143 h 5321722"/>
              <a:gd name="connsiteX240" fmla="*/ 2607532 w 5010837"/>
              <a:gd name="connsiteY240" fmla="*/ 3434155 h 5321722"/>
              <a:gd name="connsiteX241" fmla="*/ 2603241 w 5010837"/>
              <a:gd name="connsiteY241" fmla="*/ 3413412 h 5321722"/>
              <a:gd name="connsiteX242" fmla="*/ 2602017 w 5010837"/>
              <a:gd name="connsiteY242" fmla="*/ 3413810 h 5321722"/>
              <a:gd name="connsiteX243" fmla="*/ 2601215 w 5010837"/>
              <a:gd name="connsiteY243" fmla="*/ 3414069 h 5321722"/>
              <a:gd name="connsiteX244" fmla="*/ 2604987 w 5010837"/>
              <a:gd name="connsiteY244" fmla="*/ 3412845 h 5321722"/>
              <a:gd name="connsiteX245" fmla="*/ 2603241 w 5010837"/>
              <a:gd name="connsiteY245" fmla="*/ 3413412 h 5321722"/>
              <a:gd name="connsiteX246" fmla="*/ 2603519 w 5010837"/>
              <a:gd name="connsiteY246" fmla="*/ 3413321 h 5321722"/>
              <a:gd name="connsiteX247" fmla="*/ 2608430 w 5010837"/>
              <a:gd name="connsiteY247" fmla="*/ 3411727 h 5321722"/>
              <a:gd name="connsiteX248" fmla="*/ 2604987 w 5010837"/>
              <a:gd name="connsiteY248" fmla="*/ 3412845 h 5321722"/>
              <a:gd name="connsiteX249" fmla="*/ 2606025 w 5010837"/>
              <a:gd name="connsiteY249" fmla="*/ 3412507 h 5321722"/>
              <a:gd name="connsiteX250" fmla="*/ 2608430 w 5010837"/>
              <a:gd name="connsiteY250" fmla="*/ 3411727 h 5321722"/>
              <a:gd name="connsiteX251" fmla="*/ 2655565 w 5010837"/>
              <a:gd name="connsiteY251" fmla="*/ 3403068 h 5321722"/>
              <a:gd name="connsiteX252" fmla="*/ 2656817 w 5010837"/>
              <a:gd name="connsiteY252" fmla="*/ 3443374 h 5321722"/>
              <a:gd name="connsiteX253" fmla="*/ 2663140 w 5010837"/>
              <a:gd name="connsiteY253" fmla="*/ 3439425 h 5321722"/>
              <a:gd name="connsiteX254" fmla="*/ 2663089 w 5010837"/>
              <a:gd name="connsiteY254" fmla="*/ 3410904 h 5321722"/>
              <a:gd name="connsiteX255" fmla="*/ 2609372 w 5010837"/>
              <a:gd name="connsiteY255" fmla="*/ 3388820 h 5321722"/>
              <a:gd name="connsiteX256" fmla="*/ 2609735 w 5010837"/>
              <a:gd name="connsiteY256" fmla="*/ 3390977 h 5321722"/>
              <a:gd name="connsiteX257" fmla="*/ 2609456 w 5010837"/>
              <a:gd name="connsiteY257" fmla="*/ 3395415 h 5321722"/>
              <a:gd name="connsiteX258" fmla="*/ 2607902 w 5010837"/>
              <a:gd name="connsiteY258" fmla="*/ 3399143 h 5321722"/>
              <a:gd name="connsiteX259" fmla="*/ 2599877 w 5010837"/>
              <a:gd name="connsiteY259" fmla="*/ 3404818 h 5321722"/>
              <a:gd name="connsiteX260" fmla="*/ 2609372 w 5010837"/>
              <a:gd name="connsiteY260" fmla="*/ 3388820 h 5321722"/>
              <a:gd name="connsiteX261" fmla="*/ 2578643 w 5010837"/>
              <a:gd name="connsiteY261" fmla="*/ 3374267 h 5321722"/>
              <a:gd name="connsiteX262" fmla="*/ 2578056 w 5010837"/>
              <a:gd name="connsiteY262" fmla="*/ 3455073 h 5321722"/>
              <a:gd name="connsiteX263" fmla="*/ 2587100 w 5010837"/>
              <a:gd name="connsiteY263" fmla="*/ 3451660 h 5321722"/>
              <a:gd name="connsiteX264" fmla="*/ 2607862 w 5010837"/>
              <a:gd name="connsiteY264" fmla="*/ 3451105 h 5321722"/>
              <a:gd name="connsiteX265" fmla="*/ 2615011 w 5010837"/>
              <a:gd name="connsiteY265" fmla="*/ 3450182 h 5321722"/>
              <a:gd name="connsiteX266" fmla="*/ 2608430 w 5010837"/>
              <a:gd name="connsiteY266" fmla="*/ 3411727 h 5321722"/>
              <a:gd name="connsiteX267" fmla="*/ 2609456 w 5010837"/>
              <a:gd name="connsiteY267" fmla="*/ 3395415 h 5321722"/>
              <a:gd name="connsiteX268" fmla="*/ 2610185 w 5010837"/>
              <a:gd name="connsiteY268" fmla="*/ 3393662 h 5321722"/>
              <a:gd name="connsiteX269" fmla="*/ 2609735 w 5010837"/>
              <a:gd name="connsiteY269" fmla="*/ 3390977 h 5321722"/>
              <a:gd name="connsiteX270" fmla="*/ 2610657 w 5010837"/>
              <a:gd name="connsiteY270" fmla="*/ 3376313 h 5321722"/>
              <a:gd name="connsiteX271" fmla="*/ 2608334 w 5010837"/>
              <a:gd name="connsiteY271" fmla="*/ 3376177 h 5321722"/>
              <a:gd name="connsiteX272" fmla="*/ 2607753 w 5010837"/>
              <a:gd name="connsiteY272" fmla="*/ 3380304 h 5321722"/>
              <a:gd name="connsiteX273" fmla="*/ 2600630 w 5010837"/>
              <a:gd name="connsiteY273" fmla="*/ 3382618 h 5321722"/>
              <a:gd name="connsiteX274" fmla="*/ 2605177 w 5010837"/>
              <a:gd name="connsiteY274" fmla="*/ 3375989 h 5321722"/>
              <a:gd name="connsiteX275" fmla="*/ 2583046 w 5010837"/>
              <a:gd name="connsiteY275" fmla="*/ 3374684 h 5321722"/>
              <a:gd name="connsiteX276" fmla="*/ 2513874 w 5010837"/>
              <a:gd name="connsiteY276" fmla="*/ 3368087 h 5321722"/>
              <a:gd name="connsiteX277" fmla="*/ 2513352 w 5010837"/>
              <a:gd name="connsiteY277" fmla="*/ 3397832 h 5321722"/>
              <a:gd name="connsiteX278" fmla="*/ 2511647 w 5010837"/>
              <a:gd name="connsiteY278" fmla="*/ 3465600 h 5321722"/>
              <a:gd name="connsiteX279" fmla="*/ 2512267 w 5010837"/>
              <a:gd name="connsiteY279" fmla="*/ 3465534 h 5321722"/>
              <a:gd name="connsiteX280" fmla="*/ 2520006 w 5010837"/>
              <a:gd name="connsiteY280" fmla="*/ 3460558 h 5321722"/>
              <a:gd name="connsiteX281" fmla="*/ 2524843 w 5010837"/>
              <a:gd name="connsiteY281" fmla="*/ 3460776 h 5321722"/>
              <a:gd name="connsiteX282" fmla="*/ 2524073 w 5010837"/>
              <a:gd name="connsiteY282" fmla="*/ 3369058 h 5321722"/>
              <a:gd name="connsiteX283" fmla="*/ 2515294 w 5010837"/>
              <a:gd name="connsiteY283" fmla="*/ 3262215 h 5321722"/>
              <a:gd name="connsiteX284" fmla="*/ 2515212 w 5010837"/>
              <a:gd name="connsiteY284" fmla="*/ 3275355 h 5321722"/>
              <a:gd name="connsiteX285" fmla="*/ 2526033 w 5010837"/>
              <a:gd name="connsiteY285" fmla="*/ 3276702 h 5321722"/>
              <a:gd name="connsiteX286" fmla="*/ 2526481 w 5010837"/>
              <a:gd name="connsiteY286" fmla="*/ 3262996 h 5321722"/>
              <a:gd name="connsiteX287" fmla="*/ 4432127 w 5010837"/>
              <a:gd name="connsiteY287" fmla="*/ 3108037 h 5321722"/>
              <a:gd name="connsiteX288" fmla="*/ 4437033 w 5010837"/>
              <a:gd name="connsiteY288" fmla="*/ 3108365 h 5321722"/>
              <a:gd name="connsiteX289" fmla="*/ 4440661 w 5010837"/>
              <a:gd name="connsiteY289" fmla="*/ 3114979 h 5321722"/>
              <a:gd name="connsiteX290" fmla="*/ 4404819 w 5010837"/>
              <a:gd name="connsiteY290" fmla="*/ 3230410 h 5321722"/>
              <a:gd name="connsiteX291" fmla="*/ 4367164 w 5010837"/>
              <a:gd name="connsiteY291" fmla="*/ 3342535 h 5321722"/>
              <a:gd name="connsiteX292" fmla="*/ 4331320 w 5010837"/>
              <a:gd name="connsiteY292" fmla="*/ 3457965 h 5321722"/>
              <a:gd name="connsiteX293" fmla="*/ 4295477 w 5010837"/>
              <a:gd name="connsiteY293" fmla="*/ 3573396 h 5321722"/>
              <a:gd name="connsiteX294" fmla="*/ 4281309 w 5010837"/>
              <a:gd name="connsiteY294" fmla="*/ 3581997 h 5321722"/>
              <a:gd name="connsiteX295" fmla="*/ 4285672 w 5010837"/>
              <a:gd name="connsiteY295" fmla="*/ 3572738 h 5321722"/>
              <a:gd name="connsiteX296" fmla="*/ 4430856 w 5010837"/>
              <a:gd name="connsiteY296" fmla="*/ 3114320 h 5321722"/>
              <a:gd name="connsiteX297" fmla="*/ 4432127 w 5010837"/>
              <a:gd name="connsiteY297" fmla="*/ 3108037 h 5321722"/>
              <a:gd name="connsiteX298" fmla="*/ 578711 w 5010837"/>
              <a:gd name="connsiteY298" fmla="*/ 3108037 h 5321722"/>
              <a:gd name="connsiteX299" fmla="*/ 579982 w 5010837"/>
              <a:gd name="connsiteY299" fmla="*/ 3114320 h 5321722"/>
              <a:gd name="connsiteX300" fmla="*/ 725166 w 5010837"/>
              <a:gd name="connsiteY300" fmla="*/ 3572738 h 5321722"/>
              <a:gd name="connsiteX301" fmla="*/ 729529 w 5010837"/>
              <a:gd name="connsiteY301" fmla="*/ 3581997 h 5321722"/>
              <a:gd name="connsiteX302" fmla="*/ 715360 w 5010837"/>
              <a:gd name="connsiteY302" fmla="*/ 3573396 h 5321722"/>
              <a:gd name="connsiteX303" fmla="*/ 679518 w 5010837"/>
              <a:gd name="connsiteY303" fmla="*/ 3457965 h 5321722"/>
              <a:gd name="connsiteX304" fmla="*/ 643674 w 5010837"/>
              <a:gd name="connsiteY304" fmla="*/ 3342535 h 5321722"/>
              <a:gd name="connsiteX305" fmla="*/ 606019 w 5010837"/>
              <a:gd name="connsiteY305" fmla="*/ 3230410 h 5321722"/>
              <a:gd name="connsiteX306" fmla="*/ 570177 w 5010837"/>
              <a:gd name="connsiteY306" fmla="*/ 3114979 h 5321722"/>
              <a:gd name="connsiteX307" fmla="*/ 573805 w 5010837"/>
              <a:gd name="connsiteY307" fmla="*/ 3108365 h 5321722"/>
              <a:gd name="connsiteX308" fmla="*/ 578711 w 5010837"/>
              <a:gd name="connsiteY308" fmla="*/ 3108037 h 5321722"/>
              <a:gd name="connsiteX309" fmla="*/ 2313932 w 5010837"/>
              <a:gd name="connsiteY309" fmla="*/ 2491872 h 5321722"/>
              <a:gd name="connsiteX310" fmla="*/ 2313892 w 5010837"/>
              <a:gd name="connsiteY310" fmla="*/ 2492821 h 5321722"/>
              <a:gd name="connsiteX311" fmla="*/ 2315981 w 5010837"/>
              <a:gd name="connsiteY311" fmla="*/ 2492682 h 5321722"/>
              <a:gd name="connsiteX312" fmla="*/ 2316048 w 5010837"/>
              <a:gd name="connsiteY312" fmla="*/ 2492234 h 5321722"/>
              <a:gd name="connsiteX313" fmla="*/ 2320145 w 5010837"/>
              <a:gd name="connsiteY313" fmla="*/ 2409462 h 5321722"/>
              <a:gd name="connsiteX314" fmla="*/ 2318453 w 5010837"/>
              <a:gd name="connsiteY314" fmla="*/ 2420478 h 5321722"/>
              <a:gd name="connsiteX315" fmla="*/ 2325809 w 5010837"/>
              <a:gd name="connsiteY315" fmla="*/ 2422037 h 5321722"/>
              <a:gd name="connsiteX316" fmla="*/ 2326291 w 5010837"/>
              <a:gd name="connsiteY316" fmla="*/ 2410752 h 5321722"/>
              <a:gd name="connsiteX317" fmla="*/ 1903869 w 5010837"/>
              <a:gd name="connsiteY317" fmla="*/ 2334169 h 5321722"/>
              <a:gd name="connsiteX318" fmla="*/ 1902628 w 5010837"/>
              <a:gd name="connsiteY318" fmla="*/ 2335384 h 5321722"/>
              <a:gd name="connsiteX319" fmla="*/ 1904934 w 5010837"/>
              <a:gd name="connsiteY319" fmla="*/ 2355958 h 5321722"/>
              <a:gd name="connsiteX320" fmla="*/ 1906090 w 5010837"/>
              <a:gd name="connsiteY320" fmla="*/ 2348310 h 5321722"/>
              <a:gd name="connsiteX321" fmla="*/ 1903869 w 5010837"/>
              <a:gd name="connsiteY321" fmla="*/ 2334169 h 5321722"/>
              <a:gd name="connsiteX322" fmla="*/ 1903312 w 5010837"/>
              <a:gd name="connsiteY322" fmla="*/ 2310592 h 5321722"/>
              <a:gd name="connsiteX323" fmla="*/ 1900712 w 5010837"/>
              <a:gd name="connsiteY323" fmla="*/ 2313616 h 5321722"/>
              <a:gd name="connsiteX324" fmla="*/ 1900256 w 5010837"/>
              <a:gd name="connsiteY324" fmla="*/ 2314234 h 5321722"/>
              <a:gd name="connsiteX325" fmla="*/ 1900632 w 5010837"/>
              <a:gd name="connsiteY325" fmla="*/ 2317577 h 5321722"/>
              <a:gd name="connsiteX326" fmla="*/ 1904299 w 5010837"/>
              <a:gd name="connsiteY326" fmla="*/ 2316002 h 5321722"/>
              <a:gd name="connsiteX327" fmla="*/ 1903988 w 5010837"/>
              <a:gd name="connsiteY327" fmla="*/ 2311098 h 5321722"/>
              <a:gd name="connsiteX328" fmla="*/ 1903312 w 5010837"/>
              <a:gd name="connsiteY328" fmla="*/ 2310592 h 5321722"/>
              <a:gd name="connsiteX329" fmla="*/ 1914036 w 5010837"/>
              <a:gd name="connsiteY329" fmla="*/ 2234867 h 5321722"/>
              <a:gd name="connsiteX330" fmla="*/ 1906821 w 5010837"/>
              <a:gd name="connsiteY330" fmla="*/ 2242376 h 5321722"/>
              <a:gd name="connsiteX331" fmla="*/ 1914036 w 5010837"/>
              <a:gd name="connsiteY331" fmla="*/ 2234867 h 5321722"/>
              <a:gd name="connsiteX332" fmla="*/ 2343260 w 5010837"/>
              <a:gd name="connsiteY332" fmla="*/ 2218615 h 5321722"/>
              <a:gd name="connsiteX333" fmla="*/ 2328735 w 5010837"/>
              <a:gd name="connsiteY333" fmla="*/ 2353558 h 5321722"/>
              <a:gd name="connsiteX334" fmla="*/ 2324596 w 5010837"/>
              <a:gd name="connsiteY334" fmla="*/ 2380492 h 5321722"/>
              <a:gd name="connsiteX335" fmla="*/ 2327558 w 5010837"/>
              <a:gd name="connsiteY335" fmla="*/ 2381086 h 5321722"/>
              <a:gd name="connsiteX336" fmla="*/ 2328735 w 5010837"/>
              <a:gd name="connsiteY336" fmla="*/ 2353558 h 5321722"/>
              <a:gd name="connsiteX337" fmla="*/ 2343260 w 5010837"/>
              <a:gd name="connsiteY337" fmla="*/ 2218615 h 5321722"/>
              <a:gd name="connsiteX338" fmla="*/ 1917257 w 5010837"/>
              <a:gd name="connsiteY338" fmla="*/ 2203472 h 5321722"/>
              <a:gd name="connsiteX339" fmla="*/ 1906434 w 5010837"/>
              <a:gd name="connsiteY339" fmla="*/ 2224420 h 5321722"/>
              <a:gd name="connsiteX340" fmla="*/ 1917257 w 5010837"/>
              <a:gd name="connsiteY340" fmla="*/ 2203472 h 5321722"/>
              <a:gd name="connsiteX341" fmla="*/ 1919871 w 5010837"/>
              <a:gd name="connsiteY341" fmla="*/ 2170802 h 5321722"/>
              <a:gd name="connsiteX342" fmla="*/ 1911301 w 5010837"/>
              <a:gd name="connsiteY342" fmla="*/ 2183665 h 5321722"/>
              <a:gd name="connsiteX343" fmla="*/ 1920668 w 5010837"/>
              <a:gd name="connsiteY343" fmla="*/ 2171368 h 5321722"/>
              <a:gd name="connsiteX344" fmla="*/ 1919871 w 5010837"/>
              <a:gd name="connsiteY344" fmla="*/ 2170802 h 5321722"/>
              <a:gd name="connsiteX345" fmla="*/ 2357301 w 5010837"/>
              <a:gd name="connsiteY345" fmla="*/ 2146901 h 5321722"/>
              <a:gd name="connsiteX346" fmla="*/ 2346621 w 5010837"/>
              <a:gd name="connsiteY346" fmla="*/ 2169740 h 5321722"/>
              <a:gd name="connsiteX347" fmla="*/ 2345135 w 5010837"/>
              <a:gd name="connsiteY347" fmla="*/ 2176339 h 5321722"/>
              <a:gd name="connsiteX348" fmla="*/ 2345252 w 5010837"/>
              <a:gd name="connsiteY348" fmla="*/ 2179084 h 5321722"/>
              <a:gd name="connsiteX349" fmla="*/ 2352557 w 5010837"/>
              <a:gd name="connsiteY349" fmla="*/ 2164586 h 5321722"/>
              <a:gd name="connsiteX350" fmla="*/ 1926671 w 5010837"/>
              <a:gd name="connsiteY350" fmla="*/ 2126369 h 5321722"/>
              <a:gd name="connsiteX351" fmla="*/ 1917058 w 5010837"/>
              <a:gd name="connsiteY351" fmla="*/ 2137664 h 5321722"/>
              <a:gd name="connsiteX352" fmla="*/ 1916987 w 5010837"/>
              <a:gd name="connsiteY352" fmla="*/ 2143074 h 5321722"/>
              <a:gd name="connsiteX353" fmla="*/ 1926671 w 5010837"/>
              <a:gd name="connsiteY353" fmla="*/ 2126369 h 5321722"/>
              <a:gd name="connsiteX354" fmla="*/ 1836327 w 5010837"/>
              <a:gd name="connsiteY354" fmla="*/ 2115962 h 5321722"/>
              <a:gd name="connsiteX355" fmla="*/ 1822293 w 5010837"/>
              <a:gd name="connsiteY355" fmla="*/ 2239678 h 5321722"/>
              <a:gd name="connsiteX356" fmla="*/ 1832844 w 5010837"/>
              <a:gd name="connsiteY356" fmla="*/ 2311721 h 5321722"/>
              <a:gd name="connsiteX357" fmla="*/ 1843587 w 5010837"/>
              <a:gd name="connsiteY357" fmla="*/ 2385030 h 5321722"/>
              <a:gd name="connsiteX358" fmla="*/ 1849054 w 5010837"/>
              <a:gd name="connsiteY358" fmla="*/ 2382074 h 5321722"/>
              <a:gd name="connsiteX359" fmla="*/ 1853020 w 5010837"/>
              <a:gd name="connsiteY359" fmla="*/ 2342715 h 5321722"/>
              <a:gd name="connsiteX360" fmla="*/ 1858720 w 5010837"/>
              <a:gd name="connsiteY360" fmla="*/ 2293636 h 5321722"/>
              <a:gd name="connsiteX361" fmla="*/ 1852208 w 5010837"/>
              <a:gd name="connsiteY361" fmla="*/ 2251914 h 5321722"/>
              <a:gd name="connsiteX362" fmla="*/ 1849298 w 5010837"/>
              <a:gd name="connsiteY362" fmla="*/ 2215325 h 5321722"/>
              <a:gd name="connsiteX363" fmla="*/ 1846387 w 5010837"/>
              <a:gd name="connsiteY363" fmla="*/ 2178737 h 5321722"/>
              <a:gd name="connsiteX364" fmla="*/ 1842176 w 5010837"/>
              <a:gd name="connsiteY364" fmla="*/ 2140526 h 5321722"/>
              <a:gd name="connsiteX365" fmla="*/ 2355897 w 5010837"/>
              <a:gd name="connsiteY365" fmla="*/ 2110119 h 5321722"/>
              <a:gd name="connsiteX366" fmla="*/ 2357563 w 5010837"/>
              <a:gd name="connsiteY366" fmla="*/ 2114388 h 5321722"/>
              <a:gd name="connsiteX367" fmla="*/ 2358699 w 5010837"/>
              <a:gd name="connsiteY367" fmla="*/ 2117304 h 5321722"/>
              <a:gd name="connsiteX368" fmla="*/ 2359156 w 5010837"/>
              <a:gd name="connsiteY368" fmla="*/ 2118476 h 5321722"/>
              <a:gd name="connsiteX369" fmla="*/ 2359557 w 5010837"/>
              <a:gd name="connsiteY369" fmla="*/ 2119504 h 5321722"/>
              <a:gd name="connsiteX370" fmla="*/ 2360014 w 5010837"/>
              <a:gd name="connsiteY370" fmla="*/ 2120678 h 5321722"/>
              <a:gd name="connsiteX371" fmla="*/ 2359156 w 5010837"/>
              <a:gd name="connsiteY371" fmla="*/ 2118476 h 5321722"/>
              <a:gd name="connsiteX372" fmla="*/ 2357563 w 5010837"/>
              <a:gd name="connsiteY372" fmla="*/ 2114388 h 5321722"/>
              <a:gd name="connsiteX373" fmla="*/ 2357271 w 5010837"/>
              <a:gd name="connsiteY373" fmla="*/ 2113639 h 5321722"/>
              <a:gd name="connsiteX374" fmla="*/ 2355897 w 5010837"/>
              <a:gd name="connsiteY374" fmla="*/ 2110119 h 5321722"/>
              <a:gd name="connsiteX375" fmla="*/ 1928755 w 5010837"/>
              <a:gd name="connsiteY375" fmla="*/ 2096575 h 5321722"/>
              <a:gd name="connsiteX376" fmla="*/ 1921536 w 5010837"/>
              <a:gd name="connsiteY376" fmla="*/ 2106728 h 5321722"/>
              <a:gd name="connsiteX377" fmla="*/ 1928566 w 5010837"/>
              <a:gd name="connsiteY377" fmla="*/ 2104768 h 5321722"/>
              <a:gd name="connsiteX378" fmla="*/ 1929643 w 5010837"/>
              <a:gd name="connsiteY378" fmla="*/ 2102266 h 5321722"/>
              <a:gd name="connsiteX379" fmla="*/ 1937858 w 5010837"/>
              <a:gd name="connsiteY379" fmla="*/ 2045893 h 5321722"/>
              <a:gd name="connsiteX380" fmla="*/ 1932165 w 5010837"/>
              <a:gd name="connsiteY380" fmla="*/ 2056731 h 5321722"/>
              <a:gd name="connsiteX381" fmla="*/ 1932950 w 5010837"/>
              <a:gd name="connsiteY381" fmla="*/ 2061958 h 5321722"/>
              <a:gd name="connsiteX382" fmla="*/ 1935392 w 5010837"/>
              <a:gd name="connsiteY382" fmla="*/ 2059932 h 5321722"/>
              <a:gd name="connsiteX383" fmla="*/ 1937858 w 5010837"/>
              <a:gd name="connsiteY383" fmla="*/ 2045893 h 5321722"/>
              <a:gd name="connsiteX384" fmla="*/ 1938218 w 5010837"/>
              <a:gd name="connsiteY384" fmla="*/ 2022139 h 5321722"/>
              <a:gd name="connsiteX385" fmla="*/ 1930446 w 5010837"/>
              <a:gd name="connsiteY385" fmla="*/ 2034740 h 5321722"/>
              <a:gd name="connsiteX386" fmla="*/ 1938802 w 5010837"/>
              <a:gd name="connsiteY386" fmla="*/ 2022987 h 5321722"/>
              <a:gd name="connsiteX387" fmla="*/ 1938218 w 5010837"/>
              <a:gd name="connsiteY387" fmla="*/ 2022139 h 5321722"/>
              <a:gd name="connsiteX388" fmla="*/ 2637960 w 5010837"/>
              <a:gd name="connsiteY388" fmla="*/ 1902299 h 5321722"/>
              <a:gd name="connsiteX389" fmla="*/ 2629784 w 5010837"/>
              <a:gd name="connsiteY389" fmla="*/ 1918381 h 5321722"/>
              <a:gd name="connsiteX390" fmla="*/ 2617095 w 5010837"/>
              <a:gd name="connsiteY390" fmla="*/ 2018849 h 5321722"/>
              <a:gd name="connsiteX391" fmla="*/ 2598343 w 5010837"/>
              <a:gd name="connsiteY391" fmla="*/ 2161896 h 5321722"/>
              <a:gd name="connsiteX392" fmla="*/ 2613955 w 5010837"/>
              <a:gd name="connsiteY392" fmla="*/ 2145634 h 5321722"/>
              <a:gd name="connsiteX393" fmla="*/ 2628303 w 5010837"/>
              <a:gd name="connsiteY393" fmla="*/ 2015857 h 5321722"/>
              <a:gd name="connsiteX394" fmla="*/ 2637960 w 5010837"/>
              <a:gd name="connsiteY394" fmla="*/ 1902299 h 5321722"/>
              <a:gd name="connsiteX395" fmla="*/ 2656870 w 5010837"/>
              <a:gd name="connsiteY395" fmla="*/ 1809199 h 5321722"/>
              <a:gd name="connsiteX396" fmla="*/ 2645172 w 5010837"/>
              <a:gd name="connsiteY396" fmla="*/ 1828252 h 5321722"/>
              <a:gd name="connsiteX397" fmla="*/ 2644908 w 5010837"/>
              <a:gd name="connsiteY397" fmla="*/ 1834393 h 5321722"/>
              <a:gd name="connsiteX398" fmla="*/ 2656870 w 5010837"/>
              <a:gd name="connsiteY398" fmla="*/ 1809199 h 5321722"/>
              <a:gd name="connsiteX399" fmla="*/ 2910613 w 5010837"/>
              <a:gd name="connsiteY399" fmla="*/ 1808825 h 5321722"/>
              <a:gd name="connsiteX400" fmla="*/ 2907901 w 5010837"/>
              <a:gd name="connsiteY400" fmla="*/ 1817230 h 5321722"/>
              <a:gd name="connsiteX401" fmla="*/ 2899656 w 5010837"/>
              <a:gd name="connsiteY401" fmla="*/ 1844777 h 5321722"/>
              <a:gd name="connsiteX402" fmla="*/ 2895593 w 5010837"/>
              <a:gd name="connsiteY402" fmla="*/ 1888379 h 5321722"/>
              <a:gd name="connsiteX403" fmla="*/ 2894442 w 5010837"/>
              <a:gd name="connsiteY403" fmla="*/ 1925565 h 5321722"/>
              <a:gd name="connsiteX404" fmla="*/ 2892675 w 5010837"/>
              <a:gd name="connsiteY404" fmla="*/ 1938215 h 5321722"/>
              <a:gd name="connsiteX405" fmla="*/ 2892880 w 5010837"/>
              <a:gd name="connsiteY405" fmla="*/ 1938120 h 5321722"/>
              <a:gd name="connsiteX406" fmla="*/ 2894442 w 5010837"/>
              <a:gd name="connsiteY406" fmla="*/ 1925565 h 5321722"/>
              <a:gd name="connsiteX407" fmla="*/ 2901465 w 5010837"/>
              <a:gd name="connsiteY407" fmla="*/ 1899392 h 5321722"/>
              <a:gd name="connsiteX408" fmla="*/ 2910613 w 5010837"/>
              <a:gd name="connsiteY408" fmla="*/ 1808825 h 5321722"/>
              <a:gd name="connsiteX409" fmla="*/ 2664835 w 5010837"/>
              <a:gd name="connsiteY409" fmla="*/ 1760120 h 5321722"/>
              <a:gd name="connsiteX410" fmla="*/ 2654773 w 5010837"/>
              <a:gd name="connsiteY410" fmla="*/ 1783080 h 5321722"/>
              <a:gd name="connsiteX411" fmla="*/ 2653248 w 5010837"/>
              <a:gd name="connsiteY411" fmla="*/ 1789672 h 5321722"/>
              <a:gd name="connsiteX412" fmla="*/ 2653249 w 5010837"/>
              <a:gd name="connsiteY412" fmla="*/ 1792394 h 5321722"/>
              <a:gd name="connsiteX413" fmla="*/ 2660091 w 5010837"/>
              <a:gd name="connsiteY413" fmla="*/ 1777803 h 5321722"/>
              <a:gd name="connsiteX414" fmla="*/ 2753434 w 5010837"/>
              <a:gd name="connsiteY414" fmla="*/ 1728928 h 5321722"/>
              <a:gd name="connsiteX415" fmla="*/ 2727864 w 5010837"/>
              <a:gd name="connsiteY415" fmla="*/ 1881096 h 5321722"/>
              <a:gd name="connsiteX416" fmla="*/ 2702192 w 5010837"/>
              <a:gd name="connsiteY416" fmla="*/ 2061372 h 5321722"/>
              <a:gd name="connsiteX417" fmla="*/ 2714368 w 5010837"/>
              <a:gd name="connsiteY417" fmla="*/ 2052739 h 5321722"/>
              <a:gd name="connsiteX418" fmla="*/ 2745189 w 5010837"/>
              <a:gd name="connsiteY418" fmla="*/ 1801524 h 5321722"/>
              <a:gd name="connsiteX419" fmla="*/ 2757301 w 5010837"/>
              <a:gd name="connsiteY419" fmla="*/ 1729508 h 5321722"/>
              <a:gd name="connsiteX420" fmla="*/ 2733531 w 5010837"/>
              <a:gd name="connsiteY420" fmla="*/ 1719685 h 5321722"/>
              <a:gd name="connsiteX421" fmla="*/ 2719976 w 5010837"/>
              <a:gd name="connsiteY421" fmla="*/ 1790511 h 5321722"/>
              <a:gd name="connsiteX422" fmla="*/ 2675936 w 5010837"/>
              <a:gd name="connsiteY422" fmla="*/ 2058074 h 5321722"/>
              <a:gd name="connsiteX423" fmla="*/ 2671905 w 5010837"/>
              <a:gd name="connsiteY423" fmla="*/ 2085269 h 5321722"/>
              <a:gd name="connsiteX424" fmla="*/ 2679179 w 5010837"/>
              <a:gd name="connsiteY424" fmla="*/ 2077692 h 5321722"/>
              <a:gd name="connsiteX425" fmla="*/ 2692920 w 5010837"/>
              <a:gd name="connsiteY425" fmla="*/ 2067947 h 5321722"/>
              <a:gd name="connsiteX426" fmla="*/ 2695114 w 5010837"/>
              <a:gd name="connsiteY426" fmla="*/ 2044977 h 5321722"/>
              <a:gd name="connsiteX427" fmla="*/ 2723610 w 5010837"/>
              <a:gd name="connsiteY427" fmla="*/ 1801460 h 5321722"/>
              <a:gd name="connsiteX428" fmla="*/ 2737283 w 5010837"/>
              <a:gd name="connsiteY428" fmla="*/ 1721905 h 5321722"/>
              <a:gd name="connsiteX429" fmla="*/ 2735794 w 5010837"/>
              <a:gd name="connsiteY429" fmla="*/ 1720396 h 5321722"/>
              <a:gd name="connsiteX430" fmla="*/ 2670055 w 5010837"/>
              <a:gd name="connsiteY430" fmla="*/ 1714909 h 5321722"/>
              <a:gd name="connsiteX431" fmla="*/ 2662453 w 5010837"/>
              <a:gd name="connsiteY431" fmla="*/ 1735062 h 5321722"/>
              <a:gd name="connsiteX432" fmla="*/ 2660876 w 5010837"/>
              <a:gd name="connsiteY432" fmla="*/ 1741852 h 5321722"/>
              <a:gd name="connsiteX433" fmla="*/ 2660717 w 5010837"/>
              <a:gd name="connsiteY433" fmla="*/ 1745170 h 5321722"/>
              <a:gd name="connsiteX434" fmla="*/ 2666916 w 5010837"/>
              <a:gd name="connsiteY434" fmla="*/ 1732966 h 5321722"/>
              <a:gd name="connsiteX435" fmla="*/ 2671662 w 5010837"/>
              <a:gd name="connsiteY435" fmla="*/ 1715282 h 5321722"/>
              <a:gd name="connsiteX436" fmla="*/ 2670055 w 5010837"/>
              <a:gd name="connsiteY436" fmla="*/ 1714909 h 5321722"/>
              <a:gd name="connsiteX437" fmla="*/ 2421464 w 5010837"/>
              <a:gd name="connsiteY437" fmla="*/ 1618774 h 5321722"/>
              <a:gd name="connsiteX438" fmla="*/ 2394388 w 5010837"/>
              <a:gd name="connsiteY438" fmla="*/ 1783811 h 5321722"/>
              <a:gd name="connsiteX439" fmla="*/ 2374221 w 5010837"/>
              <a:gd name="connsiteY439" fmla="*/ 1961031 h 5321722"/>
              <a:gd name="connsiteX440" fmla="*/ 2366460 w 5010837"/>
              <a:gd name="connsiteY440" fmla="*/ 1982226 h 5321722"/>
              <a:gd name="connsiteX441" fmla="*/ 2374221 w 5010837"/>
              <a:gd name="connsiteY441" fmla="*/ 1961031 h 5321722"/>
              <a:gd name="connsiteX442" fmla="*/ 2405768 w 5010837"/>
              <a:gd name="connsiteY442" fmla="*/ 1771539 h 5321722"/>
              <a:gd name="connsiteX443" fmla="*/ 2427580 w 5010837"/>
              <a:gd name="connsiteY443" fmla="*/ 1620374 h 5321722"/>
              <a:gd name="connsiteX444" fmla="*/ 4664955 w 5010837"/>
              <a:gd name="connsiteY444" fmla="*/ 1372006 h 5321722"/>
              <a:gd name="connsiteX445" fmla="*/ 4612981 w 5010837"/>
              <a:gd name="connsiteY445" fmla="*/ 1432210 h 5321722"/>
              <a:gd name="connsiteX446" fmla="*/ 4610972 w 5010837"/>
              <a:gd name="connsiteY446" fmla="*/ 1454367 h 5321722"/>
              <a:gd name="connsiteX447" fmla="*/ 4608961 w 5010837"/>
              <a:gd name="connsiteY447" fmla="*/ 1476526 h 5321722"/>
              <a:gd name="connsiteX448" fmla="*/ 4601677 w 5010837"/>
              <a:gd name="connsiteY448" fmla="*/ 1506295 h 5321722"/>
              <a:gd name="connsiteX449" fmla="*/ 4594399 w 5010837"/>
              <a:gd name="connsiteY449" fmla="*/ 1536060 h 5321722"/>
              <a:gd name="connsiteX450" fmla="*/ 4591111 w 5010837"/>
              <a:gd name="connsiteY450" fmla="*/ 1564503 h 5321722"/>
              <a:gd name="connsiteX451" fmla="*/ 4579833 w 5010837"/>
              <a:gd name="connsiteY451" fmla="*/ 1595594 h 5321722"/>
              <a:gd name="connsiteX452" fmla="*/ 4591462 w 5010837"/>
              <a:gd name="connsiteY452" fmla="*/ 1599560 h 5321722"/>
              <a:gd name="connsiteX453" fmla="*/ 4611835 w 5010837"/>
              <a:gd name="connsiteY453" fmla="*/ 1542009 h 5321722"/>
              <a:gd name="connsiteX454" fmla="*/ 4626029 w 5010837"/>
              <a:gd name="connsiteY454" fmla="*/ 1490415 h 5321722"/>
              <a:gd name="connsiteX455" fmla="*/ 4644583 w 5010837"/>
              <a:gd name="connsiteY455" fmla="*/ 1429556 h 5321722"/>
              <a:gd name="connsiteX456" fmla="*/ 4664955 w 5010837"/>
              <a:gd name="connsiteY456" fmla="*/ 1372006 h 5321722"/>
              <a:gd name="connsiteX457" fmla="*/ 345882 w 5010837"/>
              <a:gd name="connsiteY457" fmla="*/ 1372006 h 5321722"/>
              <a:gd name="connsiteX458" fmla="*/ 366255 w 5010837"/>
              <a:gd name="connsiteY458" fmla="*/ 1429556 h 5321722"/>
              <a:gd name="connsiteX459" fmla="*/ 384809 w 5010837"/>
              <a:gd name="connsiteY459" fmla="*/ 1490414 h 5321722"/>
              <a:gd name="connsiteX460" fmla="*/ 399003 w 5010837"/>
              <a:gd name="connsiteY460" fmla="*/ 1542009 h 5321722"/>
              <a:gd name="connsiteX461" fmla="*/ 419376 w 5010837"/>
              <a:gd name="connsiteY461" fmla="*/ 1599560 h 5321722"/>
              <a:gd name="connsiteX462" fmla="*/ 431004 w 5010837"/>
              <a:gd name="connsiteY462" fmla="*/ 1595594 h 5321722"/>
              <a:gd name="connsiteX463" fmla="*/ 419727 w 5010837"/>
              <a:gd name="connsiteY463" fmla="*/ 1564503 h 5321722"/>
              <a:gd name="connsiteX464" fmla="*/ 416438 w 5010837"/>
              <a:gd name="connsiteY464" fmla="*/ 1536060 h 5321722"/>
              <a:gd name="connsiteX465" fmla="*/ 409161 w 5010837"/>
              <a:gd name="connsiteY465" fmla="*/ 1506295 h 5321722"/>
              <a:gd name="connsiteX466" fmla="*/ 401877 w 5010837"/>
              <a:gd name="connsiteY466" fmla="*/ 1476526 h 5321722"/>
              <a:gd name="connsiteX467" fmla="*/ 399866 w 5010837"/>
              <a:gd name="connsiteY467" fmla="*/ 1454367 h 5321722"/>
              <a:gd name="connsiteX468" fmla="*/ 397857 w 5010837"/>
              <a:gd name="connsiteY468" fmla="*/ 1432210 h 5321722"/>
              <a:gd name="connsiteX469" fmla="*/ 345882 w 5010837"/>
              <a:gd name="connsiteY469" fmla="*/ 1372006 h 5321722"/>
              <a:gd name="connsiteX470" fmla="*/ 4799380 w 5010837"/>
              <a:gd name="connsiteY470" fmla="*/ 1358749 h 5321722"/>
              <a:gd name="connsiteX471" fmla="*/ 4780630 w 5010837"/>
              <a:gd name="connsiteY471" fmla="*/ 1445072 h 5321722"/>
              <a:gd name="connsiteX472" fmla="*/ 4744074 w 5010837"/>
              <a:gd name="connsiteY472" fmla="*/ 1533384 h 5321722"/>
              <a:gd name="connsiteX473" fmla="*/ 4730788 w 5010837"/>
              <a:gd name="connsiteY473" fmla="*/ 1586633 h 5321722"/>
              <a:gd name="connsiteX474" fmla="*/ 4719315 w 5010837"/>
              <a:gd name="connsiteY474" fmla="*/ 1643189 h 5321722"/>
              <a:gd name="connsiteX475" fmla="*/ 4717501 w 5010837"/>
              <a:gd name="connsiteY475" fmla="*/ 1639883 h 5321722"/>
              <a:gd name="connsiteX476" fmla="*/ 4711860 w 5010837"/>
              <a:gd name="connsiteY476" fmla="*/ 1655427 h 5321722"/>
              <a:gd name="connsiteX477" fmla="*/ 4706223 w 5010837"/>
              <a:gd name="connsiteY477" fmla="*/ 1670975 h 5321722"/>
              <a:gd name="connsiteX478" fmla="*/ 4708036 w 5010837"/>
              <a:gd name="connsiteY478" fmla="*/ 1674280 h 5321722"/>
              <a:gd name="connsiteX479" fmla="*/ 4719490 w 5010837"/>
              <a:gd name="connsiteY479" fmla="*/ 1660718 h 5321722"/>
              <a:gd name="connsiteX480" fmla="*/ 4730943 w 5010837"/>
              <a:gd name="connsiteY480" fmla="*/ 1647155 h 5321722"/>
              <a:gd name="connsiteX481" fmla="*/ 4739665 w 5010837"/>
              <a:gd name="connsiteY481" fmla="*/ 1628632 h 5321722"/>
              <a:gd name="connsiteX482" fmla="*/ 4782963 w 5010837"/>
              <a:gd name="connsiteY482" fmla="*/ 1500963 h 5321722"/>
              <a:gd name="connsiteX483" fmla="*/ 4798065 w 5010837"/>
              <a:gd name="connsiteY483" fmla="*/ 1451022 h 5321722"/>
              <a:gd name="connsiteX484" fmla="*/ 4813167 w 5010837"/>
              <a:gd name="connsiteY484" fmla="*/ 1401079 h 5321722"/>
              <a:gd name="connsiteX485" fmla="*/ 4799380 w 5010837"/>
              <a:gd name="connsiteY485" fmla="*/ 1358749 h 5321722"/>
              <a:gd name="connsiteX486" fmla="*/ 211458 w 5010837"/>
              <a:gd name="connsiteY486" fmla="*/ 1358749 h 5321722"/>
              <a:gd name="connsiteX487" fmla="*/ 197670 w 5010837"/>
              <a:gd name="connsiteY487" fmla="*/ 1401079 h 5321722"/>
              <a:gd name="connsiteX488" fmla="*/ 212773 w 5010837"/>
              <a:gd name="connsiteY488" fmla="*/ 1451021 h 5321722"/>
              <a:gd name="connsiteX489" fmla="*/ 227875 w 5010837"/>
              <a:gd name="connsiteY489" fmla="*/ 1500963 h 5321722"/>
              <a:gd name="connsiteX490" fmla="*/ 271173 w 5010837"/>
              <a:gd name="connsiteY490" fmla="*/ 1628632 h 5321722"/>
              <a:gd name="connsiteX491" fmla="*/ 279895 w 5010837"/>
              <a:gd name="connsiteY491" fmla="*/ 1647155 h 5321722"/>
              <a:gd name="connsiteX492" fmla="*/ 291348 w 5010837"/>
              <a:gd name="connsiteY492" fmla="*/ 1660718 h 5321722"/>
              <a:gd name="connsiteX493" fmla="*/ 302802 w 5010837"/>
              <a:gd name="connsiteY493" fmla="*/ 1674280 h 5321722"/>
              <a:gd name="connsiteX494" fmla="*/ 304615 w 5010837"/>
              <a:gd name="connsiteY494" fmla="*/ 1670974 h 5321722"/>
              <a:gd name="connsiteX495" fmla="*/ 298978 w 5010837"/>
              <a:gd name="connsiteY495" fmla="*/ 1655427 h 5321722"/>
              <a:gd name="connsiteX496" fmla="*/ 293337 w 5010837"/>
              <a:gd name="connsiteY496" fmla="*/ 1639883 h 5321722"/>
              <a:gd name="connsiteX497" fmla="*/ 291524 w 5010837"/>
              <a:gd name="connsiteY497" fmla="*/ 1643189 h 5321722"/>
              <a:gd name="connsiteX498" fmla="*/ 280050 w 5010837"/>
              <a:gd name="connsiteY498" fmla="*/ 1586633 h 5321722"/>
              <a:gd name="connsiteX499" fmla="*/ 266764 w 5010837"/>
              <a:gd name="connsiteY499" fmla="*/ 1533384 h 5321722"/>
              <a:gd name="connsiteX500" fmla="*/ 230208 w 5010837"/>
              <a:gd name="connsiteY500" fmla="*/ 1445071 h 5321722"/>
              <a:gd name="connsiteX501" fmla="*/ 211458 w 5010837"/>
              <a:gd name="connsiteY501" fmla="*/ 1358749 h 5321722"/>
              <a:gd name="connsiteX502" fmla="*/ 2052849 w 5010837"/>
              <a:gd name="connsiteY502" fmla="*/ 1319984 h 5321722"/>
              <a:gd name="connsiteX503" fmla="*/ 2036354 w 5010837"/>
              <a:gd name="connsiteY503" fmla="*/ 1359642 h 5321722"/>
              <a:gd name="connsiteX504" fmla="*/ 2033121 w 5010837"/>
              <a:gd name="connsiteY504" fmla="*/ 1379873 h 5321722"/>
              <a:gd name="connsiteX505" fmla="*/ 2039943 w 5010837"/>
              <a:gd name="connsiteY505" fmla="*/ 1368081 h 5321722"/>
              <a:gd name="connsiteX506" fmla="*/ 2052849 w 5010837"/>
              <a:gd name="connsiteY506" fmla="*/ 1319984 h 5321722"/>
              <a:gd name="connsiteX507" fmla="*/ 3494768 w 5010837"/>
              <a:gd name="connsiteY507" fmla="*/ 1246046 h 5321722"/>
              <a:gd name="connsiteX508" fmla="*/ 3494184 w 5010837"/>
              <a:gd name="connsiteY508" fmla="*/ 1258759 h 5321722"/>
              <a:gd name="connsiteX509" fmla="*/ 3492734 w 5010837"/>
              <a:gd name="connsiteY509" fmla="*/ 1263560 h 5321722"/>
              <a:gd name="connsiteX510" fmla="*/ 3486657 w 5010837"/>
              <a:gd name="connsiteY510" fmla="*/ 1262137 h 5321722"/>
              <a:gd name="connsiteX511" fmla="*/ 3494768 w 5010837"/>
              <a:gd name="connsiteY511" fmla="*/ 1246046 h 5321722"/>
              <a:gd name="connsiteX512" fmla="*/ 1516071 w 5010837"/>
              <a:gd name="connsiteY512" fmla="*/ 1246045 h 5321722"/>
              <a:gd name="connsiteX513" fmla="*/ 1524181 w 5010837"/>
              <a:gd name="connsiteY513" fmla="*/ 1262137 h 5321722"/>
              <a:gd name="connsiteX514" fmla="*/ 1518104 w 5010837"/>
              <a:gd name="connsiteY514" fmla="*/ 1263560 h 5321722"/>
              <a:gd name="connsiteX515" fmla="*/ 1516653 w 5010837"/>
              <a:gd name="connsiteY515" fmla="*/ 1258759 h 5321722"/>
              <a:gd name="connsiteX516" fmla="*/ 1516071 w 5010837"/>
              <a:gd name="connsiteY516" fmla="*/ 1246045 h 5321722"/>
              <a:gd name="connsiteX517" fmla="*/ 2078216 w 5010837"/>
              <a:gd name="connsiteY517" fmla="*/ 1216156 h 5321722"/>
              <a:gd name="connsiteX518" fmla="*/ 2078141 w 5010837"/>
              <a:gd name="connsiteY518" fmla="*/ 1216383 h 5321722"/>
              <a:gd name="connsiteX519" fmla="*/ 2078209 w 5010837"/>
              <a:gd name="connsiteY519" fmla="*/ 1216218 h 5321722"/>
              <a:gd name="connsiteX520" fmla="*/ 2073492 w 5010837"/>
              <a:gd name="connsiteY520" fmla="*/ 1210483 h 5321722"/>
              <a:gd name="connsiteX521" fmla="*/ 2068256 w 5010837"/>
              <a:gd name="connsiteY521" fmla="*/ 1220830 h 5321722"/>
              <a:gd name="connsiteX522" fmla="*/ 2051158 w 5010837"/>
              <a:gd name="connsiteY522" fmla="*/ 1264623 h 5321722"/>
              <a:gd name="connsiteX523" fmla="*/ 2049708 w 5010837"/>
              <a:gd name="connsiteY523" fmla="*/ 1276106 h 5321722"/>
              <a:gd name="connsiteX524" fmla="*/ 2052268 w 5010837"/>
              <a:gd name="connsiteY524" fmla="*/ 1283362 h 5321722"/>
              <a:gd name="connsiteX525" fmla="*/ 2055194 w 5010837"/>
              <a:gd name="connsiteY525" fmla="*/ 1271394 h 5321722"/>
              <a:gd name="connsiteX526" fmla="*/ 2063812 w 5010837"/>
              <a:gd name="connsiteY526" fmla="*/ 1251799 h 5321722"/>
              <a:gd name="connsiteX527" fmla="*/ 2063499 w 5010837"/>
              <a:gd name="connsiteY527" fmla="*/ 1250300 h 5321722"/>
              <a:gd name="connsiteX528" fmla="*/ 2064832 w 5010837"/>
              <a:gd name="connsiteY528" fmla="*/ 1249477 h 5321722"/>
              <a:gd name="connsiteX529" fmla="*/ 2066766 w 5010837"/>
              <a:gd name="connsiteY529" fmla="*/ 1245076 h 5321722"/>
              <a:gd name="connsiteX530" fmla="*/ 2072266 w 5010837"/>
              <a:gd name="connsiteY530" fmla="*/ 1231204 h 5321722"/>
              <a:gd name="connsiteX531" fmla="*/ 2070853 w 5010837"/>
              <a:gd name="connsiteY531" fmla="*/ 1233364 h 5321722"/>
              <a:gd name="connsiteX532" fmla="*/ 2071060 w 5010837"/>
              <a:gd name="connsiteY532" fmla="*/ 1219010 h 5321722"/>
              <a:gd name="connsiteX533" fmla="*/ 4256424 w 5010837"/>
              <a:gd name="connsiteY533" fmla="*/ 1106945 h 5321722"/>
              <a:gd name="connsiteX534" fmla="*/ 4204450 w 5010837"/>
              <a:gd name="connsiteY534" fmla="*/ 1167146 h 5321722"/>
              <a:gd name="connsiteX535" fmla="*/ 4202440 w 5010837"/>
              <a:gd name="connsiteY535" fmla="*/ 1189306 h 5321722"/>
              <a:gd name="connsiteX536" fmla="*/ 4200430 w 5010837"/>
              <a:gd name="connsiteY536" fmla="*/ 1211464 h 5321722"/>
              <a:gd name="connsiteX537" fmla="*/ 4193146 w 5010837"/>
              <a:gd name="connsiteY537" fmla="*/ 1241234 h 5321722"/>
              <a:gd name="connsiteX538" fmla="*/ 4185867 w 5010837"/>
              <a:gd name="connsiteY538" fmla="*/ 1270999 h 5321722"/>
              <a:gd name="connsiteX539" fmla="*/ 4184968 w 5010837"/>
              <a:gd name="connsiteY539" fmla="*/ 1278777 h 5321722"/>
              <a:gd name="connsiteX540" fmla="*/ 4208070 w 5010837"/>
              <a:gd name="connsiteY540" fmla="*/ 1259617 h 5321722"/>
              <a:gd name="connsiteX541" fmla="*/ 4217495 w 5010837"/>
              <a:gd name="connsiteY541" fmla="*/ 1225352 h 5321722"/>
              <a:gd name="connsiteX542" fmla="*/ 4236052 w 5010837"/>
              <a:gd name="connsiteY542" fmla="*/ 1164494 h 5321722"/>
              <a:gd name="connsiteX543" fmla="*/ 4256424 w 5010837"/>
              <a:gd name="connsiteY543" fmla="*/ 1106945 h 5321722"/>
              <a:gd name="connsiteX544" fmla="*/ 754414 w 5010837"/>
              <a:gd name="connsiteY544" fmla="*/ 1106945 h 5321722"/>
              <a:gd name="connsiteX545" fmla="*/ 774786 w 5010837"/>
              <a:gd name="connsiteY545" fmla="*/ 1164494 h 5321722"/>
              <a:gd name="connsiteX546" fmla="*/ 793342 w 5010837"/>
              <a:gd name="connsiteY546" fmla="*/ 1225352 h 5321722"/>
              <a:gd name="connsiteX547" fmla="*/ 802768 w 5010837"/>
              <a:gd name="connsiteY547" fmla="*/ 1259617 h 5321722"/>
              <a:gd name="connsiteX548" fmla="*/ 825869 w 5010837"/>
              <a:gd name="connsiteY548" fmla="*/ 1278777 h 5321722"/>
              <a:gd name="connsiteX549" fmla="*/ 824971 w 5010837"/>
              <a:gd name="connsiteY549" fmla="*/ 1270999 h 5321722"/>
              <a:gd name="connsiteX550" fmla="*/ 817692 w 5010837"/>
              <a:gd name="connsiteY550" fmla="*/ 1241234 h 5321722"/>
              <a:gd name="connsiteX551" fmla="*/ 810408 w 5010837"/>
              <a:gd name="connsiteY551" fmla="*/ 1211464 h 5321722"/>
              <a:gd name="connsiteX552" fmla="*/ 808398 w 5010837"/>
              <a:gd name="connsiteY552" fmla="*/ 1189306 h 5321722"/>
              <a:gd name="connsiteX553" fmla="*/ 806388 w 5010837"/>
              <a:gd name="connsiteY553" fmla="*/ 1167146 h 5321722"/>
              <a:gd name="connsiteX554" fmla="*/ 754414 w 5010837"/>
              <a:gd name="connsiteY554" fmla="*/ 1106945 h 5321722"/>
              <a:gd name="connsiteX555" fmla="*/ 4390850 w 5010837"/>
              <a:gd name="connsiteY555" fmla="*/ 1093687 h 5321722"/>
              <a:gd name="connsiteX556" fmla="*/ 4372098 w 5010837"/>
              <a:gd name="connsiteY556" fmla="*/ 1180010 h 5321722"/>
              <a:gd name="connsiteX557" fmla="*/ 4364442 w 5010837"/>
              <a:gd name="connsiteY557" fmla="*/ 1198505 h 5321722"/>
              <a:gd name="connsiteX558" fmla="*/ 4384323 w 5010837"/>
              <a:gd name="connsiteY558" fmla="*/ 1203177 h 5321722"/>
              <a:gd name="connsiteX559" fmla="*/ 4389532 w 5010837"/>
              <a:gd name="connsiteY559" fmla="*/ 1185960 h 5321722"/>
              <a:gd name="connsiteX560" fmla="*/ 4404634 w 5010837"/>
              <a:gd name="connsiteY560" fmla="*/ 1136016 h 5321722"/>
              <a:gd name="connsiteX561" fmla="*/ 4390850 w 5010837"/>
              <a:gd name="connsiteY561" fmla="*/ 1093687 h 5321722"/>
              <a:gd name="connsiteX562" fmla="*/ 619988 w 5010837"/>
              <a:gd name="connsiteY562" fmla="*/ 1093687 h 5321722"/>
              <a:gd name="connsiteX563" fmla="*/ 606204 w 5010837"/>
              <a:gd name="connsiteY563" fmla="*/ 1136016 h 5321722"/>
              <a:gd name="connsiteX564" fmla="*/ 621306 w 5010837"/>
              <a:gd name="connsiteY564" fmla="*/ 1185960 h 5321722"/>
              <a:gd name="connsiteX565" fmla="*/ 626514 w 5010837"/>
              <a:gd name="connsiteY565" fmla="*/ 1203177 h 5321722"/>
              <a:gd name="connsiteX566" fmla="*/ 646396 w 5010837"/>
              <a:gd name="connsiteY566" fmla="*/ 1198505 h 5321722"/>
              <a:gd name="connsiteX567" fmla="*/ 638740 w 5010837"/>
              <a:gd name="connsiteY567" fmla="*/ 1180010 h 5321722"/>
              <a:gd name="connsiteX568" fmla="*/ 619988 w 5010837"/>
              <a:gd name="connsiteY568" fmla="*/ 1093687 h 5321722"/>
              <a:gd name="connsiteX569" fmla="*/ 4727613 w 5010837"/>
              <a:gd name="connsiteY569" fmla="*/ 1038619 h 5321722"/>
              <a:gd name="connsiteX570" fmla="*/ 4729428 w 5010837"/>
              <a:gd name="connsiteY570" fmla="*/ 1041925 h 5321722"/>
              <a:gd name="connsiteX571" fmla="*/ 4718151 w 5010837"/>
              <a:gd name="connsiteY571" fmla="*/ 1073019 h 5321722"/>
              <a:gd name="connsiteX572" fmla="*/ 4718882 w 5010837"/>
              <a:gd name="connsiteY572" fmla="*/ 1057142 h 5321722"/>
              <a:gd name="connsiteX573" fmla="*/ 4727613 w 5010837"/>
              <a:gd name="connsiteY573" fmla="*/ 1038619 h 5321722"/>
              <a:gd name="connsiteX574" fmla="*/ 283225 w 5010837"/>
              <a:gd name="connsiteY574" fmla="*/ 1038619 h 5321722"/>
              <a:gd name="connsiteX575" fmla="*/ 291956 w 5010837"/>
              <a:gd name="connsiteY575" fmla="*/ 1057142 h 5321722"/>
              <a:gd name="connsiteX576" fmla="*/ 292687 w 5010837"/>
              <a:gd name="connsiteY576" fmla="*/ 1073019 h 5321722"/>
              <a:gd name="connsiteX577" fmla="*/ 281410 w 5010837"/>
              <a:gd name="connsiteY577" fmla="*/ 1041925 h 5321722"/>
              <a:gd name="connsiteX578" fmla="*/ 4319080 w 5010837"/>
              <a:gd name="connsiteY578" fmla="*/ 773557 h 5321722"/>
              <a:gd name="connsiteX579" fmla="*/ 4320895 w 5010837"/>
              <a:gd name="connsiteY579" fmla="*/ 776863 h 5321722"/>
              <a:gd name="connsiteX580" fmla="*/ 4309616 w 5010837"/>
              <a:gd name="connsiteY580" fmla="*/ 807956 h 5321722"/>
              <a:gd name="connsiteX581" fmla="*/ 4310350 w 5010837"/>
              <a:gd name="connsiteY581" fmla="*/ 792080 h 5321722"/>
              <a:gd name="connsiteX582" fmla="*/ 4319080 w 5010837"/>
              <a:gd name="connsiteY582" fmla="*/ 773557 h 5321722"/>
              <a:gd name="connsiteX583" fmla="*/ 691758 w 5010837"/>
              <a:gd name="connsiteY583" fmla="*/ 773557 h 5321722"/>
              <a:gd name="connsiteX584" fmla="*/ 700488 w 5010837"/>
              <a:gd name="connsiteY584" fmla="*/ 792080 h 5321722"/>
              <a:gd name="connsiteX585" fmla="*/ 701222 w 5010837"/>
              <a:gd name="connsiteY585" fmla="*/ 807956 h 5321722"/>
              <a:gd name="connsiteX586" fmla="*/ 689943 w 5010837"/>
              <a:gd name="connsiteY586" fmla="*/ 776863 h 5321722"/>
              <a:gd name="connsiteX587" fmla="*/ 3197492 w 5010837"/>
              <a:gd name="connsiteY587" fmla="*/ 673318 h 5321722"/>
              <a:gd name="connsiteX588" fmla="*/ 3195482 w 5010837"/>
              <a:gd name="connsiteY588" fmla="*/ 676556 h 5321722"/>
              <a:gd name="connsiteX589" fmla="*/ 3192304 w 5010837"/>
              <a:gd name="connsiteY589" fmla="*/ 687772 h 5321722"/>
              <a:gd name="connsiteX590" fmla="*/ 3194320 w 5010837"/>
              <a:gd name="connsiteY590" fmla="*/ 692585 h 5321722"/>
              <a:gd name="connsiteX591" fmla="*/ 3194778 w 5010837"/>
              <a:gd name="connsiteY591" fmla="*/ 692193 h 5321722"/>
              <a:gd name="connsiteX592" fmla="*/ 3196030 w 5010837"/>
              <a:gd name="connsiteY592" fmla="*/ 687721 h 5321722"/>
              <a:gd name="connsiteX593" fmla="*/ 3196324 w 5010837"/>
              <a:gd name="connsiteY593" fmla="*/ 683238 h 5321722"/>
              <a:gd name="connsiteX594" fmla="*/ 3197492 w 5010837"/>
              <a:gd name="connsiteY594" fmla="*/ 673318 h 5321722"/>
              <a:gd name="connsiteX595" fmla="*/ 3281750 w 5010837"/>
              <a:gd name="connsiteY595" fmla="*/ 666899 h 5321722"/>
              <a:gd name="connsiteX596" fmla="*/ 3278351 w 5010837"/>
              <a:gd name="connsiteY596" fmla="*/ 674566 h 5321722"/>
              <a:gd name="connsiteX597" fmla="*/ 3278271 w 5010837"/>
              <a:gd name="connsiteY597" fmla="*/ 675432 h 5321722"/>
              <a:gd name="connsiteX598" fmla="*/ 3281371 w 5010837"/>
              <a:gd name="connsiteY598" fmla="*/ 668269 h 5321722"/>
              <a:gd name="connsiteX599" fmla="*/ 3197607 w 5010837"/>
              <a:gd name="connsiteY599" fmla="*/ 650721 h 5321722"/>
              <a:gd name="connsiteX600" fmla="*/ 3191177 w 5010837"/>
              <a:gd name="connsiteY600" fmla="*/ 656378 h 5321722"/>
              <a:gd name="connsiteX601" fmla="*/ 3190981 w 5010837"/>
              <a:gd name="connsiteY601" fmla="*/ 656121 h 5321722"/>
              <a:gd name="connsiteX602" fmla="*/ 3189756 w 5010837"/>
              <a:gd name="connsiteY602" fmla="*/ 659052 h 5321722"/>
              <a:gd name="connsiteX603" fmla="*/ 3191177 w 5010837"/>
              <a:gd name="connsiteY603" fmla="*/ 656378 h 5321722"/>
              <a:gd name="connsiteX604" fmla="*/ 3195000 w 5010837"/>
              <a:gd name="connsiteY604" fmla="*/ 657281 h 5321722"/>
              <a:gd name="connsiteX605" fmla="*/ 3195786 w 5010837"/>
              <a:gd name="connsiteY605" fmla="*/ 654228 h 5321722"/>
              <a:gd name="connsiteX606" fmla="*/ 3210563 w 5010837"/>
              <a:gd name="connsiteY606" fmla="*/ 619759 h 5321722"/>
              <a:gd name="connsiteX607" fmla="*/ 3194644 w 5010837"/>
              <a:gd name="connsiteY607" fmla="*/ 647353 h 5321722"/>
              <a:gd name="connsiteX608" fmla="*/ 3193544 w 5010837"/>
              <a:gd name="connsiteY608" fmla="*/ 649985 h 5321722"/>
              <a:gd name="connsiteX609" fmla="*/ 3198168 w 5010837"/>
              <a:gd name="connsiteY609" fmla="*/ 649639 h 5321722"/>
              <a:gd name="connsiteX610" fmla="*/ 3205683 w 5010837"/>
              <a:gd name="connsiteY610" fmla="*/ 635165 h 5321722"/>
              <a:gd name="connsiteX611" fmla="*/ 3210563 w 5010837"/>
              <a:gd name="connsiteY611" fmla="*/ 619759 h 5321722"/>
              <a:gd name="connsiteX612" fmla="*/ 3218754 w 5010837"/>
              <a:gd name="connsiteY612" fmla="*/ 601938 h 5321722"/>
              <a:gd name="connsiteX613" fmla="*/ 3219316 w 5010837"/>
              <a:gd name="connsiteY613" fmla="*/ 604610 h 5321722"/>
              <a:gd name="connsiteX614" fmla="*/ 3222292 w 5010837"/>
              <a:gd name="connsiteY614" fmla="*/ 605528 h 5321722"/>
              <a:gd name="connsiteX615" fmla="*/ 3218754 w 5010837"/>
              <a:gd name="connsiteY615" fmla="*/ 601938 h 5321722"/>
              <a:gd name="connsiteX616" fmla="*/ 3261510 w 5010837"/>
              <a:gd name="connsiteY616" fmla="*/ 550111 h 5321722"/>
              <a:gd name="connsiteX617" fmla="*/ 3259798 w 5010837"/>
              <a:gd name="connsiteY617" fmla="*/ 550909 h 5321722"/>
              <a:gd name="connsiteX618" fmla="*/ 3257887 w 5010837"/>
              <a:gd name="connsiteY618" fmla="*/ 553649 h 5321722"/>
              <a:gd name="connsiteX619" fmla="*/ 3257109 w 5010837"/>
              <a:gd name="connsiteY619" fmla="*/ 556466 h 5321722"/>
              <a:gd name="connsiteX620" fmla="*/ 3260123 w 5010837"/>
              <a:gd name="connsiteY620" fmla="*/ 557119 h 5321722"/>
              <a:gd name="connsiteX621" fmla="*/ 3261704 w 5010837"/>
              <a:gd name="connsiteY621" fmla="*/ 553122 h 5321722"/>
              <a:gd name="connsiteX622" fmla="*/ 3261510 w 5010837"/>
              <a:gd name="connsiteY622" fmla="*/ 550111 h 5321722"/>
              <a:gd name="connsiteX623" fmla="*/ 3246421 w 5010837"/>
              <a:gd name="connsiteY623" fmla="*/ 507337 h 5321722"/>
              <a:gd name="connsiteX624" fmla="*/ 3248027 w 5010837"/>
              <a:gd name="connsiteY624" fmla="*/ 509087 h 5321722"/>
              <a:gd name="connsiteX625" fmla="*/ 3248151 w 5010837"/>
              <a:gd name="connsiteY625" fmla="*/ 509217 h 5321722"/>
              <a:gd name="connsiteX626" fmla="*/ 3248992 w 5010837"/>
              <a:gd name="connsiteY626" fmla="*/ 510137 h 5321722"/>
              <a:gd name="connsiteX627" fmla="*/ 3248954 w 5010837"/>
              <a:gd name="connsiteY627" fmla="*/ 510094 h 5321722"/>
              <a:gd name="connsiteX628" fmla="*/ 3248151 w 5010837"/>
              <a:gd name="connsiteY628" fmla="*/ 509217 h 5321722"/>
              <a:gd name="connsiteX629" fmla="*/ 2288102 w 5010837"/>
              <a:gd name="connsiteY629" fmla="*/ 458717 h 5321722"/>
              <a:gd name="connsiteX630" fmla="*/ 2268488 w 5010837"/>
              <a:gd name="connsiteY630" fmla="*/ 502397 h 5321722"/>
              <a:gd name="connsiteX631" fmla="*/ 2191892 w 5010837"/>
              <a:gd name="connsiteY631" fmla="*/ 731257 h 5321722"/>
              <a:gd name="connsiteX632" fmla="*/ 2183917 w 5010837"/>
              <a:gd name="connsiteY632" fmla="*/ 743228 h 5321722"/>
              <a:gd name="connsiteX633" fmla="*/ 2183713 w 5010837"/>
              <a:gd name="connsiteY633" fmla="*/ 737583 h 5321722"/>
              <a:gd name="connsiteX634" fmla="*/ 2184298 w 5010837"/>
              <a:gd name="connsiteY634" fmla="*/ 732543 h 5321722"/>
              <a:gd name="connsiteX635" fmla="*/ 2171419 w 5010837"/>
              <a:gd name="connsiteY635" fmla="*/ 780278 h 5321722"/>
              <a:gd name="connsiteX636" fmla="*/ 2093572 w 5010837"/>
              <a:gd name="connsiteY636" fmla="*/ 1106794 h 5321722"/>
              <a:gd name="connsiteX637" fmla="*/ 2078384 w 5010837"/>
              <a:gd name="connsiteY637" fmla="*/ 1164757 h 5321722"/>
              <a:gd name="connsiteX638" fmla="*/ 2081683 w 5010837"/>
              <a:gd name="connsiteY638" fmla="*/ 1173721 h 5321722"/>
              <a:gd name="connsiteX639" fmla="*/ 2085747 w 5010837"/>
              <a:gd name="connsiteY639" fmla="*/ 1167143 h 5321722"/>
              <a:gd name="connsiteX640" fmla="*/ 2108878 w 5010837"/>
              <a:gd name="connsiteY640" fmla="*/ 1081868 h 5321722"/>
              <a:gd name="connsiteX641" fmla="*/ 2114319 w 5010837"/>
              <a:gd name="connsiteY641" fmla="*/ 1061639 h 5321722"/>
              <a:gd name="connsiteX642" fmla="*/ 2120170 w 5010837"/>
              <a:gd name="connsiteY642" fmla="*/ 1035728 h 5321722"/>
              <a:gd name="connsiteX643" fmla="*/ 2128748 w 5010837"/>
              <a:gd name="connsiteY643" fmla="*/ 998295 h 5321722"/>
              <a:gd name="connsiteX644" fmla="*/ 2177340 w 5010837"/>
              <a:gd name="connsiteY644" fmla="*/ 836579 h 5321722"/>
              <a:gd name="connsiteX645" fmla="*/ 2242057 w 5010837"/>
              <a:gd name="connsiteY645" fmla="*/ 595370 h 5321722"/>
              <a:gd name="connsiteX646" fmla="*/ 2277753 w 5010837"/>
              <a:gd name="connsiteY646" fmla="*/ 485296 h 5321722"/>
              <a:gd name="connsiteX647" fmla="*/ 2967842 w 5010837"/>
              <a:gd name="connsiteY647" fmla="*/ 449861 h 5321722"/>
              <a:gd name="connsiteX648" fmla="*/ 2967842 w 5010837"/>
              <a:gd name="connsiteY648" fmla="*/ 449862 h 5321722"/>
              <a:gd name="connsiteX649" fmla="*/ 2968710 w 5010837"/>
              <a:gd name="connsiteY649" fmla="*/ 450835 h 5321722"/>
              <a:gd name="connsiteX650" fmla="*/ 2968675 w 5010837"/>
              <a:gd name="connsiteY650" fmla="*/ 450791 h 5321722"/>
              <a:gd name="connsiteX651" fmla="*/ 3295121 w 5010837"/>
              <a:gd name="connsiteY651" fmla="*/ 444399 h 5321722"/>
              <a:gd name="connsiteX652" fmla="*/ 3296721 w 5010837"/>
              <a:gd name="connsiteY652" fmla="*/ 447555 h 5321722"/>
              <a:gd name="connsiteX653" fmla="*/ 3296829 w 5010837"/>
              <a:gd name="connsiteY653" fmla="*/ 449357 h 5321722"/>
              <a:gd name="connsiteX654" fmla="*/ 3279397 w 5010837"/>
              <a:gd name="connsiteY654" fmla="*/ 484976 h 5321722"/>
              <a:gd name="connsiteX655" fmla="*/ 3280372 w 5010837"/>
              <a:gd name="connsiteY655" fmla="*/ 480914 h 5321722"/>
              <a:gd name="connsiteX656" fmla="*/ 3295121 w 5010837"/>
              <a:gd name="connsiteY656" fmla="*/ 444399 h 5321722"/>
              <a:gd name="connsiteX657" fmla="*/ 2883273 w 5010837"/>
              <a:gd name="connsiteY657" fmla="*/ 439639 h 5321722"/>
              <a:gd name="connsiteX658" fmla="*/ 2883072 w 5010837"/>
              <a:gd name="connsiteY658" fmla="*/ 439951 h 5321722"/>
              <a:gd name="connsiteX659" fmla="*/ 2877487 w 5010837"/>
              <a:gd name="connsiteY659" fmla="*/ 450123 h 5321722"/>
              <a:gd name="connsiteX660" fmla="*/ 2876832 w 5010837"/>
              <a:gd name="connsiteY660" fmla="*/ 452108 h 5321722"/>
              <a:gd name="connsiteX661" fmla="*/ 3108065 w 5010837"/>
              <a:gd name="connsiteY661" fmla="*/ 431044 h 5321722"/>
              <a:gd name="connsiteX662" fmla="*/ 3098472 w 5010837"/>
              <a:gd name="connsiteY662" fmla="*/ 448330 h 5321722"/>
              <a:gd name="connsiteX663" fmla="*/ 3099284 w 5010837"/>
              <a:gd name="connsiteY663" fmla="*/ 450989 h 5321722"/>
              <a:gd name="connsiteX664" fmla="*/ 3105216 w 5010837"/>
              <a:gd name="connsiteY664" fmla="*/ 441969 h 5321722"/>
              <a:gd name="connsiteX665" fmla="*/ 2811697 w 5010837"/>
              <a:gd name="connsiteY665" fmla="*/ 413308 h 5321722"/>
              <a:gd name="connsiteX666" fmla="*/ 2808774 w 5010837"/>
              <a:gd name="connsiteY666" fmla="*/ 415878 h 5321722"/>
              <a:gd name="connsiteX667" fmla="*/ 2808774 w 5010837"/>
              <a:gd name="connsiteY667" fmla="*/ 415880 h 5321722"/>
              <a:gd name="connsiteX668" fmla="*/ 3394016 w 5010837"/>
              <a:gd name="connsiteY668" fmla="*/ 411449 h 5321722"/>
              <a:gd name="connsiteX669" fmla="*/ 3391575 w 5010837"/>
              <a:gd name="connsiteY669" fmla="*/ 446901 h 5321722"/>
              <a:gd name="connsiteX670" fmla="*/ 3379137 w 5010837"/>
              <a:gd name="connsiteY670" fmla="*/ 470337 h 5321722"/>
              <a:gd name="connsiteX671" fmla="*/ 3389673 w 5010837"/>
              <a:gd name="connsiteY671" fmla="*/ 436238 h 5321722"/>
              <a:gd name="connsiteX672" fmla="*/ 3392839 w 5010837"/>
              <a:gd name="connsiteY672" fmla="*/ 418665 h 5321722"/>
              <a:gd name="connsiteX673" fmla="*/ 3008790 w 5010837"/>
              <a:gd name="connsiteY673" fmla="*/ 409230 h 5321722"/>
              <a:gd name="connsiteX674" fmla="*/ 3002241 w 5010837"/>
              <a:gd name="connsiteY674" fmla="*/ 422778 h 5321722"/>
              <a:gd name="connsiteX675" fmla="*/ 3001084 w 5010837"/>
              <a:gd name="connsiteY675" fmla="*/ 432650 h 5321722"/>
              <a:gd name="connsiteX676" fmla="*/ 3002298 w 5010837"/>
              <a:gd name="connsiteY676" fmla="*/ 437872 h 5321722"/>
              <a:gd name="connsiteX677" fmla="*/ 3008764 w 5010837"/>
              <a:gd name="connsiteY677" fmla="*/ 410240 h 5321722"/>
              <a:gd name="connsiteX678" fmla="*/ 3108274 w 5010837"/>
              <a:gd name="connsiteY678" fmla="*/ 407945 h 5321722"/>
              <a:gd name="connsiteX679" fmla="*/ 3108359 w 5010837"/>
              <a:gd name="connsiteY679" fmla="*/ 410015 h 5321722"/>
              <a:gd name="connsiteX680" fmla="*/ 3107616 w 5010837"/>
              <a:gd name="connsiteY680" fmla="*/ 410112 h 5321722"/>
              <a:gd name="connsiteX681" fmla="*/ 2777946 w 5010837"/>
              <a:gd name="connsiteY681" fmla="*/ 405963 h 5321722"/>
              <a:gd name="connsiteX682" fmla="*/ 2771477 w 5010837"/>
              <a:gd name="connsiteY682" fmla="*/ 420141 h 5321722"/>
              <a:gd name="connsiteX683" fmla="*/ 2771511 w 5010837"/>
              <a:gd name="connsiteY683" fmla="*/ 420312 h 5321722"/>
              <a:gd name="connsiteX684" fmla="*/ 2773115 w 5010837"/>
              <a:gd name="connsiteY684" fmla="*/ 421351 h 5321722"/>
              <a:gd name="connsiteX685" fmla="*/ 2773650 w 5010837"/>
              <a:gd name="connsiteY685" fmla="*/ 421699 h 5321722"/>
              <a:gd name="connsiteX686" fmla="*/ 2773414 w 5010837"/>
              <a:gd name="connsiteY686" fmla="*/ 421545 h 5321722"/>
              <a:gd name="connsiteX687" fmla="*/ 2773115 w 5010837"/>
              <a:gd name="connsiteY687" fmla="*/ 421351 h 5321722"/>
              <a:gd name="connsiteX688" fmla="*/ 2772224 w 5010837"/>
              <a:gd name="connsiteY688" fmla="*/ 420774 h 5321722"/>
              <a:gd name="connsiteX689" fmla="*/ 2771511 w 5010837"/>
              <a:gd name="connsiteY689" fmla="*/ 420312 h 5321722"/>
              <a:gd name="connsiteX690" fmla="*/ 2777184 w 5010837"/>
              <a:gd name="connsiteY690" fmla="*/ 409244 h 5321722"/>
              <a:gd name="connsiteX691" fmla="*/ 2245294 w 5010837"/>
              <a:gd name="connsiteY691" fmla="*/ 402317 h 5321722"/>
              <a:gd name="connsiteX692" fmla="*/ 2238077 w 5010837"/>
              <a:gd name="connsiteY692" fmla="*/ 409827 h 5321722"/>
              <a:gd name="connsiteX693" fmla="*/ 2909075 w 5010837"/>
              <a:gd name="connsiteY693" fmla="*/ 385662 h 5321722"/>
              <a:gd name="connsiteX694" fmla="*/ 2898222 w 5010837"/>
              <a:gd name="connsiteY694" fmla="*/ 404444 h 5321722"/>
              <a:gd name="connsiteX695" fmla="*/ 2898974 w 5010837"/>
              <a:gd name="connsiteY695" fmla="*/ 408239 h 5321722"/>
              <a:gd name="connsiteX696" fmla="*/ 2900824 w 5010837"/>
              <a:gd name="connsiteY696" fmla="*/ 406751 h 5321722"/>
              <a:gd name="connsiteX697" fmla="*/ 2902528 w 5010837"/>
              <a:gd name="connsiteY697" fmla="*/ 403681 h 5321722"/>
              <a:gd name="connsiteX698" fmla="*/ 2904699 w 5010837"/>
              <a:gd name="connsiteY698" fmla="*/ 398666 h 5321722"/>
              <a:gd name="connsiteX699" fmla="*/ 3114483 w 5010837"/>
              <a:gd name="connsiteY699" fmla="*/ 379713 h 5321722"/>
              <a:gd name="connsiteX700" fmla="*/ 3113036 w 5010837"/>
              <a:gd name="connsiteY700" fmla="*/ 383050 h 5321722"/>
              <a:gd name="connsiteX701" fmla="*/ 3109091 w 5010837"/>
              <a:gd name="connsiteY701" fmla="*/ 395671 h 5321722"/>
              <a:gd name="connsiteX702" fmla="*/ 3112150 w 5010837"/>
              <a:gd name="connsiteY702" fmla="*/ 387671 h 5321722"/>
              <a:gd name="connsiteX703" fmla="*/ 3114483 w 5010837"/>
              <a:gd name="connsiteY703" fmla="*/ 379713 h 5321722"/>
              <a:gd name="connsiteX704" fmla="*/ 2812376 w 5010837"/>
              <a:gd name="connsiteY704" fmla="*/ 363493 h 5321722"/>
              <a:gd name="connsiteX705" fmla="*/ 2813983 w 5010837"/>
              <a:gd name="connsiteY705" fmla="*/ 365246 h 5321722"/>
              <a:gd name="connsiteX706" fmla="*/ 2814664 w 5010837"/>
              <a:gd name="connsiteY706" fmla="*/ 365984 h 5321722"/>
              <a:gd name="connsiteX707" fmla="*/ 2814947 w 5010837"/>
              <a:gd name="connsiteY707" fmla="*/ 366294 h 5321722"/>
              <a:gd name="connsiteX708" fmla="*/ 2814910 w 5010837"/>
              <a:gd name="connsiteY708" fmla="*/ 366251 h 5321722"/>
              <a:gd name="connsiteX709" fmla="*/ 2814664 w 5010837"/>
              <a:gd name="connsiteY709" fmla="*/ 365984 h 5321722"/>
              <a:gd name="connsiteX710" fmla="*/ 3024776 w 5010837"/>
              <a:gd name="connsiteY710" fmla="*/ 345026 h 5321722"/>
              <a:gd name="connsiteX711" fmla="*/ 3022796 w 5010837"/>
              <a:gd name="connsiteY711" fmla="*/ 348649 h 5321722"/>
              <a:gd name="connsiteX712" fmla="*/ 3021800 w 5010837"/>
              <a:gd name="connsiteY712" fmla="*/ 355519 h 5321722"/>
              <a:gd name="connsiteX713" fmla="*/ 3016415 w 5010837"/>
              <a:gd name="connsiteY713" fmla="*/ 375485 h 5321722"/>
              <a:gd name="connsiteX714" fmla="*/ 3011373 w 5010837"/>
              <a:gd name="connsiteY714" fmla="*/ 391298 h 5321722"/>
              <a:gd name="connsiteX715" fmla="*/ 3015404 w 5010837"/>
              <a:gd name="connsiteY715" fmla="*/ 384116 h 5321722"/>
              <a:gd name="connsiteX716" fmla="*/ 3020555 w 5010837"/>
              <a:gd name="connsiteY716" fmla="*/ 362772 h 5321722"/>
              <a:gd name="connsiteX717" fmla="*/ 2870340 w 5010837"/>
              <a:gd name="connsiteY717" fmla="*/ 326840 h 5321722"/>
              <a:gd name="connsiteX718" fmla="*/ 2866792 w 5010837"/>
              <a:gd name="connsiteY718" fmla="*/ 336625 h 5321722"/>
              <a:gd name="connsiteX719" fmla="*/ 2868543 w 5010837"/>
              <a:gd name="connsiteY719" fmla="*/ 336684 h 5321722"/>
              <a:gd name="connsiteX720" fmla="*/ 2871734 w 5010837"/>
              <a:gd name="connsiteY720" fmla="*/ 333177 h 5321722"/>
              <a:gd name="connsiteX721" fmla="*/ 2872330 w 5010837"/>
              <a:gd name="connsiteY721" fmla="*/ 332089 h 5321722"/>
              <a:gd name="connsiteX722" fmla="*/ 2873258 w 5010837"/>
              <a:gd name="connsiteY722" fmla="*/ 328984 h 5321722"/>
              <a:gd name="connsiteX723" fmla="*/ 2870340 w 5010837"/>
              <a:gd name="connsiteY723" fmla="*/ 326840 h 5321722"/>
              <a:gd name="connsiteX724" fmla="*/ 3347802 w 5010837"/>
              <a:gd name="connsiteY724" fmla="*/ 317821 h 5321722"/>
              <a:gd name="connsiteX725" fmla="*/ 3346287 w 5010837"/>
              <a:gd name="connsiteY725" fmla="*/ 326025 h 5321722"/>
              <a:gd name="connsiteX726" fmla="*/ 3334519 w 5010837"/>
              <a:gd name="connsiteY726" fmla="*/ 379244 h 5321722"/>
              <a:gd name="connsiteX727" fmla="*/ 3323087 w 5010837"/>
              <a:gd name="connsiteY727" fmla="*/ 397312 h 5321722"/>
              <a:gd name="connsiteX728" fmla="*/ 3310050 w 5010837"/>
              <a:gd name="connsiteY728" fmla="*/ 422483 h 5321722"/>
              <a:gd name="connsiteX729" fmla="*/ 3312188 w 5010837"/>
              <a:gd name="connsiteY729" fmla="*/ 411124 h 5321722"/>
              <a:gd name="connsiteX730" fmla="*/ 3329829 w 5010837"/>
              <a:gd name="connsiteY730" fmla="*/ 359748 h 5321722"/>
              <a:gd name="connsiteX731" fmla="*/ 3335950 w 5010837"/>
              <a:gd name="connsiteY731" fmla="*/ 334009 h 5321722"/>
              <a:gd name="connsiteX732" fmla="*/ 3336330 w 5010837"/>
              <a:gd name="connsiteY732" fmla="*/ 334558 h 5321722"/>
              <a:gd name="connsiteX733" fmla="*/ 3344751 w 5010837"/>
              <a:gd name="connsiteY733" fmla="*/ 322409 h 5321722"/>
              <a:gd name="connsiteX734" fmla="*/ 3236845 w 5010837"/>
              <a:gd name="connsiteY734" fmla="*/ 299727 h 5321722"/>
              <a:gd name="connsiteX735" fmla="*/ 3234799 w 5010837"/>
              <a:gd name="connsiteY735" fmla="*/ 316667 h 5321722"/>
              <a:gd name="connsiteX736" fmla="*/ 3234762 w 5010837"/>
              <a:gd name="connsiteY736" fmla="*/ 303293 h 5321722"/>
              <a:gd name="connsiteX737" fmla="*/ 3236845 w 5010837"/>
              <a:gd name="connsiteY737" fmla="*/ 299727 h 5321722"/>
              <a:gd name="connsiteX738" fmla="*/ 2963605 w 5010837"/>
              <a:gd name="connsiteY738" fmla="*/ 296876 h 5321722"/>
              <a:gd name="connsiteX739" fmla="*/ 2960450 w 5010837"/>
              <a:gd name="connsiteY739" fmla="*/ 305339 h 5321722"/>
              <a:gd name="connsiteX740" fmla="*/ 2958340 w 5010837"/>
              <a:gd name="connsiteY740" fmla="*/ 305509 h 5321722"/>
              <a:gd name="connsiteX741" fmla="*/ 2959841 w 5010837"/>
              <a:gd name="connsiteY741" fmla="*/ 300316 h 5321722"/>
              <a:gd name="connsiteX742" fmla="*/ 2963605 w 5010837"/>
              <a:gd name="connsiteY742" fmla="*/ 296876 h 5321722"/>
              <a:gd name="connsiteX743" fmla="*/ 2139500 w 5010837"/>
              <a:gd name="connsiteY743" fmla="*/ 256937 h 5321722"/>
              <a:gd name="connsiteX744" fmla="*/ 2131143 w 5010837"/>
              <a:gd name="connsiteY744" fmla="*/ 268693 h 5321722"/>
              <a:gd name="connsiteX745" fmla="*/ 2543170 w 5010837"/>
              <a:gd name="connsiteY745" fmla="*/ 256501 h 5321722"/>
              <a:gd name="connsiteX746" fmla="*/ 2541428 w 5010837"/>
              <a:gd name="connsiteY746" fmla="*/ 257380 h 5321722"/>
              <a:gd name="connsiteX747" fmla="*/ 2541870 w 5010837"/>
              <a:gd name="connsiteY747" fmla="*/ 257156 h 5321722"/>
              <a:gd name="connsiteX748" fmla="*/ 2543170 w 5010837"/>
              <a:gd name="connsiteY748" fmla="*/ 256501 h 5321722"/>
              <a:gd name="connsiteX749" fmla="*/ 3126025 w 5010837"/>
              <a:gd name="connsiteY749" fmla="*/ 240391 h 5321722"/>
              <a:gd name="connsiteX750" fmla="*/ 3124622 w 5010837"/>
              <a:gd name="connsiteY750" fmla="*/ 247709 h 5321722"/>
              <a:gd name="connsiteX751" fmla="*/ 3124565 w 5010837"/>
              <a:gd name="connsiteY751" fmla="*/ 245553 h 5321722"/>
              <a:gd name="connsiteX752" fmla="*/ 3124652 w 5010837"/>
              <a:gd name="connsiteY752" fmla="*/ 243860 h 5321722"/>
              <a:gd name="connsiteX753" fmla="*/ 3361062 w 5010837"/>
              <a:gd name="connsiteY753" fmla="*/ 240070 h 5321722"/>
              <a:gd name="connsiteX754" fmla="*/ 3358121 w 5010837"/>
              <a:gd name="connsiteY754" fmla="*/ 261855 h 5321722"/>
              <a:gd name="connsiteX755" fmla="*/ 3354308 w 5010837"/>
              <a:gd name="connsiteY755" fmla="*/ 282537 h 5321722"/>
              <a:gd name="connsiteX756" fmla="*/ 3347693 w 5010837"/>
              <a:gd name="connsiteY756" fmla="*/ 290864 h 5321722"/>
              <a:gd name="connsiteX757" fmla="*/ 3345041 w 5010837"/>
              <a:gd name="connsiteY757" fmla="*/ 294785 h 5321722"/>
              <a:gd name="connsiteX758" fmla="*/ 3354413 w 5010837"/>
              <a:gd name="connsiteY758" fmla="*/ 250261 h 5321722"/>
              <a:gd name="connsiteX759" fmla="*/ 3357248 w 5010837"/>
              <a:gd name="connsiteY759" fmla="*/ 245495 h 5321722"/>
              <a:gd name="connsiteX760" fmla="*/ 2931034 w 5010837"/>
              <a:gd name="connsiteY760" fmla="*/ 214834 h 5321722"/>
              <a:gd name="connsiteX761" fmla="*/ 2923085 w 5010837"/>
              <a:gd name="connsiteY761" fmla="*/ 229633 h 5321722"/>
              <a:gd name="connsiteX762" fmla="*/ 2925041 w 5010837"/>
              <a:gd name="connsiteY762" fmla="*/ 222459 h 5321722"/>
              <a:gd name="connsiteX763" fmla="*/ 2931034 w 5010837"/>
              <a:gd name="connsiteY763" fmla="*/ 214834 h 5321722"/>
              <a:gd name="connsiteX764" fmla="*/ 2934490 w 5010837"/>
              <a:gd name="connsiteY764" fmla="*/ 209474 h 5321722"/>
              <a:gd name="connsiteX765" fmla="*/ 2931034 w 5010837"/>
              <a:gd name="connsiteY765" fmla="*/ 214834 h 5321722"/>
              <a:gd name="connsiteX766" fmla="*/ 2930846 w 5010837"/>
              <a:gd name="connsiteY766" fmla="*/ 212484 h 5321722"/>
              <a:gd name="connsiteX767" fmla="*/ 2934490 w 5010837"/>
              <a:gd name="connsiteY767" fmla="*/ 209474 h 5321722"/>
              <a:gd name="connsiteX768" fmla="*/ 2937946 w 5010837"/>
              <a:gd name="connsiteY768" fmla="*/ 204113 h 5321722"/>
              <a:gd name="connsiteX769" fmla="*/ 2934490 w 5010837"/>
              <a:gd name="connsiteY769" fmla="*/ 209474 h 5321722"/>
              <a:gd name="connsiteX770" fmla="*/ 2934298 w 5010837"/>
              <a:gd name="connsiteY770" fmla="*/ 207124 h 5321722"/>
              <a:gd name="connsiteX771" fmla="*/ 2937946 w 5010837"/>
              <a:gd name="connsiteY771" fmla="*/ 204113 h 5321722"/>
              <a:gd name="connsiteX772" fmla="*/ 2913756 w 5010837"/>
              <a:gd name="connsiteY772" fmla="*/ 173977 h 5321722"/>
              <a:gd name="connsiteX773" fmla="*/ 2912244 w 5010837"/>
              <a:gd name="connsiteY773" fmla="*/ 182182 h 5321722"/>
              <a:gd name="connsiteX774" fmla="*/ 2900474 w 5010837"/>
              <a:gd name="connsiteY774" fmla="*/ 235403 h 5321722"/>
              <a:gd name="connsiteX775" fmla="*/ 2889042 w 5010837"/>
              <a:gd name="connsiteY775" fmla="*/ 253469 h 5321722"/>
              <a:gd name="connsiteX776" fmla="*/ 2876004 w 5010837"/>
              <a:gd name="connsiteY776" fmla="*/ 278643 h 5321722"/>
              <a:gd name="connsiteX777" fmla="*/ 2878142 w 5010837"/>
              <a:gd name="connsiteY777" fmla="*/ 267282 h 5321722"/>
              <a:gd name="connsiteX778" fmla="*/ 2895784 w 5010837"/>
              <a:gd name="connsiteY778" fmla="*/ 215906 h 5321722"/>
              <a:gd name="connsiteX779" fmla="*/ 2901907 w 5010837"/>
              <a:gd name="connsiteY779" fmla="*/ 190166 h 5321722"/>
              <a:gd name="connsiteX780" fmla="*/ 2902285 w 5010837"/>
              <a:gd name="connsiteY780" fmla="*/ 190715 h 5321722"/>
              <a:gd name="connsiteX781" fmla="*/ 2910706 w 5010837"/>
              <a:gd name="connsiteY781" fmla="*/ 178566 h 5321722"/>
              <a:gd name="connsiteX782" fmla="*/ 2802800 w 5010837"/>
              <a:gd name="connsiteY782" fmla="*/ 155884 h 5321722"/>
              <a:gd name="connsiteX783" fmla="*/ 2800754 w 5010837"/>
              <a:gd name="connsiteY783" fmla="*/ 172825 h 5321722"/>
              <a:gd name="connsiteX784" fmla="*/ 2800717 w 5010837"/>
              <a:gd name="connsiteY784" fmla="*/ 159451 h 5321722"/>
              <a:gd name="connsiteX785" fmla="*/ 2802800 w 5010837"/>
              <a:gd name="connsiteY785" fmla="*/ 155884 h 5321722"/>
              <a:gd name="connsiteX786" fmla="*/ 2529559 w 5010837"/>
              <a:gd name="connsiteY786" fmla="*/ 153032 h 5321722"/>
              <a:gd name="connsiteX787" fmla="*/ 2526404 w 5010837"/>
              <a:gd name="connsiteY787" fmla="*/ 161496 h 5321722"/>
              <a:gd name="connsiteX788" fmla="*/ 2524294 w 5010837"/>
              <a:gd name="connsiteY788" fmla="*/ 161667 h 5321722"/>
              <a:gd name="connsiteX789" fmla="*/ 2525796 w 5010837"/>
              <a:gd name="connsiteY789" fmla="*/ 156474 h 5321722"/>
              <a:gd name="connsiteX790" fmla="*/ 2529559 w 5010837"/>
              <a:gd name="connsiteY790" fmla="*/ 153032 h 5321722"/>
              <a:gd name="connsiteX791" fmla="*/ 2995109 w 5010837"/>
              <a:gd name="connsiteY791" fmla="*/ 147320 h 5321722"/>
              <a:gd name="connsiteX792" fmla="*/ 2991118 w 5010837"/>
              <a:gd name="connsiteY792" fmla="*/ 154915 h 5321722"/>
              <a:gd name="connsiteX793" fmla="*/ 2991445 w 5010837"/>
              <a:gd name="connsiteY793" fmla="*/ 153177 h 5321722"/>
              <a:gd name="connsiteX794" fmla="*/ 2691979 w 5010837"/>
              <a:gd name="connsiteY794" fmla="*/ 96548 h 5321722"/>
              <a:gd name="connsiteX795" fmla="*/ 2690577 w 5010837"/>
              <a:gd name="connsiteY795" fmla="*/ 103866 h 5321722"/>
              <a:gd name="connsiteX796" fmla="*/ 2690518 w 5010837"/>
              <a:gd name="connsiteY796" fmla="*/ 101711 h 5321722"/>
              <a:gd name="connsiteX797" fmla="*/ 2690607 w 5010837"/>
              <a:gd name="connsiteY797" fmla="*/ 100016 h 5321722"/>
              <a:gd name="connsiteX798" fmla="*/ 2927016 w 5010837"/>
              <a:gd name="connsiteY798" fmla="*/ 96227 h 5321722"/>
              <a:gd name="connsiteX799" fmla="*/ 2924075 w 5010837"/>
              <a:gd name="connsiteY799" fmla="*/ 118013 h 5321722"/>
              <a:gd name="connsiteX800" fmla="*/ 2920262 w 5010837"/>
              <a:gd name="connsiteY800" fmla="*/ 138696 h 5321722"/>
              <a:gd name="connsiteX801" fmla="*/ 2913648 w 5010837"/>
              <a:gd name="connsiteY801" fmla="*/ 147022 h 5321722"/>
              <a:gd name="connsiteX802" fmla="*/ 2910995 w 5010837"/>
              <a:gd name="connsiteY802" fmla="*/ 150943 h 5321722"/>
              <a:gd name="connsiteX803" fmla="*/ 2920369 w 5010837"/>
              <a:gd name="connsiteY803" fmla="*/ 106420 h 5321722"/>
              <a:gd name="connsiteX804" fmla="*/ 2923203 w 5010837"/>
              <a:gd name="connsiteY804" fmla="*/ 101654 h 5321722"/>
              <a:gd name="connsiteX805" fmla="*/ 2496989 w 5010837"/>
              <a:gd name="connsiteY805" fmla="*/ 70992 h 5321722"/>
              <a:gd name="connsiteX806" fmla="*/ 2489041 w 5010837"/>
              <a:gd name="connsiteY806" fmla="*/ 85791 h 5321722"/>
              <a:gd name="connsiteX807" fmla="*/ 2490995 w 5010837"/>
              <a:gd name="connsiteY807" fmla="*/ 78619 h 5321722"/>
              <a:gd name="connsiteX808" fmla="*/ 2496989 w 5010837"/>
              <a:gd name="connsiteY808" fmla="*/ 70992 h 5321722"/>
              <a:gd name="connsiteX809" fmla="*/ 2500444 w 5010837"/>
              <a:gd name="connsiteY809" fmla="*/ 65632 h 5321722"/>
              <a:gd name="connsiteX810" fmla="*/ 2496989 w 5010837"/>
              <a:gd name="connsiteY810" fmla="*/ 70992 h 5321722"/>
              <a:gd name="connsiteX811" fmla="*/ 2496801 w 5010837"/>
              <a:gd name="connsiteY811" fmla="*/ 68641 h 5321722"/>
              <a:gd name="connsiteX812" fmla="*/ 2500444 w 5010837"/>
              <a:gd name="connsiteY812" fmla="*/ 65632 h 5321722"/>
              <a:gd name="connsiteX813" fmla="*/ 2503900 w 5010837"/>
              <a:gd name="connsiteY813" fmla="*/ 60271 h 5321722"/>
              <a:gd name="connsiteX814" fmla="*/ 2500444 w 5010837"/>
              <a:gd name="connsiteY814" fmla="*/ 65632 h 5321722"/>
              <a:gd name="connsiteX815" fmla="*/ 2500253 w 5010837"/>
              <a:gd name="connsiteY815" fmla="*/ 63281 h 5321722"/>
              <a:gd name="connsiteX816" fmla="*/ 2503900 w 5010837"/>
              <a:gd name="connsiteY816" fmla="*/ 60271 h 5321722"/>
              <a:gd name="connsiteX817" fmla="*/ 2561062 w 5010837"/>
              <a:gd name="connsiteY817" fmla="*/ 3477 h 5321722"/>
              <a:gd name="connsiteX818" fmla="*/ 2557073 w 5010837"/>
              <a:gd name="connsiteY818" fmla="*/ 11072 h 5321722"/>
              <a:gd name="connsiteX819" fmla="*/ 2557400 w 5010837"/>
              <a:gd name="connsiteY819" fmla="*/ 9333 h 5321722"/>
              <a:gd name="connsiteX820" fmla="*/ 2757891 w 5010837"/>
              <a:gd name="connsiteY820" fmla="*/ 0 h 5321722"/>
              <a:gd name="connsiteX821" fmla="*/ 2754817 w 5010837"/>
              <a:gd name="connsiteY821" fmla="*/ 23261 h 5321722"/>
              <a:gd name="connsiteX822" fmla="*/ 2752561 w 5010837"/>
              <a:gd name="connsiteY822" fmla="*/ 30294 h 5321722"/>
              <a:gd name="connsiteX823" fmla="*/ 2750580 w 5010837"/>
              <a:gd name="connsiteY823" fmla="*/ 33372 h 5321722"/>
              <a:gd name="connsiteX824" fmla="*/ 2753495 w 5010837"/>
              <a:gd name="connsiteY824" fmla="*/ 33284 h 5321722"/>
              <a:gd name="connsiteX825" fmla="*/ 2749379 w 5010837"/>
              <a:gd name="connsiteY825" fmla="*/ 64407 h 5321722"/>
              <a:gd name="connsiteX826" fmla="*/ 2745030 w 5010837"/>
              <a:gd name="connsiteY826" fmla="*/ 73003 h 5321722"/>
              <a:gd name="connsiteX827" fmla="*/ 2734144 w 5010837"/>
              <a:gd name="connsiteY827" fmla="*/ 92289 h 5321722"/>
              <a:gd name="connsiteX828" fmla="*/ 2724397 w 5010837"/>
              <a:gd name="connsiteY828" fmla="*/ 116933 h 5321722"/>
              <a:gd name="connsiteX829" fmla="*/ 2747479 w 5010837"/>
              <a:gd name="connsiteY829" fmla="*/ 76888 h 5321722"/>
              <a:gd name="connsiteX830" fmla="*/ 2747786 w 5010837"/>
              <a:gd name="connsiteY830" fmla="*/ 76466 h 5321722"/>
              <a:gd name="connsiteX831" fmla="*/ 2746664 w 5010837"/>
              <a:gd name="connsiteY831" fmla="*/ 84951 h 5321722"/>
              <a:gd name="connsiteX832" fmla="*/ 2719725 w 5010837"/>
              <a:gd name="connsiteY832" fmla="*/ 231390 h 5321722"/>
              <a:gd name="connsiteX833" fmla="*/ 2726903 w 5010837"/>
              <a:gd name="connsiteY833" fmla="*/ 214253 h 5321722"/>
              <a:gd name="connsiteX834" fmla="*/ 2728679 w 5010837"/>
              <a:gd name="connsiteY834" fmla="*/ 222512 h 5321722"/>
              <a:gd name="connsiteX835" fmla="*/ 2719442 w 5010837"/>
              <a:gd name="connsiteY835" fmla="*/ 241254 h 5321722"/>
              <a:gd name="connsiteX836" fmla="*/ 2721629 w 5010837"/>
              <a:gd name="connsiteY836" fmla="*/ 243127 h 5321722"/>
              <a:gd name="connsiteX837" fmla="*/ 2727237 w 5010837"/>
              <a:gd name="connsiteY837" fmla="*/ 234339 h 5321722"/>
              <a:gd name="connsiteX838" fmla="*/ 2726907 w 5010837"/>
              <a:gd name="connsiteY838" fmla="*/ 236531 h 5321722"/>
              <a:gd name="connsiteX839" fmla="*/ 2725302 w 5010837"/>
              <a:gd name="connsiteY839" fmla="*/ 246278 h 5321722"/>
              <a:gd name="connsiteX840" fmla="*/ 2731692 w 5010837"/>
              <a:gd name="connsiteY840" fmla="*/ 251755 h 5321722"/>
              <a:gd name="connsiteX841" fmla="*/ 2734005 w 5010837"/>
              <a:gd name="connsiteY841" fmla="*/ 253645 h 5321722"/>
              <a:gd name="connsiteX842" fmla="*/ 2734794 w 5010837"/>
              <a:gd name="connsiteY842" fmla="*/ 251506 h 5321722"/>
              <a:gd name="connsiteX843" fmla="*/ 2744032 w 5010837"/>
              <a:gd name="connsiteY843" fmla="*/ 216687 h 5321722"/>
              <a:gd name="connsiteX844" fmla="*/ 2752473 w 5010837"/>
              <a:gd name="connsiteY844" fmla="*/ 224839 h 5321722"/>
              <a:gd name="connsiteX845" fmla="*/ 2757965 w 5010837"/>
              <a:gd name="connsiteY845" fmla="*/ 217202 h 5321722"/>
              <a:gd name="connsiteX846" fmla="*/ 2751974 w 5010837"/>
              <a:gd name="connsiteY846" fmla="*/ 254964 h 5321722"/>
              <a:gd name="connsiteX847" fmla="*/ 2748276 w 5010837"/>
              <a:gd name="connsiteY847" fmla="*/ 265306 h 5321722"/>
              <a:gd name="connsiteX848" fmla="*/ 2749481 w 5010837"/>
              <a:gd name="connsiteY848" fmla="*/ 266291 h 5321722"/>
              <a:gd name="connsiteX849" fmla="*/ 2756221 w 5010837"/>
              <a:gd name="connsiteY849" fmla="*/ 271699 h 5321722"/>
              <a:gd name="connsiteX850" fmla="*/ 2752786 w 5010837"/>
              <a:gd name="connsiteY850" fmla="*/ 281400 h 5321722"/>
              <a:gd name="connsiteX851" fmla="*/ 2744783 w 5010837"/>
              <a:gd name="connsiteY851" fmla="*/ 294946 h 5321722"/>
              <a:gd name="connsiteX852" fmla="*/ 2744987 w 5010837"/>
              <a:gd name="connsiteY852" fmla="*/ 295105 h 5321722"/>
              <a:gd name="connsiteX853" fmla="*/ 2748422 w 5010837"/>
              <a:gd name="connsiteY853" fmla="*/ 299680 h 5321722"/>
              <a:gd name="connsiteX854" fmla="*/ 2745003 w 5010837"/>
              <a:gd name="connsiteY854" fmla="*/ 321535 h 5321722"/>
              <a:gd name="connsiteX855" fmla="*/ 2743886 w 5010837"/>
              <a:gd name="connsiteY855" fmla="*/ 327425 h 5321722"/>
              <a:gd name="connsiteX856" fmla="*/ 2751687 w 5010837"/>
              <a:gd name="connsiteY856" fmla="*/ 332194 h 5321722"/>
              <a:gd name="connsiteX857" fmla="*/ 2753169 w 5010837"/>
              <a:gd name="connsiteY857" fmla="*/ 326838 h 5321722"/>
              <a:gd name="connsiteX858" fmla="*/ 2757665 w 5010837"/>
              <a:gd name="connsiteY858" fmla="*/ 311488 h 5321722"/>
              <a:gd name="connsiteX859" fmla="*/ 2770466 w 5010837"/>
              <a:gd name="connsiteY859" fmla="*/ 264256 h 5321722"/>
              <a:gd name="connsiteX860" fmla="*/ 2800754 w 5010837"/>
              <a:gd name="connsiteY860" fmla="*/ 172825 h 5321722"/>
              <a:gd name="connsiteX861" fmla="*/ 2781666 w 5010837"/>
              <a:gd name="connsiteY861" fmla="*/ 263003 h 5321722"/>
              <a:gd name="connsiteX862" fmla="*/ 2775551 w 5010837"/>
              <a:gd name="connsiteY862" fmla="*/ 306508 h 5321722"/>
              <a:gd name="connsiteX863" fmla="*/ 2781354 w 5010837"/>
              <a:gd name="connsiteY863" fmla="*/ 318325 h 5321722"/>
              <a:gd name="connsiteX864" fmla="*/ 2768457 w 5010837"/>
              <a:gd name="connsiteY864" fmla="*/ 360123 h 5321722"/>
              <a:gd name="connsiteX865" fmla="*/ 2771326 w 5010837"/>
              <a:gd name="connsiteY865" fmla="*/ 359987 h 5321722"/>
              <a:gd name="connsiteX866" fmla="*/ 2775088 w 5010837"/>
              <a:gd name="connsiteY866" fmla="*/ 361251 h 5321722"/>
              <a:gd name="connsiteX867" fmla="*/ 2779010 w 5010837"/>
              <a:gd name="connsiteY867" fmla="*/ 352658 h 5321722"/>
              <a:gd name="connsiteX868" fmla="*/ 2794921 w 5010837"/>
              <a:gd name="connsiteY868" fmla="*/ 334767 h 5321722"/>
              <a:gd name="connsiteX869" fmla="*/ 2796308 w 5010837"/>
              <a:gd name="connsiteY869" fmla="*/ 333801 h 5321722"/>
              <a:gd name="connsiteX870" fmla="*/ 2785124 w 5010837"/>
              <a:gd name="connsiteY870" fmla="*/ 359345 h 5321722"/>
              <a:gd name="connsiteX871" fmla="*/ 2795481 w 5010837"/>
              <a:gd name="connsiteY871" fmla="*/ 343571 h 5321722"/>
              <a:gd name="connsiteX872" fmla="*/ 2802905 w 5010837"/>
              <a:gd name="connsiteY872" fmla="*/ 332581 h 5321722"/>
              <a:gd name="connsiteX873" fmla="*/ 2809417 w 5010837"/>
              <a:gd name="connsiteY873" fmla="*/ 308741 h 5321722"/>
              <a:gd name="connsiteX874" fmla="*/ 2806373 w 5010837"/>
              <a:gd name="connsiteY874" fmla="*/ 362294 h 5321722"/>
              <a:gd name="connsiteX875" fmla="*/ 2824975 w 5010837"/>
              <a:gd name="connsiteY875" fmla="*/ 341205 h 5321722"/>
              <a:gd name="connsiteX876" fmla="*/ 2821685 w 5010837"/>
              <a:gd name="connsiteY876" fmla="*/ 359898 h 5321722"/>
              <a:gd name="connsiteX877" fmla="*/ 2818736 w 5010837"/>
              <a:gd name="connsiteY877" fmla="*/ 370359 h 5321722"/>
              <a:gd name="connsiteX878" fmla="*/ 2819598 w 5010837"/>
              <a:gd name="connsiteY878" fmla="*/ 368877 h 5321722"/>
              <a:gd name="connsiteX879" fmla="*/ 2840092 w 5010837"/>
              <a:gd name="connsiteY879" fmla="*/ 336070 h 5321722"/>
              <a:gd name="connsiteX880" fmla="*/ 2852045 w 5010837"/>
              <a:gd name="connsiteY880" fmla="*/ 316302 h 5321722"/>
              <a:gd name="connsiteX881" fmla="*/ 2855674 w 5010837"/>
              <a:gd name="connsiteY881" fmla="*/ 310925 h 5321722"/>
              <a:gd name="connsiteX882" fmla="*/ 2861076 w 5010837"/>
              <a:gd name="connsiteY882" fmla="*/ 300556 h 5321722"/>
              <a:gd name="connsiteX883" fmla="*/ 2862676 w 5010837"/>
              <a:gd name="connsiteY883" fmla="*/ 303713 h 5321722"/>
              <a:gd name="connsiteX884" fmla="*/ 2862783 w 5010837"/>
              <a:gd name="connsiteY884" fmla="*/ 305515 h 5321722"/>
              <a:gd name="connsiteX885" fmla="*/ 2860368 w 5010837"/>
              <a:gd name="connsiteY885" fmla="*/ 310452 h 5321722"/>
              <a:gd name="connsiteX886" fmla="*/ 2855377 w 5010837"/>
              <a:gd name="connsiteY886" fmla="*/ 329090 h 5321722"/>
              <a:gd name="connsiteX887" fmla="*/ 2852912 w 5010837"/>
              <a:gd name="connsiteY887" fmla="*/ 344533 h 5321722"/>
              <a:gd name="connsiteX888" fmla="*/ 2865169 w 5010837"/>
              <a:gd name="connsiteY888" fmla="*/ 326482 h 5321722"/>
              <a:gd name="connsiteX889" fmla="*/ 2863646 w 5010837"/>
              <a:gd name="connsiteY889" fmla="*/ 330257 h 5321722"/>
              <a:gd name="connsiteX890" fmla="*/ 2889034 w 5010837"/>
              <a:gd name="connsiteY890" fmla="*/ 285962 h 5321722"/>
              <a:gd name="connsiteX891" fmla="*/ 2923085 w 5010837"/>
              <a:gd name="connsiteY891" fmla="*/ 229633 h 5321722"/>
              <a:gd name="connsiteX892" fmla="*/ 2886507 w 5010837"/>
              <a:gd name="connsiteY892" fmla="*/ 297048 h 5321722"/>
              <a:gd name="connsiteX893" fmla="*/ 2875129 w 5010837"/>
              <a:gd name="connsiteY893" fmla="*/ 320033 h 5321722"/>
              <a:gd name="connsiteX894" fmla="*/ 2878986 w 5010837"/>
              <a:gd name="connsiteY894" fmla="*/ 319337 h 5321722"/>
              <a:gd name="connsiteX895" fmla="*/ 2879764 w 5010837"/>
              <a:gd name="connsiteY895" fmla="*/ 318533 h 5321722"/>
              <a:gd name="connsiteX896" fmla="*/ 2883662 w 5010837"/>
              <a:gd name="connsiteY896" fmla="*/ 311422 h 5321722"/>
              <a:gd name="connsiteX897" fmla="*/ 2882932 w 5010837"/>
              <a:gd name="connsiteY897" fmla="*/ 314716 h 5321722"/>
              <a:gd name="connsiteX898" fmla="*/ 2882761 w 5010837"/>
              <a:gd name="connsiteY898" fmla="*/ 315431 h 5321722"/>
              <a:gd name="connsiteX899" fmla="*/ 2884138 w 5010837"/>
              <a:gd name="connsiteY899" fmla="*/ 314007 h 5321722"/>
              <a:gd name="connsiteX900" fmla="*/ 2891679 w 5010837"/>
              <a:gd name="connsiteY900" fmla="*/ 302293 h 5321722"/>
              <a:gd name="connsiteX901" fmla="*/ 2978722 w 5010837"/>
              <a:gd name="connsiteY901" fmla="*/ 153559 h 5321722"/>
              <a:gd name="connsiteX902" fmla="*/ 2903460 w 5010837"/>
              <a:gd name="connsiteY902" fmla="*/ 293716 h 5321722"/>
              <a:gd name="connsiteX903" fmla="*/ 2900329 w 5010837"/>
              <a:gd name="connsiteY903" fmla="*/ 305006 h 5321722"/>
              <a:gd name="connsiteX904" fmla="*/ 2905094 w 5010837"/>
              <a:gd name="connsiteY904" fmla="*/ 295373 h 5321722"/>
              <a:gd name="connsiteX905" fmla="*/ 2950183 w 5010837"/>
              <a:gd name="connsiteY905" fmla="*/ 219153 h 5321722"/>
              <a:gd name="connsiteX906" fmla="*/ 2980388 w 5010837"/>
              <a:gd name="connsiteY906" fmla="*/ 170855 h 5321722"/>
              <a:gd name="connsiteX907" fmla="*/ 2978557 w 5010837"/>
              <a:gd name="connsiteY907" fmla="*/ 178559 h 5321722"/>
              <a:gd name="connsiteX908" fmla="*/ 2978518 w 5010837"/>
              <a:gd name="connsiteY908" fmla="*/ 178905 h 5321722"/>
              <a:gd name="connsiteX909" fmla="*/ 2977358 w 5010837"/>
              <a:gd name="connsiteY909" fmla="*/ 181107 h 5321722"/>
              <a:gd name="connsiteX910" fmla="*/ 2957733 w 5010837"/>
              <a:gd name="connsiteY910" fmla="*/ 215790 h 5321722"/>
              <a:gd name="connsiteX911" fmla="*/ 2975861 w 5010837"/>
              <a:gd name="connsiteY911" fmla="*/ 194054 h 5321722"/>
              <a:gd name="connsiteX912" fmla="*/ 2977207 w 5010837"/>
              <a:gd name="connsiteY912" fmla="*/ 191550 h 5321722"/>
              <a:gd name="connsiteX913" fmla="*/ 2979908 w 5010837"/>
              <a:gd name="connsiteY913" fmla="*/ 194889 h 5321722"/>
              <a:gd name="connsiteX914" fmla="*/ 2983572 w 5010837"/>
              <a:gd name="connsiteY914" fmla="*/ 186179 h 5321722"/>
              <a:gd name="connsiteX915" fmla="*/ 2986417 w 5010837"/>
              <a:gd name="connsiteY915" fmla="*/ 175302 h 5321722"/>
              <a:gd name="connsiteX916" fmla="*/ 2990722 w 5010837"/>
              <a:gd name="connsiteY916" fmla="*/ 168534 h 5321722"/>
              <a:gd name="connsiteX917" fmla="*/ 2982315 w 5010837"/>
              <a:gd name="connsiteY917" fmla="*/ 192202 h 5321722"/>
              <a:gd name="connsiteX918" fmla="*/ 2906970 w 5010837"/>
              <a:gd name="connsiteY918" fmla="*/ 323408 h 5321722"/>
              <a:gd name="connsiteX919" fmla="*/ 2896798 w 5010837"/>
              <a:gd name="connsiteY919" fmla="*/ 340942 h 5321722"/>
              <a:gd name="connsiteX920" fmla="*/ 2892870 w 5010837"/>
              <a:gd name="connsiteY920" fmla="*/ 347907 h 5321722"/>
              <a:gd name="connsiteX921" fmla="*/ 2893505 w 5010837"/>
              <a:gd name="connsiteY921" fmla="*/ 347646 h 5321722"/>
              <a:gd name="connsiteX922" fmla="*/ 2899911 w 5010837"/>
              <a:gd name="connsiteY922" fmla="*/ 345315 h 5321722"/>
              <a:gd name="connsiteX923" fmla="*/ 2902090 w 5010837"/>
              <a:gd name="connsiteY923" fmla="*/ 345139 h 5321722"/>
              <a:gd name="connsiteX924" fmla="*/ 2919335 w 5010837"/>
              <a:gd name="connsiteY924" fmla="*/ 316005 h 5321722"/>
              <a:gd name="connsiteX925" fmla="*/ 2949811 w 5010837"/>
              <a:gd name="connsiteY925" fmla="*/ 262815 h 5321722"/>
              <a:gd name="connsiteX926" fmla="*/ 2972889 w 5010837"/>
              <a:gd name="connsiteY926" fmla="*/ 222303 h 5321722"/>
              <a:gd name="connsiteX927" fmla="*/ 2971162 w 5010837"/>
              <a:gd name="connsiteY927" fmla="*/ 235946 h 5321722"/>
              <a:gd name="connsiteX928" fmla="*/ 2969620 w 5010837"/>
              <a:gd name="connsiteY928" fmla="*/ 238253 h 5321722"/>
              <a:gd name="connsiteX929" fmla="*/ 2969329 w 5010837"/>
              <a:gd name="connsiteY929" fmla="*/ 242816 h 5321722"/>
              <a:gd name="connsiteX930" fmla="*/ 2964567 w 5010837"/>
              <a:gd name="connsiteY930" fmla="*/ 270423 h 5321722"/>
              <a:gd name="connsiteX931" fmla="*/ 2959635 w 5010837"/>
              <a:gd name="connsiteY931" fmla="*/ 296334 h 5321722"/>
              <a:gd name="connsiteX932" fmla="*/ 2959084 w 5010837"/>
              <a:gd name="connsiteY932" fmla="*/ 300128 h 5321722"/>
              <a:gd name="connsiteX933" fmla="*/ 2945094 w 5010837"/>
              <a:gd name="connsiteY933" fmla="*/ 326495 h 5321722"/>
              <a:gd name="connsiteX934" fmla="*/ 2955630 w 5010837"/>
              <a:gd name="connsiteY934" fmla="*/ 292395 h 5321722"/>
              <a:gd name="connsiteX935" fmla="*/ 2962674 w 5010837"/>
              <a:gd name="connsiteY935" fmla="*/ 251053 h 5321722"/>
              <a:gd name="connsiteX936" fmla="*/ 2964104 w 5010837"/>
              <a:gd name="connsiteY936" fmla="*/ 246196 h 5321722"/>
              <a:gd name="connsiteX937" fmla="*/ 2963908 w 5010837"/>
              <a:gd name="connsiteY937" fmla="*/ 246456 h 5321722"/>
              <a:gd name="connsiteX938" fmla="*/ 2963146 w 5010837"/>
              <a:gd name="connsiteY938" fmla="*/ 247415 h 5321722"/>
              <a:gd name="connsiteX939" fmla="*/ 2915078 w 5010837"/>
              <a:gd name="connsiteY939" fmla="*/ 337362 h 5321722"/>
              <a:gd name="connsiteX940" fmla="*/ 2905276 w 5010837"/>
              <a:gd name="connsiteY940" fmla="*/ 354794 h 5321722"/>
              <a:gd name="connsiteX941" fmla="*/ 2904630 w 5010837"/>
              <a:gd name="connsiteY941" fmla="*/ 362502 h 5321722"/>
              <a:gd name="connsiteX942" fmla="*/ 2904290 w 5010837"/>
              <a:gd name="connsiteY942" fmla="*/ 365065 h 5321722"/>
              <a:gd name="connsiteX943" fmla="*/ 2907603 w 5010837"/>
              <a:gd name="connsiteY943" fmla="*/ 359739 h 5321722"/>
              <a:gd name="connsiteX944" fmla="*/ 2913962 w 5010837"/>
              <a:gd name="connsiteY944" fmla="*/ 350566 h 5321722"/>
              <a:gd name="connsiteX945" fmla="*/ 2912129 w 5010837"/>
              <a:gd name="connsiteY945" fmla="*/ 355099 h 5321722"/>
              <a:gd name="connsiteX946" fmla="*/ 2916456 w 5010837"/>
              <a:gd name="connsiteY946" fmla="*/ 348391 h 5321722"/>
              <a:gd name="connsiteX947" fmla="*/ 2913962 w 5010837"/>
              <a:gd name="connsiteY947" fmla="*/ 350566 h 5321722"/>
              <a:gd name="connsiteX948" fmla="*/ 2915165 w 5010837"/>
              <a:gd name="connsiteY948" fmla="*/ 345777 h 5321722"/>
              <a:gd name="connsiteX949" fmla="*/ 2918997 w 5010837"/>
              <a:gd name="connsiteY949" fmla="*/ 341210 h 5321722"/>
              <a:gd name="connsiteX950" fmla="*/ 2918939 w 5010837"/>
              <a:gd name="connsiteY950" fmla="*/ 344543 h 5321722"/>
              <a:gd name="connsiteX951" fmla="*/ 2936328 w 5010837"/>
              <a:gd name="connsiteY951" fmla="*/ 317764 h 5321722"/>
              <a:gd name="connsiteX952" fmla="*/ 2939085 w 5010837"/>
              <a:gd name="connsiteY952" fmla="*/ 317813 h 5321722"/>
              <a:gd name="connsiteX953" fmla="*/ 2941109 w 5010837"/>
              <a:gd name="connsiteY953" fmla="*/ 330101 h 5321722"/>
              <a:gd name="connsiteX954" fmla="*/ 2932749 w 5010837"/>
              <a:gd name="connsiteY954" fmla="*/ 344697 h 5321722"/>
              <a:gd name="connsiteX955" fmla="*/ 2923758 w 5010837"/>
              <a:gd name="connsiteY955" fmla="*/ 360253 h 5321722"/>
              <a:gd name="connsiteX956" fmla="*/ 2924194 w 5010837"/>
              <a:gd name="connsiteY956" fmla="*/ 361969 h 5321722"/>
              <a:gd name="connsiteX957" fmla="*/ 2923925 w 5010837"/>
              <a:gd name="connsiteY957" fmla="*/ 366469 h 5321722"/>
              <a:gd name="connsiteX958" fmla="*/ 2921766 w 5010837"/>
              <a:gd name="connsiteY958" fmla="*/ 370551 h 5321722"/>
              <a:gd name="connsiteX959" fmla="*/ 2933912 w 5010837"/>
              <a:gd name="connsiteY959" fmla="*/ 350741 h 5321722"/>
              <a:gd name="connsiteX960" fmla="*/ 2885826 w 5010837"/>
              <a:gd name="connsiteY960" fmla="*/ 442969 h 5321722"/>
              <a:gd name="connsiteX961" fmla="*/ 2882070 w 5010837"/>
              <a:gd name="connsiteY961" fmla="*/ 451683 h 5321722"/>
              <a:gd name="connsiteX962" fmla="*/ 2884595 w 5010837"/>
              <a:gd name="connsiteY962" fmla="*/ 447971 h 5321722"/>
              <a:gd name="connsiteX963" fmla="*/ 2891529 w 5010837"/>
              <a:gd name="connsiteY963" fmla="*/ 436282 h 5321722"/>
              <a:gd name="connsiteX964" fmla="*/ 2922458 w 5010837"/>
              <a:gd name="connsiteY964" fmla="*/ 377782 h 5321722"/>
              <a:gd name="connsiteX965" fmla="*/ 2923344 w 5010837"/>
              <a:gd name="connsiteY965" fmla="*/ 376253 h 5321722"/>
              <a:gd name="connsiteX966" fmla="*/ 2923337 w 5010837"/>
              <a:gd name="connsiteY966" fmla="*/ 376373 h 5321722"/>
              <a:gd name="connsiteX967" fmla="*/ 2925636 w 5010837"/>
              <a:gd name="connsiteY967" fmla="*/ 378644 h 5321722"/>
              <a:gd name="connsiteX968" fmla="*/ 2933335 w 5010837"/>
              <a:gd name="connsiteY968" fmla="*/ 358997 h 5321722"/>
              <a:gd name="connsiteX969" fmla="*/ 2953834 w 5010837"/>
              <a:gd name="connsiteY969" fmla="*/ 323580 h 5321722"/>
              <a:gd name="connsiteX970" fmla="*/ 2956426 w 5010837"/>
              <a:gd name="connsiteY970" fmla="*/ 318580 h 5321722"/>
              <a:gd name="connsiteX971" fmla="*/ 2953894 w 5010837"/>
              <a:gd name="connsiteY971" fmla="*/ 337057 h 5321722"/>
              <a:gd name="connsiteX972" fmla="*/ 2952733 w 5010837"/>
              <a:gd name="connsiteY972" fmla="*/ 344386 h 5321722"/>
              <a:gd name="connsiteX973" fmla="*/ 2957123 w 5010837"/>
              <a:gd name="connsiteY973" fmla="*/ 337784 h 5321722"/>
              <a:gd name="connsiteX974" fmla="*/ 2963985 w 5010837"/>
              <a:gd name="connsiteY974" fmla="*/ 337856 h 5321722"/>
              <a:gd name="connsiteX975" fmla="*/ 2947617 w 5010837"/>
              <a:gd name="connsiteY975" fmla="*/ 373133 h 5321722"/>
              <a:gd name="connsiteX976" fmla="*/ 2945671 w 5010837"/>
              <a:gd name="connsiteY976" fmla="*/ 383003 h 5321722"/>
              <a:gd name="connsiteX977" fmla="*/ 2943707 w 5010837"/>
              <a:gd name="connsiteY977" fmla="*/ 396037 h 5321722"/>
              <a:gd name="connsiteX978" fmla="*/ 2955420 w 5010837"/>
              <a:gd name="connsiteY978" fmla="*/ 373673 h 5321722"/>
              <a:gd name="connsiteX979" fmla="*/ 2958411 w 5010837"/>
              <a:gd name="connsiteY979" fmla="*/ 367953 h 5321722"/>
              <a:gd name="connsiteX980" fmla="*/ 2959159 w 5010837"/>
              <a:gd name="connsiteY980" fmla="*/ 363073 h 5321722"/>
              <a:gd name="connsiteX981" fmla="*/ 2967615 w 5010837"/>
              <a:gd name="connsiteY981" fmla="*/ 344939 h 5321722"/>
              <a:gd name="connsiteX982" fmla="*/ 2966567 w 5010837"/>
              <a:gd name="connsiteY982" fmla="*/ 349141 h 5321722"/>
              <a:gd name="connsiteX983" fmla="*/ 2966584 w 5010837"/>
              <a:gd name="connsiteY983" fmla="*/ 352314 h 5321722"/>
              <a:gd name="connsiteX984" fmla="*/ 2972714 w 5010837"/>
              <a:gd name="connsiteY984" fmla="*/ 340588 h 5321722"/>
              <a:gd name="connsiteX985" fmla="*/ 2971681 w 5010837"/>
              <a:gd name="connsiteY985" fmla="*/ 357141 h 5321722"/>
              <a:gd name="connsiteX986" fmla="*/ 2983886 w 5010837"/>
              <a:gd name="connsiteY986" fmla="*/ 334600 h 5321722"/>
              <a:gd name="connsiteX987" fmla="*/ 2988788 w 5010837"/>
              <a:gd name="connsiteY987" fmla="*/ 311136 h 5321722"/>
              <a:gd name="connsiteX988" fmla="*/ 2997026 w 5010837"/>
              <a:gd name="connsiteY988" fmla="*/ 296253 h 5321722"/>
              <a:gd name="connsiteX989" fmla="*/ 2998012 w 5010837"/>
              <a:gd name="connsiteY989" fmla="*/ 294456 h 5321722"/>
              <a:gd name="connsiteX990" fmla="*/ 2996706 w 5010837"/>
              <a:gd name="connsiteY990" fmla="*/ 303947 h 5321722"/>
              <a:gd name="connsiteX991" fmla="*/ 2989985 w 5010837"/>
              <a:gd name="connsiteY991" fmla="*/ 341237 h 5321722"/>
              <a:gd name="connsiteX992" fmla="*/ 2985056 w 5010837"/>
              <a:gd name="connsiteY992" fmla="*/ 362209 h 5321722"/>
              <a:gd name="connsiteX993" fmla="*/ 2980799 w 5010837"/>
              <a:gd name="connsiteY993" fmla="*/ 377714 h 5321722"/>
              <a:gd name="connsiteX994" fmla="*/ 2981954 w 5010837"/>
              <a:gd name="connsiteY994" fmla="*/ 377902 h 5321722"/>
              <a:gd name="connsiteX995" fmla="*/ 2985735 w 5010837"/>
              <a:gd name="connsiteY995" fmla="*/ 378614 h 5321722"/>
              <a:gd name="connsiteX996" fmla="*/ 2996798 w 5010837"/>
              <a:gd name="connsiteY996" fmla="*/ 344138 h 5321722"/>
              <a:gd name="connsiteX997" fmla="*/ 3002072 w 5010837"/>
              <a:gd name="connsiteY997" fmla="*/ 346397 h 5321722"/>
              <a:gd name="connsiteX998" fmla="*/ 3001569 w 5010837"/>
              <a:gd name="connsiteY998" fmla="*/ 349790 h 5321722"/>
              <a:gd name="connsiteX999" fmla="*/ 3002084 w 5010837"/>
              <a:gd name="connsiteY999" fmla="*/ 349074 h 5321722"/>
              <a:gd name="connsiteX1000" fmla="*/ 3002797 w 5010837"/>
              <a:gd name="connsiteY1000" fmla="*/ 332967 h 5321722"/>
              <a:gd name="connsiteX1001" fmla="*/ 3012464 w 5010837"/>
              <a:gd name="connsiteY1001" fmla="*/ 319527 h 5321722"/>
              <a:gd name="connsiteX1002" fmla="*/ 3019774 w 5010837"/>
              <a:gd name="connsiteY1002" fmla="*/ 279931 h 5321722"/>
              <a:gd name="connsiteX1003" fmla="*/ 3022206 w 5010837"/>
              <a:gd name="connsiteY1003" fmla="*/ 301209 h 5321722"/>
              <a:gd name="connsiteX1004" fmla="*/ 3017025 w 5010837"/>
              <a:gd name="connsiteY1004" fmla="*/ 328303 h 5321722"/>
              <a:gd name="connsiteX1005" fmla="*/ 3020421 w 5010837"/>
              <a:gd name="connsiteY1005" fmla="*/ 333523 h 5321722"/>
              <a:gd name="connsiteX1006" fmla="*/ 3021684 w 5010837"/>
              <a:gd name="connsiteY1006" fmla="*/ 336987 h 5321722"/>
              <a:gd name="connsiteX1007" fmla="*/ 3024094 w 5010837"/>
              <a:gd name="connsiteY1007" fmla="*/ 330823 h 5321722"/>
              <a:gd name="connsiteX1008" fmla="*/ 3028013 w 5010837"/>
              <a:gd name="connsiteY1008" fmla="*/ 325400 h 5321722"/>
              <a:gd name="connsiteX1009" fmla="*/ 3029050 w 5010837"/>
              <a:gd name="connsiteY1009" fmla="*/ 326394 h 5321722"/>
              <a:gd name="connsiteX1010" fmla="*/ 3029112 w 5010837"/>
              <a:gd name="connsiteY1010" fmla="*/ 326789 h 5321722"/>
              <a:gd name="connsiteX1011" fmla="*/ 3031156 w 5010837"/>
              <a:gd name="connsiteY1011" fmla="*/ 318200 h 5321722"/>
              <a:gd name="connsiteX1012" fmla="*/ 3042950 w 5010837"/>
              <a:gd name="connsiteY1012" fmla="*/ 292257 h 5321722"/>
              <a:gd name="connsiteX1013" fmla="*/ 3051790 w 5010837"/>
              <a:gd name="connsiteY1013" fmla="*/ 264848 h 5321722"/>
              <a:gd name="connsiteX1014" fmla="*/ 3068359 w 5010837"/>
              <a:gd name="connsiteY1014" fmla="*/ 261699 h 5321722"/>
              <a:gd name="connsiteX1015" fmla="*/ 3080556 w 5010837"/>
              <a:gd name="connsiteY1015" fmla="*/ 200192 h 5321722"/>
              <a:gd name="connsiteX1016" fmla="*/ 3085316 w 5010837"/>
              <a:gd name="connsiteY1016" fmla="*/ 176538 h 5321722"/>
              <a:gd name="connsiteX1017" fmla="*/ 3087552 w 5010837"/>
              <a:gd name="connsiteY1017" fmla="*/ 174385 h 5321722"/>
              <a:gd name="connsiteX1018" fmla="*/ 3093305 w 5010837"/>
              <a:gd name="connsiteY1018" fmla="*/ 167711 h 5321722"/>
              <a:gd name="connsiteX1019" fmla="*/ 3092061 w 5010837"/>
              <a:gd name="connsiteY1019" fmla="*/ 175347 h 5321722"/>
              <a:gd name="connsiteX1020" fmla="*/ 3073229 w 5010837"/>
              <a:gd name="connsiteY1020" fmla="*/ 289929 h 5321722"/>
              <a:gd name="connsiteX1021" fmla="*/ 3065627 w 5010837"/>
              <a:gd name="connsiteY1021" fmla="*/ 334707 h 5321722"/>
              <a:gd name="connsiteX1022" fmla="*/ 3062271 w 5010837"/>
              <a:gd name="connsiteY1022" fmla="*/ 368803 h 5321722"/>
              <a:gd name="connsiteX1023" fmla="*/ 3061266 w 5010837"/>
              <a:gd name="connsiteY1023" fmla="*/ 390093 h 5321722"/>
              <a:gd name="connsiteX1024" fmla="*/ 3062693 w 5010837"/>
              <a:gd name="connsiteY1024" fmla="*/ 394048 h 5321722"/>
              <a:gd name="connsiteX1025" fmla="*/ 3063548 w 5010837"/>
              <a:gd name="connsiteY1025" fmla="*/ 395707 h 5321722"/>
              <a:gd name="connsiteX1026" fmla="*/ 3073370 w 5010837"/>
              <a:gd name="connsiteY1026" fmla="*/ 379472 h 5321722"/>
              <a:gd name="connsiteX1027" fmla="*/ 3079002 w 5010837"/>
              <a:gd name="connsiteY1027" fmla="*/ 372031 h 5321722"/>
              <a:gd name="connsiteX1028" fmla="*/ 3079013 w 5010837"/>
              <a:gd name="connsiteY1028" fmla="*/ 371979 h 5321722"/>
              <a:gd name="connsiteX1029" fmla="*/ 3086880 w 5010837"/>
              <a:gd name="connsiteY1029" fmla="*/ 334590 h 5321722"/>
              <a:gd name="connsiteX1030" fmla="*/ 3103342 w 5010837"/>
              <a:gd name="connsiteY1030" fmla="*/ 287043 h 5321722"/>
              <a:gd name="connsiteX1031" fmla="*/ 3112496 w 5010837"/>
              <a:gd name="connsiteY1031" fmla="*/ 279091 h 5321722"/>
              <a:gd name="connsiteX1032" fmla="*/ 3123250 w 5010837"/>
              <a:gd name="connsiteY1032" fmla="*/ 225158 h 5321722"/>
              <a:gd name="connsiteX1033" fmla="*/ 3126025 w 5010837"/>
              <a:gd name="connsiteY1033" fmla="*/ 240391 h 5321722"/>
              <a:gd name="connsiteX1034" fmla="*/ 3124877 w 5010837"/>
              <a:gd name="connsiteY1034" fmla="*/ 239442 h 5321722"/>
              <a:gd name="connsiteX1035" fmla="*/ 3125001 w 5010837"/>
              <a:gd name="connsiteY1035" fmla="*/ 237041 h 5321722"/>
              <a:gd name="connsiteX1036" fmla="*/ 3124142 w 5010837"/>
              <a:gd name="connsiteY1036" fmla="*/ 238833 h 5321722"/>
              <a:gd name="connsiteX1037" fmla="*/ 3124877 w 5010837"/>
              <a:gd name="connsiteY1037" fmla="*/ 239442 h 5321722"/>
              <a:gd name="connsiteX1038" fmla="*/ 3124652 w 5010837"/>
              <a:gd name="connsiteY1038" fmla="*/ 243860 h 5321722"/>
              <a:gd name="connsiteX1039" fmla="*/ 3123574 w 5010837"/>
              <a:gd name="connsiteY1039" fmla="*/ 246581 h 5321722"/>
              <a:gd name="connsiteX1040" fmla="*/ 3123265 w 5010837"/>
              <a:gd name="connsiteY1040" fmla="*/ 249796 h 5321722"/>
              <a:gd name="connsiteX1041" fmla="*/ 3130167 w 5010837"/>
              <a:gd name="connsiteY1041" fmla="*/ 260089 h 5321722"/>
              <a:gd name="connsiteX1042" fmla="*/ 3120731 w 5010837"/>
              <a:gd name="connsiteY1042" fmla="*/ 312187 h 5321722"/>
              <a:gd name="connsiteX1043" fmla="*/ 3125509 w 5010837"/>
              <a:gd name="connsiteY1043" fmla="*/ 320658 h 5321722"/>
              <a:gd name="connsiteX1044" fmla="*/ 3116435 w 5010837"/>
              <a:gd name="connsiteY1044" fmla="*/ 367170 h 5321722"/>
              <a:gd name="connsiteX1045" fmla="*/ 3114424 w 5010837"/>
              <a:gd name="connsiteY1045" fmla="*/ 376830 h 5321722"/>
              <a:gd name="connsiteX1046" fmla="*/ 3116793 w 5010837"/>
              <a:gd name="connsiteY1046" fmla="*/ 374826 h 5321722"/>
              <a:gd name="connsiteX1047" fmla="*/ 3119517 w 5010837"/>
              <a:gd name="connsiteY1047" fmla="*/ 370357 h 5321722"/>
              <a:gd name="connsiteX1048" fmla="*/ 3104793 w 5010837"/>
              <a:gd name="connsiteY1048" fmla="*/ 410479 h 5321722"/>
              <a:gd name="connsiteX1049" fmla="*/ 3104455 w 5010837"/>
              <a:gd name="connsiteY1049" fmla="*/ 410651 h 5321722"/>
              <a:gd name="connsiteX1050" fmla="*/ 3104146 w 5010837"/>
              <a:gd name="connsiteY1050" fmla="*/ 411820 h 5321722"/>
              <a:gd name="connsiteX1051" fmla="*/ 3104793 w 5010837"/>
              <a:gd name="connsiteY1051" fmla="*/ 410479 h 5321722"/>
              <a:gd name="connsiteX1052" fmla="*/ 3107616 w 5010837"/>
              <a:gd name="connsiteY1052" fmla="*/ 410112 h 5321722"/>
              <a:gd name="connsiteX1053" fmla="*/ 3103880 w 5010837"/>
              <a:gd name="connsiteY1053" fmla="*/ 422428 h 5321722"/>
              <a:gd name="connsiteX1054" fmla="*/ 3099674 w 5010837"/>
              <a:gd name="connsiteY1054" fmla="*/ 429948 h 5321722"/>
              <a:gd name="connsiteX1055" fmla="*/ 3097468 w 5010837"/>
              <a:gd name="connsiteY1055" fmla="*/ 441609 h 5321722"/>
              <a:gd name="connsiteX1056" fmla="*/ 3109432 w 5010837"/>
              <a:gd name="connsiteY1056" fmla="*/ 425800 h 5321722"/>
              <a:gd name="connsiteX1057" fmla="*/ 3109864 w 5010837"/>
              <a:gd name="connsiteY1057" fmla="*/ 424147 h 5321722"/>
              <a:gd name="connsiteX1058" fmla="*/ 3116164 w 5010837"/>
              <a:gd name="connsiteY1058" fmla="*/ 392517 h 5321722"/>
              <a:gd name="connsiteX1059" fmla="*/ 3152231 w 5010837"/>
              <a:gd name="connsiteY1059" fmla="*/ 241243 h 5321722"/>
              <a:gd name="connsiteX1060" fmla="*/ 3166103 w 5010837"/>
              <a:gd name="connsiteY1060" fmla="*/ 163266 h 5321722"/>
              <a:gd name="connsiteX1061" fmla="*/ 3169729 w 5010837"/>
              <a:gd name="connsiteY1061" fmla="*/ 158658 h 5321722"/>
              <a:gd name="connsiteX1062" fmla="*/ 3177462 w 5010837"/>
              <a:gd name="connsiteY1062" fmla="*/ 147446 h 5321722"/>
              <a:gd name="connsiteX1063" fmla="*/ 3175019 w 5010837"/>
              <a:gd name="connsiteY1063" fmla="*/ 172270 h 5321722"/>
              <a:gd name="connsiteX1064" fmla="*/ 3181474 w 5010837"/>
              <a:gd name="connsiteY1064" fmla="*/ 148861 h 5321722"/>
              <a:gd name="connsiteX1065" fmla="*/ 3187622 w 5010837"/>
              <a:gd name="connsiteY1065" fmla="*/ 151324 h 5321722"/>
              <a:gd name="connsiteX1066" fmla="*/ 3184141 w 5010837"/>
              <a:gd name="connsiteY1066" fmla="*/ 153857 h 5321722"/>
              <a:gd name="connsiteX1067" fmla="*/ 3187622 w 5010837"/>
              <a:gd name="connsiteY1067" fmla="*/ 151324 h 5321722"/>
              <a:gd name="connsiteX1068" fmla="*/ 3191936 w 5010837"/>
              <a:gd name="connsiteY1068" fmla="*/ 143843 h 5321722"/>
              <a:gd name="connsiteX1069" fmla="*/ 3188862 w 5010837"/>
              <a:gd name="connsiteY1069" fmla="*/ 167102 h 5321722"/>
              <a:gd name="connsiteX1070" fmla="*/ 3186605 w 5010837"/>
              <a:gd name="connsiteY1070" fmla="*/ 174136 h 5321722"/>
              <a:gd name="connsiteX1071" fmla="*/ 3184625 w 5010837"/>
              <a:gd name="connsiteY1071" fmla="*/ 177216 h 5321722"/>
              <a:gd name="connsiteX1072" fmla="*/ 3187537 w 5010837"/>
              <a:gd name="connsiteY1072" fmla="*/ 177126 h 5321722"/>
              <a:gd name="connsiteX1073" fmla="*/ 3183425 w 5010837"/>
              <a:gd name="connsiteY1073" fmla="*/ 208248 h 5321722"/>
              <a:gd name="connsiteX1074" fmla="*/ 3179075 w 5010837"/>
              <a:gd name="connsiteY1074" fmla="*/ 216847 h 5321722"/>
              <a:gd name="connsiteX1075" fmla="*/ 3168189 w 5010837"/>
              <a:gd name="connsiteY1075" fmla="*/ 236132 h 5321722"/>
              <a:gd name="connsiteX1076" fmla="*/ 3158441 w 5010837"/>
              <a:gd name="connsiteY1076" fmla="*/ 260774 h 5321722"/>
              <a:gd name="connsiteX1077" fmla="*/ 3181525 w 5010837"/>
              <a:gd name="connsiteY1077" fmla="*/ 220730 h 5321722"/>
              <a:gd name="connsiteX1078" fmla="*/ 3181832 w 5010837"/>
              <a:gd name="connsiteY1078" fmla="*/ 220310 h 5321722"/>
              <a:gd name="connsiteX1079" fmla="*/ 3180710 w 5010837"/>
              <a:gd name="connsiteY1079" fmla="*/ 228793 h 5321722"/>
              <a:gd name="connsiteX1080" fmla="*/ 3153771 w 5010837"/>
              <a:gd name="connsiteY1080" fmla="*/ 375230 h 5321722"/>
              <a:gd name="connsiteX1081" fmla="*/ 3160949 w 5010837"/>
              <a:gd name="connsiteY1081" fmla="*/ 358093 h 5321722"/>
              <a:gd name="connsiteX1082" fmla="*/ 3162726 w 5010837"/>
              <a:gd name="connsiteY1082" fmla="*/ 366355 h 5321722"/>
              <a:gd name="connsiteX1083" fmla="*/ 3142017 w 5010837"/>
              <a:gd name="connsiteY1083" fmla="*/ 408361 h 5321722"/>
              <a:gd name="connsiteX1084" fmla="*/ 3161282 w 5010837"/>
              <a:gd name="connsiteY1084" fmla="*/ 378181 h 5321722"/>
              <a:gd name="connsiteX1085" fmla="*/ 3160952 w 5010837"/>
              <a:gd name="connsiteY1085" fmla="*/ 380372 h 5321722"/>
              <a:gd name="connsiteX1086" fmla="*/ 3155411 w 5010837"/>
              <a:gd name="connsiteY1086" fmla="*/ 431818 h 5321722"/>
              <a:gd name="connsiteX1087" fmla="*/ 3178079 w 5010837"/>
              <a:gd name="connsiteY1087" fmla="*/ 360527 h 5321722"/>
              <a:gd name="connsiteX1088" fmla="*/ 3186518 w 5010837"/>
              <a:gd name="connsiteY1088" fmla="*/ 368681 h 5321722"/>
              <a:gd name="connsiteX1089" fmla="*/ 3192010 w 5010837"/>
              <a:gd name="connsiteY1089" fmla="*/ 361044 h 5321722"/>
              <a:gd name="connsiteX1090" fmla="*/ 3186020 w 5010837"/>
              <a:gd name="connsiteY1090" fmla="*/ 398806 h 5321722"/>
              <a:gd name="connsiteX1091" fmla="*/ 3176367 w 5010837"/>
              <a:gd name="connsiteY1091" fmla="*/ 436885 h 5321722"/>
              <a:gd name="connsiteX1092" fmla="*/ 3182467 w 5010837"/>
              <a:gd name="connsiteY1092" fmla="*/ 443522 h 5321722"/>
              <a:gd name="connsiteX1093" fmla="*/ 3174643 w 5010837"/>
              <a:gd name="connsiteY1093" fmla="*/ 488607 h 5321722"/>
              <a:gd name="connsiteX1094" fmla="*/ 3191709 w 5010837"/>
              <a:gd name="connsiteY1094" fmla="*/ 455332 h 5321722"/>
              <a:gd name="connsiteX1095" fmla="*/ 3204510 w 5010837"/>
              <a:gd name="connsiteY1095" fmla="*/ 408097 h 5321722"/>
              <a:gd name="connsiteX1096" fmla="*/ 3234799 w 5010837"/>
              <a:gd name="connsiteY1096" fmla="*/ 316667 h 5321722"/>
              <a:gd name="connsiteX1097" fmla="*/ 3215711 w 5010837"/>
              <a:gd name="connsiteY1097" fmla="*/ 406843 h 5321722"/>
              <a:gd name="connsiteX1098" fmla="*/ 3209595 w 5010837"/>
              <a:gd name="connsiteY1098" fmla="*/ 450348 h 5321722"/>
              <a:gd name="connsiteX1099" fmla="*/ 3215400 w 5010837"/>
              <a:gd name="connsiteY1099" fmla="*/ 462168 h 5321722"/>
              <a:gd name="connsiteX1100" fmla="*/ 3202503 w 5010837"/>
              <a:gd name="connsiteY1100" fmla="*/ 503964 h 5321722"/>
              <a:gd name="connsiteX1101" fmla="*/ 3202704 w 5010837"/>
              <a:gd name="connsiteY1101" fmla="*/ 503955 h 5321722"/>
              <a:gd name="connsiteX1102" fmla="*/ 3204100 w 5010837"/>
              <a:gd name="connsiteY1102" fmla="*/ 501824 h 5321722"/>
              <a:gd name="connsiteX1103" fmla="*/ 3205084 w 5010837"/>
              <a:gd name="connsiteY1103" fmla="*/ 499984 h 5321722"/>
              <a:gd name="connsiteX1104" fmla="*/ 3225210 w 5010837"/>
              <a:gd name="connsiteY1104" fmla="*/ 468210 h 5321722"/>
              <a:gd name="connsiteX1105" fmla="*/ 3232508 w 5010837"/>
              <a:gd name="connsiteY1105" fmla="*/ 465450 h 5321722"/>
              <a:gd name="connsiteX1106" fmla="*/ 3211363 w 5010837"/>
              <a:gd name="connsiteY1106" fmla="*/ 506071 h 5321722"/>
              <a:gd name="connsiteX1107" fmla="*/ 3214659 w 5010837"/>
              <a:gd name="connsiteY1107" fmla="*/ 507871 h 5321722"/>
              <a:gd name="connsiteX1108" fmla="*/ 3215919 w 5010837"/>
              <a:gd name="connsiteY1108" fmla="*/ 509969 h 5321722"/>
              <a:gd name="connsiteX1109" fmla="*/ 3205556 w 5010837"/>
              <a:gd name="connsiteY1109" fmla="*/ 564154 h 5321722"/>
              <a:gd name="connsiteX1110" fmla="*/ 3206269 w 5010837"/>
              <a:gd name="connsiteY1110" fmla="*/ 564617 h 5321722"/>
              <a:gd name="connsiteX1111" fmla="*/ 3207161 w 5010837"/>
              <a:gd name="connsiteY1111" fmla="*/ 565194 h 5321722"/>
              <a:gd name="connsiteX1112" fmla="*/ 3207458 w 5010837"/>
              <a:gd name="connsiteY1112" fmla="*/ 565386 h 5321722"/>
              <a:gd name="connsiteX1113" fmla="*/ 3207696 w 5010837"/>
              <a:gd name="connsiteY1113" fmla="*/ 565541 h 5321722"/>
              <a:gd name="connsiteX1114" fmla="*/ 3207161 w 5010837"/>
              <a:gd name="connsiteY1114" fmla="*/ 565194 h 5321722"/>
              <a:gd name="connsiteX1115" fmla="*/ 3205556 w 5010837"/>
              <a:gd name="connsiteY1115" fmla="*/ 564154 h 5321722"/>
              <a:gd name="connsiteX1116" fmla="*/ 3219381 w 5010837"/>
              <a:gd name="connsiteY1116" fmla="*/ 520272 h 5321722"/>
              <a:gd name="connsiteX1117" fmla="*/ 3243463 w 5010837"/>
              <a:gd name="connsiteY1117" fmla="*/ 452583 h 5321722"/>
              <a:gd name="connsiteX1118" fmla="*/ 3240420 w 5010837"/>
              <a:gd name="connsiteY1118" fmla="*/ 506134 h 5321722"/>
              <a:gd name="connsiteX1119" fmla="*/ 3259018 w 5010837"/>
              <a:gd name="connsiteY1119" fmla="*/ 485047 h 5321722"/>
              <a:gd name="connsiteX1120" fmla="*/ 3250687 w 5010837"/>
              <a:gd name="connsiteY1120" fmla="*/ 521293 h 5321722"/>
              <a:gd name="connsiteX1121" fmla="*/ 3242354 w 5010837"/>
              <a:gd name="connsiteY1121" fmla="*/ 557538 h 5321722"/>
              <a:gd name="connsiteX1122" fmla="*/ 3259840 w 5010837"/>
              <a:gd name="connsiteY1122" fmla="*/ 513341 h 5321722"/>
              <a:gd name="connsiteX1123" fmla="*/ 3260664 w 5010837"/>
              <a:gd name="connsiteY1123" fmla="*/ 520110 h 5321722"/>
              <a:gd name="connsiteX1124" fmla="*/ 3260782 w 5010837"/>
              <a:gd name="connsiteY1124" fmla="*/ 523013 h 5321722"/>
              <a:gd name="connsiteX1125" fmla="*/ 3243519 w 5010837"/>
              <a:gd name="connsiteY1125" fmla="*/ 558295 h 5321722"/>
              <a:gd name="connsiteX1126" fmla="*/ 3235221 w 5010837"/>
              <a:gd name="connsiteY1126" fmla="*/ 575250 h 5321722"/>
              <a:gd name="connsiteX1127" fmla="*/ 3252600 w 5010837"/>
              <a:gd name="connsiteY1127" fmla="*/ 549279 h 5321722"/>
              <a:gd name="connsiteX1128" fmla="*/ 3261958 w 5010837"/>
              <a:gd name="connsiteY1128" fmla="*/ 532133 h 5321722"/>
              <a:gd name="connsiteX1129" fmla="*/ 3263341 w 5010837"/>
              <a:gd name="connsiteY1129" fmla="*/ 534311 h 5321722"/>
              <a:gd name="connsiteX1130" fmla="*/ 3269597 w 5010837"/>
              <a:gd name="connsiteY1130" fmla="*/ 519662 h 5321722"/>
              <a:gd name="connsiteX1131" fmla="*/ 3270726 w 5010837"/>
              <a:gd name="connsiteY1131" fmla="*/ 516103 h 5321722"/>
              <a:gd name="connsiteX1132" fmla="*/ 3281685 w 5010837"/>
              <a:gd name="connsiteY1132" fmla="*/ 496138 h 5321722"/>
              <a:gd name="connsiteX1133" fmla="*/ 3299216 w 5010837"/>
              <a:gd name="connsiteY1133" fmla="*/ 470325 h 5321722"/>
              <a:gd name="connsiteX1134" fmla="*/ 3266682 w 5010837"/>
              <a:gd name="connsiteY1134" fmla="*/ 537642 h 5321722"/>
              <a:gd name="connsiteX1135" fmla="*/ 3273406 w 5010837"/>
              <a:gd name="connsiteY1135" fmla="*/ 536065 h 5321722"/>
              <a:gd name="connsiteX1136" fmla="*/ 3317708 w 5010837"/>
              <a:gd name="connsiteY1136" fmla="*/ 455264 h 5321722"/>
              <a:gd name="connsiteX1137" fmla="*/ 3316977 w 5010837"/>
              <a:gd name="connsiteY1137" fmla="*/ 458557 h 5321722"/>
              <a:gd name="connsiteX1138" fmla="*/ 3313115 w 5010837"/>
              <a:gd name="connsiteY1138" fmla="*/ 483817 h 5321722"/>
              <a:gd name="connsiteX1139" fmla="*/ 3316061 w 5010837"/>
              <a:gd name="connsiteY1139" fmla="*/ 499607 h 5321722"/>
              <a:gd name="connsiteX1140" fmla="*/ 3320017 w 5010837"/>
              <a:gd name="connsiteY1140" fmla="*/ 494107 h 5321722"/>
              <a:gd name="connsiteX1141" fmla="*/ 3338123 w 5010837"/>
              <a:gd name="connsiteY1141" fmla="*/ 488820 h 5321722"/>
              <a:gd name="connsiteX1142" fmla="*/ 3331831 w 5010837"/>
              <a:gd name="connsiteY1142" fmla="*/ 546092 h 5321722"/>
              <a:gd name="connsiteX1143" fmla="*/ 3356224 w 5010837"/>
              <a:gd name="connsiteY1143" fmla="*/ 497858 h 5321722"/>
              <a:gd name="connsiteX1144" fmla="*/ 3358239 w 5010837"/>
              <a:gd name="connsiteY1144" fmla="*/ 505810 h 5321722"/>
              <a:gd name="connsiteX1145" fmla="*/ 3357970 w 5010837"/>
              <a:gd name="connsiteY1145" fmla="*/ 510311 h 5321722"/>
              <a:gd name="connsiteX1146" fmla="*/ 3328409 w 5010837"/>
              <a:gd name="connsiteY1146" fmla="*/ 566205 h 5321722"/>
              <a:gd name="connsiteX1147" fmla="*/ 3310659 w 5010837"/>
              <a:gd name="connsiteY1147" fmla="*/ 599993 h 5321722"/>
              <a:gd name="connsiteX1148" fmla="*/ 3325573 w 5010837"/>
              <a:gd name="connsiteY1148" fmla="*/ 580127 h 5321722"/>
              <a:gd name="connsiteX1149" fmla="*/ 3356503 w 5010837"/>
              <a:gd name="connsiteY1149" fmla="*/ 521623 h 5321722"/>
              <a:gd name="connsiteX1150" fmla="*/ 3357388 w 5010837"/>
              <a:gd name="connsiteY1150" fmla="*/ 520094 h 5321722"/>
              <a:gd name="connsiteX1151" fmla="*/ 3357381 w 5010837"/>
              <a:gd name="connsiteY1151" fmla="*/ 520214 h 5321722"/>
              <a:gd name="connsiteX1152" fmla="*/ 3359682 w 5010837"/>
              <a:gd name="connsiteY1152" fmla="*/ 522487 h 5321722"/>
              <a:gd name="connsiteX1153" fmla="*/ 3367378 w 5010837"/>
              <a:gd name="connsiteY1153" fmla="*/ 502838 h 5321722"/>
              <a:gd name="connsiteX1154" fmla="*/ 3387878 w 5010837"/>
              <a:gd name="connsiteY1154" fmla="*/ 467424 h 5321722"/>
              <a:gd name="connsiteX1155" fmla="*/ 3390472 w 5010837"/>
              <a:gd name="connsiteY1155" fmla="*/ 462422 h 5321722"/>
              <a:gd name="connsiteX1156" fmla="*/ 3387936 w 5010837"/>
              <a:gd name="connsiteY1156" fmla="*/ 480898 h 5321722"/>
              <a:gd name="connsiteX1157" fmla="*/ 3383061 w 5010837"/>
              <a:gd name="connsiteY1157" fmla="*/ 509868 h 5321722"/>
              <a:gd name="connsiteX1158" fmla="*/ 3377364 w 5010837"/>
              <a:gd name="connsiteY1158" fmla="*/ 542449 h 5321722"/>
              <a:gd name="connsiteX1159" fmla="*/ 3378669 w 5010837"/>
              <a:gd name="connsiteY1159" fmla="*/ 548229 h 5321722"/>
              <a:gd name="connsiteX1160" fmla="*/ 3379436 w 5010837"/>
              <a:gd name="connsiteY1160" fmla="*/ 544977 h 5321722"/>
              <a:gd name="connsiteX1161" fmla="*/ 3385663 w 5010837"/>
              <a:gd name="connsiteY1161" fmla="*/ 532747 h 5321722"/>
              <a:gd name="connsiteX1162" fmla="*/ 3328981 w 5010837"/>
              <a:gd name="connsiteY1162" fmla="*/ 1355726 h 5321722"/>
              <a:gd name="connsiteX1163" fmla="*/ 3334472 w 5010837"/>
              <a:gd name="connsiteY1163" fmla="*/ 1345959 h 5321722"/>
              <a:gd name="connsiteX1164" fmla="*/ 3334694 w 5010837"/>
              <a:gd name="connsiteY1164" fmla="*/ 1334444 h 5321722"/>
              <a:gd name="connsiteX1165" fmla="*/ 3334416 w 5010837"/>
              <a:gd name="connsiteY1165" fmla="*/ 1313816 h 5321722"/>
              <a:gd name="connsiteX1166" fmla="*/ 3341379 w 5010837"/>
              <a:gd name="connsiteY1166" fmla="*/ 1269183 h 5321722"/>
              <a:gd name="connsiteX1167" fmla="*/ 3348346 w 5010837"/>
              <a:gd name="connsiteY1167" fmla="*/ 1224546 h 5321722"/>
              <a:gd name="connsiteX1168" fmla="*/ 3355312 w 5010837"/>
              <a:gd name="connsiteY1168" fmla="*/ 1179914 h 5321722"/>
              <a:gd name="connsiteX1169" fmla="*/ 3365736 w 5010837"/>
              <a:gd name="connsiteY1169" fmla="*/ 1166935 h 5321722"/>
              <a:gd name="connsiteX1170" fmla="*/ 3368051 w 5010837"/>
              <a:gd name="connsiteY1170" fmla="*/ 1170049 h 5321722"/>
              <a:gd name="connsiteX1171" fmla="*/ 3363969 w 5010837"/>
              <a:gd name="connsiteY1171" fmla="*/ 1232068 h 5321722"/>
              <a:gd name="connsiteX1172" fmla="*/ 3359887 w 5010837"/>
              <a:gd name="connsiteY1172" fmla="*/ 1294088 h 5321722"/>
              <a:gd name="connsiteX1173" fmla="*/ 3358416 w 5010837"/>
              <a:gd name="connsiteY1173" fmla="*/ 1352864 h 5321722"/>
              <a:gd name="connsiteX1174" fmla="*/ 3359012 w 5010837"/>
              <a:gd name="connsiteY1174" fmla="*/ 1396529 h 5321722"/>
              <a:gd name="connsiteX1175" fmla="*/ 3370593 w 5010837"/>
              <a:gd name="connsiteY1175" fmla="*/ 1369065 h 5321722"/>
              <a:gd name="connsiteX1176" fmla="*/ 3457102 w 5010837"/>
              <a:gd name="connsiteY1176" fmla="*/ 1285704 h 5321722"/>
              <a:gd name="connsiteX1177" fmla="*/ 3470430 w 5010837"/>
              <a:gd name="connsiteY1177" fmla="*/ 1285747 h 5321722"/>
              <a:gd name="connsiteX1178" fmla="*/ 3471020 w 5010837"/>
              <a:gd name="connsiteY1178" fmla="*/ 1281602 h 5321722"/>
              <a:gd name="connsiteX1179" fmla="*/ 3475675 w 5010837"/>
              <a:gd name="connsiteY1179" fmla="*/ 1233854 h 5321722"/>
              <a:gd name="connsiteX1180" fmla="*/ 3487850 w 5010837"/>
              <a:gd name="connsiteY1180" fmla="*/ 1182732 h 5321722"/>
              <a:gd name="connsiteX1181" fmla="*/ 3541770 w 5010837"/>
              <a:gd name="connsiteY1181" fmla="*/ 971753 h 5321722"/>
              <a:gd name="connsiteX1182" fmla="*/ 3544667 w 5010837"/>
              <a:gd name="connsiteY1182" fmla="*/ 962153 h 5321722"/>
              <a:gd name="connsiteX1183" fmla="*/ 3549294 w 5010837"/>
              <a:gd name="connsiteY1183" fmla="*/ 968377 h 5321722"/>
              <a:gd name="connsiteX1184" fmla="*/ 3517697 w 5010837"/>
              <a:gd name="connsiteY1184" fmla="*/ 1094627 h 5321722"/>
              <a:gd name="connsiteX1185" fmla="*/ 3493625 w 5010837"/>
              <a:gd name="connsiteY1185" fmla="*/ 1217501 h 5321722"/>
              <a:gd name="connsiteX1186" fmla="*/ 3493038 w 5010837"/>
              <a:gd name="connsiteY1186" fmla="*/ 1230218 h 5321722"/>
              <a:gd name="connsiteX1187" fmla="*/ 3491589 w 5010837"/>
              <a:gd name="connsiteY1187" fmla="*/ 1235017 h 5321722"/>
              <a:gd name="connsiteX1188" fmla="*/ 3485512 w 5010837"/>
              <a:gd name="connsiteY1188" fmla="*/ 1233592 h 5321722"/>
              <a:gd name="connsiteX1189" fmla="*/ 3484343 w 5010837"/>
              <a:gd name="connsiteY1189" fmla="*/ 1259024 h 5321722"/>
              <a:gd name="connsiteX1190" fmla="*/ 3478994 w 5010837"/>
              <a:gd name="connsiteY1190" fmla="*/ 1285772 h 5321722"/>
              <a:gd name="connsiteX1191" fmla="*/ 3506778 w 5010837"/>
              <a:gd name="connsiteY1191" fmla="*/ 1285859 h 5321722"/>
              <a:gd name="connsiteX1192" fmla="*/ 3510303 w 5010837"/>
              <a:gd name="connsiteY1192" fmla="*/ 1289421 h 5321722"/>
              <a:gd name="connsiteX1193" fmla="*/ 3516173 w 5010837"/>
              <a:gd name="connsiteY1193" fmla="*/ 1261350 h 5321722"/>
              <a:gd name="connsiteX1194" fmla="*/ 3515892 w 5010837"/>
              <a:gd name="connsiteY1194" fmla="*/ 1240719 h 5321722"/>
              <a:gd name="connsiteX1195" fmla="*/ 3515614 w 5010837"/>
              <a:gd name="connsiteY1195" fmla="*/ 1220092 h 5321722"/>
              <a:gd name="connsiteX1196" fmla="*/ 3519672 w 5010837"/>
              <a:gd name="connsiteY1196" fmla="*/ 1212045 h 5321722"/>
              <a:gd name="connsiteX1197" fmla="*/ 3523725 w 5010837"/>
              <a:gd name="connsiteY1197" fmla="*/ 1204000 h 5321722"/>
              <a:gd name="connsiteX1198" fmla="*/ 3528353 w 5010837"/>
              <a:gd name="connsiteY1198" fmla="*/ 1210228 h 5321722"/>
              <a:gd name="connsiteX1199" fmla="*/ 3567150 w 5010837"/>
              <a:gd name="connsiteY1199" fmla="*/ 1167921 h 5321722"/>
              <a:gd name="connsiteX1200" fmla="*/ 3582179 w 5010837"/>
              <a:gd name="connsiteY1200" fmla="*/ 1215142 h 5321722"/>
              <a:gd name="connsiteX1201" fmla="*/ 3580650 w 5010837"/>
              <a:gd name="connsiteY1201" fmla="*/ 1223556 h 5321722"/>
              <a:gd name="connsiteX1202" fmla="*/ 3586651 w 5010837"/>
              <a:gd name="connsiteY1202" fmla="*/ 1207626 h 5321722"/>
              <a:gd name="connsiteX1203" fmla="*/ 3618094 w 5010837"/>
              <a:gd name="connsiteY1203" fmla="*/ 1165948 h 5321722"/>
              <a:gd name="connsiteX1204" fmla="*/ 3634260 w 5010837"/>
              <a:gd name="connsiteY1204" fmla="*/ 1150368 h 5321722"/>
              <a:gd name="connsiteX1205" fmla="*/ 3640090 w 5010837"/>
              <a:gd name="connsiteY1205" fmla="*/ 1131053 h 5321722"/>
              <a:gd name="connsiteX1206" fmla="*/ 3655725 w 5010837"/>
              <a:gd name="connsiteY1206" fmla="*/ 1111587 h 5321722"/>
              <a:gd name="connsiteX1207" fmla="*/ 3658041 w 5010837"/>
              <a:gd name="connsiteY1207" fmla="*/ 1114703 h 5321722"/>
              <a:gd name="connsiteX1208" fmla="*/ 3657751 w 5010837"/>
              <a:gd name="connsiteY1208" fmla="*/ 1121059 h 5321722"/>
              <a:gd name="connsiteX1209" fmla="*/ 3657458 w 5010837"/>
              <a:gd name="connsiteY1209" fmla="*/ 1127416 h 5321722"/>
              <a:gd name="connsiteX1210" fmla="*/ 3657407 w 5010837"/>
              <a:gd name="connsiteY1210" fmla="*/ 1128063 h 5321722"/>
              <a:gd name="connsiteX1211" fmla="*/ 3729314 w 5010837"/>
              <a:gd name="connsiteY1211" fmla="*/ 1058768 h 5321722"/>
              <a:gd name="connsiteX1212" fmla="*/ 3811455 w 5010837"/>
              <a:gd name="connsiteY1212" fmla="*/ 984671 h 5321722"/>
              <a:gd name="connsiteX1213" fmla="*/ 3831075 w 5010837"/>
              <a:gd name="connsiteY1213" fmla="*/ 985987 h 5321722"/>
              <a:gd name="connsiteX1214" fmla="*/ 3837251 w 5010837"/>
              <a:gd name="connsiteY1214" fmla="*/ 980034 h 5321722"/>
              <a:gd name="connsiteX1215" fmla="*/ 3892862 w 5010837"/>
              <a:gd name="connsiteY1215" fmla="*/ 926444 h 5321722"/>
              <a:gd name="connsiteX1216" fmla="*/ 3920472 w 5010837"/>
              <a:gd name="connsiteY1216" fmla="*/ 925116 h 5321722"/>
              <a:gd name="connsiteX1217" fmla="*/ 3996396 w 5010837"/>
              <a:gd name="connsiteY1217" fmla="*/ 942957 h 5321722"/>
              <a:gd name="connsiteX1218" fmla="*/ 4024006 w 5010837"/>
              <a:gd name="connsiteY1218" fmla="*/ 941629 h 5321722"/>
              <a:gd name="connsiteX1219" fmla="*/ 4066525 w 5010837"/>
              <a:gd name="connsiteY1219" fmla="*/ 915823 h 5321722"/>
              <a:gd name="connsiteX1220" fmla="*/ 4103941 w 5010837"/>
              <a:gd name="connsiteY1220" fmla="*/ 915153 h 5321722"/>
              <a:gd name="connsiteX1221" fmla="*/ 4123556 w 5010837"/>
              <a:gd name="connsiteY1221" fmla="*/ 916476 h 5321722"/>
              <a:gd name="connsiteX1222" fmla="*/ 4128998 w 5010837"/>
              <a:gd name="connsiteY1222" fmla="*/ 926393 h 5321722"/>
              <a:gd name="connsiteX1223" fmla="*/ 4139546 w 5010837"/>
              <a:gd name="connsiteY1223" fmla="*/ 911179 h 5321722"/>
              <a:gd name="connsiteX1224" fmla="*/ 4143906 w 5010837"/>
              <a:gd name="connsiteY1224" fmla="*/ 901919 h 5321722"/>
              <a:gd name="connsiteX1225" fmla="*/ 4150088 w 5010837"/>
              <a:gd name="connsiteY1225" fmla="*/ 895962 h 5321722"/>
              <a:gd name="connsiteX1226" fmla="*/ 4155184 w 5010837"/>
              <a:gd name="connsiteY1226" fmla="*/ 870828 h 5321722"/>
              <a:gd name="connsiteX1227" fmla="*/ 4162099 w 5010837"/>
              <a:gd name="connsiteY1227" fmla="*/ 848996 h 5321722"/>
              <a:gd name="connsiteX1228" fmla="*/ 4177007 w 5010837"/>
              <a:gd name="connsiteY1228" fmla="*/ 824519 h 5321722"/>
              <a:gd name="connsiteX1229" fmla="*/ 4189367 w 5010837"/>
              <a:gd name="connsiteY1229" fmla="*/ 812611 h 5321722"/>
              <a:gd name="connsiteX1230" fmla="*/ 4228794 w 5010837"/>
              <a:gd name="connsiteY1230" fmla="*/ 789782 h 5321722"/>
              <a:gd name="connsiteX1231" fmla="*/ 4249683 w 5010837"/>
              <a:gd name="connsiteY1231" fmla="*/ 784819 h 5321722"/>
              <a:gd name="connsiteX1232" fmla="*/ 4251500 w 5010837"/>
              <a:gd name="connsiteY1232" fmla="*/ 788125 h 5321722"/>
              <a:gd name="connsiteX1233" fmla="*/ 4266407 w 5010837"/>
              <a:gd name="connsiteY1233" fmla="*/ 763648 h 5321722"/>
              <a:gd name="connsiteX1234" fmla="*/ 4270774 w 5010837"/>
              <a:gd name="connsiteY1234" fmla="*/ 754385 h 5321722"/>
              <a:gd name="connsiteX1235" fmla="*/ 4286758 w 5010837"/>
              <a:gd name="connsiteY1235" fmla="*/ 749092 h 5321722"/>
              <a:gd name="connsiteX1236" fmla="*/ 4294754 w 5010837"/>
              <a:gd name="connsiteY1236" fmla="*/ 746443 h 5321722"/>
              <a:gd name="connsiteX1237" fmla="*/ 4308190 w 5010837"/>
              <a:gd name="connsiteY1237" fmla="*/ 753717 h 5321722"/>
              <a:gd name="connsiteX1238" fmla="*/ 4319080 w 5010837"/>
              <a:gd name="connsiteY1238" fmla="*/ 773557 h 5321722"/>
              <a:gd name="connsiteX1239" fmla="*/ 4286369 w 5010837"/>
              <a:gd name="connsiteY1239" fmla="*/ 800023 h 5321722"/>
              <a:gd name="connsiteX1240" fmla="*/ 4297996 w 5010837"/>
              <a:gd name="connsiteY1240" fmla="*/ 803989 h 5321722"/>
              <a:gd name="connsiteX1241" fmla="*/ 4292895 w 5010837"/>
              <a:gd name="connsiteY1241" fmla="*/ 829126 h 5321722"/>
              <a:gd name="connsiteX1242" fmla="*/ 4290348 w 5010837"/>
              <a:gd name="connsiteY1242" fmla="*/ 841693 h 5321722"/>
              <a:gd name="connsiteX1243" fmla="*/ 4289980 w 5010837"/>
              <a:gd name="connsiteY1243" fmla="*/ 849632 h 5321722"/>
              <a:gd name="connsiteX1244" fmla="*/ 4289609 w 5010837"/>
              <a:gd name="connsiteY1244" fmla="*/ 857569 h 5321722"/>
              <a:gd name="connsiteX1245" fmla="*/ 4293238 w 5010837"/>
              <a:gd name="connsiteY1245" fmla="*/ 864184 h 5321722"/>
              <a:gd name="connsiteX1246" fmla="*/ 4285960 w 5010837"/>
              <a:gd name="connsiteY1246" fmla="*/ 893949 h 5321722"/>
              <a:gd name="connsiteX1247" fmla="*/ 4278681 w 5010837"/>
              <a:gd name="connsiteY1247" fmla="*/ 923714 h 5321722"/>
              <a:gd name="connsiteX1248" fmla="*/ 4272499 w 5010837"/>
              <a:gd name="connsiteY1248" fmla="*/ 929672 h 5321722"/>
              <a:gd name="connsiteX1249" fmla="*/ 4271766 w 5010837"/>
              <a:gd name="connsiteY1249" fmla="*/ 945545 h 5321722"/>
              <a:gd name="connsiteX1250" fmla="*/ 4270488 w 5010837"/>
              <a:gd name="connsiteY1250" fmla="*/ 951831 h 5321722"/>
              <a:gd name="connsiteX1251" fmla="*/ 4269217 w 5010837"/>
              <a:gd name="connsiteY1251" fmla="*/ 958113 h 5321722"/>
              <a:gd name="connsiteX1252" fmla="*/ 4278293 w 5010837"/>
              <a:gd name="connsiteY1252" fmla="*/ 974648 h 5321722"/>
              <a:gd name="connsiteX1253" fmla="*/ 4287708 w 5010837"/>
              <a:gd name="connsiteY1253" fmla="*/ 1026239 h 5321722"/>
              <a:gd name="connsiteX1254" fmla="*/ 4288791 w 5010837"/>
              <a:gd name="connsiteY1254" fmla="*/ 1045422 h 5321722"/>
              <a:gd name="connsiteX1255" fmla="*/ 4295875 w 5010837"/>
              <a:gd name="connsiteY1255" fmla="*/ 1041121 h 5321722"/>
              <a:gd name="connsiteX1256" fmla="*/ 4302961 w 5010837"/>
              <a:gd name="connsiteY1256" fmla="*/ 1036822 h 5321722"/>
              <a:gd name="connsiteX1257" fmla="*/ 4318969 w 5010837"/>
              <a:gd name="connsiteY1257" fmla="*/ 988532 h 5321722"/>
              <a:gd name="connsiteX1258" fmla="*/ 4341163 w 5010837"/>
              <a:gd name="connsiteY1258" fmla="*/ 934285 h 5321722"/>
              <a:gd name="connsiteX1259" fmla="*/ 4348811 w 5010837"/>
              <a:gd name="connsiteY1259" fmla="*/ 896581 h 5321722"/>
              <a:gd name="connsiteX1260" fmla="*/ 4343365 w 5010837"/>
              <a:gd name="connsiteY1260" fmla="*/ 886660 h 5321722"/>
              <a:gd name="connsiteX1261" fmla="*/ 4349541 w 5010837"/>
              <a:gd name="connsiteY1261" fmla="*/ 880707 h 5321722"/>
              <a:gd name="connsiteX1262" fmla="*/ 4345913 w 5010837"/>
              <a:gd name="connsiteY1262" fmla="*/ 874093 h 5321722"/>
              <a:gd name="connsiteX1263" fmla="*/ 4341551 w 5010837"/>
              <a:gd name="connsiteY1263" fmla="*/ 883354 h 5321722"/>
              <a:gd name="connsiteX1264" fmla="*/ 4343365 w 5010837"/>
              <a:gd name="connsiteY1264" fmla="*/ 886660 h 5321722"/>
              <a:gd name="connsiteX1265" fmla="*/ 4337182 w 5010837"/>
              <a:gd name="connsiteY1265" fmla="*/ 892615 h 5321722"/>
              <a:gd name="connsiteX1266" fmla="*/ 4335367 w 5010837"/>
              <a:gd name="connsiteY1266" fmla="*/ 889309 h 5321722"/>
              <a:gd name="connsiteX1267" fmla="*/ 4296091 w 5010837"/>
              <a:gd name="connsiteY1267" fmla="*/ 972661 h 5321722"/>
              <a:gd name="connsiteX1268" fmla="*/ 4281920 w 5010837"/>
              <a:gd name="connsiteY1268" fmla="*/ 981261 h 5321722"/>
              <a:gd name="connsiteX1269" fmla="*/ 4280840 w 5010837"/>
              <a:gd name="connsiteY1269" fmla="*/ 962081 h 5321722"/>
              <a:gd name="connsiteX1270" fmla="*/ 4300305 w 5010837"/>
              <a:gd name="connsiteY1270" fmla="*/ 902877 h 5321722"/>
              <a:gd name="connsiteX1271" fmla="*/ 4319773 w 5010837"/>
              <a:gd name="connsiteY1271" fmla="*/ 843671 h 5321722"/>
              <a:gd name="connsiteX1272" fmla="*/ 4323055 w 5010837"/>
              <a:gd name="connsiteY1272" fmla="*/ 815230 h 5321722"/>
              <a:gd name="connsiteX1273" fmla="*/ 4365228 w 5010837"/>
              <a:gd name="connsiteY1273" fmla="*/ 754367 h 5321722"/>
              <a:gd name="connsiteX1274" fmla="*/ 4392294 w 5010837"/>
              <a:gd name="connsiteY1274" fmla="*/ 743447 h 5321722"/>
              <a:gd name="connsiteX1275" fmla="*/ 4415006 w 5010837"/>
              <a:gd name="connsiteY1275" fmla="*/ 741787 h 5321722"/>
              <a:gd name="connsiteX1276" fmla="*/ 4447671 w 5010837"/>
              <a:gd name="connsiteY1276" fmla="*/ 801312 h 5321722"/>
              <a:gd name="connsiteX1277" fmla="*/ 4521819 w 5010837"/>
              <a:gd name="connsiteY1277" fmla="*/ 729859 h 5321722"/>
              <a:gd name="connsiteX1278" fmla="*/ 4547427 w 5010837"/>
              <a:gd name="connsiteY1278" fmla="*/ 729193 h 5321722"/>
              <a:gd name="connsiteX1279" fmla="*/ 4576302 w 5010837"/>
              <a:gd name="connsiteY1279" fmla="*/ 743079 h 5321722"/>
              <a:gd name="connsiteX1280" fmla="*/ 4594450 w 5010837"/>
              <a:gd name="connsiteY1280" fmla="*/ 776147 h 5321722"/>
              <a:gd name="connsiteX1281" fmla="*/ 4601345 w 5010837"/>
              <a:gd name="connsiteY1281" fmla="*/ 797311 h 5321722"/>
              <a:gd name="connsiteX1282" fmla="*/ 4602058 w 5010837"/>
              <a:gd name="connsiteY1282" fmla="*/ 824430 h 5321722"/>
              <a:gd name="connsiteX1283" fmla="*/ 4588576 w 5010837"/>
              <a:gd name="connsiteY1283" fmla="*/ 903146 h 5321722"/>
              <a:gd name="connsiteX1284" fmla="*/ 4565283 w 5010837"/>
              <a:gd name="connsiteY1284" fmla="*/ 981203 h 5321722"/>
              <a:gd name="connsiteX1285" fmla="*/ 4578012 w 5010837"/>
              <a:gd name="connsiteY1285" fmla="*/ 961356 h 5321722"/>
              <a:gd name="connsiteX1286" fmla="*/ 4590738 w 5010837"/>
              <a:gd name="connsiteY1286" fmla="*/ 941510 h 5321722"/>
              <a:gd name="connsiteX1287" fmla="*/ 4547095 w 5010837"/>
              <a:gd name="connsiteY1287" fmla="*/ 1034122 h 5321722"/>
              <a:gd name="connsiteX1288" fmla="*/ 4523457 w 5010837"/>
              <a:gd name="connsiteY1288" fmla="*/ 1077122 h 5321722"/>
              <a:gd name="connsiteX1289" fmla="*/ 4499826 w 5010837"/>
              <a:gd name="connsiteY1289" fmla="*/ 1120120 h 5321722"/>
              <a:gd name="connsiteX1290" fmla="*/ 4491466 w 5010837"/>
              <a:gd name="connsiteY1290" fmla="*/ 1130706 h 5321722"/>
              <a:gd name="connsiteX1291" fmla="*/ 4483105 w 5010837"/>
              <a:gd name="connsiteY1291" fmla="*/ 1141291 h 5321722"/>
              <a:gd name="connsiteX1292" fmla="*/ 4478003 w 5010837"/>
              <a:gd name="connsiteY1292" fmla="*/ 1166427 h 5321722"/>
              <a:gd name="connsiteX1293" fmla="*/ 4469639 w 5010837"/>
              <a:gd name="connsiteY1293" fmla="*/ 1184173 h 5321722"/>
              <a:gd name="connsiteX1294" fmla="*/ 4475056 w 5010837"/>
              <a:gd name="connsiteY1294" fmla="*/ 1180884 h 5321722"/>
              <a:gd name="connsiteX1295" fmla="*/ 4512473 w 5010837"/>
              <a:gd name="connsiteY1295" fmla="*/ 1180217 h 5321722"/>
              <a:gd name="connsiteX1296" fmla="*/ 4532089 w 5010837"/>
              <a:gd name="connsiteY1296" fmla="*/ 1181537 h 5321722"/>
              <a:gd name="connsiteX1297" fmla="*/ 4537530 w 5010837"/>
              <a:gd name="connsiteY1297" fmla="*/ 1191454 h 5321722"/>
              <a:gd name="connsiteX1298" fmla="*/ 4548078 w 5010837"/>
              <a:gd name="connsiteY1298" fmla="*/ 1176241 h 5321722"/>
              <a:gd name="connsiteX1299" fmla="*/ 4552440 w 5010837"/>
              <a:gd name="connsiteY1299" fmla="*/ 1166980 h 5321722"/>
              <a:gd name="connsiteX1300" fmla="*/ 4558623 w 5010837"/>
              <a:gd name="connsiteY1300" fmla="*/ 1161025 h 5321722"/>
              <a:gd name="connsiteX1301" fmla="*/ 4563718 w 5010837"/>
              <a:gd name="connsiteY1301" fmla="*/ 1135890 h 5321722"/>
              <a:gd name="connsiteX1302" fmla="*/ 4570633 w 5010837"/>
              <a:gd name="connsiteY1302" fmla="*/ 1114059 h 5321722"/>
              <a:gd name="connsiteX1303" fmla="*/ 4585540 w 5010837"/>
              <a:gd name="connsiteY1303" fmla="*/ 1089581 h 5321722"/>
              <a:gd name="connsiteX1304" fmla="*/ 4597899 w 5010837"/>
              <a:gd name="connsiteY1304" fmla="*/ 1077673 h 5321722"/>
              <a:gd name="connsiteX1305" fmla="*/ 4637326 w 5010837"/>
              <a:gd name="connsiteY1305" fmla="*/ 1054844 h 5321722"/>
              <a:gd name="connsiteX1306" fmla="*/ 4658215 w 5010837"/>
              <a:gd name="connsiteY1306" fmla="*/ 1049879 h 5321722"/>
              <a:gd name="connsiteX1307" fmla="*/ 4660029 w 5010837"/>
              <a:gd name="connsiteY1307" fmla="*/ 1053185 h 5321722"/>
              <a:gd name="connsiteX1308" fmla="*/ 4674941 w 5010837"/>
              <a:gd name="connsiteY1308" fmla="*/ 1028711 h 5321722"/>
              <a:gd name="connsiteX1309" fmla="*/ 4679306 w 5010837"/>
              <a:gd name="connsiteY1309" fmla="*/ 1019447 h 5321722"/>
              <a:gd name="connsiteX1310" fmla="*/ 4695290 w 5010837"/>
              <a:gd name="connsiteY1310" fmla="*/ 1014153 h 5321722"/>
              <a:gd name="connsiteX1311" fmla="*/ 4703286 w 5010837"/>
              <a:gd name="connsiteY1311" fmla="*/ 1011505 h 5321722"/>
              <a:gd name="connsiteX1312" fmla="*/ 4716724 w 5010837"/>
              <a:gd name="connsiteY1312" fmla="*/ 1018777 h 5321722"/>
              <a:gd name="connsiteX1313" fmla="*/ 4727613 w 5010837"/>
              <a:gd name="connsiteY1313" fmla="*/ 1038619 h 5321722"/>
              <a:gd name="connsiteX1314" fmla="*/ 4694901 w 5010837"/>
              <a:gd name="connsiteY1314" fmla="*/ 1065085 h 5321722"/>
              <a:gd name="connsiteX1315" fmla="*/ 4706528 w 5010837"/>
              <a:gd name="connsiteY1315" fmla="*/ 1069051 h 5321722"/>
              <a:gd name="connsiteX1316" fmla="*/ 4701427 w 5010837"/>
              <a:gd name="connsiteY1316" fmla="*/ 1094187 h 5321722"/>
              <a:gd name="connsiteX1317" fmla="*/ 4698879 w 5010837"/>
              <a:gd name="connsiteY1317" fmla="*/ 1106755 h 5321722"/>
              <a:gd name="connsiteX1318" fmla="*/ 4698511 w 5010837"/>
              <a:gd name="connsiteY1318" fmla="*/ 1114694 h 5321722"/>
              <a:gd name="connsiteX1319" fmla="*/ 4698141 w 5010837"/>
              <a:gd name="connsiteY1319" fmla="*/ 1122631 h 5321722"/>
              <a:gd name="connsiteX1320" fmla="*/ 4701772 w 5010837"/>
              <a:gd name="connsiteY1320" fmla="*/ 1129245 h 5321722"/>
              <a:gd name="connsiteX1321" fmla="*/ 4694492 w 5010837"/>
              <a:gd name="connsiteY1321" fmla="*/ 1159012 h 5321722"/>
              <a:gd name="connsiteX1322" fmla="*/ 4687213 w 5010837"/>
              <a:gd name="connsiteY1322" fmla="*/ 1188777 h 5321722"/>
              <a:gd name="connsiteX1323" fmla="*/ 4681030 w 5010837"/>
              <a:gd name="connsiteY1323" fmla="*/ 1194733 h 5321722"/>
              <a:gd name="connsiteX1324" fmla="*/ 4680299 w 5010837"/>
              <a:gd name="connsiteY1324" fmla="*/ 1210608 h 5321722"/>
              <a:gd name="connsiteX1325" fmla="*/ 4679022 w 5010837"/>
              <a:gd name="connsiteY1325" fmla="*/ 1216892 h 5321722"/>
              <a:gd name="connsiteX1326" fmla="*/ 4677749 w 5010837"/>
              <a:gd name="connsiteY1326" fmla="*/ 1223175 h 5321722"/>
              <a:gd name="connsiteX1327" fmla="*/ 4686824 w 5010837"/>
              <a:gd name="connsiteY1327" fmla="*/ 1239711 h 5321722"/>
              <a:gd name="connsiteX1328" fmla="*/ 4696242 w 5010837"/>
              <a:gd name="connsiteY1328" fmla="*/ 1291301 h 5321722"/>
              <a:gd name="connsiteX1329" fmla="*/ 4697324 w 5010837"/>
              <a:gd name="connsiteY1329" fmla="*/ 1310483 h 5321722"/>
              <a:gd name="connsiteX1330" fmla="*/ 4704408 w 5010837"/>
              <a:gd name="connsiteY1330" fmla="*/ 1306182 h 5321722"/>
              <a:gd name="connsiteX1331" fmla="*/ 4711493 w 5010837"/>
              <a:gd name="connsiteY1331" fmla="*/ 1301883 h 5321722"/>
              <a:gd name="connsiteX1332" fmla="*/ 4727502 w 5010837"/>
              <a:gd name="connsiteY1332" fmla="*/ 1253592 h 5321722"/>
              <a:gd name="connsiteX1333" fmla="*/ 4749694 w 5010837"/>
              <a:gd name="connsiteY1333" fmla="*/ 1199348 h 5321722"/>
              <a:gd name="connsiteX1334" fmla="*/ 4757341 w 5010837"/>
              <a:gd name="connsiteY1334" fmla="*/ 1161642 h 5321722"/>
              <a:gd name="connsiteX1335" fmla="*/ 4751897 w 5010837"/>
              <a:gd name="connsiteY1335" fmla="*/ 1151722 h 5321722"/>
              <a:gd name="connsiteX1336" fmla="*/ 4758075 w 5010837"/>
              <a:gd name="connsiteY1336" fmla="*/ 1145769 h 5321722"/>
              <a:gd name="connsiteX1337" fmla="*/ 4754445 w 5010837"/>
              <a:gd name="connsiteY1337" fmla="*/ 1139155 h 5321722"/>
              <a:gd name="connsiteX1338" fmla="*/ 4750084 w 5010837"/>
              <a:gd name="connsiteY1338" fmla="*/ 1148416 h 5321722"/>
              <a:gd name="connsiteX1339" fmla="*/ 4751897 w 5010837"/>
              <a:gd name="connsiteY1339" fmla="*/ 1151722 h 5321722"/>
              <a:gd name="connsiteX1340" fmla="*/ 4745714 w 5010837"/>
              <a:gd name="connsiteY1340" fmla="*/ 1157677 h 5321722"/>
              <a:gd name="connsiteX1341" fmla="*/ 4743900 w 5010837"/>
              <a:gd name="connsiteY1341" fmla="*/ 1154371 h 5321722"/>
              <a:gd name="connsiteX1342" fmla="*/ 4704623 w 5010837"/>
              <a:gd name="connsiteY1342" fmla="*/ 1237723 h 5321722"/>
              <a:gd name="connsiteX1343" fmla="*/ 4690454 w 5010837"/>
              <a:gd name="connsiteY1343" fmla="*/ 1246322 h 5321722"/>
              <a:gd name="connsiteX1344" fmla="*/ 4689371 w 5010837"/>
              <a:gd name="connsiteY1344" fmla="*/ 1227143 h 5321722"/>
              <a:gd name="connsiteX1345" fmla="*/ 4708837 w 5010837"/>
              <a:gd name="connsiteY1345" fmla="*/ 1167940 h 5321722"/>
              <a:gd name="connsiteX1346" fmla="*/ 4728307 w 5010837"/>
              <a:gd name="connsiteY1346" fmla="*/ 1108733 h 5321722"/>
              <a:gd name="connsiteX1347" fmla="*/ 4731586 w 5010837"/>
              <a:gd name="connsiteY1347" fmla="*/ 1080292 h 5321722"/>
              <a:gd name="connsiteX1348" fmla="*/ 4773760 w 5010837"/>
              <a:gd name="connsiteY1348" fmla="*/ 1019428 h 5321722"/>
              <a:gd name="connsiteX1349" fmla="*/ 4800827 w 5010837"/>
              <a:gd name="connsiteY1349" fmla="*/ 1008509 h 5321722"/>
              <a:gd name="connsiteX1350" fmla="*/ 4823538 w 5010837"/>
              <a:gd name="connsiteY1350" fmla="*/ 1006849 h 5321722"/>
              <a:gd name="connsiteX1351" fmla="*/ 4856202 w 5010837"/>
              <a:gd name="connsiteY1351" fmla="*/ 1066374 h 5321722"/>
              <a:gd name="connsiteX1352" fmla="*/ 4930351 w 5010837"/>
              <a:gd name="connsiteY1352" fmla="*/ 994922 h 5321722"/>
              <a:gd name="connsiteX1353" fmla="*/ 4984835 w 5010837"/>
              <a:gd name="connsiteY1353" fmla="*/ 1008140 h 5321722"/>
              <a:gd name="connsiteX1354" fmla="*/ 5002983 w 5010837"/>
              <a:gd name="connsiteY1354" fmla="*/ 1041208 h 5321722"/>
              <a:gd name="connsiteX1355" fmla="*/ 5009876 w 5010837"/>
              <a:gd name="connsiteY1355" fmla="*/ 1062373 h 5321722"/>
              <a:gd name="connsiteX1356" fmla="*/ 5010592 w 5010837"/>
              <a:gd name="connsiteY1356" fmla="*/ 1089491 h 5321722"/>
              <a:gd name="connsiteX1357" fmla="*/ 4997110 w 5010837"/>
              <a:gd name="connsiteY1357" fmla="*/ 1168207 h 5321722"/>
              <a:gd name="connsiteX1358" fmla="*/ 4973816 w 5010837"/>
              <a:gd name="connsiteY1358" fmla="*/ 1246265 h 5321722"/>
              <a:gd name="connsiteX1359" fmla="*/ 4986547 w 5010837"/>
              <a:gd name="connsiteY1359" fmla="*/ 1226419 h 5321722"/>
              <a:gd name="connsiteX1360" fmla="*/ 4999269 w 5010837"/>
              <a:gd name="connsiteY1360" fmla="*/ 1206572 h 5321722"/>
              <a:gd name="connsiteX1361" fmla="*/ 4955627 w 5010837"/>
              <a:gd name="connsiteY1361" fmla="*/ 1299184 h 5321722"/>
              <a:gd name="connsiteX1362" fmla="*/ 4931990 w 5010837"/>
              <a:gd name="connsiteY1362" fmla="*/ 1342184 h 5321722"/>
              <a:gd name="connsiteX1363" fmla="*/ 4908358 w 5010837"/>
              <a:gd name="connsiteY1363" fmla="*/ 1385183 h 5321722"/>
              <a:gd name="connsiteX1364" fmla="*/ 4899997 w 5010837"/>
              <a:gd name="connsiteY1364" fmla="*/ 1395768 h 5321722"/>
              <a:gd name="connsiteX1365" fmla="*/ 4891636 w 5010837"/>
              <a:gd name="connsiteY1365" fmla="*/ 1406352 h 5321722"/>
              <a:gd name="connsiteX1366" fmla="*/ 4886535 w 5010837"/>
              <a:gd name="connsiteY1366" fmla="*/ 1431490 h 5321722"/>
              <a:gd name="connsiteX1367" fmla="*/ 4877806 w 5010837"/>
              <a:gd name="connsiteY1367" fmla="*/ 1450011 h 5321722"/>
              <a:gd name="connsiteX1368" fmla="*/ 4873444 w 5010837"/>
              <a:gd name="connsiteY1368" fmla="*/ 1459273 h 5321722"/>
              <a:gd name="connsiteX1369" fmla="*/ 4833972 w 5010837"/>
              <a:gd name="connsiteY1369" fmla="*/ 1568092 h 5321722"/>
              <a:gd name="connsiteX1370" fmla="*/ 4789055 w 5010837"/>
              <a:gd name="connsiteY1370" fmla="*/ 1666988 h 5321722"/>
              <a:gd name="connsiteX1371" fmla="*/ 4755961 w 5010837"/>
              <a:gd name="connsiteY1371" fmla="*/ 1744385 h 5321722"/>
              <a:gd name="connsiteX1372" fmla="*/ 4774498 w 5010837"/>
              <a:gd name="connsiteY1372" fmla="*/ 1726520 h 5321722"/>
              <a:gd name="connsiteX1373" fmla="*/ 4759589 w 5010837"/>
              <a:gd name="connsiteY1373" fmla="*/ 1750996 h 5321722"/>
              <a:gd name="connsiteX1374" fmla="*/ 4744683 w 5010837"/>
              <a:gd name="connsiteY1374" fmla="*/ 1775474 h 5321722"/>
              <a:gd name="connsiteX1375" fmla="*/ 4768664 w 5010837"/>
              <a:gd name="connsiteY1375" fmla="*/ 1767532 h 5321722"/>
              <a:gd name="connsiteX1376" fmla="*/ 4751553 w 5010837"/>
              <a:gd name="connsiteY1376" fmla="*/ 1839632 h 5321722"/>
              <a:gd name="connsiteX1377" fmla="*/ 4728259 w 5010837"/>
              <a:gd name="connsiteY1377" fmla="*/ 1917691 h 5321722"/>
              <a:gd name="connsiteX1378" fmla="*/ 4710241 w 5010837"/>
              <a:gd name="connsiteY1378" fmla="*/ 1988138 h 5321722"/>
              <a:gd name="connsiteX1379" fmla="*/ 4684230 w 5010837"/>
              <a:gd name="connsiteY1379" fmla="*/ 2061235 h 5321722"/>
              <a:gd name="connsiteX1380" fmla="*/ 4679868 w 5010837"/>
              <a:gd name="connsiteY1380" fmla="*/ 2070496 h 5321722"/>
              <a:gd name="connsiteX1381" fmla="*/ 4685287 w 5010837"/>
              <a:gd name="connsiteY1381" fmla="*/ 2123411 h 5321722"/>
              <a:gd name="connsiteX1382" fmla="*/ 4690181 w 5010837"/>
              <a:gd name="connsiteY1382" fmla="*/ 2161397 h 5321722"/>
              <a:gd name="connsiteX1383" fmla="*/ 4700174 w 5010837"/>
              <a:gd name="connsiteY1383" fmla="*/ 2141928 h 5321722"/>
              <a:gd name="connsiteX1384" fmla="*/ 4697970 w 5010837"/>
              <a:gd name="connsiteY1384" fmla="*/ 2189553 h 5321722"/>
              <a:gd name="connsiteX1385" fmla="*/ 4689589 w 5010837"/>
              <a:gd name="connsiteY1385" fmla="*/ 2243132 h 5321722"/>
              <a:gd name="connsiteX1386" fmla="*/ 4637564 w 5010837"/>
              <a:gd name="connsiteY1386" fmla="*/ 2389325 h 5321722"/>
              <a:gd name="connsiteX1387" fmla="*/ 4620109 w 5010837"/>
              <a:gd name="connsiteY1387" fmla="*/ 2426371 h 5321722"/>
              <a:gd name="connsiteX1388" fmla="*/ 4599024 w 5010837"/>
              <a:gd name="connsiteY1388" fmla="*/ 2456802 h 5321722"/>
              <a:gd name="connsiteX1389" fmla="*/ 4553221 w 5010837"/>
              <a:gd name="connsiteY1389" fmla="*/ 2511051 h 5321722"/>
              <a:gd name="connsiteX1390" fmla="*/ 4545010 w 5010837"/>
              <a:gd name="connsiteY1390" fmla="*/ 2582159 h 5321722"/>
              <a:gd name="connsiteX1391" fmla="*/ 4534987 w 5010837"/>
              <a:gd name="connsiteY1391" fmla="*/ 2649959 h 5321722"/>
              <a:gd name="connsiteX1392" fmla="*/ 4506943 w 5010837"/>
              <a:gd name="connsiteY1392" fmla="*/ 2788209 h 5321722"/>
              <a:gd name="connsiteX1393" fmla="*/ 4475814 w 5010837"/>
              <a:gd name="connsiteY1393" fmla="*/ 2929435 h 5321722"/>
              <a:gd name="connsiteX1394" fmla="*/ 4452673 w 5010837"/>
              <a:gd name="connsiteY1394" fmla="*/ 3068013 h 5321722"/>
              <a:gd name="connsiteX1395" fmla="*/ 4435952 w 5010837"/>
              <a:gd name="connsiteY1395" fmla="*/ 3089185 h 5321722"/>
              <a:gd name="connsiteX1396" fmla="*/ 4428691 w 5010837"/>
              <a:gd name="connsiteY1396" fmla="*/ 3075955 h 5321722"/>
              <a:gd name="connsiteX1397" fmla="*/ 4434893 w 5010837"/>
              <a:gd name="connsiteY1397" fmla="*/ 3027007 h 5321722"/>
              <a:gd name="connsiteX1398" fmla="*/ 4441091 w 5010837"/>
              <a:gd name="connsiteY1398" fmla="*/ 2978059 h 5321722"/>
              <a:gd name="connsiteX1399" fmla="*/ 4447294 w 5010837"/>
              <a:gd name="connsiteY1399" fmla="*/ 2929110 h 5321722"/>
              <a:gd name="connsiteX1400" fmla="*/ 4453497 w 5010837"/>
              <a:gd name="connsiteY1400" fmla="*/ 2880161 h 5321722"/>
              <a:gd name="connsiteX1401" fmla="*/ 4468079 w 5010837"/>
              <a:gd name="connsiteY1401" fmla="*/ 2777635 h 5321722"/>
              <a:gd name="connsiteX1402" fmla="*/ 4484477 w 5010837"/>
              <a:gd name="connsiteY1402" fmla="*/ 2678412 h 5321722"/>
              <a:gd name="connsiteX1403" fmla="*/ 4470646 w 5010837"/>
              <a:gd name="connsiteY1403" fmla="*/ 2722070 h 5321722"/>
              <a:gd name="connsiteX1404" fmla="*/ 4456821 w 5010837"/>
              <a:gd name="connsiteY1404" fmla="*/ 2765729 h 5321722"/>
              <a:gd name="connsiteX1405" fmla="*/ 4442997 w 5010837"/>
              <a:gd name="connsiteY1405" fmla="*/ 2809389 h 5321722"/>
              <a:gd name="connsiteX1406" fmla="*/ 4429166 w 5010837"/>
              <a:gd name="connsiteY1406" fmla="*/ 2853048 h 5321722"/>
              <a:gd name="connsiteX1407" fmla="*/ 4405507 w 5010837"/>
              <a:gd name="connsiteY1407" fmla="*/ 2939039 h 5321722"/>
              <a:gd name="connsiteX1408" fmla="*/ 4381857 w 5010837"/>
              <a:gd name="connsiteY1408" fmla="*/ 3025034 h 5321722"/>
              <a:gd name="connsiteX1409" fmla="*/ 4369840 w 5010837"/>
              <a:gd name="connsiteY1409" fmla="*/ 3071999 h 5321722"/>
              <a:gd name="connsiteX1410" fmla="*/ 4356015 w 5010837"/>
              <a:gd name="connsiteY1410" fmla="*/ 3115659 h 5321722"/>
              <a:gd name="connsiteX1411" fmla="*/ 4328165 w 5010837"/>
              <a:gd name="connsiteY1411" fmla="*/ 3228443 h 5321722"/>
              <a:gd name="connsiteX1412" fmla="*/ 4298504 w 5010837"/>
              <a:gd name="connsiteY1412" fmla="*/ 3337917 h 5321722"/>
              <a:gd name="connsiteX1413" fmla="*/ 4295952 w 5010837"/>
              <a:gd name="connsiteY1413" fmla="*/ 3350488 h 5321722"/>
              <a:gd name="connsiteX1414" fmla="*/ 4293404 w 5010837"/>
              <a:gd name="connsiteY1414" fmla="*/ 3363054 h 5321722"/>
              <a:gd name="connsiteX1415" fmla="*/ 4290118 w 5010837"/>
              <a:gd name="connsiteY1415" fmla="*/ 3391500 h 5321722"/>
              <a:gd name="connsiteX1416" fmla="*/ 4273746 w 5010837"/>
              <a:gd name="connsiteY1416" fmla="*/ 3447724 h 5321722"/>
              <a:gd name="connsiteX1417" fmla="*/ 4261366 w 5010837"/>
              <a:gd name="connsiteY1417" fmla="*/ 3502627 h 5321722"/>
              <a:gd name="connsiteX1418" fmla="*/ 4250801 w 5010837"/>
              <a:gd name="connsiteY1418" fmla="*/ 3560839 h 5321722"/>
              <a:gd name="connsiteX1419" fmla="*/ 4238790 w 5010837"/>
              <a:gd name="connsiteY1419" fmla="*/ 3607802 h 5321722"/>
              <a:gd name="connsiteX1420" fmla="*/ 4226775 w 5010837"/>
              <a:gd name="connsiteY1420" fmla="*/ 3654770 h 5321722"/>
              <a:gd name="connsiteX1421" fmla="*/ 4219670 w 5010837"/>
              <a:gd name="connsiteY1421" fmla="*/ 3702065 h 5321722"/>
              <a:gd name="connsiteX1422" fmla="*/ 4210747 w 5010837"/>
              <a:gd name="connsiteY1422" fmla="*/ 3746052 h 5321722"/>
              <a:gd name="connsiteX1423" fmla="*/ 4190719 w 5010837"/>
              <a:gd name="connsiteY1423" fmla="*/ 3838660 h 5321722"/>
              <a:gd name="connsiteX1424" fmla="*/ 4172505 w 5010837"/>
              <a:gd name="connsiteY1424" fmla="*/ 3934576 h 5321722"/>
              <a:gd name="connsiteX1425" fmla="*/ 4163042 w 5010837"/>
              <a:gd name="connsiteY1425" fmla="*/ 3968973 h 5321722"/>
              <a:gd name="connsiteX1426" fmla="*/ 4161576 w 5010837"/>
              <a:gd name="connsiteY1426" fmla="*/ 4000722 h 5321722"/>
              <a:gd name="connsiteX1427" fmla="*/ 4140837 w 5010837"/>
              <a:gd name="connsiteY1427" fmla="*/ 4066212 h 5321722"/>
              <a:gd name="connsiteX1428" fmla="*/ 4129901 w 5010837"/>
              <a:gd name="connsiteY1428" fmla="*/ 4132359 h 5321722"/>
              <a:gd name="connsiteX1429" fmla="*/ 4110976 w 5010837"/>
              <a:gd name="connsiteY1429" fmla="*/ 4201155 h 5321722"/>
              <a:gd name="connsiteX1430" fmla="*/ 4069494 w 5010837"/>
              <a:gd name="connsiteY1430" fmla="*/ 4332131 h 5321722"/>
              <a:gd name="connsiteX1431" fmla="*/ 4045662 w 5010837"/>
              <a:gd name="connsiteY1431" fmla="*/ 4400595 h 5321722"/>
              <a:gd name="connsiteX1432" fmla="*/ 4021836 w 5010837"/>
              <a:gd name="connsiteY1432" fmla="*/ 4469059 h 5321722"/>
              <a:gd name="connsiteX1433" fmla="*/ 3976033 w 5010837"/>
              <a:gd name="connsiteY1433" fmla="*/ 4523310 h 5321722"/>
              <a:gd name="connsiteX1434" fmla="*/ 3958598 w 5010837"/>
              <a:gd name="connsiteY1434" fmla="*/ 4517361 h 5321722"/>
              <a:gd name="connsiteX1435" fmla="*/ 3965882 w 5010837"/>
              <a:gd name="connsiteY1435" fmla="*/ 4487593 h 5321722"/>
              <a:gd name="connsiteX1436" fmla="*/ 3982993 w 5010837"/>
              <a:gd name="connsiteY1436" fmla="*/ 4415488 h 5321722"/>
              <a:gd name="connsiteX1437" fmla="*/ 4000105 w 5010837"/>
              <a:gd name="connsiteY1437" fmla="*/ 4343389 h 5321722"/>
              <a:gd name="connsiteX1438" fmla="*/ 4013559 w 5010837"/>
              <a:gd name="connsiteY1438" fmla="*/ 4307668 h 5321722"/>
              <a:gd name="connsiteX1439" fmla="*/ 4027022 w 5010837"/>
              <a:gd name="connsiteY1439" fmla="*/ 4271947 h 5321722"/>
              <a:gd name="connsiteX1440" fmla="*/ 4055061 w 5010837"/>
              <a:gd name="connsiteY1440" fmla="*/ 4133698 h 5321722"/>
              <a:gd name="connsiteX1441" fmla="*/ 4091097 w 5010837"/>
              <a:gd name="connsiteY1441" fmla="*/ 3992800 h 5321722"/>
              <a:gd name="connsiteX1442" fmla="*/ 4098746 w 5010837"/>
              <a:gd name="connsiteY1442" fmla="*/ 3955095 h 5321722"/>
              <a:gd name="connsiteX1443" fmla="*/ 4103477 w 5010837"/>
              <a:gd name="connsiteY1443" fmla="*/ 3937897 h 5321722"/>
              <a:gd name="connsiteX1444" fmla="*/ 4108210 w 5010837"/>
              <a:gd name="connsiteY1444" fmla="*/ 3920699 h 5321722"/>
              <a:gd name="connsiteX1445" fmla="*/ 4126228 w 5010837"/>
              <a:gd name="connsiteY1445" fmla="*/ 3850250 h 5321722"/>
              <a:gd name="connsiteX1446" fmla="*/ 4142432 w 5010837"/>
              <a:gd name="connsiteY1446" fmla="*/ 3776496 h 5321722"/>
              <a:gd name="connsiteX1447" fmla="*/ 4151894 w 5010837"/>
              <a:gd name="connsiteY1447" fmla="*/ 3742098 h 5321722"/>
              <a:gd name="connsiteX1448" fmla="*/ 4161358 w 5010837"/>
              <a:gd name="connsiteY1448" fmla="*/ 3707701 h 5321722"/>
              <a:gd name="connsiteX1449" fmla="*/ 4169005 w 5010837"/>
              <a:gd name="connsiteY1449" fmla="*/ 3669996 h 5321722"/>
              <a:gd name="connsiteX1450" fmla="*/ 4178468 w 5010837"/>
              <a:gd name="connsiteY1450" fmla="*/ 3635598 h 5321722"/>
              <a:gd name="connsiteX1451" fmla="*/ 4195579 w 5010837"/>
              <a:gd name="connsiteY1451" fmla="*/ 3563495 h 5321722"/>
              <a:gd name="connsiteX1452" fmla="*/ 4212691 w 5010837"/>
              <a:gd name="connsiteY1452" fmla="*/ 3491395 h 5321722"/>
              <a:gd name="connsiteX1453" fmla="*/ 4237794 w 5010837"/>
              <a:gd name="connsiteY1453" fmla="*/ 3416644 h 5321722"/>
              <a:gd name="connsiteX1454" fmla="*/ 4246349 w 5010837"/>
              <a:gd name="connsiteY1454" fmla="*/ 3380593 h 5321722"/>
              <a:gd name="connsiteX1455" fmla="*/ 4254905 w 5010837"/>
              <a:gd name="connsiteY1455" fmla="*/ 3344543 h 5321722"/>
              <a:gd name="connsiteX1456" fmla="*/ 4275645 w 5010837"/>
              <a:gd name="connsiteY1456" fmla="*/ 3279055 h 5321722"/>
              <a:gd name="connsiteX1457" fmla="*/ 4298199 w 5010837"/>
              <a:gd name="connsiteY1457" fmla="*/ 3216871 h 5321722"/>
              <a:gd name="connsiteX1458" fmla="*/ 4290208 w 5010837"/>
              <a:gd name="connsiteY1458" fmla="*/ 3219519 h 5321722"/>
              <a:gd name="connsiteX1459" fmla="*/ 4266962 w 5010837"/>
              <a:gd name="connsiteY1459" fmla="*/ 3211587 h 5321722"/>
              <a:gd name="connsiteX1460" fmla="*/ 4244944 w 5010837"/>
              <a:gd name="connsiteY1460" fmla="*/ 3283361 h 5321722"/>
              <a:gd name="connsiteX1461" fmla="*/ 4222931 w 5010837"/>
              <a:gd name="connsiteY1461" fmla="*/ 3355133 h 5321722"/>
              <a:gd name="connsiteX1462" fmla="*/ 4212736 w 5010837"/>
              <a:gd name="connsiteY1462" fmla="*/ 3405404 h 5321722"/>
              <a:gd name="connsiteX1463" fmla="*/ 4202535 w 5010837"/>
              <a:gd name="connsiteY1463" fmla="*/ 3455679 h 5321722"/>
              <a:gd name="connsiteX1464" fmla="*/ 4196338 w 5010837"/>
              <a:gd name="connsiteY1464" fmla="*/ 3504627 h 5321722"/>
              <a:gd name="connsiteX1465" fmla="*/ 4190135 w 5010837"/>
              <a:gd name="connsiteY1465" fmla="*/ 3553574 h 5321722"/>
              <a:gd name="connsiteX1466" fmla="*/ 4161747 w 5010837"/>
              <a:gd name="connsiteY1466" fmla="*/ 3656766 h 5321722"/>
              <a:gd name="connsiteX1467" fmla="*/ 4143553 w 5010837"/>
              <a:gd name="connsiteY1467" fmla="*/ 3709687 h 5321722"/>
              <a:gd name="connsiteX1468" fmla="*/ 4125366 w 5010837"/>
              <a:gd name="connsiteY1468" fmla="*/ 3762608 h 5321722"/>
              <a:gd name="connsiteX1469" fmla="*/ 4093543 w 5010837"/>
              <a:gd name="connsiteY1469" fmla="*/ 3833721 h 5321722"/>
              <a:gd name="connsiteX1470" fmla="*/ 4061717 w 5010837"/>
              <a:gd name="connsiteY1470" fmla="*/ 3904833 h 5321722"/>
              <a:gd name="connsiteX1471" fmla="*/ 4047349 w 5010837"/>
              <a:gd name="connsiteY1471" fmla="*/ 3938902 h 5321722"/>
              <a:gd name="connsiteX1472" fmla="*/ 4032986 w 5010837"/>
              <a:gd name="connsiteY1472" fmla="*/ 3972968 h 5321722"/>
              <a:gd name="connsiteX1473" fmla="*/ 4014618 w 5010837"/>
              <a:gd name="connsiteY1473" fmla="*/ 4008361 h 5321722"/>
              <a:gd name="connsiteX1474" fmla="*/ 3996256 w 5010837"/>
              <a:gd name="connsiteY1474" fmla="*/ 4043753 h 5321722"/>
              <a:gd name="connsiteX1475" fmla="*/ 3972598 w 5010837"/>
              <a:gd name="connsiteY1475" fmla="*/ 4129747 h 5321722"/>
              <a:gd name="connsiteX1476" fmla="*/ 3948942 w 5010837"/>
              <a:gd name="connsiteY1476" fmla="*/ 4215741 h 5321722"/>
              <a:gd name="connsiteX1477" fmla="*/ 3938033 w 5010837"/>
              <a:gd name="connsiteY1477" fmla="*/ 4238893 h 5321722"/>
              <a:gd name="connsiteX1478" fmla="*/ 3935115 w 5010837"/>
              <a:gd name="connsiteY1478" fmla="*/ 4259398 h 5321722"/>
              <a:gd name="connsiteX1479" fmla="*/ 3921290 w 5010837"/>
              <a:gd name="connsiteY1479" fmla="*/ 4303056 h 5321722"/>
              <a:gd name="connsiteX1480" fmla="*/ 3907460 w 5010837"/>
              <a:gd name="connsiteY1480" fmla="*/ 4346717 h 5321722"/>
              <a:gd name="connsiteX1481" fmla="*/ 3893633 w 5010837"/>
              <a:gd name="connsiteY1481" fmla="*/ 4390375 h 5321722"/>
              <a:gd name="connsiteX1482" fmla="*/ 3881275 w 5010837"/>
              <a:gd name="connsiteY1482" fmla="*/ 4402286 h 5321722"/>
              <a:gd name="connsiteX1483" fmla="*/ 3879460 w 5010837"/>
              <a:gd name="connsiteY1483" fmla="*/ 4398977 h 5321722"/>
              <a:gd name="connsiteX1484" fmla="*/ 3893117 w 5010837"/>
              <a:gd name="connsiteY1484" fmla="*/ 4337790 h 5321722"/>
              <a:gd name="connsiteX1485" fmla="*/ 3906773 w 5010837"/>
              <a:gd name="connsiteY1485" fmla="*/ 4276603 h 5321722"/>
              <a:gd name="connsiteX1486" fmla="*/ 3917337 w 5010837"/>
              <a:gd name="connsiteY1486" fmla="*/ 4218391 h 5321722"/>
              <a:gd name="connsiteX1487" fmla="*/ 3926081 w 5010837"/>
              <a:gd name="connsiteY1487" fmla="*/ 4156876 h 5321722"/>
              <a:gd name="connsiteX1488" fmla="*/ 3891559 w 5010837"/>
              <a:gd name="connsiteY1488" fmla="*/ 4180033 h 5321722"/>
              <a:gd name="connsiteX1489" fmla="*/ 3861053 w 5010837"/>
              <a:gd name="connsiteY1489" fmla="*/ 4158875 h 5321722"/>
              <a:gd name="connsiteX1490" fmla="*/ 3844680 w 5010837"/>
              <a:gd name="connsiteY1490" fmla="*/ 4215101 h 5321722"/>
              <a:gd name="connsiteX1491" fmla="*/ 3819959 w 5010837"/>
              <a:gd name="connsiteY1491" fmla="*/ 4238918 h 5321722"/>
              <a:gd name="connsiteX1492" fmla="*/ 3818885 w 5010837"/>
              <a:gd name="connsiteY1492" fmla="*/ 4219737 h 5321722"/>
              <a:gd name="connsiteX1493" fmla="*/ 3839257 w 5010837"/>
              <a:gd name="connsiteY1493" fmla="*/ 4162186 h 5321722"/>
              <a:gd name="connsiteX1494" fmla="*/ 3859627 w 5010837"/>
              <a:gd name="connsiteY1494" fmla="*/ 4104634 h 5321722"/>
              <a:gd name="connsiteX1495" fmla="*/ 3889097 w 5010837"/>
              <a:gd name="connsiteY1495" fmla="*/ 4020625 h 5321722"/>
              <a:gd name="connsiteX1496" fmla="*/ 3900375 w 5010837"/>
              <a:gd name="connsiteY1496" fmla="*/ 3989534 h 5321722"/>
              <a:gd name="connsiteX1497" fmla="*/ 3935137 w 5010837"/>
              <a:gd name="connsiteY1497" fmla="*/ 3854920 h 5321722"/>
              <a:gd name="connsiteX1498" fmla="*/ 3969897 w 5010837"/>
              <a:gd name="connsiteY1498" fmla="*/ 3720307 h 5321722"/>
              <a:gd name="connsiteX1499" fmla="*/ 3929193 w 5010837"/>
              <a:gd name="connsiteY1499" fmla="*/ 3749423 h 5321722"/>
              <a:gd name="connsiteX1500" fmla="*/ 3923192 w 5010837"/>
              <a:gd name="connsiteY1500" fmla="*/ 3772903 h 5321722"/>
              <a:gd name="connsiteX1501" fmla="*/ 3918579 w 5010837"/>
              <a:gd name="connsiteY1501" fmla="*/ 3784800 h 5321722"/>
              <a:gd name="connsiteX1502" fmla="*/ 3917876 w 5010837"/>
              <a:gd name="connsiteY1502" fmla="*/ 3800080 h 5321722"/>
              <a:gd name="connsiteX1503" fmla="*/ 3913808 w 5010837"/>
              <a:gd name="connsiteY1503" fmla="*/ 3835114 h 5321722"/>
              <a:gd name="connsiteX1504" fmla="*/ 3895837 w 5010837"/>
              <a:gd name="connsiteY1504" fmla="*/ 3905440 h 5321722"/>
              <a:gd name="connsiteX1505" fmla="*/ 3891599 w 5010837"/>
              <a:gd name="connsiteY1505" fmla="*/ 3913543 h 5321722"/>
              <a:gd name="connsiteX1506" fmla="*/ 3878942 w 5010837"/>
              <a:gd name="connsiteY1506" fmla="*/ 3984908 h 5321722"/>
              <a:gd name="connsiteX1507" fmla="*/ 3866931 w 5010837"/>
              <a:gd name="connsiteY1507" fmla="*/ 4031872 h 5321722"/>
              <a:gd name="connsiteX1508" fmla="*/ 3861831 w 5010837"/>
              <a:gd name="connsiteY1508" fmla="*/ 4057010 h 5321722"/>
              <a:gd name="connsiteX1509" fmla="*/ 3854921 w 5010837"/>
              <a:gd name="connsiteY1509" fmla="*/ 4078839 h 5321722"/>
              <a:gd name="connsiteX1510" fmla="*/ 3839818 w 5010837"/>
              <a:gd name="connsiteY1510" fmla="*/ 4128781 h 5321722"/>
              <a:gd name="connsiteX1511" fmla="*/ 3824718 w 5010837"/>
              <a:gd name="connsiteY1511" fmla="*/ 4178723 h 5321722"/>
              <a:gd name="connsiteX1512" fmla="*/ 3809616 w 5010837"/>
              <a:gd name="connsiteY1512" fmla="*/ 4228669 h 5321722"/>
              <a:gd name="connsiteX1513" fmla="*/ 3794513 w 5010837"/>
              <a:gd name="connsiteY1513" fmla="*/ 4278611 h 5321722"/>
              <a:gd name="connsiteX1514" fmla="*/ 3782498 w 5010837"/>
              <a:gd name="connsiteY1514" fmla="*/ 4325576 h 5321722"/>
              <a:gd name="connsiteX1515" fmla="*/ 3762494 w 5010837"/>
              <a:gd name="connsiteY1515" fmla="*/ 4375189 h 5321722"/>
              <a:gd name="connsiteX1516" fmla="*/ 3676293 w 5010837"/>
              <a:gd name="connsiteY1516" fmla="*/ 4579596 h 5321722"/>
              <a:gd name="connsiteX1517" fmla="*/ 3671929 w 5010837"/>
              <a:gd name="connsiteY1517" fmla="*/ 4588857 h 5321722"/>
              <a:gd name="connsiteX1518" fmla="*/ 3668301 w 5010837"/>
              <a:gd name="connsiteY1518" fmla="*/ 4582244 h 5321722"/>
              <a:gd name="connsiteX1519" fmla="*/ 3719219 w 5010837"/>
              <a:gd name="connsiteY1519" fmla="*/ 4459865 h 5321722"/>
              <a:gd name="connsiteX1520" fmla="*/ 3762146 w 5010837"/>
              <a:gd name="connsiteY1520" fmla="*/ 4340132 h 5321722"/>
              <a:gd name="connsiteX1521" fmla="*/ 3764699 w 5010837"/>
              <a:gd name="connsiteY1521" fmla="*/ 4327564 h 5321722"/>
              <a:gd name="connsiteX1522" fmla="*/ 3766878 w 5010837"/>
              <a:gd name="connsiteY1522" fmla="*/ 4322935 h 5321722"/>
              <a:gd name="connsiteX1523" fmla="*/ 3772692 w 5010837"/>
              <a:gd name="connsiteY1523" fmla="*/ 4324917 h 5321722"/>
              <a:gd name="connsiteX1524" fmla="*/ 3777791 w 5010837"/>
              <a:gd name="connsiteY1524" fmla="*/ 4299779 h 5321722"/>
              <a:gd name="connsiteX1525" fmla="*/ 3789069 w 5010837"/>
              <a:gd name="connsiteY1525" fmla="*/ 4268690 h 5321722"/>
              <a:gd name="connsiteX1526" fmla="*/ 3798163 w 5010837"/>
              <a:gd name="connsiteY1526" fmla="*/ 4242229 h 5321722"/>
              <a:gd name="connsiteX1527" fmla="*/ 3805444 w 5010837"/>
              <a:gd name="connsiteY1527" fmla="*/ 4212464 h 5321722"/>
              <a:gd name="connsiteX1528" fmla="*/ 3822727 w 5010837"/>
              <a:gd name="connsiteY1528" fmla="*/ 4157888 h 5321722"/>
              <a:gd name="connsiteX1529" fmla="*/ 3840013 w 5010837"/>
              <a:gd name="connsiteY1529" fmla="*/ 4103314 h 5321722"/>
              <a:gd name="connsiteX1530" fmla="*/ 3856387 w 5010837"/>
              <a:gd name="connsiteY1530" fmla="*/ 4047089 h 5321722"/>
              <a:gd name="connsiteX1531" fmla="*/ 3861487 w 5010837"/>
              <a:gd name="connsiteY1531" fmla="*/ 4021951 h 5321722"/>
              <a:gd name="connsiteX1532" fmla="*/ 3864766 w 5010837"/>
              <a:gd name="connsiteY1532" fmla="*/ 3993511 h 5321722"/>
              <a:gd name="connsiteX1533" fmla="*/ 3861137 w 5010837"/>
              <a:gd name="connsiteY1533" fmla="*/ 3986896 h 5321722"/>
              <a:gd name="connsiteX1534" fmla="*/ 3822941 w 5010837"/>
              <a:gd name="connsiteY1534" fmla="*/ 4089430 h 5321722"/>
              <a:gd name="connsiteX1535" fmla="*/ 3746551 w 5010837"/>
              <a:gd name="connsiteY1535" fmla="*/ 4294496 h 5321722"/>
              <a:gd name="connsiteX1536" fmla="*/ 3743635 w 5010837"/>
              <a:gd name="connsiteY1536" fmla="*/ 4315003 h 5321722"/>
              <a:gd name="connsiteX1537" fmla="*/ 3740717 w 5010837"/>
              <a:gd name="connsiteY1537" fmla="*/ 4335506 h 5321722"/>
              <a:gd name="connsiteX1538" fmla="*/ 3735442 w 5010837"/>
              <a:gd name="connsiteY1538" fmla="*/ 4343115 h 5321722"/>
              <a:gd name="connsiteX1539" fmla="*/ 3730171 w 5010837"/>
              <a:gd name="connsiteY1539" fmla="*/ 4350723 h 5321722"/>
              <a:gd name="connsiteX1540" fmla="*/ 3726542 w 5010837"/>
              <a:gd name="connsiteY1540" fmla="*/ 4344109 h 5321722"/>
              <a:gd name="connsiteX1541" fmla="*/ 3681477 w 5010837"/>
              <a:gd name="connsiteY1541" fmla="*/ 4382481 h 5321722"/>
              <a:gd name="connsiteX1542" fmla="*/ 3673869 w 5010837"/>
              <a:gd name="connsiteY1542" fmla="*/ 4334198 h 5321722"/>
              <a:gd name="connsiteX1543" fmla="*/ 3692062 w 5010837"/>
              <a:gd name="connsiteY1543" fmla="*/ 4281278 h 5321722"/>
              <a:gd name="connsiteX1544" fmla="*/ 3710255 w 5010837"/>
              <a:gd name="connsiteY1544" fmla="*/ 4228356 h 5321722"/>
              <a:gd name="connsiteX1545" fmla="*/ 3728443 w 5010837"/>
              <a:gd name="connsiteY1545" fmla="*/ 4175438 h 5321722"/>
              <a:gd name="connsiteX1546" fmla="*/ 3746637 w 5010837"/>
              <a:gd name="connsiteY1546" fmla="*/ 4122519 h 5321722"/>
              <a:gd name="connsiteX1547" fmla="*/ 3751738 w 5010837"/>
              <a:gd name="connsiteY1547" fmla="*/ 4097382 h 5321722"/>
              <a:gd name="connsiteX1548" fmla="*/ 3750286 w 5010837"/>
              <a:gd name="connsiteY1548" fmla="*/ 4086139 h 5321722"/>
              <a:gd name="connsiteX1549" fmla="*/ 3750654 w 5010837"/>
              <a:gd name="connsiteY1549" fmla="*/ 4078200 h 5321722"/>
              <a:gd name="connsiteX1550" fmla="*/ 3715376 w 5010837"/>
              <a:gd name="connsiteY1550" fmla="*/ 4160226 h 5321722"/>
              <a:gd name="connsiteX1551" fmla="*/ 3680091 w 5010837"/>
              <a:gd name="connsiteY1551" fmla="*/ 4242256 h 5321722"/>
              <a:gd name="connsiteX1552" fmla="*/ 3661360 w 5010837"/>
              <a:gd name="connsiteY1552" fmla="*/ 4285584 h 5321722"/>
              <a:gd name="connsiteX1553" fmla="*/ 3642630 w 5010837"/>
              <a:gd name="connsiteY1553" fmla="*/ 4328915 h 5321722"/>
              <a:gd name="connsiteX1554" fmla="*/ 3603356 w 5010837"/>
              <a:gd name="connsiteY1554" fmla="*/ 4412264 h 5321722"/>
              <a:gd name="connsiteX1555" fmla="*/ 3584819 w 5010837"/>
              <a:gd name="connsiteY1555" fmla="*/ 4430128 h 5321722"/>
              <a:gd name="connsiteX1556" fmla="*/ 3583004 w 5010837"/>
              <a:gd name="connsiteY1556" fmla="*/ 4426819 h 5321722"/>
              <a:gd name="connsiteX1557" fmla="*/ 3584276 w 5010837"/>
              <a:gd name="connsiteY1557" fmla="*/ 4420537 h 5321722"/>
              <a:gd name="connsiteX1558" fmla="*/ 3585552 w 5010837"/>
              <a:gd name="connsiteY1558" fmla="*/ 4414251 h 5321722"/>
              <a:gd name="connsiteX1559" fmla="*/ 3594108 w 5010837"/>
              <a:gd name="connsiteY1559" fmla="*/ 4378201 h 5321722"/>
              <a:gd name="connsiteX1560" fmla="*/ 3602664 w 5010837"/>
              <a:gd name="connsiteY1560" fmla="*/ 4342151 h 5321722"/>
              <a:gd name="connsiteX1561" fmla="*/ 3612127 w 5010837"/>
              <a:gd name="connsiteY1561" fmla="*/ 4307752 h 5321722"/>
              <a:gd name="connsiteX1562" fmla="*/ 3621590 w 5010837"/>
              <a:gd name="connsiteY1562" fmla="*/ 4273355 h 5321722"/>
              <a:gd name="connsiteX1563" fmla="*/ 3645783 w 5010837"/>
              <a:gd name="connsiteY1563" fmla="*/ 4196952 h 5321722"/>
              <a:gd name="connsiteX1564" fmla="*/ 3654102 w 5010837"/>
              <a:gd name="connsiteY1564" fmla="*/ 4164436 h 5321722"/>
              <a:gd name="connsiteX1565" fmla="*/ 3620208 w 5010837"/>
              <a:gd name="connsiteY1565" fmla="*/ 4206634 h 5321722"/>
              <a:gd name="connsiteX1566" fmla="*/ 3608149 w 5010837"/>
              <a:gd name="connsiteY1566" fmla="*/ 4266084 h 5321722"/>
              <a:gd name="connsiteX1567" fmla="*/ 3595793 w 5010837"/>
              <a:gd name="connsiteY1567" fmla="*/ 4277990 h 5321722"/>
              <a:gd name="connsiteX1568" fmla="*/ 3590349 w 5010837"/>
              <a:gd name="connsiteY1568" fmla="*/ 4268070 h 5321722"/>
              <a:gd name="connsiteX1569" fmla="*/ 3599455 w 5010837"/>
              <a:gd name="connsiteY1569" fmla="*/ 4232470 h 5321722"/>
              <a:gd name="connsiteX1570" fmla="*/ 3587775 w 5010837"/>
              <a:gd name="connsiteY1570" fmla="*/ 4247010 h 5321722"/>
              <a:gd name="connsiteX1571" fmla="*/ 3563267 w 5010837"/>
              <a:gd name="connsiteY1571" fmla="*/ 4278770 h 5321722"/>
              <a:gd name="connsiteX1572" fmla="*/ 3563820 w 5010837"/>
              <a:gd name="connsiteY1572" fmla="*/ 4288580 h 5321722"/>
              <a:gd name="connsiteX1573" fmla="*/ 3551462 w 5010837"/>
              <a:gd name="connsiteY1573" fmla="*/ 4300491 h 5321722"/>
              <a:gd name="connsiteX1574" fmla="*/ 3549647 w 5010837"/>
              <a:gd name="connsiteY1574" fmla="*/ 4297183 h 5321722"/>
              <a:gd name="connsiteX1575" fmla="*/ 3549890 w 5010837"/>
              <a:gd name="connsiteY1575" fmla="*/ 4294108 h 5321722"/>
              <a:gd name="connsiteX1576" fmla="*/ 3517707 w 5010837"/>
              <a:gd name="connsiteY1576" fmla="*/ 4328246 h 5321722"/>
              <a:gd name="connsiteX1577" fmla="*/ 3498027 w 5010837"/>
              <a:gd name="connsiteY1577" fmla="*/ 4328773 h 5321722"/>
              <a:gd name="connsiteX1578" fmla="*/ 3492816 w 5010837"/>
              <a:gd name="connsiteY1578" fmla="*/ 4335260 h 5321722"/>
              <a:gd name="connsiteX1579" fmla="*/ 3445909 w 5010837"/>
              <a:gd name="connsiteY1579" fmla="*/ 4393658 h 5321722"/>
              <a:gd name="connsiteX1580" fmla="*/ 3418704 w 5010837"/>
              <a:gd name="connsiteY1580" fmla="*/ 4397557 h 5321722"/>
              <a:gd name="connsiteX1581" fmla="*/ 3340571 w 5010837"/>
              <a:gd name="connsiteY1581" fmla="*/ 4386941 h 5321722"/>
              <a:gd name="connsiteX1582" fmla="*/ 3313365 w 5010837"/>
              <a:gd name="connsiteY1582" fmla="*/ 4390841 h 5321722"/>
              <a:gd name="connsiteX1583" fmla="*/ 3275152 w 5010837"/>
              <a:gd name="connsiteY1583" fmla="*/ 4420433 h 5321722"/>
              <a:gd name="connsiteX1584" fmla="*/ 3238111 w 5010837"/>
              <a:gd name="connsiteY1584" fmla="*/ 4424593 h 5321722"/>
              <a:gd name="connsiteX1585" fmla="*/ 3218435 w 5010837"/>
              <a:gd name="connsiteY1585" fmla="*/ 4425115 h 5321722"/>
              <a:gd name="connsiteX1586" fmla="*/ 3211495 w 5010837"/>
              <a:gd name="connsiteY1586" fmla="*/ 4415778 h 5321722"/>
              <a:gd name="connsiteX1587" fmla="*/ 3203381 w 5010837"/>
              <a:gd name="connsiteY1587" fmla="*/ 4431868 h 5321722"/>
              <a:gd name="connsiteX1588" fmla="*/ 3200486 w 5010837"/>
              <a:gd name="connsiteY1588" fmla="*/ 4441469 h 5321722"/>
              <a:gd name="connsiteX1589" fmla="*/ 3195270 w 5010837"/>
              <a:gd name="connsiteY1589" fmla="*/ 4447958 h 5321722"/>
              <a:gd name="connsiteX1590" fmla="*/ 3194105 w 5010837"/>
              <a:gd name="connsiteY1590" fmla="*/ 4473388 h 5321722"/>
              <a:gd name="connsiteX1591" fmla="*/ 3190620 w 5010837"/>
              <a:gd name="connsiteY1591" fmla="*/ 4495706 h 5321722"/>
              <a:gd name="connsiteX1592" fmla="*/ 3179612 w 5010837"/>
              <a:gd name="connsiteY1592" fmla="*/ 4521399 h 5321722"/>
              <a:gd name="connsiteX1593" fmla="*/ 3169186 w 5010837"/>
              <a:gd name="connsiteY1593" fmla="*/ 4534376 h 5321722"/>
              <a:gd name="connsiteX1594" fmla="*/ 3133582 w 5010837"/>
              <a:gd name="connsiteY1594" fmla="*/ 4560725 h 5321722"/>
              <a:gd name="connsiteX1595" fmla="*/ 3113613 w 5010837"/>
              <a:gd name="connsiteY1595" fmla="*/ 4567605 h 5321722"/>
              <a:gd name="connsiteX1596" fmla="*/ 3111300 w 5010837"/>
              <a:gd name="connsiteY1596" fmla="*/ 4564492 h 5321722"/>
              <a:gd name="connsiteX1597" fmla="*/ 3107179 w 5010837"/>
              <a:gd name="connsiteY1597" fmla="*/ 4576177 h 5321722"/>
              <a:gd name="connsiteX1598" fmla="*/ 3076028 w 5010837"/>
              <a:gd name="connsiteY1598" fmla="*/ 5028469 h 5321722"/>
              <a:gd name="connsiteX1599" fmla="*/ 3074412 w 5010837"/>
              <a:gd name="connsiteY1599" fmla="*/ 5019245 h 5321722"/>
              <a:gd name="connsiteX1600" fmla="*/ 3072507 w 5010837"/>
              <a:gd name="connsiteY1600" fmla="*/ 5068897 h 5321722"/>
              <a:gd name="connsiteX1601" fmla="*/ 3067560 w 5010837"/>
              <a:gd name="connsiteY1601" fmla="*/ 5150051 h 5321722"/>
              <a:gd name="connsiteX1602" fmla="*/ 3067550 w 5010837"/>
              <a:gd name="connsiteY1602" fmla="*/ 5151571 h 5321722"/>
              <a:gd name="connsiteX1603" fmla="*/ 3066063 w 5010837"/>
              <a:gd name="connsiteY1603" fmla="*/ 5173139 h 5321722"/>
              <a:gd name="connsiteX1604" fmla="*/ 3062945 w 5010837"/>
              <a:gd name="connsiteY1604" fmla="*/ 5126449 h 5321722"/>
              <a:gd name="connsiteX1605" fmla="*/ 3050076 w 5010837"/>
              <a:gd name="connsiteY1605" fmla="*/ 5035142 h 5321722"/>
              <a:gd name="connsiteX1606" fmla="*/ 3051764 w 5010837"/>
              <a:gd name="connsiteY1606" fmla="*/ 5033841 h 5321722"/>
              <a:gd name="connsiteX1607" fmla="*/ 3053168 w 5010837"/>
              <a:gd name="connsiteY1607" fmla="*/ 5032759 h 5321722"/>
              <a:gd name="connsiteX1608" fmla="*/ 3055140 w 5010837"/>
              <a:gd name="connsiteY1608" fmla="*/ 5031239 h 5321722"/>
              <a:gd name="connsiteX1609" fmla="*/ 3054577 w 5010837"/>
              <a:gd name="connsiteY1609" fmla="*/ 5031673 h 5321722"/>
              <a:gd name="connsiteX1610" fmla="*/ 3053168 w 5010837"/>
              <a:gd name="connsiteY1610" fmla="*/ 5032759 h 5321722"/>
              <a:gd name="connsiteX1611" fmla="*/ 3050076 w 5010837"/>
              <a:gd name="connsiteY1611" fmla="*/ 5035142 h 5321722"/>
              <a:gd name="connsiteX1612" fmla="*/ 3049700 w 5010837"/>
              <a:gd name="connsiteY1612" fmla="*/ 5122667 h 5321722"/>
              <a:gd name="connsiteX1613" fmla="*/ 3049747 w 5010837"/>
              <a:gd name="connsiteY1613" fmla="*/ 5123357 h 5321722"/>
              <a:gd name="connsiteX1614" fmla="*/ 3047254 w 5010837"/>
              <a:gd name="connsiteY1614" fmla="*/ 5124237 h 5321722"/>
              <a:gd name="connsiteX1615" fmla="*/ 3030102 w 5010837"/>
              <a:gd name="connsiteY1615" fmla="*/ 4926399 h 5321722"/>
              <a:gd name="connsiteX1616" fmla="*/ 3014338 w 5010837"/>
              <a:gd name="connsiteY1616" fmla="*/ 4946365 h 5321722"/>
              <a:gd name="connsiteX1617" fmla="*/ 3031337 w 5010837"/>
              <a:gd name="connsiteY1617" fmla="*/ 5158423 h 5321722"/>
              <a:gd name="connsiteX1618" fmla="*/ 3031331 w 5010837"/>
              <a:gd name="connsiteY1618" fmla="*/ 5181878 h 5321722"/>
              <a:gd name="connsiteX1619" fmla="*/ 3024258 w 5010837"/>
              <a:gd name="connsiteY1619" fmla="*/ 5175227 h 5321722"/>
              <a:gd name="connsiteX1620" fmla="*/ 3018379 w 5010837"/>
              <a:gd name="connsiteY1620" fmla="*/ 5120995 h 5321722"/>
              <a:gd name="connsiteX1621" fmla="*/ 3013125 w 5010837"/>
              <a:gd name="connsiteY1621" fmla="*/ 5053696 h 5321722"/>
              <a:gd name="connsiteX1622" fmla="*/ 3007614 w 5010837"/>
              <a:gd name="connsiteY1622" fmla="*/ 5110681 h 5321722"/>
              <a:gd name="connsiteX1623" fmla="*/ 3020057 w 5010837"/>
              <a:gd name="connsiteY1623" fmla="*/ 5268582 h 5321722"/>
              <a:gd name="connsiteX1624" fmla="*/ 3018206 w 5010837"/>
              <a:gd name="connsiteY1624" fmla="*/ 5273712 h 5321722"/>
              <a:gd name="connsiteX1625" fmla="*/ 3009677 w 5010837"/>
              <a:gd name="connsiteY1625" fmla="*/ 5264294 h 5321722"/>
              <a:gd name="connsiteX1626" fmla="*/ 3005128 w 5010837"/>
              <a:gd name="connsiteY1626" fmla="*/ 5240857 h 5321722"/>
              <a:gd name="connsiteX1627" fmla="*/ 3004496 w 5010837"/>
              <a:gd name="connsiteY1627" fmla="*/ 5238455 h 5321722"/>
              <a:gd name="connsiteX1628" fmla="*/ 3004475 w 5010837"/>
              <a:gd name="connsiteY1628" fmla="*/ 5236142 h 5321722"/>
              <a:gd name="connsiteX1629" fmla="*/ 2998158 w 5010837"/>
              <a:gd name="connsiteY1629" fmla="*/ 5181874 h 5321722"/>
              <a:gd name="connsiteX1630" fmla="*/ 2993896 w 5010837"/>
              <a:gd name="connsiteY1630" fmla="*/ 5243170 h 5321722"/>
              <a:gd name="connsiteX1631" fmla="*/ 2995430 w 5010837"/>
              <a:gd name="connsiteY1631" fmla="*/ 5278006 h 5321722"/>
              <a:gd name="connsiteX1632" fmla="*/ 2995085 w 5010837"/>
              <a:gd name="connsiteY1632" fmla="*/ 5285148 h 5321722"/>
              <a:gd name="connsiteX1633" fmla="*/ 2981130 w 5010837"/>
              <a:gd name="connsiteY1633" fmla="*/ 5309294 h 5321722"/>
              <a:gd name="connsiteX1634" fmla="*/ 2959696 w 5010837"/>
              <a:gd name="connsiteY1634" fmla="*/ 5208200 h 5321722"/>
              <a:gd name="connsiteX1635" fmla="*/ 2959102 w 5010837"/>
              <a:gd name="connsiteY1635" fmla="*/ 5198017 h 5321722"/>
              <a:gd name="connsiteX1636" fmla="*/ 2959076 w 5010837"/>
              <a:gd name="connsiteY1636" fmla="*/ 5197032 h 5321722"/>
              <a:gd name="connsiteX1637" fmla="*/ 2959052 w 5010837"/>
              <a:gd name="connsiteY1637" fmla="*/ 5197176 h 5321722"/>
              <a:gd name="connsiteX1638" fmla="*/ 2959102 w 5010837"/>
              <a:gd name="connsiteY1638" fmla="*/ 5198017 h 5321722"/>
              <a:gd name="connsiteX1639" fmla="*/ 2959269 w 5010837"/>
              <a:gd name="connsiteY1639" fmla="*/ 5204513 h 5321722"/>
              <a:gd name="connsiteX1640" fmla="*/ 2945268 w 5010837"/>
              <a:gd name="connsiteY1640" fmla="*/ 5242587 h 5321722"/>
              <a:gd name="connsiteX1641" fmla="*/ 2943438 w 5010837"/>
              <a:gd name="connsiteY1641" fmla="*/ 5235859 h 5321722"/>
              <a:gd name="connsiteX1642" fmla="*/ 2943650 w 5010837"/>
              <a:gd name="connsiteY1642" fmla="*/ 5234073 h 5321722"/>
              <a:gd name="connsiteX1643" fmla="*/ 2943340 w 5010837"/>
              <a:gd name="connsiteY1643" fmla="*/ 5228038 h 5321722"/>
              <a:gd name="connsiteX1644" fmla="*/ 2945094 w 5010837"/>
              <a:gd name="connsiteY1644" fmla="*/ 5216575 h 5321722"/>
              <a:gd name="connsiteX1645" fmla="*/ 2949622 w 5010837"/>
              <a:gd name="connsiteY1645" fmla="*/ 5187579 h 5321722"/>
              <a:gd name="connsiteX1646" fmla="*/ 2941946 w 5010837"/>
              <a:gd name="connsiteY1646" fmla="*/ 5135397 h 5321722"/>
              <a:gd name="connsiteX1647" fmla="*/ 2941076 w 5010837"/>
              <a:gd name="connsiteY1647" fmla="*/ 5200040 h 5321722"/>
              <a:gd name="connsiteX1648" fmla="*/ 2942863 w 5010837"/>
              <a:gd name="connsiteY1648" fmla="*/ 5218833 h 5321722"/>
              <a:gd name="connsiteX1649" fmla="*/ 2943340 w 5010837"/>
              <a:gd name="connsiteY1649" fmla="*/ 5228038 h 5321722"/>
              <a:gd name="connsiteX1650" fmla="*/ 2942609 w 5010837"/>
              <a:gd name="connsiteY1650" fmla="*/ 5232807 h 5321722"/>
              <a:gd name="connsiteX1651" fmla="*/ 2943438 w 5010837"/>
              <a:gd name="connsiteY1651" fmla="*/ 5235859 h 5321722"/>
              <a:gd name="connsiteX1652" fmla="*/ 2940523 w 5010837"/>
              <a:gd name="connsiteY1652" fmla="*/ 5260272 h 5321722"/>
              <a:gd name="connsiteX1653" fmla="*/ 2922502 w 5010837"/>
              <a:gd name="connsiteY1653" fmla="*/ 5127074 h 5321722"/>
              <a:gd name="connsiteX1654" fmla="*/ 2905525 w 5010837"/>
              <a:gd name="connsiteY1654" fmla="*/ 5109556 h 5321722"/>
              <a:gd name="connsiteX1655" fmla="*/ 2892524 w 5010837"/>
              <a:gd name="connsiteY1655" fmla="*/ 5038444 h 5321722"/>
              <a:gd name="connsiteX1656" fmla="*/ 2884632 w 5010837"/>
              <a:gd name="connsiteY1656" fmla="*/ 5129254 h 5321722"/>
              <a:gd name="connsiteX1657" fmla="*/ 2843992 w 5010837"/>
              <a:gd name="connsiteY1657" fmla="*/ 4832884 h 5321722"/>
              <a:gd name="connsiteX1658" fmla="*/ 2832705 w 5010837"/>
              <a:gd name="connsiteY1658" fmla="*/ 4658371 h 5321722"/>
              <a:gd name="connsiteX1659" fmla="*/ 2826630 w 5010837"/>
              <a:gd name="connsiteY1659" fmla="*/ 4658176 h 5321722"/>
              <a:gd name="connsiteX1660" fmla="*/ 2827121 w 5010837"/>
              <a:gd name="connsiteY1660" fmla="*/ 4650596 h 5321722"/>
              <a:gd name="connsiteX1661" fmla="*/ 2826644 w 5010837"/>
              <a:gd name="connsiteY1661" fmla="*/ 4650654 h 5321722"/>
              <a:gd name="connsiteX1662" fmla="*/ 2824041 w 5010837"/>
              <a:gd name="connsiteY1662" fmla="*/ 4649717 h 5321722"/>
              <a:gd name="connsiteX1663" fmla="*/ 2824633 w 5010837"/>
              <a:gd name="connsiteY1663" fmla="*/ 4659349 h 5321722"/>
              <a:gd name="connsiteX1664" fmla="*/ 2826630 w 5010837"/>
              <a:gd name="connsiteY1664" fmla="*/ 4658176 h 5321722"/>
              <a:gd name="connsiteX1665" fmla="*/ 2828237 w 5010837"/>
              <a:gd name="connsiteY1665" fmla="*/ 4662235 h 5321722"/>
              <a:gd name="connsiteX1666" fmla="*/ 2824697 w 5010837"/>
              <a:gd name="connsiteY1666" fmla="*/ 4660359 h 5321722"/>
              <a:gd name="connsiteX1667" fmla="*/ 2834485 w 5010837"/>
              <a:gd name="connsiteY1667" fmla="*/ 4819686 h 5321722"/>
              <a:gd name="connsiteX1668" fmla="*/ 2838847 w 5010837"/>
              <a:gd name="connsiteY1668" fmla="*/ 5021228 h 5321722"/>
              <a:gd name="connsiteX1669" fmla="*/ 2835193 w 5010837"/>
              <a:gd name="connsiteY1669" fmla="*/ 4996639 h 5321722"/>
              <a:gd name="connsiteX1670" fmla="*/ 2820651 w 5010837"/>
              <a:gd name="connsiteY1670" fmla="*/ 4967829 h 5321722"/>
              <a:gd name="connsiteX1671" fmla="*/ 2810720 w 5010837"/>
              <a:gd name="connsiteY1671" fmla="*/ 4902272 h 5321722"/>
              <a:gd name="connsiteX1672" fmla="*/ 2795670 w 5010837"/>
              <a:gd name="connsiteY1672" fmla="*/ 4839419 h 5321722"/>
              <a:gd name="connsiteX1673" fmla="*/ 2795908 w 5010837"/>
              <a:gd name="connsiteY1673" fmla="*/ 4907794 h 5321722"/>
              <a:gd name="connsiteX1674" fmla="*/ 2776165 w 5010837"/>
              <a:gd name="connsiteY1674" fmla="*/ 4870290 h 5321722"/>
              <a:gd name="connsiteX1675" fmla="*/ 2774050 w 5010837"/>
              <a:gd name="connsiteY1675" fmla="*/ 4856733 h 5321722"/>
              <a:gd name="connsiteX1676" fmla="*/ 2772143 w 5010837"/>
              <a:gd name="connsiteY1676" fmla="*/ 4824615 h 5321722"/>
              <a:gd name="connsiteX1677" fmla="*/ 2767668 w 5010837"/>
              <a:gd name="connsiteY1677" fmla="*/ 4902694 h 5321722"/>
              <a:gd name="connsiteX1678" fmla="*/ 2770750 w 5010837"/>
              <a:gd name="connsiteY1678" fmla="*/ 4949774 h 5321722"/>
              <a:gd name="connsiteX1679" fmla="*/ 2769454 w 5010837"/>
              <a:gd name="connsiteY1679" fmla="*/ 4978757 h 5321722"/>
              <a:gd name="connsiteX1680" fmla="*/ 2769271 w 5010837"/>
              <a:gd name="connsiteY1680" fmla="*/ 4977894 h 5321722"/>
              <a:gd name="connsiteX1681" fmla="*/ 2757426 w 5010837"/>
              <a:gd name="connsiteY1681" fmla="*/ 4932491 h 5321722"/>
              <a:gd name="connsiteX1682" fmla="*/ 2740560 w 5010837"/>
              <a:gd name="connsiteY1682" fmla="*/ 4820160 h 5321722"/>
              <a:gd name="connsiteX1683" fmla="*/ 2739226 w 5010837"/>
              <a:gd name="connsiteY1683" fmla="*/ 4871709 h 5321722"/>
              <a:gd name="connsiteX1684" fmla="*/ 2740788 w 5010837"/>
              <a:gd name="connsiteY1684" fmla="*/ 4876725 h 5321722"/>
              <a:gd name="connsiteX1685" fmla="*/ 2740596 w 5010837"/>
              <a:gd name="connsiteY1685" fmla="*/ 4876751 h 5321722"/>
              <a:gd name="connsiteX1686" fmla="*/ 2735871 w 5010837"/>
              <a:gd name="connsiteY1686" fmla="*/ 4882240 h 5321722"/>
              <a:gd name="connsiteX1687" fmla="*/ 2730807 w 5010837"/>
              <a:gd name="connsiteY1687" fmla="*/ 4830017 h 5321722"/>
              <a:gd name="connsiteX1688" fmla="*/ 2727103 w 5010837"/>
              <a:gd name="connsiteY1688" fmla="*/ 4781288 h 5321722"/>
              <a:gd name="connsiteX1689" fmla="*/ 2725342 w 5010837"/>
              <a:gd name="connsiteY1689" fmla="*/ 4821286 h 5321722"/>
              <a:gd name="connsiteX1690" fmla="*/ 2724735 w 5010837"/>
              <a:gd name="connsiteY1690" fmla="*/ 4828895 h 5321722"/>
              <a:gd name="connsiteX1691" fmla="*/ 2723101 w 5010837"/>
              <a:gd name="connsiteY1691" fmla="*/ 4824252 h 5321722"/>
              <a:gd name="connsiteX1692" fmla="*/ 2718469 w 5010837"/>
              <a:gd name="connsiteY1692" fmla="*/ 4811893 h 5321722"/>
              <a:gd name="connsiteX1693" fmla="*/ 2717999 w 5010837"/>
              <a:gd name="connsiteY1693" fmla="*/ 4812317 h 5321722"/>
              <a:gd name="connsiteX1694" fmla="*/ 2718672 w 5010837"/>
              <a:gd name="connsiteY1694" fmla="*/ 4788201 h 5321722"/>
              <a:gd name="connsiteX1695" fmla="*/ 2715164 w 5010837"/>
              <a:gd name="connsiteY1695" fmla="*/ 4739105 h 5321722"/>
              <a:gd name="connsiteX1696" fmla="*/ 2715968 w 5010837"/>
              <a:gd name="connsiteY1696" fmla="*/ 4728556 h 5321722"/>
              <a:gd name="connsiteX1697" fmla="*/ 2721620 w 5010837"/>
              <a:gd name="connsiteY1697" fmla="*/ 4753388 h 5321722"/>
              <a:gd name="connsiteX1698" fmla="*/ 2726243 w 5010837"/>
              <a:gd name="connsiteY1698" fmla="*/ 4767621 h 5321722"/>
              <a:gd name="connsiteX1699" fmla="*/ 2723261 w 5010837"/>
              <a:gd name="connsiteY1699" fmla="*/ 4708355 h 5321722"/>
              <a:gd name="connsiteX1700" fmla="*/ 2720943 w 5010837"/>
              <a:gd name="connsiteY1700" fmla="*/ 4662295 h 5321722"/>
              <a:gd name="connsiteX1701" fmla="*/ 2710322 w 5010837"/>
              <a:gd name="connsiteY1701" fmla="*/ 4620433 h 5321722"/>
              <a:gd name="connsiteX1702" fmla="*/ 2704680 w 5010837"/>
              <a:gd name="connsiteY1702" fmla="*/ 4617833 h 5321722"/>
              <a:gd name="connsiteX1703" fmla="*/ 2717706 w 5010837"/>
              <a:gd name="connsiteY1703" fmla="*/ 4683828 h 5321722"/>
              <a:gd name="connsiteX1704" fmla="*/ 2708185 w 5010837"/>
              <a:gd name="connsiteY1704" fmla="*/ 4657630 h 5321722"/>
              <a:gd name="connsiteX1705" fmla="*/ 2703153 w 5010837"/>
              <a:gd name="connsiteY1705" fmla="*/ 4637828 h 5321722"/>
              <a:gd name="connsiteX1706" fmla="*/ 2702991 w 5010837"/>
              <a:gd name="connsiteY1706" fmla="*/ 4634444 h 5321722"/>
              <a:gd name="connsiteX1707" fmla="*/ 2702049 w 5010837"/>
              <a:gd name="connsiteY1707" fmla="*/ 4628051 h 5321722"/>
              <a:gd name="connsiteX1708" fmla="*/ 2703432 w 5010837"/>
              <a:gd name="connsiteY1708" fmla="*/ 4668753 h 5321722"/>
              <a:gd name="connsiteX1709" fmla="*/ 2703471 w 5010837"/>
              <a:gd name="connsiteY1709" fmla="*/ 4667216 h 5321722"/>
              <a:gd name="connsiteX1710" fmla="*/ 2710559 w 5010837"/>
              <a:gd name="connsiteY1710" fmla="*/ 4702173 h 5321722"/>
              <a:gd name="connsiteX1711" fmla="*/ 2710031 w 5010837"/>
              <a:gd name="connsiteY1711" fmla="*/ 4703766 h 5321722"/>
              <a:gd name="connsiteX1712" fmla="*/ 2707844 w 5010837"/>
              <a:gd name="connsiteY1712" fmla="*/ 4706307 h 5321722"/>
              <a:gd name="connsiteX1713" fmla="*/ 2704166 w 5010837"/>
              <a:gd name="connsiteY1713" fmla="*/ 4690328 h 5321722"/>
              <a:gd name="connsiteX1714" fmla="*/ 2705623 w 5010837"/>
              <a:gd name="connsiteY1714" fmla="*/ 4733209 h 5321722"/>
              <a:gd name="connsiteX1715" fmla="*/ 2708140 w 5010837"/>
              <a:gd name="connsiteY1715" fmla="*/ 4779257 h 5321722"/>
              <a:gd name="connsiteX1716" fmla="*/ 2705401 w 5010837"/>
              <a:gd name="connsiteY1716" fmla="*/ 4774358 h 5321722"/>
              <a:gd name="connsiteX1717" fmla="*/ 2707000 w 5010837"/>
              <a:gd name="connsiteY1717" fmla="*/ 4819736 h 5321722"/>
              <a:gd name="connsiteX1718" fmla="*/ 2710149 w 5010837"/>
              <a:gd name="connsiteY1718" fmla="*/ 4842883 h 5321722"/>
              <a:gd name="connsiteX1719" fmla="*/ 2709777 w 5010837"/>
              <a:gd name="connsiteY1719" fmla="*/ 4860554 h 5321722"/>
              <a:gd name="connsiteX1720" fmla="*/ 2700020 w 5010837"/>
              <a:gd name="connsiteY1720" fmla="*/ 4862972 h 5321722"/>
              <a:gd name="connsiteX1721" fmla="*/ 2698618 w 5010837"/>
              <a:gd name="connsiteY1721" fmla="*/ 4848342 h 5321722"/>
              <a:gd name="connsiteX1722" fmla="*/ 2696398 w 5010837"/>
              <a:gd name="connsiteY1722" fmla="*/ 4809604 h 5321722"/>
              <a:gd name="connsiteX1723" fmla="*/ 2690999 w 5010837"/>
              <a:gd name="connsiteY1723" fmla="*/ 4748937 h 5321722"/>
              <a:gd name="connsiteX1724" fmla="*/ 2675783 w 5010837"/>
              <a:gd name="connsiteY1724" fmla="*/ 4645475 h 5321722"/>
              <a:gd name="connsiteX1725" fmla="*/ 2673644 w 5010837"/>
              <a:gd name="connsiteY1725" fmla="*/ 4641395 h 5321722"/>
              <a:gd name="connsiteX1726" fmla="*/ 2663567 w 5010837"/>
              <a:gd name="connsiteY1726" fmla="*/ 4689861 h 5321722"/>
              <a:gd name="connsiteX1727" fmla="*/ 2663408 w 5010837"/>
              <a:gd name="connsiteY1727" fmla="*/ 4662496 h 5321722"/>
              <a:gd name="connsiteX1728" fmla="*/ 2662757 w 5010837"/>
              <a:gd name="connsiteY1728" fmla="*/ 4663534 h 5321722"/>
              <a:gd name="connsiteX1729" fmla="*/ 2660072 w 5010837"/>
              <a:gd name="connsiteY1729" fmla="*/ 4663839 h 5321722"/>
              <a:gd name="connsiteX1730" fmla="*/ 2658422 w 5010837"/>
              <a:gd name="connsiteY1730" fmla="*/ 4662116 h 5321722"/>
              <a:gd name="connsiteX1731" fmla="*/ 2661534 w 5010837"/>
              <a:gd name="connsiteY1731" fmla="*/ 4658018 h 5321722"/>
              <a:gd name="connsiteX1732" fmla="*/ 2663379 w 5010837"/>
              <a:gd name="connsiteY1732" fmla="*/ 4657473 h 5321722"/>
              <a:gd name="connsiteX1733" fmla="*/ 2663368 w 5010837"/>
              <a:gd name="connsiteY1733" fmla="*/ 4655681 h 5321722"/>
              <a:gd name="connsiteX1734" fmla="*/ 2658195 w 5010837"/>
              <a:gd name="connsiteY1734" fmla="*/ 4625028 h 5321722"/>
              <a:gd name="connsiteX1735" fmla="*/ 2656311 w 5010837"/>
              <a:gd name="connsiteY1735" fmla="*/ 4583313 h 5321722"/>
              <a:gd name="connsiteX1736" fmla="*/ 2657059 w 5010837"/>
              <a:gd name="connsiteY1736" fmla="*/ 4583026 h 5321722"/>
              <a:gd name="connsiteX1737" fmla="*/ 2657996 w 5010837"/>
              <a:gd name="connsiteY1737" fmla="*/ 4582665 h 5321722"/>
              <a:gd name="connsiteX1738" fmla="*/ 2658308 w 5010837"/>
              <a:gd name="connsiteY1738" fmla="*/ 4582546 h 5321722"/>
              <a:gd name="connsiteX1739" fmla="*/ 2658556 w 5010837"/>
              <a:gd name="connsiteY1739" fmla="*/ 4582449 h 5321722"/>
              <a:gd name="connsiteX1740" fmla="*/ 2657996 w 5010837"/>
              <a:gd name="connsiteY1740" fmla="*/ 4582665 h 5321722"/>
              <a:gd name="connsiteX1741" fmla="*/ 2656311 w 5010837"/>
              <a:gd name="connsiteY1741" fmla="*/ 4583313 h 5321722"/>
              <a:gd name="connsiteX1742" fmla="*/ 2652636 w 5010837"/>
              <a:gd name="connsiteY1742" fmla="*/ 4633637 h 5321722"/>
              <a:gd name="connsiteX1743" fmla="*/ 2639191 w 5010837"/>
              <a:gd name="connsiteY1743" fmla="*/ 4636644 h 5321722"/>
              <a:gd name="connsiteX1744" fmla="*/ 2640743 w 5010837"/>
              <a:gd name="connsiteY1744" fmla="*/ 4676330 h 5321722"/>
              <a:gd name="connsiteX1745" fmla="*/ 2633213 w 5010837"/>
              <a:gd name="connsiteY1745" fmla="*/ 4685301 h 5321722"/>
              <a:gd name="connsiteX1746" fmla="*/ 2634671 w 5010837"/>
              <a:gd name="connsiteY1746" fmla="*/ 4831809 h 5321722"/>
              <a:gd name="connsiteX1747" fmla="*/ 2632166 w 5010837"/>
              <a:gd name="connsiteY1747" fmla="*/ 4846044 h 5321722"/>
              <a:gd name="connsiteX1748" fmla="*/ 2630488 w 5010837"/>
              <a:gd name="connsiteY1748" fmla="*/ 4875529 h 5321722"/>
              <a:gd name="connsiteX1749" fmla="*/ 2618248 w 5010837"/>
              <a:gd name="connsiteY1749" fmla="*/ 4816406 h 5321722"/>
              <a:gd name="connsiteX1750" fmla="*/ 2597562 w 5010837"/>
              <a:gd name="connsiteY1750" fmla="*/ 4764411 h 5321722"/>
              <a:gd name="connsiteX1751" fmla="*/ 2600786 w 5010837"/>
              <a:gd name="connsiteY1751" fmla="*/ 4827691 h 5321722"/>
              <a:gd name="connsiteX1752" fmla="*/ 2603308 w 5010837"/>
              <a:gd name="connsiteY1752" fmla="*/ 4883871 h 5321722"/>
              <a:gd name="connsiteX1753" fmla="*/ 2603626 w 5010837"/>
              <a:gd name="connsiteY1753" fmla="*/ 4904994 h 5321722"/>
              <a:gd name="connsiteX1754" fmla="*/ 2599867 w 5010837"/>
              <a:gd name="connsiteY1754" fmla="*/ 4871420 h 5321722"/>
              <a:gd name="connsiteX1755" fmla="*/ 2592081 w 5010837"/>
              <a:gd name="connsiteY1755" fmla="*/ 4760637 h 5321722"/>
              <a:gd name="connsiteX1756" fmla="*/ 2591772 w 5010837"/>
              <a:gd name="connsiteY1756" fmla="*/ 4757006 h 5321722"/>
              <a:gd name="connsiteX1757" fmla="*/ 2584937 w 5010837"/>
              <a:gd name="connsiteY1757" fmla="*/ 4775623 h 5321722"/>
              <a:gd name="connsiteX1758" fmla="*/ 2583042 w 5010837"/>
              <a:gd name="connsiteY1758" fmla="*/ 4760705 h 5321722"/>
              <a:gd name="connsiteX1759" fmla="*/ 2579796 w 5010837"/>
              <a:gd name="connsiteY1759" fmla="*/ 4692897 h 5321722"/>
              <a:gd name="connsiteX1760" fmla="*/ 2572460 w 5010837"/>
              <a:gd name="connsiteY1760" fmla="*/ 4739922 h 5321722"/>
              <a:gd name="connsiteX1761" fmla="*/ 2572230 w 5010837"/>
              <a:gd name="connsiteY1761" fmla="*/ 4741939 h 5321722"/>
              <a:gd name="connsiteX1762" fmla="*/ 2565136 w 5010837"/>
              <a:gd name="connsiteY1762" fmla="*/ 4720423 h 5321722"/>
              <a:gd name="connsiteX1763" fmla="*/ 2565934 w 5010837"/>
              <a:gd name="connsiteY1763" fmla="*/ 4729652 h 5321722"/>
              <a:gd name="connsiteX1764" fmla="*/ 2570695 w 5010837"/>
              <a:gd name="connsiteY1764" fmla="*/ 4752780 h 5321722"/>
              <a:gd name="connsiteX1765" fmla="*/ 2568339 w 5010837"/>
              <a:gd name="connsiteY1765" fmla="*/ 4757459 h 5321722"/>
              <a:gd name="connsiteX1766" fmla="*/ 2568987 w 5010837"/>
              <a:gd name="connsiteY1766" fmla="*/ 4764985 h 5321722"/>
              <a:gd name="connsiteX1767" fmla="*/ 2577800 w 5010837"/>
              <a:gd name="connsiteY1767" fmla="*/ 4850914 h 5321722"/>
              <a:gd name="connsiteX1768" fmla="*/ 2577877 w 5010837"/>
              <a:gd name="connsiteY1768" fmla="*/ 4864997 h 5321722"/>
              <a:gd name="connsiteX1769" fmla="*/ 2560329 w 5010837"/>
              <a:gd name="connsiteY1769" fmla="*/ 4793419 h 5321722"/>
              <a:gd name="connsiteX1770" fmla="*/ 2559320 w 5010837"/>
              <a:gd name="connsiteY1770" fmla="*/ 4788049 h 5321722"/>
              <a:gd name="connsiteX1771" fmla="*/ 2558432 w 5010837"/>
              <a:gd name="connsiteY1771" fmla="*/ 4811517 h 5321722"/>
              <a:gd name="connsiteX1772" fmla="*/ 2553908 w 5010837"/>
              <a:gd name="connsiteY1772" fmla="*/ 4879070 h 5321722"/>
              <a:gd name="connsiteX1773" fmla="*/ 2552883 w 5010837"/>
              <a:gd name="connsiteY1773" fmla="*/ 4886864 h 5321722"/>
              <a:gd name="connsiteX1774" fmla="*/ 2552709 w 5010837"/>
              <a:gd name="connsiteY1774" fmla="*/ 4886433 h 5321722"/>
              <a:gd name="connsiteX1775" fmla="*/ 2541624 w 5010837"/>
              <a:gd name="connsiteY1775" fmla="*/ 4846517 h 5321722"/>
              <a:gd name="connsiteX1776" fmla="*/ 2544456 w 5010837"/>
              <a:gd name="connsiteY1776" fmla="*/ 4870294 h 5321722"/>
              <a:gd name="connsiteX1777" fmla="*/ 2549589 w 5010837"/>
              <a:gd name="connsiteY1777" fmla="*/ 4889476 h 5321722"/>
              <a:gd name="connsiteX1778" fmla="*/ 2551427 w 5010837"/>
              <a:gd name="connsiteY1778" fmla="*/ 4897941 h 5321722"/>
              <a:gd name="connsiteX1779" fmla="*/ 2547669 w 5010837"/>
              <a:gd name="connsiteY1779" fmla="*/ 4926521 h 5321722"/>
              <a:gd name="connsiteX1780" fmla="*/ 2545084 w 5010837"/>
              <a:gd name="connsiteY1780" fmla="*/ 4925926 h 5321722"/>
              <a:gd name="connsiteX1781" fmla="*/ 2546119 w 5010837"/>
              <a:gd name="connsiteY1781" fmla="*/ 4929032 h 5321722"/>
              <a:gd name="connsiteX1782" fmla="*/ 2546458 w 5010837"/>
              <a:gd name="connsiteY1782" fmla="*/ 4935723 h 5321722"/>
              <a:gd name="connsiteX1783" fmla="*/ 2543649 w 5010837"/>
              <a:gd name="connsiteY1783" fmla="*/ 4957086 h 5321722"/>
              <a:gd name="connsiteX1784" fmla="*/ 2541576 w 5010837"/>
              <a:gd name="connsiteY1784" fmla="*/ 4949627 h 5321722"/>
              <a:gd name="connsiteX1785" fmla="*/ 2539065 w 5010837"/>
              <a:gd name="connsiteY1785" fmla="*/ 4946745 h 5321722"/>
              <a:gd name="connsiteX1786" fmla="*/ 2541576 w 5010837"/>
              <a:gd name="connsiteY1786" fmla="*/ 4949627 h 5321722"/>
              <a:gd name="connsiteX1787" fmla="*/ 2535487 w 5010837"/>
              <a:gd name="connsiteY1787" fmla="*/ 4950745 h 5321722"/>
              <a:gd name="connsiteX1788" fmla="*/ 2535305 w 5010837"/>
              <a:gd name="connsiteY1788" fmla="*/ 4928655 h 5321722"/>
              <a:gd name="connsiteX1789" fmla="*/ 2531557 w 5010837"/>
              <a:gd name="connsiteY1789" fmla="*/ 4951303 h 5321722"/>
              <a:gd name="connsiteX1790" fmla="*/ 2527315 w 5010837"/>
              <a:gd name="connsiteY1790" fmla="*/ 4939904 h 5321722"/>
              <a:gd name="connsiteX1791" fmla="*/ 2525172 w 5010837"/>
              <a:gd name="connsiteY1791" fmla="*/ 4935140 h 5321722"/>
              <a:gd name="connsiteX1792" fmla="*/ 2531394 w 5010837"/>
              <a:gd name="connsiteY1792" fmla="*/ 4862901 h 5321722"/>
              <a:gd name="connsiteX1793" fmla="*/ 2533569 w 5010837"/>
              <a:gd name="connsiteY1793" fmla="*/ 4783538 h 5321722"/>
              <a:gd name="connsiteX1794" fmla="*/ 2530675 w 5010837"/>
              <a:gd name="connsiteY1794" fmla="*/ 4768849 h 5321722"/>
              <a:gd name="connsiteX1795" fmla="*/ 2529619 w 5010837"/>
              <a:gd name="connsiteY1795" fmla="*/ 4763720 h 5321722"/>
              <a:gd name="connsiteX1796" fmla="*/ 2529649 w 5010837"/>
              <a:gd name="connsiteY1796" fmla="*/ 4767425 h 5321722"/>
              <a:gd name="connsiteX1797" fmla="*/ 2526464 w 5010837"/>
              <a:gd name="connsiteY1797" fmla="*/ 4787108 h 5321722"/>
              <a:gd name="connsiteX1798" fmla="*/ 2520162 w 5010837"/>
              <a:gd name="connsiteY1798" fmla="*/ 4793845 h 5321722"/>
              <a:gd name="connsiteX1799" fmla="*/ 2516154 w 5010837"/>
              <a:gd name="connsiteY1799" fmla="*/ 4842138 h 5321722"/>
              <a:gd name="connsiteX1800" fmla="*/ 2507516 w 5010837"/>
              <a:gd name="connsiteY1800" fmla="*/ 4850131 h 5321722"/>
              <a:gd name="connsiteX1801" fmla="*/ 2507023 w 5010837"/>
              <a:gd name="connsiteY1801" fmla="*/ 4853061 h 5321722"/>
              <a:gd name="connsiteX1802" fmla="*/ 2507338 w 5010837"/>
              <a:gd name="connsiteY1802" fmla="*/ 4855690 h 5321722"/>
              <a:gd name="connsiteX1803" fmla="*/ 2506484 w 5010837"/>
              <a:gd name="connsiteY1803" fmla="*/ 4859685 h 5321722"/>
              <a:gd name="connsiteX1804" fmla="*/ 2505679 w 5010837"/>
              <a:gd name="connsiteY1804" fmla="*/ 4860097 h 5321722"/>
              <a:gd name="connsiteX1805" fmla="*/ 2506022 w 5010837"/>
              <a:gd name="connsiteY1805" fmla="*/ 4861853 h 5321722"/>
              <a:gd name="connsiteX1806" fmla="*/ 2506484 w 5010837"/>
              <a:gd name="connsiteY1806" fmla="*/ 4859685 h 5321722"/>
              <a:gd name="connsiteX1807" fmla="*/ 2507737 w 5010837"/>
              <a:gd name="connsiteY1807" fmla="*/ 4859037 h 5321722"/>
              <a:gd name="connsiteX1808" fmla="*/ 2501611 w 5010837"/>
              <a:gd name="connsiteY1808" fmla="*/ 4872179 h 5321722"/>
              <a:gd name="connsiteX1809" fmla="*/ 2501721 w 5010837"/>
              <a:gd name="connsiteY1809" fmla="*/ 4854423 h 5321722"/>
              <a:gd name="connsiteX1810" fmla="*/ 2504038 w 5010837"/>
              <a:gd name="connsiteY1810" fmla="*/ 4842853 h 5321722"/>
              <a:gd name="connsiteX1811" fmla="*/ 2493865 w 5010837"/>
              <a:gd name="connsiteY1811" fmla="*/ 4836309 h 5321722"/>
              <a:gd name="connsiteX1812" fmla="*/ 2480503 w 5010837"/>
              <a:gd name="connsiteY1812" fmla="*/ 4827957 h 5321722"/>
              <a:gd name="connsiteX1813" fmla="*/ 2474416 w 5010837"/>
              <a:gd name="connsiteY1813" fmla="*/ 4815896 h 5321722"/>
              <a:gd name="connsiteX1814" fmla="*/ 2471673 w 5010837"/>
              <a:gd name="connsiteY1814" fmla="*/ 4862595 h 5321722"/>
              <a:gd name="connsiteX1815" fmla="*/ 2467786 w 5010837"/>
              <a:gd name="connsiteY1815" fmla="*/ 4851018 h 5321722"/>
              <a:gd name="connsiteX1816" fmla="*/ 2465171 w 5010837"/>
              <a:gd name="connsiteY1816" fmla="*/ 4877310 h 5321722"/>
              <a:gd name="connsiteX1817" fmla="*/ 2466886 w 5010837"/>
              <a:gd name="connsiteY1817" fmla="*/ 4892741 h 5321722"/>
              <a:gd name="connsiteX1818" fmla="*/ 2480571 w 5010837"/>
              <a:gd name="connsiteY1818" fmla="*/ 5038203 h 5321722"/>
              <a:gd name="connsiteX1819" fmla="*/ 2477410 w 5010837"/>
              <a:gd name="connsiteY1819" fmla="*/ 5024712 h 5321722"/>
              <a:gd name="connsiteX1820" fmla="*/ 2461189 w 5010837"/>
              <a:gd name="connsiteY1820" fmla="*/ 4984992 h 5321722"/>
              <a:gd name="connsiteX1821" fmla="*/ 2447629 w 5010837"/>
              <a:gd name="connsiteY1821" fmla="*/ 4954740 h 5321722"/>
              <a:gd name="connsiteX1822" fmla="*/ 2446811 w 5010837"/>
              <a:gd name="connsiteY1822" fmla="*/ 4970308 h 5321722"/>
              <a:gd name="connsiteX1823" fmla="*/ 2445751 w 5010837"/>
              <a:gd name="connsiteY1823" fmla="*/ 4953611 h 5321722"/>
              <a:gd name="connsiteX1824" fmla="*/ 2435704 w 5010837"/>
              <a:gd name="connsiteY1824" fmla="*/ 4864326 h 5321722"/>
              <a:gd name="connsiteX1825" fmla="*/ 2430957 w 5010837"/>
              <a:gd name="connsiteY1825" fmla="*/ 4855946 h 5321722"/>
              <a:gd name="connsiteX1826" fmla="*/ 2430916 w 5010837"/>
              <a:gd name="connsiteY1826" fmla="*/ 4855573 h 5321722"/>
              <a:gd name="connsiteX1827" fmla="*/ 2428740 w 5010837"/>
              <a:gd name="connsiteY1827" fmla="*/ 4852031 h 5321722"/>
              <a:gd name="connsiteX1828" fmla="*/ 2430957 w 5010837"/>
              <a:gd name="connsiteY1828" fmla="*/ 4855946 h 5321722"/>
              <a:gd name="connsiteX1829" fmla="*/ 2431751 w 5010837"/>
              <a:gd name="connsiteY1829" fmla="*/ 4863188 h 5321722"/>
              <a:gd name="connsiteX1830" fmla="*/ 2423227 w 5010837"/>
              <a:gd name="connsiteY1830" fmla="*/ 4909017 h 5321722"/>
              <a:gd name="connsiteX1831" fmla="*/ 2392882 w 5010837"/>
              <a:gd name="connsiteY1831" fmla="*/ 4757132 h 5321722"/>
              <a:gd name="connsiteX1832" fmla="*/ 2388218 w 5010837"/>
              <a:gd name="connsiteY1832" fmla="*/ 4736243 h 5321722"/>
              <a:gd name="connsiteX1833" fmla="*/ 2387038 w 5010837"/>
              <a:gd name="connsiteY1833" fmla="*/ 4733217 h 5321722"/>
              <a:gd name="connsiteX1834" fmla="*/ 2386523 w 5010837"/>
              <a:gd name="connsiteY1834" fmla="*/ 4732655 h 5321722"/>
              <a:gd name="connsiteX1835" fmla="*/ 2386578 w 5010837"/>
              <a:gd name="connsiteY1835" fmla="*/ 4732045 h 5321722"/>
              <a:gd name="connsiteX1836" fmla="*/ 2384592 w 5010837"/>
              <a:gd name="connsiteY1836" fmla="*/ 4726975 h 5321722"/>
              <a:gd name="connsiteX1837" fmla="*/ 2383339 w 5010837"/>
              <a:gd name="connsiteY1837" fmla="*/ 4728380 h 5321722"/>
              <a:gd name="connsiteX1838" fmla="*/ 2386012 w 5010837"/>
              <a:gd name="connsiteY1838" fmla="*/ 4743194 h 5321722"/>
              <a:gd name="connsiteX1839" fmla="*/ 2379852 w 5010837"/>
              <a:gd name="connsiteY1839" fmla="*/ 4742048 h 5321722"/>
              <a:gd name="connsiteX1840" fmla="*/ 2378650 w 5010837"/>
              <a:gd name="connsiteY1840" fmla="*/ 4738627 h 5321722"/>
              <a:gd name="connsiteX1841" fmla="*/ 2376444 w 5010837"/>
              <a:gd name="connsiteY1841" fmla="*/ 4752181 h 5321722"/>
              <a:gd name="connsiteX1842" fmla="*/ 2373394 w 5010837"/>
              <a:gd name="connsiteY1842" fmla="*/ 4764400 h 5321722"/>
              <a:gd name="connsiteX1843" fmla="*/ 2369103 w 5010837"/>
              <a:gd name="connsiteY1843" fmla="*/ 4753375 h 5321722"/>
              <a:gd name="connsiteX1844" fmla="*/ 2366488 w 5010837"/>
              <a:gd name="connsiteY1844" fmla="*/ 4740471 h 5321722"/>
              <a:gd name="connsiteX1845" fmla="*/ 2363587 w 5010837"/>
              <a:gd name="connsiteY1845" fmla="*/ 4726159 h 5321722"/>
              <a:gd name="connsiteX1846" fmla="*/ 2357819 w 5010837"/>
              <a:gd name="connsiteY1846" fmla="*/ 4697718 h 5321722"/>
              <a:gd name="connsiteX1847" fmla="*/ 2357000 w 5010837"/>
              <a:gd name="connsiteY1847" fmla="*/ 4694258 h 5321722"/>
              <a:gd name="connsiteX1848" fmla="*/ 2354081 w 5010837"/>
              <a:gd name="connsiteY1848" fmla="*/ 4684516 h 5321722"/>
              <a:gd name="connsiteX1849" fmla="*/ 2362176 w 5010837"/>
              <a:gd name="connsiteY1849" fmla="*/ 4726351 h 5321722"/>
              <a:gd name="connsiteX1850" fmla="*/ 2356042 w 5010837"/>
              <a:gd name="connsiteY1850" fmla="*/ 4706476 h 5321722"/>
              <a:gd name="connsiteX1851" fmla="*/ 2356998 w 5010837"/>
              <a:gd name="connsiteY1851" fmla="*/ 4710510 h 5321722"/>
              <a:gd name="connsiteX1852" fmla="*/ 2356163 w 5010837"/>
              <a:gd name="connsiteY1852" fmla="*/ 4714588 h 5321722"/>
              <a:gd name="connsiteX1853" fmla="*/ 2354346 w 5010837"/>
              <a:gd name="connsiteY1853" fmla="*/ 4717903 h 5321722"/>
              <a:gd name="connsiteX1854" fmla="*/ 2358232 w 5010837"/>
              <a:gd name="connsiteY1854" fmla="*/ 4745373 h 5321722"/>
              <a:gd name="connsiteX1855" fmla="*/ 2363628 w 5010837"/>
              <a:gd name="connsiteY1855" fmla="*/ 4780379 h 5321722"/>
              <a:gd name="connsiteX1856" fmla="*/ 2365999 w 5010837"/>
              <a:gd name="connsiteY1856" fmla="*/ 4801661 h 5321722"/>
              <a:gd name="connsiteX1857" fmla="*/ 2366299 w 5010837"/>
              <a:gd name="connsiteY1857" fmla="*/ 4798692 h 5321722"/>
              <a:gd name="connsiteX1858" fmla="*/ 2367665 w 5010837"/>
              <a:gd name="connsiteY1858" fmla="*/ 4782404 h 5321722"/>
              <a:gd name="connsiteX1859" fmla="*/ 2366389 w 5010837"/>
              <a:gd name="connsiteY1859" fmla="*/ 4750027 h 5321722"/>
              <a:gd name="connsiteX1860" fmla="*/ 2372607 w 5010837"/>
              <a:gd name="connsiteY1860" fmla="*/ 4776093 h 5321722"/>
              <a:gd name="connsiteX1861" fmla="*/ 2372192 w 5010837"/>
              <a:gd name="connsiteY1861" fmla="*/ 4779587 h 5321722"/>
              <a:gd name="connsiteX1862" fmla="*/ 2370412 w 5010837"/>
              <a:gd name="connsiteY1862" fmla="*/ 4803649 h 5321722"/>
              <a:gd name="connsiteX1863" fmla="*/ 2368074 w 5010837"/>
              <a:gd name="connsiteY1863" fmla="*/ 4829198 h 5321722"/>
              <a:gd name="connsiteX1864" fmla="*/ 2367246 w 5010837"/>
              <a:gd name="connsiteY1864" fmla="*/ 4833333 h 5321722"/>
              <a:gd name="connsiteX1865" fmla="*/ 2368074 w 5010837"/>
              <a:gd name="connsiteY1865" fmla="*/ 4835668 h 5321722"/>
              <a:gd name="connsiteX1866" fmla="*/ 2366356 w 5010837"/>
              <a:gd name="connsiteY1866" fmla="*/ 4848188 h 5321722"/>
              <a:gd name="connsiteX1867" fmla="*/ 2355387 w 5010837"/>
              <a:gd name="connsiteY1867" fmla="*/ 4807853 h 5321722"/>
              <a:gd name="connsiteX1868" fmla="*/ 2351706 w 5010837"/>
              <a:gd name="connsiteY1868" fmla="*/ 4794456 h 5321722"/>
              <a:gd name="connsiteX1869" fmla="*/ 2347958 w 5010837"/>
              <a:gd name="connsiteY1869" fmla="*/ 4788420 h 5321722"/>
              <a:gd name="connsiteX1870" fmla="*/ 2347206 w 5010837"/>
              <a:gd name="connsiteY1870" fmla="*/ 4778081 h 5321722"/>
              <a:gd name="connsiteX1871" fmla="*/ 2340828 w 5010837"/>
              <a:gd name="connsiteY1871" fmla="*/ 4754866 h 5321722"/>
              <a:gd name="connsiteX1872" fmla="*/ 2332355 w 5010837"/>
              <a:gd name="connsiteY1872" fmla="*/ 4725746 h 5321722"/>
              <a:gd name="connsiteX1873" fmla="*/ 2330449 w 5010837"/>
              <a:gd name="connsiteY1873" fmla="*/ 4725202 h 5321722"/>
              <a:gd name="connsiteX1874" fmla="*/ 2325273 w 5010837"/>
              <a:gd name="connsiteY1874" fmla="*/ 4721989 h 5321722"/>
              <a:gd name="connsiteX1875" fmla="*/ 2324765 w 5010837"/>
              <a:gd name="connsiteY1875" fmla="*/ 4721639 h 5321722"/>
              <a:gd name="connsiteX1876" fmla="*/ 2326617 w 5010837"/>
              <a:gd name="connsiteY1876" fmla="*/ 4728568 h 5321722"/>
              <a:gd name="connsiteX1877" fmla="*/ 2331529 w 5010837"/>
              <a:gd name="connsiteY1877" fmla="*/ 4746057 h 5321722"/>
              <a:gd name="connsiteX1878" fmla="*/ 2367599 w 5010837"/>
              <a:gd name="connsiteY1878" fmla="*/ 4876792 h 5321722"/>
              <a:gd name="connsiteX1879" fmla="*/ 2369467 w 5010837"/>
              <a:gd name="connsiteY1879" fmla="*/ 4899455 h 5321722"/>
              <a:gd name="connsiteX1880" fmla="*/ 2367231 w 5010837"/>
              <a:gd name="connsiteY1880" fmla="*/ 4892637 h 5321722"/>
              <a:gd name="connsiteX1881" fmla="*/ 2367284 w 5010837"/>
              <a:gd name="connsiteY1881" fmla="*/ 4882402 h 5321722"/>
              <a:gd name="connsiteX1882" fmla="*/ 2366088 w 5010837"/>
              <a:gd name="connsiteY1882" fmla="*/ 4873959 h 5321722"/>
              <a:gd name="connsiteX1883" fmla="*/ 2362871 w 5010837"/>
              <a:gd name="connsiteY1883" fmla="*/ 4876470 h 5321722"/>
              <a:gd name="connsiteX1884" fmla="*/ 2362265 w 5010837"/>
              <a:gd name="connsiteY1884" fmla="*/ 4873993 h 5321722"/>
              <a:gd name="connsiteX1885" fmla="*/ 2351234 w 5010837"/>
              <a:gd name="connsiteY1885" fmla="*/ 4851337 h 5321722"/>
              <a:gd name="connsiteX1886" fmla="*/ 2360513 w 5010837"/>
              <a:gd name="connsiteY1886" fmla="*/ 4885845 h 5321722"/>
              <a:gd name="connsiteX1887" fmla="*/ 2361021 w 5010837"/>
              <a:gd name="connsiteY1887" fmla="*/ 4888021 h 5321722"/>
              <a:gd name="connsiteX1888" fmla="*/ 2360974 w 5010837"/>
              <a:gd name="connsiteY1888" fmla="*/ 4888336 h 5321722"/>
              <a:gd name="connsiteX1889" fmla="*/ 2360771 w 5010837"/>
              <a:gd name="connsiteY1889" fmla="*/ 4895553 h 5321722"/>
              <a:gd name="connsiteX1890" fmla="*/ 2345281 w 5010837"/>
              <a:gd name="connsiteY1890" fmla="*/ 4846994 h 5321722"/>
              <a:gd name="connsiteX1891" fmla="*/ 2323146 w 5010837"/>
              <a:gd name="connsiteY1891" fmla="*/ 4770818 h 5321722"/>
              <a:gd name="connsiteX1892" fmla="*/ 2321187 w 5010837"/>
              <a:gd name="connsiteY1892" fmla="*/ 4761354 h 5321722"/>
              <a:gd name="connsiteX1893" fmla="*/ 2321290 w 5010837"/>
              <a:gd name="connsiteY1893" fmla="*/ 4772014 h 5321722"/>
              <a:gd name="connsiteX1894" fmla="*/ 2355146 w 5010837"/>
              <a:gd name="connsiteY1894" fmla="*/ 4910741 h 5321722"/>
              <a:gd name="connsiteX1895" fmla="*/ 2312798 w 5010837"/>
              <a:gd name="connsiteY1895" fmla="*/ 4762253 h 5321722"/>
              <a:gd name="connsiteX1896" fmla="*/ 2308847 w 5010837"/>
              <a:gd name="connsiteY1896" fmla="*/ 4750440 h 5321722"/>
              <a:gd name="connsiteX1897" fmla="*/ 2307955 w 5010837"/>
              <a:gd name="connsiteY1897" fmla="*/ 4748920 h 5321722"/>
              <a:gd name="connsiteX1898" fmla="*/ 2307939 w 5010837"/>
              <a:gd name="connsiteY1898" fmla="*/ 4749593 h 5321722"/>
              <a:gd name="connsiteX1899" fmla="*/ 2307805 w 5010837"/>
              <a:gd name="connsiteY1899" fmla="*/ 4752669 h 5321722"/>
              <a:gd name="connsiteX1900" fmla="*/ 2306013 w 5010837"/>
              <a:gd name="connsiteY1900" fmla="*/ 4745616 h 5321722"/>
              <a:gd name="connsiteX1901" fmla="*/ 2305510 w 5010837"/>
              <a:gd name="connsiteY1901" fmla="*/ 4744759 h 5321722"/>
              <a:gd name="connsiteX1902" fmla="*/ 2302226 w 5010837"/>
              <a:gd name="connsiteY1902" fmla="*/ 4743457 h 5321722"/>
              <a:gd name="connsiteX1903" fmla="*/ 2306915 w 5010837"/>
              <a:gd name="connsiteY1903" fmla="*/ 4766037 h 5321722"/>
              <a:gd name="connsiteX1904" fmla="*/ 2323536 w 5010837"/>
              <a:gd name="connsiteY1904" fmla="*/ 4832830 h 5321722"/>
              <a:gd name="connsiteX1905" fmla="*/ 2306526 w 5010837"/>
              <a:gd name="connsiteY1905" fmla="*/ 4776406 h 5321722"/>
              <a:gd name="connsiteX1906" fmla="*/ 2294391 w 5010837"/>
              <a:gd name="connsiteY1906" fmla="*/ 4732279 h 5321722"/>
              <a:gd name="connsiteX1907" fmla="*/ 2294853 w 5010837"/>
              <a:gd name="connsiteY1907" fmla="*/ 4735925 h 5321722"/>
              <a:gd name="connsiteX1908" fmla="*/ 2288468 w 5010837"/>
              <a:gd name="connsiteY1908" fmla="*/ 4718355 h 5321722"/>
              <a:gd name="connsiteX1909" fmla="*/ 2289293 w 5010837"/>
              <a:gd name="connsiteY1909" fmla="*/ 4752808 h 5321722"/>
              <a:gd name="connsiteX1910" fmla="*/ 2288499 w 5010837"/>
              <a:gd name="connsiteY1910" fmla="*/ 4753745 h 5321722"/>
              <a:gd name="connsiteX1911" fmla="*/ 2287639 w 5010837"/>
              <a:gd name="connsiteY1911" fmla="*/ 4753941 h 5321722"/>
              <a:gd name="connsiteX1912" fmla="*/ 2287705 w 5010837"/>
              <a:gd name="connsiteY1912" fmla="*/ 4754270 h 5321722"/>
              <a:gd name="connsiteX1913" fmla="*/ 2287180 w 5010837"/>
              <a:gd name="connsiteY1913" fmla="*/ 4755862 h 5321722"/>
              <a:gd name="connsiteX1914" fmla="*/ 2284992 w 5010837"/>
              <a:gd name="connsiteY1914" fmla="*/ 4758406 h 5321722"/>
              <a:gd name="connsiteX1915" fmla="*/ 2284147 w 5010837"/>
              <a:gd name="connsiteY1915" fmla="*/ 4754738 h 5321722"/>
              <a:gd name="connsiteX1916" fmla="*/ 2274916 w 5010837"/>
              <a:gd name="connsiteY1916" fmla="*/ 4756835 h 5321722"/>
              <a:gd name="connsiteX1917" fmla="*/ 2265113 w 5010837"/>
              <a:gd name="connsiteY1917" fmla="*/ 4755412 h 5321722"/>
              <a:gd name="connsiteX1918" fmla="*/ 2279599 w 5010837"/>
              <a:gd name="connsiteY1918" fmla="*/ 4839170 h 5321722"/>
              <a:gd name="connsiteX1919" fmla="*/ 2266197 w 5010837"/>
              <a:gd name="connsiteY1919" fmla="*/ 4858500 h 5321722"/>
              <a:gd name="connsiteX1920" fmla="*/ 2267741 w 5010837"/>
              <a:gd name="connsiteY1920" fmla="*/ 4942309 h 5321722"/>
              <a:gd name="connsiteX1921" fmla="*/ 2268684 w 5010837"/>
              <a:gd name="connsiteY1921" fmla="*/ 4950686 h 5321722"/>
              <a:gd name="connsiteX1922" fmla="*/ 2263424 w 5010837"/>
              <a:gd name="connsiteY1922" fmla="*/ 4973793 h 5321722"/>
              <a:gd name="connsiteX1923" fmla="*/ 2257094 w 5010837"/>
              <a:gd name="connsiteY1923" fmla="*/ 4981238 h 5321722"/>
              <a:gd name="connsiteX1924" fmla="*/ 2250913 w 5010837"/>
              <a:gd name="connsiteY1924" fmla="*/ 4951986 h 5321722"/>
              <a:gd name="connsiteX1925" fmla="*/ 2250784 w 5010837"/>
              <a:gd name="connsiteY1925" fmla="*/ 4944851 h 5321722"/>
              <a:gd name="connsiteX1926" fmla="*/ 2248584 w 5010837"/>
              <a:gd name="connsiteY1926" fmla="*/ 4933917 h 5321722"/>
              <a:gd name="connsiteX1927" fmla="*/ 2247010 w 5010837"/>
              <a:gd name="connsiteY1927" fmla="*/ 4933572 h 5321722"/>
              <a:gd name="connsiteX1928" fmla="*/ 2239116 w 5010837"/>
              <a:gd name="connsiteY1928" fmla="*/ 4897754 h 5321722"/>
              <a:gd name="connsiteX1929" fmla="*/ 2234194 w 5010837"/>
              <a:gd name="connsiteY1929" fmla="*/ 4840975 h 5321722"/>
              <a:gd name="connsiteX1930" fmla="*/ 2210071 w 5010837"/>
              <a:gd name="connsiteY1930" fmla="*/ 4771155 h 5321722"/>
              <a:gd name="connsiteX1931" fmla="*/ 2214108 w 5010837"/>
              <a:gd name="connsiteY1931" fmla="*/ 4842642 h 5321722"/>
              <a:gd name="connsiteX1932" fmla="*/ 2214270 w 5010837"/>
              <a:gd name="connsiteY1932" fmla="*/ 4850884 h 5321722"/>
              <a:gd name="connsiteX1933" fmla="*/ 2207779 w 5010837"/>
              <a:gd name="connsiteY1933" fmla="*/ 4846861 h 5321722"/>
              <a:gd name="connsiteX1934" fmla="*/ 2209970 w 5010837"/>
              <a:gd name="connsiteY1934" fmla="*/ 4852628 h 5321722"/>
              <a:gd name="connsiteX1935" fmla="*/ 2208924 w 5010837"/>
              <a:gd name="connsiteY1935" fmla="*/ 4863858 h 5321722"/>
              <a:gd name="connsiteX1936" fmla="*/ 2207037 w 5010837"/>
              <a:gd name="connsiteY1936" fmla="*/ 4865627 h 5321722"/>
              <a:gd name="connsiteX1937" fmla="*/ 2201641 w 5010837"/>
              <a:gd name="connsiteY1937" fmla="*/ 4868238 h 5321722"/>
              <a:gd name="connsiteX1938" fmla="*/ 2202415 w 5010837"/>
              <a:gd name="connsiteY1938" fmla="*/ 4889123 h 5321722"/>
              <a:gd name="connsiteX1939" fmla="*/ 2200952 w 5010837"/>
              <a:gd name="connsiteY1939" fmla="*/ 4891696 h 5321722"/>
              <a:gd name="connsiteX1940" fmla="*/ 2198321 w 5010837"/>
              <a:gd name="connsiteY1940" fmla="*/ 4878430 h 5321722"/>
              <a:gd name="connsiteX1941" fmla="*/ 2198379 w 5010837"/>
              <a:gd name="connsiteY1941" fmla="*/ 4877466 h 5321722"/>
              <a:gd name="connsiteX1942" fmla="*/ 2198253 w 5010837"/>
              <a:gd name="connsiteY1942" fmla="*/ 4877597 h 5321722"/>
              <a:gd name="connsiteX1943" fmla="*/ 2197242 w 5010837"/>
              <a:gd name="connsiteY1943" fmla="*/ 4874036 h 5321722"/>
              <a:gd name="connsiteX1944" fmla="*/ 2198974 w 5010837"/>
              <a:gd name="connsiteY1944" fmla="*/ 4867613 h 5321722"/>
              <a:gd name="connsiteX1945" fmla="*/ 2199581 w 5010837"/>
              <a:gd name="connsiteY1945" fmla="*/ 4857623 h 5321722"/>
              <a:gd name="connsiteX1946" fmla="*/ 2199704 w 5010837"/>
              <a:gd name="connsiteY1946" fmla="*/ 4850048 h 5321722"/>
              <a:gd name="connsiteX1947" fmla="*/ 2197692 w 5010837"/>
              <a:gd name="connsiteY1947" fmla="*/ 4818544 h 5321722"/>
              <a:gd name="connsiteX1948" fmla="*/ 2196067 w 5010837"/>
              <a:gd name="connsiteY1948" fmla="*/ 4789848 h 5321722"/>
              <a:gd name="connsiteX1949" fmla="*/ 2193985 w 5010837"/>
              <a:gd name="connsiteY1949" fmla="*/ 4778293 h 5321722"/>
              <a:gd name="connsiteX1950" fmla="*/ 2185209 w 5010837"/>
              <a:gd name="connsiteY1950" fmla="*/ 4750014 h 5321722"/>
              <a:gd name="connsiteX1951" fmla="*/ 2183192 w 5010837"/>
              <a:gd name="connsiteY1951" fmla="*/ 4739938 h 5321722"/>
              <a:gd name="connsiteX1952" fmla="*/ 2179790 w 5010837"/>
              <a:gd name="connsiteY1952" fmla="*/ 4742786 h 5321722"/>
              <a:gd name="connsiteX1953" fmla="*/ 2176912 w 5010837"/>
              <a:gd name="connsiteY1953" fmla="*/ 4744161 h 5321722"/>
              <a:gd name="connsiteX1954" fmla="*/ 2176449 w 5010837"/>
              <a:gd name="connsiteY1954" fmla="*/ 4779947 h 5321722"/>
              <a:gd name="connsiteX1955" fmla="*/ 2172783 w 5010837"/>
              <a:gd name="connsiteY1955" fmla="*/ 4814802 h 5321722"/>
              <a:gd name="connsiteX1956" fmla="*/ 2169693 w 5010837"/>
              <a:gd name="connsiteY1956" fmla="*/ 4806996 h 5321722"/>
              <a:gd name="connsiteX1957" fmla="*/ 2163307 w 5010837"/>
              <a:gd name="connsiteY1957" fmla="*/ 4824387 h 5321722"/>
              <a:gd name="connsiteX1958" fmla="*/ 2162878 w 5010837"/>
              <a:gd name="connsiteY1958" fmla="*/ 4837685 h 5321722"/>
              <a:gd name="connsiteX1959" fmla="*/ 2164752 w 5010837"/>
              <a:gd name="connsiteY1959" fmla="*/ 4864223 h 5321722"/>
              <a:gd name="connsiteX1960" fmla="*/ 2164925 w 5010837"/>
              <a:gd name="connsiteY1960" fmla="*/ 4866801 h 5321722"/>
              <a:gd name="connsiteX1961" fmla="*/ 2166070 w 5010837"/>
              <a:gd name="connsiteY1961" fmla="*/ 4884072 h 5321722"/>
              <a:gd name="connsiteX1962" fmla="*/ 2161693 w 5010837"/>
              <a:gd name="connsiteY1962" fmla="*/ 4868006 h 5321722"/>
              <a:gd name="connsiteX1963" fmla="*/ 2158187 w 5010837"/>
              <a:gd name="connsiteY1963" fmla="*/ 4892176 h 5321722"/>
              <a:gd name="connsiteX1964" fmla="*/ 2158422 w 5010837"/>
              <a:gd name="connsiteY1964" fmla="*/ 4913660 h 5321722"/>
              <a:gd name="connsiteX1965" fmla="*/ 2154877 w 5010837"/>
              <a:gd name="connsiteY1965" fmla="*/ 4918879 h 5321722"/>
              <a:gd name="connsiteX1966" fmla="*/ 2138515 w 5010837"/>
              <a:gd name="connsiteY1966" fmla="*/ 4946072 h 5321722"/>
              <a:gd name="connsiteX1967" fmla="*/ 2137514 w 5010837"/>
              <a:gd name="connsiteY1967" fmla="*/ 4947800 h 5321722"/>
              <a:gd name="connsiteX1968" fmla="*/ 2135958 w 5010837"/>
              <a:gd name="connsiteY1968" fmla="*/ 4946554 h 5321722"/>
              <a:gd name="connsiteX1969" fmla="*/ 2126242 w 5010837"/>
              <a:gd name="connsiteY1969" fmla="*/ 4939727 h 5321722"/>
              <a:gd name="connsiteX1970" fmla="*/ 2126736 w 5010837"/>
              <a:gd name="connsiteY1970" fmla="*/ 4941573 h 5321722"/>
              <a:gd name="connsiteX1971" fmla="*/ 2128573 w 5010837"/>
              <a:gd name="connsiteY1971" fmla="*/ 4950037 h 5321722"/>
              <a:gd name="connsiteX1972" fmla="*/ 2124817 w 5010837"/>
              <a:gd name="connsiteY1972" fmla="*/ 4978616 h 5321722"/>
              <a:gd name="connsiteX1973" fmla="*/ 2122231 w 5010837"/>
              <a:gd name="connsiteY1973" fmla="*/ 4978022 h 5321722"/>
              <a:gd name="connsiteX1974" fmla="*/ 2123267 w 5010837"/>
              <a:gd name="connsiteY1974" fmla="*/ 4981127 h 5321722"/>
              <a:gd name="connsiteX1975" fmla="*/ 2123605 w 5010837"/>
              <a:gd name="connsiteY1975" fmla="*/ 4987820 h 5321722"/>
              <a:gd name="connsiteX1976" fmla="*/ 2120796 w 5010837"/>
              <a:gd name="connsiteY1976" fmla="*/ 5009182 h 5321722"/>
              <a:gd name="connsiteX1977" fmla="*/ 2118723 w 5010837"/>
              <a:gd name="connsiteY1977" fmla="*/ 5001723 h 5321722"/>
              <a:gd name="connsiteX1978" fmla="*/ 2116214 w 5010837"/>
              <a:gd name="connsiteY1978" fmla="*/ 4998842 h 5321722"/>
              <a:gd name="connsiteX1979" fmla="*/ 2118723 w 5010837"/>
              <a:gd name="connsiteY1979" fmla="*/ 5001723 h 5321722"/>
              <a:gd name="connsiteX1980" fmla="*/ 2112633 w 5010837"/>
              <a:gd name="connsiteY1980" fmla="*/ 5002844 h 5321722"/>
              <a:gd name="connsiteX1981" fmla="*/ 2112451 w 5010837"/>
              <a:gd name="connsiteY1981" fmla="*/ 4980753 h 5321722"/>
              <a:gd name="connsiteX1982" fmla="*/ 2108703 w 5010837"/>
              <a:gd name="connsiteY1982" fmla="*/ 5003399 h 5321722"/>
              <a:gd name="connsiteX1983" fmla="*/ 2104464 w 5010837"/>
              <a:gd name="connsiteY1983" fmla="*/ 4991999 h 5321722"/>
              <a:gd name="connsiteX1984" fmla="*/ 2102319 w 5010837"/>
              <a:gd name="connsiteY1984" fmla="*/ 4987236 h 5321722"/>
              <a:gd name="connsiteX1985" fmla="*/ 2108542 w 5010837"/>
              <a:gd name="connsiteY1985" fmla="*/ 4914997 h 5321722"/>
              <a:gd name="connsiteX1986" fmla="*/ 2109758 w 5010837"/>
              <a:gd name="connsiteY1986" fmla="*/ 4870613 h 5321722"/>
              <a:gd name="connsiteX1987" fmla="*/ 2109165 w 5010837"/>
              <a:gd name="connsiteY1987" fmla="*/ 4869271 h 5321722"/>
              <a:gd name="connsiteX1988" fmla="*/ 2102383 w 5010837"/>
              <a:gd name="connsiteY1988" fmla="*/ 4861175 h 5321722"/>
              <a:gd name="connsiteX1989" fmla="*/ 2096914 w 5010837"/>
              <a:gd name="connsiteY1989" fmla="*/ 4854625 h 5321722"/>
              <a:gd name="connsiteX1990" fmla="*/ 2096227 w 5010837"/>
              <a:gd name="connsiteY1990" fmla="*/ 4869734 h 5321722"/>
              <a:gd name="connsiteX1991" fmla="*/ 2093299 w 5010837"/>
              <a:gd name="connsiteY1991" fmla="*/ 4894237 h 5321722"/>
              <a:gd name="connsiteX1992" fmla="*/ 2084663 w 5010837"/>
              <a:gd name="connsiteY1992" fmla="*/ 4902229 h 5321722"/>
              <a:gd name="connsiteX1993" fmla="*/ 2084172 w 5010837"/>
              <a:gd name="connsiteY1993" fmla="*/ 4905157 h 5321722"/>
              <a:gd name="connsiteX1994" fmla="*/ 2084486 w 5010837"/>
              <a:gd name="connsiteY1994" fmla="*/ 4907787 h 5321722"/>
              <a:gd name="connsiteX1995" fmla="*/ 2083632 w 5010837"/>
              <a:gd name="connsiteY1995" fmla="*/ 4911778 h 5321722"/>
              <a:gd name="connsiteX1996" fmla="*/ 2082828 w 5010837"/>
              <a:gd name="connsiteY1996" fmla="*/ 4912194 h 5321722"/>
              <a:gd name="connsiteX1997" fmla="*/ 2083168 w 5010837"/>
              <a:gd name="connsiteY1997" fmla="*/ 4913952 h 5321722"/>
              <a:gd name="connsiteX1998" fmla="*/ 2083632 w 5010837"/>
              <a:gd name="connsiteY1998" fmla="*/ 4911778 h 5321722"/>
              <a:gd name="connsiteX1999" fmla="*/ 2084886 w 5010837"/>
              <a:gd name="connsiteY1999" fmla="*/ 4911133 h 5321722"/>
              <a:gd name="connsiteX2000" fmla="*/ 2078759 w 5010837"/>
              <a:gd name="connsiteY2000" fmla="*/ 4924275 h 5321722"/>
              <a:gd name="connsiteX2001" fmla="*/ 2082027 w 5010837"/>
              <a:gd name="connsiteY2001" fmla="*/ 4874110 h 5321722"/>
              <a:gd name="connsiteX2002" fmla="*/ 2075735 w 5010837"/>
              <a:gd name="connsiteY2002" fmla="*/ 4865375 h 5321722"/>
              <a:gd name="connsiteX2003" fmla="*/ 2072369 w 5010837"/>
              <a:gd name="connsiteY2003" fmla="*/ 4819914 h 5321722"/>
              <a:gd name="connsiteX2004" fmla="*/ 2075523 w 5010837"/>
              <a:gd name="connsiteY2004" fmla="*/ 4753962 h 5321722"/>
              <a:gd name="connsiteX2005" fmla="*/ 2062708 w 5010837"/>
              <a:gd name="connsiteY2005" fmla="*/ 4765716 h 5321722"/>
              <a:gd name="connsiteX2006" fmla="*/ 2059841 w 5010837"/>
              <a:gd name="connsiteY2006" fmla="*/ 4793676 h 5321722"/>
              <a:gd name="connsiteX2007" fmla="*/ 2058935 w 5010837"/>
              <a:gd name="connsiteY2007" fmla="*/ 4787675 h 5321722"/>
              <a:gd name="connsiteX2008" fmla="*/ 2057483 w 5010837"/>
              <a:gd name="connsiteY2008" fmla="*/ 4798266 h 5321722"/>
              <a:gd name="connsiteX2009" fmla="*/ 2052796 w 5010837"/>
              <a:gd name="connsiteY2009" fmla="*/ 4821988 h 5321722"/>
              <a:gd name="connsiteX2010" fmla="*/ 2050910 w 5010837"/>
              <a:gd name="connsiteY2010" fmla="*/ 4841279 h 5321722"/>
              <a:gd name="connsiteX2011" fmla="*/ 2049477 w 5010837"/>
              <a:gd name="connsiteY2011" fmla="*/ 4857475 h 5321722"/>
              <a:gd name="connsiteX2012" fmla="*/ 2038940 w 5010837"/>
              <a:gd name="connsiteY2012" fmla="*/ 4963349 h 5321722"/>
              <a:gd name="connsiteX2013" fmla="*/ 2038228 w 5010837"/>
              <a:gd name="connsiteY2013" fmla="*/ 4970405 h 5321722"/>
              <a:gd name="connsiteX2014" fmla="*/ 2034676 w 5010837"/>
              <a:gd name="connsiteY2014" fmla="*/ 4963415 h 5321722"/>
              <a:gd name="connsiteX2015" fmla="*/ 2033188 w 5010837"/>
              <a:gd name="connsiteY2015" fmla="*/ 4961092 h 5321722"/>
              <a:gd name="connsiteX2016" fmla="*/ 2033739 w 5010837"/>
              <a:gd name="connsiteY2016" fmla="*/ 4952403 h 5321722"/>
              <a:gd name="connsiteX2017" fmla="*/ 2026758 w 5010837"/>
              <a:gd name="connsiteY2017" fmla="*/ 4959237 h 5321722"/>
              <a:gd name="connsiteX2018" fmla="*/ 2023895 w 5010837"/>
              <a:gd name="connsiteY2018" fmla="*/ 4911737 h 5321722"/>
              <a:gd name="connsiteX2019" fmla="*/ 2021408 w 5010837"/>
              <a:gd name="connsiteY2019" fmla="*/ 4865577 h 5321722"/>
              <a:gd name="connsiteX2020" fmla="*/ 2021402 w 5010837"/>
              <a:gd name="connsiteY2020" fmla="*/ 4865559 h 5321722"/>
              <a:gd name="connsiteX2021" fmla="*/ 2021405 w 5010837"/>
              <a:gd name="connsiteY2021" fmla="*/ 4865529 h 5321722"/>
              <a:gd name="connsiteX2022" fmla="*/ 2020703 w 5010837"/>
              <a:gd name="connsiteY2022" fmla="*/ 4852530 h 5321722"/>
              <a:gd name="connsiteX2023" fmla="*/ 2020431 w 5010837"/>
              <a:gd name="connsiteY2023" fmla="*/ 4837184 h 5321722"/>
              <a:gd name="connsiteX2024" fmla="*/ 2020197 w 5010837"/>
              <a:gd name="connsiteY2024" fmla="*/ 4835990 h 5321722"/>
              <a:gd name="connsiteX2025" fmla="*/ 2018577 w 5010837"/>
              <a:gd name="connsiteY2025" fmla="*/ 4824743 h 5321722"/>
              <a:gd name="connsiteX2026" fmla="*/ 2019488 w 5010837"/>
              <a:gd name="connsiteY2026" fmla="*/ 4792068 h 5321722"/>
              <a:gd name="connsiteX2027" fmla="*/ 2019365 w 5010837"/>
              <a:gd name="connsiteY2027" fmla="*/ 4786428 h 5321722"/>
              <a:gd name="connsiteX2028" fmla="*/ 2019113 w 5010837"/>
              <a:gd name="connsiteY2028" fmla="*/ 4784628 h 5321722"/>
              <a:gd name="connsiteX2029" fmla="*/ 2019124 w 5010837"/>
              <a:gd name="connsiteY2029" fmla="*/ 4789690 h 5321722"/>
              <a:gd name="connsiteX2030" fmla="*/ 2016363 w 5010837"/>
              <a:gd name="connsiteY2030" fmla="*/ 4803654 h 5321722"/>
              <a:gd name="connsiteX2031" fmla="*/ 2013317 w 5010837"/>
              <a:gd name="connsiteY2031" fmla="*/ 4808123 h 5321722"/>
              <a:gd name="connsiteX2032" fmla="*/ 2010270 w 5010837"/>
              <a:gd name="connsiteY2032" fmla="*/ 4840779 h 5321722"/>
              <a:gd name="connsiteX2033" fmla="*/ 2008812 w 5010837"/>
              <a:gd name="connsiteY2033" fmla="*/ 4867772 h 5321722"/>
              <a:gd name="connsiteX2034" fmla="*/ 2002929 w 5010837"/>
              <a:gd name="connsiteY2034" fmla="*/ 4889701 h 5321722"/>
              <a:gd name="connsiteX2035" fmla="*/ 2001512 w 5010837"/>
              <a:gd name="connsiteY2035" fmla="*/ 4878875 h 5321722"/>
              <a:gd name="connsiteX2036" fmla="*/ 2002800 w 5010837"/>
              <a:gd name="connsiteY2036" fmla="*/ 4860844 h 5321722"/>
              <a:gd name="connsiteX2037" fmla="*/ 2001522 w 5010837"/>
              <a:gd name="connsiteY2037" fmla="*/ 4864005 h 5321722"/>
              <a:gd name="connsiteX2038" fmla="*/ 1999243 w 5010837"/>
              <a:gd name="connsiteY2038" fmla="*/ 4856982 h 5321722"/>
              <a:gd name="connsiteX2039" fmla="*/ 2002167 w 5010837"/>
              <a:gd name="connsiteY2039" fmla="*/ 4820254 h 5321722"/>
              <a:gd name="connsiteX2040" fmla="*/ 1996726 w 5010837"/>
              <a:gd name="connsiteY2040" fmla="*/ 4806521 h 5321722"/>
              <a:gd name="connsiteX2041" fmla="*/ 1999939 w 5010837"/>
              <a:gd name="connsiteY2041" fmla="*/ 4791977 h 5321722"/>
              <a:gd name="connsiteX2042" fmla="*/ 1994622 w 5010837"/>
              <a:gd name="connsiteY2042" fmla="*/ 4778554 h 5321722"/>
              <a:gd name="connsiteX2043" fmla="*/ 1994223 w 5010837"/>
              <a:gd name="connsiteY2043" fmla="*/ 4740583 h 5321722"/>
              <a:gd name="connsiteX2044" fmla="*/ 1994143 w 5010837"/>
              <a:gd name="connsiteY2044" fmla="*/ 4738181 h 5321722"/>
              <a:gd name="connsiteX2045" fmla="*/ 1989314 w 5010837"/>
              <a:gd name="connsiteY2045" fmla="*/ 4727691 h 5321722"/>
              <a:gd name="connsiteX2046" fmla="*/ 1987691 w 5010837"/>
              <a:gd name="connsiteY2046" fmla="*/ 4756578 h 5321722"/>
              <a:gd name="connsiteX2047" fmla="*/ 1987235 w 5010837"/>
              <a:gd name="connsiteY2047" fmla="*/ 4796857 h 5321722"/>
              <a:gd name="connsiteX2048" fmla="*/ 1984340 w 5010837"/>
              <a:gd name="connsiteY2048" fmla="*/ 4831417 h 5321722"/>
              <a:gd name="connsiteX2049" fmla="*/ 1983238 w 5010837"/>
              <a:gd name="connsiteY2049" fmla="*/ 4840142 h 5321722"/>
              <a:gd name="connsiteX2050" fmla="*/ 1982786 w 5010837"/>
              <a:gd name="connsiteY2050" fmla="*/ 4838358 h 5321722"/>
              <a:gd name="connsiteX2051" fmla="*/ 1978971 w 5010837"/>
              <a:gd name="connsiteY2051" fmla="*/ 4823584 h 5321722"/>
              <a:gd name="connsiteX2052" fmla="*/ 1980191 w 5010837"/>
              <a:gd name="connsiteY2052" fmla="*/ 4801719 h 5321722"/>
              <a:gd name="connsiteX2053" fmla="*/ 1974655 w 5010837"/>
              <a:gd name="connsiteY2053" fmla="*/ 4779387 h 5321722"/>
              <a:gd name="connsiteX2054" fmla="*/ 1971624 w 5010837"/>
              <a:gd name="connsiteY2054" fmla="*/ 4794387 h 5321722"/>
              <a:gd name="connsiteX2055" fmla="*/ 1968426 w 5010837"/>
              <a:gd name="connsiteY2055" fmla="*/ 4780579 h 5321722"/>
              <a:gd name="connsiteX2056" fmla="*/ 1965573 w 5010837"/>
              <a:gd name="connsiteY2056" fmla="*/ 4804728 h 5321722"/>
              <a:gd name="connsiteX2057" fmla="*/ 1959958 w 5010837"/>
              <a:gd name="connsiteY2057" fmla="*/ 4816854 h 5321722"/>
              <a:gd name="connsiteX2058" fmla="*/ 1958897 w 5010837"/>
              <a:gd name="connsiteY2058" fmla="*/ 4797734 h 5321722"/>
              <a:gd name="connsiteX2059" fmla="*/ 1953506 w 5010837"/>
              <a:gd name="connsiteY2059" fmla="*/ 4784203 h 5321722"/>
              <a:gd name="connsiteX2060" fmla="*/ 1917841 w 5010837"/>
              <a:gd name="connsiteY2060" fmla="*/ 4640066 h 5321722"/>
              <a:gd name="connsiteX2061" fmla="*/ 1916111 w 5010837"/>
              <a:gd name="connsiteY2061" fmla="*/ 4637613 h 5321722"/>
              <a:gd name="connsiteX2062" fmla="*/ 1915566 w 5010837"/>
              <a:gd name="connsiteY2062" fmla="*/ 4651780 h 5321722"/>
              <a:gd name="connsiteX2063" fmla="*/ 1914897 w 5010837"/>
              <a:gd name="connsiteY2063" fmla="*/ 4662285 h 5321722"/>
              <a:gd name="connsiteX2064" fmla="*/ 1926064 w 5010837"/>
              <a:gd name="connsiteY2064" fmla="*/ 4716627 h 5321722"/>
              <a:gd name="connsiteX2065" fmla="*/ 1939325 w 5010837"/>
              <a:gd name="connsiteY2065" fmla="*/ 4778448 h 5321722"/>
              <a:gd name="connsiteX2066" fmla="*/ 1919233 w 5010837"/>
              <a:gd name="connsiteY2066" fmla="*/ 4707529 h 5321722"/>
              <a:gd name="connsiteX2067" fmla="*/ 1913285 w 5010837"/>
              <a:gd name="connsiteY2067" fmla="*/ 4681260 h 5321722"/>
              <a:gd name="connsiteX2068" fmla="*/ 1910542 w 5010837"/>
              <a:gd name="connsiteY2068" fmla="*/ 4691108 h 5321722"/>
              <a:gd name="connsiteX2069" fmla="*/ 1907116 w 5010837"/>
              <a:gd name="connsiteY2069" fmla="*/ 4684677 h 5321722"/>
              <a:gd name="connsiteX2070" fmla="*/ 1906748 w 5010837"/>
              <a:gd name="connsiteY2070" fmla="*/ 4682310 h 5321722"/>
              <a:gd name="connsiteX2071" fmla="*/ 1905708 w 5010837"/>
              <a:gd name="connsiteY2071" fmla="*/ 4670848 h 5321722"/>
              <a:gd name="connsiteX2072" fmla="*/ 1906155 w 5010837"/>
              <a:gd name="connsiteY2072" fmla="*/ 4649755 h 5321722"/>
              <a:gd name="connsiteX2073" fmla="*/ 1902308 w 5010837"/>
              <a:gd name="connsiteY2073" fmla="*/ 4632760 h 5321722"/>
              <a:gd name="connsiteX2074" fmla="*/ 1896221 w 5010837"/>
              <a:gd name="connsiteY2074" fmla="*/ 4615228 h 5321722"/>
              <a:gd name="connsiteX2075" fmla="*/ 1896323 w 5010837"/>
              <a:gd name="connsiteY2075" fmla="*/ 4625885 h 5321722"/>
              <a:gd name="connsiteX2076" fmla="*/ 1903294 w 5010837"/>
              <a:gd name="connsiteY2076" fmla="*/ 4660099 h 5321722"/>
              <a:gd name="connsiteX2077" fmla="*/ 1906748 w 5010837"/>
              <a:gd name="connsiteY2077" fmla="*/ 4682310 h 5321722"/>
              <a:gd name="connsiteX2078" fmla="*/ 1906930 w 5010837"/>
              <a:gd name="connsiteY2078" fmla="*/ 4684329 h 5321722"/>
              <a:gd name="connsiteX2079" fmla="*/ 1907116 w 5010837"/>
              <a:gd name="connsiteY2079" fmla="*/ 4684677 h 5321722"/>
              <a:gd name="connsiteX2080" fmla="*/ 1908728 w 5010837"/>
              <a:gd name="connsiteY2080" fmla="*/ 4695043 h 5321722"/>
              <a:gd name="connsiteX2081" fmla="*/ 1908084 w 5010837"/>
              <a:gd name="connsiteY2081" fmla="*/ 4714829 h 5321722"/>
              <a:gd name="connsiteX2082" fmla="*/ 1921426 w 5010837"/>
              <a:gd name="connsiteY2082" fmla="*/ 4775081 h 5321722"/>
              <a:gd name="connsiteX2083" fmla="*/ 1910101 w 5010837"/>
              <a:gd name="connsiteY2083" fmla="*/ 4741550 h 5321722"/>
              <a:gd name="connsiteX2084" fmla="*/ 1902099 w 5010837"/>
              <a:gd name="connsiteY2084" fmla="*/ 4707953 h 5321722"/>
              <a:gd name="connsiteX2085" fmla="*/ 1910972 w 5010837"/>
              <a:gd name="connsiteY2085" fmla="*/ 4755861 h 5321722"/>
              <a:gd name="connsiteX2086" fmla="*/ 1940789 w 5010837"/>
              <a:gd name="connsiteY2086" fmla="*/ 4876084 h 5321722"/>
              <a:gd name="connsiteX2087" fmla="*/ 1943505 w 5010837"/>
              <a:gd name="connsiteY2087" fmla="*/ 4900284 h 5321722"/>
              <a:gd name="connsiteX2088" fmla="*/ 1932534 w 5010837"/>
              <a:gd name="connsiteY2088" fmla="*/ 4859950 h 5321722"/>
              <a:gd name="connsiteX2089" fmla="*/ 1902315 w 5010837"/>
              <a:gd name="connsiteY2089" fmla="*/ 4753128 h 5321722"/>
              <a:gd name="connsiteX2090" fmla="*/ 1899654 w 5010837"/>
              <a:gd name="connsiteY2090" fmla="*/ 4746191 h 5321722"/>
              <a:gd name="connsiteX2091" fmla="*/ 1908678 w 5010837"/>
              <a:gd name="connsiteY2091" fmla="*/ 4798156 h 5321722"/>
              <a:gd name="connsiteX2092" fmla="*/ 1944746 w 5010837"/>
              <a:gd name="connsiteY2092" fmla="*/ 4928888 h 5321722"/>
              <a:gd name="connsiteX2093" fmla="*/ 1946613 w 5010837"/>
              <a:gd name="connsiteY2093" fmla="*/ 4951554 h 5321722"/>
              <a:gd name="connsiteX2094" fmla="*/ 1944379 w 5010837"/>
              <a:gd name="connsiteY2094" fmla="*/ 4944735 h 5321722"/>
              <a:gd name="connsiteX2095" fmla="*/ 1944431 w 5010837"/>
              <a:gd name="connsiteY2095" fmla="*/ 4934498 h 5321722"/>
              <a:gd name="connsiteX2096" fmla="*/ 1943235 w 5010837"/>
              <a:gd name="connsiteY2096" fmla="*/ 4926054 h 5321722"/>
              <a:gd name="connsiteX2097" fmla="*/ 1940019 w 5010837"/>
              <a:gd name="connsiteY2097" fmla="*/ 4928568 h 5321722"/>
              <a:gd name="connsiteX2098" fmla="*/ 1939414 w 5010837"/>
              <a:gd name="connsiteY2098" fmla="*/ 4926089 h 5321722"/>
              <a:gd name="connsiteX2099" fmla="*/ 1928384 w 5010837"/>
              <a:gd name="connsiteY2099" fmla="*/ 4903434 h 5321722"/>
              <a:gd name="connsiteX2100" fmla="*/ 1937660 w 5010837"/>
              <a:gd name="connsiteY2100" fmla="*/ 4937940 h 5321722"/>
              <a:gd name="connsiteX2101" fmla="*/ 1938168 w 5010837"/>
              <a:gd name="connsiteY2101" fmla="*/ 4940117 h 5321722"/>
              <a:gd name="connsiteX2102" fmla="*/ 1938121 w 5010837"/>
              <a:gd name="connsiteY2102" fmla="*/ 4940434 h 5321722"/>
              <a:gd name="connsiteX2103" fmla="*/ 1937918 w 5010837"/>
              <a:gd name="connsiteY2103" fmla="*/ 4947652 h 5321722"/>
              <a:gd name="connsiteX2104" fmla="*/ 1922430 w 5010837"/>
              <a:gd name="connsiteY2104" fmla="*/ 4899091 h 5321722"/>
              <a:gd name="connsiteX2105" fmla="*/ 1900295 w 5010837"/>
              <a:gd name="connsiteY2105" fmla="*/ 4822914 h 5321722"/>
              <a:gd name="connsiteX2106" fmla="*/ 1898336 w 5010837"/>
              <a:gd name="connsiteY2106" fmla="*/ 4813452 h 5321722"/>
              <a:gd name="connsiteX2107" fmla="*/ 1898438 w 5010837"/>
              <a:gd name="connsiteY2107" fmla="*/ 4824108 h 5321722"/>
              <a:gd name="connsiteX2108" fmla="*/ 1932293 w 5010837"/>
              <a:gd name="connsiteY2108" fmla="*/ 4962839 h 5321722"/>
              <a:gd name="connsiteX2109" fmla="*/ 1889944 w 5010837"/>
              <a:gd name="connsiteY2109" fmla="*/ 4814352 h 5321722"/>
              <a:gd name="connsiteX2110" fmla="*/ 1879373 w 5010837"/>
              <a:gd name="connsiteY2110" fmla="*/ 4795553 h 5321722"/>
              <a:gd name="connsiteX2111" fmla="*/ 1884063 w 5010837"/>
              <a:gd name="connsiteY2111" fmla="*/ 4818133 h 5321722"/>
              <a:gd name="connsiteX2112" fmla="*/ 1900684 w 5010837"/>
              <a:gd name="connsiteY2112" fmla="*/ 4884927 h 5321722"/>
              <a:gd name="connsiteX2113" fmla="*/ 1883673 w 5010837"/>
              <a:gd name="connsiteY2113" fmla="*/ 4828502 h 5321722"/>
              <a:gd name="connsiteX2114" fmla="*/ 1866842 w 5010837"/>
              <a:gd name="connsiteY2114" fmla="*/ 4767289 h 5321722"/>
              <a:gd name="connsiteX2115" fmla="*/ 1840498 w 5010837"/>
              <a:gd name="connsiteY2115" fmla="*/ 4651058 h 5321722"/>
              <a:gd name="connsiteX2116" fmla="*/ 1826292 w 5010837"/>
              <a:gd name="connsiteY2116" fmla="*/ 4595081 h 5321722"/>
              <a:gd name="connsiteX2117" fmla="*/ 1824834 w 5010837"/>
              <a:gd name="connsiteY2117" fmla="*/ 4584090 h 5321722"/>
              <a:gd name="connsiteX2118" fmla="*/ 1835638 w 5010837"/>
              <a:gd name="connsiteY2118" fmla="*/ 4627365 h 5321722"/>
              <a:gd name="connsiteX2119" fmla="*/ 1848678 w 5010837"/>
              <a:gd name="connsiteY2119" fmla="*/ 4677157 h 5321722"/>
              <a:gd name="connsiteX2120" fmla="*/ 1857495 w 5010837"/>
              <a:gd name="connsiteY2120" fmla="*/ 4707807 h 5321722"/>
              <a:gd name="connsiteX2121" fmla="*/ 1866036 w 5010837"/>
              <a:gd name="connsiteY2121" fmla="*/ 4710963 h 5321722"/>
              <a:gd name="connsiteX2122" fmla="*/ 1870163 w 5010837"/>
              <a:gd name="connsiteY2122" fmla="*/ 4719031 h 5321722"/>
              <a:gd name="connsiteX2123" fmla="*/ 1866576 w 5010837"/>
              <a:gd name="connsiteY2123" fmla="*/ 4680521 h 5321722"/>
              <a:gd name="connsiteX2124" fmla="*/ 1869014 w 5010837"/>
              <a:gd name="connsiteY2124" fmla="*/ 4681348 h 5321722"/>
              <a:gd name="connsiteX2125" fmla="*/ 1869083 w 5010837"/>
              <a:gd name="connsiteY2125" fmla="*/ 4683404 h 5321722"/>
              <a:gd name="connsiteX2126" fmla="*/ 1869658 w 5010837"/>
              <a:gd name="connsiteY2126" fmla="*/ 4681565 h 5321722"/>
              <a:gd name="connsiteX2127" fmla="*/ 1869014 w 5010837"/>
              <a:gd name="connsiteY2127" fmla="*/ 4681348 h 5321722"/>
              <a:gd name="connsiteX2128" fmla="*/ 1868617 w 5010837"/>
              <a:gd name="connsiteY2128" fmla="*/ 4669666 h 5321722"/>
              <a:gd name="connsiteX2129" fmla="*/ 1856084 w 5010837"/>
              <a:gd name="connsiteY2129" fmla="*/ 4627426 h 5321722"/>
              <a:gd name="connsiteX2130" fmla="*/ 1837285 w 5010837"/>
              <a:gd name="connsiteY2130" fmla="*/ 4528941 h 5321722"/>
              <a:gd name="connsiteX2131" fmla="*/ 1831225 w 5010837"/>
              <a:gd name="connsiteY2131" fmla="*/ 4521399 h 5321722"/>
              <a:gd name="connsiteX2132" fmla="*/ 1820217 w 5010837"/>
              <a:gd name="connsiteY2132" fmla="*/ 4495706 h 5321722"/>
              <a:gd name="connsiteX2133" fmla="*/ 1816733 w 5010837"/>
              <a:gd name="connsiteY2133" fmla="*/ 4473388 h 5321722"/>
              <a:gd name="connsiteX2134" fmla="*/ 1815568 w 5010837"/>
              <a:gd name="connsiteY2134" fmla="*/ 4447958 h 5321722"/>
              <a:gd name="connsiteX2135" fmla="*/ 1810352 w 5010837"/>
              <a:gd name="connsiteY2135" fmla="*/ 4441469 h 5321722"/>
              <a:gd name="connsiteX2136" fmla="*/ 1807457 w 5010837"/>
              <a:gd name="connsiteY2136" fmla="*/ 4431868 h 5321722"/>
              <a:gd name="connsiteX2137" fmla="*/ 1803025 w 5010837"/>
              <a:gd name="connsiteY2137" fmla="*/ 4423079 h 5321722"/>
              <a:gd name="connsiteX2138" fmla="*/ 1800839 w 5010837"/>
              <a:gd name="connsiteY2138" fmla="*/ 4456046 h 5321722"/>
              <a:gd name="connsiteX2139" fmla="*/ 1802879 w 5010837"/>
              <a:gd name="connsiteY2139" fmla="*/ 4473124 h 5321722"/>
              <a:gd name="connsiteX2140" fmla="*/ 1811305 w 5010837"/>
              <a:gd name="connsiteY2140" fmla="*/ 4523546 h 5321722"/>
              <a:gd name="connsiteX2141" fmla="*/ 1814700 w 5010837"/>
              <a:gd name="connsiteY2141" fmla="*/ 4539038 h 5321722"/>
              <a:gd name="connsiteX2142" fmla="*/ 1814700 w 5010837"/>
              <a:gd name="connsiteY2142" fmla="*/ 4541914 h 5321722"/>
              <a:gd name="connsiteX2143" fmla="*/ 1817133 w 5010837"/>
              <a:gd name="connsiteY2143" fmla="*/ 4571437 h 5321722"/>
              <a:gd name="connsiteX2144" fmla="*/ 1817088 w 5010837"/>
              <a:gd name="connsiteY2144" fmla="*/ 4575134 h 5321722"/>
              <a:gd name="connsiteX2145" fmla="*/ 1808667 w 5010837"/>
              <a:gd name="connsiteY2145" fmla="*/ 4536825 h 5321722"/>
              <a:gd name="connsiteX2146" fmla="*/ 1798806 w 5010837"/>
              <a:gd name="connsiteY2146" fmla="*/ 4482312 h 5321722"/>
              <a:gd name="connsiteX2147" fmla="*/ 1797805 w 5010837"/>
              <a:gd name="connsiteY2147" fmla="*/ 4474526 h 5321722"/>
              <a:gd name="connsiteX2148" fmla="*/ 1794243 w 5010837"/>
              <a:gd name="connsiteY2148" fmla="*/ 4491965 h 5321722"/>
              <a:gd name="connsiteX2149" fmla="*/ 1785297 w 5010837"/>
              <a:gd name="connsiteY2149" fmla="*/ 4518036 h 5321722"/>
              <a:gd name="connsiteX2150" fmla="*/ 1769925 w 5010837"/>
              <a:gd name="connsiteY2150" fmla="*/ 4575330 h 5321722"/>
              <a:gd name="connsiteX2151" fmla="*/ 1769925 w 5010837"/>
              <a:gd name="connsiteY2151" fmla="*/ 4575330 h 5321722"/>
              <a:gd name="connsiteX2152" fmla="*/ 1768410 w 5010837"/>
              <a:gd name="connsiteY2152" fmla="*/ 4820128 h 5321722"/>
              <a:gd name="connsiteX2153" fmla="*/ 1739564 w 5010837"/>
              <a:gd name="connsiteY2153" fmla="*/ 4707880 h 5321722"/>
              <a:gd name="connsiteX2154" fmla="*/ 1735014 w 5010837"/>
              <a:gd name="connsiteY2154" fmla="*/ 4744228 h 5321722"/>
              <a:gd name="connsiteX2155" fmla="*/ 1732812 w 5010837"/>
              <a:gd name="connsiteY2155" fmla="*/ 4794448 h 5321722"/>
              <a:gd name="connsiteX2156" fmla="*/ 1702410 w 5010837"/>
              <a:gd name="connsiteY2156" fmla="*/ 4416634 h 5321722"/>
              <a:gd name="connsiteX2157" fmla="*/ 1701231 w 5010837"/>
              <a:gd name="connsiteY2157" fmla="*/ 4394548 h 5321722"/>
              <a:gd name="connsiteX2158" fmla="*/ 1697473 w 5010837"/>
              <a:gd name="connsiteY2158" fmla="*/ 4390841 h 5321722"/>
              <a:gd name="connsiteX2159" fmla="*/ 1683040 w 5010837"/>
              <a:gd name="connsiteY2159" fmla="*/ 4389767 h 5321722"/>
              <a:gd name="connsiteX2160" fmla="*/ 1681496 w 5010837"/>
              <a:gd name="connsiteY2160" fmla="*/ 4390769 h 5321722"/>
              <a:gd name="connsiteX2161" fmla="*/ 1681119 w 5010837"/>
              <a:gd name="connsiteY2161" fmla="*/ 4389624 h 5321722"/>
              <a:gd name="connsiteX2162" fmla="*/ 1680829 w 5010837"/>
              <a:gd name="connsiteY2162" fmla="*/ 4389602 h 5321722"/>
              <a:gd name="connsiteX2163" fmla="*/ 1670267 w 5010837"/>
              <a:gd name="connsiteY2163" fmla="*/ 4386941 h 5321722"/>
              <a:gd name="connsiteX2164" fmla="*/ 1592134 w 5010837"/>
              <a:gd name="connsiteY2164" fmla="*/ 4397557 h 5321722"/>
              <a:gd name="connsiteX2165" fmla="*/ 1564929 w 5010837"/>
              <a:gd name="connsiteY2165" fmla="*/ 4393658 h 5321722"/>
              <a:gd name="connsiteX2166" fmla="*/ 1518022 w 5010837"/>
              <a:gd name="connsiteY2166" fmla="*/ 4335260 h 5321722"/>
              <a:gd name="connsiteX2167" fmla="*/ 1512811 w 5010837"/>
              <a:gd name="connsiteY2167" fmla="*/ 4328773 h 5321722"/>
              <a:gd name="connsiteX2168" fmla="*/ 1493131 w 5010837"/>
              <a:gd name="connsiteY2168" fmla="*/ 4328246 h 5321722"/>
              <a:gd name="connsiteX2169" fmla="*/ 1460949 w 5010837"/>
              <a:gd name="connsiteY2169" fmla="*/ 4294108 h 5321722"/>
              <a:gd name="connsiteX2170" fmla="*/ 1461191 w 5010837"/>
              <a:gd name="connsiteY2170" fmla="*/ 4297183 h 5321722"/>
              <a:gd name="connsiteX2171" fmla="*/ 1459376 w 5010837"/>
              <a:gd name="connsiteY2171" fmla="*/ 4300491 h 5321722"/>
              <a:gd name="connsiteX2172" fmla="*/ 1447018 w 5010837"/>
              <a:gd name="connsiteY2172" fmla="*/ 4288580 h 5321722"/>
              <a:gd name="connsiteX2173" fmla="*/ 1447571 w 5010837"/>
              <a:gd name="connsiteY2173" fmla="*/ 4278770 h 5321722"/>
              <a:gd name="connsiteX2174" fmla="*/ 1423064 w 5010837"/>
              <a:gd name="connsiteY2174" fmla="*/ 4247010 h 5321722"/>
              <a:gd name="connsiteX2175" fmla="*/ 1411383 w 5010837"/>
              <a:gd name="connsiteY2175" fmla="*/ 4232470 h 5321722"/>
              <a:gd name="connsiteX2176" fmla="*/ 1420489 w 5010837"/>
              <a:gd name="connsiteY2176" fmla="*/ 4268070 h 5321722"/>
              <a:gd name="connsiteX2177" fmla="*/ 1415045 w 5010837"/>
              <a:gd name="connsiteY2177" fmla="*/ 4277990 h 5321722"/>
              <a:gd name="connsiteX2178" fmla="*/ 1402689 w 5010837"/>
              <a:gd name="connsiteY2178" fmla="*/ 4266084 h 5321722"/>
              <a:gd name="connsiteX2179" fmla="*/ 1390630 w 5010837"/>
              <a:gd name="connsiteY2179" fmla="*/ 4206634 h 5321722"/>
              <a:gd name="connsiteX2180" fmla="*/ 1356735 w 5010837"/>
              <a:gd name="connsiteY2180" fmla="*/ 4164436 h 5321722"/>
              <a:gd name="connsiteX2181" fmla="*/ 1365055 w 5010837"/>
              <a:gd name="connsiteY2181" fmla="*/ 4196952 h 5321722"/>
              <a:gd name="connsiteX2182" fmla="*/ 1389248 w 5010837"/>
              <a:gd name="connsiteY2182" fmla="*/ 4273355 h 5321722"/>
              <a:gd name="connsiteX2183" fmla="*/ 1398711 w 5010837"/>
              <a:gd name="connsiteY2183" fmla="*/ 4307752 h 5321722"/>
              <a:gd name="connsiteX2184" fmla="*/ 1408174 w 5010837"/>
              <a:gd name="connsiteY2184" fmla="*/ 4342151 h 5321722"/>
              <a:gd name="connsiteX2185" fmla="*/ 1416730 w 5010837"/>
              <a:gd name="connsiteY2185" fmla="*/ 4378201 h 5321722"/>
              <a:gd name="connsiteX2186" fmla="*/ 1425286 w 5010837"/>
              <a:gd name="connsiteY2186" fmla="*/ 4414251 h 5321722"/>
              <a:gd name="connsiteX2187" fmla="*/ 1426562 w 5010837"/>
              <a:gd name="connsiteY2187" fmla="*/ 4420537 h 5321722"/>
              <a:gd name="connsiteX2188" fmla="*/ 1427834 w 5010837"/>
              <a:gd name="connsiteY2188" fmla="*/ 4426819 h 5321722"/>
              <a:gd name="connsiteX2189" fmla="*/ 1426019 w 5010837"/>
              <a:gd name="connsiteY2189" fmla="*/ 4430128 h 5321722"/>
              <a:gd name="connsiteX2190" fmla="*/ 1407482 w 5010837"/>
              <a:gd name="connsiteY2190" fmla="*/ 4412264 h 5321722"/>
              <a:gd name="connsiteX2191" fmla="*/ 1368209 w 5010837"/>
              <a:gd name="connsiteY2191" fmla="*/ 4328915 h 5321722"/>
              <a:gd name="connsiteX2192" fmla="*/ 1349478 w 5010837"/>
              <a:gd name="connsiteY2192" fmla="*/ 4285584 h 5321722"/>
              <a:gd name="connsiteX2193" fmla="*/ 1330747 w 5010837"/>
              <a:gd name="connsiteY2193" fmla="*/ 4242256 h 5321722"/>
              <a:gd name="connsiteX2194" fmla="*/ 1295462 w 5010837"/>
              <a:gd name="connsiteY2194" fmla="*/ 4160226 h 5321722"/>
              <a:gd name="connsiteX2195" fmla="*/ 1260184 w 5010837"/>
              <a:gd name="connsiteY2195" fmla="*/ 4078200 h 5321722"/>
              <a:gd name="connsiteX2196" fmla="*/ 1260552 w 5010837"/>
              <a:gd name="connsiteY2196" fmla="*/ 4086139 h 5321722"/>
              <a:gd name="connsiteX2197" fmla="*/ 1259100 w 5010837"/>
              <a:gd name="connsiteY2197" fmla="*/ 4097382 h 5321722"/>
              <a:gd name="connsiteX2198" fmla="*/ 1264201 w 5010837"/>
              <a:gd name="connsiteY2198" fmla="*/ 4122519 h 5321722"/>
              <a:gd name="connsiteX2199" fmla="*/ 1282395 w 5010837"/>
              <a:gd name="connsiteY2199" fmla="*/ 4175438 h 5321722"/>
              <a:gd name="connsiteX2200" fmla="*/ 1300583 w 5010837"/>
              <a:gd name="connsiteY2200" fmla="*/ 4228356 h 5321722"/>
              <a:gd name="connsiteX2201" fmla="*/ 1318776 w 5010837"/>
              <a:gd name="connsiteY2201" fmla="*/ 4281278 h 5321722"/>
              <a:gd name="connsiteX2202" fmla="*/ 1336969 w 5010837"/>
              <a:gd name="connsiteY2202" fmla="*/ 4334198 h 5321722"/>
              <a:gd name="connsiteX2203" fmla="*/ 1329361 w 5010837"/>
              <a:gd name="connsiteY2203" fmla="*/ 4382481 h 5321722"/>
              <a:gd name="connsiteX2204" fmla="*/ 1284296 w 5010837"/>
              <a:gd name="connsiteY2204" fmla="*/ 4344109 h 5321722"/>
              <a:gd name="connsiteX2205" fmla="*/ 1280667 w 5010837"/>
              <a:gd name="connsiteY2205" fmla="*/ 4350723 h 5321722"/>
              <a:gd name="connsiteX2206" fmla="*/ 1275396 w 5010837"/>
              <a:gd name="connsiteY2206" fmla="*/ 4343115 h 5321722"/>
              <a:gd name="connsiteX2207" fmla="*/ 1270120 w 5010837"/>
              <a:gd name="connsiteY2207" fmla="*/ 4335506 h 5321722"/>
              <a:gd name="connsiteX2208" fmla="*/ 1267203 w 5010837"/>
              <a:gd name="connsiteY2208" fmla="*/ 4315003 h 5321722"/>
              <a:gd name="connsiteX2209" fmla="*/ 1264287 w 5010837"/>
              <a:gd name="connsiteY2209" fmla="*/ 4294496 h 5321722"/>
              <a:gd name="connsiteX2210" fmla="*/ 1187896 w 5010837"/>
              <a:gd name="connsiteY2210" fmla="*/ 4089430 h 5321722"/>
              <a:gd name="connsiteX2211" fmla="*/ 1149701 w 5010837"/>
              <a:gd name="connsiteY2211" fmla="*/ 3986896 h 5321722"/>
              <a:gd name="connsiteX2212" fmla="*/ 1146072 w 5010837"/>
              <a:gd name="connsiteY2212" fmla="*/ 3993511 h 5321722"/>
              <a:gd name="connsiteX2213" fmla="*/ 1149351 w 5010837"/>
              <a:gd name="connsiteY2213" fmla="*/ 4021951 h 5321722"/>
              <a:gd name="connsiteX2214" fmla="*/ 1154451 w 5010837"/>
              <a:gd name="connsiteY2214" fmla="*/ 4047089 h 5321722"/>
              <a:gd name="connsiteX2215" fmla="*/ 1170825 w 5010837"/>
              <a:gd name="connsiteY2215" fmla="*/ 4103314 h 5321722"/>
              <a:gd name="connsiteX2216" fmla="*/ 1188111 w 5010837"/>
              <a:gd name="connsiteY2216" fmla="*/ 4157888 h 5321722"/>
              <a:gd name="connsiteX2217" fmla="*/ 1205394 w 5010837"/>
              <a:gd name="connsiteY2217" fmla="*/ 4212464 h 5321722"/>
              <a:gd name="connsiteX2218" fmla="*/ 1212674 w 5010837"/>
              <a:gd name="connsiteY2218" fmla="*/ 4242229 h 5321722"/>
              <a:gd name="connsiteX2219" fmla="*/ 1221769 w 5010837"/>
              <a:gd name="connsiteY2219" fmla="*/ 4268690 h 5321722"/>
              <a:gd name="connsiteX2220" fmla="*/ 1233047 w 5010837"/>
              <a:gd name="connsiteY2220" fmla="*/ 4299779 h 5321722"/>
              <a:gd name="connsiteX2221" fmla="*/ 1238145 w 5010837"/>
              <a:gd name="connsiteY2221" fmla="*/ 4324917 h 5321722"/>
              <a:gd name="connsiteX2222" fmla="*/ 1243960 w 5010837"/>
              <a:gd name="connsiteY2222" fmla="*/ 4322935 h 5321722"/>
              <a:gd name="connsiteX2223" fmla="*/ 1246139 w 5010837"/>
              <a:gd name="connsiteY2223" fmla="*/ 4327564 h 5321722"/>
              <a:gd name="connsiteX2224" fmla="*/ 1248691 w 5010837"/>
              <a:gd name="connsiteY2224" fmla="*/ 4340132 h 5321722"/>
              <a:gd name="connsiteX2225" fmla="*/ 1291618 w 5010837"/>
              <a:gd name="connsiteY2225" fmla="*/ 4459865 h 5321722"/>
              <a:gd name="connsiteX2226" fmla="*/ 1342537 w 5010837"/>
              <a:gd name="connsiteY2226" fmla="*/ 4582244 h 5321722"/>
              <a:gd name="connsiteX2227" fmla="*/ 1338908 w 5010837"/>
              <a:gd name="connsiteY2227" fmla="*/ 4588857 h 5321722"/>
              <a:gd name="connsiteX2228" fmla="*/ 1334545 w 5010837"/>
              <a:gd name="connsiteY2228" fmla="*/ 4579596 h 5321722"/>
              <a:gd name="connsiteX2229" fmla="*/ 1248344 w 5010837"/>
              <a:gd name="connsiteY2229" fmla="*/ 4375189 h 5321722"/>
              <a:gd name="connsiteX2230" fmla="*/ 1228340 w 5010837"/>
              <a:gd name="connsiteY2230" fmla="*/ 4325576 h 5321722"/>
              <a:gd name="connsiteX2231" fmla="*/ 1216325 w 5010837"/>
              <a:gd name="connsiteY2231" fmla="*/ 4278611 h 5321722"/>
              <a:gd name="connsiteX2232" fmla="*/ 1201222 w 5010837"/>
              <a:gd name="connsiteY2232" fmla="*/ 4228669 h 5321722"/>
              <a:gd name="connsiteX2233" fmla="*/ 1186120 w 5010837"/>
              <a:gd name="connsiteY2233" fmla="*/ 4178723 h 5321722"/>
              <a:gd name="connsiteX2234" fmla="*/ 1171020 w 5010837"/>
              <a:gd name="connsiteY2234" fmla="*/ 4128781 h 5321722"/>
              <a:gd name="connsiteX2235" fmla="*/ 1155918 w 5010837"/>
              <a:gd name="connsiteY2235" fmla="*/ 4078839 h 5321722"/>
              <a:gd name="connsiteX2236" fmla="*/ 1149007 w 5010837"/>
              <a:gd name="connsiteY2236" fmla="*/ 4057010 h 5321722"/>
              <a:gd name="connsiteX2237" fmla="*/ 1143907 w 5010837"/>
              <a:gd name="connsiteY2237" fmla="*/ 4031872 h 5321722"/>
              <a:gd name="connsiteX2238" fmla="*/ 1131896 w 5010837"/>
              <a:gd name="connsiteY2238" fmla="*/ 3984908 h 5321722"/>
              <a:gd name="connsiteX2239" fmla="*/ 1119239 w 5010837"/>
              <a:gd name="connsiteY2239" fmla="*/ 3913543 h 5321722"/>
              <a:gd name="connsiteX2240" fmla="*/ 1115002 w 5010837"/>
              <a:gd name="connsiteY2240" fmla="*/ 3905440 h 5321722"/>
              <a:gd name="connsiteX2241" fmla="*/ 1097030 w 5010837"/>
              <a:gd name="connsiteY2241" fmla="*/ 3835114 h 5321722"/>
              <a:gd name="connsiteX2242" fmla="*/ 1092961 w 5010837"/>
              <a:gd name="connsiteY2242" fmla="*/ 3800080 h 5321722"/>
              <a:gd name="connsiteX2243" fmla="*/ 1092259 w 5010837"/>
              <a:gd name="connsiteY2243" fmla="*/ 3784800 h 5321722"/>
              <a:gd name="connsiteX2244" fmla="*/ 1087646 w 5010837"/>
              <a:gd name="connsiteY2244" fmla="*/ 3772903 h 5321722"/>
              <a:gd name="connsiteX2245" fmla="*/ 1081644 w 5010837"/>
              <a:gd name="connsiteY2245" fmla="*/ 3749423 h 5321722"/>
              <a:gd name="connsiteX2246" fmla="*/ 1040941 w 5010837"/>
              <a:gd name="connsiteY2246" fmla="*/ 3720307 h 5321722"/>
              <a:gd name="connsiteX2247" fmla="*/ 1075701 w 5010837"/>
              <a:gd name="connsiteY2247" fmla="*/ 3854920 h 5321722"/>
              <a:gd name="connsiteX2248" fmla="*/ 1110463 w 5010837"/>
              <a:gd name="connsiteY2248" fmla="*/ 3989534 h 5321722"/>
              <a:gd name="connsiteX2249" fmla="*/ 1121741 w 5010837"/>
              <a:gd name="connsiteY2249" fmla="*/ 4020625 h 5321722"/>
              <a:gd name="connsiteX2250" fmla="*/ 1151211 w 5010837"/>
              <a:gd name="connsiteY2250" fmla="*/ 4104634 h 5321722"/>
              <a:gd name="connsiteX2251" fmla="*/ 1171581 w 5010837"/>
              <a:gd name="connsiteY2251" fmla="*/ 4162186 h 5321722"/>
              <a:gd name="connsiteX2252" fmla="*/ 1191953 w 5010837"/>
              <a:gd name="connsiteY2252" fmla="*/ 4219737 h 5321722"/>
              <a:gd name="connsiteX2253" fmla="*/ 1190878 w 5010837"/>
              <a:gd name="connsiteY2253" fmla="*/ 4238918 h 5321722"/>
              <a:gd name="connsiteX2254" fmla="*/ 1166157 w 5010837"/>
              <a:gd name="connsiteY2254" fmla="*/ 4215101 h 5321722"/>
              <a:gd name="connsiteX2255" fmla="*/ 1149785 w 5010837"/>
              <a:gd name="connsiteY2255" fmla="*/ 4158875 h 5321722"/>
              <a:gd name="connsiteX2256" fmla="*/ 1119279 w 5010837"/>
              <a:gd name="connsiteY2256" fmla="*/ 4180033 h 5321722"/>
              <a:gd name="connsiteX2257" fmla="*/ 1084757 w 5010837"/>
              <a:gd name="connsiteY2257" fmla="*/ 4156876 h 5321722"/>
              <a:gd name="connsiteX2258" fmla="*/ 1093501 w 5010837"/>
              <a:gd name="connsiteY2258" fmla="*/ 4218391 h 5321722"/>
              <a:gd name="connsiteX2259" fmla="*/ 1104065 w 5010837"/>
              <a:gd name="connsiteY2259" fmla="*/ 4276603 h 5321722"/>
              <a:gd name="connsiteX2260" fmla="*/ 1117721 w 5010837"/>
              <a:gd name="connsiteY2260" fmla="*/ 4337790 h 5321722"/>
              <a:gd name="connsiteX2261" fmla="*/ 1131378 w 5010837"/>
              <a:gd name="connsiteY2261" fmla="*/ 4398977 h 5321722"/>
              <a:gd name="connsiteX2262" fmla="*/ 1129563 w 5010837"/>
              <a:gd name="connsiteY2262" fmla="*/ 4402286 h 5321722"/>
              <a:gd name="connsiteX2263" fmla="*/ 1117204 w 5010837"/>
              <a:gd name="connsiteY2263" fmla="*/ 4390375 h 5321722"/>
              <a:gd name="connsiteX2264" fmla="*/ 1103378 w 5010837"/>
              <a:gd name="connsiteY2264" fmla="*/ 4346717 h 5321722"/>
              <a:gd name="connsiteX2265" fmla="*/ 1089548 w 5010837"/>
              <a:gd name="connsiteY2265" fmla="*/ 4303056 h 5321722"/>
              <a:gd name="connsiteX2266" fmla="*/ 1075723 w 5010837"/>
              <a:gd name="connsiteY2266" fmla="*/ 4259398 h 5321722"/>
              <a:gd name="connsiteX2267" fmla="*/ 1072805 w 5010837"/>
              <a:gd name="connsiteY2267" fmla="*/ 4238893 h 5321722"/>
              <a:gd name="connsiteX2268" fmla="*/ 1061896 w 5010837"/>
              <a:gd name="connsiteY2268" fmla="*/ 4215741 h 5321722"/>
              <a:gd name="connsiteX2269" fmla="*/ 1038240 w 5010837"/>
              <a:gd name="connsiteY2269" fmla="*/ 4129747 h 5321722"/>
              <a:gd name="connsiteX2270" fmla="*/ 1014582 w 5010837"/>
              <a:gd name="connsiteY2270" fmla="*/ 4043753 h 5321722"/>
              <a:gd name="connsiteX2271" fmla="*/ 996219 w 5010837"/>
              <a:gd name="connsiteY2271" fmla="*/ 4008361 h 5321722"/>
              <a:gd name="connsiteX2272" fmla="*/ 977852 w 5010837"/>
              <a:gd name="connsiteY2272" fmla="*/ 3972968 h 5321722"/>
              <a:gd name="connsiteX2273" fmla="*/ 963489 w 5010837"/>
              <a:gd name="connsiteY2273" fmla="*/ 3938902 h 5321722"/>
              <a:gd name="connsiteX2274" fmla="*/ 949121 w 5010837"/>
              <a:gd name="connsiteY2274" fmla="*/ 3904833 h 5321722"/>
              <a:gd name="connsiteX2275" fmla="*/ 917295 w 5010837"/>
              <a:gd name="connsiteY2275" fmla="*/ 3833721 h 5321722"/>
              <a:gd name="connsiteX2276" fmla="*/ 885472 w 5010837"/>
              <a:gd name="connsiteY2276" fmla="*/ 3762608 h 5321722"/>
              <a:gd name="connsiteX2277" fmla="*/ 867285 w 5010837"/>
              <a:gd name="connsiteY2277" fmla="*/ 3709687 h 5321722"/>
              <a:gd name="connsiteX2278" fmla="*/ 849091 w 5010837"/>
              <a:gd name="connsiteY2278" fmla="*/ 3656766 h 5321722"/>
              <a:gd name="connsiteX2279" fmla="*/ 820702 w 5010837"/>
              <a:gd name="connsiteY2279" fmla="*/ 3553574 h 5321722"/>
              <a:gd name="connsiteX2280" fmla="*/ 814499 w 5010837"/>
              <a:gd name="connsiteY2280" fmla="*/ 3504627 h 5321722"/>
              <a:gd name="connsiteX2281" fmla="*/ 808302 w 5010837"/>
              <a:gd name="connsiteY2281" fmla="*/ 3455679 h 5321722"/>
              <a:gd name="connsiteX2282" fmla="*/ 798102 w 5010837"/>
              <a:gd name="connsiteY2282" fmla="*/ 3405404 h 5321722"/>
              <a:gd name="connsiteX2283" fmla="*/ 787907 w 5010837"/>
              <a:gd name="connsiteY2283" fmla="*/ 3355133 h 5321722"/>
              <a:gd name="connsiteX2284" fmla="*/ 765894 w 5010837"/>
              <a:gd name="connsiteY2284" fmla="*/ 3283361 h 5321722"/>
              <a:gd name="connsiteX2285" fmla="*/ 743876 w 5010837"/>
              <a:gd name="connsiteY2285" fmla="*/ 3211587 h 5321722"/>
              <a:gd name="connsiteX2286" fmla="*/ 720630 w 5010837"/>
              <a:gd name="connsiteY2286" fmla="*/ 3219519 h 5321722"/>
              <a:gd name="connsiteX2287" fmla="*/ 712639 w 5010837"/>
              <a:gd name="connsiteY2287" fmla="*/ 3216871 h 5321722"/>
              <a:gd name="connsiteX2288" fmla="*/ 735193 w 5010837"/>
              <a:gd name="connsiteY2288" fmla="*/ 3279055 h 5321722"/>
              <a:gd name="connsiteX2289" fmla="*/ 755933 w 5010837"/>
              <a:gd name="connsiteY2289" fmla="*/ 3344543 h 5321722"/>
              <a:gd name="connsiteX2290" fmla="*/ 764489 w 5010837"/>
              <a:gd name="connsiteY2290" fmla="*/ 3380593 h 5321722"/>
              <a:gd name="connsiteX2291" fmla="*/ 773044 w 5010837"/>
              <a:gd name="connsiteY2291" fmla="*/ 3416644 h 5321722"/>
              <a:gd name="connsiteX2292" fmla="*/ 798147 w 5010837"/>
              <a:gd name="connsiteY2292" fmla="*/ 3491395 h 5321722"/>
              <a:gd name="connsiteX2293" fmla="*/ 815259 w 5010837"/>
              <a:gd name="connsiteY2293" fmla="*/ 3563495 h 5321722"/>
              <a:gd name="connsiteX2294" fmla="*/ 832370 w 5010837"/>
              <a:gd name="connsiteY2294" fmla="*/ 3635598 h 5321722"/>
              <a:gd name="connsiteX2295" fmla="*/ 841833 w 5010837"/>
              <a:gd name="connsiteY2295" fmla="*/ 3669996 h 5321722"/>
              <a:gd name="connsiteX2296" fmla="*/ 849480 w 5010837"/>
              <a:gd name="connsiteY2296" fmla="*/ 3707701 h 5321722"/>
              <a:gd name="connsiteX2297" fmla="*/ 858943 w 5010837"/>
              <a:gd name="connsiteY2297" fmla="*/ 3742098 h 5321722"/>
              <a:gd name="connsiteX2298" fmla="*/ 868406 w 5010837"/>
              <a:gd name="connsiteY2298" fmla="*/ 3776496 h 5321722"/>
              <a:gd name="connsiteX2299" fmla="*/ 884610 w 5010837"/>
              <a:gd name="connsiteY2299" fmla="*/ 3850250 h 5321722"/>
              <a:gd name="connsiteX2300" fmla="*/ 902629 w 5010837"/>
              <a:gd name="connsiteY2300" fmla="*/ 3920699 h 5321722"/>
              <a:gd name="connsiteX2301" fmla="*/ 907361 w 5010837"/>
              <a:gd name="connsiteY2301" fmla="*/ 3937897 h 5321722"/>
              <a:gd name="connsiteX2302" fmla="*/ 912091 w 5010837"/>
              <a:gd name="connsiteY2302" fmla="*/ 3955095 h 5321722"/>
              <a:gd name="connsiteX2303" fmla="*/ 919741 w 5010837"/>
              <a:gd name="connsiteY2303" fmla="*/ 3992800 h 5321722"/>
              <a:gd name="connsiteX2304" fmla="*/ 955777 w 5010837"/>
              <a:gd name="connsiteY2304" fmla="*/ 4133698 h 5321722"/>
              <a:gd name="connsiteX2305" fmla="*/ 983816 w 5010837"/>
              <a:gd name="connsiteY2305" fmla="*/ 4271947 h 5321722"/>
              <a:gd name="connsiteX2306" fmla="*/ 997279 w 5010837"/>
              <a:gd name="connsiteY2306" fmla="*/ 4307668 h 5321722"/>
              <a:gd name="connsiteX2307" fmla="*/ 1010733 w 5010837"/>
              <a:gd name="connsiteY2307" fmla="*/ 4343389 h 5321722"/>
              <a:gd name="connsiteX2308" fmla="*/ 1027844 w 5010837"/>
              <a:gd name="connsiteY2308" fmla="*/ 4415488 h 5321722"/>
              <a:gd name="connsiteX2309" fmla="*/ 1044956 w 5010837"/>
              <a:gd name="connsiteY2309" fmla="*/ 4487593 h 5321722"/>
              <a:gd name="connsiteX2310" fmla="*/ 1052240 w 5010837"/>
              <a:gd name="connsiteY2310" fmla="*/ 4517361 h 5321722"/>
              <a:gd name="connsiteX2311" fmla="*/ 1034805 w 5010837"/>
              <a:gd name="connsiteY2311" fmla="*/ 4523310 h 5321722"/>
              <a:gd name="connsiteX2312" fmla="*/ 989002 w 5010837"/>
              <a:gd name="connsiteY2312" fmla="*/ 4469059 h 5321722"/>
              <a:gd name="connsiteX2313" fmla="*/ 965175 w 5010837"/>
              <a:gd name="connsiteY2313" fmla="*/ 4400595 h 5321722"/>
              <a:gd name="connsiteX2314" fmla="*/ 941343 w 5010837"/>
              <a:gd name="connsiteY2314" fmla="*/ 4332131 h 5321722"/>
              <a:gd name="connsiteX2315" fmla="*/ 899862 w 5010837"/>
              <a:gd name="connsiteY2315" fmla="*/ 4201155 h 5321722"/>
              <a:gd name="connsiteX2316" fmla="*/ 880937 w 5010837"/>
              <a:gd name="connsiteY2316" fmla="*/ 4132359 h 5321722"/>
              <a:gd name="connsiteX2317" fmla="*/ 870001 w 5010837"/>
              <a:gd name="connsiteY2317" fmla="*/ 4066212 h 5321722"/>
              <a:gd name="connsiteX2318" fmla="*/ 849262 w 5010837"/>
              <a:gd name="connsiteY2318" fmla="*/ 4000722 h 5321722"/>
              <a:gd name="connsiteX2319" fmla="*/ 847796 w 5010837"/>
              <a:gd name="connsiteY2319" fmla="*/ 3968973 h 5321722"/>
              <a:gd name="connsiteX2320" fmla="*/ 838332 w 5010837"/>
              <a:gd name="connsiteY2320" fmla="*/ 3934576 h 5321722"/>
              <a:gd name="connsiteX2321" fmla="*/ 820119 w 5010837"/>
              <a:gd name="connsiteY2321" fmla="*/ 3838660 h 5321722"/>
              <a:gd name="connsiteX2322" fmla="*/ 800091 w 5010837"/>
              <a:gd name="connsiteY2322" fmla="*/ 3746052 h 5321722"/>
              <a:gd name="connsiteX2323" fmla="*/ 791167 w 5010837"/>
              <a:gd name="connsiteY2323" fmla="*/ 3702065 h 5321722"/>
              <a:gd name="connsiteX2324" fmla="*/ 784063 w 5010837"/>
              <a:gd name="connsiteY2324" fmla="*/ 3654770 h 5321722"/>
              <a:gd name="connsiteX2325" fmla="*/ 772048 w 5010837"/>
              <a:gd name="connsiteY2325" fmla="*/ 3607802 h 5321722"/>
              <a:gd name="connsiteX2326" fmla="*/ 760037 w 5010837"/>
              <a:gd name="connsiteY2326" fmla="*/ 3560839 h 5321722"/>
              <a:gd name="connsiteX2327" fmla="*/ 749473 w 5010837"/>
              <a:gd name="connsiteY2327" fmla="*/ 3502627 h 5321722"/>
              <a:gd name="connsiteX2328" fmla="*/ 737092 w 5010837"/>
              <a:gd name="connsiteY2328" fmla="*/ 3447724 h 5321722"/>
              <a:gd name="connsiteX2329" fmla="*/ 720720 w 5010837"/>
              <a:gd name="connsiteY2329" fmla="*/ 3391500 h 5321722"/>
              <a:gd name="connsiteX2330" fmla="*/ 717434 w 5010837"/>
              <a:gd name="connsiteY2330" fmla="*/ 3363054 h 5321722"/>
              <a:gd name="connsiteX2331" fmla="*/ 714886 w 5010837"/>
              <a:gd name="connsiteY2331" fmla="*/ 3350488 h 5321722"/>
              <a:gd name="connsiteX2332" fmla="*/ 712333 w 5010837"/>
              <a:gd name="connsiteY2332" fmla="*/ 3337917 h 5321722"/>
              <a:gd name="connsiteX2333" fmla="*/ 682672 w 5010837"/>
              <a:gd name="connsiteY2333" fmla="*/ 3228443 h 5321722"/>
              <a:gd name="connsiteX2334" fmla="*/ 654823 w 5010837"/>
              <a:gd name="connsiteY2334" fmla="*/ 3115659 h 5321722"/>
              <a:gd name="connsiteX2335" fmla="*/ 640998 w 5010837"/>
              <a:gd name="connsiteY2335" fmla="*/ 3071999 h 5321722"/>
              <a:gd name="connsiteX2336" fmla="*/ 628980 w 5010837"/>
              <a:gd name="connsiteY2336" fmla="*/ 3025034 h 5321722"/>
              <a:gd name="connsiteX2337" fmla="*/ 605331 w 5010837"/>
              <a:gd name="connsiteY2337" fmla="*/ 2939039 h 5321722"/>
              <a:gd name="connsiteX2338" fmla="*/ 581672 w 5010837"/>
              <a:gd name="connsiteY2338" fmla="*/ 2853048 h 5321722"/>
              <a:gd name="connsiteX2339" fmla="*/ 567841 w 5010837"/>
              <a:gd name="connsiteY2339" fmla="*/ 2809389 h 5321722"/>
              <a:gd name="connsiteX2340" fmla="*/ 554017 w 5010837"/>
              <a:gd name="connsiteY2340" fmla="*/ 2765729 h 5321722"/>
              <a:gd name="connsiteX2341" fmla="*/ 540192 w 5010837"/>
              <a:gd name="connsiteY2341" fmla="*/ 2722070 h 5321722"/>
              <a:gd name="connsiteX2342" fmla="*/ 526361 w 5010837"/>
              <a:gd name="connsiteY2342" fmla="*/ 2678412 h 5321722"/>
              <a:gd name="connsiteX2343" fmla="*/ 542759 w 5010837"/>
              <a:gd name="connsiteY2343" fmla="*/ 2777635 h 5321722"/>
              <a:gd name="connsiteX2344" fmla="*/ 557341 w 5010837"/>
              <a:gd name="connsiteY2344" fmla="*/ 2880161 h 5321722"/>
              <a:gd name="connsiteX2345" fmla="*/ 563544 w 5010837"/>
              <a:gd name="connsiteY2345" fmla="*/ 2929110 h 5321722"/>
              <a:gd name="connsiteX2346" fmla="*/ 569747 w 5010837"/>
              <a:gd name="connsiteY2346" fmla="*/ 2978059 h 5321722"/>
              <a:gd name="connsiteX2347" fmla="*/ 575945 w 5010837"/>
              <a:gd name="connsiteY2347" fmla="*/ 3027007 h 5321722"/>
              <a:gd name="connsiteX2348" fmla="*/ 582147 w 5010837"/>
              <a:gd name="connsiteY2348" fmla="*/ 3075955 h 5321722"/>
              <a:gd name="connsiteX2349" fmla="*/ 574886 w 5010837"/>
              <a:gd name="connsiteY2349" fmla="*/ 3089185 h 5321722"/>
              <a:gd name="connsiteX2350" fmla="*/ 558165 w 5010837"/>
              <a:gd name="connsiteY2350" fmla="*/ 3068013 h 5321722"/>
              <a:gd name="connsiteX2351" fmla="*/ 535024 w 5010837"/>
              <a:gd name="connsiteY2351" fmla="*/ 2929435 h 5321722"/>
              <a:gd name="connsiteX2352" fmla="*/ 503895 w 5010837"/>
              <a:gd name="connsiteY2352" fmla="*/ 2788209 h 5321722"/>
              <a:gd name="connsiteX2353" fmla="*/ 475851 w 5010837"/>
              <a:gd name="connsiteY2353" fmla="*/ 2649959 h 5321722"/>
              <a:gd name="connsiteX2354" fmla="*/ 465828 w 5010837"/>
              <a:gd name="connsiteY2354" fmla="*/ 2582159 h 5321722"/>
              <a:gd name="connsiteX2355" fmla="*/ 457617 w 5010837"/>
              <a:gd name="connsiteY2355" fmla="*/ 2511051 h 5321722"/>
              <a:gd name="connsiteX2356" fmla="*/ 411814 w 5010837"/>
              <a:gd name="connsiteY2356" fmla="*/ 2456802 h 5321722"/>
              <a:gd name="connsiteX2357" fmla="*/ 390729 w 5010837"/>
              <a:gd name="connsiteY2357" fmla="*/ 2426371 h 5321722"/>
              <a:gd name="connsiteX2358" fmla="*/ 373274 w 5010837"/>
              <a:gd name="connsiteY2358" fmla="*/ 2389325 h 5321722"/>
              <a:gd name="connsiteX2359" fmla="*/ 321249 w 5010837"/>
              <a:gd name="connsiteY2359" fmla="*/ 2243132 h 5321722"/>
              <a:gd name="connsiteX2360" fmla="*/ 312868 w 5010837"/>
              <a:gd name="connsiteY2360" fmla="*/ 2189553 h 5321722"/>
              <a:gd name="connsiteX2361" fmla="*/ 310664 w 5010837"/>
              <a:gd name="connsiteY2361" fmla="*/ 2141928 h 5321722"/>
              <a:gd name="connsiteX2362" fmla="*/ 320657 w 5010837"/>
              <a:gd name="connsiteY2362" fmla="*/ 2161397 h 5321722"/>
              <a:gd name="connsiteX2363" fmla="*/ 325551 w 5010837"/>
              <a:gd name="connsiteY2363" fmla="*/ 2123411 h 5321722"/>
              <a:gd name="connsiteX2364" fmla="*/ 330970 w 5010837"/>
              <a:gd name="connsiteY2364" fmla="*/ 2070495 h 5321722"/>
              <a:gd name="connsiteX2365" fmla="*/ 326608 w 5010837"/>
              <a:gd name="connsiteY2365" fmla="*/ 2061235 h 5321722"/>
              <a:gd name="connsiteX2366" fmla="*/ 300597 w 5010837"/>
              <a:gd name="connsiteY2366" fmla="*/ 1988138 h 5321722"/>
              <a:gd name="connsiteX2367" fmla="*/ 282579 w 5010837"/>
              <a:gd name="connsiteY2367" fmla="*/ 1917691 h 5321722"/>
              <a:gd name="connsiteX2368" fmla="*/ 259285 w 5010837"/>
              <a:gd name="connsiteY2368" fmla="*/ 1839632 h 5321722"/>
              <a:gd name="connsiteX2369" fmla="*/ 242174 w 5010837"/>
              <a:gd name="connsiteY2369" fmla="*/ 1767532 h 5321722"/>
              <a:gd name="connsiteX2370" fmla="*/ 266155 w 5010837"/>
              <a:gd name="connsiteY2370" fmla="*/ 1775473 h 5321722"/>
              <a:gd name="connsiteX2371" fmla="*/ 251248 w 5010837"/>
              <a:gd name="connsiteY2371" fmla="*/ 1750996 h 5321722"/>
              <a:gd name="connsiteX2372" fmla="*/ 236340 w 5010837"/>
              <a:gd name="connsiteY2372" fmla="*/ 1726520 h 5321722"/>
              <a:gd name="connsiteX2373" fmla="*/ 254877 w 5010837"/>
              <a:gd name="connsiteY2373" fmla="*/ 1744385 h 5321722"/>
              <a:gd name="connsiteX2374" fmla="*/ 221783 w 5010837"/>
              <a:gd name="connsiteY2374" fmla="*/ 1666988 h 5321722"/>
              <a:gd name="connsiteX2375" fmla="*/ 176866 w 5010837"/>
              <a:gd name="connsiteY2375" fmla="*/ 1568092 h 5321722"/>
              <a:gd name="connsiteX2376" fmla="*/ 137394 w 5010837"/>
              <a:gd name="connsiteY2376" fmla="*/ 1459273 h 5321722"/>
              <a:gd name="connsiteX2377" fmla="*/ 133032 w 5010837"/>
              <a:gd name="connsiteY2377" fmla="*/ 1450011 h 5321722"/>
              <a:gd name="connsiteX2378" fmla="*/ 124303 w 5010837"/>
              <a:gd name="connsiteY2378" fmla="*/ 1431490 h 5321722"/>
              <a:gd name="connsiteX2379" fmla="*/ 119202 w 5010837"/>
              <a:gd name="connsiteY2379" fmla="*/ 1406351 h 5321722"/>
              <a:gd name="connsiteX2380" fmla="*/ 110841 w 5010837"/>
              <a:gd name="connsiteY2380" fmla="*/ 1395768 h 5321722"/>
              <a:gd name="connsiteX2381" fmla="*/ 102480 w 5010837"/>
              <a:gd name="connsiteY2381" fmla="*/ 1385183 h 5321722"/>
              <a:gd name="connsiteX2382" fmla="*/ 78848 w 5010837"/>
              <a:gd name="connsiteY2382" fmla="*/ 1342184 h 5321722"/>
              <a:gd name="connsiteX2383" fmla="*/ 55211 w 5010837"/>
              <a:gd name="connsiteY2383" fmla="*/ 1299184 h 5321722"/>
              <a:gd name="connsiteX2384" fmla="*/ 11569 w 5010837"/>
              <a:gd name="connsiteY2384" fmla="*/ 1206572 h 5321722"/>
              <a:gd name="connsiteX2385" fmla="*/ 24291 w 5010837"/>
              <a:gd name="connsiteY2385" fmla="*/ 1226419 h 5321722"/>
              <a:gd name="connsiteX2386" fmla="*/ 37022 w 5010837"/>
              <a:gd name="connsiteY2386" fmla="*/ 1246265 h 5321722"/>
              <a:gd name="connsiteX2387" fmla="*/ 13728 w 5010837"/>
              <a:gd name="connsiteY2387" fmla="*/ 1168207 h 5321722"/>
              <a:gd name="connsiteX2388" fmla="*/ 247 w 5010837"/>
              <a:gd name="connsiteY2388" fmla="*/ 1089491 h 5321722"/>
              <a:gd name="connsiteX2389" fmla="*/ 962 w 5010837"/>
              <a:gd name="connsiteY2389" fmla="*/ 1062373 h 5321722"/>
              <a:gd name="connsiteX2390" fmla="*/ 7855 w 5010837"/>
              <a:gd name="connsiteY2390" fmla="*/ 1041208 h 5321722"/>
              <a:gd name="connsiteX2391" fmla="*/ 26003 w 5010837"/>
              <a:gd name="connsiteY2391" fmla="*/ 1008140 h 5321722"/>
              <a:gd name="connsiteX2392" fmla="*/ 80487 w 5010837"/>
              <a:gd name="connsiteY2392" fmla="*/ 994921 h 5321722"/>
              <a:gd name="connsiteX2393" fmla="*/ 154636 w 5010837"/>
              <a:gd name="connsiteY2393" fmla="*/ 1066374 h 5321722"/>
              <a:gd name="connsiteX2394" fmla="*/ 187300 w 5010837"/>
              <a:gd name="connsiteY2394" fmla="*/ 1006849 h 5321722"/>
              <a:gd name="connsiteX2395" fmla="*/ 210011 w 5010837"/>
              <a:gd name="connsiteY2395" fmla="*/ 1008509 h 5321722"/>
              <a:gd name="connsiteX2396" fmla="*/ 237078 w 5010837"/>
              <a:gd name="connsiteY2396" fmla="*/ 1019428 h 5321722"/>
              <a:gd name="connsiteX2397" fmla="*/ 279252 w 5010837"/>
              <a:gd name="connsiteY2397" fmla="*/ 1080292 h 5321722"/>
              <a:gd name="connsiteX2398" fmla="*/ 282531 w 5010837"/>
              <a:gd name="connsiteY2398" fmla="*/ 1108733 h 5321722"/>
              <a:gd name="connsiteX2399" fmla="*/ 302001 w 5010837"/>
              <a:gd name="connsiteY2399" fmla="*/ 1167940 h 5321722"/>
              <a:gd name="connsiteX2400" fmla="*/ 321467 w 5010837"/>
              <a:gd name="connsiteY2400" fmla="*/ 1227143 h 5321722"/>
              <a:gd name="connsiteX2401" fmla="*/ 320384 w 5010837"/>
              <a:gd name="connsiteY2401" fmla="*/ 1246322 h 5321722"/>
              <a:gd name="connsiteX2402" fmla="*/ 306215 w 5010837"/>
              <a:gd name="connsiteY2402" fmla="*/ 1237723 h 5321722"/>
              <a:gd name="connsiteX2403" fmla="*/ 266938 w 5010837"/>
              <a:gd name="connsiteY2403" fmla="*/ 1154371 h 5321722"/>
              <a:gd name="connsiteX2404" fmla="*/ 265123 w 5010837"/>
              <a:gd name="connsiteY2404" fmla="*/ 1157677 h 5321722"/>
              <a:gd name="connsiteX2405" fmla="*/ 258940 w 5010837"/>
              <a:gd name="connsiteY2405" fmla="*/ 1151722 h 5321722"/>
              <a:gd name="connsiteX2406" fmla="*/ 260754 w 5010837"/>
              <a:gd name="connsiteY2406" fmla="*/ 1148416 h 5321722"/>
              <a:gd name="connsiteX2407" fmla="*/ 256393 w 5010837"/>
              <a:gd name="connsiteY2407" fmla="*/ 1139155 h 5321722"/>
              <a:gd name="connsiteX2408" fmla="*/ 252764 w 5010837"/>
              <a:gd name="connsiteY2408" fmla="*/ 1145769 h 5321722"/>
              <a:gd name="connsiteX2409" fmla="*/ 258940 w 5010837"/>
              <a:gd name="connsiteY2409" fmla="*/ 1151722 h 5321722"/>
              <a:gd name="connsiteX2410" fmla="*/ 253497 w 5010837"/>
              <a:gd name="connsiteY2410" fmla="*/ 1161642 h 5321722"/>
              <a:gd name="connsiteX2411" fmla="*/ 261144 w 5010837"/>
              <a:gd name="connsiteY2411" fmla="*/ 1199348 h 5321722"/>
              <a:gd name="connsiteX2412" fmla="*/ 283336 w 5010837"/>
              <a:gd name="connsiteY2412" fmla="*/ 1253592 h 5321722"/>
              <a:gd name="connsiteX2413" fmla="*/ 299345 w 5010837"/>
              <a:gd name="connsiteY2413" fmla="*/ 1301883 h 5321722"/>
              <a:gd name="connsiteX2414" fmla="*/ 306429 w 5010837"/>
              <a:gd name="connsiteY2414" fmla="*/ 1306182 h 5321722"/>
              <a:gd name="connsiteX2415" fmla="*/ 313514 w 5010837"/>
              <a:gd name="connsiteY2415" fmla="*/ 1310483 h 5321722"/>
              <a:gd name="connsiteX2416" fmla="*/ 314596 w 5010837"/>
              <a:gd name="connsiteY2416" fmla="*/ 1291301 h 5321722"/>
              <a:gd name="connsiteX2417" fmla="*/ 324014 w 5010837"/>
              <a:gd name="connsiteY2417" fmla="*/ 1239711 h 5321722"/>
              <a:gd name="connsiteX2418" fmla="*/ 333089 w 5010837"/>
              <a:gd name="connsiteY2418" fmla="*/ 1223175 h 5321722"/>
              <a:gd name="connsiteX2419" fmla="*/ 331816 w 5010837"/>
              <a:gd name="connsiteY2419" fmla="*/ 1216892 h 5321722"/>
              <a:gd name="connsiteX2420" fmla="*/ 330539 w 5010837"/>
              <a:gd name="connsiteY2420" fmla="*/ 1210608 h 5321722"/>
              <a:gd name="connsiteX2421" fmla="*/ 329808 w 5010837"/>
              <a:gd name="connsiteY2421" fmla="*/ 1194733 h 5321722"/>
              <a:gd name="connsiteX2422" fmla="*/ 323625 w 5010837"/>
              <a:gd name="connsiteY2422" fmla="*/ 1188777 h 5321722"/>
              <a:gd name="connsiteX2423" fmla="*/ 316346 w 5010837"/>
              <a:gd name="connsiteY2423" fmla="*/ 1159012 h 5321722"/>
              <a:gd name="connsiteX2424" fmla="*/ 309066 w 5010837"/>
              <a:gd name="connsiteY2424" fmla="*/ 1129245 h 5321722"/>
              <a:gd name="connsiteX2425" fmla="*/ 312696 w 5010837"/>
              <a:gd name="connsiteY2425" fmla="*/ 1122631 h 5321722"/>
              <a:gd name="connsiteX2426" fmla="*/ 312327 w 5010837"/>
              <a:gd name="connsiteY2426" fmla="*/ 1114694 h 5321722"/>
              <a:gd name="connsiteX2427" fmla="*/ 311959 w 5010837"/>
              <a:gd name="connsiteY2427" fmla="*/ 1106755 h 5321722"/>
              <a:gd name="connsiteX2428" fmla="*/ 309410 w 5010837"/>
              <a:gd name="connsiteY2428" fmla="*/ 1094187 h 5321722"/>
              <a:gd name="connsiteX2429" fmla="*/ 304310 w 5010837"/>
              <a:gd name="connsiteY2429" fmla="*/ 1069051 h 5321722"/>
              <a:gd name="connsiteX2430" fmla="*/ 315937 w 5010837"/>
              <a:gd name="connsiteY2430" fmla="*/ 1065085 h 5321722"/>
              <a:gd name="connsiteX2431" fmla="*/ 283225 w 5010837"/>
              <a:gd name="connsiteY2431" fmla="*/ 1038619 h 5321722"/>
              <a:gd name="connsiteX2432" fmla="*/ 294114 w 5010837"/>
              <a:gd name="connsiteY2432" fmla="*/ 1018777 h 5321722"/>
              <a:gd name="connsiteX2433" fmla="*/ 307552 w 5010837"/>
              <a:gd name="connsiteY2433" fmla="*/ 1011505 h 5321722"/>
              <a:gd name="connsiteX2434" fmla="*/ 315548 w 5010837"/>
              <a:gd name="connsiteY2434" fmla="*/ 1014153 h 5321722"/>
              <a:gd name="connsiteX2435" fmla="*/ 331532 w 5010837"/>
              <a:gd name="connsiteY2435" fmla="*/ 1019447 h 5321722"/>
              <a:gd name="connsiteX2436" fmla="*/ 335897 w 5010837"/>
              <a:gd name="connsiteY2436" fmla="*/ 1028711 h 5321722"/>
              <a:gd name="connsiteX2437" fmla="*/ 350809 w 5010837"/>
              <a:gd name="connsiteY2437" fmla="*/ 1053185 h 5321722"/>
              <a:gd name="connsiteX2438" fmla="*/ 352623 w 5010837"/>
              <a:gd name="connsiteY2438" fmla="*/ 1049879 h 5321722"/>
              <a:gd name="connsiteX2439" fmla="*/ 373512 w 5010837"/>
              <a:gd name="connsiteY2439" fmla="*/ 1054844 h 5321722"/>
              <a:gd name="connsiteX2440" fmla="*/ 412939 w 5010837"/>
              <a:gd name="connsiteY2440" fmla="*/ 1077673 h 5321722"/>
              <a:gd name="connsiteX2441" fmla="*/ 425299 w 5010837"/>
              <a:gd name="connsiteY2441" fmla="*/ 1089581 h 5321722"/>
              <a:gd name="connsiteX2442" fmla="*/ 440205 w 5010837"/>
              <a:gd name="connsiteY2442" fmla="*/ 1114059 h 5321722"/>
              <a:gd name="connsiteX2443" fmla="*/ 447120 w 5010837"/>
              <a:gd name="connsiteY2443" fmla="*/ 1135890 h 5321722"/>
              <a:gd name="connsiteX2444" fmla="*/ 452215 w 5010837"/>
              <a:gd name="connsiteY2444" fmla="*/ 1161025 h 5321722"/>
              <a:gd name="connsiteX2445" fmla="*/ 458399 w 5010837"/>
              <a:gd name="connsiteY2445" fmla="*/ 1166980 h 5321722"/>
              <a:gd name="connsiteX2446" fmla="*/ 462760 w 5010837"/>
              <a:gd name="connsiteY2446" fmla="*/ 1176241 h 5321722"/>
              <a:gd name="connsiteX2447" fmla="*/ 473308 w 5010837"/>
              <a:gd name="connsiteY2447" fmla="*/ 1191454 h 5321722"/>
              <a:gd name="connsiteX2448" fmla="*/ 478749 w 5010837"/>
              <a:gd name="connsiteY2448" fmla="*/ 1181537 h 5321722"/>
              <a:gd name="connsiteX2449" fmla="*/ 498365 w 5010837"/>
              <a:gd name="connsiteY2449" fmla="*/ 1180217 h 5321722"/>
              <a:gd name="connsiteX2450" fmla="*/ 535782 w 5010837"/>
              <a:gd name="connsiteY2450" fmla="*/ 1180884 h 5321722"/>
              <a:gd name="connsiteX2451" fmla="*/ 541199 w 5010837"/>
              <a:gd name="connsiteY2451" fmla="*/ 1184172 h 5321722"/>
              <a:gd name="connsiteX2452" fmla="*/ 532835 w 5010837"/>
              <a:gd name="connsiteY2452" fmla="*/ 1166427 h 5321722"/>
              <a:gd name="connsiteX2453" fmla="*/ 527733 w 5010837"/>
              <a:gd name="connsiteY2453" fmla="*/ 1141291 h 5321722"/>
              <a:gd name="connsiteX2454" fmla="*/ 519372 w 5010837"/>
              <a:gd name="connsiteY2454" fmla="*/ 1130706 h 5321722"/>
              <a:gd name="connsiteX2455" fmla="*/ 511012 w 5010837"/>
              <a:gd name="connsiteY2455" fmla="*/ 1120120 h 5321722"/>
              <a:gd name="connsiteX2456" fmla="*/ 487381 w 5010837"/>
              <a:gd name="connsiteY2456" fmla="*/ 1077122 h 5321722"/>
              <a:gd name="connsiteX2457" fmla="*/ 463743 w 5010837"/>
              <a:gd name="connsiteY2457" fmla="*/ 1034122 h 5321722"/>
              <a:gd name="connsiteX2458" fmla="*/ 420100 w 5010837"/>
              <a:gd name="connsiteY2458" fmla="*/ 941510 h 5321722"/>
              <a:gd name="connsiteX2459" fmla="*/ 432825 w 5010837"/>
              <a:gd name="connsiteY2459" fmla="*/ 961356 h 5321722"/>
              <a:gd name="connsiteX2460" fmla="*/ 445555 w 5010837"/>
              <a:gd name="connsiteY2460" fmla="*/ 981203 h 5321722"/>
              <a:gd name="connsiteX2461" fmla="*/ 422262 w 5010837"/>
              <a:gd name="connsiteY2461" fmla="*/ 903146 h 5321722"/>
              <a:gd name="connsiteX2462" fmla="*/ 408780 w 5010837"/>
              <a:gd name="connsiteY2462" fmla="*/ 824430 h 5321722"/>
              <a:gd name="connsiteX2463" fmla="*/ 409493 w 5010837"/>
              <a:gd name="connsiteY2463" fmla="*/ 797311 h 5321722"/>
              <a:gd name="connsiteX2464" fmla="*/ 416388 w 5010837"/>
              <a:gd name="connsiteY2464" fmla="*/ 776147 h 5321722"/>
              <a:gd name="connsiteX2465" fmla="*/ 434536 w 5010837"/>
              <a:gd name="connsiteY2465" fmla="*/ 743079 h 5321722"/>
              <a:gd name="connsiteX2466" fmla="*/ 463411 w 5010837"/>
              <a:gd name="connsiteY2466" fmla="*/ 729193 h 5321722"/>
              <a:gd name="connsiteX2467" fmla="*/ 489019 w 5010837"/>
              <a:gd name="connsiteY2467" fmla="*/ 729859 h 5321722"/>
              <a:gd name="connsiteX2468" fmla="*/ 563167 w 5010837"/>
              <a:gd name="connsiteY2468" fmla="*/ 801312 h 5321722"/>
              <a:gd name="connsiteX2469" fmla="*/ 595832 w 5010837"/>
              <a:gd name="connsiteY2469" fmla="*/ 741787 h 5321722"/>
              <a:gd name="connsiteX2470" fmla="*/ 618544 w 5010837"/>
              <a:gd name="connsiteY2470" fmla="*/ 743447 h 5321722"/>
              <a:gd name="connsiteX2471" fmla="*/ 645610 w 5010837"/>
              <a:gd name="connsiteY2471" fmla="*/ 754367 h 5321722"/>
              <a:gd name="connsiteX2472" fmla="*/ 687783 w 5010837"/>
              <a:gd name="connsiteY2472" fmla="*/ 815230 h 5321722"/>
              <a:gd name="connsiteX2473" fmla="*/ 691065 w 5010837"/>
              <a:gd name="connsiteY2473" fmla="*/ 843671 h 5321722"/>
              <a:gd name="connsiteX2474" fmla="*/ 710533 w 5010837"/>
              <a:gd name="connsiteY2474" fmla="*/ 902877 h 5321722"/>
              <a:gd name="connsiteX2475" fmla="*/ 729998 w 5010837"/>
              <a:gd name="connsiteY2475" fmla="*/ 962081 h 5321722"/>
              <a:gd name="connsiteX2476" fmla="*/ 728918 w 5010837"/>
              <a:gd name="connsiteY2476" fmla="*/ 981261 h 5321722"/>
              <a:gd name="connsiteX2477" fmla="*/ 714747 w 5010837"/>
              <a:gd name="connsiteY2477" fmla="*/ 972661 h 5321722"/>
              <a:gd name="connsiteX2478" fmla="*/ 675471 w 5010837"/>
              <a:gd name="connsiteY2478" fmla="*/ 889309 h 5321722"/>
              <a:gd name="connsiteX2479" fmla="*/ 673656 w 5010837"/>
              <a:gd name="connsiteY2479" fmla="*/ 892615 h 5321722"/>
              <a:gd name="connsiteX2480" fmla="*/ 667473 w 5010837"/>
              <a:gd name="connsiteY2480" fmla="*/ 886660 h 5321722"/>
              <a:gd name="connsiteX2481" fmla="*/ 669288 w 5010837"/>
              <a:gd name="connsiteY2481" fmla="*/ 883354 h 5321722"/>
              <a:gd name="connsiteX2482" fmla="*/ 664925 w 5010837"/>
              <a:gd name="connsiteY2482" fmla="*/ 874093 h 5321722"/>
              <a:gd name="connsiteX2483" fmla="*/ 661297 w 5010837"/>
              <a:gd name="connsiteY2483" fmla="*/ 880707 h 5321722"/>
              <a:gd name="connsiteX2484" fmla="*/ 667473 w 5010837"/>
              <a:gd name="connsiteY2484" fmla="*/ 886660 h 5321722"/>
              <a:gd name="connsiteX2485" fmla="*/ 662027 w 5010837"/>
              <a:gd name="connsiteY2485" fmla="*/ 896581 h 5321722"/>
              <a:gd name="connsiteX2486" fmla="*/ 669675 w 5010837"/>
              <a:gd name="connsiteY2486" fmla="*/ 934285 h 5321722"/>
              <a:gd name="connsiteX2487" fmla="*/ 691869 w 5010837"/>
              <a:gd name="connsiteY2487" fmla="*/ 988532 h 5321722"/>
              <a:gd name="connsiteX2488" fmla="*/ 707877 w 5010837"/>
              <a:gd name="connsiteY2488" fmla="*/ 1036822 h 5321722"/>
              <a:gd name="connsiteX2489" fmla="*/ 714963 w 5010837"/>
              <a:gd name="connsiteY2489" fmla="*/ 1041121 h 5321722"/>
              <a:gd name="connsiteX2490" fmla="*/ 722047 w 5010837"/>
              <a:gd name="connsiteY2490" fmla="*/ 1045422 h 5321722"/>
              <a:gd name="connsiteX2491" fmla="*/ 723130 w 5010837"/>
              <a:gd name="connsiteY2491" fmla="*/ 1026239 h 5321722"/>
              <a:gd name="connsiteX2492" fmla="*/ 732545 w 5010837"/>
              <a:gd name="connsiteY2492" fmla="*/ 974648 h 5321722"/>
              <a:gd name="connsiteX2493" fmla="*/ 741621 w 5010837"/>
              <a:gd name="connsiteY2493" fmla="*/ 958113 h 5321722"/>
              <a:gd name="connsiteX2494" fmla="*/ 740350 w 5010837"/>
              <a:gd name="connsiteY2494" fmla="*/ 951831 h 5321722"/>
              <a:gd name="connsiteX2495" fmla="*/ 739072 w 5010837"/>
              <a:gd name="connsiteY2495" fmla="*/ 945545 h 5321722"/>
              <a:gd name="connsiteX2496" fmla="*/ 738339 w 5010837"/>
              <a:gd name="connsiteY2496" fmla="*/ 929672 h 5321722"/>
              <a:gd name="connsiteX2497" fmla="*/ 732157 w 5010837"/>
              <a:gd name="connsiteY2497" fmla="*/ 923714 h 5321722"/>
              <a:gd name="connsiteX2498" fmla="*/ 724878 w 5010837"/>
              <a:gd name="connsiteY2498" fmla="*/ 893949 h 5321722"/>
              <a:gd name="connsiteX2499" fmla="*/ 717600 w 5010837"/>
              <a:gd name="connsiteY2499" fmla="*/ 864184 h 5321722"/>
              <a:gd name="connsiteX2500" fmla="*/ 721229 w 5010837"/>
              <a:gd name="connsiteY2500" fmla="*/ 857569 h 5321722"/>
              <a:gd name="connsiteX2501" fmla="*/ 720859 w 5010837"/>
              <a:gd name="connsiteY2501" fmla="*/ 849632 h 5321722"/>
              <a:gd name="connsiteX2502" fmla="*/ 720490 w 5010837"/>
              <a:gd name="connsiteY2502" fmla="*/ 841693 h 5321722"/>
              <a:gd name="connsiteX2503" fmla="*/ 717943 w 5010837"/>
              <a:gd name="connsiteY2503" fmla="*/ 829126 h 5321722"/>
              <a:gd name="connsiteX2504" fmla="*/ 712842 w 5010837"/>
              <a:gd name="connsiteY2504" fmla="*/ 803989 h 5321722"/>
              <a:gd name="connsiteX2505" fmla="*/ 724469 w 5010837"/>
              <a:gd name="connsiteY2505" fmla="*/ 800023 h 5321722"/>
              <a:gd name="connsiteX2506" fmla="*/ 691758 w 5010837"/>
              <a:gd name="connsiteY2506" fmla="*/ 773557 h 5321722"/>
              <a:gd name="connsiteX2507" fmla="*/ 702648 w 5010837"/>
              <a:gd name="connsiteY2507" fmla="*/ 753717 h 5321722"/>
              <a:gd name="connsiteX2508" fmla="*/ 716084 w 5010837"/>
              <a:gd name="connsiteY2508" fmla="*/ 746443 h 5321722"/>
              <a:gd name="connsiteX2509" fmla="*/ 724080 w 5010837"/>
              <a:gd name="connsiteY2509" fmla="*/ 749092 h 5321722"/>
              <a:gd name="connsiteX2510" fmla="*/ 740064 w 5010837"/>
              <a:gd name="connsiteY2510" fmla="*/ 754385 h 5321722"/>
              <a:gd name="connsiteX2511" fmla="*/ 744431 w 5010837"/>
              <a:gd name="connsiteY2511" fmla="*/ 763648 h 5321722"/>
              <a:gd name="connsiteX2512" fmla="*/ 759338 w 5010837"/>
              <a:gd name="connsiteY2512" fmla="*/ 788125 h 5321722"/>
              <a:gd name="connsiteX2513" fmla="*/ 761155 w 5010837"/>
              <a:gd name="connsiteY2513" fmla="*/ 784819 h 5321722"/>
              <a:gd name="connsiteX2514" fmla="*/ 782044 w 5010837"/>
              <a:gd name="connsiteY2514" fmla="*/ 789782 h 5321722"/>
              <a:gd name="connsiteX2515" fmla="*/ 821471 w 5010837"/>
              <a:gd name="connsiteY2515" fmla="*/ 812611 h 5321722"/>
              <a:gd name="connsiteX2516" fmla="*/ 833831 w 5010837"/>
              <a:gd name="connsiteY2516" fmla="*/ 824519 h 5321722"/>
              <a:gd name="connsiteX2517" fmla="*/ 848739 w 5010837"/>
              <a:gd name="connsiteY2517" fmla="*/ 848996 h 5321722"/>
              <a:gd name="connsiteX2518" fmla="*/ 855654 w 5010837"/>
              <a:gd name="connsiteY2518" fmla="*/ 870828 h 5321722"/>
              <a:gd name="connsiteX2519" fmla="*/ 860749 w 5010837"/>
              <a:gd name="connsiteY2519" fmla="*/ 895962 h 5321722"/>
              <a:gd name="connsiteX2520" fmla="*/ 866932 w 5010837"/>
              <a:gd name="connsiteY2520" fmla="*/ 901919 h 5321722"/>
              <a:gd name="connsiteX2521" fmla="*/ 871292 w 5010837"/>
              <a:gd name="connsiteY2521" fmla="*/ 911179 h 5321722"/>
              <a:gd name="connsiteX2522" fmla="*/ 881840 w 5010837"/>
              <a:gd name="connsiteY2522" fmla="*/ 926393 h 5321722"/>
              <a:gd name="connsiteX2523" fmla="*/ 887282 w 5010837"/>
              <a:gd name="connsiteY2523" fmla="*/ 916476 h 5321722"/>
              <a:gd name="connsiteX2524" fmla="*/ 906897 w 5010837"/>
              <a:gd name="connsiteY2524" fmla="*/ 915153 h 5321722"/>
              <a:gd name="connsiteX2525" fmla="*/ 944313 w 5010837"/>
              <a:gd name="connsiteY2525" fmla="*/ 915823 h 5321722"/>
              <a:gd name="connsiteX2526" fmla="*/ 986832 w 5010837"/>
              <a:gd name="connsiteY2526" fmla="*/ 941629 h 5321722"/>
              <a:gd name="connsiteX2527" fmla="*/ 1014442 w 5010837"/>
              <a:gd name="connsiteY2527" fmla="*/ 942957 h 5321722"/>
              <a:gd name="connsiteX2528" fmla="*/ 1090366 w 5010837"/>
              <a:gd name="connsiteY2528" fmla="*/ 925116 h 5321722"/>
              <a:gd name="connsiteX2529" fmla="*/ 1117976 w 5010837"/>
              <a:gd name="connsiteY2529" fmla="*/ 926444 h 5321722"/>
              <a:gd name="connsiteX2530" fmla="*/ 1173587 w 5010837"/>
              <a:gd name="connsiteY2530" fmla="*/ 980034 h 5321722"/>
              <a:gd name="connsiteX2531" fmla="*/ 1179764 w 5010837"/>
              <a:gd name="connsiteY2531" fmla="*/ 985987 h 5321722"/>
              <a:gd name="connsiteX2532" fmla="*/ 1199382 w 5010837"/>
              <a:gd name="connsiteY2532" fmla="*/ 984671 h 5321722"/>
              <a:gd name="connsiteX2533" fmla="*/ 1281524 w 5010837"/>
              <a:gd name="connsiteY2533" fmla="*/ 1058768 h 5321722"/>
              <a:gd name="connsiteX2534" fmla="*/ 1353431 w 5010837"/>
              <a:gd name="connsiteY2534" fmla="*/ 1128063 h 5321722"/>
              <a:gd name="connsiteX2535" fmla="*/ 1353380 w 5010837"/>
              <a:gd name="connsiteY2535" fmla="*/ 1127416 h 5321722"/>
              <a:gd name="connsiteX2536" fmla="*/ 1353086 w 5010837"/>
              <a:gd name="connsiteY2536" fmla="*/ 1121059 h 5321722"/>
              <a:gd name="connsiteX2537" fmla="*/ 1352797 w 5010837"/>
              <a:gd name="connsiteY2537" fmla="*/ 1114703 h 5321722"/>
              <a:gd name="connsiteX2538" fmla="*/ 1355113 w 5010837"/>
              <a:gd name="connsiteY2538" fmla="*/ 1111587 h 5321722"/>
              <a:gd name="connsiteX2539" fmla="*/ 1370747 w 5010837"/>
              <a:gd name="connsiteY2539" fmla="*/ 1131053 h 5321722"/>
              <a:gd name="connsiteX2540" fmla="*/ 1376578 w 5010837"/>
              <a:gd name="connsiteY2540" fmla="*/ 1150368 h 5321722"/>
              <a:gd name="connsiteX2541" fmla="*/ 1392745 w 5010837"/>
              <a:gd name="connsiteY2541" fmla="*/ 1165948 h 5321722"/>
              <a:gd name="connsiteX2542" fmla="*/ 1424187 w 5010837"/>
              <a:gd name="connsiteY2542" fmla="*/ 1207626 h 5321722"/>
              <a:gd name="connsiteX2543" fmla="*/ 1430188 w 5010837"/>
              <a:gd name="connsiteY2543" fmla="*/ 1223556 h 5321722"/>
              <a:gd name="connsiteX2544" fmla="*/ 1428659 w 5010837"/>
              <a:gd name="connsiteY2544" fmla="*/ 1215142 h 5321722"/>
              <a:gd name="connsiteX2545" fmla="*/ 1443688 w 5010837"/>
              <a:gd name="connsiteY2545" fmla="*/ 1167921 h 5321722"/>
              <a:gd name="connsiteX2546" fmla="*/ 1482485 w 5010837"/>
              <a:gd name="connsiteY2546" fmla="*/ 1210227 h 5321722"/>
              <a:gd name="connsiteX2547" fmla="*/ 1487113 w 5010837"/>
              <a:gd name="connsiteY2547" fmla="*/ 1204000 h 5321722"/>
              <a:gd name="connsiteX2548" fmla="*/ 1491166 w 5010837"/>
              <a:gd name="connsiteY2548" fmla="*/ 1212045 h 5321722"/>
              <a:gd name="connsiteX2549" fmla="*/ 1495224 w 5010837"/>
              <a:gd name="connsiteY2549" fmla="*/ 1220091 h 5321722"/>
              <a:gd name="connsiteX2550" fmla="*/ 1494946 w 5010837"/>
              <a:gd name="connsiteY2550" fmla="*/ 1240719 h 5321722"/>
              <a:gd name="connsiteX2551" fmla="*/ 1494665 w 5010837"/>
              <a:gd name="connsiteY2551" fmla="*/ 1261350 h 5321722"/>
              <a:gd name="connsiteX2552" fmla="*/ 1500535 w 5010837"/>
              <a:gd name="connsiteY2552" fmla="*/ 1289421 h 5321722"/>
              <a:gd name="connsiteX2553" fmla="*/ 1504060 w 5010837"/>
              <a:gd name="connsiteY2553" fmla="*/ 1285859 h 5321722"/>
              <a:gd name="connsiteX2554" fmla="*/ 1531844 w 5010837"/>
              <a:gd name="connsiteY2554" fmla="*/ 1285772 h 5321722"/>
              <a:gd name="connsiteX2555" fmla="*/ 1526495 w 5010837"/>
              <a:gd name="connsiteY2555" fmla="*/ 1259024 h 5321722"/>
              <a:gd name="connsiteX2556" fmla="*/ 1525326 w 5010837"/>
              <a:gd name="connsiteY2556" fmla="*/ 1233592 h 5321722"/>
              <a:gd name="connsiteX2557" fmla="*/ 1519249 w 5010837"/>
              <a:gd name="connsiteY2557" fmla="*/ 1235017 h 5321722"/>
              <a:gd name="connsiteX2558" fmla="*/ 1517800 w 5010837"/>
              <a:gd name="connsiteY2558" fmla="*/ 1230218 h 5321722"/>
              <a:gd name="connsiteX2559" fmla="*/ 1517213 w 5010837"/>
              <a:gd name="connsiteY2559" fmla="*/ 1217501 h 5321722"/>
              <a:gd name="connsiteX2560" fmla="*/ 1493141 w 5010837"/>
              <a:gd name="connsiteY2560" fmla="*/ 1094627 h 5321722"/>
              <a:gd name="connsiteX2561" fmla="*/ 1461544 w 5010837"/>
              <a:gd name="connsiteY2561" fmla="*/ 968377 h 5321722"/>
              <a:gd name="connsiteX2562" fmla="*/ 1466171 w 5010837"/>
              <a:gd name="connsiteY2562" fmla="*/ 962153 h 5321722"/>
              <a:gd name="connsiteX2563" fmla="*/ 1469068 w 5010837"/>
              <a:gd name="connsiteY2563" fmla="*/ 971753 h 5321722"/>
              <a:gd name="connsiteX2564" fmla="*/ 1522988 w 5010837"/>
              <a:gd name="connsiteY2564" fmla="*/ 1182732 h 5321722"/>
              <a:gd name="connsiteX2565" fmla="*/ 1535162 w 5010837"/>
              <a:gd name="connsiteY2565" fmla="*/ 1233854 h 5321722"/>
              <a:gd name="connsiteX2566" fmla="*/ 1539818 w 5010837"/>
              <a:gd name="connsiteY2566" fmla="*/ 1281602 h 5321722"/>
              <a:gd name="connsiteX2567" fmla="*/ 1540408 w 5010837"/>
              <a:gd name="connsiteY2567" fmla="*/ 1285746 h 5321722"/>
              <a:gd name="connsiteX2568" fmla="*/ 1553737 w 5010837"/>
              <a:gd name="connsiteY2568" fmla="*/ 1285704 h 5321722"/>
              <a:gd name="connsiteX2569" fmla="*/ 1640244 w 5010837"/>
              <a:gd name="connsiteY2569" fmla="*/ 1369065 h 5321722"/>
              <a:gd name="connsiteX2570" fmla="*/ 1651825 w 5010837"/>
              <a:gd name="connsiteY2570" fmla="*/ 1396529 h 5321722"/>
              <a:gd name="connsiteX2571" fmla="*/ 1652422 w 5010837"/>
              <a:gd name="connsiteY2571" fmla="*/ 1352864 h 5321722"/>
              <a:gd name="connsiteX2572" fmla="*/ 1650951 w 5010837"/>
              <a:gd name="connsiteY2572" fmla="*/ 1294088 h 5321722"/>
              <a:gd name="connsiteX2573" fmla="*/ 1646869 w 5010837"/>
              <a:gd name="connsiteY2573" fmla="*/ 1232068 h 5321722"/>
              <a:gd name="connsiteX2574" fmla="*/ 1642787 w 5010837"/>
              <a:gd name="connsiteY2574" fmla="*/ 1170049 h 5321722"/>
              <a:gd name="connsiteX2575" fmla="*/ 1645102 w 5010837"/>
              <a:gd name="connsiteY2575" fmla="*/ 1166935 h 5321722"/>
              <a:gd name="connsiteX2576" fmla="*/ 1655526 w 5010837"/>
              <a:gd name="connsiteY2576" fmla="*/ 1179914 h 5321722"/>
              <a:gd name="connsiteX2577" fmla="*/ 1662492 w 5010837"/>
              <a:gd name="connsiteY2577" fmla="*/ 1224546 h 5321722"/>
              <a:gd name="connsiteX2578" fmla="*/ 1669459 w 5010837"/>
              <a:gd name="connsiteY2578" fmla="*/ 1269183 h 5321722"/>
              <a:gd name="connsiteX2579" fmla="*/ 1676421 w 5010837"/>
              <a:gd name="connsiteY2579" fmla="*/ 1313816 h 5321722"/>
              <a:gd name="connsiteX2580" fmla="*/ 1676144 w 5010837"/>
              <a:gd name="connsiteY2580" fmla="*/ 1334444 h 5321722"/>
              <a:gd name="connsiteX2581" fmla="*/ 1683387 w 5010837"/>
              <a:gd name="connsiteY2581" fmla="*/ 1358448 h 5321722"/>
              <a:gd name="connsiteX2582" fmla="*/ 1693554 w 5010837"/>
              <a:gd name="connsiteY2582" fmla="*/ 1446030 h 5321722"/>
              <a:gd name="connsiteX2583" fmla="*/ 1703722 w 5010837"/>
              <a:gd name="connsiteY2583" fmla="*/ 1533609 h 5321722"/>
              <a:gd name="connsiteX2584" fmla="*/ 1716469 w 5010837"/>
              <a:gd name="connsiteY2584" fmla="*/ 1570459 h 5321722"/>
              <a:gd name="connsiteX2585" fmla="*/ 1729224 w 5010837"/>
              <a:gd name="connsiteY2585" fmla="*/ 1607312 h 5321722"/>
              <a:gd name="connsiteX2586" fmla="*/ 1738207 w 5010837"/>
              <a:gd name="connsiteY2586" fmla="*/ 1642474 h 5321722"/>
              <a:gd name="connsiteX2587" fmla="*/ 1747195 w 5010837"/>
              <a:gd name="connsiteY2587" fmla="*/ 1677638 h 5321722"/>
              <a:gd name="connsiteX2588" fmla="*/ 1756583 w 5010837"/>
              <a:gd name="connsiteY2588" fmla="*/ 1711196 h 5321722"/>
              <a:gd name="connsiteX2589" fmla="*/ 1757640 w 5010837"/>
              <a:gd name="connsiteY2589" fmla="*/ 1703495 h 5321722"/>
              <a:gd name="connsiteX2590" fmla="*/ 1764580 w 5010837"/>
              <a:gd name="connsiteY2590" fmla="*/ 1661109 h 5321722"/>
              <a:gd name="connsiteX2591" fmla="*/ 1762001 w 5010837"/>
              <a:gd name="connsiteY2591" fmla="*/ 1703218 h 5321722"/>
              <a:gd name="connsiteX2592" fmla="*/ 1760856 w 5010837"/>
              <a:gd name="connsiteY2592" fmla="*/ 1726467 h 5321722"/>
              <a:gd name="connsiteX2593" fmla="*/ 1767777 w 5010837"/>
              <a:gd name="connsiteY2593" fmla="*/ 1751208 h 5321722"/>
              <a:gd name="connsiteX2594" fmla="*/ 1774813 w 5010837"/>
              <a:gd name="connsiteY2594" fmla="*/ 1776361 h 5321722"/>
              <a:gd name="connsiteX2595" fmla="*/ 1784864 w 5010837"/>
              <a:gd name="connsiteY2595" fmla="*/ 1652779 h 5321722"/>
              <a:gd name="connsiteX2596" fmla="*/ 1789617 w 5010837"/>
              <a:gd name="connsiteY2596" fmla="*/ 1589270 h 5321722"/>
              <a:gd name="connsiteX2597" fmla="*/ 1776030 w 5010837"/>
              <a:gd name="connsiteY2597" fmla="*/ 1449813 h 5321722"/>
              <a:gd name="connsiteX2598" fmla="*/ 1769605 w 5010837"/>
              <a:gd name="connsiteY2598" fmla="*/ 1309947 h 5321722"/>
              <a:gd name="connsiteX2599" fmla="*/ 1761773 w 5010837"/>
              <a:gd name="connsiteY2599" fmla="*/ 1273228 h 5321722"/>
              <a:gd name="connsiteX2600" fmla="*/ 1753946 w 5010837"/>
              <a:gd name="connsiteY2600" fmla="*/ 1236510 h 5321722"/>
              <a:gd name="connsiteX2601" fmla="*/ 1748127 w 5010837"/>
              <a:gd name="connsiteY2601" fmla="*/ 1163333 h 5321722"/>
              <a:gd name="connsiteX2602" fmla="*/ 1742306 w 5010837"/>
              <a:gd name="connsiteY2602" fmla="*/ 1090154 h 5321722"/>
              <a:gd name="connsiteX2603" fmla="*/ 1739684 w 5010837"/>
              <a:gd name="connsiteY2603" fmla="*/ 1059921 h 5321722"/>
              <a:gd name="connsiteX2604" fmla="*/ 1757912 w 5010837"/>
              <a:gd name="connsiteY2604" fmla="*/ 1055644 h 5321722"/>
              <a:gd name="connsiteX2605" fmla="*/ 1794984 w 5010837"/>
              <a:gd name="connsiteY2605" fmla="*/ 1113781 h 5321722"/>
              <a:gd name="connsiteX2606" fmla="*/ 1808033 w 5010837"/>
              <a:gd name="connsiteY2606" fmla="*/ 1183976 h 5321722"/>
              <a:gd name="connsiteX2607" fmla="*/ 1821091 w 5010837"/>
              <a:gd name="connsiteY2607" fmla="*/ 1254171 h 5321722"/>
              <a:gd name="connsiteX2608" fmla="*/ 1828267 w 5010837"/>
              <a:gd name="connsiteY2608" fmla="*/ 1300155 h 5321722"/>
              <a:gd name="connsiteX2609" fmla="*/ 1851421 w 5010837"/>
              <a:gd name="connsiteY2609" fmla="*/ 1181969 h 5321722"/>
              <a:gd name="connsiteX2610" fmla="*/ 1911868 w 5010837"/>
              <a:gd name="connsiteY2610" fmla="*/ 924636 h 5321722"/>
              <a:gd name="connsiteX2611" fmla="*/ 1993764 w 5010837"/>
              <a:gd name="connsiteY2611" fmla="*/ 638537 h 5321722"/>
              <a:gd name="connsiteX2612" fmla="*/ 2106207 w 5010837"/>
              <a:gd name="connsiteY2612" fmla="*/ 319623 h 5321722"/>
              <a:gd name="connsiteX2613" fmla="*/ 2141022 w 5010837"/>
              <a:gd name="connsiteY2613" fmla="*/ 270649 h 5321722"/>
              <a:gd name="connsiteX2614" fmla="*/ 2216469 w 5010837"/>
              <a:gd name="connsiteY2614" fmla="*/ 128412 h 5321722"/>
              <a:gd name="connsiteX2615" fmla="*/ 2224824 w 5010837"/>
              <a:gd name="connsiteY2615" fmla="*/ 116658 h 5321722"/>
              <a:gd name="connsiteX2616" fmla="*/ 2233249 w 5010837"/>
              <a:gd name="connsiteY2616" fmla="*/ 127267 h 5321722"/>
              <a:gd name="connsiteX2617" fmla="*/ 2263516 w 5010837"/>
              <a:gd name="connsiteY2617" fmla="*/ 114643 h 5321722"/>
              <a:gd name="connsiteX2618" fmla="*/ 2231363 w 5010837"/>
              <a:gd name="connsiteY2618" fmla="*/ 173082 h 5321722"/>
              <a:gd name="connsiteX2619" fmla="*/ 2204971 w 5010837"/>
              <a:gd name="connsiteY2619" fmla="*/ 232666 h 5321722"/>
              <a:gd name="connsiteX2620" fmla="*/ 2277858 w 5010837"/>
              <a:gd name="connsiteY2620" fmla="*/ 219547 h 5321722"/>
              <a:gd name="connsiteX2621" fmla="*/ 2260014 w 5010837"/>
              <a:gd name="connsiteY2621" fmla="*/ 266669 h 5321722"/>
              <a:gd name="connsiteX2622" fmla="*/ 2265029 w 5010837"/>
              <a:gd name="connsiteY2622" fmla="*/ 309379 h 5321722"/>
              <a:gd name="connsiteX2623" fmla="*/ 2229653 w 5010837"/>
              <a:gd name="connsiteY2623" fmla="*/ 399217 h 5321722"/>
              <a:gd name="connsiteX2624" fmla="*/ 2175927 w 5010837"/>
              <a:gd name="connsiteY2624" fmla="*/ 541289 h 5321722"/>
              <a:gd name="connsiteX2625" fmla="*/ 2101912 w 5010837"/>
              <a:gd name="connsiteY2625" fmla="*/ 817161 h 5321722"/>
              <a:gd name="connsiteX2626" fmla="*/ 2067941 w 5010837"/>
              <a:gd name="connsiteY2626" fmla="*/ 920905 h 5321722"/>
              <a:gd name="connsiteX2627" fmla="*/ 2053796 w 5010837"/>
              <a:gd name="connsiteY2627" fmla="*/ 963181 h 5321722"/>
              <a:gd name="connsiteX2628" fmla="*/ 2057110 w 5010837"/>
              <a:gd name="connsiteY2628" fmla="*/ 964545 h 5321722"/>
              <a:gd name="connsiteX2629" fmla="*/ 2054324 w 5010837"/>
              <a:gd name="connsiteY2629" fmla="*/ 965624 h 5321722"/>
              <a:gd name="connsiteX2630" fmla="*/ 2053378 w 5010837"/>
              <a:gd name="connsiteY2630" fmla="*/ 964431 h 5321722"/>
              <a:gd name="connsiteX2631" fmla="*/ 2031631 w 5010837"/>
              <a:gd name="connsiteY2631" fmla="*/ 1029427 h 5321722"/>
              <a:gd name="connsiteX2632" fmla="*/ 1973229 w 5010837"/>
              <a:gd name="connsiteY2632" fmla="*/ 1258014 h 5321722"/>
              <a:gd name="connsiteX2633" fmla="*/ 1913843 w 5010837"/>
              <a:gd name="connsiteY2633" fmla="*/ 1537530 h 5321722"/>
              <a:gd name="connsiteX2634" fmla="*/ 1883160 w 5010837"/>
              <a:gd name="connsiteY2634" fmla="*/ 1733897 h 5321722"/>
              <a:gd name="connsiteX2635" fmla="*/ 1869761 w 5010837"/>
              <a:gd name="connsiteY2635" fmla="*/ 1835827 h 5321722"/>
              <a:gd name="connsiteX2636" fmla="*/ 1870550 w 5010837"/>
              <a:gd name="connsiteY2636" fmla="*/ 1849193 h 5321722"/>
              <a:gd name="connsiteX2637" fmla="*/ 1872599 w 5010837"/>
              <a:gd name="connsiteY2637" fmla="*/ 1893697 h 5321722"/>
              <a:gd name="connsiteX2638" fmla="*/ 1872327 w 5010837"/>
              <a:gd name="connsiteY2638" fmla="*/ 1941311 h 5321722"/>
              <a:gd name="connsiteX2639" fmla="*/ 1876981 w 5010837"/>
              <a:gd name="connsiteY2639" fmla="*/ 1989060 h 5321722"/>
              <a:gd name="connsiteX2640" fmla="*/ 1881634 w 5010837"/>
              <a:gd name="connsiteY2640" fmla="*/ 2036806 h 5321722"/>
              <a:gd name="connsiteX2641" fmla="*/ 1880272 w 5010837"/>
              <a:gd name="connsiteY2641" fmla="*/ 2067328 h 5321722"/>
              <a:gd name="connsiteX2642" fmla="*/ 1882901 w 5010837"/>
              <a:gd name="connsiteY2642" fmla="*/ 2093544 h 5321722"/>
              <a:gd name="connsiteX2643" fmla="*/ 1904896 w 5010837"/>
              <a:gd name="connsiteY2643" fmla="*/ 1932831 h 5321722"/>
              <a:gd name="connsiteX2644" fmla="*/ 1956266 w 5010837"/>
              <a:gd name="connsiteY2644" fmla="*/ 1518373 h 5321722"/>
              <a:gd name="connsiteX2645" fmla="*/ 2132438 w 5010837"/>
              <a:gd name="connsiteY2645" fmla="*/ 770399 h 5321722"/>
              <a:gd name="connsiteX2646" fmla="*/ 2212079 w 5010837"/>
              <a:gd name="connsiteY2646" fmla="*/ 506735 h 5321722"/>
              <a:gd name="connsiteX2647" fmla="*/ 2263337 w 5010837"/>
              <a:gd name="connsiteY2647" fmla="*/ 373858 h 5321722"/>
              <a:gd name="connsiteX2648" fmla="*/ 2339530 w 5010837"/>
              <a:gd name="connsiteY2648" fmla="*/ 190050 h 5321722"/>
              <a:gd name="connsiteX2649" fmla="*/ 2374036 w 5010837"/>
              <a:gd name="connsiteY2649" fmla="*/ 164854 h 5321722"/>
              <a:gd name="connsiteX2650" fmla="*/ 2392461 w 5010837"/>
              <a:gd name="connsiteY2650" fmla="*/ 154352 h 5321722"/>
              <a:gd name="connsiteX2651" fmla="*/ 2328034 w 5010837"/>
              <a:gd name="connsiteY2651" fmla="*/ 294304 h 5321722"/>
              <a:gd name="connsiteX2652" fmla="*/ 2267790 w 5010837"/>
              <a:gd name="connsiteY2652" fmla="*/ 457433 h 5321722"/>
              <a:gd name="connsiteX2653" fmla="*/ 2215312 w 5010837"/>
              <a:gd name="connsiteY2653" fmla="*/ 617587 h 5321722"/>
              <a:gd name="connsiteX2654" fmla="*/ 2203315 w 5010837"/>
              <a:gd name="connsiteY2654" fmla="*/ 662061 h 5321722"/>
              <a:gd name="connsiteX2655" fmla="*/ 2219413 w 5010837"/>
              <a:gd name="connsiteY2655" fmla="*/ 617324 h 5321722"/>
              <a:gd name="connsiteX2656" fmla="*/ 2266772 w 5010837"/>
              <a:gd name="connsiteY2656" fmla="*/ 491790 h 5321722"/>
              <a:gd name="connsiteX2657" fmla="*/ 2292690 w 5010837"/>
              <a:gd name="connsiteY2657" fmla="*/ 435995 h 5321722"/>
              <a:gd name="connsiteX2658" fmla="*/ 2310818 w 5010837"/>
              <a:gd name="connsiteY2658" fmla="*/ 400383 h 5321722"/>
              <a:gd name="connsiteX2659" fmla="*/ 2314042 w 5010837"/>
              <a:gd name="connsiteY2659" fmla="*/ 392101 h 5321722"/>
              <a:gd name="connsiteX2660" fmla="*/ 2399195 w 5010837"/>
              <a:gd name="connsiteY2660" fmla="*/ 229438 h 5321722"/>
              <a:gd name="connsiteX2661" fmla="*/ 2426375 w 5010837"/>
              <a:gd name="connsiteY2661" fmla="*/ 188731 h 5321722"/>
              <a:gd name="connsiteX2662" fmla="*/ 2430718 w 5010837"/>
              <a:gd name="connsiteY2662" fmla="*/ 184466 h 5321722"/>
              <a:gd name="connsiteX2663" fmla="*/ 2454988 w 5010837"/>
              <a:gd name="connsiteY2663" fmla="*/ 142119 h 5321722"/>
              <a:gd name="connsiteX2664" fmla="*/ 2489041 w 5010837"/>
              <a:gd name="connsiteY2664" fmla="*/ 85791 h 5321722"/>
              <a:gd name="connsiteX2665" fmla="*/ 2452463 w 5010837"/>
              <a:gd name="connsiteY2665" fmla="*/ 153206 h 5321722"/>
              <a:gd name="connsiteX2666" fmla="*/ 2441188 w 5010837"/>
              <a:gd name="connsiteY2666" fmla="*/ 175978 h 5321722"/>
              <a:gd name="connsiteX2667" fmla="*/ 2441456 w 5010837"/>
              <a:gd name="connsiteY2667" fmla="*/ 175942 h 5321722"/>
              <a:gd name="connsiteX2668" fmla="*/ 2450091 w 5010837"/>
              <a:gd name="connsiteY2668" fmla="*/ 170166 h 5321722"/>
              <a:gd name="connsiteX2669" fmla="*/ 2457632 w 5010837"/>
              <a:gd name="connsiteY2669" fmla="*/ 158452 h 5321722"/>
              <a:gd name="connsiteX2670" fmla="*/ 2544676 w 5010837"/>
              <a:gd name="connsiteY2670" fmla="*/ 9717 h 5321722"/>
              <a:gd name="connsiteX2671" fmla="*/ 2469415 w 5010837"/>
              <a:gd name="connsiteY2671" fmla="*/ 149873 h 5321722"/>
              <a:gd name="connsiteX2672" fmla="*/ 2466285 w 5010837"/>
              <a:gd name="connsiteY2672" fmla="*/ 161163 h 5321722"/>
              <a:gd name="connsiteX2673" fmla="*/ 2471047 w 5010837"/>
              <a:gd name="connsiteY2673" fmla="*/ 151530 h 5321722"/>
              <a:gd name="connsiteX2674" fmla="*/ 2516135 w 5010837"/>
              <a:gd name="connsiteY2674" fmla="*/ 75311 h 5321722"/>
              <a:gd name="connsiteX2675" fmla="*/ 2546343 w 5010837"/>
              <a:gd name="connsiteY2675" fmla="*/ 27013 h 5321722"/>
              <a:gd name="connsiteX2676" fmla="*/ 2544511 w 5010837"/>
              <a:gd name="connsiteY2676" fmla="*/ 34717 h 5321722"/>
              <a:gd name="connsiteX2677" fmla="*/ 2544473 w 5010837"/>
              <a:gd name="connsiteY2677" fmla="*/ 35062 h 5321722"/>
              <a:gd name="connsiteX2678" fmla="*/ 2543315 w 5010837"/>
              <a:gd name="connsiteY2678" fmla="*/ 37265 h 5321722"/>
              <a:gd name="connsiteX2679" fmla="*/ 2523686 w 5010837"/>
              <a:gd name="connsiteY2679" fmla="*/ 71947 h 5321722"/>
              <a:gd name="connsiteX2680" fmla="*/ 2541817 w 5010837"/>
              <a:gd name="connsiteY2680" fmla="*/ 50212 h 5321722"/>
              <a:gd name="connsiteX2681" fmla="*/ 2543159 w 5010837"/>
              <a:gd name="connsiteY2681" fmla="*/ 47707 h 5321722"/>
              <a:gd name="connsiteX2682" fmla="*/ 2545863 w 5010837"/>
              <a:gd name="connsiteY2682" fmla="*/ 51048 h 5321722"/>
              <a:gd name="connsiteX2683" fmla="*/ 2549526 w 5010837"/>
              <a:gd name="connsiteY2683" fmla="*/ 42337 h 5321722"/>
              <a:gd name="connsiteX2684" fmla="*/ 2552372 w 5010837"/>
              <a:gd name="connsiteY2684" fmla="*/ 31460 h 5321722"/>
              <a:gd name="connsiteX2685" fmla="*/ 2556674 w 5010837"/>
              <a:gd name="connsiteY2685" fmla="*/ 24690 h 5321722"/>
              <a:gd name="connsiteX2686" fmla="*/ 2548270 w 5010837"/>
              <a:gd name="connsiteY2686" fmla="*/ 48359 h 5321722"/>
              <a:gd name="connsiteX2687" fmla="*/ 2472926 w 5010837"/>
              <a:gd name="connsiteY2687" fmla="*/ 179565 h 5321722"/>
              <a:gd name="connsiteX2688" fmla="*/ 2457638 w 5010837"/>
              <a:gd name="connsiteY2688" fmla="*/ 206168 h 5321722"/>
              <a:gd name="connsiteX2689" fmla="*/ 2455696 w 5010837"/>
              <a:gd name="connsiteY2689" fmla="*/ 210184 h 5321722"/>
              <a:gd name="connsiteX2690" fmla="*/ 2455834 w 5010837"/>
              <a:gd name="connsiteY2690" fmla="*/ 211785 h 5321722"/>
              <a:gd name="connsiteX2691" fmla="*/ 2460606 w 5010837"/>
              <a:gd name="connsiteY2691" fmla="*/ 213862 h 5321722"/>
              <a:gd name="connsiteX2692" fmla="*/ 2485291 w 5010837"/>
              <a:gd name="connsiteY2692" fmla="*/ 172163 h 5321722"/>
              <a:gd name="connsiteX2693" fmla="*/ 2515765 w 5010837"/>
              <a:gd name="connsiteY2693" fmla="*/ 118973 h 5321722"/>
              <a:gd name="connsiteX2694" fmla="*/ 2538841 w 5010837"/>
              <a:gd name="connsiteY2694" fmla="*/ 78459 h 5321722"/>
              <a:gd name="connsiteX2695" fmla="*/ 2529100 w 5010837"/>
              <a:gd name="connsiteY2695" fmla="*/ 103573 h 5321722"/>
              <a:gd name="connsiteX2696" fmla="*/ 2512618 w 5010837"/>
              <a:gd name="connsiteY2696" fmla="*/ 134545 h 5321722"/>
              <a:gd name="connsiteX2697" fmla="*/ 2514362 w 5010837"/>
              <a:gd name="connsiteY2697" fmla="*/ 133009 h 5321722"/>
              <a:gd name="connsiteX2698" fmla="*/ 2517972 w 5010837"/>
              <a:gd name="connsiteY2698" fmla="*/ 137787 h 5321722"/>
              <a:gd name="connsiteX2699" fmla="*/ 2516154 w 5010837"/>
              <a:gd name="connsiteY2699" fmla="*/ 146772 h 5321722"/>
              <a:gd name="connsiteX2700" fmla="*/ 2485014 w 5010837"/>
              <a:gd name="connsiteY2700" fmla="*/ 208445 h 5321722"/>
              <a:gd name="connsiteX2701" fmla="*/ 2445420 w 5010837"/>
              <a:gd name="connsiteY2701" fmla="*/ 301806 h 5321722"/>
              <a:gd name="connsiteX2702" fmla="*/ 2445565 w 5010837"/>
              <a:gd name="connsiteY2702" fmla="*/ 302885 h 5321722"/>
              <a:gd name="connsiteX2703" fmla="*/ 2458439 w 5010837"/>
              <a:gd name="connsiteY2703" fmla="*/ 277964 h 5321722"/>
              <a:gd name="connsiteX2704" fmla="*/ 2499866 w 5010837"/>
              <a:gd name="connsiteY2704" fmla="*/ 206900 h 5321722"/>
              <a:gd name="connsiteX2705" fmla="*/ 2451781 w 5010837"/>
              <a:gd name="connsiteY2705" fmla="*/ 299127 h 5321722"/>
              <a:gd name="connsiteX2706" fmla="*/ 2446651 w 5010837"/>
              <a:gd name="connsiteY2706" fmla="*/ 311026 h 5321722"/>
              <a:gd name="connsiteX2707" fmla="*/ 2447566 w 5010837"/>
              <a:gd name="connsiteY2707" fmla="*/ 317883 h 5321722"/>
              <a:gd name="connsiteX2708" fmla="*/ 2481545 w 5010837"/>
              <a:gd name="connsiteY2708" fmla="*/ 262708 h 5321722"/>
              <a:gd name="connsiteX2709" fmla="*/ 2524338 w 5010837"/>
              <a:gd name="connsiteY2709" fmla="*/ 183648 h 5321722"/>
              <a:gd name="connsiteX2710" fmla="*/ 2535257 w 5010837"/>
              <a:gd name="connsiteY2710" fmla="*/ 163702 h 5321722"/>
              <a:gd name="connsiteX2711" fmla="*/ 2540775 w 5010837"/>
              <a:gd name="connsiteY2711" fmla="*/ 160651 h 5321722"/>
              <a:gd name="connsiteX2712" fmla="*/ 2527951 w 5010837"/>
              <a:gd name="connsiteY2712" fmla="*/ 187443 h 5321722"/>
              <a:gd name="connsiteX2713" fmla="*/ 2524964 w 5010837"/>
              <a:gd name="connsiteY2713" fmla="*/ 192112 h 5321722"/>
              <a:gd name="connsiteX2714" fmla="*/ 2530092 w 5010837"/>
              <a:gd name="connsiteY2714" fmla="*/ 185012 h 5321722"/>
              <a:gd name="connsiteX2715" fmla="*/ 2529940 w 5010837"/>
              <a:gd name="connsiteY2715" fmla="*/ 194015 h 5321722"/>
              <a:gd name="connsiteX2716" fmla="*/ 2482335 w 5010837"/>
              <a:gd name="connsiteY2716" fmla="*/ 293169 h 5321722"/>
              <a:gd name="connsiteX2717" fmla="*/ 2477382 w 5010837"/>
              <a:gd name="connsiteY2717" fmla="*/ 311477 h 5321722"/>
              <a:gd name="connsiteX2718" fmla="*/ 2521376 w 5010837"/>
              <a:gd name="connsiteY2718" fmla="*/ 229831 h 5321722"/>
              <a:gd name="connsiteX2719" fmla="*/ 2538669 w 5010837"/>
              <a:gd name="connsiteY2719" fmla="*/ 196747 h 5321722"/>
              <a:gd name="connsiteX2720" fmla="*/ 2537634 w 5010837"/>
              <a:gd name="connsiteY2720" fmla="*/ 213300 h 5321722"/>
              <a:gd name="connsiteX2721" fmla="*/ 2549840 w 5010837"/>
              <a:gd name="connsiteY2721" fmla="*/ 190758 h 5321722"/>
              <a:gd name="connsiteX2722" fmla="*/ 2554743 w 5010837"/>
              <a:gd name="connsiteY2722" fmla="*/ 167293 h 5321722"/>
              <a:gd name="connsiteX2723" fmla="*/ 2562981 w 5010837"/>
              <a:gd name="connsiteY2723" fmla="*/ 152411 h 5321722"/>
              <a:gd name="connsiteX2724" fmla="*/ 2563968 w 5010837"/>
              <a:gd name="connsiteY2724" fmla="*/ 150613 h 5321722"/>
              <a:gd name="connsiteX2725" fmla="*/ 2562662 w 5010837"/>
              <a:gd name="connsiteY2725" fmla="*/ 160105 h 5321722"/>
              <a:gd name="connsiteX2726" fmla="*/ 2555939 w 5010837"/>
              <a:gd name="connsiteY2726" fmla="*/ 197393 h 5321722"/>
              <a:gd name="connsiteX2727" fmla="*/ 2545006 w 5010837"/>
              <a:gd name="connsiteY2727" fmla="*/ 240239 h 5321722"/>
              <a:gd name="connsiteX2728" fmla="*/ 2541428 w 5010837"/>
              <a:gd name="connsiteY2728" fmla="*/ 257380 h 5321722"/>
              <a:gd name="connsiteX2729" fmla="*/ 2535827 w 5010837"/>
              <a:gd name="connsiteY2729" fmla="*/ 284222 h 5321722"/>
              <a:gd name="connsiteX2730" fmla="*/ 2547402 w 5010837"/>
              <a:gd name="connsiteY2730" fmla="*/ 258585 h 5321722"/>
              <a:gd name="connsiteX2731" fmla="*/ 2558590 w 5010837"/>
              <a:gd name="connsiteY2731" fmla="*/ 218367 h 5321722"/>
              <a:gd name="connsiteX2732" fmla="*/ 2568038 w 5010837"/>
              <a:gd name="connsiteY2732" fmla="*/ 205231 h 5321722"/>
              <a:gd name="connsiteX2733" fmla="*/ 2568751 w 5010837"/>
              <a:gd name="connsiteY2733" fmla="*/ 189125 h 5321722"/>
              <a:gd name="connsiteX2734" fmla="*/ 2578419 w 5010837"/>
              <a:gd name="connsiteY2734" fmla="*/ 175684 h 5321722"/>
              <a:gd name="connsiteX2735" fmla="*/ 2585728 w 5010837"/>
              <a:gd name="connsiteY2735" fmla="*/ 136089 h 5321722"/>
              <a:gd name="connsiteX2736" fmla="*/ 2588160 w 5010837"/>
              <a:gd name="connsiteY2736" fmla="*/ 157366 h 5321722"/>
              <a:gd name="connsiteX2737" fmla="*/ 2582978 w 5010837"/>
              <a:gd name="connsiteY2737" fmla="*/ 184458 h 5321722"/>
              <a:gd name="connsiteX2738" fmla="*/ 2588782 w 5010837"/>
              <a:gd name="connsiteY2738" fmla="*/ 196278 h 5321722"/>
              <a:gd name="connsiteX2739" fmla="*/ 2582372 w 5010837"/>
              <a:gd name="connsiteY2739" fmla="*/ 231642 h 5321722"/>
              <a:gd name="connsiteX2740" fmla="*/ 2577714 w 5010837"/>
              <a:gd name="connsiteY2740" fmla="*/ 246242 h 5321722"/>
              <a:gd name="connsiteX2741" fmla="*/ 2580669 w 5010837"/>
              <a:gd name="connsiteY2741" fmla="*/ 241093 h 5321722"/>
              <a:gd name="connsiteX2742" fmla="*/ 2597109 w 5010837"/>
              <a:gd name="connsiteY2742" fmla="*/ 174357 h 5321722"/>
              <a:gd name="connsiteX2743" fmla="*/ 2608904 w 5010837"/>
              <a:gd name="connsiteY2743" fmla="*/ 148413 h 5321722"/>
              <a:gd name="connsiteX2744" fmla="*/ 2617746 w 5010837"/>
              <a:gd name="connsiteY2744" fmla="*/ 121006 h 5321722"/>
              <a:gd name="connsiteX2745" fmla="*/ 2634314 w 5010837"/>
              <a:gd name="connsiteY2745" fmla="*/ 117856 h 5321722"/>
              <a:gd name="connsiteX2746" fmla="*/ 2646511 w 5010837"/>
              <a:gd name="connsiteY2746" fmla="*/ 56349 h 5321722"/>
              <a:gd name="connsiteX2747" fmla="*/ 2651272 w 5010837"/>
              <a:gd name="connsiteY2747" fmla="*/ 32696 h 5321722"/>
              <a:gd name="connsiteX2748" fmla="*/ 2653509 w 5010837"/>
              <a:gd name="connsiteY2748" fmla="*/ 30542 h 5321722"/>
              <a:gd name="connsiteX2749" fmla="*/ 2659260 w 5010837"/>
              <a:gd name="connsiteY2749" fmla="*/ 23869 h 5321722"/>
              <a:gd name="connsiteX2750" fmla="*/ 2658017 w 5010837"/>
              <a:gd name="connsiteY2750" fmla="*/ 31506 h 5321722"/>
              <a:gd name="connsiteX2751" fmla="*/ 2639185 w 5010837"/>
              <a:gd name="connsiteY2751" fmla="*/ 146087 h 5321722"/>
              <a:gd name="connsiteX2752" fmla="*/ 2631582 w 5010837"/>
              <a:gd name="connsiteY2752" fmla="*/ 190865 h 5321722"/>
              <a:gd name="connsiteX2753" fmla="*/ 2629157 w 5010837"/>
              <a:gd name="connsiteY2753" fmla="*/ 202009 h 5321722"/>
              <a:gd name="connsiteX2754" fmla="*/ 2634489 w 5010837"/>
              <a:gd name="connsiteY2754" fmla="*/ 195379 h 5321722"/>
              <a:gd name="connsiteX2755" fmla="*/ 2645527 w 5010837"/>
              <a:gd name="connsiteY2755" fmla="*/ 190351 h 5321722"/>
              <a:gd name="connsiteX2756" fmla="*/ 2632336 w 5010837"/>
              <a:gd name="connsiteY2756" fmla="*/ 235882 h 5321722"/>
              <a:gd name="connsiteX2757" fmla="*/ 2628643 w 5010837"/>
              <a:gd name="connsiteY2757" fmla="*/ 249431 h 5321722"/>
              <a:gd name="connsiteX2758" fmla="*/ 2631282 w 5010837"/>
              <a:gd name="connsiteY2758" fmla="*/ 255318 h 5321722"/>
              <a:gd name="connsiteX2759" fmla="*/ 2637486 w 5010837"/>
              <a:gd name="connsiteY2759" fmla="*/ 261409 h 5321722"/>
              <a:gd name="connsiteX2760" fmla="*/ 2652835 w 5010837"/>
              <a:gd name="connsiteY2760" fmla="*/ 190749 h 5321722"/>
              <a:gd name="connsiteX2761" fmla="*/ 2669295 w 5010837"/>
              <a:gd name="connsiteY2761" fmla="*/ 143200 h 5321722"/>
              <a:gd name="connsiteX2762" fmla="*/ 2678449 w 5010837"/>
              <a:gd name="connsiteY2762" fmla="*/ 135248 h 5321722"/>
              <a:gd name="connsiteX2763" fmla="*/ 2689203 w 5010837"/>
              <a:gd name="connsiteY2763" fmla="*/ 81316 h 5321722"/>
              <a:gd name="connsiteX2764" fmla="*/ 2691979 w 5010837"/>
              <a:gd name="connsiteY2764" fmla="*/ 96548 h 5321722"/>
              <a:gd name="connsiteX2765" fmla="*/ 2690833 w 5010837"/>
              <a:gd name="connsiteY2765" fmla="*/ 95600 h 5321722"/>
              <a:gd name="connsiteX2766" fmla="*/ 2690957 w 5010837"/>
              <a:gd name="connsiteY2766" fmla="*/ 93199 h 5321722"/>
              <a:gd name="connsiteX2767" fmla="*/ 2690095 w 5010837"/>
              <a:gd name="connsiteY2767" fmla="*/ 94990 h 5321722"/>
              <a:gd name="connsiteX2768" fmla="*/ 2690833 w 5010837"/>
              <a:gd name="connsiteY2768" fmla="*/ 95600 h 5321722"/>
              <a:gd name="connsiteX2769" fmla="*/ 2690607 w 5010837"/>
              <a:gd name="connsiteY2769" fmla="*/ 100016 h 5321722"/>
              <a:gd name="connsiteX2770" fmla="*/ 2689528 w 5010837"/>
              <a:gd name="connsiteY2770" fmla="*/ 102738 h 5321722"/>
              <a:gd name="connsiteX2771" fmla="*/ 2689220 w 5010837"/>
              <a:gd name="connsiteY2771" fmla="*/ 105954 h 5321722"/>
              <a:gd name="connsiteX2772" fmla="*/ 2696121 w 5010837"/>
              <a:gd name="connsiteY2772" fmla="*/ 116246 h 5321722"/>
              <a:gd name="connsiteX2773" fmla="*/ 2686685 w 5010837"/>
              <a:gd name="connsiteY2773" fmla="*/ 168345 h 5321722"/>
              <a:gd name="connsiteX2774" fmla="*/ 2691465 w 5010837"/>
              <a:gd name="connsiteY2774" fmla="*/ 176815 h 5321722"/>
              <a:gd name="connsiteX2775" fmla="*/ 2679267 w 5010837"/>
              <a:gd name="connsiteY2775" fmla="*/ 238320 h 5321722"/>
              <a:gd name="connsiteX2776" fmla="*/ 2663020 w 5010837"/>
              <a:gd name="connsiteY2776" fmla="*/ 299889 h 5321722"/>
              <a:gd name="connsiteX2777" fmla="*/ 2664361 w 5010837"/>
              <a:gd name="connsiteY2777" fmla="*/ 304276 h 5321722"/>
              <a:gd name="connsiteX2778" fmla="*/ 2665907 w 5010837"/>
              <a:gd name="connsiteY2778" fmla="*/ 301413 h 5321722"/>
              <a:gd name="connsiteX2779" fmla="*/ 2674310 w 5010837"/>
              <a:gd name="connsiteY2779" fmla="*/ 286088 h 5321722"/>
              <a:gd name="connsiteX2780" fmla="*/ 2675820 w 5010837"/>
              <a:gd name="connsiteY2780" fmla="*/ 280304 h 5321722"/>
              <a:gd name="connsiteX2781" fmla="*/ 2682119 w 5010837"/>
              <a:gd name="connsiteY2781" fmla="*/ 248675 h 5321722"/>
              <a:gd name="connsiteX2782" fmla="*/ 2718185 w 5010837"/>
              <a:gd name="connsiteY2782" fmla="*/ 97400 h 5321722"/>
              <a:gd name="connsiteX2783" fmla="*/ 2732058 w 5010837"/>
              <a:gd name="connsiteY2783" fmla="*/ 19424 h 5321722"/>
              <a:gd name="connsiteX2784" fmla="*/ 2735685 w 5010837"/>
              <a:gd name="connsiteY2784" fmla="*/ 14818 h 5321722"/>
              <a:gd name="connsiteX2785" fmla="*/ 2743415 w 5010837"/>
              <a:gd name="connsiteY2785" fmla="*/ 3603 h 5321722"/>
              <a:gd name="connsiteX2786" fmla="*/ 2740974 w 5010837"/>
              <a:gd name="connsiteY2786" fmla="*/ 28427 h 5321722"/>
              <a:gd name="connsiteX2787" fmla="*/ 2747430 w 5010837"/>
              <a:gd name="connsiteY2787" fmla="*/ 5017 h 5321722"/>
              <a:gd name="connsiteX2788" fmla="*/ 2753575 w 5010837"/>
              <a:gd name="connsiteY2788" fmla="*/ 7481 h 5321722"/>
              <a:gd name="connsiteX2789" fmla="*/ 2750096 w 5010837"/>
              <a:gd name="connsiteY2789" fmla="*/ 10015 h 5321722"/>
              <a:gd name="connsiteX2790" fmla="*/ 2753575 w 5010837"/>
              <a:gd name="connsiteY2790" fmla="*/ 7481 h 5321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Lst>
            <a:rect l="l" t="t" r="r" b="b"/>
            <a:pathLst>
              <a:path w="5010837" h="5321722">
                <a:moveTo>
                  <a:pt x="3013673" y="5288177"/>
                </a:moveTo>
                <a:cubicBezTo>
                  <a:pt x="3012535" y="5292425"/>
                  <a:pt x="3005127" y="5300642"/>
                  <a:pt x="3006267" y="5296395"/>
                </a:cubicBezTo>
                <a:cubicBezTo>
                  <a:pt x="3006267" y="5296395"/>
                  <a:pt x="3008734" y="5287201"/>
                  <a:pt x="3013673" y="5288177"/>
                </a:cubicBezTo>
                <a:close/>
                <a:moveTo>
                  <a:pt x="2944521" y="5284160"/>
                </a:moveTo>
                <a:cubicBezTo>
                  <a:pt x="2949143" y="5289546"/>
                  <a:pt x="2939964" y="5301136"/>
                  <a:pt x="2936164" y="5295913"/>
                </a:cubicBezTo>
                <a:close/>
                <a:moveTo>
                  <a:pt x="2936385" y="5269571"/>
                </a:moveTo>
                <a:lnTo>
                  <a:pt x="2935083" y="5272498"/>
                </a:lnTo>
                <a:cubicBezTo>
                  <a:pt x="2934651" y="5273470"/>
                  <a:pt x="2934536" y="5273728"/>
                  <a:pt x="2934996" y="5272694"/>
                </a:cubicBezTo>
                <a:close/>
                <a:moveTo>
                  <a:pt x="2939357" y="5262896"/>
                </a:moveTo>
                <a:lnTo>
                  <a:pt x="2936385" y="5269571"/>
                </a:lnTo>
                <a:lnTo>
                  <a:pt x="2937068" y="5268036"/>
                </a:lnTo>
                <a:close/>
                <a:moveTo>
                  <a:pt x="2940523" y="5260272"/>
                </a:moveTo>
                <a:lnTo>
                  <a:pt x="2939357" y="5262896"/>
                </a:lnTo>
                <a:lnTo>
                  <a:pt x="2939399" y="5262798"/>
                </a:lnTo>
                <a:cubicBezTo>
                  <a:pt x="2940062" y="5261309"/>
                  <a:pt x="2940523" y="5260272"/>
                  <a:pt x="2940523" y="5260272"/>
                </a:cubicBezTo>
                <a:close/>
                <a:moveTo>
                  <a:pt x="2880200" y="5137931"/>
                </a:moveTo>
                <a:lnTo>
                  <a:pt x="2879323" y="5139649"/>
                </a:lnTo>
                <a:cubicBezTo>
                  <a:pt x="2878901" y="5140474"/>
                  <a:pt x="2878788" y="5140694"/>
                  <a:pt x="2879238" y="5139814"/>
                </a:cubicBezTo>
                <a:close/>
                <a:moveTo>
                  <a:pt x="3050226" y="5130751"/>
                </a:moveTo>
                <a:lnTo>
                  <a:pt x="3050806" y="5139718"/>
                </a:lnTo>
                <a:lnTo>
                  <a:pt x="3049303" y="5139773"/>
                </a:lnTo>
                <a:cubicBezTo>
                  <a:pt x="3047536" y="5140356"/>
                  <a:pt x="3046548" y="5141417"/>
                  <a:pt x="3047448" y="5142900"/>
                </a:cubicBezTo>
                <a:cubicBezTo>
                  <a:pt x="3046165" y="5137988"/>
                  <a:pt x="3046297" y="5135081"/>
                  <a:pt x="3047211" y="5133189"/>
                </a:cubicBezTo>
                <a:close/>
                <a:moveTo>
                  <a:pt x="2884632" y="5129254"/>
                </a:moveTo>
                <a:cubicBezTo>
                  <a:pt x="2883034" y="5132384"/>
                  <a:pt x="2881835" y="5134730"/>
                  <a:pt x="2880961" y="5136442"/>
                </a:cubicBezTo>
                <a:lnTo>
                  <a:pt x="2880200" y="5137931"/>
                </a:lnTo>
                <a:lnTo>
                  <a:pt x="2881261" y="5135854"/>
                </a:lnTo>
                <a:cubicBezTo>
                  <a:pt x="2882834" y="5132774"/>
                  <a:pt x="2884632" y="5129254"/>
                  <a:pt x="2884632" y="5129254"/>
                </a:cubicBezTo>
                <a:close/>
                <a:moveTo>
                  <a:pt x="3064942" y="4991758"/>
                </a:moveTo>
                <a:cubicBezTo>
                  <a:pt x="3063018" y="4990751"/>
                  <a:pt x="3070714" y="4994789"/>
                  <a:pt x="3070714" y="4994789"/>
                </a:cubicBezTo>
                <a:cubicBezTo>
                  <a:pt x="3067293" y="4992993"/>
                  <a:pt x="3065584" y="4992095"/>
                  <a:pt x="3064942" y="4991758"/>
                </a:cubicBezTo>
                <a:close/>
                <a:moveTo>
                  <a:pt x="2784185" y="4967276"/>
                </a:moveTo>
                <a:lnTo>
                  <a:pt x="2789507" y="5008895"/>
                </a:lnTo>
                <a:lnTo>
                  <a:pt x="2788845" y="5025106"/>
                </a:lnTo>
                <a:lnTo>
                  <a:pt x="2784162" y="5002812"/>
                </a:lnTo>
                <a:close/>
                <a:moveTo>
                  <a:pt x="1943712" y="4963813"/>
                </a:moveTo>
                <a:lnTo>
                  <a:pt x="1945468" y="4971314"/>
                </a:lnTo>
                <a:lnTo>
                  <a:pt x="1943589" y="4965429"/>
                </a:lnTo>
                <a:close/>
                <a:moveTo>
                  <a:pt x="2137514" y="4947800"/>
                </a:moveTo>
                <a:lnTo>
                  <a:pt x="2137847" y="4948073"/>
                </a:lnTo>
                <a:cubicBezTo>
                  <a:pt x="2138094" y="4948386"/>
                  <a:pt x="2137919" y="4948487"/>
                  <a:pt x="2137197" y="4948344"/>
                </a:cubicBezTo>
                <a:close/>
                <a:moveTo>
                  <a:pt x="2366563" y="4911716"/>
                </a:moveTo>
                <a:lnTo>
                  <a:pt x="2368319" y="4919218"/>
                </a:lnTo>
                <a:lnTo>
                  <a:pt x="2366441" y="4913330"/>
                </a:lnTo>
                <a:close/>
                <a:moveTo>
                  <a:pt x="1906072" y="4904980"/>
                </a:moveTo>
                <a:cubicBezTo>
                  <a:pt x="1907229" y="4906312"/>
                  <a:pt x="1911598" y="4908002"/>
                  <a:pt x="1907883" y="4910392"/>
                </a:cubicBezTo>
                <a:cubicBezTo>
                  <a:pt x="1906629" y="4908950"/>
                  <a:pt x="1905712" y="4907897"/>
                  <a:pt x="1905340" y="4907054"/>
                </a:cubicBezTo>
                <a:cubicBezTo>
                  <a:pt x="1904971" y="4906211"/>
                  <a:pt x="1905144" y="4905580"/>
                  <a:pt x="1906072" y="4904980"/>
                </a:cubicBezTo>
                <a:close/>
                <a:moveTo>
                  <a:pt x="2085380" y="4904336"/>
                </a:moveTo>
                <a:cubicBezTo>
                  <a:pt x="2085487" y="4904609"/>
                  <a:pt x="2085144" y="4907616"/>
                  <a:pt x="2084886" y="4911133"/>
                </a:cubicBezTo>
                <a:lnTo>
                  <a:pt x="2084486" y="4907787"/>
                </a:lnTo>
                <a:lnTo>
                  <a:pt x="2084813" y="4906255"/>
                </a:lnTo>
                <a:cubicBezTo>
                  <a:pt x="2085158" y="4904746"/>
                  <a:pt x="2085326" y="4904201"/>
                  <a:pt x="2085380" y="4904336"/>
                </a:cubicBezTo>
                <a:close/>
                <a:moveTo>
                  <a:pt x="2293907" y="4901124"/>
                </a:moveTo>
                <a:lnTo>
                  <a:pt x="2295344" y="4905101"/>
                </a:lnTo>
                <a:lnTo>
                  <a:pt x="2299272" y="4913722"/>
                </a:lnTo>
                <a:lnTo>
                  <a:pt x="2297740" y="4932904"/>
                </a:lnTo>
                <a:lnTo>
                  <a:pt x="2295165" y="4952922"/>
                </a:lnTo>
                <a:lnTo>
                  <a:pt x="2293048" y="4947392"/>
                </a:lnTo>
                <a:lnTo>
                  <a:pt x="2291653" y="4942626"/>
                </a:lnTo>
                <a:close/>
                <a:moveTo>
                  <a:pt x="1904261" y="4899574"/>
                </a:moveTo>
                <a:cubicBezTo>
                  <a:pt x="1905419" y="4900904"/>
                  <a:pt x="1909787" y="4902594"/>
                  <a:pt x="1906072" y="4904980"/>
                </a:cubicBezTo>
                <a:cubicBezTo>
                  <a:pt x="1904818" y="4903541"/>
                  <a:pt x="1903900" y="4902487"/>
                  <a:pt x="1903529" y="4901646"/>
                </a:cubicBezTo>
                <a:cubicBezTo>
                  <a:pt x="1903157" y="4900803"/>
                  <a:pt x="1903332" y="4900172"/>
                  <a:pt x="1904261" y="4899574"/>
                </a:cubicBezTo>
                <a:close/>
                <a:moveTo>
                  <a:pt x="2777273" y="4896584"/>
                </a:moveTo>
                <a:lnTo>
                  <a:pt x="2778466" y="4912139"/>
                </a:lnTo>
                <a:lnTo>
                  <a:pt x="2777233" y="4909060"/>
                </a:lnTo>
                <a:close/>
                <a:moveTo>
                  <a:pt x="2038281" y="4895438"/>
                </a:moveTo>
                <a:lnTo>
                  <a:pt x="2037191" y="4900962"/>
                </a:lnTo>
                <a:cubicBezTo>
                  <a:pt x="2034914" y="4909451"/>
                  <a:pt x="2036247" y="4923869"/>
                  <a:pt x="2031504" y="4941551"/>
                </a:cubicBezTo>
                <a:cubicBezTo>
                  <a:pt x="2035108" y="4928114"/>
                  <a:pt x="2038714" y="4914673"/>
                  <a:pt x="2037191" y="4900962"/>
                </a:cubicBezTo>
                <a:lnTo>
                  <a:pt x="2038260" y="4898812"/>
                </a:lnTo>
                <a:close/>
                <a:moveTo>
                  <a:pt x="2011022" y="4895285"/>
                </a:moveTo>
                <a:cubicBezTo>
                  <a:pt x="2011645" y="4894780"/>
                  <a:pt x="2011954" y="4894841"/>
                  <a:pt x="2011668" y="4895901"/>
                </a:cubicBezTo>
                <a:cubicBezTo>
                  <a:pt x="2011668" y="4895901"/>
                  <a:pt x="2009393" y="4904391"/>
                  <a:pt x="2004451" y="4903415"/>
                </a:cubicBezTo>
                <a:cubicBezTo>
                  <a:pt x="2004451" y="4903415"/>
                  <a:pt x="2009152" y="4896801"/>
                  <a:pt x="2011022" y="4895285"/>
                </a:cubicBezTo>
                <a:close/>
                <a:moveTo>
                  <a:pt x="1900684" y="4884927"/>
                </a:moveTo>
                <a:cubicBezTo>
                  <a:pt x="1904159" y="4888919"/>
                  <a:pt x="1905660" y="4894524"/>
                  <a:pt x="1904261" y="4899574"/>
                </a:cubicBezTo>
                <a:cubicBezTo>
                  <a:pt x="1902777" y="4896204"/>
                  <a:pt x="1901455" y="4893856"/>
                  <a:pt x="1900718" y="4891694"/>
                </a:cubicBezTo>
                <a:cubicBezTo>
                  <a:pt x="1899981" y="4889530"/>
                  <a:pt x="1899829" y="4887551"/>
                  <a:pt x="1900684" y="4884927"/>
                </a:cubicBezTo>
                <a:close/>
                <a:moveTo>
                  <a:pt x="2774309" y="4861097"/>
                </a:moveTo>
                <a:lnTo>
                  <a:pt x="2774942" y="4866252"/>
                </a:lnTo>
                <a:lnTo>
                  <a:pt x="2777047" y="4893668"/>
                </a:lnTo>
                <a:lnTo>
                  <a:pt x="2775069" y="4873899"/>
                </a:lnTo>
                <a:close/>
                <a:moveTo>
                  <a:pt x="2328925" y="4852885"/>
                </a:moveTo>
                <a:cubicBezTo>
                  <a:pt x="2330083" y="4854217"/>
                  <a:pt x="2334450" y="4855906"/>
                  <a:pt x="2330736" y="4858296"/>
                </a:cubicBezTo>
                <a:cubicBezTo>
                  <a:pt x="2329481" y="4856851"/>
                  <a:pt x="2328564" y="4855800"/>
                  <a:pt x="2328191" y="4854956"/>
                </a:cubicBezTo>
                <a:cubicBezTo>
                  <a:pt x="2327821" y="4854115"/>
                  <a:pt x="2327994" y="4853484"/>
                  <a:pt x="2328925" y="4852885"/>
                </a:cubicBezTo>
                <a:close/>
                <a:moveTo>
                  <a:pt x="2508232" y="4852238"/>
                </a:moveTo>
                <a:cubicBezTo>
                  <a:pt x="2508339" y="4852512"/>
                  <a:pt x="2507998" y="4855520"/>
                  <a:pt x="2507737" y="4859037"/>
                </a:cubicBezTo>
                <a:lnTo>
                  <a:pt x="2507338" y="4855690"/>
                </a:lnTo>
                <a:lnTo>
                  <a:pt x="2507666" y="4854160"/>
                </a:lnTo>
                <a:cubicBezTo>
                  <a:pt x="2508011" y="4852651"/>
                  <a:pt x="2508179" y="4852102"/>
                  <a:pt x="2508232" y="4852238"/>
                </a:cubicBezTo>
                <a:close/>
                <a:moveTo>
                  <a:pt x="2716760" y="4849027"/>
                </a:moveTo>
                <a:lnTo>
                  <a:pt x="2718195" y="4853005"/>
                </a:lnTo>
                <a:lnTo>
                  <a:pt x="2722123" y="4861625"/>
                </a:lnTo>
                <a:lnTo>
                  <a:pt x="2720594" y="4880809"/>
                </a:lnTo>
                <a:lnTo>
                  <a:pt x="2718016" y="4900826"/>
                </a:lnTo>
                <a:lnTo>
                  <a:pt x="2715902" y="4895295"/>
                </a:lnTo>
                <a:lnTo>
                  <a:pt x="2714504" y="4890528"/>
                </a:lnTo>
                <a:close/>
                <a:moveTo>
                  <a:pt x="2327114" y="4847479"/>
                </a:moveTo>
                <a:cubicBezTo>
                  <a:pt x="2328273" y="4848808"/>
                  <a:pt x="2332640" y="4850498"/>
                  <a:pt x="2328925" y="4852885"/>
                </a:cubicBezTo>
                <a:cubicBezTo>
                  <a:pt x="2327670" y="4851444"/>
                  <a:pt x="2326753" y="4850392"/>
                  <a:pt x="2326381" y="4849549"/>
                </a:cubicBezTo>
                <a:cubicBezTo>
                  <a:pt x="2326010" y="4848708"/>
                  <a:pt x="2326185" y="4848075"/>
                  <a:pt x="2327114" y="4847479"/>
                </a:cubicBezTo>
                <a:close/>
                <a:moveTo>
                  <a:pt x="2323536" y="4832830"/>
                </a:moveTo>
                <a:cubicBezTo>
                  <a:pt x="2327010" y="4836820"/>
                  <a:pt x="2328512" y="4842429"/>
                  <a:pt x="2327114" y="4847479"/>
                </a:cubicBezTo>
                <a:cubicBezTo>
                  <a:pt x="2325629" y="4844109"/>
                  <a:pt x="2324308" y="4841760"/>
                  <a:pt x="2323570" y="4839596"/>
                </a:cubicBezTo>
                <a:cubicBezTo>
                  <a:pt x="2322833" y="4837431"/>
                  <a:pt x="2322681" y="4835455"/>
                  <a:pt x="2323536" y="4832830"/>
                </a:cubicBezTo>
                <a:close/>
                <a:moveTo>
                  <a:pt x="2460859" y="4829626"/>
                </a:moveTo>
                <a:lnTo>
                  <a:pt x="2461007" y="4836818"/>
                </a:lnTo>
                <a:lnTo>
                  <a:pt x="2461166" y="4838420"/>
                </a:lnTo>
                <a:lnTo>
                  <a:pt x="2461222" y="4829785"/>
                </a:lnTo>
                <a:close/>
                <a:moveTo>
                  <a:pt x="1950375" y="4823243"/>
                </a:moveTo>
                <a:cubicBezTo>
                  <a:pt x="1950707" y="4822689"/>
                  <a:pt x="1951304" y="4822717"/>
                  <a:pt x="1952222" y="4823768"/>
                </a:cubicBezTo>
                <a:cubicBezTo>
                  <a:pt x="1954537" y="4826428"/>
                  <a:pt x="1953023" y="4831898"/>
                  <a:pt x="1953023" y="4831898"/>
                </a:cubicBezTo>
                <a:cubicBezTo>
                  <a:pt x="1951891" y="4831848"/>
                  <a:pt x="1950980" y="4830102"/>
                  <a:pt x="1950477" y="4828157"/>
                </a:cubicBezTo>
                <a:cubicBezTo>
                  <a:pt x="1949972" y="4826215"/>
                  <a:pt x="1949875" y="4824076"/>
                  <a:pt x="1950375" y="4823243"/>
                </a:cubicBezTo>
                <a:close/>
                <a:moveTo>
                  <a:pt x="2359593" y="4807157"/>
                </a:moveTo>
                <a:lnTo>
                  <a:pt x="2363640" y="4823991"/>
                </a:lnTo>
                <a:cubicBezTo>
                  <a:pt x="2363640" y="4823991"/>
                  <a:pt x="2363813" y="4824351"/>
                  <a:pt x="2364094" y="4824983"/>
                </a:cubicBezTo>
                <a:lnTo>
                  <a:pt x="2364208" y="4825248"/>
                </a:lnTo>
                <a:lnTo>
                  <a:pt x="2364089" y="4820651"/>
                </a:lnTo>
                <a:lnTo>
                  <a:pt x="2364628" y="4815270"/>
                </a:lnTo>
                <a:close/>
                <a:moveTo>
                  <a:pt x="1729129" y="4801028"/>
                </a:moveTo>
                <a:lnTo>
                  <a:pt x="1728446" y="4802246"/>
                </a:lnTo>
                <a:cubicBezTo>
                  <a:pt x="1727717" y="4803543"/>
                  <a:pt x="1727354" y="4804195"/>
                  <a:pt x="1727900" y="4803218"/>
                </a:cubicBezTo>
                <a:close/>
                <a:moveTo>
                  <a:pt x="1732812" y="4794448"/>
                </a:moveTo>
                <a:lnTo>
                  <a:pt x="1729129" y="4801028"/>
                </a:lnTo>
                <a:lnTo>
                  <a:pt x="1731174" y="4797373"/>
                </a:lnTo>
                <a:cubicBezTo>
                  <a:pt x="1732084" y="4795751"/>
                  <a:pt x="1732812" y="4794448"/>
                  <a:pt x="1732812" y="4794448"/>
                </a:cubicBezTo>
                <a:close/>
                <a:moveTo>
                  <a:pt x="2771563" y="4787996"/>
                </a:moveTo>
                <a:cubicBezTo>
                  <a:pt x="2767857" y="4787264"/>
                  <a:pt x="2762872" y="4791304"/>
                  <a:pt x="2762695" y="4793784"/>
                </a:cubicBezTo>
                <a:cubicBezTo>
                  <a:pt x="2762635" y="4794609"/>
                  <a:pt x="2763111" y="4795261"/>
                  <a:pt x="2764346" y="4795507"/>
                </a:cubicBezTo>
                <a:cubicBezTo>
                  <a:pt x="2763204" y="4799749"/>
                  <a:pt x="2771563" y="4787996"/>
                  <a:pt x="2771563" y="4787996"/>
                </a:cubicBezTo>
                <a:close/>
                <a:moveTo>
                  <a:pt x="2293115" y="4780654"/>
                </a:moveTo>
                <a:lnTo>
                  <a:pt x="2298766" y="4805484"/>
                </a:lnTo>
                <a:lnTo>
                  <a:pt x="2304678" y="4823674"/>
                </a:lnTo>
                <a:lnTo>
                  <a:pt x="2302490" y="4873384"/>
                </a:lnTo>
                <a:lnTo>
                  <a:pt x="2301883" y="4880995"/>
                </a:lnTo>
                <a:lnTo>
                  <a:pt x="2300250" y="4876350"/>
                </a:lnTo>
                <a:cubicBezTo>
                  <a:pt x="2297871" y="4869317"/>
                  <a:pt x="2296452" y="4865538"/>
                  <a:pt x="2295617" y="4863991"/>
                </a:cubicBezTo>
                <a:lnTo>
                  <a:pt x="2295146" y="4864413"/>
                </a:lnTo>
                <a:lnTo>
                  <a:pt x="2295820" y="4840296"/>
                </a:lnTo>
                <a:cubicBezTo>
                  <a:pt x="2295409" y="4823460"/>
                  <a:pt x="2294169" y="4807213"/>
                  <a:pt x="2292313" y="4791198"/>
                </a:cubicBezTo>
                <a:close/>
                <a:moveTo>
                  <a:pt x="1875877" y="4779228"/>
                </a:moveTo>
                <a:cubicBezTo>
                  <a:pt x="1875178" y="4781236"/>
                  <a:pt x="1876714" y="4788616"/>
                  <a:pt x="1876714" y="4788616"/>
                </a:cubicBezTo>
                <a:cubicBezTo>
                  <a:pt x="1879223" y="4791500"/>
                  <a:pt x="1882284" y="4785031"/>
                  <a:pt x="1877461" y="4779488"/>
                </a:cubicBezTo>
                <a:cubicBezTo>
                  <a:pt x="1876592" y="4778488"/>
                  <a:pt x="1876109" y="4778560"/>
                  <a:pt x="1875877" y="4779228"/>
                </a:cubicBezTo>
                <a:close/>
                <a:moveTo>
                  <a:pt x="1921426" y="4775081"/>
                </a:moveTo>
                <a:cubicBezTo>
                  <a:pt x="1924901" y="4779075"/>
                  <a:pt x="1926253" y="4780627"/>
                  <a:pt x="1923696" y="4784346"/>
                </a:cubicBezTo>
                <a:cubicBezTo>
                  <a:pt x="1922441" y="4782904"/>
                  <a:pt x="1921698" y="4781220"/>
                  <a:pt x="1921358" y="4779579"/>
                </a:cubicBezTo>
                <a:cubicBezTo>
                  <a:pt x="1921018" y="4777941"/>
                  <a:pt x="1921077" y="4776344"/>
                  <a:pt x="1921426" y="4775081"/>
                </a:cubicBezTo>
                <a:close/>
                <a:moveTo>
                  <a:pt x="2373226" y="4771147"/>
                </a:moveTo>
                <a:cubicBezTo>
                  <a:pt x="2373559" y="4770592"/>
                  <a:pt x="2374157" y="4770618"/>
                  <a:pt x="2375074" y="4771674"/>
                </a:cubicBezTo>
                <a:cubicBezTo>
                  <a:pt x="2377390" y="4774333"/>
                  <a:pt x="2375877" y="4779803"/>
                  <a:pt x="2375877" y="4779803"/>
                </a:cubicBezTo>
                <a:cubicBezTo>
                  <a:pt x="2374745" y="4779755"/>
                  <a:pt x="2373833" y="4778005"/>
                  <a:pt x="2373330" y="4776061"/>
                </a:cubicBezTo>
                <a:cubicBezTo>
                  <a:pt x="2372825" y="4774116"/>
                  <a:pt x="2372728" y="4771977"/>
                  <a:pt x="2373226" y="4771147"/>
                </a:cubicBezTo>
                <a:close/>
                <a:moveTo>
                  <a:pt x="2352590" y="4765361"/>
                </a:moveTo>
                <a:cubicBezTo>
                  <a:pt x="2353189" y="4764917"/>
                  <a:pt x="2352789" y="4765215"/>
                  <a:pt x="2351989" y="4765809"/>
                </a:cubicBezTo>
                <a:lnTo>
                  <a:pt x="2349982" y="4767308"/>
                </a:lnTo>
                <a:close/>
                <a:moveTo>
                  <a:pt x="2763479" y="4734305"/>
                </a:moveTo>
                <a:cubicBezTo>
                  <a:pt x="2761903" y="4734726"/>
                  <a:pt x="2757523" y="4740143"/>
                  <a:pt x="2756667" y="4743328"/>
                </a:cubicBezTo>
                <a:cubicBezTo>
                  <a:pt x="2761608" y="4744304"/>
                  <a:pt x="2769648" y="4736959"/>
                  <a:pt x="2763885" y="4735817"/>
                </a:cubicBezTo>
                <a:cubicBezTo>
                  <a:pt x="2764217" y="4734579"/>
                  <a:pt x="2764004" y="4734165"/>
                  <a:pt x="2763479" y="4734305"/>
                </a:cubicBezTo>
                <a:close/>
                <a:moveTo>
                  <a:pt x="2298729" y="4727133"/>
                </a:moveTo>
                <a:cubicBezTo>
                  <a:pt x="2298032" y="4729139"/>
                  <a:pt x="2299566" y="4736517"/>
                  <a:pt x="2299566" y="4736517"/>
                </a:cubicBezTo>
                <a:cubicBezTo>
                  <a:pt x="2300820" y="4737959"/>
                  <a:pt x="2302215" y="4737063"/>
                  <a:pt x="2302691" y="4735114"/>
                </a:cubicBezTo>
                <a:lnTo>
                  <a:pt x="2302603" y="4732172"/>
                </a:lnTo>
                <a:lnTo>
                  <a:pt x="2302329" y="4731094"/>
                </a:lnTo>
                <a:lnTo>
                  <a:pt x="2300313" y="4727390"/>
                </a:lnTo>
                <a:cubicBezTo>
                  <a:pt x="2299443" y="4726392"/>
                  <a:pt x="2298962" y="4726465"/>
                  <a:pt x="2298729" y="4727133"/>
                </a:cubicBezTo>
                <a:close/>
                <a:moveTo>
                  <a:pt x="2762064" y="4720184"/>
                </a:moveTo>
                <a:cubicBezTo>
                  <a:pt x="2760461" y="4720705"/>
                  <a:pt x="2756189" y="4725724"/>
                  <a:pt x="2755334" y="4728908"/>
                </a:cubicBezTo>
                <a:cubicBezTo>
                  <a:pt x="2760273" y="4729885"/>
                  <a:pt x="2767492" y="4722373"/>
                  <a:pt x="2762551" y="4721396"/>
                </a:cubicBezTo>
                <a:cubicBezTo>
                  <a:pt x="2762836" y="4720336"/>
                  <a:pt x="2762598" y="4720010"/>
                  <a:pt x="2762064" y="4720184"/>
                </a:cubicBezTo>
                <a:close/>
                <a:moveTo>
                  <a:pt x="2339089" y="4708302"/>
                </a:moveTo>
                <a:lnTo>
                  <a:pt x="2338780" y="4710655"/>
                </a:lnTo>
                <a:lnTo>
                  <a:pt x="2337518" y="4717667"/>
                </a:lnTo>
                <a:lnTo>
                  <a:pt x="2342121" y="4734998"/>
                </a:lnTo>
                <a:lnTo>
                  <a:pt x="2344903" y="4746429"/>
                </a:lnTo>
                <a:lnTo>
                  <a:pt x="2343558" y="4727944"/>
                </a:lnTo>
                <a:lnTo>
                  <a:pt x="2343009" y="4719600"/>
                </a:lnTo>
                <a:lnTo>
                  <a:pt x="2340780" y="4713654"/>
                </a:lnTo>
                <a:close/>
                <a:moveTo>
                  <a:pt x="2341055" y="4689891"/>
                </a:moveTo>
                <a:lnTo>
                  <a:pt x="2340166" y="4699409"/>
                </a:lnTo>
                <a:lnTo>
                  <a:pt x="2342178" y="4706973"/>
                </a:lnTo>
                <a:close/>
                <a:moveTo>
                  <a:pt x="1863591" y="4680504"/>
                </a:moveTo>
                <a:lnTo>
                  <a:pt x="1866629" y="4692162"/>
                </a:lnTo>
                <a:cubicBezTo>
                  <a:pt x="1867548" y="4698833"/>
                  <a:pt x="1868168" y="4706480"/>
                  <a:pt x="1867893" y="4709767"/>
                </a:cubicBezTo>
                <a:close/>
                <a:moveTo>
                  <a:pt x="1863560" y="4680386"/>
                </a:moveTo>
                <a:lnTo>
                  <a:pt x="1863573" y="4680386"/>
                </a:lnTo>
                <a:lnTo>
                  <a:pt x="1863591" y="4680504"/>
                </a:lnTo>
                <a:close/>
                <a:moveTo>
                  <a:pt x="1940406" y="4670945"/>
                </a:moveTo>
                <a:cubicBezTo>
                  <a:pt x="1939867" y="4670567"/>
                  <a:pt x="1939951" y="4672673"/>
                  <a:pt x="1940357" y="4675917"/>
                </a:cubicBezTo>
                <a:lnTo>
                  <a:pt x="1943442" y="4693497"/>
                </a:lnTo>
                <a:lnTo>
                  <a:pt x="1942190" y="4677675"/>
                </a:lnTo>
                <a:lnTo>
                  <a:pt x="1941803" y="4674603"/>
                </a:lnTo>
                <a:close/>
                <a:moveTo>
                  <a:pt x="1860196" y="4652325"/>
                </a:moveTo>
                <a:cubicBezTo>
                  <a:pt x="1860761" y="4651656"/>
                  <a:pt x="1863675" y="4665265"/>
                  <a:pt x="1866576" y="4680521"/>
                </a:cubicBezTo>
                <a:lnTo>
                  <a:pt x="1863573" y="4680386"/>
                </a:lnTo>
                <a:lnTo>
                  <a:pt x="1861401" y="4665609"/>
                </a:lnTo>
                <a:cubicBezTo>
                  <a:pt x="1860216" y="4656561"/>
                  <a:pt x="1859914" y="4652660"/>
                  <a:pt x="1860196" y="4652325"/>
                </a:cubicBezTo>
                <a:close/>
                <a:moveTo>
                  <a:pt x="2279749" y="4651023"/>
                </a:moveTo>
                <a:lnTo>
                  <a:pt x="2279213" y="4651763"/>
                </a:lnTo>
                <a:lnTo>
                  <a:pt x="2280347" y="4655711"/>
                </a:lnTo>
                <a:lnTo>
                  <a:pt x="2280785" y="4656055"/>
                </a:lnTo>
                <a:lnTo>
                  <a:pt x="2281074" y="4655199"/>
                </a:lnTo>
                <a:cubicBezTo>
                  <a:pt x="2279914" y="4653867"/>
                  <a:pt x="2281772" y="4652672"/>
                  <a:pt x="2280613" y="4651339"/>
                </a:cubicBezTo>
                <a:close/>
                <a:moveTo>
                  <a:pt x="2335319" y="4625550"/>
                </a:moveTo>
                <a:lnTo>
                  <a:pt x="2335433" y="4627440"/>
                </a:lnTo>
                <a:lnTo>
                  <a:pt x="2337480" y="4635492"/>
                </a:lnTo>
                <a:lnTo>
                  <a:pt x="2337442" y="4634923"/>
                </a:lnTo>
                <a:close/>
                <a:moveTo>
                  <a:pt x="2703465" y="4599246"/>
                </a:moveTo>
                <a:lnTo>
                  <a:pt x="2701071" y="4599288"/>
                </a:lnTo>
                <a:lnTo>
                  <a:pt x="2701213" y="4603486"/>
                </a:lnTo>
                <a:lnTo>
                  <a:pt x="2701689" y="4604744"/>
                </a:lnTo>
                <a:cubicBezTo>
                  <a:pt x="2702571" y="4606227"/>
                  <a:pt x="2703645" y="4606523"/>
                  <a:pt x="2703925" y="4603101"/>
                </a:cubicBezTo>
                <a:cubicBezTo>
                  <a:pt x="2702767" y="4601771"/>
                  <a:pt x="2704625" y="4600575"/>
                  <a:pt x="2703465" y="4599246"/>
                </a:cubicBezTo>
                <a:close/>
                <a:moveTo>
                  <a:pt x="2654504" y="4390185"/>
                </a:moveTo>
                <a:lnTo>
                  <a:pt x="2654309" y="4390403"/>
                </a:lnTo>
                <a:cubicBezTo>
                  <a:pt x="2653599" y="4394084"/>
                  <a:pt x="2653502" y="4399446"/>
                  <a:pt x="2653762" y="4405240"/>
                </a:cubicBezTo>
                <a:cubicBezTo>
                  <a:pt x="2654021" y="4411034"/>
                  <a:pt x="2654638" y="4417261"/>
                  <a:pt x="2655357" y="4422666"/>
                </a:cubicBezTo>
                <a:lnTo>
                  <a:pt x="2655738" y="4424817"/>
                </a:lnTo>
                <a:lnTo>
                  <a:pt x="2655524" y="4421845"/>
                </a:lnTo>
                <a:close/>
                <a:moveTo>
                  <a:pt x="3770165" y="4294492"/>
                </a:moveTo>
                <a:cubicBezTo>
                  <a:pt x="3772829" y="4293609"/>
                  <a:pt x="3774767" y="4294268"/>
                  <a:pt x="3775975" y="4296473"/>
                </a:cubicBezTo>
                <a:cubicBezTo>
                  <a:pt x="3777187" y="4298677"/>
                  <a:pt x="3773671" y="4303752"/>
                  <a:pt x="3765432" y="4311689"/>
                </a:cubicBezTo>
                <a:cubicBezTo>
                  <a:pt x="3763012" y="4307281"/>
                  <a:pt x="3763862" y="4303090"/>
                  <a:pt x="3767980" y="4299122"/>
                </a:cubicBezTo>
                <a:cubicBezTo>
                  <a:pt x="3766769" y="4296916"/>
                  <a:pt x="3767498" y="4295374"/>
                  <a:pt x="3770165" y="4294492"/>
                </a:cubicBezTo>
                <a:close/>
                <a:moveTo>
                  <a:pt x="1240673" y="4294492"/>
                </a:moveTo>
                <a:cubicBezTo>
                  <a:pt x="1243340" y="4295374"/>
                  <a:pt x="1244069" y="4296916"/>
                  <a:pt x="1242858" y="4299122"/>
                </a:cubicBezTo>
                <a:cubicBezTo>
                  <a:pt x="1246975" y="4303090"/>
                  <a:pt x="1247825" y="4307281"/>
                  <a:pt x="1245406" y="4311689"/>
                </a:cubicBezTo>
                <a:cubicBezTo>
                  <a:pt x="1237167" y="4303752"/>
                  <a:pt x="1233651" y="4298677"/>
                  <a:pt x="1234862" y="4296473"/>
                </a:cubicBezTo>
                <a:cubicBezTo>
                  <a:pt x="1236071" y="4294268"/>
                  <a:pt x="1238008" y="4293609"/>
                  <a:pt x="1240673" y="4294492"/>
                </a:cubicBezTo>
                <a:close/>
                <a:moveTo>
                  <a:pt x="2803815" y="4270795"/>
                </a:moveTo>
                <a:lnTo>
                  <a:pt x="2802914" y="4289836"/>
                </a:lnTo>
                <a:lnTo>
                  <a:pt x="2805281" y="4284930"/>
                </a:lnTo>
                <a:close/>
                <a:moveTo>
                  <a:pt x="2607532" y="3434155"/>
                </a:moveTo>
                <a:cubicBezTo>
                  <a:pt x="2608232" y="3433665"/>
                  <a:pt x="2608592" y="3433736"/>
                  <a:pt x="2608307" y="3434797"/>
                </a:cubicBezTo>
                <a:cubicBezTo>
                  <a:pt x="2613249" y="3435776"/>
                  <a:pt x="2606030" y="3443285"/>
                  <a:pt x="2600267" y="3442143"/>
                </a:cubicBezTo>
                <a:cubicBezTo>
                  <a:pt x="2600267" y="3442143"/>
                  <a:pt x="2605431" y="3435624"/>
                  <a:pt x="2607532" y="3434155"/>
                </a:cubicBezTo>
                <a:close/>
                <a:moveTo>
                  <a:pt x="2603241" y="3413412"/>
                </a:moveTo>
                <a:lnTo>
                  <a:pt x="2602017" y="3413810"/>
                </a:lnTo>
                <a:cubicBezTo>
                  <a:pt x="2600947" y="3414157"/>
                  <a:pt x="2600414" y="3414330"/>
                  <a:pt x="2601215" y="3414069"/>
                </a:cubicBezTo>
                <a:close/>
                <a:moveTo>
                  <a:pt x="2604987" y="3412845"/>
                </a:moveTo>
                <a:lnTo>
                  <a:pt x="2603241" y="3413412"/>
                </a:lnTo>
                <a:lnTo>
                  <a:pt x="2603519" y="3413321"/>
                </a:lnTo>
                <a:close/>
                <a:moveTo>
                  <a:pt x="2608430" y="3411727"/>
                </a:moveTo>
                <a:lnTo>
                  <a:pt x="2604987" y="3412845"/>
                </a:lnTo>
                <a:lnTo>
                  <a:pt x="2606025" y="3412507"/>
                </a:lnTo>
                <a:cubicBezTo>
                  <a:pt x="2607358" y="3412075"/>
                  <a:pt x="2608430" y="3411727"/>
                  <a:pt x="2608430" y="3411727"/>
                </a:cubicBezTo>
                <a:close/>
                <a:moveTo>
                  <a:pt x="2655565" y="3403068"/>
                </a:moveTo>
                <a:lnTo>
                  <a:pt x="2656817" y="3443374"/>
                </a:lnTo>
                <a:lnTo>
                  <a:pt x="2663140" y="3439425"/>
                </a:lnTo>
                <a:lnTo>
                  <a:pt x="2663089" y="3410904"/>
                </a:lnTo>
                <a:close/>
                <a:moveTo>
                  <a:pt x="2609372" y="3388820"/>
                </a:moveTo>
                <a:lnTo>
                  <a:pt x="2609735" y="3390977"/>
                </a:lnTo>
                <a:lnTo>
                  <a:pt x="2609456" y="3395415"/>
                </a:lnTo>
                <a:lnTo>
                  <a:pt x="2607902" y="3399143"/>
                </a:lnTo>
                <a:cubicBezTo>
                  <a:pt x="2605670" y="3402613"/>
                  <a:pt x="2602347" y="3405307"/>
                  <a:pt x="2599877" y="3404818"/>
                </a:cubicBezTo>
                <a:cubicBezTo>
                  <a:pt x="2601016" y="3400574"/>
                  <a:pt x="2609372" y="3388820"/>
                  <a:pt x="2609372" y="3388820"/>
                </a:cubicBezTo>
                <a:close/>
                <a:moveTo>
                  <a:pt x="2578643" y="3374267"/>
                </a:moveTo>
                <a:lnTo>
                  <a:pt x="2578056" y="3455073"/>
                </a:lnTo>
                <a:lnTo>
                  <a:pt x="2587100" y="3451660"/>
                </a:lnTo>
                <a:cubicBezTo>
                  <a:pt x="2592281" y="3450402"/>
                  <a:pt x="2600825" y="3453557"/>
                  <a:pt x="2607862" y="3451105"/>
                </a:cubicBezTo>
                <a:lnTo>
                  <a:pt x="2615011" y="3450182"/>
                </a:lnTo>
                <a:lnTo>
                  <a:pt x="2608430" y="3411727"/>
                </a:lnTo>
                <a:lnTo>
                  <a:pt x="2609456" y="3395415"/>
                </a:lnTo>
                <a:lnTo>
                  <a:pt x="2610185" y="3393662"/>
                </a:lnTo>
                <a:lnTo>
                  <a:pt x="2609735" y="3390977"/>
                </a:lnTo>
                <a:lnTo>
                  <a:pt x="2610657" y="3376313"/>
                </a:lnTo>
                <a:lnTo>
                  <a:pt x="2608334" y="3376177"/>
                </a:lnTo>
                <a:lnTo>
                  <a:pt x="2607753" y="3380304"/>
                </a:lnTo>
                <a:cubicBezTo>
                  <a:pt x="2605618" y="3383420"/>
                  <a:pt x="2602531" y="3385230"/>
                  <a:pt x="2600630" y="3382618"/>
                </a:cubicBezTo>
                <a:lnTo>
                  <a:pt x="2605177" y="3375989"/>
                </a:lnTo>
                <a:lnTo>
                  <a:pt x="2583046" y="3374684"/>
                </a:lnTo>
                <a:close/>
                <a:moveTo>
                  <a:pt x="2513874" y="3368087"/>
                </a:moveTo>
                <a:lnTo>
                  <a:pt x="2513352" y="3397832"/>
                </a:lnTo>
                <a:lnTo>
                  <a:pt x="2511647" y="3465600"/>
                </a:lnTo>
                <a:lnTo>
                  <a:pt x="2512267" y="3465534"/>
                </a:lnTo>
                <a:cubicBezTo>
                  <a:pt x="2515593" y="3465470"/>
                  <a:pt x="2518148" y="3461753"/>
                  <a:pt x="2520006" y="3460558"/>
                </a:cubicBezTo>
                <a:lnTo>
                  <a:pt x="2524843" y="3460776"/>
                </a:lnTo>
                <a:lnTo>
                  <a:pt x="2524073" y="3369058"/>
                </a:lnTo>
                <a:close/>
                <a:moveTo>
                  <a:pt x="2515294" y="3262215"/>
                </a:moveTo>
                <a:lnTo>
                  <a:pt x="2515212" y="3275355"/>
                </a:lnTo>
                <a:lnTo>
                  <a:pt x="2526033" y="3276702"/>
                </a:lnTo>
                <a:lnTo>
                  <a:pt x="2526481" y="3262996"/>
                </a:lnTo>
                <a:close/>
                <a:moveTo>
                  <a:pt x="4432127" y="3108037"/>
                </a:moveTo>
                <a:cubicBezTo>
                  <a:pt x="4434189" y="3106051"/>
                  <a:pt x="4435822" y="3106161"/>
                  <a:pt x="4437033" y="3108365"/>
                </a:cubicBezTo>
                <a:cubicBezTo>
                  <a:pt x="4437033" y="3108365"/>
                  <a:pt x="4438243" y="3110571"/>
                  <a:pt x="4440661" y="3114979"/>
                </a:cubicBezTo>
                <a:cubicBezTo>
                  <a:pt x="4430954" y="3154669"/>
                  <a:pt x="4419005" y="3193147"/>
                  <a:pt x="4404819" y="3230410"/>
                </a:cubicBezTo>
                <a:cubicBezTo>
                  <a:pt x="4390628" y="3267674"/>
                  <a:pt x="4378082" y="3305051"/>
                  <a:pt x="4367164" y="3342535"/>
                </a:cubicBezTo>
                <a:cubicBezTo>
                  <a:pt x="4357454" y="3382224"/>
                  <a:pt x="4345511" y="3420700"/>
                  <a:pt x="4331320" y="3457965"/>
                </a:cubicBezTo>
                <a:cubicBezTo>
                  <a:pt x="4317137" y="3495229"/>
                  <a:pt x="4305186" y="3533707"/>
                  <a:pt x="4295477" y="3573396"/>
                </a:cubicBezTo>
                <a:cubicBezTo>
                  <a:pt x="4291363" y="3577366"/>
                  <a:pt x="4286634" y="3580233"/>
                  <a:pt x="4281309" y="3581997"/>
                </a:cubicBezTo>
                <a:cubicBezTo>
                  <a:pt x="4280099" y="3579793"/>
                  <a:pt x="4281549" y="3576708"/>
                  <a:pt x="4285672" y="3572738"/>
                </a:cubicBezTo>
                <a:lnTo>
                  <a:pt x="4430856" y="3114320"/>
                </a:lnTo>
                <a:cubicBezTo>
                  <a:pt x="4429645" y="3112114"/>
                  <a:pt x="4430064" y="3110021"/>
                  <a:pt x="4432127" y="3108037"/>
                </a:cubicBezTo>
                <a:close/>
                <a:moveTo>
                  <a:pt x="578711" y="3108037"/>
                </a:moveTo>
                <a:cubicBezTo>
                  <a:pt x="580774" y="3110021"/>
                  <a:pt x="581193" y="3112114"/>
                  <a:pt x="579982" y="3114320"/>
                </a:cubicBezTo>
                <a:lnTo>
                  <a:pt x="725166" y="3572738"/>
                </a:lnTo>
                <a:cubicBezTo>
                  <a:pt x="729289" y="3576708"/>
                  <a:pt x="730739" y="3579793"/>
                  <a:pt x="729529" y="3581997"/>
                </a:cubicBezTo>
                <a:cubicBezTo>
                  <a:pt x="724204" y="3580233"/>
                  <a:pt x="719476" y="3577366"/>
                  <a:pt x="715360" y="3573396"/>
                </a:cubicBezTo>
                <a:cubicBezTo>
                  <a:pt x="705652" y="3533707"/>
                  <a:pt x="693701" y="3495229"/>
                  <a:pt x="679518" y="3457965"/>
                </a:cubicBezTo>
                <a:cubicBezTo>
                  <a:pt x="665327" y="3420700"/>
                  <a:pt x="653384" y="3382224"/>
                  <a:pt x="643674" y="3342535"/>
                </a:cubicBezTo>
                <a:cubicBezTo>
                  <a:pt x="632756" y="3305051"/>
                  <a:pt x="620210" y="3267674"/>
                  <a:pt x="606019" y="3230410"/>
                </a:cubicBezTo>
                <a:cubicBezTo>
                  <a:pt x="591834" y="3193147"/>
                  <a:pt x="579884" y="3154669"/>
                  <a:pt x="570177" y="3114979"/>
                </a:cubicBezTo>
                <a:cubicBezTo>
                  <a:pt x="572595" y="3110571"/>
                  <a:pt x="573805" y="3108365"/>
                  <a:pt x="573805" y="3108365"/>
                </a:cubicBezTo>
                <a:cubicBezTo>
                  <a:pt x="575016" y="3106161"/>
                  <a:pt x="576649" y="3106051"/>
                  <a:pt x="578711" y="3108037"/>
                </a:cubicBezTo>
                <a:close/>
                <a:moveTo>
                  <a:pt x="2313932" y="2491872"/>
                </a:moveTo>
                <a:lnTo>
                  <a:pt x="2313892" y="2492821"/>
                </a:lnTo>
                <a:lnTo>
                  <a:pt x="2315981" y="2492682"/>
                </a:lnTo>
                <a:lnTo>
                  <a:pt x="2316048" y="2492234"/>
                </a:lnTo>
                <a:close/>
                <a:moveTo>
                  <a:pt x="2320145" y="2409462"/>
                </a:moveTo>
                <a:lnTo>
                  <a:pt x="2318453" y="2420478"/>
                </a:lnTo>
                <a:lnTo>
                  <a:pt x="2325809" y="2422037"/>
                </a:lnTo>
                <a:lnTo>
                  <a:pt x="2326291" y="2410752"/>
                </a:lnTo>
                <a:close/>
                <a:moveTo>
                  <a:pt x="1903869" y="2334169"/>
                </a:moveTo>
                <a:lnTo>
                  <a:pt x="1902628" y="2335384"/>
                </a:lnTo>
                <a:lnTo>
                  <a:pt x="1904934" y="2355958"/>
                </a:lnTo>
                <a:lnTo>
                  <a:pt x="1906090" y="2348310"/>
                </a:lnTo>
                <a:cubicBezTo>
                  <a:pt x="1906590" y="2340993"/>
                  <a:pt x="1906054" y="2335719"/>
                  <a:pt x="1903869" y="2334169"/>
                </a:cubicBezTo>
                <a:close/>
                <a:moveTo>
                  <a:pt x="1903312" y="2310592"/>
                </a:moveTo>
                <a:cubicBezTo>
                  <a:pt x="1902671" y="2311164"/>
                  <a:pt x="1901709" y="2312324"/>
                  <a:pt x="1900712" y="2313616"/>
                </a:cubicBezTo>
                <a:lnTo>
                  <a:pt x="1900256" y="2314234"/>
                </a:lnTo>
                <a:lnTo>
                  <a:pt x="1900632" y="2317577"/>
                </a:lnTo>
                <a:lnTo>
                  <a:pt x="1904299" y="2316002"/>
                </a:lnTo>
                <a:cubicBezTo>
                  <a:pt x="1906254" y="2313968"/>
                  <a:pt x="1906870" y="2311669"/>
                  <a:pt x="1903988" y="2311098"/>
                </a:cubicBezTo>
                <a:cubicBezTo>
                  <a:pt x="1904273" y="2310037"/>
                  <a:pt x="1903953" y="2310020"/>
                  <a:pt x="1903312" y="2310592"/>
                </a:cubicBezTo>
                <a:close/>
                <a:moveTo>
                  <a:pt x="1914036" y="2234867"/>
                </a:moveTo>
                <a:lnTo>
                  <a:pt x="1906821" y="2242376"/>
                </a:lnTo>
                <a:cubicBezTo>
                  <a:pt x="1910621" y="2247601"/>
                  <a:pt x="1917839" y="2240090"/>
                  <a:pt x="1914036" y="2234867"/>
                </a:cubicBezTo>
                <a:close/>
                <a:moveTo>
                  <a:pt x="2343260" y="2218615"/>
                </a:moveTo>
                <a:cubicBezTo>
                  <a:pt x="2330356" y="2266717"/>
                  <a:pt x="2329607" y="2308287"/>
                  <a:pt x="2328735" y="2353558"/>
                </a:cubicBezTo>
                <a:lnTo>
                  <a:pt x="2324596" y="2380492"/>
                </a:lnTo>
                <a:lnTo>
                  <a:pt x="2327558" y="2381086"/>
                </a:lnTo>
                <a:lnTo>
                  <a:pt x="2328735" y="2353558"/>
                </a:lnTo>
                <a:cubicBezTo>
                  <a:pt x="2341640" y="2305457"/>
                  <a:pt x="2342703" y="2259478"/>
                  <a:pt x="2343260" y="2218615"/>
                </a:cubicBezTo>
                <a:close/>
                <a:moveTo>
                  <a:pt x="1917257" y="2203472"/>
                </a:moveTo>
                <a:lnTo>
                  <a:pt x="1906434" y="2224420"/>
                </a:lnTo>
                <a:cubicBezTo>
                  <a:pt x="1906434" y="2224420"/>
                  <a:pt x="1924860" y="2213917"/>
                  <a:pt x="1917257" y="2203472"/>
                </a:cubicBezTo>
                <a:close/>
                <a:moveTo>
                  <a:pt x="1919871" y="2170802"/>
                </a:moveTo>
                <a:cubicBezTo>
                  <a:pt x="1917708" y="2172504"/>
                  <a:pt x="1912295" y="2179952"/>
                  <a:pt x="1911301" y="2183665"/>
                </a:cubicBezTo>
                <a:cubicBezTo>
                  <a:pt x="1915925" y="2189051"/>
                  <a:pt x="1925608" y="2172347"/>
                  <a:pt x="1920668" y="2171368"/>
                </a:cubicBezTo>
                <a:cubicBezTo>
                  <a:pt x="1920953" y="2170307"/>
                  <a:pt x="1920593" y="2170236"/>
                  <a:pt x="1919871" y="2170802"/>
                </a:cubicBezTo>
                <a:close/>
                <a:moveTo>
                  <a:pt x="2357301" y="2146901"/>
                </a:moveTo>
                <a:cubicBezTo>
                  <a:pt x="2354989" y="2144207"/>
                  <a:pt x="2349419" y="2159308"/>
                  <a:pt x="2346621" y="2169740"/>
                </a:cubicBezTo>
                <a:cubicBezTo>
                  <a:pt x="2345922" y="2172348"/>
                  <a:pt x="2345395" y="2174665"/>
                  <a:pt x="2345135" y="2176339"/>
                </a:cubicBezTo>
                <a:cubicBezTo>
                  <a:pt x="2344875" y="2178014"/>
                  <a:pt x="2344883" y="2179046"/>
                  <a:pt x="2345252" y="2179084"/>
                </a:cubicBezTo>
                <a:cubicBezTo>
                  <a:pt x="2345991" y="2179160"/>
                  <a:pt x="2348173" y="2175263"/>
                  <a:pt x="2352557" y="2164586"/>
                </a:cubicBezTo>
                <a:close/>
                <a:moveTo>
                  <a:pt x="1926671" y="2126369"/>
                </a:moveTo>
                <a:cubicBezTo>
                  <a:pt x="1927526" y="2123187"/>
                  <a:pt x="1919514" y="2131236"/>
                  <a:pt x="1917058" y="2137664"/>
                </a:cubicBezTo>
                <a:cubicBezTo>
                  <a:pt x="1916240" y="2139807"/>
                  <a:pt x="1916037" y="2141769"/>
                  <a:pt x="1916987" y="2143074"/>
                </a:cubicBezTo>
                <a:cubicBezTo>
                  <a:pt x="1921928" y="2144054"/>
                  <a:pt x="1932435" y="2127511"/>
                  <a:pt x="1926671" y="2126369"/>
                </a:cubicBezTo>
                <a:close/>
                <a:moveTo>
                  <a:pt x="1836327" y="2115962"/>
                </a:moveTo>
                <a:lnTo>
                  <a:pt x="1822293" y="2239678"/>
                </a:lnTo>
                <a:lnTo>
                  <a:pt x="1832844" y="2311721"/>
                </a:lnTo>
                <a:cubicBezTo>
                  <a:pt x="1837297" y="2337239"/>
                  <a:pt x="1840875" y="2361672"/>
                  <a:pt x="1843587" y="2385030"/>
                </a:cubicBezTo>
                <a:lnTo>
                  <a:pt x="1849054" y="2382074"/>
                </a:lnTo>
                <a:lnTo>
                  <a:pt x="1853020" y="2342715"/>
                </a:lnTo>
                <a:lnTo>
                  <a:pt x="1858720" y="2293636"/>
                </a:lnTo>
                <a:lnTo>
                  <a:pt x="1852208" y="2251914"/>
                </a:lnTo>
                <a:cubicBezTo>
                  <a:pt x="1849890" y="2237035"/>
                  <a:pt x="1848920" y="2224840"/>
                  <a:pt x="1849298" y="2215325"/>
                </a:cubicBezTo>
                <a:cubicBezTo>
                  <a:pt x="1849684" y="2205812"/>
                  <a:pt x="1848711" y="2193614"/>
                  <a:pt x="1846387" y="2178737"/>
                </a:cubicBezTo>
                <a:cubicBezTo>
                  <a:pt x="1845804" y="2166024"/>
                  <a:pt x="1844400" y="2153286"/>
                  <a:pt x="1842176" y="2140526"/>
                </a:cubicBezTo>
                <a:close/>
                <a:moveTo>
                  <a:pt x="2355897" y="2110119"/>
                </a:moveTo>
                <a:lnTo>
                  <a:pt x="2357563" y="2114388"/>
                </a:lnTo>
                <a:lnTo>
                  <a:pt x="2358699" y="2117304"/>
                </a:lnTo>
                <a:lnTo>
                  <a:pt x="2359156" y="2118476"/>
                </a:lnTo>
                <a:lnTo>
                  <a:pt x="2359557" y="2119504"/>
                </a:lnTo>
                <a:cubicBezTo>
                  <a:pt x="2360168" y="2121069"/>
                  <a:pt x="2360472" y="2121851"/>
                  <a:pt x="2360014" y="2120678"/>
                </a:cubicBezTo>
                <a:lnTo>
                  <a:pt x="2359156" y="2118476"/>
                </a:lnTo>
                <a:lnTo>
                  <a:pt x="2357563" y="2114388"/>
                </a:lnTo>
                <a:lnTo>
                  <a:pt x="2357271" y="2113639"/>
                </a:lnTo>
                <a:cubicBezTo>
                  <a:pt x="2356507" y="2111683"/>
                  <a:pt x="2355897" y="2110119"/>
                  <a:pt x="2355897" y="2110119"/>
                </a:cubicBezTo>
                <a:close/>
                <a:moveTo>
                  <a:pt x="1928755" y="2096575"/>
                </a:moveTo>
                <a:lnTo>
                  <a:pt x="1921536" y="2106728"/>
                </a:lnTo>
                <a:cubicBezTo>
                  <a:pt x="1923437" y="2109339"/>
                  <a:pt x="1926477" y="2107707"/>
                  <a:pt x="1928566" y="2104768"/>
                </a:cubicBezTo>
                <a:lnTo>
                  <a:pt x="1929643" y="2102266"/>
                </a:lnTo>
                <a:close/>
                <a:moveTo>
                  <a:pt x="1937858" y="2045893"/>
                </a:moveTo>
                <a:lnTo>
                  <a:pt x="1932165" y="2056731"/>
                </a:lnTo>
                <a:lnTo>
                  <a:pt x="1932950" y="2061958"/>
                </a:lnTo>
                <a:lnTo>
                  <a:pt x="1935392" y="2059932"/>
                </a:lnTo>
                <a:cubicBezTo>
                  <a:pt x="1939001" y="2056177"/>
                  <a:pt x="1941659" y="2051117"/>
                  <a:pt x="1937858" y="2045893"/>
                </a:cubicBezTo>
                <a:close/>
                <a:moveTo>
                  <a:pt x="1938218" y="2022139"/>
                </a:moveTo>
                <a:cubicBezTo>
                  <a:pt x="1936322" y="2023754"/>
                  <a:pt x="1931300" y="2031558"/>
                  <a:pt x="1930446" y="2034740"/>
                </a:cubicBezTo>
                <a:cubicBezTo>
                  <a:pt x="1935386" y="2035719"/>
                  <a:pt x="1943741" y="2023966"/>
                  <a:pt x="1938802" y="2022987"/>
                </a:cubicBezTo>
                <a:cubicBezTo>
                  <a:pt x="1939135" y="2021749"/>
                  <a:pt x="1938850" y="2021600"/>
                  <a:pt x="1938218" y="2022139"/>
                </a:cubicBezTo>
                <a:close/>
                <a:moveTo>
                  <a:pt x="2637960" y="1902299"/>
                </a:moveTo>
                <a:cubicBezTo>
                  <a:pt x="2634668" y="1904066"/>
                  <a:pt x="2632002" y="1909963"/>
                  <a:pt x="2629784" y="1918381"/>
                </a:cubicBezTo>
                <a:cubicBezTo>
                  <a:pt x="2623129" y="1943639"/>
                  <a:pt x="2620508" y="1991589"/>
                  <a:pt x="2617095" y="2018849"/>
                </a:cubicBezTo>
                <a:lnTo>
                  <a:pt x="2598343" y="2161896"/>
                </a:lnTo>
                <a:lnTo>
                  <a:pt x="2613955" y="2145634"/>
                </a:lnTo>
                <a:lnTo>
                  <a:pt x="2628303" y="2015857"/>
                </a:lnTo>
                <a:cubicBezTo>
                  <a:pt x="2630384" y="1988704"/>
                  <a:pt x="2637960" y="1902299"/>
                  <a:pt x="2637960" y="1902299"/>
                </a:cubicBezTo>
                <a:close/>
                <a:moveTo>
                  <a:pt x="2656870" y="1809199"/>
                </a:moveTo>
                <a:cubicBezTo>
                  <a:pt x="2656870" y="1809199"/>
                  <a:pt x="2648002" y="1820432"/>
                  <a:pt x="2645172" y="1828252"/>
                </a:cubicBezTo>
                <a:cubicBezTo>
                  <a:pt x="2644229" y="1830858"/>
                  <a:pt x="2643957" y="1833087"/>
                  <a:pt x="2644908" y="1834393"/>
                </a:cubicBezTo>
                <a:cubicBezTo>
                  <a:pt x="2644908" y="1834393"/>
                  <a:pt x="2665104" y="1820515"/>
                  <a:pt x="2656870" y="1809199"/>
                </a:cubicBezTo>
                <a:close/>
                <a:moveTo>
                  <a:pt x="2910613" y="1808825"/>
                </a:moveTo>
                <a:cubicBezTo>
                  <a:pt x="2910080" y="1809712"/>
                  <a:pt x="2909205" y="1812367"/>
                  <a:pt x="2907901" y="1817230"/>
                </a:cubicBezTo>
                <a:cubicBezTo>
                  <a:pt x="2904088" y="1825787"/>
                  <a:pt x="2901470" y="1835139"/>
                  <a:pt x="2899656" y="1844777"/>
                </a:cubicBezTo>
                <a:cubicBezTo>
                  <a:pt x="2896935" y="1859238"/>
                  <a:pt x="2896021" y="1874343"/>
                  <a:pt x="2895593" y="1888379"/>
                </a:cubicBezTo>
                <a:cubicBezTo>
                  <a:pt x="2895165" y="1902416"/>
                  <a:pt x="2895223" y="1915383"/>
                  <a:pt x="2894442" y="1925565"/>
                </a:cubicBezTo>
                <a:lnTo>
                  <a:pt x="2892675" y="1938215"/>
                </a:lnTo>
                <a:lnTo>
                  <a:pt x="2892880" y="1938120"/>
                </a:lnTo>
                <a:lnTo>
                  <a:pt x="2894442" y="1925565"/>
                </a:lnTo>
                <a:cubicBezTo>
                  <a:pt x="2896720" y="1917076"/>
                  <a:pt x="2900325" y="1903636"/>
                  <a:pt x="2901465" y="1899392"/>
                </a:cubicBezTo>
                <a:cubicBezTo>
                  <a:pt x="2901292" y="1883062"/>
                  <a:pt x="2914340" y="1802617"/>
                  <a:pt x="2910613" y="1808825"/>
                </a:cubicBezTo>
                <a:close/>
                <a:moveTo>
                  <a:pt x="2664835" y="1760120"/>
                </a:moveTo>
                <a:cubicBezTo>
                  <a:pt x="2662933" y="1757507"/>
                  <a:pt x="2657573" y="1772649"/>
                  <a:pt x="2654773" y="1783080"/>
                </a:cubicBezTo>
                <a:cubicBezTo>
                  <a:pt x="2654073" y="1785689"/>
                  <a:pt x="2653534" y="1788003"/>
                  <a:pt x="2653248" y="1789672"/>
                </a:cubicBezTo>
                <a:cubicBezTo>
                  <a:pt x="2652962" y="1791341"/>
                  <a:pt x="2652931" y="1792365"/>
                  <a:pt x="2653249" y="1792394"/>
                </a:cubicBezTo>
                <a:cubicBezTo>
                  <a:pt x="2653884" y="1792449"/>
                  <a:pt x="2655914" y="1788521"/>
                  <a:pt x="2660091" y="1777803"/>
                </a:cubicBezTo>
                <a:close/>
                <a:moveTo>
                  <a:pt x="2753434" y="1728928"/>
                </a:moveTo>
                <a:lnTo>
                  <a:pt x="2727864" y="1881096"/>
                </a:lnTo>
                <a:lnTo>
                  <a:pt x="2702192" y="2061372"/>
                </a:lnTo>
                <a:lnTo>
                  <a:pt x="2714368" y="2052739"/>
                </a:lnTo>
                <a:lnTo>
                  <a:pt x="2745189" y="1801524"/>
                </a:lnTo>
                <a:lnTo>
                  <a:pt x="2757301" y="1729508"/>
                </a:lnTo>
                <a:close/>
                <a:moveTo>
                  <a:pt x="2733531" y="1719685"/>
                </a:moveTo>
                <a:lnTo>
                  <a:pt x="2719976" y="1790511"/>
                </a:lnTo>
                <a:cubicBezTo>
                  <a:pt x="2704654" y="1877519"/>
                  <a:pt x="2690253" y="1965928"/>
                  <a:pt x="2675936" y="2058074"/>
                </a:cubicBezTo>
                <a:lnTo>
                  <a:pt x="2671905" y="2085269"/>
                </a:lnTo>
                <a:lnTo>
                  <a:pt x="2679179" y="2077692"/>
                </a:lnTo>
                <a:lnTo>
                  <a:pt x="2692920" y="2067947"/>
                </a:lnTo>
                <a:lnTo>
                  <a:pt x="2695114" y="2044977"/>
                </a:lnTo>
                <a:cubicBezTo>
                  <a:pt x="2703471" y="1959651"/>
                  <a:pt x="2711907" y="1881818"/>
                  <a:pt x="2723610" y="1801460"/>
                </a:cubicBezTo>
                <a:lnTo>
                  <a:pt x="2737283" y="1721905"/>
                </a:lnTo>
                <a:lnTo>
                  <a:pt x="2735794" y="1720396"/>
                </a:lnTo>
                <a:close/>
                <a:moveTo>
                  <a:pt x="2670055" y="1714909"/>
                </a:moveTo>
                <a:cubicBezTo>
                  <a:pt x="2667935" y="1717361"/>
                  <a:pt x="2664553" y="1727237"/>
                  <a:pt x="2662453" y="1735062"/>
                </a:cubicBezTo>
                <a:cubicBezTo>
                  <a:pt x="2661754" y="1737670"/>
                  <a:pt x="2661197" y="1740051"/>
                  <a:pt x="2660876" y="1741852"/>
                </a:cubicBezTo>
                <a:cubicBezTo>
                  <a:pt x="2660555" y="1743654"/>
                  <a:pt x="2660471" y="1744877"/>
                  <a:pt x="2660717" y="1745170"/>
                </a:cubicBezTo>
                <a:cubicBezTo>
                  <a:pt x="2661209" y="1745757"/>
                  <a:pt x="2663026" y="1742623"/>
                  <a:pt x="2666916" y="1732966"/>
                </a:cubicBezTo>
                <a:cubicBezTo>
                  <a:pt x="2668056" y="1728722"/>
                  <a:pt x="2671662" y="1715282"/>
                  <a:pt x="2671662" y="1715282"/>
                </a:cubicBezTo>
                <a:cubicBezTo>
                  <a:pt x="2671329" y="1714099"/>
                  <a:pt x="2670762" y="1714092"/>
                  <a:pt x="2670055" y="1714909"/>
                </a:cubicBezTo>
                <a:close/>
                <a:moveTo>
                  <a:pt x="2421464" y="1618774"/>
                </a:moveTo>
                <a:lnTo>
                  <a:pt x="2394388" y="1783811"/>
                </a:lnTo>
                <a:cubicBezTo>
                  <a:pt x="2385531" y="1845752"/>
                  <a:pt x="2378558" y="1905271"/>
                  <a:pt x="2374221" y="1961031"/>
                </a:cubicBezTo>
                <a:cubicBezTo>
                  <a:pt x="2368809" y="1971505"/>
                  <a:pt x="2366712" y="1978306"/>
                  <a:pt x="2366460" y="1982226"/>
                </a:cubicBezTo>
                <a:cubicBezTo>
                  <a:pt x="2365704" y="1993985"/>
                  <a:pt x="2381539" y="1979802"/>
                  <a:pt x="2374221" y="1961031"/>
                </a:cubicBezTo>
                <a:cubicBezTo>
                  <a:pt x="2386360" y="1896390"/>
                  <a:pt x="2396445" y="1833760"/>
                  <a:pt x="2405768" y="1771539"/>
                </a:cubicBezTo>
                <a:lnTo>
                  <a:pt x="2427580" y="1620374"/>
                </a:lnTo>
                <a:close/>
                <a:moveTo>
                  <a:pt x="4664955" y="1372006"/>
                </a:moveTo>
                <a:cubicBezTo>
                  <a:pt x="4642662" y="1400231"/>
                  <a:pt x="4625334" y="1420301"/>
                  <a:pt x="4612981" y="1432210"/>
                </a:cubicBezTo>
                <a:cubicBezTo>
                  <a:pt x="4611278" y="1440587"/>
                  <a:pt x="4610608" y="1447974"/>
                  <a:pt x="4610972" y="1454367"/>
                </a:cubicBezTo>
                <a:cubicBezTo>
                  <a:pt x="4611330" y="1460762"/>
                  <a:pt x="4610660" y="1468149"/>
                  <a:pt x="4608961" y="1476526"/>
                </a:cubicBezTo>
                <a:cubicBezTo>
                  <a:pt x="4603139" y="1488875"/>
                  <a:pt x="4600713" y="1498798"/>
                  <a:pt x="4601677" y="1506295"/>
                </a:cubicBezTo>
                <a:cubicBezTo>
                  <a:pt x="4602641" y="1513790"/>
                  <a:pt x="4600217" y="1523713"/>
                  <a:pt x="4594399" y="1536060"/>
                </a:cubicBezTo>
                <a:cubicBezTo>
                  <a:pt x="4593905" y="1546645"/>
                  <a:pt x="4592814" y="1556124"/>
                  <a:pt x="4591111" y="1564503"/>
                </a:cubicBezTo>
                <a:cubicBezTo>
                  <a:pt x="4589417" y="1572882"/>
                  <a:pt x="4585655" y="1583247"/>
                  <a:pt x="4579833" y="1595594"/>
                </a:cubicBezTo>
                <a:cubicBezTo>
                  <a:pt x="4583956" y="1591625"/>
                  <a:pt x="4587831" y="1592945"/>
                  <a:pt x="4591462" y="1599560"/>
                </a:cubicBezTo>
                <a:cubicBezTo>
                  <a:pt x="4598975" y="1578833"/>
                  <a:pt x="4605770" y="1559650"/>
                  <a:pt x="4611835" y="1542009"/>
                </a:cubicBezTo>
                <a:cubicBezTo>
                  <a:pt x="4617898" y="1524367"/>
                  <a:pt x="4622630" y="1507171"/>
                  <a:pt x="4626029" y="1490415"/>
                </a:cubicBezTo>
                <a:cubicBezTo>
                  <a:pt x="4633548" y="1469685"/>
                  <a:pt x="4639730" y="1449401"/>
                  <a:pt x="4644583" y="1429556"/>
                </a:cubicBezTo>
                <a:cubicBezTo>
                  <a:pt x="4649438" y="1409710"/>
                  <a:pt x="4656233" y="1390527"/>
                  <a:pt x="4664955" y="1372006"/>
                </a:cubicBezTo>
                <a:close/>
                <a:moveTo>
                  <a:pt x="345882" y="1372006"/>
                </a:moveTo>
                <a:cubicBezTo>
                  <a:pt x="354605" y="1390527"/>
                  <a:pt x="361400" y="1409710"/>
                  <a:pt x="366255" y="1429556"/>
                </a:cubicBezTo>
                <a:cubicBezTo>
                  <a:pt x="371108" y="1449401"/>
                  <a:pt x="377290" y="1469685"/>
                  <a:pt x="384809" y="1490414"/>
                </a:cubicBezTo>
                <a:cubicBezTo>
                  <a:pt x="388208" y="1507171"/>
                  <a:pt x="392940" y="1524367"/>
                  <a:pt x="399003" y="1542009"/>
                </a:cubicBezTo>
                <a:cubicBezTo>
                  <a:pt x="405067" y="1559650"/>
                  <a:pt x="411863" y="1578833"/>
                  <a:pt x="419376" y="1599560"/>
                </a:cubicBezTo>
                <a:cubicBezTo>
                  <a:pt x="423008" y="1592945"/>
                  <a:pt x="426882" y="1591625"/>
                  <a:pt x="431004" y="1595594"/>
                </a:cubicBezTo>
                <a:cubicBezTo>
                  <a:pt x="425183" y="1583246"/>
                  <a:pt x="421421" y="1572882"/>
                  <a:pt x="419727" y="1564503"/>
                </a:cubicBezTo>
                <a:cubicBezTo>
                  <a:pt x="418024" y="1556124"/>
                  <a:pt x="416932" y="1546645"/>
                  <a:pt x="416438" y="1536060"/>
                </a:cubicBezTo>
                <a:cubicBezTo>
                  <a:pt x="410620" y="1523713"/>
                  <a:pt x="408197" y="1513789"/>
                  <a:pt x="409161" y="1506295"/>
                </a:cubicBezTo>
                <a:cubicBezTo>
                  <a:pt x="410125" y="1498798"/>
                  <a:pt x="407699" y="1488875"/>
                  <a:pt x="401877" y="1476526"/>
                </a:cubicBezTo>
                <a:cubicBezTo>
                  <a:pt x="400178" y="1468149"/>
                  <a:pt x="399508" y="1460762"/>
                  <a:pt x="399866" y="1454367"/>
                </a:cubicBezTo>
                <a:cubicBezTo>
                  <a:pt x="400230" y="1447974"/>
                  <a:pt x="399560" y="1440587"/>
                  <a:pt x="397857" y="1432210"/>
                </a:cubicBezTo>
                <a:cubicBezTo>
                  <a:pt x="385503" y="1420301"/>
                  <a:pt x="368176" y="1400231"/>
                  <a:pt x="345882" y="1372006"/>
                </a:cubicBezTo>
                <a:close/>
                <a:moveTo>
                  <a:pt x="4799380" y="1358749"/>
                </a:moveTo>
                <a:cubicBezTo>
                  <a:pt x="4796704" y="1388294"/>
                  <a:pt x="4790451" y="1417068"/>
                  <a:pt x="4780630" y="1445072"/>
                </a:cubicBezTo>
                <a:cubicBezTo>
                  <a:pt x="4770808" y="1473075"/>
                  <a:pt x="4758622" y="1502512"/>
                  <a:pt x="4744074" y="1533384"/>
                </a:cubicBezTo>
                <a:cubicBezTo>
                  <a:pt x="4740676" y="1550141"/>
                  <a:pt x="4736245" y="1567889"/>
                  <a:pt x="4730788" y="1586633"/>
                </a:cubicBezTo>
                <a:cubicBezTo>
                  <a:pt x="4725328" y="1605374"/>
                  <a:pt x="4721504" y="1624227"/>
                  <a:pt x="4719315" y="1643189"/>
                </a:cubicBezTo>
                <a:lnTo>
                  <a:pt x="4717501" y="1639883"/>
                </a:lnTo>
                <a:cubicBezTo>
                  <a:pt x="4714596" y="1646056"/>
                  <a:pt x="4712713" y="1651239"/>
                  <a:pt x="4711860" y="1655427"/>
                </a:cubicBezTo>
                <a:cubicBezTo>
                  <a:pt x="4711012" y="1659619"/>
                  <a:pt x="4709135" y="1664799"/>
                  <a:pt x="4706223" y="1670975"/>
                </a:cubicBezTo>
                <a:lnTo>
                  <a:pt x="4708036" y="1674280"/>
                </a:lnTo>
                <a:cubicBezTo>
                  <a:pt x="4710948" y="1668104"/>
                  <a:pt x="4714764" y="1663586"/>
                  <a:pt x="4719490" y="1660718"/>
                </a:cubicBezTo>
                <a:cubicBezTo>
                  <a:pt x="4724209" y="1657850"/>
                  <a:pt x="4728030" y="1653330"/>
                  <a:pt x="4730943" y="1647155"/>
                </a:cubicBezTo>
                <a:cubicBezTo>
                  <a:pt x="4730943" y="1647155"/>
                  <a:pt x="4733849" y="1640983"/>
                  <a:pt x="4739665" y="1628632"/>
                </a:cubicBezTo>
                <a:cubicBezTo>
                  <a:pt x="4746955" y="1584535"/>
                  <a:pt x="4761385" y="1541977"/>
                  <a:pt x="4782963" y="1500963"/>
                </a:cubicBezTo>
                <a:cubicBezTo>
                  <a:pt x="4786362" y="1484207"/>
                  <a:pt x="4791395" y="1467558"/>
                  <a:pt x="4798065" y="1451022"/>
                </a:cubicBezTo>
                <a:cubicBezTo>
                  <a:pt x="4804735" y="1434482"/>
                  <a:pt x="4809768" y="1417836"/>
                  <a:pt x="4813167" y="1401079"/>
                </a:cubicBezTo>
                <a:cubicBezTo>
                  <a:pt x="4813658" y="1390492"/>
                  <a:pt x="4809059" y="1376385"/>
                  <a:pt x="4799380" y="1358749"/>
                </a:cubicBezTo>
                <a:close/>
                <a:moveTo>
                  <a:pt x="211458" y="1358749"/>
                </a:moveTo>
                <a:cubicBezTo>
                  <a:pt x="201779" y="1376385"/>
                  <a:pt x="197180" y="1390492"/>
                  <a:pt x="197670" y="1401079"/>
                </a:cubicBezTo>
                <a:cubicBezTo>
                  <a:pt x="201070" y="1417836"/>
                  <a:pt x="206103" y="1434482"/>
                  <a:pt x="212773" y="1451021"/>
                </a:cubicBezTo>
                <a:cubicBezTo>
                  <a:pt x="219443" y="1467557"/>
                  <a:pt x="224476" y="1484206"/>
                  <a:pt x="227875" y="1500963"/>
                </a:cubicBezTo>
                <a:cubicBezTo>
                  <a:pt x="249453" y="1541977"/>
                  <a:pt x="263883" y="1584535"/>
                  <a:pt x="271173" y="1628632"/>
                </a:cubicBezTo>
                <a:cubicBezTo>
                  <a:pt x="276988" y="1640983"/>
                  <a:pt x="279895" y="1647155"/>
                  <a:pt x="279895" y="1647155"/>
                </a:cubicBezTo>
                <a:cubicBezTo>
                  <a:pt x="282808" y="1653330"/>
                  <a:pt x="286629" y="1657850"/>
                  <a:pt x="291348" y="1660718"/>
                </a:cubicBezTo>
                <a:cubicBezTo>
                  <a:pt x="296074" y="1663586"/>
                  <a:pt x="299889" y="1668104"/>
                  <a:pt x="302802" y="1674280"/>
                </a:cubicBezTo>
                <a:lnTo>
                  <a:pt x="304615" y="1670974"/>
                </a:lnTo>
                <a:cubicBezTo>
                  <a:pt x="301703" y="1664799"/>
                  <a:pt x="299826" y="1659619"/>
                  <a:pt x="298978" y="1655427"/>
                </a:cubicBezTo>
                <a:cubicBezTo>
                  <a:pt x="298125" y="1651239"/>
                  <a:pt x="296242" y="1646056"/>
                  <a:pt x="293337" y="1639883"/>
                </a:cubicBezTo>
                <a:lnTo>
                  <a:pt x="291524" y="1643189"/>
                </a:lnTo>
                <a:cubicBezTo>
                  <a:pt x="289334" y="1624227"/>
                  <a:pt x="285510" y="1605374"/>
                  <a:pt x="280050" y="1586633"/>
                </a:cubicBezTo>
                <a:cubicBezTo>
                  <a:pt x="274593" y="1567889"/>
                  <a:pt x="270162" y="1550141"/>
                  <a:pt x="266764" y="1533384"/>
                </a:cubicBezTo>
                <a:cubicBezTo>
                  <a:pt x="252216" y="1502512"/>
                  <a:pt x="240030" y="1473075"/>
                  <a:pt x="230208" y="1445071"/>
                </a:cubicBezTo>
                <a:cubicBezTo>
                  <a:pt x="220387" y="1417068"/>
                  <a:pt x="214134" y="1388294"/>
                  <a:pt x="211458" y="1358749"/>
                </a:cubicBezTo>
                <a:close/>
                <a:moveTo>
                  <a:pt x="2052849" y="1319984"/>
                </a:moveTo>
                <a:cubicBezTo>
                  <a:pt x="2048477" y="1316880"/>
                  <a:pt x="2040743" y="1340864"/>
                  <a:pt x="2036354" y="1359642"/>
                </a:cubicBezTo>
                <a:cubicBezTo>
                  <a:pt x="2034160" y="1369031"/>
                  <a:pt x="2032804" y="1377121"/>
                  <a:pt x="2033121" y="1379873"/>
                </a:cubicBezTo>
                <a:cubicBezTo>
                  <a:pt x="2033439" y="1382623"/>
                  <a:pt x="2035434" y="1380040"/>
                  <a:pt x="2039943" y="1368081"/>
                </a:cubicBezTo>
                <a:cubicBezTo>
                  <a:pt x="2039943" y="1368081"/>
                  <a:pt x="2051521" y="1324933"/>
                  <a:pt x="2052849" y="1319984"/>
                </a:cubicBezTo>
                <a:close/>
                <a:moveTo>
                  <a:pt x="3494768" y="1246046"/>
                </a:moveTo>
                <a:cubicBezTo>
                  <a:pt x="3497852" y="1250197"/>
                  <a:pt x="3497658" y="1254436"/>
                  <a:pt x="3494184" y="1258759"/>
                </a:cubicBezTo>
                <a:cubicBezTo>
                  <a:pt x="3495728" y="1260835"/>
                  <a:pt x="3495244" y="1262434"/>
                  <a:pt x="3492734" y="1263560"/>
                </a:cubicBezTo>
                <a:cubicBezTo>
                  <a:pt x="3490224" y="1264687"/>
                  <a:pt x="3488197" y="1264213"/>
                  <a:pt x="3486657" y="1262137"/>
                </a:cubicBezTo>
                <a:cubicBezTo>
                  <a:pt x="3485114" y="1260062"/>
                  <a:pt x="3487818" y="1254697"/>
                  <a:pt x="3494768" y="1246046"/>
                </a:cubicBezTo>
                <a:close/>
                <a:moveTo>
                  <a:pt x="1516071" y="1246045"/>
                </a:moveTo>
                <a:cubicBezTo>
                  <a:pt x="1523020" y="1254697"/>
                  <a:pt x="1525724" y="1260062"/>
                  <a:pt x="1524181" y="1262137"/>
                </a:cubicBezTo>
                <a:cubicBezTo>
                  <a:pt x="1522641" y="1264213"/>
                  <a:pt x="1520614" y="1264687"/>
                  <a:pt x="1518104" y="1263560"/>
                </a:cubicBezTo>
                <a:cubicBezTo>
                  <a:pt x="1515594" y="1262434"/>
                  <a:pt x="1515110" y="1260835"/>
                  <a:pt x="1516653" y="1258759"/>
                </a:cubicBezTo>
                <a:cubicBezTo>
                  <a:pt x="1513179" y="1254436"/>
                  <a:pt x="1512986" y="1250197"/>
                  <a:pt x="1516071" y="1246045"/>
                </a:cubicBezTo>
                <a:close/>
                <a:moveTo>
                  <a:pt x="2078216" y="1216156"/>
                </a:moveTo>
                <a:lnTo>
                  <a:pt x="2078141" y="1216383"/>
                </a:lnTo>
                <a:lnTo>
                  <a:pt x="2078209" y="1216218"/>
                </a:lnTo>
                <a:close/>
                <a:moveTo>
                  <a:pt x="2073492" y="1210483"/>
                </a:moveTo>
                <a:lnTo>
                  <a:pt x="2068256" y="1220830"/>
                </a:lnTo>
                <a:cubicBezTo>
                  <a:pt x="2061631" y="1234563"/>
                  <a:pt x="2054236" y="1251561"/>
                  <a:pt x="2051158" y="1264623"/>
                </a:cubicBezTo>
                <a:cubicBezTo>
                  <a:pt x="2050132" y="1268978"/>
                  <a:pt x="2049585" y="1272894"/>
                  <a:pt x="2049708" y="1276106"/>
                </a:cubicBezTo>
                <a:cubicBezTo>
                  <a:pt x="2049831" y="1279318"/>
                  <a:pt x="2050621" y="1281826"/>
                  <a:pt x="2052268" y="1283362"/>
                </a:cubicBezTo>
                <a:cubicBezTo>
                  <a:pt x="2050826" y="1283077"/>
                  <a:pt x="2052289" y="1278431"/>
                  <a:pt x="2055194" y="1271394"/>
                </a:cubicBezTo>
                <a:lnTo>
                  <a:pt x="2063812" y="1251799"/>
                </a:lnTo>
                <a:lnTo>
                  <a:pt x="2063499" y="1250300"/>
                </a:lnTo>
                <a:lnTo>
                  <a:pt x="2064832" y="1249477"/>
                </a:lnTo>
                <a:lnTo>
                  <a:pt x="2066766" y="1245076"/>
                </a:lnTo>
                <a:lnTo>
                  <a:pt x="2072266" y="1231204"/>
                </a:lnTo>
                <a:lnTo>
                  <a:pt x="2070853" y="1233364"/>
                </a:lnTo>
                <a:cubicBezTo>
                  <a:pt x="2068627" y="1234387"/>
                  <a:pt x="2069895" y="1224125"/>
                  <a:pt x="2071060" y="1219010"/>
                </a:cubicBezTo>
                <a:close/>
                <a:moveTo>
                  <a:pt x="4256424" y="1106945"/>
                </a:moveTo>
                <a:cubicBezTo>
                  <a:pt x="4234129" y="1135170"/>
                  <a:pt x="4216803" y="1155239"/>
                  <a:pt x="4204450" y="1167146"/>
                </a:cubicBezTo>
                <a:cubicBezTo>
                  <a:pt x="4202745" y="1175525"/>
                  <a:pt x="4202075" y="1182912"/>
                  <a:pt x="4202440" y="1189306"/>
                </a:cubicBezTo>
                <a:cubicBezTo>
                  <a:pt x="4202799" y="1195699"/>
                  <a:pt x="4202128" y="1203087"/>
                  <a:pt x="4200430" y="1211464"/>
                </a:cubicBezTo>
                <a:cubicBezTo>
                  <a:pt x="4194605" y="1223812"/>
                  <a:pt x="4192182" y="1233736"/>
                  <a:pt x="4193146" y="1241234"/>
                </a:cubicBezTo>
                <a:cubicBezTo>
                  <a:pt x="4194108" y="1248729"/>
                  <a:pt x="4191684" y="1258651"/>
                  <a:pt x="4185867" y="1270999"/>
                </a:cubicBezTo>
                <a:lnTo>
                  <a:pt x="4184968" y="1278777"/>
                </a:lnTo>
                <a:lnTo>
                  <a:pt x="4208070" y="1259617"/>
                </a:lnTo>
                <a:lnTo>
                  <a:pt x="4217495" y="1225352"/>
                </a:lnTo>
                <a:cubicBezTo>
                  <a:pt x="4225016" y="1204623"/>
                  <a:pt x="4231197" y="1184339"/>
                  <a:pt x="4236052" y="1164494"/>
                </a:cubicBezTo>
                <a:cubicBezTo>
                  <a:pt x="4240907" y="1144648"/>
                  <a:pt x="4247697" y="1125465"/>
                  <a:pt x="4256424" y="1106945"/>
                </a:cubicBezTo>
                <a:close/>
                <a:moveTo>
                  <a:pt x="754414" y="1106945"/>
                </a:moveTo>
                <a:cubicBezTo>
                  <a:pt x="763141" y="1125465"/>
                  <a:pt x="769931" y="1144648"/>
                  <a:pt x="774786" y="1164494"/>
                </a:cubicBezTo>
                <a:cubicBezTo>
                  <a:pt x="779641" y="1184339"/>
                  <a:pt x="785822" y="1204623"/>
                  <a:pt x="793342" y="1225352"/>
                </a:cubicBezTo>
                <a:lnTo>
                  <a:pt x="802768" y="1259617"/>
                </a:lnTo>
                <a:lnTo>
                  <a:pt x="825869" y="1278777"/>
                </a:lnTo>
                <a:lnTo>
                  <a:pt x="824971" y="1270999"/>
                </a:lnTo>
                <a:cubicBezTo>
                  <a:pt x="819154" y="1258651"/>
                  <a:pt x="816730" y="1248729"/>
                  <a:pt x="817692" y="1241234"/>
                </a:cubicBezTo>
                <a:cubicBezTo>
                  <a:pt x="818656" y="1233736"/>
                  <a:pt x="816233" y="1223812"/>
                  <a:pt x="810408" y="1211464"/>
                </a:cubicBezTo>
                <a:cubicBezTo>
                  <a:pt x="808710" y="1203087"/>
                  <a:pt x="808039" y="1195699"/>
                  <a:pt x="808398" y="1189306"/>
                </a:cubicBezTo>
                <a:cubicBezTo>
                  <a:pt x="808763" y="1182912"/>
                  <a:pt x="808093" y="1175525"/>
                  <a:pt x="806388" y="1167146"/>
                </a:cubicBezTo>
                <a:cubicBezTo>
                  <a:pt x="794035" y="1155239"/>
                  <a:pt x="776709" y="1135169"/>
                  <a:pt x="754414" y="1106945"/>
                </a:cubicBezTo>
                <a:close/>
                <a:moveTo>
                  <a:pt x="4390850" y="1093687"/>
                </a:moveTo>
                <a:cubicBezTo>
                  <a:pt x="4388174" y="1123232"/>
                  <a:pt x="4381919" y="1152007"/>
                  <a:pt x="4372098" y="1180010"/>
                </a:cubicBezTo>
                <a:lnTo>
                  <a:pt x="4364442" y="1198505"/>
                </a:lnTo>
                <a:lnTo>
                  <a:pt x="4384323" y="1203177"/>
                </a:lnTo>
                <a:lnTo>
                  <a:pt x="4389532" y="1185960"/>
                </a:lnTo>
                <a:cubicBezTo>
                  <a:pt x="4396201" y="1169421"/>
                  <a:pt x="4401236" y="1152774"/>
                  <a:pt x="4404634" y="1136016"/>
                </a:cubicBezTo>
                <a:cubicBezTo>
                  <a:pt x="4405126" y="1125431"/>
                  <a:pt x="4400528" y="1111323"/>
                  <a:pt x="4390850" y="1093687"/>
                </a:cubicBezTo>
                <a:close/>
                <a:moveTo>
                  <a:pt x="619988" y="1093687"/>
                </a:moveTo>
                <a:cubicBezTo>
                  <a:pt x="610310" y="1111323"/>
                  <a:pt x="605712" y="1125431"/>
                  <a:pt x="606204" y="1136016"/>
                </a:cubicBezTo>
                <a:cubicBezTo>
                  <a:pt x="609602" y="1152774"/>
                  <a:pt x="614637" y="1169421"/>
                  <a:pt x="621306" y="1185960"/>
                </a:cubicBezTo>
                <a:lnTo>
                  <a:pt x="626514" y="1203177"/>
                </a:lnTo>
                <a:lnTo>
                  <a:pt x="646396" y="1198505"/>
                </a:lnTo>
                <a:lnTo>
                  <a:pt x="638740" y="1180010"/>
                </a:lnTo>
                <a:cubicBezTo>
                  <a:pt x="628918" y="1152007"/>
                  <a:pt x="622664" y="1123232"/>
                  <a:pt x="619988" y="1093687"/>
                </a:cubicBezTo>
                <a:close/>
                <a:moveTo>
                  <a:pt x="4727613" y="1038619"/>
                </a:moveTo>
                <a:lnTo>
                  <a:pt x="4729428" y="1041925"/>
                </a:lnTo>
                <a:cubicBezTo>
                  <a:pt x="4727725" y="1050306"/>
                  <a:pt x="4723968" y="1060668"/>
                  <a:pt x="4718151" y="1073019"/>
                </a:cubicBezTo>
                <a:cubicBezTo>
                  <a:pt x="4702160" y="1078314"/>
                  <a:pt x="4702407" y="1073022"/>
                  <a:pt x="4718882" y="1057142"/>
                </a:cubicBezTo>
                <a:cubicBezTo>
                  <a:pt x="4724700" y="1044794"/>
                  <a:pt x="4727613" y="1038619"/>
                  <a:pt x="4727613" y="1038619"/>
                </a:cubicBezTo>
                <a:close/>
                <a:moveTo>
                  <a:pt x="283225" y="1038619"/>
                </a:moveTo>
                <a:cubicBezTo>
                  <a:pt x="283225" y="1038619"/>
                  <a:pt x="286138" y="1044794"/>
                  <a:pt x="291956" y="1057142"/>
                </a:cubicBezTo>
                <a:cubicBezTo>
                  <a:pt x="308431" y="1073022"/>
                  <a:pt x="308678" y="1078314"/>
                  <a:pt x="292687" y="1073019"/>
                </a:cubicBezTo>
                <a:cubicBezTo>
                  <a:pt x="286871" y="1060668"/>
                  <a:pt x="283113" y="1050306"/>
                  <a:pt x="281410" y="1041925"/>
                </a:cubicBezTo>
                <a:close/>
                <a:moveTo>
                  <a:pt x="4319080" y="773557"/>
                </a:moveTo>
                <a:lnTo>
                  <a:pt x="4320895" y="776863"/>
                </a:lnTo>
                <a:cubicBezTo>
                  <a:pt x="4319192" y="785245"/>
                  <a:pt x="4315435" y="795606"/>
                  <a:pt x="4309616" y="807956"/>
                </a:cubicBezTo>
                <a:cubicBezTo>
                  <a:pt x="4293629" y="813251"/>
                  <a:pt x="4293874" y="807959"/>
                  <a:pt x="4310350" y="792080"/>
                </a:cubicBezTo>
                <a:cubicBezTo>
                  <a:pt x="4316168" y="779733"/>
                  <a:pt x="4319080" y="773557"/>
                  <a:pt x="4319080" y="773557"/>
                </a:cubicBezTo>
                <a:close/>
                <a:moveTo>
                  <a:pt x="691758" y="773557"/>
                </a:moveTo>
                <a:cubicBezTo>
                  <a:pt x="691758" y="773557"/>
                  <a:pt x="694670" y="779733"/>
                  <a:pt x="700488" y="792080"/>
                </a:cubicBezTo>
                <a:cubicBezTo>
                  <a:pt x="716964" y="807959"/>
                  <a:pt x="717209" y="813251"/>
                  <a:pt x="701222" y="807956"/>
                </a:cubicBezTo>
                <a:cubicBezTo>
                  <a:pt x="695403" y="795606"/>
                  <a:pt x="691646" y="785245"/>
                  <a:pt x="689943" y="776863"/>
                </a:cubicBezTo>
                <a:close/>
                <a:moveTo>
                  <a:pt x="3197492" y="673318"/>
                </a:moveTo>
                <a:cubicBezTo>
                  <a:pt x="3197095" y="673208"/>
                  <a:pt x="3196321" y="674537"/>
                  <a:pt x="3195482" y="676556"/>
                </a:cubicBezTo>
                <a:cubicBezTo>
                  <a:pt x="3194222" y="679587"/>
                  <a:pt x="3192813" y="684170"/>
                  <a:pt x="3192304" y="687772"/>
                </a:cubicBezTo>
                <a:lnTo>
                  <a:pt x="3194320" y="692585"/>
                </a:lnTo>
                <a:lnTo>
                  <a:pt x="3194778" y="692193"/>
                </a:lnTo>
                <a:lnTo>
                  <a:pt x="3196030" y="687721"/>
                </a:lnTo>
                <a:cubicBezTo>
                  <a:pt x="3196278" y="685407"/>
                  <a:pt x="3196324" y="683238"/>
                  <a:pt x="3196324" y="683238"/>
                </a:cubicBezTo>
                <a:cubicBezTo>
                  <a:pt x="3197875" y="676180"/>
                  <a:pt x="3198020" y="673468"/>
                  <a:pt x="3197492" y="673318"/>
                </a:cubicBezTo>
                <a:close/>
                <a:moveTo>
                  <a:pt x="3281750" y="666899"/>
                </a:moveTo>
                <a:lnTo>
                  <a:pt x="3278351" y="674566"/>
                </a:lnTo>
                <a:lnTo>
                  <a:pt x="3278271" y="675432"/>
                </a:lnTo>
                <a:lnTo>
                  <a:pt x="3281371" y="668269"/>
                </a:lnTo>
                <a:close/>
                <a:moveTo>
                  <a:pt x="3197607" y="650721"/>
                </a:moveTo>
                <a:lnTo>
                  <a:pt x="3191177" y="656378"/>
                </a:lnTo>
                <a:lnTo>
                  <a:pt x="3190981" y="656121"/>
                </a:lnTo>
                <a:lnTo>
                  <a:pt x="3189756" y="659052"/>
                </a:lnTo>
                <a:lnTo>
                  <a:pt x="3191177" y="656378"/>
                </a:lnTo>
                <a:lnTo>
                  <a:pt x="3195000" y="657281"/>
                </a:lnTo>
                <a:lnTo>
                  <a:pt x="3195786" y="654228"/>
                </a:lnTo>
                <a:close/>
                <a:moveTo>
                  <a:pt x="3210563" y="619759"/>
                </a:moveTo>
                <a:cubicBezTo>
                  <a:pt x="3205650" y="627840"/>
                  <a:pt x="3199942" y="637213"/>
                  <a:pt x="3194644" y="647353"/>
                </a:cubicBezTo>
                <a:lnTo>
                  <a:pt x="3193544" y="649985"/>
                </a:lnTo>
                <a:lnTo>
                  <a:pt x="3198168" y="649639"/>
                </a:lnTo>
                <a:lnTo>
                  <a:pt x="3205683" y="635165"/>
                </a:lnTo>
                <a:cubicBezTo>
                  <a:pt x="3208568" y="630101"/>
                  <a:pt x="3210617" y="625648"/>
                  <a:pt x="3210563" y="619759"/>
                </a:cubicBezTo>
                <a:close/>
                <a:moveTo>
                  <a:pt x="3218754" y="601938"/>
                </a:moveTo>
                <a:cubicBezTo>
                  <a:pt x="3217950" y="602523"/>
                  <a:pt x="3218433" y="603713"/>
                  <a:pt x="3219316" y="604610"/>
                </a:cubicBezTo>
                <a:cubicBezTo>
                  <a:pt x="3220202" y="605507"/>
                  <a:pt x="3221489" y="606113"/>
                  <a:pt x="3222292" y="605528"/>
                </a:cubicBezTo>
                <a:cubicBezTo>
                  <a:pt x="3222292" y="605528"/>
                  <a:pt x="3218727" y="599112"/>
                  <a:pt x="3218754" y="601938"/>
                </a:cubicBezTo>
                <a:close/>
                <a:moveTo>
                  <a:pt x="3261510" y="550111"/>
                </a:moveTo>
                <a:cubicBezTo>
                  <a:pt x="3261119" y="549845"/>
                  <a:pt x="3260474" y="550215"/>
                  <a:pt x="3259798" y="550909"/>
                </a:cubicBezTo>
                <a:cubicBezTo>
                  <a:pt x="3259121" y="551602"/>
                  <a:pt x="3258409" y="552618"/>
                  <a:pt x="3257887" y="553649"/>
                </a:cubicBezTo>
                <a:cubicBezTo>
                  <a:pt x="3257365" y="554679"/>
                  <a:pt x="3257034" y="555722"/>
                  <a:pt x="3257109" y="556466"/>
                </a:cubicBezTo>
                <a:cubicBezTo>
                  <a:pt x="3257210" y="557459"/>
                  <a:pt x="3258041" y="557921"/>
                  <a:pt x="3260123" y="557119"/>
                </a:cubicBezTo>
                <a:cubicBezTo>
                  <a:pt x="3261729" y="555948"/>
                  <a:pt x="3260097" y="554292"/>
                  <a:pt x="3261704" y="553122"/>
                </a:cubicBezTo>
                <a:cubicBezTo>
                  <a:pt x="3262041" y="551276"/>
                  <a:pt x="3261902" y="550376"/>
                  <a:pt x="3261510" y="550111"/>
                </a:cubicBezTo>
                <a:close/>
                <a:moveTo>
                  <a:pt x="3246421" y="507337"/>
                </a:moveTo>
                <a:cubicBezTo>
                  <a:pt x="3246421" y="507337"/>
                  <a:pt x="3247279" y="508270"/>
                  <a:pt x="3248027" y="509087"/>
                </a:cubicBezTo>
                <a:lnTo>
                  <a:pt x="3248151" y="509217"/>
                </a:lnTo>
                <a:lnTo>
                  <a:pt x="3248992" y="510137"/>
                </a:lnTo>
                <a:cubicBezTo>
                  <a:pt x="3249207" y="510370"/>
                  <a:pt x="3249154" y="510311"/>
                  <a:pt x="3248954" y="510094"/>
                </a:cubicBezTo>
                <a:lnTo>
                  <a:pt x="3248151" y="509217"/>
                </a:lnTo>
                <a:close/>
                <a:moveTo>
                  <a:pt x="2288102" y="458717"/>
                </a:moveTo>
                <a:lnTo>
                  <a:pt x="2268488" y="502397"/>
                </a:lnTo>
                <a:cubicBezTo>
                  <a:pt x="2235744" y="576031"/>
                  <a:pt x="2217862" y="653546"/>
                  <a:pt x="2191892" y="731257"/>
                </a:cubicBezTo>
                <a:cubicBezTo>
                  <a:pt x="2190287" y="732427"/>
                  <a:pt x="2185550" y="744886"/>
                  <a:pt x="2183917" y="743228"/>
                </a:cubicBezTo>
                <a:cubicBezTo>
                  <a:pt x="2183508" y="742816"/>
                  <a:pt x="2183489" y="740637"/>
                  <a:pt x="2183713" y="737583"/>
                </a:cubicBezTo>
                <a:lnTo>
                  <a:pt x="2184298" y="732543"/>
                </a:lnTo>
                <a:lnTo>
                  <a:pt x="2171419" y="780278"/>
                </a:lnTo>
                <a:cubicBezTo>
                  <a:pt x="2144140" y="889226"/>
                  <a:pt x="2119949" y="998785"/>
                  <a:pt x="2093572" y="1106794"/>
                </a:cubicBezTo>
                <a:cubicBezTo>
                  <a:pt x="2092716" y="1109978"/>
                  <a:pt x="2079797" y="1147226"/>
                  <a:pt x="2078384" y="1164757"/>
                </a:cubicBezTo>
                <a:cubicBezTo>
                  <a:pt x="2077914" y="1170598"/>
                  <a:pt x="2078723" y="1174252"/>
                  <a:pt x="2081683" y="1173721"/>
                </a:cubicBezTo>
                <a:lnTo>
                  <a:pt x="2085747" y="1167143"/>
                </a:lnTo>
                <a:lnTo>
                  <a:pt x="2108878" y="1081868"/>
                </a:lnTo>
                <a:lnTo>
                  <a:pt x="2114319" y="1061639"/>
                </a:lnTo>
                <a:lnTo>
                  <a:pt x="2120170" y="1035728"/>
                </a:lnTo>
                <a:cubicBezTo>
                  <a:pt x="2123947" y="1018622"/>
                  <a:pt x="2126996" y="1004837"/>
                  <a:pt x="2128748" y="998295"/>
                </a:cubicBezTo>
                <a:cubicBezTo>
                  <a:pt x="2145260" y="936754"/>
                  <a:pt x="2161968" y="893878"/>
                  <a:pt x="2177340" y="836579"/>
                </a:cubicBezTo>
                <a:cubicBezTo>
                  <a:pt x="2197266" y="762306"/>
                  <a:pt x="2217000" y="669371"/>
                  <a:pt x="2242057" y="595370"/>
                </a:cubicBezTo>
                <a:cubicBezTo>
                  <a:pt x="2254158" y="555116"/>
                  <a:pt x="2265904" y="518799"/>
                  <a:pt x="2277753" y="485296"/>
                </a:cubicBezTo>
                <a:close/>
                <a:moveTo>
                  <a:pt x="2967842" y="449861"/>
                </a:moveTo>
                <a:lnTo>
                  <a:pt x="2967842" y="449862"/>
                </a:lnTo>
                <a:lnTo>
                  <a:pt x="2968710" y="450835"/>
                </a:lnTo>
                <a:cubicBezTo>
                  <a:pt x="2968913" y="451058"/>
                  <a:pt x="2968862" y="451003"/>
                  <a:pt x="2968675" y="450791"/>
                </a:cubicBezTo>
                <a:close/>
                <a:moveTo>
                  <a:pt x="3295121" y="444399"/>
                </a:moveTo>
                <a:cubicBezTo>
                  <a:pt x="3295779" y="443483"/>
                  <a:pt x="3296330" y="444903"/>
                  <a:pt x="3296721" y="447555"/>
                </a:cubicBezTo>
                <a:lnTo>
                  <a:pt x="3296829" y="449357"/>
                </a:lnTo>
                <a:lnTo>
                  <a:pt x="3279397" y="484976"/>
                </a:lnTo>
                <a:lnTo>
                  <a:pt x="3280372" y="480914"/>
                </a:lnTo>
                <a:cubicBezTo>
                  <a:pt x="3283626" y="467738"/>
                  <a:pt x="3287542" y="454937"/>
                  <a:pt x="3295121" y="444399"/>
                </a:cubicBezTo>
                <a:close/>
                <a:moveTo>
                  <a:pt x="2883273" y="439639"/>
                </a:moveTo>
                <a:lnTo>
                  <a:pt x="2883072" y="439951"/>
                </a:lnTo>
                <a:cubicBezTo>
                  <a:pt x="2880813" y="443612"/>
                  <a:pt x="2878756" y="447212"/>
                  <a:pt x="2877487" y="450123"/>
                </a:cubicBezTo>
                <a:lnTo>
                  <a:pt x="2876832" y="452108"/>
                </a:lnTo>
                <a:close/>
                <a:moveTo>
                  <a:pt x="3108065" y="431044"/>
                </a:moveTo>
                <a:lnTo>
                  <a:pt x="3098472" y="448330"/>
                </a:lnTo>
                <a:lnTo>
                  <a:pt x="3099284" y="450989"/>
                </a:lnTo>
                <a:cubicBezTo>
                  <a:pt x="3101499" y="450295"/>
                  <a:pt x="3103463" y="446866"/>
                  <a:pt x="3105216" y="441969"/>
                </a:cubicBezTo>
                <a:close/>
                <a:moveTo>
                  <a:pt x="2811697" y="413308"/>
                </a:moveTo>
                <a:lnTo>
                  <a:pt x="2808774" y="415878"/>
                </a:lnTo>
                <a:lnTo>
                  <a:pt x="2808774" y="415880"/>
                </a:lnTo>
                <a:close/>
                <a:moveTo>
                  <a:pt x="3394016" y="411449"/>
                </a:moveTo>
                <a:lnTo>
                  <a:pt x="3391575" y="446901"/>
                </a:lnTo>
                <a:lnTo>
                  <a:pt x="3379137" y="470337"/>
                </a:lnTo>
                <a:lnTo>
                  <a:pt x="3389673" y="436238"/>
                </a:lnTo>
                <a:cubicBezTo>
                  <a:pt x="3390772" y="432919"/>
                  <a:pt x="3391746" y="426308"/>
                  <a:pt x="3392839" y="418665"/>
                </a:cubicBezTo>
                <a:close/>
                <a:moveTo>
                  <a:pt x="3008790" y="409230"/>
                </a:moveTo>
                <a:lnTo>
                  <a:pt x="3002241" y="422778"/>
                </a:lnTo>
                <a:lnTo>
                  <a:pt x="3001084" y="432650"/>
                </a:lnTo>
                <a:cubicBezTo>
                  <a:pt x="3000949" y="435768"/>
                  <a:pt x="3001230" y="437964"/>
                  <a:pt x="3002298" y="437872"/>
                </a:cubicBezTo>
                <a:cubicBezTo>
                  <a:pt x="3007550" y="438922"/>
                  <a:pt x="3008588" y="415989"/>
                  <a:pt x="3008764" y="410240"/>
                </a:cubicBezTo>
                <a:close/>
                <a:moveTo>
                  <a:pt x="3108274" y="407945"/>
                </a:moveTo>
                <a:cubicBezTo>
                  <a:pt x="3109090" y="408772"/>
                  <a:pt x="3109029" y="409528"/>
                  <a:pt x="3108359" y="410015"/>
                </a:cubicBezTo>
                <a:lnTo>
                  <a:pt x="3107616" y="410112"/>
                </a:lnTo>
                <a:close/>
                <a:moveTo>
                  <a:pt x="2777946" y="405963"/>
                </a:moveTo>
                <a:lnTo>
                  <a:pt x="2771477" y="420141"/>
                </a:lnTo>
                <a:lnTo>
                  <a:pt x="2771511" y="420312"/>
                </a:lnTo>
                <a:lnTo>
                  <a:pt x="2773115" y="421351"/>
                </a:lnTo>
                <a:lnTo>
                  <a:pt x="2773650" y="421699"/>
                </a:lnTo>
                <a:cubicBezTo>
                  <a:pt x="2773888" y="421853"/>
                  <a:pt x="2773731" y="421751"/>
                  <a:pt x="2773414" y="421545"/>
                </a:cubicBezTo>
                <a:lnTo>
                  <a:pt x="2773115" y="421351"/>
                </a:lnTo>
                <a:lnTo>
                  <a:pt x="2772224" y="420774"/>
                </a:lnTo>
                <a:cubicBezTo>
                  <a:pt x="2771828" y="420518"/>
                  <a:pt x="2771511" y="420312"/>
                  <a:pt x="2771511" y="420312"/>
                </a:cubicBezTo>
                <a:cubicBezTo>
                  <a:pt x="2774204" y="416571"/>
                  <a:pt x="2775954" y="412891"/>
                  <a:pt x="2777184" y="409244"/>
                </a:cubicBezTo>
                <a:close/>
                <a:moveTo>
                  <a:pt x="2245294" y="402317"/>
                </a:moveTo>
                <a:cubicBezTo>
                  <a:pt x="2250235" y="403295"/>
                  <a:pt x="2241879" y="415047"/>
                  <a:pt x="2238077" y="409827"/>
                </a:cubicBezTo>
                <a:close/>
                <a:moveTo>
                  <a:pt x="2909075" y="385662"/>
                </a:moveTo>
                <a:lnTo>
                  <a:pt x="2898222" y="404444"/>
                </a:lnTo>
                <a:lnTo>
                  <a:pt x="2898974" y="408239"/>
                </a:lnTo>
                <a:lnTo>
                  <a:pt x="2900824" y="406751"/>
                </a:lnTo>
                <a:lnTo>
                  <a:pt x="2902528" y="403681"/>
                </a:lnTo>
                <a:lnTo>
                  <a:pt x="2904699" y="398666"/>
                </a:lnTo>
                <a:close/>
                <a:moveTo>
                  <a:pt x="3114483" y="379713"/>
                </a:moveTo>
                <a:lnTo>
                  <a:pt x="3113036" y="383050"/>
                </a:lnTo>
                <a:lnTo>
                  <a:pt x="3109091" y="395671"/>
                </a:lnTo>
                <a:lnTo>
                  <a:pt x="3112150" y="387671"/>
                </a:lnTo>
                <a:cubicBezTo>
                  <a:pt x="3113296" y="384369"/>
                  <a:pt x="3114161" y="381487"/>
                  <a:pt x="3114483" y="379713"/>
                </a:cubicBezTo>
                <a:close/>
                <a:moveTo>
                  <a:pt x="2812376" y="363493"/>
                </a:moveTo>
                <a:cubicBezTo>
                  <a:pt x="2812376" y="363493"/>
                  <a:pt x="2813233" y="364427"/>
                  <a:pt x="2813983" y="365246"/>
                </a:cubicBezTo>
                <a:lnTo>
                  <a:pt x="2814664" y="365984"/>
                </a:lnTo>
                <a:lnTo>
                  <a:pt x="2814947" y="366294"/>
                </a:lnTo>
                <a:cubicBezTo>
                  <a:pt x="2815163" y="366527"/>
                  <a:pt x="2815110" y="366469"/>
                  <a:pt x="2814910" y="366251"/>
                </a:cubicBezTo>
                <a:lnTo>
                  <a:pt x="2814664" y="365984"/>
                </a:lnTo>
                <a:close/>
                <a:moveTo>
                  <a:pt x="3024776" y="345026"/>
                </a:moveTo>
                <a:lnTo>
                  <a:pt x="3022796" y="348649"/>
                </a:lnTo>
                <a:lnTo>
                  <a:pt x="3021800" y="355519"/>
                </a:lnTo>
                <a:cubicBezTo>
                  <a:pt x="3020584" y="361588"/>
                  <a:pt x="3018640" y="368416"/>
                  <a:pt x="3016415" y="375485"/>
                </a:cubicBezTo>
                <a:lnTo>
                  <a:pt x="3011373" y="391298"/>
                </a:lnTo>
                <a:lnTo>
                  <a:pt x="3015404" y="384116"/>
                </a:lnTo>
                <a:lnTo>
                  <a:pt x="3020555" y="362772"/>
                </a:lnTo>
                <a:close/>
                <a:moveTo>
                  <a:pt x="2870340" y="326840"/>
                </a:moveTo>
                <a:cubicBezTo>
                  <a:pt x="2870340" y="326840"/>
                  <a:pt x="2866619" y="334350"/>
                  <a:pt x="2866792" y="336625"/>
                </a:cubicBezTo>
                <a:cubicBezTo>
                  <a:pt x="2866847" y="337384"/>
                  <a:pt x="2867338" y="337561"/>
                  <a:pt x="2868543" y="336684"/>
                </a:cubicBezTo>
                <a:lnTo>
                  <a:pt x="2871734" y="333177"/>
                </a:lnTo>
                <a:lnTo>
                  <a:pt x="2872330" y="332089"/>
                </a:lnTo>
                <a:lnTo>
                  <a:pt x="2873258" y="328984"/>
                </a:lnTo>
                <a:cubicBezTo>
                  <a:pt x="2873304" y="326814"/>
                  <a:pt x="2872080" y="325573"/>
                  <a:pt x="2870340" y="326840"/>
                </a:cubicBezTo>
                <a:close/>
                <a:moveTo>
                  <a:pt x="3347802" y="317821"/>
                </a:moveTo>
                <a:lnTo>
                  <a:pt x="3346287" y="326025"/>
                </a:lnTo>
                <a:lnTo>
                  <a:pt x="3334519" y="379244"/>
                </a:lnTo>
                <a:lnTo>
                  <a:pt x="3323087" y="397312"/>
                </a:lnTo>
                <a:lnTo>
                  <a:pt x="3310050" y="422483"/>
                </a:lnTo>
                <a:lnTo>
                  <a:pt x="3312188" y="411124"/>
                </a:lnTo>
                <a:cubicBezTo>
                  <a:pt x="3318696" y="394517"/>
                  <a:pt x="3324620" y="377530"/>
                  <a:pt x="3329829" y="359748"/>
                </a:cubicBezTo>
                <a:lnTo>
                  <a:pt x="3335950" y="334009"/>
                </a:lnTo>
                <a:lnTo>
                  <a:pt x="3336330" y="334558"/>
                </a:lnTo>
                <a:cubicBezTo>
                  <a:pt x="3337656" y="333086"/>
                  <a:pt x="3340232" y="329374"/>
                  <a:pt x="3344751" y="322409"/>
                </a:cubicBezTo>
                <a:close/>
                <a:moveTo>
                  <a:pt x="3236845" y="299727"/>
                </a:moveTo>
                <a:cubicBezTo>
                  <a:pt x="3239133" y="298726"/>
                  <a:pt x="3241143" y="305160"/>
                  <a:pt x="3234799" y="316667"/>
                </a:cubicBezTo>
                <a:cubicBezTo>
                  <a:pt x="3233837" y="310447"/>
                  <a:pt x="3234060" y="306058"/>
                  <a:pt x="3234762" y="303293"/>
                </a:cubicBezTo>
                <a:cubicBezTo>
                  <a:pt x="3235288" y="301221"/>
                  <a:pt x="3236082" y="300060"/>
                  <a:pt x="3236845" y="299727"/>
                </a:cubicBezTo>
                <a:close/>
                <a:moveTo>
                  <a:pt x="2963605" y="296876"/>
                </a:moveTo>
                <a:cubicBezTo>
                  <a:pt x="2963605" y="296876"/>
                  <a:pt x="2963663" y="303000"/>
                  <a:pt x="2960450" y="305339"/>
                </a:cubicBezTo>
                <a:cubicBezTo>
                  <a:pt x="2959177" y="306265"/>
                  <a:pt x="2958536" y="306168"/>
                  <a:pt x="2958340" y="305509"/>
                </a:cubicBezTo>
                <a:cubicBezTo>
                  <a:pt x="2958046" y="304523"/>
                  <a:pt x="2958757" y="302273"/>
                  <a:pt x="2959841" y="300316"/>
                </a:cubicBezTo>
                <a:cubicBezTo>
                  <a:pt x="2960928" y="298357"/>
                  <a:pt x="2962391" y="296692"/>
                  <a:pt x="2963605" y="296876"/>
                </a:cubicBezTo>
                <a:close/>
                <a:moveTo>
                  <a:pt x="2139500" y="256937"/>
                </a:moveTo>
                <a:cubicBezTo>
                  <a:pt x="2143299" y="262161"/>
                  <a:pt x="2134945" y="273916"/>
                  <a:pt x="2131143" y="268693"/>
                </a:cubicBezTo>
                <a:close/>
                <a:moveTo>
                  <a:pt x="2543170" y="256501"/>
                </a:moveTo>
                <a:lnTo>
                  <a:pt x="2541428" y="257380"/>
                </a:lnTo>
                <a:lnTo>
                  <a:pt x="2541870" y="257156"/>
                </a:lnTo>
                <a:cubicBezTo>
                  <a:pt x="2542764" y="256705"/>
                  <a:pt x="2543323" y="256423"/>
                  <a:pt x="2543170" y="256501"/>
                </a:cubicBezTo>
                <a:close/>
                <a:moveTo>
                  <a:pt x="3126025" y="240391"/>
                </a:moveTo>
                <a:cubicBezTo>
                  <a:pt x="3125304" y="244175"/>
                  <a:pt x="3124814" y="247443"/>
                  <a:pt x="3124622" y="247709"/>
                </a:cubicBezTo>
                <a:cubicBezTo>
                  <a:pt x="3124527" y="247843"/>
                  <a:pt x="3124505" y="247225"/>
                  <a:pt x="3124565" y="245553"/>
                </a:cubicBezTo>
                <a:lnTo>
                  <a:pt x="3124652" y="243860"/>
                </a:lnTo>
                <a:close/>
                <a:moveTo>
                  <a:pt x="3361062" y="240070"/>
                </a:moveTo>
                <a:lnTo>
                  <a:pt x="3358121" y="261855"/>
                </a:lnTo>
                <a:lnTo>
                  <a:pt x="3354308" y="282537"/>
                </a:lnTo>
                <a:lnTo>
                  <a:pt x="3347693" y="290864"/>
                </a:lnTo>
                <a:lnTo>
                  <a:pt x="3345041" y="294785"/>
                </a:lnTo>
                <a:lnTo>
                  <a:pt x="3354413" y="250261"/>
                </a:lnTo>
                <a:lnTo>
                  <a:pt x="3357248" y="245495"/>
                </a:lnTo>
                <a:close/>
                <a:moveTo>
                  <a:pt x="2931034" y="214834"/>
                </a:moveTo>
                <a:cubicBezTo>
                  <a:pt x="2931088" y="220487"/>
                  <a:pt x="2927905" y="226126"/>
                  <a:pt x="2923085" y="229633"/>
                </a:cubicBezTo>
                <a:cubicBezTo>
                  <a:pt x="2922923" y="226669"/>
                  <a:pt x="2923644" y="224601"/>
                  <a:pt x="2925041" y="222459"/>
                </a:cubicBezTo>
                <a:cubicBezTo>
                  <a:pt x="2926435" y="220318"/>
                  <a:pt x="2928504" y="218100"/>
                  <a:pt x="2931034" y="214834"/>
                </a:cubicBezTo>
                <a:close/>
                <a:moveTo>
                  <a:pt x="2934490" y="209474"/>
                </a:moveTo>
                <a:cubicBezTo>
                  <a:pt x="2937755" y="212787"/>
                  <a:pt x="2932640" y="213665"/>
                  <a:pt x="2931034" y="214834"/>
                </a:cubicBezTo>
                <a:cubicBezTo>
                  <a:pt x="2930219" y="214007"/>
                  <a:pt x="2930211" y="213300"/>
                  <a:pt x="2930846" y="212484"/>
                </a:cubicBezTo>
                <a:cubicBezTo>
                  <a:pt x="2931478" y="211667"/>
                  <a:pt x="2932749" y="210741"/>
                  <a:pt x="2934490" y="209474"/>
                </a:cubicBezTo>
                <a:close/>
                <a:moveTo>
                  <a:pt x="2937946" y="204113"/>
                </a:moveTo>
                <a:cubicBezTo>
                  <a:pt x="2941210" y="207426"/>
                  <a:pt x="2936096" y="208304"/>
                  <a:pt x="2934490" y="209474"/>
                </a:cubicBezTo>
                <a:cubicBezTo>
                  <a:pt x="2933674" y="208644"/>
                  <a:pt x="2933668" y="207940"/>
                  <a:pt x="2934298" y="207124"/>
                </a:cubicBezTo>
                <a:cubicBezTo>
                  <a:pt x="2934934" y="206307"/>
                  <a:pt x="2936205" y="205380"/>
                  <a:pt x="2937946" y="204113"/>
                </a:cubicBezTo>
                <a:close/>
                <a:moveTo>
                  <a:pt x="2913756" y="173977"/>
                </a:moveTo>
                <a:lnTo>
                  <a:pt x="2912244" y="182182"/>
                </a:lnTo>
                <a:lnTo>
                  <a:pt x="2900474" y="235403"/>
                </a:lnTo>
                <a:lnTo>
                  <a:pt x="2889042" y="253469"/>
                </a:lnTo>
                <a:lnTo>
                  <a:pt x="2876004" y="278643"/>
                </a:lnTo>
                <a:lnTo>
                  <a:pt x="2878142" y="267282"/>
                </a:lnTo>
                <a:cubicBezTo>
                  <a:pt x="2884650" y="250676"/>
                  <a:pt x="2890573" y="233690"/>
                  <a:pt x="2895784" y="215906"/>
                </a:cubicBezTo>
                <a:lnTo>
                  <a:pt x="2901907" y="190166"/>
                </a:lnTo>
                <a:lnTo>
                  <a:pt x="2902285" y="190715"/>
                </a:lnTo>
                <a:cubicBezTo>
                  <a:pt x="2903612" y="189245"/>
                  <a:pt x="2906187" y="185531"/>
                  <a:pt x="2910706" y="178566"/>
                </a:cubicBezTo>
                <a:close/>
                <a:moveTo>
                  <a:pt x="2802800" y="155884"/>
                </a:moveTo>
                <a:cubicBezTo>
                  <a:pt x="2805088" y="154883"/>
                  <a:pt x="2807097" y="161316"/>
                  <a:pt x="2800754" y="172825"/>
                </a:cubicBezTo>
                <a:cubicBezTo>
                  <a:pt x="2799793" y="166605"/>
                  <a:pt x="2800017" y="162216"/>
                  <a:pt x="2800717" y="159451"/>
                </a:cubicBezTo>
                <a:cubicBezTo>
                  <a:pt x="2801242" y="157377"/>
                  <a:pt x="2802036" y="156217"/>
                  <a:pt x="2802800" y="155884"/>
                </a:cubicBezTo>
                <a:close/>
                <a:moveTo>
                  <a:pt x="2529559" y="153032"/>
                </a:moveTo>
                <a:cubicBezTo>
                  <a:pt x="2529559" y="153032"/>
                  <a:pt x="2529617" y="159157"/>
                  <a:pt x="2526404" y="161496"/>
                </a:cubicBezTo>
                <a:cubicBezTo>
                  <a:pt x="2525131" y="162422"/>
                  <a:pt x="2524490" y="162325"/>
                  <a:pt x="2524294" y="161667"/>
                </a:cubicBezTo>
                <a:cubicBezTo>
                  <a:pt x="2524000" y="160680"/>
                  <a:pt x="2524710" y="158429"/>
                  <a:pt x="2525796" y="156474"/>
                </a:cubicBezTo>
                <a:cubicBezTo>
                  <a:pt x="2526882" y="154516"/>
                  <a:pt x="2528344" y="152850"/>
                  <a:pt x="2529559" y="153032"/>
                </a:cubicBezTo>
                <a:close/>
                <a:moveTo>
                  <a:pt x="2995109" y="147320"/>
                </a:moveTo>
                <a:lnTo>
                  <a:pt x="2991118" y="154915"/>
                </a:lnTo>
                <a:lnTo>
                  <a:pt x="2991445" y="153177"/>
                </a:lnTo>
                <a:close/>
                <a:moveTo>
                  <a:pt x="2691979" y="96548"/>
                </a:moveTo>
                <a:cubicBezTo>
                  <a:pt x="2691258" y="100334"/>
                  <a:pt x="2690771" y="103600"/>
                  <a:pt x="2690577" y="103866"/>
                </a:cubicBezTo>
                <a:cubicBezTo>
                  <a:pt x="2690482" y="104001"/>
                  <a:pt x="2690460" y="103386"/>
                  <a:pt x="2690518" y="101711"/>
                </a:cubicBezTo>
                <a:lnTo>
                  <a:pt x="2690607" y="100016"/>
                </a:lnTo>
                <a:close/>
                <a:moveTo>
                  <a:pt x="2927016" y="96227"/>
                </a:moveTo>
                <a:lnTo>
                  <a:pt x="2924075" y="118013"/>
                </a:lnTo>
                <a:lnTo>
                  <a:pt x="2920262" y="138696"/>
                </a:lnTo>
                <a:lnTo>
                  <a:pt x="2913648" y="147022"/>
                </a:lnTo>
                <a:lnTo>
                  <a:pt x="2910995" y="150943"/>
                </a:lnTo>
                <a:lnTo>
                  <a:pt x="2920369" y="106420"/>
                </a:lnTo>
                <a:lnTo>
                  <a:pt x="2923203" y="101654"/>
                </a:lnTo>
                <a:close/>
                <a:moveTo>
                  <a:pt x="2496989" y="70992"/>
                </a:moveTo>
                <a:cubicBezTo>
                  <a:pt x="2497043" y="76645"/>
                  <a:pt x="2493859" y="82282"/>
                  <a:pt x="2489041" y="85791"/>
                </a:cubicBezTo>
                <a:cubicBezTo>
                  <a:pt x="2488875" y="82826"/>
                  <a:pt x="2489600" y="80759"/>
                  <a:pt x="2490995" y="78619"/>
                </a:cubicBezTo>
                <a:cubicBezTo>
                  <a:pt x="2492391" y="76475"/>
                  <a:pt x="2494459" y="74258"/>
                  <a:pt x="2496989" y="70992"/>
                </a:cubicBezTo>
                <a:close/>
                <a:moveTo>
                  <a:pt x="2500444" y="65632"/>
                </a:moveTo>
                <a:cubicBezTo>
                  <a:pt x="2503710" y="68944"/>
                  <a:pt x="2498596" y="69821"/>
                  <a:pt x="2496989" y="70992"/>
                </a:cubicBezTo>
                <a:cubicBezTo>
                  <a:pt x="2496172" y="70164"/>
                  <a:pt x="2496167" y="69457"/>
                  <a:pt x="2496801" y="68641"/>
                </a:cubicBezTo>
                <a:cubicBezTo>
                  <a:pt x="2497433" y="67826"/>
                  <a:pt x="2498704" y="66900"/>
                  <a:pt x="2500444" y="65632"/>
                </a:cubicBezTo>
                <a:close/>
                <a:moveTo>
                  <a:pt x="2503900" y="60271"/>
                </a:moveTo>
                <a:cubicBezTo>
                  <a:pt x="2507164" y="63584"/>
                  <a:pt x="2502051" y="64461"/>
                  <a:pt x="2500444" y="65632"/>
                </a:cubicBezTo>
                <a:cubicBezTo>
                  <a:pt x="2499627" y="64804"/>
                  <a:pt x="2499623" y="64098"/>
                  <a:pt x="2500253" y="63281"/>
                </a:cubicBezTo>
                <a:cubicBezTo>
                  <a:pt x="2500887" y="62465"/>
                  <a:pt x="2502158" y="61540"/>
                  <a:pt x="2503900" y="60271"/>
                </a:cubicBezTo>
                <a:close/>
                <a:moveTo>
                  <a:pt x="2561062" y="3477"/>
                </a:moveTo>
                <a:lnTo>
                  <a:pt x="2557073" y="11072"/>
                </a:lnTo>
                <a:lnTo>
                  <a:pt x="2557400" y="9333"/>
                </a:lnTo>
                <a:close/>
                <a:moveTo>
                  <a:pt x="2757891" y="0"/>
                </a:moveTo>
                <a:lnTo>
                  <a:pt x="2754817" y="23261"/>
                </a:lnTo>
                <a:lnTo>
                  <a:pt x="2752561" y="30294"/>
                </a:lnTo>
                <a:cubicBezTo>
                  <a:pt x="2751702" y="32528"/>
                  <a:pt x="2750988" y="33789"/>
                  <a:pt x="2750580" y="33372"/>
                </a:cubicBezTo>
                <a:lnTo>
                  <a:pt x="2753495" y="33284"/>
                </a:lnTo>
                <a:lnTo>
                  <a:pt x="2749379" y="64407"/>
                </a:lnTo>
                <a:lnTo>
                  <a:pt x="2745030" y="73003"/>
                </a:lnTo>
                <a:cubicBezTo>
                  <a:pt x="2742153" y="78425"/>
                  <a:pt x="2738721" y="84568"/>
                  <a:pt x="2734144" y="92289"/>
                </a:cubicBezTo>
                <a:cubicBezTo>
                  <a:pt x="2732564" y="96285"/>
                  <a:pt x="2712642" y="128335"/>
                  <a:pt x="2724397" y="116933"/>
                </a:cubicBezTo>
                <a:cubicBezTo>
                  <a:pt x="2732672" y="108061"/>
                  <a:pt x="2742684" y="83224"/>
                  <a:pt x="2747479" y="76888"/>
                </a:cubicBezTo>
                <a:lnTo>
                  <a:pt x="2747786" y="76466"/>
                </a:lnTo>
                <a:lnTo>
                  <a:pt x="2746664" y="84951"/>
                </a:lnTo>
                <a:cubicBezTo>
                  <a:pt x="2742595" y="135155"/>
                  <a:pt x="2721449" y="179669"/>
                  <a:pt x="2719725" y="231390"/>
                </a:cubicBezTo>
                <a:cubicBezTo>
                  <a:pt x="2722784" y="222960"/>
                  <a:pt x="2724910" y="210906"/>
                  <a:pt x="2726903" y="214253"/>
                </a:cubicBezTo>
                <a:lnTo>
                  <a:pt x="2728679" y="222512"/>
                </a:lnTo>
                <a:lnTo>
                  <a:pt x="2719442" y="241254"/>
                </a:lnTo>
                <a:lnTo>
                  <a:pt x="2721629" y="243127"/>
                </a:lnTo>
                <a:lnTo>
                  <a:pt x="2727237" y="234339"/>
                </a:lnTo>
                <a:lnTo>
                  <a:pt x="2726907" y="236531"/>
                </a:lnTo>
                <a:lnTo>
                  <a:pt x="2725302" y="246278"/>
                </a:lnTo>
                <a:lnTo>
                  <a:pt x="2731692" y="251755"/>
                </a:lnTo>
                <a:lnTo>
                  <a:pt x="2734005" y="253645"/>
                </a:lnTo>
                <a:lnTo>
                  <a:pt x="2734794" y="251506"/>
                </a:lnTo>
                <a:cubicBezTo>
                  <a:pt x="2737551" y="240809"/>
                  <a:pt x="2739612" y="230391"/>
                  <a:pt x="2744032" y="216687"/>
                </a:cubicBezTo>
                <a:cubicBezTo>
                  <a:pt x="2753683" y="178607"/>
                  <a:pt x="2748206" y="210882"/>
                  <a:pt x="2752473" y="224839"/>
                </a:cubicBezTo>
                <a:cubicBezTo>
                  <a:pt x="2755713" y="235446"/>
                  <a:pt x="2751867" y="210566"/>
                  <a:pt x="2757965" y="217202"/>
                </a:cubicBezTo>
                <a:cubicBezTo>
                  <a:pt x="2764063" y="223839"/>
                  <a:pt x="2752783" y="244295"/>
                  <a:pt x="2751974" y="254964"/>
                </a:cubicBezTo>
                <a:lnTo>
                  <a:pt x="2748276" y="265306"/>
                </a:lnTo>
                <a:lnTo>
                  <a:pt x="2749481" y="266291"/>
                </a:lnTo>
                <a:lnTo>
                  <a:pt x="2756221" y="271699"/>
                </a:lnTo>
                <a:lnTo>
                  <a:pt x="2752786" y="281400"/>
                </a:lnTo>
                <a:lnTo>
                  <a:pt x="2744783" y="294946"/>
                </a:lnTo>
                <a:lnTo>
                  <a:pt x="2744987" y="295105"/>
                </a:lnTo>
                <a:cubicBezTo>
                  <a:pt x="2746384" y="296346"/>
                  <a:pt x="2747908" y="298006"/>
                  <a:pt x="2748422" y="299680"/>
                </a:cubicBezTo>
                <a:cubicBezTo>
                  <a:pt x="2748163" y="302424"/>
                  <a:pt x="2746665" y="311865"/>
                  <a:pt x="2745003" y="321535"/>
                </a:cubicBezTo>
                <a:lnTo>
                  <a:pt x="2743886" y="327425"/>
                </a:lnTo>
                <a:lnTo>
                  <a:pt x="2751687" y="332194"/>
                </a:lnTo>
                <a:lnTo>
                  <a:pt x="2753169" y="326838"/>
                </a:lnTo>
                <a:cubicBezTo>
                  <a:pt x="2754947" y="320139"/>
                  <a:pt x="2756547" y="314235"/>
                  <a:pt x="2757665" y="311488"/>
                </a:cubicBezTo>
                <a:cubicBezTo>
                  <a:pt x="2762551" y="289578"/>
                  <a:pt x="2764975" y="271892"/>
                  <a:pt x="2770466" y="264256"/>
                </a:cubicBezTo>
                <a:cubicBezTo>
                  <a:pt x="2783483" y="231045"/>
                  <a:pt x="2787347" y="205784"/>
                  <a:pt x="2800754" y="172825"/>
                </a:cubicBezTo>
                <a:cubicBezTo>
                  <a:pt x="2798938" y="204783"/>
                  <a:pt x="2787143" y="230727"/>
                  <a:pt x="2781666" y="263003"/>
                </a:cubicBezTo>
                <a:cubicBezTo>
                  <a:pt x="2778391" y="277897"/>
                  <a:pt x="2771285" y="292549"/>
                  <a:pt x="2775551" y="306508"/>
                </a:cubicBezTo>
                <a:cubicBezTo>
                  <a:pt x="2778917" y="311375"/>
                  <a:pt x="2781259" y="312891"/>
                  <a:pt x="2781354" y="318325"/>
                </a:cubicBezTo>
                <a:cubicBezTo>
                  <a:pt x="2781570" y="332345"/>
                  <a:pt x="2769560" y="344270"/>
                  <a:pt x="2768457" y="360123"/>
                </a:cubicBezTo>
                <a:cubicBezTo>
                  <a:pt x="2768786" y="359664"/>
                  <a:pt x="2769885" y="359677"/>
                  <a:pt x="2771326" y="359987"/>
                </a:cubicBezTo>
                <a:lnTo>
                  <a:pt x="2775088" y="361251"/>
                </a:lnTo>
                <a:lnTo>
                  <a:pt x="2779010" y="352658"/>
                </a:lnTo>
                <a:cubicBezTo>
                  <a:pt x="2783041" y="345760"/>
                  <a:pt x="2787557" y="340624"/>
                  <a:pt x="2794921" y="334767"/>
                </a:cubicBezTo>
                <a:lnTo>
                  <a:pt x="2796308" y="333801"/>
                </a:lnTo>
                <a:lnTo>
                  <a:pt x="2785124" y="359345"/>
                </a:lnTo>
                <a:cubicBezTo>
                  <a:pt x="2788660" y="354403"/>
                  <a:pt x="2792228" y="348720"/>
                  <a:pt x="2795481" y="343571"/>
                </a:cubicBezTo>
                <a:lnTo>
                  <a:pt x="2802905" y="332581"/>
                </a:lnTo>
                <a:lnTo>
                  <a:pt x="2809417" y="308741"/>
                </a:lnTo>
                <a:cubicBezTo>
                  <a:pt x="2823024" y="265163"/>
                  <a:pt x="2804032" y="360776"/>
                  <a:pt x="2806373" y="362294"/>
                </a:cubicBezTo>
                <a:lnTo>
                  <a:pt x="2824975" y="341205"/>
                </a:lnTo>
                <a:cubicBezTo>
                  <a:pt x="2826145" y="341965"/>
                  <a:pt x="2824061" y="351025"/>
                  <a:pt x="2821685" y="359898"/>
                </a:cubicBezTo>
                <a:lnTo>
                  <a:pt x="2818736" y="370359"/>
                </a:lnTo>
                <a:lnTo>
                  <a:pt x="2819598" y="368877"/>
                </a:lnTo>
                <a:cubicBezTo>
                  <a:pt x="2825489" y="358842"/>
                  <a:pt x="2831992" y="348159"/>
                  <a:pt x="2840092" y="336070"/>
                </a:cubicBezTo>
                <a:cubicBezTo>
                  <a:pt x="2845083" y="327627"/>
                  <a:pt x="2849006" y="321140"/>
                  <a:pt x="2852045" y="316302"/>
                </a:cubicBezTo>
                <a:lnTo>
                  <a:pt x="2855674" y="310925"/>
                </a:lnTo>
                <a:lnTo>
                  <a:pt x="2861076" y="300556"/>
                </a:lnTo>
                <a:cubicBezTo>
                  <a:pt x="2861735" y="299642"/>
                  <a:pt x="2862284" y="301062"/>
                  <a:pt x="2862676" y="303713"/>
                </a:cubicBezTo>
                <a:lnTo>
                  <a:pt x="2862783" y="305515"/>
                </a:lnTo>
                <a:lnTo>
                  <a:pt x="2860368" y="310452"/>
                </a:lnTo>
                <a:lnTo>
                  <a:pt x="2855377" y="329090"/>
                </a:lnTo>
                <a:lnTo>
                  <a:pt x="2852912" y="344533"/>
                </a:lnTo>
                <a:lnTo>
                  <a:pt x="2865169" y="326482"/>
                </a:lnTo>
                <a:lnTo>
                  <a:pt x="2863646" y="330257"/>
                </a:lnTo>
                <a:lnTo>
                  <a:pt x="2889034" y="285962"/>
                </a:lnTo>
                <a:cubicBezTo>
                  <a:pt x="2900371" y="265968"/>
                  <a:pt x="2911518" y="246828"/>
                  <a:pt x="2923085" y="229633"/>
                </a:cubicBezTo>
                <a:cubicBezTo>
                  <a:pt x="2913044" y="251645"/>
                  <a:pt x="2899787" y="275524"/>
                  <a:pt x="2886507" y="297048"/>
                </a:cubicBezTo>
                <a:lnTo>
                  <a:pt x="2875129" y="320033"/>
                </a:lnTo>
                <a:cubicBezTo>
                  <a:pt x="2876015" y="320931"/>
                  <a:pt x="2877390" y="320520"/>
                  <a:pt x="2878986" y="319337"/>
                </a:cubicBezTo>
                <a:lnTo>
                  <a:pt x="2879764" y="318533"/>
                </a:lnTo>
                <a:lnTo>
                  <a:pt x="2883662" y="311422"/>
                </a:lnTo>
                <a:lnTo>
                  <a:pt x="2882932" y="314716"/>
                </a:lnTo>
                <a:lnTo>
                  <a:pt x="2882761" y="315431"/>
                </a:lnTo>
                <a:lnTo>
                  <a:pt x="2884138" y="314007"/>
                </a:lnTo>
                <a:cubicBezTo>
                  <a:pt x="2887635" y="309624"/>
                  <a:pt x="2890888" y="304291"/>
                  <a:pt x="2891679" y="302293"/>
                </a:cubicBezTo>
                <a:cubicBezTo>
                  <a:pt x="2921424" y="254080"/>
                  <a:pt x="2947554" y="193799"/>
                  <a:pt x="2978722" y="153559"/>
                </a:cubicBezTo>
                <a:cubicBezTo>
                  <a:pt x="2960810" y="198848"/>
                  <a:pt x="2924878" y="248719"/>
                  <a:pt x="2903460" y="293716"/>
                </a:cubicBezTo>
                <a:cubicBezTo>
                  <a:pt x="2909804" y="280087"/>
                  <a:pt x="2896818" y="304242"/>
                  <a:pt x="2900329" y="305006"/>
                </a:cubicBezTo>
                <a:cubicBezTo>
                  <a:pt x="2906808" y="305978"/>
                  <a:pt x="2905094" y="295373"/>
                  <a:pt x="2905094" y="295373"/>
                </a:cubicBezTo>
                <a:cubicBezTo>
                  <a:pt x="2920756" y="269266"/>
                  <a:pt x="2935482" y="243844"/>
                  <a:pt x="2950183" y="219153"/>
                </a:cubicBezTo>
                <a:lnTo>
                  <a:pt x="2980388" y="170855"/>
                </a:lnTo>
                <a:lnTo>
                  <a:pt x="2978557" y="178559"/>
                </a:lnTo>
                <a:lnTo>
                  <a:pt x="2978518" y="178905"/>
                </a:lnTo>
                <a:lnTo>
                  <a:pt x="2977358" y="181107"/>
                </a:lnTo>
                <a:cubicBezTo>
                  <a:pt x="2973903" y="186469"/>
                  <a:pt x="2956099" y="214134"/>
                  <a:pt x="2957733" y="215790"/>
                </a:cubicBezTo>
                <a:cubicBezTo>
                  <a:pt x="2962902" y="221035"/>
                  <a:pt x="2979074" y="191713"/>
                  <a:pt x="2975861" y="194054"/>
                </a:cubicBezTo>
                <a:lnTo>
                  <a:pt x="2977207" y="191550"/>
                </a:lnTo>
                <a:lnTo>
                  <a:pt x="2979908" y="194889"/>
                </a:lnTo>
                <a:cubicBezTo>
                  <a:pt x="2981034" y="193661"/>
                  <a:pt x="2982295" y="190390"/>
                  <a:pt x="2983572" y="186179"/>
                </a:cubicBezTo>
                <a:lnTo>
                  <a:pt x="2986417" y="175302"/>
                </a:lnTo>
                <a:lnTo>
                  <a:pt x="2990722" y="168534"/>
                </a:lnTo>
                <a:cubicBezTo>
                  <a:pt x="2997175" y="166681"/>
                  <a:pt x="2982315" y="192202"/>
                  <a:pt x="2982315" y="192202"/>
                </a:cubicBezTo>
                <a:cubicBezTo>
                  <a:pt x="2953105" y="240025"/>
                  <a:pt x="2930052" y="283366"/>
                  <a:pt x="2906970" y="323408"/>
                </a:cubicBezTo>
                <a:cubicBezTo>
                  <a:pt x="2906379" y="324905"/>
                  <a:pt x="2901858" y="332198"/>
                  <a:pt x="2896798" y="340942"/>
                </a:cubicBezTo>
                <a:lnTo>
                  <a:pt x="2892870" y="347907"/>
                </a:lnTo>
                <a:lnTo>
                  <a:pt x="2893505" y="347646"/>
                </a:lnTo>
                <a:cubicBezTo>
                  <a:pt x="2895680" y="346760"/>
                  <a:pt x="2897981" y="345872"/>
                  <a:pt x="2899911" y="345315"/>
                </a:cubicBezTo>
                <a:lnTo>
                  <a:pt x="2902090" y="345139"/>
                </a:lnTo>
                <a:lnTo>
                  <a:pt x="2919335" y="316005"/>
                </a:lnTo>
                <a:cubicBezTo>
                  <a:pt x="2929382" y="298434"/>
                  <a:pt x="2939196" y="280976"/>
                  <a:pt x="2949811" y="262815"/>
                </a:cubicBezTo>
                <a:cubicBezTo>
                  <a:pt x="2951418" y="261644"/>
                  <a:pt x="2967775" y="223180"/>
                  <a:pt x="2972889" y="222303"/>
                </a:cubicBezTo>
                <a:cubicBezTo>
                  <a:pt x="2977080" y="223755"/>
                  <a:pt x="2974645" y="230033"/>
                  <a:pt x="2971162" y="235946"/>
                </a:cubicBezTo>
                <a:lnTo>
                  <a:pt x="2969620" y="238253"/>
                </a:lnTo>
                <a:lnTo>
                  <a:pt x="2969329" y="242816"/>
                </a:lnTo>
                <a:cubicBezTo>
                  <a:pt x="2968021" y="252447"/>
                  <a:pt x="2964732" y="267507"/>
                  <a:pt x="2964567" y="270423"/>
                </a:cubicBezTo>
                <a:cubicBezTo>
                  <a:pt x="2962356" y="280857"/>
                  <a:pt x="2960824" y="289099"/>
                  <a:pt x="2959635" y="296334"/>
                </a:cubicBezTo>
                <a:lnTo>
                  <a:pt x="2959084" y="300128"/>
                </a:lnTo>
                <a:lnTo>
                  <a:pt x="2945094" y="326495"/>
                </a:lnTo>
                <a:lnTo>
                  <a:pt x="2955630" y="292395"/>
                </a:lnTo>
                <a:cubicBezTo>
                  <a:pt x="2957826" y="285760"/>
                  <a:pt x="2959522" y="265952"/>
                  <a:pt x="2962674" y="251053"/>
                </a:cubicBezTo>
                <a:lnTo>
                  <a:pt x="2964104" y="246196"/>
                </a:lnTo>
                <a:lnTo>
                  <a:pt x="2963908" y="246456"/>
                </a:lnTo>
                <a:cubicBezTo>
                  <a:pt x="2963429" y="247068"/>
                  <a:pt x="2963146" y="247415"/>
                  <a:pt x="2963146" y="247415"/>
                </a:cubicBezTo>
                <a:cubicBezTo>
                  <a:pt x="2943469" y="283793"/>
                  <a:pt x="2931108" y="308174"/>
                  <a:pt x="2915078" y="337362"/>
                </a:cubicBezTo>
                <a:lnTo>
                  <a:pt x="2905276" y="354794"/>
                </a:lnTo>
                <a:lnTo>
                  <a:pt x="2904630" y="362502"/>
                </a:lnTo>
                <a:lnTo>
                  <a:pt x="2904290" y="365065"/>
                </a:lnTo>
                <a:lnTo>
                  <a:pt x="2907603" y="359739"/>
                </a:lnTo>
                <a:cubicBezTo>
                  <a:pt x="2909436" y="356912"/>
                  <a:pt x="2911498" y="353899"/>
                  <a:pt x="2913962" y="350566"/>
                </a:cubicBezTo>
                <a:lnTo>
                  <a:pt x="2912129" y="355099"/>
                </a:lnTo>
                <a:lnTo>
                  <a:pt x="2916456" y="348391"/>
                </a:lnTo>
                <a:lnTo>
                  <a:pt x="2913962" y="350566"/>
                </a:lnTo>
                <a:cubicBezTo>
                  <a:pt x="2913948" y="349152"/>
                  <a:pt x="2914337" y="347445"/>
                  <a:pt x="2915165" y="345777"/>
                </a:cubicBezTo>
                <a:cubicBezTo>
                  <a:pt x="2915990" y="344108"/>
                  <a:pt x="2917256" y="342476"/>
                  <a:pt x="2918997" y="341210"/>
                </a:cubicBezTo>
                <a:lnTo>
                  <a:pt x="2918939" y="344543"/>
                </a:lnTo>
                <a:lnTo>
                  <a:pt x="2936328" y="317764"/>
                </a:lnTo>
                <a:lnTo>
                  <a:pt x="2939085" y="317813"/>
                </a:lnTo>
                <a:lnTo>
                  <a:pt x="2941109" y="330101"/>
                </a:lnTo>
                <a:lnTo>
                  <a:pt x="2932749" y="344697"/>
                </a:lnTo>
                <a:lnTo>
                  <a:pt x="2923758" y="360253"/>
                </a:lnTo>
                <a:lnTo>
                  <a:pt x="2924194" y="361969"/>
                </a:lnTo>
                <a:lnTo>
                  <a:pt x="2923925" y="366469"/>
                </a:lnTo>
                <a:lnTo>
                  <a:pt x="2921766" y="370551"/>
                </a:lnTo>
                <a:lnTo>
                  <a:pt x="2933912" y="350741"/>
                </a:lnTo>
                <a:cubicBezTo>
                  <a:pt x="2920701" y="387034"/>
                  <a:pt x="2901477" y="412502"/>
                  <a:pt x="2885826" y="442969"/>
                </a:cubicBezTo>
                <a:lnTo>
                  <a:pt x="2882070" y="451683"/>
                </a:lnTo>
                <a:lnTo>
                  <a:pt x="2884595" y="447971"/>
                </a:lnTo>
                <a:cubicBezTo>
                  <a:pt x="2887679" y="442761"/>
                  <a:pt x="2890590" y="436965"/>
                  <a:pt x="2891529" y="436282"/>
                </a:cubicBezTo>
                <a:cubicBezTo>
                  <a:pt x="2901983" y="415393"/>
                  <a:pt x="2912184" y="396230"/>
                  <a:pt x="2922458" y="377782"/>
                </a:cubicBezTo>
                <a:lnTo>
                  <a:pt x="2923344" y="376253"/>
                </a:lnTo>
                <a:lnTo>
                  <a:pt x="2923337" y="376373"/>
                </a:lnTo>
                <a:cubicBezTo>
                  <a:pt x="2922509" y="385575"/>
                  <a:pt x="2921874" y="391432"/>
                  <a:pt x="2925636" y="378644"/>
                </a:cubicBezTo>
                <a:lnTo>
                  <a:pt x="2933335" y="358997"/>
                </a:lnTo>
                <a:lnTo>
                  <a:pt x="2953834" y="323580"/>
                </a:lnTo>
                <a:lnTo>
                  <a:pt x="2956426" y="318580"/>
                </a:lnTo>
                <a:lnTo>
                  <a:pt x="2953894" y="337057"/>
                </a:lnTo>
                <a:lnTo>
                  <a:pt x="2952733" y="344386"/>
                </a:lnTo>
                <a:lnTo>
                  <a:pt x="2957123" y="337784"/>
                </a:lnTo>
                <a:cubicBezTo>
                  <a:pt x="2964544" y="327402"/>
                  <a:pt x="2972699" y="318353"/>
                  <a:pt x="2963985" y="337856"/>
                </a:cubicBezTo>
                <a:lnTo>
                  <a:pt x="2947617" y="373133"/>
                </a:lnTo>
                <a:lnTo>
                  <a:pt x="2945671" y="383003"/>
                </a:lnTo>
                <a:lnTo>
                  <a:pt x="2943707" y="396037"/>
                </a:lnTo>
                <a:lnTo>
                  <a:pt x="2955420" y="373673"/>
                </a:lnTo>
                <a:lnTo>
                  <a:pt x="2958411" y="367953"/>
                </a:lnTo>
                <a:lnTo>
                  <a:pt x="2959159" y="363073"/>
                </a:lnTo>
                <a:cubicBezTo>
                  <a:pt x="2960491" y="352159"/>
                  <a:pt x="2961357" y="342900"/>
                  <a:pt x="2967615" y="344939"/>
                </a:cubicBezTo>
                <a:cubicBezTo>
                  <a:pt x="2967031" y="344559"/>
                  <a:pt x="2966706" y="346252"/>
                  <a:pt x="2966567" y="349141"/>
                </a:cubicBezTo>
                <a:lnTo>
                  <a:pt x="2966584" y="352314"/>
                </a:lnTo>
                <a:lnTo>
                  <a:pt x="2972714" y="340588"/>
                </a:lnTo>
                <a:lnTo>
                  <a:pt x="2971681" y="357141"/>
                </a:lnTo>
                <a:cubicBezTo>
                  <a:pt x="2976453" y="379936"/>
                  <a:pt x="2981854" y="352539"/>
                  <a:pt x="2983886" y="334600"/>
                </a:cubicBezTo>
                <a:lnTo>
                  <a:pt x="2988788" y="311136"/>
                </a:lnTo>
                <a:lnTo>
                  <a:pt x="2997026" y="296253"/>
                </a:lnTo>
                <a:lnTo>
                  <a:pt x="2998012" y="294456"/>
                </a:lnTo>
                <a:lnTo>
                  <a:pt x="2996706" y="303947"/>
                </a:lnTo>
                <a:cubicBezTo>
                  <a:pt x="2995019" y="316735"/>
                  <a:pt x="2993086" y="329365"/>
                  <a:pt x="2989985" y="341237"/>
                </a:cubicBezTo>
                <a:cubicBezTo>
                  <a:pt x="2988689" y="348008"/>
                  <a:pt x="2986962" y="355034"/>
                  <a:pt x="2985056" y="362209"/>
                </a:cubicBezTo>
                <a:lnTo>
                  <a:pt x="2980799" y="377714"/>
                </a:lnTo>
                <a:lnTo>
                  <a:pt x="2981954" y="377902"/>
                </a:lnTo>
                <a:cubicBezTo>
                  <a:pt x="2984232" y="378314"/>
                  <a:pt x="2985735" y="378614"/>
                  <a:pt x="2985735" y="378614"/>
                </a:cubicBezTo>
                <a:cubicBezTo>
                  <a:pt x="2988369" y="374948"/>
                  <a:pt x="2991306" y="351775"/>
                  <a:pt x="2996798" y="344138"/>
                </a:cubicBezTo>
                <a:cubicBezTo>
                  <a:pt x="2996798" y="344138"/>
                  <a:pt x="3003022" y="335485"/>
                  <a:pt x="3002072" y="346397"/>
                </a:cubicBezTo>
                <a:lnTo>
                  <a:pt x="3001569" y="349790"/>
                </a:lnTo>
                <a:lnTo>
                  <a:pt x="3002084" y="349074"/>
                </a:lnTo>
                <a:cubicBezTo>
                  <a:pt x="3003696" y="342058"/>
                  <a:pt x="3002892" y="338403"/>
                  <a:pt x="3002797" y="332967"/>
                </a:cubicBezTo>
                <a:cubicBezTo>
                  <a:pt x="3004115" y="331134"/>
                  <a:pt x="3011021" y="327100"/>
                  <a:pt x="3012464" y="319527"/>
                </a:cubicBezTo>
                <a:cubicBezTo>
                  <a:pt x="3014078" y="312511"/>
                  <a:pt x="3013767" y="293056"/>
                  <a:pt x="3019774" y="279931"/>
                </a:cubicBezTo>
                <a:cubicBezTo>
                  <a:pt x="3028712" y="257959"/>
                  <a:pt x="3024039" y="293888"/>
                  <a:pt x="3022206" y="301209"/>
                </a:cubicBezTo>
                <a:cubicBezTo>
                  <a:pt x="3021789" y="312132"/>
                  <a:pt x="3017538" y="322814"/>
                  <a:pt x="3017025" y="328303"/>
                </a:cubicBezTo>
                <a:cubicBezTo>
                  <a:pt x="3017537" y="329977"/>
                  <a:pt x="3019060" y="331637"/>
                  <a:pt x="3020421" y="333523"/>
                </a:cubicBezTo>
                <a:lnTo>
                  <a:pt x="3021684" y="336987"/>
                </a:lnTo>
                <a:lnTo>
                  <a:pt x="3024094" y="330823"/>
                </a:lnTo>
                <a:cubicBezTo>
                  <a:pt x="3025573" y="327598"/>
                  <a:pt x="3026945" y="325493"/>
                  <a:pt x="3028013" y="325400"/>
                </a:cubicBezTo>
                <a:cubicBezTo>
                  <a:pt x="3028469" y="325359"/>
                  <a:pt x="3028810" y="325722"/>
                  <a:pt x="3029050" y="326394"/>
                </a:cubicBezTo>
                <a:lnTo>
                  <a:pt x="3029112" y="326789"/>
                </a:lnTo>
                <a:lnTo>
                  <a:pt x="3031156" y="318200"/>
                </a:lnTo>
                <a:cubicBezTo>
                  <a:pt x="3032986" y="310880"/>
                  <a:pt x="3038481" y="303243"/>
                  <a:pt x="3042950" y="292257"/>
                </a:cubicBezTo>
                <a:cubicBezTo>
                  <a:pt x="3046395" y="277919"/>
                  <a:pt x="3043958" y="270968"/>
                  <a:pt x="3051790" y="264848"/>
                </a:cubicBezTo>
                <a:cubicBezTo>
                  <a:pt x="3058698" y="260813"/>
                  <a:pt x="3065724" y="265364"/>
                  <a:pt x="3068359" y="261699"/>
                </a:cubicBezTo>
                <a:cubicBezTo>
                  <a:pt x="3075170" y="252229"/>
                  <a:pt x="3077503" y="214781"/>
                  <a:pt x="3080556" y="200192"/>
                </a:cubicBezTo>
                <a:lnTo>
                  <a:pt x="3085316" y="176538"/>
                </a:lnTo>
                <a:lnTo>
                  <a:pt x="3087552" y="174385"/>
                </a:lnTo>
                <a:lnTo>
                  <a:pt x="3093305" y="167711"/>
                </a:lnTo>
                <a:lnTo>
                  <a:pt x="3092061" y="175347"/>
                </a:lnTo>
                <a:cubicBezTo>
                  <a:pt x="3085761" y="211849"/>
                  <a:pt x="3079283" y="249295"/>
                  <a:pt x="3073229" y="289929"/>
                </a:cubicBezTo>
                <a:cubicBezTo>
                  <a:pt x="3071618" y="296945"/>
                  <a:pt x="3069196" y="314630"/>
                  <a:pt x="3065627" y="334707"/>
                </a:cubicBezTo>
                <a:cubicBezTo>
                  <a:pt x="3063795" y="342028"/>
                  <a:pt x="3052113" y="398046"/>
                  <a:pt x="3062271" y="368803"/>
                </a:cubicBezTo>
                <a:cubicBezTo>
                  <a:pt x="3071725" y="341343"/>
                  <a:pt x="3061559" y="384909"/>
                  <a:pt x="3061266" y="390093"/>
                </a:cubicBezTo>
                <a:cubicBezTo>
                  <a:pt x="3061465" y="391006"/>
                  <a:pt x="3061979" y="392431"/>
                  <a:pt x="3062693" y="394048"/>
                </a:cubicBezTo>
                <a:lnTo>
                  <a:pt x="3063548" y="395707"/>
                </a:lnTo>
                <a:lnTo>
                  <a:pt x="3073370" y="379472"/>
                </a:lnTo>
                <a:lnTo>
                  <a:pt x="3079002" y="372031"/>
                </a:lnTo>
                <a:lnTo>
                  <a:pt x="3079013" y="371979"/>
                </a:lnTo>
                <a:cubicBezTo>
                  <a:pt x="3082457" y="355459"/>
                  <a:pt x="3085963" y="338252"/>
                  <a:pt x="3086880" y="334590"/>
                </a:cubicBezTo>
                <a:cubicBezTo>
                  <a:pt x="3092960" y="316590"/>
                  <a:pt x="3097554" y="299863"/>
                  <a:pt x="3103342" y="287043"/>
                </a:cubicBezTo>
                <a:cubicBezTo>
                  <a:pt x="3104659" y="285210"/>
                  <a:pt x="3111177" y="280923"/>
                  <a:pt x="3112496" y="279091"/>
                </a:cubicBezTo>
                <a:cubicBezTo>
                  <a:pt x="3122455" y="260468"/>
                  <a:pt x="3114514" y="222188"/>
                  <a:pt x="3123250" y="225158"/>
                </a:cubicBezTo>
                <a:cubicBezTo>
                  <a:pt x="3123250" y="225158"/>
                  <a:pt x="3123979" y="233690"/>
                  <a:pt x="3126025" y="240391"/>
                </a:cubicBezTo>
                <a:lnTo>
                  <a:pt x="3124877" y="239442"/>
                </a:lnTo>
                <a:lnTo>
                  <a:pt x="3125001" y="237041"/>
                </a:lnTo>
                <a:cubicBezTo>
                  <a:pt x="3124342" y="237957"/>
                  <a:pt x="3124013" y="238416"/>
                  <a:pt x="3124142" y="238833"/>
                </a:cubicBezTo>
                <a:lnTo>
                  <a:pt x="3124877" y="239442"/>
                </a:lnTo>
                <a:lnTo>
                  <a:pt x="3124652" y="243860"/>
                </a:lnTo>
                <a:lnTo>
                  <a:pt x="3123574" y="246581"/>
                </a:lnTo>
                <a:cubicBezTo>
                  <a:pt x="3123241" y="248437"/>
                  <a:pt x="3123265" y="249796"/>
                  <a:pt x="3123265" y="249796"/>
                </a:cubicBezTo>
                <a:cubicBezTo>
                  <a:pt x="3123265" y="249796"/>
                  <a:pt x="3130289" y="254347"/>
                  <a:pt x="3130167" y="260089"/>
                </a:cubicBezTo>
                <a:cubicBezTo>
                  <a:pt x="3131700" y="272275"/>
                  <a:pt x="3121539" y="301517"/>
                  <a:pt x="3120731" y="312187"/>
                </a:cubicBezTo>
                <a:cubicBezTo>
                  <a:pt x="3119412" y="314020"/>
                  <a:pt x="3124486" y="317307"/>
                  <a:pt x="3125509" y="320658"/>
                </a:cubicBezTo>
                <a:cubicBezTo>
                  <a:pt x="3127426" y="332310"/>
                  <a:pt x="3120751" y="350989"/>
                  <a:pt x="3116435" y="367170"/>
                </a:cubicBezTo>
                <a:lnTo>
                  <a:pt x="3114424" y="376830"/>
                </a:lnTo>
                <a:lnTo>
                  <a:pt x="3116793" y="374826"/>
                </a:lnTo>
                <a:cubicBezTo>
                  <a:pt x="3118666" y="373108"/>
                  <a:pt x="3120334" y="371185"/>
                  <a:pt x="3119517" y="370357"/>
                </a:cubicBezTo>
                <a:cubicBezTo>
                  <a:pt x="3121149" y="372013"/>
                  <a:pt x="3112984" y="392658"/>
                  <a:pt x="3104793" y="410479"/>
                </a:cubicBezTo>
                <a:lnTo>
                  <a:pt x="3104455" y="410651"/>
                </a:lnTo>
                <a:lnTo>
                  <a:pt x="3104146" y="411820"/>
                </a:lnTo>
                <a:lnTo>
                  <a:pt x="3104793" y="410479"/>
                </a:lnTo>
                <a:lnTo>
                  <a:pt x="3107616" y="410112"/>
                </a:lnTo>
                <a:lnTo>
                  <a:pt x="3103880" y="422428"/>
                </a:lnTo>
                <a:lnTo>
                  <a:pt x="3099674" y="429948"/>
                </a:lnTo>
                <a:lnTo>
                  <a:pt x="3097468" y="441609"/>
                </a:lnTo>
                <a:lnTo>
                  <a:pt x="3109432" y="425800"/>
                </a:lnTo>
                <a:lnTo>
                  <a:pt x="3109864" y="424147"/>
                </a:lnTo>
                <a:cubicBezTo>
                  <a:pt x="3112584" y="411018"/>
                  <a:pt x="3114588" y="397095"/>
                  <a:pt x="3116164" y="392517"/>
                </a:cubicBezTo>
                <a:cubicBezTo>
                  <a:pt x="3131053" y="342383"/>
                  <a:pt x="3142361" y="292056"/>
                  <a:pt x="3152231" y="241243"/>
                </a:cubicBezTo>
                <a:lnTo>
                  <a:pt x="3166103" y="163266"/>
                </a:lnTo>
                <a:lnTo>
                  <a:pt x="3169729" y="158658"/>
                </a:lnTo>
                <a:lnTo>
                  <a:pt x="3177462" y="147446"/>
                </a:lnTo>
                <a:lnTo>
                  <a:pt x="3175019" y="172270"/>
                </a:lnTo>
                <a:lnTo>
                  <a:pt x="3181474" y="148861"/>
                </a:lnTo>
                <a:lnTo>
                  <a:pt x="3187622" y="151324"/>
                </a:lnTo>
                <a:cubicBezTo>
                  <a:pt x="3185747" y="152689"/>
                  <a:pt x="3184141" y="153857"/>
                  <a:pt x="3184141" y="153857"/>
                </a:cubicBezTo>
                <a:cubicBezTo>
                  <a:pt x="3191158" y="154912"/>
                  <a:pt x="3189526" y="153255"/>
                  <a:pt x="3187622" y="151324"/>
                </a:cubicBezTo>
                <a:lnTo>
                  <a:pt x="3191936" y="143843"/>
                </a:lnTo>
                <a:lnTo>
                  <a:pt x="3188862" y="167102"/>
                </a:lnTo>
                <a:lnTo>
                  <a:pt x="3186605" y="174136"/>
                </a:lnTo>
                <a:cubicBezTo>
                  <a:pt x="3185747" y="176370"/>
                  <a:pt x="3185034" y="177630"/>
                  <a:pt x="3184625" y="177216"/>
                </a:cubicBezTo>
                <a:lnTo>
                  <a:pt x="3187537" y="177126"/>
                </a:lnTo>
                <a:lnTo>
                  <a:pt x="3183425" y="208248"/>
                </a:lnTo>
                <a:lnTo>
                  <a:pt x="3179075" y="216847"/>
                </a:lnTo>
                <a:cubicBezTo>
                  <a:pt x="3176198" y="222267"/>
                  <a:pt x="3172768" y="228411"/>
                  <a:pt x="3168189" y="236132"/>
                </a:cubicBezTo>
                <a:cubicBezTo>
                  <a:pt x="3166609" y="240127"/>
                  <a:pt x="3146688" y="272179"/>
                  <a:pt x="3158441" y="260774"/>
                </a:cubicBezTo>
                <a:cubicBezTo>
                  <a:pt x="3166719" y="251903"/>
                  <a:pt x="3176731" y="227067"/>
                  <a:pt x="3181525" y="220730"/>
                </a:cubicBezTo>
                <a:lnTo>
                  <a:pt x="3181832" y="220310"/>
                </a:lnTo>
                <a:lnTo>
                  <a:pt x="3180710" y="228793"/>
                </a:lnTo>
                <a:cubicBezTo>
                  <a:pt x="3176642" y="278997"/>
                  <a:pt x="3155496" y="323511"/>
                  <a:pt x="3153771" y="375230"/>
                </a:cubicBezTo>
                <a:cubicBezTo>
                  <a:pt x="3156831" y="366803"/>
                  <a:pt x="3158956" y="354746"/>
                  <a:pt x="3160949" y="358093"/>
                </a:cubicBezTo>
                <a:lnTo>
                  <a:pt x="3162726" y="366355"/>
                </a:lnTo>
                <a:lnTo>
                  <a:pt x="3142017" y="408361"/>
                </a:lnTo>
                <a:lnTo>
                  <a:pt x="3161282" y="378181"/>
                </a:lnTo>
                <a:lnTo>
                  <a:pt x="3160952" y="380372"/>
                </a:lnTo>
                <a:cubicBezTo>
                  <a:pt x="3157965" y="397539"/>
                  <a:pt x="3152980" y="423863"/>
                  <a:pt x="3155411" y="431818"/>
                </a:cubicBezTo>
                <a:cubicBezTo>
                  <a:pt x="3169841" y="402209"/>
                  <a:pt x="3169235" y="387935"/>
                  <a:pt x="3178079" y="360527"/>
                </a:cubicBezTo>
                <a:cubicBezTo>
                  <a:pt x="3187729" y="322449"/>
                  <a:pt x="3182253" y="354724"/>
                  <a:pt x="3186518" y="368681"/>
                </a:cubicBezTo>
                <a:cubicBezTo>
                  <a:pt x="3189759" y="379288"/>
                  <a:pt x="3185912" y="354408"/>
                  <a:pt x="3192010" y="361044"/>
                </a:cubicBezTo>
                <a:cubicBezTo>
                  <a:pt x="3198108" y="367680"/>
                  <a:pt x="3186829" y="388136"/>
                  <a:pt x="3186020" y="398806"/>
                </a:cubicBezTo>
                <a:cubicBezTo>
                  <a:pt x="3181941" y="410046"/>
                  <a:pt x="3176153" y="422866"/>
                  <a:pt x="3176367" y="436885"/>
                </a:cubicBezTo>
                <a:cubicBezTo>
                  <a:pt x="3176367" y="436885"/>
                  <a:pt x="3181442" y="440173"/>
                  <a:pt x="3182467" y="443522"/>
                </a:cubicBezTo>
                <a:cubicBezTo>
                  <a:pt x="3181952" y="449009"/>
                  <a:pt x="3176476" y="481285"/>
                  <a:pt x="3174643" y="488607"/>
                </a:cubicBezTo>
                <a:cubicBezTo>
                  <a:pt x="3175045" y="527821"/>
                  <a:pt x="3187240" y="466318"/>
                  <a:pt x="3191709" y="455332"/>
                </a:cubicBezTo>
                <a:cubicBezTo>
                  <a:pt x="3196596" y="433421"/>
                  <a:pt x="3199018" y="415734"/>
                  <a:pt x="3204510" y="408097"/>
                </a:cubicBezTo>
                <a:cubicBezTo>
                  <a:pt x="3217528" y="374886"/>
                  <a:pt x="3221392" y="349625"/>
                  <a:pt x="3234799" y="316667"/>
                </a:cubicBezTo>
                <a:cubicBezTo>
                  <a:pt x="3232982" y="348626"/>
                  <a:pt x="3221188" y="374570"/>
                  <a:pt x="3215711" y="406843"/>
                </a:cubicBezTo>
                <a:cubicBezTo>
                  <a:pt x="3212436" y="421739"/>
                  <a:pt x="3205329" y="436391"/>
                  <a:pt x="3209595" y="450348"/>
                </a:cubicBezTo>
                <a:cubicBezTo>
                  <a:pt x="3212963" y="455215"/>
                  <a:pt x="3215304" y="456732"/>
                  <a:pt x="3215400" y="462168"/>
                </a:cubicBezTo>
                <a:cubicBezTo>
                  <a:pt x="3215614" y="476189"/>
                  <a:pt x="3203606" y="488111"/>
                  <a:pt x="3202503" y="503964"/>
                </a:cubicBezTo>
                <a:lnTo>
                  <a:pt x="3202704" y="503955"/>
                </a:lnTo>
                <a:lnTo>
                  <a:pt x="3204100" y="501824"/>
                </a:lnTo>
                <a:lnTo>
                  <a:pt x="3205084" y="499984"/>
                </a:lnTo>
                <a:lnTo>
                  <a:pt x="3225210" y="468210"/>
                </a:lnTo>
                <a:lnTo>
                  <a:pt x="3232508" y="465450"/>
                </a:lnTo>
                <a:lnTo>
                  <a:pt x="3211363" y="506071"/>
                </a:lnTo>
                <a:lnTo>
                  <a:pt x="3214659" y="507871"/>
                </a:lnTo>
                <a:cubicBezTo>
                  <a:pt x="3215741" y="508678"/>
                  <a:pt x="3216303" y="509435"/>
                  <a:pt x="3215919" y="509969"/>
                </a:cubicBezTo>
                <a:cubicBezTo>
                  <a:pt x="3220699" y="518439"/>
                  <a:pt x="3194775" y="554483"/>
                  <a:pt x="3205556" y="564154"/>
                </a:cubicBezTo>
                <a:cubicBezTo>
                  <a:pt x="3205556" y="564154"/>
                  <a:pt x="3205874" y="564359"/>
                  <a:pt x="3206269" y="564617"/>
                </a:cubicBezTo>
                <a:lnTo>
                  <a:pt x="3207161" y="565194"/>
                </a:lnTo>
                <a:lnTo>
                  <a:pt x="3207458" y="565386"/>
                </a:lnTo>
                <a:cubicBezTo>
                  <a:pt x="3207776" y="565591"/>
                  <a:pt x="3207934" y="565694"/>
                  <a:pt x="3207696" y="565541"/>
                </a:cubicBezTo>
                <a:lnTo>
                  <a:pt x="3207161" y="565194"/>
                </a:lnTo>
                <a:lnTo>
                  <a:pt x="3205556" y="564154"/>
                </a:lnTo>
                <a:cubicBezTo>
                  <a:pt x="3216321" y="549187"/>
                  <a:pt x="3212057" y="535229"/>
                  <a:pt x="3219381" y="520272"/>
                </a:cubicBezTo>
                <a:cubicBezTo>
                  <a:pt x="3230661" y="499816"/>
                  <a:pt x="3237891" y="479420"/>
                  <a:pt x="3243463" y="452583"/>
                </a:cubicBezTo>
                <a:cubicBezTo>
                  <a:pt x="3257070" y="409005"/>
                  <a:pt x="3238077" y="504618"/>
                  <a:pt x="3240420" y="506134"/>
                </a:cubicBezTo>
                <a:lnTo>
                  <a:pt x="3259018" y="485047"/>
                </a:lnTo>
                <a:cubicBezTo>
                  <a:pt x="3261361" y="486564"/>
                  <a:pt x="3250687" y="521293"/>
                  <a:pt x="3250687" y="521293"/>
                </a:cubicBezTo>
                <a:cubicBezTo>
                  <a:pt x="3248263" y="538979"/>
                  <a:pt x="3241747" y="543268"/>
                  <a:pt x="3242354" y="557538"/>
                </a:cubicBezTo>
                <a:cubicBezTo>
                  <a:pt x="3247846" y="549905"/>
                  <a:pt x="3257498" y="511825"/>
                  <a:pt x="3259840" y="513341"/>
                </a:cubicBezTo>
                <a:cubicBezTo>
                  <a:pt x="3260424" y="513720"/>
                  <a:pt x="3260576" y="516590"/>
                  <a:pt x="3260664" y="520110"/>
                </a:cubicBezTo>
                <a:lnTo>
                  <a:pt x="3260782" y="523013"/>
                </a:lnTo>
                <a:lnTo>
                  <a:pt x="3243519" y="558295"/>
                </a:lnTo>
                <a:lnTo>
                  <a:pt x="3235221" y="575250"/>
                </a:lnTo>
                <a:cubicBezTo>
                  <a:pt x="3241815" y="566772"/>
                  <a:pt x="3247444" y="558080"/>
                  <a:pt x="3252600" y="549279"/>
                </a:cubicBezTo>
                <a:lnTo>
                  <a:pt x="3261958" y="532133"/>
                </a:lnTo>
                <a:lnTo>
                  <a:pt x="3263341" y="534311"/>
                </a:lnTo>
                <a:cubicBezTo>
                  <a:pt x="3264636" y="533072"/>
                  <a:pt x="3266599" y="528803"/>
                  <a:pt x="3269597" y="519662"/>
                </a:cubicBezTo>
                <a:lnTo>
                  <a:pt x="3270726" y="516103"/>
                </a:lnTo>
                <a:lnTo>
                  <a:pt x="3281685" y="496138"/>
                </a:lnTo>
                <a:cubicBezTo>
                  <a:pt x="3286871" y="487373"/>
                  <a:pt x="3292555" y="478731"/>
                  <a:pt x="3299216" y="470325"/>
                </a:cubicBezTo>
                <a:cubicBezTo>
                  <a:pt x="3291077" y="493797"/>
                  <a:pt x="3277792" y="514850"/>
                  <a:pt x="3266682" y="537642"/>
                </a:cubicBezTo>
                <a:cubicBezTo>
                  <a:pt x="3258489" y="555461"/>
                  <a:pt x="3268346" y="542595"/>
                  <a:pt x="3273406" y="536065"/>
                </a:cubicBezTo>
                <a:lnTo>
                  <a:pt x="3317708" y="455264"/>
                </a:lnTo>
                <a:lnTo>
                  <a:pt x="3316977" y="458557"/>
                </a:lnTo>
                <a:cubicBezTo>
                  <a:pt x="3313532" y="472893"/>
                  <a:pt x="3304052" y="511530"/>
                  <a:pt x="3313115" y="483817"/>
                </a:cubicBezTo>
                <a:cubicBezTo>
                  <a:pt x="3322981" y="459756"/>
                  <a:pt x="3314942" y="490822"/>
                  <a:pt x="3316061" y="499607"/>
                </a:cubicBezTo>
                <a:cubicBezTo>
                  <a:pt x="3317379" y="497774"/>
                  <a:pt x="3318697" y="495940"/>
                  <a:pt x="3320017" y="494107"/>
                </a:cubicBezTo>
                <a:cubicBezTo>
                  <a:pt x="3318697" y="495940"/>
                  <a:pt x="3335390" y="487050"/>
                  <a:pt x="3338123" y="488820"/>
                </a:cubicBezTo>
                <a:cubicBezTo>
                  <a:pt x="3342806" y="491854"/>
                  <a:pt x="3333664" y="538772"/>
                  <a:pt x="3331831" y="546092"/>
                </a:cubicBezTo>
                <a:cubicBezTo>
                  <a:pt x="3333042" y="574638"/>
                  <a:pt x="3351150" y="494572"/>
                  <a:pt x="3356224" y="497858"/>
                </a:cubicBezTo>
                <a:cubicBezTo>
                  <a:pt x="3357725" y="498158"/>
                  <a:pt x="3358221" y="501448"/>
                  <a:pt x="3358239" y="505810"/>
                </a:cubicBezTo>
                <a:lnTo>
                  <a:pt x="3357970" y="510311"/>
                </a:lnTo>
                <a:lnTo>
                  <a:pt x="3328409" y="566205"/>
                </a:lnTo>
                <a:cubicBezTo>
                  <a:pt x="3325495" y="571647"/>
                  <a:pt x="3307122" y="596404"/>
                  <a:pt x="3310659" y="599993"/>
                </a:cubicBezTo>
                <a:cubicBezTo>
                  <a:pt x="3313926" y="603307"/>
                  <a:pt x="3323699" y="581492"/>
                  <a:pt x="3325573" y="580127"/>
                </a:cubicBezTo>
                <a:cubicBezTo>
                  <a:pt x="3336028" y="559236"/>
                  <a:pt x="3346230" y="540071"/>
                  <a:pt x="3356503" y="521623"/>
                </a:cubicBezTo>
                <a:lnTo>
                  <a:pt x="3357388" y="520094"/>
                </a:lnTo>
                <a:lnTo>
                  <a:pt x="3357381" y="520214"/>
                </a:lnTo>
                <a:cubicBezTo>
                  <a:pt x="3356555" y="529418"/>
                  <a:pt x="3355920" y="535274"/>
                  <a:pt x="3359682" y="522487"/>
                </a:cubicBezTo>
                <a:lnTo>
                  <a:pt x="3367378" y="502838"/>
                </a:lnTo>
                <a:lnTo>
                  <a:pt x="3387878" y="467424"/>
                </a:lnTo>
                <a:lnTo>
                  <a:pt x="3390472" y="462422"/>
                </a:lnTo>
                <a:lnTo>
                  <a:pt x="3387936" y="480898"/>
                </a:lnTo>
                <a:cubicBezTo>
                  <a:pt x="3386761" y="488813"/>
                  <a:pt x="3385248" y="498074"/>
                  <a:pt x="3383061" y="509868"/>
                </a:cubicBezTo>
                <a:cubicBezTo>
                  <a:pt x="3380932" y="522370"/>
                  <a:pt x="3378173" y="531779"/>
                  <a:pt x="3377364" y="542449"/>
                </a:cubicBezTo>
                <a:lnTo>
                  <a:pt x="3378669" y="548229"/>
                </a:lnTo>
                <a:lnTo>
                  <a:pt x="3379436" y="544977"/>
                </a:lnTo>
                <a:lnTo>
                  <a:pt x="3385663" y="532747"/>
                </a:lnTo>
                <a:lnTo>
                  <a:pt x="3328981" y="1355726"/>
                </a:lnTo>
                <a:lnTo>
                  <a:pt x="3334472" y="1345959"/>
                </a:lnTo>
                <a:cubicBezTo>
                  <a:pt x="3335680" y="1341959"/>
                  <a:pt x="3335753" y="1338120"/>
                  <a:pt x="3334694" y="1334444"/>
                </a:cubicBezTo>
                <a:cubicBezTo>
                  <a:pt x="3332578" y="1327093"/>
                  <a:pt x="3332486" y="1320215"/>
                  <a:pt x="3334416" y="1313816"/>
                </a:cubicBezTo>
                <a:lnTo>
                  <a:pt x="3341379" y="1269183"/>
                </a:lnTo>
                <a:cubicBezTo>
                  <a:pt x="3343704" y="1254302"/>
                  <a:pt x="3346027" y="1239425"/>
                  <a:pt x="3348346" y="1224546"/>
                </a:cubicBezTo>
                <a:cubicBezTo>
                  <a:pt x="3350669" y="1209670"/>
                  <a:pt x="3352989" y="1194791"/>
                  <a:pt x="3355312" y="1179914"/>
                </a:cubicBezTo>
                <a:cubicBezTo>
                  <a:pt x="3352226" y="1175762"/>
                  <a:pt x="3355701" y="1171434"/>
                  <a:pt x="3365736" y="1166935"/>
                </a:cubicBezTo>
                <a:lnTo>
                  <a:pt x="3368051" y="1170049"/>
                </a:lnTo>
                <a:cubicBezTo>
                  <a:pt x="3370356" y="1191152"/>
                  <a:pt x="3368998" y="1211826"/>
                  <a:pt x="3363969" y="1232068"/>
                </a:cubicBezTo>
                <a:cubicBezTo>
                  <a:pt x="3358942" y="1252311"/>
                  <a:pt x="3357588" y="1272982"/>
                  <a:pt x="3359887" y="1294088"/>
                </a:cubicBezTo>
                <a:cubicBezTo>
                  <a:pt x="3360651" y="1313117"/>
                  <a:pt x="3360160" y="1332708"/>
                  <a:pt x="3358416" y="1352864"/>
                </a:cubicBezTo>
                <a:lnTo>
                  <a:pt x="3359012" y="1396529"/>
                </a:lnTo>
                <a:lnTo>
                  <a:pt x="3370593" y="1369065"/>
                </a:lnTo>
                <a:cubicBezTo>
                  <a:pt x="3388049" y="1332022"/>
                  <a:pt x="3416883" y="1304234"/>
                  <a:pt x="3457102" y="1285704"/>
                </a:cubicBezTo>
                <a:lnTo>
                  <a:pt x="3470430" y="1285747"/>
                </a:lnTo>
                <a:lnTo>
                  <a:pt x="3471020" y="1281602"/>
                </a:lnTo>
                <a:lnTo>
                  <a:pt x="3475675" y="1233854"/>
                </a:lnTo>
                <a:cubicBezTo>
                  <a:pt x="3483404" y="1208249"/>
                  <a:pt x="3487463" y="1191209"/>
                  <a:pt x="3487850" y="1182732"/>
                </a:cubicBezTo>
                <a:lnTo>
                  <a:pt x="3541770" y="971753"/>
                </a:lnTo>
                <a:cubicBezTo>
                  <a:pt x="3543704" y="965351"/>
                  <a:pt x="3544667" y="962153"/>
                  <a:pt x="3544667" y="962153"/>
                </a:cubicBezTo>
                <a:cubicBezTo>
                  <a:pt x="3554706" y="957651"/>
                  <a:pt x="3556247" y="959725"/>
                  <a:pt x="3549294" y="968377"/>
                </a:cubicBezTo>
                <a:cubicBezTo>
                  <a:pt x="3540789" y="1010937"/>
                  <a:pt x="3530256" y="1053020"/>
                  <a:pt x="3517697" y="1094627"/>
                </a:cubicBezTo>
                <a:cubicBezTo>
                  <a:pt x="3505138" y="1136234"/>
                  <a:pt x="3497110" y="1177195"/>
                  <a:pt x="3493625" y="1217501"/>
                </a:cubicBezTo>
                <a:cubicBezTo>
                  <a:pt x="3498253" y="1223729"/>
                  <a:pt x="3498056" y="1227967"/>
                  <a:pt x="3493038" y="1230218"/>
                </a:cubicBezTo>
                <a:cubicBezTo>
                  <a:pt x="3494579" y="1232292"/>
                  <a:pt x="3494095" y="1233893"/>
                  <a:pt x="3491589" y="1235017"/>
                </a:cubicBezTo>
                <a:cubicBezTo>
                  <a:pt x="3489081" y="1236142"/>
                  <a:pt x="3487056" y="1235667"/>
                  <a:pt x="3485512" y="1233592"/>
                </a:cubicBezTo>
                <a:cubicBezTo>
                  <a:pt x="3481648" y="1246395"/>
                  <a:pt x="3481258" y="1254873"/>
                  <a:pt x="3484343" y="1259024"/>
                </a:cubicBezTo>
                <a:lnTo>
                  <a:pt x="3478994" y="1285772"/>
                </a:lnTo>
                <a:lnTo>
                  <a:pt x="3506778" y="1285859"/>
                </a:lnTo>
                <a:lnTo>
                  <a:pt x="3510303" y="1289421"/>
                </a:lnTo>
                <a:lnTo>
                  <a:pt x="3516173" y="1261350"/>
                </a:lnTo>
                <a:cubicBezTo>
                  <a:pt x="3518108" y="1254947"/>
                  <a:pt x="3518017" y="1248070"/>
                  <a:pt x="3515892" y="1240719"/>
                </a:cubicBezTo>
                <a:cubicBezTo>
                  <a:pt x="3513777" y="1233369"/>
                  <a:pt x="3513684" y="1226491"/>
                  <a:pt x="3515614" y="1220092"/>
                </a:cubicBezTo>
                <a:cubicBezTo>
                  <a:pt x="3519091" y="1215763"/>
                  <a:pt x="3520444" y="1213083"/>
                  <a:pt x="3519672" y="1212045"/>
                </a:cubicBezTo>
                <a:cubicBezTo>
                  <a:pt x="3518901" y="1211007"/>
                  <a:pt x="3520249" y="1208327"/>
                  <a:pt x="3523725" y="1204000"/>
                </a:cubicBezTo>
                <a:lnTo>
                  <a:pt x="3528353" y="1210228"/>
                </a:lnTo>
                <a:cubicBezTo>
                  <a:pt x="3542643" y="1184447"/>
                  <a:pt x="3555572" y="1170346"/>
                  <a:pt x="3567150" y="1167921"/>
                </a:cubicBezTo>
                <a:cubicBezTo>
                  <a:pt x="3586829" y="1167394"/>
                  <a:pt x="3591836" y="1183136"/>
                  <a:pt x="3582179" y="1215142"/>
                </a:cubicBezTo>
                <a:lnTo>
                  <a:pt x="3580650" y="1223556"/>
                </a:lnTo>
                <a:lnTo>
                  <a:pt x="3586651" y="1207626"/>
                </a:lnTo>
                <a:cubicBezTo>
                  <a:pt x="3595257" y="1191749"/>
                  <a:pt x="3605739" y="1177857"/>
                  <a:pt x="3618094" y="1165948"/>
                </a:cubicBezTo>
                <a:lnTo>
                  <a:pt x="3634260" y="1150368"/>
                </a:lnTo>
                <a:lnTo>
                  <a:pt x="3640090" y="1131053"/>
                </a:lnTo>
                <a:cubicBezTo>
                  <a:pt x="3640484" y="1122577"/>
                  <a:pt x="3645692" y="1116087"/>
                  <a:pt x="3655725" y="1111587"/>
                </a:cubicBezTo>
                <a:lnTo>
                  <a:pt x="3658041" y="1114703"/>
                </a:lnTo>
                <a:cubicBezTo>
                  <a:pt x="3659583" y="1116776"/>
                  <a:pt x="3659490" y="1118894"/>
                  <a:pt x="3657751" y="1121059"/>
                </a:cubicBezTo>
                <a:cubicBezTo>
                  <a:pt x="3656012" y="1123220"/>
                  <a:pt x="3655915" y="1125340"/>
                  <a:pt x="3657458" y="1127416"/>
                </a:cubicBezTo>
                <a:lnTo>
                  <a:pt x="3657407" y="1128063"/>
                </a:lnTo>
                <a:lnTo>
                  <a:pt x="3729314" y="1058768"/>
                </a:lnTo>
                <a:cubicBezTo>
                  <a:pt x="3748703" y="1036716"/>
                  <a:pt x="3776083" y="1012017"/>
                  <a:pt x="3811455" y="984671"/>
                </a:cubicBezTo>
                <a:lnTo>
                  <a:pt x="3831075" y="985987"/>
                </a:lnTo>
                <a:lnTo>
                  <a:pt x="3837251" y="980034"/>
                </a:lnTo>
                <a:cubicBezTo>
                  <a:pt x="3854220" y="953572"/>
                  <a:pt x="3872757" y="935709"/>
                  <a:pt x="3892862" y="926444"/>
                </a:cubicBezTo>
                <a:lnTo>
                  <a:pt x="3920472" y="925116"/>
                </a:lnTo>
                <a:cubicBezTo>
                  <a:pt x="3945421" y="924667"/>
                  <a:pt x="3970728" y="930617"/>
                  <a:pt x="3996396" y="942957"/>
                </a:cubicBezTo>
                <a:cubicBezTo>
                  <a:pt x="4001721" y="941193"/>
                  <a:pt x="4010924" y="940752"/>
                  <a:pt x="4024006" y="941629"/>
                </a:cubicBezTo>
                <a:cubicBezTo>
                  <a:pt x="4036359" y="929720"/>
                  <a:pt x="4050536" y="921119"/>
                  <a:pt x="4066525" y="915823"/>
                </a:cubicBezTo>
                <a:cubicBezTo>
                  <a:pt x="4082509" y="910530"/>
                  <a:pt x="4094979" y="910306"/>
                  <a:pt x="4103941" y="915153"/>
                </a:cubicBezTo>
                <a:cubicBezTo>
                  <a:pt x="4109760" y="902807"/>
                  <a:pt x="4116296" y="903245"/>
                  <a:pt x="4123556" y="916476"/>
                </a:cubicBezTo>
                <a:lnTo>
                  <a:pt x="4128998" y="926393"/>
                </a:lnTo>
                <a:cubicBezTo>
                  <a:pt x="4133121" y="922423"/>
                  <a:pt x="4136638" y="917353"/>
                  <a:pt x="4139546" y="911179"/>
                </a:cubicBezTo>
                <a:cubicBezTo>
                  <a:pt x="4142455" y="905003"/>
                  <a:pt x="4143906" y="901919"/>
                  <a:pt x="4143906" y="901919"/>
                </a:cubicBezTo>
                <a:lnTo>
                  <a:pt x="4150088" y="895962"/>
                </a:lnTo>
                <a:cubicBezTo>
                  <a:pt x="4154698" y="881410"/>
                  <a:pt x="4156393" y="873031"/>
                  <a:pt x="4155184" y="870828"/>
                </a:cubicBezTo>
                <a:cubicBezTo>
                  <a:pt x="4153975" y="868622"/>
                  <a:pt x="4156281" y="861345"/>
                  <a:pt x="4162099" y="848996"/>
                </a:cubicBezTo>
                <a:cubicBezTo>
                  <a:pt x="4167919" y="836648"/>
                  <a:pt x="4172886" y="828492"/>
                  <a:pt x="4177007" y="824519"/>
                </a:cubicBezTo>
                <a:cubicBezTo>
                  <a:pt x="4181129" y="820550"/>
                  <a:pt x="4185245" y="816580"/>
                  <a:pt x="4189367" y="812611"/>
                </a:cubicBezTo>
                <a:cubicBezTo>
                  <a:pt x="4213589" y="799379"/>
                  <a:pt x="4226732" y="791768"/>
                  <a:pt x="4228794" y="789782"/>
                </a:cubicBezTo>
                <a:cubicBezTo>
                  <a:pt x="4230853" y="787798"/>
                  <a:pt x="4237816" y="786142"/>
                  <a:pt x="4249683" y="784819"/>
                </a:cubicBezTo>
                <a:lnTo>
                  <a:pt x="4251500" y="788125"/>
                </a:lnTo>
                <a:cubicBezTo>
                  <a:pt x="4257316" y="775777"/>
                  <a:pt x="4262290" y="767615"/>
                  <a:pt x="4266407" y="763648"/>
                </a:cubicBezTo>
                <a:cubicBezTo>
                  <a:pt x="4269319" y="757474"/>
                  <a:pt x="4270774" y="754385"/>
                  <a:pt x="4270774" y="754385"/>
                </a:cubicBezTo>
                <a:cubicBezTo>
                  <a:pt x="4282642" y="753062"/>
                  <a:pt x="4287967" y="751298"/>
                  <a:pt x="4286758" y="749092"/>
                </a:cubicBezTo>
                <a:lnTo>
                  <a:pt x="4294754" y="746443"/>
                </a:lnTo>
                <a:lnTo>
                  <a:pt x="4308190" y="753717"/>
                </a:lnTo>
                <a:lnTo>
                  <a:pt x="4319080" y="773557"/>
                </a:lnTo>
                <a:lnTo>
                  <a:pt x="4286369" y="800023"/>
                </a:lnTo>
                <a:lnTo>
                  <a:pt x="4297996" y="803989"/>
                </a:lnTo>
                <a:cubicBezTo>
                  <a:pt x="4293381" y="818544"/>
                  <a:pt x="4291684" y="826921"/>
                  <a:pt x="4292895" y="829126"/>
                </a:cubicBezTo>
                <a:cubicBezTo>
                  <a:pt x="4294104" y="831331"/>
                  <a:pt x="4293254" y="835520"/>
                  <a:pt x="4290348" y="841693"/>
                </a:cubicBezTo>
                <a:cubicBezTo>
                  <a:pt x="4291556" y="843897"/>
                  <a:pt x="4291434" y="846544"/>
                  <a:pt x="4289980" y="849632"/>
                </a:cubicBezTo>
                <a:cubicBezTo>
                  <a:pt x="4288521" y="852719"/>
                  <a:pt x="4288398" y="855366"/>
                  <a:pt x="4289609" y="857569"/>
                </a:cubicBezTo>
                <a:cubicBezTo>
                  <a:pt x="4290819" y="859773"/>
                  <a:pt x="4292028" y="861977"/>
                  <a:pt x="4293238" y="864184"/>
                </a:cubicBezTo>
                <a:cubicBezTo>
                  <a:pt x="4288632" y="878737"/>
                  <a:pt x="4286206" y="888657"/>
                  <a:pt x="4285960" y="893949"/>
                </a:cubicBezTo>
                <a:cubicBezTo>
                  <a:pt x="4285713" y="899241"/>
                  <a:pt x="4283289" y="909165"/>
                  <a:pt x="4278681" y="923714"/>
                </a:cubicBezTo>
                <a:lnTo>
                  <a:pt x="4272499" y="929672"/>
                </a:lnTo>
                <a:cubicBezTo>
                  <a:pt x="4274917" y="934081"/>
                  <a:pt x="4274677" y="939371"/>
                  <a:pt x="4271766" y="945545"/>
                </a:cubicBezTo>
                <a:cubicBezTo>
                  <a:pt x="4272975" y="947751"/>
                  <a:pt x="4272549" y="949845"/>
                  <a:pt x="4270488" y="951831"/>
                </a:cubicBezTo>
                <a:cubicBezTo>
                  <a:pt x="4268432" y="953814"/>
                  <a:pt x="4268008" y="955908"/>
                  <a:pt x="4269217" y="958113"/>
                </a:cubicBezTo>
                <a:lnTo>
                  <a:pt x="4278293" y="974648"/>
                </a:lnTo>
                <a:cubicBezTo>
                  <a:pt x="4279502" y="976852"/>
                  <a:pt x="4282639" y="994050"/>
                  <a:pt x="4287708" y="1026239"/>
                </a:cubicBezTo>
                <a:cubicBezTo>
                  <a:pt x="4284797" y="1032414"/>
                  <a:pt x="4285160" y="1038807"/>
                  <a:pt x="4288791" y="1045422"/>
                </a:cubicBezTo>
                <a:cubicBezTo>
                  <a:pt x="4292908" y="1041451"/>
                  <a:pt x="4295270" y="1040018"/>
                  <a:pt x="4295875" y="1041121"/>
                </a:cubicBezTo>
                <a:cubicBezTo>
                  <a:pt x="4296482" y="1042223"/>
                  <a:pt x="4298845" y="1040789"/>
                  <a:pt x="4302961" y="1036822"/>
                </a:cubicBezTo>
                <a:cubicBezTo>
                  <a:pt x="4307568" y="1022268"/>
                  <a:pt x="4312906" y="1006171"/>
                  <a:pt x="4318969" y="988532"/>
                </a:cubicBezTo>
                <a:cubicBezTo>
                  <a:pt x="4325035" y="970891"/>
                  <a:pt x="4332430" y="952809"/>
                  <a:pt x="4341163" y="934285"/>
                </a:cubicBezTo>
                <a:lnTo>
                  <a:pt x="4348811" y="896581"/>
                </a:lnTo>
                <a:lnTo>
                  <a:pt x="4343365" y="886660"/>
                </a:lnTo>
                <a:cubicBezTo>
                  <a:pt x="4342156" y="884457"/>
                  <a:pt x="4344210" y="882473"/>
                  <a:pt x="4349541" y="880707"/>
                </a:cubicBezTo>
                <a:lnTo>
                  <a:pt x="4345913" y="874093"/>
                </a:lnTo>
                <a:cubicBezTo>
                  <a:pt x="4341792" y="878064"/>
                  <a:pt x="4340338" y="881149"/>
                  <a:pt x="4341551" y="883354"/>
                </a:cubicBezTo>
                <a:lnTo>
                  <a:pt x="4343365" y="886660"/>
                </a:lnTo>
                <a:cubicBezTo>
                  <a:pt x="4344576" y="888866"/>
                  <a:pt x="4342513" y="890849"/>
                  <a:pt x="4337182" y="892615"/>
                </a:cubicBezTo>
                <a:lnTo>
                  <a:pt x="4335367" y="889309"/>
                </a:lnTo>
                <a:lnTo>
                  <a:pt x="4296091" y="972661"/>
                </a:lnTo>
                <a:cubicBezTo>
                  <a:pt x="4290271" y="985009"/>
                  <a:pt x="4285551" y="987875"/>
                  <a:pt x="4281920" y="981261"/>
                </a:cubicBezTo>
                <a:cubicBezTo>
                  <a:pt x="4278293" y="974648"/>
                  <a:pt x="4277928" y="968255"/>
                  <a:pt x="4280840" y="962081"/>
                </a:cubicBezTo>
                <a:cubicBezTo>
                  <a:pt x="4288360" y="941353"/>
                  <a:pt x="4294844" y="921619"/>
                  <a:pt x="4300305" y="902877"/>
                </a:cubicBezTo>
                <a:cubicBezTo>
                  <a:pt x="4305761" y="884135"/>
                  <a:pt x="4312254" y="864400"/>
                  <a:pt x="4319773" y="843671"/>
                </a:cubicBezTo>
                <a:cubicBezTo>
                  <a:pt x="4316144" y="837056"/>
                  <a:pt x="4317235" y="827578"/>
                  <a:pt x="4323055" y="815230"/>
                </a:cubicBezTo>
                <a:cubicBezTo>
                  <a:pt x="4327429" y="777306"/>
                  <a:pt x="4341493" y="757018"/>
                  <a:pt x="4365228" y="754367"/>
                </a:cubicBezTo>
                <a:cubicBezTo>
                  <a:pt x="4375884" y="750837"/>
                  <a:pt x="4384909" y="747198"/>
                  <a:pt x="4392294" y="743447"/>
                </a:cubicBezTo>
                <a:cubicBezTo>
                  <a:pt x="4399687" y="739696"/>
                  <a:pt x="4407254" y="739145"/>
                  <a:pt x="4415006" y="741787"/>
                </a:cubicBezTo>
                <a:cubicBezTo>
                  <a:pt x="4434132" y="753692"/>
                  <a:pt x="4445020" y="773531"/>
                  <a:pt x="4447671" y="801312"/>
                </a:cubicBezTo>
                <a:cubicBezTo>
                  <a:pt x="4465126" y="764266"/>
                  <a:pt x="4489841" y="740451"/>
                  <a:pt x="4521819" y="729859"/>
                </a:cubicBezTo>
                <a:cubicBezTo>
                  <a:pt x="4529810" y="727213"/>
                  <a:pt x="4538347" y="726991"/>
                  <a:pt x="4547427" y="729193"/>
                </a:cubicBezTo>
                <a:cubicBezTo>
                  <a:pt x="4556508" y="731397"/>
                  <a:pt x="4566133" y="736025"/>
                  <a:pt x="4576302" y="743079"/>
                </a:cubicBezTo>
                <a:cubicBezTo>
                  <a:pt x="4586473" y="750130"/>
                  <a:pt x="4592522" y="761154"/>
                  <a:pt x="4594450" y="776147"/>
                </a:cubicBezTo>
                <a:cubicBezTo>
                  <a:pt x="4598080" y="782760"/>
                  <a:pt x="4600376" y="789814"/>
                  <a:pt x="4601345" y="797311"/>
                </a:cubicBezTo>
                <a:cubicBezTo>
                  <a:pt x="4602308" y="804805"/>
                  <a:pt x="4602545" y="813848"/>
                  <a:pt x="4602058" y="824430"/>
                </a:cubicBezTo>
                <a:cubicBezTo>
                  <a:pt x="4598167" y="851773"/>
                  <a:pt x="4593672" y="878010"/>
                  <a:pt x="4588576" y="903146"/>
                </a:cubicBezTo>
                <a:cubicBezTo>
                  <a:pt x="4583477" y="928282"/>
                  <a:pt x="4575715" y="954301"/>
                  <a:pt x="4565283" y="981203"/>
                </a:cubicBezTo>
                <a:cubicBezTo>
                  <a:pt x="4573527" y="973262"/>
                  <a:pt x="4577767" y="966647"/>
                  <a:pt x="4578012" y="961356"/>
                </a:cubicBezTo>
                <a:cubicBezTo>
                  <a:pt x="4578259" y="956064"/>
                  <a:pt x="4582497" y="949449"/>
                  <a:pt x="4590738" y="941510"/>
                </a:cubicBezTo>
                <a:cubicBezTo>
                  <a:pt x="4582729" y="972821"/>
                  <a:pt x="4568181" y="1003692"/>
                  <a:pt x="4547095" y="1034122"/>
                </a:cubicBezTo>
                <a:cubicBezTo>
                  <a:pt x="4542488" y="1048676"/>
                  <a:pt x="4534609" y="1063009"/>
                  <a:pt x="4523457" y="1077122"/>
                </a:cubicBezTo>
                <a:cubicBezTo>
                  <a:pt x="4512314" y="1091233"/>
                  <a:pt x="4504436" y="1105567"/>
                  <a:pt x="4499826" y="1120120"/>
                </a:cubicBezTo>
                <a:cubicBezTo>
                  <a:pt x="4495703" y="1124090"/>
                  <a:pt x="4492917" y="1127619"/>
                  <a:pt x="4491466" y="1130706"/>
                </a:cubicBezTo>
                <a:cubicBezTo>
                  <a:pt x="4490008" y="1133792"/>
                  <a:pt x="4487220" y="1137323"/>
                  <a:pt x="4483105" y="1141291"/>
                </a:cubicBezTo>
                <a:cubicBezTo>
                  <a:pt x="4482612" y="1151875"/>
                  <a:pt x="4480909" y="1160254"/>
                  <a:pt x="4478003" y="1166427"/>
                </a:cubicBezTo>
                <a:lnTo>
                  <a:pt x="4469639" y="1184173"/>
                </a:lnTo>
                <a:lnTo>
                  <a:pt x="4475056" y="1180884"/>
                </a:lnTo>
                <a:cubicBezTo>
                  <a:pt x="4491040" y="1175591"/>
                  <a:pt x="4503511" y="1175367"/>
                  <a:pt x="4512473" y="1180217"/>
                </a:cubicBezTo>
                <a:cubicBezTo>
                  <a:pt x="4518292" y="1167869"/>
                  <a:pt x="4524829" y="1168308"/>
                  <a:pt x="4532089" y="1181537"/>
                </a:cubicBezTo>
                <a:lnTo>
                  <a:pt x="4537530" y="1191454"/>
                </a:lnTo>
                <a:cubicBezTo>
                  <a:pt x="4541654" y="1187486"/>
                  <a:pt x="4545171" y="1182414"/>
                  <a:pt x="4548078" y="1176241"/>
                </a:cubicBezTo>
                <a:cubicBezTo>
                  <a:pt x="4550988" y="1170064"/>
                  <a:pt x="4552440" y="1166980"/>
                  <a:pt x="4552440" y="1166980"/>
                </a:cubicBezTo>
                <a:lnTo>
                  <a:pt x="4558623" y="1161025"/>
                </a:lnTo>
                <a:cubicBezTo>
                  <a:pt x="4563231" y="1146471"/>
                  <a:pt x="4564926" y="1138093"/>
                  <a:pt x="4563718" y="1135890"/>
                </a:cubicBezTo>
                <a:cubicBezTo>
                  <a:pt x="4562507" y="1133684"/>
                  <a:pt x="4564813" y="1126406"/>
                  <a:pt x="4570633" y="1114059"/>
                </a:cubicBezTo>
                <a:cubicBezTo>
                  <a:pt x="4576452" y="1101711"/>
                  <a:pt x="4581418" y="1093553"/>
                  <a:pt x="4585540" y="1089581"/>
                </a:cubicBezTo>
                <a:cubicBezTo>
                  <a:pt x="4589662" y="1085612"/>
                  <a:pt x="4593777" y="1081643"/>
                  <a:pt x="4597899" y="1077673"/>
                </a:cubicBezTo>
                <a:cubicBezTo>
                  <a:pt x="4622122" y="1064441"/>
                  <a:pt x="4635264" y="1056830"/>
                  <a:pt x="4637326" y="1054844"/>
                </a:cubicBezTo>
                <a:cubicBezTo>
                  <a:pt x="4639387" y="1052860"/>
                  <a:pt x="4646348" y="1051204"/>
                  <a:pt x="4658215" y="1049879"/>
                </a:cubicBezTo>
                <a:lnTo>
                  <a:pt x="4660029" y="1053185"/>
                </a:lnTo>
                <a:cubicBezTo>
                  <a:pt x="4665850" y="1040838"/>
                  <a:pt x="4670821" y="1032677"/>
                  <a:pt x="4674941" y="1028711"/>
                </a:cubicBezTo>
                <a:cubicBezTo>
                  <a:pt x="4677851" y="1022536"/>
                  <a:pt x="4679306" y="1019447"/>
                  <a:pt x="4679306" y="1019447"/>
                </a:cubicBezTo>
                <a:cubicBezTo>
                  <a:pt x="4691175" y="1018123"/>
                  <a:pt x="4696500" y="1016358"/>
                  <a:pt x="4695290" y="1014153"/>
                </a:cubicBezTo>
                <a:lnTo>
                  <a:pt x="4703286" y="1011505"/>
                </a:lnTo>
                <a:lnTo>
                  <a:pt x="4716724" y="1018777"/>
                </a:lnTo>
                <a:lnTo>
                  <a:pt x="4727613" y="1038619"/>
                </a:lnTo>
                <a:lnTo>
                  <a:pt x="4694901" y="1065085"/>
                </a:lnTo>
                <a:lnTo>
                  <a:pt x="4706528" y="1069051"/>
                </a:lnTo>
                <a:cubicBezTo>
                  <a:pt x="4701914" y="1083605"/>
                  <a:pt x="4700218" y="1091983"/>
                  <a:pt x="4701427" y="1094187"/>
                </a:cubicBezTo>
                <a:cubicBezTo>
                  <a:pt x="4702637" y="1096393"/>
                  <a:pt x="4701787" y="1100582"/>
                  <a:pt x="4698879" y="1106755"/>
                </a:cubicBezTo>
                <a:cubicBezTo>
                  <a:pt x="4700089" y="1108958"/>
                  <a:pt x="4699968" y="1111605"/>
                  <a:pt x="4698511" y="1114694"/>
                </a:cubicBezTo>
                <a:cubicBezTo>
                  <a:pt x="4697055" y="1117780"/>
                  <a:pt x="4696934" y="1120427"/>
                  <a:pt x="4698141" y="1122631"/>
                </a:cubicBezTo>
                <a:cubicBezTo>
                  <a:pt x="4699351" y="1124836"/>
                  <a:pt x="4700563" y="1127040"/>
                  <a:pt x="4701772" y="1129245"/>
                </a:cubicBezTo>
                <a:cubicBezTo>
                  <a:pt x="4697162" y="1143798"/>
                  <a:pt x="4694737" y="1153719"/>
                  <a:pt x="4694492" y="1159012"/>
                </a:cubicBezTo>
                <a:cubicBezTo>
                  <a:pt x="4694246" y="1164304"/>
                  <a:pt x="4691822" y="1174225"/>
                  <a:pt x="4687213" y="1188777"/>
                </a:cubicBezTo>
                <a:lnTo>
                  <a:pt x="4681030" y="1194733"/>
                </a:lnTo>
                <a:cubicBezTo>
                  <a:pt x="4683451" y="1199144"/>
                  <a:pt x="4683209" y="1204432"/>
                  <a:pt x="4680299" y="1210608"/>
                </a:cubicBezTo>
                <a:cubicBezTo>
                  <a:pt x="4681509" y="1212813"/>
                  <a:pt x="4681082" y="1214907"/>
                  <a:pt x="4679022" y="1216892"/>
                </a:cubicBezTo>
                <a:cubicBezTo>
                  <a:pt x="4676966" y="1218877"/>
                  <a:pt x="4676538" y="1220969"/>
                  <a:pt x="4677749" y="1223175"/>
                </a:cubicBezTo>
                <a:lnTo>
                  <a:pt x="4686824" y="1239711"/>
                </a:lnTo>
                <a:cubicBezTo>
                  <a:pt x="4688034" y="1241914"/>
                  <a:pt x="4691172" y="1259112"/>
                  <a:pt x="4696242" y="1291301"/>
                </a:cubicBezTo>
                <a:cubicBezTo>
                  <a:pt x="4693332" y="1297475"/>
                  <a:pt x="4693693" y="1303869"/>
                  <a:pt x="4697324" y="1310483"/>
                </a:cubicBezTo>
                <a:cubicBezTo>
                  <a:pt x="4701439" y="1306514"/>
                  <a:pt x="4703804" y="1305080"/>
                  <a:pt x="4704408" y="1306182"/>
                </a:cubicBezTo>
                <a:cubicBezTo>
                  <a:pt x="4705013" y="1307285"/>
                  <a:pt x="4707376" y="1305851"/>
                  <a:pt x="4711493" y="1301883"/>
                </a:cubicBezTo>
                <a:cubicBezTo>
                  <a:pt x="4716101" y="1287330"/>
                  <a:pt x="4721437" y="1271233"/>
                  <a:pt x="4727502" y="1253592"/>
                </a:cubicBezTo>
                <a:cubicBezTo>
                  <a:pt x="4733566" y="1235953"/>
                  <a:pt x="4740963" y="1217870"/>
                  <a:pt x="4749694" y="1199348"/>
                </a:cubicBezTo>
                <a:lnTo>
                  <a:pt x="4757341" y="1161642"/>
                </a:lnTo>
                <a:lnTo>
                  <a:pt x="4751897" y="1151722"/>
                </a:lnTo>
                <a:cubicBezTo>
                  <a:pt x="4750688" y="1149518"/>
                  <a:pt x="4752744" y="1147535"/>
                  <a:pt x="4758075" y="1145769"/>
                </a:cubicBezTo>
                <a:lnTo>
                  <a:pt x="4754445" y="1139155"/>
                </a:lnTo>
                <a:cubicBezTo>
                  <a:pt x="4750325" y="1143126"/>
                  <a:pt x="4748874" y="1146211"/>
                  <a:pt x="4750084" y="1148416"/>
                </a:cubicBezTo>
                <a:lnTo>
                  <a:pt x="4751897" y="1151722"/>
                </a:lnTo>
                <a:cubicBezTo>
                  <a:pt x="4753108" y="1153928"/>
                  <a:pt x="4751047" y="1155911"/>
                  <a:pt x="4745714" y="1157677"/>
                </a:cubicBezTo>
                <a:lnTo>
                  <a:pt x="4743900" y="1154371"/>
                </a:lnTo>
                <a:lnTo>
                  <a:pt x="4704623" y="1237723"/>
                </a:lnTo>
                <a:cubicBezTo>
                  <a:pt x="4698805" y="1250070"/>
                  <a:pt x="4694084" y="1252936"/>
                  <a:pt x="4690454" y="1246322"/>
                </a:cubicBezTo>
                <a:cubicBezTo>
                  <a:pt x="4686824" y="1239711"/>
                  <a:pt x="4686461" y="1233318"/>
                  <a:pt x="4689371" y="1227143"/>
                </a:cubicBezTo>
                <a:cubicBezTo>
                  <a:pt x="4696892" y="1206415"/>
                  <a:pt x="4703376" y="1186682"/>
                  <a:pt x="4708837" y="1167940"/>
                </a:cubicBezTo>
                <a:cubicBezTo>
                  <a:pt x="4714295" y="1149196"/>
                  <a:pt x="4720784" y="1129461"/>
                  <a:pt x="4728307" y="1108733"/>
                </a:cubicBezTo>
                <a:cubicBezTo>
                  <a:pt x="4724675" y="1102118"/>
                  <a:pt x="4725768" y="1092639"/>
                  <a:pt x="4731586" y="1080292"/>
                </a:cubicBezTo>
                <a:cubicBezTo>
                  <a:pt x="4735964" y="1042367"/>
                  <a:pt x="4750026" y="1022079"/>
                  <a:pt x="4773760" y="1019428"/>
                </a:cubicBezTo>
                <a:cubicBezTo>
                  <a:pt x="4784417" y="1015899"/>
                  <a:pt x="4793440" y="1012258"/>
                  <a:pt x="4800827" y="1008509"/>
                </a:cubicBezTo>
                <a:cubicBezTo>
                  <a:pt x="4808221" y="1004757"/>
                  <a:pt x="4815787" y="1004207"/>
                  <a:pt x="4823538" y="1006849"/>
                </a:cubicBezTo>
                <a:cubicBezTo>
                  <a:pt x="4842663" y="1018752"/>
                  <a:pt x="4853552" y="1038594"/>
                  <a:pt x="4856202" y="1066374"/>
                </a:cubicBezTo>
                <a:cubicBezTo>
                  <a:pt x="4873657" y="1029328"/>
                  <a:pt x="4898371" y="1005513"/>
                  <a:pt x="4930351" y="994922"/>
                </a:cubicBezTo>
                <a:cubicBezTo>
                  <a:pt x="4946335" y="989627"/>
                  <a:pt x="4964497" y="994031"/>
                  <a:pt x="4984835" y="1008140"/>
                </a:cubicBezTo>
                <a:cubicBezTo>
                  <a:pt x="4995005" y="1015193"/>
                  <a:pt x="5001056" y="1026215"/>
                  <a:pt x="5002983" y="1041208"/>
                </a:cubicBezTo>
                <a:cubicBezTo>
                  <a:pt x="5006611" y="1047821"/>
                  <a:pt x="5008911" y="1054877"/>
                  <a:pt x="5009876" y="1062373"/>
                </a:cubicBezTo>
                <a:cubicBezTo>
                  <a:pt x="5010842" y="1069869"/>
                  <a:pt x="5011079" y="1078909"/>
                  <a:pt x="5010592" y="1089491"/>
                </a:cubicBezTo>
                <a:cubicBezTo>
                  <a:pt x="5006701" y="1116835"/>
                  <a:pt x="5002204" y="1143071"/>
                  <a:pt x="4997110" y="1168207"/>
                </a:cubicBezTo>
                <a:cubicBezTo>
                  <a:pt x="4992009" y="1193343"/>
                  <a:pt x="4984249" y="1219361"/>
                  <a:pt x="4973816" y="1246265"/>
                </a:cubicBezTo>
                <a:cubicBezTo>
                  <a:pt x="4982059" y="1238324"/>
                  <a:pt x="4986299" y="1231710"/>
                  <a:pt x="4986547" y="1226419"/>
                </a:cubicBezTo>
                <a:cubicBezTo>
                  <a:pt x="4986791" y="1221126"/>
                  <a:pt x="4991029" y="1214511"/>
                  <a:pt x="4999269" y="1206572"/>
                </a:cubicBezTo>
                <a:cubicBezTo>
                  <a:pt x="4991261" y="1237883"/>
                  <a:pt x="4976711" y="1268752"/>
                  <a:pt x="4955627" y="1299184"/>
                </a:cubicBezTo>
                <a:cubicBezTo>
                  <a:pt x="4951021" y="1313738"/>
                  <a:pt x="4943140" y="1328071"/>
                  <a:pt x="4931990" y="1342184"/>
                </a:cubicBezTo>
                <a:cubicBezTo>
                  <a:pt x="4920845" y="1356295"/>
                  <a:pt x="4912966" y="1370628"/>
                  <a:pt x="4908358" y="1385183"/>
                </a:cubicBezTo>
                <a:cubicBezTo>
                  <a:pt x="4904237" y="1389151"/>
                  <a:pt x="4901449" y="1392682"/>
                  <a:pt x="4899997" y="1395768"/>
                </a:cubicBezTo>
                <a:cubicBezTo>
                  <a:pt x="4898542" y="1398855"/>
                  <a:pt x="4895753" y="1402385"/>
                  <a:pt x="4891636" y="1406352"/>
                </a:cubicBezTo>
                <a:cubicBezTo>
                  <a:pt x="4891144" y="1416935"/>
                  <a:pt x="4889442" y="1425315"/>
                  <a:pt x="4886535" y="1431490"/>
                </a:cubicBezTo>
                <a:cubicBezTo>
                  <a:pt x="4883625" y="1437663"/>
                  <a:pt x="4880718" y="1443837"/>
                  <a:pt x="4877806" y="1450011"/>
                </a:cubicBezTo>
                <a:cubicBezTo>
                  <a:pt x="4873690" y="1453981"/>
                  <a:pt x="4872233" y="1457067"/>
                  <a:pt x="4873444" y="1459273"/>
                </a:cubicBezTo>
                <a:cubicBezTo>
                  <a:pt x="4862525" y="1496758"/>
                  <a:pt x="4849371" y="1533029"/>
                  <a:pt x="4833972" y="1568092"/>
                </a:cubicBezTo>
                <a:cubicBezTo>
                  <a:pt x="4818577" y="1603149"/>
                  <a:pt x="4803605" y="1636117"/>
                  <a:pt x="4789055" y="1666988"/>
                </a:cubicBezTo>
                <a:cubicBezTo>
                  <a:pt x="4782745" y="1689918"/>
                  <a:pt x="4771713" y="1715718"/>
                  <a:pt x="4755961" y="1744385"/>
                </a:cubicBezTo>
                <a:lnTo>
                  <a:pt x="4774498" y="1726520"/>
                </a:lnTo>
                <a:cubicBezTo>
                  <a:pt x="4767463" y="1736665"/>
                  <a:pt x="4762497" y="1744823"/>
                  <a:pt x="4759589" y="1750996"/>
                </a:cubicBezTo>
                <a:cubicBezTo>
                  <a:pt x="4756677" y="1757171"/>
                  <a:pt x="4751711" y="1765330"/>
                  <a:pt x="4744683" y="1775474"/>
                </a:cubicBezTo>
                <a:lnTo>
                  <a:pt x="4768664" y="1767532"/>
                </a:lnTo>
                <a:cubicBezTo>
                  <a:pt x="4762353" y="1790462"/>
                  <a:pt x="4756649" y="1814498"/>
                  <a:pt x="4751553" y="1839632"/>
                </a:cubicBezTo>
                <a:cubicBezTo>
                  <a:pt x="4746452" y="1864770"/>
                  <a:pt x="4738690" y="1890786"/>
                  <a:pt x="4728259" y="1917691"/>
                </a:cubicBezTo>
                <a:cubicBezTo>
                  <a:pt x="4721954" y="1940623"/>
                  <a:pt x="4715946" y="1964106"/>
                  <a:pt x="4710241" y="1988138"/>
                </a:cubicBezTo>
                <a:cubicBezTo>
                  <a:pt x="4704540" y="2012171"/>
                  <a:pt x="4695868" y="2036539"/>
                  <a:pt x="4684230" y="2061235"/>
                </a:cubicBezTo>
                <a:cubicBezTo>
                  <a:pt x="4681324" y="2067408"/>
                  <a:pt x="4679868" y="2070496"/>
                  <a:pt x="4679868" y="2070496"/>
                </a:cubicBezTo>
                <a:cubicBezTo>
                  <a:pt x="4677679" y="2089457"/>
                  <a:pt x="4679484" y="2107095"/>
                  <a:pt x="4685287" y="2123411"/>
                </a:cubicBezTo>
                <a:lnTo>
                  <a:pt x="4690181" y="2161397"/>
                </a:lnTo>
                <a:lnTo>
                  <a:pt x="4700174" y="2141928"/>
                </a:lnTo>
                <a:lnTo>
                  <a:pt x="4697970" y="2189553"/>
                </a:lnTo>
                <a:cubicBezTo>
                  <a:pt x="4696992" y="2210720"/>
                  <a:pt x="4694198" y="2228581"/>
                  <a:pt x="4689589" y="2243132"/>
                </a:cubicBezTo>
                <a:cubicBezTo>
                  <a:pt x="4684722" y="2291641"/>
                  <a:pt x="4667379" y="2340373"/>
                  <a:pt x="4637564" y="2389325"/>
                </a:cubicBezTo>
                <a:cubicBezTo>
                  <a:pt x="4632957" y="2403879"/>
                  <a:pt x="4627137" y="2416226"/>
                  <a:pt x="4620109" y="2426371"/>
                </a:cubicBezTo>
                <a:cubicBezTo>
                  <a:pt x="4613080" y="2436513"/>
                  <a:pt x="4606051" y="2446656"/>
                  <a:pt x="4599024" y="2456802"/>
                </a:cubicBezTo>
                <a:cubicBezTo>
                  <a:pt x="4591504" y="2477528"/>
                  <a:pt x="4576238" y="2495611"/>
                  <a:pt x="4553221" y="2511051"/>
                </a:cubicBezTo>
                <a:cubicBezTo>
                  <a:pt x="4553452" y="2534421"/>
                  <a:pt x="4550714" y="2558125"/>
                  <a:pt x="4545010" y="2582159"/>
                </a:cubicBezTo>
                <a:cubicBezTo>
                  <a:pt x="4539310" y="2606191"/>
                  <a:pt x="4535967" y="2628791"/>
                  <a:pt x="4534987" y="2649959"/>
                </a:cubicBezTo>
                <a:lnTo>
                  <a:pt x="4506943" y="2788209"/>
                </a:lnTo>
                <a:cubicBezTo>
                  <a:pt x="4495536" y="2836276"/>
                  <a:pt x="4485161" y="2883351"/>
                  <a:pt x="4475814" y="2929435"/>
                </a:cubicBezTo>
                <a:cubicBezTo>
                  <a:pt x="4466468" y="2975516"/>
                  <a:pt x="4458751" y="3021711"/>
                  <a:pt x="4452673" y="3068013"/>
                </a:cubicBezTo>
                <a:cubicBezTo>
                  <a:pt x="4446854" y="3080363"/>
                  <a:pt x="4441283" y="3087418"/>
                  <a:pt x="4435952" y="3089185"/>
                </a:cubicBezTo>
                <a:cubicBezTo>
                  <a:pt x="4430625" y="3090950"/>
                  <a:pt x="4428206" y="3086541"/>
                  <a:pt x="4428691" y="3075955"/>
                </a:cubicBezTo>
                <a:cubicBezTo>
                  <a:pt x="4432091" y="3059198"/>
                  <a:pt x="4434157" y="3042884"/>
                  <a:pt x="4434893" y="3027007"/>
                </a:cubicBezTo>
                <a:cubicBezTo>
                  <a:pt x="4435625" y="3011133"/>
                  <a:pt x="4437694" y="2994817"/>
                  <a:pt x="4441091" y="2978059"/>
                </a:cubicBezTo>
                <a:cubicBezTo>
                  <a:pt x="4444494" y="2961300"/>
                  <a:pt x="4446561" y="2944984"/>
                  <a:pt x="4447294" y="2929110"/>
                </a:cubicBezTo>
                <a:cubicBezTo>
                  <a:pt x="4448026" y="2913235"/>
                  <a:pt x="4450097" y="2896918"/>
                  <a:pt x="4453497" y="2880161"/>
                </a:cubicBezTo>
                <a:cubicBezTo>
                  <a:pt x="4459083" y="2844442"/>
                  <a:pt x="4463942" y="2810265"/>
                  <a:pt x="4468079" y="2777635"/>
                </a:cubicBezTo>
                <a:cubicBezTo>
                  <a:pt x="4472210" y="2745001"/>
                  <a:pt x="4477676" y="2711926"/>
                  <a:pt x="4484477" y="2678412"/>
                </a:cubicBezTo>
                <a:cubicBezTo>
                  <a:pt x="4479865" y="2692966"/>
                  <a:pt x="4475254" y="2707518"/>
                  <a:pt x="4470646" y="2722070"/>
                </a:cubicBezTo>
                <a:cubicBezTo>
                  <a:pt x="4466040" y="2736624"/>
                  <a:pt x="4461429" y="2751177"/>
                  <a:pt x="4456821" y="2765729"/>
                </a:cubicBezTo>
                <a:cubicBezTo>
                  <a:pt x="4452213" y="2780283"/>
                  <a:pt x="4447604" y="2794835"/>
                  <a:pt x="4442997" y="2809389"/>
                </a:cubicBezTo>
                <a:cubicBezTo>
                  <a:pt x="4438388" y="2823939"/>
                  <a:pt x="4433774" y="2838495"/>
                  <a:pt x="4429166" y="2853048"/>
                </a:cubicBezTo>
                <a:cubicBezTo>
                  <a:pt x="4419948" y="2882152"/>
                  <a:pt x="4412066" y="2910818"/>
                  <a:pt x="4405507" y="2939039"/>
                </a:cubicBezTo>
                <a:cubicBezTo>
                  <a:pt x="4398956" y="2967264"/>
                  <a:pt x="4391073" y="2995929"/>
                  <a:pt x="4381857" y="3025034"/>
                </a:cubicBezTo>
                <a:cubicBezTo>
                  <a:pt x="4383785" y="3040026"/>
                  <a:pt x="4379780" y="3055682"/>
                  <a:pt x="4369840" y="3071999"/>
                </a:cubicBezTo>
                <a:cubicBezTo>
                  <a:pt x="4366443" y="3088758"/>
                  <a:pt x="4361833" y="3103309"/>
                  <a:pt x="4356015" y="3115659"/>
                </a:cubicBezTo>
                <a:cubicBezTo>
                  <a:pt x="4346307" y="3155346"/>
                  <a:pt x="4337022" y="3192942"/>
                  <a:pt x="4328165" y="3228443"/>
                </a:cubicBezTo>
                <a:cubicBezTo>
                  <a:pt x="4319307" y="3263943"/>
                  <a:pt x="4309418" y="3300434"/>
                  <a:pt x="4298504" y="3337917"/>
                </a:cubicBezTo>
                <a:cubicBezTo>
                  <a:pt x="4295593" y="3344094"/>
                  <a:pt x="4294743" y="3348284"/>
                  <a:pt x="4295952" y="3350488"/>
                </a:cubicBezTo>
                <a:cubicBezTo>
                  <a:pt x="4297162" y="3352692"/>
                  <a:pt x="4296315" y="3356880"/>
                  <a:pt x="4293404" y="3363054"/>
                </a:cubicBezTo>
                <a:cubicBezTo>
                  <a:pt x="4290007" y="3379814"/>
                  <a:pt x="4288910" y="3389294"/>
                  <a:pt x="4290118" y="3391500"/>
                </a:cubicBezTo>
                <a:cubicBezTo>
                  <a:pt x="4282604" y="3412225"/>
                  <a:pt x="4277144" y="3430968"/>
                  <a:pt x="4273746" y="3447724"/>
                </a:cubicBezTo>
                <a:cubicBezTo>
                  <a:pt x="4271557" y="3466687"/>
                  <a:pt x="4267430" y="3484988"/>
                  <a:pt x="4261366" y="3502627"/>
                </a:cubicBezTo>
                <a:cubicBezTo>
                  <a:pt x="4255301" y="3520269"/>
                  <a:pt x="4251781" y="3539671"/>
                  <a:pt x="4250801" y="3560839"/>
                </a:cubicBezTo>
                <a:cubicBezTo>
                  <a:pt x="4246194" y="3575391"/>
                  <a:pt x="4242190" y="3591046"/>
                  <a:pt x="4238790" y="3607802"/>
                </a:cubicBezTo>
                <a:cubicBezTo>
                  <a:pt x="4235387" y="3624563"/>
                  <a:pt x="4231384" y="3640217"/>
                  <a:pt x="4226775" y="3654770"/>
                </a:cubicBezTo>
                <a:cubicBezTo>
                  <a:pt x="4223376" y="3671527"/>
                  <a:pt x="4221007" y="3687292"/>
                  <a:pt x="4219670" y="3702065"/>
                </a:cubicBezTo>
                <a:cubicBezTo>
                  <a:pt x="4218327" y="3716839"/>
                  <a:pt x="4215354" y="3731501"/>
                  <a:pt x="4210747" y="3746052"/>
                </a:cubicBezTo>
                <a:cubicBezTo>
                  <a:pt x="4202740" y="3777363"/>
                  <a:pt x="4196064" y="3808231"/>
                  <a:pt x="4190719" y="3838660"/>
                </a:cubicBezTo>
                <a:cubicBezTo>
                  <a:pt x="4185376" y="3869087"/>
                  <a:pt x="4179302" y="3901061"/>
                  <a:pt x="4172505" y="3934576"/>
                </a:cubicBezTo>
                <a:cubicBezTo>
                  <a:pt x="4169599" y="3940750"/>
                  <a:pt x="4166440" y="3952216"/>
                  <a:pt x="4163042" y="3968973"/>
                </a:cubicBezTo>
                <a:cubicBezTo>
                  <a:pt x="4165461" y="3973380"/>
                  <a:pt x="4164977" y="3983966"/>
                  <a:pt x="4161576" y="4000722"/>
                </a:cubicBezTo>
                <a:lnTo>
                  <a:pt x="4140837" y="4066212"/>
                </a:lnTo>
                <a:cubicBezTo>
                  <a:pt x="4139852" y="4087378"/>
                  <a:pt x="4136213" y="4109428"/>
                  <a:pt x="4129901" y="4132359"/>
                </a:cubicBezTo>
                <a:cubicBezTo>
                  <a:pt x="4123591" y="4155290"/>
                  <a:pt x="4117287" y="4178222"/>
                  <a:pt x="4110976" y="4201155"/>
                </a:cubicBezTo>
                <a:lnTo>
                  <a:pt x="4069494" y="4332131"/>
                </a:lnTo>
                <a:cubicBezTo>
                  <a:pt x="4063184" y="4355063"/>
                  <a:pt x="4055244" y="4377883"/>
                  <a:pt x="4045662" y="4400595"/>
                </a:cubicBezTo>
                <a:cubicBezTo>
                  <a:pt x="4036086" y="4423307"/>
                  <a:pt x="4028149" y="4446129"/>
                  <a:pt x="4021836" y="4469059"/>
                </a:cubicBezTo>
                <a:cubicBezTo>
                  <a:pt x="4007288" y="4499931"/>
                  <a:pt x="3992021" y="4518014"/>
                  <a:pt x="3976033" y="4523310"/>
                </a:cubicBezTo>
                <a:cubicBezTo>
                  <a:pt x="3965375" y="4526840"/>
                  <a:pt x="3959567" y="4524856"/>
                  <a:pt x="3958598" y="4517361"/>
                </a:cubicBezTo>
                <a:cubicBezTo>
                  <a:pt x="3957634" y="4509866"/>
                  <a:pt x="3960064" y="4499941"/>
                  <a:pt x="3965882" y="4487593"/>
                </a:cubicBezTo>
                <a:cubicBezTo>
                  <a:pt x="3972188" y="4464663"/>
                  <a:pt x="3977893" y="4440627"/>
                  <a:pt x="3982993" y="4415488"/>
                </a:cubicBezTo>
                <a:cubicBezTo>
                  <a:pt x="3988088" y="4390355"/>
                  <a:pt x="3993793" y="4366320"/>
                  <a:pt x="4000105" y="4343389"/>
                </a:cubicBezTo>
                <a:cubicBezTo>
                  <a:pt x="4005921" y="4331041"/>
                  <a:pt x="4010409" y="4319135"/>
                  <a:pt x="4013559" y="4307668"/>
                </a:cubicBezTo>
                <a:cubicBezTo>
                  <a:pt x="4016711" y="4296203"/>
                  <a:pt x="4021203" y="4284295"/>
                  <a:pt x="4027022" y="4271947"/>
                </a:cubicBezTo>
                <a:cubicBezTo>
                  <a:pt x="4033101" y="4225642"/>
                  <a:pt x="4042447" y="4179562"/>
                  <a:pt x="4055061" y="4133698"/>
                </a:cubicBezTo>
                <a:cubicBezTo>
                  <a:pt x="4067682" y="4087832"/>
                  <a:pt x="4079693" y="4040869"/>
                  <a:pt x="4091097" y="3992800"/>
                </a:cubicBezTo>
                <a:lnTo>
                  <a:pt x="4098746" y="3955095"/>
                </a:lnTo>
                <a:cubicBezTo>
                  <a:pt x="4101657" y="3948921"/>
                  <a:pt x="4103231" y="3943189"/>
                  <a:pt x="4103477" y="3937897"/>
                </a:cubicBezTo>
                <a:cubicBezTo>
                  <a:pt x="4103725" y="3932605"/>
                  <a:pt x="4105302" y="3926873"/>
                  <a:pt x="4108210" y="3920699"/>
                </a:cubicBezTo>
                <a:cubicBezTo>
                  <a:pt x="4114520" y="3897766"/>
                  <a:pt x="4120528" y="3874283"/>
                  <a:pt x="4126228" y="3850250"/>
                </a:cubicBezTo>
                <a:cubicBezTo>
                  <a:pt x="4131934" y="3826216"/>
                  <a:pt x="4137330" y="3801632"/>
                  <a:pt x="4142432" y="3776496"/>
                </a:cubicBezTo>
                <a:cubicBezTo>
                  <a:pt x="4148251" y="3764148"/>
                  <a:pt x="4151407" y="3752679"/>
                  <a:pt x="4151894" y="3742098"/>
                </a:cubicBezTo>
                <a:cubicBezTo>
                  <a:pt x="4152387" y="3731513"/>
                  <a:pt x="4155540" y="3720048"/>
                  <a:pt x="4161358" y="3707701"/>
                </a:cubicBezTo>
                <a:lnTo>
                  <a:pt x="4169005" y="3669996"/>
                </a:lnTo>
                <a:cubicBezTo>
                  <a:pt x="4171916" y="3663820"/>
                  <a:pt x="4175069" y="3652354"/>
                  <a:pt x="4178468" y="3635598"/>
                </a:cubicBezTo>
                <a:cubicBezTo>
                  <a:pt x="4184779" y="3612666"/>
                  <a:pt x="4190478" y="3588631"/>
                  <a:pt x="4195579" y="3563495"/>
                </a:cubicBezTo>
                <a:cubicBezTo>
                  <a:pt x="4200680" y="3538360"/>
                  <a:pt x="4206380" y="3514326"/>
                  <a:pt x="4212691" y="3491395"/>
                </a:cubicBezTo>
                <a:cubicBezTo>
                  <a:pt x="4224327" y="3466698"/>
                  <a:pt x="4232696" y="3441779"/>
                  <a:pt x="4237794" y="3416644"/>
                </a:cubicBezTo>
                <a:cubicBezTo>
                  <a:pt x="4242403" y="3402093"/>
                  <a:pt x="4245259" y="3390074"/>
                  <a:pt x="4246349" y="3380593"/>
                </a:cubicBezTo>
                <a:cubicBezTo>
                  <a:pt x="4247446" y="3371113"/>
                  <a:pt x="4250296" y="3359097"/>
                  <a:pt x="4254905" y="3344543"/>
                </a:cubicBezTo>
                <a:cubicBezTo>
                  <a:pt x="4261214" y="3321611"/>
                  <a:pt x="4268127" y="3299783"/>
                  <a:pt x="4275645" y="3279055"/>
                </a:cubicBezTo>
                <a:cubicBezTo>
                  <a:pt x="4283165" y="3258327"/>
                  <a:pt x="4290679" y="3237601"/>
                  <a:pt x="4298199" y="3216871"/>
                </a:cubicBezTo>
                <a:lnTo>
                  <a:pt x="4290208" y="3219519"/>
                </a:lnTo>
                <a:cubicBezTo>
                  <a:pt x="4277131" y="3218639"/>
                  <a:pt x="4269379" y="3215997"/>
                  <a:pt x="4266962" y="3211587"/>
                </a:cubicBezTo>
                <a:cubicBezTo>
                  <a:pt x="4260651" y="3234521"/>
                  <a:pt x="4253313" y="3258443"/>
                  <a:pt x="4244944" y="3283361"/>
                </a:cubicBezTo>
                <a:cubicBezTo>
                  <a:pt x="4236578" y="3308276"/>
                  <a:pt x="4229237" y="3332202"/>
                  <a:pt x="4222931" y="3355133"/>
                </a:cubicBezTo>
                <a:cubicBezTo>
                  <a:pt x="4218325" y="3369686"/>
                  <a:pt x="4214924" y="3386442"/>
                  <a:pt x="4212736" y="3405404"/>
                </a:cubicBezTo>
                <a:cubicBezTo>
                  <a:pt x="4210543" y="3424369"/>
                  <a:pt x="4207143" y="3441126"/>
                  <a:pt x="4202535" y="3455679"/>
                </a:cubicBezTo>
                <a:cubicBezTo>
                  <a:pt x="4199135" y="3472436"/>
                  <a:pt x="4197070" y="3488750"/>
                  <a:pt x="4196338" y="3504627"/>
                </a:cubicBezTo>
                <a:cubicBezTo>
                  <a:pt x="4195599" y="3520503"/>
                  <a:pt x="4193535" y="3536817"/>
                  <a:pt x="4190135" y="3553574"/>
                </a:cubicBezTo>
                <a:lnTo>
                  <a:pt x="4161747" y="3656766"/>
                </a:lnTo>
                <a:cubicBezTo>
                  <a:pt x="4161255" y="3667350"/>
                  <a:pt x="4155196" y="3684991"/>
                  <a:pt x="4143553" y="3709687"/>
                </a:cubicBezTo>
                <a:cubicBezTo>
                  <a:pt x="4143066" y="3720270"/>
                  <a:pt x="4137002" y="3737912"/>
                  <a:pt x="4125366" y="3762608"/>
                </a:cubicBezTo>
                <a:cubicBezTo>
                  <a:pt x="4113730" y="3787305"/>
                  <a:pt x="4103117" y="3811009"/>
                  <a:pt x="4093543" y="3833721"/>
                </a:cubicBezTo>
                <a:cubicBezTo>
                  <a:pt x="4083961" y="3856433"/>
                  <a:pt x="4073355" y="3880137"/>
                  <a:pt x="4061717" y="3904833"/>
                </a:cubicBezTo>
                <a:cubicBezTo>
                  <a:pt x="4055900" y="3917181"/>
                  <a:pt x="4051111" y="3928538"/>
                  <a:pt x="4047349" y="3938902"/>
                </a:cubicBezTo>
                <a:cubicBezTo>
                  <a:pt x="4043593" y="3949265"/>
                  <a:pt x="4038804" y="3960621"/>
                  <a:pt x="4032986" y="3972968"/>
                </a:cubicBezTo>
                <a:cubicBezTo>
                  <a:pt x="4027167" y="3985317"/>
                  <a:pt x="4021040" y="3997116"/>
                  <a:pt x="4014618" y="4008361"/>
                </a:cubicBezTo>
                <a:cubicBezTo>
                  <a:pt x="4008193" y="4019606"/>
                  <a:pt x="4002074" y="4031405"/>
                  <a:pt x="3996256" y="4043753"/>
                </a:cubicBezTo>
                <a:cubicBezTo>
                  <a:pt x="3987038" y="4072857"/>
                  <a:pt x="3979153" y="4101523"/>
                  <a:pt x="3972598" y="4129747"/>
                </a:cubicBezTo>
                <a:cubicBezTo>
                  <a:pt x="3966048" y="4157969"/>
                  <a:pt x="3958156" y="4186634"/>
                  <a:pt x="3948942" y="4215741"/>
                </a:cubicBezTo>
                <a:cubicBezTo>
                  <a:pt x="3940702" y="4223679"/>
                  <a:pt x="3937068" y="4231397"/>
                  <a:pt x="3938033" y="4238893"/>
                </a:cubicBezTo>
                <a:cubicBezTo>
                  <a:pt x="3938995" y="4246389"/>
                  <a:pt x="3938022" y="4253225"/>
                  <a:pt x="3935115" y="4259398"/>
                </a:cubicBezTo>
                <a:lnTo>
                  <a:pt x="3921290" y="4303056"/>
                </a:lnTo>
                <a:cubicBezTo>
                  <a:pt x="3916677" y="4317611"/>
                  <a:pt x="3912067" y="4332164"/>
                  <a:pt x="3907460" y="4346717"/>
                </a:cubicBezTo>
                <a:cubicBezTo>
                  <a:pt x="3902852" y="4361269"/>
                  <a:pt x="3898244" y="4375822"/>
                  <a:pt x="3893633" y="4390375"/>
                </a:cubicBezTo>
                <a:cubicBezTo>
                  <a:pt x="3896055" y="4394783"/>
                  <a:pt x="3891933" y="4398756"/>
                  <a:pt x="3881275" y="4402286"/>
                </a:cubicBezTo>
                <a:lnTo>
                  <a:pt x="3879460" y="4398977"/>
                </a:lnTo>
                <a:cubicBezTo>
                  <a:pt x="3880438" y="4377812"/>
                  <a:pt x="3884990" y="4357416"/>
                  <a:pt x="3893117" y="4337790"/>
                </a:cubicBezTo>
                <a:cubicBezTo>
                  <a:pt x="3901241" y="4318165"/>
                  <a:pt x="3905787" y="4297769"/>
                  <a:pt x="3906773" y="4276603"/>
                </a:cubicBezTo>
                <a:cubicBezTo>
                  <a:pt x="3908960" y="4257640"/>
                  <a:pt x="3912482" y="4238237"/>
                  <a:pt x="3917337" y="4218391"/>
                </a:cubicBezTo>
                <a:cubicBezTo>
                  <a:pt x="3922184" y="4198548"/>
                  <a:pt x="3925102" y="4178044"/>
                  <a:pt x="3926081" y="4156876"/>
                </a:cubicBezTo>
                <a:cubicBezTo>
                  <a:pt x="3916145" y="4173192"/>
                  <a:pt x="3904637" y="4180911"/>
                  <a:pt x="3891559" y="4180033"/>
                </a:cubicBezTo>
                <a:cubicBezTo>
                  <a:pt x="3879693" y="4181359"/>
                  <a:pt x="3869522" y="4174307"/>
                  <a:pt x="3861053" y="4158875"/>
                </a:cubicBezTo>
                <a:lnTo>
                  <a:pt x="3844680" y="4215101"/>
                </a:lnTo>
                <a:cubicBezTo>
                  <a:pt x="3844188" y="4225684"/>
                  <a:pt x="3835950" y="4233622"/>
                  <a:pt x="3819959" y="4238918"/>
                </a:cubicBezTo>
                <a:cubicBezTo>
                  <a:pt x="3814634" y="4240683"/>
                  <a:pt x="3814275" y="4234287"/>
                  <a:pt x="3818885" y="4219737"/>
                </a:cubicBezTo>
                <a:cubicBezTo>
                  <a:pt x="3826399" y="4199009"/>
                  <a:pt x="3833190" y="4179827"/>
                  <a:pt x="3839257" y="4162186"/>
                </a:cubicBezTo>
                <a:cubicBezTo>
                  <a:pt x="3845319" y="4144545"/>
                  <a:pt x="3852112" y="4125361"/>
                  <a:pt x="3859627" y="4104634"/>
                </a:cubicBezTo>
                <a:lnTo>
                  <a:pt x="3889097" y="4020625"/>
                </a:lnTo>
                <a:cubicBezTo>
                  <a:pt x="3890794" y="4012245"/>
                  <a:pt x="3894558" y="4001882"/>
                  <a:pt x="3900375" y="3989534"/>
                </a:cubicBezTo>
                <a:cubicBezTo>
                  <a:pt x="3912991" y="3943670"/>
                  <a:pt x="3924577" y="3898799"/>
                  <a:pt x="3935137" y="3854920"/>
                </a:cubicBezTo>
                <a:cubicBezTo>
                  <a:pt x="3945695" y="3811040"/>
                  <a:pt x="3957281" y="3766170"/>
                  <a:pt x="3969897" y="3720307"/>
                </a:cubicBezTo>
                <a:cubicBezTo>
                  <a:pt x="3953418" y="3736186"/>
                  <a:pt x="3939851" y="3745892"/>
                  <a:pt x="3929193" y="3749423"/>
                </a:cubicBezTo>
                <a:cubicBezTo>
                  <a:pt x="3927496" y="3757798"/>
                  <a:pt x="3925492" y="3765627"/>
                  <a:pt x="3923192" y="3772903"/>
                </a:cubicBezTo>
                <a:lnTo>
                  <a:pt x="3918579" y="3784800"/>
                </a:lnTo>
                <a:lnTo>
                  <a:pt x="3917876" y="3800080"/>
                </a:lnTo>
                <a:cubicBezTo>
                  <a:pt x="3919030" y="3810632"/>
                  <a:pt x="3917670" y="3822310"/>
                  <a:pt x="3913808" y="3835114"/>
                </a:cubicBezTo>
                <a:cubicBezTo>
                  <a:pt x="3914186" y="3862617"/>
                  <a:pt x="3908190" y="3886062"/>
                  <a:pt x="3895837" y="3905440"/>
                </a:cubicBezTo>
                <a:lnTo>
                  <a:pt x="3891599" y="3913543"/>
                </a:lnTo>
                <a:lnTo>
                  <a:pt x="3878942" y="3984908"/>
                </a:lnTo>
                <a:lnTo>
                  <a:pt x="3866931" y="4031872"/>
                </a:lnTo>
                <a:cubicBezTo>
                  <a:pt x="3865229" y="4040253"/>
                  <a:pt x="3863532" y="4048632"/>
                  <a:pt x="3861831" y="4057010"/>
                </a:cubicBezTo>
                <a:cubicBezTo>
                  <a:pt x="3860133" y="4065388"/>
                  <a:pt x="3857828" y="4072665"/>
                  <a:pt x="3854921" y="4078839"/>
                </a:cubicBezTo>
                <a:cubicBezTo>
                  <a:pt x="3851516" y="4095598"/>
                  <a:pt x="3846483" y="4112245"/>
                  <a:pt x="3839818" y="4128781"/>
                </a:cubicBezTo>
                <a:cubicBezTo>
                  <a:pt x="3833150" y="4145320"/>
                  <a:pt x="3828117" y="4161966"/>
                  <a:pt x="3824718" y="4178723"/>
                </a:cubicBezTo>
                <a:cubicBezTo>
                  <a:pt x="3821314" y="4195484"/>
                  <a:pt x="3816279" y="4212132"/>
                  <a:pt x="3809616" y="4228669"/>
                </a:cubicBezTo>
                <a:cubicBezTo>
                  <a:pt x="3802947" y="4245205"/>
                  <a:pt x="3797911" y="4261854"/>
                  <a:pt x="3794513" y="4278611"/>
                </a:cubicBezTo>
                <a:lnTo>
                  <a:pt x="3782498" y="4325576"/>
                </a:lnTo>
                <a:cubicBezTo>
                  <a:pt x="3770861" y="4350275"/>
                  <a:pt x="3764191" y="4366812"/>
                  <a:pt x="3762494" y="4375189"/>
                </a:cubicBezTo>
                <a:lnTo>
                  <a:pt x="3676293" y="4579596"/>
                </a:lnTo>
                <a:cubicBezTo>
                  <a:pt x="3673381" y="4585771"/>
                  <a:pt x="3671929" y="4588857"/>
                  <a:pt x="3671929" y="4588857"/>
                </a:cubicBezTo>
                <a:cubicBezTo>
                  <a:pt x="3661266" y="4592387"/>
                  <a:pt x="3660057" y="4590185"/>
                  <a:pt x="3668301" y="4582244"/>
                </a:cubicBezTo>
                <a:cubicBezTo>
                  <a:pt x="3683335" y="4540789"/>
                  <a:pt x="3700308" y="4499997"/>
                  <a:pt x="3719219" y="4459865"/>
                </a:cubicBezTo>
                <a:cubicBezTo>
                  <a:pt x="3738131" y="4419733"/>
                  <a:pt x="3752442" y="4379822"/>
                  <a:pt x="3762146" y="4340132"/>
                </a:cubicBezTo>
                <a:cubicBezTo>
                  <a:pt x="3758517" y="4333519"/>
                  <a:pt x="3759367" y="4329330"/>
                  <a:pt x="3764699" y="4327564"/>
                </a:cubicBezTo>
                <a:cubicBezTo>
                  <a:pt x="3763489" y="4325360"/>
                  <a:pt x="3764218" y="4323817"/>
                  <a:pt x="3766878" y="4322935"/>
                </a:cubicBezTo>
                <a:cubicBezTo>
                  <a:pt x="3769543" y="4322053"/>
                  <a:pt x="3771482" y="4322713"/>
                  <a:pt x="3772692" y="4324917"/>
                </a:cubicBezTo>
                <a:cubicBezTo>
                  <a:pt x="3778508" y="4312569"/>
                  <a:pt x="3780212" y="4304189"/>
                  <a:pt x="3777791" y="4299779"/>
                </a:cubicBezTo>
                <a:lnTo>
                  <a:pt x="3789069" y="4268690"/>
                </a:lnTo>
                <a:cubicBezTo>
                  <a:pt x="3796097" y="4258546"/>
                  <a:pt x="3799126" y="4249727"/>
                  <a:pt x="3798163" y="4242229"/>
                </a:cubicBezTo>
                <a:cubicBezTo>
                  <a:pt x="3797200" y="4234732"/>
                  <a:pt x="3799624" y="4224813"/>
                  <a:pt x="3805444" y="4212464"/>
                </a:cubicBezTo>
                <a:cubicBezTo>
                  <a:pt x="3808842" y="4195706"/>
                  <a:pt x="3814602" y="4177515"/>
                  <a:pt x="3822727" y="4157888"/>
                </a:cubicBezTo>
                <a:cubicBezTo>
                  <a:pt x="3830852" y="4138263"/>
                  <a:pt x="3836609" y="4120074"/>
                  <a:pt x="3840013" y="4103314"/>
                </a:cubicBezTo>
                <a:cubicBezTo>
                  <a:pt x="3843411" y="4086557"/>
                  <a:pt x="3848872" y="4067814"/>
                  <a:pt x="3856387" y="4047089"/>
                </a:cubicBezTo>
                <a:cubicBezTo>
                  <a:pt x="3858089" y="4038711"/>
                  <a:pt x="3859785" y="4030332"/>
                  <a:pt x="3861487" y="4021951"/>
                </a:cubicBezTo>
                <a:cubicBezTo>
                  <a:pt x="3863183" y="4013575"/>
                  <a:pt x="3864281" y="4004093"/>
                  <a:pt x="3864766" y="3993511"/>
                </a:cubicBezTo>
                <a:lnTo>
                  <a:pt x="3861137" y="3986896"/>
                </a:lnTo>
                <a:lnTo>
                  <a:pt x="3822941" y="4089430"/>
                </a:lnTo>
                <a:cubicBezTo>
                  <a:pt x="3801597" y="4153815"/>
                  <a:pt x="3776135" y="4222172"/>
                  <a:pt x="3746551" y="4294496"/>
                </a:cubicBezTo>
                <a:cubicBezTo>
                  <a:pt x="3743638" y="4300671"/>
                  <a:pt x="3742666" y="4307507"/>
                  <a:pt x="3743635" y="4315003"/>
                </a:cubicBezTo>
                <a:cubicBezTo>
                  <a:pt x="3744598" y="4322497"/>
                  <a:pt x="3743625" y="4329334"/>
                  <a:pt x="3740717" y="4335506"/>
                </a:cubicBezTo>
                <a:cubicBezTo>
                  <a:pt x="3736597" y="4339477"/>
                  <a:pt x="3734838" y="4342012"/>
                  <a:pt x="3735442" y="4343115"/>
                </a:cubicBezTo>
                <a:cubicBezTo>
                  <a:pt x="3736047" y="4344217"/>
                  <a:pt x="3734294" y="4346753"/>
                  <a:pt x="3730171" y="4350723"/>
                </a:cubicBezTo>
                <a:lnTo>
                  <a:pt x="3726542" y="4344109"/>
                </a:lnTo>
                <a:cubicBezTo>
                  <a:pt x="3708365" y="4368365"/>
                  <a:pt x="3693346" y="4381157"/>
                  <a:pt x="3681477" y="4382481"/>
                </a:cubicBezTo>
                <a:cubicBezTo>
                  <a:pt x="3661860" y="4381165"/>
                  <a:pt x="3659327" y="4365070"/>
                  <a:pt x="3673869" y="4334198"/>
                </a:cubicBezTo>
                <a:cubicBezTo>
                  <a:pt x="3682599" y="4315676"/>
                  <a:pt x="3688665" y="4298036"/>
                  <a:pt x="3692062" y="4281278"/>
                </a:cubicBezTo>
                <a:cubicBezTo>
                  <a:pt x="3695460" y="4264521"/>
                  <a:pt x="3701525" y="4246882"/>
                  <a:pt x="3710255" y="4228356"/>
                </a:cubicBezTo>
                <a:cubicBezTo>
                  <a:pt x="3713655" y="4211600"/>
                  <a:pt x="3719718" y="4193960"/>
                  <a:pt x="3728443" y="4175438"/>
                </a:cubicBezTo>
                <a:cubicBezTo>
                  <a:pt x="3737172" y="4156914"/>
                  <a:pt x="3743238" y="4139274"/>
                  <a:pt x="3746637" y="4122519"/>
                </a:cubicBezTo>
                <a:lnTo>
                  <a:pt x="3751738" y="4097382"/>
                </a:lnTo>
                <a:cubicBezTo>
                  <a:pt x="3749317" y="4092974"/>
                  <a:pt x="3748829" y="4089225"/>
                  <a:pt x="3750286" y="4086139"/>
                </a:cubicBezTo>
                <a:cubicBezTo>
                  <a:pt x="3751742" y="4083050"/>
                  <a:pt x="3751865" y="4080405"/>
                  <a:pt x="3750654" y="4078200"/>
                </a:cubicBezTo>
                <a:cubicBezTo>
                  <a:pt x="3734897" y="4106865"/>
                  <a:pt x="3723136" y="4134210"/>
                  <a:pt x="3715376" y="4160226"/>
                </a:cubicBezTo>
                <a:cubicBezTo>
                  <a:pt x="3707610" y="4186247"/>
                  <a:pt x="3695851" y="4213590"/>
                  <a:pt x="3680091" y="4242256"/>
                </a:cubicBezTo>
                <a:cubicBezTo>
                  <a:pt x="3675482" y="4256807"/>
                  <a:pt x="3669238" y="4271250"/>
                  <a:pt x="3661360" y="4285584"/>
                </a:cubicBezTo>
                <a:cubicBezTo>
                  <a:pt x="3653486" y="4299915"/>
                  <a:pt x="3647242" y="4314358"/>
                  <a:pt x="3642630" y="4328915"/>
                </a:cubicBezTo>
                <a:lnTo>
                  <a:pt x="3603356" y="4412264"/>
                </a:lnTo>
                <a:cubicBezTo>
                  <a:pt x="3601653" y="4420642"/>
                  <a:pt x="3595478" y="4426597"/>
                  <a:pt x="3584819" y="4430128"/>
                </a:cubicBezTo>
                <a:lnTo>
                  <a:pt x="3583004" y="4426819"/>
                </a:lnTo>
                <a:cubicBezTo>
                  <a:pt x="3581794" y="4424616"/>
                  <a:pt x="3582214" y="4422522"/>
                  <a:pt x="3584276" y="4420537"/>
                </a:cubicBezTo>
                <a:cubicBezTo>
                  <a:pt x="3586338" y="4418553"/>
                  <a:pt x="3586763" y="4416457"/>
                  <a:pt x="3585552" y="4414251"/>
                </a:cubicBezTo>
                <a:cubicBezTo>
                  <a:pt x="3590162" y="4399700"/>
                  <a:pt x="3593011" y="4387684"/>
                  <a:pt x="3594108" y="4378201"/>
                </a:cubicBezTo>
                <a:cubicBezTo>
                  <a:pt x="3595201" y="4368722"/>
                  <a:pt x="3598055" y="4356703"/>
                  <a:pt x="3602664" y="4342151"/>
                </a:cubicBezTo>
                <a:lnTo>
                  <a:pt x="3612127" y="4307752"/>
                </a:lnTo>
                <a:cubicBezTo>
                  <a:pt x="3615525" y="4290996"/>
                  <a:pt x="3618676" y="4279530"/>
                  <a:pt x="3621590" y="4273355"/>
                </a:cubicBezTo>
                <a:cubicBezTo>
                  <a:pt x="3632018" y="4246454"/>
                  <a:pt x="3640080" y="4220988"/>
                  <a:pt x="3645783" y="4196952"/>
                </a:cubicBezTo>
                <a:lnTo>
                  <a:pt x="3654102" y="4164436"/>
                </a:lnTo>
                <a:lnTo>
                  <a:pt x="3620208" y="4206634"/>
                </a:lnTo>
                <a:lnTo>
                  <a:pt x="3608149" y="4266084"/>
                </a:lnTo>
                <a:lnTo>
                  <a:pt x="3595793" y="4277990"/>
                </a:lnTo>
                <a:lnTo>
                  <a:pt x="3590349" y="4268070"/>
                </a:lnTo>
                <a:lnTo>
                  <a:pt x="3599455" y="4232470"/>
                </a:lnTo>
                <a:lnTo>
                  <a:pt x="3587775" y="4247010"/>
                </a:lnTo>
                <a:lnTo>
                  <a:pt x="3563267" y="4278770"/>
                </a:lnTo>
                <a:lnTo>
                  <a:pt x="3563820" y="4288580"/>
                </a:lnTo>
                <a:cubicBezTo>
                  <a:pt x="3555576" y="4296520"/>
                  <a:pt x="3551462" y="4300491"/>
                  <a:pt x="3551462" y="4300491"/>
                </a:cubicBezTo>
                <a:cubicBezTo>
                  <a:pt x="3550250" y="4298284"/>
                  <a:pt x="3549647" y="4297183"/>
                  <a:pt x="3549647" y="4297183"/>
                </a:cubicBezTo>
                <a:lnTo>
                  <a:pt x="3549890" y="4294108"/>
                </a:lnTo>
                <a:lnTo>
                  <a:pt x="3517707" y="4328246"/>
                </a:lnTo>
                <a:lnTo>
                  <a:pt x="3498027" y="4328773"/>
                </a:lnTo>
                <a:lnTo>
                  <a:pt x="3492816" y="4335260"/>
                </a:lnTo>
                <a:cubicBezTo>
                  <a:pt x="3480069" y="4363114"/>
                  <a:pt x="3464433" y="4382580"/>
                  <a:pt x="3445909" y="4393658"/>
                </a:cubicBezTo>
                <a:lnTo>
                  <a:pt x="3418704" y="4397557"/>
                </a:lnTo>
                <a:cubicBezTo>
                  <a:pt x="3394005" y="4400335"/>
                  <a:pt x="3367964" y="4396793"/>
                  <a:pt x="3340571" y="4386941"/>
                </a:cubicBezTo>
                <a:cubicBezTo>
                  <a:pt x="3335556" y="4389191"/>
                  <a:pt x="3326489" y="4390488"/>
                  <a:pt x="3313365" y="4390841"/>
                </a:cubicBezTo>
                <a:cubicBezTo>
                  <a:pt x="3302945" y="4403817"/>
                  <a:pt x="3290206" y="4413680"/>
                  <a:pt x="3275152" y="4420433"/>
                </a:cubicBezTo>
                <a:cubicBezTo>
                  <a:pt x="3260105" y="4427182"/>
                  <a:pt x="3247758" y="4428570"/>
                  <a:pt x="3238111" y="4424593"/>
                </a:cubicBezTo>
                <a:cubicBezTo>
                  <a:pt x="3234247" y="4437396"/>
                  <a:pt x="3227691" y="4437570"/>
                  <a:pt x="3218435" y="4425115"/>
                </a:cubicBezTo>
                <a:lnTo>
                  <a:pt x="3211495" y="4415778"/>
                </a:lnTo>
                <a:cubicBezTo>
                  <a:pt x="3208017" y="4420103"/>
                  <a:pt x="3205311" y="4425468"/>
                  <a:pt x="3203381" y="4431868"/>
                </a:cubicBezTo>
                <a:cubicBezTo>
                  <a:pt x="3201448" y="4438271"/>
                  <a:pt x="3200486" y="4441469"/>
                  <a:pt x="3200486" y="4441469"/>
                </a:cubicBezTo>
                <a:lnTo>
                  <a:pt x="3195270" y="4447958"/>
                </a:lnTo>
                <a:cubicBezTo>
                  <a:pt x="3192949" y="4462837"/>
                  <a:pt x="3192562" y="4471312"/>
                  <a:pt x="3194105" y="4473388"/>
                </a:cubicBezTo>
                <a:cubicBezTo>
                  <a:pt x="3195648" y="4475464"/>
                  <a:pt x="3194485" y="4482904"/>
                  <a:pt x="3190620" y="4495706"/>
                </a:cubicBezTo>
                <a:cubicBezTo>
                  <a:pt x="3186757" y="4508508"/>
                  <a:pt x="3183088" y="4517072"/>
                  <a:pt x="3179612" y="4521399"/>
                </a:cubicBezTo>
                <a:cubicBezTo>
                  <a:pt x="3176135" y="4525725"/>
                  <a:pt x="3172663" y="4530050"/>
                  <a:pt x="3169186" y="4534376"/>
                </a:cubicBezTo>
                <a:cubicBezTo>
                  <a:pt x="3147189" y="4549776"/>
                  <a:pt x="3135319" y="4558560"/>
                  <a:pt x="3133582" y="4560725"/>
                </a:cubicBezTo>
                <a:cubicBezTo>
                  <a:pt x="3131842" y="4562886"/>
                  <a:pt x="3125189" y="4565182"/>
                  <a:pt x="3113613" y="4567605"/>
                </a:cubicBezTo>
                <a:lnTo>
                  <a:pt x="3111300" y="4564492"/>
                </a:lnTo>
                <a:lnTo>
                  <a:pt x="3107179" y="4576177"/>
                </a:lnTo>
                <a:lnTo>
                  <a:pt x="3076028" y="5028469"/>
                </a:lnTo>
                <a:lnTo>
                  <a:pt x="3074412" y="5019245"/>
                </a:lnTo>
                <a:cubicBezTo>
                  <a:pt x="3069633" y="4998661"/>
                  <a:pt x="3071173" y="5056899"/>
                  <a:pt x="3072507" y="5068897"/>
                </a:cubicBezTo>
                <a:cubicBezTo>
                  <a:pt x="3073507" y="5079711"/>
                  <a:pt x="3069100" y="5112501"/>
                  <a:pt x="3067560" y="5150051"/>
                </a:cubicBezTo>
                <a:lnTo>
                  <a:pt x="3067550" y="5151571"/>
                </a:lnTo>
                <a:lnTo>
                  <a:pt x="3066063" y="5173139"/>
                </a:lnTo>
                <a:lnTo>
                  <a:pt x="3062945" y="5126449"/>
                </a:lnTo>
                <a:cubicBezTo>
                  <a:pt x="3059932" y="5094358"/>
                  <a:pt x="3055884" y="5063626"/>
                  <a:pt x="3050076" y="5035142"/>
                </a:cubicBezTo>
                <a:cubicBezTo>
                  <a:pt x="3050076" y="5035142"/>
                  <a:pt x="3050826" y="5034564"/>
                  <a:pt x="3051764" y="5033841"/>
                </a:cubicBezTo>
                <a:lnTo>
                  <a:pt x="3053168" y="5032759"/>
                </a:lnTo>
                <a:lnTo>
                  <a:pt x="3055140" y="5031239"/>
                </a:lnTo>
                <a:cubicBezTo>
                  <a:pt x="3055703" y="5030806"/>
                  <a:pt x="3055327" y="5031095"/>
                  <a:pt x="3054577" y="5031673"/>
                </a:cubicBezTo>
                <a:lnTo>
                  <a:pt x="3053168" y="5032759"/>
                </a:lnTo>
                <a:lnTo>
                  <a:pt x="3050076" y="5035142"/>
                </a:lnTo>
                <a:cubicBezTo>
                  <a:pt x="3048319" y="5062864"/>
                  <a:pt x="3048479" y="5092309"/>
                  <a:pt x="3049700" y="5122667"/>
                </a:cubicBezTo>
                <a:lnTo>
                  <a:pt x="3049747" y="5123357"/>
                </a:lnTo>
                <a:lnTo>
                  <a:pt x="3047254" y="5124237"/>
                </a:lnTo>
                <a:cubicBezTo>
                  <a:pt x="3040158" y="5108675"/>
                  <a:pt x="3037393" y="4960619"/>
                  <a:pt x="3030102" y="4926399"/>
                </a:cubicBezTo>
                <a:cubicBezTo>
                  <a:pt x="3029520" y="4889777"/>
                  <a:pt x="3020975" y="4902240"/>
                  <a:pt x="3014338" y="4946365"/>
                </a:cubicBezTo>
                <a:cubicBezTo>
                  <a:pt x="3008510" y="4997174"/>
                  <a:pt x="3025990" y="5086543"/>
                  <a:pt x="3031337" y="5158423"/>
                </a:cubicBezTo>
                <a:lnTo>
                  <a:pt x="3031331" y="5181878"/>
                </a:lnTo>
                <a:lnTo>
                  <a:pt x="3024258" y="5175227"/>
                </a:lnTo>
                <a:cubicBezTo>
                  <a:pt x="3016991" y="5156442"/>
                  <a:pt x="3015334" y="5114965"/>
                  <a:pt x="3018379" y="5120995"/>
                </a:cubicBezTo>
                <a:cubicBezTo>
                  <a:pt x="3014603" y="5102501"/>
                  <a:pt x="3019549" y="5066424"/>
                  <a:pt x="3013125" y="5053696"/>
                </a:cubicBezTo>
                <a:cubicBezTo>
                  <a:pt x="3002359" y="5043376"/>
                  <a:pt x="3007614" y="5110681"/>
                  <a:pt x="3007614" y="5110681"/>
                </a:cubicBezTo>
                <a:lnTo>
                  <a:pt x="3020057" y="5268582"/>
                </a:lnTo>
                <a:lnTo>
                  <a:pt x="3018206" y="5273712"/>
                </a:lnTo>
                <a:cubicBezTo>
                  <a:pt x="3014147" y="5281571"/>
                  <a:pt x="3009873" y="5282958"/>
                  <a:pt x="3009677" y="5264294"/>
                </a:cubicBezTo>
                <a:cubicBezTo>
                  <a:pt x="3010247" y="5262171"/>
                  <a:pt x="3007759" y="5251251"/>
                  <a:pt x="3005128" y="5240857"/>
                </a:cubicBezTo>
                <a:lnTo>
                  <a:pt x="3004496" y="5238455"/>
                </a:lnTo>
                <a:lnTo>
                  <a:pt x="3004475" y="5236142"/>
                </a:lnTo>
                <a:cubicBezTo>
                  <a:pt x="3004026" y="5210934"/>
                  <a:pt x="3002696" y="5185357"/>
                  <a:pt x="2998158" y="5181874"/>
                </a:cubicBezTo>
                <a:cubicBezTo>
                  <a:pt x="2979289" y="5179355"/>
                  <a:pt x="2993896" y="5243170"/>
                  <a:pt x="2993896" y="5243170"/>
                </a:cubicBezTo>
                <a:lnTo>
                  <a:pt x="2995430" y="5278006"/>
                </a:lnTo>
                <a:lnTo>
                  <a:pt x="2995085" y="5285148"/>
                </a:lnTo>
                <a:cubicBezTo>
                  <a:pt x="2993225" y="5314301"/>
                  <a:pt x="2989812" y="5336718"/>
                  <a:pt x="2981130" y="5309294"/>
                </a:cubicBezTo>
                <a:cubicBezTo>
                  <a:pt x="2968707" y="5274798"/>
                  <a:pt x="2966989" y="5242422"/>
                  <a:pt x="2959696" y="5208200"/>
                </a:cubicBezTo>
                <a:lnTo>
                  <a:pt x="2959102" y="5198017"/>
                </a:lnTo>
                <a:lnTo>
                  <a:pt x="2959076" y="5197032"/>
                </a:lnTo>
                <a:cubicBezTo>
                  <a:pt x="2959013" y="5195627"/>
                  <a:pt x="2958976" y="5195496"/>
                  <a:pt x="2959052" y="5197176"/>
                </a:cubicBezTo>
                <a:lnTo>
                  <a:pt x="2959102" y="5198017"/>
                </a:lnTo>
                <a:lnTo>
                  <a:pt x="2959269" y="5204513"/>
                </a:lnTo>
                <a:cubicBezTo>
                  <a:pt x="2959452" y="5221537"/>
                  <a:pt x="2958254" y="5256801"/>
                  <a:pt x="2945268" y="5242587"/>
                </a:cubicBezTo>
                <a:lnTo>
                  <a:pt x="2943438" y="5235859"/>
                </a:lnTo>
                <a:lnTo>
                  <a:pt x="2943650" y="5234073"/>
                </a:lnTo>
                <a:lnTo>
                  <a:pt x="2943340" y="5228038"/>
                </a:lnTo>
                <a:lnTo>
                  <a:pt x="2945094" y="5216575"/>
                </a:lnTo>
                <a:cubicBezTo>
                  <a:pt x="2947584" y="5204868"/>
                  <a:pt x="2950858" y="5192665"/>
                  <a:pt x="2949622" y="5187579"/>
                </a:cubicBezTo>
                <a:cubicBezTo>
                  <a:pt x="2953038" y="5174847"/>
                  <a:pt x="2941946" y="5135397"/>
                  <a:pt x="2941946" y="5135397"/>
                </a:cubicBezTo>
                <a:cubicBezTo>
                  <a:pt x="2928459" y="5146880"/>
                  <a:pt x="2942215" y="5195797"/>
                  <a:pt x="2941076" y="5200040"/>
                </a:cubicBezTo>
                <a:cubicBezTo>
                  <a:pt x="2941791" y="5207072"/>
                  <a:pt x="2942410" y="5213251"/>
                  <a:pt x="2942863" y="5218833"/>
                </a:cubicBezTo>
                <a:lnTo>
                  <a:pt x="2943340" y="5228038"/>
                </a:lnTo>
                <a:lnTo>
                  <a:pt x="2942609" y="5232807"/>
                </a:lnTo>
                <a:lnTo>
                  <a:pt x="2943438" y="5235859"/>
                </a:lnTo>
                <a:lnTo>
                  <a:pt x="2940523" y="5260272"/>
                </a:lnTo>
                <a:cubicBezTo>
                  <a:pt x="2908728" y="5239819"/>
                  <a:pt x="2932457" y="5170766"/>
                  <a:pt x="2922502" y="5127074"/>
                </a:cubicBezTo>
                <a:cubicBezTo>
                  <a:pt x="2918701" y="5121854"/>
                  <a:pt x="2912621" y="5125117"/>
                  <a:pt x="2905525" y="5109556"/>
                </a:cubicBezTo>
                <a:cubicBezTo>
                  <a:pt x="2905525" y="5109556"/>
                  <a:pt x="2893852" y="5033490"/>
                  <a:pt x="2892524" y="5038444"/>
                </a:cubicBezTo>
                <a:cubicBezTo>
                  <a:pt x="2868524" y="5047096"/>
                  <a:pt x="2901723" y="5104334"/>
                  <a:pt x="2884632" y="5129254"/>
                </a:cubicBezTo>
                <a:cubicBezTo>
                  <a:pt x="2865973" y="5033180"/>
                  <a:pt x="2853250" y="4933952"/>
                  <a:pt x="2843992" y="4832884"/>
                </a:cubicBezTo>
                <a:lnTo>
                  <a:pt x="2832705" y="4658371"/>
                </a:lnTo>
                <a:lnTo>
                  <a:pt x="2826630" y="4658176"/>
                </a:lnTo>
                <a:lnTo>
                  <a:pt x="2827121" y="4650596"/>
                </a:lnTo>
                <a:lnTo>
                  <a:pt x="2826644" y="4650654"/>
                </a:lnTo>
                <a:lnTo>
                  <a:pt x="2824041" y="4649717"/>
                </a:lnTo>
                <a:lnTo>
                  <a:pt x="2824633" y="4659349"/>
                </a:lnTo>
                <a:lnTo>
                  <a:pt x="2826630" y="4658176"/>
                </a:lnTo>
                <a:cubicBezTo>
                  <a:pt x="2827495" y="4660362"/>
                  <a:pt x="2828237" y="4662235"/>
                  <a:pt x="2828237" y="4662235"/>
                </a:cubicBezTo>
                <a:lnTo>
                  <a:pt x="2824697" y="4660359"/>
                </a:lnTo>
                <a:lnTo>
                  <a:pt x="2834485" y="4819686"/>
                </a:lnTo>
                <a:lnTo>
                  <a:pt x="2838847" y="5021228"/>
                </a:lnTo>
                <a:lnTo>
                  <a:pt x="2835193" y="4996639"/>
                </a:lnTo>
                <a:cubicBezTo>
                  <a:pt x="2829106" y="4984580"/>
                  <a:pt x="2820033" y="4977612"/>
                  <a:pt x="2820651" y="4967829"/>
                </a:cubicBezTo>
                <a:cubicBezTo>
                  <a:pt x="2814227" y="4955098"/>
                  <a:pt x="2811068" y="4926821"/>
                  <a:pt x="2810720" y="4902272"/>
                </a:cubicBezTo>
                <a:cubicBezTo>
                  <a:pt x="2807563" y="4873993"/>
                  <a:pt x="2802027" y="4817145"/>
                  <a:pt x="2795670" y="4839419"/>
                </a:cubicBezTo>
                <a:cubicBezTo>
                  <a:pt x="2787725" y="4856709"/>
                  <a:pt x="2794500" y="4893991"/>
                  <a:pt x="2795908" y="4907794"/>
                </a:cubicBezTo>
                <a:cubicBezTo>
                  <a:pt x="2792784" y="4964684"/>
                  <a:pt x="2781735" y="4904806"/>
                  <a:pt x="2776165" y="4870290"/>
                </a:cubicBezTo>
                <a:lnTo>
                  <a:pt x="2774050" y="4856733"/>
                </a:lnTo>
                <a:lnTo>
                  <a:pt x="2772143" y="4824615"/>
                </a:lnTo>
                <a:cubicBezTo>
                  <a:pt x="2763764" y="4758888"/>
                  <a:pt x="2763672" y="4878809"/>
                  <a:pt x="2767668" y="4902694"/>
                </a:cubicBezTo>
                <a:cubicBezTo>
                  <a:pt x="2768940" y="4918965"/>
                  <a:pt x="2770289" y="4934132"/>
                  <a:pt x="2770750" y="4949774"/>
                </a:cubicBezTo>
                <a:lnTo>
                  <a:pt x="2769454" y="4978757"/>
                </a:lnTo>
                <a:lnTo>
                  <a:pt x="2769271" y="4977894"/>
                </a:lnTo>
                <a:cubicBezTo>
                  <a:pt x="2765184" y="4959900"/>
                  <a:pt x="2762719" y="4952610"/>
                  <a:pt x="2757426" y="4932491"/>
                </a:cubicBezTo>
                <a:cubicBezTo>
                  <a:pt x="2745196" y="4897247"/>
                  <a:pt x="2753975" y="4824714"/>
                  <a:pt x="2740560" y="4820160"/>
                </a:cubicBezTo>
                <a:cubicBezTo>
                  <a:pt x="2735531" y="4818452"/>
                  <a:pt x="2737039" y="4855506"/>
                  <a:pt x="2739226" y="4871709"/>
                </a:cubicBezTo>
                <a:lnTo>
                  <a:pt x="2740788" y="4876725"/>
                </a:lnTo>
                <a:lnTo>
                  <a:pt x="2740596" y="4876751"/>
                </a:lnTo>
                <a:cubicBezTo>
                  <a:pt x="2738008" y="4879123"/>
                  <a:pt x="2735871" y="4882240"/>
                  <a:pt x="2735871" y="4882240"/>
                </a:cubicBezTo>
                <a:cubicBezTo>
                  <a:pt x="2732130" y="4865481"/>
                  <a:pt x="2731397" y="4848016"/>
                  <a:pt x="2730807" y="4830017"/>
                </a:cubicBezTo>
                <a:lnTo>
                  <a:pt x="2727103" y="4781288"/>
                </a:lnTo>
                <a:lnTo>
                  <a:pt x="2725342" y="4821286"/>
                </a:lnTo>
                <a:lnTo>
                  <a:pt x="2724735" y="4828895"/>
                </a:lnTo>
                <a:lnTo>
                  <a:pt x="2723101" y="4824252"/>
                </a:lnTo>
                <a:cubicBezTo>
                  <a:pt x="2720724" y="4817221"/>
                  <a:pt x="2719303" y="4813445"/>
                  <a:pt x="2718469" y="4811893"/>
                </a:cubicBezTo>
                <a:lnTo>
                  <a:pt x="2717999" y="4812317"/>
                </a:lnTo>
                <a:lnTo>
                  <a:pt x="2718672" y="4788201"/>
                </a:lnTo>
                <a:cubicBezTo>
                  <a:pt x="2718261" y="4771362"/>
                  <a:pt x="2717020" y="4755117"/>
                  <a:pt x="2715164" y="4739105"/>
                </a:cubicBezTo>
                <a:lnTo>
                  <a:pt x="2715968" y="4728556"/>
                </a:lnTo>
                <a:lnTo>
                  <a:pt x="2721620" y="4753388"/>
                </a:lnTo>
                <a:lnTo>
                  <a:pt x="2726243" y="4767621"/>
                </a:lnTo>
                <a:lnTo>
                  <a:pt x="2723261" y="4708355"/>
                </a:lnTo>
                <a:lnTo>
                  <a:pt x="2720943" y="4662295"/>
                </a:lnTo>
                <a:lnTo>
                  <a:pt x="2710322" y="4620433"/>
                </a:lnTo>
                <a:cubicBezTo>
                  <a:pt x="2707354" y="4613694"/>
                  <a:pt x="2701608" y="4600440"/>
                  <a:pt x="2704680" y="4617833"/>
                </a:cubicBezTo>
                <a:cubicBezTo>
                  <a:pt x="2709176" y="4640195"/>
                  <a:pt x="2716033" y="4661384"/>
                  <a:pt x="2717706" y="4683828"/>
                </a:cubicBezTo>
                <a:cubicBezTo>
                  <a:pt x="2713754" y="4675129"/>
                  <a:pt x="2710734" y="4666390"/>
                  <a:pt x="2708185" y="4657630"/>
                </a:cubicBezTo>
                <a:lnTo>
                  <a:pt x="2703153" y="4637828"/>
                </a:lnTo>
                <a:lnTo>
                  <a:pt x="2702991" y="4634444"/>
                </a:lnTo>
                <a:lnTo>
                  <a:pt x="2702049" y="4628051"/>
                </a:lnTo>
                <a:lnTo>
                  <a:pt x="2703432" y="4668753"/>
                </a:lnTo>
                <a:lnTo>
                  <a:pt x="2703471" y="4667216"/>
                </a:lnTo>
                <a:lnTo>
                  <a:pt x="2710559" y="4702173"/>
                </a:lnTo>
                <a:lnTo>
                  <a:pt x="2710031" y="4703766"/>
                </a:lnTo>
                <a:cubicBezTo>
                  <a:pt x="2709050" y="4706070"/>
                  <a:pt x="2708215" y="4707245"/>
                  <a:pt x="2707844" y="4706307"/>
                </a:cubicBezTo>
                <a:lnTo>
                  <a:pt x="2704166" y="4690328"/>
                </a:lnTo>
                <a:lnTo>
                  <a:pt x="2705623" y="4733209"/>
                </a:lnTo>
                <a:lnTo>
                  <a:pt x="2708140" y="4779257"/>
                </a:lnTo>
                <a:lnTo>
                  <a:pt x="2705401" y="4774358"/>
                </a:lnTo>
                <a:cubicBezTo>
                  <a:pt x="2703064" y="4775230"/>
                  <a:pt x="2704573" y="4797954"/>
                  <a:pt x="2707000" y="4819736"/>
                </a:cubicBezTo>
                <a:lnTo>
                  <a:pt x="2710149" y="4842883"/>
                </a:lnTo>
                <a:lnTo>
                  <a:pt x="2709777" y="4860554"/>
                </a:lnTo>
                <a:lnTo>
                  <a:pt x="2700020" y="4862972"/>
                </a:lnTo>
                <a:lnTo>
                  <a:pt x="2698618" y="4848342"/>
                </a:lnTo>
                <a:cubicBezTo>
                  <a:pt x="2697375" y="4833031"/>
                  <a:pt x="2696496" y="4818936"/>
                  <a:pt x="2696398" y="4809604"/>
                </a:cubicBezTo>
                <a:cubicBezTo>
                  <a:pt x="2691578" y="4785556"/>
                  <a:pt x="2696135" y="4768580"/>
                  <a:pt x="2690999" y="4748937"/>
                </a:cubicBezTo>
                <a:lnTo>
                  <a:pt x="2675783" y="4645475"/>
                </a:lnTo>
                <a:lnTo>
                  <a:pt x="2673644" y="4641395"/>
                </a:lnTo>
                <a:cubicBezTo>
                  <a:pt x="2671184" y="4642339"/>
                  <a:pt x="2665326" y="4731268"/>
                  <a:pt x="2663567" y="4689861"/>
                </a:cubicBezTo>
                <a:lnTo>
                  <a:pt x="2663408" y="4662496"/>
                </a:lnTo>
                <a:lnTo>
                  <a:pt x="2662757" y="4663534"/>
                </a:lnTo>
                <a:cubicBezTo>
                  <a:pt x="2660926" y="4665499"/>
                  <a:pt x="2659407" y="4666314"/>
                  <a:pt x="2660072" y="4663839"/>
                </a:cubicBezTo>
                <a:cubicBezTo>
                  <a:pt x="2658837" y="4663594"/>
                  <a:pt x="2658361" y="4662939"/>
                  <a:pt x="2658422" y="4662116"/>
                </a:cubicBezTo>
                <a:cubicBezTo>
                  <a:pt x="2658511" y="4660875"/>
                  <a:pt x="2659802" y="4659246"/>
                  <a:pt x="2661534" y="4658018"/>
                </a:cubicBezTo>
                <a:lnTo>
                  <a:pt x="2663379" y="4657473"/>
                </a:lnTo>
                <a:lnTo>
                  <a:pt x="2663368" y="4655681"/>
                </a:lnTo>
                <a:cubicBezTo>
                  <a:pt x="2662497" y="4645137"/>
                  <a:pt x="2660797" y="4635179"/>
                  <a:pt x="2658195" y="4625028"/>
                </a:cubicBezTo>
                <a:cubicBezTo>
                  <a:pt x="2655214" y="4610350"/>
                  <a:pt x="2662369" y="4598610"/>
                  <a:pt x="2656311" y="4583313"/>
                </a:cubicBezTo>
                <a:cubicBezTo>
                  <a:pt x="2656311" y="4583313"/>
                  <a:pt x="2656643" y="4583184"/>
                  <a:pt x="2657059" y="4583026"/>
                </a:cubicBezTo>
                <a:lnTo>
                  <a:pt x="2657996" y="4582665"/>
                </a:lnTo>
                <a:lnTo>
                  <a:pt x="2658308" y="4582546"/>
                </a:lnTo>
                <a:cubicBezTo>
                  <a:pt x="2658643" y="4582418"/>
                  <a:pt x="2658809" y="4582353"/>
                  <a:pt x="2658556" y="4582449"/>
                </a:cubicBezTo>
                <a:lnTo>
                  <a:pt x="2657996" y="4582665"/>
                </a:lnTo>
                <a:lnTo>
                  <a:pt x="2656311" y="4583313"/>
                </a:lnTo>
                <a:cubicBezTo>
                  <a:pt x="2644350" y="4590064"/>
                  <a:pt x="2658937" y="4626902"/>
                  <a:pt x="2652636" y="4633637"/>
                </a:cubicBezTo>
                <a:cubicBezTo>
                  <a:pt x="2653499" y="4635825"/>
                  <a:pt x="2639931" y="4638515"/>
                  <a:pt x="2639191" y="4636644"/>
                </a:cubicBezTo>
                <a:cubicBezTo>
                  <a:pt x="2636388" y="4651028"/>
                  <a:pt x="2644285" y="4663819"/>
                  <a:pt x="2640743" y="4676330"/>
                </a:cubicBezTo>
                <a:lnTo>
                  <a:pt x="2633213" y="4685301"/>
                </a:lnTo>
                <a:lnTo>
                  <a:pt x="2634671" y="4831809"/>
                </a:lnTo>
                <a:lnTo>
                  <a:pt x="2632166" y="4846044"/>
                </a:lnTo>
                <a:cubicBezTo>
                  <a:pt x="2629613" y="4862322"/>
                  <a:pt x="2628150" y="4876401"/>
                  <a:pt x="2630488" y="4875529"/>
                </a:cubicBezTo>
                <a:cubicBezTo>
                  <a:pt x="2614427" y="4876739"/>
                  <a:pt x="2620626" y="4844974"/>
                  <a:pt x="2618248" y="4816406"/>
                </a:cubicBezTo>
                <a:cubicBezTo>
                  <a:pt x="2614472" y="4797911"/>
                  <a:pt x="2603129" y="4718550"/>
                  <a:pt x="2597562" y="4764411"/>
                </a:cubicBezTo>
                <a:cubicBezTo>
                  <a:pt x="2596661" y="4784648"/>
                  <a:pt x="2599658" y="4803436"/>
                  <a:pt x="2600786" y="4827691"/>
                </a:cubicBezTo>
                <a:cubicBezTo>
                  <a:pt x="2602188" y="4850654"/>
                  <a:pt x="2602906" y="4868598"/>
                  <a:pt x="2603308" y="4883871"/>
                </a:cubicBezTo>
                <a:lnTo>
                  <a:pt x="2603626" y="4904994"/>
                </a:lnTo>
                <a:lnTo>
                  <a:pt x="2599867" y="4871420"/>
                </a:lnTo>
                <a:cubicBezTo>
                  <a:pt x="2596552" y="4832803"/>
                  <a:pt x="2594698" y="4797254"/>
                  <a:pt x="2592081" y="4760637"/>
                </a:cubicBezTo>
                <a:lnTo>
                  <a:pt x="2591772" y="4757006"/>
                </a:lnTo>
                <a:lnTo>
                  <a:pt x="2584937" y="4775623"/>
                </a:lnTo>
                <a:cubicBezTo>
                  <a:pt x="2583399" y="4780081"/>
                  <a:pt x="2582810" y="4778598"/>
                  <a:pt x="2583042" y="4760705"/>
                </a:cubicBezTo>
                <a:cubicBezTo>
                  <a:pt x="2581680" y="4734614"/>
                  <a:pt x="2585633" y="4721947"/>
                  <a:pt x="2579796" y="4692897"/>
                </a:cubicBezTo>
                <a:cubicBezTo>
                  <a:pt x="2575719" y="4699589"/>
                  <a:pt x="2573890" y="4724030"/>
                  <a:pt x="2572460" y="4739922"/>
                </a:cubicBezTo>
                <a:lnTo>
                  <a:pt x="2572230" y="4741939"/>
                </a:lnTo>
                <a:lnTo>
                  <a:pt x="2565136" y="4720423"/>
                </a:lnTo>
                <a:lnTo>
                  <a:pt x="2565934" y="4729652"/>
                </a:lnTo>
                <a:lnTo>
                  <a:pt x="2570695" y="4752780"/>
                </a:lnTo>
                <a:lnTo>
                  <a:pt x="2568339" y="4757459"/>
                </a:lnTo>
                <a:lnTo>
                  <a:pt x="2568987" y="4764985"/>
                </a:lnTo>
                <a:cubicBezTo>
                  <a:pt x="2571592" y="4793250"/>
                  <a:pt x="2574530" y="4822701"/>
                  <a:pt x="2577800" y="4850914"/>
                </a:cubicBezTo>
                <a:lnTo>
                  <a:pt x="2577877" y="4864997"/>
                </a:lnTo>
                <a:lnTo>
                  <a:pt x="2560329" y="4793419"/>
                </a:lnTo>
                <a:lnTo>
                  <a:pt x="2559320" y="4788049"/>
                </a:lnTo>
                <a:lnTo>
                  <a:pt x="2558432" y="4811517"/>
                </a:lnTo>
                <a:cubicBezTo>
                  <a:pt x="2558106" y="4833940"/>
                  <a:pt x="2558088" y="4856245"/>
                  <a:pt x="2553908" y="4879070"/>
                </a:cubicBezTo>
                <a:lnTo>
                  <a:pt x="2552883" y="4886864"/>
                </a:lnTo>
                <a:lnTo>
                  <a:pt x="2552709" y="4886433"/>
                </a:lnTo>
                <a:cubicBezTo>
                  <a:pt x="2549935" y="4879915"/>
                  <a:pt x="2546910" y="4855918"/>
                  <a:pt x="2541624" y="4846517"/>
                </a:cubicBezTo>
                <a:cubicBezTo>
                  <a:pt x="2533828" y="4834236"/>
                  <a:pt x="2543998" y="4866438"/>
                  <a:pt x="2544456" y="4870294"/>
                </a:cubicBezTo>
                <a:cubicBezTo>
                  <a:pt x="2546709" y="4878012"/>
                  <a:pt x="2548309" y="4884117"/>
                  <a:pt x="2549589" y="4889476"/>
                </a:cubicBezTo>
                <a:lnTo>
                  <a:pt x="2551427" y="4897941"/>
                </a:lnTo>
                <a:lnTo>
                  <a:pt x="2547669" y="4926521"/>
                </a:lnTo>
                <a:lnTo>
                  <a:pt x="2545084" y="4925926"/>
                </a:lnTo>
                <a:cubicBezTo>
                  <a:pt x="2545549" y="4925628"/>
                  <a:pt x="2545887" y="4926880"/>
                  <a:pt x="2546119" y="4929032"/>
                </a:cubicBezTo>
                <a:lnTo>
                  <a:pt x="2546458" y="4935723"/>
                </a:lnTo>
                <a:lnTo>
                  <a:pt x="2543649" y="4957086"/>
                </a:lnTo>
                <a:lnTo>
                  <a:pt x="2541576" y="4949627"/>
                </a:lnTo>
                <a:cubicBezTo>
                  <a:pt x="2543742" y="4948234"/>
                  <a:pt x="2545599" y="4947041"/>
                  <a:pt x="2539065" y="4946745"/>
                </a:cubicBezTo>
                <a:cubicBezTo>
                  <a:pt x="2539065" y="4946745"/>
                  <a:pt x="2540223" y="4948075"/>
                  <a:pt x="2541576" y="4949627"/>
                </a:cubicBezTo>
                <a:lnTo>
                  <a:pt x="2535487" y="4950745"/>
                </a:lnTo>
                <a:lnTo>
                  <a:pt x="2535305" y="4928655"/>
                </a:lnTo>
                <a:lnTo>
                  <a:pt x="2531557" y="4951303"/>
                </a:lnTo>
                <a:lnTo>
                  <a:pt x="2527315" y="4939904"/>
                </a:lnTo>
                <a:lnTo>
                  <a:pt x="2525172" y="4935140"/>
                </a:lnTo>
                <a:lnTo>
                  <a:pt x="2531394" y="4862901"/>
                </a:lnTo>
                <a:lnTo>
                  <a:pt x="2533569" y="4783538"/>
                </a:lnTo>
                <a:lnTo>
                  <a:pt x="2530675" y="4768849"/>
                </a:lnTo>
                <a:lnTo>
                  <a:pt x="2529619" y="4763720"/>
                </a:lnTo>
                <a:lnTo>
                  <a:pt x="2529649" y="4767425"/>
                </a:lnTo>
                <a:cubicBezTo>
                  <a:pt x="2529461" y="4775065"/>
                  <a:pt x="2528715" y="4782061"/>
                  <a:pt x="2526464" y="4787108"/>
                </a:cubicBezTo>
                <a:cubicBezTo>
                  <a:pt x="2524746" y="4789924"/>
                  <a:pt x="2519418" y="4791971"/>
                  <a:pt x="2520162" y="4793845"/>
                </a:cubicBezTo>
                <a:cubicBezTo>
                  <a:pt x="2518335" y="4803537"/>
                  <a:pt x="2520439" y="4831504"/>
                  <a:pt x="2516154" y="4842138"/>
                </a:cubicBezTo>
                <a:cubicBezTo>
                  <a:pt x="2514890" y="4847297"/>
                  <a:pt x="2507516" y="4850131"/>
                  <a:pt x="2507516" y="4850131"/>
                </a:cubicBezTo>
                <a:cubicBezTo>
                  <a:pt x="2507516" y="4850131"/>
                  <a:pt x="2507169" y="4851343"/>
                  <a:pt x="2507023" y="4853061"/>
                </a:cubicBezTo>
                <a:lnTo>
                  <a:pt x="2507338" y="4855690"/>
                </a:lnTo>
                <a:lnTo>
                  <a:pt x="2506484" y="4859685"/>
                </a:lnTo>
                <a:lnTo>
                  <a:pt x="2505679" y="4860097"/>
                </a:lnTo>
                <a:cubicBezTo>
                  <a:pt x="2505465" y="4860448"/>
                  <a:pt x="2505649" y="4860917"/>
                  <a:pt x="2506022" y="4861853"/>
                </a:cubicBezTo>
                <a:lnTo>
                  <a:pt x="2506484" y="4859685"/>
                </a:lnTo>
                <a:lnTo>
                  <a:pt x="2507737" y="4859037"/>
                </a:lnTo>
                <a:cubicBezTo>
                  <a:pt x="2504305" y="4864673"/>
                  <a:pt x="2501611" y="4872179"/>
                  <a:pt x="2501611" y="4872179"/>
                </a:cubicBezTo>
                <a:cubicBezTo>
                  <a:pt x="2497348" y="4872737"/>
                  <a:pt x="2499281" y="4864801"/>
                  <a:pt x="2501721" y="4854423"/>
                </a:cubicBezTo>
                <a:lnTo>
                  <a:pt x="2504038" y="4842853"/>
                </a:lnTo>
                <a:lnTo>
                  <a:pt x="2493865" y="4836309"/>
                </a:lnTo>
                <a:cubicBezTo>
                  <a:pt x="2486208" y="4831003"/>
                  <a:pt x="2479487" y="4825947"/>
                  <a:pt x="2480503" y="4827957"/>
                </a:cubicBezTo>
                <a:cubicBezTo>
                  <a:pt x="2478472" y="4823937"/>
                  <a:pt x="2476444" y="4819916"/>
                  <a:pt x="2474416" y="4815896"/>
                </a:cubicBezTo>
                <a:cubicBezTo>
                  <a:pt x="2471379" y="4827776"/>
                  <a:pt x="2475066" y="4865359"/>
                  <a:pt x="2471673" y="4862595"/>
                </a:cubicBezTo>
                <a:lnTo>
                  <a:pt x="2467786" y="4851018"/>
                </a:lnTo>
                <a:lnTo>
                  <a:pt x="2465171" y="4877310"/>
                </a:lnTo>
                <a:lnTo>
                  <a:pt x="2466886" y="4892741"/>
                </a:lnTo>
                <a:lnTo>
                  <a:pt x="2480571" y="5038203"/>
                </a:lnTo>
                <a:lnTo>
                  <a:pt x="2477410" y="5024712"/>
                </a:lnTo>
                <a:cubicBezTo>
                  <a:pt x="2473925" y="5015081"/>
                  <a:pt x="2462712" y="4998703"/>
                  <a:pt x="2461189" y="4984992"/>
                </a:cubicBezTo>
                <a:cubicBezTo>
                  <a:pt x="2462328" y="4980746"/>
                  <a:pt x="2449634" y="4885857"/>
                  <a:pt x="2447629" y="4954740"/>
                </a:cubicBezTo>
                <a:lnTo>
                  <a:pt x="2446811" y="4970308"/>
                </a:lnTo>
                <a:lnTo>
                  <a:pt x="2445751" y="4953611"/>
                </a:lnTo>
                <a:cubicBezTo>
                  <a:pt x="2444195" y="4926205"/>
                  <a:pt x="2441535" y="4884851"/>
                  <a:pt x="2435704" y="4864326"/>
                </a:cubicBezTo>
                <a:lnTo>
                  <a:pt x="2430957" y="4855946"/>
                </a:lnTo>
                <a:lnTo>
                  <a:pt x="2430916" y="4855573"/>
                </a:lnTo>
                <a:cubicBezTo>
                  <a:pt x="2430429" y="4853629"/>
                  <a:pt x="2429718" y="4852364"/>
                  <a:pt x="2428740" y="4852031"/>
                </a:cubicBezTo>
                <a:lnTo>
                  <a:pt x="2430957" y="4855946"/>
                </a:lnTo>
                <a:lnTo>
                  <a:pt x="2431751" y="4863188"/>
                </a:lnTo>
                <a:cubicBezTo>
                  <a:pt x="2432252" y="4881472"/>
                  <a:pt x="2426272" y="4915046"/>
                  <a:pt x="2423227" y="4909017"/>
                </a:cubicBezTo>
                <a:cubicBezTo>
                  <a:pt x="2399895" y="4862789"/>
                  <a:pt x="2405743" y="4806473"/>
                  <a:pt x="2392882" y="4757132"/>
                </a:cubicBezTo>
                <a:cubicBezTo>
                  <a:pt x="2391135" y="4747933"/>
                  <a:pt x="2389590" y="4741120"/>
                  <a:pt x="2388218" y="4736243"/>
                </a:cubicBezTo>
                <a:lnTo>
                  <a:pt x="2387038" y="4733217"/>
                </a:lnTo>
                <a:lnTo>
                  <a:pt x="2386523" y="4732655"/>
                </a:lnTo>
                <a:lnTo>
                  <a:pt x="2386578" y="4732045"/>
                </a:lnTo>
                <a:lnTo>
                  <a:pt x="2384592" y="4726975"/>
                </a:lnTo>
                <a:lnTo>
                  <a:pt x="2383339" y="4728380"/>
                </a:lnTo>
                <a:lnTo>
                  <a:pt x="2386012" y="4743194"/>
                </a:lnTo>
                <a:cubicBezTo>
                  <a:pt x="2389150" y="4762189"/>
                  <a:pt x="2384013" y="4752651"/>
                  <a:pt x="2379852" y="4742048"/>
                </a:cubicBezTo>
                <a:lnTo>
                  <a:pt x="2378650" y="4738627"/>
                </a:lnTo>
                <a:lnTo>
                  <a:pt x="2376444" y="4752181"/>
                </a:lnTo>
                <a:cubicBezTo>
                  <a:pt x="2375493" y="4758690"/>
                  <a:pt x="2374562" y="4763963"/>
                  <a:pt x="2373394" y="4764400"/>
                </a:cubicBezTo>
                <a:cubicBezTo>
                  <a:pt x="2372224" y="4764836"/>
                  <a:pt x="2370766" y="4760453"/>
                  <a:pt x="2369103" y="4753375"/>
                </a:cubicBezTo>
                <a:lnTo>
                  <a:pt x="2366488" y="4740471"/>
                </a:lnTo>
                <a:lnTo>
                  <a:pt x="2363587" y="4726159"/>
                </a:lnTo>
                <a:lnTo>
                  <a:pt x="2357819" y="4697718"/>
                </a:lnTo>
                <a:lnTo>
                  <a:pt x="2357000" y="4694258"/>
                </a:lnTo>
                <a:lnTo>
                  <a:pt x="2354081" y="4684516"/>
                </a:lnTo>
                <a:lnTo>
                  <a:pt x="2362176" y="4726351"/>
                </a:lnTo>
                <a:lnTo>
                  <a:pt x="2356042" y="4706476"/>
                </a:lnTo>
                <a:lnTo>
                  <a:pt x="2356998" y="4710510"/>
                </a:lnTo>
                <a:lnTo>
                  <a:pt x="2356163" y="4714588"/>
                </a:lnTo>
                <a:lnTo>
                  <a:pt x="2354346" y="4717903"/>
                </a:lnTo>
                <a:lnTo>
                  <a:pt x="2358232" y="4745373"/>
                </a:lnTo>
                <a:cubicBezTo>
                  <a:pt x="2358232" y="4745373"/>
                  <a:pt x="2361222" y="4762767"/>
                  <a:pt x="2363628" y="4780379"/>
                </a:cubicBezTo>
                <a:lnTo>
                  <a:pt x="2365999" y="4801661"/>
                </a:lnTo>
                <a:lnTo>
                  <a:pt x="2366299" y="4798692"/>
                </a:lnTo>
                <a:cubicBezTo>
                  <a:pt x="2367147" y="4791658"/>
                  <a:pt x="2367855" y="4785570"/>
                  <a:pt x="2367665" y="4782404"/>
                </a:cubicBezTo>
                <a:lnTo>
                  <a:pt x="2366389" y="4750027"/>
                </a:lnTo>
                <a:lnTo>
                  <a:pt x="2372607" y="4776093"/>
                </a:lnTo>
                <a:lnTo>
                  <a:pt x="2372192" y="4779587"/>
                </a:lnTo>
                <a:cubicBezTo>
                  <a:pt x="2371528" y="4786274"/>
                  <a:pt x="2370927" y="4793920"/>
                  <a:pt x="2370412" y="4803649"/>
                </a:cubicBezTo>
                <a:cubicBezTo>
                  <a:pt x="2369864" y="4806287"/>
                  <a:pt x="2369206" y="4820348"/>
                  <a:pt x="2368074" y="4829198"/>
                </a:cubicBezTo>
                <a:lnTo>
                  <a:pt x="2367246" y="4833333"/>
                </a:lnTo>
                <a:lnTo>
                  <a:pt x="2368074" y="4835668"/>
                </a:lnTo>
                <a:cubicBezTo>
                  <a:pt x="2369777" y="4841578"/>
                  <a:pt x="2370457" y="4847628"/>
                  <a:pt x="2366356" y="4848188"/>
                </a:cubicBezTo>
                <a:cubicBezTo>
                  <a:pt x="2361991" y="4846497"/>
                  <a:pt x="2356547" y="4809183"/>
                  <a:pt x="2355387" y="4807853"/>
                </a:cubicBezTo>
                <a:lnTo>
                  <a:pt x="2351706" y="4794456"/>
                </a:lnTo>
                <a:lnTo>
                  <a:pt x="2347958" y="4788420"/>
                </a:lnTo>
                <a:lnTo>
                  <a:pt x="2347206" y="4778081"/>
                </a:lnTo>
                <a:lnTo>
                  <a:pt x="2340828" y="4754866"/>
                </a:lnTo>
                <a:lnTo>
                  <a:pt x="2332355" y="4725746"/>
                </a:lnTo>
                <a:lnTo>
                  <a:pt x="2330449" y="4725202"/>
                </a:lnTo>
                <a:cubicBezTo>
                  <a:pt x="2328858" y="4724365"/>
                  <a:pt x="2327007" y="4723165"/>
                  <a:pt x="2325273" y="4721989"/>
                </a:cubicBezTo>
                <a:lnTo>
                  <a:pt x="2324765" y="4721639"/>
                </a:lnTo>
                <a:lnTo>
                  <a:pt x="2326617" y="4728568"/>
                </a:lnTo>
                <a:cubicBezTo>
                  <a:pt x="2329055" y="4737288"/>
                  <a:pt x="2331357" y="4744612"/>
                  <a:pt x="2331529" y="4746057"/>
                </a:cubicBezTo>
                <a:cubicBezTo>
                  <a:pt x="2342616" y="4785971"/>
                  <a:pt x="2352887" y="4828831"/>
                  <a:pt x="2367599" y="4876792"/>
                </a:cubicBezTo>
                <a:cubicBezTo>
                  <a:pt x="2367599" y="4876792"/>
                  <a:pt x="2374797" y="4902255"/>
                  <a:pt x="2369467" y="4899455"/>
                </a:cubicBezTo>
                <a:lnTo>
                  <a:pt x="2367231" y="4892637"/>
                </a:lnTo>
                <a:lnTo>
                  <a:pt x="2367284" y="4882402"/>
                </a:lnTo>
                <a:cubicBezTo>
                  <a:pt x="2367148" y="4878408"/>
                  <a:pt x="2366801" y="4875258"/>
                  <a:pt x="2366088" y="4873959"/>
                </a:cubicBezTo>
                <a:lnTo>
                  <a:pt x="2362871" y="4876470"/>
                </a:lnTo>
                <a:lnTo>
                  <a:pt x="2362265" y="4873993"/>
                </a:lnTo>
                <a:cubicBezTo>
                  <a:pt x="2364582" y="4876653"/>
                  <a:pt x="2357118" y="4847555"/>
                  <a:pt x="2351234" y="4851337"/>
                </a:cubicBezTo>
                <a:cubicBezTo>
                  <a:pt x="2349379" y="4852531"/>
                  <a:pt x="2358700" y="4880434"/>
                  <a:pt x="2360513" y="4885845"/>
                </a:cubicBezTo>
                <a:lnTo>
                  <a:pt x="2361021" y="4888021"/>
                </a:lnTo>
                <a:lnTo>
                  <a:pt x="2360974" y="4888336"/>
                </a:lnTo>
                <a:lnTo>
                  <a:pt x="2360771" y="4895553"/>
                </a:lnTo>
                <a:lnTo>
                  <a:pt x="2345281" y="4846994"/>
                </a:lnTo>
                <a:cubicBezTo>
                  <a:pt x="2338029" y="4822301"/>
                  <a:pt x="2330926" y="4796946"/>
                  <a:pt x="2323146" y="4770818"/>
                </a:cubicBezTo>
                <a:cubicBezTo>
                  <a:pt x="2323146" y="4770818"/>
                  <a:pt x="2327219" y="4761629"/>
                  <a:pt x="2321187" y="4761354"/>
                </a:cubicBezTo>
                <a:cubicBezTo>
                  <a:pt x="2317862" y="4761418"/>
                  <a:pt x="2323711" y="4785331"/>
                  <a:pt x="2321290" y="4772014"/>
                </a:cubicBezTo>
                <a:cubicBezTo>
                  <a:pt x="2329705" y="4816067"/>
                  <a:pt x="2349940" y="4867044"/>
                  <a:pt x="2355146" y="4910741"/>
                </a:cubicBezTo>
                <a:cubicBezTo>
                  <a:pt x="2336870" y="4869223"/>
                  <a:pt x="2327894" y="4810657"/>
                  <a:pt x="2312798" y="4762253"/>
                </a:cubicBezTo>
                <a:cubicBezTo>
                  <a:pt x="2312567" y="4760328"/>
                  <a:pt x="2310930" y="4754981"/>
                  <a:pt x="2308847" y="4750440"/>
                </a:cubicBezTo>
                <a:lnTo>
                  <a:pt x="2307955" y="4748920"/>
                </a:lnTo>
                <a:lnTo>
                  <a:pt x="2307939" y="4749593"/>
                </a:lnTo>
                <a:lnTo>
                  <a:pt x="2307805" y="4752669"/>
                </a:lnTo>
                <a:lnTo>
                  <a:pt x="2306013" y="4745616"/>
                </a:lnTo>
                <a:lnTo>
                  <a:pt x="2305510" y="4744759"/>
                </a:lnTo>
                <a:cubicBezTo>
                  <a:pt x="2304367" y="4743419"/>
                  <a:pt x="2303232" y="4742807"/>
                  <a:pt x="2302226" y="4743457"/>
                </a:cubicBezTo>
                <a:lnTo>
                  <a:pt x="2306915" y="4766037"/>
                </a:lnTo>
                <a:cubicBezTo>
                  <a:pt x="2313655" y="4787645"/>
                  <a:pt x="2319812" y="4811360"/>
                  <a:pt x="2323536" y="4832830"/>
                </a:cubicBezTo>
                <a:cubicBezTo>
                  <a:pt x="2317294" y="4815398"/>
                  <a:pt x="2311895" y="4796301"/>
                  <a:pt x="2306526" y="4776406"/>
                </a:cubicBezTo>
                <a:lnTo>
                  <a:pt x="2294391" y="4732279"/>
                </a:lnTo>
                <a:lnTo>
                  <a:pt x="2294853" y="4735925"/>
                </a:lnTo>
                <a:lnTo>
                  <a:pt x="2288468" y="4718355"/>
                </a:lnTo>
                <a:lnTo>
                  <a:pt x="2289293" y="4752808"/>
                </a:lnTo>
                <a:lnTo>
                  <a:pt x="2288499" y="4753745"/>
                </a:lnTo>
                <a:lnTo>
                  <a:pt x="2287639" y="4753941"/>
                </a:lnTo>
                <a:lnTo>
                  <a:pt x="2287705" y="4754270"/>
                </a:lnTo>
                <a:lnTo>
                  <a:pt x="2287180" y="4755862"/>
                </a:lnTo>
                <a:cubicBezTo>
                  <a:pt x="2286196" y="4758167"/>
                  <a:pt x="2285363" y="4759342"/>
                  <a:pt x="2284992" y="4758406"/>
                </a:cubicBezTo>
                <a:lnTo>
                  <a:pt x="2284147" y="4754738"/>
                </a:lnTo>
                <a:lnTo>
                  <a:pt x="2274916" y="4756835"/>
                </a:lnTo>
                <a:cubicBezTo>
                  <a:pt x="2270079" y="4757253"/>
                  <a:pt x="2265873" y="4756918"/>
                  <a:pt x="2265113" y="4755412"/>
                </a:cubicBezTo>
                <a:cubicBezTo>
                  <a:pt x="2263592" y="4785433"/>
                  <a:pt x="2283149" y="4813169"/>
                  <a:pt x="2279599" y="4839170"/>
                </a:cubicBezTo>
                <a:cubicBezTo>
                  <a:pt x="2278200" y="4849247"/>
                  <a:pt x="2273523" y="4850991"/>
                  <a:pt x="2266197" y="4858500"/>
                </a:cubicBezTo>
                <a:cubicBezTo>
                  <a:pt x="2255161" y="4882517"/>
                  <a:pt x="2265025" y="4913070"/>
                  <a:pt x="2267741" y="4942309"/>
                </a:cubicBezTo>
                <a:lnTo>
                  <a:pt x="2268684" y="4950686"/>
                </a:lnTo>
                <a:lnTo>
                  <a:pt x="2263424" y="4973793"/>
                </a:lnTo>
                <a:lnTo>
                  <a:pt x="2257094" y="4981238"/>
                </a:lnTo>
                <a:lnTo>
                  <a:pt x="2250913" y="4951986"/>
                </a:lnTo>
                <a:lnTo>
                  <a:pt x="2250784" y="4944851"/>
                </a:lnTo>
                <a:cubicBezTo>
                  <a:pt x="2250419" y="4939404"/>
                  <a:pt x="2249743" y="4935264"/>
                  <a:pt x="2248584" y="4933917"/>
                </a:cubicBezTo>
                <a:lnTo>
                  <a:pt x="2247010" y="4933572"/>
                </a:lnTo>
                <a:lnTo>
                  <a:pt x="2239116" y="4897754"/>
                </a:lnTo>
                <a:cubicBezTo>
                  <a:pt x="2237415" y="4881768"/>
                  <a:pt x="2236257" y="4862497"/>
                  <a:pt x="2234194" y="4840975"/>
                </a:cubicBezTo>
                <a:cubicBezTo>
                  <a:pt x="2228389" y="4818461"/>
                  <a:pt x="2219628" y="4698332"/>
                  <a:pt x="2210071" y="4771155"/>
                </a:cubicBezTo>
                <a:cubicBezTo>
                  <a:pt x="2211381" y="4782013"/>
                  <a:pt x="2213331" y="4819942"/>
                  <a:pt x="2214108" y="4842642"/>
                </a:cubicBezTo>
                <a:lnTo>
                  <a:pt x="2214270" y="4850884"/>
                </a:lnTo>
                <a:lnTo>
                  <a:pt x="2207779" y="4846861"/>
                </a:lnTo>
                <a:cubicBezTo>
                  <a:pt x="2209298" y="4846046"/>
                  <a:pt x="2209941" y="4848501"/>
                  <a:pt x="2209970" y="4852628"/>
                </a:cubicBezTo>
                <a:lnTo>
                  <a:pt x="2208924" y="4863858"/>
                </a:lnTo>
                <a:lnTo>
                  <a:pt x="2207037" y="4865627"/>
                </a:lnTo>
                <a:cubicBezTo>
                  <a:pt x="2204175" y="4867294"/>
                  <a:pt x="2201641" y="4868238"/>
                  <a:pt x="2201641" y="4868238"/>
                </a:cubicBezTo>
                <a:lnTo>
                  <a:pt x="2202415" y="4889123"/>
                </a:lnTo>
                <a:lnTo>
                  <a:pt x="2200952" y="4891696"/>
                </a:lnTo>
                <a:cubicBezTo>
                  <a:pt x="2199051" y="4889087"/>
                  <a:pt x="2198360" y="4884385"/>
                  <a:pt x="2198321" y="4878430"/>
                </a:cubicBezTo>
                <a:lnTo>
                  <a:pt x="2198379" y="4877466"/>
                </a:lnTo>
                <a:lnTo>
                  <a:pt x="2198253" y="4877597"/>
                </a:lnTo>
                <a:cubicBezTo>
                  <a:pt x="2197649" y="4877163"/>
                  <a:pt x="2197216" y="4875983"/>
                  <a:pt x="2197242" y="4874036"/>
                </a:cubicBezTo>
                <a:lnTo>
                  <a:pt x="2198974" y="4867613"/>
                </a:lnTo>
                <a:lnTo>
                  <a:pt x="2199581" y="4857623"/>
                </a:lnTo>
                <a:lnTo>
                  <a:pt x="2199704" y="4850048"/>
                </a:lnTo>
                <a:lnTo>
                  <a:pt x="2197692" y="4818544"/>
                </a:lnTo>
                <a:lnTo>
                  <a:pt x="2196067" y="4789848"/>
                </a:lnTo>
                <a:lnTo>
                  <a:pt x="2193985" y="4778293"/>
                </a:lnTo>
                <a:cubicBezTo>
                  <a:pt x="2191293" y="4768537"/>
                  <a:pt x="2188188" y="4759916"/>
                  <a:pt x="2185209" y="4750014"/>
                </a:cubicBezTo>
                <a:lnTo>
                  <a:pt x="2183192" y="4739938"/>
                </a:lnTo>
                <a:lnTo>
                  <a:pt x="2179790" y="4742786"/>
                </a:lnTo>
                <a:cubicBezTo>
                  <a:pt x="2178244" y="4743649"/>
                  <a:pt x="2176912" y="4744161"/>
                  <a:pt x="2176912" y="4744161"/>
                </a:cubicBezTo>
                <a:cubicBezTo>
                  <a:pt x="2173369" y="4756670"/>
                  <a:pt x="2175485" y="4769165"/>
                  <a:pt x="2176449" y="4779947"/>
                </a:cubicBezTo>
                <a:cubicBezTo>
                  <a:pt x="2174621" y="4789640"/>
                  <a:pt x="2179827" y="4809936"/>
                  <a:pt x="2172783" y="4814802"/>
                </a:cubicBezTo>
                <a:cubicBezTo>
                  <a:pt x="2165739" y="4819664"/>
                  <a:pt x="2175130" y="4798073"/>
                  <a:pt x="2169693" y="4806996"/>
                </a:cubicBezTo>
                <a:lnTo>
                  <a:pt x="2163307" y="4824387"/>
                </a:lnTo>
                <a:lnTo>
                  <a:pt x="2162878" y="4837685"/>
                </a:lnTo>
                <a:cubicBezTo>
                  <a:pt x="2163211" y="4846737"/>
                  <a:pt x="2164007" y="4855695"/>
                  <a:pt x="2164752" y="4864223"/>
                </a:cubicBezTo>
                <a:lnTo>
                  <a:pt x="2164925" y="4866801"/>
                </a:lnTo>
                <a:lnTo>
                  <a:pt x="2166070" y="4884072"/>
                </a:lnTo>
                <a:lnTo>
                  <a:pt x="2161693" y="4868006"/>
                </a:lnTo>
                <a:cubicBezTo>
                  <a:pt x="2159595" y="4872570"/>
                  <a:pt x="2158567" y="4881311"/>
                  <a:pt x="2158187" y="4892176"/>
                </a:cubicBezTo>
                <a:lnTo>
                  <a:pt x="2158422" y="4913660"/>
                </a:lnTo>
                <a:lnTo>
                  <a:pt x="2154877" y="4918879"/>
                </a:lnTo>
                <a:cubicBezTo>
                  <a:pt x="2148712" y="4928635"/>
                  <a:pt x="2141442" y="4941040"/>
                  <a:pt x="2138515" y="4946072"/>
                </a:cubicBezTo>
                <a:lnTo>
                  <a:pt x="2137514" y="4947800"/>
                </a:lnTo>
                <a:lnTo>
                  <a:pt x="2135958" y="4946554"/>
                </a:lnTo>
                <a:lnTo>
                  <a:pt x="2126242" y="4939727"/>
                </a:lnTo>
                <a:lnTo>
                  <a:pt x="2126736" y="4941573"/>
                </a:lnTo>
                <a:lnTo>
                  <a:pt x="2128573" y="4950037"/>
                </a:lnTo>
                <a:lnTo>
                  <a:pt x="2124817" y="4978616"/>
                </a:lnTo>
                <a:lnTo>
                  <a:pt x="2122231" y="4978022"/>
                </a:lnTo>
                <a:cubicBezTo>
                  <a:pt x="2122695" y="4977723"/>
                  <a:pt x="2123032" y="4978977"/>
                  <a:pt x="2123267" y="4981127"/>
                </a:cubicBezTo>
                <a:lnTo>
                  <a:pt x="2123605" y="4987820"/>
                </a:lnTo>
                <a:lnTo>
                  <a:pt x="2120796" y="5009182"/>
                </a:lnTo>
                <a:lnTo>
                  <a:pt x="2118723" y="5001723"/>
                </a:lnTo>
                <a:cubicBezTo>
                  <a:pt x="2120889" y="5000330"/>
                  <a:pt x="2122746" y="4999137"/>
                  <a:pt x="2116214" y="4998842"/>
                </a:cubicBezTo>
                <a:cubicBezTo>
                  <a:pt x="2116214" y="4998842"/>
                  <a:pt x="2117371" y="5000174"/>
                  <a:pt x="2118723" y="5001723"/>
                </a:cubicBezTo>
                <a:lnTo>
                  <a:pt x="2112633" y="5002844"/>
                </a:lnTo>
                <a:lnTo>
                  <a:pt x="2112451" y="4980753"/>
                </a:lnTo>
                <a:lnTo>
                  <a:pt x="2108703" y="5003399"/>
                </a:lnTo>
                <a:lnTo>
                  <a:pt x="2104464" y="4991999"/>
                </a:lnTo>
                <a:lnTo>
                  <a:pt x="2102319" y="4987236"/>
                </a:lnTo>
                <a:lnTo>
                  <a:pt x="2108542" y="4914997"/>
                </a:lnTo>
                <a:lnTo>
                  <a:pt x="2109758" y="4870613"/>
                </a:lnTo>
                <a:lnTo>
                  <a:pt x="2109165" y="4869271"/>
                </a:lnTo>
                <a:cubicBezTo>
                  <a:pt x="2107144" y="4866356"/>
                  <a:pt x="2104691" y="4863678"/>
                  <a:pt x="2102383" y="4861175"/>
                </a:cubicBezTo>
                <a:lnTo>
                  <a:pt x="2096914" y="4854625"/>
                </a:lnTo>
                <a:lnTo>
                  <a:pt x="2096227" y="4869734"/>
                </a:lnTo>
                <a:cubicBezTo>
                  <a:pt x="2095989" y="4879266"/>
                  <a:pt x="2095442" y="4888916"/>
                  <a:pt x="2093299" y="4894237"/>
                </a:cubicBezTo>
                <a:cubicBezTo>
                  <a:pt x="2092039" y="4899396"/>
                  <a:pt x="2084663" y="4902229"/>
                  <a:pt x="2084663" y="4902229"/>
                </a:cubicBezTo>
                <a:cubicBezTo>
                  <a:pt x="2084663" y="4902229"/>
                  <a:pt x="2084317" y="4903441"/>
                  <a:pt x="2084172" y="4905157"/>
                </a:cubicBezTo>
                <a:lnTo>
                  <a:pt x="2084486" y="4907787"/>
                </a:lnTo>
                <a:lnTo>
                  <a:pt x="2083632" y="4911778"/>
                </a:lnTo>
                <a:lnTo>
                  <a:pt x="2082828" y="4912194"/>
                </a:lnTo>
                <a:cubicBezTo>
                  <a:pt x="2082612" y="4912547"/>
                  <a:pt x="2082799" y="4913015"/>
                  <a:pt x="2083168" y="4913952"/>
                </a:cubicBezTo>
                <a:lnTo>
                  <a:pt x="2083632" y="4911778"/>
                </a:lnTo>
                <a:lnTo>
                  <a:pt x="2084886" y="4911133"/>
                </a:lnTo>
                <a:cubicBezTo>
                  <a:pt x="2081451" y="4916769"/>
                  <a:pt x="2078759" y="4924275"/>
                  <a:pt x="2078759" y="4924275"/>
                </a:cubicBezTo>
                <a:cubicBezTo>
                  <a:pt x="2070232" y="4925393"/>
                  <a:pt x="2086491" y="4892534"/>
                  <a:pt x="2082027" y="4874110"/>
                </a:cubicBezTo>
                <a:cubicBezTo>
                  <a:pt x="2081283" y="4872235"/>
                  <a:pt x="2076478" y="4867248"/>
                  <a:pt x="2075735" y="4865375"/>
                </a:cubicBezTo>
                <a:cubicBezTo>
                  <a:pt x="2073620" y="4852881"/>
                  <a:pt x="2073509" y="4837095"/>
                  <a:pt x="2072369" y="4819914"/>
                </a:cubicBezTo>
                <a:cubicBezTo>
                  <a:pt x="2072479" y="4813036"/>
                  <a:pt x="2076265" y="4755835"/>
                  <a:pt x="2075523" y="4753962"/>
                </a:cubicBezTo>
                <a:cubicBezTo>
                  <a:pt x="2072321" y="4753034"/>
                  <a:pt x="2064304" y="4762586"/>
                  <a:pt x="2062708" y="4765716"/>
                </a:cubicBezTo>
                <a:cubicBezTo>
                  <a:pt x="2061978" y="4769234"/>
                  <a:pt x="2061056" y="4793055"/>
                  <a:pt x="2059841" y="4793676"/>
                </a:cubicBezTo>
                <a:lnTo>
                  <a:pt x="2058935" y="4787675"/>
                </a:lnTo>
                <a:lnTo>
                  <a:pt x="2057483" y="4798266"/>
                </a:lnTo>
                <a:lnTo>
                  <a:pt x="2052796" y="4821988"/>
                </a:lnTo>
                <a:lnTo>
                  <a:pt x="2050910" y="4841279"/>
                </a:lnTo>
                <a:cubicBezTo>
                  <a:pt x="2050167" y="4848489"/>
                  <a:pt x="2049592" y="4854193"/>
                  <a:pt x="2049477" y="4857475"/>
                </a:cubicBezTo>
                <a:cubicBezTo>
                  <a:pt x="2045180" y="4894910"/>
                  <a:pt x="2042028" y="4929569"/>
                  <a:pt x="2038940" y="4963349"/>
                </a:cubicBezTo>
                <a:lnTo>
                  <a:pt x="2038228" y="4970405"/>
                </a:lnTo>
                <a:lnTo>
                  <a:pt x="2034676" y="4963415"/>
                </a:lnTo>
                <a:lnTo>
                  <a:pt x="2033188" y="4961092"/>
                </a:lnTo>
                <a:lnTo>
                  <a:pt x="2033739" y="4952403"/>
                </a:lnTo>
                <a:lnTo>
                  <a:pt x="2026758" y="4959237"/>
                </a:lnTo>
                <a:cubicBezTo>
                  <a:pt x="2026758" y="4959237"/>
                  <a:pt x="2026367" y="4921911"/>
                  <a:pt x="2023895" y="4911737"/>
                </a:cubicBezTo>
                <a:lnTo>
                  <a:pt x="2021408" y="4865577"/>
                </a:lnTo>
                <a:lnTo>
                  <a:pt x="2021402" y="4865559"/>
                </a:lnTo>
                <a:lnTo>
                  <a:pt x="2021405" y="4865529"/>
                </a:lnTo>
                <a:lnTo>
                  <a:pt x="2020703" y="4852530"/>
                </a:lnTo>
                <a:lnTo>
                  <a:pt x="2020431" y="4837184"/>
                </a:lnTo>
                <a:lnTo>
                  <a:pt x="2020197" y="4835990"/>
                </a:lnTo>
                <a:cubicBezTo>
                  <a:pt x="2019267" y="4831850"/>
                  <a:pt x="2018521" y="4828180"/>
                  <a:pt x="2018577" y="4824743"/>
                </a:cubicBezTo>
                <a:lnTo>
                  <a:pt x="2019488" y="4792068"/>
                </a:lnTo>
                <a:lnTo>
                  <a:pt x="2019365" y="4786428"/>
                </a:lnTo>
                <a:lnTo>
                  <a:pt x="2019113" y="4784628"/>
                </a:lnTo>
                <a:lnTo>
                  <a:pt x="2019124" y="4789690"/>
                </a:lnTo>
                <a:cubicBezTo>
                  <a:pt x="2018766" y="4795338"/>
                  <a:pt x="2017934" y="4800173"/>
                  <a:pt x="2016363" y="4803654"/>
                </a:cubicBezTo>
                <a:lnTo>
                  <a:pt x="2013317" y="4808123"/>
                </a:lnTo>
                <a:lnTo>
                  <a:pt x="2010270" y="4840779"/>
                </a:lnTo>
                <a:cubicBezTo>
                  <a:pt x="2009408" y="4852016"/>
                  <a:pt x="2008841" y="4862006"/>
                  <a:pt x="2008812" y="4867772"/>
                </a:cubicBezTo>
                <a:cubicBezTo>
                  <a:pt x="2008812" y="4867772"/>
                  <a:pt x="2011668" y="4895901"/>
                  <a:pt x="2002929" y="4889701"/>
                </a:cubicBezTo>
                <a:cubicBezTo>
                  <a:pt x="2001771" y="4888354"/>
                  <a:pt x="2001415" y="4884230"/>
                  <a:pt x="2001512" y="4878875"/>
                </a:cubicBezTo>
                <a:lnTo>
                  <a:pt x="2002800" y="4860844"/>
                </a:lnTo>
                <a:lnTo>
                  <a:pt x="2001522" y="4864005"/>
                </a:lnTo>
                <a:cubicBezTo>
                  <a:pt x="2000721" y="4864216"/>
                  <a:pt x="1999929" y="4862293"/>
                  <a:pt x="1999243" y="4856982"/>
                </a:cubicBezTo>
                <a:cubicBezTo>
                  <a:pt x="1997003" y="4844175"/>
                  <a:pt x="2001932" y="4826819"/>
                  <a:pt x="2002167" y="4820254"/>
                </a:cubicBezTo>
                <a:cubicBezTo>
                  <a:pt x="2002684" y="4813225"/>
                  <a:pt x="1997467" y="4808392"/>
                  <a:pt x="1996726" y="4806521"/>
                </a:cubicBezTo>
                <a:cubicBezTo>
                  <a:pt x="1998112" y="4801671"/>
                  <a:pt x="1999706" y="4798541"/>
                  <a:pt x="1999939" y="4791977"/>
                </a:cubicBezTo>
                <a:cubicBezTo>
                  <a:pt x="1999197" y="4790104"/>
                  <a:pt x="1996108" y="4782298"/>
                  <a:pt x="1994622" y="4778554"/>
                </a:cubicBezTo>
                <a:cubicBezTo>
                  <a:pt x="1995475" y="4773552"/>
                  <a:pt x="1994621" y="4755897"/>
                  <a:pt x="1994223" y="4740583"/>
                </a:cubicBezTo>
                <a:lnTo>
                  <a:pt x="1994143" y="4738181"/>
                </a:lnTo>
                <a:lnTo>
                  <a:pt x="1989314" y="4727691"/>
                </a:lnTo>
                <a:lnTo>
                  <a:pt x="1987691" y="4756578"/>
                </a:lnTo>
                <a:cubicBezTo>
                  <a:pt x="1987771" y="4770485"/>
                  <a:pt x="1988155" y="4784273"/>
                  <a:pt x="1987235" y="4796857"/>
                </a:cubicBezTo>
                <a:cubicBezTo>
                  <a:pt x="1987176" y="4808028"/>
                  <a:pt x="1985885" y="4819672"/>
                  <a:pt x="1984340" y="4831417"/>
                </a:cubicBezTo>
                <a:lnTo>
                  <a:pt x="1983238" y="4840142"/>
                </a:lnTo>
                <a:lnTo>
                  <a:pt x="1982786" y="4838358"/>
                </a:lnTo>
                <a:lnTo>
                  <a:pt x="1978971" y="4823584"/>
                </a:lnTo>
                <a:lnTo>
                  <a:pt x="1980191" y="4801719"/>
                </a:lnTo>
                <a:cubicBezTo>
                  <a:pt x="1982662" y="4785305"/>
                  <a:pt x="1984378" y="4759829"/>
                  <a:pt x="1974655" y="4779387"/>
                </a:cubicBezTo>
                <a:lnTo>
                  <a:pt x="1971624" y="4794387"/>
                </a:lnTo>
                <a:lnTo>
                  <a:pt x="1968426" y="4780579"/>
                </a:lnTo>
                <a:lnTo>
                  <a:pt x="1965573" y="4804728"/>
                </a:lnTo>
                <a:cubicBezTo>
                  <a:pt x="1963323" y="4822510"/>
                  <a:pt x="1961424" y="4831928"/>
                  <a:pt x="1959958" y="4816854"/>
                </a:cubicBezTo>
                <a:lnTo>
                  <a:pt x="1958897" y="4797734"/>
                </a:lnTo>
                <a:lnTo>
                  <a:pt x="1953506" y="4784203"/>
                </a:lnTo>
                <a:cubicBezTo>
                  <a:pt x="1939761" y="4737351"/>
                  <a:pt x="1930382" y="4692188"/>
                  <a:pt x="1917841" y="4640066"/>
                </a:cubicBezTo>
                <a:lnTo>
                  <a:pt x="1916111" y="4637613"/>
                </a:lnTo>
                <a:lnTo>
                  <a:pt x="1915566" y="4651780"/>
                </a:lnTo>
                <a:lnTo>
                  <a:pt x="1914897" y="4662285"/>
                </a:lnTo>
                <a:lnTo>
                  <a:pt x="1926064" y="4716627"/>
                </a:lnTo>
                <a:cubicBezTo>
                  <a:pt x="1931585" y="4735863"/>
                  <a:pt x="1937225" y="4755238"/>
                  <a:pt x="1939325" y="4778448"/>
                </a:cubicBezTo>
                <a:cubicBezTo>
                  <a:pt x="1931522" y="4755619"/>
                  <a:pt x="1925114" y="4731897"/>
                  <a:pt x="1919233" y="4707529"/>
                </a:cubicBezTo>
                <a:lnTo>
                  <a:pt x="1913285" y="4681260"/>
                </a:lnTo>
                <a:lnTo>
                  <a:pt x="1910542" y="4691108"/>
                </a:lnTo>
                <a:lnTo>
                  <a:pt x="1907116" y="4684677"/>
                </a:lnTo>
                <a:lnTo>
                  <a:pt x="1906748" y="4682310"/>
                </a:lnTo>
                <a:lnTo>
                  <a:pt x="1905708" y="4670848"/>
                </a:lnTo>
                <a:lnTo>
                  <a:pt x="1906155" y="4649755"/>
                </a:lnTo>
                <a:lnTo>
                  <a:pt x="1902308" y="4632760"/>
                </a:lnTo>
                <a:cubicBezTo>
                  <a:pt x="1901149" y="4631429"/>
                  <a:pt x="1902101" y="4611445"/>
                  <a:pt x="1896221" y="4615228"/>
                </a:cubicBezTo>
                <a:cubicBezTo>
                  <a:pt x="1894362" y="4616422"/>
                  <a:pt x="1896277" y="4632487"/>
                  <a:pt x="1896323" y="4625885"/>
                </a:cubicBezTo>
                <a:cubicBezTo>
                  <a:pt x="1897509" y="4635845"/>
                  <a:pt x="1900529" y="4647911"/>
                  <a:pt x="1903294" y="4660099"/>
                </a:cubicBezTo>
                <a:lnTo>
                  <a:pt x="1906748" y="4682310"/>
                </a:lnTo>
                <a:lnTo>
                  <a:pt x="1906930" y="4684329"/>
                </a:lnTo>
                <a:lnTo>
                  <a:pt x="1907116" y="4684677"/>
                </a:lnTo>
                <a:lnTo>
                  <a:pt x="1908728" y="4695043"/>
                </a:lnTo>
                <a:cubicBezTo>
                  <a:pt x="1909837" y="4702977"/>
                  <a:pt x="1906466" y="4709643"/>
                  <a:pt x="1908084" y="4714829"/>
                </a:cubicBezTo>
                <a:cubicBezTo>
                  <a:pt x="1910455" y="4734747"/>
                  <a:pt x="1920910" y="4753969"/>
                  <a:pt x="1921426" y="4775081"/>
                </a:cubicBezTo>
                <a:cubicBezTo>
                  <a:pt x="1915797" y="4761408"/>
                  <a:pt x="1914686" y="4753475"/>
                  <a:pt x="1910101" y="4741550"/>
                </a:cubicBezTo>
                <a:cubicBezTo>
                  <a:pt x="1910561" y="4745404"/>
                  <a:pt x="1906466" y="4709643"/>
                  <a:pt x="1902099" y="4707953"/>
                </a:cubicBezTo>
                <a:cubicBezTo>
                  <a:pt x="1896915" y="4709212"/>
                  <a:pt x="1910515" y="4752006"/>
                  <a:pt x="1910972" y="4755861"/>
                </a:cubicBezTo>
                <a:cubicBezTo>
                  <a:pt x="1923557" y="4801381"/>
                  <a:pt x="1928900" y="4828042"/>
                  <a:pt x="1940789" y="4876084"/>
                </a:cubicBezTo>
                <a:cubicBezTo>
                  <a:pt x="1940789" y="4876084"/>
                  <a:pt x="1951702" y="4899161"/>
                  <a:pt x="1943505" y="4900284"/>
                </a:cubicBezTo>
                <a:cubicBezTo>
                  <a:pt x="1939138" y="4898595"/>
                  <a:pt x="1933693" y="4861277"/>
                  <a:pt x="1932534" y="4859950"/>
                </a:cubicBezTo>
                <a:cubicBezTo>
                  <a:pt x="1922217" y="4823693"/>
                  <a:pt x="1914099" y="4790516"/>
                  <a:pt x="1902315" y="4753128"/>
                </a:cubicBezTo>
                <a:cubicBezTo>
                  <a:pt x="1911488" y="4776976"/>
                  <a:pt x="1904527" y="4745132"/>
                  <a:pt x="1899654" y="4746191"/>
                </a:cubicBezTo>
                <a:cubicBezTo>
                  <a:pt x="1892615" y="4748643"/>
                  <a:pt x="1908219" y="4794299"/>
                  <a:pt x="1908678" y="4798156"/>
                </a:cubicBezTo>
                <a:cubicBezTo>
                  <a:pt x="1919764" y="4838067"/>
                  <a:pt x="1930034" y="4880924"/>
                  <a:pt x="1944746" y="4928888"/>
                </a:cubicBezTo>
                <a:cubicBezTo>
                  <a:pt x="1944746" y="4928888"/>
                  <a:pt x="1951945" y="4954349"/>
                  <a:pt x="1946613" y="4951554"/>
                </a:cubicBezTo>
                <a:lnTo>
                  <a:pt x="1944379" y="4944735"/>
                </a:lnTo>
                <a:lnTo>
                  <a:pt x="1944431" y="4934498"/>
                </a:lnTo>
                <a:cubicBezTo>
                  <a:pt x="1944295" y="4930503"/>
                  <a:pt x="1943949" y="4927356"/>
                  <a:pt x="1943235" y="4926054"/>
                </a:cubicBezTo>
                <a:lnTo>
                  <a:pt x="1940019" y="4928568"/>
                </a:lnTo>
                <a:lnTo>
                  <a:pt x="1939414" y="4926089"/>
                </a:lnTo>
                <a:cubicBezTo>
                  <a:pt x="1941729" y="4928751"/>
                  <a:pt x="1934266" y="4899653"/>
                  <a:pt x="1928384" y="4903434"/>
                </a:cubicBezTo>
                <a:cubicBezTo>
                  <a:pt x="1926527" y="4904629"/>
                  <a:pt x="1935849" y="4932532"/>
                  <a:pt x="1937660" y="4937940"/>
                </a:cubicBezTo>
                <a:lnTo>
                  <a:pt x="1938168" y="4940117"/>
                </a:lnTo>
                <a:lnTo>
                  <a:pt x="1938121" y="4940434"/>
                </a:lnTo>
                <a:lnTo>
                  <a:pt x="1937918" y="4947652"/>
                </a:lnTo>
                <a:lnTo>
                  <a:pt x="1922430" y="4899091"/>
                </a:lnTo>
                <a:cubicBezTo>
                  <a:pt x="1915175" y="4874397"/>
                  <a:pt x="1908074" y="4849045"/>
                  <a:pt x="1900295" y="4822914"/>
                </a:cubicBezTo>
                <a:cubicBezTo>
                  <a:pt x="1900295" y="4822914"/>
                  <a:pt x="1904368" y="4813725"/>
                  <a:pt x="1898336" y="4813452"/>
                </a:cubicBezTo>
                <a:cubicBezTo>
                  <a:pt x="1895010" y="4813516"/>
                  <a:pt x="1900857" y="4837427"/>
                  <a:pt x="1898438" y="4824108"/>
                </a:cubicBezTo>
                <a:cubicBezTo>
                  <a:pt x="1906852" y="4868163"/>
                  <a:pt x="1927088" y="4919142"/>
                  <a:pt x="1932293" y="4962839"/>
                </a:cubicBezTo>
                <a:cubicBezTo>
                  <a:pt x="1914017" y="4921321"/>
                  <a:pt x="1905041" y="4862754"/>
                  <a:pt x="1889944" y="4814352"/>
                </a:cubicBezTo>
                <a:cubicBezTo>
                  <a:pt x="1889484" y="4810497"/>
                  <a:pt x="1883397" y="4792966"/>
                  <a:pt x="1879373" y="4795553"/>
                </a:cubicBezTo>
                <a:lnTo>
                  <a:pt x="1884063" y="4818133"/>
                </a:lnTo>
                <a:cubicBezTo>
                  <a:pt x="1890802" y="4839741"/>
                  <a:pt x="1896959" y="4863453"/>
                  <a:pt x="1900684" y="4884927"/>
                </a:cubicBezTo>
                <a:cubicBezTo>
                  <a:pt x="1894441" y="4867494"/>
                  <a:pt x="1889042" y="4848396"/>
                  <a:pt x="1883673" y="4828502"/>
                </a:cubicBezTo>
                <a:cubicBezTo>
                  <a:pt x="1878304" y="4808605"/>
                  <a:pt x="1872964" y="4787913"/>
                  <a:pt x="1866842" y="4767289"/>
                </a:cubicBezTo>
                <a:cubicBezTo>
                  <a:pt x="1857030" y="4728287"/>
                  <a:pt x="1851127" y="4687117"/>
                  <a:pt x="1840498" y="4651058"/>
                </a:cubicBezTo>
                <a:cubicBezTo>
                  <a:pt x="1835340" y="4632929"/>
                  <a:pt x="1830278" y="4614218"/>
                  <a:pt x="1826292" y="4595081"/>
                </a:cubicBezTo>
                <a:lnTo>
                  <a:pt x="1824834" y="4584090"/>
                </a:lnTo>
                <a:lnTo>
                  <a:pt x="1835638" y="4627365"/>
                </a:lnTo>
                <a:cubicBezTo>
                  <a:pt x="1840047" y="4644398"/>
                  <a:pt x="1844474" y="4661097"/>
                  <a:pt x="1848678" y="4677157"/>
                </a:cubicBezTo>
                <a:cubicBezTo>
                  <a:pt x="1852106" y="4687749"/>
                  <a:pt x="1855876" y="4702621"/>
                  <a:pt x="1857495" y="4707807"/>
                </a:cubicBezTo>
                <a:cubicBezTo>
                  <a:pt x="1862320" y="4713351"/>
                  <a:pt x="1862560" y="4706972"/>
                  <a:pt x="1866036" y="4710963"/>
                </a:cubicBezTo>
                <a:cubicBezTo>
                  <a:pt x="1866036" y="4710963"/>
                  <a:pt x="1872020" y="4717835"/>
                  <a:pt x="1870163" y="4719031"/>
                </a:cubicBezTo>
                <a:cubicBezTo>
                  <a:pt x="1872020" y="4717835"/>
                  <a:pt x="1869646" y="4697915"/>
                  <a:pt x="1866576" y="4680521"/>
                </a:cubicBezTo>
                <a:lnTo>
                  <a:pt x="1869014" y="4681348"/>
                </a:lnTo>
                <a:lnTo>
                  <a:pt x="1869083" y="4683404"/>
                </a:lnTo>
                <a:cubicBezTo>
                  <a:pt x="1870014" y="4682808"/>
                  <a:pt x="1870139" y="4682121"/>
                  <a:pt x="1869658" y="4681565"/>
                </a:cubicBezTo>
                <a:lnTo>
                  <a:pt x="1869014" y="4681348"/>
                </a:lnTo>
                <a:lnTo>
                  <a:pt x="1868617" y="4669666"/>
                </a:lnTo>
                <a:cubicBezTo>
                  <a:pt x="1866549" y="4655982"/>
                  <a:pt x="1860359" y="4642320"/>
                  <a:pt x="1856084" y="4627426"/>
                </a:cubicBezTo>
                <a:lnTo>
                  <a:pt x="1837285" y="4528941"/>
                </a:lnTo>
                <a:lnTo>
                  <a:pt x="1831225" y="4521399"/>
                </a:lnTo>
                <a:cubicBezTo>
                  <a:pt x="1827749" y="4517072"/>
                  <a:pt x="1824081" y="4508508"/>
                  <a:pt x="1820217" y="4495706"/>
                </a:cubicBezTo>
                <a:cubicBezTo>
                  <a:pt x="1816353" y="4482904"/>
                  <a:pt x="1815190" y="4475464"/>
                  <a:pt x="1816733" y="4473388"/>
                </a:cubicBezTo>
                <a:cubicBezTo>
                  <a:pt x="1818276" y="4471312"/>
                  <a:pt x="1817889" y="4462837"/>
                  <a:pt x="1815568" y="4447958"/>
                </a:cubicBezTo>
                <a:lnTo>
                  <a:pt x="1810352" y="4441469"/>
                </a:lnTo>
                <a:cubicBezTo>
                  <a:pt x="1810352" y="4441469"/>
                  <a:pt x="1809390" y="4438271"/>
                  <a:pt x="1807457" y="4431868"/>
                </a:cubicBezTo>
                <a:lnTo>
                  <a:pt x="1803025" y="4423079"/>
                </a:lnTo>
                <a:lnTo>
                  <a:pt x="1800839" y="4456046"/>
                </a:lnTo>
                <a:lnTo>
                  <a:pt x="1802879" y="4473124"/>
                </a:lnTo>
                <a:cubicBezTo>
                  <a:pt x="1805034" y="4489465"/>
                  <a:pt x="1807924" y="4506372"/>
                  <a:pt x="1811305" y="4523546"/>
                </a:cubicBezTo>
                <a:lnTo>
                  <a:pt x="1814700" y="4539038"/>
                </a:lnTo>
                <a:lnTo>
                  <a:pt x="1814700" y="4541914"/>
                </a:lnTo>
                <a:cubicBezTo>
                  <a:pt x="1815253" y="4551805"/>
                  <a:pt x="1816636" y="4562719"/>
                  <a:pt x="1817133" y="4571437"/>
                </a:cubicBezTo>
                <a:lnTo>
                  <a:pt x="1817088" y="4575134"/>
                </a:lnTo>
                <a:lnTo>
                  <a:pt x="1808667" y="4536825"/>
                </a:lnTo>
                <a:cubicBezTo>
                  <a:pt x="1805095" y="4519281"/>
                  <a:pt x="1801770" y="4501249"/>
                  <a:pt x="1798806" y="4482312"/>
                </a:cubicBezTo>
                <a:lnTo>
                  <a:pt x="1797805" y="4474526"/>
                </a:lnTo>
                <a:lnTo>
                  <a:pt x="1794243" y="4491965"/>
                </a:lnTo>
                <a:cubicBezTo>
                  <a:pt x="1791134" y="4501127"/>
                  <a:pt x="1787574" y="4509547"/>
                  <a:pt x="1785297" y="4518036"/>
                </a:cubicBezTo>
                <a:cubicBezTo>
                  <a:pt x="1785491" y="4536699"/>
                  <a:pt x="1797724" y="4571904"/>
                  <a:pt x="1769925" y="4575330"/>
                </a:cubicBezTo>
                <a:cubicBezTo>
                  <a:pt x="1781884" y="4550140"/>
                  <a:pt x="1755420" y="4567988"/>
                  <a:pt x="1769925" y="4575330"/>
                </a:cubicBezTo>
                <a:cubicBezTo>
                  <a:pt x="1770389" y="4654393"/>
                  <a:pt x="1769907" y="4736988"/>
                  <a:pt x="1768410" y="4820128"/>
                </a:cubicBezTo>
                <a:cubicBezTo>
                  <a:pt x="1734146" y="4808870"/>
                  <a:pt x="1751795" y="4743085"/>
                  <a:pt x="1739564" y="4707880"/>
                </a:cubicBezTo>
                <a:cubicBezTo>
                  <a:pt x="1731767" y="4678772"/>
                  <a:pt x="1738620" y="4730789"/>
                  <a:pt x="1735014" y="4744228"/>
                </a:cubicBezTo>
                <a:cubicBezTo>
                  <a:pt x="1735399" y="4762185"/>
                  <a:pt x="1737556" y="4776766"/>
                  <a:pt x="1732812" y="4794448"/>
                </a:cubicBezTo>
                <a:cubicBezTo>
                  <a:pt x="1720556" y="4669657"/>
                  <a:pt x="1710653" y="4543564"/>
                  <a:pt x="1702410" y="4416634"/>
                </a:cubicBezTo>
                <a:lnTo>
                  <a:pt x="1701231" y="4394548"/>
                </a:lnTo>
                <a:lnTo>
                  <a:pt x="1697473" y="4390841"/>
                </a:lnTo>
                <a:lnTo>
                  <a:pt x="1683040" y="4389767"/>
                </a:lnTo>
                <a:lnTo>
                  <a:pt x="1681496" y="4390769"/>
                </a:lnTo>
                <a:lnTo>
                  <a:pt x="1681119" y="4389624"/>
                </a:lnTo>
                <a:lnTo>
                  <a:pt x="1680829" y="4389602"/>
                </a:lnTo>
                <a:cubicBezTo>
                  <a:pt x="1676295" y="4388953"/>
                  <a:pt x="1672774" y="4388066"/>
                  <a:pt x="1670267" y="4386941"/>
                </a:cubicBezTo>
                <a:cubicBezTo>
                  <a:pt x="1642874" y="4396793"/>
                  <a:pt x="1616833" y="4400335"/>
                  <a:pt x="1592134" y="4397557"/>
                </a:cubicBezTo>
                <a:lnTo>
                  <a:pt x="1564929" y="4393658"/>
                </a:lnTo>
                <a:cubicBezTo>
                  <a:pt x="1546405" y="4382580"/>
                  <a:pt x="1530769" y="4363114"/>
                  <a:pt x="1518022" y="4335260"/>
                </a:cubicBezTo>
                <a:lnTo>
                  <a:pt x="1512811" y="4328773"/>
                </a:lnTo>
                <a:lnTo>
                  <a:pt x="1493131" y="4328246"/>
                </a:lnTo>
                <a:lnTo>
                  <a:pt x="1460949" y="4294108"/>
                </a:lnTo>
                <a:lnTo>
                  <a:pt x="1461191" y="4297183"/>
                </a:lnTo>
                <a:cubicBezTo>
                  <a:pt x="1461191" y="4297183"/>
                  <a:pt x="1460587" y="4298284"/>
                  <a:pt x="1459376" y="4300491"/>
                </a:cubicBezTo>
                <a:cubicBezTo>
                  <a:pt x="1459376" y="4300491"/>
                  <a:pt x="1455262" y="4296520"/>
                  <a:pt x="1447018" y="4288580"/>
                </a:cubicBezTo>
                <a:lnTo>
                  <a:pt x="1447571" y="4278770"/>
                </a:lnTo>
                <a:lnTo>
                  <a:pt x="1423064" y="4247010"/>
                </a:lnTo>
                <a:lnTo>
                  <a:pt x="1411383" y="4232470"/>
                </a:lnTo>
                <a:lnTo>
                  <a:pt x="1420489" y="4268070"/>
                </a:lnTo>
                <a:lnTo>
                  <a:pt x="1415045" y="4277990"/>
                </a:lnTo>
                <a:lnTo>
                  <a:pt x="1402689" y="4266084"/>
                </a:lnTo>
                <a:lnTo>
                  <a:pt x="1390630" y="4206634"/>
                </a:lnTo>
                <a:lnTo>
                  <a:pt x="1356735" y="4164436"/>
                </a:lnTo>
                <a:lnTo>
                  <a:pt x="1365055" y="4196952"/>
                </a:lnTo>
                <a:cubicBezTo>
                  <a:pt x="1370758" y="4220988"/>
                  <a:pt x="1378820" y="4246454"/>
                  <a:pt x="1389248" y="4273355"/>
                </a:cubicBezTo>
                <a:cubicBezTo>
                  <a:pt x="1392161" y="4279530"/>
                  <a:pt x="1395313" y="4290996"/>
                  <a:pt x="1398711" y="4307752"/>
                </a:cubicBezTo>
                <a:lnTo>
                  <a:pt x="1408174" y="4342151"/>
                </a:lnTo>
                <a:cubicBezTo>
                  <a:pt x="1412783" y="4356703"/>
                  <a:pt x="1415637" y="4368722"/>
                  <a:pt x="1416730" y="4378201"/>
                </a:cubicBezTo>
                <a:cubicBezTo>
                  <a:pt x="1417826" y="4387684"/>
                  <a:pt x="1420676" y="4399700"/>
                  <a:pt x="1425286" y="4414251"/>
                </a:cubicBezTo>
                <a:cubicBezTo>
                  <a:pt x="1424075" y="4416457"/>
                  <a:pt x="1424499" y="4418553"/>
                  <a:pt x="1426562" y="4420537"/>
                </a:cubicBezTo>
                <a:cubicBezTo>
                  <a:pt x="1428624" y="4422522"/>
                  <a:pt x="1429043" y="4424616"/>
                  <a:pt x="1427834" y="4426819"/>
                </a:cubicBezTo>
                <a:lnTo>
                  <a:pt x="1426019" y="4430128"/>
                </a:lnTo>
                <a:cubicBezTo>
                  <a:pt x="1415361" y="4426597"/>
                  <a:pt x="1409184" y="4420642"/>
                  <a:pt x="1407482" y="4412264"/>
                </a:cubicBezTo>
                <a:lnTo>
                  <a:pt x="1368209" y="4328915"/>
                </a:lnTo>
                <a:cubicBezTo>
                  <a:pt x="1363596" y="4314358"/>
                  <a:pt x="1357352" y="4299915"/>
                  <a:pt x="1349478" y="4285584"/>
                </a:cubicBezTo>
                <a:cubicBezTo>
                  <a:pt x="1341600" y="4271250"/>
                  <a:pt x="1335356" y="4256807"/>
                  <a:pt x="1330747" y="4242256"/>
                </a:cubicBezTo>
                <a:cubicBezTo>
                  <a:pt x="1314987" y="4213590"/>
                  <a:pt x="1303228" y="4186247"/>
                  <a:pt x="1295462" y="4160226"/>
                </a:cubicBezTo>
                <a:cubicBezTo>
                  <a:pt x="1287702" y="4134210"/>
                  <a:pt x="1275942" y="4106865"/>
                  <a:pt x="1260184" y="4078200"/>
                </a:cubicBezTo>
                <a:cubicBezTo>
                  <a:pt x="1258973" y="4080405"/>
                  <a:pt x="1259096" y="4083050"/>
                  <a:pt x="1260552" y="4086139"/>
                </a:cubicBezTo>
                <a:cubicBezTo>
                  <a:pt x="1262009" y="4089225"/>
                  <a:pt x="1261521" y="4092974"/>
                  <a:pt x="1259100" y="4097382"/>
                </a:cubicBezTo>
                <a:lnTo>
                  <a:pt x="1264201" y="4122519"/>
                </a:lnTo>
                <a:cubicBezTo>
                  <a:pt x="1267600" y="4139274"/>
                  <a:pt x="1273666" y="4156914"/>
                  <a:pt x="1282395" y="4175438"/>
                </a:cubicBezTo>
                <a:cubicBezTo>
                  <a:pt x="1291119" y="4193960"/>
                  <a:pt x="1297183" y="4211600"/>
                  <a:pt x="1300583" y="4228356"/>
                </a:cubicBezTo>
                <a:cubicBezTo>
                  <a:pt x="1309313" y="4246882"/>
                  <a:pt x="1315378" y="4264521"/>
                  <a:pt x="1318776" y="4281278"/>
                </a:cubicBezTo>
                <a:cubicBezTo>
                  <a:pt x="1322173" y="4298036"/>
                  <a:pt x="1328239" y="4315676"/>
                  <a:pt x="1336969" y="4334198"/>
                </a:cubicBezTo>
                <a:cubicBezTo>
                  <a:pt x="1351511" y="4365070"/>
                  <a:pt x="1348979" y="4381165"/>
                  <a:pt x="1329361" y="4382481"/>
                </a:cubicBezTo>
                <a:cubicBezTo>
                  <a:pt x="1317492" y="4381157"/>
                  <a:pt x="1302473" y="4368365"/>
                  <a:pt x="1284296" y="4344109"/>
                </a:cubicBezTo>
                <a:lnTo>
                  <a:pt x="1280667" y="4350723"/>
                </a:lnTo>
                <a:cubicBezTo>
                  <a:pt x="1276544" y="4346753"/>
                  <a:pt x="1274791" y="4344217"/>
                  <a:pt x="1275396" y="4343115"/>
                </a:cubicBezTo>
                <a:cubicBezTo>
                  <a:pt x="1275999" y="4342012"/>
                  <a:pt x="1274240" y="4339477"/>
                  <a:pt x="1270120" y="4335506"/>
                </a:cubicBezTo>
                <a:cubicBezTo>
                  <a:pt x="1267213" y="4329334"/>
                  <a:pt x="1266240" y="4322497"/>
                  <a:pt x="1267203" y="4315003"/>
                </a:cubicBezTo>
                <a:cubicBezTo>
                  <a:pt x="1268172" y="4307507"/>
                  <a:pt x="1267199" y="4300671"/>
                  <a:pt x="1264287" y="4294496"/>
                </a:cubicBezTo>
                <a:cubicBezTo>
                  <a:pt x="1234703" y="4222172"/>
                  <a:pt x="1209241" y="4153815"/>
                  <a:pt x="1187896" y="4089430"/>
                </a:cubicBezTo>
                <a:lnTo>
                  <a:pt x="1149701" y="3986896"/>
                </a:lnTo>
                <a:lnTo>
                  <a:pt x="1146072" y="3993511"/>
                </a:lnTo>
                <a:cubicBezTo>
                  <a:pt x="1146557" y="4004093"/>
                  <a:pt x="1147655" y="4013575"/>
                  <a:pt x="1149351" y="4021951"/>
                </a:cubicBezTo>
                <a:cubicBezTo>
                  <a:pt x="1151053" y="4030332"/>
                  <a:pt x="1152750" y="4038711"/>
                  <a:pt x="1154451" y="4047089"/>
                </a:cubicBezTo>
                <a:cubicBezTo>
                  <a:pt x="1161966" y="4067814"/>
                  <a:pt x="1167428" y="4086557"/>
                  <a:pt x="1170825" y="4103314"/>
                </a:cubicBezTo>
                <a:cubicBezTo>
                  <a:pt x="1174229" y="4120074"/>
                  <a:pt x="1179986" y="4138263"/>
                  <a:pt x="1188111" y="4157888"/>
                </a:cubicBezTo>
                <a:cubicBezTo>
                  <a:pt x="1196235" y="4177515"/>
                  <a:pt x="1201996" y="4195706"/>
                  <a:pt x="1205394" y="4212464"/>
                </a:cubicBezTo>
                <a:cubicBezTo>
                  <a:pt x="1211214" y="4224813"/>
                  <a:pt x="1213638" y="4234732"/>
                  <a:pt x="1212674" y="4242229"/>
                </a:cubicBezTo>
                <a:cubicBezTo>
                  <a:pt x="1211712" y="4249727"/>
                  <a:pt x="1214741" y="4258546"/>
                  <a:pt x="1221769" y="4268690"/>
                </a:cubicBezTo>
                <a:lnTo>
                  <a:pt x="1233047" y="4299779"/>
                </a:lnTo>
                <a:cubicBezTo>
                  <a:pt x="1230626" y="4304189"/>
                  <a:pt x="1232329" y="4312569"/>
                  <a:pt x="1238145" y="4324917"/>
                </a:cubicBezTo>
                <a:cubicBezTo>
                  <a:pt x="1239356" y="4322713"/>
                  <a:pt x="1241295" y="4322053"/>
                  <a:pt x="1243960" y="4322935"/>
                </a:cubicBezTo>
                <a:cubicBezTo>
                  <a:pt x="1246620" y="4323817"/>
                  <a:pt x="1247349" y="4325360"/>
                  <a:pt x="1246139" y="4327564"/>
                </a:cubicBezTo>
                <a:cubicBezTo>
                  <a:pt x="1251472" y="4329330"/>
                  <a:pt x="1252321" y="4333519"/>
                  <a:pt x="1248691" y="4340132"/>
                </a:cubicBezTo>
                <a:cubicBezTo>
                  <a:pt x="1258396" y="4379822"/>
                  <a:pt x="1272707" y="4419733"/>
                  <a:pt x="1291618" y="4459865"/>
                </a:cubicBezTo>
                <a:cubicBezTo>
                  <a:pt x="1310530" y="4499997"/>
                  <a:pt x="1327503" y="4540789"/>
                  <a:pt x="1342537" y="4582244"/>
                </a:cubicBezTo>
                <a:cubicBezTo>
                  <a:pt x="1350781" y="4590185"/>
                  <a:pt x="1349572" y="4592387"/>
                  <a:pt x="1338908" y="4588857"/>
                </a:cubicBezTo>
                <a:cubicBezTo>
                  <a:pt x="1338908" y="4588857"/>
                  <a:pt x="1337457" y="4585771"/>
                  <a:pt x="1334545" y="4579596"/>
                </a:cubicBezTo>
                <a:lnTo>
                  <a:pt x="1248344" y="4375189"/>
                </a:lnTo>
                <a:cubicBezTo>
                  <a:pt x="1246647" y="4366812"/>
                  <a:pt x="1239977" y="4350275"/>
                  <a:pt x="1228340" y="4325576"/>
                </a:cubicBezTo>
                <a:lnTo>
                  <a:pt x="1216325" y="4278611"/>
                </a:lnTo>
                <a:cubicBezTo>
                  <a:pt x="1212927" y="4261854"/>
                  <a:pt x="1207891" y="4245205"/>
                  <a:pt x="1201222" y="4228669"/>
                </a:cubicBezTo>
                <a:cubicBezTo>
                  <a:pt x="1194559" y="4212132"/>
                  <a:pt x="1189525" y="4195484"/>
                  <a:pt x="1186120" y="4178723"/>
                </a:cubicBezTo>
                <a:cubicBezTo>
                  <a:pt x="1182721" y="4161966"/>
                  <a:pt x="1177687" y="4145320"/>
                  <a:pt x="1171020" y="4128781"/>
                </a:cubicBezTo>
                <a:cubicBezTo>
                  <a:pt x="1164355" y="4112245"/>
                  <a:pt x="1159322" y="4095598"/>
                  <a:pt x="1155918" y="4078839"/>
                </a:cubicBezTo>
                <a:cubicBezTo>
                  <a:pt x="1153010" y="4072665"/>
                  <a:pt x="1150704" y="4065388"/>
                  <a:pt x="1149007" y="4057010"/>
                </a:cubicBezTo>
                <a:cubicBezTo>
                  <a:pt x="1147306" y="4048632"/>
                  <a:pt x="1145609" y="4040253"/>
                  <a:pt x="1143907" y="4031872"/>
                </a:cubicBezTo>
                <a:lnTo>
                  <a:pt x="1131896" y="3984908"/>
                </a:lnTo>
                <a:lnTo>
                  <a:pt x="1119239" y="3913543"/>
                </a:lnTo>
                <a:lnTo>
                  <a:pt x="1115002" y="3905440"/>
                </a:lnTo>
                <a:cubicBezTo>
                  <a:pt x="1102647" y="3886062"/>
                  <a:pt x="1096652" y="3862617"/>
                  <a:pt x="1097030" y="3835114"/>
                </a:cubicBezTo>
                <a:cubicBezTo>
                  <a:pt x="1093168" y="3822310"/>
                  <a:pt x="1091808" y="3810632"/>
                  <a:pt x="1092961" y="3800080"/>
                </a:cubicBezTo>
                <a:lnTo>
                  <a:pt x="1092259" y="3784800"/>
                </a:lnTo>
                <a:lnTo>
                  <a:pt x="1087646" y="3772903"/>
                </a:lnTo>
                <a:cubicBezTo>
                  <a:pt x="1085345" y="3765627"/>
                  <a:pt x="1083342" y="3757798"/>
                  <a:pt x="1081644" y="3749423"/>
                </a:cubicBezTo>
                <a:cubicBezTo>
                  <a:pt x="1070987" y="3745892"/>
                  <a:pt x="1057419" y="3736186"/>
                  <a:pt x="1040941" y="3720307"/>
                </a:cubicBezTo>
                <a:cubicBezTo>
                  <a:pt x="1053558" y="3766170"/>
                  <a:pt x="1065142" y="3811040"/>
                  <a:pt x="1075701" y="3854920"/>
                </a:cubicBezTo>
                <a:cubicBezTo>
                  <a:pt x="1086261" y="3898799"/>
                  <a:pt x="1097847" y="3943670"/>
                  <a:pt x="1110463" y="3989534"/>
                </a:cubicBezTo>
                <a:cubicBezTo>
                  <a:pt x="1116280" y="4001882"/>
                  <a:pt x="1120044" y="4012245"/>
                  <a:pt x="1121741" y="4020625"/>
                </a:cubicBezTo>
                <a:lnTo>
                  <a:pt x="1151211" y="4104634"/>
                </a:lnTo>
                <a:cubicBezTo>
                  <a:pt x="1158726" y="4125361"/>
                  <a:pt x="1165518" y="4144545"/>
                  <a:pt x="1171581" y="4162186"/>
                </a:cubicBezTo>
                <a:cubicBezTo>
                  <a:pt x="1177648" y="4179827"/>
                  <a:pt x="1184439" y="4199009"/>
                  <a:pt x="1191953" y="4219737"/>
                </a:cubicBezTo>
                <a:cubicBezTo>
                  <a:pt x="1196563" y="4234287"/>
                  <a:pt x="1196203" y="4240683"/>
                  <a:pt x="1190878" y="4238918"/>
                </a:cubicBezTo>
                <a:cubicBezTo>
                  <a:pt x="1174888" y="4233622"/>
                  <a:pt x="1166649" y="4225684"/>
                  <a:pt x="1166157" y="4215101"/>
                </a:cubicBezTo>
                <a:lnTo>
                  <a:pt x="1149785" y="4158875"/>
                </a:lnTo>
                <a:cubicBezTo>
                  <a:pt x="1141316" y="4174307"/>
                  <a:pt x="1131146" y="4181359"/>
                  <a:pt x="1119279" y="4180033"/>
                </a:cubicBezTo>
                <a:cubicBezTo>
                  <a:pt x="1106201" y="4180911"/>
                  <a:pt x="1094693" y="4173192"/>
                  <a:pt x="1084757" y="4156876"/>
                </a:cubicBezTo>
                <a:cubicBezTo>
                  <a:pt x="1085736" y="4178044"/>
                  <a:pt x="1088653" y="4198548"/>
                  <a:pt x="1093501" y="4218391"/>
                </a:cubicBezTo>
                <a:cubicBezTo>
                  <a:pt x="1098356" y="4238237"/>
                  <a:pt x="1101878" y="4257640"/>
                  <a:pt x="1104065" y="4276603"/>
                </a:cubicBezTo>
                <a:cubicBezTo>
                  <a:pt x="1105051" y="4297769"/>
                  <a:pt x="1109596" y="4318165"/>
                  <a:pt x="1117721" y="4337790"/>
                </a:cubicBezTo>
                <a:cubicBezTo>
                  <a:pt x="1125848" y="4357416"/>
                  <a:pt x="1130399" y="4377812"/>
                  <a:pt x="1131378" y="4398977"/>
                </a:cubicBezTo>
                <a:lnTo>
                  <a:pt x="1129563" y="4402286"/>
                </a:lnTo>
                <a:cubicBezTo>
                  <a:pt x="1118905" y="4398756"/>
                  <a:pt x="1114783" y="4394783"/>
                  <a:pt x="1117204" y="4390375"/>
                </a:cubicBezTo>
                <a:cubicBezTo>
                  <a:pt x="1112594" y="4375822"/>
                  <a:pt x="1107986" y="4361269"/>
                  <a:pt x="1103378" y="4346717"/>
                </a:cubicBezTo>
                <a:cubicBezTo>
                  <a:pt x="1098771" y="4332164"/>
                  <a:pt x="1094161" y="4317611"/>
                  <a:pt x="1089548" y="4303056"/>
                </a:cubicBezTo>
                <a:lnTo>
                  <a:pt x="1075723" y="4259398"/>
                </a:lnTo>
                <a:cubicBezTo>
                  <a:pt x="1072816" y="4253225"/>
                  <a:pt x="1071843" y="4246389"/>
                  <a:pt x="1072805" y="4238893"/>
                </a:cubicBezTo>
                <a:cubicBezTo>
                  <a:pt x="1073770" y="4231397"/>
                  <a:pt x="1070135" y="4223679"/>
                  <a:pt x="1061896" y="4215741"/>
                </a:cubicBezTo>
                <a:cubicBezTo>
                  <a:pt x="1052682" y="4186634"/>
                  <a:pt x="1044790" y="4157969"/>
                  <a:pt x="1038240" y="4129747"/>
                </a:cubicBezTo>
                <a:cubicBezTo>
                  <a:pt x="1031685" y="4101523"/>
                  <a:pt x="1023800" y="4072857"/>
                  <a:pt x="1014582" y="4043753"/>
                </a:cubicBezTo>
                <a:cubicBezTo>
                  <a:pt x="1008764" y="4031405"/>
                  <a:pt x="1002644" y="4019606"/>
                  <a:pt x="996219" y="4008361"/>
                </a:cubicBezTo>
                <a:cubicBezTo>
                  <a:pt x="989798" y="3997116"/>
                  <a:pt x="983670" y="3985317"/>
                  <a:pt x="977852" y="3972968"/>
                </a:cubicBezTo>
                <a:cubicBezTo>
                  <a:pt x="972034" y="3960621"/>
                  <a:pt x="967245" y="3949265"/>
                  <a:pt x="963489" y="3938902"/>
                </a:cubicBezTo>
                <a:cubicBezTo>
                  <a:pt x="959727" y="3928538"/>
                  <a:pt x="954939" y="3917181"/>
                  <a:pt x="949121" y="3904833"/>
                </a:cubicBezTo>
                <a:cubicBezTo>
                  <a:pt x="937482" y="3880137"/>
                  <a:pt x="926877" y="3856433"/>
                  <a:pt x="917295" y="3833721"/>
                </a:cubicBezTo>
                <a:cubicBezTo>
                  <a:pt x="907721" y="3811009"/>
                  <a:pt x="897107" y="3787305"/>
                  <a:pt x="885472" y="3762608"/>
                </a:cubicBezTo>
                <a:cubicBezTo>
                  <a:pt x="873836" y="3737912"/>
                  <a:pt x="867772" y="3720270"/>
                  <a:pt x="867285" y="3709687"/>
                </a:cubicBezTo>
                <a:cubicBezTo>
                  <a:pt x="855643" y="3684991"/>
                  <a:pt x="849583" y="3667350"/>
                  <a:pt x="849091" y="3656766"/>
                </a:cubicBezTo>
                <a:lnTo>
                  <a:pt x="820702" y="3553574"/>
                </a:lnTo>
                <a:cubicBezTo>
                  <a:pt x="817303" y="3536817"/>
                  <a:pt x="815239" y="3520503"/>
                  <a:pt x="814499" y="3504627"/>
                </a:cubicBezTo>
                <a:cubicBezTo>
                  <a:pt x="813768" y="3488750"/>
                  <a:pt x="811703" y="3472436"/>
                  <a:pt x="808302" y="3455679"/>
                </a:cubicBezTo>
                <a:cubicBezTo>
                  <a:pt x="803695" y="3441126"/>
                  <a:pt x="800295" y="3424369"/>
                  <a:pt x="798102" y="3405404"/>
                </a:cubicBezTo>
                <a:cubicBezTo>
                  <a:pt x="795914" y="3386442"/>
                  <a:pt x="792514" y="3369686"/>
                  <a:pt x="787907" y="3355133"/>
                </a:cubicBezTo>
                <a:cubicBezTo>
                  <a:pt x="781601" y="3332202"/>
                  <a:pt x="774260" y="3308276"/>
                  <a:pt x="765894" y="3283361"/>
                </a:cubicBezTo>
                <a:cubicBezTo>
                  <a:pt x="757525" y="3258443"/>
                  <a:pt x="750186" y="3234521"/>
                  <a:pt x="743876" y="3211587"/>
                </a:cubicBezTo>
                <a:cubicBezTo>
                  <a:pt x="741459" y="3215997"/>
                  <a:pt x="733707" y="3218639"/>
                  <a:pt x="720630" y="3219519"/>
                </a:cubicBezTo>
                <a:lnTo>
                  <a:pt x="712639" y="3216871"/>
                </a:lnTo>
                <a:cubicBezTo>
                  <a:pt x="720159" y="3237601"/>
                  <a:pt x="727672" y="3258327"/>
                  <a:pt x="735193" y="3279055"/>
                </a:cubicBezTo>
                <a:cubicBezTo>
                  <a:pt x="742711" y="3299783"/>
                  <a:pt x="749624" y="3321611"/>
                  <a:pt x="755933" y="3344543"/>
                </a:cubicBezTo>
                <a:cubicBezTo>
                  <a:pt x="760542" y="3359097"/>
                  <a:pt x="763392" y="3371113"/>
                  <a:pt x="764489" y="3380593"/>
                </a:cubicBezTo>
                <a:cubicBezTo>
                  <a:pt x="765578" y="3390074"/>
                  <a:pt x="768435" y="3402093"/>
                  <a:pt x="773044" y="3416644"/>
                </a:cubicBezTo>
                <a:cubicBezTo>
                  <a:pt x="778141" y="3441779"/>
                  <a:pt x="786511" y="3466698"/>
                  <a:pt x="798147" y="3491395"/>
                </a:cubicBezTo>
                <a:cubicBezTo>
                  <a:pt x="804458" y="3514326"/>
                  <a:pt x="810158" y="3538360"/>
                  <a:pt x="815259" y="3563495"/>
                </a:cubicBezTo>
                <a:cubicBezTo>
                  <a:pt x="820360" y="3588631"/>
                  <a:pt x="826058" y="3612666"/>
                  <a:pt x="832370" y="3635598"/>
                </a:cubicBezTo>
                <a:cubicBezTo>
                  <a:pt x="835768" y="3652354"/>
                  <a:pt x="838922" y="3663820"/>
                  <a:pt x="841833" y="3669996"/>
                </a:cubicBezTo>
                <a:lnTo>
                  <a:pt x="849480" y="3707701"/>
                </a:lnTo>
                <a:cubicBezTo>
                  <a:pt x="855298" y="3720048"/>
                  <a:pt x="858450" y="3731513"/>
                  <a:pt x="858943" y="3742098"/>
                </a:cubicBezTo>
                <a:cubicBezTo>
                  <a:pt x="859431" y="3752679"/>
                  <a:pt x="862587" y="3764148"/>
                  <a:pt x="868406" y="3776496"/>
                </a:cubicBezTo>
                <a:cubicBezTo>
                  <a:pt x="873508" y="3801632"/>
                  <a:pt x="878903" y="3826216"/>
                  <a:pt x="884610" y="3850250"/>
                </a:cubicBezTo>
                <a:cubicBezTo>
                  <a:pt x="890310" y="3874283"/>
                  <a:pt x="896318" y="3897766"/>
                  <a:pt x="902629" y="3920699"/>
                </a:cubicBezTo>
                <a:cubicBezTo>
                  <a:pt x="905536" y="3926873"/>
                  <a:pt x="907113" y="3932605"/>
                  <a:pt x="907361" y="3937897"/>
                </a:cubicBezTo>
                <a:cubicBezTo>
                  <a:pt x="907607" y="3943189"/>
                  <a:pt x="909181" y="3948921"/>
                  <a:pt x="912091" y="3955095"/>
                </a:cubicBezTo>
                <a:lnTo>
                  <a:pt x="919741" y="3992800"/>
                </a:lnTo>
                <a:cubicBezTo>
                  <a:pt x="931145" y="4040869"/>
                  <a:pt x="943155" y="4087832"/>
                  <a:pt x="955777" y="4133698"/>
                </a:cubicBezTo>
                <a:cubicBezTo>
                  <a:pt x="968391" y="4179562"/>
                  <a:pt x="977737" y="4225642"/>
                  <a:pt x="983816" y="4271947"/>
                </a:cubicBezTo>
                <a:cubicBezTo>
                  <a:pt x="989634" y="4284295"/>
                  <a:pt x="994127" y="4296203"/>
                  <a:pt x="997279" y="4307668"/>
                </a:cubicBezTo>
                <a:cubicBezTo>
                  <a:pt x="1000429" y="4319135"/>
                  <a:pt x="1004917" y="4331041"/>
                  <a:pt x="1010733" y="4343389"/>
                </a:cubicBezTo>
                <a:cubicBezTo>
                  <a:pt x="1017045" y="4366320"/>
                  <a:pt x="1022750" y="4390355"/>
                  <a:pt x="1027844" y="4415488"/>
                </a:cubicBezTo>
                <a:cubicBezTo>
                  <a:pt x="1032945" y="4440627"/>
                  <a:pt x="1038650" y="4464663"/>
                  <a:pt x="1044956" y="4487593"/>
                </a:cubicBezTo>
                <a:cubicBezTo>
                  <a:pt x="1050774" y="4499941"/>
                  <a:pt x="1053203" y="4509866"/>
                  <a:pt x="1052240" y="4517361"/>
                </a:cubicBezTo>
                <a:cubicBezTo>
                  <a:pt x="1051270" y="4524856"/>
                  <a:pt x="1045463" y="4526840"/>
                  <a:pt x="1034805" y="4523310"/>
                </a:cubicBezTo>
                <a:cubicBezTo>
                  <a:pt x="1018816" y="4518014"/>
                  <a:pt x="1003550" y="4499931"/>
                  <a:pt x="989002" y="4469059"/>
                </a:cubicBezTo>
                <a:cubicBezTo>
                  <a:pt x="982689" y="4446129"/>
                  <a:pt x="974751" y="4423307"/>
                  <a:pt x="965175" y="4400595"/>
                </a:cubicBezTo>
                <a:cubicBezTo>
                  <a:pt x="955594" y="4377883"/>
                  <a:pt x="947653" y="4355063"/>
                  <a:pt x="941343" y="4332131"/>
                </a:cubicBezTo>
                <a:lnTo>
                  <a:pt x="899862" y="4201155"/>
                </a:lnTo>
                <a:cubicBezTo>
                  <a:pt x="893550" y="4178222"/>
                  <a:pt x="887247" y="4155290"/>
                  <a:pt x="880937" y="4132359"/>
                </a:cubicBezTo>
                <a:cubicBezTo>
                  <a:pt x="874624" y="4109428"/>
                  <a:pt x="870986" y="4087378"/>
                  <a:pt x="870001" y="4066212"/>
                </a:cubicBezTo>
                <a:lnTo>
                  <a:pt x="849262" y="4000722"/>
                </a:lnTo>
                <a:cubicBezTo>
                  <a:pt x="845861" y="3983966"/>
                  <a:pt x="845377" y="3973380"/>
                  <a:pt x="847796" y="3968973"/>
                </a:cubicBezTo>
                <a:cubicBezTo>
                  <a:pt x="844398" y="3952216"/>
                  <a:pt x="841238" y="3940750"/>
                  <a:pt x="838332" y="3934576"/>
                </a:cubicBezTo>
                <a:cubicBezTo>
                  <a:pt x="831536" y="3901061"/>
                  <a:pt x="825461" y="3869087"/>
                  <a:pt x="820119" y="3838660"/>
                </a:cubicBezTo>
                <a:cubicBezTo>
                  <a:pt x="814773" y="3808231"/>
                  <a:pt x="808097" y="3777363"/>
                  <a:pt x="800091" y="3746052"/>
                </a:cubicBezTo>
                <a:cubicBezTo>
                  <a:pt x="795484" y="3731501"/>
                  <a:pt x="792512" y="3716839"/>
                  <a:pt x="791167" y="3702065"/>
                </a:cubicBezTo>
                <a:cubicBezTo>
                  <a:pt x="789830" y="3687292"/>
                  <a:pt x="787462" y="3671527"/>
                  <a:pt x="784063" y="3654770"/>
                </a:cubicBezTo>
                <a:cubicBezTo>
                  <a:pt x="779454" y="3640217"/>
                  <a:pt x="775451" y="3624563"/>
                  <a:pt x="772048" y="3607802"/>
                </a:cubicBezTo>
                <a:cubicBezTo>
                  <a:pt x="768649" y="3591046"/>
                  <a:pt x="764644" y="3575391"/>
                  <a:pt x="760037" y="3560839"/>
                </a:cubicBezTo>
                <a:cubicBezTo>
                  <a:pt x="759057" y="3539671"/>
                  <a:pt x="755537" y="3520269"/>
                  <a:pt x="749473" y="3502627"/>
                </a:cubicBezTo>
                <a:cubicBezTo>
                  <a:pt x="743408" y="3484988"/>
                  <a:pt x="739281" y="3466687"/>
                  <a:pt x="737092" y="3447724"/>
                </a:cubicBezTo>
                <a:cubicBezTo>
                  <a:pt x="733694" y="3430968"/>
                  <a:pt x="728234" y="3412225"/>
                  <a:pt x="720720" y="3391500"/>
                </a:cubicBezTo>
                <a:cubicBezTo>
                  <a:pt x="721928" y="3389294"/>
                  <a:pt x="720830" y="3379814"/>
                  <a:pt x="717434" y="3363054"/>
                </a:cubicBezTo>
                <a:cubicBezTo>
                  <a:pt x="714523" y="3356880"/>
                  <a:pt x="713675" y="3352692"/>
                  <a:pt x="714886" y="3350488"/>
                </a:cubicBezTo>
                <a:cubicBezTo>
                  <a:pt x="716095" y="3348284"/>
                  <a:pt x="715245" y="3344094"/>
                  <a:pt x="712333" y="3337917"/>
                </a:cubicBezTo>
                <a:cubicBezTo>
                  <a:pt x="701420" y="3300434"/>
                  <a:pt x="691532" y="3263943"/>
                  <a:pt x="682672" y="3228443"/>
                </a:cubicBezTo>
                <a:cubicBezTo>
                  <a:pt x="673816" y="3192942"/>
                  <a:pt x="664531" y="3155346"/>
                  <a:pt x="654823" y="3115659"/>
                </a:cubicBezTo>
                <a:cubicBezTo>
                  <a:pt x="649005" y="3103309"/>
                  <a:pt x="644395" y="3088758"/>
                  <a:pt x="640998" y="3071999"/>
                </a:cubicBezTo>
                <a:cubicBezTo>
                  <a:pt x="631058" y="3055682"/>
                  <a:pt x="627053" y="3040026"/>
                  <a:pt x="628980" y="3025034"/>
                </a:cubicBezTo>
                <a:cubicBezTo>
                  <a:pt x="619765" y="2995929"/>
                  <a:pt x="611882" y="2967264"/>
                  <a:pt x="605331" y="2939039"/>
                </a:cubicBezTo>
                <a:cubicBezTo>
                  <a:pt x="598772" y="2910818"/>
                  <a:pt x="590890" y="2882152"/>
                  <a:pt x="581672" y="2853048"/>
                </a:cubicBezTo>
                <a:cubicBezTo>
                  <a:pt x="577064" y="2838495"/>
                  <a:pt x="572450" y="2823939"/>
                  <a:pt x="567841" y="2809389"/>
                </a:cubicBezTo>
                <a:cubicBezTo>
                  <a:pt x="563233" y="2794835"/>
                  <a:pt x="558625" y="2780283"/>
                  <a:pt x="554017" y="2765729"/>
                </a:cubicBezTo>
                <a:cubicBezTo>
                  <a:pt x="549409" y="2751177"/>
                  <a:pt x="544798" y="2736624"/>
                  <a:pt x="540192" y="2722070"/>
                </a:cubicBezTo>
                <a:cubicBezTo>
                  <a:pt x="535583" y="2707518"/>
                  <a:pt x="530973" y="2692966"/>
                  <a:pt x="526361" y="2678412"/>
                </a:cubicBezTo>
                <a:cubicBezTo>
                  <a:pt x="533162" y="2711926"/>
                  <a:pt x="538628" y="2745001"/>
                  <a:pt x="542759" y="2777635"/>
                </a:cubicBezTo>
                <a:cubicBezTo>
                  <a:pt x="546896" y="2810265"/>
                  <a:pt x="551755" y="2844442"/>
                  <a:pt x="557341" y="2880161"/>
                </a:cubicBezTo>
                <a:cubicBezTo>
                  <a:pt x="560741" y="2896918"/>
                  <a:pt x="562813" y="2913235"/>
                  <a:pt x="563544" y="2929110"/>
                </a:cubicBezTo>
                <a:cubicBezTo>
                  <a:pt x="564277" y="2944984"/>
                  <a:pt x="566343" y="2961300"/>
                  <a:pt x="569747" y="2978059"/>
                </a:cubicBezTo>
                <a:cubicBezTo>
                  <a:pt x="573144" y="2994817"/>
                  <a:pt x="575213" y="3011133"/>
                  <a:pt x="575945" y="3027007"/>
                </a:cubicBezTo>
                <a:cubicBezTo>
                  <a:pt x="576681" y="3042884"/>
                  <a:pt x="578747" y="3059198"/>
                  <a:pt x="582147" y="3075955"/>
                </a:cubicBezTo>
                <a:cubicBezTo>
                  <a:pt x="582632" y="3086541"/>
                  <a:pt x="580213" y="3090950"/>
                  <a:pt x="574886" y="3089185"/>
                </a:cubicBezTo>
                <a:cubicBezTo>
                  <a:pt x="569555" y="3087418"/>
                  <a:pt x="563984" y="3080363"/>
                  <a:pt x="558165" y="3068013"/>
                </a:cubicBezTo>
                <a:cubicBezTo>
                  <a:pt x="552087" y="3021711"/>
                  <a:pt x="544370" y="2975516"/>
                  <a:pt x="535024" y="2929435"/>
                </a:cubicBezTo>
                <a:cubicBezTo>
                  <a:pt x="525676" y="2883351"/>
                  <a:pt x="515302" y="2836276"/>
                  <a:pt x="503895" y="2788209"/>
                </a:cubicBezTo>
                <a:lnTo>
                  <a:pt x="475851" y="2649959"/>
                </a:lnTo>
                <a:cubicBezTo>
                  <a:pt x="474871" y="2628791"/>
                  <a:pt x="471528" y="2606191"/>
                  <a:pt x="465828" y="2582159"/>
                </a:cubicBezTo>
                <a:cubicBezTo>
                  <a:pt x="460124" y="2558125"/>
                  <a:pt x="457387" y="2534421"/>
                  <a:pt x="457617" y="2511051"/>
                </a:cubicBezTo>
                <a:cubicBezTo>
                  <a:pt x="434600" y="2495611"/>
                  <a:pt x="419335" y="2477527"/>
                  <a:pt x="411814" y="2456802"/>
                </a:cubicBezTo>
                <a:cubicBezTo>
                  <a:pt x="404786" y="2446656"/>
                  <a:pt x="397758" y="2436513"/>
                  <a:pt x="390729" y="2426371"/>
                </a:cubicBezTo>
                <a:cubicBezTo>
                  <a:pt x="383701" y="2416226"/>
                  <a:pt x="377881" y="2403879"/>
                  <a:pt x="373274" y="2389325"/>
                </a:cubicBezTo>
                <a:cubicBezTo>
                  <a:pt x="343459" y="2340373"/>
                  <a:pt x="326116" y="2291641"/>
                  <a:pt x="321249" y="2243132"/>
                </a:cubicBezTo>
                <a:cubicBezTo>
                  <a:pt x="316639" y="2228581"/>
                  <a:pt x="313846" y="2210720"/>
                  <a:pt x="312868" y="2189553"/>
                </a:cubicBezTo>
                <a:lnTo>
                  <a:pt x="310664" y="2141928"/>
                </a:lnTo>
                <a:lnTo>
                  <a:pt x="320657" y="2161397"/>
                </a:lnTo>
                <a:lnTo>
                  <a:pt x="325551" y="2123411"/>
                </a:lnTo>
                <a:cubicBezTo>
                  <a:pt x="331354" y="2107095"/>
                  <a:pt x="333159" y="2089457"/>
                  <a:pt x="330970" y="2070495"/>
                </a:cubicBezTo>
                <a:cubicBezTo>
                  <a:pt x="330970" y="2070495"/>
                  <a:pt x="329514" y="2067408"/>
                  <a:pt x="326608" y="2061235"/>
                </a:cubicBezTo>
                <a:cubicBezTo>
                  <a:pt x="314970" y="2036539"/>
                  <a:pt x="306298" y="2012171"/>
                  <a:pt x="300597" y="1988138"/>
                </a:cubicBezTo>
                <a:cubicBezTo>
                  <a:pt x="294891" y="1964106"/>
                  <a:pt x="288883" y="1940623"/>
                  <a:pt x="282579" y="1917691"/>
                </a:cubicBezTo>
                <a:cubicBezTo>
                  <a:pt x="272148" y="1890786"/>
                  <a:pt x="264386" y="1864770"/>
                  <a:pt x="259285" y="1839632"/>
                </a:cubicBezTo>
                <a:cubicBezTo>
                  <a:pt x="254189" y="1814498"/>
                  <a:pt x="248485" y="1790462"/>
                  <a:pt x="242174" y="1767532"/>
                </a:cubicBezTo>
                <a:lnTo>
                  <a:pt x="266155" y="1775473"/>
                </a:lnTo>
                <a:cubicBezTo>
                  <a:pt x="259127" y="1765330"/>
                  <a:pt x="254161" y="1757171"/>
                  <a:pt x="251248" y="1750996"/>
                </a:cubicBezTo>
                <a:cubicBezTo>
                  <a:pt x="248341" y="1744823"/>
                  <a:pt x="243375" y="1736665"/>
                  <a:pt x="236340" y="1726520"/>
                </a:cubicBezTo>
                <a:lnTo>
                  <a:pt x="254877" y="1744385"/>
                </a:lnTo>
                <a:cubicBezTo>
                  <a:pt x="239125" y="1715718"/>
                  <a:pt x="228093" y="1689918"/>
                  <a:pt x="221783" y="1666988"/>
                </a:cubicBezTo>
                <a:cubicBezTo>
                  <a:pt x="207233" y="1636117"/>
                  <a:pt x="192261" y="1603149"/>
                  <a:pt x="176866" y="1568092"/>
                </a:cubicBezTo>
                <a:cubicBezTo>
                  <a:pt x="161467" y="1533029"/>
                  <a:pt x="148313" y="1496758"/>
                  <a:pt x="137394" y="1459273"/>
                </a:cubicBezTo>
                <a:cubicBezTo>
                  <a:pt x="138605" y="1457067"/>
                  <a:pt x="137148" y="1453981"/>
                  <a:pt x="133032" y="1450011"/>
                </a:cubicBezTo>
                <a:cubicBezTo>
                  <a:pt x="130120" y="1443837"/>
                  <a:pt x="127213" y="1437663"/>
                  <a:pt x="124303" y="1431490"/>
                </a:cubicBezTo>
                <a:cubicBezTo>
                  <a:pt x="121396" y="1425315"/>
                  <a:pt x="119694" y="1416935"/>
                  <a:pt x="119202" y="1406351"/>
                </a:cubicBezTo>
                <a:cubicBezTo>
                  <a:pt x="115084" y="1402385"/>
                  <a:pt x="112296" y="1398855"/>
                  <a:pt x="110841" y="1395768"/>
                </a:cubicBezTo>
                <a:cubicBezTo>
                  <a:pt x="109389" y="1392682"/>
                  <a:pt x="106601" y="1389151"/>
                  <a:pt x="102480" y="1385183"/>
                </a:cubicBezTo>
                <a:cubicBezTo>
                  <a:pt x="97871" y="1370628"/>
                  <a:pt x="89993" y="1356295"/>
                  <a:pt x="78848" y="1342184"/>
                </a:cubicBezTo>
                <a:cubicBezTo>
                  <a:pt x="67698" y="1328071"/>
                  <a:pt x="59817" y="1313737"/>
                  <a:pt x="55211" y="1299184"/>
                </a:cubicBezTo>
                <a:cubicBezTo>
                  <a:pt x="34126" y="1268752"/>
                  <a:pt x="19577" y="1237883"/>
                  <a:pt x="11569" y="1206572"/>
                </a:cubicBezTo>
                <a:cubicBezTo>
                  <a:pt x="19809" y="1214511"/>
                  <a:pt x="24047" y="1221126"/>
                  <a:pt x="24291" y="1226419"/>
                </a:cubicBezTo>
                <a:cubicBezTo>
                  <a:pt x="24539" y="1231710"/>
                  <a:pt x="28778" y="1238324"/>
                  <a:pt x="37022" y="1246265"/>
                </a:cubicBezTo>
                <a:cubicBezTo>
                  <a:pt x="26589" y="1219361"/>
                  <a:pt x="18829" y="1193343"/>
                  <a:pt x="13728" y="1168207"/>
                </a:cubicBezTo>
                <a:cubicBezTo>
                  <a:pt x="8634" y="1143071"/>
                  <a:pt x="4137" y="1116834"/>
                  <a:pt x="247" y="1089491"/>
                </a:cubicBezTo>
                <a:cubicBezTo>
                  <a:pt x="-241" y="1078909"/>
                  <a:pt x="-4" y="1069869"/>
                  <a:pt x="962" y="1062373"/>
                </a:cubicBezTo>
                <a:cubicBezTo>
                  <a:pt x="1928" y="1054877"/>
                  <a:pt x="4227" y="1047821"/>
                  <a:pt x="7855" y="1041208"/>
                </a:cubicBezTo>
                <a:cubicBezTo>
                  <a:pt x="9782" y="1026215"/>
                  <a:pt x="15833" y="1015192"/>
                  <a:pt x="26003" y="1008140"/>
                </a:cubicBezTo>
                <a:cubicBezTo>
                  <a:pt x="46341" y="994031"/>
                  <a:pt x="64503" y="989627"/>
                  <a:pt x="80487" y="994921"/>
                </a:cubicBezTo>
                <a:cubicBezTo>
                  <a:pt x="112466" y="1005513"/>
                  <a:pt x="137180" y="1029328"/>
                  <a:pt x="154636" y="1066374"/>
                </a:cubicBezTo>
                <a:cubicBezTo>
                  <a:pt x="157286" y="1038594"/>
                  <a:pt x="168175" y="1018752"/>
                  <a:pt x="187300" y="1006849"/>
                </a:cubicBezTo>
                <a:cubicBezTo>
                  <a:pt x="195051" y="1004207"/>
                  <a:pt x="202617" y="1004757"/>
                  <a:pt x="210011" y="1008509"/>
                </a:cubicBezTo>
                <a:cubicBezTo>
                  <a:pt x="217398" y="1012258"/>
                  <a:pt x="226420" y="1015899"/>
                  <a:pt x="237078" y="1019428"/>
                </a:cubicBezTo>
                <a:cubicBezTo>
                  <a:pt x="260812" y="1022079"/>
                  <a:pt x="274874" y="1042367"/>
                  <a:pt x="279252" y="1080292"/>
                </a:cubicBezTo>
                <a:cubicBezTo>
                  <a:pt x="285070" y="1092639"/>
                  <a:pt x="286163" y="1102118"/>
                  <a:pt x="282531" y="1108733"/>
                </a:cubicBezTo>
                <a:cubicBezTo>
                  <a:pt x="290054" y="1129461"/>
                  <a:pt x="296543" y="1149196"/>
                  <a:pt x="302001" y="1167940"/>
                </a:cubicBezTo>
                <a:cubicBezTo>
                  <a:pt x="307462" y="1186682"/>
                  <a:pt x="313946" y="1206415"/>
                  <a:pt x="321467" y="1227143"/>
                </a:cubicBezTo>
                <a:cubicBezTo>
                  <a:pt x="324377" y="1233318"/>
                  <a:pt x="324014" y="1239711"/>
                  <a:pt x="320384" y="1246322"/>
                </a:cubicBezTo>
                <a:cubicBezTo>
                  <a:pt x="316753" y="1252936"/>
                  <a:pt x="312033" y="1250070"/>
                  <a:pt x="306215" y="1237723"/>
                </a:cubicBezTo>
                <a:lnTo>
                  <a:pt x="266938" y="1154371"/>
                </a:lnTo>
                <a:lnTo>
                  <a:pt x="265123" y="1157677"/>
                </a:lnTo>
                <a:cubicBezTo>
                  <a:pt x="259791" y="1155911"/>
                  <a:pt x="257730" y="1153928"/>
                  <a:pt x="258940" y="1151722"/>
                </a:cubicBezTo>
                <a:lnTo>
                  <a:pt x="260754" y="1148416"/>
                </a:lnTo>
                <a:cubicBezTo>
                  <a:pt x="261964" y="1146211"/>
                  <a:pt x="260514" y="1143126"/>
                  <a:pt x="256393" y="1139155"/>
                </a:cubicBezTo>
                <a:lnTo>
                  <a:pt x="252764" y="1145769"/>
                </a:lnTo>
                <a:cubicBezTo>
                  <a:pt x="258094" y="1147535"/>
                  <a:pt x="260150" y="1149518"/>
                  <a:pt x="258940" y="1151722"/>
                </a:cubicBezTo>
                <a:lnTo>
                  <a:pt x="253497" y="1161642"/>
                </a:lnTo>
                <a:lnTo>
                  <a:pt x="261144" y="1199348"/>
                </a:lnTo>
                <a:cubicBezTo>
                  <a:pt x="269875" y="1217870"/>
                  <a:pt x="277272" y="1235953"/>
                  <a:pt x="283336" y="1253592"/>
                </a:cubicBezTo>
                <a:cubicBezTo>
                  <a:pt x="289402" y="1271233"/>
                  <a:pt x="294737" y="1287330"/>
                  <a:pt x="299345" y="1301883"/>
                </a:cubicBezTo>
                <a:cubicBezTo>
                  <a:pt x="303462" y="1305851"/>
                  <a:pt x="305825" y="1307285"/>
                  <a:pt x="306429" y="1306182"/>
                </a:cubicBezTo>
                <a:cubicBezTo>
                  <a:pt x="307034" y="1305079"/>
                  <a:pt x="309399" y="1306514"/>
                  <a:pt x="313514" y="1310483"/>
                </a:cubicBezTo>
                <a:cubicBezTo>
                  <a:pt x="317145" y="1303869"/>
                  <a:pt x="317506" y="1297475"/>
                  <a:pt x="314596" y="1291301"/>
                </a:cubicBezTo>
                <a:cubicBezTo>
                  <a:pt x="319666" y="1259112"/>
                  <a:pt x="322804" y="1241914"/>
                  <a:pt x="324014" y="1239711"/>
                </a:cubicBezTo>
                <a:lnTo>
                  <a:pt x="333089" y="1223175"/>
                </a:lnTo>
                <a:cubicBezTo>
                  <a:pt x="334299" y="1220969"/>
                  <a:pt x="333872" y="1218877"/>
                  <a:pt x="331816" y="1216892"/>
                </a:cubicBezTo>
                <a:cubicBezTo>
                  <a:pt x="329756" y="1214907"/>
                  <a:pt x="329329" y="1212813"/>
                  <a:pt x="330539" y="1210608"/>
                </a:cubicBezTo>
                <a:cubicBezTo>
                  <a:pt x="327629" y="1204432"/>
                  <a:pt x="327387" y="1199143"/>
                  <a:pt x="329808" y="1194733"/>
                </a:cubicBezTo>
                <a:lnTo>
                  <a:pt x="323625" y="1188777"/>
                </a:lnTo>
                <a:cubicBezTo>
                  <a:pt x="319016" y="1174225"/>
                  <a:pt x="316592" y="1164304"/>
                  <a:pt x="316346" y="1159012"/>
                </a:cubicBezTo>
                <a:cubicBezTo>
                  <a:pt x="316101" y="1153719"/>
                  <a:pt x="313676" y="1143798"/>
                  <a:pt x="309066" y="1129245"/>
                </a:cubicBezTo>
                <a:cubicBezTo>
                  <a:pt x="310275" y="1127040"/>
                  <a:pt x="311487" y="1124836"/>
                  <a:pt x="312696" y="1122631"/>
                </a:cubicBezTo>
                <a:cubicBezTo>
                  <a:pt x="313905" y="1120427"/>
                  <a:pt x="313783" y="1117780"/>
                  <a:pt x="312327" y="1114694"/>
                </a:cubicBezTo>
                <a:cubicBezTo>
                  <a:pt x="310871" y="1111605"/>
                  <a:pt x="310749" y="1108958"/>
                  <a:pt x="311959" y="1106755"/>
                </a:cubicBezTo>
                <a:cubicBezTo>
                  <a:pt x="309052" y="1100582"/>
                  <a:pt x="308201" y="1096393"/>
                  <a:pt x="309410" y="1094187"/>
                </a:cubicBezTo>
                <a:cubicBezTo>
                  <a:pt x="310620" y="1091983"/>
                  <a:pt x="308924" y="1083605"/>
                  <a:pt x="304310" y="1069051"/>
                </a:cubicBezTo>
                <a:lnTo>
                  <a:pt x="315937" y="1065085"/>
                </a:lnTo>
                <a:lnTo>
                  <a:pt x="283225" y="1038619"/>
                </a:lnTo>
                <a:lnTo>
                  <a:pt x="294114" y="1018777"/>
                </a:lnTo>
                <a:lnTo>
                  <a:pt x="307552" y="1011505"/>
                </a:lnTo>
                <a:lnTo>
                  <a:pt x="315548" y="1014153"/>
                </a:lnTo>
                <a:cubicBezTo>
                  <a:pt x="314338" y="1016358"/>
                  <a:pt x="319663" y="1018122"/>
                  <a:pt x="331532" y="1019447"/>
                </a:cubicBezTo>
                <a:cubicBezTo>
                  <a:pt x="331532" y="1019447"/>
                  <a:pt x="332987" y="1022536"/>
                  <a:pt x="335897" y="1028711"/>
                </a:cubicBezTo>
                <a:cubicBezTo>
                  <a:pt x="340017" y="1032677"/>
                  <a:pt x="344988" y="1040837"/>
                  <a:pt x="350809" y="1053185"/>
                </a:cubicBezTo>
                <a:lnTo>
                  <a:pt x="352623" y="1049879"/>
                </a:lnTo>
                <a:cubicBezTo>
                  <a:pt x="364490" y="1051204"/>
                  <a:pt x="371451" y="1052860"/>
                  <a:pt x="373512" y="1054844"/>
                </a:cubicBezTo>
                <a:cubicBezTo>
                  <a:pt x="375573" y="1056830"/>
                  <a:pt x="388716" y="1064441"/>
                  <a:pt x="412939" y="1077673"/>
                </a:cubicBezTo>
                <a:cubicBezTo>
                  <a:pt x="417061" y="1081643"/>
                  <a:pt x="421176" y="1085612"/>
                  <a:pt x="425299" y="1089581"/>
                </a:cubicBezTo>
                <a:cubicBezTo>
                  <a:pt x="429420" y="1093553"/>
                  <a:pt x="434386" y="1101711"/>
                  <a:pt x="440205" y="1114059"/>
                </a:cubicBezTo>
                <a:cubicBezTo>
                  <a:pt x="446025" y="1126406"/>
                  <a:pt x="448330" y="1133683"/>
                  <a:pt x="447120" y="1135890"/>
                </a:cubicBezTo>
                <a:cubicBezTo>
                  <a:pt x="445912" y="1138093"/>
                  <a:pt x="447607" y="1146471"/>
                  <a:pt x="452215" y="1161025"/>
                </a:cubicBezTo>
                <a:lnTo>
                  <a:pt x="458399" y="1166980"/>
                </a:lnTo>
                <a:cubicBezTo>
                  <a:pt x="458399" y="1166980"/>
                  <a:pt x="459850" y="1170064"/>
                  <a:pt x="462760" y="1176241"/>
                </a:cubicBezTo>
                <a:cubicBezTo>
                  <a:pt x="465667" y="1182414"/>
                  <a:pt x="469185" y="1187486"/>
                  <a:pt x="473308" y="1191454"/>
                </a:cubicBezTo>
                <a:lnTo>
                  <a:pt x="478749" y="1181537"/>
                </a:lnTo>
                <a:cubicBezTo>
                  <a:pt x="486009" y="1168308"/>
                  <a:pt x="492546" y="1167868"/>
                  <a:pt x="498365" y="1180217"/>
                </a:cubicBezTo>
                <a:cubicBezTo>
                  <a:pt x="507327" y="1175367"/>
                  <a:pt x="519798" y="1175591"/>
                  <a:pt x="535782" y="1180884"/>
                </a:cubicBezTo>
                <a:lnTo>
                  <a:pt x="541199" y="1184172"/>
                </a:lnTo>
                <a:lnTo>
                  <a:pt x="532835" y="1166427"/>
                </a:lnTo>
                <a:cubicBezTo>
                  <a:pt x="529929" y="1160253"/>
                  <a:pt x="528226" y="1151875"/>
                  <a:pt x="527733" y="1141291"/>
                </a:cubicBezTo>
                <a:cubicBezTo>
                  <a:pt x="523618" y="1137323"/>
                  <a:pt x="520830" y="1133792"/>
                  <a:pt x="519372" y="1130706"/>
                </a:cubicBezTo>
                <a:cubicBezTo>
                  <a:pt x="517922" y="1127619"/>
                  <a:pt x="515135" y="1124090"/>
                  <a:pt x="511012" y="1120120"/>
                </a:cubicBezTo>
                <a:cubicBezTo>
                  <a:pt x="506402" y="1105567"/>
                  <a:pt x="498524" y="1091233"/>
                  <a:pt x="487381" y="1077122"/>
                </a:cubicBezTo>
                <a:cubicBezTo>
                  <a:pt x="476229" y="1063009"/>
                  <a:pt x="468350" y="1048676"/>
                  <a:pt x="463743" y="1034122"/>
                </a:cubicBezTo>
                <a:cubicBezTo>
                  <a:pt x="442657" y="1003692"/>
                  <a:pt x="428109" y="972821"/>
                  <a:pt x="420100" y="941510"/>
                </a:cubicBezTo>
                <a:cubicBezTo>
                  <a:pt x="428341" y="949449"/>
                  <a:pt x="432580" y="956064"/>
                  <a:pt x="432825" y="961356"/>
                </a:cubicBezTo>
                <a:cubicBezTo>
                  <a:pt x="433071" y="966647"/>
                  <a:pt x="437311" y="973262"/>
                  <a:pt x="445555" y="981203"/>
                </a:cubicBezTo>
                <a:cubicBezTo>
                  <a:pt x="435122" y="954301"/>
                  <a:pt x="427361" y="928282"/>
                  <a:pt x="422262" y="903146"/>
                </a:cubicBezTo>
                <a:cubicBezTo>
                  <a:pt x="417166" y="878010"/>
                  <a:pt x="412671" y="851773"/>
                  <a:pt x="408780" y="824430"/>
                </a:cubicBezTo>
                <a:cubicBezTo>
                  <a:pt x="408292" y="813848"/>
                  <a:pt x="408530" y="804805"/>
                  <a:pt x="409493" y="797311"/>
                </a:cubicBezTo>
                <a:cubicBezTo>
                  <a:pt x="410462" y="789814"/>
                  <a:pt x="412758" y="782760"/>
                  <a:pt x="416388" y="776147"/>
                </a:cubicBezTo>
                <a:cubicBezTo>
                  <a:pt x="418316" y="761154"/>
                  <a:pt x="424365" y="750130"/>
                  <a:pt x="434536" y="743079"/>
                </a:cubicBezTo>
                <a:cubicBezTo>
                  <a:pt x="444705" y="736025"/>
                  <a:pt x="454330" y="731397"/>
                  <a:pt x="463411" y="729193"/>
                </a:cubicBezTo>
                <a:cubicBezTo>
                  <a:pt x="472491" y="726991"/>
                  <a:pt x="481028" y="727213"/>
                  <a:pt x="489019" y="729859"/>
                </a:cubicBezTo>
                <a:cubicBezTo>
                  <a:pt x="520997" y="740451"/>
                  <a:pt x="545712" y="764266"/>
                  <a:pt x="563167" y="801312"/>
                </a:cubicBezTo>
                <a:cubicBezTo>
                  <a:pt x="565818" y="773531"/>
                  <a:pt x="576706" y="753692"/>
                  <a:pt x="595832" y="741787"/>
                </a:cubicBezTo>
                <a:cubicBezTo>
                  <a:pt x="603584" y="739145"/>
                  <a:pt x="611151" y="739696"/>
                  <a:pt x="618544" y="743447"/>
                </a:cubicBezTo>
                <a:cubicBezTo>
                  <a:pt x="625929" y="747198"/>
                  <a:pt x="634954" y="750837"/>
                  <a:pt x="645610" y="754367"/>
                </a:cubicBezTo>
                <a:cubicBezTo>
                  <a:pt x="669344" y="757018"/>
                  <a:pt x="683408" y="777306"/>
                  <a:pt x="687783" y="815230"/>
                </a:cubicBezTo>
                <a:cubicBezTo>
                  <a:pt x="693603" y="827578"/>
                  <a:pt x="694694" y="837056"/>
                  <a:pt x="691065" y="843671"/>
                </a:cubicBezTo>
                <a:cubicBezTo>
                  <a:pt x="698584" y="864400"/>
                  <a:pt x="705077" y="884135"/>
                  <a:pt x="710533" y="902877"/>
                </a:cubicBezTo>
                <a:cubicBezTo>
                  <a:pt x="715994" y="921619"/>
                  <a:pt x="722478" y="941353"/>
                  <a:pt x="729998" y="962081"/>
                </a:cubicBezTo>
                <a:cubicBezTo>
                  <a:pt x="732910" y="968255"/>
                  <a:pt x="732545" y="974648"/>
                  <a:pt x="728918" y="981261"/>
                </a:cubicBezTo>
                <a:cubicBezTo>
                  <a:pt x="725287" y="987875"/>
                  <a:pt x="720567" y="985009"/>
                  <a:pt x="714747" y="972661"/>
                </a:cubicBezTo>
                <a:lnTo>
                  <a:pt x="675471" y="889309"/>
                </a:lnTo>
                <a:lnTo>
                  <a:pt x="673656" y="892615"/>
                </a:lnTo>
                <a:cubicBezTo>
                  <a:pt x="668325" y="890849"/>
                  <a:pt x="666262" y="888866"/>
                  <a:pt x="667473" y="886660"/>
                </a:cubicBezTo>
                <a:lnTo>
                  <a:pt x="669288" y="883354"/>
                </a:lnTo>
                <a:cubicBezTo>
                  <a:pt x="670500" y="881149"/>
                  <a:pt x="669046" y="878064"/>
                  <a:pt x="664925" y="874093"/>
                </a:cubicBezTo>
                <a:lnTo>
                  <a:pt x="661297" y="880707"/>
                </a:lnTo>
                <a:cubicBezTo>
                  <a:pt x="666628" y="882473"/>
                  <a:pt x="668683" y="884457"/>
                  <a:pt x="667473" y="886660"/>
                </a:cubicBezTo>
                <a:lnTo>
                  <a:pt x="662027" y="896581"/>
                </a:lnTo>
                <a:lnTo>
                  <a:pt x="669675" y="934285"/>
                </a:lnTo>
                <a:cubicBezTo>
                  <a:pt x="678408" y="952809"/>
                  <a:pt x="685803" y="970891"/>
                  <a:pt x="691869" y="988532"/>
                </a:cubicBezTo>
                <a:cubicBezTo>
                  <a:pt x="697932" y="1006171"/>
                  <a:pt x="703270" y="1022268"/>
                  <a:pt x="707877" y="1036822"/>
                </a:cubicBezTo>
                <a:cubicBezTo>
                  <a:pt x="711994" y="1040789"/>
                  <a:pt x="714356" y="1042223"/>
                  <a:pt x="714963" y="1041121"/>
                </a:cubicBezTo>
                <a:cubicBezTo>
                  <a:pt x="715568" y="1040017"/>
                  <a:pt x="717930" y="1041451"/>
                  <a:pt x="722047" y="1045422"/>
                </a:cubicBezTo>
                <a:cubicBezTo>
                  <a:pt x="725679" y="1038807"/>
                  <a:pt x="726040" y="1032414"/>
                  <a:pt x="723130" y="1026239"/>
                </a:cubicBezTo>
                <a:cubicBezTo>
                  <a:pt x="728199" y="994050"/>
                  <a:pt x="731335" y="976852"/>
                  <a:pt x="732545" y="974648"/>
                </a:cubicBezTo>
                <a:lnTo>
                  <a:pt x="741621" y="958113"/>
                </a:lnTo>
                <a:cubicBezTo>
                  <a:pt x="742830" y="955908"/>
                  <a:pt x="742406" y="953814"/>
                  <a:pt x="740350" y="951831"/>
                </a:cubicBezTo>
                <a:cubicBezTo>
                  <a:pt x="738289" y="949845"/>
                  <a:pt x="737863" y="947751"/>
                  <a:pt x="739072" y="945545"/>
                </a:cubicBezTo>
                <a:cubicBezTo>
                  <a:pt x="736161" y="939371"/>
                  <a:pt x="735921" y="934081"/>
                  <a:pt x="738339" y="929672"/>
                </a:cubicBezTo>
                <a:lnTo>
                  <a:pt x="732157" y="923714"/>
                </a:lnTo>
                <a:cubicBezTo>
                  <a:pt x="727549" y="909165"/>
                  <a:pt x="725125" y="899241"/>
                  <a:pt x="724878" y="893949"/>
                </a:cubicBezTo>
                <a:cubicBezTo>
                  <a:pt x="724633" y="888657"/>
                  <a:pt x="722207" y="878737"/>
                  <a:pt x="717600" y="864184"/>
                </a:cubicBezTo>
                <a:cubicBezTo>
                  <a:pt x="718810" y="861977"/>
                  <a:pt x="720019" y="859773"/>
                  <a:pt x="721229" y="857569"/>
                </a:cubicBezTo>
                <a:cubicBezTo>
                  <a:pt x="722440" y="855366"/>
                  <a:pt x="722316" y="852719"/>
                  <a:pt x="720859" y="849632"/>
                </a:cubicBezTo>
                <a:cubicBezTo>
                  <a:pt x="719404" y="846544"/>
                  <a:pt x="719281" y="843897"/>
                  <a:pt x="720490" y="841693"/>
                </a:cubicBezTo>
                <a:cubicBezTo>
                  <a:pt x="717584" y="835520"/>
                  <a:pt x="716734" y="831331"/>
                  <a:pt x="717943" y="829126"/>
                </a:cubicBezTo>
                <a:cubicBezTo>
                  <a:pt x="719153" y="826921"/>
                  <a:pt x="717457" y="818544"/>
                  <a:pt x="712842" y="803989"/>
                </a:cubicBezTo>
                <a:lnTo>
                  <a:pt x="724469" y="800023"/>
                </a:lnTo>
                <a:lnTo>
                  <a:pt x="691758" y="773557"/>
                </a:lnTo>
                <a:lnTo>
                  <a:pt x="702648" y="753717"/>
                </a:lnTo>
                <a:lnTo>
                  <a:pt x="716084" y="746443"/>
                </a:lnTo>
                <a:lnTo>
                  <a:pt x="724080" y="749092"/>
                </a:lnTo>
                <a:cubicBezTo>
                  <a:pt x="722870" y="751298"/>
                  <a:pt x="728195" y="753062"/>
                  <a:pt x="740064" y="754385"/>
                </a:cubicBezTo>
                <a:cubicBezTo>
                  <a:pt x="740064" y="754385"/>
                  <a:pt x="741520" y="757474"/>
                  <a:pt x="744431" y="763648"/>
                </a:cubicBezTo>
                <a:cubicBezTo>
                  <a:pt x="748548" y="767615"/>
                  <a:pt x="753522" y="775777"/>
                  <a:pt x="759338" y="788125"/>
                </a:cubicBezTo>
                <a:lnTo>
                  <a:pt x="761155" y="784819"/>
                </a:lnTo>
                <a:cubicBezTo>
                  <a:pt x="773022" y="786142"/>
                  <a:pt x="779984" y="787798"/>
                  <a:pt x="782044" y="789782"/>
                </a:cubicBezTo>
                <a:cubicBezTo>
                  <a:pt x="784106" y="791768"/>
                  <a:pt x="797249" y="799379"/>
                  <a:pt x="821471" y="812611"/>
                </a:cubicBezTo>
                <a:cubicBezTo>
                  <a:pt x="825593" y="816580"/>
                  <a:pt x="829708" y="820550"/>
                  <a:pt x="833831" y="824519"/>
                </a:cubicBezTo>
                <a:cubicBezTo>
                  <a:pt x="837952" y="828492"/>
                  <a:pt x="842919" y="836648"/>
                  <a:pt x="848739" y="848996"/>
                </a:cubicBezTo>
                <a:cubicBezTo>
                  <a:pt x="854557" y="861345"/>
                  <a:pt x="856863" y="868622"/>
                  <a:pt x="855654" y="870828"/>
                </a:cubicBezTo>
                <a:cubicBezTo>
                  <a:pt x="854445" y="873031"/>
                  <a:pt x="856139" y="881410"/>
                  <a:pt x="860749" y="895962"/>
                </a:cubicBezTo>
                <a:lnTo>
                  <a:pt x="866932" y="901919"/>
                </a:lnTo>
                <a:cubicBezTo>
                  <a:pt x="866932" y="901919"/>
                  <a:pt x="868384" y="905003"/>
                  <a:pt x="871292" y="911179"/>
                </a:cubicBezTo>
                <a:cubicBezTo>
                  <a:pt x="874200" y="917353"/>
                  <a:pt x="877718" y="922423"/>
                  <a:pt x="881840" y="926393"/>
                </a:cubicBezTo>
                <a:lnTo>
                  <a:pt x="887282" y="916476"/>
                </a:lnTo>
                <a:cubicBezTo>
                  <a:pt x="894542" y="903245"/>
                  <a:pt x="901079" y="902807"/>
                  <a:pt x="906897" y="915153"/>
                </a:cubicBezTo>
                <a:cubicBezTo>
                  <a:pt x="915859" y="910306"/>
                  <a:pt x="928329" y="910530"/>
                  <a:pt x="944313" y="915823"/>
                </a:cubicBezTo>
                <a:cubicBezTo>
                  <a:pt x="960302" y="921119"/>
                  <a:pt x="974478" y="929720"/>
                  <a:pt x="986832" y="941629"/>
                </a:cubicBezTo>
                <a:cubicBezTo>
                  <a:pt x="999913" y="940752"/>
                  <a:pt x="1009117" y="941193"/>
                  <a:pt x="1014442" y="942957"/>
                </a:cubicBezTo>
                <a:cubicBezTo>
                  <a:pt x="1040110" y="930617"/>
                  <a:pt x="1065416" y="924667"/>
                  <a:pt x="1090366" y="925116"/>
                </a:cubicBezTo>
                <a:lnTo>
                  <a:pt x="1117976" y="926444"/>
                </a:lnTo>
                <a:cubicBezTo>
                  <a:pt x="1138081" y="935709"/>
                  <a:pt x="1156618" y="953572"/>
                  <a:pt x="1173587" y="980034"/>
                </a:cubicBezTo>
                <a:lnTo>
                  <a:pt x="1179764" y="985987"/>
                </a:lnTo>
                <a:lnTo>
                  <a:pt x="1199382" y="984671"/>
                </a:lnTo>
                <a:cubicBezTo>
                  <a:pt x="1234755" y="1012017"/>
                  <a:pt x="1262135" y="1036716"/>
                  <a:pt x="1281524" y="1058768"/>
                </a:cubicBezTo>
                <a:lnTo>
                  <a:pt x="1353431" y="1128063"/>
                </a:lnTo>
                <a:lnTo>
                  <a:pt x="1353380" y="1127416"/>
                </a:lnTo>
                <a:cubicBezTo>
                  <a:pt x="1354923" y="1125340"/>
                  <a:pt x="1354827" y="1123219"/>
                  <a:pt x="1353086" y="1121059"/>
                </a:cubicBezTo>
                <a:cubicBezTo>
                  <a:pt x="1351348" y="1118894"/>
                  <a:pt x="1351255" y="1116776"/>
                  <a:pt x="1352797" y="1114703"/>
                </a:cubicBezTo>
                <a:lnTo>
                  <a:pt x="1355113" y="1111587"/>
                </a:lnTo>
                <a:cubicBezTo>
                  <a:pt x="1365146" y="1116087"/>
                  <a:pt x="1370354" y="1122577"/>
                  <a:pt x="1370747" y="1131053"/>
                </a:cubicBezTo>
                <a:lnTo>
                  <a:pt x="1376578" y="1150368"/>
                </a:lnTo>
                <a:lnTo>
                  <a:pt x="1392745" y="1165948"/>
                </a:lnTo>
                <a:cubicBezTo>
                  <a:pt x="1405100" y="1177857"/>
                  <a:pt x="1415581" y="1191749"/>
                  <a:pt x="1424187" y="1207626"/>
                </a:cubicBezTo>
                <a:lnTo>
                  <a:pt x="1430188" y="1223556"/>
                </a:lnTo>
                <a:lnTo>
                  <a:pt x="1428659" y="1215142"/>
                </a:lnTo>
                <a:cubicBezTo>
                  <a:pt x="1419002" y="1183136"/>
                  <a:pt x="1424009" y="1167394"/>
                  <a:pt x="1443688" y="1167921"/>
                </a:cubicBezTo>
                <a:cubicBezTo>
                  <a:pt x="1455266" y="1170346"/>
                  <a:pt x="1468195" y="1184447"/>
                  <a:pt x="1482485" y="1210227"/>
                </a:cubicBezTo>
                <a:lnTo>
                  <a:pt x="1487113" y="1204000"/>
                </a:lnTo>
                <a:cubicBezTo>
                  <a:pt x="1490589" y="1208327"/>
                  <a:pt x="1491937" y="1211007"/>
                  <a:pt x="1491166" y="1212045"/>
                </a:cubicBezTo>
                <a:cubicBezTo>
                  <a:pt x="1490394" y="1213083"/>
                  <a:pt x="1491747" y="1215763"/>
                  <a:pt x="1495224" y="1220091"/>
                </a:cubicBezTo>
                <a:cubicBezTo>
                  <a:pt x="1497154" y="1226491"/>
                  <a:pt x="1497062" y="1233369"/>
                  <a:pt x="1494946" y="1240719"/>
                </a:cubicBezTo>
                <a:cubicBezTo>
                  <a:pt x="1492820" y="1248070"/>
                  <a:pt x="1492729" y="1254947"/>
                  <a:pt x="1494665" y="1261350"/>
                </a:cubicBezTo>
                <a:lnTo>
                  <a:pt x="1500535" y="1289421"/>
                </a:lnTo>
                <a:lnTo>
                  <a:pt x="1504060" y="1285859"/>
                </a:lnTo>
                <a:lnTo>
                  <a:pt x="1531844" y="1285772"/>
                </a:lnTo>
                <a:lnTo>
                  <a:pt x="1526495" y="1259024"/>
                </a:lnTo>
                <a:cubicBezTo>
                  <a:pt x="1529580" y="1254872"/>
                  <a:pt x="1529190" y="1246394"/>
                  <a:pt x="1525326" y="1233592"/>
                </a:cubicBezTo>
                <a:cubicBezTo>
                  <a:pt x="1523782" y="1235667"/>
                  <a:pt x="1521757" y="1236142"/>
                  <a:pt x="1519249" y="1235017"/>
                </a:cubicBezTo>
                <a:cubicBezTo>
                  <a:pt x="1516743" y="1233893"/>
                  <a:pt x="1516260" y="1232292"/>
                  <a:pt x="1517800" y="1230218"/>
                </a:cubicBezTo>
                <a:cubicBezTo>
                  <a:pt x="1512782" y="1227967"/>
                  <a:pt x="1512585" y="1223728"/>
                  <a:pt x="1517213" y="1217501"/>
                </a:cubicBezTo>
                <a:cubicBezTo>
                  <a:pt x="1513728" y="1177195"/>
                  <a:pt x="1505699" y="1136234"/>
                  <a:pt x="1493141" y="1094627"/>
                </a:cubicBezTo>
                <a:cubicBezTo>
                  <a:pt x="1480582" y="1053020"/>
                  <a:pt x="1470050" y="1010937"/>
                  <a:pt x="1461544" y="968377"/>
                </a:cubicBezTo>
                <a:cubicBezTo>
                  <a:pt x="1454591" y="959725"/>
                  <a:pt x="1456132" y="957651"/>
                  <a:pt x="1466171" y="962153"/>
                </a:cubicBezTo>
                <a:cubicBezTo>
                  <a:pt x="1466171" y="962153"/>
                  <a:pt x="1467134" y="965351"/>
                  <a:pt x="1469068" y="971753"/>
                </a:cubicBezTo>
                <a:lnTo>
                  <a:pt x="1522988" y="1182732"/>
                </a:lnTo>
                <a:cubicBezTo>
                  <a:pt x="1523375" y="1191209"/>
                  <a:pt x="1527434" y="1208249"/>
                  <a:pt x="1535162" y="1233854"/>
                </a:cubicBezTo>
                <a:lnTo>
                  <a:pt x="1539818" y="1281602"/>
                </a:lnTo>
                <a:lnTo>
                  <a:pt x="1540408" y="1285746"/>
                </a:lnTo>
                <a:lnTo>
                  <a:pt x="1553737" y="1285704"/>
                </a:lnTo>
                <a:cubicBezTo>
                  <a:pt x="1593955" y="1304234"/>
                  <a:pt x="1622789" y="1332022"/>
                  <a:pt x="1640244" y="1369065"/>
                </a:cubicBezTo>
                <a:lnTo>
                  <a:pt x="1651825" y="1396529"/>
                </a:lnTo>
                <a:lnTo>
                  <a:pt x="1652422" y="1352864"/>
                </a:lnTo>
                <a:cubicBezTo>
                  <a:pt x="1650678" y="1332708"/>
                  <a:pt x="1650187" y="1313117"/>
                  <a:pt x="1650951" y="1294088"/>
                </a:cubicBezTo>
                <a:cubicBezTo>
                  <a:pt x="1653250" y="1272982"/>
                  <a:pt x="1651896" y="1252311"/>
                  <a:pt x="1646869" y="1232068"/>
                </a:cubicBezTo>
                <a:cubicBezTo>
                  <a:pt x="1641840" y="1211826"/>
                  <a:pt x="1640482" y="1191152"/>
                  <a:pt x="1642787" y="1170049"/>
                </a:cubicBezTo>
                <a:lnTo>
                  <a:pt x="1645102" y="1166935"/>
                </a:lnTo>
                <a:cubicBezTo>
                  <a:pt x="1655137" y="1171434"/>
                  <a:pt x="1658612" y="1175762"/>
                  <a:pt x="1655526" y="1179914"/>
                </a:cubicBezTo>
                <a:cubicBezTo>
                  <a:pt x="1657849" y="1194791"/>
                  <a:pt x="1660169" y="1209670"/>
                  <a:pt x="1662492" y="1224546"/>
                </a:cubicBezTo>
                <a:cubicBezTo>
                  <a:pt x="1664811" y="1239424"/>
                  <a:pt x="1667133" y="1254302"/>
                  <a:pt x="1669459" y="1269183"/>
                </a:cubicBezTo>
                <a:lnTo>
                  <a:pt x="1676421" y="1313816"/>
                </a:lnTo>
                <a:cubicBezTo>
                  <a:pt x="1678352" y="1320215"/>
                  <a:pt x="1678260" y="1327093"/>
                  <a:pt x="1676144" y="1334444"/>
                </a:cubicBezTo>
                <a:cubicBezTo>
                  <a:pt x="1674026" y="1341796"/>
                  <a:pt x="1676438" y="1349797"/>
                  <a:pt x="1683387" y="1358448"/>
                </a:cubicBezTo>
                <a:cubicBezTo>
                  <a:pt x="1688029" y="1388205"/>
                  <a:pt x="1691421" y="1417399"/>
                  <a:pt x="1693554" y="1446030"/>
                </a:cubicBezTo>
                <a:cubicBezTo>
                  <a:pt x="1695692" y="1474661"/>
                  <a:pt x="1699080" y="1503856"/>
                  <a:pt x="1703722" y="1533609"/>
                </a:cubicBezTo>
                <a:cubicBezTo>
                  <a:pt x="1707586" y="1546411"/>
                  <a:pt x="1711835" y="1558696"/>
                  <a:pt x="1716469" y="1570459"/>
                </a:cubicBezTo>
                <a:cubicBezTo>
                  <a:pt x="1721106" y="1582223"/>
                  <a:pt x="1725360" y="1594510"/>
                  <a:pt x="1729224" y="1607312"/>
                </a:cubicBezTo>
                <a:cubicBezTo>
                  <a:pt x="1733087" y="1620114"/>
                  <a:pt x="1736082" y="1631834"/>
                  <a:pt x="1738207" y="1642474"/>
                </a:cubicBezTo>
                <a:cubicBezTo>
                  <a:pt x="1740340" y="1653114"/>
                  <a:pt x="1743332" y="1664837"/>
                  <a:pt x="1747195" y="1677638"/>
                </a:cubicBezTo>
                <a:lnTo>
                  <a:pt x="1756583" y="1711196"/>
                </a:lnTo>
                <a:lnTo>
                  <a:pt x="1757640" y="1703495"/>
                </a:lnTo>
                <a:lnTo>
                  <a:pt x="1764580" y="1661109"/>
                </a:lnTo>
                <a:lnTo>
                  <a:pt x="1762001" y="1703218"/>
                </a:lnTo>
                <a:lnTo>
                  <a:pt x="1760856" y="1726467"/>
                </a:lnTo>
                <a:lnTo>
                  <a:pt x="1767777" y="1751208"/>
                </a:lnTo>
                <a:lnTo>
                  <a:pt x="1774813" y="1776361"/>
                </a:lnTo>
                <a:lnTo>
                  <a:pt x="1784864" y="1652779"/>
                </a:lnTo>
                <a:lnTo>
                  <a:pt x="1789617" y="1589270"/>
                </a:lnTo>
                <a:lnTo>
                  <a:pt x="1776030" y="1449813"/>
                </a:lnTo>
                <a:cubicBezTo>
                  <a:pt x="1770609" y="1403104"/>
                  <a:pt x="1768469" y="1356485"/>
                  <a:pt x="1769605" y="1309947"/>
                </a:cubicBezTo>
                <a:cubicBezTo>
                  <a:pt x="1765741" y="1297146"/>
                  <a:pt x="1763128" y="1284905"/>
                  <a:pt x="1761773" y="1273228"/>
                </a:cubicBezTo>
                <a:cubicBezTo>
                  <a:pt x="1760420" y="1261550"/>
                  <a:pt x="1757812" y="1249311"/>
                  <a:pt x="1753946" y="1236510"/>
                </a:cubicBezTo>
                <a:cubicBezTo>
                  <a:pt x="1751233" y="1213155"/>
                  <a:pt x="1749290" y="1188761"/>
                  <a:pt x="1748127" y="1163333"/>
                </a:cubicBezTo>
                <a:cubicBezTo>
                  <a:pt x="1746955" y="1137902"/>
                  <a:pt x="1745014" y="1113506"/>
                  <a:pt x="1742306" y="1090154"/>
                </a:cubicBezTo>
                <a:cubicBezTo>
                  <a:pt x="1738441" y="1077352"/>
                  <a:pt x="1737567" y="1067272"/>
                  <a:pt x="1739684" y="1059921"/>
                </a:cubicBezTo>
                <a:cubicBezTo>
                  <a:pt x="1741808" y="1052571"/>
                  <a:pt x="1747878" y="1051145"/>
                  <a:pt x="1757912" y="1055644"/>
                </a:cubicBezTo>
                <a:cubicBezTo>
                  <a:pt x="1772967" y="1062397"/>
                  <a:pt x="1785321" y="1081776"/>
                  <a:pt x="1794984" y="1113781"/>
                </a:cubicBezTo>
                <a:cubicBezTo>
                  <a:pt x="1797697" y="1137136"/>
                  <a:pt x="1802045" y="1160533"/>
                  <a:pt x="1808033" y="1183976"/>
                </a:cubicBezTo>
                <a:cubicBezTo>
                  <a:pt x="1814028" y="1207418"/>
                  <a:pt x="1818377" y="1230815"/>
                  <a:pt x="1821091" y="1254171"/>
                </a:cubicBezTo>
                <a:lnTo>
                  <a:pt x="1828267" y="1300155"/>
                </a:lnTo>
                <a:lnTo>
                  <a:pt x="1851421" y="1181969"/>
                </a:lnTo>
                <a:cubicBezTo>
                  <a:pt x="1869950" y="1095469"/>
                  <a:pt x="1890040" y="1009520"/>
                  <a:pt x="1911868" y="924636"/>
                </a:cubicBezTo>
                <a:cubicBezTo>
                  <a:pt x="1936815" y="827627"/>
                  <a:pt x="1964026" y="732005"/>
                  <a:pt x="1993764" y="638537"/>
                </a:cubicBezTo>
                <a:cubicBezTo>
                  <a:pt x="2029259" y="525631"/>
                  <a:pt x="2054874" y="410768"/>
                  <a:pt x="2106207" y="319623"/>
                </a:cubicBezTo>
                <a:cubicBezTo>
                  <a:pt x="2117030" y="298673"/>
                  <a:pt x="2136277" y="288334"/>
                  <a:pt x="2141022" y="270649"/>
                </a:cubicBezTo>
                <a:cubicBezTo>
                  <a:pt x="2168746" y="225486"/>
                  <a:pt x="2187416" y="178529"/>
                  <a:pt x="2216469" y="128412"/>
                </a:cubicBezTo>
                <a:cubicBezTo>
                  <a:pt x="2216469" y="128412"/>
                  <a:pt x="2218745" y="119923"/>
                  <a:pt x="2224824" y="116658"/>
                </a:cubicBezTo>
                <a:cubicBezTo>
                  <a:pt x="2240271" y="101095"/>
                  <a:pt x="2214001" y="137608"/>
                  <a:pt x="2233249" y="127267"/>
                </a:cubicBezTo>
                <a:cubicBezTo>
                  <a:pt x="2239328" y="124003"/>
                  <a:pt x="2261993" y="100931"/>
                  <a:pt x="2263516" y="114643"/>
                </a:cubicBezTo>
                <a:cubicBezTo>
                  <a:pt x="2262189" y="119594"/>
                  <a:pt x="2241048" y="156377"/>
                  <a:pt x="2231363" y="173082"/>
                </a:cubicBezTo>
                <a:cubicBezTo>
                  <a:pt x="2220539" y="194031"/>
                  <a:pt x="2210856" y="210738"/>
                  <a:pt x="2204971" y="232666"/>
                </a:cubicBezTo>
                <a:cubicBezTo>
                  <a:pt x="2222816" y="185544"/>
                  <a:pt x="2285629" y="151802"/>
                  <a:pt x="2277858" y="219547"/>
                </a:cubicBezTo>
                <a:cubicBezTo>
                  <a:pt x="2280205" y="233421"/>
                  <a:pt x="2264758" y="248984"/>
                  <a:pt x="2260014" y="266669"/>
                </a:cubicBezTo>
                <a:cubicBezTo>
                  <a:pt x="2259069" y="289576"/>
                  <a:pt x="2268634" y="295940"/>
                  <a:pt x="2265029" y="309379"/>
                </a:cubicBezTo>
                <a:cubicBezTo>
                  <a:pt x="2264084" y="332287"/>
                  <a:pt x="2244906" y="364991"/>
                  <a:pt x="2229653" y="399217"/>
                </a:cubicBezTo>
                <a:cubicBezTo>
                  <a:pt x="2210669" y="450583"/>
                  <a:pt x="2192825" y="497703"/>
                  <a:pt x="2175927" y="541289"/>
                </a:cubicBezTo>
                <a:cubicBezTo>
                  <a:pt x="2148784" y="623071"/>
                  <a:pt x="2132663" y="721939"/>
                  <a:pt x="2101912" y="817161"/>
                </a:cubicBezTo>
                <a:cubicBezTo>
                  <a:pt x="2091569" y="850869"/>
                  <a:pt x="2079948" y="885490"/>
                  <a:pt x="2067941" y="920905"/>
                </a:cubicBezTo>
                <a:lnTo>
                  <a:pt x="2053796" y="963181"/>
                </a:lnTo>
                <a:lnTo>
                  <a:pt x="2057110" y="964545"/>
                </a:lnTo>
                <a:cubicBezTo>
                  <a:pt x="2056991" y="966054"/>
                  <a:pt x="2055645" y="966205"/>
                  <a:pt x="2054324" y="965624"/>
                </a:cubicBezTo>
                <a:lnTo>
                  <a:pt x="2053378" y="964431"/>
                </a:lnTo>
                <a:lnTo>
                  <a:pt x="2031631" y="1029427"/>
                </a:lnTo>
                <a:cubicBezTo>
                  <a:pt x="2007825" y="1103211"/>
                  <a:pt x="1986000" y="1179716"/>
                  <a:pt x="1973229" y="1258014"/>
                </a:cubicBezTo>
                <a:cubicBezTo>
                  <a:pt x="1959575" y="1347687"/>
                  <a:pt x="1933575" y="1444595"/>
                  <a:pt x="1913843" y="1537530"/>
                </a:cubicBezTo>
                <a:cubicBezTo>
                  <a:pt x="1901702" y="1602172"/>
                  <a:pt x="1891999" y="1668228"/>
                  <a:pt x="1883160" y="1733897"/>
                </a:cubicBezTo>
                <a:lnTo>
                  <a:pt x="1869761" y="1835827"/>
                </a:lnTo>
                <a:lnTo>
                  <a:pt x="1870550" y="1849193"/>
                </a:lnTo>
                <a:cubicBezTo>
                  <a:pt x="1872871" y="1864071"/>
                  <a:pt x="1873553" y="1878903"/>
                  <a:pt x="1872599" y="1893697"/>
                </a:cubicBezTo>
                <a:cubicBezTo>
                  <a:pt x="1871639" y="1908486"/>
                  <a:pt x="1871548" y="1924358"/>
                  <a:pt x="1872327" y="1941311"/>
                </a:cubicBezTo>
                <a:cubicBezTo>
                  <a:pt x="1874649" y="1956189"/>
                  <a:pt x="1876200" y="1972103"/>
                  <a:pt x="1876981" y="1989060"/>
                </a:cubicBezTo>
                <a:cubicBezTo>
                  <a:pt x="1877761" y="2006013"/>
                  <a:pt x="1879312" y="2021927"/>
                  <a:pt x="1881634" y="2036806"/>
                </a:cubicBezTo>
                <a:cubicBezTo>
                  <a:pt x="1880480" y="2047359"/>
                  <a:pt x="1880027" y="2057532"/>
                  <a:pt x="1880272" y="2067328"/>
                </a:cubicBezTo>
                <a:lnTo>
                  <a:pt x="1882901" y="2093544"/>
                </a:lnTo>
                <a:lnTo>
                  <a:pt x="1904896" y="1932831"/>
                </a:lnTo>
                <a:cubicBezTo>
                  <a:pt x="1919615" y="1797181"/>
                  <a:pt x="1930529" y="1656309"/>
                  <a:pt x="1956266" y="1518373"/>
                </a:cubicBezTo>
                <a:cubicBezTo>
                  <a:pt x="2007923" y="1282210"/>
                  <a:pt x="2060180" y="1031080"/>
                  <a:pt x="2132438" y="770399"/>
                </a:cubicBezTo>
                <a:cubicBezTo>
                  <a:pt x="2156522" y="683506"/>
                  <a:pt x="2182830" y="595550"/>
                  <a:pt x="2212079" y="506735"/>
                </a:cubicBezTo>
                <a:cubicBezTo>
                  <a:pt x="2228785" y="463856"/>
                  <a:pt x="2251760" y="417008"/>
                  <a:pt x="2263337" y="373858"/>
                </a:cubicBezTo>
                <a:cubicBezTo>
                  <a:pt x="2289217" y="300019"/>
                  <a:pt x="2308006" y="229990"/>
                  <a:pt x="2339530" y="190050"/>
                </a:cubicBezTo>
                <a:cubicBezTo>
                  <a:pt x="2341998" y="180854"/>
                  <a:pt x="2359917" y="175467"/>
                  <a:pt x="2374036" y="164854"/>
                </a:cubicBezTo>
                <a:cubicBezTo>
                  <a:pt x="2381443" y="156638"/>
                  <a:pt x="2381249" y="137974"/>
                  <a:pt x="2392461" y="154352"/>
                </a:cubicBezTo>
                <a:cubicBezTo>
                  <a:pt x="2398735" y="169750"/>
                  <a:pt x="2335246" y="267424"/>
                  <a:pt x="2328034" y="294304"/>
                </a:cubicBezTo>
                <a:cubicBezTo>
                  <a:pt x="2315128" y="342403"/>
                  <a:pt x="2292344" y="388546"/>
                  <a:pt x="2267790" y="457433"/>
                </a:cubicBezTo>
                <a:cubicBezTo>
                  <a:pt x="2248428" y="510214"/>
                  <a:pt x="2231154" y="563687"/>
                  <a:pt x="2215312" y="617587"/>
                </a:cubicBezTo>
                <a:lnTo>
                  <a:pt x="2203315" y="662061"/>
                </a:lnTo>
                <a:lnTo>
                  <a:pt x="2219413" y="617324"/>
                </a:lnTo>
                <a:cubicBezTo>
                  <a:pt x="2235692" y="570380"/>
                  <a:pt x="2246962" y="535617"/>
                  <a:pt x="2266772" y="491790"/>
                </a:cubicBezTo>
                <a:cubicBezTo>
                  <a:pt x="2275287" y="472312"/>
                  <a:pt x="2283928" y="453870"/>
                  <a:pt x="2292690" y="435995"/>
                </a:cubicBezTo>
                <a:lnTo>
                  <a:pt x="2310818" y="400383"/>
                </a:lnTo>
                <a:lnTo>
                  <a:pt x="2314042" y="392101"/>
                </a:lnTo>
                <a:cubicBezTo>
                  <a:pt x="2339032" y="334103"/>
                  <a:pt x="2366216" y="282873"/>
                  <a:pt x="2399195" y="229438"/>
                </a:cubicBezTo>
                <a:cubicBezTo>
                  <a:pt x="2408216" y="215209"/>
                  <a:pt x="2417567" y="199743"/>
                  <a:pt x="2426375" y="188731"/>
                </a:cubicBezTo>
                <a:lnTo>
                  <a:pt x="2430718" y="184466"/>
                </a:lnTo>
                <a:lnTo>
                  <a:pt x="2454988" y="142119"/>
                </a:lnTo>
                <a:cubicBezTo>
                  <a:pt x="2466327" y="122127"/>
                  <a:pt x="2477472" y="102986"/>
                  <a:pt x="2489041" y="85791"/>
                </a:cubicBezTo>
                <a:cubicBezTo>
                  <a:pt x="2479000" y="107802"/>
                  <a:pt x="2465740" y="131680"/>
                  <a:pt x="2452463" y="153206"/>
                </a:cubicBezTo>
                <a:lnTo>
                  <a:pt x="2441188" y="175978"/>
                </a:lnTo>
                <a:lnTo>
                  <a:pt x="2441456" y="175942"/>
                </a:lnTo>
                <a:lnTo>
                  <a:pt x="2450091" y="170166"/>
                </a:lnTo>
                <a:cubicBezTo>
                  <a:pt x="2453590" y="165780"/>
                  <a:pt x="2456843" y="160450"/>
                  <a:pt x="2457632" y="158452"/>
                </a:cubicBezTo>
                <a:cubicBezTo>
                  <a:pt x="2487377" y="110238"/>
                  <a:pt x="2513507" y="49956"/>
                  <a:pt x="2544676" y="9717"/>
                </a:cubicBezTo>
                <a:cubicBezTo>
                  <a:pt x="2526763" y="55006"/>
                  <a:pt x="2490834" y="104876"/>
                  <a:pt x="2469415" y="149873"/>
                </a:cubicBezTo>
                <a:cubicBezTo>
                  <a:pt x="2475759" y="136245"/>
                  <a:pt x="2462774" y="160400"/>
                  <a:pt x="2466285" y="161163"/>
                </a:cubicBezTo>
                <a:cubicBezTo>
                  <a:pt x="2472764" y="162136"/>
                  <a:pt x="2471047" y="151530"/>
                  <a:pt x="2471047" y="151530"/>
                </a:cubicBezTo>
                <a:cubicBezTo>
                  <a:pt x="2486711" y="125423"/>
                  <a:pt x="2501436" y="100002"/>
                  <a:pt x="2516135" y="75311"/>
                </a:cubicBezTo>
                <a:lnTo>
                  <a:pt x="2546343" y="27013"/>
                </a:lnTo>
                <a:lnTo>
                  <a:pt x="2544511" y="34717"/>
                </a:lnTo>
                <a:lnTo>
                  <a:pt x="2544473" y="35062"/>
                </a:lnTo>
                <a:lnTo>
                  <a:pt x="2543315" y="37265"/>
                </a:lnTo>
                <a:cubicBezTo>
                  <a:pt x="2539858" y="42627"/>
                  <a:pt x="2522054" y="70290"/>
                  <a:pt x="2523686" y="71947"/>
                </a:cubicBezTo>
                <a:cubicBezTo>
                  <a:pt x="2528855" y="77194"/>
                  <a:pt x="2545030" y="47873"/>
                  <a:pt x="2541817" y="50212"/>
                </a:cubicBezTo>
                <a:lnTo>
                  <a:pt x="2543159" y="47707"/>
                </a:lnTo>
                <a:lnTo>
                  <a:pt x="2545863" y="51048"/>
                </a:lnTo>
                <a:cubicBezTo>
                  <a:pt x="2546988" y="49818"/>
                  <a:pt x="2548249" y="46549"/>
                  <a:pt x="2549526" y="42337"/>
                </a:cubicBezTo>
                <a:lnTo>
                  <a:pt x="2552372" y="31460"/>
                </a:lnTo>
                <a:lnTo>
                  <a:pt x="2556674" y="24690"/>
                </a:lnTo>
                <a:cubicBezTo>
                  <a:pt x="2563128" y="22838"/>
                  <a:pt x="2548270" y="48359"/>
                  <a:pt x="2548270" y="48359"/>
                </a:cubicBezTo>
                <a:cubicBezTo>
                  <a:pt x="2519058" y="96183"/>
                  <a:pt x="2496008" y="139522"/>
                  <a:pt x="2472926" y="179565"/>
                </a:cubicBezTo>
                <a:cubicBezTo>
                  <a:pt x="2472136" y="181563"/>
                  <a:pt x="2464365" y="193860"/>
                  <a:pt x="2457638" y="206168"/>
                </a:cubicBezTo>
                <a:lnTo>
                  <a:pt x="2455696" y="210184"/>
                </a:lnTo>
                <a:lnTo>
                  <a:pt x="2455834" y="211785"/>
                </a:lnTo>
                <a:lnTo>
                  <a:pt x="2460606" y="213862"/>
                </a:lnTo>
                <a:lnTo>
                  <a:pt x="2485291" y="172163"/>
                </a:lnTo>
                <a:cubicBezTo>
                  <a:pt x="2495338" y="154592"/>
                  <a:pt x="2505150" y="137136"/>
                  <a:pt x="2515765" y="118973"/>
                </a:cubicBezTo>
                <a:cubicBezTo>
                  <a:pt x="2517372" y="117802"/>
                  <a:pt x="2533730" y="79338"/>
                  <a:pt x="2538841" y="78459"/>
                </a:cubicBezTo>
                <a:cubicBezTo>
                  <a:pt x="2547228" y="81366"/>
                  <a:pt x="2529100" y="103573"/>
                  <a:pt x="2529100" y="103573"/>
                </a:cubicBezTo>
                <a:lnTo>
                  <a:pt x="2512618" y="134545"/>
                </a:lnTo>
                <a:lnTo>
                  <a:pt x="2514362" y="133009"/>
                </a:lnTo>
                <a:cubicBezTo>
                  <a:pt x="2516860" y="132330"/>
                  <a:pt x="2517883" y="134277"/>
                  <a:pt x="2517972" y="137787"/>
                </a:cubicBezTo>
                <a:lnTo>
                  <a:pt x="2516154" y="146772"/>
                </a:lnTo>
                <a:lnTo>
                  <a:pt x="2485014" y="208445"/>
                </a:lnTo>
                <a:cubicBezTo>
                  <a:pt x="2473986" y="236961"/>
                  <a:pt x="2452197" y="269716"/>
                  <a:pt x="2445420" y="301806"/>
                </a:cubicBezTo>
                <a:lnTo>
                  <a:pt x="2445565" y="302885"/>
                </a:lnTo>
                <a:lnTo>
                  <a:pt x="2458439" y="277964"/>
                </a:lnTo>
                <a:cubicBezTo>
                  <a:pt x="2471587" y="253334"/>
                  <a:pt x="2485113" y="229496"/>
                  <a:pt x="2499866" y="206900"/>
                </a:cubicBezTo>
                <a:cubicBezTo>
                  <a:pt x="2486659" y="243193"/>
                  <a:pt x="2467433" y="268660"/>
                  <a:pt x="2451781" y="299127"/>
                </a:cubicBezTo>
                <a:lnTo>
                  <a:pt x="2446651" y="311026"/>
                </a:lnTo>
                <a:lnTo>
                  <a:pt x="2447566" y="317883"/>
                </a:lnTo>
                <a:cubicBezTo>
                  <a:pt x="2453937" y="320313"/>
                  <a:pt x="2471058" y="286831"/>
                  <a:pt x="2481545" y="262708"/>
                </a:cubicBezTo>
                <a:cubicBezTo>
                  <a:pt x="2496518" y="236993"/>
                  <a:pt x="2510281" y="210516"/>
                  <a:pt x="2524338" y="183648"/>
                </a:cubicBezTo>
                <a:lnTo>
                  <a:pt x="2535257" y="163702"/>
                </a:lnTo>
                <a:lnTo>
                  <a:pt x="2540775" y="160651"/>
                </a:lnTo>
                <a:cubicBezTo>
                  <a:pt x="2544576" y="165873"/>
                  <a:pt x="2536488" y="175819"/>
                  <a:pt x="2527951" y="187443"/>
                </a:cubicBezTo>
                <a:lnTo>
                  <a:pt x="2524964" y="192112"/>
                </a:lnTo>
                <a:lnTo>
                  <a:pt x="2530092" y="185012"/>
                </a:lnTo>
                <a:cubicBezTo>
                  <a:pt x="2534061" y="180698"/>
                  <a:pt x="2535750" y="181010"/>
                  <a:pt x="2529940" y="194015"/>
                </a:cubicBezTo>
                <a:cubicBezTo>
                  <a:pt x="2515132" y="225187"/>
                  <a:pt x="2500355" y="259657"/>
                  <a:pt x="2482335" y="293169"/>
                </a:cubicBezTo>
                <a:cubicBezTo>
                  <a:pt x="2477571" y="302803"/>
                  <a:pt x="2460916" y="338165"/>
                  <a:pt x="2477382" y="311477"/>
                </a:cubicBezTo>
                <a:cubicBezTo>
                  <a:pt x="2492241" y="285957"/>
                  <a:pt x="2507009" y="257542"/>
                  <a:pt x="2521376" y="229831"/>
                </a:cubicBezTo>
                <a:lnTo>
                  <a:pt x="2538669" y="196747"/>
                </a:lnTo>
                <a:lnTo>
                  <a:pt x="2537634" y="213300"/>
                </a:lnTo>
                <a:cubicBezTo>
                  <a:pt x="2542409" y="236095"/>
                  <a:pt x="2547811" y="208696"/>
                  <a:pt x="2549840" y="190758"/>
                </a:cubicBezTo>
                <a:lnTo>
                  <a:pt x="2554743" y="167293"/>
                </a:lnTo>
                <a:lnTo>
                  <a:pt x="2562981" y="152411"/>
                </a:lnTo>
                <a:lnTo>
                  <a:pt x="2563968" y="150613"/>
                </a:lnTo>
                <a:lnTo>
                  <a:pt x="2562662" y="160105"/>
                </a:lnTo>
                <a:cubicBezTo>
                  <a:pt x="2560973" y="172893"/>
                  <a:pt x="2559041" y="185523"/>
                  <a:pt x="2555939" y="197393"/>
                </a:cubicBezTo>
                <a:cubicBezTo>
                  <a:pt x="2553347" y="210940"/>
                  <a:pt x="2549030" y="225496"/>
                  <a:pt x="2545006" y="240239"/>
                </a:cubicBezTo>
                <a:lnTo>
                  <a:pt x="2541428" y="257380"/>
                </a:lnTo>
                <a:lnTo>
                  <a:pt x="2535827" y="284222"/>
                </a:lnTo>
                <a:cubicBezTo>
                  <a:pt x="2531451" y="314971"/>
                  <a:pt x="2542639" y="274753"/>
                  <a:pt x="2547402" y="258585"/>
                </a:cubicBezTo>
                <a:cubicBezTo>
                  <a:pt x="2552165" y="242415"/>
                  <a:pt x="2558077" y="223854"/>
                  <a:pt x="2558590" y="218367"/>
                </a:cubicBezTo>
                <a:cubicBezTo>
                  <a:pt x="2561229" y="214700"/>
                  <a:pt x="2566721" y="207065"/>
                  <a:pt x="2568038" y="205231"/>
                </a:cubicBezTo>
                <a:cubicBezTo>
                  <a:pt x="2569653" y="198216"/>
                  <a:pt x="2568847" y="194561"/>
                  <a:pt x="2568751" y="189125"/>
                </a:cubicBezTo>
                <a:cubicBezTo>
                  <a:pt x="2570070" y="187292"/>
                  <a:pt x="2576976" y="183259"/>
                  <a:pt x="2578419" y="175684"/>
                </a:cubicBezTo>
                <a:cubicBezTo>
                  <a:pt x="2580032" y="168669"/>
                  <a:pt x="2579720" y="149213"/>
                  <a:pt x="2585728" y="136089"/>
                </a:cubicBezTo>
                <a:cubicBezTo>
                  <a:pt x="2594667" y="114115"/>
                  <a:pt x="2589993" y="150045"/>
                  <a:pt x="2588160" y="157366"/>
                </a:cubicBezTo>
                <a:cubicBezTo>
                  <a:pt x="2587743" y="168289"/>
                  <a:pt x="2583493" y="178972"/>
                  <a:pt x="2582978" y="184458"/>
                </a:cubicBezTo>
                <a:cubicBezTo>
                  <a:pt x="2584002" y="187809"/>
                  <a:pt x="2589076" y="191095"/>
                  <a:pt x="2588782" y="196278"/>
                </a:cubicBezTo>
                <a:cubicBezTo>
                  <a:pt x="2590145" y="204325"/>
                  <a:pt x="2586817" y="217506"/>
                  <a:pt x="2582372" y="231642"/>
                </a:cubicBezTo>
                <a:lnTo>
                  <a:pt x="2577714" y="246242"/>
                </a:lnTo>
                <a:lnTo>
                  <a:pt x="2580669" y="241093"/>
                </a:lnTo>
                <a:lnTo>
                  <a:pt x="2597109" y="174357"/>
                </a:lnTo>
                <a:cubicBezTo>
                  <a:pt x="2598943" y="167036"/>
                  <a:pt x="2604434" y="159400"/>
                  <a:pt x="2608904" y="148413"/>
                </a:cubicBezTo>
                <a:cubicBezTo>
                  <a:pt x="2612349" y="134078"/>
                  <a:pt x="2609911" y="127125"/>
                  <a:pt x="2617746" y="121006"/>
                </a:cubicBezTo>
                <a:cubicBezTo>
                  <a:pt x="2624654" y="116970"/>
                  <a:pt x="2631678" y="121521"/>
                  <a:pt x="2634314" y="117856"/>
                </a:cubicBezTo>
                <a:cubicBezTo>
                  <a:pt x="2641126" y="108387"/>
                  <a:pt x="2643456" y="70939"/>
                  <a:pt x="2646511" y="56349"/>
                </a:cubicBezTo>
                <a:lnTo>
                  <a:pt x="2651272" y="32696"/>
                </a:lnTo>
                <a:lnTo>
                  <a:pt x="2653509" y="30542"/>
                </a:lnTo>
                <a:lnTo>
                  <a:pt x="2659260" y="23869"/>
                </a:lnTo>
                <a:lnTo>
                  <a:pt x="2658017" y="31506"/>
                </a:lnTo>
                <a:cubicBezTo>
                  <a:pt x="2651718" y="68006"/>
                  <a:pt x="2645238" y="105452"/>
                  <a:pt x="2639185" y="146087"/>
                </a:cubicBezTo>
                <a:cubicBezTo>
                  <a:pt x="2637572" y="153101"/>
                  <a:pt x="2635152" y="170787"/>
                  <a:pt x="2631582" y="190865"/>
                </a:cubicBezTo>
                <a:lnTo>
                  <a:pt x="2629157" y="202009"/>
                </a:lnTo>
                <a:lnTo>
                  <a:pt x="2634489" y="195379"/>
                </a:lnTo>
                <a:cubicBezTo>
                  <a:pt x="2639277" y="190416"/>
                  <a:pt x="2643420" y="187699"/>
                  <a:pt x="2645527" y="190351"/>
                </a:cubicBezTo>
                <a:cubicBezTo>
                  <a:pt x="2649803" y="193806"/>
                  <a:pt x="2640008" y="214959"/>
                  <a:pt x="2632336" y="235882"/>
                </a:cubicBezTo>
                <a:lnTo>
                  <a:pt x="2628643" y="249431"/>
                </a:lnTo>
                <a:lnTo>
                  <a:pt x="2631282" y="255318"/>
                </a:lnTo>
                <a:cubicBezTo>
                  <a:pt x="2633292" y="258690"/>
                  <a:pt x="2635656" y="261566"/>
                  <a:pt x="2637486" y="261409"/>
                </a:cubicBezTo>
                <a:cubicBezTo>
                  <a:pt x="2638806" y="259578"/>
                  <a:pt x="2651001" y="198069"/>
                  <a:pt x="2652835" y="190749"/>
                </a:cubicBezTo>
                <a:cubicBezTo>
                  <a:pt x="2658916" y="172747"/>
                  <a:pt x="2663509" y="156019"/>
                  <a:pt x="2669295" y="143200"/>
                </a:cubicBezTo>
                <a:cubicBezTo>
                  <a:pt x="2670615" y="141368"/>
                  <a:pt x="2677130" y="137080"/>
                  <a:pt x="2678449" y="135248"/>
                </a:cubicBezTo>
                <a:cubicBezTo>
                  <a:pt x="2688411" y="116625"/>
                  <a:pt x="2680468" y="78346"/>
                  <a:pt x="2689203" y="81316"/>
                </a:cubicBezTo>
                <a:cubicBezTo>
                  <a:pt x="2689203" y="81316"/>
                  <a:pt x="2689933" y="89848"/>
                  <a:pt x="2691979" y="96548"/>
                </a:cubicBezTo>
                <a:lnTo>
                  <a:pt x="2690833" y="95600"/>
                </a:lnTo>
                <a:lnTo>
                  <a:pt x="2690957" y="93199"/>
                </a:lnTo>
                <a:cubicBezTo>
                  <a:pt x="2690297" y="94115"/>
                  <a:pt x="2689966" y="94572"/>
                  <a:pt x="2690095" y="94990"/>
                </a:cubicBezTo>
                <a:lnTo>
                  <a:pt x="2690833" y="95600"/>
                </a:lnTo>
                <a:lnTo>
                  <a:pt x="2690607" y="100016"/>
                </a:lnTo>
                <a:lnTo>
                  <a:pt x="2689528" y="102738"/>
                </a:lnTo>
                <a:cubicBezTo>
                  <a:pt x="2689195" y="104596"/>
                  <a:pt x="2689220" y="105954"/>
                  <a:pt x="2689220" y="105954"/>
                </a:cubicBezTo>
                <a:cubicBezTo>
                  <a:pt x="2689220" y="105954"/>
                  <a:pt x="2696244" y="110504"/>
                  <a:pt x="2696121" y="116246"/>
                </a:cubicBezTo>
                <a:cubicBezTo>
                  <a:pt x="2697654" y="128432"/>
                  <a:pt x="2687492" y="157674"/>
                  <a:pt x="2686685" y="168345"/>
                </a:cubicBezTo>
                <a:cubicBezTo>
                  <a:pt x="2685365" y="170180"/>
                  <a:pt x="2690441" y="173465"/>
                  <a:pt x="2691465" y="176815"/>
                </a:cubicBezTo>
                <a:cubicBezTo>
                  <a:pt x="2694020" y="192351"/>
                  <a:pt x="2681299" y="220382"/>
                  <a:pt x="2679267" y="238320"/>
                </a:cubicBezTo>
                <a:cubicBezTo>
                  <a:pt x="2674285" y="254794"/>
                  <a:pt x="2666663" y="274935"/>
                  <a:pt x="2663020" y="299889"/>
                </a:cubicBezTo>
                <a:lnTo>
                  <a:pt x="2664361" y="304276"/>
                </a:lnTo>
                <a:lnTo>
                  <a:pt x="2665907" y="301413"/>
                </a:lnTo>
                <a:lnTo>
                  <a:pt x="2674310" y="286088"/>
                </a:lnTo>
                <a:lnTo>
                  <a:pt x="2675820" y="280304"/>
                </a:lnTo>
                <a:cubicBezTo>
                  <a:pt x="2678538" y="267177"/>
                  <a:pt x="2680542" y="253250"/>
                  <a:pt x="2682119" y="248675"/>
                </a:cubicBezTo>
                <a:cubicBezTo>
                  <a:pt x="2697007" y="198541"/>
                  <a:pt x="2708315" y="148213"/>
                  <a:pt x="2718185" y="97400"/>
                </a:cubicBezTo>
                <a:lnTo>
                  <a:pt x="2732058" y="19424"/>
                </a:lnTo>
                <a:lnTo>
                  <a:pt x="2735685" y="14818"/>
                </a:lnTo>
                <a:lnTo>
                  <a:pt x="2743415" y="3603"/>
                </a:lnTo>
                <a:lnTo>
                  <a:pt x="2740974" y="28427"/>
                </a:lnTo>
                <a:lnTo>
                  <a:pt x="2747430" y="5017"/>
                </a:lnTo>
                <a:lnTo>
                  <a:pt x="2753575" y="7481"/>
                </a:lnTo>
                <a:cubicBezTo>
                  <a:pt x="2751702" y="8845"/>
                  <a:pt x="2750096" y="10015"/>
                  <a:pt x="2750096" y="10015"/>
                </a:cubicBezTo>
                <a:cubicBezTo>
                  <a:pt x="2757113" y="11071"/>
                  <a:pt x="2755480" y="9415"/>
                  <a:pt x="2753575" y="7481"/>
                </a:cubicBezTo>
                <a:close/>
              </a:path>
            </a:pathLst>
          </a:custGeom>
        </p:spPr>
        <p:txBody>
          <a:bodyPr wrap="square">
            <a:noAutofit/>
          </a:bodyPr>
          <a:lstStyle/>
          <a:p>
            <a:endParaRPr lang="en-US"/>
          </a:p>
        </p:txBody>
      </p:sp>
    </p:spTree>
    <p:extLst>
      <p:ext uri="{BB962C8B-B14F-4D97-AF65-F5344CB8AC3E}">
        <p14:creationId xmlns:p14="http://schemas.microsoft.com/office/powerpoint/2010/main" val="843434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Saeed Faal 29">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5C32ED4C-D6DD-121B-A676-B4AF187B600C}"/>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Picture Placeholder 9">
            <a:extLst>
              <a:ext uri="{FF2B5EF4-FFF2-40B4-BE49-F238E27FC236}">
                <a16:creationId xmlns:a16="http://schemas.microsoft.com/office/drawing/2014/main" id="{0735BD9A-2D9C-7EEF-7DE9-62BAC75BABFB}"/>
              </a:ext>
            </a:extLst>
          </p:cNvPr>
          <p:cNvSpPr>
            <a:spLocks noGrp="1"/>
          </p:cNvSpPr>
          <p:nvPr>
            <p:ph type="pic" sz="quarter" idx="10"/>
          </p:nvPr>
        </p:nvSpPr>
        <p:spPr>
          <a:xfrm>
            <a:off x="5654050" y="578337"/>
            <a:ext cx="4966467" cy="5701327"/>
          </a:xfrm>
          <a:custGeom>
            <a:avLst/>
            <a:gdLst>
              <a:gd name="connsiteX0" fmla="*/ 2715801 w 4966467"/>
              <a:gd name="connsiteY0" fmla="*/ 5581488 h 5701327"/>
              <a:gd name="connsiteX1" fmla="*/ 2712175 w 4966467"/>
              <a:gd name="connsiteY1" fmla="*/ 5582459 h 5701327"/>
              <a:gd name="connsiteX2" fmla="*/ 2723187 w 4966467"/>
              <a:gd name="connsiteY2" fmla="*/ 5587285 h 5701327"/>
              <a:gd name="connsiteX3" fmla="*/ 2734195 w 4966467"/>
              <a:gd name="connsiteY3" fmla="*/ 5592110 h 5701327"/>
              <a:gd name="connsiteX4" fmla="*/ 2750647 w 4966467"/>
              <a:gd name="connsiteY4" fmla="*/ 5595474 h 5701327"/>
              <a:gd name="connsiteX5" fmla="*/ 2867487 w 4966467"/>
              <a:gd name="connsiteY5" fmla="*/ 5610814 h 5701327"/>
              <a:gd name="connsiteX6" fmla="*/ 2913567 w 4966467"/>
              <a:gd name="connsiteY6" fmla="*/ 5615960 h 5701327"/>
              <a:gd name="connsiteX7" fmla="*/ 2959647 w 4966467"/>
              <a:gd name="connsiteY7" fmla="*/ 5621105 h 5701327"/>
              <a:gd name="connsiteX8" fmla="*/ 3004141 w 4966467"/>
              <a:gd name="connsiteY8" fmla="*/ 5613069 h 5701327"/>
              <a:gd name="connsiteX9" fmla="*/ 2922987 w 4966467"/>
              <a:gd name="connsiteY9" fmla="*/ 5607605 h 5701327"/>
              <a:gd name="connsiteX10" fmla="*/ 2843519 w 4966467"/>
              <a:gd name="connsiteY10" fmla="*/ 5593913 h 5701327"/>
              <a:gd name="connsiteX11" fmla="*/ 2793813 w 4966467"/>
              <a:gd name="connsiteY11" fmla="*/ 5589739 h 5701327"/>
              <a:gd name="connsiteX12" fmla="*/ 2740479 w 4966467"/>
              <a:gd name="connsiteY12" fmla="*/ 5586538 h 5701327"/>
              <a:gd name="connsiteX13" fmla="*/ 2744103 w 4966467"/>
              <a:gd name="connsiteY13" fmla="*/ 5585566 h 5701327"/>
              <a:gd name="connsiteX14" fmla="*/ 2729955 w 4966467"/>
              <a:gd name="connsiteY14" fmla="*/ 5583526 h 5701327"/>
              <a:gd name="connsiteX15" fmla="*/ 2715801 w 4966467"/>
              <a:gd name="connsiteY15" fmla="*/ 5581488 h 5701327"/>
              <a:gd name="connsiteX16" fmla="*/ 3304471 w 4966467"/>
              <a:gd name="connsiteY16" fmla="*/ 5558835 h 5701327"/>
              <a:gd name="connsiteX17" fmla="*/ 3317539 w 4966467"/>
              <a:gd name="connsiteY17" fmla="*/ 5564079 h 5701327"/>
              <a:gd name="connsiteX18" fmla="*/ 3333989 w 4966467"/>
              <a:gd name="connsiteY18" fmla="*/ 5567446 h 5701327"/>
              <a:gd name="connsiteX19" fmla="*/ 3330363 w 4966467"/>
              <a:gd name="connsiteY19" fmla="*/ 5568418 h 5701327"/>
              <a:gd name="connsiteX20" fmla="*/ 3302059 w 4966467"/>
              <a:gd name="connsiteY20" fmla="*/ 5564341 h 5701327"/>
              <a:gd name="connsiteX21" fmla="*/ 3304471 w 4966467"/>
              <a:gd name="connsiteY21" fmla="*/ 5558835 h 5701327"/>
              <a:gd name="connsiteX22" fmla="*/ 2815859 w 4966467"/>
              <a:gd name="connsiteY22" fmla="*/ 5519693 h 5701327"/>
              <a:gd name="connsiteX23" fmla="*/ 2809579 w 4966467"/>
              <a:gd name="connsiteY23" fmla="*/ 5525265 h 5701327"/>
              <a:gd name="connsiteX24" fmla="*/ 2862069 w 4966467"/>
              <a:gd name="connsiteY24" fmla="*/ 5532578 h 5701327"/>
              <a:gd name="connsiteX25" fmla="*/ 2909965 w 4966467"/>
              <a:gd name="connsiteY25" fmla="*/ 5537237 h 5701327"/>
              <a:gd name="connsiteX26" fmla="*/ 2966085 w 4966467"/>
              <a:gd name="connsiteY26" fmla="*/ 5543579 h 5701327"/>
              <a:gd name="connsiteX27" fmla="*/ 3018579 w 4966467"/>
              <a:gd name="connsiteY27" fmla="*/ 5550893 h 5701327"/>
              <a:gd name="connsiteX28" fmla="*/ 2969937 w 4966467"/>
              <a:gd name="connsiteY28" fmla="*/ 5528943 h 5701327"/>
              <a:gd name="connsiteX29" fmla="*/ 2948533 w 4966467"/>
              <a:gd name="connsiteY29" fmla="*/ 5528848 h 5701327"/>
              <a:gd name="connsiteX30" fmla="*/ 2927129 w 4966467"/>
              <a:gd name="connsiteY30" fmla="*/ 5528752 h 5701327"/>
              <a:gd name="connsiteX31" fmla="*/ 2899307 w 4966467"/>
              <a:gd name="connsiteY31" fmla="*/ 5526486 h 5701327"/>
              <a:gd name="connsiteX32" fmla="*/ 2871491 w 4966467"/>
              <a:gd name="connsiteY32" fmla="*/ 5524222 h 5701327"/>
              <a:gd name="connsiteX33" fmla="*/ 2844161 w 4966467"/>
              <a:gd name="connsiteY33" fmla="*/ 5523771 h 5701327"/>
              <a:gd name="connsiteX34" fmla="*/ 2815859 w 4966467"/>
              <a:gd name="connsiteY34" fmla="*/ 5519693 h 5701327"/>
              <a:gd name="connsiteX35" fmla="*/ 921259 w 4966467"/>
              <a:gd name="connsiteY35" fmla="*/ 5455933 h 5701327"/>
              <a:gd name="connsiteX36" fmla="*/ 929483 w 4966467"/>
              <a:gd name="connsiteY36" fmla="*/ 5457616 h 5701327"/>
              <a:gd name="connsiteX37" fmla="*/ 1351112 w 4966467"/>
              <a:gd name="connsiteY37" fmla="*/ 5507904 h 5701327"/>
              <a:gd name="connsiteX38" fmla="*/ 1357039 w 4966467"/>
              <a:gd name="connsiteY38" fmla="*/ 5508258 h 5701327"/>
              <a:gd name="connsiteX39" fmla="*/ 1355713 w 4966467"/>
              <a:gd name="connsiteY39" fmla="*/ 5510557 h 5701327"/>
              <a:gd name="connsiteX40" fmla="*/ 1348458 w 4966467"/>
              <a:gd name="connsiteY40" fmla="*/ 5512501 h 5701327"/>
              <a:gd name="connsiteX41" fmla="*/ 1242144 w 4966467"/>
              <a:gd name="connsiteY41" fmla="*/ 5500172 h 5701327"/>
              <a:gd name="connsiteX42" fmla="*/ 1139456 w 4966467"/>
              <a:gd name="connsiteY42" fmla="*/ 5486872 h 5701327"/>
              <a:gd name="connsiteX43" fmla="*/ 1033142 w 4966467"/>
              <a:gd name="connsiteY43" fmla="*/ 5474543 h 5701327"/>
              <a:gd name="connsiteX44" fmla="*/ 926828 w 4966467"/>
              <a:gd name="connsiteY44" fmla="*/ 5462214 h 5701327"/>
              <a:gd name="connsiteX45" fmla="*/ 921259 w 4966467"/>
              <a:gd name="connsiteY45" fmla="*/ 5455933 h 5701327"/>
              <a:gd name="connsiteX46" fmla="*/ 3693699 w 4966467"/>
              <a:gd name="connsiteY46" fmla="*/ 5401474 h 5701327"/>
              <a:gd name="connsiteX47" fmla="*/ 3690075 w 4966467"/>
              <a:gd name="connsiteY47" fmla="*/ 5402445 h 5701327"/>
              <a:gd name="connsiteX48" fmla="*/ 3701087 w 4966467"/>
              <a:gd name="connsiteY48" fmla="*/ 5407271 h 5701327"/>
              <a:gd name="connsiteX49" fmla="*/ 3712095 w 4966467"/>
              <a:gd name="connsiteY49" fmla="*/ 5412096 h 5701327"/>
              <a:gd name="connsiteX50" fmla="*/ 3728547 w 4966467"/>
              <a:gd name="connsiteY50" fmla="*/ 5415460 h 5701327"/>
              <a:gd name="connsiteX51" fmla="*/ 3845387 w 4966467"/>
              <a:gd name="connsiteY51" fmla="*/ 5430800 h 5701327"/>
              <a:gd name="connsiteX52" fmla="*/ 3891467 w 4966467"/>
              <a:gd name="connsiteY52" fmla="*/ 5435946 h 5701327"/>
              <a:gd name="connsiteX53" fmla="*/ 3937547 w 4966467"/>
              <a:gd name="connsiteY53" fmla="*/ 5441091 h 5701327"/>
              <a:gd name="connsiteX54" fmla="*/ 3982041 w 4966467"/>
              <a:gd name="connsiteY54" fmla="*/ 5433055 h 5701327"/>
              <a:gd name="connsiteX55" fmla="*/ 3900887 w 4966467"/>
              <a:gd name="connsiteY55" fmla="*/ 5427591 h 5701327"/>
              <a:gd name="connsiteX56" fmla="*/ 3821419 w 4966467"/>
              <a:gd name="connsiteY56" fmla="*/ 5413899 h 5701327"/>
              <a:gd name="connsiteX57" fmla="*/ 3771713 w 4966467"/>
              <a:gd name="connsiteY57" fmla="*/ 5409725 h 5701327"/>
              <a:gd name="connsiteX58" fmla="*/ 3718379 w 4966467"/>
              <a:gd name="connsiteY58" fmla="*/ 5406524 h 5701327"/>
              <a:gd name="connsiteX59" fmla="*/ 3722003 w 4966467"/>
              <a:gd name="connsiteY59" fmla="*/ 5405552 h 5701327"/>
              <a:gd name="connsiteX60" fmla="*/ 3707855 w 4966467"/>
              <a:gd name="connsiteY60" fmla="*/ 5403512 h 5701327"/>
              <a:gd name="connsiteX61" fmla="*/ 3693699 w 4966467"/>
              <a:gd name="connsiteY61" fmla="*/ 5401474 h 5701327"/>
              <a:gd name="connsiteX62" fmla="*/ 4282371 w 4966467"/>
              <a:gd name="connsiteY62" fmla="*/ 5378821 h 5701327"/>
              <a:gd name="connsiteX63" fmla="*/ 4295439 w 4966467"/>
              <a:gd name="connsiteY63" fmla="*/ 5384065 h 5701327"/>
              <a:gd name="connsiteX64" fmla="*/ 4311889 w 4966467"/>
              <a:gd name="connsiteY64" fmla="*/ 5387432 h 5701327"/>
              <a:gd name="connsiteX65" fmla="*/ 4308263 w 4966467"/>
              <a:gd name="connsiteY65" fmla="*/ 5388404 h 5701327"/>
              <a:gd name="connsiteX66" fmla="*/ 4279959 w 4966467"/>
              <a:gd name="connsiteY66" fmla="*/ 5384327 h 5701327"/>
              <a:gd name="connsiteX67" fmla="*/ 4282371 w 4966467"/>
              <a:gd name="connsiteY67" fmla="*/ 5378821 h 5701327"/>
              <a:gd name="connsiteX68" fmla="*/ 3793759 w 4966467"/>
              <a:gd name="connsiteY68" fmla="*/ 5339679 h 5701327"/>
              <a:gd name="connsiteX69" fmla="*/ 3787479 w 4966467"/>
              <a:gd name="connsiteY69" fmla="*/ 5345251 h 5701327"/>
              <a:gd name="connsiteX70" fmla="*/ 3839969 w 4966467"/>
              <a:gd name="connsiteY70" fmla="*/ 5352564 h 5701327"/>
              <a:gd name="connsiteX71" fmla="*/ 3887863 w 4966467"/>
              <a:gd name="connsiteY71" fmla="*/ 5357224 h 5701327"/>
              <a:gd name="connsiteX72" fmla="*/ 3943985 w 4966467"/>
              <a:gd name="connsiteY72" fmla="*/ 5363565 h 5701327"/>
              <a:gd name="connsiteX73" fmla="*/ 3996479 w 4966467"/>
              <a:gd name="connsiteY73" fmla="*/ 5370879 h 5701327"/>
              <a:gd name="connsiteX74" fmla="*/ 3947837 w 4966467"/>
              <a:gd name="connsiteY74" fmla="*/ 5348929 h 5701327"/>
              <a:gd name="connsiteX75" fmla="*/ 3926433 w 4966467"/>
              <a:gd name="connsiteY75" fmla="*/ 5348834 h 5701327"/>
              <a:gd name="connsiteX76" fmla="*/ 3905029 w 4966467"/>
              <a:gd name="connsiteY76" fmla="*/ 5348738 h 5701327"/>
              <a:gd name="connsiteX77" fmla="*/ 3877207 w 4966467"/>
              <a:gd name="connsiteY77" fmla="*/ 5346472 h 5701327"/>
              <a:gd name="connsiteX78" fmla="*/ 3849393 w 4966467"/>
              <a:gd name="connsiteY78" fmla="*/ 5344208 h 5701327"/>
              <a:gd name="connsiteX79" fmla="*/ 3822061 w 4966467"/>
              <a:gd name="connsiteY79" fmla="*/ 5343757 h 5701327"/>
              <a:gd name="connsiteX80" fmla="*/ 3793759 w 4966467"/>
              <a:gd name="connsiteY80" fmla="*/ 5339679 h 5701327"/>
              <a:gd name="connsiteX81" fmla="*/ 308360 w 4966467"/>
              <a:gd name="connsiteY81" fmla="*/ 5243100 h 5701327"/>
              <a:gd name="connsiteX82" fmla="*/ 320213 w 4966467"/>
              <a:gd name="connsiteY82" fmla="*/ 5243810 h 5701327"/>
              <a:gd name="connsiteX83" fmla="*/ 324325 w 4966467"/>
              <a:gd name="connsiteY83" fmla="*/ 5244653 h 5701327"/>
              <a:gd name="connsiteX84" fmla="*/ 321184 w 4966467"/>
              <a:gd name="connsiteY84" fmla="*/ 5247439 h 5701327"/>
              <a:gd name="connsiteX85" fmla="*/ 308360 w 4966467"/>
              <a:gd name="connsiteY85" fmla="*/ 5243100 h 5701327"/>
              <a:gd name="connsiteX86" fmla="*/ 448060 w 4966467"/>
              <a:gd name="connsiteY86" fmla="*/ 5014498 h 5701327"/>
              <a:gd name="connsiteX87" fmla="*/ 459912 w 4966467"/>
              <a:gd name="connsiteY87" fmla="*/ 5015209 h 5701327"/>
              <a:gd name="connsiteX88" fmla="*/ 464024 w 4966467"/>
              <a:gd name="connsiteY88" fmla="*/ 5016051 h 5701327"/>
              <a:gd name="connsiteX89" fmla="*/ 460885 w 4966467"/>
              <a:gd name="connsiteY89" fmla="*/ 5018838 h 5701327"/>
              <a:gd name="connsiteX90" fmla="*/ 448060 w 4966467"/>
              <a:gd name="connsiteY90" fmla="*/ 5014498 h 5701327"/>
              <a:gd name="connsiteX91" fmla="*/ 3956385 w 4966467"/>
              <a:gd name="connsiteY91" fmla="*/ 4980735 h 5701327"/>
              <a:gd name="connsiteX92" fmla="*/ 3960339 w 4966467"/>
              <a:gd name="connsiteY92" fmla="*/ 4982125 h 5701327"/>
              <a:gd name="connsiteX93" fmla="*/ 3972391 w 4966467"/>
              <a:gd name="connsiteY93" fmla="*/ 4993781 h 5701327"/>
              <a:gd name="connsiteX94" fmla="*/ 3977503 w 4966467"/>
              <a:gd name="connsiteY94" fmla="*/ 4994352 h 5701327"/>
              <a:gd name="connsiteX95" fmla="*/ 4023583 w 4966467"/>
              <a:gd name="connsiteY95" fmla="*/ 4999497 h 5701327"/>
              <a:gd name="connsiteX96" fmla="*/ 4068077 w 4966467"/>
              <a:gd name="connsiteY96" fmla="*/ 4991461 h 5701327"/>
              <a:gd name="connsiteX97" fmla="*/ 3986927 w 4966467"/>
              <a:gd name="connsiteY97" fmla="*/ 4985996 h 5701327"/>
              <a:gd name="connsiteX98" fmla="*/ 4368407 w 4966467"/>
              <a:gd name="connsiteY98" fmla="*/ 4937227 h 5701327"/>
              <a:gd name="connsiteX99" fmla="*/ 4381477 w 4966467"/>
              <a:gd name="connsiteY99" fmla="*/ 4942471 h 5701327"/>
              <a:gd name="connsiteX100" fmla="*/ 4397927 w 4966467"/>
              <a:gd name="connsiteY100" fmla="*/ 4945838 h 5701327"/>
              <a:gd name="connsiteX101" fmla="*/ 4394301 w 4966467"/>
              <a:gd name="connsiteY101" fmla="*/ 4946810 h 5701327"/>
              <a:gd name="connsiteX102" fmla="*/ 4365997 w 4966467"/>
              <a:gd name="connsiteY102" fmla="*/ 4942732 h 5701327"/>
              <a:gd name="connsiteX103" fmla="*/ 4368407 w 4966467"/>
              <a:gd name="connsiteY103" fmla="*/ 4937227 h 5701327"/>
              <a:gd name="connsiteX104" fmla="*/ 3879795 w 4966467"/>
              <a:gd name="connsiteY104" fmla="*/ 4898085 h 5701327"/>
              <a:gd name="connsiteX105" fmla="*/ 3873515 w 4966467"/>
              <a:gd name="connsiteY105" fmla="*/ 4903657 h 5701327"/>
              <a:gd name="connsiteX106" fmla="*/ 3926007 w 4966467"/>
              <a:gd name="connsiteY106" fmla="*/ 4910970 h 5701327"/>
              <a:gd name="connsiteX107" fmla="*/ 3973901 w 4966467"/>
              <a:gd name="connsiteY107" fmla="*/ 4915629 h 5701327"/>
              <a:gd name="connsiteX108" fmla="*/ 4030023 w 4966467"/>
              <a:gd name="connsiteY108" fmla="*/ 4921971 h 5701327"/>
              <a:gd name="connsiteX109" fmla="*/ 4082515 w 4966467"/>
              <a:gd name="connsiteY109" fmla="*/ 4929284 h 5701327"/>
              <a:gd name="connsiteX110" fmla="*/ 4033873 w 4966467"/>
              <a:gd name="connsiteY110" fmla="*/ 4907335 h 5701327"/>
              <a:gd name="connsiteX111" fmla="*/ 4012469 w 4966467"/>
              <a:gd name="connsiteY111" fmla="*/ 4907240 h 5701327"/>
              <a:gd name="connsiteX112" fmla="*/ 3991065 w 4966467"/>
              <a:gd name="connsiteY112" fmla="*/ 4907144 h 5701327"/>
              <a:gd name="connsiteX113" fmla="*/ 3963245 w 4966467"/>
              <a:gd name="connsiteY113" fmla="*/ 4904878 h 5701327"/>
              <a:gd name="connsiteX114" fmla="*/ 3935429 w 4966467"/>
              <a:gd name="connsiteY114" fmla="*/ 4902615 h 5701327"/>
              <a:gd name="connsiteX115" fmla="*/ 3908099 w 4966467"/>
              <a:gd name="connsiteY115" fmla="*/ 4902163 h 5701327"/>
              <a:gd name="connsiteX116" fmla="*/ 3879795 w 4966467"/>
              <a:gd name="connsiteY116" fmla="*/ 4898085 h 5701327"/>
              <a:gd name="connsiteX117" fmla="*/ 4255795 w 4966467"/>
              <a:gd name="connsiteY117" fmla="*/ 4693082 h 5701327"/>
              <a:gd name="connsiteX118" fmla="*/ 4281339 w 4966467"/>
              <a:gd name="connsiteY118" fmla="*/ 4709227 h 5701327"/>
              <a:gd name="connsiteX119" fmla="*/ 4297559 w 4966467"/>
              <a:gd name="connsiteY119" fmla="*/ 4710200 h 5701327"/>
              <a:gd name="connsiteX120" fmla="*/ 4308441 w 4966467"/>
              <a:gd name="connsiteY120" fmla="*/ 4707284 h 5701327"/>
              <a:gd name="connsiteX121" fmla="*/ 4313039 w 4966467"/>
              <a:gd name="connsiteY121" fmla="*/ 4709939 h 5701327"/>
              <a:gd name="connsiteX122" fmla="*/ 4320293 w 4966467"/>
              <a:gd name="connsiteY122" fmla="*/ 4707995 h 5701327"/>
              <a:gd name="connsiteX123" fmla="*/ 4312067 w 4966467"/>
              <a:gd name="connsiteY123" fmla="*/ 4706314 h 5701327"/>
              <a:gd name="connsiteX124" fmla="*/ 4308441 w 4966467"/>
              <a:gd name="connsiteY124" fmla="*/ 4707284 h 5701327"/>
              <a:gd name="connsiteX125" fmla="*/ 4303843 w 4966467"/>
              <a:gd name="connsiteY125" fmla="*/ 4704628 h 5701327"/>
              <a:gd name="connsiteX126" fmla="*/ 4307467 w 4966467"/>
              <a:gd name="connsiteY126" fmla="*/ 4703656 h 5701327"/>
              <a:gd name="connsiteX127" fmla="*/ 4395239 w 4966467"/>
              <a:gd name="connsiteY127" fmla="*/ 4683053 h 5701327"/>
              <a:gd name="connsiteX128" fmla="*/ 4408307 w 4966467"/>
              <a:gd name="connsiteY128" fmla="*/ 4688298 h 5701327"/>
              <a:gd name="connsiteX129" fmla="*/ 4424759 w 4966467"/>
              <a:gd name="connsiteY129" fmla="*/ 4691666 h 5701327"/>
              <a:gd name="connsiteX130" fmla="*/ 4421131 w 4966467"/>
              <a:gd name="connsiteY130" fmla="*/ 4692638 h 5701327"/>
              <a:gd name="connsiteX131" fmla="*/ 4392827 w 4966467"/>
              <a:gd name="connsiteY131" fmla="*/ 4688559 h 5701327"/>
              <a:gd name="connsiteX132" fmla="*/ 4395239 w 4966467"/>
              <a:gd name="connsiteY132" fmla="*/ 4683053 h 5701327"/>
              <a:gd name="connsiteX133" fmla="*/ 587760 w 4966467"/>
              <a:gd name="connsiteY133" fmla="*/ 4682346 h 5701327"/>
              <a:gd name="connsiteX134" fmla="*/ 599612 w 4966467"/>
              <a:gd name="connsiteY134" fmla="*/ 4683056 h 5701327"/>
              <a:gd name="connsiteX135" fmla="*/ 603724 w 4966467"/>
              <a:gd name="connsiteY135" fmla="*/ 4683899 h 5701327"/>
              <a:gd name="connsiteX136" fmla="*/ 600584 w 4966467"/>
              <a:gd name="connsiteY136" fmla="*/ 4686684 h 5701327"/>
              <a:gd name="connsiteX137" fmla="*/ 587760 w 4966467"/>
              <a:gd name="connsiteY137" fmla="*/ 4682346 h 5701327"/>
              <a:gd name="connsiteX138" fmla="*/ 1382971 w 4966467"/>
              <a:gd name="connsiteY138" fmla="*/ 4581540 h 5701327"/>
              <a:gd name="connsiteX139" fmla="*/ 1417242 w 4966467"/>
              <a:gd name="connsiteY139" fmla="*/ 4586125 h 5701327"/>
              <a:gd name="connsiteX140" fmla="*/ 1465623 w 4966467"/>
              <a:gd name="connsiteY140" fmla="*/ 4592599 h 5701327"/>
              <a:gd name="connsiteX141" fmla="*/ 1514005 w 4966467"/>
              <a:gd name="connsiteY141" fmla="*/ 4599069 h 5701327"/>
              <a:gd name="connsiteX142" fmla="*/ 1562383 w 4966467"/>
              <a:gd name="connsiteY142" fmla="*/ 4605543 h 5701327"/>
              <a:gd name="connsiteX143" fmla="*/ 1586087 w 4966467"/>
              <a:gd name="connsiteY143" fmla="*/ 4606967 h 5701327"/>
              <a:gd name="connsiteX144" fmla="*/ 1597455 w 4966467"/>
              <a:gd name="connsiteY144" fmla="*/ 4605864 h 5701327"/>
              <a:gd name="connsiteX145" fmla="*/ 1605195 w 4966467"/>
              <a:gd name="connsiteY145" fmla="*/ 4605734 h 5701327"/>
              <a:gd name="connsiteX146" fmla="*/ 1531652 w 4966467"/>
              <a:gd name="connsiteY146" fmla="*/ 4592399 h 5701327"/>
              <a:gd name="connsiteX147" fmla="*/ 1524278 w 4966467"/>
              <a:gd name="connsiteY147" fmla="*/ 4591062 h 5701327"/>
              <a:gd name="connsiteX148" fmla="*/ 1493795 w 4966467"/>
              <a:gd name="connsiteY148" fmla="*/ 4589232 h 5701327"/>
              <a:gd name="connsiteX149" fmla="*/ 1452312 w 4966467"/>
              <a:gd name="connsiteY149" fmla="*/ 4586740 h 5701327"/>
              <a:gd name="connsiteX150" fmla="*/ 1451491 w 4966467"/>
              <a:gd name="connsiteY150" fmla="*/ 4525624 h 5701327"/>
              <a:gd name="connsiteX151" fmla="*/ 1436412 w 4966467"/>
              <a:gd name="connsiteY151" fmla="*/ 4526596 h 5701327"/>
              <a:gd name="connsiteX152" fmla="*/ 1477000 w 4966467"/>
              <a:gd name="connsiteY152" fmla="*/ 4531437 h 5701327"/>
              <a:gd name="connsiteX153" fmla="*/ 1513285 w 4966467"/>
              <a:gd name="connsiteY153" fmla="*/ 4530955 h 5701327"/>
              <a:gd name="connsiteX154" fmla="*/ 1501150 w 4966467"/>
              <a:gd name="connsiteY154" fmla="*/ 4530455 h 5701327"/>
              <a:gd name="connsiteX155" fmla="*/ 4282627 w 4966467"/>
              <a:gd name="connsiteY155" fmla="*/ 4438909 h 5701327"/>
              <a:gd name="connsiteX156" fmla="*/ 4308173 w 4966467"/>
              <a:gd name="connsiteY156" fmla="*/ 4455054 h 5701327"/>
              <a:gd name="connsiteX157" fmla="*/ 4324393 w 4966467"/>
              <a:gd name="connsiteY157" fmla="*/ 4456027 h 5701327"/>
              <a:gd name="connsiteX158" fmla="*/ 4335275 w 4966467"/>
              <a:gd name="connsiteY158" fmla="*/ 4453112 h 5701327"/>
              <a:gd name="connsiteX159" fmla="*/ 4339871 w 4966467"/>
              <a:gd name="connsiteY159" fmla="*/ 4455766 h 5701327"/>
              <a:gd name="connsiteX160" fmla="*/ 4347127 w 4966467"/>
              <a:gd name="connsiteY160" fmla="*/ 4453822 h 5701327"/>
              <a:gd name="connsiteX161" fmla="*/ 4338899 w 4966467"/>
              <a:gd name="connsiteY161" fmla="*/ 4452140 h 5701327"/>
              <a:gd name="connsiteX162" fmla="*/ 4335275 w 4966467"/>
              <a:gd name="connsiteY162" fmla="*/ 4453112 h 5701327"/>
              <a:gd name="connsiteX163" fmla="*/ 4330675 w 4966467"/>
              <a:gd name="connsiteY163" fmla="*/ 4450455 h 5701327"/>
              <a:gd name="connsiteX164" fmla="*/ 4334299 w 4966467"/>
              <a:gd name="connsiteY164" fmla="*/ 4449483 h 5701327"/>
              <a:gd name="connsiteX165" fmla="*/ 4422073 w 4966467"/>
              <a:gd name="connsiteY165" fmla="*/ 4428881 h 5701327"/>
              <a:gd name="connsiteX166" fmla="*/ 4435141 w 4966467"/>
              <a:gd name="connsiteY166" fmla="*/ 4434125 h 5701327"/>
              <a:gd name="connsiteX167" fmla="*/ 4451591 w 4966467"/>
              <a:gd name="connsiteY167" fmla="*/ 4437493 h 5701327"/>
              <a:gd name="connsiteX168" fmla="*/ 4447965 w 4966467"/>
              <a:gd name="connsiteY168" fmla="*/ 4438464 h 5701327"/>
              <a:gd name="connsiteX169" fmla="*/ 4419661 w 4966467"/>
              <a:gd name="connsiteY169" fmla="*/ 4434387 h 5701327"/>
              <a:gd name="connsiteX170" fmla="*/ 4422073 w 4966467"/>
              <a:gd name="connsiteY170" fmla="*/ 4428881 h 5701327"/>
              <a:gd name="connsiteX171" fmla="*/ 727460 w 4966467"/>
              <a:gd name="connsiteY171" fmla="*/ 4301605 h 5701327"/>
              <a:gd name="connsiteX172" fmla="*/ 739312 w 4966467"/>
              <a:gd name="connsiteY172" fmla="*/ 4302315 h 5701327"/>
              <a:gd name="connsiteX173" fmla="*/ 743424 w 4966467"/>
              <a:gd name="connsiteY173" fmla="*/ 4303157 h 5701327"/>
              <a:gd name="connsiteX174" fmla="*/ 740284 w 4966467"/>
              <a:gd name="connsiteY174" fmla="*/ 4305944 h 5701327"/>
              <a:gd name="connsiteX175" fmla="*/ 727460 w 4966467"/>
              <a:gd name="connsiteY175" fmla="*/ 4301605 h 5701327"/>
              <a:gd name="connsiteX176" fmla="*/ 1437709 w 4966467"/>
              <a:gd name="connsiteY176" fmla="*/ 4222161 h 5701327"/>
              <a:gd name="connsiteX177" fmla="*/ 1465300 w 4966467"/>
              <a:gd name="connsiteY177" fmla="*/ 4226348 h 5701327"/>
              <a:gd name="connsiteX178" fmla="*/ 1558919 w 4966467"/>
              <a:gd name="connsiteY178" fmla="*/ 4242079 h 5701327"/>
              <a:gd name="connsiteX179" fmla="*/ 1570285 w 4966467"/>
              <a:gd name="connsiteY179" fmla="*/ 4240975 h 5701327"/>
              <a:gd name="connsiteX180" fmla="*/ 1581651 w 4966467"/>
              <a:gd name="connsiteY180" fmla="*/ 4239875 h 5701327"/>
              <a:gd name="connsiteX181" fmla="*/ 1593503 w 4966467"/>
              <a:gd name="connsiteY181" fmla="*/ 4240584 h 5701327"/>
              <a:gd name="connsiteX182" fmla="*/ 1605355 w 4966467"/>
              <a:gd name="connsiteY182" fmla="*/ 4241298 h 5701327"/>
              <a:gd name="connsiteX183" fmla="*/ 1639131 w 4966467"/>
              <a:gd name="connsiteY183" fmla="*/ 4240172 h 5701327"/>
              <a:gd name="connsiteX184" fmla="*/ 1632059 w 4966467"/>
              <a:gd name="connsiteY184" fmla="*/ 4239329 h 5701327"/>
              <a:gd name="connsiteX185" fmla="*/ 1526717 w 4966467"/>
              <a:gd name="connsiteY185" fmla="*/ 4230626 h 5701327"/>
              <a:gd name="connsiteX186" fmla="*/ 1330039 w 4966467"/>
              <a:gd name="connsiteY186" fmla="*/ 4191765 h 5701327"/>
              <a:gd name="connsiteX187" fmla="*/ 1359910 w 4966467"/>
              <a:gd name="connsiteY187" fmla="*/ 4195634 h 5701327"/>
              <a:gd name="connsiteX188" fmla="*/ 1393653 w 4966467"/>
              <a:gd name="connsiteY188" fmla="*/ 4198254 h 5701327"/>
              <a:gd name="connsiteX189" fmla="*/ 1427395 w 4966467"/>
              <a:gd name="connsiteY189" fmla="*/ 4200875 h 5701327"/>
              <a:gd name="connsiteX190" fmla="*/ 1487629 w 4966467"/>
              <a:gd name="connsiteY190" fmla="*/ 4208058 h 5701327"/>
              <a:gd name="connsiteX191" fmla="*/ 1544237 w 4966467"/>
              <a:gd name="connsiteY191" fmla="*/ 4216214 h 5701327"/>
              <a:gd name="connsiteX192" fmla="*/ 1543265 w 4966467"/>
              <a:gd name="connsiteY192" fmla="*/ 4212588 h 5701327"/>
              <a:gd name="connsiteX193" fmla="*/ 1553916 w 4966467"/>
              <a:gd name="connsiteY193" fmla="*/ 4203142 h 5701327"/>
              <a:gd name="connsiteX194" fmla="*/ 1512672 w 4966467"/>
              <a:gd name="connsiteY194" fmla="*/ 4200049 h 5701327"/>
              <a:gd name="connsiteX195" fmla="*/ 1432008 w 4966467"/>
              <a:gd name="connsiteY195" fmla="*/ 4196398 h 5701327"/>
              <a:gd name="connsiteX196" fmla="*/ 1354968 w 4966467"/>
              <a:gd name="connsiteY196" fmla="*/ 4191773 h 5701327"/>
              <a:gd name="connsiteX197" fmla="*/ 575320 w 4966467"/>
              <a:gd name="connsiteY197" fmla="*/ 4009370 h 5701327"/>
              <a:gd name="connsiteX198" fmla="*/ 587172 w 4966467"/>
              <a:gd name="connsiteY198" fmla="*/ 4010081 h 5701327"/>
              <a:gd name="connsiteX199" fmla="*/ 591284 w 4966467"/>
              <a:gd name="connsiteY199" fmla="*/ 4010923 h 5701327"/>
              <a:gd name="connsiteX200" fmla="*/ 588145 w 4966467"/>
              <a:gd name="connsiteY200" fmla="*/ 4013710 h 5701327"/>
              <a:gd name="connsiteX201" fmla="*/ 575320 w 4966467"/>
              <a:gd name="connsiteY201" fmla="*/ 4009370 h 5701327"/>
              <a:gd name="connsiteX202" fmla="*/ 1533648 w 4966467"/>
              <a:gd name="connsiteY202" fmla="*/ 3857542 h 5701327"/>
              <a:gd name="connsiteX203" fmla="*/ 1662077 w 4966467"/>
              <a:gd name="connsiteY203" fmla="*/ 3858115 h 5701327"/>
              <a:gd name="connsiteX204" fmla="*/ 1695823 w 4966467"/>
              <a:gd name="connsiteY204" fmla="*/ 3860734 h 5701327"/>
              <a:gd name="connsiteX205" fmla="*/ 1728593 w 4966467"/>
              <a:gd name="connsiteY205" fmla="*/ 3859726 h 5701327"/>
              <a:gd name="connsiteX206" fmla="*/ 1761851 w 4966467"/>
              <a:gd name="connsiteY206" fmla="*/ 3860535 h 5701327"/>
              <a:gd name="connsiteX207" fmla="*/ 1795107 w 4966467"/>
              <a:gd name="connsiteY207" fmla="*/ 3861341 h 5701327"/>
              <a:gd name="connsiteX208" fmla="*/ 1864407 w 4966467"/>
              <a:gd name="connsiteY208" fmla="*/ 3866096 h 5701327"/>
              <a:gd name="connsiteX209" fmla="*/ 1929111 w 4966467"/>
              <a:gd name="connsiteY209" fmla="*/ 3868195 h 5701327"/>
              <a:gd name="connsiteX210" fmla="*/ 1964663 w 4966467"/>
              <a:gd name="connsiteY210" fmla="*/ 3870330 h 5701327"/>
              <a:gd name="connsiteX211" fmla="*/ 1996595 w 4966467"/>
              <a:gd name="connsiteY211" fmla="*/ 3873435 h 5701327"/>
              <a:gd name="connsiteX212" fmla="*/ 2063111 w 4966467"/>
              <a:gd name="connsiteY212" fmla="*/ 3875048 h 5701327"/>
              <a:gd name="connsiteX213" fmla="*/ 2197951 w 4966467"/>
              <a:gd name="connsiteY213" fmla="*/ 3877788 h 5701327"/>
              <a:gd name="connsiteX214" fmla="*/ 2340051 w 4966467"/>
              <a:gd name="connsiteY214" fmla="*/ 3878587 h 5701327"/>
              <a:gd name="connsiteX215" fmla="*/ 2711807 w 4966467"/>
              <a:gd name="connsiteY215" fmla="*/ 3887816 h 5701327"/>
              <a:gd name="connsiteX216" fmla="*/ 3079935 w 4966467"/>
              <a:gd name="connsiteY216" fmla="*/ 3898018 h 5701327"/>
              <a:gd name="connsiteX217" fmla="*/ 3115491 w 4966467"/>
              <a:gd name="connsiteY217" fmla="*/ 3900152 h 5701327"/>
              <a:gd name="connsiteX218" fmla="*/ 3147423 w 4966467"/>
              <a:gd name="connsiteY218" fmla="*/ 3903258 h 5701327"/>
              <a:gd name="connsiteX219" fmla="*/ 3208627 w 4966467"/>
              <a:gd name="connsiteY219" fmla="*/ 3914068 h 5701327"/>
              <a:gd name="connsiteX220" fmla="*/ 3273007 w 4966467"/>
              <a:gd name="connsiteY220" fmla="*/ 3951240 h 5701327"/>
              <a:gd name="connsiteX221" fmla="*/ 3262695 w 4966467"/>
              <a:gd name="connsiteY221" fmla="*/ 3974409 h 5701327"/>
              <a:gd name="connsiteX222" fmla="*/ 3245795 w 4966467"/>
              <a:gd name="connsiteY222" fmla="*/ 3983730 h 5701327"/>
              <a:gd name="connsiteX223" fmla="*/ 3562447 w 4966467"/>
              <a:gd name="connsiteY223" fmla="*/ 3991591 h 5701327"/>
              <a:gd name="connsiteX224" fmla="*/ 3930575 w 4966467"/>
              <a:gd name="connsiteY224" fmla="*/ 4001793 h 5701327"/>
              <a:gd name="connsiteX225" fmla="*/ 3966133 w 4966467"/>
              <a:gd name="connsiteY225" fmla="*/ 4003927 h 5701327"/>
              <a:gd name="connsiteX226" fmla="*/ 3998063 w 4966467"/>
              <a:gd name="connsiteY226" fmla="*/ 4007033 h 5701327"/>
              <a:gd name="connsiteX227" fmla="*/ 4059269 w 4966467"/>
              <a:gd name="connsiteY227" fmla="*/ 4017843 h 5701327"/>
              <a:gd name="connsiteX228" fmla="*/ 4123649 w 4966467"/>
              <a:gd name="connsiteY228" fmla="*/ 4055015 h 5701327"/>
              <a:gd name="connsiteX229" fmla="*/ 4068795 w 4966467"/>
              <a:gd name="connsiteY229" fmla="*/ 4096921 h 5701327"/>
              <a:gd name="connsiteX230" fmla="*/ 4080649 w 4966467"/>
              <a:gd name="connsiteY230" fmla="*/ 4097632 h 5701327"/>
              <a:gd name="connsiteX231" fmla="*/ 4088871 w 4966467"/>
              <a:gd name="connsiteY231" fmla="*/ 4099318 h 5701327"/>
              <a:gd name="connsiteX232" fmla="*/ 4125403 w 4966467"/>
              <a:gd name="connsiteY232" fmla="*/ 4105078 h 5701327"/>
              <a:gd name="connsiteX233" fmla="*/ 4208627 w 4966467"/>
              <a:gd name="connsiteY233" fmla="*/ 4125534 h 5701327"/>
              <a:gd name="connsiteX234" fmla="*/ 4291403 w 4966467"/>
              <a:gd name="connsiteY234" fmla="*/ 4173325 h 5701327"/>
              <a:gd name="connsiteX235" fmla="*/ 4347555 w 4966467"/>
              <a:gd name="connsiteY235" fmla="*/ 4208812 h 5701327"/>
              <a:gd name="connsiteX236" fmla="*/ 4342247 w 4966467"/>
              <a:gd name="connsiteY236" fmla="*/ 4218010 h 5701327"/>
              <a:gd name="connsiteX237" fmla="*/ 4346845 w 4966467"/>
              <a:gd name="connsiteY237" fmla="*/ 4220664 h 5701327"/>
              <a:gd name="connsiteX238" fmla="*/ 4388233 w 4966467"/>
              <a:gd name="connsiteY238" fmla="*/ 4244559 h 5701327"/>
              <a:gd name="connsiteX239" fmla="*/ 4383893 w 4966467"/>
              <a:gd name="connsiteY239" fmla="*/ 4257384 h 5701327"/>
              <a:gd name="connsiteX240" fmla="*/ 4350803 w 4966467"/>
              <a:gd name="connsiteY240" fmla="*/ 4293462 h 5701327"/>
              <a:gd name="connsiteX241" fmla="*/ 4346463 w 4966467"/>
              <a:gd name="connsiteY241" fmla="*/ 4306287 h 5701327"/>
              <a:gd name="connsiteX242" fmla="*/ 4363175 w 4966467"/>
              <a:gd name="connsiteY242" fmla="*/ 4325133 h 5701327"/>
              <a:gd name="connsiteX243" fmla="*/ 4356183 w 4966467"/>
              <a:gd name="connsiteY243" fmla="*/ 4342554 h 5701327"/>
              <a:gd name="connsiteX244" fmla="*/ 4350871 w 4966467"/>
              <a:gd name="connsiteY244" fmla="*/ 4351750 h 5701327"/>
              <a:gd name="connsiteX245" fmla="*/ 4339995 w 4966467"/>
              <a:gd name="connsiteY245" fmla="*/ 4354665 h 5701327"/>
              <a:gd name="connsiteX246" fmla="*/ 4352815 w 4966467"/>
              <a:gd name="connsiteY246" fmla="*/ 4359004 h 5701327"/>
              <a:gd name="connsiteX247" fmla="*/ 4361039 w 4966467"/>
              <a:gd name="connsiteY247" fmla="*/ 4360687 h 5701327"/>
              <a:gd name="connsiteX248" fmla="*/ 4365639 w 4966467"/>
              <a:gd name="connsiteY248" fmla="*/ 4363344 h 5701327"/>
              <a:gd name="connsiteX249" fmla="*/ 4389343 w 4966467"/>
              <a:gd name="connsiteY249" fmla="*/ 4364765 h 5701327"/>
              <a:gd name="connsiteX250" fmla="*/ 4409423 w 4966467"/>
              <a:gd name="connsiteY250" fmla="*/ 4367160 h 5701327"/>
              <a:gd name="connsiteX251" fmla="*/ 4430471 w 4966467"/>
              <a:gd name="connsiteY251" fmla="*/ 4373181 h 5701327"/>
              <a:gd name="connsiteX252" fmla="*/ 4439667 w 4966467"/>
              <a:gd name="connsiteY252" fmla="*/ 4378493 h 5701327"/>
              <a:gd name="connsiteX253" fmla="*/ 4454083 w 4966467"/>
              <a:gd name="connsiteY253" fmla="*/ 4396009 h 5701327"/>
              <a:gd name="connsiteX254" fmla="*/ 4454695 w 4966467"/>
              <a:gd name="connsiteY254" fmla="*/ 4405562 h 5701327"/>
              <a:gd name="connsiteX255" fmla="*/ 4451071 w 4966467"/>
              <a:gd name="connsiteY255" fmla="*/ 4406533 h 5701327"/>
              <a:gd name="connsiteX256" fmla="*/ 4472119 w 4966467"/>
              <a:gd name="connsiteY256" fmla="*/ 4412555 h 5701327"/>
              <a:gd name="connsiteX257" fmla="*/ 4480345 w 4966467"/>
              <a:gd name="connsiteY257" fmla="*/ 4414240 h 5701327"/>
              <a:gd name="connsiteX258" fmla="*/ 4482287 w 4966467"/>
              <a:gd name="connsiteY258" fmla="*/ 4421492 h 5701327"/>
              <a:gd name="connsiteX259" fmla="*/ 4483261 w 4966467"/>
              <a:gd name="connsiteY259" fmla="*/ 4425120 h 5701327"/>
              <a:gd name="connsiteX260" fmla="*/ 4473351 w 4966467"/>
              <a:gd name="connsiteY260" fmla="*/ 4431662 h 5701327"/>
              <a:gd name="connsiteX261" fmla="*/ 4451591 w 4966467"/>
              <a:gd name="connsiteY261" fmla="*/ 4437493 h 5701327"/>
              <a:gd name="connsiteX262" fmla="*/ 4432225 w 4966467"/>
              <a:gd name="connsiteY262" fmla="*/ 4423245 h 5701327"/>
              <a:gd name="connsiteX263" fmla="*/ 4425943 w 4966467"/>
              <a:gd name="connsiteY263" fmla="*/ 4428817 h 5701327"/>
              <a:gd name="connsiteX264" fmla="*/ 4402239 w 4966467"/>
              <a:gd name="connsiteY264" fmla="*/ 4427393 h 5701327"/>
              <a:gd name="connsiteX265" fmla="*/ 4390387 w 4966467"/>
              <a:gd name="connsiteY265" fmla="*/ 4426683 h 5701327"/>
              <a:gd name="connsiteX266" fmla="*/ 4382645 w 4966467"/>
              <a:gd name="connsiteY266" fmla="*/ 4426812 h 5701327"/>
              <a:gd name="connsiteX267" fmla="*/ 4374907 w 4966467"/>
              <a:gd name="connsiteY267" fmla="*/ 4426941 h 5701327"/>
              <a:gd name="connsiteX268" fmla="*/ 4367653 w 4966467"/>
              <a:gd name="connsiteY268" fmla="*/ 4428885 h 5701327"/>
              <a:gd name="connsiteX269" fmla="*/ 4339835 w 4966467"/>
              <a:gd name="connsiteY269" fmla="*/ 4426621 h 5701327"/>
              <a:gd name="connsiteX270" fmla="*/ 4312019 w 4966467"/>
              <a:gd name="connsiteY270" fmla="*/ 4424357 h 5701327"/>
              <a:gd name="connsiteX271" fmla="*/ 4307419 w 4966467"/>
              <a:gd name="connsiteY271" fmla="*/ 4421701 h 5701327"/>
              <a:gd name="connsiteX272" fmla="*/ 4291941 w 4966467"/>
              <a:gd name="connsiteY272" fmla="*/ 4421963 h 5701327"/>
              <a:gd name="connsiteX273" fmla="*/ 4286015 w 4966467"/>
              <a:gd name="connsiteY273" fmla="*/ 4421605 h 5701327"/>
              <a:gd name="connsiteX274" fmla="*/ 4280089 w 4966467"/>
              <a:gd name="connsiteY274" fmla="*/ 4421252 h 5701327"/>
              <a:gd name="connsiteX275" fmla="*/ 4262099 w 4966467"/>
              <a:gd name="connsiteY275" fmla="*/ 4426072 h 5701327"/>
              <a:gd name="connsiteX276" fmla="*/ 4264445 w 4966467"/>
              <a:gd name="connsiteY276" fmla="*/ 4427425 h 5701327"/>
              <a:gd name="connsiteX277" fmla="*/ 4273807 w 4966467"/>
              <a:gd name="connsiteY277" fmla="*/ 4426821 h 5701327"/>
              <a:gd name="connsiteX278" fmla="*/ 4328113 w 4966467"/>
              <a:gd name="connsiteY278" fmla="*/ 4433649 h 5701327"/>
              <a:gd name="connsiteX279" fmla="*/ 4382423 w 4966467"/>
              <a:gd name="connsiteY279" fmla="*/ 4440479 h 5701327"/>
              <a:gd name="connsiteX280" fmla="*/ 4409751 w 4966467"/>
              <a:gd name="connsiteY280" fmla="*/ 4440928 h 5701327"/>
              <a:gd name="connsiteX281" fmla="*/ 4461047 w 4966467"/>
              <a:gd name="connsiteY281" fmla="*/ 4458281 h 5701327"/>
              <a:gd name="connsiteX282" fmla="*/ 4466263 w 4966467"/>
              <a:gd name="connsiteY282" fmla="*/ 4470488 h 5701327"/>
              <a:gd name="connsiteX283" fmla="*/ 4463251 w 4966467"/>
              <a:gd name="connsiteY283" fmla="*/ 4481014 h 5701327"/>
              <a:gd name="connsiteX284" fmla="*/ 4397969 w 4966467"/>
              <a:gd name="connsiteY284" fmla="*/ 4498507 h 5701327"/>
              <a:gd name="connsiteX285" fmla="*/ 4453155 w 4966467"/>
              <a:gd name="connsiteY285" fmla="*/ 4530368 h 5701327"/>
              <a:gd name="connsiteX286" fmla="*/ 4428997 w 4966467"/>
              <a:gd name="connsiteY286" fmla="*/ 4556274 h 5701327"/>
              <a:gd name="connsiteX287" fmla="*/ 4392727 w 4966467"/>
              <a:gd name="connsiteY287" fmla="*/ 4565992 h 5701327"/>
              <a:gd name="connsiteX288" fmla="*/ 4370483 w 4966467"/>
              <a:gd name="connsiteY288" fmla="*/ 4570011 h 5701327"/>
              <a:gd name="connsiteX289" fmla="*/ 4343637 w 4966467"/>
              <a:gd name="connsiteY289" fmla="*/ 4571373 h 5701327"/>
              <a:gd name="connsiteX290" fmla="*/ 4328727 w 4966467"/>
              <a:gd name="connsiteY290" fmla="*/ 4570715 h 5701327"/>
              <a:gd name="connsiteX291" fmla="*/ 4336343 w 4966467"/>
              <a:gd name="connsiteY291" fmla="*/ 4579305 h 5701327"/>
              <a:gd name="connsiteX292" fmla="*/ 4329351 w 4966467"/>
              <a:gd name="connsiteY292" fmla="*/ 4596727 h 5701327"/>
              <a:gd name="connsiteX293" fmla="*/ 4324039 w 4966467"/>
              <a:gd name="connsiteY293" fmla="*/ 4605923 h 5701327"/>
              <a:gd name="connsiteX294" fmla="*/ 4313161 w 4966467"/>
              <a:gd name="connsiteY294" fmla="*/ 4608838 h 5701327"/>
              <a:gd name="connsiteX295" fmla="*/ 4325983 w 4966467"/>
              <a:gd name="connsiteY295" fmla="*/ 4613178 h 5701327"/>
              <a:gd name="connsiteX296" fmla="*/ 4334209 w 4966467"/>
              <a:gd name="connsiteY296" fmla="*/ 4614860 h 5701327"/>
              <a:gd name="connsiteX297" fmla="*/ 4338807 w 4966467"/>
              <a:gd name="connsiteY297" fmla="*/ 4617517 h 5701327"/>
              <a:gd name="connsiteX298" fmla="*/ 4362511 w 4966467"/>
              <a:gd name="connsiteY298" fmla="*/ 4618937 h 5701327"/>
              <a:gd name="connsiteX299" fmla="*/ 4382591 w 4966467"/>
              <a:gd name="connsiteY299" fmla="*/ 4621332 h 5701327"/>
              <a:gd name="connsiteX300" fmla="*/ 4403641 w 4966467"/>
              <a:gd name="connsiteY300" fmla="*/ 4627354 h 5701327"/>
              <a:gd name="connsiteX301" fmla="*/ 4412837 w 4966467"/>
              <a:gd name="connsiteY301" fmla="*/ 4632665 h 5701327"/>
              <a:gd name="connsiteX302" fmla="*/ 4427249 w 4966467"/>
              <a:gd name="connsiteY302" fmla="*/ 4650182 h 5701327"/>
              <a:gd name="connsiteX303" fmla="*/ 4427865 w 4966467"/>
              <a:gd name="connsiteY303" fmla="*/ 4659735 h 5701327"/>
              <a:gd name="connsiteX304" fmla="*/ 4424239 w 4966467"/>
              <a:gd name="connsiteY304" fmla="*/ 4660707 h 5701327"/>
              <a:gd name="connsiteX305" fmla="*/ 4445287 w 4966467"/>
              <a:gd name="connsiteY305" fmla="*/ 4666728 h 5701327"/>
              <a:gd name="connsiteX306" fmla="*/ 4453515 w 4966467"/>
              <a:gd name="connsiteY306" fmla="*/ 4668412 h 5701327"/>
              <a:gd name="connsiteX307" fmla="*/ 4455457 w 4966467"/>
              <a:gd name="connsiteY307" fmla="*/ 4675664 h 5701327"/>
              <a:gd name="connsiteX308" fmla="*/ 4456427 w 4966467"/>
              <a:gd name="connsiteY308" fmla="*/ 4679294 h 5701327"/>
              <a:gd name="connsiteX309" fmla="*/ 4446519 w 4966467"/>
              <a:gd name="connsiteY309" fmla="*/ 4685835 h 5701327"/>
              <a:gd name="connsiteX310" fmla="*/ 4424759 w 4966467"/>
              <a:gd name="connsiteY310" fmla="*/ 4691666 h 5701327"/>
              <a:gd name="connsiteX311" fmla="*/ 4405395 w 4966467"/>
              <a:gd name="connsiteY311" fmla="*/ 4677417 h 5701327"/>
              <a:gd name="connsiteX312" fmla="*/ 4399111 w 4966467"/>
              <a:gd name="connsiteY312" fmla="*/ 4682989 h 5701327"/>
              <a:gd name="connsiteX313" fmla="*/ 4375407 w 4966467"/>
              <a:gd name="connsiteY313" fmla="*/ 4681566 h 5701327"/>
              <a:gd name="connsiteX314" fmla="*/ 4363555 w 4966467"/>
              <a:gd name="connsiteY314" fmla="*/ 4680855 h 5701327"/>
              <a:gd name="connsiteX315" fmla="*/ 4355815 w 4966467"/>
              <a:gd name="connsiteY315" fmla="*/ 4680985 h 5701327"/>
              <a:gd name="connsiteX316" fmla="*/ 4348075 w 4966467"/>
              <a:gd name="connsiteY316" fmla="*/ 4681114 h 5701327"/>
              <a:gd name="connsiteX317" fmla="*/ 4340819 w 4966467"/>
              <a:gd name="connsiteY317" fmla="*/ 4683057 h 5701327"/>
              <a:gd name="connsiteX318" fmla="*/ 4313005 w 4966467"/>
              <a:gd name="connsiteY318" fmla="*/ 4680795 h 5701327"/>
              <a:gd name="connsiteX319" fmla="*/ 4285189 w 4966467"/>
              <a:gd name="connsiteY319" fmla="*/ 4678530 h 5701327"/>
              <a:gd name="connsiteX320" fmla="*/ 4280587 w 4966467"/>
              <a:gd name="connsiteY320" fmla="*/ 4675874 h 5701327"/>
              <a:gd name="connsiteX321" fmla="*/ 4265111 w 4966467"/>
              <a:gd name="connsiteY321" fmla="*/ 4676135 h 5701327"/>
              <a:gd name="connsiteX322" fmla="*/ 4259183 w 4966467"/>
              <a:gd name="connsiteY322" fmla="*/ 4675779 h 5701327"/>
              <a:gd name="connsiteX323" fmla="*/ 4253257 w 4966467"/>
              <a:gd name="connsiteY323" fmla="*/ 4675424 h 5701327"/>
              <a:gd name="connsiteX324" fmla="*/ 4235267 w 4966467"/>
              <a:gd name="connsiteY324" fmla="*/ 4680244 h 5701327"/>
              <a:gd name="connsiteX325" fmla="*/ 4237613 w 4966467"/>
              <a:gd name="connsiteY325" fmla="*/ 4681598 h 5701327"/>
              <a:gd name="connsiteX326" fmla="*/ 4246975 w 4966467"/>
              <a:gd name="connsiteY326" fmla="*/ 4680994 h 5701327"/>
              <a:gd name="connsiteX327" fmla="*/ 4301283 w 4966467"/>
              <a:gd name="connsiteY327" fmla="*/ 4687822 h 5701327"/>
              <a:gd name="connsiteX328" fmla="*/ 4355589 w 4966467"/>
              <a:gd name="connsiteY328" fmla="*/ 4694652 h 5701327"/>
              <a:gd name="connsiteX329" fmla="*/ 4382919 w 4966467"/>
              <a:gd name="connsiteY329" fmla="*/ 4695101 h 5701327"/>
              <a:gd name="connsiteX330" fmla="*/ 4434215 w 4966467"/>
              <a:gd name="connsiteY330" fmla="*/ 4712455 h 5701327"/>
              <a:gd name="connsiteX331" fmla="*/ 4439431 w 4966467"/>
              <a:gd name="connsiteY331" fmla="*/ 4724661 h 5701327"/>
              <a:gd name="connsiteX332" fmla="*/ 4436421 w 4966467"/>
              <a:gd name="connsiteY332" fmla="*/ 4735187 h 5701327"/>
              <a:gd name="connsiteX333" fmla="*/ 4371139 w 4966467"/>
              <a:gd name="connsiteY333" fmla="*/ 4752680 h 5701327"/>
              <a:gd name="connsiteX334" fmla="*/ 4426321 w 4966467"/>
              <a:gd name="connsiteY334" fmla="*/ 4784540 h 5701327"/>
              <a:gd name="connsiteX335" fmla="*/ 4402163 w 4966467"/>
              <a:gd name="connsiteY335" fmla="*/ 4810447 h 5701327"/>
              <a:gd name="connsiteX336" fmla="*/ 4365897 w 4966467"/>
              <a:gd name="connsiteY336" fmla="*/ 4820165 h 5701327"/>
              <a:gd name="connsiteX337" fmla="*/ 4343651 w 4966467"/>
              <a:gd name="connsiteY337" fmla="*/ 4824184 h 5701327"/>
              <a:gd name="connsiteX338" fmla="*/ 4316807 w 4966467"/>
              <a:gd name="connsiteY338" fmla="*/ 4825546 h 5701327"/>
              <a:gd name="connsiteX339" fmla="*/ 4301895 w 4966467"/>
              <a:gd name="connsiteY339" fmla="*/ 4824889 h 5701327"/>
              <a:gd name="connsiteX340" fmla="*/ 4309511 w 4966467"/>
              <a:gd name="connsiteY340" fmla="*/ 4833478 h 5701327"/>
              <a:gd name="connsiteX341" fmla="*/ 4302519 w 4966467"/>
              <a:gd name="connsiteY341" fmla="*/ 4850900 h 5701327"/>
              <a:gd name="connsiteX342" fmla="*/ 4297207 w 4966467"/>
              <a:gd name="connsiteY342" fmla="*/ 4860096 h 5701327"/>
              <a:gd name="connsiteX343" fmla="*/ 4286331 w 4966467"/>
              <a:gd name="connsiteY343" fmla="*/ 4863010 h 5701327"/>
              <a:gd name="connsiteX344" fmla="*/ 4299151 w 4966467"/>
              <a:gd name="connsiteY344" fmla="*/ 4867351 h 5701327"/>
              <a:gd name="connsiteX345" fmla="*/ 4307375 w 4966467"/>
              <a:gd name="connsiteY345" fmla="*/ 4869032 h 5701327"/>
              <a:gd name="connsiteX346" fmla="*/ 4311975 w 4966467"/>
              <a:gd name="connsiteY346" fmla="*/ 4871689 h 5701327"/>
              <a:gd name="connsiteX347" fmla="*/ 4335679 w 4966467"/>
              <a:gd name="connsiteY347" fmla="*/ 4873111 h 5701327"/>
              <a:gd name="connsiteX348" fmla="*/ 4355759 w 4966467"/>
              <a:gd name="connsiteY348" fmla="*/ 4875506 h 5701327"/>
              <a:gd name="connsiteX349" fmla="*/ 4376807 w 4966467"/>
              <a:gd name="connsiteY349" fmla="*/ 4881527 h 5701327"/>
              <a:gd name="connsiteX350" fmla="*/ 4386003 w 4966467"/>
              <a:gd name="connsiteY350" fmla="*/ 4886839 h 5701327"/>
              <a:gd name="connsiteX351" fmla="*/ 4400419 w 4966467"/>
              <a:gd name="connsiteY351" fmla="*/ 4904355 h 5701327"/>
              <a:gd name="connsiteX352" fmla="*/ 4401031 w 4966467"/>
              <a:gd name="connsiteY352" fmla="*/ 4913907 h 5701327"/>
              <a:gd name="connsiteX353" fmla="*/ 4397407 w 4966467"/>
              <a:gd name="connsiteY353" fmla="*/ 4914879 h 5701327"/>
              <a:gd name="connsiteX354" fmla="*/ 4418455 w 4966467"/>
              <a:gd name="connsiteY354" fmla="*/ 4920901 h 5701327"/>
              <a:gd name="connsiteX355" fmla="*/ 4426681 w 4966467"/>
              <a:gd name="connsiteY355" fmla="*/ 4922586 h 5701327"/>
              <a:gd name="connsiteX356" fmla="*/ 4428623 w 4966467"/>
              <a:gd name="connsiteY356" fmla="*/ 4929838 h 5701327"/>
              <a:gd name="connsiteX357" fmla="*/ 4429597 w 4966467"/>
              <a:gd name="connsiteY357" fmla="*/ 4933466 h 5701327"/>
              <a:gd name="connsiteX358" fmla="*/ 4419687 w 4966467"/>
              <a:gd name="connsiteY358" fmla="*/ 4940008 h 5701327"/>
              <a:gd name="connsiteX359" fmla="*/ 4397927 w 4966467"/>
              <a:gd name="connsiteY359" fmla="*/ 4945838 h 5701327"/>
              <a:gd name="connsiteX360" fmla="*/ 4378561 w 4966467"/>
              <a:gd name="connsiteY360" fmla="*/ 4931591 h 5701327"/>
              <a:gd name="connsiteX361" fmla="*/ 4372279 w 4966467"/>
              <a:gd name="connsiteY361" fmla="*/ 4937163 h 5701327"/>
              <a:gd name="connsiteX362" fmla="*/ 4348575 w 4966467"/>
              <a:gd name="connsiteY362" fmla="*/ 4935739 h 5701327"/>
              <a:gd name="connsiteX363" fmla="*/ 4336723 w 4966467"/>
              <a:gd name="connsiteY363" fmla="*/ 4935029 h 5701327"/>
              <a:gd name="connsiteX364" fmla="*/ 4328981 w 4966467"/>
              <a:gd name="connsiteY364" fmla="*/ 4935159 h 5701327"/>
              <a:gd name="connsiteX365" fmla="*/ 4321243 w 4966467"/>
              <a:gd name="connsiteY365" fmla="*/ 4935287 h 5701327"/>
              <a:gd name="connsiteX366" fmla="*/ 4313989 w 4966467"/>
              <a:gd name="connsiteY366" fmla="*/ 4937231 h 5701327"/>
              <a:gd name="connsiteX367" fmla="*/ 4286171 w 4966467"/>
              <a:gd name="connsiteY367" fmla="*/ 4934967 h 5701327"/>
              <a:gd name="connsiteX368" fmla="*/ 4258355 w 4966467"/>
              <a:gd name="connsiteY368" fmla="*/ 4932703 h 5701327"/>
              <a:gd name="connsiteX369" fmla="*/ 4253755 w 4966467"/>
              <a:gd name="connsiteY369" fmla="*/ 4930047 h 5701327"/>
              <a:gd name="connsiteX370" fmla="*/ 4238277 w 4966467"/>
              <a:gd name="connsiteY370" fmla="*/ 4930308 h 5701327"/>
              <a:gd name="connsiteX371" fmla="*/ 4232351 w 4966467"/>
              <a:gd name="connsiteY371" fmla="*/ 4929952 h 5701327"/>
              <a:gd name="connsiteX372" fmla="*/ 4226425 w 4966467"/>
              <a:gd name="connsiteY372" fmla="*/ 4929598 h 5701327"/>
              <a:gd name="connsiteX373" fmla="*/ 4208291 w 4966467"/>
              <a:gd name="connsiteY373" fmla="*/ 4934457 h 5701327"/>
              <a:gd name="connsiteX374" fmla="*/ 4155571 w 4966467"/>
              <a:gd name="connsiteY374" fmla="*/ 4940807 h 5701327"/>
              <a:gd name="connsiteX375" fmla="*/ 4136467 w 4966467"/>
              <a:gd name="connsiteY375" fmla="*/ 4942040 h 5701327"/>
              <a:gd name="connsiteX376" fmla="*/ 4139251 w 4966467"/>
              <a:gd name="connsiteY376" fmla="*/ 4945181 h 5701327"/>
              <a:gd name="connsiteX377" fmla="*/ 4142035 w 4966467"/>
              <a:gd name="connsiteY377" fmla="*/ 4948320 h 5701327"/>
              <a:gd name="connsiteX378" fmla="*/ 4186305 w 4966467"/>
              <a:gd name="connsiteY378" fmla="*/ 4953951 h 5701327"/>
              <a:gd name="connsiteX379" fmla="*/ 4235171 w 4966467"/>
              <a:gd name="connsiteY379" fmla="*/ 4962238 h 5701327"/>
              <a:gd name="connsiteX380" fmla="*/ 4270729 w 4966467"/>
              <a:gd name="connsiteY380" fmla="*/ 4964373 h 5701327"/>
              <a:gd name="connsiteX381" fmla="*/ 4281611 w 4966467"/>
              <a:gd name="connsiteY381" fmla="*/ 4961457 h 5701327"/>
              <a:gd name="connsiteX382" fmla="*/ 4286207 w 4966467"/>
              <a:gd name="connsiteY382" fmla="*/ 4964112 h 5701327"/>
              <a:gd name="connsiteX383" fmla="*/ 4293463 w 4966467"/>
              <a:gd name="connsiteY383" fmla="*/ 4962168 h 5701327"/>
              <a:gd name="connsiteX384" fmla="*/ 4285235 w 4966467"/>
              <a:gd name="connsiteY384" fmla="*/ 4960486 h 5701327"/>
              <a:gd name="connsiteX385" fmla="*/ 4281611 w 4966467"/>
              <a:gd name="connsiteY385" fmla="*/ 4961457 h 5701327"/>
              <a:gd name="connsiteX386" fmla="*/ 4277011 w 4966467"/>
              <a:gd name="connsiteY386" fmla="*/ 4958800 h 5701327"/>
              <a:gd name="connsiteX387" fmla="*/ 4280635 w 4966467"/>
              <a:gd name="connsiteY387" fmla="*/ 4957829 h 5701327"/>
              <a:gd name="connsiteX388" fmla="*/ 4206607 w 4966467"/>
              <a:gd name="connsiteY388" fmla="*/ 4942680 h 5701327"/>
              <a:gd name="connsiteX389" fmla="*/ 4201039 w 4966467"/>
              <a:gd name="connsiteY389" fmla="*/ 4936400 h 5701327"/>
              <a:gd name="connsiteX390" fmla="*/ 4220143 w 4966467"/>
              <a:gd name="connsiteY390" fmla="*/ 4935167 h 5701327"/>
              <a:gd name="connsiteX391" fmla="*/ 4274449 w 4966467"/>
              <a:gd name="connsiteY391" fmla="*/ 4941995 h 5701327"/>
              <a:gd name="connsiteX392" fmla="*/ 4328759 w 4966467"/>
              <a:gd name="connsiteY392" fmla="*/ 4948824 h 5701327"/>
              <a:gd name="connsiteX393" fmla="*/ 4356087 w 4966467"/>
              <a:gd name="connsiteY393" fmla="*/ 4949274 h 5701327"/>
              <a:gd name="connsiteX394" fmla="*/ 4407383 w 4966467"/>
              <a:gd name="connsiteY394" fmla="*/ 4966628 h 5701327"/>
              <a:gd name="connsiteX395" fmla="*/ 4412599 w 4966467"/>
              <a:gd name="connsiteY395" fmla="*/ 4978834 h 5701327"/>
              <a:gd name="connsiteX396" fmla="*/ 4409587 w 4966467"/>
              <a:gd name="connsiteY396" fmla="*/ 4989361 h 5701327"/>
              <a:gd name="connsiteX397" fmla="*/ 4344305 w 4966467"/>
              <a:gd name="connsiteY397" fmla="*/ 5006852 h 5701327"/>
              <a:gd name="connsiteX398" fmla="*/ 4399491 w 4966467"/>
              <a:gd name="connsiteY398" fmla="*/ 5038713 h 5701327"/>
              <a:gd name="connsiteX399" fmla="*/ 4375333 w 4966467"/>
              <a:gd name="connsiteY399" fmla="*/ 5064620 h 5701327"/>
              <a:gd name="connsiteX400" fmla="*/ 4339063 w 4966467"/>
              <a:gd name="connsiteY400" fmla="*/ 5074338 h 5701327"/>
              <a:gd name="connsiteX401" fmla="*/ 4316819 w 4966467"/>
              <a:gd name="connsiteY401" fmla="*/ 5078357 h 5701327"/>
              <a:gd name="connsiteX402" fmla="*/ 4289973 w 4966467"/>
              <a:gd name="connsiteY402" fmla="*/ 5079720 h 5701327"/>
              <a:gd name="connsiteX403" fmla="*/ 4215235 w 4966467"/>
              <a:gd name="connsiteY403" fmla="*/ 5076423 h 5701327"/>
              <a:gd name="connsiteX404" fmla="*/ 4143147 w 4966467"/>
              <a:gd name="connsiteY404" fmla="*/ 5068525 h 5701327"/>
              <a:gd name="connsiteX405" fmla="*/ 4160083 w 4966467"/>
              <a:gd name="connsiteY405" fmla="*/ 5073707 h 5701327"/>
              <a:gd name="connsiteX406" fmla="*/ 4177021 w 4966467"/>
              <a:gd name="connsiteY406" fmla="*/ 5078886 h 5701327"/>
              <a:gd name="connsiteX407" fmla="*/ 4094767 w 4966467"/>
              <a:gd name="connsiteY407" fmla="*/ 5062055 h 5701327"/>
              <a:gd name="connsiteX408" fmla="*/ 4057267 w 4966467"/>
              <a:gd name="connsiteY408" fmla="*/ 5052666 h 5701327"/>
              <a:gd name="connsiteX409" fmla="*/ 4019767 w 4966467"/>
              <a:gd name="connsiteY409" fmla="*/ 5043279 h 5701327"/>
              <a:gd name="connsiteX410" fmla="*/ 4011055 w 4966467"/>
              <a:gd name="connsiteY410" fmla="*/ 5039783 h 5701327"/>
              <a:gd name="connsiteX411" fmla="*/ 4002345 w 4966467"/>
              <a:gd name="connsiteY411" fmla="*/ 5036286 h 5701327"/>
              <a:gd name="connsiteX412" fmla="*/ 3978639 w 4966467"/>
              <a:gd name="connsiteY412" fmla="*/ 5034863 h 5701327"/>
              <a:gd name="connsiteX413" fmla="*/ 3966079 w 4966467"/>
              <a:gd name="connsiteY413" fmla="*/ 5032291 h 5701327"/>
              <a:gd name="connsiteX414" fmla="*/ 3955645 w 4966467"/>
              <a:gd name="connsiteY414" fmla="*/ 5038047 h 5701327"/>
              <a:gd name="connsiteX415" fmla="*/ 3929095 w 4966467"/>
              <a:gd name="connsiteY415" fmla="*/ 5046862 h 5701327"/>
              <a:gd name="connsiteX416" fmla="*/ 3940947 w 4966467"/>
              <a:gd name="connsiteY416" fmla="*/ 5047573 h 5701327"/>
              <a:gd name="connsiteX417" fmla="*/ 3949171 w 4966467"/>
              <a:gd name="connsiteY417" fmla="*/ 5049258 h 5701327"/>
              <a:gd name="connsiteX418" fmla="*/ 3985699 w 4966467"/>
              <a:gd name="connsiteY418" fmla="*/ 5055018 h 5701327"/>
              <a:gd name="connsiteX419" fmla="*/ 4068927 w 4966467"/>
              <a:gd name="connsiteY419" fmla="*/ 5075475 h 5701327"/>
              <a:gd name="connsiteX420" fmla="*/ 4151703 w 4966467"/>
              <a:gd name="connsiteY420" fmla="*/ 5123265 h 5701327"/>
              <a:gd name="connsiteX421" fmla="*/ 4207855 w 4966467"/>
              <a:gd name="connsiteY421" fmla="*/ 5158752 h 5701327"/>
              <a:gd name="connsiteX422" fmla="*/ 4202547 w 4966467"/>
              <a:gd name="connsiteY422" fmla="*/ 5167949 h 5701327"/>
              <a:gd name="connsiteX423" fmla="*/ 4207145 w 4966467"/>
              <a:gd name="connsiteY423" fmla="*/ 5170604 h 5701327"/>
              <a:gd name="connsiteX424" fmla="*/ 4248531 w 4966467"/>
              <a:gd name="connsiteY424" fmla="*/ 5194499 h 5701327"/>
              <a:gd name="connsiteX425" fmla="*/ 4244193 w 4966467"/>
              <a:gd name="connsiteY425" fmla="*/ 5207323 h 5701327"/>
              <a:gd name="connsiteX426" fmla="*/ 4211103 w 4966467"/>
              <a:gd name="connsiteY426" fmla="*/ 5243402 h 5701327"/>
              <a:gd name="connsiteX427" fmla="*/ 4206763 w 4966467"/>
              <a:gd name="connsiteY427" fmla="*/ 5256227 h 5701327"/>
              <a:gd name="connsiteX428" fmla="*/ 4223475 w 4966467"/>
              <a:gd name="connsiteY428" fmla="*/ 5275072 h 5701327"/>
              <a:gd name="connsiteX429" fmla="*/ 4216481 w 4966467"/>
              <a:gd name="connsiteY429" fmla="*/ 5292494 h 5701327"/>
              <a:gd name="connsiteX430" fmla="*/ 4211171 w 4966467"/>
              <a:gd name="connsiteY430" fmla="*/ 5301690 h 5701327"/>
              <a:gd name="connsiteX431" fmla="*/ 4200291 w 4966467"/>
              <a:gd name="connsiteY431" fmla="*/ 5304605 h 5701327"/>
              <a:gd name="connsiteX432" fmla="*/ 4213113 w 4966467"/>
              <a:gd name="connsiteY432" fmla="*/ 5308945 h 5701327"/>
              <a:gd name="connsiteX433" fmla="*/ 4221339 w 4966467"/>
              <a:gd name="connsiteY433" fmla="*/ 5310626 h 5701327"/>
              <a:gd name="connsiteX434" fmla="*/ 4225939 w 4966467"/>
              <a:gd name="connsiteY434" fmla="*/ 5313284 h 5701327"/>
              <a:gd name="connsiteX435" fmla="*/ 4249643 w 4966467"/>
              <a:gd name="connsiteY435" fmla="*/ 5314705 h 5701327"/>
              <a:gd name="connsiteX436" fmla="*/ 4269723 w 4966467"/>
              <a:gd name="connsiteY436" fmla="*/ 5317100 h 5701327"/>
              <a:gd name="connsiteX437" fmla="*/ 4290771 w 4966467"/>
              <a:gd name="connsiteY437" fmla="*/ 5323122 h 5701327"/>
              <a:gd name="connsiteX438" fmla="*/ 4299967 w 4966467"/>
              <a:gd name="connsiteY438" fmla="*/ 5328433 h 5701327"/>
              <a:gd name="connsiteX439" fmla="*/ 4314379 w 4966467"/>
              <a:gd name="connsiteY439" fmla="*/ 5345949 h 5701327"/>
              <a:gd name="connsiteX440" fmla="*/ 4314995 w 4966467"/>
              <a:gd name="connsiteY440" fmla="*/ 5355501 h 5701327"/>
              <a:gd name="connsiteX441" fmla="*/ 4311369 w 4966467"/>
              <a:gd name="connsiteY441" fmla="*/ 5356473 h 5701327"/>
              <a:gd name="connsiteX442" fmla="*/ 4332417 w 4966467"/>
              <a:gd name="connsiteY442" fmla="*/ 5362496 h 5701327"/>
              <a:gd name="connsiteX443" fmla="*/ 4340643 w 4966467"/>
              <a:gd name="connsiteY443" fmla="*/ 5364180 h 5701327"/>
              <a:gd name="connsiteX444" fmla="*/ 4342587 w 4966467"/>
              <a:gd name="connsiteY444" fmla="*/ 5371432 h 5701327"/>
              <a:gd name="connsiteX445" fmla="*/ 4343559 w 4966467"/>
              <a:gd name="connsiteY445" fmla="*/ 5375060 h 5701327"/>
              <a:gd name="connsiteX446" fmla="*/ 4333651 w 4966467"/>
              <a:gd name="connsiteY446" fmla="*/ 5381601 h 5701327"/>
              <a:gd name="connsiteX447" fmla="*/ 4311889 w 4966467"/>
              <a:gd name="connsiteY447" fmla="*/ 5387432 h 5701327"/>
              <a:gd name="connsiteX448" fmla="*/ 4292525 w 4966467"/>
              <a:gd name="connsiteY448" fmla="*/ 5373185 h 5701327"/>
              <a:gd name="connsiteX449" fmla="*/ 4286243 w 4966467"/>
              <a:gd name="connsiteY449" fmla="*/ 5378757 h 5701327"/>
              <a:gd name="connsiteX450" fmla="*/ 4262539 w 4966467"/>
              <a:gd name="connsiteY450" fmla="*/ 5377333 h 5701327"/>
              <a:gd name="connsiteX451" fmla="*/ 4250687 w 4966467"/>
              <a:gd name="connsiteY451" fmla="*/ 5376623 h 5701327"/>
              <a:gd name="connsiteX452" fmla="*/ 4242945 w 4966467"/>
              <a:gd name="connsiteY452" fmla="*/ 5376753 h 5701327"/>
              <a:gd name="connsiteX453" fmla="*/ 4235207 w 4966467"/>
              <a:gd name="connsiteY453" fmla="*/ 5376881 h 5701327"/>
              <a:gd name="connsiteX454" fmla="*/ 4227951 w 4966467"/>
              <a:gd name="connsiteY454" fmla="*/ 5378825 h 5701327"/>
              <a:gd name="connsiteX455" fmla="*/ 4200135 w 4966467"/>
              <a:gd name="connsiteY455" fmla="*/ 5376561 h 5701327"/>
              <a:gd name="connsiteX456" fmla="*/ 4172319 w 4966467"/>
              <a:gd name="connsiteY456" fmla="*/ 5374297 h 5701327"/>
              <a:gd name="connsiteX457" fmla="*/ 4167719 w 4966467"/>
              <a:gd name="connsiteY457" fmla="*/ 5371641 h 5701327"/>
              <a:gd name="connsiteX458" fmla="*/ 4152241 w 4966467"/>
              <a:gd name="connsiteY458" fmla="*/ 5371902 h 5701327"/>
              <a:gd name="connsiteX459" fmla="*/ 4146315 w 4966467"/>
              <a:gd name="connsiteY459" fmla="*/ 5371546 h 5701327"/>
              <a:gd name="connsiteX460" fmla="*/ 4140389 w 4966467"/>
              <a:gd name="connsiteY460" fmla="*/ 5371191 h 5701327"/>
              <a:gd name="connsiteX461" fmla="*/ 4122253 w 4966467"/>
              <a:gd name="connsiteY461" fmla="*/ 5376051 h 5701327"/>
              <a:gd name="connsiteX462" fmla="*/ 4069535 w 4966467"/>
              <a:gd name="connsiteY462" fmla="*/ 5382402 h 5701327"/>
              <a:gd name="connsiteX463" fmla="*/ 4050431 w 4966467"/>
              <a:gd name="connsiteY463" fmla="*/ 5383634 h 5701327"/>
              <a:gd name="connsiteX464" fmla="*/ 4053215 w 4966467"/>
              <a:gd name="connsiteY464" fmla="*/ 5386775 h 5701327"/>
              <a:gd name="connsiteX465" fmla="*/ 4055999 w 4966467"/>
              <a:gd name="connsiteY465" fmla="*/ 5389914 h 5701327"/>
              <a:gd name="connsiteX466" fmla="*/ 4100267 w 4966467"/>
              <a:gd name="connsiteY466" fmla="*/ 5395545 h 5701327"/>
              <a:gd name="connsiteX467" fmla="*/ 4149135 w 4966467"/>
              <a:gd name="connsiteY467" fmla="*/ 5403832 h 5701327"/>
              <a:gd name="connsiteX468" fmla="*/ 4184691 w 4966467"/>
              <a:gd name="connsiteY468" fmla="*/ 5405967 h 5701327"/>
              <a:gd name="connsiteX469" fmla="*/ 4195571 w 4966467"/>
              <a:gd name="connsiteY469" fmla="*/ 5403052 h 5701327"/>
              <a:gd name="connsiteX470" fmla="*/ 4200171 w 4966467"/>
              <a:gd name="connsiteY470" fmla="*/ 5405706 h 5701327"/>
              <a:gd name="connsiteX471" fmla="*/ 4207425 w 4966467"/>
              <a:gd name="connsiteY471" fmla="*/ 5403762 h 5701327"/>
              <a:gd name="connsiteX472" fmla="*/ 4199199 w 4966467"/>
              <a:gd name="connsiteY472" fmla="*/ 5402080 h 5701327"/>
              <a:gd name="connsiteX473" fmla="*/ 4195571 w 4966467"/>
              <a:gd name="connsiteY473" fmla="*/ 5403052 h 5701327"/>
              <a:gd name="connsiteX474" fmla="*/ 4190975 w 4966467"/>
              <a:gd name="connsiteY474" fmla="*/ 5400394 h 5701327"/>
              <a:gd name="connsiteX475" fmla="*/ 4194599 w 4966467"/>
              <a:gd name="connsiteY475" fmla="*/ 5399423 h 5701327"/>
              <a:gd name="connsiteX476" fmla="*/ 4120571 w 4966467"/>
              <a:gd name="connsiteY476" fmla="*/ 5384275 h 5701327"/>
              <a:gd name="connsiteX477" fmla="*/ 4115001 w 4966467"/>
              <a:gd name="connsiteY477" fmla="*/ 5377994 h 5701327"/>
              <a:gd name="connsiteX478" fmla="*/ 4134105 w 4966467"/>
              <a:gd name="connsiteY478" fmla="*/ 5376762 h 5701327"/>
              <a:gd name="connsiteX479" fmla="*/ 4188413 w 4966467"/>
              <a:gd name="connsiteY479" fmla="*/ 5383588 h 5701327"/>
              <a:gd name="connsiteX480" fmla="*/ 4242719 w 4966467"/>
              <a:gd name="connsiteY480" fmla="*/ 5390418 h 5701327"/>
              <a:gd name="connsiteX481" fmla="*/ 4270051 w 4966467"/>
              <a:gd name="connsiteY481" fmla="*/ 5390868 h 5701327"/>
              <a:gd name="connsiteX482" fmla="*/ 4321347 w 4966467"/>
              <a:gd name="connsiteY482" fmla="*/ 5408222 h 5701327"/>
              <a:gd name="connsiteX483" fmla="*/ 4326563 w 4966467"/>
              <a:gd name="connsiteY483" fmla="*/ 5420428 h 5701327"/>
              <a:gd name="connsiteX484" fmla="*/ 4323551 w 4966467"/>
              <a:gd name="connsiteY484" fmla="*/ 5430955 h 5701327"/>
              <a:gd name="connsiteX485" fmla="*/ 4258267 w 4966467"/>
              <a:gd name="connsiteY485" fmla="*/ 5448446 h 5701327"/>
              <a:gd name="connsiteX486" fmla="*/ 4313451 w 4966467"/>
              <a:gd name="connsiteY486" fmla="*/ 5480307 h 5701327"/>
              <a:gd name="connsiteX487" fmla="*/ 4289295 w 4966467"/>
              <a:gd name="connsiteY487" fmla="*/ 5506214 h 5701327"/>
              <a:gd name="connsiteX488" fmla="*/ 4253027 w 4966467"/>
              <a:gd name="connsiteY488" fmla="*/ 5515932 h 5701327"/>
              <a:gd name="connsiteX489" fmla="*/ 4230783 w 4966467"/>
              <a:gd name="connsiteY489" fmla="*/ 5519951 h 5701327"/>
              <a:gd name="connsiteX490" fmla="*/ 4203937 w 4966467"/>
              <a:gd name="connsiteY490" fmla="*/ 5521313 h 5701327"/>
              <a:gd name="connsiteX491" fmla="*/ 4129199 w 4966467"/>
              <a:gd name="connsiteY491" fmla="*/ 5518017 h 5701327"/>
              <a:gd name="connsiteX492" fmla="*/ 4057111 w 4966467"/>
              <a:gd name="connsiteY492" fmla="*/ 5510120 h 5701327"/>
              <a:gd name="connsiteX493" fmla="*/ 4074047 w 4966467"/>
              <a:gd name="connsiteY493" fmla="*/ 5515301 h 5701327"/>
              <a:gd name="connsiteX494" fmla="*/ 4090983 w 4966467"/>
              <a:gd name="connsiteY494" fmla="*/ 5520481 h 5701327"/>
              <a:gd name="connsiteX495" fmla="*/ 4008731 w 4966467"/>
              <a:gd name="connsiteY495" fmla="*/ 5503649 h 5701327"/>
              <a:gd name="connsiteX496" fmla="*/ 3971231 w 4966467"/>
              <a:gd name="connsiteY496" fmla="*/ 5494260 h 5701327"/>
              <a:gd name="connsiteX497" fmla="*/ 3933731 w 4966467"/>
              <a:gd name="connsiteY497" fmla="*/ 5484873 h 5701327"/>
              <a:gd name="connsiteX498" fmla="*/ 3925019 w 4966467"/>
              <a:gd name="connsiteY498" fmla="*/ 5481377 h 5701327"/>
              <a:gd name="connsiteX499" fmla="*/ 3916307 w 4966467"/>
              <a:gd name="connsiteY499" fmla="*/ 5477880 h 5701327"/>
              <a:gd name="connsiteX500" fmla="*/ 3892603 w 4966467"/>
              <a:gd name="connsiteY500" fmla="*/ 5476457 h 5701327"/>
              <a:gd name="connsiteX501" fmla="*/ 3876153 w 4966467"/>
              <a:gd name="connsiteY501" fmla="*/ 5473089 h 5701327"/>
              <a:gd name="connsiteX502" fmla="*/ 3867927 w 4966467"/>
              <a:gd name="connsiteY502" fmla="*/ 5471407 h 5701327"/>
              <a:gd name="connsiteX503" fmla="*/ 3768865 w 4966467"/>
              <a:gd name="connsiteY503" fmla="*/ 5457134 h 5701327"/>
              <a:gd name="connsiteX504" fmla="*/ 3680687 w 4966467"/>
              <a:gd name="connsiteY504" fmla="*/ 5439946 h 5701327"/>
              <a:gd name="connsiteX505" fmla="*/ 3611255 w 4966467"/>
              <a:gd name="connsiteY505" fmla="*/ 5427454 h 5701327"/>
              <a:gd name="connsiteX506" fmla="*/ 3625051 w 4966467"/>
              <a:gd name="connsiteY506" fmla="*/ 5435419 h 5701327"/>
              <a:gd name="connsiteX507" fmla="*/ 3604003 w 4966467"/>
              <a:gd name="connsiteY507" fmla="*/ 5429397 h 5701327"/>
              <a:gd name="connsiteX508" fmla="*/ 3582953 w 4966467"/>
              <a:gd name="connsiteY508" fmla="*/ 5423377 h 5701327"/>
              <a:gd name="connsiteX509" fmla="*/ 3585867 w 4966467"/>
              <a:gd name="connsiteY509" fmla="*/ 5434257 h 5701327"/>
              <a:gd name="connsiteX510" fmla="*/ 3518383 w 4966467"/>
              <a:gd name="connsiteY510" fmla="*/ 5429017 h 5701327"/>
              <a:gd name="connsiteX511" fmla="*/ 3467957 w 4966467"/>
              <a:gd name="connsiteY511" fmla="*/ 5423492 h 5701327"/>
              <a:gd name="connsiteX512" fmla="*/ 3475253 w 4966467"/>
              <a:gd name="connsiteY512" fmla="*/ 5431720 h 5701327"/>
              <a:gd name="connsiteX513" fmla="*/ 3451095 w 4966467"/>
              <a:gd name="connsiteY513" fmla="*/ 5457627 h 5701327"/>
              <a:gd name="connsiteX514" fmla="*/ 3414827 w 4966467"/>
              <a:gd name="connsiteY514" fmla="*/ 5467345 h 5701327"/>
              <a:gd name="connsiteX515" fmla="*/ 3392583 w 4966467"/>
              <a:gd name="connsiteY515" fmla="*/ 5471365 h 5701327"/>
              <a:gd name="connsiteX516" fmla="*/ 3365735 w 4966467"/>
              <a:gd name="connsiteY516" fmla="*/ 5472726 h 5701327"/>
              <a:gd name="connsiteX517" fmla="*/ 3290997 w 4966467"/>
              <a:gd name="connsiteY517" fmla="*/ 5469430 h 5701327"/>
              <a:gd name="connsiteX518" fmla="*/ 3241973 w 4966467"/>
              <a:gd name="connsiteY518" fmla="*/ 5464059 h 5701327"/>
              <a:gd name="connsiteX519" fmla="*/ 3240355 w 4966467"/>
              <a:gd name="connsiteY519" fmla="*/ 5468093 h 5701327"/>
              <a:gd name="connsiteX520" fmla="*/ 3252783 w 4966467"/>
              <a:gd name="connsiteY520" fmla="*/ 5471894 h 5701327"/>
              <a:gd name="connsiteX521" fmla="*/ 3239887 w 4966467"/>
              <a:gd name="connsiteY521" fmla="*/ 5469255 h 5701327"/>
              <a:gd name="connsiteX522" fmla="*/ 3238581 w 4966467"/>
              <a:gd name="connsiteY522" fmla="*/ 5472508 h 5701327"/>
              <a:gd name="connsiteX523" fmla="*/ 3233271 w 4966467"/>
              <a:gd name="connsiteY523" fmla="*/ 5481705 h 5701327"/>
              <a:gd name="connsiteX524" fmla="*/ 3222393 w 4966467"/>
              <a:gd name="connsiteY524" fmla="*/ 5484618 h 5701327"/>
              <a:gd name="connsiteX525" fmla="*/ 3235213 w 4966467"/>
              <a:gd name="connsiteY525" fmla="*/ 5488959 h 5701327"/>
              <a:gd name="connsiteX526" fmla="*/ 3243439 w 4966467"/>
              <a:gd name="connsiteY526" fmla="*/ 5490640 h 5701327"/>
              <a:gd name="connsiteX527" fmla="*/ 3248039 w 4966467"/>
              <a:gd name="connsiteY527" fmla="*/ 5493298 h 5701327"/>
              <a:gd name="connsiteX528" fmla="*/ 3271743 w 4966467"/>
              <a:gd name="connsiteY528" fmla="*/ 5494719 h 5701327"/>
              <a:gd name="connsiteX529" fmla="*/ 3291823 w 4966467"/>
              <a:gd name="connsiteY529" fmla="*/ 5497114 h 5701327"/>
              <a:gd name="connsiteX530" fmla="*/ 3312871 w 4966467"/>
              <a:gd name="connsiteY530" fmla="*/ 5503136 h 5701327"/>
              <a:gd name="connsiteX531" fmla="*/ 3322067 w 4966467"/>
              <a:gd name="connsiteY531" fmla="*/ 5508447 h 5701327"/>
              <a:gd name="connsiteX532" fmla="*/ 3336479 w 4966467"/>
              <a:gd name="connsiteY532" fmla="*/ 5525963 h 5701327"/>
              <a:gd name="connsiteX533" fmla="*/ 3337095 w 4966467"/>
              <a:gd name="connsiteY533" fmla="*/ 5535515 h 5701327"/>
              <a:gd name="connsiteX534" fmla="*/ 3333469 w 4966467"/>
              <a:gd name="connsiteY534" fmla="*/ 5536487 h 5701327"/>
              <a:gd name="connsiteX535" fmla="*/ 3354517 w 4966467"/>
              <a:gd name="connsiteY535" fmla="*/ 5542510 h 5701327"/>
              <a:gd name="connsiteX536" fmla="*/ 3362743 w 4966467"/>
              <a:gd name="connsiteY536" fmla="*/ 5544194 h 5701327"/>
              <a:gd name="connsiteX537" fmla="*/ 3364687 w 4966467"/>
              <a:gd name="connsiteY537" fmla="*/ 5551446 h 5701327"/>
              <a:gd name="connsiteX538" fmla="*/ 3365659 w 4966467"/>
              <a:gd name="connsiteY538" fmla="*/ 5555074 h 5701327"/>
              <a:gd name="connsiteX539" fmla="*/ 3355751 w 4966467"/>
              <a:gd name="connsiteY539" fmla="*/ 5561615 h 5701327"/>
              <a:gd name="connsiteX540" fmla="*/ 3333989 w 4966467"/>
              <a:gd name="connsiteY540" fmla="*/ 5567446 h 5701327"/>
              <a:gd name="connsiteX541" fmla="*/ 3314623 w 4966467"/>
              <a:gd name="connsiteY541" fmla="*/ 5553199 h 5701327"/>
              <a:gd name="connsiteX542" fmla="*/ 3308343 w 4966467"/>
              <a:gd name="connsiteY542" fmla="*/ 5558771 h 5701327"/>
              <a:gd name="connsiteX543" fmla="*/ 3284637 w 4966467"/>
              <a:gd name="connsiteY543" fmla="*/ 5557347 h 5701327"/>
              <a:gd name="connsiteX544" fmla="*/ 3272787 w 4966467"/>
              <a:gd name="connsiteY544" fmla="*/ 5556637 h 5701327"/>
              <a:gd name="connsiteX545" fmla="*/ 3265043 w 4966467"/>
              <a:gd name="connsiteY545" fmla="*/ 5556767 h 5701327"/>
              <a:gd name="connsiteX546" fmla="*/ 3257307 w 4966467"/>
              <a:gd name="connsiteY546" fmla="*/ 5556895 h 5701327"/>
              <a:gd name="connsiteX547" fmla="*/ 3250051 w 4966467"/>
              <a:gd name="connsiteY547" fmla="*/ 5558839 h 5701327"/>
              <a:gd name="connsiteX548" fmla="*/ 3222235 w 4966467"/>
              <a:gd name="connsiteY548" fmla="*/ 5556575 h 5701327"/>
              <a:gd name="connsiteX549" fmla="*/ 3194419 w 4966467"/>
              <a:gd name="connsiteY549" fmla="*/ 5554311 h 5701327"/>
              <a:gd name="connsiteX550" fmla="*/ 3189819 w 4966467"/>
              <a:gd name="connsiteY550" fmla="*/ 5551655 h 5701327"/>
              <a:gd name="connsiteX551" fmla="*/ 3174339 w 4966467"/>
              <a:gd name="connsiteY551" fmla="*/ 5551916 h 5701327"/>
              <a:gd name="connsiteX552" fmla="*/ 3168415 w 4966467"/>
              <a:gd name="connsiteY552" fmla="*/ 5551560 h 5701327"/>
              <a:gd name="connsiteX553" fmla="*/ 3162489 w 4966467"/>
              <a:gd name="connsiteY553" fmla="*/ 5551205 h 5701327"/>
              <a:gd name="connsiteX554" fmla="*/ 3144353 w 4966467"/>
              <a:gd name="connsiteY554" fmla="*/ 5556065 h 5701327"/>
              <a:gd name="connsiteX555" fmla="*/ 3091635 w 4966467"/>
              <a:gd name="connsiteY555" fmla="*/ 5562416 h 5701327"/>
              <a:gd name="connsiteX556" fmla="*/ 3072531 w 4966467"/>
              <a:gd name="connsiteY556" fmla="*/ 5563649 h 5701327"/>
              <a:gd name="connsiteX557" fmla="*/ 3075315 w 4966467"/>
              <a:gd name="connsiteY557" fmla="*/ 5566789 h 5701327"/>
              <a:gd name="connsiteX558" fmla="*/ 3078099 w 4966467"/>
              <a:gd name="connsiteY558" fmla="*/ 5569928 h 5701327"/>
              <a:gd name="connsiteX559" fmla="*/ 3122367 w 4966467"/>
              <a:gd name="connsiteY559" fmla="*/ 5575559 h 5701327"/>
              <a:gd name="connsiteX560" fmla="*/ 3171235 w 4966467"/>
              <a:gd name="connsiteY560" fmla="*/ 5583847 h 5701327"/>
              <a:gd name="connsiteX561" fmla="*/ 3206791 w 4966467"/>
              <a:gd name="connsiteY561" fmla="*/ 5585981 h 5701327"/>
              <a:gd name="connsiteX562" fmla="*/ 3217671 w 4966467"/>
              <a:gd name="connsiteY562" fmla="*/ 5583066 h 5701327"/>
              <a:gd name="connsiteX563" fmla="*/ 3222271 w 4966467"/>
              <a:gd name="connsiteY563" fmla="*/ 5585720 h 5701327"/>
              <a:gd name="connsiteX564" fmla="*/ 3229525 w 4966467"/>
              <a:gd name="connsiteY564" fmla="*/ 5583776 h 5701327"/>
              <a:gd name="connsiteX565" fmla="*/ 3221299 w 4966467"/>
              <a:gd name="connsiteY565" fmla="*/ 5582094 h 5701327"/>
              <a:gd name="connsiteX566" fmla="*/ 3217671 w 4966467"/>
              <a:gd name="connsiteY566" fmla="*/ 5583066 h 5701327"/>
              <a:gd name="connsiteX567" fmla="*/ 3213075 w 4966467"/>
              <a:gd name="connsiteY567" fmla="*/ 5580408 h 5701327"/>
              <a:gd name="connsiteX568" fmla="*/ 3216699 w 4966467"/>
              <a:gd name="connsiteY568" fmla="*/ 5579437 h 5701327"/>
              <a:gd name="connsiteX569" fmla="*/ 3142671 w 4966467"/>
              <a:gd name="connsiteY569" fmla="*/ 5564289 h 5701327"/>
              <a:gd name="connsiteX570" fmla="*/ 3137101 w 4966467"/>
              <a:gd name="connsiteY570" fmla="*/ 5558008 h 5701327"/>
              <a:gd name="connsiteX571" fmla="*/ 3156205 w 4966467"/>
              <a:gd name="connsiteY571" fmla="*/ 5556776 h 5701327"/>
              <a:gd name="connsiteX572" fmla="*/ 3210513 w 4966467"/>
              <a:gd name="connsiteY572" fmla="*/ 5563602 h 5701327"/>
              <a:gd name="connsiteX573" fmla="*/ 3264821 w 4966467"/>
              <a:gd name="connsiteY573" fmla="*/ 5570432 h 5701327"/>
              <a:gd name="connsiteX574" fmla="*/ 3292151 w 4966467"/>
              <a:gd name="connsiteY574" fmla="*/ 5570882 h 5701327"/>
              <a:gd name="connsiteX575" fmla="*/ 3343447 w 4966467"/>
              <a:gd name="connsiteY575" fmla="*/ 5588236 h 5701327"/>
              <a:gd name="connsiteX576" fmla="*/ 3348663 w 4966467"/>
              <a:gd name="connsiteY576" fmla="*/ 5600442 h 5701327"/>
              <a:gd name="connsiteX577" fmla="*/ 3345651 w 4966467"/>
              <a:gd name="connsiteY577" fmla="*/ 5610969 h 5701327"/>
              <a:gd name="connsiteX578" fmla="*/ 3280367 w 4966467"/>
              <a:gd name="connsiteY578" fmla="*/ 5628460 h 5701327"/>
              <a:gd name="connsiteX579" fmla="*/ 3335553 w 4966467"/>
              <a:gd name="connsiteY579" fmla="*/ 5660321 h 5701327"/>
              <a:gd name="connsiteX580" fmla="*/ 3311395 w 4966467"/>
              <a:gd name="connsiteY580" fmla="*/ 5686228 h 5701327"/>
              <a:gd name="connsiteX581" fmla="*/ 3275127 w 4966467"/>
              <a:gd name="connsiteY581" fmla="*/ 5695946 h 5701327"/>
              <a:gd name="connsiteX582" fmla="*/ 3252883 w 4966467"/>
              <a:gd name="connsiteY582" fmla="*/ 5699965 h 5701327"/>
              <a:gd name="connsiteX583" fmla="*/ 3226035 w 4966467"/>
              <a:gd name="connsiteY583" fmla="*/ 5701327 h 5701327"/>
              <a:gd name="connsiteX584" fmla="*/ 3151299 w 4966467"/>
              <a:gd name="connsiteY584" fmla="*/ 5698031 h 5701327"/>
              <a:gd name="connsiteX585" fmla="*/ 3079211 w 4966467"/>
              <a:gd name="connsiteY585" fmla="*/ 5690134 h 5701327"/>
              <a:gd name="connsiteX586" fmla="*/ 3096147 w 4966467"/>
              <a:gd name="connsiteY586" fmla="*/ 5695315 h 5701327"/>
              <a:gd name="connsiteX587" fmla="*/ 3113083 w 4966467"/>
              <a:gd name="connsiteY587" fmla="*/ 5700495 h 5701327"/>
              <a:gd name="connsiteX588" fmla="*/ 3030831 w 4966467"/>
              <a:gd name="connsiteY588" fmla="*/ 5683663 h 5701327"/>
              <a:gd name="connsiteX589" fmla="*/ 2993331 w 4966467"/>
              <a:gd name="connsiteY589" fmla="*/ 5674274 h 5701327"/>
              <a:gd name="connsiteX590" fmla="*/ 2955831 w 4966467"/>
              <a:gd name="connsiteY590" fmla="*/ 5664887 h 5701327"/>
              <a:gd name="connsiteX591" fmla="*/ 2947119 w 4966467"/>
              <a:gd name="connsiteY591" fmla="*/ 5661391 h 5701327"/>
              <a:gd name="connsiteX592" fmla="*/ 2938407 w 4966467"/>
              <a:gd name="connsiteY592" fmla="*/ 5657894 h 5701327"/>
              <a:gd name="connsiteX593" fmla="*/ 2914703 w 4966467"/>
              <a:gd name="connsiteY593" fmla="*/ 5656471 h 5701327"/>
              <a:gd name="connsiteX594" fmla="*/ 2898253 w 4966467"/>
              <a:gd name="connsiteY594" fmla="*/ 5653103 h 5701327"/>
              <a:gd name="connsiteX595" fmla="*/ 2890027 w 4966467"/>
              <a:gd name="connsiteY595" fmla="*/ 5651421 h 5701327"/>
              <a:gd name="connsiteX596" fmla="*/ 2790965 w 4966467"/>
              <a:gd name="connsiteY596" fmla="*/ 5637148 h 5701327"/>
              <a:gd name="connsiteX597" fmla="*/ 2702787 w 4966467"/>
              <a:gd name="connsiteY597" fmla="*/ 5619960 h 5701327"/>
              <a:gd name="connsiteX598" fmla="*/ 2633355 w 4966467"/>
              <a:gd name="connsiteY598" fmla="*/ 5607468 h 5701327"/>
              <a:gd name="connsiteX599" fmla="*/ 2647151 w 4966467"/>
              <a:gd name="connsiteY599" fmla="*/ 5615433 h 5701327"/>
              <a:gd name="connsiteX600" fmla="*/ 2626103 w 4966467"/>
              <a:gd name="connsiteY600" fmla="*/ 5609411 h 5701327"/>
              <a:gd name="connsiteX601" fmla="*/ 2605055 w 4966467"/>
              <a:gd name="connsiteY601" fmla="*/ 5603390 h 5701327"/>
              <a:gd name="connsiteX602" fmla="*/ 2607967 w 4966467"/>
              <a:gd name="connsiteY602" fmla="*/ 5614271 h 5701327"/>
              <a:gd name="connsiteX603" fmla="*/ 2540483 w 4966467"/>
              <a:gd name="connsiteY603" fmla="*/ 5609031 h 5701327"/>
              <a:gd name="connsiteX604" fmla="*/ 2468397 w 4966467"/>
              <a:gd name="connsiteY604" fmla="*/ 5601133 h 5701327"/>
              <a:gd name="connsiteX605" fmla="*/ 2402723 w 4966467"/>
              <a:gd name="connsiteY605" fmla="*/ 5595406 h 5701327"/>
              <a:gd name="connsiteX606" fmla="*/ 2336079 w 4966467"/>
              <a:gd name="connsiteY606" fmla="*/ 5586055 h 5701327"/>
              <a:gd name="connsiteX607" fmla="*/ 2327851 w 4966467"/>
              <a:gd name="connsiteY607" fmla="*/ 5584372 h 5701327"/>
              <a:gd name="connsiteX608" fmla="*/ 2274651 w 4966467"/>
              <a:gd name="connsiteY608" fmla="*/ 5588909 h 5701327"/>
              <a:gd name="connsiteX609" fmla="*/ 2236251 w 4966467"/>
              <a:gd name="connsiteY609" fmla="*/ 5592633 h 5701327"/>
              <a:gd name="connsiteX610" fmla="*/ 2253375 w 4966467"/>
              <a:gd name="connsiteY610" fmla="*/ 5596554 h 5701327"/>
              <a:gd name="connsiteX611" fmla="*/ 2206935 w 4966467"/>
              <a:gd name="connsiteY611" fmla="*/ 5597335 h 5701327"/>
              <a:gd name="connsiteX612" fmla="*/ 2155903 w 4966467"/>
              <a:gd name="connsiteY612" fmla="*/ 5595461 h 5701327"/>
              <a:gd name="connsiteX613" fmla="*/ 2022611 w 4966467"/>
              <a:gd name="connsiteY613" fmla="*/ 5576755 h 5701327"/>
              <a:gd name="connsiteX614" fmla="*/ 1989707 w 4966467"/>
              <a:gd name="connsiteY614" fmla="*/ 5570024 h 5701327"/>
              <a:gd name="connsiteX615" fmla="*/ 1964061 w 4966467"/>
              <a:gd name="connsiteY615" fmla="*/ 5561347 h 5701327"/>
              <a:gd name="connsiteX616" fmla="*/ 1920019 w 4966467"/>
              <a:gd name="connsiteY616" fmla="*/ 5542049 h 5701327"/>
              <a:gd name="connsiteX617" fmla="*/ 1851691 w 4966467"/>
              <a:gd name="connsiteY617" fmla="*/ 5540922 h 5701327"/>
              <a:gd name="connsiteX618" fmla="*/ 1786991 w 4966467"/>
              <a:gd name="connsiteY618" fmla="*/ 5538824 h 5701327"/>
              <a:gd name="connsiteX619" fmla="*/ 1656615 w 4966467"/>
              <a:gd name="connsiteY619" fmla="*/ 5530997 h 5701327"/>
              <a:gd name="connsiteX620" fmla="*/ 1523942 w 4966467"/>
              <a:gd name="connsiteY620" fmla="*/ 5521845 h 5701327"/>
              <a:gd name="connsiteX621" fmla="*/ 1392241 w 4966467"/>
              <a:gd name="connsiteY621" fmla="*/ 5516317 h 5701327"/>
              <a:gd name="connsiteX622" fmla="*/ 1374817 w 4966467"/>
              <a:gd name="connsiteY622" fmla="*/ 5509325 h 5701327"/>
              <a:gd name="connsiteX623" fmla="*/ 1389326 w 4966467"/>
              <a:gd name="connsiteY623" fmla="*/ 5505437 h 5701327"/>
              <a:gd name="connsiteX624" fmla="*/ 1436249 w 4966467"/>
              <a:gd name="connsiteY624" fmla="*/ 5506471 h 5701327"/>
              <a:gd name="connsiteX625" fmla="*/ 1483172 w 4966467"/>
              <a:gd name="connsiteY625" fmla="*/ 5507501 h 5701327"/>
              <a:gd name="connsiteX626" fmla="*/ 1530093 w 4966467"/>
              <a:gd name="connsiteY626" fmla="*/ 5508535 h 5701327"/>
              <a:gd name="connsiteX627" fmla="*/ 1577015 w 4966467"/>
              <a:gd name="connsiteY627" fmla="*/ 5509568 h 5701327"/>
              <a:gd name="connsiteX628" fmla="*/ 1674975 w 4966467"/>
              <a:gd name="connsiteY628" fmla="*/ 5512474 h 5701327"/>
              <a:gd name="connsiteX629" fmla="*/ 1769307 w 4966467"/>
              <a:gd name="connsiteY629" fmla="*/ 5516352 h 5701327"/>
              <a:gd name="connsiteX630" fmla="*/ 1729151 w 4966467"/>
              <a:gd name="connsiteY630" fmla="*/ 5511560 h 5701327"/>
              <a:gd name="connsiteX631" fmla="*/ 1688997 w 4966467"/>
              <a:gd name="connsiteY631" fmla="*/ 5506772 h 5701327"/>
              <a:gd name="connsiteX632" fmla="*/ 1648839 w 4966467"/>
              <a:gd name="connsiteY632" fmla="*/ 5501984 h 5701327"/>
              <a:gd name="connsiteX633" fmla="*/ 1608685 w 4966467"/>
              <a:gd name="connsiteY633" fmla="*/ 5497193 h 5701327"/>
              <a:gd name="connsiteX634" fmla="*/ 1528862 w 4966467"/>
              <a:gd name="connsiteY634" fmla="*/ 5489427 h 5701327"/>
              <a:gd name="connsiteX635" fmla="*/ 1449037 w 4966467"/>
              <a:gd name="connsiteY635" fmla="*/ 5481665 h 5701327"/>
              <a:gd name="connsiteX636" fmla="*/ 1405255 w 4966467"/>
              <a:gd name="connsiteY636" fmla="*/ 5477846 h 5701327"/>
              <a:gd name="connsiteX637" fmla="*/ 1365099 w 4966467"/>
              <a:gd name="connsiteY637" fmla="*/ 5473057 h 5701327"/>
              <a:gd name="connsiteX638" fmla="*/ 1259756 w 4966467"/>
              <a:gd name="connsiteY638" fmla="*/ 5464355 h 5701327"/>
              <a:gd name="connsiteX639" fmla="*/ 1158044 w 4966467"/>
              <a:gd name="connsiteY639" fmla="*/ 5454682 h 5701327"/>
              <a:gd name="connsiteX640" fmla="*/ 1146190 w 4966467"/>
              <a:gd name="connsiteY640" fmla="*/ 5453969 h 5701327"/>
              <a:gd name="connsiteX641" fmla="*/ 1134338 w 4966467"/>
              <a:gd name="connsiteY641" fmla="*/ 5453258 h 5701327"/>
              <a:gd name="connsiteX642" fmla="*/ 1107005 w 4966467"/>
              <a:gd name="connsiteY642" fmla="*/ 5452807 h 5701327"/>
              <a:gd name="connsiteX643" fmla="*/ 1054998 w 4966467"/>
              <a:gd name="connsiteY643" fmla="*/ 5447307 h 5701327"/>
              <a:gd name="connsiteX644" fmla="*/ 1003478 w 4966467"/>
              <a:gd name="connsiteY644" fmla="*/ 5443620 h 5701327"/>
              <a:gd name="connsiteX645" fmla="*/ 948328 w 4966467"/>
              <a:gd name="connsiteY645" fmla="*/ 5440905 h 5701327"/>
              <a:gd name="connsiteX646" fmla="*/ 904548 w 4966467"/>
              <a:gd name="connsiteY646" fmla="*/ 5437088 h 5701327"/>
              <a:gd name="connsiteX647" fmla="*/ 860764 w 4966467"/>
              <a:gd name="connsiteY647" fmla="*/ 5433269 h 5701327"/>
              <a:gd name="connsiteX648" fmla="*/ 815655 w 4966467"/>
              <a:gd name="connsiteY648" fmla="*/ 5431752 h 5701327"/>
              <a:gd name="connsiteX649" fmla="*/ 774172 w 4966467"/>
              <a:gd name="connsiteY649" fmla="*/ 5429261 h 5701327"/>
              <a:gd name="connsiteX650" fmla="*/ 687094 w 4966467"/>
              <a:gd name="connsiteY650" fmla="*/ 5423440 h 5701327"/>
              <a:gd name="connsiteX651" fmla="*/ 596388 w 4966467"/>
              <a:gd name="connsiteY651" fmla="*/ 5418590 h 5701327"/>
              <a:gd name="connsiteX652" fmla="*/ 564459 w 4966467"/>
              <a:gd name="connsiteY652" fmla="*/ 5415483 h 5701327"/>
              <a:gd name="connsiteX653" fmla="*/ 533501 w 4966467"/>
              <a:gd name="connsiteY653" fmla="*/ 5416006 h 5701327"/>
              <a:gd name="connsiteX654" fmla="*/ 473268 w 4966467"/>
              <a:gd name="connsiteY654" fmla="*/ 5408822 h 5701327"/>
              <a:gd name="connsiteX655" fmla="*/ 410381 w 4966467"/>
              <a:gd name="connsiteY655" fmla="*/ 5406236 h 5701327"/>
              <a:gd name="connsiteX656" fmla="*/ 346521 w 4966467"/>
              <a:gd name="connsiteY656" fmla="*/ 5400024 h 5701327"/>
              <a:gd name="connsiteX657" fmla="*/ 226056 w 4966467"/>
              <a:gd name="connsiteY657" fmla="*/ 5385656 h 5701327"/>
              <a:gd name="connsiteX658" fmla="*/ 163523 w 4966467"/>
              <a:gd name="connsiteY658" fmla="*/ 5377143 h 5701327"/>
              <a:gd name="connsiteX659" fmla="*/ 100991 w 4966467"/>
              <a:gd name="connsiteY659" fmla="*/ 5368633 h 5701327"/>
              <a:gd name="connsiteX660" fmla="*/ 56949 w 4966467"/>
              <a:gd name="connsiteY660" fmla="*/ 5349336 h 5701327"/>
              <a:gd name="connsiteX661" fmla="*/ 66372 w 4966467"/>
              <a:gd name="connsiteY661" fmla="*/ 5340980 h 5701327"/>
              <a:gd name="connsiteX662" fmla="*/ 94189 w 4966467"/>
              <a:gd name="connsiteY662" fmla="*/ 5343247 h 5701327"/>
              <a:gd name="connsiteX663" fmla="*/ 161676 w 4966467"/>
              <a:gd name="connsiteY663" fmla="*/ 5348487 h 5701327"/>
              <a:gd name="connsiteX664" fmla="*/ 229162 w 4966467"/>
              <a:gd name="connsiteY664" fmla="*/ 5353727 h 5701327"/>
              <a:gd name="connsiteX665" fmla="*/ 261578 w 4966467"/>
              <a:gd name="connsiteY665" fmla="*/ 5358645 h 5701327"/>
              <a:gd name="connsiteX666" fmla="*/ 293992 w 4966467"/>
              <a:gd name="connsiteY666" fmla="*/ 5363566 h 5701327"/>
              <a:gd name="connsiteX667" fmla="*/ 424366 w 4966467"/>
              <a:gd name="connsiteY667" fmla="*/ 5371390 h 5701327"/>
              <a:gd name="connsiteX668" fmla="*/ 555714 w 4966467"/>
              <a:gd name="connsiteY668" fmla="*/ 5382842 h 5701327"/>
              <a:gd name="connsiteX669" fmla="*/ 591271 w 4966467"/>
              <a:gd name="connsiteY669" fmla="*/ 5384976 h 5701327"/>
              <a:gd name="connsiteX670" fmla="*/ 607235 w 4966467"/>
              <a:gd name="connsiteY670" fmla="*/ 5386530 h 5701327"/>
              <a:gd name="connsiteX671" fmla="*/ 623199 w 4966467"/>
              <a:gd name="connsiteY671" fmla="*/ 5388083 h 5701327"/>
              <a:gd name="connsiteX672" fmla="*/ 688872 w 4966467"/>
              <a:gd name="connsiteY672" fmla="*/ 5393809 h 5701327"/>
              <a:gd name="connsiteX673" fmla="*/ 758172 w 4966467"/>
              <a:gd name="connsiteY673" fmla="*/ 5398563 h 5701327"/>
              <a:gd name="connsiteX674" fmla="*/ 790103 w 4966467"/>
              <a:gd name="connsiteY674" fmla="*/ 5401670 h 5701327"/>
              <a:gd name="connsiteX675" fmla="*/ 822031 w 4966467"/>
              <a:gd name="connsiteY675" fmla="*/ 5404776 h 5701327"/>
              <a:gd name="connsiteX676" fmla="*/ 857587 w 4966467"/>
              <a:gd name="connsiteY676" fmla="*/ 5406910 h 5701327"/>
              <a:gd name="connsiteX677" fmla="*/ 889518 w 4966467"/>
              <a:gd name="connsiteY677" fmla="*/ 5410017 h 5701327"/>
              <a:gd name="connsiteX678" fmla="*/ 957006 w 4966467"/>
              <a:gd name="connsiteY678" fmla="*/ 5415256 h 5701327"/>
              <a:gd name="connsiteX679" fmla="*/ 1024491 w 4966467"/>
              <a:gd name="connsiteY679" fmla="*/ 5420497 h 5701327"/>
              <a:gd name="connsiteX680" fmla="*/ 1092950 w 4966467"/>
              <a:gd name="connsiteY680" fmla="*/ 5429363 h 5701327"/>
              <a:gd name="connsiteX681" fmla="*/ 1126693 w 4966467"/>
              <a:gd name="connsiteY681" fmla="*/ 5431983 h 5701327"/>
              <a:gd name="connsiteX682" fmla="*/ 1160435 w 4966467"/>
              <a:gd name="connsiteY682" fmla="*/ 5434604 h 5701327"/>
              <a:gd name="connsiteX683" fmla="*/ 1220669 w 4966467"/>
              <a:gd name="connsiteY683" fmla="*/ 5441788 h 5701327"/>
              <a:gd name="connsiteX684" fmla="*/ 1277276 w 4966467"/>
              <a:gd name="connsiteY684" fmla="*/ 5449943 h 5701327"/>
              <a:gd name="connsiteX685" fmla="*/ 1276305 w 4966467"/>
              <a:gd name="connsiteY685" fmla="*/ 5446317 h 5701327"/>
              <a:gd name="connsiteX686" fmla="*/ 1288868 w 4966467"/>
              <a:gd name="connsiteY686" fmla="*/ 5435176 h 5701327"/>
              <a:gd name="connsiteX687" fmla="*/ 1222708 w 4966467"/>
              <a:gd name="connsiteY687" fmla="*/ 5427635 h 5701327"/>
              <a:gd name="connsiteX688" fmla="*/ 1156548 w 4966467"/>
              <a:gd name="connsiteY688" fmla="*/ 5420098 h 5701327"/>
              <a:gd name="connsiteX689" fmla="*/ 1109140 w 4966467"/>
              <a:gd name="connsiteY689" fmla="*/ 5417252 h 5701327"/>
              <a:gd name="connsiteX690" fmla="*/ 1061730 w 4966467"/>
              <a:gd name="connsiteY690" fmla="*/ 5414405 h 5701327"/>
              <a:gd name="connsiteX691" fmla="*/ 1014808 w 4966467"/>
              <a:gd name="connsiteY691" fmla="*/ 5413375 h 5701327"/>
              <a:gd name="connsiteX692" fmla="*/ 967886 w 4966467"/>
              <a:gd name="connsiteY692" fmla="*/ 5412341 h 5701327"/>
              <a:gd name="connsiteX693" fmla="*/ 872097 w 4966467"/>
              <a:gd name="connsiteY693" fmla="*/ 5403022 h 5701327"/>
              <a:gd name="connsiteX694" fmla="*/ 823716 w 4966467"/>
              <a:gd name="connsiteY694" fmla="*/ 5396550 h 5701327"/>
              <a:gd name="connsiteX695" fmla="*/ 775336 w 4966467"/>
              <a:gd name="connsiteY695" fmla="*/ 5390079 h 5701327"/>
              <a:gd name="connsiteX696" fmla="*/ 711830 w 4966467"/>
              <a:gd name="connsiteY696" fmla="*/ 5377941 h 5701327"/>
              <a:gd name="connsiteX697" fmla="*/ 648327 w 4966467"/>
              <a:gd name="connsiteY697" fmla="*/ 5365802 h 5701327"/>
              <a:gd name="connsiteX698" fmla="*/ 617725 w 4966467"/>
              <a:gd name="connsiteY698" fmla="*/ 5360396 h 5701327"/>
              <a:gd name="connsiteX699" fmla="*/ 587122 w 4966467"/>
              <a:gd name="connsiteY699" fmla="*/ 5354992 h 5701327"/>
              <a:gd name="connsiteX700" fmla="*/ 556034 w 4966467"/>
              <a:gd name="connsiteY700" fmla="*/ 5347772 h 5701327"/>
              <a:gd name="connsiteX701" fmla="*/ 524946 w 4966467"/>
              <a:gd name="connsiteY701" fmla="*/ 5340554 h 5701327"/>
              <a:gd name="connsiteX702" fmla="*/ 445122 w 4966467"/>
              <a:gd name="connsiteY702" fmla="*/ 5332788 h 5701327"/>
              <a:gd name="connsiteX703" fmla="*/ 365296 w 4966467"/>
              <a:gd name="connsiteY703" fmla="*/ 5325023 h 5701327"/>
              <a:gd name="connsiteX704" fmla="*/ 344733 w 4966467"/>
              <a:gd name="connsiteY704" fmla="*/ 5320816 h 5701327"/>
              <a:gd name="connsiteX705" fmla="*/ 325142 w 4966467"/>
              <a:gd name="connsiteY705" fmla="*/ 5320235 h 5701327"/>
              <a:gd name="connsiteX706" fmla="*/ 284987 w 4966467"/>
              <a:gd name="connsiteY706" fmla="*/ 5315445 h 5701327"/>
              <a:gd name="connsiteX707" fmla="*/ 244831 w 4966467"/>
              <a:gd name="connsiteY707" fmla="*/ 5310655 h 5701327"/>
              <a:gd name="connsiteX708" fmla="*/ 204676 w 4966467"/>
              <a:gd name="connsiteY708" fmla="*/ 5305867 h 5701327"/>
              <a:gd name="connsiteX709" fmla="*/ 195477 w 4966467"/>
              <a:gd name="connsiteY709" fmla="*/ 5300556 h 5701327"/>
              <a:gd name="connsiteX710" fmla="*/ 199106 w 4966467"/>
              <a:gd name="connsiteY710" fmla="*/ 5299583 h 5701327"/>
              <a:gd name="connsiteX711" fmla="*/ 256553 w 4966467"/>
              <a:gd name="connsiteY711" fmla="*/ 5303628 h 5701327"/>
              <a:gd name="connsiteX712" fmla="*/ 314000 w 4966467"/>
              <a:gd name="connsiteY712" fmla="*/ 5307671 h 5701327"/>
              <a:gd name="connsiteX713" fmla="*/ 369149 w 4966467"/>
              <a:gd name="connsiteY713" fmla="*/ 5310387 h 5701327"/>
              <a:gd name="connsiteX714" fmla="*/ 427925 w 4966467"/>
              <a:gd name="connsiteY714" fmla="*/ 5312128 h 5701327"/>
              <a:gd name="connsiteX715" fmla="*/ 412186 w 4966467"/>
              <a:gd name="connsiteY715" fmla="*/ 5296911 h 5701327"/>
              <a:gd name="connsiteX716" fmla="*/ 439255 w 4966467"/>
              <a:gd name="connsiteY716" fmla="*/ 5281882 h 5701327"/>
              <a:gd name="connsiteX717" fmla="*/ 387248 w 4966467"/>
              <a:gd name="connsiteY717" fmla="*/ 5276383 h 5701327"/>
              <a:gd name="connsiteX718" fmla="*/ 368854 w 4966467"/>
              <a:gd name="connsiteY718" fmla="*/ 5265762 h 5701327"/>
              <a:gd name="connsiteX719" fmla="*/ 387959 w 4966467"/>
              <a:gd name="connsiteY719" fmla="*/ 5264531 h 5701327"/>
              <a:gd name="connsiteX720" fmla="*/ 440451 w 4966467"/>
              <a:gd name="connsiteY720" fmla="*/ 5271845 h 5701327"/>
              <a:gd name="connsiteX721" fmla="*/ 492947 w 4966467"/>
              <a:gd name="connsiteY721" fmla="*/ 5279158 h 5701327"/>
              <a:gd name="connsiteX722" fmla="*/ 569630 w 4966467"/>
              <a:gd name="connsiteY722" fmla="*/ 5289709 h 5701327"/>
              <a:gd name="connsiteX723" fmla="*/ 597933 w 4966467"/>
              <a:gd name="connsiteY723" fmla="*/ 5293787 h 5701327"/>
              <a:gd name="connsiteX724" fmla="*/ 723353 w 4966467"/>
              <a:gd name="connsiteY724" fmla="*/ 5304883 h 5701327"/>
              <a:gd name="connsiteX725" fmla="*/ 848773 w 4966467"/>
              <a:gd name="connsiteY725" fmla="*/ 5315979 h 5701327"/>
              <a:gd name="connsiteX726" fmla="*/ 828434 w 4966467"/>
              <a:gd name="connsiteY726" fmla="*/ 5298106 h 5701327"/>
              <a:gd name="connsiteX727" fmla="*/ 806544 w 4966467"/>
              <a:gd name="connsiteY727" fmla="*/ 5296198 h 5701327"/>
              <a:gd name="connsiteX728" fmla="*/ 788280 w 4966467"/>
              <a:gd name="connsiteY728" fmla="*/ 5293317 h 5701327"/>
              <a:gd name="connsiteX729" fmla="*/ 699387 w 4966467"/>
              <a:gd name="connsiteY729" fmla="*/ 5287981 h 5701327"/>
              <a:gd name="connsiteX730" fmla="*/ 606869 w 4966467"/>
              <a:gd name="connsiteY730" fmla="*/ 5283617 h 5701327"/>
              <a:gd name="connsiteX731" fmla="*/ 563089 w 4966467"/>
              <a:gd name="connsiteY731" fmla="*/ 5279800 h 5701327"/>
              <a:gd name="connsiteX732" fmla="*/ 539384 w 4966467"/>
              <a:gd name="connsiteY732" fmla="*/ 5278376 h 5701327"/>
              <a:gd name="connsiteX733" fmla="*/ 519305 w 4966467"/>
              <a:gd name="connsiteY733" fmla="*/ 5275984 h 5701327"/>
              <a:gd name="connsiteX734" fmla="*/ 473225 w 4966467"/>
              <a:gd name="connsiteY734" fmla="*/ 5270839 h 5701327"/>
              <a:gd name="connsiteX735" fmla="*/ 427144 w 4966467"/>
              <a:gd name="connsiteY735" fmla="*/ 5265694 h 5701327"/>
              <a:gd name="connsiteX736" fmla="*/ 381061 w 4966467"/>
              <a:gd name="connsiteY736" fmla="*/ 5260549 h 5701327"/>
              <a:gd name="connsiteX737" fmla="*/ 334980 w 4966467"/>
              <a:gd name="connsiteY737" fmla="*/ 5255403 h 5701327"/>
              <a:gd name="connsiteX738" fmla="*/ 291199 w 4966467"/>
              <a:gd name="connsiteY738" fmla="*/ 5251585 h 5701327"/>
              <a:gd name="connsiteX739" fmla="*/ 246445 w 4966467"/>
              <a:gd name="connsiteY739" fmla="*/ 5244141 h 5701327"/>
              <a:gd name="connsiteX740" fmla="*/ 62830 w 4966467"/>
              <a:gd name="connsiteY740" fmla="*/ 5211709 h 5701327"/>
              <a:gd name="connsiteX741" fmla="*/ 54606 w 4966467"/>
              <a:gd name="connsiteY741" fmla="*/ 5210026 h 5701327"/>
              <a:gd name="connsiteX742" fmla="*/ 61859 w 4966467"/>
              <a:gd name="connsiteY742" fmla="*/ 5208084 h 5701327"/>
              <a:gd name="connsiteX743" fmla="*/ 171929 w 4966467"/>
              <a:gd name="connsiteY743" fmla="*/ 5227178 h 5701327"/>
              <a:gd name="connsiteX744" fmla="*/ 281029 w 4966467"/>
              <a:gd name="connsiteY744" fmla="*/ 5242647 h 5701327"/>
              <a:gd name="connsiteX745" fmla="*/ 292882 w 4966467"/>
              <a:gd name="connsiteY745" fmla="*/ 5243361 h 5701327"/>
              <a:gd name="connsiteX746" fmla="*/ 296993 w 4966467"/>
              <a:gd name="connsiteY746" fmla="*/ 5244200 h 5701327"/>
              <a:gd name="connsiteX747" fmla="*/ 293853 w 4966467"/>
              <a:gd name="connsiteY747" fmla="*/ 5246987 h 5701327"/>
              <a:gd name="connsiteX748" fmla="*/ 317559 w 4966467"/>
              <a:gd name="connsiteY748" fmla="*/ 5248410 h 5701327"/>
              <a:gd name="connsiteX749" fmla="*/ 345860 w 4966467"/>
              <a:gd name="connsiteY749" fmla="*/ 5252488 h 5701327"/>
              <a:gd name="connsiteX750" fmla="*/ 370051 w 4966467"/>
              <a:gd name="connsiteY750" fmla="*/ 5255723 h 5701327"/>
              <a:gd name="connsiteX751" fmla="*/ 397867 w 4966467"/>
              <a:gd name="connsiteY751" fmla="*/ 5257988 h 5701327"/>
              <a:gd name="connsiteX752" fmla="*/ 448062 w 4966467"/>
              <a:gd name="connsiteY752" fmla="*/ 5263975 h 5701327"/>
              <a:gd name="connsiteX753" fmla="*/ 498258 w 4966467"/>
              <a:gd name="connsiteY753" fmla="*/ 5269962 h 5701327"/>
              <a:gd name="connsiteX754" fmla="*/ 550264 w 4966467"/>
              <a:gd name="connsiteY754" fmla="*/ 5275461 h 5701327"/>
              <a:gd name="connsiteX755" fmla="*/ 573969 w 4966467"/>
              <a:gd name="connsiteY755" fmla="*/ 5276884 h 5701327"/>
              <a:gd name="connsiteX756" fmla="*/ 601299 w 4966467"/>
              <a:gd name="connsiteY756" fmla="*/ 5277334 h 5701327"/>
              <a:gd name="connsiteX757" fmla="*/ 608554 w 4966467"/>
              <a:gd name="connsiteY757" fmla="*/ 5275390 h 5701327"/>
              <a:gd name="connsiteX758" fmla="*/ 515418 w 4966467"/>
              <a:gd name="connsiteY758" fmla="*/ 5261474 h 5701327"/>
              <a:gd name="connsiteX759" fmla="*/ 329149 w 4966467"/>
              <a:gd name="connsiteY759" fmla="*/ 5233643 h 5701327"/>
              <a:gd name="connsiteX760" fmla="*/ 309557 w 4966467"/>
              <a:gd name="connsiteY760" fmla="*/ 5233062 h 5701327"/>
              <a:gd name="connsiteX761" fmla="*/ 289967 w 4966467"/>
              <a:gd name="connsiteY761" fmla="*/ 5232481 h 5701327"/>
              <a:gd name="connsiteX762" fmla="*/ 283554 w 4966467"/>
              <a:gd name="connsiteY762" fmla="*/ 5230309 h 5701327"/>
              <a:gd name="connsiteX763" fmla="*/ 277142 w 4966467"/>
              <a:gd name="connsiteY763" fmla="*/ 5228141 h 5701327"/>
              <a:gd name="connsiteX764" fmla="*/ 284396 w 4966467"/>
              <a:gd name="connsiteY764" fmla="*/ 5226197 h 5701327"/>
              <a:gd name="connsiteX765" fmla="*/ 255833 w 4966467"/>
              <a:gd name="connsiteY765" fmla="*/ 5206642 h 5701327"/>
              <a:gd name="connsiteX766" fmla="*/ 304925 w 4966467"/>
              <a:gd name="connsiteY766" fmla="*/ 5201259 h 5701327"/>
              <a:gd name="connsiteX767" fmla="*/ 353306 w 4966467"/>
              <a:gd name="connsiteY767" fmla="*/ 5207733 h 5701327"/>
              <a:gd name="connsiteX768" fmla="*/ 401687 w 4966467"/>
              <a:gd name="connsiteY768" fmla="*/ 5214207 h 5701327"/>
              <a:gd name="connsiteX769" fmla="*/ 450067 w 4966467"/>
              <a:gd name="connsiteY769" fmla="*/ 5220677 h 5701327"/>
              <a:gd name="connsiteX770" fmla="*/ 498446 w 4966467"/>
              <a:gd name="connsiteY770" fmla="*/ 5227152 h 5701327"/>
              <a:gd name="connsiteX771" fmla="*/ 522151 w 4966467"/>
              <a:gd name="connsiteY771" fmla="*/ 5228575 h 5701327"/>
              <a:gd name="connsiteX772" fmla="*/ 533517 w 4966467"/>
              <a:gd name="connsiteY772" fmla="*/ 5227471 h 5701327"/>
              <a:gd name="connsiteX773" fmla="*/ 541257 w 4966467"/>
              <a:gd name="connsiteY773" fmla="*/ 5227342 h 5701327"/>
              <a:gd name="connsiteX774" fmla="*/ 467714 w 4966467"/>
              <a:gd name="connsiteY774" fmla="*/ 5214008 h 5701327"/>
              <a:gd name="connsiteX775" fmla="*/ 394171 w 4966467"/>
              <a:gd name="connsiteY775" fmla="*/ 5200670 h 5701327"/>
              <a:gd name="connsiteX776" fmla="*/ 355344 w 4966467"/>
              <a:gd name="connsiteY776" fmla="*/ 5193581 h 5701327"/>
              <a:gd name="connsiteX777" fmla="*/ 316515 w 4966467"/>
              <a:gd name="connsiteY777" fmla="*/ 5186492 h 5701327"/>
              <a:gd name="connsiteX778" fmla="*/ 242487 w 4966467"/>
              <a:gd name="connsiteY778" fmla="*/ 5171346 h 5701327"/>
              <a:gd name="connsiteX779" fmla="*/ 228691 w 4966467"/>
              <a:gd name="connsiteY779" fmla="*/ 5163380 h 5701327"/>
              <a:gd name="connsiteX780" fmla="*/ 232319 w 4966467"/>
              <a:gd name="connsiteY780" fmla="*/ 5162409 h 5701327"/>
              <a:gd name="connsiteX781" fmla="*/ 238245 w 4966467"/>
              <a:gd name="connsiteY781" fmla="*/ 5162763 h 5701327"/>
              <a:gd name="connsiteX782" fmla="*/ 244172 w 4966467"/>
              <a:gd name="connsiteY782" fmla="*/ 5163119 h 5701327"/>
              <a:gd name="connsiteX783" fmla="*/ 277914 w 4966467"/>
              <a:gd name="connsiteY783" fmla="*/ 5165740 h 5701327"/>
              <a:gd name="connsiteX784" fmla="*/ 311657 w 4966467"/>
              <a:gd name="connsiteY784" fmla="*/ 5168360 h 5701327"/>
              <a:gd name="connsiteX785" fmla="*/ 343588 w 4966467"/>
              <a:gd name="connsiteY785" fmla="*/ 5171465 h 5701327"/>
              <a:gd name="connsiteX786" fmla="*/ 375516 w 4966467"/>
              <a:gd name="connsiteY786" fmla="*/ 5174573 h 5701327"/>
              <a:gd name="connsiteX787" fmla="*/ 445789 w 4966467"/>
              <a:gd name="connsiteY787" fmla="*/ 5182952 h 5701327"/>
              <a:gd name="connsiteX788" fmla="*/ 511460 w 4966467"/>
              <a:gd name="connsiteY788" fmla="*/ 5188679 h 5701327"/>
              <a:gd name="connsiteX789" fmla="*/ 645108 w 4966467"/>
              <a:gd name="connsiteY789" fmla="*/ 5201459 h 5701327"/>
              <a:gd name="connsiteX790" fmla="*/ 778752 w 4966467"/>
              <a:gd name="connsiteY790" fmla="*/ 5214238 h 5701327"/>
              <a:gd name="connsiteX791" fmla="*/ 824217 w 4966467"/>
              <a:gd name="connsiteY791" fmla="*/ 5209830 h 5701327"/>
              <a:gd name="connsiteX792" fmla="*/ 869682 w 4966467"/>
              <a:gd name="connsiteY792" fmla="*/ 5205421 h 5701327"/>
              <a:gd name="connsiteX793" fmla="*/ 915634 w 4966467"/>
              <a:gd name="connsiteY793" fmla="*/ 5202829 h 5701327"/>
              <a:gd name="connsiteX794" fmla="*/ 933330 w 4966467"/>
              <a:gd name="connsiteY794" fmla="*/ 5201828 h 5701327"/>
              <a:gd name="connsiteX795" fmla="*/ 913872 w 4966467"/>
              <a:gd name="connsiteY795" fmla="*/ 5200660 h 5701327"/>
              <a:gd name="connsiteX796" fmla="*/ 826795 w 4966467"/>
              <a:gd name="connsiteY796" fmla="*/ 5194839 h 5701327"/>
              <a:gd name="connsiteX797" fmla="*/ 736088 w 4966467"/>
              <a:gd name="connsiteY797" fmla="*/ 5189989 h 5701327"/>
              <a:gd name="connsiteX798" fmla="*/ 704159 w 4966467"/>
              <a:gd name="connsiteY798" fmla="*/ 5186883 h 5701327"/>
              <a:gd name="connsiteX799" fmla="*/ 673202 w 4966467"/>
              <a:gd name="connsiteY799" fmla="*/ 5187405 h 5701327"/>
              <a:gd name="connsiteX800" fmla="*/ 612968 w 4966467"/>
              <a:gd name="connsiteY800" fmla="*/ 5180222 h 5701327"/>
              <a:gd name="connsiteX801" fmla="*/ 579106 w 4966467"/>
              <a:gd name="connsiteY801" fmla="*/ 5178829 h 5701327"/>
              <a:gd name="connsiteX802" fmla="*/ 559582 w 4966467"/>
              <a:gd name="connsiteY802" fmla="*/ 5179671 h 5701327"/>
              <a:gd name="connsiteX803" fmla="*/ 524025 w 4966467"/>
              <a:gd name="connsiteY803" fmla="*/ 5177537 h 5701327"/>
              <a:gd name="connsiteX804" fmla="*/ 456538 w 4966467"/>
              <a:gd name="connsiteY804" fmla="*/ 5172297 h 5701327"/>
              <a:gd name="connsiteX805" fmla="*/ 385425 w 4966467"/>
              <a:gd name="connsiteY805" fmla="*/ 5168028 h 5701327"/>
              <a:gd name="connsiteX806" fmla="*/ 376230 w 4966467"/>
              <a:gd name="connsiteY806" fmla="*/ 5162720 h 5701327"/>
              <a:gd name="connsiteX807" fmla="*/ 387109 w 4966467"/>
              <a:gd name="connsiteY807" fmla="*/ 5159804 h 5701327"/>
              <a:gd name="connsiteX808" fmla="*/ 393415 w 4966467"/>
              <a:gd name="connsiteY808" fmla="*/ 5160355 h 5701327"/>
              <a:gd name="connsiteX809" fmla="*/ 365755 w 4966467"/>
              <a:gd name="connsiteY809" fmla="*/ 5157055 h 5701327"/>
              <a:gd name="connsiteX810" fmla="*/ 303223 w 4966467"/>
              <a:gd name="connsiteY810" fmla="*/ 5148542 h 5701327"/>
              <a:gd name="connsiteX811" fmla="*/ 240691 w 4966467"/>
              <a:gd name="connsiteY811" fmla="*/ 5140033 h 5701327"/>
              <a:gd name="connsiteX812" fmla="*/ 196649 w 4966467"/>
              <a:gd name="connsiteY812" fmla="*/ 5120735 h 5701327"/>
              <a:gd name="connsiteX813" fmla="*/ 206072 w 4966467"/>
              <a:gd name="connsiteY813" fmla="*/ 5112380 h 5701327"/>
              <a:gd name="connsiteX814" fmla="*/ 233889 w 4966467"/>
              <a:gd name="connsiteY814" fmla="*/ 5114646 h 5701327"/>
              <a:gd name="connsiteX815" fmla="*/ 301376 w 4966467"/>
              <a:gd name="connsiteY815" fmla="*/ 5119886 h 5701327"/>
              <a:gd name="connsiteX816" fmla="*/ 368862 w 4966467"/>
              <a:gd name="connsiteY816" fmla="*/ 5125127 h 5701327"/>
              <a:gd name="connsiteX817" fmla="*/ 401278 w 4966467"/>
              <a:gd name="connsiteY817" fmla="*/ 5130044 h 5701327"/>
              <a:gd name="connsiteX818" fmla="*/ 433692 w 4966467"/>
              <a:gd name="connsiteY818" fmla="*/ 5134965 h 5701327"/>
              <a:gd name="connsiteX819" fmla="*/ 518253 w 4966467"/>
              <a:gd name="connsiteY819" fmla="*/ 5140040 h 5701327"/>
              <a:gd name="connsiteX820" fmla="*/ 545265 w 4966467"/>
              <a:gd name="connsiteY820" fmla="*/ 5140750 h 5701327"/>
              <a:gd name="connsiteX821" fmla="*/ 574895 w 4966467"/>
              <a:gd name="connsiteY821" fmla="*/ 5142528 h 5701327"/>
              <a:gd name="connsiteX822" fmla="*/ 600899 w 4966467"/>
              <a:gd name="connsiteY822" fmla="*/ 5145277 h 5701327"/>
              <a:gd name="connsiteX823" fmla="*/ 655561 w 4966467"/>
              <a:gd name="connsiteY823" fmla="*/ 5146181 h 5701327"/>
              <a:gd name="connsiteX824" fmla="*/ 765857 w 4966467"/>
              <a:gd name="connsiteY824" fmla="*/ 5151613 h 5701327"/>
              <a:gd name="connsiteX825" fmla="*/ 876157 w 4966467"/>
              <a:gd name="connsiteY825" fmla="*/ 5157043 h 5701327"/>
              <a:gd name="connsiteX826" fmla="*/ 878935 w 4966467"/>
              <a:gd name="connsiteY826" fmla="*/ 5154578 h 5701327"/>
              <a:gd name="connsiteX827" fmla="*/ 851530 w 4966467"/>
              <a:gd name="connsiteY827" fmla="*/ 5149339 h 5701327"/>
              <a:gd name="connsiteX828" fmla="*/ 788027 w 4966467"/>
              <a:gd name="connsiteY828" fmla="*/ 5137200 h 5701327"/>
              <a:gd name="connsiteX829" fmla="*/ 757424 w 4966467"/>
              <a:gd name="connsiteY829" fmla="*/ 5131795 h 5701327"/>
              <a:gd name="connsiteX830" fmla="*/ 754684 w 4966467"/>
              <a:gd name="connsiteY830" fmla="*/ 5131311 h 5701327"/>
              <a:gd name="connsiteX831" fmla="*/ 626998 w 4966467"/>
              <a:gd name="connsiteY831" fmla="*/ 5126623 h 5701327"/>
              <a:gd name="connsiteX832" fmla="*/ 621071 w 4966467"/>
              <a:gd name="connsiteY832" fmla="*/ 5126268 h 5701327"/>
              <a:gd name="connsiteX833" fmla="*/ 615146 w 4966467"/>
              <a:gd name="connsiteY833" fmla="*/ 5125912 h 5701327"/>
              <a:gd name="connsiteX834" fmla="*/ 689615 w 4966467"/>
              <a:gd name="connsiteY834" fmla="*/ 5117751 h 5701327"/>
              <a:gd name="connsiteX835" fmla="*/ 664645 w 4966467"/>
              <a:gd name="connsiteY835" fmla="*/ 5111953 h 5701327"/>
              <a:gd name="connsiteX836" fmla="*/ 584822 w 4966467"/>
              <a:gd name="connsiteY836" fmla="*/ 5104187 h 5701327"/>
              <a:gd name="connsiteX837" fmla="*/ 504996 w 4966467"/>
              <a:gd name="connsiteY837" fmla="*/ 5096422 h 5701327"/>
              <a:gd name="connsiteX838" fmla="*/ 484432 w 4966467"/>
              <a:gd name="connsiteY838" fmla="*/ 5092215 h 5701327"/>
              <a:gd name="connsiteX839" fmla="*/ 464841 w 4966467"/>
              <a:gd name="connsiteY839" fmla="*/ 5091633 h 5701327"/>
              <a:gd name="connsiteX840" fmla="*/ 424687 w 4966467"/>
              <a:gd name="connsiteY840" fmla="*/ 5086845 h 5701327"/>
              <a:gd name="connsiteX841" fmla="*/ 384530 w 4966467"/>
              <a:gd name="connsiteY841" fmla="*/ 5082054 h 5701327"/>
              <a:gd name="connsiteX842" fmla="*/ 344376 w 4966467"/>
              <a:gd name="connsiteY842" fmla="*/ 5077266 h 5701327"/>
              <a:gd name="connsiteX843" fmla="*/ 335177 w 4966467"/>
              <a:gd name="connsiteY843" fmla="*/ 5071955 h 5701327"/>
              <a:gd name="connsiteX844" fmla="*/ 338806 w 4966467"/>
              <a:gd name="connsiteY844" fmla="*/ 5070982 h 5701327"/>
              <a:gd name="connsiteX845" fmla="*/ 396253 w 4966467"/>
              <a:gd name="connsiteY845" fmla="*/ 5075026 h 5701327"/>
              <a:gd name="connsiteX846" fmla="*/ 453700 w 4966467"/>
              <a:gd name="connsiteY846" fmla="*/ 5079071 h 5701327"/>
              <a:gd name="connsiteX847" fmla="*/ 508849 w 4966467"/>
              <a:gd name="connsiteY847" fmla="*/ 5081786 h 5701327"/>
              <a:gd name="connsiteX848" fmla="*/ 567624 w 4966467"/>
              <a:gd name="connsiteY848" fmla="*/ 5083527 h 5701327"/>
              <a:gd name="connsiteX849" fmla="*/ 551886 w 4966467"/>
              <a:gd name="connsiteY849" fmla="*/ 5068310 h 5701327"/>
              <a:gd name="connsiteX850" fmla="*/ 578955 w 4966467"/>
              <a:gd name="connsiteY850" fmla="*/ 5053282 h 5701327"/>
              <a:gd name="connsiteX851" fmla="*/ 526948 w 4966467"/>
              <a:gd name="connsiteY851" fmla="*/ 5047783 h 5701327"/>
              <a:gd name="connsiteX852" fmla="*/ 508554 w 4966467"/>
              <a:gd name="connsiteY852" fmla="*/ 5037161 h 5701327"/>
              <a:gd name="connsiteX853" fmla="*/ 527659 w 4966467"/>
              <a:gd name="connsiteY853" fmla="*/ 5035930 h 5701327"/>
              <a:gd name="connsiteX854" fmla="*/ 580151 w 4966467"/>
              <a:gd name="connsiteY854" fmla="*/ 5043244 h 5701327"/>
              <a:gd name="connsiteX855" fmla="*/ 632647 w 4966467"/>
              <a:gd name="connsiteY855" fmla="*/ 5050557 h 5701327"/>
              <a:gd name="connsiteX856" fmla="*/ 709330 w 4966467"/>
              <a:gd name="connsiteY856" fmla="*/ 5061108 h 5701327"/>
              <a:gd name="connsiteX857" fmla="*/ 737632 w 4966467"/>
              <a:gd name="connsiteY857" fmla="*/ 5065186 h 5701327"/>
              <a:gd name="connsiteX858" fmla="*/ 863053 w 4966467"/>
              <a:gd name="connsiteY858" fmla="*/ 5076283 h 5701327"/>
              <a:gd name="connsiteX859" fmla="*/ 988473 w 4966467"/>
              <a:gd name="connsiteY859" fmla="*/ 5087377 h 5701327"/>
              <a:gd name="connsiteX860" fmla="*/ 968133 w 4966467"/>
              <a:gd name="connsiteY860" fmla="*/ 5069505 h 5701327"/>
              <a:gd name="connsiteX861" fmla="*/ 946244 w 4966467"/>
              <a:gd name="connsiteY861" fmla="*/ 5067597 h 5701327"/>
              <a:gd name="connsiteX862" fmla="*/ 927979 w 4966467"/>
              <a:gd name="connsiteY862" fmla="*/ 5064715 h 5701327"/>
              <a:gd name="connsiteX863" fmla="*/ 839087 w 4966467"/>
              <a:gd name="connsiteY863" fmla="*/ 5059381 h 5701327"/>
              <a:gd name="connsiteX864" fmla="*/ 746569 w 4966467"/>
              <a:gd name="connsiteY864" fmla="*/ 5055016 h 5701327"/>
              <a:gd name="connsiteX865" fmla="*/ 702789 w 4966467"/>
              <a:gd name="connsiteY865" fmla="*/ 5051199 h 5701327"/>
              <a:gd name="connsiteX866" fmla="*/ 679084 w 4966467"/>
              <a:gd name="connsiteY866" fmla="*/ 5049776 h 5701327"/>
              <a:gd name="connsiteX867" fmla="*/ 659005 w 4966467"/>
              <a:gd name="connsiteY867" fmla="*/ 5047382 h 5701327"/>
              <a:gd name="connsiteX868" fmla="*/ 612925 w 4966467"/>
              <a:gd name="connsiteY868" fmla="*/ 5042237 h 5701327"/>
              <a:gd name="connsiteX869" fmla="*/ 566844 w 4966467"/>
              <a:gd name="connsiteY869" fmla="*/ 5037093 h 5701327"/>
              <a:gd name="connsiteX870" fmla="*/ 520761 w 4966467"/>
              <a:gd name="connsiteY870" fmla="*/ 5031948 h 5701327"/>
              <a:gd name="connsiteX871" fmla="*/ 474680 w 4966467"/>
              <a:gd name="connsiteY871" fmla="*/ 5026803 h 5701327"/>
              <a:gd name="connsiteX872" fmla="*/ 430899 w 4966467"/>
              <a:gd name="connsiteY872" fmla="*/ 5022983 h 5701327"/>
              <a:gd name="connsiteX873" fmla="*/ 386145 w 4966467"/>
              <a:gd name="connsiteY873" fmla="*/ 5015541 h 5701327"/>
              <a:gd name="connsiteX874" fmla="*/ 202530 w 4966467"/>
              <a:gd name="connsiteY874" fmla="*/ 4983109 h 5701327"/>
              <a:gd name="connsiteX875" fmla="*/ 194306 w 4966467"/>
              <a:gd name="connsiteY875" fmla="*/ 4981426 h 5701327"/>
              <a:gd name="connsiteX876" fmla="*/ 201558 w 4966467"/>
              <a:gd name="connsiteY876" fmla="*/ 4979483 h 5701327"/>
              <a:gd name="connsiteX877" fmla="*/ 311629 w 4966467"/>
              <a:gd name="connsiteY877" fmla="*/ 4998578 h 5701327"/>
              <a:gd name="connsiteX878" fmla="*/ 420729 w 4966467"/>
              <a:gd name="connsiteY878" fmla="*/ 5014047 h 5701327"/>
              <a:gd name="connsiteX879" fmla="*/ 432582 w 4966467"/>
              <a:gd name="connsiteY879" fmla="*/ 5014759 h 5701327"/>
              <a:gd name="connsiteX880" fmla="*/ 436693 w 4966467"/>
              <a:gd name="connsiteY880" fmla="*/ 5015600 h 5701327"/>
              <a:gd name="connsiteX881" fmla="*/ 433553 w 4966467"/>
              <a:gd name="connsiteY881" fmla="*/ 5018385 h 5701327"/>
              <a:gd name="connsiteX882" fmla="*/ 457258 w 4966467"/>
              <a:gd name="connsiteY882" fmla="*/ 5019809 h 5701327"/>
              <a:gd name="connsiteX883" fmla="*/ 485560 w 4966467"/>
              <a:gd name="connsiteY883" fmla="*/ 5023888 h 5701327"/>
              <a:gd name="connsiteX884" fmla="*/ 509751 w 4966467"/>
              <a:gd name="connsiteY884" fmla="*/ 5027123 h 5701327"/>
              <a:gd name="connsiteX885" fmla="*/ 537567 w 4966467"/>
              <a:gd name="connsiteY885" fmla="*/ 5029387 h 5701327"/>
              <a:gd name="connsiteX886" fmla="*/ 587763 w 4966467"/>
              <a:gd name="connsiteY886" fmla="*/ 5035374 h 5701327"/>
              <a:gd name="connsiteX887" fmla="*/ 637958 w 4966467"/>
              <a:gd name="connsiteY887" fmla="*/ 5041361 h 5701327"/>
              <a:gd name="connsiteX888" fmla="*/ 689964 w 4966467"/>
              <a:gd name="connsiteY888" fmla="*/ 5046860 h 5701327"/>
              <a:gd name="connsiteX889" fmla="*/ 713669 w 4966467"/>
              <a:gd name="connsiteY889" fmla="*/ 5048284 h 5701327"/>
              <a:gd name="connsiteX890" fmla="*/ 740999 w 4966467"/>
              <a:gd name="connsiteY890" fmla="*/ 5048733 h 5701327"/>
              <a:gd name="connsiteX891" fmla="*/ 748254 w 4966467"/>
              <a:gd name="connsiteY891" fmla="*/ 5046790 h 5701327"/>
              <a:gd name="connsiteX892" fmla="*/ 655118 w 4966467"/>
              <a:gd name="connsiteY892" fmla="*/ 5032874 h 5701327"/>
              <a:gd name="connsiteX893" fmla="*/ 468849 w 4966467"/>
              <a:gd name="connsiteY893" fmla="*/ 5005042 h 5701327"/>
              <a:gd name="connsiteX894" fmla="*/ 449256 w 4966467"/>
              <a:gd name="connsiteY894" fmla="*/ 5004461 h 5701327"/>
              <a:gd name="connsiteX895" fmla="*/ 429666 w 4966467"/>
              <a:gd name="connsiteY895" fmla="*/ 5003879 h 5701327"/>
              <a:gd name="connsiteX896" fmla="*/ 423254 w 4966467"/>
              <a:gd name="connsiteY896" fmla="*/ 5001708 h 5701327"/>
              <a:gd name="connsiteX897" fmla="*/ 416842 w 4966467"/>
              <a:gd name="connsiteY897" fmla="*/ 4999540 h 5701327"/>
              <a:gd name="connsiteX898" fmla="*/ 424096 w 4966467"/>
              <a:gd name="connsiteY898" fmla="*/ 4997597 h 5701327"/>
              <a:gd name="connsiteX899" fmla="*/ 395534 w 4966467"/>
              <a:gd name="connsiteY899" fmla="*/ 4978040 h 5701327"/>
              <a:gd name="connsiteX900" fmla="*/ 444625 w 4966467"/>
              <a:gd name="connsiteY900" fmla="*/ 4972659 h 5701327"/>
              <a:gd name="connsiteX901" fmla="*/ 493006 w 4966467"/>
              <a:gd name="connsiteY901" fmla="*/ 4979133 h 5701327"/>
              <a:gd name="connsiteX902" fmla="*/ 541386 w 4966467"/>
              <a:gd name="connsiteY902" fmla="*/ 4985605 h 5701327"/>
              <a:gd name="connsiteX903" fmla="*/ 589767 w 4966467"/>
              <a:gd name="connsiteY903" fmla="*/ 4992076 h 5701327"/>
              <a:gd name="connsiteX904" fmla="*/ 638146 w 4966467"/>
              <a:gd name="connsiteY904" fmla="*/ 4998550 h 5701327"/>
              <a:gd name="connsiteX905" fmla="*/ 661851 w 4966467"/>
              <a:gd name="connsiteY905" fmla="*/ 4999973 h 5701327"/>
              <a:gd name="connsiteX906" fmla="*/ 673217 w 4966467"/>
              <a:gd name="connsiteY906" fmla="*/ 4998870 h 5701327"/>
              <a:gd name="connsiteX907" fmla="*/ 680957 w 4966467"/>
              <a:gd name="connsiteY907" fmla="*/ 4998740 h 5701327"/>
              <a:gd name="connsiteX908" fmla="*/ 607414 w 4966467"/>
              <a:gd name="connsiteY908" fmla="*/ 4985406 h 5701327"/>
              <a:gd name="connsiteX909" fmla="*/ 533871 w 4966467"/>
              <a:gd name="connsiteY909" fmla="*/ 4972068 h 5701327"/>
              <a:gd name="connsiteX910" fmla="*/ 495044 w 4966467"/>
              <a:gd name="connsiteY910" fmla="*/ 4964980 h 5701327"/>
              <a:gd name="connsiteX911" fmla="*/ 456215 w 4966467"/>
              <a:gd name="connsiteY911" fmla="*/ 4957891 h 5701327"/>
              <a:gd name="connsiteX912" fmla="*/ 382187 w 4966467"/>
              <a:gd name="connsiteY912" fmla="*/ 4942746 h 5701327"/>
              <a:gd name="connsiteX913" fmla="*/ 368391 w 4966467"/>
              <a:gd name="connsiteY913" fmla="*/ 4934780 h 5701327"/>
              <a:gd name="connsiteX914" fmla="*/ 372019 w 4966467"/>
              <a:gd name="connsiteY914" fmla="*/ 4933808 h 5701327"/>
              <a:gd name="connsiteX915" fmla="*/ 377945 w 4966467"/>
              <a:gd name="connsiteY915" fmla="*/ 4934162 h 5701327"/>
              <a:gd name="connsiteX916" fmla="*/ 383872 w 4966467"/>
              <a:gd name="connsiteY916" fmla="*/ 4934518 h 5701327"/>
              <a:gd name="connsiteX917" fmla="*/ 417614 w 4966467"/>
              <a:gd name="connsiteY917" fmla="*/ 4937138 h 5701327"/>
              <a:gd name="connsiteX918" fmla="*/ 451357 w 4966467"/>
              <a:gd name="connsiteY918" fmla="*/ 4939759 h 5701327"/>
              <a:gd name="connsiteX919" fmla="*/ 483288 w 4966467"/>
              <a:gd name="connsiteY919" fmla="*/ 4942865 h 5701327"/>
              <a:gd name="connsiteX920" fmla="*/ 515217 w 4966467"/>
              <a:gd name="connsiteY920" fmla="*/ 4945971 h 5701327"/>
              <a:gd name="connsiteX921" fmla="*/ 585490 w 4966467"/>
              <a:gd name="connsiteY921" fmla="*/ 4954351 h 5701327"/>
              <a:gd name="connsiteX922" fmla="*/ 651160 w 4966467"/>
              <a:gd name="connsiteY922" fmla="*/ 4960078 h 5701327"/>
              <a:gd name="connsiteX923" fmla="*/ 784808 w 4966467"/>
              <a:gd name="connsiteY923" fmla="*/ 4972859 h 5701327"/>
              <a:gd name="connsiteX924" fmla="*/ 918452 w 4966467"/>
              <a:gd name="connsiteY924" fmla="*/ 4985637 h 5701327"/>
              <a:gd name="connsiteX925" fmla="*/ 963917 w 4966467"/>
              <a:gd name="connsiteY925" fmla="*/ 4981230 h 5701327"/>
              <a:gd name="connsiteX926" fmla="*/ 1009382 w 4966467"/>
              <a:gd name="connsiteY926" fmla="*/ 4976821 h 5701327"/>
              <a:gd name="connsiteX927" fmla="*/ 1055334 w 4966467"/>
              <a:gd name="connsiteY927" fmla="*/ 4974227 h 5701327"/>
              <a:gd name="connsiteX928" fmla="*/ 1101286 w 4966467"/>
              <a:gd name="connsiteY928" fmla="*/ 4971631 h 5701327"/>
              <a:gd name="connsiteX929" fmla="*/ 1076609 w 4966467"/>
              <a:gd name="connsiteY929" fmla="*/ 4966582 h 5701327"/>
              <a:gd name="connsiteX930" fmla="*/ 1005495 w 4966467"/>
              <a:gd name="connsiteY930" fmla="*/ 4962313 h 5701327"/>
              <a:gd name="connsiteX931" fmla="*/ 971753 w 4966467"/>
              <a:gd name="connsiteY931" fmla="*/ 4959693 h 5701327"/>
              <a:gd name="connsiteX932" fmla="*/ 938008 w 4966467"/>
              <a:gd name="connsiteY932" fmla="*/ 4957074 h 5701327"/>
              <a:gd name="connsiteX933" fmla="*/ 869195 w 4966467"/>
              <a:gd name="connsiteY933" fmla="*/ 4954133 h 5701327"/>
              <a:gd name="connsiteX934" fmla="*/ 800381 w 4966467"/>
              <a:gd name="connsiteY934" fmla="*/ 4951193 h 5701327"/>
              <a:gd name="connsiteX935" fmla="*/ 733867 w 4966467"/>
              <a:gd name="connsiteY935" fmla="*/ 4949578 h 5701327"/>
              <a:gd name="connsiteX936" fmla="*/ 699282 w 4966467"/>
              <a:gd name="connsiteY936" fmla="*/ 4951070 h 5701327"/>
              <a:gd name="connsiteX937" fmla="*/ 663725 w 4966467"/>
              <a:gd name="connsiteY937" fmla="*/ 4948936 h 5701327"/>
              <a:gd name="connsiteX938" fmla="*/ 596237 w 4966467"/>
              <a:gd name="connsiteY938" fmla="*/ 4943696 h 5701327"/>
              <a:gd name="connsiteX939" fmla="*/ 525124 w 4966467"/>
              <a:gd name="connsiteY939" fmla="*/ 4939427 h 5701327"/>
              <a:gd name="connsiteX940" fmla="*/ 515929 w 4966467"/>
              <a:gd name="connsiteY940" fmla="*/ 4934119 h 5701327"/>
              <a:gd name="connsiteX941" fmla="*/ 526809 w 4966467"/>
              <a:gd name="connsiteY941" fmla="*/ 4931203 h 5701327"/>
              <a:gd name="connsiteX942" fmla="*/ 592480 w 4966467"/>
              <a:gd name="connsiteY942" fmla="*/ 4936931 h 5701327"/>
              <a:gd name="connsiteX943" fmla="*/ 661782 w 4966467"/>
              <a:gd name="connsiteY943" fmla="*/ 4941684 h 5701327"/>
              <a:gd name="connsiteX944" fmla="*/ 692739 w 4966467"/>
              <a:gd name="connsiteY944" fmla="*/ 4941162 h 5701327"/>
              <a:gd name="connsiteX945" fmla="*/ 728296 w 4966467"/>
              <a:gd name="connsiteY945" fmla="*/ 4943296 h 5701327"/>
              <a:gd name="connsiteX946" fmla="*/ 760226 w 4966467"/>
              <a:gd name="connsiteY946" fmla="*/ 4946403 h 5701327"/>
              <a:gd name="connsiteX947" fmla="*/ 794811 w 4966467"/>
              <a:gd name="connsiteY947" fmla="*/ 4944910 h 5701327"/>
              <a:gd name="connsiteX948" fmla="*/ 905108 w 4966467"/>
              <a:gd name="connsiteY948" fmla="*/ 4950341 h 5701327"/>
              <a:gd name="connsiteX949" fmla="*/ 1014432 w 4966467"/>
              <a:gd name="connsiteY949" fmla="*/ 4952146 h 5701327"/>
              <a:gd name="connsiteX950" fmla="*/ 907276 w 4966467"/>
              <a:gd name="connsiteY950" fmla="*/ 4943930 h 5701327"/>
              <a:gd name="connsiteX951" fmla="*/ 800120 w 4966467"/>
              <a:gd name="connsiteY951" fmla="*/ 4935713 h 5701327"/>
              <a:gd name="connsiteX952" fmla="*/ 749085 w 4966467"/>
              <a:gd name="connsiteY952" fmla="*/ 4933839 h 5701327"/>
              <a:gd name="connsiteX953" fmla="*/ 721269 w 4966467"/>
              <a:gd name="connsiteY953" fmla="*/ 4931575 h 5701327"/>
              <a:gd name="connsiteX954" fmla="*/ 697078 w 4966467"/>
              <a:gd name="connsiteY954" fmla="*/ 4928338 h 5701327"/>
              <a:gd name="connsiteX955" fmla="*/ 643743 w 4966467"/>
              <a:gd name="connsiteY955" fmla="*/ 4925136 h 5701327"/>
              <a:gd name="connsiteX956" fmla="*/ 589436 w 4966467"/>
              <a:gd name="connsiteY956" fmla="*/ 4918309 h 5701327"/>
              <a:gd name="connsiteX957" fmla="*/ 569361 w 4966467"/>
              <a:gd name="connsiteY957" fmla="*/ 4915915 h 5701327"/>
              <a:gd name="connsiteX958" fmla="*/ 512042 w 4966467"/>
              <a:gd name="connsiteY958" fmla="*/ 4919612 h 5701327"/>
              <a:gd name="connsiteX959" fmla="*/ 502843 w 4966467"/>
              <a:gd name="connsiteY959" fmla="*/ 4914301 h 5701327"/>
              <a:gd name="connsiteX960" fmla="*/ 506469 w 4966467"/>
              <a:gd name="connsiteY960" fmla="*/ 4913330 h 5701327"/>
              <a:gd name="connsiteX961" fmla="*/ 535615 w 4966467"/>
              <a:gd name="connsiteY961" fmla="*/ 4913295 h 5701327"/>
              <a:gd name="connsiteX962" fmla="*/ 560161 w 4966467"/>
              <a:gd name="connsiteY962" fmla="*/ 4910604 h 5701327"/>
              <a:gd name="connsiteX963" fmla="*/ 568387 w 4966467"/>
              <a:gd name="connsiteY963" fmla="*/ 4912288 h 5701327"/>
              <a:gd name="connsiteX964" fmla="*/ 579265 w 4966467"/>
              <a:gd name="connsiteY964" fmla="*/ 4909372 h 5701327"/>
              <a:gd name="connsiteX965" fmla="*/ 632114 w 4966467"/>
              <a:gd name="connsiteY965" fmla="*/ 4910759 h 5701327"/>
              <a:gd name="connsiteX966" fmla="*/ 684965 w 4966467"/>
              <a:gd name="connsiteY966" fmla="*/ 4912148 h 5701327"/>
              <a:gd name="connsiteX967" fmla="*/ 714596 w 4966467"/>
              <a:gd name="connsiteY967" fmla="*/ 4913927 h 5701327"/>
              <a:gd name="connsiteX968" fmla="*/ 740599 w 4966467"/>
              <a:gd name="connsiteY968" fmla="*/ 4916675 h 5701327"/>
              <a:gd name="connsiteX969" fmla="*/ 795261 w 4966467"/>
              <a:gd name="connsiteY969" fmla="*/ 4917580 h 5701327"/>
              <a:gd name="connsiteX970" fmla="*/ 905557 w 4966467"/>
              <a:gd name="connsiteY970" fmla="*/ 4923011 h 5701327"/>
              <a:gd name="connsiteX971" fmla="*/ 1015857 w 4966467"/>
              <a:gd name="connsiteY971" fmla="*/ 4928442 h 5701327"/>
              <a:gd name="connsiteX972" fmla="*/ 1022137 w 4966467"/>
              <a:gd name="connsiteY972" fmla="*/ 4922870 h 5701327"/>
              <a:gd name="connsiteX973" fmla="*/ 1072200 w 4966467"/>
              <a:gd name="connsiteY973" fmla="*/ 4921117 h 5701327"/>
              <a:gd name="connsiteX974" fmla="*/ 1088652 w 4966467"/>
              <a:gd name="connsiteY974" fmla="*/ 4924484 h 5701327"/>
              <a:gd name="connsiteX975" fmla="*/ 1185900 w 4966467"/>
              <a:gd name="connsiteY975" fmla="*/ 4939242 h 5701327"/>
              <a:gd name="connsiteX976" fmla="*/ 1279519 w 4966467"/>
              <a:gd name="connsiteY976" fmla="*/ 4954973 h 5701327"/>
              <a:gd name="connsiteX977" fmla="*/ 1290885 w 4966467"/>
              <a:gd name="connsiteY977" fmla="*/ 4953869 h 5701327"/>
              <a:gd name="connsiteX978" fmla="*/ 1302251 w 4966467"/>
              <a:gd name="connsiteY978" fmla="*/ 4952768 h 5701327"/>
              <a:gd name="connsiteX979" fmla="*/ 1314104 w 4966467"/>
              <a:gd name="connsiteY979" fmla="*/ 4953478 h 5701327"/>
              <a:gd name="connsiteX980" fmla="*/ 1325957 w 4966467"/>
              <a:gd name="connsiteY980" fmla="*/ 4954192 h 5701327"/>
              <a:gd name="connsiteX981" fmla="*/ 1408790 w 4966467"/>
              <a:gd name="connsiteY981" fmla="*/ 4951430 h 5701327"/>
              <a:gd name="connsiteX982" fmla="*/ 1492599 w 4966467"/>
              <a:gd name="connsiteY982" fmla="*/ 4952298 h 5701327"/>
              <a:gd name="connsiteX983" fmla="*/ 1490655 w 4966467"/>
              <a:gd name="connsiteY983" fmla="*/ 4945045 h 5701327"/>
              <a:gd name="connsiteX984" fmla="*/ 1496936 w 4966467"/>
              <a:gd name="connsiteY984" fmla="*/ 4939474 h 5701327"/>
              <a:gd name="connsiteX985" fmla="*/ 1511259 w 4966467"/>
              <a:gd name="connsiteY985" fmla="*/ 4938087 h 5701327"/>
              <a:gd name="connsiteX986" fmla="*/ 1418856 w 4966467"/>
              <a:gd name="connsiteY986" fmla="*/ 4926117 h 5701327"/>
              <a:gd name="connsiteX987" fmla="*/ 1403757 w 4966467"/>
              <a:gd name="connsiteY987" fmla="*/ 4924367 h 5701327"/>
              <a:gd name="connsiteX988" fmla="*/ 1395576 w 4966467"/>
              <a:gd name="connsiteY988" fmla="*/ 4923875 h 5701327"/>
              <a:gd name="connsiteX989" fmla="*/ 1354095 w 4966467"/>
              <a:gd name="connsiteY989" fmla="*/ 4921384 h 5701327"/>
              <a:gd name="connsiteX990" fmla="*/ 1312612 w 4966467"/>
              <a:gd name="connsiteY990" fmla="*/ 4918893 h 5701327"/>
              <a:gd name="connsiteX991" fmla="*/ 1233273 w 4966467"/>
              <a:gd name="connsiteY991" fmla="*/ 4912943 h 5701327"/>
              <a:gd name="connsiteX992" fmla="*/ 1152607 w 4966467"/>
              <a:gd name="connsiteY992" fmla="*/ 4909291 h 5701327"/>
              <a:gd name="connsiteX993" fmla="*/ 1075567 w 4966467"/>
              <a:gd name="connsiteY993" fmla="*/ 4904666 h 5701327"/>
              <a:gd name="connsiteX994" fmla="*/ 995873 w 4966467"/>
              <a:gd name="connsiteY994" fmla="*/ 4904642 h 5701327"/>
              <a:gd name="connsiteX995" fmla="*/ 919804 w 4966467"/>
              <a:gd name="connsiteY995" fmla="*/ 4903644 h 5701327"/>
              <a:gd name="connsiteX996" fmla="*/ 766697 w 4966467"/>
              <a:gd name="connsiteY996" fmla="*/ 4898021 h 5701327"/>
              <a:gd name="connsiteX997" fmla="*/ 760771 w 4966467"/>
              <a:gd name="connsiteY997" fmla="*/ 4897667 h 5701327"/>
              <a:gd name="connsiteX998" fmla="*/ 754845 w 4966467"/>
              <a:gd name="connsiteY998" fmla="*/ 4897310 h 5701327"/>
              <a:gd name="connsiteX999" fmla="*/ 853030 w 4966467"/>
              <a:gd name="connsiteY999" fmla="*/ 4886550 h 5701327"/>
              <a:gd name="connsiteX1000" fmla="*/ 947587 w 4966467"/>
              <a:gd name="connsiteY1000" fmla="*/ 4876764 h 5701327"/>
              <a:gd name="connsiteX1001" fmla="*/ 970320 w 4966467"/>
              <a:gd name="connsiteY1001" fmla="*/ 4874559 h 5701327"/>
              <a:gd name="connsiteX1002" fmla="*/ 993053 w 4966467"/>
              <a:gd name="connsiteY1002" fmla="*/ 4872354 h 5701327"/>
              <a:gd name="connsiteX1003" fmla="*/ 1018086 w 4966467"/>
              <a:gd name="connsiteY1003" fmla="*/ 4871477 h 5701327"/>
              <a:gd name="connsiteX1004" fmla="*/ 1043116 w 4966467"/>
              <a:gd name="connsiteY1004" fmla="*/ 4870601 h 5701327"/>
              <a:gd name="connsiteX1005" fmla="*/ 1069495 w 4966467"/>
              <a:gd name="connsiteY1005" fmla="*/ 4869463 h 5701327"/>
              <a:gd name="connsiteX1006" fmla="*/ 1053572 w 4966467"/>
              <a:gd name="connsiteY1006" fmla="*/ 4868507 h 5701327"/>
              <a:gd name="connsiteX1007" fmla="*/ 966495 w 4966467"/>
              <a:gd name="connsiteY1007" fmla="*/ 4862686 h 5701327"/>
              <a:gd name="connsiteX1008" fmla="*/ 875788 w 4966467"/>
              <a:gd name="connsiteY1008" fmla="*/ 4857836 h 5701327"/>
              <a:gd name="connsiteX1009" fmla="*/ 843860 w 4966467"/>
              <a:gd name="connsiteY1009" fmla="*/ 4854730 h 5701327"/>
              <a:gd name="connsiteX1010" fmla="*/ 812901 w 4966467"/>
              <a:gd name="connsiteY1010" fmla="*/ 4855252 h 5701327"/>
              <a:gd name="connsiteX1011" fmla="*/ 752669 w 4966467"/>
              <a:gd name="connsiteY1011" fmla="*/ 4848069 h 5701327"/>
              <a:gd name="connsiteX1012" fmla="*/ 689780 w 4966467"/>
              <a:gd name="connsiteY1012" fmla="*/ 4845482 h 5701327"/>
              <a:gd name="connsiteX1013" fmla="*/ 625921 w 4966467"/>
              <a:gd name="connsiteY1013" fmla="*/ 4839270 h 5701327"/>
              <a:gd name="connsiteX1014" fmla="*/ 505455 w 4966467"/>
              <a:gd name="connsiteY1014" fmla="*/ 4824902 h 5701327"/>
              <a:gd name="connsiteX1015" fmla="*/ 442924 w 4966467"/>
              <a:gd name="connsiteY1015" fmla="*/ 4816389 h 5701327"/>
              <a:gd name="connsiteX1016" fmla="*/ 380391 w 4966467"/>
              <a:gd name="connsiteY1016" fmla="*/ 4807880 h 5701327"/>
              <a:gd name="connsiteX1017" fmla="*/ 336349 w 4966467"/>
              <a:gd name="connsiteY1017" fmla="*/ 4788583 h 5701327"/>
              <a:gd name="connsiteX1018" fmla="*/ 345772 w 4966467"/>
              <a:gd name="connsiteY1018" fmla="*/ 4780227 h 5701327"/>
              <a:gd name="connsiteX1019" fmla="*/ 373589 w 4966467"/>
              <a:gd name="connsiteY1019" fmla="*/ 4782494 h 5701327"/>
              <a:gd name="connsiteX1020" fmla="*/ 441076 w 4966467"/>
              <a:gd name="connsiteY1020" fmla="*/ 4787733 h 5701327"/>
              <a:gd name="connsiteX1021" fmla="*/ 508561 w 4966467"/>
              <a:gd name="connsiteY1021" fmla="*/ 4792973 h 5701327"/>
              <a:gd name="connsiteX1022" fmla="*/ 540977 w 4966467"/>
              <a:gd name="connsiteY1022" fmla="*/ 4797891 h 5701327"/>
              <a:gd name="connsiteX1023" fmla="*/ 573393 w 4966467"/>
              <a:gd name="connsiteY1023" fmla="*/ 4802812 h 5701327"/>
              <a:gd name="connsiteX1024" fmla="*/ 703767 w 4966467"/>
              <a:gd name="connsiteY1024" fmla="*/ 4810635 h 5701327"/>
              <a:gd name="connsiteX1025" fmla="*/ 835114 w 4966467"/>
              <a:gd name="connsiteY1025" fmla="*/ 4822088 h 5701327"/>
              <a:gd name="connsiteX1026" fmla="*/ 870671 w 4966467"/>
              <a:gd name="connsiteY1026" fmla="*/ 4824222 h 5701327"/>
              <a:gd name="connsiteX1027" fmla="*/ 886634 w 4966467"/>
              <a:gd name="connsiteY1027" fmla="*/ 4825775 h 5701327"/>
              <a:gd name="connsiteX1028" fmla="*/ 902599 w 4966467"/>
              <a:gd name="connsiteY1028" fmla="*/ 4827330 h 5701327"/>
              <a:gd name="connsiteX1029" fmla="*/ 968272 w 4966467"/>
              <a:gd name="connsiteY1029" fmla="*/ 4833055 h 5701327"/>
              <a:gd name="connsiteX1030" fmla="*/ 1037571 w 4966467"/>
              <a:gd name="connsiteY1030" fmla="*/ 4837810 h 5701327"/>
              <a:gd name="connsiteX1031" fmla="*/ 1069503 w 4966467"/>
              <a:gd name="connsiteY1031" fmla="*/ 4840915 h 5701327"/>
              <a:gd name="connsiteX1032" fmla="*/ 1101431 w 4966467"/>
              <a:gd name="connsiteY1032" fmla="*/ 4844022 h 5701327"/>
              <a:gd name="connsiteX1033" fmla="*/ 1136988 w 4966467"/>
              <a:gd name="connsiteY1033" fmla="*/ 4846156 h 5701327"/>
              <a:gd name="connsiteX1034" fmla="*/ 1168919 w 4966467"/>
              <a:gd name="connsiteY1034" fmla="*/ 4849262 h 5701327"/>
              <a:gd name="connsiteX1035" fmla="*/ 1236407 w 4966467"/>
              <a:gd name="connsiteY1035" fmla="*/ 4854502 h 5701327"/>
              <a:gd name="connsiteX1036" fmla="*/ 1303892 w 4966467"/>
              <a:gd name="connsiteY1036" fmla="*/ 4859743 h 5701327"/>
              <a:gd name="connsiteX1037" fmla="*/ 1333947 w 4966467"/>
              <a:gd name="connsiteY1037" fmla="*/ 4863635 h 5701327"/>
              <a:gd name="connsiteX1038" fmla="*/ 1406388 w 4966467"/>
              <a:gd name="connsiteY1038" fmla="*/ 4862671 h 5701327"/>
              <a:gd name="connsiteX1039" fmla="*/ 1467541 w 4966467"/>
              <a:gd name="connsiteY1039" fmla="*/ 4862943 h 5701327"/>
              <a:gd name="connsiteX1040" fmla="*/ 1435949 w 4966467"/>
              <a:gd name="connsiteY1040" fmla="*/ 4859343 h 5701327"/>
              <a:gd name="connsiteX1041" fmla="*/ 1388540 w 4966467"/>
              <a:gd name="connsiteY1041" fmla="*/ 4856499 h 5701327"/>
              <a:gd name="connsiteX1042" fmla="*/ 1341130 w 4966467"/>
              <a:gd name="connsiteY1042" fmla="*/ 4853651 h 5701327"/>
              <a:gd name="connsiteX1043" fmla="*/ 1294207 w 4966467"/>
              <a:gd name="connsiteY1043" fmla="*/ 4852621 h 5701327"/>
              <a:gd name="connsiteX1044" fmla="*/ 1247287 w 4966467"/>
              <a:gd name="connsiteY1044" fmla="*/ 4851586 h 5701327"/>
              <a:gd name="connsiteX1045" fmla="*/ 1151496 w 4966467"/>
              <a:gd name="connsiteY1045" fmla="*/ 4842269 h 5701327"/>
              <a:gd name="connsiteX1046" fmla="*/ 1103116 w 4966467"/>
              <a:gd name="connsiteY1046" fmla="*/ 4835795 h 5701327"/>
              <a:gd name="connsiteX1047" fmla="*/ 1054735 w 4966467"/>
              <a:gd name="connsiteY1047" fmla="*/ 4829325 h 5701327"/>
              <a:gd name="connsiteX1048" fmla="*/ 991230 w 4966467"/>
              <a:gd name="connsiteY1048" fmla="*/ 4817186 h 5701327"/>
              <a:gd name="connsiteX1049" fmla="*/ 927727 w 4966467"/>
              <a:gd name="connsiteY1049" fmla="*/ 4805048 h 5701327"/>
              <a:gd name="connsiteX1050" fmla="*/ 897125 w 4966467"/>
              <a:gd name="connsiteY1050" fmla="*/ 4799642 h 5701327"/>
              <a:gd name="connsiteX1051" fmla="*/ 866523 w 4966467"/>
              <a:gd name="connsiteY1051" fmla="*/ 4794238 h 5701327"/>
              <a:gd name="connsiteX1052" fmla="*/ 835434 w 4966467"/>
              <a:gd name="connsiteY1052" fmla="*/ 4787018 h 5701327"/>
              <a:gd name="connsiteX1053" fmla="*/ 804345 w 4966467"/>
              <a:gd name="connsiteY1053" fmla="*/ 4779800 h 5701327"/>
              <a:gd name="connsiteX1054" fmla="*/ 724522 w 4966467"/>
              <a:gd name="connsiteY1054" fmla="*/ 4772034 h 5701327"/>
              <a:gd name="connsiteX1055" fmla="*/ 644697 w 4966467"/>
              <a:gd name="connsiteY1055" fmla="*/ 4764269 h 5701327"/>
              <a:gd name="connsiteX1056" fmla="*/ 624132 w 4966467"/>
              <a:gd name="connsiteY1056" fmla="*/ 4760062 h 5701327"/>
              <a:gd name="connsiteX1057" fmla="*/ 604542 w 4966467"/>
              <a:gd name="connsiteY1057" fmla="*/ 4759480 h 5701327"/>
              <a:gd name="connsiteX1058" fmla="*/ 564387 w 4966467"/>
              <a:gd name="connsiteY1058" fmla="*/ 4754692 h 5701327"/>
              <a:gd name="connsiteX1059" fmla="*/ 524230 w 4966467"/>
              <a:gd name="connsiteY1059" fmla="*/ 4749901 h 5701327"/>
              <a:gd name="connsiteX1060" fmla="*/ 484076 w 4966467"/>
              <a:gd name="connsiteY1060" fmla="*/ 4745113 h 5701327"/>
              <a:gd name="connsiteX1061" fmla="*/ 474878 w 4966467"/>
              <a:gd name="connsiteY1061" fmla="*/ 4739802 h 5701327"/>
              <a:gd name="connsiteX1062" fmla="*/ 478505 w 4966467"/>
              <a:gd name="connsiteY1062" fmla="*/ 4738829 h 5701327"/>
              <a:gd name="connsiteX1063" fmla="*/ 535953 w 4966467"/>
              <a:gd name="connsiteY1063" fmla="*/ 4742874 h 5701327"/>
              <a:gd name="connsiteX1064" fmla="*/ 593401 w 4966467"/>
              <a:gd name="connsiteY1064" fmla="*/ 4746918 h 5701327"/>
              <a:gd name="connsiteX1065" fmla="*/ 648550 w 4966467"/>
              <a:gd name="connsiteY1065" fmla="*/ 4749633 h 5701327"/>
              <a:gd name="connsiteX1066" fmla="*/ 707325 w 4966467"/>
              <a:gd name="connsiteY1066" fmla="*/ 4751374 h 5701327"/>
              <a:gd name="connsiteX1067" fmla="*/ 691585 w 4966467"/>
              <a:gd name="connsiteY1067" fmla="*/ 4736157 h 5701327"/>
              <a:gd name="connsiteX1068" fmla="*/ 718655 w 4966467"/>
              <a:gd name="connsiteY1068" fmla="*/ 4721129 h 5701327"/>
              <a:gd name="connsiteX1069" fmla="*/ 666648 w 4966467"/>
              <a:gd name="connsiteY1069" fmla="*/ 4715630 h 5701327"/>
              <a:gd name="connsiteX1070" fmla="*/ 648254 w 4966467"/>
              <a:gd name="connsiteY1070" fmla="*/ 4705008 h 5701327"/>
              <a:gd name="connsiteX1071" fmla="*/ 667359 w 4966467"/>
              <a:gd name="connsiteY1071" fmla="*/ 4703777 h 5701327"/>
              <a:gd name="connsiteX1072" fmla="*/ 719852 w 4966467"/>
              <a:gd name="connsiteY1072" fmla="*/ 4711090 h 5701327"/>
              <a:gd name="connsiteX1073" fmla="*/ 772346 w 4966467"/>
              <a:gd name="connsiteY1073" fmla="*/ 4718404 h 5701327"/>
              <a:gd name="connsiteX1074" fmla="*/ 849030 w 4966467"/>
              <a:gd name="connsiteY1074" fmla="*/ 4728955 h 5701327"/>
              <a:gd name="connsiteX1075" fmla="*/ 877332 w 4966467"/>
              <a:gd name="connsiteY1075" fmla="*/ 4733033 h 5701327"/>
              <a:gd name="connsiteX1076" fmla="*/ 1002754 w 4966467"/>
              <a:gd name="connsiteY1076" fmla="*/ 4744130 h 5701327"/>
              <a:gd name="connsiteX1077" fmla="*/ 1128173 w 4966467"/>
              <a:gd name="connsiteY1077" fmla="*/ 4755225 h 5701327"/>
              <a:gd name="connsiteX1078" fmla="*/ 1107834 w 4966467"/>
              <a:gd name="connsiteY1078" fmla="*/ 4737352 h 5701327"/>
              <a:gd name="connsiteX1079" fmla="*/ 1085943 w 4966467"/>
              <a:gd name="connsiteY1079" fmla="*/ 4735445 h 5701327"/>
              <a:gd name="connsiteX1080" fmla="*/ 1067679 w 4966467"/>
              <a:gd name="connsiteY1080" fmla="*/ 4732562 h 5701327"/>
              <a:gd name="connsiteX1081" fmla="*/ 978787 w 4966467"/>
              <a:gd name="connsiteY1081" fmla="*/ 4727228 h 5701327"/>
              <a:gd name="connsiteX1082" fmla="*/ 886268 w 4966467"/>
              <a:gd name="connsiteY1082" fmla="*/ 4722864 h 5701327"/>
              <a:gd name="connsiteX1083" fmla="*/ 842489 w 4966467"/>
              <a:gd name="connsiteY1083" fmla="*/ 4719046 h 5701327"/>
              <a:gd name="connsiteX1084" fmla="*/ 818783 w 4966467"/>
              <a:gd name="connsiteY1084" fmla="*/ 4717622 h 5701327"/>
              <a:gd name="connsiteX1085" fmla="*/ 798706 w 4966467"/>
              <a:gd name="connsiteY1085" fmla="*/ 4715229 h 5701327"/>
              <a:gd name="connsiteX1086" fmla="*/ 752625 w 4966467"/>
              <a:gd name="connsiteY1086" fmla="*/ 4710084 h 5701327"/>
              <a:gd name="connsiteX1087" fmla="*/ 706544 w 4966467"/>
              <a:gd name="connsiteY1087" fmla="*/ 4704940 h 5701327"/>
              <a:gd name="connsiteX1088" fmla="*/ 660461 w 4966467"/>
              <a:gd name="connsiteY1088" fmla="*/ 4699795 h 5701327"/>
              <a:gd name="connsiteX1089" fmla="*/ 614380 w 4966467"/>
              <a:gd name="connsiteY1089" fmla="*/ 4694650 h 5701327"/>
              <a:gd name="connsiteX1090" fmla="*/ 570599 w 4966467"/>
              <a:gd name="connsiteY1090" fmla="*/ 4690830 h 5701327"/>
              <a:gd name="connsiteX1091" fmla="*/ 525844 w 4966467"/>
              <a:gd name="connsiteY1091" fmla="*/ 4683388 h 5701327"/>
              <a:gd name="connsiteX1092" fmla="*/ 342230 w 4966467"/>
              <a:gd name="connsiteY1092" fmla="*/ 4650956 h 5701327"/>
              <a:gd name="connsiteX1093" fmla="*/ 334006 w 4966467"/>
              <a:gd name="connsiteY1093" fmla="*/ 4649273 h 5701327"/>
              <a:gd name="connsiteX1094" fmla="*/ 341258 w 4966467"/>
              <a:gd name="connsiteY1094" fmla="*/ 4647330 h 5701327"/>
              <a:gd name="connsiteX1095" fmla="*/ 451329 w 4966467"/>
              <a:gd name="connsiteY1095" fmla="*/ 4666425 h 5701327"/>
              <a:gd name="connsiteX1096" fmla="*/ 560429 w 4966467"/>
              <a:gd name="connsiteY1096" fmla="*/ 4681894 h 5701327"/>
              <a:gd name="connsiteX1097" fmla="*/ 572281 w 4966467"/>
              <a:gd name="connsiteY1097" fmla="*/ 4682607 h 5701327"/>
              <a:gd name="connsiteX1098" fmla="*/ 576393 w 4966467"/>
              <a:gd name="connsiteY1098" fmla="*/ 4683447 h 5701327"/>
              <a:gd name="connsiteX1099" fmla="*/ 573254 w 4966467"/>
              <a:gd name="connsiteY1099" fmla="*/ 4686232 h 5701327"/>
              <a:gd name="connsiteX1100" fmla="*/ 596958 w 4966467"/>
              <a:gd name="connsiteY1100" fmla="*/ 4687656 h 5701327"/>
              <a:gd name="connsiteX1101" fmla="*/ 625261 w 4966467"/>
              <a:gd name="connsiteY1101" fmla="*/ 4691734 h 5701327"/>
              <a:gd name="connsiteX1102" fmla="*/ 649451 w 4966467"/>
              <a:gd name="connsiteY1102" fmla="*/ 4694970 h 5701327"/>
              <a:gd name="connsiteX1103" fmla="*/ 677267 w 4966467"/>
              <a:gd name="connsiteY1103" fmla="*/ 4697234 h 5701327"/>
              <a:gd name="connsiteX1104" fmla="*/ 727462 w 4966467"/>
              <a:gd name="connsiteY1104" fmla="*/ 4703220 h 5701327"/>
              <a:gd name="connsiteX1105" fmla="*/ 777657 w 4966467"/>
              <a:gd name="connsiteY1105" fmla="*/ 4709208 h 5701327"/>
              <a:gd name="connsiteX1106" fmla="*/ 829665 w 4966467"/>
              <a:gd name="connsiteY1106" fmla="*/ 4714707 h 5701327"/>
              <a:gd name="connsiteX1107" fmla="*/ 853369 w 4966467"/>
              <a:gd name="connsiteY1107" fmla="*/ 4716131 h 5701327"/>
              <a:gd name="connsiteX1108" fmla="*/ 880699 w 4966467"/>
              <a:gd name="connsiteY1108" fmla="*/ 4716580 h 5701327"/>
              <a:gd name="connsiteX1109" fmla="*/ 887954 w 4966467"/>
              <a:gd name="connsiteY1109" fmla="*/ 4714637 h 5701327"/>
              <a:gd name="connsiteX1110" fmla="*/ 794818 w 4966467"/>
              <a:gd name="connsiteY1110" fmla="*/ 4700721 h 5701327"/>
              <a:gd name="connsiteX1111" fmla="*/ 608549 w 4966467"/>
              <a:gd name="connsiteY1111" fmla="*/ 4672889 h 5701327"/>
              <a:gd name="connsiteX1112" fmla="*/ 588957 w 4966467"/>
              <a:gd name="connsiteY1112" fmla="*/ 4672308 h 5701327"/>
              <a:gd name="connsiteX1113" fmla="*/ 569367 w 4966467"/>
              <a:gd name="connsiteY1113" fmla="*/ 4671726 h 5701327"/>
              <a:gd name="connsiteX1114" fmla="*/ 562954 w 4966467"/>
              <a:gd name="connsiteY1114" fmla="*/ 4669555 h 5701327"/>
              <a:gd name="connsiteX1115" fmla="*/ 556542 w 4966467"/>
              <a:gd name="connsiteY1115" fmla="*/ 4667388 h 5701327"/>
              <a:gd name="connsiteX1116" fmla="*/ 563797 w 4966467"/>
              <a:gd name="connsiteY1116" fmla="*/ 4665443 h 5701327"/>
              <a:gd name="connsiteX1117" fmla="*/ 535233 w 4966467"/>
              <a:gd name="connsiteY1117" fmla="*/ 4645887 h 5701327"/>
              <a:gd name="connsiteX1118" fmla="*/ 584324 w 4966467"/>
              <a:gd name="connsiteY1118" fmla="*/ 4640505 h 5701327"/>
              <a:gd name="connsiteX1119" fmla="*/ 632706 w 4966467"/>
              <a:gd name="connsiteY1119" fmla="*/ 4646979 h 5701327"/>
              <a:gd name="connsiteX1120" fmla="*/ 681087 w 4966467"/>
              <a:gd name="connsiteY1120" fmla="*/ 4653452 h 5701327"/>
              <a:gd name="connsiteX1121" fmla="*/ 729467 w 4966467"/>
              <a:gd name="connsiteY1121" fmla="*/ 4659923 h 5701327"/>
              <a:gd name="connsiteX1122" fmla="*/ 777845 w 4966467"/>
              <a:gd name="connsiteY1122" fmla="*/ 4666397 h 5701327"/>
              <a:gd name="connsiteX1123" fmla="*/ 801551 w 4966467"/>
              <a:gd name="connsiteY1123" fmla="*/ 4667821 h 5701327"/>
              <a:gd name="connsiteX1124" fmla="*/ 812916 w 4966467"/>
              <a:gd name="connsiteY1124" fmla="*/ 4666717 h 5701327"/>
              <a:gd name="connsiteX1125" fmla="*/ 820657 w 4966467"/>
              <a:gd name="connsiteY1125" fmla="*/ 4666587 h 5701327"/>
              <a:gd name="connsiteX1126" fmla="*/ 747114 w 4966467"/>
              <a:gd name="connsiteY1126" fmla="*/ 4653253 h 5701327"/>
              <a:gd name="connsiteX1127" fmla="*/ 673570 w 4966467"/>
              <a:gd name="connsiteY1127" fmla="*/ 4639915 h 5701327"/>
              <a:gd name="connsiteX1128" fmla="*/ 634744 w 4966467"/>
              <a:gd name="connsiteY1128" fmla="*/ 4632827 h 5701327"/>
              <a:gd name="connsiteX1129" fmla="*/ 595915 w 4966467"/>
              <a:gd name="connsiteY1129" fmla="*/ 4625738 h 5701327"/>
              <a:gd name="connsiteX1130" fmla="*/ 521887 w 4966467"/>
              <a:gd name="connsiteY1130" fmla="*/ 4610592 h 5701327"/>
              <a:gd name="connsiteX1131" fmla="*/ 508091 w 4966467"/>
              <a:gd name="connsiteY1131" fmla="*/ 4602627 h 5701327"/>
              <a:gd name="connsiteX1132" fmla="*/ 511720 w 4966467"/>
              <a:gd name="connsiteY1132" fmla="*/ 4601655 h 5701327"/>
              <a:gd name="connsiteX1133" fmla="*/ 517645 w 4966467"/>
              <a:gd name="connsiteY1133" fmla="*/ 4602008 h 5701327"/>
              <a:gd name="connsiteX1134" fmla="*/ 523572 w 4966467"/>
              <a:gd name="connsiteY1134" fmla="*/ 4602365 h 5701327"/>
              <a:gd name="connsiteX1135" fmla="*/ 557315 w 4966467"/>
              <a:gd name="connsiteY1135" fmla="*/ 4604985 h 5701327"/>
              <a:gd name="connsiteX1136" fmla="*/ 591057 w 4966467"/>
              <a:gd name="connsiteY1136" fmla="*/ 4607607 h 5701327"/>
              <a:gd name="connsiteX1137" fmla="*/ 622987 w 4966467"/>
              <a:gd name="connsiteY1137" fmla="*/ 4610712 h 5701327"/>
              <a:gd name="connsiteX1138" fmla="*/ 654916 w 4966467"/>
              <a:gd name="connsiteY1138" fmla="*/ 4613818 h 5701327"/>
              <a:gd name="connsiteX1139" fmla="*/ 725190 w 4966467"/>
              <a:gd name="connsiteY1139" fmla="*/ 4622198 h 5701327"/>
              <a:gd name="connsiteX1140" fmla="*/ 790861 w 4966467"/>
              <a:gd name="connsiteY1140" fmla="*/ 4627925 h 5701327"/>
              <a:gd name="connsiteX1141" fmla="*/ 924507 w 4966467"/>
              <a:gd name="connsiteY1141" fmla="*/ 4640706 h 5701327"/>
              <a:gd name="connsiteX1142" fmla="*/ 1058151 w 4966467"/>
              <a:gd name="connsiteY1142" fmla="*/ 4653484 h 5701327"/>
              <a:gd name="connsiteX1143" fmla="*/ 1103618 w 4966467"/>
              <a:gd name="connsiteY1143" fmla="*/ 4649076 h 5701327"/>
              <a:gd name="connsiteX1144" fmla="*/ 1149083 w 4966467"/>
              <a:gd name="connsiteY1144" fmla="*/ 4644667 h 5701327"/>
              <a:gd name="connsiteX1145" fmla="*/ 1195035 w 4966467"/>
              <a:gd name="connsiteY1145" fmla="*/ 4642074 h 5701327"/>
              <a:gd name="connsiteX1146" fmla="*/ 1240986 w 4966467"/>
              <a:gd name="connsiteY1146" fmla="*/ 4639479 h 5701327"/>
              <a:gd name="connsiteX1147" fmla="*/ 1216309 w 4966467"/>
              <a:gd name="connsiteY1147" fmla="*/ 4634429 h 5701327"/>
              <a:gd name="connsiteX1148" fmla="*/ 1145196 w 4966467"/>
              <a:gd name="connsiteY1148" fmla="*/ 4630160 h 5701327"/>
              <a:gd name="connsiteX1149" fmla="*/ 1111453 w 4966467"/>
              <a:gd name="connsiteY1149" fmla="*/ 4627540 h 5701327"/>
              <a:gd name="connsiteX1150" fmla="*/ 1077708 w 4966467"/>
              <a:gd name="connsiteY1150" fmla="*/ 4624921 h 5701327"/>
              <a:gd name="connsiteX1151" fmla="*/ 1008894 w 4966467"/>
              <a:gd name="connsiteY1151" fmla="*/ 4621980 h 5701327"/>
              <a:gd name="connsiteX1152" fmla="*/ 940082 w 4966467"/>
              <a:gd name="connsiteY1152" fmla="*/ 4619040 h 5701327"/>
              <a:gd name="connsiteX1153" fmla="*/ 873567 w 4966467"/>
              <a:gd name="connsiteY1153" fmla="*/ 4617425 h 5701327"/>
              <a:gd name="connsiteX1154" fmla="*/ 838982 w 4966467"/>
              <a:gd name="connsiteY1154" fmla="*/ 4618917 h 5701327"/>
              <a:gd name="connsiteX1155" fmla="*/ 803426 w 4966467"/>
              <a:gd name="connsiteY1155" fmla="*/ 4616782 h 5701327"/>
              <a:gd name="connsiteX1156" fmla="*/ 735938 w 4966467"/>
              <a:gd name="connsiteY1156" fmla="*/ 4611543 h 5701327"/>
              <a:gd name="connsiteX1157" fmla="*/ 664824 w 4966467"/>
              <a:gd name="connsiteY1157" fmla="*/ 4607274 h 5701327"/>
              <a:gd name="connsiteX1158" fmla="*/ 655629 w 4966467"/>
              <a:gd name="connsiteY1158" fmla="*/ 4601966 h 5701327"/>
              <a:gd name="connsiteX1159" fmla="*/ 666510 w 4966467"/>
              <a:gd name="connsiteY1159" fmla="*/ 4599050 h 5701327"/>
              <a:gd name="connsiteX1160" fmla="*/ 732181 w 4966467"/>
              <a:gd name="connsiteY1160" fmla="*/ 4604777 h 5701327"/>
              <a:gd name="connsiteX1161" fmla="*/ 801482 w 4966467"/>
              <a:gd name="connsiteY1161" fmla="*/ 4609531 h 5701327"/>
              <a:gd name="connsiteX1162" fmla="*/ 832438 w 4966467"/>
              <a:gd name="connsiteY1162" fmla="*/ 4609008 h 5701327"/>
              <a:gd name="connsiteX1163" fmla="*/ 867995 w 4966467"/>
              <a:gd name="connsiteY1163" fmla="*/ 4611143 h 5701327"/>
              <a:gd name="connsiteX1164" fmla="*/ 899926 w 4966467"/>
              <a:gd name="connsiteY1164" fmla="*/ 4614249 h 5701327"/>
              <a:gd name="connsiteX1165" fmla="*/ 934512 w 4966467"/>
              <a:gd name="connsiteY1165" fmla="*/ 4612757 h 5701327"/>
              <a:gd name="connsiteX1166" fmla="*/ 1044807 w 4966467"/>
              <a:gd name="connsiteY1166" fmla="*/ 4618188 h 5701327"/>
              <a:gd name="connsiteX1167" fmla="*/ 1154133 w 4966467"/>
              <a:gd name="connsiteY1167" fmla="*/ 4619993 h 5701327"/>
              <a:gd name="connsiteX1168" fmla="*/ 1046976 w 4966467"/>
              <a:gd name="connsiteY1168" fmla="*/ 4611777 h 5701327"/>
              <a:gd name="connsiteX1169" fmla="*/ 939820 w 4966467"/>
              <a:gd name="connsiteY1169" fmla="*/ 4603559 h 5701327"/>
              <a:gd name="connsiteX1170" fmla="*/ 888785 w 4966467"/>
              <a:gd name="connsiteY1170" fmla="*/ 4601686 h 5701327"/>
              <a:gd name="connsiteX1171" fmla="*/ 860968 w 4966467"/>
              <a:gd name="connsiteY1171" fmla="*/ 4599422 h 5701327"/>
              <a:gd name="connsiteX1172" fmla="*/ 836778 w 4966467"/>
              <a:gd name="connsiteY1172" fmla="*/ 4596184 h 5701327"/>
              <a:gd name="connsiteX1173" fmla="*/ 783442 w 4966467"/>
              <a:gd name="connsiteY1173" fmla="*/ 4592983 h 5701327"/>
              <a:gd name="connsiteX1174" fmla="*/ 729136 w 4966467"/>
              <a:gd name="connsiteY1174" fmla="*/ 4586155 h 5701327"/>
              <a:gd name="connsiteX1175" fmla="*/ 709060 w 4966467"/>
              <a:gd name="connsiteY1175" fmla="*/ 4583763 h 5701327"/>
              <a:gd name="connsiteX1176" fmla="*/ 651742 w 4966467"/>
              <a:gd name="connsiteY1176" fmla="*/ 4587460 h 5701327"/>
              <a:gd name="connsiteX1177" fmla="*/ 642544 w 4966467"/>
              <a:gd name="connsiteY1177" fmla="*/ 4582148 h 5701327"/>
              <a:gd name="connsiteX1178" fmla="*/ 646170 w 4966467"/>
              <a:gd name="connsiteY1178" fmla="*/ 4581177 h 5701327"/>
              <a:gd name="connsiteX1179" fmla="*/ 675314 w 4966467"/>
              <a:gd name="connsiteY1179" fmla="*/ 4581142 h 5701327"/>
              <a:gd name="connsiteX1180" fmla="*/ 699861 w 4966467"/>
              <a:gd name="connsiteY1180" fmla="*/ 4578452 h 5701327"/>
              <a:gd name="connsiteX1181" fmla="*/ 708088 w 4966467"/>
              <a:gd name="connsiteY1181" fmla="*/ 4580134 h 5701327"/>
              <a:gd name="connsiteX1182" fmla="*/ 718965 w 4966467"/>
              <a:gd name="connsiteY1182" fmla="*/ 4577219 h 5701327"/>
              <a:gd name="connsiteX1183" fmla="*/ 771815 w 4966467"/>
              <a:gd name="connsiteY1183" fmla="*/ 4578606 h 5701327"/>
              <a:gd name="connsiteX1184" fmla="*/ 824664 w 4966467"/>
              <a:gd name="connsiteY1184" fmla="*/ 4579996 h 5701327"/>
              <a:gd name="connsiteX1185" fmla="*/ 854295 w 4966467"/>
              <a:gd name="connsiteY1185" fmla="*/ 4581773 h 5701327"/>
              <a:gd name="connsiteX1186" fmla="*/ 880299 w 4966467"/>
              <a:gd name="connsiteY1186" fmla="*/ 4584523 h 5701327"/>
              <a:gd name="connsiteX1187" fmla="*/ 934961 w 4966467"/>
              <a:gd name="connsiteY1187" fmla="*/ 4585427 h 5701327"/>
              <a:gd name="connsiteX1188" fmla="*/ 1045257 w 4966467"/>
              <a:gd name="connsiteY1188" fmla="*/ 4590858 h 5701327"/>
              <a:gd name="connsiteX1189" fmla="*/ 1155556 w 4966467"/>
              <a:gd name="connsiteY1189" fmla="*/ 4596289 h 5701327"/>
              <a:gd name="connsiteX1190" fmla="*/ 1156593 w 4966467"/>
              <a:gd name="connsiteY1190" fmla="*/ 4595369 h 5701327"/>
              <a:gd name="connsiteX1191" fmla="*/ 1126767 w 4966467"/>
              <a:gd name="connsiteY1191" fmla="*/ 4590101 h 5701327"/>
              <a:gd name="connsiteX1192" fmla="*/ 1118543 w 4966467"/>
              <a:gd name="connsiteY1192" fmla="*/ 4588418 h 5701327"/>
              <a:gd name="connsiteX1193" fmla="*/ 1125795 w 4966467"/>
              <a:gd name="connsiteY1193" fmla="*/ 4586476 h 5701327"/>
              <a:gd name="connsiteX1194" fmla="*/ 1159941 w 4966467"/>
              <a:gd name="connsiteY1194" fmla="*/ 4592399 h 5701327"/>
              <a:gd name="connsiteX1195" fmla="*/ 1161836 w 4966467"/>
              <a:gd name="connsiteY1195" fmla="*/ 4590718 h 5701327"/>
              <a:gd name="connsiteX1196" fmla="*/ 1211899 w 4966467"/>
              <a:gd name="connsiteY1196" fmla="*/ 4588965 h 5701327"/>
              <a:gd name="connsiteX1197" fmla="*/ 1228352 w 4966467"/>
              <a:gd name="connsiteY1197" fmla="*/ 4592331 h 5701327"/>
              <a:gd name="connsiteX1198" fmla="*/ 1325600 w 4966467"/>
              <a:gd name="connsiteY1198" fmla="*/ 4607089 h 5701327"/>
              <a:gd name="connsiteX1199" fmla="*/ 1419219 w 4966467"/>
              <a:gd name="connsiteY1199" fmla="*/ 4622820 h 5701327"/>
              <a:gd name="connsiteX1200" fmla="*/ 1430585 w 4966467"/>
              <a:gd name="connsiteY1200" fmla="*/ 4621717 h 5701327"/>
              <a:gd name="connsiteX1201" fmla="*/ 1441952 w 4966467"/>
              <a:gd name="connsiteY1201" fmla="*/ 4620615 h 5701327"/>
              <a:gd name="connsiteX1202" fmla="*/ 1453804 w 4966467"/>
              <a:gd name="connsiteY1202" fmla="*/ 4621326 h 5701327"/>
              <a:gd name="connsiteX1203" fmla="*/ 1456253 w 4966467"/>
              <a:gd name="connsiteY1203" fmla="*/ 4621473 h 5701327"/>
              <a:gd name="connsiteX1204" fmla="*/ 1393086 w 4966467"/>
              <a:gd name="connsiteY1204" fmla="*/ 4612035 h 5701327"/>
              <a:gd name="connsiteX1205" fmla="*/ 1373493 w 4966467"/>
              <a:gd name="connsiteY1205" fmla="*/ 4611454 h 5701327"/>
              <a:gd name="connsiteX1206" fmla="*/ 1353903 w 4966467"/>
              <a:gd name="connsiteY1206" fmla="*/ 4610873 h 5701327"/>
              <a:gd name="connsiteX1207" fmla="*/ 1347491 w 4966467"/>
              <a:gd name="connsiteY1207" fmla="*/ 4608701 h 5701327"/>
              <a:gd name="connsiteX1208" fmla="*/ 1341079 w 4966467"/>
              <a:gd name="connsiteY1208" fmla="*/ 4606533 h 5701327"/>
              <a:gd name="connsiteX1209" fmla="*/ 1348333 w 4966467"/>
              <a:gd name="connsiteY1209" fmla="*/ 4604589 h 5701327"/>
              <a:gd name="connsiteX1210" fmla="*/ 1319771 w 4966467"/>
              <a:gd name="connsiteY1210" fmla="*/ 4585033 h 5701327"/>
              <a:gd name="connsiteX1211" fmla="*/ 1331811 w 4966467"/>
              <a:gd name="connsiteY1211" fmla="*/ 4578927 h 5701327"/>
              <a:gd name="connsiteX1212" fmla="*/ 1292307 w 4966467"/>
              <a:gd name="connsiteY1212" fmla="*/ 4577138 h 5701327"/>
              <a:gd name="connsiteX1213" fmla="*/ 1215267 w 4966467"/>
              <a:gd name="connsiteY1213" fmla="*/ 4572513 h 5701327"/>
              <a:gd name="connsiteX1214" fmla="*/ 1135573 w 4966467"/>
              <a:gd name="connsiteY1214" fmla="*/ 4572489 h 5701327"/>
              <a:gd name="connsiteX1215" fmla="*/ 1059505 w 4966467"/>
              <a:gd name="connsiteY1215" fmla="*/ 4571490 h 5701327"/>
              <a:gd name="connsiteX1216" fmla="*/ 906397 w 4966467"/>
              <a:gd name="connsiteY1216" fmla="*/ 4565868 h 5701327"/>
              <a:gd name="connsiteX1217" fmla="*/ 900471 w 4966467"/>
              <a:gd name="connsiteY1217" fmla="*/ 4565514 h 5701327"/>
              <a:gd name="connsiteX1218" fmla="*/ 894545 w 4966467"/>
              <a:gd name="connsiteY1218" fmla="*/ 4565158 h 5701327"/>
              <a:gd name="connsiteX1219" fmla="*/ 992730 w 4966467"/>
              <a:gd name="connsiteY1219" fmla="*/ 4554397 h 5701327"/>
              <a:gd name="connsiteX1220" fmla="*/ 1087288 w 4966467"/>
              <a:gd name="connsiteY1220" fmla="*/ 4544611 h 5701327"/>
              <a:gd name="connsiteX1221" fmla="*/ 1110020 w 4966467"/>
              <a:gd name="connsiteY1221" fmla="*/ 4542406 h 5701327"/>
              <a:gd name="connsiteX1222" fmla="*/ 1132753 w 4966467"/>
              <a:gd name="connsiteY1222" fmla="*/ 4540202 h 5701327"/>
              <a:gd name="connsiteX1223" fmla="*/ 1157786 w 4966467"/>
              <a:gd name="connsiteY1223" fmla="*/ 4539325 h 5701327"/>
              <a:gd name="connsiteX1224" fmla="*/ 1182816 w 4966467"/>
              <a:gd name="connsiteY1224" fmla="*/ 4538449 h 5701327"/>
              <a:gd name="connsiteX1225" fmla="*/ 1286571 w 4966467"/>
              <a:gd name="connsiteY1225" fmla="*/ 4533971 h 5701327"/>
              <a:gd name="connsiteX1226" fmla="*/ 1416328 w 4966467"/>
              <a:gd name="connsiteY1226" fmla="*/ 4532246 h 5701327"/>
              <a:gd name="connsiteX1227" fmla="*/ 1442339 w 4966467"/>
              <a:gd name="connsiteY1227" fmla="*/ 4531899 h 5701327"/>
              <a:gd name="connsiteX1228" fmla="*/ 1345928 w 4966467"/>
              <a:gd name="connsiteY1228" fmla="*/ 4520719 h 5701327"/>
              <a:gd name="connsiteX1229" fmla="*/ 1340359 w 4966467"/>
              <a:gd name="connsiteY1229" fmla="*/ 4514438 h 5701327"/>
              <a:gd name="connsiteX1230" fmla="*/ 1348583 w 4966467"/>
              <a:gd name="connsiteY1230" fmla="*/ 4516121 h 5701327"/>
              <a:gd name="connsiteX1231" fmla="*/ 1436225 w 4966467"/>
              <a:gd name="connsiteY1231" fmla="*/ 4526574 h 5701327"/>
              <a:gd name="connsiteX1232" fmla="*/ 1430860 w 4966467"/>
              <a:gd name="connsiteY1232" fmla="*/ 4523476 h 5701327"/>
              <a:gd name="connsiteX1233" fmla="*/ 1316824 w 4966467"/>
              <a:gd name="connsiteY1233" fmla="*/ 4509875 h 5701327"/>
              <a:gd name="connsiteX1234" fmla="*/ 1254293 w 4966467"/>
              <a:gd name="connsiteY1234" fmla="*/ 4501362 h 5701327"/>
              <a:gd name="connsiteX1235" fmla="*/ 1191761 w 4966467"/>
              <a:gd name="connsiteY1235" fmla="*/ 4492853 h 5701327"/>
              <a:gd name="connsiteX1236" fmla="*/ 1168097 w 4966467"/>
              <a:gd name="connsiteY1236" fmla="*/ 4486083 h 5701327"/>
              <a:gd name="connsiteX1237" fmla="*/ 1106195 w 4966467"/>
              <a:gd name="connsiteY1237" fmla="*/ 4481944 h 5701327"/>
              <a:gd name="connsiteX1238" fmla="*/ 1015488 w 4966467"/>
              <a:gd name="connsiteY1238" fmla="*/ 4477096 h 5701327"/>
              <a:gd name="connsiteX1239" fmla="*/ 983560 w 4966467"/>
              <a:gd name="connsiteY1239" fmla="*/ 4473988 h 5701327"/>
              <a:gd name="connsiteX1240" fmla="*/ 952601 w 4966467"/>
              <a:gd name="connsiteY1240" fmla="*/ 4474511 h 5701327"/>
              <a:gd name="connsiteX1241" fmla="*/ 892368 w 4966467"/>
              <a:gd name="connsiteY1241" fmla="*/ 4467328 h 5701327"/>
              <a:gd name="connsiteX1242" fmla="*/ 829480 w 4966467"/>
              <a:gd name="connsiteY1242" fmla="*/ 4464741 h 5701327"/>
              <a:gd name="connsiteX1243" fmla="*/ 765621 w 4966467"/>
              <a:gd name="connsiteY1243" fmla="*/ 4458528 h 5701327"/>
              <a:gd name="connsiteX1244" fmla="*/ 645155 w 4966467"/>
              <a:gd name="connsiteY1244" fmla="*/ 4444161 h 5701327"/>
              <a:gd name="connsiteX1245" fmla="*/ 582623 w 4966467"/>
              <a:gd name="connsiteY1245" fmla="*/ 4435648 h 5701327"/>
              <a:gd name="connsiteX1246" fmla="*/ 520091 w 4966467"/>
              <a:gd name="connsiteY1246" fmla="*/ 4427139 h 5701327"/>
              <a:gd name="connsiteX1247" fmla="*/ 476049 w 4966467"/>
              <a:gd name="connsiteY1247" fmla="*/ 4407841 h 5701327"/>
              <a:gd name="connsiteX1248" fmla="*/ 485471 w 4966467"/>
              <a:gd name="connsiteY1248" fmla="*/ 4399486 h 5701327"/>
              <a:gd name="connsiteX1249" fmla="*/ 513289 w 4966467"/>
              <a:gd name="connsiteY1249" fmla="*/ 4401752 h 5701327"/>
              <a:gd name="connsiteX1250" fmla="*/ 580776 w 4966467"/>
              <a:gd name="connsiteY1250" fmla="*/ 4406992 h 5701327"/>
              <a:gd name="connsiteX1251" fmla="*/ 648261 w 4966467"/>
              <a:gd name="connsiteY1251" fmla="*/ 4412233 h 5701327"/>
              <a:gd name="connsiteX1252" fmla="*/ 680678 w 4966467"/>
              <a:gd name="connsiteY1252" fmla="*/ 4417150 h 5701327"/>
              <a:gd name="connsiteX1253" fmla="*/ 713092 w 4966467"/>
              <a:gd name="connsiteY1253" fmla="*/ 4422072 h 5701327"/>
              <a:gd name="connsiteX1254" fmla="*/ 843467 w 4966467"/>
              <a:gd name="connsiteY1254" fmla="*/ 4429895 h 5701327"/>
              <a:gd name="connsiteX1255" fmla="*/ 974814 w 4966467"/>
              <a:gd name="connsiteY1255" fmla="*/ 4441347 h 5701327"/>
              <a:gd name="connsiteX1256" fmla="*/ 1010371 w 4966467"/>
              <a:gd name="connsiteY1256" fmla="*/ 4443482 h 5701327"/>
              <a:gd name="connsiteX1257" fmla="*/ 1026335 w 4966467"/>
              <a:gd name="connsiteY1257" fmla="*/ 4445035 h 5701327"/>
              <a:gd name="connsiteX1258" fmla="*/ 1042299 w 4966467"/>
              <a:gd name="connsiteY1258" fmla="*/ 4446588 h 5701327"/>
              <a:gd name="connsiteX1259" fmla="*/ 1107973 w 4966467"/>
              <a:gd name="connsiteY1259" fmla="*/ 4452315 h 5701327"/>
              <a:gd name="connsiteX1260" fmla="*/ 1177271 w 4966467"/>
              <a:gd name="connsiteY1260" fmla="*/ 4457069 h 5701327"/>
              <a:gd name="connsiteX1261" fmla="*/ 1209202 w 4966467"/>
              <a:gd name="connsiteY1261" fmla="*/ 4460175 h 5701327"/>
              <a:gd name="connsiteX1262" fmla="*/ 1241130 w 4966467"/>
              <a:gd name="connsiteY1262" fmla="*/ 4463281 h 5701327"/>
              <a:gd name="connsiteX1263" fmla="*/ 1276688 w 4966467"/>
              <a:gd name="connsiteY1263" fmla="*/ 4465415 h 5701327"/>
              <a:gd name="connsiteX1264" fmla="*/ 1308619 w 4966467"/>
              <a:gd name="connsiteY1264" fmla="*/ 4468521 h 5701327"/>
              <a:gd name="connsiteX1265" fmla="*/ 1376106 w 4966467"/>
              <a:gd name="connsiteY1265" fmla="*/ 4473761 h 5701327"/>
              <a:gd name="connsiteX1266" fmla="*/ 1443592 w 4966467"/>
              <a:gd name="connsiteY1266" fmla="*/ 4479001 h 5701327"/>
              <a:gd name="connsiteX1267" fmla="*/ 1512051 w 4966467"/>
              <a:gd name="connsiteY1267" fmla="*/ 4487868 h 5701327"/>
              <a:gd name="connsiteX1268" fmla="*/ 1545793 w 4966467"/>
              <a:gd name="connsiteY1268" fmla="*/ 4490488 h 5701327"/>
              <a:gd name="connsiteX1269" fmla="*/ 1579535 w 4966467"/>
              <a:gd name="connsiteY1269" fmla="*/ 4493109 h 5701327"/>
              <a:gd name="connsiteX1270" fmla="*/ 1639769 w 4966467"/>
              <a:gd name="connsiteY1270" fmla="*/ 4500292 h 5701327"/>
              <a:gd name="connsiteX1271" fmla="*/ 1696375 w 4966467"/>
              <a:gd name="connsiteY1271" fmla="*/ 4508448 h 5701327"/>
              <a:gd name="connsiteX1272" fmla="*/ 1695501 w 4966467"/>
              <a:gd name="connsiteY1272" fmla="*/ 4505181 h 5701327"/>
              <a:gd name="connsiteX1273" fmla="*/ 1690935 w 4966467"/>
              <a:gd name="connsiteY1273" fmla="*/ 4505014 h 5701327"/>
              <a:gd name="connsiteX1274" fmla="*/ 1685009 w 4966467"/>
              <a:gd name="connsiteY1274" fmla="*/ 4504660 h 5701327"/>
              <a:gd name="connsiteX1275" fmla="*/ 1679083 w 4966467"/>
              <a:gd name="connsiteY1275" fmla="*/ 4504304 h 5701327"/>
              <a:gd name="connsiteX1276" fmla="*/ 1698375 w 4966467"/>
              <a:gd name="connsiteY1276" fmla="*/ 4502190 h 5701327"/>
              <a:gd name="connsiteX1277" fmla="*/ 1707967 w 4966467"/>
              <a:gd name="connsiteY1277" fmla="*/ 4493681 h 5701327"/>
              <a:gd name="connsiteX1278" fmla="*/ 1641807 w 4966467"/>
              <a:gd name="connsiteY1278" fmla="*/ 4486141 h 5701327"/>
              <a:gd name="connsiteX1279" fmla="*/ 1575649 w 4966467"/>
              <a:gd name="connsiteY1279" fmla="*/ 4478602 h 5701327"/>
              <a:gd name="connsiteX1280" fmla="*/ 1528239 w 4966467"/>
              <a:gd name="connsiteY1280" fmla="*/ 4475757 h 5701327"/>
              <a:gd name="connsiteX1281" fmla="*/ 1480830 w 4966467"/>
              <a:gd name="connsiteY1281" fmla="*/ 4472911 h 5701327"/>
              <a:gd name="connsiteX1282" fmla="*/ 1433907 w 4966467"/>
              <a:gd name="connsiteY1282" fmla="*/ 4471880 h 5701327"/>
              <a:gd name="connsiteX1283" fmla="*/ 1386987 w 4966467"/>
              <a:gd name="connsiteY1283" fmla="*/ 4470846 h 5701327"/>
              <a:gd name="connsiteX1284" fmla="*/ 1291196 w 4966467"/>
              <a:gd name="connsiteY1284" fmla="*/ 4461528 h 5701327"/>
              <a:gd name="connsiteX1285" fmla="*/ 1242815 w 4966467"/>
              <a:gd name="connsiteY1285" fmla="*/ 4455054 h 5701327"/>
              <a:gd name="connsiteX1286" fmla="*/ 1194435 w 4966467"/>
              <a:gd name="connsiteY1286" fmla="*/ 4448583 h 5701327"/>
              <a:gd name="connsiteX1287" fmla="*/ 1130931 w 4966467"/>
              <a:gd name="connsiteY1287" fmla="*/ 4436446 h 5701327"/>
              <a:gd name="connsiteX1288" fmla="*/ 1067427 w 4966467"/>
              <a:gd name="connsiteY1288" fmla="*/ 4424307 h 5701327"/>
              <a:gd name="connsiteX1289" fmla="*/ 1036825 w 4966467"/>
              <a:gd name="connsiteY1289" fmla="*/ 4418900 h 5701327"/>
              <a:gd name="connsiteX1290" fmla="*/ 1006223 w 4966467"/>
              <a:gd name="connsiteY1290" fmla="*/ 4413497 h 5701327"/>
              <a:gd name="connsiteX1291" fmla="*/ 975134 w 4966467"/>
              <a:gd name="connsiteY1291" fmla="*/ 4406277 h 5701327"/>
              <a:gd name="connsiteX1292" fmla="*/ 944045 w 4966467"/>
              <a:gd name="connsiteY1292" fmla="*/ 4399058 h 5701327"/>
              <a:gd name="connsiteX1293" fmla="*/ 864223 w 4966467"/>
              <a:gd name="connsiteY1293" fmla="*/ 4391293 h 5701327"/>
              <a:gd name="connsiteX1294" fmla="*/ 784396 w 4966467"/>
              <a:gd name="connsiteY1294" fmla="*/ 4383529 h 5701327"/>
              <a:gd name="connsiteX1295" fmla="*/ 763832 w 4966467"/>
              <a:gd name="connsiteY1295" fmla="*/ 4379321 h 5701327"/>
              <a:gd name="connsiteX1296" fmla="*/ 744242 w 4966467"/>
              <a:gd name="connsiteY1296" fmla="*/ 4378740 h 5701327"/>
              <a:gd name="connsiteX1297" fmla="*/ 704087 w 4966467"/>
              <a:gd name="connsiteY1297" fmla="*/ 4373950 h 5701327"/>
              <a:gd name="connsiteX1298" fmla="*/ 663930 w 4966467"/>
              <a:gd name="connsiteY1298" fmla="*/ 4369160 h 5701327"/>
              <a:gd name="connsiteX1299" fmla="*/ 623776 w 4966467"/>
              <a:gd name="connsiteY1299" fmla="*/ 4364371 h 5701327"/>
              <a:gd name="connsiteX1300" fmla="*/ 614577 w 4966467"/>
              <a:gd name="connsiteY1300" fmla="*/ 4359061 h 5701327"/>
              <a:gd name="connsiteX1301" fmla="*/ 618206 w 4966467"/>
              <a:gd name="connsiteY1301" fmla="*/ 4358089 h 5701327"/>
              <a:gd name="connsiteX1302" fmla="*/ 675653 w 4966467"/>
              <a:gd name="connsiteY1302" fmla="*/ 4362133 h 5701327"/>
              <a:gd name="connsiteX1303" fmla="*/ 733101 w 4966467"/>
              <a:gd name="connsiteY1303" fmla="*/ 4366176 h 5701327"/>
              <a:gd name="connsiteX1304" fmla="*/ 788250 w 4966467"/>
              <a:gd name="connsiteY1304" fmla="*/ 4368892 h 5701327"/>
              <a:gd name="connsiteX1305" fmla="*/ 847024 w 4966467"/>
              <a:gd name="connsiteY1305" fmla="*/ 4370634 h 5701327"/>
              <a:gd name="connsiteX1306" fmla="*/ 831286 w 4966467"/>
              <a:gd name="connsiteY1306" fmla="*/ 4355417 h 5701327"/>
              <a:gd name="connsiteX1307" fmla="*/ 858354 w 4966467"/>
              <a:gd name="connsiteY1307" fmla="*/ 4340388 h 5701327"/>
              <a:gd name="connsiteX1308" fmla="*/ 806348 w 4966467"/>
              <a:gd name="connsiteY1308" fmla="*/ 4334889 h 5701327"/>
              <a:gd name="connsiteX1309" fmla="*/ 787954 w 4966467"/>
              <a:gd name="connsiteY1309" fmla="*/ 4324266 h 5701327"/>
              <a:gd name="connsiteX1310" fmla="*/ 807060 w 4966467"/>
              <a:gd name="connsiteY1310" fmla="*/ 4323036 h 5701327"/>
              <a:gd name="connsiteX1311" fmla="*/ 859552 w 4966467"/>
              <a:gd name="connsiteY1311" fmla="*/ 4330350 h 5701327"/>
              <a:gd name="connsiteX1312" fmla="*/ 912046 w 4966467"/>
              <a:gd name="connsiteY1312" fmla="*/ 4337662 h 5701327"/>
              <a:gd name="connsiteX1313" fmla="*/ 988730 w 4966467"/>
              <a:gd name="connsiteY1313" fmla="*/ 4348215 h 5701327"/>
              <a:gd name="connsiteX1314" fmla="*/ 1017032 w 4966467"/>
              <a:gd name="connsiteY1314" fmla="*/ 4352292 h 5701327"/>
              <a:gd name="connsiteX1315" fmla="*/ 1142454 w 4966467"/>
              <a:gd name="connsiteY1315" fmla="*/ 4363388 h 5701327"/>
              <a:gd name="connsiteX1316" fmla="*/ 1267873 w 4966467"/>
              <a:gd name="connsiteY1316" fmla="*/ 4374483 h 5701327"/>
              <a:gd name="connsiteX1317" fmla="*/ 1247534 w 4966467"/>
              <a:gd name="connsiteY1317" fmla="*/ 4356610 h 5701327"/>
              <a:gd name="connsiteX1318" fmla="*/ 1225643 w 4966467"/>
              <a:gd name="connsiteY1318" fmla="*/ 4354703 h 5701327"/>
              <a:gd name="connsiteX1319" fmla="*/ 1207379 w 4966467"/>
              <a:gd name="connsiteY1319" fmla="*/ 4351822 h 5701327"/>
              <a:gd name="connsiteX1320" fmla="*/ 1118487 w 4966467"/>
              <a:gd name="connsiteY1320" fmla="*/ 4346486 h 5701327"/>
              <a:gd name="connsiteX1321" fmla="*/ 1025968 w 4966467"/>
              <a:gd name="connsiteY1321" fmla="*/ 4342122 h 5701327"/>
              <a:gd name="connsiteX1322" fmla="*/ 982189 w 4966467"/>
              <a:gd name="connsiteY1322" fmla="*/ 4338305 h 5701327"/>
              <a:gd name="connsiteX1323" fmla="*/ 958484 w 4966467"/>
              <a:gd name="connsiteY1323" fmla="*/ 4336882 h 5701327"/>
              <a:gd name="connsiteX1324" fmla="*/ 938406 w 4966467"/>
              <a:gd name="connsiteY1324" fmla="*/ 4334489 h 5701327"/>
              <a:gd name="connsiteX1325" fmla="*/ 892325 w 4966467"/>
              <a:gd name="connsiteY1325" fmla="*/ 4329344 h 5701327"/>
              <a:gd name="connsiteX1326" fmla="*/ 846244 w 4966467"/>
              <a:gd name="connsiteY1326" fmla="*/ 4324198 h 5701327"/>
              <a:gd name="connsiteX1327" fmla="*/ 800161 w 4966467"/>
              <a:gd name="connsiteY1327" fmla="*/ 4319053 h 5701327"/>
              <a:gd name="connsiteX1328" fmla="*/ 754080 w 4966467"/>
              <a:gd name="connsiteY1328" fmla="*/ 4313909 h 5701327"/>
              <a:gd name="connsiteX1329" fmla="*/ 710299 w 4966467"/>
              <a:gd name="connsiteY1329" fmla="*/ 4310089 h 5701327"/>
              <a:gd name="connsiteX1330" fmla="*/ 665544 w 4966467"/>
              <a:gd name="connsiteY1330" fmla="*/ 4302647 h 5701327"/>
              <a:gd name="connsiteX1331" fmla="*/ 481930 w 4966467"/>
              <a:gd name="connsiteY1331" fmla="*/ 4270214 h 5701327"/>
              <a:gd name="connsiteX1332" fmla="*/ 473706 w 4966467"/>
              <a:gd name="connsiteY1332" fmla="*/ 4268532 h 5701327"/>
              <a:gd name="connsiteX1333" fmla="*/ 480958 w 4966467"/>
              <a:gd name="connsiteY1333" fmla="*/ 4266588 h 5701327"/>
              <a:gd name="connsiteX1334" fmla="*/ 591029 w 4966467"/>
              <a:gd name="connsiteY1334" fmla="*/ 4285684 h 5701327"/>
              <a:gd name="connsiteX1335" fmla="*/ 700129 w 4966467"/>
              <a:gd name="connsiteY1335" fmla="*/ 4301152 h 5701327"/>
              <a:gd name="connsiteX1336" fmla="*/ 711982 w 4966467"/>
              <a:gd name="connsiteY1336" fmla="*/ 4301866 h 5701327"/>
              <a:gd name="connsiteX1337" fmla="*/ 716093 w 4966467"/>
              <a:gd name="connsiteY1337" fmla="*/ 4302706 h 5701327"/>
              <a:gd name="connsiteX1338" fmla="*/ 712954 w 4966467"/>
              <a:gd name="connsiteY1338" fmla="*/ 4305492 h 5701327"/>
              <a:gd name="connsiteX1339" fmla="*/ 736658 w 4966467"/>
              <a:gd name="connsiteY1339" fmla="*/ 4306915 h 5701327"/>
              <a:gd name="connsiteX1340" fmla="*/ 764961 w 4966467"/>
              <a:gd name="connsiteY1340" fmla="*/ 4310993 h 5701327"/>
              <a:gd name="connsiteX1341" fmla="*/ 789151 w 4966467"/>
              <a:gd name="connsiteY1341" fmla="*/ 4314229 h 5701327"/>
              <a:gd name="connsiteX1342" fmla="*/ 816967 w 4966467"/>
              <a:gd name="connsiteY1342" fmla="*/ 4316492 h 5701327"/>
              <a:gd name="connsiteX1343" fmla="*/ 867162 w 4966467"/>
              <a:gd name="connsiteY1343" fmla="*/ 4322480 h 5701327"/>
              <a:gd name="connsiteX1344" fmla="*/ 917357 w 4966467"/>
              <a:gd name="connsiteY1344" fmla="*/ 4328466 h 5701327"/>
              <a:gd name="connsiteX1345" fmla="*/ 969364 w 4966467"/>
              <a:gd name="connsiteY1345" fmla="*/ 4333966 h 5701327"/>
              <a:gd name="connsiteX1346" fmla="*/ 993069 w 4966467"/>
              <a:gd name="connsiteY1346" fmla="*/ 4335390 h 5701327"/>
              <a:gd name="connsiteX1347" fmla="*/ 1020400 w 4966467"/>
              <a:gd name="connsiteY1347" fmla="*/ 4335839 h 5701327"/>
              <a:gd name="connsiteX1348" fmla="*/ 1027654 w 4966467"/>
              <a:gd name="connsiteY1348" fmla="*/ 4333896 h 5701327"/>
              <a:gd name="connsiteX1349" fmla="*/ 934518 w 4966467"/>
              <a:gd name="connsiteY1349" fmla="*/ 4319980 h 5701327"/>
              <a:gd name="connsiteX1350" fmla="*/ 748249 w 4966467"/>
              <a:gd name="connsiteY1350" fmla="*/ 4292147 h 5701327"/>
              <a:gd name="connsiteX1351" fmla="*/ 728657 w 4966467"/>
              <a:gd name="connsiteY1351" fmla="*/ 4291566 h 5701327"/>
              <a:gd name="connsiteX1352" fmla="*/ 709067 w 4966467"/>
              <a:gd name="connsiteY1352" fmla="*/ 4290985 h 5701327"/>
              <a:gd name="connsiteX1353" fmla="*/ 702654 w 4966467"/>
              <a:gd name="connsiteY1353" fmla="*/ 4288815 h 5701327"/>
              <a:gd name="connsiteX1354" fmla="*/ 696242 w 4966467"/>
              <a:gd name="connsiteY1354" fmla="*/ 4286646 h 5701327"/>
              <a:gd name="connsiteX1355" fmla="*/ 703497 w 4966467"/>
              <a:gd name="connsiteY1355" fmla="*/ 4284702 h 5701327"/>
              <a:gd name="connsiteX1356" fmla="*/ 674933 w 4966467"/>
              <a:gd name="connsiteY1356" fmla="*/ 4265146 h 5701327"/>
              <a:gd name="connsiteX1357" fmla="*/ 724024 w 4966467"/>
              <a:gd name="connsiteY1357" fmla="*/ 4259765 h 5701327"/>
              <a:gd name="connsiteX1358" fmla="*/ 772405 w 4966467"/>
              <a:gd name="connsiteY1358" fmla="*/ 4266238 h 5701327"/>
              <a:gd name="connsiteX1359" fmla="*/ 820786 w 4966467"/>
              <a:gd name="connsiteY1359" fmla="*/ 4272712 h 5701327"/>
              <a:gd name="connsiteX1360" fmla="*/ 869168 w 4966467"/>
              <a:gd name="connsiteY1360" fmla="*/ 4279182 h 5701327"/>
              <a:gd name="connsiteX1361" fmla="*/ 917546 w 4966467"/>
              <a:gd name="connsiteY1361" fmla="*/ 4285656 h 5701327"/>
              <a:gd name="connsiteX1362" fmla="*/ 941251 w 4966467"/>
              <a:gd name="connsiteY1362" fmla="*/ 4287080 h 5701327"/>
              <a:gd name="connsiteX1363" fmla="*/ 952616 w 4966467"/>
              <a:gd name="connsiteY1363" fmla="*/ 4285976 h 5701327"/>
              <a:gd name="connsiteX1364" fmla="*/ 960358 w 4966467"/>
              <a:gd name="connsiteY1364" fmla="*/ 4285847 h 5701327"/>
              <a:gd name="connsiteX1365" fmla="*/ 886814 w 4966467"/>
              <a:gd name="connsiteY1365" fmla="*/ 4272512 h 5701327"/>
              <a:gd name="connsiteX1366" fmla="*/ 813271 w 4966467"/>
              <a:gd name="connsiteY1366" fmla="*/ 4259175 h 5701327"/>
              <a:gd name="connsiteX1367" fmla="*/ 774444 w 4966467"/>
              <a:gd name="connsiteY1367" fmla="*/ 4252085 h 5701327"/>
              <a:gd name="connsiteX1368" fmla="*/ 735615 w 4966467"/>
              <a:gd name="connsiteY1368" fmla="*/ 4244998 h 5701327"/>
              <a:gd name="connsiteX1369" fmla="*/ 661588 w 4966467"/>
              <a:gd name="connsiteY1369" fmla="*/ 4229851 h 5701327"/>
              <a:gd name="connsiteX1370" fmla="*/ 647791 w 4966467"/>
              <a:gd name="connsiteY1370" fmla="*/ 4221886 h 5701327"/>
              <a:gd name="connsiteX1371" fmla="*/ 651420 w 4966467"/>
              <a:gd name="connsiteY1371" fmla="*/ 4220913 h 5701327"/>
              <a:gd name="connsiteX1372" fmla="*/ 657346 w 4966467"/>
              <a:gd name="connsiteY1372" fmla="*/ 4221268 h 5701327"/>
              <a:gd name="connsiteX1373" fmla="*/ 663272 w 4966467"/>
              <a:gd name="connsiteY1373" fmla="*/ 4221624 h 5701327"/>
              <a:gd name="connsiteX1374" fmla="*/ 697014 w 4966467"/>
              <a:gd name="connsiteY1374" fmla="*/ 4224245 h 5701327"/>
              <a:gd name="connsiteX1375" fmla="*/ 730757 w 4966467"/>
              <a:gd name="connsiteY1375" fmla="*/ 4226865 h 5701327"/>
              <a:gd name="connsiteX1376" fmla="*/ 762687 w 4966467"/>
              <a:gd name="connsiteY1376" fmla="*/ 4229971 h 5701327"/>
              <a:gd name="connsiteX1377" fmla="*/ 794616 w 4966467"/>
              <a:gd name="connsiteY1377" fmla="*/ 4233077 h 5701327"/>
              <a:gd name="connsiteX1378" fmla="*/ 864890 w 4966467"/>
              <a:gd name="connsiteY1378" fmla="*/ 4241457 h 5701327"/>
              <a:gd name="connsiteX1379" fmla="*/ 930560 w 4966467"/>
              <a:gd name="connsiteY1379" fmla="*/ 4247185 h 5701327"/>
              <a:gd name="connsiteX1380" fmla="*/ 1064207 w 4966467"/>
              <a:gd name="connsiteY1380" fmla="*/ 4259965 h 5701327"/>
              <a:gd name="connsiteX1381" fmla="*/ 1197852 w 4966467"/>
              <a:gd name="connsiteY1381" fmla="*/ 4272743 h 5701327"/>
              <a:gd name="connsiteX1382" fmla="*/ 1243318 w 4966467"/>
              <a:gd name="connsiteY1382" fmla="*/ 4268336 h 5701327"/>
              <a:gd name="connsiteX1383" fmla="*/ 1288783 w 4966467"/>
              <a:gd name="connsiteY1383" fmla="*/ 4263926 h 5701327"/>
              <a:gd name="connsiteX1384" fmla="*/ 1334734 w 4966467"/>
              <a:gd name="connsiteY1384" fmla="*/ 4261333 h 5701327"/>
              <a:gd name="connsiteX1385" fmla="*/ 1372829 w 4966467"/>
              <a:gd name="connsiteY1385" fmla="*/ 4259182 h 5701327"/>
              <a:gd name="connsiteX1386" fmla="*/ 1343656 w 4966467"/>
              <a:gd name="connsiteY1386" fmla="*/ 4255702 h 5701327"/>
              <a:gd name="connsiteX1387" fmla="*/ 1307455 w 4966467"/>
              <a:gd name="connsiteY1387" fmla="*/ 4250773 h 5701327"/>
              <a:gd name="connsiteX1388" fmla="*/ 1284896 w 4966467"/>
              <a:gd name="connsiteY1388" fmla="*/ 4249420 h 5701327"/>
              <a:gd name="connsiteX1389" fmla="*/ 1251153 w 4966467"/>
              <a:gd name="connsiteY1389" fmla="*/ 4246799 h 5701327"/>
              <a:gd name="connsiteX1390" fmla="*/ 1217407 w 4966467"/>
              <a:gd name="connsiteY1390" fmla="*/ 4244180 h 5701327"/>
              <a:gd name="connsiteX1391" fmla="*/ 1148595 w 4966467"/>
              <a:gd name="connsiteY1391" fmla="*/ 4241240 h 5701327"/>
              <a:gd name="connsiteX1392" fmla="*/ 1079781 w 4966467"/>
              <a:gd name="connsiteY1392" fmla="*/ 4238300 h 5701327"/>
              <a:gd name="connsiteX1393" fmla="*/ 1013267 w 4966467"/>
              <a:gd name="connsiteY1393" fmla="*/ 4236685 h 5701327"/>
              <a:gd name="connsiteX1394" fmla="*/ 978682 w 4966467"/>
              <a:gd name="connsiteY1394" fmla="*/ 4238176 h 5701327"/>
              <a:gd name="connsiteX1395" fmla="*/ 943126 w 4966467"/>
              <a:gd name="connsiteY1395" fmla="*/ 4236042 h 5701327"/>
              <a:gd name="connsiteX1396" fmla="*/ 875637 w 4966467"/>
              <a:gd name="connsiteY1396" fmla="*/ 4230801 h 5701327"/>
              <a:gd name="connsiteX1397" fmla="*/ 804524 w 4966467"/>
              <a:gd name="connsiteY1397" fmla="*/ 4226533 h 5701327"/>
              <a:gd name="connsiteX1398" fmla="*/ 795329 w 4966467"/>
              <a:gd name="connsiteY1398" fmla="*/ 4221224 h 5701327"/>
              <a:gd name="connsiteX1399" fmla="*/ 806209 w 4966467"/>
              <a:gd name="connsiteY1399" fmla="*/ 4218309 h 5701327"/>
              <a:gd name="connsiteX1400" fmla="*/ 871881 w 4966467"/>
              <a:gd name="connsiteY1400" fmla="*/ 4224036 h 5701327"/>
              <a:gd name="connsiteX1401" fmla="*/ 941182 w 4966467"/>
              <a:gd name="connsiteY1401" fmla="*/ 4228790 h 5701327"/>
              <a:gd name="connsiteX1402" fmla="*/ 972139 w 4966467"/>
              <a:gd name="connsiteY1402" fmla="*/ 4228268 h 5701327"/>
              <a:gd name="connsiteX1403" fmla="*/ 1007696 w 4966467"/>
              <a:gd name="connsiteY1403" fmla="*/ 4230403 h 5701327"/>
              <a:gd name="connsiteX1404" fmla="*/ 1039626 w 4966467"/>
              <a:gd name="connsiteY1404" fmla="*/ 4233508 h 5701327"/>
              <a:gd name="connsiteX1405" fmla="*/ 1074211 w 4966467"/>
              <a:gd name="connsiteY1405" fmla="*/ 4232016 h 5701327"/>
              <a:gd name="connsiteX1406" fmla="*/ 1184508 w 4966467"/>
              <a:gd name="connsiteY1406" fmla="*/ 4237447 h 5701327"/>
              <a:gd name="connsiteX1407" fmla="*/ 1216107 w 4966467"/>
              <a:gd name="connsiteY1407" fmla="*/ 4237969 h 5701327"/>
              <a:gd name="connsiteX1408" fmla="*/ 1193775 w 4966467"/>
              <a:gd name="connsiteY1408" fmla="*/ 4231580 h 5701327"/>
              <a:gd name="connsiteX1409" fmla="*/ 1186676 w 4966467"/>
              <a:gd name="connsiteY1409" fmla="*/ 4231036 h 5701327"/>
              <a:gd name="connsiteX1410" fmla="*/ 1079520 w 4966467"/>
              <a:gd name="connsiteY1410" fmla="*/ 4222819 h 5701327"/>
              <a:gd name="connsiteX1411" fmla="*/ 1028484 w 4966467"/>
              <a:gd name="connsiteY1411" fmla="*/ 4220945 h 5701327"/>
              <a:gd name="connsiteX1412" fmla="*/ 1000669 w 4966467"/>
              <a:gd name="connsiteY1412" fmla="*/ 4218682 h 5701327"/>
              <a:gd name="connsiteX1413" fmla="*/ 976477 w 4966467"/>
              <a:gd name="connsiteY1413" fmla="*/ 4215444 h 5701327"/>
              <a:gd name="connsiteX1414" fmla="*/ 923142 w 4966467"/>
              <a:gd name="connsiteY1414" fmla="*/ 4212242 h 5701327"/>
              <a:gd name="connsiteX1415" fmla="*/ 868836 w 4966467"/>
              <a:gd name="connsiteY1415" fmla="*/ 4205415 h 5701327"/>
              <a:gd name="connsiteX1416" fmla="*/ 848760 w 4966467"/>
              <a:gd name="connsiteY1416" fmla="*/ 4203021 h 5701327"/>
              <a:gd name="connsiteX1417" fmla="*/ 791442 w 4966467"/>
              <a:gd name="connsiteY1417" fmla="*/ 4206718 h 5701327"/>
              <a:gd name="connsiteX1418" fmla="*/ 782244 w 4966467"/>
              <a:gd name="connsiteY1418" fmla="*/ 4201407 h 5701327"/>
              <a:gd name="connsiteX1419" fmla="*/ 785870 w 4966467"/>
              <a:gd name="connsiteY1419" fmla="*/ 4200435 h 5701327"/>
              <a:gd name="connsiteX1420" fmla="*/ 815014 w 4966467"/>
              <a:gd name="connsiteY1420" fmla="*/ 4200402 h 5701327"/>
              <a:gd name="connsiteX1421" fmla="*/ 839561 w 4966467"/>
              <a:gd name="connsiteY1421" fmla="*/ 4197711 h 5701327"/>
              <a:gd name="connsiteX1422" fmla="*/ 847788 w 4966467"/>
              <a:gd name="connsiteY1422" fmla="*/ 4199393 h 5701327"/>
              <a:gd name="connsiteX1423" fmla="*/ 858665 w 4966467"/>
              <a:gd name="connsiteY1423" fmla="*/ 4196479 h 5701327"/>
              <a:gd name="connsiteX1424" fmla="*/ 911515 w 4966467"/>
              <a:gd name="connsiteY1424" fmla="*/ 4197865 h 5701327"/>
              <a:gd name="connsiteX1425" fmla="*/ 964364 w 4966467"/>
              <a:gd name="connsiteY1425" fmla="*/ 4199254 h 5701327"/>
              <a:gd name="connsiteX1426" fmla="*/ 993995 w 4966467"/>
              <a:gd name="connsiteY1426" fmla="*/ 4201033 h 5701327"/>
              <a:gd name="connsiteX1427" fmla="*/ 1019999 w 4966467"/>
              <a:gd name="connsiteY1427" fmla="*/ 4203781 h 5701327"/>
              <a:gd name="connsiteX1428" fmla="*/ 1074662 w 4966467"/>
              <a:gd name="connsiteY1428" fmla="*/ 4204686 h 5701327"/>
              <a:gd name="connsiteX1429" fmla="*/ 1184957 w 4966467"/>
              <a:gd name="connsiteY1429" fmla="*/ 4210117 h 5701327"/>
              <a:gd name="connsiteX1430" fmla="*/ 1295256 w 4966467"/>
              <a:gd name="connsiteY1430" fmla="*/ 4215547 h 5701327"/>
              <a:gd name="connsiteX1431" fmla="*/ 1299304 w 4966467"/>
              <a:gd name="connsiteY1431" fmla="*/ 4211956 h 5701327"/>
              <a:gd name="connsiteX1432" fmla="*/ 1270438 w 4966467"/>
              <a:gd name="connsiteY1432" fmla="*/ 4209891 h 5701327"/>
              <a:gd name="connsiteX1433" fmla="*/ 1215289 w 4966467"/>
              <a:gd name="connsiteY1433" fmla="*/ 4207175 h 5701327"/>
              <a:gd name="connsiteX1434" fmla="*/ 1171508 w 4966467"/>
              <a:gd name="connsiteY1434" fmla="*/ 4203358 h 5701327"/>
              <a:gd name="connsiteX1435" fmla="*/ 1127725 w 4966467"/>
              <a:gd name="connsiteY1435" fmla="*/ 4199539 h 5701327"/>
              <a:gd name="connsiteX1436" fmla="*/ 1082616 w 4966467"/>
              <a:gd name="connsiteY1436" fmla="*/ 4198023 h 5701327"/>
              <a:gd name="connsiteX1437" fmla="*/ 1041132 w 4966467"/>
              <a:gd name="connsiteY1437" fmla="*/ 4195533 h 5701327"/>
              <a:gd name="connsiteX1438" fmla="*/ 954055 w 4966467"/>
              <a:gd name="connsiteY1438" fmla="*/ 4189710 h 5701327"/>
              <a:gd name="connsiteX1439" fmla="*/ 863348 w 4966467"/>
              <a:gd name="connsiteY1439" fmla="*/ 4184861 h 5701327"/>
              <a:gd name="connsiteX1440" fmla="*/ 831419 w 4966467"/>
              <a:gd name="connsiteY1440" fmla="*/ 4181755 h 5701327"/>
              <a:gd name="connsiteX1441" fmla="*/ 800462 w 4966467"/>
              <a:gd name="connsiteY1441" fmla="*/ 4182277 h 5701327"/>
              <a:gd name="connsiteX1442" fmla="*/ 740228 w 4966467"/>
              <a:gd name="connsiteY1442" fmla="*/ 4175094 h 5701327"/>
              <a:gd name="connsiteX1443" fmla="*/ 677341 w 4966467"/>
              <a:gd name="connsiteY1443" fmla="*/ 4172507 h 5701327"/>
              <a:gd name="connsiteX1444" fmla="*/ 613481 w 4966467"/>
              <a:gd name="connsiteY1444" fmla="*/ 4166295 h 5701327"/>
              <a:gd name="connsiteX1445" fmla="*/ 493015 w 4966467"/>
              <a:gd name="connsiteY1445" fmla="*/ 4151927 h 5701327"/>
              <a:gd name="connsiteX1446" fmla="*/ 430483 w 4966467"/>
              <a:gd name="connsiteY1446" fmla="*/ 4143414 h 5701327"/>
              <a:gd name="connsiteX1447" fmla="*/ 367951 w 4966467"/>
              <a:gd name="connsiteY1447" fmla="*/ 4134905 h 5701327"/>
              <a:gd name="connsiteX1448" fmla="*/ 323909 w 4966467"/>
              <a:gd name="connsiteY1448" fmla="*/ 4115607 h 5701327"/>
              <a:gd name="connsiteX1449" fmla="*/ 333331 w 4966467"/>
              <a:gd name="connsiteY1449" fmla="*/ 4107252 h 5701327"/>
              <a:gd name="connsiteX1450" fmla="*/ 361149 w 4966467"/>
              <a:gd name="connsiteY1450" fmla="*/ 4109518 h 5701327"/>
              <a:gd name="connsiteX1451" fmla="*/ 428636 w 4966467"/>
              <a:gd name="connsiteY1451" fmla="*/ 4114758 h 5701327"/>
              <a:gd name="connsiteX1452" fmla="*/ 496122 w 4966467"/>
              <a:gd name="connsiteY1452" fmla="*/ 4119999 h 5701327"/>
              <a:gd name="connsiteX1453" fmla="*/ 528538 w 4966467"/>
              <a:gd name="connsiteY1453" fmla="*/ 4124916 h 5701327"/>
              <a:gd name="connsiteX1454" fmla="*/ 560952 w 4966467"/>
              <a:gd name="connsiteY1454" fmla="*/ 4129837 h 5701327"/>
              <a:gd name="connsiteX1455" fmla="*/ 691326 w 4966467"/>
              <a:gd name="connsiteY1455" fmla="*/ 4137661 h 5701327"/>
              <a:gd name="connsiteX1456" fmla="*/ 822674 w 4966467"/>
              <a:gd name="connsiteY1456" fmla="*/ 4149113 h 5701327"/>
              <a:gd name="connsiteX1457" fmla="*/ 858231 w 4966467"/>
              <a:gd name="connsiteY1457" fmla="*/ 4151248 h 5701327"/>
              <a:gd name="connsiteX1458" fmla="*/ 874195 w 4966467"/>
              <a:gd name="connsiteY1458" fmla="*/ 4152801 h 5701327"/>
              <a:gd name="connsiteX1459" fmla="*/ 890159 w 4966467"/>
              <a:gd name="connsiteY1459" fmla="*/ 4154354 h 5701327"/>
              <a:gd name="connsiteX1460" fmla="*/ 955832 w 4966467"/>
              <a:gd name="connsiteY1460" fmla="*/ 4160080 h 5701327"/>
              <a:gd name="connsiteX1461" fmla="*/ 1025132 w 4966467"/>
              <a:gd name="connsiteY1461" fmla="*/ 4164835 h 5701327"/>
              <a:gd name="connsiteX1462" fmla="*/ 1057062 w 4966467"/>
              <a:gd name="connsiteY1462" fmla="*/ 4167940 h 5701327"/>
              <a:gd name="connsiteX1463" fmla="*/ 1088991 w 4966467"/>
              <a:gd name="connsiteY1463" fmla="*/ 4171047 h 5701327"/>
              <a:gd name="connsiteX1464" fmla="*/ 1124547 w 4966467"/>
              <a:gd name="connsiteY1464" fmla="*/ 4173181 h 5701327"/>
              <a:gd name="connsiteX1465" fmla="*/ 1130048 w 4966467"/>
              <a:gd name="connsiteY1465" fmla="*/ 4173918 h 5701327"/>
              <a:gd name="connsiteX1466" fmla="*/ 1132430 w 4966467"/>
              <a:gd name="connsiteY1466" fmla="*/ 4173656 h 5701327"/>
              <a:gd name="connsiteX1467" fmla="*/ 1157371 w 4966467"/>
              <a:gd name="connsiteY1467" fmla="*/ 4171075 h 5701327"/>
              <a:gd name="connsiteX1468" fmla="*/ 1139057 w 4966467"/>
              <a:gd name="connsiteY1468" fmla="*/ 4169294 h 5701327"/>
              <a:gd name="connsiteX1469" fmla="*/ 1090676 w 4966467"/>
              <a:gd name="connsiteY1469" fmla="*/ 4162820 h 5701327"/>
              <a:gd name="connsiteX1470" fmla="*/ 1042295 w 4966467"/>
              <a:gd name="connsiteY1470" fmla="*/ 4156349 h 5701327"/>
              <a:gd name="connsiteX1471" fmla="*/ 978790 w 4966467"/>
              <a:gd name="connsiteY1471" fmla="*/ 4144212 h 5701327"/>
              <a:gd name="connsiteX1472" fmla="*/ 915287 w 4966467"/>
              <a:gd name="connsiteY1472" fmla="*/ 4132072 h 5701327"/>
              <a:gd name="connsiteX1473" fmla="*/ 884684 w 4966467"/>
              <a:gd name="connsiteY1473" fmla="*/ 4126667 h 5701327"/>
              <a:gd name="connsiteX1474" fmla="*/ 854083 w 4966467"/>
              <a:gd name="connsiteY1474" fmla="*/ 4121263 h 5701327"/>
              <a:gd name="connsiteX1475" fmla="*/ 822994 w 4966467"/>
              <a:gd name="connsiteY1475" fmla="*/ 4114042 h 5701327"/>
              <a:gd name="connsiteX1476" fmla="*/ 791905 w 4966467"/>
              <a:gd name="connsiteY1476" fmla="*/ 4106824 h 5701327"/>
              <a:gd name="connsiteX1477" fmla="*/ 712082 w 4966467"/>
              <a:gd name="connsiteY1477" fmla="*/ 4099060 h 5701327"/>
              <a:gd name="connsiteX1478" fmla="*/ 632256 w 4966467"/>
              <a:gd name="connsiteY1478" fmla="*/ 4091295 h 5701327"/>
              <a:gd name="connsiteX1479" fmla="*/ 611693 w 4966467"/>
              <a:gd name="connsiteY1479" fmla="*/ 4087087 h 5701327"/>
              <a:gd name="connsiteX1480" fmla="*/ 592102 w 4966467"/>
              <a:gd name="connsiteY1480" fmla="*/ 4086506 h 5701327"/>
              <a:gd name="connsiteX1481" fmla="*/ 551947 w 4966467"/>
              <a:gd name="connsiteY1481" fmla="*/ 4081717 h 5701327"/>
              <a:gd name="connsiteX1482" fmla="*/ 511790 w 4966467"/>
              <a:gd name="connsiteY1482" fmla="*/ 4076926 h 5701327"/>
              <a:gd name="connsiteX1483" fmla="*/ 471636 w 4966467"/>
              <a:gd name="connsiteY1483" fmla="*/ 4072137 h 5701327"/>
              <a:gd name="connsiteX1484" fmla="*/ 462437 w 4966467"/>
              <a:gd name="connsiteY1484" fmla="*/ 4066827 h 5701327"/>
              <a:gd name="connsiteX1485" fmla="*/ 466066 w 4966467"/>
              <a:gd name="connsiteY1485" fmla="*/ 4065855 h 5701327"/>
              <a:gd name="connsiteX1486" fmla="*/ 523513 w 4966467"/>
              <a:gd name="connsiteY1486" fmla="*/ 4069898 h 5701327"/>
              <a:gd name="connsiteX1487" fmla="*/ 580960 w 4966467"/>
              <a:gd name="connsiteY1487" fmla="*/ 4073943 h 5701327"/>
              <a:gd name="connsiteX1488" fmla="*/ 636109 w 4966467"/>
              <a:gd name="connsiteY1488" fmla="*/ 4076659 h 5701327"/>
              <a:gd name="connsiteX1489" fmla="*/ 694884 w 4966467"/>
              <a:gd name="connsiteY1489" fmla="*/ 4078399 h 5701327"/>
              <a:gd name="connsiteX1490" fmla="*/ 679146 w 4966467"/>
              <a:gd name="connsiteY1490" fmla="*/ 4063182 h 5701327"/>
              <a:gd name="connsiteX1491" fmla="*/ 706214 w 4966467"/>
              <a:gd name="connsiteY1491" fmla="*/ 4048154 h 5701327"/>
              <a:gd name="connsiteX1492" fmla="*/ 654208 w 4966467"/>
              <a:gd name="connsiteY1492" fmla="*/ 4042655 h 5701327"/>
              <a:gd name="connsiteX1493" fmla="*/ 635814 w 4966467"/>
              <a:gd name="connsiteY1493" fmla="*/ 4032032 h 5701327"/>
              <a:gd name="connsiteX1494" fmla="*/ 654919 w 4966467"/>
              <a:gd name="connsiteY1494" fmla="*/ 4030802 h 5701327"/>
              <a:gd name="connsiteX1495" fmla="*/ 707411 w 4966467"/>
              <a:gd name="connsiteY1495" fmla="*/ 4038116 h 5701327"/>
              <a:gd name="connsiteX1496" fmla="*/ 759907 w 4966467"/>
              <a:gd name="connsiteY1496" fmla="*/ 4045428 h 5701327"/>
              <a:gd name="connsiteX1497" fmla="*/ 836590 w 4966467"/>
              <a:gd name="connsiteY1497" fmla="*/ 4055980 h 5701327"/>
              <a:gd name="connsiteX1498" fmla="*/ 864892 w 4966467"/>
              <a:gd name="connsiteY1498" fmla="*/ 4060058 h 5701327"/>
              <a:gd name="connsiteX1499" fmla="*/ 990313 w 4966467"/>
              <a:gd name="connsiteY1499" fmla="*/ 4071154 h 5701327"/>
              <a:gd name="connsiteX1500" fmla="*/ 1115733 w 4966467"/>
              <a:gd name="connsiteY1500" fmla="*/ 4082249 h 5701327"/>
              <a:gd name="connsiteX1501" fmla="*/ 1095393 w 4966467"/>
              <a:gd name="connsiteY1501" fmla="*/ 4064377 h 5701327"/>
              <a:gd name="connsiteX1502" fmla="*/ 1073504 w 4966467"/>
              <a:gd name="connsiteY1502" fmla="*/ 4062469 h 5701327"/>
              <a:gd name="connsiteX1503" fmla="*/ 1055240 w 4966467"/>
              <a:gd name="connsiteY1503" fmla="*/ 4059588 h 5701327"/>
              <a:gd name="connsiteX1504" fmla="*/ 966347 w 4966467"/>
              <a:gd name="connsiteY1504" fmla="*/ 4054252 h 5701327"/>
              <a:gd name="connsiteX1505" fmla="*/ 873829 w 4966467"/>
              <a:gd name="connsiteY1505" fmla="*/ 4049888 h 5701327"/>
              <a:gd name="connsiteX1506" fmla="*/ 830049 w 4966467"/>
              <a:gd name="connsiteY1506" fmla="*/ 4046071 h 5701327"/>
              <a:gd name="connsiteX1507" fmla="*/ 806344 w 4966467"/>
              <a:gd name="connsiteY1507" fmla="*/ 4044648 h 5701327"/>
              <a:gd name="connsiteX1508" fmla="*/ 786265 w 4966467"/>
              <a:gd name="connsiteY1508" fmla="*/ 4042255 h 5701327"/>
              <a:gd name="connsiteX1509" fmla="*/ 740186 w 4966467"/>
              <a:gd name="connsiteY1509" fmla="*/ 4037110 h 5701327"/>
              <a:gd name="connsiteX1510" fmla="*/ 694104 w 4966467"/>
              <a:gd name="connsiteY1510" fmla="*/ 4031965 h 5701327"/>
              <a:gd name="connsiteX1511" fmla="*/ 648021 w 4966467"/>
              <a:gd name="connsiteY1511" fmla="*/ 4026819 h 5701327"/>
              <a:gd name="connsiteX1512" fmla="*/ 601940 w 4966467"/>
              <a:gd name="connsiteY1512" fmla="*/ 4021675 h 5701327"/>
              <a:gd name="connsiteX1513" fmla="*/ 558159 w 4966467"/>
              <a:gd name="connsiteY1513" fmla="*/ 4017855 h 5701327"/>
              <a:gd name="connsiteX1514" fmla="*/ 513405 w 4966467"/>
              <a:gd name="connsiteY1514" fmla="*/ 4010413 h 5701327"/>
              <a:gd name="connsiteX1515" fmla="*/ 329790 w 4966467"/>
              <a:gd name="connsiteY1515" fmla="*/ 3977980 h 5701327"/>
              <a:gd name="connsiteX1516" fmla="*/ 321566 w 4966467"/>
              <a:gd name="connsiteY1516" fmla="*/ 3976298 h 5701327"/>
              <a:gd name="connsiteX1517" fmla="*/ 328818 w 4966467"/>
              <a:gd name="connsiteY1517" fmla="*/ 3974354 h 5701327"/>
              <a:gd name="connsiteX1518" fmla="*/ 438889 w 4966467"/>
              <a:gd name="connsiteY1518" fmla="*/ 3993450 h 5701327"/>
              <a:gd name="connsiteX1519" fmla="*/ 547989 w 4966467"/>
              <a:gd name="connsiteY1519" fmla="*/ 4008919 h 5701327"/>
              <a:gd name="connsiteX1520" fmla="*/ 559842 w 4966467"/>
              <a:gd name="connsiteY1520" fmla="*/ 4009631 h 5701327"/>
              <a:gd name="connsiteX1521" fmla="*/ 563953 w 4966467"/>
              <a:gd name="connsiteY1521" fmla="*/ 4010472 h 5701327"/>
              <a:gd name="connsiteX1522" fmla="*/ 560813 w 4966467"/>
              <a:gd name="connsiteY1522" fmla="*/ 4013257 h 5701327"/>
              <a:gd name="connsiteX1523" fmla="*/ 584519 w 4966467"/>
              <a:gd name="connsiteY1523" fmla="*/ 4014681 h 5701327"/>
              <a:gd name="connsiteX1524" fmla="*/ 612820 w 4966467"/>
              <a:gd name="connsiteY1524" fmla="*/ 4018759 h 5701327"/>
              <a:gd name="connsiteX1525" fmla="*/ 637011 w 4966467"/>
              <a:gd name="connsiteY1525" fmla="*/ 4021995 h 5701327"/>
              <a:gd name="connsiteX1526" fmla="*/ 664827 w 4966467"/>
              <a:gd name="connsiteY1526" fmla="*/ 4024258 h 5701327"/>
              <a:gd name="connsiteX1527" fmla="*/ 715023 w 4966467"/>
              <a:gd name="connsiteY1527" fmla="*/ 4030246 h 5701327"/>
              <a:gd name="connsiteX1528" fmla="*/ 765218 w 4966467"/>
              <a:gd name="connsiteY1528" fmla="*/ 4036232 h 5701327"/>
              <a:gd name="connsiteX1529" fmla="*/ 817224 w 4966467"/>
              <a:gd name="connsiteY1529" fmla="*/ 4041733 h 5701327"/>
              <a:gd name="connsiteX1530" fmla="*/ 840929 w 4966467"/>
              <a:gd name="connsiteY1530" fmla="*/ 4043156 h 5701327"/>
              <a:gd name="connsiteX1531" fmla="*/ 868259 w 4966467"/>
              <a:gd name="connsiteY1531" fmla="*/ 4043606 h 5701327"/>
              <a:gd name="connsiteX1532" fmla="*/ 875514 w 4966467"/>
              <a:gd name="connsiteY1532" fmla="*/ 4041662 h 5701327"/>
              <a:gd name="connsiteX1533" fmla="*/ 782378 w 4966467"/>
              <a:gd name="connsiteY1533" fmla="*/ 4027746 h 5701327"/>
              <a:gd name="connsiteX1534" fmla="*/ 596109 w 4966467"/>
              <a:gd name="connsiteY1534" fmla="*/ 3999913 h 5701327"/>
              <a:gd name="connsiteX1535" fmla="*/ 576516 w 4966467"/>
              <a:gd name="connsiteY1535" fmla="*/ 3999333 h 5701327"/>
              <a:gd name="connsiteX1536" fmla="*/ 556926 w 4966467"/>
              <a:gd name="connsiteY1536" fmla="*/ 3998751 h 5701327"/>
              <a:gd name="connsiteX1537" fmla="*/ 550514 w 4966467"/>
              <a:gd name="connsiteY1537" fmla="*/ 3996581 h 5701327"/>
              <a:gd name="connsiteX1538" fmla="*/ 544102 w 4966467"/>
              <a:gd name="connsiteY1538" fmla="*/ 3994412 h 5701327"/>
              <a:gd name="connsiteX1539" fmla="*/ 551356 w 4966467"/>
              <a:gd name="connsiteY1539" fmla="*/ 3992469 h 5701327"/>
              <a:gd name="connsiteX1540" fmla="*/ 522794 w 4966467"/>
              <a:gd name="connsiteY1540" fmla="*/ 3972912 h 5701327"/>
              <a:gd name="connsiteX1541" fmla="*/ 571885 w 4966467"/>
              <a:gd name="connsiteY1541" fmla="*/ 3967531 h 5701327"/>
              <a:gd name="connsiteX1542" fmla="*/ 620266 w 4966467"/>
              <a:gd name="connsiteY1542" fmla="*/ 3974004 h 5701327"/>
              <a:gd name="connsiteX1543" fmla="*/ 668647 w 4966467"/>
              <a:gd name="connsiteY1543" fmla="*/ 3980478 h 5701327"/>
              <a:gd name="connsiteX1544" fmla="*/ 717027 w 4966467"/>
              <a:gd name="connsiteY1544" fmla="*/ 3986948 h 5701327"/>
              <a:gd name="connsiteX1545" fmla="*/ 765406 w 4966467"/>
              <a:gd name="connsiteY1545" fmla="*/ 3993422 h 5701327"/>
              <a:gd name="connsiteX1546" fmla="*/ 789111 w 4966467"/>
              <a:gd name="connsiteY1546" fmla="*/ 3994845 h 5701327"/>
              <a:gd name="connsiteX1547" fmla="*/ 800477 w 4966467"/>
              <a:gd name="connsiteY1547" fmla="*/ 3993742 h 5701327"/>
              <a:gd name="connsiteX1548" fmla="*/ 808217 w 4966467"/>
              <a:gd name="connsiteY1548" fmla="*/ 3993613 h 5701327"/>
              <a:gd name="connsiteX1549" fmla="*/ 734674 w 4966467"/>
              <a:gd name="connsiteY1549" fmla="*/ 3980278 h 5701327"/>
              <a:gd name="connsiteX1550" fmla="*/ 661131 w 4966467"/>
              <a:gd name="connsiteY1550" fmla="*/ 3966941 h 5701327"/>
              <a:gd name="connsiteX1551" fmla="*/ 622304 w 4966467"/>
              <a:gd name="connsiteY1551" fmla="*/ 3959852 h 5701327"/>
              <a:gd name="connsiteX1552" fmla="*/ 583475 w 4966467"/>
              <a:gd name="connsiteY1552" fmla="*/ 3952764 h 5701327"/>
              <a:gd name="connsiteX1553" fmla="*/ 509447 w 4966467"/>
              <a:gd name="connsiteY1553" fmla="*/ 3937617 h 5701327"/>
              <a:gd name="connsiteX1554" fmla="*/ 495651 w 4966467"/>
              <a:gd name="connsiteY1554" fmla="*/ 3929652 h 5701327"/>
              <a:gd name="connsiteX1555" fmla="*/ 499279 w 4966467"/>
              <a:gd name="connsiteY1555" fmla="*/ 3928680 h 5701327"/>
              <a:gd name="connsiteX1556" fmla="*/ 505205 w 4966467"/>
              <a:gd name="connsiteY1556" fmla="*/ 3929034 h 5701327"/>
              <a:gd name="connsiteX1557" fmla="*/ 511132 w 4966467"/>
              <a:gd name="connsiteY1557" fmla="*/ 3929390 h 5701327"/>
              <a:gd name="connsiteX1558" fmla="*/ 544874 w 4966467"/>
              <a:gd name="connsiteY1558" fmla="*/ 3932010 h 5701327"/>
              <a:gd name="connsiteX1559" fmla="*/ 578617 w 4966467"/>
              <a:gd name="connsiteY1559" fmla="*/ 3934631 h 5701327"/>
              <a:gd name="connsiteX1560" fmla="*/ 610548 w 4966467"/>
              <a:gd name="connsiteY1560" fmla="*/ 3937737 h 5701327"/>
              <a:gd name="connsiteX1561" fmla="*/ 642477 w 4966467"/>
              <a:gd name="connsiteY1561" fmla="*/ 3940843 h 5701327"/>
              <a:gd name="connsiteX1562" fmla="*/ 712750 w 4966467"/>
              <a:gd name="connsiteY1562" fmla="*/ 3949223 h 5701327"/>
              <a:gd name="connsiteX1563" fmla="*/ 778420 w 4966467"/>
              <a:gd name="connsiteY1563" fmla="*/ 3954950 h 5701327"/>
              <a:gd name="connsiteX1564" fmla="*/ 912068 w 4966467"/>
              <a:gd name="connsiteY1564" fmla="*/ 3967731 h 5701327"/>
              <a:gd name="connsiteX1565" fmla="*/ 1045712 w 4966467"/>
              <a:gd name="connsiteY1565" fmla="*/ 3980509 h 5701327"/>
              <a:gd name="connsiteX1566" fmla="*/ 1091177 w 4966467"/>
              <a:gd name="connsiteY1566" fmla="*/ 3976102 h 5701327"/>
              <a:gd name="connsiteX1567" fmla="*/ 1136642 w 4966467"/>
              <a:gd name="connsiteY1567" fmla="*/ 3971692 h 5701327"/>
              <a:gd name="connsiteX1568" fmla="*/ 1182594 w 4966467"/>
              <a:gd name="connsiteY1568" fmla="*/ 3969099 h 5701327"/>
              <a:gd name="connsiteX1569" fmla="*/ 1228546 w 4966467"/>
              <a:gd name="connsiteY1569" fmla="*/ 3966503 h 5701327"/>
              <a:gd name="connsiteX1570" fmla="*/ 1203869 w 4966467"/>
              <a:gd name="connsiteY1570" fmla="*/ 3961454 h 5701327"/>
              <a:gd name="connsiteX1571" fmla="*/ 1132755 w 4966467"/>
              <a:gd name="connsiteY1571" fmla="*/ 3957186 h 5701327"/>
              <a:gd name="connsiteX1572" fmla="*/ 1099013 w 4966467"/>
              <a:gd name="connsiteY1572" fmla="*/ 3954565 h 5701327"/>
              <a:gd name="connsiteX1573" fmla="*/ 1065267 w 4966467"/>
              <a:gd name="connsiteY1573" fmla="*/ 3951946 h 5701327"/>
              <a:gd name="connsiteX1574" fmla="*/ 996455 w 4966467"/>
              <a:gd name="connsiteY1574" fmla="*/ 3949006 h 5701327"/>
              <a:gd name="connsiteX1575" fmla="*/ 927641 w 4966467"/>
              <a:gd name="connsiteY1575" fmla="*/ 3946065 h 5701327"/>
              <a:gd name="connsiteX1576" fmla="*/ 861128 w 4966467"/>
              <a:gd name="connsiteY1576" fmla="*/ 3944451 h 5701327"/>
              <a:gd name="connsiteX1577" fmla="*/ 826542 w 4966467"/>
              <a:gd name="connsiteY1577" fmla="*/ 3945942 h 5701327"/>
              <a:gd name="connsiteX1578" fmla="*/ 790985 w 4966467"/>
              <a:gd name="connsiteY1578" fmla="*/ 3943808 h 5701327"/>
              <a:gd name="connsiteX1579" fmla="*/ 723497 w 4966467"/>
              <a:gd name="connsiteY1579" fmla="*/ 3938568 h 5701327"/>
              <a:gd name="connsiteX1580" fmla="*/ 652385 w 4966467"/>
              <a:gd name="connsiteY1580" fmla="*/ 3934299 h 5701327"/>
              <a:gd name="connsiteX1581" fmla="*/ 643189 w 4966467"/>
              <a:gd name="connsiteY1581" fmla="*/ 3928990 h 5701327"/>
              <a:gd name="connsiteX1582" fmla="*/ 654069 w 4966467"/>
              <a:gd name="connsiteY1582" fmla="*/ 3926075 h 5701327"/>
              <a:gd name="connsiteX1583" fmla="*/ 719740 w 4966467"/>
              <a:gd name="connsiteY1583" fmla="*/ 3931802 h 5701327"/>
              <a:gd name="connsiteX1584" fmla="*/ 789042 w 4966467"/>
              <a:gd name="connsiteY1584" fmla="*/ 3936556 h 5701327"/>
              <a:gd name="connsiteX1585" fmla="*/ 819999 w 4966467"/>
              <a:gd name="connsiteY1585" fmla="*/ 3936034 h 5701327"/>
              <a:gd name="connsiteX1586" fmla="*/ 855556 w 4966467"/>
              <a:gd name="connsiteY1586" fmla="*/ 3938168 h 5701327"/>
              <a:gd name="connsiteX1587" fmla="*/ 887486 w 4966467"/>
              <a:gd name="connsiteY1587" fmla="*/ 3941274 h 5701327"/>
              <a:gd name="connsiteX1588" fmla="*/ 922071 w 4966467"/>
              <a:gd name="connsiteY1588" fmla="*/ 3939782 h 5701327"/>
              <a:gd name="connsiteX1589" fmla="*/ 1032368 w 4966467"/>
              <a:gd name="connsiteY1589" fmla="*/ 3945213 h 5701327"/>
              <a:gd name="connsiteX1590" fmla="*/ 1141692 w 4966467"/>
              <a:gd name="connsiteY1590" fmla="*/ 3947019 h 5701327"/>
              <a:gd name="connsiteX1591" fmla="*/ 1034536 w 4966467"/>
              <a:gd name="connsiteY1591" fmla="*/ 3938802 h 5701327"/>
              <a:gd name="connsiteX1592" fmla="*/ 927379 w 4966467"/>
              <a:gd name="connsiteY1592" fmla="*/ 3930585 h 5701327"/>
              <a:gd name="connsiteX1593" fmla="*/ 876344 w 4966467"/>
              <a:gd name="connsiteY1593" fmla="*/ 3928711 h 5701327"/>
              <a:gd name="connsiteX1594" fmla="*/ 848529 w 4966467"/>
              <a:gd name="connsiteY1594" fmla="*/ 3926448 h 5701327"/>
              <a:gd name="connsiteX1595" fmla="*/ 824338 w 4966467"/>
              <a:gd name="connsiteY1595" fmla="*/ 3923210 h 5701327"/>
              <a:gd name="connsiteX1596" fmla="*/ 771003 w 4966467"/>
              <a:gd name="connsiteY1596" fmla="*/ 3920008 h 5701327"/>
              <a:gd name="connsiteX1597" fmla="*/ 716696 w 4966467"/>
              <a:gd name="connsiteY1597" fmla="*/ 3913181 h 5701327"/>
              <a:gd name="connsiteX1598" fmla="*/ 696621 w 4966467"/>
              <a:gd name="connsiteY1598" fmla="*/ 3910787 h 5701327"/>
              <a:gd name="connsiteX1599" fmla="*/ 639302 w 4966467"/>
              <a:gd name="connsiteY1599" fmla="*/ 3914484 h 5701327"/>
              <a:gd name="connsiteX1600" fmla="*/ 630103 w 4966467"/>
              <a:gd name="connsiteY1600" fmla="*/ 3909173 h 5701327"/>
              <a:gd name="connsiteX1601" fmla="*/ 633729 w 4966467"/>
              <a:gd name="connsiteY1601" fmla="*/ 3908202 h 5701327"/>
              <a:gd name="connsiteX1602" fmla="*/ 662875 w 4966467"/>
              <a:gd name="connsiteY1602" fmla="*/ 3908168 h 5701327"/>
              <a:gd name="connsiteX1603" fmla="*/ 687422 w 4966467"/>
              <a:gd name="connsiteY1603" fmla="*/ 3905477 h 5701327"/>
              <a:gd name="connsiteX1604" fmla="*/ 695647 w 4966467"/>
              <a:gd name="connsiteY1604" fmla="*/ 3907159 h 5701327"/>
              <a:gd name="connsiteX1605" fmla="*/ 706526 w 4966467"/>
              <a:gd name="connsiteY1605" fmla="*/ 3904245 h 5701327"/>
              <a:gd name="connsiteX1606" fmla="*/ 759374 w 4966467"/>
              <a:gd name="connsiteY1606" fmla="*/ 3905632 h 5701327"/>
              <a:gd name="connsiteX1607" fmla="*/ 812225 w 4966467"/>
              <a:gd name="connsiteY1607" fmla="*/ 3907020 h 5701327"/>
              <a:gd name="connsiteX1608" fmla="*/ 841856 w 4966467"/>
              <a:gd name="connsiteY1608" fmla="*/ 3908799 h 5701327"/>
              <a:gd name="connsiteX1609" fmla="*/ 867859 w 4966467"/>
              <a:gd name="connsiteY1609" fmla="*/ 3911547 h 5701327"/>
              <a:gd name="connsiteX1610" fmla="*/ 922521 w 4966467"/>
              <a:gd name="connsiteY1610" fmla="*/ 3912453 h 5701327"/>
              <a:gd name="connsiteX1611" fmla="*/ 1032817 w 4966467"/>
              <a:gd name="connsiteY1611" fmla="*/ 3917883 h 5701327"/>
              <a:gd name="connsiteX1612" fmla="*/ 1143116 w 4966467"/>
              <a:gd name="connsiteY1612" fmla="*/ 3923313 h 5701327"/>
              <a:gd name="connsiteX1613" fmla="*/ 1149397 w 4966467"/>
              <a:gd name="connsiteY1613" fmla="*/ 3917742 h 5701327"/>
              <a:gd name="connsiteX1614" fmla="*/ 1199460 w 4966467"/>
              <a:gd name="connsiteY1614" fmla="*/ 3915989 h 5701327"/>
              <a:gd name="connsiteX1615" fmla="*/ 1215912 w 4966467"/>
              <a:gd name="connsiteY1615" fmla="*/ 3919357 h 5701327"/>
              <a:gd name="connsiteX1616" fmla="*/ 1313160 w 4966467"/>
              <a:gd name="connsiteY1616" fmla="*/ 3934114 h 5701327"/>
              <a:gd name="connsiteX1617" fmla="*/ 1406780 w 4966467"/>
              <a:gd name="connsiteY1617" fmla="*/ 3949845 h 5701327"/>
              <a:gd name="connsiteX1618" fmla="*/ 1418145 w 4966467"/>
              <a:gd name="connsiteY1618" fmla="*/ 3948741 h 5701327"/>
              <a:gd name="connsiteX1619" fmla="*/ 1429511 w 4966467"/>
              <a:gd name="connsiteY1619" fmla="*/ 3947640 h 5701327"/>
              <a:gd name="connsiteX1620" fmla="*/ 1441364 w 4966467"/>
              <a:gd name="connsiteY1620" fmla="*/ 3948350 h 5701327"/>
              <a:gd name="connsiteX1621" fmla="*/ 1453217 w 4966467"/>
              <a:gd name="connsiteY1621" fmla="*/ 3949064 h 5701327"/>
              <a:gd name="connsiteX1622" fmla="*/ 1536051 w 4966467"/>
              <a:gd name="connsiteY1622" fmla="*/ 3946303 h 5701327"/>
              <a:gd name="connsiteX1623" fmla="*/ 1619859 w 4966467"/>
              <a:gd name="connsiteY1623" fmla="*/ 3947169 h 5701327"/>
              <a:gd name="connsiteX1624" fmla="*/ 1617915 w 4966467"/>
              <a:gd name="connsiteY1624" fmla="*/ 3939918 h 5701327"/>
              <a:gd name="connsiteX1625" fmla="*/ 1646931 w 4966467"/>
              <a:gd name="connsiteY1625" fmla="*/ 3932143 h 5701327"/>
              <a:gd name="connsiteX1626" fmla="*/ 1624551 w 4966467"/>
              <a:gd name="connsiteY1626" fmla="*/ 3928420 h 5701327"/>
              <a:gd name="connsiteX1627" fmla="*/ 1602175 w 4966467"/>
              <a:gd name="connsiteY1627" fmla="*/ 3924698 h 5701327"/>
              <a:gd name="connsiteX1628" fmla="*/ 1593949 w 4966467"/>
              <a:gd name="connsiteY1628" fmla="*/ 3923016 h 5701327"/>
              <a:gd name="connsiteX1629" fmla="*/ 1522837 w 4966467"/>
              <a:gd name="connsiteY1629" fmla="*/ 3918748 h 5701327"/>
              <a:gd name="connsiteX1630" fmla="*/ 1481355 w 4966467"/>
              <a:gd name="connsiteY1630" fmla="*/ 3916256 h 5701327"/>
              <a:gd name="connsiteX1631" fmla="*/ 1439872 w 4966467"/>
              <a:gd name="connsiteY1631" fmla="*/ 3913766 h 5701327"/>
              <a:gd name="connsiteX1632" fmla="*/ 1360532 w 4966467"/>
              <a:gd name="connsiteY1632" fmla="*/ 3907815 h 5701327"/>
              <a:gd name="connsiteX1633" fmla="*/ 1279867 w 4966467"/>
              <a:gd name="connsiteY1633" fmla="*/ 3904164 h 5701327"/>
              <a:gd name="connsiteX1634" fmla="*/ 1202827 w 4966467"/>
              <a:gd name="connsiteY1634" fmla="*/ 3899539 h 5701327"/>
              <a:gd name="connsiteX1635" fmla="*/ 1123133 w 4966467"/>
              <a:gd name="connsiteY1635" fmla="*/ 3899515 h 5701327"/>
              <a:gd name="connsiteX1636" fmla="*/ 1047064 w 4966467"/>
              <a:gd name="connsiteY1636" fmla="*/ 3898515 h 5701327"/>
              <a:gd name="connsiteX1637" fmla="*/ 893957 w 4966467"/>
              <a:gd name="connsiteY1637" fmla="*/ 3892893 h 5701327"/>
              <a:gd name="connsiteX1638" fmla="*/ 888031 w 4966467"/>
              <a:gd name="connsiteY1638" fmla="*/ 3892539 h 5701327"/>
              <a:gd name="connsiteX1639" fmla="*/ 882105 w 4966467"/>
              <a:gd name="connsiteY1639" fmla="*/ 3892182 h 5701327"/>
              <a:gd name="connsiteX1640" fmla="*/ 980290 w 4966467"/>
              <a:gd name="connsiteY1640" fmla="*/ 3881422 h 5701327"/>
              <a:gd name="connsiteX1641" fmla="*/ 1074847 w 4966467"/>
              <a:gd name="connsiteY1641" fmla="*/ 3871636 h 5701327"/>
              <a:gd name="connsiteX1642" fmla="*/ 1097580 w 4966467"/>
              <a:gd name="connsiteY1642" fmla="*/ 3869431 h 5701327"/>
              <a:gd name="connsiteX1643" fmla="*/ 1120313 w 4966467"/>
              <a:gd name="connsiteY1643" fmla="*/ 3867226 h 5701327"/>
              <a:gd name="connsiteX1644" fmla="*/ 1145346 w 4966467"/>
              <a:gd name="connsiteY1644" fmla="*/ 3866349 h 5701327"/>
              <a:gd name="connsiteX1645" fmla="*/ 1170376 w 4966467"/>
              <a:gd name="connsiteY1645" fmla="*/ 3865473 h 5701327"/>
              <a:gd name="connsiteX1646" fmla="*/ 1274131 w 4966467"/>
              <a:gd name="connsiteY1646" fmla="*/ 3860996 h 5701327"/>
              <a:gd name="connsiteX1647" fmla="*/ 1403889 w 4966467"/>
              <a:gd name="connsiteY1647" fmla="*/ 3859270 h 5701327"/>
              <a:gd name="connsiteX1648" fmla="*/ 1533648 w 4966467"/>
              <a:gd name="connsiteY1648" fmla="*/ 3857542 h 5701327"/>
              <a:gd name="connsiteX1649" fmla="*/ 1332169 w 4966467"/>
              <a:gd name="connsiteY1649" fmla="*/ 3827770 h 5701327"/>
              <a:gd name="connsiteX1650" fmla="*/ 1331181 w 4966467"/>
              <a:gd name="connsiteY1650" fmla="*/ 3830234 h 5701327"/>
              <a:gd name="connsiteX1651" fmla="*/ 1324274 w 4966467"/>
              <a:gd name="connsiteY1651" fmla="*/ 3833182 h 5701327"/>
              <a:gd name="connsiteX1652" fmla="*/ 1217284 w 4966467"/>
              <a:gd name="connsiteY1652" fmla="*/ 3835984 h 5701327"/>
              <a:gd name="connsiteX1653" fmla="*/ 1113746 w 4966467"/>
              <a:gd name="connsiteY1653" fmla="*/ 3837312 h 5701327"/>
              <a:gd name="connsiteX1654" fmla="*/ 1006757 w 4966467"/>
              <a:gd name="connsiteY1654" fmla="*/ 3840112 h 5701327"/>
              <a:gd name="connsiteX1655" fmla="*/ 899767 w 4966467"/>
              <a:gd name="connsiteY1655" fmla="*/ 3842913 h 5701327"/>
              <a:gd name="connsiteX1656" fmla="*/ 893367 w 4966467"/>
              <a:gd name="connsiteY1656" fmla="*/ 3837482 h 5701327"/>
              <a:gd name="connsiteX1657" fmla="*/ 901746 w 4966467"/>
              <a:gd name="connsiteY1657" fmla="*/ 3837987 h 5701327"/>
              <a:gd name="connsiteX1658" fmla="*/ 1326252 w 4966467"/>
              <a:gd name="connsiteY1658" fmla="*/ 3828256 h 5701327"/>
              <a:gd name="connsiteX1659" fmla="*/ 1332169 w 4966467"/>
              <a:gd name="connsiteY1659" fmla="*/ 3827770 h 5701327"/>
              <a:gd name="connsiteX1660" fmla="*/ 268396 w 4966467"/>
              <a:gd name="connsiteY1660" fmla="*/ 3712323 h 5701327"/>
              <a:gd name="connsiteX1661" fmla="*/ 272585 w 4966467"/>
              <a:gd name="connsiteY1661" fmla="*/ 3712578 h 5701327"/>
              <a:gd name="connsiteX1662" fmla="*/ 269870 w 4966467"/>
              <a:gd name="connsiteY1662" fmla="*/ 3715778 h 5701327"/>
              <a:gd name="connsiteX1663" fmla="*/ 256562 w 4966467"/>
              <a:gd name="connsiteY1663" fmla="*/ 3713293 h 5701327"/>
              <a:gd name="connsiteX1664" fmla="*/ 268396 w 4966467"/>
              <a:gd name="connsiteY1664" fmla="*/ 3712323 h 5701327"/>
              <a:gd name="connsiteX1665" fmla="*/ 2977573 w 4966467"/>
              <a:gd name="connsiteY1665" fmla="*/ 3699035 h 5701327"/>
              <a:gd name="connsiteX1666" fmla="*/ 2896463 w 4966467"/>
              <a:gd name="connsiteY1666" fmla="*/ 3705080 h 5701327"/>
              <a:gd name="connsiteX1667" fmla="*/ 2815857 w 4966467"/>
              <a:gd name="connsiteY1667" fmla="*/ 3702743 h 5701327"/>
              <a:gd name="connsiteX1668" fmla="*/ 2766059 w 4966467"/>
              <a:gd name="connsiteY1668" fmla="*/ 3705628 h 5701327"/>
              <a:gd name="connsiteX1669" fmla="*/ 2712807 w 4966467"/>
              <a:gd name="connsiteY1669" fmla="*/ 3709987 h 5701327"/>
              <a:gd name="connsiteX1670" fmla="*/ 2716259 w 4966467"/>
              <a:gd name="connsiteY1670" fmla="*/ 3708513 h 5701327"/>
              <a:gd name="connsiteX1671" fmla="*/ 2701963 w 4966467"/>
              <a:gd name="connsiteY1671" fmla="*/ 3708491 h 5701327"/>
              <a:gd name="connsiteX1672" fmla="*/ 2687663 w 4966467"/>
              <a:gd name="connsiteY1672" fmla="*/ 3708470 h 5701327"/>
              <a:gd name="connsiteX1673" fmla="*/ 2684211 w 4966467"/>
              <a:gd name="connsiteY1673" fmla="*/ 3709945 h 5701327"/>
              <a:gd name="connsiteX1674" fmla="*/ 2695791 w 4966467"/>
              <a:gd name="connsiteY1674" fmla="*/ 3713168 h 5701327"/>
              <a:gd name="connsiteX1675" fmla="*/ 2707373 w 4966467"/>
              <a:gd name="connsiteY1675" fmla="*/ 3716390 h 5701327"/>
              <a:gd name="connsiteX1676" fmla="*/ 2724135 w 4966467"/>
              <a:gd name="connsiteY1676" fmla="*/ 3717398 h 5701327"/>
              <a:gd name="connsiteX1677" fmla="*/ 2841967 w 4966467"/>
              <a:gd name="connsiteY1677" fmla="*/ 3716093 h 5701327"/>
              <a:gd name="connsiteX1678" fmla="*/ 2888315 w 4966467"/>
              <a:gd name="connsiteY1678" fmla="*/ 3714682 h 5701327"/>
              <a:gd name="connsiteX1679" fmla="*/ 2934659 w 4966467"/>
              <a:gd name="connsiteY1679" fmla="*/ 3713271 h 5701327"/>
              <a:gd name="connsiteX1680" fmla="*/ 2977573 w 4966467"/>
              <a:gd name="connsiteY1680" fmla="*/ 3699035 h 5701327"/>
              <a:gd name="connsiteX1681" fmla="*/ 2943319 w 4966467"/>
              <a:gd name="connsiteY1681" fmla="*/ 3624378 h 5701327"/>
              <a:gd name="connsiteX1682" fmla="*/ 2885015 w 4966467"/>
              <a:gd name="connsiteY1682" fmla="*/ 3628627 h 5701327"/>
              <a:gd name="connsiteX1683" fmla="*/ 2775663 w 4966467"/>
              <a:gd name="connsiteY1683" fmla="*/ 3639564 h 5701327"/>
              <a:gd name="connsiteX1684" fmla="*/ 2825565 w 4966467"/>
              <a:gd name="connsiteY1684" fmla="*/ 3639405 h 5701327"/>
              <a:gd name="connsiteX1685" fmla="*/ 2873639 w 4966467"/>
              <a:gd name="connsiteY1685" fmla="*/ 3637256 h 5701327"/>
              <a:gd name="connsiteX1686" fmla="*/ 2930091 w 4966467"/>
              <a:gd name="connsiteY1686" fmla="*/ 3635612 h 5701327"/>
              <a:gd name="connsiteX1687" fmla="*/ 2983091 w 4966467"/>
              <a:gd name="connsiteY1687" fmla="*/ 3635443 h 5701327"/>
              <a:gd name="connsiteX1688" fmla="*/ 2952043 w 4966467"/>
              <a:gd name="connsiteY1688" fmla="*/ 3627263 h 5701327"/>
              <a:gd name="connsiteX1689" fmla="*/ 597475 w 4966467"/>
              <a:gd name="connsiteY1689" fmla="*/ 3623915 h 5701327"/>
              <a:gd name="connsiteX1690" fmla="*/ 587865 w 4966467"/>
              <a:gd name="connsiteY1690" fmla="*/ 3624135 h 5701327"/>
              <a:gd name="connsiteX1691" fmla="*/ 583740 w 4966467"/>
              <a:gd name="connsiteY1691" fmla="*/ 3624550 h 5701327"/>
              <a:gd name="connsiteX1692" fmla="*/ 584060 w 4966467"/>
              <a:gd name="connsiteY1692" fmla="*/ 3624536 h 5701327"/>
              <a:gd name="connsiteX1693" fmla="*/ 734482 w 4966467"/>
              <a:gd name="connsiteY1693" fmla="*/ 3614360 h 5701327"/>
              <a:gd name="connsiteX1694" fmla="*/ 711131 w 4966467"/>
              <a:gd name="connsiteY1694" fmla="*/ 3616425 h 5701327"/>
              <a:gd name="connsiteX1695" fmla="*/ 679085 w 4966467"/>
              <a:gd name="connsiteY1695" fmla="*/ 3617857 h 5701327"/>
              <a:gd name="connsiteX1696" fmla="*/ 667987 w 4966467"/>
              <a:gd name="connsiteY1696" fmla="*/ 3620554 h 5701327"/>
              <a:gd name="connsiteX1697" fmla="*/ 666569 w 4966467"/>
              <a:gd name="connsiteY1697" fmla="*/ 3620713 h 5701327"/>
              <a:gd name="connsiteX1698" fmla="*/ 718170 w 4966467"/>
              <a:gd name="connsiteY1698" fmla="*/ 3618322 h 5701327"/>
              <a:gd name="connsiteX1699" fmla="*/ 3267243 w 4966467"/>
              <a:gd name="connsiteY1699" fmla="*/ 3602951 h 5701327"/>
              <a:gd name="connsiteX1700" fmla="*/ 3280919 w 4966467"/>
              <a:gd name="connsiteY1700" fmla="*/ 3606298 h 5701327"/>
              <a:gd name="connsiteX1701" fmla="*/ 3297679 w 4966467"/>
              <a:gd name="connsiteY1701" fmla="*/ 3607310 h 5701327"/>
              <a:gd name="connsiteX1702" fmla="*/ 3294229 w 4966467"/>
              <a:gd name="connsiteY1702" fmla="*/ 3608783 h 5701327"/>
              <a:gd name="connsiteX1703" fmla="*/ 3265631 w 4966467"/>
              <a:gd name="connsiteY1703" fmla="*/ 3608742 h 5701327"/>
              <a:gd name="connsiteX1704" fmla="*/ 3267243 w 4966467"/>
              <a:gd name="connsiteY1704" fmla="*/ 3602951 h 5701327"/>
              <a:gd name="connsiteX1705" fmla="*/ 808463 w 4966467"/>
              <a:gd name="connsiteY1705" fmla="*/ 3571618 h 5701327"/>
              <a:gd name="connsiteX1706" fmla="*/ 701219 w 4966467"/>
              <a:gd name="connsiteY1706" fmla="*/ 3578609 h 5701327"/>
              <a:gd name="connsiteX1707" fmla="*/ 593975 w 4966467"/>
              <a:gd name="connsiteY1707" fmla="*/ 3585600 h 5701327"/>
              <a:gd name="connsiteX1708" fmla="*/ 543187 w 4966467"/>
              <a:gd name="connsiteY1708" fmla="*/ 3590949 h 5701327"/>
              <a:gd name="connsiteX1709" fmla="*/ 515329 w 4966467"/>
              <a:gd name="connsiteY1709" fmla="*/ 3592635 h 5701327"/>
              <a:gd name="connsiteX1710" fmla="*/ 490924 w 4966467"/>
              <a:gd name="connsiteY1710" fmla="*/ 3592845 h 5701327"/>
              <a:gd name="connsiteX1711" fmla="*/ 437672 w 4966467"/>
              <a:gd name="connsiteY1711" fmla="*/ 3597204 h 5701327"/>
              <a:gd name="connsiteX1712" fmla="*/ 382945 w 4966467"/>
              <a:gd name="connsiteY1712" fmla="*/ 3598110 h 5701327"/>
              <a:gd name="connsiteX1713" fmla="*/ 362732 w 4966467"/>
              <a:gd name="connsiteY1713" fmla="*/ 3598574 h 5701327"/>
              <a:gd name="connsiteX1714" fmla="*/ 335704 w 4966467"/>
              <a:gd name="connsiteY1714" fmla="*/ 3604223 h 5701327"/>
              <a:gd name="connsiteX1715" fmla="*/ 338427 w 4966467"/>
              <a:gd name="connsiteY1715" fmla="*/ 3604049 h 5701327"/>
              <a:gd name="connsiteX1716" fmla="*/ 371212 w 4966467"/>
              <a:gd name="connsiteY1716" fmla="*/ 3604341 h 5701327"/>
              <a:gd name="connsiteX1717" fmla="*/ 403996 w 4966467"/>
              <a:gd name="connsiteY1717" fmla="*/ 3604637 h 5701327"/>
              <a:gd name="connsiteX1718" fmla="*/ 534170 w 4966467"/>
              <a:gd name="connsiteY1718" fmla="*/ 3593979 h 5701327"/>
              <a:gd name="connsiteX1719" fmla="*/ 665818 w 4966467"/>
              <a:gd name="connsiteY1719" fmla="*/ 3586777 h 5701327"/>
              <a:gd name="connsiteX1720" fmla="*/ 701321 w 4966467"/>
              <a:gd name="connsiteY1720" fmla="*/ 3583871 h 5701327"/>
              <a:gd name="connsiteX1721" fmla="*/ 716405 w 4966467"/>
              <a:gd name="connsiteY1721" fmla="*/ 3583197 h 5701327"/>
              <a:gd name="connsiteX1722" fmla="*/ 4363269 w 4966467"/>
              <a:gd name="connsiteY1722" fmla="*/ 3510000 h 5701327"/>
              <a:gd name="connsiteX1723" fmla="*/ 4282159 w 4966467"/>
              <a:gd name="connsiteY1723" fmla="*/ 3516045 h 5701327"/>
              <a:gd name="connsiteX1724" fmla="*/ 4201553 w 4966467"/>
              <a:gd name="connsiteY1724" fmla="*/ 3513708 h 5701327"/>
              <a:gd name="connsiteX1725" fmla="*/ 4151755 w 4966467"/>
              <a:gd name="connsiteY1725" fmla="*/ 3516593 h 5701327"/>
              <a:gd name="connsiteX1726" fmla="*/ 4098499 w 4966467"/>
              <a:gd name="connsiteY1726" fmla="*/ 3520953 h 5701327"/>
              <a:gd name="connsiteX1727" fmla="*/ 4101955 w 4966467"/>
              <a:gd name="connsiteY1727" fmla="*/ 3519479 h 5701327"/>
              <a:gd name="connsiteX1728" fmla="*/ 4087659 w 4966467"/>
              <a:gd name="connsiteY1728" fmla="*/ 3519457 h 5701327"/>
              <a:gd name="connsiteX1729" fmla="*/ 4073359 w 4966467"/>
              <a:gd name="connsiteY1729" fmla="*/ 3519436 h 5701327"/>
              <a:gd name="connsiteX1730" fmla="*/ 4069907 w 4966467"/>
              <a:gd name="connsiteY1730" fmla="*/ 3520910 h 5701327"/>
              <a:gd name="connsiteX1731" fmla="*/ 4081487 w 4966467"/>
              <a:gd name="connsiteY1731" fmla="*/ 3524132 h 5701327"/>
              <a:gd name="connsiteX1732" fmla="*/ 4093067 w 4966467"/>
              <a:gd name="connsiteY1732" fmla="*/ 3527355 h 5701327"/>
              <a:gd name="connsiteX1733" fmla="*/ 4109831 w 4966467"/>
              <a:gd name="connsiteY1733" fmla="*/ 3528364 h 5701327"/>
              <a:gd name="connsiteX1734" fmla="*/ 4227663 w 4966467"/>
              <a:gd name="connsiteY1734" fmla="*/ 3527058 h 5701327"/>
              <a:gd name="connsiteX1735" fmla="*/ 4274011 w 4966467"/>
              <a:gd name="connsiteY1735" fmla="*/ 3525647 h 5701327"/>
              <a:gd name="connsiteX1736" fmla="*/ 4320355 w 4966467"/>
              <a:gd name="connsiteY1736" fmla="*/ 3524236 h 5701327"/>
              <a:gd name="connsiteX1737" fmla="*/ 4363269 w 4966467"/>
              <a:gd name="connsiteY1737" fmla="*/ 3510000 h 5701327"/>
              <a:gd name="connsiteX1738" fmla="*/ 413050 w 4966467"/>
              <a:gd name="connsiteY1738" fmla="*/ 3482379 h 5701327"/>
              <a:gd name="connsiteX1739" fmla="*/ 417239 w 4966467"/>
              <a:gd name="connsiteY1739" fmla="*/ 3482633 h 5701327"/>
              <a:gd name="connsiteX1740" fmla="*/ 414524 w 4966467"/>
              <a:gd name="connsiteY1740" fmla="*/ 3485834 h 5701327"/>
              <a:gd name="connsiteX1741" fmla="*/ 401216 w 4966467"/>
              <a:gd name="connsiteY1741" fmla="*/ 3483349 h 5701327"/>
              <a:gd name="connsiteX1742" fmla="*/ 413050 w 4966467"/>
              <a:gd name="connsiteY1742" fmla="*/ 3482379 h 5701327"/>
              <a:gd name="connsiteX1743" fmla="*/ 4317533 w 4966467"/>
              <a:gd name="connsiteY1743" fmla="*/ 3431545 h 5701327"/>
              <a:gd name="connsiteX1744" fmla="*/ 4296329 w 4966467"/>
              <a:gd name="connsiteY1744" fmla="*/ 3434472 h 5701327"/>
              <a:gd name="connsiteX1745" fmla="*/ 4275125 w 4966467"/>
              <a:gd name="connsiteY1745" fmla="*/ 3437399 h 5701327"/>
              <a:gd name="connsiteX1746" fmla="*/ 4247267 w 4966467"/>
              <a:gd name="connsiteY1746" fmla="*/ 3439082 h 5701327"/>
              <a:gd name="connsiteX1747" fmla="*/ 4219409 w 4966467"/>
              <a:gd name="connsiteY1747" fmla="*/ 3440767 h 5701327"/>
              <a:gd name="connsiteX1748" fmla="*/ 4192287 w 4966467"/>
              <a:gd name="connsiteY1748" fmla="*/ 3444178 h 5701327"/>
              <a:gd name="connsiteX1749" fmla="*/ 4163691 w 4966467"/>
              <a:gd name="connsiteY1749" fmla="*/ 3444135 h 5701327"/>
              <a:gd name="connsiteX1750" fmla="*/ 4158259 w 4966467"/>
              <a:gd name="connsiteY1750" fmla="*/ 3450539 h 5701327"/>
              <a:gd name="connsiteX1751" fmla="*/ 4211259 w 4966467"/>
              <a:gd name="connsiteY1751" fmla="*/ 3450369 h 5701327"/>
              <a:gd name="connsiteX1752" fmla="*/ 4259331 w 4966467"/>
              <a:gd name="connsiteY1752" fmla="*/ 3448221 h 5701327"/>
              <a:gd name="connsiteX1753" fmla="*/ 4315787 w 4966467"/>
              <a:gd name="connsiteY1753" fmla="*/ 3446577 h 5701327"/>
              <a:gd name="connsiteX1754" fmla="*/ 4368785 w 4966467"/>
              <a:gd name="connsiteY1754" fmla="*/ 3446408 h 5701327"/>
              <a:gd name="connsiteX1755" fmla="*/ 4317533 w 4966467"/>
              <a:gd name="connsiteY1755" fmla="*/ 3431545 h 5701327"/>
              <a:gd name="connsiteX1756" fmla="*/ 4652935 w 4966467"/>
              <a:gd name="connsiteY1756" fmla="*/ 3413916 h 5701327"/>
              <a:gd name="connsiteX1757" fmla="*/ 4666615 w 4966467"/>
              <a:gd name="connsiteY1757" fmla="*/ 3417263 h 5701327"/>
              <a:gd name="connsiteX1758" fmla="*/ 4683375 w 4966467"/>
              <a:gd name="connsiteY1758" fmla="*/ 3418274 h 5701327"/>
              <a:gd name="connsiteX1759" fmla="*/ 4679923 w 4966467"/>
              <a:gd name="connsiteY1759" fmla="*/ 3419749 h 5701327"/>
              <a:gd name="connsiteX1760" fmla="*/ 4651327 w 4966467"/>
              <a:gd name="connsiteY1760" fmla="*/ 3419707 h 5701327"/>
              <a:gd name="connsiteX1761" fmla="*/ 4652935 w 4966467"/>
              <a:gd name="connsiteY1761" fmla="*/ 3413916 h 5701327"/>
              <a:gd name="connsiteX1762" fmla="*/ 454207 w 4966467"/>
              <a:gd name="connsiteY1762" fmla="*/ 3125932 h 5701327"/>
              <a:gd name="connsiteX1763" fmla="*/ 458397 w 4966467"/>
              <a:gd name="connsiteY1763" fmla="*/ 3126186 h 5701327"/>
              <a:gd name="connsiteX1764" fmla="*/ 455682 w 4966467"/>
              <a:gd name="connsiteY1764" fmla="*/ 3129387 h 5701327"/>
              <a:gd name="connsiteX1765" fmla="*/ 442373 w 4966467"/>
              <a:gd name="connsiteY1765" fmla="*/ 3126902 h 5701327"/>
              <a:gd name="connsiteX1766" fmla="*/ 454207 w 4966467"/>
              <a:gd name="connsiteY1766" fmla="*/ 3125932 h 5701327"/>
              <a:gd name="connsiteX1767" fmla="*/ 4133655 w 4966467"/>
              <a:gd name="connsiteY1767" fmla="*/ 3023631 h 5701327"/>
              <a:gd name="connsiteX1768" fmla="*/ 4112451 w 4966467"/>
              <a:gd name="connsiteY1768" fmla="*/ 3026558 h 5701327"/>
              <a:gd name="connsiteX1769" fmla="*/ 4091247 w 4966467"/>
              <a:gd name="connsiteY1769" fmla="*/ 3029484 h 5701327"/>
              <a:gd name="connsiteX1770" fmla="*/ 4063387 w 4966467"/>
              <a:gd name="connsiteY1770" fmla="*/ 3031168 h 5701327"/>
              <a:gd name="connsiteX1771" fmla="*/ 4035529 w 4966467"/>
              <a:gd name="connsiteY1771" fmla="*/ 3032853 h 5701327"/>
              <a:gd name="connsiteX1772" fmla="*/ 4008409 w 4966467"/>
              <a:gd name="connsiteY1772" fmla="*/ 3036264 h 5701327"/>
              <a:gd name="connsiteX1773" fmla="*/ 3979815 w 4966467"/>
              <a:gd name="connsiteY1773" fmla="*/ 3036221 h 5701327"/>
              <a:gd name="connsiteX1774" fmla="*/ 3974381 w 4966467"/>
              <a:gd name="connsiteY1774" fmla="*/ 3042624 h 5701327"/>
              <a:gd name="connsiteX1775" fmla="*/ 4027381 w 4966467"/>
              <a:gd name="connsiteY1775" fmla="*/ 3042455 h 5701327"/>
              <a:gd name="connsiteX1776" fmla="*/ 4075453 w 4966467"/>
              <a:gd name="connsiteY1776" fmla="*/ 3040307 h 5701327"/>
              <a:gd name="connsiteX1777" fmla="*/ 4131907 w 4966467"/>
              <a:gd name="connsiteY1777" fmla="*/ 3038663 h 5701327"/>
              <a:gd name="connsiteX1778" fmla="*/ 4184907 w 4966467"/>
              <a:gd name="connsiteY1778" fmla="*/ 3038494 h 5701327"/>
              <a:gd name="connsiteX1779" fmla="*/ 4133655 w 4966467"/>
              <a:gd name="connsiteY1779" fmla="*/ 3023631 h 5701327"/>
              <a:gd name="connsiteX1780" fmla="*/ 4469059 w 4966467"/>
              <a:gd name="connsiteY1780" fmla="*/ 3006002 h 5701327"/>
              <a:gd name="connsiteX1781" fmla="*/ 4482735 w 4966467"/>
              <a:gd name="connsiteY1781" fmla="*/ 3009349 h 5701327"/>
              <a:gd name="connsiteX1782" fmla="*/ 4499495 w 4966467"/>
              <a:gd name="connsiteY1782" fmla="*/ 3010360 h 5701327"/>
              <a:gd name="connsiteX1783" fmla="*/ 4496045 w 4966467"/>
              <a:gd name="connsiteY1783" fmla="*/ 3011835 h 5701327"/>
              <a:gd name="connsiteX1784" fmla="*/ 4467447 w 4966467"/>
              <a:gd name="connsiteY1784" fmla="*/ 3011793 h 5701327"/>
              <a:gd name="connsiteX1785" fmla="*/ 4469059 w 4966467"/>
              <a:gd name="connsiteY1785" fmla="*/ 3006002 h 5701327"/>
              <a:gd name="connsiteX1786" fmla="*/ 291451 w 4966467"/>
              <a:gd name="connsiteY1786" fmla="*/ 2803411 h 5701327"/>
              <a:gd name="connsiteX1787" fmla="*/ 295641 w 4966467"/>
              <a:gd name="connsiteY1787" fmla="*/ 2803664 h 5701327"/>
              <a:gd name="connsiteX1788" fmla="*/ 292925 w 4966467"/>
              <a:gd name="connsiteY1788" fmla="*/ 2806865 h 5701327"/>
              <a:gd name="connsiteX1789" fmla="*/ 279617 w 4966467"/>
              <a:gd name="connsiteY1789" fmla="*/ 2804380 h 5701327"/>
              <a:gd name="connsiteX1790" fmla="*/ 291451 w 4966467"/>
              <a:gd name="connsiteY1790" fmla="*/ 2803411 h 5701327"/>
              <a:gd name="connsiteX1791" fmla="*/ 3926579 w 4966467"/>
              <a:gd name="connsiteY1791" fmla="*/ 2629155 h 5701327"/>
              <a:gd name="connsiteX1792" fmla="*/ 3905375 w 4966467"/>
              <a:gd name="connsiteY1792" fmla="*/ 2632082 h 5701327"/>
              <a:gd name="connsiteX1793" fmla="*/ 3884171 w 4966467"/>
              <a:gd name="connsiteY1793" fmla="*/ 2635008 h 5701327"/>
              <a:gd name="connsiteX1794" fmla="*/ 3856311 w 4966467"/>
              <a:gd name="connsiteY1794" fmla="*/ 2636692 h 5701327"/>
              <a:gd name="connsiteX1795" fmla="*/ 3828453 w 4966467"/>
              <a:gd name="connsiteY1795" fmla="*/ 2638377 h 5701327"/>
              <a:gd name="connsiteX1796" fmla="*/ 3801331 w 4966467"/>
              <a:gd name="connsiteY1796" fmla="*/ 2641788 h 5701327"/>
              <a:gd name="connsiteX1797" fmla="*/ 3772739 w 4966467"/>
              <a:gd name="connsiteY1797" fmla="*/ 2641746 h 5701327"/>
              <a:gd name="connsiteX1798" fmla="*/ 3767303 w 4966467"/>
              <a:gd name="connsiteY1798" fmla="*/ 2648148 h 5701327"/>
              <a:gd name="connsiteX1799" fmla="*/ 3820303 w 4966467"/>
              <a:gd name="connsiteY1799" fmla="*/ 2647979 h 5701327"/>
              <a:gd name="connsiteX1800" fmla="*/ 3868377 w 4966467"/>
              <a:gd name="connsiteY1800" fmla="*/ 2645832 h 5701327"/>
              <a:gd name="connsiteX1801" fmla="*/ 3924831 w 4966467"/>
              <a:gd name="connsiteY1801" fmla="*/ 2644187 h 5701327"/>
              <a:gd name="connsiteX1802" fmla="*/ 3977831 w 4966467"/>
              <a:gd name="connsiteY1802" fmla="*/ 2644017 h 5701327"/>
              <a:gd name="connsiteX1803" fmla="*/ 3926579 w 4966467"/>
              <a:gd name="connsiteY1803" fmla="*/ 2629155 h 5701327"/>
              <a:gd name="connsiteX1804" fmla="*/ 4261983 w 4966467"/>
              <a:gd name="connsiteY1804" fmla="*/ 2611525 h 5701327"/>
              <a:gd name="connsiteX1805" fmla="*/ 4275659 w 4966467"/>
              <a:gd name="connsiteY1805" fmla="*/ 2614873 h 5701327"/>
              <a:gd name="connsiteX1806" fmla="*/ 4292419 w 4966467"/>
              <a:gd name="connsiteY1806" fmla="*/ 2615885 h 5701327"/>
              <a:gd name="connsiteX1807" fmla="*/ 4288967 w 4966467"/>
              <a:gd name="connsiteY1807" fmla="*/ 2617359 h 5701327"/>
              <a:gd name="connsiteX1808" fmla="*/ 4260371 w 4966467"/>
              <a:gd name="connsiteY1808" fmla="*/ 2617317 h 5701327"/>
              <a:gd name="connsiteX1809" fmla="*/ 4261983 w 4966467"/>
              <a:gd name="connsiteY1809" fmla="*/ 2611525 h 5701327"/>
              <a:gd name="connsiteX1810" fmla="*/ 3817679 w 4966467"/>
              <a:gd name="connsiteY1810" fmla="*/ 2252077 h 5701327"/>
              <a:gd name="connsiteX1811" fmla="*/ 3844791 w 4966467"/>
              <a:gd name="connsiteY1811" fmla="*/ 2255815 h 5701327"/>
              <a:gd name="connsiteX1812" fmla="*/ 3913775 w 4966467"/>
              <a:gd name="connsiteY1812" fmla="*/ 2283527 h 5701327"/>
              <a:gd name="connsiteX1813" fmla="*/ 3865387 w 4966467"/>
              <a:gd name="connsiteY1813" fmla="*/ 2332757 h 5701327"/>
              <a:gd name="connsiteX1814" fmla="*/ 3877219 w 4966467"/>
              <a:gd name="connsiteY1814" fmla="*/ 2331787 h 5701327"/>
              <a:gd name="connsiteX1815" fmla="*/ 3885599 w 4966467"/>
              <a:gd name="connsiteY1815" fmla="*/ 2332295 h 5701327"/>
              <a:gd name="connsiteX1816" fmla="*/ 3922575 w 4966467"/>
              <a:gd name="connsiteY1816" fmla="*/ 2332841 h 5701327"/>
              <a:gd name="connsiteX1817" fmla="*/ 4007855 w 4966467"/>
              <a:gd name="connsiteY1817" fmla="*/ 2341346 h 5701327"/>
              <a:gd name="connsiteX1818" fmla="*/ 4096547 w 4966467"/>
              <a:gd name="connsiteY1818" fmla="*/ 2376974 h 5701327"/>
              <a:gd name="connsiteX1819" fmla="*/ 4157149 w 4966467"/>
              <a:gd name="connsiteY1819" fmla="*/ 2404179 h 5701327"/>
              <a:gd name="connsiteX1820" fmla="*/ 4153191 w 4966467"/>
              <a:gd name="connsiteY1820" fmla="*/ 2414034 h 5701327"/>
              <a:gd name="connsiteX1821" fmla="*/ 4158117 w 4966467"/>
              <a:gd name="connsiteY1821" fmla="*/ 2416013 h 5701327"/>
              <a:gd name="connsiteX1822" fmla="*/ 4202463 w 4966467"/>
              <a:gd name="connsiteY1822" fmla="*/ 2433827 h 5701327"/>
              <a:gd name="connsiteX1823" fmla="*/ 4199979 w 4966467"/>
              <a:gd name="connsiteY1823" fmla="*/ 2447135 h 5701327"/>
              <a:gd name="connsiteX1824" fmla="*/ 4172311 w 4966467"/>
              <a:gd name="connsiteY1824" fmla="*/ 2487523 h 5701327"/>
              <a:gd name="connsiteX1825" fmla="*/ 4169827 w 4966467"/>
              <a:gd name="connsiteY1825" fmla="*/ 2500831 h 5701327"/>
              <a:gd name="connsiteX1826" fmla="*/ 4189031 w 4966467"/>
              <a:gd name="connsiteY1826" fmla="*/ 2517129 h 5701327"/>
              <a:gd name="connsiteX1827" fmla="*/ 4184567 w 4966467"/>
              <a:gd name="connsiteY1827" fmla="*/ 2535364 h 5701327"/>
              <a:gd name="connsiteX1828" fmla="*/ 4180607 w 4966467"/>
              <a:gd name="connsiteY1828" fmla="*/ 2545218 h 5701327"/>
              <a:gd name="connsiteX1829" fmla="*/ 4170249 w 4966467"/>
              <a:gd name="connsiteY1829" fmla="*/ 2549639 h 5701327"/>
              <a:gd name="connsiteX1830" fmla="*/ 4183555 w 4966467"/>
              <a:gd name="connsiteY1830" fmla="*/ 2552125 h 5701327"/>
              <a:gd name="connsiteX1831" fmla="*/ 4191937 w 4966467"/>
              <a:gd name="connsiteY1831" fmla="*/ 2552630 h 5701327"/>
              <a:gd name="connsiteX1832" fmla="*/ 4196863 w 4966467"/>
              <a:gd name="connsiteY1832" fmla="*/ 2554611 h 5701327"/>
              <a:gd name="connsiteX1833" fmla="*/ 4220531 w 4966467"/>
              <a:gd name="connsiteY1833" fmla="*/ 2552671 h 5701327"/>
              <a:gd name="connsiteX1834" fmla="*/ 4240747 w 4966467"/>
              <a:gd name="connsiteY1834" fmla="*/ 2552208 h 5701327"/>
              <a:gd name="connsiteX1835" fmla="*/ 4262437 w 4966467"/>
              <a:gd name="connsiteY1835" fmla="*/ 2555198 h 5701327"/>
              <a:gd name="connsiteX1836" fmla="*/ 4272289 w 4966467"/>
              <a:gd name="connsiteY1836" fmla="*/ 2559158 h 5701327"/>
              <a:gd name="connsiteX1837" fmla="*/ 4289031 w 4966467"/>
              <a:gd name="connsiteY1837" fmla="*/ 2574465 h 5701327"/>
              <a:gd name="connsiteX1838" fmla="*/ 4290989 w 4966467"/>
              <a:gd name="connsiteY1838" fmla="*/ 2583835 h 5701327"/>
              <a:gd name="connsiteX1839" fmla="*/ 4287535 w 4966467"/>
              <a:gd name="connsiteY1839" fmla="*/ 2585308 h 5701327"/>
              <a:gd name="connsiteX1840" fmla="*/ 4309223 w 4966467"/>
              <a:gd name="connsiteY1840" fmla="*/ 2588299 h 5701327"/>
              <a:gd name="connsiteX1841" fmla="*/ 4317607 w 4966467"/>
              <a:gd name="connsiteY1841" fmla="*/ 2588806 h 5701327"/>
              <a:gd name="connsiteX1842" fmla="*/ 4320553 w 4966467"/>
              <a:gd name="connsiteY1842" fmla="*/ 2595711 h 5701327"/>
              <a:gd name="connsiteX1843" fmla="*/ 4322027 w 4966467"/>
              <a:gd name="connsiteY1843" fmla="*/ 2599165 h 5701327"/>
              <a:gd name="connsiteX1844" fmla="*/ 4313139 w 4966467"/>
              <a:gd name="connsiteY1844" fmla="*/ 2607041 h 5701327"/>
              <a:gd name="connsiteX1845" fmla="*/ 4292419 w 4966467"/>
              <a:gd name="connsiteY1845" fmla="*/ 2615885 h 5701327"/>
              <a:gd name="connsiteX1846" fmla="*/ 4271237 w 4966467"/>
              <a:gd name="connsiteY1846" fmla="*/ 2604513 h 5701327"/>
              <a:gd name="connsiteX1847" fmla="*/ 4265805 w 4966467"/>
              <a:gd name="connsiteY1847" fmla="*/ 2610916 h 5701327"/>
              <a:gd name="connsiteX1848" fmla="*/ 4242135 w 4966467"/>
              <a:gd name="connsiteY1848" fmla="*/ 2612853 h 5701327"/>
              <a:gd name="connsiteX1849" fmla="*/ 4230303 w 4966467"/>
              <a:gd name="connsiteY1849" fmla="*/ 2613823 h 5701327"/>
              <a:gd name="connsiteX1850" fmla="*/ 4222659 w 4966467"/>
              <a:gd name="connsiteY1850" fmla="*/ 2615043 h 5701327"/>
              <a:gd name="connsiteX1851" fmla="*/ 4215015 w 4966467"/>
              <a:gd name="connsiteY1851" fmla="*/ 2616263 h 5701327"/>
              <a:gd name="connsiteX1852" fmla="*/ 4208109 w 4966467"/>
              <a:gd name="connsiteY1852" fmla="*/ 2619212 h 5701327"/>
              <a:gd name="connsiteX1853" fmla="*/ 4180251 w 4966467"/>
              <a:gd name="connsiteY1853" fmla="*/ 2620897 h 5701327"/>
              <a:gd name="connsiteX1854" fmla="*/ 4152393 w 4966467"/>
              <a:gd name="connsiteY1854" fmla="*/ 2622582 h 5701327"/>
              <a:gd name="connsiteX1855" fmla="*/ 4147465 w 4966467"/>
              <a:gd name="connsiteY1855" fmla="*/ 2620602 h 5701327"/>
              <a:gd name="connsiteX1856" fmla="*/ 4132177 w 4966467"/>
              <a:gd name="connsiteY1856" fmla="*/ 2623045 h 5701327"/>
              <a:gd name="connsiteX1857" fmla="*/ 4126261 w 4966467"/>
              <a:gd name="connsiteY1857" fmla="*/ 2623529 h 5701327"/>
              <a:gd name="connsiteX1858" fmla="*/ 4120343 w 4966467"/>
              <a:gd name="connsiteY1858" fmla="*/ 2624015 h 5701327"/>
              <a:gd name="connsiteX1859" fmla="*/ 4103075 w 4966467"/>
              <a:gd name="connsiteY1859" fmla="*/ 2631385 h 5701327"/>
              <a:gd name="connsiteX1860" fmla="*/ 4051783 w 4966467"/>
              <a:gd name="connsiteY1860" fmla="*/ 2645113 h 5701327"/>
              <a:gd name="connsiteX1861" fmla="*/ 4036891 w 4966467"/>
              <a:gd name="connsiteY1861" fmla="*/ 2648227 h 5701327"/>
              <a:gd name="connsiteX1862" fmla="*/ 4051867 w 4966467"/>
              <a:gd name="connsiteY1862" fmla="*/ 2650291 h 5701327"/>
              <a:gd name="connsiteX1863" fmla="*/ 4070455 w 4966467"/>
              <a:gd name="connsiteY1863" fmla="*/ 2653993 h 5701327"/>
              <a:gd name="connsiteX1864" fmla="*/ 4084063 w 4966467"/>
              <a:gd name="connsiteY1864" fmla="*/ 2653787 h 5701327"/>
              <a:gd name="connsiteX1865" fmla="*/ 4133611 w 4966467"/>
              <a:gd name="connsiteY1865" fmla="*/ 2655095 h 5701327"/>
              <a:gd name="connsiteX1866" fmla="*/ 4169113 w 4966467"/>
              <a:gd name="connsiteY1866" fmla="*/ 2652188 h 5701327"/>
              <a:gd name="connsiteX1867" fmla="*/ 4179471 w 4966467"/>
              <a:gd name="connsiteY1867" fmla="*/ 2647766 h 5701327"/>
              <a:gd name="connsiteX1868" fmla="*/ 4184399 w 4966467"/>
              <a:gd name="connsiteY1868" fmla="*/ 2649745 h 5701327"/>
              <a:gd name="connsiteX1869" fmla="*/ 4191307 w 4966467"/>
              <a:gd name="connsiteY1869" fmla="*/ 2646796 h 5701327"/>
              <a:gd name="connsiteX1870" fmla="*/ 4182925 w 4966467"/>
              <a:gd name="connsiteY1870" fmla="*/ 2646292 h 5701327"/>
              <a:gd name="connsiteX1871" fmla="*/ 4179471 w 4966467"/>
              <a:gd name="connsiteY1871" fmla="*/ 2647766 h 5701327"/>
              <a:gd name="connsiteX1872" fmla="*/ 4174547 w 4966467"/>
              <a:gd name="connsiteY1872" fmla="*/ 2645785 h 5701327"/>
              <a:gd name="connsiteX1873" fmla="*/ 4177999 w 4966467"/>
              <a:gd name="connsiteY1873" fmla="*/ 2644311 h 5701327"/>
              <a:gd name="connsiteX1874" fmla="*/ 4102571 w 4966467"/>
              <a:gd name="connsiteY1874" fmla="*/ 2639764 h 5701327"/>
              <a:gd name="connsiteX1875" fmla="*/ 4096171 w 4966467"/>
              <a:gd name="connsiteY1875" fmla="*/ 2634332 h 5701327"/>
              <a:gd name="connsiteX1876" fmla="*/ 4114911 w 4966467"/>
              <a:gd name="connsiteY1876" fmla="*/ 2630415 h 5701327"/>
              <a:gd name="connsiteX1877" fmla="*/ 4169639 w 4966467"/>
              <a:gd name="connsiteY1877" fmla="*/ 2629509 h 5701327"/>
              <a:gd name="connsiteX1878" fmla="*/ 4224365 w 4966467"/>
              <a:gd name="connsiteY1878" fmla="*/ 2628604 h 5701327"/>
              <a:gd name="connsiteX1879" fmla="*/ 4251485 w 4966467"/>
              <a:gd name="connsiteY1879" fmla="*/ 2625192 h 5701327"/>
              <a:gd name="connsiteX1880" fmla="*/ 4304719 w 4966467"/>
              <a:gd name="connsiteY1880" fmla="*/ 2635131 h 5701327"/>
              <a:gd name="connsiteX1881" fmla="*/ 4311603 w 4966467"/>
              <a:gd name="connsiteY1881" fmla="*/ 2646478 h 5701327"/>
              <a:gd name="connsiteX1882" fmla="*/ 4310109 w 4966467"/>
              <a:gd name="connsiteY1882" fmla="*/ 2657325 h 5701327"/>
              <a:gd name="connsiteX1883" fmla="*/ 4247949 w 4966467"/>
              <a:gd name="connsiteY1883" fmla="*/ 2683857 h 5701327"/>
              <a:gd name="connsiteX1884" fmla="*/ 4307079 w 4966467"/>
              <a:gd name="connsiteY1884" fmla="*/ 2707609 h 5701327"/>
              <a:gd name="connsiteX1885" fmla="*/ 4286819 w 4966467"/>
              <a:gd name="connsiteY1885" fmla="*/ 2736666 h 5701327"/>
              <a:gd name="connsiteX1886" fmla="*/ 4252985 w 4966467"/>
              <a:gd name="connsiteY1886" fmla="*/ 2751108 h 5701327"/>
              <a:gd name="connsiteX1887" fmla="*/ 4303623 w 4966467"/>
              <a:gd name="connsiteY1887" fmla="*/ 2771450 h 5701327"/>
              <a:gd name="connsiteX1888" fmla="*/ 4364223 w 4966467"/>
              <a:gd name="connsiteY1888" fmla="*/ 2798655 h 5701327"/>
              <a:gd name="connsiteX1889" fmla="*/ 4360267 w 4966467"/>
              <a:gd name="connsiteY1889" fmla="*/ 2808509 h 5701327"/>
              <a:gd name="connsiteX1890" fmla="*/ 4365193 w 4966467"/>
              <a:gd name="connsiteY1890" fmla="*/ 2810489 h 5701327"/>
              <a:gd name="connsiteX1891" fmla="*/ 4409539 w 4966467"/>
              <a:gd name="connsiteY1891" fmla="*/ 2828302 h 5701327"/>
              <a:gd name="connsiteX1892" fmla="*/ 4407055 w 4966467"/>
              <a:gd name="connsiteY1892" fmla="*/ 2841611 h 5701327"/>
              <a:gd name="connsiteX1893" fmla="*/ 4379387 w 4966467"/>
              <a:gd name="connsiteY1893" fmla="*/ 2882000 h 5701327"/>
              <a:gd name="connsiteX1894" fmla="*/ 4376903 w 4966467"/>
              <a:gd name="connsiteY1894" fmla="*/ 2895307 h 5701327"/>
              <a:gd name="connsiteX1895" fmla="*/ 4396107 w 4966467"/>
              <a:gd name="connsiteY1895" fmla="*/ 2911605 h 5701327"/>
              <a:gd name="connsiteX1896" fmla="*/ 4391643 w 4966467"/>
              <a:gd name="connsiteY1896" fmla="*/ 2929840 h 5701327"/>
              <a:gd name="connsiteX1897" fmla="*/ 4387683 w 4966467"/>
              <a:gd name="connsiteY1897" fmla="*/ 2939694 h 5701327"/>
              <a:gd name="connsiteX1898" fmla="*/ 4377323 w 4966467"/>
              <a:gd name="connsiteY1898" fmla="*/ 2944114 h 5701327"/>
              <a:gd name="connsiteX1899" fmla="*/ 4390631 w 4966467"/>
              <a:gd name="connsiteY1899" fmla="*/ 2946601 h 5701327"/>
              <a:gd name="connsiteX1900" fmla="*/ 4399011 w 4966467"/>
              <a:gd name="connsiteY1900" fmla="*/ 2947105 h 5701327"/>
              <a:gd name="connsiteX1901" fmla="*/ 4403939 w 4966467"/>
              <a:gd name="connsiteY1901" fmla="*/ 2949086 h 5701327"/>
              <a:gd name="connsiteX1902" fmla="*/ 4427607 w 4966467"/>
              <a:gd name="connsiteY1902" fmla="*/ 2947148 h 5701327"/>
              <a:gd name="connsiteX1903" fmla="*/ 4447823 w 4966467"/>
              <a:gd name="connsiteY1903" fmla="*/ 2946685 h 5701327"/>
              <a:gd name="connsiteX1904" fmla="*/ 4469513 w 4966467"/>
              <a:gd name="connsiteY1904" fmla="*/ 2949675 h 5701327"/>
              <a:gd name="connsiteX1905" fmla="*/ 4479365 w 4966467"/>
              <a:gd name="connsiteY1905" fmla="*/ 2953635 h 5701327"/>
              <a:gd name="connsiteX1906" fmla="*/ 4496107 w 4966467"/>
              <a:gd name="connsiteY1906" fmla="*/ 2968941 h 5701327"/>
              <a:gd name="connsiteX1907" fmla="*/ 4498063 w 4966467"/>
              <a:gd name="connsiteY1907" fmla="*/ 2978311 h 5701327"/>
              <a:gd name="connsiteX1908" fmla="*/ 4494611 w 4966467"/>
              <a:gd name="connsiteY1908" fmla="*/ 2979785 h 5701327"/>
              <a:gd name="connsiteX1909" fmla="*/ 4516299 w 4966467"/>
              <a:gd name="connsiteY1909" fmla="*/ 2982775 h 5701327"/>
              <a:gd name="connsiteX1910" fmla="*/ 4524683 w 4966467"/>
              <a:gd name="connsiteY1910" fmla="*/ 2983282 h 5701327"/>
              <a:gd name="connsiteX1911" fmla="*/ 4527627 w 4966467"/>
              <a:gd name="connsiteY1911" fmla="*/ 2990187 h 5701327"/>
              <a:gd name="connsiteX1912" fmla="*/ 4529103 w 4966467"/>
              <a:gd name="connsiteY1912" fmla="*/ 2993641 h 5701327"/>
              <a:gd name="connsiteX1913" fmla="*/ 4520215 w 4966467"/>
              <a:gd name="connsiteY1913" fmla="*/ 3001517 h 5701327"/>
              <a:gd name="connsiteX1914" fmla="*/ 4499495 w 4966467"/>
              <a:gd name="connsiteY1914" fmla="*/ 3010360 h 5701327"/>
              <a:gd name="connsiteX1915" fmla="*/ 4478313 w 4966467"/>
              <a:gd name="connsiteY1915" fmla="*/ 2998989 h 5701327"/>
              <a:gd name="connsiteX1916" fmla="*/ 4472881 w 4966467"/>
              <a:gd name="connsiteY1916" fmla="*/ 3005392 h 5701327"/>
              <a:gd name="connsiteX1917" fmla="*/ 4449211 w 4966467"/>
              <a:gd name="connsiteY1917" fmla="*/ 3007329 h 5701327"/>
              <a:gd name="connsiteX1918" fmla="*/ 4437379 w 4966467"/>
              <a:gd name="connsiteY1918" fmla="*/ 3008298 h 5701327"/>
              <a:gd name="connsiteX1919" fmla="*/ 4429735 w 4966467"/>
              <a:gd name="connsiteY1919" fmla="*/ 3009519 h 5701327"/>
              <a:gd name="connsiteX1920" fmla="*/ 4422091 w 4966467"/>
              <a:gd name="connsiteY1920" fmla="*/ 3010739 h 5701327"/>
              <a:gd name="connsiteX1921" fmla="*/ 4415183 w 4966467"/>
              <a:gd name="connsiteY1921" fmla="*/ 3013688 h 5701327"/>
              <a:gd name="connsiteX1922" fmla="*/ 4387327 w 4966467"/>
              <a:gd name="connsiteY1922" fmla="*/ 3015372 h 5701327"/>
              <a:gd name="connsiteX1923" fmla="*/ 4359469 w 4966467"/>
              <a:gd name="connsiteY1923" fmla="*/ 3017058 h 5701327"/>
              <a:gd name="connsiteX1924" fmla="*/ 4354541 w 4966467"/>
              <a:gd name="connsiteY1924" fmla="*/ 3015078 h 5701327"/>
              <a:gd name="connsiteX1925" fmla="*/ 4339253 w 4966467"/>
              <a:gd name="connsiteY1925" fmla="*/ 3017521 h 5701327"/>
              <a:gd name="connsiteX1926" fmla="*/ 4333337 w 4966467"/>
              <a:gd name="connsiteY1926" fmla="*/ 3018005 h 5701327"/>
              <a:gd name="connsiteX1927" fmla="*/ 4327421 w 4966467"/>
              <a:gd name="connsiteY1927" fmla="*/ 3018491 h 5701327"/>
              <a:gd name="connsiteX1928" fmla="*/ 4310151 w 4966467"/>
              <a:gd name="connsiteY1928" fmla="*/ 3025861 h 5701327"/>
              <a:gd name="connsiteX1929" fmla="*/ 4258859 w 4966467"/>
              <a:gd name="connsiteY1929" fmla="*/ 3039589 h 5701327"/>
              <a:gd name="connsiteX1930" fmla="*/ 4240119 w 4966467"/>
              <a:gd name="connsiteY1930" fmla="*/ 3043507 h 5701327"/>
              <a:gd name="connsiteX1931" fmla="*/ 4243319 w 4966467"/>
              <a:gd name="connsiteY1931" fmla="*/ 3046221 h 5701327"/>
              <a:gd name="connsiteX1932" fmla="*/ 4246519 w 4966467"/>
              <a:gd name="connsiteY1932" fmla="*/ 3048938 h 5701327"/>
              <a:gd name="connsiteX1933" fmla="*/ 4291139 w 4966467"/>
              <a:gd name="connsiteY1933" fmla="*/ 3048264 h 5701327"/>
              <a:gd name="connsiteX1934" fmla="*/ 4340687 w 4966467"/>
              <a:gd name="connsiteY1934" fmla="*/ 3049570 h 5701327"/>
              <a:gd name="connsiteX1935" fmla="*/ 4376189 w 4966467"/>
              <a:gd name="connsiteY1935" fmla="*/ 3046665 h 5701327"/>
              <a:gd name="connsiteX1936" fmla="*/ 4386547 w 4966467"/>
              <a:gd name="connsiteY1936" fmla="*/ 3042243 h 5701327"/>
              <a:gd name="connsiteX1937" fmla="*/ 4391475 w 4966467"/>
              <a:gd name="connsiteY1937" fmla="*/ 3044221 h 5701327"/>
              <a:gd name="connsiteX1938" fmla="*/ 4398383 w 4966467"/>
              <a:gd name="connsiteY1938" fmla="*/ 3041273 h 5701327"/>
              <a:gd name="connsiteX1939" fmla="*/ 4390001 w 4966467"/>
              <a:gd name="connsiteY1939" fmla="*/ 3040769 h 5701327"/>
              <a:gd name="connsiteX1940" fmla="*/ 4386547 w 4966467"/>
              <a:gd name="connsiteY1940" fmla="*/ 3042243 h 5701327"/>
              <a:gd name="connsiteX1941" fmla="*/ 4381621 w 4966467"/>
              <a:gd name="connsiteY1941" fmla="*/ 3040261 h 5701327"/>
              <a:gd name="connsiteX1942" fmla="*/ 4385075 w 4966467"/>
              <a:gd name="connsiteY1942" fmla="*/ 3038788 h 5701327"/>
              <a:gd name="connsiteX1943" fmla="*/ 4309647 w 4966467"/>
              <a:gd name="connsiteY1943" fmla="*/ 3034239 h 5701327"/>
              <a:gd name="connsiteX1944" fmla="*/ 4303247 w 4966467"/>
              <a:gd name="connsiteY1944" fmla="*/ 3028809 h 5701327"/>
              <a:gd name="connsiteX1945" fmla="*/ 4321987 w 4966467"/>
              <a:gd name="connsiteY1945" fmla="*/ 3024891 h 5701327"/>
              <a:gd name="connsiteX1946" fmla="*/ 4376715 w 4966467"/>
              <a:gd name="connsiteY1946" fmla="*/ 3023985 h 5701327"/>
              <a:gd name="connsiteX1947" fmla="*/ 4431441 w 4966467"/>
              <a:gd name="connsiteY1947" fmla="*/ 3023080 h 5701327"/>
              <a:gd name="connsiteX1948" fmla="*/ 4458561 w 4966467"/>
              <a:gd name="connsiteY1948" fmla="*/ 3019668 h 5701327"/>
              <a:gd name="connsiteX1949" fmla="*/ 4511793 w 4966467"/>
              <a:gd name="connsiteY1949" fmla="*/ 3029607 h 5701327"/>
              <a:gd name="connsiteX1950" fmla="*/ 4518679 w 4966467"/>
              <a:gd name="connsiteY1950" fmla="*/ 3040955 h 5701327"/>
              <a:gd name="connsiteX1951" fmla="*/ 4517185 w 4966467"/>
              <a:gd name="connsiteY1951" fmla="*/ 3051801 h 5701327"/>
              <a:gd name="connsiteX1952" fmla="*/ 4455025 w 4966467"/>
              <a:gd name="connsiteY1952" fmla="*/ 3078333 h 5701327"/>
              <a:gd name="connsiteX1953" fmla="*/ 4514155 w 4966467"/>
              <a:gd name="connsiteY1953" fmla="*/ 3102085 h 5701327"/>
              <a:gd name="connsiteX1954" fmla="*/ 4493895 w 4966467"/>
              <a:gd name="connsiteY1954" fmla="*/ 3131142 h 5701327"/>
              <a:gd name="connsiteX1955" fmla="*/ 4459363 w 4966467"/>
              <a:gd name="connsiteY1955" fmla="*/ 3145882 h 5701327"/>
              <a:gd name="connsiteX1956" fmla="*/ 4437907 w 4966467"/>
              <a:gd name="connsiteY1956" fmla="*/ 3153001 h 5701327"/>
              <a:gd name="connsiteX1957" fmla="*/ 4427111 w 4966467"/>
              <a:gd name="connsiteY1957" fmla="*/ 3155104 h 5701327"/>
              <a:gd name="connsiteX1958" fmla="*/ 4487503 w 4966467"/>
              <a:gd name="connsiteY1958" fmla="*/ 3179364 h 5701327"/>
              <a:gd name="connsiteX1959" fmla="*/ 4548103 w 4966467"/>
              <a:gd name="connsiteY1959" fmla="*/ 3206569 h 5701327"/>
              <a:gd name="connsiteX1960" fmla="*/ 4544147 w 4966467"/>
              <a:gd name="connsiteY1960" fmla="*/ 3216424 h 5701327"/>
              <a:gd name="connsiteX1961" fmla="*/ 4549073 w 4966467"/>
              <a:gd name="connsiteY1961" fmla="*/ 3218403 h 5701327"/>
              <a:gd name="connsiteX1962" fmla="*/ 4593419 w 4966467"/>
              <a:gd name="connsiteY1962" fmla="*/ 3236216 h 5701327"/>
              <a:gd name="connsiteX1963" fmla="*/ 4590933 w 4966467"/>
              <a:gd name="connsiteY1963" fmla="*/ 3249525 h 5701327"/>
              <a:gd name="connsiteX1964" fmla="*/ 4563267 w 4966467"/>
              <a:gd name="connsiteY1964" fmla="*/ 3289913 h 5701327"/>
              <a:gd name="connsiteX1965" fmla="*/ 4560781 w 4966467"/>
              <a:gd name="connsiteY1965" fmla="*/ 3303221 h 5701327"/>
              <a:gd name="connsiteX1966" fmla="*/ 4579987 w 4966467"/>
              <a:gd name="connsiteY1966" fmla="*/ 3319519 h 5701327"/>
              <a:gd name="connsiteX1967" fmla="*/ 4575521 w 4966467"/>
              <a:gd name="connsiteY1967" fmla="*/ 3337754 h 5701327"/>
              <a:gd name="connsiteX1968" fmla="*/ 4571563 w 4966467"/>
              <a:gd name="connsiteY1968" fmla="*/ 3347608 h 5701327"/>
              <a:gd name="connsiteX1969" fmla="*/ 4561203 w 4966467"/>
              <a:gd name="connsiteY1969" fmla="*/ 3352029 h 5701327"/>
              <a:gd name="connsiteX1970" fmla="*/ 4574511 w 4966467"/>
              <a:gd name="connsiteY1970" fmla="*/ 3354515 h 5701327"/>
              <a:gd name="connsiteX1971" fmla="*/ 4582891 w 4966467"/>
              <a:gd name="connsiteY1971" fmla="*/ 3355019 h 5701327"/>
              <a:gd name="connsiteX1972" fmla="*/ 4587819 w 4966467"/>
              <a:gd name="connsiteY1972" fmla="*/ 3357000 h 5701327"/>
              <a:gd name="connsiteX1973" fmla="*/ 4611485 w 4966467"/>
              <a:gd name="connsiteY1973" fmla="*/ 3355062 h 5701327"/>
              <a:gd name="connsiteX1974" fmla="*/ 4631701 w 4966467"/>
              <a:gd name="connsiteY1974" fmla="*/ 3354599 h 5701327"/>
              <a:gd name="connsiteX1975" fmla="*/ 4653391 w 4966467"/>
              <a:gd name="connsiteY1975" fmla="*/ 3357589 h 5701327"/>
              <a:gd name="connsiteX1976" fmla="*/ 4663245 w 4966467"/>
              <a:gd name="connsiteY1976" fmla="*/ 3361548 h 5701327"/>
              <a:gd name="connsiteX1977" fmla="*/ 4679987 w 4966467"/>
              <a:gd name="connsiteY1977" fmla="*/ 3376855 h 5701327"/>
              <a:gd name="connsiteX1978" fmla="*/ 4681943 w 4966467"/>
              <a:gd name="connsiteY1978" fmla="*/ 3386225 h 5701327"/>
              <a:gd name="connsiteX1979" fmla="*/ 4678491 w 4966467"/>
              <a:gd name="connsiteY1979" fmla="*/ 3387699 h 5701327"/>
              <a:gd name="connsiteX1980" fmla="*/ 4700179 w 4966467"/>
              <a:gd name="connsiteY1980" fmla="*/ 3390689 h 5701327"/>
              <a:gd name="connsiteX1981" fmla="*/ 4708559 w 4966467"/>
              <a:gd name="connsiteY1981" fmla="*/ 3391196 h 5701327"/>
              <a:gd name="connsiteX1982" fmla="*/ 4711507 w 4966467"/>
              <a:gd name="connsiteY1982" fmla="*/ 3398100 h 5701327"/>
              <a:gd name="connsiteX1983" fmla="*/ 4712983 w 4966467"/>
              <a:gd name="connsiteY1983" fmla="*/ 3401556 h 5701327"/>
              <a:gd name="connsiteX1984" fmla="*/ 4704095 w 4966467"/>
              <a:gd name="connsiteY1984" fmla="*/ 3409431 h 5701327"/>
              <a:gd name="connsiteX1985" fmla="*/ 4683375 w 4966467"/>
              <a:gd name="connsiteY1985" fmla="*/ 3418274 h 5701327"/>
              <a:gd name="connsiteX1986" fmla="*/ 4662193 w 4966467"/>
              <a:gd name="connsiteY1986" fmla="*/ 3406903 h 5701327"/>
              <a:gd name="connsiteX1987" fmla="*/ 4656761 w 4966467"/>
              <a:gd name="connsiteY1987" fmla="*/ 3413306 h 5701327"/>
              <a:gd name="connsiteX1988" fmla="*/ 4633091 w 4966467"/>
              <a:gd name="connsiteY1988" fmla="*/ 3415243 h 5701327"/>
              <a:gd name="connsiteX1989" fmla="*/ 4621259 w 4966467"/>
              <a:gd name="connsiteY1989" fmla="*/ 3416212 h 5701327"/>
              <a:gd name="connsiteX1990" fmla="*/ 4613615 w 4966467"/>
              <a:gd name="connsiteY1990" fmla="*/ 3417433 h 5701327"/>
              <a:gd name="connsiteX1991" fmla="*/ 4605971 w 4966467"/>
              <a:gd name="connsiteY1991" fmla="*/ 3418653 h 5701327"/>
              <a:gd name="connsiteX1992" fmla="*/ 4599063 w 4966467"/>
              <a:gd name="connsiteY1992" fmla="*/ 3421602 h 5701327"/>
              <a:gd name="connsiteX1993" fmla="*/ 4571207 w 4966467"/>
              <a:gd name="connsiteY1993" fmla="*/ 3423286 h 5701327"/>
              <a:gd name="connsiteX1994" fmla="*/ 4543349 w 4966467"/>
              <a:gd name="connsiteY1994" fmla="*/ 3424972 h 5701327"/>
              <a:gd name="connsiteX1995" fmla="*/ 4538419 w 4966467"/>
              <a:gd name="connsiteY1995" fmla="*/ 3422992 h 5701327"/>
              <a:gd name="connsiteX1996" fmla="*/ 4523133 w 4966467"/>
              <a:gd name="connsiteY1996" fmla="*/ 3425435 h 5701327"/>
              <a:gd name="connsiteX1997" fmla="*/ 4517215 w 4966467"/>
              <a:gd name="connsiteY1997" fmla="*/ 3425919 h 5701327"/>
              <a:gd name="connsiteX1998" fmla="*/ 4511299 w 4966467"/>
              <a:gd name="connsiteY1998" fmla="*/ 3426405 h 5701327"/>
              <a:gd name="connsiteX1999" fmla="*/ 4494031 w 4966467"/>
              <a:gd name="connsiteY1999" fmla="*/ 3433775 h 5701327"/>
              <a:gd name="connsiteX2000" fmla="*/ 4442739 w 4966467"/>
              <a:gd name="connsiteY2000" fmla="*/ 3447503 h 5701327"/>
              <a:gd name="connsiteX2001" fmla="*/ 4423997 w 4966467"/>
              <a:gd name="connsiteY2001" fmla="*/ 3451421 h 5701327"/>
              <a:gd name="connsiteX2002" fmla="*/ 4427199 w 4966467"/>
              <a:gd name="connsiteY2002" fmla="*/ 3454137 h 5701327"/>
              <a:gd name="connsiteX2003" fmla="*/ 4430397 w 4966467"/>
              <a:gd name="connsiteY2003" fmla="*/ 3456852 h 5701327"/>
              <a:gd name="connsiteX2004" fmla="*/ 4475017 w 4966467"/>
              <a:gd name="connsiteY2004" fmla="*/ 3456178 h 5701327"/>
              <a:gd name="connsiteX2005" fmla="*/ 4524565 w 4966467"/>
              <a:gd name="connsiteY2005" fmla="*/ 3457484 h 5701327"/>
              <a:gd name="connsiteX2006" fmla="*/ 4560067 w 4966467"/>
              <a:gd name="connsiteY2006" fmla="*/ 3454579 h 5701327"/>
              <a:gd name="connsiteX2007" fmla="*/ 4570427 w 4966467"/>
              <a:gd name="connsiteY2007" fmla="*/ 3450156 h 5701327"/>
              <a:gd name="connsiteX2008" fmla="*/ 4575353 w 4966467"/>
              <a:gd name="connsiteY2008" fmla="*/ 3452135 h 5701327"/>
              <a:gd name="connsiteX2009" fmla="*/ 4582263 w 4966467"/>
              <a:gd name="connsiteY2009" fmla="*/ 3449186 h 5701327"/>
              <a:gd name="connsiteX2010" fmla="*/ 4573881 w 4966467"/>
              <a:gd name="connsiteY2010" fmla="*/ 3448682 h 5701327"/>
              <a:gd name="connsiteX2011" fmla="*/ 4570427 w 4966467"/>
              <a:gd name="connsiteY2011" fmla="*/ 3450156 h 5701327"/>
              <a:gd name="connsiteX2012" fmla="*/ 4565501 w 4966467"/>
              <a:gd name="connsiteY2012" fmla="*/ 3448175 h 5701327"/>
              <a:gd name="connsiteX2013" fmla="*/ 4568951 w 4966467"/>
              <a:gd name="connsiteY2013" fmla="*/ 3446702 h 5701327"/>
              <a:gd name="connsiteX2014" fmla="*/ 4493527 w 4966467"/>
              <a:gd name="connsiteY2014" fmla="*/ 3442154 h 5701327"/>
              <a:gd name="connsiteX2015" fmla="*/ 4487127 w 4966467"/>
              <a:gd name="connsiteY2015" fmla="*/ 3436723 h 5701327"/>
              <a:gd name="connsiteX2016" fmla="*/ 4505867 w 4966467"/>
              <a:gd name="connsiteY2016" fmla="*/ 3432805 h 5701327"/>
              <a:gd name="connsiteX2017" fmla="*/ 4560591 w 4966467"/>
              <a:gd name="connsiteY2017" fmla="*/ 3431899 h 5701327"/>
              <a:gd name="connsiteX2018" fmla="*/ 4615321 w 4966467"/>
              <a:gd name="connsiteY2018" fmla="*/ 3430994 h 5701327"/>
              <a:gd name="connsiteX2019" fmla="*/ 4642441 w 4966467"/>
              <a:gd name="connsiteY2019" fmla="*/ 3427582 h 5701327"/>
              <a:gd name="connsiteX2020" fmla="*/ 4695673 w 4966467"/>
              <a:gd name="connsiteY2020" fmla="*/ 3437521 h 5701327"/>
              <a:gd name="connsiteX2021" fmla="*/ 4702559 w 4966467"/>
              <a:gd name="connsiteY2021" fmla="*/ 3448869 h 5701327"/>
              <a:gd name="connsiteX2022" fmla="*/ 4701065 w 4966467"/>
              <a:gd name="connsiteY2022" fmla="*/ 3459715 h 5701327"/>
              <a:gd name="connsiteX2023" fmla="*/ 4638905 w 4966467"/>
              <a:gd name="connsiteY2023" fmla="*/ 3486247 h 5701327"/>
              <a:gd name="connsiteX2024" fmla="*/ 4698033 w 4966467"/>
              <a:gd name="connsiteY2024" fmla="*/ 3509999 h 5701327"/>
              <a:gd name="connsiteX2025" fmla="*/ 4677775 w 4966467"/>
              <a:gd name="connsiteY2025" fmla="*/ 3539056 h 5701327"/>
              <a:gd name="connsiteX2026" fmla="*/ 4643243 w 4966467"/>
              <a:gd name="connsiteY2026" fmla="*/ 3553796 h 5701327"/>
              <a:gd name="connsiteX2027" fmla="*/ 4621785 w 4966467"/>
              <a:gd name="connsiteY2027" fmla="*/ 3560915 h 5701327"/>
              <a:gd name="connsiteX2028" fmla="*/ 4595403 w 4966467"/>
              <a:gd name="connsiteY2028" fmla="*/ 3566053 h 5701327"/>
              <a:gd name="connsiteX2029" fmla="*/ 4520945 w 4966467"/>
              <a:gd name="connsiteY2029" fmla="*/ 3573339 h 5701327"/>
              <a:gd name="connsiteX2030" fmla="*/ 4448467 w 4966467"/>
              <a:gd name="connsiteY2030" fmla="*/ 3575696 h 5701327"/>
              <a:gd name="connsiteX2031" fmla="*/ 4465963 w 4966467"/>
              <a:gd name="connsiteY2031" fmla="*/ 3578436 h 5701327"/>
              <a:gd name="connsiteX2032" fmla="*/ 4483463 w 4966467"/>
              <a:gd name="connsiteY2032" fmla="*/ 3581172 h 5701327"/>
              <a:gd name="connsiteX2033" fmla="*/ 4399655 w 4966467"/>
              <a:gd name="connsiteY2033" fmla="*/ 3576119 h 5701327"/>
              <a:gd name="connsiteX2034" fmla="*/ 4361207 w 4966467"/>
              <a:gd name="connsiteY2034" fmla="*/ 3572119 h 5701327"/>
              <a:gd name="connsiteX2035" fmla="*/ 4322755 w 4966467"/>
              <a:gd name="connsiteY2035" fmla="*/ 3568119 h 5701327"/>
              <a:gd name="connsiteX2036" fmla="*/ 4313639 w 4966467"/>
              <a:gd name="connsiteY2036" fmla="*/ 3565888 h 5701327"/>
              <a:gd name="connsiteX2037" fmla="*/ 4304523 w 4966467"/>
              <a:gd name="connsiteY2037" fmla="*/ 3563655 h 5701327"/>
              <a:gd name="connsiteX2038" fmla="*/ 4280853 w 4966467"/>
              <a:gd name="connsiteY2038" fmla="*/ 3565591 h 5701327"/>
              <a:gd name="connsiteX2039" fmla="*/ 4264091 w 4966467"/>
              <a:gd name="connsiteY2039" fmla="*/ 3564580 h 5701327"/>
              <a:gd name="connsiteX2040" fmla="*/ 4255711 w 4966467"/>
              <a:gd name="connsiteY2040" fmla="*/ 3564076 h 5701327"/>
              <a:gd name="connsiteX2041" fmla="*/ 4155627 w 4966467"/>
              <a:gd name="connsiteY2041" fmla="*/ 3563929 h 5701327"/>
              <a:gd name="connsiteX2042" fmla="*/ 4065903 w 4966467"/>
              <a:gd name="connsiteY2042" fmla="*/ 3559361 h 5701327"/>
              <a:gd name="connsiteX2043" fmla="*/ 3995407 w 4966467"/>
              <a:gd name="connsiteY2043" fmla="*/ 3556794 h 5701327"/>
              <a:gd name="connsiteX2044" fmla="*/ 4010187 w 4966467"/>
              <a:gd name="connsiteY2044" fmla="*/ 3562731 h 5701327"/>
              <a:gd name="connsiteX2045" fmla="*/ 3988501 w 4966467"/>
              <a:gd name="connsiteY2045" fmla="*/ 3559741 h 5701327"/>
              <a:gd name="connsiteX2046" fmla="*/ 3966811 w 4966467"/>
              <a:gd name="connsiteY2046" fmla="*/ 3556752 h 5701327"/>
              <a:gd name="connsiteX2047" fmla="*/ 3971235 w 4966467"/>
              <a:gd name="connsiteY2047" fmla="*/ 3567111 h 5701327"/>
              <a:gd name="connsiteX2048" fmla="*/ 3903685 w 4966467"/>
              <a:gd name="connsiteY2048" fmla="*/ 3571449 h 5701327"/>
              <a:gd name="connsiteX2049" fmla="*/ 3831205 w 4966467"/>
              <a:gd name="connsiteY2049" fmla="*/ 3573807 h 5701327"/>
              <a:gd name="connsiteX2050" fmla="*/ 3765381 w 4966467"/>
              <a:gd name="connsiteY2050" fmla="*/ 3577408 h 5701327"/>
              <a:gd name="connsiteX2051" fmla="*/ 3698083 w 4966467"/>
              <a:gd name="connsiteY2051" fmla="*/ 3577557 h 5701327"/>
              <a:gd name="connsiteX2052" fmla="*/ 3689703 w 4966467"/>
              <a:gd name="connsiteY2052" fmla="*/ 3577053 h 5701327"/>
              <a:gd name="connsiteX2053" fmla="*/ 3637671 w 4966467"/>
              <a:gd name="connsiteY2053" fmla="*/ 3589053 h 5701327"/>
              <a:gd name="connsiteX2054" fmla="*/ 3600183 w 4966467"/>
              <a:gd name="connsiteY2054" fmla="*/ 3598160 h 5701327"/>
              <a:gd name="connsiteX2055" fmla="*/ 3617687 w 4966467"/>
              <a:gd name="connsiteY2055" fmla="*/ 3599625 h 5701327"/>
              <a:gd name="connsiteX2056" fmla="*/ 3571827 w 4966467"/>
              <a:gd name="connsiteY2056" fmla="*/ 3606953 h 5701327"/>
              <a:gd name="connsiteX2057" fmla="*/ 3521039 w 4966467"/>
              <a:gd name="connsiteY2057" fmla="*/ 3612302 h 5701327"/>
              <a:gd name="connsiteX2058" fmla="*/ 3386441 w 4966467"/>
              <a:gd name="connsiteY2058" fmla="*/ 3612598 h 5701327"/>
              <a:gd name="connsiteX2059" fmla="*/ 3352919 w 4966467"/>
              <a:gd name="connsiteY2059" fmla="*/ 3610577 h 5701327"/>
              <a:gd name="connsiteX2060" fmla="*/ 3326303 w 4966467"/>
              <a:gd name="connsiteY2060" fmla="*/ 3605609 h 5701327"/>
              <a:gd name="connsiteX2061" fmla="*/ 3311387 w 4966467"/>
              <a:gd name="connsiteY2061" fmla="*/ 3601459 h 5701327"/>
              <a:gd name="connsiteX2062" fmla="*/ 3297679 w 4966467"/>
              <a:gd name="connsiteY2062" fmla="*/ 3607310 h 5701327"/>
              <a:gd name="connsiteX2063" fmla="*/ 3276497 w 4966467"/>
              <a:gd name="connsiteY2063" fmla="*/ 3595938 h 5701327"/>
              <a:gd name="connsiteX2064" fmla="*/ 3271065 w 4966467"/>
              <a:gd name="connsiteY2064" fmla="*/ 3602342 h 5701327"/>
              <a:gd name="connsiteX2065" fmla="*/ 3247397 w 4966467"/>
              <a:gd name="connsiteY2065" fmla="*/ 3604278 h 5701327"/>
              <a:gd name="connsiteX2066" fmla="*/ 3235563 w 4966467"/>
              <a:gd name="connsiteY2066" fmla="*/ 3605247 h 5701327"/>
              <a:gd name="connsiteX2067" fmla="*/ 3227919 w 4966467"/>
              <a:gd name="connsiteY2067" fmla="*/ 3606469 h 5701327"/>
              <a:gd name="connsiteX2068" fmla="*/ 3220275 w 4966467"/>
              <a:gd name="connsiteY2068" fmla="*/ 3607688 h 5701327"/>
              <a:gd name="connsiteX2069" fmla="*/ 3213367 w 4966467"/>
              <a:gd name="connsiteY2069" fmla="*/ 3610637 h 5701327"/>
              <a:gd name="connsiteX2070" fmla="*/ 3185511 w 4966467"/>
              <a:gd name="connsiteY2070" fmla="*/ 3612322 h 5701327"/>
              <a:gd name="connsiteX2071" fmla="*/ 3157653 w 4966467"/>
              <a:gd name="connsiteY2071" fmla="*/ 3614007 h 5701327"/>
              <a:gd name="connsiteX2072" fmla="*/ 3152725 w 4966467"/>
              <a:gd name="connsiteY2072" fmla="*/ 3612027 h 5701327"/>
              <a:gd name="connsiteX2073" fmla="*/ 3137437 w 4966467"/>
              <a:gd name="connsiteY2073" fmla="*/ 3614470 h 5701327"/>
              <a:gd name="connsiteX2074" fmla="*/ 3131521 w 4966467"/>
              <a:gd name="connsiteY2074" fmla="*/ 3614953 h 5701327"/>
              <a:gd name="connsiteX2075" fmla="*/ 3125605 w 4966467"/>
              <a:gd name="connsiteY2075" fmla="*/ 3615439 h 5701327"/>
              <a:gd name="connsiteX2076" fmla="*/ 3108335 w 4966467"/>
              <a:gd name="connsiteY2076" fmla="*/ 3622810 h 5701327"/>
              <a:gd name="connsiteX2077" fmla="*/ 3057043 w 4966467"/>
              <a:gd name="connsiteY2077" fmla="*/ 3636538 h 5701327"/>
              <a:gd name="connsiteX2078" fmla="*/ 3038303 w 4966467"/>
              <a:gd name="connsiteY2078" fmla="*/ 3640456 h 5701327"/>
              <a:gd name="connsiteX2079" fmla="*/ 3041503 w 4966467"/>
              <a:gd name="connsiteY2079" fmla="*/ 3643171 h 5701327"/>
              <a:gd name="connsiteX2080" fmla="*/ 3044703 w 4966467"/>
              <a:gd name="connsiteY2080" fmla="*/ 3645887 h 5701327"/>
              <a:gd name="connsiteX2081" fmla="*/ 3089323 w 4966467"/>
              <a:gd name="connsiteY2081" fmla="*/ 3645213 h 5701327"/>
              <a:gd name="connsiteX2082" fmla="*/ 3138871 w 4966467"/>
              <a:gd name="connsiteY2082" fmla="*/ 3646520 h 5701327"/>
              <a:gd name="connsiteX2083" fmla="*/ 3174371 w 4966467"/>
              <a:gd name="connsiteY2083" fmla="*/ 3643613 h 5701327"/>
              <a:gd name="connsiteX2084" fmla="*/ 3184731 w 4966467"/>
              <a:gd name="connsiteY2084" fmla="*/ 3639191 h 5701327"/>
              <a:gd name="connsiteX2085" fmla="*/ 3189659 w 4966467"/>
              <a:gd name="connsiteY2085" fmla="*/ 3641171 h 5701327"/>
              <a:gd name="connsiteX2086" fmla="*/ 3196567 w 4966467"/>
              <a:gd name="connsiteY2086" fmla="*/ 3638222 h 5701327"/>
              <a:gd name="connsiteX2087" fmla="*/ 3188185 w 4966467"/>
              <a:gd name="connsiteY2087" fmla="*/ 3637717 h 5701327"/>
              <a:gd name="connsiteX2088" fmla="*/ 3184731 w 4966467"/>
              <a:gd name="connsiteY2088" fmla="*/ 3639191 h 5701327"/>
              <a:gd name="connsiteX2089" fmla="*/ 3179805 w 4966467"/>
              <a:gd name="connsiteY2089" fmla="*/ 3637210 h 5701327"/>
              <a:gd name="connsiteX2090" fmla="*/ 3183257 w 4966467"/>
              <a:gd name="connsiteY2090" fmla="*/ 3635736 h 5701327"/>
              <a:gd name="connsiteX2091" fmla="*/ 3107831 w 4966467"/>
              <a:gd name="connsiteY2091" fmla="*/ 3631189 h 5701327"/>
              <a:gd name="connsiteX2092" fmla="*/ 3101431 w 4966467"/>
              <a:gd name="connsiteY2092" fmla="*/ 3625757 h 5701327"/>
              <a:gd name="connsiteX2093" fmla="*/ 3120171 w 4966467"/>
              <a:gd name="connsiteY2093" fmla="*/ 3621841 h 5701327"/>
              <a:gd name="connsiteX2094" fmla="*/ 3174897 w 4966467"/>
              <a:gd name="connsiteY2094" fmla="*/ 3620933 h 5701327"/>
              <a:gd name="connsiteX2095" fmla="*/ 3229625 w 4966467"/>
              <a:gd name="connsiteY2095" fmla="*/ 3620029 h 5701327"/>
              <a:gd name="connsiteX2096" fmla="*/ 3256745 w 4966467"/>
              <a:gd name="connsiteY2096" fmla="*/ 3616617 h 5701327"/>
              <a:gd name="connsiteX2097" fmla="*/ 3309977 w 4966467"/>
              <a:gd name="connsiteY2097" fmla="*/ 3626556 h 5701327"/>
              <a:gd name="connsiteX2098" fmla="*/ 3316863 w 4966467"/>
              <a:gd name="connsiteY2098" fmla="*/ 3637904 h 5701327"/>
              <a:gd name="connsiteX2099" fmla="*/ 3315369 w 4966467"/>
              <a:gd name="connsiteY2099" fmla="*/ 3648749 h 5701327"/>
              <a:gd name="connsiteX2100" fmla="*/ 3253209 w 4966467"/>
              <a:gd name="connsiteY2100" fmla="*/ 3675282 h 5701327"/>
              <a:gd name="connsiteX2101" fmla="*/ 3312337 w 4966467"/>
              <a:gd name="connsiteY2101" fmla="*/ 3699033 h 5701327"/>
              <a:gd name="connsiteX2102" fmla="*/ 3292079 w 4966467"/>
              <a:gd name="connsiteY2102" fmla="*/ 3728092 h 5701327"/>
              <a:gd name="connsiteX2103" fmla="*/ 3257547 w 4966467"/>
              <a:gd name="connsiteY2103" fmla="*/ 3742832 h 5701327"/>
              <a:gd name="connsiteX2104" fmla="*/ 3236091 w 4966467"/>
              <a:gd name="connsiteY2104" fmla="*/ 3749951 h 5701327"/>
              <a:gd name="connsiteX2105" fmla="*/ 3209707 w 4966467"/>
              <a:gd name="connsiteY2105" fmla="*/ 3755088 h 5701327"/>
              <a:gd name="connsiteX2106" fmla="*/ 3135251 w 4966467"/>
              <a:gd name="connsiteY2106" fmla="*/ 3762374 h 5701327"/>
              <a:gd name="connsiteX2107" fmla="*/ 3062771 w 4966467"/>
              <a:gd name="connsiteY2107" fmla="*/ 3764731 h 5701327"/>
              <a:gd name="connsiteX2108" fmla="*/ 3080271 w 4966467"/>
              <a:gd name="connsiteY2108" fmla="*/ 3767471 h 5701327"/>
              <a:gd name="connsiteX2109" fmla="*/ 3097767 w 4966467"/>
              <a:gd name="connsiteY2109" fmla="*/ 3770208 h 5701327"/>
              <a:gd name="connsiteX2110" fmla="*/ 3013963 w 4966467"/>
              <a:gd name="connsiteY2110" fmla="*/ 3765155 h 5701327"/>
              <a:gd name="connsiteX2111" fmla="*/ 2975511 w 4966467"/>
              <a:gd name="connsiteY2111" fmla="*/ 3761153 h 5701327"/>
              <a:gd name="connsiteX2112" fmla="*/ 2937063 w 4966467"/>
              <a:gd name="connsiteY2112" fmla="*/ 3757154 h 5701327"/>
              <a:gd name="connsiteX2113" fmla="*/ 2927943 w 4966467"/>
              <a:gd name="connsiteY2113" fmla="*/ 3754922 h 5701327"/>
              <a:gd name="connsiteX2114" fmla="*/ 2918827 w 4966467"/>
              <a:gd name="connsiteY2114" fmla="*/ 3752690 h 5701327"/>
              <a:gd name="connsiteX2115" fmla="*/ 2895159 w 4966467"/>
              <a:gd name="connsiteY2115" fmla="*/ 3754626 h 5701327"/>
              <a:gd name="connsiteX2116" fmla="*/ 2878399 w 4966467"/>
              <a:gd name="connsiteY2116" fmla="*/ 3753615 h 5701327"/>
              <a:gd name="connsiteX2117" fmla="*/ 2870017 w 4966467"/>
              <a:gd name="connsiteY2117" fmla="*/ 3753111 h 5701327"/>
              <a:gd name="connsiteX2118" fmla="*/ 2769933 w 4966467"/>
              <a:gd name="connsiteY2118" fmla="*/ 3752965 h 5701327"/>
              <a:gd name="connsiteX2119" fmla="*/ 2680211 w 4966467"/>
              <a:gd name="connsiteY2119" fmla="*/ 3748395 h 5701327"/>
              <a:gd name="connsiteX2120" fmla="*/ 2609711 w 4966467"/>
              <a:gd name="connsiteY2120" fmla="*/ 3745829 h 5701327"/>
              <a:gd name="connsiteX2121" fmla="*/ 2624493 w 4966467"/>
              <a:gd name="connsiteY2121" fmla="*/ 3751767 h 5701327"/>
              <a:gd name="connsiteX2122" fmla="*/ 2602807 w 4966467"/>
              <a:gd name="connsiteY2122" fmla="*/ 3748776 h 5701327"/>
              <a:gd name="connsiteX2123" fmla="*/ 2581115 w 4966467"/>
              <a:gd name="connsiteY2123" fmla="*/ 3745787 h 5701327"/>
              <a:gd name="connsiteX2124" fmla="*/ 2585539 w 4966467"/>
              <a:gd name="connsiteY2124" fmla="*/ 3756147 h 5701327"/>
              <a:gd name="connsiteX2125" fmla="*/ 2517989 w 4966467"/>
              <a:gd name="connsiteY2125" fmla="*/ 3760485 h 5701327"/>
              <a:gd name="connsiteX2126" fmla="*/ 2445511 w 4966467"/>
              <a:gd name="connsiteY2126" fmla="*/ 3762842 h 5701327"/>
              <a:gd name="connsiteX2127" fmla="*/ 2379687 w 4966467"/>
              <a:gd name="connsiteY2127" fmla="*/ 3766443 h 5701327"/>
              <a:gd name="connsiteX2128" fmla="*/ 2312387 w 4966467"/>
              <a:gd name="connsiteY2128" fmla="*/ 3766591 h 5701327"/>
              <a:gd name="connsiteX2129" fmla="*/ 2304007 w 4966467"/>
              <a:gd name="connsiteY2129" fmla="*/ 3766087 h 5701327"/>
              <a:gd name="connsiteX2130" fmla="*/ 2251975 w 4966467"/>
              <a:gd name="connsiteY2130" fmla="*/ 3778088 h 5701327"/>
              <a:gd name="connsiteX2131" fmla="*/ 2214487 w 4966467"/>
              <a:gd name="connsiteY2131" fmla="*/ 3787196 h 5701327"/>
              <a:gd name="connsiteX2132" fmla="*/ 2231993 w 4966467"/>
              <a:gd name="connsiteY2132" fmla="*/ 3788660 h 5701327"/>
              <a:gd name="connsiteX2133" fmla="*/ 2186131 w 4966467"/>
              <a:gd name="connsiteY2133" fmla="*/ 3795988 h 5701327"/>
              <a:gd name="connsiteX2134" fmla="*/ 2135343 w 4966467"/>
              <a:gd name="connsiteY2134" fmla="*/ 3801337 h 5701327"/>
              <a:gd name="connsiteX2135" fmla="*/ 2000747 w 4966467"/>
              <a:gd name="connsiteY2135" fmla="*/ 3801632 h 5701327"/>
              <a:gd name="connsiteX2136" fmla="*/ 1967223 w 4966467"/>
              <a:gd name="connsiteY2136" fmla="*/ 3799612 h 5701327"/>
              <a:gd name="connsiteX2137" fmla="*/ 1940607 w 4966467"/>
              <a:gd name="connsiteY2137" fmla="*/ 3794644 h 5701327"/>
              <a:gd name="connsiteX2138" fmla="*/ 1894283 w 4966467"/>
              <a:gd name="connsiteY2138" fmla="*/ 3781756 h 5701327"/>
              <a:gd name="connsiteX2139" fmla="*/ 1826479 w 4966467"/>
              <a:gd name="connsiteY2139" fmla="*/ 3790284 h 5701327"/>
              <a:gd name="connsiteX2140" fmla="*/ 1762131 w 4966467"/>
              <a:gd name="connsiteY2140" fmla="*/ 3797340 h 5701327"/>
              <a:gd name="connsiteX2141" fmla="*/ 1631955 w 4966467"/>
              <a:gd name="connsiteY2141" fmla="*/ 3807995 h 5701327"/>
              <a:gd name="connsiteX2142" fmla="*/ 1499319 w 4966467"/>
              <a:gd name="connsiteY2142" fmla="*/ 3817661 h 5701327"/>
              <a:gd name="connsiteX2143" fmla="*/ 1368156 w 4966467"/>
              <a:gd name="connsiteY2143" fmla="*/ 3830781 h 5701327"/>
              <a:gd name="connsiteX2144" fmla="*/ 1349920 w 4966467"/>
              <a:gd name="connsiteY2144" fmla="*/ 3826317 h 5701327"/>
              <a:gd name="connsiteX2145" fmla="*/ 1363734 w 4966467"/>
              <a:gd name="connsiteY2145" fmla="*/ 3820420 h 5701327"/>
              <a:gd name="connsiteX2146" fmla="*/ 1410333 w 4966467"/>
              <a:gd name="connsiteY2146" fmla="*/ 3814820 h 5701327"/>
              <a:gd name="connsiteX2147" fmla="*/ 1456932 w 4966467"/>
              <a:gd name="connsiteY2147" fmla="*/ 3809217 h 5701327"/>
              <a:gd name="connsiteX2148" fmla="*/ 1503530 w 4966467"/>
              <a:gd name="connsiteY2148" fmla="*/ 3803617 h 5701327"/>
              <a:gd name="connsiteX2149" fmla="*/ 1550129 w 4966467"/>
              <a:gd name="connsiteY2149" fmla="*/ 3798015 h 5701327"/>
              <a:gd name="connsiteX2150" fmla="*/ 1647517 w 4966467"/>
              <a:gd name="connsiteY2150" fmla="*/ 3787065 h 5701327"/>
              <a:gd name="connsiteX2151" fmla="*/ 1741451 w 4966467"/>
              <a:gd name="connsiteY2151" fmla="*/ 3777589 h 5701327"/>
              <a:gd name="connsiteX2152" fmla="*/ 1701023 w 4966467"/>
              <a:gd name="connsiteY2152" fmla="*/ 3778514 h 5701327"/>
              <a:gd name="connsiteX2153" fmla="*/ 1660595 w 4966467"/>
              <a:gd name="connsiteY2153" fmla="*/ 3779442 h 5701327"/>
              <a:gd name="connsiteX2154" fmla="*/ 1620163 w 4966467"/>
              <a:gd name="connsiteY2154" fmla="*/ 3780370 h 5701327"/>
              <a:gd name="connsiteX2155" fmla="*/ 1579735 w 4966467"/>
              <a:gd name="connsiteY2155" fmla="*/ 3781295 h 5701327"/>
              <a:gd name="connsiteX2156" fmla="*/ 1499613 w 4966467"/>
              <a:gd name="connsiteY2156" fmla="*/ 3784875 h 5701327"/>
              <a:gd name="connsiteX2157" fmla="*/ 1419493 w 4966467"/>
              <a:gd name="connsiteY2157" fmla="*/ 3788458 h 5701327"/>
              <a:gd name="connsiteX2158" fmla="*/ 1375611 w 4966467"/>
              <a:gd name="connsiteY2158" fmla="*/ 3790856 h 5701327"/>
              <a:gd name="connsiteX2159" fmla="*/ 1335180 w 4966467"/>
              <a:gd name="connsiteY2159" fmla="*/ 3791785 h 5701327"/>
              <a:gd name="connsiteX2160" fmla="*/ 1229664 w 4966467"/>
              <a:gd name="connsiteY2160" fmla="*/ 3798038 h 5701327"/>
              <a:gd name="connsiteX2161" fmla="*/ 1127604 w 4966467"/>
              <a:gd name="connsiteY2161" fmla="*/ 3802819 h 5701327"/>
              <a:gd name="connsiteX2162" fmla="*/ 1115769 w 4966467"/>
              <a:gd name="connsiteY2162" fmla="*/ 3803787 h 5701327"/>
              <a:gd name="connsiteX2163" fmla="*/ 1103936 w 4966467"/>
              <a:gd name="connsiteY2163" fmla="*/ 3804756 h 5701327"/>
              <a:gd name="connsiteX2164" fmla="*/ 1076811 w 4966467"/>
              <a:gd name="connsiteY2164" fmla="*/ 3808168 h 5701327"/>
              <a:gd name="connsiteX2165" fmla="*/ 1024550 w 4966467"/>
              <a:gd name="connsiteY2165" fmla="*/ 3810065 h 5701327"/>
              <a:gd name="connsiteX2166" fmla="*/ 973024 w 4966467"/>
              <a:gd name="connsiteY2166" fmla="*/ 3813686 h 5701327"/>
              <a:gd name="connsiteX2167" fmla="*/ 918044 w 4966467"/>
              <a:gd name="connsiteY2167" fmla="*/ 3818783 h 5701327"/>
              <a:gd name="connsiteX2168" fmla="*/ 874163 w 4966467"/>
              <a:gd name="connsiteY2168" fmla="*/ 3821183 h 5701327"/>
              <a:gd name="connsiteX2169" fmla="*/ 830278 w 4966467"/>
              <a:gd name="connsiteY2169" fmla="*/ 3823584 h 5701327"/>
              <a:gd name="connsiteX2170" fmla="*/ 785407 w 4966467"/>
              <a:gd name="connsiteY2170" fmla="*/ 3828449 h 5701327"/>
              <a:gd name="connsiteX2171" fmla="*/ 743988 w 4966467"/>
              <a:gd name="connsiteY2171" fmla="*/ 3831838 h 5701327"/>
              <a:gd name="connsiteX2172" fmla="*/ 656960 w 4966467"/>
              <a:gd name="connsiteY2172" fmla="*/ 3838367 h 5701327"/>
              <a:gd name="connsiteX2173" fmla="*/ 566478 w 4966467"/>
              <a:gd name="connsiteY2173" fmla="*/ 3846370 h 5701327"/>
              <a:gd name="connsiteX2174" fmla="*/ 534431 w 4966467"/>
              <a:gd name="connsiteY2174" fmla="*/ 3847801 h 5701327"/>
              <a:gd name="connsiteX2175" fmla="*/ 503855 w 4966467"/>
              <a:gd name="connsiteY2175" fmla="*/ 3852689 h 5701327"/>
              <a:gd name="connsiteX2176" fmla="*/ 443212 w 4966467"/>
              <a:gd name="connsiteY2176" fmla="*/ 3854079 h 5701327"/>
              <a:gd name="connsiteX2177" fmla="*/ 380589 w 4966467"/>
              <a:gd name="connsiteY2177" fmla="*/ 3860395 h 5701327"/>
              <a:gd name="connsiteX2178" fmla="*/ 316492 w 4966467"/>
              <a:gd name="connsiteY2178" fmla="*/ 3863259 h 5701327"/>
              <a:gd name="connsiteX2179" fmla="*/ 195204 w 4966467"/>
              <a:gd name="connsiteY2179" fmla="*/ 3866040 h 5701327"/>
              <a:gd name="connsiteX2180" fmla="*/ 132097 w 4966467"/>
              <a:gd name="connsiteY2180" fmla="*/ 3866440 h 5701327"/>
              <a:gd name="connsiteX2181" fmla="*/ 68990 w 4966467"/>
              <a:gd name="connsiteY2181" fmla="*/ 3866842 h 5701327"/>
              <a:gd name="connsiteX2182" fmla="*/ 22663 w 4966467"/>
              <a:gd name="connsiteY2182" fmla="*/ 3853954 h 5701327"/>
              <a:gd name="connsiteX2183" fmla="*/ 30813 w 4966467"/>
              <a:gd name="connsiteY2183" fmla="*/ 3844351 h 5701327"/>
              <a:gd name="connsiteX2184" fmla="*/ 58671 w 4966467"/>
              <a:gd name="connsiteY2184" fmla="*/ 3842668 h 5701327"/>
              <a:gd name="connsiteX2185" fmla="*/ 126222 w 4966467"/>
              <a:gd name="connsiteY2185" fmla="*/ 3838330 h 5701327"/>
              <a:gd name="connsiteX2186" fmla="*/ 193772 w 4966467"/>
              <a:gd name="connsiteY2186" fmla="*/ 3833992 h 5701327"/>
              <a:gd name="connsiteX2187" fmla="*/ 226558 w 4966467"/>
              <a:gd name="connsiteY2187" fmla="*/ 3834285 h 5701327"/>
              <a:gd name="connsiteX2188" fmla="*/ 259342 w 4966467"/>
              <a:gd name="connsiteY2188" fmla="*/ 3834581 h 5701327"/>
              <a:gd name="connsiteX2189" fmla="*/ 389516 w 4966467"/>
              <a:gd name="connsiteY2189" fmla="*/ 3823924 h 5701327"/>
              <a:gd name="connsiteX2190" fmla="*/ 521164 w 4966467"/>
              <a:gd name="connsiteY2190" fmla="*/ 3816721 h 5701327"/>
              <a:gd name="connsiteX2191" fmla="*/ 556666 w 4966467"/>
              <a:gd name="connsiteY2191" fmla="*/ 3813815 h 5701327"/>
              <a:gd name="connsiteX2192" fmla="*/ 572689 w 4966467"/>
              <a:gd name="connsiteY2192" fmla="*/ 3813099 h 5701327"/>
              <a:gd name="connsiteX2193" fmla="*/ 588714 w 4966467"/>
              <a:gd name="connsiteY2193" fmla="*/ 3812383 h 5701327"/>
              <a:gd name="connsiteX2194" fmla="*/ 654538 w 4966467"/>
              <a:gd name="connsiteY2194" fmla="*/ 3808782 h 5701327"/>
              <a:gd name="connsiteX2195" fmla="*/ 723815 w 4966467"/>
              <a:gd name="connsiteY2195" fmla="*/ 3803707 h 5701327"/>
              <a:gd name="connsiteX2196" fmla="*/ 755864 w 4966467"/>
              <a:gd name="connsiteY2196" fmla="*/ 3802275 h 5701327"/>
              <a:gd name="connsiteX2197" fmla="*/ 787912 w 4966467"/>
              <a:gd name="connsiteY2197" fmla="*/ 3800843 h 5701327"/>
              <a:gd name="connsiteX2198" fmla="*/ 823413 w 4966467"/>
              <a:gd name="connsiteY2198" fmla="*/ 3797937 h 5701327"/>
              <a:gd name="connsiteX2199" fmla="*/ 855462 w 4966467"/>
              <a:gd name="connsiteY2199" fmla="*/ 3796505 h 5701327"/>
              <a:gd name="connsiteX2200" fmla="*/ 923014 w 4966467"/>
              <a:gd name="connsiteY2200" fmla="*/ 3792166 h 5701327"/>
              <a:gd name="connsiteX2201" fmla="*/ 990563 w 4966467"/>
              <a:gd name="connsiteY2201" fmla="*/ 3787828 h 5701327"/>
              <a:gd name="connsiteX2202" fmla="*/ 1059589 w 4966467"/>
              <a:gd name="connsiteY2202" fmla="*/ 3786942 h 5701327"/>
              <a:gd name="connsiteX2203" fmla="*/ 1093364 w 4966467"/>
              <a:gd name="connsiteY2203" fmla="*/ 3784774 h 5701327"/>
              <a:gd name="connsiteX2204" fmla="*/ 1127138 w 4966467"/>
              <a:gd name="connsiteY2204" fmla="*/ 3782604 h 5701327"/>
              <a:gd name="connsiteX2205" fmla="*/ 1187782 w 4966467"/>
              <a:gd name="connsiteY2205" fmla="*/ 3781214 h 5701327"/>
              <a:gd name="connsiteX2206" fmla="*/ 1244974 w 4966467"/>
              <a:gd name="connsiteY2206" fmla="*/ 3781298 h 5701327"/>
              <a:gd name="connsiteX2207" fmla="*/ 1243500 w 4966467"/>
              <a:gd name="connsiteY2207" fmla="*/ 3777845 h 5701327"/>
              <a:gd name="connsiteX2208" fmla="*/ 1254365 w 4966467"/>
              <a:gd name="connsiteY2208" fmla="*/ 3765042 h 5701327"/>
              <a:gd name="connsiteX2209" fmla="*/ 1187802 w 4966467"/>
              <a:gd name="connsiteY2209" fmla="*/ 3766916 h 5701327"/>
              <a:gd name="connsiteX2210" fmla="*/ 1121242 w 4966467"/>
              <a:gd name="connsiteY2210" fmla="*/ 3768793 h 5701327"/>
              <a:gd name="connsiteX2211" fmla="*/ 1073906 w 4966467"/>
              <a:gd name="connsiteY2211" fmla="*/ 3772668 h 5701327"/>
              <a:gd name="connsiteX2212" fmla="*/ 1026570 w 4966467"/>
              <a:gd name="connsiteY2212" fmla="*/ 3776541 h 5701327"/>
              <a:gd name="connsiteX2213" fmla="*/ 979971 w 4966467"/>
              <a:gd name="connsiteY2213" fmla="*/ 3782144 h 5701327"/>
              <a:gd name="connsiteX2214" fmla="*/ 933374 w 4966467"/>
              <a:gd name="connsiteY2214" fmla="*/ 3787744 h 5701327"/>
              <a:gd name="connsiteX2215" fmla="*/ 837229 w 4966467"/>
              <a:gd name="connsiteY2215" fmla="*/ 3792040 h 5701327"/>
              <a:gd name="connsiteX2216" fmla="*/ 788417 w 4966467"/>
              <a:gd name="connsiteY2216" fmla="*/ 3792461 h 5701327"/>
              <a:gd name="connsiteX2217" fmla="*/ 739608 w 4966467"/>
              <a:gd name="connsiteY2217" fmla="*/ 3792884 h 5701327"/>
              <a:gd name="connsiteX2218" fmla="*/ 675026 w 4966467"/>
              <a:gd name="connsiteY2218" fmla="*/ 3789832 h 5701327"/>
              <a:gd name="connsiteX2219" fmla="*/ 610445 w 4966467"/>
              <a:gd name="connsiteY2219" fmla="*/ 3786778 h 5701327"/>
              <a:gd name="connsiteX2220" fmla="*/ 579386 w 4966467"/>
              <a:gd name="connsiteY2220" fmla="*/ 3785746 h 5701327"/>
              <a:gd name="connsiteX2221" fmla="*/ 548327 w 4966467"/>
              <a:gd name="connsiteY2221" fmla="*/ 3784716 h 5701327"/>
              <a:gd name="connsiteX2222" fmla="*/ 516530 w 4966467"/>
              <a:gd name="connsiteY2222" fmla="*/ 3781956 h 5701327"/>
              <a:gd name="connsiteX2223" fmla="*/ 484734 w 4966467"/>
              <a:gd name="connsiteY2223" fmla="*/ 3779199 h 5701327"/>
              <a:gd name="connsiteX2224" fmla="*/ 404615 w 4966467"/>
              <a:gd name="connsiteY2224" fmla="*/ 3782779 h 5701327"/>
              <a:gd name="connsiteX2225" fmla="*/ 324491 w 4966467"/>
              <a:gd name="connsiteY2225" fmla="*/ 3786359 h 5701327"/>
              <a:gd name="connsiteX2226" fmla="*/ 303540 w 4966467"/>
              <a:gd name="connsiteY2226" fmla="*/ 3785097 h 5701327"/>
              <a:gd name="connsiteX2227" fmla="*/ 284064 w 4966467"/>
              <a:gd name="connsiteY2227" fmla="*/ 3787286 h 5701327"/>
              <a:gd name="connsiteX2228" fmla="*/ 243635 w 4966467"/>
              <a:gd name="connsiteY2228" fmla="*/ 3788214 h 5701327"/>
              <a:gd name="connsiteX2229" fmla="*/ 203204 w 4966467"/>
              <a:gd name="connsiteY2229" fmla="*/ 3789140 h 5701327"/>
              <a:gd name="connsiteX2230" fmla="*/ 162775 w 4966467"/>
              <a:gd name="connsiteY2230" fmla="*/ 3790067 h 5701327"/>
              <a:gd name="connsiteX2231" fmla="*/ 152920 w 4966467"/>
              <a:gd name="connsiteY2231" fmla="*/ 3786108 h 5701327"/>
              <a:gd name="connsiteX2232" fmla="*/ 156375 w 4966467"/>
              <a:gd name="connsiteY2232" fmla="*/ 3784633 h 5701327"/>
              <a:gd name="connsiteX2233" fmla="*/ 213818 w 4966467"/>
              <a:gd name="connsiteY2233" fmla="*/ 3780528 h 5701327"/>
              <a:gd name="connsiteX2234" fmla="*/ 271260 w 4966467"/>
              <a:gd name="connsiteY2234" fmla="*/ 3776422 h 5701327"/>
              <a:gd name="connsiteX2235" fmla="*/ 326241 w 4966467"/>
              <a:gd name="connsiteY2235" fmla="*/ 3771326 h 5701327"/>
              <a:gd name="connsiteX2236" fmla="*/ 384673 w 4966467"/>
              <a:gd name="connsiteY2236" fmla="*/ 3764753 h 5701327"/>
              <a:gd name="connsiteX2237" fmla="*/ 366944 w 4966467"/>
              <a:gd name="connsiteY2237" fmla="*/ 3751910 h 5701327"/>
              <a:gd name="connsiteX2238" fmla="*/ 391620 w 4966467"/>
              <a:gd name="connsiteY2238" fmla="*/ 3733211 h 5701327"/>
              <a:gd name="connsiteX2239" fmla="*/ 339359 w 4966467"/>
              <a:gd name="connsiteY2239" fmla="*/ 3735108 h 5701327"/>
              <a:gd name="connsiteX2240" fmla="*/ 319649 w 4966467"/>
              <a:gd name="connsiteY2240" fmla="*/ 3727189 h 5701327"/>
              <a:gd name="connsiteX2241" fmla="*/ 338389 w 4966467"/>
              <a:gd name="connsiteY2241" fmla="*/ 3723274 h 5701327"/>
              <a:gd name="connsiteX2242" fmla="*/ 391388 w 4966467"/>
              <a:gd name="connsiteY2242" fmla="*/ 3723105 h 5701327"/>
              <a:gd name="connsiteX2243" fmla="*/ 444390 w 4966467"/>
              <a:gd name="connsiteY2243" fmla="*/ 3722934 h 5701327"/>
              <a:gd name="connsiteX2244" fmla="*/ 521795 w 4966467"/>
              <a:gd name="connsiteY2244" fmla="*/ 3722556 h 5701327"/>
              <a:gd name="connsiteX2245" fmla="*/ 550390 w 4966467"/>
              <a:gd name="connsiteY2245" fmla="*/ 3722598 h 5701327"/>
              <a:gd name="connsiteX2246" fmla="*/ 676121 w 4966467"/>
              <a:gd name="connsiteY2246" fmla="*/ 3715879 h 5701327"/>
              <a:gd name="connsiteX2247" fmla="*/ 801851 w 4966467"/>
              <a:gd name="connsiteY2247" fmla="*/ 3709160 h 5701327"/>
              <a:gd name="connsiteX2248" fmla="*/ 779193 w 4966467"/>
              <a:gd name="connsiteY2248" fmla="*/ 3694337 h 5701327"/>
              <a:gd name="connsiteX2249" fmla="*/ 757253 w 4966467"/>
              <a:gd name="connsiteY2249" fmla="*/ 3695539 h 5701327"/>
              <a:gd name="connsiteX2250" fmla="*/ 738764 w 4966467"/>
              <a:gd name="connsiteY2250" fmla="*/ 3695265 h 5701327"/>
              <a:gd name="connsiteX2251" fmla="*/ 650009 w 4966467"/>
              <a:gd name="connsiteY2251" fmla="*/ 3702530 h 5701327"/>
              <a:gd name="connsiteX2252" fmla="*/ 557801 w 4966467"/>
              <a:gd name="connsiteY2252" fmla="*/ 3711269 h 5701327"/>
              <a:gd name="connsiteX2253" fmla="*/ 513920 w 4966467"/>
              <a:gd name="connsiteY2253" fmla="*/ 3713670 h 5701327"/>
              <a:gd name="connsiteX2254" fmla="*/ 490252 w 4966467"/>
              <a:gd name="connsiteY2254" fmla="*/ 3715606 h 5701327"/>
              <a:gd name="connsiteX2255" fmla="*/ 470037 w 4966467"/>
              <a:gd name="connsiteY2255" fmla="*/ 3716071 h 5701327"/>
              <a:gd name="connsiteX2256" fmla="*/ 423692 w 4966467"/>
              <a:gd name="connsiteY2256" fmla="*/ 3717483 h 5701327"/>
              <a:gd name="connsiteX2257" fmla="*/ 377346 w 4966467"/>
              <a:gd name="connsiteY2257" fmla="*/ 3718894 h 5701327"/>
              <a:gd name="connsiteX2258" fmla="*/ 330998 w 4966467"/>
              <a:gd name="connsiteY2258" fmla="*/ 3720306 h 5701327"/>
              <a:gd name="connsiteX2259" fmla="*/ 284652 w 4966467"/>
              <a:gd name="connsiteY2259" fmla="*/ 3721716 h 5701327"/>
              <a:gd name="connsiteX2260" fmla="*/ 240771 w 4966467"/>
              <a:gd name="connsiteY2260" fmla="*/ 3724115 h 5701327"/>
              <a:gd name="connsiteX2261" fmla="*/ 195414 w 4966467"/>
              <a:gd name="connsiteY2261" fmla="*/ 3723064 h 5701327"/>
              <a:gd name="connsiteX2262" fmla="*/ 9059 w 4966467"/>
              <a:gd name="connsiteY2262" fmla="*/ 3716875 h 5701327"/>
              <a:gd name="connsiteX2263" fmla="*/ 680 w 4966467"/>
              <a:gd name="connsiteY2263" fmla="*/ 3716370 h 5701327"/>
              <a:gd name="connsiteX2264" fmla="*/ 7585 w 4966467"/>
              <a:gd name="connsiteY2264" fmla="*/ 3713422 h 5701327"/>
              <a:gd name="connsiteX2265" fmla="*/ 119250 w 4966467"/>
              <a:gd name="connsiteY2265" fmla="*/ 3716789 h 5701327"/>
              <a:gd name="connsiteX2266" fmla="*/ 229441 w 4966467"/>
              <a:gd name="connsiteY2266" fmla="*/ 3716703 h 5701327"/>
              <a:gd name="connsiteX2267" fmla="*/ 241276 w 4966467"/>
              <a:gd name="connsiteY2267" fmla="*/ 3715736 h 5701327"/>
              <a:gd name="connsiteX2268" fmla="*/ 245465 w 4966467"/>
              <a:gd name="connsiteY2268" fmla="*/ 3715987 h 5701327"/>
              <a:gd name="connsiteX2269" fmla="*/ 242749 w 4966467"/>
              <a:gd name="connsiteY2269" fmla="*/ 3719188 h 5701327"/>
              <a:gd name="connsiteX2270" fmla="*/ 266418 w 4966467"/>
              <a:gd name="connsiteY2270" fmla="*/ 3717252 h 5701327"/>
              <a:gd name="connsiteX2271" fmla="*/ 295012 w 4966467"/>
              <a:gd name="connsiteY2271" fmla="*/ 3717294 h 5701327"/>
              <a:gd name="connsiteX2272" fmla="*/ 319417 w 4966467"/>
              <a:gd name="connsiteY2272" fmla="*/ 3717082 h 5701327"/>
              <a:gd name="connsiteX2273" fmla="*/ 347274 w 4966467"/>
              <a:gd name="connsiteY2273" fmla="*/ 3715397 h 5701327"/>
              <a:gd name="connsiteX2274" fmla="*/ 397813 w 4966467"/>
              <a:gd name="connsiteY2274" fmla="*/ 3714239 h 5701327"/>
              <a:gd name="connsiteX2275" fmla="*/ 448350 w 4966467"/>
              <a:gd name="connsiteY2275" fmla="*/ 3713082 h 5701327"/>
              <a:gd name="connsiteX2276" fmla="*/ 500612 w 4966467"/>
              <a:gd name="connsiteY2276" fmla="*/ 3711185 h 5701327"/>
              <a:gd name="connsiteX2277" fmla="*/ 524281 w 4966467"/>
              <a:gd name="connsiteY2277" fmla="*/ 3709248 h 5701327"/>
              <a:gd name="connsiteX2278" fmla="*/ 551401 w 4966467"/>
              <a:gd name="connsiteY2278" fmla="*/ 3705835 h 5701327"/>
              <a:gd name="connsiteX2279" fmla="*/ 558308 w 4966467"/>
              <a:gd name="connsiteY2279" fmla="*/ 3702887 h 5701327"/>
              <a:gd name="connsiteX2280" fmla="*/ 464140 w 4966467"/>
              <a:gd name="connsiteY2280" fmla="*/ 3702257 h 5701327"/>
              <a:gd name="connsiteX2281" fmla="*/ 275808 w 4966467"/>
              <a:gd name="connsiteY2281" fmla="*/ 3700996 h 5701327"/>
              <a:gd name="connsiteX2282" fmla="*/ 256330 w 4966467"/>
              <a:gd name="connsiteY2282" fmla="*/ 3703187 h 5701327"/>
              <a:gd name="connsiteX2283" fmla="*/ 236854 w 4966467"/>
              <a:gd name="connsiteY2283" fmla="*/ 3705376 h 5701327"/>
              <a:gd name="connsiteX2284" fmla="*/ 230199 w 4966467"/>
              <a:gd name="connsiteY2284" fmla="*/ 3704132 h 5701327"/>
              <a:gd name="connsiteX2285" fmla="*/ 223545 w 4966467"/>
              <a:gd name="connsiteY2285" fmla="*/ 3702890 h 5701327"/>
              <a:gd name="connsiteX2286" fmla="*/ 230452 w 4966467"/>
              <a:gd name="connsiteY2286" fmla="*/ 3699942 h 5701327"/>
              <a:gd name="connsiteX2287" fmla="*/ 199415 w 4966467"/>
              <a:gd name="connsiteY2287" fmla="*/ 3684614 h 5701327"/>
              <a:gd name="connsiteX2288" fmla="*/ 247255 w 4966467"/>
              <a:gd name="connsiteY2288" fmla="*/ 3672357 h 5701327"/>
              <a:gd name="connsiteX2289" fmla="*/ 296065 w 4966467"/>
              <a:gd name="connsiteY2289" fmla="*/ 3671937 h 5701327"/>
              <a:gd name="connsiteX2290" fmla="*/ 344876 w 4966467"/>
              <a:gd name="connsiteY2290" fmla="*/ 3671515 h 5701327"/>
              <a:gd name="connsiteX2291" fmla="*/ 393686 w 4966467"/>
              <a:gd name="connsiteY2291" fmla="*/ 3671092 h 5701327"/>
              <a:gd name="connsiteX2292" fmla="*/ 442493 w 4966467"/>
              <a:gd name="connsiteY2292" fmla="*/ 3670672 h 5701327"/>
              <a:gd name="connsiteX2293" fmla="*/ 466162 w 4966467"/>
              <a:gd name="connsiteY2293" fmla="*/ 3668737 h 5701327"/>
              <a:gd name="connsiteX2294" fmla="*/ 477258 w 4966467"/>
              <a:gd name="connsiteY2294" fmla="*/ 3666039 h 5701327"/>
              <a:gd name="connsiteX2295" fmla="*/ 484903 w 4966467"/>
              <a:gd name="connsiteY2295" fmla="*/ 3664818 h 5701327"/>
              <a:gd name="connsiteX2296" fmla="*/ 410214 w 4966467"/>
              <a:gd name="connsiteY2296" fmla="*/ 3661997 h 5701327"/>
              <a:gd name="connsiteX2297" fmla="*/ 335524 w 4966467"/>
              <a:gd name="connsiteY2297" fmla="*/ 3659175 h 5701327"/>
              <a:gd name="connsiteX2298" fmla="*/ 296086 w 4966467"/>
              <a:gd name="connsiteY2298" fmla="*/ 3657637 h 5701327"/>
              <a:gd name="connsiteX2299" fmla="*/ 256645 w 4966467"/>
              <a:gd name="connsiteY2299" fmla="*/ 3656101 h 5701327"/>
              <a:gd name="connsiteX2300" fmla="*/ 181220 w 4966467"/>
              <a:gd name="connsiteY2300" fmla="*/ 3651556 h 5701327"/>
              <a:gd name="connsiteX2301" fmla="*/ 166438 w 4966467"/>
              <a:gd name="connsiteY2301" fmla="*/ 3645618 h 5701327"/>
              <a:gd name="connsiteX2302" fmla="*/ 169892 w 4966467"/>
              <a:gd name="connsiteY2302" fmla="*/ 3644144 h 5701327"/>
              <a:gd name="connsiteX2303" fmla="*/ 175809 w 4966467"/>
              <a:gd name="connsiteY2303" fmla="*/ 3643658 h 5701327"/>
              <a:gd name="connsiteX2304" fmla="*/ 181726 w 4966467"/>
              <a:gd name="connsiteY2304" fmla="*/ 3643174 h 5701327"/>
              <a:gd name="connsiteX2305" fmla="*/ 215501 w 4966467"/>
              <a:gd name="connsiteY2305" fmla="*/ 3641004 h 5701327"/>
              <a:gd name="connsiteX2306" fmla="*/ 249275 w 4966467"/>
              <a:gd name="connsiteY2306" fmla="*/ 3638836 h 5701327"/>
              <a:gd name="connsiteX2307" fmla="*/ 281325 w 4966467"/>
              <a:gd name="connsiteY2307" fmla="*/ 3637403 h 5701327"/>
              <a:gd name="connsiteX2308" fmla="*/ 296816 w 4966467"/>
              <a:gd name="connsiteY2308" fmla="*/ 3636367 h 5701327"/>
              <a:gd name="connsiteX2309" fmla="*/ 276751 w 4966467"/>
              <a:gd name="connsiteY2309" fmla="*/ 3636495 h 5701327"/>
              <a:gd name="connsiteX2310" fmla="*/ 213644 w 4966467"/>
              <a:gd name="connsiteY2310" fmla="*/ 3636897 h 5701327"/>
              <a:gd name="connsiteX2311" fmla="*/ 167318 w 4966467"/>
              <a:gd name="connsiteY2311" fmla="*/ 3624010 h 5701327"/>
              <a:gd name="connsiteX2312" fmla="*/ 175467 w 4966467"/>
              <a:gd name="connsiteY2312" fmla="*/ 3614408 h 5701327"/>
              <a:gd name="connsiteX2313" fmla="*/ 203325 w 4966467"/>
              <a:gd name="connsiteY2313" fmla="*/ 3612725 h 5701327"/>
              <a:gd name="connsiteX2314" fmla="*/ 270876 w 4966467"/>
              <a:gd name="connsiteY2314" fmla="*/ 3608386 h 5701327"/>
              <a:gd name="connsiteX2315" fmla="*/ 297437 w 4966467"/>
              <a:gd name="connsiteY2315" fmla="*/ 3606680 h 5701327"/>
              <a:gd name="connsiteX2316" fmla="*/ 296654 w 4966467"/>
              <a:gd name="connsiteY2316" fmla="*/ 3606366 h 5701327"/>
              <a:gd name="connsiteX2317" fmla="*/ 300106 w 4966467"/>
              <a:gd name="connsiteY2317" fmla="*/ 3604892 h 5701327"/>
              <a:gd name="connsiteX2318" fmla="*/ 328955 w 4966467"/>
              <a:gd name="connsiteY2318" fmla="*/ 3600745 h 5701327"/>
              <a:gd name="connsiteX2319" fmla="*/ 352875 w 4966467"/>
              <a:gd name="connsiteY2319" fmla="*/ 3594616 h 5701327"/>
              <a:gd name="connsiteX2320" fmla="*/ 361257 w 4966467"/>
              <a:gd name="connsiteY2320" fmla="*/ 3595119 h 5701327"/>
              <a:gd name="connsiteX2321" fmla="*/ 371614 w 4966467"/>
              <a:gd name="connsiteY2321" fmla="*/ 3590699 h 5701327"/>
              <a:gd name="connsiteX2322" fmla="*/ 424130 w 4966467"/>
              <a:gd name="connsiteY2322" fmla="*/ 3584613 h 5701327"/>
              <a:gd name="connsiteX2323" fmla="*/ 476647 w 4966467"/>
              <a:gd name="connsiteY2323" fmla="*/ 3578528 h 5701327"/>
              <a:gd name="connsiteX2324" fmla="*/ 506232 w 4966467"/>
              <a:gd name="connsiteY2324" fmla="*/ 3576105 h 5701327"/>
              <a:gd name="connsiteX2325" fmla="*/ 532364 w 4966467"/>
              <a:gd name="connsiteY2325" fmla="*/ 3575156 h 5701327"/>
              <a:gd name="connsiteX2326" fmla="*/ 586606 w 4966467"/>
              <a:gd name="connsiteY2326" fmla="*/ 3568335 h 5701327"/>
              <a:gd name="connsiteX2327" fmla="*/ 696565 w 4966467"/>
              <a:gd name="connsiteY2327" fmla="*/ 3558143 h 5701327"/>
              <a:gd name="connsiteX2328" fmla="*/ 722405 w 4966467"/>
              <a:gd name="connsiteY2328" fmla="*/ 3555748 h 5701327"/>
              <a:gd name="connsiteX2329" fmla="*/ 692981 w 4966467"/>
              <a:gd name="connsiteY2329" fmla="*/ 3554772 h 5701327"/>
              <a:gd name="connsiteX2330" fmla="*/ 661184 w 4966467"/>
              <a:gd name="connsiteY2330" fmla="*/ 3552013 h 5701327"/>
              <a:gd name="connsiteX2331" fmla="*/ 629388 w 4966467"/>
              <a:gd name="connsiteY2331" fmla="*/ 3549255 h 5701327"/>
              <a:gd name="connsiteX2332" fmla="*/ 563011 w 4966467"/>
              <a:gd name="connsiteY2332" fmla="*/ 3552221 h 5701327"/>
              <a:gd name="connsiteX2333" fmla="*/ 555567 w 4966467"/>
              <a:gd name="connsiteY2333" fmla="*/ 3553004 h 5701327"/>
              <a:gd name="connsiteX2334" fmla="*/ 549650 w 4966467"/>
              <a:gd name="connsiteY2334" fmla="*/ 3553490 h 5701327"/>
              <a:gd name="connsiteX2335" fmla="*/ 543734 w 4966467"/>
              <a:gd name="connsiteY2335" fmla="*/ 3553974 h 5701327"/>
              <a:gd name="connsiteX2336" fmla="*/ 547952 w 4966467"/>
              <a:gd name="connsiteY2336" fmla="*/ 3552893 h 5701327"/>
              <a:gd name="connsiteX2337" fmla="*/ 469145 w 4966467"/>
              <a:gd name="connsiteY2337" fmla="*/ 3556415 h 5701327"/>
              <a:gd name="connsiteX2338" fmla="*/ 448194 w 4966467"/>
              <a:gd name="connsiteY2338" fmla="*/ 3555153 h 5701327"/>
              <a:gd name="connsiteX2339" fmla="*/ 428718 w 4966467"/>
              <a:gd name="connsiteY2339" fmla="*/ 3557342 h 5701327"/>
              <a:gd name="connsiteX2340" fmla="*/ 388289 w 4966467"/>
              <a:gd name="connsiteY2340" fmla="*/ 3558269 h 5701327"/>
              <a:gd name="connsiteX2341" fmla="*/ 347857 w 4966467"/>
              <a:gd name="connsiteY2341" fmla="*/ 3559195 h 5701327"/>
              <a:gd name="connsiteX2342" fmla="*/ 307430 w 4966467"/>
              <a:gd name="connsiteY2342" fmla="*/ 3560123 h 5701327"/>
              <a:gd name="connsiteX2343" fmla="*/ 297574 w 4966467"/>
              <a:gd name="connsiteY2343" fmla="*/ 3556164 h 5701327"/>
              <a:gd name="connsiteX2344" fmla="*/ 301029 w 4966467"/>
              <a:gd name="connsiteY2344" fmla="*/ 3554689 h 5701327"/>
              <a:gd name="connsiteX2345" fmla="*/ 358472 w 4966467"/>
              <a:gd name="connsiteY2345" fmla="*/ 3550584 h 5701327"/>
              <a:gd name="connsiteX2346" fmla="*/ 415915 w 4966467"/>
              <a:gd name="connsiteY2346" fmla="*/ 3546479 h 5701327"/>
              <a:gd name="connsiteX2347" fmla="*/ 470895 w 4966467"/>
              <a:gd name="connsiteY2347" fmla="*/ 3541382 h 5701327"/>
              <a:gd name="connsiteX2348" fmla="*/ 529327 w 4966467"/>
              <a:gd name="connsiteY2348" fmla="*/ 3534809 h 5701327"/>
              <a:gd name="connsiteX2349" fmla="*/ 511598 w 4966467"/>
              <a:gd name="connsiteY2349" fmla="*/ 3521966 h 5701327"/>
              <a:gd name="connsiteX2350" fmla="*/ 536274 w 4966467"/>
              <a:gd name="connsiteY2350" fmla="*/ 3503267 h 5701327"/>
              <a:gd name="connsiteX2351" fmla="*/ 484013 w 4966467"/>
              <a:gd name="connsiteY2351" fmla="*/ 3505164 h 5701327"/>
              <a:gd name="connsiteX2352" fmla="*/ 464303 w 4966467"/>
              <a:gd name="connsiteY2352" fmla="*/ 3497245 h 5701327"/>
              <a:gd name="connsiteX2353" fmla="*/ 483043 w 4966467"/>
              <a:gd name="connsiteY2353" fmla="*/ 3493330 h 5701327"/>
              <a:gd name="connsiteX2354" fmla="*/ 536042 w 4966467"/>
              <a:gd name="connsiteY2354" fmla="*/ 3493161 h 5701327"/>
              <a:gd name="connsiteX2355" fmla="*/ 589044 w 4966467"/>
              <a:gd name="connsiteY2355" fmla="*/ 3492991 h 5701327"/>
              <a:gd name="connsiteX2356" fmla="*/ 666449 w 4966467"/>
              <a:gd name="connsiteY2356" fmla="*/ 3492612 h 5701327"/>
              <a:gd name="connsiteX2357" fmla="*/ 695044 w 4966467"/>
              <a:gd name="connsiteY2357" fmla="*/ 3492655 h 5701327"/>
              <a:gd name="connsiteX2358" fmla="*/ 820774 w 4966467"/>
              <a:gd name="connsiteY2358" fmla="*/ 3485935 h 5701327"/>
              <a:gd name="connsiteX2359" fmla="*/ 833970 w 4966467"/>
              <a:gd name="connsiteY2359" fmla="*/ 3485230 h 5701327"/>
              <a:gd name="connsiteX2360" fmla="*/ 927243 w 4966467"/>
              <a:gd name="connsiteY2360" fmla="*/ 3467798 h 5701327"/>
              <a:gd name="connsiteX2361" fmla="*/ 923847 w 4966467"/>
              <a:gd name="connsiteY2361" fmla="*/ 3464393 h 5701327"/>
              <a:gd name="connsiteX2362" fmla="*/ 901906 w 4966467"/>
              <a:gd name="connsiteY2362" fmla="*/ 3465595 h 5701327"/>
              <a:gd name="connsiteX2363" fmla="*/ 883418 w 4966467"/>
              <a:gd name="connsiteY2363" fmla="*/ 3465320 h 5701327"/>
              <a:gd name="connsiteX2364" fmla="*/ 794663 w 4966467"/>
              <a:gd name="connsiteY2364" fmla="*/ 3472585 h 5701327"/>
              <a:gd name="connsiteX2365" fmla="*/ 702455 w 4966467"/>
              <a:gd name="connsiteY2365" fmla="*/ 3481324 h 5701327"/>
              <a:gd name="connsiteX2366" fmla="*/ 658575 w 4966467"/>
              <a:gd name="connsiteY2366" fmla="*/ 3483726 h 5701327"/>
              <a:gd name="connsiteX2367" fmla="*/ 634906 w 4966467"/>
              <a:gd name="connsiteY2367" fmla="*/ 3485662 h 5701327"/>
              <a:gd name="connsiteX2368" fmla="*/ 614691 w 4966467"/>
              <a:gd name="connsiteY2368" fmla="*/ 3486128 h 5701327"/>
              <a:gd name="connsiteX2369" fmla="*/ 568346 w 4966467"/>
              <a:gd name="connsiteY2369" fmla="*/ 3487538 h 5701327"/>
              <a:gd name="connsiteX2370" fmla="*/ 522000 w 4966467"/>
              <a:gd name="connsiteY2370" fmla="*/ 3488949 h 5701327"/>
              <a:gd name="connsiteX2371" fmla="*/ 475652 w 4966467"/>
              <a:gd name="connsiteY2371" fmla="*/ 3490361 h 5701327"/>
              <a:gd name="connsiteX2372" fmla="*/ 429306 w 4966467"/>
              <a:gd name="connsiteY2372" fmla="*/ 3491773 h 5701327"/>
              <a:gd name="connsiteX2373" fmla="*/ 385424 w 4966467"/>
              <a:gd name="connsiteY2373" fmla="*/ 3494171 h 5701327"/>
              <a:gd name="connsiteX2374" fmla="*/ 340068 w 4966467"/>
              <a:gd name="connsiteY2374" fmla="*/ 3493120 h 5701327"/>
              <a:gd name="connsiteX2375" fmla="*/ 153713 w 4966467"/>
              <a:gd name="connsiteY2375" fmla="*/ 3486931 h 5701327"/>
              <a:gd name="connsiteX2376" fmla="*/ 145334 w 4966467"/>
              <a:gd name="connsiteY2376" fmla="*/ 3486426 h 5701327"/>
              <a:gd name="connsiteX2377" fmla="*/ 152239 w 4966467"/>
              <a:gd name="connsiteY2377" fmla="*/ 3483478 h 5701327"/>
              <a:gd name="connsiteX2378" fmla="*/ 263904 w 4966467"/>
              <a:gd name="connsiteY2378" fmla="*/ 3486845 h 5701327"/>
              <a:gd name="connsiteX2379" fmla="*/ 374095 w 4966467"/>
              <a:gd name="connsiteY2379" fmla="*/ 3486759 h 5701327"/>
              <a:gd name="connsiteX2380" fmla="*/ 385930 w 4966467"/>
              <a:gd name="connsiteY2380" fmla="*/ 3485792 h 5701327"/>
              <a:gd name="connsiteX2381" fmla="*/ 390119 w 4966467"/>
              <a:gd name="connsiteY2381" fmla="*/ 3486044 h 5701327"/>
              <a:gd name="connsiteX2382" fmla="*/ 387403 w 4966467"/>
              <a:gd name="connsiteY2382" fmla="*/ 3489245 h 5701327"/>
              <a:gd name="connsiteX2383" fmla="*/ 411071 w 4966467"/>
              <a:gd name="connsiteY2383" fmla="*/ 3487308 h 5701327"/>
              <a:gd name="connsiteX2384" fmla="*/ 439667 w 4966467"/>
              <a:gd name="connsiteY2384" fmla="*/ 3487350 h 5701327"/>
              <a:gd name="connsiteX2385" fmla="*/ 464071 w 4966467"/>
              <a:gd name="connsiteY2385" fmla="*/ 3487139 h 5701327"/>
              <a:gd name="connsiteX2386" fmla="*/ 491928 w 4966467"/>
              <a:gd name="connsiteY2386" fmla="*/ 3485453 h 5701327"/>
              <a:gd name="connsiteX2387" fmla="*/ 542467 w 4966467"/>
              <a:gd name="connsiteY2387" fmla="*/ 3484296 h 5701327"/>
              <a:gd name="connsiteX2388" fmla="*/ 593004 w 4966467"/>
              <a:gd name="connsiteY2388" fmla="*/ 3483137 h 5701327"/>
              <a:gd name="connsiteX2389" fmla="*/ 645266 w 4966467"/>
              <a:gd name="connsiteY2389" fmla="*/ 3481240 h 5701327"/>
              <a:gd name="connsiteX2390" fmla="*/ 668935 w 4966467"/>
              <a:gd name="connsiteY2390" fmla="*/ 3479303 h 5701327"/>
              <a:gd name="connsiteX2391" fmla="*/ 696055 w 4966467"/>
              <a:gd name="connsiteY2391" fmla="*/ 3475891 h 5701327"/>
              <a:gd name="connsiteX2392" fmla="*/ 702962 w 4966467"/>
              <a:gd name="connsiteY2392" fmla="*/ 3472943 h 5701327"/>
              <a:gd name="connsiteX2393" fmla="*/ 608794 w 4966467"/>
              <a:gd name="connsiteY2393" fmla="*/ 3472312 h 5701327"/>
              <a:gd name="connsiteX2394" fmla="*/ 420462 w 4966467"/>
              <a:gd name="connsiteY2394" fmla="*/ 3471053 h 5701327"/>
              <a:gd name="connsiteX2395" fmla="*/ 400984 w 4966467"/>
              <a:gd name="connsiteY2395" fmla="*/ 3473242 h 5701327"/>
              <a:gd name="connsiteX2396" fmla="*/ 381508 w 4966467"/>
              <a:gd name="connsiteY2396" fmla="*/ 3475432 h 5701327"/>
              <a:gd name="connsiteX2397" fmla="*/ 374853 w 4966467"/>
              <a:gd name="connsiteY2397" fmla="*/ 3474188 h 5701327"/>
              <a:gd name="connsiteX2398" fmla="*/ 368199 w 4966467"/>
              <a:gd name="connsiteY2398" fmla="*/ 3472947 h 5701327"/>
              <a:gd name="connsiteX2399" fmla="*/ 375107 w 4966467"/>
              <a:gd name="connsiteY2399" fmla="*/ 3469998 h 5701327"/>
              <a:gd name="connsiteX2400" fmla="*/ 344069 w 4966467"/>
              <a:gd name="connsiteY2400" fmla="*/ 3454669 h 5701327"/>
              <a:gd name="connsiteX2401" fmla="*/ 391909 w 4966467"/>
              <a:gd name="connsiteY2401" fmla="*/ 3442413 h 5701327"/>
              <a:gd name="connsiteX2402" fmla="*/ 440719 w 4966467"/>
              <a:gd name="connsiteY2402" fmla="*/ 3441992 h 5701327"/>
              <a:gd name="connsiteX2403" fmla="*/ 489530 w 4966467"/>
              <a:gd name="connsiteY2403" fmla="*/ 3441571 h 5701327"/>
              <a:gd name="connsiteX2404" fmla="*/ 538339 w 4966467"/>
              <a:gd name="connsiteY2404" fmla="*/ 3441149 h 5701327"/>
              <a:gd name="connsiteX2405" fmla="*/ 587147 w 4966467"/>
              <a:gd name="connsiteY2405" fmla="*/ 3440729 h 5701327"/>
              <a:gd name="connsiteX2406" fmla="*/ 610816 w 4966467"/>
              <a:gd name="connsiteY2406" fmla="*/ 3438792 h 5701327"/>
              <a:gd name="connsiteX2407" fmla="*/ 621913 w 4966467"/>
              <a:gd name="connsiteY2407" fmla="*/ 3436095 h 5701327"/>
              <a:gd name="connsiteX2408" fmla="*/ 629557 w 4966467"/>
              <a:gd name="connsiteY2408" fmla="*/ 3434874 h 5701327"/>
              <a:gd name="connsiteX2409" fmla="*/ 554868 w 4966467"/>
              <a:gd name="connsiteY2409" fmla="*/ 3432054 h 5701327"/>
              <a:gd name="connsiteX2410" fmla="*/ 480178 w 4966467"/>
              <a:gd name="connsiteY2410" fmla="*/ 3429231 h 5701327"/>
              <a:gd name="connsiteX2411" fmla="*/ 440740 w 4966467"/>
              <a:gd name="connsiteY2411" fmla="*/ 3427694 h 5701327"/>
              <a:gd name="connsiteX2412" fmla="*/ 401299 w 4966467"/>
              <a:gd name="connsiteY2412" fmla="*/ 3426157 h 5701327"/>
              <a:gd name="connsiteX2413" fmla="*/ 325874 w 4966467"/>
              <a:gd name="connsiteY2413" fmla="*/ 3421612 h 5701327"/>
              <a:gd name="connsiteX2414" fmla="*/ 311092 w 4966467"/>
              <a:gd name="connsiteY2414" fmla="*/ 3415674 h 5701327"/>
              <a:gd name="connsiteX2415" fmla="*/ 314546 w 4966467"/>
              <a:gd name="connsiteY2415" fmla="*/ 3414199 h 5701327"/>
              <a:gd name="connsiteX2416" fmla="*/ 320463 w 4966467"/>
              <a:gd name="connsiteY2416" fmla="*/ 3413713 h 5701327"/>
              <a:gd name="connsiteX2417" fmla="*/ 326380 w 4966467"/>
              <a:gd name="connsiteY2417" fmla="*/ 3413229 h 5701327"/>
              <a:gd name="connsiteX2418" fmla="*/ 360155 w 4966467"/>
              <a:gd name="connsiteY2418" fmla="*/ 3411061 h 5701327"/>
              <a:gd name="connsiteX2419" fmla="*/ 393929 w 4966467"/>
              <a:gd name="connsiteY2419" fmla="*/ 3408892 h 5701327"/>
              <a:gd name="connsiteX2420" fmla="*/ 425979 w 4966467"/>
              <a:gd name="connsiteY2420" fmla="*/ 3407460 h 5701327"/>
              <a:gd name="connsiteX2421" fmla="*/ 458026 w 4966467"/>
              <a:gd name="connsiteY2421" fmla="*/ 3406028 h 5701327"/>
              <a:gd name="connsiteX2422" fmla="*/ 528779 w 4966467"/>
              <a:gd name="connsiteY2422" fmla="*/ 3404405 h 5701327"/>
              <a:gd name="connsiteX2423" fmla="*/ 594601 w 4966467"/>
              <a:gd name="connsiteY2423" fmla="*/ 3400804 h 5701327"/>
              <a:gd name="connsiteX2424" fmla="*/ 728714 w 4966467"/>
              <a:gd name="connsiteY2424" fmla="*/ 3394592 h 5701327"/>
              <a:gd name="connsiteX2425" fmla="*/ 862824 w 4966467"/>
              <a:gd name="connsiteY2425" fmla="*/ 3388378 h 5701327"/>
              <a:gd name="connsiteX2426" fmla="*/ 907212 w 4966467"/>
              <a:gd name="connsiteY2426" fmla="*/ 3377597 h 5701327"/>
              <a:gd name="connsiteX2427" fmla="*/ 951599 w 4966467"/>
              <a:gd name="connsiteY2427" fmla="*/ 3366814 h 5701327"/>
              <a:gd name="connsiteX2428" fmla="*/ 996726 w 4966467"/>
              <a:gd name="connsiteY2428" fmla="*/ 3357761 h 5701327"/>
              <a:gd name="connsiteX2429" fmla="*/ 1041851 w 4966467"/>
              <a:gd name="connsiteY2429" fmla="*/ 3348705 h 5701327"/>
              <a:gd name="connsiteX2430" fmla="*/ 1016708 w 4966467"/>
              <a:gd name="connsiteY2430" fmla="*/ 3347189 h 5701327"/>
              <a:gd name="connsiteX2431" fmla="*/ 945703 w 4966467"/>
              <a:gd name="connsiteY2431" fmla="*/ 3353002 h 5701327"/>
              <a:gd name="connsiteX2432" fmla="*/ 911929 w 4966467"/>
              <a:gd name="connsiteY2432" fmla="*/ 3355171 h 5701327"/>
              <a:gd name="connsiteX2433" fmla="*/ 878152 w 4966467"/>
              <a:gd name="connsiteY2433" fmla="*/ 3357340 h 5701327"/>
              <a:gd name="connsiteX2434" fmla="*/ 809613 w 4966467"/>
              <a:gd name="connsiteY2434" fmla="*/ 3364143 h 5701327"/>
              <a:gd name="connsiteX2435" fmla="*/ 741074 w 4966467"/>
              <a:gd name="connsiteY2435" fmla="*/ 3370945 h 5701327"/>
              <a:gd name="connsiteX2436" fmla="*/ 674999 w 4966467"/>
              <a:gd name="connsiteY2436" fmla="*/ 3378735 h 5701327"/>
              <a:gd name="connsiteX2437" fmla="*/ 640970 w 4966467"/>
              <a:gd name="connsiteY2437" fmla="*/ 3385094 h 5701327"/>
              <a:gd name="connsiteX2438" fmla="*/ 605467 w 4966467"/>
              <a:gd name="connsiteY2438" fmla="*/ 3388001 h 5701327"/>
              <a:gd name="connsiteX2439" fmla="*/ 537917 w 4966467"/>
              <a:gd name="connsiteY2439" fmla="*/ 3392339 h 5701327"/>
              <a:gd name="connsiteX2440" fmla="*/ 466912 w 4966467"/>
              <a:gd name="connsiteY2440" fmla="*/ 3398151 h 5701327"/>
              <a:gd name="connsiteX2441" fmla="*/ 457059 w 4966467"/>
              <a:gd name="connsiteY2441" fmla="*/ 3394194 h 5701327"/>
              <a:gd name="connsiteX2442" fmla="*/ 467420 w 4966467"/>
              <a:gd name="connsiteY2442" fmla="*/ 3389771 h 5701327"/>
              <a:gd name="connsiteX2443" fmla="*/ 533241 w 4966467"/>
              <a:gd name="connsiteY2443" fmla="*/ 3386171 h 5701327"/>
              <a:gd name="connsiteX2444" fmla="*/ 602520 w 4966467"/>
              <a:gd name="connsiteY2444" fmla="*/ 3381095 h 5701327"/>
              <a:gd name="connsiteX2445" fmla="*/ 633093 w 4966467"/>
              <a:gd name="connsiteY2445" fmla="*/ 3376209 h 5701327"/>
              <a:gd name="connsiteX2446" fmla="*/ 668594 w 4966467"/>
              <a:gd name="connsiteY2446" fmla="*/ 3373302 h 5701327"/>
              <a:gd name="connsiteX2447" fmla="*/ 700645 w 4966467"/>
              <a:gd name="connsiteY2447" fmla="*/ 3371870 h 5701327"/>
              <a:gd name="connsiteX2448" fmla="*/ 734672 w 4966467"/>
              <a:gd name="connsiteY2448" fmla="*/ 3365512 h 5701327"/>
              <a:gd name="connsiteX2449" fmla="*/ 844631 w 4966467"/>
              <a:gd name="connsiteY2449" fmla="*/ 3355319 h 5701327"/>
              <a:gd name="connsiteX2450" fmla="*/ 953116 w 4966467"/>
              <a:gd name="connsiteY2450" fmla="*/ 3341675 h 5701327"/>
              <a:gd name="connsiteX2451" fmla="*/ 845873 w 4966467"/>
              <a:gd name="connsiteY2451" fmla="*/ 3348666 h 5701327"/>
              <a:gd name="connsiteX2452" fmla="*/ 738630 w 4966467"/>
              <a:gd name="connsiteY2452" fmla="*/ 3355657 h 5701327"/>
              <a:gd name="connsiteX2453" fmla="*/ 687842 w 4966467"/>
              <a:gd name="connsiteY2453" fmla="*/ 3361006 h 5701327"/>
              <a:gd name="connsiteX2454" fmla="*/ 659984 w 4966467"/>
              <a:gd name="connsiteY2454" fmla="*/ 3362691 h 5701327"/>
              <a:gd name="connsiteX2455" fmla="*/ 635578 w 4966467"/>
              <a:gd name="connsiteY2455" fmla="*/ 3362900 h 5701327"/>
              <a:gd name="connsiteX2456" fmla="*/ 582325 w 4966467"/>
              <a:gd name="connsiteY2456" fmla="*/ 3367260 h 5701327"/>
              <a:gd name="connsiteX2457" fmla="*/ 527599 w 4966467"/>
              <a:gd name="connsiteY2457" fmla="*/ 3368166 h 5701327"/>
              <a:gd name="connsiteX2458" fmla="*/ 507386 w 4966467"/>
              <a:gd name="connsiteY2458" fmla="*/ 3368630 h 5701327"/>
              <a:gd name="connsiteX2459" fmla="*/ 451164 w 4966467"/>
              <a:gd name="connsiteY2459" fmla="*/ 3380381 h 5701327"/>
              <a:gd name="connsiteX2460" fmla="*/ 441308 w 4966467"/>
              <a:gd name="connsiteY2460" fmla="*/ 3376422 h 5701327"/>
              <a:gd name="connsiteX2461" fmla="*/ 444760 w 4966467"/>
              <a:gd name="connsiteY2461" fmla="*/ 3374948 h 5701327"/>
              <a:gd name="connsiteX2462" fmla="*/ 473609 w 4966467"/>
              <a:gd name="connsiteY2462" fmla="*/ 3370800 h 5701327"/>
              <a:gd name="connsiteX2463" fmla="*/ 497529 w 4966467"/>
              <a:gd name="connsiteY2463" fmla="*/ 3364671 h 5701327"/>
              <a:gd name="connsiteX2464" fmla="*/ 505912 w 4966467"/>
              <a:gd name="connsiteY2464" fmla="*/ 3365176 h 5701327"/>
              <a:gd name="connsiteX2465" fmla="*/ 516268 w 4966467"/>
              <a:gd name="connsiteY2465" fmla="*/ 3360755 h 5701327"/>
              <a:gd name="connsiteX2466" fmla="*/ 568784 w 4966467"/>
              <a:gd name="connsiteY2466" fmla="*/ 3354668 h 5701327"/>
              <a:gd name="connsiteX2467" fmla="*/ 621301 w 4966467"/>
              <a:gd name="connsiteY2467" fmla="*/ 3348584 h 5701327"/>
              <a:gd name="connsiteX2468" fmla="*/ 650886 w 4966467"/>
              <a:gd name="connsiteY2468" fmla="*/ 3346161 h 5701327"/>
              <a:gd name="connsiteX2469" fmla="*/ 677018 w 4966467"/>
              <a:gd name="connsiteY2469" fmla="*/ 3345212 h 5701327"/>
              <a:gd name="connsiteX2470" fmla="*/ 731260 w 4966467"/>
              <a:gd name="connsiteY2470" fmla="*/ 3338392 h 5701327"/>
              <a:gd name="connsiteX2471" fmla="*/ 841219 w 4966467"/>
              <a:gd name="connsiteY2471" fmla="*/ 3328199 h 5701327"/>
              <a:gd name="connsiteX2472" fmla="*/ 951180 w 4966467"/>
              <a:gd name="connsiteY2472" fmla="*/ 3318006 h 5701327"/>
              <a:gd name="connsiteX2473" fmla="*/ 956610 w 4966467"/>
              <a:gd name="connsiteY2473" fmla="*/ 3311604 h 5701327"/>
              <a:gd name="connsiteX2474" fmla="*/ 1005925 w 4966467"/>
              <a:gd name="connsiteY2474" fmla="*/ 3302803 h 5701327"/>
              <a:gd name="connsiteX2475" fmla="*/ 1022688 w 4966467"/>
              <a:gd name="connsiteY2475" fmla="*/ 3303812 h 5701327"/>
              <a:gd name="connsiteX2476" fmla="*/ 1121046 w 4966467"/>
              <a:gd name="connsiteY2476" fmla="*/ 3304697 h 5701327"/>
              <a:gd name="connsiteX2477" fmla="*/ 1215948 w 4966467"/>
              <a:gd name="connsiteY2477" fmla="*/ 3307055 h 5701327"/>
              <a:gd name="connsiteX2478" fmla="*/ 1227044 w 4966467"/>
              <a:gd name="connsiteY2478" fmla="*/ 3304358 h 5701327"/>
              <a:gd name="connsiteX2479" fmla="*/ 1238141 w 4966467"/>
              <a:gd name="connsiteY2479" fmla="*/ 3301663 h 5701327"/>
              <a:gd name="connsiteX2480" fmla="*/ 1249975 w 4966467"/>
              <a:gd name="connsiteY2480" fmla="*/ 3300694 h 5701327"/>
              <a:gd name="connsiteX2481" fmla="*/ 1261810 w 4966467"/>
              <a:gd name="connsiteY2481" fmla="*/ 3299726 h 5701327"/>
              <a:gd name="connsiteX2482" fmla="*/ 1343425 w 4966467"/>
              <a:gd name="connsiteY2482" fmla="*/ 3285301 h 5701327"/>
              <a:gd name="connsiteX2483" fmla="*/ 1426517 w 4966467"/>
              <a:gd name="connsiteY2483" fmla="*/ 3274329 h 5701327"/>
              <a:gd name="connsiteX2484" fmla="*/ 1424016 w 4966467"/>
              <a:gd name="connsiteY2484" fmla="*/ 3268472 h 5701327"/>
              <a:gd name="connsiteX2485" fmla="*/ 1397020 w 4966467"/>
              <a:gd name="connsiteY2485" fmla="*/ 3269090 h 5701327"/>
              <a:gd name="connsiteX2486" fmla="*/ 1333913 w 4966467"/>
              <a:gd name="connsiteY2486" fmla="*/ 3269490 h 5701327"/>
              <a:gd name="connsiteX2487" fmla="*/ 1270806 w 4966467"/>
              <a:gd name="connsiteY2487" fmla="*/ 3269892 h 5701327"/>
              <a:gd name="connsiteX2488" fmla="*/ 1245991 w 4966467"/>
              <a:gd name="connsiteY2488" fmla="*/ 3266471 h 5701327"/>
              <a:gd name="connsiteX2489" fmla="*/ 1243617 w 4966467"/>
              <a:gd name="connsiteY2489" fmla="*/ 3266665 h 5701327"/>
              <a:gd name="connsiteX2490" fmla="*/ 1164231 w 4966467"/>
              <a:gd name="connsiteY2490" fmla="*/ 3271974 h 5701327"/>
              <a:gd name="connsiteX2491" fmla="*/ 1083859 w 4966467"/>
              <a:gd name="connsiteY2491" fmla="*/ 3279745 h 5701327"/>
              <a:gd name="connsiteX2492" fmla="*/ 1006937 w 4966467"/>
              <a:gd name="connsiteY2492" fmla="*/ 3286041 h 5701327"/>
              <a:gd name="connsiteX2493" fmla="*/ 928037 w 4966467"/>
              <a:gd name="connsiteY2493" fmla="*/ 3297266 h 5701327"/>
              <a:gd name="connsiteX2494" fmla="*/ 852590 w 4966467"/>
              <a:gd name="connsiteY2494" fmla="*/ 3307014 h 5701327"/>
              <a:gd name="connsiteX2495" fmla="*/ 700221 w 4966467"/>
              <a:gd name="connsiteY2495" fmla="*/ 3323061 h 5701327"/>
              <a:gd name="connsiteX2496" fmla="*/ 694305 w 4966467"/>
              <a:gd name="connsiteY2496" fmla="*/ 3323547 h 5701327"/>
              <a:gd name="connsiteX2497" fmla="*/ 688388 w 4966467"/>
              <a:gd name="connsiteY2497" fmla="*/ 3324030 h 5701327"/>
              <a:gd name="connsiteX2498" fmla="*/ 784071 w 4966467"/>
              <a:gd name="connsiteY2498" fmla="*/ 3299518 h 5701327"/>
              <a:gd name="connsiteX2499" fmla="*/ 876300 w 4966467"/>
              <a:gd name="connsiteY2499" fmla="*/ 3276482 h 5701327"/>
              <a:gd name="connsiteX2500" fmla="*/ 898494 w 4966467"/>
              <a:gd name="connsiteY2500" fmla="*/ 3271091 h 5701327"/>
              <a:gd name="connsiteX2501" fmla="*/ 920687 w 4966467"/>
              <a:gd name="connsiteY2501" fmla="*/ 3265699 h 5701327"/>
              <a:gd name="connsiteX2502" fmla="*/ 945347 w 4966467"/>
              <a:gd name="connsiteY2502" fmla="*/ 3261298 h 5701327"/>
              <a:gd name="connsiteX2503" fmla="*/ 970002 w 4966467"/>
              <a:gd name="connsiteY2503" fmla="*/ 3256898 h 5701327"/>
              <a:gd name="connsiteX2504" fmla="*/ 1072086 w 4966467"/>
              <a:gd name="connsiteY2504" fmla="*/ 3237820 h 5701327"/>
              <a:gd name="connsiteX2505" fmla="*/ 1111197 w 4966467"/>
              <a:gd name="connsiteY2505" fmla="*/ 3231711 h 5701327"/>
              <a:gd name="connsiteX2506" fmla="*/ 1103855 w 4966467"/>
              <a:gd name="connsiteY2506" fmla="*/ 3232391 h 5701327"/>
              <a:gd name="connsiteX2507" fmla="*/ 1059973 w 4966467"/>
              <a:gd name="connsiteY2507" fmla="*/ 3234792 h 5701327"/>
              <a:gd name="connsiteX2508" fmla="*/ 1016089 w 4966467"/>
              <a:gd name="connsiteY2508" fmla="*/ 3237192 h 5701327"/>
              <a:gd name="connsiteX2509" fmla="*/ 971218 w 4966467"/>
              <a:gd name="connsiteY2509" fmla="*/ 3242058 h 5701327"/>
              <a:gd name="connsiteX2510" fmla="*/ 929799 w 4966467"/>
              <a:gd name="connsiteY2510" fmla="*/ 3245448 h 5701327"/>
              <a:gd name="connsiteX2511" fmla="*/ 842772 w 4966467"/>
              <a:gd name="connsiteY2511" fmla="*/ 3251976 h 5701327"/>
              <a:gd name="connsiteX2512" fmla="*/ 752289 w 4966467"/>
              <a:gd name="connsiteY2512" fmla="*/ 3259978 h 5701327"/>
              <a:gd name="connsiteX2513" fmla="*/ 720241 w 4966467"/>
              <a:gd name="connsiteY2513" fmla="*/ 3261411 h 5701327"/>
              <a:gd name="connsiteX2514" fmla="*/ 689666 w 4966467"/>
              <a:gd name="connsiteY2514" fmla="*/ 3266297 h 5701327"/>
              <a:gd name="connsiteX2515" fmla="*/ 629022 w 4966467"/>
              <a:gd name="connsiteY2515" fmla="*/ 3267688 h 5701327"/>
              <a:gd name="connsiteX2516" fmla="*/ 566400 w 4966467"/>
              <a:gd name="connsiteY2516" fmla="*/ 3274004 h 5701327"/>
              <a:gd name="connsiteX2517" fmla="*/ 502303 w 4966467"/>
              <a:gd name="connsiteY2517" fmla="*/ 3276868 h 5701327"/>
              <a:gd name="connsiteX2518" fmla="*/ 381015 w 4966467"/>
              <a:gd name="connsiteY2518" fmla="*/ 3279648 h 5701327"/>
              <a:gd name="connsiteX2519" fmla="*/ 317908 w 4966467"/>
              <a:gd name="connsiteY2519" fmla="*/ 3280048 h 5701327"/>
              <a:gd name="connsiteX2520" fmla="*/ 254800 w 4966467"/>
              <a:gd name="connsiteY2520" fmla="*/ 3280450 h 5701327"/>
              <a:gd name="connsiteX2521" fmla="*/ 208475 w 4966467"/>
              <a:gd name="connsiteY2521" fmla="*/ 3267563 h 5701327"/>
              <a:gd name="connsiteX2522" fmla="*/ 216624 w 4966467"/>
              <a:gd name="connsiteY2522" fmla="*/ 3257961 h 5701327"/>
              <a:gd name="connsiteX2523" fmla="*/ 244482 w 4966467"/>
              <a:gd name="connsiteY2523" fmla="*/ 3256278 h 5701327"/>
              <a:gd name="connsiteX2524" fmla="*/ 312034 w 4966467"/>
              <a:gd name="connsiteY2524" fmla="*/ 3251939 h 5701327"/>
              <a:gd name="connsiteX2525" fmla="*/ 379583 w 4966467"/>
              <a:gd name="connsiteY2525" fmla="*/ 3247602 h 5701327"/>
              <a:gd name="connsiteX2526" fmla="*/ 412370 w 4966467"/>
              <a:gd name="connsiteY2526" fmla="*/ 3247894 h 5701327"/>
              <a:gd name="connsiteX2527" fmla="*/ 445153 w 4966467"/>
              <a:gd name="connsiteY2527" fmla="*/ 3248190 h 5701327"/>
              <a:gd name="connsiteX2528" fmla="*/ 575327 w 4966467"/>
              <a:gd name="connsiteY2528" fmla="*/ 3237532 h 5701327"/>
              <a:gd name="connsiteX2529" fmla="*/ 706975 w 4966467"/>
              <a:gd name="connsiteY2529" fmla="*/ 3230330 h 5701327"/>
              <a:gd name="connsiteX2530" fmla="*/ 742477 w 4966467"/>
              <a:gd name="connsiteY2530" fmla="*/ 3227423 h 5701327"/>
              <a:gd name="connsiteX2531" fmla="*/ 758500 w 4966467"/>
              <a:gd name="connsiteY2531" fmla="*/ 3226708 h 5701327"/>
              <a:gd name="connsiteX2532" fmla="*/ 774525 w 4966467"/>
              <a:gd name="connsiteY2532" fmla="*/ 3225992 h 5701327"/>
              <a:gd name="connsiteX2533" fmla="*/ 840349 w 4966467"/>
              <a:gd name="connsiteY2533" fmla="*/ 3222391 h 5701327"/>
              <a:gd name="connsiteX2534" fmla="*/ 909626 w 4966467"/>
              <a:gd name="connsiteY2534" fmla="*/ 3217316 h 5701327"/>
              <a:gd name="connsiteX2535" fmla="*/ 941675 w 4966467"/>
              <a:gd name="connsiteY2535" fmla="*/ 3215884 h 5701327"/>
              <a:gd name="connsiteX2536" fmla="*/ 973722 w 4966467"/>
              <a:gd name="connsiteY2536" fmla="*/ 3214452 h 5701327"/>
              <a:gd name="connsiteX2537" fmla="*/ 1009224 w 4966467"/>
              <a:gd name="connsiteY2537" fmla="*/ 3211546 h 5701327"/>
              <a:gd name="connsiteX2538" fmla="*/ 1041274 w 4966467"/>
              <a:gd name="connsiteY2538" fmla="*/ 3210113 h 5701327"/>
              <a:gd name="connsiteX2539" fmla="*/ 1108825 w 4966467"/>
              <a:gd name="connsiteY2539" fmla="*/ 3205775 h 5701327"/>
              <a:gd name="connsiteX2540" fmla="*/ 1176374 w 4966467"/>
              <a:gd name="connsiteY2540" fmla="*/ 3201437 h 5701327"/>
              <a:gd name="connsiteX2541" fmla="*/ 1245400 w 4966467"/>
              <a:gd name="connsiteY2541" fmla="*/ 3200551 h 5701327"/>
              <a:gd name="connsiteX2542" fmla="*/ 1279174 w 4966467"/>
              <a:gd name="connsiteY2542" fmla="*/ 3198383 h 5701327"/>
              <a:gd name="connsiteX2543" fmla="*/ 1312949 w 4966467"/>
              <a:gd name="connsiteY2543" fmla="*/ 3196214 h 5701327"/>
              <a:gd name="connsiteX2544" fmla="*/ 1345121 w 4966467"/>
              <a:gd name="connsiteY2544" fmla="*/ 3195476 h 5701327"/>
              <a:gd name="connsiteX2545" fmla="*/ 1363980 w 4966467"/>
              <a:gd name="connsiteY2545" fmla="*/ 3192872 h 5701327"/>
              <a:gd name="connsiteX2546" fmla="*/ 1354736 w 4966467"/>
              <a:gd name="connsiteY2546" fmla="*/ 3189159 h 5701327"/>
              <a:gd name="connsiteX2547" fmla="*/ 1358190 w 4966467"/>
              <a:gd name="connsiteY2547" fmla="*/ 3187684 h 5701327"/>
              <a:gd name="connsiteX2548" fmla="*/ 1415634 w 4966467"/>
              <a:gd name="connsiteY2548" fmla="*/ 3183579 h 5701327"/>
              <a:gd name="connsiteX2549" fmla="*/ 1437308 w 4966467"/>
              <a:gd name="connsiteY2549" fmla="*/ 3182029 h 5701327"/>
              <a:gd name="connsiteX2550" fmla="*/ 1440175 w 4966467"/>
              <a:gd name="connsiteY2550" fmla="*/ 3178651 h 5701327"/>
              <a:gd name="connsiteX2551" fmla="*/ 1373614 w 4966467"/>
              <a:gd name="connsiteY2551" fmla="*/ 3180525 h 5701327"/>
              <a:gd name="connsiteX2552" fmla="*/ 1307053 w 4966467"/>
              <a:gd name="connsiteY2552" fmla="*/ 3182401 h 5701327"/>
              <a:gd name="connsiteX2553" fmla="*/ 1259718 w 4966467"/>
              <a:gd name="connsiteY2553" fmla="*/ 3186277 h 5701327"/>
              <a:gd name="connsiteX2554" fmla="*/ 1212381 w 4966467"/>
              <a:gd name="connsiteY2554" fmla="*/ 3190150 h 5701327"/>
              <a:gd name="connsiteX2555" fmla="*/ 1165782 w 4966467"/>
              <a:gd name="connsiteY2555" fmla="*/ 3195753 h 5701327"/>
              <a:gd name="connsiteX2556" fmla="*/ 1119185 w 4966467"/>
              <a:gd name="connsiteY2556" fmla="*/ 3201353 h 5701327"/>
              <a:gd name="connsiteX2557" fmla="*/ 1023039 w 4966467"/>
              <a:gd name="connsiteY2557" fmla="*/ 3205650 h 5701327"/>
              <a:gd name="connsiteX2558" fmla="*/ 974229 w 4966467"/>
              <a:gd name="connsiteY2558" fmla="*/ 3206070 h 5701327"/>
              <a:gd name="connsiteX2559" fmla="*/ 925419 w 4966467"/>
              <a:gd name="connsiteY2559" fmla="*/ 3206493 h 5701327"/>
              <a:gd name="connsiteX2560" fmla="*/ 860836 w 4966467"/>
              <a:gd name="connsiteY2560" fmla="*/ 3203441 h 5701327"/>
              <a:gd name="connsiteX2561" fmla="*/ 796256 w 4966467"/>
              <a:gd name="connsiteY2561" fmla="*/ 3200387 h 5701327"/>
              <a:gd name="connsiteX2562" fmla="*/ 765197 w 4966467"/>
              <a:gd name="connsiteY2562" fmla="*/ 3199355 h 5701327"/>
              <a:gd name="connsiteX2563" fmla="*/ 734138 w 4966467"/>
              <a:gd name="connsiteY2563" fmla="*/ 3198325 h 5701327"/>
              <a:gd name="connsiteX2564" fmla="*/ 702342 w 4966467"/>
              <a:gd name="connsiteY2564" fmla="*/ 3195566 h 5701327"/>
              <a:gd name="connsiteX2565" fmla="*/ 670545 w 4966467"/>
              <a:gd name="connsiteY2565" fmla="*/ 3192808 h 5701327"/>
              <a:gd name="connsiteX2566" fmla="*/ 590426 w 4966467"/>
              <a:gd name="connsiteY2566" fmla="*/ 3196388 h 5701327"/>
              <a:gd name="connsiteX2567" fmla="*/ 510302 w 4966467"/>
              <a:gd name="connsiteY2567" fmla="*/ 3199968 h 5701327"/>
              <a:gd name="connsiteX2568" fmla="*/ 489351 w 4966467"/>
              <a:gd name="connsiteY2568" fmla="*/ 3198706 h 5701327"/>
              <a:gd name="connsiteX2569" fmla="*/ 469875 w 4966467"/>
              <a:gd name="connsiteY2569" fmla="*/ 3200895 h 5701327"/>
              <a:gd name="connsiteX2570" fmla="*/ 429446 w 4966467"/>
              <a:gd name="connsiteY2570" fmla="*/ 3201822 h 5701327"/>
              <a:gd name="connsiteX2571" fmla="*/ 389014 w 4966467"/>
              <a:gd name="connsiteY2571" fmla="*/ 3202749 h 5701327"/>
              <a:gd name="connsiteX2572" fmla="*/ 348587 w 4966467"/>
              <a:gd name="connsiteY2572" fmla="*/ 3203676 h 5701327"/>
              <a:gd name="connsiteX2573" fmla="*/ 338730 w 4966467"/>
              <a:gd name="connsiteY2573" fmla="*/ 3199717 h 5701327"/>
              <a:gd name="connsiteX2574" fmla="*/ 342185 w 4966467"/>
              <a:gd name="connsiteY2574" fmla="*/ 3198242 h 5701327"/>
              <a:gd name="connsiteX2575" fmla="*/ 399629 w 4966467"/>
              <a:gd name="connsiteY2575" fmla="*/ 3194137 h 5701327"/>
              <a:gd name="connsiteX2576" fmla="*/ 457072 w 4966467"/>
              <a:gd name="connsiteY2576" fmla="*/ 3190032 h 5701327"/>
              <a:gd name="connsiteX2577" fmla="*/ 512052 w 4966467"/>
              <a:gd name="connsiteY2577" fmla="*/ 3184935 h 5701327"/>
              <a:gd name="connsiteX2578" fmla="*/ 570484 w 4966467"/>
              <a:gd name="connsiteY2578" fmla="*/ 3178362 h 5701327"/>
              <a:gd name="connsiteX2579" fmla="*/ 552755 w 4966467"/>
              <a:gd name="connsiteY2579" fmla="*/ 3165519 h 5701327"/>
              <a:gd name="connsiteX2580" fmla="*/ 577431 w 4966467"/>
              <a:gd name="connsiteY2580" fmla="*/ 3146820 h 5701327"/>
              <a:gd name="connsiteX2581" fmla="*/ 525169 w 4966467"/>
              <a:gd name="connsiteY2581" fmla="*/ 3148717 h 5701327"/>
              <a:gd name="connsiteX2582" fmla="*/ 505460 w 4966467"/>
              <a:gd name="connsiteY2582" fmla="*/ 3140798 h 5701327"/>
              <a:gd name="connsiteX2583" fmla="*/ 524200 w 4966467"/>
              <a:gd name="connsiteY2583" fmla="*/ 3136884 h 5701327"/>
              <a:gd name="connsiteX2584" fmla="*/ 577199 w 4966467"/>
              <a:gd name="connsiteY2584" fmla="*/ 3136714 h 5701327"/>
              <a:gd name="connsiteX2585" fmla="*/ 630201 w 4966467"/>
              <a:gd name="connsiteY2585" fmla="*/ 3136544 h 5701327"/>
              <a:gd name="connsiteX2586" fmla="*/ 707606 w 4966467"/>
              <a:gd name="connsiteY2586" fmla="*/ 3136165 h 5701327"/>
              <a:gd name="connsiteX2587" fmla="*/ 736201 w 4966467"/>
              <a:gd name="connsiteY2587" fmla="*/ 3136207 h 5701327"/>
              <a:gd name="connsiteX2588" fmla="*/ 861931 w 4966467"/>
              <a:gd name="connsiteY2588" fmla="*/ 3129488 h 5701327"/>
              <a:gd name="connsiteX2589" fmla="*/ 987663 w 4966467"/>
              <a:gd name="connsiteY2589" fmla="*/ 3122770 h 5701327"/>
              <a:gd name="connsiteX2590" fmla="*/ 965004 w 4966467"/>
              <a:gd name="connsiteY2590" fmla="*/ 3107946 h 5701327"/>
              <a:gd name="connsiteX2591" fmla="*/ 943063 w 4966467"/>
              <a:gd name="connsiteY2591" fmla="*/ 3109148 h 5701327"/>
              <a:gd name="connsiteX2592" fmla="*/ 924575 w 4966467"/>
              <a:gd name="connsiteY2592" fmla="*/ 3108873 h 5701327"/>
              <a:gd name="connsiteX2593" fmla="*/ 835820 w 4966467"/>
              <a:gd name="connsiteY2593" fmla="*/ 3116138 h 5701327"/>
              <a:gd name="connsiteX2594" fmla="*/ 743612 w 4966467"/>
              <a:gd name="connsiteY2594" fmla="*/ 3124877 h 5701327"/>
              <a:gd name="connsiteX2595" fmla="*/ 699732 w 4966467"/>
              <a:gd name="connsiteY2595" fmla="*/ 3127278 h 5701327"/>
              <a:gd name="connsiteX2596" fmla="*/ 676063 w 4966467"/>
              <a:gd name="connsiteY2596" fmla="*/ 3129215 h 5701327"/>
              <a:gd name="connsiteX2597" fmla="*/ 655848 w 4966467"/>
              <a:gd name="connsiteY2597" fmla="*/ 3129680 h 5701327"/>
              <a:gd name="connsiteX2598" fmla="*/ 609503 w 4966467"/>
              <a:gd name="connsiteY2598" fmla="*/ 3131091 h 5701327"/>
              <a:gd name="connsiteX2599" fmla="*/ 563157 w 4966467"/>
              <a:gd name="connsiteY2599" fmla="*/ 3132503 h 5701327"/>
              <a:gd name="connsiteX2600" fmla="*/ 516809 w 4966467"/>
              <a:gd name="connsiteY2600" fmla="*/ 3133914 h 5701327"/>
              <a:gd name="connsiteX2601" fmla="*/ 470463 w 4966467"/>
              <a:gd name="connsiteY2601" fmla="*/ 3135326 h 5701327"/>
              <a:gd name="connsiteX2602" fmla="*/ 426582 w 4966467"/>
              <a:gd name="connsiteY2602" fmla="*/ 3137724 h 5701327"/>
              <a:gd name="connsiteX2603" fmla="*/ 381224 w 4966467"/>
              <a:gd name="connsiteY2603" fmla="*/ 3136673 h 5701327"/>
              <a:gd name="connsiteX2604" fmla="*/ 194871 w 4966467"/>
              <a:gd name="connsiteY2604" fmla="*/ 3130484 h 5701327"/>
              <a:gd name="connsiteX2605" fmla="*/ 186491 w 4966467"/>
              <a:gd name="connsiteY2605" fmla="*/ 3129979 h 5701327"/>
              <a:gd name="connsiteX2606" fmla="*/ 193397 w 4966467"/>
              <a:gd name="connsiteY2606" fmla="*/ 3127031 h 5701327"/>
              <a:gd name="connsiteX2607" fmla="*/ 305061 w 4966467"/>
              <a:gd name="connsiteY2607" fmla="*/ 3130398 h 5701327"/>
              <a:gd name="connsiteX2608" fmla="*/ 415252 w 4966467"/>
              <a:gd name="connsiteY2608" fmla="*/ 3130312 h 5701327"/>
              <a:gd name="connsiteX2609" fmla="*/ 427086 w 4966467"/>
              <a:gd name="connsiteY2609" fmla="*/ 3129345 h 5701327"/>
              <a:gd name="connsiteX2610" fmla="*/ 431276 w 4966467"/>
              <a:gd name="connsiteY2610" fmla="*/ 3129596 h 5701327"/>
              <a:gd name="connsiteX2611" fmla="*/ 428560 w 4966467"/>
              <a:gd name="connsiteY2611" fmla="*/ 3132798 h 5701327"/>
              <a:gd name="connsiteX2612" fmla="*/ 452228 w 4966467"/>
              <a:gd name="connsiteY2612" fmla="*/ 3130861 h 5701327"/>
              <a:gd name="connsiteX2613" fmla="*/ 480823 w 4966467"/>
              <a:gd name="connsiteY2613" fmla="*/ 3130903 h 5701327"/>
              <a:gd name="connsiteX2614" fmla="*/ 505228 w 4966467"/>
              <a:gd name="connsiteY2614" fmla="*/ 3130692 h 5701327"/>
              <a:gd name="connsiteX2615" fmla="*/ 533085 w 4966467"/>
              <a:gd name="connsiteY2615" fmla="*/ 3129006 h 5701327"/>
              <a:gd name="connsiteX2616" fmla="*/ 583623 w 4966467"/>
              <a:gd name="connsiteY2616" fmla="*/ 3127848 h 5701327"/>
              <a:gd name="connsiteX2617" fmla="*/ 634161 w 4966467"/>
              <a:gd name="connsiteY2617" fmla="*/ 3126690 h 5701327"/>
              <a:gd name="connsiteX2618" fmla="*/ 686423 w 4966467"/>
              <a:gd name="connsiteY2618" fmla="*/ 3124793 h 5701327"/>
              <a:gd name="connsiteX2619" fmla="*/ 710092 w 4966467"/>
              <a:gd name="connsiteY2619" fmla="*/ 3122856 h 5701327"/>
              <a:gd name="connsiteX2620" fmla="*/ 737212 w 4966467"/>
              <a:gd name="connsiteY2620" fmla="*/ 3119444 h 5701327"/>
              <a:gd name="connsiteX2621" fmla="*/ 744118 w 4966467"/>
              <a:gd name="connsiteY2621" fmla="*/ 3116496 h 5701327"/>
              <a:gd name="connsiteX2622" fmla="*/ 649951 w 4966467"/>
              <a:gd name="connsiteY2622" fmla="*/ 3115866 h 5701327"/>
              <a:gd name="connsiteX2623" fmla="*/ 461619 w 4966467"/>
              <a:gd name="connsiteY2623" fmla="*/ 3114605 h 5701327"/>
              <a:gd name="connsiteX2624" fmla="*/ 442140 w 4966467"/>
              <a:gd name="connsiteY2624" fmla="*/ 3116796 h 5701327"/>
              <a:gd name="connsiteX2625" fmla="*/ 422664 w 4966467"/>
              <a:gd name="connsiteY2625" fmla="*/ 3118985 h 5701327"/>
              <a:gd name="connsiteX2626" fmla="*/ 416010 w 4966467"/>
              <a:gd name="connsiteY2626" fmla="*/ 3117741 h 5701327"/>
              <a:gd name="connsiteX2627" fmla="*/ 409357 w 4966467"/>
              <a:gd name="connsiteY2627" fmla="*/ 3116500 h 5701327"/>
              <a:gd name="connsiteX2628" fmla="*/ 416264 w 4966467"/>
              <a:gd name="connsiteY2628" fmla="*/ 3113552 h 5701327"/>
              <a:gd name="connsiteX2629" fmla="*/ 385226 w 4966467"/>
              <a:gd name="connsiteY2629" fmla="*/ 3098222 h 5701327"/>
              <a:gd name="connsiteX2630" fmla="*/ 433066 w 4966467"/>
              <a:gd name="connsiteY2630" fmla="*/ 3085966 h 5701327"/>
              <a:gd name="connsiteX2631" fmla="*/ 481876 w 4966467"/>
              <a:gd name="connsiteY2631" fmla="*/ 3085546 h 5701327"/>
              <a:gd name="connsiteX2632" fmla="*/ 530686 w 4966467"/>
              <a:gd name="connsiteY2632" fmla="*/ 3085124 h 5701327"/>
              <a:gd name="connsiteX2633" fmla="*/ 579496 w 4966467"/>
              <a:gd name="connsiteY2633" fmla="*/ 3084701 h 5701327"/>
              <a:gd name="connsiteX2634" fmla="*/ 628304 w 4966467"/>
              <a:gd name="connsiteY2634" fmla="*/ 3084281 h 5701327"/>
              <a:gd name="connsiteX2635" fmla="*/ 651973 w 4966467"/>
              <a:gd name="connsiteY2635" fmla="*/ 3082345 h 5701327"/>
              <a:gd name="connsiteX2636" fmla="*/ 663069 w 4966467"/>
              <a:gd name="connsiteY2636" fmla="*/ 3079647 h 5701327"/>
              <a:gd name="connsiteX2637" fmla="*/ 670714 w 4966467"/>
              <a:gd name="connsiteY2637" fmla="*/ 3078427 h 5701327"/>
              <a:gd name="connsiteX2638" fmla="*/ 596024 w 4966467"/>
              <a:gd name="connsiteY2638" fmla="*/ 3075607 h 5701327"/>
              <a:gd name="connsiteX2639" fmla="*/ 521335 w 4966467"/>
              <a:gd name="connsiteY2639" fmla="*/ 3072784 h 5701327"/>
              <a:gd name="connsiteX2640" fmla="*/ 481897 w 4966467"/>
              <a:gd name="connsiteY2640" fmla="*/ 3071247 h 5701327"/>
              <a:gd name="connsiteX2641" fmla="*/ 442456 w 4966467"/>
              <a:gd name="connsiteY2641" fmla="*/ 3069711 h 5701327"/>
              <a:gd name="connsiteX2642" fmla="*/ 367031 w 4966467"/>
              <a:gd name="connsiteY2642" fmla="*/ 3065165 h 5701327"/>
              <a:gd name="connsiteX2643" fmla="*/ 352249 w 4966467"/>
              <a:gd name="connsiteY2643" fmla="*/ 3059227 h 5701327"/>
              <a:gd name="connsiteX2644" fmla="*/ 355703 w 4966467"/>
              <a:gd name="connsiteY2644" fmla="*/ 3057752 h 5701327"/>
              <a:gd name="connsiteX2645" fmla="*/ 361620 w 4966467"/>
              <a:gd name="connsiteY2645" fmla="*/ 3057266 h 5701327"/>
              <a:gd name="connsiteX2646" fmla="*/ 367538 w 4966467"/>
              <a:gd name="connsiteY2646" fmla="*/ 3056782 h 5701327"/>
              <a:gd name="connsiteX2647" fmla="*/ 401312 w 4966467"/>
              <a:gd name="connsiteY2647" fmla="*/ 3054614 h 5701327"/>
              <a:gd name="connsiteX2648" fmla="*/ 435087 w 4966467"/>
              <a:gd name="connsiteY2648" fmla="*/ 3052445 h 5701327"/>
              <a:gd name="connsiteX2649" fmla="*/ 467136 w 4966467"/>
              <a:gd name="connsiteY2649" fmla="*/ 3051013 h 5701327"/>
              <a:gd name="connsiteX2650" fmla="*/ 499183 w 4966467"/>
              <a:gd name="connsiteY2650" fmla="*/ 3049581 h 5701327"/>
              <a:gd name="connsiteX2651" fmla="*/ 569936 w 4966467"/>
              <a:gd name="connsiteY2651" fmla="*/ 3047958 h 5701327"/>
              <a:gd name="connsiteX2652" fmla="*/ 635758 w 4966467"/>
              <a:gd name="connsiteY2652" fmla="*/ 3044357 h 5701327"/>
              <a:gd name="connsiteX2653" fmla="*/ 769871 w 4966467"/>
              <a:gd name="connsiteY2653" fmla="*/ 3038145 h 5701327"/>
              <a:gd name="connsiteX2654" fmla="*/ 903981 w 4966467"/>
              <a:gd name="connsiteY2654" fmla="*/ 3031931 h 5701327"/>
              <a:gd name="connsiteX2655" fmla="*/ 948369 w 4966467"/>
              <a:gd name="connsiteY2655" fmla="*/ 3021150 h 5701327"/>
              <a:gd name="connsiteX2656" fmla="*/ 992756 w 4966467"/>
              <a:gd name="connsiteY2656" fmla="*/ 3010367 h 5701327"/>
              <a:gd name="connsiteX2657" fmla="*/ 1037883 w 4966467"/>
              <a:gd name="connsiteY2657" fmla="*/ 3001314 h 5701327"/>
              <a:gd name="connsiteX2658" fmla="*/ 1083008 w 4966467"/>
              <a:gd name="connsiteY2658" fmla="*/ 2992259 h 5701327"/>
              <a:gd name="connsiteX2659" fmla="*/ 1057865 w 4966467"/>
              <a:gd name="connsiteY2659" fmla="*/ 2990742 h 5701327"/>
              <a:gd name="connsiteX2660" fmla="*/ 986860 w 4966467"/>
              <a:gd name="connsiteY2660" fmla="*/ 2996555 h 5701327"/>
              <a:gd name="connsiteX2661" fmla="*/ 953086 w 4966467"/>
              <a:gd name="connsiteY2661" fmla="*/ 2998723 h 5701327"/>
              <a:gd name="connsiteX2662" fmla="*/ 919310 w 4966467"/>
              <a:gd name="connsiteY2662" fmla="*/ 3000893 h 5701327"/>
              <a:gd name="connsiteX2663" fmla="*/ 850770 w 4966467"/>
              <a:gd name="connsiteY2663" fmla="*/ 3007696 h 5701327"/>
              <a:gd name="connsiteX2664" fmla="*/ 782231 w 4966467"/>
              <a:gd name="connsiteY2664" fmla="*/ 3014498 h 5701327"/>
              <a:gd name="connsiteX2665" fmla="*/ 716155 w 4966467"/>
              <a:gd name="connsiteY2665" fmla="*/ 3022288 h 5701327"/>
              <a:gd name="connsiteX2666" fmla="*/ 682127 w 4966467"/>
              <a:gd name="connsiteY2666" fmla="*/ 3028647 h 5701327"/>
              <a:gd name="connsiteX2667" fmla="*/ 646625 w 4966467"/>
              <a:gd name="connsiteY2667" fmla="*/ 3031554 h 5701327"/>
              <a:gd name="connsiteX2668" fmla="*/ 579074 w 4966467"/>
              <a:gd name="connsiteY2668" fmla="*/ 3035892 h 5701327"/>
              <a:gd name="connsiteX2669" fmla="*/ 508068 w 4966467"/>
              <a:gd name="connsiteY2669" fmla="*/ 3041704 h 5701327"/>
              <a:gd name="connsiteX2670" fmla="*/ 498217 w 4966467"/>
              <a:gd name="connsiteY2670" fmla="*/ 3037747 h 5701327"/>
              <a:gd name="connsiteX2671" fmla="*/ 508577 w 4966467"/>
              <a:gd name="connsiteY2671" fmla="*/ 3033324 h 5701327"/>
              <a:gd name="connsiteX2672" fmla="*/ 574398 w 4966467"/>
              <a:gd name="connsiteY2672" fmla="*/ 3029724 h 5701327"/>
              <a:gd name="connsiteX2673" fmla="*/ 643677 w 4966467"/>
              <a:gd name="connsiteY2673" fmla="*/ 3024648 h 5701327"/>
              <a:gd name="connsiteX2674" fmla="*/ 674250 w 4966467"/>
              <a:gd name="connsiteY2674" fmla="*/ 3019762 h 5701327"/>
              <a:gd name="connsiteX2675" fmla="*/ 709751 w 4966467"/>
              <a:gd name="connsiteY2675" fmla="*/ 3016856 h 5701327"/>
              <a:gd name="connsiteX2676" fmla="*/ 741801 w 4966467"/>
              <a:gd name="connsiteY2676" fmla="*/ 3015423 h 5701327"/>
              <a:gd name="connsiteX2677" fmla="*/ 775830 w 4966467"/>
              <a:gd name="connsiteY2677" fmla="*/ 3009065 h 5701327"/>
              <a:gd name="connsiteX2678" fmla="*/ 885788 w 4966467"/>
              <a:gd name="connsiteY2678" fmla="*/ 2998872 h 5701327"/>
              <a:gd name="connsiteX2679" fmla="*/ 994273 w 4966467"/>
              <a:gd name="connsiteY2679" fmla="*/ 2985227 h 5701327"/>
              <a:gd name="connsiteX2680" fmla="*/ 887031 w 4966467"/>
              <a:gd name="connsiteY2680" fmla="*/ 2992219 h 5701327"/>
              <a:gd name="connsiteX2681" fmla="*/ 779786 w 4966467"/>
              <a:gd name="connsiteY2681" fmla="*/ 2999210 h 5701327"/>
              <a:gd name="connsiteX2682" fmla="*/ 728999 w 4966467"/>
              <a:gd name="connsiteY2682" fmla="*/ 3004559 h 5701327"/>
              <a:gd name="connsiteX2683" fmla="*/ 701140 w 4966467"/>
              <a:gd name="connsiteY2683" fmla="*/ 3006244 h 5701327"/>
              <a:gd name="connsiteX2684" fmla="*/ 676735 w 4966467"/>
              <a:gd name="connsiteY2684" fmla="*/ 3006453 h 5701327"/>
              <a:gd name="connsiteX2685" fmla="*/ 623482 w 4966467"/>
              <a:gd name="connsiteY2685" fmla="*/ 3010813 h 5701327"/>
              <a:gd name="connsiteX2686" fmla="*/ 568755 w 4966467"/>
              <a:gd name="connsiteY2686" fmla="*/ 3011719 h 5701327"/>
              <a:gd name="connsiteX2687" fmla="*/ 548543 w 4966467"/>
              <a:gd name="connsiteY2687" fmla="*/ 3012183 h 5701327"/>
              <a:gd name="connsiteX2688" fmla="*/ 492321 w 4966467"/>
              <a:gd name="connsiteY2688" fmla="*/ 3023934 h 5701327"/>
              <a:gd name="connsiteX2689" fmla="*/ 482465 w 4966467"/>
              <a:gd name="connsiteY2689" fmla="*/ 3019975 h 5701327"/>
              <a:gd name="connsiteX2690" fmla="*/ 485917 w 4966467"/>
              <a:gd name="connsiteY2690" fmla="*/ 3018501 h 5701327"/>
              <a:gd name="connsiteX2691" fmla="*/ 514766 w 4966467"/>
              <a:gd name="connsiteY2691" fmla="*/ 3014353 h 5701327"/>
              <a:gd name="connsiteX2692" fmla="*/ 538687 w 4966467"/>
              <a:gd name="connsiteY2692" fmla="*/ 3008224 h 5701327"/>
              <a:gd name="connsiteX2693" fmla="*/ 547068 w 4966467"/>
              <a:gd name="connsiteY2693" fmla="*/ 3008728 h 5701327"/>
              <a:gd name="connsiteX2694" fmla="*/ 557425 w 4966467"/>
              <a:gd name="connsiteY2694" fmla="*/ 3004308 h 5701327"/>
              <a:gd name="connsiteX2695" fmla="*/ 609942 w 4966467"/>
              <a:gd name="connsiteY2695" fmla="*/ 2998221 h 5701327"/>
              <a:gd name="connsiteX2696" fmla="*/ 662458 w 4966467"/>
              <a:gd name="connsiteY2696" fmla="*/ 2992137 h 5701327"/>
              <a:gd name="connsiteX2697" fmla="*/ 692043 w 4966467"/>
              <a:gd name="connsiteY2697" fmla="*/ 2989714 h 5701327"/>
              <a:gd name="connsiteX2698" fmla="*/ 718175 w 4966467"/>
              <a:gd name="connsiteY2698" fmla="*/ 2988765 h 5701327"/>
              <a:gd name="connsiteX2699" fmla="*/ 772417 w 4966467"/>
              <a:gd name="connsiteY2699" fmla="*/ 2981945 h 5701327"/>
              <a:gd name="connsiteX2700" fmla="*/ 882376 w 4966467"/>
              <a:gd name="connsiteY2700" fmla="*/ 2971752 h 5701327"/>
              <a:gd name="connsiteX2701" fmla="*/ 992337 w 4966467"/>
              <a:gd name="connsiteY2701" fmla="*/ 2961559 h 5701327"/>
              <a:gd name="connsiteX2702" fmla="*/ 997768 w 4966467"/>
              <a:gd name="connsiteY2702" fmla="*/ 2955157 h 5701327"/>
              <a:gd name="connsiteX2703" fmla="*/ 1047082 w 4966467"/>
              <a:gd name="connsiteY2703" fmla="*/ 2946355 h 5701327"/>
              <a:gd name="connsiteX2704" fmla="*/ 1063846 w 4966467"/>
              <a:gd name="connsiteY2704" fmla="*/ 2947365 h 5701327"/>
              <a:gd name="connsiteX2705" fmla="*/ 1162203 w 4966467"/>
              <a:gd name="connsiteY2705" fmla="*/ 2948249 h 5701327"/>
              <a:gd name="connsiteX2706" fmla="*/ 1257105 w 4966467"/>
              <a:gd name="connsiteY2706" fmla="*/ 2950608 h 5701327"/>
              <a:gd name="connsiteX2707" fmla="*/ 1268201 w 4966467"/>
              <a:gd name="connsiteY2707" fmla="*/ 2947911 h 5701327"/>
              <a:gd name="connsiteX2708" fmla="*/ 1279299 w 4966467"/>
              <a:gd name="connsiteY2708" fmla="*/ 2945216 h 5701327"/>
              <a:gd name="connsiteX2709" fmla="*/ 1291132 w 4966467"/>
              <a:gd name="connsiteY2709" fmla="*/ 2944246 h 5701327"/>
              <a:gd name="connsiteX2710" fmla="*/ 1302967 w 4966467"/>
              <a:gd name="connsiteY2710" fmla="*/ 2943279 h 5701327"/>
              <a:gd name="connsiteX2711" fmla="*/ 1384581 w 4966467"/>
              <a:gd name="connsiteY2711" fmla="*/ 2928854 h 5701327"/>
              <a:gd name="connsiteX2712" fmla="*/ 1467673 w 4966467"/>
              <a:gd name="connsiteY2712" fmla="*/ 2917883 h 5701327"/>
              <a:gd name="connsiteX2713" fmla="*/ 1466174 w 4966467"/>
              <a:gd name="connsiteY2713" fmla="*/ 2914370 h 5701327"/>
              <a:gd name="connsiteX2714" fmla="*/ 1391212 w 4966467"/>
              <a:gd name="connsiteY2714" fmla="*/ 2921867 h 5701327"/>
              <a:gd name="connsiteX2715" fmla="*/ 1372974 w 4966467"/>
              <a:gd name="connsiteY2715" fmla="*/ 2917404 h 5701327"/>
              <a:gd name="connsiteX2716" fmla="*/ 1386790 w 4966467"/>
              <a:gd name="connsiteY2716" fmla="*/ 2911507 h 5701327"/>
              <a:gd name="connsiteX2717" fmla="*/ 1433389 w 4966467"/>
              <a:gd name="connsiteY2717" fmla="*/ 2905907 h 5701327"/>
              <a:gd name="connsiteX2718" fmla="*/ 1479987 w 4966467"/>
              <a:gd name="connsiteY2718" fmla="*/ 2900304 h 5701327"/>
              <a:gd name="connsiteX2719" fmla="*/ 1489794 w 4966467"/>
              <a:gd name="connsiteY2719" fmla="*/ 2899125 h 5701327"/>
              <a:gd name="connsiteX2720" fmla="*/ 1469673 w 4966467"/>
              <a:gd name="connsiteY2720" fmla="*/ 2898657 h 5701327"/>
              <a:gd name="connsiteX2721" fmla="*/ 1446995 w 4966467"/>
              <a:gd name="connsiteY2721" fmla="*/ 2898131 h 5701327"/>
              <a:gd name="connsiteX2722" fmla="*/ 1438614 w 4966467"/>
              <a:gd name="connsiteY2722" fmla="*/ 2897627 h 5701327"/>
              <a:gd name="connsiteX2723" fmla="*/ 1367610 w 4966467"/>
              <a:gd name="connsiteY2723" fmla="*/ 2903440 h 5701327"/>
              <a:gd name="connsiteX2724" fmla="*/ 1326193 w 4966467"/>
              <a:gd name="connsiteY2724" fmla="*/ 2906829 h 5701327"/>
              <a:gd name="connsiteX2725" fmla="*/ 1284774 w 4966467"/>
              <a:gd name="connsiteY2725" fmla="*/ 2910218 h 5701327"/>
              <a:gd name="connsiteX2726" fmla="*/ 1205388 w 4966467"/>
              <a:gd name="connsiteY2726" fmla="*/ 2915527 h 5701327"/>
              <a:gd name="connsiteX2727" fmla="*/ 1125015 w 4966467"/>
              <a:gd name="connsiteY2727" fmla="*/ 2923299 h 5701327"/>
              <a:gd name="connsiteX2728" fmla="*/ 1104883 w 4966467"/>
              <a:gd name="connsiteY2728" fmla="*/ 2924946 h 5701327"/>
              <a:gd name="connsiteX2729" fmla="*/ 1349308 w 4966467"/>
              <a:gd name="connsiteY2729" fmla="*/ 2919343 h 5701327"/>
              <a:gd name="connsiteX2730" fmla="*/ 1355223 w 4966467"/>
              <a:gd name="connsiteY2730" fmla="*/ 2918857 h 5701327"/>
              <a:gd name="connsiteX2731" fmla="*/ 1354235 w 4966467"/>
              <a:gd name="connsiteY2731" fmla="*/ 2921321 h 5701327"/>
              <a:gd name="connsiteX2732" fmla="*/ 1347328 w 4966467"/>
              <a:gd name="connsiteY2732" fmla="*/ 2924270 h 5701327"/>
              <a:gd name="connsiteX2733" fmla="*/ 1240339 w 4966467"/>
              <a:gd name="connsiteY2733" fmla="*/ 2927070 h 5701327"/>
              <a:gd name="connsiteX2734" fmla="*/ 1136801 w 4966467"/>
              <a:gd name="connsiteY2734" fmla="*/ 2928398 h 5701327"/>
              <a:gd name="connsiteX2735" fmla="*/ 1038391 w 4966467"/>
              <a:gd name="connsiteY2735" fmla="*/ 2930974 h 5701327"/>
              <a:gd name="connsiteX2736" fmla="*/ 969194 w 4966467"/>
              <a:gd name="connsiteY2736" fmla="*/ 2940819 h 5701327"/>
              <a:gd name="connsiteX2737" fmla="*/ 893746 w 4966467"/>
              <a:gd name="connsiteY2737" fmla="*/ 2950567 h 5701327"/>
              <a:gd name="connsiteX2738" fmla="*/ 741379 w 4966467"/>
              <a:gd name="connsiteY2738" fmla="*/ 2966614 h 5701327"/>
              <a:gd name="connsiteX2739" fmla="*/ 735462 w 4966467"/>
              <a:gd name="connsiteY2739" fmla="*/ 2967100 h 5701327"/>
              <a:gd name="connsiteX2740" fmla="*/ 729544 w 4966467"/>
              <a:gd name="connsiteY2740" fmla="*/ 2967583 h 5701327"/>
              <a:gd name="connsiteX2741" fmla="*/ 825227 w 4966467"/>
              <a:gd name="connsiteY2741" fmla="*/ 2943071 h 5701327"/>
              <a:gd name="connsiteX2742" fmla="*/ 917457 w 4966467"/>
              <a:gd name="connsiteY2742" fmla="*/ 2920035 h 5701327"/>
              <a:gd name="connsiteX2743" fmla="*/ 939651 w 4966467"/>
              <a:gd name="connsiteY2743" fmla="*/ 2914644 h 5701327"/>
              <a:gd name="connsiteX2744" fmla="*/ 961845 w 4966467"/>
              <a:gd name="connsiteY2744" fmla="*/ 2909253 h 5701327"/>
              <a:gd name="connsiteX2745" fmla="*/ 977063 w 4966467"/>
              <a:gd name="connsiteY2745" fmla="*/ 2906536 h 5701327"/>
              <a:gd name="connsiteX2746" fmla="*/ 941099 w 4966467"/>
              <a:gd name="connsiteY2746" fmla="*/ 2909870 h 5701327"/>
              <a:gd name="connsiteX2747" fmla="*/ 897218 w 4966467"/>
              <a:gd name="connsiteY2747" fmla="*/ 2912271 h 5701327"/>
              <a:gd name="connsiteX2748" fmla="*/ 853333 w 4966467"/>
              <a:gd name="connsiteY2748" fmla="*/ 2914670 h 5701327"/>
              <a:gd name="connsiteX2749" fmla="*/ 808462 w 4966467"/>
              <a:gd name="connsiteY2749" fmla="*/ 2919536 h 5701327"/>
              <a:gd name="connsiteX2750" fmla="*/ 767043 w 4966467"/>
              <a:gd name="connsiteY2750" fmla="*/ 2922926 h 5701327"/>
              <a:gd name="connsiteX2751" fmla="*/ 680015 w 4966467"/>
              <a:gd name="connsiteY2751" fmla="*/ 2929454 h 5701327"/>
              <a:gd name="connsiteX2752" fmla="*/ 589533 w 4966467"/>
              <a:gd name="connsiteY2752" fmla="*/ 2937457 h 5701327"/>
              <a:gd name="connsiteX2753" fmla="*/ 557486 w 4966467"/>
              <a:gd name="connsiteY2753" fmla="*/ 2938888 h 5701327"/>
              <a:gd name="connsiteX2754" fmla="*/ 526911 w 4966467"/>
              <a:gd name="connsiteY2754" fmla="*/ 2943775 h 5701327"/>
              <a:gd name="connsiteX2755" fmla="*/ 466266 w 4966467"/>
              <a:gd name="connsiteY2755" fmla="*/ 2945165 h 5701327"/>
              <a:gd name="connsiteX2756" fmla="*/ 403643 w 4966467"/>
              <a:gd name="connsiteY2756" fmla="*/ 2951483 h 5701327"/>
              <a:gd name="connsiteX2757" fmla="*/ 339547 w 4966467"/>
              <a:gd name="connsiteY2757" fmla="*/ 2954347 h 5701327"/>
              <a:gd name="connsiteX2758" fmla="*/ 218258 w 4966467"/>
              <a:gd name="connsiteY2758" fmla="*/ 2957127 h 5701327"/>
              <a:gd name="connsiteX2759" fmla="*/ 155151 w 4966467"/>
              <a:gd name="connsiteY2759" fmla="*/ 2957526 h 5701327"/>
              <a:gd name="connsiteX2760" fmla="*/ 92044 w 4966467"/>
              <a:gd name="connsiteY2760" fmla="*/ 2957928 h 5701327"/>
              <a:gd name="connsiteX2761" fmla="*/ 45719 w 4966467"/>
              <a:gd name="connsiteY2761" fmla="*/ 2945041 h 5701327"/>
              <a:gd name="connsiteX2762" fmla="*/ 53867 w 4966467"/>
              <a:gd name="connsiteY2762" fmla="*/ 2935439 h 5701327"/>
              <a:gd name="connsiteX2763" fmla="*/ 81726 w 4966467"/>
              <a:gd name="connsiteY2763" fmla="*/ 2933756 h 5701327"/>
              <a:gd name="connsiteX2764" fmla="*/ 149278 w 4966467"/>
              <a:gd name="connsiteY2764" fmla="*/ 2929417 h 5701327"/>
              <a:gd name="connsiteX2765" fmla="*/ 216827 w 4966467"/>
              <a:gd name="connsiteY2765" fmla="*/ 2925080 h 5701327"/>
              <a:gd name="connsiteX2766" fmla="*/ 249613 w 4966467"/>
              <a:gd name="connsiteY2766" fmla="*/ 2925372 h 5701327"/>
              <a:gd name="connsiteX2767" fmla="*/ 282398 w 4966467"/>
              <a:gd name="connsiteY2767" fmla="*/ 2925668 h 5701327"/>
              <a:gd name="connsiteX2768" fmla="*/ 412571 w 4966467"/>
              <a:gd name="connsiteY2768" fmla="*/ 2915010 h 5701327"/>
              <a:gd name="connsiteX2769" fmla="*/ 544219 w 4966467"/>
              <a:gd name="connsiteY2769" fmla="*/ 2907808 h 5701327"/>
              <a:gd name="connsiteX2770" fmla="*/ 579722 w 4966467"/>
              <a:gd name="connsiteY2770" fmla="*/ 2904902 h 5701327"/>
              <a:gd name="connsiteX2771" fmla="*/ 595745 w 4966467"/>
              <a:gd name="connsiteY2771" fmla="*/ 2904187 h 5701327"/>
              <a:gd name="connsiteX2772" fmla="*/ 611769 w 4966467"/>
              <a:gd name="connsiteY2772" fmla="*/ 2903471 h 5701327"/>
              <a:gd name="connsiteX2773" fmla="*/ 677592 w 4966467"/>
              <a:gd name="connsiteY2773" fmla="*/ 2899869 h 5701327"/>
              <a:gd name="connsiteX2774" fmla="*/ 746869 w 4966467"/>
              <a:gd name="connsiteY2774" fmla="*/ 2894795 h 5701327"/>
              <a:gd name="connsiteX2775" fmla="*/ 778919 w 4966467"/>
              <a:gd name="connsiteY2775" fmla="*/ 2893362 h 5701327"/>
              <a:gd name="connsiteX2776" fmla="*/ 810966 w 4966467"/>
              <a:gd name="connsiteY2776" fmla="*/ 2891930 h 5701327"/>
              <a:gd name="connsiteX2777" fmla="*/ 846468 w 4966467"/>
              <a:gd name="connsiteY2777" fmla="*/ 2889024 h 5701327"/>
              <a:gd name="connsiteX2778" fmla="*/ 878518 w 4966467"/>
              <a:gd name="connsiteY2778" fmla="*/ 2887591 h 5701327"/>
              <a:gd name="connsiteX2779" fmla="*/ 946069 w 4966467"/>
              <a:gd name="connsiteY2779" fmla="*/ 2883253 h 5701327"/>
              <a:gd name="connsiteX2780" fmla="*/ 1013619 w 4966467"/>
              <a:gd name="connsiteY2780" fmla="*/ 2878916 h 5701327"/>
              <a:gd name="connsiteX2781" fmla="*/ 1082644 w 4966467"/>
              <a:gd name="connsiteY2781" fmla="*/ 2878030 h 5701327"/>
              <a:gd name="connsiteX2782" fmla="*/ 1116418 w 4966467"/>
              <a:gd name="connsiteY2782" fmla="*/ 2875860 h 5701327"/>
              <a:gd name="connsiteX2783" fmla="*/ 1129906 w 4966467"/>
              <a:gd name="connsiteY2783" fmla="*/ 2874995 h 5701327"/>
              <a:gd name="connsiteX2784" fmla="*/ 1126837 w 4966467"/>
              <a:gd name="connsiteY2784" fmla="*/ 2875014 h 5701327"/>
              <a:gd name="connsiteX2785" fmla="*/ 1063729 w 4966467"/>
              <a:gd name="connsiteY2785" fmla="*/ 2875416 h 5701327"/>
              <a:gd name="connsiteX2786" fmla="*/ 1031196 w 4966467"/>
              <a:gd name="connsiteY2786" fmla="*/ 2870931 h 5701327"/>
              <a:gd name="connsiteX2787" fmla="*/ 1029707 w 4966467"/>
              <a:gd name="connsiteY2787" fmla="*/ 2870023 h 5701327"/>
              <a:gd name="connsiteX2788" fmla="*/ 1003027 w 4966467"/>
              <a:gd name="connsiteY2788" fmla="*/ 2873231 h 5701327"/>
              <a:gd name="connsiteX2789" fmla="*/ 956429 w 4966467"/>
              <a:gd name="connsiteY2789" fmla="*/ 2878831 h 5701327"/>
              <a:gd name="connsiteX2790" fmla="*/ 860283 w 4966467"/>
              <a:gd name="connsiteY2790" fmla="*/ 2883127 h 5701327"/>
              <a:gd name="connsiteX2791" fmla="*/ 811473 w 4966467"/>
              <a:gd name="connsiteY2791" fmla="*/ 2883548 h 5701327"/>
              <a:gd name="connsiteX2792" fmla="*/ 762663 w 4966467"/>
              <a:gd name="connsiteY2792" fmla="*/ 2883971 h 5701327"/>
              <a:gd name="connsiteX2793" fmla="*/ 698081 w 4966467"/>
              <a:gd name="connsiteY2793" fmla="*/ 2880919 h 5701327"/>
              <a:gd name="connsiteX2794" fmla="*/ 633500 w 4966467"/>
              <a:gd name="connsiteY2794" fmla="*/ 2877865 h 5701327"/>
              <a:gd name="connsiteX2795" fmla="*/ 602441 w 4966467"/>
              <a:gd name="connsiteY2795" fmla="*/ 2876834 h 5701327"/>
              <a:gd name="connsiteX2796" fmla="*/ 571382 w 4966467"/>
              <a:gd name="connsiteY2796" fmla="*/ 2875803 h 5701327"/>
              <a:gd name="connsiteX2797" fmla="*/ 539586 w 4966467"/>
              <a:gd name="connsiteY2797" fmla="*/ 2873043 h 5701327"/>
              <a:gd name="connsiteX2798" fmla="*/ 507790 w 4966467"/>
              <a:gd name="connsiteY2798" fmla="*/ 2870286 h 5701327"/>
              <a:gd name="connsiteX2799" fmla="*/ 427669 w 4966467"/>
              <a:gd name="connsiteY2799" fmla="*/ 2873866 h 5701327"/>
              <a:gd name="connsiteX2800" fmla="*/ 347547 w 4966467"/>
              <a:gd name="connsiteY2800" fmla="*/ 2877447 h 5701327"/>
              <a:gd name="connsiteX2801" fmla="*/ 326594 w 4966467"/>
              <a:gd name="connsiteY2801" fmla="*/ 2876184 h 5701327"/>
              <a:gd name="connsiteX2802" fmla="*/ 307118 w 4966467"/>
              <a:gd name="connsiteY2802" fmla="*/ 2878374 h 5701327"/>
              <a:gd name="connsiteX2803" fmla="*/ 266690 w 4966467"/>
              <a:gd name="connsiteY2803" fmla="*/ 2879301 h 5701327"/>
              <a:gd name="connsiteX2804" fmla="*/ 226259 w 4966467"/>
              <a:gd name="connsiteY2804" fmla="*/ 2880227 h 5701327"/>
              <a:gd name="connsiteX2805" fmla="*/ 185831 w 4966467"/>
              <a:gd name="connsiteY2805" fmla="*/ 2881154 h 5701327"/>
              <a:gd name="connsiteX2806" fmla="*/ 175975 w 4966467"/>
              <a:gd name="connsiteY2806" fmla="*/ 2877195 h 5701327"/>
              <a:gd name="connsiteX2807" fmla="*/ 179430 w 4966467"/>
              <a:gd name="connsiteY2807" fmla="*/ 2875720 h 5701327"/>
              <a:gd name="connsiteX2808" fmla="*/ 236872 w 4966467"/>
              <a:gd name="connsiteY2808" fmla="*/ 2871615 h 5701327"/>
              <a:gd name="connsiteX2809" fmla="*/ 294316 w 4966467"/>
              <a:gd name="connsiteY2809" fmla="*/ 2867509 h 5701327"/>
              <a:gd name="connsiteX2810" fmla="*/ 349296 w 4966467"/>
              <a:gd name="connsiteY2810" fmla="*/ 2862413 h 5701327"/>
              <a:gd name="connsiteX2811" fmla="*/ 407728 w 4966467"/>
              <a:gd name="connsiteY2811" fmla="*/ 2855840 h 5701327"/>
              <a:gd name="connsiteX2812" fmla="*/ 389998 w 4966467"/>
              <a:gd name="connsiteY2812" fmla="*/ 2842997 h 5701327"/>
              <a:gd name="connsiteX2813" fmla="*/ 414676 w 4966467"/>
              <a:gd name="connsiteY2813" fmla="*/ 2824299 h 5701327"/>
              <a:gd name="connsiteX2814" fmla="*/ 362413 w 4966467"/>
              <a:gd name="connsiteY2814" fmla="*/ 2826195 h 5701327"/>
              <a:gd name="connsiteX2815" fmla="*/ 342704 w 4966467"/>
              <a:gd name="connsiteY2815" fmla="*/ 2818276 h 5701327"/>
              <a:gd name="connsiteX2816" fmla="*/ 361444 w 4966467"/>
              <a:gd name="connsiteY2816" fmla="*/ 2814361 h 5701327"/>
              <a:gd name="connsiteX2817" fmla="*/ 414443 w 4966467"/>
              <a:gd name="connsiteY2817" fmla="*/ 2814192 h 5701327"/>
              <a:gd name="connsiteX2818" fmla="*/ 467445 w 4966467"/>
              <a:gd name="connsiteY2818" fmla="*/ 2814022 h 5701327"/>
              <a:gd name="connsiteX2819" fmla="*/ 544850 w 4966467"/>
              <a:gd name="connsiteY2819" fmla="*/ 2813643 h 5701327"/>
              <a:gd name="connsiteX2820" fmla="*/ 573445 w 4966467"/>
              <a:gd name="connsiteY2820" fmla="*/ 2813685 h 5701327"/>
              <a:gd name="connsiteX2821" fmla="*/ 699176 w 4966467"/>
              <a:gd name="connsiteY2821" fmla="*/ 2806966 h 5701327"/>
              <a:gd name="connsiteX2822" fmla="*/ 824907 w 4966467"/>
              <a:gd name="connsiteY2822" fmla="*/ 2800247 h 5701327"/>
              <a:gd name="connsiteX2823" fmla="*/ 802247 w 4966467"/>
              <a:gd name="connsiteY2823" fmla="*/ 2785424 h 5701327"/>
              <a:gd name="connsiteX2824" fmla="*/ 780308 w 4966467"/>
              <a:gd name="connsiteY2824" fmla="*/ 2786625 h 5701327"/>
              <a:gd name="connsiteX2825" fmla="*/ 761819 w 4966467"/>
              <a:gd name="connsiteY2825" fmla="*/ 2786351 h 5701327"/>
              <a:gd name="connsiteX2826" fmla="*/ 673064 w 4966467"/>
              <a:gd name="connsiteY2826" fmla="*/ 2793616 h 5701327"/>
              <a:gd name="connsiteX2827" fmla="*/ 580856 w 4966467"/>
              <a:gd name="connsiteY2827" fmla="*/ 2802356 h 5701327"/>
              <a:gd name="connsiteX2828" fmla="*/ 536976 w 4966467"/>
              <a:gd name="connsiteY2828" fmla="*/ 2804757 h 5701327"/>
              <a:gd name="connsiteX2829" fmla="*/ 513307 w 4966467"/>
              <a:gd name="connsiteY2829" fmla="*/ 2806693 h 5701327"/>
              <a:gd name="connsiteX2830" fmla="*/ 493092 w 4966467"/>
              <a:gd name="connsiteY2830" fmla="*/ 2807159 h 5701327"/>
              <a:gd name="connsiteX2831" fmla="*/ 446747 w 4966467"/>
              <a:gd name="connsiteY2831" fmla="*/ 2808570 h 5701327"/>
              <a:gd name="connsiteX2832" fmla="*/ 400401 w 4966467"/>
              <a:gd name="connsiteY2832" fmla="*/ 2809980 h 5701327"/>
              <a:gd name="connsiteX2833" fmla="*/ 354053 w 4966467"/>
              <a:gd name="connsiteY2833" fmla="*/ 2811392 h 5701327"/>
              <a:gd name="connsiteX2834" fmla="*/ 307707 w 4966467"/>
              <a:gd name="connsiteY2834" fmla="*/ 2812803 h 5701327"/>
              <a:gd name="connsiteX2835" fmla="*/ 263825 w 4966467"/>
              <a:gd name="connsiteY2835" fmla="*/ 2815202 h 5701327"/>
              <a:gd name="connsiteX2836" fmla="*/ 218469 w 4966467"/>
              <a:gd name="connsiteY2836" fmla="*/ 2814151 h 5701327"/>
              <a:gd name="connsiteX2837" fmla="*/ 32114 w 4966467"/>
              <a:gd name="connsiteY2837" fmla="*/ 2807962 h 5701327"/>
              <a:gd name="connsiteX2838" fmla="*/ 23736 w 4966467"/>
              <a:gd name="connsiteY2838" fmla="*/ 2807456 h 5701327"/>
              <a:gd name="connsiteX2839" fmla="*/ 30640 w 4966467"/>
              <a:gd name="connsiteY2839" fmla="*/ 2804509 h 5701327"/>
              <a:gd name="connsiteX2840" fmla="*/ 142304 w 4966467"/>
              <a:gd name="connsiteY2840" fmla="*/ 2807876 h 5701327"/>
              <a:gd name="connsiteX2841" fmla="*/ 252496 w 4966467"/>
              <a:gd name="connsiteY2841" fmla="*/ 2807790 h 5701327"/>
              <a:gd name="connsiteX2842" fmla="*/ 264331 w 4966467"/>
              <a:gd name="connsiteY2842" fmla="*/ 2806823 h 5701327"/>
              <a:gd name="connsiteX2843" fmla="*/ 268520 w 4966467"/>
              <a:gd name="connsiteY2843" fmla="*/ 2807075 h 5701327"/>
              <a:gd name="connsiteX2844" fmla="*/ 265804 w 4966467"/>
              <a:gd name="connsiteY2844" fmla="*/ 2810275 h 5701327"/>
              <a:gd name="connsiteX2845" fmla="*/ 289473 w 4966467"/>
              <a:gd name="connsiteY2845" fmla="*/ 2808339 h 5701327"/>
              <a:gd name="connsiteX2846" fmla="*/ 318067 w 4966467"/>
              <a:gd name="connsiteY2846" fmla="*/ 2808381 h 5701327"/>
              <a:gd name="connsiteX2847" fmla="*/ 342472 w 4966467"/>
              <a:gd name="connsiteY2847" fmla="*/ 2808170 h 5701327"/>
              <a:gd name="connsiteX2848" fmla="*/ 370329 w 4966467"/>
              <a:gd name="connsiteY2848" fmla="*/ 2806484 h 5701327"/>
              <a:gd name="connsiteX2849" fmla="*/ 420867 w 4966467"/>
              <a:gd name="connsiteY2849" fmla="*/ 2805327 h 5701327"/>
              <a:gd name="connsiteX2850" fmla="*/ 471405 w 4966467"/>
              <a:gd name="connsiteY2850" fmla="*/ 2804168 h 5701327"/>
              <a:gd name="connsiteX2851" fmla="*/ 523667 w 4966467"/>
              <a:gd name="connsiteY2851" fmla="*/ 2802271 h 5701327"/>
              <a:gd name="connsiteX2852" fmla="*/ 547335 w 4966467"/>
              <a:gd name="connsiteY2852" fmla="*/ 2800334 h 5701327"/>
              <a:gd name="connsiteX2853" fmla="*/ 574455 w 4966467"/>
              <a:gd name="connsiteY2853" fmla="*/ 2796922 h 5701327"/>
              <a:gd name="connsiteX2854" fmla="*/ 581363 w 4966467"/>
              <a:gd name="connsiteY2854" fmla="*/ 2793973 h 5701327"/>
              <a:gd name="connsiteX2855" fmla="*/ 487196 w 4966467"/>
              <a:gd name="connsiteY2855" fmla="*/ 2793344 h 5701327"/>
              <a:gd name="connsiteX2856" fmla="*/ 298863 w 4966467"/>
              <a:gd name="connsiteY2856" fmla="*/ 2792083 h 5701327"/>
              <a:gd name="connsiteX2857" fmla="*/ 279385 w 4966467"/>
              <a:gd name="connsiteY2857" fmla="*/ 2794273 h 5701327"/>
              <a:gd name="connsiteX2858" fmla="*/ 259909 w 4966467"/>
              <a:gd name="connsiteY2858" fmla="*/ 2796463 h 5701327"/>
              <a:gd name="connsiteX2859" fmla="*/ 253254 w 4966467"/>
              <a:gd name="connsiteY2859" fmla="*/ 2795219 h 5701327"/>
              <a:gd name="connsiteX2860" fmla="*/ 246600 w 4966467"/>
              <a:gd name="connsiteY2860" fmla="*/ 2793978 h 5701327"/>
              <a:gd name="connsiteX2861" fmla="*/ 253508 w 4966467"/>
              <a:gd name="connsiteY2861" fmla="*/ 2791029 h 5701327"/>
              <a:gd name="connsiteX2862" fmla="*/ 222469 w 4966467"/>
              <a:gd name="connsiteY2862" fmla="*/ 2775701 h 5701327"/>
              <a:gd name="connsiteX2863" fmla="*/ 270310 w 4966467"/>
              <a:gd name="connsiteY2863" fmla="*/ 2763444 h 5701327"/>
              <a:gd name="connsiteX2864" fmla="*/ 319120 w 4966467"/>
              <a:gd name="connsiteY2864" fmla="*/ 2763023 h 5701327"/>
              <a:gd name="connsiteX2865" fmla="*/ 367930 w 4966467"/>
              <a:gd name="connsiteY2865" fmla="*/ 2762602 h 5701327"/>
              <a:gd name="connsiteX2866" fmla="*/ 416740 w 4966467"/>
              <a:gd name="connsiteY2866" fmla="*/ 2762180 h 5701327"/>
              <a:gd name="connsiteX2867" fmla="*/ 465548 w 4966467"/>
              <a:gd name="connsiteY2867" fmla="*/ 2761760 h 5701327"/>
              <a:gd name="connsiteX2868" fmla="*/ 489217 w 4966467"/>
              <a:gd name="connsiteY2868" fmla="*/ 2759823 h 5701327"/>
              <a:gd name="connsiteX2869" fmla="*/ 500313 w 4966467"/>
              <a:gd name="connsiteY2869" fmla="*/ 2757126 h 5701327"/>
              <a:gd name="connsiteX2870" fmla="*/ 507957 w 4966467"/>
              <a:gd name="connsiteY2870" fmla="*/ 2755905 h 5701327"/>
              <a:gd name="connsiteX2871" fmla="*/ 433269 w 4966467"/>
              <a:gd name="connsiteY2871" fmla="*/ 2753085 h 5701327"/>
              <a:gd name="connsiteX2872" fmla="*/ 358579 w 4966467"/>
              <a:gd name="connsiteY2872" fmla="*/ 2750263 h 5701327"/>
              <a:gd name="connsiteX2873" fmla="*/ 319140 w 4966467"/>
              <a:gd name="connsiteY2873" fmla="*/ 2748725 h 5701327"/>
              <a:gd name="connsiteX2874" fmla="*/ 279700 w 4966467"/>
              <a:gd name="connsiteY2874" fmla="*/ 2747188 h 5701327"/>
              <a:gd name="connsiteX2875" fmla="*/ 204275 w 4966467"/>
              <a:gd name="connsiteY2875" fmla="*/ 2742643 h 5701327"/>
              <a:gd name="connsiteX2876" fmla="*/ 189493 w 4966467"/>
              <a:gd name="connsiteY2876" fmla="*/ 2736705 h 5701327"/>
              <a:gd name="connsiteX2877" fmla="*/ 192948 w 4966467"/>
              <a:gd name="connsiteY2877" fmla="*/ 2735230 h 5701327"/>
              <a:gd name="connsiteX2878" fmla="*/ 198865 w 4966467"/>
              <a:gd name="connsiteY2878" fmla="*/ 2734744 h 5701327"/>
              <a:gd name="connsiteX2879" fmla="*/ 204782 w 4966467"/>
              <a:gd name="connsiteY2879" fmla="*/ 2734261 h 5701327"/>
              <a:gd name="connsiteX2880" fmla="*/ 238557 w 4966467"/>
              <a:gd name="connsiteY2880" fmla="*/ 2732092 h 5701327"/>
              <a:gd name="connsiteX2881" fmla="*/ 272331 w 4966467"/>
              <a:gd name="connsiteY2881" fmla="*/ 2729923 h 5701327"/>
              <a:gd name="connsiteX2882" fmla="*/ 304380 w 4966467"/>
              <a:gd name="connsiteY2882" fmla="*/ 2728490 h 5701327"/>
              <a:gd name="connsiteX2883" fmla="*/ 336428 w 4966467"/>
              <a:gd name="connsiteY2883" fmla="*/ 2727059 h 5701327"/>
              <a:gd name="connsiteX2884" fmla="*/ 407181 w 4966467"/>
              <a:gd name="connsiteY2884" fmla="*/ 2725436 h 5701327"/>
              <a:gd name="connsiteX2885" fmla="*/ 473002 w 4966467"/>
              <a:gd name="connsiteY2885" fmla="*/ 2721835 h 5701327"/>
              <a:gd name="connsiteX2886" fmla="*/ 607116 w 4966467"/>
              <a:gd name="connsiteY2886" fmla="*/ 2715623 h 5701327"/>
              <a:gd name="connsiteX2887" fmla="*/ 741225 w 4966467"/>
              <a:gd name="connsiteY2887" fmla="*/ 2709409 h 5701327"/>
              <a:gd name="connsiteX2888" fmla="*/ 785613 w 4966467"/>
              <a:gd name="connsiteY2888" fmla="*/ 2698629 h 5701327"/>
              <a:gd name="connsiteX2889" fmla="*/ 830001 w 4966467"/>
              <a:gd name="connsiteY2889" fmla="*/ 2687845 h 5701327"/>
              <a:gd name="connsiteX2890" fmla="*/ 875126 w 4966467"/>
              <a:gd name="connsiteY2890" fmla="*/ 2678792 h 5701327"/>
              <a:gd name="connsiteX2891" fmla="*/ 920251 w 4966467"/>
              <a:gd name="connsiteY2891" fmla="*/ 2669736 h 5701327"/>
              <a:gd name="connsiteX2892" fmla="*/ 895109 w 4966467"/>
              <a:gd name="connsiteY2892" fmla="*/ 2668221 h 5701327"/>
              <a:gd name="connsiteX2893" fmla="*/ 824105 w 4966467"/>
              <a:gd name="connsiteY2893" fmla="*/ 2674032 h 5701327"/>
              <a:gd name="connsiteX2894" fmla="*/ 790330 w 4966467"/>
              <a:gd name="connsiteY2894" fmla="*/ 2676202 h 5701327"/>
              <a:gd name="connsiteX2895" fmla="*/ 756553 w 4966467"/>
              <a:gd name="connsiteY2895" fmla="*/ 2678371 h 5701327"/>
              <a:gd name="connsiteX2896" fmla="*/ 688014 w 4966467"/>
              <a:gd name="connsiteY2896" fmla="*/ 2685174 h 5701327"/>
              <a:gd name="connsiteX2897" fmla="*/ 619474 w 4966467"/>
              <a:gd name="connsiteY2897" fmla="*/ 2691976 h 5701327"/>
              <a:gd name="connsiteX2898" fmla="*/ 553399 w 4966467"/>
              <a:gd name="connsiteY2898" fmla="*/ 2699766 h 5701327"/>
              <a:gd name="connsiteX2899" fmla="*/ 519370 w 4966467"/>
              <a:gd name="connsiteY2899" fmla="*/ 2706125 h 5701327"/>
              <a:gd name="connsiteX2900" fmla="*/ 483869 w 4966467"/>
              <a:gd name="connsiteY2900" fmla="*/ 2709031 h 5701327"/>
              <a:gd name="connsiteX2901" fmla="*/ 416317 w 4966467"/>
              <a:gd name="connsiteY2901" fmla="*/ 2713370 h 5701327"/>
              <a:gd name="connsiteX2902" fmla="*/ 345313 w 4966467"/>
              <a:gd name="connsiteY2902" fmla="*/ 2719182 h 5701327"/>
              <a:gd name="connsiteX2903" fmla="*/ 335461 w 4966467"/>
              <a:gd name="connsiteY2903" fmla="*/ 2715224 h 5701327"/>
              <a:gd name="connsiteX2904" fmla="*/ 345820 w 4966467"/>
              <a:gd name="connsiteY2904" fmla="*/ 2710802 h 5701327"/>
              <a:gd name="connsiteX2905" fmla="*/ 411642 w 4966467"/>
              <a:gd name="connsiteY2905" fmla="*/ 2707202 h 5701327"/>
              <a:gd name="connsiteX2906" fmla="*/ 480921 w 4966467"/>
              <a:gd name="connsiteY2906" fmla="*/ 2702126 h 5701327"/>
              <a:gd name="connsiteX2907" fmla="*/ 511493 w 4966467"/>
              <a:gd name="connsiteY2907" fmla="*/ 2697240 h 5701327"/>
              <a:gd name="connsiteX2908" fmla="*/ 546996 w 4966467"/>
              <a:gd name="connsiteY2908" fmla="*/ 2694333 h 5701327"/>
              <a:gd name="connsiteX2909" fmla="*/ 579045 w 4966467"/>
              <a:gd name="connsiteY2909" fmla="*/ 2692901 h 5701327"/>
              <a:gd name="connsiteX2910" fmla="*/ 613074 w 4966467"/>
              <a:gd name="connsiteY2910" fmla="*/ 2686542 h 5701327"/>
              <a:gd name="connsiteX2911" fmla="*/ 723033 w 4966467"/>
              <a:gd name="connsiteY2911" fmla="*/ 2676351 h 5701327"/>
              <a:gd name="connsiteX2912" fmla="*/ 831518 w 4966467"/>
              <a:gd name="connsiteY2912" fmla="*/ 2662706 h 5701327"/>
              <a:gd name="connsiteX2913" fmla="*/ 724274 w 4966467"/>
              <a:gd name="connsiteY2913" fmla="*/ 2669697 h 5701327"/>
              <a:gd name="connsiteX2914" fmla="*/ 617030 w 4966467"/>
              <a:gd name="connsiteY2914" fmla="*/ 2676688 h 5701327"/>
              <a:gd name="connsiteX2915" fmla="*/ 566242 w 4966467"/>
              <a:gd name="connsiteY2915" fmla="*/ 2682037 h 5701327"/>
              <a:gd name="connsiteX2916" fmla="*/ 538385 w 4966467"/>
              <a:gd name="connsiteY2916" fmla="*/ 2683722 h 5701327"/>
              <a:gd name="connsiteX2917" fmla="*/ 513979 w 4966467"/>
              <a:gd name="connsiteY2917" fmla="*/ 2683931 h 5701327"/>
              <a:gd name="connsiteX2918" fmla="*/ 460726 w 4966467"/>
              <a:gd name="connsiteY2918" fmla="*/ 2688290 h 5701327"/>
              <a:gd name="connsiteX2919" fmla="*/ 405999 w 4966467"/>
              <a:gd name="connsiteY2919" fmla="*/ 2689198 h 5701327"/>
              <a:gd name="connsiteX2920" fmla="*/ 385787 w 4966467"/>
              <a:gd name="connsiteY2920" fmla="*/ 2689662 h 5701327"/>
              <a:gd name="connsiteX2921" fmla="*/ 329565 w 4966467"/>
              <a:gd name="connsiteY2921" fmla="*/ 2701412 h 5701327"/>
              <a:gd name="connsiteX2922" fmla="*/ 319708 w 4966467"/>
              <a:gd name="connsiteY2922" fmla="*/ 2697453 h 5701327"/>
              <a:gd name="connsiteX2923" fmla="*/ 323161 w 4966467"/>
              <a:gd name="connsiteY2923" fmla="*/ 2695979 h 5701327"/>
              <a:gd name="connsiteX2924" fmla="*/ 352009 w 4966467"/>
              <a:gd name="connsiteY2924" fmla="*/ 2691831 h 5701327"/>
              <a:gd name="connsiteX2925" fmla="*/ 375931 w 4966467"/>
              <a:gd name="connsiteY2925" fmla="*/ 2685703 h 5701327"/>
              <a:gd name="connsiteX2926" fmla="*/ 384312 w 4966467"/>
              <a:gd name="connsiteY2926" fmla="*/ 2686207 h 5701327"/>
              <a:gd name="connsiteX2927" fmla="*/ 394670 w 4966467"/>
              <a:gd name="connsiteY2927" fmla="*/ 2681785 h 5701327"/>
              <a:gd name="connsiteX2928" fmla="*/ 447186 w 4966467"/>
              <a:gd name="connsiteY2928" fmla="*/ 2675699 h 5701327"/>
              <a:gd name="connsiteX2929" fmla="*/ 499703 w 4966467"/>
              <a:gd name="connsiteY2929" fmla="*/ 2669614 h 5701327"/>
              <a:gd name="connsiteX2930" fmla="*/ 529287 w 4966467"/>
              <a:gd name="connsiteY2930" fmla="*/ 2667192 h 5701327"/>
              <a:gd name="connsiteX2931" fmla="*/ 555419 w 4966467"/>
              <a:gd name="connsiteY2931" fmla="*/ 2666243 h 5701327"/>
              <a:gd name="connsiteX2932" fmla="*/ 609661 w 4966467"/>
              <a:gd name="connsiteY2932" fmla="*/ 2659422 h 5701327"/>
              <a:gd name="connsiteX2933" fmla="*/ 719619 w 4966467"/>
              <a:gd name="connsiteY2933" fmla="*/ 2649230 h 5701327"/>
              <a:gd name="connsiteX2934" fmla="*/ 829581 w 4966467"/>
              <a:gd name="connsiteY2934" fmla="*/ 2639038 h 5701327"/>
              <a:gd name="connsiteX2935" fmla="*/ 835011 w 4966467"/>
              <a:gd name="connsiteY2935" fmla="*/ 2632635 h 5701327"/>
              <a:gd name="connsiteX2936" fmla="*/ 884326 w 4966467"/>
              <a:gd name="connsiteY2936" fmla="*/ 2623833 h 5701327"/>
              <a:gd name="connsiteX2937" fmla="*/ 901089 w 4966467"/>
              <a:gd name="connsiteY2937" fmla="*/ 2624843 h 5701327"/>
              <a:gd name="connsiteX2938" fmla="*/ 999447 w 4966467"/>
              <a:gd name="connsiteY2938" fmla="*/ 2625727 h 5701327"/>
              <a:gd name="connsiteX2939" fmla="*/ 1094348 w 4966467"/>
              <a:gd name="connsiteY2939" fmla="*/ 2628086 h 5701327"/>
              <a:gd name="connsiteX2940" fmla="*/ 1105445 w 4966467"/>
              <a:gd name="connsiteY2940" fmla="*/ 2625389 h 5701327"/>
              <a:gd name="connsiteX2941" fmla="*/ 1116543 w 4966467"/>
              <a:gd name="connsiteY2941" fmla="*/ 2622694 h 5701327"/>
              <a:gd name="connsiteX2942" fmla="*/ 1128376 w 4966467"/>
              <a:gd name="connsiteY2942" fmla="*/ 2621725 h 5701327"/>
              <a:gd name="connsiteX2943" fmla="*/ 1140210 w 4966467"/>
              <a:gd name="connsiteY2943" fmla="*/ 2620758 h 5701327"/>
              <a:gd name="connsiteX2944" fmla="*/ 1221826 w 4966467"/>
              <a:gd name="connsiteY2944" fmla="*/ 2606332 h 5701327"/>
              <a:gd name="connsiteX2945" fmla="*/ 1304917 w 4966467"/>
              <a:gd name="connsiteY2945" fmla="*/ 2595360 h 5701327"/>
              <a:gd name="connsiteX2946" fmla="*/ 1301970 w 4966467"/>
              <a:gd name="connsiteY2946" fmla="*/ 2588455 h 5701327"/>
              <a:gd name="connsiteX2947" fmla="*/ 1329597 w 4966467"/>
              <a:gd name="connsiteY2947" fmla="*/ 2576663 h 5701327"/>
              <a:gd name="connsiteX2948" fmla="*/ 1306917 w 4966467"/>
              <a:gd name="connsiteY2948" fmla="*/ 2576136 h 5701327"/>
              <a:gd name="connsiteX2949" fmla="*/ 1284239 w 4966467"/>
              <a:gd name="connsiteY2949" fmla="*/ 2575609 h 5701327"/>
              <a:gd name="connsiteX2950" fmla="*/ 1275859 w 4966467"/>
              <a:gd name="connsiteY2950" fmla="*/ 2575105 h 5701327"/>
              <a:gd name="connsiteX2951" fmla="*/ 1204855 w 4966467"/>
              <a:gd name="connsiteY2951" fmla="*/ 2580917 h 5701327"/>
              <a:gd name="connsiteX2952" fmla="*/ 1163436 w 4966467"/>
              <a:gd name="connsiteY2952" fmla="*/ 2584306 h 5701327"/>
              <a:gd name="connsiteX2953" fmla="*/ 1122017 w 4966467"/>
              <a:gd name="connsiteY2953" fmla="*/ 2587696 h 5701327"/>
              <a:gd name="connsiteX2954" fmla="*/ 1042632 w 4966467"/>
              <a:gd name="connsiteY2954" fmla="*/ 2593004 h 5701327"/>
              <a:gd name="connsiteX2955" fmla="*/ 962259 w 4966467"/>
              <a:gd name="connsiteY2955" fmla="*/ 2600776 h 5701327"/>
              <a:gd name="connsiteX2956" fmla="*/ 885338 w 4966467"/>
              <a:gd name="connsiteY2956" fmla="*/ 2607072 h 5701327"/>
              <a:gd name="connsiteX2957" fmla="*/ 806438 w 4966467"/>
              <a:gd name="connsiteY2957" fmla="*/ 2618297 h 5701327"/>
              <a:gd name="connsiteX2958" fmla="*/ 730991 w 4966467"/>
              <a:gd name="connsiteY2958" fmla="*/ 2628045 h 5701327"/>
              <a:gd name="connsiteX2959" fmla="*/ 578622 w 4966467"/>
              <a:gd name="connsiteY2959" fmla="*/ 2644092 h 5701327"/>
              <a:gd name="connsiteX2960" fmla="*/ 572706 w 4966467"/>
              <a:gd name="connsiteY2960" fmla="*/ 2644577 h 5701327"/>
              <a:gd name="connsiteX2961" fmla="*/ 566789 w 4966467"/>
              <a:gd name="connsiteY2961" fmla="*/ 2645061 h 5701327"/>
              <a:gd name="connsiteX2962" fmla="*/ 662472 w 4966467"/>
              <a:gd name="connsiteY2962" fmla="*/ 2620549 h 5701327"/>
              <a:gd name="connsiteX2963" fmla="*/ 754701 w 4966467"/>
              <a:gd name="connsiteY2963" fmla="*/ 2597514 h 5701327"/>
              <a:gd name="connsiteX2964" fmla="*/ 776895 w 4966467"/>
              <a:gd name="connsiteY2964" fmla="*/ 2592122 h 5701327"/>
              <a:gd name="connsiteX2965" fmla="*/ 799088 w 4966467"/>
              <a:gd name="connsiteY2965" fmla="*/ 2586730 h 5701327"/>
              <a:gd name="connsiteX2966" fmla="*/ 823747 w 4966467"/>
              <a:gd name="connsiteY2966" fmla="*/ 2582329 h 5701327"/>
              <a:gd name="connsiteX2967" fmla="*/ 848403 w 4966467"/>
              <a:gd name="connsiteY2967" fmla="*/ 2577929 h 5701327"/>
              <a:gd name="connsiteX2968" fmla="*/ 950487 w 4966467"/>
              <a:gd name="connsiteY2968" fmla="*/ 2558850 h 5701327"/>
              <a:gd name="connsiteX2969" fmla="*/ 1078702 w 4966467"/>
              <a:gd name="connsiteY2969" fmla="*/ 2538827 h 5701327"/>
              <a:gd name="connsiteX2970" fmla="*/ 1206918 w 4966467"/>
              <a:gd name="connsiteY2970" fmla="*/ 2518798 h 5701327"/>
              <a:gd name="connsiteX2971" fmla="*/ 1334142 w 4966467"/>
              <a:gd name="connsiteY2971" fmla="*/ 2501237 h 5701327"/>
              <a:gd name="connsiteX2972" fmla="*/ 1367919 w 4966467"/>
              <a:gd name="connsiteY2972" fmla="*/ 2499067 h 5701327"/>
              <a:gd name="connsiteX2973" fmla="*/ 1400220 w 4966467"/>
              <a:gd name="connsiteY2973" fmla="*/ 2493443 h 5701327"/>
              <a:gd name="connsiteX2974" fmla="*/ 1433258 w 4966467"/>
              <a:gd name="connsiteY2974" fmla="*/ 2489550 h 5701327"/>
              <a:gd name="connsiteX2975" fmla="*/ 1466295 w 4966467"/>
              <a:gd name="connsiteY2975" fmla="*/ 2485653 h 5701327"/>
              <a:gd name="connsiteX2976" fmla="*/ 1535574 w 4966467"/>
              <a:gd name="connsiteY2976" fmla="*/ 2480578 h 5701327"/>
              <a:gd name="connsiteX2977" fmla="*/ 1599925 w 4966467"/>
              <a:gd name="connsiteY2977" fmla="*/ 2473523 h 5701327"/>
              <a:gd name="connsiteX2978" fmla="*/ 1635423 w 4966467"/>
              <a:gd name="connsiteY2978" fmla="*/ 2470618 h 5701327"/>
              <a:gd name="connsiteX2979" fmla="*/ 1667475 w 4966467"/>
              <a:gd name="connsiteY2979" fmla="*/ 2469186 h 5701327"/>
              <a:gd name="connsiteX2980" fmla="*/ 1733551 w 4966467"/>
              <a:gd name="connsiteY2980" fmla="*/ 2461393 h 5701327"/>
              <a:gd name="connsiteX2981" fmla="*/ 1867427 w 4966467"/>
              <a:gd name="connsiteY2981" fmla="*/ 2445073 h 5701327"/>
              <a:gd name="connsiteX2982" fmla="*/ 2008217 w 4966467"/>
              <a:gd name="connsiteY2982" fmla="*/ 2425805 h 5701327"/>
              <a:gd name="connsiteX2983" fmla="*/ 2377555 w 4966467"/>
              <a:gd name="connsiteY2983" fmla="*/ 2382467 h 5701327"/>
              <a:gd name="connsiteX2984" fmla="*/ 2743439 w 4966467"/>
              <a:gd name="connsiteY2984" fmla="*/ 2340603 h 5701327"/>
              <a:gd name="connsiteX2985" fmla="*/ 2778939 w 4966467"/>
              <a:gd name="connsiteY2985" fmla="*/ 2337697 h 5701327"/>
              <a:gd name="connsiteX2986" fmla="*/ 2810989 w 4966467"/>
              <a:gd name="connsiteY2986" fmla="*/ 2336265 h 5701327"/>
              <a:gd name="connsiteX2987" fmla="*/ 2845995 w 4966467"/>
              <a:gd name="connsiteY2987" fmla="*/ 2334590 h 5701327"/>
              <a:gd name="connsiteX2988" fmla="*/ 2873107 w 4966467"/>
              <a:gd name="connsiteY2988" fmla="*/ 2338327 h 5701327"/>
              <a:gd name="connsiteX2989" fmla="*/ 2915495 w 4966467"/>
              <a:gd name="connsiteY2989" fmla="*/ 2346771 h 5701327"/>
              <a:gd name="connsiteX2990" fmla="*/ 2921691 w 4966467"/>
              <a:gd name="connsiteY2990" fmla="*/ 2351260 h 5701327"/>
              <a:gd name="connsiteX2991" fmla="*/ 2979903 w 4966467"/>
              <a:gd name="connsiteY2991" fmla="*/ 2343293 h 5701327"/>
              <a:gd name="connsiteX2992" fmla="*/ 3349239 w 4966467"/>
              <a:gd name="connsiteY2992" fmla="*/ 2299955 h 5701327"/>
              <a:gd name="connsiteX2993" fmla="*/ 3715123 w 4966467"/>
              <a:gd name="connsiteY2993" fmla="*/ 2258091 h 5701327"/>
              <a:gd name="connsiteX2994" fmla="*/ 3750623 w 4966467"/>
              <a:gd name="connsiteY2994" fmla="*/ 2255186 h 5701327"/>
              <a:gd name="connsiteX2995" fmla="*/ 3782673 w 4966467"/>
              <a:gd name="connsiteY2995" fmla="*/ 2253753 h 5701327"/>
              <a:gd name="connsiteX2996" fmla="*/ 3817679 w 4966467"/>
              <a:gd name="connsiteY2996" fmla="*/ 2252077 h 5701327"/>
              <a:gd name="connsiteX2997" fmla="*/ 3090185 w 4966467"/>
              <a:gd name="connsiteY2997" fmla="*/ 2122580 h 5701327"/>
              <a:gd name="connsiteX2998" fmla="*/ 3086559 w 4966467"/>
              <a:gd name="connsiteY2998" fmla="*/ 2123551 h 5701327"/>
              <a:gd name="connsiteX2999" fmla="*/ 3097569 w 4966467"/>
              <a:gd name="connsiteY2999" fmla="*/ 2128377 h 5701327"/>
              <a:gd name="connsiteX3000" fmla="*/ 3108579 w 4966467"/>
              <a:gd name="connsiteY3000" fmla="*/ 2133202 h 5701327"/>
              <a:gd name="connsiteX3001" fmla="*/ 3125031 w 4966467"/>
              <a:gd name="connsiteY3001" fmla="*/ 2136566 h 5701327"/>
              <a:gd name="connsiteX3002" fmla="*/ 3241869 w 4966467"/>
              <a:gd name="connsiteY3002" fmla="*/ 2151906 h 5701327"/>
              <a:gd name="connsiteX3003" fmla="*/ 3287949 w 4966467"/>
              <a:gd name="connsiteY3003" fmla="*/ 2157052 h 5701327"/>
              <a:gd name="connsiteX3004" fmla="*/ 3334031 w 4966467"/>
              <a:gd name="connsiteY3004" fmla="*/ 2162196 h 5701327"/>
              <a:gd name="connsiteX3005" fmla="*/ 3378523 w 4966467"/>
              <a:gd name="connsiteY3005" fmla="*/ 2154161 h 5701327"/>
              <a:gd name="connsiteX3006" fmla="*/ 3297373 w 4966467"/>
              <a:gd name="connsiteY3006" fmla="*/ 2148696 h 5701327"/>
              <a:gd name="connsiteX3007" fmla="*/ 3217903 w 4966467"/>
              <a:gd name="connsiteY3007" fmla="*/ 2135005 h 5701327"/>
              <a:gd name="connsiteX3008" fmla="*/ 3168195 w 4966467"/>
              <a:gd name="connsiteY3008" fmla="*/ 2130831 h 5701327"/>
              <a:gd name="connsiteX3009" fmla="*/ 3114861 w 4966467"/>
              <a:gd name="connsiteY3009" fmla="*/ 2127630 h 5701327"/>
              <a:gd name="connsiteX3010" fmla="*/ 3118487 w 4966467"/>
              <a:gd name="connsiteY3010" fmla="*/ 2126658 h 5701327"/>
              <a:gd name="connsiteX3011" fmla="*/ 3104337 w 4966467"/>
              <a:gd name="connsiteY3011" fmla="*/ 2124619 h 5701327"/>
              <a:gd name="connsiteX3012" fmla="*/ 3090185 w 4966467"/>
              <a:gd name="connsiteY3012" fmla="*/ 2122580 h 5701327"/>
              <a:gd name="connsiteX3013" fmla="*/ 3450759 w 4966467"/>
              <a:gd name="connsiteY3013" fmla="*/ 2109078 h 5701327"/>
              <a:gd name="connsiteX3014" fmla="*/ 3452483 w 4966467"/>
              <a:gd name="connsiteY3014" fmla="*/ 2111021 h 5701327"/>
              <a:gd name="connsiteX3015" fmla="*/ 3496751 w 4966467"/>
              <a:gd name="connsiteY3015" fmla="*/ 2116651 h 5701327"/>
              <a:gd name="connsiteX3016" fmla="*/ 3545619 w 4966467"/>
              <a:gd name="connsiteY3016" fmla="*/ 2124939 h 5701327"/>
              <a:gd name="connsiteX3017" fmla="*/ 3581175 w 4966467"/>
              <a:gd name="connsiteY3017" fmla="*/ 2127073 h 5701327"/>
              <a:gd name="connsiteX3018" fmla="*/ 3592057 w 4966467"/>
              <a:gd name="connsiteY3018" fmla="*/ 2124157 h 5701327"/>
              <a:gd name="connsiteX3019" fmla="*/ 3596653 w 4966467"/>
              <a:gd name="connsiteY3019" fmla="*/ 2126812 h 5701327"/>
              <a:gd name="connsiteX3020" fmla="*/ 3603907 w 4966467"/>
              <a:gd name="connsiteY3020" fmla="*/ 2124868 h 5701327"/>
              <a:gd name="connsiteX3021" fmla="*/ 3595683 w 4966467"/>
              <a:gd name="connsiteY3021" fmla="*/ 2123186 h 5701327"/>
              <a:gd name="connsiteX3022" fmla="*/ 3592057 w 4966467"/>
              <a:gd name="connsiteY3022" fmla="*/ 2124157 h 5701327"/>
              <a:gd name="connsiteX3023" fmla="*/ 3587457 w 4966467"/>
              <a:gd name="connsiteY3023" fmla="*/ 2121501 h 5701327"/>
              <a:gd name="connsiteX3024" fmla="*/ 3591083 w 4966467"/>
              <a:gd name="connsiteY3024" fmla="*/ 2120529 h 5701327"/>
              <a:gd name="connsiteX3025" fmla="*/ 3552211 w 4966467"/>
              <a:gd name="connsiteY3025" fmla="*/ 2112575 h 5701327"/>
              <a:gd name="connsiteX3026" fmla="*/ 3529293 w 4966467"/>
              <a:gd name="connsiteY3026" fmla="*/ 2112960 h 5701327"/>
              <a:gd name="connsiteX3027" fmla="*/ 3478259 w 4966467"/>
              <a:gd name="connsiteY3027" fmla="*/ 2111087 h 5701327"/>
              <a:gd name="connsiteX3028" fmla="*/ 4038155 w 4966467"/>
              <a:gd name="connsiteY3028" fmla="*/ 2097113 h 5701327"/>
              <a:gd name="connsiteX3029" fmla="*/ 4034531 w 4966467"/>
              <a:gd name="connsiteY3029" fmla="*/ 2098084 h 5701327"/>
              <a:gd name="connsiteX3030" fmla="*/ 4045541 w 4966467"/>
              <a:gd name="connsiteY3030" fmla="*/ 2102910 h 5701327"/>
              <a:gd name="connsiteX3031" fmla="*/ 4056551 w 4966467"/>
              <a:gd name="connsiteY3031" fmla="*/ 2107735 h 5701327"/>
              <a:gd name="connsiteX3032" fmla="*/ 4073003 w 4966467"/>
              <a:gd name="connsiteY3032" fmla="*/ 2111099 h 5701327"/>
              <a:gd name="connsiteX3033" fmla="*/ 4189841 w 4966467"/>
              <a:gd name="connsiteY3033" fmla="*/ 2126439 h 5701327"/>
              <a:gd name="connsiteX3034" fmla="*/ 4235921 w 4966467"/>
              <a:gd name="connsiteY3034" fmla="*/ 2131585 h 5701327"/>
              <a:gd name="connsiteX3035" fmla="*/ 4282003 w 4966467"/>
              <a:gd name="connsiteY3035" fmla="*/ 2136729 h 5701327"/>
              <a:gd name="connsiteX3036" fmla="*/ 4326495 w 4966467"/>
              <a:gd name="connsiteY3036" fmla="*/ 2128694 h 5701327"/>
              <a:gd name="connsiteX3037" fmla="*/ 4245345 w 4966467"/>
              <a:gd name="connsiteY3037" fmla="*/ 2123229 h 5701327"/>
              <a:gd name="connsiteX3038" fmla="*/ 4165875 w 4966467"/>
              <a:gd name="connsiteY3038" fmla="*/ 2109538 h 5701327"/>
              <a:gd name="connsiteX3039" fmla="*/ 4116167 w 4966467"/>
              <a:gd name="connsiteY3039" fmla="*/ 2105364 h 5701327"/>
              <a:gd name="connsiteX3040" fmla="*/ 4062833 w 4966467"/>
              <a:gd name="connsiteY3040" fmla="*/ 2102163 h 5701327"/>
              <a:gd name="connsiteX3041" fmla="*/ 4066459 w 4966467"/>
              <a:gd name="connsiteY3041" fmla="*/ 2101191 h 5701327"/>
              <a:gd name="connsiteX3042" fmla="*/ 4052309 w 4966467"/>
              <a:gd name="connsiteY3042" fmla="*/ 2099152 h 5701327"/>
              <a:gd name="connsiteX3043" fmla="*/ 4038155 w 4966467"/>
              <a:gd name="connsiteY3043" fmla="*/ 2097113 h 5701327"/>
              <a:gd name="connsiteX3044" fmla="*/ 4626827 w 4966467"/>
              <a:gd name="connsiteY3044" fmla="*/ 2074459 h 5701327"/>
              <a:gd name="connsiteX3045" fmla="*/ 4639895 w 4966467"/>
              <a:gd name="connsiteY3045" fmla="*/ 2079704 h 5701327"/>
              <a:gd name="connsiteX3046" fmla="*/ 4656345 w 4966467"/>
              <a:gd name="connsiteY3046" fmla="*/ 2083071 h 5701327"/>
              <a:gd name="connsiteX3047" fmla="*/ 4652719 w 4966467"/>
              <a:gd name="connsiteY3047" fmla="*/ 2084043 h 5701327"/>
              <a:gd name="connsiteX3048" fmla="*/ 4624415 w 4966467"/>
              <a:gd name="connsiteY3048" fmla="*/ 2079965 h 5701327"/>
              <a:gd name="connsiteX3049" fmla="*/ 4626827 w 4966467"/>
              <a:gd name="connsiteY3049" fmla="*/ 2074459 h 5701327"/>
              <a:gd name="connsiteX3050" fmla="*/ 3190243 w 4966467"/>
              <a:gd name="connsiteY3050" fmla="*/ 2060785 h 5701327"/>
              <a:gd name="connsiteX3051" fmla="*/ 3183961 w 4966467"/>
              <a:gd name="connsiteY3051" fmla="*/ 2066357 h 5701327"/>
              <a:gd name="connsiteX3052" fmla="*/ 3236455 w 4966467"/>
              <a:gd name="connsiteY3052" fmla="*/ 2073671 h 5701327"/>
              <a:gd name="connsiteX3053" fmla="*/ 3284347 w 4966467"/>
              <a:gd name="connsiteY3053" fmla="*/ 2078329 h 5701327"/>
              <a:gd name="connsiteX3054" fmla="*/ 3293479 w 4966467"/>
              <a:gd name="connsiteY3054" fmla="*/ 2079361 h 5701327"/>
              <a:gd name="connsiteX3055" fmla="*/ 3286419 w 4966467"/>
              <a:gd name="connsiteY3055" fmla="*/ 2076973 h 5701327"/>
              <a:gd name="connsiteX3056" fmla="*/ 3262991 w 4966467"/>
              <a:gd name="connsiteY3056" fmla="*/ 2066707 h 5701327"/>
              <a:gd name="connsiteX3057" fmla="*/ 3245875 w 4966467"/>
              <a:gd name="connsiteY3057" fmla="*/ 2065314 h 5701327"/>
              <a:gd name="connsiteX3058" fmla="*/ 3218547 w 4966467"/>
              <a:gd name="connsiteY3058" fmla="*/ 2064862 h 5701327"/>
              <a:gd name="connsiteX3059" fmla="*/ 3190243 w 4966467"/>
              <a:gd name="connsiteY3059" fmla="*/ 2060785 h 5701327"/>
              <a:gd name="connsiteX3060" fmla="*/ 4138215 w 4966467"/>
              <a:gd name="connsiteY3060" fmla="*/ 2035318 h 5701327"/>
              <a:gd name="connsiteX3061" fmla="*/ 4131933 w 4966467"/>
              <a:gd name="connsiteY3061" fmla="*/ 2040890 h 5701327"/>
              <a:gd name="connsiteX3062" fmla="*/ 4184427 w 4966467"/>
              <a:gd name="connsiteY3062" fmla="*/ 2048204 h 5701327"/>
              <a:gd name="connsiteX3063" fmla="*/ 4232321 w 4966467"/>
              <a:gd name="connsiteY3063" fmla="*/ 2052862 h 5701327"/>
              <a:gd name="connsiteX3064" fmla="*/ 4288441 w 4966467"/>
              <a:gd name="connsiteY3064" fmla="*/ 2059203 h 5701327"/>
              <a:gd name="connsiteX3065" fmla="*/ 4340935 w 4966467"/>
              <a:gd name="connsiteY3065" fmla="*/ 2066517 h 5701327"/>
              <a:gd name="connsiteX3066" fmla="*/ 4292291 w 4966467"/>
              <a:gd name="connsiteY3066" fmla="*/ 2044568 h 5701327"/>
              <a:gd name="connsiteX3067" fmla="*/ 4270887 w 4966467"/>
              <a:gd name="connsiteY3067" fmla="*/ 2044472 h 5701327"/>
              <a:gd name="connsiteX3068" fmla="*/ 4249483 w 4966467"/>
              <a:gd name="connsiteY3068" fmla="*/ 2044377 h 5701327"/>
              <a:gd name="connsiteX3069" fmla="*/ 4221665 w 4966467"/>
              <a:gd name="connsiteY3069" fmla="*/ 2042111 h 5701327"/>
              <a:gd name="connsiteX3070" fmla="*/ 4193847 w 4966467"/>
              <a:gd name="connsiteY3070" fmla="*/ 2039847 h 5701327"/>
              <a:gd name="connsiteX3071" fmla="*/ 4166519 w 4966467"/>
              <a:gd name="connsiteY3071" fmla="*/ 2039395 h 5701327"/>
              <a:gd name="connsiteX3072" fmla="*/ 4138215 w 4966467"/>
              <a:gd name="connsiteY3072" fmla="*/ 2035318 h 5701327"/>
              <a:gd name="connsiteX3073" fmla="*/ 1295643 w 4966467"/>
              <a:gd name="connsiteY3073" fmla="*/ 1997025 h 5701327"/>
              <a:gd name="connsiteX3074" fmla="*/ 1303866 w 4966467"/>
              <a:gd name="connsiteY3074" fmla="*/ 1998708 h 5701327"/>
              <a:gd name="connsiteX3075" fmla="*/ 1725495 w 4966467"/>
              <a:gd name="connsiteY3075" fmla="*/ 2048995 h 5701327"/>
              <a:gd name="connsiteX3076" fmla="*/ 1731423 w 4966467"/>
              <a:gd name="connsiteY3076" fmla="*/ 2049350 h 5701327"/>
              <a:gd name="connsiteX3077" fmla="*/ 1730097 w 4966467"/>
              <a:gd name="connsiteY3077" fmla="*/ 2051649 h 5701327"/>
              <a:gd name="connsiteX3078" fmla="*/ 1722843 w 4966467"/>
              <a:gd name="connsiteY3078" fmla="*/ 2053593 h 5701327"/>
              <a:gd name="connsiteX3079" fmla="*/ 1616527 w 4966467"/>
              <a:gd name="connsiteY3079" fmla="*/ 2041264 h 5701327"/>
              <a:gd name="connsiteX3080" fmla="*/ 1513840 w 4966467"/>
              <a:gd name="connsiteY3080" fmla="*/ 2027963 h 5701327"/>
              <a:gd name="connsiteX3081" fmla="*/ 1407526 w 4966467"/>
              <a:gd name="connsiteY3081" fmla="*/ 2015634 h 5701327"/>
              <a:gd name="connsiteX3082" fmla="*/ 1301212 w 4966467"/>
              <a:gd name="connsiteY3082" fmla="*/ 2003305 h 5701327"/>
              <a:gd name="connsiteX3083" fmla="*/ 1295643 w 4966467"/>
              <a:gd name="connsiteY3083" fmla="*/ 1997025 h 5701327"/>
              <a:gd name="connsiteX3084" fmla="*/ 4512103 w 4966467"/>
              <a:gd name="connsiteY3084" fmla="*/ 1828981 h 5701327"/>
              <a:gd name="connsiteX3085" fmla="*/ 4531547 w 4966467"/>
              <a:gd name="connsiteY3085" fmla="*/ 1841268 h 5701327"/>
              <a:gd name="connsiteX3086" fmla="*/ 4560451 w 4966467"/>
              <a:gd name="connsiteY3086" fmla="*/ 1844496 h 5701327"/>
              <a:gd name="connsiteX3087" fmla="*/ 4604947 w 4966467"/>
              <a:gd name="connsiteY3087" fmla="*/ 1836460 h 5701327"/>
              <a:gd name="connsiteX3088" fmla="*/ 4523795 w 4966467"/>
              <a:gd name="connsiteY3088" fmla="*/ 1830994 h 5701327"/>
              <a:gd name="connsiteX3089" fmla="*/ 682744 w 4966467"/>
              <a:gd name="connsiteY3089" fmla="*/ 1784191 h 5701327"/>
              <a:gd name="connsiteX3090" fmla="*/ 694596 w 4966467"/>
              <a:gd name="connsiteY3090" fmla="*/ 1784902 h 5701327"/>
              <a:gd name="connsiteX3091" fmla="*/ 698708 w 4966467"/>
              <a:gd name="connsiteY3091" fmla="*/ 1785745 h 5701327"/>
              <a:gd name="connsiteX3092" fmla="*/ 695568 w 4966467"/>
              <a:gd name="connsiteY3092" fmla="*/ 1788530 h 5701327"/>
              <a:gd name="connsiteX3093" fmla="*/ 682744 w 4966467"/>
              <a:gd name="connsiteY3093" fmla="*/ 1784191 h 5701327"/>
              <a:gd name="connsiteX3094" fmla="*/ 4905277 w 4966467"/>
              <a:gd name="connsiteY3094" fmla="*/ 1782226 h 5701327"/>
              <a:gd name="connsiteX3095" fmla="*/ 4918347 w 4966467"/>
              <a:gd name="connsiteY3095" fmla="*/ 1787470 h 5701327"/>
              <a:gd name="connsiteX3096" fmla="*/ 4934795 w 4966467"/>
              <a:gd name="connsiteY3096" fmla="*/ 1790837 h 5701327"/>
              <a:gd name="connsiteX3097" fmla="*/ 4931171 w 4966467"/>
              <a:gd name="connsiteY3097" fmla="*/ 1791809 h 5701327"/>
              <a:gd name="connsiteX3098" fmla="*/ 4902867 w 4966467"/>
              <a:gd name="connsiteY3098" fmla="*/ 1787731 h 5701327"/>
              <a:gd name="connsiteX3099" fmla="*/ 4905277 w 4966467"/>
              <a:gd name="connsiteY3099" fmla="*/ 1782226 h 5701327"/>
              <a:gd name="connsiteX3100" fmla="*/ 4416665 w 4966467"/>
              <a:gd name="connsiteY3100" fmla="*/ 1743084 h 5701327"/>
              <a:gd name="connsiteX3101" fmla="*/ 4410383 w 4966467"/>
              <a:gd name="connsiteY3101" fmla="*/ 1748656 h 5701327"/>
              <a:gd name="connsiteX3102" fmla="*/ 4462875 w 4966467"/>
              <a:gd name="connsiteY3102" fmla="*/ 1755969 h 5701327"/>
              <a:gd name="connsiteX3103" fmla="*/ 4510771 w 4966467"/>
              <a:gd name="connsiteY3103" fmla="*/ 1760629 h 5701327"/>
              <a:gd name="connsiteX3104" fmla="*/ 4566891 w 4966467"/>
              <a:gd name="connsiteY3104" fmla="*/ 1766970 h 5701327"/>
              <a:gd name="connsiteX3105" fmla="*/ 4619385 w 4966467"/>
              <a:gd name="connsiteY3105" fmla="*/ 1774283 h 5701327"/>
              <a:gd name="connsiteX3106" fmla="*/ 4570743 w 4966467"/>
              <a:gd name="connsiteY3106" fmla="*/ 1752334 h 5701327"/>
              <a:gd name="connsiteX3107" fmla="*/ 4549339 w 4966467"/>
              <a:gd name="connsiteY3107" fmla="*/ 1752239 h 5701327"/>
              <a:gd name="connsiteX3108" fmla="*/ 4527935 w 4966467"/>
              <a:gd name="connsiteY3108" fmla="*/ 1752143 h 5701327"/>
              <a:gd name="connsiteX3109" fmla="*/ 4500115 w 4966467"/>
              <a:gd name="connsiteY3109" fmla="*/ 1749877 h 5701327"/>
              <a:gd name="connsiteX3110" fmla="*/ 4472299 w 4966467"/>
              <a:gd name="connsiteY3110" fmla="*/ 1747613 h 5701327"/>
              <a:gd name="connsiteX3111" fmla="*/ 4444967 w 4966467"/>
              <a:gd name="connsiteY3111" fmla="*/ 1747162 h 5701327"/>
              <a:gd name="connsiteX3112" fmla="*/ 4416665 w 4966467"/>
              <a:gd name="connsiteY3112" fmla="*/ 1743084 h 5701327"/>
              <a:gd name="connsiteX3113" fmla="*/ 1001595 w 4966467"/>
              <a:gd name="connsiteY3113" fmla="*/ 1485050 h 5701327"/>
              <a:gd name="connsiteX3114" fmla="*/ 1013447 w 4966467"/>
              <a:gd name="connsiteY3114" fmla="*/ 1485760 h 5701327"/>
              <a:gd name="connsiteX3115" fmla="*/ 1017559 w 4966467"/>
              <a:gd name="connsiteY3115" fmla="*/ 1486603 h 5701327"/>
              <a:gd name="connsiteX3116" fmla="*/ 1014419 w 4966467"/>
              <a:gd name="connsiteY3116" fmla="*/ 1489389 h 5701327"/>
              <a:gd name="connsiteX3117" fmla="*/ 1001595 w 4966467"/>
              <a:gd name="connsiteY3117" fmla="*/ 1485050 h 5701327"/>
              <a:gd name="connsiteX3118" fmla="*/ 4734229 w 4966467"/>
              <a:gd name="connsiteY3118" fmla="*/ 1478263 h 5701327"/>
              <a:gd name="connsiteX3119" fmla="*/ 4747299 w 4966467"/>
              <a:gd name="connsiteY3119" fmla="*/ 1483507 h 5701327"/>
              <a:gd name="connsiteX3120" fmla="*/ 4763747 w 4966467"/>
              <a:gd name="connsiteY3120" fmla="*/ 1486874 h 5701327"/>
              <a:gd name="connsiteX3121" fmla="*/ 4760123 w 4966467"/>
              <a:gd name="connsiteY3121" fmla="*/ 1487846 h 5701327"/>
              <a:gd name="connsiteX3122" fmla="*/ 4731817 w 4966467"/>
              <a:gd name="connsiteY3122" fmla="*/ 1483769 h 5701327"/>
              <a:gd name="connsiteX3123" fmla="*/ 4734229 w 4966467"/>
              <a:gd name="connsiteY3123" fmla="*/ 1478263 h 5701327"/>
              <a:gd name="connsiteX3124" fmla="*/ 1817027 w 4966467"/>
              <a:gd name="connsiteY3124" fmla="*/ 1422831 h 5701327"/>
              <a:gd name="connsiteX3125" fmla="*/ 1833055 w 4966467"/>
              <a:gd name="connsiteY3125" fmla="*/ 1425524 h 5701327"/>
              <a:gd name="connsiteX3126" fmla="*/ 1844069 w 4966467"/>
              <a:gd name="connsiteY3126" fmla="*/ 1424455 h 5701327"/>
              <a:gd name="connsiteX3127" fmla="*/ 376107 w 4966467"/>
              <a:gd name="connsiteY3127" fmla="*/ 1129370 h 5701327"/>
              <a:gd name="connsiteX3128" fmla="*/ 387959 w 4966467"/>
              <a:gd name="connsiteY3128" fmla="*/ 1130081 h 5701327"/>
              <a:gd name="connsiteX3129" fmla="*/ 392071 w 4966467"/>
              <a:gd name="connsiteY3129" fmla="*/ 1130924 h 5701327"/>
              <a:gd name="connsiteX3130" fmla="*/ 388931 w 4966467"/>
              <a:gd name="connsiteY3130" fmla="*/ 1133709 h 5701327"/>
              <a:gd name="connsiteX3131" fmla="*/ 376107 w 4966467"/>
              <a:gd name="connsiteY3131" fmla="*/ 1129370 h 5701327"/>
              <a:gd name="connsiteX3132" fmla="*/ 4482265 w 4966467"/>
              <a:gd name="connsiteY3132" fmla="*/ 1074210 h 5701327"/>
              <a:gd name="connsiteX3133" fmla="*/ 4483867 w 4966467"/>
              <a:gd name="connsiteY3133" fmla="*/ 1075486 h 5701327"/>
              <a:gd name="connsiteX3134" fmla="*/ 4485875 w 4966467"/>
              <a:gd name="connsiteY3134" fmla="*/ 1074948 h 5701327"/>
              <a:gd name="connsiteX3135" fmla="*/ 4459939 w 4966467"/>
              <a:gd name="connsiteY3135" fmla="*/ 1067926 h 5701327"/>
              <a:gd name="connsiteX3136" fmla="*/ 4470723 w 4966467"/>
              <a:gd name="connsiteY3136" fmla="*/ 1075122 h 5701327"/>
              <a:gd name="connsiteX3137" fmla="*/ 4471121 w 4966467"/>
              <a:gd name="connsiteY3137" fmla="*/ 1075015 h 5701327"/>
              <a:gd name="connsiteX3138" fmla="*/ 4462625 w 4966467"/>
              <a:gd name="connsiteY3138" fmla="*/ 1068476 h 5701327"/>
              <a:gd name="connsiteX3139" fmla="*/ 4446171 w 4966467"/>
              <a:gd name="connsiteY3139" fmla="*/ 1042827 h 5701327"/>
              <a:gd name="connsiteX3140" fmla="*/ 4442795 w 4966467"/>
              <a:gd name="connsiteY3140" fmla="*/ 1042884 h 5701327"/>
              <a:gd name="connsiteX3141" fmla="*/ 4443797 w 4966467"/>
              <a:gd name="connsiteY3141" fmla="*/ 1043581 h 5701327"/>
              <a:gd name="connsiteX3142" fmla="*/ 4456165 w 4966467"/>
              <a:gd name="connsiteY3142" fmla="*/ 1053430 h 5701327"/>
              <a:gd name="connsiteX3143" fmla="*/ 4466863 w 4966467"/>
              <a:gd name="connsiteY3143" fmla="*/ 1054774 h 5701327"/>
              <a:gd name="connsiteX3144" fmla="*/ 4496637 w 4966467"/>
              <a:gd name="connsiteY3144" fmla="*/ 1058519 h 5701327"/>
              <a:gd name="connsiteX3145" fmla="*/ 4480103 w 4966467"/>
              <a:gd name="connsiteY3145" fmla="*/ 1047870 h 5701327"/>
              <a:gd name="connsiteX3146" fmla="*/ 4478587 w 4966467"/>
              <a:gd name="connsiteY3146" fmla="*/ 1047746 h 5701327"/>
              <a:gd name="connsiteX3147" fmla="*/ 4450771 w 4966467"/>
              <a:gd name="connsiteY3147" fmla="*/ 1045483 h 5701327"/>
              <a:gd name="connsiteX3148" fmla="*/ 4418839 w 4966467"/>
              <a:gd name="connsiteY3148" fmla="*/ 1042377 h 5701327"/>
              <a:gd name="connsiteX3149" fmla="*/ 4416919 w 4966467"/>
              <a:gd name="connsiteY3149" fmla="*/ 1042892 h 5701327"/>
              <a:gd name="connsiteX3150" fmla="*/ 4429947 w 4966467"/>
              <a:gd name="connsiteY3150" fmla="*/ 1050133 h 5701327"/>
              <a:gd name="connsiteX3151" fmla="*/ 4440519 w 4966467"/>
              <a:gd name="connsiteY3151" fmla="*/ 1051462 h 5701327"/>
              <a:gd name="connsiteX3152" fmla="*/ 4433859 w 4966467"/>
              <a:gd name="connsiteY3152" fmla="*/ 1046337 h 5701327"/>
              <a:gd name="connsiteX3153" fmla="*/ 4428913 w 4966467"/>
              <a:gd name="connsiteY3153" fmla="*/ 1042981 h 5701327"/>
              <a:gd name="connsiteX3154" fmla="*/ 4424767 w 4966467"/>
              <a:gd name="connsiteY3154" fmla="*/ 1042731 h 5701327"/>
              <a:gd name="connsiteX3155" fmla="*/ 4418839 w 4966467"/>
              <a:gd name="connsiteY3155" fmla="*/ 1042377 h 5701327"/>
              <a:gd name="connsiteX3156" fmla="*/ 1226221 w 4966467"/>
              <a:gd name="connsiteY3156" fmla="*/ 1032682 h 5701327"/>
              <a:gd name="connsiteX3157" fmla="*/ 1422953 w 4966467"/>
              <a:gd name="connsiteY3157" fmla="*/ 1056147 h 5701327"/>
              <a:gd name="connsiteX3158" fmla="*/ 1424984 w 4966467"/>
              <a:gd name="connsiteY3158" fmla="*/ 1054346 h 5701327"/>
              <a:gd name="connsiteX3159" fmla="*/ 1447718 w 4966467"/>
              <a:gd name="connsiteY3159" fmla="*/ 1052144 h 5701327"/>
              <a:gd name="connsiteX3160" fmla="*/ 1425339 w 4966467"/>
              <a:gd name="connsiteY3160" fmla="*/ 1048420 h 5701327"/>
              <a:gd name="connsiteX3161" fmla="*/ 1402963 w 4966467"/>
              <a:gd name="connsiteY3161" fmla="*/ 1044698 h 5701327"/>
              <a:gd name="connsiteX3162" fmla="*/ 1394737 w 4966467"/>
              <a:gd name="connsiteY3162" fmla="*/ 1043016 h 5701327"/>
              <a:gd name="connsiteX3163" fmla="*/ 1323624 w 4966467"/>
              <a:gd name="connsiteY3163" fmla="*/ 1038747 h 5701327"/>
              <a:gd name="connsiteX3164" fmla="*/ 1282142 w 4966467"/>
              <a:gd name="connsiteY3164" fmla="*/ 1036257 h 5701327"/>
              <a:gd name="connsiteX3165" fmla="*/ 1240659 w 4966467"/>
              <a:gd name="connsiteY3165" fmla="*/ 1033765 h 5701327"/>
              <a:gd name="connsiteX3166" fmla="*/ 4495811 w 4966467"/>
              <a:gd name="connsiteY3166" fmla="*/ 961486 h 5701327"/>
              <a:gd name="connsiteX3167" fmla="*/ 4494931 w 4966467"/>
              <a:gd name="connsiteY3167" fmla="*/ 963679 h 5701327"/>
              <a:gd name="connsiteX3168" fmla="*/ 4489623 w 4966467"/>
              <a:gd name="connsiteY3168" fmla="*/ 972875 h 5701327"/>
              <a:gd name="connsiteX3169" fmla="*/ 4478743 w 4966467"/>
              <a:gd name="connsiteY3169" fmla="*/ 975790 h 5701327"/>
              <a:gd name="connsiteX3170" fmla="*/ 4491565 w 4966467"/>
              <a:gd name="connsiteY3170" fmla="*/ 980130 h 5701327"/>
              <a:gd name="connsiteX3171" fmla="*/ 4499791 w 4966467"/>
              <a:gd name="connsiteY3171" fmla="*/ 981813 h 5701327"/>
              <a:gd name="connsiteX3172" fmla="*/ 4504391 w 4966467"/>
              <a:gd name="connsiteY3172" fmla="*/ 984469 h 5701327"/>
              <a:gd name="connsiteX3173" fmla="*/ 4528093 w 4966467"/>
              <a:gd name="connsiteY3173" fmla="*/ 985890 h 5701327"/>
              <a:gd name="connsiteX3174" fmla="*/ 4533731 w 4966467"/>
              <a:gd name="connsiteY3174" fmla="*/ 986563 h 5701327"/>
              <a:gd name="connsiteX3175" fmla="*/ 4530519 w 4966467"/>
              <a:gd name="connsiteY3175" fmla="*/ 983981 h 5701327"/>
              <a:gd name="connsiteX3176" fmla="*/ 4652793 w 4966467"/>
              <a:gd name="connsiteY3176" fmla="*/ 825811 h 5701327"/>
              <a:gd name="connsiteX3177" fmla="*/ 4663805 w 4966467"/>
              <a:gd name="connsiteY3177" fmla="*/ 839229 h 5701327"/>
              <a:gd name="connsiteX3178" fmla="*/ 4652793 w 4966467"/>
              <a:gd name="connsiteY3178" fmla="*/ 825811 h 5701327"/>
              <a:gd name="connsiteX3179" fmla="*/ 590062 w 4966467"/>
              <a:gd name="connsiteY3179" fmla="*/ 816373 h 5701327"/>
              <a:gd name="connsiteX3180" fmla="*/ 601914 w 4966467"/>
              <a:gd name="connsiteY3180" fmla="*/ 817083 h 5701327"/>
              <a:gd name="connsiteX3181" fmla="*/ 606026 w 4966467"/>
              <a:gd name="connsiteY3181" fmla="*/ 817926 h 5701327"/>
              <a:gd name="connsiteX3182" fmla="*/ 602886 w 4966467"/>
              <a:gd name="connsiteY3182" fmla="*/ 820711 h 5701327"/>
              <a:gd name="connsiteX3183" fmla="*/ 590062 w 4966467"/>
              <a:gd name="connsiteY3183" fmla="*/ 816373 h 5701327"/>
              <a:gd name="connsiteX3184" fmla="*/ 386102 w 4966467"/>
              <a:gd name="connsiteY3184" fmla="*/ 535565 h 5701327"/>
              <a:gd name="connsiteX3185" fmla="*/ 385610 w 4966467"/>
              <a:gd name="connsiteY3185" fmla="*/ 538529 h 5701327"/>
              <a:gd name="connsiteX3186" fmla="*/ 377993 w 4966467"/>
              <a:gd name="connsiteY3186" fmla="*/ 539816 h 5701327"/>
              <a:gd name="connsiteX3187" fmla="*/ 381498 w 4966467"/>
              <a:gd name="connsiteY3187" fmla="*/ 535728 h 5701327"/>
              <a:gd name="connsiteX3188" fmla="*/ 386102 w 4966467"/>
              <a:gd name="connsiteY3188" fmla="*/ 535565 h 5701327"/>
              <a:gd name="connsiteX3189" fmla="*/ 252902 w 4966467"/>
              <a:gd name="connsiteY3189" fmla="*/ 524669 h 5701327"/>
              <a:gd name="connsiteX3190" fmla="*/ 254416 w 4966467"/>
              <a:gd name="connsiteY3190" fmla="*/ 524866 h 5701327"/>
              <a:gd name="connsiteX3191" fmla="*/ 247389 w 4966467"/>
              <a:gd name="connsiteY3191" fmla="*/ 527685 h 5701327"/>
              <a:gd name="connsiteX3192" fmla="*/ 524116 w 4966467"/>
              <a:gd name="connsiteY3192" fmla="*/ 519479 h 5701327"/>
              <a:gd name="connsiteX3193" fmla="*/ 507648 w 4966467"/>
              <a:gd name="connsiteY3193" fmla="*/ 524432 h 5701327"/>
              <a:gd name="connsiteX3194" fmla="*/ 522469 w 4966467"/>
              <a:gd name="connsiteY3194" fmla="*/ 522423 h 5701327"/>
              <a:gd name="connsiteX3195" fmla="*/ 525347 w 4966467"/>
              <a:gd name="connsiteY3195" fmla="*/ 521801 h 5701327"/>
              <a:gd name="connsiteX3196" fmla="*/ 528774 w 4966467"/>
              <a:gd name="connsiteY3196" fmla="*/ 519558 h 5701327"/>
              <a:gd name="connsiteX3197" fmla="*/ 524116 w 4966467"/>
              <a:gd name="connsiteY3197" fmla="*/ 519479 h 5701327"/>
              <a:gd name="connsiteX3198" fmla="*/ 2998365 w 4966467"/>
              <a:gd name="connsiteY3198" fmla="*/ 503566 h 5701327"/>
              <a:gd name="connsiteX3199" fmla="*/ 3009375 w 4966467"/>
              <a:gd name="connsiteY3199" fmla="*/ 516982 h 5701327"/>
              <a:gd name="connsiteX3200" fmla="*/ 2998365 w 4966467"/>
              <a:gd name="connsiteY3200" fmla="*/ 503566 h 5701327"/>
              <a:gd name="connsiteX3201" fmla="*/ 2968953 w 4966467"/>
              <a:gd name="connsiteY3201" fmla="*/ 498394 h 5701327"/>
              <a:gd name="connsiteX3202" fmla="*/ 2987915 w 4966467"/>
              <a:gd name="connsiteY3202" fmla="*/ 515467 h 5701327"/>
              <a:gd name="connsiteX3203" fmla="*/ 2930927 w 4966467"/>
              <a:gd name="connsiteY3203" fmla="*/ 489260 h 5701327"/>
              <a:gd name="connsiteX3204" fmla="*/ 2941937 w 4966467"/>
              <a:gd name="connsiteY3204" fmla="*/ 502678 h 5701327"/>
              <a:gd name="connsiteX3205" fmla="*/ 427006 w 4966467"/>
              <a:gd name="connsiteY3205" fmla="*/ 488974 h 5701327"/>
              <a:gd name="connsiteX3206" fmla="*/ 431219 w 4966467"/>
              <a:gd name="connsiteY3206" fmla="*/ 489083 h 5701327"/>
              <a:gd name="connsiteX3207" fmla="*/ 422541 w 4966467"/>
              <a:gd name="connsiteY3207" fmla="*/ 492728 h 5701327"/>
              <a:gd name="connsiteX3208" fmla="*/ 427006 w 4966467"/>
              <a:gd name="connsiteY3208" fmla="*/ 488974 h 5701327"/>
              <a:gd name="connsiteX3209" fmla="*/ 2896877 w 4966467"/>
              <a:gd name="connsiteY3209" fmla="*/ 481956 h 5701327"/>
              <a:gd name="connsiteX3210" fmla="*/ 2912527 w 4966467"/>
              <a:gd name="connsiteY3210" fmla="*/ 497505 h 5701327"/>
              <a:gd name="connsiteX3211" fmla="*/ 2901945 w 4966467"/>
              <a:gd name="connsiteY3211" fmla="*/ 482069 h 5701327"/>
              <a:gd name="connsiteX3212" fmla="*/ 2896877 w 4966467"/>
              <a:gd name="connsiteY3212" fmla="*/ 481956 h 5701327"/>
              <a:gd name="connsiteX3213" fmla="*/ 2858851 w 4966467"/>
              <a:gd name="connsiteY3213" fmla="*/ 472826 h 5701327"/>
              <a:gd name="connsiteX3214" fmla="*/ 2870371 w 4966467"/>
              <a:gd name="connsiteY3214" fmla="*/ 487866 h 5701327"/>
              <a:gd name="connsiteX3215" fmla="*/ 2858851 w 4966467"/>
              <a:gd name="connsiteY3215" fmla="*/ 472826 h 5701327"/>
              <a:gd name="connsiteX3216" fmla="*/ 2803851 w 4966467"/>
              <a:gd name="connsiteY3216" fmla="*/ 465633 h 5701327"/>
              <a:gd name="connsiteX3217" fmla="*/ 2810885 w 4966467"/>
              <a:gd name="connsiteY3217" fmla="*/ 477218 h 5701327"/>
              <a:gd name="connsiteX3218" fmla="*/ 2820673 w 4966467"/>
              <a:gd name="connsiteY3218" fmla="*/ 465012 h 5701327"/>
              <a:gd name="connsiteX3219" fmla="*/ 2840297 w 4966467"/>
              <a:gd name="connsiteY3219" fmla="*/ 482389 h 5701327"/>
              <a:gd name="connsiteX3220" fmla="*/ 307588 w 4966467"/>
              <a:gd name="connsiteY3220" fmla="*/ 463254 h 5701327"/>
              <a:gd name="connsiteX3221" fmla="*/ 309530 w 4966467"/>
              <a:gd name="connsiteY3221" fmla="*/ 464430 h 5701327"/>
              <a:gd name="connsiteX3222" fmla="*/ 304461 w 4966467"/>
              <a:gd name="connsiteY3222" fmla="*/ 467337 h 5701327"/>
              <a:gd name="connsiteX3223" fmla="*/ 307588 w 4966467"/>
              <a:gd name="connsiteY3223" fmla="*/ 463254 h 5701327"/>
              <a:gd name="connsiteX3224" fmla="*/ 312654 w 4966467"/>
              <a:gd name="connsiteY3224" fmla="*/ 460347 h 5701327"/>
              <a:gd name="connsiteX3225" fmla="*/ 314595 w 4966467"/>
              <a:gd name="connsiteY3225" fmla="*/ 461522 h 5701327"/>
              <a:gd name="connsiteX3226" fmla="*/ 309530 w 4966467"/>
              <a:gd name="connsiteY3226" fmla="*/ 464430 h 5701327"/>
              <a:gd name="connsiteX3227" fmla="*/ 312654 w 4966467"/>
              <a:gd name="connsiteY3227" fmla="*/ 460347 h 5701327"/>
              <a:gd name="connsiteX3228" fmla="*/ 328316 w 4966467"/>
              <a:gd name="connsiteY3228" fmla="*/ 455779 h 5701327"/>
              <a:gd name="connsiteX3229" fmla="*/ 314595 w 4966467"/>
              <a:gd name="connsiteY3229" fmla="*/ 461522 h 5701327"/>
              <a:gd name="connsiteX3230" fmla="*/ 321977 w 4966467"/>
              <a:gd name="connsiteY3230" fmla="*/ 455834 h 5701327"/>
              <a:gd name="connsiteX3231" fmla="*/ 328316 w 4966467"/>
              <a:gd name="connsiteY3231" fmla="*/ 455779 h 5701327"/>
              <a:gd name="connsiteX3232" fmla="*/ 2731775 w 4966467"/>
              <a:gd name="connsiteY3232" fmla="*/ 449191 h 5701327"/>
              <a:gd name="connsiteX3233" fmla="*/ 2739473 w 4966467"/>
              <a:gd name="connsiteY3233" fmla="*/ 461084 h 5701327"/>
              <a:gd name="connsiteX3234" fmla="*/ 2731775 w 4966467"/>
              <a:gd name="connsiteY3234" fmla="*/ 449191 h 5701327"/>
              <a:gd name="connsiteX3235" fmla="*/ 427334 w 4966467"/>
              <a:gd name="connsiteY3235" fmla="*/ 415947 h 5701327"/>
              <a:gd name="connsiteX3236" fmla="*/ 418540 w 4966467"/>
              <a:gd name="connsiteY3236" fmla="*/ 417292 h 5701327"/>
              <a:gd name="connsiteX3237" fmla="*/ 427091 w 4966467"/>
              <a:gd name="connsiteY3237" fmla="*/ 418491 h 5701327"/>
              <a:gd name="connsiteX3238" fmla="*/ 427334 w 4966467"/>
              <a:gd name="connsiteY3238" fmla="*/ 415947 h 5701327"/>
              <a:gd name="connsiteX3239" fmla="*/ 2394191 w 4966467"/>
              <a:gd name="connsiteY3239" fmla="*/ 402151 h 5701327"/>
              <a:gd name="connsiteX3240" fmla="*/ 2394195 w 4966467"/>
              <a:gd name="connsiteY3240" fmla="*/ 402800 h 5701327"/>
              <a:gd name="connsiteX3241" fmla="*/ 2409043 w 4966467"/>
              <a:gd name="connsiteY3241" fmla="*/ 406591 h 5701327"/>
              <a:gd name="connsiteX3242" fmla="*/ 2466919 w 4966467"/>
              <a:gd name="connsiteY3242" fmla="*/ 422069 h 5701327"/>
              <a:gd name="connsiteX3243" fmla="*/ 2633857 w 4966467"/>
              <a:gd name="connsiteY3243" fmla="*/ 438968 h 5701327"/>
              <a:gd name="connsiteX3244" fmla="*/ 2717859 w 4966467"/>
              <a:gd name="connsiteY3244" fmla="*/ 460893 h 5701327"/>
              <a:gd name="connsiteX3245" fmla="*/ 2710317 w 4966467"/>
              <a:gd name="connsiteY3245" fmla="*/ 447679 h 5701327"/>
              <a:gd name="connsiteX3246" fmla="*/ 2565069 w 4966467"/>
              <a:gd name="connsiteY3246" fmla="*/ 418998 h 5701327"/>
              <a:gd name="connsiteX3247" fmla="*/ 2408199 w 4966467"/>
              <a:gd name="connsiteY3247" fmla="*/ 404813 h 5701327"/>
              <a:gd name="connsiteX3248" fmla="*/ 519819 w 4966467"/>
              <a:gd name="connsiteY3248" fmla="*/ 396221 h 5701327"/>
              <a:gd name="connsiteX3249" fmla="*/ 508898 w 4966467"/>
              <a:gd name="connsiteY3249" fmla="*/ 401099 h 5701327"/>
              <a:gd name="connsiteX3250" fmla="*/ 492406 w 4966467"/>
              <a:gd name="connsiteY3250" fmla="*/ 403128 h 5701327"/>
              <a:gd name="connsiteX3251" fmla="*/ 519930 w 4966467"/>
              <a:gd name="connsiteY3251" fmla="*/ 396171 h 5701327"/>
              <a:gd name="connsiteX3252" fmla="*/ 519930 w 4966467"/>
              <a:gd name="connsiteY3252" fmla="*/ 396192 h 5701327"/>
              <a:gd name="connsiteX3253" fmla="*/ 519819 w 4966467"/>
              <a:gd name="connsiteY3253" fmla="*/ 396221 h 5701327"/>
              <a:gd name="connsiteX3254" fmla="*/ 546217 w 4966467"/>
              <a:gd name="connsiteY3254" fmla="*/ 390770 h 5701327"/>
              <a:gd name="connsiteX3255" fmla="*/ 519803 w 4966467"/>
              <a:gd name="connsiteY3255" fmla="*/ 401013 h 5701327"/>
              <a:gd name="connsiteX3256" fmla="*/ 519930 w 4966467"/>
              <a:gd name="connsiteY3256" fmla="*/ 396192 h 5701327"/>
              <a:gd name="connsiteX3257" fmla="*/ 533772 w 4966467"/>
              <a:gd name="connsiteY3257" fmla="*/ 392705 h 5701327"/>
              <a:gd name="connsiteX3258" fmla="*/ 546217 w 4966467"/>
              <a:gd name="connsiteY3258" fmla="*/ 390770 h 5701327"/>
              <a:gd name="connsiteX3259" fmla="*/ 781707 w 4966467"/>
              <a:gd name="connsiteY3259" fmla="*/ 307944 h 5701327"/>
              <a:gd name="connsiteX3260" fmla="*/ 783385 w 4966467"/>
              <a:gd name="connsiteY3260" fmla="*/ 310480 h 5701327"/>
              <a:gd name="connsiteX3261" fmla="*/ 784131 w 4966467"/>
              <a:gd name="connsiteY3261" fmla="*/ 314408 h 5701327"/>
              <a:gd name="connsiteX3262" fmla="*/ 781707 w 4966467"/>
              <a:gd name="connsiteY3262" fmla="*/ 307944 h 5701327"/>
              <a:gd name="connsiteX3263" fmla="*/ 806604 w 4966467"/>
              <a:gd name="connsiteY3263" fmla="*/ 306073 h 5701327"/>
              <a:gd name="connsiteX3264" fmla="*/ 820207 w 4966467"/>
              <a:gd name="connsiteY3264" fmla="*/ 308646 h 5701327"/>
              <a:gd name="connsiteX3265" fmla="*/ 792808 w 4966467"/>
              <a:gd name="connsiteY3265" fmla="*/ 310763 h 5701327"/>
              <a:gd name="connsiteX3266" fmla="*/ 806604 w 4966467"/>
              <a:gd name="connsiteY3266" fmla="*/ 306073 h 5701327"/>
              <a:gd name="connsiteX3267" fmla="*/ 1262609 w 4966467"/>
              <a:gd name="connsiteY3267" fmla="*/ 301586 h 5701327"/>
              <a:gd name="connsiteX3268" fmla="*/ 1234026 w 4966467"/>
              <a:gd name="connsiteY3268" fmla="*/ 302120 h 5701327"/>
              <a:gd name="connsiteX3269" fmla="*/ 1160380 w 4966467"/>
              <a:gd name="connsiteY3269" fmla="*/ 305015 h 5701327"/>
              <a:gd name="connsiteX3270" fmla="*/ 1061422 w 4966467"/>
              <a:gd name="connsiteY3270" fmla="*/ 303814 h 5701327"/>
              <a:gd name="connsiteX3271" fmla="*/ 1010691 w 4966467"/>
              <a:gd name="connsiteY3271" fmla="*/ 312832 h 5701327"/>
              <a:gd name="connsiteX3272" fmla="*/ 973497 w 4966467"/>
              <a:gd name="connsiteY3272" fmla="*/ 315611 h 5701327"/>
              <a:gd name="connsiteX3273" fmla="*/ 979347 w 4966467"/>
              <a:gd name="connsiteY3273" fmla="*/ 320837 h 5701327"/>
              <a:gd name="connsiteX3274" fmla="*/ 1126670 w 4966467"/>
              <a:gd name="connsiteY3274" fmla="*/ 311898 h 5701327"/>
              <a:gd name="connsiteX3275" fmla="*/ 1137975 w 4966467"/>
              <a:gd name="connsiteY3275" fmla="*/ 312074 h 5701327"/>
              <a:gd name="connsiteX3276" fmla="*/ 2028037 w 4966467"/>
              <a:gd name="connsiteY3276" fmla="*/ 257891 h 5701327"/>
              <a:gd name="connsiteX3277" fmla="*/ 2026453 w 4966467"/>
              <a:gd name="connsiteY3277" fmla="*/ 268355 h 5701327"/>
              <a:gd name="connsiteX3278" fmla="*/ 2026487 w 4966467"/>
              <a:gd name="connsiteY3278" fmla="*/ 266045 h 5701327"/>
              <a:gd name="connsiteX3279" fmla="*/ 2138239 w 4966467"/>
              <a:gd name="connsiteY3279" fmla="*/ 243300 h 5701327"/>
              <a:gd name="connsiteX3280" fmla="*/ 2138343 w 4966467"/>
              <a:gd name="connsiteY3280" fmla="*/ 255151 h 5701327"/>
              <a:gd name="connsiteX3281" fmla="*/ 2137683 w 4966467"/>
              <a:gd name="connsiteY3281" fmla="*/ 264629 h 5701327"/>
              <a:gd name="connsiteX3282" fmla="*/ 2136837 w 4966467"/>
              <a:gd name="connsiteY3282" fmla="*/ 268927 h 5701327"/>
              <a:gd name="connsiteX3283" fmla="*/ 2138461 w 4966467"/>
              <a:gd name="connsiteY3283" fmla="*/ 268382 h 5701327"/>
              <a:gd name="connsiteX3284" fmla="*/ 2138697 w 4966467"/>
              <a:gd name="connsiteY3284" fmla="*/ 295246 h 5701327"/>
              <a:gd name="connsiteX3285" fmla="*/ 2325721 w 4966467"/>
              <a:gd name="connsiteY3285" fmla="*/ 297273 h 5701327"/>
              <a:gd name="connsiteX3286" fmla="*/ 2709855 w 4966467"/>
              <a:gd name="connsiteY3286" fmla="*/ 379247 h 5701327"/>
              <a:gd name="connsiteX3287" fmla="*/ 3093833 w 4966467"/>
              <a:gd name="connsiteY3287" fmla="*/ 462542 h 5701327"/>
              <a:gd name="connsiteX3288" fmla="*/ 3482095 w 4966467"/>
              <a:gd name="connsiteY3288" fmla="*/ 545023 h 5701327"/>
              <a:gd name="connsiteX3289" fmla="*/ 3658581 w 4966467"/>
              <a:gd name="connsiteY3289" fmla="*/ 611659 h 5701327"/>
              <a:gd name="connsiteX3290" fmla="*/ 3701199 w 4966467"/>
              <a:gd name="connsiteY3290" fmla="*/ 612717 h 5701327"/>
              <a:gd name="connsiteX3291" fmla="*/ 3842813 w 4966467"/>
              <a:gd name="connsiteY3291" fmla="*/ 616642 h 5701327"/>
              <a:gd name="connsiteX3292" fmla="*/ 3834655 w 4966467"/>
              <a:gd name="connsiteY3292" fmla="*/ 612501 h 5701327"/>
              <a:gd name="connsiteX3293" fmla="*/ 3725999 w 4966467"/>
              <a:gd name="connsiteY3293" fmla="*/ 572260 h 5701327"/>
              <a:gd name="connsiteX3294" fmla="*/ 3464149 w 4966467"/>
              <a:gd name="connsiteY3294" fmla="*/ 476907 h 5701327"/>
              <a:gd name="connsiteX3295" fmla="*/ 3098417 w 4966467"/>
              <a:gd name="connsiteY3295" fmla="*/ 386689 h 5701327"/>
              <a:gd name="connsiteX3296" fmla="*/ 2303007 w 4966467"/>
              <a:gd name="connsiteY3296" fmla="*/ 251545 h 5701327"/>
              <a:gd name="connsiteX3297" fmla="*/ 2130539 w 4966467"/>
              <a:gd name="connsiteY3297" fmla="*/ 242916 h 5701327"/>
              <a:gd name="connsiteX3298" fmla="*/ 2131025 w 4966467"/>
              <a:gd name="connsiteY3298" fmla="*/ 263903 h 5701327"/>
              <a:gd name="connsiteX3299" fmla="*/ 2132101 w 4966467"/>
              <a:gd name="connsiteY3299" fmla="*/ 242992 h 5701327"/>
              <a:gd name="connsiteX3300" fmla="*/ 1474227 w 4966467"/>
              <a:gd name="connsiteY3300" fmla="*/ 233789 h 5701327"/>
              <a:gd name="connsiteX3301" fmla="*/ 1482101 w 4966467"/>
              <a:gd name="connsiteY3301" fmla="*/ 234490 h 5701327"/>
              <a:gd name="connsiteX3302" fmla="*/ 1440084 w 4966467"/>
              <a:gd name="connsiteY3302" fmla="*/ 245585 h 5701327"/>
              <a:gd name="connsiteX3303" fmla="*/ 1423927 w 4966467"/>
              <a:gd name="connsiteY3303" fmla="*/ 248658 h 5701327"/>
              <a:gd name="connsiteX3304" fmla="*/ 1413891 w 4966467"/>
              <a:gd name="connsiteY3304" fmla="*/ 249294 h 5701327"/>
              <a:gd name="connsiteX3305" fmla="*/ 1415331 w 4966467"/>
              <a:gd name="connsiteY3305" fmla="*/ 239490 h 5701327"/>
              <a:gd name="connsiteX3306" fmla="*/ 1345062 w 4966467"/>
              <a:gd name="connsiteY3306" fmla="*/ 247724 h 5701327"/>
              <a:gd name="connsiteX3307" fmla="*/ 1474227 w 4966467"/>
              <a:gd name="connsiteY3307" fmla="*/ 233789 h 5701327"/>
              <a:gd name="connsiteX3308" fmla="*/ 406912 w 4966467"/>
              <a:gd name="connsiteY3308" fmla="*/ 180325 h 5701327"/>
              <a:gd name="connsiteX3309" fmla="*/ 410337 w 4966467"/>
              <a:gd name="connsiteY3309" fmla="*/ 183608 h 5701327"/>
              <a:gd name="connsiteX3310" fmla="*/ 413077 w 4966467"/>
              <a:gd name="connsiteY3310" fmla="*/ 186239 h 5701327"/>
              <a:gd name="connsiteX3311" fmla="*/ 404861 w 4966467"/>
              <a:gd name="connsiteY3311" fmla="*/ 178351 h 5701327"/>
              <a:gd name="connsiteX3312" fmla="*/ 406912 w 4966467"/>
              <a:gd name="connsiteY3312" fmla="*/ 180325 h 5701327"/>
              <a:gd name="connsiteX3313" fmla="*/ 405771 w 4966467"/>
              <a:gd name="connsiteY3313" fmla="*/ 179228 h 5701327"/>
              <a:gd name="connsiteX3314" fmla="*/ 404861 w 4966467"/>
              <a:gd name="connsiteY3314" fmla="*/ 178351 h 5701327"/>
              <a:gd name="connsiteX3315" fmla="*/ 2219419 w 4966467"/>
              <a:gd name="connsiteY3315" fmla="*/ 142962 h 5701327"/>
              <a:gd name="connsiteX3316" fmla="*/ 2481911 w 4966467"/>
              <a:gd name="connsiteY3316" fmla="*/ 164520 h 5701327"/>
              <a:gd name="connsiteX3317" fmla="*/ 3007263 w 4966467"/>
              <a:gd name="connsiteY3317" fmla="*/ 177692 h 5701327"/>
              <a:gd name="connsiteX3318" fmla="*/ 3188199 w 4966467"/>
              <a:gd name="connsiteY3318" fmla="*/ 197772 h 5701327"/>
              <a:gd name="connsiteX3319" fmla="*/ 3308675 w 4966467"/>
              <a:gd name="connsiteY3319" fmla="*/ 226103 h 5701327"/>
              <a:gd name="connsiteX3320" fmla="*/ 3348383 w 4966467"/>
              <a:gd name="connsiteY3320" fmla="*/ 237246 h 5701327"/>
              <a:gd name="connsiteX3321" fmla="*/ 3308933 w 4966467"/>
              <a:gd name="connsiteY3321" fmla="*/ 233106 h 5701327"/>
              <a:gd name="connsiteX3322" fmla="*/ 3031145 w 4966467"/>
              <a:gd name="connsiteY3322" fmla="*/ 210739 h 5701327"/>
              <a:gd name="connsiteX3323" fmla="*/ 2785627 w 4966467"/>
              <a:gd name="connsiteY3323" fmla="*/ 179990 h 5701327"/>
              <a:gd name="connsiteX3324" fmla="*/ 2657147 w 4966467"/>
              <a:gd name="connsiteY3324" fmla="*/ 186406 h 5701327"/>
              <a:gd name="connsiteX3325" fmla="*/ 2563993 w 4966467"/>
              <a:gd name="connsiteY3325" fmla="*/ 182284 h 5701327"/>
              <a:gd name="connsiteX3326" fmla="*/ 2577105 w 4966467"/>
              <a:gd name="connsiteY3326" fmla="*/ 195972 h 5701327"/>
              <a:gd name="connsiteX3327" fmla="*/ 2945531 w 4966467"/>
              <a:gd name="connsiteY3327" fmla="*/ 217048 h 5701327"/>
              <a:gd name="connsiteX3328" fmla="*/ 3356183 w 4966467"/>
              <a:gd name="connsiteY3328" fmla="*/ 269815 h 5701327"/>
              <a:gd name="connsiteX3329" fmla="*/ 3558823 w 4966467"/>
              <a:gd name="connsiteY3329" fmla="*/ 299907 h 5701327"/>
              <a:gd name="connsiteX3330" fmla="*/ 3574963 w 4966467"/>
              <a:gd name="connsiteY3330" fmla="*/ 302043 h 5701327"/>
              <a:gd name="connsiteX3331" fmla="*/ 3797239 w 4966467"/>
              <a:gd name="connsiteY3331" fmla="*/ 376681 h 5701327"/>
              <a:gd name="connsiteX3332" fmla="*/ 4038307 w 4966467"/>
              <a:gd name="connsiteY3332" fmla="*/ 473736 h 5701327"/>
              <a:gd name="connsiteX3333" fmla="*/ 4306323 w 4966467"/>
              <a:gd name="connsiteY3333" fmla="*/ 605231 h 5701327"/>
              <a:gd name="connsiteX3334" fmla="*/ 4605081 w 4966467"/>
              <a:gd name="connsiteY3334" fmla="*/ 785773 h 5701327"/>
              <a:gd name="connsiteX3335" fmla="*/ 4650959 w 4966467"/>
              <a:gd name="connsiteY3335" fmla="*/ 841673 h 5701327"/>
              <a:gd name="connsiteX3336" fmla="*/ 4784207 w 4966467"/>
              <a:gd name="connsiteY3336" fmla="*/ 962813 h 5701327"/>
              <a:gd name="connsiteX3337" fmla="*/ 4795219 w 4966467"/>
              <a:gd name="connsiteY3337" fmla="*/ 976228 h 5701327"/>
              <a:gd name="connsiteX3338" fmla="*/ 4785279 w 4966467"/>
              <a:gd name="connsiteY3338" fmla="*/ 989756 h 5701327"/>
              <a:gd name="connsiteX3339" fmla="*/ 4797107 w 4966467"/>
              <a:gd name="connsiteY3339" fmla="*/ 1038352 h 5701327"/>
              <a:gd name="connsiteX3340" fmla="*/ 4742361 w 4966467"/>
              <a:gd name="connsiteY3340" fmla="*/ 986727 h 5701327"/>
              <a:gd name="connsiteX3341" fmla="*/ 4686543 w 4966467"/>
              <a:gd name="connsiteY3341" fmla="*/ 944352 h 5701327"/>
              <a:gd name="connsiteX3342" fmla="*/ 4698833 w 4966467"/>
              <a:gd name="connsiteY3342" fmla="*/ 1061381 h 5701327"/>
              <a:gd name="connsiteX3343" fmla="*/ 4654689 w 4966467"/>
              <a:gd name="connsiteY3343" fmla="*/ 1032730 h 5701327"/>
              <a:gd name="connsiteX3344" fmla="*/ 4631357 w 4966467"/>
              <a:gd name="connsiteY3344" fmla="*/ 1038358 h 5701327"/>
              <a:gd name="connsiteX3345" fmla="*/ 4620327 w 4966467"/>
              <a:gd name="connsiteY3345" fmla="*/ 1039961 h 5701327"/>
              <a:gd name="connsiteX3346" fmla="*/ 4621039 w 4966467"/>
              <a:gd name="connsiteY3346" fmla="*/ 1042617 h 5701327"/>
              <a:gd name="connsiteX3347" fmla="*/ 4622011 w 4966467"/>
              <a:gd name="connsiteY3347" fmla="*/ 1046246 h 5701327"/>
              <a:gd name="connsiteX3348" fmla="*/ 4612103 w 4966467"/>
              <a:gd name="connsiteY3348" fmla="*/ 1052787 h 5701327"/>
              <a:gd name="connsiteX3349" fmla="*/ 4590339 w 4966467"/>
              <a:gd name="connsiteY3349" fmla="*/ 1058618 h 5701327"/>
              <a:gd name="connsiteX3350" fmla="*/ 4570975 w 4966467"/>
              <a:gd name="connsiteY3350" fmla="*/ 1044371 h 5701327"/>
              <a:gd name="connsiteX3351" fmla="*/ 4568579 w 4966467"/>
              <a:gd name="connsiteY3351" fmla="*/ 1046497 h 5701327"/>
              <a:gd name="connsiteX3352" fmla="*/ 4588503 w 4966467"/>
              <a:gd name="connsiteY3352" fmla="*/ 1058242 h 5701327"/>
              <a:gd name="connsiteX3353" fmla="*/ 4590339 w 4966467"/>
              <a:gd name="connsiteY3353" fmla="*/ 1058618 h 5701327"/>
              <a:gd name="connsiteX3354" fmla="*/ 4589515 w 4966467"/>
              <a:gd name="connsiteY3354" fmla="*/ 1058839 h 5701327"/>
              <a:gd name="connsiteX3355" fmla="*/ 4652279 w 4966467"/>
              <a:gd name="connsiteY3355" fmla="*/ 1095836 h 5701327"/>
              <a:gd name="connsiteX3356" fmla="*/ 4687261 w 4966467"/>
              <a:gd name="connsiteY3356" fmla="*/ 1121244 h 5701327"/>
              <a:gd name="connsiteX3357" fmla="*/ 4584771 w 4966467"/>
              <a:gd name="connsiteY3357" fmla="*/ 1109146 h 5701327"/>
              <a:gd name="connsiteX3358" fmla="*/ 4573959 w 4966467"/>
              <a:gd name="connsiteY3358" fmla="*/ 1113542 h 5701327"/>
              <a:gd name="connsiteX3359" fmla="*/ 4536719 w 4966467"/>
              <a:gd name="connsiteY3359" fmla="*/ 1119633 h 5701327"/>
              <a:gd name="connsiteX3360" fmla="*/ 4591903 w 4966467"/>
              <a:gd name="connsiteY3360" fmla="*/ 1151493 h 5701327"/>
              <a:gd name="connsiteX3361" fmla="*/ 4567747 w 4966467"/>
              <a:gd name="connsiteY3361" fmla="*/ 1177400 h 5701327"/>
              <a:gd name="connsiteX3362" fmla="*/ 4538609 w 4966467"/>
              <a:gd name="connsiteY3362" fmla="*/ 1185207 h 5701327"/>
              <a:gd name="connsiteX3363" fmla="*/ 4603559 w 4966467"/>
              <a:gd name="connsiteY3363" fmla="*/ 1222707 h 5701327"/>
              <a:gd name="connsiteX3364" fmla="*/ 4659711 w 4966467"/>
              <a:gd name="connsiteY3364" fmla="*/ 1258194 h 5701327"/>
              <a:gd name="connsiteX3365" fmla="*/ 4654405 w 4966467"/>
              <a:gd name="connsiteY3365" fmla="*/ 1267392 h 5701327"/>
              <a:gd name="connsiteX3366" fmla="*/ 4659003 w 4966467"/>
              <a:gd name="connsiteY3366" fmla="*/ 1270046 h 5701327"/>
              <a:gd name="connsiteX3367" fmla="*/ 4700389 w 4966467"/>
              <a:gd name="connsiteY3367" fmla="*/ 1293941 h 5701327"/>
              <a:gd name="connsiteX3368" fmla="*/ 4696051 w 4966467"/>
              <a:gd name="connsiteY3368" fmla="*/ 1306765 h 5701327"/>
              <a:gd name="connsiteX3369" fmla="*/ 4662959 w 4966467"/>
              <a:gd name="connsiteY3369" fmla="*/ 1342844 h 5701327"/>
              <a:gd name="connsiteX3370" fmla="*/ 4658621 w 4966467"/>
              <a:gd name="connsiteY3370" fmla="*/ 1355668 h 5701327"/>
              <a:gd name="connsiteX3371" fmla="*/ 4675331 w 4966467"/>
              <a:gd name="connsiteY3371" fmla="*/ 1374514 h 5701327"/>
              <a:gd name="connsiteX3372" fmla="*/ 4668339 w 4966467"/>
              <a:gd name="connsiteY3372" fmla="*/ 1391936 h 5701327"/>
              <a:gd name="connsiteX3373" fmla="*/ 4663027 w 4966467"/>
              <a:gd name="connsiteY3373" fmla="*/ 1401132 h 5701327"/>
              <a:gd name="connsiteX3374" fmla="*/ 4652151 w 4966467"/>
              <a:gd name="connsiteY3374" fmla="*/ 1404046 h 5701327"/>
              <a:gd name="connsiteX3375" fmla="*/ 4664971 w 4966467"/>
              <a:gd name="connsiteY3375" fmla="*/ 1408386 h 5701327"/>
              <a:gd name="connsiteX3376" fmla="*/ 4673199 w 4966467"/>
              <a:gd name="connsiteY3376" fmla="*/ 1410068 h 5701327"/>
              <a:gd name="connsiteX3377" fmla="*/ 4677795 w 4966467"/>
              <a:gd name="connsiteY3377" fmla="*/ 1412726 h 5701327"/>
              <a:gd name="connsiteX3378" fmla="*/ 4701501 w 4966467"/>
              <a:gd name="connsiteY3378" fmla="*/ 1414147 h 5701327"/>
              <a:gd name="connsiteX3379" fmla="*/ 4721579 w 4966467"/>
              <a:gd name="connsiteY3379" fmla="*/ 1416542 h 5701327"/>
              <a:gd name="connsiteX3380" fmla="*/ 4742629 w 4966467"/>
              <a:gd name="connsiteY3380" fmla="*/ 1422563 h 5701327"/>
              <a:gd name="connsiteX3381" fmla="*/ 4751825 w 4966467"/>
              <a:gd name="connsiteY3381" fmla="*/ 1427875 h 5701327"/>
              <a:gd name="connsiteX3382" fmla="*/ 4766239 w 4966467"/>
              <a:gd name="connsiteY3382" fmla="*/ 1445391 h 5701327"/>
              <a:gd name="connsiteX3383" fmla="*/ 4766853 w 4966467"/>
              <a:gd name="connsiteY3383" fmla="*/ 1454943 h 5701327"/>
              <a:gd name="connsiteX3384" fmla="*/ 4763227 w 4966467"/>
              <a:gd name="connsiteY3384" fmla="*/ 1455915 h 5701327"/>
              <a:gd name="connsiteX3385" fmla="*/ 4784275 w 4966467"/>
              <a:gd name="connsiteY3385" fmla="*/ 1461937 h 5701327"/>
              <a:gd name="connsiteX3386" fmla="*/ 4792503 w 4966467"/>
              <a:gd name="connsiteY3386" fmla="*/ 1463622 h 5701327"/>
              <a:gd name="connsiteX3387" fmla="*/ 4794447 w 4966467"/>
              <a:gd name="connsiteY3387" fmla="*/ 1470874 h 5701327"/>
              <a:gd name="connsiteX3388" fmla="*/ 4795419 w 4966467"/>
              <a:gd name="connsiteY3388" fmla="*/ 1474502 h 5701327"/>
              <a:gd name="connsiteX3389" fmla="*/ 4785507 w 4966467"/>
              <a:gd name="connsiteY3389" fmla="*/ 1481044 h 5701327"/>
              <a:gd name="connsiteX3390" fmla="*/ 4763747 w 4966467"/>
              <a:gd name="connsiteY3390" fmla="*/ 1486874 h 5701327"/>
              <a:gd name="connsiteX3391" fmla="*/ 4744383 w 4966467"/>
              <a:gd name="connsiteY3391" fmla="*/ 1472626 h 5701327"/>
              <a:gd name="connsiteX3392" fmla="*/ 4738099 w 4966467"/>
              <a:gd name="connsiteY3392" fmla="*/ 1478199 h 5701327"/>
              <a:gd name="connsiteX3393" fmla="*/ 4714395 w 4966467"/>
              <a:gd name="connsiteY3393" fmla="*/ 1476775 h 5701327"/>
              <a:gd name="connsiteX3394" fmla="*/ 4702543 w 4966467"/>
              <a:gd name="connsiteY3394" fmla="*/ 1476064 h 5701327"/>
              <a:gd name="connsiteX3395" fmla="*/ 4694803 w 4966467"/>
              <a:gd name="connsiteY3395" fmla="*/ 1476194 h 5701327"/>
              <a:gd name="connsiteX3396" fmla="*/ 4687063 w 4966467"/>
              <a:gd name="connsiteY3396" fmla="*/ 1476323 h 5701327"/>
              <a:gd name="connsiteX3397" fmla="*/ 4685895 w 4966467"/>
              <a:gd name="connsiteY3397" fmla="*/ 1476636 h 5701327"/>
              <a:gd name="connsiteX3398" fmla="*/ 4691831 w 4966467"/>
              <a:gd name="connsiteY3398" fmla="*/ 1478880 h 5701327"/>
              <a:gd name="connsiteX3399" fmla="*/ 4711327 w 4966467"/>
              <a:gd name="connsiteY3399" fmla="*/ 1490136 h 5701327"/>
              <a:gd name="connsiteX3400" fmla="*/ 4721909 w 4966467"/>
              <a:gd name="connsiteY3400" fmla="*/ 1490310 h 5701327"/>
              <a:gd name="connsiteX3401" fmla="*/ 4773205 w 4966467"/>
              <a:gd name="connsiteY3401" fmla="*/ 1507664 h 5701327"/>
              <a:gd name="connsiteX3402" fmla="*/ 4778419 w 4966467"/>
              <a:gd name="connsiteY3402" fmla="*/ 1519870 h 5701327"/>
              <a:gd name="connsiteX3403" fmla="*/ 4776189 w 4966467"/>
              <a:gd name="connsiteY3403" fmla="*/ 1527669 h 5701327"/>
              <a:gd name="connsiteX3404" fmla="*/ 4830759 w 4966467"/>
              <a:gd name="connsiteY3404" fmla="*/ 1562158 h 5701327"/>
              <a:gd name="connsiteX3405" fmla="*/ 4825453 w 4966467"/>
              <a:gd name="connsiteY3405" fmla="*/ 1571356 h 5701327"/>
              <a:gd name="connsiteX3406" fmla="*/ 4830051 w 4966467"/>
              <a:gd name="connsiteY3406" fmla="*/ 1574010 h 5701327"/>
              <a:gd name="connsiteX3407" fmla="*/ 4871437 w 4966467"/>
              <a:gd name="connsiteY3407" fmla="*/ 1597905 h 5701327"/>
              <a:gd name="connsiteX3408" fmla="*/ 4867099 w 4966467"/>
              <a:gd name="connsiteY3408" fmla="*/ 1610729 h 5701327"/>
              <a:gd name="connsiteX3409" fmla="*/ 4834007 w 4966467"/>
              <a:gd name="connsiteY3409" fmla="*/ 1646808 h 5701327"/>
              <a:gd name="connsiteX3410" fmla="*/ 4829669 w 4966467"/>
              <a:gd name="connsiteY3410" fmla="*/ 1659632 h 5701327"/>
              <a:gd name="connsiteX3411" fmla="*/ 4846379 w 4966467"/>
              <a:gd name="connsiteY3411" fmla="*/ 1678478 h 5701327"/>
              <a:gd name="connsiteX3412" fmla="*/ 4839387 w 4966467"/>
              <a:gd name="connsiteY3412" fmla="*/ 1695900 h 5701327"/>
              <a:gd name="connsiteX3413" fmla="*/ 4834075 w 4966467"/>
              <a:gd name="connsiteY3413" fmla="*/ 1705096 h 5701327"/>
              <a:gd name="connsiteX3414" fmla="*/ 4823199 w 4966467"/>
              <a:gd name="connsiteY3414" fmla="*/ 1708011 h 5701327"/>
              <a:gd name="connsiteX3415" fmla="*/ 4836019 w 4966467"/>
              <a:gd name="connsiteY3415" fmla="*/ 1712350 h 5701327"/>
              <a:gd name="connsiteX3416" fmla="*/ 4844247 w 4966467"/>
              <a:gd name="connsiteY3416" fmla="*/ 1714032 h 5701327"/>
              <a:gd name="connsiteX3417" fmla="*/ 4848843 w 4966467"/>
              <a:gd name="connsiteY3417" fmla="*/ 1716689 h 5701327"/>
              <a:gd name="connsiteX3418" fmla="*/ 4872547 w 4966467"/>
              <a:gd name="connsiteY3418" fmla="*/ 1718110 h 5701327"/>
              <a:gd name="connsiteX3419" fmla="*/ 4892627 w 4966467"/>
              <a:gd name="connsiteY3419" fmla="*/ 1720505 h 5701327"/>
              <a:gd name="connsiteX3420" fmla="*/ 4913677 w 4966467"/>
              <a:gd name="connsiteY3420" fmla="*/ 1726527 h 5701327"/>
              <a:gd name="connsiteX3421" fmla="*/ 4922873 w 4966467"/>
              <a:gd name="connsiteY3421" fmla="*/ 1731838 h 5701327"/>
              <a:gd name="connsiteX3422" fmla="*/ 4937287 w 4966467"/>
              <a:gd name="connsiteY3422" fmla="*/ 1749354 h 5701327"/>
              <a:gd name="connsiteX3423" fmla="*/ 4937901 w 4966467"/>
              <a:gd name="connsiteY3423" fmla="*/ 1758906 h 5701327"/>
              <a:gd name="connsiteX3424" fmla="*/ 4934275 w 4966467"/>
              <a:gd name="connsiteY3424" fmla="*/ 1759878 h 5701327"/>
              <a:gd name="connsiteX3425" fmla="*/ 4955323 w 4966467"/>
              <a:gd name="connsiteY3425" fmla="*/ 1765900 h 5701327"/>
              <a:gd name="connsiteX3426" fmla="*/ 4963551 w 4966467"/>
              <a:gd name="connsiteY3426" fmla="*/ 1767585 h 5701327"/>
              <a:gd name="connsiteX3427" fmla="*/ 4965493 w 4966467"/>
              <a:gd name="connsiteY3427" fmla="*/ 1774837 h 5701327"/>
              <a:gd name="connsiteX3428" fmla="*/ 4966467 w 4966467"/>
              <a:gd name="connsiteY3428" fmla="*/ 1778465 h 5701327"/>
              <a:gd name="connsiteX3429" fmla="*/ 4956555 w 4966467"/>
              <a:gd name="connsiteY3429" fmla="*/ 1785006 h 5701327"/>
              <a:gd name="connsiteX3430" fmla="*/ 4934795 w 4966467"/>
              <a:gd name="connsiteY3430" fmla="*/ 1790837 h 5701327"/>
              <a:gd name="connsiteX3431" fmla="*/ 4915431 w 4966467"/>
              <a:gd name="connsiteY3431" fmla="*/ 1776590 h 5701327"/>
              <a:gd name="connsiteX3432" fmla="*/ 4909147 w 4966467"/>
              <a:gd name="connsiteY3432" fmla="*/ 1782162 h 5701327"/>
              <a:gd name="connsiteX3433" fmla="*/ 4885443 w 4966467"/>
              <a:gd name="connsiteY3433" fmla="*/ 1780738 h 5701327"/>
              <a:gd name="connsiteX3434" fmla="*/ 4873591 w 4966467"/>
              <a:gd name="connsiteY3434" fmla="*/ 1780028 h 5701327"/>
              <a:gd name="connsiteX3435" fmla="*/ 4865851 w 4966467"/>
              <a:gd name="connsiteY3435" fmla="*/ 1780157 h 5701327"/>
              <a:gd name="connsiteX3436" fmla="*/ 4858113 w 4966467"/>
              <a:gd name="connsiteY3436" fmla="*/ 1780286 h 5701327"/>
              <a:gd name="connsiteX3437" fmla="*/ 4850859 w 4966467"/>
              <a:gd name="connsiteY3437" fmla="*/ 1782230 h 5701327"/>
              <a:gd name="connsiteX3438" fmla="*/ 4823041 w 4966467"/>
              <a:gd name="connsiteY3438" fmla="*/ 1779966 h 5701327"/>
              <a:gd name="connsiteX3439" fmla="*/ 4795225 w 4966467"/>
              <a:gd name="connsiteY3439" fmla="*/ 1777702 h 5701327"/>
              <a:gd name="connsiteX3440" fmla="*/ 4790623 w 4966467"/>
              <a:gd name="connsiteY3440" fmla="*/ 1775046 h 5701327"/>
              <a:gd name="connsiteX3441" fmla="*/ 4775147 w 4966467"/>
              <a:gd name="connsiteY3441" fmla="*/ 1775307 h 5701327"/>
              <a:gd name="connsiteX3442" fmla="*/ 4769219 w 4966467"/>
              <a:gd name="connsiteY3442" fmla="*/ 1774950 h 5701327"/>
              <a:gd name="connsiteX3443" fmla="*/ 4763295 w 4966467"/>
              <a:gd name="connsiteY3443" fmla="*/ 1774597 h 5701327"/>
              <a:gd name="connsiteX3444" fmla="*/ 4745159 w 4966467"/>
              <a:gd name="connsiteY3444" fmla="*/ 1779456 h 5701327"/>
              <a:gd name="connsiteX3445" fmla="*/ 4692441 w 4966467"/>
              <a:gd name="connsiteY3445" fmla="*/ 1785806 h 5701327"/>
              <a:gd name="connsiteX3446" fmla="*/ 4673335 w 4966467"/>
              <a:gd name="connsiteY3446" fmla="*/ 1787040 h 5701327"/>
              <a:gd name="connsiteX3447" fmla="*/ 4676121 w 4966467"/>
              <a:gd name="connsiteY3447" fmla="*/ 1790180 h 5701327"/>
              <a:gd name="connsiteX3448" fmla="*/ 4678905 w 4966467"/>
              <a:gd name="connsiteY3448" fmla="*/ 1793319 h 5701327"/>
              <a:gd name="connsiteX3449" fmla="*/ 4723175 w 4966467"/>
              <a:gd name="connsiteY3449" fmla="*/ 1798950 h 5701327"/>
              <a:gd name="connsiteX3450" fmla="*/ 4772041 w 4966467"/>
              <a:gd name="connsiteY3450" fmla="*/ 1807238 h 5701327"/>
              <a:gd name="connsiteX3451" fmla="*/ 4807599 w 4966467"/>
              <a:gd name="connsiteY3451" fmla="*/ 1809372 h 5701327"/>
              <a:gd name="connsiteX3452" fmla="*/ 4818479 w 4966467"/>
              <a:gd name="connsiteY3452" fmla="*/ 1806456 h 5701327"/>
              <a:gd name="connsiteX3453" fmla="*/ 4823075 w 4966467"/>
              <a:gd name="connsiteY3453" fmla="*/ 1809111 h 5701327"/>
              <a:gd name="connsiteX3454" fmla="*/ 4830331 w 4966467"/>
              <a:gd name="connsiteY3454" fmla="*/ 1807167 h 5701327"/>
              <a:gd name="connsiteX3455" fmla="*/ 4822103 w 4966467"/>
              <a:gd name="connsiteY3455" fmla="*/ 1805485 h 5701327"/>
              <a:gd name="connsiteX3456" fmla="*/ 4818479 w 4966467"/>
              <a:gd name="connsiteY3456" fmla="*/ 1806456 h 5701327"/>
              <a:gd name="connsiteX3457" fmla="*/ 4813879 w 4966467"/>
              <a:gd name="connsiteY3457" fmla="*/ 1803800 h 5701327"/>
              <a:gd name="connsiteX3458" fmla="*/ 4817505 w 4966467"/>
              <a:gd name="connsiteY3458" fmla="*/ 1802828 h 5701327"/>
              <a:gd name="connsiteX3459" fmla="*/ 4743475 w 4966467"/>
              <a:gd name="connsiteY3459" fmla="*/ 1787680 h 5701327"/>
              <a:gd name="connsiteX3460" fmla="*/ 4737907 w 4966467"/>
              <a:gd name="connsiteY3460" fmla="*/ 1781399 h 5701327"/>
              <a:gd name="connsiteX3461" fmla="*/ 4757011 w 4966467"/>
              <a:gd name="connsiteY3461" fmla="*/ 1780166 h 5701327"/>
              <a:gd name="connsiteX3462" fmla="*/ 4811319 w 4966467"/>
              <a:gd name="connsiteY3462" fmla="*/ 1786993 h 5701327"/>
              <a:gd name="connsiteX3463" fmla="*/ 4865627 w 4966467"/>
              <a:gd name="connsiteY3463" fmla="*/ 1793823 h 5701327"/>
              <a:gd name="connsiteX3464" fmla="*/ 4892955 w 4966467"/>
              <a:gd name="connsiteY3464" fmla="*/ 1794273 h 5701327"/>
              <a:gd name="connsiteX3465" fmla="*/ 4944253 w 4966467"/>
              <a:gd name="connsiteY3465" fmla="*/ 1811627 h 5701327"/>
              <a:gd name="connsiteX3466" fmla="*/ 4949467 w 4966467"/>
              <a:gd name="connsiteY3466" fmla="*/ 1823833 h 5701327"/>
              <a:gd name="connsiteX3467" fmla="*/ 4946457 w 4966467"/>
              <a:gd name="connsiteY3467" fmla="*/ 1834359 h 5701327"/>
              <a:gd name="connsiteX3468" fmla="*/ 4881175 w 4966467"/>
              <a:gd name="connsiteY3468" fmla="*/ 1851851 h 5701327"/>
              <a:gd name="connsiteX3469" fmla="*/ 4936359 w 4966467"/>
              <a:gd name="connsiteY3469" fmla="*/ 1883712 h 5701327"/>
              <a:gd name="connsiteX3470" fmla="*/ 4912203 w 4966467"/>
              <a:gd name="connsiteY3470" fmla="*/ 1909619 h 5701327"/>
              <a:gd name="connsiteX3471" fmla="*/ 4875933 w 4966467"/>
              <a:gd name="connsiteY3471" fmla="*/ 1919337 h 5701327"/>
              <a:gd name="connsiteX3472" fmla="*/ 4853687 w 4966467"/>
              <a:gd name="connsiteY3472" fmla="*/ 1923356 h 5701327"/>
              <a:gd name="connsiteX3473" fmla="*/ 4826843 w 4966467"/>
              <a:gd name="connsiteY3473" fmla="*/ 1924718 h 5701327"/>
              <a:gd name="connsiteX3474" fmla="*/ 4752103 w 4966467"/>
              <a:gd name="connsiteY3474" fmla="*/ 1921421 h 5701327"/>
              <a:gd name="connsiteX3475" fmla="*/ 4680017 w 4966467"/>
              <a:gd name="connsiteY3475" fmla="*/ 1913524 h 5701327"/>
              <a:gd name="connsiteX3476" fmla="*/ 4696953 w 4966467"/>
              <a:gd name="connsiteY3476" fmla="*/ 1918706 h 5701327"/>
              <a:gd name="connsiteX3477" fmla="*/ 4713891 w 4966467"/>
              <a:gd name="connsiteY3477" fmla="*/ 1923885 h 5701327"/>
              <a:gd name="connsiteX3478" fmla="*/ 4631637 w 4966467"/>
              <a:gd name="connsiteY3478" fmla="*/ 1907053 h 5701327"/>
              <a:gd name="connsiteX3479" fmla="*/ 4594135 w 4966467"/>
              <a:gd name="connsiteY3479" fmla="*/ 1897664 h 5701327"/>
              <a:gd name="connsiteX3480" fmla="*/ 4590729 w 4966467"/>
              <a:gd name="connsiteY3480" fmla="*/ 1896812 h 5701327"/>
              <a:gd name="connsiteX3481" fmla="*/ 4588647 w 4966467"/>
              <a:gd name="connsiteY3481" fmla="*/ 1902962 h 5701327"/>
              <a:gd name="connsiteX3482" fmla="*/ 4555559 w 4966467"/>
              <a:gd name="connsiteY3482" fmla="*/ 1939041 h 5701327"/>
              <a:gd name="connsiteX3483" fmla="*/ 4551219 w 4966467"/>
              <a:gd name="connsiteY3483" fmla="*/ 1951866 h 5701327"/>
              <a:gd name="connsiteX3484" fmla="*/ 4567931 w 4966467"/>
              <a:gd name="connsiteY3484" fmla="*/ 1970711 h 5701327"/>
              <a:gd name="connsiteX3485" fmla="*/ 4560939 w 4966467"/>
              <a:gd name="connsiteY3485" fmla="*/ 1988133 h 5701327"/>
              <a:gd name="connsiteX3486" fmla="*/ 4555627 w 4966467"/>
              <a:gd name="connsiteY3486" fmla="*/ 1997329 h 5701327"/>
              <a:gd name="connsiteX3487" fmla="*/ 4544749 w 4966467"/>
              <a:gd name="connsiteY3487" fmla="*/ 2000244 h 5701327"/>
              <a:gd name="connsiteX3488" fmla="*/ 4557571 w 4966467"/>
              <a:gd name="connsiteY3488" fmla="*/ 2004584 h 5701327"/>
              <a:gd name="connsiteX3489" fmla="*/ 4565795 w 4966467"/>
              <a:gd name="connsiteY3489" fmla="*/ 2006266 h 5701327"/>
              <a:gd name="connsiteX3490" fmla="*/ 4570395 w 4966467"/>
              <a:gd name="connsiteY3490" fmla="*/ 2008922 h 5701327"/>
              <a:gd name="connsiteX3491" fmla="*/ 4594099 w 4966467"/>
              <a:gd name="connsiteY3491" fmla="*/ 2010344 h 5701327"/>
              <a:gd name="connsiteX3492" fmla="*/ 4614177 w 4966467"/>
              <a:gd name="connsiteY3492" fmla="*/ 2012738 h 5701327"/>
              <a:gd name="connsiteX3493" fmla="*/ 4635227 w 4966467"/>
              <a:gd name="connsiteY3493" fmla="*/ 2018760 h 5701327"/>
              <a:gd name="connsiteX3494" fmla="*/ 4644423 w 4966467"/>
              <a:gd name="connsiteY3494" fmla="*/ 2024071 h 5701327"/>
              <a:gd name="connsiteX3495" fmla="*/ 4658837 w 4966467"/>
              <a:gd name="connsiteY3495" fmla="*/ 2041589 h 5701327"/>
              <a:gd name="connsiteX3496" fmla="*/ 4659451 w 4966467"/>
              <a:gd name="connsiteY3496" fmla="*/ 2051140 h 5701327"/>
              <a:gd name="connsiteX3497" fmla="*/ 4655827 w 4966467"/>
              <a:gd name="connsiteY3497" fmla="*/ 2052112 h 5701327"/>
              <a:gd name="connsiteX3498" fmla="*/ 4676875 w 4966467"/>
              <a:gd name="connsiteY3498" fmla="*/ 2058134 h 5701327"/>
              <a:gd name="connsiteX3499" fmla="*/ 4685099 w 4966467"/>
              <a:gd name="connsiteY3499" fmla="*/ 2059818 h 5701327"/>
              <a:gd name="connsiteX3500" fmla="*/ 4687043 w 4966467"/>
              <a:gd name="connsiteY3500" fmla="*/ 2067071 h 5701327"/>
              <a:gd name="connsiteX3501" fmla="*/ 4688015 w 4966467"/>
              <a:gd name="connsiteY3501" fmla="*/ 2070699 h 5701327"/>
              <a:gd name="connsiteX3502" fmla="*/ 4678107 w 4966467"/>
              <a:gd name="connsiteY3502" fmla="*/ 2077240 h 5701327"/>
              <a:gd name="connsiteX3503" fmla="*/ 4656345 w 4966467"/>
              <a:gd name="connsiteY3503" fmla="*/ 2083071 h 5701327"/>
              <a:gd name="connsiteX3504" fmla="*/ 4636979 w 4966467"/>
              <a:gd name="connsiteY3504" fmla="*/ 2068824 h 5701327"/>
              <a:gd name="connsiteX3505" fmla="*/ 4630697 w 4966467"/>
              <a:gd name="connsiteY3505" fmla="*/ 2074396 h 5701327"/>
              <a:gd name="connsiteX3506" fmla="*/ 4606993 w 4966467"/>
              <a:gd name="connsiteY3506" fmla="*/ 2072972 h 5701327"/>
              <a:gd name="connsiteX3507" fmla="*/ 4595141 w 4966467"/>
              <a:gd name="connsiteY3507" fmla="*/ 2072261 h 5701327"/>
              <a:gd name="connsiteX3508" fmla="*/ 4587399 w 4966467"/>
              <a:gd name="connsiteY3508" fmla="*/ 2072391 h 5701327"/>
              <a:gd name="connsiteX3509" fmla="*/ 4579663 w 4966467"/>
              <a:gd name="connsiteY3509" fmla="*/ 2072520 h 5701327"/>
              <a:gd name="connsiteX3510" fmla="*/ 4572407 w 4966467"/>
              <a:gd name="connsiteY3510" fmla="*/ 2074463 h 5701327"/>
              <a:gd name="connsiteX3511" fmla="*/ 4544591 w 4966467"/>
              <a:gd name="connsiteY3511" fmla="*/ 2072200 h 5701327"/>
              <a:gd name="connsiteX3512" fmla="*/ 4516775 w 4966467"/>
              <a:gd name="connsiteY3512" fmla="*/ 2069936 h 5701327"/>
              <a:gd name="connsiteX3513" fmla="*/ 4512175 w 4966467"/>
              <a:gd name="connsiteY3513" fmla="*/ 2067280 h 5701327"/>
              <a:gd name="connsiteX3514" fmla="*/ 4496695 w 4966467"/>
              <a:gd name="connsiteY3514" fmla="*/ 2067541 h 5701327"/>
              <a:gd name="connsiteX3515" fmla="*/ 4490771 w 4966467"/>
              <a:gd name="connsiteY3515" fmla="*/ 2067185 h 5701327"/>
              <a:gd name="connsiteX3516" fmla="*/ 4484843 w 4966467"/>
              <a:gd name="connsiteY3516" fmla="*/ 2066830 h 5701327"/>
              <a:gd name="connsiteX3517" fmla="*/ 4466709 w 4966467"/>
              <a:gd name="connsiteY3517" fmla="*/ 2071690 h 5701327"/>
              <a:gd name="connsiteX3518" fmla="*/ 4413991 w 4966467"/>
              <a:gd name="connsiteY3518" fmla="*/ 2078040 h 5701327"/>
              <a:gd name="connsiteX3519" fmla="*/ 4394885 w 4966467"/>
              <a:gd name="connsiteY3519" fmla="*/ 2079273 h 5701327"/>
              <a:gd name="connsiteX3520" fmla="*/ 4397671 w 4966467"/>
              <a:gd name="connsiteY3520" fmla="*/ 2082413 h 5701327"/>
              <a:gd name="connsiteX3521" fmla="*/ 4400455 w 4966467"/>
              <a:gd name="connsiteY3521" fmla="*/ 2085553 h 5701327"/>
              <a:gd name="connsiteX3522" fmla="*/ 4444723 w 4966467"/>
              <a:gd name="connsiteY3522" fmla="*/ 2091184 h 5701327"/>
              <a:gd name="connsiteX3523" fmla="*/ 4493591 w 4966467"/>
              <a:gd name="connsiteY3523" fmla="*/ 2099472 h 5701327"/>
              <a:gd name="connsiteX3524" fmla="*/ 4529147 w 4966467"/>
              <a:gd name="connsiteY3524" fmla="*/ 2101606 h 5701327"/>
              <a:gd name="connsiteX3525" fmla="*/ 4540029 w 4966467"/>
              <a:gd name="connsiteY3525" fmla="*/ 2098690 h 5701327"/>
              <a:gd name="connsiteX3526" fmla="*/ 4544625 w 4966467"/>
              <a:gd name="connsiteY3526" fmla="*/ 2101345 h 5701327"/>
              <a:gd name="connsiteX3527" fmla="*/ 4551879 w 4966467"/>
              <a:gd name="connsiteY3527" fmla="*/ 2099401 h 5701327"/>
              <a:gd name="connsiteX3528" fmla="*/ 4543655 w 4966467"/>
              <a:gd name="connsiteY3528" fmla="*/ 2097719 h 5701327"/>
              <a:gd name="connsiteX3529" fmla="*/ 4540029 w 4966467"/>
              <a:gd name="connsiteY3529" fmla="*/ 2098690 h 5701327"/>
              <a:gd name="connsiteX3530" fmla="*/ 4535429 w 4966467"/>
              <a:gd name="connsiteY3530" fmla="*/ 2096034 h 5701327"/>
              <a:gd name="connsiteX3531" fmla="*/ 4539055 w 4966467"/>
              <a:gd name="connsiteY3531" fmla="*/ 2095062 h 5701327"/>
              <a:gd name="connsiteX3532" fmla="*/ 4465027 w 4966467"/>
              <a:gd name="connsiteY3532" fmla="*/ 2079913 h 5701327"/>
              <a:gd name="connsiteX3533" fmla="*/ 4459459 w 4966467"/>
              <a:gd name="connsiteY3533" fmla="*/ 2073633 h 5701327"/>
              <a:gd name="connsiteX3534" fmla="*/ 4478563 w 4966467"/>
              <a:gd name="connsiteY3534" fmla="*/ 2072400 h 5701327"/>
              <a:gd name="connsiteX3535" fmla="*/ 4532867 w 4966467"/>
              <a:gd name="connsiteY3535" fmla="*/ 2079227 h 5701327"/>
              <a:gd name="connsiteX3536" fmla="*/ 4587177 w 4966467"/>
              <a:gd name="connsiteY3536" fmla="*/ 2086058 h 5701327"/>
              <a:gd name="connsiteX3537" fmla="*/ 4614507 w 4966467"/>
              <a:gd name="connsiteY3537" fmla="*/ 2086507 h 5701327"/>
              <a:gd name="connsiteX3538" fmla="*/ 4665803 w 4966467"/>
              <a:gd name="connsiteY3538" fmla="*/ 2103861 h 5701327"/>
              <a:gd name="connsiteX3539" fmla="*/ 4671017 w 4966467"/>
              <a:gd name="connsiteY3539" fmla="*/ 2116067 h 5701327"/>
              <a:gd name="connsiteX3540" fmla="*/ 4668007 w 4966467"/>
              <a:gd name="connsiteY3540" fmla="*/ 2126594 h 5701327"/>
              <a:gd name="connsiteX3541" fmla="*/ 4602723 w 4966467"/>
              <a:gd name="connsiteY3541" fmla="*/ 2144086 h 5701327"/>
              <a:gd name="connsiteX3542" fmla="*/ 4657907 w 4966467"/>
              <a:gd name="connsiteY3542" fmla="*/ 2175946 h 5701327"/>
              <a:gd name="connsiteX3543" fmla="*/ 4633751 w 4966467"/>
              <a:gd name="connsiteY3543" fmla="*/ 2201853 h 5701327"/>
              <a:gd name="connsiteX3544" fmla="*/ 4597483 w 4966467"/>
              <a:gd name="connsiteY3544" fmla="*/ 2211571 h 5701327"/>
              <a:gd name="connsiteX3545" fmla="*/ 4575237 w 4966467"/>
              <a:gd name="connsiteY3545" fmla="*/ 2215590 h 5701327"/>
              <a:gd name="connsiteX3546" fmla="*/ 4548391 w 4966467"/>
              <a:gd name="connsiteY3546" fmla="*/ 2216952 h 5701327"/>
              <a:gd name="connsiteX3547" fmla="*/ 4473653 w 4966467"/>
              <a:gd name="connsiteY3547" fmla="*/ 2213656 h 5701327"/>
              <a:gd name="connsiteX3548" fmla="*/ 4401567 w 4966467"/>
              <a:gd name="connsiteY3548" fmla="*/ 2205758 h 5701327"/>
              <a:gd name="connsiteX3549" fmla="*/ 4418503 w 4966467"/>
              <a:gd name="connsiteY3549" fmla="*/ 2210940 h 5701327"/>
              <a:gd name="connsiteX3550" fmla="*/ 4435439 w 4966467"/>
              <a:gd name="connsiteY3550" fmla="*/ 2216119 h 5701327"/>
              <a:gd name="connsiteX3551" fmla="*/ 4353187 w 4966467"/>
              <a:gd name="connsiteY3551" fmla="*/ 2199287 h 5701327"/>
              <a:gd name="connsiteX3552" fmla="*/ 4315687 w 4966467"/>
              <a:gd name="connsiteY3552" fmla="*/ 2189899 h 5701327"/>
              <a:gd name="connsiteX3553" fmla="*/ 4278187 w 4966467"/>
              <a:gd name="connsiteY3553" fmla="*/ 2180513 h 5701327"/>
              <a:gd name="connsiteX3554" fmla="*/ 4269475 w 4966467"/>
              <a:gd name="connsiteY3554" fmla="*/ 2177017 h 5701327"/>
              <a:gd name="connsiteX3555" fmla="*/ 4260763 w 4966467"/>
              <a:gd name="connsiteY3555" fmla="*/ 2173519 h 5701327"/>
              <a:gd name="connsiteX3556" fmla="*/ 4237059 w 4966467"/>
              <a:gd name="connsiteY3556" fmla="*/ 2172096 h 5701327"/>
              <a:gd name="connsiteX3557" fmla="*/ 4220611 w 4966467"/>
              <a:gd name="connsiteY3557" fmla="*/ 2168728 h 5701327"/>
              <a:gd name="connsiteX3558" fmla="*/ 4212383 w 4966467"/>
              <a:gd name="connsiteY3558" fmla="*/ 2167046 h 5701327"/>
              <a:gd name="connsiteX3559" fmla="*/ 4113323 w 4966467"/>
              <a:gd name="connsiteY3559" fmla="*/ 2152774 h 5701327"/>
              <a:gd name="connsiteX3560" fmla="*/ 4025143 w 4966467"/>
              <a:gd name="connsiteY3560" fmla="*/ 2135586 h 5701327"/>
              <a:gd name="connsiteX3561" fmla="*/ 3955711 w 4966467"/>
              <a:gd name="connsiteY3561" fmla="*/ 2123093 h 5701327"/>
              <a:gd name="connsiteX3562" fmla="*/ 3969507 w 4966467"/>
              <a:gd name="connsiteY3562" fmla="*/ 2131058 h 5701327"/>
              <a:gd name="connsiteX3563" fmla="*/ 3948459 w 4966467"/>
              <a:gd name="connsiteY3563" fmla="*/ 2125036 h 5701327"/>
              <a:gd name="connsiteX3564" fmla="*/ 3927411 w 4966467"/>
              <a:gd name="connsiteY3564" fmla="*/ 2119015 h 5701327"/>
              <a:gd name="connsiteX3565" fmla="*/ 3930325 w 4966467"/>
              <a:gd name="connsiteY3565" fmla="*/ 2129895 h 5701327"/>
              <a:gd name="connsiteX3566" fmla="*/ 3862839 w 4966467"/>
              <a:gd name="connsiteY3566" fmla="*/ 2124655 h 5701327"/>
              <a:gd name="connsiteX3567" fmla="*/ 3790755 w 4966467"/>
              <a:gd name="connsiteY3567" fmla="*/ 2116757 h 5701327"/>
              <a:gd name="connsiteX3568" fmla="*/ 3725079 w 4966467"/>
              <a:gd name="connsiteY3568" fmla="*/ 2111032 h 5701327"/>
              <a:gd name="connsiteX3569" fmla="*/ 3708007 w 4966467"/>
              <a:gd name="connsiteY3569" fmla="*/ 2108637 h 5701327"/>
              <a:gd name="connsiteX3570" fmla="*/ 3704747 w 4966467"/>
              <a:gd name="connsiteY3570" fmla="*/ 2109510 h 5701327"/>
              <a:gd name="connsiteX3571" fmla="*/ 3676443 w 4966467"/>
              <a:gd name="connsiteY3571" fmla="*/ 2105432 h 5701327"/>
              <a:gd name="connsiteX3572" fmla="*/ 3676949 w 4966467"/>
              <a:gd name="connsiteY3572" fmla="*/ 2104278 h 5701327"/>
              <a:gd name="connsiteX3573" fmla="*/ 3658435 w 4966467"/>
              <a:gd name="connsiteY3573" fmla="*/ 2101679 h 5701327"/>
              <a:gd name="connsiteX3574" fmla="*/ 3650207 w 4966467"/>
              <a:gd name="connsiteY3574" fmla="*/ 2099997 h 5701327"/>
              <a:gd name="connsiteX3575" fmla="*/ 3597005 w 4966467"/>
              <a:gd name="connsiteY3575" fmla="*/ 2104534 h 5701327"/>
              <a:gd name="connsiteX3576" fmla="*/ 3589447 w 4966467"/>
              <a:gd name="connsiteY3576" fmla="*/ 2105267 h 5701327"/>
              <a:gd name="connsiteX3577" fmla="*/ 3639205 w 4966467"/>
              <a:gd name="connsiteY3577" fmla="*/ 2111525 h 5701327"/>
              <a:gd name="connsiteX3578" fmla="*/ 3666535 w 4966467"/>
              <a:gd name="connsiteY3578" fmla="*/ 2111974 h 5701327"/>
              <a:gd name="connsiteX3579" fmla="*/ 3717831 w 4966467"/>
              <a:gd name="connsiteY3579" fmla="*/ 2129328 h 5701327"/>
              <a:gd name="connsiteX3580" fmla="*/ 3723045 w 4966467"/>
              <a:gd name="connsiteY3580" fmla="*/ 2141534 h 5701327"/>
              <a:gd name="connsiteX3581" fmla="*/ 3720035 w 4966467"/>
              <a:gd name="connsiteY3581" fmla="*/ 2152061 h 5701327"/>
              <a:gd name="connsiteX3582" fmla="*/ 3654751 w 4966467"/>
              <a:gd name="connsiteY3582" fmla="*/ 2169553 h 5701327"/>
              <a:gd name="connsiteX3583" fmla="*/ 3709935 w 4966467"/>
              <a:gd name="connsiteY3583" fmla="*/ 2201413 h 5701327"/>
              <a:gd name="connsiteX3584" fmla="*/ 3685779 w 4966467"/>
              <a:gd name="connsiteY3584" fmla="*/ 2227320 h 5701327"/>
              <a:gd name="connsiteX3585" fmla="*/ 3649511 w 4966467"/>
              <a:gd name="connsiteY3585" fmla="*/ 2237038 h 5701327"/>
              <a:gd name="connsiteX3586" fmla="*/ 3627265 w 4966467"/>
              <a:gd name="connsiteY3586" fmla="*/ 2241057 h 5701327"/>
              <a:gd name="connsiteX3587" fmla="*/ 3600419 w 4966467"/>
              <a:gd name="connsiteY3587" fmla="*/ 2242419 h 5701327"/>
              <a:gd name="connsiteX3588" fmla="*/ 3525681 w 4966467"/>
              <a:gd name="connsiteY3588" fmla="*/ 2239123 h 5701327"/>
              <a:gd name="connsiteX3589" fmla="*/ 3453595 w 4966467"/>
              <a:gd name="connsiteY3589" fmla="*/ 2231225 h 5701327"/>
              <a:gd name="connsiteX3590" fmla="*/ 3470531 w 4966467"/>
              <a:gd name="connsiteY3590" fmla="*/ 2236407 h 5701327"/>
              <a:gd name="connsiteX3591" fmla="*/ 3487467 w 4966467"/>
              <a:gd name="connsiteY3591" fmla="*/ 2241586 h 5701327"/>
              <a:gd name="connsiteX3592" fmla="*/ 3405215 w 4966467"/>
              <a:gd name="connsiteY3592" fmla="*/ 2224754 h 5701327"/>
              <a:gd name="connsiteX3593" fmla="*/ 3367715 w 4966467"/>
              <a:gd name="connsiteY3593" fmla="*/ 2215366 h 5701327"/>
              <a:gd name="connsiteX3594" fmla="*/ 3330215 w 4966467"/>
              <a:gd name="connsiteY3594" fmla="*/ 2205980 h 5701327"/>
              <a:gd name="connsiteX3595" fmla="*/ 3321503 w 4966467"/>
              <a:gd name="connsiteY3595" fmla="*/ 2202484 h 5701327"/>
              <a:gd name="connsiteX3596" fmla="*/ 3312791 w 4966467"/>
              <a:gd name="connsiteY3596" fmla="*/ 2198986 h 5701327"/>
              <a:gd name="connsiteX3597" fmla="*/ 3289087 w 4966467"/>
              <a:gd name="connsiteY3597" fmla="*/ 2197562 h 5701327"/>
              <a:gd name="connsiteX3598" fmla="*/ 3272639 w 4966467"/>
              <a:gd name="connsiteY3598" fmla="*/ 2194195 h 5701327"/>
              <a:gd name="connsiteX3599" fmla="*/ 3264411 w 4966467"/>
              <a:gd name="connsiteY3599" fmla="*/ 2192513 h 5701327"/>
              <a:gd name="connsiteX3600" fmla="*/ 3165351 w 4966467"/>
              <a:gd name="connsiteY3600" fmla="*/ 2178241 h 5701327"/>
              <a:gd name="connsiteX3601" fmla="*/ 3077171 w 4966467"/>
              <a:gd name="connsiteY3601" fmla="*/ 2161053 h 5701327"/>
              <a:gd name="connsiteX3602" fmla="*/ 3007739 w 4966467"/>
              <a:gd name="connsiteY3602" fmla="*/ 2148560 h 5701327"/>
              <a:gd name="connsiteX3603" fmla="*/ 3021535 w 4966467"/>
              <a:gd name="connsiteY3603" fmla="*/ 2156525 h 5701327"/>
              <a:gd name="connsiteX3604" fmla="*/ 3000487 w 4966467"/>
              <a:gd name="connsiteY3604" fmla="*/ 2150503 h 5701327"/>
              <a:gd name="connsiteX3605" fmla="*/ 2979439 w 4966467"/>
              <a:gd name="connsiteY3605" fmla="*/ 2144482 h 5701327"/>
              <a:gd name="connsiteX3606" fmla="*/ 2982353 w 4966467"/>
              <a:gd name="connsiteY3606" fmla="*/ 2155362 h 5701327"/>
              <a:gd name="connsiteX3607" fmla="*/ 2914867 w 4966467"/>
              <a:gd name="connsiteY3607" fmla="*/ 2150122 h 5701327"/>
              <a:gd name="connsiteX3608" fmla="*/ 2842783 w 4966467"/>
              <a:gd name="connsiteY3608" fmla="*/ 2142225 h 5701327"/>
              <a:gd name="connsiteX3609" fmla="*/ 2777107 w 4966467"/>
              <a:gd name="connsiteY3609" fmla="*/ 2136499 h 5701327"/>
              <a:gd name="connsiteX3610" fmla="*/ 2710463 w 4966467"/>
              <a:gd name="connsiteY3610" fmla="*/ 2127146 h 5701327"/>
              <a:gd name="connsiteX3611" fmla="*/ 2702235 w 4966467"/>
              <a:gd name="connsiteY3611" fmla="*/ 2125464 h 5701327"/>
              <a:gd name="connsiteX3612" fmla="*/ 2649033 w 4966467"/>
              <a:gd name="connsiteY3612" fmla="*/ 2130001 h 5701327"/>
              <a:gd name="connsiteX3613" fmla="*/ 2610635 w 4966467"/>
              <a:gd name="connsiteY3613" fmla="*/ 2133725 h 5701327"/>
              <a:gd name="connsiteX3614" fmla="*/ 2627759 w 4966467"/>
              <a:gd name="connsiteY3614" fmla="*/ 2137645 h 5701327"/>
              <a:gd name="connsiteX3615" fmla="*/ 2581321 w 4966467"/>
              <a:gd name="connsiteY3615" fmla="*/ 2138427 h 5701327"/>
              <a:gd name="connsiteX3616" fmla="*/ 2530287 w 4966467"/>
              <a:gd name="connsiteY3616" fmla="*/ 2136554 h 5701327"/>
              <a:gd name="connsiteX3617" fmla="*/ 2396995 w 4966467"/>
              <a:gd name="connsiteY3617" fmla="*/ 2117847 h 5701327"/>
              <a:gd name="connsiteX3618" fmla="*/ 2364091 w 4966467"/>
              <a:gd name="connsiteY3618" fmla="*/ 2111115 h 5701327"/>
              <a:gd name="connsiteX3619" fmla="*/ 2338447 w 4966467"/>
              <a:gd name="connsiteY3619" fmla="*/ 2102440 h 5701327"/>
              <a:gd name="connsiteX3620" fmla="*/ 2294403 w 4966467"/>
              <a:gd name="connsiteY3620" fmla="*/ 2083142 h 5701327"/>
              <a:gd name="connsiteX3621" fmla="*/ 2226075 w 4966467"/>
              <a:gd name="connsiteY3621" fmla="*/ 2082013 h 5701327"/>
              <a:gd name="connsiteX3622" fmla="*/ 2161375 w 4966467"/>
              <a:gd name="connsiteY3622" fmla="*/ 2079916 h 5701327"/>
              <a:gd name="connsiteX3623" fmla="*/ 2030999 w 4966467"/>
              <a:gd name="connsiteY3623" fmla="*/ 2072089 h 5701327"/>
              <a:gd name="connsiteX3624" fmla="*/ 1898327 w 4966467"/>
              <a:gd name="connsiteY3624" fmla="*/ 2062936 h 5701327"/>
              <a:gd name="connsiteX3625" fmla="*/ 1766625 w 4966467"/>
              <a:gd name="connsiteY3625" fmla="*/ 2057409 h 5701327"/>
              <a:gd name="connsiteX3626" fmla="*/ 1749201 w 4966467"/>
              <a:gd name="connsiteY3626" fmla="*/ 2050417 h 5701327"/>
              <a:gd name="connsiteX3627" fmla="*/ 1763709 w 4966467"/>
              <a:gd name="connsiteY3627" fmla="*/ 2046529 h 5701327"/>
              <a:gd name="connsiteX3628" fmla="*/ 1810633 w 4966467"/>
              <a:gd name="connsiteY3628" fmla="*/ 2047563 h 5701327"/>
              <a:gd name="connsiteX3629" fmla="*/ 1857555 w 4966467"/>
              <a:gd name="connsiteY3629" fmla="*/ 2048593 h 5701327"/>
              <a:gd name="connsiteX3630" fmla="*/ 1904475 w 4966467"/>
              <a:gd name="connsiteY3630" fmla="*/ 2049626 h 5701327"/>
              <a:gd name="connsiteX3631" fmla="*/ 1951399 w 4966467"/>
              <a:gd name="connsiteY3631" fmla="*/ 2050660 h 5701327"/>
              <a:gd name="connsiteX3632" fmla="*/ 2049359 w 4966467"/>
              <a:gd name="connsiteY3632" fmla="*/ 2053567 h 5701327"/>
              <a:gd name="connsiteX3633" fmla="*/ 2143691 w 4966467"/>
              <a:gd name="connsiteY3633" fmla="*/ 2057444 h 5701327"/>
              <a:gd name="connsiteX3634" fmla="*/ 2103535 w 4966467"/>
              <a:gd name="connsiteY3634" fmla="*/ 2052653 h 5701327"/>
              <a:gd name="connsiteX3635" fmla="*/ 2063381 w 4966467"/>
              <a:gd name="connsiteY3635" fmla="*/ 2047864 h 5701327"/>
              <a:gd name="connsiteX3636" fmla="*/ 2023223 w 4966467"/>
              <a:gd name="connsiteY3636" fmla="*/ 2043076 h 5701327"/>
              <a:gd name="connsiteX3637" fmla="*/ 1983069 w 4966467"/>
              <a:gd name="connsiteY3637" fmla="*/ 2038285 h 5701327"/>
              <a:gd name="connsiteX3638" fmla="*/ 1903247 w 4966467"/>
              <a:gd name="connsiteY3638" fmla="*/ 2030519 h 5701327"/>
              <a:gd name="connsiteX3639" fmla="*/ 1823421 w 4966467"/>
              <a:gd name="connsiteY3639" fmla="*/ 2022757 h 5701327"/>
              <a:gd name="connsiteX3640" fmla="*/ 1779639 w 4966467"/>
              <a:gd name="connsiteY3640" fmla="*/ 2018938 h 5701327"/>
              <a:gd name="connsiteX3641" fmla="*/ 1739483 w 4966467"/>
              <a:gd name="connsiteY3641" fmla="*/ 2014149 h 5701327"/>
              <a:gd name="connsiteX3642" fmla="*/ 1634139 w 4966467"/>
              <a:gd name="connsiteY3642" fmla="*/ 2005446 h 5701327"/>
              <a:gd name="connsiteX3643" fmla="*/ 1532427 w 4966467"/>
              <a:gd name="connsiteY3643" fmla="*/ 1995774 h 5701327"/>
              <a:gd name="connsiteX3644" fmla="*/ 1520574 w 4966467"/>
              <a:gd name="connsiteY3644" fmla="*/ 1995060 h 5701327"/>
              <a:gd name="connsiteX3645" fmla="*/ 1508722 w 4966467"/>
              <a:gd name="connsiteY3645" fmla="*/ 1994350 h 5701327"/>
              <a:gd name="connsiteX3646" fmla="*/ 1481390 w 4966467"/>
              <a:gd name="connsiteY3646" fmla="*/ 1993898 h 5701327"/>
              <a:gd name="connsiteX3647" fmla="*/ 1429382 w 4966467"/>
              <a:gd name="connsiteY3647" fmla="*/ 1988400 h 5701327"/>
              <a:gd name="connsiteX3648" fmla="*/ 1377861 w 4966467"/>
              <a:gd name="connsiteY3648" fmla="*/ 1984712 h 5701327"/>
              <a:gd name="connsiteX3649" fmla="*/ 1322712 w 4966467"/>
              <a:gd name="connsiteY3649" fmla="*/ 1981997 h 5701327"/>
              <a:gd name="connsiteX3650" fmla="*/ 1278932 w 4966467"/>
              <a:gd name="connsiteY3650" fmla="*/ 1978180 h 5701327"/>
              <a:gd name="connsiteX3651" fmla="*/ 1235148 w 4966467"/>
              <a:gd name="connsiteY3651" fmla="*/ 1974361 h 5701327"/>
              <a:gd name="connsiteX3652" fmla="*/ 1190040 w 4966467"/>
              <a:gd name="connsiteY3652" fmla="*/ 1972844 h 5701327"/>
              <a:gd name="connsiteX3653" fmla="*/ 1148556 w 4966467"/>
              <a:gd name="connsiteY3653" fmla="*/ 1970353 h 5701327"/>
              <a:gd name="connsiteX3654" fmla="*/ 1061479 w 4966467"/>
              <a:gd name="connsiteY3654" fmla="*/ 1964532 h 5701327"/>
              <a:gd name="connsiteX3655" fmla="*/ 970772 w 4966467"/>
              <a:gd name="connsiteY3655" fmla="*/ 1959682 h 5701327"/>
              <a:gd name="connsiteX3656" fmla="*/ 938844 w 4966467"/>
              <a:gd name="connsiteY3656" fmla="*/ 1956576 h 5701327"/>
              <a:gd name="connsiteX3657" fmla="*/ 907885 w 4966467"/>
              <a:gd name="connsiteY3657" fmla="*/ 1957098 h 5701327"/>
              <a:gd name="connsiteX3658" fmla="*/ 847652 w 4966467"/>
              <a:gd name="connsiteY3658" fmla="*/ 1949914 h 5701327"/>
              <a:gd name="connsiteX3659" fmla="*/ 784764 w 4966467"/>
              <a:gd name="connsiteY3659" fmla="*/ 1947328 h 5701327"/>
              <a:gd name="connsiteX3660" fmla="*/ 720906 w 4966467"/>
              <a:gd name="connsiteY3660" fmla="*/ 1941116 h 5701327"/>
              <a:gd name="connsiteX3661" fmla="*/ 600439 w 4966467"/>
              <a:gd name="connsiteY3661" fmla="*/ 1926748 h 5701327"/>
              <a:gd name="connsiteX3662" fmla="*/ 537908 w 4966467"/>
              <a:gd name="connsiteY3662" fmla="*/ 1918235 h 5701327"/>
              <a:gd name="connsiteX3663" fmla="*/ 475375 w 4966467"/>
              <a:gd name="connsiteY3663" fmla="*/ 1909726 h 5701327"/>
              <a:gd name="connsiteX3664" fmla="*/ 431333 w 4966467"/>
              <a:gd name="connsiteY3664" fmla="*/ 1890429 h 5701327"/>
              <a:gd name="connsiteX3665" fmla="*/ 440756 w 4966467"/>
              <a:gd name="connsiteY3665" fmla="*/ 1882073 h 5701327"/>
              <a:gd name="connsiteX3666" fmla="*/ 468573 w 4966467"/>
              <a:gd name="connsiteY3666" fmla="*/ 1884339 h 5701327"/>
              <a:gd name="connsiteX3667" fmla="*/ 536060 w 4966467"/>
              <a:gd name="connsiteY3667" fmla="*/ 1889579 h 5701327"/>
              <a:gd name="connsiteX3668" fmla="*/ 603545 w 4966467"/>
              <a:gd name="connsiteY3668" fmla="*/ 1894819 h 5701327"/>
              <a:gd name="connsiteX3669" fmla="*/ 635962 w 4966467"/>
              <a:gd name="connsiteY3669" fmla="*/ 1899737 h 5701327"/>
              <a:gd name="connsiteX3670" fmla="*/ 668377 w 4966467"/>
              <a:gd name="connsiteY3670" fmla="*/ 1904658 h 5701327"/>
              <a:gd name="connsiteX3671" fmla="*/ 798751 w 4966467"/>
              <a:gd name="connsiteY3671" fmla="*/ 1912482 h 5701327"/>
              <a:gd name="connsiteX3672" fmla="*/ 930098 w 4966467"/>
              <a:gd name="connsiteY3672" fmla="*/ 1923934 h 5701327"/>
              <a:gd name="connsiteX3673" fmla="*/ 965655 w 4966467"/>
              <a:gd name="connsiteY3673" fmla="*/ 1926068 h 5701327"/>
              <a:gd name="connsiteX3674" fmla="*/ 981619 w 4966467"/>
              <a:gd name="connsiteY3674" fmla="*/ 1927621 h 5701327"/>
              <a:gd name="connsiteX3675" fmla="*/ 997582 w 4966467"/>
              <a:gd name="connsiteY3675" fmla="*/ 1929175 h 5701327"/>
              <a:gd name="connsiteX3676" fmla="*/ 1063256 w 4966467"/>
              <a:gd name="connsiteY3676" fmla="*/ 1934901 h 5701327"/>
              <a:gd name="connsiteX3677" fmla="*/ 1132555 w 4966467"/>
              <a:gd name="connsiteY3677" fmla="*/ 1939655 h 5701327"/>
              <a:gd name="connsiteX3678" fmla="*/ 1164487 w 4966467"/>
              <a:gd name="connsiteY3678" fmla="*/ 1942761 h 5701327"/>
              <a:gd name="connsiteX3679" fmla="*/ 1196415 w 4966467"/>
              <a:gd name="connsiteY3679" fmla="*/ 1945868 h 5701327"/>
              <a:gd name="connsiteX3680" fmla="*/ 1231972 w 4966467"/>
              <a:gd name="connsiteY3680" fmla="*/ 1948002 h 5701327"/>
              <a:gd name="connsiteX3681" fmla="*/ 1263903 w 4966467"/>
              <a:gd name="connsiteY3681" fmla="*/ 1951108 h 5701327"/>
              <a:gd name="connsiteX3682" fmla="*/ 1331390 w 4966467"/>
              <a:gd name="connsiteY3682" fmla="*/ 1956348 h 5701327"/>
              <a:gd name="connsiteX3683" fmla="*/ 1398876 w 4966467"/>
              <a:gd name="connsiteY3683" fmla="*/ 1961589 h 5701327"/>
              <a:gd name="connsiteX3684" fmla="*/ 1467335 w 4966467"/>
              <a:gd name="connsiteY3684" fmla="*/ 1970454 h 5701327"/>
              <a:gd name="connsiteX3685" fmla="*/ 1501077 w 4966467"/>
              <a:gd name="connsiteY3685" fmla="*/ 1973075 h 5701327"/>
              <a:gd name="connsiteX3686" fmla="*/ 1534820 w 4966467"/>
              <a:gd name="connsiteY3686" fmla="*/ 1975695 h 5701327"/>
              <a:gd name="connsiteX3687" fmla="*/ 1595055 w 4966467"/>
              <a:gd name="connsiteY3687" fmla="*/ 1982880 h 5701327"/>
              <a:gd name="connsiteX3688" fmla="*/ 1651659 w 4966467"/>
              <a:gd name="connsiteY3688" fmla="*/ 1991035 h 5701327"/>
              <a:gd name="connsiteX3689" fmla="*/ 1650689 w 4966467"/>
              <a:gd name="connsiteY3689" fmla="*/ 1987409 h 5701327"/>
              <a:gd name="connsiteX3690" fmla="*/ 1663251 w 4966467"/>
              <a:gd name="connsiteY3690" fmla="*/ 1976267 h 5701327"/>
              <a:gd name="connsiteX3691" fmla="*/ 1597091 w 4966467"/>
              <a:gd name="connsiteY3691" fmla="*/ 1968727 h 5701327"/>
              <a:gd name="connsiteX3692" fmla="*/ 1530933 w 4966467"/>
              <a:gd name="connsiteY3692" fmla="*/ 1961189 h 5701327"/>
              <a:gd name="connsiteX3693" fmla="*/ 1483523 w 4966467"/>
              <a:gd name="connsiteY3693" fmla="*/ 1958345 h 5701327"/>
              <a:gd name="connsiteX3694" fmla="*/ 1436114 w 4966467"/>
              <a:gd name="connsiteY3694" fmla="*/ 1955497 h 5701327"/>
              <a:gd name="connsiteX3695" fmla="*/ 1389191 w 4966467"/>
              <a:gd name="connsiteY3695" fmla="*/ 1954467 h 5701327"/>
              <a:gd name="connsiteX3696" fmla="*/ 1342271 w 4966467"/>
              <a:gd name="connsiteY3696" fmla="*/ 1953432 h 5701327"/>
              <a:gd name="connsiteX3697" fmla="*/ 1246480 w 4966467"/>
              <a:gd name="connsiteY3697" fmla="*/ 1944115 h 5701327"/>
              <a:gd name="connsiteX3698" fmla="*/ 1198099 w 4966467"/>
              <a:gd name="connsiteY3698" fmla="*/ 1937641 h 5701327"/>
              <a:gd name="connsiteX3699" fmla="*/ 1149719 w 4966467"/>
              <a:gd name="connsiteY3699" fmla="*/ 1931171 h 5701327"/>
              <a:gd name="connsiteX3700" fmla="*/ 1086215 w 4966467"/>
              <a:gd name="connsiteY3700" fmla="*/ 1919032 h 5701327"/>
              <a:gd name="connsiteX3701" fmla="*/ 1022711 w 4966467"/>
              <a:gd name="connsiteY3701" fmla="*/ 1906894 h 5701327"/>
              <a:gd name="connsiteX3702" fmla="*/ 992109 w 4966467"/>
              <a:gd name="connsiteY3702" fmla="*/ 1901488 h 5701327"/>
              <a:gd name="connsiteX3703" fmla="*/ 961507 w 4966467"/>
              <a:gd name="connsiteY3703" fmla="*/ 1896084 h 5701327"/>
              <a:gd name="connsiteX3704" fmla="*/ 930418 w 4966467"/>
              <a:gd name="connsiteY3704" fmla="*/ 1888864 h 5701327"/>
              <a:gd name="connsiteX3705" fmla="*/ 899329 w 4966467"/>
              <a:gd name="connsiteY3705" fmla="*/ 1881646 h 5701327"/>
              <a:gd name="connsiteX3706" fmla="*/ 819506 w 4966467"/>
              <a:gd name="connsiteY3706" fmla="*/ 1873880 h 5701327"/>
              <a:gd name="connsiteX3707" fmla="*/ 739681 w 4966467"/>
              <a:gd name="connsiteY3707" fmla="*/ 1866115 h 5701327"/>
              <a:gd name="connsiteX3708" fmla="*/ 719116 w 4966467"/>
              <a:gd name="connsiteY3708" fmla="*/ 1861908 h 5701327"/>
              <a:gd name="connsiteX3709" fmla="*/ 699526 w 4966467"/>
              <a:gd name="connsiteY3709" fmla="*/ 1861326 h 5701327"/>
              <a:gd name="connsiteX3710" fmla="*/ 659371 w 4966467"/>
              <a:gd name="connsiteY3710" fmla="*/ 1856538 h 5701327"/>
              <a:gd name="connsiteX3711" fmla="*/ 619214 w 4966467"/>
              <a:gd name="connsiteY3711" fmla="*/ 1851747 h 5701327"/>
              <a:gd name="connsiteX3712" fmla="*/ 579060 w 4966467"/>
              <a:gd name="connsiteY3712" fmla="*/ 1846959 h 5701327"/>
              <a:gd name="connsiteX3713" fmla="*/ 569861 w 4966467"/>
              <a:gd name="connsiteY3713" fmla="*/ 1841648 h 5701327"/>
              <a:gd name="connsiteX3714" fmla="*/ 573490 w 4966467"/>
              <a:gd name="connsiteY3714" fmla="*/ 1840675 h 5701327"/>
              <a:gd name="connsiteX3715" fmla="*/ 630937 w 4966467"/>
              <a:gd name="connsiteY3715" fmla="*/ 1844720 h 5701327"/>
              <a:gd name="connsiteX3716" fmla="*/ 688385 w 4966467"/>
              <a:gd name="connsiteY3716" fmla="*/ 1848764 h 5701327"/>
              <a:gd name="connsiteX3717" fmla="*/ 743534 w 4966467"/>
              <a:gd name="connsiteY3717" fmla="*/ 1851479 h 5701327"/>
              <a:gd name="connsiteX3718" fmla="*/ 802308 w 4966467"/>
              <a:gd name="connsiteY3718" fmla="*/ 1853220 h 5701327"/>
              <a:gd name="connsiteX3719" fmla="*/ 786569 w 4966467"/>
              <a:gd name="connsiteY3719" fmla="*/ 1838003 h 5701327"/>
              <a:gd name="connsiteX3720" fmla="*/ 813639 w 4966467"/>
              <a:gd name="connsiteY3720" fmla="*/ 1822974 h 5701327"/>
              <a:gd name="connsiteX3721" fmla="*/ 761632 w 4966467"/>
              <a:gd name="connsiteY3721" fmla="*/ 1817475 h 5701327"/>
              <a:gd name="connsiteX3722" fmla="*/ 743238 w 4966467"/>
              <a:gd name="connsiteY3722" fmla="*/ 1806854 h 5701327"/>
              <a:gd name="connsiteX3723" fmla="*/ 762343 w 4966467"/>
              <a:gd name="connsiteY3723" fmla="*/ 1805623 h 5701327"/>
              <a:gd name="connsiteX3724" fmla="*/ 814836 w 4966467"/>
              <a:gd name="connsiteY3724" fmla="*/ 1812937 h 5701327"/>
              <a:gd name="connsiteX3725" fmla="*/ 867330 w 4966467"/>
              <a:gd name="connsiteY3725" fmla="*/ 1820250 h 5701327"/>
              <a:gd name="connsiteX3726" fmla="*/ 944014 w 4966467"/>
              <a:gd name="connsiteY3726" fmla="*/ 1830801 h 5701327"/>
              <a:gd name="connsiteX3727" fmla="*/ 972316 w 4966467"/>
              <a:gd name="connsiteY3727" fmla="*/ 1834879 h 5701327"/>
              <a:gd name="connsiteX3728" fmla="*/ 1097737 w 4966467"/>
              <a:gd name="connsiteY3728" fmla="*/ 1845975 h 5701327"/>
              <a:gd name="connsiteX3729" fmla="*/ 1223157 w 4966467"/>
              <a:gd name="connsiteY3729" fmla="*/ 1857071 h 5701327"/>
              <a:gd name="connsiteX3730" fmla="*/ 1202818 w 4966467"/>
              <a:gd name="connsiteY3730" fmla="*/ 1839197 h 5701327"/>
              <a:gd name="connsiteX3731" fmla="*/ 1180927 w 4966467"/>
              <a:gd name="connsiteY3731" fmla="*/ 1837290 h 5701327"/>
              <a:gd name="connsiteX3732" fmla="*/ 1162663 w 4966467"/>
              <a:gd name="connsiteY3732" fmla="*/ 1834408 h 5701327"/>
              <a:gd name="connsiteX3733" fmla="*/ 1073771 w 4966467"/>
              <a:gd name="connsiteY3733" fmla="*/ 1829073 h 5701327"/>
              <a:gd name="connsiteX3734" fmla="*/ 981253 w 4966467"/>
              <a:gd name="connsiteY3734" fmla="*/ 1824709 h 5701327"/>
              <a:gd name="connsiteX3735" fmla="*/ 937473 w 4966467"/>
              <a:gd name="connsiteY3735" fmla="*/ 1820892 h 5701327"/>
              <a:gd name="connsiteX3736" fmla="*/ 913767 w 4966467"/>
              <a:gd name="connsiteY3736" fmla="*/ 1819468 h 5701327"/>
              <a:gd name="connsiteX3737" fmla="*/ 893690 w 4966467"/>
              <a:gd name="connsiteY3737" fmla="*/ 1817075 h 5701327"/>
              <a:gd name="connsiteX3738" fmla="*/ 847609 w 4966467"/>
              <a:gd name="connsiteY3738" fmla="*/ 1811930 h 5701327"/>
              <a:gd name="connsiteX3739" fmla="*/ 801528 w 4966467"/>
              <a:gd name="connsiteY3739" fmla="*/ 1806785 h 5701327"/>
              <a:gd name="connsiteX3740" fmla="*/ 755445 w 4966467"/>
              <a:gd name="connsiteY3740" fmla="*/ 1801641 h 5701327"/>
              <a:gd name="connsiteX3741" fmla="*/ 709364 w 4966467"/>
              <a:gd name="connsiteY3741" fmla="*/ 1796496 h 5701327"/>
              <a:gd name="connsiteX3742" fmla="*/ 665584 w 4966467"/>
              <a:gd name="connsiteY3742" fmla="*/ 1792676 h 5701327"/>
              <a:gd name="connsiteX3743" fmla="*/ 620828 w 4966467"/>
              <a:gd name="connsiteY3743" fmla="*/ 1785234 h 5701327"/>
              <a:gd name="connsiteX3744" fmla="*/ 437214 w 4966467"/>
              <a:gd name="connsiteY3744" fmla="*/ 1752802 h 5701327"/>
              <a:gd name="connsiteX3745" fmla="*/ 428990 w 4966467"/>
              <a:gd name="connsiteY3745" fmla="*/ 1751119 h 5701327"/>
              <a:gd name="connsiteX3746" fmla="*/ 436242 w 4966467"/>
              <a:gd name="connsiteY3746" fmla="*/ 1749176 h 5701327"/>
              <a:gd name="connsiteX3747" fmla="*/ 546313 w 4966467"/>
              <a:gd name="connsiteY3747" fmla="*/ 1768271 h 5701327"/>
              <a:gd name="connsiteX3748" fmla="*/ 655413 w 4966467"/>
              <a:gd name="connsiteY3748" fmla="*/ 1783739 h 5701327"/>
              <a:gd name="connsiteX3749" fmla="*/ 667265 w 4966467"/>
              <a:gd name="connsiteY3749" fmla="*/ 1784453 h 5701327"/>
              <a:gd name="connsiteX3750" fmla="*/ 671377 w 4966467"/>
              <a:gd name="connsiteY3750" fmla="*/ 1785292 h 5701327"/>
              <a:gd name="connsiteX3751" fmla="*/ 668238 w 4966467"/>
              <a:gd name="connsiteY3751" fmla="*/ 1788078 h 5701327"/>
              <a:gd name="connsiteX3752" fmla="*/ 691942 w 4966467"/>
              <a:gd name="connsiteY3752" fmla="*/ 1789502 h 5701327"/>
              <a:gd name="connsiteX3753" fmla="*/ 720245 w 4966467"/>
              <a:gd name="connsiteY3753" fmla="*/ 1793580 h 5701327"/>
              <a:gd name="connsiteX3754" fmla="*/ 744435 w 4966467"/>
              <a:gd name="connsiteY3754" fmla="*/ 1796816 h 5701327"/>
              <a:gd name="connsiteX3755" fmla="*/ 772251 w 4966467"/>
              <a:gd name="connsiteY3755" fmla="*/ 1799080 h 5701327"/>
              <a:gd name="connsiteX3756" fmla="*/ 822446 w 4966467"/>
              <a:gd name="connsiteY3756" fmla="*/ 1805066 h 5701327"/>
              <a:gd name="connsiteX3757" fmla="*/ 872641 w 4966467"/>
              <a:gd name="connsiteY3757" fmla="*/ 1811054 h 5701327"/>
              <a:gd name="connsiteX3758" fmla="*/ 924648 w 4966467"/>
              <a:gd name="connsiteY3758" fmla="*/ 1816553 h 5701327"/>
              <a:gd name="connsiteX3759" fmla="*/ 948353 w 4966467"/>
              <a:gd name="connsiteY3759" fmla="*/ 1817976 h 5701327"/>
              <a:gd name="connsiteX3760" fmla="*/ 975683 w 4966467"/>
              <a:gd name="connsiteY3760" fmla="*/ 1818426 h 5701327"/>
              <a:gd name="connsiteX3761" fmla="*/ 982938 w 4966467"/>
              <a:gd name="connsiteY3761" fmla="*/ 1816483 h 5701327"/>
              <a:gd name="connsiteX3762" fmla="*/ 889803 w 4966467"/>
              <a:gd name="connsiteY3762" fmla="*/ 1802567 h 5701327"/>
              <a:gd name="connsiteX3763" fmla="*/ 703533 w 4966467"/>
              <a:gd name="connsiteY3763" fmla="*/ 1774735 h 5701327"/>
              <a:gd name="connsiteX3764" fmla="*/ 683941 w 4966467"/>
              <a:gd name="connsiteY3764" fmla="*/ 1774154 h 5701327"/>
              <a:gd name="connsiteX3765" fmla="*/ 664351 w 4966467"/>
              <a:gd name="connsiteY3765" fmla="*/ 1773572 h 5701327"/>
              <a:gd name="connsiteX3766" fmla="*/ 657939 w 4966467"/>
              <a:gd name="connsiteY3766" fmla="*/ 1771401 h 5701327"/>
              <a:gd name="connsiteX3767" fmla="*/ 651526 w 4966467"/>
              <a:gd name="connsiteY3767" fmla="*/ 1769233 h 5701327"/>
              <a:gd name="connsiteX3768" fmla="*/ 658781 w 4966467"/>
              <a:gd name="connsiteY3768" fmla="*/ 1767289 h 5701327"/>
              <a:gd name="connsiteX3769" fmla="*/ 630217 w 4966467"/>
              <a:gd name="connsiteY3769" fmla="*/ 1747733 h 5701327"/>
              <a:gd name="connsiteX3770" fmla="*/ 679308 w 4966467"/>
              <a:gd name="connsiteY3770" fmla="*/ 1742352 h 5701327"/>
              <a:gd name="connsiteX3771" fmla="*/ 727689 w 4966467"/>
              <a:gd name="connsiteY3771" fmla="*/ 1748825 h 5701327"/>
              <a:gd name="connsiteX3772" fmla="*/ 776071 w 4966467"/>
              <a:gd name="connsiteY3772" fmla="*/ 1755298 h 5701327"/>
              <a:gd name="connsiteX3773" fmla="*/ 824451 w 4966467"/>
              <a:gd name="connsiteY3773" fmla="*/ 1761769 h 5701327"/>
              <a:gd name="connsiteX3774" fmla="*/ 872830 w 4966467"/>
              <a:gd name="connsiteY3774" fmla="*/ 1768243 h 5701327"/>
              <a:gd name="connsiteX3775" fmla="*/ 896535 w 4966467"/>
              <a:gd name="connsiteY3775" fmla="*/ 1769667 h 5701327"/>
              <a:gd name="connsiteX3776" fmla="*/ 907900 w 4966467"/>
              <a:gd name="connsiteY3776" fmla="*/ 1768563 h 5701327"/>
              <a:gd name="connsiteX3777" fmla="*/ 915642 w 4966467"/>
              <a:gd name="connsiteY3777" fmla="*/ 1768433 h 5701327"/>
              <a:gd name="connsiteX3778" fmla="*/ 842098 w 4966467"/>
              <a:gd name="connsiteY3778" fmla="*/ 1755098 h 5701327"/>
              <a:gd name="connsiteX3779" fmla="*/ 768554 w 4966467"/>
              <a:gd name="connsiteY3779" fmla="*/ 1741761 h 5701327"/>
              <a:gd name="connsiteX3780" fmla="*/ 729728 w 4966467"/>
              <a:gd name="connsiteY3780" fmla="*/ 1734674 h 5701327"/>
              <a:gd name="connsiteX3781" fmla="*/ 690900 w 4966467"/>
              <a:gd name="connsiteY3781" fmla="*/ 1727586 h 5701327"/>
              <a:gd name="connsiteX3782" fmla="*/ 616871 w 4966467"/>
              <a:gd name="connsiteY3782" fmla="*/ 1712440 h 5701327"/>
              <a:gd name="connsiteX3783" fmla="*/ 603075 w 4966467"/>
              <a:gd name="connsiteY3783" fmla="*/ 1704474 h 5701327"/>
              <a:gd name="connsiteX3784" fmla="*/ 606703 w 4966467"/>
              <a:gd name="connsiteY3784" fmla="*/ 1703502 h 5701327"/>
              <a:gd name="connsiteX3785" fmla="*/ 612629 w 4966467"/>
              <a:gd name="connsiteY3785" fmla="*/ 1703856 h 5701327"/>
              <a:gd name="connsiteX3786" fmla="*/ 618556 w 4966467"/>
              <a:gd name="connsiteY3786" fmla="*/ 1704212 h 5701327"/>
              <a:gd name="connsiteX3787" fmla="*/ 652298 w 4966467"/>
              <a:gd name="connsiteY3787" fmla="*/ 1706833 h 5701327"/>
              <a:gd name="connsiteX3788" fmla="*/ 686041 w 4966467"/>
              <a:gd name="connsiteY3788" fmla="*/ 1709454 h 5701327"/>
              <a:gd name="connsiteX3789" fmla="*/ 717972 w 4966467"/>
              <a:gd name="connsiteY3789" fmla="*/ 1712559 h 5701327"/>
              <a:gd name="connsiteX3790" fmla="*/ 749900 w 4966467"/>
              <a:gd name="connsiteY3790" fmla="*/ 1715665 h 5701327"/>
              <a:gd name="connsiteX3791" fmla="*/ 820174 w 4966467"/>
              <a:gd name="connsiteY3791" fmla="*/ 1724046 h 5701327"/>
              <a:gd name="connsiteX3792" fmla="*/ 885844 w 4966467"/>
              <a:gd name="connsiteY3792" fmla="*/ 1729772 h 5701327"/>
              <a:gd name="connsiteX3793" fmla="*/ 1019491 w 4966467"/>
              <a:gd name="connsiteY3793" fmla="*/ 1742551 h 5701327"/>
              <a:gd name="connsiteX3794" fmla="*/ 1153136 w 4966467"/>
              <a:gd name="connsiteY3794" fmla="*/ 1755330 h 5701327"/>
              <a:gd name="connsiteX3795" fmla="*/ 1198602 w 4966467"/>
              <a:gd name="connsiteY3795" fmla="*/ 1750923 h 5701327"/>
              <a:gd name="connsiteX3796" fmla="*/ 1244067 w 4966467"/>
              <a:gd name="connsiteY3796" fmla="*/ 1746513 h 5701327"/>
              <a:gd name="connsiteX3797" fmla="*/ 1290019 w 4966467"/>
              <a:gd name="connsiteY3797" fmla="*/ 1743920 h 5701327"/>
              <a:gd name="connsiteX3798" fmla="*/ 1335970 w 4966467"/>
              <a:gd name="connsiteY3798" fmla="*/ 1741325 h 5701327"/>
              <a:gd name="connsiteX3799" fmla="*/ 1311293 w 4966467"/>
              <a:gd name="connsiteY3799" fmla="*/ 1736275 h 5701327"/>
              <a:gd name="connsiteX3800" fmla="*/ 1240179 w 4966467"/>
              <a:gd name="connsiteY3800" fmla="*/ 1732009 h 5701327"/>
              <a:gd name="connsiteX3801" fmla="*/ 1206437 w 4966467"/>
              <a:gd name="connsiteY3801" fmla="*/ 1729387 h 5701327"/>
              <a:gd name="connsiteX3802" fmla="*/ 1172692 w 4966467"/>
              <a:gd name="connsiteY3802" fmla="*/ 1726768 h 5701327"/>
              <a:gd name="connsiteX3803" fmla="*/ 1103879 w 4966467"/>
              <a:gd name="connsiteY3803" fmla="*/ 1723828 h 5701327"/>
              <a:gd name="connsiteX3804" fmla="*/ 1035065 w 4966467"/>
              <a:gd name="connsiteY3804" fmla="*/ 1720887 h 5701327"/>
              <a:gd name="connsiteX3805" fmla="*/ 968552 w 4966467"/>
              <a:gd name="connsiteY3805" fmla="*/ 1719273 h 5701327"/>
              <a:gd name="connsiteX3806" fmla="*/ 933966 w 4966467"/>
              <a:gd name="connsiteY3806" fmla="*/ 1720764 h 5701327"/>
              <a:gd name="connsiteX3807" fmla="*/ 898409 w 4966467"/>
              <a:gd name="connsiteY3807" fmla="*/ 1718630 h 5701327"/>
              <a:gd name="connsiteX3808" fmla="*/ 830921 w 4966467"/>
              <a:gd name="connsiteY3808" fmla="*/ 1713390 h 5701327"/>
              <a:gd name="connsiteX3809" fmla="*/ 759808 w 4966467"/>
              <a:gd name="connsiteY3809" fmla="*/ 1709122 h 5701327"/>
              <a:gd name="connsiteX3810" fmla="*/ 750613 w 4966467"/>
              <a:gd name="connsiteY3810" fmla="*/ 1703813 h 5701327"/>
              <a:gd name="connsiteX3811" fmla="*/ 761494 w 4966467"/>
              <a:gd name="connsiteY3811" fmla="*/ 1700898 h 5701327"/>
              <a:gd name="connsiteX3812" fmla="*/ 827165 w 4966467"/>
              <a:gd name="connsiteY3812" fmla="*/ 1706625 h 5701327"/>
              <a:gd name="connsiteX3813" fmla="*/ 896466 w 4966467"/>
              <a:gd name="connsiteY3813" fmla="*/ 1711378 h 5701327"/>
              <a:gd name="connsiteX3814" fmla="*/ 927423 w 4966467"/>
              <a:gd name="connsiteY3814" fmla="*/ 1710856 h 5701327"/>
              <a:gd name="connsiteX3815" fmla="*/ 962980 w 4966467"/>
              <a:gd name="connsiteY3815" fmla="*/ 1712990 h 5701327"/>
              <a:gd name="connsiteX3816" fmla="*/ 994910 w 4966467"/>
              <a:gd name="connsiteY3816" fmla="*/ 1716097 h 5701327"/>
              <a:gd name="connsiteX3817" fmla="*/ 1029495 w 4966467"/>
              <a:gd name="connsiteY3817" fmla="*/ 1714605 h 5701327"/>
              <a:gd name="connsiteX3818" fmla="*/ 1139792 w 4966467"/>
              <a:gd name="connsiteY3818" fmla="*/ 1720036 h 5701327"/>
              <a:gd name="connsiteX3819" fmla="*/ 1249116 w 4966467"/>
              <a:gd name="connsiteY3819" fmla="*/ 1721841 h 5701327"/>
              <a:gd name="connsiteX3820" fmla="*/ 1141960 w 4966467"/>
              <a:gd name="connsiteY3820" fmla="*/ 1713624 h 5701327"/>
              <a:gd name="connsiteX3821" fmla="*/ 1034804 w 4966467"/>
              <a:gd name="connsiteY3821" fmla="*/ 1705407 h 5701327"/>
              <a:gd name="connsiteX3822" fmla="*/ 983769 w 4966467"/>
              <a:gd name="connsiteY3822" fmla="*/ 1703533 h 5701327"/>
              <a:gd name="connsiteX3823" fmla="*/ 955953 w 4966467"/>
              <a:gd name="connsiteY3823" fmla="*/ 1701270 h 5701327"/>
              <a:gd name="connsiteX3824" fmla="*/ 931762 w 4966467"/>
              <a:gd name="connsiteY3824" fmla="*/ 1698032 h 5701327"/>
              <a:gd name="connsiteX3825" fmla="*/ 878427 w 4966467"/>
              <a:gd name="connsiteY3825" fmla="*/ 1694830 h 5701327"/>
              <a:gd name="connsiteX3826" fmla="*/ 824120 w 4966467"/>
              <a:gd name="connsiteY3826" fmla="*/ 1688003 h 5701327"/>
              <a:gd name="connsiteX3827" fmla="*/ 804045 w 4966467"/>
              <a:gd name="connsiteY3827" fmla="*/ 1685610 h 5701327"/>
              <a:gd name="connsiteX3828" fmla="*/ 746726 w 4966467"/>
              <a:gd name="connsiteY3828" fmla="*/ 1689307 h 5701327"/>
              <a:gd name="connsiteX3829" fmla="*/ 737527 w 4966467"/>
              <a:gd name="connsiteY3829" fmla="*/ 1683995 h 5701327"/>
              <a:gd name="connsiteX3830" fmla="*/ 741153 w 4966467"/>
              <a:gd name="connsiteY3830" fmla="*/ 1683024 h 5701327"/>
              <a:gd name="connsiteX3831" fmla="*/ 770299 w 4966467"/>
              <a:gd name="connsiteY3831" fmla="*/ 1682990 h 5701327"/>
              <a:gd name="connsiteX3832" fmla="*/ 794846 w 4966467"/>
              <a:gd name="connsiteY3832" fmla="*/ 1680299 h 5701327"/>
              <a:gd name="connsiteX3833" fmla="*/ 803071 w 4966467"/>
              <a:gd name="connsiteY3833" fmla="*/ 1681982 h 5701327"/>
              <a:gd name="connsiteX3834" fmla="*/ 813950 w 4966467"/>
              <a:gd name="connsiteY3834" fmla="*/ 1679067 h 5701327"/>
              <a:gd name="connsiteX3835" fmla="*/ 866799 w 4966467"/>
              <a:gd name="connsiteY3835" fmla="*/ 1680454 h 5701327"/>
              <a:gd name="connsiteX3836" fmla="*/ 919649 w 4966467"/>
              <a:gd name="connsiteY3836" fmla="*/ 1681844 h 5701327"/>
              <a:gd name="connsiteX3837" fmla="*/ 949279 w 4966467"/>
              <a:gd name="connsiteY3837" fmla="*/ 1683622 h 5701327"/>
              <a:gd name="connsiteX3838" fmla="*/ 975283 w 4966467"/>
              <a:gd name="connsiteY3838" fmla="*/ 1686371 h 5701327"/>
              <a:gd name="connsiteX3839" fmla="*/ 1029945 w 4966467"/>
              <a:gd name="connsiteY3839" fmla="*/ 1687275 h 5701327"/>
              <a:gd name="connsiteX3840" fmla="*/ 1140241 w 4966467"/>
              <a:gd name="connsiteY3840" fmla="*/ 1692705 h 5701327"/>
              <a:gd name="connsiteX3841" fmla="*/ 1250541 w 4966467"/>
              <a:gd name="connsiteY3841" fmla="*/ 1698136 h 5701327"/>
              <a:gd name="connsiteX3842" fmla="*/ 1256821 w 4966467"/>
              <a:gd name="connsiteY3842" fmla="*/ 1692565 h 5701327"/>
              <a:gd name="connsiteX3843" fmla="*/ 1306884 w 4966467"/>
              <a:gd name="connsiteY3843" fmla="*/ 1690811 h 5701327"/>
              <a:gd name="connsiteX3844" fmla="*/ 1323336 w 4966467"/>
              <a:gd name="connsiteY3844" fmla="*/ 1694178 h 5701327"/>
              <a:gd name="connsiteX3845" fmla="*/ 1420584 w 4966467"/>
              <a:gd name="connsiteY3845" fmla="*/ 1708937 h 5701327"/>
              <a:gd name="connsiteX3846" fmla="*/ 1514204 w 4966467"/>
              <a:gd name="connsiteY3846" fmla="*/ 1724668 h 5701327"/>
              <a:gd name="connsiteX3847" fmla="*/ 1525569 w 4966467"/>
              <a:gd name="connsiteY3847" fmla="*/ 1723564 h 5701327"/>
              <a:gd name="connsiteX3848" fmla="*/ 1536936 w 4966467"/>
              <a:gd name="connsiteY3848" fmla="*/ 1722463 h 5701327"/>
              <a:gd name="connsiteX3849" fmla="*/ 1548787 w 4966467"/>
              <a:gd name="connsiteY3849" fmla="*/ 1723173 h 5701327"/>
              <a:gd name="connsiteX3850" fmla="*/ 1560641 w 4966467"/>
              <a:gd name="connsiteY3850" fmla="*/ 1723886 h 5701327"/>
              <a:gd name="connsiteX3851" fmla="*/ 1578895 w 4966467"/>
              <a:gd name="connsiteY3851" fmla="*/ 1723278 h 5701327"/>
              <a:gd name="connsiteX3852" fmla="*/ 1578191 w 4966467"/>
              <a:gd name="connsiteY3852" fmla="*/ 1722267 h 5701327"/>
              <a:gd name="connsiteX3853" fmla="*/ 1627279 w 4966467"/>
              <a:gd name="connsiteY3853" fmla="*/ 1716885 h 5701327"/>
              <a:gd name="connsiteX3854" fmla="*/ 1660267 w 4966467"/>
              <a:gd name="connsiteY3854" fmla="*/ 1721299 h 5701327"/>
              <a:gd name="connsiteX3855" fmla="*/ 1727283 w 4966467"/>
              <a:gd name="connsiteY3855" fmla="*/ 1721993 h 5701327"/>
              <a:gd name="connsiteX3856" fmla="*/ 1726227 w 4966467"/>
              <a:gd name="connsiteY3856" fmla="*/ 1718055 h 5701327"/>
              <a:gd name="connsiteX3857" fmla="*/ 1716527 w 4966467"/>
              <a:gd name="connsiteY3857" fmla="*/ 1716295 h 5701327"/>
              <a:gd name="connsiteX3858" fmla="*/ 1702345 w 4966467"/>
              <a:gd name="connsiteY3858" fmla="*/ 1713707 h 5701327"/>
              <a:gd name="connsiteX3859" fmla="*/ 1620063 w 4966467"/>
              <a:gd name="connsiteY3859" fmla="*/ 1704165 h 5701327"/>
              <a:gd name="connsiteX3860" fmla="*/ 1614495 w 4966467"/>
              <a:gd name="connsiteY3860" fmla="*/ 1697884 h 5701327"/>
              <a:gd name="connsiteX3861" fmla="*/ 1622719 w 4966467"/>
              <a:gd name="connsiteY3861" fmla="*/ 1699567 h 5701327"/>
              <a:gd name="connsiteX3862" fmla="*/ 1631549 w 4966467"/>
              <a:gd name="connsiteY3862" fmla="*/ 1700620 h 5701327"/>
              <a:gd name="connsiteX3863" fmla="*/ 1583311 w 4966467"/>
              <a:gd name="connsiteY3863" fmla="*/ 1690751 h 5701327"/>
              <a:gd name="connsiteX3864" fmla="*/ 1547296 w 4966467"/>
              <a:gd name="connsiteY3864" fmla="*/ 1688587 h 5701327"/>
              <a:gd name="connsiteX3865" fmla="*/ 1467957 w 4966467"/>
              <a:gd name="connsiteY3865" fmla="*/ 1682637 h 5701327"/>
              <a:gd name="connsiteX3866" fmla="*/ 1387291 w 4966467"/>
              <a:gd name="connsiteY3866" fmla="*/ 1678987 h 5701327"/>
              <a:gd name="connsiteX3867" fmla="*/ 1310251 w 4966467"/>
              <a:gd name="connsiteY3867" fmla="*/ 1674362 h 5701327"/>
              <a:gd name="connsiteX3868" fmla="*/ 1230557 w 4966467"/>
              <a:gd name="connsiteY3868" fmla="*/ 1674337 h 5701327"/>
              <a:gd name="connsiteX3869" fmla="*/ 1154489 w 4966467"/>
              <a:gd name="connsiteY3869" fmla="*/ 1673338 h 5701327"/>
              <a:gd name="connsiteX3870" fmla="*/ 1001381 w 4966467"/>
              <a:gd name="connsiteY3870" fmla="*/ 1667715 h 5701327"/>
              <a:gd name="connsiteX3871" fmla="*/ 995455 w 4966467"/>
              <a:gd name="connsiteY3871" fmla="*/ 1667362 h 5701327"/>
              <a:gd name="connsiteX3872" fmla="*/ 989529 w 4966467"/>
              <a:gd name="connsiteY3872" fmla="*/ 1667006 h 5701327"/>
              <a:gd name="connsiteX3873" fmla="*/ 1087714 w 4966467"/>
              <a:gd name="connsiteY3873" fmla="*/ 1656245 h 5701327"/>
              <a:gd name="connsiteX3874" fmla="*/ 1147954 w 4966467"/>
              <a:gd name="connsiteY3874" fmla="*/ 1650010 h 5701327"/>
              <a:gd name="connsiteX3875" fmla="*/ 1103615 w 4966467"/>
              <a:gd name="connsiteY3875" fmla="*/ 1648187 h 5701327"/>
              <a:gd name="connsiteX3876" fmla="*/ 1039757 w 4966467"/>
              <a:gd name="connsiteY3876" fmla="*/ 1641974 h 5701327"/>
              <a:gd name="connsiteX3877" fmla="*/ 919290 w 4966467"/>
              <a:gd name="connsiteY3877" fmla="*/ 1627606 h 5701327"/>
              <a:gd name="connsiteX3878" fmla="*/ 856758 w 4966467"/>
              <a:gd name="connsiteY3878" fmla="*/ 1619094 h 5701327"/>
              <a:gd name="connsiteX3879" fmla="*/ 794226 w 4966467"/>
              <a:gd name="connsiteY3879" fmla="*/ 1610584 h 5701327"/>
              <a:gd name="connsiteX3880" fmla="*/ 750184 w 4966467"/>
              <a:gd name="connsiteY3880" fmla="*/ 1591287 h 5701327"/>
              <a:gd name="connsiteX3881" fmla="*/ 759606 w 4966467"/>
              <a:gd name="connsiteY3881" fmla="*/ 1582931 h 5701327"/>
              <a:gd name="connsiteX3882" fmla="*/ 787424 w 4966467"/>
              <a:gd name="connsiteY3882" fmla="*/ 1585197 h 5701327"/>
              <a:gd name="connsiteX3883" fmla="*/ 854911 w 4966467"/>
              <a:gd name="connsiteY3883" fmla="*/ 1590437 h 5701327"/>
              <a:gd name="connsiteX3884" fmla="*/ 922396 w 4966467"/>
              <a:gd name="connsiteY3884" fmla="*/ 1595678 h 5701327"/>
              <a:gd name="connsiteX3885" fmla="*/ 954813 w 4966467"/>
              <a:gd name="connsiteY3885" fmla="*/ 1600596 h 5701327"/>
              <a:gd name="connsiteX3886" fmla="*/ 987227 w 4966467"/>
              <a:gd name="connsiteY3886" fmla="*/ 1605516 h 5701327"/>
              <a:gd name="connsiteX3887" fmla="*/ 1117602 w 4966467"/>
              <a:gd name="connsiteY3887" fmla="*/ 1613340 h 5701327"/>
              <a:gd name="connsiteX3888" fmla="*/ 1248949 w 4966467"/>
              <a:gd name="connsiteY3888" fmla="*/ 1624793 h 5701327"/>
              <a:gd name="connsiteX3889" fmla="*/ 1284506 w 4966467"/>
              <a:gd name="connsiteY3889" fmla="*/ 1626927 h 5701327"/>
              <a:gd name="connsiteX3890" fmla="*/ 1300470 w 4966467"/>
              <a:gd name="connsiteY3890" fmla="*/ 1628481 h 5701327"/>
              <a:gd name="connsiteX3891" fmla="*/ 1316433 w 4966467"/>
              <a:gd name="connsiteY3891" fmla="*/ 1630033 h 5701327"/>
              <a:gd name="connsiteX3892" fmla="*/ 1382107 w 4966467"/>
              <a:gd name="connsiteY3892" fmla="*/ 1635759 h 5701327"/>
              <a:gd name="connsiteX3893" fmla="*/ 1382738 w 4966467"/>
              <a:gd name="connsiteY3893" fmla="*/ 1635803 h 5701327"/>
              <a:gd name="connsiteX3894" fmla="*/ 1482581 w 4966467"/>
              <a:gd name="connsiteY3894" fmla="*/ 1634475 h 5701327"/>
              <a:gd name="connsiteX3895" fmla="*/ 1468570 w 4966467"/>
              <a:gd name="connsiteY3895" fmla="*/ 1632029 h 5701327"/>
              <a:gd name="connsiteX3896" fmla="*/ 1405066 w 4966467"/>
              <a:gd name="connsiteY3896" fmla="*/ 1619891 h 5701327"/>
              <a:gd name="connsiteX3897" fmla="*/ 1341562 w 4966467"/>
              <a:gd name="connsiteY3897" fmla="*/ 1607752 h 5701327"/>
              <a:gd name="connsiteX3898" fmla="*/ 1310959 w 4966467"/>
              <a:gd name="connsiteY3898" fmla="*/ 1602346 h 5701327"/>
              <a:gd name="connsiteX3899" fmla="*/ 1280358 w 4966467"/>
              <a:gd name="connsiteY3899" fmla="*/ 1596942 h 5701327"/>
              <a:gd name="connsiteX3900" fmla="*/ 1249269 w 4966467"/>
              <a:gd name="connsiteY3900" fmla="*/ 1589722 h 5701327"/>
              <a:gd name="connsiteX3901" fmla="*/ 1218180 w 4966467"/>
              <a:gd name="connsiteY3901" fmla="*/ 1582504 h 5701327"/>
              <a:gd name="connsiteX3902" fmla="*/ 1138357 w 4966467"/>
              <a:gd name="connsiteY3902" fmla="*/ 1574738 h 5701327"/>
              <a:gd name="connsiteX3903" fmla="*/ 1058531 w 4966467"/>
              <a:gd name="connsiteY3903" fmla="*/ 1566973 h 5701327"/>
              <a:gd name="connsiteX3904" fmla="*/ 1037967 w 4966467"/>
              <a:gd name="connsiteY3904" fmla="*/ 1562767 h 5701327"/>
              <a:gd name="connsiteX3905" fmla="*/ 1018377 w 4966467"/>
              <a:gd name="connsiteY3905" fmla="*/ 1562185 h 5701327"/>
              <a:gd name="connsiteX3906" fmla="*/ 978222 w 4966467"/>
              <a:gd name="connsiteY3906" fmla="*/ 1557396 h 5701327"/>
              <a:gd name="connsiteX3907" fmla="*/ 938065 w 4966467"/>
              <a:gd name="connsiteY3907" fmla="*/ 1552606 h 5701327"/>
              <a:gd name="connsiteX3908" fmla="*/ 897911 w 4966467"/>
              <a:gd name="connsiteY3908" fmla="*/ 1547817 h 5701327"/>
              <a:gd name="connsiteX3909" fmla="*/ 888712 w 4966467"/>
              <a:gd name="connsiteY3909" fmla="*/ 1542507 h 5701327"/>
              <a:gd name="connsiteX3910" fmla="*/ 892341 w 4966467"/>
              <a:gd name="connsiteY3910" fmla="*/ 1541535 h 5701327"/>
              <a:gd name="connsiteX3911" fmla="*/ 949788 w 4966467"/>
              <a:gd name="connsiteY3911" fmla="*/ 1545578 h 5701327"/>
              <a:gd name="connsiteX3912" fmla="*/ 1007236 w 4966467"/>
              <a:gd name="connsiteY3912" fmla="*/ 1549622 h 5701327"/>
              <a:gd name="connsiteX3913" fmla="*/ 1062385 w 4966467"/>
              <a:gd name="connsiteY3913" fmla="*/ 1552337 h 5701327"/>
              <a:gd name="connsiteX3914" fmla="*/ 1121159 w 4966467"/>
              <a:gd name="connsiteY3914" fmla="*/ 1554079 h 5701327"/>
              <a:gd name="connsiteX3915" fmla="*/ 1105421 w 4966467"/>
              <a:gd name="connsiteY3915" fmla="*/ 1538861 h 5701327"/>
              <a:gd name="connsiteX3916" fmla="*/ 1132489 w 4966467"/>
              <a:gd name="connsiteY3916" fmla="*/ 1523833 h 5701327"/>
              <a:gd name="connsiteX3917" fmla="*/ 1080483 w 4966467"/>
              <a:gd name="connsiteY3917" fmla="*/ 1518334 h 5701327"/>
              <a:gd name="connsiteX3918" fmla="*/ 1062089 w 4966467"/>
              <a:gd name="connsiteY3918" fmla="*/ 1507712 h 5701327"/>
              <a:gd name="connsiteX3919" fmla="*/ 1081195 w 4966467"/>
              <a:gd name="connsiteY3919" fmla="*/ 1506482 h 5701327"/>
              <a:gd name="connsiteX3920" fmla="*/ 1133687 w 4966467"/>
              <a:gd name="connsiteY3920" fmla="*/ 1513795 h 5701327"/>
              <a:gd name="connsiteX3921" fmla="*/ 1186181 w 4966467"/>
              <a:gd name="connsiteY3921" fmla="*/ 1521108 h 5701327"/>
              <a:gd name="connsiteX3922" fmla="*/ 1262865 w 4966467"/>
              <a:gd name="connsiteY3922" fmla="*/ 1531659 h 5701327"/>
              <a:gd name="connsiteX3923" fmla="*/ 1291167 w 4966467"/>
              <a:gd name="connsiteY3923" fmla="*/ 1535737 h 5701327"/>
              <a:gd name="connsiteX3924" fmla="*/ 1416588 w 4966467"/>
              <a:gd name="connsiteY3924" fmla="*/ 1546833 h 5701327"/>
              <a:gd name="connsiteX3925" fmla="*/ 1542008 w 4966467"/>
              <a:gd name="connsiteY3925" fmla="*/ 1557929 h 5701327"/>
              <a:gd name="connsiteX3926" fmla="*/ 1521669 w 4966467"/>
              <a:gd name="connsiteY3926" fmla="*/ 1540056 h 5701327"/>
              <a:gd name="connsiteX3927" fmla="*/ 1499778 w 4966467"/>
              <a:gd name="connsiteY3927" fmla="*/ 1538149 h 5701327"/>
              <a:gd name="connsiteX3928" fmla="*/ 1481514 w 4966467"/>
              <a:gd name="connsiteY3928" fmla="*/ 1535268 h 5701327"/>
              <a:gd name="connsiteX3929" fmla="*/ 1392623 w 4966467"/>
              <a:gd name="connsiteY3929" fmla="*/ 1529932 h 5701327"/>
              <a:gd name="connsiteX3930" fmla="*/ 1300104 w 4966467"/>
              <a:gd name="connsiteY3930" fmla="*/ 1525568 h 5701327"/>
              <a:gd name="connsiteX3931" fmla="*/ 1256324 w 4966467"/>
              <a:gd name="connsiteY3931" fmla="*/ 1521751 h 5701327"/>
              <a:gd name="connsiteX3932" fmla="*/ 1232619 w 4966467"/>
              <a:gd name="connsiteY3932" fmla="*/ 1520327 h 5701327"/>
              <a:gd name="connsiteX3933" fmla="*/ 1212541 w 4966467"/>
              <a:gd name="connsiteY3933" fmla="*/ 1517935 h 5701327"/>
              <a:gd name="connsiteX3934" fmla="*/ 1166460 w 4966467"/>
              <a:gd name="connsiteY3934" fmla="*/ 1512789 h 5701327"/>
              <a:gd name="connsiteX3935" fmla="*/ 1120380 w 4966467"/>
              <a:gd name="connsiteY3935" fmla="*/ 1507644 h 5701327"/>
              <a:gd name="connsiteX3936" fmla="*/ 1074296 w 4966467"/>
              <a:gd name="connsiteY3936" fmla="*/ 1502499 h 5701327"/>
              <a:gd name="connsiteX3937" fmla="*/ 1028215 w 4966467"/>
              <a:gd name="connsiteY3937" fmla="*/ 1497354 h 5701327"/>
              <a:gd name="connsiteX3938" fmla="*/ 984435 w 4966467"/>
              <a:gd name="connsiteY3938" fmla="*/ 1493534 h 5701327"/>
              <a:gd name="connsiteX3939" fmla="*/ 939679 w 4966467"/>
              <a:gd name="connsiteY3939" fmla="*/ 1486092 h 5701327"/>
              <a:gd name="connsiteX3940" fmla="*/ 756065 w 4966467"/>
              <a:gd name="connsiteY3940" fmla="*/ 1453660 h 5701327"/>
              <a:gd name="connsiteX3941" fmla="*/ 747841 w 4966467"/>
              <a:gd name="connsiteY3941" fmla="*/ 1451977 h 5701327"/>
              <a:gd name="connsiteX3942" fmla="*/ 755093 w 4966467"/>
              <a:gd name="connsiteY3942" fmla="*/ 1450034 h 5701327"/>
              <a:gd name="connsiteX3943" fmla="*/ 865164 w 4966467"/>
              <a:gd name="connsiteY3943" fmla="*/ 1469129 h 5701327"/>
              <a:gd name="connsiteX3944" fmla="*/ 974264 w 4966467"/>
              <a:gd name="connsiteY3944" fmla="*/ 1484598 h 5701327"/>
              <a:gd name="connsiteX3945" fmla="*/ 986116 w 4966467"/>
              <a:gd name="connsiteY3945" fmla="*/ 1485311 h 5701327"/>
              <a:gd name="connsiteX3946" fmla="*/ 990228 w 4966467"/>
              <a:gd name="connsiteY3946" fmla="*/ 1486151 h 5701327"/>
              <a:gd name="connsiteX3947" fmla="*/ 987089 w 4966467"/>
              <a:gd name="connsiteY3947" fmla="*/ 1488937 h 5701327"/>
              <a:gd name="connsiteX3948" fmla="*/ 1010793 w 4966467"/>
              <a:gd name="connsiteY3948" fmla="*/ 1490361 h 5701327"/>
              <a:gd name="connsiteX3949" fmla="*/ 1039096 w 4966467"/>
              <a:gd name="connsiteY3949" fmla="*/ 1494439 h 5701327"/>
              <a:gd name="connsiteX3950" fmla="*/ 1063286 w 4966467"/>
              <a:gd name="connsiteY3950" fmla="*/ 1497674 h 5701327"/>
              <a:gd name="connsiteX3951" fmla="*/ 1091102 w 4966467"/>
              <a:gd name="connsiteY3951" fmla="*/ 1499938 h 5701327"/>
              <a:gd name="connsiteX3952" fmla="*/ 1141298 w 4966467"/>
              <a:gd name="connsiteY3952" fmla="*/ 1505926 h 5701327"/>
              <a:gd name="connsiteX3953" fmla="*/ 1191492 w 4966467"/>
              <a:gd name="connsiteY3953" fmla="*/ 1511912 h 5701327"/>
              <a:gd name="connsiteX3954" fmla="*/ 1243499 w 4966467"/>
              <a:gd name="connsiteY3954" fmla="*/ 1517411 h 5701327"/>
              <a:gd name="connsiteX3955" fmla="*/ 1267204 w 4966467"/>
              <a:gd name="connsiteY3955" fmla="*/ 1518835 h 5701327"/>
              <a:gd name="connsiteX3956" fmla="*/ 1294535 w 4966467"/>
              <a:gd name="connsiteY3956" fmla="*/ 1519285 h 5701327"/>
              <a:gd name="connsiteX3957" fmla="*/ 1301789 w 4966467"/>
              <a:gd name="connsiteY3957" fmla="*/ 1517341 h 5701327"/>
              <a:gd name="connsiteX3958" fmla="*/ 1208654 w 4966467"/>
              <a:gd name="connsiteY3958" fmla="*/ 1503425 h 5701327"/>
              <a:gd name="connsiteX3959" fmla="*/ 1022384 w 4966467"/>
              <a:gd name="connsiteY3959" fmla="*/ 1475593 h 5701327"/>
              <a:gd name="connsiteX3960" fmla="*/ 1002792 w 4966467"/>
              <a:gd name="connsiteY3960" fmla="*/ 1475012 h 5701327"/>
              <a:gd name="connsiteX3961" fmla="*/ 983202 w 4966467"/>
              <a:gd name="connsiteY3961" fmla="*/ 1474430 h 5701327"/>
              <a:gd name="connsiteX3962" fmla="*/ 976789 w 4966467"/>
              <a:gd name="connsiteY3962" fmla="*/ 1472260 h 5701327"/>
              <a:gd name="connsiteX3963" fmla="*/ 970377 w 4966467"/>
              <a:gd name="connsiteY3963" fmla="*/ 1470092 h 5701327"/>
              <a:gd name="connsiteX3964" fmla="*/ 977632 w 4966467"/>
              <a:gd name="connsiteY3964" fmla="*/ 1468148 h 5701327"/>
              <a:gd name="connsiteX3965" fmla="*/ 949068 w 4966467"/>
              <a:gd name="connsiteY3965" fmla="*/ 1448591 h 5701327"/>
              <a:gd name="connsiteX3966" fmla="*/ 998159 w 4966467"/>
              <a:gd name="connsiteY3966" fmla="*/ 1443210 h 5701327"/>
              <a:gd name="connsiteX3967" fmla="*/ 1046540 w 4966467"/>
              <a:gd name="connsiteY3967" fmla="*/ 1449684 h 5701327"/>
              <a:gd name="connsiteX3968" fmla="*/ 1094921 w 4966467"/>
              <a:gd name="connsiteY3968" fmla="*/ 1456157 h 5701327"/>
              <a:gd name="connsiteX3969" fmla="*/ 1143302 w 4966467"/>
              <a:gd name="connsiteY3969" fmla="*/ 1462627 h 5701327"/>
              <a:gd name="connsiteX3970" fmla="*/ 1191681 w 4966467"/>
              <a:gd name="connsiteY3970" fmla="*/ 1469102 h 5701327"/>
              <a:gd name="connsiteX3971" fmla="*/ 1215386 w 4966467"/>
              <a:gd name="connsiteY3971" fmla="*/ 1470525 h 5701327"/>
              <a:gd name="connsiteX3972" fmla="*/ 1226751 w 4966467"/>
              <a:gd name="connsiteY3972" fmla="*/ 1469421 h 5701327"/>
              <a:gd name="connsiteX3973" fmla="*/ 1234492 w 4966467"/>
              <a:gd name="connsiteY3973" fmla="*/ 1469293 h 5701327"/>
              <a:gd name="connsiteX3974" fmla="*/ 1160950 w 4966467"/>
              <a:gd name="connsiteY3974" fmla="*/ 1455958 h 5701327"/>
              <a:gd name="connsiteX3975" fmla="*/ 1087405 w 4966467"/>
              <a:gd name="connsiteY3975" fmla="*/ 1442620 h 5701327"/>
              <a:gd name="connsiteX3976" fmla="*/ 1048579 w 4966467"/>
              <a:gd name="connsiteY3976" fmla="*/ 1435531 h 5701327"/>
              <a:gd name="connsiteX3977" fmla="*/ 1009750 w 4966467"/>
              <a:gd name="connsiteY3977" fmla="*/ 1428442 h 5701327"/>
              <a:gd name="connsiteX3978" fmla="*/ 935722 w 4966467"/>
              <a:gd name="connsiteY3978" fmla="*/ 1413296 h 5701327"/>
              <a:gd name="connsiteX3979" fmla="*/ 921926 w 4966467"/>
              <a:gd name="connsiteY3979" fmla="*/ 1405331 h 5701327"/>
              <a:gd name="connsiteX3980" fmla="*/ 925555 w 4966467"/>
              <a:gd name="connsiteY3980" fmla="*/ 1404359 h 5701327"/>
              <a:gd name="connsiteX3981" fmla="*/ 931481 w 4966467"/>
              <a:gd name="connsiteY3981" fmla="*/ 1404713 h 5701327"/>
              <a:gd name="connsiteX3982" fmla="*/ 937407 w 4966467"/>
              <a:gd name="connsiteY3982" fmla="*/ 1405070 h 5701327"/>
              <a:gd name="connsiteX3983" fmla="*/ 971150 w 4966467"/>
              <a:gd name="connsiteY3983" fmla="*/ 1407690 h 5701327"/>
              <a:gd name="connsiteX3984" fmla="*/ 1004891 w 4966467"/>
              <a:gd name="connsiteY3984" fmla="*/ 1410310 h 5701327"/>
              <a:gd name="connsiteX3985" fmla="*/ 1036823 w 4966467"/>
              <a:gd name="connsiteY3985" fmla="*/ 1413416 h 5701327"/>
              <a:gd name="connsiteX3986" fmla="*/ 1068751 w 4966467"/>
              <a:gd name="connsiteY3986" fmla="*/ 1416522 h 5701327"/>
              <a:gd name="connsiteX3987" fmla="*/ 1139025 w 4966467"/>
              <a:gd name="connsiteY3987" fmla="*/ 1424903 h 5701327"/>
              <a:gd name="connsiteX3988" fmla="*/ 1204695 w 4966467"/>
              <a:gd name="connsiteY3988" fmla="*/ 1430629 h 5701327"/>
              <a:gd name="connsiteX3989" fmla="*/ 1338342 w 4966467"/>
              <a:gd name="connsiteY3989" fmla="*/ 1443409 h 5701327"/>
              <a:gd name="connsiteX3990" fmla="*/ 1471987 w 4966467"/>
              <a:gd name="connsiteY3990" fmla="*/ 1456188 h 5701327"/>
              <a:gd name="connsiteX3991" fmla="*/ 1517452 w 4966467"/>
              <a:gd name="connsiteY3991" fmla="*/ 1451782 h 5701327"/>
              <a:gd name="connsiteX3992" fmla="*/ 1562918 w 4966467"/>
              <a:gd name="connsiteY3992" fmla="*/ 1447372 h 5701327"/>
              <a:gd name="connsiteX3993" fmla="*/ 1608869 w 4966467"/>
              <a:gd name="connsiteY3993" fmla="*/ 1444778 h 5701327"/>
              <a:gd name="connsiteX3994" fmla="*/ 1654821 w 4966467"/>
              <a:gd name="connsiteY3994" fmla="*/ 1442183 h 5701327"/>
              <a:gd name="connsiteX3995" fmla="*/ 1630143 w 4966467"/>
              <a:gd name="connsiteY3995" fmla="*/ 1437134 h 5701327"/>
              <a:gd name="connsiteX3996" fmla="*/ 1559031 w 4966467"/>
              <a:gd name="connsiteY3996" fmla="*/ 1432865 h 5701327"/>
              <a:gd name="connsiteX3997" fmla="*/ 1525288 w 4966467"/>
              <a:gd name="connsiteY3997" fmla="*/ 1430244 h 5701327"/>
              <a:gd name="connsiteX3998" fmla="*/ 1491542 w 4966467"/>
              <a:gd name="connsiteY3998" fmla="*/ 1427625 h 5701327"/>
              <a:gd name="connsiteX3999" fmla="*/ 1422729 w 4966467"/>
              <a:gd name="connsiteY3999" fmla="*/ 1424684 h 5701327"/>
              <a:gd name="connsiteX4000" fmla="*/ 1353916 w 4966467"/>
              <a:gd name="connsiteY4000" fmla="*/ 1421744 h 5701327"/>
              <a:gd name="connsiteX4001" fmla="*/ 1287402 w 4966467"/>
              <a:gd name="connsiteY4001" fmla="*/ 1420129 h 5701327"/>
              <a:gd name="connsiteX4002" fmla="*/ 1252817 w 4966467"/>
              <a:gd name="connsiteY4002" fmla="*/ 1421621 h 5701327"/>
              <a:gd name="connsiteX4003" fmla="*/ 1217261 w 4966467"/>
              <a:gd name="connsiteY4003" fmla="*/ 1419487 h 5701327"/>
              <a:gd name="connsiteX4004" fmla="*/ 1149772 w 4966467"/>
              <a:gd name="connsiteY4004" fmla="*/ 1414247 h 5701327"/>
              <a:gd name="connsiteX4005" fmla="*/ 1078659 w 4966467"/>
              <a:gd name="connsiteY4005" fmla="*/ 1409978 h 5701327"/>
              <a:gd name="connsiteX4006" fmla="*/ 1069464 w 4966467"/>
              <a:gd name="connsiteY4006" fmla="*/ 1404670 h 5701327"/>
              <a:gd name="connsiteX4007" fmla="*/ 1080344 w 4966467"/>
              <a:gd name="connsiteY4007" fmla="*/ 1401755 h 5701327"/>
              <a:gd name="connsiteX4008" fmla="*/ 1146016 w 4966467"/>
              <a:gd name="connsiteY4008" fmla="*/ 1407481 h 5701327"/>
              <a:gd name="connsiteX4009" fmla="*/ 1215317 w 4966467"/>
              <a:gd name="connsiteY4009" fmla="*/ 1412235 h 5701327"/>
              <a:gd name="connsiteX4010" fmla="*/ 1246274 w 4966467"/>
              <a:gd name="connsiteY4010" fmla="*/ 1411713 h 5701327"/>
              <a:gd name="connsiteX4011" fmla="*/ 1281831 w 4966467"/>
              <a:gd name="connsiteY4011" fmla="*/ 1413847 h 5701327"/>
              <a:gd name="connsiteX4012" fmla="*/ 1313761 w 4966467"/>
              <a:gd name="connsiteY4012" fmla="*/ 1416953 h 5701327"/>
              <a:gd name="connsiteX4013" fmla="*/ 1348346 w 4966467"/>
              <a:gd name="connsiteY4013" fmla="*/ 1415462 h 5701327"/>
              <a:gd name="connsiteX4014" fmla="*/ 1458643 w 4966467"/>
              <a:gd name="connsiteY4014" fmla="*/ 1420893 h 5701327"/>
              <a:gd name="connsiteX4015" fmla="*/ 1567968 w 4966467"/>
              <a:gd name="connsiteY4015" fmla="*/ 1422698 h 5701327"/>
              <a:gd name="connsiteX4016" fmla="*/ 1460811 w 4966467"/>
              <a:gd name="connsiteY4016" fmla="*/ 1414480 h 5701327"/>
              <a:gd name="connsiteX4017" fmla="*/ 1353655 w 4966467"/>
              <a:gd name="connsiteY4017" fmla="*/ 1406263 h 5701327"/>
              <a:gd name="connsiteX4018" fmla="*/ 1302619 w 4966467"/>
              <a:gd name="connsiteY4018" fmla="*/ 1404391 h 5701327"/>
              <a:gd name="connsiteX4019" fmla="*/ 1274804 w 4966467"/>
              <a:gd name="connsiteY4019" fmla="*/ 1402127 h 5701327"/>
              <a:gd name="connsiteX4020" fmla="*/ 1250612 w 4966467"/>
              <a:gd name="connsiteY4020" fmla="*/ 1398889 h 5701327"/>
              <a:gd name="connsiteX4021" fmla="*/ 1197277 w 4966467"/>
              <a:gd name="connsiteY4021" fmla="*/ 1395688 h 5701327"/>
              <a:gd name="connsiteX4022" fmla="*/ 1142971 w 4966467"/>
              <a:gd name="connsiteY4022" fmla="*/ 1388860 h 5701327"/>
              <a:gd name="connsiteX4023" fmla="*/ 1122895 w 4966467"/>
              <a:gd name="connsiteY4023" fmla="*/ 1386467 h 5701327"/>
              <a:gd name="connsiteX4024" fmla="*/ 1065577 w 4966467"/>
              <a:gd name="connsiteY4024" fmla="*/ 1390164 h 5701327"/>
              <a:gd name="connsiteX4025" fmla="*/ 1056379 w 4966467"/>
              <a:gd name="connsiteY4025" fmla="*/ 1384852 h 5701327"/>
              <a:gd name="connsiteX4026" fmla="*/ 1060005 w 4966467"/>
              <a:gd name="connsiteY4026" fmla="*/ 1383881 h 5701327"/>
              <a:gd name="connsiteX4027" fmla="*/ 1089149 w 4966467"/>
              <a:gd name="connsiteY4027" fmla="*/ 1383847 h 5701327"/>
              <a:gd name="connsiteX4028" fmla="*/ 1113696 w 4966467"/>
              <a:gd name="connsiteY4028" fmla="*/ 1381156 h 5701327"/>
              <a:gd name="connsiteX4029" fmla="*/ 1121923 w 4966467"/>
              <a:gd name="connsiteY4029" fmla="*/ 1382838 h 5701327"/>
              <a:gd name="connsiteX4030" fmla="*/ 1132800 w 4966467"/>
              <a:gd name="connsiteY4030" fmla="*/ 1379924 h 5701327"/>
              <a:gd name="connsiteX4031" fmla="*/ 1185650 w 4966467"/>
              <a:gd name="connsiteY4031" fmla="*/ 1381311 h 5701327"/>
              <a:gd name="connsiteX4032" fmla="*/ 1238499 w 4966467"/>
              <a:gd name="connsiteY4032" fmla="*/ 1382700 h 5701327"/>
              <a:gd name="connsiteX4033" fmla="*/ 1268130 w 4966467"/>
              <a:gd name="connsiteY4033" fmla="*/ 1384477 h 5701327"/>
              <a:gd name="connsiteX4034" fmla="*/ 1294134 w 4966467"/>
              <a:gd name="connsiteY4034" fmla="*/ 1387227 h 5701327"/>
              <a:gd name="connsiteX4035" fmla="*/ 1320392 w 4966467"/>
              <a:gd name="connsiteY4035" fmla="*/ 1387661 h 5701327"/>
              <a:gd name="connsiteX4036" fmla="*/ 1309891 w 4966467"/>
              <a:gd name="connsiteY4036" fmla="*/ 1386444 h 5701327"/>
              <a:gd name="connsiteX4037" fmla="*/ 1207204 w 4966467"/>
              <a:gd name="connsiteY4037" fmla="*/ 1373143 h 5701327"/>
              <a:gd name="connsiteX4038" fmla="*/ 1100889 w 4966467"/>
              <a:gd name="connsiteY4038" fmla="*/ 1360814 h 5701327"/>
              <a:gd name="connsiteX4039" fmla="*/ 994576 w 4966467"/>
              <a:gd name="connsiteY4039" fmla="*/ 1348485 h 5701327"/>
              <a:gd name="connsiteX4040" fmla="*/ 989005 w 4966467"/>
              <a:gd name="connsiteY4040" fmla="*/ 1342205 h 5701327"/>
              <a:gd name="connsiteX4041" fmla="*/ 997230 w 4966467"/>
              <a:gd name="connsiteY4041" fmla="*/ 1343888 h 5701327"/>
              <a:gd name="connsiteX4042" fmla="*/ 1381819 w 4966467"/>
              <a:gd name="connsiteY4042" fmla="*/ 1389758 h 5701327"/>
              <a:gd name="connsiteX4043" fmla="*/ 1445608 w 4966467"/>
              <a:gd name="connsiteY4043" fmla="*/ 1392899 h 5701327"/>
              <a:gd name="connsiteX4044" fmla="*/ 1445705 w 4966467"/>
              <a:gd name="connsiteY4044" fmla="*/ 1392812 h 5701327"/>
              <a:gd name="connsiteX4045" fmla="*/ 1457073 w 4966467"/>
              <a:gd name="connsiteY4045" fmla="*/ 1391709 h 5701327"/>
              <a:gd name="connsiteX4046" fmla="*/ 1503996 w 4966467"/>
              <a:gd name="connsiteY4046" fmla="*/ 1392741 h 5701327"/>
              <a:gd name="connsiteX4047" fmla="*/ 1550919 w 4966467"/>
              <a:gd name="connsiteY4047" fmla="*/ 1393772 h 5701327"/>
              <a:gd name="connsiteX4048" fmla="*/ 1574685 w 4966467"/>
              <a:gd name="connsiteY4048" fmla="*/ 1394296 h 5701327"/>
              <a:gd name="connsiteX4049" fmla="*/ 1575671 w 4966467"/>
              <a:gd name="connsiteY4049" fmla="*/ 1393421 h 5701327"/>
              <a:gd name="connsiteX4050" fmla="*/ 1625735 w 4966467"/>
              <a:gd name="connsiteY4050" fmla="*/ 1391669 h 5701327"/>
              <a:gd name="connsiteX4051" fmla="*/ 1642187 w 4966467"/>
              <a:gd name="connsiteY4051" fmla="*/ 1395035 h 5701327"/>
              <a:gd name="connsiteX4052" fmla="*/ 1648147 w 4966467"/>
              <a:gd name="connsiteY4052" fmla="*/ 1395940 h 5701327"/>
              <a:gd name="connsiteX4053" fmla="*/ 1742721 w 4966467"/>
              <a:gd name="connsiteY4053" fmla="*/ 1398745 h 5701327"/>
              <a:gd name="connsiteX4054" fmla="*/ 1837053 w 4966467"/>
              <a:gd name="connsiteY4054" fmla="*/ 1402624 h 5701327"/>
              <a:gd name="connsiteX4055" fmla="*/ 1796899 w 4966467"/>
              <a:gd name="connsiteY4055" fmla="*/ 1397832 h 5701327"/>
              <a:gd name="connsiteX4056" fmla="*/ 1756743 w 4966467"/>
              <a:gd name="connsiteY4056" fmla="*/ 1393044 h 5701327"/>
              <a:gd name="connsiteX4057" fmla="*/ 1716587 w 4966467"/>
              <a:gd name="connsiteY4057" fmla="*/ 1388256 h 5701327"/>
              <a:gd name="connsiteX4058" fmla="*/ 1676433 w 4966467"/>
              <a:gd name="connsiteY4058" fmla="*/ 1383465 h 5701327"/>
              <a:gd name="connsiteX4059" fmla="*/ 1596609 w 4966467"/>
              <a:gd name="connsiteY4059" fmla="*/ 1375699 h 5701327"/>
              <a:gd name="connsiteX4060" fmla="*/ 1591543 w 4966467"/>
              <a:gd name="connsiteY4060" fmla="*/ 1375206 h 5701327"/>
              <a:gd name="connsiteX4061" fmla="*/ 1549409 w 4966467"/>
              <a:gd name="connsiteY4061" fmla="*/ 1375193 h 5701327"/>
              <a:gd name="connsiteX4062" fmla="*/ 1473340 w 4966467"/>
              <a:gd name="connsiteY4062" fmla="*/ 1374194 h 5701327"/>
              <a:gd name="connsiteX4063" fmla="*/ 1320232 w 4966467"/>
              <a:gd name="connsiteY4063" fmla="*/ 1368573 h 5701327"/>
              <a:gd name="connsiteX4064" fmla="*/ 1314306 w 4966467"/>
              <a:gd name="connsiteY4064" fmla="*/ 1368218 h 5701327"/>
              <a:gd name="connsiteX4065" fmla="*/ 1308380 w 4966467"/>
              <a:gd name="connsiteY4065" fmla="*/ 1367862 h 5701327"/>
              <a:gd name="connsiteX4066" fmla="*/ 1406272 w 4966467"/>
              <a:gd name="connsiteY4066" fmla="*/ 1357134 h 5701327"/>
              <a:gd name="connsiteX4067" fmla="*/ 1327503 w 4966467"/>
              <a:gd name="connsiteY4067" fmla="*/ 1350626 h 5701327"/>
              <a:gd name="connsiteX4068" fmla="*/ 1225790 w 4966467"/>
              <a:gd name="connsiteY4068" fmla="*/ 1340953 h 5701327"/>
              <a:gd name="connsiteX4069" fmla="*/ 1213937 w 4966467"/>
              <a:gd name="connsiteY4069" fmla="*/ 1340240 h 5701327"/>
              <a:gd name="connsiteX4070" fmla="*/ 1202085 w 4966467"/>
              <a:gd name="connsiteY4070" fmla="*/ 1339530 h 5701327"/>
              <a:gd name="connsiteX4071" fmla="*/ 1174752 w 4966467"/>
              <a:gd name="connsiteY4071" fmla="*/ 1339078 h 5701327"/>
              <a:gd name="connsiteX4072" fmla="*/ 1122746 w 4966467"/>
              <a:gd name="connsiteY4072" fmla="*/ 1333578 h 5701327"/>
              <a:gd name="connsiteX4073" fmla="*/ 1071225 w 4966467"/>
              <a:gd name="connsiteY4073" fmla="*/ 1329891 h 5701327"/>
              <a:gd name="connsiteX4074" fmla="*/ 1016075 w 4966467"/>
              <a:gd name="connsiteY4074" fmla="*/ 1327176 h 5701327"/>
              <a:gd name="connsiteX4075" fmla="*/ 972294 w 4966467"/>
              <a:gd name="connsiteY4075" fmla="*/ 1323359 h 5701327"/>
              <a:gd name="connsiteX4076" fmla="*/ 928511 w 4966467"/>
              <a:gd name="connsiteY4076" fmla="*/ 1319540 h 5701327"/>
              <a:gd name="connsiteX4077" fmla="*/ 883402 w 4966467"/>
              <a:gd name="connsiteY4077" fmla="*/ 1318023 h 5701327"/>
              <a:gd name="connsiteX4078" fmla="*/ 841919 w 4966467"/>
              <a:gd name="connsiteY4078" fmla="*/ 1315533 h 5701327"/>
              <a:gd name="connsiteX4079" fmla="*/ 754841 w 4966467"/>
              <a:gd name="connsiteY4079" fmla="*/ 1309711 h 5701327"/>
              <a:gd name="connsiteX4080" fmla="*/ 664135 w 4966467"/>
              <a:gd name="connsiteY4080" fmla="*/ 1304861 h 5701327"/>
              <a:gd name="connsiteX4081" fmla="*/ 632206 w 4966467"/>
              <a:gd name="connsiteY4081" fmla="*/ 1301755 h 5701327"/>
              <a:gd name="connsiteX4082" fmla="*/ 601248 w 4966467"/>
              <a:gd name="connsiteY4082" fmla="*/ 1302277 h 5701327"/>
              <a:gd name="connsiteX4083" fmla="*/ 541015 w 4966467"/>
              <a:gd name="connsiteY4083" fmla="*/ 1295094 h 5701327"/>
              <a:gd name="connsiteX4084" fmla="*/ 478128 w 4966467"/>
              <a:gd name="connsiteY4084" fmla="*/ 1292507 h 5701327"/>
              <a:gd name="connsiteX4085" fmla="*/ 414268 w 4966467"/>
              <a:gd name="connsiteY4085" fmla="*/ 1286296 h 5701327"/>
              <a:gd name="connsiteX4086" fmla="*/ 293803 w 4966467"/>
              <a:gd name="connsiteY4086" fmla="*/ 1271927 h 5701327"/>
              <a:gd name="connsiteX4087" fmla="*/ 231271 w 4966467"/>
              <a:gd name="connsiteY4087" fmla="*/ 1263414 h 5701327"/>
              <a:gd name="connsiteX4088" fmla="*/ 168739 w 4966467"/>
              <a:gd name="connsiteY4088" fmla="*/ 1254905 h 5701327"/>
              <a:gd name="connsiteX4089" fmla="*/ 124695 w 4966467"/>
              <a:gd name="connsiteY4089" fmla="*/ 1235607 h 5701327"/>
              <a:gd name="connsiteX4090" fmla="*/ 134119 w 4966467"/>
              <a:gd name="connsiteY4090" fmla="*/ 1227252 h 5701327"/>
              <a:gd name="connsiteX4091" fmla="*/ 161936 w 4966467"/>
              <a:gd name="connsiteY4091" fmla="*/ 1229518 h 5701327"/>
              <a:gd name="connsiteX4092" fmla="*/ 229423 w 4966467"/>
              <a:gd name="connsiteY4092" fmla="*/ 1234758 h 5701327"/>
              <a:gd name="connsiteX4093" fmla="*/ 296909 w 4966467"/>
              <a:gd name="connsiteY4093" fmla="*/ 1239999 h 5701327"/>
              <a:gd name="connsiteX4094" fmla="*/ 329325 w 4966467"/>
              <a:gd name="connsiteY4094" fmla="*/ 1244917 h 5701327"/>
              <a:gd name="connsiteX4095" fmla="*/ 361739 w 4966467"/>
              <a:gd name="connsiteY4095" fmla="*/ 1249837 h 5701327"/>
              <a:gd name="connsiteX4096" fmla="*/ 492114 w 4966467"/>
              <a:gd name="connsiteY4096" fmla="*/ 1257661 h 5701327"/>
              <a:gd name="connsiteX4097" fmla="*/ 623460 w 4966467"/>
              <a:gd name="connsiteY4097" fmla="*/ 1269113 h 5701327"/>
              <a:gd name="connsiteX4098" fmla="*/ 659017 w 4966467"/>
              <a:gd name="connsiteY4098" fmla="*/ 1271248 h 5701327"/>
              <a:gd name="connsiteX4099" fmla="*/ 674982 w 4966467"/>
              <a:gd name="connsiteY4099" fmla="*/ 1272801 h 5701327"/>
              <a:gd name="connsiteX4100" fmla="*/ 690946 w 4966467"/>
              <a:gd name="connsiteY4100" fmla="*/ 1274354 h 5701327"/>
              <a:gd name="connsiteX4101" fmla="*/ 756619 w 4966467"/>
              <a:gd name="connsiteY4101" fmla="*/ 1280080 h 5701327"/>
              <a:gd name="connsiteX4102" fmla="*/ 825919 w 4966467"/>
              <a:gd name="connsiteY4102" fmla="*/ 1284835 h 5701327"/>
              <a:gd name="connsiteX4103" fmla="*/ 857850 w 4966467"/>
              <a:gd name="connsiteY4103" fmla="*/ 1287940 h 5701327"/>
              <a:gd name="connsiteX4104" fmla="*/ 889778 w 4966467"/>
              <a:gd name="connsiteY4104" fmla="*/ 1291048 h 5701327"/>
              <a:gd name="connsiteX4105" fmla="*/ 925335 w 4966467"/>
              <a:gd name="connsiteY4105" fmla="*/ 1293182 h 5701327"/>
              <a:gd name="connsiteX4106" fmla="*/ 957265 w 4966467"/>
              <a:gd name="connsiteY4106" fmla="*/ 1296287 h 5701327"/>
              <a:gd name="connsiteX4107" fmla="*/ 1024753 w 4966467"/>
              <a:gd name="connsiteY4107" fmla="*/ 1301528 h 5701327"/>
              <a:gd name="connsiteX4108" fmla="*/ 1092238 w 4966467"/>
              <a:gd name="connsiteY4108" fmla="*/ 1306768 h 5701327"/>
              <a:gd name="connsiteX4109" fmla="*/ 1160698 w 4966467"/>
              <a:gd name="connsiteY4109" fmla="*/ 1315634 h 5701327"/>
              <a:gd name="connsiteX4110" fmla="*/ 1194440 w 4966467"/>
              <a:gd name="connsiteY4110" fmla="*/ 1318254 h 5701327"/>
              <a:gd name="connsiteX4111" fmla="*/ 1228183 w 4966467"/>
              <a:gd name="connsiteY4111" fmla="*/ 1320875 h 5701327"/>
              <a:gd name="connsiteX4112" fmla="*/ 1288416 w 4966467"/>
              <a:gd name="connsiteY4112" fmla="*/ 1328059 h 5701327"/>
              <a:gd name="connsiteX4113" fmla="*/ 1345023 w 4966467"/>
              <a:gd name="connsiteY4113" fmla="*/ 1336215 h 5701327"/>
              <a:gd name="connsiteX4114" fmla="*/ 1344051 w 4966467"/>
              <a:gd name="connsiteY4114" fmla="*/ 1332588 h 5701327"/>
              <a:gd name="connsiteX4115" fmla="*/ 1356615 w 4966467"/>
              <a:gd name="connsiteY4115" fmla="*/ 1321446 h 5701327"/>
              <a:gd name="connsiteX4116" fmla="*/ 1290455 w 4966467"/>
              <a:gd name="connsiteY4116" fmla="*/ 1313907 h 5701327"/>
              <a:gd name="connsiteX4117" fmla="*/ 1224295 w 4966467"/>
              <a:gd name="connsiteY4117" fmla="*/ 1306368 h 5701327"/>
              <a:gd name="connsiteX4118" fmla="*/ 1176887 w 4966467"/>
              <a:gd name="connsiteY4118" fmla="*/ 1303524 h 5701327"/>
              <a:gd name="connsiteX4119" fmla="*/ 1129477 w 4966467"/>
              <a:gd name="connsiteY4119" fmla="*/ 1300676 h 5701327"/>
              <a:gd name="connsiteX4120" fmla="*/ 1082555 w 4966467"/>
              <a:gd name="connsiteY4120" fmla="*/ 1299645 h 5701327"/>
              <a:gd name="connsiteX4121" fmla="*/ 1035634 w 4966467"/>
              <a:gd name="connsiteY4121" fmla="*/ 1298612 h 5701327"/>
              <a:gd name="connsiteX4122" fmla="*/ 939844 w 4966467"/>
              <a:gd name="connsiteY4122" fmla="*/ 1289294 h 5701327"/>
              <a:gd name="connsiteX4123" fmla="*/ 891463 w 4966467"/>
              <a:gd name="connsiteY4123" fmla="*/ 1282820 h 5701327"/>
              <a:gd name="connsiteX4124" fmla="*/ 843082 w 4966467"/>
              <a:gd name="connsiteY4124" fmla="*/ 1276349 h 5701327"/>
              <a:gd name="connsiteX4125" fmla="*/ 779577 w 4966467"/>
              <a:gd name="connsiteY4125" fmla="*/ 1264211 h 5701327"/>
              <a:gd name="connsiteX4126" fmla="*/ 716075 w 4966467"/>
              <a:gd name="connsiteY4126" fmla="*/ 1252073 h 5701327"/>
              <a:gd name="connsiteX4127" fmla="*/ 685472 w 4966467"/>
              <a:gd name="connsiteY4127" fmla="*/ 1246667 h 5701327"/>
              <a:gd name="connsiteX4128" fmla="*/ 654869 w 4966467"/>
              <a:gd name="connsiteY4128" fmla="*/ 1241263 h 5701327"/>
              <a:gd name="connsiteX4129" fmla="*/ 623780 w 4966467"/>
              <a:gd name="connsiteY4129" fmla="*/ 1234042 h 5701327"/>
              <a:gd name="connsiteX4130" fmla="*/ 592692 w 4966467"/>
              <a:gd name="connsiteY4130" fmla="*/ 1226825 h 5701327"/>
              <a:gd name="connsiteX4131" fmla="*/ 512869 w 4966467"/>
              <a:gd name="connsiteY4131" fmla="*/ 1219059 h 5701327"/>
              <a:gd name="connsiteX4132" fmla="*/ 433043 w 4966467"/>
              <a:gd name="connsiteY4132" fmla="*/ 1211295 h 5701327"/>
              <a:gd name="connsiteX4133" fmla="*/ 412480 w 4966467"/>
              <a:gd name="connsiteY4133" fmla="*/ 1207087 h 5701327"/>
              <a:gd name="connsiteX4134" fmla="*/ 392889 w 4966467"/>
              <a:gd name="connsiteY4134" fmla="*/ 1206505 h 5701327"/>
              <a:gd name="connsiteX4135" fmla="*/ 352734 w 4966467"/>
              <a:gd name="connsiteY4135" fmla="*/ 1201717 h 5701327"/>
              <a:gd name="connsiteX4136" fmla="*/ 312577 w 4966467"/>
              <a:gd name="connsiteY4136" fmla="*/ 1196926 h 5701327"/>
              <a:gd name="connsiteX4137" fmla="*/ 272423 w 4966467"/>
              <a:gd name="connsiteY4137" fmla="*/ 1192138 h 5701327"/>
              <a:gd name="connsiteX4138" fmla="*/ 263224 w 4966467"/>
              <a:gd name="connsiteY4138" fmla="*/ 1186827 h 5701327"/>
              <a:gd name="connsiteX4139" fmla="*/ 266852 w 4966467"/>
              <a:gd name="connsiteY4139" fmla="*/ 1185855 h 5701327"/>
              <a:gd name="connsiteX4140" fmla="*/ 324300 w 4966467"/>
              <a:gd name="connsiteY4140" fmla="*/ 1189898 h 5701327"/>
              <a:gd name="connsiteX4141" fmla="*/ 381747 w 4966467"/>
              <a:gd name="connsiteY4141" fmla="*/ 1193943 h 5701327"/>
              <a:gd name="connsiteX4142" fmla="*/ 436896 w 4966467"/>
              <a:gd name="connsiteY4142" fmla="*/ 1196658 h 5701327"/>
              <a:gd name="connsiteX4143" fmla="*/ 495672 w 4966467"/>
              <a:gd name="connsiteY4143" fmla="*/ 1198400 h 5701327"/>
              <a:gd name="connsiteX4144" fmla="*/ 479933 w 4966467"/>
              <a:gd name="connsiteY4144" fmla="*/ 1183182 h 5701327"/>
              <a:gd name="connsiteX4145" fmla="*/ 507002 w 4966467"/>
              <a:gd name="connsiteY4145" fmla="*/ 1168154 h 5701327"/>
              <a:gd name="connsiteX4146" fmla="*/ 454995 w 4966467"/>
              <a:gd name="connsiteY4146" fmla="*/ 1162655 h 5701327"/>
              <a:gd name="connsiteX4147" fmla="*/ 436601 w 4966467"/>
              <a:gd name="connsiteY4147" fmla="*/ 1152033 h 5701327"/>
              <a:gd name="connsiteX4148" fmla="*/ 455706 w 4966467"/>
              <a:gd name="connsiteY4148" fmla="*/ 1150802 h 5701327"/>
              <a:gd name="connsiteX4149" fmla="*/ 508199 w 4966467"/>
              <a:gd name="connsiteY4149" fmla="*/ 1158116 h 5701327"/>
              <a:gd name="connsiteX4150" fmla="*/ 560694 w 4966467"/>
              <a:gd name="connsiteY4150" fmla="*/ 1165429 h 5701327"/>
              <a:gd name="connsiteX4151" fmla="*/ 637377 w 4966467"/>
              <a:gd name="connsiteY4151" fmla="*/ 1175980 h 5701327"/>
              <a:gd name="connsiteX4152" fmla="*/ 665679 w 4966467"/>
              <a:gd name="connsiteY4152" fmla="*/ 1180058 h 5701327"/>
              <a:gd name="connsiteX4153" fmla="*/ 791100 w 4966467"/>
              <a:gd name="connsiteY4153" fmla="*/ 1191154 h 5701327"/>
              <a:gd name="connsiteX4154" fmla="*/ 916520 w 4966467"/>
              <a:gd name="connsiteY4154" fmla="*/ 1202250 h 5701327"/>
              <a:gd name="connsiteX4155" fmla="*/ 896180 w 4966467"/>
              <a:gd name="connsiteY4155" fmla="*/ 1184377 h 5701327"/>
              <a:gd name="connsiteX4156" fmla="*/ 874291 w 4966467"/>
              <a:gd name="connsiteY4156" fmla="*/ 1182469 h 5701327"/>
              <a:gd name="connsiteX4157" fmla="*/ 856026 w 4966467"/>
              <a:gd name="connsiteY4157" fmla="*/ 1179587 h 5701327"/>
              <a:gd name="connsiteX4158" fmla="*/ 767134 w 4966467"/>
              <a:gd name="connsiteY4158" fmla="*/ 1174252 h 5701327"/>
              <a:gd name="connsiteX4159" fmla="*/ 674616 w 4966467"/>
              <a:gd name="connsiteY4159" fmla="*/ 1169888 h 5701327"/>
              <a:gd name="connsiteX4160" fmla="*/ 630835 w 4966467"/>
              <a:gd name="connsiteY4160" fmla="*/ 1166072 h 5701327"/>
              <a:gd name="connsiteX4161" fmla="*/ 607131 w 4966467"/>
              <a:gd name="connsiteY4161" fmla="*/ 1164648 h 5701327"/>
              <a:gd name="connsiteX4162" fmla="*/ 587053 w 4966467"/>
              <a:gd name="connsiteY4162" fmla="*/ 1162255 h 5701327"/>
              <a:gd name="connsiteX4163" fmla="*/ 540972 w 4966467"/>
              <a:gd name="connsiteY4163" fmla="*/ 1157110 h 5701327"/>
              <a:gd name="connsiteX4164" fmla="*/ 494891 w 4966467"/>
              <a:gd name="connsiteY4164" fmla="*/ 1151965 h 5701327"/>
              <a:gd name="connsiteX4165" fmla="*/ 448807 w 4966467"/>
              <a:gd name="connsiteY4165" fmla="*/ 1146820 h 5701327"/>
              <a:gd name="connsiteX4166" fmla="*/ 402727 w 4966467"/>
              <a:gd name="connsiteY4166" fmla="*/ 1141675 h 5701327"/>
              <a:gd name="connsiteX4167" fmla="*/ 358946 w 4966467"/>
              <a:gd name="connsiteY4167" fmla="*/ 1137855 h 5701327"/>
              <a:gd name="connsiteX4168" fmla="*/ 314192 w 4966467"/>
              <a:gd name="connsiteY4168" fmla="*/ 1130413 h 5701327"/>
              <a:gd name="connsiteX4169" fmla="*/ 130576 w 4966467"/>
              <a:gd name="connsiteY4169" fmla="*/ 1097981 h 5701327"/>
              <a:gd name="connsiteX4170" fmla="*/ 122353 w 4966467"/>
              <a:gd name="connsiteY4170" fmla="*/ 1096298 h 5701327"/>
              <a:gd name="connsiteX4171" fmla="*/ 129605 w 4966467"/>
              <a:gd name="connsiteY4171" fmla="*/ 1094355 h 5701327"/>
              <a:gd name="connsiteX4172" fmla="*/ 239676 w 4966467"/>
              <a:gd name="connsiteY4172" fmla="*/ 1113450 h 5701327"/>
              <a:gd name="connsiteX4173" fmla="*/ 348777 w 4966467"/>
              <a:gd name="connsiteY4173" fmla="*/ 1128919 h 5701327"/>
              <a:gd name="connsiteX4174" fmla="*/ 360629 w 4966467"/>
              <a:gd name="connsiteY4174" fmla="*/ 1129631 h 5701327"/>
              <a:gd name="connsiteX4175" fmla="*/ 364740 w 4966467"/>
              <a:gd name="connsiteY4175" fmla="*/ 1130472 h 5701327"/>
              <a:gd name="connsiteX4176" fmla="*/ 361600 w 4966467"/>
              <a:gd name="connsiteY4176" fmla="*/ 1133258 h 5701327"/>
              <a:gd name="connsiteX4177" fmla="*/ 385305 w 4966467"/>
              <a:gd name="connsiteY4177" fmla="*/ 1134682 h 5701327"/>
              <a:gd name="connsiteX4178" fmla="*/ 413608 w 4966467"/>
              <a:gd name="connsiteY4178" fmla="*/ 1138760 h 5701327"/>
              <a:gd name="connsiteX4179" fmla="*/ 437797 w 4966467"/>
              <a:gd name="connsiteY4179" fmla="*/ 1141995 h 5701327"/>
              <a:gd name="connsiteX4180" fmla="*/ 465614 w 4966467"/>
              <a:gd name="connsiteY4180" fmla="*/ 1144259 h 5701327"/>
              <a:gd name="connsiteX4181" fmla="*/ 515809 w 4966467"/>
              <a:gd name="connsiteY4181" fmla="*/ 1150246 h 5701327"/>
              <a:gd name="connsiteX4182" fmla="*/ 566005 w 4966467"/>
              <a:gd name="connsiteY4182" fmla="*/ 1156234 h 5701327"/>
              <a:gd name="connsiteX4183" fmla="*/ 618011 w 4966467"/>
              <a:gd name="connsiteY4183" fmla="*/ 1161733 h 5701327"/>
              <a:gd name="connsiteX4184" fmla="*/ 641716 w 4966467"/>
              <a:gd name="connsiteY4184" fmla="*/ 1163156 h 5701327"/>
              <a:gd name="connsiteX4185" fmla="*/ 669046 w 4966467"/>
              <a:gd name="connsiteY4185" fmla="*/ 1163606 h 5701327"/>
              <a:gd name="connsiteX4186" fmla="*/ 676301 w 4966467"/>
              <a:gd name="connsiteY4186" fmla="*/ 1161662 h 5701327"/>
              <a:gd name="connsiteX4187" fmla="*/ 583165 w 4966467"/>
              <a:gd name="connsiteY4187" fmla="*/ 1147746 h 5701327"/>
              <a:gd name="connsiteX4188" fmla="*/ 396896 w 4966467"/>
              <a:gd name="connsiteY4188" fmla="*/ 1119914 h 5701327"/>
              <a:gd name="connsiteX4189" fmla="*/ 377304 w 4966467"/>
              <a:gd name="connsiteY4189" fmla="*/ 1119333 h 5701327"/>
              <a:gd name="connsiteX4190" fmla="*/ 357714 w 4966467"/>
              <a:gd name="connsiteY4190" fmla="*/ 1118751 h 5701327"/>
              <a:gd name="connsiteX4191" fmla="*/ 351301 w 4966467"/>
              <a:gd name="connsiteY4191" fmla="*/ 1116580 h 5701327"/>
              <a:gd name="connsiteX4192" fmla="*/ 344890 w 4966467"/>
              <a:gd name="connsiteY4192" fmla="*/ 1114412 h 5701327"/>
              <a:gd name="connsiteX4193" fmla="*/ 352144 w 4966467"/>
              <a:gd name="connsiteY4193" fmla="*/ 1112469 h 5701327"/>
              <a:gd name="connsiteX4194" fmla="*/ 323580 w 4966467"/>
              <a:gd name="connsiteY4194" fmla="*/ 1092912 h 5701327"/>
              <a:gd name="connsiteX4195" fmla="*/ 372671 w 4966467"/>
              <a:gd name="connsiteY4195" fmla="*/ 1087531 h 5701327"/>
              <a:gd name="connsiteX4196" fmla="*/ 421053 w 4966467"/>
              <a:gd name="connsiteY4196" fmla="*/ 1094005 h 5701327"/>
              <a:gd name="connsiteX4197" fmla="*/ 469434 w 4966467"/>
              <a:gd name="connsiteY4197" fmla="*/ 1100477 h 5701327"/>
              <a:gd name="connsiteX4198" fmla="*/ 517814 w 4966467"/>
              <a:gd name="connsiteY4198" fmla="*/ 1106948 h 5701327"/>
              <a:gd name="connsiteX4199" fmla="*/ 566193 w 4966467"/>
              <a:gd name="connsiteY4199" fmla="*/ 1113422 h 5701327"/>
              <a:gd name="connsiteX4200" fmla="*/ 589897 w 4966467"/>
              <a:gd name="connsiteY4200" fmla="*/ 1114846 h 5701327"/>
              <a:gd name="connsiteX4201" fmla="*/ 601264 w 4966467"/>
              <a:gd name="connsiteY4201" fmla="*/ 1113742 h 5701327"/>
              <a:gd name="connsiteX4202" fmla="*/ 609004 w 4966467"/>
              <a:gd name="connsiteY4202" fmla="*/ 1113612 h 5701327"/>
              <a:gd name="connsiteX4203" fmla="*/ 535461 w 4966467"/>
              <a:gd name="connsiteY4203" fmla="*/ 1100278 h 5701327"/>
              <a:gd name="connsiteX4204" fmla="*/ 461918 w 4966467"/>
              <a:gd name="connsiteY4204" fmla="*/ 1086941 h 5701327"/>
              <a:gd name="connsiteX4205" fmla="*/ 423091 w 4966467"/>
              <a:gd name="connsiteY4205" fmla="*/ 1079852 h 5701327"/>
              <a:gd name="connsiteX4206" fmla="*/ 384263 w 4966467"/>
              <a:gd name="connsiteY4206" fmla="*/ 1072764 h 5701327"/>
              <a:gd name="connsiteX4207" fmla="*/ 310234 w 4966467"/>
              <a:gd name="connsiteY4207" fmla="*/ 1057617 h 5701327"/>
              <a:gd name="connsiteX4208" fmla="*/ 296438 w 4966467"/>
              <a:gd name="connsiteY4208" fmla="*/ 1049652 h 5701327"/>
              <a:gd name="connsiteX4209" fmla="*/ 300066 w 4966467"/>
              <a:gd name="connsiteY4209" fmla="*/ 1048680 h 5701327"/>
              <a:gd name="connsiteX4210" fmla="*/ 305992 w 4966467"/>
              <a:gd name="connsiteY4210" fmla="*/ 1049034 h 5701327"/>
              <a:gd name="connsiteX4211" fmla="*/ 311919 w 4966467"/>
              <a:gd name="connsiteY4211" fmla="*/ 1049390 h 5701327"/>
              <a:gd name="connsiteX4212" fmla="*/ 345661 w 4966467"/>
              <a:gd name="connsiteY4212" fmla="*/ 1052010 h 5701327"/>
              <a:gd name="connsiteX4213" fmla="*/ 379404 w 4966467"/>
              <a:gd name="connsiteY4213" fmla="*/ 1054631 h 5701327"/>
              <a:gd name="connsiteX4214" fmla="*/ 411335 w 4966467"/>
              <a:gd name="connsiteY4214" fmla="*/ 1057737 h 5701327"/>
              <a:gd name="connsiteX4215" fmla="*/ 443263 w 4966467"/>
              <a:gd name="connsiteY4215" fmla="*/ 1060843 h 5701327"/>
              <a:gd name="connsiteX4216" fmla="*/ 513536 w 4966467"/>
              <a:gd name="connsiteY4216" fmla="*/ 1069224 h 5701327"/>
              <a:gd name="connsiteX4217" fmla="*/ 579207 w 4966467"/>
              <a:gd name="connsiteY4217" fmla="*/ 1074950 h 5701327"/>
              <a:gd name="connsiteX4218" fmla="*/ 712855 w 4966467"/>
              <a:gd name="connsiteY4218" fmla="*/ 1087731 h 5701327"/>
              <a:gd name="connsiteX4219" fmla="*/ 846499 w 4966467"/>
              <a:gd name="connsiteY4219" fmla="*/ 1100510 h 5701327"/>
              <a:gd name="connsiteX4220" fmla="*/ 891965 w 4966467"/>
              <a:gd name="connsiteY4220" fmla="*/ 1096102 h 5701327"/>
              <a:gd name="connsiteX4221" fmla="*/ 937430 w 4966467"/>
              <a:gd name="connsiteY4221" fmla="*/ 1091693 h 5701327"/>
              <a:gd name="connsiteX4222" fmla="*/ 983381 w 4966467"/>
              <a:gd name="connsiteY4222" fmla="*/ 1089099 h 5701327"/>
              <a:gd name="connsiteX4223" fmla="*/ 1029332 w 4966467"/>
              <a:gd name="connsiteY4223" fmla="*/ 1086504 h 5701327"/>
              <a:gd name="connsiteX4224" fmla="*/ 1004656 w 4966467"/>
              <a:gd name="connsiteY4224" fmla="*/ 1081454 h 5701327"/>
              <a:gd name="connsiteX4225" fmla="*/ 933542 w 4966467"/>
              <a:gd name="connsiteY4225" fmla="*/ 1077185 h 5701327"/>
              <a:gd name="connsiteX4226" fmla="*/ 899800 w 4966467"/>
              <a:gd name="connsiteY4226" fmla="*/ 1074565 h 5701327"/>
              <a:gd name="connsiteX4227" fmla="*/ 866055 w 4966467"/>
              <a:gd name="connsiteY4227" fmla="*/ 1071946 h 5701327"/>
              <a:gd name="connsiteX4228" fmla="*/ 797242 w 4966467"/>
              <a:gd name="connsiteY4228" fmla="*/ 1069005 h 5701327"/>
              <a:gd name="connsiteX4229" fmla="*/ 728428 w 4966467"/>
              <a:gd name="connsiteY4229" fmla="*/ 1066065 h 5701327"/>
              <a:gd name="connsiteX4230" fmla="*/ 661915 w 4966467"/>
              <a:gd name="connsiteY4230" fmla="*/ 1064450 h 5701327"/>
              <a:gd name="connsiteX4231" fmla="*/ 627329 w 4966467"/>
              <a:gd name="connsiteY4231" fmla="*/ 1065942 h 5701327"/>
              <a:gd name="connsiteX4232" fmla="*/ 591773 w 4966467"/>
              <a:gd name="connsiteY4232" fmla="*/ 1063808 h 5701327"/>
              <a:gd name="connsiteX4233" fmla="*/ 524285 w 4966467"/>
              <a:gd name="connsiteY4233" fmla="*/ 1058568 h 5701327"/>
              <a:gd name="connsiteX4234" fmla="*/ 453171 w 4966467"/>
              <a:gd name="connsiteY4234" fmla="*/ 1054300 h 5701327"/>
              <a:gd name="connsiteX4235" fmla="*/ 443976 w 4966467"/>
              <a:gd name="connsiteY4235" fmla="*/ 1048991 h 5701327"/>
              <a:gd name="connsiteX4236" fmla="*/ 454857 w 4966467"/>
              <a:gd name="connsiteY4236" fmla="*/ 1046075 h 5701327"/>
              <a:gd name="connsiteX4237" fmla="*/ 520527 w 4966467"/>
              <a:gd name="connsiteY4237" fmla="*/ 1051802 h 5701327"/>
              <a:gd name="connsiteX4238" fmla="*/ 589829 w 4966467"/>
              <a:gd name="connsiteY4238" fmla="*/ 1056556 h 5701327"/>
              <a:gd name="connsiteX4239" fmla="*/ 620786 w 4966467"/>
              <a:gd name="connsiteY4239" fmla="*/ 1056034 h 5701327"/>
              <a:gd name="connsiteX4240" fmla="*/ 656343 w 4966467"/>
              <a:gd name="connsiteY4240" fmla="*/ 1058168 h 5701327"/>
              <a:gd name="connsiteX4241" fmla="*/ 688273 w 4966467"/>
              <a:gd name="connsiteY4241" fmla="*/ 1061274 h 5701327"/>
              <a:gd name="connsiteX4242" fmla="*/ 722858 w 4966467"/>
              <a:gd name="connsiteY4242" fmla="*/ 1059782 h 5701327"/>
              <a:gd name="connsiteX4243" fmla="*/ 833155 w 4966467"/>
              <a:gd name="connsiteY4243" fmla="*/ 1065214 h 5701327"/>
              <a:gd name="connsiteX4244" fmla="*/ 942479 w 4966467"/>
              <a:gd name="connsiteY4244" fmla="*/ 1067018 h 5701327"/>
              <a:gd name="connsiteX4245" fmla="*/ 835324 w 4966467"/>
              <a:gd name="connsiteY4245" fmla="*/ 1058802 h 5701327"/>
              <a:gd name="connsiteX4246" fmla="*/ 728166 w 4966467"/>
              <a:gd name="connsiteY4246" fmla="*/ 1050584 h 5701327"/>
              <a:gd name="connsiteX4247" fmla="*/ 677132 w 4966467"/>
              <a:gd name="connsiteY4247" fmla="*/ 1048711 h 5701327"/>
              <a:gd name="connsiteX4248" fmla="*/ 649316 w 4966467"/>
              <a:gd name="connsiteY4248" fmla="*/ 1046447 h 5701327"/>
              <a:gd name="connsiteX4249" fmla="*/ 625125 w 4966467"/>
              <a:gd name="connsiteY4249" fmla="*/ 1043209 h 5701327"/>
              <a:gd name="connsiteX4250" fmla="*/ 571789 w 4966467"/>
              <a:gd name="connsiteY4250" fmla="*/ 1040008 h 5701327"/>
              <a:gd name="connsiteX4251" fmla="*/ 517482 w 4966467"/>
              <a:gd name="connsiteY4251" fmla="*/ 1033181 h 5701327"/>
              <a:gd name="connsiteX4252" fmla="*/ 497407 w 4966467"/>
              <a:gd name="connsiteY4252" fmla="*/ 1030788 h 5701327"/>
              <a:gd name="connsiteX4253" fmla="*/ 440090 w 4966467"/>
              <a:gd name="connsiteY4253" fmla="*/ 1034484 h 5701327"/>
              <a:gd name="connsiteX4254" fmla="*/ 430890 w 4966467"/>
              <a:gd name="connsiteY4254" fmla="*/ 1029173 h 5701327"/>
              <a:gd name="connsiteX4255" fmla="*/ 434517 w 4966467"/>
              <a:gd name="connsiteY4255" fmla="*/ 1028202 h 5701327"/>
              <a:gd name="connsiteX4256" fmla="*/ 463662 w 4966467"/>
              <a:gd name="connsiteY4256" fmla="*/ 1028168 h 5701327"/>
              <a:gd name="connsiteX4257" fmla="*/ 488209 w 4966467"/>
              <a:gd name="connsiteY4257" fmla="*/ 1025476 h 5701327"/>
              <a:gd name="connsiteX4258" fmla="*/ 496434 w 4966467"/>
              <a:gd name="connsiteY4258" fmla="*/ 1027159 h 5701327"/>
              <a:gd name="connsiteX4259" fmla="*/ 507313 w 4966467"/>
              <a:gd name="connsiteY4259" fmla="*/ 1024244 h 5701327"/>
              <a:gd name="connsiteX4260" fmla="*/ 560162 w 4966467"/>
              <a:gd name="connsiteY4260" fmla="*/ 1025632 h 5701327"/>
              <a:gd name="connsiteX4261" fmla="*/ 613012 w 4966467"/>
              <a:gd name="connsiteY4261" fmla="*/ 1027021 h 5701327"/>
              <a:gd name="connsiteX4262" fmla="*/ 642642 w 4966467"/>
              <a:gd name="connsiteY4262" fmla="*/ 1028798 h 5701327"/>
              <a:gd name="connsiteX4263" fmla="*/ 668647 w 4966467"/>
              <a:gd name="connsiteY4263" fmla="*/ 1031549 h 5701327"/>
              <a:gd name="connsiteX4264" fmla="*/ 723308 w 4966467"/>
              <a:gd name="connsiteY4264" fmla="*/ 1032452 h 5701327"/>
              <a:gd name="connsiteX4265" fmla="*/ 833604 w 4966467"/>
              <a:gd name="connsiteY4265" fmla="*/ 1037883 h 5701327"/>
              <a:gd name="connsiteX4266" fmla="*/ 943904 w 4966467"/>
              <a:gd name="connsiteY4266" fmla="*/ 1043314 h 5701327"/>
              <a:gd name="connsiteX4267" fmla="*/ 950183 w 4966467"/>
              <a:gd name="connsiteY4267" fmla="*/ 1037742 h 5701327"/>
              <a:gd name="connsiteX4268" fmla="*/ 1000247 w 4966467"/>
              <a:gd name="connsiteY4268" fmla="*/ 1035989 h 5701327"/>
              <a:gd name="connsiteX4269" fmla="*/ 1016699 w 4966467"/>
              <a:gd name="connsiteY4269" fmla="*/ 1039356 h 5701327"/>
              <a:gd name="connsiteX4270" fmla="*/ 1113947 w 4966467"/>
              <a:gd name="connsiteY4270" fmla="*/ 1054114 h 5701327"/>
              <a:gd name="connsiteX4271" fmla="*/ 1207566 w 4966467"/>
              <a:gd name="connsiteY4271" fmla="*/ 1069845 h 5701327"/>
              <a:gd name="connsiteX4272" fmla="*/ 1218932 w 4966467"/>
              <a:gd name="connsiteY4272" fmla="*/ 1068741 h 5701327"/>
              <a:gd name="connsiteX4273" fmla="*/ 1230299 w 4966467"/>
              <a:gd name="connsiteY4273" fmla="*/ 1067640 h 5701327"/>
              <a:gd name="connsiteX4274" fmla="*/ 1242150 w 4966467"/>
              <a:gd name="connsiteY4274" fmla="*/ 1068351 h 5701327"/>
              <a:gd name="connsiteX4275" fmla="*/ 1254004 w 4966467"/>
              <a:gd name="connsiteY4275" fmla="*/ 1069064 h 5701327"/>
              <a:gd name="connsiteX4276" fmla="*/ 1336837 w 4966467"/>
              <a:gd name="connsiteY4276" fmla="*/ 1066303 h 5701327"/>
              <a:gd name="connsiteX4277" fmla="*/ 1420646 w 4966467"/>
              <a:gd name="connsiteY4277" fmla="*/ 1067169 h 5701327"/>
              <a:gd name="connsiteX4278" fmla="*/ 1418703 w 4966467"/>
              <a:gd name="connsiteY4278" fmla="*/ 1059917 h 5701327"/>
              <a:gd name="connsiteX4279" fmla="*/ 1418760 w 4966467"/>
              <a:gd name="connsiteY4279" fmla="*/ 1059867 h 5701327"/>
              <a:gd name="connsiteX4280" fmla="*/ 1314844 w 4966467"/>
              <a:gd name="connsiteY4280" fmla="*/ 1047815 h 5701327"/>
              <a:gd name="connsiteX4281" fmla="*/ 1208530 w 4966467"/>
              <a:gd name="connsiteY4281" fmla="*/ 1035487 h 5701327"/>
              <a:gd name="connsiteX4282" fmla="*/ 1204606 w 4966467"/>
              <a:gd name="connsiteY4282" fmla="*/ 1031061 h 5701327"/>
              <a:gd name="connsiteX4283" fmla="*/ 1161319 w 4966467"/>
              <a:gd name="connsiteY4283" fmla="*/ 1027814 h 5701327"/>
              <a:gd name="connsiteX4284" fmla="*/ 1080654 w 4966467"/>
              <a:gd name="connsiteY4284" fmla="*/ 1024164 h 5701327"/>
              <a:gd name="connsiteX4285" fmla="*/ 1003614 w 4966467"/>
              <a:gd name="connsiteY4285" fmla="*/ 1019539 h 5701327"/>
              <a:gd name="connsiteX4286" fmla="*/ 923920 w 4966467"/>
              <a:gd name="connsiteY4286" fmla="*/ 1019514 h 5701327"/>
              <a:gd name="connsiteX4287" fmla="*/ 847851 w 4966467"/>
              <a:gd name="connsiteY4287" fmla="*/ 1018515 h 5701327"/>
              <a:gd name="connsiteX4288" fmla="*/ 694744 w 4966467"/>
              <a:gd name="connsiteY4288" fmla="*/ 1012893 h 5701327"/>
              <a:gd name="connsiteX4289" fmla="*/ 688818 w 4966467"/>
              <a:gd name="connsiteY4289" fmla="*/ 1012540 h 5701327"/>
              <a:gd name="connsiteX4290" fmla="*/ 682892 w 4966467"/>
              <a:gd name="connsiteY4290" fmla="*/ 1012183 h 5701327"/>
              <a:gd name="connsiteX4291" fmla="*/ 781077 w 4966467"/>
              <a:gd name="connsiteY4291" fmla="*/ 1001423 h 5701327"/>
              <a:gd name="connsiteX4292" fmla="*/ 875634 w 4966467"/>
              <a:gd name="connsiteY4292" fmla="*/ 991636 h 5701327"/>
              <a:gd name="connsiteX4293" fmla="*/ 876073 w 4966467"/>
              <a:gd name="connsiteY4293" fmla="*/ 991594 h 5701327"/>
              <a:gd name="connsiteX4294" fmla="*/ 865996 w 4966467"/>
              <a:gd name="connsiteY4294" fmla="*/ 990245 h 5701327"/>
              <a:gd name="connsiteX4295" fmla="*/ 846162 w 4966467"/>
              <a:gd name="connsiteY4295" fmla="*/ 988757 h 5701327"/>
              <a:gd name="connsiteX4296" fmla="*/ 815203 w 4966467"/>
              <a:gd name="connsiteY4296" fmla="*/ 989280 h 5701327"/>
              <a:gd name="connsiteX4297" fmla="*/ 754971 w 4966467"/>
              <a:gd name="connsiteY4297" fmla="*/ 982095 h 5701327"/>
              <a:gd name="connsiteX4298" fmla="*/ 692082 w 4966467"/>
              <a:gd name="connsiteY4298" fmla="*/ 979510 h 5701327"/>
              <a:gd name="connsiteX4299" fmla="*/ 628224 w 4966467"/>
              <a:gd name="connsiteY4299" fmla="*/ 973297 h 5701327"/>
              <a:gd name="connsiteX4300" fmla="*/ 507757 w 4966467"/>
              <a:gd name="connsiteY4300" fmla="*/ 958929 h 5701327"/>
              <a:gd name="connsiteX4301" fmla="*/ 445226 w 4966467"/>
              <a:gd name="connsiteY4301" fmla="*/ 950416 h 5701327"/>
              <a:gd name="connsiteX4302" fmla="*/ 382693 w 4966467"/>
              <a:gd name="connsiteY4302" fmla="*/ 941907 h 5701327"/>
              <a:gd name="connsiteX4303" fmla="*/ 338651 w 4966467"/>
              <a:gd name="connsiteY4303" fmla="*/ 922610 h 5701327"/>
              <a:gd name="connsiteX4304" fmla="*/ 348073 w 4966467"/>
              <a:gd name="connsiteY4304" fmla="*/ 914254 h 5701327"/>
              <a:gd name="connsiteX4305" fmla="*/ 375891 w 4966467"/>
              <a:gd name="connsiteY4305" fmla="*/ 916520 h 5701327"/>
              <a:gd name="connsiteX4306" fmla="*/ 443378 w 4966467"/>
              <a:gd name="connsiteY4306" fmla="*/ 921760 h 5701327"/>
              <a:gd name="connsiteX4307" fmla="*/ 510863 w 4966467"/>
              <a:gd name="connsiteY4307" fmla="*/ 927000 h 5701327"/>
              <a:gd name="connsiteX4308" fmla="*/ 543280 w 4966467"/>
              <a:gd name="connsiteY4308" fmla="*/ 931918 h 5701327"/>
              <a:gd name="connsiteX4309" fmla="*/ 575694 w 4966467"/>
              <a:gd name="connsiteY4309" fmla="*/ 936839 h 5701327"/>
              <a:gd name="connsiteX4310" fmla="*/ 706069 w 4966467"/>
              <a:gd name="connsiteY4310" fmla="*/ 944663 h 5701327"/>
              <a:gd name="connsiteX4311" fmla="*/ 837416 w 4966467"/>
              <a:gd name="connsiteY4311" fmla="*/ 956116 h 5701327"/>
              <a:gd name="connsiteX4312" fmla="*/ 872973 w 4966467"/>
              <a:gd name="connsiteY4312" fmla="*/ 958249 h 5701327"/>
              <a:gd name="connsiteX4313" fmla="*/ 888937 w 4966467"/>
              <a:gd name="connsiteY4313" fmla="*/ 959802 h 5701327"/>
              <a:gd name="connsiteX4314" fmla="*/ 904901 w 4966467"/>
              <a:gd name="connsiteY4314" fmla="*/ 961357 h 5701327"/>
              <a:gd name="connsiteX4315" fmla="*/ 970574 w 4966467"/>
              <a:gd name="connsiteY4315" fmla="*/ 967082 h 5701327"/>
              <a:gd name="connsiteX4316" fmla="*/ 1039873 w 4966467"/>
              <a:gd name="connsiteY4316" fmla="*/ 971836 h 5701327"/>
              <a:gd name="connsiteX4317" fmla="*/ 1071805 w 4966467"/>
              <a:gd name="connsiteY4317" fmla="*/ 974942 h 5701327"/>
              <a:gd name="connsiteX4318" fmla="*/ 1103733 w 4966467"/>
              <a:gd name="connsiteY4318" fmla="*/ 978049 h 5701327"/>
              <a:gd name="connsiteX4319" fmla="*/ 1138699 w 4966467"/>
              <a:gd name="connsiteY4319" fmla="*/ 980148 h 5701327"/>
              <a:gd name="connsiteX4320" fmla="*/ 1186823 w 4966467"/>
              <a:gd name="connsiteY4320" fmla="*/ 979508 h 5701327"/>
              <a:gd name="connsiteX4321" fmla="*/ 1153798 w 4966467"/>
              <a:gd name="connsiteY4321" fmla="*/ 976295 h 5701327"/>
              <a:gd name="connsiteX4322" fmla="*/ 1105417 w 4966467"/>
              <a:gd name="connsiteY4322" fmla="*/ 969823 h 5701327"/>
              <a:gd name="connsiteX4323" fmla="*/ 1057037 w 4966467"/>
              <a:gd name="connsiteY4323" fmla="*/ 963352 h 5701327"/>
              <a:gd name="connsiteX4324" fmla="*/ 993533 w 4966467"/>
              <a:gd name="connsiteY4324" fmla="*/ 951213 h 5701327"/>
              <a:gd name="connsiteX4325" fmla="*/ 930029 w 4966467"/>
              <a:gd name="connsiteY4325" fmla="*/ 939075 h 5701327"/>
              <a:gd name="connsiteX4326" fmla="*/ 899427 w 4966467"/>
              <a:gd name="connsiteY4326" fmla="*/ 933669 h 5701327"/>
              <a:gd name="connsiteX4327" fmla="*/ 868825 w 4966467"/>
              <a:gd name="connsiteY4327" fmla="*/ 928265 h 5701327"/>
              <a:gd name="connsiteX4328" fmla="*/ 837736 w 4966467"/>
              <a:gd name="connsiteY4328" fmla="*/ 921045 h 5701327"/>
              <a:gd name="connsiteX4329" fmla="*/ 806647 w 4966467"/>
              <a:gd name="connsiteY4329" fmla="*/ 913827 h 5701327"/>
              <a:gd name="connsiteX4330" fmla="*/ 726824 w 4966467"/>
              <a:gd name="connsiteY4330" fmla="*/ 906061 h 5701327"/>
              <a:gd name="connsiteX4331" fmla="*/ 646999 w 4966467"/>
              <a:gd name="connsiteY4331" fmla="*/ 898296 h 5701327"/>
              <a:gd name="connsiteX4332" fmla="*/ 626434 w 4966467"/>
              <a:gd name="connsiteY4332" fmla="*/ 894089 h 5701327"/>
              <a:gd name="connsiteX4333" fmla="*/ 606844 w 4966467"/>
              <a:gd name="connsiteY4333" fmla="*/ 893507 h 5701327"/>
              <a:gd name="connsiteX4334" fmla="*/ 566689 w 4966467"/>
              <a:gd name="connsiteY4334" fmla="*/ 888719 h 5701327"/>
              <a:gd name="connsiteX4335" fmla="*/ 526532 w 4966467"/>
              <a:gd name="connsiteY4335" fmla="*/ 883928 h 5701327"/>
              <a:gd name="connsiteX4336" fmla="*/ 486378 w 4966467"/>
              <a:gd name="connsiteY4336" fmla="*/ 879140 h 5701327"/>
              <a:gd name="connsiteX4337" fmla="*/ 477179 w 4966467"/>
              <a:gd name="connsiteY4337" fmla="*/ 873829 h 5701327"/>
              <a:gd name="connsiteX4338" fmla="*/ 480808 w 4966467"/>
              <a:gd name="connsiteY4338" fmla="*/ 872856 h 5701327"/>
              <a:gd name="connsiteX4339" fmla="*/ 538255 w 4966467"/>
              <a:gd name="connsiteY4339" fmla="*/ 876901 h 5701327"/>
              <a:gd name="connsiteX4340" fmla="*/ 595703 w 4966467"/>
              <a:gd name="connsiteY4340" fmla="*/ 880945 h 5701327"/>
              <a:gd name="connsiteX4341" fmla="*/ 650852 w 4966467"/>
              <a:gd name="connsiteY4341" fmla="*/ 883660 h 5701327"/>
              <a:gd name="connsiteX4342" fmla="*/ 709626 w 4966467"/>
              <a:gd name="connsiteY4342" fmla="*/ 885401 h 5701327"/>
              <a:gd name="connsiteX4343" fmla="*/ 693888 w 4966467"/>
              <a:gd name="connsiteY4343" fmla="*/ 870184 h 5701327"/>
              <a:gd name="connsiteX4344" fmla="*/ 720956 w 4966467"/>
              <a:gd name="connsiteY4344" fmla="*/ 855156 h 5701327"/>
              <a:gd name="connsiteX4345" fmla="*/ 668950 w 4966467"/>
              <a:gd name="connsiteY4345" fmla="*/ 849656 h 5701327"/>
              <a:gd name="connsiteX4346" fmla="*/ 650556 w 4966467"/>
              <a:gd name="connsiteY4346" fmla="*/ 839035 h 5701327"/>
              <a:gd name="connsiteX4347" fmla="*/ 669661 w 4966467"/>
              <a:gd name="connsiteY4347" fmla="*/ 837804 h 5701327"/>
              <a:gd name="connsiteX4348" fmla="*/ 722154 w 4966467"/>
              <a:gd name="connsiteY4348" fmla="*/ 845117 h 5701327"/>
              <a:gd name="connsiteX4349" fmla="*/ 774648 w 4966467"/>
              <a:gd name="connsiteY4349" fmla="*/ 852431 h 5701327"/>
              <a:gd name="connsiteX4350" fmla="*/ 851332 w 4966467"/>
              <a:gd name="connsiteY4350" fmla="*/ 862982 h 5701327"/>
              <a:gd name="connsiteX4351" fmla="*/ 879634 w 4966467"/>
              <a:gd name="connsiteY4351" fmla="*/ 867060 h 5701327"/>
              <a:gd name="connsiteX4352" fmla="*/ 1005055 w 4966467"/>
              <a:gd name="connsiteY4352" fmla="*/ 878156 h 5701327"/>
              <a:gd name="connsiteX4353" fmla="*/ 1130475 w 4966467"/>
              <a:gd name="connsiteY4353" fmla="*/ 889252 h 5701327"/>
              <a:gd name="connsiteX4354" fmla="*/ 1110136 w 4966467"/>
              <a:gd name="connsiteY4354" fmla="*/ 871379 h 5701327"/>
              <a:gd name="connsiteX4355" fmla="*/ 1088245 w 4966467"/>
              <a:gd name="connsiteY4355" fmla="*/ 869472 h 5701327"/>
              <a:gd name="connsiteX4356" fmla="*/ 1069981 w 4966467"/>
              <a:gd name="connsiteY4356" fmla="*/ 866590 h 5701327"/>
              <a:gd name="connsiteX4357" fmla="*/ 981089 w 4966467"/>
              <a:gd name="connsiteY4357" fmla="*/ 861254 h 5701327"/>
              <a:gd name="connsiteX4358" fmla="*/ 888571 w 4966467"/>
              <a:gd name="connsiteY4358" fmla="*/ 856891 h 5701327"/>
              <a:gd name="connsiteX4359" fmla="*/ 844791 w 4966467"/>
              <a:gd name="connsiteY4359" fmla="*/ 853073 h 5701327"/>
              <a:gd name="connsiteX4360" fmla="*/ 821086 w 4966467"/>
              <a:gd name="connsiteY4360" fmla="*/ 851649 h 5701327"/>
              <a:gd name="connsiteX4361" fmla="*/ 801008 w 4966467"/>
              <a:gd name="connsiteY4361" fmla="*/ 849256 h 5701327"/>
              <a:gd name="connsiteX4362" fmla="*/ 754927 w 4966467"/>
              <a:gd name="connsiteY4362" fmla="*/ 844112 h 5701327"/>
              <a:gd name="connsiteX4363" fmla="*/ 708846 w 4966467"/>
              <a:gd name="connsiteY4363" fmla="*/ 838966 h 5701327"/>
              <a:gd name="connsiteX4364" fmla="*/ 662763 w 4966467"/>
              <a:gd name="connsiteY4364" fmla="*/ 833822 h 5701327"/>
              <a:gd name="connsiteX4365" fmla="*/ 616682 w 4966467"/>
              <a:gd name="connsiteY4365" fmla="*/ 828676 h 5701327"/>
              <a:gd name="connsiteX4366" fmla="*/ 572902 w 4966467"/>
              <a:gd name="connsiteY4366" fmla="*/ 824857 h 5701327"/>
              <a:gd name="connsiteX4367" fmla="*/ 528146 w 4966467"/>
              <a:gd name="connsiteY4367" fmla="*/ 817415 h 5701327"/>
              <a:gd name="connsiteX4368" fmla="*/ 344532 w 4966467"/>
              <a:gd name="connsiteY4368" fmla="*/ 784983 h 5701327"/>
              <a:gd name="connsiteX4369" fmla="*/ 336308 w 4966467"/>
              <a:gd name="connsiteY4369" fmla="*/ 783300 h 5701327"/>
              <a:gd name="connsiteX4370" fmla="*/ 343560 w 4966467"/>
              <a:gd name="connsiteY4370" fmla="*/ 781357 h 5701327"/>
              <a:gd name="connsiteX4371" fmla="*/ 453631 w 4966467"/>
              <a:gd name="connsiteY4371" fmla="*/ 800451 h 5701327"/>
              <a:gd name="connsiteX4372" fmla="*/ 562731 w 4966467"/>
              <a:gd name="connsiteY4372" fmla="*/ 815920 h 5701327"/>
              <a:gd name="connsiteX4373" fmla="*/ 574583 w 4966467"/>
              <a:gd name="connsiteY4373" fmla="*/ 816634 h 5701327"/>
              <a:gd name="connsiteX4374" fmla="*/ 578695 w 4966467"/>
              <a:gd name="connsiteY4374" fmla="*/ 817474 h 5701327"/>
              <a:gd name="connsiteX4375" fmla="*/ 575556 w 4966467"/>
              <a:gd name="connsiteY4375" fmla="*/ 820260 h 5701327"/>
              <a:gd name="connsiteX4376" fmla="*/ 599260 w 4966467"/>
              <a:gd name="connsiteY4376" fmla="*/ 821683 h 5701327"/>
              <a:gd name="connsiteX4377" fmla="*/ 627563 w 4966467"/>
              <a:gd name="connsiteY4377" fmla="*/ 825762 h 5701327"/>
              <a:gd name="connsiteX4378" fmla="*/ 651753 w 4966467"/>
              <a:gd name="connsiteY4378" fmla="*/ 828996 h 5701327"/>
              <a:gd name="connsiteX4379" fmla="*/ 679569 w 4966467"/>
              <a:gd name="connsiteY4379" fmla="*/ 831261 h 5701327"/>
              <a:gd name="connsiteX4380" fmla="*/ 729764 w 4966467"/>
              <a:gd name="connsiteY4380" fmla="*/ 837247 h 5701327"/>
              <a:gd name="connsiteX4381" fmla="*/ 779959 w 4966467"/>
              <a:gd name="connsiteY4381" fmla="*/ 843235 h 5701327"/>
              <a:gd name="connsiteX4382" fmla="*/ 831966 w 4966467"/>
              <a:gd name="connsiteY4382" fmla="*/ 848734 h 5701327"/>
              <a:gd name="connsiteX4383" fmla="*/ 855671 w 4966467"/>
              <a:gd name="connsiteY4383" fmla="*/ 850157 h 5701327"/>
              <a:gd name="connsiteX4384" fmla="*/ 883001 w 4966467"/>
              <a:gd name="connsiteY4384" fmla="*/ 850607 h 5701327"/>
              <a:gd name="connsiteX4385" fmla="*/ 890256 w 4966467"/>
              <a:gd name="connsiteY4385" fmla="*/ 848663 h 5701327"/>
              <a:gd name="connsiteX4386" fmla="*/ 797120 w 4966467"/>
              <a:gd name="connsiteY4386" fmla="*/ 834747 h 5701327"/>
              <a:gd name="connsiteX4387" fmla="*/ 610851 w 4966467"/>
              <a:gd name="connsiteY4387" fmla="*/ 806916 h 5701327"/>
              <a:gd name="connsiteX4388" fmla="*/ 591259 w 4966467"/>
              <a:gd name="connsiteY4388" fmla="*/ 806335 h 5701327"/>
              <a:gd name="connsiteX4389" fmla="*/ 571669 w 4966467"/>
              <a:gd name="connsiteY4389" fmla="*/ 805753 h 5701327"/>
              <a:gd name="connsiteX4390" fmla="*/ 565257 w 4966467"/>
              <a:gd name="connsiteY4390" fmla="*/ 803582 h 5701327"/>
              <a:gd name="connsiteX4391" fmla="*/ 558844 w 4966467"/>
              <a:gd name="connsiteY4391" fmla="*/ 801414 h 5701327"/>
              <a:gd name="connsiteX4392" fmla="*/ 566099 w 4966467"/>
              <a:gd name="connsiteY4392" fmla="*/ 799470 h 5701327"/>
              <a:gd name="connsiteX4393" fmla="*/ 537535 w 4966467"/>
              <a:gd name="connsiteY4393" fmla="*/ 779914 h 5701327"/>
              <a:gd name="connsiteX4394" fmla="*/ 586626 w 4966467"/>
              <a:gd name="connsiteY4394" fmla="*/ 774533 h 5701327"/>
              <a:gd name="connsiteX4395" fmla="*/ 635007 w 4966467"/>
              <a:gd name="connsiteY4395" fmla="*/ 781006 h 5701327"/>
              <a:gd name="connsiteX4396" fmla="*/ 683389 w 4966467"/>
              <a:gd name="connsiteY4396" fmla="*/ 787479 h 5701327"/>
              <a:gd name="connsiteX4397" fmla="*/ 731769 w 4966467"/>
              <a:gd name="connsiteY4397" fmla="*/ 793950 h 5701327"/>
              <a:gd name="connsiteX4398" fmla="*/ 780148 w 4966467"/>
              <a:gd name="connsiteY4398" fmla="*/ 800424 h 5701327"/>
              <a:gd name="connsiteX4399" fmla="*/ 803853 w 4966467"/>
              <a:gd name="connsiteY4399" fmla="*/ 801848 h 5701327"/>
              <a:gd name="connsiteX4400" fmla="*/ 815218 w 4966467"/>
              <a:gd name="connsiteY4400" fmla="*/ 800744 h 5701327"/>
              <a:gd name="connsiteX4401" fmla="*/ 822960 w 4966467"/>
              <a:gd name="connsiteY4401" fmla="*/ 800614 h 5701327"/>
              <a:gd name="connsiteX4402" fmla="*/ 749416 w 4966467"/>
              <a:gd name="connsiteY4402" fmla="*/ 787279 h 5701327"/>
              <a:gd name="connsiteX4403" fmla="*/ 675872 w 4966467"/>
              <a:gd name="connsiteY4403" fmla="*/ 773942 h 5701327"/>
              <a:gd name="connsiteX4404" fmla="*/ 637046 w 4966467"/>
              <a:gd name="connsiteY4404" fmla="*/ 766854 h 5701327"/>
              <a:gd name="connsiteX4405" fmla="*/ 598217 w 4966467"/>
              <a:gd name="connsiteY4405" fmla="*/ 759765 h 5701327"/>
              <a:gd name="connsiteX4406" fmla="*/ 524189 w 4966467"/>
              <a:gd name="connsiteY4406" fmla="*/ 744619 h 5701327"/>
              <a:gd name="connsiteX4407" fmla="*/ 510393 w 4966467"/>
              <a:gd name="connsiteY4407" fmla="*/ 736654 h 5701327"/>
              <a:gd name="connsiteX4408" fmla="*/ 514022 w 4966467"/>
              <a:gd name="connsiteY4408" fmla="*/ 735682 h 5701327"/>
              <a:gd name="connsiteX4409" fmla="*/ 519947 w 4966467"/>
              <a:gd name="connsiteY4409" fmla="*/ 736035 h 5701327"/>
              <a:gd name="connsiteX4410" fmla="*/ 525874 w 4966467"/>
              <a:gd name="connsiteY4410" fmla="*/ 736393 h 5701327"/>
              <a:gd name="connsiteX4411" fmla="*/ 559617 w 4966467"/>
              <a:gd name="connsiteY4411" fmla="*/ 739012 h 5701327"/>
              <a:gd name="connsiteX4412" fmla="*/ 593358 w 4966467"/>
              <a:gd name="connsiteY4412" fmla="*/ 741633 h 5701327"/>
              <a:gd name="connsiteX4413" fmla="*/ 625289 w 4966467"/>
              <a:gd name="connsiteY4413" fmla="*/ 744738 h 5701327"/>
              <a:gd name="connsiteX4414" fmla="*/ 657218 w 4966467"/>
              <a:gd name="connsiteY4414" fmla="*/ 747845 h 5701327"/>
              <a:gd name="connsiteX4415" fmla="*/ 727492 w 4966467"/>
              <a:gd name="connsiteY4415" fmla="*/ 756225 h 5701327"/>
              <a:gd name="connsiteX4416" fmla="*/ 793163 w 4966467"/>
              <a:gd name="connsiteY4416" fmla="*/ 761952 h 5701327"/>
              <a:gd name="connsiteX4417" fmla="*/ 926809 w 4966467"/>
              <a:gd name="connsiteY4417" fmla="*/ 774732 h 5701327"/>
              <a:gd name="connsiteX4418" fmla="*/ 1060454 w 4966467"/>
              <a:gd name="connsiteY4418" fmla="*/ 787511 h 5701327"/>
              <a:gd name="connsiteX4419" fmla="*/ 1105920 w 4966467"/>
              <a:gd name="connsiteY4419" fmla="*/ 783103 h 5701327"/>
              <a:gd name="connsiteX4420" fmla="*/ 1151385 w 4966467"/>
              <a:gd name="connsiteY4420" fmla="*/ 778694 h 5701327"/>
              <a:gd name="connsiteX4421" fmla="*/ 1197337 w 4966467"/>
              <a:gd name="connsiteY4421" fmla="*/ 776101 h 5701327"/>
              <a:gd name="connsiteX4422" fmla="*/ 1243288 w 4966467"/>
              <a:gd name="connsiteY4422" fmla="*/ 773506 h 5701327"/>
              <a:gd name="connsiteX4423" fmla="*/ 1218611 w 4966467"/>
              <a:gd name="connsiteY4423" fmla="*/ 768457 h 5701327"/>
              <a:gd name="connsiteX4424" fmla="*/ 1147498 w 4966467"/>
              <a:gd name="connsiteY4424" fmla="*/ 764188 h 5701327"/>
              <a:gd name="connsiteX4425" fmla="*/ 1113755 w 4966467"/>
              <a:gd name="connsiteY4425" fmla="*/ 761568 h 5701327"/>
              <a:gd name="connsiteX4426" fmla="*/ 1080010 w 4966467"/>
              <a:gd name="connsiteY4426" fmla="*/ 758947 h 5701327"/>
              <a:gd name="connsiteX4427" fmla="*/ 1011196 w 4966467"/>
              <a:gd name="connsiteY4427" fmla="*/ 756007 h 5701327"/>
              <a:gd name="connsiteX4428" fmla="*/ 942384 w 4966467"/>
              <a:gd name="connsiteY4428" fmla="*/ 753067 h 5701327"/>
              <a:gd name="connsiteX4429" fmla="*/ 875869 w 4966467"/>
              <a:gd name="connsiteY4429" fmla="*/ 751452 h 5701327"/>
              <a:gd name="connsiteX4430" fmla="*/ 841284 w 4966467"/>
              <a:gd name="connsiteY4430" fmla="*/ 752944 h 5701327"/>
              <a:gd name="connsiteX4431" fmla="*/ 805728 w 4966467"/>
              <a:gd name="connsiteY4431" fmla="*/ 750810 h 5701327"/>
              <a:gd name="connsiteX4432" fmla="*/ 738240 w 4966467"/>
              <a:gd name="connsiteY4432" fmla="*/ 745570 h 5701327"/>
              <a:gd name="connsiteX4433" fmla="*/ 667126 w 4966467"/>
              <a:gd name="connsiteY4433" fmla="*/ 741301 h 5701327"/>
              <a:gd name="connsiteX4434" fmla="*/ 657931 w 4966467"/>
              <a:gd name="connsiteY4434" fmla="*/ 735992 h 5701327"/>
              <a:gd name="connsiteX4435" fmla="*/ 668812 w 4966467"/>
              <a:gd name="connsiteY4435" fmla="*/ 733077 h 5701327"/>
              <a:gd name="connsiteX4436" fmla="*/ 734483 w 4966467"/>
              <a:gd name="connsiteY4436" fmla="*/ 738804 h 5701327"/>
              <a:gd name="connsiteX4437" fmla="*/ 803784 w 4966467"/>
              <a:gd name="connsiteY4437" fmla="*/ 743558 h 5701327"/>
              <a:gd name="connsiteX4438" fmla="*/ 834741 w 4966467"/>
              <a:gd name="connsiteY4438" fmla="*/ 743036 h 5701327"/>
              <a:gd name="connsiteX4439" fmla="*/ 870298 w 4966467"/>
              <a:gd name="connsiteY4439" fmla="*/ 745170 h 5701327"/>
              <a:gd name="connsiteX4440" fmla="*/ 902228 w 4966467"/>
              <a:gd name="connsiteY4440" fmla="*/ 748276 h 5701327"/>
              <a:gd name="connsiteX4441" fmla="*/ 936814 w 4966467"/>
              <a:gd name="connsiteY4441" fmla="*/ 746784 h 5701327"/>
              <a:gd name="connsiteX4442" fmla="*/ 1047110 w 4966467"/>
              <a:gd name="connsiteY4442" fmla="*/ 752215 h 5701327"/>
              <a:gd name="connsiteX4443" fmla="*/ 1156435 w 4966467"/>
              <a:gd name="connsiteY4443" fmla="*/ 754020 h 5701327"/>
              <a:gd name="connsiteX4444" fmla="*/ 1049278 w 4966467"/>
              <a:gd name="connsiteY4444" fmla="*/ 745803 h 5701327"/>
              <a:gd name="connsiteX4445" fmla="*/ 942122 w 4966467"/>
              <a:gd name="connsiteY4445" fmla="*/ 737586 h 5701327"/>
              <a:gd name="connsiteX4446" fmla="*/ 891086 w 4966467"/>
              <a:gd name="connsiteY4446" fmla="*/ 735714 h 5701327"/>
              <a:gd name="connsiteX4447" fmla="*/ 863271 w 4966467"/>
              <a:gd name="connsiteY4447" fmla="*/ 733450 h 5701327"/>
              <a:gd name="connsiteX4448" fmla="*/ 839079 w 4966467"/>
              <a:gd name="connsiteY4448" fmla="*/ 730211 h 5701327"/>
              <a:gd name="connsiteX4449" fmla="*/ 785744 w 4966467"/>
              <a:gd name="connsiteY4449" fmla="*/ 727009 h 5701327"/>
              <a:gd name="connsiteX4450" fmla="*/ 731438 w 4966467"/>
              <a:gd name="connsiteY4450" fmla="*/ 720182 h 5701327"/>
              <a:gd name="connsiteX4451" fmla="*/ 711362 w 4966467"/>
              <a:gd name="connsiteY4451" fmla="*/ 717790 h 5701327"/>
              <a:gd name="connsiteX4452" fmla="*/ 654044 w 4966467"/>
              <a:gd name="connsiteY4452" fmla="*/ 721486 h 5701327"/>
              <a:gd name="connsiteX4453" fmla="*/ 644846 w 4966467"/>
              <a:gd name="connsiteY4453" fmla="*/ 716175 h 5701327"/>
              <a:gd name="connsiteX4454" fmla="*/ 648472 w 4966467"/>
              <a:gd name="connsiteY4454" fmla="*/ 715204 h 5701327"/>
              <a:gd name="connsiteX4455" fmla="*/ 677616 w 4966467"/>
              <a:gd name="connsiteY4455" fmla="*/ 715169 h 5701327"/>
              <a:gd name="connsiteX4456" fmla="*/ 702163 w 4966467"/>
              <a:gd name="connsiteY4456" fmla="*/ 712479 h 5701327"/>
              <a:gd name="connsiteX4457" fmla="*/ 710390 w 4966467"/>
              <a:gd name="connsiteY4457" fmla="*/ 714161 h 5701327"/>
              <a:gd name="connsiteX4458" fmla="*/ 721267 w 4966467"/>
              <a:gd name="connsiteY4458" fmla="*/ 711246 h 5701327"/>
              <a:gd name="connsiteX4459" fmla="*/ 774117 w 4966467"/>
              <a:gd name="connsiteY4459" fmla="*/ 712633 h 5701327"/>
              <a:gd name="connsiteX4460" fmla="*/ 826966 w 4966467"/>
              <a:gd name="connsiteY4460" fmla="*/ 714023 h 5701327"/>
              <a:gd name="connsiteX4461" fmla="*/ 856597 w 4966467"/>
              <a:gd name="connsiteY4461" fmla="*/ 715800 h 5701327"/>
              <a:gd name="connsiteX4462" fmla="*/ 882601 w 4966467"/>
              <a:gd name="connsiteY4462" fmla="*/ 718550 h 5701327"/>
              <a:gd name="connsiteX4463" fmla="*/ 937263 w 4966467"/>
              <a:gd name="connsiteY4463" fmla="*/ 719454 h 5701327"/>
              <a:gd name="connsiteX4464" fmla="*/ 1047559 w 4966467"/>
              <a:gd name="connsiteY4464" fmla="*/ 724884 h 5701327"/>
              <a:gd name="connsiteX4465" fmla="*/ 1157858 w 4966467"/>
              <a:gd name="connsiteY4465" fmla="*/ 730316 h 5701327"/>
              <a:gd name="connsiteX4466" fmla="*/ 1164138 w 4966467"/>
              <a:gd name="connsiteY4466" fmla="*/ 724744 h 5701327"/>
              <a:gd name="connsiteX4467" fmla="*/ 1214201 w 4966467"/>
              <a:gd name="connsiteY4467" fmla="*/ 722991 h 5701327"/>
              <a:gd name="connsiteX4468" fmla="*/ 1230654 w 4966467"/>
              <a:gd name="connsiteY4468" fmla="*/ 726358 h 5701327"/>
              <a:gd name="connsiteX4469" fmla="*/ 1327902 w 4966467"/>
              <a:gd name="connsiteY4469" fmla="*/ 741116 h 5701327"/>
              <a:gd name="connsiteX4470" fmla="*/ 1421521 w 4966467"/>
              <a:gd name="connsiteY4470" fmla="*/ 756847 h 5701327"/>
              <a:gd name="connsiteX4471" fmla="*/ 1432887 w 4966467"/>
              <a:gd name="connsiteY4471" fmla="*/ 755743 h 5701327"/>
              <a:gd name="connsiteX4472" fmla="*/ 1444254 w 4966467"/>
              <a:gd name="connsiteY4472" fmla="*/ 754642 h 5701327"/>
              <a:gd name="connsiteX4473" fmla="*/ 1456106 w 4966467"/>
              <a:gd name="connsiteY4473" fmla="*/ 755353 h 5701327"/>
              <a:gd name="connsiteX4474" fmla="*/ 1467958 w 4966467"/>
              <a:gd name="connsiteY4474" fmla="*/ 756066 h 5701327"/>
              <a:gd name="connsiteX4475" fmla="*/ 1550792 w 4966467"/>
              <a:gd name="connsiteY4475" fmla="*/ 753305 h 5701327"/>
              <a:gd name="connsiteX4476" fmla="*/ 1572213 w 4966467"/>
              <a:gd name="connsiteY4476" fmla="*/ 753527 h 5701327"/>
              <a:gd name="connsiteX4477" fmla="*/ 1174063 w 4966467"/>
              <a:gd name="connsiteY4477" fmla="*/ 706527 h 5701327"/>
              <a:gd name="connsiteX4478" fmla="*/ 1137876 w 4966467"/>
              <a:gd name="connsiteY4478" fmla="*/ 706516 h 5701327"/>
              <a:gd name="connsiteX4479" fmla="*/ 1061807 w 4966467"/>
              <a:gd name="connsiteY4479" fmla="*/ 705517 h 5701327"/>
              <a:gd name="connsiteX4480" fmla="*/ 908699 w 4966467"/>
              <a:gd name="connsiteY4480" fmla="*/ 699896 h 5701327"/>
              <a:gd name="connsiteX4481" fmla="*/ 902773 w 4966467"/>
              <a:gd name="connsiteY4481" fmla="*/ 699541 h 5701327"/>
              <a:gd name="connsiteX4482" fmla="*/ 896847 w 4966467"/>
              <a:gd name="connsiteY4482" fmla="*/ 699185 h 5701327"/>
              <a:gd name="connsiteX4483" fmla="*/ 995032 w 4966467"/>
              <a:gd name="connsiteY4483" fmla="*/ 688424 h 5701327"/>
              <a:gd name="connsiteX4484" fmla="*/ 1008713 w 4966467"/>
              <a:gd name="connsiteY4484" fmla="*/ 687008 h 5701327"/>
              <a:gd name="connsiteX4485" fmla="*/ 397389 w 4966467"/>
              <a:gd name="connsiteY4485" fmla="*/ 614844 h 5701327"/>
              <a:gd name="connsiteX4486" fmla="*/ 401767 w 4966467"/>
              <a:gd name="connsiteY4486" fmla="*/ 609988 h 5701327"/>
              <a:gd name="connsiteX4487" fmla="*/ 415391 w 4966467"/>
              <a:gd name="connsiteY4487" fmla="*/ 615146 h 5701327"/>
              <a:gd name="connsiteX4488" fmla="*/ 427966 w 4966467"/>
              <a:gd name="connsiteY4488" fmla="*/ 606609 h 5701327"/>
              <a:gd name="connsiteX4489" fmla="*/ 463537 w 4966467"/>
              <a:gd name="connsiteY4489" fmla="*/ 605969 h 5701327"/>
              <a:gd name="connsiteX4490" fmla="*/ 465787 w 4966467"/>
              <a:gd name="connsiteY4490" fmla="*/ 605839 h 5701327"/>
              <a:gd name="connsiteX4491" fmla="*/ 475614 w 4966467"/>
              <a:gd name="connsiteY4491" fmla="*/ 598087 h 5701327"/>
              <a:gd name="connsiteX4492" fmla="*/ 448553 w 4966467"/>
              <a:gd name="connsiteY4492" fmla="*/ 595481 h 5701327"/>
              <a:gd name="connsiteX4493" fmla="*/ 410820 w 4966467"/>
              <a:gd name="connsiteY4493" fmla="*/ 594748 h 5701327"/>
              <a:gd name="connsiteX4494" fmla="*/ 378445 w 4966467"/>
              <a:gd name="connsiteY4494" fmla="*/ 590100 h 5701327"/>
              <a:gd name="connsiteX4495" fmla="*/ 370270 w 4966467"/>
              <a:gd name="connsiteY4495" fmla="*/ 588331 h 5701327"/>
              <a:gd name="connsiteX4496" fmla="*/ 371942 w 4966467"/>
              <a:gd name="connsiteY4496" fmla="*/ 587605 h 5701327"/>
              <a:gd name="connsiteX4497" fmla="*/ 385782 w 4966467"/>
              <a:gd name="connsiteY4497" fmla="*/ 581478 h 5701327"/>
              <a:gd name="connsiteX4498" fmla="*/ 406266 w 4966467"/>
              <a:gd name="connsiteY4498" fmla="*/ 583437 h 5701327"/>
              <a:gd name="connsiteX4499" fmla="*/ 427186 w 4966467"/>
              <a:gd name="connsiteY4499" fmla="*/ 574549 h 5701327"/>
              <a:gd name="connsiteX4500" fmla="*/ 413134 w 4966467"/>
              <a:gd name="connsiteY4500" fmla="*/ 569683 h 5701327"/>
              <a:gd name="connsiteX4501" fmla="*/ 426069 w 4966467"/>
              <a:gd name="connsiteY4501" fmla="*/ 564547 h 5701327"/>
              <a:gd name="connsiteX4502" fmla="*/ 403446 w 4966467"/>
              <a:gd name="connsiteY4502" fmla="*/ 559967 h 5701327"/>
              <a:gd name="connsiteX4503" fmla="*/ 392087 w 4966467"/>
              <a:gd name="connsiteY4503" fmla="*/ 550950 h 5701327"/>
              <a:gd name="connsiteX4504" fmla="*/ 409998 w 4966467"/>
              <a:gd name="connsiteY4504" fmla="*/ 549247 h 5701327"/>
              <a:gd name="connsiteX4505" fmla="*/ 422675 w 4966467"/>
              <a:gd name="connsiteY4505" fmla="*/ 540591 h 5701327"/>
              <a:gd name="connsiteX4506" fmla="*/ 557701 w 4966467"/>
              <a:gd name="connsiteY4506" fmla="*/ 483327 h 5701327"/>
              <a:gd name="connsiteX4507" fmla="*/ 560000 w 4966467"/>
              <a:gd name="connsiteY4507" fmla="*/ 480549 h 5701327"/>
              <a:gd name="connsiteX4508" fmla="*/ 546728 w 4966467"/>
              <a:gd name="connsiteY4508" fmla="*/ 479673 h 5701327"/>
              <a:gd name="connsiteX4509" fmla="*/ 536886 w 4966467"/>
              <a:gd name="connsiteY4509" fmla="*/ 478600 h 5701327"/>
              <a:gd name="connsiteX4510" fmla="*/ 485979 w 4966467"/>
              <a:gd name="connsiteY4510" fmla="*/ 496530 h 5701327"/>
              <a:gd name="connsiteX4511" fmla="*/ 428066 w 4966467"/>
              <a:gd name="connsiteY4511" fmla="*/ 517821 h 5701327"/>
              <a:gd name="connsiteX4512" fmla="*/ 494502 w 4966467"/>
              <a:gd name="connsiteY4512" fmla="*/ 485562 h 5701327"/>
              <a:gd name="connsiteX4513" fmla="*/ 519111 w 4966467"/>
              <a:gd name="connsiteY4513" fmla="*/ 476012 h 5701327"/>
              <a:gd name="connsiteX4514" fmla="*/ 509885 w 4966467"/>
              <a:gd name="connsiteY4514" fmla="*/ 471608 h 5701327"/>
              <a:gd name="connsiteX4515" fmla="*/ 515910 w 4966467"/>
              <a:gd name="connsiteY4515" fmla="*/ 466106 h 5701327"/>
              <a:gd name="connsiteX4516" fmla="*/ 518127 w 4966467"/>
              <a:gd name="connsiteY4516" fmla="*/ 465516 h 5701327"/>
              <a:gd name="connsiteX4517" fmla="*/ 528865 w 4966467"/>
              <a:gd name="connsiteY4517" fmla="*/ 463845 h 5701327"/>
              <a:gd name="connsiteX4518" fmla="*/ 548624 w 4966467"/>
              <a:gd name="connsiteY4518" fmla="*/ 464563 h 5701327"/>
              <a:gd name="connsiteX4519" fmla="*/ 564546 w 4966467"/>
              <a:gd name="connsiteY4519" fmla="*/ 458386 h 5701327"/>
              <a:gd name="connsiteX4520" fmla="*/ 580970 w 4966467"/>
              <a:gd name="connsiteY4520" fmla="*/ 448613 h 5701327"/>
              <a:gd name="connsiteX4521" fmla="*/ 570987 w 4966467"/>
              <a:gd name="connsiteY4521" fmla="*/ 448777 h 5701327"/>
              <a:gd name="connsiteX4522" fmla="*/ 538934 w 4966467"/>
              <a:gd name="connsiteY4522" fmla="*/ 459969 h 5701327"/>
              <a:gd name="connsiteX4523" fmla="*/ 518127 w 4966467"/>
              <a:gd name="connsiteY4523" fmla="*/ 465516 h 5701327"/>
              <a:gd name="connsiteX4524" fmla="*/ 516236 w 4966467"/>
              <a:gd name="connsiteY4524" fmla="*/ 465808 h 5701327"/>
              <a:gd name="connsiteX4525" fmla="*/ 515910 w 4966467"/>
              <a:gd name="connsiteY4525" fmla="*/ 466106 h 5701327"/>
              <a:gd name="connsiteX4526" fmla="*/ 506199 w 4966467"/>
              <a:gd name="connsiteY4526" fmla="*/ 468695 h 5701327"/>
              <a:gd name="connsiteX4527" fmla="*/ 487664 w 4966467"/>
              <a:gd name="connsiteY4527" fmla="*/ 467660 h 5701327"/>
              <a:gd name="connsiteX4528" fmla="*/ 431219 w 4966467"/>
              <a:gd name="connsiteY4528" fmla="*/ 489083 h 5701327"/>
              <a:gd name="connsiteX4529" fmla="*/ 462632 w 4966467"/>
              <a:gd name="connsiteY4529" fmla="*/ 470899 h 5701327"/>
              <a:gd name="connsiteX4530" fmla="*/ 494105 w 4966467"/>
              <a:gd name="connsiteY4530" fmla="*/ 458051 h 5701327"/>
              <a:gd name="connsiteX4531" fmla="*/ 449225 w 4966467"/>
              <a:gd name="connsiteY4531" fmla="*/ 472297 h 5701327"/>
              <a:gd name="connsiteX4532" fmla="*/ 336600 w 4966467"/>
              <a:gd name="connsiteY4532" fmla="*/ 520172 h 5701327"/>
              <a:gd name="connsiteX4533" fmla="*/ 313929 w 4966467"/>
              <a:gd name="connsiteY4533" fmla="*/ 524534 h 5701327"/>
              <a:gd name="connsiteX4534" fmla="*/ 351714 w 4966467"/>
              <a:gd name="connsiteY4534" fmla="*/ 506919 h 5701327"/>
              <a:gd name="connsiteX4535" fmla="*/ 451785 w 4966467"/>
              <a:gd name="connsiteY4535" fmla="*/ 458397 h 5701327"/>
              <a:gd name="connsiteX4536" fmla="*/ 458284 w 4966467"/>
              <a:gd name="connsiteY4536" fmla="*/ 454125 h 5701327"/>
              <a:gd name="connsiteX4537" fmla="*/ 409603 w 4966467"/>
              <a:gd name="connsiteY4537" fmla="*/ 468614 h 5701327"/>
              <a:gd name="connsiteX4538" fmla="*/ 287134 w 4966467"/>
              <a:gd name="connsiteY4538" fmla="*/ 526527 h 5701327"/>
              <a:gd name="connsiteX4539" fmla="*/ 265900 w 4966467"/>
              <a:gd name="connsiteY4539" fmla="*/ 529524 h 5701327"/>
              <a:gd name="connsiteX4540" fmla="*/ 272288 w 4966467"/>
              <a:gd name="connsiteY4540" fmla="*/ 525936 h 5701327"/>
              <a:gd name="connsiteX4541" fmla="*/ 281878 w 4966467"/>
              <a:gd name="connsiteY4541" fmla="*/ 526021 h 5701327"/>
              <a:gd name="connsiteX4542" fmla="*/ 289788 w 4966467"/>
              <a:gd name="connsiteY4542" fmla="*/ 524100 h 5701327"/>
              <a:gd name="connsiteX4543" fmla="*/ 287433 w 4966467"/>
              <a:gd name="connsiteY4543" fmla="*/ 518936 h 5701327"/>
              <a:gd name="connsiteX4544" fmla="*/ 289756 w 4966467"/>
              <a:gd name="connsiteY4544" fmla="*/ 517965 h 5701327"/>
              <a:gd name="connsiteX4545" fmla="*/ 310979 w 4966467"/>
              <a:gd name="connsiteY4545" fmla="*/ 500255 h 5701327"/>
              <a:gd name="connsiteX4546" fmla="*/ 278653 w 4966467"/>
              <a:gd name="connsiteY4546" fmla="*/ 515148 h 5701327"/>
              <a:gd name="connsiteX4547" fmla="*/ 276614 w 4966467"/>
              <a:gd name="connsiteY4547" fmla="*/ 515964 h 5701327"/>
              <a:gd name="connsiteX4548" fmla="*/ 276318 w 4966467"/>
              <a:gd name="connsiteY4548" fmla="*/ 515889 h 5701327"/>
              <a:gd name="connsiteX4549" fmla="*/ 269556 w 4966467"/>
              <a:gd name="connsiteY4549" fmla="*/ 515563 h 5701327"/>
              <a:gd name="connsiteX4550" fmla="*/ 315047 w 4966467"/>
              <a:gd name="connsiteY4550" fmla="*/ 490695 h 5701327"/>
              <a:gd name="connsiteX4551" fmla="*/ 386410 w 4966467"/>
              <a:gd name="connsiteY4551" fmla="*/ 455155 h 5701327"/>
              <a:gd name="connsiteX4552" fmla="*/ 395274 w 4966467"/>
              <a:gd name="connsiteY4552" fmla="*/ 452009 h 5701327"/>
              <a:gd name="connsiteX4553" fmla="*/ 385291 w 4966467"/>
              <a:gd name="connsiteY4553" fmla="*/ 452173 h 5701327"/>
              <a:gd name="connsiteX4554" fmla="*/ 255328 w 4966467"/>
              <a:gd name="connsiteY4554" fmla="*/ 506531 h 5701327"/>
              <a:gd name="connsiteX4555" fmla="*/ 394431 w 4966467"/>
              <a:gd name="connsiteY4555" fmla="*/ 438535 h 5701327"/>
              <a:gd name="connsiteX4556" fmla="*/ 412041 w 4966467"/>
              <a:gd name="connsiteY4556" fmla="*/ 421561 h 5701327"/>
              <a:gd name="connsiteX4557" fmla="*/ 390889 w 4966467"/>
              <a:gd name="connsiteY4557" fmla="*/ 429091 h 5701327"/>
              <a:gd name="connsiteX4558" fmla="*/ 328316 w 4966467"/>
              <a:gd name="connsiteY4558" fmla="*/ 455779 h 5701327"/>
              <a:gd name="connsiteX4559" fmla="*/ 381175 w 4966467"/>
              <a:gd name="connsiteY4559" fmla="*/ 428465 h 5701327"/>
              <a:gd name="connsiteX4560" fmla="*/ 438519 w 4966467"/>
              <a:gd name="connsiteY4560" fmla="*/ 401441 h 5701327"/>
              <a:gd name="connsiteX4561" fmla="*/ 547404 w 4966467"/>
              <a:gd name="connsiteY4561" fmla="*/ 359143 h 5701327"/>
              <a:gd name="connsiteX4562" fmla="*/ 599843 w 4966467"/>
              <a:gd name="connsiteY4562" fmla="*/ 336333 h 5701327"/>
              <a:gd name="connsiteX4563" fmla="*/ 610139 w 4966467"/>
              <a:gd name="connsiteY4563" fmla="*/ 333991 h 5701327"/>
              <a:gd name="connsiteX4564" fmla="*/ 569599 w 4966467"/>
              <a:gd name="connsiteY4564" fmla="*/ 351340 h 5701327"/>
              <a:gd name="connsiteX4565" fmla="*/ 522955 w 4966467"/>
              <a:gd name="connsiteY4565" fmla="*/ 372276 h 5701327"/>
              <a:gd name="connsiteX4566" fmla="*/ 494242 w 4966467"/>
              <a:gd name="connsiteY4566" fmla="*/ 386433 h 5701327"/>
              <a:gd name="connsiteX4567" fmla="*/ 491285 w 4966467"/>
              <a:gd name="connsiteY4567" fmla="*/ 400147 h 5701327"/>
              <a:gd name="connsiteX4568" fmla="*/ 483727 w 4966467"/>
              <a:gd name="connsiteY4568" fmla="*/ 406774 h 5701327"/>
              <a:gd name="connsiteX4569" fmla="*/ 519803 w 4966467"/>
              <a:gd name="connsiteY4569" fmla="*/ 401013 h 5701327"/>
              <a:gd name="connsiteX4570" fmla="*/ 519028 w 4966467"/>
              <a:gd name="connsiteY4570" fmla="*/ 404928 h 5701327"/>
              <a:gd name="connsiteX4571" fmla="*/ 517103 w 4966467"/>
              <a:gd name="connsiteY4571" fmla="*/ 405040 h 5701327"/>
              <a:gd name="connsiteX4572" fmla="*/ 518825 w 4966467"/>
              <a:gd name="connsiteY4572" fmla="*/ 405963 h 5701327"/>
              <a:gd name="connsiteX4573" fmla="*/ 519028 w 4966467"/>
              <a:gd name="connsiteY4573" fmla="*/ 404928 h 5701327"/>
              <a:gd name="connsiteX4574" fmla="*/ 529972 w 4966467"/>
              <a:gd name="connsiteY4574" fmla="*/ 404290 h 5701327"/>
              <a:gd name="connsiteX4575" fmla="*/ 569542 w 4966467"/>
              <a:gd name="connsiteY4575" fmla="*/ 384169 h 5701327"/>
              <a:gd name="connsiteX4576" fmla="*/ 834792 w 4966467"/>
              <a:gd name="connsiteY4576" fmla="*/ 315569 h 5701327"/>
              <a:gd name="connsiteX4577" fmla="*/ 940063 w 4966467"/>
              <a:gd name="connsiteY4577" fmla="*/ 312001 h 5701327"/>
              <a:gd name="connsiteX4578" fmla="*/ 1149347 w 4966467"/>
              <a:gd name="connsiteY4578" fmla="*/ 292017 h 5701327"/>
              <a:gd name="connsiteX4579" fmla="*/ 1307833 w 4966467"/>
              <a:gd name="connsiteY4579" fmla="*/ 291233 h 5701327"/>
              <a:gd name="connsiteX4580" fmla="*/ 1347578 w 4966467"/>
              <a:gd name="connsiteY4580" fmla="*/ 290072 h 5701327"/>
              <a:gd name="connsiteX4581" fmla="*/ 1358061 w 4966467"/>
              <a:gd name="connsiteY4581" fmla="*/ 292750 h 5701327"/>
              <a:gd name="connsiteX4582" fmla="*/ 1357519 w 4966467"/>
              <a:gd name="connsiteY4582" fmla="*/ 293600 h 5701327"/>
              <a:gd name="connsiteX4583" fmla="*/ 1374521 w 4966467"/>
              <a:gd name="connsiteY4583" fmla="*/ 292169 h 5701327"/>
              <a:gd name="connsiteX4584" fmla="*/ 1375063 w 4966467"/>
              <a:gd name="connsiteY4584" fmla="*/ 291218 h 5701327"/>
              <a:gd name="connsiteX4585" fmla="*/ 1376037 w 4966467"/>
              <a:gd name="connsiteY4585" fmla="*/ 292043 h 5701327"/>
              <a:gd name="connsiteX4586" fmla="*/ 1381609 w 4966467"/>
              <a:gd name="connsiteY4586" fmla="*/ 291573 h 5701327"/>
              <a:gd name="connsiteX4587" fmla="*/ 1770985 w 4966467"/>
              <a:gd name="connsiteY4587" fmla="*/ 266322 h 5701327"/>
              <a:gd name="connsiteX4588" fmla="*/ 1955405 w 4966467"/>
              <a:gd name="connsiteY4588" fmla="*/ 282910 h 5701327"/>
              <a:gd name="connsiteX4589" fmla="*/ 2015913 w 4966467"/>
              <a:gd name="connsiteY4589" fmla="*/ 286993 h 5701327"/>
              <a:gd name="connsiteX4590" fmla="*/ 2019389 w 4966467"/>
              <a:gd name="connsiteY4590" fmla="*/ 268415 h 5701327"/>
              <a:gd name="connsiteX4591" fmla="*/ 2016625 w 4966467"/>
              <a:gd name="connsiteY4591" fmla="*/ 287041 h 5701327"/>
              <a:gd name="connsiteX4592" fmla="*/ 2027083 w 4966467"/>
              <a:gd name="connsiteY4592" fmla="*/ 287747 h 5701327"/>
              <a:gd name="connsiteX4593" fmla="*/ 2027399 w 4966467"/>
              <a:gd name="connsiteY4593" fmla="*/ 286128 h 5701327"/>
              <a:gd name="connsiteX4594" fmla="*/ 2027883 w 4966467"/>
              <a:gd name="connsiteY4594" fmla="*/ 287800 h 5701327"/>
              <a:gd name="connsiteX4595" fmla="*/ 2080931 w 4966467"/>
              <a:gd name="connsiteY4595" fmla="*/ 291381 h 5701327"/>
              <a:gd name="connsiteX4596" fmla="*/ 2081109 w 4966467"/>
              <a:gd name="connsiteY4596" fmla="*/ 282639 h 5701327"/>
              <a:gd name="connsiteX4597" fmla="*/ 2082181 w 4966467"/>
              <a:gd name="connsiteY4597" fmla="*/ 279511 h 5701327"/>
              <a:gd name="connsiteX4598" fmla="*/ 2084833 w 4966467"/>
              <a:gd name="connsiteY4598" fmla="*/ 269983 h 5701327"/>
              <a:gd name="connsiteX4599" fmla="*/ 2084789 w 4966467"/>
              <a:gd name="connsiteY4599" fmla="*/ 280100 h 5701327"/>
              <a:gd name="connsiteX4600" fmla="*/ 2084733 w 4966467"/>
              <a:gd name="connsiteY4600" fmla="*/ 291638 h 5701327"/>
              <a:gd name="connsiteX4601" fmla="*/ 2124827 w 4966467"/>
              <a:gd name="connsiteY4601" fmla="*/ 294343 h 5701327"/>
              <a:gd name="connsiteX4602" fmla="*/ 2125259 w 4966467"/>
              <a:gd name="connsiteY4602" fmla="*/ 253504 h 5701327"/>
              <a:gd name="connsiteX4603" fmla="*/ 2126895 w 4966467"/>
              <a:gd name="connsiteY4603" fmla="*/ 246980 h 5701327"/>
              <a:gd name="connsiteX4604" fmla="*/ 2127797 w 4966467"/>
              <a:gd name="connsiteY4604" fmla="*/ 242777 h 5701327"/>
              <a:gd name="connsiteX4605" fmla="*/ 2047051 w 4966467"/>
              <a:gd name="connsiteY4605" fmla="*/ 238738 h 5701327"/>
              <a:gd name="connsiteX4606" fmla="*/ 1752695 w 4966467"/>
              <a:gd name="connsiteY4606" fmla="*/ 237311 h 5701327"/>
              <a:gd name="connsiteX4607" fmla="*/ 1490921 w 4966467"/>
              <a:gd name="connsiteY4607" fmla="*/ 245320 h 5701327"/>
              <a:gd name="connsiteX4608" fmla="*/ 1541839 w 4966467"/>
              <a:gd name="connsiteY4608" fmla="*/ 225890 h 5701327"/>
              <a:gd name="connsiteX4609" fmla="*/ 2219419 w 4966467"/>
              <a:gd name="connsiteY4609" fmla="*/ 142962 h 5701327"/>
              <a:gd name="connsiteX4610" fmla="*/ 2112445 w 4966467"/>
              <a:gd name="connsiteY4610" fmla="*/ 116198 h 5701327"/>
              <a:gd name="connsiteX4611" fmla="*/ 2116421 w 4966467"/>
              <a:gd name="connsiteY4611" fmla="*/ 120027 h 5701327"/>
              <a:gd name="connsiteX4612" fmla="*/ 2107247 w 4966467"/>
              <a:gd name="connsiteY4612" fmla="*/ 120702 h 5701327"/>
              <a:gd name="connsiteX4613" fmla="*/ 2112445 w 4966467"/>
              <a:gd name="connsiteY4613" fmla="*/ 116198 h 5701327"/>
              <a:gd name="connsiteX4614" fmla="*/ 2143019 w 4966467"/>
              <a:gd name="connsiteY4614" fmla="*/ 114244 h 5701327"/>
              <a:gd name="connsiteX4615" fmla="*/ 2169275 w 4966467"/>
              <a:gd name="connsiteY4615" fmla="*/ 114414 h 5701327"/>
              <a:gd name="connsiteX4616" fmla="*/ 2185059 w 4966467"/>
              <a:gd name="connsiteY4616" fmla="*/ 122904 h 5701327"/>
              <a:gd name="connsiteX4617" fmla="*/ 2116421 w 4966467"/>
              <a:gd name="connsiteY4617" fmla="*/ 120027 h 5701327"/>
              <a:gd name="connsiteX4618" fmla="*/ 2143019 w 4966467"/>
              <a:gd name="connsiteY4618" fmla="*/ 114244 h 5701327"/>
              <a:gd name="connsiteX4619" fmla="*/ 2089603 w 4966467"/>
              <a:gd name="connsiteY4619" fmla="*/ 110399 h 5701327"/>
              <a:gd name="connsiteX4620" fmla="*/ 2093871 w 4966467"/>
              <a:gd name="connsiteY4620" fmla="*/ 125963 h 5701327"/>
              <a:gd name="connsiteX4621" fmla="*/ 2089603 w 4966467"/>
              <a:gd name="connsiteY4621" fmla="*/ 110399 h 5701327"/>
              <a:gd name="connsiteX4622" fmla="*/ 1855177 w 4966467"/>
              <a:gd name="connsiteY4622" fmla="*/ 60884 h 5701327"/>
              <a:gd name="connsiteX4623" fmla="*/ 1947685 w 4966467"/>
              <a:gd name="connsiteY4623" fmla="*/ 68337 h 5701327"/>
              <a:gd name="connsiteX4624" fmla="*/ 1924129 w 4966467"/>
              <a:gd name="connsiteY4624" fmla="*/ 70090 h 5701327"/>
              <a:gd name="connsiteX4625" fmla="*/ 1429329 w 4966467"/>
              <a:gd name="connsiteY4625" fmla="*/ 185336 h 5701327"/>
              <a:gd name="connsiteX4626" fmla="*/ 1354154 w 4966467"/>
              <a:gd name="connsiteY4626" fmla="*/ 209804 h 5701327"/>
              <a:gd name="connsiteX4627" fmla="*/ 1343090 w 4966467"/>
              <a:gd name="connsiteY4627" fmla="*/ 240542 h 5701327"/>
              <a:gd name="connsiteX4628" fmla="*/ 1322513 w 4966467"/>
              <a:gd name="connsiteY4628" fmla="*/ 253662 h 5701327"/>
              <a:gd name="connsiteX4629" fmla="*/ 1325711 w 4966467"/>
              <a:gd name="connsiteY4629" fmla="*/ 254876 h 5701327"/>
              <a:gd name="connsiteX4630" fmla="*/ 886258 w 4966467"/>
              <a:gd name="connsiteY4630" fmla="*/ 282710 h 5701327"/>
              <a:gd name="connsiteX4631" fmla="*/ 763434 w 4966467"/>
              <a:gd name="connsiteY4631" fmla="*/ 299254 h 5701327"/>
              <a:gd name="connsiteX4632" fmla="*/ 730091 w 4966467"/>
              <a:gd name="connsiteY4632" fmla="*/ 295464 h 5701327"/>
              <a:gd name="connsiteX4633" fmla="*/ 714092 w 4966467"/>
              <a:gd name="connsiteY4633" fmla="*/ 298740 h 5701327"/>
              <a:gd name="connsiteX4634" fmla="*/ 666857 w 4966467"/>
              <a:gd name="connsiteY4634" fmla="*/ 312270 h 5701327"/>
              <a:gd name="connsiteX4635" fmla="*/ 652344 w 4966467"/>
              <a:gd name="connsiteY4635" fmla="*/ 317721 h 5701327"/>
              <a:gd name="connsiteX4636" fmla="*/ 649650 w 4966467"/>
              <a:gd name="connsiteY4636" fmla="*/ 317721 h 5701327"/>
              <a:gd name="connsiteX4637" fmla="*/ 621993 w 4966467"/>
              <a:gd name="connsiteY4637" fmla="*/ 321626 h 5701327"/>
              <a:gd name="connsiteX4638" fmla="*/ 618529 w 4966467"/>
              <a:gd name="connsiteY4638" fmla="*/ 321555 h 5701327"/>
              <a:gd name="connsiteX4639" fmla="*/ 654417 w 4966467"/>
              <a:gd name="connsiteY4639" fmla="*/ 308034 h 5701327"/>
              <a:gd name="connsiteX4640" fmla="*/ 705485 w 4966467"/>
              <a:gd name="connsiteY4640" fmla="*/ 292201 h 5701327"/>
              <a:gd name="connsiteX4641" fmla="*/ 712779 w 4966467"/>
              <a:gd name="connsiteY4641" fmla="*/ 290594 h 5701327"/>
              <a:gd name="connsiteX4642" fmla="*/ 696442 w 4966467"/>
              <a:gd name="connsiteY4642" fmla="*/ 284874 h 5701327"/>
              <a:gd name="connsiteX4643" fmla="*/ 672019 w 4966467"/>
              <a:gd name="connsiteY4643" fmla="*/ 270510 h 5701327"/>
              <a:gd name="connsiteX4644" fmla="*/ 618345 w 4966467"/>
              <a:gd name="connsiteY4644" fmla="*/ 245828 h 5701327"/>
              <a:gd name="connsiteX4645" fmla="*/ 618345 w 4966467"/>
              <a:gd name="connsiteY4645" fmla="*/ 245828 h 5701327"/>
              <a:gd name="connsiteX4646" fmla="*/ 389020 w 4966467"/>
              <a:gd name="connsiteY4646" fmla="*/ 243396 h 5701327"/>
              <a:gd name="connsiteX4647" fmla="*/ 494173 w 4966467"/>
              <a:gd name="connsiteY4647" fmla="*/ 197080 h 5701327"/>
              <a:gd name="connsiteX4648" fmla="*/ 460122 w 4966467"/>
              <a:gd name="connsiteY4648" fmla="*/ 189774 h 5701327"/>
              <a:gd name="connsiteX4649" fmla="*/ 413077 w 4966467"/>
              <a:gd name="connsiteY4649" fmla="*/ 186239 h 5701327"/>
              <a:gd name="connsiteX4650" fmla="*/ 1125640 w 4966467"/>
              <a:gd name="connsiteY4650" fmla="*/ 104605 h 5701327"/>
              <a:gd name="connsiteX4651" fmla="*/ 1463763 w 4966467"/>
              <a:gd name="connsiteY4651" fmla="*/ 83764 h 5701327"/>
              <a:gd name="connsiteX4652" fmla="*/ 1460226 w 4966467"/>
              <a:gd name="connsiteY4652" fmla="*/ 84750 h 5701327"/>
              <a:gd name="connsiteX4653" fmla="*/ 1310987 w 4966467"/>
              <a:gd name="connsiteY4653" fmla="*/ 160478 h 5701327"/>
              <a:gd name="connsiteX4654" fmla="*/ 1271735 w 4966467"/>
              <a:gd name="connsiteY4654" fmla="*/ 173750 h 5701327"/>
              <a:gd name="connsiteX4655" fmla="*/ 1248928 w 4966467"/>
              <a:gd name="connsiteY4655" fmla="*/ 198636 h 5701327"/>
              <a:gd name="connsiteX4656" fmla="*/ 1394971 w 4966467"/>
              <a:gd name="connsiteY4656" fmla="*/ 165276 h 5701327"/>
              <a:gd name="connsiteX4657" fmla="*/ 1773353 w 4966467"/>
              <a:gd name="connsiteY4657" fmla="*/ 74613 h 5701327"/>
              <a:gd name="connsiteX4658" fmla="*/ 1399758 w 4966467"/>
              <a:gd name="connsiteY4658" fmla="*/ 60491 h 5701327"/>
              <a:gd name="connsiteX4659" fmla="*/ 1401513 w 4966467"/>
              <a:gd name="connsiteY4659" fmla="*/ 66888 h 5701327"/>
              <a:gd name="connsiteX4660" fmla="*/ 1399758 w 4966467"/>
              <a:gd name="connsiteY4660" fmla="*/ 60491 h 5701327"/>
              <a:gd name="connsiteX4661" fmla="*/ 1407340 w 4966467"/>
              <a:gd name="connsiteY4661" fmla="*/ 59725 h 5701327"/>
              <a:gd name="connsiteX4662" fmla="*/ 1402391 w 4966467"/>
              <a:gd name="connsiteY4662" fmla="*/ 70086 h 5701327"/>
              <a:gd name="connsiteX4663" fmla="*/ 1406151 w 4966467"/>
              <a:gd name="connsiteY4663" fmla="*/ 72805 h 5701327"/>
              <a:gd name="connsiteX4664" fmla="*/ 1349504 w 4966467"/>
              <a:gd name="connsiteY4664" fmla="*/ 75812 h 5701327"/>
              <a:gd name="connsiteX4665" fmla="*/ 850364 w 4966467"/>
              <a:gd name="connsiteY4665" fmla="*/ 110279 h 5701327"/>
              <a:gd name="connsiteX4666" fmla="*/ 817233 w 4966467"/>
              <a:gd name="connsiteY4666" fmla="*/ 95044 h 5701327"/>
              <a:gd name="connsiteX4667" fmla="*/ 1284405 w 4966467"/>
              <a:gd name="connsiteY4667" fmla="*/ 70240 h 5701327"/>
              <a:gd name="connsiteX4668" fmla="*/ 1418934 w 4966467"/>
              <a:gd name="connsiteY4668" fmla="*/ 58733 h 5701327"/>
              <a:gd name="connsiteX4669" fmla="*/ 1415763 w 4966467"/>
              <a:gd name="connsiteY4669" fmla="*/ 64826 h 5701327"/>
              <a:gd name="connsiteX4670" fmla="*/ 1409956 w 4966467"/>
              <a:gd name="connsiteY4670" fmla="*/ 59500 h 5701327"/>
              <a:gd name="connsiteX4671" fmla="*/ 1507293 w 4966467"/>
              <a:gd name="connsiteY4671" fmla="*/ 42042 h 5701327"/>
              <a:gd name="connsiteX4672" fmla="*/ 1526920 w 4966467"/>
              <a:gd name="connsiteY4672" fmla="*/ 59422 h 5701327"/>
              <a:gd name="connsiteX4673" fmla="*/ 1553998 w 4966467"/>
              <a:gd name="connsiteY4673" fmla="*/ 57603 h 5701327"/>
              <a:gd name="connsiteX4674" fmla="*/ 1564634 w 4966467"/>
              <a:gd name="connsiteY4674" fmla="*/ 55749 h 5701327"/>
              <a:gd name="connsiteX4675" fmla="*/ 1526153 w 4966467"/>
              <a:gd name="connsiteY4675" fmla="*/ 66437 h 5701327"/>
              <a:gd name="connsiteX4676" fmla="*/ 1407523 w 4966467"/>
              <a:gd name="connsiteY4676" fmla="*/ 72730 h 5701327"/>
              <a:gd name="connsiteX4677" fmla="*/ 1415763 w 4966467"/>
              <a:gd name="connsiteY4677" fmla="*/ 64826 h 5701327"/>
              <a:gd name="connsiteX4678" fmla="*/ 1418753 w 4966467"/>
              <a:gd name="connsiteY4678" fmla="*/ 65063 h 5701327"/>
              <a:gd name="connsiteX4679" fmla="*/ 1422194 w 4966467"/>
              <a:gd name="connsiteY4679" fmla="*/ 58453 h 5701327"/>
              <a:gd name="connsiteX4680" fmla="*/ 1444904 w 4966467"/>
              <a:gd name="connsiteY4680" fmla="*/ 56510 h 5701327"/>
              <a:gd name="connsiteX4681" fmla="*/ 1453875 w 4966467"/>
              <a:gd name="connsiteY4681" fmla="*/ 52108 h 5701327"/>
              <a:gd name="connsiteX4682" fmla="*/ 1457726 w 4966467"/>
              <a:gd name="connsiteY4682" fmla="*/ 50033 h 5701327"/>
              <a:gd name="connsiteX4683" fmla="*/ 1464397 w 4966467"/>
              <a:gd name="connsiteY4683" fmla="*/ 48703 h 5701327"/>
              <a:gd name="connsiteX4684" fmla="*/ 1470339 w 4966467"/>
              <a:gd name="connsiteY4684" fmla="*/ 59854 h 5701327"/>
              <a:gd name="connsiteX4685" fmla="*/ 1473321 w 4966467"/>
              <a:gd name="connsiteY4685" fmla="*/ 52177 h 5701327"/>
              <a:gd name="connsiteX4686" fmla="*/ 1475531 w 4966467"/>
              <a:gd name="connsiteY4686" fmla="*/ 46483 h 5701327"/>
              <a:gd name="connsiteX4687" fmla="*/ 1477964 w 4966467"/>
              <a:gd name="connsiteY4687" fmla="*/ 45996 h 5701327"/>
              <a:gd name="connsiteX4688" fmla="*/ 1482040 w 4966467"/>
              <a:gd name="connsiteY4688" fmla="*/ 49681 h 5701327"/>
              <a:gd name="connsiteX4689" fmla="*/ 1509437 w 4966467"/>
              <a:gd name="connsiteY4689" fmla="*/ 59735 h 5701327"/>
              <a:gd name="connsiteX4690" fmla="*/ 1507293 w 4966467"/>
              <a:gd name="connsiteY4690" fmla="*/ 42042 h 5701327"/>
              <a:gd name="connsiteX4691" fmla="*/ 2267859 w 4966467"/>
              <a:gd name="connsiteY4691" fmla="*/ 37036 h 5701327"/>
              <a:gd name="connsiteX4692" fmla="*/ 2386375 w 4966467"/>
              <a:gd name="connsiteY4692" fmla="*/ 52552 h 5701327"/>
              <a:gd name="connsiteX4693" fmla="*/ 2468167 w 4966467"/>
              <a:gd name="connsiteY4693" fmla="*/ 64485 h 5701327"/>
              <a:gd name="connsiteX4694" fmla="*/ 2465053 w 4966467"/>
              <a:gd name="connsiteY4694" fmla="*/ 68604 h 5701327"/>
              <a:gd name="connsiteX4695" fmla="*/ 2438335 w 4966467"/>
              <a:gd name="connsiteY4695" fmla="*/ 76756 h 5701327"/>
              <a:gd name="connsiteX4696" fmla="*/ 2180243 w 4966467"/>
              <a:gd name="connsiteY4696" fmla="*/ 63419 h 5701327"/>
              <a:gd name="connsiteX4697" fmla="*/ 2174605 w 4966467"/>
              <a:gd name="connsiteY4697" fmla="*/ 63291 h 5701327"/>
              <a:gd name="connsiteX4698" fmla="*/ 2169387 w 4966467"/>
              <a:gd name="connsiteY4698" fmla="*/ 62498 h 5701327"/>
              <a:gd name="connsiteX4699" fmla="*/ 2169025 w 4966467"/>
              <a:gd name="connsiteY4699" fmla="*/ 63168 h 5701327"/>
              <a:gd name="connsiteX4700" fmla="*/ 2132539 w 4966467"/>
              <a:gd name="connsiteY4700" fmla="*/ 62350 h 5701327"/>
              <a:gd name="connsiteX4701" fmla="*/ 2130297 w 4966467"/>
              <a:gd name="connsiteY4701" fmla="*/ 62032 h 5701327"/>
              <a:gd name="connsiteX4702" fmla="*/ 2130163 w 4966467"/>
              <a:gd name="connsiteY4702" fmla="*/ 62295 h 5701327"/>
              <a:gd name="connsiteX4703" fmla="*/ 2052459 w 4966467"/>
              <a:gd name="connsiteY4703" fmla="*/ 60551 h 5701327"/>
              <a:gd name="connsiteX4704" fmla="*/ 2024421 w 4966467"/>
              <a:gd name="connsiteY4704" fmla="*/ 62636 h 5701327"/>
              <a:gd name="connsiteX4705" fmla="*/ 1984231 w 4966467"/>
              <a:gd name="connsiteY4705" fmla="*/ 60013 h 5701327"/>
              <a:gd name="connsiteX4706" fmla="*/ 1859453 w 4966467"/>
              <a:gd name="connsiteY4706" fmla="*/ 60165 h 5701327"/>
              <a:gd name="connsiteX4707" fmla="*/ 1904515 w 4966467"/>
              <a:gd name="connsiteY4707" fmla="*/ 52606 h 5701327"/>
              <a:gd name="connsiteX4708" fmla="*/ 2190847 w 4966467"/>
              <a:gd name="connsiteY4708" fmla="*/ 38824 h 5701327"/>
              <a:gd name="connsiteX4709" fmla="*/ 2237239 w 4966467"/>
              <a:gd name="connsiteY4709" fmla="*/ 37762 h 5701327"/>
              <a:gd name="connsiteX4710" fmla="*/ 1766285 w 4966467"/>
              <a:gd name="connsiteY4710" fmla="*/ 5213 h 5701327"/>
              <a:gd name="connsiteX4711" fmla="*/ 1784173 w 4966467"/>
              <a:gd name="connsiteY4711" fmla="*/ 6473 h 5701327"/>
              <a:gd name="connsiteX4712" fmla="*/ 1771719 w 4966467"/>
              <a:gd name="connsiteY4712" fmla="*/ 8675 h 5701327"/>
              <a:gd name="connsiteX4713" fmla="*/ 1793847 w 4966467"/>
              <a:gd name="connsiteY4713" fmla="*/ 2224 h 5701327"/>
              <a:gd name="connsiteX4714" fmla="*/ 1798515 w 4966467"/>
              <a:gd name="connsiteY4714" fmla="*/ 3943 h 5701327"/>
              <a:gd name="connsiteX4715" fmla="*/ 1789317 w 4966467"/>
              <a:gd name="connsiteY4715" fmla="*/ 5567 h 5701327"/>
              <a:gd name="connsiteX4716" fmla="*/ 1701753 w 4966467"/>
              <a:gd name="connsiteY4716" fmla="*/ 1990 h 5701327"/>
              <a:gd name="connsiteX4717" fmla="*/ 1709449 w 4966467"/>
              <a:gd name="connsiteY4717" fmla="*/ 13882 h 5701327"/>
              <a:gd name="connsiteX4718" fmla="*/ 1701753 w 4966467"/>
              <a:gd name="connsiteY4718" fmla="*/ 1990 h 5701327"/>
              <a:gd name="connsiteX4719" fmla="*/ 1745977 w 4966467"/>
              <a:gd name="connsiteY4719" fmla="*/ 1269 h 5701327"/>
              <a:gd name="connsiteX4720" fmla="*/ 1766285 w 4966467"/>
              <a:gd name="connsiteY4720" fmla="*/ 5213 h 5701327"/>
              <a:gd name="connsiteX4721" fmla="*/ 1752023 w 4966467"/>
              <a:gd name="connsiteY4721" fmla="*/ 12153 h 5701327"/>
              <a:gd name="connsiteX4722" fmla="*/ 1748113 w 4966467"/>
              <a:gd name="connsiteY4722" fmla="*/ 12840 h 5701327"/>
              <a:gd name="connsiteX4723" fmla="*/ 1727853 w 4966467"/>
              <a:gd name="connsiteY4723" fmla="*/ 5637 h 5701327"/>
              <a:gd name="connsiteX4724" fmla="*/ 1745977 w 4966467"/>
              <a:gd name="connsiteY4724" fmla="*/ 1269 h 5701327"/>
              <a:gd name="connsiteX4725" fmla="*/ 1808171 w 4966467"/>
              <a:gd name="connsiteY4725" fmla="*/ 0 h 5701327"/>
              <a:gd name="connsiteX4726" fmla="*/ 1811755 w 4966467"/>
              <a:gd name="connsiteY4726" fmla="*/ 1606 h 5701327"/>
              <a:gd name="connsiteX4727" fmla="*/ 1807055 w 4966467"/>
              <a:gd name="connsiteY4727" fmla="*/ 2435 h 570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Lst>
            <a:rect l="l" t="t" r="r" b="b"/>
            <a:pathLst>
              <a:path w="4966467" h="5701327">
                <a:moveTo>
                  <a:pt x="2715801" y="5581488"/>
                </a:moveTo>
                <a:lnTo>
                  <a:pt x="2712175" y="5582459"/>
                </a:lnTo>
                <a:cubicBezTo>
                  <a:pt x="2717659" y="5583583"/>
                  <a:pt x="2721327" y="5585190"/>
                  <a:pt x="2723187" y="5587285"/>
                </a:cubicBezTo>
                <a:cubicBezTo>
                  <a:pt x="2725041" y="5589377"/>
                  <a:pt x="2728711" y="5590987"/>
                  <a:pt x="2734195" y="5592110"/>
                </a:cubicBezTo>
                <a:cubicBezTo>
                  <a:pt x="2734195" y="5592110"/>
                  <a:pt x="2739679" y="5593231"/>
                  <a:pt x="2750647" y="5595474"/>
                </a:cubicBezTo>
                <a:cubicBezTo>
                  <a:pt x="2792571" y="5597200"/>
                  <a:pt x="2831519" y="5602311"/>
                  <a:pt x="2867487" y="5610814"/>
                </a:cubicBezTo>
                <a:cubicBezTo>
                  <a:pt x="2883287" y="5611763"/>
                  <a:pt x="2898651" y="5613478"/>
                  <a:pt x="2913567" y="5615960"/>
                </a:cubicBezTo>
                <a:cubicBezTo>
                  <a:pt x="2928485" y="5618441"/>
                  <a:pt x="2943843" y="5620156"/>
                  <a:pt x="2959647" y="5621105"/>
                </a:cubicBezTo>
                <a:cubicBezTo>
                  <a:pt x="2969967" y="5620931"/>
                  <a:pt x="2984799" y="5618252"/>
                  <a:pt x="3004141" y="5613069"/>
                </a:cubicBezTo>
                <a:cubicBezTo>
                  <a:pt x="2975601" y="5612943"/>
                  <a:pt x="2948551" y="5611120"/>
                  <a:pt x="2922987" y="5607605"/>
                </a:cubicBezTo>
                <a:cubicBezTo>
                  <a:pt x="2897427" y="5604089"/>
                  <a:pt x="2870939" y="5599524"/>
                  <a:pt x="2843519" y="5593913"/>
                </a:cubicBezTo>
                <a:cubicBezTo>
                  <a:pt x="2827719" y="5592965"/>
                  <a:pt x="2811147" y="5591574"/>
                  <a:pt x="2793813" y="5589739"/>
                </a:cubicBezTo>
                <a:cubicBezTo>
                  <a:pt x="2776475" y="5587905"/>
                  <a:pt x="2758699" y="5586838"/>
                  <a:pt x="2740479" y="5586538"/>
                </a:cubicBezTo>
                <a:lnTo>
                  <a:pt x="2744103" y="5585566"/>
                </a:lnTo>
                <a:cubicBezTo>
                  <a:pt x="2738621" y="5584445"/>
                  <a:pt x="2733903" y="5583765"/>
                  <a:pt x="2729955" y="5583526"/>
                </a:cubicBezTo>
                <a:cubicBezTo>
                  <a:pt x="2726001" y="5583289"/>
                  <a:pt x="2721285" y="5582612"/>
                  <a:pt x="2715801" y="5581488"/>
                </a:cubicBezTo>
                <a:close/>
                <a:moveTo>
                  <a:pt x="3304471" y="5558835"/>
                </a:moveTo>
                <a:cubicBezTo>
                  <a:pt x="3307051" y="5558792"/>
                  <a:pt x="3311407" y="5560540"/>
                  <a:pt x="3317539" y="5564079"/>
                </a:cubicBezTo>
                <a:cubicBezTo>
                  <a:pt x="3328507" y="5566323"/>
                  <a:pt x="3333989" y="5567446"/>
                  <a:pt x="3333989" y="5567446"/>
                </a:cubicBezTo>
                <a:lnTo>
                  <a:pt x="3330363" y="5568418"/>
                </a:lnTo>
                <a:cubicBezTo>
                  <a:pt x="3322463" y="5567943"/>
                  <a:pt x="3313027" y="5566584"/>
                  <a:pt x="3302059" y="5564341"/>
                </a:cubicBezTo>
                <a:cubicBezTo>
                  <a:pt x="3301087" y="5560714"/>
                  <a:pt x="3301891" y="5558878"/>
                  <a:pt x="3304471" y="5558835"/>
                </a:cubicBezTo>
                <a:close/>
                <a:moveTo>
                  <a:pt x="2815859" y="5519693"/>
                </a:moveTo>
                <a:cubicBezTo>
                  <a:pt x="2818923" y="5521464"/>
                  <a:pt x="2816831" y="5523321"/>
                  <a:pt x="2809579" y="5525265"/>
                </a:cubicBezTo>
                <a:cubicBezTo>
                  <a:pt x="2828447" y="5527982"/>
                  <a:pt x="2845943" y="5530420"/>
                  <a:pt x="2862069" y="5532578"/>
                </a:cubicBezTo>
                <a:cubicBezTo>
                  <a:pt x="2878199" y="5534736"/>
                  <a:pt x="2894163" y="5536289"/>
                  <a:pt x="2909965" y="5537237"/>
                </a:cubicBezTo>
                <a:cubicBezTo>
                  <a:pt x="2928835" y="5539956"/>
                  <a:pt x="2947541" y="5542069"/>
                  <a:pt x="2966085" y="5543579"/>
                </a:cubicBezTo>
                <a:cubicBezTo>
                  <a:pt x="2984631" y="5545089"/>
                  <a:pt x="3002129" y="5547527"/>
                  <a:pt x="3018579" y="5550893"/>
                </a:cubicBezTo>
                <a:cubicBezTo>
                  <a:pt x="2995349" y="5541568"/>
                  <a:pt x="2979135" y="5534251"/>
                  <a:pt x="2969937" y="5528943"/>
                </a:cubicBezTo>
                <a:cubicBezTo>
                  <a:pt x="2962035" y="5528468"/>
                  <a:pt x="2954901" y="5528435"/>
                  <a:pt x="2948533" y="5528848"/>
                </a:cubicBezTo>
                <a:cubicBezTo>
                  <a:pt x="2942163" y="5529258"/>
                  <a:pt x="2935027" y="5529226"/>
                  <a:pt x="2927129" y="5528752"/>
                </a:cubicBezTo>
                <a:cubicBezTo>
                  <a:pt x="2916159" y="5526505"/>
                  <a:pt x="2906887" y="5525752"/>
                  <a:pt x="2899307" y="5526486"/>
                </a:cubicBezTo>
                <a:cubicBezTo>
                  <a:pt x="2891731" y="5527220"/>
                  <a:pt x="2882459" y="5526467"/>
                  <a:pt x="2871491" y="5524222"/>
                </a:cubicBezTo>
                <a:cubicBezTo>
                  <a:pt x="2861175" y="5524395"/>
                  <a:pt x="2852063" y="5524246"/>
                  <a:pt x="2844161" y="5523771"/>
                </a:cubicBezTo>
                <a:cubicBezTo>
                  <a:pt x="2836259" y="5523298"/>
                  <a:pt x="2826827" y="5521937"/>
                  <a:pt x="2815859" y="5519693"/>
                </a:cubicBezTo>
                <a:close/>
                <a:moveTo>
                  <a:pt x="921259" y="5455933"/>
                </a:moveTo>
                <a:cubicBezTo>
                  <a:pt x="923675" y="5455286"/>
                  <a:pt x="926418" y="5455845"/>
                  <a:pt x="929483" y="5457616"/>
                </a:cubicBezTo>
                <a:lnTo>
                  <a:pt x="1351112" y="5507904"/>
                </a:lnTo>
                <a:cubicBezTo>
                  <a:pt x="1353532" y="5507255"/>
                  <a:pt x="1355507" y="5507372"/>
                  <a:pt x="1357039" y="5508258"/>
                </a:cubicBezTo>
                <a:cubicBezTo>
                  <a:pt x="1358572" y="5509143"/>
                  <a:pt x="1358129" y="5509910"/>
                  <a:pt x="1355713" y="5510557"/>
                </a:cubicBezTo>
                <a:cubicBezTo>
                  <a:pt x="1355713" y="5510557"/>
                  <a:pt x="1353294" y="5511206"/>
                  <a:pt x="1348458" y="5512501"/>
                </a:cubicBezTo>
                <a:cubicBezTo>
                  <a:pt x="1311368" y="5509482"/>
                  <a:pt x="1275930" y="5505371"/>
                  <a:pt x="1242144" y="5500172"/>
                </a:cubicBezTo>
                <a:cubicBezTo>
                  <a:pt x="1208359" y="5494971"/>
                  <a:pt x="1174127" y="5490540"/>
                  <a:pt x="1139456" y="5486872"/>
                </a:cubicBezTo>
                <a:cubicBezTo>
                  <a:pt x="1102368" y="5483852"/>
                  <a:pt x="1066928" y="5479744"/>
                  <a:pt x="1033142" y="5474543"/>
                </a:cubicBezTo>
                <a:cubicBezTo>
                  <a:pt x="999357" y="5469344"/>
                  <a:pt x="963919" y="5465233"/>
                  <a:pt x="926828" y="5462214"/>
                </a:cubicBezTo>
                <a:cubicBezTo>
                  <a:pt x="923762" y="5460445"/>
                  <a:pt x="921907" y="5458350"/>
                  <a:pt x="921259" y="5455933"/>
                </a:cubicBezTo>
                <a:close/>
                <a:moveTo>
                  <a:pt x="3693699" y="5401474"/>
                </a:moveTo>
                <a:lnTo>
                  <a:pt x="3690075" y="5402445"/>
                </a:lnTo>
                <a:cubicBezTo>
                  <a:pt x="3695559" y="5403569"/>
                  <a:pt x="3699227" y="5405176"/>
                  <a:pt x="3701087" y="5407271"/>
                </a:cubicBezTo>
                <a:cubicBezTo>
                  <a:pt x="3702943" y="5409363"/>
                  <a:pt x="3706611" y="5410973"/>
                  <a:pt x="3712095" y="5412096"/>
                </a:cubicBezTo>
                <a:cubicBezTo>
                  <a:pt x="3712095" y="5412096"/>
                  <a:pt x="3717579" y="5413217"/>
                  <a:pt x="3728547" y="5415460"/>
                </a:cubicBezTo>
                <a:cubicBezTo>
                  <a:pt x="3770471" y="5417186"/>
                  <a:pt x="3809419" y="5422297"/>
                  <a:pt x="3845387" y="5430800"/>
                </a:cubicBezTo>
                <a:cubicBezTo>
                  <a:pt x="3861187" y="5431749"/>
                  <a:pt x="3876551" y="5433464"/>
                  <a:pt x="3891467" y="5435946"/>
                </a:cubicBezTo>
                <a:cubicBezTo>
                  <a:pt x="3906385" y="5438427"/>
                  <a:pt x="3921743" y="5440142"/>
                  <a:pt x="3937547" y="5441091"/>
                </a:cubicBezTo>
                <a:cubicBezTo>
                  <a:pt x="3947867" y="5440917"/>
                  <a:pt x="3962699" y="5438238"/>
                  <a:pt x="3982041" y="5433055"/>
                </a:cubicBezTo>
                <a:cubicBezTo>
                  <a:pt x="3953501" y="5432929"/>
                  <a:pt x="3926451" y="5431106"/>
                  <a:pt x="3900887" y="5427591"/>
                </a:cubicBezTo>
                <a:cubicBezTo>
                  <a:pt x="3875327" y="5424075"/>
                  <a:pt x="3848839" y="5419510"/>
                  <a:pt x="3821419" y="5413899"/>
                </a:cubicBezTo>
                <a:cubicBezTo>
                  <a:pt x="3805619" y="5412951"/>
                  <a:pt x="3789047" y="5411560"/>
                  <a:pt x="3771713" y="5409725"/>
                </a:cubicBezTo>
                <a:cubicBezTo>
                  <a:pt x="3754375" y="5407891"/>
                  <a:pt x="3736599" y="5406824"/>
                  <a:pt x="3718379" y="5406524"/>
                </a:cubicBezTo>
                <a:lnTo>
                  <a:pt x="3722003" y="5405552"/>
                </a:lnTo>
                <a:cubicBezTo>
                  <a:pt x="3716521" y="5404431"/>
                  <a:pt x="3711803" y="5403751"/>
                  <a:pt x="3707855" y="5403512"/>
                </a:cubicBezTo>
                <a:cubicBezTo>
                  <a:pt x="3703901" y="5403275"/>
                  <a:pt x="3699185" y="5402598"/>
                  <a:pt x="3693699" y="5401474"/>
                </a:cubicBezTo>
                <a:close/>
                <a:moveTo>
                  <a:pt x="4282371" y="5378821"/>
                </a:moveTo>
                <a:cubicBezTo>
                  <a:pt x="4284951" y="5378778"/>
                  <a:pt x="4289307" y="5380525"/>
                  <a:pt x="4295439" y="5384065"/>
                </a:cubicBezTo>
                <a:cubicBezTo>
                  <a:pt x="4306407" y="5386309"/>
                  <a:pt x="4311889" y="5387432"/>
                  <a:pt x="4311889" y="5387432"/>
                </a:cubicBezTo>
                <a:lnTo>
                  <a:pt x="4308263" y="5388404"/>
                </a:lnTo>
                <a:cubicBezTo>
                  <a:pt x="4300363" y="5387929"/>
                  <a:pt x="4290929" y="5386570"/>
                  <a:pt x="4279959" y="5384327"/>
                </a:cubicBezTo>
                <a:cubicBezTo>
                  <a:pt x="4278987" y="5380700"/>
                  <a:pt x="4279791" y="5378864"/>
                  <a:pt x="4282371" y="5378821"/>
                </a:cubicBezTo>
                <a:close/>
                <a:moveTo>
                  <a:pt x="3793759" y="5339679"/>
                </a:moveTo>
                <a:cubicBezTo>
                  <a:pt x="3796823" y="5341450"/>
                  <a:pt x="3794731" y="5343307"/>
                  <a:pt x="3787479" y="5345251"/>
                </a:cubicBezTo>
                <a:cubicBezTo>
                  <a:pt x="3806347" y="5347968"/>
                  <a:pt x="3823843" y="5350406"/>
                  <a:pt x="3839969" y="5352564"/>
                </a:cubicBezTo>
                <a:cubicBezTo>
                  <a:pt x="3856099" y="5354722"/>
                  <a:pt x="3872063" y="5356275"/>
                  <a:pt x="3887863" y="5357224"/>
                </a:cubicBezTo>
                <a:cubicBezTo>
                  <a:pt x="3906735" y="5359942"/>
                  <a:pt x="3925441" y="5362055"/>
                  <a:pt x="3943985" y="5363565"/>
                </a:cubicBezTo>
                <a:cubicBezTo>
                  <a:pt x="3962531" y="5365075"/>
                  <a:pt x="3980029" y="5367513"/>
                  <a:pt x="3996479" y="5370879"/>
                </a:cubicBezTo>
                <a:cubicBezTo>
                  <a:pt x="3973249" y="5361554"/>
                  <a:pt x="3957035" y="5354237"/>
                  <a:pt x="3947837" y="5348929"/>
                </a:cubicBezTo>
                <a:cubicBezTo>
                  <a:pt x="3939937" y="5348454"/>
                  <a:pt x="3932799" y="5348422"/>
                  <a:pt x="3926433" y="5348834"/>
                </a:cubicBezTo>
                <a:cubicBezTo>
                  <a:pt x="3920063" y="5349244"/>
                  <a:pt x="3912927" y="5349212"/>
                  <a:pt x="3905029" y="5348738"/>
                </a:cubicBezTo>
                <a:cubicBezTo>
                  <a:pt x="3894059" y="5346491"/>
                  <a:pt x="3884787" y="5345738"/>
                  <a:pt x="3877207" y="5346472"/>
                </a:cubicBezTo>
                <a:cubicBezTo>
                  <a:pt x="3869631" y="5347206"/>
                  <a:pt x="3860359" y="5346453"/>
                  <a:pt x="3849393" y="5344208"/>
                </a:cubicBezTo>
                <a:cubicBezTo>
                  <a:pt x="3839075" y="5344381"/>
                  <a:pt x="3829965" y="5344232"/>
                  <a:pt x="3822061" y="5343757"/>
                </a:cubicBezTo>
                <a:cubicBezTo>
                  <a:pt x="3814159" y="5343284"/>
                  <a:pt x="3804727" y="5341923"/>
                  <a:pt x="3793759" y="5339679"/>
                </a:cubicBezTo>
                <a:close/>
                <a:moveTo>
                  <a:pt x="308360" y="5243100"/>
                </a:moveTo>
                <a:cubicBezTo>
                  <a:pt x="313195" y="5241804"/>
                  <a:pt x="317148" y="5242041"/>
                  <a:pt x="320213" y="5243810"/>
                </a:cubicBezTo>
                <a:cubicBezTo>
                  <a:pt x="322631" y="5243162"/>
                  <a:pt x="324001" y="5243443"/>
                  <a:pt x="324325" y="5244653"/>
                </a:cubicBezTo>
                <a:cubicBezTo>
                  <a:pt x="324648" y="5245862"/>
                  <a:pt x="323603" y="5246790"/>
                  <a:pt x="321184" y="5247439"/>
                </a:cubicBezTo>
                <a:cubicBezTo>
                  <a:pt x="318768" y="5248086"/>
                  <a:pt x="314491" y="5246640"/>
                  <a:pt x="308360" y="5243100"/>
                </a:cubicBezTo>
                <a:close/>
                <a:moveTo>
                  <a:pt x="448060" y="5014498"/>
                </a:moveTo>
                <a:cubicBezTo>
                  <a:pt x="452895" y="5013203"/>
                  <a:pt x="456848" y="5013440"/>
                  <a:pt x="459912" y="5015209"/>
                </a:cubicBezTo>
                <a:cubicBezTo>
                  <a:pt x="462331" y="5014561"/>
                  <a:pt x="463700" y="5014842"/>
                  <a:pt x="464024" y="5016051"/>
                </a:cubicBezTo>
                <a:cubicBezTo>
                  <a:pt x="464348" y="5017261"/>
                  <a:pt x="463303" y="5018190"/>
                  <a:pt x="460885" y="5018838"/>
                </a:cubicBezTo>
                <a:cubicBezTo>
                  <a:pt x="458468" y="5019486"/>
                  <a:pt x="454191" y="5018038"/>
                  <a:pt x="448060" y="5014498"/>
                </a:cubicBezTo>
                <a:close/>
                <a:moveTo>
                  <a:pt x="3956385" y="4980735"/>
                </a:moveTo>
                <a:lnTo>
                  <a:pt x="3960339" y="4982125"/>
                </a:lnTo>
                <a:lnTo>
                  <a:pt x="3972391" y="4993781"/>
                </a:lnTo>
                <a:lnTo>
                  <a:pt x="3977503" y="4994352"/>
                </a:lnTo>
                <a:cubicBezTo>
                  <a:pt x="3992423" y="4996833"/>
                  <a:pt x="4007781" y="4998548"/>
                  <a:pt x="4023583" y="4999497"/>
                </a:cubicBezTo>
                <a:cubicBezTo>
                  <a:pt x="4033905" y="4999323"/>
                  <a:pt x="4048735" y="4996644"/>
                  <a:pt x="4068077" y="4991461"/>
                </a:cubicBezTo>
                <a:cubicBezTo>
                  <a:pt x="4039537" y="4991335"/>
                  <a:pt x="4012487" y="4989512"/>
                  <a:pt x="3986927" y="4985996"/>
                </a:cubicBezTo>
                <a:close/>
                <a:moveTo>
                  <a:pt x="4368407" y="4937227"/>
                </a:moveTo>
                <a:cubicBezTo>
                  <a:pt x="4370989" y="4937183"/>
                  <a:pt x="4375345" y="4938932"/>
                  <a:pt x="4381477" y="4942471"/>
                </a:cubicBezTo>
                <a:cubicBezTo>
                  <a:pt x="4392443" y="4944715"/>
                  <a:pt x="4397927" y="4945838"/>
                  <a:pt x="4397927" y="4945838"/>
                </a:cubicBezTo>
                <a:lnTo>
                  <a:pt x="4394301" y="4946810"/>
                </a:lnTo>
                <a:cubicBezTo>
                  <a:pt x="4386399" y="4946335"/>
                  <a:pt x="4376965" y="4944976"/>
                  <a:pt x="4365997" y="4942732"/>
                </a:cubicBezTo>
                <a:cubicBezTo>
                  <a:pt x="4365023" y="4939106"/>
                  <a:pt x="4365827" y="4937270"/>
                  <a:pt x="4368407" y="4937227"/>
                </a:cubicBezTo>
                <a:close/>
                <a:moveTo>
                  <a:pt x="3879795" y="4898085"/>
                </a:moveTo>
                <a:cubicBezTo>
                  <a:pt x="3882861" y="4899856"/>
                  <a:pt x="3880767" y="4901713"/>
                  <a:pt x="3873515" y="4903657"/>
                </a:cubicBezTo>
                <a:cubicBezTo>
                  <a:pt x="3892383" y="4906374"/>
                  <a:pt x="3909881" y="4908812"/>
                  <a:pt x="3926007" y="4910970"/>
                </a:cubicBezTo>
                <a:cubicBezTo>
                  <a:pt x="3942135" y="4913128"/>
                  <a:pt x="3958099" y="4914681"/>
                  <a:pt x="3973901" y="4915629"/>
                </a:cubicBezTo>
                <a:cubicBezTo>
                  <a:pt x="3992771" y="4918348"/>
                  <a:pt x="4011479" y="4920461"/>
                  <a:pt x="4030023" y="4921971"/>
                </a:cubicBezTo>
                <a:cubicBezTo>
                  <a:pt x="4048567" y="4923481"/>
                  <a:pt x="4066065" y="4925920"/>
                  <a:pt x="4082515" y="4929284"/>
                </a:cubicBezTo>
                <a:cubicBezTo>
                  <a:pt x="4059287" y="4919960"/>
                  <a:pt x="4043071" y="4912643"/>
                  <a:pt x="4033873" y="4907335"/>
                </a:cubicBezTo>
                <a:cubicBezTo>
                  <a:pt x="4025973" y="4906860"/>
                  <a:pt x="4018839" y="4906827"/>
                  <a:pt x="4012469" y="4907240"/>
                </a:cubicBezTo>
                <a:cubicBezTo>
                  <a:pt x="4006101" y="4907650"/>
                  <a:pt x="3998963" y="4907618"/>
                  <a:pt x="3991065" y="4907144"/>
                </a:cubicBezTo>
                <a:cubicBezTo>
                  <a:pt x="3980097" y="4904897"/>
                  <a:pt x="3970823" y="4904144"/>
                  <a:pt x="3963245" y="4904878"/>
                </a:cubicBezTo>
                <a:cubicBezTo>
                  <a:pt x="3955671" y="4905612"/>
                  <a:pt x="3946397" y="4904858"/>
                  <a:pt x="3935429" y="4902615"/>
                </a:cubicBezTo>
                <a:cubicBezTo>
                  <a:pt x="3925111" y="4902787"/>
                  <a:pt x="3916001" y="4902638"/>
                  <a:pt x="3908099" y="4902163"/>
                </a:cubicBezTo>
                <a:cubicBezTo>
                  <a:pt x="3900195" y="4901690"/>
                  <a:pt x="3890763" y="4900329"/>
                  <a:pt x="3879795" y="4898085"/>
                </a:cubicBezTo>
                <a:close/>
                <a:moveTo>
                  <a:pt x="4255795" y="4693082"/>
                </a:moveTo>
                <a:lnTo>
                  <a:pt x="4281339" y="4709227"/>
                </a:lnTo>
                <a:lnTo>
                  <a:pt x="4297559" y="4710200"/>
                </a:lnTo>
                <a:lnTo>
                  <a:pt x="4308441" y="4707284"/>
                </a:lnTo>
                <a:cubicBezTo>
                  <a:pt x="4310857" y="4706637"/>
                  <a:pt x="4312391" y="4707520"/>
                  <a:pt x="4313039" y="4709939"/>
                </a:cubicBezTo>
                <a:lnTo>
                  <a:pt x="4320293" y="4707995"/>
                </a:lnTo>
                <a:cubicBezTo>
                  <a:pt x="4317227" y="4706224"/>
                  <a:pt x="4314487" y="4705666"/>
                  <a:pt x="4312067" y="4706314"/>
                </a:cubicBezTo>
                <a:lnTo>
                  <a:pt x="4308441" y="4707284"/>
                </a:lnTo>
                <a:cubicBezTo>
                  <a:pt x="4306023" y="4707933"/>
                  <a:pt x="4304491" y="4707047"/>
                  <a:pt x="4303843" y="4704628"/>
                </a:cubicBezTo>
                <a:lnTo>
                  <a:pt x="4307467" y="4703656"/>
                </a:lnTo>
                <a:close/>
                <a:moveTo>
                  <a:pt x="4395239" y="4683053"/>
                </a:moveTo>
                <a:cubicBezTo>
                  <a:pt x="4397819" y="4683010"/>
                  <a:pt x="4402175" y="4684758"/>
                  <a:pt x="4408307" y="4688298"/>
                </a:cubicBezTo>
                <a:cubicBezTo>
                  <a:pt x="4419275" y="4690542"/>
                  <a:pt x="4424759" y="4691666"/>
                  <a:pt x="4424759" y="4691666"/>
                </a:cubicBezTo>
                <a:lnTo>
                  <a:pt x="4421131" y="4692638"/>
                </a:lnTo>
                <a:cubicBezTo>
                  <a:pt x="4413231" y="4692162"/>
                  <a:pt x="4403799" y="4690804"/>
                  <a:pt x="4392827" y="4688559"/>
                </a:cubicBezTo>
                <a:cubicBezTo>
                  <a:pt x="4391855" y="4684932"/>
                  <a:pt x="4392661" y="4683097"/>
                  <a:pt x="4395239" y="4683053"/>
                </a:cubicBezTo>
                <a:close/>
                <a:moveTo>
                  <a:pt x="587760" y="4682346"/>
                </a:moveTo>
                <a:cubicBezTo>
                  <a:pt x="592596" y="4681050"/>
                  <a:pt x="596548" y="4681287"/>
                  <a:pt x="599612" y="4683056"/>
                </a:cubicBezTo>
                <a:cubicBezTo>
                  <a:pt x="602031" y="4682408"/>
                  <a:pt x="603400" y="4682689"/>
                  <a:pt x="603724" y="4683899"/>
                </a:cubicBezTo>
                <a:cubicBezTo>
                  <a:pt x="604048" y="4685108"/>
                  <a:pt x="603003" y="4686037"/>
                  <a:pt x="600584" y="4686684"/>
                </a:cubicBezTo>
                <a:cubicBezTo>
                  <a:pt x="598167" y="4687332"/>
                  <a:pt x="593891" y="4685885"/>
                  <a:pt x="587760" y="4682346"/>
                </a:cubicBezTo>
                <a:close/>
                <a:moveTo>
                  <a:pt x="1382971" y="4581540"/>
                </a:moveTo>
                <a:lnTo>
                  <a:pt x="1417242" y="4586125"/>
                </a:lnTo>
                <a:cubicBezTo>
                  <a:pt x="1433044" y="4587074"/>
                  <a:pt x="1449170" y="4589231"/>
                  <a:pt x="1465623" y="4592599"/>
                </a:cubicBezTo>
                <a:cubicBezTo>
                  <a:pt x="1481425" y="4593547"/>
                  <a:pt x="1497551" y="4595705"/>
                  <a:pt x="1514005" y="4599069"/>
                </a:cubicBezTo>
                <a:cubicBezTo>
                  <a:pt x="1530454" y="4602437"/>
                  <a:pt x="1546581" y="4604594"/>
                  <a:pt x="1562383" y="4605543"/>
                </a:cubicBezTo>
                <a:lnTo>
                  <a:pt x="1586087" y="4606967"/>
                </a:lnTo>
                <a:cubicBezTo>
                  <a:pt x="1590923" y="4605671"/>
                  <a:pt x="1594713" y="4605301"/>
                  <a:pt x="1597455" y="4605864"/>
                </a:cubicBezTo>
                <a:cubicBezTo>
                  <a:pt x="1600195" y="4606425"/>
                  <a:pt x="1602775" y="4606382"/>
                  <a:pt x="1605195" y="4605734"/>
                </a:cubicBezTo>
                <a:cubicBezTo>
                  <a:pt x="1580195" y="4599475"/>
                  <a:pt x="1555679" y="4595029"/>
                  <a:pt x="1531652" y="4592399"/>
                </a:cubicBezTo>
                <a:lnTo>
                  <a:pt x="1524278" y="4591062"/>
                </a:lnTo>
                <a:lnTo>
                  <a:pt x="1493795" y="4589232"/>
                </a:lnTo>
                <a:cubicBezTo>
                  <a:pt x="1479524" y="4589169"/>
                  <a:pt x="1465696" y="4588340"/>
                  <a:pt x="1452312" y="4586740"/>
                </a:cubicBezTo>
                <a:close/>
                <a:moveTo>
                  <a:pt x="1451491" y="4525624"/>
                </a:moveTo>
                <a:lnTo>
                  <a:pt x="1436412" y="4526596"/>
                </a:lnTo>
                <a:lnTo>
                  <a:pt x="1477000" y="4531437"/>
                </a:lnTo>
                <a:lnTo>
                  <a:pt x="1513285" y="4530955"/>
                </a:lnTo>
                <a:lnTo>
                  <a:pt x="1501150" y="4530455"/>
                </a:lnTo>
                <a:close/>
                <a:moveTo>
                  <a:pt x="4282627" y="4438909"/>
                </a:moveTo>
                <a:lnTo>
                  <a:pt x="4308173" y="4455054"/>
                </a:lnTo>
                <a:lnTo>
                  <a:pt x="4324393" y="4456027"/>
                </a:lnTo>
                <a:lnTo>
                  <a:pt x="4335275" y="4453112"/>
                </a:lnTo>
                <a:cubicBezTo>
                  <a:pt x="4337691" y="4452464"/>
                  <a:pt x="4339223" y="4453347"/>
                  <a:pt x="4339871" y="4455766"/>
                </a:cubicBezTo>
                <a:lnTo>
                  <a:pt x="4347127" y="4453822"/>
                </a:lnTo>
                <a:cubicBezTo>
                  <a:pt x="4344059" y="4452052"/>
                  <a:pt x="4341319" y="4451492"/>
                  <a:pt x="4338899" y="4452140"/>
                </a:cubicBezTo>
                <a:lnTo>
                  <a:pt x="4335275" y="4453112"/>
                </a:lnTo>
                <a:cubicBezTo>
                  <a:pt x="4332855" y="4453760"/>
                  <a:pt x="4331323" y="4452874"/>
                  <a:pt x="4330675" y="4450455"/>
                </a:cubicBezTo>
                <a:lnTo>
                  <a:pt x="4334299" y="4449483"/>
                </a:lnTo>
                <a:close/>
                <a:moveTo>
                  <a:pt x="4422073" y="4428881"/>
                </a:moveTo>
                <a:cubicBezTo>
                  <a:pt x="4424651" y="4428837"/>
                  <a:pt x="4429007" y="4430586"/>
                  <a:pt x="4435141" y="4434125"/>
                </a:cubicBezTo>
                <a:cubicBezTo>
                  <a:pt x="4446107" y="4436369"/>
                  <a:pt x="4451591" y="4437493"/>
                  <a:pt x="4451591" y="4437493"/>
                </a:cubicBezTo>
                <a:lnTo>
                  <a:pt x="4447965" y="4438464"/>
                </a:lnTo>
                <a:cubicBezTo>
                  <a:pt x="4440063" y="4437989"/>
                  <a:pt x="4430629" y="4436630"/>
                  <a:pt x="4419661" y="4434387"/>
                </a:cubicBezTo>
                <a:cubicBezTo>
                  <a:pt x="4418689" y="4430759"/>
                  <a:pt x="4419491" y="4428924"/>
                  <a:pt x="4422073" y="4428881"/>
                </a:cubicBezTo>
                <a:close/>
                <a:moveTo>
                  <a:pt x="727460" y="4301605"/>
                </a:moveTo>
                <a:cubicBezTo>
                  <a:pt x="732295" y="4300310"/>
                  <a:pt x="736248" y="4300547"/>
                  <a:pt x="739312" y="4302315"/>
                </a:cubicBezTo>
                <a:cubicBezTo>
                  <a:pt x="741731" y="4301667"/>
                  <a:pt x="743100" y="4301948"/>
                  <a:pt x="743424" y="4303157"/>
                </a:cubicBezTo>
                <a:cubicBezTo>
                  <a:pt x="743748" y="4304367"/>
                  <a:pt x="742703" y="4305296"/>
                  <a:pt x="740284" y="4305944"/>
                </a:cubicBezTo>
                <a:cubicBezTo>
                  <a:pt x="737868" y="4306591"/>
                  <a:pt x="733592" y="4305145"/>
                  <a:pt x="727460" y="4301605"/>
                </a:cubicBezTo>
                <a:close/>
                <a:moveTo>
                  <a:pt x="1437709" y="4222161"/>
                </a:moveTo>
                <a:lnTo>
                  <a:pt x="1465300" y="4226348"/>
                </a:lnTo>
                <a:cubicBezTo>
                  <a:pt x="1497876" y="4231872"/>
                  <a:pt x="1529083" y="4237115"/>
                  <a:pt x="1558919" y="4242079"/>
                </a:cubicBezTo>
                <a:cubicBezTo>
                  <a:pt x="1563755" y="4240783"/>
                  <a:pt x="1567543" y="4240417"/>
                  <a:pt x="1570285" y="4240975"/>
                </a:cubicBezTo>
                <a:cubicBezTo>
                  <a:pt x="1573029" y="4241536"/>
                  <a:pt x="1576815" y="4241169"/>
                  <a:pt x="1581651" y="4239875"/>
                </a:cubicBezTo>
                <a:cubicBezTo>
                  <a:pt x="1587135" y="4240998"/>
                  <a:pt x="1591083" y="4241233"/>
                  <a:pt x="1593503" y="4240584"/>
                </a:cubicBezTo>
                <a:cubicBezTo>
                  <a:pt x="1595919" y="4239937"/>
                  <a:pt x="1599873" y="4240175"/>
                  <a:pt x="1605355" y="4241298"/>
                </a:cubicBezTo>
                <a:lnTo>
                  <a:pt x="1639131" y="4240172"/>
                </a:lnTo>
                <a:lnTo>
                  <a:pt x="1632059" y="4239329"/>
                </a:lnTo>
                <a:cubicBezTo>
                  <a:pt x="1594971" y="4236308"/>
                  <a:pt x="1559857" y="4233407"/>
                  <a:pt x="1526717" y="4230626"/>
                </a:cubicBezTo>
                <a:close/>
                <a:moveTo>
                  <a:pt x="1330039" y="4191765"/>
                </a:moveTo>
                <a:lnTo>
                  <a:pt x="1359910" y="4195634"/>
                </a:lnTo>
                <a:cubicBezTo>
                  <a:pt x="1373294" y="4197231"/>
                  <a:pt x="1384541" y="4198105"/>
                  <a:pt x="1393653" y="4198254"/>
                </a:cubicBezTo>
                <a:cubicBezTo>
                  <a:pt x="1402763" y="4198406"/>
                  <a:pt x="1414010" y="4199278"/>
                  <a:pt x="1427395" y="4200875"/>
                </a:cubicBezTo>
                <a:cubicBezTo>
                  <a:pt x="1448685" y="4202946"/>
                  <a:pt x="1468760" y="4205339"/>
                  <a:pt x="1487629" y="4208058"/>
                </a:cubicBezTo>
                <a:cubicBezTo>
                  <a:pt x="1506499" y="4210777"/>
                  <a:pt x="1525367" y="4213494"/>
                  <a:pt x="1544237" y="4216214"/>
                </a:cubicBezTo>
                <a:lnTo>
                  <a:pt x="1543265" y="4212588"/>
                </a:lnTo>
                <a:lnTo>
                  <a:pt x="1553916" y="4203142"/>
                </a:lnTo>
                <a:lnTo>
                  <a:pt x="1512672" y="4200049"/>
                </a:lnTo>
                <a:cubicBezTo>
                  <a:pt x="1484133" y="4199921"/>
                  <a:pt x="1457245" y="4198705"/>
                  <a:pt x="1432008" y="4196398"/>
                </a:cubicBezTo>
                <a:cubicBezTo>
                  <a:pt x="1406769" y="4194088"/>
                  <a:pt x="1381090" y="4192548"/>
                  <a:pt x="1354968" y="4191773"/>
                </a:cubicBezTo>
                <a:close/>
                <a:moveTo>
                  <a:pt x="575320" y="4009370"/>
                </a:moveTo>
                <a:cubicBezTo>
                  <a:pt x="580155" y="4008076"/>
                  <a:pt x="584108" y="4008313"/>
                  <a:pt x="587172" y="4010081"/>
                </a:cubicBezTo>
                <a:cubicBezTo>
                  <a:pt x="589591" y="4009433"/>
                  <a:pt x="590960" y="4009714"/>
                  <a:pt x="591284" y="4010923"/>
                </a:cubicBezTo>
                <a:cubicBezTo>
                  <a:pt x="591609" y="4012134"/>
                  <a:pt x="590563" y="4013062"/>
                  <a:pt x="588145" y="4013710"/>
                </a:cubicBezTo>
                <a:cubicBezTo>
                  <a:pt x="585728" y="4014357"/>
                  <a:pt x="581451" y="4012911"/>
                  <a:pt x="575320" y="4009370"/>
                </a:cubicBezTo>
                <a:close/>
                <a:moveTo>
                  <a:pt x="1533648" y="3857542"/>
                </a:moveTo>
                <a:lnTo>
                  <a:pt x="1662077" y="3858115"/>
                </a:lnTo>
                <a:cubicBezTo>
                  <a:pt x="1675463" y="3859711"/>
                  <a:pt x="1686711" y="3860583"/>
                  <a:pt x="1695823" y="3860734"/>
                </a:cubicBezTo>
                <a:cubicBezTo>
                  <a:pt x="1704931" y="3860884"/>
                  <a:pt x="1715855" y="3860549"/>
                  <a:pt x="1728593" y="3859726"/>
                </a:cubicBezTo>
                <a:cubicBezTo>
                  <a:pt x="1741979" y="3861322"/>
                  <a:pt x="1753063" y="3861592"/>
                  <a:pt x="1761851" y="3860535"/>
                </a:cubicBezTo>
                <a:cubicBezTo>
                  <a:pt x="1770637" y="3859474"/>
                  <a:pt x="1781723" y="3859744"/>
                  <a:pt x="1795107" y="3861341"/>
                </a:cubicBezTo>
                <a:cubicBezTo>
                  <a:pt x="1818811" y="3862765"/>
                  <a:pt x="1841911" y="3864348"/>
                  <a:pt x="1864407" y="3866096"/>
                </a:cubicBezTo>
                <a:cubicBezTo>
                  <a:pt x="1886903" y="3867843"/>
                  <a:pt x="1908469" y="3868541"/>
                  <a:pt x="1929111" y="3868195"/>
                </a:cubicBezTo>
                <a:cubicBezTo>
                  <a:pt x="1942493" y="3869792"/>
                  <a:pt x="1954345" y="3870502"/>
                  <a:pt x="1964663" y="3870330"/>
                </a:cubicBezTo>
                <a:cubicBezTo>
                  <a:pt x="1974985" y="3870155"/>
                  <a:pt x="1985629" y="3871189"/>
                  <a:pt x="1996595" y="3873435"/>
                </a:cubicBezTo>
                <a:cubicBezTo>
                  <a:pt x="2016585" y="3870669"/>
                  <a:pt x="2038759" y="3871207"/>
                  <a:pt x="2063111" y="3875048"/>
                </a:cubicBezTo>
                <a:cubicBezTo>
                  <a:pt x="2107453" y="3876124"/>
                  <a:pt x="2152399" y="3877038"/>
                  <a:pt x="2197951" y="3877788"/>
                </a:cubicBezTo>
                <a:cubicBezTo>
                  <a:pt x="2243503" y="3878541"/>
                  <a:pt x="2290871" y="3878808"/>
                  <a:pt x="2340051" y="3878587"/>
                </a:cubicBezTo>
                <a:cubicBezTo>
                  <a:pt x="2467595" y="3880690"/>
                  <a:pt x="2591513" y="3883767"/>
                  <a:pt x="2711807" y="3887816"/>
                </a:cubicBezTo>
                <a:cubicBezTo>
                  <a:pt x="2832099" y="3891863"/>
                  <a:pt x="2954807" y="3895264"/>
                  <a:pt x="3079935" y="3898018"/>
                </a:cubicBezTo>
                <a:cubicBezTo>
                  <a:pt x="3093321" y="3899614"/>
                  <a:pt x="3105173" y="3900324"/>
                  <a:pt x="3115491" y="3900152"/>
                </a:cubicBezTo>
                <a:cubicBezTo>
                  <a:pt x="3125811" y="3899977"/>
                  <a:pt x="3136455" y="3901015"/>
                  <a:pt x="3147423" y="3903258"/>
                </a:cubicBezTo>
                <a:cubicBezTo>
                  <a:pt x="3173543" y="3904031"/>
                  <a:pt x="3193947" y="3907636"/>
                  <a:pt x="3208627" y="3914068"/>
                </a:cubicBezTo>
                <a:cubicBezTo>
                  <a:pt x="3241527" y="3920800"/>
                  <a:pt x="3262987" y="3933191"/>
                  <a:pt x="3273007" y="3951240"/>
                </a:cubicBezTo>
                <a:cubicBezTo>
                  <a:pt x="3275275" y="3959700"/>
                  <a:pt x="3271839" y="3967424"/>
                  <a:pt x="3262695" y="3974409"/>
                </a:cubicBezTo>
                <a:lnTo>
                  <a:pt x="3245795" y="3983730"/>
                </a:lnTo>
                <a:lnTo>
                  <a:pt x="3562447" y="3991591"/>
                </a:lnTo>
                <a:cubicBezTo>
                  <a:pt x="3682739" y="3995638"/>
                  <a:pt x="3805451" y="3999039"/>
                  <a:pt x="3930575" y="4001793"/>
                </a:cubicBezTo>
                <a:cubicBezTo>
                  <a:pt x="3943963" y="4003389"/>
                  <a:pt x="3955815" y="4004099"/>
                  <a:pt x="3966133" y="4003927"/>
                </a:cubicBezTo>
                <a:cubicBezTo>
                  <a:pt x="3976451" y="4003752"/>
                  <a:pt x="3987095" y="4004790"/>
                  <a:pt x="3998063" y="4007033"/>
                </a:cubicBezTo>
                <a:cubicBezTo>
                  <a:pt x="4024183" y="4007806"/>
                  <a:pt x="4044587" y="4011411"/>
                  <a:pt x="4059269" y="4017843"/>
                </a:cubicBezTo>
                <a:cubicBezTo>
                  <a:pt x="4092169" y="4024575"/>
                  <a:pt x="4113631" y="4036966"/>
                  <a:pt x="4123649" y="4055015"/>
                </a:cubicBezTo>
                <a:cubicBezTo>
                  <a:pt x="4128183" y="4071937"/>
                  <a:pt x="4109899" y="4085908"/>
                  <a:pt x="4068795" y="4096921"/>
                </a:cubicBezTo>
                <a:cubicBezTo>
                  <a:pt x="4074279" y="4098042"/>
                  <a:pt x="4078229" y="4098280"/>
                  <a:pt x="4080649" y="4097632"/>
                </a:cubicBezTo>
                <a:cubicBezTo>
                  <a:pt x="4083065" y="4096984"/>
                  <a:pt x="4085807" y="4097547"/>
                  <a:pt x="4088871" y="4099318"/>
                </a:cubicBezTo>
                <a:lnTo>
                  <a:pt x="4125403" y="4105078"/>
                </a:lnTo>
                <a:cubicBezTo>
                  <a:pt x="4162491" y="4108097"/>
                  <a:pt x="4190231" y="4114916"/>
                  <a:pt x="4208627" y="4125534"/>
                </a:cubicBezTo>
                <a:lnTo>
                  <a:pt x="4291403" y="4173325"/>
                </a:lnTo>
                <a:cubicBezTo>
                  <a:pt x="4309151" y="4181528"/>
                  <a:pt x="4327867" y="4193357"/>
                  <a:pt x="4347555" y="4208812"/>
                </a:cubicBezTo>
                <a:lnTo>
                  <a:pt x="4342247" y="4218010"/>
                </a:lnTo>
                <a:lnTo>
                  <a:pt x="4346845" y="4220664"/>
                </a:lnTo>
                <a:cubicBezTo>
                  <a:pt x="4369427" y="4227571"/>
                  <a:pt x="4383223" y="4235537"/>
                  <a:pt x="4388233" y="4244559"/>
                </a:cubicBezTo>
                <a:lnTo>
                  <a:pt x="4383893" y="4257384"/>
                </a:lnTo>
                <a:cubicBezTo>
                  <a:pt x="4379233" y="4269000"/>
                  <a:pt x="4368201" y="4281025"/>
                  <a:pt x="4350803" y="4293462"/>
                </a:cubicBezTo>
                <a:cubicBezTo>
                  <a:pt x="4351451" y="4295879"/>
                  <a:pt x="4350003" y="4300154"/>
                  <a:pt x="4346463" y="4306287"/>
                </a:cubicBezTo>
                <a:cubicBezTo>
                  <a:pt x="4355663" y="4311595"/>
                  <a:pt x="4361231" y="4317877"/>
                  <a:pt x="4363175" y="4325133"/>
                </a:cubicBezTo>
                <a:cubicBezTo>
                  <a:pt x="4365119" y="4332384"/>
                  <a:pt x="4362789" y="4338192"/>
                  <a:pt x="4356183" y="4342554"/>
                </a:cubicBezTo>
                <a:cubicBezTo>
                  <a:pt x="4367147" y="4344798"/>
                  <a:pt x="4365379" y="4347863"/>
                  <a:pt x="4350871" y="4351750"/>
                </a:cubicBezTo>
                <a:lnTo>
                  <a:pt x="4339995" y="4354665"/>
                </a:lnTo>
                <a:cubicBezTo>
                  <a:pt x="4343057" y="4356436"/>
                  <a:pt x="4347331" y="4357883"/>
                  <a:pt x="4352815" y="4359004"/>
                </a:cubicBezTo>
                <a:cubicBezTo>
                  <a:pt x="4358299" y="4360128"/>
                  <a:pt x="4361039" y="4360687"/>
                  <a:pt x="4361039" y="4360687"/>
                </a:cubicBezTo>
                <a:lnTo>
                  <a:pt x="4365639" y="4363344"/>
                </a:lnTo>
                <a:cubicBezTo>
                  <a:pt x="4379023" y="4364940"/>
                  <a:pt x="4386927" y="4365412"/>
                  <a:pt x="4389343" y="4364765"/>
                </a:cubicBezTo>
                <a:cubicBezTo>
                  <a:pt x="4391763" y="4364117"/>
                  <a:pt x="4398455" y="4364916"/>
                  <a:pt x="4409423" y="4367160"/>
                </a:cubicBezTo>
                <a:cubicBezTo>
                  <a:pt x="4420389" y="4369404"/>
                  <a:pt x="4427405" y="4371410"/>
                  <a:pt x="4430471" y="4373181"/>
                </a:cubicBezTo>
                <a:cubicBezTo>
                  <a:pt x="4433537" y="4374953"/>
                  <a:pt x="4436603" y="4376721"/>
                  <a:pt x="4439667" y="4378493"/>
                </a:cubicBezTo>
                <a:cubicBezTo>
                  <a:pt x="4447743" y="4389284"/>
                  <a:pt x="4452547" y="4395124"/>
                  <a:pt x="4454083" y="4396009"/>
                </a:cubicBezTo>
                <a:cubicBezTo>
                  <a:pt x="4455611" y="4396895"/>
                  <a:pt x="4455819" y="4400078"/>
                  <a:pt x="4454695" y="4405562"/>
                </a:cubicBezTo>
                <a:lnTo>
                  <a:pt x="4451071" y="4406533"/>
                </a:lnTo>
                <a:cubicBezTo>
                  <a:pt x="4462039" y="4408777"/>
                  <a:pt x="4469055" y="4410786"/>
                  <a:pt x="4472119" y="4412555"/>
                </a:cubicBezTo>
                <a:cubicBezTo>
                  <a:pt x="4477603" y="4413678"/>
                  <a:pt x="4480345" y="4414240"/>
                  <a:pt x="4480345" y="4414240"/>
                </a:cubicBezTo>
                <a:cubicBezTo>
                  <a:pt x="4479221" y="4419723"/>
                  <a:pt x="4479871" y="4422140"/>
                  <a:pt x="4482287" y="4421492"/>
                </a:cubicBezTo>
                <a:lnTo>
                  <a:pt x="4483261" y="4425120"/>
                </a:lnTo>
                <a:lnTo>
                  <a:pt x="4473351" y="4431662"/>
                </a:lnTo>
                <a:lnTo>
                  <a:pt x="4451591" y="4437493"/>
                </a:lnTo>
                <a:lnTo>
                  <a:pt x="4432225" y="4423245"/>
                </a:lnTo>
                <a:lnTo>
                  <a:pt x="4425943" y="4428817"/>
                </a:lnTo>
                <a:cubicBezTo>
                  <a:pt x="4412555" y="4427218"/>
                  <a:pt x="4404659" y="4426745"/>
                  <a:pt x="4402239" y="4427393"/>
                </a:cubicBezTo>
                <a:cubicBezTo>
                  <a:pt x="4399819" y="4428041"/>
                  <a:pt x="4395869" y="4427804"/>
                  <a:pt x="4390387" y="4426683"/>
                </a:cubicBezTo>
                <a:cubicBezTo>
                  <a:pt x="4387971" y="4427331"/>
                  <a:pt x="4385389" y="4427374"/>
                  <a:pt x="4382645" y="4426812"/>
                </a:cubicBezTo>
                <a:cubicBezTo>
                  <a:pt x="4379903" y="4426250"/>
                  <a:pt x="4377323" y="4426294"/>
                  <a:pt x="4374907" y="4426941"/>
                </a:cubicBezTo>
                <a:cubicBezTo>
                  <a:pt x="4372487" y="4427589"/>
                  <a:pt x="4370071" y="4428237"/>
                  <a:pt x="4367653" y="4428885"/>
                </a:cubicBezTo>
                <a:cubicBezTo>
                  <a:pt x="4354267" y="4427289"/>
                  <a:pt x="4344995" y="4426535"/>
                  <a:pt x="4339835" y="4426621"/>
                </a:cubicBezTo>
                <a:cubicBezTo>
                  <a:pt x="4334679" y="4426707"/>
                  <a:pt x="4325403" y="4425954"/>
                  <a:pt x="4312019" y="4424357"/>
                </a:cubicBezTo>
                <a:lnTo>
                  <a:pt x="4307419" y="4421701"/>
                </a:lnTo>
                <a:cubicBezTo>
                  <a:pt x="4302583" y="4422996"/>
                  <a:pt x="4297427" y="4423085"/>
                  <a:pt x="4291941" y="4421963"/>
                </a:cubicBezTo>
                <a:cubicBezTo>
                  <a:pt x="4289523" y="4422610"/>
                  <a:pt x="4287547" y="4422492"/>
                  <a:pt x="4286015" y="4421605"/>
                </a:cubicBezTo>
                <a:cubicBezTo>
                  <a:pt x="4284483" y="4420723"/>
                  <a:pt x="4282507" y="4420603"/>
                  <a:pt x="4280089" y="4421252"/>
                </a:cubicBezTo>
                <a:lnTo>
                  <a:pt x="4262099" y="4426072"/>
                </a:lnTo>
                <a:lnTo>
                  <a:pt x="4264445" y="4427425"/>
                </a:lnTo>
                <a:lnTo>
                  <a:pt x="4273807" y="4426821"/>
                </a:lnTo>
                <a:cubicBezTo>
                  <a:pt x="4292675" y="4429541"/>
                  <a:pt x="4310777" y="4431814"/>
                  <a:pt x="4328113" y="4433649"/>
                </a:cubicBezTo>
                <a:cubicBezTo>
                  <a:pt x="4345451" y="4435482"/>
                  <a:pt x="4363551" y="4437759"/>
                  <a:pt x="4382423" y="4440479"/>
                </a:cubicBezTo>
                <a:cubicBezTo>
                  <a:pt x="4389675" y="4438535"/>
                  <a:pt x="4398785" y="4438683"/>
                  <a:pt x="4409751" y="4440928"/>
                </a:cubicBezTo>
                <a:cubicBezTo>
                  <a:pt x="4446193" y="4441529"/>
                  <a:pt x="4463291" y="4447315"/>
                  <a:pt x="4461047" y="4458281"/>
                </a:cubicBezTo>
                <a:cubicBezTo>
                  <a:pt x="4462343" y="4463118"/>
                  <a:pt x="4464083" y="4467186"/>
                  <a:pt x="4466263" y="4470488"/>
                </a:cubicBezTo>
                <a:cubicBezTo>
                  <a:pt x="4468443" y="4473792"/>
                  <a:pt x="4467439" y="4477300"/>
                  <a:pt x="4463251" y="4481014"/>
                </a:cubicBezTo>
                <a:cubicBezTo>
                  <a:pt x="4447623" y="4490385"/>
                  <a:pt x="4425863" y="4496216"/>
                  <a:pt x="4397969" y="4498507"/>
                </a:cubicBezTo>
                <a:cubicBezTo>
                  <a:pt x="4430873" y="4505238"/>
                  <a:pt x="4449267" y="4515858"/>
                  <a:pt x="4453155" y="4530368"/>
                </a:cubicBezTo>
                <a:cubicBezTo>
                  <a:pt x="4455097" y="4537619"/>
                  <a:pt x="4447047" y="4546256"/>
                  <a:pt x="4428997" y="4556274"/>
                </a:cubicBezTo>
                <a:cubicBezTo>
                  <a:pt x="4419973" y="4561285"/>
                  <a:pt x="4407883" y="4564524"/>
                  <a:pt x="4392727" y="4565992"/>
                </a:cubicBezTo>
                <a:cubicBezTo>
                  <a:pt x="4385479" y="4567935"/>
                  <a:pt x="4378061" y="4569274"/>
                  <a:pt x="4370483" y="4570011"/>
                </a:cubicBezTo>
                <a:cubicBezTo>
                  <a:pt x="4362907" y="4570745"/>
                  <a:pt x="4353957" y="4571199"/>
                  <a:pt x="4343637" y="4571373"/>
                </a:cubicBezTo>
                <a:lnTo>
                  <a:pt x="4328727" y="4570715"/>
                </a:lnTo>
                <a:lnTo>
                  <a:pt x="4336343" y="4579305"/>
                </a:lnTo>
                <a:cubicBezTo>
                  <a:pt x="4338287" y="4586557"/>
                  <a:pt x="4335955" y="4592365"/>
                  <a:pt x="4329351" y="4596727"/>
                </a:cubicBezTo>
                <a:cubicBezTo>
                  <a:pt x="4340317" y="4598972"/>
                  <a:pt x="4338547" y="4602035"/>
                  <a:pt x="4324039" y="4605923"/>
                </a:cubicBezTo>
                <a:lnTo>
                  <a:pt x="4313161" y="4608838"/>
                </a:lnTo>
                <a:cubicBezTo>
                  <a:pt x="4316225" y="4610609"/>
                  <a:pt x="4320499" y="4612057"/>
                  <a:pt x="4325983" y="4613178"/>
                </a:cubicBezTo>
                <a:cubicBezTo>
                  <a:pt x="4331469" y="4614300"/>
                  <a:pt x="4334209" y="4614860"/>
                  <a:pt x="4334209" y="4614860"/>
                </a:cubicBezTo>
                <a:lnTo>
                  <a:pt x="4338807" y="4617517"/>
                </a:lnTo>
                <a:cubicBezTo>
                  <a:pt x="4352191" y="4619112"/>
                  <a:pt x="4360095" y="4619585"/>
                  <a:pt x="4362511" y="4618937"/>
                </a:cubicBezTo>
                <a:cubicBezTo>
                  <a:pt x="4364931" y="4618289"/>
                  <a:pt x="4371623" y="4619088"/>
                  <a:pt x="4382591" y="4621332"/>
                </a:cubicBezTo>
                <a:cubicBezTo>
                  <a:pt x="4393557" y="4623578"/>
                  <a:pt x="4400575" y="4625583"/>
                  <a:pt x="4403641" y="4627354"/>
                </a:cubicBezTo>
                <a:cubicBezTo>
                  <a:pt x="4406705" y="4629125"/>
                  <a:pt x="4409771" y="4630894"/>
                  <a:pt x="4412837" y="4632665"/>
                </a:cubicBezTo>
                <a:cubicBezTo>
                  <a:pt x="4420911" y="4643457"/>
                  <a:pt x="4425715" y="4649297"/>
                  <a:pt x="4427249" y="4650182"/>
                </a:cubicBezTo>
                <a:cubicBezTo>
                  <a:pt x="4428781" y="4651069"/>
                  <a:pt x="4428989" y="4654251"/>
                  <a:pt x="4427865" y="4659735"/>
                </a:cubicBezTo>
                <a:lnTo>
                  <a:pt x="4424239" y="4660707"/>
                </a:lnTo>
                <a:cubicBezTo>
                  <a:pt x="4435205" y="4662951"/>
                  <a:pt x="4442223" y="4664959"/>
                  <a:pt x="4445287" y="4666728"/>
                </a:cubicBezTo>
                <a:cubicBezTo>
                  <a:pt x="4450771" y="4667851"/>
                  <a:pt x="4453515" y="4668412"/>
                  <a:pt x="4453515" y="4668412"/>
                </a:cubicBezTo>
                <a:cubicBezTo>
                  <a:pt x="4452391" y="4673896"/>
                  <a:pt x="4453037" y="4676313"/>
                  <a:pt x="4455457" y="4675664"/>
                </a:cubicBezTo>
                <a:lnTo>
                  <a:pt x="4456427" y="4679294"/>
                </a:lnTo>
                <a:lnTo>
                  <a:pt x="4446519" y="4685835"/>
                </a:lnTo>
                <a:lnTo>
                  <a:pt x="4424759" y="4691666"/>
                </a:lnTo>
                <a:lnTo>
                  <a:pt x="4405395" y="4677417"/>
                </a:lnTo>
                <a:lnTo>
                  <a:pt x="4399111" y="4682989"/>
                </a:lnTo>
                <a:cubicBezTo>
                  <a:pt x="4385725" y="4681391"/>
                  <a:pt x="4377825" y="4680918"/>
                  <a:pt x="4375407" y="4681566"/>
                </a:cubicBezTo>
                <a:cubicBezTo>
                  <a:pt x="4372987" y="4682214"/>
                  <a:pt x="4369039" y="4681976"/>
                  <a:pt x="4363555" y="4680855"/>
                </a:cubicBezTo>
                <a:cubicBezTo>
                  <a:pt x="4361137" y="4681503"/>
                  <a:pt x="4358555" y="4681546"/>
                  <a:pt x="4355815" y="4680985"/>
                </a:cubicBezTo>
                <a:cubicBezTo>
                  <a:pt x="4353073" y="4680423"/>
                  <a:pt x="4350491" y="4680467"/>
                  <a:pt x="4348075" y="4681114"/>
                </a:cubicBezTo>
                <a:cubicBezTo>
                  <a:pt x="4345657" y="4681763"/>
                  <a:pt x="4343239" y="4682409"/>
                  <a:pt x="4340819" y="4683057"/>
                </a:cubicBezTo>
                <a:cubicBezTo>
                  <a:pt x="4327435" y="4681462"/>
                  <a:pt x="4318163" y="4680708"/>
                  <a:pt x="4313005" y="4680795"/>
                </a:cubicBezTo>
                <a:cubicBezTo>
                  <a:pt x="4307845" y="4680880"/>
                  <a:pt x="4298571" y="4680127"/>
                  <a:pt x="4285189" y="4678530"/>
                </a:cubicBezTo>
                <a:lnTo>
                  <a:pt x="4280587" y="4675874"/>
                </a:lnTo>
                <a:cubicBezTo>
                  <a:pt x="4275751" y="4677170"/>
                  <a:pt x="4270593" y="4677258"/>
                  <a:pt x="4265111" y="4676135"/>
                </a:cubicBezTo>
                <a:cubicBezTo>
                  <a:pt x="4262691" y="4676783"/>
                  <a:pt x="4260717" y="4676664"/>
                  <a:pt x="4259183" y="4675779"/>
                </a:cubicBezTo>
                <a:cubicBezTo>
                  <a:pt x="4257651" y="4674895"/>
                  <a:pt x="4255677" y="4674776"/>
                  <a:pt x="4253257" y="4675424"/>
                </a:cubicBezTo>
                <a:lnTo>
                  <a:pt x="4235267" y="4680244"/>
                </a:lnTo>
                <a:lnTo>
                  <a:pt x="4237613" y="4681598"/>
                </a:lnTo>
                <a:lnTo>
                  <a:pt x="4246975" y="4680994"/>
                </a:lnTo>
                <a:cubicBezTo>
                  <a:pt x="4265843" y="4683713"/>
                  <a:pt x="4283945" y="4685988"/>
                  <a:pt x="4301283" y="4687822"/>
                </a:cubicBezTo>
                <a:cubicBezTo>
                  <a:pt x="4318617" y="4689656"/>
                  <a:pt x="4336719" y="4691932"/>
                  <a:pt x="4355589" y="4694652"/>
                </a:cubicBezTo>
                <a:cubicBezTo>
                  <a:pt x="4362843" y="4692707"/>
                  <a:pt x="4371951" y="4692857"/>
                  <a:pt x="4382919" y="4695101"/>
                </a:cubicBezTo>
                <a:cubicBezTo>
                  <a:pt x="4419363" y="4695701"/>
                  <a:pt x="4436459" y="4701488"/>
                  <a:pt x="4434215" y="4712455"/>
                </a:cubicBezTo>
                <a:cubicBezTo>
                  <a:pt x="4435511" y="4717290"/>
                  <a:pt x="4437249" y="4721359"/>
                  <a:pt x="4439431" y="4724661"/>
                </a:cubicBezTo>
                <a:cubicBezTo>
                  <a:pt x="4441611" y="4727965"/>
                  <a:pt x="4440607" y="4731472"/>
                  <a:pt x="4436421" y="4735187"/>
                </a:cubicBezTo>
                <a:cubicBezTo>
                  <a:pt x="4420791" y="4744558"/>
                  <a:pt x="4399029" y="4750389"/>
                  <a:pt x="4371139" y="4752680"/>
                </a:cubicBezTo>
                <a:cubicBezTo>
                  <a:pt x="4404039" y="4759412"/>
                  <a:pt x="4422433" y="4770031"/>
                  <a:pt x="4426321" y="4784540"/>
                </a:cubicBezTo>
                <a:cubicBezTo>
                  <a:pt x="4428263" y="4791792"/>
                  <a:pt x="4420213" y="4800428"/>
                  <a:pt x="4402163" y="4810447"/>
                </a:cubicBezTo>
                <a:cubicBezTo>
                  <a:pt x="4393143" y="4815458"/>
                  <a:pt x="4381051" y="4818698"/>
                  <a:pt x="4365897" y="4820165"/>
                </a:cubicBezTo>
                <a:cubicBezTo>
                  <a:pt x="4358645" y="4822108"/>
                  <a:pt x="4351227" y="4823447"/>
                  <a:pt x="4343651" y="4824184"/>
                </a:cubicBezTo>
                <a:cubicBezTo>
                  <a:pt x="4336075" y="4824917"/>
                  <a:pt x="4327123" y="4825371"/>
                  <a:pt x="4316807" y="4825546"/>
                </a:cubicBezTo>
                <a:lnTo>
                  <a:pt x="4301895" y="4824889"/>
                </a:lnTo>
                <a:lnTo>
                  <a:pt x="4309511" y="4833478"/>
                </a:lnTo>
                <a:cubicBezTo>
                  <a:pt x="4311455" y="4840730"/>
                  <a:pt x="4309125" y="4846537"/>
                  <a:pt x="4302519" y="4850900"/>
                </a:cubicBezTo>
                <a:cubicBezTo>
                  <a:pt x="4313483" y="4853144"/>
                  <a:pt x="4311715" y="4856208"/>
                  <a:pt x="4297207" y="4860096"/>
                </a:cubicBezTo>
                <a:lnTo>
                  <a:pt x="4286331" y="4863010"/>
                </a:lnTo>
                <a:cubicBezTo>
                  <a:pt x="4289393" y="4864782"/>
                  <a:pt x="4293667" y="4866230"/>
                  <a:pt x="4299151" y="4867351"/>
                </a:cubicBezTo>
                <a:cubicBezTo>
                  <a:pt x="4304635" y="4868473"/>
                  <a:pt x="4307375" y="4869032"/>
                  <a:pt x="4307375" y="4869032"/>
                </a:cubicBezTo>
                <a:lnTo>
                  <a:pt x="4311975" y="4871689"/>
                </a:lnTo>
                <a:cubicBezTo>
                  <a:pt x="4325359" y="4873286"/>
                  <a:pt x="4333263" y="4873758"/>
                  <a:pt x="4335679" y="4873111"/>
                </a:cubicBezTo>
                <a:cubicBezTo>
                  <a:pt x="4338099" y="4872463"/>
                  <a:pt x="4344791" y="4873262"/>
                  <a:pt x="4355759" y="4875506"/>
                </a:cubicBezTo>
                <a:cubicBezTo>
                  <a:pt x="4366723" y="4877750"/>
                  <a:pt x="4373741" y="4879756"/>
                  <a:pt x="4376807" y="4881527"/>
                </a:cubicBezTo>
                <a:cubicBezTo>
                  <a:pt x="4379873" y="4883299"/>
                  <a:pt x="4382939" y="4885068"/>
                  <a:pt x="4386003" y="4886839"/>
                </a:cubicBezTo>
                <a:cubicBezTo>
                  <a:pt x="4394079" y="4897631"/>
                  <a:pt x="4398883" y="4903470"/>
                  <a:pt x="4400419" y="4904355"/>
                </a:cubicBezTo>
                <a:cubicBezTo>
                  <a:pt x="4401947" y="4905241"/>
                  <a:pt x="4402155" y="4908425"/>
                  <a:pt x="4401031" y="4913907"/>
                </a:cubicBezTo>
                <a:lnTo>
                  <a:pt x="4397407" y="4914879"/>
                </a:lnTo>
                <a:cubicBezTo>
                  <a:pt x="4408375" y="4917123"/>
                  <a:pt x="4415391" y="4919132"/>
                  <a:pt x="4418455" y="4920901"/>
                </a:cubicBezTo>
                <a:cubicBezTo>
                  <a:pt x="4423939" y="4922024"/>
                  <a:pt x="4426681" y="4922586"/>
                  <a:pt x="4426681" y="4922586"/>
                </a:cubicBezTo>
                <a:cubicBezTo>
                  <a:pt x="4425557" y="4928069"/>
                  <a:pt x="4426207" y="4930486"/>
                  <a:pt x="4428623" y="4929838"/>
                </a:cubicBezTo>
                <a:lnTo>
                  <a:pt x="4429597" y="4933466"/>
                </a:lnTo>
                <a:lnTo>
                  <a:pt x="4419687" y="4940008"/>
                </a:lnTo>
                <a:lnTo>
                  <a:pt x="4397927" y="4945838"/>
                </a:lnTo>
                <a:lnTo>
                  <a:pt x="4378561" y="4931591"/>
                </a:lnTo>
                <a:lnTo>
                  <a:pt x="4372279" y="4937163"/>
                </a:lnTo>
                <a:cubicBezTo>
                  <a:pt x="4358891" y="4935564"/>
                  <a:pt x="4350995" y="4935091"/>
                  <a:pt x="4348575" y="4935739"/>
                </a:cubicBezTo>
                <a:cubicBezTo>
                  <a:pt x="4346155" y="4936388"/>
                  <a:pt x="4342205" y="4936150"/>
                  <a:pt x="4336723" y="4935029"/>
                </a:cubicBezTo>
                <a:cubicBezTo>
                  <a:pt x="4334307" y="4935676"/>
                  <a:pt x="4331723" y="4935720"/>
                  <a:pt x="4328981" y="4935159"/>
                </a:cubicBezTo>
                <a:cubicBezTo>
                  <a:pt x="4326239" y="4934596"/>
                  <a:pt x="4323659" y="4934639"/>
                  <a:pt x="4321243" y="4935287"/>
                </a:cubicBezTo>
                <a:cubicBezTo>
                  <a:pt x="4318823" y="4935935"/>
                  <a:pt x="4316407" y="4936583"/>
                  <a:pt x="4313989" y="4937231"/>
                </a:cubicBezTo>
                <a:cubicBezTo>
                  <a:pt x="4300603" y="4935635"/>
                  <a:pt x="4291333" y="4934881"/>
                  <a:pt x="4286171" y="4934967"/>
                </a:cubicBezTo>
                <a:cubicBezTo>
                  <a:pt x="4281013" y="4935053"/>
                  <a:pt x="4271739" y="4934300"/>
                  <a:pt x="4258355" y="4932703"/>
                </a:cubicBezTo>
                <a:lnTo>
                  <a:pt x="4253755" y="4930047"/>
                </a:lnTo>
                <a:cubicBezTo>
                  <a:pt x="4248921" y="4931343"/>
                  <a:pt x="4243763" y="4931431"/>
                  <a:pt x="4238277" y="4930308"/>
                </a:cubicBezTo>
                <a:cubicBezTo>
                  <a:pt x="4235859" y="4930956"/>
                  <a:pt x="4233883" y="4930837"/>
                  <a:pt x="4232351" y="4929952"/>
                </a:cubicBezTo>
                <a:cubicBezTo>
                  <a:pt x="4230819" y="4929069"/>
                  <a:pt x="4228843" y="4928950"/>
                  <a:pt x="4226425" y="4929598"/>
                </a:cubicBezTo>
                <a:lnTo>
                  <a:pt x="4208291" y="4934457"/>
                </a:lnTo>
                <a:cubicBezTo>
                  <a:pt x="4205875" y="4935104"/>
                  <a:pt x="4188299" y="4937220"/>
                  <a:pt x="4155571" y="4940807"/>
                </a:cubicBezTo>
                <a:cubicBezTo>
                  <a:pt x="4150091" y="4939683"/>
                  <a:pt x="4143721" y="4940097"/>
                  <a:pt x="4136467" y="4942040"/>
                </a:cubicBezTo>
                <a:cubicBezTo>
                  <a:pt x="4139533" y="4943808"/>
                  <a:pt x="4140461" y="4944856"/>
                  <a:pt x="4139251" y="4945181"/>
                </a:cubicBezTo>
                <a:cubicBezTo>
                  <a:pt x="4138043" y="4945504"/>
                  <a:pt x="4138971" y="4946552"/>
                  <a:pt x="4142035" y="4948320"/>
                </a:cubicBezTo>
                <a:cubicBezTo>
                  <a:pt x="4155421" y="4949916"/>
                  <a:pt x="4170179" y="4951793"/>
                  <a:pt x="4186305" y="4953951"/>
                </a:cubicBezTo>
                <a:cubicBezTo>
                  <a:pt x="4202431" y="4956109"/>
                  <a:pt x="4218723" y="4958872"/>
                  <a:pt x="4235171" y="4962238"/>
                </a:cubicBezTo>
                <a:lnTo>
                  <a:pt x="4270729" y="4964373"/>
                </a:lnTo>
                <a:lnTo>
                  <a:pt x="4281611" y="4961457"/>
                </a:lnTo>
                <a:cubicBezTo>
                  <a:pt x="4284027" y="4960810"/>
                  <a:pt x="4285559" y="4961694"/>
                  <a:pt x="4286207" y="4964112"/>
                </a:cubicBezTo>
                <a:lnTo>
                  <a:pt x="4293463" y="4962168"/>
                </a:lnTo>
                <a:cubicBezTo>
                  <a:pt x="4290395" y="4960398"/>
                  <a:pt x="4287655" y="4959838"/>
                  <a:pt x="4285235" y="4960486"/>
                </a:cubicBezTo>
                <a:lnTo>
                  <a:pt x="4281611" y="4961457"/>
                </a:lnTo>
                <a:cubicBezTo>
                  <a:pt x="4279191" y="4962106"/>
                  <a:pt x="4277659" y="4961220"/>
                  <a:pt x="4277011" y="4958800"/>
                </a:cubicBezTo>
                <a:lnTo>
                  <a:pt x="4280635" y="4957829"/>
                </a:lnTo>
                <a:lnTo>
                  <a:pt x="4206607" y="4942680"/>
                </a:lnTo>
                <a:cubicBezTo>
                  <a:pt x="4195643" y="4940436"/>
                  <a:pt x="4193785" y="4938344"/>
                  <a:pt x="4201039" y="4936400"/>
                </a:cubicBezTo>
                <a:cubicBezTo>
                  <a:pt x="4208291" y="4934457"/>
                  <a:pt x="4214659" y="4934044"/>
                  <a:pt x="4220143" y="4935167"/>
                </a:cubicBezTo>
                <a:cubicBezTo>
                  <a:pt x="4239011" y="4937886"/>
                  <a:pt x="4257113" y="4940161"/>
                  <a:pt x="4274449" y="4941995"/>
                </a:cubicBezTo>
                <a:cubicBezTo>
                  <a:pt x="4291787" y="4943829"/>
                  <a:pt x="4309887" y="4946105"/>
                  <a:pt x="4328759" y="4948824"/>
                </a:cubicBezTo>
                <a:cubicBezTo>
                  <a:pt x="4336011" y="4946881"/>
                  <a:pt x="4345121" y="4947030"/>
                  <a:pt x="4356087" y="4949274"/>
                </a:cubicBezTo>
                <a:cubicBezTo>
                  <a:pt x="4392529" y="4949875"/>
                  <a:pt x="4409627" y="4955661"/>
                  <a:pt x="4407383" y="4966628"/>
                </a:cubicBezTo>
                <a:cubicBezTo>
                  <a:pt x="4408679" y="4971463"/>
                  <a:pt x="4410419" y="4975532"/>
                  <a:pt x="4412599" y="4978834"/>
                </a:cubicBezTo>
                <a:cubicBezTo>
                  <a:pt x="4414779" y="4982138"/>
                  <a:pt x="4413775" y="4985646"/>
                  <a:pt x="4409587" y="4989361"/>
                </a:cubicBezTo>
                <a:cubicBezTo>
                  <a:pt x="4393959" y="4998732"/>
                  <a:pt x="4372199" y="5004561"/>
                  <a:pt x="4344305" y="5006852"/>
                </a:cubicBezTo>
                <a:cubicBezTo>
                  <a:pt x="4377209" y="5013585"/>
                  <a:pt x="4395601" y="5024204"/>
                  <a:pt x="4399491" y="5038713"/>
                </a:cubicBezTo>
                <a:cubicBezTo>
                  <a:pt x="4401433" y="5045965"/>
                  <a:pt x="4393383" y="5054602"/>
                  <a:pt x="4375333" y="5064620"/>
                </a:cubicBezTo>
                <a:cubicBezTo>
                  <a:pt x="4366309" y="5069631"/>
                  <a:pt x="4354219" y="5072870"/>
                  <a:pt x="4339063" y="5074338"/>
                </a:cubicBezTo>
                <a:cubicBezTo>
                  <a:pt x="4331813" y="5076281"/>
                  <a:pt x="4324397" y="5077620"/>
                  <a:pt x="4316819" y="5078357"/>
                </a:cubicBezTo>
                <a:cubicBezTo>
                  <a:pt x="4309243" y="5079091"/>
                  <a:pt x="4300293" y="5079545"/>
                  <a:pt x="4289973" y="5079720"/>
                </a:cubicBezTo>
                <a:cubicBezTo>
                  <a:pt x="4263851" y="5078943"/>
                  <a:pt x="4238939" y="5077843"/>
                  <a:pt x="4215235" y="5076423"/>
                </a:cubicBezTo>
                <a:cubicBezTo>
                  <a:pt x="4191529" y="5074999"/>
                  <a:pt x="4167501" y="5072368"/>
                  <a:pt x="4143147" y="5068525"/>
                </a:cubicBezTo>
                <a:cubicBezTo>
                  <a:pt x="4149281" y="5072068"/>
                  <a:pt x="4154927" y="5073793"/>
                  <a:pt x="4160083" y="5073707"/>
                </a:cubicBezTo>
                <a:cubicBezTo>
                  <a:pt x="4165245" y="5073621"/>
                  <a:pt x="4170891" y="5075347"/>
                  <a:pt x="4177021" y="5078886"/>
                </a:cubicBezTo>
                <a:cubicBezTo>
                  <a:pt x="4147833" y="5076342"/>
                  <a:pt x="4120415" y="5070730"/>
                  <a:pt x="4094767" y="5062055"/>
                </a:cubicBezTo>
                <a:cubicBezTo>
                  <a:pt x="4081383" y="5060458"/>
                  <a:pt x="4068883" y="5057329"/>
                  <a:pt x="4057267" y="5052666"/>
                </a:cubicBezTo>
                <a:cubicBezTo>
                  <a:pt x="4045653" y="5048006"/>
                  <a:pt x="4033151" y="5044875"/>
                  <a:pt x="4019767" y="5043279"/>
                </a:cubicBezTo>
                <a:cubicBezTo>
                  <a:pt x="4016703" y="5041508"/>
                  <a:pt x="4013797" y="5040342"/>
                  <a:pt x="4011055" y="5039783"/>
                </a:cubicBezTo>
                <a:cubicBezTo>
                  <a:pt x="4008315" y="5039221"/>
                  <a:pt x="4005409" y="5038055"/>
                  <a:pt x="4002345" y="5036286"/>
                </a:cubicBezTo>
                <a:cubicBezTo>
                  <a:pt x="3992027" y="5036459"/>
                  <a:pt x="3984123" y="5035983"/>
                  <a:pt x="3978639" y="5034863"/>
                </a:cubicBezTo>
                <a:lnTo>
                  <a:pt x="3966079" y="5032291"/>
                </a:lnTo>
                <a:lnTo>
                  <a:pt x="3955645" y="5038047"/>
                </a:lnTo>
                <a:cubicBezTo>
                  <a:pt x="3948219" y="5041170"/>
                  <a:pt x="3939371" y="5044108"/>
                  <a:pt x="3929095" y="5046862"/>
                </a:cubicBezTo>
                <a:cubicBezTo>
                  <a:pt x="3934579" y="5047983"/>
                  <a:pt x="3938527" y="5048220"/>
                  <a:pt x="3940947" y="5047573"/>
                </a:cubicBezTo>
                <a:cubicBezTo>
                  <a:pt x="3943365" y="5046925"/>
                  <a:pt x="3946107" y="5047486"/>
                  <a:pt x="3949171" y="5049258"/>
                </a:cubicBezTo>
                <a:lnTo>
                  <a:pt x="3985699" y="5055018"/>
                </a:lnTo>
                <a:cubicBezTo>
                  <a:pt x="4022791" y="5058037"/>
                  <a:pt x="4050531" y="5064856"/>
                  <a:pt x="4068927" y="5075475"/>
                </a:cubicBezTo>
                <a:lnTo>
                  <a:pt x="4151703" y="5123265"/>
                </a:lnTo>
                <a:cubicBezTo>
                  <a:pt x="4169447" y="5131468"/>
                  <a:pt x="4188165" y="5143297"/>
                  <a:pt x="4207855" y="5158752"/>
                </a:cubicBezTo>
                <a:lnTo>
                  <a:pt x="4202547" y="5167949"/>
                </a:lnTo>
                <a:lnTo>
                  <a:pt x="4207145" y="5170604"/>
                </a:lnTo>
                <a:cubicBezTo>
                  <a:pt x="4229727" y="5177512"/>
                  <a:pt x="4243521" y="5185477"/>
                  <a:pt x="4248531" y="5194499"/>
                </a:cubicBezTo>
                <a:lnTo>
                  <a:pt x="4244193" y="5207323"/>
                </a:lnTo>
                <a:cubicBezTo>
                  <a:pt x="4239533" y="5218940"/>
                  <a:pt x="4228501" y="5230965"/>
                  <a:pt x="4211103" y="5243402"/>
                </a:cubicBezTo>
                <a:cubicBezTo>
                  <a:pt x="4211751" y="5245819"/>
                  <a:pt x="4210303" y="5250093"/>
                  <a:pt x="4206763" y="5256227"/>
                </a:cubicBezTo>
                <a:cubicBezTo>
                  <a:pt x="4215961" y="5261534"/>
                  <a:pt x="4221531" y="5267818"/>
                  <a:pt x="4223475" y="5275072"/>
                </a:cubicBezTo>
                <a:cubicBezTo>
                  <a:pt x="4225419" y="5282324"/>
                  <a:pt x="4223087" y="5288131"/>
                  <a:pt x="4216481" y="5292494"/>
                </a:cubicBezTo>
                <a:cubicBezTo>
                  <a:pt x="4227447" y="5294738"/>
                  <a:pt x="4225679" y="5297802"/>
                  <a:pt x="4211171" y="5301690"/>
                </a:cubicBezTo>
                <a:lnTo>
                  <a:pt x="4200291" y="5304605"/>
                </a:lnTo>
                <a:cubicBezTo>
                  <a:pt x="4203357" y="5306376"/>
                  <a:pt x="4207631" y="5307824"/>
                  <a:pt x="4213113" y="5308945"/>
                </a:cubicBezTo>
                <a:cubicBezTo>
                  <a:pt x="4218599" y="5310067"/>
                  <a:pt x="4221339" y="5310626"/>
                  <a:pt x="4221339" y="5310626"/>
                </a:cubicBezTo>
                <a:lnTo>
                  <a:pt x="4225939" y="5313284"/>
                </a:lnTo>
                <a:cubicBezTo>
                  <a:pt x="4239323" y="5314880"/>
                  <a:pt x="4247227" y="5315352"/>
                  <a:pt x="4249643" y="5314705"/>
                </a:cubicBezTo>
                <a:cubicBezTo>
                  <a:pt x="4252061" y="5314057"/>
                  <a:pt x="4258755" y="5314856"/>
                  <a:pt x="4269723" y="5317100"/>
                </a:cubicBezTo>
                <a:cubicBezTo>
                  <a:pt x="4280687" y="5319344"/>
                  <a:pt x="4287705" y="5321350"/>
                  <a:pt x="4290771" y="5323122"/>
                </a:cubicBezTo>
                <a:cubicBezTo>
                  <a:pt x="4293835" y="5324893"/>
                  <a:pt x="4296903" y="5326661"/>
                  <a:pt x="4299967" y="5328433"/>
                </a:cubicBezTo>
                <a:cubicBezTo>
                  <a:pt x="4308043" y="5339224"/>
                  <a:pt x="4312847" y="5345065"/>
                  <a:pt x="4314379" y="5345949"/>
                </a:cubicBezTo>
                <a:cubicBezTo>
                  <a:pt x="4315911" y="5346835"/>
                  <a:pt x="4316119" y="5350019"/>
                  <a:pt x="4314995" y="5355501"/>
                </a:cubicBezTo>
                <a:lnTo>
                  <a:pt x="4311369" y="5356473"/>
                </a:lnTo>
                <a:cubicBezTo>
                  <a:pt x="4322337" y="5358717"/>
                  <a:pt x="4329353" y="5360726"/>
                  <a:pt x="4332417" y="5362496"/>
                </a:cubicBezTo>
                <a:cubicBezTo>
                  <a:pt x="4337903" y="5363618"/>
                  <a:pt x="4340643" y="5364180"/>
                  <a:pt x="4340643" y="5364180"/>
                </a:cubicBezTo>
                <a:cubicBezTo>
                  <a:pt x="4339519" y="5369663"/>
                  <a:pt x="4340167" y="5372080"/>
                  <a:pt x="4342587" y="5371432"/>
                </a:cubicBezTo>
                <a:lnTo>
                  <a:pt x="4343559" y="5375060"/>
                </a:lnTo>
                <a:lnTo>
                  <a:pt x="4333651" y="5381601"/>
                </a:lnTo>
                <a:lnTo>
                  <a:pt x="4311889" y="5387432"/>
                </a:lnTo>
                <a:lnTo>
                  <a:pt x="4292525" y="5373185"/>
                </a:lnTo>
                <a:lnTo>
                  <a:pt x="4286243" y="5378757"/>
                </a:lnTo>
                <a:cubicBezTo>
                  <a:pt x="4272855" y="5377158"/>
                  <a:pt x="4264955" y="5376685"/>
                  <a:pt x="4262539" y="5377333"/>
                </a:cubicBezTo>
                <a:cubicBezTo>
                  <a:pt x="4260119" y="5377981"/>
                  <a:pt x="4256169" y="5377744"/>
                  <a:pt x="4250687" y="5376623"/>
                </a:cubicBezTo>
                <a:cubicBezTo>
                  <a:pt x="4248267" y="5377270"/>
                  <a:pt x="4245687" y="5377314"/>
                  <a:pt x="4242945" y="5376753"/>
                </a:cubicBezTo>
                <a:cubicBezTo>
                  <a:pt x="4240203" y="5376190"/>
                  <a:pt x="4237623" y="5376233"/>
                  <a:pt x="4235207" y="5376881"/>
                </a:cubicBezTo>
                <a:cubicBezTo>
                  <a:pt x="4232787" y="5377529"/>
                  <a:pt x="4230371" y="5378176"/>
                  <a:pt x="4227951" y="5378825"/>
                </a:cubicBezTo>
                <a:cubicBezTo>
                  <a:pt x="4214567" y="5377230"/>
                  <a:pt x="4205295" y="5376475"/>
                  <a:pt x="4200135" y="5376561"/>
                </a:cubicBezTo>
                <a:cubicBezTo>
                  <a:pt x="4194977" y="5376647"/>
                  <a:pt x="4185703" y="5375894"/>
                  <a:pt x="4172319" y="5374297"/>
                </a:cubicBezTo>
                <a:lnTo>
                  <a:pt x="4167719" y="5371641"/>
                </a:lnTo>
                <a:cubicBezTo>
                  <a:pt x="4162883" y="5372937"/>
                  <a:pt x="4157723" y="5373025"/>
                  <a:pt x="4152241" y="5371902"/>
                </a:cubicBezTo>
                <a:cubicBezTo>
                  <a:pt x="4149823" y="5372550"/>
                  <a:pt x="4147847" y="5372431"/>
                  <a:pt x="4146315" y="5371546"/>
                </a:cubicBezTo>
                <a:cubicBezTo>
                  <a:pt x="4144783" y="5370663"/>
                  <a:pt x="4142807" y="5370543"/>
                  <a:pt x="4140389" y="5371191"/>
                </a:cubicBezTo>
                <a:lnTo>
                  <a:pt x="4122253" y="5376051"/>
                </a:lnTo>
                <a:cubicBezTo>
                  <a:pt x="4119839" y="5376698"/>
                  <a:pt x="4102263" y="5378814"/>
                  <a:pt x="4069535" y="5382402"/>
                </a:cubicBezTo>
                <a:cubicBezTo>
                  <a:pt x="4064051" y="5381278"/>
                  <a:pt x="4057683" y="5381691"/>
                  <a:pt x="4050431" y="5383634"/>
                </a:cubicBezTo>
                <a:cubicBezTo>
                  <a:pt x="4053495" y="5385402"/>
                  <a:pt x="4054425" y="5386451"/>
                  <a:pt x="4053215" y="5386775"/>
                </a:cubicBezTo>
                <a:cubicBezTo>
                  <a:pt x="4052005" y="5387098"/>
                  <a:pt x="4052935" y="5388146"/>
                  <a:pt x="4055999" y="5389914"/>
                </a:cubicBezTo>
                <a:cubicBezTo>
                  <a:pt x="4069383" y="5391511"/>
                  <a:pt x="4084143" y="5393387"/>
                  <a:pt x="4100267" y="5395545"/>
                </a:cubicBezTo>
                <a:cubicBezTo>
                  <a:pt x="4116395" y="5397703"/>
                  <a:pt x="4132683" y="5400466"/>
                  <a:pt x="4149135" y="5403832"/>
                </a:cubicBezTo>
                <a:lnTo>
                  <a:pt x="4184691" y="5405967"/>
                </a:lnTo>
                <a:lnTo>
                  <a:pt x="4195571" y="5403052"/>
                </a:lnTo>
                <a:cubicBezTo>
                  <a:pt x="4197989" y="5402404"/>
                  <a:pt x="4199523" y="5403287"/>
                  <a:pt x="4200171" y="5405706"/>
                </a:cubicBezTo>
                <a:lnTo>
                  <a:pt x="4207425" y="5403762"/>
                </a:lnTo>
                <a:cubicBezTo>
                  <a:pt x="4204357" y="5401992"/>
                  <a:pt x="4201617" y="5401432"/>
                  <a:pt x="4199199" y="5402080"/>
                </a:cubicBezTo>
                <a:lnTo>
                  <a:pt x="4195571" y="5403052"/>
                </a:lnTo>
                <a:cubicBezTo>
                  <a:pt x="4193153" y="5403700"/>
                  <a:pt x="4191623" y="5402814"/>
                  <a:pt x="4190975" y="5400394"/>
                </a:cubicBezTo>
                <a:lnTo>
                  <a:pt x="4194599" y="5399423"/>
                </a:lnTo>
                <a:lnTo>
                  <a:pt x="4120571" y="5384275"/>
                </a:lnTo>
                <a:cubicBezTo>
                  <a:pt x="4109603" y="5382030"/>
                  <a:pt x="4107747" y="5379938"/>
                  <a:pt x="4115001" y="5377994"/>
                </a:cubicBezTo>
                <a:cubicBezTo>
                  <a:pt x="4122253" y="5376051"/>
                  <a:pt x="4128623" y="5375638"/>
                  <a:pt x="4134105" y="5376762"/>
                </a:cubicBezTo>
                <a:cubicBezTo>
                  <a:pt x="4152975" y="5379481"/>
                  <a:pt x="4171075" y="5381755"/>
                  <a:pt x="4188413" y="5383588"/>
                </a:cubicBezTo>
                <a:cubicBezTo>
                  <a:pt x="4205747" y="5385423"/>
                  <a:pt x="4223851" y="5387700"/>
                  <a:pt x="4242719" y="5390418"/>
                </a:cubicBezTo>
                <a:cubicBezTo>
                  <a:pt x="4249975" y="5388475"/>
                  <a:pt x="4259083" y="5388624"/>
                  <a:pt x="4270051" y="5390868"/>
                </a:cubicBezTo>
                <a:cubicBezTo>
                  <a:pt x="4306493" y="5391469"/>
                  <a:pt x="4323591" y="5397256"/>
                  <a:pt x="4321347" y="5408222"/>
                </a:cubicBezTo>
                <a:cubicBezTo>
                  <a:pt x="4322643" y="5413057"/>
                  <a:pt x="4324381" y="5417126"/>
                  <a:pt x="4326563" y="5420428"/>
                </a:cubicBezTo>
                <a:cubicBezTo>
                  <a:pt x="4328743" y="5423732"/>
                  <a:pt x="4327739" y="5427240"/>
                  <a:pt x="4323551" y="5430955"/>
                </a:cubicBezTo>
                <a:cubicBezTo>
                  <a:pt x="4307921" y="5440326"/>
                  <a:pt x="4286159" y="5446155"/>
                  <a:pt x="4258267" y="5448446"/>
                </a:cubicBezTo>
                <a:cubicBezTo>
                  <a:pt x="4291171" y="5455179"/>
                  <a:pt x="4309563" y="5465798"/>
                  <a:pt x="4313451" y="5480307"/>
                </a:cubicBezTo>
                <a:cubicBezTo>
                  <a:pt x="4315395" y="5487560"/>
                  <a:pt x="4307343" y="5496196"/>
                  <a:pt x="4289295" y="5506214"/>
                </a:cubicBezTo>
                <a:cubicBezTo>
                  <a:pt x="4280271" y="5511224"/>
                  <a:pt x="4268183" y="5514464"/>
                  <a:pt x="4253027" y="5515932"/>
                </a:cubicBezTo>
                <a:cubicBezTo>
                  <a:pt x="4245775" y="5517875"/>
                  <a:pt x="4238359" y="5519215"/>
                  <a:pt x="4230783" y="5519951"/>
                </a:cubicBezTo>
                <a:cubicBezTo>
                  <a:pt x="4223205" y="5520685"/>
                  <a:pt x="4214255" y="5521139"/>
                  <a:pt x="4203937" y="5521313"/>
                </a:cubicBezTo>
                <a:cubicBezTo>
                  <a:pt x="4177815" y="5520538"/>
                  <a:pt x="4152901" y="5519437"/>
                  <a:pt x="4129199" y="5518017"/>
                </a:cubicBezTo>
                <a:cubicBezTo>
                  <a:pt x="4105491" y="5516593"/>
                  <a:pt x="4081465" y="5513962"/>
                  <a:pt x="4057111" y="5510120"/>
                </a:cubicBezTo>
                <a:cubicBezTo>
                  <a:pt x="4063243" y="5513662"/>
                  <a:pt x="4068887" y="5515388"/>
                  <a:pt x="4074047" y="5515301"/>
                </a:cubicBezTo>
                <a:cubicBezTo>
                  <a:pt x="4079207" y="5515215"/>
                  <a:pt x="4084851" y="5516941"/>
                  <a:pt x="4090983" y="5520481"/>
                </a:cubicBezTo>
                <a:cubicBezTo>
                  <a:pt x="4061795" y="5517936"/>
                  <a:pt x="4034379" y="5512324"/>
                  <a:pt x="4008731" y="5503649"/>
                </a:cubicBezTo>
                <a:cubicBezTo>
                  <a:pt x="3995347" y="5502052"/>
                  <a:pt x="3982845" y="5498923"/>
                  <a:pt x="3971231" y="5494260"/>
                </a:cubicBezTo>
                <a:cubicBezTo>
                  <a:pt x="3959615" y="5489599"/>
                  <a:pt x="3947115" y="5486469"/>
                  <a:pt x="3933731" y="5484873"/>
                </a:cubicBezTo>
                <a:cubicBezTo>
                  <a:pt x="3930665" y="5483102"/>
                  <a:pt x="3927759" y="5481936"/>
                  <a:pt x="3925019" y="5481377"/>
                </a:cubicBezTo>
                <a:cubicBezTo>
                  <a:pt x="3922277" y="5480815"/>
                  <a:pt x="3919373" y="5479649"/>
                  <a:pt x="3916307" y="5477880"/>
                </a:cubicBezTo>
                <a:cubicBezTo>
                  <a:pt x="3905991" y="5478053"/>
                  <a:pt x="3898087" y="5477577"/>
                  <a:pt x="3892603" y="5476457"/>
                </a:cubicBezTo>
                <a:cubicBezTo>
                  <a:pt x="3887119" y="5475333"/>
                  <a:pt x="3881637" y="5474213"/>
                  <a:pt x="3876153" y="5473089"/>
                </a:cubicBezTo>
                <a:cubicBezTo>
                  <a:pt x="3873087" y="5471320"/>
                  <a:pt x="3870347" y="5470758"/>
                  <a:pt x="3867927" y="5471407"/>
                </a:cubicBezTo>
                <a:cubicBezTo>
                  <a:pt x="3833255" y="5467739"/>
                  <a:pt x="3800235" y="5462984"/>
                  <a:pt x="3768865" y="5457134"/>
                </a:cubicBezTo>
                <a:cubicBezTo>
                  <a:pt x="3737499" y="5451288"/>
                  <a:pt x="3708103" y="5445558"/>
                  <a:pt x="3680687" y="5439946"/>
                </a:cubicBezTo>
                <a:cubicBezTo>
                  <a:pt x="3659399" y="5437875"/>
                  <a:pt x="3636255" y="5433711"/>
                  <a:pt x="3611255" y="5427454"/>
                </a:cubicBezTo>
                <a:lnTo>
                  <a:pt x="3625051" y="5435419"/>
                </a:lnTo>
                <a:cubicBezTo>
                  <a:pt x="3616503" y="5432525"/>
                  <a:pt x="3609487" y="5430519"/>
                  <a:pt x="3604003" y="5429397"/>
                </a:cubicBezTo>
                <a:cubicBezTo>
                  <a:pt x="3598519" y="5428275"/>
                  <a:pt x="3591503" y="5426268"/>
                  <a:pt x="3582953" y="5423377"/>
                </a:cubicBezTo>
                <a:lnTo>
                  <a:pt x="3585867" y="5434257"/>
                </a:lnTo>
                <a:cubicBezTo>
                  <a:pt x="3564583" y="5432186"/>
                  <a:pt x="3542087" y="5430437"/>
                  <a:pt x="3518383" y="5429017"/>
                </a:cubicBezTo>
                <a:lnTo>
                  <a:pt x="3467957" y="5423492"/>
                </a:lnTo>
                <a:lnTo>
                  <a:pt x="3475253" y="5431720"/>
                </a:lnTo>
                <a:cubicBezTo>
                  <a:pt x="3477195" y="5438972"/>
                  <a:pt x="3469145" y="5447608"/>
                  <a:pt x="3451095" y="5457627"/>
                </a:cubicBezTo>
                <a:cubicBezTo>
                  <a:pt x="3442071" y="5462638"/>
                  <a:pt x="3429983" y="5465877"/>
                  <a:pt x="3414827" y="5467345"/>
                </a:cubicBezTo>
                <a:cubicBezTo>
                  <a:pt x="3407575" y="5469288"/>
                  <a:pt x="3400159" y="5470627"/>
                  <a:pt x="3392583" y="5471365"/>
                </a:cubicBezTo>
                <a:cubicBezTo>
                  <a:pt x="3385005" y="5472097"/>
                  <a:pt x="3376055" y="5472551"/>
                  <a:pt x="3365735" y="5472726"/>
                </a:cubicBezTo>
                <a:cubicBezTo>
                  <a:pt x="3339613" y="5471951"/>
                  <a:pt x="3314703" y="5470851"/>
                  <a:pt x="3290997" y="5469430"/>
                </a:cubicBezTo>
                <a:lnTo>
                  <a:pt x="3241973" y="5464059"/>
                </a:lnTo>
                <a:lnTo>
                  <a:pt x="3240355" y="5468093"/>
                </a:lnTo>
                <a:lnTo>
                  <a:pt x="3252783" y="5471894"/>
                </a:lnTo>
                <a:lnTo>
                  <a:pt x="3239887" y="5469255"/>
                </a:lnTo>
                <a:lnTo>
                  <a:pt x="3238581" y="5472508"/>
                </a:lnTo>
                <a:cubicBezTo>
                  <a:pt x="3249547" y="5474752"/>
                  <a:pt x="3247779" y="5477816"/>
                  <a:pt x="3233271" y="5481705"/>
                </a:cubicBezTo>
                <a:lnTo>
                  <a:pt x="3222393" y="5484618"/>
                </a:lnTo>
                <a:cubicBezTo>
                  <a:pt x="3225457" y="5486390"/>
                  <a:pt x="3229731" y="5487838"/>
                  <a:pt x="3235213" y="5488959"/>
                </a:cubicBezTo>
                <a:cubicBezTo>
                  <a:pt x="3240699" y="5490081"/>
                  <a:pt x="3243439" y="5490640"/>
                  <a:pt x="3243439" y="5490640"/>
                </a:cubicBezTo>
                <a:lnTo>
                  <a:pt x="3248039" y="5493298"/>
                </a:lnTo>
                <a:cubicBezTo>
                  <a:pt x="3261423" y="5494894"/>
                  <a:pt x="3269327" y="5495366"/>
                  <a:pt x="3271743" y="5494719"/>
                </a:cubicBezTo>
                <a:cubicBezTo>
                  <a:pt x="3274161" y="5494071"/>
                  <a:pt x="3280855" y="5494870"/>
                  <a:pt x="3291823" y="5497114"/>
                </a:cubicBezTo>
                <a:cubicBezTo>
                  <a:pt x="3302787" y="5499358"/>
                  <a:pt x="3309803" y="5501364"/>
                  <a:pt x="3312871" y="5503136"/>
                </a:cubicBezTo>
                <a:cubicBezTo>
                  <a:pt x="3315935" y="5504907"/>
                  <a:pt x="3319003" y="5506675"/>
                  <a:pt x="3322067" y="5508447"/>
                </a:cubicBezTo>
                <a:cubicBezTo>
                  <a:pt x="3330143" y="5519238"/>
                  <a:pt x="3334947" y="5525078"/>
                  <a:pt x="3336479" y="5525963"/>
                </a:cubicBezTo>
                <a:cubicBezTo>
                  <a:pt x="3338011" y="5526849"/>
                  <a:pt x="3338219" y="5530033"/>
                  <a:pt x="3337095" y="5535515"/>
                </a:cubicBezTo>
                <a:lnTo>
                  <a:pt x="3333469" y="5536487"/>
                </a:lnTo>
                <a:cubicBezTo>
                  <a:pt x="3344437" y="5538731"/>
                  <a:pt x="3351455" y="5540740"/>
                  <a:pt x="3354517" y="5542510"/>
                </a:cubicBezTo>
                <a:cubicBezTo>
                  <a:pt x="3360003" y="5543632"/>
                  <a:pt x="3362743" y="5544194"/>
                  <a:pt x="3362743" y="5544194"/>
                </a:cubicBezTo>
                <a:cubicBezTo>
                  <a:pt x="3361619" y="5549677"/>
                  <a:pt x="3362267" y="5552094"/>
                  <a:pt x="3364687" y="5551446"/>
                </a:cubicBezTo>
                <a:lnTo>
                  <a:pt x="3365659" y="5555074"/>
                </a:lnTo>
                <a:lnTo>
                  <a:pt x="3355751" y="5561615"/>
                </a:lnTo>
                <a:lnTo>
                  <a:pt x="3333989" y="5567446"/>
                </a:lnTo>
                <a:lnTo>
                  <a:pt x="3314623" y="5553199"/>
                </a:lnTo>
                <a:lnTo>
                  <a:pt x="3308343" y="5558771"/>
                </a:lnTo>
                <a:cubicBezTo>
                  <a:pt x="3294955" y="5557172"/>
                  <a:pt x="3287055" y="5556699"/>
                  <a:pt x="3284637" y="5557347"/>
                </a:cubicBezTo>
                <a:cubicBezTo>
                  <a:pt x="3282219" y="5557995"/>
                  <a:pt x="3278269" y="5557758"/>
                  <a:pt x="3272787" y="5556637"/>
                </a:cubicBezTo>
                <a:cubicBezTo>
                  <a:pt x="3270369" y="5557284"/>
                  <a:pt x="3267787" y="5557328"/>
                  <a:pt x="3265043" y="5556767"/>
                </a:cubicBezTo>
                <a:cubicBezTo>
                  <a:pt x="3262303" y="5556204"/>
                  <a:pt x="3259723" y="5556247"/>
                  <a:pt x="3257307" y="5556895"/>
                </a:cubicBezTo>
                <a:cubicBezTo>
                  <a:pt x="3254887" y="5557543"/>
                  <a:pt x="3252471" y="5558190"/>
                  <a:pt x="3250051" y="5558839"/>
                </a:cubicBezTo>
                <a:cubicBezTo>
                  <a:pt x="3236667" y="5557243"/>
                  <a:pt x="3227395" y="5556489"/>
                  <a:pt x="3222235" y="5556575"/>
                </a:cubicBezTo>
                <a:cubicBezTo>
                  <a:pt x="3217077" y="5556661"/>
                  <a:pt x="3207803" y="5555908"/>
                  <a:pt x="3194419" y="5554311"/>
                </a:cubicBezTo>
                <a:lnTo>
                  <a:pt x="3189819" y="5551655"/>
                </a:lnTo>
                <a:cubicBezTo>
                  <a:pt x="3184983" y="5552951"/>
                  <a:pt x="3179823" y="5553039"/>
                  <a:pt x="3174339" y="5551916"/>
                </a:cubicBezTo>
                <a:cubicBezTo>
                  <a:pt x="3171923" y="5552564"/>
                  <a:pt x="3169947" y="5552445"/>
                  <a:pt x="3168415" y="5551560"/>
                </a:cubicBezTo>
                <a:cubicBezTo>
                  <a:pt x="3166881" y="5550677"/>
                  <a:pt x="3164907" y="5550557"/>
                  <a:pt x="3162489" y="5551205"/>
                </a:cubicBezTo>
                <a:lnTo>
                  <a:pt x="3144353" y="5556065"/>
                </a:lnTo>
                <a:cubicBezTo>
                  <a:pt x="3141939" y="5556712"/>
                  <a:pt x="3124363" y="5558828"/>
                  <a:pt x="3091635" y="5562416"/>
                </a:cubicBezTo>
                <a:cubicBezTo>
                  <a:pt x="3086151" y="5561292"/>
                  <a:pt x="3079783" y="5561705"/>
                  <a:pt x="3072531" y="5563649"/>
                </a:cubicBezTo>
                <a:cubicBezTo>
                  <a:pt x="3075595" y="5565416"/>
                  <a:pt x="3076525" y="5566465"/>
                  <a:pt x="3075315" y="5566789"/>
                </a:cubicBezTo>
                <a:cubicBezTo>
                  <a:pt x="3074105" y="5567112"/>
                  <a:pt x="3075035" y="5568160"/>
                  <a:pt x="3078099" y="5569928"/>
                </a:cubicBezTo>
                <a:cubicBezTo>
                  <a:pt x="3091483" y="5571525"/>
                  <a:pt x="3106243" y="5573402"/>
                  <a:pt x="3122367" y="5575559"/>
                </a:cubicBezTo>
                <a:cubicBezTo>
                  <a:pt x="3138495" y="5577717"/>
                  <a:pt x="3154785" y="5580480"/>
                  <a:pt x="3171235" y="5583847"/>
                </a:cubicBezTo>
                <a:lnTo>
                  <a:pt x="3206791" y="5585981"/>
                </a:lnTo>
                <a:lnTo>
                  <a:pt x="3217671" y="5583066"/>
                </a:lnTo>
                <a:cubicBezTo>
                  <a:pt x="3220089" y="5582418"/>
                  <a:pt x="3221623" y="5583301"/>
                  <a:pt x="3222271" y="5585720"/>
                </a:cubicBezTo>
                <a:lnTo>
                  <a:pt x="3229525" y="5583776"/>
                </a:lnTo>
                <a:cubicBezTo>
                  <a:pt x="3226457" y="5582006"/>
                  <a:pt x="3223719" y="5581446"/>
                  <a:pt x="3221299" y="5582094"/>
                </a:cubicBezTo>
                <a:lnTo>
                  <a:pt x="3217671" y="5583066"/>
                </a:lnTo>
                <a:cubicBezTo>
                  <a:pt x="3215253" y="5583714"/>
                  <a:pt x="3213723" y="5582828"/>
                  <a:pt x="3213075" y="5580408"/>
                </a:cubicBezTo>
                <a:lnTo>
                  <a:pt x="3216699" y="5579437"/>
                </a:lnTo>
                <a:lnTo>
                  <a:pt x="3142671" y="5564289"/>
                </a:lnTo>
                <a:cubicBezTo>
                  <a:pt x="3131703" y="5562044"/>
                  <a:pt x="3129847" y="5559952"/>
                  <a:pt x="3137101" y="5558008"/>
                </a:cubicBezTo>
                <a:cubicBezTo>
                  <a:pt x="3144353" y="5556065"/>
                  <a:pt x="3150723" y="5555652"/>
                  <a:pt x="3156205" y="5556776"/>
                </a:cubicBezTo>
                <a:cubicBezTo>
                  <a:pt x="3175075" y="5559494"/>
                  <a:pt x="3193175" y="5561769"/>
                  <a:pt x="3210513" y="5563602"/>
                </a:cubicBezTo>
                <a:cubicBezTo>
                  <a:pt x="3227847" y="5565437"/>
                  <a:pt x="3245951" y="5567714"/>
                  <a:pt x="3264821" y="5570432"/>
                </a:cubicBezTo>
                <a:cubicBezTo>
                  <a:pt x="3272075" y="5568489"/>
                  <a:pt x="3281183" y="5568638"/>
                  <a:pt x="3292151" y="5570882"/>
                </a:cubicBezTo>
                <a:cubicBezTo>
                  <a:pt x="3328593" y="5571483"/>
                  <a:pt x="3345691" y="5577269"/>
                  <a:pt x="3343447" y="5588236"/>
                </a:cubicBezTo>
                <a:cubicBezTo>
                  <a:pt x="3344743" y="5593071"/>
                  <a:pt x="3346481" y="5597140"/>
                  <a:pt x="3348663" y="5600442"/>
                </a:cubicBezTo>
                <a:cubicBezTo>
                  <a:pt x="3350843" y="5603746"/>
                  <a:pt x="3349839" y="5607254"/>
                  <a:pt x="3345651" y="5610969"/>
                </a:cubicBezTo>
                <a:cubicBezTo>
                  <a:pt x="3330021" y="5620340"/>
                  <a:pt x="3308261" y="5626169"/>
                  <a:pt x="3280367" y="5628460"/>
                </a:cubicBezTo>
                <a:cubicBezTo>
                  <a:pt x="3313271" y="5635193"/>
                  <a:pt x="3331663" y="5645812"/>
                  <a:pt x="3335553" y="5660321"/>
                </a:cubicBezTo>
                <a:cubicBezTo>
                  <a:pt x="3337495" y="5667574"/>
                  <a:pt x="3329443" y="5676210"/>
                  <a:pt x="3311395" y="5686228"/>
                </a:cubicBezTo>
                <a:cubicBezTo>
                  <a:pt x="3302371" y="5691238"/>
                  <a:pt x="3290283" y="5694478"/>
                  <a:pt x="3275127" y="5695946"/>
                </a:cubicBezTo>
                <a:cubicBezTo>
                  <a:pt x="3267875" y="5697889"/>
                  <a:pt x="3260459" y="5699229"/>
                  <a:pt x="3252883" y="5699965"/>
                </a:cubicBezTo>
                <a:cubicBezTo>
                  <a:pt x="3245305" y="5700699"/>
                  <a:pt x="3236355" y="5701153"/>
                  <a:pt x="3226035" y="5701327"/>
                </a:cubicBezTo>
                <a:cubicBezTo>
                  <a:pt x="3199915" y="5700552"/>
                  <a:pt x="3175001" y="5699451"/>
                  <a:pt x="3151299" y="5698031"/>
                </a:cubicBezTo>
                <a:cubicBezTo>
                  <a:pt x="3127591" y="5696607"/>
                  <a:pt x="3103565" y="5693976"/>
                  <a:pt x="3079211" y="5690134"/>
                </a:cubicBezTo>
                <a:cubicBezTo>
                  <a:pt x="3085343" y="5693676"/>
                  <a:pt x="3090987" y="5695402"/>
                  <a:pt x="3096147" y="5695315"/>
                </a:cubicBezTo>
                <a:cubicBezTo>
                  <a:pt x="3101307" y="5695229"/>
                  <a:pt x="3106951" y="5696955"/>
                  <a:pt x="3113083" y="5700495"/>
                </a:cubicBezTo>
                <a:cubicBezTo>
                  <a:pt x="3083895" y="5697950"/>
                  <a:pt x="3056479" y="5692338"/>
                  <a:pt x="3030831" y="5683663"/>
                </a:cubicBezTo>
                <a:cubicBezTo>
                  <a:pt x="3017447" y="5682066"/>
                  <a:pt x="3004947" y="5678937"/>
                  <a:pt x="2993331" y="5674274"/>
                </a:cubicBezTo>
                <a:cubicBezTo>
                  <a:pt x="2981715" y="5669613"/>
                  <a:pt x="2969215" y="5666483"/>
                  <a:pt x="2955831" y="5664887"/>
                </a:cubicBezTo>
                <a:cubicBezTo>
                  <a:pt x="2952765" y="5663116"/>
                  <a:pt x="2949859" y="5661950"/>
                  <a:pt x="2947119" y="5661391"/>
                </a:cubicBezTo>
                <a:cubicBezTo>
                  <a:pt x="2944377" y="5660829"/>
                  <a:pt x="2941473" y="5659663"/>
                  <a:pt x="2938407" y="5657894"/>
                </a:cubicBezTo>
                <a:cubicBezTo>
                  <a:pt x="2928089" y="5658067"/>
                  <a:pt x="2920187" y="5657591"/>
                  <a:pt x="2914703" y="5656471"/>
                </a:cubicBezTo>
                <a:cubicBezTo>
                  <a:pt x="2909219" y="5655347"/>
                  <a:pt x="2903737" y="5654227"/>
                  <a:pt x="2898253" y="5653103"/>
                </a:cubicBezTo>
                <a:cubicBezTo>
                  <a:pt x="2895187" y="5651334"/>
                  <a:pt x="2892447" y="5650772"/>
                  <a:pt x="2890027" y="5651421"/>
                </a:cubicBezTo>
                <a:cubicBezTo>
                  <a:pt x="2855355" y="5647753"/>
                  <a:pt x="2822335" y="5642998"/>
                  <a:pt x="2790965" y="5637148"/>
                </a:cubicBezTo>
                <a:cubicBezTo>
                  <a:pt x="2759599" y="5631302"/>
                  <a:pt x="2730203" y="5625572"/>
                  <a:pt x="2702787" y="5619960"/>
                </a:cubicBezTo>
                <a:cubicBezTo>
                  <a:pt x="2681499" y="5617889"/>
                  <a:pt x="2658355" y="5613725"/>
                  <a:pt x="2633355" y="5607468"/>
                </a:cubicBezTo>
                <a:lnTo>
                  <a:pt x="2647151" y="5615433"/>
                </a:lnTo>
                <a:cubicBezTo>
                  <a:pt x="2638603" y="5612539"/>
                  <a:pt x="2631587" y="5610533"/>
                  <a:pt x="2626103" y="5609411"/>
                </a:cubicBezTo>
                <a:cubicBezTo>
                  <a:pt x="2620619" y="5608289"/>
                  <a:pt x="2613603" y="5606282"/>
                  <a:pt x="2605055" y="5603390"/>
                </a:cubicBezTo>
                <a:lnTo>
                  <a:pt x="2607967" y="5614271"/>
                </a:lnTo>
                <a:cubicBezTo>
                  <a:pt x="2586683" y="5612199"/>
                  <a:pt x="2564187" y="5610451"/>
                  <a:pt x="2540483" y="5609031"/>
                </a:cubicBezTo>
                <a:cubicBezTo>
                  <a:pt x="2516779" y="5607606"/>
                  <a:pt x="2492751" y="5604976"/>
                  <a:pt x="2468397" y="5601133"/>
                </a:cubicBezTo>
                <a:cubicBezTo>
                  <a:pt x="2447109" y="5599064"/>
                  <a:pt x="2425219" y="5597155"/>
                  <a:pt x="2402723" y="5595406"/>
                </a:cubicBezTo>
                <a:cubicBezTo>
                  <a:pt x="2380229" y="5593662"/>
                  <a:pt x="2358011" y="5590543"/>
                  <a:pt x="2336079" y="5586055"/>
                </a:cubicBezTo>
                <a:cubicBezTo>
                  <a:pt x="2330595" y="5584934"/>
                  <a:pt x="2327851" y="5584372"/>
                  <a:pt x="2327851" y="5584372"/>
                </a:cubicBezTo>
                <a:cubicBezTo>
                  <a:pt x="2309635" y="5584071"/>
                  <a:pt x="2291899" y="5585583"/>
                  <a:pt x="2274651" y="5588909"/>
                </a:cubicBezTo>
                <a:lnTo>
                  <a:pt x="2236251" y="5592633"/>
                </a:lnTo>
                <a:lnTo>
                  <a:pt x="2253375" y="5596554"/>
                </a:lnTo>
                <a:lnTo>
                  <a:pt x="2206935" y="5597335"/>
                </a:lnTo>
                <a:cubicBezTo>
                  <a:pt x="2186299" y="5597682"/>
                  <a:pt x="2169287" y="5597058"/>
                  <a:pt x="2155903" y="5595461"/>
                </a:cubicBezTo>
                <a:cubicBezTo>
                  <a:pt x="2109139" y="5595034"/>
                  <a:pt x="2064709" y="5588799"/>
                  <a:pt x="2022611" y="5576755"/>
                </a:cubicBezTo>
                <a:cubicBezTo>
                  <a:pt x="2009227" y="5575159"/>
                  <a:pt x="1998259" y="5572915"/>
                  <a:pt x="1989707" y="5570024"/>
                </a:cubicBezTo>
                <a:cubicBezTo>
                  <a:pt x="1981163" y="5567131"/>
                  <a:pt x="1972611" y="5564240"/>
                  <a:pt x="1964061" y="5561347"/>
                </a:cubicBezTo>
                <a:cubicBezTo>
                  <a:pt x="1945195" y="5558627"/>
                  <a:pt x="1930511" y="5552196"/>
                  <a:pt x="1920019" y="5542049"/>
                </a:cubicBezTo>
                <a:cubicBezTo>
                  <a:pt x="1896963" y="5543045"/>
                  <a:pt x="1874187" y="5542669"/>
                  <a:pt x="1851691" y="5540922"/>
                </a:cubicBezTo>
                <a:cubicBezTo>
                  <a:pt x="1829195" y="5539176"/>
                  <a:pt x="1807631" y="5538476"/>
                  <a:pt x="1786991" y="5538824"/>
                </a:cubicBezTo>
                <a:lnTo>
                  <a:pt x="1656615" y="5530997"/>
                </a:lnTo>
                <a:cubicBezTo>
                  <a:pt x="1611625" y="5527504"/>
                  <a:pt x="1567401" y="5524454"/>
                  <a:pt x="1523942" y="5521845"/>
                </a:cubicBezTo>
                <a:cubicBezTo>
                  <a:pt x="1480485" y="5519237"/>
                  <a:pt x="1436584" y="5517394"/>
                  <a:pt x="1392241" y="5516317"/>
                </a:cubicBezTo>
                <a:cubicBezTo>
                  <a:pt x="1381272" y="5514074"/>
                  <a:pt x="1375465" y="5511744"/>
                  <a:pt x="1374817" y="5509325"/>
                </a:cubicBezTo>
                <a:cubicBezTo>
                  <a:pt x="1374169" y="5506908"/>
                  <a:pt x="1379004" y="5505613"/>
                  <a:pt x="1389326" y="5505437"/>
                </a:cubicBezTo>
                <a:cubicBezTo>
                  <a:pt x="1405128" y="5506386"/>
                  <a:pt x="1420767" y="5506730"/>
                  <a:pt x="1436249" y="5506471"/>
                </a:cubicBezTo>
                <a:cubicBezTo>
                  <a:pt x="1451727" y="5506210"/>
                  <a:pt x="1467367" y="5506553"/>
                  <a:pt x="1483172" y="5507501"/>
                </a:cubicBezTo>
                <a:cubicBezTo>
                  <a:pt x="1498974" y="5508452"/>
                  <a:pt x="1514615" y="5508795"/>
                  <a:pt x="1530093" y="5508535"/>
                </a:cubicBezTo>
                <a:cubicBezTo>
                  <a:pt x="1545574" y="5508273"/>
                  <a:pt x="1561214" y="5508619"/>
                  <a:pt x="1577015" y="5509568"/>
                </a:cubicBezTo>
                <a:cubicBezTo>
                  <a:pt x="1611039" y="5510817"/>
                  <a:pt x="1643695" y="5511784"/>
                  <a:pt x="1674975" y="5512474"/>
                </a:cubicBezTo>
                <a:cubicBezTo>
                  <a:pt x="1706257" y="5513161"/>
                  <a:pt x="1737703" y="5514453"/>
                  <a:pt x="1769307" y="5516352"/>
                </a:cubicBezTo>
                <a:cubicBezTo>
                  <a:pt x="1755919" y="5514754"/>
                  <a:pt x="1742537" y="5513156"/>
                  <a:pt x="1729151" y="5511560"/>
                </a:cubicBezTo>
                <a:cubicBezTo>
                  <a:pt x="1715767" y="5509964"/>
                  <a:pt x="1702383" y="5508368"/>
                  <a:pt x="1688997" y="5506772"/>
                </a:cubicBezTo>
                <a:cubicBezTo>
                  <a:pt x="1675611" y="5505176"/>
                  <a:pt x="1662227" y="5503580"/>
                  <a:pt x="1648839" y="5501984"/>
                </a:cubicBezTo>
                <a:cubicBezTo>
                  <a:pt x="1635457" y="5500388"/>
                  <a:pt x="1622071" y="5498789"/>
                  <a:pt x="1608685" y="5497193"/>
                </a:cubicBezTo>
                <a:cubicBezTo>
                  <a:pt x="1581915" y="5494001"/>
                  <a:pt x="1555308" y="5491413"/>
                  <a:pt x="1528862" y="5489427"/>
                </a:cubicBezTo>
                <a:cubicBezTo>
                  <a:pt x="1502415" y="5487446"/>
                  <a:pt x="1475808" y="5484857"/>
                  <a:pt x="1449037" y="5481665"/>
                </a:cubicBezTo>
                <a:cubicBezTo>
                  <a:pt x="1433882" y="5483133"/>
                  <a:pt x="1419288" y="5481861"/>
                  <a:pt x="1405255" y="5477846"/>
                </a:cubicBezTo>
                <a:cubicBezTo>
                  <a:pt x="1389451" y="5476897"/>
                  <a:pt x="1376068" y="5475301"/>
                  <a:pt x="1365099" y="5473057"/>
                </a:cubicBezTo>
                <a:cubicBezTo>
                  <a:pt x="1328010" y="5470038"/>
                  <a:pt x="1292897" y="5467136"/>
                  <a:pt x="1259756" y="5464355"/>
                </a:cubicBezTo>
                <a:cubicBezTo>
                  <a:pt x="1226618" y="5461572"/>
                  <a:pt x="1192714" y="5458348"/>
                  <a:pt x="1158044" y="5454682"/>
                </a:cubicBezTo>
                <a:cubicBezTo>
                  <a:pt x="1152557" y="5453559"/>
                  <a:pt x="1148607" y="5453321"/>
                  <a:pt x="1146190" y="5453969"/>
                </a:cubicBezTo>
                <a:cubicBezTo>
                  <a:pt x="1143771" y="5454617"/>
                  <a:pt x="1139822" y="5454381"/>
                  <a:pt x="1134338" y="5453258"/>
                </a:cubicBezTo>
                <a:cubicBezTo>
                  <a:pt x="1118533" y="5452310"/>
                  <a:pt x="1109424" y="5452159"/>
                  <a:pt x="1107005" y="5452807"/>
                </a:cubicBezTo>
                <a:cubicBezTo>
                  <a:pt x="1088137" y="5450090"/>
                  <a:pt x="1070801" y="5448256"/>
                  <a:pt x="1054998" y="5447307"/>
                </a:cubicBezTo>
                <a:cubicBezTo>
                  <a:pt x="1036778" y="5447007"/>
                  <a:pt x="1019604" y="5445778"/>
                  <a:pt x="1003478" y="5443620"/>
                </a:cubicBezTo>
                <a:cubicBezTo>
                  <a:pt x="987349" y="5441463"/>
                  <a:pt x="968968" y="5440557"/>
                  <a:pt x="948328" y="5440905"/>
                </a:cubicBezTo>
                <a:cubicBezTo>
                  <a:pt x="934943" y="5439309"/>
                  <a:pt x="920350" y="5438036"/>
                  <a:pt x="904548" y="5437088"/>
                </a:cubicBezTo>
                <a:cubicBezTo>
                  <a:pt x="888743" y="5436137"/>
                  <a:pt x="874150" y="5434865"/>
                  <a:pt x="860764" y="5433269"/>
                </a:cubicBezTo>
                <a:cubicBezTo>
                  <a:pt x="844962" y="5432321"/>
                  <a:pt x="829924" y="5431816"/>
                  <a:pt x="815655" y="5431752"/>
                </a:cubicBezTo>
                <a:cubicBezTo>
                  <a:pt x="801384" y="5431687"/>
                  <a:pt x="787558" y="5430857"/>
                  <a:pt x="774172" y="5429261"/>
                </a:cubicBezTo>
                <a:cubicBezTo>
                  <a:pt x="744985" y="5426717"/>
                  <a:pt x="715959" y="5424777"/>
                  <a:pt x="687094" y="5423440"/>
                </a:cubicBezTo>
                <a:cubicBezTo>
                  <a:pt x="658231" y="5422105"/>
                  <a:pt x="627995" y="5420486"/>
                  <a:pt x="596388" y="5418590"/>
                </a:cubicBezTo>
                <a:cubicBezTo>
                  <a:pt x="590905" y="5417469"/>
                  <a:pt x="580262" y="5416432"/>
                  <a:pt x="564459" y="5415483"/>
                </a:cubicBezTo>
                <a:cubicBezTo>
                  <a:pt x="559625" y="5416779"/>
                  <a:pt x="549304" y="5416955"/>
                  <a:pt x="533501" y="5416006"/>
                </a:cubicBezTo>
                <a:lnTo>
                  <a:pt x="473268" y="5408822"/>
                </a:lnTo>
                <a:cubicBezTo>
                  <a:pt x="452630" y="5409167"/>
                  <a:pt x="431666" y="5408308"/>
                  <a:pt x="410381" y="5406236"/>
                </a:cubicBezTo>
                <a:cubicBezTo>
                  <a:pt x="389094" y="5404164"/>
                  <a:pt x="367807" y="5402095"/>
                  <a:pt x="346521" y="5400024"/>
                </a:cubicBezTo>
                <a:lnTo>
                  <a:pt x="226056" y="5385656"/>
                </a:lnTo>
                <a:cubicBezTo>
                  <a:pt x="204769" y="5383584"/>
                  <a:pt x="183924" y="5380749"/>
                  <a:pt x="163523" y="5377143"/>
                </a:cubicBezTo>
                <a:cubicBezTo>
                  <a:pt x="143122" y="5373541"/>
                  <a:pt x="122277" y="5370706"/>
                  <a:pt x="100991" y="5368633"/>
                </a:cubicBezTo>
                <a:cubicBezTo>
                  <a:pt x="73574" y="5363022"/>
                  <a:pt x="58893" y="5356591"/>
                  <a:pt x="56949" y="5349336"/>
                </a:cubicBezTo>
                <a:cubicBezTo>
                  <a:pt x="55653" y="5344500"/>
                  <a:pt x="58794" y="5341718"/>
                  <a:pt x="66372" y="5340980"/>
                </a:cubicBezTo>
                <a:cubicBezTo>
                  <a:pt x="73948" y="5340247"/>
                  <a:pt x="83222" y="5341003"/>
                  <a:pt x="94189" y="5343247"/>
                </a:cubicBezTo>
                <a:cubicBezTo>
                  <a:pt x="115474" y="5345316"/>
                  <a:pt x="137972" y="5347063"/>
                  <a:pt x="161676" y="5348487"/>
                </a:cubicBezTo>
                <a:cubicBezTo>
                  <a:pt x="185380" y="5349908"/>
                  <a:pt x="207876" y="5351656"/>
                  <a:pt x="229162" y="5353727"/>
                </a:cubicBezTo>
                <a:cubicBezTo>
                  <a:pt x="240128" y="5355972"/>
                  <a:pt x="250933" y="5357611"/>
                  <a:pt x="261578" y="5358645"/>
                </a:cubicBezTo>
                <a:cubicBezTo>
                  <a:pt x="272220" y="5359680"/>
                  <a:pt x="283025" y="5361321"/>
                  <a:pt x="293992" y="5363566"/>
                </a:cubicBezTo>
                <a:cubicBezTo>
                  <a:pt x="338338" y="5364642"/>
                  <a:pt x="381794" y="5367249"/>
                  <a:pt x="424366" y="5371390"/>
                </a:cubicBezTo>
                <a:cubicBezTo>
                  <a:pt x="466941" y="5375532"/>
                  <a:pt x="510721" y="5379351"/>
                  <a:pt x="555714" y="5382842"/>
                </a:cubicBezTo>
                <a:lnTo>
                  <a:pt x="591271" y="5384976"/>
                </a:lnTo>
                <a:cubicBezTo>
                  <a:pt x="596755" y="5386099"/>
                  <a:pt x="602076" y="5386616"/>
                  <a:pt x="607235" y="5386530"/>
                </a:cubicBezTo>
                <a:cubicBezTo>
                  <a:pt x="612394" y="5386443"/>
                  <a:pt x="617716" y="5386962"/>
                  <a:pt x="623199" y="5388083"/>
                </a:cubicBezTo>
                <a:cubicBezTo>
                  <a:pt x="644488" y="5390154"/>
                  <a:pt x="666378" y="5392064"/>
                  <a:pt x="688872" y="5393809"/>
                </a:cubicBezTo>
                <a:cubicBezTo>
                  <a:pt x="711368" y="5395557"/>
                  <a:pt x="734467" y="5397140"/>
                  <a:pt x="758172" y="5398563"/>
                </a:cubicBezTo>
                <a:cubicBezTo>
                  <a:pt x="769138" y="5400807"/>
                  <a:pt x="779784" y="5401844"/>
                  <a:pt x="790103" y="5401670"/>
                </a:cubicBezTo>
                <a:cubicBezTo>
                  <a:pt x="800422" y="5401497"/>
                  <a:pt x="811064" y="5402532"/>
                  <a:pt x="822031" y="5404776"/>
                </a:cubicBezTo>
                <a:lnTo>
                  <a:pt x="857587" y="5406910"/>
                </a:lnTo>
                <a:cubicBezTo>
                  <a:pt x="863074" y="5408033"/>
                  <a:pt x="873717" y="5409068"/>
                  <a:pt x="889518" y="5410017"/>
                </a:cubicBezTo>
                <a:cubicBezTo>
                  <a:pt x="910804" y="5412088"/>
                  <a:pt x="933302" y="5413833"/>
                  <a:pt x="957006" y="5415256"/>
                </a:cubicBezTo>
                <a:cubicBezTo>
                  <a:pt x="980709" y="5416681"/>
                  <a:pt x="1003206" y="5418426"/>
                  <a:pt x="1024491" y="5420497"/>
                </a:cubicBezTo>
                <a:cubicBezTo>
                  <a:pt x="1046425" y="5424985"/>
                  <a:pt x="1069247" y="5427941"/>
                  <a:pt x="1092950" y="5429363"/>
                </a:cubicBezTo>
                <a:cubicBezTo>
                  <a:pt x="1106334" y="5430959"/>
                  <a:pt x="1117582" y="5431835"/>
                  <a:pt x="1126693" y="5431983"/>
                </a:cubicBezTo>
                <a:cubicBezTo>
                  <a:pt x="1135803" y="5432135"/>
                  <a:pt x="1147050" y="5433008"/>
                  <a:pt x="1160435" y="5434604"/>
                </a:cubicBezTo>
                <a:cubicBezTo>
                  <a:pt x="1181724" y="5436675"/>
                  <a:pt x="1201799" y="5439068"/>
                  <a:pt x="1220669" y="5441788"/>
                </a:cubicBezTo>
                <a:cubicBezTo>
                  <a:pt x="1239538" y="5444507"/>
                  <a:pt x="1258407" y="5447224"/>
                  <a:pt x="1277276" y="5449943"/>
                </a:cubicBezTo>
                <a:lnTo>
                  <a:pt x="1276305" y="5446317"/>
                </a:lnTo>
                <a:cubicBezTo>
                  <a:pt x="1279844" y="5440186"/>
                  <a:pt x="1284032" y="5436471"/>
                  <a:pt x="1288868" y="5435176"/>
                </a:cubicBezTo>
                <a:cubicBezTo>
                  <a:pt x="1267579" y="5433104"/>
                  <a:pt x="1245527" y="5430592"/>
                  <a:pt x="1222708" y="5427635"/>
                </a:cubicBezTo>
                <a:cubicBezTo>
                  <a:pt x="1199889" y="5424680"/>
                  <a:pt x="1177836" y="5422165"/>
                  <a:pt x="1156548" y="5420098"/>
                </a:cubicBezTo>
                <a:cubicBezTo>
                  <a:pt x="1143163" y="5418502"/>
                  <a:pt x="1127361" y="5417553"/>
                  <a:pt x="1109140" y="5417252"/>
                </a:cubicBezTo>
                <a:cubicBezTo>
                  <a:pt x="1090918" y="5416950"/>
                  <a:pt x="1075116" y="5416001"/>
                  <a:pt x="1061730" y="5414405"/>
                </a:cubicBezTo>
                <a:cubicBezTo>
                  <a:pt x="1045928" y="5413457"/>
                  <a:pt x="1030289" y="5413113"/>
                  <a:pt x="1014808" y="5413375"/>
                </a:cubicBezTo>
                <a:cubicBezTo>
                  <a:pt x="999329" y="5413634"/>
                  <a:pt x="983688" y="5413289"/>
                  <a:pt x="967886" y="5412341"/>
                </a:cubicBezTo>
                <a:lnTo>
                  <a:pt x="872097" y="5403022"/>
                </a:lnTo>
                <a:cubicBezTo>
                  <a:pt x="861778" y="5403195"/>
                  <a:pt x="845649" y="5401040"/>
                  <a:pt x="823716" y="5396550"/>
                </a:cubicBezTo>
                <a:cubicBezTo>
                  <a:pt x="813397" y="5396724"/>
                  <a:pt x="797269" y="5394567"/>
                  <a:pt x="775336" y="5390079"/>
                </a:cubicBezTo>
                <a:cubicBezTo>
                  <a:pt x="753399" y="5385590"/>
                  <a:pt x="732233" y="5381543"/>
                  <a:pt x="711830" y="5377941"/>
                </a:cubicBezTo>
                <a:cubicBezTo>
                  <a:pt x="691430" y="5374335"/>
                  <a:pt x="670260" y="5370290"/>
                  <a:pt x="648327" y="5365802"/>
                </a:cubicBezTo>
                <a:cubicBezTo>
                  <a:pt x="637361" y="5363558"/>
                  <a:pt x="627158" y="5361757"/>
                  <a:pt x="617725" y="5360396"/>
                </a:cubicBezTo>
                <a:cubicBezTo>
                  <a:pt x="608290" y="5359038"/>
                  <a:pt x="598089" y="5357237"/>
                  <a:pt x="587122" y="5354992"/>
                </a:cubicBezTo>
                <a:cubicBezTo>
                  <a:pt x="576156" y="5352747"/>
                  <a:pt x="565790" y="5350340"/>
                  <a:pt x="556034" y="5347772"/>
                </a:cubicBezTo>
                <a:cubicBezTo>
                  <a:pt x="546276" y="5345203"/>
                  <a:pt x="535912" y="5342798"/>
                  <a:pt x="524946" y="5340554"/>
                </a:cubicBezTo>
                <a:cubicBezTo>
                  <a:pt x="498176" y="5337362"/>
                  <a:pt x="471567" y="5334774"/>
                  <a:pt x="445122" y="5332788"/>
                </a:cubicBezTo>
                <a:cubicBezTo>
                  <a:pt x="418675" y="5330806"/>
                  <a:pt x="392067" y="5328215"/>
                  <a:pt x="365296" y="5325023"/>
                </a:cubicBezTo>
                <a:cubicBezTo>
                  <a:pt x="359165" y="5321483"/>
                  <a:pt x="352311" y="5320082"/>
                  <a:pt x="344733" y="5320816"/>
                </a:cubicBezTo>
                <a:cubicBezTo>
                  <a:pt x="337155" y="5321550"/>
                  <a:pt x="330625" y="5321355"/>
                  <a:pt x="325142" y="5320235"/>
                </a:cubicBezTo>
                <a:lnTo>
                  <a:pt x="284987" y="5315445"/>
                </a:lnTo>
                <a:cubicBezTo>
                  <a:pt x="271601" y="5313847"/>
                  <a:pt x="258216" y="5312251"/>
                  <a:pt x="244831" y="5310655"/>
                </a:cubicBezTo>
                <a:cubicBezTo>
                  <a:pt x="231446" y="5309059"/>
                  <a:pt x="218061" y="5307463"/>
                  <a:pt x="204676" y="5305867"/>
                </a:cubicBezTo>
                <a:cubicBezTo>
                  <a:pt x="199840" y="5307163"/>
                  <a:pt x="196773" y="5305391"/>
                  <a:pt x="195477" y="5300556"/>
                </a:cubicBezTo>
                <a:lnTo>
                  <a:pt x="199106" y="5299583"/>
                </a:lnTo>
                <a:cubicBezTo>
                  <a:pt x="219743" y="5299236"/>
                  <a:pt x="238893" y="5300585"/>
                  <a:pt x="256553" y="5303628"/>
                </a:cubicBezTo>
                <a:cubicBezTo>
                  <a:pt x="274213" y="5306671"/>
                  <a:pt x="293362" y="5308016"/>
                  <a:pt x="314000" y="5307671"/>
                </a:cubicBezTo>
                <a:cubicBezTo>
                  <a:pt x="332222" y="5307972"/>
                  <a:pt x="350605" y="5308877"/>
                  <a:pt x="369149" y="5310387"/>
                </a:cubicBezTo>
                <a:cubicBezTo>
                  <a:pt x="387694" y="5311895"/>
                  <a:pt x="407284" y="5312476"/>
                  <a:pt x="427925" y="5312128"/>
                </a:cubicBezTo>
                <a:cubicBezTo>
                  <a:pt x="413892" y="5308116"/>
                  <a:pt x="408646" y="5303042"/>
                  <a:pt x="412186" y="5296911"/>
                </a:cubicBezTo>
                <a:cubicBezTo>
                  <a:pt x="413307" y="5291428"/>
                  <a:pt x="422330" y="5286417"/>
                  <a:pt x="439255" y="5281882"/>
                </a:cubicBezTo>
                <a:lnTo>
                  <a:pt x="387248" y="5276383"/>
                </a:lnTo>
                <a:cubicBezTo>
                  <a:pt x="376929" y="5276556"/>
                  <a:pt x="370798" y="5273016"/>
                  <a:pt x="368854" y="5265762"/>
                </a:cubicBezTo>
                <a:cubicBezTo>
                  <a:pt x="368207" y="5263345"/>
                  <a:pt x="374576" y="5262935"/>
                  <a:pt x="387959" y="5264531"/>
                </a:cubicBezTo>
                <a:cubicBezTo>
                  <a:pt x="406828" y="5267248"/>
                  <a:pt x="424325" y="5269687"/>
                  <a:pt x="440451" y="5271845"/>
                </a:cubicBezTo>
                <a:cubicBezTo>
                  <a:pt x="456580" y="5274003"/>
                  <a:pt x="474078" y="5276441"/>
                  <a:pt x="492947" y="5279158"/>
                </a:cubicBezTo>
                <a:lnTo>
                  <a:pt x="569630" y="5289709"/>
                </a:lnTo>
                <a:cubicBezTo>
                  <a:pt x="577532" y="5290181"/>
                  <a:pt x="586966" y="5291543"/>
                  <a:pt x="597933" y="5293787"/>
                </a:cubicBezTo>
                <a:cubicBezTo>
                  <a:pt x="640506" y="5297927"/>
                  <a:pt x="682312" y="5301625"/>
                  <a:pt x="723353" y="5304883"/>
                </a:cubicBezTo>
                <a:cubicBezTo>
                  <a:pt x="764394" y="5308141"/>
                  <a:pt x="806200" y="5311839"/>
                  <a:pt x="848773" y="5315979"/>
                </a:cubicBezTo>
                <a:cubicBezTo>
                  <a:pt x="836511" y="5308899"/>
                  <a:pt x="829729" y="5302942"/>
                  <a:pt x="828434" y="5298106"/>
                </a:cubicBezTo>
                <a:cubicBezTo>
                  <a:pt x="820535" y="5297632"/>
                  <a:pt x="813236" y="5296995"/>
                  <a:pt x="806544" y="5296198"/>
                </a:cubicBezTo>
                <a:cubicBezTo>
                  <a:pt x="799851" y="5295399"/>
                  <a:pt x="793762" y="5294440"/>
                  <a:pt x="788280" y="5293317"/>
                </a:cubicBezTo>
                <a:cubicBezTo>
                  <a:pt x="759092" y="5290772"/>
                  <a:pt x="729460" y="5288992"/>
                  <a:pt x="699387" y="5287981"/>
                </a:cubicBezTo>
                <a:cubicBezTo>
                  <a:pt x="669316" y="5286969"/>
                  <a:pt x="638476" y="5285514"/>
                  <a:pt x="606869" y="5283617"/>
                </a:cubicBezTo>
                <a:lnTo>
                  <a:pt x="563089" y="5279800"/>
                </a:lnTo>
                <a:cubicBezTo>
                  <a:pt x="555186" y="5279325"/>
                  <a:pt x="547284" y="5278852"/>
                  <a:pt x="539384" y="5278376"/>
                </a:cubicBezTo>
                <a:cubicBezTo>
                  <a:pt x="531481" y="5277904"/>
                  <a:pt x="524788" y="5277105"/>
                  <a:pt x="519305" y="5275984"/>
                </a:cubicBezTo>
                <a:cubicBezTo>
                  <a:pt x="503503" y="5275032"/>
                  <a:pt x="488141" y="5273318"/>
                  <a:pt x="473225" y="5270839"/>
                </a:cubicBezTo>
                <a:cubicBezTo>
                  <a:pt x="458306" y="5268357"/>
                  <a:pt x="442946" y="5266642"/>
                  <a:pt x="427144" y="5265694"/>
                </a:cubicBezTo>
                <a:cubicBezTo>
                  <a:pt x="411338" y="5264744"/>
                  <a:pt x="395979" y="5263027"/>
                  <a:pt x="381061" y="5260549"/>
                </a:cubicBezTo>
                <a:cubicBezTo>
                  <a:pt x="366144" y="5258066"/>
                  <a:pt x="350782" y="5256352"/>
                  <a:pt x="334980" y="5255403"/>
                </a:cubicBezTo>
                <a:lnTo>
                  <a:pt x="291199" y="5251585"/>
                </a:lnTo>
                <a:cubicBezTo>
                  <a:pt x="269263" y="5247097"/>
                  <a:pt x="254346" y="5244615"/>
                  <a:pt x="246445" y="5244141"/>
                </a:cubicBezTo>
                <a:lnTo>
                  <a:pt x="62830" y="5211709"/>
                </a:lnTo>
                <a:cubicBezTo>
                  <a:pt x="57346" y="5210586"/>
                  <a:pt x="54606" y="5210026"/>
                  <a:pt x="54606" y="5210026"/>
                </a:cubicBezTo>
                <a:cubicBezTo>
                  <a:pt x="53310" y="5205189"/>
                  <a:pt x="55726" y="5204542"/>
                  <a:pt x="61859" y="5208084"/>
                </a:cubicBezTo>
                <a:cubicBezTo>
                  <a:pt x="99596" y="5213520"/>
                  <a:pt x="136286" y="5219885"/>
                  <a:pt x="171929" y="5227178"/>
                </a:cubicBezTo>
                <a:cubicBezTo>
                  <a:pt x="207573" y="5234473"/>
                  <a:pt x="243940" y="5239630"/>
                  <a:pt x="281029" y="5242647"/>
                </a:cubicBezTo>
                <a:cubicBezTo>
                  <a:pt x="288283" y="5240703"/>
                  <a:pt x="292234" y="5240942"/>
                  <a:pt x="292882" y="5243361"/>
                </a:cubicBezTo>
                <a:cubicBezTo>
                  <a:pt x="295299" y="5242713"/>
                  <a:pt x="296670" y="5242994"/>
                  <a:pt x="296993" y="5244200"/>
                </a:cubicBezTo>
                <a:cubicBezTo>
                  <a:pt x="297318" y="5245411"/>
                  <a:pt x="296270" y="5246339"/>
                  <a:pt x="293853" y="5246987"/>
                </a:cubicBezTo>
                <a:cubicBezTo>
                  <a:pt x="304820" y="5249231"/>
                  <a:pt x="312722" y="5249706"/>
                  <a:pt x="317559" y="5248410"/>
                </a:cubicBezTo>
                <a:lnTo>
                  <a:pt x="345860" y="5252488"/>
                </a:lnTo>
                <a:cubicBezTo>
                  <a:pt x="354410" y="5255381"/>
                  <a:pt x="362472" y="5256458"/>
                  <a:pt x="370051" y="5255723"/>
                </a:cubicBezTo>
                <a:cubicBezTo>
                  <a:pt x="377629" y="5254989"/>
                  <a:pt x="386900" y="5255743"/>
                  <a:pt x="397867" y="5257988"/>
                </a:cubicBezTo>
                <a:cubicBezTo>
                  <a:pt x="413672" y="5258935"/>
                  <a:pt x="430402" y="5260932"/>
                  <a:pt x="448062" y="5263975"/>
                </a:cubicBezTo>
                <a:cubicBezTo>
                  <a:pt x="465722" y="5267018"/>
                  <a:pt x="482452" y="5269011"/>
                  <a:pt x="498258" y="5269962"/>
                </a:cubicBezTo>
                <a:cubicBezTo>
                  <a:pt x="514061" y="5270910"/>
                  <a:pt x="531396" y="5272744"/>
                  <a:pt x="550264" y="5275461"/>
                </a:cubicBezTo>
                <a:cubicBezTo>
                  <a:pt x="558165" y="5275938"/>
                  <a:pt x="566066" y="5276410"/>
                  <a:pt x="573969" y="5276884"/>
                </a:cubicBezTo>
                <a:cubicBezTo>
                  <a:pt x="581869" y="5277358"/>
                  <a:pt x="590980" y="5277509"/>
                  <a:pt x="601299" y="5277334"/>
                </a:cubicBezTo>
                <a:lnTo>
                  <a:pt x="608554" y="5275390"/>
                </a:lnTo>
                <a:lnTo>
                  <a:pt x="515418" y="5261474"/>
                </a:lnTo>
                <a:cubicBezTo>
                  <a:pt x="456395" y="5253967"/>
                  <a:pt x="394304" y="5244691"/>
                  <a:pt x="329149" y="5233643"/>
                </a:cubicBezTo>
                <a:cubicBezTo>
                  <a:pt x="323666" y="5232520"/>
                  <a:pt x="317135" y="5232326"/>
                  <a:pt x="309557" y="5233062"/>
                </a:cubicBezTo>
                <a:cubicBezTo>
                  <a:pt x="301980" y="5233796"/>
                  <a:pt x="295449" y="5233601"/>
                  <a:pt x="289967" y="5232481"/>
                </a:cubicBezTo>
                <a:cubicBezTo>
                  <a:pt x="286900" y="5230709"/>
                  <a:pt x="284763" y="5229985"/>
                  <a:pt x="283554" y="5230309"/>
                </a:cubicBezTo>
                <a:cubicBezTo>
                  <a:pt x="282345" y="5230633"/>
                  <a:pt x="280206" y="5229913"/>
                  <a:pt x="277142" y="5228141"/>
                </a:cubicBezTo>
                <a:lnTo>
                  <a:pt x="284396" y="5226197"/>
                </a:lnTo>
                <a:cubicBezTo>
                  <a:pt x="264232" y="5218643"/>
                  <a:pt x="254710" y="5212125"/>
                  <a:pt x="255833" y="5206642"/>
                </a:cubicBezTo>
                <a:cubicBezTo>
                  <a:pt x="261141" y="5197443"/>
                  <a:pt x="277506" y="5195651"/>
                  <a:pt x="304925" y="5201259"/>
                </a:cubicBezTo>
                <a:cubicBezTo>
                  <a:pt x="321375" y="5204627"/>
                  <a:pt x="337501" y="5206785"/>
                  <a:pt x="353306" y="5207733"/>
                </a:cubicBezTo>
                <a:cubicBezTo>
                  <a:pt x="369108" y="5208681"/>
                  <a:pt x="385233" y="5210839"/>
                  <a:pt x="401687" y="5214207"/>
                </a:cubicBezTo>
                <a:cubicBezTo>
                  <a:pt x="417489" y="5215155"/>
                  <a:pt x="433615" y="5217313"/>
                  <a:pt x="450067" y="5220677"/>
                </a:cubicBezTo>
                <a:cubicBezTo>
                  <a:pt x="466517" y="5224045"/>
                  <a:pt x="482644" y="5226203"/>
                  <a:pt x="498446" y="5227152"/>
                </a:cubicBezTo>
                <a:lnTo>
                  <a:pt x="522151" y="5228575"/>
                </a:lnTo>
                <a:cubicBezTo>
                  <a:pt x="526987" y="5227279"/>
                  <a:pt x="530776" y="5226910"/>
                  <a:pt x="533517" y="5227471"/>
                </a:cubicBezTo>
                <a:cubicBezTo>
                  <a:pt x="536260" y="5228033"/>
                  <a:pt x="538838" y="5227990"/>
                  <a:pt x="541257" y="5227342"/>
                </a:cubicBezTo>
                <a:cubicBezTo>
                  <a:pt x="516256" y="5221083"/>
                  <a:pt x="491742" y="5216637"/>
                  <a:pt x="467714" y="5214008"/>
                </a:cubicBezTo>
                <a:cubicBezTo>
                  <a:pt x="443686" y="5211374"/>
                  <a:pt x="419171" y="5206928"/>
                  <a:pt x="394171" y="5200670"/>
                </a:cubicBezTo>
                <a:cubicBezTo>
                  <a:pt x="380787" y="5199073"/>
                  <a:pt x="367844" y="5196711"/>
                  <a:pt x="355344" y="5193581"/>
                </a:cubicBezTo>
                <a:cubicBezTo>
                  <a:pt x="342845" y="5190454"/>
                  <a:pt x="329901" y="5188091"/>
                  <a:pt x="316515" y="5186492"/>
                </a:cubicBezTo>
                <a:lnTo>
                  <a:pt x="242487" y="5171346"/>
                </a:lnTo>
                <a:cubicBezTo>
                  <a:pt x="234587" y="5170871"/>
                  <a:pt x="229987" y="5168216"/>
                  <a:pt x="228691" y="5163380"/>
                </a:cubicBezTo>
                <a:lnTo>
                  <a:pt x="232319" y="5162409"/>
                </a:lnTo>
                <a:cubicBezTo>
                  <a:pt x="234736" y="5161762"/>
                  <a:pt x="236711" y="5161877"/>
                  <a:pt x="238245" y="5162763"/>
                </a:cubicBezTo>
                <a:cubicBezTo>
                  <a:pt x="239776" y="5163648"/>
                  <a:pt x="241752" y="5163767"/>
                  <a:pt x="244172" y="5163119"/>
                </a:cubicBezTo>
                <a:cubicBezTo>
                  <a:pt x="257554" y="5164715"/>
                  <a:pt x="268803" y="5165589"/>
                  <a:pt x="277914" y="5165740"/>
                </a:cubicBezTo>
                <a:cubicBezTo>
                  <a:pt x="287023" y="5165888"/>
                  <a:pt x="298271" y="5166764"/>
                  <a:pt x="311657" y="5168360"/>
                </a:cubicBezTo>
                <a:lnTo>
                  <a:pt x="343588" y="5171465"/>
                </a:lnTo>
                <a:cubicBezTo>
                  <a:pt x="359390" y="5172414"/>
                  <a:pt x="370033" y="5173448"/>
                  <a:pt x="375516" y="5174573"/>
                </a:cubicBezTo>
                <a:cubicBezTo>
                  <a:pt x="399869" y="5178413"/>
                  <a:pt x="423291" y="5181205"/>
                  <a:pt x="445789" y="5182952"/>
                </a:cubicBezTo>
                <a:cubicBezTo>
                  <a:pt x="468285" y="5184699"/>
                  <a:pt x="490174" y="5186607"/>
                  <a:pt x="511460" y="5188679"/>
                </a:cubicBezTo>
                <a:cubicBezTo>
                  <a:pt x="557101" y="5194590"/>
                  <a:pt x="601649" y="5198850"/>
                  <a:pt x="645108" y="5201459"/>
                </a:cubicBezTo>
                <a:cubicBezTo>
                  <a:pt x="688564" y="5204067"/>
                  <a:pt x="733114" y="5208327"/>
                  <a:pt x="778752" y="5214238"/>
                </a:cubicBezTo>
                <a:cubicBezTo>
                  <a:pt x="793906" y="5212770"/>
                  <a:pt x="809063" y="5211299"/>
                  <a:pt x="824217" y="5209830"/>
                </a:cubicBezTo>
                <a:cubicBezTo>
                  <a:pt x="839371" y="5208360"/>
                  <a:pt x="854529" y="5206891"/>
                  <a:pt x="869682" y="5205421"/>
                </a:cubicBezTo>
                <a:cubicBezTo>
                  <a:pt x="885485" y="5206372"/>
                  <a:pt x="900804" y="5205506"/>
                  <a:pt x="915634" y="5202829"/>
                </a:cubicBezTo>
                <a:lnTo>
                  <a:pt x="933330" y="5201828"/>
                </a:lnTo>
                <a:lnTo>
                  <a:pt x="913872" y="5200660"/>
                </a:lnTo>
                <a:cubicBezTo>
                  <a:pt x="884685" y="5198115"/>
                  <a:pt x="855659" y="5196177"/>
                  <a:pt x="826795" y="5194839"/>
                </a:cubicBezTo>
                <a:cubicBezTo>
                  <a:pt x="797931" y="5193504"/>
                  <a:pt x="767695" y="5191886"/>
                  <a:pt x="736088" y="5189989"/>
                </a:cubicBezTo>
                <a:cubicBezTo>
                  <a:pt x="730605" y="5188868"/>
                  <a:pt x="719962" y="5187831"/>
                  <a:pt x="704159" y="5186883"/>
                </a:cubicBezTo>
                <a:cubicBezTo>
                  <a:pt x="699325" y="5188178"/>
                  <a:pt x="689003" y="5188354"/>
                  <a:pt x="673202" y="5187405"/>
                </a:cubicBezTo>
                <a:lnTo>
                  <a:pt x="612968" y="5180222"/>
                </a:lnTo>
                <a:lnTo>
                  <a:pt x="579106" y="5178829"/>
                </a:lnTo>
                <a:lnTo>
                  <a:pt x="559582" y="5179671"/>
                </a:lnTo>
                <a:cubicBezTo>
                  <a:pt x="549261" y="5179847"/>
                  <a:pt x="537409" y="5179134"/>
                  <a:pt x="524025" y="5177537"/>
                </a:cubicBezTo>
                <a:cubicBezTo>
                  <a:pt x="502739" y="5175468"/>
                  <a:pt x="480243" y="5173720"/>
                  <a:pt x="456538" y="5172297"/>
                </a:cubicBezTo>
                <a:cubicBezTo>
                  <a:pt x="432834" y="5170876"/>
                  <a:pt x="409129" y="5169452"/>
                  <a:pt x="385425" y="5168028"/>
                </a:cubicBezTo>
                <a:lnTo>
                  <a:pt x="376230" y="5162720"/>
                </a:lnTo>
                <a:lnTo>
                  <a:pt x="387109" y="5159804"/>
                </a:lnTo>
                <a:lnTo>
                  <a:pt x="393415" y="5160355"/>
                </a:lnTo>
                <a:lnTo>
                  <a:pt x="365755" y="5157055"/>
                </a:lnTo>
                <a:cubicBezTo>
                  <a:pt x="344469" y="5154984"/>
                  <a:pt x="323624" y="5152148"/>
                  <a:pt x="303223" y="5148542"/>
                </a:cubicBezTo>
                <a:cubicBezTo>
                  <a:pt x="282822" y="5144940"/>
                  <a:pt x="261977" y="5142104"/>
                  <a:pt x="240691" y="5140033"/>
                </a:cubicBezTo>
                <a:cubicBezTo>
                  <a:pt x="213275" y="5134421"/>
                  <a:pt x="198593" y="5127989"/>
                  <a:pt x="196649" y="5120735"/>
                </a:cubicBezTo>
                <a:cubicBezTo>
                  <a:pt x="195353" y="5115900"/>
                  <a:pt x="198494" y="5113116"/>
                  <a:pt x="206072" y="5112380"/>
                </a:cubicBezTo>
                <a:cubicBezTo>
                  <a:pt x="213648" y="5111646"/>
                  <a:pt x="222922" y="5112401"/>
                  <a:pt x="233889" y="5114646"/>
                </a:cubicBezTo>
                <a:cubicBezTo>
                  <a:pt x="255174" y="5116715"/>
                  <a:pt x="277671" y="5118462"/>
                  <a:pt x="301376" y="5119886"/>
                </a:cubicBezTo>
                <a:cubicBezTo>
                  <a:pt x="325080" y="5121307"/>
                  <a:pt x="347576" y="5123055"/>
                  <a:pt x="368862" y="5125127"/>
                </a:cubicBezTo>
                <a:cubicBezTo>
                  <a:pt x="379828" y="5127371"/>
                  <a:pt x="390633" y="5129011"/>
                  <a:pt x="401278" y="5130044"/>
                </a:cubicBezTo>
                <a:cubicBezTo>
                  <a:pt x="411920" y="5131079"/>
                  <a:pt x="422725" y="5132721"/>
                  <a:pt x="433692" y="5134965"/>
                </a:cubicBezTo>
                <a:lnTo>
                  <a:pt x="518253" y="5140040"/>
                </a:lnTo>
                <a:lnTo>
                  <a:pt x="545265" y="5140750"/>
                </a:lnTo>
                <a:cubicBezTo>
                  <a:pt x="556231" y="5142994"/>
                  <a:pt x="566109" y="5143586"/>
                  <a:pt x="574895" y="5142528"/>
                </a:cubicBezTo>
                <a:cubicBezTo>
                  <a:pt x="583683" y="5141469"/>
                  <a:pt x="592350" y="5142385"/>
                  <a:pt x="600899" y="5145277"/>
                </a:cubicBezTo>
                <a:cubicBezTo>
                  <a:pt x="621537" y="5144933"/>
                  <a:pt x="639759" y="5145233"/>
                  <a:pt x="655561" y="5146181"/>
                </a:cubicBezTo>
                <a:cubicBezTo>
                  <a:pt x="692651" y="5149198"/>
                  <a:pt x="729417" y="5151008"/>
                  <a:pt x="765857" y="5151613"/>
                </a:cubicBezTo>
                <a:cubicBezTo>
                  <a:pt x="802300" y="5152213"/>
                  <a:pt x="839066" y="5154023"/>
                  <a:pt x="876157" y="5157043"/>
                </a:cubicBezTo>
                <a:lnTo>
                  <a:pt x="878935" y="5154578"/>
                </a:lnTo>
                <a:lnTo>
                  <a:pt x="851530" y="5149339"/>
                </a:lnTo>
                <a:cubicBezTo>
                  <a:pt x="831130" y="5145734"/>
                  <a:pt x="809960" y="5141690"/>
                  <a:pt x="788027" y="5137200"/>
                </a:cubicBezTo>
                <a:cubicBezTo>
                  <a:pt x="777061" y="5134956"/>
                  <a:pt x="766858" y="5133156"/>
                  <a:pt x="757424" y="5131795"/>
                </a:cubicBezTo>
                <a:lnTo>
                  <a:pt x="754684" y="5131311"/>
                </a:lnTo>
                <a:lnTo>
                  <a:pt x="626998" y="5126623"/>
                </a:lnTo>
                <a:cubicBezTo>
                  <a:pt x="624581" y="5127270"/>
                  <a:pt x="622604" y="5127154"/>
                  <a:pt x="621071" y="5126268"/>
                </a:cubicBezTo>
                <a:cubicBezTo>
                  <a:pt x="619540" y="5125382"/>
                  <a:pt x="617563" y="5125264"/>
                  <a:pt x="615146" y="5125912"/>
                </a:cubicBezTo>
                <a:lnTo>
                  <a:pt x="689615" y="5117751"/>
                </a:lnTo>
                <a:lnTo>
                  <a:pt x="664645" y="5111953"/>
                </a:lnTo>
                <a:cubicBezTo>
                  <a:pt x="637877" y="5108760"/>
                  <a:pt x="611267" y="5106173"/>
                  <a:pt x="584822" y="5104187"/>
                </a:cubicBezTo>
                <a:cubicBezTo>
                  <a:pt x="558374" y="5102204"/>
                  <a:pt x="531767" y="5099615"/>
                  <a:pt x="504996" y="5096422"/>
                </a:cubicBezTo>
                <a:cubicBezTo>
                  <a:pt x="498865" y="5092882"/>
                  <a:pt x="492010" y="5091480"/>
                  <a:pt x="484432" y="5092215"/>
                </a:cubicBezTo>
                <a:cubicBezTo>
                  <a:pt x="476856" y="5092949"/>
                  <a:pt x="470325" y="5092754"/>
                  <a:pt x="464841" y="5091633"/>
                </a:cubicBezTo>
                <a:lnTo>
                  <a:pt x="424687" y="5086845"/>
                </a:lnTo>
                <a:cubicBezTo>
                  <a:pt x="411301" y="5085246"/>
                  <a:pt x="397916" y="5083650"/>
                  <a:pt x="384530" y="5082054"/>
                </a:cubicBezTo>
                <a:cubicBezTo>
                  <a:pt x="371146" y="5080458"/>
                  <a:pt x="357761" y="5078862"/>
                  <a:pt x="344376" y="5077266"/>
                </a:cubicBezTo>
                <a:cubicBezTo>
                  <a:pt x="339539" y="5078561"/>
                  <a:pt x="336473" y="5076791"/>
                  <a:pt x="335177" y="5071955"/>
                </a:cubicBezTo>
                <a:lnTo>
                  <a:pt x="338806" y="5070982"/>
                </a:lnTo>
                <a:cubicBezTo>
                  <a:pt x="359443" y="5070636"/>
                  <a:pt x="378593" y="5071984"/>
                  <a:pt x="396253" y="5075026"/>
                </a:cubicBezTo>
                <a:cubicBezTo>
                  <a:pt x="413913" y="5078071"/>
                  <a:pt x="433062" y="5079416"/>
                  <a:pt x="453700" y="5079071"/>
                </a:cubicBezTo>
                <a:cubicBezTo>
                  <a:pt x="471922" y="5079371"/>
                  <a:pt x="490304" y="5080276"/>
                  <a:pt x="508849" y="5081786"/>
                </a:cubicBezTo>
                <a:cubicBezTo>
                  <a:pt x="527394" y="5083293"/>
                  <a:pt x="546984" y="5083875"/>
                  <a:pt x="567624" y="5083527"/>
                </a:cubicBezTo>
                <a:cubicBezTo>
                  <a:pt x="553592" y="5079514"/>
                  <a:pt x="548346" y="5074441"/>
                  <a:pt x="551886" y="5068310"/>
                </a:cubicBezTo>
                <a:cubicBezTo>
                  <a:pt x="553007" y="5062827"/>
                  <a:pt x="562030" y="5057817"/>
                  <a:pt x="578955" y="5053282"/>
                </a:cubicBezTo>
                <a:lnTo>
                  <a:pt x="526948" y="5047783"/>
                </a:lnTo>
                <a:cubicBezTo>
                  <a:pt x="516629" y="5047954"/>
                  <a:pt x="510498" y="5044415"/>
                  <a:pt x="508554" y="5037161"/>
                </a:cubicBezTo>
                <a:cubicBezTo>
                  <a:pt x="507907" y="5034744"/>
                  <a:pt x="514275" y="5034333"/>
                  <a:pt x="527659" y="5035930"/>
                </a:cubicBezTo>
                <a:cubicBezTo>
                  <a:pt x="546528" y="5038647"/>
                  <a:pt x="564025" y="5041086"/>
                  <a:pt x="580151" y="5043244"/>
                </a:cubicBezTo>
                <a:cubicBezTo>
                  <a:pt x="596280" y="5045401"/>
                  <a:pt x="613778" y="5047840"/>
                  <a:pt x="632647" y="5050557"/>
                </a:cubicBezTo>
                <a:lnTo>
                  <a:pt x="709330" y="5061108"/>
                </a:lnTo>
                <a:cubicBezTo>
                  <a:pt x="717232" y="5061581"/>
                  <a:pt x="726666" y="5062943"/>
                  <a:pt x="737632" y="5065186"/>
                </a:cubicBezTo>
                <a:cubicBezTo>
                  <a:pt x="780206" y="5069327"/>
                  <a:pt x="822012" y="5073024"/>
                  <a:pt x="863053" y="5076283"/>
                </a:cubicBezTo>
                <a:cubicBezTo>
                  <a:pt x="904093" y="5079540"/>
                  <a:pt x="945900" y="5083237"/>
                  <a:pt x="988473" y="5087377"/>
                </a:cubicBezTo>
                <a:cubicBezTo>
                  <a:pt x="976211" y="5080298"/>
                  <a:pt x="969429" y="5074340"/>
                  <a:pt x="968133" y="5069505"/>
                </a:cubicBezTo>
                <a:cubicBezTo>
                  <a:pt x="960235" y="5069031"/>
                  <a:pt x="952936" y="5068394"/>
                  <a:pt x="946244" y="5067597"/>
                </a:cubicBezTo>
                <a:cubicBezTo>
                  <a:pt x="939551" y="5066798"/>
                  <a:pt x="933463" y="5065839"/>
                  <a:pt x="927979" y="5064715"/>
                </a:cubicBezTo>
                <a:cubicBezTo>
                  <a:pt x="898791" y="5062171"/>
                  <a:pt x="869160" y="5060391"/>
                  <a:pt x="839087" y="5059381"/>
                </a:cubicBezTo>
                <a:cubicBezTo>
                  <a:pt x="809016" y="5058369"/>
                  <a:pt x="778175" y="5056912"/>
                  <a:pt x="746569" y="5055016"/>
                </a:cubicBezTo>
                <a:lnTo>
                  <a:pt x="702789" y="5051199"/>
                </a:lnTo>
                <a:cubicBezTo>
                  <a:pt x="694886" y="5050725"/>
                  <a:pt x="686984" y="5050252"/>
                  <a:pt x="679084" y="5049776"/>
                </a:cubicBezTo>
                <a:cubicBezTo>
                  <a:pt x="671181" y="5049302"/>
                  <a:pt x="664488" y="5048503"/>
                  <a:pt x="659005" y="5047382"/>
                </a:cubicBezTo>
                <a:cubicBezTo>
                  <a:pt x="643203" y="5046432"/>
                  <a:pt x="627842" y="5044717"/>
                  <a:pt x="612925" y="5042237"/>
                </a:cubicBezTo>
                <a:cubicBezTo>
                  <a:pt x="598006" y="5039756"/>
                  <a:pt x="582647" y="5038041"/>
                  <a:pt x="566844" y="5037093"/>
                </a:cubicBezTo>
                <a:cubicBezTo>
                  <a:pt x="551038" y="5036142"/>
                  <a:pt x="535679" y="5034427"/>
                  <a:pt x="520761" y="5031948"/>
                </a:cubicBezTo>
                <a:cubicBezTo>
                  <a:pt x="505844" y="5029466"/>
                  <a:pt x="490482" y="5027751"/>
                  <a:pt x="474680" y="5026803"/>
                </a:cubicBezTo>
                <a:lnTo>
                  <a:pt x="430899" y="5022983"/>
                </a:lnTo>
                <a:cubicBezTo>
                  <a:pt x="408963" y="5018496"/>
                  <a:pt x="394046" y="5016014"/>
                  <a:pt x="386145" y="5015541"/>
                </a:cubicBezTo>
                <a:lnTo>
                  <a:pt x="202530" y="4983109"/>
                </a:lnTo>
                <a:cubicBezTo>
                  <a:pt x="197046" y="4981985"/>
                  <a:pt x="194306" y="4981426"/>
                  <a:pt x="194306" y="4981426"/>
                </a:cubicBezTo>
                <a:cubicBezTo>
                  <a:pt x="193010" y="4976587"/>
                  <a:pt x="195427" y="4975940"/>
                  <a:pt x="201558" y="4979483"/>
                </a:cubicBezTo>
                <a:cubicBezTo>
                  <a:pt x="239296" y="4984919"/>
                  <a:pt x="275986" y="4991283"/>
                  <a:pt x="311629" y="4998578"/>
                </a:cubicBezTo>
                <a:cubicBezTo>
                  <a:pt x="347272" y="5005871"/>
                  <a:pt x="383640" y="5011029"/>
                  <a:pt x="420729" y="5014047"/>
                </a:cubicBezTo>
                <a:cubicBezTo>
                  <a:pt x="427983" y="5012103"/>
                  <a:pt x="431934" y="5012341"/>
                  <a:pt x="432582" y="5014759"/>
                </a:cubicBezTo>
                <a:cubicBezTo>
                  <a:pt x="434998" y="5014112"/>
                  <a:pt x="436370" y="5014392"/>
                  <a:pt x="436693" y="5015600"/>
                </a:cubicBezTo>
                <a:cubicBezTo>
                  <a:pt x="437017" y="5016809"/>
                  <a:pt x="435970" y="5017738"/>
                  <a:pt x="433553" y="5018385"/>
                </a:cubicBezTo>
                <a:cubicBezTo>
                  <a:pt x="444520" y="5020630"/>
                  <a:pt x="452423" y="5021105"/>
                  <a:pt x="457258" y="5019809"/>
                </a:cubicBezTo>
                <a:lnTo>
                  <a:pt x="485560" y="5023888"/>
                </a:lnTo>
                <a:cubicBezTo>
                  <a:pt x="494111" y="5026779"/>
                  <a:pt x="502172" y="5027857"/>
                  <a:pt x="509751" y="5027123"/>
                </a:cubicBezTo>
                <a:cubicBezTo>
                  <a:pt x="517329" y="5026388"/>
                  <a:pt x="526600" y="5027143"/>
                  <a:pt x="537567" y="5029387"/>
                </a:cubicBezTo>
                <a:cubicBezTo>
                  <a:pt x="553372" y="5030334"/>
                  <a:pt x="570102" y="5032330"/>
                  <a:pt x="587763" y="5035374"/>
                </a:cubicBezTo>
                <a:cubicBezTo>
                  <a:pt x="605422" y="5038417"/>
                  <a:pt x="622153" y="5040411"/>
                  <a:pt x="637958" y="5041361"/>
                </a:cubicBezTo>
                <a:cubicBezTo>
                  <a:pt x="653760" y="5042309"/>
                  <a:pt x="671096" y="5044143"/>
                  <a:pt x="689964" y="5046860"/>
                </a:cubicBezTo>
                <a:cubicBezTo>
                  <a:pt x="697864" y="5047336"/>
                  <a:pt x="705766" y="5047808"/>
                  <a:pt x="713669" y="5048284"/>
                </a:cubicBezTo>
                <a:cubicBezTo>
                  <a:pt x="721569" y="5048757"/>
                  <a:pt x="730681" y="5048908"/>
                  <a:pt x="740999" y="5048733"/>
                </a:cubicBezTo>
                <a:lnTo>
                  <a:pt x="748254" y="5046790"/>
                </a:lnTo>
                <a:lnTo>
                  <a:pt x="655118" y="5032874"/>
                </a:lnTo>
                <a:cubicBezTo>
                  <a:pt x="596094" y="5025366"/>
                  <a:pt x="534004" y="5016090"/>
                  <a:pt x="468849" y="5005042"/>
                </a:cubicBezTo>
                <a:cubicBezTo>
                  <a:pt x="463366" y="5003918"/>
                  <a:pt x="456835" y="5003724"/>
                  <a:pt x="449256" y="5004461"/>
                </a:cubicBezTo>
                <a:cubicBezTo>
                  <a:pt x="441681" y="5005194"/>
                  <a:pt x="435149" y="5005000"/>
                  <a:pt x="429666" y="5003879"/>
                </a:cubicBezTo>
                <a:cubicBezTo>
                  <a:pt x="426599" y="5002108"/>
                  <a:pt x="424463" y="5001384"/>
                  <a:pt x="423254" y="5001708"/>
                </a:cubicBezTo>
                <a:cubicBezTo>
                  <a:pt x="422045" y="5002033"/>
                  <a:pt x="419906" y="5001312"/>
                  <a:pt x="416842" y="4999540"/>
                </a:cubicBezTo>
                <a:lnTo>
                  <a:pt x="424096" y="4997597"/>
                </a:lnTo>
                <a:cubicBezTo>
                  <a:pt x="403932" y="4990041"/>
                  <a:pt x="394411" y="4983523"/>
                  <a:pt x="395534" y="4978040"/>
                </a:cubicBezTo>
                <a:cubicBezTo>
                  <a:pt x="400841" y="4968843"/>
                  <a:pt x="417206" y="4967050"/>
                  <a:pt x="444625" y="4972659"/>
                </a:cubicBezTo>
                <a:cubicBezTo>
                  <a:pt x="461075" y="4976026"/>
                  <a:pt x="477201" y="4978184"/>
                  <a:pt x="493006" y="4979133"/>
                </a:cubicBezTo>
                <a:cubicBezTo>
                  <a:pt x="508808" y="4980081"/>
                  <a:pt x="524934" y="4982239"/>
                  <a:pt x="541386" y="4985605"/>
                </a:cubicBezTo>
                <a:cubicBezTo>
                  <a:pt x="557188" y="4986554"/>
                  <a:pt x="573315" y="4988713"/>
                  <a:pt x="589767" y="4992076"/>
                </a:cubicBezTo>
                <a:cubicBezTo>
                  <a:pt x="606217" y="4995444"/>
                  <a:pt x="622344" y="4997602"/>
                  <a:pt x="638146" y="4998550"/>
                </a:cubicBezTo>
                <a:lnTo>
                  <a:pt x="661851" y="4999973"/>
                </a:lnTo>
                <a:cubicBezTo>
                  <a:pt x="666686" y="4998678"/>
                  <a:pt x="670476" y="4998308"/>
                  <a:pt x="673217" y="4998870"/>
                </a:cubicBezTo>
                <a:cubicBezTo>
                  <a:pt x="675959" y="4999431"/>
                  <a:pt x="678538" y="4999388"/>
                  <a:pt x="680957" y="4998740"/>
                </a:cubicBezTo>
                <a:cubicBezTo>
                  <a:pt x="655957" y="4992481"/>
                  <a:pt x="631442" y="4988037"/>
                  <a:pt x="607414" y="4985406"/>
                </a:cubicBezTo>
                <a:cubicBezTo>
                  <a:pt x="583385" y="4982773"/>
                  <a:pt x="558871" y="4978328"/>
                  <a:pt x="533871" y="4972068"/>
                </a:cubicBezTo>
                <a:cubicBezTo>
                  <a:pt x="520487" y="4970472"/>
                  <a:pt x="507544" y="4968109"/>
                  <a:pt x="495044" y="4964980"/>
                </a:cubicBezTo>
                <a:cubicBezTo>
                  <a:pt x="482545" y="4961852"/>
                  <a:pt x="469601" y="4959490"/>
                  <a:pt x="456215" y="4957891"/>
                </a:cubicBezTo>
                <a:lnTo>
                  <a:pt x="382187" y="4942746"/>
                </a:lnTo>
                <a:cubicBezTo>
                  <a:pt x="374286" y="4942269"/>
                  <a:pt x="369687" y="4939615"/>
                  <a:pt x="368391" y="4934780"/>
                </a:cubicBezTo>
                <a:lnTo>
                  <a:pt x="372019" y="4933808"/>
                </a:lnTo>
                <a:cubicBezTo>
                  <a:pt x="374436" y="4933160"/>
                  <a:pt x="376411" y="4933276"/>
                  <a:pt x="377945" y="4934162"/>
                </a:cubicBezTo>
                <a:cubicBezTo>
                  <a:pt x="379476" y="4935048"/>
                  <a:pt x="381452" y="4935167"/>
                  <a:pt x="383872" y="4934518"/>
                </a:cubicBezTo>
                <a:cubicBezTo>
                  <a:pt x="397255" y="4936115"/>
                  <a:pt x="408502" y="4936988"/>
                  <a:pt x="417614" y="4937138"/>
                </a:cubicBezTo>
                <a:cubicBezTo>
                  <a:pt x="426723" y="4937288"/>
                  <a:pt x="437971" y="4938164"/>
                  <a:pt x="451357" y="4939759"/>
                </a:cubicBezTo>
                <a:lnTo>
                  <a:pt x="483288" y="4942865"/>
                </a:lnTo>
                <a:cubicBezTo>
                  <a:pt x="499090" y="4943813"/>
                  <a:pt x="509733" y="4944848"/>
                  <a:pt x="515217" y="4945971"/>
                </a:cubicBezTo>
                <a:cubicBezTo>
                  <a:pt x="539568" y="4949811"/>
                  <a:pt x="562991" y="4952604"/>
                  <a:pt x="585490" y="4954351"/>
                </a:cubicBezTo>
                <a:cubicBezTo>
                  <a:pt x="607985" y="4956099"/>
                  <a:pt x="629874" y="4958006"/>
                  <a:pt x="651160" y="4960078"/>
                </a:cubicBezTo>
                <a:cubicBezTo>
                  <a:pt x="696801" y="4965990"/>
                  <a:pt x="741348" y="4970249"/>
                  <a:pt x="784808" y="4972859"/>
                </a:cubicBezTo>
                <a:cubicBezTo>
                  <a:pt x="828264" y="4975466"/>
                  <a:pt x="872814" y="4979725"/>
                  <a:pt x="918452" y="4985637"/>
                </a:cubicBezTo>
                <a:cubicBezTo>
                  <a:pt x="933606" y="4984169"/>
                  <a:pt x="948763" y="4982698"/>
                  <a:pt x="963917" y="4981230"/>
                </a:cubicBezTo>
                <a:cubicBezTo>
                  <a:pt x="979071" y="4979760"/>
                  <a:pt x="994229" y="4978291"/>
                  <a:pt x="1009382" y="4976821"/>
                </a:cubicBezTo>
                <a:cubicBezTo>
                  <a:pt x="1025185" y="4977771"/>
                  <a:pt x="1040504" y="4976905"/>
                  <a:pt x="1055334" y="4974227"/>
                </a:cubicBezTo>
                <a:cubicBezTo>
                  <a:pt x="1070165" y="4971549"/>
                  <a:pt x="1085481" y="4970684"/>
                  <a:pt x="1101286" y="4971631"/>
                </a:cubicBezTo>
                <a:lnTo>
                  <a:pt x="1076609" y="4966582"/>
                </a:lnTo>
                <a:lnTo>
                  <a:pt x="1005495" y="4962313"/>
                </a:lnTo>
                <a:cubicBezTo>
                  <a:pt x="992110" y="4960717"/>
                  <a:pt x="980863" y="4959845"/>
                  <a:pt x="971753" y="4959693"/>
                </a:cubicBezTo>
                <a:cubicBezTo>
                  <a:pt x="962641" y="4959544"/>
                  <a:pt x="951394" y="4958670"/>
                  <a:pt x="938008" y="4957074"/>
                </a:cubicBezTo>
                <a:cubicBezTo>
                  <a:pt x="914304" y="4955652"/>
                  <a:pt x="891366" y="4954672"/>
                  <a:pt x="869195" y="4954133"/>
                </a:cubicBezTo>
                <a:cubicBezTo>
                  <a:pt x="847023" y="4953595"/>
                  <a:pt x="824085" y="4952614"/>
                  <a:pt x="800381" y="4951193"/>
                </a:cubicBezTo>
                <a:cubicBezTo>
                  <a:pt x="780391" y="4953957"/>
                  <a:pt x="758217" y="4953420"/>
                  <a:pt x="733867" y="4949578"/>
                </a:cubicBezTo>
                <a:cubicBezTo>
                  <a:pt x="721130" y="4950399"/>
                  <a:pt x="709601" y="4950897"/>
                  <a:pt x="699282" y="4951070"/>
                </a:cubicBezTo>
                <a:cubicBezTo>
                  <a:pt x="688961" y="4951245"/>
                  <a:pt x="677109" y="4950533"/>
                  <a:pt x="663725" y="4948936"/>
                </a:cubicBezTo>
                <a:cubicBezTo>
                  <a:pt x="642439" y="4946867"/>
                  <a:pt x="619943" y="4945120"/>
                  <a:pt x="596237" y="4943696"/>
                </a:cubicBezTo>
                <a:cubicBezTo>
                  <a:pt x="572534" y="4942274"/>
                  <a:pt x="548829" y="4940851"/>
                  <a:pt x="525124" y="4939427"/>
                </a:cubicBezTo>
                <a:lnTo>
                  <a:pt x="515929" y="4934119"/>
                </a:lnTo>
                <a:lnTo>
                  <a:pt x="526809" y="4931203"/>
                </a:lnTo>
                <a:cubicBezTo>
                  <a:pt x="548094" y="4933272"/>
                  <a:pt x="569985" y="4935182"/>
                  <a:pt x="592480" y="4936931"/>
                </a:cubicBezTo>
                <a:cubicBezTo>
                  <a:pt x="614977" y="4938674"/>
                  <a:pt x="638078" y="4940261"/>
                  <a:pt x="661782" y="4941684"/>
                </a:cubicBezTo>
                <a:cubicBezTo>
                  <a:pt x="672101" y="4941509"/>
                  <a:pt x="682420" y="4941337"/>
                  <a:pt x="692739" y="4941162"/>
                </a:cubicBezTo>
                <a:cubicBezTo>
                  <a:pt x="703058" y="4940989"/>
                  <a:pt x="714910" y="4941700"/>
                  <a:pt x="728296" y="4943296"/>
                </a:cubicBezTo>
                <a:cubicBezTo>
                  <a:pt x="733779" y="4944419"/>
                  <a:pt x="744425" y="4945453"/>
                  <a:pt x="760226" y="4946403"/>
                </a:cubicBezTo>
                <a:cubicBezTo>
                  <a:pt x="767478" y="4944458"/>
                  <a:pt x="779007" y="4943963"/>
                  <a:pt x="794811" y="4944910"/>
                </a:cubicBezTo>
                <a:cubicBezTo>
                  <a:pt x="831899" y="4947930"/>
                  <a:pt x="868666" y="4949741"/>
                  <a:pt x="905108" y="4950341"/>
                </a:cubicBezTo>
                <a:cubicBezTo>
                  <a:pt x="941550" y="4950942"/>
                  <a:pt x="977989" y="4951543"/>
                  <a:pt x="1014432" y="4952146"/>
                </a:cubicBezTo>
                <a:cubicBezTo>
                  <a:pt x="977342" y="4949127"/>
                  <a:pt x="941624" y="4946388"/>
                  <a:pt x="907276" y="4943930"/>
                </a:cubicBezTo>
                <a:cubicBezTo>
                  <a:pt x="872929" y="4941471"/>
                  <a:pt x="837210" y="4938732"/>
                  <a:pt x="800120" y="4935713"/>
                </a:cubicBezTo>
                <a:lnTo>
                  <a:pt x="749085" y="4933839"/>
                </a:lnTo>
                <a:cubicBezTo>
                  <a:pt x="738118" y="4931595"/>
                  <a:pt x="728846" y="4930839"/>
                  <a:pt x="721269" y="4931575"/>
                </a:cubicBezTo>
                <a:cubicBezTo>
                  <a:pt x="713690" y="4932310"/>
                  <a:pt x="705628" y="4931232"/>
                  <a:pt x="697078" y="4928338"/>
                </a:cubicBezTo>
                <a:cubicBezTo>
                  <a:pt x="678857" y="4928037"/>
                  <a:pt x="661078" y="4926970"/>
                  <a:pt x="643743" y="4925136"/>
                </a:cubicBezTo>
                <a:cubicBezTo>
                  <a:pt x="626407" y="4923305"/>
                  <a:pt x="608305" y="4921028"/>
                  <a:pt x="589436" y="4918309"/>
                </a:cubicBezTo>
                <a:cubicBezTo>
                  <a:pt x="587019" y="4918957"/>
                  <a:pt x="580327" y="4918160"/>
                  <a:pt x="569361" y="4915915"/>
                </a:cubicBezTo>
                <a:lnTo>
                  <a:pt x="512042" y="4919612"/>
                </a:lnTo>
                <a:cubicBezTo>
                  <a:pt x="505910" y="4916070"/>
                  <a:pt x="502843" y="4914301"/>
                  <a:pt x="502843" y="4914301"/>
                </a:cubicBezTo>
                <a:cubicBezTo>
                  <a:pt x="505263" y="4913653"/>
                  <a:pt x="506469" y="4913330"/>
                  <a:pt x="506469" y="4913330"/>
                </a:cubicBezTo>
                <a:cubicBezTo>
                  <a:pt x="516791" y="4913154"/>
                  <a:pt x="526505" y="4913144"/>
                  <a:pt x="535615" y="4913295"/>
                </a:cubicBezTo>
                <a:cubicBezTo>
                  <a:pt x="544727" y="4913444"/>
                  <a:pt x="552908" y="4912549"/>
                  <a:pt x="560161" y="4910604"/>
                </a:cubicBezTo>
                <a:cubicBezTo>
                  <a:pt x="565644" y="4911725"/>
                  <a:pt x="568387" y="4912288"/>
                  <a:pt x="568387" y="4912288"/>
                </a:cubicBezTo>
                <a:lnTo>
                  <a:pt x="579265" y="4909372"/>
                </a:lnTo>
                <a:cubicBezTo>
                  <a:pt x="597486" y="4909673"/>
                  <a:pt x="615103" y="4910135"/>
                  <a:pt x="632114" y="4910759"/>
                </a:cubicBezTo>
                <a:cubicBezTo>
                  <a:pt x="649127" y="4911386"/>
                  <a:pt x="666743" y="4911848"/>
                  <a:pt x="684965" y="4912148"/>
                </a:cubicBezTo>
                <a:cubicBezTo>
                  <a:pt x="695931" y="4914394"/>
                  <a:pt x="705809" y="4914984"/>
                  <a:pt x="714596" y="4913927"/>
                </a:cubicBezTo>
                <a:cubicBezTo>
                  <a:pt x="723383" y="4912869"/>
                  <a:pt x="732049" y="4913784"/>
                  <a:pt x="740599" y="4916675"/>
                </a:cubicBezTo>
                <a:cubicBezTo>
                  <a:pt x="761237" y="4916331"/>
                  <a:pt x="779459" y="4916631"/>
                  <a:pt x="795261" y="4917580"/>
                </a:cubicBezTo>
                <a:cubicBezTo>
                  <a:pt x="832350" y="4920597"/>
                  <a:pt x="869117" y="4922407"/>
                  <a:pt x="905557" y="4923011"/>
                </a:cubicBezTo>
                <a:cubicBezTo>
                  <a:pt x="942000" y="4923611"/>
                  <a:pt x="978766" y="4925422"/>
                  <a:pt x="1015857" y="4928442"/>
                </a:cubicBezTo>
                <a:cubicBezTo>
                  <a:pt x="1017625" y="4925375"/>
                  <a:pt x="1019720" y="4923518"/>
                  <a:pt x="1022137" y="4922870"/>
                </a:cubicBezTo>
                <a:cubicBezTo>
                  <a:pt x="1036645" y="4918982"/>
                  <a:pt x="1053333" y="4918400"/>
                  <a:pt x="1072200" y="4921117"/>
                </a:cubicBezTo>
                <a:lnTo>
                  <a:pt x="1088652" y="4924484"/>
                </a:lnTo>
                <a:cubicBezTo>
                  <a:pt x="1120905" y="4928800"/>
                  <a:pt x="1153321" y="4933718"/>
                  <a:pt x="1185900" y="4939242"/>
                </a:cubicBezTo>
                <a:cubicBezTo>
                  <a:pt x="1218476" y="4944765"/>
                  <a:pt x="1249683" y="4950010"/>
                  <a:pt x="1279519" y="4954973"/>
                </a:cubicBezTo>
                <a:cubicBezTo>
                  <a:pt x="1284355" y="4953677"/>
                  <a:pt x="1288143" y="4953311"/>
                  <a:pt x="1290885" y="4953869"/>
                </a:cubicBezTo>
                <a:cubicBezTo>
                  <a:pt x="1293628" y="4954431"/>
                  <a:pt x="1297416" y="4954064"/>
                  <a:pt x="1302251" y="4952768"/>
                </a:cubicBezTo>
                <a:cubicBezTo>
                  <a:pt x="1307735" y="4953892"/>
                  <a:pt x="1311684" y="4954127"/>
                  <a:pt x="1314104" y="4953478"/>
                </a:cubicBezTo>
                <a:cubicBezTo>
                  <a:pt x="1316520" y="4952831"/>
                  <a:pt x="1320473" y="4953068"/>
                  <a:pt x="1325957" y="4954192"/>
                </a:cubicBezTo>
                <a:cubicBezTo>
                  <a:pt x="1353849" y="4951901"/>
                  <a:pt x="1381460" y="4950981"/>
                  <a:pt x="1408790" y="4951430"/>
                </a:cubicBezTo>
                <a:cubicBezTo>
                  <a:pt x="1436124" y="4951882"/>
                  <a:pt x="1464059" y="4952172"/>
                  <a:pt x="1492599" y="4952298"/>
                </a:cubicBezTo>
                <a:cubicBezTo>
                  <a:pt x="1491303" y="4947462"/>
                  <a:pt x="1490655" y="4945045"/>
                  <a:pt x="1490655" y="4945045"/>
                </a:cubicBezTo>
                <a:cubicBezTo>
                  <a:pt x="1490007" y="4942627"/>
                  <a:pt x="1492101" y="4940769"/>
                  <a:pt x="1496936" y="4939474"/>
                </a:cubicBezTo>
                <a:lnTo>
                  <a:pt x="1511259" y="4938087"/>
                </a:lnTo>
                <a:lnTo>
                  <a:pt x="1418856" y="4926117"/>
                </a:lnTo>
                <a:lnTo>
                  <a:pt x="1403757" y="4924367"/>
                </a:lnTo>
                <a:lnTo>
                  <a:pt x="1395576" y="4923875"/>
                </a:lnTo>
                <a:cubicBezTo>
                  <a:pt x="1382192" y="4922279"/>
                  <a:pt x="1368364" y="4921448"/>
                  <a:pt x="1354095" y="4921384"/>
                </a:cubicBezTo>
                <a:cubicBezTo>
                  <a:pt x="1339824" y="4921322"/>
                  <a:pt x="1325996" y="4920493"/>
                  <a:pt x="1312612" y="4918893"/>
                </a:cubicBezTo>
                <a:cubicBezTo>
                  <a:pt x="1288259" y="4915053"/>
                  <a:pt x="1261813" y="4913071"/>
                  <a:pt x="1233273" y="4912943"/>
                </a:cubicBezTo>
                <a:cubicBezTo>
                  <a:pt x="1204732" y="4912815"/>
                  <a:pt x="1177845" y="4911599"/>
                  <a:pt x="1152607" y="4909291"/>
                </a:cubicBezTo>
                <a:cubicBezTo>
                  <a:pt x="1127368" y="4906983"/>
                  <a:pt x="1101691" y="4905442"/>
                  <a:pt x="1075567" y="4904666"/>
                </a:cubicBezTo>
                <a:cubicBezTo>
                  <a:pt x="1047674" y="4906958"/>
                  <a:pt x="1021111" y="4906948"/>
                  <a:pt x="995873" y="4904642"/>
                </a:cubicBezTo>
                <a:cubicBezTo>
                  <a:pt x="970635" y="4902332"/>
                  <a:pt x="945280" y="4902000"/>
                  <a:pt x="919804" y="4903644"/>
                </a:cubicBezTo>
                <a:lnTo>
                  <a:pt x="766697" y="4898021"/>
                </a:lnTo>
                <a:cubicBezTo>
                  <a:pt x="764281" y="4898669"/>
                  <a:pt x="762305" y="4898553"/>
                  <a:pt x="760771" y="4897667"/>
                </a:cubicBezTo>
                <a:cubicBezTo>
                  <a:pt x="759240" y="4896781"/>
                  <a:pt x="757263" y="4896663"/>
                  <a:pt x="754845" y="4897310"/>
                </a:cubicBezTo>
                <a:cubicBezTo>
                  <a:pt x="789992" y="4893076"/>
                  <a:pt x="822719" y="4889489"/>
                  <a:pt x="853030" y="4886550"/>
                </a:cubicBezTo>
                <a:cubicBezTo>
                  <a:pt x="883339" y="4883614"/>
                  <a:pt x="914860" y="4880351"/>
                  <a:pt x="947587" y="4876764"/>
                </a:cubicBezTo>
                <a:cubicBezTo>
                  <a:pt x="955490" y="4877237"/>
                  <a:pt x="963066" y="4876503"/>
                  <a:pt x="970320" y="4874559"/>
                </a:cubicBezTo>
                <a:cubicBezTo>
                  <a:pt x="977574" y="4872615"/>
                  <a:pt x="985150" y="4871882"/>
                  <a:pt x="993053" y="4872354"/>
                </a:cubicBezTo>
                <a:cubicBezTo>
                  <a:pt x="1000955" y="4872829"/>
                  <a:pt x="1009298" y="4872539"/>
                  <a:pt x="1018086" y="4871477"/>
                </a:cubicBezTo>
                <a:cubicBezTo>
                  <a:pt x="1026871" y="4870420"/>
                  <a:pt x="1035214" y="4870130"/>
                  <a:pt x="1043116" y="4870601"/>
                </a:cubicBezTo>
                <a:lnTo>
                  <a:pt x="1069495" y="4869463"/>
                </a:lnTo>
                <a:lnTo>
                  <a:pt x="1053572" y="4868507"/>
                </a:lnTo>
                <a:cubicBezTo>
                  <a:pt x="1024384" y="4865962"/>
                  <a:pt x="995358" y="4864023"/>
                  <a:pt x="966495" y="4862686"/>
                </a:cubicBezTo>
                <a:cubicBezTo>
                  <a:pt x="937631" y="4861351"/>
                  <a:pt x="907396" y="4859732"/>
                  <a:pt x="875788" y="4857836"/>
                </a:cubicBezTo>
                <a:cubicBezTo>
                  <a:pt x="870305" y="4856715"/>
                  <a:pt x="859662" y="4855678"/>
                  <a:pt x="843860" y="4854730"/>
                </a:cubicBezTo>
                <a:cubicBezTo>
                  <a:pt x="839024" y="4856026"/>
                  <a:pt x="828704" y="4856201"/>
                  <a:pt x="812901" y="4855252"/>
                </a:cubicBezTo>
                <a:lnTo>
                  <a:pt x="752669" y="4848069"/>
                </a:lnTo>
                <a:cubicBezTo>
                  <a:pt x="732030" y="4848413"/>
                  <a:pt x="711066" y="4847554"/>
                  <a:pt x="689780" y="4845482"/>
                </a:cubicBezTo>
                <a:cubicBezTo>
                  <a:pt x="668495" y="4843410"/>
                  <a:pt x="647207" y="4841341"/>
                  <a:pt x="625921" y="4839270"/>
                </a:cubicBezTo>
                <a:lnTo>
                  <a:pt x="505455" y="4824902"/>
                </a:lnTo>
                <a:cubicBezTo>
                  <a:pt x="484169" y="4822830"/>
                  <a:pt x="463324" y="4819994"/>
                  <a:pt x="442924" y="4816389"/>
                </a:cubicBezTo>
                <a:cubicBezTo>
                  <a:pt x="422522" y="4812787"/>
                  <a:pt x="401676" y="4809952"/>
                  <a:pt x="380391" y="4807880"/>
                </a:cubicBezTo>
                <a:cubicBezTo>
                  <a:pt x="352974" y="4802268"/>
                  <a:pt x="338292" y="4795837"/>
                  <a:pt x="336349" y="4788583"/>
                </a:cubicBezTo>
                <a:cubicBezTo>
                  <a:pt x="335053" y="4783747"/>
                  <a:pt x="338194" y="4780963"/>
                  <a:pt x="345772" y="4780227"/>
                </a:cubicBezTo>
                <a:cubicBezTo>
                  <a:pt x="353347" y="4779493"/>
                  <a:pt x="362622" y="4780249"/>
                  <a:pt x="373589" y="4782494"/>
                </a:cubicBezTo>
                <a:cubicBezTo>
                  <a:pt x="394873" y="4784562"/>
                  <a:pt x="417371" y="4786309"/>
                  <a:pt x="441076" y="4787733"/>
                </a:cubicBezTo>
                <a:cubicBezTo>
                  <a:pt x="464780" y="4789155"/>
                  <a:pt x="487276" y="4790902"/>
                  <a:pt x="508561" y="4792973"/>
                </a:cubicBezTo>
                <a:cubicBezTo>
                  <a:pt x="519528" y="4795217"/>
                  <a:pt x="530333" y="4796857"/>
                  <a:pt x="540977" y="4797891"/>
                </a:cubicBezTo>
                <a:cubicBezTo>
                  <a:pt x="551620" y="4798927"/>
                  <a:pt x="562426" y="4800568"/>
                  <a:pt x="573393" y="4802812"/>
                </a:cubicBezTo>
                <a:cubicBezTo>
                  <a:pt x="617737" y="4803887"/>
                  <a:pt x="661194" y="4806495"/>
                  <a:pt x="703767" y="4810635"/>
                </a:cubicBezTo>
                <a:cubicBezTo>
                  <a:pt x="746341" y="4814778"/>
                  <a:pt x="790121" y="4818596"/>
                  <a:pt x="835114" y="4822088"/>
                </a:cubicBezTo>
                <a:lnTo>
                  <a:pt x="870671" y="4824222"/>
                </a:lnTo>
                <a:cubicBezTo>
                  <a:pt x="876154" y="4825345"/>
                  <a:pt x="881475" y="4825862"/>
                  <a:pt x="886634" y="4825775"/>
                </a:cubicBezTo>
                <a:cubicBezTo>
                  <a:pt x="891794" y="4825690"/>
                  <a:pt x="897116" y="4826208"/>
                  <a:pt x="902599" y="4827330"/>
                </a:cubicBezTo>
                <a:cubicBezTo>
                  <a:pt x="923887" y="4829400"/>
                  <a:pt x="945778" y="4831309"/>
                  <a:pt x="968272" y="4833055"/>
                </a:cubicBezTo>
                <a:cubicBezTo>
                  <a:pt x="990768" y="4834802"/>
                  <a:pt x="1013867" y="4836386"/>
                  <a:pt x="1037571" y="4837810"/>
                </a:cubicBezTo>
                <a:cubicBezTo>
                  <a:pt x="1048539" y="4840053"/>
                  <a:pt x="1059184" y="4841090"/>
                  <a:pt x="1069503" y="4840915"/>
                </a:cubicBezTo>
                <a:cubicBezTo>
                  <a:pt x="1079822" y="4840743"/>
                  <a:pt x="1090464" y="4841778"/>
                  <a:pt x="1101431" y="4844022"/>
                </a:cubicBezTo>
                <a:lnTo>
                  <a:pt x="1136988" y="4846156"/>
                </a:lnTo>
                <a:cubicBezTo>
                  <a:pt x="1142474" y="4847279"/>
                  <a:pt x="1153117" y="4848314"/>
                  <a:pt x="1168919" y="4849262"/>
                </a:cubicBezTo>
                <a:cubicBezTo>
                  <a:pt x="1190204" y="4851334"/>
                  <a:pt x="1212701" y="4853078"/>
                  <a:pt x="1236407" y="4854502"/>
                </a:cubicBezTo>
                <a:cubicBezTo>
                  <a:pt x="1260109" y="4855926"/>
                  <a:pt x="1282606" y="4857671"/>
                  <a:pt x="1303892" y="4859743"/>
                </a:cubicBezTo>
                <a:lnTo>
                  <a:pt x="1333947" y="4863635"/>
                </a:lnTo>
                <a:lnTo>
                  <a:pt x="1406388" y="4862671"/>
                </a:lnTo>
                <a:lnTo>
                  <a:pt x="1467541" y="4862943"/>
                </a:lnTo>
                <a:lnTo>
                  <a:pt x="1435949" y="4859343"/>
                </a:lnTo>
                <a:cubicBezTo>
                  <a:pt x="1422563" y="4857747"/>
                  <a:pt x="1406761" y="4856799"/>
                  <a:pt x="1388540" y="4856499"/>
                </a:cubicBezTo>
                <a:cubicBezTo>
                  <a:pt x="1370318" y="4856195"/>
                  <a:pt x="1354516" y="4855247"/>
                  <a:pt x="1341130" y="4853651"/>
                </a:cubicBezTo>
                <a:cubicBezTo>
                  <a:pt x="1325328" y="4852703"/>
                  <a:pt x="1309688" y="4852359"/>
                  <a:pt x="1294207" y="4852621"/>
                </a:cubicBezTo>
                <a:cubicBezTo>
                  <a:pt x="1278729" y="4852879"/>
                  <a:pt x="1263089" y="4852535"/>
                  <a:pt x="1247287" y="4851586"/>
                </a:cubicBezTo>
                <a:lnTo>
                  <a:pt x="1151496" y="4842269"/>
                </a:lnTo>
                <a:cubicBezTo>
                  <a:pt x="1141177" y="4842442"/>
                  <a:pt x="1125049" y="4840287"/>
                  <a:pt x="1103116" y="4835795"/>
                </a:cubicBezTo>
                <a:cubicBezTo>
                  <a:pt x="1092797" y="4835970"/>
                  <a:pt x="1076669" y="4833813"/>
                  <a:pt x="1054735" y="4829325"/>
                </a:cubicBezTo>
                <a:cubicBezTo>
                  <a:pt x="1032799" y="4824836"/>
                  <a:pt x="1011632" y="4820789"/>
                  <a:pt x="991230" y="4817186"/>
                </a:cubicBezTo>
                <a:cubicBezTo>
                  <a:pt x="970829" y="4813582"/>
                  <a:pt x="949661" y="4809536"/>
                  <a:pt x="927727" y="4805048"/>
                </a:cubicBezTo>
                <a:cubicBezTo>
                  <a:pt x="916760" y="4802803"/>
                  <a:pt x="906558" y="4801003"/>
                  <a:pt x="897125" y="4799642"/>
                </a:cubicBezTo>
                <a:cubicBezTo>
                  <a:pt x="887689" y="4798284"/>
                  <a:pt x="877489" y="4796482"/>
                  <a:pt x="866523" y="4794238"/>
                </a:cubicBezTo>
                <a:cubicBezTo>
                  <a:pt x="855556" y="4791994"/>
                  <a:pt x="845191" y="4789586"/>
                  <a:pt x="835434" y="4787018"/>
                </a:cubicBezTo>
                <a:cubicBezTo>
                  <a:pt x="825676" y="4784449"/>
                  <a:pt x="815313" y="4782044"/>
                  <a:pt x="804345" y="4779800"/>
                </a:cubicBezTo>
                <a:cubicBezTo>
                  <a:pt x="777577" y="4776607"/>
                  <a:pt x="750967" y="4774019"/>
                  <a:pt x="724522" y="4772034"/>
                </a:cubicBezTo>
                <a:cubicBezTo>
                  <a:pt x="698075" y="4770051"/>
                  <a:pt x="671468" y="4767461"/>
                  <a:pt x="644697" y="4764269"/>
                </a:cubicBezTo>
                <a:cubicBezTo>
                  <a:pt x="638565" y="4760729"/>
                  <a:pt x="631710" y="4759328"/>
                  <a:pt x="624132" y="4760062"/>
                </a:cubicBezTo>
                <a:cubicBezTo>
                  <a:pt x="616556" y="4760796"/>
                  <a:pt x="610025" y="4760601"/>
                  <a:pt x="604542" y="4759480"/>
                </a:cubicBezTo>
                <a:lnTo>
                  <a:pt x="564387" y="4754692"/>
                </a:lnTo>
                <a:cubicBezTo>
                  <a:pt x="551001" y="4753093"/>
                  <a:pt x="537615" y="4751497"/>
                  <a:pt x="524230" y="4749901"/>
                </a:cubicBezTo>
                <a:cubicBezTo>
                  <a:pt x="510847" y="4748305"/>
                  <a:pt x="497461" y="4746709"/>
                  <a:pt x="484076" y="4745113"/>
                </a:cubicBezTo>
                <a:cubicBezTo>
                  <a:pt x="479239" y="4746409"/>
                  <a:pt x="476172" y="4744638"/>
                  <a:pt x="474878" y="4739802"/>
                </a:cubicBezTo>
                <a:lnTo>
                  <a:pt x="478505" y="4738829"/>
                </a:lnTo>
                <a:cubicBezTo>
                  <a:pt x="499143" y="4738483"/>
                  <a:pt x="518293" y="4739831"/>
                  <a:pt x="535953" y="4742874"/>
                </a:cubicBezTo>
                <a:cubicBezTo>
                  <a:pt x="553612" y="4745917"/>
                  <a:pt x="572762" y="4747262"/>
                  <a:pt x="593401" y="4746918"/>
                </a:cubicBezTo>
                <a:cubicBezTo>
                  <a:pt x="611622" y="4747218"/>
                  <a:pt x="630005" y="4748123"/>
                  <a:pt x="648550" y="4749633"/>
                </a:cubicBezTo>
                <a:cubicBezTo>
                  <a:pt x="667094" y="4751141"/>
                  <a:pt x="686685" y="4751722"/>
                  <a:pt x="707325" y="4751374"/>
                </a:cubicBezTo>
                <a:cubicBezTo>
                  <a:pt x="693291" y="4747361"/>
                  <a:pt x="688046" y="4742288"/>
                  <a:pt x="691585" y="4736157"/>
                </a:cubicBezTo>
                <a:cubicBezTo>
                  <a:pt x="692707" y="4730674"/>
                  <a:pt x="701729" y="4725663"/>
                  <a:pt x="718655" y="4721129"/>
                </a:cubicBezTo>
                <a:lnTo>
                  <a:pt x="666648" y="4715630"/>
                </a:lnTo>
                <a:cubicBezTo>
                  <a:pt x="656329" y="4715802"/>
                  <a:pt x="650198" y="4712262"/>
                  <a:pt x="648254" y="4705008"/>
                </a:cubicBezTo>
                <a:cubicBezTo>
                  <a:pt x="647606" y="4702591"/>
                  <a:pt x="653976" y="4702180"/>
                  <a:pt x="667359" y="4703777"/>
                </a:cubicBezTo>
                <a:cubicBezTo>
                  <a:pt x="686227" y="4706494"/>
                  <a:pt x="703725" y="4708934"/>
                  <a:pt x="719852" y="4711090"/>
                </a:cubicBezTo>
                <a:cubicBezTo>
                  <a:pt x="735980" y="4713248"/>
                  <a:pt x="753477" y="4715687"/>
                  <a:pt x="772346" y="4718404"/>
                </a:cubicBezTo>
                <a:lnTo>
                  <a:pt x="849030" y="4728955"/>
                </a:lnTo>
                <a:cubicBezTo>
                  <a:pt x="856932" y="4729428"/>
                  <a:pt x="866365" y="4730789"/>
                  <a:pt x="877332" y="4733033"/>
                </a:cubicBezTo>
                <a:cubicBezTo>
                  <a:pt x="919905" y="4737173"/>
                  <a:pt x="961712" y="4740871"/>
                  <a:pt x="1002754" y="4744130"/>
                </a:cubicBezTo>
                <a:cubicBezTo>
                  <a:pt x="1043793" y="4747387"/>
                  <a:pt x="1085600" y="4751084"/>
                  <a:pt x="1128173" y="4755225"/>
                </a:cubicBezTo>
                <a:cubicBezTo>
                  <a:pt x="1115911" y="4748145"/>
                  <a:pt x="1109130" y="4742187"/>
                  <a:pt x="1107834" y="4737352"/>
                </a:cubicBezTo>
                <a:cubicBezTo>
                  <a:pt x="1099934" y="4736878"/>
                  <a:pt x="1092637" y="4736241"/>
                  <a:pt x="1085943" y="4735445"/>
                </a:cubicBezTo>
                <a:cubicBezTo>
                  <a:pt x="1079251" y="4734646"/>
                  <a:pt x="1073163" y="4733686"/>
                  <a:pt x="1067679" y="4732562"/>
                </a:cubicBezTo>
                <a:cubicBezTo>
                  <a:pt x="1038491" y="4730018"/>
                  <a:pt x="1008860" y="4728239"/>
                  <a:pt x="978787" y="4727228"/>
                </a:cubicBezTo>
                <a:cubicBezTo>
                  <a:pt x="948716" y="4726216"/>
                  <a:pt x="917876" y="4724759"/>
                  <a:pt x="886268" y="4722864"/>
                </a:cubicBezTo>
                <a:lnTo>
                  <a:pt x="842489" y="4719046"/>
                </a:lnTo>
                <a:cubicBezTo>
                  <a:pt x="834587" y="4718572"/>
                  <a:pt x="826684" y="4718098"/>
                  <a:pt x="818783" y="4717622"/>
                </a:cubicBezTo>
                <a:cubicBezTo>
                  <a:pt x="810882" y="4717149"/>
                  <a:pt x="804189" y="4716350"/>
                  <a:pt x="798706" y="4715229"/>
                </a:cubicBezTo>
                <a:cubicBezTo>
                  <a:pt x="782903" y="4714279"/>
                  <a:pt x="767541" y="4712564"/>
                  <a:pt x="752625" y="4710084"/>
                </a:cubicBezTo>
                <a:cubicBezTo>
                  <a:pt x="737706" y="4707603"/>
                  <a:pt x="722346" y="4705887"/>
                  <a:pt x="706544" y="4704940"/>
                </a:cubicBezTo>
                <a:cubicBezTo>
                  <a:pt x="690739" y="4703989"/>
                  <a:pt x="675380" y="4702274"/>
                  <a:pt x="660461" y="4699795"/>
                </a:cubicBezTo>
                <a:cubicBezTo>
                  <a:pt x="645544" y="4697313"/>
                  <a:pt x="630182" y="4695599"/>
                  <a:pt x="614380" y="4694650"/>
                </a:cubicBezTo>
                <a:lnTo>
                  <a:pt x="570599" y="4690830"/>
                </a:lnTo>
                <a:cubicBezTo>
                  <a:pt x="548664" y="4686343"/>
                  <a:pt x="533747" y="4683861"/>
                  <a:pt x="525844" y="4683388"/>
                </a:cubicBezTo>
                <a:lnTo>
                  <a:pt x="342230" y="4650956"/>
                </a:lnTo>
                <a:cubicBezTo>
                  <a:pt x="336746" y="4649832"/>
                  <a:pt x="334006" y="4649273"/>
                  <a:pt x="334006" y="4649273"/>
                </a:cubicBezTo>
                <a:cubicBezTo>
                  <a:pt x="332709" y="4644435"/>
                  <a:pt x="335126" y="4643787"/>
                  <a:pt x="341258" y="4647330"/>
                </a:cubicBezTo>
                <a:cubicBezTo>
                  <a:pt x="378996" y="4652766"/>
                  <a:pt x="415686" y="4659130"/>
                  <a:pt x="451329" y="4666425"/>
                </a:cubicBezTo>
                <a:cubicBezTo>
                  <a:pt x="486972" y="4673718"/>
                  <a:pt x="523340" y="4678876"/>
                  <a:pt x="560429" y="4681894"/>
                </a:cubicBezTo>
                <a:cubicBezTo>
                  <a:pt x="567684" y="4679950"/>
                  <a:pt x="571633" y="4680188"/>
                  <a:pt x="572281" y="4682607"/>
                </a:cubicBezTo>
                <a:cubicBezTo>
                  <a:pt x="574698" y="4681959"/>
                  <a:pt x="576070" y="4682239"/>
                  <a:pt x="576393" y="4683447"/>
                </a:cubicBezTo>
                <a:cubicBezTo>
                  <a:pt x="576718" y="4684656"/>
                  <a:pt x="575670" y="4685585"/>
                  <a:pt x="573254" y="4686232"/>
                </a:cubicBezTo>
                <a:cubicBezTo>
                  <a:pt x="584220" y="4688477"/>
                  <a:pt x="592123" y="4688952"/>
                  <a:pt x="596958" y="4687656"/>
                </a:cubicBezTo>
                <a:lnTo>
                  <a:pt x="625261" y="4691734"/>
                </a:lnTo>
                <a:cubicBezTo>
                  <a:pt x="633811" y="4694626"/>
                  <a:pt x="641873" y="4695704"/>
                  <a:pt x="649451" y="4694970"/>
                </a:cubicBezTo>
                <a:cubicBezTo>
                  <a:pt x="657029" y="4694236"/>
                  <a:pt x="666300" y="4694989"/>
                  <a:pt x="677267" y="4697234"/>
                </a:cubicBezTo>
                <a:cubicBezTo>
                  <a:pt x="693072" y="4698181"/>
                  <a:pt x="709803" y="4700177"/>
                  <a:pt x="727462" y="4703220"/>
                </a:cubicBezTo>
                <a:cubicBezTo>
                  <a:pt x="745122" y="4706264"/>
                  <a:pt x="761853" y="4708258"/>
                  <a:pt x="777657" y="4709208"/>
                </a:cubicBezTo>
                <a:cubicBezTo>
                  <a:pt x="793460" y="4710156"/>
                  <a:pt x="810795" y="4711990"/>
                  <a:pt x="829665" y="4714707"/>
                </a:cubicBezTo>
                <a:cubicBezTo>
                  <a:pt x="837565" y="4715183"/>
                  <a:pt x="845466" y="4715655"/>
                  <a:pt x="853369" y="4716131"/>
                </a:cubicBezTo>
                <a:cubicBezTo>
                  <a:pt x="861269" y="4716605"/>
                  <a:pt x="870381" y="4716755"/>
                  <a:pt x="880699" y="4716580"/>
                </a:cubicBezTo>
                <a:lnTo>
                  <a:pt x="887954" y="4714637"/>
                </a:lnTo>
                <a:lnTo>
                  <a:pt x="794818" y="4700721"/>
                </a:lnTo>
                <a:cubicBezTo>
                  <a:pt x="735794" y="4693213"/>
                  <a:pt x="673704" y="4683937"/>
                  <a:pt x="608549" y="4672889"/>
                </a:cubicBezTo>
                <a:cubicBezTo>
                  <a:pt x="603065" y="4671766"/>
                  <a:pt x="596535" y="4671571"/>
                  <a:pt x="588957" y="4672308"/>
                </a:cubicBezTo>
                <a:cubicBezTo>
                  <a:pt x="581381" y="4673042"/>
                  <a:pt x="574849" y="4672848"/>
                  <a:pt x="569367" y="4671726"/>
                </a:cubicBezTo>
                <a:cubicBezTo>
                  <a:pt x="566299" y="4669955"/>
                  <a:pt x="564164" y="4669231"/>
                  <a:pt x="562954" y="4669555"/>
                </a:cubicBezTo>
                <a:cubicBezTo>
                  <a:pt x="561744" y="4669880"/>
                  <a:pt x="559607" y="4669159"/>
                  <a:pt x="556542" y="4667388"/>
                </a:cubicBezTo>
                <a:lnTo>
                  <a:pt x="563797" y="4665443"/>
                </a:lnTo>
                <a:cubicBezTo>
                  <a:pt x="543632" y="4657888"/>
                  <a:pt x="534110" y="4651371"/>
                  <a:pt x="535233" y="4645887"/>
                </a:cubicBezTo>
                <a:cubicBezTo>
                  <a:pt x="540542" y="4636690"/>
                  <a:pt x="556905" y="4634898"/>
                  <a:pt x="584324" y="4640505"/>
                </a:cubicBezTo>
                <a:cubicBezTo>
                  <a:pt x="600774" y="4643873"/>
                  <a:pt x="616900" y="4646031"/>
                  <a:pt x="632706" y="4646979"/>
                </a:cubicBezTo>
                <a:cubicBezTo>
                  <a:pt x="648508" y="4647928"/>
                  <a:pt x="664634" y="4650086"/>
                  <a:pt x="681087" y="4653452"/>
                </a:cubicBezTo>
                <a:cubicBezTo>
                  <a:pt x="696889" y="4654401"/>
                  <a:pt x="713015" y="4656559"/>
                  <a:pt x="729467" y="4659923"/>
                </a:cubicBezTo>
                <a:cubicBezTo>
                  <a:pt x="745917" y="4663290"/>
                  <a:pt x="762044" y="4665449"/>
                  <a:pt x="777845" y="4666397"/>
                </a:cubicBezTo>
                <a:lnTo>
                  <a:pt x="801551" y="4667821"/>
                </a:lnTo>
                <a:cubicBezTo>
                  <a:pt x="806386" y="4666525"/>
                  <a:pt x="810176" y="4666155"/>
                  <a:pt x="812916" y="4666717"/>
                </a:cubicBezTo>
                <a:cubicBezTo>
                  <a:pt x="815660" y="4667278"/>
                  <a:pt x="818238" y="4667236"/>
                  <a:pt x="820657" y="4666587"/>
                </a:cubicBezTo>
                <a:cubicBezTo>
                  <a:pt x="795657" y="4660329"/>
                  <a:pt x="771142" y="4655884"/>
                  <a:pt x="747114" y="4653253"/>
                </a:cubicBezTo>
                <a:cubicBezTo>
                  <a:pt x="723085" y="4650620"/>
                  <a:pt x="698570" y="4646174"/>
                  <a:pt x="673570" y="4639915"/>
                </a:cubicBezTo>
                <a:cubicBezTo>
                  <a:pt x="660187" y="4638319"/>
                  <a:pt x="647245" y="4635956"/>
                  <a:pt x="634744" y="4632827"/>
                </a:cubicBezTo>
                <a:cubicBezTo>
                  <a:pt x="622244" y="4629699"/>
                  <a:pt x="609302" y="4627337"/>
                  <a:pt x="595915" y="4625738"/>
                </a:cubicBezTo>
                <a:lnTo>
                  <a:pt x="521887" y="4610592"/>
                </a:lnTo>
                <a:cubicBezTo>
                  <a:pt x="513987" y="4610116"/>
                  <a:pt x="509387" y="4607463"/>
                  <a:pt x="508091" y="4602627"/>
                </a:cubicBezTo>
                <a:lnTo>
                  <a:pt x="511720" y="4601655"/>
                </a:lnTo>
                <a:cubicBezTo>
                  <a:pt x="514137" y="4601007"/>
                  <a:pt x="516112" y="4601123"/>
                  <a:pt x="517645" y="4602008"/>
                </a:cubicBezTo>
                <a:cubicBezTo>
                  <a:pt x="519176" y="4602895"/>
                  <a:pt x="521153" y="4603014"/>
                  <a:pt x="523572" y="4602365"/>
                </a:cubicBezTo>
                <a:cubicBezTo>
                  <a:pt x="536955" y="4603962"/>
                  <a:pt x="548202" y="4604835"/>
                  <a:pt x="557315" y="4604985"/>
                </a:cubicBezTo>
                <a:cubicBezTo>
                  <a:pt x="566424" y="4605135"/>
                  <a:pt x="577671" y="4606010"/>
                  <a:pt x="591057" y="4607607"/>
                </a:cubicBezTo>
                <a:lnTo>
                  <a:pt x="622987" y="4610712"/>
                </a:lnTo>
                <a:cubicBezTo>
                  <a:pt x="638789" y="4611661"/>
                  <a:pt x="649433" y="4612694"/>
                  <a:pt x="654916" y="4613818"/>
                </a:cubicBezTo>
                <a:cubicBezTo>
                  <a:pt x="679268" y="4617658"/>
                  <a:pt x="702692" y="4620451"/>
                  <a:pt x="725190" y="4622198"/>
                </a:cubicBezTo>
                <a:cubicBezTo>
                  <a:pt x="747685" y="4623946"/>
                  <a:pt x="769575" y="4625853"/>
                  <a:pt x="790861" y="4627925"/>
                </a:cubicBezTo>
                <a:cubicBezTo>
                  <a:pt x="836502" y="4633836"/>
                  <a:pt x="881048" y="4638096"/>
                  <a:pt x="924507" y="4640706"/>
                </a:cubicBezTo>
                <a:cubicBezTo>
                  <a:pt x="967964" y="4643314"/>
                  <a:pt x="1012513" y="4647572"/>
                  <a:pt x="1058151" y="4653484"/>
                </a:cubicBezTo>
                <a:cubicBezTo>
                  <a:pt x="1073307" y="4652016"/>
                  <a:pt x="1088463" y="4650546"/>
                  <a:pt x="1103618" y="4649076"/>
                </a:cubicBezTo>
                <a:cubicBezTo>
                  <a:pt x="1118771" y="4647607"/>
                  <a:pt x="1133929" y="4646138"/>
                  <a:pt x="1149083" y="4644667"/>
                </a:cubicBezTo>
                <a:cubicBezTo>
                  <a:pt x="1164885" y="4645618"/>
                  <a:pt x="1180203" y="4644752"/>
                  <a:pt x="1195035" y="4642074"/>
                </a:cubicBezTo>
                <a:cubicBezTo>
                  <a:pt x="1209865" y="4639397"/>
                  <a:pt x="1225181" y="4638531"/>
                  <a:pt x="1240986" y="4639479"/>
                </a:cubicBezTo>
                <a:lnTo>
                  <a:pt x="1216309" y="4634429"/>
                </a:lnTo>
                <a:lnTo>
                  <a:pt x="1145196" y="4630160"/>
                </a:lnTo>
                <a:cubicBezTo>
                  <a:pt x="1131810" y="4628565"/>
                  <a:pt x="1120563" y="4627692"/>
                  <a:pt x="1111453" y="4627540"/>
                </a:cubicBezTo>
                <a:cubicBezTo>
                  <a:pt x="1102341" y="4627392"/>
                  <a:pt x="1091093" y="4626517"/>
                  <a:pt x="1077708" y="4624921"/>
                </a:cubicBezTo>
                <a:cubicBezTo>
                  <a:pt x="1054004" y="4623500"/>
                  <a:pt x="1031066" y="4622519"/>
                  <a:pt x="1008894" y="4621980"/>
                </a:cubicBezTo>
                <a:cubicBezTo>
                  <a:pt x="986724" y="4621442"/>
                  <a:pt x="963785" y="4620461"/>
                  <a:pt x="940082" y="4619040"/>
                </a:cubicBezTo>
                <a:cubicBezTo>
                  <a:pt x="920091" y="4621804"/>
                  <a:pt x="897918" y="4621267"/>
                  <a:pt x="873567" y="4617425"/>
                </a:cubicBezTo>
                <a:cubicBezTo>
                  <a:pt x="860830" y="4618246"/>
                  <a:pt x="849302" y="4618744"/>
                  <a:pt x="838982" y="4618917"/>
                </a:cubicBezTo>
                <a:cubicBezTo>
                  <a:pt x="828662" y="4619092"/>
                  <a:pt x="816808" y="4618380"/>
                  <a:pt x="803426" y="4616782"/>
                </a:cubicBezTo>
                <a:cubicBezTo>
                  <a:pt x="782138" y="4614714"/>
                  <a:pt x="759642" y="4612967"/>
                  <a:pt x="735938" y="4611543"/>
                </a:cubicBezTo>
                <a:cubicBezTo>
                  <a:pt x="712234" y="4610121"/>
                  <a:pt x="688529" y="4608698"/>
                  <a:pt x="664824" y="4607274"/>
                </a:cubicBezTo>
                <a:lnTo>
                  <a:pt x="655629" y="4601966"/>
                </a:lnTo>
                <a:lnTo>
                  <a:pt x="666510" y="4599050"/>
                </a:lnTo>
                <a:cubicBezTo>
                  <a:pt x="687795" y="4601119"/>
                  <a:pt x="709685" y="4603029"/>
                  <a:pt x="732181" y="4604777"/>
                </a:cubicBezTo>
                <a:cubicBezTo>
                  <a:pt x="754678" y="4606521"/>
                  <a:pt x="777777" y="4608107"/>
                  <a:pt x="801482" y="4609531"/>
                </a:cubicBezTo>
                <a:cubicBezTo>
                  <a:pt x="811801" y="4609356"/>
                  <a:pt x="822120" y="4609184"/>
                  <a:pt x="832438" y="4609008"/>
                </a:cubicBezTo>
                <a:cubicBezTo>
                  <a:pt x="842757" y="4608837"/>
                  <a:pt x="854609" y="4609547"/>
                  <a:pt x="867995" y="4611143"/>
                </a:cubicBezTo>
                <a:cubicBezTo>
                  <a:pt x="873479" y="4612266"/>
                  <a:pt x="884124" y="4613300"/>
                  <a:pt x="899926" y="4614249"/>
                </a:cubicBezTo>
                <a:cubicBezTo>
                  <a:pt x="907178" y="4612305"/>
                  <a:pt x="918707" y="4611809"/>
                  <a:pt x="934512" y="4612757"/>
                </a:cubicBezTo>
                <a:cubicBezTo>
                  <a:pt x="971599" y="4615777"/>
                  <a:pt x="1008365" y="4617587"/>
                  <a:pt x="1044807" y="4618188"/>
                </a:cubicBezTo>
                <a:cubicBezTo>
                  <a:pt x="1081250" y="4618789"/>
                  <a:pt x="1117690" y="4619390"/>
                  <a:pt x="1154133" y="4619993"/>
                </a:cubicBezTo>
                <a:cubicBezTo>
                  <a:pt x="1117043" y="4616974"/>
                  <a:pt x="1081324" y="4614235"/>
                  <a:pt x="1046976" y="4611777"/>
                </a:cubicBezTo>
                <a:cubicBezTo>
                  <a:pt x="1012628" y="4609318"/>
                  <a:pt x="976909" y="4606580"/>
                  <a:pt x="939820" y="4603559"/>
                </a:cubicBezTo>
                <a:lnTo>
                  <a:pt x="888785" y="4601686"/>
                </a:lnTo>
                <a:cubicBezTo>
                  <a:pt x="877818" y="4599442"/>
                  <a:pt x="868547" y="4598686"/>
                  <a:pt x="860968" y="4599422"/>
                </a:cubicBezTo>
                <a:cubicBezTo>
                  <a:pt x="853389" y="4600157"/>
                  <a:pt x="845329" y="4599079"/>
                  <a:pt x="836778" y="4596184"/>
                </a:cubicBezTo>
                <a:cubicBezTo>
                  <a:pt x="818556" y="4595884"/>
                  <a:pt x="800779" y="4594817"/>
                  <a:pt x="783442" y="4592983"/>
                </a:cubicBezTo>
                <a:cubicBezTo>
                  <a:pt x="766107" y="4591151"/>
                  <a:pt x="748004" y="4588875"/>
                  <a:pt x="729136" y="4586155"/>
                </a:cubicBezTo>
                <a:cubicBezTo>
                  <a:pt x="726719" y="4586803"/>
                  <a:pt x="720027" y="4586007"/>
                  <a:pt x="709060" y="4583763"/>
                </a:cubicBezTo>
                <a:lnTo>
                  <a:pt x="651742" y="4587460"/>
                </a:lnTo>
                <a:cubicBezTo>
                  <a:pt x="645610" y="4583917"/>
                  <a:pt x="642544" y="4582148"/>
                  <a:pt x="642544" y="4582148"/>
                </a:cubicBezTo>
                <a:cubicBezTo>
                  <a:pt x="644963" y="4581500"/>
                  <a:pt x="646170" y="4581177"/>
                  <a:pt x="646170" y="4581177"/>
                </a:cubicBezTo>
                <a:cubicBezTo>
                  <a:pt x="656490" y="4581002"/>
                  <a:pt x="666205" y="4580991"/>
                  <a:pt x="675314" y="4581142"/>
                </a:cubicBezTo>
                <a:cubicBezTo>
                  <a:pt x="684426" y="4581291"/>
                  <a:pt x="692607" y="4580395"/>
                  <a:pt x="699861" y="4578452"/>
                </a:cubicBezTo>
                <a:cubicBezTo>
                  <a:pt x="705344" y="4579573"/>
                  <a:pt x="708088" y="4580134"/>
                  <a:pt x="708088" y="4580134"/>
                </a:cubicBezTo>
                <a:lnTo>
                  <a:pt x="718965" y="4577219"/>
                </a:lnTo>
                <a:cubicBezTo>
                  <a:pt x="737187" y="4577519"/>
                  <a:pt x="754803" y="4577983"/>
                  <a:pt x="771815" y="4578606"/>
                </a:cubicBezTo>
                <a:cubicBezTo>
                  <a:pt x="788827" y="4579233"/>
                  <a:pt x="806443" y="4579696"/>
                  <a:pt x="824664" y="4579996"/>
                </a:cubicBezTo>
                <a:cubicBezTo>
                  <a:pt x="835631" y="4582240"/>
                  <a:pt x="845510" y="4582831"/>
                  <a:pt x="854295" y="4581773"/>
                </a:cubicBezTo>
                <a:cubicBezTo>
                  <a:pt x="863083" y="4580715"/>
                  <a:pt x="871749" y="4581631"/>
                  <a:pt x="880299" y="4584523"/>
                </a:cubicBezTo>
                <a:cubicBezTo>
                  <a:pt x="900938" y="4584178"/>
                  <a:pt x="919158" y="4584479"/>
                  <a:pt x="934961" y="4585427"/>
                </a:cubicBezTo>
                <a:cubicBezTo>
                  <a:pt x="972051" y="4588444"/>
                  <a:pt x="1008817" y="4590254"/>
                  <a:pt x="1045257" y="4590858"/>
                </a:cubicBezTo>
                <a:cubicBezTo>
                  <a:pt x="1081700" y="4591459"/>
                  <a:pt x="1118466" y="4593270"/>
                  <a:pt x="1155556" y="4596289"/>
                </a:cubicBezTo>
                <a:lnTo>
                  <a:pt x="1156593" y="4595369"/>
                </a:lnTo>
                <a:lnTo>
                  <a:pt x="1126767" y="4590101"/>
                </a:lnTo>
                <a:cubicBezTo>
                  <a:pt x="1121283" y="4588978"/>
                  <a:pt x="1118543" y="4588418"/>
                  <a:pt x="1118543" y="4588418"/>
                </a:cubicBezTo>
                <a:cubicBezTo>
                  <a:pt x="1117247" y="4583581"/>
                  <a:pt x="1119664" y="4582933"/>
                  <a:pt x="1125795" y="4586476"/>
                </a:cubicBezTo>
                <a:lnTo>
                  <a:pt x="1159941" y="4592399"/>
                </a:lnTo>
                <a:lnTo>
                  <a:pt x="1161836" y="4590718"/>
                </a:lnTo>
                <a:cubicBezTo>
                  <a:pt x="1176345" y="4586829"/>
                  <a:pt x="1193033" y="4586247"/>
                  <a:pt x="1211899" y="4588965"/>
                </a:cubicBezTo>
                <a:lnTo>
                  <a:pt x="1228352" y="4592331"/>
                </a:lnTo>
                <a:cubicBezTo>
                  <a:pt x="1260605" y="4596647"/>
                  <a:pt x="1293021" y="4601565"/>
                  <a:pt x="1325600" y="4607089"/>
                </a:cubicBezTo>
                <a:cubicBezTo>
                  <a:pt x="1358176" y="4612612"/>
                  <a:pt x="1389383" y="4617857"/>
                  <a:pt x="1419219" y="4622820"/>
                </a:cubicBezTo>
                <a:cubicBezTo>
                  <a:pt x="1424054" y="4621524"/>
                  <a:pt x="1427843" y="4621157"/>
                  <a:pt x="1430585" y="4621717"/>
                </a:cubicBezTo>
                <a:cubicBezTo>
                  <a:pt x="1433328" y="4622278"/>
                  <a:pt x="1437117" y="4621911"/>
                  <a:pt x="1441952" y="4620615"/>
                </a:cubicBezTo>
                <a:cubicBezTo>
                  <a:pt x="1447435" y="4621739"/>
                  <a:pt x="1451385" y="4621974"/>
                  <a:pt x="1453804" y="4621326"/>
                </a:cubicBezTo>
                <a:lnTo>
                  <a:pt x="1456253" y="4621473"/>
                </a:lnTo>
                <a:lnTo>
                  <a:pt x="1393086" y="4612035"/>
                </a:lnTo>
                <a:cubicBezTo>
                  <a:pt x="1387603" y="4610912"/>
                  <a:pt x="1381072" y="4610717"/>
                  <a:pt x="1373493" y="4611454"/>
                </a:cubicBezTo>
                <a:cubicBezTo>
                  <a:pt x="1365918" y="4612188"/>
                  <a:pt x="1359386" y="4611993"/>
                  <a:pt x="1353903" y="4610873"/>
                </a:cubicBezTo>
                <a:cubicBezTo>
                  <a:pt x="1350836" y="4609101"/>
                  <a:pt x="1348701" y="4608377"/>
                  <a:pt x="1347491" y="4608701"/>
                </a:cubicBezTo>
                <a:cubicBezTo>
                  <a:pt x="1346282" y="4609025"/>
                  <a:pt x="1344144" y="4608304"/>
                  <a:pt x="1341079" y="4606533"/>
                </a:cubicBezTo>
                <a:lnTo>
                  <a:pt x="1348333" y="4604589"/>
                </a:lnTo>
                <a:cubicBezTo>
                  <a:pt x="1328169" y="4597035"/>
                  <a:pt x="1318648" y="4590517"/>
                  <a:pt x="1319771" y="4585033"/>
                </a:cubicBezTo>
                <a:lnTo>
                  <a:pt x="1331811" y="4578927"/>
                </a:lnTo>
                <a:lnTo>
                  <a:pt x="1292307" y="4577138"/>
                </a:lnTo>
                <a:cubicBezTo>
                  <a:pt x="1267069" y="4574830"/>
                  <a:pt x="1241390" y="4573290"/>
                  <a:pt x="1215267" y="4572513"/>
                </a:cubicBezTo>
                <a:cubicBezTo>
                  <a:pt x="1187375" y="4574805"/>
                  <a:pt x="1160811" y="4574795"/>
                  <a:pt x="1135573" y="4572489"/>
                </a:cubicBezTo>
                <a:cubicBezTo>
                  <a:pt x="1110335" y="4570179"/>
                  <a:pt x="1084980" y="4569846"/>
                  <a:pt x="1059505" y="4571490"/>
                </a:cubicBezTo>
                <a:lnTo>
                  <a:pt x="906397" y="4565868"/>
                </a:lnTo>
                <a:cubicBezTo>
                  <a:pt x="903981" y="4566516"/>
                  <a:pt x="902005" y="4566399"/>
                  <a:pt x="900471" y="4565514"/>
                </a:cubicBezTo>
                <a:cubicBezTo>
                  <a:pt x="898940" y="4564628"/>
                  <a:pt x="896964" y="4564510"/>
                  <a:pt x="894545" y="4565158"/>
                </a:cubicBezTo>
                <a:cubicBezTo>
                  <a:pt x="929692" y="4560923"/>
                  <a:pt x="962420" y="4557336"/>
                  <a:pt x="992730" y="4554397"/>
                </a:cubicBezTo>
                <a:cubicBezTo>
                  <a:pt x="1023040" y="4551461"/>
                  <a:pt x="1054560" y="4548198"/>
                  <a:pt x="1087288" y="4544611"/>
                </a:cubicBezTo>
                <a:cubicBezTo>
                  <a:pt x="1095190" y="4545084"/>
                  <a:pt x="1102766" y="4544350"/>
                  <a:pt x="1110020" y="4542406"/>
                </a:cubicBezTo>
                <a:cubicBezTo>
                  <a:pt x="1117275" y="4540462"/>
                  <a:pt x="1124851" y="4539729"/>
                  <a:pt x="1132753" y="4540202"/>
                </a:cubicBezTo>
                <a:cubicBezTo>
                  <a:pt x="1140655" y="4540677"/>
                  <a:pt x="1148998" y="4540385"/>
                  <a:pt x="1157786" y="4539325"/>
                </a:cubicBezTo>
                <a:cubicBezTo>
                  <a:pt x="1166571" y="4538267"/>
                  <a:pt x="1174915" y="4537977"/>
                  <a:pt x="1182816" y="4538449"/>
                </a:cubicBezTo>
                <a:cubicBezTo>
                  <a:pt x="1217963" y="4534215"/>
                  <a:pt x="1252548" y="4532722"/>
                  <a:pt x="1286571" y="4533971"/>
                </a:cubicBezTo>
                <a:cubicBezTo>
                  <a:pt x="1330914" y="4535047"/>
                  <a:pt x="1374168" y="4534471"/>
                  <a:pt x="1416328" y="4532246"/>
                </a:cubicBezTo>
                <a:lnTo>
                  <a:pt x="1442339" y="4531899"/>
                </a:lnTo>
                <a:lnTo>
                  <a:pt x="1345928" y="4520719"/>
                </a:lnTo>
                <a:cubicBezTo>
                  <a:pt x="1342862" y="4518950"/>
                  <a:pt x="1341006" y="4516855"/>
                  <a:pt x="1340359" y="4514438"/>
                </a:cubicBezTo>
                <a:cubicBezTo>
                  <a:pt x="1342776" y="4513791"/>
                  <a:pt x="1345519" y="4514350"/>
                  <a:pt x="1348583" y="4516121"/>
                </a:cubicBezTo>
                <a:lnTo>
                  <a:pt x="1436225" y="4526574"/>
                </a:lnTo>
                <a:lnTo>
                  <a:pt x="1430860" y="4523476"/>
                </a:lnTo>
                <a:lnTo>
                  <a:pt x="1316824" y="4509875"/>
                </a:lnTo>
                <a:cubicBezTo>
                  <a:pt x="1295538" y="4507803"/>
                  <a:pt x="1274693" y="4504967"/>
                  <a:pt x="1254293" y="4501362"/>
                </a:cubicBezTo>
                <a:cubicBezTo>
                  <a:pt x="1233890" y="4497760"/>
                  <a:pt x="1213046" y="4494924"/>
                  <a:pt x="1191761" y="4492853"/>
                </a:cubicBezTo>
                <a:lnTo>
                  <a:pt x="1168097" y="4486083"/>
                </a:lnTo>
                <a:lnTo>
                  <a:pt x="1106195" y="4481944"/>
                </a:lnTo>
                <a:cubicBezTo>
                  <a:pt x="1077331" y="4480609"/>
                  <a:pt x="1047095" y="4478992"/>
                  <a:pt x="1015488" y="4477096"/>
                </a:cubicBezTo>
                <a:cubicBezTo>
                  <a:pt x="1010005" y="4475975"/>
                  <a:pt x="999362" y="4474937"/>
                  <a:pt x="983560" y="4473988"/>
                </a:cubicBezTo>
                <a:cubicBezTo>
                  <a:pt x="978725" y="4475284"/>
                  <a:pt x="968403" y="4475459"/>
                  <a:pt x="952601" y="4474511"/>
                </a:cubicBezTo>
                <a:lnTo>
                  <a:pt x="892368" y="4467328"/>
                </a:lnTo>
                <a:cubicBezTo>
                  <a:pt x="871730" y="4467672"/>
                  <a:pt x="850766" y="4466813"/>
                  <a:pt x="829480" y="4464741"/>
                </a:cubicBezTo>
                <a:cubicBezTo>
                  <a:pt x="808195" y="4462670"/>
                  <a:pt x="786907" y="4460601"/>
                  <a:pt x="765621" y="4458528"/>
                </a:cubicBezTo>
                <a:lnTo>
                  <a:pt x="645155" y="4444161"/>
                </a:lnTo>
                <a:cubicBezTo>
                  <a:pt x="623870" y="4442089"/>
                  <a:pt x="603024" y="4439254"/>
                  <a:pt x="582623" y="4435648"/>
                </a:cubicBezTo>
                <a:cubicBezTo>
                  <a:pt x="562222" y="4432047"/>
                  <a:pt x="541377" y="4429211"/>
                  <a:pt x="520091" y="4427139"/>
                </a:cubicBezTo>
                <a:cubicBezTo>
                  <a:pt x="492674" y="4421527"/>
                  <a:pt x="477993" y="4415096"/>
                  <a:pt x="476049" y="4407841"/>
                </a:cubicBezTo>
                <a:cubicBezTo>
                  <a:pt x="474753" y="4403006"/>
                  <a:pt x="477894" y="4400223"/>
                  <a:pt x="485471" y="4399486"/>
                </a:cubicBezTo>
                <a:cubicBezTo>
                  <a:pt x="493047" y="4398752"/>
                  <a:pt x="502322" y="4399508"/>
                  <a:pt x="513289" y="4401752"/>
                </a:cubicBezTo>
                <a:cubicBezTo>
                  <a:pt x="534573" y="4403821"/>
                  <a:pt x="557071" y="4405568"/>
                  <a:pt x="580776" y="4406992"/>
                </a:cubicBezTo>
                <a:cubicBezTo>
                  <a:pt x="604480" y="4408413"/>
                  <a:pt x="626976" y="4410160"/>
                  <a:pt x="648261" y="4412233"/>
                </a:cubicBezTo>
                <a:cubicBezTo>
                  <a:pt x="659228" y="4414477"/>
                  <a:pt x="670032" y="4416116"/>
                  <a:pt x="680678" y="4417150"/>
                </a:cubicBezTo>
                <a:cubicBezTo>
                  <a:pt x="691320" y="4418185"/>
                  <a:pt x="702125" y="4419827"/>
                  <a:pt x="713092" y="4422072"/>
                </a:cubicBezTo>
                <a:cubicBezTo>
                  <a:pt x="757437" y="4423147"/>
                  <a:pt x="800894" y="4425754"/>
                  <a:pt x="843467" y="4429895"/>
                </a:cubicBezTo>
                <a:cubicBezTo>
                  <a:pt x="886041" y="4434038"/>
                  <a:pt x="929821" y="4437855"/>
                  <a:pt x="974814" y="4441347"/>
                </a:cubicBezTo>
                <a:lnTo>
                  <a:pt x="1010371" y="4443482"/>
                </a:lnTo>
                <a:cubicBezTo>
                  <a:pt x="1015854" y="4444605"/>
                  <a:pt x="1021175" y="4445120"/>
                  <a:pt x="1026335" y="4445035"/>
                </a:cubicBezTo>
                <a:cubicBezTo>
                  <a:pt x="1031494" y="4444949"/>
                  <a:pt x="1036816" y="4445467"/>
                  <a:pt x="1042299" y="4446588"/>
                </a:cubicBezTo>
                <a:cubicBezTo>
                  <a:pt x="1063587" y="4448659"/>
                  <a:pt x="1085477" y="4450569"/>
                  <a:pt x="1107973" y="4452315"/>
                </a:cubicBezTo>
                <a:cubicBezTo>
                  <a:pt x="1130467" y="4454062"/>
                  <a:pt x="1153566" y="4455646"/>
                  <a:pt x="1177271" y="4457069"/>
                </a:cubicBezTo>
                <a:cubicBezTo>
                  <a:pt x="1188238" y="4459313"/>
                  <a:pt x="1198884" y="4460350"/>
                  <a:pt x="1209202" y="4460175"/>
                </a:cubicBezTo>
                <a:cubicBezTo>
                  <a:pt x="1219521" y="4460003"/>
                  <a:pt x="1230164" y="4461036"/>
                  <a:pt x="1241130" y="4463281"/>
                </a:cubicBezTo>
                <a:lnTo>
                  <a:pt x="1276688" y="4465415"/>
                </a:lnTo>
                <a:cubicBezTo>
                  <a:pt x="1282174" y="4466539"/>
                  <a:pt x="1292817" y="4467572"/>
                  <a:pt x="1308619" y="4468521"/>
                </a:cubicBezTo>
                <a:cubicBezTo>
                  <a:pt x="1329904" y="4470592"/>
                  <a:pt x="1352402" y="4472338"/>
                  <a:pt x="1376106" y="4473761"/>
                </a:cubicBezTo>
                <a:cubicBezTo>
                  <a:pt x="1399809" y="4475186"/>
                  <a:pt x="1422305" y="4476930"/>
                  <a:pt x="1443592" y="4479001"/>
                </a:cubicBezTo>
                <a:cubicBezTo>
                  <a:pt x="1465525" y="4483490"/>
                  <a:pt x="1488347" y="4486447"/>
                  <a:pt x="1512051" y="4487868"/>
                </a:cubicBezTo>
                <a:cubicBezTo>
                  <a:pt x="1525433" y="4489465"/>
                  <a:pt x="1536682" y="4490340"/>
                  <a:pt x="1545793" y="4490488"/>
                </a:cubicBezTo>
                <a:cubicBezTo>
                  <a:pt x="1554903" y="4490640"/>
                  <a:pt x="1566150" y="4491513"/>
                  <a:pt x="1579535" y="4493109"/>
                </a:cubicBezTo>
                <a:cubicBezTo>
                  <a:pt x="1600823" y="4495180"/>
                  <a:pt x="1620899" y="4497573"/>
                  <a:pt x="1639769" y="4500292"/>
                </a:cubicBezTo>
                <a:cubicBezTo>
                  <a:pt x="1658639" y="4503011"/>
                  <a:pt x="1677507" y="4505728"/>
                  <a:pt x="1696375" y="4508448"/>
                </a:cubicBezTo>
                <a:lnTo>
                  <a:pt x="1695501" y="4505181"/>
                </a:lnTo>
                <a:lnTo>
                  <a:pt x="1690935" y="4505014"/>
                </a:lnTo>
                <a:cubicBezTo>
                  <a:pt x="1688519" y="4505662"/>
                  <a:pt x="1686543" y="4505546"/>
                  <a:pt x="1685009" y="4504660"/>
                </a:cubicBezTo>
                <a:cubicBezTo>
                  <a:pt x="1683477" y="4503774"/>
                  <a:pt x="1681501" y="4503656"/>
                  <a:pt x="1679083" y="4504304"/>
                </a:cubicBezTo>
                <a:lnTo>
                  <a:pt x="1698375" y="4502190"/>
                </a:lnTo>
                <a:lnTo>
                  <a:pt x="1707967" y="4493681"/>
                </a:lnTo>
                <a:cubicBezTo>
                  <a:pt x="1686679" y="4491609"/>
                  <a:pt x="1664627" y="4489097"/>
                  <a:pt x="1641807" y="4486141"/>
                </a:cubicBezTo>
                <a:cubicBezTo>
                  <a:pt x="1618989" y="4483186"/>
                  <a:pt x="1596935" y="4480671"/>
                  <a:pt x="1575649" y="4478602"/>
                </a:cubicBezTo>
                <a:cubicBezTo>
                  <a:pt x="1562263" y="4477006"/>
                  <a:pt x="1546461" y="4476057"/>
                  <a:pt x="1528239" y="4475757"/>
                </a:cubicBezTo>
                <a:cubicBezTo>
                  <a:pt x="1510018" y="4475455"/>
                  <a:pt x="1494216" y="4474506"/>
                  <a:pt x="1480830" y="4472911"/>
                </a:cubicBezTo>
                <a:cubicBezTo>
                  <a:pt x="1465028" y="4471961"/>
                  <a:pt x="1449388" y="4471617"/>
                  <a:pt x="1433907" y="4471880"/>
                </a:cubicBezTo>
                <a:cubicBezTo>
                  <a:pt x="1418429" y="4472138"/>
                  <a:pt x="1402789" y="4471794"/>
                  <a:pt x="1386987" y="4470846"/>
                </a:cubicBezTo>
                <a:lnTo>
                  <a:pt x="1291196" y="4461528"/>
                </a:lnTo>
                <a:cubicBezTo>
                  <a:pt x="1280877" y="4461700"/>
                  <a:pt x="1264749" y="4459545"/>
                  <a:pt x="1242815" y="4455054"/>
                </a:cubicBezTo>
                <a:cubicBezTo>
                  <a:pt x="1232497" y="4455230"/>
                  <a:pt x="1216369" y="4453071"/>
                  <a:pt x="1194435" y="4448583"/>
                </a:cubicBezTo>
                <a:cubicBezTo>
                  <a:pt x="1172499" y="4444096"/>
                  <a:pt x="1151332" y="4440047"/>
                  <a:pt x="1130931" y="4436446"/>
                </a:cubicBezTo>
                <a:cubicBezTo>
                  <a:pt x="1110529" y="4432840"/>
                  <a:pt x="1089361" y="4428795"/>
                  <a:pt x="1067427" y="4424307"/>
                </a:cubicBezTo>
                <a:cubicBezTo>
                  <a:pt x="1056461" y="4422063"/>
                  <a:pt x="1046258" y="4420261"/>
                  <a:pt x="1036825" y="4418900"/>
                </a:cubicBezTo>
                <a:cubicBezTo>
                  <a:pt x="1027389" y="4417542"/>
                  <a:pt x="1017189" y="4415741"/>
                  <a:pt x="1006223" y="4413497"/>
                </a:cubicBezTo>
                <a:cubicBezTo>
                  <a:pt x="995255" y="4411253"/>
                  <a:pt x="984891" y="4408844"/>
                  <a:pt x="975134" y="4406277"/>
                </a:cubicBezTo>
                <a:cubicBezTo>
                  <a:pt x="965376" y="4403708"/>
                  <a:pt x="955012" y="4401303"/>
                  <a:pt x="944045" y="4399058"/>
                </a:cubicBezTo>
                <a:cubicBezTo>
                  <a:pt x="917277" y="4395866"/>
                  <a:pt x="890667" y="4393279"/>
                  <a:pt x="864223" y="4391293"/>
                </a:cubicBezTo>
                <a:cubicBezTo>
                  <a:pt x="837774" y="4389311"/>
                  <a:pt x="811168" y="4386720"/>
                  <a:pt x="784396" y="4383529"/>
                </a:cubicBezTo>
                <a:cubicBezTo>
                  <a:pt x="778266" y="4379988"/>
                  <a:pt x="771410" y="4378587"/>
                  <a:pt x="763832" y="4379321"/>
                </a:cubicBezTo>
                <a:cubicBezTo>
                  <a:pt x="756256" y="4380054"/>
                  <a:pt x="749725" y="4379860"/>
                  <a:pt x="744242" y="4378740"/>
                </a:cubicBezTo>
                <a:lnTo>
                  <a:pt x="704087" y="4373950"/>
                </a:lnTo>
                <a:cubicBezTo>
                  <a:pt x="690701" y="4372352"/>
                  <a:pt x="677315" y="4370756"/>
                  <a:pt x="663930" y="4369160"/>
                </a:cubicBezTo>
                <a:cubicBezTo>
                  <a:pt x="650547" y="4367563"/>
                  <a:pt x="637161" y="4365967"/>
                  <a:pt x="623776" y="4364371"/>
                </a:cubicBezTo>
                <a:cubicBezTo>
                  <a:pt x="618939" y="4365668"/>
                  <a:pt x="615872" y="4363897"/>
                  <a:pt x="614577" y="4359061"/>
                </a:cubicBezTo>
                <a:lnTo>
                  <a:pt x="618206" y="4358089"/>
                </a:lnTo>
                <a:cubicBezTo>
                  <a:pt x="638843" y="4357742"/>
                  <a:pt x="657993" y="4359089"/>
                  <a:pt x="675653" y="4362133"/>
                </a:cubicBezTo>
                <a:cubicBezTo>
                  <a:pt x="693312" y="4365176"/>
                  <a:pt x="712462" y="4366522"/>
                  <a:pt x="733101" y="4366176"/>
                </a:cubicBezTo>
                <a:cubicBezTo>
                  <a:pt x="751322" y="4366477"/>
                  <a:pt x="769704" y="4367382"/>
                  <a:pt x="788250" y="4368892"/>
                </a:cubicBezTo>
                <a:cubicBezTo>
                  <a:pt x="806794" y="4370400"/>
                  <a:pt x="826385" y="4370981"/>
                  <a:pt x="847024" y="4370634"/>
                </a:cubicBezTo>
                <a:cubicBezTo>
                  <a:pt x="832992" y="4366621"/>
                  <a:pt x="827746" y="4361547"/>
                  <a:pt x="831286" y="4355417"/>
                </a:cubicBezTo>
                <a:cubicBezTo>
                  <a:pt x="832407" y="4349933"/>
                  <a:pt x="841429" y="4344923"/>
                  <a:pt x="858354" y="4340388"/>
                </a:cubicBezTo>
                <a:lnTo>
                  <a:pt x="806348" y="4334889"/>
                </a:lnTo>
                <a:cubicBezTo>
                  <a:pt x="796029" y="4335061"/>
                  <a:pt x="789898" y="4331521"/>
                  <a:pt x="787954" y="4324266"/>
                </a:cubicBezTo>
                <a:cubicBezTo>
                  <a:pt x="787307" y="4321851"/>
                  <a:pt x="793675" y="4321440"/>
                  <a:pt x="807060" y="4323036"/>
                </a:cubicBezTo>
                <a:cubicBezTo>
                  <a:pt x="825928" y="4325754"/>
                  <a:pt x="843425" y="4328192"/>
                  <a:pt x="859552" y="4330350"/>
                </a:cubicBezTo>
                <a:cubicBezTo>
                  <a:pt x="875680" y="4332507"/>
                  <a:pt x="893177" y="4334945"/>
                  <a:pt x="912046" y="4337662"/>
                </a:cubicBezTo>
                <a:lnTo>
                  <a:pt x="988730" y="4348215"/>
                </a:lnTo>
                <a:cubicBezTo>
                  <a:pt x="996632" y="4348687"/>
                  <a:pt x="1006066" y="4350048"/>
                  <a:pt x="1017032" y="4352292"/>
                </a:cubicBezTo>
                <a:cubicBezTo>
                  <a:pt x="1059605" y="4356433"/>
                  <a:pt x="1101412" y="4360130"/>
                  <a:pt x="1142454" y="4363388"/>
                </a:cubicBezTo>
                <a:cubicBezTo>
                  <a:pt x="1183493" y="4366645"/>
                  <a:pt x="1225300" y="4370343"/>
                  <a:pt x="1267873" y="4374483"/>
                </a:cubicBezTo>
                <a:cubicBezTo>
                  <a:pt x="1255611" y="4367405"/>
                  <a:pt x="1248829" y="4361446"/>
                  <a:pt x="1247534" y="4356610"/>
                </a:cubicBezTo>
                <a:cubicBezTo>
                  <a:pt x="1239634" y="4356137"/>
                  <a:pt x="1232336" y="4355500"/>
                  <a:pt x="1225643" y="4354703"/>
                </a:cubicBezTo>
                <a:cubicBezTo>
                  <a:pt x="1218951" y="4353904"/>
                  <a:pt x="1212863" y="4352945"/>
                  <a:pt x="1207379" y="4351822"/>
                </a:cubicBezTo>
                <a:cubicBezTo>
                  <a:pt x="1178191" y="4349277"/>
                  <a:pt x="1148560" y="4347497"/>
                  <a:pt x="1118487" y="4346486"/>
                </a:cubicBezTo>
                <a:cubicBezTo>
                  <a:pt x="1088416" y="4345475"/>
                  <a:pt x="1057575" y="4344019"/>
                  <a:pt x="1025968" y="4342122"/>
                </a:cubicBezTo>
                <a:lnTo>
                  <a:pt x="982189" y="4338305"/>
                </a:lnTo>
                <a:cubicBezTo>
                  <a:pt x="974287" y="4337830"/>
                  <a:pt x="966384" y="4337357"/>
                  <a:pt x="958484" y="4336882"/>
                </a:cubicBezTo>
                <a:cubicBezTo>
                  <a:pt x="950582" y="4336409"/>
                  <a:pt x="943889" y="4335610"/>
                  <a:pt x="938406" y="4334489"/>
                </a:cubicBezTo>
                <a:cubicBezTo>
                  <a:pt x="922603" y="4333537"/>
                  <a:pt x="907241" y="4331823"/>
                  <a:pt x="892325" y="4329344"/>
                </a:cubicBezTo>
                <a:cubicBezTo>
                  <a:pt x="877406" y="4326862"/>
                  <a:pt x="862046" y="4325147"/>
                  <a:pt x="846244" y="4324198"/>
                </a:cubicBezTo>
                <a:cubicBezTo>
                  <a:pt x="830439" y="4323248"/>
                  <a:pt x="815080" y="4321533"/>
                  <a:pt x="800161" y="4319053"/>
                </a:cubicBezTo>
                <a:cubicBezTo>
                  <a:pt x="785244" y="4316571"/>
                  <a:pt x="769882" y="4314857"/>
                  <a:pt x="754080" y="4313909"/>
                </a:cubicBezTo>
                <a:lnTo>
                  <a:pt x="710299" y="4310089"/>
                </a:lnTo>
                <a:cubicBezTo>
                  <a:pt x="688364" y="4305601"/>
                  <a:pt x="673447" y="4303119"/>
                  <a:pt x="665544" y="4302647"/>
                </a:cubicBezTo>
                <a:lnTo>
                  <a:pt x="481930" y="4270214"/>
                </a:lnTo>
                <a:cubicBezTo>
                  <a:pt x="476446" y="4269091"/>
                  <a:pt x="473706" y="4268532"/>
                  <a:pt x="473706" y="4268532"/>
                </a:cubicBezTo>
                <a:cubicBezTo>
                  <a:pt x="472410" y="4263693"/>
                  <a:pt x="474826" y="4263046"/>
                  <a:pt x="480958" y="4266588"/>
                </a:cubicBezTo>
                <a:cubicBezTo>
                  <a:pt x="518696" y="4272024"/>
                  <a:pt x="555387" y="4278390"/>
                  <a:pt x="591029" y="4285684"/>
                </a:cubicBezTo>
                <a:cubicBezTo>
                  <a:pt x="626672" y="4292978"/>
                  <a:pt x="663039" y="4298135"/>
                  <a:pt x="700129" y="4301152"/>
                </a:cubicBezTo>
                <a:cubicBezTo>
                  <a:pt x="707384" y="4299208"/>
                  <a:pt x="711333" y="4299446"/>
                  <a:pt x="711982" y="4301866"/>
                </a:cubicBezTo>
                <a:cubicBezTo>
                  <a:pt x="714398" y="4301219"/>
                  <a:pt x="715771" y="4301499"/>
                  <a:pt x="716093" y="4302706"/>
                </a:cubicBezTo>
                <a:cubicBezTo>
                  <a:pt x="716418" y="4303915"/>
                  <a:pt x="715370" y="4304845"/>
                  <a:pt x="712954" y="4305492"/>
                </a:cubicBezTo>
                <a:cubicBezTo>
                  <a:pt x="723920" y="4307735"/>
                  <a:pt x="731823" y="4308211"/>
                  <a:pt x="736658" y="4306915"/>
                </a:cubicBezTo>
                <a:lnTo>
                  <a:pt x="764961" y="4310993"/>
                </a:lnTo>
                <a:cubicBezTo>
                  <a:pt x="773511" y="4313885"/>
                  <a:pt x="781573" y="4314963"/>
                  <a:pt x="789151" y="4314229"/>
                </a:cubicBezTo>
                <a:cubicBezTo>
                  <a:pt x="796729" y="4313494"/>
                  <a:pt x="806000" y="4314248"/>
                  <a:pt x="816967" y="4316492"/>
                </a:cubicBezTo>
                <a:cubicBezTo>
                  <a:pt x="832771" y="4317440"/>
                  <a:pt x="849503" y="4319436"/>
                  <a:pt x="867162" y="4322480"/>
                </a:cubicBezTo>
                <a:cubicBezTo>
                  <a:pt x="884822" y="4325523"/>
                  <a:pt x="901553" y="4327516"/>
                  <a:pt x="917357" y="4328466"/>
                </a:cubicBezTo>
                <a:cubicBezTo>
                  <a:pt x="933160" y="4329416"/>
                  <a:pt x="950496" y="4331249"/>
                  <a:pt x="969364" y="4333966"/>
                </a:cubicBezTo>
                <a:cubicBezTo>
                  <a:pt x="977264" y="4334442"/>
                  <a:pt x="985166" y="4334915"/>
                  <a:pt x="993069" y="4335390"/>
                </a:cubicBezTo>
                <a:cubicBezTo>
                  <a:pt x="1000969" y="4335863"/>
                  <a:pt x="1010080" y="4336014"/>
                  <a:pt x="1020400" y="4335839"/>
                </a:cubicBezTo>
                <a:lnTo>
                  <a:pt x="1027654" y="4333896"/>
                </a:lnTo>
                <a:lnTo>
                  <a:pt x="934518" y="4319980"/>
                </a:lnTo>
                <a:cubicBezTo>
                  <a:pt x="875494" y="4312471"/>
                  <a:pt x="813405" y="4303195"/>
                  <a:pt x="748249" y="4292147"/>
                </a:cubicBezTo>
                <a:cubicBezTo>
                  <a:pt x="742765" y="4291024"/>
                  <a:pt x="736235" y="4290830"/>
                  <a:pt x="728657" y="4291566"/>
                </a:cubicBezTo>
                <a:cubicBezTo>
                  <a:pt x="721081" y="4292300"/>
                  <a:pt x="714549" y="4292106"/>
                  <a:pt x="709067" y="4290985"/>
                </a:cubicBezTo>
                <a:cubicBezTo>
                  <a:pt x="705999" y="4289214"/>
                  <a:pt x="703864" y="4288490"/>
                  <a:pt x="702654" y="4288815"/>
                </a:cubicBezTo>
                <a:cubicBezTo>
                  <a:pt x="701444" y="4289139"/>
                  <a:pt x="699307" y="4288417"/>
                  <a:pt x="696242" y="4286646"/>
                </a:cubicBezTo>
                <a:lnTo>
                  <a:pt x="703497" y="4284702"/>
                </a:lnTo>
                <a:cubicBezTo>
                  <a:pt x="683332" y="4277148"/>
                  <a:pt x="673810" y="4270629"/>
                  <a:pt x="674933" y="4265146"/>
                </a:cubicBezTo>
                <a:cubicBezTo>
                  <a:pt x="680241" y="4255949"/>
                  <a:pt x="696605" y="4254156"/>
                  <a:pt x="724024" y="4259765"/>
                </a:cubicBezTo>
                <a:cubicBezTo>
                  <a:pt x="740474" y="4263132"/>
                  <a:pt x="756601" y="4265291"/>
                  <a:pt x="772405" y="4266238"/>
                </a:cubicBezTo>
                <a:cubicBezTo>
                  <a:pt x="788207" y="4267187"/>
                  <a:pt x="804333" y="4269345"/>
                  <a:pt x="820786" y="4272712"/>
                </a:cubicBezTo>
                <a:cubicBezTo>
                  <a:pt x="836588" y="4273660"/>
                  <a:pt x="852714" y="4275818"/>
                  <a:pt x="869168" y="4279182"/>
                </a:cubicBezTo>
                <a:cubicBezTo>
                  <a:pt x="885618" y="4282550"/>
                  <a:pt x="901744" y="4284707"/>
                  <a:pt x="917546" y="4285656"/>
                </a:cubicBezTo>
                <a:lnTo>
                  <a:pt x="941251" y="4287080"/>
                </a:lnTo>
                <a:cubicBezTo>
                  <a:pt x="946086" y="4285784"/>
                  <a:pt x="949876" y="4285414"/>
                  <a:pt x="952616" y="4285976"/>
                </a:cubicBezTo>
                <a:cubicBezTo>
                  <a:pt x="955359" y="4286538"/>
                  <a:pt x="957938" y="4286495"/>
                  <a:pt x="960358" y="4285847"/>
                </a:cubicBezTo>
                <a:cubicBezTo>
                  <a:pt x="935357" y="4279587"/>
                  <a:pt x="910842" y="4275143"/>
                  <a:pt x="886814" y="4272512"/>
                </a:cubicBezTo>
                <a:cubicBezTo>
                  <a:pt x="862785" y="4269878"/>
                  <a:pt x="838270" y="4265434"/>
                  <a:pt x="813271" y="4259175"/>
                </a:cubicBezTo>
                <a:cubicBezTo>
                  <a:pt x="799887" y="4257578"/>
                  <a:pt x="786944" y="4255215"/>
                  <a:pt x="774444" y="4252085"/>
                </a:cubicBezTo>
                <a:cubicBezTo>
                  <a:pt x="761945" y="4248959"/>
                  <a:pt x="749002" y="4246595"/>
                  <a:pt x="735615" y="4244998"/>
                </a:cubicBezTo>
                <a:lnTo>
                  <a:pt x="661588" y="4229851"/>
                </a:lnTo>
                <a:cubicBezTo>
                  <a:pt x="653686" y="4229375"/>
                  <a:pt x="649087" y="4226721"/>
                  <a:pt x="647791" y="4221886"/>
                </a:cubicBezTo>
                <a:lnTo>
                  <a:pt x="651420" y="4220913"/>
                </a:lnTo>
                <a:cubicBezTo>
                  <a:pt x="653836" y="4220266"/>
                  <a:pt x="655812" y="4220382"/>
                  <a:pt x="657346" y="4221268"/>
                </a:cubicBezTo>
                <a:cubicBezTo>
                  <a:pt x="658876" y="4222154"/>
                  <a:pt x="660853" y="4222272"/>
                  <a:pt x="663272" y="4221624"/>
                </a:cubicBezTo>
                <a:cubicBezTo>
                  <a:pt x="676655" y="4223221"/>
                  <a:pt x="687902" y="4224093"/>
                  <a:pt x="697014" y="4224245"/>
                </a:cubicBezTo>
                <a:cubicBezTo>
                  <a:pt x="706124" y="4224393"/>
                  <a:pt x="717371" y="4225269"/>
                  <a:pt x="730757" y="4226865"/>
                </a:cubicBezTo>
                <a:lnTo>
                  <a:pt x="762687" y="4229971"/>
                </a:lnTo>
                <a:cubicBezTo>
                  <a:pt x="778489" y="4230919"/>
                  <a:pt x="789133" y="4231954"/>
                  <a:pt x="794616" y="4233077"/>
                </a:cubicBezTo>
                <a:cubicBezTo>
                  <a:pt x="818968" y="4236917"/>
                  <a:pt x="842392" y="4239710"/>
                  <a:pt x="864890" y="4241457"/>
                </a:cubicBezTo>
                <a:cubicBezTo>
                  <a:pt x="887385" y="4243205"/>
                  <a:pt x="909274" y="4245112"/>
                  <a:pt x="930560" y="4247185"/>
                </a:cubicBezTo>
                <a:cubicBezTo>
                  <a:pt x="976201" y="4253095"/>
                  <a:pt x="1020748" y="4257355"/>
                  <a:pt x="1064207" y="4259965"/>
                </a:cubicBezTo>
                <a:cubicBezTo>
                  <a:pt x="1107664" y="4262572"/>
                  <a:pt x="1152213" y="4266831"/>
                  <a:pt x="1197852" y="4272743"/>
                </a:cubicBezTo>
                <a:cubicBezTo>
                  <a:pt x="1213007" y="4271275"/>
                  <a:pt x="1228163" y="4269804"/>
                  <a:pt x="1243318" y="4268336"/>
                </a:cubicBezTo>
                <a:cubicBezTo>
                  <a:pt x="1258471" y="4266866"/>
                  <a:pt x="1273628" y="4265397"/>
                  <a:pt x="1288783" y="4263926"/>
                </a:cubicBezTo>
                <a:cubicBezTo>
                  <a:pt x="1304585" y="4264877"/>
                  <a:pt x="1319903" y="4264011"/>
                  <a:pt x="1334734" y="4261333"/>
                </a:cubicBezTo>
                <a:lnTo>
                  <a:pt x="1372829" y="4259182"/>
                </a:lnTo>
                <a:lnTo>
                  <a:pt x="1343656" y="4255702"/>
                </a:lnTo>
                <a:lnTo>
                  <a:pt x="1307455" y="4250773"/>
                </a:lnTo>
                <a:lnTo>
                  <a:pt x="1284896" y="4249420"/>
                </a:lnTo>
                <a:cubicBezTo>
                  <a:pt x="1271510" y="4247824"/>
                  <a:pt x="1260263" y="4246951"/>
                  <a:pt x="1251153" y="4246799"/>
                </a:cubicBezTo>
                <a:cubicBezTo>
                  <a:pt x="1242041" y="4246650"/>
                  <a:pt x="1230793" y="4245776"/>
                  <a:pt x="1217407" y="4244180"/>
                </a:cubicBezTo>
                <a:cubicBezTo>
                  <a:pt x="1193704" y="4242758"/>
                  <a:pt x="1170765" y="4241778"/>
                  <a:pt x="1148595" y="4241240"/>
                </a:cubicBezTo>
                <a:cubicBezTo>
                  <a:pt x="1126423" y="4240702"/>
                  <a:pt x="1103485" y="4239720"/>
                  <a:pt x="1079781" y="4238300"/>
                </a:cubicBezTo>
                <a:cubicBezTo>
                  <a:pt x="1059791" y="4241063"/>
                  <a:pt x="1037618" y="4240525"/>
                  <a:pt x="1013267" y="4236685"/>
                </a:cubicBezTo>
                <a:cubicBezTo>
                  <a:pt x="1000530" y="4237504"/>
                  <a:pt x="989002" y="4238004"/>
                  <a:pt x="978682" y="4238176"/>
                </a:cubicBezTo>
                <a:cubicBezTo>
                  <a:pt x="968361" y="4238352"/>
                  <a:pt x="956508" y="4237638"/>
                  <a:pt x="943126" y="4236042"/>
                </a:cubicBezTo>
                <a:cubicBezTo>
                  <a:pt x="921838" y="4233973"/>
                  <a:pt x="899342" y="4232226"/>
                  <a:pt x="875637" y="4230801"/>
                </a:cubicBezTo>
                <a:cubicBezTo>
                  <a:pt x="851934" y="4229381"/>
                  <a:pt x="828230" y="4227958"/>
                  <a:pt x="804524" y="4226533"/>
                </a:cubicBezTo>
                <a:lnTo>
                  <a:pt x="795329" y="4221224"/>
                </a:lnTo>
                <a:lnTo>
                  <a:pt x="806209" y="4218309"/>
                </a:lnTo>
                <a:cubicBezTo>
                  <a:pt x="827495" y="4220378"/>
                  <a:pt x="849385" y="4222288"/>
                  <a:pt x="871881" y="4224036"/>
                </a:cubicBezTo>
                <a:cubicBezTo>
                  <a:pt x="894377" y="4225781"/>
                  <a:pt x="917478" y="4227366"/>
                  <a:pt x="941182" y="4228790"/>
                </a:cubicBezTo>
                <a:cubicBezTo>
                  <a:pt x="951500" y="4228615"/>
                  <a:pt x="961820" y="4228442"/>
                  <a:pt x="972139" y="4228268"/>
                </a:cubicBezTo>
                <a:cubicBezTo>
                  <a:pt x="982458" y="4228096"/>
                  <a:pt x="994309" y="4228806"/>
                  <a:pt x="1007696" y="4230403"/>
                </a:cubicBezTo>
                <a:cubicBezTo>
                  <a:pt x="1013179" y="4231526"/>
                  <a:pt x="1023824" y="4232559"/>
                  <a:pt x="1039626" y="4233508"/>
                </a:cubicBezTo>
                <a:cubicBezTo>
                  <a:pt x="1046879" y="4231565"/>
                  <a:pt x="1058407" y="4231068"/>
                  <a:pt x="1074211" y="4232016"/>
                </a:cubicBezTo>
                <a:cubicBezTo>
                  <a:pt x="1111299" y="4235037"/>
                  <a:pt x="1148066" y="4236847"/>
                  <a:pt x="1184508" y="4237447"/>
                </a:cubicBezTo>
                <a:lnTo>
                  <a:pt x="1216107" y="4237969"/>
                </a:lnTo>
                <a:lnTo>
                  <a:pt x="1193775" y="4231580"/>
                </a:lnTo>
                <a:lnTo>
                  <a:pt x="1186676" y="4231036"/>
                </a:lnTo>
                <a:cubicBezTo>
                  <a:pt x="1152329" y="4228578"/>
                  <a:pt x="1116609" y="4225838"/>
                  <a:pt x="1079520" y="4222819"/>
                </a:cubicBezTo>
                <a:lnTo>
                  <a:pt x="1028484" y="4220945"/>
                </a:lnTo>
                <a:cubicBezTo>
                  <a:pt x="1017518" y="4218701"/>
                  <a:pt x="1008247" y="4217944"/>
                  <a:pt x="1000669" y="4218682"/>
                </a:cubicBezTo>
                <a:cubicBezTo>
                  <a:pt x="993089" y="4219416"/>
                  <a:pt x="985028" y="4218337"/>
                  <a:pt x="976477" y="4215444"/>
                </a:cubicBezTo>
                <a:cubicBezTo>
                  <a:pt x="958257" y="4215143"/>
                  <a:pt x="940478" y="4214077"/>
                  <a:pt x="923142" y="4212242"/>
                </a:cubicBezTo>
                <a:cubicBezTo>
                  <a:pt x="905808" y="4210411"/>
                  <a:pt x="887705" y="4208134"/>
                  <a:pt x="868836" y="4205415"/>
                </a:cubicBezTo>
                <a:cubicBezTo>
                  <a:pt x="866419" y="4206062"/>
                  <a:pt x="859727" y="4205265"/>
                  <a:pt x="848760" y="4203021"/>
                </a:cubicBezTo>
                <a:lnTo>
                  <a:pt x="791442" y="4206718"/>
                </a:lnTo>
                <a:cubicBezTo>
                  <a:pt x="785310" y="4203175"/>
                  <a:pt x="782244" y="4201407"/>
                  <a:pt x="782244" y="4201407"/>
                </a:cubicBezTo>
                <a:cubicBezTo>
                  <a:pt x="784663" y="4200759"/>
                  <a:pt x="785870" y="4200435"/>
                  <a:pt x="785870" y="4200435"/>
                </a:cubicBezTo>
                <a:cubicBezTo>
                  <a:pt x="796190" y="4200260"/>
                  <a:pt x="805905" y="4200251"/>
                  <a:pt x="815014" y="4200402"/>
                </a:cubicBezTo>
                <a:cubicBezTo>
                  <a:pt x="824126" y="4200550"/>
                  <a:pt x="832307" y="4199655"/>
                  <a:pt x="839561" y="4197711"/>
                </a:cubicBezTo>
                <a:cubicBezTo>
                  <a:pt x="845044" y="4198832"/>
                  <a:pt x="847788" y="4199393"/>
                  <a:pt x="847788" y="4199393"/>
                </a:cubicBezTo>
                <a:lnTo>
                  <a:pt x="858665" y="4196479"/>
                </a:lnTo>
                <a:cubicBezTo>
                  <a:pt x="876887" y="4196779"/>
                  <a:pt x="894503" y="4197241"/>
                  <a:pt x="911515" y="4197865"/>
                </a:cubicBezTo>
                <a:cubicBezTo>
                  <a:pt x="928527" y="4198493"/>
                  <a:pt x="946143" y="4198955"/>
                  <a:pt x="964364" y="4199254"/>
                </a:cubicBezTo>
                <a:cubicBezTo>
                  <a:pt x="975331" y="4201499"/>
                  <a:pt x="985209" y="4202090"/>
                  <a:pt x="993995" y="4201033"/>
                </a:cubicBezTo>
                <a:cubicBezTo>
                  <a:pt x="1002783" y="4199974"/>
                  <a:pt x="1011449" y="4200891"/>
                  <a:pt x="1019999" y="4203781"/>
                </a:cubicBezTo>
                <a:cubicBezTo>
                  <a:pt x="1040638" y="4203437"/>
                  <a:pt x="1058859" y="4203738"/>
                  <a:pt x="1074662" y="4204686"/>
                </a:cubicBezTo>
                <a:cubicBezTo>
                  <a:pt x="1111750" y="4207703"/>
                  <a:pt x="1148518" y="4209513"/>
                  <a:pt x="1184957" y="4210117"/>
                </a:cubicBezTo>
                <a:cubicBezTo>
                  <a:pt x="1221400" y="4210717"/>
                  <a:pt x="1258166" y="4212528"/>
                  <a:pt x="1295256" y="4215547"/>
                </a:cubicBezTo>
                <a:lnTo>
                  <a:pt x="1299304" y="4211956"/>
                </a:lnTo>
                <a:lnTo>
                  <a:pt x="1270438" y="4209891"/>
                </a:lnTo>
                <a:cubicBezTo>
                  <a:pt x="1254309" y="4207734"/>
                  <a:pt x="1235928" y="4206828"/>
                  <a:pt x="1215289" y="4207175"/>
                </a:cubicBezTo>
                <a:cubicBezTo>
                  <a:pt x="1201902" y="4205579"/>
                  <a:pt x="1187310" y="4204307"/>
                  <a:pt x="1171508" y="4203358"/>
                </a:cubicBezTo>
                <a:cubicBezTo>
                  <a:pt x="1155702" y="4202408"/>
                  <a:pt x="1141110" y="4201135"/>
                  <a:pt x="1127725" y="4199539"/>
                </a:cubicBezTo>
                <a:cubicBezTo>
                  <a:pt x="1111922" y="4198591"/>
                  <a:pt x="1096884" y="4198086"/>
                  <a:pt x="1082616" y="4198023"/>
                </a:cubicBezTo>
                <a:cubicBezTo>
                  <a:pt x="1068344" y="4197958"/>
                  <a:pt x="1054518" y="4197128"/>
                  <a:pt x="1041132" y="4195533"/>
                </a:cubicBezTo>
                <a:cubicBezTo>
                  <a:pt x="1011945" y="4192988"/>
                  <a:pt x="982919" y="4191048"/>
                  <a:pt x="954055" y="4189710"/>
                </a:cubicBezTo>
                <a:cubicBezTo>
                  <a:pt x="925191" y="4188375"/>
                  <a:pt x="894955" y="4186758"/>
                  <a:pt x="863348" y="4184861"/>
                </a:cubicBezTo>
                <a:cubicBezTo>
                  <a:pt x="857865" y="4183741"/>
                  <a:pt x="847222" y="4182703"/>
                  <a:pt x="831419" y="4181755"/>
                </a:cubicBezTo>
                <a:cubicBezTo>
                  <a:pt x="826585" y="4183050"/>
                  <a:pt x="816263" y="4183225"/>
                  <a:pt x="800462" y="4182277"/>
                </a:cubicBezTo>
                <a:lnTo>
                  <a:pt x="740228" y="4175094"/>
                </a:lnTo>
                <a:cubicBezTo>
                  <a:pt x="719590" y="4175438"/>
                  <a:pt x="698626" y="4174580"/>
                  <a:pt x="677341" y="4172507"/>
                </a:cubicBezTo>
                <a:cubicBezTo>
                  <a:pt x="656055" y="4170435"/>
                  <a:pt x="634767" y="4168367"/>
                  <a:pt x="613481" y="4166295"/>
                </a:cubicBezTo>
                <a:lnTo>
                  <a:pt x="493015" y="4151927"/>
                </a:lnTo>
                <a:cubicBezTo>
                  <a:pt x="471729" y="4149855"/>
                  <a:pt x="450884" y="4147020"/>
                  <a:pt x="430483" y="4143414"/>
                </a:cubicBezTo>
                <a:cubicBezTo>
                  <a:pt x="410082" y="4139812"/>
                  <a:pt x="389237" y="4136976"/>
                  <a:pt x="367951" y="4134905"/>
                </a:cubicBezTo>
                <a:cubicBezTo>
                  <a:pt x="340535" y="4129293"/>
                  <a:pt x="325853" y="4122861"/>
                  <a:pt x="323909" y="4115607"/>
                </a:cubicBezTo>
                <a:cubicBezTo>
                  <a:pt x="322613" y="4110772"/>
                  <a:pt x="325754" y="4107989"/>
                  <a:pt x="333331" y="4107252"/>
                </a:cubicBezTo>
                <a:cubicBezTo>
                  <a:pt x="340908" y="4106518"/>
                  <a:pt x="350182" y="4107274"/>
                  <a:pt x="361149" y="4109518"/>
                </a:cubicBezTo>
                <a:cubicBezTo>
                  <a:pt x="382434" y="4111587"/>
                  <a:pt x="404932" y="4113334"/>
                  <a:pt x="428636" y="4114758"/>
                </a:cubicBezTo>
                <a:cubicBezTo>
                  <a:pt x="452340" y="4116179"/>
                  <a:pt x="474836" y="4117926"/>
                  <a:pt x="496122" y="4119999"/>
                </a:cubicBezTo>
                <a:cubicBezTo>
                  <a:pt x="507088" y="4122243"/>
                  <a:pt x="517893" y="4123882"/>
                  <a:pt x="528538" y="4124916"/>
                </a:cubicBezTo>
                <a:cubicBezTo>
                  <a:pt x="539180" y="4125951"/>
                  <a:pt x="549985" y="4127593"/>
                  <a:pt x="560952" y="4129837"/>
                </a:cubicBezTo>
                <a:cubicBezTo>
                  <a:pt x="605297" y="4130913"/>
                  <a:pt x="648754" y="4133520"/>
                  <a:pt x="691326" y="4137661"/>
                </a:cubicBezTo>
                <a:cubicBezTo>
                  <a:pt x="733901" y="4141804"/>
                  <a:pt x="777681" y="4145621"/>
                  <a:pt x="822674" y="4149113"/>
                </a:cubicBezTo>
                <a:lnTo>
                  <a:pt x="858231" y="4151248"/>
                </a:lnTo>
                <a:cubicBezTo>
                  <a:pt x="863715" y="4152371"/>
                  <a:pt x="869035" y="4152886"/>
                  <a:pt x="874195" y="4152801"/>
                </a:cubicBezTo>
                <a:cubicBezTo>
                  <a:pt x="879354" y="4152715"/>
                  <a:pt x="884676" y="4153233"/>
                  <a:pt x="890159" y="4154354"/>
                </a:cubicBezTo>
                <a:cubicBezTo>
                  <a:pt x="911447" y="4156425"/>
                  <a:pt x="933337" y="4158334"/>
                  <a:pt x="955832" y="4160080"/>
                </a:cubicBezTo>
                <a:cubicBezTo>
                  <a:pt x="978328" y="4161828"/>
                  <a:pt x="1001427" y="4163412"/>
                  <a:pt x="1025132" y="4164835"/>
                </a:cubicBezTo>
                <a:cubicBezTo>
                  <a:pt x="1036098" y="4167079"/>
                  <a:pt x="1046744" y="4168115"/>
                  <a:pt x="1057062" y="4167940"/>
                </a:cubicBezTo>
                <a:cubicBezTo>
                  <a:pt x="1067382" y="4167769"/>
                  <a:pt x="1078024" y="4168802"/>
                  <a:pt x="1088991" y="4171047"/>
                </a:cubicBezTo>
                <a:lnTo>
                  <a:pt x="1124547" y="4173181"/>
                </a:lnTo>
                <a:lnTo>
                  <a:pt x="1130048" y="4173918"/>
                </a:lnTo>
                <a:lnTo>
                  <a:pt x="1132430" y="4173656"/>
                </a:lnTo>
                <a:lnTo>
                  <a:pt x="1157371" y="4171075"/>
                </a:lnTo>
                <a:lnTo>
                  <a:pt x="1139057" y="4169294"/>
                </a:lnTo>
                <a:cubicBezTo>
                  <a:pt x="1128738" y="4169466"/>
                  <a:pt x="1112609" y="4167311"/>
                  <a:pt x="1090676" y="4162820"/>
                </a:cubicBezTo>
                <a:cubicBezTo>
                  <a:pt x="1080357" y="4162996"/>
                  <a:pt x="1064228" y="4160838"/>
                  <a:pt x="1042295" y="4156349"/>
                </a:cubicBezTo>
                <a:cubicBezTo>
                  <a:pt x="1020359" y="4151862"/>
                  <a:pt x="999192" y="4147813"/>
                  <a:pt x="978790" y="4144212"/>
                </a:cubicBezTo>
                <a:cubicBezTo>
                  <a:pt x="958390" y="4140606"/>
                  <a:pt x="937220" y="4136561"/>
                  <a:pt x="915287" y="4132072"/>
                </a:cubicBezTo>
                <a:cubicBezTo>
                  <a:pt x="904321" y="4129829"/>
                  <a:pt x="894118" y="4128027"/>
                  <a:pt x="884684" y="4126667"/>
                </a:cubicBezTo>
                <a:cubicBezTo>
                  <a:pt x="875249" y="4125308"/>
                  <a:pt x="865049" y="4123507"/>
                  <a:pt x="854083" y="4121263"/>
                </a:cubicBezTo>
                <a:cubicBezTo>
                  <a:pt x="843116" y="4119019"/>
                  <a:pt x="832751" y="4116610"/>
                  <a:pt x="822994" y="4114042"/>
                </a:cubicBezTo>
                <a:cubicBezTo>
                  <a:pt x="813236" y="4111474"/>
                  <a:pt x="802872" y="4109069"/>
                  <a:pt x="791905" y="4106824"/>
                </a:cubicBezTo>
                <a:cubicBezTo>
                  <a:pt x="765137" y="4103632"/>
                  <a:pt x="738527" y="4101045"/>
                  <a:pt x="712082" y="4099060"/>
                </a:cubicBezTo>
                <a:cubicBezTo>
                  <a:pt x="685634" y="4097076"/>
                  <a:pt x="659027" y="4094486"/>
                  <a:pt x="632256" y="4091295"/>
                </a:cubicBezTo>
                <a:cubicBezTo>
                  <a:pt x="626125" y="4087754"/>
                  <a:pt x="619271" y="4086353"/>
                  <a:pt x="611693" y="4087087"/>
                </a:cubicBezTo>
                <a:cubicBezTo>
                  <a:pt x="604116" y="4087820"/>
                  <a:pt x="597585" y="4087626"/>
                  <a:pt x="592102" y="4086506"/>
                </a:cubicBezTo>
                <a:lnTo>
                  <a:pt x="551947" y="4081717"/>
                </a:lnTo>
                <a:cubicBezTo>
                  <a:pt x="538561" y="4080118"/>
                  <a:pt x="525176" y="4078522"/>
                  <a:pt x="511790" y="4076926"/>
                </a:cubicBezTo>
                <a:cubicBezTo>
                  <a:pt x="498406" y="4075329"/>
                  <a:pt x="485021" y="4073733"/>
                  <a:pt x="471636" y="4072137"/>
                </a:cubicBezTo>
                <a:cubicBezTo>
                  <a:pt x="466799" y="4073433"/>
                  <a:pt x="463733" y="4071663"/>
                  <a:pt x="462437" y="4066827"/>
                </a:cubicBezTo>
                <a:lnTo>
                  <a:pt x="466066" y="4065855"/>
                </a:lnTo>
                <a:cubicBezTo>
                  <a:pt x="486703" y="4065508"/>
                  <a:pt x="505853" y="4066855"/>
                  <a:pt x="523513" y="4069898"/>
                </a:cubicBezTo>
                <a:cubicBezTo>
                  <a:pt x="541173" y="4072942"/>
                  <a:pt x="560322" y="4074288"/>
                  <a:pt x="580960" y="4073943"/>
                </a:cubicBezTo>
                <a:cubicBezTo>
                  <a:pt x="599182" y="4074243"/>
                  <a:pt x="617564" y="4075148"/>
                  <a:pt x="636109" y="4076659"/>
                </a:cubicBezTo>
                <a:cubicBezTo>
                  <a:pt x="654654" y="4078166"/>
                  <a:pt x="674244" y="4078748"/>
                  <a:pt x="694884" y="4078399"/>
                </a:cubicBezTo>
                <a:cubicBezTo>
                  <a:pt x="680852" y="4074387"/>
                  <a:pt x="675606" y="4069313"/>
                  <a:pt x="679146" y="4063182"/>
                </a:cubicBezTo>
                <a:cubicBezTo>
                  <a:pt x="680267" y="4057699"/>
                  <a:pt x="689290" y="4052689"/>
                  <a:pt x="706214" y="4048154"/>
                </a:cubicBezTo>
                <a:lnTo>
                  <a:pt x="654208" y="4042655"/>
                </a:lnTo>
                <a:cubicBezTo>
                  <a:pt x="643889" y="4042826"/>
                  <a:pt x="637758" y="4039287"/>
                  <a:pt x="635814" y="4032032"/>
                </a:cubicBezTo>
                <a:cubicBezTo>
                  <a:pt x="635167" y="4029617"/>
                  <a:pt x="641535" y="4029205"/>
                  <a:pt x="654919" y="4030802"/>
                </a:cubicBezTo>
                <a:cubicBezTo>
                  <a:pt x="673788" y="4033519"/>
                  <a:pt x="691285" y="4035958"/>
                  <a:pt x="707411" y="4038116"/>
                </a:cubicBezTo>
                <a:cubicBezTo>
                  <a:pt x="723540" y="4040273"/>
                  <a:pt x="741037" y="4042711"/>
                  <a:pt x="759907" y="4045428"/>
                </a:cubicBezTo>
                <a:lnTo>
                  <a:pt x="836590" y="4055980"/>
                </a:lnTo>
                <a:cubicBezTo>
                  <a:pt x="844492" y="4056453"/>
                  <a:pt x="853926" y="4057814"/>
                  <a:pt x="864892" y="4060058"/>
                </a:cubicBezTo>
                <a:cubicBezTo>
                  <a:pt x="907466" y="4064199"/>
                  <a:pt x="949272" y="4067896"/>
                  <a:pt x="990313" y="4071154"/>
                </a:cubicBezTo>
                <a:cubicBezTo>
                  <a:pt x="1031353" y="4074411"/>
                  <a:pt x="1073160" y="4078109"/>
                  <a:pt x="1115733" y="4082249"/>
                </a:cubicBezTo>
                <a:cubicBezTo>
                  <a:pt x="1103471" y="4075170"/>
                  <a:pt x="1096689" y="4069212"/>
                  <a:pt x="1095393" y="4064377"/>
                </a:cubicBezTo>
                <a:cubicBezTo>
                  <a:pt x="1087494" y="4063903"/>
                  <a:pt x="1080196" y="4063266"/>
                  <a:pt x="1073504" y="4062469"/>
                </a:cubicBezTo>
                <a:cubicBezTo>
                  <a:pt x="1066811" y="4061670"/>
                  <a:pt x="1060723" y="4060711"/>
                  <a:pt x="1055240" y="4059588"/>
                </a:cubicBezTo>
                <a:cubicBezTo>
                  <a:pt x="1026051" y="4057043"/>
                  <a:pt x="996420" y="4055263"/>
                  <a:pt x="966347" y="4054252"/>
                </a:cubicBezTo>
                <a:cubicBezTo>
                  <a:pt x="936276" y="4053241"/>
                  <a:pt x="905435" y="4051784"/>
                  <a:pt x="873829" y="4049888"/>
                </a:cubicBezTo>
                <a:lnTo>
                  <a:pt x="830049" y="4046071"/>
                </a:lnTo>
                <a:cubicBezTo>
                  <a:pt x="822146" y="4045596"/>
                  <a:pt x="814244" y="4045123"/>
                  <a:pt x="806344" y="4044648"/>
                </a:cubicBezTo>
                <a:cubicBezTo>
                  <a:pt x="798441" y="4044175"/>
                  <a:pt x="791748" y="4043376"/>
                  <a:pt x="786265" y="4042255"/>
                </a:cubicBezTo>
                <a:cubicBezTo>
                  <a:pt x="770463" y="4041304"/>
                  <a:pt x="755102" y="4039589"/>
                  <a:pt x="740186" y="4037110"/>
                </a:cubicBezTo>
                <a:cubicBezTo>
                  <a:pt x="725266" y="4034628"/>
                  <a:pt x="709907" y="4032913"/>
                  <a:pt x="694104" y="4031965"/>
                </a:cubicBezTo>
                <a:cubicBezTo>
                  <a:pt x="678298" y="4031014"/>
                  <a:pt x="662939" y="4029299"/>
                  <a:pt x="648021" y="4026819"/>
                </a:cubicBezTo>
                <a:cubicBezTo>
                  <a:pt x="633104" y="4024338"/>
                  <a:pt x="617742" y="4022623"/>
                  <a:pt x="601940" y="4021675"/>
                </a:cubicBezTo>
                <a:lnTo>
                  <a:pt x="558159" y="4017855"/>
                </a:lnTo>
                <a:cubicBezTo>
                  <a:pt x="536223" y="4013367"/>
                  <a:pt x="521306" y="4010886"/>
                  <a:pt x="513405" y="4010413"/>
                </a:cubicBezTo>
                <a:lnTo>
                  <a:pt x="329790" y="3977980"/>
                </a:lnTo>
                <a:cubicBezTo>
                  <a:pt x="324306" y="3976857"/>
                  <a:pt x="321566" y="3976298"/>
                  <a:pt x="321566" y="3976298"/>
                </a:cubicBezTo>
                <a:cubicBezTo>
                  <a:pt x="320270" y="3971459"/>
                  <a:pt x="322687" y="3970812"/>
                  <a:pt x="328818" y="3974354"/>
                </a:cubicBezTo>
                <a:cubicBezTo>
                  <a:pt x="366556" y="3979790"/>
                  <a:pt x="403246" y="3986155"/>
                  <a:pt x="438889" y="3993450"/>
                </a:cubicBezTo>
                <a:cubicBezTo>
                  <a:pt x="474533" y="4000744"/>
                  <a:pt x="510900" y="4005901"/>
                  <a:pt x="547989" y="4008919"/>
                </a:cubicBezTo>
                <a:cubicBezTo>
                  <a:pt x="555243" y="4006975"/>
                  <a:pt x="559194" y="4007213"/>
                  <a:pt x="559842" y="4009631"/>
                </a:cubicBezTo>
                <a:cubicBezTo>
                  <a:pt x="562258" y="4008984"/>
                  <a:pt x="563630" y="4009265"/>
                  <a:pt x="563953" y="4010472"/>
                </a:cubicBezTo>
                <a:cubicBezTo>
                  <a:pt x="564277" y="4011681"/>
                  <a:pt x="563230" y="4012610"/>
                  <a:pt x="560813" y="4013257"/>
                </a:cubicBezTo>
                <a:cubicBezTo>
                  <a:pt x="571780" y="4015501"/>
                  <a:pt x="579683" y="4015977"/>
                  <a:pt x="584519" y="4014681"/>
                </a:cubicBezTo>
                <a:lnTo>
                  <a:pt x="612820" y="4018759"/>
                </a:lnTo>
                <a:cubicBezTo>
                  <a:pt x="621371" y="4021651"/>
                  <a:pt x="629432" y="4022729"/>
                  <a:pt x="637011" y="4021995"/>
                </a:cubicBezTo>
                <a:cubicBezTo>
                  <a:pt x="644589" y="4021260"/>
                  <a:pt x="653860" y="4022014"/>
                  <a:pt x="664827" y="4024258"/>
                </a:cubicBezTo>
                <a:cubicBezTo>
                  <a:pt x="680632" y="4025206"/>
                  <a:pt x="697362" y="4027202"/>
                  <a:pt x="715023" y="4030246"/>
                </a:cubicBezTo>
                <a:cubicBezTo>
                  <a:pt x="732682" y="4033289"/>
                  <a:pt x="749413" y="4035283"/>
                  <a:pt x="765218" y="4036232"/>
                </a:cubicBezTo>
                <a:cubicBezTo>
                  <a:pt x="781020" y="4037181"/>
                  <a:pt x="798356" y="4039015"/>
                  <a:pt x="817224" y="4041733"/>
                </a:cubicBezTo>
                <a:cubicBezTo>
                  <a:pt x="825124" y="4042208"/>
                  <a:pt x="833026" y="4042681"/>
                  <a:pt x="840929" y="4043156"/>
                </a:cubicBezTo>
                <a:cubicBezTo>
                  <a:pt x="848829" y="4043629"/>
                  <a:pt x="857940" y="4043780"/>
                  <a:pt x="868259" y="4043606"/>
                </a:cubicBezTo>
                <a:lnTo>
                  <a:pt x="875514" y="4041662"/>
                </a:lnTo>
                <a:lnTo>
                  <a:pt x="782378" y="4027746"/>
                </a:lnTo>
                <a:cubicBezTo>
                  <a:pt x="723354" y="4020237"/>
                  <a:pt x="661264" y="4010962"/>
                  <a:pt x="596109" y="3999913"/>
                </a:cubicBezTo>
                <a:cubicBezTo>
                  <a:pt x="590626" y="3998790"/>
                  <a:pt x="584095" y="3998596"/>
                  <a:pt x="576516" y="3999333"/>
                </a:cubicBezTo>
                <a:cubicBezTo>
                  <a:pt x="568941" y="4000066"/>
                  <a:pt x="562409" y="3999872"/>
                  <a:pt x="556926" y="3998751"/>
                </a:cubicBezTo>
                <a:cubicBezTo>
                  <a:pt x="553859" y="3996980"/>
                  <a:pt x="551723" y="3996257"/>
                  <a:pt x="550514" y="3996581"/>
                </a:cubicBezTo>
                <a:cubicBezTo>
                  <a:pt x="549305" y="3996905"/>
                  <a:pt x="547166" y="3996184"/>
                  <a:pt x="544102" y="3994412"/>
                </a:cubicBezTo>
                <a:lnTo>
                  <a:pt x="551356" y="3992469"/>
                </a:lnTo>
                <a:cubicBezTo>
                  <a:pt x="531192" y="3984914"/>
                  <a:pt x="521670" y="3978395"/>
                  <a:pt x="522794" y="3972912"/>
                </a:cubicBezTo>
                <a:cubicBezTo>
                  <a:pt x="528101" y="3963715"/>
                  <a:pt x="544466" y="3961922"/>
                  <a:pt x="571885" y="3967531"/>
                </a:cubicBezTo>
                <a:cubicBezTo>
                  <a:pt x="588335" y="3970898"/>
                  <a:pt x="604461" y="3973056"/>
                  <a:pt x="620266" y="3974004"/>
                </a:cubicBezTo>
                <a:cubicBezTo>
                  <a:pt x="636068" y="3974953"/>
                  <a:pt x="652193" y="3977111"/>
                  <a:pt x="668647" y="3980478"/>
                </a:cubicBezTo>
                <a:cubicBezTo>
                  <a:pt x="684449" y="3981426"/>
                  <a:pt x="700575" y="3983584"/>
                  <a:pt x="717027" y="3986948"/>
                </a:cubicBezTo>
                <a:cubicBezTo>
                  <a:pt x="733477" y="3990316"/>
                  <a:pt x="749604" y="3992473"/>
                  <a:pt x="765406" y="3993422"/>
                </a:cubicBezTo>
                <a:lnTo>
                  <a:pt x="789111" y="3994845"/>
                </a:lnTo>
                <a:cubicBezTo>
                  <a:pt x="793947" y="3993550"/>
                  <a:pt x="797736" y="3993180"/>
                  <a:pt x="800477" y="3993742"/>
                </a:cubicBezTo>
                <a:cubicBezTo>
                  <a:pt x="803220" y="3994304"/>
                  <a:pt x="805798" y="3994260"/>
                  <a:pt x="808217" y="3993613"/>
                </a:cubicBezTo>
                <a:cubicBezTo>
                  <a:pt x="783217" y="3987353"/>
                  <a:pt x="758702" y="3982909"/>
                  <a:pt x="734674" y="3980278"/>
                </a:cubicBezTo>
                <a:cubicBezTo>
                  <a:pt x="710645" y="3977644"/>
                  <a:pt x="686131" y="3973200"/>
                  <a:pt x="661131" y="3966941"/>
                </a:cubicBezTo>
                <a:cubicBezTo>
                  <a:pt x="647748" y="3965344"/>
                  <a:pt x="634804" y="3962981"/>
                  <a:pt x="622304" y="3959852"/>
                </a:cubicBezTo>
                <a:cubicBezTo>
                  <a:pt x="609805" y="3956725"/>
                  <a:pt x="596861" y="3954362"/>
                  <a:pt x="583475" y="3952764"/>
                </a:cubicBezTo>
                <a:lnTo>
                  <a:pt x="509447" y="3937617"/>
                </a:lnTo>
                <a:cubicBezTo>
                  <a:pt x="501546" y="3937141"/>
                  <a:pt x="496947" y="3934487"/>
                  <a:pt x="495651" y="3929652"/>
                </a:cubicBezTo>
                <a:lnTo>
                  <a:pt x="499279" y="3928680"/>
                </a:lnTo>
                <a:cubicBezTo>
                  <a:pt x="501696" y="3928032"/>
                  <a:pt x="503671" y="3928149"/>
                  <a:pt x="505205" y="3929034"/>
                </a:cubicBezTo>
                <a:cubicBezTo>
                  <a:pt x="506736" y="3929920"/>
                  <a:pt x="508712" y="3930038"/>
                  <a:pt x="511132" y="3929390"/>
                </a:cubicBezTo>
                <a:cubicBezTo>
                  <a:pt x="524515" y="3930987"/>
                  <a:pt x="535762" y="3931859"/>
                  <a:pt x="544874" y="3932010"/>
                </a:cubicBezTo>
                <a:cubicBezTo>
                  <a:pt x="553983" y="3932160"/>
                  <a:pt x="565231" y="3933035"/>
                  <a:pt x="578617" y="3934631"/>
                </a:cubicBezTo>
                <a:lnTo>
                  <a:pt x="610548" y="3937737"/>
                </a:lnTo>
                <a:cubicBezTo>
                  <a:pt x="626350" y="3938685"/>
                  <a:pt x="636993" y="3939720"/>
                  <a:pt x="642477" y="3940843"/>
                </a:cubicBezTo>
                <a:cubicBezTo>
                  <a:pt x="666828" y="3944683"/>
                  <a:pt x="690251" y="3947476"/>
                  <a:pt x="712750" y="3949223"/>
                </a:cubicBezTo>
                <a:cubicBezTo>
                  <a:pt x="735245" y="3950971"/>
                  <a:pt x="757134" y="3952878"/>
                  <a:pt x="778420" y="3954950"/>
                </a:cubicBezTo>
                <a:cubicBezTo>
                  <a:pt x="824061" y="3960861"/>
                  <a:pt x="868608" y="3965121"/>
                  <a:pt x="912068" y="3967731"/>
                </a:cubicBezTo>
                <a:cubicBezTo>
                  <a:pt x="955524" y="3970338"/>
                  <a:pt x="1000074" y="3974597"/>
                  <a:pt x="1045712" y="3980509"/>
                </a:cubicBezTo>
                <a:cubicBezTo>
                  <a:pt x="1060866" y="3979041"/>
                  <a:pt x="1076023" y="3977570"/>
                  <a:pt x="1091177" y="3976102"/>
                </a:cubicBezTo>
                <a:cubicBezTo>
                  <a:pt x="1106331" y="3974632"/>
                  <a:pt x="1121488" y="3973163"/>
                  <a:pt x="1136642" y="3971692"/>
                </a:cubicBezTo>
                <a:cubicBezTo>
                  <a:pt x="1152445" y="3972643"/>
                  <a:pt x="1167764" y="3971777"/>
                  <a:pt x="1182594" y="3969099"/>
                </a:cubicBezTo>
                <a:cubicBezTo>
                  <a:pt x="1197425" y="3966422"/>
                  <a:pt x="1212741" y="3965557"/>
                  <a:pt x="1228546" y="3966503"/>
                </a:cubicBezTo>
                <a:lnTo>
                  <a:pt x="1203869" y="3961454"/>
                </a:lnTo>
                <a:lnTo>
                  <a:pt x="1132755" y="3957186"/>
                </a:lnTo>
                <a:cubicBezTo>
                  <a:pt x="1119370" y="3955589"/>
                  <a:pt x="1108123" y="3954717"/>
                  <a:pt x="1099013" y="3954565"/>
                </a:cubicBezTo>
                <a:cubicBezTo>
                  <a:pt x="1089901" y="3954416"/>
                  <a:pt x="1078654" y="3953542"/>
                  <a:pt x="1065267" y="3951946"/>
                </a:cubicBezTo>
                <a:cubicBezTo>
                  <a:pt x="1041564" y="3950524"/>
                  <a:pt x="1018625" y="3949544"/>
                  <a:pt x="996455" y="3949006"/>
                </a:cubicBezTo>
                <a:cubicBezTo>
                  <a:pt x="974283" y="3948467"/>
                  <a:pt x="951345" y="3947486"/>
                  <a:pt x="927641" y="3946065"/>
                </a:cubicBezTo>
                <a:cubicBezTo>
                  <a:pt x="907651" y="3948829"/>
                  <a:pt x="885477" y="3948291"/>
                  <a:pt x="861128" y="3944451"/>
                </a:cubicBezTo>
                <a:cubicBezTo>
                  <a:pt x="848390" y="3945270"/>
                  <a:pt x="836861" y="3945770"/>
                  <a:pt x="826542" y="3945942"/>
                </a:cubicBezTo>
                <a:cubicBezTo>
                  <a:pt x="816221" y="3946118"/>
                  <a:pt x="804369" y="3945404"/>
                  <a:pt x="790985" y="3943808"/>
                </a:cubicBezTo>
                <a:cubicBezTo>
                  <a:pt x="769698" y="3941739"/>
                  <a:pt x="747203" y="3939992"/>
                  <a:pt x="723497" y="3938568"/>
                </a:cubicBezTo>
                <a:cubicBezTo>
                  <a:pt x="699794" y="3937147"/>
                  <a:pt x="676089" y="3935723"/>
                  <a:pt x="652385" y="3934299"/>
                </a:cubicBezTo>
                <a:lnTo>
                  <a:pt x="643189" y="3928990"/>
                </a:lnTo>
                <a:lnTo>
                  <a:pt x="654069" y="3926075"/>
                </a:lnTo>
                <a:cubicBezTo>
                  <a:pt x="675354" y="3928145"/>
                  <a:pt x="697245" y="3930054"/>
                  <a:pt x="719740" y="3931802"/>
                </a:cubicBezTo>
                <a:cubicBezTo>
                  <a:pt x="742238" y="3933547"/>
                  <a:pt x="765338" y="3935132"/>
                  <a:pt x="789042" y="3936556"/>
                </a:cubicBezTo>
                <a:cubicBezTo>
                  <a:pt x="799361" y="3936381"/>
                  <a:pt x="809680" y="3936208"/>
                  <a:pt x="819999" y="3936034"/>
                </a:cubicBezTo>
                <a:cubicBezTo>
                  <a:pt x="830318" y="3935861"/>
                  <a:pt x="842170" y="3936572"/>
                  <a:pt x="855556" y="3938168"/>
                </a:cubicBezTo>
                <a:cubicBezTo>
                  <a:pt x="861039" y="3939291"/>
                  <a:pt x="871685" y="3940325"/>
                  <a:pt x="887486" y="3941274"/>
                </a:cubicBezTo>
                <a:cubicBezTo>
                  <a:pt x="894738" y="3939331"/>
                  <a:pt x="906267" y="3938834"/>
                  <a:pt x="922071" y="3939782"/>
                </a:cubicBezTo>
                <a:cubicBezTo>
                  <a:pt x="959160" y="3942803"/>
                  <a:pt x="995926" y="3944613"/>
                  <a:pt x="1032368" y="3945213"/>
                </a:cubicBezTo>
                <a:cubicBezTo>
                  <a:pt x="1068810" y="3945814"/>
                  <a:pt x="1105249" y="3946415"/>
                  <a:pt x="1141692" y="3947019"/>
                </a:cubicBezTo>
                <a:cubicBezTo>
                  <a:pt x="1104602" y="3943998"/>
                  <a:pt x="1068884" y="3941260"/>
                  <a:pt x="1034536" y="3938802"/>
                </a:cubicBezTo>
                <a:cubicBezTo>
                  <a:pt x="1000189" y="3936343"/>
                  <a:pt x="964470" y="3933604"/>
                  <a:pt x="927379" y="3930585"/>
                </a:cubicBezTo>
                <a:lnTo>
                  <a:pt x="876344" y="3928711"/>
                </a:lnTo>
                <a:cubicBezTo>
                  <a:pt x="865378" y="3926467"/>
                  <a:pt x="856106" y="3925711"/>
                  <a:pt x="848529" y="3926448"/>
                </a:cubicBezTo>
                <a:cubicBezTo>
                  <a:pt x="840950" y="3927182"/>
                  <a:pt x="832888" y="3926103"/>
                  <a:pt x="824338" y="3923210"/>
                </a:cubicBezTo>
                <a:cubicBezTo>
                  <a:pt x="806117" y="3922909"/>
                  <a:pt x="788338" y="3921843"/>
                  <a:pt x="771003" y="3920008"/>
                </a:cubicBezTo>
                <a:cubicBezTo>
                  <a:pt x="753667" y="3918176"/>
                  <a:pt x="735565" y="3915900"/>
                  <a:pt x="716696" y="3913181"/>
                </a:cubicBezTo>
                <a:cubicBezTo>
                  <a:pt x="714279" y="3913828"/>
                  <a:pt x="707587" y="3913031"/>
                  <a:pt x="696621" y="3910787"/>
                </a:cubicBezTo>
                <a:lnTo>
                  <a:pt x="639302" y="3914484"/>
                </a:lnTo>
                <a:cubicBezTo>
                  <a:pt x="633170" y="3910942"/>
                  <a:pt x="630103" y="3909173"/>
                  <a:pt x="630103" y="3909173"/>
                </a:cubicBezTo>
                <a:cubicBezTo>
                  <a:pt x="632523" y="3908525"/>
                  <a:pt x="633729" y="3908202"/>
                  <a:pt x="633729" y="3908202"/>
                </a:cubicBezTo>
                <a:cubicBezTo>
                  <a:pt x="644051" y="3908026"/>
                  <a:pt x="653765" y="3908017"/>
                  <a:pt x="662875" y="3908168"/>
                </a:cubicBezTo>
                <a:cubicBezTo>
                  <a:pt x="671986" y="3908316"/>
                  <a:pt x="680168" y="3907421"/>
                  <a:pt x="687422" y="3905477"/>
                </a:cubicBezTo>
                <a:cubicBezTo>
                  <a:pt x="692905" y="3906598"/>
                  <a:pt x="695647" y="3907159"/>
                  <a:pt x="695647" y="3907159"/>
                </a:cubicBezTo>
                <a:lnTo>
                  <a:pt x="706526" y="3904245"/>
                </a:lnTo>
                <a:cubicBezTo>
                  <a:pt x="724746" y="3904545"/>
                  <a:pt x="742363" y="3905007"/>
                  <a:pt x="759374" y="3905632"/>
                </a:cubicBezTo>
                <a:cubicBezTo>
                  <a:pt x="776387" y="3906258"/>
                  <a:pt x="794003" y="3906721"/>
                  <a:pt x="812225" y="3907020"/>
                </a:cubicBezTo>
                <a:cubicBezTo>
                  <a:pt x="823191" y="3909265"/>
                  <a:pt x="833069" y="3909856"/>
                  <a:pt x="841856" y="3908799"/>
                </a:cubicBezTo>
                <a:cubicBezTo>
                  <a:pt x="850643" y="3907740"/>
                  <a:pt x="859310" y="3908657"/>
                  <a:pt x="867859" y="3911547"/>
                </a:cubicBezTo>
                <a:cubicBezTo>
                  <a:pt x="888497" y="3911203"/>
                  <a:pt x="906719" y="3911503"/>
                  <a:pt x="922521" y="3912453"/>
                </a:cubicBezTo>
                <a:cubicBezTo>
                  <a:pt x="959610" y="3915469"/>
                  <a:pt x="996377" y="3917280"/>
                  <a:pt x="1032817" y="3917883"/>
                </a:cubicBezTo>
                <a:cubicBezTo>
                  <a:pt x="1069260" y="3918483"/>
                  <a:pt x="1106026" y="3920294"/>
                  <a:pt x="1143116" y="3923313"/>
                </a:cubicBezTo>
                <a:cubicBezTo>
                  <a:pt x="1144885" y="3920247"/>
                  <a:pt x="1146980" y="3918390"/>
                  <a:pt x="1149397" y="3917742"/>
                </a:cubicBezTo>
                <a:cubicBezTo>
                  <a:pt x="1163906" y="3913854"/>
                  <a:pt x="1180593" y="3913271"/>
                  <a:pt x="1199460" y="3915989"/>
                </a:cubicBezTo>
                <a:lnTo>
                  <a:pt x="1215912" y="3919357"/>
                </a:lnTo>
                <a:cubicBezTo>
                  <a:pt x="1248165" y="3923672"/>
                  <a:pt x="1280581" y="3928590"/>
                  <a:pt x="1313160" y="3934114"/>
                </a:cubicBezTo>
                <a:cubicBezTo>
                  <a:pt x="1345736" y="3939637"/>
                  <a:pt x="1376943" y="3944881"/>
                  <a:pt x="1406780" y="3949845"/>
                </a:cubicBezTo>
                <a:cubicBezTo>
                  <a:pt x="1411615" y="3948549"/>
                  <a:pt x="1415403" y="3948183"/>
                  <a:pt x="1418145" y="3948741"/>
                </a:cubicBezTo>
                <a:cubicBezTo>
                  <a:pt x="1420888" y="3949302"/>
                  <a:pt x="1424676" y="3948935"/>
                  <a:pt x="1429511" y="3947640"/>
                </a:cubicBezTo>
                <a:cubicBezTo>
                  <a:pt x="1434995" y="3948764"/>
                  <a:pt x="1438944" y="3948999"/>
                  <a:pt x="1441364" y="3948350"/>
                </a:cubicBezTo>
                <a:cubicBezTo>
                  <a:pt x="1443780" y="3947703"/>
                  <a:pt x="1447733" y="3947941"/>
                  <a:pt x="1453217" y="3949064"/>
                </a:cubicBezTo>
                <a:cubicBezTo>
                  <a:pt x="1481109" y="3946773"/>
                  <a:pt x="1508720" y="3945853"/>
                  <a:pt x="1536051" y="3946303"/>
                </a:cubicBezTo>
                <a:cubicBezTo>
                  <a:pt x="1563384" y="3946754"/>
                  <a:pt x="1591319" y="3947044"/>
                  <a:pt x="1619859" y="3947169"/>
                </a:cubicBezTo>
                <a:cubicBezTo>
                  <a:pt x="1618563" y="3942334"/>
                  <a:pt x="1617915" y="3939918"/>
                  <a:pt x="1617915" y="3939918"/>
                </a:cubicBezTo>
                <a:cubicBezTo>
                  <a:pt x="1616619" y="3935080"/>
                  <a:pt x="1626291" y="3932488"/>
                  <a:pt x="1646931" y="3932143"/>
                </a:cubicBezTo>
                <a:cubicBezTo>
                  <a:pt x="1638379" y="3929249"/>
                  <a:pt x="1630919" y="3928009"/>
                  <a:pt x="1624551" y="3928420"/>
                </a:cubicBezTo>
                <a:cubicBezTo>
                  <a:pt x="1618183" y="3928830"/>
                  <a:pt x="1610727" y="3927590"/>
                  <a:pt x="1602175" y="3924698"/>
                </a:cubicBezTo>
                <a:cubicBezTo>
                  <a:pt x="1599755" y="3925347"/>
                  <a:pt x="1597017" y="3924784"/>
                  <a:pt x="1593949" y="3923016"/>
                </a:cubicBezTo>
                <a:lnTo>
                  <a:pt x="1522837" y="3918748"/>
                </a:lnTo>
                <a:cubicBezTo>
                  <a:pt x="1509452" y="3917152"/>
                  <a:pt x="1495624" y="3916319"/>
                  <a:pt x="1481355" y="3916256"/>
                </a:cubicBezTo>
                <a:cubicBezTo>
                  <a:pt x="1467084" y="3916194"/>
                  <a:pt x="1453256" y="3915364"/>
                  <a:pt x="1439872" y="3913766"/>
                </a:cubicBezTo>
                <a:cubicBezTo>
                  <a:pt x="1415519" y="3909925"/>
                  <a:pt x="1389073" y="3907942"/>
                  <a:pt x="1360532" y="3907815"/>
                </a:cubicBezTo>
                <a:cubicBezTo>
                  <a:pt x="1331992" y="3907686"/>
                  <a:pt x="1305105" y="3906471"/>
                  <a:pt x="1279867" y="3904164"/>
                </a:cubicBezTo>
                <a:cubicBezTo>
                  <a:pt x="1254628" y="3901855"/>
                  <a:pt x="1228951" y="3900314"/>
                  <a:pt x="1202827" y="3899539"/>
                </a:cubicBezTo>
                <a:cubicBezTo>
                  <a:pt x="1174934" y="3901830"/>
                  <a:pt x="1148371" y="3901821"/>
                  <a:pt x="1123133" y="3899515"/>
                </a:cubicBezTo>
                <a:cubicBezTo>
                  <a:pt x="1097894" y="3897205"/>
                  <a:pt x="1072540" y="3896872"/>
                  <a:pt x="1047064" y="3898515"/>
                </a:cubicBezTo>
                <a:lnTo>
                  <a:pt x="893957" y="3892893"/>
                </a:lnTo>
                <a:cubicBezTo>
                  <a:pt x="891540" y="3893541"/>
                  <a:pt x="889565" y="3893425"/>
                  <a:pt x="888031" y="3892539"/>
                </a:cubicBezTo>
                <a:cubicBezTo>
                  <a:pt x="886500" y="3891653"/>
                  <a:pt x="884523" y="3891534"/>
                  <a:pt x="882105" y="3892182"/>
                </a:cubicBezTo>
                <a:cubicBezTo>
                  <a:pt x="917252" y="3887948"/>
                  <a:pt x="949979" y="3884361"/>
                  <a:pt x="980290" y="3881422"/>
                </a:cubicBezTo>
                <a:cubicBezTo>
                  <a:pt x="1010599" y="3878486"/>
                  <a:pt x="1042120" y="3875222"/>
                  <a:pt x="1074847" y="3871636"/>
                </a:cubicBezTo>
                <a:cubicBezTo>
                  <a:pt x="1082750" y="3872109"/>
                  <a:pt x="1090326" y="3871375"/>
                  <a:pt x="1097580" y="3869431"/>
                </a:cubicBezTo>
                <a:cubicBezTo>
                  <a:pt x="1104834" y="3867487"/>
                  <a:pt x="1112410" y="3866753"/>
                  <a:pt x="1120313" y="3867226"/>
                </a:cubicBezTo>
                <a:cubicBezTo>
                  <a:pt x="1128216" y="3867702"/>
                  <a:pt x="1136558" y="3867411"/>
                  <a:pt x="1145346" y="3866349"/>
                </a:cubicBezTo>
                <a:cubicBezTo>
                  <a:pt x="1154131" y="3865293"/>
                  <a:pt x="1162474" y="3865001"/>
                  <a:pt x="1170376" y="3865473"/>
                </a:cubicBezTo>
                <a:cubicBezTo>
                  <a:pt x="1205523" y="3861239"/>
                  <a:pt x="1240107" y="3859747"/>
                  <a:pt x="1274131" y="3860996"/>
                </a:cubicBezTo>
                <a:cubicBezTo>
                  <a:pt x="1318473" y="3862073"/>
                  <a:pt x="1361727" y="3861496"/>
                  <a:pt x="1403889" y="3859270"/>
                </a:cubicBezTo>
                <a:cubicBezTo>
                  <a:pt x="1446051" y="3857042"/>
                  <a:pt x="1489303" y="3856466"/>
                  <a:pt x="1533648" y="3857542"/>
                </a:cubicBezTo>
                <a:close/>
                <a:moveTo>
                  <a:pt x="1332169" y="3827770"/>
                </a:moveTo>
                <a:cubicBezTo>
                  <a:pt x="1333812" y="3828431"/>
                  <a:pt x="1333482" y="3829252"/>
                  <a:pt x="1331181" y="3830234"/>
                </a:cubicBezTo>
                <a:cubicBezTo>
                  <a:pt x="1331181" y="3830234"/>
                  <a:pt x="1328878" y="3831217"/>
                  <a:pt x="1324274" y="3833182"/>
                </a:cubicBezTo>
                <a:cubicBezTo>
                  <a:pt x="1287128" y="3835429"/>
                  <a:pt x="1251464" y="3836361"/>
                  <a:pt x="1217284" y="3835984"/>
                </a:cubicBezTo>
                <a:cubicBezTo>
                  <a:pt x="1183102" y="3835603"/>
                  <a:pt x="1148588" y="3836048"/>
                  <a:pt x="1113746" y="3837312"/>
                </a:cubicBezTo>
                <a:cubicBezTo>
                  <a:pt x="1076603" y="3839556"/>
                  <a:pt x="1040939" y="3840492"/>
                  <a:pt x="1006757" y="3840112"/>
                </a:cubicBezTo>
                <a:cubicBezTo>
                  <a:pt x="972576" y="3839735"/>
                  <a:pt x="936912" y="3840667"/>
                  <a:pt x="899767" y="3842913"/>
                </a:cubicBezTo>
                <a:cubicBezTo>
                  <a:pt x="896481" y="3841595"/>
                  <a:pt x="894349" y="3839783"/>
                  <a:pt x="893367" y="3837482"/>
                </a:cubicBezTo>
                <a:cubicBezTo>
                  <a:pt x="895668" y="3836500"/>
                  <a:pt x="898462" y="3836665"/>
                  <a:pt x="901746" y="3837987"/>
                </a:cubicBezTo>
                <a:lnTo>
                  <a:pt x="1326252" y="3828256"/>
                </a:lnTo>
                <a:cubicBezTo>
                  <a:pt x="1328556" y="3827273"/>
                  <a:pt x="1330528" y="3827108"/>
                  <a:pt x="1332169" y="3827770"/>
                </a:cubicBezTo>
                <a:close/>
                <a:moveTo>
                  <a:pt x="268396" y="3712323"/>
                </a:moveTo>
                <a:cubicBezTo>
                  <a:pt x="270699" y="3711341"/>
                  <a:pt x="272095" y="3711425"/>
                  <a:pt x="272585" y="3712578"/>
                </a:cubicBezTo>
                <a:cubicBezTo>
                  <a:pt x="273077" y="3713729"/>
                  <a:pt x="272173" y="3714795"/>
                  <a:pt x="269870" y="3715778"/>
                </a:cubicBezTo>
                <a:cubicBezTo>
                  <a:pt x="267569" y="3716760"/>
                  <a:pt x="263131" y="3715932"/>
                  <a:pt x="256562" y="3713293"/>
                </a:cubicBezTo>
                <a:cubicBezTo>
                  <a:pt x="261166" y="3711328"/>
                  <a:pt x="265113" y="3711004"/>
                  <a:pt x="268396" y="3712323"/>
                </a:cubicBezTo>
                <a:close/>
                <a:moveTo>
                  <a:pt x="2977573" y="3699035"/>
                </a:moveTo>
                <a:cubicBezTo>
                  <a:pt x="2949303" y="3702940"/>
                  <a:pt x="2922267" y="3704952"/>
                  <a:pt x="2896463" y="3705080"/>
                </a:cubicBezTo>
                <a:cubicBezTo>
                  <a:pt x="2870661" y="3705207"/>
                  <a:pt x="2843793" y="3704427"/>
                  <a:pt x="2815857" y="3702743"/>
                </a:cubicBezTo>
                <a:cubicBezTo>
                  <a:pt x="2800079" y="3704035"/>
                  <a:pt x="2783479" y="3704996"/>
                  <a:pt x="2766059" y="3705628"/>
                </a:cubicBezTo>
                <a:cubicBezTo>
                  <a:pt x="2748639" y="3706259"/>
                  <a:pt x="2730887" y="3707713"/>
                  <a:pt x="2712807" y="3709987"/>
                </a:cubicBezTo>
                <a:lnTo>
                  <a:pt x="2716259" y="3708513"/>
                </a:lnTo>
                <a:cubicBezTo>
                  <a:pt x="2710671" y="3708178"/>
                  <a:pt x="2705907" y="3708170"/>
                  <a:pt x="2701963" y="3708491"/>
                </a:cubicBezTo>
                <a:cubicBezTo>
                  <a:pt x="2698015" y="3708815"/>
                  <a:pt x="2693251" y="3708809"/>
                  <a:pt x="2687663" y="3708470"/>
                </a:cubicBezTo>
                <a:lnTo>
                  <a:pt x="2684211" y="3709945"/>
                </a:lnTo>
                <a:cubicBezTo>
                  <a:pt x="2689799" y="3710283"/>
                  <a:pt x="2693657" y="3711355"/>
                  <a:pt x="2695791" y="3713168"/>
                </a:cubicBezTo>
                <a:cubicBezTo>
                  <a:pt x="2697925" y="3714977"/>
                  <a:pt x="2701785" y="3716052"/>
                  <a:pt x="2707373" y="3716390"/>
                </a:cubicBezTo>
                <a:cubicBezTo>
                  <a:pt x="2707373" y="3716390"/>
                  <a:pt x="2712959" y="3716726"/>
                  <a:pt x="2724135" y="3717398"/>
                </a:cubicBezTo>
                <a:cubicBezTo>
                  <a:pt x="2765883" y="3713189"/>
                  <a:pt x="2805161" y="3712752"/>
                  <a:pt x="2841967" y="3716093"/>
                </a:cubicBezTo>
                <a:cubicBezTo>
                  <a:pt x="2857747" y="3714801"/>
                  <a:pt x="2873195" y="3714331"/>
                  <a:pt x="2888315" y="3714682"/>
                </a:cubicBezTo>
                <a:cubicBezTo>
                  <a:pt x="2903435" y="3715033"/>
                  <a:pt x="2918883" y="3714562"/>
                  <a:pt x="2934659" y="3713271"/>
                </a:cubicBezTo>
                <a:cubicBezTo>
                  <a:pt x="2944853" y="3711643"/>
                  <a:pt x="2959155" y="3706896"/>
                  <a:pt x="2977573" y="3699035"/>
                </a:cubicBezTo>
                <a:close/>
                <a:moveTo>
                  <a:pt x="2943319" y="3624378"/>
                </a:moveTo>
                <a:lnTo>
                  <a:pt x="2885015" y="3628627"/>
                </a:lnTo>
                <a:lnTo>
                  <a:pt x="2775663" y="3639564"/>
                </a:lnTo>
                <a:lnTo>
                  <a:pt x="2825565" y="3639405"/>
                </a:lnTo>
                <a:cubicBezTo>
                  <a:pt x="2841835" y="3639264"/>
                  <a:pt x="2857859" y="3638548"/>
                  <a:pt x="2873639" y="3637256"/>
                </a:cubicBezTo>
                <a:cubicBezTo>
                  <a:pt x="2892703" y="3637285"/>
                  <a:pt x="2911519" y="3636735"/>
                  <a:pt x="2930091" y="3635612"/>
                </a:cubicBezTo>
                <a:cubicBezTo>
                  <a:pt x="2948663" y="3634489"/>
                  <a:pt x="2966331" y="3634433"/>
                  <a:pt x="2983091" y="3635443"/>
                </a:cubicBezTo>
                <a:cubicBezTo>
                  <a:pt x="2970935" y="3632467"/>
                  <a:pt x="2960583" y="3629741"/>
                  <a:pt x="2952043" y="3627263"/>
                </a:cubicBezTo>
                <a:close/>
                <a:moveTo>
                  <a:pt x="597475" y="3623915"/>
                </a:moveTo>
                <a:lnTo>
                  <a:pt x="587865" y="3624135"/>
                </a:lnTo>
                <a:lnTo>
                  <a:pt x="583740" y="3624550"/>
                </a:lnTo>
                <a:lnTo>
                  <a:pt x="584060" y="3624536"/>
                </a:lnTo>
                <a:close/>
                <a:moveTo>
                  <a:pt x="734482" y="3614360"/>
                </a:moveTo>
                <a:lnTo>
                  <a:pt x="711131" y="3616425"/>
                </a:lnTo>
                <a:cubicBezTo>
                  <a:pt x="705545" y="3616090"/>
                  <a:pt x="694863" y="3616566"/>
                  <a:pt x="679085" y="3617857"/>
                </a:cubicBezTo>
                <a:cubicBezTo>
                  <a:pt x="676783" y="3618840"/>
                  <a:pt x="673084" y="3619739"/>
                  <a:pt x="667987" y="3620554"/>
                </a:cubicBezTo>
                <a:lnTo>
                  <a:pt x="666569" y="3620713"/>
                </a:lnTo>
                <a:lnTo>
                  <a:pt x="718170" y="3618322"/>
                </a:lnTo>
                <a:close/>
                <a:moveTo>
                  <a:pt x="3267243" y="3602951"/>
                </a:moveTo>
                <a:cubicBezTo>
                  <a:pt x="3269789" y="3602544"/>
                  <a:pt x="3274347" y="3603659"/>
                  <a:pt x="3280919" y="3606298"/>
                </a:cubicBezTo>
                <a:cubicBezTo>
                  <a:pt x="3292093" y="3606971"/>
                  <a:pt x="3297679" y="3607310"/>
                  <a:pt x="3297679" y="3607310"/>
                </a:cubicBezTo>
                <a:lnTo>
                  <a:pt x="3294229" y="3608783"/>
                </a:lnTo>
                <a:cubicBezTo>
                  <a:pt x="3286339" y="3609428"/>
                  <a:pt x="3276807" y="3609415"/>
                  <a:pt x="3265631" y="3608742"/>
                </a:cubicBezTo>
                <a:cubicBezTo>
                  <a:pt x="3264157" y="3605288"/>
                  <a:pt x="3264693" y="3603358"/>
                  <a:pt x="3267243" y="3602951"/>
                </a:cubicBezTo>
                <a:close/>
                <a:moveTo>
                  <a:pt x="808463" y="3571618"/>
                </a:moveTo>
                <a:cubicBezTo>
                  <a:pt x="771317" y="3573865"/>
                  <a:pt x="735570" y="3576195"/>
                  <a:pt x="701219" y="3578609"/>
                </a:cubicBezTo>
                <a:cubicBezTo>
                  <a:pt x="666869" y="3581024"/>
                  <a:pt x="631121" y="3583355"/>
                  <a:pt x="593975" y="3585600"/>
                </a:cubicBezTo>
                <a:lnTo>
                  <a:pt x="543187" y="3590949"/>
                </a:lnTo>
                <a:cubicBezTo>
                  <a:pt x="532013" y="3590276"/>
                  <a:pt x="522728" y="3590836"/>
                  <a:pt x="515329" y="3592635"/>
                </a:cubicBezTo>
                <a:cubicBezTo>
                  <a:pt x="507930" y="3594432"/>
                  <a:pt x="499797" y="3594502"/>
                  <a:pt x="490924" y="3592845"/>
                </a:cubicBezTo>
                <a:cubicBezTo>
                  <a:pt x="472843" y="3595119"/>
                  <a:pt x="455092" y="3596572"/>
                  <a:pt x="437672" y="3597204"/>
                </a:cubicBezTo>
                <a:cubicBezTo>
                  <a:pt x="420251" y="3597837"/>
                  <a:pt x="402009" y="3598139"/>
                  <a:pt x="382945" y="3598110"/>
                </a:cubicBezTo>
                <a:cubicBezTo>
                  <a:pt x="380643" y="3599092"/>
                  <a:pt x="373905" y="3599249"/>
                  <a:pt x="362732" y="3598574"/>
                </a:cubicBezTo>
                <a:lnTo>
                  <a:pt x="335704" y="3604223"/>
                </a:lnTo>
                <a:lnTo>
                  <a:pt x="338427" y="3604049"/>
                </a:lnTo>
                <a:cubicBezTo>
                  <a:pt x="349600" y="3604723"/>
                  <a:pt x="360527" y="3604820"/>
                  <a:pt x="371212" y="3604341"/>
                </a:cubicBezTo>
                <a:cubicBezTo>
                  <a:pt x="381894" y="3603863"/>
                  <a:pt x="392823" y="3603963"/>
                  <a:pt x="403996" y="3604637"/>
                </a:cubicBezTo>
                <a:cubicBezTo>
                  <a:pt x="448049" y="3599442"/>
                  <a:pt x="491439" y="3595890"/>
                  <a:pt x="534170" y="3593979"/>
                </a:cubicBezTo>
                <a:cubicBezTo>
                  <a:pt x="576903" y="3592071"/>
                  <a:pt x="620783" y="3589670"/>
                  <a:pt x="665818" y="3586777"/>
                </a:cubicBezTo>
                <a:lnTo>
                  <a:pt x="701321" y="3583871"/>
                </a:lnTo>
                <a:lnTo>
                  <a:pt x="716405" y="3583197"/>
                </a:lnTo>
                <a:close/>
                <a:moveTo>
                  <a:pt x="4363269" y="3510000"/>
                </a:moveTo>
                <a:cubicBezTo>
                  <a:pt x="4334999" y="3513904"/>
                  <a:pt x="4307959" y="3515918"/>
                  <a:pt x="4282159" y="3516045"/>
                </a:cubicBezTo>
                <a:cubicBezTo>
                  <a:pt x="4256355" y="3516173"/>
                  <a:pt x="4229489" y="3515393"/>
                  <a:pt x="4201553" y="3513708"/>
                </a:cubicBezTo>
                <a:cubicBezTo>
                  <a:pt x="4185775" y="3514999"/>
                  <a:pt x="4169175" y="3515962"/>
                  <a:pt x="4151755" y="3516593"/>
                </a:cubicBezTo>
                <a:cubicBezTo>
                  <a:pt x="4134331" y="3517224"/>
                  <a:pt x="4116583" y="3518677"/>
                  <a:pt x="4098499" y="3520953"/>
                </a:cubicBezTo>
                <a:lnTo>
                  <a:pt x="4101955" y="3519479"/>
                </a:lnTo>
                <a:cubicBezTo>
                  <a:pt x="4096367" y="3519143"/>
                  <a:pt x="4091603" y="3519135"/>
                  <a:pt x="4087659" y="3519457"/>
                </a:cubicBezTo>
                <a:cubicBezTo>
                  <a:pt x="4083711" y="3519779"/>
                  <a:pt x="4078945" y="3519774"/>
                  <a:pt x="4073359" y="3519436"/>
                </a:cubicBezTo>
                <a:lnTo>
                  <a:pt x="4069907" y="3520910"/>
                </a:lnTo>
                <a:cubicBezTo>
                  <a:pt x="4075495" y="3521248"/>
                  <a:pt x="4079351" y="3522321"/>
                  <a:pt x="4081487" y="3524132"/>
                </a:cubicBezTo>
                <a:cubicBezTo>
                  <a:pt x="4083621" y="3525942"/>
                  <a:pt x="4087481" y="3527017"/>
                  <a:pt x="4093067" y="3527355"/>
                </a:cubicBezTo>
                <a:cubicBezTo>
                  <a:pt x="4093067" y="3527355"/>
                  <a:pt x="4098655" y="3527691"/>
                  <a:pt x="4109831" y="3528364"/>
                </a:cubicBezTo>
                <a:cubicBezTo>
                  <a:pt x="4151577" y="3524153"/>
                  <a:pt x="4190857" y="3523716"/>
                  <a:pt x="4227663" y="3527058"/>
                </a:cubicBezTo>
                <a:cubicBezTo>
                  <a:pt x="4243441" y="3525766"/>
                  <a:pt x="4258891" y="3525295"/>
                  <a:pt x="4274011" y="3525647"/>
                </a:cubicBezTo>
                <a:cubicBezTo>
                  <a:pt x="4289131" y="3525998"/>
                  <a:pt x="4304577" y="3525528"/>
                  <a:pt x="4320355" y="3524236"/>
                </a:cubicBezTo>
                <a:cubicBezTo>
                  <a:pt x="4330549" y="3522607"/>
                  <a:pt x="4344851" y="3517861"/>
                  <a:pt x="4363269" y="3510000"/>
                </a:cubicBezTo>
                <a:close/>
                <a:moveTo>
                  <a:pt x="413050" y="3482379"/>
                </a:moveTo>
                <a:cubicBezTo>
                  <a:pt x="415353" y="3481396"/>
                  <a:pt x="416749" y="3481481"/>
                  <a:pt x="417239" y="3482633"/>
                </a:cubicBezTo>
                <a:cubicBezTo>
                  <a:pt x="417731" y="3483785"/>
                  <a:pt x="416828" y="3484851"/>
                  <a:pt x="414524" y="3485834"/>
                </a:cubicBezTo>
                <a:cubicBezTo>
                  <a:pt x="412223" y="3486816"/>
                  <a:pt x="407785" y="3485987"/>
                  <a:pt x="401216" y="3483349"/>
                </a:cubicBezTo>
                <a:cubicBezTo>
                  <a:pt x="405820" y="3481383"/>
                  <a:pt x="409767" y="3481061"/>
                  <a:pt x="413050" y="3482379"/>
                </a:cubicBezTo>
                <a:close/>
                <a:moveTo>
                  <a:pt x="4317533" y="3431545"/>
                </a:moveTo>
                <a:cubicBezTo>
                  <a:pt x="4309643" y="3432189"/>
                  <a:pt x="4302575" y="3433164"/>
                  <a:pt x="4296329" y="3434472"/>
                </a:cubicBezTo>
                <a:cubicBezTo>
                  <a:pt x="4290083" y="3435776"/>
                  <a:pt x="4283015" y="3436752"/>
                  <a:pt x="4275125" y="3437399"/>
                </a:cubicBezTo>
                <a:cubicBezTo>
                  <a:pt x="4263951" y="3436723"/>
                  <a:pt x="4254663" y="3437286"/>
                  <a:pt x="4247267" y="3439082"/>
                </a:cubicBezTo>
                <a:cubicBezTo>
                  <a:pt x="4239867" y="3440877"/>
                  <a:pt x="4230583" y="3441441"/>
                  <a:pt x="4219409" y="3440767"/>
                </a:cubicBezTo>
                <a:cubicBezTo>
                  <a:pt x="4209217" y="3442394"/>
                  <a:pt x="4200177" y="3443533"/>
                  <a:pt x="4192287" y="3444178"/>
                </a:cubicBezTo>
                <a:cubicBezTo>
                  <a:pt x="4184397" y="3444826"/>
                  <a:pt x="4174867" y="3444809"/>
                  <a:pt x="4163691" y="3444135"/>
                </a:cubicBezTo>
                <a:cubicBezTo>
                  <a:pt x="4166977" y="3445456"/>
                  <a:pt x="4165167" y="3447590"/>
                  <a:pt x="4158259" y="3450539"/>
                </a:cubicBezTo>
                <a:cubicBezTo>
                  <a:pt x="4177323" y="3450565"/>
                  <a:pt x="4194989" y="3450509"/>
                  <a:pt x="4211259" y="3450369"/>
                </a:cubicBezTo>
                <a:cubicBezTo>
                  <a:pt x="4227531" y="3450228"/>
                  <a:pt x="4243555" y="3449513"/>
                  <a:pt x="4259331" y="3448221"/>
                </a:cubicBezTo>
                <a:cubicBezTo>
                  <a:pt x="4278395" y="3448250"/>
                  <a:pt x="4297213" y="3447700"/>
                  <a:pt x="4315787" y="3446577"/>
                </a:cubicBezTo>
                <a:cubicBezTo>
                  <a:pt x="4334359" y="3445454"/>
                  <a:pt x="4352025" y="3445399"/>
                  <a:pt x="4368785" y="3446408"/>
                </a:cubicBezTo>
                <a:cubicBezTo>
                  <a:pt x="4344475" y="3440456"/>
                  <a:pt x="4327387" y="3435502"/>
                  <a:pt x="4317533" y="3431545"/>
                </a:cubicBezTo>
                <a:close/>
                <a:moveTo>
                  <a:pt x="4652935" y="3413916"/>
                </a:moveTo>
                <a:cubicBezTo>
                  <a:pt x="4655485" y="3413508"/>
                  <a:pt x="4660043" y="3414624"/>
                  <a:pt x="4666615" y="3417263"/>
                </a:cubicBezTo>
                <a:cubicBezTo>
                  <a:pt x="4677789" y="3417936"/>
                  <a:pt x="4683375" y="3418274"/>
                  <a:pt x="4683375" y="3418274"/>
                </a:cubicBezTo>
                <a:lnTo>
                  <a:pt x="4679923" y="3419749"/>
                </a:lnTo>
                <a:cubicBezTo>
                  <a:pt x="4672031" y="3420393"/>
                  <a:pt x="4662503" y="3420380"/>
                  <a:pt x="4651327" y="3419707"/>
                </a:cubicBezTo>
                <a:cubicBezTo>
                  <a:pt x="4649851" y="3416254"/>
                  <a:pt x="4650389" y="3414323"/>
                  <a:pt x="4652935" y="3413916"/>
                </a:cubicBezTo>
                <a:close/>
                <a:moveTo>
                  <a:pt x="454207" y="3125932"/>
                </a:moveTo>
                <a:cubicBezTo>
                  <a:pt x="456510" y="3124949"/>
                  <a:pt x="457905" y="3125034"/>
                  <a:pt x="458397" y="3126186"/>
                </a:cubicBezTo>
                <a:cubicBezTo>
                  <a:pt x="458888" y="3127337"/>
                  <a:pt x="457984" y="3128404"/>
                  <a:pt x="455682" y="3129387"/>
                </a:cubicBezTo>
                <a:cubicBezTo>
                  <a:pt x="453380" y="3130369"/>
                  <a:pt x="448943" y="3129540"/>
                  <a:pt x="442373" y="3126902"/>
                </a:cubicBezTo>
                <a:cubicBezTo>
                  <a:pt x="446977" y="3124936"/>
                  <a:pt x="450924" y="3124614"/>
                  <a:pt x="454207" y="3125932"/>
                </a:cubicBezTo>
                <a:close/>
                <a:moveTo>
                  <a:pt x="4133655" y="3023631"/>
                </a:moveTo>
                <a:cubicBezTo>
                  <a:pt x="4125767" y="3024275"/>
                  <a:pt x="4118695" y="3025250"/>
                  <a:pt x="4112451" y="3026558"/>
                </a:cubicBezTo>
                <a:cubicBezTo>
                  <a:pt x="4106203" y="3027862"/>
                  <a:pt x="4099135" y="3028838"/>
                  <a:pt x="4091247" y="3029484"/>
                </a:cubicBezTo>
                <a:cubicBezTo>
                  <a:pt x="4080071" y="3028809"/>
                  <a:pt x="4070785" y="3029371"/>
                  <a:pt x="4063387" y="3031168"/>
                </a:cubicBezTo>
                <a:cubicBezTo>
                  <a:pt x="4055989" y="3032963"/>
                  <a:pt x="4046703" y="3033527"/>
                  <a:pt x="4035529" y="3032853"/>
                </a:cubicBezTo>
                <a:cubicBezTo>
                  <a:pt x="4025337" y="3034480"/>
                  <a:pt x="4016299" y="3035619"/>
                  <a:pt x="4008409" y="3036264"/>
                </a:cubicBezTo>
                <a:cubicBezTo>
                  <a:pt x="4000519" y="3036911"/>
                  <a:pt x="3990987" y="3036895"/>
                  <a:pt x="3979815" y="3036221"/>
                </a:cubicBezTo>
                <a:cubicBezTo>
                  <a:pt x="3983097" y="3037542"/>
                  <a:pt x="3981287" y="3039676"/>
                  <a:pt x="3974381" y="3042624"/>
                </a:cubicBezTo>
                <a:cubicBezTo>
                  <a:pt x="3993443" y="3042651"/>
                  <a:pt x="4011111" y="3042595"/>
                  <a:pt x="4027381" y="3042455"/>
                </a:cubicBezTo>
                <a:cubicBezTo>
                  <a:pt x="4043651" y="3042314"/>
                  <a:pt x="4059675" y="3041599"/>
                  <a:pt x="4075453" y="3040307"/>
                </a:cubicBezTo>
                <a:cubicBezTo>
                  <a:pt x="4094519" y="3040336"/>
                  <a:pt x="4113335" y="3039786"/>
                  <a:pt x="4131907" y="3038663"/>
                </a:cubicBezTo>
                <a:cubicBezTo>
                  <a:pt x="4150479" y="3037540"/>
                  <a:pt x="4168147" y="3037484"/>
                  <a:pt x="4184907" y="3038494"/>
                </a:cubicBezTo>
                <a:cubicBezTo>
                  <a:pt x="4160595" y="3032542"/>
                  <a:pt x="4143509" y="3027587"/>
                  <a:pt x="4133655" y="3023631"/>
                </a:cubicBezTo>
                <a:close/>
                <a:moveTo>
                  <a:pt x="4469059" y="3006002"/>
                </a:moveTo>
                <a:cubicBezTo>
                  <a:pt x="4471605" y="3005594"/>
                  <a:pt x="4476165" y="3006710"/>
                  <a:pt x="4482735" y="3009349"/>
                </a:cubicBezTo>
                <a:cubicBezTo>
                  <a:pt x="4493909" y="3010023"/>
                  <a:pt x="4499495" y="3010360"/>
                  <a:pt x="4499495" y="3010360"/>
                </a:cubicBezTo>
                <a:lnTo>
                  <a:pt x="4496045" y="3011835"/>
                </a:lnTo>
                <a:cubicBezTo>
                  <a:pt x="4488153" y="3012479"/>
                  <a:pt x="4478623" y="3012466"/>
                  <a:pt x="4467447" y="3011793"/>
                </a:cubicBezTo>
                <a:cubicBezTo>
                  <a:pt x="4465975" y="3008340"/>
                  <a:pt x="4466509" y="3006409"/>
                  <a:pt x="4469059" y="3006002"/>
                </a:cubicBezTo>
                <a:close/>
                <a:moveTo>
                  <a:pt x="291451" y="2803411"/>
                </a:moveTo>
                <a:cubicBezTo>
                  <a:pt x="293754" y="2802427"/>
                  <a:pt x="295149" y="2802512"/>
                  <a:pt x="295641" y="2803664"/>
                </a:cubicBezTo>
                <a:cubicBezTo>
                  <a:pt x="296132" y="2804816"/>
                  <a:pt x="295228" y="2805882"/>
                  <a:pt x="292925" y="2806865"/>
                </a:cubicBezTo>
                <a:cubicBezTo>
                  <a:pt x="290624" y="2807847"/>
                  <a:pt x="286186" y="2807018"/>
                  <a:pt x="279617" y="2804380"/>
                </a:cubicBezTo>
                <a:cubicBezTo>
                  <a:pt x="284222" y="2802415"/>
                  <a:pt x="288167" y="2802092"/>
                  <a:pt x="291451" y="2803411"/>
                </a:cubicBezTo>
                <a:close/>
                <a:moveTo>
                  <a:pt x="3926579" y="2629155"/>
                </a:moveTo>
                <a:cubicBezTo>
                  <a:pt x="3918691" y="2629799"/>
                  <a:pt x="3911621" y="2630774"/>
                  <a:pt x="3905375" y="2632082"/>
                </a:cubicBezTo>
                <a:cubicBezTo>
                  <a:pt x="3899127" y="2633387"/>
                  <a:pt x="3892059" y="2634362"/>
                  <a:pt x="3884171" y="2635008"/>
                </a:cubicBezTo>
                <a:cubicBezTo>
                  <a:pt x="3872995" y="2634332"/>
                  <a:pt x="3863711" y="2634895"/>
                  <a:pt x="3856311" y="2636692"/>
                </a:cubicBezTo>
                <a:cubicBezTo>
                  <a:pt x="3848913" y="2638488"/>
                  <a:pt x="3839627" y="2639051"/>
                  <a:pt x="3828453" y="2638377"/>
                </a:cubicBezTo>
                <a:cubicBezTo>
                  <a:pt x="3818261" y="2640004"/>
                  <a:pt x="3809223" y="2641142"/>
                  <a:pt x="3801331" y="2641788"/>
                </a:cubicBezTo>
                <a:cubicBezTo>
                  <a:pt x="3793443" y="2642435"/>
                  <a:pt x="3783911" y="2642419"/>
                  <a:pt x="3772739" y="2641746"/>
                </a:cubicBezTo>
                <a:cubicBezTo>
                  <a:pt x="3776023" y="2643067"/>
                  <a:pt x="3774211" y="2645200"/>
                  <a:pt x="3767303" y="2648148"/>
                </a:cubicBezTo>
                <a:cubicBezTo>
                  <a:pt x="3786367" y="2648175"/>
                  <a:pt x="3804035" y="2648119"/>
                  <a:pt x="3820303" y="2647979"/>
                </a:cubicBezTo>
                <a:cubicBezTo>
                  <a:pt x="3836575" y="2647838"/>
                  <a:pt x="3852599" y="2647122"/>
                  <a:pt x="3868377" y="2645832"/>
                </a:cubicBezTo>
                <a:cubicBezTo>
                  <a:pt x="3887441" y="2645860"/>
                  <a:pt x="3906259" y="2645311"/>
                  <a:pt x="3924831" y="2644187"/>
                </a:cubicBezTo>
                <a:cubicBezTo>
                  <a:pt x="3943403" y="2643064"/>
                  <a:pt x="3961071" y="2643009"/>
                  <a:pt x="3977831" y="2644017"/>
                </a:cubicBezTo>
                <a:cubicBezTo>
                  <a:pt x="3953519" y="2638066"/>
                  <a:pt x="3936433" y="2633111"/>
                  <a:pt x="3926579" y="2629155"/>
                </a:cubicBezTo>
                <a:close/>
                <a:moveTo>
                  <a:pt x="4261983" y="2611525"/>
                </a:moveTo>
                <a:cubicBezTo>
                  <a:pt x="4264529" y="2611118"/>
                  <a:pt x="4269091" y="2612235"/>
                  <a:pt x="4275659" y="2614873"/>
                </a:cubicBezTo>
                <a:cubicBezTo>
                  <a:pt x="4286833" y="2615546"/>
                  <a:pt x="4292419" y="2615885"/>
                  <a:pt x="4292419" y="2615885"/>
                </a:cubicBezTo>
                <a:lnTo>
                  <a:pt x="4288967" y="2617359"/>
                </a:lnTo>
                <a:cubicBezTo>
                  <a:pt x="4281077" y="2618003"/>
                  <a:pt x="4271547" y="2617990"/>
                  <a:pt x="4260371" y="2617317"/>
                </a:cubicBezTo>
                <a:cubicBezTo>
                  <a:pt x="4258897" y="2613864"/>
                  <a:pt x="4259433" y="2611933"/>
                  <a:pt x="4261983" y="2611525"/>
                </a:cubicBezTo>
                <a:close/>
                <a:moveTo>
                  <a:pt x="3817679" y="2252077"/>
                </a:moveTo>
                <a:cubicBezTo>
                  <a:pt x="3828033" y="2252421"/>
                  <a:pt x="3837071" y="2253668"/>
                  <a:pt x="3844791" y="2255815"/>
                </a:cubicBezTo>
                <a:cubicBezTo>
                  <a:pt x="3878311" y="2257836"/>
                  <a:pt x="3901307" y="2267073"/>
                  <a:pt x="3913775" y="2283527"/>
                </a:cubicBezTo>
                <a:cubicBezTo>
                  <a:pt x="3920651" y="2299640"/>
                  <a:pt x="3904523" y="2316052"/>
                  <a:pt x="3865387" y="2332757"/>
                </a:cubicBezTo>
                <a:cubicBezTo>
                  <a:pt x="3870973" y="2333093"/>
                  <a:pt x="3874917" y="2332771"/>
                  <a:pt x="3877219" y="2331787"/>
                </a:cubicBezTo>
                <a:cubicBezTo>
                  <a:pt x="3879519" y="2330806"/>
                  <a:pt x="3882315" y="2330974"/>
                  <a:pt x="3885599" y="2332295"/>
                </a:cubicBezTo>
                <a:lnTo>
                  <a:pt x="3922575" y="2332841"/>
                </a:lnTo>
                <a:cubicBezTo>
                  <a:pt x="3959719" y="2330595"/>
                  <a:pt x="3988147" y="2333430"/>
                  <a:pt x="4007855" y="2341346"/>
                </a:cubicBezTo>
                <a:lnTo>
                  <a:pt x="4096547" y="2376974"/>
                </a:lnTo>
                <a:cubicBezTo>
                  <a:pt x="4115275" y="2382589"/>
                  <a:pt x="4135475" y="2391658"/>
                  <a:pt x="4157149" y="2404179"/>
                </a:cubicBezTo>
                <a:lnTo>
                  <a:pt x="4153191" y="2414034"/>
                </a:lnTo>
                <a:lnTo>
                  <a:pt x="4158117" y="2416013"/>
                </a:lnTo>
                <a:cubicBezTo>
                  <a:pt x="4181447" y="2419664"/>
                  <a:pt x="4196231" y="2425601"/>
                  <a:pt x="4202463" y="2433827"/>
                </a:cubicBezTo>
                <a:lnTo>
                  <a:pt x="4199979" y="2447135"/>
                </a:lnTo>
                <a:cubicBezTo>
                  <a:pt x="4197003" y="2459293"/>
                  <a:pt x="4187779" y="2472755"/>
                  <a:pt x="4172311" y="2487523"/>
                </a:cubicBezTo>
                <a:cubicBezTo>
                  <a:pt x="4173295" y="2489825"/>
                  <a:pt x="4172463" y="2494260"/>
                  <a:pt x="4169827" y="2500831"/>
                </a:cubicBezTo>
                <a:cubicBezTo>
                  <a:pt x="4179683" y="2504788"/>
                  <a:pt x="4186083" y="2510222"/>
                  <a:pt x="4189031" y="2517129"/>
                </a:cubicBezTo>
                <a:cubicBezTo>
                  <a:pt x="4191979" y="2524035"/>
                  <a:pt x="4190491" y="2530113"/>
                  <a:pt x="4184567" y="2535364"/>
                </a:cubicBezTo>
                <a:cubicBezTo>
                  <a:pt x="4195739" y="2536038"/>
                  <a:pt x="4194423" y="2539321"/>
                  <a:pt x="4180607" y="2545218"/>
                </a:cubicBezTo>
                <a:lnTo>
                  <a:pt x="4170249" y="2549639"/>
                </a:lnTo>
                <a:cubicBezTo>
                  <a:pt x="4173533" y="2550960"/>
                  <a:pt x="4177967" y="2551789"/>
                  <a:pt x="4183555" y="2552125"/>
                </a:cubicBezTo>
                <a:cubicBezTo>
                  <a:pt x="4189143" y="2552463"/>
                  <a:pt x="4191937" y="2552630"/>
                  <a:pt x="4191937" y="2552630"/>
                </a:cubicBezTo>
                <a:lnTo>
                  <a:pt x="4196863" y="2554611"/>
                </a:lnTo>
                <a:cubicBezTo>
                  <a:pt x="4210341" y="2554301"/>
                  <a:pt x="4218231" y="2553653"/>
                  <a:pt x="4220531" y="2552671"/>
                </a:cubicBezTo>
                <a:cubicBezTo>
                  <a:pt x="4222835" y="2551688"/>
                  <a:pt x="4229573" y="2551535"/>
                  <a:pt x="4240747" y="2552208"/>
                </a:cubicBezTo>
                <a:cubicBezTo>
                  <a:pt x="4251919" y="2552882"/>
                  <a:pt x="4259149" y="2553878"/>
                  <a:pt x="4262437" y="2555198"/>
                </a:cubicBezTo>
                <a:cubicBezTo>
                  <a:pt x="4265721" y="2556519"/>
                  <a:pt x="4269007" y="2557837"/>
                  <a:pt x="4272289" y="2559158"/>
                </a:cubicBezTo>
                <a:cubicBezTo>
                  <a:pt x="4281807" y="2568702"/>
                  <a:pt x="4287387" y="2573805"/>
                  <a:pt x="4289031" y="2574465"/>
                </a:cubicBezTo>
                <a:cubicBezTo>
                  <a:pt x="4290671" y="2575127"/>
                  <a:pt x="4291327" y="2578247"/>
                  <a:pt x="4290989" y="2583835"/>
                </a:cubicBezTo>
                <a:lnTo>
                  <a:pt x="4287535" y="2585308"/>
                </a:lnTo>
                <a:cubicBezTo>
                  <a:pt x="4298709" y="2585982"/>
                  <a:pt x="4305939" y="2586981"/>
                  <a:pt x="4309223" y="2588299"/>
                </a:cubicBezTo>
                <a:cubicBezTo>
                  <a:pt x="4314811" y="2588638"/>
                  <a:pt x="4317607" y="2588806"/>
                  <a:pt x="4317607" y="2588806"/>
                </a:cubicBezTo>
                <a:cubicBezTo>
                  <a:pt x="4317267" y="2594393"/>
                  <a:pt x="4318249" y="2596694"/>
                  <a:pt x="4320553" y="2595711"/>
                </a:cubicBezTo>
                <a:lnTo>
                  <a:pt x="4322027" y="2599165"/>
                </a:lnTo>
                <a:lnTo>
                  <a:pt x="4313139" y="2607041"/>
                </a:lnTo>
                <a:lnTo>
                  <a:pt x="4292419" y="2615885"/>
                </a:lnTo>
                <a:lnTo>
                  <a:pt x="4271237" y="2604513"/>
                </a:lnTo>
                <a:lnTo>
                  <a:pt x="4265805" y="2610916"/>
                </a:lnTo>
                <a:cubicBezTo>
                  <a:pt x="4252327" y="2611223"/>
                  <a:pt x="4244439" y="2611869"/>
                  <a:pt x="4242135" y="2612853"/>
                </a:cubicBezTo>
                <a:cubicBezTo>
                  <a:pt x="4239833" y="2613836"/>
                  <a:pt x="4235889" y="2614158"/>
                  <a:pt x="4230303" y="2613823"/>
                </a:cubicBezTo>
                <a:cubicBezTo>
                  <a:pt x="4228003" y="2614805"/>
                  <a:pt x="4225453" y="2615211"/>
                  <a:pt x="4222659" y="2615043"/>
                </a:cubicBezTo>
                <a:cubicBezTo>
                  <a:pt x="4219865" y="2614874"/>
                  <a:pt x="4217317" y="2615281"/>
                  <a:pt x="4215015" y="2616263"/>
                </a:cubicBezTo>
                <a:cubicBezTo>
                  <a:pt x="4212713" y="2617246"/>
                  <a:pt x="4210411" y="2618228"/>
                  <a:pt x="4208109" y="2619212"/>
                </a:cubicBezTo>
                <a:cubicBezTo>
                  <a:pt x="4194631" y="2619521"/>
                  <a:pt x="4185347" y="2620083"/>
                  <a:pt x="4180251" y="2620897"/>
                </a:cubicBezTo>
                <a:cubicBezTo>
                  <a:pt x="4175155" y="2621710"/>
                  <a:pt x="4165869" y="2622274"/>
                  <a:pt x="4152393" y="2622582"/>
                </a:cubicBezTo>
                <a:lnTo>
                  <a:pt x="4147465" y="2620602"/>
                </a:lnTo>
                <a:cubicBezTo>
                  <a:pt x="4142861" y="2622567"/>
                  <a:pt x="4137765" y="2623383"/>
                  <a:pt x="4132177" y="2623045"/>
                </a:cubicBezTo>
                <a:cubicBezTo>
                  <a:pt x="4129875" y="2624028"/>
                  <a:pt x="4127903" y="2624189"/>
                  <a:pt x="4126261" y="2623529"/>
                </a:cubicBezTo>
                <a:cubicBezTo>
                  <a:pt x="4124619" y="2622870"/>
                  <a:pt x="4122647" y="2623031"/>
                  <a:pt x="4120343" y="2624015"/>
                </a:cubicBezTo>
                <a:lnTo>
                  <a:pt x="4103075" y="2631385"/>
                </a:lnTo>
                <a:cubicBezTo>
                  <a:pt x="4100775" y="2632367"/>
                  <a:pt x="4083677" y="2636942"/>
                  <a:pt x="4051783" y="2645113"/>
                </a:cubicBezTo>
                <a:lnTo>
                  <a:pt x="4036891" y="2648227"/>
                </a:lnTo>
                <a:lnTo>
                  <a:pt x="4051867" y="2650291"/>
                </a:lnTo>
                <a:lnTo>
                  <a:pt x="4070455" y="2653993"/>
                </a:lnTo>
                <a:lnTo>
                  <a:pt x="4084063" y="2653787"/>
                </a:lnTo>
                <a:cubicBezTo>
                  <a:pt x="4100333" y="2653648"/>
                  <a:pt x="4116849" y="2654083"/>
                  <a:pt x="4133611" y="2655095"/>
                </a:cubicBezTo>
                <a:lnTo>
                  <a:pt x="4169113" y="2652188"/>
                </a:lnTo>
                <a:lnTo>
                  <a:pt x="4179471" y="2647766"/>
                </a:lnTo>
                <a:cubicBezTo>
                  <a:pt x="4181773" y="2646784"/>
                  <a:pt x="4183415" y="2647442"/>
                  <a:pt x="4184399" y="2649745"/>
                </a:cubicBezTo>
                <a:lnTo>
                  <a:pt x="4191307" y="2646796"/>
                </a:lnTo>
                <a:cubicBezTo>
                  <a:pt x="4188019" y="2645476"/>
                  <a:pt x="4185229" y="2645310"/>
                  <a:pt x="4182925" y="2646292"/>
                </a:cubicBezTo>
                <a:lnTo>
                  <a:pt x="4179471" y="2647766"/>
                </a:lnTo>
                <a:cubicBezTo>
                  <a:pt x="4177169" y="2648750"/>
                  <a:pt x="4175527" y="2648088"/>
                  <a:pt x="4174547" y="2645785"/>
                </a:cubicBezTo>
                <a:lnTo>
                  <a:pt x="4177999" y="2644311"/>
                </a:lnTo>
                <a:lnTo>
                  <a:pt x="4102571" y="2639764"/>
                </a:lnTo>
                <a:cubicBezTo>
                  <a:pt x="4091399" y="2639090"/>
                  <a:pt x="4089265" y="2637281"/>
                  <a:pt x="4096171" y="2634332"/>
                </a:cubicBezTo>
                <a:cubicBezTo>
                  <a:pt x="4103075" y="2631385"/>
                  <a:pt x="4109323" y="2630077"/>
                  <a:pt x="4114911" y="2630415"/>
                </a:cubicBezTo>
                <a:cubicBezTo>
                  <a:pt x="4133975" y="2630444"/>
                  <a:pt x="4152215" y="2630140"/>
                  <a:pt x="4169639" y="2629509"/>
                </a:cubicBezTo>
                <a:cubicBezTo>
                  <a:pt x="4187059" y="2628877"/>
                  <a:pt x="4205299" y="2628576"/>
                  <a:pt x="4224365" y="2628604"/>
                </a:cubicBezTo>
                <a:cubicBezTo>
                  <a:pt x="4231273" y="2625656"/>
                  <a:pt x="4240311" y="2624518"/>
                  <a:pt x="4251485" y="2625192"/>
                </a:cubicBezTo>
                <a:cubicBezTo>
                  <a:pt x="4287647" y="2620642"/>
                  <a:pt x="4305391" y="2623957"/>
                  <a:pt x="4304719" y="2635131"/>
                </a:cubicBezTo>
                <a:cubicBezTo>
                  <a:pt x="4306683" y="2639735"/>
                  <a:pt x="4308979" y="2643518"/>
                  <a:pt x="4311603" y="2646478"/>
                </a:cubicBezTo>
                <a:cubicBezTo>
                  <a:pt x="4314231" y="2649442"/>
                  <a:pt x="4313731" y="2653056"/>
                  <a:pt x="4310109" y="2657325"/>
                </a:cubicBezTo>
                <a:cubicBezTo>
                  <a:pt x="4295959" y="2668808"/>
                  <a:pt x="4275239" y="2677652"/>
                  <a:pt x="4247949" y="2683857"/>
                </a:cubicBezTo>
                <a:cubicBezTo>
                  <a:pt x="4281473" y="2685877"/>
                  <a:pt x="4301179" y="2693793"/>
                  <a:pt x="4307079" y="2707609"/>
                </a:cubicBezTo>
                <a:cubicBezTo>
                  <a:pt x="4310023" y="2714513"/>
                  <a:pt x="4303273" y="2724201"/>
                  <a:pt x="4286819" y="2736666"/>
                </a:cubicBezTo>
                <a:lnTo>
                  <a:pt x="4252985" y="2751108"/>
                </a:lnTo>
                <a:lnTo>
                  <a:pt x="4303623" y="2771450"/>
                </a:lnTo>
                <a:cubicBezTo>
                  <a:pt x="4322351" y="2777065"/>
                  <a:pt x="4342551" y="2786133"/>
                  <a:pt x="4364223" y="2798655"/>
                </a:cubicBezTo>
                <a:lnTo>
                  <a:pt x="4360267" y="2808509"/>
                </a:lnTo>
                <a:lnTo>
                  <a:pt x="4365193" y="2810489"/>
                </a:lnTo>
                <a:cubicBezTo>
                  <a:pt x="4388523" y="2814140"/>
                  <a:pt x="4403307" y="2820077"/>
                  <a:pt x="4409539" y="2828302"/>
                </a:cubicBezTo>
                <a:lnTo>
                  <a:pt x="4407055" y="2841611"/>
                </a:lnTo>
                <a:cubicBezTo>
                  <a:pt x="4404079" y="2853769"/>
                  <a:pt x="4394857" y="2867231"/>
                  <a:pt x="4379387" y="2882000"/>
                </a:cubicBezTo>
                <a:cubicBezTo>
                  <a:pt x="4380371" y="2884300"/>
                  <a:pt x="4379541" y="2888736"/>
                  <a:pt x="4376903" y="2895307"/>
                </a:cubicBezTo>
                <a:cubicBezTo>
                  <a:pt x="4386759" y="2899264"/>
                  <a:pt x="4393159" y="2904698"/>
                  <a:pt x="4396107" y="2911605"/>
                </a:cubicBezTo>
                <a:cubicBezTo>
                  <a:pt x="4399055" y="2918511"/>
                  <a:pt x="4397567" y="2924589"/>
                  <a:pt x="4391643" y="2929840"/>
                </a:cubicBezTo>
                <a:cubicBezTo>
                  <a:pt x="4402815" y="2930514"/>
                  <a:pt x="4401499" y="2933797"/>
                  <a:pt x="4387683" y="2939694"/>
                </a:cubicBezTo>
                <a:lnTo>
                  <a:pt x="4377323" y="2944114"/>
                </a:lnTo>
                <a:cubicBezTo>
                  <a:pt x="4380607" y="2945435"/>
                  <a:pt x="4385043" y="2946266"/>
                  <a:pt x="4390631" y="2946601"/>
                </a:cubicBezTo>
                <a:cubicBezTo>
                  <a:pt x="4396219" y="2946938"/>
                  <a:pt x="4399011" y="2947105"/>
                  <a:pt x="4399011" y="2947105"/>
                </a:cubicBezTo>
                <a:lnTo>
                  <a:pt x="4403939" y="2949086"/>
                </a:lnTo>
                <a:cubicBezTo>
                  <a:pt x="4417415" y="2948777"/>
                  <a:pt x="4425307" y="2948130"/>
                  <a:pt x="4427607" y="2947148"/>
                </a:cubicBezTo>
                <a:cubicBezTo>
                  <a:pt x="4429911" y="2946164"/>
                  <a:pt x="4436649" y="2946011"/>
                  <a:pt x="4447823" y="2946685"/>
                </a:cubicBezTo>
                <a:cubicBezTo>
                  <a:pt x="4458997" y="2947358"/>
                  <a:pt x="4466227" y="2948354"/>
                  <a:pt x="4469513" y="2949675"/>
                </a:cubicBezTo>
                <a:cubicBezTo>
                  <a:pt x="4472797" y="2950996"/>
                  <a:pt x="4476083" y="2952313"/>
                  <a:pt x="4479365" y="2953635"/>
                </a:cubicBezTo>
                <a:cubicBezTo>
                  <a:pt x="4488883" y="2963178"/>
                  <a:pt x="4494463" y="2968281"/>
                  <a:pt x="4496107" y="2968941"/>
                </a:cubicBezTo>
                <a:cubicBezTo>
                  <a:pt x="4497747" y="2969602"/>
                  <a:pt x="4498403" y="2972724"/>
                  <a:pt x="4498063" y="2978311"/>
                </a:cubicBezTo>
                <a:lnTo>
                  <a:pt x="4494611" y="2979785"/>
                </a:lnTo>
                <a:cubicBezTo>
                  <a:pt x="4505785" y="2980459"/>
                  <a:pt x="4513017" y="2981457"/>
                  <a:pt x="4516299" y="2982775"/>
                </a:cubicBezTo>
                <a:cubicBezTo>
                  <a:pt x="4521887" y="2983114"/>
                  <a:pt x="4524683" y="2983282"/>
                  <a:pt x="4524683" y="2983282"/>
                </a:cubicBezTo>
                <a:cubicBezTo>
                  <a:pt x="4524343" y="2988869"/>
                  <a:pt x="4525325" y="2991170"/>
                  <a:pt x="4527627" y="2990187"/>
                </a:cubicBezTo>
                <a:lnTo>
                  <a:pt x="4529103" y="2993641"/>
                </a:lnTo>
                <a:lnTo>
                  <a:pt x="4520215" y="3001517"/>
                </a:lnTo>
                <a:lnTo>
                  <a:pt x="4499495" y="3010360"/>
                </a:lnTo>
                <a:lnTo>
                  <a:pt x="4478313" y="2998989"/>
                </a:lnTo>
                <a:lnTo>
                  <a:pt x="4472881" y="3005392"/>
                </a:lnTo>
                <a:cubicBezTo>
                  <a:pt x="4459403" y="3005699"/>
                  <a:pt x="4451515" y="3006346"/>
                  <a:pt x="4449211" y="3007329"/>
                </a:cubicBezTo>
                <a:cubicBezTo>
                  <a:pt x="4446909" y="3008312"/>
                  <a:pt x="4442965" y="3008634"/>
                  <a:pt x="4437379" y="3008298"/>
                </a:cubicBezTo>
                <a:cubicBezTo>
                  <a:pt x="4435079" y="3009280"/>
                  <a:pt x="4432529" y="3009688"/>
                  <a:pt x="4429735" y="3009519"/>
                </a:cubicBezTo>
                <a:cubicBezTo>
                  <a:pt x="4426941" y="3009349"/>
                  <a:pt x="4424393" y="3009757"/>
                  <a:pt x="4422091" y="3010739"/>
                </a:cubicBezTo>
                <a:cubicBezTo>
                  <a:pt x="4419789" y="3011722"/>
                  <a:pt x="4417487" y="3012704"/>
                  <a:pt x="4415183" y="3013688"/>
                </a:cubicBezTo>
                <a:cubicBezTo>
                  <a:pt x="4401707" y="3013997"/>
                  <a:pt x="4392423" y="3014559"/>
                  <a:pt x="4387327" y="3015372"/>
                </a:cubicBezTo>
                <a:cubicBezTo>
                  <a:pt x="4382231" y="3016186"/>
                  <a:pt x="4372945" y="3016750"/>
                  <a:pt x="4359469" y="3017058"/>
                </a:cubicBezTo>
                <a:lnTo>
                  <a:pt x="4354541" y="3015078"/>
                </a:lnTo>
                <a:cubicBezTo>
                  <a:pt x="4349935" y="3017043"/>
                  <a:pt x="4344841" y="3017859"/>
                  <a:pt x="4339253" y="3017521"/>
                </a:cubicBezTo>
                <a:cubicBezTo>
                  <a:pt x="4336951" y="3018504"/>
                  <a:pt x="4334979" y="3018664"/>
                  <a:pt x="4333337" y="3018005"/>
                </a:cubicBezTo>
                <a:cubicBezTo>
                  <a:pt x="4331695" y="3017346"/>
                  <a:pt x="4329723" y="3017507"/>
                  <a:pt x="4327421" y="3018491"/>
                </a:cubicBezTo>
                <a:lnTo>
                  <a:pt x="4310151" y="3025861"/>
                </a:lnTo>
                <a:cubicBezTo>
                  <a:pt x="4307851" y="3026843"/>
                  <a:pt x="4290753" y="3031419"/>
                  <a:pt x="4258859" y="3039589"/>
                </a:cubicBezTo>
                <a:cubicBezTo>
                  <a:pt x="4253271" y="3039251"/>
                  <a:pt x="4247025" y="3040558"/>
                  <a:pt x="4240119" y="3043507"/>
                </a:cubicBezTo>
                <a:cubicBezTo>
                  <a:pt x="4243403" y="3044825"/>
                  <a:pt x="4244471" y="3045731"/>
                  <a:pt x="4243319" y="3046221"/>
                </a:cubicBezTo>
                <a:cubicBezTo>
                  <a:pt x="4242167" y="3046713"/>
                  <a:pt x="4243235" y="3047620"/>
                  <a:pt x="4246519" y="3048938"/>
                </a:cubicBezTo>
                <a:cubicBezTo>
                  <a:pt x="4259995" y="3048629"/>
                  <a:pt x="4274871" y="3048404"/>
                  <a:pt x="4291139" y="3048264"/>
                </a:cubicBezTo>
                <a:cubicBezTo>
                  <a:pt x="4307409" y="3048124"/>
                  <a:pt x="4323925" y="3048559"/>
                  <a:pt x="4340687" y="3049570"/>
                </a:cubicBezTo>
                <a:lnTo>
                  <a:pt x="4376189" y="3046665"/>
                </a:lnTo>
                <a:lnTo>
                  <a:pt x="4386547" y="3042243"/>
                </a:lnTo>
                <a:cubicBezTo>
                  <a:pt x="4388849" y="3041261"/>
                  <a:pt x="4390491" y="3041918"/>
                  <a:pt x="4391475" y="3044221"/>
                </a:cubicBezTo>
                <a:lnTo>
                  <a:pt x="4398383" y="3041273"/>
                </a:lnTo>
                <a:cubicBezTo>
                  <a:pt x="4395095" y="3039952"/>
                  <a:pt x="4392303" y="3039785"/>
                  <a:pt x="4390001" y="3040769"/>
                </a:cubicBezTo>
                <a:lnTo>
                  <a:pt x="4386547" y="3042243"/>
                </a:lnTo>
                <a:cubicBezTo>
                  <a:pt x="4384245" y="3043225"/>
                  <a:pt x="4382603" y="3042564"/>
                  <a:pt x="4381621" y="3040261"/>
                </a:cubicBezTo>
                <a:lnTo>
                  <a:pt x="4385075" y="3038788"/>
                </a:lnTo>
                <a:lnTo>
                  <a:pt x="4309647" y="3034239"/>
                </a:lnTo>
                <a:cubicBezTo>
                  <a:pt x="4298475" y="3033566"/>
                  <a:pt x="4296339" y="3031757"/>
                  <a:pt x="4303247" y="3028809"/>
                </a:cubicBezTo>
                <a:cubicBezTo>
                  <a:pt x="4310151" y="3025861"/>
                  <a:pt x="4316399" y="3024554"/>
                  <a:pt x="4321987" y="3024891"/>
                </a:cubicBezTo>
                <a:cubicBezTo>
                  <a:pt x="4341051" y="3024920"/>
                  <a:pt x="4359291" y="3024616"/>
                  <a:pt x="4376715" y="3023985"/>
                </a:cubicBezTo>
                <a:cubicBezTo>
                  <a:pt x="4394135" y="3023353"/>
                  <a:pt x="4412375" y="3023052"/>
                  <a:pt x="4431441" y="3023080"/>
                </a:cubicBezTo>
                <a:cubicBezTo>
                  <a:pt x="4438349" y="3020132"/>
                  <a:pt x="4447387" y="3018994"/>
                  <a:pt x="4458561" y="3019668"/>
                </a:cubicBezTo>
                <a:cubicBezTo>
                  <a:pt x="4494723" y="3015118"/>
                  <a:pt x="4512467" y="3018433"/>
                  <a:pt x="4511793" y="3029607"/>
                </a:cubicBezTo>
                <a:cubicBezTo>
                  <a:pt x="4513759" y="3034212"/>
                  <a:pt x="4516055" y="3037993"/>
                  <a:pt x="4518679" y="3040955"/>
                </a:cubicBezTo>
                <a:cubicBezTo>
                  <a:pt x="4521305" y="3043918"/>
                  <a:pt x="4520807" y="3047532"/>
                  <a:pt x="4517185" y="3051801"/>
                </a:cubicBezTo>
                <a:cubicBezTo>
                  <a:pt x="4503035" y="3063284"/>
                  <a:pt x="4482315" y="3072128"/>
                  <a:pt x="4455025" y="3078333"/>
                </a:cubicBezTo>
                <a:cubicBezTo>
                  <a:pt x="4488547" y="3080353"/>
                  <a:pt x="4508255" y="3088270"/>
                  <a:pt x="4514155" y="3102085"/>
                </a:cubicBezTo>
                <a:cubicBezTo>
                  <a:pt x="4517099" y="3108990"/>
                  <a:pt x="4510349" y="3118676"/>
                  <a:pt x="4493895" y="3131142"/>
                </a:cubicBezTo>
                <a:cubicBezTo>
                  <a:pt x="4485671" y="3137377"/>
                  <a:pt x="4474159" y="3142289"/>
                  <a:pt x="4459363" y="3145882"/>
                </a:cubicBezTo>
                <a:cubicBezTo>
                  <a:pt x="4452459" y="3148830"/>
                  <a:pt x="4445303" y="3151202"/>
                  <a:pt x="4437907" y="3153001"/>
                </a:cubicBezTo>
                <a:lnTo>
                  <a:pt x="4427111" y="3155104"/>
                </a:lnTo>
                <a:lnTo>
                  <a:pt x="4487503" y="3179364"/>
                </a:lnTo>
                <a:cubicBezTo>
                  <a:pt x="4506229" y="3184980"/>
                  <a:pt x="4526429" y="3194047"/>
                  <a:pt x="4548103" y="3206569"/>
                </a:cubicBezTo>
                <a:lnTo>
                  <a:pt x="4544147" y="3216424"/>
                </a:lnTo>
                <a:lnTo>
                  <a:pt x="4549073" y="3218403"/>
                </a:lnTo>
                <a:cubicBezTo>
                  <a:pt x="4572403" y="3222054"/>
                  <a:pt x="4587185" y="3227991"/>
                  <a:pt x="4593419" y="3236216"/>
                </a:cubicBezTo>
                <a:lnTo>
                  <a:pt x="4590933" y="3249525"/>
                </a:lnTo>
                <a:cubicBezTo>
                  <a:pt x="4587959" y="3261683"/>
                  <a:pt x="4578735" y="3275145"/>
                  <a:pt x="4563267" y="3289913"/>
                </a:cubicBezTo>
                <a:cubicBezTo>
                  <a:pt x="4564251" y="3292215"/>
                  <a:pt x="4563419" y="3296650"/>
                  <a:pt x="4560781" y="3303221"/>
                </a:cubicBezTo>
                <a:cubicBezTo>
                  <a:pt x="4570635" y="3307179"/>
                  <a:pt x="4577039" y="3312612"/>
                  <a:pt x="4579987" y="3319519"/>
                </a:cubicBezTo>
                <a:cubicBezTo>
                  <a:pt x="4582935" y="3326425"/>
                  <a:pt x="4581445" y="3332503"/>
                  <a:pt x="4575521" y="3337754"/>
                </a:cubicBezTo>
                <a:cubicBezTo>
                  <a:pt x="4586695" y="3338428"/>
                  <a:pt x="4585375" y="3341711"/>
                  <a:pt x="4571563" y="3347608"/>
                </a:cubicBezTo>
                <a:lnTo>
                  <a:pt x="4561203" y="3352029"/>
                </a:lnTo>
                <a:cubicBezTo>
                  <a:pt x="4564487" y="3353350"/>
                  <a:pt x="4568923" y="3354179"/>
                  <a:pt x="4574511" y="3354515"/>
                </a:cubicBezTo>
                <a:cubicBezTo>
                  <a:pt x="4580099" y="3354852"/>
                  <a:pt x="4582891" y="3355019"/>
                  <a:pt x="4582891" y="3355019"/>
                </a:cubicBezTo>
                <a:lnTo>
                  <a:pt x="4587819" y="3357000"/>
                </a:lnTo>
                <a:cubicBezTo>
                  <a:pt x="4601295" y="3356691"/>
                  <a:pt x="4609183" y="3356044"/>
                  <a:pt x="4611485" y="3355062"/>
                </a:cubicBezTo>
                <a:cubicBezTo>
                  <a:pt x="4613787" y="3354078"/>
                  <a:pt x="4620527" y="3353925"/>
                  <a:pt x="4631701" y="3354599"/>
                </a:cubicBezTo>
                <a:cubicBezTo>
                  <a:pt x="4642875" y="3355272"/>
                  <a:pt x="4650103" y="3356268"/>
                  <a:pt x="4653391" y="3357589"/>
                </a:cubicBezTo>
                <a:cubicBezTo>
                  <a:pt x="4656675" y="3358910"/>
                  <a:pt x="4659961" y="3360227"/>
                  <a:pt x="4663245" y="3361548"/>
                </a:cubicBezTo>
                <a:cubicBezTo>
                  <a:pt x="4672761" y="3371093"/>
                  <a:pt x="4678343" y="3376195"/>
                  <a:pt x="4679987" y="3376855"/>
                </a:cubicBezTo>
                <a:cubicBezTo>
                  <a:pt x="4681627" y="3377516"/>
                  <a:pt x="4682281" y="3380638"/>
                  <a:pt x="4681943" y="3386225"/>
                </a:cubicBezTo>
                <a:lnTo>
                  <a:pt x="4678491" y="3387699"/>
                </a:lnTo>
                <a:cubicBezTo>
                  <a:pt x="4689665" y="3388372"/>
                  <a:pt x="4696895" y="3389371"/>
                  <a:pt x="4700179" y="3390689"/>
                </a:cubicBezTo>
                <a:cubicBezTo>
                  <a:pt x="4705765" y="3391028"/>
                  <a:pt x="4708559" y="3391196"/>
                  <a:pt x="4708559" y="3391196"/>
                </a:cubicBezTo>
                <a:cubicBezTo>
                  <a:pt x="4708223" y="3396783"/>
                  <a:pt x="4709205" y="3399084"/>
                  <a:pt x="4711507" y="3398100"/>
                </a:cubicBezTo>
                <a:lnTo>
                  <a:pt x="4712983" y="3401556"/>
                </a:lnTo>
                <a:lnTo>
                  <a:pt x="4704095" y="3409431"/>
                </a:lnTo>
                <a:lnTo>
                  <a:pt x="4683375" y="3418274"/>
                </a:lnTo>
                <a:lnTo>
                  <a:pt x="4662193" y="3406903"/>
                </a:lnTo>
                <a:lnTo>
                  <a:pt x="4656761" y="3413306"/>
                </a:lnTo>
                <a:cubicBezTo>
                  <a:pt x="4643283" y="3413613"/>
                  <a:pt x="4635395" y="3414259"/>
                  <a:pt x="4633091" y="3415243"/>
                </a:cubicBezTo>
                <a:cubicBezTo>
                  <a:pt x="4630787" y="3416226"/>
                  <a:pt x="4626845" y="3416549"/>
                  <a:pt x="4621259" y="3416212"/>
                </a:cubicBezTo>
                <a:cubicBezTo>
                  <a:pt x="4618957" y="3417194"/>
                  <a:pt x="4616407" y="3417601"/>
                  <a:pt x="4613615" y="3417433"/>
                </a:cubicBezTo>
                <a:cubicBezTo>
                  <a:pt x="4610821" y="3417264"/>
                  <a:pt x="4608271" y="3417671"/>
                  <a:pt x="4605971" y="3418653"/>
                </a:cubicBezTo>
                <a:cubicBezTo>
                  <a:pt x="4603667" y="3419637"/>
                  <a:pt x="4601367" y="3420618"/>
                  <a:pt x="4599063" y="3421602"/>
                </a:cubicBezTo>
                <a:cubicBezTo>
                  <a:pt x="4585587" y="3421911"/>
                  <a:pt x="4576303" y="3422473"/>
                  <a:pt x="4571207" y="3423286"/>
                </a:cubicBezTo>
                <a:cubicBezTo>
                  <a:pt x="4566111" y="3424100"/>
                  <a:pt x="4556823" y="3424664"/>
                  <a:pt x="4543349" y="3424972"/>
                </a:cubicBezTo>
                <a:lnTo>
                  <a:pt x="4538419" y="3422992"/>
                </a:lnTo>
                <a:cubicBezTo>
                  <a:pt x="4533815" y="3424957"/>
                  <a:pt x="4528721" y="3425773"/>
                  <a:pt x="4523133" y="3425435"/>
                </a:cubicBezTo>
                <a:cubicBezTo>
                  <a:pt x="4520829" y="3426418"/>
                  <a:pt x="4518859" y="3426578"/>
                  <a:pt x="4517215" y="3425919"/>
                </a:cubicBezTo>
                <a:cubicBezTo>
                  <a:pt x="4515573" y="3425261"/>
                  <a:pt x="4513603" y="3425421"/>
                  <a:pt x="4511299" y="3426405"/>
                </a:cubicBezTo>
                <a:lnTo>
                  <a:pt x="4494031" y="3433775"/>
                </a:lnTo>
                <a:cubicBezTo>
                  <a:pt x="4491731" y="3434757"/>
                  <a:pt x="4474631" y="3439333"/>
                  <a:pt x="4442739" y="3447503"/>
                </a:cubicBezTo>
                <a:cubicBezTo>
                  <a:pt x="4437151" y="3447165"/>
                  <a:pt x="4430905" y="3448472"/>
                  <a:pt x="4423997" y="3451421"/>
                </a:cubicBezTo>
                <a:cubicBezTo>
                  <a:pt x="4427283" y="3452739"/>
                  <a:pt x="4428349" y="3453645"/>
                  <a:pt x="4427199" y="3454137"/>
                </a:cubicBezTo>
                <a:cubicBezTo>
                  <a:pt x="4426047" y="3454627"/>
                  <a:pt x="4427115" y="3455534"/>
                  <a:pt x="4430397" y="3456852"/>
                </a:cubicBezTo>
                <a:cubicBezTo>
                  <a:pt x="4443873" y="3456543"/>
                  <a:pt x="4458749" y="3456318"/>
                  <a:pt x="4475017" y="3456178"/>
                </a:cubicBezTo>
                <a:cubicBezTo>
                  <a:pt x="4491287" y="3456038"/>
                  <a:pt x="4507803" y="3456473"/>
                  <a:pt x="4524565" y="3457484"/>
                </a:cubicBezTo>
                <a:lnTo>
                  <a:pt x="4560067" y="3454579"/>
                </a:lnTo>
                <a:lnTo>
                  <a:pt x="4570427" y="3450156"/>
                </a:lnTo>
                <a:cubicBezTo>
                  <a:pt x="4572729" y="3449174"/>
                  <a:pt x="4574371" y="3449832"/>
                  <a:pt x="4575353" y="3452135"/>
                </a:cubicBezTo>
                <a:lnTo>
                  <a:pt x="4582263" y="3449186"/>
                </a:lnTo>
                <a:cubicBezTo>
                  <a:pt x="4578975" y="3447866"/>
                  <a:pt x="4576183" y="3447700"/>
                  <a:pt x="4573881" y="3448682"/>
                </a:cubicBezTo>
                <a:lnTo>
                  <a:pt x="4570427" y="3450156"/>
                </a:lnTo>
                <a:cubicBezTo>
                  <a:pt x="4568123" y="3451139"/>
                  <a:pt x="4566483" y="3450478"/>
                  <a:pt x="4565501" y="3448175"/>
                </a:cubicBezTo>
                <a:lnTo>
                  <a:pt x="4568951" y="3446702"/>
                </a:lnTo>
                <a:lnTo>
                  <a:pt x="4493527" y="3442154"/>
                </a:lnTo>
                <a:cubicBezTo>
                  <a:pt x="4482355" y="3441480"/>
                  <a:pt x="4480219" y="3439671"/>
                  <a:pt x="4487127" y="3436723"/>
                </a:cubicBezTo>
                <a:cubicBezTo>
                  <a:pt x="4494031" y="3433775"/>
                  <a:pt x="4500279" y="3432468"/>
                  <a:pt x="4505867" y="3432805"/>
                </a:cubicBezTo>
                <a:cubicBezTo>
                  <a:pt x="4524931" y="3432834"/>
                  <a:pt x="4543171" y="3432530"/>
                  <a:pt x="4560591" y="3431899"/>
                </a:cubicBezTo>
                <a:cubicBezTo>
                  <a:pt x="4578013" y="3431268"/>
                  <a:pt x="4596255" y="3430966"/>
                  <a:pt x="4615321" y="3430994"/>
                </a:cubicBezTo>
                <a:cubicBezTo>
                  <a:pt x="4622227" y="3428046"/>
                  <a:pt x="4631267" y="3426908"/>
                  <a:pt x="4642441" y="3427582"/>
                </a:cubicBezTo>
                <a:cubicBezTo>
                  <a:pt x="4678603" y="3423033"/>
                  <a:pt x="4696347" y="3426347"/>
                  <a:pt x="4695673" y="3437521"/>
                </a:cubicBezTo>
                <a:cubicBezTo>
                  <a:pt x="4697639" y="3442125"/>
                  <a:pt x="4699935" y="3445907"/>
                  <a:pt x="4702559" y="3448869"/>
                </a:cubicBezTo>
                <a:cubicBezTo>
                  <a:pt x="4705183" y="3451832"/>
                  <a:pt x="4704685" y="3455446"/>
                  <a:pt x="4701065" y="3459715"/>
                </a:cubicBezTo>
                <a:cubicBezTo>
                  <a:pt x="4686915" y="3471198"/>
                  <a:pt x="4666195" y="3480042"/>
                  <a:pt x="4638905" y="3486247"/>
                </a:cubicBezTo>
                <a:cubicBezTo>
                  <a:pt x="4672427" y="3488266"/>
                  <a:pt x="4692135" y="3496184"/>
                  <a:pt x="4698033" y="3509999"/>
                </a:cubicBezTo>
                <a:cubicBezTo>
                  <a:pt x="4700979" y="3516904"/>
                  <a:pt x="4694227" y="3526590"/>
                  <a:pt x="4677775" y="3539056"/>
                </a:cubicBezTo>
                <a:cubicBezTo>
                  <a:pt x="4669551" y="3545290"/>
                  <a:pt x="4658037" y="3550204"/>
                  <a:pt x="4643243" y="3553796"/>
                </a:cubicBezTo>
                <a:cubicBezTo>
                  <a:pt x="4636335" y="3556744"/>
                  <a:pt x="4629183" y="3559116"/>
                  <a:pt x="4621785" y="3560915"/>
                </a:cubicBezTo>
                <a:cubicBezTo>
                  <a:pt x="4614389" y="3562711"/>
                  <a:pt x="4605591" y="3564424"/>
                  <a:pt x="4595403" y="3566053"/>
                </a:cubicBezTo>
                <a:cubicBezTo>
                  <a:pt x="4569431" y="3568973"/>
                  <a:pt x="4544611" y="3571400"/>
                  <a:pt x="4520945" y="3573339"/>
                </a:cubicBezTo>
                <a:cubicBezTo>
                  <a:pt x="4497275" y="3575276"/>
                  <a:pt x="4473119" y="3576063"/>
                  <a:pt x="4448467" y="3575696"/>
                </a:cubicBezTo>
                <a:cubicBezTo>
                  <a:pt x="4455035" y="3578338"/>
                  <a:pt x="4460867" y="3579249"/>
                  <a:pt x="4465963" y="3578436"/>
                </a:cubicBezTo>
                <a:cubicBezTo>
                  <a:pt x="4471059" y="3577622"/>
                  <a:pt x="4476893" y="3578533"/>
                  <a:pt x="4483463" y="3581172"/>
                </a:cubicBezTo>
                <a:cubicBezTo>
                  <a:pt x="4454207" y="3582773"/>
                  <a:pt x="4426271" y="3581088"/>
                  <a:pt x="4399655" y="3576119"/>
                </a:cubicBezTo>
                <a:cubicBezTo>
                  <a:pt x="4386179" y="3576429"/>
                  <a:pt x="4373363" y="3575096"/>
                  <a:pt x="4361207" y="3572119"/>
                </a:cubicBezTo>
                <a:cubicBezTo>
                  <a:pt x="4349051" y="3569143"/>
                  <a:pt x="4336233" y="3567809"/>
                  <a:pt x="4322755" y="3568119"/>
                </a:cubicBezTo>
                <a:cubicBezTo>
                  <a:pt x="4319471" y="3566798"/>
                  <a:pt x="4316431" y="3566053"/>
                  <a:pt x="4313639" y="3565888"/>
                </a:cubicBezTo>
                <a:cubicBezTo>
                  <a:pt x="4310845" y="3565718"/>
                  <a:pt x="4307807" y="3564973"/>
                  <a:pt x="4304523" y="3563655"/>
                </a:cubicBezTo>
                <a:cubicBezTo>
                  <a:pt x="4294331" y="3565282"/>
                  <a:pt x="4286441" y="3565927"/>
                  <a:pt x="4280853" y="3565591"/>
                </a:cubicBezTo>
                <a:cubicBezTo>
                  <a:pt x="4275267" y="3565254"/>
                  <a:pt x="4269679" y="3564918"/>
                  <a:pt x="4264091" y="3564580"/>
                </a:cubicBezTo>
                <a:cubicBezTo>
                  <a:pt x="4260807" y="3563262"/>
                  <a:pt x="4258015" y="3563093"/>
                  <a:pt x="4255711" y="3564076"/>
                </a:cubicBezTo>
                <a:cubicBezTo>
                  <a:pt x="4220869" y="3565339"/>
                  <a:pt x="4187507" y="3565292"/>
                  <a:pt x="4155627" y="3563929"/>
                </a:cubicBezTo>
                <a:cubicBezTo>
                  <a:pt x="4123751" y="3562569"/>
                  <a:pt x="4093839" y="3561046"/>
                  <a:pt x="4065903" y="3559361"/>
                </a:cubicBezTo>
                <a:cubicBezTo>
                  <a:pt x="4044539" y="3560314"/>
                  <a:pt x="4021039" y="3559459"/>
                  <a:pt x="3995407" y="3556794"/>
                </a:cubicBezTo>
                <a:lnTo>
                  <a:pt x="4010187" y="3562731"/>
                </a:lnTo>
                <a:cubicBezTo>
                  <a:pt x="4001317" y="3561073"/>
                  <a:pt x="3994087" y="3560077"/>
                  <a:pt x="3988501" y="3559741"/>
                </a:cubicBezTo>
                <a:cubicBezTo>
                  <a:pt x="3982915" y="3559403"/>
                  <a:pt x="3975683" y="3558407"/>
                  <a:pt x="3966811" y="3556752"/>
                </a:cubicBezTo>
                <a:lnTo>
                  <a:pt x="3971235" y="3567111"/>
                </a:lnTo>
                <a:cubicBezTo>
                  <a:pt x="3949867" y="3568065"/>
                  <a:pt x="3927351" y="3569511"/>
                  <a:pt x="3903685" y="3571449"/>
                </a:cubicBezTo>
                <a:cubicBezTo>
                  <a:pt x="3880015" y="3573386"/>
                  <a:pt x="3855855" y="3574173"/>
                  <a:pt x="3831205" y="3573807"/>
                </a:cubicBezTo>
                <a:cubicBezTo>
                  <a:pt x="3809839" y="3574763"/>
                  <a:pt x="3787899" y="3575963"/>
                  <a:pt x="3765381" y="3577408"/>
                </a:cubicBezTo>
                <a:cubicBezTo>
                  <a:pt x="3742867" y="3578856"/>
                  <a:pt x="3720431" y="3578904"/>
                  <a:pt x="3698083" y="3577557"/>
                </a:cubicBezTo>
                <a:cubicBezTo>
                  <a:pt x="3692497" y="3577221"/>
                  <a:pt x="3689703" y="3577053"/>
                  <a:pt x="3689703" y="3577053"/>
                </a:cubicBezTo>
                <a:cubicBezTo>
                  <a:pt x="3671623" y="3579327"/>
                  <a:pt x="3654279" y="3583326"/>
                  <a:pt x="3637671" y="3589053"/>
                </a:cubicBezTo>
                <a:lnTo>
                  <a:pt x="3600183" y="3598160"/>
                </a:lnTo>
                <a:lnTo>
                  <a:pt x="3617687" y="3599625"/>
                </a:lnTo>
                <a:lnTo>
                  <a:pt x="3571827" y="3606953"/>
                </a:lnTo>
                <a:cubicBezTo>
                  <a:pt x="3551443" y="3610209"/>
                  <a:pt x="3534511" y="3611994"/>
                  <a:pt x="3521039" y="3612302"/>
                </a:cubicBezTo>
                <a:cubicBezTo>
                  <a:pt x="3474683" y="3618479"/>
                  <a:pt x="3429819" y="3618578"/>
                  <a:pt x="3386441" y="3612598"/>
                </a:cubicBezTo>
                <a:cubicBezTo>
                  <a:pt x="3372965" y="3612906"/>
                  <a:pt x="3361791" y="3612233"/>
                  <a:pt x="3352919" y="3610577"/>
                </a:cubicBezTo>
                <a:cubicBezTo>
                  <a:pt x="3344047" y="3608921"/>
                  <a:pt x="3335175" y="3607264"/>
                  <a:pt x="3326303" y="3605609"/>
                </a:cubicBezTo>
                <a:lnTo>
                  <a:pt x="3311387" y="3601459"/>
                </a:lnTo>
                <a:lnTo>
                  <a:pt x="3297679" y="3607310"/>
                </a:lnTo>
                <a:lnTo>
                  <a:pt x="3276497" y="3595938"/>
                </a:lnTo>
                <a:lnTo>
                  <a:pt x="3271065" y="3602342"/>
                </a:lnTo>
                <a:cubicBezTo>
                  <a:pt x="3257587" y="3602649"/>
                  <a:pt x="3249701" y="3603295"/>
                  <a:pt x="3247397" y="3604278"/>
                </a:cubicBezTo>
                <a:cubicBezTo>
                  <a:pt x="3245095" y="3605261"/>
                  <a:pt x="3241151" y="3605583"/>
                  <a:pt x="3235563" y="3605247"/>
                </a:cubicBezTo>
                <a:cubicBezTo>
                  <a:pt x="3233263" y="3606229"/>
                  <a:pt x="3230715" y="3606637"/>
                  <a:pt x="3227919" y="3606469"/>
                </a:cubicBezTo>
                <a:cubicBezTo>
                  <a:pt x="3225125" y="3606299"/>
                  <a:pt x="3222577" y="3606706"/>
                  <a:pt x="3220275" y="3607688"/>
                </a:cubicBezTo>
                <a:cubicBezTo>
                  <a:pt x="3217971" y="3608671"/>
                  <a:pt x="3215671" y="3609653"/>
                  <a:pt x="3213367" y="3610637"/>
                </a:cubicBezTo>
                <a:cubicBezTo>
                  <a:pt x="3199891" y="3610946"/>
                  <a:pt x="3190607" y="3611508"/>
                  <a:pt x="3185511" y="3612322"/>
                </a:cubicBezTo>
                <a:cubicBezTo>
                  <a:pt x="3180415" y="3613136"/>
                  <a:pt x="3171127" y="3613698"/>
                  <a:pt x="3157653" y="3614007"/>
                </a:cubicBezTo>
                <a:lnTo>
                  <a:pt x="3152725" y="3612027"/>
                </a:lnTo>
                <a:cubicBezTo>
                  <a:pt x="3148119" y="3613992"/>
                  <a:pt x="3143025" y="3614808"/>
                  <a:pt x="3137437" y="3614470"/>
                </a:cubicBezTo>
                <a:cubicBezTo>
                  <a:pt x="3135135" y="3615453"/>
                  <a:pt x="3133163" y="3615614"/>
                  <a:pt x="3131521" y="3614953"/>
                </a:cubicBezTo>
                <a:cubicBezTo>
                  <a:pt x="3129879" y="3614296"/>
                  <a:pt x="3127907" y="3614456"/>
                  <a:pt x="3125605" y="3615439"/>
                </a:cubicBezTo>
                <a:lnTo>
                  <a:pt x="3108335" y="3622810"/>
                </a:lnTo>
                <a:cubicBezTo>
                  <a:pt x="3106035" y="3623792"/>
                  <a:pt x="3088937" y="3628368"/>
                  <a:pt x="3057043" y="3636538"/>
                </a:cubicBezTo>
                <a:cubicBezTo>
                  <a:pt x="3051455" y="3636200"/>
                  <a:pt x="3045209" y="3637508"/>
                  <a:pt x="3038303" y="3640456"/>
                </a:cubicBezTo>
                <a:cubicBezTo>
                  <a:pt x="3041587" y="3641774"/>
                  <a:pt x="3042655" y="3642679"/>
                  <a:pt x="3041503" y="3643171"/>
                </a:cubicBezTo>
                <a:cubicBezTo>
                  <a:pt x="3040351" y="3643663"/>
                  <a:pt x="3041419" y="3644568"/>
                  <a:pt x="3044703" y="3645887"/>
                </a:cubicBezTo>
                <a:cubicBezTo>
                  <a:pt x="3058179" y="3645578"/>
                  <a:pt x="3073053" y="3645353"/>
                  <a:pt x="3089323" y="3645213"/>
                </a:cubicBezTo>
                <a:cubicBezTo>
                  <a:pt x="3105591" y="3645072"/>
                  <a:pt x="3122109" y="3645508"/>
                  <a:pt x="3138871" y="3646520"/>
                </a:cubicBezTo>
                <a:lnTo>
                  <a:pt x="3174371" y="3643613"/>
                </a:lnTo>
                <a:lnTo>
                  <a:pt x="3184731" y="3639191"/>
                </a:lnTo>
                <a:cubicBezTo>
                  <a:pt x="3187033" y="3638209"/>
                  <a:pt x="3188675" y="3638866"/>
                  <a:pt x="3189659" y="3641171"/>
                </a:cubicBezTo>
                <a:lnTo>
                  <a:pt x="3196567" y="3638222"/>
                </a:lnTo>
                <a:cubicBezTo>
                  <a:pt x="3193279" y="3636902"/>
                  <a:pt x="3190487" y="3636735"/>
                  <a:pt x="3188185" y="3637717"/>
                </a:cubicBezTo>
                <a:lnTo>
                  <a:pt x="3184731" y="3639191"/>
                </a:lnTo>
                <a:cubicBezTo>
                  <a:pt x="3182429" y="3640175"/>
                  <a:pt x="3180789" y="3639514"/>
                  <a:pt x="3179805" y="3637210"/>
                </a:cubicBezTo>
                <a:lnTo>
                  <a:pt x="3183257" y="3635736"/>
                </a:lnTo>
                <a:lnTo>
                  <a:pt x="3107831" y="3631189"/>
                </a:lnTo>
                <a:cubicBezTo>
                  <a:pt x="3096659" y="3630515"/>
                  <a:pt x="3094523" y="3628705"/>
                  <a:pt x="3101431" y="3625757"/>
                </a:cubicBezTo>
                <a:cubicBezTo>
                  <a:pt x="3108335" y="3622810"/>
                  <a:pt x="3114583" y="3621502"/>
                  <a:pt x="3120171" y="3621841"/>
                </a:cubicBezTo>
                <a:cubicBezTo>
                  <a:pt x="3139235" y="3621869"/>
                  <a:pt x="3157475" y="3621565"/>
                  <a:pt x="3174897" y="3620933"/>
                </a:cubicBezTo>
                <a:cubicBezTo>
                  <a:pt x="3192319" y="3620302"/>
                  <a:pt x="3210559" y="3620000"/>
                  <a:pt x="3229625" y="3620029"/>
                </a:cubicBezTo>
                <a:cubicBezTo>
                  <a:pt x="3236531" y="3617081"/>
                  <a:pt x="3245571" y="3615942"/>
                  <a:pt x="3256745" y="3616617"/>
                </a:cubicBezTo>
                <a:cubicBezTo>
                  <a:pt x="3292907" y="3612067"/>
                  <a:pt x="3310651" y="3615382"/>
                  <a:pt x="3309977" y="3626556"/>
                </a:cubicBezTo>
                <a:cubicBezTo>
                  <a:pt x="3311943" y="3631160"/>
                  <a:pt x="3314239" y="3634943"/>
                  <a:pt x="3316863" y="3637904"/>
                </a:cubicBezTo>
                <a:cubicBezTo>
                  <a:pt x="3319489" y="3640867"/>
                  <a:pt x="3318991" y="3644481"/>
                  <a:pt x="3315369" y="3648749"/>
                </a:cubicBezTo>
                <a:cubicBezTo>
                  <a:pt x="3301219" y="3660232"/>
                  <a:pt x="3280499" y="3669077"/>
                  <a:pt x="3253209" y="3675282"/>
                </a:cubicBezTo>
                <a:cubicBezTo>
                  <a:pt x="3286731" y="3677302"/>
                  <a:pt x="3306441" y="3685219"/>
                  <a:pt x="3312337" y="3699033"/>
                </a:cubicBezTo>
                <a:cubicBezTo>
                  <a:pt x="3315285" y="3705939"/>
                  <a:pt x="3308533" y="3715625"/>
                  <a:pt x="3292079" y="3728092"/>
                </a:cubicBezTo>
                <a:cubicBezTo>
                  <a:pt x="3283855" y="3734325"/>
                  <a:pt x="3272343" y="3739239"/>
                  <a:pt x="3257547" y="3742832"/>
                </a:cubicBezTo>
                <a:cubicBezTo>
                  <a:pt x="3250641" y="3745778"/>
                  <a:pt x="3243489" y="3748151"/>
                  <a:pt x="3236091" y="3749951"/>
                </a:cubicBezTo>
                <a:cubicBezTo>
                  <a:pt x="3228693" y="3751746"/>
                  <a:pt x="3219899" y="3753458"/>
                  <a:pt x="3209707" y="3755088"/>
                </a:cubicBezTo>
                <a:cubicBezTo>
                  <a:pt x="3183735" y="3758008"/>
                  <a:pt x="3158917" y="3760435"/>
                  <a:pt x="3135251" y="3762374"/>
                </a:cubicBezTo>
                <a:cubicBezTo>
                  <a:pt x="3111583" y="3764311"/>
                  <a:pt x="3087423" y="3765098"/>
                  <a:pt x="3062771" y="3764731"/>
                </a:cubicBezTo>
                <a:cubicBezTo>
                  <a:pt x="3069343" y="3767373"/>
                  <a:pt x="3075175" y="3768285"/>
                  <a:pt x="3080271" y="3767471"/>
                </a:cubicBezTo>
                <a:cubicBezTo>
                  <a:pt x="3085367" y="3766657"/>
                  <a:pt x="3091197" y="3767569"/>
                  <a:pt x="3097767" y="3770208"/>
                </a:cubicBezTo>
                <a:cubicBezTo>
                  <a:pt x="3068513" y="3771809"/>
                  <a:pt x="3040579" y="3770123"/>
                  <a:pt x="3013963" y="3765155"/>
                </a:cubicBezTo>
                <a:cubicBezTo>
                  <a:pt x="3000485" y="3765464"/>
                  <a:pt x="2987669" y="3764130"/>
                  <a:pt x="2975511" y="3761153"/>
                </a:cubicBezTo>
                <a:cubicBezTo>
                  <a:pt x="2963355" y="3758179"/>
                  <a:pt x="2950539" y="3756845"/>
                  <a:pt x="2937063" y="3757154"/>
                </a:cubicBezTo>
                <a:cubicBezTo>
                  <a:pt x="2933777" y="3755833"/>
                  <a:pt x="2930739" y="3755089"/>
                  <a:pt x="2927943" y="3754922"/>
                </a:cubicBezTo>
                <a:cubicBezTo>
                  <a:pt x="2925151" y="3754753"/>
                  <a:pt x="2922111" y="3754009"/>
                  <a:pt x="2918827" y="3752690"/>
                </a:cubicBezTo>
                <a:cubicBezTo>
                  <a:pt x="2908635" y="3754317"/>
                  <a:pt x="2900745" y="3754962"/>
                  <a:pt x="2895159" y="3754626"/>
                </a:cubicBezTo>
                <a:cubicBezTo>
                  <a:pt x="2889571" y="3754288"/>
                  <a:pt x="2883987" y="3753953"/>
                  <a:pt x="2878399" y="3753615"/>
                </a:cubicBezTo>
                <a:cubicBezTo>
                  <a:pt x="2875113" y="3752297"/>
                  <a:pt x="2872321" y="3752127"/>
                  <a:pt x="2870017" y="3753111"/>
                </a:cubicBezTo>
                <a:cubicBezTo>
                  <a:pt x="2835175" y="3754374"/>
                  <a:pt x="2801815" y="3754327"/>
                  <a:pt x="2769933" y="3752965"/>
                </a:cubicBezTo>
                <a:cubicBezTo>
                  <a:pt x="2738055" y="3751603"/>
                  <a:pt x="2708145" y="3750080"/>
                  <a:pt x="2680211" y="3748395"/>
                </a:cubicBezTo>
                <a:cubicBezTo>
                  <a:pt x="2658843" y="3749348"/>
                  <a:pt x="2635343" y="3748494"/>
                  <a:pt x="2609711" y="3745829"/>
                </a:cubicBezTo>
                <a:lnTo>
                  <a:pt x="2624493" y="3751767"/>
                </a:lnTo>
                <a:cubicBezTo>
                  <a:pt x="2615621" y="3750107"/>
                  <a:pt x="2608391" y="3749112"/>
                  <a:pt x="2602807" y="3748776"/>
                </a:cubicBezTo>
                <a:cubicBezTo>
                  <a:pt x="2597219" y="3748438"/>
                  <a:pt x="2589987" y="3747443"/>
                  <a:pt x="2581115" y="3745787"/>
                </a:cubicBezTo>
                <a:lnTo>
                  <a:pt x="2585539" y="3756147"/>
                </a:lnTo>
                <a:cubicBezTo>
                  <a:pt x="2564173" y="3757100"/>
                  <a:pt x="2541657" y="3758545"/>
                  <a:pt x="2517989" y="3760485"/>
                </a:cubicBezTo>
                <a:cubicBezTo>
                  <a:pt x="2494321" y="3762421"/>
                  <a:pt x="2470163" y="3763208"/>
                  <a:pt x="2445511" y="3762842"/>
                </a:cubicBezTo>
                <a:cubicBezTo>
                  <a:pt x="2424143" y="3763799"/>
                  <a:pt x="2402203" y="3764998"/>
                  <a:pt x="2379687" y="3766443"/>
                </a:cubicBezTo>
                <a:cubicBezTo>
                  <a:pt x="2357171" y="3767890"/>
                  <a:pt x="2334735" y="3767939"/>
                  <a:pt x="2312387" y="3766591"/>
                </a:cubicBezTo>
                <a:cubicBezTo>
                  <a:pt x="2306801" y="3766256"/>
                  <a:pt x="2304007" y="3766087"/>
                  <a:pt x="2304007" y="3766087"/>
                </a:cubicBezTo>
                <a:cubicBezTo>
                  <a:pt x="2285927" y="3768361"/>
                  <a:pt x="2268583" y="3772360"/>
                  <a:pt x="2251975" y="3778088"/>
                </a:cubicBezTo>
                <a:lnTo>
                  <a:pt x="2214487" y="3787196"/>
                </a:lnTo>
                <a:lnTo>
                  <a:pt x="2231993" y="3788660"/>
                </a:lnTo>
                <a:lnTo>
                  <a:pt x="2186131" y="3795988"/>
                </a:lnTo>
                <a:cubicBezTo>
                  <a:pt x="2165751" y="3799245"/>
                  <a:pt x="2148817" y="3801029"/>
                  <a:pt x="2135343" y="3801337"/>
                </a:cubicBezTo>
                <a:cubicBezTo>
                  <a:pt x="2088989" y="3807514"/>
                  <a:pt x="2044123" y="3807612"/>
                  <a:pt x="2000747" y="3801632"/>
                </a:cubicBezTo>
                <a:cubicBezTo>
                  <a:pt x="1987269" y="3801942"/>
                  <a:pt x="1976095" y="3801268"/>
                  <a:pt x="1967223" y="3799612"/>
                </a:cubicBezTo>
                <a:cubicBezTo>
                  <a:pt x="1958353" y="3797955"/>
                  <a:pt x="1949479" y="3796299"/>
                  <a:pt x="1940607" y="3794644"/>
                </a:cubicBezTo>
                <a:cubicBezTo>
                  <a:pt x="1921545" y="3794615"/>
                  <a:pt x="1906103" y="3790319"/>
                  <a:pt x="1894283" y="3781756"/>
                </a:cubicBezTo>
                <a:cubicBezTo>
                  <a:pt x="1871595" y="3785996"/>
                  <a:pt x="1848995" y="3788838"/>
                  <a:pt x="1826479" y="3790284"/>
                </a:cubicBezTo>
                <a:cubicBezTo>
                  <a:pt x="1803963" y="3791731"/>
                  <a:pt x="1782515" y="3794082"/>
                  <a:pt x="1762131" y="3797340"/>
                </a:cubicBezTo>
                <a:lnTo>
                  <a:pt x="1631955" y="3807995"/>
                </a:lnTo>
                <a:cubicBezTo>
                  <a:pt x="1586923" y="3810888"/>
                  <a:pt x="1542712" y="3814110"/>
                  <a:pt x="1499319" y="3817661"/>
                </a:cubicBezTo>
                <a:cubicBezTo>
                  <a:pt x="1455930" y="3821214"/>
                  <a:pt x="1412207" y="3825586"/>
                  <a:pt x="1368156" y="3830781"/>
                </a:cubicBezTo>
                <a:cubicBezTo>
                  <a:pt x="1356980" y="3830107"/>
                  <a:pt x="1350902" y="3828621"/>
                  <a:pt x="1349920" y="3826317"/>
                </a:cubicBezTo>
                <a:cubicBezTo>
                  <a:pt x="1348938" y="3824016"/>
                  <a:pt x="1353542" y="3822051"/>
                  <a:pt x="1363734" y="3820420"/>
                </a:cubicBezTo>
                <a:cubicBezTo>
                  <a:pt x="1379512" y="3819128"/>
                  <a:pt x="1395044" y="3817261"/>
                  <a:pt x="1410333" y="3814820"/>
                </a:cubicBezTo>
                <a:cubicBezTo>
                  <a:pt x="1425620" y="3812376"/>
                  <a:pt x="1441152" y="3810509"/>
                  <a:pt x="1456932" y="3809217"/>
                </a:cubicBezTo>
                <a:cubicBezTo>
                  <a:pt x="1472711" y="3807927"/>
                  <a:pt x="1488243" y="3806060"/>
                  <a:pt x="1503530" y="3803617"/>
                </a:cubicBezTo>
                <a:cubicBezTo>
                  <a:pt x="1518818" y="3801173"/>
                  <a:pt x="1534352" y="3799308"/>
                  <a:pt x="1550129" y="3798015"/>
                </a:cubicBezTo>
                <a:cubicBezTo>
                  <a:pt x="1583987" y="3794449"/>
                  <a:pt x="1616451" y="3790799"/>
                  <a:pt x="1647517" y="3787065"/>
                </a:cubicBezTo>
                <a:cubicBezTo>
                  <a:pt x="1678583" y="3783331"/>
                  <a:pt x="1709895" y="3780170"/>
                  <a:pt x="1741451" y="3777589"/>
                </a:cubicBezTo>
                <a:cubicBezTo>
                  <a:pt x="1727973" y="3777896"/>
                  <a:pt x="1714499" y="3778205"/>
                  <a:pt x="1701023" y="3778514"/>
                </a:cubicBezTo>
                <a:cubicBezTo>
                  <a:pt x="1687547" y="3778824"/>
                  <a:pt x="1674071" y="3779132"/>
                  <a:pt x="1660595" y="3779442"/>
                </a:cubicBezTo>
                <a:cubicBezTo>
                  <a:pt x="1647117" y="3779751"/>
                  <a:pt x="1633639" y="3780060"/>
                  <a:pt x="1620163" y="3780370"/>
                </a:cubicBezTo>
                <a:cubicBezTo>
                  <a:pt x="1606689" y="3780679"/>
                  <a:pt x="1593211" y="3780985"/>
                  <a:pt x="1579735" y="3781295"/>
                </a:cubicBezTo>
                <a:cubicBezTo>
                  <a:pt x="1552782" y="3781913"/>
                  <a:pt x="1526074" y="3783107"/>
                  <a:pt x="1499613" y="3784875"/>
                </a:cubicBezTo>
                <a:cubicBezTo>
                  <a:pt x="1473152" y="3786645"/>
                  <a:pt x="1446446" y="3787839"/>
                  <a:pt x="1419493" y="3788458"/>
                </a:cubicBezTo>
                <a:cubicBezTo>
                  <a:pt x="1404696" y="3792050"/>
                  <a:pt x="1390068" y="3792851"/>
                  <a:pt x="1375611" y="3790856"/>
                </a:cubicBezTo>
                <a:cubicBezTo>
                  <a:pt x="1359830" y="3792149"/>
                  <a:pt x="1346356" y="3792457"/>
                  <a:pt x="1335180" y="3791785"/>
                </a:cubicBezTo>
                <a:cubicBezTo>
                  <a:pt x="1298036" y="3794030"/>
                  <a:pt x="1262864" y="3796114"/>
                  <a:pt x="1229664" y="3798038"/>
                </a:cubicBezTo>
                <a:cubicBezTo>
                  <a:pt x="1196464" y="3799961"/>
                  <a:pt x="1162444" y="3801554"/>
                  <a:pt x="1127604" y="3802819"/>
                </a:cubicBezTo>
                <a:cubicBezTo>
                  <a:pt x="1122014" y="3802483"/>
                  <a:pt x="1118070" y="3802804"/>
                  <a:pt x="1115769" y="3803787"/>
                </a:cubicBezTo>
                <a:cubicBezTo>
                  <a:pt x="1113465" y="3804770"/>
                  <a:pt x="1109522" y="3805094"/>
                  <a:pt x="1103936" y="3804756"/>
                </a:cubicBezTo>
                <a:cubicBezTo>
                  <a:pt x="1088154" y="3806049"/>
                  <a:pt x="1079115" y="3807184"/>
                  <a:pt x="1076811" y="3808168"/>
                </a:cubicBezTo>
                <a:cubicBezTo>
                  <a:pt x="1057749" y="3808142"/>
                  <a:pt x="1040328" y="3808773"/>
                  <a:pt x="1024550" y="3810065"/>
                </a:cubicBezTo>
                <a:cubicBezTo>
                  <a:pt x="1006469" y="3812339"/>
                  <a:pt x="989293" y="3813546"/>
                  <a:pt x="973024" y="3813686"/>
                </a:cubicBezTo>
                <a:cubicBezTo>
                  <a:pt x="956752" y="3813827"/>
                  <a:pt x="938427" y="3815525"/>
                  <a:pt x="918044" y="3818783"/>
                </a:cubicBezTo>
                <a:cubicBezTo>
                  <a:pt x="904567" y="3819092"/>
                  <a:pt x="889940" y="3819892"/>
                  <a:pt x="874163" y="3821183"/>
                </a:cubicBezTo>
                <a:cubicBezTo>
                  <a:pt x="858381" y="3822474"/>
                  <a:pt x="843755" y="3823274"/>
                  <a:pt x="830278" y="3823584"/>
                </a:cubicBezTo>
                <a:cubicBezTo>
                  <a:pt x="814501" y="3824875"/>
                  <a:pt x="799542" y="3826498"/>
                  <a:pt x="785407" y="3828449"/>
                </a:cubicBezTo>
                <a:cubicBezTo>
                  <a:pt x="771269" y="3830399"/>
                  <a:pt x="757464" y="3831530"/>
                  <a:pt x="743988" y="3831838"/>
                </a:cubicBezTo>
                <a:cubicBezTo>
                  <a:pt x="714733" y="3833440"/>
                  <a:pt x="685725" y="3835617"/>
                  <a:pt x="656960" y="3838367"/>
                </a:cubicBezTo>
                <a:cubicBezTo>
                  <a:pt x="628197" y="3841120"/>
                  <a:pt x="598036" y="3843786"/>
                  <a:pt x="566478" y="3846370"/>
                </a:cubicBezTo>
                <a:cubicBezTo>
                  <a:pt x="560891" y="3846034"/>
                  <a:pt x="550208" y="3846509"/>
                  <a:pt x="534431" y="3847801"/>
                </a:cubicBezTo>
                <a:cubicBezTo>
                  <a:pt x="529826" y="3849767"/>
                  <a:pt x="519634" y="3851397"/>
                  <a:pt x="503855" y="3852689"/>
                </a:cubicBezTo>
                <a:lnTo>
                  <a:pt x="443212" y="3854079"/>
                </a:lnTo>
                <a:cubicBezTo>
                  <a:pt x="422828" y="3857333"/>
                  <a:pt x="401954" y="3859442"/>
                  <a:pt x="380589" y="3860395"/>
                </a:cubicBezTo>
                <a:cubicBezTo>
                  <a:pt x="359223" y="3861348"/>
                  <a:pt x="337857" y="3862306"/>
                  <a:pt x="316492" y="3863259"/>
                </a:cubicBezTo>
                <a:lnTo>
                  <a:pt x="195204" y="3866040"/>
                </a:lnTo>
                <a:cubicBezTo>
                  <a:pt x="173838" y="3866993"/>
                  <a:pt x="152802" y="3867128"/>
                  <a:pt x="132097" y="3866440"/>
                </a:cubicBezTo>
                <a:cubicBezTo>
                  <a:pt x="111390" y="3865752"/>
                  <a:pt x="90354" y="3865889"/>
                  <a:pt x="68990" y="3866842"/>
                </a:cubicBezTo>
                <a:cubicBezTo>
                  <a:pt x="41054" y="3865156"/>
                  <a:pt x="25613" y="3860861"/>
                  <a:pt x="22663" y="3853954"/>
                </a:cubicBezTo>
                <a:cubicBezTo>
                  <a:pt x="20699" y="3849349"/>
                  <a:pt x="23416" y="3846151"/>
                  <a:pt x="30813" y="3844351"/>
                </a:cubicBezTo>
                <a:cubicBezTo>
                  <a:pt x="38209" y="3842557"/>
                  <a:pt x="47498" y="3841996"/>
                  <a:pt x="58671" y="3842668"/>
                </a:cubicBezTo>
                <a:cubicBezTo>
                  <a:pt x="80035" y="3841714"/>
                  <a:pt x="102554" y="3840267"/>
                  <a:pt x="126222" y="3838330"/>
                </a:cubicBezTo>
                <a:cubicBezTo>
                  <a:pt x="149890" y="3836391"/>
                  <a:pt x="172407" y="3834946"/>
                  <a:pt x="193772" y="3833992"/>
                </a:cubicBezTo>
                <a:cubicBezTo>
                  <a:pt x="204946" y="3834666"/>
                  <a:pt x="215873" y="3834764"/>
                  <a:pt x="226558" y="3834285"/>
                </a:cubicBezTo>
                <a:cubicBezTo>
                  <a:pt x="237240" y="3833808"/>
                  <a:pt x="248169" y="3833907"/>
                  <a:pt x="259342" y="3834581"/>
                </a:cubicBezTo>
                <a:cubicBezTo>
                  <a:pt x="303396" y="3829386"/>
                  <a:pt x="346785" y="3825835"/>
                  <a:pt x="389516" y="3823924"/>
                </a:cubicBezTo>
                <a:cubicBezTo>
                  <a:pt x="432249" y="3822016"/>
                  <a:pt x="476129" y="3819615"/>
                  <a:pt x="521164" y="3816721"/>
                </a:cubicBezTo>
                <a:lnTo>
                  <a:pt x="556666" y="3813815"/>
                </a:lnTo>
                <a:cubicBezTo>
                  <a:pt x="562253" y="3814153"/>
                  <a:pt x="567594" y="3813913"/>
                  <a:pt x="572689" y="3813099"/>
                </a:cubicBezTo>
                <a:cubicBezTo>
                  <a:pt x="577785" y="3812286"/>
                  <a:pt x="583127" y="3812048"/>
                  <a:pt x="588714" y="3812383"/>
                </a:cubicBezTo>
                <a:cubicBezTo>
                  <a:pt x="610081" y="3811429"/>
                  <a:pt x="632022" y="3810230"/>
                  <a:pt x="654538" y="3808782"/>
                </a:cubicBezTo>
                <a:cubicBezTo>
                  <a:pt x="677054" y="3807337"/>
                  <a:pt x="700146" y="3805644"/>
                  <a:pt x="723815" y="3803707"/>
                </a:cubicBezTo>
                <a:cubicBezTo>
                  <a:pt x="734988" y="3804381"/>
                  <a:pt x="745674" y="3803904"/>
                  <a:pt x="755864" y="3802275"/>
                </a:cubicBezTo>
                <a:cubicBezTo>
                  <a:pt x="766055" y="3800647"/>
                  <a:pt x="776738" y="3800170"/>
                  <a:pt x="787912" y="3800843"/>
                </a:cubicBezTo>
                <a:lnTo>
                  <a:pt x="823413" y="3797937"/>
                </a:lnTo>
                <a:cubicBezTo>
                  <a:pt x="829003" y="3798274"/>
                  <a:pt x="839685" y="3797796"/>
                  <a:pt x="855462" y="3796505"/>
                </a:cubicBezTo>
                <a:cubicBezTo>
                  <a:pt x="876828" y="3795551"/>
                  <a:pt x="899346" y="3794103"/>
                  <a:pt x="923014" y="3792166"/>
                </a:cubicBezTo>
                <a:cubicBezTo>
                  <a:pt x="946680" y="3790230"/>
                  <a:pt x="969198" y="3788782"/>
                  <a:pt x="990563" y="3787828"/>
                </a:cubicBezTo>
                <a:cubicBezTo>
                  <a:pt x="1012910" y="3789175"/>
                  <a:pt x="1035921" y="3788882"/>
                  <a:pt x="1059589" y="3786942"/>
                </a:cubicBezTo>
                <a:cubicBezTo>
                  <a:pt x="1073063" y="3786634"/>
                  <a:pt x="1084322" y="3785912"/>
                  <a:pt x="1093364" y="3784774"/>
                </a:cubicBezTo>
                <a:cubicBezTo>
                  <a:pt x="1102404" y="3783638"/>
                  <a:pt x="1113661" y="3782914"/>
                  <a:pt x="1127138" y="3782604"/>
                </a:cubicBezTo>
                <a:cubicBezTo>
                  <a:pt x="1148506" y="3781650"/>
                  <a:pt x="1168719" y="3781186"/>
                  <a:pt x="1187782" y="3781214"/>
                </a:cubicBezTo>
                <a:cubicBezTo>
                  <a:pt x="1206846" y="3781243"/>
                  <a:pt x="1225910" y="3781270"/>
                  <a:pt x="1244974" y="3781298"/>
                </a:cubicBezTo>
                <a:lnTo>
                  <a:pt x="1243500" y="3777845"/>
                </a:lnTo>
                <a:cubicBezTo>
                  <a:pt x="1246139" y="3771276"/>
                  <a:pt x="1249760" y="3767007"/>
                  <a:pt x="1254365" y="3765042"/>
                </a:cubicBezTo>
                <a:cubicBezTo>
                  <a:pt x="1232996" y="3765996"/>
                  <a:pt x="1210812" y="3766622"/>
                  <a:pt x="1187802" y="3766916"/>
                </a:cubicBezTo>
                <a:cubicBezTo>
                  <a:pt x="1164796" y="3767212"/>
                  <a:pt x="1142608" y="3767835"/>
                  <a:pt x="1121242" y="3768793"/>
                </a:cubicBezTo>
                <a:cubicBezTo>
                  <a:pt x="1107766" y="3769101"/>
                  <a:pt x="1091988" y="3770393"/>
                  <a:pt x="1073906" y="3772668"/>
                </a:cubicBezTo>
                <a:cubicBezTo>
                  <a:pt x="1055824" y="3774940"/>
                  <a:pt x="1040047" y="3776232"/>
                  <a:pt x="1026570" y="3776541"/>
                </a:cubicBezTo>
                <a:cubicBezTo>
                  <a:pt x="1010792" y="3777832"/>
                  <a:pt x="995260" y="3779700"/>
                  <a:pt x="979971" y="3782144"/>
                </a:cubicBezTo>
                <a:cubicBezTo>
                  <a:pt x="964684" y="3784585"/>
                  <a:pt x="949152" y="3786452"/>
                  <a:pt x="933374" y="3787744"/>
                </a:cubicBezTo>
                <a:lnTo>
                  <a:pt x="837229" y="3792040"/>
                </a:lnTo>
                <a:cubicBezTo>
                  <a:pt x="827036" y="3793667"/>
                  <a:pt x="810765" y="3793811"/>
                  <a:pt x="788417" y="3792461"/>
                </a:cubicBezTo>
                <a:cubicBezTo>
                  <a:pt x="778227" y="3794090"/>
                  <a:pt x="761956" y="3794231"/>
                  <a:pt x="739608" y="3792884"/>
                </a:cubicBezTo>
                <a:cubicBezTo>
                  <a:pt x="717259" y="3791538"/>
                  <a:pt x="695731" y="3790518"/>
                  <a:pt x="675026" y="3789832"/>
                </a:cubicBezTo>
                <a:cubicBezTo>
                  <a:pt x="654321" y="3789142"/>
                  <a:pt x="632792" y="3788125"/>
                  <a:pt x="610445" y="3786778"/>
                </a:cubicBezTo>
                <a:cubicBezTo>
                  <a:pt x="599271" y="3786104"/>
                  <a:pt x="588917" y="3785762"/>
                  <a:pt x="579386" y="3785746"/>
                </a:cubicBezTo>
                <a:cubicBezTo>
                  <a:pt x="569853" y="3785734"/>
                  <a:pt x="559501" y="3785389"/>
                  <a:pt x="548327" y="3784716"/>
                </a:cubicBezTo>
                <a:cubicBezTo>
                  <a:pt x="537154" y="3784042"/>
                  <a:pt x="526552" y="3783122"/>
                  <a:pt x="516530" y="3781956"/>
                </a:cubicBezTo>
                <a:cubicBezTo>
                  <a:pt x="506509" y="3780791"/>
                  <a:pt x="495908" y="3779872"/>
                  <a:pt x="484734" y="3779199"/>
                </a:cubicBezTo>
                <a:cubicBezTo>
                  <a:pt x="457784" y="3779817"/>
                  <a:pt x="431075" y="3781011"/>
                  <a:pt x="404615" y="3782779"/>
                </a:cubicBezTo>
                <a:cubicBezTo>
                  <a:pt x="378152" y="3784549"/>
                  <a:pt x="351445" y="3785740"/>
                  <a:pt x="324491" y="3786359"/>
                </a:cubicBezTo>
                <a:cubicBezTo>
                  <a:pt x="317922" y="3783721"/>
                  <a:pt x="310939" y="3783301"/>
                  <a:pt x="303540" y="3785097"/>
                </a:cubicBezTo>
                <a:cubicBezTo>
                  <a:pt x="296143" y="3786893"/>
                  <a:pt x="289650" y="3787622"/>
                  <a:pt x="284064" y="3787286"/>
                </a:cubicBezTo>
                <a:lnTo>
                  <a:pt x="243635" y="3788214"/>
                </a:lnTo>
                <a:cubicBezTo>
                  <a:pt x="230157" y="3788520"/>
                  <a:pt x="216680" y="3788830"/>
                  <a:pt x="203204" y="3789140"/>
                </a:cubicBezTo>
                <a:cubicBezTo>
                  <a:pt x="189729" y="3789449"/>
                  <a:pt x="176252" y="3789757"/>
                  <a:pt x="162775" y="3790067"/>
                </a:cubicBezTo>
                <a:cubicBezTo>
                  <a:pt x="158171" y="3792032"/>
                  <a:pt x="154885" y="3790712"/>
                  <a:pt x="152920" y="3786108"/>
                </a:cubicBezTo>
                <a:lnTo>
                  <a:pt x="156375" y="3784633"/>
                </a:lnTo>
                <a:cubicBezTo>
                  <a:pt x="176757" y="3781376"/>
                  <a:pt x="195905" y="3780008"/>
                  <a:pt x="213818" y="3780528"/>
                </a:cubicBezTo>
                <a:cubicBezTo>
                  <a:pt x="231730" y="3781048"/>
                  <a:pt x="250877" y="3779676"/>
                  <a:pt x="271260" y="3776422"/>
                </a:cubicBezTo>
                <a:cubicBezTo>
                  <a:pt x="289342" y="3774148"/>
                  <a:pt x="307669" y="3772448"/>
                  <a:pt x="326241" y="3771326"/>
                </a:cubicBezTo>
                <a:cubicBezTo>
                  <a:pt x="344812" y="3770200"/>
                  <a:pt x="364289" y="3768011"/>
                  <a:pt x="384673" y="3764753"/>
                </a:cubicBezTo>
                <a:cubicBezTo>
                  <a:pt x="370214" y="3762762"/>
                  <a:pt x="364305" y="3758480"/>
                  <a:pt x="366944" y="3751910"/>
                </a:cubicBezTo>
                <a:cubicBezTo>
                  <a:pt x="367279" y="3746324"/>
                  <a:pt x="375505" y="3740089"/>
                  <a:pt x="391620" y="3733211"/>
                </a:cubicBezTo>
                <a:lnTo>
                  <a:pt x="339359" y="3735108"/>
                </a:lnTo>
                <a:cubicBezTo>
                  <a:pt x="329167" y="3736735"/>
                  <a:pt x="322598" y="3734097"/>
                  <a:pt x="319649" y="3727189"/>
                </a:cubicBezTo>
                <a:cubicBezTo>
                  <a:pt x="318667" y="3724888"/>
                  <a:pt x="324915" y="3723583"/>
                  <a:pt x="338389" y="3723274"/>
                </a:cubicBezTo>
                <a:cubicBezTo>
                  <a:pt x="357453" y="3723301"/>
                  <a:pt x="375119" y="3723244"/>
                  <a:pt x="391388" y="3723105"/>
                </a:cubicBezTo>
                <a:cubicBezTo>
                  <a:pt x="407660" y="3722964"/>
                  <a:pt x="425327" y="3722908"/>
                  <a:pt x="444390" y="3722934"/>
                </a:cubicBezTo>
                <a:lnTo>
                  <a:pt x="521795" y="3722556"/>
                </a:lnTo>
                <a:cubicBezTo>
                  <a:pt x="529685" y="3721908"/>
                  <a:pt x="539216" y="3721925"/>
                  <a:pt x="550390" y="3722598"/>
                </a:cubicBezTo>
                <a:cubicBezTo>
                  <a:pt x="593122" y="3720688"/>
                  <a:pt x="635031" y="3718448"/>
                  <a:pt x="676121" y="3715879"/>
                </a:cubicBezTo>
                <a:cubicBezTo>
                  <a:pt x="717211" y="3713311"/>
                  <a:pt x="759120" y="3711071"/>
                  <a:pt x="801851" y="3709160"/>
                </a:cubicBezTo>
                <a:cubicBezTo>
                  <a:pt x="788713" y="3703883"/>
                  <a:pt x="781157" y="3698941"/>
                  <a:pt x="779193" y="3694337"/>
                </a:cubicBezTo>
                <a:cubicBezTo>
                  <a:pt x="771305" y="3694984"/>
                  <a:pt x="763990" y="3695383"/>
                  <a:pt x="757253" y="3695539"/>
                </a:cubicBezTo>
                <a:cubicBezTo>
                  <a:pt x="750513" y="3695692"/>
                  <a:pt x="744352" y="3695602"/>
                  <a:pt x="738764" y="3695265"/>
                </a:cubicBezTo>
                <a:cubicBezTo>
                  <a:pt x="709510" y="3696865"/>
                  <a:pt x="679924" y="3699286"/>
                  <a:pt x="650009" y="3702530"/>
                </a:cubicBezTo>
                <a:cubicBezTo>
                  <a:pt x="620097" y="3705773"/>
                  <a:pt x="589359" y="3708685"/>
                  <a:pt x="557801" y="3711269"/>
                </a:cubicBezTo>
                <a:lnTo>
                  <a:pt x="513920" y="3713670"/>
                </a:lnTo>
                <a:cubicBezTo>
                  <a:pt x="506030" y="3714315"/>
                  <a:pt x="498140" y="3714962"/>
                  <a:pt x="490252" y="3715606"/>
                </a:cubicBezTo>
                <a:cubicBezTo>
                  <a:pt x="482363" y="3716253"/>
                  <a:pt x="475624" y="3716407"/>
                  <a:pt x="470037" y="3716071"/>
                </a:cubicBezTo>
                <a:cubicBezTo>
                  <a:pt x="454259" y="3717361"/>
                  <a:pt x="438808" y="3717832"/>
                  <a:pt x="423692" y="3717483"/>
                </a:cubicBezTo>
                <a:cubicBezTo>
                  <a:pt x="408572" y="3717132"/>
                  <a:pt x="393124" y="3717602"/>
                  <a:pt x="377346" y="3718894"/>
                </a:cubicBezTo>
                <a:cubicBezTo>
                  <a:pt x="361565" y="3720183"/>
                  <a:pt x="346117" y="3720653"/>
                  <a:pt x="330998" y="3720306"/>
                </a:cubicBezTo>
                <a:cubicBezTo>
                  <a:pt x="315880" y="3719954"/>
                  <a:pt x="300430" y="3720424"/>
                  <a:pt x="284652" y="3721716"/>
                </a:cubicBezTo>
                <a:lnTo>
                  <a:pt x="240771" y="3724115"/>
                </a:lnTo>
                <a:cubicBezTo>
                  <a:pt x="218421" y="3722769"/>
                  <a:pt x="203303" y="3722416"/>
                  <a:pt x="195414" y="3723064"/>
                </a:cubicBezTo>
                <a:lnTo>
                  <a:pt x="9059" y="3716875"/>
                </a:lnTo>
                <a:cubicBezTo>
                  <a:pt x="3471" y="3716537"/>
                  <a:pt x="680" y="3716370"/>
                  <a:pt x="680" y="3716370"/>
                </a:cubicBezTo>
                <a:cubicBezTo>
                  <a:pt x="-1286" y="3711763"/>
                  <a:pt x="1015" y="3710781"/>
                  <a:pt x="7585" y="3713422"/>
                </a:cubicBezTo>
                <a:cubicBezTo>
                  <a:pt x="45713" y="3713477"/>
                  <a:pt x="82935" y="3714600"/>
                  <a:pt x="119250" y="3716789"/>
                </a:cubicBezTo>
                <a:cubicBezTo>
                  <a:pt x="155566" y="3718979"/>
                  <a:pt x="192297" y="3718952"/>
                  <a:pt x="229441" y="3716703"/>
                </a:cubicBezTo>
                <a:cubicBezTo>
                  <a:pt x="236348" y="3713755"/>
                  <a:pt x="240292" y="3713433"/>
                  <a:pt x="241276" y="3715736"/>
                </a:cubicBezTo>
                <a:cubicBezTo>
                  <a:pt x="243576" y="3714754"/>
                  <a:pt x="244974" y="3714838"/>
                  <a:pt x="245465" y="3715987"/>
                </a:cubicBezTo>
                <a:cubicBezTo>
                  <a:pt x="245956" y="3717139"/>
                  <a:pt x="245050" y="3718206"/>
                  <a:pt x="242749" y="3719188"/>
                </a:cubicBezTo>
                <a:cubicBezTo>
                  <a:pt x="253923" y="3719862"/>
                  <a:pt x="261814" y="3719217"/>
                  <a:pt x="266418" y="3717252"/>
                </a:cubicBezTo>
                <a:lnTo>
                  <a:pt x="295012" y="3717294"/>
                </a:lnTo>
                <a:cubicBezTo>
                  <a:pt x="303885" y="3718950"/>
                  <a:pt x="312018" y="3718879"/>
                  <a:pt x="319417" y="3717082"/>
                </a:cubicBezTo>
                <a:cubicBezTo>
                  <a:pt x="326816" y="3715286"/>
                  <a:pt x="336101" y="3714724"/>
                  <a:pt x="347274" y="3715397"/>
                </a:cubicBezTo>
                <a:cubicBezTo>
                  <a:pt x="363054" y="3714105"/>
                  <a:pt x="379900" y="3713720"/>
                  <a:pt x="397813" y="3714239"/>
                </a:cubicBezTo>
                <a:cubicBezTo>
                  <a:pt x="415725" y="3714760"/>
                  <a:pt x="432569" y="3714371"/>
                  <a:pt x="448350" y="3713082"/>
                </a:cubicBezTo>
                <a:cubicBezTo>
                  <a:pt x="464128" y="3711790"/>
                  <a:pt x="481548" y="3711158"/>
                  <a:pt x="500612" y="3711185"/>
                </a:cubicBezTo>
                <a:cubicBezTo>
                  <a:pt x="508500" y="3710540"/>
                  <a:pt x="516390" y="3709893"/>
                  <a:pt x="524281" y="3709248"/>
                </a:cubicBezTo>
                <a:cubicBezTo>
                  <a:pt x="532167" y="3708601"/>
                  <a:pt x="541209" y="3707464"/>
                  <a:pt x="551401" y="3705835"/>
                </a:cubicBezTo>
                <a:lnTo>
                  <a:pt x="558308" y="3702887"/>
                </a:lnTo>
                <a:lnTo>
                  <a:pt x="464140" y="3702257"/>
                </a:lnTo>
                <a:cubicBezTo>
                  <a:pt x="404648" y="3703155"/>
                  <a:pt x="341870" y="3702736"/>
                  <a:pt x="275808" y="3700996"/>
                </a:cubicBezTo>
                <a:cubicBezTo>
                  <a:pt x="270221" y="3700658"/>
                  <a:pt x="263728" y="3701388"/>
                  <a:pt x="256330" y="3703187"/>
                </a:cubicBezTo>
                <a:cubicBezTo>
                  <a:pt x="248933" y="3704983"/>
                  <a:pt x="242439" y="3705712"/>
                  <a:pt x="236854" y="3705376"/>
                </a:cubicBezTo>
                <a:cubicBezTo>
                  <a:pt x="233567" y="3704056"/>
                  <a:pt x="231350" y="3703640"/>
                  <a:pt x="230199" y="3704132"/>
                </a:cubicBezTo>
                <a:cubicBezTo>
                  <a:pt x="229047" y="3704623"/>
                  <a:pt x="226829" y="3704212"/>
                  <a:pt x="223545" y="3702890"/>
                </a:cubicBezTo>
                <a:lnTo>
                  <a:pt x="230452" y="3699942"/>
                </a:lnTo>
                <a:cubicBezTo>
                  <a:pt x="209423" y="3695310"/>
                  <a:pt x="199076" y="3690201"/>
                  <a:pt x="199415" y="3684614"/>
                </a:cubicBezTo>
                <a:cubicBezTo>
                  <a:pt x="203372" y="3674759"/>
                  <a:pt x="219318" y="3670675"/>
                  <a:pt x="247255" y="3672357"/>
                </a:cubicBezTo>
                <a:cubicBezTo>
                  <a:pt x="264015" y="3673369"/>
                  <a:pt x="280286" y="3673229"/>
                  <a:pt x="296065" y="3671937"/>
                </a:cubicBezTo>
                <a:cubicBezTo>
                  <a:pt x="311843" y="3670644"/>
                  <a:pt x="328112" y="3670505"/>
                  <a:pt x="344876" y="3671515"/>
                </a:cubicBezTo>
                <a:cubicBezTo>
                  <a:pt x="360653" y="3670224"/>
                  <a:pt x="376923" y="3670084"/>
                  <a:pt x="393686" y="3671092"/>
                </a:cubicBezTo>
                <a:cubicBezTo>
                  <a:pt x="410447" y="3672104"/>
                  <a:pt x="426715" y="3671964"/>
                  <a:pt x="442493" y="3670672"/>
                </a:cubicBezTo>
                <a:lnTo>
                  <a:pt x="466162" y="3668737"/>
                </a:lnTo>
                <a:cubicBezTo>
                  <a:pt x="470766" y="3666771"/>
                  <a:pt x="474465" y="3665870"/>
                  <a:pt x="477258" y="3666039"/>
                </a:cubicBezTo>
                <a:cubicBezTo>
                  <a:pt x="480052" y="3666207"/>
                  <a:pt x="482600" y="3665801"/>
                  <a:pt x="484903" y="3664818"/>
                </a:cubicBezTo>
                <a:cubicBezTo>
                  <a:pt x="459269" y="3662151"/>
                  <a:pt x="434373" y="3661211"/>
                  <a:pt x="410214" y="3661997"/>
                </a:cubicBezTo>
                <a:cubicBezTo>
                  <a:pt x="386054" y="3662783"/>
                  <a:pt x="361157" y="3661843"/>
                  <a:pt x="335524" y="3659175"/>
                </a:cubicBezTo>
                <a:cubicBezTo>
                  <a:pt x="322049" y="3659483"/>
                  <a:pt x="308903" y="3658971"/>
                  <a:pt x="296086" y="3657637"/>
                </a:cubicBezTo>
                <a:cubicBezTo>
                  <a:pt x="283271" y="3656307"/>
                  <a:pt x="270123" y="3655794"/>
                  <a:pt x="256645" y="3656101"/>
                </a:cubicBezTo>
                <a:lnTo>
                  <a:pt x="181220" y="3651556"/>
                </a:lnTo>
                <a:cubicBezTo>
                  <a:pt x="173332" y="3652200"/>
                  <a:pt x="168403" y="3650222"/>
                  <a:pt x="166438" y="3645618"/>
                </a:cubicBezTo>
                <a:lnTo>
                  <a:pt x="169892" y="3644144"/>
                </a:lnTo>
                <a:cubicBezTo>
                  <a:pt x="172193" y="3643161"/>
                  <a:pt x="174166" y="3642997"/>
                  <a:pt x="175809" y="3643658"/>
                </a:cubicBezTo>
                <a:cubicBezTo>
                  <a:pt x="177450" y="3644319"/>
                  <a:pt x="179423" y="3644156"/>
                  <a:pt x="181726" y="3643174"/>
                </a:cubicBezTo>
                <a:cubicBezTo>
                  <a:pt x="195201" y="3642866"/>
                  <a:pt x="206459" y="3642141"/>
                  <a:pt x="215501" y="3641004"/>
                </a:cubicBezTo>
                <a:cubicBezTo>
                  <a:pt x="224540" y="3639867"/>
                  <a:pt x="235798" y="3639146"/>
                  <a:pt x="249275" y="3638836"/>
                </a:cubicBezTo>
                <a:lnTo>
                  <a:pt x="281325" y="3637403"/>
                </a:lnTo>
                <a:lnTo>
                  <a:pt x="296816" y="3636367"/>
                </a:lnTo>
                <a:lnTo>
                  <a:pt x="276751" y="3636495"/>
                </a:lnTo>
                <a:cubicBezTo>
                  <a:pt x="256045" y="3635809"/>
                  <a:pt x="235008" y="3635944"/>
                  <a:pt x="213644" y="3636897"/>
                </a:cubicBezTo>
                <a:cubicBezTo>
                  <a:pt x="185708" y="3635212"/>
                  <a:pt x="170266" y="3630917"/>
                  <a:pt x="167318" y="3624010"/>
                </a:cubicBezTo>
                <a:cubicBezTo>
                  <a:pt x="165353" y="3619406"/>
                  <a:pt x="168070" y="3616207"/>
                  <a:pt x="175467" y="3614408"/>
                </a:cubicBezTo>
                <a:cubicBezTo>
                  <a:pt x="182863" y="3612612"/>
                  <a:pt x="192152" y="3612051"/>
                  <a:pt x="203325" y="3612725"/>
                </a:cubicBezTo>
                <a:cubicBezTo>
                  <a:pt x="224689" y="3611769"/>
                  <a:pt x="247208" y="3610322"/>
                  <a:pt x="270876" y="3608386"/>
                </a:cubicBezTo>
                <a:lnTo>
                  <a:pt x="297437" y="3606680"/>
                </a:lnTo>
                <a:lnTo>
                  <a:pt x="296654" y="3606366"/>
                </a:lnTo>
                <a:cubicBezTo>
                  <a:pt x="298957" y="3605383"/>
                  <a:pt x="300106" y="3604892"/>
                  <a:pt x="300106" y="3604892"/>
                </a:cubicBezTo>
                <a:cubicBezTo>
                  <a:pt x="310299" y="3603262"/>
                  <a:pt x="319915" y="3601880"/>
                  <a:pt x="328955" y="3600745"/>
                </a:cubicBezTo>
                <a:cubicBezTo>
                  <a:pt x="337996" y="3599606"/>
                  <a:pt x="345968" y="3597564"/>
                  <a:pt x="352875" y="3594616"/>
                </a:cubicBezTo>
                <a:cubicBezTo>
                  <a:pt x="358462" y="3594951"/>
                  <a:pt x="361257" y="3595119"/>
                  <a:pt x="361257" y="3595119"/>
                </a:cubicBezTo>
                <a:lnTo>
                  <a:pt x="371614" y="3590699"/>
                </a:lnTo>
                <a:cubicBezTo>
                  <a:pt x="389696" y="3588424"/>
                  <a:pt x="407201" y="3586395"/>
                  <a:pt x="424130" y="3584613"/>
                </a:cubicBezTo>
                <a:cubicBezTo>
                  <a:pt x="441060" y="3582831"/>
                  <a:pt x="458567" y="3580802"/>
                  <a:pt x="476647" y="3578528"/>
                </a:cubicBezTo>
                <a:cubicBezTo>
                  <a:pt x="487821" y="3579201"/>
                  <a:pt x="497684" y="3578393"/>
                  <a:pt x="506232" y="3576105"/>
                </a:cubicBezTo>
                <a:cubicBezTo>
                  <a:pt x="514782" y="3573817"/>
                  <a:pt x="523492" y="3573500"/>
                  <a:pt x="532364" y="3575156"/>
                </a:cubicBezTo>
                <a:cubicBezTo>
                  <a:pt x="552747" y="3571902"/>
                  <a:pt x="570828" y="3569627"/>
                  <a:pt x="586606" y="3568335"/>
                </a:cubicBezTo>
                <a:cubicBezTo>
                  <a:pt x="623751" y="3566087"/>
                  <a:pt x="660404" y="3562689"/>
                  <a:pt x="696565" y="3558143"/>
                </a:cubicBezTo>
                <a:lnTo>
                  <a:pt x="722405" y="3555748"/>
                </a:lnTo>
                <a:lnTo>
                  <a:pt x="692981" y="3554772"/>
                </a:lnTo>
                <a:cubicBezTo>
                  <a:pt x="681808" y="3554098"/>
                  <a:pt x="671206" y="3553177"/>
                  <a:pt x="661184" y="3552013"/>
                </a:cubicBezTo>
                <a:cubicBezTo>
                  <a:pt x="651162" y="3550847"/>
                  <a:pt x="640562" y="3549929"/>
                  <a:pt x="629388" y="3549255"/>
                </a:cubicBezTo>
                <a:lnTo>
                  <a:pt x="563011" y="3552221"/>
                </a:lnTo>
                <a:lnTo>
                  <a:pt x="555567" y="3553004"/>
                </a:lnTo>
                <a:cubicBezTo>
                  <a:pt x="553266" y="3553987"/>
                  <a:pt x="551294" y="3554150"/>
                  <a:pt x="549650" y="3553490"/>
                </a:cubicBezTo>
                <a:cubicBezTo>
                  <a:pt x="548010" y="3552829"/>
                  <a:pt x="546037" y="3552991"/>
                  <a:pt x="543734" y="3553974"/>
                </a:cubicBezTo>
                <a:lnTo>
                  <a:pt x="547952" y="3552893"/>
                </a:lnTo>
                <a:lnTo>
                  <a:pt x="469145" y="3556415"/>
                </a:lnTo>
                <a:cubicBezTo>
                  <a:pt x="462576" y="3553776"/>
                  <a:pt x="455593" y="3553356"/>
                  <a:pt x="448194" y="3555153"/>
                </a:cubicBezTo>
                <a:cubicBezTo>
                  <a:pt x="440798" y="3556949"/>
                  <a:pt x="434304" y="3557678"/>
                  <a:pt x="428718" y="3557342"/>
                </a:cubicBezTo>
                <a:lnTo>
                  <a:pt x="388289" y="3558269"/>
                </a:lnTo>
                <a:cubicBezTo>
                  <a:pt x="374811" y="3558577"/>
                  <a:pt x="361334" y="3558887"/>
                  <a:pt x="347857" y="3559195"/>
                </a:cubicBezTo>
                <a:cubicBezTo>
                  <a:pt x="334383" y="3559504"/>
                  <a:pt x="320906" y="3559814"/>
                  <a:pt x="307430" y="3560123"/>
                </a:cubicBezTo>
                <a:cubicBezTo>
                  <a:pt x="302825" y="3562088"/>
                  <a:pt x="299539" y="3560768"/>
                  <a:pt x="297574" y="3556164"/>
                </a:cubicBezTo>
                <a:lnTo>
                  <a:pt x="301029" y="3554689"/>
                </a:lnTo>
                <a:cubicBezTo>
                  <a:pt x="321411" y="3551433"/>
                  <a:pt x="340559" y="3550063"/>
                  <a:pt x="358472" y="3550584"/>
                </a:cubicBezTo>
                <a:cubicBezTo>
                  <a:pt x="376384" y="3551104"/>
                  <a:pt x="395531" y="3549733"/>
                  <a:pt x="415915" y="3546479"/>
                </a:cubicBezTo>
                <a:cubicBezTo>
                  <a:pt x="433996" y="3544203"/>
                  <a:pt x="452323" y="3542505"/>
                  <a:pt x="470895" y="3541382"/>
                </a:cubicBezTo>
                <a:cubicBezTo>
                  <a:pt x="489466" y="3540256"/>
                  <a:pt x="508943" y="3538066"/>
                  <a:pt x="529327" y="3534809"/>
                </a:cubicBezTo>
                <a:cubicBezTo>
                  <a:pt x="514868" y="3532818"/>
                  <a:pt x="508959" y="3528535"/>
                  <a:pt x="511598" y="3521966"/>
                </a:cubicBezTo>
                <a:cubicBezTo>
                  <a:pt x="511933" y="3516380"/>
                  <a:pt x="520158" y="3510146"/>
                  <a:pt x="536274" y="3503267"/>
                </a:cubicBezTo>
                <a:lnTo>
                  <a:pt x="484013" y="3505164"/>
                </a:lnTo>
                <a:cubicBezTo>
                  <a:pt x="473821" y="3506791"/>
                  <a:pt x="467252" y="3504152"/>
                  <a:pt x="464303" y="3497245"/>
                </a:cubicBezTo>
                <a:cubicBezTo>
                  <a:pt x="463321" y="3494944"/>
                  <a:pt x="469569" y="3493638"/>
                  <a:pt x="483043" y="3493330"/>
                </a:cubicBezTo>
                <a:cubicBezTo>
                  <a:pt x="502107" y="3493356"/>
                  <a:pt x="519773" y="3493301"/>
                  <a:pt x="536042" y="3493161"/>
                </a:cubicBezTo>
                <a:cubicBezTo>
                  <a:pt x="552314" y="3493020"/>
                  <a:pt x="569981" y="3492964"/>
                  <a:pt x="589044" y="3492991"/>
                </a:cubicBezTo>
                <a:lnTo>
                  <a:pt x="666449" y="3492612"/>
                </a:lnTo>
                <a:cubicBezTo>
                  <a:pt x="674339" y="3491965"/>
                  <a:pt x="683870" y="3491981"/>
                  <a:pt x="695044" y="3492655"/>
                </a:cubicBezTo>
                <a:cubicBezTo>
                  <a:pt x="737776" y="3490744"/>
                  <a:pt x="779685" y="3488503"/>
                  <a:pt x="820774" y="3485935"/>
                </a:cubicBezTo>
                <a:lnTo>
                  <a:pt x="833970" y="3485230"/>
                </a:lnTo>
                <a:lnTo>
                  <a:pt x="927243" y="3467798"/>
                </a:lnTo>
                <a:lnTo>
                  <a:pt x="923847" y="3464393"/>
                </a:lnTo>
                <a:cubicBezTo>
                  <a:pt x="915959" y="3465039"/>
                  <a:pt x="908644" y="3465438"/>
                  <a:pt x="901906" y="3465595"/>
                </a:cubicBezTo>
                <a:cubicBezTo>
                  <a:pt x="895167" y="3465748"/>
                  <a:pt x="889006" y="3465659"/>
                  <a:pt x="883418" y="3465320"/>
                </a:cubicBezTo>
                <a:cubicBezTo>
                  <a:pt x="854164" y="3466921"/>
                  <a:pt x="824578" y="3469341"/>
                  <a:pt x="794663" y="3472585"/>
                </a:cubicBezTo>
                <a:cubicBezTo>
                  <a:pt x="764751" y="3475829"/>
                  <a:pt x="734013" y="3478741"/>
                  <a:pt x="702455" y="3481324"/>
                </a:cubicBezTo>
                <a:lnTo>
                  <a:pt x="658575" y="3483726"/>
                </a:lnTo>
                <a:cubicBezTo>
                  <a:pt x="650684" y="3484371"/>
                  <a:pt x="642794" y="3485019"/>
                  <a:pt x="634906" y="3485662"/>
                </a:cubicBezTo>
                <a:cubicBezTo>
                  <a:pt x="627017" y="3486310"/>
                  <a:pt x="620278" y="3486463"/>
                  <a:pt x="614691" y="3486128"/>
                </a:cubicBezTo>
                <a:cubicBezTo>
                  <a:pt x="598913" y="3487417"/>
                  <a:pt x="583462" y="3487888"/>
                  <a:pt x="568346" y="3487538"/>
                </a:cubicBezTo>
                <a:cubicBezTo>
                  <a:pt x="553226" y="3487188"/>
                  <a:pt x="537778" y="3487658"/>
                  <a:pt x="522000" y="3488949"/>
                </a:cubicBezTo>
                <a:cubicBezTo>
                  <a:pt x="506219" y="3490240"/>
                  <a:pt x="490771" y="3490710"/>
                  <a:pt x="475652" y="3490361"/>
                </a:cubicBezTo>
                <a:cubicBezTo>
                  <a:pt x="460534" y="3490009"/>
                  <a:pt x="445084" y="3490481"/>
                  <a:pt x="429306" y="3491773"/>
                </a:cubicBezTo>
                <a:lnTo>
                  <a:pt x="385424" y="3494171"/>
                </a:lnTo>
                <a:cubicBezTo>
                  <a:pt x="363075" y="3492824"/>
                  <a:pt x="347957" y="3492473"/>
                  <a:pt x="340068" y="3493120"/>
                </a:cubicBezTo>
                <a:lnTo>
                  <a:pt x="153713" y="3486931"/>
                </a:lnTo>
                <a:cubicBezTo>
                  <a:pt x="148125" y="3486593"/>
                  <a:pt x="145334" y="3486426"/>
                  <a:pt x="145334" y="3486426"/>
                </a:cubicBezTo>
                <a:cubicBezTo>
                  <a:pt x="143368" y="3481820"/>
                  <a:pt x="145669" y="3480837"/>
                  <a:pt x="152239" y="3483478"/>
                </a:cubicBezTo>
                <a:cubicBezTo>
                  <a:pt x="190367" y="3483533"/>
                  <a:pt x="227589" y="3484655"/>
                  <a:pt x="263904" y="3486845"/>
                </a:cubicBezTo>
                <a:cubicBezTo>
                  <a:pt x="300220" y="3489034"/>
                  <a:pt x="336951" y="3489008"/>
                  <a:pt x="374095" y="3486759"/>
                </a:cubicBezTo>
                <a:cubicBezTo>
                  <a:pt x="381003" y="3483811"/>
                  <a:pt x="384946" y="3483488"/>
                  <a:pt x="385930" y="3485792"/>
                </a:cubicBezTo>
                <a:cubicBezTo>
                  <a:pt x="388230" y="3484809"/>
                  <a:pt x="389628" y="3484894"/>
                  <a:pt x="390119" y="3486044"/>
                </a:cubicBezTo>
                <a:cubicBezTo>
                  <a:pt x="390610" y="3487195"/>
                  <a:pt x="389704" y="3488263"/>
                  <a:pt x="387403" y="3489245"/>
                </a:cubicBezTo>
                <a:cubicBezTo>
                  <a:pt x="398577" y="3489919"/>
                  <a:pt x="406468" y="3489273"/>
                  <a:pt x="411071" y="3487308"/>
                </a:cubicBezTo>
                <a:lnTo>
                  <a:pt x="439667" y="3487350"/>
                </a:lnTo>
                <a:cubicBezTo>
                  <a:pt x="448539" y="3489005"/>
                  <a:pt x="456672" y="3488935"/>
                  <a:pt x="464071" y="3487139"/>
                </a:cubicBezTo>
                <a:cubicBezTo>
                  <a:pt x="471470" y="3485342"/>
                  <a:pt x="480754" y="3484780"/>
                  <a:pt x="491928" y="3485453"/>
                </a:cubicBezTo>
                <a:cubicBezTo>
                  <a:pt x="507709" y="3484161"/>
                  <a:pt x="524554" y="3483775"/>
                  <a:pt x="542467" y="3484296"/>
                </a:cubicBezTo>
                <a:cubicBezTo>
                  <a:pt x="560379" y="3484815"/>
                  <a:pt x="577223" y="3484428"/>
                  <a:pt x="593004" y="3483137"/>
                </a:cubicBezTo>
                <a:cubicBezTo>
                  <a:pt x="608782" y="3481845"/>
                  <a:pt x="626202" y="3481214"/>
                  <a:pt x="645266" y="3481240"/>
                </a:cubicBezTo>
                <a:cubicBezTo>
                  <a:pt x="653154" y="3480597"/>
                  <a:pt x="661044" y="3479948"/>
                  <a:pt x="668935" y="3479303"/>
                </a:cubicBezTo>
                <a:cubicBezTo>
                  <a:pt x="676821" y="3478657"/>
                  <a:pt x="685863" y="3477521"/>
                  <a:pt x="696055" y="3475891"/>
                </a:cubicBezTo>
                <a:lnTo>
                  <a:pt x="702962" y="3472943"/>
                </a:lnTo>
                <a:lnTo>
                  <a:pt x="608794" y="3472312"/>
                </a:lnTo>
                <a:cubicBezTo>
                  <a:pt x="549302" y="3473212"/>
                  <a:pt x="486524" y="3472793"/>
                  <a:pt x="420462" y="3471053"/>
                </a:cubicBezTo>
                <a:cubicBezTo>
                  <a:pt x="414875" y="3470714"/>
                  <a:pt x="408382" y="3471444"/>
                  <a:pt x="400984" y="3473242"/>
                </a:cubicBezTo>
                <a:cubicBezTo>
                  <a:pt x="393587" y="3475038"/>
                  <a:pt x="387093" y="3475768"/>
                  <a:pt x="381508" y="3475432"/>
                </a:cubicBezTo>
                <a:cubicBezTo>
                  <a:pt x="378221" y="3474111"/>
                  <a:pt x="376004" y="3473696"/>
                  <a:pt x="374853" y="3474188"/>
                </a:cubicBezTo>
                <a:cubicBezTo>
                  <a:pt x="373701" y="3474680"/>
                  <a:pt x="371483" y="3474268"/>
                  <a:pt x="368199" y="3472947"/>
                </a:cubicBezTo>
                <a:lnTo>
                  <a:pt x="375107" y="3469998"/>
                </a:lnTo>
                <a:cubicBezTo>
                  <a:pt x="354077" y="3465365"/>
                  <a:pt x="343730" y="3460257"/>
                  <a:pt x="344069" y="3454669"/>
                </a:cubicBezTo>
                <a:cubicBezTo>
                  <a:pt x="348026" y="3444815"/>
                  <a:pt x="363972" y="3440731"/>
                  <a:pt x="391909" y="3442413"/>
                </a:cubicBezTo>
                <a:cubicBezTo>
                  <a:pt x="408670" y="3443425"/>
                  <a:pt x="424939" y="3443285"/>
                  <a:pt x="440719" y="3441992"/>
                </a:cubicBezTo>
                <a:cubicBezTo>
                  <a:pt x="456497" y="3440701"/>
                  <a:pt x="472766" y="3440561"/>
                  <a:pt x="489530" y="3441571"/>
                </a:cubicBezTo>
                <a:cubicBezTo>
                  <a:pt x="505307" y="3440279"/>
                  <a:pt x="521577" y="3440140"/>
                  <a:pt x="538339" y="3441149"/>
                </a:cubicBezTo>
                <a:cubicBezTo>
                  <a:pt x="555100" y="3442160"/>
                  <a:pt x="571369" y="3442020"/>
                  <a:pt x="587147" y="3440729"/>
                </a:cubicBezTo>
                <a:lnTo>
                  <a:pt x="610816" y="3438792"/>
                </a:lnTo>
                <a:cubicBezTo>
                  <a:pt x="615420" y="3436827"/>
                  <a:pt x="619119" y="3435925"/>
                  <a:pt x="621913" y="3436095"/>
                </a:cubicBezTo>
                <a:cubicBezTo>
                  <a:pt x="624706" y="3436264"/>
                  <a:pt x="627254" y="3435857"/>
                  <a:pt x="629557" y="3434874"/>
                </a:cubicBezTo>
                <a:cubicBezTo>
                  <a:pt x="603923" y="3432207"/>
                  <a:pt x="579026" y="3431266"/>
                  <a:pt x="554868" y="3432054"/>
                </a:cubicBezTo>
                <a:cubicBezTo>
                  <a:pt x="530708" y="3432839"/>
                  <a:pt x="505811" y="3431898"/>
                  <a:pt x="480178" y="3429231"/>
                </a:cubicBezTo>
                <a:cubicBezTo>
                  <a:pt x="466703" y="3429540"/>
                  <a:pt x="453557" y="3429027"/>
                  <a:pt x="440740" y="3427694"/>
                </a:cubicBezTo>
                <a:cubicBezTo>
                  <a:pt x="427925" y="3426362"/>
                  <a:pt x="414777" y="3425850"/>
                  <a:pt x="401299" y="3426157"/>
                </a:cubicBezTo>
                <a:lnTo>
                  <a:pt x="325874" y="3421612"/>
                </a:lnTo>
                <a:cubicBezTo>
                  <a:pt x="317986" y="3422256"/>
                  <a:pt x="313057" y="3420278"/>
                  <a:pt x="311092" y="3415674"/>
                </a:cubicBezTo>
                <a:lnTo>
                  <a:pt x="314546" y="3414199"/>
                </a:lnTo>
                <a:cubicBezTo>
                  <a:pt x="316848" y="3413217"/>
                  <a:pt x="318820" y="3413053"/>
                  <a:pt x="320463" y="3413713"/>
                </a:cubicBezTo>
                <a:cubicBezTo>
                  <a:pt x="322104" y="3414374"/>
                  <a:pt x="324078" y="3414213"/>
                  <a:pt x="326380" y="3413229"/>
                </a:cubicBezTo>
                <a:cubicBezTo>
                  <a:pt x="339855" y="3412921"/>
                  <a:pt x="351113" y="3412198"/>
                  <a:pt x="360155" y="3411061"/>
                </a:cubicBezTo>
                <a:cubicBezTo>
                  <a:pt x="369194" y="3409923"/>
                  <a:pt x="380452" y="3409201"/>
                  <a:pt x="393929" y="3408892"/>
                </a:cubicBezTo>
                <a:lnTo>
                  <a:pt x="425979" y="3407460"/>
                </a:lnTo>
                <a:cubicBezTo>
                  <a:pt x="441757" y="3406168"/>
                  <a:pt x="452439" y="3405690"/>
                  <a:pt x="458026" y="3406028"/>
                </a:cubicBezTo>
                <a:cubicBezTo>
                  <a:pt x="482677" y="3406392"/>
                  <a:pt x="506260" y="3405851"/>
                  <a:pt x="528779" y="3404405"/>
                </a:cubicBezTo>
                <a:cubicBezTo>
                  <a:pt x="551296" y="3402960"/>
                  <a:pt x="573236" y="3401758"/>
                  <a:pt x="594601" y="3400804"/>
                </a:cubicBezTo>
                <a:cubicBezTo>
                  <a:pt x="640619" y="3400214"/>
                  <a:pt x="685322" y="3398144"/>
                  <a:pt x="728714" y="3394592"/>
                </a:cubicBezTo>
                <a:cubicBezTo>
                  <a:pt x="772104" y="3391040"/>
                  <a:pt x="816808" y="3388968"/>
                  <a:pt x="862824" y="3388378"/>
                </a:cubicBezTo>
                <a:cubicBezTo>
                  <a:pt x="877620" y="3384786"/>
                  <a:pt x="892416" y="3381190"/>
                  <a:pt x="907212" y="3377597"/>
                </a:cubicBezTo>
                <a:cubicBezTo>
                  <a:pt x="922006" y="3374002"/>
                  <a:pt x="936804" y="3370409"/>
                  <a:pt x="951599" y="3366814"/>
                </a:cubicBezTo>
                <a:cubicBezTo>
                  <a:pt x="967379" y="3365525"/>
                  <a:pt x="982421" y="3362505"/>
                  <a:pt x="996726" y="3357761"/>
                </a:cubicBezTo>
                <a:cubicBezTo>
                  <a:pt x="1011030" y="3353016"/>
                  <a:pt x="1026070" y="3349998"/>
                  <a:pt x="1041851" y="3348705"/>
                </a:cubicBezTo>
                <a:lnTo>
                  <a:pt x="1016708" y="3347189"/>
                </a:lnTo>
                <a:lnTo>
                  <a:pt x="945703" y="3353002"/>
                </a:lnTo>
                <a:cubicBezTo>
                  <a:pt x="932227" y="3353311"/>
                  <a:pt x="920969" y="3354035"/>
                  <a:pt x="911929" y="3355171"/>
                </a:cubicBezTo>
                <a:cubicBezTo>
                  <a:pt x="902889" y="3356310"/>
                  <a:pt x="891629" y="3357030"/>
                  <a:pt x="878152" y="3357340"/>
                </a:cubicBezTo>
                <a:cubicBezTo>
                  <a:pt x="854485" y="3359280"/>
                  <a:pt x="831638" y="3361546"/>
                  <a:pt x="809613" y="3364143"/>
                </a:cubicBezTo>
                <a:cubicBezTo>
                  <a:pt x="787587" y="3366739"/>
                  <a:pt x="764741" y="3369006"/>
                  <a:pt x="741074" y="3370945"/>
                </a:cubicBezTo>
                <a:cubicBezTo>
                  <a:pt x="721673" y="3376503"/>
                  <a:pt x="699646" y="3379100"/>
                  <a:pt x="674999" y="3378735"/>
                </a:cubicBezTo>
                <a:cubicBezTo>
                  <a:pt x="662504" y="3381346"/>
                  <a:pt x="651161" y="3383467"/>
                  <a:pt x="640970" y="3385094"/>
                </a:cubicBezTo>
                <a:cubicBezTo>
                  <a:pt x="630777" y="3386725"/>
                  <a:pt x="618943" y="3387692"/>
                  <a:pt x="605467" y="3388001"/>
                </a:cubicBezTo>
                <a:cubicBezTo>
                  <a:pt x="584101" y="3388957"/>
                  <a:pt x="561584" y="3390402"/>
                  <a:pt x="537917" y="3392339"/>
                </a:cubicBezTo>
                <a:cubicBezTo>
                  <a:pt x="514249" y="3394278"/>
                  <a:pt x="490580" y="3396215"/>
                  <a:pt x="466912" y="3398151"/>
                </a:cubicBezTo>
                <a:lnTo>
                  <a:pt x="457059" y="3394194"/>
                </a:lnTo>
                <a:lnTo>
                  <a:pt x="467420" y="3389771"/>
                </a:lnTo>
                <a:cubicBezTo>
                  <a:pt x="488783" y="3388815"/>
                  <a:pt x="510724" y="3387616"/>
                  <a:pt x="533241" y="3386171"/>
                </a:cubicBezTo>
                <a:cubicBezTo>
                  <a:pt x="555759" y="3384722"/>
                  <a:pt x="578852" y="3383032"/>
                  <a:pt x="602520" y="3381095"/>
                </a:cubicBezTo>
                <a:cubicBezTo>
                  <a:pt x="612710" y="3379465"/>
                  <a:pt x="622902" y="3377838"/>
                  <a:pt x="633093" y="3376209"/>
                </a:cubicBezTo>
                <a:cubicBezTo>
                  <a:pt x="643284" y="3374582"/>
                  <a:pt x="655118" y="3373612"/>
                  <a:pt x="668594" y="3373302"/>
                </a:cubicBezTo>
                <a:cubicBezTo>
                  <a:pt x="674182" y="3373641"/>
                  <a:pt x="684866" y="3373162"/>
                  <a:pt x="700645" y="3371870"/>
                </a:cubicBezTo>
                <a:cubicBezTo>
                  <a:pt x="707550" y="3368923"/>
                  <a:pt x="718892" y="3366804"/>
                  <a:pt x="734672" y="3365512"/>
                </a:cubicBezTo>
                <a:cubicBezTo>
                  <a:pt x="771816" y="3363266"/>
                  <a:pt x="808469" y="3359868"/>
                  <a:pt x="844631" y="3355319"/>
                </a:cubicBezTo>
                <a:cubicBezTo>
                  <a:pt x="880794" y="3350770"/>
                  <a:pt x="916953" y="3346222"/>
                  <a:pt x="953116" y="3341675"/>
                </a:cubicBezTo>
                <a:cubicBezTo>
                  <a:pt x="915971" y="3343920"/>
                  <a:pt x="880224" y="3346251"/>
                  <a:pt x="845873" y="3348666"/>
                </a:cubicBezTo>
                <a:cubicBezTo>
                  <a:pt x="811523" y="3351080"/>
                  <a:pt x="775775" y="3353410"/>
                  <a:pt x="738630" y="3355657"/>
                </a:cubicBezTo>
                <a:lnTo>
                  <a:pt x="687842" y="3361006"/>
                </a:lnTo>
                <a:cubicBezTo>
                  <a:pt x="676667" y="3360332"/>
                  <a:pt x="667382" y="3360892"/>
                  <a:pt x="659984" y="3362691"/>
                </a:cubicBezTo>
                <a:cubicBezTo>
                  <a:pt x="652584" y="3364488"/>
                  <a:pt x="644451" y="3364558"/>
                  <a:pt x="635578" y="3362900"/>
                </a:cubicBezTo>
                <a:cubicBezTo>
                  <a:pt x="617498" y="3365175"/>
                  <a:pt x="599746" y="3366628"/>
                  <a:pt x="582325" y="3367260"/>
                </a:cubicBezTo>
                <a:cubicBezTo>
                  <a:pt x="564905" y="3367894"/>
                  <a:pt x="546663" y="3368195"/>
                  <a:pt x="527599" y="3368166"/>
                </a:cubicBezTo>
                <a:cubicBezTo>
                  <a:pt x="525297" y="3369148"/>
                  <a:pt x="518559" y="3369304"/>
                  <a:pt x="507386" y="3368630"/>
                </a:cubicBezTo>
                <a:lnTo>
                  <a:pt x="451164" y="3380381"/>
                </a:lnTo>
                <a:cubicBezTo>
                  <a:pt x="444593" y="3377739"/>
                  <a:pt x="441308" y="3376422"/>
                  <a:pt x="441308" y="3376422"/>
                </a:cubicBezTo>
                <a:cubicBezTo>
                  <a:pt x="443611" y="3375439"/>
                  <a:pt x="444760" y="3374948"/>
                  <a:pt x="444760" y="3374948"/>
                </a:cubicBezTo>
                <a:cubicBezTo>
                  <a:pt x="454953" y="3373317"/>
                  <a:pt x="464570" y="3371936"/>
                  <a:pt x="473609" y="3370800"/>
                </a:cubicBezTo>
                <a:cubicBezTo>
                  <a:pt x="482650" y="3369661"/>
                  <a:pt x="490622" y="3367620"/>
                  <a:pt x="497529" y="3364671"/>
                </a:cubicBezTo>
                <a:cubicBezTo>
                  <a:pt x="503116" y="3365008"/>
                  <a:pt x="505912" y="3365176"/>
                  <a:pt x="505912" y="3365176"/>
                </a:cubicBezTo>
                <a:lnTo>
                  <a:pt x="516268" y="3360755"/>
                </a:lnTo>
                <a:cubicBezTo>
                  <a:pt x="534350" y="3358480"/>
                  <a:pt x="551855" y="3356451"/>
                  <a:pt x="568784" y="3354668"/>
                </a:cubicBezTo>
                <a:cubicBezTo>
                  <a:pt x="585714" y="3352888"/>
                  <a:pt x="603220" y="3350859"/>
                  <a:pt x="621301" y="3348584"/>
                </a:cubicBezTo>
                <a:cubicBezTo>
                  <a:pt x="632475" y="3349257"/>
                  <a:pt x="642338" y="3348448"/>
                  <a:pt x="650886" y="3346161"/>
                </a:cubicBezTo>
                <a:cubicBezTo>
                  <a:pt x="659436" y="3343873"/>
                  <a:pt x="668146" y="3343556"/>
                  <a:pt x="677018" y="3345212"/>
                </a:cubicBezTo>
                <a:cubicBezTo>
                  <a:pt x="697401" y="3341958"/>
                  <a:pt x="715483" y="3339683"/>
                  <a:pt x="731260" y="3338392"/>
                </a:cubicBezTo>
                <a:cubicBezTo>
                  <a:pt x="768405" y="3336142"/>
                  <a:pt x="805058" y="3332745"/>
                  <a:pt x="841219" y="3328199"/>
                </a:cubicBezTo>
                <a:cubicBezTo>
                  <a:pt x="877381" y="3323649"/>
                  <a:pt x="914035" y="3320252"/>
                  <a:pt x="951180" y="3318006"/>
                </a:cubicBezTo>
                <a:cubicBezTo>
                  <a:pt x="952498" y="3314721"/>
                  <a:pt x="954309" y="3312586"/>
                  <a:pt x="956610" y="3311604"/>
                </a:cubicBezTo>
                <a:cubicBezTo>
                  <a:pt x="970425" y="3305707"/>
                  <a:pt x="986864" y="3302775"/>
                  <a:pt x="1005925" y="3302803"/>
                </a:cubicBezTo>
                <a:lnTo>
                  <a:pt x="1022688" y="3303812"/>
                </a:lnTo>
                <a:cubicBezTo>
                  <a:pt x="1055227" y="3303533"/>
                  <a:pt x="1088013" y="3303826"/>
                  <a:pt x="1121046" y="3304697"/>
                </a:cubicBezTo>
                <a:cubicBezTo>
                  <a:pt x="1154075" y="3305566"/>
                  <a:pt x="1185711" y="3306353"/>
                  <a:pt x="1215948" y="3307055"/>
                </a:cubicBezTo>
                <a:cubicBezTo>
                  <a:pt x="1220552" y="3305089"/>
                  <a:pt x="1224250" y="3304191"/>
                  <a:pt x="1227044" y="3304358"/>
                </a:cubicBezTo>
                <a:cubicBezTo>
                  <a:pt x="1229840" y="3304526"/>
                  <a:pt x="1233537" y="3303628"/>
                  <a:pt x="1238141" y="3301663"/>
                </a:cubicBezTo>
                <a:cubicBezTo>
                  <a:pt x="1243728" y="3302001"/>
                  <a:pt x="1247672" y="3301677"/>
                  <a:pt x="1249975" y="3300694"/>
                </a:cubicBezTo>
                <a:cubicBezTo>
                  <a:pt x="1252276" y="3299711"/>
                  <a:pt x="1256223" y="3299388"/>
                  <a:pt x="1261810" y="3299726"/>
                </a:cubicBezTo>
                <a:cubicBezTo>
                  <a:pt x="1289100" y="3293521"/>
                  <a:pt x="1316304" y="3288713"/>
                  <a:pt x="1343425" y="3285301"/>
                </a:cubicBezTo>
                <a:cubicBezTo>
                  <a:pt x="1370547" y="3281890"/>
                  <a:pt x="1398245" y="3278234"/>
                  <a:pt x="1426517" y="3274329"/>
                </a:cubicBezTo>
                <a:lnTo>
                  <a:pt x="1424016" y="3268472"/>
                </a:lnTo>
                <a:lnTo>
                  <a:pt x="1397020" y="3269090"/>
                </a:lnTo>
                <a:cubicBezTo>
                  <a:pt x="1375655" y="3270044"/>
                  <a:pt x="1354618" y="3270180"/>
                  <a:pt x="1333913" y="3269490"/>
                </a:cubicBezTo>
                <a:cubicBezTo>
                  <a:pt x="1313207" y="3268804"/>
                  <a:pt x="1292170" y="3268939"/>
                  <a:pt x="1270806" y="3269892"/>
                </a:cubicBezTo>
                <a:lnTo>
                  <a:pt x="1245991" y="3266471"/>
                </a:lnTo>
                <a:lnTo>
                  <a:pt x="1243617" y="3266665"/>
                </a:lnTo>
                <a:cubicBezTo>
                  <a:pt x="1218966" y="3266301"/>
                  <a:pt x="1192503" y="3268071"/>
                  <a:pt x="1164231" y="3271974"/>
                </a:cubicBezTo>
                <a:cubicBezTo>
                  <a:pt x="1135958" y="3275875"/>
                  <a:pt x="1109169" y="3278466"/>
                  <a:pt x="1083859" y="3279745"/>
                </a:cubicBezTo>
                <a:cubicBezTo>
                  <a:pt x="1058547" y="3281022"/>
                  <a:pt x="1032908" y="3283121"/>
                  <a:pt x="1006937" y="3286041"/>
                </a:cubicBezTo>
                <a:cubicBezTo>
                  <a:pt x="979647" y="3292246"/>
                  <a:pt x="953348" y="3295986"/>
                  <a:pt x="928037" y="3297266"/>
                </a:cubicBezTo>
                <a:cubicBezTo>
                  <a:pt x="902726" y="3298542"/>
                  <a:pt x="877579" y="3301791"/>
                  <a:pt x="852590" y="3307014"/>
                </a:cubicBezTo>
                <a:lnTo>
                  <a:pt x="700221" y="3323061"/>
                </a:lnTo>
                <a:cubicBezTo>
                  <a:pt x="697920" y="3324043"/>
                  <a:pt x="695948" y="3324207"/>
                  <a:pt x="694305" y="3323547"/>
                </a:cubicBezTo>
                <a:cubicBezTo>
                  <a:pt x="692665" y="3322886"/>
                  <a:pt x="690691" y="3323047"/>
                  <a:pt x="688388" y="3324030"/>
                </a:cubicBezTo>
                <a:cubicBezTo>
                  <a:pt x="722584" y="3314877"/>
                  <a:pt x="754478" y="3306706"/>
                  <a:pt x="784071" y="3299518"/>
                </a:cubicBezTo>
                <a:cubicBezTo>
                  <a:pt x="813662" y="3292333"/>
                  <a:pt x="844407" y="3284653"/>
                  <a:pt x="876300" y="3276482"/>
                </a:cubicBezTo>
                <a:cubicBezTo>
                  <a:pt x="884190" y="3275835"/>
                  <a:pt x="891586" y="3274040"/>
                  <a:pt x="898494" y="3271091"/>
                </a:cubicBezTo>
                <a:cubicBezTo>
                  <a:pt x="905401" y="3268143"/>
                  <a:pt x="912798" y="3266347"/>
                  <a:pt x="920687" y="3265699"/>
                </a:cubicBezTo>
                <a:cubicBezTo>
                  <a:pt x="928578" y="3265054"/>
                  <a:pt x="936797" y="3263589"/>
                  <a:pt x="945347" y="3261298"/>
                </a:cubicBezTo>
                <a:cubicBezTo>
                  <a:pt x="953894" y="3259011"/>
                  <a:pt x="962112" y="3257545"/>
                  <a:pt x="970002" y="3256898"/>
                </a:cubicBezTo>
                <a:cubicBezTo>
                  <a:pt x="1004199" y="3247744"/>
                  <a:pt x="1038228" y="3241385"/>
                  <a:pt x="1072086" y="3237820"/>
                </a:cubicBezTo>
                <a:lnTo>
                  <a:pt x="1111197" y="3231711"/>
                </a:lnTo>
                <a:lnTo>
                  <a:pt x="1103855" y="3232391"/>
                </a:lnTo>
                <a:cubicBezTo>
                  <a:pt x="1090378" y="3232701"/>
                  <a:pt x="1075751" y="3233501"/>
                  <a:pt x="1059973" y="3234792"/>
                </a:cubicBezTo>
                <a:cubicBezTo>
                  <a:pt x="1044192" y="3236083"/>
                  <a:pt x="1029566" y="3236883"/>
                  <a:pt x="1016089" y="3237192"/>
                </a:cubicBezTo>
                <a:cubicBezTo>
                  <a:pt x="1000312" y="3238484"/>
                  <a:pt x="985353" y="3240107"/>
                  <a:pt x="971218" y="3242058"/>
                </a:cubicBezTo>
                <a:cubicBezTo>
                  <a:pt x="957080" y="3244008"/>
                  <a:pt x="943276" y="3245139"/>
                  <a:pt x="929799" y="3245448"/>
                </a:cubicBezTo>
                <a:cubicBezTo>
                  <a:pt x="900544" y="3247048"/>
                  <a:pt x="871535" y="3249226"/>
                  <a:pt x="842772" y="3251976"/>
                </a:cubicBezTo>
                <a:cubicBezTo>
                  <a:pt x="814008" y="3254728"/>
                  <a:pt x="783846" y="3257395"/>
                  <a:pt x="752289" y="3259978"/>
                </a:cubicBezTo>
                <a:cubicBezTo>
                  <a:pt x="746702" y="3259643"/>
                  <a:pt x="736020" y="3260119"/>
                  <a:pt x="720241" y="3261411"/>
                </a:cubicBezTo>
                <a:cubicBezTo>
                  <a:pt x="715637" y="3263375"/>
                  <a:pt x="705445" y="3265006"/>
                  <a:pt x="689666" y="3266297"/>
                </a:cubicBezTo>
                <a:lnTo>
                  <a:pt x="629022" y="3267688"/>
                </a:lnTo>
                <a:cubicBezTo>
                  <a:pt x="608640" y="3270942"/>
                  <a:pt x="587765" y="3273051"/>
                  <a:pt x="566400" y="3274004"/>
                </a:cubicBezTo>
                <a:cubicBezTo>
                  <a:pt x="545035" y="3274958"/>
                  <a:pt x="523667" y="3275915"/>
                  <a:pt x="502303" y="3276868"/>
                </a:cubicBezTo>
                <a:lnTo>
                  <a:pt x="381015" y="3279648"/>
                </a:lnTo>
                <a:cubicBezTo>
                  <a:pt x="359650" y="3280602"/>
                  <a:pt x="338613" y="3280738"/>
                  <a:pt x="317908" y="3280048"/>
                </a:cubicBezTo>
                <a:cubicBezTo>
                  <a:pt x="297202" y="3279362"/>
                  <a:pt x="276165" y="3279497"/>
                  <a:pt x="254800" y="3280450"/>
                </a:cubicBezTo>
                <a:cubicBezTo>
                  <a:pt x="226866" y="3278765"/>
                  <a:pt x="211423" y="3274470"/>
                  <a:pt x="208475" y="3267563"/>
                </a:cubicBezTo>
                <a:cubicBezTo>
                  <a:pt x="206510" y="3262959"/>
                  <a:pt x="209226" y="3259760"/>
                  <a:pt x="216624" y="3257961"/>
                </a:cubicBezTo>
                <a:cubicBezTo>
                  <a:pt x="224020" y="3256165"/>
                  <a:pt x="233309" y="3255604"/>
                  <a:pt x="244482" y="3256278"/>
                </a:cubicBezTo>
                <a:cubicBezTo>
                  <a:pt x="265846" y="3255322"/>
                  <a:pt x="288365" y="3253876"/>
                  <a:pt x="312034" y="3251939"/>
                </a:cubicBezTo>
                <a:cubicBezTo>
                  <a:pt x="335701" y="3250000"/>
                  <a:pt x="358218" y="3248555"/>
                  <a:pt x="379583" y="3247602"/>
                </a:cubicBezTo>
                <a:cubicBezTo>
                  <a:pt x="390757" y="3248275"/>
                  <a:pt x="401684" y="3248373"/>
                  <a:pt x="412370" y="3247894"/>
                </a:cubicBezTo>
                <a:cubicBezTo>
                  <a:pt x="423051" y="3247416"/>
                  <a:pt x="433980" y="3247516"/>
                  <a:pt x="445153" y="3248190"/>
                </a:cubicBezTo>
                <a:cubicBezTo>
                  <a:pt x="489206" y="3242995"/>
                  <a:pt x="532596" y="3239443"/>
                  <a:pt x="575327" y="3237532"/>
                </a:cubicBezTo>
                <a:cubicBezTo>
                  <a:pt x="618060" y="3235624"/>
                  <a:pt x="661940" y="3233223"/>
                  <a:pt x="706975" y="3230330"/>
                </a:cubicBezTo>
                <a:lnTo>
                  <a:pt x="742477" y="3227423"/>
                </a:lnTo>
                <a:cubicBezTo>
                  <a:pt x="748064" y="3227762"/>
                  <a:pt x="753405" y="3227521"/>
                  <a:pt x="758500" y="3226708"/>
                </a:cubicBezTo>
                <a:cubicBezTo>
                  <a:pt x="763596" y="3225894"/>
                  <a:pt x="768938" y="3225657"/>
                  <a:pt x="774525" y="3225992"/>
                </a:cubicBezTo>
                <a:cubicBezTo>
                  <a:pt x="795892" y="3225037"/>
                  <a:pt x="817833" y="3223839"/>
                  <a:pt x="840349" y="3222391"/>
                </a:cubicBezTo>
                <a:cubicBezTo>
                  <a:pt x="862865" y="3220946"/>
                  <a:pt x="885957" y="3219253"/>
                  <a:pt x="909626" y="3217316"/>
                </a:cubicBezTo>
                <a:cubicBezTo>
                  <a:pt x="920799" y="3217990"/>
                  <a:pt x="931484" y="3217513"/>
                  <a:pt x="941675" y="3215884"/>
                </a:cubicBezTo>
                <a:cubicBezTo>
                  <a:pt x="951867" y="3214257"/>
                  <a:pt x="962549" y="3213779"/>
                  <a:pt x="973722" y="3214452"/>
                </a:cubicBezTo>
                <a:lnTo>
                  <a:pt x="1009224" y="3211546"/>
                </a:lnTo>
                <a:cubicBezTo>
                  <a:pt x="1014814" y="3211883"/>
                  <a:pt x="1025495" y="3211405"/>
                  <a:pt x="1041274" y="3210113"/>
                </a:cubicBezTo>
                <a:cubicBezTo>
                  <a:pt x="1062639" y="3209160"/>
                  <a:pt x="1085157" y="3207712"/>
                  <a:pt x="1108825" y="3205775"/>
                </a:cubicBezTo>
                <a:cubicBezTo>
                  <a:pt x="1132491" y="3203840"/>
                  <a:pt x="1155009" y="3202390"/>
                  <a:pt x="1176374" y="3201437"/>
                </a:cubicBezTo>
                <a:cubicBezTo>
                  <a:pt x="1198722" y="3202785"/>
                  <a:pt x="1221733" y="3202490"/>
                  <a:pt x="1245400" y="3200551"/>
                </a:cubicBezTo>
                <a:cubicBezTo>
                  <a:pt x="1258874" y="3200243"/>
                  <a:pt x="1270133" y="3199521"/>
                  <a:pt x="1279174" y="3198383"/>
                </a:cubicBezTo>
                <a:cubicBezTo>
                  <a:pt x="1288214" y="3197247"/>
                  <a:pt x="1299472" y="3196523"/>
                  <a:pt x="1312949" y="3196214"/>
                </a:cubicBezTo>
                <a:lnTo>
                  <a:pt x="1345121" y="3195476"/>
                </a:lnTo>
                <a:lnTo>
                  <a:pt x="1363980" y="3192872"/>
                </a:lnTo>
                <a:lnTo>
                  <a:pt x="1354736" y="3189159"/>
                </a:lnTo>
                <a:lnTo>
                  <a:pt x="1358190" y="3187684"/>
                </a:lnTo>
                <a:cubicBezTo>
                  <a:pt x="1378573" y="3184428"/>
                  <a:pt x="1397721" y="3183059"/>
                  <a:pt x="1415634" y="3183579"/>
                </a:cubicBezTo>
                <a:lnTo>
                  <a:pt x="1437308" y="3182029"/>
                </a:lnTo>
                <a:lnTo>
                  <a:pt x="1440175" y="3178651"/>
                </a:lnTo>
                <a:cubicBezTo>
                  <a:pt x="1418808" y="3179606"/>
                  <a:pt x="1396622" y="3180231"/>
                  <a:pt x="1373614" y="3180525"/>
                </a:cubicBezTo>
                <a:cubicBezTo>
                  <a:pt x="1350606" y="3180821"/>
                  <a:pt x="1328420" y="3181445"/>
                  <a:pt x="1307053" y="3182401"/>
                </a:cubicBezTo>
                <a:cubicBezTo>
                  <a:pt x="1293576" y="3182711"/>
                  <a:pt x="1277799" y="3184002"/>
                  <a:pt x="1259718" y="3186277"/>
                </a:cubicBezTo>
                <a:cubicBezTo>
                  <a:pt x="1241636" y="3188549"/>
                  <a:pt x="1225858" y="3189841"/>
                  <a:pt x="1212381" y="3190150"/>
                </a:cubicBezTo>
                <a:cubicBezTo>
                  <a:pt x="1196603" y="3191442"/>
                  <a:pt x="1181071" y="3193310"/>
                  <a:pt x="1165782" y="3195753"/>
                </a:cubicBezTo>
                <a:cubicBezTo>
                  <a:pt x="1150495" y="3198194"/>
                  <a:pt x="1134963" y="3200061"/>
                  <a:pt x="1119185" y="3201353"/>
                </a:cubicBezTo>
                <a:lnTo>
                  <a:pt x="1023039" y="3205650"/>
                </a:lnTo>
                <a:cubicBezTo>
                  <a:pt x="1012848" y="3207277"/>
                  <a:pt x="996576" y="3207420"/>
                  <a:pt x="974229" y="3206070"/>
                </a:cubicBezTo>
                <a:cubicBezTo>
                  <a:pt x="964038" y="3207699"/>
                  <a:pt x="947767" y="3207840"/>
                  <a:pt x="925419" y="3206493"/>
                </a:cubicBezTo>
                <a:cubicBezTo>
                  <a:pt x="903070" y="3205147"/>
                  <a:pt x="881542" y="3204127"/>
                  <a:pt x="860836" y="3203441"/>
                </a:cubicBezTo>
                <a:cubicBezTo>
                  <a:pt x="840131" y="3202751"/>
                  <a:pt x="818604" y="3201735"/>
                  <a:pt x="796256" y="3200387"/>
                </a:cubicBezTo>
                <a:cubicBezTo>
                  <a:pt x="785082" y="3199713"/>
                  <a:pt x="774728" y="3199371"/>
                  <a:pt x="765197" y="3199355"/>
                </a:cubicBezTo>
                <a:cubicBezTo>
                  <a:pt x="755664" y="3199343"/>
                  <a:pt x="745312" y="3198999"/>
                  <a:pt x="734138" y="3198325"/>
                </a:cubicBezTo>
                <a:cubicBezTo>
                  <a:pt x="722965" y="3197651"/>
                  <a:pt x="712364" y="3196731"/>
                  <a:pt x="702342" y="3195566"/>
                </a:cubicBezTo>
                <a:cubicBezTo>
                  <a:pt x="692319" y="3194400"/>
                  <a:pt x="681719" y="3193481"/>
                  <a:pt x="670545" y="3192808"/>
                </a:cubicBezTo>
                <a:cubicBezTo>
                  <a:pt x="643595" y="3193426"/>
                  <a:pt x="616886" y="3194620"/>
                  <a:pt x="590426" y="3196388"/>
                </a:cubicBezTo>
                <a:cubicBezTo>
                  <a:pt x="563963" y="3198158"/>
                  <a:pt x="537257" y="3199349"/>
                  <a:pt x="510302" y="3199968"/>
                </a:cubicBezTo>
                <a:cubicBezTo>
                  <a:pt x="503734" y="3197329"/>
                  <a:pt x="496750" y="3196910"/>
                  <a:pt x="489351" y="3198706"/>
                </a:cubicBezTo>
                <a:cubicBezTo>
                  <a:pt x="481954" y="3200501"/>
                  <a:pt x="475461" y="3201231"/>
                  <a:pt x="469875" y="3200895"/>
                </a:cubicBezTo>
                <a:lnTo>
                  <a:pt x="429446" y="3201822"/>
                </a:lnTo>
                <a:cubicBezTo>
                  <a:pt x="415969" y="3202130"/>
                  <a:pt x="402491" y="3202439"/>
                  <a:pt x="389014" y="3202749"/>
                </a:cubicBezTo>
                <a:cubicBezTo>
                  <a:pt x="375540" y="3203057"/>
                  <a:pt x="362063" y="3203367"/>
                  <a:pt x="348587" y="3203676"/>
                </a:cubicBezTo>
                <a:cubicBezTo>
                  <a:pt x="343982" y="3205641"/>
                  <a:pt x="340696" y="3204321"/>
                  <a:pt x="338730" y="3199717"/>
                </a:cubicBezTo>
                <a:lnTo>
                  <a:pt x="342185" y="3198242"/>
                </a:lnTo>
                <a:cubicBezTo>
                  <a:pt x="362568" y="3194986"/>
                  <a:pt x="381716" y="3193616"/>
                  <a:pt x="399629" y="3194137"/>
                </a:cubicBezTo>
                <a:cubicBezTo>
                  <a:pt x="417541" y="3194657"/>
                  <a:pt x="436689" y="3193286"/>
                  <a:pt x="457072" y="3190032"/>
                </a:cubicBezTo>
                <a:cubicBezTo>
                  <a:pt x="475153" y="3187756"/>
                  <a:pt x="493480" y="3186058"/>
                  <a:pt x="512052" y="3184935"/>
                </a:cubicBezTo>
                <a:cubicBezTo>
                  <a:pt x="530624" y="3183809"/>
                  <a:pt x="550100" y="3181619"/>
                  <a:pt x="570484" y="3178362"/>
                </a:cubicBezTo>
                <a:cubicBezTo>
                  <a:pt x="556025" y="3176371"/>
                  <a:pt x="550115" y="3172089"/>
                  <a:pt x="552755" y="3165519"/>
                </a:cubicBezTo>
                <a:cubicBezTo>
                  <a:pt x="553090" y="3159933"/>
                  <a:pt x="561315" y="3153699"/>
                  <a:pt x="577431" y="3146820"/>
                </a:cubicBezTo>
                <a:lnTo>
                  <a:pt x="525169" y="3148717"/>
                </a:lnTo>
                <a:cubicBezTo>
                  <a:pt x="514978" y="3150344"/>
                  <a:pt x="508408" y="3147706"/>
                  <a:pt x="505460" y="3140798"/>
                </a:cubicBezTo>
                <a:cubicBezTo>
                  <a:pt x="504478" y="3138497"/>
                  <a:pt x="510726" y="3137191"/>
                  <a:pt x="524200" y="3136884"/>
                </a:cubicBezTo>
                <a:cubicBezTo>
                  <a:pt x="543263" y="3136910"/>
                  <a:pt x="560930" y="3136854"/>
                  <a:pt x="577199" y="3136714"/>
                </a:cubicBezTo>
                <a:cubicBezTo>
                  <a:pt x="593472" y="3136573"/>
                  <a:pt x="611138" y="3136517"/>
                  <a:pt x="630201" y="3136544"/>
                </a:cubicBezTo>
                <a:lnTo>
                  <a:pt x="707606" y="3136165"/>
                </a:lnTo>
                <a:cubicBezTo>
                  <a:pt x="715496" y="3135517"/>
                  <a:pt x="725027" y="3135534"/>
                  <a:pt x="736201" y="3136207"/>
                </a:cubicBezTo>
                <a:cubicBezTo>
                  <a:pt x="778932" y="3134297"/>
                  <a:pt x="820842" y="3132057"/>
                  <a:pt x="861931" y="3129488"/>
                </a:cubicBezTo>
                <a:cubicBezTo>
                  <a:pt x="903021" y="3126920"/>
                  <a:pt x="944931" y="3124680"/>
                  <a:pt x="987663" y="3122770"/>
                </a:cubicBezTo>
                <a:cubicBezTo>
                  <a:pt x="974524" y="3117491"/>
                  <a:pt x="966969" y="3112551"/>
                  <a:pt x="965004" y="3107946"/>
                </a:cubicBezTo>
                <a:cubicBezTo>
                  <a:pt x="957116" y="3108593"/>
                  <a:pt x="949801" y="3108991"/>
                  <a:pt x="943063" y="3109148"/>
                </a:cubicBezTo>
                <a:cubicBezTo>
                  <a:pt x="936324" y="3109301"/>
                  <a:pt x="930162" y="3109211"/>
                  <a:pt x="924575" y="3108873"/>
                </a:cubicBezTo>
                <a:cubicBezTo>
                  <a:pt x="895321" y="3110475"/>
                  <a:pt x="865735" y="3112894"/>
                  <a:pt x="835820" y="3116138"/>
                </a:cubicBezTo>
                <a:cubicBezTo>
                  <a:pt x="805908" y="3119382"/>
                  <a:pt x="775170" y="3122294"/>
                  <a:pt x="743612" y="3124877"/>
                </a:cubicBezTo>
                <a:lnTo>
                  <a:pt x="699732" y="3127278"/>
                </a:lnTo>
                <a:cubicBezTo>
                  <a:pt x="691841" y="3127924"/>
                  <a:pt x="683952" y="3128572"/>
                  <a:pt x="676063" y="3129215"/>
                </a:cubicBezTo>
                <a:cubicBezTo>
                  <a:pt x="668174" y="3129862"/>
                  <a:pt x="661434" y="3130017"/>
                  <a:pt x="655848" y="3129680"/>
                </a:cubicBezTo>
                <a:cubicBezTo>
                  <a:pt x="640070" y="3130970"/>
                  <a:pt x="624619" y="3131441"/>
                  <a:pt x="609503" y="3131091"/>
                </a:cubicBezTo>
                <a:cubicBezTo>
                  <a:pt x="594383" y="3130741"/>
                  <a:pt x="578934" y="3131211"/>
                  <a:pt x="563157" y="3132503"/>
                </a:cubicBezTo>
                <a:cubicBezTo>
                  <a:pt x="547376" y="3133793"/>
                  <a:pt x="531928" y="3134262"/>
                  <a:pt x="516809" y="3133914"/>
                </a:cubicBezTo>
                <a:cubicBezTo>
                  <a:pt x="501691" y="3133562"/>
                  <a:pt x="486242" y="3134034"/>
                  <a:pt x="470463" y="3135326"/>
                </a:cubicBezTo>
                <a:lnTo>
                  <a:pt x="426582" y="3137724"/>
                </a:lnTo>
                <a:cubicBezTo>
                  <a:pt x="404232" y="3136377"/>
                  <a:pt x="389115" y="3136026"/>
                  <a:pt x="381224" y="3136673"/>
                </a:cubicBezTo>
                <a:lnTo>
                  <a:pt x="194871" y="3130484"/>
                </a:lnTo>
                <a:cubicBezTo>
                  <a:pt x="189283" y="3130146"/>
                  <a:pt x="186491" y="3129979"/>
                  <a:pt x="186491" y="3129979"/>
                </a:cubicBezTo>
                <a:cubicBezTo>
                  <a:pt x="184525" y="3125373"/>
                  <a:pt x="186826" y="3124390"/>
                  <a:pt x="193397" y="3127031"/>
                </a:cubicBezTo>
                <a:cubicBezTo>
                  <a:pt x="231524" y="3127086"/>
                  <a:pt x="268745" y="3128209"/>
                  <a:pt x="305061" y="3130398"/>
                </a:cubicBezTo>
                <a:cubicBezTo>
                  <a:pt x="341377" y="3132587"/>
                  <a:pt x="378108" y="3132561"/>
                  <a:pt x="415252" y="3130312"/>
                </a:cubicBezTo>
                <a:cubicBezTo>
                  <a:pt x="422159" y="3127363"/>
                  <a:pt x="426104" y="3127041"/>
                  <a:pt x="427086" y="3129345"/>
                </a:cubicBezTo>
                <a:cubicBezTo>
                  <a:pt x="429387" y="3128363"/>
                  <a:pt x="430785" y="3128447"/>
                  <a:pt x="431276" y="3129596"/>
                </a:cubicBezTo>
                <a:cubicBezTo>
                  <a:pt x="431767" y="3130748"/>
                  <a:pt x="430861" y="3131816"/>
                  <a:pt x="428560" y="3132798"/>
                </a:cubicBezTo>
                <a:cubicBezTo>
                  <a:pt x="439734" y="3133472"/>
                  <a:pt x="447625" y="3132825"/>
                  <a:pt x="452228" y="3130861"/>
                </a:cubicBezTo>
                <a:lnTo>
                  <a:pt x="480823" y="3130903"/>
                </a:lnTo>
                <a:cubicBezTo>
                  <a:pt x="489696" y="3132558"/>
                  <a:pt x="497829" y="3132488"/>
                  <a:pt x="505228" y="3130692"/>
                </a:cubicBezTo>
                <a:cubicBezTo>
                  <a:pt x="512627" y="3128895"/>
                  <a:pt x="521911" y="3128333"/>
                  <a:pt x="533085" y="3129006"/>
                </a:cubicBezTo>
                <a:cubicBezTo>
                  <a:pt x="548866" y="3127714"/>
                  <a:pt x="565711" y="3127328"/>
                  <a:pt x="583623" y="3127848"/>
                </a:cubicBezTo>
                <a:cubicBezTo>
                  <a:pt x="601536" y="3128369"/>
                  <a:pt x="618380" y="3127981"/>
                  <a:pt x="634161" y="3126690"/>
                </a:cubicBezTo>
                <a:cubicBezTo>
                  <a:pt x="649939" y="3125399"/>
                  <a:pt x="667360" y="3124767"/>
                  <a:pt x="686423" y="3124793"/>
                </a:cubicBezTo>
                <a:cubicBezTo>
                  <a:pt x="694311" y="3124150"/>
                  <a:pt x="702200" y="3123502"/>
                  <a:pt x="710092" y="3122856"/>
                </a:cubicBezTo>
                <a:cubicBezTo>
                  <a:pt x="717979" y="3122210"/>
                  <a:pt x="727020" y="3121073"/>
                  <a:pt x="737212" y="3119444"/>
                </a:cubicBezTo>
                <a:lnTo>
                  <a:pt x="744118" y="3116496"/>
                </a:lnTo>
                <a:lnTo>
                  <a:pt x="649951" y="3115866"/>
                </a:lnTo>
                <a:cubicBezTo>
                  <a:pt x="590459" y="3116765"/>
                  <a:pt x="527681" y="3116345"/>
                  <a:pt x="461619" y="3114605"/>
                </a:cubicBezTo>
                <a:cubicBezTo>
                  <a:pt x="456032" y="3114267"/>
                  <a:pt x="449539" y="3114997"/>
                  <a:pt x="442140" y="3116796"/>
                </a:cubicBezTo>
                <a:cubicBezTo>
                  <a:pt x="434744" y="3118591"/>
                  <a:pt x="428250" y="3119321"/>
                  <a:pt x="422664" y="3118985"/>
                </a:cubicBezTo>
                <a:cubicBezTo>
                  <a:pt x="419379" y="3117665"/>
                  <a:pt x="417161" y="3117249"/>
                  <a:pt x="416010" y="3117741"/>
                </a:cubicBezTo>
                <a:cubicBezTo>
                  <a:pt x="414859" y="3118233"/>
                  <a:pt x="412640" y="3117821"/>
                  <a:pt x="409357" y="3116500"/>
                </a:cubicBezTo>
                <a:lnTo>
                  <a:pt x="416264" y="3113552"/>
                </a:lnTo>
                <a:cubicBezTo>
                  <a:pt x="395234" y="3108919"/>
                  <a:pt x="384888" y="3103810"/>
                  <a:pt x="385226" y="3098222"/>
                </a:cubicBezTo>
                <a:cubicBezTo>
                  <a:pt x="389183" y="3088367"/>
                  <a:pt x="405129" y="3084284"/>
                  <a:pt x="433066" y="3085966"/>
                </a:cubicBezTo>
                <a:cubicBezTo>
                  <a:pt x="449827" y="3086977"/>
                  <a:pt x="466096" y="3086838"/>
                  <a:pt x="481876" y="3085546"/>
                </a:cubicBezTo>
                <a:cubicBezTo>
                  <a:pt x="497654" y="3084254"/>
                  <a:pt x="513924" y="3084114"/>
                  <a:pt x="530686" y="3085124"/>
                </a:cubicBezTo>
                <a:cubicBezTo>
                  <a:pt x="546464" y="3083832"/>
                  <a:pt x="562734" y="3083693"/>
                  <a:pt x="579496" y="3084701"/>
                </a:cubicBezTo>
                <a:cubicBezTo>
                  <a:pt x="596257" y="3085713"/>
                  <a:pt x="612526" y="3085573"/>
                  <a:pt x="628304" y="3084281"/>
                </a:cubicBezTo>
                <a:lnTo>
                  <a:pt x="651973" y="3082345"/>
                </a:lnTo>
                <a:cubicBezTo>
                  <a:pt x="656577" y="3080380"/>
                  <a:pt x="660277" y="3079478"/>
                  <a:pt x="663069" y="3079647"/>
                </a:cubicBezTo>
                <a:cubicBezTo>
                  <a:pt x="665864" y="3079817"/>
                  <a:pt x="668411" y="3079410"/>
                  <a:pt x="670714" y="3078427"/>
                </a:cubicBezTo>
                <a:cubicBezTo>
                  <a:pt x="645080" y="3075760"/>
                  <a:pt x="620184" y="3074819"/>
                  <a:pt x="596024" y="3075607"/>
                </a:cubicBezTo>
                <a:cubicBezTo>
                  <a:pt x="571865" y="3076392"/>
                  <a:pt x="546968" y="3075451"/>
                  <a:pt x="521335" y="3072784"/>
                </a:cubicBezTo>
                <a:cubicBezTo>
                  <a:pt x="507860" y="3073092"/>
                  <a:pt x="494714" y="3072580"/>
                  <a:pt x="481897" y="3071247"/>
                </a:cubicBezTo>
                <a:cubicBezTo>
                  <a:pt x="469082" y="3069915"/>
                  <a:pt x="455934" y="3069403"/>
                  <a:pt x="442456" y="3069711"/>
                </a:cubicBezTo>
                <a:lnTo>
                  <a:pt x="367031" y="3065165"/>
                </a:lnTo>
                <a:cubicBezTo>
                  <a:pt x="359143" y="3065809"/>
                  <a:pt x="354214" y="3063831"/>
                  <a:pt x="352249" y="3059227"/>
                </a:cubicBezTo>
                <a:lnTo>
                  <a:pt x="355703" y="3057752"/>
                </a:lnTo>
                <a:cubicBezTo>
                  <a:pt x="358005" y="3056770"/>
                  <a:pt x="359977" y="3056606"/>
                  <a:pt x="361620" y="3057266"/>
                </a:cubicBezTo>
                <a:cubicBezTo>
                  <a:pt x="363261" y="3057927"/>
                  <a:pt x="365235" y="3057766"/>
                  <a:pt x="367538" y="3056782"/>
                </a:cubicBezTo>
                <a:cubicBezTo>
                  <a:pt x="381012" y="3056475"/>
                  <a:pt x="392270" y="3055750"/>
                  <a:pt x="401312" y="3054614"/>
                </a:cubicBezTo>
                <a:cubicBezTo>
                  <a:pt x="410352" y="3053476"/>
                  <a:pt x="421610" y="3052754"/>
                  <a:pt x="435087" y="3052445"/>
                </a:cubicBezTo>
                <a:lnTo>
                  <a:pt x="467136" y="3051013"/>
                </a:lnTo>
                <a:cubicBezTo>
                  <a:pt x="482914" y="3049721"/>
                  <a:pt x="493597" y="3049243"/>
                  <a:pt x="499183" y="3049581"/>
                </a:cubicBezTo>
                <a:cubicBezTo>
                  <a:pt x="523834" y="3049945"/>
                  <a:pt x="547417" y="3049404"/>
                  <a:pt x="569936" y="3047958"/>
                </a:cubicBezTo>
                <a:cubicBezTo>
                  <a:pt x="592453" y="3046512"/>
                  <a:pt x="614393" y="3045311"/>
                  <a:pt x="635758" y="3044357"/>
                </a:cubicBezTo>
                <a:cubicBezTo>
                  <a:pt x="681776" y="3043767"/>
                  <a:pt x="726479" y="3041697"/>
                  <a:pt x="769871" y="3038145"/>
                </a:cubicBezTo>
                <a:cubicBezTo>
                  <a:pt x="813261" y="3034593"/>
                  <a:pt x="857965" y="3032521"/>
                  <a:pt x="903981" y="3031931"/>
                </a:cubicBezTo>
                <a:cubicBezTo>
                  <a:pt x="918777" y="3028338"/>
                  <a:pt x="933573" y="3024743"/>
                  <a:pt x="948369" y="3021150"/>
                </a:cubicBezTo>
                <a:cubicBezTo>
                  <a:pt x="963163" y="3017556"/>
                  <a:pt x="977962" y="3013962"/>
                  <a:pt x="992756" y="3010367"/>
                </a:cubicBezTo>
                <a:cubicBezTo>
                  <a:pt x="1008535" y="3009079"/>
                  <a:pt x="1023578" y="3006058"/>
                  <a:pt x="1037883" y="3001314"/>
                </a:cubicBezTo>
                <a:cubicBezTo>
                  <a:pt x="1052186" y="2996570"/>
                  <a:pt x="1067227" y="2993551"/>
                  <a:pt x="1083008" y="2992259"/>
                </a:cubicBezTo>
                <a:lnTo>
                  <a:pt x="1057865" y="2990742"/>
                </a:lnTo>
                <a:lnTo>
                  <a:pt x="986860" y="2996555"/>
                </a:lnTo>
                <a:cubicBezTo>
                  <a:pt x="973384" y="2996864"/>
                  <a:pt x="962126" y="2997588"/>
                  <a:pt x="953086" y="2998723"/>
                </a:cubicBezTo>
                <a:cubicBezTo>
                  <a:pt x="944045" y="2999863"/>
                  <a:pt x="932786" y="3000584"/>
                  <a:pt x="919310" y="3000893"/>
                </a:cubicBezTo>
                <a:cubicBezTo>
                  <a:pt x="895642" y="3002833"/>
                  <a:pt x="872795" y="3005099"/>
                  <a:pt x="850770" y="3007696"/>
                </a:cubicBezTo>
                <a:cubicBezTo>
                  <a:pt x="828744" y="3010292"/>
                  <a:pt x="805898" y="3012558"/>
                  <a:pt x="782231" y="3014498"/>
                </a:cubicBezTo>
                <a:cubicBezTo>
                  <a:pt x="762830" y="3020056"/>
                  <a:pt x="740803" y="3022653"/>
                  <a:pt x="716155" y="3022288"/>
                </a:cubicBezTo>
                <a:cubicBezTo>
                  <a:pt x="703660" y="3024898"/>
                  <a:pt x="692318" y="3027020"/>
                  <a:pt x="682127" y="3028647"/>
                </a:cubicBezTo>
                <a:cubicBezTo>
                  <a:pt x="671934" y="3030278"/>
                  <a:pt x="660099" y="3031245"/>
                  <a:pt x="646625" y="3031554"/>
                </a:cubicBezTo>
                <a:cubicBezTo>
                  <a:pt x="625258" y="3032510"/>
                  <a:pt x="602741" y="3033956"/>
                  <a:pt x="579074" y="3035892"/>
                </a:cubicBezTo>
                <a:cubicBezTo>
                  <a:pt x="555406" y="3037831"/>
                  <a:pt x="531737" y="3039768"/>
                  <a:pt x="508068" y="3041704"/>
                </a:cubicBezTo>
                <a:lnTo>
                  <a:pt x="498217" y="3037747"/>
                </a:lnTo>
                <a:lnTo>
                  <a:pt x="508577" y="3033324"/>
                </a:lnTo>
                <a:cubicBezTo>
                  <a:pt x="529941" y="3032369"/>
                  <a:pt x="551881" y="3031169"/>
                  <a:pt x="574398" y="3029724"/>
                </a:cubicBezTo>
                <a:cubicBezTo>
                  <a:pt x="596916" y="3028276"/>
                  <a:pt x="620009" y="3026585"/>
                  <a:pt x="643677" y="3024648"/>
                </a:cubicBezTo>
                <a:cubicBezTo>
                  <a:pt x="653867" y="3023018"/>
                  <a:pt x="664059" y="3021391"/>
                  <a:pt x="674250" y="3019762"/>
                </a:cubicBezTo>
                <a:cubicBezTo>
                  <a:pt x="684441" y="3018135"/>
                  <a:pt x="696275" y="3017165"/>
                  <a:pt x="709751" y="3016856"/>
                </a:cubicBezTo>
                <a:cubicBezTo>
                  <a:pt x="715339" y="3017194"/>
                  <a:pt x="726023" y="3016714"/>
                  <a:pt x="741801" y="3015423"/>
                </a:cubicBezTo>
                <a:cubicBezTo>
                  <a:pt x="748706" y="3012476"/>
                  <a:pt x="760049" y="3010357"/>
                  <a:pt x="775830" y="3009065"/>
                </a:cubicBezTo>
                <a:cubicBezTo>
                  <a:pt x="812973" y="3006819"/>
                  <a:pt x="849627" y="3003421"/>
                  <a:pt x="885788" y="2998872"/>
                </a:cubicBezTo>
                <a:cubicBezTo>
                  <a:pt x="921951" y="2994322"/>
                  <a:pt x="958110" y="2989775"/>
                  <a:pt x="994273" y="2985227"/>
                </a:cubicBezTo>
                <a:cubicBezTo>
                  <a:pt x="957128" y="2987474"/>
                  <a:pt x="921381" y="2989804"/>
                  <a:pt x="887031" y="2992219"/>
                </a:cubicBezTo>
                <a:cubicBezTo>
                  <a:pt x="852680" y="2994633"/>
                  <a:pt x="816932" y="2996963"/>
                  <a:pt x="779786" y="2999210"/>
                </a:cubicBezTo>
                <a:lnTo>
                  <a:pt x="728999" y="3004559"/>
                </a:lnTo>
                <a:cubicBezTo>
                  <a:pt x="717825" y="3003885"/>
                  <a:pt x="708539" y="3004445"/>
                  <a:pt x="701140" y="3006244"/>
                </a:cubicBezTo>
                <a:cubicBezTo>
                  <a:pt x="693741" y="3008041"/>
                  <a:pt x="685609" y="3008111"/>
                  <a:pt x="676735" y="3006453"/>
                </a:cubicBezTo>
                <a:cubicBezTo>
                  <a:pt x="658654" y="3008728"/>
                  <a:pt x="640903" y="3010181"/>
                  <a:pt x="623482" y="3010813"/>
                </a:cubicBezTo>
                <a:cubicBezTo>
                  <a:pt x="606062" y="3011447"/>
                  <a:pt x="587819" y="3011748"/>
                  <a:pt x="568755" y="3011719"/>
                </a:cubicBezTo>
                <a:cubicBezTo>
                  <a:pt x="566454" y="3012701"/>
                  <a:pt x="559716" y="3012857"/>
                  <a:pt x="548543" y="3012183"/>
                </a:cubicBezTo>
                <a:lnTo>
                  <a:pt x="492321" y="3023934"/>
                </a:lnTo>
                <a:cubicBezTo>
                  <a:pt x="485750" y="3021293"/>
                  <a:pt x="482465" y="3019975"/>
                  <a:pt x="482465" y="3019975"/>
                </a:cubicBezTo>
                <a:cubicBezTo>
                  <a:pt x="484768" y="3018991"/>
                  <a:pt x="485917" y="3018501"/>
                  <a:pt x="485917" y="3018501"/>
                </a:cubicBezTo>
                <a:cubicBezTo>
                  <a:pt x="496111" y="3016870"/>
                  <a:pt x="505726" y="3015489"/>
                  <a:pt x="514766" y="3014353"/>
                </a:cubicBezTo>
                <a:cubicBezTo>
                  <a:pt x="523807" y="3013214"/>
                  <a:pt x="531780" y="3011173"/>
                  <a:pt x="538687" y="3008224"/>
                </a:cubicBezTo>
                <a:cubicBezTo>
                  <a:pt x="544273" y="3008560"/>
                  <a:pt x="547068" y="3008728"/>
                  <a:pt x="547068" y="3008728"/>
                </a:cubicBezTo>
                <a:lnTo>
                  <a:pt x="557425" y="3004308"/>
                </a:lnTo>
                <a:cubicBezTo>
                  <a:pt x="575507" y="3002033"/>
                  <a:pt x="593012" y="3000004"/>
                  <a:pt x="609942" y="2998221"/>
                </a:cubicBezTo>
                <a:cubicBezTo>
                  <a:pt x="626872" y="2996441"/>
                  <a:pt x="644377" y="2994411"/>
                  <a:pt x="662458" y="2992137"/>
                </a:cubicBezTo>
                <a:cubicBezTo>
                  <a:pt x="673632" y="2992811"/>
                  <a:pt x="683495" y="2992001"/>
                  <a:pt x="692043" y="2989714"/>
                </a:cubicBezTo>
                <a:cubicBezTo>
                  <a:pt x="700593" y="2987426"/>
                  <a:pt x="709302" y="2987109"/>
                  <a:pt x="718175" y="2988765"/>
                </a:cubicBezTo>
                <a:cubicBezTo>
                  <a:pt x="738558" y="2985511"/>
                  <a:pt x="756639" y="2983236"/>
                  <a:pt x="772417" y="2981945"/>
                </a:cubicBezTo>
                <a:cubicBezTo>
                  <a:pt x="809561" y="2979696"/>
                  <a:pt x="846215" y="2976298"/>
                  <a:pt x="882376" y="2971752"/>
                </a:cubicBezTo>
                <a:cubicBezTo>
                  <a:pt x="918539" y="2967203"/>
                  <a:pt x="955191" y="2963805"/>
                  <a:pt x="992337" y="2961559"/>
                </a:cubicBezTo>
                <a:cubicBezTo>
                  <a:pt x="993655" y="2958274"/>
                  <a:pt x="995466" y="2956139"/>
                  <a:pt x="997768" y="2955157"/>
                </a:cubicBezTo>
                <a:cubicBezTo>
                  <a:pt x="1011582" y="2949260"/>
                  <a:pt x="1028021" y="2946328"/>
                  <a:pt x="1047082" y="2946355"/>
                </a:cubicBezTo>
                <a:lnTo>
                  <a:pt x="1063846" y="2947365"/>
                </a:lnTo>
                <a:cubicBezTo>
                  <a:pt x="1096384" y="2947086"/>
                  <a:pt x="1129170" y="2947379"/>
                  <a:pt x="1162203" y="2948249"/>
                </a:cubicBezTo>
                <a:cubicBezTo>
                  <a:pt x="1195231" y="2949119"/>
                  <a:pt x="1226867" y="2949905"/>
                  <a:pt x="1257105" y="2950608"/>
                </a:cubicBezTo>
                <a:cubicBezTo>
                  <a:pt x="1261709" y="2948642"/>
                  <a:pt x="1265407" y="2947744"/>
                  <a:pt x="1268201" y="2947911"/>
                </a:cubicBezTo>
                <a:cubicBezTo>
                  <a:pt x="1270996" y="2948079"/>
                  <a:pt x="1274694" y="2947181"/>
                  <a:pt x="1279299" y="2945216"/>
                </a:cubicBezTo>
                <a:cubicBezTo>
                  <a:pt x="1284886" y="2945554"/>
                  <a:pt x="1288829" y="2945230"/>
                  <a:pt x="1291132" y="2944246"/>
                </a:cubicBezTo>
                <a:cubicBezTo>
                  <a:pt x="1293433" y="2943264"/>
                  <a:pt x="1297380" y="2942942"/>
                  <a:pt x="1302967" y="2943279"/>
                </a:cubicBezTo>
                <a:cubicBezTo>
                  <a:pt x="1330257" y="2937074"/>
                  <a:pt x="1357461" y="2932267"/>
                  <a:pt x="1384581" y="2928854"/>
                </a:cubicBezTo>
                <a:cubicBezTo>
                  <a:pt x="1411704" y="2925442"/>
                  <a:pt x="1439402" y="2921787"/>
                  <a:pt x="1467673" y="2917883"/>
                </a:cubicBezTo>
                <a:lnTo>
                  <a:pt x="1466174" y="2914370"/>
                </a:lnTo>
                <a:lnTo>
                  <a:pt x="1391212" y="2921867"/>
                </a:lnTo>
                <a:cubicBezTo>
                  <a:pt x="1380036" y="2921195"/>
                  <a:pt x="1373958" y="2919707"/>
                  <a:pt x="1372974" y="2917404"/>
                </a:cubicBezTo>
                <a:cubicBezTo>
                  <a:pt x="1371992" y="2915103"/>
                  <a:pt x="1376597" y="2913138"/>
                  <a:pt x="1386790" y="2911507"/>
                </a:cubicBezTo>
                <a:cubicBezTo>
                  <a:pt x="1402567" y="2910216"/>
                  <a:pt x="1418099" y="2908348"/>
                  <a:pt x="1433389" y="2905907"/>
                </a:cubicBezTo>
                <a:cubicBezTo>
                  <a:pt x="1448676" y="2903463"/>
                  <a:pt x="1464207" y="2901596"/>
                  <a:pt x="1479987" y="2900304"/>
                </a:cubicBezTo>
                <a:lnTo>
                  <a:pt x="1489794" y="2899125"/>
                </a:lnTo>
                <a:lnTo>
                  <a:pt x="1469673" y="2898657"/>
                </a:lnTo>
                <a:cubicBezTo>
                  <a:pt x="1463425" y="2899962"/>
                  <a:pt x="1455868" y="2899787"/>
                  <a:pt x="1446995" y="2898131"/>
                </a:cubicBezTo>
                <a:cubicBezTo>
                  <a:pt x="1444692" y="2899115"/>
                  <a:pt x="1441899" y="2898945"/>
                  <a:pt x="1438614" y="2897627"/>
                </a:cubicBezTo>
                <a:lnTo>
                  <a:pt x="1367610" y="2903440"/>
                </a:lnTo>
                <a:cubicBezTo>
                  <a:pt x="1354136" y="2903748"/>
                  <a:pt x="1340328" y="2904877"/>
                  <a:pt x="1326193" y="2906829"/>
                </a:cubicBezTo>
                <a:cubicBezTo>
                  <a:pt x="1312056" y="2908781"/>
                  <a:pt x="1298249" y="2909912"/>
                  <a:pt x="1284774" y="2910218"/>
                </a:cubicBezTo>
                <a:cubicBezTo>
                  <a:pt x="1260123" y="2909854"/>
                  <a:pt x="1233660" y="2911624"/>
                  <a:pt x="1205388" y="2915527"/>
                </a:cubicBezTo>
                <a:cubicBezTo>
                  <a:pt x="1177115" y="2919428"/>
                  <a:pt x="1150325" y="2922019"/>
                  <a:pt x="1125015" y="2923299"/>
                </a:cubicBezTo>
                <a:lnTo>
                  <a:pt x="1104883" y="2924946"/>
                </a:lnTo>
                <a:lnTo>
                  <a:pt x="1349308" y="2919343"/>
                </a:lnTo>
                <a:cubicBezTo>
                  <a:pt x="1351611" y="2918360"/>
                  <a:pt x="1353582" y="2918196"/>
                  <a:pt x="1355223" y="2918857"/>
                </a:cubicBezTo>
                <a:cubicBezTo>
                  <a:pt x="1356866" y="2919517"/>
                  <a:pt x="1356537" y="2920338"/>
                  <a:pt x="1354235" y="2921321"/>
                </a:cubicBezTo>
                <a:cubicBezTo>
                  <a:pt x="1354235" y="2921321"/>
                  <a:pt x="1351933" y="2922304"/>
                  <a:pt x="1347328" y="2924270"/>
                </a:cubicBezTo>
                <a:cubicBezTo>
                  <a:pt x="1310183" y="2926515"/>
                  <a:pt x="1274520" y="2927448"/>
                  <a:pt x="1240339" y="2927070"/>
                </a:cubicBezTo>
                <a:cubicBezTo>
                  <a:pt x="1206157" y="2926690"/>
                  <a:pt x="1171644" y="2927135"/>
                  <a:pt x="1136801" y="2928398"/>
                </a:cubicBezTo>
                <a:lnTo>
                  <a:pt x="1038391" y="2930974"/>
                </a:lnTo>
                <a:lnTo>
                  <a:pt x="969194" y="2940819"/>
                </a:lnTo>
                <a:cubicBezTo>
                  <a:pt x="943883" y="2942095"/>
                  <a:pt x="918735" y="2945344"/>
                  <a:pt x="893746" y="2950567"/>
                </a:cubicBezTo>
                <a:lnTo>
                  <a:pt x="741379" y="2966614"/>
                </a:lnTo>
                <a:cubicBezTo>
                  <a:pt x="739077" y="2967596"/>
                  <a:pt x="737106" y="2967760"/>
                  <a:pt x="735462" y="2967100"/>
                </a:cubicBezTo>
                <a:cubicBezTo>
                  <a:pt x="733821" y="2966439"/>
                  <a:pt x="731847" y="2966600"/>
                  <a:pt x="729544" y="2967583"/>
                </a:cubicBezTo>
                <a:cubicBezTo>
                  <a:pt x="763741" y="2958430"/>
                  <a:pt x="795635" y="2950259"/>
                  <a:pt x="825227" y="2943071"/>
                </a:cubicBezTo>
                <a:cubicBezTo>
                  <a:pt x="854819" y="2935886"/>
                  <a:pt x="885564" y="2928206"/>
                  <a:pt x="917457" y="2920035"/>
                </a:cubicBezTo>
                <a:cubicBezTo>
                  <a:pt x="925346" y="2919388"/>
                  <a:pt x="932744" y="2917593"/>
                  <a:pt x="939651" y="2914644"/>
                </a:cubicBezTo>
                <a:cubicBezTo>
                  <a:pt x="946558" y="2911696"/>
                  <a:pt x="953955" y="2909900"/>
                  <a:pt x="961845" y="2909253"/>
                </a:cubicBezTo>
                <a:lnTo>
                  <a:pt x="977063" y="2906536"/>
                </a:lnTo>
                <a:lnTo>
                  <a:pt x="941099" y="2909870"/>
                </a:lnTo>
                <a:cubicBezTo>
                  <a:pt x="927621" y="2910180"/>
                  <a:pt x="912996" y="2910979"/>
                  <a:pt x="897218" y="2912271"/>
                </a:cubicBezTo>
                <a:cubicBezTo>
                  <a:pt x="881437" y="2913560"/>
                  <a:pt x="866810" y="2914360"/>
                  <a:pt x="853333" y="2914670"/>
                </a:cubicBezTo>
                <a:cubicBezTo>
                  <a:pt x="837556" y="2915962"/>
                  <a:pt x="822597" y="2917584"/>
                  <a:pt x="808462" y="2919536"/>
                </a:cubicBezTo>
                <a:cubicBezTo>
                  <a:pt x="794325" y="2921487"/>
                  <a:pt x="780520" y="2922616"/>
                  <a:pt x="767043" y="2922926"/>
                </a:cubicBezTo>
                <a:cubicBezTo>
                  <a:pt x="737788" y="2924527"/>
                  <a:pt x="708779" y="2926703"/>
                  <a:pt x="680015" y="2929454"/>
                </a:cubicBezTo>
                <a:cubicBezTo>
                  <a:pt x="651252" y="2932207"/>
                  <a:pt x="621091" y="2934872"/>
                  <a:pt x="589533" y="2937457"/>
                </a:cubicBezTo>
                <a:cubicBezTo>
                  <a:pt x="583946" y="2937121"/>
                  <a:pt x="573263" y="2937597"/>
                  <a:pt x="557486" y="2938888"/>
                </a:cubicBezTo>
                <a:cubicBezTo>
                  <a:pt x="552881" y="2940853"/>
                  <a:pt x="542689" y="2942484"/>
                  <a:pt x="526911" y="2943775"/>
                </a:cubicBezTo>
                <a:lnTo>
                  <a:pt x="466266" y="2945165"/>
                </a:lnTo>
                <a:cubicBezTo>
                  <a:pt x="445884" y="2948421"/>
                  <a:pt x="425008" y="2950528"/>
                  <a:pt x="403643" y="2951483"/>
                </a:cubicBezTo>
                <a:cubicBezTo>
                  <a:pt x="382278" y="2952436"/>
                  <a:pt x="360912" y="2953392"/>
                  <a:pt x="339547" y="2954347"/>
                </a:cubicBezTo>
                <a:lnTo>
                  <a:pt x="218258" y="2957127"/>
                </a:lnTo>
                <a:cubicBezTo>
                  <a:pt x="196893" y="2958080"/>
                  <a:pt x="175856" y="2958216"/>
                  <a:pt x="155151" y="2957526"/>
                </a:cubicBezTo>
                <a:cubicBezTo>
                  <a:pt x="134446" y="2956840"/>
                  <a:pt x="113409" y="2956975"/>
                  <a:pt x="92044" y="2957928"/>
                </a:cubicBezTo>
                <a:cubicBezTo>
                  <a:pt x="64110" y="2956243"/>
                  <a:pt x="48667" y="2951948"/>
                  <a:pt x="45719" y="2945041"/>
                </a:cubicBezTo>
                <a:cubicBezTo>
                  <a:pt x="43753" y="2940437"/>
                  <a:pt x="46470" y="2937237"/>
                  <a:pt x="53867" y="2935439"/>
                </a:cubicBezTo>
                <a:cubicBezTo>
                  <a:pt x="61265" y="2933643"/>
                  <a:pt x="70553" y="2933082"/>
                  <a:pt x="81726" y="2933756"/>
                </a:cubicBezTo>
                <a:cubicBezTo>
                  <a:pt x="103090" y="2932800"/>
                  <a:pt x="125609" y="2931354"/>
                  <a:pt x="149278" y="2929417"/>
                </a:cubicBezTo>
                <a:cubicBezTo>
                  <a:pt x="172946" y="2927478"/>
                  <a:pt x="195462" y="2926033"/>
                  <a:pt x="216827" y="2925080"/>
                </a:cubicBezTo>
                <a:cubicBezTo>
                  <a:pt x="228001" y="2925753"/>
                  <a:pt x="238929" y="2925851"/>
                  <a:pt x="249613" y="2925372"/>
                </a:cubicBezTo>
                <a:cubicBezTo>
                  <a:pt x="260294" y="2924894"/>
                  <a:pt x="271224" y="2924995"/>
                  <a:pt x="282398" y="2925668"/>
                </a:cubicBezTo>
                <a:cubicBezTo>
                  <a:pt x="326450" y="2920473"/>
                  <a:pt x="369839" y="2916921"/>
                  <a:pt x="412571" y="2915010"/>
                </a:cubicBezTo>
                <a:cubicBezTo>
                  <a:pt x="455304" y="2913102"/>
                  <a:pt x="499184" y="2910701"/>
                  <a:pt x="544219" y="2907808"/>
                </a:cubicBezTo>
                <a:lnTo>
                  <a:pt x="579722" y="2904902"/>
                </a:lnTo>
                <a:cubicBezTo>
                  <a:pt x="585309" y="2905239"/>
                  <a:pt x="590649" y="2905000"/>
                  <a:pt x="595745" y="2904187"/>
                </a:cubicBezTo>
                <a:cubicBezTo>
                  <a:pt x="600841" y="2903373"/>
                  <a:pt x="606182" y="2903134"/>
                  <a:pt x="611769" y="2903471"/>
                </a:cubicBezTo>
                <a:cubicBezTo>
                  <a:pt x="633137" y="2902516"/>
                  <a:pt x="655077" y="2901316"/>
                  <a:pt x="677592" y="2899869"/>
                </a:cubicBezTo>
                <a:cubicBezTo>
                  <a:pt x="700109" y="2898424"/>
                  <a:pt x="723201" y="2896730"/>
                  <a:pt x="746869" y="2894795"/>
                </a:cubicBezTo>
                <a:cubicBezTo>
                  <a:pt x="758043" y="2895467"/>
                  <a:pt x="768728" y="2894991"/>
                  <a:pt x="778919" y="2893362"/>
                </a:cubicBezTo>
                <a:cubicBezTo>
                  <a:pt x="789110" y="2891735"/>
                  <a:pt x="799793" y="2891256"/>
                  <a:pt x="810966" y="2891930"/>
                </a:cubicBezTo>
                <a:lnTo>
                  <a:pt x="846468" y="2889024"/>
                </a:lnTo>
                <a:cubicBezTo>
                  <a:pt x="852057" y="2889361"/>
                  <a:pt x="862740" y="2888883"/>
                  <a:pt x="878518" y="2887591"/>
                </a:cubicBezTo>
                <a:cubicBezTo>
                  <a:pt x="899882" y="2886638"/>
                  <a:pt x="922402" y="2885189"/>
                  <a:pt x="946069" y="2883253"/>
                </a:cubicBezTo>
                <a:cubicBezTo>
                  <a:pt x="969735" y="2881317"/>
                  <a:pt x="992254" y="2879869"/>
                  <a:pt x="1013619" y="2878916"/>
                </a:cubicBezTo>
                <a:cubicBezTo>
                  <a:pt x="1035966" y="2880263"/>
                  <a:pt x="1058976" y="2879968"/>
                  <a:pt x="1082644" y="2878030"/>
                </a:cubicBezTo>
                <a:cubicBezTo>
                  <a:pt x="1096118" y="2877721"/>
                  <a:pt x="1107377" y="2877000"/>
                  <a:pt x="1116418" y="2875860"/>
                </a:cubicBezTo>
                <a:lnTo>
                  <a:pt x="1129906" y="2874995"/>
                </a:lnTo>
                <a:lnTo>
                  <a:pt x="1126837" y="2875014"/>
                </a:lnTo>
                <a:cubicBezTo>
                  <a:pt x="1106131" y="2874327"/>
                  <a:pt x="1085094" y="2874463"/>
                  <a:pt x="1063729" y="2875416"/>
                </a:cubicBezTo>
                <a:cubicBezTo>
                  <a:pt x="1049762" y="2874573"/>
                  <a:pt x="1038917" y="2873079"/>
                  <a:pt x="1031196" y="2870931"/>
                </a:cubicBezTo>
                <a:lnTo>
                  <a:pt x="1029707" y="2870023"/>
                </a:lnTo>
                <a:lnTo>
                  <a:pt x="1003027" y="2873231"/>
                </a:lnTo>
                <a:cubicBezTo>
                  <a:pt x="987740" y="2875672"/>
                  <a:pt x="972207" y="2877539"/>
                  <a:pt x="956429" y="2878831"/>
                </a:cubicBezTo>
                <a:lnTo>
                  <a:pt x="860283" y="2883127"/>
                </a:lnTo>
                <a:cubicBezTo>
                  <a:pt x="850092" y="2884754"/>
                  <a:pt x="833821" y="2884898"/>
                  <a:pt x="811473" y="2883548"/>
                </a:cubicBezTo>
                <a:cubicBezTo>
                  <a:pt x="801283" y="2885178"/>
                  <a:pt x="785011" y="2885319"/>
                  <a:pt x="762663" y="2883971"/>
                </a:cubicBezTo>
                <a:cubicBezTo>
                  <a:pt x="740313" y="2882625"/>
                  <a:pt x="718787" y="2881605"/>
                  <a:pt x="698081" y="2880919"/>
                </a:cubicBezTo>
                <a:cubicBezTo>
                  <a:pt x="677376" y="2880229"/>
                  <a:pt x="655848" y="2879213"/>
                  <a:pt x="633500" y="2877865"/>
                </a:cubicBezTo>
                <a:cubicBezTo>
                  <a:pt x="622327" y="2877192"/>
                  <a:pt x="611972" y="2876849"/>
                  <a:pt x="602441" y="2876834"/>
                </a:cubicBezTo>
                <a:cubicBezTo>
                  <a:pt x="592908" y="2876820"/>
                  <a:pt x="582557" y="2876477"/>
                  <a:pt x="571382" y="2875803"/>
                </a:cubicBezTo>
                <a:cubicBezTo>
                  <a:pt x="560208" y="2875129"/>
                  <a:pt x="549608" y="2874208"/>
                  <a:pt x="539586" y="2873043"/>
                </a:cubicBezTo>
                <a:cubicBezTo>
                  <a:pt x="529564" y="2871878"/>
                  <a:pt x="518964" y="2870960"/>
                  <a:pt x="507790" y="2870286"/>
                </a:cubicBezTo>
                <a:cubicBezTo>
                  <a:pt x="480838" y="2870903"/>
                  <a:pt x="454131" y="2872099"/>
                  <a:pt x="427669" y="2873866"/>
                </a:cubicBezTo>
                <a:cubicBezTo>
                  <a:pt x="401207" y="2875636"/>
                  <a:pt x="374501" y="2876827"/>
                  <a:pt x="347547" y="2877447"/>
                </a:cubicBezTo>
                <a:cubicBezTo>
                  <a:pt x="340978" y="2874807"/>
                  <a:pt x="333993" y="2874387"/>
                  <a:pt x="326594" y="2876184"/>
                </a:cubicBezTo>
                <a:cubicBezTo>
                  <a:pt x="319198" y="2877980"/>
                  <a:pt x="312706" y="2878709"/>
                  <a:pt x="307118" y="2878374"/>
                </a:cubicBezTo>
                <a:lnTo>
                  <a:pt x="266690" y="2879301"/>
                </a:lnTo>
                <a:cubicBezTo>
                  <a:pt x="253212" y="2879608"/>
                  <a:pt x="239736" y="2879917"/>
                  <a:pt x="226259" y="2880227"/>
                </a:cubicBezTo>
                <a:cubicBezTo>
                  <a:pt x="212784" y="2880535"/>
                  <a:pt x="199307" y="2880845"/>
                  <a:pt x="185831" y="2881154"/>
                </a:cubicBezTo>
                <a:cubicBezTo>
                  <a:pt x="181226" y="2883119"/>
                  <a:pt x="177939" y="2881799"/>
                  <a:pt x="175975" y="2877195"/>
                </a:cubicBezTo>
                <a:lnTo>
                  <a:pt x="179430" y="2875720"/>
                </a:lnTo>
                <a:cubicBezTo>
                  <a:pt x="199811" y="2872464"/>
                  <a:pt x="218960" y="2871095"/>
                  <a:pt x="236872" y="2871615"/>
                </a:cubicBezTo>
                <a:cubicBezTo>
                  <a:pt x="254785" y="2872135"/>
                  <a:pt x="273933" y="2870764"/>
                  <a:pt x="294316" y="2867509"/>
                </a:cubicBezTo>
                <a:cubicBezTo>
                  <a:pt x="312397" y="2865235"/>
                  <a:pt x="330723" y="2863536"/>
                  <a:pt x="349296" y="2862413"/>
                </a:cubicBezTo>
                <a:cubicBezTo>
                  <a:pt x="367868" y="2861288"/>
                  <a:pt x="387344" y="2859098"/>
                  <a:pt x="407728" y="2855840"/>
                </a:cubicBezTo>
                <a:cubicBezTo>
                  <a:pt x="393269" y="2853849"/>
                  <a:pt x="387360" y="2849566"/>
                  <a:pt x="389998" y="2842997"/>
                </a:cubicBezTo>
                <a:cubicBezTo>
                  <a:pt x="390335" y="2837411"/>
                  <a:pt x="398560" y="2831177"/>
                  <a:pt x="414676" y="2824299"/>
                </a:cubicBezTo>
                <a:lnTo>
                  <a:pt x="362413" y="2826195"/>
                </a:lnTo>
                <a:cubicBezTo>
                  <a:pt x="352221" y="2827822"/>
                  <a:pt x="345653" y="2825183"/>
                  <a:pt x="342704" y="2818276"/>
                </a:cubicBezTo>
                <a:cubicBezTo>
                  <a:pt x="341722" y="2815975"/>
                  <a:pt x="347970" y="2814670"/>
                  <a:pt x="361444" y="2814361"/>
                </a:cubicBezTo>
                <a:cubicBezTo>
                  <a:pt x="380507" y="2814387"/>
                  <a:pt x="398174" y="2814332"/>
                  <a:pt x="414443" y="2814192"/>
                </a:cubicBezTo>
                <a:cubicBezTo>
                  <a:pt x="430715" y="2814051"/>
                  <a:pt x="448381" y="2813996"/>
                  <a:pt x="467445" y="2814022"/>
                </a:cubicBezTo>
                <a:lnTo>
                  <a:pt x="544850" y="2813643"/>
                </a:lnTo>
                <a:cubicBezTo>
                  <a:pt x="552740" y="2812996"/>
                  <a:pt x="562271" y="2813011"/>
                  <a:pt x="573445" y="2813685"/>
                </a:cubicBezTo>
                <a:cubicBezTo>
                  <a:pt x="616176" y="2811775"/>
                  <a:pt x="658086" y="2809534"/>
                  <a:pt x="699176" y="2806966"/>
                </a:cubicBezTo>
                <a:cubicBezTo>
                  <a:pt x="740265" y="2804398"/>
                  <a:pt x="782175" y="2802158"/>
                  <a:pt x="824907" y="2800247"/>
                </a:cubicBezTo>
                <a:cubicBezTo>
                  <a:pt x="811767" y="2794969"/>
                  <a:pt x="804213" y="2790028"/>
                  <a:pt x="802247" y="2785424"/>
                </a:cubicBezTo>
                <a:cubicBezTo>
                  <a:pt x="794361" y="2786070"/>
                  <a:pt x="787046" y="2786470"/>
                  <a:pt x="780308" y="2786625"/>
                </a:cubicBezTo>
                <a:cubicBezTo>
                  <a:pt x="773569" y="2786779"/>
                  <a:pt x="767407" y="2786690"/>
                  <a:pt x="761819" y="2786351"/>
                </a:cubicBezTo>
                <a:cubicBezTo>
                  <a:pt x="732564" y="2787952"/>
                  <a:pt x="702978" y="2790372"/>
                  <a:pt x="673064" y="2793616"/>
                </a:cubicBezTo>
                <a:cubicBezTo>
                  <a:pt x="643152" y="2796860"/>
                  <a:pt x="612414" y="2799771"/>
                  <a:pt x="580856" y="2802356"/>
                </a:cubicBezTo>
                <a:lnTo>
                  <a:pt x="536976" y="2804757"/>
                </a:lnTo>
                <a:cubicBezTo>
                  <a:pt x="529085" y="2805401"/>
                  <a:pt x="521196" y="2806049"/>
                  <a:pt x="513307" y="2806693"/>
                </a:cubicBezTo>
                <a:cubicBezTo>
                  <a:pt x="505418" y="2807341"/>
                  <a:pt x="498679" y="2807494"/>
                  <a:pt x="493092" y="2807159"/>
                </a:cubicBezTo>
                <a:cubicBezTo>
                  <a:pt x="477313" y="2808448"/>
                  <a:pt x="461863" y="2808919"/>
                  <a:pt x="446747" y="2808570"/>
                </a:cubicBezTo>
                <a:cubicBezTo>
                  <a:pt x="431627" y="2808219"/>
                  <a:pt x="416179" y="2808689"/>
                  <a:pt x="400401" y="2809980"/>
                </a:cubicBezTo>
                <a:cubicBezTo>
                  <a:pt x="384620" y="2811271"/>
                  <a:pt x="369172" y="2811741"/>
                  <a:pt x="354053" y="2811392"/>
                </a:cubicBezTo>
                <a:cubicBezTo>
                  <a:pt x="338935" y="2811041"/>
                  <a:pt x="323485" y="2811512"/>
                  <a:pt x="307707" y="2812803"/>
                </a:cubicBezTo>
                <a:lnTo>
                  <a:pt x="263825" y="2815202"/>
                </a:lnTo>
                <a:cubicBezTo>
                  <a:pt x="241476" y="2813855"/>
                  <a:pt x="226358" y="2813504"/>
                  <a:pt x="218469" y="2814151"/>
                </a:cubicBezTo>
                <a:lnTo>
                  <a:pt x="32114" y="2807962"/>
                </a:lnTo>
                <a:cubicBezTo>
                  <a:pt x="26527" y="2807624"/>
                  <a:pt x="23736" y="2807456"/>
                  <a:pt x="23736" y="2807456"/>
                </a:cubicBezTo>
                <a:cubicBezTo>
                  <a:pt x="21769" y="2802850"/>
                  <a:pt x="24071" y="2801868"/>
                  <a:pt x="30640" y="2804509"/>
                </a:cubicBezTo>
                <a:cubicBezTo>
                  <a:pt x="68768" y="2804565"/>
                  <a:pt x="105989" y="2805686"/>
                  <a:pt x="142304" y="2807876"/>
                </a:cubicBezTo>
                <a:cubicBezTo>
                  <a:pt x="178620" y="2810065"/>
                  <a:pt x="215352" y="2810038"/>
                  <a:pt x="252496" y="2807790"/>
                </a:cubicBezTo>
                <a:cubicBezTo>
                  <a:pt x="259403" y="2804842"/>
                  <a:pt x="263348" y="2804520"/>
                  <a:pt x="264331" y="2806823"/>
                </a:cubicBezTo>
                <a:cubicBezTo>
                  <a:pt x="266632" y="2805841"/>
                  <a:pt x="268029" y="2805925"/>
                  <a:pt x="268520" y="2807075"/>
                </a:cubicBezTo>
                <a:cubicBezTo>
                  <a:pt x="269011" y="2808226"/>
                  <a:pt x="268105" y="2809294"/>
                  <a:pt x="265804" y="2810275"/>
                </a:cubicBezTo>
                <a:cubicBezTo>
                  <a:pt x="276979" y="2810949"/>
                  <a:pt x="284868" y="2810304"/>
                  <a:pt x="289473" y="2808339"/>
                </a:cubicBezTo>
                <a:lnTo>
                  <a:pt x="318067" y="2808381"/>
                </a:lnTo>
                <a:cubicBezTo>
                  <a:pt x="326940" y="2810037"/>
                  <a:pt x="335073" y="2809966"/>
                  <a:pt x="342472" y="2808170"/>
                </a:cubicBezTo>
                <a:cubicBezTo>
                  <a:pt x="349871" y="2806372"/>
                  <a:pt x="359156" y="2805810"/>
                  <a:pt x="370329" y="2806484"/>
                </a:cubicBezTo>
                <a:cubicBezTo>
                  <a:pt x="386110" y="2805192"/>
                  <a:pt x="402955" y="2804806"/>
                  <a:pt x="420867" y="2805327"/>
                </a:cubicBezTo>
                <a:cubicBezTo>
                  <a:pt x="438780" y="2805846"/>
                  <a:pt x="455625" y="2805458"/>
                  <a:pt x="471405" y="2804168"/>
                </a:cubicBezTo>
                <a:cubicBezTo>
                  <a:pt x="487183" y="2802876"/>
                  <a:pt x="504604" y="2802245"/>
                  <a:pt x="523667" y="2802271"/>
                </a:cubicBezTo>
                <a:cubicBezTo>
                  <a:pt x="531555" y="2801627"/>
                  <a:pt x="539445" y="2800979"/>
                  <a:pt x="547335" y="2800334"/>
                </a:cubicBezTo>
                <a:cubicBezTo>
                  <a:pt x="555223" y="2799689"/>
                  <a:pt x="564265" y="2798552"/>
                  <a:pt x="574455" y="2796922"/>
                </a:cubicBezTo>
                <a:lnTo>
                  <a:pt x="581363" y="2793973"/>
                </a:lnTo>
                <a:lnTo>
                  <a:pt x="487196" y="2793344"/>
                </a:lnTo>
                <a:cubicBezTo>
                  <a:pt x="427703" y="2794243"/>
                  <a:pt x="364925" y="2793824"/>
                  <a:pt x="298863" y="2792083"/>
                </a:cubicBezTo>
                <a:cubicBezTo>
                  <a:pt x="293275" y="2791745"/>
                  <a:pt x="286783" y="2792474"/>
                  <a:pt x="279385" y="2794273"/>
                </a:cubicBezTo>
                <a:cubicBezTo>
                  <a:pt x="271988" y="2796069"/>
                  <a:pt x="265495" y="2796798"/>
                  <a:pt x="259909" y="2796463"/>
                </a:cubicBezTo>
                <a:cubicBezTo>
                  <a:pt x="256622" y="2795142"/>
                  <a:pt x="254406" y="2794728"/>
                  <a:pt x="253254" y="2795219"/>
                </a:cubicBezTo>
                <a:cubicBezTo>
                  <a:pt x="252102" y="2795711"/>
                  <a:pt x="249884" y="2795299"/>
                  <a:pt x="246600" y="2793978"/>
                </a:cubicBezTo>
                <a:lnTo>
                  <a:pt x="253508" y="2791029"/>
                </a:lnTo>
                <a:cubicBezTo>
                  <a:pt x="232478" y="2786396"/>
                  <a:pt x="222132" y="2781288"/>
                  <a:pt x="222469" y="2775701"/>
                </a:cubicBezTo>
                <a:cubicBezTo>
                  <a:pt x="226427" y="2765846"/>
                  <a:pt x="242374" y="2761762"/>
                  <a:pt x="270310" y="2763444"/>
                </a:cubicBezTo>
                <a:cubicBezTo>
                  <a:pt x="287071" y="2764456"/>
                  <a:pt x="303340" y="2764315"/>
                  <a:pt x="319120" y="2763023"/>
                </a:cubicBezTo>
                <a:cubicBezTo>
                  <a:pt x="334899" y="2761731"/>
                  <a:pt x="351168" y="2761592"/>
                  <a:pt x="367930" y="2762602"/>
                </a:cubicBezTo>
                <a:cubicBezTo>
                  <a:pt x="383709" y="2761311"/>
                  <a:pt x="399978" y="2761171"/>
                  <a:pt x="416740" y="2762180"/>
                </a:cubicBezTo>
                <a:cubicBezTo>
                  <a:pt x="433501" y="2763191"/>
                  <a:pt x="449770" y="2763051"/>
                  <a:pt x="465548" y="2761760"/>
                </a:cubicBezTo>
                <a:lnTo>
                  <a:pt x="489217" y="2759823"/>
                </a:lnTo>
                <a:cubicBezTo>
                  <a:pt x="493821" y="2757857"/>
                  <a:pt x="497521" y="2756956"/>
                  <a:pt x="500313" y="2757126"/>
                </a:cubicBezTo>
                <a:cubicBezTo>
                  <a:pt x="503108" y="2757294"/>
                  <a:pt x="505655" y="2756889"/>
                  <a:pt x="507957" y="2755905"/>
                </a:cubicBezTo>
                <a:cubicBezTo>
                  <a:pt x="482325" y="2753237"/>
                  <a:pt x="457428" y="2752297"/>
                  <a:pt x="433269" y="2753085"/>
                </a:cubicBezTo>
                <a:cubicBezTo>
                  <a:pt x="409109" y="2753869"/>
                  <a:pt x="384213" y="2752930"/>
                  <a:pt x="358579" y="2750263"/>
                </a:cubicBezTo>
                <a:cubicBezTo>
                  <a:pt x="345104" y="2750571"/>
                  <a:pt x="331957" y="2750059"/>
                  <a:pt x="319140" y="2748725"/>
                </a:cubicBezTo>
                <a:cubicBezTo>
                  <a:pt x="306325" y="2747393"/>
                  <a:pt x="293179" y="2746881"/>
                  <a:pt x="279700" y="2747188"/>
                </a:cubicBezTo>
                <a:lnTo>
                  <a:pt x="204275" y="2742643"/>
                </a:lnTo>
                <a:cubicBezTo>
                  <a:pt x="196386" y="2743288"/>
                  <a:pt x="191458" y="2741309"/>
                  <a:pt x="189493" y="2736705"/>
                </a:cubicBezTo>
                <a:lnTo>
                  <a:pt x="192948" y="2735230"/>
                </a:lnTo>
                <a:cubicBezTo>
                  <a:pt x="195249" y="2734248"/>
                  <a:pt x="197221" y="2734084"/>
                  <a:pt x="198865" y="2734744"/>
                </a:cubicBezTo>
                <a:cubicBezTo>
                  <a:pt x="200506" y="2735405"/>
                  <a:pt x="202478" y="2735244"/>
                  <a:pt x="204782" y="2734261"/>
                </a:cubicBezTo>
                <a:cubicBezTo>
                  <a:pt x="218256" y="2733952"/>
                  <a:pt x="229515" y="2733229"/>
                  <a:pt x="238557" y="2732092"/>
                </a:cubicBezTo>
                <a:cubicBezTo>
                  <a:pt x="247595" y="2730954"/>
                  <a:pt x="258854" y="2730233"/>
                  <a:pt x="272331" y="2729923"/>
                </a:cubicBezTo>
                <a:lnTo>
                  <a:pt x="304380" y="2728490"/>
                </a:lnTo>
                <a:cubicBezTo>
                  <a:pt x="320158" y="2727199"/>
                  <a:pt x="330840" y="2726721"/>
                  <a:pt x="336428" y="2727059"/>
                </a:cubicBezTo>
                <a:cubicBezTo>
                  <a:pt x="361078" y="2727424"/>
                  <a:pt x="384661" y="2726881"/>
                  <a:pt x="407181" y="2725436"/>
                </a:cubicBezTo>
                <a:cubicBezTo>
                  <a:pt x="429697" y="2723991"/>
                  <a:pt x="451636" y="2722790"/>
                  <a:pt x="473002" y="2721835"/>
                </a:cubicBezTo>
                <a:cubicBezTo>
                  <a:pt x="519020" y="2721245"/>
                  <a:pt x="563723" y="2719174"/>
                  <a:pt x="607116" y="2715623"/>
                </a:cubicBezTo>
                <a:cubicBezTo>
                  <a:pt x="650504" y="2712070"/>
                  <a:pt x="695209" y="2709998"/>
                  <a:pt x="741225" y="2709409"/>
                </a:cubicBezTo>
                <a:cubicBezTo>
                  <a:pt x="756020" y="2705817"/>
                  <a:pt x="770818" y="2702220"/>
                  <a:pt x="785613" y="2698629"/>
                </a:cubicBezTo>
                <a:cubicBezTo>
                  <a:pt x="800408" y="2695033"/>
                  <a:pt x="815206" y="2691440"/>
                  <a:pt x="830001" y="2687845"/>
                </a:cubicBezTo>
                <a:cubicBezTo>
                  <a:pt x="845780" y="2686556"/>
                  <a:pt x="860823" y="2683536"/>
                  <a:pt x="875126" y="2678792"/>
                </a:cubicBezTo>
                <a:cubicBezTo>
                  <a:pt x="889431" y="2674048"/>
                  <a:pt x="904471" y="2671029"/>
                  <a:pt x="920251" y="2669736"/>
                </a:cubicBezTo>
                <a:lnTo>
                  <a:pt x="895109" y="2668221"/>
                </a:lnTo>
                <a:lnTo>
                  <a:pt x="824105" y="2674032"/>
                </a:lnTo>
                <a:cubicBezTo>
                  <a:pt x="810628" y="2674342"/>
                  <a:pt x="799370" y="2675065"/>
                  <a:pt x="790330" y="2676202"/>
                </a:cubicBezTo>
                <a:cubicBezTo>
                  <a:pt x="781289" y="2677341"/>
                  <a:pt x="770030" y="2678062"/>
                  <a:pt x="756553" y="2678371"/>
                </a:cubicBezTo>
                <a:cubicBezTo>
                  <a:pt x="732885" y="2680311"/>
                  <a:pt x="710040" y="2682577"/>
                  <a:pt x="688014" y="2685174"/>
                </a:cubicBezTo>
                <a:cubicBezTo>
                  <a:pt x="665989" y="2687771"/>
                  <a:pt x="643142" y="2690037"/>
                  <a:pt x="619474" y="2691976"/>
                </a:cubicBezTo>
                <a:cubicBezTo>
                  <a:pt x="600075" y="2697533"/>
                  <a:pt x="578048" y="2700132"/>
                  <a:pt x="553399" y="2699766"/>
                </a:cubicBezTo>
                <a:cubicBezTo>
                  <a:pt x="540904" y="2702377"/>
                  <a:pt x="529562" y="2704498"/>
                  <a:pt x="519370" y="2706125"/>
                </a:cubicBezTo>
                <a:cubicBezTo>
                  <a:pt x="509178" y="2707755"/>
                  <a:pt x="497343" y="2708722"/>
                  <a:pt x="483869" y="2709031"/>
                </a:cubicBezTo>
                <a:cubicBezTo>
                  <a:pt x="462502" y="2709988"/>
                  <a:pt x="439985" y="2711433"/>
                  <a:pt x="416317" y="2713370"/>
                </a:cubicBezTo>
                <a:cubicBezTo>
                  <a:pt x="392649" y="2715309"/>
                  <a:pt x="368981" y="2717245"/>
                  <a:pt x="345313" y="2719182"/>
                </a:cubicBezTo>
                <a:lnTo>
                  <a:pt x="335461" y="2715224"/>
                </a:lnTo>
                <a:lnTo>
                  <a:pt x="345820" y="2710802"/>
                </a:lnTo>
                <a:cubicBezTo>
                  <a:pt x="367185" y="2709846"/>
                  <a:pt x="389125" y="2708648"/>
                  <a:pt x="411642" y="2707202"/>
                </a:cubicBezTo>
                <a:cubicBezTo>
                  <a:pt x="434160" y="2705753"/>
                  <a:pt x="457253" y="2704063"/>
                  <a:pt x="480921" y="2702126"/>
                </a:cubicBezTo>
                <a:cubicBezTo>
                  <a:pt x="491112" y="2700497"/>
                  <a:pt x="501303" y="2698869"/>
                  <a:pt x="511493" y="2697240"/>
                </a:cubicBezTo>
                <a:cubicBezTo>
                  <a:pt x="521685" y="2695613"/>
                  <a:pt x="533519" y="2694643"/>
                  <a:pt x="546996" y="2694333"/>
                </a:cubicBezTo>
                <a:cubicBezTo>
                  <a:pt x="552583" y="2694672"/>
                  <a:pt x="563268" y="2694193"/>
                  <a:pt x="579045" y="2692901"/>
                </a:cubicBezTo>
                <a:cubicBezTo>
                  <a:pt x="585951" y="2689954"/>
                  <a:pt x="597294" y="2687835"/>
                  <a:pt x="613074" y="2686542"/>
                </a:cubicBezTo>
                <a:cubicBezTo>
                  <a:pt x="650217" y="2684298"/>
                  <a:pt x="686870" y="2680899"/>
                  <a:pt x="723033" y="2676351"/>
                </a:cubicBezTo>
                <a:cubicBezTo>
                  <a:pt x="759195" y="2671801"/>
                  <a:pt x="795354" y="2667252"/>
                  <a:pt x="831518" y="2662706"/>
                </a:cubicBezTo>
                <a:cubicBezTo>
                  <a:pt x="794372" y="2664951"/>
                  <a:pt x="758624" y="2667282"/>
                  <a:pt x="724274" y="2669697"/>
                </a:cubicBezTo>
                <a:cubicBezTo>
                  <a:pt x="689923" y="2672112"/>
                  <a:pt x="654175" y="2674441"/>
                  <a:pt x="617030" y="2676688"/>
                </a:cubicBezTo>
                <a:lnTo>
                  <a:pt x="566242" y="2682037"/>
                </a:lnTo>
                <a:cubicBezTo>
                  <a:pt x="555068" y="2681363"/>
                  <a:pt x="545783" y="2681923"/>
                  <a:pt x="538385" y="2683722"/>
                </a:cubicBezTo>
                <a:cubicBezTo>
                  <a:pt x="530986" y="2685519"/>
                  <a:pt x="522853" y="2685590"/>
                  <a:pt x="513979" y="2683931"/>
                </a:cubicBezTo>
                <a:cubicBezTo>
                  <a:pt x="495898" y="2686206"/>
                  <a:pt x="478147" y="2687659"/>
                  <a:pt x="460726" y="2688290"/>
                </a:cubicBezTo>
                <a:cubicBezTo>
                  <a:pt x="443306" y="2688925"/>
                  <a:pt x="425063" y="2689226"/>
                  <a:pt x="405999" y="2689198"/>
                </a:cubicBezTo>
                <a:cubicBezTo>
                  <a:pt x="403698" y="2690180"/>
                  <a:pt x="396961" y="2690335"/>
                  <a:pt x="385787" y="2689662"/>
                </a:cubicBezTo>
                <a:lnTo>
                  <a:pt x="329565" y="2701412"/>
                </a:lnTo>
                <a:cubicBezTo>
                  <a:pt x="322994" y="2698770"/>
                  <a:pt x="319708" y="2697453"/>
                  <a:pt x="319708" y="2697453"/>
                </a:cubicBezTo>
                <a:cubicBezTo>
                  <a:pt x="322013" y="2696470"/>
                  <a:pt x="323161" y="2695979"/>
                  <a:pt x="323161" y="2695979"/>
                </a:cubicBezTo>
                <a:cubicBezTo>
                  <a:pt x="333354" y="2694348"/>
                  <a:pt x="342970" y="2692967"/>
                  <a:pt x="352009" y="2691831"/>
                </a:cubicBezTo>
                <a:cubicBezTo>
                  <a:pt x="361051" y="2690692"/>
                  <a:pt x="369023" y="2688651"/>
                  <a:pt x="375931" y="2685703"/>
                </a:cubicBezTo>
                <a:cubicBezTo>
                  <a:pt x="381517" y="2686038"/>
                  <a:pt x="384312" y="2686207"/>
                  <a:pt x="384312" y="2686207"/>
                </a:cubicBezTo>
                <a:lnTo>
                  <a:pt x="394670" y="2681785"/>
                </a:lnTo>
                <a:cubicBezTo>
                  <a:pt x="412750" y="2679511"/>
                  <a:pt x="430257" y="2677482"/>
                  <a:pt x="447186" y="2675699"/>
                </a:cubicBezTo>
                <a:cubicBezTo>
                  <a:pt x="464116" y="2673918"/>
                  <a:pt x="481621" y="2671890"/>
                  <a:pt x="499703" y="2669614"/>
                </a:cubicBezTo>
                <a:cubicBezTo>
                  <a:pt x="510876" y="2670288"/>
                  <a:pt x="520738" y="2669479"/>
                  <a:pt x="529287" y="2667192"/>
                </a:cubicBezTo>
                <a:cubicBezTo>
                  <a:pt x="537838" y="2664904"/>
                  <a:pt x="546547" y="2664587"/>
                  <a:pt x="555419" y="2666243"/>
                </a:cubicBezTo>
                <a:cubicBezTo>
                  <a:pt x="575802" y="2662989"/>
                  <a:pt x="593883" y="2660714"/>
                  <a:pt x="609661" y="2659422"/>
                </a:cubicBezTo>
                <a:cubicBezTo>
                  <a:pt x="646805" y="2657174"/>
                  <a:pt x="683459" y="2653776"/>
                  <a:pt x="719619" y="2649230"/>
                </a:cubicBezTo>
                <a:cubicBezTo>
                  <a:pt x="755782" y="2644681"/>
                  <a:pt x="792435" y="2641283"/>
                  <a:pt x="829581" y="2639038"/>
                </a:cubicBezTo>
                <a:cubicBezTo>
                  <a:pt x="830898" y="2635752"/>
                  <a:pt x="832710" y="2633617"/>
                  <a:pt x="835011" y="2632635"/>
                </a:cubicBezTo>
                <a:cubicBezTo>
                  <a:pt x="848827" y="2626738"/>
                  <a:pt x="865266" y="2623806"/>
                  <a:pt x="884326" y="2623833"/>
                </a:cubicBezTo>
                <a:lnTo>
                  <a:pt x="901089" y="2624843"/>
                </a:lnTo>
                <a:cubicBezTo>
                  <a:pt x="933628" y="2624564"/>
                  <a:pt x="966413" y="2624857"/>
                  <a:pt x="999447" y="2625727"/>
                </a:cubicBezTo>
                <a:cubicBezTo>
                  <a:pt x="1032476" y="2626597"/>
                  <a:pt x="1064111" y="2627384"/>
                  <a:pt x="1094348" y="2628086"/>
                </a:cubicBezTo>
                <a:cubicBezTo>
                  <a:pt x="1098954" y="2626121"/>
                  <a:pt x="1102651" y="2625222"/>
                  <a:pt x="1105445" y="2625389"/>
                </a:cubicBezTo>
                <a:cubicBezTo>
                  <a:pt x="1108240" y="2625557"/>
                  <a:pt x="1111938" y="2624659"/>
                  <a:pt x="1116543" y="2622694"/>
                </a:cubicBezTo>
                <a:cubicBezTo>
                  <a:pt x="1122130" y="2623032"/>
                  <a:pt x="1126073" y="2622707"/>
                  <a:pt x="1128376" y="2621725"/>
                </a:cubicBezTo>
                <a:cubicBezTo>
                  <a:pt x="1130678" y="2620743"/>
                  <a:pt x="1134623" y="2620419"/>
                  <a:pt x="1140210" y="2620758"/>
                </a:cubicBezTo>
                <a:cubicBezTo>
                  <a:pt x="1167501" y="2614552"/>
                  <a:pt x="1194706" y="2609744"/>
                  <a:pt x="1221826" y="2606332"/>
                </a:cubicBezTo>
                <a:cubicBezTo>
                  <a:pt x="1248949" y="2602920"/>
                  <a:pt x="1276645" y="2599265"/>
                  <a:pt x="1304917" y="2595360"/>
                </a:cubicBezTo>
                <a:cubicBezTo>
                  <a:pt x="1302952" y="2590756"/>
                  <a:pt x="1301970" y="2588455"/>
                  <a:pt x="1301970" y="2588455"/>
                </a:cubicBezTo>
                <a:cubicBezTo>
                  <a:pt x="1300003" y="2583849"/>
                  <a:pt x="1309212" y="2579918"/>
                  <a:pt x="1329597" y="2576663"/>
                </a:cubicBezTo>
                <a:cubicBezTo>
                  <a:pt x="1320723" y="2575005"/>
                  <a:pt x="1313165" y="2574830"/>
                  <a:pt x="1306917" y="2576136"/>
                </a:cubicBezTo>
                <a:cubicBezTo>
                  <a:pt x="1300669" y="2577440"/>
                  <a:pt x="1293113" y="2577265"/>
                  <a:pt x="1284239" y="2575609"/>
                </a:cubicBezTo>
                <a:cubicBezTo>
                  <a:pt x="1281936" y="2576593"/>
                  <a:pt x="1279144" y="2576423"/>
                  <a:pt x="1275859" y="2575105"/>
                </a:cubicBezTo>
                <a:lnTo>
                  <a:pt x="1204855" y="2580917"/>
                </a:lnTo>
                <a:cubicBezTo>
                  <a:pt x="1191379" y="2581226"/>
                  <a:pt x="1177572" y="2582354"/>
                  <a:pt x="1163436" y="2584306"/>
                </a:cubicBezTo>
                <a:cubicBezTo>
                  <a:pt x="1149300" y="2586259"/>
                  <a:pt x="1135493" y="2587390"/>
                  <a:pt x="1122017" y="2587696"/>
                </a:cubicBezTo>
                <a:cubicBezTo>
                  <a:pt x="1097367" y="2587332"/>
                  <a:pt x="1070905" y="2589102"/>
                  <a:pt x="1042632" y="2593004"/>
                </a:cubicBezTo>
                <a:cubicBezTo>
                  <a:pt x="1014360" y="2596907"/>
                  <a:pt x="987570" y="2599498"/>
                  <a:pt x="962259" y="2600776"/>
                </a:cubicBezTo>
                <a:cubicBezTo>
                  <a:pt x="936948" y="2602053"/>
                  <a:pt x="911309" y="2604152"/>
                  <a:pt x="885338" y="2607072"/>
                </a:cubicBezTo>
                <a:cubicBezTo>
                  <a:pt x="858048" y="2613277"/>
                  <a:pt x="831749" y="2617017"/>
                  <a:pt x="806438" y="2618297"/>
                </a:cubicBezTo>
                <a:cubicBezTo>
                  <a:pt x="781126" y="2619573"/>
                  <a:pt x="755979" y="2622822"/>
                  <a:pt x="730991" y="2628045"/>
                </a:cubicBezTo>
                <a:lnTo>
                  <a:pt x="578622" y="2644092"/>
                </a:lnTo>
                <a:cubicBezTo>
                  <a:pt x="576321" y="2645074"/>
                  <a:pt x="574349" y="2645238"/>
                  <a:pt x="572706" y="2644577"/>
                </a:cubicBezTo>
                <a:cubicBezTo>
                  <a:pt x="571065" y="2643917"/>
                  <a:pt x="569092" y="2644078"/>
                  <a:pt x="566789" y="2645061"/>
                </a:cubicBezTo>
                <a:cubicBezTo>
                  <a:pt x="600986" y="2635908"/>
                  <a:pt x="632879" y="2627738"/>
                  <a:pt x="662472" y="2620549"/>
                </a:cubicBezTo>
                <a:cubicBezTo>
                  <a:pt x="692063" y="2613364"/>
                  <a:pt x="722807" y="2605684"/>
                  <a:pt x="754701" y="2597514"/>
                </a:cubicBezTo>
                <a:cubicBezTo>
                  <a:pt x="762591" y="2596866"/>
                  <a:pt x="769988" y="2595070"/>
                  <a:pt x="776895" y="2592122"/>
                </a:cubicBezTo>
                <a:cubicBezTo>
                  <a:pt x="783802" y="2589174"/>
                  <a:pt x="791199" y="2587378"/>
                  <a:pt x="799088" y="2586730"/>
                </a:cubicBezTo>
                <a:cubicBezTo>
                  <a:pt x="806979" y="2586086"/>
                  <a:pt x="815198" y="2584620"/>
                  <a:pt x="823747" y="2582329"/>
                </a:cubicBezTo>
                <a:cubicBezTo>
                  <a:pt x="832295" y="2580042"/>
                  <a:pt x="840514" y="2578576"/>
                  <a:pt x="848403" y="2577929"/>
                </a:cubicBezTo>
                <a:cubicBezTo>
                  <a:pt x="882600" y="2568775"/>
                  <a:pt x="916628" y="2562416"/>
                  <a:pt x="950487" y="2558850"/>
                </a:cubicBezTo>
                <a:cubicBezTo>
                  <a:pt x="994538" y="2553656"/>
                  <a:pt x="1037277" y="2546980"/>
                  <a:pt x="1078702" y="2538827"/>
                </a:cubicBezTo>
                <a:cubicBezTo>
                  <a:pt x="1120129" y="2530669"/>
                  <a:pt x="1162866" y="2523993"/>
                  <a:pt x="1206918" y="2518798"/>
                </a:cubicBezTo>
                <a:lnTo>
                  <a:pt x="1334142" y="2501237"/>
                </a:lnTo>
                <a:cubicBezTo>
                  <a:pt x="1347619" y="2500928"/>
                  <a:pt x="1358878" y="2500204"/>
                  <a:pt x="1367919" y="2499067"/>
                </a:cubicBezTo>
                <a:cubicBezTo>
                  <a:pt x="1376958" y="2497930"/>
                  <a:pt x="1387726" y="2496056"/>
                  <a:pt x="1400220" y="2493443"/>
                </a:cubicBezTo>
                <a:cubicBezTo>
                  <a:pt x="1413696" y="2493134"/>
                  <a:pt x="1424709" y="2491837"/>
                  <a:pt x="1433258" y="2489550"/>
                </a:cubicBezTo>
                <a:cubicBezTo>
                  <a:pt x="1441807" y="2487259"/>
                  <a:pt x="1452821" y="2485962"/>
                  <a:pt x="1466295" y="2485653"/>
                </a:cubicBezTo>
                <a:cubicBezTo>
                  <a:pt x="1489964" y="2483716"/>
                  <a:pt x="1513056" y="2482023"/>
                  <a:pt x="1535574" y="2480578"/>
                </a:cubicBezTo>
                <a:cubicBezTo>
                  <a:pt x="1558091" y="2479133"/>
                  <a:pt x="1579539" y="2476779"/>
                  <a:pt x="1599925" y="2473523"/>
                </a:cubicBezTo>
                <a:cubicBezTo>
                  <a:pt x="1613399" y="2473215"/>
                  <a:pt x="1625231" y="2472246"/>
                  <a:pt x="1635423" y="2470618"/>
                </a:cubicBezTo>
                <a:cubicBezTo>
                  <a:pt x="1645617" y="2468989"/>
                  <a:pt x="1656299" y="2468510"/>
                  <a:pt x="1667475" y="2469186"/>
                </a:cubicBezTo>
                <a:cubicBezTo>
                  <a:pt x="1686873" y="2463626"/>
                  <a:pt x="1708899" y="2461029"/>
                  <a:pt x="1733551" y="2461393"/>
                </a:cubicBezTo>
                <a:cubicBezTo>
                  <a:pt x="1777601" y="2456199"/>
                  <a:pt x="1822227" y="2450760"/>
                  <a:pt x="1867427" y="2445073"/>
                </a:cubicBezTo>
                <a:cubicBezTo>
                  <a:pt x="1912631" y="2439388"/>
                  <a:pt x="1959559" y="2432965"/>
                  <a:pt x="2008217" y="2425805"/>
                </a:cubicBezTo>
                <a:cubicBezTo>
                  <a:pt x="2134781" y="2409884"/>
                  <a:pt x="2257895" y="2395439"/>
                  <a:pt x="2377555" y="2382467"/>
                </a:cubicBezTo>
                <a:cubicBezTo>
                  <a:pt x="2497211" y="2369493"/>
                  <a:pt x="2619175" y="2355540"/>
                  <a:pt x="2743439" y="2340603"/>
                </a:cubicBezTo>
                <a:cubicBezTo>
                  <a:pt x="2756913" y="2340294"/>
                  <a:pt x="2768747" y="2339324"/>
                  <a:pt x="2778939" y="2337697"/>
                </a:cubicBezTo>
                <a:cubicBezTo>
                  <a:pt x="2789131" y="2336068"/>
                  <a:pt x="2799813" y="2335591"/>
                  <a:pt x="2810989" y="2336265"/>
                </a:cubicBezTo>
                <a:cubicBezTo>
                  <a:pt x="2823971" y="2334804"/>
                  <a:pt x="2835641" y="2334245"/>
                  <a:pt x="2845995" y="2334590"/>
                </a:cubicBezTo>
                <a:cubicBezTo>
                  <a:pt x="2856347" y="2334934"/>
                  <a:pt x="2865385" y="2336180"/>
                  <a:pt x="2873107" y="2338327"/>
                </a:cubicBezTo>
                <a:cubicBezTo>
                  <a:pt x="2889867" y="2339337"/>
                  <a:pt x="2903997" y="2342152"/>
                  <a:pt x="2915495" y="2346771"/>
                </a:cubicBezTo>
                <a:lnTo>
                  <a:pt x="2921691" y="2351260"/>
                </a:lnTo>
                <a:lnTo>
                  <a:pt x="2979903" y="2343293"/>
                </a:lnTo>
                <a:cubicBezTo>
                  <a:pt x="3106467" y="2327371"/>
                  <a:pt x="3229579" y="2312927"/>
                  <a:pt x="3349239" y="2299955"/>
                </a:cubicBezTo>
                <a:cubicBezTo>
                  <a:pt x="3468897" y="2286981"/>
                  <a:pt x="3590859" y="2273028"/>
                  <a:pt x="3715123" y="2258091"/>
                </a:cubicBezTo>
                <a:cubicBezTo>
                  <a:pt x="3728599" y="2257782"/>
                  <a:pt x="3740431" y="2256812"/>
                  <a:pt x="3750623" y="2255186"/>
                </a:cubicBezTo>
                <a:cubicBezTo>
                  <a:pt x="3760815" y="2253556"/>
                  <a:pt x="3771497" y="2253079"/>
                  <a:pt x="3782673" y="2253753"/>
                </a:cubicBezTo>
                <a:cubicBezTo>
                  <a:pt x="3795659" y="2252292"/>
                  <a:pt x="3807327" y="2251733"/>
                  <a:pt x="3817679" y="2252077"/>
                </a:cubicBezTo>
                <a:close/>
                <a:moveTo>
                  <a:pt x="3090185" y="2122580"/>
                </a:moveTo>
                <a:lnTo>
                  <a:pt x="3086559" y="2123551"/>
                </a:lnTo>
                <a:cubicBezTo>
                  <a:pt x="3092043" y="2124675"/>
                  <a:pt x="3095711" y="2126282"/>
                  <a:pt x="3097569" y="2128377"/>
                </a:cubicBezTo>
                <a:cubicBezTo>
                  <a:pt x="3099425" y="2130470"/>
                  <a:pt x="3103095" y="2132078"/>
                  <a:pt x="3108579" y="2133202"/>
                </a:cubicBezTo>
                <a:cubicBezTo>
                  <a:pt x="3108579" y="2133202"/>
                  <a:pt x="3114063" y="2134323"/>
                  <a:pt x="3125031" y="2136566"/>
                </a:cubicBezTo>
                <a:cubicBezTo>
                  <a:pt x="3166955" y="2138291"/>
                  <a:pt x="3205903" y="2143403"/>
                  <a:pt x="3241869" y="2151906"/>
                </a:cubicBezTo>
                <a:cubicBezTo>
                  <a:pt x="3257671" y="2152855"/>
                  <a:pt x="3273033" y="2154570"/>
                  <a:pt x="3287949" y="2157052"/>
                </a:cubicBezTo>
                <a:cubicBezTo>
                  <a:pt x="3302871" y="2159533"/>
                  <a:pt x="3318229" y="2161248"/>
                  <a:pt x="3334031" y="2162196"/>
                </a:cubicBezTo>
                <a:cubicBezTo>
                  <a:pt x="3344353" y="2162024"/>
                  <a:pt x="3359183" y="2159343"/>
                  <a:pt x="3378523" y="2154161"/>
                </a:cubicBezTo>
                <a:cubicBezTo>
                  <a:pt x="3349983" y="2154035"/>
                  <a:pt x="3322935" y="2152212"/>
                  <a:pt x="3297373" y="2148696"/>
                </a:cubicBezTo>
                <a:cubicBezTo>
                  <a:pt x="3271811" y="2145179"/>
                  <a:pt x="3245323" y="2140615"/>
                  <a:pt x="3217903" y="2135005"/>
                </a:cubicBezTo>
                <a:cubicBezTo>
                  <a:pt x="3202101" y="2134056"/>
                  <a:pt x="3185533" y="2132665"/>
                  <a:pt x="3168195" y="2130831"/>
                </a:cubicBezTo>
                <a:cubicBezTo>
                  <a:pt x="3150861" y="2128997"/>
                  <a:pt x="3133083" y="2127930"/>
                  <a:pt x="3114861" y="2127630"/>
                </a:cubicBezTo>
                <a:lnTo>
                  <a:pt x="3118487" y="2126658"/>
                </a:lnTo>
                <a:cubicBezTo>
                  <a:pt x="3113003" y="2125537"/>
                  <a:pt x="3108287" y="2124857"/>
                  <a:pt x="3104337" y="2124619"/>
                </a:cubicBezTo>
                <a:cubicBezTo>
                  <a:pt x="3100383" y="2124382"/>
                  <a:pt x="3095667" y="2123704"/>
                  <a:pt x="3090185" y="2122580"/>
                </a:cubicBezTo>
                <a:close/>
                <a:moveTo>
                  <a:pt x="3450759" y="2109078"/>
                </a:moveTo>
                <a:lnTo>
                  <a:pt x="3452483" y="2111021"/>
                </a:lnTo>
                <a:cubicBezTo>
                  <a:pt x="3465869" y="2112617"/>
                  <a:pt x="3480625" y="2114493"/>
                  <a:pt x="3496751" y="2116651"/>
                </a:cubicBezTo>
                <a:cubicBezTo>
                  <a:pt x="3512877" y="2118809"/>
                  <a:pt x="3529167" y="2121572"/>
                  <a:pt x="3545619" y="2124939"/>
                </a:cubicBezTo>
                <a:lnTo>
                  <a:pt x="3581175" y="2127073"/>
                </a:lnTo>
                <a:lnTo>
                  <a:pt x="3592057" y="2124157"/>
                </a:lnTo>
                <a:cubicBezTo>
                  <a:pt x="3594471" y="2123510"/>
                  <a:pt x="3596005" y="2124393"/>
                  <a:pt x="3596653" y="2126812"/>
                </a:cubicBezTo>
                <a:lnTo>
                  <a:pt x="3603907" y="2124868"/>
                </a:lnTo>
                <a:cubicBezTo>
                  <a:pt x="3600843" y="2123097"/>
                  <a:pt x="3598101" y="2122538"/>
                  <a:pt x="3595683" y="2123186"/>
                </a:cubicBezTo>
                <a:lnTo>
                  <a:pt x="3592057" y="2124157"/>
                </a:lnTo>
                <a:cubicBezTo>
                  <a:pt x="3589637" y="2124806"/>
                  <a:pt x="3588107" y="2123919"/>
                  <a:pt x="3587457" y="2121501"/>
                </a:cubicBezTo>
                <a:lnTo>
                  <a:pt x="3591083" y="2120529"/>
                </a:lnTo>
                <a:lnTo>
                  <a:pt x="3552211" y="2112575"/>
                </a:lnTo>
                <a:lnTo>
                  <a:pt x="3529293" y="2112960"/>
                </a:lnTo>
                <a:cubicBezTo>
                  <a:pt x="3508655" y="2113307"/>
                  <a:pt x="3491641" y="2112684"/>
                  <a:pt x="3478259" y="2111087"/>
                </a:cubicBezTo>
                <a:close/>
                <a:moveTo>
                  <a:pt x="4038155" y="2097113"/>
                </a:moveTo>
                <a:lnTo>
                  <a:pt x="4034531" y="2098084"/>
                </a:lnTo>
                <a:cubicBezTo>
                  <a:pt x="4040015" y="2099208"/>
                  <a:pt x="4043683" y="2100815"/>
                  <a:pt x="4045541" y="2102910"/>
                </a:cubicBezTo>
                <a:cubicBezTo>
                  <a:pt x="4047397" y="2105003"/>
                  <a:pt x="4051067" y="2106611"/>
                  <a:pt x="4056551" y="2107735"/>
                </a:cubicBezTo>
                <a:cubicBezTo>
                  <a:pt x="4056551" y="2107735"/>
                  <a:pt x="4062035" y="2108856"/>
                  <a:pt x="4073003" y="2111099"/>
                </a:cubicBezTo>
                <a:cubicBezTo>
                  <a:pt x="4114927" y="2112824"/>
                  <a:pt x="4153875" y="2117936"/>
                  <a:pt x="4189841" y="2126439"/>
                </a:cubicBezTo>
                <a:cubicBezTo>
                  <a:pt x="4205643" y="2127387"/>
                  <a:pt x="4221005" y="2129103"/>
                  <a:pt x="4235921" y="2131585"/>
                </a:cubicBezTo>
                <a:cubicBezTo>
                  <a:pt x="4250843" y="2134066"/>
                  <a:pt x="4266199" y="2135781"/>
                  <a:pt x="4282003" y="2136729"/>
                </a:cubicBezTo>
                <a:cubicBezTo>
                  <a:pt x="4292325" y="2136557"/>
                  <a:pt x="4307155" y="2133876"/>
                  <a:pt x="4326495" y="2128694"/>
                </a:cubicBezTo>
                <a:cubicBezTo>
                  <a:pt x="4297955" y="2128568"/>
                  <a:pt x="4270907" y="2126745"/>
                  <a:pt x="4245345" y="2123229"/>
                </a:cubicBezTo>
                <a:cubicBezTo>
                  <a:pt x="4219783" y="2119712"/>
                  <a:pt x="4193295" y="2115148"/>
                  <a:pt x="4165875" y="2109538"/>
                </a:cubicBezTo>
                <a:cubicBezTo>
                  <a:pt x="4150073" y="2108589"/>
                  <a:pt x="4133503" y="2107197"/>
                  <a:pt x="4116167" y="2105364"/>
                </a:cubicBezTo>
                <a:cubicBezTo>
                  <a:pt x="4098833" y="2103530"/>
                  <a:pt x="4081055" y="2102463"/>
                  <a:pt x="4062833" y="2102163"/>
                </a:cubicBezTo>
                <a:lnTo>
                  <a:pt x="4066459" y="2101191"/>
                </a:lnTo>
                <a:cubicBezTo>
                  <a:pt x="4060975" y="2100070"/>
                  <a:pt x="4056259" y="2099390"/>
                  <a:pt x="4052309" y="2099152"/>
                </a:cubicBezTo>
                <a:cubicBezTo>
                  <a:pt x="4048355" y="2098915"/>
                  <a:pt x="4043639" y="2098237"/>
                  <a:pt x="4038155" y="2097113"/>
                </a:cubicBezTo>
                <a:close/>
                <a:moveTo>
                  <a:pt x="4626827" y="2074459"/>
                </a:moveTo>
                <a:cubicBezTo>
                  <a:pt x="4629407" y="2074416"/>
                  <a:pt x="4633763" y="2076164"/>
                  <a:pt x="4639895" y="2079704"/>
                </a:cubicBezTo>
                <a:cubicBezTo>
                  <a:pt x="4650863" y="2081948"/>
                  <a:pt x="4656345" y="2083071"/>
                  <a:pt x="4656345" y="2083071"/>
                </a:cubicBezTo>
                <a:lnTo>
                  <a:pt x="4652719" y="2084043"/>
                </a:lnTo>
                <a:cubicBezTo>
                  <a:pt x="4644817" y="2083568"/>
                  <a:pt x="4635383" y="2082209"/>
                  <a:pt x="4624415" y="2079965"/>
                </a:cubicBezTo>
                <a:cubicBezTo>
                  <a:pt x="4623443" y="2076338"/>
                  <a:pt x="4624247" y="2074503"/>
                  <a:pt x="4626827" y="2074459"/>
                </a:cubicBezTo>
                <a:close/>
                <a:moveTo>
                  <a:pt x="3190243" y="2060785"/>
                </a:moveTo>
                <a:cubicBezTo>
                  <a:pt x="3193307" y="2062556"/>
                  <a:pt x="3191215" y="2064413"/>
                  <a:pt x="3183961" y="2066357"/>
                </a:cubicBezTo>
                <a:cubicBezTo>
                  <a:pt x="3202829" y="2069074"/>
                  <a:pt x="3220327" y="2071512"/>
                  <a:pt x="3236455" y="2073671"/>
                </a:cubicBezTo>
                <a:cubicBezTo>
                  <a:pt x="3252583" y="2075828"/>
                  <a:pt x="3268547" y="2077381"/>
                  <a:pt x="3284347" y="2078329"/>
                </a:cubicBezTo>
                <a:lnTo>
                  <a:pt x="3293479" y="2079361"/>
                </a:lnTo>
                <a:lnTo>
                  <a:pt x="3286419" y="2076973"/>
                </a:lnTo>
                <a:lnTo>
                  <a:pt x="3262991" y="2066707"/>
                </a:lnTo>
                <a:lnTo>
                  <a:pt x="3245875" y="2065314"/>
                </a:lnTo>
                <a:cubicBezTo>
                  <a:pt x="3235557" y="2065487"/>
                  <a:pt x="3226447" y="2065337"/>
                  <a:pt x="3218547" y="2064862"/>
                </a:cubicBezTo>
                <a:cubicBezTo>
                  <a:pt x="3210643" y="2064390"/>
                  <a:pt x="3201211" y="2063029"/>
                  <a:pt x="3190243" y="2060785"/>
                </a:cubicBezTo>
                <a:close/>
                <a:moveTo>
                  <a:pt x="4138215" y="2035318"/>
                </a:moveTo>
                <a:cubicBezTo>
                  <a:pt x="4141279" y="2037089"/>
                  <a:pt x="4139187" y="2038946"/>
                  <a:pt x="4131933" y="2040890"/>
                </a:cubicBezTo>
                <a:cubicBezTo>
                  <a:pt x="4150801" y="2043607"/>
                  <a:pt x="4168299" y="2046045"/>
                  <a:pt x="4184427" y="2048204"/>
                </a:cubicBezTo>
                <a:cubicBezTo>
                  <a:pt x="4200555" y="2050361"/>
                  <a:pt x="4216519" y="2051914"/>
                  <a:pt x="4232321" y="2052862"/>
                </a:cubicBezTo>
                <a:cubicBezTo>
                  <a:pt x="4251191" y="2055581"/>
                  <a:pt x="4269895" y="2057694"/>
                  <a:pt x="4288441" y="2059203"/>
                </a:cubicBezTo>
                <a:cubicBezTo>
                  <a:pt x="4306987" y="2060714"/>
                  <a:pt x="4324483" y="2063152"/>
                  <a:pt x="4340935" y="2066517"/>
                </a:cubicBezTo>
                <a:cubicBezTo>
                  <a:pt x="4317707" y="2057193"/>
                  <a:pt x="4301491" y="2049876"/>
                  <a:pt x="4292291" y="2044568"/>
                </a:cubicBezTo>
                <a:cubicBezTo>
                  <a:pt x="4284391" y="2044092"/>
                  <a:pt x="4277255" y="2044060"/>
                  <a:pt x="4270887" y="2044472"/>
                </a:cubicBezTo>
                <a:cubicBezTo>
                  <a:pt x="4264519" y="2044883"/>
                  <a:pt x="4257383" y="2044850"/>
                  <a:pt x="4249483" y="2044377"/>
                </a:cubicBezTo>
                <a:cubicBezTo>
                  <a:pt x="4238515" y="2042130"/>
                  <a:pt x="4229243" y="2041378"/>
                  <a:pt x="4221665" y="2042111"/>
                </a:cubicBezTo>
                <a:cubicBezTo>
                  <a:pt x="4214089" y="2042845"/>
                  <a:pt x="4204815" y="2042092"/>
                  <a:pt x="4193847" y="2039847"/>
                </a:cubicBezTo>
                <a:cubicBezTo>
                  <a:pt x="4183529" y="2040020"/>
                  <a:pt x="4174419" y="2039870"/>
                  <a:pt x="4166519" y="2039395"/>
                </a:cubicBezTo>
                <a:cubicBezTo>
                  <a:pt x="4158615" y="2038923"/>
                  <a:pt x="4149183" y="2037562"/>
                  <a:pt x="4138215" y="2035318"/>
                </a:cubicBezTo>
                <a:close/>
                <a:moveTo>
                  <a:pt x="1295643" y="1997025"/>
                </a:moveTo>
                <a:cubicBezTo>
                  <a:pt x="1298059" y="1996377"/>
                  <a:pt x="1300802" y="1996936"/>
                  <a:pt x="1303866" y="1998708"/>
                </a:cubicBezTo>
                <a:lnTo>
                  <a:pt x="1725495" y="2048995"/>
                </a:lnTo>
                <a:cubicBezTo>
                  <a:pt x="1727915" y="2048347"/>
                  <a:pt x="1729891" y="2048464"/>
                  <a:pt x="1731423" y="2049350"/>
                </a:cubicBezTo>
                <a:cubicBezTo>
                  <a:pt x="1732955" y="2050235"/>
                  <a:pt x="1732513" y="2051002"/>
                  <a:pt x="1730097" y="2051649"/>
                </a:cubicBezTo>
                <a:cubicBezTo>
                  <a:pt x="1730097" y="2051649"/>
                  <a:pt x="1727677" y="2052297"/>
                  <a:pt x="1722843" y="2053593"/>
                </a:cubicBezTo>
                <a:cubicBezTo>
                  <a:pt x="1685751" y="2050574"/>
                  <a:pt x="1650313" y="2046463"/>
                  <a:pt x="1616527" y="2041264"/>
                </a:cubicBezTo>
                <a:cubicBezTo>
                  <a:pt x="1582743" y="2036063"/>
                  <a:pt x="1548512" y="2031632"/>
                  <a:pt x="1513840" y="2027963"/>
                </a:cubicBezTo>
                <a:cubicBezTo>
                  <a:pt x="1476753" y="2024943"/>
                  <a:pt x="1441312" y="2020836"/>
                  <a:pt x="1407526" y="2015634"/>
                </a:cubicBezTo>
                <a:cubicBezTo>
                  <a:pt x="1373741" y="2010436"/>
                  <a:pt x="1338302" y="2006326"/>
                  <a:pt x="1301212" y="2003305"/>
                </a:cubicBezTo>
                <a:cubicBezTo>
                  <a:pt x="1298146" y="2001537"/>
                  <a:pt x="1296290" y="1999442"/>
                  <a:pt x="1295643" y="1997025"/>
                </a:cubicBezTo>
                <a:close/>
                <a:moveTo>
                  <a:pt x="4512103" y="1828981"/>
                </a:moveTo>
                <a:lnTo>
                  <a:pt x="4531547" y="1841268"/>
                </a:lnTo>
                <a:lnTo>
                  <a:pt x="4560451" y="1844496"/>
                </a:lnTo>
                <a:cubicBezTo>
                  <a:pt x="4570775" y="1844322"/>
                  <a:pt x="4585605" y="1841643"/>
                  <a:pt x="4604947" y="1836460"/>
                </a:cubicBezTo>
                <a:cubicBezTo>
                  <a:pt x="4576407" y="1836334"/>
                  <a:pt x="4549357" y="1834511"/>
                  <a:pt x="4523795" y="1830994"/>
                </a:cubicBezTo>
                <a:close/>
                <a:moveTo>
                  <a:pt x="682744" y="1784191"/>
                </a:moveTo>
                <a:cubicBezTo>
                  <a:pt x="687580" y="1782896"/>
                  <a:pt x="691532" y="1783133"/>
                  <a:pt x="694596" y="1784902"/>
                </a:cubicBezTo>
                <a:cubicBezTo>
                  <a:pt x="697015" y="1784254"/>
                  <a:pt x="698384" y="1784535"/>
                  <a:pt x="698708" y="1785745"/>
                </a:cubicBezTo>
                <a:cubicBezTo>
                  <a:pt x="699032" y="1786954"/>
                  <a:pt x="697987" y="1787882"/>
                  <a:pt x="695568" y="1788530"/>
                </a:cubicBezTo>
                <a:cubicBezTo>
                  <a:pt x="693151" y="1789178"/>
                  <a:pt x="688875" y="1787731"/>
                  <a:pt x="682744" y="1784191"/>
                </a:cubicBezTo>
                <a:close/>
                <a:moveTo>
                  <a:pt x="4905277" y="1782226"/>
                </a:moveTo>
                <a:cubicBezTo>
                  <a:pt x="4907859" y="1782182"/>
                  <a:pt x="4912215" y="1783930"/>
                  <a:pt x="4918347" y="1787470"/>
                </a:cubicBezTo>
                <a:cubicBezTo>
                  <a:pt x="4929311" y="1789714"/>
                  <a:pt x="4934795" y="1790837"/>
                  <a:pt x="4934795" y="1790837"/>
                </a:cubicBezTo>
                <a:lnTo>
                  <a:pt x="4931171" y="1791809"/>
                </a:lnTo>
                <a:cubicBezTo>
                  <a:pt x="4923267" y="1791334"/>
                  <a:pt x="4913835" y="1789975"/>
                  <a:pt x="4902867" y="1787731"/>
                </a:cubicBezTo>
                <a:cubicBezTo>
                  <a:pt x="4901893" y="1784105"/>
                  <a:pt x="4902697" y="1782269"/>
                  <a:pt x="4905277" y="1782226"/>
                </a:cubicBezTo>
                <a:close/>
                <a:moveTo>
                  <a:pt x="4416665" y="1743084"/>
                </a:moveTo>
                <a:cubicBezTo>
                  <a:pt x="4419731" y="1744855"/>
                  <a:pt x="4417637" y="1746712"/>
                  <a:pt x="4410383" y="1748656"/>
                </a:cubicBezTo>
                <a:cubicBezTo>
                  <a:pt x="4429251" y="1751373"/>
                  <a:pt x="4446751" y="1753811"/>
                  <a:pt x="4462875" y="1755969"/>
                </a:cubicBezTo>
                <a:cubicBezTo>
                  <a:pt x="4479005" y="1758127"/>
                  <a:pt x="4494969" y="1759680"/>
                  <a:pt x="4510771" y="1760629"/>
                </a:cubicBezTo>
                <a:cubicBezTo>
                  <a:pt x="4529639" y="1763347"/>
                  <a:pt x="4548347" y="1765460"/>
                  <a:pt x="4566891" y="1766970"/>
                </a:cubicBezTo>
                <a:cubicBezTo>
                  <a:pt x="4585439" y="1768479"/>
                  <a:pt x="4602935" y="1770918"/>
                  <a:pt x="4619385" y="1774283"/>
                </a:cubicBezTo>
                <a:cubicBezTo>
                  <a:pt x="4596155" y="1764959"/>
                  <a:pt x="4579941" y="1757642"/>
                  <a:pt x="4570743" y="1752334"/>
                </a:cubicBezTo>
                <a:cubicBezTo>
                  <a:pt x="4562843" y="1751859"/>
                  <a:pt x="4555707" y="1751825"/>
                  <a:pt x="4549339" y="1752239"/>
                </a:cubicBezTo>
                <a:cubicBezTo>
                  <a:pt x="4542971" y="1752649"/>
                  <a:pt x="4535833" y="1752616"/>
                  <a:pt x="4527935" y="1752143"/>
                </a:cubicBezTo>
                <a:cubicBezTo>
                  <a:pt x="4516967" y="1749896"/>
                  <a:pt x="4507693" y="1749143"/>
                  <a:pt x="4500115" y="1749877"/>
                </a:cubicBezTo>
                <a:cubicBezTo>
                  <a:pt x="4492539" y="1750611"/>
                  <a:pt x="4483267" y="1749857"/>
                  <a:pt x="4472299" y="1747613"/>
                </a:cubicBezTo>
                <a:cubicBezTo>
                  <a:pt x="4461979" y="1747786"/>
                  <a:pt x="4452871" y="1747637"/>
                  <a:pt x="4444967" y="1747162"/>
                </a:cubicBezTo>
                <a:cubicBezTo>
                  <a:pt x="4437065" y="1746689"/>
                  <a:pt x="4427633" y="1745328"/>
                  <a:pt x="4416665" y="1743084"/>
                </a:cubicBezTo>
                <a:close/>
                <a:moveTo>
                  <a:pt x="1001595" y="1485050"/>
                </a:moveTo>
                <a:cubicBezTo>
                  <a:pt x="1006430" y="1483754"/>
                  <a:pt x="1010383" y="1483991"/>
                  <a:pt x="1013447" y="1485760"/>
                </a:cubicBezTo>
                <a:cubicBezTo>
                  <a:pt x="1015866" y="1485112"/>
                  <a:pt x="1017235" y="1485394"/>
                  <a:pt x="1017559" y="1486603"/>
                </a:cubicBezTo>
                <a:cubicBezTo>
                  <a:pt x="1017883" y="1487812"/>
                  <a:pt x="1016838" y="1488741"/>
                  <a:pt x="1014419" y="1489389"/>
                </a:cubicBezTo>
                <a:cubicBezTo>
                  <a:pt x="1012003" y="1490037"/>
                  <a:pt x="1007726" y="1488589"/>
                  <a:pt x="1001595" y="1485050"/>
                </a:cubicBezTo>
                <a:close/>
                <a:moveTo>
                  <a:pt x="4734229" y="1478263"/>
                </a:moveTo>
                <a:cubicBezTo>
                  <a:pt x="4736811" y="1478218"/>
                  <a:pt x="4741167" y="1479968"/>
                  <a:pt x="4747299" y="1483507"/>
                </a:cubicBezTo>
                <a:cubicBezTo>
                  <a:pt x="4758263" y="1485751"/>
                  <a:pt x="4763747" y="1486874"/>
                  <a:pt x="4763747" y="1486874"/>
                </a:cubicBezTo>
                <a:lnTo>
                  <a:pt x="4760123" y="1487846"/>
                </a:lnTo>
                <a:cubicBezTo>
                  <a:pt x="4752219" y="1487371"/>
                  <a:pt x="4742787" y="1486012"/>
                  <a:pt x="4731817" y="1483769"/>
                </a:cubicBezTo>
                <a:cubicBezTo>
                  <a:pt x="4730845" y="1480142"/>
                  <a:pt x="4731651" y="1478306"/>
                  <a:pt x="4734229" y="1478263"/>
                </a:cubicBezTo>
                <a:close/>
                <a:moveTo>
                  <a:pt x="1817027" y="1422831"/>
                </a:moveTo>
                <a:lnTo>
                  <a:pt x="1833055" y="1425524"/>
                </a:lnTo>
                <a:lnTo>
                  <a:pt x="1844069" y="1424455"/>
                </a:lnTo>
                <a:close/>
                <a:moveTo>
                  <a:pt x="376107" y="1129370"/>
                </a:moveTo>
                <a:cubicBezTo>
                  <a:pt x="380942" y="1128075"/>
                  <a:pt x="384895" y="1128313"/>
                  <a:pt x="387959" y="1130081"/>
                </a:cubicBezTo>
                <a:cubicBezTo>
                  <a:pt x="390378" y="1129433"/>
                  <a:pt x="391747" y="1129714"/>
                  <a:pt x="392071" y="1130924"/>
                </a:cubicBezTo>
                <a:cubicBezTo>
                  <a:pt x="392395" y="1132134"/>
                  <a:pt x="391351" y="1133062"/>
                  <a:pt x="388931" y="1133709"/>
                </a:cubicBezTo>
                <a:cubicBezTo>
                  <a:pt x="386515" y="1134357"/>
                  <a:pt x="382238" y="1132910"/>
                  <a:pt x="376107" y="1129370"/>
                </a:cubicBezTo>
                <a:close/>
                <a:moveTo>
                  <a:pt x="4482265" y="1074210"/>
                </a:moveTo>
                <a:lnTo>
                  <a:pt x="4483867" y="1075486"/>
                </a:lnTo>
                <a:lnTo>
                  <a:pt x="4485875" y="1074948"/>
                </a:lnTo>
                <a:close/>
                <a:moveTo>
                  <a:pt x="4459939" y="1067926"/>
                </a:moveTo>
                <a:lnTo>
                  <a:pt x="4470723" y="1075122"/>
                </a:lnTo>
                <a:lnTo>
                  <a:pt x="4471121" y="1075015"/>
                </a:lnTo>
                <a:lnTo>
                  <a:pt x="4462625" y="1068476"/>
                </a:lnTo>
                <a:close/>
                <a:moveTo>
                  <a:pt x="4446171" y="1042827"/>
                </a:moveTo>
                <a:lnTo>
                  <a:pt x="4442795" y="1042884"/>
                </a:lnTo>
                <a:lnTo>
                  <a:pt x="4443797" y="1043581"/>
                </a:lnTo>
                <a:lnTo>
                  <a:pt x="4456165" y="1053430"/>
                </a:lnTo>
                <a:lnTo>
                  <a:pt x="4466863" y="1054774"/>
                </a:lnTo>
                <a:lnTo>
                  <a:pt x="4496637" y="1058519"/>
                </a:lnTo>
                <a:lnTo>
                  <a:pt x="4480103" y="1047870"/>
                </a:lnTo>
                <a:lnTo>
                  <a:pt x="4478587" y="1047746"/>
                </a:lnTo>
                <a:cubicBezTo>
                  <a:pt x="4473427" y="1047833"/>
                  <a:pt x="4464153" y="1047079"/>
                  <a:pt x="4450771" y="1045483"/>
                </a:cubicBezTo>
                <a:close/>
                <a:moveTo>
                  <a:pt x="4418839" y="1042377"/>
                </a:moveTo>
                <a:lnTo>
                  <a:pt x="4416919" y="1042892"/>
                </a:lnTo>
                <a:lnTo>
                  <a:pt x="4429947" y="1050133"/>
                </a:lnTo>
                <a:lnTo>
                  <a:pt x="4440519" y="1051462"/>
                </a:lnTo>
                <a:lnTo>
                  <a:pt x="4433859" y="1046337"/>
                </a:lnTo>
                <a:lnTo>
                  <a:pt x="4428913" y="1042981"/>
                </a:lnTo>
                <a:lnTo>
                  <a:pt x="4424767" y="1042731"/>
                </a:lnTo>
                <a:cubicBezTo>
                  <a:pt x="4423231" y="1041848"/>
                  <a:pt x="4421259" y="1041729"/>
                  <a:pt x="4418839" y="1042377"/>
                </a:cubicBezTo>
                <a:close/>
                <a:moveTo>
                  <a:pt x="1226221" y="1032682"/>
                </a:moveTo>
                <a:lnTo>
                  <a:pt x="1422953" y="1056147"/>
                </a:lnTo>
                <a:lnTo>
                  <a:pt x="1424984" y="1054346"/>
                </a:lnTo>
                <a:cubicBezTo>
                  <a:pt x="1429820" y="1053050"/>
                  <a:pt x="1437398" y="1052316"/>
                  <a:pt x="1447718" y="1052144"/>
                </a:cubicBezTo>
                <a:cubicBezTo>
                  <a:pt x="1439168" y="1049249"/>
                  <a:pt x="1431708" y="1048010"/>
                  <a:pt x="1425339" y="1048420"/>
                </a:cubicBezTo>
                <a:cubicBezTo>
                  <a:pt x="1418970" y="1048830"/>
                  <a:pt x="1411513" y="1047590"/>
                  <a:pt x="1402963" y="1044698"/>
                </a:cubicBezTo>
                <a:cubicBezTo>
                  <a:pt x="1400544" y="1045347"/>
                  <a:pt x="1397804" y="1044784"/>
                  <a:pt x="1394737" y="1043016"/>
                </a:cubicBezTo>
                <a:lnTo>
                  <a:pt x="1323624" y="1038747"/>
                </a:lnTo>
                <a:cubicBezTo>
                  <a:pt x="1310239" y="1037151"/>
                  <a:pt x="1296411" y="1036320"/>
                  <a:pt x="1282142" y="1036257"/>
                </a:cubicBezTo>
                <a:cubicBezTo>
                  <a:pt x="1267871" y="1036194"/>
                  <a:pt x="1254043" y="1035365"/>
                  <a:pt x="1240659" y="1033765"/>
                </a:cubicBezTo>
                <a:close/>
                <a:moveTo>
                  <a:pt x="4495811" y="961486"/>
                </a:moveTo>
                <a:lnTo>
                  <a:pt x="4494931" y="963679"/>
                </a:lnTo>
                <a:cubicBezTo>
                  <a:pt x="4505899" y="965924"/>
                  <a:pt x="4504131" y="968988"/>
                  <a:pt x="4489623" y="972875"/>
                </a:cubicBezTo>
                <a:lnTo>
                  <a:pt x="4478743" y="975790"/>
                </a:lnTo>
                <a:cubicBezTo>
                  <a:pt x="4481807" y="977562"/>
                  <a:pt x="4486083" y="979009"/>
                  <a:pt x="4491565" y="980130"/>
                </a:cubicBezTo>
                <a:cubicBezTo>
                  <a:pt x="4497051" y="981253"/>
                  <a:pt x="4499791" y="981813"/>
                  <a:pt x="4499791" y="981813"/>
                </a:cubicBezTo>
                <a:lnTo>
                  <a:pt x="4504391" y="984469"/>
                </a:lnTo>
                <a:cubicBezTo>
                  <a:pt x="4517775" y="986065"/>
                  <a:pt x="4525675" y="986538"/>
                  <a:pt x="4528093" y="985890"/>
                </a:cubicBezTo>
                <a:lnTo>
                  <a:pt x="4533731" y="986563"/>
                </a:lnTo>
                <a:lnTo>
                  <a:pt x="4530519" y="983981"/>
                </a:lnTo>
                <a:close/>
                <a:moveTo>
                  <a:pt x="4652793" y="825811"/>
                </a:moveTo>
                <a:lnTo>
                  <a:pt x="4663805" y="839229"/>
                </a:lnTo>
                <a:cubicBezTo>
                  <a:pt x="4658911" y="845330"/>
                  <a:pt x="4647899" y="831915"/>
                  <a:pt x="4652793" y="825811"/>
                </a:cubicBezTo>
                <a:close/>
                <a:moveTo>
                  <a:pt x="590062" y="816373"/>
                </a:moveTo>
                <a:cubicBezTo>
                  <a:pt x="594898" y="815077"/>
                  <a:pt x="598850" y="815314"/>
                  <a:pt x="601914" y="817083"/>
                </a:cubicBezTo>
                <a:cubicBezTo>
                  <a:pt x="604333" y="816435"/>
                  <a:pt x="605702" y="816716"/>
                  <a:pt x="606026" y="817926"/>
                </a:cubicBezTo>
                <a:cubicBezTo>
                  <a:pt x="606350" y="819135"/>
                  <a:pt x="605305" y="820063"/>
                  <a:pt x="602886" y="820711"/>
                </a:cubicBezTo>
                <a:cubicBezTo>
                  <a:pt x="600469" y="821359"/>
                  <a:pt x="596193" y="819912"/>
                  <a:pt x="590062" y="816373"/>
                </a:cubicBezTo>
                <a:close/>
                <a:moveTo>
                  <a:pt x="386102" y="535565"/>
                </a:moveTo>
                <a:cubicBezTo>
                  <a:pt x="386621" y="536098"/>
                  <a:pt x="386594" y="537055"/>
                  <a:pt x="385610" y="538529"/>
                </a:cubicBezTo>
                <a:cubicBezTo>
                  <a:pt x="383118" y="542246"/>
                  <a:pt x="377993" y="539816"/>
                  <a:pt x="377993" y="539816"/>
                </a:cubicBezTo>
                <a:cubicBezTo>
                  <a:pt x="378040" y="537999"/>
                  <a:pt x="379676" y="536536"/>
                  <a:pt x="381498" y="535728"/>
                </a:cubicBezTo>
                <a:cubicBezTo>
                  <a:pt x="383318" y="534918"/>
                  <a:pt x="385321" y="534762"/>
                  <a:pt x="386102" y="535565"/>
                </a:cubicBezTo>
                <a:close/>
                <a:moveTo>
                  <a:pt x="252902" y="524669"/>
                </a:moveTo>
                <a:lnTo>
                  <a:pt x="254416" y="524866"/>
                </a:lnTo>
                <a:lnTo>
                  <a:pt x="247389" y="527685"/>
                </a:lnTo>
                <a:close/>
                <a:moveTo>
                  <a:pt x="524116" y="519479"/>
                </a:moveTo>
                <a:lnTo>
                  <a:pt x="507648" y="524432"/>
                </a:lnTo>
                <a:lnTo>
                  <a:pt x="522469" y="522423"/>
                </a:lnTo>
                <a:lnTo>
                  <a:pt x="525347" y="521801"/>
                </a:lnTo>
                <a:lnTo>
                  <a:pt x="528774" y="519558"/>
                </a:lnTo>
                <a:cubicBezTo>
                  <a:pt x="529128" y="518692"/>
                  <a:pt x="527156" y="518828"/>
                  <a:pt x="524116" y="519479"/>
                </a:cubicBezTo>
                <a:close/>
                <a:moveTo>
                  <a:pt x="2998365" y="503566"/>
                </a:moveTo>
                <a:cubicBezTo>
                  <a:pt x="2997447" y="511497"/>
                  <a:pt x="3008459" y="524912"/>
                  <a:pt x="3009375" y="516982"/>
                </a:cubicBezTo>
                <a:cubicBezTo>
                  <a:pt x="3014013" y="519118"/>
                  <a:pt x="3002339" y="505394"/>
                  <a:pt x="2998365" y="503566"/>
                </a:cubicBezTo>
                <a:close/>
                <a:moveTo>
                  <a:pt x="2968953" y="498394"/>
                </a:moveTo>
                <a:cubicBezTo>
                  <a:pt x="2968953" y="498394"/>
                  <a:pt x="2978131" y="527672"/>
                  <a:pt x="2987915" y="515467"/>
                </a:cubicBezTo>
                <a:close/>
                <a:moveTo>
                  <a:pt x="2930927" y="489260"/>
                </a:moveTo>
                <a:cubicBezTo>
                  <a:pt x="2926033" y="495364"/>
                  <a:pt x="2937043" y="508781"/>
                  <a:pt x="2941937" y="502678"/>
                </a:cubicBezTo>
                <a:close/>
                <a:moveTo>
                  <a:pt x="427006" y="488974"/>
                </a:moveTo>
                <a:cubicBezTo>
                  <a:pt x="428540" y="488428"/>
                  <a:pt x="430036" y="488522"/>
                  <a:pt x="431219" y="489083"/>
                </a:cubicBezTo>
                <a:cubicBezTo>
                  <a:pt x="427478" y="494663"/>
                  <a:pt x="426024" y="496833"/>
                  <a:pt x="422541" y="492728"/>
                </a:cubicBezTo>
                <a:cubicBezTo>
                  <a:pt x="423891" y="490712"/>
                  <a:pt x="425469" y="489520"/>
                  <a:pt x="427006" y="488974"/>
                </a:cubicBezTo>
                <a:close/>
                <a:moveTo>
                  <a:pt x="2896877" y="481956"/>
                </a:moveTo>
                <a:cubicBezTo>
                  <a:pt x="2895959" y="489889"/>
                  <a:pt x="2911457" y="506760"/>
                  <a:pt x="2912527" y="497505"/>
                </a:cubicBezTo>
                <a:cubicBezTo>
                  <a:pt x="2915507" y="498878"/>
                  <a:pt x="2907967" y="486013"/>
                  <a:pt x="2901945" y="482069"/>
                </a:cubicBezTo>
                <a:cubicBezTo>
                  <a:pt x="2899937" y="480755"/>
                  <a:pt x="2898099" y="480430"/>
                  <a:pt x="2896877" y="481956"/>
                </a:cubicBezTo>
                <a:close/>
                <a:moveTo>
                  <a:pt x="2858851" y="472826"/>
                </a:moveTo>
                <a:cubicBezTo>
                  <a:pt x="2853807" y="480250"/>
                  <a:pt x="2869455" y="495798"/>
                  <a:pt x="2870371" y="487866"/>
                </a:cubicBezTo>
                <a:cubicBezTo>
                  <a:pt x="2874347" y="489695"/>
                  <a:pt x="2863491" y="474955"/>
                  <a:pt x="2858851" y="472826"/>
                </a:cubicBezTo>
                <a:close/>
                <a:moveTo>
                  <a:pt x="2803851" y="465633"/>
                </a:moveTo>
                <a:cubicBezTo>
                  <a:pt x="2798957" y="471734"/>
                  <a:pt x="2805993" y="483324"/>
                  <a:pt x="2810885" y="477218"/>
                </a:cubicBezTo>
                <a:close/>
                <a:moveTo>
                  <a:pt x="2820673" y="465012"/>
                </a:moveTo>
                <a:cubicBezTo>
                  <a:pt x="2820673" y="465012"/>
                  <a:pt x="2830511" y="494597"/>
                  <a:pt x="2840297" y="482389"/>
                </a:cubicBezTo>
                <a:close/>
                <a:moveTo>
                  <a:pt x="307588" y="463254"/>
                </a:moveTo>
                <a:cubicBezTo>
                  <a:pt x="308377" y="462662"/>
                  <a:pt x="308968" y="462940"/>
                  <a:pt x="309530" y="464430"/>
                </a:cubicBezTo>
                <a:cubicBezTo>
                  <a:pt x="308283" y="466287"/>
                  <a:pt x="306700" y="473302"/>
                  <a:pt x="304461" y="467337"/>
                </a:cubicBezTo>
                <a:cubicBezTo>
                  <a:pt x="305811" y="465324"/>
                  <a:pt x="306798" y="463852"/>
                  <a:pt x="307588" y="463254"/>
                </a:cubicBezTo>
                <a:close/>
                <a:moveTo>
                  <a:pt x="312654" y="460347"/>
                </a:moveTo>
                <a:cubicBezTo>
                  <a:pt x="313444" y="459750"/>
                  <a:pt x="314035" y="460031"/>
                  <a:pt x="314595" y="461522"/>
                </a:cubicBezTo>
                <a:cubicBezTo>
                  <a:pt x="313349" y="463382"/>
                  <a:pt x="311766" y="470394"/>
                  <a:pt x="309530" y="464430"/>
                </a:cubicBezTo>
                <a:cubicBezTo>
                  <a:pt x="310879" y="462416"/>
                  <a:pt x="311866" y="460942"/>
                  <a:pt x="312654" y="460347"/>
                </a:cubicBezTo>
                <a:close/>
                <a:moveTo>
                  <a:pt x="328316" y="455779"/>
                </a:moveTo>
                <a:cubicBezTo>
                  <a:pt x="324577" y="461359"/>
                  <a:pt x="319326" y="463769"/>
                  <a:pt x="314595" y="461522"/>
                </a:cubicBezTo>
                <a:cubicBezTo>
                  <a:pt x="317752" y="459140"/>
                  <a:pt x="319951" y="457018"/>
                  <a:pt x="321977" y="455834"/>
                </a:cubicBezTo>
                <a:cubicBezTo>
                  <a:pt x="324005" y="454651"/>
                  <a:pt x="325858" y="454406"/>
                  <a:pt x="328316" y="455779"/>
                </a:cubicBezTo>
                <a:close/>
                <a:moveTo>
                  <a:pt x="2731775" y="449191"/>
                </a:moveTo>
                <a:cubicBezTo>
                  <a:pt x="2730859" y="457124"/>
                  <a:pt x="2738403" y="470339"/>
                  <a:pt x="2739473" y="461084"/>
                </a:cubicBezTo>
                <a:cubicBezTo>
                  <a:pt x="2743449" y="462914"/>
                  <a:pt x="2731775" y="449191"/>
                  <a:pt x="2731775" y="449191"/>
                </a:cubicBezTo>
                <a:close/>
                <a:moveTo>
                  <a:pt x="427334" y="415947"/>
                </a:moveTo>
                <a:cubicBezTo>
                  <a:pt x="425454" y="414825"/>
                  <a:pt x="418540" y="417292"/>
                  <a:pt x="418540" y="417292"/>
                </a:cubicBezTo>
                <a:cubicBezTo>
                  <a:pt x="415839" y="421321"/>
                  <a:pt x="421898" y="426236"/>
                  <a:pt x="427091" y="418491"/>
                </a:cubicBezTo>
                <a:cubicBezTo>
                  <a:pt x="428028" y="417096"/>
                  <a:pt x="427960" y="416320"/>
                  <a:pt x="427334" y="415947"/>
                </a:cubicBezTo>
                <a:close/>
                <a:moveTo>
                  <a:pt x="2394191" y="402151"/>
                </a:moveTo>
                <a:lnTo>
                  <a:pt x="2394195" y="402800"/>
                </a:lnTo>
                <a:lnTo>
                  <a:pt x="2409043" y="406591"/>
                </a:lnTo>
                <a:cubicBezTo>
                  <a:pt x="2430081" y="411741"/>
                  <a:pt x="2460625" y="419173"/>
                  <a:pt x="2466919" y="422069"/>
                </a:cubicBezTo>
                <a:cubicBezTo>
                  <a:pt x="2526407" y="432716"/>
                  <a:pt x="2569325" y="435746"/>
                  <a:pt x="2633857" y="438968"/>
                </a:cubicBezTo>
                <a:cubicBezTo>
                  <a:pt x="2650421" y="446589"/>
                  <a:pt x="2712051" y="474927"/>
                  <a:pt x="2717859" y="460893"/>
                </a:cubicBezTo>
                <a:lnTo>
                  <a:pt x="2710317" y="447679"/>
                </a:lnTo>
                <a:cubicBezTo>
                  <a:pt x="2677515" y="432595"/>
                  <a:pt x="2622261" y="424588"/>
                  <a:pt x="2565069" y="418998"/>
                </a:cubicBezTo>
                <a:cubicBezTo>
                  <a:pt x="2507877" y="413408"/>
                  <a:pt x="2448749" y="410234"/>
                  <a:pt x="2408199" y="404813"/>
                </a:cubicBezTo>
                <a:close/>
                <a:moveTo>
                  <a:pt x="519819" y="396221"/>
                </a:moveTo>
                <a:lnTo>
                  <a:pt x="508898" y="401099"/>
                </a:lnTo>
                <a:cubicBezTo>
                  <a:pt x="502648" y="402575"/>
                  <a:pt x="495485" y="403570"/>
                  <a:pt x="492406" y="403128"/>
                </a:cubicBezTo>
                <a:close/>
                <a:moveTo>
                  <a:pt x="519930" y="396171"/>
                </a:moveTo>
                <a:lnTo>
                  <a:pt x="519930" y="396192"/>
                </a:lnTo>
                <a:lnTo>
                  <a:pt x="519819" y="396221"/>
                </a:lnTo>
                <a:close/>
                <a:moveTo>
                  <a:pt x="546217" y="390770"/>
                </a:moveTo>
                <a:cubicBezTo>
                  <a:pt x="546844" y="391678"/>
                  <a:pt x="534095" y="396356"/>
                  <a:pt x="519803" y="401013"/>
                </a:cubicBezTo>
                <a:lnTo>
                  <a:pt x="519930" y="396192"/>
                </a:lnTo>
                <a:lnTo>
                  <a:pt x="533772" y="392705"/>
                </a:lnTo>
                <a:cubicBezTo>
                  <a:pt x="542249" y="390803"/>
                  <a:pt x="545903" y="390317"/>
                  <a:pt x="546217" y="390770"/>
                </a:cubicBezTo>
                <a:close/>
                <a:moveTo>
                  <a:pt x="781707" y="307944"/>
                </a:moveTo>
                <a:cubicBezTo>
                  <a:pt x="781707" y="307944"/>
                  <a:pt x="782623" y="309095"/>
                  <a:pt x="783385" y="310480"/>
                </a:cubicBezTo>
                <a:cubicBezTo>
                  <a:pt x="784148" y="311862"/>
                  <a:pt x="784754" y="313476"/>
                  <a:pt x="784131" y="314408"/>
                </a:cubicBezTo>
                <a:cubicBezTo>
                  <a:pt x="782883" y="316268"/>
                  <a:pt x="779213" y="311665"/>
                  <a:pt x="781707" y="307944"/>
                </a:cubicBezTo>
                <a:close/>
                <a:moveTo>
                  <a:pt x="806604" y="306073"/>
                </a:moveTo>
                <a:cubicBezTo>
                  <a:pt x="811268" y="305119"/>
                  <a:pt x="815902" y="305376"/>
                  <a:pt x="820207" y="308646"/>
                </a:cubicBezTo>
                <a:cubicBezTo>
                  <a:pt x="811341" y="311794"/>
                  <a:pt x="801544" y="312455"/>
                  <a:pt x="792808" y="310763"/>
                </a:cubicBezTo>
                <a:cubicBezTo>
                  <a:pt x="797240" y="309190"/>
                  <a:pt x="801939" y="307025"/>
                  <a:pt x="806604" y="306073"/>
                </a:cubicBezTo>
                <a:close/>
                <a:moveTo>
                  <a:pt x="1262609" y="301586"/>
                </a:moveTo>
                <a:lnTo>
                  <a:pt x="1234026" y="302120"/>
                </a:lnTo>
                <a:cubicBezTo>
                  <a:pt x="1209280" y="302992"/>
                  <a:pt x="1185152" y="304105"/>
                  <a:pt x="1160380" y="305015"/>
                </a:cubicBezTo>
                <a:cubicBezTo>
                  <a:pt x="1129371" y="307869"/>
                  <a:pt x="1092246" y="300463"/>
                  <a:pt x="1061422" y="303814"/>
                </a:cubicBezTo>
                <a:cubicBezTo>
                  <a:pt x="1042576" y="307128"/>
                  <a:pt x="1031718" y="310145"/>
                  <a:pt x="1010691" y="312832"/>
                </a:cubicBezTo>
                <a:cubicBezTo>
                  <a:pt x="999254" y="315168"/>
                  <a:pt x="985659" y="316072"/>
                  <a:pt x="973497" y="315611"/>
                </a:cubicBezTo>
                <a:cubicBezTo>
                  <a:pt x="947218" y="320707"/>
                  <a:pt x="971915" y="322623"/>
                  <a:pt x="979347" y="320837"/>
                </a:cubicBezTo>
                <a:cubicBezTo>
                  <a:pt x="1032522" y="317471"/>
                  <a:pt x="1078245" y="316700"/>
                  <a:pt x="1126670" y="311898"/>
                </a:cubicBezTo>
                <a:lnTo>
                  <a:pt x="1137975" y="312074"/>
                </a:lnTo>
                <a:close/>
                <a:moveTo>
                  <a:pt x="2028037" y="257891"/>
                </a:moveTo>
                <a:lnTo>
                  <a:pt x="2026453" y="268355"/>
                </a:lnTo>
                <a:lnTo>
                  <a:pt x="2026487" y="266045"/>
                </a:lnTo>
                <a:close/>
                <a:moveTo>
                  <a:pt x="2138239" y="243300"/>
                </a:moveTo>
                <a:lnTo>
                  <a:pt x="2138343" y="255151"/>
                </a:lnTo>
                <a:lnTo>
                  <a:pt x="2137683" y="264629"/>
                </a:lnTo>
                <a:cubicBezTo>
                  <a:pt x="2137393" y="267665"/>
                  <a:pt x="2137101" y="269404"/>
                  <a:pt x="2136837" y="268927"/>
                </a:cubicBezTo>
                <a:lnTo>
                  <a:pt x="2138461" y="268382"/>
                </a:lnTo>
                <a:lnTo>
                  <a:pt x="2138697" y="295246"/>
                </a:lnTo>
                <a:lnTo>
                  <a:pt x="2325721" y="297273"/>
                </a:lnTo>
                <a:cubicBezTo>
                  <a:pt x="2457689" y="314803"/>
                  <a:pt x="2585837" y="365378"/>
                  <a:pt x="2709855" y="379247"/>
                </a:cubicBezTo>
                <a:cubicBezTo>
                  <a:pt x="2836777" y="404203"/>
                  <a:pt x="2963851" y="427831"/>
                  <a:pt x="3093833" y="462542"/>
                </a:cubicBezTo>
                <a:cubicBezTo>
                  <a:pt x="3220909" y="486175"/>
                  <a:pt x="3352877" y="503699"/>
                  <a:pt x="3482095" y="545023"/>
                </a:cubicBezTo>
                <a:lnTo>
                  <a:pt x="3658581" y="611659"/>
                </a:lnTo>
                <a:lnTo>
                  <a:pt x="3701199" y="612717"/>
                </a:lnTo>
                <a:lnTo>
                  <a:pt x="3842813" y="616642"/>
                </a:lnTo>
                <a:lnTo>
                  <a:pt x="3834655" y="612501"/>
                </a:lnTo>
                <a:cubicBezTo>
                  <a:pt x="3798929" y="596399"/>
                  <a:pt x="3762675" y="582512"/>
                  <a:pt x="3725999" y="572260"/>
                </a:cubicBezTo>
                <a:cubicBezTo>
                  <a:pt x="3641995" y="550337"/>
                  <a:pt x="3551211" y="508590"/>
                  <a:pt x="3464149" y="476907"/>
                </a:cubicBezTo>
                <a:cubicBezTo>
                  <a:pt x="3343037" y="437918"/>
                  <a:pt x="3216623" y="414592"/>
                  <a:pt x="3098417" y="386689"/>
                </a:cubicBezTo>
                <a:cubicBezTo>
                  <a:pt x="2828707" y="333663"/>
                  <a:pt x="2561835" y="276461"/>
                  <a:pt x="2303007" y="251545"/>
                </a:cubicBezTo>
                <a:close/>
                <a:moveTo>
                  <a:pt x="2130539" y="242916"/>
                </a:moveTo>
                <a:lnTo>
                  <a:pt x="2131025" y="263903"/>
                </a:lnTo>
                <a:lnTo>
                  <a:pt x="2132101" y="242992"/>
                </a:lnTo>
                <a:close/>
                <a:moveTo>
                  <a:pt x="1474227" y="233789"/>
                </a:moveTo>
                <a:cubicBezTo>
                  <a:pt x="1479308" y="233663"/>
                  <a:pt x="1481775" y="233922"/>
                  <a:pt x="1482101" y="234490"/>
                </a:cubicBezTo>
                <a:cubicBezTo>
                  <a:pt x="1483079" y="236196"/>
                  <a:pt x="1464798" y="240648"/>
                  <a:pt x="1440084" y="245585"/>
                </a:cubicBezTo>
                <a:lnTo>
                  <a:pt x="1423927" y="248658"/>
                </a:lnTo>
                <a:lnTo>
                  <a:pt x="1413891" y="249294"/>
                </a:lnTo>
                <a:lnTo>
                  <a:pt x="1415331" y="239490"/>
                </a:lnTo>
                <a:cubicBezTo>
                  <a:pt x="1417303" y="246674"/>
                  <a:pt x="1360133" y="251498"/>
                  <a:pt x="1345062" y="247724"/>
                </a:cubicBezTo>
                <a:cubicBezTo>
                  <a:pt x="1420203" y="238060"/>
                  <a:pt x="1458983" y="234173"/>
                  <a:pt x="1474227" y="233789"/>
                </a:cubicBezTo>
                <a:close/>
                <a:moveTo>
                  <a:pt x="406912" y="180325"/>
                </a:moveTo>
                <a:lnTo>
                  <a:pt x="410337" y="183608"/>
                </a:lnTo>
                <a:cubicBezTo>
                  <a:pt x="411856" y="185070"/>
                  <a:pt x="413077" y="186239"/>
                  <a:pt x="413077" y="186239"/>
                </a:cubicBezTo>
                <a:close/>
                <a:moveTo>
                  <a:pt x="404861" y="178351"/>
                </a:moveTo>
                <a:lnTo>
                  <a:pt x="406912" y="180325"/>
                </a:lnTo>
                <a:lnTo>
                  <a:pt x="405771" y="179228"/>
                </a:lnTo>
                <a:cubicBezTo>
                  <a:pt x="404556" y="178058"/>
                  <a:pt x="403945" y="177475"/>
                  <a:pt x="404861" y="178351"/>
                </a:cubicBezTo>
                <a:close/>
                <a:moveTo>
                  <a:pt x="2219419" y="142962"/>
                </a:moveTo>
                <a:cubicBezTo>
                  <a:pt x="2308971" y="151016"/>
                  <a:pt x="2397927" y="159723"/>
                  <a:pt x="2481911" y="164520"/>
                </a:cubicBezTo>
                <a:cubicBezTo>
                  <a:pt x="2650907" y="163664"/>
                  <a:pt x="2830381" y="149822"/>
                  <a:pt x="3007263" y="177692"/>
                </a:cubicBezTo>
                <a:lnTo>
                  <a:pt x="3188199" y="197772"/>
                </a:lnTo>
                <a:lnTo>
                  <a:pt x="3308675" y="226103"/>
                </a:lnTo>
                <a:lnTo>
                  <a:pt x="3348383" y="237246"/>
                </a:lnTo>
                <a:lnTo>
                  <a:pt x="3308933" y="233106"/>
                </a:lnTo>
                <a:cubicBezTo>
                  <a:pt x="3213035" y="224003"/>
                  <a:pt x="3123825" y="218102"/>
                  <a:pt x="3031145" y="210739"/>
                </a:cubicBezTo>
                <a:cubicBezTo>
                  <a:pt x="2953333" y="208534"/>
                  <a:pt x="2863109" y="180993"/>
                  <a:pt x="2785627" y="179990"/>
                </a:cubicBezTo>
                <a:cubicBezTo>
                  <a:pt x="2737905" y="182284"/>
                  <a:pt x="2710113" y="186166"/>
                  <a:pt x="2657147" y="186406"/>
                </a:cubicBezTo>
                <a:cubicBezTo>
                  <a:pt x="2628099" y="188547"/>
                  <a:pt x="2594081" y="186783"/>
                  <a:pt x="2563993" y="182284"/>
                </a:cubicBezTo>
                <a:cubicBezTo>
                  <a:pt x="2497321" y="186589"/>
                  <a:pt x="2558157" y="197979"/>
                  <a:pt x="2577105" y="195972"/>
                </a:cubicBezTo>
                <a:cubicBezTo>
                  <a:pt x="2710125" y="203262"/>
                  <a:pt x="2823925" y="214413"/>
                  <a:pt x="2945531" y="217048"/>
                </a:cubicBezTo>
                <a:cubicBezTo>
                  <a:pt x="3090349" y="233237"/>
                  <a:pt x="3225067" y="249562"/>
                  <a:pt x="3356183" y="269815"/>
                </a:cubicBezTo>
                <a:cubicBezTo>
                  <a:pt x="3425809" y="276284"/>
                  <a:pt x="3492091" y="288341"/>
                  <a:pt x="3558823" y="299907"/>
                </a:cubicBezTo>
                <a:lnTo>
                  <a:pt x="3574963" y="302043"/>
                </a:lnTo>
                <a:lnTo>
                  <a:pt x="3797239" y="376681"/>
                </a:lnTo>
                <a:cubicBezTo>
                  <a:pt x="3878273" y="406431"/>
                  <a:pt x="3958787" y="438689"/>
                  <a:pt x="4038307" y="473736"/>
                </a:cubicBezTo>
                <a:cubicBezTo>
                  <a:pt x="4129185" y="513792"/>
                  <a:pt x="4218763" y="557483"/>
                  <a:pt x="4306323" y="605231"/>
                </a:cubicBezTo>
                <a:cubicBezTo>
                  <a:pt x="4412093" y="662223"/>
                  <a:pt x="4519697" y="703351"/>
                  <a:pt x="4605081" y="785773"/>
                </a:cubicBezTo>
                <a:cubicBezTo>
                  <a:pt x="4624707" y="803150"/>
                  <a:pt x="4634391" y="834055"/>
                  <a:pt x="4650959" y="841673"/>
                </a:cubicBezTo>
                <a:cubicBezTo>
                  <a:pt x="4693269" y="886188"/>
                  <a:pt x="4737259" y="916165"/>
                  <a:pt x="4784207" y="962813"/>
                </a:cubicBezTo>
                <a:cubicBezTo>
                  <a:pt x="4784207" y="962813"/>
                  <a:pt x="4792161" y="966467"/>
                  <a:pt x="4795219" y="976228"/>
                </a:cubicBezTo>
                <a:cubicBezTo>
                  <a:pt x="4809799" y="1001030"/>
                  <a:pt x="4775593" y="958851"/>
                  <a:pt x="4785279" y="989756"/>
                </a:cubicBezTo>
                <a:cubicBezTo>
                  <a:pt x="4788339" y="999517"/>
                  <a:pt x="4809951" y="1035908"/>
                  <a:pt x="4797107" y="1038352"/>
                </a:cubicBezTo>
                <a:cubicBezTo>
                  <a:pt x="4792469" y="1036222"/>
                  <a:pt x="4758011" y="1002277"/>
                  <a:pt x="4742361" y="986727"/>
                </a:cubicBezTo>
                <a:cubicBezTo>
                  <a:pt x="4722735" y="969349"/>
                  <a:pt x="4707085" y="953800"/>
                  <a:pt x="4686543" y="944352"/>
                </a:cubicBezTo>
                <a:cubicBezTo>
                  <a:pt x="4730687" y="973005"/>
                  <a:pt x="4762295" y="1073858"/>
                  <a:pt x="4698833" y="1061381"/>
                </a:cubicBezTo>
                <a:cubicBezTo>
                  <a:pt x="4685835" y="1065150"/>
                  <a:pt x="4671257" y="1040348"/>
                  <a:pt x="4654689" y="1032730"/>
                </a:cubicBezTo>
                <a:cubicBezTo>
                  <a:pt x="4643961" y="1031972"/>
                  <a:pt x="4637105" y="1035432"/>
                  <a:pt x="4631357" y="1038358"/>
                </a:cubicBezTo>
                <a:lnTo>
                  <a:pt x="4620327" y="1039961"/>
                </a:lnTo>
                <a:lnTo>
                  <a:pt x="4621039" y="1042617"/>
                </a:lnTo>
                <a:lnTo>
                  <a:pt x="4622011" y="1046246"/>
                </a:lnTo>
                <a:lnTo>
                  <a:pt x="4612103" y="1052787"/>
                </a:lnTo>
                <a:lnTo>
                  <a:pt x="4590339" y="1058618"/>
                </a:lnTo>
                <a:lnTo>
                  <a:pt x="4570975" y="1044371"/>
                </a:lnTo>
                <a:lnTo>
                  <a:pt x="4568579" y="1046497"/>
                </a:lnTo>
                <a:lnTo>
                  <a:pt x="4588503" y="1058242"/>
                </a:lnTo>
                <a:lnTo>
                  <a:pt x="4590339" y="1058618"/>
                </a:lnTo>
                <a:lnTo>
                  <a:pt x="4589515" y="1058839"/>
                </a:lnTo>
                <a:lnTo>
                  <a:pt x="4652279" y="1095836"/>
                </a:lnTo>
                <a:lnTo>
                  <a:pt x="4687261" y="1121244"/>
                </a:lnTo>
                <a:lnTo>
                  <a:pt x="4584771" y="1109146"/>
                </a:lnTo>
                <a:lnTo>
                  <a:pt x="4573959" y="1113542"/>
                </a:lnTo>
                <a:cubicBezTo>
                  <a:pt x="4563079" y="1116457"/>
                  <a:pt x="4550665" y="1118488"/>
                  <a:pt x="4536719" y="1119633"/>
                </a:cubicBezTo>
                <a:cubicBezTo>
                  <a:pt x="4569623" y="1126364"/>
                  <a:pt x="4588015" y="1136984"/>
                  <a:pt x="4591903" y="1151493"/>
                </a:cubicBezTo>
                <a:cubicBezTo>
                  <a:pt x="4593847" y="1158745"/>
                  <a:pt x="4585795" y="1167381"/>
                  <a:pt x="4567747" y="1177400"/>
                </a:cubicBezTo>
                <a:lnTo>
                  <a:pt x="4538609" y="1185207"/>
                </a:lnTo>
                <a:lnTo>
                  <a:pt x="4603559" y="1222707"/>
                </a:lnTo>
                <a:cubicBezTo>
                  <a:pt x="4621307" y="1230910"/>
                  <a:pt x="4640023" y="1242739"/>
                  <a:pt x="4659711" y="1258194"/>
                </a:cubicBezTo>
                <a:lnTo>
                  <a:pt x="4654405" y="1267392"/>
                </a:lnTo>
                <a:lnTo>
                  <a:pt x="4659003" y="1270046"/>
                </a:lnTo>
                <a:cubicBezTo>
                  <a:pt x="4681583" y="1276953"/>
                  <a:pt x="4695379" y="1284918"/>
                  <a:pt x="4700389" y="1293941"/>
                </a:cubicBezTo>
                <a:lnTo>
                  <a:pt x="4696051" y="1306765"/>
                </a:lnTo>
                <a:cubicBezTo>
                  <a:pt x="4691391" y="1318382"/>
                  <a:pt x="4680359" y="1330407"/>
                  <a:pt x="4662959" y="1342844"/>
                </a:cubicBezTo>
                <a:cubicBezTo>
                  <a:pt x="4663609" y="1345261"/>
                  <a:pt x="4662161" y="1349535"/>
                  <a:pt x="4658621" y="1355668"/>
                </a:cubicBezTo>
                <a:cubicBezTo>
                  <a:pt x="4667819" y="1360976"/>
                  <a:pt x="4673387" y="1367259"/>
                  <a:pt x="4675331" y="1374514"/>
                </a:cubicBezTo>
                <a:cubicBezTo>
                  <a:pt x="4677275" y="1381765"/>
                  <a:pt x="4674945" y="1387573"/>
                  <a:pt x="4668339" y="1391936"/>
                </a:cubicBezTo>
                <a:cubicBezTo>
                  <a:pt x="4679307" y="1394180"/>
                  <a:pt x="4677535" y="1397244"/>
                  <a:pt x="4663027" y="1401132"/>
                </a:cubicBezTo>
                <a:lnTo>
                  <a:pt x="4652151" y="1404046"/>
                </a:lnTo>
                <a:cubicBezTo>
                  <a:pt x="4655215" y="1405818"/>
                  <a:pt x="4659487" y="1407266"/>
                  <a:pt x="4664971" y="1408386"/>
                </a:cubicBezTo>
                <a:cubicBezTo>
                  <a:pt x="4670457" y="1409508"/>
                  <a:pt x="4673199" y="1410068"/>
                  <a:pt x="4673199" y="1410068"/>
                </a:cubicBezTo>
                <a:lnTo>
                  <a:pt x="4677795" y="1412726"/>
                </a:lnTo>
                <a:cubicBezTo>
                  <a:pt x="4691181" y="1414322"/>
                  <a:pt x="4699083" y="1414793"/>
                  <a:pt x="4701501" y="1414147"/>
                </a:cubicBezTo>
                <a:cubicBezTo>
                  <a:pt x="4703919" y="1413499"/>
                  <a:pt x="4710611" y="1414298"/>
                  <a:pt x="4721579" y="1416542"/>
                </a:cubicBezTo>
                <a:cubicBezTo>
                  <a:pt x="4732545" y="1418786"/>
                  <a:pt x="4739563" y="1420792"/>
                  <a:pt x="4742629" y="1422563"/>
                </a:cubicBezTo>
                <a:cubicBezTo>
                  <a:pt x="4745695" y="1424335"/>
                  <a:pt x="4748759" y="1426102"/>
                  <a:pt x="4751825" y="1427875"/>
                </a:cubicBezTo>
                <a:cubicBezTo>
                  <a:pt x="4759899" y="1438666"/>
                  <a:pt x="4764707" y="1444506"/>
                  <a:pt x="4766239" y="1445391"/>
                </a:cubicBezTo>
                <a:cubicBezTo>
                  <a:pt x="4767771" y="1446277"/>
                  <a:pt x="4767977" y="1449460"/>
                  <a:pt x="4766853" y="1454943"/>
                </a:cubicBezTo>
                <a:lnTo>
                  <a:pt x="4763227" y="1455915"/>
                </a:lnTo>
                <a:cubicBezTo>
                  <a:pt x="4774195" y="1458159"/>
                  <a:pt x="4781211" y="1460168"/>
                  <a:pt x="4784275" y="1461937"/>
                </a:cubicBezTo>
                <a:cubicBezTo>
                  <a:pt x="4789759" y="1463059"/>
                  <a:pt x="4792503" y="1463622"/>
                  <a:pt x="4792503" y="1463622"/>
                </a:cubicBezTo>
                <a:cubicBezTo>
                  <a:pt x="4791379" y="1469105"/>
                  <a:pt x="4792027" y="1471522"/>
                  <a:pt x="4794447" y="1470874"/>
                </a:cubicBezTo>
                <a:lnTo>
                  <a:pt x="4795419" y="1474502"/>
                </a:lnTo>
                <a:lnTo>
                  <a:pt x="4785507" y="1481044"/>
                </a:lnTo>
                <a:lnTo>
                  <a:pt x="4763747" y="1486874"/>
                </a:lnTo>
                <a:lnTo>
                  <a:pt x="4744383" y="1472626"/>
                </a:lnTo>
                <a:lnTo>
                  <a:pt x="4738099" y="1478199"/>
                </a:lnTo>
                <a:cubicBezTo>
                  <a:pt x="4724715" y="1476600"/>
                  <a:pt x="4716815" y="1476126"/>
                  <a:pt x="4714395" y="1476775"/>
                </a:cubicBezTo>
                <a:cubicBezTo>
                  <a:pt x="4711977" y="1477422"/>
                  <a:pt x="4708027" y="1477185"/>
                  <a:pt x="4702543" y="1476064"/>
                </a:cubicBezTo>
                <a:cubicBezTo>
                  <a:pt x="4700127" y="1476711"/>
                  <a:pt x="4697545" y="1476755"/>
                  <a:pt x="4694803" y="1476194"/>
                </a:cubicBezTo>
                <a:cubicBezTo>
                  <a:pt x="4692063" y="1475632"/>
                  <a:pt x="4689481" y="1475675"/>
                  <a:pt x="4687063" y="1476323"/>
                </a:cubicBezTo>
                <a:lnTo>
                  <a:pt x="4685895" y="1476636"/>
                </a:lnTo>
                <a:lnTo>
                  <a:pt x="4691831" y="1478880"/>
                </a:lnTo>
                <a:lnTo>
                  <a:pt x="4711327" y="1490136"/>
                </a:lnTo>
                <a:lnTo>
                  <a:pt x="4721909" y="1490310"/>
                </a:lnTo>
                <a:cubicBezTo>
                  <a:pt x="4758351" y="1490910"/>
                  <a:pt x="4775447" y="1496697"/>
                  <a:pt x="4773205" y="1507664"/>
                </a:cubicBezTo>
                <a:cubicBezTo>
                  <a:pt x="4774501" y="1512499"/>
                  <a:pt x="4776239" y="1516568"/>
                  <a:pt x="4778419" y="1519870"/>
                </a:cubicBezTo>
                <a:lnTo>
                  <a:pt x="4776189" y="1527669"/>
                </a:lnTo>
                <a:lnTo>
                  <a:pt x="4830759" y="1562158"/>
                </a:lnTo>
                <a:lnTo>
                  <a:pt x="4825453" y="1571356"/>
                </a:lnTo>
                <a:lnTo>
                  <a:pt x="4830051" y="1574010"/>
                </a:lnTo>
                <a:cubicBezTo>
                  <a:pt x="4852631" y="1580917"/>
                  <a:pt x="4866427" y="1588882"/>
                  <a:pt x="4871437" y="1597905"/>
                </a:cubicBezTo>
                <a:lnTo>
                  <a:pt x="4867099" y="1610729"/>
                </a:lnTo>
                <a:cubicBezTo>
                  <a:pt x="4862439" y="1622346"/>
                  <a:pt x="4851407" y="1634370"/>
                  <a:pt x="4834007" y="1646808"/>
                </a:cubicBezTo>
                <a:cubicBezTo>
                  <a:pt x="4834657" y="1649225"/>
                  <a:pt x="4833207" y="1653499"/>
                  <a:pt x="4829669" y="1659632"/>
                </a:cubicBezTo>
                <a:cubicBezTo>
                  <a:pt x="4838867" y="1664940"/>
                  <a:pt x="4844435" y="1671223"/>
                  <a:pt x="4846379" y="1678478"/>
                </a:cubicBezTo>
                <a:cubicBezTo>
                  <a:pt x="4848323" y="1685730"/>
                  <a:pt x="4845993" y="1691537"/>
                  <a:pt x="4839387" y="1695900"/>
                </a:cubicBezTo>
                <a:cubicBezTo>
                  <a:pt x="4850355" y="1698144"/>
                  <a:pt x="4848583" y="1701208"/>
                  <a:pt x="4834075" y="1705096"/>
                </a:cubicBezTo>
                <a:lnTo>
                  <a:pt x="4823199" y="1708011"/>
                </a:lnTo>
                <a:cubicBezTo>
                  <a:pt x="4826263" y="1709782"/>
                  <a:pt x="4830535" y="1711229"/>
                  <a:pt x="4836019" y="1712350"/>
                </a:cubicBezTo>
                <a:cubicBezTo>
                  <a:pt x="4841507" y="1713473"/>
                  <a:pt x="4844247" y="1714032"/>
                  <a:pt x="4844247" y="1714032"/>
                </a:cubicBezTo>
                <a:lnTo>
                  <a:pt x="4848843" y="1716689"/>
                </a:lnTo>
                <a:cubicBezTo>
                  <a:pt x="4862229" y="1718286"/>
                  <a:pt x="4870131" y="1718757"/>
                  <a:pt x="4872547" y="1718110"/>
                </a:cubicBezTo>
                <a:cubicBezTo>
                  <a:pt x="4874967" y="1717463"/>
                  <a:pt x="4881659" y="1718262"/>
                  <a:pt x="4892627" y="1720505"/>
                </a:cubicBezTo>
                <a:cubicBezTo>
                  <a:pt x="4903593" y="1722750"/>
                  <a:pt x="4910611" y="1724756"/>
                  <a:pt x="4913677" y="1726527"/>
                </a:cubicBezTo>
                <a:cubicBezTo>
                  <a:pt x="4916743" y="1728299"/>
                  <a:pt x="4919807" y="1730066"/>
                  <a:pt x="4922873" y="1731838"/>
                </a:cubicBezTo>
                <a:cubicBezTo>
                  <a:pt x="4930947" y="1742629"/>
                  <a:pt x="4935753" y="1748469"/>
                  <a:pt x="4937287" y="1749354"/>
                </a:cubicBezTo>
                <a:cubicBezTo>
                  <a:pt x="4938817" y="1750240"/>
                  <a:pt x="4939025" y="1753423"/>
                  <a:pt x="4937901" y="1758906"/>
                </a:cubicBezTo>
                <a:lnTo>
                  <a:pt x="4934275" y="1759878"/>
                </a:lnTo>
                <a:cubicBezTo>
                  <a:pt x="4945243" y="1762122"/>
                  <a:pt x="4952259" y="1764131"/>
                  <a:pt x="4955323" y="1765900"/>
                </a:cubicBezTo>
                <a:cubicBezTo>
                  <a:pt x="4960807" y="1767023"/>
                  <a:pt x="4963551" y="1767585"/>
                  <a:pt x="4963551" y="1767585"/>
                </a:cubicBezTo>
                <a:cubicBezTo>
                  <a:pt x="4962427" y="1773068"/>
                  <a:pt x="4963075" y="1775485"/>
                  <a:pt x="4965493" y="1774837"/>
                </a:cubicBezTo>
                <a:lnTo>
                  <a:pt x="4966467" y="1778465"/>
                </a:lnTo>
                <a:lnTo>
                  <a:pt x="4956555" y="1785006"/>
                </a:lnTo>
                <a:lnTo>
                  <a:pt x="4934795" y="1790837"/>
                </a:lnTo>
                <a:lnTo>
                  <a:pt x="4915431" y="1776590"/>
                </a:lnTo>
                <a:lnTo>
                  <a:pt x="4909147" y="1782162"/>
                </a:lnTo>
                <a:cubicBezTo>
                  <a:pt x="4895761" y="1780563"/>
                  <a:pt x="4887863" y="1780090"/>
                  <a:pt x="4885443" y="1780738"/>
                </a:cubicBezTo>
                <a:cubicBezTo>
                  <a:pt x="4883025" y="1781386"/>
                  <a:pt x="4879075" y="1781149"/>
                  <a:pt x="4873591" y="1780028"/>
                </a:cubicBezTo>
                <a:cubicBezTo>
                  <a:pt x="4871175" y="1780675"/>
                  <a:pt x="4868595" y="1780719"/>
                  <a:pt x="4865851" y="1780157"/>
                </a:cubicBezTo>
                <a:cubicBezTo>
                  <a:pt x="4863109" y="1779595"/>
                  <a:pt x="4860529" y="1779638"/>
                  <a:pt x="4858113" y="1780286"/>
                </a:cubicBezTo>
                <a:cubicBezTo>
                  <a:pt x="4855693" y="1780934"/>
                  <a:pt x="4853275" y="1781581"/>
                  <a:pt x="4850859" y="1782230"/>
                </a:cubicBezTo>
                <a:cubicBezTo>
                  <a:pt x="4837473" y="1780634"/>
                  <a:pt x="4828201" y="1779879"/>
                  <a:pt x="4823041" y="1779966"/>
                </a:cubicBezTo>
                <a:cubicBezTo>
                  <a:pt x="4817883" y="1780052"/>
                  <a:pt x="4808609" y="1779299"/>
                  <a:pt x="4795225" y="1777702"/>
                </a:cubicBezTo>
                <a:lnTo>
                  <a:pt x="4790623" y="1775046"/>
                </a:lnTo>
                <a:cubicBezTo>
                  <a:pt x="4785791" y="1776342"/>
                  <a:pt x="4780631" y="1776430"/>
                  <a:pt x="4775147" y="1775307"/>
                </a:cubicBezTo>
                <a:cubicBezTo>
                  <a:pt x="4772727" y="1775955"/>
                  <a:pt x="4770755" y="1775836"/>
                  <a:pt x="4769219" y="1774950"/>
                </a:cubicBezTo>
                <a:cubicBezTo>
                  <a:pt x="4767687" y="1774068"/>
                  <a:pt x="4765713" y="1773948"/>
                  <a:pt x="4763295" y="1774597"/>
                </a:cubicBezTo>
                <a:lnTo>
                  <a:pt x="4745159" y="1779456"/>
                </a:lnTo>
                <a:cubicBezTo>
                  <a:pt x="4742743" y="1780103"/>
                  <a:pt x="4725169" y="1782220"/>
                  <a:pt x="4692441" y="1785806"/>
                </a:cubicBezTo>
                <a:cubicBezTo>
                  <a:pt x="4686959" y="1784682"/>
                  <a:pt x="4680591" y="1785095"/>
                  <a:pt x="4673335" y="1787040"/>
                </a:cubicBezTo>
                <a:cubicBezTo>
                  <a:pt x="4676403" y="1788807"/>
                  <a:pt x="4677331" y="1789855"/>
                  <a:pt x="4676121" y="1790180"/>
                </a:cubicBezTo>
                <a:cubicBezTo>
                  <a:pt x="4674911" y="1790503"/>
                  <a:pt x="4675841" y="1791551"/>
                  <a:pt x="4678905" y="1793319"/>
                </a:cubicBezTo>
                <a:cubicBezTo>
                  <a:pt x="4692291" y="1794915"/>
                  <a:pt x="4707047" y="1796793"/>
                  <a:pt x="4723175" y="1798950"/>
                </a:cubicBezTo>
                <a:cubicBezTo>
                  <a:pt x="4739299" y="1801108"/>
                  <a:pt x="4755591" y="1803870"/>
                  <a:pt x="4772041" y="1807238"/>
                </a:cubicBezTo>
                <a:lnTo>
                  <a:pt x="4807599" y="1809372"/>
                </a:lnTo>
                <a:lnTo>
                  <a:pt x="4818479" y="1806456"/>
                </a:lnTo>
                <a:cubicBezTo>
                  <a:pt x="4820895" y="1805809"/>
                  <a:pt x="4822427" y="1806692"/>
                  <a:pt x="4823075" y="1809111"/>
                </a:cubicBezTo>
                <a:lnTo>
                  <a:pt x="4830331" y="1807167"/>
                </a:lnTo>
                <a:cubicBezTo>
                  <a:pt x="4827263" y="1805397"/>
                  <a:pt x="4824523" y="1804837"/>
                  <a:pt x="4822103" y="1805485"/>
                </a:cubicBezTo>
                <a:lnTo>
                  <a:pt x="4818479" y="1806456"/>
                </a:lnTo>
                <a:cubicBezTo>
                  <a:pt x="4816059" y="1807105"/>
                  <a:pt x="4814529" y="1806219"/>
                  <a:pt x="4813879" y="1803800"/>
                </a:cubicBezTo>
                <a:lnTo>
                  <a:pt x="4817505" y="1802828"/>
                </a:lnTo>
                <a:lnTo>
                  <a:pt x="4743475" y="1787680"/>
                </a:lnTo>
                <a:cubicBezTo>
                  <a:pt x="4732511" y="1785435"/>
                  <a:pt x="4730653" y="1783343"/>
                  <a:pt x="4737907" y="1781399"/>
                </a:cubicBezTo>
                <a:cubicBezTo>
                  <a:pt x="4745159" y="1779456"/>
                  <a:pt x="4751527" y="1779042"/>
                  <a:pt x="4757011" y="1780166"/>
                </a:cubicBezTo>
                <a:cubicBezTo>
                  <a:pt x="4775881" y="1782885"/>
                  <a:pt x="4793983" y="1785160"/>
                  <a:pt x="4811319" y="1786993"/>
                </a:cubicBezTo>
                <a:cubicBezTo>
                  <a:pt x="4828655" y="1788828"/>
                  <a:pt x="4846757" y="1791104"/>
                  <a:pt x="4865627" y="1793823"/>
                </a:cubicBezTo>
                <a:cubicBezTo>
                  <a:pt x="4872881" y="1791879"/>
                  <a:pt x="4881991" y="1792029"/>
                  <a:pt x="4892955" y="1794273"/>
                </a:cubicBezTo>
                <a:cubicBezTo>
                  <a:pt x="4929399" y="1794874"/>
                  <a:pt x="4946497" y="1800660"/>
                  <a:pt x="4944253" y="1811627"/>
                </a:cubicBezTo>
                <a:cubicBezTo>
                  <a:pt x="4945547" y="1816462"/>
                  <a:pt x="4947287" y="1820531"/>
                  <a:pt x="4949467" y="1823833"/>
                </a:cubicBezTo>
                <a:cubicBezTo>
                  <a:pt x="4951649" y="1827137"/>
                  <a:pt x="4950645" y="1830645"/>
                  <a:pt x="4946457" y="1834359"/>
                </a:cubicBezTo>
                <a:cubicBezTo>
                  <a:pt x="4930827" y="1843730"/>
                  <a:pt x="4909067" y="1849560"/>
                  <a:pt x="4881175" y="1851851"/>
                </a:cubicBezTo>
                <a:cubicBezTo>
                  <a:pt x="4914079" y="1858584"/>
                  <a:pt x="4932471" y="1869203"/>
                  <a:pt x="4936359" y="1883712"/>
                </a:cubicBezTo>
                <a:cubicBezTo>
                  <a:pt x="4938303" y="1890964"/>
                  <a:pt x="4930251" y="1899600"/>
                  <a:pt x="4912203" y="1909619"/>
                </a:cubicBezTo>
                <a:cubicBezTo>
                  <a:pt x="4903179" y="1914629"/>
                  <a:pt x="4891089" y="1917869"/>
                  <a:pt x="4875933" y="1919337"/>
                </a:cubicBezTo>
                <a:cubicBezTo>
                  <a:pt x="4868683" y="1921280"/>
                  <a:pt x="4861267" y="1922619"/>
                  <a:pt x="4853687" y="1923356"/>
                </a:cubicBezTo>
                <a:cubicBezTo>
                  <a:pt x="4846111" y="1924090"/>
                  <a:pt x="4837163" y="1924544"/>
                  <a:pt x="4826843" y="1924718"/>
                </a:cubicBezTo>
                <a:cubicBezTo>
                  <a:pt x="4800719" y="1923942"/>
                  <a:pt x="4775807" y="1922842"/>
                  <a:pt x="4752103" y="1921421"/>
                </a:cubicBezTo>
                <a:cubicBezTo>
                  <a:pt x="4728399" y="1919998"/>
                  <a:pt x="4704371" y="1917367"/>
                  <a:pt x="4680017" y="1913524"/>
                </a:cubicBezTo>
                <a:cubicBezTo>
                  <a:pt x="4686151" y="1917067"/>
                  <a:pt x="4691795" y="1918792"/>
                  <a:pt x="4696953" y="1918706"/>
                </a:cubicBezTo>
                <a:cubicBezTo>
                  <a:pt x="4702115" y="1918620"/>
                  <a:pt x="4707759" y="1920345"/>
                  <a:pt x="4713891" y="1923885"/>
                </a:cubicBezTo>
                <a:cubicBezTo>
                  <a:pt x="4684703" y="1921341"/>
                  <a:pt x="4657283" y="1915729"/>
                  <a:pt x="4631637" y="1907053"/>
                </a:cubicBezTo>
                <a:cubicBezTo>
                  <a:pt x="4618251" y="1905457"/>
                  <a:pt x="4605751" y="1902328"/>
                  <a:pt x="4594135" y="1897664"/>
                </a:cubicBezTo>
                <a:lnTo>
                  <a:pt x="4590729" y="1896812"/>
                </a:lnTo>
                <a:lnTo>
                  <a:pt x="4588647" y="1902962"/>
                </a:lnTo>
                <a:cubicBezTo>
                  <a:pt x="4583987" y="1914579"/>
                  <a:pt x="4572955" y="1926604"/>
                  <a:pt x="4555559" y="1939041"/>
                </a:cubicBezTo>
                <a:cubicBezTo>
                  <a:pt x="4556207" y="1941458"/>
                  <a:pt x="4554759" y="1945732"/>
                  <a:pt x="4551219" y="1951866"/>
                </a:cubicBezTo>
                <a:cubicBezTo>
                  <a:pt x="4560417" y="1957174"/>
                  <a:pt x="4565987" y="1963457"/>
                  <a:pt x="4567931" y="1970711"/>
                </a:cubicBezTo>
                <a:cubicBezTo>
                  <a:pt x="4569873" y="1977963"/>
                  <a:pt x="4567543" y="1983770"/>
                  <a:pt x="4560939" y="1988133"/>
                </a:cubicBezTo>
                <a:cubicBezTo>
                  <a:pt x="4571903" y="1990378"/>
                  <a:pt x="4570135" y="1993441"/>
                  <a:pt x="4555627" y="1997329"/>
                </a:cubicBezTo>
                <a:lnTo>
                  <a:pt x="4544749" y="2000244"/>
                </a:lnTo>
                <a:cubicBezTo>
                  <a:pt x="4547811" y="2002015"/>
                  <a:pt x="4552087" y="2003463"/>
                  <a:pt x="4557571" y="2004584"/>
                </a:cubicBezTo>
                <a:cubicBezTo>
                  <a:pt x="4563055" y="2005706"/>
                  <a:pt x="4565795" y="2006266"/>
                  <a:pt x="4565795" y="2006266"/>
                </a:cubicBezTo>
                <a:lnTo>
                  <a:pt x="4570395" y="2008922"/>
                </a:lnTo>
                <a:cubicBezTo>
                  <a:pt x="4583779" y="2010518"/>
                  <a:pt x="4591681" y="2010991"/>
                  <a:pt x="4594099" y="2010344"/>
                </a:cubicBezTo>
                <a:cubicBezTo>
                  <a:pt x="4596519" y="2009695"/>
                  <a:pt x="4603211" y="2010494"/>
                  <a:pt x="4614177" y="2012738"/>
                </a:cubicBezTo>
                <a:cubicBezTo>
                  <a:pt x="4625143" y="2014983"/>
                  <a:pt x="4632159" y="2016989"/>
                  <a:pt x="4635227" y="2018760"/>
                </a:cubicBezTo>
                <a:cubicBezTo>
                  <a:pt x="4638293" y="2020531"/>
                  <a:pt x="4641359" y="2022300"/>
                  <a:pt x="4644423" y="2024071"/>
                </a:cubicBezTo>
                <a:cubicBezTo>
                  <a:pt x="4652497" y="2034863"/>
                  <a:pt x="4657303" y="2040702"/>
                  <a:pt x="4658837" y="2041589"/>
                </a:cubicBezTo>
                <a:cubicBezTo>
                  <a:pt x="4660367" y="2042475"/>
                  <a:pt x="4660575" y="2045656"/>
                  <a:pt x="4659451" y="2051140"/>
                </a:cubicBezTo>
                <a:lnTo>
                  <a:pt x="4655827" y="2052112"/>
                </a:lnTo>
                <a:cubicBezTo>
                  <a:pt x="4666793" y="2054357"/>
                  <a:pt x="4673809" y="2056365"/>
                  <a:pt x="4676875" y="2058134"/>
                </a:cubicBezTo>
                <a:cubicBezTo>
                  <a:pt x="4682357" y="2059257"/>
                  <a:pt x="4685099" y="2059818"/>
                  <a:pt x="4685099" y="2059818"/>
                </a:cubicBezTo>
                <a:cubicBezTo>
                  <a:pt x="4683975" y="2065302"/>
                  <a:pt x="4684623" y="2067719"/>
                  <a:pt x="4687043" y="2067071"/>
                </a:cubicBezTo>
                <a:lnTo>
                  <a:pt x="4688015" y="2070699"/>
                </a:lnTo>
                <a:lnTo>
                  <a:pt x="4678107" y="2077240"/>
                </a:lnTo>
                <a:lnTo>
                  <a:pt x="4656345" y="2083071"/>
                </a:lnTo>
                <a:lnTo>
                  <a:pt x="4636979" y="2068824"/>
                </a:lnTo>
                <a:lnTo>
                  <a:pt x="4630697" y="2074396"/>
                </a:lnTo>
                <a:cubicBezTo>
                  <a:pt x="4617311" y="2072798"/>
                  <a:pt x="4609413" y="2072324"/>
                  <a:pt x="4606993" y="2072972"/>
                </a:cubicBezTo>
                <a:cubicBezTo>
                  <a:pt x="4604575" y="2073620"/>
                  <a:pt x="4600623" y="2073383"/>
                  <a:pt x="4595141" y="2072261"/>
                </a:cubicBezTo>
                <a:cubicBezTo>
                  <a:pt x="4592723" y="2072909"/>
                  <a:pt x="4590143" y="2072952"/>
                  <a:pt x="4587399" y="2072391"/>
                </a:cubicBezTo>
                <a:cubicBezTo>
                  <a:pt x="4584659" y="2071829"/>
                  <a:pt x="4582079" y="2071872"/>
                  <a:pt x="4579663" y="2072520"/>
                </a:cubicBezTo>
                <a:cubicBezTo>
                  <a:pt x="4577243" y="2073168"/>
                  <a:pt x="4574827" y="2073815"/>
                  <a:pt x="4572407" y="2074463"/>
                </a:cubicBezTo>
                <a:cubicBezTo>
                  <a:pt x="4559023" y="2072867"/>
                  <a:pt x="4549751" y="2072114"/>
                  <a:pt x="4544591" y="2072200"/>
                </a:cubicBezTo>
                <a:cubicBezTo>
                  <a:pt x="4539431" y="2072286"/>
                  <a:pt x="4530159" y="2071532"/>
                  <a:pt x="4516775" y="2069936"/>
                </a:cubicBezTo>
                <a:lnTo>
                  <a:pt x="4512175" y="2067280"/>
                </a:lnTo>
                <a:cubicBezTo>
                  <a:pt x="4507339" y="2068576"/>
                  <a:pt x="4502181" y="2068664"/>
                  <a:pt x="4496695" y="2067541"/>
                </a:cubicBezTo>
                <a:cubicBezTo>
                  <a:pt x="4494277" y="2068189"/>
                  <a:pt x="4492303" y="2068070"/>
                  <a:pt x="4490771" y="2067185"/>
                </a:cubicBezTo>
                <a:cubicBezTo>
                  <a:pt x="4489237" y="2066301"/>
                  <a:pt x="4487263" y="2066182"/>
                  <a:pt x="4484843" y="2066830"/>
                </a:cubicBezTo>
                <a:lnTo>
                  <a:pt x="4466709" y="2071690"/>
                </a:lnTo>
                <a:cubicBezTo>
                  <a:pt x="4464293" y="2072337"/>
                  <a:pt x="4446719" y="2074454"/>
                  <a:pt x="4413991" y="2078040"/>
                </a:cubicBezTo>
                <a:cubicBezTo>
                  <a:pt x="4408509" y="2076916"/>
                  <a:pt x="4402139" y="2077330"/>
                  <a:pt x="4394885" y="2079273"/>
                </a:cubicBezTo>
                <a:cubicBezTo>
                  <a:pt x="4397951" y="2081041"/>
                  <a:pt x="4398879" y="2082089"/>
                  <a:pt x="4397671" y="2082413"/>
                </a:cubicBezTo>
                <a:cubicBezTo>
                  <a:pt x="4396463" y="2082737"/>
                  <a:pt x="4397391" y="2083785"/>
                  <a:pt x="4400455" y="2085553"/>
                </a:cubicBezTo>
                <a:cubicBezTo>
                  <a:pt x="4413841" y="2087150"/>
                  <a:pt x="4428597" y="2089026"/>
                  <a:pt x="4444723" y="2091184"/>
                </a:cubicBezTo>
                <a:cubicBezTo>
                  <a:pt x="4460849" y="2093342"/>
                  <a:pt x="4477139" y="2096105"/>
                  <a:pt x="4493591" y="2099472"/>
                </a:cubicBezTo>
                <a:lnTo>
                  <a:pt x="4529147" y="2101606"/>
                </a:lnTo>
                <a:lnTo>
                  <a:pt x="4540029" y="2098690"/>
                </a:lnTo>
                <a:cubicBezTo>
                  <a:pt x="4542443" y="2098043"/>
                  <a:pt x="4543977" y="2098926"/>
                  <a:pt x="4544625" y="2101345"/>
                </a:cubicBezTo>
                <a:lnTo>
                  <a:pt x="4551879" y="2099401"/>
                </a:lnTo>
                <a:cubicBezTo>
                  <a:pt x="4548815" y="2097630"/>
                  <a:pt x="4546073" y="2097071"/>
                  <a:pt x="4543655" y="2097719"/>
                </a:cubicBezTo>
                <a:lnTo>
                  <a:pt x="4540029" y="2098690"/>
                </a:lnTo>
                <a:cubicBezTo>
                  <a:pt x="4537609" y="2099339"/>
                  <a:pt x="4536079" y="2098452"/>
                  <a:pt x="4535429" y="2096034"/>
                </a:cubicBezTo>
                <a:lnTo>
                  <a:pt x="4539055" y="2095062"/>
                </a:lnTo>
                <a:lnTo>
                  <a:pt x="4465027" y="2079913"/>
                </a:lnTo>
                <a:cubicBezTo>
                  <a:pt x="4454061" y="2077669"/>
                  <a:pt x="4452203" y="2075576"/>
                  <a:pt x="4459459" y="2073633"/>
                </a:cubicBezTo>
                <a:cubicBezTo>
                  <a:pt x="4466709" y="2071690"/>
                  <a:pt x="4473079" y="2071277"/>
                  <a:pt x="4478563" y="2072400"/>
                </a:cubicBezTo>
                <a:cubicBezTo>
                  <a:pt x="4497431" y="2075119"/>
                  <a:pt x="4515533" y="2077393"/>
                  <a:pt x="4532867" y="2079227"/>
                </a:cubicBezTo>
                <a:cubicBezTo>
                  <a:pt x="4550205" y="2081062"/>
                  <a:pt x="4568307" y="2083338"/>
                  <a:pt x="4587177" y="2086058"/>
                </a:cubicBezTo>
                <a:cubicBezTo>
                  <a:pt x="4594431" y="2084113"/>
                  <a:pt x="4603539" y="2084263"/>
                  <a:pt x="4614507" y="2086507"/>
                </a:cubicBezTo>
                <a:cubicBezTo>
                  <a:pt x="4650947" y="2087107"/>
                  <a:pt x="4668047" y="2092894"/>
                  <a:pt x="4665803" y="2103861"/>
                </a:cubicBezTo>
                <a:cubicBezTo>
                  <a:pt x="4667099" y="2108696"/>
                  <a:pt x="4668835" y="2112765"/>
                  <a:pt x="4671017" y="2116067"/>
                </a:cubicBezTo>
                <a:cubicBezTo>
                  <a:pt x="4673199" y="2119372"/>
                  <a:pt x="4672195" y="2122878"/>
                  <a:pt x="4668007" y="2126594"/>
                </a:cubicBezTo>
                <a:cubicBezTo>
                  <a:pt x="4652379" y="2135964"/>
                  <a:pt x="4630617" y="2141795"/>
                  <a:pt x="4602723" y="2144086"/>
                </a:cubicBezTo>
                <a:cubicBezTo>
                  <a:pt x="4635627" y="2150818"/>
                  <a:pt x="4654021" y="2161437"/>
                  <a:pt x="4657907" y="2175946"/>
                </a:cubicBezTo>
                <a:cubicBezTo>
                  <a:pt x="4659851" y="2183198"/>
                  <a:pt x="4651801" y="2191834"/>
                  <a:pt x="4633751" y="2201853"/>
                </a:cubicBezTo>
                <a:cubicBezTo>
                  <a:pt x="4624729" y="2206863"/>
                  <a:pt x="4612639" y="2210103"/>
                  <a:pt x="4597483" y="2211571"/>
                </a:cubicBezTo>
                <a:cubicBezTo>
                  <a:pt x="4590233" y="2213514"/>
                  <a:pt x="4582815" y="2214853"/>
                  <a:pt x="4575237" y="2215590"/>
                </a:cubicBezTo>
                <a:cubicBezTo>
                  <a:pt x="4567663" y="2216323"/>
                  <a:pt x="4558711" y="2216777"/>
                  <a:pt x="4548391" y="2216952"/>
                </a:cubicBezTo>
                <a:cubicBezTo>
                  <a:pt x="4522269" y="2216177"/>
                  <a:pt x="4497357" y="2215076"/>
                  <a:pt x="4473653" y="2213656"/>
                </a:cubicBezTo>
                <a:cubicBezTo>
                  <a:pt x="4449949" y="2212231"/>
                  <a:pt x="4425919" y="2209601"/>
                  <a:pt x="4401567" y="2205758"/>
                </a:cubicBezTo>
                <a:cubicBezTo>
                  <a:pt x="4407699" y="2209300"/>
                  <a:pt x="4413345" y="2211026"/>
                  <a:pt x="4418503" y="2210940"/>
                </a:cubicBezTo>
                <a:cubicBezTo>
                  <a:pt x="4423663" y="2210854"/>
                  <a:pt x="4429309" y="2212579"/>
                  <a:pt x="4435439" y="2216119"/>
                </a:cubicBezTo>
                <a:cubicBezTo>
                  <a:pt x="4406251" y="2213575"/>
                  <a:pt x="4378835" y="2207964"/>
                  <a:pt x="4353187" y="2199287"/>
                </a:cubicBezTo>
                <a:cubicBezTo>
                  <a:pt x="4339801" y="2197691"/>
                  <a:pt x="4327301" y="2194562"/>
                  <a:pt x="4315687" y="2189899"/>
                </a:cubicBezTo>
                <a:cubicBezTo>
                  <a:pt x="4304073" y="2185238"/>
                  <a:pt x="4291571" y="2182108"/>
                  <a:pt x="4278187" y="2180513"/>
                </a:cubicBezTo>
                <a:cubicBezTo>
                  <a:pt x="4275123" y="2178741"/>
                  <a:pt x="4272215" y="2177575"/>
                  <a:pt x="4269475" y="2177017"/>
                </a:cubicBezTo>
                <a:cubicBezTo>
                  <a:pt x="4266733" y="2176454"/>
                  <a:pt x="4263827" y="2175288"/>
                  <a:pt x="4260763" y="2173519"/>
                </a:cubicBezTo>
                <a:cubicBezTo>
                  <a:pt x="4250445" y="2173692"/>
                  <a:pt x="4242543" y="2173217"/>
                  <a:pt x="4237059" y="2172096"/>
                </a:cubicBezTo>
                <a:cubicBezTo>
                  <a:pt x="4231575" y="2170972"/>
                  <a:pt x="4226091" y="2169852"/>
                  <a:pt x="4220611" y="2168728"/>
                </a:cubicBezTo>
                <a:cubicBezTo>
                  <a:pt x="4217543" y="2166960"/>
                  <a:pt x="4214803" y="2166398"/>
                  <a:pt x="4212383" y="2167046"/>
                </a:cubicBezTo>
                <a:cubicBezTo>
                  <a:pt x="4177711" y="2163378"/>
                  <a:pt x="4144691" y="2158622"/>
                  <a:pt x="4113323" y="2152774"/>
                </a:cubicBezTo>
                <a:cubicBezTo>
                  <a:pt x="4081955" y="2146926"/>
                  <a:pt x="4052559" y="2141197"/>
                  <a:pt x="4025143" y="2135586"/>
                </a:cubicBezTo>
                <a:cubicBezTo>
                  <a:pt x="4003857" y="2133513"/>
                  <a:pt x="3980711" y="2129350"/>
                  <a:pt x="3955711" y="2123093"/>
                </a:cubicBezTo>
                <a:lnTo>
                  <a:pt x="3969507" y="2131058"/>
                </a:lnTo>
                <a:cubicBezTo>
                  <a:pt x="3960959" y="2128164"/>
                  <a:pt x="3953943" y="2126157"/>
                  <a:pt x="3948459" y="2125036"/>
                </a:cubicBezTo>
                <a:cubicBezTo>
                  <a:pt x="3942975" y="2123913"/>
                  <a:pt x="3935959" y="2121907"/>
                  <a:pt x="3927411" y="2119015"/>
                </a:cubicBezTo>
                <a:lnTo>
                  <a:pt x="3930325" y="2129895"/>
                </a:lnTo>
                <a:cubicBezTo>
                  <a:pt x="3909039" y="2127824"/>
                  <a:pt x="3886543" y="2126076"/>
                  <a:pt x="3862839" y="2124655"/>
                </a:cubicBezTo>
                <a:cubicBezTo>
                  <a:pt x="3839135" y="2123231"/>
                  <a:pt x="3815107" y="2120600"/>
                  <a:pt x="3790755" y="2116757"/>
                </a:cubicBezTo>
                <a:cubicBezTo>
                  <a:pt x="3769465" y="2114689"/>
                  <a:pt x="3747575" y="2112779"/>
                  <a:pt x="3725079" y="2111032"/>
                </a:cubicBezTo>
                <a:lnTo>
                  <a:pt x="3708007" y="2108637"/>
                </a:lnTo>
                <a:lnTo>
                  <a:pt x="3704747" y="2109510"/>
                </a:lnTo>
                <a:cubicBezTo>
                  <a:pt x="3696845" y="2109035"/>
                  <a:pt x="3687411" y="2107676"/>
                  <a:pt x="3676443" y="2105432"/>
                </a:cubicBezTo>
                <a:lnTo>
                  <a:pt x="3676949" y="2104278"/>
                </a:lnTo>
                <a:lnTo>
                  <a:pt x="3658435" y="2101679"/>
                </a:lnTo>
                <a:cubicBezTo>
                  <a:pt x="3652951" y="2100558"/>
                  <a:pt x="3650207" y="2099997"/>
                  <a:pt x="3650207" y="2099997"/>
                </a:cubicBezTo>
                <a:cubicBezTo>
                  <a:pt x="3631991" y="2099696"/>
                  <a:pt x="3614255" y="2101208"/>
                  <a:pt x="3597005" y="2104534"/>
                </a:cubicBezTo>
                <a:lnTo>
                  <a:pt x="3589447" y="2105267"/>
                </a:lnTo>
                <a:lnTo>
                  <a:pt x="3639205" y="2111525"/>
                </a:lnTo>
                <a:cubicBezTo>
                  <a:pt x="3646459" y="2109580"/>
                  <a:pt x="3655567" y="2109730"/>
                  <a:pt x="3666535" y="2111974"/>
                </a:cubicBezTo>
                <a:cubicBezTo>
                  <a:pt x="3702975" y="2112574"/>
                  <a:pt x="3720075" y="2118361"/>
                  <a:pt x="3717831" y="2129328"/>
                </a:cubicBezTo>
                <a:cubicBezTo>
                  <a:pt x="3719127" y="2134163"/>
                  <a:pt x="3720863" y="2138232"/>
                  <a:pt x="3723045" y="2141534"/>
                </a:cubicBezTo>
                <a:cubicBezTo>
                  <a:pt x="3725227" y="2144839"/>
                  <a:pt x="3724223" y="2148345"/>
                  <a:pt x="3720035" y="2152061"/>
                </a:cubicBezTo>
                <a:cubicBezTo>
                  <a:pt x="3704407" y="2161431"/>
                  <a:pt x="3682645" y="2167262"/>
                  <a:pt x="3654751" y="2169553"/>
                </a:cubicBezTo>
                <a:cubicBezTo>
                  <a:pt x="3687655" y="2176285"/>
                  <a:pt x="3706049" y="2186904"/>
                  <a:pt x="3709935" y="2201413"/>
                </a:cubicBezTo>
                <a:cubicBezTo>
                  <a:pt x="3711879" y="2208665"/>
                  <a:pt x="3703829" y="2217301"/>
                  <a:pt x="3685779" y="2227320"/>
                </a:cubicBezTo>
                <a:cubicBezTo>
                  <a:pt x="3676757" y="2232330"/>
                  <a:pt x="3664667" y="2235570"/>
                  <a:pt x="3649511" y="2237038"/>
                </a:cubicBezTo>
                <a:cubicBezTo>
                  <a:pt x="3642261" y="2238981"/>
                  <a:pt x="3634843" y="2240320"/>
                  <a:pt x="3627265" y="2241057"/>
                </a:cubicBezTo>
                <a:cubicBezTo>
                  <a:pt x="3619691" y="2241790"/>
                  <a:pt x="3610739" y="2242244"/>
                  <a:pt x="3600419" y="2242419"/>
                </a:cubicBezTo>
                <a:cubicBezTo>
                  <a:pt x="3574297" y="2241644"/>
                  <a:pt x="3549385" y="2240543"/>
                  <a:pt x="3525681" y="2239123"/>
                </a:cubicBezTo>
                <a:cubicBezTo>
                  <a:pt x="3501977" y="2237698"/>
                  <a:pt x="3477947" y="2235068"/>
                  <a:pt x="3453595" y="2231225"/>
                </a:cubicBezTo>
                <a:cubicBezTo>
                  <a:pt x="3459727" y="2234767"/>
                  <a:pt x="3465373" y="2236493"/>
                  <a:pt x="3470531" y="2236407"/>
                </a:cubicBezTo>
                <a:cubicBezTo>
                  <a:pt x="3475691" y="2236321"/>
                  <a:pt x="3481335" y="2238046"/>
                  <a:pt x="3487467" y="2241586"/>
                </a:cubicBezTo>
                <a:cubicBezTo>
                  <a:pt x="3458279" y="2239042"/>
                  <a:pt x="3430863" y="2233431"/>
                  <a:pt x="3405215" y="2224754"/>
                </a:cubicBezTo>
                <a:cubicBezTo>
                  <a:pt x="3391829" y="2223158"/>
                  <a:pt x="3379329" y="2220029"/>
                  <a:pt x="3367715" y="2215366"/>
                </a:cubicBezTo>
                <a:cubicBezTo>
                  <a:pt x="3356101" y="2210705"/>
                  <a:pt x="3343599" y="2207575"/>
                  <a:pt x="3330215" y="2205980"/>
                </a:cubicBezTo>
                <a:cubicBezTo>
                  <a:pt x="3327151" y="2204208"/>
                  <a:pt x="3324243" y="2203042"/>
                  <a:pt x="3321503" y="2202484"/>
                </a:cubicBezTo>
                <a:cubicBezTo>
                  <a:pt x="3318761" y="2201921"/>
                  <a:pt x="3315855" y="2200755"/>
                  <a:pt x="3312791" y="2198986"/>
                </a:cubicBezTo>
                <a:cubicBezTo>
                  <a:pt x="3302473" y="2199159"/>
                  <a:pt x="3294571" y="2198684"/>
                  <a:pt x="3289087" y="2197562"/>
                </a:cubicBezTo>
                <a:cubicBezTo>
                  <a:pt x="3283603" y="2196439"/>
                  <a:pt x="3278119" y="2195319"/>
                  <a:pt x="3272639" y="2194195"/>
                </a:cubicBezTo>
                <a:cubicBezTo>
                  <a:pt x="3269571" y="2192427"/>
                  <a:pt x="3266831" y="2191865"/>
                  <a:pt x="3264411" y="2192513"/>
                </a:cubicBezTo>
                <a:cubicBezTo>
                  <a:pt x="3229739" y="2188845"/>
                  <a:pt x="3196719" y="2184089"/>
                  <a:pt x="3165351" y="2178241"/>
                </a:cubicBezTo>
                <a:cubicBezTo>
                  <a:pt x="3133983" y="2172393"/>
                  <a:pt x="3104587" y="2166664"/>
                  <a:pt x="3077171" y="2161053"/>
                </a:cubicBezTo>
                <a:cubicBezTo>
                  <a:pt x="3055885" y="2158980"/>
                  <a:pt x="3032739" y="2154817"/>
                  <a:pt x="3007739" y="2148560"/>
                </a:cubicBezTo>
                <a:lnTo>
                  <a:pt x="3021535" y="2156525"/>
                </a:lnTo>
                <a:cubicBezTo>
                  <a:pt x="3012987" y="2153631"/>
                  <a:pt x="3005971" y="2151624"/>
                  <a:pt x="3000487" y="2150503"/>
                </a:cubicBezTo>
                <a:cubicBezTo>
                  <a:pt x="2995003" y="2149380"/>
                  <a:pt x="2987987" y="2147374"/>
                  <a:pt x="2979439" y="2144482"/>
                </a:cubicBezTo>
                <a:lnTo>
                  <a:pt x="2982353" y="2155362"/>
                </a:lnTo>
                <a:cubicBezTo>
                  <a:pt x="2961067" y="2153291"/>
                  <a:pt x="2938571" y="2151543"/>
                  <a:pt x="2914867" y="2150122"/>
                </a:cubicBezTo>
                <a:cubicBezTo>
                  <a:pt x="2891163" y="2148698"/>
                  <a:pt x="2867135" y="2146067"/>
                  <a:pt x="2842783" y="2142225"/>
                </a:cubicBezTo>
                <a:cubicBezTo>
                  <a:pt x="2821493" y="2140157"/>
                  <a:pt x="2799603" y="2138246"/>
                  <a:pt x="2777107" y="2136499"/>
                </a:cubicBezTo>
                <a:cubicBezTo>
                  <a:pt x="2754615" y="2134753"/>
                  <a:pt x="2732397" y="2131635"/>
                  <a:pt x="2710463" y="2127146"/>
                </a:cubicBezTo>
                <a:cubicBezTo>
                  <a:pt x="2704979" y="2126025"/>
                  <a:pt x="2702235" y="2125464"/>
                  <a:pt x="2702235" y="2125464"/>
                </a:cubicBezTo>
                <a:cubicBezTo>
                  <a:pt x="2684019" y="2125163"/>
                  <a:pt x="2666283" y="2126675"/>
                  <a:pt x="2649033" y="2130001"/>
                </a:cubicBezTo>
                <a:lnTo>
                  <a:pt x="2610635" y="2133725"/>
                </a:lnTo>
                <a:lnTo>
                  <a:pt x="2627759" y="2137645"/>
                </a:lnTo>
                <a:lnTo>
                  <a:pt x="2581321" y="2138427"/>
                </a:lnTo>
                <a:cubicBezTo>
                  <a:pt x="2560683" y="2138774"/>
                  <a:pt x="2543669" y="2138151"/>
                  <a:pt x="2530287" y="2136554"/>
                </a:cubicBezTo>
                <a:cubicBezTo>
                  <a:pt x="2483525" y="2136125"/>
                  <a:pt x="2439093" y="2129889"/>
                  <a:pt x="2396995" y="2117847"/>
                </a:cubicBezTo>
                <a:cubicBezTo>
                  <a:pt x="2383609" y="2116251"/>
                  <a:pt x="2372643" y="2114007"/>
                  <a:pt x="2364091" y="2111115"/>
                </a:cubicBezTo>
                <a:cubicBezTo>
                  <a:pt x="2355545" y="2108223"/>
                  <a:pt x="2346995" y="2105331"/>
                  <a:pt x="2338447" y="2102440"/>
                </a:cubicBezTo>
                <a:cubicBezTo>
                  <a:pt x="2319579" y="2099719"/>
                  <a:pt x="2304895" y="2093288"/>
                  <a:pt x="2294403" y="2083142"/>
                </a:cubicBezTo>
                <a:cubicBezTo>
                  <a:pt x="2271347" y="2084137"/>
                  <a:pt x="2248571" y="2083761"/>
                  <a:pt x="2226075" y="2082013"/>
                </a:cubicBezTo>
                <a:cubicBezTo>
                  <a:pt x="2203581" y="2080268"/>
                  <a:pt x="2182015" y="2079568"/>
                  <a:pt x="2161375" y="2079916"/>
                </a:cubicBezTo>
                <a:lnTo>
                  <a:pt x="2030999" y="2072089"/>
                </a:lnTo>
                <a:cubicBezTo>
                  <a:pt x="1986007" y="2068596"/>
                  <a:pt x="1941785" y="2065546"/>
                  <a:pt x="1898327" y="2062936"/>
                </a:cubicBezTo>
                <a:cubicBezTo>
                  <a:pt x="1854871" y="2060329"/>
                  <a:pt x="1810967" y="2058486"/>
                  <a:pt x="1766625" y="2057409"/>
                </a:cubicBezTo>
                <a:cubicBezTo>
                  <a:pt x="1755655" y="2055166"/>
                  <a:pt x="1749847" y="2052836"/>
                  <a:pt x="1749201" y="2050417"/>
                </a:cubicBezTo>
                <a:cubicBezTo>
                  <a:pt x="1748555" y="2048001"/>
                  <a:pt x="1753389" y="2046705"/>
                  <a:pt x="1763709" y="2046529"/>
                </a:cubicBezTo>
                <a:cubicBezTo>
                  <a:pt x="1779511" y="2047478"/>
                  <a:pt x="1795151" y="2047821"/>
                  <a:pt x="1810633" y="2047563"/>
                </a:cubicBezTo>
                <a:cubicBezTo>
                  <a:pt x="1826111" y="2047302"/>
                  <a:pt x="1841751" y="2047645"/>
                  <a:pt x="1857555" y="2048593"/>
                </a:cubicBezTo>
                <a:cubicBezTo>
                  <a:pt x="1873359" y="2049543"/>
                  <a:pt x="1888999" y="2049887"/>
                  <a:pt x="1904475" y="2049626"/>
                </a:cubicBezTo>
                <a:cubicBezTo>
                  <a:pt x="1919957" y="2049365"/>
                  <a:pt x="1935599" y="2049712"/>
                  <a:pt x="1951399" y="2050660"/>
                </a:cubicBezTo>
                <a:cubicBezTo>
                  <a:pt x="1985423" y="2051909"/>
                  <a:pt x="2018077" y="2052876"/>
                  <a:pt x="2049359" y="2053567"/>
                </a:cubicBezTo>
                <a:cubicBezTo>
                  <a:pt x="2080643" y="2054253"/>
                  <a:pt x="2112087" y="2055544"/>
                  <a:pt x="2143691" y="2057444"/>
                </a:cubicBezTo>
                <a:cubicBezTo>
                  <a:pt x="2130303" y="2055845"/>
                  <a:pt x="2116923" y="2054249"/>
                  <a:pt x="2103535" y="2052653"/>
                </a:cubicBezTo>
                <a:cubicBezTo>
                  <a:pt x="2090151" y="2051057"/>
                  <a:pt x="2076767" y="2049460"/>
                  <a:pt x="2063381" y="2047864"/>
                </a:cubicBezTo>
                <a:cubicBezTo>
                  <a:pt x="2049995" y="2046268"/>
                  <a:pt x="2036609" y="2044672"/>
                  <a:pt x="2023223" y="2043076"/>
                </a:cubicBezTo>
                <a:cubicBezTo>
                  <a:pt x="2009841" y="2041479"/>
                  <a:pt x="1996455" y="2039881"/>
                  <a:pt x="1983069" y="2038285"/>
                </a:cubicBezTo>
                <a:cubicBezTo>
                  <a:pt x="1956299" y="2035092"/>
                  <a:pt x="1929691" y="2032505"/>
                  <a:pt x="1903247" y="2030519"/>
                </a:cubicBezTo>
                <a:cubicBezTo>
                  <a:pt x="1876799" y="2028537"/>
                  <a:pt x="1850193" y="2025949"/>
                  <a:pt x="1823421" y="2022757"/>
                </a:cubicBezTo>
                <a:cubicBezTo>
                  <a:pt x="1808267" y="2024225"/>
                  <a:pt x="1793671" y="2022953"/>
                  <a:pt x="1779639" y="2018938"/>
                </a:cubicBezTo>
                <a:cubicBezTo>
                  <a:pt x="1763835" y="2017989"/>
                  <a:pt x="1750451" y="2016393"/>
                  <a:pt x="1739483" y="2014149"/>
                </a:cubicBezTo>
                <a:cubicBezTo>
                  <a:pt x="1702395" y="2011129"/>
                  <a:pt x="1667281" y="2008229"/>
                  <a:pt x="1634139" y="2005446"/>
                </a:cubicBezTo>
                <a:cubicBezTo>
                  <a:pt x="1601003" y="2002664"/>
                  <a:pt x="1567098" y="1999439"/>
                  <a:pt x="1532427" y="1995774"/>
                </a:cubicBezTo>
                <a:cubicBezTo>
                  <a:pt x="1526942" y="1994651"/>
                  <a:pt x="1522990" y="1994413"/>
                  <a:pt x="1520574" y="1995060"/>
                </a:cubicBezTo>
                <a:cubicBezTo>
                  <a:pt x="1518155" y="1995709"/>
                  <a:pt x="1514206" y="1995474"/>
                  <a:pt x="1508722" y="1994350"/>
                </a:cubicBezTo>
                <a:cubicBezTo>
                  <a:pt x="1492918" y="1993402"/>
                  <a:pt x="1483808" y="1993250"/>
                  <a:pt x="1481390" y="1993898"/>
                </a:cubicBezTo>
                <a:cubicBezTo>
                  <a:pt x="1462520" y="1991182"/>
                  <a:pt x="1445185" y="1989348"/>
                  <a:pt x="1429382" y="1988400"/>
                </a:cubicBezTo>
                <a:cubicBezTo>
                  <a:pt x="1411162" y="1988099"/>
                  <a:pt x="1393987" y="1986870"/>
                  <a:pt x="1377861" y="1984712"/>
                </a:cubicBezTo>
                <a:cubicBezTo>
                  <a:pt x="1361732" y="1982555"/>
                  <a:pt x="1343353" y="1981649"/>
                  <a:pt x="1322712" y="1981997"/>
                </a:cubicBezTo>
                <a:cubicBezTo>
                  <a:pt x="1309326" y="1980401"/>
                  <a:pt x="1294734" y="1979128"/>
                  <a:pt x="1278932" y="1978180"/>
                </a:cubicBezTo>
                <a:cubicBezTo>
                  <a:pt x="1263126" y="1977229"/>
                  <a:pt x="1248534" y="1975957"/>
                  <a:pt x="1235148" y="1974361"/>
                </a:cubicBezTo>
                <a:cubicBezTo>
                  <a:pt x="1219345" y="1973412"/>
                  <a:pt x="1204308" y="1972907"/>
                  <a:pt x="1190040" y="1972844"/>
                </a:cubicBezTo>
                <a:cubicBezTo>
                  <a:pt x="1175768" y="1972779"/>
                  <a:pt x="1161942" y="1971950"/>
                  <a:pt x="1148556" y="1970353"/>
                </a:cubicBezTo>
                <a:cubicBezTo>
                  <a:pt x="1119368" y="1967808"/>
                  <a:pt x="1090342" y="1965869"/>
                  <a:pt x="1061479" y="1964532"/>
                </a:cubicBezTo>
                <a:cubicBezTo>
                  <a:pt x="1032615" y="1963197"/>
                  <a:pt x="1002380" y="1961578"/>
                  <a:pt x="970772" y="1959682"/>
                </a:cubicBezTo>
                <a:cubicBezTo>
                  <a:pt x="965289" y="1958561"/>
                  <a:pt x="954646" y="1957524"/>
                  <a:pt x="938844" y="1956576"/>
                </a:cubicBezTo>
                <a:cubicBezTo>
                  <a:pt x="934009" y="1957872"/>
                  <a:pt x="923687" y="1958047"/>
                  <a:pt x="907885" y="1957098"/>
                </a:cubicBezTo>
                <a:lnTo>
                  <a:pt x="847652" y="1949914"/>
                </a:lnTo>
                <a:cubicBezTo>
                  <a:pt x="827014" y="1950259"/>
                  <a:pt x="806050" y="1949400"/>
                  <a:pt x="784764" y="1947328"/>
                </a:cubicBezTo>
                <a:cubicBezTo>
                  <a:pt x="763479" y="1945256"/>
                  <a:pt x="742191" y="1943187"/>
                  <a:pt x="720906" y="1941116"/>
                </a:cubicBezTo>
                <a:lnTo>
                  <a:pt x="600439" y="1926748"/>
                </a:lnTo>
                <a:cubicBezTo>
                  <a:pt x="579153" y="1924676"/>
                  <a:pt x="558309" y="1921841"/>
                  <a:pt x="537908" y="1918235"/>
                </a:cubicBezTo>
                <a:cubicBezTo>
                  <a:pt x="517506" y="1914633"/>
                  <a:pt x="496660" y="1911798"/>
                  <a:pt x="475375" y="1909726"/>
                </a:cubicBezTo>
                <a:cubicBezTo>
                  <a:pt x="447958" y="1904114"/>
                  <a:pt x="433277" y="1897683"/>
                  <a:pt x="431333" y="1890429"/>
                </a:cubicBezTo>
                <a:cubicBezTo>
                  <a:pt x="430037" y="1885593"/>
                  <a:pt x="433178" y="1882809"/>
                  <a:pt x="440756" y="1882073"/>
                </a:cubicBezTo>
                <a:cubicBezTo>
                  <a:pt x="448332" y="1881339"/>
                  <a:pt x="457606" y="1882095"/>
                  <a:pt x="468573" y="1884339"/>
                </a:cubicBezTo>
                <a:cubicBezTo>
                  <a:pt x="489857" y="1886408"/>
                  <a:pt x="512355" y="1888155"/>
                  <a:pt x="536060" y="1889579"/>
                </a:cubicBezTo>
                <a:cubicBezTo>
                  <a:pt x="559764" y="1891001"/>
                  <a:pt x="582260" y="1892748"/>
                  <a:pt x="603545" y="1894819"/>
                </a:cubicBezTo>
                <a:cubicBezTo>
                  <a:pt x="614512" y="1897063"/>
                  <a:pt x="625316" y="1898703"/>
                  <a:pt x="635962" y="1899737"/>
                </a:cubicBezTo>
                <a:cubicBezTo>
                  <a:pt x="646604" y="1900772"/>
                  <a:pt x="657409" y="1902414"/>
                  <a:pt x="668377" y="1904658"/>
                </a:cubicBezTo>
                <a:cubicBezTo>
                  <a:pt x="712721" y="1905733"/>
                  <a:pt x="756178" y="1908341"/>
                  <a:pt x="798751" y="1912482"/>
                </a:cubicBezTo>
                <a:cubicBezTo>
                  <a:pt x="841325" y="1916624"/>
                  <a:pt x="885105" y="1920442"/>
                  <a:pt x="930098" y="1923934"/>
                </a:cubicBezTo>
                <a:lnTo>
                  <a:pt x="965655" y="1926068"/>
                </a:lnTo>
                <a:cubicBezTo>
                  <a:pt x="971138" y="1927191"/>
                  <a:pt x="976459" y="1927708"/>
                  <a:pt x="981619" y="1927621"/>
                </a:cubicBezTo>
                <a:cubicBezTo>
                  <a:pt x="986778" y="1927535"/>
                  <a:pt x="992100" y="1928054"/>
                  <a:pt x="997582" y="1929175"/>
                </a:cubicBezTo>
                <a:cubicBezTo>
                  <a:pt x="1018871" y="1931246"/>
                  <a:pt x="1040761" y="1933156"/>
                  <a:pt x="1063256" y="1934901"/>
                </a:cubicBezTo>
                <a:cubicBezTo>
                  <a:pt x="1085751" y="1936648"/>
                  <a:pt x="1108851" y="1938232"/>
                  <a:pt x="1132555" y="1939655"/>
                </a:cubicBezTo>
                <a:cubicBezTo>
                  <a:pt x="1143522" y="1941900"/>
                  <a:pt x="1154168" y="1942936"/>
                  <a:pt x="1164487" y="1942761"/>
                </a:cubicBezTo>
                <a:cubicBezTo>
                  <a:pt x="1174806" y="1942589"/>
                  <a:pt x="1185449" y="1943624"/>
                  <a:pt x="1196415" y="1945868"/>
                </a:cubicBezTo>
                <a:lnTo>
                  <a:pt x="1231972" y="1948002"/>
                </a:lnTo>
                <a:cubicBezTo>
                  <a:pt x="1237458" y="1949125"/>
                  <a:pt x="1248101" y="1950160"/>
                  <a:pt x="1263903" y="1951108"/>
                </a:cubicBezTo>
                <a:cubicBezTo>
                  <a:pt x="1285188" y="1953180"/>
                  <a:pt x="1307686" y="1954924"/>
                  <a:pt x="1331390" y="1956348"/>
                </a:cubicBezTo>
                <a:cubicBezTo>
                  <a:pt x="1355093" y="1957772"/>
                  <a:pt x="1377590" y="1959516"/>
                  <a:pt x="1398876" y="1961589"/>
                </a:cubicBezTo>
                <a:cubicBezTo>
                  <a:pt x="1420809" y="1966077"/>
                  <a:pt x="1443631" y="1969034"/>
                  <a:pt x="1467335" y="1970454"/>
                </a:cubicBezTo>
                <a:cubicBezTo>
                  <a:pt x="1480717" y="1972052"/>
                  <a:pt x="1491966" y="1972926"/>
                  <a:pt x="1501077" y="1973075"/>
                </a:cubicBezTo>
                <a:cubicBezTo>
                  <a:pt x="1510187" y="1973227"/>
                  <a:pt x="1521434" y="1974100"/>
                  <a:pt x="1534820" y="1975695"/>
                </a:cubicBezTo>
                <a:cubicBezTo>
                  <a:pt x="1556108" y="1977766"/>
                  <a:pt x="1576183" y="1980160"/>
                  <a:pt x="1595055" y="1982880"/>
                </a:cubicBezTo>
                <a:cubicBezTo>
                  <a:pt x="1613923" y="1985599"/>
                  <a:pt x="1632791" y="1988316"/>
                  <a:pt x="1651659" y="1991035"/>
                </a:cubicBezTo>
                <a:lnTo>
                  <a:pt x="1650689" y="1987409"/>
                </a:lnTo>
                <a:cubicBezTo>
                  <a:pt x="1654227" y="1981277"/>
                  <a:pt x="1658415" y="1977563"/>
                  <a:pt x="1663251" y="1976267"/>
                </a:cubicBezTo>
                <a:cubicBezTo>
                  <a:pt x="1641963" y="1974197"/>
                  <a:pt x="1619911" y="1971685"/>
                  <a:pt x="1597091" y="1968727"/>
                </a:cubicBezTo>
                <a:cubicBezTo>
                  <a:pt x="1574273" y="1965772"/>
                  <a:pt x="1552220" y="1963258"/>
                  <a:pt x="1530933" y="1961189"/>
                </a:cubicBezTo>
                <a:cubicBezTo>
                  <a:pt x="1517547" y="1959593"/>
                  <a:pt x="1501745" y="1958645"/>
                  <a:pt x="1483523" y="1958345"/>
                </a:cubicBezTo>
                <a:cubicBezTo>
                  <a:pt x="1465302" y="1958041"/>
                  <a:pt x="1449500" y="1957093"/>
                  <a:pt x="1436114" y="1955497"/>
                </a:cubicBezTo>
                <a:cubicBezTo>
                  <a:pt x="1420312" y="1954549"/>
                  <a:pt x="1404672" y="1954205"/>
                  <a:pt x="1389191" y="1954467"/>
                </a:cubicBezTo>
                <a:cubicBezTo>
                  <a:pt x="1373713" y="1954724"/>
                  <a:pt x="1358073" y="1954381"/>
                  <a:pt x="1342271" y="1953432"/>
                </a:cubicBezTo>
                <a:lnTo>
                  <a:pt x="1246480" y="1944115"/>
                </a:lnTo>
                <a:cubicBezTo>
                  <a:pt x="1236161" y="1944287"/>
                  <a:pt x="1220033" y="1942132"/>
                  <a:pt x="1198099" y="1937641"/>
                </a:cubicBezTo>
                <a:cubicBezTo>
                  <a:pt x="1187781" y="1937816"/>
                  <a:pt x="1171653" y="1935659"/>
                  <a:pt x="1149719" y="1931171"/>
                </a:cubicBezTo>
                <a:cubicBezTo>
                  <a:pt x="1127783" y="1926683"/>
                  <a:pt x="1106616" y="1922635"/>
                  <a:pt x="1086215" y="1919032"/>
                </a:cubicBezTo>
                <a:cubicBezTo>
                  <a:pt x="1065813" y="1915427"/>
                  <a:pt x="1044645" y="1911382"/>
                  <a:pt x="1022711" y="1906894"/>
                </a:cubicBezTo>
                <a:cubicBezTo>
                  <a:pt x="1011744" y="1904649"/>
                  <a:pt x="1001542" y="1902849"/>
                  <a:pt x="992109" y="1901488"/>
                </a:cubicBezTo>
                <a:cubicBezTo>
                  <a:pt x="982673" y="1900130"/>
                  <a:pt x="972473" y="1898328"/>
                  <a:pt x="961507" y="1896084"/>
                </a:cubicBezTo>
                <a:cubicBezTo>
                  <a:pt x="950540" y="1893839"/>
                  <a:pt x="940175" y="1891432"/>
                  <a:pt x="930418" y="1888864"/>
                </a:cubicBezTo>
                <a:cubicBezTo>
                  <a:pt x="920660" y="1886295"/>
                  <a:pt x="910297" y="1883890"/>
                  <a:pt x="899329" y="1881646"/>
                </a:cubicBezTo>
                <a:cubicBezTo>
                  <a:pt x="872561" y="1878453"/>
                  <a:pt x="845951" y="1875865"/>
                  <a:pt x="819506" y="1873880"/>
                </a:cubicBezTo>
                <a:cubicBezTo>
                  <a:pt x="793059" y="1871897"/>
                  <a:pt x="766452" y="1869307"/>
                  <a:pt x="739681" y="1866115"/>
                </a:cubicBezTo>
                <a:cubicBezTo>
                  <a:pt x="733550" y="1862575"/>
                  <a:pt x="726694" y="1861174"/>
                  <a:pt x="719116" y="1861908"/>
                </a:cubicBezTo>
                <a:cubicBezTo>
                  <a:pt x="711540" y="1862642"/>
                  <a:pt x="705009" y="1862447"/>
                  <a:pt x="699526" y="1861326"/>
                </a:cubicBezTo>
                <a:lnTo>
                  <a:pt x="659371" y="1856538"/>
                </a:lnTo>
                <a:cubicBezTo>
                  <a:pt x="645986" y="1854939"/>
                  <a:pt x="632599" y="1853343"/>
                  <a:pt x="619214" y="1851747"/>
                </a:cubicBezTo>
                <a:cubicBezTo>
                  <a:pt x="605831" y="1850151"/>
                  <a:pt x="592445" y="1848555"/>
                  <a:pt x="579060" y="1846959"/>
                </a:cubicBezTo>
                <a:cubicBezTo>
                  <a:pt x="574224" y="1848254"/>
                  <a:pt x="571156" y="1846483"/>
                  <a:pt x="569861" y="1841648"/>
                </a:cubicBezTo>
                <a:lnTo>
                  <a:pt x="573490" y="1840675"/>
                </a:lnTo>
                <a:cubicBezTo>
                  <a:pt x="594127" y="1840328"/>
                  <a:pt x="613277" y="1841677"/>
                  <a:pt x="630937" y="1844720"/>
                </a:cubicBezTo>
                <a:cubicBezTo>
                  <a:pt x="648596" y="1847763"/>
                  <a:pt x="667746" y="1849108"/>
                  <a:pt x="688385" y="1848764"/>
                </a:cubicBezTo>
                <a:cubicBezTo>
                  <a:pt x="706606" y="1849064"/>
                  <a:pt x="724988" y="1849969"/>
                  <a:pt x="743534" y="1851479"/>
                </a:cubicBezTo>
                <a:cubicBezTo>
                  <a:pt x="762078" y="1852987"/>
                  <a:pt x="781669" y="1853568"/>
                  <a:pt x="802308" y="1853220"/>
                </a:cubicBezTo>
                <a:cubicBezTo>
                  <a:pt x="788275" y="1849207"/>
                  <a:pt x="783030" y="1844134"/>
                  <a:pt x="786569" y="1838003"/>
                </a:cubicBezTo>
                <a:cubicBezTo>
                  <a:pt x="787691" y="1832520"/>
                  <a:pt x="796713" y="1827510"/>
                  <a:pt x="813639" y="1822974"/>
                </a:cubicBezTo>
                <a:lnTo>
                  <a:pt x="761632" y="1817475"/>
                </a:lnTo>
                <a:cubicBezTo>
                  <a:pt x="751313" y="1817648"/>
                  <a:pt x="745182" y="1814108"/>
                  <a:pt x="743238" y="1806854"/>
                </a:cubicBezTo>
                <a:cubicBezTo>
                  <a:pt x="742590" y="1804437"/>
                  <a:pt x="748960" y="1804026"/>
                  <a:pt x="762343" y="1805623"/>
                </a:cubicBezTo>
                <a:cubicBezTo>
                  <a:pt x="781212" y="1808340"/>
                  <a:pt x="798709" y="1810779"/>
                  <a:pt x="814836" y="1812937"/>
                </a:cubicBezTo>
                <a:cubicBezTo>
                  <a:pt x="830964" y="1815094"/>
                  <a:pt x="848461" y="1817533"/>
                  <a:pt x="867330" y="1820250"/>
                </a:cubicBezTo>
                <a:lnTo>
                  <a:pt x="944014" y="1830801"/>
                </a:lnTo>
                <a:cubicBezTo>
                  <a:pt x="951916" y="1831274"/>
                  <a:pt x="961350" y="1832635"/>
                  <a:pt x="972316" y="1834879"/>
                </a:cubicBezTo>
                <a:cubicBezTo>
                  <a:pt x="1014889" y="1839019"/>
                  <a:pt x="1056696" y="1842717"/>
                  <a:pt x="1097737" y="1845975"/>
                </a:cubicBezTo>
                <a:cubicBezTo>
                  <a:pt x="1138777" y="1849233"/>
                  <a:pt x="1180584" y="1852930"/>
                  <a:pt x="1223157" y="1857071"/>
                </a:cubicBezTo>
                <a:cubicBezTo>
                  <a:pt x="1210895" y="1849991"/>
                  <a:pt x="1204113" y="1844032"/>
                  <a:pt x="1202818" y="1839197"/>
                </a:cubicBezTo>
                <a:cubicBezTo>
                  <a:pt x="1194918" y="1838724"/>
                  <a:pt x="1187621" y="1838086"/>
                  <a:pt x="1180927" y="1837290"/>
                </a:cubicBezTo>
                <a:cubicBezTo>
                  <a:pt x="1174234" y="1836491"/>
                  <a:pt x="1168147" y="1835532"/>
                  <a:pt x="1162663" y="1834408"/>
                </a:cubicBezTo>
                <a:cubicBezTo>
                  <a:pt x="1133475" y="1831864"/>
                  <a:pt x="1103844" y="1830084"/>
                  <a:pt x="1073771" y="1829073"/>
                </a:cubicBezTo>
                <a:cubicBezTo>
                  <a:pt x="1043700" y="1828061"/>
                  <a:pt x="1012859" y="1826606"/>
                  <a:pt x="981253" y="1824709"/>
                </a:cubicBezTo>
                <a:lnTo>
                  <a:pt x="937473" y="1820892"/>
                </a:lnTo>
                <a:cubicBezTo>
                  <a:pt x="929570" y="1820417"/>
                  <a:pt x="921668" y="1819945"/>
                  <a:pt x="913767" y="1819468"/>
                </a:cubicBezTo>
                <a:cubicBezTo>
                  <a:pt x="905866" y="1818995"/>
                  <a:pt x="899173" y="1818196"/>
                  <a:pt x="893690" y="1817075"/>
                </a:cubicBezTo>
                <a:cubicBezTo>
                  <a:pt x="877888" y="1816125"/>
                  <a:pt x="862525" y="1814410"/>
                  <a:pt x="847609" y="1811930"/>
                </a:cubicBezTo>
                <a:cubicBezTo>
                  <a:pt x="832690" y="1809449"/>
                  <a:pt x="817330" y="1807733"/>
                  <a:pt x="801528" y="1806785"/>
                </a:cubicBezTo>
                <a:cubicBezTo>
                  <a:pt x="785723" y="1805835"/>
                  <a:pt x="770364" y="1804120"/>
                  <a:pt x="755445" y="1801641"/>
                </a:cubicBezTo>
                <a:cubicBezTo>
                  <a:pt x="740528" y="1799159"/>
                  <a:pt x="725166" y="1797445"/>
                  <a:pt x="709364" y="1796496"/>
                </a:cubicBezTo>
                <a:lnTo>
                  <a:pt x="665584" y="1792676"/>
                </a:lnTo>
                <a:cubicBezTo>
                  <a:pt x="643648" y="1788189"/>
                  <a:pt x="628731" y="1785706"/>
                  <a:pt x="620828" y="1785234"/>
                </a:cubicBezTo>
                <a:lnTo>
                  <a:pt x="437214" y="1752802"/>
                </a:lnTo>
                <a:cubicBezTo>
                  <a:pt x="431730" y="1751678"/>
                  <a:pt x="428990" y="1751119"/>
                  <a:pt x="428990" y="1751119"/>
                </a:cubicBezTo>
                <a:cubicBezTo>
                  <a:pt x="427694" y="1746281"/>
                  <a:pt x="430110" y="1745633"/>
                  <a:pt x="436242" y="1749176"/>
                </a:cubicBezTo>
                <a:cubicBezTo>
                  <a:pt x="473980" y="1754612"/>
                  <a:pt x="510670" y="1760976"/>
                  <a:pt x="546313" y="1768271"/>
                </a:cubicBezTo>
                <a:cubicBezTo>
                  <a:pt x="581956" y="1775564"/>
                  <a:pt x="618323" y="1780723"/>
                  <a:pt x="655413" y="1783739"/>
                </a:cubicBezTo>
                <a:cubicBezTo>
                  <a:pt x="662668" y="1781795"/>
                  <a:pt x="666617" y="1782034"/>
                  <a:pt x="667265" y="1784453"/>
                </a:cubicBezTo>
                <a:cubicBezTo>
                  <a:pt x="669682" y="1783805"/>
                  <a:pt x="671054" y="1784085"/>
                  <a:pt x="671377" y="1785292"/>
                </a:cubicBezTo>
                <a:cubicBezTo>
                  <a:pt x="671702" y="1786502"/>
                  <a:pt x="670654" y="1787431"/>
                  <a:pt x="668238" y="1788078"/>
                </a:cubicBezTo>
                <a:cubicBezTo>
                  <a:pt x="679204" y="1790323"/>
                  <a:pt x="687107" y="1790798"/>
                  <a:pt x="691942" y="1789502"/>
                </a:cubicBezTo>
                <a:lnTo>
                  <a:pt x="720245" y="1793580"/>
                </a:lnTo>
                <a:cubicBezTo>
                  <a:pt x="728795" y="1796472"/>
                  <a:pt x="736857" y="1797550"/>
                  <a:pt x="744435" y="1796816"/>
                </a:cubicBezTo>
                <a:cubicBezTo>
                  <a:pt x="752013" y="1796082"/>
                  <a:pt x="761284" y="1796836"/>
                  <a:pt x="772251" y="1799080"/>
                </a:cubicBezTo>
                <a:cubicBezTo>
                  <a:pt x="788055" y="1800028"/>
                  <a:pt x="804787" y="1802023"/>
                  <a:pt x="822446" y="1805066"/>
                </a:cubicBezTo>
                <a:cubicBezTo>
                  <a:pt x="840106" y="1808110"/>
                  <a:pt x="856837" y="1810104"/>
                  <a:pt x="872641" y="1811054"/>
                </a:cubicBezTo>
                <a:cubicBezTo>
                  <a:pt x="888444" y="1812002"/>
                  <a:pt x="905780" y="1813836"/>
                  <a:pt x="924648" y="1816553"/>
                </a:cubicBezTo>
                <a:cubicBezTo>
                  <a:pt x="932549" y="1817029"/>
                  <a:pt x="940451" y="1817501"/>
                  <a:pt x="948353" y="1817976"/>
                </a:cubicBezTo>
                <a:cubicBezTo>
                  <a:pt x="956252" y="1818450"/>
                  <a:pt x="965365" y="1818601"/>
                  <a:pt x="975683" y="1818426"/>
                </a:cubicBezTo>
                <a:lnTo>
                  <a:pt x="982938" y="1816483"/>
                </a:lnTo>
                <a:lnTo>
                  <a:pt x="889803" y="1802567"/>
                </a:lnTo>
                <a:cubicBezTo>
                  <a:pt x="830778" y="1795059"/>
                  <a:pt x="768689" y="1785783"/>
                  <a:pt x="703533" y="1774735"/>
                </a:cubicBezTo>
                <a:cubicBezTo>
                  <a:pt x="698050" y="1773612"/>
                  <a:pt x="691518" y="1773416"/>
                  <a:pt x="683941" y="1774154"/>
                </a:cubicBezTo>
                <a:cubicBezTo>
                  <a:pt x="676365" y="1774888"/>
                  <a:pt x="669833" y="1774693"/>
                  <a:pt x="664351" y="1773572"/>
                </a:cubicBezTo>
                <a:cubicBezTo>
                  <a:pt x="661283" y="1771801"/>
                  <a:pt x="659148" y="1771077"/>
                  <a:pt x="657939" y="1771401"/>
                </a:cubicBezTo>
                <a:cubicBezTo>
                  <a:pt x="656728" y="1771725"/>
                  <a:pt x="654591" y="1771005"/>
                  <a:pt x="651526" y="1769233"/>
                </a:cubicBezTo>
                <a:lnTo>
                  <a:pt x="658781" y="1767289"/>
                </a:lnTo>
                <a:cubicBezTo>
                  <a:pt x="638616" y="1759734"/>
                  <a:pt x="629094" y="1753217"/>
                  <a:pt x="630217" y="1747733"/>
                </a:cubicBezTo>
                <a:cubicBezTo>
                  <a:pt x="635526" y="1738535"/>
                  <a:pt x="651889" y="1736744"/>
                  <a:pt x="679308" y="1742352"/>
                </a:cubicBezTo>
                <a:cubicBezTo>
                  <a:pt x="695758" y="1745719"/>
                  <a:pt x="711884" y="1747877"/>
                  <a:pt x="727689" y="1748825"/>
                </a:cubicBezTo>
                <a:cubicBezTo>
                  <a:pt x="743492" y="1749773"/>
                  <a:pt x="759618" y="1751932"/>
                  <a:pt x="776071" y="1755298"/>
                </a:cubicBezTo>
                <a:cubicBezTo>
                  <a:pt x="791873" y="1756247"/>
                  <a:pt x="807999" y="1758405"/>
                  <a:pt x="824451" y="1761769"/>
                </a:cubicBezTo>
                <a:cubicBezTo>
                  <a:pt x="840901" y="1765136"/>
                  <a:pt x="857028" y="1767295"/>
                  <a:pt x="872830" y="1768243"/>
                </a:cubicBezTo>
                <a:lnTo>
                  <a:pt x="896535" y="1769667"/>
                </a:lnTo>
                <a:cubicBezTo>
                  <a:pt x="901370" y="1768371"/>
                  <a:pt x="905161" y="1768001"/>
                  <a:pt x="907900" y="1768563"/>
                </a:cubicBezTo>
                <a:cubicBezTo>
                  <a:pt x="910644" y="1769124"/>
                  <a:pt x="913222" y="1769082"/>
                  <a:pt x="915642" y="1768433"/>
                </a:cubicBezTo>
                <a:cubicBezTo>
                  <a:pt x="890641" y="1762175"/>
                  <a:pt x="866126" y="1757729"/>
                  <a:pt x="842098" y="1755098"/>
                </a:cubicBezTo>
                <a:cubicBezTo>
                  <a:pt x="818069" y="1752466"/>
                  <a:pt x="793554" y="1748021"/>
                  <a:pt x="768554" y="1741761"/>
                </a:cubicBezTo>
                <a:cubicBezTo>
                  <a:pt x="755171" y="1740165"/>
                  <a:pt x="742228" y="1737802"/>
                  <a:pt x="729728" y="1734674"/>
                </a:cubicBezTo>
                <a:cubicBezTo>
                  <a:pt x="717229" y="1731547"/>
                  <a:pt x="704286" y="1729185"/>
                  <a:pt x="690900" y="1727586"/>
                </a:cubicBezTo>
                <a:lnTo>
                  <a:pt x="616871" y="1712440"/>
                </a:lnTo>
                <a:cubicBezTo>
                  <a:pt x="608970" y="1711964"/>
                  <a:pt x="604371" y="1709310"/>
                  <a:pt x="603075" y="1704474"/>
                </a:cubicBezTo>
                <a:lnTo>
                  <a:pt x="606703" y="1703502"/>
                </a:lnTo>
                <a:cubicBezTo>
                  <a:pt x="609120" y="1702854"/>
                  <a:pt x="611095" y="1702971"/>
                  <a:pt x="612629" y="1703856"/>
                </a:cubicBezTo>
                <a:cubicBezTo>
                  <a:pt x="614160" y="1704742"/>
                  <a:pt x="616136" y="1704861"/>
                  <a:pt x="618556" y="1704212"/>
                </a:cubicBezTo>
                <a:cubicBezTo>
                  <a:pt x="631938" y="1705809"/>
                  <a:pt x="643186" y="1706682"/>
                  <a:pt x="652298" y="1706833"/>
                </a:cubicBezTo>
                <a:cubicBezTo>
                  <a:pt x="661407" y="1706982"/>
                  <a:pt x="672655" y="1707858"/>
                  <a:pt x="686041" y="1709454"/>
                </a:cubicBezTo>
                <a:lnTo>
                  <a:pt x="717972" y="1712559"/>
                </a:lnTo>
                <a:cubicBezTo>
                  <a:pt x="733774" y="1713508"/>
                  <a:pt x="744417" y="1714542"/>
                  <a:pt x="749900" y="1715665"/>
                </a:cubicBezTo>
                <a:cubicBezTo>
                  <a:pt x="774253" y="1719506"/>
                  <a:pt x="797675" y="1722298"/>
                  <a:pt x="820174" y="1724046"/>
                </a:cubicBezTo>
                <a:cubicBezTo>
                  <a:pt x="842669" y="1725793"/>
                  <a:pt x="864559" y="1727701"/>
                  <a:pt x="885844" y="1729772"/>
                </a:cubicBezTo>
                <a:cubicBezTo>
                  <a:pt x="931485" y="1735683"/>
                  <a:pt x="976032" y="1739942"/>
                  <a:pt x="1019491" y="1742551"/>
                </a:cubicBezTo>
                <a:cubicBezTo>
                  <a:pt x="1062948" y="1745159"/>
                  <a:pt x="1107497" y="1749418"/>
                  <a:pt x="1153136" y="1755330"/>
                </a:cubicBezTo>
                <a:cubicBezTo>
                  <a:pt x="1168291" y="1753862"/>
                  <a:pt x="1183447" y="1752391"/>
                  <a:pt x="1198602" y="1750923"/>
                </a:cubicBezTo>
                <a:cubicBezTo>
                  <a:pt x="1213755" y="1749452"/>
                  <a:pt x="1228912" y="1747984"/>
                  <a:pt x="1244067" y="1746513"/>
                </a:cubicBezTo>
                <a:cubicBezTo>
                  <a:pt x="1259870" y="1747464"/>
                  <a:pt x="1275187" y="1746598"/>
                  <a:pt x="1290019" y="1743920"/>
                </a:cubicBezTo>
                <a:cubicBezTo>
                  <a:pt x="1304849" y="1741243"/>
                  <a:pt x="1320165" y="1740377"/>
                  <a:pt x="1335970" y="1741325"/>
                </a:cubicBezTo>
                <a:lnTo>
                  <a:pt x="1311293" y="1736275"/>
                </a:lnTo>
                <a:lnTo>
                  <a:pt x="1240179" y="1732009"/>
                </a:lnTo>
                <a:cubicBezTo>
                  <a:pt x="1226793" y="1730413"/>
                  <a:pt x="1215547" y="1729540"/>
                  <a:pt x="1206437" y="1729387"/>
                </a:cubicBezTo>
                <a:cubicBezTo>
                  <a:pt x="1197326" y="1729240"/>
                  <a:pt x="1186078" y="1728364"/>
                  <a:pt x="1172692" y="1726768"/>
                </a:cubicBezTo>
                <a:cubicBezTo>
                  <a:pt x="1148988" y="1725347"/>
                  <a:pt x="1126050" y="1724366"/>
                  <a:pt x="1103879" y="1723828"/>
                </a:cubicBezTo>
                <a:cubicBezTo>
                  <a:pt x="1081707" y="1723290"/>
                  <a:pt x="1058769" y="1722308"/>
                  <a:pt x="1035065" y="1720887"/>
                </a:cubicBezTo>
                <a:cubicBezTo>
                  <a:pt x="1015075" y="1723651"/>
                  <a:pt x="992902" y="1723114"/>
                  <a:pt x="968552" y="1719273"/>
                </a:cubicBezTo>
                <a:cubicBezTo>
                  <a:pt x="955814" y="1720093"/>
                  <a:pt x="944285" y="1720593"/>
                  <a:pt x="933966" y="1720764"/>
                </a:cubicBezTo>
                <a:cubicBezTo>
                  <a:pt x="923645" y="1720941"/>
                  <a:pt x="911793" y="1720227"/>
                  <a:pt x="898409" y="1718630"/>
                </a:cubicBezTo>
                <a:cubicBezTo>
                  <a:pt x="877123" y="1716561"/>
                  <a:pt x="854627" y="1714814"/>
                  <a:pt x="830921" y="1713390"/>
                </a:cubicBezTo>
                <a:cubicBezTo>
                  <a:pt x="807218" y="1711969"/>
                  <a:pt x="783513" y="1710545"/>
                  <a:pt x="759808" y="1709122"/>
                </a:cubicBezTo>
                <a:lnTo>
                  <a:pt x="750613" y="1703813"/>
                </a:lnTo>
                <a:lnTo>
                  <a:pt x="761494" y="1700898"/>
                </a:lnTo>
                <a:cubicBezTo>
                  <a:pt x="782778" y="1702967"/>
                  <a:pt x="804669" y="1704876"/>
                  <a:pt x="827165" y="1706625"/>
                </a:cubicBezTo>
                <a:cubicBezTo>
                  <a:pt x="849661" y="1708369"/>
                  <a:pt x="872762" y="1709955"/>
                  <a:pt x="896466" y="1711378"/>
                </a:cubicBezTo>
                <a:cubicBezTo>
                  <a:pt x="906785" y="1711204"/>
                  <a:pt x="917104" y="1711031"/>
                  <a:pt x="927423" y="1710856"/>
                </a:cubicBezTo>
                <a:cubicBezTo>
                  <a:pt x="937742" y="1710685"/>
                  <a:pt x="949594" y="1711394"/>
                  <a:pt x="962980" y="1712990"/>
                </a:cubicBezTo>
                <a:cubicBezTo>
                  <a:pt x="968464" y="1714114"/>
                  <a:pt x="979108" y="1715148"/>
                  <a:pt x="994910" y="1716097"/>
                </a:cubicBezTo>
                <a:cubicBezTo>
                  <a:pt x="1002162" y="1714154"/>
                  <a:pt x="1013690" y="1713657"/>
                  <a:pt x="1029495" y="1714605"/>
                </a:cubicBezTo>
                <a:cubicBezTo>
                  <a:pt x="1066584" y="1717625"/>
                  <a:pt x="1103350" y="1719435"/>
                  <a:pt x="1139792" y="1720036"/>
                </a:cubicBezTo>
                <a:cubicBezTo>
                  <a:pt x="1176234" y="1720636"/>
                  <a:pt x="1212673" y="1721238"/>
                  <a:pt x="1249116" y="1721841"/>
                </a:cubicBezTo>
                <a:cubicBezTo>
                  <a:pt x="1212026" y="1718822"/>
                  <a:pt x="1176308" y="1716082"/>
                  <a:pt x="1141960" y="1713624"/>
                </a:cubicBezTo>
                <a:cubicBezTo>
                  <a:pt x="1107613" y="1711165"/>
                  <a:pt x="1071894" y="1708427"/>
                  <a:pt x="1034804" y="1705407"/>
                </a:cubicBezTo>
                <a:lnTo>
                  <a:pt x="983769" y="1703533"/>
                </a:lnTo>
                <a:cubicBezTo>
                  <a:pt x="972802" y="1701290"/>
                  <a:pt x="963530" y="1700533"/>
                  <a:pt x="955953" y="1701270"/>
                </a:cubicBezTo>
                <a:cubicBezTo>
                  <a:pt x="948374" y="1702004"/>
                  <a:pt x="940312" y="1700926"/>
                  <a:pt x="931762" y="1698032"/>
                </a:cubicBezTo>
                <a:cubicBezTo>
                  <a:pt x="913541" y="1697732"/>
                  <a:pt x="895762" y="1696665"/>
                  <a:pt x="878427" y="1694830"/>
                </a:cubicBezTo>
                <a:cubicBezTo>
                  <a:pt x="861091" y="1693000"/>
                  <a:pt x="842989" y="1690722"/>
                  <a:pt x="824120" y="1688003"/>
                </a:cubicBezTo>
                <a:cubicBezTo>
                  <a:pt x="821703" y="1688651"/>
                  <a:pt x="815011" y="1687854"/>
                  <a:pt x="804045" y="1685610"/>
                </a:cubicBezTo>
                <a:lnTo>
                  <a:pt x="746726" y="1689307"/>
                </a:lnTo>
                <a:cubicBezTo>
                  <a:pt x="740595" y="1685764"/>
                  <a:pt x="737527" y="1683995"/>
                  <a:pt x="737527" y="1683995"/>
                </a:cubicBezTo>
                <a:cubicBezTo>
                  <a:pt x="739947" y="1683348"/>
                  <a:pt x="741153" y="1683024"/>
                  <a:pt x="741153" y="1683024"/>
                </a:cubicBezTo>
                <a:cubicBezTo>
                  <a:pt x="751475" y="1682849"/>
                  <a:pt x="761189" y="1682838"/>
                  <a:pt x="770299" y="1682990"/>
                </a:cubicBezTo>
                <a:cubicBezTo>
                  <a:pt x="779411" y="1683138"/>
                  <a:pt x="787591" y="1682244"/>
                  <a:pt x="794846" y="1680299"/>
                </a:cubicBezTo>
                <a:cubicBezTo>
                  <a:pt x="800329" y="1681420"/>
                  <a:pt x="803071" y="1681982"/>
                  <a:pt x="803071" y="1681982"/>
                </a:cubicBezTo>
                <a:lnTo>
                  <a:pt x="813950" y="1679067"/>
                </a:lnTo>
                <a:cubicBezTo>
                  <a:pt x="832170" y="1679367"/>
                  <a:pt x="849787" y="1679829"/>
                  <a:pt x="866799" y="1680454"/>
                </a:cubicBezTo>
                <a:cubicBezTo>
                  <a:pt x="883812" y="1681081"/>
                  <a:pt x="901427" y="1681543"/>
                  <a:pt x="919649" y="1681844"/>
                </a:cubicBezTo>
                <a:cubicBezTo>
                  <a:pt x="930616" y="1684088"/>
                  <a:pt x="940493" y="1684678"/>
                  <a:pt x="949279" y="1683622"/>
                </a:cubicBezTo>
                <a:cubicBezTo>
                  <a:pt x="958067" y="1682563"/>
                  <a:pt x="966734" y="1683479"/>
                  <a:pt x="975283" y="1686371"/>
                </a:cubicBezTo>
                <a:cubicBezTo>
                  <a:pt x="995921" y="1686025"/>
                  <a:pt x="1014143" y="1686327"/>
                  <a:pt x="1029945" y="1687275"/>
                </a:cubicBezTo>
                <a:cubicBezTo>
                  <a:pt x="1067034" y="1690291"/>
                  <a:pt x="1103801" y="1692102"/>
                  <a:pt x="1140241" y="1692705"/>
                </a:cubicBezTo>
                <a:cubicBezTo>
                  <a:pt x="1176684" y="1693306"/>
                  <a:pt x="1213450" y="1695116"/>
                  <a:pt x="1250541" y="1698136"/>
                </a:cubicBezTo>
                <a:cubicBezTo>
                  <a:pt x="1252308" y="1695070"/>
                  <a:pt x="1254404" y="1693212"/>
                  <a:pt x="1256821" y="1692565"/>
                </a:cubicBezTo>
                <a:cubicBezTo>
                  <a:pt x="1271329" y="1688677"/>
                  <a:pt x="1288018" y="1688094"/>
                  <a:pt x="1306884" y="1690811"/>
                </a:cubicBezTo>
                <a:lnTo>
                  <a:pt x="1323336" y="1694178"/>
                </a:lnTo>
                <a:cubicBezTo>
                  <a:pt x="1355589" y="1698494"/>
                  <a:pt x="1388005" y="1703412"/>
                  <a:pt x="1420584" y="1708937"/>
                </a:cubicBezTo>
                <a:cubicBezTo>
                  <a:pt x="1453161" y="1714460"/>
                  <a:pt x="1484367" y="1719704"/>
                  <a:pt x="1514204" y="1724668"/>
                </a:cubicBezTo>
                <a:cubicBezTo>
                  <a:pt x="1519039" y="1723372"/>
                  <a:pt x="1522827" y="1723005"/>
                  <a:pt x="1525569" y="1723564"/>
                </a:cubicBezTo>
                <a:cubicBezTo>
                  <a:pt x="1528312" y="1724126"/>
                  <a:pt x="1532100" y="1723758"/>
                  <a:pt x="1536936" y="1722463"/>
                </a:cubicBezTo>
                <a:cubicBezTo>
                  <a:pt x="1542419" y="1723586"/>
                  <a:pt x="1546369" y="1723822"/>
                  <a:pt x="1548787" y="1723173"/>
                </a:cubicBezTo>
                <a:cubicBezTo>
                  <a:pt x="1551204" y="1722525"/>
                  <a:pt x="1555157" y="1722762"/>
                  <a:pt x="1560641" y="1723886"/>
                </a:cubicBezTo>
                <a:lnTo>
                  <a:pt x="1578895" y="1723278"/>
                </a:lnTo>
                <a:lnTo>
                  <a:pt x="1578191" y="1722267"/>
                </a:lnTo>
                <a:cubicBezTo>
                  <a:pt x="1583497" y="1713069"/>
                  <a:pt x="1599863" y="1711278"/>
                  <a:pt x="1627279" y="1716885"/>
                </a:cubicBezTo>
                <a:lnTo>
                  <a:pt x="1660267" y="1721299"/>
                </a:lnTo>
                <a:lnTo>
                  <a:pt x="1727283" y="1721993"/>
                </a:lnTo>
                <a:lnTo>
                  <a:pt x="1726227" y="1718055"/>
                </a:lnTo>
                <a:lnTo>
                  <a:pt x="1716527" y="1716295"/>
                </a:lnTo>
                <a:lnTo>
                  <a:pt x="1702345" y="1713707"/>
                </a:lnTo>
                <a:lnTo>
                  <a:pt x="1620063" y="1704165"/>
                </a:lnTo>
                <a:cubicBezTo>
                  <a:pt x="1616997" y="1702396"/>
                  <a:pt x="1615141" y="1700300"/>
                  <a:pt x="1614495" y="1697884"/>
                </a:cubicBezTo>
                <a:cubicBezTo>
                  <a:pt x="1616911" y="1697237"/>
                  <a:pt x="1619655" y="1697795"/>
                  <a:pt x="1622719" y="1699567"/>
                </a:cubicBezTo>
                <a:lnTo>
                  <a:pt x="1631549" y="1700620"/>
                </a:lnTo>
                <a:lnTo>
                  <a:pt x="1583311" y="1690751"/>
                </a:lnTo>
                <a:lnTo>
                  <a:pt x="1547296" y="1688587"/>
                </a:lnTo>
                <a:cubicBezTo>
                  <a:pt x="1522943" y="1684748"/>
                  <a:pt x="1496497" y="1682765"/>
                  <a:pt x="1467957" y="1682637"/>
                </a:cubicBezTo>
                <a:cubicBezTo>
                  <a:pt x="1439416" y="1682510"/>
                  <a:pt x="1412529" y="1681293"/>
                  <a:pt x="1387291" y="1678987"/>
                </a:cubicBezTo>
                <a:cubicBezTo>
                  <a:pt x="1362052" y="1676677"/>
                  <a:pt x="1336375" y="1675136"/>
                  <a:pt x="1310251" y="1674362"/>
                </a:cubicBezTo>
                <a:cubicBezTo>
                  <a:pt x="1282359" y="1676653"/>
                  <a:pt x="1255795" y="1676644"/>
                  <a:pt x="1230557" y="1674337"/>
                </a:cubicBezTo>
                <a:cubicBezTo>
                  <a:pt x="1205318" y="1672027"/>
                  <a:pt x="1179964" y="1671694"/>
                  <a:pt x="1154489" y="1673338"/>
                </a:cubicBezTo>
                <a:lnTo>
                  <a:pt x="1001381" y="1667715"/>
                </a:lnTo>
                <a:cubicBezTo>
                  <a:pt x="998965" y="1668363"/>
                  <a:pt x="996988" y="1668247"/>
                  <a:pt x="995455" y="1667362"/>
                </a:cubicBezTo>
                <a:cubicBezTo>
                  <a:pt x="993924" y="1666476"/>
                  <a:pt x="991947" y="1666358"/>
                  <a:pt x="989529" y="1667006"/>
                </a:cubicBezTo>
                <a:cubicBezTo>
                  <a:pt x="1024675" y="1662771"/>
                  <a:pt x="1057403" y="1659184"/>
                  <a:pt x="1087714" y="1656245"/>
                </a:cubicBezTo>
                <a:lnTo>
                  <a:pt x="1147954" y="1650010"/>
                </a:lnTo>
                <a:lnTo>
                  <a:pt x="1103615" y="1648187"/>
                </a:lnTo>
                <a:cubicBezTo>
                  <a:pt x="1082330" y="1646114"/>
                  <a:pt x="1061042" y="1644046"/>
                  <a:pt x="1039757" y="1641974"/>
                </a:cubicBezTo>
                <a:lnTo>
                  <a:pt x="919290" y="1627606"/>
                </a:lnTo>
                <a:cubicBezTo>
                  <a:pt x="898004" y="1625535"/>
                  <a:pt x="877160" y="1622699"/>
                  <a:pt x="856758" y="1619094"/>
                </a:cubicBezTo>
                <a:cubicBezTo>
                  <a:pt x="836357" y="1615491"/>
                  <a:pt x="815512" y="1612656"/>
                  <a:pt x="794226" y="1610584"/>
                </a:cubicBezTo>
                <a:cubicBezTo>
                  <a:pt x="766810" y="1604973"/>
                  <a:pt x="752128" y="1598541"/>
                  <a:pt x="750184" y="1591287"/>
                </a:cubicBezTo>
                <a:cubicBezTo>
                  <a:pt x="748888" y="1586451"/>
                  <a:pt x="752029" y="1583668"/>
                  <a:pt x="759606" y="1582931"/>
                </a:cubicBezTo>
                <a:cubicBezTo>
                  <a:pt x="767183" y="1582198"/>
                  <a:pt x="776457" y="1582953"/>
                  <a:pt x="787424" y="1585197"/>
                </a:cubicBezTo>
                <a:cubicBezTo>
                  <a:pt x="808708" y="1587267"/>
                  <a:pt x="831206" y="1589014"/>
                  <a:pt x="854911" y="1590437"/>
                </a:cubicBezTo>
                <a:cubicBezTo>
                  <a:pt x="878615" y="1591859"/>
                  <a:pt x="901111" y="1593606"/>
                  <a:pt x="922396" y="1595678"/>
                </a:cubicBezTo>
                <a:cubicBezTo>
                  <a:pt x="933363" y="1597923"/>
                  <a:pt x="944167" y="1599562"/>
                  <a:pt x="954813" y="1600596"/>
                </a:cubicBezTo>
                <a:cubicBezTo>
                  <a:pt x="965455" y="1601630"/>
                  <a:pt x="976260" y="1603272"/>
                  <a:pt x="987227" y="1605516"/>
                </a:cubicBezTo>
                <a:cubicBezTo>
                  <a:pt x="1031572" y="1606593"/>
                  <a:pt x="1075029" y="1609200"/>
                  <a:pt x="1117602" y="1613340"/>
                </a:cubicBezTo>
                <a:cubicBezTo>
                  <a:pt x="1160176" y="1617484"/>
                  <a:pt x="1203956" y="1621301"/>
                  <a:pt x="1248949" y="1624793"/>
                </a:cubicBezTo>
                <a:lnTo>
                  <a:pt x="1284506" y="1626927"/>
                </a:lnTo>
                <a:cubicBezTo>
                  <a:pt x="1289989" y="1628050"/>
                  <a:pt x="1295310" y="1628567"/>
                  <a:pt x="1300470" y="1628481"/>
                </a:cubicBezTo>
                <a:cubicBezTo>
                  <a:pt x="1305629" y="1628394"/>
                  <a:pt x="1310951" y="1628913"/>
                  <a:pt x="1316433" y="1630033"/>
                </a:cubicBezTo>
                <a:cubicBezTo>
                  <a:pt x="1337722" y="1632105"/>
                  <a:pt x="1359612" y="1634015"/>
                  <a:pt x="1382107" y="1635759"/>
                </a:cubicBezTo>
                <a:lnTo>
                  <a:pt x="1382738" y="1635803"/>
                </a:lnTo>
                <a:lnTo>
                  <a:pt x="1482581" y="1634475"/>
                </a:lnTo>
                <a:lnTo>
                  <a:pt x="1468570" y="1632029"/>
                </a:lnTo>
                <a:cubicBezTo>
                  <a:pt x="1446634" y="1627542"/>
                  <a:pt x="1425467" y="1623493"/>
                  <a:pt x="1405066" y="1619891"/>
                </a:cubicBezTo>
                <a:cubicBezTo>
                  <a:pt x="1384664" y="1616286"/>
                  <a:pt x="1363496" y="1612241"/>
                  <a:pt x="1341562" y="1607752"/>
                </a:cubicBezTo>
                <a:cubicBezTo>
                  <a:pt x="1330596" y="1605509"/>
                  <a:pt x="1320393" y="1603707"/>
                  <a:pt x="1310959" y="1602346"/>
                </a:cubicBezTo>
                <a:cubicBezTo>
                  <a:pt x="1301524" y="1600988"/>
                  <a:pt x="1291324" y="1599187"/>
                  <a:pt x="1280358" y="1596942"/>
                </a:cubicBezTo>
                <a:cubicBezTo>
                  <a:pt x="1269390" y="1594699"/>
                  <a:pt x="1259026" y="1592290"/>
                  <a:pt x="1249269" y="1589722"/>
                </a:cubicBezTo>
                <a:cubicBezTo>
                  <a:pt x="1239511" y="1587154"/>
                  <a:pt x="1229147" y="1584748"/>
                  <a:pt x="1218180" y="1582504"/>
                </a:cubicBezTo>
                <a:cubicBezTo>
                  <a:pt x="1191412" y="1579312"/>
                  <a:pt x="1164803" y="1576724"/>
                  <a:pt x="1138357" y="1574738"/>
                </a:cubicBezTo>
                <a:cubicBezTo>
                  <a:pt x="1111909" y="1572756"/>
                  <a:pt x="1085303" y="1570166"/>
                  <a:pt x="1058531" y="1566973"/>
                </a:cubicBezTo>
                <a:cubicBezTo>
                  <a:pt x="1052401" y="1563433"/>
                  <a:pt x="1045545" y="1562032"/>
                  <a:pt x="1037967" y="1562767"/>
                </a:cubicBezTo>
                <a:cubicBezTo>
                  <a:pt x="1030391" y="1563500"/>
                  <a:pt x="1023860" y="1563306"/>
                  <a:pt x="1018377" y="1562185"/>
                </a:cubicBezTo>
                <a:lnTo>
                  <a:pt x="978222" y="1557396"/>
                </a:lnTo>
                <a:cubicBezTo>
                  <a:pt x="964836" y="1555798"/>
                  <a:pt x="951450" y="1554201"/>
                  <a:pt x="938065" y="1552606"/>
                </a:cubicBezTo>
                <a:cubicBezTo>
                  <a:pt x="924682" y="1551009"/>
                  <a:pt x="911296" y="1549413"/>
                  <a:pt x="897911" y="1547817"/>
                </a:cubicBezTo>
                <a:cubicBezTo>
                  <a:pt x="893074" y="1549113"/>
                  <a:pt x="890008" y="1547342"/>
                  <a:pt x="888712" y="1542507"/>
                </a:cubicBezTo>
                <a:lnTo>
                  <a:pt x="892341" y="1541535"/>
                </a:lnTo>
                <a:cubicBezTo>
                  <a:pt x="912978" y="1541187"/>
                  <a:pt x="932128" y="1542535"/>
                  <a:pt x="949788" y="1545578"/>
                </a:cubicBezTo>
                <a:cubicBezTo>
                  <a:pt x="967447" y="1548622"/>
                  <a:pt x="986597" y="1549967"/>
                  <a:pt x="1007236" y="1549622"/>
                </a:cubicBezTo>
                <a:cubicBezTo>
                  <a:pt x="1025457" y="1549923"/>
                  <a:pt x="1043839" y="1550827"/>
                  <a:pt x="1062385" y="1552337"/>
                </a:cubicBezTo>
                <a:cubicBezTo>
                  <a:pt x="1080929" y="1553845"/>
                  <a:pt x="1100520" y="1554426"/>
                  <a:pt x="1121159" y="1554079"/>
                </a:cubicBezTo>
                <a:cubicBezTo>
                  <a:pt x="1107127" y="1550067"/>
                  <a:pt x="1101881" y="1544993"/>
                  <a:pt x="1105421" y="1538861"/>
                </a:cubicBezTo>
                <a:cubicBezTo>
                  <a:pt x="1106542" y="1533378"/>
                  <a:pt x="1115564" y="1528369"/>
                  <a:pt x="1132489" y="1523833"/>
                </a:cubicBezTo>
                <a:lnTo>
                  <a:pt x="1080483" y="1518334"/>
                </a:lnTo>
                <a:cubicBezTo>
                  <a:pt x="1070164" y="1518506"/>
                  <a:pt x="1064033" y="1514966"/>
                  <a:pt x="1062089" y="1507712"/>
                </a:cubicBezTo>
                <a:cubicBezTo>
                  <a:pt x="1061441" y="1505295"/>
                  <a:pt x="1067810" y="1504886"/>
                  <a:pt x="1081195" y="1506482"/>
                </a:cubicBezTo>
                <a:cubicBezTo>
                  <a:pt x="1100063" y="1509198"/>
                  <a:pt x="1117560" y="1511638"/>
                  <a:pt x="1133687" y="1513795"/>
                </a:cubicBezTo>
                <a:cubicBezTo>
                  <a:pt x="1149815" y="1515953"/>
                  <a:pt x="1167312" y="1518391"/>
                  <a:pt x="1186181" y="1521108"/>
                </a:cubicBezTo>
                <a:lnTo>
                  <a:pt x="1262865" y="1531659"/>
                </a:lnTo>
                <a:cubicBezTo>
                  <a:pt x="1270767" y="1532132"/>
                  <a:pt x="1280201" y="1533493"/>
                  <a:pt x="1291167" y="1535737"/>
                </a:cubicBezTo>
                <a:cubicBezTo>
                  <a:pt x="1333741" y="1539878"/>
                  <a:pt x="1375547" y="1543576"/>
                  <a:pt x="1416588" y="1546833"/>
                </a:cubicBezTo>
                <a:cubicBezTo>
                  <a:pt x="1457628" y="1550091"/>
                  <a:pt x="1499435" y="1553789"/>
                  <a:pt x="1542008" y="1557929"/>
                </a:cubicBezTo>
                <a:cubicBezTo>
                  <a:pt x="1529746" y="1550850"/>
                  <a:pt x="1522965" y="1544892"/>
                  <a:pt x="1521669" y="1540056"/>
                </a:cubicBezTo>
                <a:cubicBezTo>
                  <a:pt x="1513769" y="1539583"/>
                  <a:pt x="1506471" y="1538946"/>
                  <a:pt x="1499778" y="1538149"/>
                </a:cubicBezTo>
                <a:cubicBezTo>
                  <a:pt x="1493086" y="1537350"/>
                  <a:pt x="1486998" y="1536391"/>
                  <a:pt x="1481514" y="1535268"/>
                </a:cubicBezTo>
                <a:cubicBezTo>
                  <a:pt x="1452326" y="1532722"/>
                  <a:pt x="1422695" y="1530943"/>
                  <a:pt x="1392623" y="1529932"/>
                </a:cubicBezTo>
                <a:cubicBezTo>
                  <a:pt x="1362551" y="1528920"/>
                  <a:pt x="1331710" y="1527464"/>
                  <a:pt x="1300104" y="1525568"/>
                </a:cubicBezTo>
                <a:lnTo>
                  <a:pt x="1256324" y="1521751"/>
                </a:lnTo>
                <a:cubicBezTo>
                  <a:pt x="1248422" y="1521276"/>
                  <a:pt x="1240519" y="1520803"/>
                  <a:pt x="1232619" y="1520327"/>
                </a:cubicBezTo>
                <a:cubicBezTo>
                  <a:pt x="1224717" y="1519854"/>
                  <a:pt x="1218024" y="1519055"/>
                  <a:pt x="1212541" y="1517935"/>
                </a:cubicBezTo>
                <a:cubicBezTo>
                  <a:pt x="1196739" y="1516983"/>
                  <a:pt x="1181376" y="1515269"/>
                  <a:pt x="1166460" y="1512789"/>
                </a:cubicBezTo>
                <a:cubicBezTo>
                  <a:pt x="1151541" y="1510308"/>
                  <a:pt x="1136181" y="1508593"/>
                  <a:pt x="1120380" y="1507644"/>
                </a:cubicBezTo>
                <a:cubicBezTo>
                  <a:pt x="1104574" y="1506693"/>
                  <a:pt x="1089214" y="1504978"/>
                  <a:pt x="1074296" y="1502499"/>
                </a:cubicBezTo>
                <a:cubicBezTo>
                  <a:pt x="1059379" y="1500017"/>
                  <a:pt x="1044017" y="1498303"/>
                  <a:pt x="1028215" y="1497354"/>
                </a:cubicBezTo>
                <a:lnTo>
                  <a:pt x="984435" y="1493534"/>
                </a:lnTo>
                <a:cubicBezTo>
                  <a:pt x="962499" y="1489047"/>
                  <a:pt x="947582" y="1486565"/>
                  <a:pt x="939679" y="1486092"/>
                </a:cubicBezTo>
                <a:lnTo>
                  <a:pt x="756065" y="1453660"/>
                </a:lnTo>
                <a:cubicBezTo>
                  <a:pt x="750581" y="1452537"/>
                  <a:pt x="747841" y="1451977"/>
                  <a:pt x="747841" y="1451977"/>
                </a:cubicBezTo>
                <a:cubicBezTo>
                  <a:pt x="746545" y="1447139"/>
                  <a:pt x="748961" y="1446491"/>
                  <a:pt x="755093" y="1450034"/>
                </a:cubicBezTo>
                <a:cubicBezTo>
                  <a:pt x="792831" y="1455470"/>
                  <a:pt x="829522" y="1461836"/>
                  <a:pt x="865164" y="1469129"/>
                </a:cubicBezTo>
                <a:cubicBezTo>
                  <a:pt x="900807" y="1476423"/>
                  <a:pt x="937174" y="1481581"/>
                  <a:pt x="974264" y="1484598"/>
                </a:cubicBezTo>
                <a:cubicBezTo>
                  <a:pt x="981519" y="1482654"/>
                  <a:pt x="985468" y="1482892"/>
                  <a:pt x="986116" y="1485311"/>
                </a:cubicBezTo>
                <a:cubicBezTo>
                  <a:pt x="988533" y="1484663"/>
                  <a:pt x="989905" y="1484944"/>
                  <a:pt x="990228" y="1486151"/>
                </a:cubicBezTo>
                <a:cubicBezTo>
                  <a:pt x="990553" y="1487360"/>
                  <a:pt x="989505" y="1488289"/>
                  <a:pt x="987089" y="1488937"/>
                </a:cubicBezTo>
                <a:cubicBezTo>
                  <a:pt x="998055" y="1491181"/>
                  <a:pt x="1005958" y="1491656"/>
                  <a:pt x="1010793" y="1490361"/>
                </a:cubicBezTo>
                <a:lnTo>
                  <a:pt x="1039096" y="1494439"/>
                </a:lnTo>
                <a:cubicBezTo>
                  <a:pt x="1047646" y="1497331"/>
                  <a:pt x="1055708" y="1498409"/>
                  <a:pt x="1063286" y="1497674"/>
                </a:cubicBezTo>
                <a:cubicBezTo>
                  <a:pt x="1070864" y="1496940"/>
                  <a:pt x="1080135" y="1497694"/>
                  <a:pt x="1091102" y="1499938"/>
                </a:cubicBezTo>
                <a:cubicBezTo>
                  <a:pt x="1106906" y="1500886"/>
                  <a:pt x="1123638" y="1502881"/>
                  <a:pt x="1141298" y="1505926"/>
                </a:cubicBezTo>
                <a:cubicBezTo>
                  <a:pt x="1158957" y="1508969"/>
                  <a:pt x="1175688" y="1510962"/>
                  <a:pt x="1191492" y="1511912"/>
                </a:cubicBezTo>
                <a:cubicBezTo>
                  <a:pt x="1207295" y="1512861"/>
                  <a:pt x="1224631" y="1514695"/>
                  <a:pt x="1243499" y="1517411"/>
                </a:cubicBezTo>
                <a:cubicBezTo>
                  <a:pt x="1251399" y="1517888"/>
                  <a:pt x="1259301" y="1518360"/>
                  <a:pt x="1267204" y="1518835"/>
                </a:cubicBezTo>
                <a:cubicBezTo>
                  <a:pt x="1275104" y="1519309"/>
                  <a:pt x="1284215" y="1519460"/>
                  <a:pt x="1294535" y="1519285"/>
                </a:cubicBezTo>
                <a:lnTo>
                  <a:pt x="1301789" y="1517341"/>
                </a:lnTo>
                <a:lnTo>
                  <a:pt x="1208654" y="1503425"/>
                </a:lnTo>
                <a:cubicBezTo>
                  <a:pt x="1149629" y="1495917"/>
                  <a:pt x="1087540" y="1486641"/>
                  <a:pt x="1022384" y="1475593"/>
                </a:cubicBezTo>
                <a:cubicBezTo>
                  <a:pt x="1016901" y="1474470"/>
                  <a:pt x="1010370" y="1474276"/>
                  <a:pt x="1002792" y="1475012"/>
                </a:cubicBezTo>
                <a:cubicBezTo>
                  <a:pt x="995216" y="1475746"/>
                  <a:pt x="988684" y="1475552"/>
                  <a:pt x="983202" y="1474430"/>
                </a:cubicBezTo>
                <a:cubicBezTo>
                  <a:pt x="980134" y="1472659"/>
                  <a:pt x="977999" y="1471935"/>
                  <a:pt x="976789" y="1472260"/>
                </a:cubicBezTo>
                <a:cubicBezTo>
                  <a:pt x="975580" y="1472584"/>
                  <a:pt x="973442" y="1471863"/>
                  <a:pt x="970377" y="1470092"/>
                </a:cubicBezTo>
                <a:lnTo>
                  <a:pt x="977632" y="1468148"/>
                </a:lnTo>
                <a:cubicBezTo>
                  <a:pt x="957467" y="1460593"/>
                  <a:pt x="947945" y="1454075"/>
                  <a:pt x="949068" y="1448591"/>
                </a:cubicBezTo>
                <a:cubicBezTo>
                  <a:pt x="954377" y="1439393"/>
                  <a:pt x="970740" y="1437602"/>
                  <a:pt x="998159" y="1443210"/>
                </a:cubicBezTo>
                <a:cubicBezTo>
                  <a:pt x="1014609" y="1446578"/>
                  <a:pt x="1030735" y="1448735"/>
                  <a:pt x="1046540" y="1449684"/>
                </a:cubicBezTo>
                <a:cubicBezTo>
                  <a:pt x="1062342" y="1450632"/>
                  <a:pt x="1078468" y="1452790"/>
                  <a:pt x="1094921" y="1456157"/>
                </a:cubicBezTo>
                <a:cubicBezTo>
                  <a:pt x="1110724" y="1457105"/>
                  <a:pt x="1126849" y="1459264"/>
                  <a:pt x="1143302" y="1462627"/>
                </a:cubicBezTo>
                <a:cubicBezTo>
                  <a:pt x="1159753" y="1465995"/>
                  <a:pt x="1175879" y="1468153"/>
                  <a:pt x="1191681" y="1469102"/>
                </a:cubicBezTo>
                <a:lnTo>
                  <a:pt x="1215386" y="1470525"/>
                </a:lnTo>
                <a:cubicBezTo>
                  <a:pt x="1220221" y="1469229"/>
                  <a:pt x="1224012" y="1468859"/>
                  <a:pt x="1226751" y="1469421"/>
                </a:cubicBezTo>
                <a:cubicBezTo>
                  <a:pt x="1229495" y="1469982"/>
                  <a:pt x="1232073" y="1469940"/>
                  <a:pt x="1234492" y="1469293"/>
                </a:cubicBezTo>
                <a:cubicBezTo>
                  <a:pt x="1209492" y="1463033"/>
                  <a:pt x="1184977" y="1458588"/>
                  <a:pt x="1160950" y="1455958"/>
                </a:cubicBezTo>
                <a:cubicBezTo>
                  <a:pt x="1136920" y="1453324"/>
                  <a:pt x="1112405" y="1448879"/>
                  <a:pt x="1087405" y="1442620"/>
                </a:cubicBezTo>
                <a:cubicBezTo>
                  <a:pt x="1074022" y="1441023"/>
                  <a:pt x="1061079" y="1438660"/>
                  <a:pt x="1048579" y="1435531"/>
                </a:cubicBezTo>
                <a:cubicBezTo>
                  <a:pt x="1036079" y="1432404"/>
                  <a:pt x="1023137" y="1430041"/>
                  <a:pt x="1009750" y="1428442"/>
                </a:cubicBezTo>
                <a:lnTo>
                  <a:pt x="935722" y="1413296"/>
                </a:lnTo>
                <a:cubicBezTo>
                  <a:pt x="927821" y="1412821"/>
                  <a:pt x="923222" y="1410167"/>
                  <a:pt x="921926" y="1405331"/>
                </a:cubicBezTo>
                <a:lnTo>
                  <a:pt x="925555" y="1404359"/>
                </a:lnTo>
                <a:cubicBezTo>
                  <a:pt x="927972" y="1403711"/>
                  <a:pt x="929947" y="1403827"/>
                  <a:pt x="931481" y="1404713"/>
                </a:cubicBezTo>
                <a:cubicBezTo>
                  <a:pt x="933011" y="1405599"/>
                  <a:pt x="934988" y="1405718"/>
                  <a:pt x="937407" y="1405070"/>
                </a:cubicBezTo>
                <a:cubicBezTo>
                  <a:pt x="950790" y="1406666"/>
                  <a:pt x="962037" y="1407539"/>
                  <a:pt x="971150" y="1407690"/>
                </a:cubicBezTo>
                <a:cubicBezTo>
                  <a:pt x="980259" y="1407839"/>
                  <a:pt x="991506" y="1408714"/>
                  <a:pt x="1004891" y="1410310"/>
                </a:cubicBezTo>
                <a:lnTo>
                  <a:pt x="1036823" y="1413416"/>
                </a:lnTo>
                <a:cubicBezTo>
                  <a:pt x="1052624" y="1414365"/>
                  <a:pt x="1063268" y="1415399"/>
                  <a:pt x="1068751" y="1416522"/>
                </a:cubicBezTo>
                <a:cubicBezTo>
                  <a:pt x="1093103" y="1420363"/>
                  <a:pt x="1116527" y="1423155"/>
                  <a:pt x="1139025" y="1424903"/>
                </a:cubicBezTo>
                <a:cubicBezTo>
                  <a:pt x="1161520" y="1426650"/>
                  <a:pt x="1183410" y="1428558"/>
                  <a:pt x="1204695" y="1430629"/>
                </a:cubicBezTo>
                <a:cubicBezTo>
                  <a:pt x="1250336" y="1436541"/>
                  <a:pt x="1294883" y="1440800"/>
                  <a:pt x="1338342" y="1443409"/>
                </a:cubicBezTo>
                <a:cubicBezTo>
                  <a:pt x="1381799" y="1446018"/>
                  <a:pt x="1426348" y="1450277"/>
                  <a:pt x="1471987" y="1456188"/>
                </a:cubicBezTo>
                <a:cubicBezTo>
                  <a:pt x="1487142" y="1454720"/>
                  <a:pt x="1502298" y="1453249"/>
                  <a:pt x="1517452" y="1451782"/>
                </a:cubicBezTo>
                <a:cubicBezTo>
                  <a:pt x="1532606" y="1450310"/>
                  <a:pt x="1547763" y="1448842"/>
                  <a:pt x="1562918" y="1447372"/>
                </a:cubicBezTo>
                <a:cubicBezTo>
                  <a:pt x="1578721" y="1448322"/>
                  <a:pt x="1594039" y="1447456"/>
                  <a:pt x="1608869" y="1444778"/>
                </a:cubicBezTo>
                <a:cubicBezTo>
                  <a:pt x="1623699" y="1442102"/>
                  <a:pt x="1639015" y="1441235"/>
                  <a:pt x="1654821" y="1442183"/>
                </a:cubicBezTo>
                <a:lnTo>
                  <a:pt x="1630143" y="1437134"/>
                </a:lnTo>
                <a:lnTo>
                  <a:pt x="1559031" y="1432865"/>
                </a:lnTo>
                <a:cubicBezTo>
                  <a:pt x="1545645" y="1431269"/>
                  <a:pt x="1534398" y="1430396"/>
                  <a:pt x="1525288" y="1430244"/>
                </a:cubicBezTo>
                <a:cubicBezTo>
                  <a:pt x="1516176" y="1430096"/>
                  <a:pt x="1504928" y="1429221"/>
                  <a:pt x="1491542" y="1427625"/>
                </a:cubicBezTo>
                <a:cubicBezTo>
                  <a:pt x="1467839" y="1426204"/>
                  <a:pt x="1444900" y="1425223"/>
                  <a:pt x="1422729" y="1424684"/>
                </a:cubicBezTo>
                <a:cubicBezTo>
                  <a:pt x="1400558" y="1424146"/>
                  <a:pt x="1377620" y="1423166"/>
                  <a:pt x="1353916" y="1421744"/>
                </a:cubicBezTo>
                <a:cubicBezTo>
                  <a:pt x="1333926" y="1424508"/>
                  <a:pt x="1311753" y="1423971"/>
                  <a:pt x="1287402" y="1420129"/>
                </a:cubicBezTo>
                <a:cubicBezTo>
                  <a:pt x="1274665" y="1420950"/>
                  <a:pt x="1263137" y="1421448"/>
                  <a:pt x="1252817" y="1421621"/>
                </a:cubicBezTo>
                <a:cubicBezTo>
                  <a:pt x="1242496" y="1421797"/>
                  <a:pt x="1230643" y="1421084"/>
                  <a:pt x="1217261" y="1419487"/>
                </a:cubicBezTo>
                <a:cubicBezTo>
                  <a:pt x="1195973" y="1417419"/>
                  <a:pt x="1173477" y="1415670"/>
                  <a:pt x="1149772" y="1414247"/>
                </a:cubicBezTo>
                <a:cubicBezTo>
                  <a:pt x="1126069" y="1412826"/>
                  <a:pt x="1102365" y="1411402"/>
                  <a:pt x="1078659" y="1409978"/>
                </a:cubicBezTo>
                <a:lnTo>
                  <a:pt x="1069464" y="1404670"/>
                </a:lnTo>
                <a:lnTo>
                  <a:pt x="1080344" y="1401755"/>
                </a:lnTo>
                <a:cubicBezTo>
                  <a:pt x="1101630" y="1403824"/>
                  <a:pt x="1123520" y="1405734"/>
                  <a:pt x="1146016" y="1407481"/>
                </a:cubicBezTo>
                <a:cubicBezTo>
                  <a:pt x="1168513" y="1409225"/>
                  <a:pt x="1191613" y="1410811"/>
                  <a:pt x="1215317" y="1412235"/>
                </a:cubicBezTo>
                <a:cubicBezTo>
                  <a:pt x="1225635" y="1412060"/>
                  <a:pt x="1235955" y="1411888"/>
                  <a:pt x="1246274" y="1411713"/>
                </a:cubicBezTo>
                <a:cubicBezTo>
                  <a:pt x="1256593" y="1411541"/>
                  <a:pt x="1268444" y="1412251"/>
                  <a:pt x="1281831" y="1413847"/>
                </a:cubicBezTo>
                <a:cubicBezTo>
                  <a:pt x="1287314" y="1414970"/>
                  <a:pt x="1297959" y="1416004"/>
                  <a:pt x="1313761" y="1416953"/>
                </a:cubicBezTo>
                <a:cubicBezTo>
                  <a:pt x="1321013" y="1415010"/>
                  <a:pt x="1332542" y="1414513"/>
                  <a:pt x="1348346" y="1415462"/>
                </a:cubicBezTo>
                <a:cubicBezTo>
                  <a:pt x="1385434" y="1418482"/>
                  <a:pt x="1422200" y="1420291"/>
                  <a:pt x="1458643" y="1420893"/>
                </a:cubicBezTo>
                <a:cubicBezTo>
                  <a:pt x="1495085" y="1421494"/>
                  <a:pt x="1531524" y="1422095"/>
                  <a:pt x="1567968" y="1422698"/>
                </a:cubicBezTo>
                <a:cubicBezTo>
                  <a:pt x="1530878" y="1419678"/>
                  <a:pt x="1495159" y="1416939"/>
                  <a:pt x="1460811" y="1414480"/>
                </a:cubicBezTo>
                <a:cubicBezTo>
                  <a:pt x="1426463" y="1412022"/>
                  <a:pt x="1390745" y="1409284"/>
                  <a:pt x="1353655" y="1406263"/>
                </a:cubicBezTo>
                <a:lnTo>
                  <a:pt x="1302619" y="1404391"/>
                </a:lnTo>
                <a:cubicBezTo>
                  <a:pt x="1291653" y="1402146"/>
                  <a:pt x="1282382" y="1401390"/>
                  <a:pt x="1274804" y="1402127"/>
                </a:cubicBezTo>
                <a:cubicBezTo>
                  <a:pt x="1267224" y="1402861"/>
                  <a:pt x="1259164" y="1401783"/>
                  <a:pt x="1250612" y="1398889"/>
                </a:cubicBezTo>
                <a:cubicBezTo>
                  <a:pt x="1232392" y="1398588"/>
                  <a:pt x="1214613" y="1397521"/>
                  <a:pt x="1197277" y="1395688"/>
                </a:cubicBezTo>
                <a:cubicBezTo>
                  <a:pt x="1179943" y="1393856"/>
                  <a:pt x="1161840" y="1391580"/>
                  <a:pt x="1142971" y="1388860"/>
                </a:cubicBezTo>
                <a:cubicBezTo>
                  <a:pt x="1140554" y="1389508"/>
                  <a:pt x="1133862" y="1388711"/>
                  <a:pt x="1122895" y="1386467"/>
                </a:cubicBezTo>
                <a:lnTo>
                  <a:pt x="1065577" y="1390164"/>
                </a:lnTo>
                <a:cubicBezTo>
                  <a:pt x="1059445" y="1386621"/>
                  <a:pt x="1056379" y="1384852"/>
                  <a:pt x="1056379" y="1384852"/>
                </a:cubicBezTo>
                <a:cubicBezTo>
                  <a:pt x="1058798" y="1384204"/>
                  <a:pt x="1060005" y="1383881"/>
                  <a:pt x="1060005" y="1383881"/>
                </a:cubicBezTo>
                <a:cubicBezTo>
                  <a:pt x="1070325" y="1383706"/>
                  <a:pt x="1080040" y="1383695"/>
                  <a:pt x="1089149" y="1383847"/>
                </a:cubicBezTo>
                <a:cubicBezTo>
                  <a:pt x="1098261" y="1383995"/>
                  <a:pt x="1106442" y="1383099"/>
                  <a:pt x="1113696" y="1381156"/>
                </a:cubicBezTo>
                <a:cubicBezTo>
                  <a:pt x="1119179" y="1382277"/>
                  <a:pt x="1121923" y="1382838"/>
                  <a:pt x="1121923" y="1382838"/>
                </a:cubicBezTo>
                <a:lnTo>
                  <a:pt x="1132800" y="1379924"/>
                </a:lnTo>
                <a:cubicBezTo>
                  <a:pt x="1151022" y="1380223"/>
                  <a:pt x="1168638" y="1380686"/>
                  <a:pt x="1185650" y="1381311"/>
                </a:cubicBezTo>
                <a:cubicBezTo>
                  <a:pt x="1202662" y="1381937"/>
                  <a:pt x="1220278" y="1382400"/>
                  <a:pt x="1238499" y="1382700"/>
                </a:cubicBezTo>
                <a:cubicBezTo>
                  <a:pt x="1249466" y="1384944"/>
                  <a:pt x="1259344" y="1385536"/>
                  <a:pt x="1268130" y="1384477"/>
                </a:cubicBezTo>
                <a:cubicBezTo>
                  <a:pt x="1276918" y="1383420"/>
                  <a:pt x="1285584" y="1384335"/>
                  <a:pt x="1294134" y="1387227"/>
                </a:cubicBezTo>
                <a:lnTo>
                  <a:pt x="1320392" y="1387661"/>
                </a:lnTo>
                <a:lnTo>
                  <a:pt x="1309891" y="1386444"/>
                </a:lnTo>
                <a:cubicBezTo>
                  <a:pt x="1276105" y="1381242"/>
                  <a:pt x="1241874" y="1376811"/>
                  <a:pt x="1207204" y="1373143"/>
                </a:cubicBezTo>
                <a:cubicBezTo>
                  <a:pt x="1170115" y="1370123"/>
                  <a:pt x="1134675" y="1366015"/>
                  <a:pt x="1100889" y="1360814"/>
                </a:cubicBezTo>
                <a:cubicBezTo>
                  <a:pt x="1067103" y="1355615"/>
                  <a:pt x="1031666" y="1351504"/>
                  <a:pt x="994576" y="1348485"/>
                </a:cubicBezTo>
                <a:cubicBezTo>
                  <a:pt x="991508" y="1346717"/>
                  <a:pt x="989653" y="1344622"/>
                  <a:pt x="989005" y="1342205"/>
                </a:cubicBezTo>
                <a:cubicBezTo>
                  <a:pt x="991422" y="1341557"/>
                  <a:pt x="994165" y="1342116"/>
                  <a:pt x="997230" y="1343888"/>
                </a:cubicBezTo>
                <a:lnTo>
                  <a:pt x="1381819" y="1389758"/>
                </a:lnTo>
                <a:lnTo>
                  <a:pt x="1445608" y="1392899"/>
                </a:lnTo>
                <a:lnTo>
                  <a:pt x="1445705" y="1392812"/>
                </a:lnTo>
                <a:cubicBezTo>
                  <a:pt x="1448123" y="1392165"/>
                  <a:pt x="1451912" y="1391797"/>
                  <a:pt x="1457073" y="1391709"/>
                </a:cubicBezTo>
                <a:cubicBezTo>
                  <a:pt x="1472875" y="1392657"/>
                  <a:pt x="1488515" y="1393001"/>
                  <a:pt x="1503996" y="1392741"/>
                </a:cubicBezTo>
                <a:cubicBezTo>
                  <a:pt x="1519474" y="1392481"/>
                  <a:pt x="1535114" y="1392824"/>
                  <a:pt x="1550919" y="1393772"/>
                </a:cubicBezTo>
                <a:lnTo>
                  <a:pt x="1574685" y="1394296"/>
                </a:lnTo>
                <a:lnTo>
                  <a:pt x="1575671" y="1393421"/>
                </a:lnTo>
                <a:cubicBezTo>
                  <a:pt x="1590179" y="1389533"/>
                  <a:pt x="1606867" y="1388951"/>
                  <a:pt x="1625735" y="1391669"/>
                </a:cubicBezTo>
                <a:lnTo>
                  <a:pt x="1642187" y="1395035"/>
                </a:lnTo>
                <a:lnTo>
                  <a:pt x="1648147" y="1395940"/>
                </a:lnTo>
                <a:lnTo>
                  <a:pt x="1742721" y="1398745"/>
                </a:lnTo>
                <a:cubicBezTo>
                  <a:pt x="1774003" y="1399432"/>
                  <a:pt x="1805449" y="1400724"/>
                  <a:pt x="1837053" y="1402624"/>
                </a:cubicBezTo>
                <a:cubicBezTo>
                  <a:pt x="1823667" y="1401025"/>
                  <a:pt x="1810283" y="1399428"/>
                  <a:pt x="1796899" y="1397832"/>
                </a:cubicBezTo>
                <a:cubicBezTo>
                  <a:pt x="1783513" y="1396236"/>
                  <a:pt x="1770131" y="1394640"/>
                  <a:pt x="1756743" y="1393044"/>
                </a:cubicBezTo>
                <a:cubicBezTo>
                  <a:pt x="1743359" y="1391448"/>
                  <a:pt x="1729973" y="1389851"/>
                  <a:pt x="1716587" y="1388256"/>
                </a:cubicBezTo>
                <a:cubicBezTo>
                  <a:pt x="1703203" y="1386658"/>
                  <a:pt x="1689819" y="1385060"/>
                  <a:pt x="1676433" y="1383465"/>
                </a:cubicBezTo>
                <a:cubicBezTo>
                  <a:pt x="1649663" y="1380272"/>
                  <a:pt x="1623055" y="1377685"/>
                  <a:pt x="1596609" y="1375699"/>
                </a:cubicBezTo>
                <a:lnTo>
                  <a:pt x="1591543" y="1375206"/>
                </a:lnTo>
                <a:lnTo>
                  <a:pt x="1549409" y="1375193"/>
                </a:lnTo>
                <a:cubicBezTo>
                  <a:pt x="1524170" y="1372884"/>
                  <a:pt x="1498815" y="1372551"/>
                  <a:pt x="1473340" y="1374194"/>
                </a:cubicBezTo>
                <a:lnTo>
                  <a:pt x="1320232" y="1368573"/>
                </a:lnTo>
                <a:cubicBezTo>
                  <a:pt x="1317815" y="1369220"/>
                  <a:pt x="1315840" y="1369103"/>
                  <a:pt x="1314306" y="1368218"/>
                </a:cubicBezTo>
                <a:cubicBezTo>
                  <a:pt x="1312775" y="1367332"/>
                  <a:pt x="1310799" y="1367214"/>
                  <a:pt x="1308380" y="1367862"/>
                </a:cubicBezTo>
                <a:lnTo>
                  <a:pt x="1406272" y="1357134"/>
                </a:lnTo>
                <a:lnTo>
                  <a:pt x="1327503" y="1350626"/>
                </a:lnTo>
                <a:cubicBezTo>
                  <a:pt x="1294366" y="1347844"/>
                  <a:pt x="1260461" y="1344618"/>
                  <a:pt x="1225790" y="1340953"/>
                </a:cubicBezTo>
                <a:cubicBezTo>
                  <a:pt x="1220304" y="1339830"/>
                  <a:pt x="1216354" y="1339593"/>
                  <a:pt x="1213937" y="1340240"/>
                </a:cubicBezTo>
                <a:cubicBezTo>
                  <a:pt x="1211519" y="1340888"/>
                  <a:pt x="1207569" y="1340653"/>
                  <a:pt x="1202085" y="1339530"/>
                </a:cubicBezTo>
                <a:cubicBezTo>
                  <a:pt x="1186281" y="1338582"/>
                  <a:pt x="1177171" y="1338429"/>
                  <a:pt x="1174752" y="1339078"/>
                </a:cubicBezTo>
                <a:cubicBezTo>
                  <a:pt x="1155884" y="1336361"/>
                  <a:pt x="1138548" y="1334527"/>
                  <a:pt x="1122746" y="1333578"/>
                </a:cubicBezTo>
                <a:cubicBezTo>
                  <a:pt x="1104524" y="1333278"/>
                  <a:pt x="1087351" y="1332049"/>
                  <a:pt x="1071225" y="1329891"/>
                </a:cubicBezTo>
                <a:cubicBezTo>
                  <a:pt x="1055096" y="1327733"/>
                  <a:pt x="1036715" y="1326829"/>
                  <a:pt x="1016075" y="1327176"/>
                </a:cubicBezTo>
                <a:cubicBezTo>
                  <a:pt x="1002689" y="1325580"/>
                  <a:pt x="988097" y="1324307"/>
                  <a:pt x="972294" y="1323359"/>
                </a:cubicBezTo>
                <a:cubicBezTo>
                  <a:pt x="956489" y="1322408"/>
                  <a:pt x="941897" y="1321136"/>
                  <a:pt x="928511" y="1319540"/>
                </a:cubicBezTo>
                <a:cubicBezTo>
                  <a:pt x="912709" y="1318591"/>
                  <a:pt x="897671" y="1318086"/>
                  <a:pt x="883402" y="1318023"/>
                </a:cubicBezTo>
                <a:cubicBezTo>
                  <a:pt x="869130" y="1317959"/>
                  <a:pt x="855305" y="1317129"/>
                  <a:pt x="841919" y="1315533"/>
                </a:cubicBezTo>
                <a:cubicBezTo>
                  <a:pt x="812732" y="1312988"/>
                  <a:pt x="783706" y="1311048"/>
                  <a:pt x="754841" y="1309711"/>
                </a:cubicBezTo>
                <a:cubicBezTo>
                  <a:pt x="725978" y="1308376"/>
                  <a:pt x="695742" y="1306758"/>
                  <a:pt x="664135" y="1304861"/>
                </a:cubicBezTo>
                <a:cubicBezTo>
                  <a:pt x="658653" y="1303741"/>
                  <a:pt x="648009" y="1302703"/>
                  <a:pt x="632206" y="1301755"/>
                </a:cubicBezTo>
                <a:cubicBezTo>
                  <a:pt x="627372" y="1303050"/>
                  <a:pt x="617051" y="1303226"/>
                  <a:pt x="601248" y="1302277"/>
                </a:cubicBezTo>
                <a:lnTo>
                  <a:pt x="541015" y="1295094"/>
                </a:lnTo>
                <a:cubicBezTo>
                  <a:pt x="520377" y="1295438"/>
                  <a:pt x="499413" y="1294579"/>
                  <a:pt x="478128" y="1292507"/>
                </a:cubicBezTo>
                <a:cubicBezTo>
                  <a:pt x="456842" y="1290436"/>
                  <a:pt x="435555" y="1288367"/>
                  <a:pt x="414268" y="1286296"/>
                </a:cubicBezTo>
                <a:lnTo>
                  <a:pt x="293803" y="1271927"/>
                </a:lnTo>
                <a:cubicBezTo>
                  <a:pt x="272516" y="1269856"/>
                  <a:pt x="251671" y="1267020"/>
                  <a:pt x="231271" y="1263414"/>
                </a:cubicBezTo>
                <a:cubicBezTo>
                  <a:pt x="210868" y="1259812"/>
                  <a:pt x="190024" y="1256976"/>
                  <a:pt x="168739" y="1254905"/>
                </a:cubicBezTo>
                <a:cubicBezTo>
                  <a:pt x="141321" y="1249294"/>
                  <a:pt x="126640" y="1242862"/>
                  <a:pt x="124695" y="1235607"/>
                </a:cubicBezTo>
                <a:cubicBezTo>
                  <a:pt x="123401" y="1230772"/>
                  <a:pt x="126540" y="1227988"/>
                  <a:pt x="134119" y="1227252"/>
                </a:cubicBezTo>
                <a:cubicBezTo>
                  <a:pt x="141695" y="1226518"/>
                  <a:pt x="150970" y="1227274"/>
                  <a:pt x="161936" y="1229518"/>
                </a:cubicBezTo>
                <a:cubicBezTo>
                  <a:pt x="183221" y="1231587"/>
                  <a:pt x="205718" y="1233335"/>
                  <a:pt x="229423" y="1234758"/>
                </a:cubicBezTo>
                <a:cubicBezTo>
                  <a:pt x="253127" y="1236179"/>
                  <a:pt x="275622" y="1237927"/>
                  <a:pt x="296909" y="1239999"/>
                </a:cubicBezTo>
                <a:cubicBezTo>
                  <a:pt x="307875" y="1242243"/>
                  <a:pt x="318680" y="1243883"/>
                  <a:pt x="329325" y="1244917"/>
                </a:cubicBezTo>
                <a:cubicBezTo>
                  <a:pt x="339968" y="1245951"/>
                  <a:pt x="350773" y="1247593"/>
                  <a:pt x="361739" y="1249837"/>
                </a:cubicBezTo>
                <a:cubicBezTo>
                  <a:pt x="406084" y="1250913"/>
                  <a:pt x="449540" y="1253521"/>
                  <a:pt x="492114" y="1257661"/>
                </a:cubicBezTo>
                <a:cubicBezTo>
                  <a:pt x="534689" y="1261804"/>
                  <a:pt x="578468" y="1265621"/>
                  <a:pt x="623460" y="1269113"/>
                </a:cubicBezTo>
                <a:lnTo>
                  <a:pt x="659017" y="1271248"/>
                </a:lnTo>
                <a:cubicBezTo>
                  <a:pt x="664501" y="1272371"/>
                  <a:pt x="669823" y="1272887"/>
                  <a:pt x="674982" y="1272801"/>
                </a:cubicBezTo>
                <a:cubicBezTo>
                  <a:pt x="680142" y="1272715"/>
                  <a:pt x="685462" y="1273234"/>
                  <a:pt x="690946" y="1274354"/>
                </a:cubicBezTo>
                <a:cubicBezTo>
                  <a:pt x="712235" y="1276425"/>
                  <a:pt x="734125" y="1278335"/>
                  <a:pt x="756619" y="1280080"/>
                </a:cubicBezTo>
                <a:cubicBezTo>
                  <a:pt x="779115" y="1281828"/>
                  <a:pt x="802214" y="1283412"/>
                  <a:pt x="825919" y="1284835"/>
                </a:cubicBezTo>
                <a:cubicBezTo>
                  <a:pt x="836885" y="1287079"/>
                  <a:pt x="847531" y="1288116"/>
                  <a:pt x="857850" y="1287940"/>
                </a:cubicBezTo>
                <a:cubicBezTo>
                  <a:pt x="868169" y="1287768"/>
                  <a:pt x="878811" y="1288804"/>
                  <a:pt x="889778" y="1291048"/>
                </a:cubicBezTo>
                <a:lnTo>
                  <a:pt x="925335" y="1293182"/>
                </a:lnTo>
                <a:cubicBezTo>
                  <a:pt x="930821" y="1294304"/>
                  <a:pt x="941464" y="1295339"/>
                  <a:pt x="957265" y="1296287"/>
                </a:cubicBezTo>
                <a:cubicBezTo>
                  <a:pt x="978551" y="1298359"/>
                  <a:pt x="1001049" y="1300103"/>
                  <a:pt x="1024753" y="1301528"/>
                </a:cubicBezTo>
                <a:cubicBezTo>
                  <a:pt x="1048456" y="1302951"/>
                  <a:pt x="1070953" y="1304696"/>
                  <a:pt x="1092238" y="1306768"/>
                </a:cubicBezTo>
                <a:cubicBezTo>
                  <a:pt x="1114171" y="1311257"/>
                  <a:pt x="1136994" y="1314213"/>
                  <a:pt x="1160698" y="1315634"/>
                </a:cubicBezTo>
                <a:cubicBezTo>
                  <a:pt x="1174081" y="1317231"/>
                  <a:pt x="1185328" y="1318106"/>
                  <a:pt x="1194440" y="1318254"/>
                </a:cubicBezTo>
                <a:cubicBezTo>
                  <a:pt x="1203549" y="1318406"/>
                  <a:pt x="1214797" y="1319278"/>
                  <a:pt x="1228183" y="1320875"/>
                </a:cubicBezTo>
                <a:cubicBezTo>
                  <a:pt x="1249471" y="1322946"/>
                  <a:pt x="1269547" y="1325340"/>
                  <a:pt x="1288416" y="1328059"/>
                </a:cubicBezTo>
                <a:cubicBezTo>
                  <a:pt x="1307285" y="1330779"/>
                  <a:pt x="1326154" y="1333495"/>
                  <a:pt x="1345023" y="1336215"/>
                </a:cubicBezTo>
                <a:lnTo>
                  <a:pt x="1344051" y="1332588"/>
                </a:lnTo>
                <a:cubicBezTo>
                  <a:pt x="1347591" y="1326458"/>
                  <a:pt x="1351778" y="1322742"/>
                  <a:pt x="1356615" y="1321446"/>
                </a:cubicBezTo>
                <a:cubicBezTo>
                  <a:pt x="1335326" y="1319376"/>
                  <a:pt x="1313274" y="1316864"/>
                  <a:pt x="1290455" y="1313907"/>
                </a:cubicBezTo>
                <a:cubicBezTo>
                  <a:pt x="1267637" y="1310952"/>
                  <a:pt x="1245583" y="1308437"/>
                  <a:pt x="1224295" y="1306368"/>
                </a:cubicBezTo>
                <a:cubicBezTo>
                  <a:pt x="1210910" y="1304772"/>
                  <a:pt x="1195108" y="1303824"/>
                  <a:pt x="1176887" y="1303524"/>
                </a:cubicBezTo>
                <a:cubicBezTo>
                  <a:pt x="1158666" y="1303221"/>
                  <a:pt x="1142863" y="1302272"/>
                  <a:pt x="1129477" y="1300676"/>
                </a:cubicBezTo>
                <a:cubicBezTo>
                  <a:pt x="1113675" y="1299728"/>
                  <a:pt x="1098035" y="1299384"/>
                  <a:pt x="1082555" y="1299645"/>
                </a:cubicBezTo>
                <a:cubicBezTo>
                  <a:pt x="1067076" y="1299904"/>
                  <a:pt x="1051435" y="1299561"/>
                  <a:pt x="1035634" y="1298612"/>
                </a:cubicBezTo>
                <a:lnTo>
                  <a:pt x="939844" y="1289294"/>
                </a:lnTo>
                <a:cubicBezTo>
                  <a:pt x="929525" y="1289466"/>
                  <a:pt x="913397" y="1287311"/>
                  <a:pt x="891463" y="1282820"/>
                </a:cubicBezTo>
                <a:cubicBezTo>
                  <a:pt x="881144" y="1282995"/>
                  <a:pt x="865015" y="1280838"/>
                  <a:pt x="843082" y="1276349"/>
                </a:cubicBezTo>
                <a:cubicBezTo>
                  <a:pt x="821147" y="1271862"/>
                  <a:pt x="799980" y="1267813"/>
                  <a:pt x="779577" y="1264211"/>
                </a:cubicBezTo>
                <a:cubicBezTo>
                  <a:pt x="759177" y="1260606"/>
                  <a:pt x="738008" y="1256562"/>
                  <a:pt x="716075" y="1252073"/>
                </a:cubicBezTo>
                <a:cubicBezTo>
                  <a:pt x="705108" y="1249828"/>
                  <a:pt x="694905" y="1248029"/>
                  <a:pt x="685472" y="1246667"/>
                </a:cubicBezTo>
                <a:cubicBezTo>
                  <a:pt x="676037" y="1245309"/>
                  <a:pt x="665836" y="1243507"/>
                  <a:pt x="654869" y="1241263"/>
                </a:cubicBezTo>
                <a:cubicBezTo>
                  <a:pt x="643903" y="1239019"/>
                  <a:pt x="633538" y="1236612"/>
                  <a:pt x="623780" y="1234042"/>
                </a:cubicBezTo>
                <a:cubicBezTo>
                  <a:pt x="614023" y="1231474"/>
                  <a:pt x="603659" y="1229069"/>
                  <a:pt x="592692" y="1226825"/>
                </a:cubicBezTo>
                <a:cubicBezTo>
                  <a:pt x="565923" y="1223632"/>
                  <a:pt x="539314" y="1221045"/>
                  <a:pt x="512869" y="1219059"/>
                </a:cubicBezTo>
                <a:cubicBezTo>
                  <a:pt x="486422" y="1217077"/>
                  <a:pt x="459815" y="1214487"/>
                  <a:pt x="433043" y="1211295"/>
                </a:cubicBezTo>
                <a:cubicBezTo>
                  <a:pt x="426912" y="1207755"/>
                  <a:pt x="420058" y="1206353"/>
                  <a:pt x="412480" y="1207087"/>
                </a:cubicBezTo>
                <a:cubicBezTo>
                  <a:pt x="404903" y="1207822"/>
                  <a:pt x="398372" y="1207626"/>
                  <a:pt x="392889" y="1206505"/>
                </a:cubicBezTo>
                <a:lnTo>
                  <a:pt x="352734" y="1201717"/>
                </a:lnTo>
                <a:cubicBezTo>
                  <a:pt x="339348" y="1200118"/>
                  <a:pt x="325963" y="1198523"/>
                  <a:pt x="312577" y="1196926"/>
                </a:cubicBezTo>
                <a:cubicBezTo>
                  <a:pt x="299193" y="1195330"/>
                  <a:pt x="285809" y="1193735"/>
                  <a:pt x="272423" y="1192138"/>
                </a:cubicBezTo>
                <a:cubicBezTo>
                  <a:pt x="267587" y="1193434"/>
                  <a:pt x="264520" y="1191663"/>
                  <a:pt x="263224" y="1186827"/>
                </a:cubicBezTo>
                <a:lnTo>
                  <a:pt x="266852" y="1185855"/>
                </a:lnTo>
                <a:cubicBezTo>
                  <a:pt x="287491" y="1185508"/>
                  <a:pt x="306640" y="1186856"/>
                  <a:pt x="324300" y="1189898"/>
                </a:cubicBezTo>
                <a:cubicBezTo>
                  <a:pt x="341960" y="1192942"/>
                  <a:pt x="361110" y="1194288"/>
                  <a:pt x="381747" y="1193943"/>
                </a:cubicBezTo>
                <a:cubicBezTo>
                  <a:pt x="399969" y="1194243"/>
                  <a:pt x="418352" y="1195148"/>
                  <a:pt x="436896" y="1196658"/>
                </a:cubicBezTo>
                <a:cubicBezTo>
                  <a:pt x="455441" y="1198165"/>
                  <a:pt x="475031" y="1198747"/>
                  <a:pt x="495672" y="1198400"/>
                </a:cubicBezTo>
                <a:cubicBezTo>
                  <a:pt x="481638" y="1194387"/>
                  <a:pt x="476392" y="1189313"/>
                  <a:pt x="479933" y="1183182"/>
                </a:cubicBezTo>
                <a:cubicBezTo>
                  <a:pt x="481054" y="1177699"/>
                  <a:pt x="490076" y="1172689"/>
                  <a:pt x="507002" y="1168154"/>
                </a:cubicBezTo>
                <a:lnTo>
                  <a:pt x="454995" y="1162655"/>
                </a:lnTo>
                <a:cubicBezTo>
                  <a:pt x="444676" y="1162827"/>
                  <a:pt x="438544" y="1159287"/>
                  <a:pt x="436601" y="1152033"/>
                </a:cubicBezTo>
                <a:cubicBezTo>
                  <a:pt x="435954" y="1149616"/>
                  <a:pt x="442323" y="1149206"/>
                  <a:pt x="455706" y="1150802"/>
                </a:cubicBezTo>
                <a:cubicBezTo>
                  <a:pt x="474575" y="1153520"/>
                  <a:pt x="492072" y="1155957"/>
                  <a:pt x="508199" y="1158116"/>
                </a:cubicBezTo>
                <a:cubicBezTo>
                  <a:pt x="524327" y="1160273"/>
                  <a:pt x="541825" y="1162712"/>
                  <a:pt x="560694" y="1165429"/>
                </a:cubicBezTo>
                <a:lnTo>
                  <a:pt x="637377" y="1175980"/>
                </a:lnTo>
                <a:cubicBezTo>
                  <a:pt x="645279" y="1176453"/>
                  <a:pt x="654713" y="1177814"/>
                  <a:pt x="665679" y="1180058"/>
                </a:cubicBezTo>
                <a:cubicBezTo>
                  <a:pt x="708253" y="1184199"/>
                  <a:pt x="750060" y="1187897"/>
                  <a:pt x="791100" y="1191154"/>
                </a:cubicBezTo>
                <a:cubicBezTo>
                  <a:pt x="832141" y="1194412"/>
                  <a:pt x="873947" y="1198109"/>
                  <a:pt x="916520" y="1202250"/>
                </a:cubicBezTo>
                <a:cubicBezTo>
                  <a:pt x="904258" y="1195171"/>
                  <a:pt x="897476" y="1189212"/>
                  <a:pt x="896180" y="1184377"/>
                </a:cubicBezTo>
                <a:cubicBezTo>
                  <a:pt x="888281" y="1183903"/>
                  <a:pt x="880983" y="1183266"/>
                  <a:pt x="874291" y="1182469"/>
                </a:cubicBezTo>
                <a:cubicBezTo>
                  <a:pt x="867598" y="1181670"/>
                  <a:pt x="861509" y="1180712"/>
                  <a:pt x="856026" y="1179587"/>
                </a:cubicBezTo>
                <a:cubicBezTo>
                  <a:pt x="826838" y="1177044"/>
                  <a:pt x="797207" y="1175263"/>
                  <a:pt x="767134" y="1174252"/>
                </a:cubicBezTo>
                <a:cubicBezTo>
                  <a:pt x="737064" y="1173241"/>
                  <a:pt x="706223" y="1171785"/>
                  <a:pt x="674616" y="1169888"/>
                </a:cubicBezTo>
                <a:lnTo>
                  <a:pt x="630835" y="1166072"/>
                </a:lnTo>
                <a:cubicBezTo>
                  <a:pt x="622933" y="1165596"/>
                  <a:pt x="615031" y="1165124"/>
                  <a:pt x="607131" y="1164648"/>
                </a:cubicBezTo>
                <a:cubicBezTo>
                  <a:pt x="599229" y="1164175"/>
                  <a:pt x="592535" y="1163375"/>
                  <a:pt x="587053" y="1162255"/>
                </a:cubicBezTo>
                <a:cubicBezTo>
                  <a:pt x="571250" y="1161304"/>
                  <a:pt x="555888" y="1159589"/>
                  <a:pt x="540972" y="1157110"/>
                </a:cubicBezTo>
                <a:cubicBezTo>
                  <a:pt x="526052" y="1154628"/>
                  <a:pt x="510693" y="1152913"/>
                  <a:pt x="494891" y="1151965"/>
                </a:cubicBezTo>
                <a:cubicBezTo>
                  <a:pt x="479085" y="1151014"/>
                  <a:pt x="463726" y="1149299"/>
                  <a:pt x="448807" y="1146820"/>
                </a:cubicBezTo>
                <a:cubicBezTo>
                  <a:pt x="433891" y="1144338"/>
                  <a:pt x="418529" y="1142623"/>
                  <a:pt x="402727" y="1141675"/>
                </a:cubicBezTo>
                <a:lnTo>
                  <a:pt x="358946" y="1137855"/>
                </a:lnTo>
                <a:cubicBezTo>
                  <a:pt x="337010" y="1133368"/>
                  <a:pt x="322093" y="1130886"/>
                  <a:pt x="314192" y="1130413"/>
                </a:cubicBezTo>
                <a:lnTo>
                  <a:pt x="130576" y="1097981"/>
                </a:lnTo>
                <a:cubicBezTo>
                  <a:pt x="125094" y="1096858"/>
                  <a:pt x="122353" y="1096298"/>
                  <a:pt x="122353" y="1096298"/>
                </a:cubicBezTo>
                <a:cubicBezTo>
                  <a:pt x="121057" y="1091460"/>
                  <a:pt x="123473" y="1090812"/>
                  <a:pt x="129605" y="1094355"/>
                </a:cubicBezTo>
                <a:cubicBezTo>
                  <a:pt x="167343" y="1099791"/>
                  <a:pt x="204033" y="1106156"/>
                  <a:pt x="239676" y="1113450"/>
                </a:cubicBezTo>
                <a:cubicBezTo>
                  <a:pt x="275320" y="1120743"/>
                  <a:pt x="311687" y="1125901"/>
                  <a:pt x="348777" y="1128919"/>
                </a:cubicBezTo>
                <a:cubicBezTo>
                  <a:pt x="356031" y="1126975"/>
                  <a:pt x="359981" y="1127213"/>
                  <a:pt x="360629" y="1129631"/>
                </a:cubicBezTo>
                <a:cubicBezTo>
                  <a:pt x="363045" y="1128984"/>
                  <a:pt x="364417" y="1129265"/>
                  <a:pt x="364740" y="1130472"/>
                </a:cubicBezTo>
                <a:cubicBezTo>
                  <a:pt x="365065" y="1131681"/>
                  <a:pt x="364017" y="1132610"/>
                  <a:pt x="361600" y="1133258"/>
                </a:cubicBezTo>
                <a:cubicBezTo>
                  <a:pt x="372567" y="1135502"/>
                  <a:pt x="380469" y="1135978"/>
                  <a:pt x="385305" y="1134682"/>
                </a:cubicBezTo>
                <a:lnTo>
                  <a:pt x="413608" y="1138760"/>
                </a:lnTo>
                <a:cubicBezTo>
                  <a:pt x="422157" y="1141651"/>
                  <a:pt x="430219" y="1142729"/>
                  <a:pt x="437797" y="1141995"/>
                </a:cubicBezTo>
                <a:cubicBezTo>
                  <a:pt x="445376" y="1141260"/>
                  <a:pt x="454647" y="1142015"/>
                  <a:pt x="465614" y="1144259"/>
                </a:cubicBezTo>
                <a:cubicBezTo>
                  <a:pt x="481419" y="1145206"/>
                  <a:pt x="498149" y="1147202"/>
                  <a:pt x="515809" y="1150246"/>
                </a:cubicBezTo>
                <a:cubicBezTo>
                  <a:pt x="533469" y="1153289"/>
                  <a:pt x="550199" y="1155283"/>
                  <a:pt x="566005" y="1156234"/>
                </a:cubicBezTo>
                <a:cubicBezTo>
                  <a:pt x="581807" y="1157182"/>
                  <a:pt x="599143" y="1159016"/>
                  <a:pt x="618011" y="1161733"/>
                </a:cubicBezTo>
                <a:cubicBezTo>
                  <a:pt x="625912" y="1162208"/>
                  <a:pt x="633813" y="1162681"/>
                  <a:pt x="641716" y="1163156"/>
                </a:cubicBezTo>
                <a:cubicBezTo>
                  <a:pt x="649616" y="1163629"/>
                  <a:pt x="658728" y="1163780"/>
                  <a:pt x="669046" y="1163606"/>
                </a:cubicBezTo>
                <a:lnTo>
                  <a:pt x="676301" y="1161662"/>
                </a:lnTo>
                <a:lnTo>
                  <a:pt x="583165" y="1147746"/>
                </a:lnTo>
                <a:cubicBezTo>
                  <a:pt x="524141" y="1140238"/>
                  <a:pt x="462051" y="1130962"/>
                  <a:pt x="396896" y="1119914"/>
                </a:cubicBezTo>
                <a:cubicBezTo>
                  <a:pt x="391413" y="1118791"/>
                  <a:pt x="384882" y="1118596"/>
                  <a:pt x="377304" y="1119333"/>
                </a:cubicBezTo>
                <a:cubicBezTo>
                  <a:pt x="369727" y="1120067"/>
                  <a:pt x="363196" y="1119872"/>
                  <a:pt x="357714" y="1118751"/>
                </a:cubicBezTo>
                <a:cubicBezTo>
                  <a:pt x="354646" y="1116981"/>
                  <a:pt x="352511" y="1116257"/>
                  <a:pt x="351301" y="1116580"/>
                </a:cubicBezTo>
                <a:cubicBezTo>
                  <a:pt x="350092" y="1116904"/>
                  <a:pt x="347953" y="1116184"/>
                  <a:pt x="344890" y="1114412"/>
                </a:cubicBezTo>
                <a:lnTo>
                  <a:pt x="352144" y="1112469"/>
                </a:lnTo>
                <a:cubicBezTo>
                  <a:pt x="331979" y="1104913"/>
                  <a:pt x="322457" y="1098396"/>
                  <a:pt x="323580" y="1092912"/>
                </a:cubicBezTo>
                <a:cubicBezTo>
                  <a:pt x="328888" y="1083715"/>
                  <a:pt x="345253" y="1081922"/>
                  <a:pt x="372671" y="1087531"/>
                </a:cubicBezTo>
                <a:cubicBezTo>
                  <a:pt x="389122" y="1090898"/>
                  <a:pt x="405248" y="1093057"/>
                  <a:pt x="421053" y="1094005"/>
                </a:cubicBezTo>
                <a:cubicBezTo>
                  <a:pt x="436855" y="1094953"/>
                  <a:pt x="452981" y="1097111"/>
                  <a:pt x="469434" y="1100477"/>
                </a:cubicBezTo>
                <a:cubicBezTo>
                  <a:pt x="485236" y="1101426"/>
                  <a:pt x="501362" y="1103585"/>
                  <a:pt x="517814" y="1106948"/>
                </a:cubicBezTo>
                <a:cubicBezTo>
                  <a:pt x="534264" y="1110316"/>
                  <a:pt x="550391" y="1112474"/>
                  <a:pt x="566193" y="1113422"/>
                </a:cubicBezTo>
                <a:lnTo>
                  <a:pt x="589897" y="1114846"/>
                </a:lnTo>
                <a:cubicBezTo>
                  <a:pt x="594734" y="1113550"/>
                  <a:pt x="598523" y="1113180"/>
                  <a:pt x="601264" y="1113742"/>
                </a:cubicBezTo>
                <a:cubicBezTo>
                  <a:pt x="604007" y="1114303"/>
                  <a:pt x="606585" y="1114260"/>
                  <a:pt x="609004" y="1113612"/>
                </a:cubicBezTo>
                <a:cubicBezTo>
                  <a:pt x="584003" y="1107354"/>
                  <a:pt x="559490" y="1102909"/>
                  <a:pt x="535461" y="1100278"/>
                </a:cubicBezTo>
                <a:cubicBezTo>
                  <a:pt x="511433" y="1097645"/>
                  <a:pt x="486918" y="1093200"/>
                  <a:pt x="461918" y="1086941"/>
                </a:cubicBezTo>
                <a:cubicBezTo>
                  <a:pt x="448534" y="1085345"/>
                  <a:pt x="435591" y="1082981"/>
                  <a:pt x="423091" y="1079852"/>
                </a:cubicBezTo>
                <a:cubicBezTo>
                  <a:pt x="410592" y="1076724"/>
                  <a:pt x="397648" y="1074362"/>
                  <a:pt x="384263" y="1072764"/>
                </a:cubicBezTo>
                <a:lnTo>
                  <a:pt x="310234" y="1057617"/>
                </a:lnTo>
                <a:cubicBezTo>
                  <a:pt x="302334" y="1057141"/>
                  <a:pt x="297734" y="1054487"/>
                  <a:pt x="296438" y="1049652"/>
                </a:cubicBezTo>
                <a:lnTo>
                  <a:pt x="300066" y="1048680"/>
                </a:lnTo>
                <a:cubicBezTo>
                  <a:pt x="302483" y="1048032"/>
                  <a:pt x="304458" y="1048148"/>
                  <a:pt x="305992" y="1049034"/>
                </a:cubicBezTo>
                <a:cubicBezTo>
                  <a:pt x="307523" y="1049920"/>
                  <a:pt x="309500" y="1050039"/>
                  <a:pt x="311919" y="1049390"/>
                </a:cubicBezTo>
                <a:cubicBezTo>
                  <a:pt x="325301" y="1050987"/>
                  <a:pt x="336550" y="1051860"/>
                  <a:pt x="345661" y="1052010"/>
                </a:cubicBezTo>
                <a:cubicBezTo>
                  <a:pt x="354770" y="1052160"/>
                  <a:pt x="366018" y="1053035"/>
                  <a:pt x="379404" y="1054631"/>
                </a:cubicBezTo>
                <a:lnTo>
                  <a:pt x="411335" y="1057737"/>
                </a:lnTo>
                <a:cubicBezTo>
                  <a:pt x="427137" y="1058685"/>
                  <a:pt x="437779" y="1059720"/>
                  <a:pt x="443263" y="1060843"/>
                </a:cubicBezTo>
                <a:cubicBezTo>
                  <a:pt x="467615" y="1064683"/>
                  <a:pt x="491038" y="1067476"/>
                  <a:pt x="513536" y="1069224"/>
                </a:cubicBezTo>
                <a:cubicBezTo>
                  <a:pt x="536032" y="1070971"/>
                  <a:pt x="557922" y="1072878"/>
                  <a:pt x="579207" y="1074950"/>
                </a:cubicBezTo>
                <a:cubicBezTo>
                  <a:pt x="624848" y="1080862"/>
                  <a:pt x="669395" y="1085121"/>
                  <a:pt x="712855" y="1087731"/>
                </a:cubicBezTo>
                <a:cubicBezTo>
                  <a:pt x="756312" y="1090338"/>
                  <a:pt x="800861" y="1094597"/>
                  <a:pt x="846499" y="1100510"/>
                </a:cubicBezTo>
                <a:cubicBezTo>
                  <a:pt x="861654" y="1099041"/>
                  <a:pt x="876809" y="1097571"/>
                  <a:pt x="891965" y="1096102"/>
                </a:cubicBezTo>
                <a:cubicBezTo>
                  <a:pt x="907118" y="1094632"/>
                  <a:pt x="922276" y="1093163"/>
                  <a:pt x="937430" y="1091693"/>
                </a:cubicBezTo>
                <a:cubicBezTo>
                  <a:pt x="953232" y="1092643"/>
                  <a:pt x="968551" y="1091777"/>
                  <a:pt x="983381" y="1089099"/>
                </a:cubicBezTo>
                <a:cubicBezTo>
                  <a:pt x="998212" y="1086421"/>
                  <a:pt x="1013528" y="1085556"/>
                  <a:pt x="1029332" y="1086504"/>
                </a:cubicBezTo>
                <a:lnTo>
                  <a:pt x="1004656" y="1081454"/>
                </a:lnTo>
                <a:lnTo>
                  <a:pt x="933542" y="1077185"/>
                </a:lnTo>
                <a:cubicBezTo>
                  <a:pt x="920156" y="1075590"/>
                  <a:pt x="908909" y="1074718"/>
                  <a:pt x="899800" y="1074565"/>
                </a:cubicBezTo>
                <a:cubicBezTo>
                  <a:pt x="890688" y="1074418"/>
                  <a:pt x="879441" y="1073542"/>
                  <a:pt x="866055" y="1071946"/>
                </a:cubicBezTo>
                <a:cubicBezTo>
                  <a:pt x="842351" y="1070525"/>
                  <a:pt x="819413" y="1069544"/>
                  <a:pt x="797242" y="1069005"/>
                </a:cubicBezTo>
                <a:cubicBezTo>
                  <a:pt x="775070" y="1068467"/>
                  <a:pt x="752133" y="1067486"/>
                  <a:pt x="728428" y="1066065"/>
                </a:cubicBezTo>
                <a:cubicBezTo>
                  <a:pt x="708438" y="1068829"/>
                  <a:pt x="686265" y="1068291"/>
                  <a:pt x="661915" y="1064450"/>
                </a:cubicBezTo>
                <a:cubicBezTo>
                  <a:pt x="649176" y="1065271"/>
                  <a:pt x="637648" y="1065769"/>
                  <a:pt x="627329" y="1065942"/>
                </a:cubicBezTo>
                <a:cubicBezTo>
                  <a:pt x="617008" y="1066117"/>
                  <a:pt x="605156" y="1065405"/>
                  <a:pt x="591773" y="1063808"/>
                </a:cubicBezTo>
                <a:cubicBezTo>
                  <a:pt x="570485" y="1061739"/>
                  <a:pt x="547990" y="1059991"/>
                  <a:pt x="524285" y="1058568"/>
                </a:cubicBezTo>
                <a:cubicBezTo>
                  <a:pt x="500581" y="1057146"/>
                  <a:pt x="476876" y="1055723"/>
                  <a:pt x="453171" y="1054300"/>
                </a:cubicBezTo>
                <a:lnTo>
                  <a:pt x="443976" y="1048991"/>
                </a:lnTo>
                <a:lnTo>
                  <a:pt x="454857" y="1046075"/>
                </a:lnTo>
                <a:cubicBezTo>
                  <a:pt x="476142" y="1048145"/>
                  <a:pt x="498032" y="1050054"/>
                  <a:pt x="520527" y="1051802"/>
                </a:cubicBezTo>
                <a:cubicBezTo>
                  <a:pt x="543025" y="1053546"/>
                  <a:pt x="566125" y="1055133"/>
                  <a:pt x="589829" y="1056556"/>
                </a:cubicBezTo>
                <a:cubicBezTo>
                  <a:pt x="600148" y="1056381"/>
                  <a:pt x="610467" y="1056209"/>
                  <a:pt x="620786" y="1056034"/>
                </a:cubicBezTo>
                <a:cubicBezTo>
                  <a:pt x="631105" y="1055861"/>
                  <a:pt x="642957" y="1056572"/>
                  <a:pt x="656343" y="1058168"/>
                </a:cubicBezTo>
                <a:cubicBezTo>
                  <a:pt x="661826" y="1059291"/>
                  <a:pt x="672471" y="1060325"/>
                  <a:pt x="688273" y="1061274"/>
                </a:cubicBezTo>
                <a:cubicBezTo>
                  <a:pt x="695525" y="1059331"/>
                  <a:pt x="707053" y="1058835"/>
                  <a:pt x="722858" y="1059782"/>
                </a:cubicBezTo>
                <a:cubicBezTo>
                  <a:pt x="759947" y="1062802"/>
                  <a:pt x="796713" y="1064613"/>
                  <a:pt x="833155" y="1065214"/>
                </a:cubicBezTo>
                <a:cubicBezTo>
                  <a:pt x="869597" y="1065814"/>
                  <a:pt x="906037" y="1066415"/>
                  <a:pt x="942479" y="1067018"/>
                </a:cubicBezTo>
                <a:cubicBezTo>
                  <a:pt x="905389" y="1063999"/>
                  <a:pt x="869670" y="1061260"/>
                  <a:pt x="835324" y="1058802"/>
                </a:cubicBezTo>
                <a:cubicBezTo>
                  <a:pt x="800976" y="1056343"/>
                  <a:pt x="765257" y="1053604"/>
                  <a:pt x="728166" y="1050584"/>
                </a:cubicBezTo>
                <a:lnTo>
                  <a:pt x="677132" y="1048711"/>
                </a:lnTo>
                <a:cubicBezTo>
                  <a:pt x="666165" y="1046467"/>
                  <a:pt x="656894" y="1045711"/>
                  <a:pt x="649316" y="1046447"/>
                </a:cubicBezTo>
                <a:cubicBezTo>
                  <a:pt x="641737" y="1047182"/>
                  <a:pt x="633675" y="1046104"/>
                  <a:pt x="625125" y="1043209"/>
                </a:cubicBezTo>
                <a:cubicBezTo>
                  <a:pt x="606904" y="1042910"/>
                  <a:pt x="589125" y="1041842"/>
                  <a:pt x="571789" y="1040008"/>
                </a:cubicBezTo>
                <a:cubicBezTo>
                  <a:pt x="554454" y="1038176"/>
                  <a:pt x="536352" y="1035900"/>
                  <a:pt x="517482" y="1033181"/>
                </a:cubicBezTo>
                <a:cubicBezTo>
                  <a:pt x="515067" y="1033829"/>
                  <a:pt x="508373" y="1033032"/>
                  <a:pt x="497407" y="1030788"/>
                </a:cubicBezTo>
                <a:lnTo>
                  <a:pt x="440090" y="1034484"/>
                </a:lnTo>
                <a:cubicBezTo>
                  <a:pt x="433958" y="1030942"/>
                  <a:pt x="430890" y="1029173"/>
                  <a:pt x="430890" y="1029173"/>
                </a:cubicBezTo>
                <a:cubicBezTo>
                  <a:pt x="433309" y="1028525"/>
                  <a:pt x="434517" y="1028202"/>
                  <a:pt x="434517" y="1028202"/>
                </a:cubicBezTo>
                <a:cubicBezTo>
                  <a:pt x="444838" y="1028026"/>
                  <a:pt x="454552" y="1028016"/>
                  <a:pt x="463662" y="1028168"/>
                </a:cubicBezTo>
                <a:cubicBezTo>
                  <a:pt x="472773" y="1028316"/>
                  <a:pt x="480954" y="1027421"/>
                  <a:pt x="488209" y="1025476"/>
                </a:cubicBezTo>
                <a:cubicBezTo>
                  <a:pt x="493692" y="1026597"/>
                  <a:pt x="496434" y="1027159"/>
                  <a:pt x="496434" y="1027159"/>
                </a:cubicBezTo>
                <a:lnTo>
                  <a:pt x="507313" y="1024244"/>
                </a:lnTo>
                <a:cubicBezTo>
                  <a:pt x="525533" y="1024544"/>
                  <a:pt x="543150" y="1025007"/>
                  <a:pt x="560162" y="1025632"/>
                </a:cubicBezTo>
                <a:cubicBezTo>
                  <a:pt x="577174" y="1026258"/>
                  <a:pt x="594790" y="1026720"/>
                  <a:pt x="613012" y="1027021"/>
                </a:cubicBezTo>
                <a:cubicBezTo>
                  <a:pt x="623978" y="1029265"/>
                  <a:pt x="633856" y="1029856"/>
                  <a:pt x="642642" y="1028798"/>
                </a:cubicBezTo>
                <a:cubicBezTo>
                  <a:pt x="651430" y="1027741"/>
                  <a:pt x="660097" y="1028656"/>
                  <a:pt x="668647" y="1031549"/>
                </a:cubicBezTo>
                <a:cubicBezTo>
                  <a:pt x="689284" y="1031203"/>
                  <a:pt x="707506" y="1031503"/>
                  <a:pt x="723308" y="1032452"/>
                </a:cubicBezTo>
                <a:cubicBezTo>
                  <a:pt x="760398" y="1035469"/>
                  <a:pt x="797164" y="1037279"/>
                  <a:pt x="833604" y="1037883"/>
                </a:cubicBezTo>
                <a:cubicBezTo>
                  <a:pt x="870047" y="1038484"/>
                  <a:pt x="906814" y="1040294"/>
                  <a:pt x="943904" y="1043314"/>
                </a:cubicBezTo>
                <a:cubicBezTo>
                  <a:pt x="945671" y="1040248"/>
                  <a:pt x="947767" y="1038390"/>
                  <a:pt x="950183" y="1037742"/>
                </a:cubicBezTo>
                <a:cubicBezTo>
                  <a:pt x="964692" y="1033855"/>
                  <a:pt x="981380" y="1033272"/>
                  <a:pt x="1000247" y="1035989"/>
                </a:cubicBezTo>
                <a:lnTo>
                  <a:pt x="1016699" y="1039356"/>
                </a:lnTo>
                <a:cubicBezTo>
                  <a:pt x="1048952" y="1043672"/>
                  <a:pt x="1081368" y="1048590"/>
                  <a:pt x="1113947" y="1054114"/>
                </a:cubicBezTo>
                <a:cubicBezTo>
                  <a:pt x="1146523" y="1059637"/>
                  <a:pt x="1177730" y="1064882"/>
                  <a:pt x="1207566" y="1069845"/>
                </a:cubicBezTo>
                <a:cubicBezTo>
                  <a:pt x="1212402" y="1068549"/>
                  <a:pt x="1216189" y="1068182"/>
                  <a:pt x="1218932" y="1068741"/>
                </a:cubicBezTo>
                <a:cubicBezTo>
                  <a:pt x="1221675" y="1069303"/>
                  <a:pt x="1225463" y="1068936"/>
                  <a:pt x="1230299" y="1067640"/>
                </a:cubicBezTo>
                <a:cubicBezTo>
                  <a:pt x="1235782" y="1068764"/>
                  <a:pt x="1239732" y="1068999"/>
                  <a:pt x="1242150" y="1068351"/>
                </a:cubicBezTo>
                <a:cubicBezTo>
                  <a:pt x="1244567" y="1067703"/>
                  <a:pt x="1248519" y="1067940"/>
                  <a:pt x="1254004" y="1069064"/>
                </a:cubicBezTo>
                <a:cubicBezTo>
                  <a:pt x="1281895" y="1066773"/>
                  <a:pt x="1309507" y="1065853"/>
                  <a:pt x="1336837" y="1066303"/>
                </a:cubicBezTo>
                <a:cubicBezTo>
                  <a:pt x="1364171" y="1066754"/>
                  <a:pt x="1392106" y="1067044"/>
                  <a:pt x="1420646" y="1067169"/>
                </a:cubicBezTo>
                <a:cubicBezTo>
                  <a:pt x="1419350" y="1062334"/>
                  <a:pt x="1418703" y="1059917"/>
                  <a:pt x="1418703" y="1059917"/>
                </a:cubicBezTo>
                <a:lnTo>
                  <a:pt x="1418760" y="1059867"/>
                </a:lnTo>
                <a:lnTo>
                  <a:pt x="1314844" y="1047815"/>
                </a:lnTo>
                <a:cubicBezTo>
                  <a:pt x="1281059" y="1042617"/>
                  <a:pt x="1245620" y="1038507"/>
                  <a:pt x="1208530" y="1035487"/>
                </a:cubicBezTo>
                <a:lnTo>
                  <a:pt x="1204606" y="1031061"/>
                </a:lnTo>
                <a:lnTo>
                  <a:pt x="1161319" y="1027814"/>
                </a:lnTo>
                <a:cubicBezTo>
                  <a:pt x="1132779" y="1027687"/>
                  <a:pt x="1105892" y="1026470"/>
                  <a:pt x="1080654" y="1024164"/>
                </a:cubicBezTo>
                <a:cubicBezTo>
                  <a:pt x="1055416" y="1021855"/>
                  <a:pt x="1029738" y="1020314"/>
                  <a:pt x="1003614" y="1019539"/>
                </a:cubicBezTo>
                <a:cubicBezTo>
                  <a:pt x="975721" y="1021829"/>
                  <a:pt x="949158" y="1021820"/>
                  <a:pt x="923920" y="1019514"/>
                </a:cubicBezTo>
                <a:cubicBezTo>
                  <a:pt x="898682" y="1017205"/>
                  <a:pt x="873327" y="1016871"/>
                  <a:pt x="847851" y="1018515"/>
                </a:cubicBezTo>
                <a:lnTo>
                  <a:pt x="694744" y="1012893"/>
                </a:lnTo>
                <a:cubicBezTo>
                  <a:pt x="692328" y="1013541"/>
                  <a:pt x="690352" y="1013425"/>
                  <a:pt x="688818" y="1012540"/>
                </a:cubicBezTo>
                <a:cubicBezTo>
                  <a:pt x="687287" y="1011653"/>
                  <a:pt x="685310" y="1011535"/>
                  <a:pt x="682892" y="1012183"/>
                </a:cubicBezTo>
                <a:cubicBezTo>
                  <a:pt x="718038" y="1007948"/>
                  <a:pt x="750766" y="1004361"/>
                  <a:pt x="781077" y="1001423"/>
                </a:cubicBezTo>
                <a:cubicBezTo>
                  <a:pt x="811386" y="998486"/>
                  <a:pt x="842908" y="995223"/>
                  <a:pt x="875634" y="991636"/>
                </a:cubicBezTo>
                <a:lnTo>
                  <a:pt x="876073" y="991594"/>
                </a:lnTo>
                <a:lnTo>
                  <a:pt x="865996" y="990245"/>
                </a:lnTo>
                <a:cubicBezTo>
                  <a:pt x="860675" y="989727"/>
                  <a:pt x="854063" y="989231"/>
                  <a:pt x="846162" y="988757"/>
                </a:cubicBezTo>
                <a:cubicBezTo>
                  <a:pt x="841327" y="990053"/>
                  <a:pt x="831005" y="990228"/>
                  <a:pt x="815203" y="989280"/>
                </a:cubicBezTo>
                <a:lnTo>
                  <a:pt x="754971" y="982095"/>
                </a:lnTo>
                <a:cubicBezTo>
                  <a:pt x="734332" y="982441"/>
                  <a:pt x="713368" y="981581"/>
                  <a:pt x="692082" y="979510"/>
                </a:cubicBezTo>
                <a:cubicBezTo>
                  <a:pt x="670797" y="977437"/>
                  <a:pt x="649509" y="975368"/>
                  <a:pt x="628224" y="973297"/>
                </a:cubicBezTo>
                <a:lnTo>
                  <a:pt x="507757" y="958929"/>
                </a:lnTo>
                <a:cubicBezTo>
                  <a:pt x="486472" y="956858"/>
                  <a:pt x="465626" y="954021"/>
                  <a:pt x="445226" y="950416"/>
                </a:cubicBezTo>
                <a:cubicBezTo>
                  <a:pt x="424824" y="946814"/>
                  <a:pt x="403979" y="943979"/>
                  <a:pt x="382693" y="941907"/>
                </a:cubicBezTo>
                <a:cubicBezTo>
                  <a:pt x="355276" y="936295"/>
                  <a:pt x="340595" y="929864"/>
                  <a:pt x="338651" y="922610"/>
                </a:cubicBezTo>
                <a:cubicBezTo>
                  <a:pt x="337355" y="917774"/>
                  <a:pt x="340496" y="914991"/>
                  <a:pt x="348073" y="914254"/>
                </a:cubicBezTo>
                <a:cubicBezTo>
                  <a:pt x="355650" y="913520"/>
                  <a:pt x="364924" y="914276"/>
                  <a:pt x="375891" y="916520"/>
                </a:cubicBezTo>
                <a:cubicBezTo>
                  <a:pt x="397175" y="918589"/>
                  <a:pt x="419673" y="920336"/>
                  <a:pt x="443378" y="921760"/>
                </a:cubicBezTo>
                <a:cubicBezTo>
                  <a:pt x="467082" y="923182"/>
                  <a:pt x="489578" y="924929"/>
                  <a:pt x="510863" y="927000"/>
                </a:cubicBezTo>
                <a:cubicBezTo>
                  <a:pt x="521830" y="929244"/>
                  <a:pt x="532634" y="930884"/>
                  <a:pt x="543280" y="931918"/>
                </a:cubicBezTo>
                <a:cubicBezTo>
                  <a:pt x="553922" y="932953"/>
                  <a:pt x="564728" y="934595"/>
                  <a:pt x="575694" y="936839"/>
                </a:cubicBezTo>
                <a:cubicBezTo>
                  <a:pt x="620039" y="937915"/>
                  <a:pt x="663496" y="940523"/>
                  <a:pt x="706069" y="944663"/>
                </a:cubicBezTo>
                <a:cubicBezTo>
                  <a:pt x="748643" y="948806"/>
                  <a:pt x="792423" y="952624"/>
                  <a:pt x="837416" y="956116"/>
                </a:cubicBezTo>
                <a:lnTo>
                  <a:pt x="872973" y="958249"/>
                </a:lnTo>
                <a:cubicBezTo>
                  <a:pt x="878456" y="959373"/>
                  <a:pt x="883777" y="959889"/>
                  <a:pt x="888937" y="959802"/>
                </a:cubicBezTo>
                <a:cubicBezTo>
                  <a:pt x="894096" y="959717"/>
                  <a:pt x="899418" y="960235"/>
                  <a:pt x="904901" y="961357"/>
                </a:cubicBezTo>
                <a:cubicBezTo>
                  <a:pt x="926189" y="963427"/>
                  <a:pt x="948079" y="965337"/>
                  <a:pt x="970574" y="967082"/>
                </a:cubicBezTo>
                <a:cubicBezTo>
                  <a:pt x="993069" y="968830"/>
                  <a:pt x="1016169" y="970413"/>
                  <a:pt x="1039873" y="971836"/>
                </a:cubicBezTo>
                <a:cubicBezTo>
                  <a:pt x="1050840" y="974081"/>
                  <a:pt x="1061486" y="975117"/>
                  <a:pt x="1071805" y="974942"/>
                </a:cubicBezTo>
                <a:cubicBezTo>
                  <a:pt x="1082124" y="974770"/>
                  <a:pt x="1092767" y="975805"/>
                  <a:pt x="1103733" y="978049"/>
                </a:cubicBezTo>
                <a:lnTo>
                  <a:pt x="1138699" y="980148"/>
                </a:lnTo>
                <a:lnTo>
                  <a:pt x="1186823" y="979508"/>
                </a:lnTo>
                <a:lnTo>
                  <a:pt x="1153798" y="976295"/>
                </a:lnTo>
                <a:cubicBezTo>
                  <a:pt x="1143479" y="976468"/>
                  <a:pt x="1127351" y="974314"/>
                  <a:pt x="1105417" y="969823"/>
                </a:cubicBezTo>
                <a:cubicBezTo>
                  <a:pt x="1095099" y="969997"/>
                  <a:pt x="1078971" y="967840"/>
                  <a:pt x="1057037" y="963352"/>
                </a:cubicBezTo>
                <a:cubicBezTo>
                  <a:pt x="1035101" y="958863"/>
                  <a:pt x="1013934" y="954816"/>
                  <a:pt x="993533" y="951213"/>
                </a:cubicBezTo>
                <a:cubicBezTo>
                  <a:pt x="973131" y="947608"/>
                  <a:pt x="951963" y="943563"/>
                  <a:pt x="930029" y="939075"/>
                </a:cubicBezTo>
                <a:cubicBezTo>
                  <a:pt x="919062" y="936831"/>
                  <a:pt x="908860" y="935030"/>
                  <a:pt x="899427" y="933669"/>
                </a:cubicBezTo>
                <a:cubicBezTo>
                  <a:pt x="889991" y="932311"/>
                  <a:pt x="879791" y="930509"/>
                  <a:pt x="868825" y="928265"/>
                </a:cubicBezTo>
                <a:cubicBezTo>
                  <a:pt x="857858" y="926020"/>
                  <a:pt x="847493" y="923613"/>
                  <a:pt x="837736" y="921045"/>
                </a:cubicBezTo>
                <a:cubicBezTo>
                  <a:pt x="827978" y="918477"/>
                  <a:pt x="817614" y="916071"/>
                  <a:pt x="806647" y="913827"/>
                </a:cubicBezTo>
                <a:cubicBezTo>
                  <a:pt x="779879" y="910633"/>
                  <a:pt x="753269" y="908046"/>
                  <a:pt x="726824" y="906061"/>
                </a:cubicBezTo>
                <a:cubicBezTo>
                  <a:pt x="700377" y="904079"/>
                  <a:pt x="673770" y="901488"/>
                  <a:pt x="646999" y="898296"/>
                </a:cubicBezTo>
                <a:cubicBezTo>
                  <a:pt x="640868" y="894756"/>
                  <a:pt x="634012" y="893355"/>
                  <a:pt x="626434" y="894089"/>
                </a:cubicBezTo>
                <a:cubicBezTo>
                  <a:pt x="618858" y="894823"/>
                  <a:pt x="612327" y="894629"/>
                  <a:pt x="606844" y="893507"/>
                </a:cubicBezTo>
                <a:lnTo>
                  <a:pt x="566689" y="888719"/>
                </a:lnTo>
                <a:cubicBezTo>
                  <a:pt x="553304" y="887120"/>
                  <a:pt x="539917" y="885524"/>
                  <a:pt x="526532" y="883928"/>
                </a:cubicBezTo>
                <a:cubicBezTo>
                  <a:pt x="513149" y="882332"/>
                  <a:pt x="499763" y="880736"/>
                  <a:pt x="486378" y="879140"/>
                </a:cubicBezTo>
                <a:cubicBezTo>
                  <a:pt x="481541" y="880436"/>
                  <a:pt x="478474" y="878664"/>
                  <a:pt x="477179" y="873829"/>
                </a:cubicBezTo>
                <a:lnTo>
                  <a:pt x="480808" y="872856"/>
                </a:lnTo>
                <a:cubicBezTo>
                  <a:pt x="501445" y="872509"/>
                  <a:pt x="520595" y="873858"/>
                  <a:pt x="538255" y="876901"/>
                </a:cubicBezTo>
                <a:cubicBezTo>
                  <a:pt x="555914" y="879945"/>
                  <a:pt x="575064" y="881289"/>
                  <a:pt x="595703" y="880945"/>
                </a:cubicBezTo>
                <a:cubicBezTo>
                  <a:pt x="613924" y="881245"/>
                  <a:pt x="632306" y="882150"/>
                  <a:pt x="650852" y="883660"/>
                </a:cubicBezTo>
                <a:cubicBezTo>
                  <a:pt x="669396" y="885168"/>
                  <a:pt x="688987" y="885749"/>
                  <a:pt x="709626" y="885401"/>
                </a:cubicBezTo>
                <a:cubicBezTo>
                  <a:pt x="695593" y="881389"/>
                  <a:pt x="690348" y="876315"/>
                  <a:pt x="693888" y="870184"/>
                </a:cubicBezTo>
                <a:cubicBezTo>
                  <a:pt x="695009" y="864701"/>
                  <a:pt x="704031" y="859690"/>
                  <a:pt x="720956" y="855156"/>
                </a:cubicBezTo>
                <a:lnTo>
                  <a:pt x="668950" y="849656"/>
                </a:lnTo>
                <a:cubicBezTo>
                  <a:pt x="658631" y="849829"/>
                  <a:pt x="652500" y="846289"/>
                  <a:pt x="650556" y="839035"/>
                </a:cubicBezTo>
                <a:cubicBezTo>
                  <a:pt x="649908" y="836618"/>
                  <a:pt x="656277" y="836208"/>
                  <a:pt x="669661" y="837804"/>
                </a:cubicBezTo>
                <a:cubicBezTo>
                  <a:pt x="688530" y="840521"/>
                  <a:pt x="706027" y="842960"/>
                  <a:pt x="722154" y="845117"/>
                </a:cubicBezTo>
                <a:cubicBezTo>
                  <a:pt x="738282" y="847276"/>
                  <a:pt x="755779" y="849714"/>
                  <a:pt x="774648" y="852431"/>
                </a:cubicBezTo>
                <a:lnTo>
                  <a:pt x="851332" y="862982"/>
                </a:lnTo>
                <a:cubicBezTo>
                  <a:pt x="859234" y="863455"/>
                  <a:pt x="868668" y="864816"/>
                  <a:pt x="879634" y="867060"/>
                </a:cubicBezTo>
                <a:cubicBezTo>
                  <a:pt x="922207" y="871200"/>
                  <a:pt x="964014" y="874899"/>
                  <a:pt x="1005055" y="878156"/>
                </a:cubicBezTo>
                <a:cubicBezTo>
                  <a:pt x="1046095" y="881414"/>
                  <a:pt x="1087902" y="885112"/>
                  <a:pt x="1130475" y="889252"/>
                </a:cubicBezTo>
                <a:cubicBezTo>
                  <a:pt x="1118213" y="882172"/>
                  <a:pt x="1111431" y="876213"/>
                  <a:pt x="1110136" y="871379"/>
                </a:cubicBezTo>
                <a:cubicBezTo>
                  <a:pt x="1102236" y="870905"/>
                  <a:pt x="1094939" y="870268"/>
                  <a:pt x="1088245" y="869472"/>
                </a:cubicBezTo>
                <a:cubicBezTo>
                  <a:pt x="1081552" y="868672"/>
                  <a:pt x="1075465" y="867713"/>
                  <a:pt x="1069981" y="866590"/>
                </a:cubicBezTo>
                <a:cubicBezTo>
                  <a:pt x="1040793" y="864045"/>
                  <a:pt x="1011162" y="862265"/>
                  <a:pt x="981089" y="861254"/>
                </a:cubicBezTo>
                <a:cubicBezTo>
                  <a:pt x="951018" y="860243"/>
                  <a:pt x="920178" y="858787"/>
                  <a:pt x="888571" y="856891"/>
                </a:cubicBezTo>
                <a:lnTo>
                  <a:pt x="844791" y="853073"/>
                </a:lnTo>
                <a:cubicBezTo>
                  <a:pt x="836888" y="852598"/>
                  <a:pt x="828986" y="852125"/>
                  <a:pt x="821086" y="851649"/>
                </a:cubicBezTo>
                <a:cubicBezTo>
                  <a:pt x="813184" y="851176"/>
                  <a:pt x="806491" y="850377"/>
                  <a:pt x="801008" y="849256"/>
                </a:cubicBezTo>
                <a:cubicBezTo>
                  <a:pt x="785206" y="848306"/>
                  <a:pt x="769843" y="846591"/>
                  <a:pt x="754927" y="844112"/>
                </a:cubicBezTo>
                <a:cubicBezTo>
                  <a:pt x="740007" y="841630"/>
                  <a:pt x="724648" y="839914"/>
                  <a:pt x="708846" y="838966"/>
                </a:cubicBezTo>
                <a:cubicBezTo>
                  <a:pt x="693041" y="838016"/>
                  <a:pt x="677682" y="836301"/>
                  <a:pt x="662763" y="833822"/>
                </a:cubicBezTo>
                <a:cubicBezTo>
                  <a:pt x="647846" y="831340"/>
                  <a:pt x="632484" y="829625"/>
                  <a:pt x="616682" y="828676"/>
                </a:cubicBezTo>
                <a:lnTo>
                  <a:pt x="572902" y="824857"/>
                </a:lnTo>
                <a:cubicBezTo>
                  <a:pt x="550966" y="820370"/>
                  <a:pt x="536049" y="817887"/>
                  <a:pt x="528146" y="817415"/>
                </a:cubicBezTo>
                <a:lnTo>
                  <a:pt x="344532" y="784983"/>
                </a:lnTo>
                <a:cubicBezTo>
                  <a:pt x="339048" y="783859"/>
                  <a:pt x="336308" y="783300"/>
                  <a:pt x="336308" y="783300"/>
                </a:cubicBezTo>
                <a:cubicBezTo>
                  <a:pt x="335012" y="778462"/>
                  <a:pt x="337428" y="777814"/>
                  <a:pt x="343560" y="781357"/>
                </a:cubicBezTo>
                <a:cubicBezTo>
                  <a:pt x="381298" y="786793"/>
                  <a:pt x="417988" y="793157"/>
                  <a:pt x="453631" y="800451"/>
                </a:cubicBezTo>
                <a:cubicBezTo>
                  <a:pt x="489274" y="807745"/>
                  <a:pt x="525641" y="812904"/>
                  <a:pt x="562731" y="815920"/>
                </a:cubicBezTo>
                <a:cubicBezTo>
                  <a:pt x="569986" y="813976"/>
                  <a:pt x="573935" y="814215"/>
                  <a:pt x="574583" y="816634"/>
                </a:cubicBezTo>
                <a:cubicBezTo>
                  <a:pt x="577000" y="815986"/>
                  <a:pt x="578372" y="816267"/>
                  <a:pt x="578695" y="817474"/>
                </a:cubicBezTo>
                <a:cubicBezTo>
                  <a:pt x="579020" y="818683"/>
                  <a:pt x="577972" y="819612"/>
                  <a:pt x="575556" y="820260"/>
                </a:cubicBezTo>
                <a:cubicBezTo>
                  <a:pt x="586522" y="822504"/>
                  <a:pt x="594425" y="822979"/>
                  <a:pt x="599260" y="821683"/>
                </a:cubicBezTo>
                <a:lnTo>
                  <a:pt x="627563" y="825762"/>
                </a:lnTo>
                <a:cubicBezTo>
                  <a:pt x="636113" y="828652"/>
                  <a:pt x="644175" y="829731"/>
                  <a:pt x="651753" y="828996"/>
                </a:cubicBezTo>
                <a:cubicBezTo>
                  <a:pt x="659331" y="828263"/>
                  <a:pt x="668602" y="829016"/>
                  <a:pt x="679569" y="831261"/>
                </a:cubicBezTo>
                <a:cubicBezTo>
                  <a:pt x="695373" y="832209"/>
                  <a:pt x="712105" y="834204"/>
                  <a:pt x="729764" y="837247"/>
                </a:cubicBezTo>
                <a:cubicBezTo>
                  <a:pt x="747424" y="840291"/>
                  <a:pt x="764155" y="842284"/>
                  <a:pt x="779959" y="843235"/>
                </a:cubicBezTo>
                <a:cubicBezTo>
                  <a:pt x="795762" y="844183"/>
                  <a:pt x="813098" y="846017"/>
                  <a:pt x="831966" y="848734"/>
                </a:cubicBezTo>
                <a:cubicBezTo>
                  <a:pt x="839867" y="849210"/>
                  <a:pt x="847768" y="849683"/>
                  <a:pt x="855671" y="850157"/>
                </a:cubicBezTo>
                <a:cubicBezTo>
                  <a:pt x="863571" y="850631"/>
                  <a:pt x="872683" y="850782"/>
                  <a:pt x="883001" y="850607"/>
                </a:cubicBezTo>
                <a:lnTo>
                  <a:pt x="890256" y="848663"/>
                </a:lnTo>
                <a:lnTo>
                  <a:pt x="797120" y="834747"/>
                </a:lnTo>
                <a:cubicBezTo>
                  <a:pt x="738096" y="827240"/>
                  <a:pt x="676007" y="817964"/>
                  <a:pt x="610851" y="806916"/>
                </a:cubicBezTo>
                <a:cubicBezTo>
                  <a:pt x="605368" y="805793"/>
                  <a:pt x="598836" y="805598"/>
                  <a:pt x="591259" y="806335"/>
                </a:cubicBezTo>
                <a:cubicBezTo>
                  <a:pt x="583683" y="807069"/>
                  <a:pt x="577151" y="806874"/>
                  <a:pt x="571669" y="805753"/>
                </a:cubicBezTo>
                <a:cubicBezTo>
                  <a:pt x="568601" y="803982"/>
                  <a:pt x="566466" y="803258"/>
                  <a:pt x="565257" y="803582"/>
                </a:cubicBezTo>
                <a:cubicBezTo>
                  <a:pt x="564046" y="803906"/>
                  <a:pt x="561909" y="803186"/>
                  <a:pt x="558844" y="801414"/>
                </a:cubicBezTo>
                <a:lnTo>
                  <a:pt x="566099" y="799470"/>
                </a:lnTo>
                <a:cubicBezTo>
                  <a:pt x="545934" y="791916"/>
                  <a:pt x="536412" y="785398"/>
                  <a:pt x="537535" y="779914"/>
                </a:cubicBezTo>
                <a:cubicBezTo>
                  <a:pt x="542844" y="770716"/>
                  <a:pt x="559207" y="768925"/>
                  <a:pt x="586626" y="774533"/>
                </a:cubicBezTo>
                <a:cubicBezTo>
                  <a:pt x="603076" y="777900"/>
                  <a:pt x="619202" y="780058"/>
                  <a:pt x="635007" y="781006"/>
                </a:cubicBezTo>
                <a:cubicBezTo>
                  <a:pt x="650810" y="781954"/>
                  <a:pt x="666936" y="784112"/>
                  <a:pt x="683389" y="787479"/>
                </a:cubicBezTo>
                <a:cubicBezTo>
                  <a:pt x="699191" y="788428"/>
                  <a:pt x="715317" y="790586"/>
                  <a:pt x="731769" y="793950"/>
                </a:cubicBezTo>
                <a:cubicBezTo>
                  <a:pt x="748219" y="797317"/>
                  <a:pt x="764346" y="799476"/>
                  <a:pt x="780148" y="800424"/>
                </a:cubicBezTo>
                <a:lnTo>
                  <a:pt x="803853" y="801848"/>
                </a:lnTo>
                <a:cubicBezTo>
                  <a:pt x="808688" y="800552"/>
                  <a:pt x="812479" y="800182"/>
                  <a:pt x="815218" y="800744"/>
                </a:cubicBezTo>
                <a:cubicBezTo>
                  <a:pt x="817962" y="801305"/>
                  <a:pt x="820540" y="801263"/>
                  <a:pt x="822960" y="800614"/>
                </a:cubicBezTo>
                <a:cubicBezTo>
                  <a:pt x="797959" y="794356"/>
                  <a:pt x="773444" y="789910"/>
                  <a:pt x="749416" y="787279"/>
                </a:cubicBezTo>
                <a:cubicBezTo>
                  <a:pt x="725387" y="784647"/>
                  <a:pt x="700872" y="780201"/>
                  <a:pt x="675872" y="773942"/>
                </a:cubicBezTo>
                <a:cubicBezTo>
                  <a:pt x="662489" y="772346"/>
                  <a:pt x="649547" y="769983"/>
                  <a:pt x="637046" y="766854"/>
                </a:cubicBezTo>
                <a:cubicBezTo>
                  <a:pt x="624546" y="763727"/>
                  <a:pt x="611604" y="761364"/>
                  <a:pt x="598217" y="759765"/>
                </a:cubicBezTo>
                <a:lnTo>
                  <a:pt x="524189" y="744619"/>
                </a:lnTo>
                <a:cubicBezTo>
                  <a:pt x="516289" y="744143"/>
                  <a:pt x="511689" y="741490"/>
                  <a:pt x="510393" y="736654"/>
                </a:cubicBezTo>
                <a:lnTo>
                  <a:pt x="514022" y="735682"/>
                </a:lnTo>
                <a:cubicBezTo>
                  <a:pt x="516439" y="735034"/>
                  <a:pt x="518414" y="735150"/>
                  <a:pt x="519947" y="736035"/>
                </a:cubicBezTo>
                <a:cubicBezTo>
                  <a:pt x="521478" y="736921"/>
                  <a:pt x="523455" y="737041"/>
                  <a:pt x="525874" y="736393"/>
                </a:cubicBezTo>
                <a:cubicBezTo>
                  <a:pt x="539257" y="737988"/>
                  <a:pt x="550504" y="738861"/>
                  <a:pt x="559617" y="739012"/>
                </a:cubicBezTo>
                <a:cubicBezTo>
                  <a:pt x="568725" y="739161"/>
                  <a:pt x="579973" y="740037"/>
                  <a:pt x="593358" y="741633"/>
                </a:cubicBezTo>
                <a:lnTo>
                  <a:pt x="625289" y="744738"/>
                </a:lnTo>
                <a:cubicBezTo>
                  <a:pt x="641091" y="745688"/>
                  <a:pt x="651735" y="746721"/>
                  <a:pt x="657218" y="747845"/>
                </a:cubicBezTo>
                <a:cubicBezTo>
                  <a:pt x="681570" y="751686"/>
                  <a:pt x="704994" y="754478"/>
                  <a:pt x="727492" y="756225"/>
                </a:cubicBezTo>
                <a:cubicBezTo>
                  <a:pt x="749987" y="757973"/>
                  <a:pt x="771877" y="759880"/>
                  <a:pt x="793163" y="761952"/>
                </a:cubicBezTo>
                <a:cubicBezTo>
                  <a:pt x="838803" y="767863"/>
                  <a:pt x="883350" y="772123"/>
                  <a:pt x="926809" y="774732"/>
                </a:cubicBezTo>
                <a:cubicBezTo>
                  <a:pt x="970266" y="777340"/>
                  <a:pt x="1014815" y="781600"/>
                  <a:pt x="1060454" y="787511"/>
                </a:cubicBezTo>
                <a:cubicBezTo>
                  <a:pt x="1075609" y="786043"/>
                  <a:pt x="1090765" y="784572"/>
                  <a:pt x="1105920" y="783103"/>
                </a:cubicBezTo>
                <a:cubicBezTo>
                  <a:pt x="1121073" y="781633"/>
                  <a:pt x="1136230" y="780165"/>
                  <a:pt x="1151385" y="778694"/>
                </a:cubicBezTo>
                <a:cubicBezTo>
                  <a:pt x="1167188" y="779645"/>
                  <a:pt x="1182505" y="778779"/>
                  <a:pt x="1197337" y="776101"/>
                </a:cubicBezTo>
                <a:cubicBezTo>
                  <a:pt x="1212167" y="773424"/>
                  <a:pt x="1227483" y="772558"/>
                  <a:pt x="1243288" y="773506"/>
                </a:cubicBezTo>
                <a:lnTo>
                  <a:pt x="1218611" y="768457"/>
                </a:lnTo>
                <a:lnTo>
                  <a:pt x="1147498" y="764188"/>
                </a:lnTo>
                <a:cubicBezTo>
                  <a:pt x="1134112" y="762592"/>
                  <a:pt x="1122865" y="761719"/>
                  <a:pt x="1113755" y="761568"/>
                </a:cubicBezTo>
                <a:cubicBezTo>
                  <a:pt x="1104643" y="761419"/>
                  <a:pt x="1093395" y="760544"/>
                  <a:pt x="1080010" y="758947"/>
                </a:cubicBezTo>
                <a:cubicBezTo>
                  <a:pt x="1056305" y="757526"/>
                  <a:pt x="1033368" y="756545"/>
                  <a:pt x="1011196" y="756007"/>
                </a:cubicBezTo>
                <a:cubicBezTo>
                  <a:pt x="989026" y="755469"/>
                  <a:pt x="966087" y="754488"/>
                  <a:pt x="942384" y="753067"/>
                </a:cubicBezTo>
                <a:cubicBezTo>
                  <a:pt x="922393" y="755830"/>
                  <a:pt x="900220" y="755293"/>
                  <a:pt x="875869" y="751452"/>
                </a:cubicBezTo>
                <a:cubicBezTo>
                  <a:pt x="863132" y="752273"/>
                  <a:pt x="851604" y="752772"/>
                  <a:pt x="841284" y="752944"/>
                </a:cubicBezTo>
                <a:cubicBezTo>
                  <a:pt x="830964" y="753120"/>
                  <a:pt x="819110" y="752406"/>
                  <a:pt x="805728" y="750810"/>
                </a:cubicBezTo>
                <a:cubicBezTo>
                  <a:pt x="784440" y="748740"/>
                  <a:pt x="761944" y="746993"/>
                  <a:pt x="738240" y="745570"/>
                </a:cubicBezTo>
                <a:cubicBezTo>
                  <a:pt x="714536" y="744149"/>
                  <a:pt x="690832" y="742725"/>
                  <a:pt x="667126" y="741301"/>
                </a:cubicBezTo>
                <a:lnTo>
                  <a:pt x="657931" y="735992"/>
                </a:lnTo>
                <a:lnTo>
                  <a:pt x="668812" y="733077"/>
                </a:lnTo>
                <a:cubicBezTo>
                  <a:pt x="690097" y="735146"/>
                  <a:pt x="711987" y="737055"/>
                  <a:pt x="734483" y="738804"/>
                </a:cubicBezTo>
                <a:cubicBezTo>
                  <a:pt x="756980" y="740549"/>
                  <a:pt x="780080" y="742134"/>
                  <a:pt x="803784" y="743558"/>
                </a:cubicBezTo>
                <a:cubicBezTo>
                  <a:pt x="814103" y="743382"/>
                  <a:pt x="824422" y="743211"/>
                  <a:pt x="834741" y="743036"/>
                </a:cubicBezTo>
                <a:cubicBezTo>
                  <a:pt x="845060" y="742864"/>
                  <a:pt x="856911" y="743574"/>
                  <a:pt x="870298" y="745170"/>
                </a:cubicBezTo>
                <a:cubicBezTo>
                  <a:pt x="875781" y="746293"/>
                  <a:pt x="886426" y="747327"/>
                  <a:pt x="902228" y="748276"/>
                </a:cubicBezTo>
                <a:cubicBezTo>
                  <a:pt x="909480" y="746333"/>
                  <a:pt x="921009" y="745836"/>
                  <a:pt x="936814" y="746784"/>
                </a:cubicBezTo>
                <a:cubicBezTo>
                  <a:pt x="973901" y="749804"/>
                  <a:pt x="1010667" y="751614"/>
                  <a:pt x="1047110" y="752215"/>
                </a:cubicBezTo>
                <a:cubicBezTo>
                  <a:pt x="1083552" y="752816"/>
                  <a:pt x="1119992" y="753417"/>
                  <a:pt x="1156435" y="754020"/>
                </a:cubicBezTo>
                <a:cubicBezTo>
                  <a:pt x="1119345" y="751001"/>
                  <a:pt x="1083625" y="748261"/>
                  <a:pt x="1049278" y="745803"/>
                </a:cubicBezTo>
                <a:cubicBezTo>
                  <a:pt x="1014930" y="743345"/>
                  <a:pt x="979211" y="740606"/>
                  <a:pt x="942122" y="737586"/>
                </a:cubicBezTo>
                <a:lnTo>
                  <a:pt x="891086" y="735714"/>
                </a:lnTo>
                <a:cubicBezTo>
                  <a:pt x="880120" y="733469"/>
                  <a:pt x="870849" y="732712"/>
                  <a:pt x="863271" y="733450"/>
                </a:cubicBezTo>
                <a:cubicBezTo>
                  <a:pt x="855691" y="734184"/>
                  <a:pt x="847631" y="733106"/>
                  <a:pt x="839079" y="730211"/>
                </a:cubicBezTo>
                <a:cubicBezTo>
                  <a:pt x="820859" y="729911"/>
                  <a:pt x="803081" y="728844"/>
                  <a:pt x="785744" y="727009"/>
                </a:cubicBezTo>
                <a:cubicBezTo>
                  <a:pt x="768410" y="725179"/>
                  <a:pt x="750307" y="722902"/>
                  <a:pt x="731438" y="720182"/>
                </a:cubicBezTo>
                <a:cubicBezTo>
                  <a:pt x="729021" y="720830"/>
                  <a:pt x="722329" y="720034"/>
                  <a:pt x="711362" y="717790"/>
                </a:cubicBezTo>
                <a:lnTo>
                  <a:pt x="654044" y="721486"/>
                </a:lnTo>
                <a:cubicBezTo>
                  <a:pt x="647912" y="717944"/>
                  <a:pt x="644846" y="716175"/>
                  <a:pt x="644846" y="716175"/>
                </a:cubicBezTo>
                <a:cubicBezTo>
                  <a:pt x="647265" y="715527"/>
                  <a:pt x="648472" y="715204"/>
                  <a:pt x="648472" y="715204"/>
                </a:cubicBezTo>
                <a:cubicBezTo>
                  <a:pt x="658792" y="715028"/>
                  <a:pt x="668507" y="715018"/>
                  <a:pt x="677616" y="715169"/>
                </a:cubicBezTo>
                <a:cubicBezTo>
                  <a:pt x="686728" y="715318"/>
                  <a:pt x="694909" y="714422"/>
                  <a:pt x="702163" y="712479"/>
                </a:cubicBezTo>
                <a:cubicBezTo>
                  <a:pt x="707646" y="713600"/>
                  <a:pt x="710390" y="714161"/>
                  <a:pt x="710390" y="714161"/>
                </a:cubicBezTo>
                <a:lnTo>
                  <a:pt x="721267" y="711246"/>
                </a:lnTo>
                <a:cubicBezTo>
                  <a:pt x="739489" y="711546"/>
                  <a:pt x="757105" y="712009"/>
                  <a:pt x="774117" y="712633"/>
                </a:cubicBezTo>
                <a:cubicBezTo>
                  <a:pt x="791129" y="713260"/>
                  <a:pt x="808745" y="713723"/>
                  <a:pt x="826966" y="714023"/>
                </a:cubicBezTo>
                <a:cubicBezTo>
                  <a:pt x="837933" y="716267"/>
                  <a:pt x="847812" y="716858"/>
                  <a:pt x="856597" y="715800"/>
                </a:cubicBezTo>
                <a:cubicBezTo>
                  <a:pt x="865385" y="714742"/>
                  <a:pt x="874051" y="715658"/>
                  <a:pt x="882601" y="718550"/>
                </a:cubicBezTo>
                <a:cubicBezTo>
                  <a:pt x="903240" y="718205"/>
                  <a:pt x="921461" y="718506"/>
                  <a:pt x="937263" y="719454"/>
                </a:cubicBezTo>
                <a:cubicBezTo>
                  <a:pt x="974353" y="722471"/>
                  <a:pt x="1011119" y="724281"/>
                  <a:pt x="1047559" y="724884"/>
                </a:cubicBezTo>
                <a:cubicBezTo>
                  <a:pt x="1084002" y="725486"/>
                  <a:pt x="1120768" y="727296"/>
                  <a:pt x="1157858" y="730316"/>
                </a:cubicBezTo>
                <a:cubicBezTo>
                  <a:pt x="1159627" y="727249"/>
                  <a:pt x="1161721" y="725391"/>
                  <a:pt x="1164138" y="724744"/>
                </a:cubicBezTo>
                <a:cubicBezTo>
                  <a:pt x="1178647" y="720856"/>
                  <a:pt x="1195335" y="720273"/>
                  <a:pt x="1214201" y="722991"/>
                </a:cubicBezTo>
                <a:lnTo>
                  <a:pt x="1230654" y="726358"/>
                </a:lnTo>
                <a:cubicBezTo>
                  <a:pt x="1262906" y="730674"/>
                  <a:pt x="1295323" y="735591"/>
                  <a:pt x="1327902" y="741116"/>
                </a:cubicBezTo>
                <a:cubicBezTo>
                  <a:pt x="1360478" y="746639"/>
                  <a:pt x="1391685" y="751884"/>
                  <a:pt x="1421521" y="756847"/>
                </a:cubicBezTo>
                <a:cubicBezTo>
                  <a:pt x="1426357" y="755551"/>
                  <a:pt x="1430145" y="755184"/>
                  <a:pt x="1432887" y="755743"/>
                </a:cubicBezTo>
                <a:cubicBezTo>
                  <a:pt x="1435631" y="756305"/>
                  <a:pt x="1439418" y="755938"/>
                  <a:pt x="1444254" y="754642"/>
                </a:cubicBezTo>
                <a:cubicBezTo>
                  <a:pt x="1449738" y="755765"/>
                  <a:pt x="1453687" y="756001"/>
                  <a:pt x="1456106" y="755353"/>
                </a:cubicBezTo>
                <a:cubicBezTo>
                  <a:pt x="1458523" y="754705"/>
                  <a:pt x="1462475" y="754943"/>
                  <a:pt x="1467958" y="756066"/>
                </a:cubicBezTo>
                <a:cubicBezTo>
                  <a:pt x="1495851" y="753774"/>
                  <a:pt x="1523462" y="752855"/>
                  <a:pt x="1550792" y="753305"/>
                </a:cubicBezTo>
                <a:lnTo>
                  <a:pt x="1572213" y="753527"/>
                </a:lnTo>
                <a:lnTo>
                  <a:pt x="1174063" y="706527"/>
                </a:lnTo>
                <a:lnTo>
                  <a:pt x="1137876" y="706516"/>
                </a:lnTo>
                <a:cubicBezTo>
                  <a:pt x="1112637" y="704206"/>
                  <a:pt x="1087283" y="703873"/>
                  <a:pt x="1061807" y="705517"/>
                </a:cubicBezTo>
                <a:lnTo>
                  <a:pt x="908699" y="699896"/>
                </a:lnTo>
                <a:cubicBezTo>
                  <a:pt x="906282" y="700543"/>
                  <a:pt x="904307" y="700426"/>
                  <a:pt x="902773" y="699541"/>
                </a:cubicBezTo>
                <a:cubicBezTo>
                  <a:pt x="901242" y="698655"/>
                  <a:pt x="899266" y="698537"/>
                  <a:pt x="896847" y="699185"/>
                </a:cubicBezTo>
                <a:cubicBezTo>
                  <a:pt x="931994" y="694950"/>
                  <a:pt x="964722" y="691363"/>
                  <a:pt x="995032" y="688424"/>
                </a:cubicBezTo>
                <a:lnTo>
                  <a:pt x="1008713" y="687008"/>
                </a:lnTo>
                <a:lnTo>
                  <a:pt x="397389" y="614844"/>
                </a:lnTo>
                <a:lnTo>
                  <a:pt x="401767" y="609988"/>
                </a:lnTo>
                <a:cubicBezTo>
                  <a:pt x="406311" y="612212"/>
                  <a:pt x="409242" y="614772"/>
                  <a:pt x="415391" y="615146"/>
                </a:cubicBezTo>
                <a:cubicBezTo>
                  <a:pt x="417147" y="613954"/>
                  <a:pt x="424459" y="608994"/>
                  <a:pt x="427966" y="606609"/>
                </a:cubicBezTo>
                <a:cubicBezTo>
                  <a:pt x="432652" y="607978"/>
                  <a:pt x="449191" y="606607"/>
                  <a:pt x="463537" y="605969"/>
                </a:cubicBezTo>
                <a:lnTo>
                  <a:pt x="465787" y="605839"/>
                </a:lnTo>
                <a:lnTo>
                  <a:pt x="475614" y="598087"/>
                </a:lnTo>
                <a:lnTo>
                  <a:pt x="448553" y="595481"/>
                </a:lnTo>
                <a:cubicBezTo>
                  <a:pt x="435525" y="595608"/>
                  <a:pt x="422608" y="596225"/>
                  <a:pt x="410820" y="594748"/>
                </a:cubicBezTo>
                <a:cubicBezTo>
                  <a:pt x="400355" y="594653"/>
                  <a:pt x="389447" y="592580"/>
                  <a:pt x="378445" y="590100"/>
                </a:cubicBezTo>
                <a:lnTo>
                  <a:pt x="370270" y="588331"/>
                </a:lnTo>
                <a:lnTo>
                  <a:pt x="371942" y="587605"/>
                </a:lnTo>
                <a:lnTo>
                  <a:pt x="385782" y="581478"/>
                </a:lnTo>
                <a:lnTo>
                  <a:pt x="406266" y="583437"/>
                </a:lnTo>
                <a:cubicBezTo>
                  <a:pt x="421642" y="587406"/>
                  <a:pt x="445508" y="590161"/>
                  <a:pt x="427186" y="574549"/>
                </a:cubicBezTo>
                <a:lnTo>
                  <a:pt x="413134" y="569683"/>
                </a:lnTo>
                <a:lnTo>
                  <a:pt x="426069" y="564547"/>
                </a:lnTo>
                <a:lnTo>
                  <a:pt x="403446" y="559967"/>
                </a:lnTo>
                <a:cubicBezTo>
                  <a:pt x="386788" y="556354"/>
                  <a:pt x="377965" y="553305"/>
                  <a:pt x="392087" y="550950"/>
                </a:cubicBezTo>
                <a:lnTo>
                  <a:pt x="409998" y="549247"/>
                </a:lnTo>
                <a:lnTo>
                  <a:pt x="422675" y="540591"/>
                </a:lnTo>
                <a:cubicBezTo>
                  <a:pt x="466565" y="518522"/>
                  <a:pt x="508874" y="503463"/>
                  <a:pt x="557701" y="483327"/>
                </a:cubicBezTo>
                <a:lnTo>
                  <a:pt x="560000" y="480549"/>
                </a:lnTo>
                <a:lnTo>
                  <a:pt x="546728" y="479673"/>
                </a:lnTo>
                <a:lnTo>
                  <a:pt x="536886" y="478600"/>
                </a:lnTo>
                <a:lnTo>
                  <a:pt x="485979" y="496530"/>
                </a:lnTo>
                <a:cubicBezTo>
                  <a:pt x="467959" y="505394"/>
                  <a:pt x="449809" y="514450"/>
                  <a:pt x="428066" y="517821"/>
                </a:cubicBezTo>
                <a:cubicBezTo>
                  <a:pt x="449452" y="505294"/>
                  <a:pt x="471675" y="495004"/>
                  <a:pt x="494502" y="485562"/>
                </a:cubicBezTo>
                <a:lnTo>
                  <a:pt x="519111" y="476012"/>
                </a:lnTo>
                <a:lnTo>
                  <a:pt x="509885" y="471608"/>
                </a:lnTo>
                <a:lnTo>
                  <a:pt x="515910" y="466106"/>
                </a:lnTo>
                <a:lnTo>
                  <a:pt x="518127" y="465516"/>
                </a:lnTo>
                <a:lnTo>
                  <a:pt x="528865" y="463845"/>
                </a:lnTo>
                <a:lnTo>
                  <a:pt x="548624" y="464563"/>
                </a:lnTo>
                <a:lnTo>
                  <a:pt x="564546" y="458386"/>
                </a:lnTo>
                <a:cubicBezTo>
                  <a:pt x="565792" y="456525"/>
                  <a:pt x="584513" y="458053"/>
                  <a:pt x="580970" y="448613"/>
                </a:cubicBezTo>
                <a:cubicBezTo>
                  <a:pt x="579851" y="445628"/>
                  <a:pt x="564802" y="448702"/>
                  <a:pt x="570987" y="448777"/>
                </a:cubicBezTo>
                <a:cubicBezTo>
                  <a:pt x="561655" y="450681"/>
                  <a:pt x="550352" y="455530"/>
                  <a:pt x="538934" y="459969"/>
                </a:cubicBezTo>
                <a:lnTo>
                  <a:pt x="518127" y="465516"/>
                </a:lnTo>
                <a:lnTo>
                  <a:pt x="516236" y="465808"/>
                </a:lnTo>
                <a:lnTo>
                  <a:pt x="515910" y="466106"/>
                </a:lnTo>
                <a:lnTo>
                  <a:pt x="506199" y="468695"/>
                </a:lnTo>
                <a:cubicBezTo>
                  <a:pt x="498766" y="470476"/>
                  <a:pt x="492522" y="465063"/>
                  <a:pt x="487664" y="467660"/>
                </a:cubicBezTo>
                <a:cubicBezTo>
                  <a:pt x="469005" y="471468"/>
                  <a:pt x="450997" y="488255"/>
                  <a:pt x="431219" y="489083"/>
                </a:cubicBezTo>
                <a:cubicBezTo>
                  <a:pt x="444029" y="480045"/>
                  <a:pt x="451460" y="478261"/>
                  <a:pt x="462632" y="470899"/>
                </a:cubicBezTo>
                <a:cubicBezTo>
                  <a:pt x="459021" y="471637"/>
                  <a:pt x="492522" y="465063"/>
                  <a:pt x="494105" y="458051"/>
                </a:cubicBezTo>
                <a:cubicBezTo>
                  <a:pt x="492926" y="449728"/>
                  <a:pt x="452837" y="471563"/>
                  <a:pt x="449225" y="472297"/>
                </a:cubicBezTo>
                <a:cubicBezTo>
                  <a:pt x="406581" y="492505"/>
                  <a:pt x="381606" y="501083"/>
                  <a:pt x="336600" y="520172"/>
                </a:cubicBezTo>
                <a:cubicBezTo>
                  <a:pt x="336600" y="520172"/>
                  <a:pt x="314982" y="537695"/>
                  <a:pt x="313929" y="524534"/>
                </a:cubicBezTo>
                <a:cubicBezTo>
                  <a:pt x="315512" y="517522"/>
                  <a:pt x="350471" y="508779"/>
                  <a:pt x="351714" y="506919"/>
                </a:cubicBezTo>
                <a:cubicBezTo>
                  <a:pt x="385681" y="490353"/>
                  <a:pt x="416760" y="477318"/>
                  <a:pt x="451785" y="458397"/>
                </a:cubicBezTo>
                <a:cubicBezTo>
                  <a:pt x="429444" y="473126"/>
                  <a:pt x="459275" y="461950"/>
                  <a:pt x="458284" y="454125"/>
                </a:cubicBezTo>
                <a:cubicBezTo>
                  <a:pt x="455986" y="442823"/>
                  <a:pt x="413216" y="467878"/>
                  <a:pt x="409603" y="468614"/>
                </a:cubicBezTo>
                <a:cubicBezTo>
                  <a:pt x="372215" y="486415"/>
                  <a:pt x="332066" y="502904"/>
                  <a:pt x="287134" y="526527"/>
                </a:cubicBezTo>
                <a:cubicBezTo>
                  <a:pt x="287134" y="526527"/>
                  <a:pt x="263281" y="538085"/>
                  <a:pt x="265900" y="529524"/>
                </a:cubicBezTo>
                <a:lnTo>
                  <a:pt x="272288" y="525936"/>
                </a:lnTo>
                <a:lnTo>
                  <a:pt x="281878" y="526021"/>
                </a:lnTo>
                <a:cubicBezTo>
                  <a:pt x="285621" y="525802"/>
                  <a:pt x="288569" y="525247"/>
                  <a:pt x="289788" y="524100"/>
                </a:cubicBezTo>
                <a:lnTo>
                  <a:pt x="287433" y="518936"/>
                </a:lnTo>
                <a:lnTo>
                  <a:pt x="289756" y="517965"/>
                </a:lnTo>
                <a:cubicBezTo>
                  <a:pt x="287262" y="521681"/>
                  <a:pt x="314521" y="509699"/>
                  <a:pt x="310979" y="500255"/>
                </a:cubicBezTo>
                <a:cubicBezTo>
                  <a:pt x="309859" y="497272"/>
                  <a:pt x="283720" y="512241"/>
                  <a:pt x="278653" y="515148"/>
                </a:cubicBezTo>
                <a:lnTo>
                  <a:pt x="276614" y="515964"/>
                </a:lnTo>
                <a:lnTo>
                  <a:pt x="276318" y="515889"/>
                </a:lnTo>
                <a:lnTo>
                  <a:pt x="269556" y="515563"/>
                </a:lnTo>
                <a:lnTo>
                  <a:pt x="315047" y="490695"/>
                </a:lnTo>
                <a:cubicBezTo>
                  <a:pt x="338181" y="479047"/>
                  <a:pt x="361930" y="467645"/>
                  <a:pt x="386410" y="455155"/>
                </a:cubicBezTo>
                <a:cubicBezTo>
                  <a:pt x="386410" y="455155"/>
                  <a:pt x="395019" y="461693"/>
                  <a:pt x="395274" y="452009"/>
                </a:cubicBezTo>
                <a:cubicBezTo>
                  <a:pt x="395214" y="446668"/>
                  <a:pt x="372814" y="456057"/>
                  <a:pt x="385291" y="452173"/>
                </a:cubicBezTo>
                <a:cubicBezTo>
                  <a:pt x="344021" y="465682"/>
                  <a:pt x="296264" y="498175"/>
                  <a:pt x="255328" y="506531"/>
                </a:cubicBezTo>
                <a:cubicBezTo>
                  <a:pt x="294222" y="477187"/>
                  <a:pt x="349088" y="462775"/>
                  <a:pt x="394431" y="438535"/>
                </a:cubicBezTo>
                <a:cubicBezTo>
                  <a:pt x="398042" y="437796"/>
                  <a:pt x="414465" y="428023"/>
                  <a:pt x="412041" y="421561"/>
                </a:cubicBezTo>
                <a:lnTo>
                  <a:pt x="390889" y="429091"/>
                </a:lnTo>
                <a:cubicBezTo>
                  <a:pt x="370647" y="439913"/>
                  <a:pt x="348433" y="449797"/>
                  <a:pt x="328316" y="455779"/>
                </a:cubicBezTo>
                <a:cubicBezTo>
                  <a:pt x="344647" y="445754"/>
                  <a:pt x="362539" y="437086"/>
                  <a:pt x="381175" y="428465"/>
                </a:cubicBezTo>
                <a:cubicBezTo>
                  <a:pt x="399814" y="419845"/>
                  <a:pt x="419199" y="411271"/>
                  <a:pt x="438519" y="401441"/>
                </a:cubicBezTo>
                <a:cubicBezTo>
                  <a:pt x="475056" y="385687"/>
                  <a:pt x="513625" y="376209"/>
                  <a:pt x="547404" y="359143"/>
                </a:cubicBezTo>
                <a:cubicBezTo>
                  <a:pt x="564387" y="350861"/>
                  <a:pt x="581916" y="342732"/>
                  <a:pt x="599843" y="336333"/>
                </a:cubicBezTo>
                <a:lnTo>
                  <a:pt x="610139" y="333991"/>
                </a:lnTo>
                <a:lnTo>
                  <a:pt x="569599" y="351340"/>
                </a:lnTo>
                <a:cubicBezTo>
                  <a:pt x="553643" y="358419"/>
                  <a:pt x="538000" y="365526"/>
                  <a:pt x="522955" y="372276"/>
                </a:cubicBezTo>
                <a:cubicBezTo>
                  <a:pt x="513032" y="377781"/>
                  <a:pt x="499100" y="383834"/>
                  <a:pt x="494242" y="386433"/>
                </a:cubicBezTo>
                <a:cubicBezTo>
                  <a:pt x="489048" y="394181"/>
                  <a:pt x="495024" y="394566"/>
                  <a:pt x="491285" y="400147"/>
                </a:cubicBezTo>
                <a:cubicBezTo>
                  <a:pt x="491285" y="400147"/>
                  <a:pt x="484847" y="409756"/>
                  <a:pt x="483727" y="406774"/>
                </a:cubicBezTo>
                <a:cubicBezTo>
                  <a:pt x="484847" y="409756"/>
                  <a:pt x="503509" y="405944"/>
                  <a:pt x="519803" y="401013"/>
                </a:cubicBezTo>
                <a:lnTo>
                  <a:pt x="519028" y="404928"/>
                </a:lnTo>
                <a:lnTo>
                  <a:pt x="517103" y="405040"/>
                </a:lnTo>
                <a:cubicBezTo>
                  <a:pt x="517661" y="406534"/>
                  <a:pt x="518304" y="406735"/>
                  <a:pt x="518825" y="405963"/>
                </a:cubicBezTo>
                <a:lnTo>
                  <a:pt x="519028" y="404928"/>
                </a:lnTo>
                <a:lnTo>
                  <a:pt x="529972" y="404290"/>
                </a:lnTo>
                <a:cubicBezTo>
                  <a:pt x="542791" y="400970"/>
                  <a:pt x="555589" y="391032"/>
                  <a:pt x="569542" y="384169"/>
                </a:cubicBezTo>
                <a:cubicBezTo>
                  <a:pt x="658372" y="353192"/>
                  <a:pt x="746809" y="322026"/>
                  <a:pt x="834792" y="315569"/>
                </a:cubicBezTo>
                <a:cubicBezTo>
                  <a:pt x="870740" y="314650"/>
                  <a:pt x="906480" y="314042"/>
                  <a:pt x="940063" y="312001"/>
                </a:cubicBezTo>
                <a:cubicBezTo>
                  <a:pt x="1007149" y="303389"/>
                  <a:pt x="1077786" y="288702"/>
                  <a:pt x="1149347" y="292017"/>
                </a:cubicBezTo>
                <a:cubicBezTo>
                  <a:pt x="1200196" y="293676"/>
                  <a:pt x="1250985" y="289994"/>
                  <a:pt x="1307833" y="291233"/>
                </a:cubicBezTo>
                <a:cubicBezTo>
                  <a:pt x="1320180" y="292189"/>
                  <a:pt x="1335229" y="289117"/>
                  <a:pt x="1347578" y="290072"/>
                </a:cubicBezTo>
                <a:cubicBezTo>
                  <a:pt x="1350567" y="290266"/>
                  <a:pt x="1355481" y="291269"/>
                  <a:pt x="1358061" y="292750"/>
                </a:cubicBezTo>
                <a:lnTo>
                  <a:pt x="1357519" y="293600"/>
                </a:lnTo>
                <a:lnTo>
                  <a:pt x="1374521" y="292169"/>
                </a:lnTo>
                <a:lnTo>
                  <a:pt x="1375063" y="291218"/>
                </a:lnTo>
                <a:lnTo>
                  <a:pt x="1376037" y="292043"/>
                </a:lnTo>
                <a:lnTo>
                  <a:pt x="1381609" y="291573"/>
                </a:lnTo>
                <a:cubicBezTo>
                  <a:pt x="1508938" y="279820"/>
                  <a:pt x="1636649" y="269287"/>
                  <a:pt x="1770985" y="266322"/>
                </a:cubicBezTo>
                <a:cubicBezTo>
                  <a:pt x="1831389" y="269040"/>
                  <a:pt x="1886389" y="276231"/>
                  <a:pt x="1955405" y="282910"/>
                </a:cubicBezTo>
                <a:lnTo>
                  <a:pt x="2015913" y="286993"/>
                </a:lnTo>
                <a:lnTo>
                  <a:pt x="2019389" y="268415"/>
                </a:lnTo>
                <a:lnTo>
                  <a:pt x="2016625" y="287041"/>
                </a:lnTo>
                <a:lnTo>
                  <a:pt x="2027083" y="287747"/>
                </a:lnTo>
                <a:lnTo>
                  <a:pt x="2027399" y="286128"/>
                </a:lnTo>
                <a:lnTo>
                  <a:pt x="2027883" y="287800"/>
                </a:lnTo>
                <a:lnTo>
                  <a:pt x="2080931" y="291381"/>
                </a:lnTo>
                <a:lnTo>
                  <a:pt x="2081109" y="282639"/>
                </a:lnTo>
                <a:lnTo>
                  <a:pt x="2082181" y="279511"/>
                </a:lnTo>
                <a:lnTo>
                  <a:pt x="2084833" y="269983"/>
                </a:lnTo>
                <a:lnTo>
                  <a:pt x="2084789" y="280100"/>
                </a:lnTo>
                <a:lnTo>
                  <a:pt x="2084733" y="291638"/>
                </a:lnTo>
                <a:lnTo>
                  <a:pt x="2124827" y="294343"/>
                </a:lnTo>
                <a:lnTo>
                  <a:pt x="2125259" y="253504"/>
                </a:lnTo>
                <a:lnTo>
                  <a:pt x="2126895" y="246980"/>
                </a:lnTo>
                <a:lnTo>
                  <a:pt x="2127797" y="242777"/>
                </a:lnTo>
                <a:lnTo>
                  <a:pt x="2047051" y="238738"/>
                </a:lnTo>
                <a:cubicBezTo>
                  <a:pt x="1947721" y="236219"/>
                  <a:pt x="1849787" y="235910"/>
                  <a:pt x="1752695" y="237311"/>
                </a:cubicBezTo>
                <a:lnTo>
                  <a:pt x="1490921" y="245320"/>
                </a:lnTo>
                <a:lnTo>
                  <a:pt x="1541839" y="225890"/>
                </a:lnTo>
                <a:cubicBezTo>
                  <a:pt x="1770927" y="179691"/>
                  <a:pt x="1999085" y="132951"/>
                  <a:pt x="2219419" y="142962"/>
                </a:cubicBezTo>
                <a:close/>
                <a:moveTo>
                  <a:pt x="2112445" y="116198"/>
                </a:moveTo>
                <a:cubicBezTo>
                  <a:pt x="2114043" y="115622"/>
                  <a:pt x="2115435" y="116435"/>
                  <a:pt x="2116421" y="120027"/>
                </a:cubicBezTo>
                <a:cubicBezTo>
                  <a:pt x="2112819" y="123955"/>
                  <a:pt x="2109217" y="127885"/>
                  <a:pt x="2107247" y="120702"/>
                </a:cubicBezTo>
                <a:cubicBezTo>
                  <a:pt x="2109047" y="118737"/>
                  <a:pt x="2110847" y="116772"/>
                  <a:pt x="2112445" y="116198"/>
                </a:cubicBezTo>
                <a:close/>
                <a:moveTo>
                  <a:pt x="2143019" y="114244"/>
                </a:moveTo>
                <a:cubicBezTo>
                  <a:pt x="2152001" y="112737"/>
                  <a:pt x="2160925" y="112224"/>
                  <a:pt x="2169275" y="114414"/>
                </a:cubicBezTo>
                <a:cubicBezTo>
                  <a:pt x="2174843" y="115875"/>
                  <a:pt x="2180155" y="118532"/>
                  <a:pt x="2185059" y="122904"/>
                </a:cubicBezTo>
                <a:cubicBezTo>
                  <a:pt x="2162183" y="127645"/>
                  <a:pt x="2137665" y="126401"/>
                  <a:pt x="2116421" y="120027"/>
                </a:cubicBezTo>
                <a:cubicBezTo>
                  <a:pt x="2124997" y="118247"/>
                  <a:pt x="2134037" y="115751"/>
                  <a:pt x="2143019" y="114244"/>
                </a:cubicBezTo>
                <a:close/>
                <a:moveTo>
                  <a:pt x="2089603" y="110399"/>
                </a:moveTo>
                <a:cubicBezTo>
                  <a:pt x="2089603" y="110399"/>
                  <a:pt x="2097473" y="122035"/>
                  <a:pt x="2093871" y="125963"/>
                </a:cubicBezTo>
                <a:cubicBezTo>
                  <a:pt x="2090271" y="129892"/>
                  <a:pt x="2082401" y="118258"/>
                  <a:pt x="2089603" y="110399"/>
                </a:cubicBezTo>
                <a:close/>
                <a:moveTo>
                  <a:pt x="1855177" y="60884"/>
                </a:moveTo>
                <a:lnTo>
                  <a:pt x="1947685" y="68337"/>
                </a:lnTo>
                <a:lnTo>
                  <a:pt x="1924129" y="70090"/>
                </a:lnTo>
                <a:cubicBezTo>
                  <a:pt x="1768243" y="84634"/>
                  <a:pt x="1586177" y="140190"/>
                  <a:pt x="1429329" y="185336"/>
                </a:cubicBezTo>
                <a:cubicBezTo>
                  <a:pt x="1403181" y="195204"/>
                  <a:pt x="1366930" y="205202"/>
                  <a:pt x="1354154" y="209804"/>
                </a:cubicBezTo>
                <a:cubicBezTo>
                  <a:pt x="1339150" y="226179"/>
                  <a:pt x="1353894" y="228754"/>
                  <a:pt x="1343090" y="240542"/>
                </a:cubicBezTo>
                <a:cubicBezTo>
                  <a:pt x="1343090" y="240542"/>
                  <a:pt x="1324483" y="260842"/>
                  <a:pt x="1322513" y="253662"/>
                </a:cubicBezTo>
                <a:lnTo>
                  <a:pt x="1325711" y="254876"/>
                </a:lnTo>
                <a:lnTo>
                  <a:pt x="886258" y="282710"/>
                </a:lnTo>
                <a:cubicBezTo>
                  <a:pt x="844321" y="283263"/>
                  <a:pt x="802697" y="298060"/>
                  <a:pt x="763434" y="299254"/>
                </a:cubicBezTo>
                <a:lnTo>
                  <a:pt x="730091" y="295464"/>
                </a:lnTo>
                <a:lnTo>
                  <a:pt x="714092" y="298740"/>
                </a:lnTo>
                <a:cubicBezTo>
                  <a:pt x="698784" y="302201"/>
                  <a:pt x="682945" y="306841"/>
                  <a:pt x="666857" y="312270"/>
                </a:cubicBezTo>
                <a:lnTo>
                  <a:pt x="652344" y="317721"/>
                </a:lnTo>
                <a:lnTo>
                  <a:pt x="649650" y="317721"/>
                </a:lnTo>
                <a:cubicBezTo>
                  <a:pt x="640384" y="318608"/>
                  <a:pt x="630160" y="320829"/>
                  <a:pt x="621993" y="321626"/>
                </a:cubicBezTo>
                <a:lnTo>
                  <a:pt x="618529" y="321555"/>
                </a:lnTo>
                <a:lnTo>
                  <a:pt x="654417" y="308034"/>
                </a:lnTo>
                <a:cubicBezTo>
                  <a:pt x="670853" y="302299"/>
                  <a:pt x="687745" y="296960"/>
                  <a:pt x="705485" y="292201"/>
                </a:cubicBezTo>
                <a:lnTo>
                  <a:pt x="712779" y="290594"/>
                </a:lnTo>
                <a:lnTo>
                  <a:pt x="696442" y="284874"/>
                </a:lnTo>
                <a:cubicBezTo>
                  <a:pt x="687860" y="279881"/>
                  <a:pt x="679971" y="274167"/>
                  <a:pt x="672019" y="270510"/>
                </a:cubicBezTo>
                <a:cubicBezTo>
                  <a:pt x="654536" y="270822"/>
                  <a:pt x="621555" y="290464"/>
                  <a:pt x="618345" y="245828"/>
                </a:cubicBezTo>
                <a:cubicBezTo>
                  <a:pt x="641944" y="265030"/>
                  <a:pt x="625224" y="222538"/>
                  <a:pt x="618345" y="245828"/>
                </a:cubicBezTo>
                <a:cubicBezTo>
                  <a:pt x="544280" y="246574"/>
                  <a:pt x="466905" y="245799"/>
                  <a:pt x="389020" y="243396"/>
                </a:cubicBezTo>
                <a:cubicBezTo>
                  <a:pt x="399567" y="188381"/>
                  <a:pt x="461193" y="216718"/>
                  <a:pt x="494173" y="197080"/>
                </a:cubicBezTo>
                <a:cubicBezTo>
                  <a:pt x="521442" y="184561"/>
                  <a:pt x="472713" y="195564"/>
                  <a:pt x="460122" y="189774"/>
                </a:cubicBezTo>
                <a:cubicBezTo>
                  <a:pt x="443301" y="190393"/>
                  <a:pt x="429641" y="193855"/>
                  <a:pt x="413077" y="186239"/>
                </a:cubicBezTo>
                <a:cubicBezTo>
                  <a:pt x="646885" y="146879"/>
                  <a:pt x="885573" y="122640"/>
                  <a:pt x="1125640" y="104605"/>
                </a:cubicBezTo>
                <a:lnTo>
                  <a:pt x="1463763" y="83764"/>
                </a:lnTo>
                <a:lnTo>
                  <a:pt x="1460226" y="84750"/>
                </a:lnTo>
                <a:cubicBezTo>
                  <a:pt x="1406998" y="103938"/>
                  <a:pt x="1342630" y="116623"/>
                  <a:pt x="1310987" y="160478"/>
                </a:cubicBezTo>
                <a:cubicBezTo>
                  <a:pt x="1286807" y="177526"/>
                  <a:pt x="1284510" y="169146"/>
                  <a:pt x="1271735" y="173750"/>
                </a:cubicBezTo>
                <a:cubicBezTo>
                  <a:pt x="1239416" y="181020"/>
                  <a:pt x="1214907" y="196870"/>
                  <a:pt x="1248928" y="198636"/>
                </a:cubicBezTo>
                <a:cubicBezTo>
                  <a:pt x="1309695" y="189879"/>
                  <a:pt x="1341745" y="184466"/>
                  <a:pt x="1394971" y="165276"/>
                </a:cubicBezTo>
                <a:cubicBezTo>
                  <a:pt x="1528293" y="135300"/>
                  <a:pt x="1646195" y="100274"/>
                  <a:pt x="1773353" y="74613"/>
                </a:cubicBezTo>
                <a:close/>
                <a:moveTo>
                  <a:pt x="1399758" y="60491"/>
                </a:moveTo>
                <a:lnTo>
                  <a:pt x="1401513" y="66888"/>
                </a:lnTo>
                <a:cubicBezTo>
                  <a:pt x="1400539" y="63334"/>
                  <a:pt x="1399174" y="58359"/>
                  <a:pt x="1399758" y="60491"/>
                </a:cubicBezTo>
                <a:close/>
                <a:moveTo>
                  <a:pt x="1407340" y="59725"/>
                </a:moveTo>
                <a:lnTo>
                  <a:pt x="1402391" y="70086"/>
                </a:lnTo>
                <a:lnTo>
                  <a:pt x="1406151" y="72805"/>
                </a:lnTo>
                <a:lnTo>
                  <a:pt x="1349504" y="75812"/>
                </a:lnTo>
                <a:cubicBezTo>
                  <a:pt x="1183876" y="86835"/>
                  <a:pt x="1017885" y="100994"/>
                  <a:pt x="850364" y="110279"/>
                </a:cubicBezTo>
                <a:cubicBezTo>
                  <a:pt x="827835" y="118016"/>
                  <a:pt x="750865" y="107681"/>
                  <a:pt x="817233" y="95044"/>
                </a:cubicBezTo>
                <a:cubicBezTo>
                  <a:pt x="969536" y="67971"/>
                  <a:pt x="1125141" y="76879"/>
                  <a:pt x="1284405" y="70240"/>
                </a:cubicBezTo>
                <a:close/>
                <a:moveTo>
                  <a:pt x="1418934" y="58733"/>
                </a:moveTo>
                <a:lnTo>
                  <a:pt x="1415763" y="64826"/>
                </a:lnTo>
                <a:lnTo>
                  <a:pt x="1409956" y="59500"/>
                </a:lnTo>
                <a:close/>
                <a:moveTo>
                  <a:pt x="1507293" y="42042"/>
                </a:moveTo>
                <a:cubicBezTo>
                  <a:pt x="1511271" y="43869"/>
                  <a:pt x="1518304" y="55459"/>
                  <a:pt x="1526920" y="59422"/>
                </a:cubicBezTo>
                <a:cubicBezTo>
                  <a:pt x="1530895" y="61248"/>
                  <a:pt x="1541892" y="59694"/>
                  <a:pt x="1553998" y="57603"/>
                </a:cubicBezTo>
                <a:lnTo>
                  <a:pt x="1564634" y="55749"/>
                </a:lnTo>
                <a:lnTo>
                  <a:pt x="1526153" y="66437"/>
                </a:lnTo>
                <a:lnTo>
                  <a:pt x="1407523" y="72730"/>
                </a:lnTo>
                <a:lnTo>
                  <a:pt x="1415763" y="64826"/>
                </a:lnTo>
                <a:cubicBezTo>
                  <a:pt x="1415763" y="64826"/>
                  <a:pt x="1417157" y="65638"/>
                  <a:pt x="1418753" y="65063"/>
                </a:cubicBezTo>
                <a:lnTo>
                  <a:pt x="1422194" y="58453"/>
                </a:lnTo>
                <a:lnTo>
                  <a:pt x="1444904" y="56510"/>
                </a:lnTo>
                <a:cubicBezTo>
                  <a:pt x="1449340" y="54373"/>
                  <a:pt x="1451557" y="53304"/>
                  <a:pt x="1453875" y="52108"/>
                </a:cubicBezTo>
                <a:lnTo>
                  <a:pt x="1457726" y="50033"/>
                </a:lnTo>
                <a:lnTo>
                  <a:pt x="1464397" y="48703"/>
                </a:lnTo>
                <a:lnTo>
                  <a:pt x="1470339" y="59854"/>
                </a:lnTo>
                <a:cubicBezTo>
                  <a:pt x="1472328" y="60768"/>
                  <a:pt x="1472825" y="56472"/>
                  <a:pt x="1473321" y="52177"/>
                </a:cubicBezTo>
                <a:lnTo>
                  <a:pt x="1475531" y="46483"/>
                </a:lnTo>
                <a:lnTo>
                  <a:pt x="1477964" y="45996"/>
                </a:lnTo>
                <a:lnTo>
                  <a:pt x="1482040" y="49681"/>
                </a:lnTo>
                <a:cubicBezTo>
                  <a:pt x="1489681" y="57436"/>
                  <a:pt x="1501981" y="69880"/>
                  <a:pt x="1509437" y="59735"/>
                </a:cubicBezTo>
                <a:cubicBezTo>
                  <a:pt x="1509437" y="59735"/>
                  <a:pt x="1503320" y="40213"/>
                  <a:pt x="1507293" y="42042"/>
                </a:cubicBezTo>
                <a:close/>
                <a:moveTo>
                  <a:pt x="2267859" y="37036"/>
                </a:moveTo>
                <a:lnTo>
                  <a:pt x="2386375" y="52552"/>
                </a:lnTo>
                <a:lnTo>
                  <a:pt x="2468167" y="64485"/>
                </a:lnTo>
                <a:lnTo>
                  <a:pt x="2465053" y="68604"/>
                </a:lnTo>
                <a:cubicBezTo>
                  <a:pt x="2457715" y="72236"/>
                  <a:pt x="2441037" y="73806"/>
                  <a:pt x="2438335" y="76756"/>
                </a:cubicBezTo>
                <a:cubicBezTo>
                  <a:pt x="2351051" y="75558"/>
                  <a:pt x="2265481" y="67822"/>
                  <a:pt x="2180243" y="63419"/>
                </a:cubicBezTo>
                <a:lnTo>
                  <a:pt x="2174605" y="63291"/>
                </a:lnTo>
                <a:lnTo>
                  <a:pt x="2169387" y="62498"/>
                </a:lnTo>
                <a:lnTo>
                  <a:pt x="2169025" y="63168"/>
                </a:lnTo>
                <a:lnTo>
                  <a:pt x="2132539" y="62350"/>
                </a:lnTo>
                <a:lnTo>
                  <a:pt x="2130297" y="62032"/>
                </a:lnTo>
                <a:lnTo>
                  <a:pt x="2130163" y="62295"/>
                </a:lnTo>
                <a:lnTo>
                  <a:pt x="2052459" y="60551"/>
                </a:lnTo>
                <a:lnTo>
                  <a:pt x="2024421" y="62636"/>
                </a:lnTo>
                <a:lnTo>
                  <a:pt x="1984231" y="60013"/>
                </a:lnTo>
                <a:lnTo>
                  <a:pt x="1859453" y="60165"/>
                </a:lnTo>
                <a:lnTo>
                  <a:pt x="1904515" y="52606"/>
                </a:lnTo>
                <a:cubicBezTo>
                  <a:pt x="2007105" y="37104"/>
                  <a:pt x="2084915" y="39305"/>
                  <a:pt x="2190847" y="38824"/>
                </a:cubicBezTo>
                <a:cubicBezTo>
                  <a:pt x="2204089" y="38762"/>
                  <a:pt x="2219943" y="38282"/>
                  <a:pt x="2237239" y="37762"/>
                </a:cubicBezTo>
                <a:close/>
                <a:moveTo>
                  <a:pt x="1766285" y="5213"/>
                </a:moveTo>
                <a:lnTo>
                  <a:pt x="1784173" y="6473"/>
                </a:lnTo>
                <a:lnTo>
                  <a:pt x="1771719" y="8675"/>
                </a:lnTo>
                <a:close/>
                <a:moveTo>
                  <a:pt x="1793847" y="2224"/>
                </a:moveTo>
                <a:lnTo>
                  <a:pt x="1798515" y="3943"/>
                </a:lnTo>
                <a:lnTo>
                  <a:pt x="1789317" y="5567"/>
                </a:lnTo>
                <a:close/>
                <a:moveTo>
                  <a:pt x="1701753" y="1990"/>
                </a:moveTo>
                <a:lnTo>
                  <a:pt x="1709449" y="13882"/>
                </a:lnTo>
                <a:cubicBezTo>
                  <a:pt x="1708533" y="21814"/>
                  <a:pt x="1696859" y="8094"/>
                  <a:pt x="1701753" y="1990"/>
                </a:cubicBezTo>
                <a:close/>
                <a:moveTo>
                  <a:pt x="1745977" y="1269"/>
                </a:moveTo>
                <a:cubicBezTo>
                  <a:pt x="1752967" y="1176"/>
                  <a:pt x="1760321" y="2470"/>
                  <a:pt x="1766285" y="5213"/>
                </a:cubicBezTo>
                <a:lnTo>
                  <a:pt x="1752023" y="12153"/>
                </a:lnTo>
                <a:lnTo>
                  <a:pt x="1748113" y="12840"/>
                </a:lnTo>
                <a:lnTo>
                  <a:pt x="1727853" y="5637"/>
                </a:lnTo>
                <a:cubicBezTo>
                  <a:pt x="1732361" y="2838"/>
                  <a:pt x="1738989" y="1363"/>
                  <a:pt x="1745977" y="1269"/>
                </a:cubicBezTo>
                <a:close/>
                <a:moveTo>
                  <a:pt x="1808171" y="0"/>
                </a:moveTo>
                <a:lnTo>
                  <a:pt x="1811755" y="1606"/>
                </a:lnTo>
                <a:lnTo>
                  <a:pt x="1807055" y="2435"/>
                </a:lnTo>
                <a:close/>
              </a:path>
            </a:pathLst>
          </a:custGeom>
        </p:spPr>
        <p:txBody>
          <a:bodyPr wrap="square">
            <a:noAutofit/>
          </a:bodyPr>
          <a:lstStyle/>
          <a:p>
            <a:endParaRPr lang="en-US"/>
          </a:p>
        </p:txBody>
      </p:sp>
    </p:spTree>
    <p:extLst>
      <p:ext uri="{BB962C8B-B14F-4D97-AF65-F5344CB8AC3E}">
        <p14:creationId xmlns:p14="http://schemas.microsoft.com/office/powerpoint/2010/main" val="3907806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Saeed Faal Thank you">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C000768B-0893-8D8F-EA94-241955B06E87}"/>
              </a:ext>
            </a:extLst>
          </p:cNvPr>
          <p:cNvSpPr/>
          <p:nvPr userDrawn="1"/>
        </p:nvSpPr>
        <p:spPr>
          <a:xfrm>
            <a:off x="266700" y="317172"/>
            <a:ext cx="11658600" cy="6223656"/>
          </a:xfrm>
          <a:prstGeom prst="rect">
            <a:avLst/>
          </a:prstGeom>
          <a:solidFill>
            <a:schemeClr val="bg1"/>
          </a:solidFill>
          <a:ln>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28869400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Saeed Faal 30">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43E5C472-0926-D342-017E-3556283D1D2B}"/>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FB729E95-9DA9-8A7B-F58A-95F42C2BD40B}"/>
              </a:ext>
            </a:extLst>
          </p:cNvPr>
          <p:cNvSpPr>
            <a:spLocks noGrp="1"/>
          </p:cNvSpPr>
          <p:nvPr>
            <p:ph type="pic" sz="quarter" idx="10"/>
          </p:nvPr>
        </p:nvSpPr>
        <p:spPr>
          <a:xfrm>
            <a:off x="800100" y="1022350"/>
            <a:ext cx="4813300" cy="4813300"/>
          </a:xfrm>
          <a:custGeom>
            <a:avLst/>
            <a:gdLst>
              <a:gd name="connsiteX0" fmla="*/ 0 w 4813300"/>
              <a:gd name="connsiteY0" fmla="*/ 0 h 4813300"/>
              <a:gd name="connsiteX1" fmla="*/ 4813300 w 4813300"/>
              <a:gd name="connsiteY1" fmla="*/ 0 h 4813300"/>
              <a:gd name="connsiteX2" fmla="*/ 4813300 w 4813300"/>
              <a:gd name="connsiteY2" fmla="*/ 4813300 h 4813300"/>
              <a:gd name="connsiteX3" fmla="*/ 0 w 4813300"/>
              <a:gd name="connsiteY3" fmla="*/ 4813300 h 4813300"/>
            </a:gdLst>
            <a:ahLst/>
            <a:cxnLst>
              <a:cxn ang="0">
                <a:pos x="connsiteX0" y="connsiteY0"/>
              </a:cxn>
              <a:cxn ang="0">
                <a:pos x="connsiteX1" y="connsiteY1"/>
              </a:cxn>
              <a:cxn ang="0">
                <a:pos x="connsiteX2" y="connsiteY2"/>
              </a:cxn>
              <a:cxn ang="0">
                <a:pos x="connsiteX3" y="connsiteY3"/>
              </a:cxn>
            </a:cxnLst>
            <a:rect l="l" t="t" r="r" b="b"/>
            <a:pathLst>
              <a:path w="4813300" h="4813300">
                <a:moveTo>
                  <a:pt x="0" y="0"/>
                </a:moveTo>
                <a:lnTo>
                  <a:pt x="4813300" y="0"/>
                </a:lnTo>
                <a:lnTo>
                  <a:pt x="4813300" y="4813300"/>
                </a:lnTo>
                <a:lnTo>
                  <a:pt x="0" y="4813300"/>
                </a:lnTo>
                <a:close/>
              </a:path>
            </a:pathLst>
          </a:custGeom>
          <a:effectLst>
            <a:outerShdw blurRad="317500" dist="152400" dir="2700000" algn="tl" rotWithShape="0">
              <a:prstClr val="black">
                <a:alpha val="40000"/>
              </a:prstClr>
            </a:outerShdw>
          </a:effectLst>
        </p:spPr>
        <p:txBody>
          <a:bodyPr wrap="square">
            <a:noAutofit/>
          </a:bodyPr>
          <a:lstStyle/>
          <a:p>
            <a:endParaRPr lang="en-US"/>
          </a:p>
        </p:txBody>
      </p:sp>
    </p:spTree>
    <p:extLst>
      <p:ext uri="{BB962C8B-B14F-4D97-AF65-F5344CB8AC3E}">
        <p14:creationId xmlns:p14="http://schemas.microsoft.com/office/powerpoint/2010/main" val="1174627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8.33333E-7 0 L -8.33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Saeed Faal 31">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BE0A79E-DD0B-F2BF-8A2E-19F6F905BD96}"/>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4E23CC7F-A6FD-A01F-67BA-A25B278DFFE6}"/>
              </a:ext>
            </a:extLst>
          </p:cNvPr>
          <p:cNvSpPr>
            <a:spLocks noGrp="1"/>
          </p:cNvSpPr>
          <p:nvPr>
            <p:ph type="pic" sz="quarter" idx="10"/>
          </p:nvPr>
        </p:nvSpPr>
        <p:spPr>
          <a:xfrm>
            <a:off x="7574422" y="317172"/>
            <a:ext cx="4350879" cy="6223656"/>
          </a:xfrm>
          <a:custGeom>
            <a:avLst/>
            <a:gdLst>
              <a:gd name="connsiteX0" fmla="*/ 0 w 4350879"/>
              <a:gd name="connsiteY0" fmla="*/ 0 h 6223656"/>
              <a:gd name="connsiteX1" fmla="*/ 4350879 w 4350879"/>
              <a:gd name="connsiteY1" fmla="*/ 0 h 6223656"/>
              <a:gd name="connsiteX2" fmla="*/ 4350879 w 4350879"/>
              <a:gd name="connsiteY2" fmla="*/ 6223656 h 6223656"/>
              <a:gd name="connsiteX3" fmla="*/ 0 w 4350879"/>
              <a:gd name="connsiteY3" fmla="*/ 6223656 h 6223656"/>
            </a:gdLst>
            <a:ahLst/>
            <a:cxnLst>
              <a:cxn ang="0">
                <a:pos x="connsiteX0" y="connsiteY0"/>
              </a:cxn>
              <a:cxn ang="0">
                <a:pos x="connsiteX1" y="connsiteY1"/>
              </a:cxn>
              <a:cxn ang="0">
                <a:pos x="connsiteX2" y="connsiteY2"/>
              </a:cxn>
              <a:cxn ang="0">
                <a:pos x="connsiteX3" y="connsiteY3"/>
              </a:cxn>
            </a:cxnLst>
            <a:rect l="l" t="t" r="r" b="b"/>
            <a:pathLst>
              <a:path w="4350879" h="6223656">
                <a:moveTo>
                  <a:pt x="0" y="0"/>
                </a:moveTo>
                <a:lnTo>
                  <a:pt x="4350879" y="0"/>
                </a:lnTo>
                <a:lnTo>
                  <a:pt x="4350879" y="6223656"/>
                </a:lnTo>
                <a:lnTo>
                  <a:pt x="0" y="6223656"/>
                </a:lnTo>
                <a:close/>
              </a:path>
            </a:pathLst>
          </a:custGeom>
          <a:effectLst>
            <a:outerShdw blurRad="317500" dist="152400" dir="10800000" algn="r" rotWithShape="0">
              <a:prstClr val="black">
                <a:alpha val="40000"/>
              </a:prstClr>
            </a:outerShdw>
          </a:effectLst>
        </p:spPr>
        <p:txBody>
          <a:bodyPr wrap="square">
            <a:noAutofit/>
          </a:bodyPr>
          <a:lstStyle/>
          <a:p>
            <a:endParaRPr lang="en-US"/>
          </a:p>
        </p:txBody>
      </p:sp>
    </p:spTree>
    <p:extLst>
      <p:ext uri="{BB962C8B-B14F-4D97-AF65-F5344CB8AC3E}">
        <p14:creationId xmlns:p14="http://schemas.microsoft.com/office/powerpoint/2010/main" val="3280833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Saeed Faal 32">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363C89D2-5974-7418-9EAF-C7A75312783E}"/>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Picture Placeholder 13">
            <a:extLst>
              <a:ext uri="{FF2B5EF4-FFF2-40B4-BE49-F238E27FC236}">
                <a16:creationId xmlns:a16="http://schemas.microsoft.com/office/drawing/2014/main" id="{0A92AD39-1332-6AC8-2F8F-3539178F7D2B}"/>
              </a:ext>
            </a:extLst>
          </p:cNvPr>
          <p:cNvSpPr>
            <a:spLocks noGrp="1"/>
          </p:cNvSpPr>
          <p:nvPr>
            <p:ph type="pic" sz="quarter" idx="10"/>
          </p:nvPr>
        </p:nvSpPr>
        <p:spPr>
          <a:xfrm>
            <a:off x="474071" y="507495"/>
            <a:ext cx="3196228" cy="4572000"/>
          </a:xfrm>
          <a:custGeom>
            <a:avLst/>
            <a:gdLst>
              <a:gd name="connsiteX0" fmla="*/ 0 w 3196228"/>
              <a:gd name="connsiteY0" fmla="*/ 0 h 4572000"/>
              <a:gd name="connsiteX1" fmla="*/ 3196228 w 3196228"/>
              <a:gd name="connsiteY1" fmla="*/ 0 h 4572000"/>
              <a:gd name="connsiteX2" fmla="*/ 3196228 w 3196228"/>
              <a:gd name="connsiteY2" fmla="*/ 4572000 h 4572000"/>
              <a:gd name="connsiteX3" fmla="*/ 0 w 3196228"/>
              <a:gd name="connsiteY3" fmla="*/ 4572000 h 4572000"/>
            </a:gdLst>
            <a:ahLst/>
            <a:cxnLst>
              <a:cxn ang="0">
                <a:pos x="connsiteX0" y="connsiteY0"/>
              </a:cxn>
              <a:cxn ang="0">
                <a:pos x="connsiteX1" y="connsiteY1"/>
              </a:cxn>
              <a:cxn ang="0">
                <a:pos x="connsiteX2" y="connsiteY2"/>
              </a:cxn>
              <a:cxn ang="0">
                <a:pos x="connsiteX3" y="connsiteY3"/>
              </a:cxn>
            </a:cxnLst>
            <a:rect l="l" t="t" r="r" b="b"/>
            <a:pathLst>
              <a:path w="3196228" h="4572000">
                <a:moveTo>
                  <a:pt x="0" y="0"/>
                </a:moveTo>
                <a:lnTo>
                  <a:pt x="3196228" y="0"/>
                </a:lnTo>
                <a:lnTo>
                  <a:pt x="3196228" y="4572000"/>
                </a:lnTo>
                <a:lnTo>
                  <a:pt x="0" y="4572000"/>
                </a:lnTo>
                <a:close/>
              </a:path>
            </a:pathLst>
          </a:custGeom>
        </p:spPr>
        <p:txBody>
          <a:bodyPr wrap="square">
            <a:noAutofit/>
          </a:bodyPr>
          <a:lstStyle/>
          <a:p>
            <a:endParaRPr lang="en-US"/>
          </a:p>
        </p:txBody>
      </p:sp>
      <p:sp>
        <p:nvSpPr>
          <p:cNvPr id="15" name="Picture Placeholder 14">
            <a:extLst>
              <a:ext uri="{FF2B5EF4-FFF2-40B4-BE49-F238E27FC236}">
                <a16:creationId xmlns:a16="http://schemas.microsoft.com/office/drawing/2014/main" id="{F20E0521-AEE8-630E-5B1C-C497A60CE0A5}"/>
              </a:ext>
            </a:extLst>
          </p:cNvPr>
          <p:cNvSpPr>
            <a:spLocks noGrp="1"/>
          </p:cNvSpPr>
          <p:nvPr>
            <p:ph type="pic" sz="quarter" idx="11"/>
          </p:nvPr>
        </p:nvSpPr>
        <p:spPr>
          <a:xfrm>
            <a:off x="4497886" y="1772155"/>
            <a:ext cx="3196228" cy="4572000"/>
          </a:xfrm>
          <a:custGeom>
            <a:avLst/>
            <a:gdLst>
              <a:gd name="connsiteX0" fmla="*/ 0 w 3196228"/>
              <a:gd name="connsiteY0" fmla="*/ 0 h 4572000"/>
              <a:gd name="connsiteX1" fmla="*/ 3196228 w 3196228"/>
              <a:gd name="connsiteY1" fmla="*/ 0 h 4572000"/>
              <a:gd name="connsiteX2" fmla="*/ 3196228 w 3196228"/>
              <a:gd name="connsiteY2" fmla="*/ 4572000 h 4572000"/>
              <a:gd name="connsiteX3" fmla="*/ 0 w 3196228"/>
              <a:gd name="connsiteY3" fmla="*/ 4572000 h 4572000"/>
            </a:gdLst>
            <a:ahLst/>
            <a:cxnLst>
              <a:cxn ang="0">
                <a:pos x="connsiteX0" y="connsiteY0"/>
              </a:cxn>
              <a:cxn ang="0">
                <a:pos x="connsiteX1" y="connsiteY1"/>
              </a:cxn>
              <a:cxn ang="0">
                <a:pos x="connsiteX2" y="connsiteY2"/>
              </a:cxn>
              <a:cxn ang="0">
                <a:pos x="connsiteX3" y="connsiteY3"/>
              </a:cxn>
            </a:cxnLst>
            <a:rect l="l" t="t" r="r" b="b"/>
            <a:pathLst>
              <a:path w="3196228" h="4572000">
                <a:moveTo>
                  <a:pt x="0" y="0"/>
                </a:moveTo>
                <a:lnTo>
                  <a:pt x="3196228" y="0"/>
                </a:lnTo>
                <a:lnTo>
                  <a:pt x="3196228" y="4572000"/>
                </a:lnTo>
                <a:lnTo>
                  <a:pt x="0" y="4572000"/>
                </a:lnTo>
                <a:close/>
              </a:path>
            </a:pathLst>
          </a:custGeom>
        </p:spPr>
        <p:txBody>
          <a:bodyPr wrap="square">
            <a:noAutofit/>
          </a:bodyPr>
          <a:lstStyle/>
          <a:p>
            <a:endParaRPr lang="en-US" dirty="0"/>
          </a:p>
        </p:txBody>
      </p:sp>
      <p:sp>
        <p:nvSpPr>
          <p:cNvPr id="16" name="Picture Placeholder 15">
            <a:extLst>
              <a:ext uri="{FF2B5EF4-FFF2-40B4-BE49-F238E27FC236}">
                <a16:creationId xmlns:a16="http://schemas.microsoft.com/office/drawing/2014/main" id="{49D3EF91-366D-5A55-98CA-A37AC658B483}"/>
              </a:ext>
            </a:extLst>
          </p:cNvPr>
          <p:cNvSpPr>
            <a:spLocks noGrp="1"/>
          </p:cNvSpPr>
          <p:nvPr>
            <p:ph type="pic" sz="quarter" idx="12"/>
          </p:nvPr>
        </p:nvSpPr>
        <p:spPr>
          <a:xfrm>
            <a:off x="8521700" y="507495"/>
            <a:ext cx="3196228" cy="4572000"/>
          </a:xfrm>
          <a:custGeom>
            <a:avLst/>
            <a:gdLst>
              <a:gd name="connsiteX0" fmla="*/ 0 w 3196228"/>
              <a:gd name="connsiteY0" fmla="*/ 0 h 4572000"/>
              <a:gd name="connsiteX1" fmla="*/ 3196228 w 3196228"/>
              <a:gd name="connsiteY1" fmla="*/ 0 h 4572000"/>
              <a:gd name="connsiteX2" fmla="*/ 3196228 w 3196228"/>
              <a:gd name="connsiteY2" fmla="*/ 4572000 h 4572000"/>
              <a:gd name="connsiteX3" fmla="*/ 0 w 3196228"/>
              <a:gd name="connsiteY3" fmla="*/ 4572000 h 4572000"/>
            </a:gdLst>
            <a:ahLst/>
            <a:cxnLst>
              <a:cxn ang="0">
                <a:pos x="connsiteX0" y="connsiteY0"/>
              </a:cxn>
              <a:cxn ang="0">
                <a:pos x="connsiteX1" y="connsiteY1"/>
              </a:cxn>
              <a:cxn ang="0">
                <a:pos x="connsiteX2" y="connsiteY2"/>
              </a:cxn>
              <a:cxn ang="0">
                <a:pos x="connsiteX3" y="connsiteY3"/>
              </a:cxn>
            </a:cxnLst>
            <a:rect l="l" t="t" r="r" b="b"/>
            <a:pathLst>
              <a:path w="3196228" h="4572000">
                <a:moveTo>
                  <a:pt x="0" y="0"/>
                </a:moveTo>
                <a:lnTo>
                  <a:pt x="3196228" y="0"/>
                </a:lnTo>
                <a:lnTo>
                  <a:pt x="3196228" y="4572000"/>
                </a:lnTo>
                <a:lnTo>
                  <a:pt x="0" y="4572000"/>
                </a:lnTo>
                <a:close/>
              </a:path>
            </a:pathLst>
          </a:custGeom>
        </p:spPr>
        <p:txBody>
          <a:bodyPr wrap="square">
            <a:noAutofit/>
          </a:bodyPr>
          <a:lstStyle/>
          <a:p>
            <a:endParaRPr lang="en-US"/>
          </a:p>
        </p:txBody>
      </p:sp>
    </p:spTree>
    <p:extLst>
      <p:ext uri="{BB962C8B-B14F-4D97-AF65-F5344CB8AC3E}">
        <p14:creationId xmlns:p14="http://schemas.microsoft.com/office/powerpoint/2010/main" val="7075232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4"/>
                                        </p:tgtEl>
                                        <p:attrNameLst>
                                          <p:attrName>style.visibility</p:attrName>
                                        </p:attrNameLst>
                                      </p:cBhvr>
                                      <p:to>
                                        <p:strVal val="visible"/>
                                      </p:to>
                                    </p:set>
                                    <p:anim calcmode="lin" valueType="num">
                                      <p:cBhvr>
                                        <p:cTn id="7" dur="250" fill="hold"/>
                                        <p:tgtEl>
                                          <p:spTgt spid="14"/>
                                        </p:tgtEl>
                                        <p:attrNameLst>
                                          <p:attrName>ppt_w</p:attrName>
                                        </p:attrNameLst>
                                      </p:cBhvr>
                                      <p:tavLst>
                                        <p:tav tm="0">
                                          <p:val>
                                            <p:strVal val="2/3*#ppt_w"/>
                                          </p:val>
                                        </p:tav>
                                        <p:tav tm="100000">
                                          <p:val>
                                            <p:strVal val="#ppt_w"/>
                                          </p:val>
                                        </p:tav>
                                      </p:tavLst>
                                    </p:anim>
                                    <p:anim calcmode="lin" valueType="num">
                                      <p:cBhvr>
                                        <p:cTn id="8" dur="250" fill="hold"/>
                                        <p:tgtEl>
                                          <p:spTgt spid="14"/>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4"/>
                                        </p:tgtEl>
                                        <p:attrNameLst>
                                          <p:attrName>ppt_x</p:attrName>
                                          <p:attrName>ppt_y</p:attrName>
                                        </p:attrNameLst>
                                      </p:cBhvr>
                                      <p:rCtr x="0" y="3611"/>
                                    </p:animMotion>
                                  </p:childTnLst>
                                </p:cTn>
                              </p:par>
                              <p:par>
                                <p:cTn id="11" presetID="23" presetClass="entr" presetSubtype="272" fill="hold" grpId="0" nodeType="withEffect" nodePh="1">
                                  <p:stCondLst>
                                    <p:cond delay="250"/>
                                  </p:stCondLst>
                                  <p:endCondLst>
                                    <p:cond evt="begin" delay="0">
                                      <p:tn val="11"/>
                                    </p:cond>
                                  </p:endCondLst>
                                  <p:childTnLst>
                                    <p:set>
                                      <p:cBhvr>
                                        <p:cTn id="12" dur="1" fill="hold">
                                          <p:stCondLst>
                                            <p:cond delay="0"/>
                                          </p:stCondLst>
                                        </p:cTn>
                                        <p:tgtEl>
                                          <p:spTgt spid="15"/>
                                        </p:tgtEl>
                                        <p:attrNameLst>
                                          <p:attrName>style.visibility</p:attrName>
                                        </p:attrNameLst>
                                      </p:cBhvr>
                                      <p:to>
                                        <p:strVal val="visible"/>
                                      </p:to>
                                    </p:set>
                                    <p:anim calcmode="lin" valueType="num">
                                      <p:cBhvr>
                                        <p:cTn id="13" dur="250" fill="hold"/>
                                        <p:tgtEl>
                                          <p:spTgt spid="15"/>
                                        </p:tgtEl>
                                        <p:attrNameLst>
                                          <p:attrName>ppt_w</p:attrName>
                                        </p:attrNameLst>
                                      </p:cBhvr>
                                      <p:tavLst>
                                        <p:tav tm="0">
                                          <p:val>
                                            <p:strVal val="2/3*#ppt_w"/>
                                          </p:val>
                                        </p:tav>
                                        <p:tav tm="100000">
                                          <p:val>
                                            <p:strVal val="#ppt_w"/>
                                          </p:val>
                                        </p:tav>
                                      </p:tavLst>
                                    </p:anim>
                                    <p:anim calcmode="lin" valueType="num">
                                      <p:cBhvr>
                                        <p:cTn id="14" dur="250" fill="hold"/>
                                        <p:tgtEl>
                                          <p:spTgt spid="15"/>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nodePh="1">
                                  <p:stCondLst>
                                    <p:cond delay="250"/>
                                  </p:stCondLst>
                                  <p:endCondLst>
                                    <p:cond evt="begin" delay="0">
                                      <p:tn val="15"/>
                                    </p:cond>
                                  </p:endCondLst>
                                  <p:childTnLst>
                                    <p:animMotion origin="layout" path="M 2.08333E-7 0 L 2.08333E-7 0.07245 " pathEditMode="relative" rAng="0" ptsTypes="AA">
                                      <p:cBhvr>
                                        <p:cTn id="16" dur="500" spd="-100000" fill="hold"/>
                                        <p:tgtEl>
                                          <p:spTgt spid="15"/>
                                        </p:tgtEl>
                                        <p:attrNameLst>
                                          <p:attrName>ppt_x</p:attrName>
                                          <p:attrName>ppt_y</p:attrName>
                                        </p:attrNameLst>
                                      </p:cBhvr>
                                      <p:rCtr x="0" y="3611"/>
                                    </p:animMotion>
                                  </p:childTnLst>
                                </p:cTn>
                              </p:par>
                              <p:par>
                                <p:cTn id="17" presetID="23" presetClass="entr" presetSubtype="272" fill="hold" grpId="0" nodeType="withEffect" nodePh="1">
                                  <p:stCondLst>
                                    <p:cond delay="250"/>
                                  </p:stCondLst>
                                  <p:endCondLst>
                                    <p:cond evt="begin" delay="0">
                                      <p:tn val="17"/>
                                    </p:cond>
                                  </p:endCondLst>
                                  <p:childTnLst>
                                    <p:set>
                                      <p:cBhvr>
                                        <p:cTn id="18" dur="1" fill="hold">
                                          <p:stCondLst>
                                            <p:cond delay="0"/>
                                          </p:stCondLst>
                                        </p:cTn>
                                        <p:tgtEl>
                                          <p:spTgt spid="16"/>
                                        </p:tgtEl>
                                        <p:attrNameLst>
                                          <p:attrName>style.visibility</p:attrName>
                                        </p:attrNameLst>
                                      </p:cBhvr>
                                      <p:to>
                                        <p:strVal val="visible"/>
                                      </p:to>
                                    </p:set>
                                    <p:anim calcmode="lin" valueType="num">
                                      <p:cBhvr>
                                        <p:cTn id="19" dur="250" fill="hold"/>
                                        <p:tgtEl>
                                          <p:spTgt spid="16"/>
                                        </p:tgtEl>
                                        <p:attrNameLst>
                                          <p:attrName>ppt_w</p:attrName>
                                        </p:attrNameLst>
                                      </p:cBhvr>
                                      <p:tavLst>
                                        <p:tav tm="0">
                                          <p:val>
                                            <p:strVal val="2/3*#ppt_w"/>
                                          </p:val>
                                        </p:tav>
                                        <p:tav tm="100000">
                                          <p:val>
                                            <p:strVal val="#ppt_w"/>
                                          </p:val>
                                        </p:tav>
                                      </p:tavLst>
                                    </p:anim>
                                    <p:anim calcmode="lin" valueType="num">
                                      <p:cBhvr>
                                        <p:cTn id="20" dur="250" fill="hold"/>
                                        <p:tgtEl>
                                          <p:spTgt spid="16"/>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nodePh="1">
                                  <p:stCondLst>
                                    <p:cond delay="250"/>
                                  </p:stCondLst>
                                  <p:endCondLst>
                                    <p:cond evt="begin" delay="0">
                                      <p:tn val="21"/>
                                    </p:cond>
                                  </p:endCondLst>
                                  <p:childTnLst>
                                    <p:animMotion origin="layout" path="M 2.08333E-7 0 L 2.08333E-7 0.07245 " pathEditMode="relative" rAng="0" ptsTypes="AA">
                                      <p:cBhvr>
                                        <p:cTn id="22" dur="500" spd="-100000" fill="hold"/>
                                        <p:tgtEl>
                                          <p:spTgt spid="16"/>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4" grpId="1"/>
      <p:bldP spid="15" grpId="0"/>
      <p:bldP spid="15" grpId="1"/>
      <p:bldP spid="16" grpId="0"/>
      <p:bldP spid="16" grpId="1"/>
    </p:bld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Saeed Faal 33">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33B42673-6C03-A2F0-3879-7EF0F37524C0}"/>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B056ACCE-A9AE-967E-F7C6-CB6AA2236F0C}"/>
              </a:ext>
            </a:extLst>
          </p:cNvPr>
          <p:cNvSpPr>
            <a:spLocks noGrp="1"/>
          </p:cNvSpPr>
          <p:nvPr>
            <p:ph type="pic" sz="quarter" idx="10"/>
          </p:nvPr>
        </p:nvSpPr>
        <p:spPr>
          <a:xfrm>
            <a:off x="266701" y="3429000"/>
            <a:ext cx="11658600" cy="3111828"/>
          </a:xfrm>
          <a:custGeom>
            <a:avLst/>
            <a:gdLst>
              <a:gd name="connsiteX0" fmla="*/ 0 w 11658600"/>
              <a:gd name="connsiteY0" fmla="*/ 0 h 3111828"/>
              <a:gd name="connsiteX1" fmla="*/ 11658600 w 11658600"/>
              <a:gd name="connsiteY1" fmla="*/ 0 h 3111828"/>
              <a:gd name="connsiteX2" fmla="*/ 11658600 w 11658600"/>
              <a:gd name="connsiteY2" fmla="*/ 3111828 h 3111828"/>
              <a:gd name="connsiteX3" fmla="*/ 0 w 11658600"/>
              <a:gd name="connsiteY3" fmla="*/ 3111828 h 3111828"/>
            </a:gdLst>
            <a:ahLst/>
            <a:cxnLst>
              <a:cxn ang="0">
                <a:pos x="connsiteX0" y="connsiteY0"/>
              </a:cxn>
              <a:cxn ang="0">
                <a:pos x="connsiteX1" y="connsiteY1"/>
              </a:cxn>
              <a:cxn ang="0">
                <a:pos x="connsiteX2" y="connsiteY2"/>
              </a:cxn>
              <a:cxn ang="0">
                <a:pos x="connsiteX3" y="connsiteY3"/>
              </a:cxn>
            </a:cxnLst>
            <a:rect l="l" t="t" r="r" b="b"/>
            <a:pathLst>
              <a:path w="11658600" h="3111828">
                <a:moveTo>
                  <a:pt x="0" y="0"/>
                </a:moveTo>
                <a:lnTo>
                  <a:pt x="11658600" y="0"/>
                </a:lnTo>
                <a:lnTo>
                  <a:pt x="11658600" y="3111828"/>
                </a:lnTo>
                <a:lnTo>
                  <a:pt x="0" y="3111828"/>
                </a:lnTo>
                <a:close/>
              </a:path>
            </a:pathLst>
          </a:custGeom>
        </p:spPr>
        <p:txBody>
          <a:bodyPr wrap="square">
            <a:noAutofit/>
          </a:bodyPr>
          <a:lstStyle/>
          <a:p>
            <a:endParaRPr lang="en-US"/>
          </a:p>
        </p:txBody>
      </p:sp>
    </p:spTree>
    <p:extLst>
      <p:ext uri="{BB962C8B-B14F-4D97-AF65-F5344CB8AC3E}">
        <p14:creationId xmlns:p14="http://schemas.microsoft.com/office/powerpoint/2010/main" val="11818535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2.08333E-7 0 L 2.08333E-7 0.07245 " pathEditMode="relative" rAng="0" ptsTypes="AA">
                                      <p:cBhvr>
                                        <p:cTn id="10"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Saeed Faal 34">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887617-9C56-64E6-8357-4F90FBF699CC}"/>
              </a:ext>
            </a:extLst>
          </p:cNvPr>
          <p:cNvSpPr>
            <a:spLocks/>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Picture Placeholder 31">
            <a:extLst>
              <a:ext uri="{FF2B5EF4-FFF2-40B4-BE49-F238E27FC236}">
                <a16:creationId xmlns:a16="http://schemas.microsoft.com/office/drawing/2014/main" id="{C1A48A16-E6C9-48CE-7B3B-D1CA2195D01D}"/>
              </a:ext>
            </a:extLst>
          </p:cNvPr>
          <p:cNvSpPr>
            <a:spLocks noGrp="1"/>
          </p:cNvSpPr>
          <p:nvPr>
            <p:ph type="pic" sz="quarter" idx="13"/>
          </p:nvPr>
        </p:nvSpPr>
        <p:spPr>
          <a:xfrm>
            <a:off x="266701" y="1452376"/>
            <a:ext cx="11658600" cy="3132324"/>
          </a:xfrm>
          <a:custGeom>
            <a:avLst/>
            <a:gdLst>
              <a:gd name="connsiteX0" fmla="*/ 0 w 11658600"/>
              <a:gd name="connsiteY0" fmla="*/ 0 h 3132324"/>
              <a:gd name="connsiteX1" fmla="*/ 11658600 w 11658600"/>
              <a:gd name="connsiteY1" fmla="*/ 0 h 3132324"/>
              <a:gd name="connsiteX2" fmla="*/ 11658600 w 11658600"/>
              <a:gd name="connsiteY2" fmla="*/ 3132324 h 3132324"/>
              <a:gd name="connsiteX3" fmla="*/ 0 w 11658600"/>
              <a:gd name="connsiteY3" fmla="*/ 3132324 h 3132324"/>
            </a:gdLst>
            <a:ahLst/>
            <a:cxnLst>
              <a:cxn ang="0">
                <a:pos x="connsiteX0" y="connsiteY0"/>
              </a:cxn>
              <a:cxn ang="0">
                <a:pos x="connsiteX1" y="connsiteY1"/>
              </a:cxn>
              <a:cxn ang="0">
                <a:pos x="connsiteX2" y="connsiteY2"/>
              </a:cxn>
              <a:cxn ang="0">
                <a:pos x="connsiteX3" y="connsiteY3"/>
              </a:cxn>
            </a:cxnLst>
            <a:rect l="l" t="t" r="r" b="b"/>
            <a:pathLst>
              <a:path w="11658600" h="3132324">
                <a:moveTo>
                  <a:pt x="0" y="0"/>
                </a:moveTo>
                <a:lnTo>
                  <a:pt x="11658600" y="0"/>
                </a:lnTo>
                <a:lnTo>
                  <a:pt x="11658600" y="3132324"/>
                </a:lnTo>
                <a:lnTo>
                  <a:pt x="0" y="3132324"/>
                </a:lnTo>
                <a:close/>
              </a:path>
            </a:pathLst>
          </a:custGeom>
        </p:spPr>
        <p:txBody>
          <a:bodyPr wrap="square">
            <a:noAutofit/>
          </a:bodyPr>
          <a:lstStyle/>
          <a:p>
            <a:endParaRPr lang="en-US" dirty="0"/>
          </a:p>
        </p:txBody>
      </p:sp>
      <p:sp>
        <p:nvSpPr>
          <p:cNvPr id="20" name="Content Placeholder 19">
            <a:extLst>
              <a:ext uri="{FF2B5EF4-FFF2-40B4-BE49-F238E27FC236}">
                <a16:creationId xmlns:a16="http://schemas.microsoft.com/office/drawing/2014/main" id="{57D09B54-6689-9D0C-8E37-A62896CA9912}"/>
              </a:ext>
            </a:extLst>
          </p:cNvPr>
          <p:cNvSpPr>
            <a:spLocks noGrp="1"/>
          </p:cNvSpPr>
          <p:nvPr>
            <p:ph sz="quarter" idx="10"/>
          </p:nvPr>
        </p:nvSpPr>
        <p:spPr>
          <a:xfrm>
            <a:off x="1663101" y="1993736"/>
            <a:ext cx="1093395" cy="686090"/>
          </a:xfrm>
          <a:custGeom>
            <a:avLst/>
            <a:gdLst>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Lst>
            <a:ahLst/>
            <a:cxnLst>
              <a:cxn ang="0">
                <a:pos x="connsiteX0" y="connsiteY0"/>
              </a:cxn>
              <a:cxn ang="0">
                <a:pos x="connsiteX1" y="connsiteY1"/>
              </a:cxn>
              <a:cxn ang="0">
                <a:pos x="connsiteX2" y="connsiteY2"/>
              </a:cxn>
              <a:cxn ang="0">
                <a:pos x="connsiteX3" y="connsiteY3"/>
              </a:cxn>
            </a:cxnLst>
            <a:rect l="l" t="t" r="r" b="b"/>
            <a:pathLst>
              <a:path w="914400" h="914400">
                <a:moveTo>
                  <a:pt x="0" y="0"/>
                </a:moveTo>
                <a:lnTo>
                  <a:pt x="914400" y="0"/>
                </a:lnTo>
                <a:lnTo>
                  <a:pt x="914400" y="914400"/>
                </a:lnTo>
                <a:lnTo>
                  <a:pt x="0" y="914400"/>
                </a:lnTo>
                <a:close/>
              </a:path>
            </a:pathLst>
          </a:custGeom>
        </p:spPr>
        <p:txBody>
          <a:bodyPr wrap="square">
            <a:noAutofit/>
          </a:bodyPr>
          <a:lstStyle>
            <a:lvl1pPr marL="0" indent="0">
              <a:buNone/>
              <a:defRPr sz="1000"/>
            </a:lvl1pPr>
          </a:lstStyle>
          <a:p>
            <a:pPr lvl="0"/>
            <a:endParaRPr lang="en-US" dirty="0"/>
          </a:p>
        </p:txBody>
      </p:sp>
      <p:sp>
        <p:nvSpPr>
          <p:cNvPr id="25" name="Content Placeholder 24">
            <a:extLst>
              <a:ext uri="{FF2B5EF4-FFF2-40B4-BE49-F238E27FC236}">
                <a16:creationId xmlns:a16="http://schemas.microsoft.com/office/drawing/2014/main" id="{9FD3032B-3477-275D-AA25-9BC86287997C}"/>
              </a:ext>
            </a:extLst>
          </p:cNvPr>
          <p:cNvSpPr>
            <a:spLocks noGrp="1"/>
          </p:cNvSpPr>
          <p:nvPr>
            <p:ph sz="quarter" idx="11"/>
          </p:nvPr>
        </p:nvSpPr>
        <p:spPr>
          <a:xfrm>
            <a:off x="5549300" y="1993736"/>
            <a:ext cx="1093395" cy="686090"/>
          </a:xfrm>
          <a:custGeom>
            <a:avLst/>
            <a:gdLst>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Lst>
            <a:ahLst/>
            <a:cxnLst>
              <a:cxn ang="0">
                <a:pos x="connsiteX0" y="connsiteY0"/>
              </a:cxn>
              <a:cxn ang="0">
                <a:pos x="connsiteX1" y="connsiteY1"/>
              </a:cxn>
              <a:cxn ang="0">
                <a:pos x="connsiteX2" y="connsiteY2"/>
              </a:cxn>
              <a:cxn ang="0">
                <a:pos x="connsiteX3" y="connsiteY3"/>
              </a:cxn>
            </a:cxnLst>
            <a:rect l="l" t="t" r="r" b="b"/>
            <a:pathLst>
              <a:path w="914400" h="914400">
                <a:moveTo>
                  <a:pt x="0" y="0"/>
                </a:moveTo>
                <a:lnTo>
                  <a:pt x="914400" y="0"/>
                </a:lnTo>
                <a:lnTo>
                  <a:pt x="914400" y="914400"/>
                </a:lnTo>
                <a:lnTo>
                  <a:pt x="0" y="914400"/>
                </a:lnTo>
                <a:close/>
              </a:path>
            </a:pathLst>
          </a:custGeom>
        </p:spPr>
        <p:txBody>
          <a:bodyPr wrap="square">
            <a:noAutofit/>
          </a:bodyPr>
          <a:lstStyle>
            <a:lvl1pPr marL="0" indent="0">
              <a:buNone/>
              <a:defRPr sz="1000"/>
            </a:lvl1pPr>
          </a:lstStyle>
          <a:p>
            <a:pPr lvl="0"/>
            <a:endParaRPr lang="en-US" dirty="0"/>
          </a:p>
        </p:txBody>
      </p:sp>
      <p:sp>
        <p:nvSpPr>
          <p:cNvPr id="29" name="Content Placeholder 28">
            <a:extLst>
              <a:ext uri="{FF2B5EF4-FFF2-40B4-BE49-F238E27FC236}">
                <a16:creationId xmlns:a16="http://schemas.microsoft.com/office/drawing/2014/main" id="{3CFAE661-6957-F39B-07A1-435844C21ADF}"/>
              </a:ext>
            </a:extLst>
          </p:cNvPr>
          <p:cNvSpPr>
            <a:spLocks noGrp="1"/>
          </p:cNvSpPr>
          <p:nvPr>
            <p:ph sz="quarter" idx="12"/>
          </p:nvPr>
        </p:nvSpPr>
        <p:spPr>
          <a:xfrm>
            <a:off x="9435500" y="1993736"/>
            <a:ext cx="1093395" cy="686090"/>
          </a:xfrm>
          <a:custGeom>
            <a:avLst/>
            <a:gdLst>
              <a:gd name="connsiteX0" fmla="*/ 0 w 914400"/>
              <a:gd name="connsiteY0" fmla="*/ 0 h 914400"/>
              <a:gd name="connsiteX1" fmla="*/ 914400 w 914400"/>
              <a:gd name="connsiteY1" fmla="*/ 0 h 914400"/>
              <a:gd name="connsiteX2" fmla="*/ 914400 w 914400"/>
              <a:gd name="connsiteY2" fmla="*/ 914400 h 914400"/>
              <a:gd name="connsiteX3" fmla="*/ 0 w 914400"/>
              <a:gd name="connsiteY3" fmla="*/ 914400 h 914400"/>
            </a:gdLst>
            <a:ahLst/>
            <a:cxnLst>
              <a:cxn ang="0">
                <a:pos x="connsiteX0" y="connsiteY0"/>
              </a:cxn>
              <a:cxn ang="0">
                <a:pos x="connsiteX1" y="connsiteY1"/>
              </a:cxn>
              <a:cxn ang="0">
                <a:pos x="connsiteX2" y="connsiteY2"/>
              </a:cxn>
              <a:cxn ang="0">
                <a:pos x="connsiteX3" y="connsiteY3"/>
              </a:cxn>
            </a:cxnLst>
            <a:rect l="l" t="t" r="r" b="b"/>
            <a:pathLst>
              <a:path w="914400" h="914400">
                <a:moveTo>
                  <a:pt x="0" y="0"/>
                </a:moveTo>
                <a:lnTo>
                  <a:pt x="914400" y="0"/>
                </a:lnTo>
                <a:lnTo>
                  <a:pt x="914400" y="914400"/>
                </a:lnTo>
                <a:lnTo>
                  <a:pt x="0" y="914400"/>
                </a:lnTo>
                <a:close/>
              </a:path>
            </a:pathLst>
          </a:custGeom>
        </p:spPr>
        <p:txBody>
          <a:bodyPr wrap="square">
            <a:noAutofit/>
          </a:bodyPr>
          <a:lstStyle>
            <a:lvl1pPr marL="0" indent="0" rtl="0">
              <a:buNone/>
              <a:defRPr sz="1000"/>
            </a:lvl1pPr>
          </a:lstStyle>
          <a:p>
            <a:pPr lvl="0"/>
            <a:endParaRPr lang="en-US" dirty="0"/>
          </a:p>
        </p:txBody>
      </p:sp>
    </p:spTree>
    <p:extLst>
      <p:ext uri="{BB962C8B-B14F-4D97-AF65-F5344CB8AC3E}">
        <p14:creationId xmlns:p14="http://schemas.microsoft.com/office/powerpoint/2010/main" val="2816967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32"/>
                                        </p:tgtEl>
                                        <p:attrNameLst>
                                          <p:attrName>style.visibility</p:attrName>
                                        </p:attrNameLst>
                                      </p:cBhvr>
                                      <p:to>
                                        <p:strVal val="visible"/>
                                      </p:to>
                                    </p:set>
                                    <p:anim calcmode="lin" valueType="num">
                                      <p:cBhvr>
                                        <p:cTn id="7" dur="250" fill="hold"/>
                                        <p:tgtEl>
                                          <p:spTgt spid="32"/>
                                        </p:tgtEl>
                                        <p:attrNameLst>
                                          <p:attrName>ppt_w</p:attrName>
                                        </p:attrNameLst>
                                      </p:cBhvr>
                                      <p:tavLst>
                                        <p:tav tm="0">
                                          <p:val>
                                            <p:strVal val="2/3*#ppt_w"/>
                                          </p:val>
                                        </p:tav>
                                        <p:tav tm="100000">
                                          <p:val>
                                            <p:strVal val="#ppt_w"/>
                                          </p:val>
                                        </p:tav>
                                      </p:tavLst>
                                    </p:anim>
                                    <p:anim calcmode="lin" valueType="num">
                                      <p:cBhvr>
                                        <p:cTn id="8" dur="250" fill="hold"/>
                                        <p:tgtEl>
                                          <p:spTgt spid="32"/>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1.25E-6 -4.5679E-6 L -1.25E-6 0.07238 " pathEditMode="relative" rAng="0" ptsTypes="AA">
                                      <p:cBhvr>
                                        <p:cTn id="10" dur="500" spd="-100000" fill="hold"/>
                                        <p:tgtEl>
                                          <p:spTgt spid="32"/>
                                        </p:tgtEl>
                                        <p:attrNameLst>
                                          <p:attrName>ppt_x</p:attrName>
                                          <p:attrName>ppt_y</p:attrName>
                                        </p:attrNameLst>
                                      </p:cBhvr>
                                      <p:rCtr x="0" y="3611"/>
                                    </p:animMotion>
                                  </p:childTnLst>
                                </p:cTn>
                              </p:par>
                              <p:par>
                                <p:cTn id="11" presetID="22" presetClass="entr" presetSubtype="1" fill="hold" grpId="0" nodeType="withEffect" nodePh="1">
                                  <p:stCondLst>
                                    <p:cond delay="750"/>
                                  </p:stCondLst>
                                  <p:endCondLst>
                                    <p:cond evt="begin" delay="0">
                                      <p:tn val="11"/>
                                    </p:cond>
                                  </p:endCondLst>
                                  <p:childTnLst>
                                    <p:set>
                                      <p:cBhvr>
                                        <p:cTn id="12" dur="1" fill="hold">
                                          <p:stCondLst>
                                            <p:cond delay="0"/>
                                          </p:stCondLst>
                                        </p:cTn>
                                        <p:tgtEl>
                                          <p:spTgt spid="20"/>
                                        </p:tgtEl>
                                        <p:attrNameLst>
                                          <p:attrName>style.visibility</p:attrName>
                                        </p:attrNameLst>
                                      </p:cBhvr>
                                      <p:to>
                                        <p:strVal val="visible"/>
                                      </p:to>
                                    </p:set>
                                    <p:animEffect transition="in" filter="wipe(up)">
                                      <p:cBhvr>
                                        <p:cTn id="13" dur="500"/>
                                        <p:tgtEl>
                                          <p:spTgt spid="20"/>
                                        </p:tgtEl>
                                      </p:cBhvr>
                                    </p:animEffect>
                                  </p:childTnLst>
                                </p:cTn>
                              </p:par>
                              <p:par>
                                <p:cTn id="14" presetID="42" presetClass="path" presetSubtype="0" accel="49333" decel="50667" fill="hold" grpId="1" nodeType="withEffect" nodePh="1">
                                  <p:stCondLst>
                                    <p:cond delay="750"/>
                                  </p:stCondLst>
                                  <p:endCondLst>
                                    <p:cond evt="begin" delay="0">
                                      <p:tn val="14"/>
                                    </p:cond>
                                  </p:endCondLst>
                                  <p:childTnLst>
                                    <p:animMotion origin="layout" path="M 0 6.17284E-7 L 0 0.07253 " pathEditMode="relative" rAng="0" ptsTypes="AA">
                                      <p:cBhvr>
                                        <p:cTn id="15" dur="750" spd="-100000" fill="hold"/>
                                        <p:tgtEl>
                                          <p:spTgt spid="20"/>
                                        </p:tgtEl>
                                        <p:attrNameLst>
                                          <p:attrName>ppt_x</p:attrName>
                                          <p:attrName>ppt_y</p:attrName>
                                        </p:attrNameLst>
                                      </p:cBhvr>
                                      <p:rCtr x="0" y="3627"/>
                                    </p:animMotion>
                                  </p:childTnLst>
                                </p:cTn>
                              </p:par>
                              <p:par>
                                <p:cTn id="16" presetID="22" presetClass="entr" presetSubtype="1" fill="hold" grpId="0" nodeType="withEffect" nodePh="1">
                                  <p:stCondLst>
                                    <p:cond delay="750"/>
                                  </p:stCondLst>
                                  <p:endCondLst>
                                    <p:cond evt="begin" delay="0">
                                      <p:tn val="16"/>
                                    </p:cond>
                                  </p:endCondLst>
                                  <p:childTnLst>
                                    <p:set>
                                      <p:cBhvr>
                                        <p:cTn id="17" dur="1" fill="hold">
                                          <p:stCondLst>
                                            <p:cond delay="0"/>
                                          </p:stCondLst>
                                        </p:cTn>
                                        <p:tgtEl>
                                          <p:spTgt spid="25"/>
                                        </p:tgtEl>
                                        <p:attrNameLst>
                                          <p:attrName>style.visibility</p:attrName>
                                        </p:attrNameLst>
                                      </p:cBhvr>
                                      <p:to>
                                        <p:strVal val="visible"/>
                                      </p:to>
                                    </p:set>
                                    <p:animEffect transition="in" filter="wipe(up)">
                                      <p:cBhvr>
                                        <p:cTn id="18" dur="500"/>
                                        <p:tgtEl>
                                          <p:spTgt spid="25"/>
                                        </p:tgtEl>
                                      </p:cBhvr>
                                    </p:animEffect>
                                  </p:childTnLst>
                                </p:cTn>
                              </p:par>
                              <p:par>
                                <p:cTn id="19" presetID="42" presetClass="path" presetSubtype="0" accel="49333" decel="50667" fill="hold" grpId="1" nodeType="withEffect" nodePh="1">
                                  <p:stCondLst>
                                    <p:cond delay="750"/>
                                  </p:stCondLst>
                                  <p:endCondLst>
                                    <p:cond evt="begin" delay="0">
                                      <p:tn val="19"/>
                                    </p:cond>
                                  </p:endCondLst>
                                  <p:childTnLst>
                                    <p:animMotion origin="layout" path="M 0 6.17284E-7 L 0 0.07253 " pathEditMode="relative" rAng="0" ptsTypes="AA">
                                      <p:cBhvr>
                                        <p:cTn id="20" dur="750" spd="-100000" fill="hold"/>
                                        <p:tgtEl>
                                          <p:spTgt spid="25"/>
                                        </p:tgtEl>
                                        <p:attrNameLst>
                                          <p:attrName>ppt_x</p:attrName>
                                          <p:attrName>ppt_y</p:attrName>
                                        </p:attrNameLst>
                                      </p:cBhvr>
                                      <p:rCtr x="0" y="3627"/>
                                    </p:animMotion>
                                  </p:childTnLst>
                                </p:cTn>
                              </p:par>
                              <p:par>
                                <p:cTn id="21" presetID="22" presetClass="entr" presetSubtype="1" fill="hold" grpId="0" nodeType="withEffect" nodePh="1">
                                  <p:stCondLst>
                                    <p:cond delay="750"/>
                                  </p:stCondLst>
                                  <p:endCondLst>
                                    <p:cond evt="begin" delay="0">
                                      <p:tn val="21"/>
                                    </p:cond>
                                  </p:endCondLst>
                                  <p:childTnLst>
                                    <p:set>
                                      <p:cBhvr>
                                        <p:cTn id="22" dur="1" fill="hold">
                                          <p:stCondLst>
                                            <p:cond delay="0"/>
                                          </p:stCondLst>
                                        </p:cTn>
                                        <p:tgtEl>
                                          <p:spTgt spid="29"/>
                                        </p:tgtEl>
                                        <p:attrNameLst>
                                          <p:attrName>style.visibility</p:attrName>
                                        </p:attrNameLst>
                                      </p:cBhvr>
                                      <p:to>
                                        <p:strVal val="visible"/>
                                      </p:to>
                                    </p:set>
                                    <p:animEffect transition="in" filter="wipe(up)">
                                      <p:cBhvr>
                                        <p:cTn id="23" dur="500"/>
                                        <p:tgtEl>
                                          <p:spTgt spid="29"/>
                                        </p:tgtEl>
                                      </p:cBhvr>
                                    </p:animEffect>
                                  </p:childTnLst>
                                </p:cTn>
                              </p:par>
                              <p:par>
                                <p:cTn id="24" presetID="42" presetClass="path" presetSubtype="0" accel="49333" decel="50667" fill="hold" grpId="1" nodeType="withEffect" nodePh="1">
                                  <p:stCondLst>
                                    <p:cond delay="750"/>
                                  </p:stCondLst>
                                  <p:endCondLst>
                                    <p:cond evt="begin" delay="0">
                                      <p:tn val="24"/>
                                    </p:cond>
                                  </p:endCondLst>
                                  <p:childTnLst>
                                    <p:animMotion origin="layout" path="M 0 6.17284E-7 L 0 0.07253 " pathEditMode="relative" rAng="0" ptsTypes="AA">
                                      <p:cBhvr>
                                        <p:cTn id="25" dur="750" spd="-100000" fill="hold"/>
                                        <p:tgtEl>
                                          <p:spTgt spid="29"/>
                                        </p:tgtEl>
                                        <p:attrNameLst>
                                          <p:attrName>ppt_x</p:attrName>
                                          <p:attrName>ppt_y</p:attrName>
                                        </p:attrNameLst>
                                      </p:cBhvr>
                                      <p:rCtr x="0" y="362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2" grpId="1"/>
      <p:bldP spid="20" grpId="0">
        <p:tmplLst>
          <p:tmpl>
            <p:tnLst>
              <p:par>
                <p:cTn presetID="22" presetClass="entr" presetSubtype="1" fill="hold" nodeType="withEffect" nodePh="1">
                  <p:stCondLst>
                    <p:cond delay="750"/>
                  </p:stCondLst>
                  <p:endCondLst>
                    <p:cond delay="0"/>
                  </p:endCondLst>
                  <p:childTnLst>
                    <p:set>
                      <p:cBhvr>
                        <p:cTn dur="1" fill="hold">
                          <p:stCondLst>
                            <p:cond delay="0"/>
                          </p:stCondLst>
                        </p:cTn>
                        <p:tgtEl>
                          <p:spTgt spid="20"/>
                        </p:tgtEl>
                        <p:attrNameLst>
                          <p:attrName>style.visibility</p:attrName>
                        </p:attrNameLst>
                      </p:cBhvr>
                      <p:to>
                        <p:strVal val="visible"/>
                      </p:to>
                    </p:set>
                    <p:animEffect transition="in" filter="wipe(up)">
                      <p:cBhvr>
                        <p:cTn dur="500"/>
                        <p:tgtEl>
                          <p:spTgt spid="20"/>
                        </p:tgtEl>
                      </p:cBhvr>
                    </p:animEffect>
                  </p:childTnLst>
                </p:cTn>
              </p:par>
            </p:tnLst>
          </p:tmpl>
        </p:tmplLst>
      </p:bldP>
      <p:bldP spid="20" grpId="1"/>
      <p:bldP spid="25" grpId="0">
        <p:tmplLst>
          <p:tmpl>
            <p:tnLst>
              <p:par>
                <p:cTn presetID="22" presetClass="entr" presetSubtype="1" fill="hold" nodeType="withEffect" nodePh="1">
                  <p:stCondLst>
                    <p:cond delay="750"/>
                  </p:stCondLst>
                  <p:endCondLst>
                    <p:cond delay="0"/>
                  </p:endCondLst>
                  <p:childTnLst>
                    <p:set>
                      <p:cBhvr>
                        <p:cTn dur="1" fill="hold">
                          <p:stCondLst>
                            <p:cond delay="0"/>
                          </p:stCondLst>
                        </p:cTn>
                        <p:tgtEl>
                          <p:spTgt spid="25"/>
                        </p:tgtEl>
                        <p:attrNameLst>
                          <p:attrName>style.visibility</p:attrName>
                        </p:attrNameLst>
                      </p:cBhvr>
                      <p:to>
                        <p:strVal val="visible"/>
                      </p:to>
                    </p:set>
                    <p:animEffect transition="in" filter="wipe(up)">
                      <p:cBhvr>
                        <p:cTn dur="500"/>
                        <p:tgtEl>
                          <p:spTgt spid="25"/>
                        </p:tgtEl>
                      </p:cBhvr>
                    </p:animEffect>
                  </p:childTnLst>
                </p:cTn>
              </p:par>
            </p:tnLst>
          </p:tmpl>
        </p:tmplLst>
      </p:bldP>
      <p:bldP spid="25" grpId="1"/>
      <p:bldP spid="29" grpId="0">
        <p:tmplLst>
          <p:tmpl>
            <p:tnLst>
              <p:par>
                <p:cTn presetID="22" presetClass="entr" presetSubtype="1" fill="hold" nodeType="withEffect" nodePh="1">
                  <p:stCondLst>
                    <p:cond delay="750"/>
                  </p:stCondLst>
                  <p:endCondLst>
                    <p:cond delay="0"/>
                  </p:endCondLst>
                  <p:childTnLst>
                    <p:set>
                      <p:cBhvr>
                        <p:cTn dur="1" fill="hold">
                          <p:stCondLst>
                            <p:cond delay="0"/>
                          </p:stCondLst>
                        </p:cTn>
                        <p:tgtEl>
                          <p:spTgt spid="29"/>
                        </p:tgtEl>
                        <p:attrNameLst>
                          <p:attrName>style.visibility</p:attrName>
                        </p:attrNameLst>
                      </p:cBhvr>
                      <p:to>
                        <p:strVal val="visible"/>
                      </p:to>
                    </p:set>
                    <p:animEffect transition="in" filter="wipe(up)">
                      <p:cBhvr>
                        <p:cTn dur="500"/>
                        <p:tgtEl>
                          <p:spTgt spid="29"/>
                        </p:tgtEl>
                      </p:cBhvr>
                    </p:animEffect>
                  </p:childTnLst>
                </p:cTn>
              </p:par>
            </p:tnLst>
          </p:tmpl>
        </p:tmplLst>
      </p:bldP>
      <p:bldP spid="29" grpId="1"/>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SAEED FAAL NEW IDEA">
    <p:spTree>
      <p:nvGrpSpPr>
        <p:cNvPr id="1" name=""/>
        <p:cNvGrpSpPr/>
        <p:nvPr/>
      </p:nvGrpSpPr>
      <p:grpSpPr>
        <a:xfrm>
          <a:off x="0" y="0"/>
          <a:ext cx="0" cy="0"/>
          <a:chOff x="0" y="0"/>
          <a:chExt cx="0" cy="0"/>
        </a:xfrm>
      </p:grpSpPr>
      <p:sp>
        <p:nvSpPr>
          <p:cNvPr id="24" name="Rectangle 23">
            <a:extLst>
              <a:ext uri="{FF2B5EF4-FFF2-40B4-BE49-F238E27FC236}">
                <a16:creationId xmlns:a16="http://schemas.microsoft.com/office/drawing/2014/main" id="{78CE0820-0668-0336-4965-0B4FCA8072B5}"/>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Picture Placeholder 19">
            <a:extLst>
              <a:ext uri="{FF2B5EF4-FFF2-40B4-BE49-F238E27FC236}">
                <a16:creationId xmlns:a16="http://schemas.microsoft.com/office/drawing/2014/main" id="{1D8C5F11-664D-1D31-C29F-14F8D787BB71}"/>
              </a:ext>
            </a:extLst>
          </p:cNvPr>
          <p:cNvSpPr>
            <a:spLocks noGrp="1"/>
          </p:cNvSpPr>
          <p:nvPr>
            <p:ph type="pic" sz="quarter" idx="10"/>
          </p:nvPr>
        </p:nvSpPr>
        <p:spPr>
          <a:xfrm>
            <a:off x="5486462" y="469485"/>
            <a:ext cx="6040375" cy="5940840"/>
          </a:xfrm>
        </p:spPr>
        <p:txBody>
          <a:bodyPr/>
          <a:lstStyle/>
          <a:p>
            <a:endParaRPr lang="en-US"/>
          </a:p>
        </p:txBody>
      </p:sp>
    </p:spTree>
    <p:extLst>
      <p:ext uri="{BB962C8B-B14F-4D97-AF65-F5344CB8AC3E}">
        <p14:creationId xmlns:p14="http://schemas.microsoft.com/office/powerpoint/2010/main" val="28992456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Saeed Faal 35">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C9C8E27-840C-C939-AE0C-83EC457A8E87}"/>
              </a:ext>
            </a:extLst>
          </p:cNvPr>
          <p:cNvSpPr/>
          <p:nvPr userDrawn="1"/>
        </p:nvSpPr>
        <p:spPr>
          <a:xfrm>
            <a:off x="266700" y="317172"/>
            <a:ext cx="11658600" cy="6540828"/>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2">
            <a:extLst>
              <a:ext uri="{FF2B5EF4-FFF2-40B4-BE49-F238E27FC236}">
                <a16:creationId xmlns:a16="http://schemas.microsoft.com/office/drawing/2014/main" id="{EB556394-1AC2-F1DB-3028-E1EECDE5CFFD}"/>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b="37478"/>
          <a:stretch>
            <a:fillRect/>
          </a:stretch>
        </p:blipFill>
        <p:spPr>
          <a:xfrm>
            <a:off x="6517441" y="596166"/>
            <a:ext cx="4940838" cy="6261834"/>
          </a:xfrm>
          <a:custGeom>
            <a:avLst/>
            <a:gdLst>
              <a:gd name="connsiteX0" fmla="*/ 0 w 4940838"/>
              <a:gd name="connsiteY0" fmla="*/ 0 h 6261834"/>
              <a:gd name="connsiteX1" fmla="*/ 4940838 w 4940838"/>
              <a:gd name="connsiteY1" fmla="*/ 0 h 6261834"/>
              <a:gd name="connsiteX2" fmla="*/ 4940838 w 4940838"/>
              <a:gd name="connsiteY2" fmla="*/ 6261834 h 6261834"/>
              <a:gd name="connsiteX3" fmla="*/ 0 w 4940838"/>
              <a:gd name="connsiteY3" fmla="*/ 6261834 h 6261834"/>
            </a:gdLst>
            <a:ahLst/>
            <a:cxnLst>
              <a:cxn ang="0">
                <a:pos x="connsiteX0" y="connsiteY0"/>
              </a:cxn>
              <a:cxn ang="0">
                <a:pos x="connsiteX1" y="connsiteY1"/>
              </a:cxn>
              <a:cxn ang="0">
                <a:pos x="connsiteX2" y="connsiteY2"/>
              </a:cxn>
              <a:cxn ang="0">
                <a:pos x="connsiteX3" y="connsiteY3"/>
              </a:cxn>
            </a:cxnLst>
            <a:rect l="l" t="t" r="r" b="b"/>
            <a:pathLst>
              <a:path w="4940838" h="6261834">
                <a:moveTo>
                  <a:pt x="0" y="0"/>
                </a:moveTo>
                <a:lnTo>
                  <a:pt x="4940838" y="0"/>
                </a:lnTo>
                <a:lnTo>
                  <a:pt x="4940838" y="6261834"/>
                </a:lnTo>
                <a:lnTo>
                  <a:pt x="0" y="6261834"/>
                </a:lnTo>
                <a:close/>
              </a:path>
            </a:pathLst>
          </a:custGeom>
          <a:effectLst>
            <a:outerShdw blurRad="317500" dist="152400" dir="8100000" algn="tr" rotWithShape="0">
              <a:prstClr val="black">
                <a:alpha val="40000"/>
              </a:prstClr>
            </a:outerShdw>
          </a:effectLst>
        </p:spPr>
      </p:pic>
      <p:sp>
        <p:nvSpPr>
          <p:cNvPr id="4" name="Picture Placeholder 3">
            <a:extLst>
              <a:ext uri="{FF2B5EF4-FFF2-40B4-BE49-F238E27FC236}">
                <a16:creationId xmlns:a16="http://schemas.microsoft.com/office/drawing/2014/main" id="{5801CDAB-8D66-AA77-6772-683005A931B3}"/>
              </a:ext>
            </a:extLst>
          </p:cNvPr>
          <p:cNvSpPr>
            <a:spLocks noGrp="1"/>
          </p:cNvSpPr>
          <p:nvPr>
            <p:ph type="pic" sz="quarter" idx="10" hasCustomPrompt="1"/>
          </p:nvPr>
        </p:nvSpPr>
        <p:spPr>
          <a:xfrm>
            <a:off x="6729603" y="827402"/>
            <a:ext cx="4491113" cy="6030598"/>
          </a:xfrm>
          <a:custGeom>
            <a:avLst/>
            <a:gdLst>
              <a:gd name="connsiteX0" fmla="*/ 475700 w 4491113"/>
              <a:gd name="connsiteY0" fmla="*/ 0 h 6030598"/>
              <a:gd name="connsiteX1" fmla="*/ 1077674 w 4491113"/>
              <a:gd name="connsiteY1" fmla="*/ 0 h 6030598"/>
              <a:gd name="connsiteX2" fmla="*/ 1077674 w 4491113"/>
              <a:gd name="connsiteY2" fmla="*/ 112514 h 6030598"/>
              <a:gd name="connsiteX3" fmla="*/ 1092958 w 4491113"/>
              <a:gd name="connsiteY3" fmla="*/ 187809 h 6030598"/>
              <a:gd name="connsiteX4" fmla="*/ 1095095 w 4491113"/>
              <a:gd name="connsiteY4" fmla="*/ 190961 h 6030598"/>
              <a:gd name="connsiteX5" fmla="*/ 1099741 w 4491113"/>
              <a:gd name="connsiteY5" fmla="*/ 205930 h 6030598"/>
              <a:gd name="connsiteX6" fmla="*/ 1306866 w 4491113"/>
              <a:gd name="connsiteY6" fmla="*/ 343222 h 6030598"/>
              <a:gd name="connsiteX7" fmla="*/ 3187024 w 4491113"/>
              <a:gd name="connsiteY7" fmla="*/ 343222 h 6030598"/>
              <a:gd name="connsiteX8" fmla="*/ 3407247 w 4491113"/>
              <a:gd name="connsiteY8" fmla="*/ 163735 h 6030598"/>
              <a:gd name="connsiteX9" fmla="*/ 3407306 w 4491113"/>
              <a:gd name="connsiteY9" fmla="*/ 163151 h 6030598"/>
              <a:gd name="connsiteX10" fmla="*/ 3410943 w 4491113"/>
              <a:gd name="connsiteY10" fmla="*/ 151499 h 6030598"/>
              <a:gd name="connsiteX11" fmla="*/ 3414894 w 4491113"/>
              <a:gd name="connsiteY11" fmla="*/ 112514 h 6030598"/>
              <a:gd name="connsiteX12" fmla="*/ 3414894 w 4491113"/>
              <a:gd name="connsiteY12" fmla="*/ 0 h 6030598"/>
              <a:gd name="connsiteX13" fmla="*/ 4015414 w 4491113"/>
              <a:gd name="connsiteY13" fmla="*/ 0 h 6030598"/>
              <a:gd name="connsiteX14" fmla="*/ 4491113 w 4491113"/>
              <a:gd name="connsiteY14" fmla="*/ 473134 h 6030598"/>
              <a:gd name="connsiteX15" fmla="*/ 4491113 w 4491113"/>
              <a:gd name="connsiteY15" fmla="*/ 6030598 h 6030598"/>
              <a:gd name="connsiteX16" fmla="*/ 0 w 4491113"/>
              <a:gd name="connsiteY16" fmla="*/ 6030598 h 6030598"/>
              <a:gd name="connsiteX17" fmla="*/ 0 w 4491113"/>
              <a:gd name="connsiteY17" fmla="*/ 473134 h 6030598"/>
              <a:gd name="connsiteX18" fmla="*/ 475700 w 4491113"/>
              <a:gd name="connsiteY18" fmla="*/ 0 h 6030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91113" h="6030598">
                <a:moveTo>
                  <a:pt x="475700" y="0"/>
                </a:moveTo>
                <a:lnTo>
                  <a:pt x="1077674" y="0"/>
                </a:lnTo>
                <a:lnTo>
                  <a:pt x="1077674" y="112514"/>
                </a:lnTo>
                <a:cubicBezTo>
                  <a:pt x="1077674" y="139222"/>
                  <a:pt x="1083116" y="164666"/>
                  <a:pt x="1092958" y="187809"/>
                </a:cubicBezTo>
                <a:lnTo>
                  <a:pt x="1095095" y="190961"/>
                </a:lnTo>
                <a:lnTo>
                  <a:pt x="1099741" y="205930"/>
                </a:lnTo>
                <a:cubicBezTo>
                  <a:pt x="1133866" y="286611"/>
                  <a:pt x="1213755" y="343222"/>
                  <a:pt x="1306866" y="343222"/>
                </a:cubicBezTo>
                <a:lnTo>
                  <a:pt x="3187024" y="343222"/>
                </a:lnTo>
                <a:cubicBezTo>
                  <a:pt x="3295653" y="343222"/>
                  <a:pt x="3386286" y="266168"/>
                  <a:pt x="3407247" y="163735"/>
                </a:cubicBezTo>
                <a:lnTo>
                  <a:pt x="3407306" y="163151"/>
                </a:lnTo>
                <a:lnTo>
                  <a:pt x="3410943" y="151499"/>
                </a:lnTo>
                <a:cubicBezTo>
                  <a:pt x="3413533" y="138906"/>
                  <a:pt x="3414894" y="125868"/>
                  <a:pt x="3414894" y="112514"/>
                </a:cubicBezTo>
                <a:lnTo>
                  <a:pt x="3414894" y="0"/>
                </a:lnTo>
                <a:lnTo>
                  <a:pt x="4015414" y="0"/>
                </a:lnTo>
                <a:cubicBezTo>
                  <a:pt x="4278134" y="0"/>
                  <a:pt x="4491113" y="211830"/>
                  <a:pt x="4491113" y="473134"/>
                </a:cubicBezTo>
                <a:lnTo>
                  <a:pt x="4491113" y="6030598"/>
                </a:lnTo>
                <a:lnTo>
                  <a:pt x="0" y="6030598"/>
                </a:lnTo>
                <a:lnTo>
                  <a:pt x="0" y="473134"/>
                </a:lnTo>
                <a:cubicBezTo>
                  <a:pt x="0" y="211830"/>
                  <a:pt x="212980" y="0"/>
                  <a:pt x="475700" y="0"/>
                </a:cubicBezTo>
                <a:close/>
              </a:path>
            </a:pathLst>
          </a:custGeom>
        </p:spPr>
        <p:txBody>
          <a:bodyPr wrap="square">
            <a:noAutofit/>
          </a:bodyPr>
          <a:lstStyle/>
          <a:p>
            <a:r>
              <a:rPr lang="fa-IR" dirty="0"/>
              <a:t>                  </a:t>
            </a:r>
            <a:endParaRPr lang="en-US" dirty="0"/>
          </a:p>
        </p:txBody>
      </p:sp>
    </p:spTree>
    <p:extLst>
      <p:ext uri="{BB962C8B-B14F-4D97-AF65-F5344CB8AC3E}">
        <p14:creationId xmlns:p14="http://schemas.microsoft.com/office/powerpoint/2010/main" val="269048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750" fill="hold"/>
                                        <p:tgtEl>
                                          <p:spTgt spid="3"/>
                                        </p:tgtEl>
                                        <p:attrNameLst>
                                          <p:attrName>ppt_x</p:attrName>
                                        </p:attrNameLst>
                                      </p:cBhvr>
                                      <p:tavLst>
                                        <p:tav tm="0">
                                          <p:val>
                                            <p:strVal val="#ppt_x"/>
                                          </p:val>
                                        </p:tav>
                                        <p:tav tm="100000">
                                          <p:val>
                                            <p:strVal val="#ppt_x"/>
                                          </p:val>
                                        </p:tav>
                                      </p:tavLst>
                                    </p:anim>
                                    <p:anim calcmode="lin" valueType="num">
                                      <p:cBhvr additive="base">
                                        <p:cTn id="8" dur="75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750" fill="hold"/>
                                        <p:tgtEl>
                                          <p:spTgt spid="4"/>
                                        </p:tgtEl>
                                        <p:attrNameLst>
                                          <p:attrName>ppt_x</p:attrName>
                                        </p:attrNameLst>
                                      </p:cBhvr>
                                      <p:tavLst>
                                        <p:tav tm="0">
                                          <p:val>
                                            <p:strVal val="#ppt_x"/>
                                          </p:val>
                                        </p:tav>
                                        <p:tav tm="100000">
                                          <p:val>
                                            <p:strVal val="#ppt_x"/>
                                          </p:val>
                                        </p:tav>
                                      </p:tavLst>
                                    </p:anim>
                                    <p:anim calcmode="lin" valueType="num">
                                      <p:cBhvr additive="base">
                                        <p:cTn id="12" dur="75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Saeed Faal 36">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E0924BC2-4833-51AA-4FD1-9FE872F33D9A}"/>
              </a:ext>
            </a:extLst>
          </p:cNvPr>
          <p:cNvSpPr/>
          <p:nvPr userDrawn="1"/>
        </p:nvSpPr>
        <p:spPr>
          <a:xfrm>
            <a:off x="266700" y="317172"/>
            <a:ext cx="5829300" cy="6540828"/>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11">
            <a:extLst>
              <a:ext uri="{FF2B5EF4-FFF2-40B4-BE49-F238E27FC236}">
                <a16:creationId xmlns:a16="http://schemas.microsoft.com/office/drawing/2014/main" id="{E6D2A64B-E08A-EB49-3B66-0FD2F374E5EC}"/>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b="37478"/>
          <a:stretch>
            <a:fillRect/>
          </a:stretch>
        </p:blipFill>
        <p:spPr>
          <a:xfrm>
            <a:off x="6517441" y="596166"/>
            <a:ext cx="4940838" cy="6261834"/>
          </a:xfrm>
          <a:custGeom>
            <a:avLst/>
            <a:gdLst>
              <a:gd name="connsiteX0" fmla="*/ 0 w 4940838"/>
              <a:gd name="connsiteY0" fmla="*/ 0 h 6261834"/>
              <a:gd name="connsiteX1" fmla="*/ 4940838 w 4940838"/>
              <a:gd name="connsiteY1" fmla="*/ 0 h 6261834"/>
              <a:gd name="connsiteX2" fmla="*/ 4940838 w 4940838"/>
              <a:gd name="connsiteY2" fmla="*/ 6261834 h 6261834"/>
              <a:gd name="connsiteX3" fmla="*/ 0 w 4940838"/>
              <a:gd name="connsiteY3" fmla="*/ 6261834 h 6261834"/>
            </a:gdLst>
            <a:ahLst/>
            <a:cxnLst>
              <a:cxn ang="0">
                <a:pos x="connsiteX0" y="connsiteY0"/>
              </a:cxn>
              <a:cxn ang="0">
                <a:pos x="connsiteX1" y="connsiteY1"/>
              </a:cxn>
              <a:cxn ang="0">
                <a:pos x="connsiteX2" y="connsiteY2"/>
              </a:cxn>
              <a:cxn ang="0">
                <a:pos x="connsiteX3" y="connsiteY3"/>
              </a:cxn>
            </a:cxnLst>
            <a:rect l="l" t="t" r="r" b="b"/>
            <a:pathLst>
              <a:path w="4940838" h="6261834">
                <a:moveTo>
                  <a:pt x="0" y="0"/>
                </a:moveTo>
                <a:lnTo>
                  <a:pt x="4940838" y="0"/>
                </a:lnTo>
                <a:lnTo>
                  <a:pt x="4940838" y="6261834"/>
                </a:lnTo>
                <a:lnTo>
                  <a:pt x="0" y="6261834"/>
                </a:lnTo>
                <a:close/>
              </a:path>
            </a:pathLst>
          </a:custGeom>
          <a:effectLst>
            <a:outerShdw blurRad="317500" dist="152400" dir="8100000" algn="tr" rotWithShape="0">
              <a:prstClr val="black">
                <a:alpha val="40000"/>
              </a:prstClr>
            </a:outerShdw>
          </a:effectLst>
        </p:spPr>
      </p:pic>
      <p:sp>
        <p:nvSpPr>
          <p:cNvPr id="3" name="Picture Placeholder 2">
            <a:extLst>
              <a:ext uri="{FF2B5EF4-FFF2-40B4-BE49-F238E27FC236}">
                <a16:creationId xmlns:a16="http://schemas.microsoft.com/office/drawing/2014/main" id="{44BDB5FE-57D4-CA37-4B6F-6B8D2DC817E4}"/>
              </a:ext>
            </a:extLst>
          </p:cNvPr>
          <p:cNvSpPr>
            <a:spLocks noGrp="1"/>
          </p:cNvSpPr>
          <p:nvPr>
            <p:ph type="pic" sz="quarter" idx="10" hasCustomPrompt="1"/>
          </p:nvPr>
        </p:nvSpPr>
        <p:spPr>
          <a:xfrm>
            <a:off x="6729603" y="827402"/>
            <a:ext cx="4491113" cy="6030598"/>
          </a:xfrm>
          <a:custGeom>
            <a:avLst/>
            <a:gdLst>
              <a:gd name="connsiteX0" fmla="*/ 475700 w 4491113"/>
              <a:gd name="connsiteY0" fmla="*/ 0 h 6030598"/>
              <a:gd name="connsiteX1" fmla="*/ 1077674 w 4491113"/>
              <a:gd name="connsiteY1" fmla="*/ 0 h 6030598"/>
              <a:gd name="connsiteX2" fmla="*/ 1077674 w 4491113"/>
              <a:gd name="connsiteY2" fmla="*/ 112514 h 6030598"/>
              <a:gd name="connsiteX3" fmla="*/ 1092958 w 4491113"/>
              <a:gd name="connsiteY3" fmla="*/ 187809 h 6030598"/>
              <a:gd name="connsiteX4" fmla="*/ 1095095 w 4491113"/>
              <a:gd name="connsiteY4" fmla="*/ 190961 h 6030598"/>
              <a:gd name="connsiteX5" fmla="*/ 1099741 w 4491113"/>
              <a:gd name="connsiteY5" fmla="*/ 205930 h 6030598"/>
              <a:gd name="connsiteX6" fmla="*/ 1306866 w 4491113"/>
              <a:gd name="connsiteY6" fmla="*/ 343222 h 6030598"/>
              <a:gd name="connsiteX7" fmla="*/ 3187024 w 4491113"/>
              <a:gd name="connsiteY7" fmla="*/ 343222 h 6030598"/>
              <a:gd name="connsiteX8" fmla="*/ 3407247 w 4491113"/>
              <a:gd name="connsiteY8" fmla="*/ 163735 h 6030598"/>
              <a:gd name="connsiteX9" fmla="*/ 3407306 w 4491113"/>
              <a:gd name="connsiteY9" fmla="*/ 163151 h 6030598"/>
              <a:gd name="connsiteX10" fmla="*/ 3410943 w 4491113"/>
              <a:gd name="connsiteY10" fmla="*/ 151499 h 6030598"/>
              <a:gd name="connsiteX11" fmla="*/ 3414894 w 4491113"/>
              <a:gd name="connsiteY11" fmla="*/ 112514 h 6030598"/>
              <a:gd name="connsiteX12" fmla="*/ 3414894 w 4491113"/>
              <a:gd name="connsiteY12" fmla="*/ 0 h 6030598"/>
              <a:gd name="connsiteX13" fmla="*/ 4015414 w 4491113"/>
              <a:gd name="connsiteY13" fmla="*/ 0 h 6030598"/>
              <a:gd name="connsiteX14" fmla="*/ 4491113 w 4491113"/>
              <a:gd name="connsiteY14" fmla="*/ 473134 h 6030598"/>
              <a:gd name="connsiteX15" fmla="*/ 4491113 w 4491113"/>
              <a:gd name="connsiteY15" fmla="*/ 6030598 h 6030598"/>
              <a:gd name="connsiteX16" fmla="*/ 0 w 4491113"/>
              <a:gd name="connsiteY16" fmla="*/ 6030598 h 6030598"/>
              <a:gd name="connsiteX17" fmla="*/ 0 w 4491113"/>
              <a:gd name="connsiteY17" fmla="*/ 473134 h 6030598"/>
              <a:gd name="connsiteX18" fmla="*/ 475700 w 4491113"/>
              <a:gd name="connsiteY18" fmla="*/ 0 h 6030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91113" h="6030598">
                <a:moveTo>
                  <a:pt x="475700" y="0"/>
                </a:moveTo>
                <a:lnTo>
                  <a:pt x="1077674" y="0"/>
                </a:lnTo>
                <a:lnTo>
                  <a:pt x="1077674" y="112514"/>
                </a:lnTo>
                <a:cubicBezTo>
                  <a:pt x="1077674" y="139222"/>
                  <a:pt x="1083116" y="164666"/>
                  <a:pt x="1092958" y="187809"/>
                </a:cubicBezTo>
                <a:lnTo>
                  <a:pt x="1095095" y="190961"/>
                </a:lnTo>
                <a:lnTo>
                  <a:pt x="1099741" y="205930"/>
                </a:lnTo>
                <a:cubicBezTo>
                  <a:pt x="1133866" y="286611"/>
                  <a:pt x="1213755" y="343222"/>
                  <a:pt x="1306866" y="343222"/>
                </a:cubicBezTo>
                <a:lnTo>
                  <a:pt x="3187024" y="343222"/>
                </a:lnTo>
                <a:cubicBezTo>
                  <a:pt x="3295653" y="343222"/>
                  <a:pt x="3386286" y="266168"/>
                  <a:pt x="3407247" y="163735"/>
                </a:cubicBezTo>
                <a:lnTo>
                  <a:pt x="3407306" y="163151"/>
                </a:lnTo>
                <a:lnTo>
                  <a:pt x="3410943" y="151499"/>
                </a:lnTo>
                <a:cubicBezTo>
                  <a:pt x="3413533" y="138906"/>
                  <a:pt x="3414894" y="125868"/>
                  <a:pt x="3414894" y="112514"/>
                </a:cubicBezTo>
                <a:lnTo>
                  <a:pt x="3414894" y="0"/>
                </a:lnTo>
                <a:lnTo>
                  <a:pt x="4015414" y="0"/>
                </a:lnTo>
                <a:cubicBezTo>
                  <a:pt x="4278134" y="0"/>
                  <a:pt x="4491113" y="211830"/>
                  <a:pt x="4491113" y="473134"/>
                </a:cubicBezTo>
                <a:lnTo>
                  <a:pt x="4491113" y="6030598"/>
                </a:lnTo>
                <a:lnTo>
                  <a:pt x="0" y="6030598"/>
                </a:lnTo>
                <a:lnTo>
                  <a:pt x="0" y="473134"/>
                </a:lnTo>
                <a:cubicBezTo>
                  <a:pt x="0" y="211830"/>
                  <a:pt x="212980" y="0"/>
                  <a:pt x="475700" y="0"/>
                </a:cubicBezTo>
                <a:close/>
              </a:path>
            </a:pathLst>
          </a:custGeom>
        </p:spPr>
        <p:txBody>
          <a:bodyPr wrap="square">
            <a:noAutofit/>
          </a:bodyPr>
          <a:lstStyle/>
          <a:p>
            <a:r>
              <a:rPr lang="fa-IR" dirty="0"/>
              <a:t>                  </a:t>
            </a:r>
            <a:endParaRPr lang="en-US" dirty="0"/>
          </a:p>
        </p:txBody>
      </p:sp>
    </p:spTree>
    <p:extLst>
      <p:ext uri="{BB962C8B-B14F-4D97-AF65-F5344CB8AC3E}">
        <p14:creationId xmlns:p14="http://schemas.microsoft.com/office/powerpoint/2010/main" val="757076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750" fill="hold"/>
                                        <p:tgtEl>
                                          <p:spTgt spid="12"/>
                                        </p:tgtEl>
                                        <p:attrNameLst>
                                          <p:attrName>ppt_x</p:attrName>
                                        </p:attrNameLst>
                                      </p:cBhvr>
                                      <p:tavLst>
                                        <p:tav tm="0">
                                          <p:val>
                                            <p:strVal val="#ppt_x"/>
                                          </p:val>
                                        </p:tav>
                                        <p:tav tm="100000">
                                          <p:val>
                                            <p:strVal val="#ppt_x"/>
                                          </p:val>
                                        </p:tav>
                                      </p:tavLst>
                                    </p:anim>
                                    <p:anim calcmode="lin" valueType="num">
                                      <p:cBhvr additive="base">
                                        <p:cTn id="8" dur="75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750" fill="hold"/>
                                        <p:tgtEl>
                                          <p:spTgt spid="3"/>
                                        </p:tgtEl>
                                        <p:attrNameLst>
                                          <p:attrName>ppt_x</p:attrName>
                                        </p:attrNameLst>
                                      </p:cBhvr>
                                      <p:tavLst>
                                        <p:tav tm="0">
                                          <p:val>
                                            <p:strVal val="#ppt_x"/>
                                          </p:val>
                                        </p:tav>
                                        <p:tav tm="100000">
                                          <p:val>
                                            <p:strVal val="#ppt_x"/>
                                          </p:val>
                                        </p:tav>
                                      </p:tavLst>
                                    </p:anim>
                                    <p:anim calcmode="lin" valueType="num">
                                      <p:cBhvr additive="base">
                                        <p:cTn id="12" dur="75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Saeed Faal 37">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A8C74BBD-B4CA-948D-F681-492DF1D5A21D}"/>
              </a:ext>
            </a:extLst>
          </p:cNvPr>
          <p:cNvSpPr>
            <a:spLocks noGrp="1"/>
          </p:cNvSpPr>
          <p:nvPr>
            <p:ph type="pic" sz="quarter" idx="10"/>
          </p:nvPr>
        </p:nvSpPr>
        <p:spPr>
          <a:xfrm>
            <a:off x="1729740" y="678180"/>
            <a:ext cx="8663940" cy="5440679"/>
          </a:xfrm>
          <a:custGeom>
            <a:avLst/>
            <a:gdLst>
              <a:gd name="connsiteX0" fmla="*/ 0 w 7680766"/>
              <a:gd name="connsiteY0" fmla="*/ 0 h 4788202"/>
              <a:gd name="connsiteX1" fmla="*/ 7680766 w 7680766"/>
              <a:gd name="connsiteY1" fmla="*/ 0 h 4788202"/>
              <a:gd name="connsiteX2" fmla="*/ 7680766 w 7680766"/>
              <a:gd name="connsiteY2" fmla="*/ 4490805 h 4788202"/>
              <a:gd name="connsiteX3" fmla="*/ 7680766 w 7680766"/>
              <a:gd name="connsiteY3" fmla="*/ 4721837 h 4788202"/>
              <a:gd name="connsiteX4" fmla="*/ 7637689 w 7680766"/>
              <a:gd name="connsiteY4" fmla="*/ 4788202 h 4788202"/>
              <a:gd name="connsiteX5" fmla="*/ 7487731 w 7680766"/>
              <a:gd name="connsiteY5" fmla="*/ 4788202 h 4788202"/>
              <a:gd name="connsiteX6" fmla="*/ 193035 w 7680766"/>
              <a:gd name="connsiteY6" fmla="*/ 4788202 h 4788202"/>
              <a:gd name="connsiteX7" fmla="*/ 43077 w 7680766"/>
              <a:gd name="connsiteY7" fmla="*/ 4788202 h 4788202"/>
              <a:gd name="connsiteX8" fmla="*/ 0 w 7680766"/>
              <a:gd name="connsiteY8" fmla="*/ 4721837 h 4788202"/>
              <a:gd name="connsiteX9" fmla="*/ 0 w 7680766"/>
              <a:gd name="connsiteY9" fmla="*/ 4490805 h 4788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80766" h="4788202">
                <a:moveTo>
                  <a:pt x="0" y="0"/>
                </a:moveTo>
                <a:lnTo>
                  <a:pt x="7680766" y="0"/>
                </a:lnTo>
                <a:lnTo>
                  <a:pt x="7680766" y="4490805"/>
                </a:lnTo>
                <a:lnTo>
                  <a:pt x="7680766" y="4721837"/>
                </a:lnTo>
                <a:cubicBezTo>
                  <a:pt x="7680766" y="4758491"/>
                  <a:pt x="7661482" y="4788202"/>
                  <a:pt x="7637689" y="4788202"/>
                </a:cubicBezTo>
                <a:lnTo>
                  <a:pt x="7487731" y="4788202"/>
                </a:lnTo>
                <a:lnTo>
                  <a:pt x="193035" y="4788202"/>
                </a:lnTo>
                <a:lnTo>
                  <a:pt x="43077" y="4788202"/>
                </a:lnTo>
                <a:cubicBezTo>
                  <a:pt x="19286" y="4788202"/>
                  <a:pt x="0" y="4758491"/>
                  <a:pt x="0" y="4721837"/>
                </a:cubicBezTo>
                <a:lnTo>
                  <a:pt x="0" y="4490805"/>
                </a:lnTo>
                <a:close/>
              </a:path>
            </a:pathLst>
          </a:custGeom>
        </p:spPr>
        <p:txBody>
          <a:bodyPr wrap="square">
            <a:noAutofit/>
          </a:bodyPr>
          <a:lstStyle/>
          <a:p>
            <a:endParaRPr lang="en-US"/>
          </a:p>
        </p:txBody>
      </p:sp>
      <p:pic>
        <p:nvPicPr>
          <p:cNvPr id="7" name="Рисунок 5">
            <a:extLst>
              <a:ext uri="{FF2B5EF4-FFF2-40B4-BE49-F238E27FC236}">
                <a16:creationId xmlns:a16="http://schemas.microsoft.com/office/drawing/2014/main" id="{CFF623E6-C856-566F-E52C-F0B48D9CC75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66700" y="296086"/>
            <a:ext cx="11658600" cy="6351506"/>
          </a:xfrm>
          <a:prstGeom prst="rect">
            <a:avLst/>
          </a:prstGeom>
          <a:effectLst/>
        </p:spPr>
      </p:pic>
    </p:spTree>
    <p:extLst>
      <p:ext uri="{BB962C8B-B14F-4D97-AF65-F5344CB8AC3E}">
        <p14:creationId xmlns:p14="http://schemas.microsoft.com/office/powerpoint/2010/main" val="444784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1"/>
                                        </p:tgtEl>
                                        <p:attrNameLst>
                                          <p:attrName>style.visibility</p:attrName>
                                        </p:attrNameLst>
                                      </p:cBhvr>
                                      <p:to>
                                        <p:strVal val="visible"/>
                                      </p:to>
                                    </p:set>
                                    <p:anim calcmode="lin" valueType="num">
                                      <p:cBhvr>
                                        <p:cTn id="7" dur="250" fill="hold"/>
                                        <p:tgtEl>
                                          <p:spTgt spid="11"/>
                                        </p:tgtEl>
                                        <p:attrNameLst>
                                          <p:attrName>ppt_w</p:attrName>
                                        </p:attrNameLst>
                                      </p:cBhvr>
                                      <p:tavLst>
                                        <p:tav tm="0">
                                          <p:val>
                                            <p:strVal val="2/3*#ppt_w"/>
                                          </p:val>
                                        </p:tav>
                                        <p:tav tm="100000">
                                          <p:val>
                                            <p:strVal val="#ppt_w"/>
                                          </p:val>
                                        </p:tav>
                                      </p:tavLst>
                                    </p:anim>
                                    <p:anim calcmode="lin" valueType="num">
                                      <p:cBhvr>
                                        <p:cTn id="8" dur="250" fill="hold"/>
                                        <p:tgtEl>
                                          <p:spTgt spid="11"/>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3.95833E-6 -1.48148E-6 L 3.95833E-6 0.07246 " pathEditMode="relative" rAng="0" ptsTypes="AA">
                                      <p:cBhvr>
                                        <p:cTn id="10" dur="500" spd="-100000" fill="hold"/>
                                        <p:tgtEl>
                                          <p:spTgt spid="11"/>
                                        </p:tgtEl>
                                        <p:attrNameLst>
                                          <p:attrName>ppt_x</p:attrName>
                                          <p:attrName>ppt_y</p:attrName>
                                        </p:attrNameLst>
                                      </p:cBhvr>
                                      <p:rCtr x="0" y="3611"/>
                                    </p:animMotion>
                                  </p:childTnLst>
                                </p:cTn>
                              </p:par>
                              <p:par>
                                <p:cTn id="11" presetID="23" presetClass="entr" presetSubtype="272" fill="hold" nodeType="withEffect">
                                  <p:stCondLst>
                                    <p:cond delay="250"/>
                                  </p:stCondLst>
                                  <p:childTnLst>
                                    <p:set>
                                      <p:cBhvr>
                                        <p:cTn id="12" dur="1" fill="hold">
                                          <p:stCondLst>
                                            <p:cond delay="0"/>
                                          </p:stCondLst>
                                        </p:cTn>
                                        <p:tgtEl>
                                          <p:spTgt spid="7"/>
                                        </p:tgtEl>
                                        <p:attrNameLst>
                                          <p:attrName>style.visibility</p:attrName>
                                        </p:attrNameLst>
                                      </p:cBhvr>
                                      <p:to>
                                        <p:strVal val="visible"/>
                                      </p:to>
                                    </p:set>
                                    <p:anim calcmode="lin" valueType="num">
                                      <p:cBhvr>
                                        <p:cTn id="13" dur="250" fill="hold"/>
                                        <p:tgtEl>
                                          <p:spTgt spid="7"/>
                                        </p:tgtEl>
                                        <p:attrNameLst>
                                          <p:attrName>ppt_w</p:attrName>
                                        </p:attrNameLst>
                                      </p:cBhvr>
                                      <p:tavLst>
                                        <p:tav tm="0">
                                          <p:val>
                                            <p:strVal val="2/3*#ppt_w"/>
                                          </p:val>
                                        </p:tav>
                                        <p:tav tm="100000">
                                          <p:val>
                                            <p:strVal val="#ppt_w"/>
                                          </p:val>
                                        </p:tav>
                                      </p:tavLst>
                                    </p:anim>
                                    <p:anim calcmode="lin" valueType="num">
                                      <p:cBhvr>
                                        <p:cTn id="14" dur="250" fill="hold"/>
                                        <p:tgtEl>
                                          <p:spTgt spid="7"/>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nodeType="withEffect">
                                  <p:stCondLst>
                                    <p:cond delay="250"/>
                                  </p:stCondLst>
                                  <p:childTnLst>
                                    <p:animMotion origin="layout" path="M 0 0 L 0 0.07245 " pathEditMode="relative" rAng="0" ptsTypes="AA">
                                      <p:cBhvr>
                                        <p:cTn id="16" dur="500" spd="-100000" fill="hold"/>
                                        <p:tgtEl>
                                          <p:spTgt spid="7"/>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 grpId="1"/>
    </p:bld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Saeed Faal 39">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EB9B678F-845A-6440-FA62-5D3FFD1E9013}"/>
              </a:ext>
            </a:extLst>
          </p:cNvPr>
          <p:cNvSpPr/>
          <p:nvPr userDrawn="1"/>
        </p:nvSpPr>
        <p:spPr>
          <a:xfrm>
            <a:off x="266700" y="317172"/>
            <a:ext cx="11658600" cy="6540828"/>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Рисунок 41">
            <a:extLst>
              <a:ext uri="{FF2B5EF4-FFF2-40B4-BE49-F238E27FC236}">
                <a16:creationId xmlns:a16="http://schemas.microsoft.com/office/drawing/2014/main" id="{E6E74CD7-F13F-C754-BA53-CB283CE34B7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563126" y="678597"/>
            <a:ext cx="5948458" cy="7756324"/>
          </a:xfrm>
          <a:prstGeom prst="rect">
            <a:avLst/>
          </a:prstGeom>
          <a:effectLst>
            <a:outerShdw blurRad="317500" dist="152400" dir="8100000" algn="tr" rotWithShape="0">
              <a:prstClr val="black">
                <a:alpha val="40000"/>
              </a:prstClr>
            </a:outerShdw>
          </a:effectLst>
        </p:spPr>
      </p:pic>
      <p:sp>
        <p:nvSpPr>
          <p:cNvPr id="11" name="Picture Placeholder 10">
            <a:extLst>
              <a:ext uri="{FF2B5EF4-FFF2-40B4-BE49-F238E27FC236}">
                <a16:creationId xmlns:a16="http://schemas.microsoft.com/office/drawing/2014/main" id="{07AFB756-53E6-6A05-FD58-55BEB3650A0A}"/>
              </a:ext>
            </a:extLst>
          </p:cNvPr>
          <p:cNvSpPr>
            <a:spLocks noGrp="1"/>
          </p:cNvSpPr>
          <p:nvPr>
            <p:ph type="pic" sz="quarter" idx="10"/>
          </p:nvPr>
        </p:nvSpPr>
        <p:spPr>
          <a:xfrm>
            <a:off x="5753098" y="878475"/>
            <a:ext cx="5568512" cy="7356568"/>
          </a:xfrm>
          <a:custGeom>
            <a:avLst/>
            <a:gdLst>
              <a:gd name="connsiteX0" fmla="*/ 5350784 w 5568512"/>
              <a:gd name="connsiteY0" fmla="*/ 0 h 7356568"/>
              <a:gd name="connsiteX1" fmla="*/ 5568512 w 5568512"/>
              <a:gd name="connsiteY1" fmla="*/ 217730 h 7356568"/>
              <a:gd name="connsiteX2" fmla="*/ 5568512 w 5568512"/>
              <a:gd name="connsiteY2" fmla="*/ 5164654 h 7356568"/>
              <a:gd name="connsiteX3" fmla="*/ 5568512 w 5568512"/>
              <a:gd name="connsiteY3" fmla="*/ 7138839 h 7356568"/>
              <a:gd name="connsiteX4" fmla="*/ 5350784 w 5568512"/>
              <a:gd name="connsiteY4" fmla="*/ 7356568 h 7356568"/>
              <a:gd name="connsiteX5" fmla="*/ 498066 w 5568512"/>
              <a:gd name="connsiteY5" fmla="*/ 7356568 h 7356568"/>
              <a:gd name="connsiteX6" fmla="*/ 217730 w 5568512"/>
              <a:gd name="connsiteY6" fmla="*/ 7356568 h 7356568"/>
              <a:gd name="connsiteX7" fmla="*/ 0 w 5568512"/>
              <a:gd name="connsiteY7" fmla="*/ 7138837 h 7356568"/>
              <a:gd name="connsiteX8" fmla="*/ 0 w 5568512"/>
              <a:gd name="connsiteY8" fmla="*/ 2191914 h 7356568"/>
              <a:gd name="connsiteX9" fmla="*/ 0 w 5568512"/>
              <a:gd name="connsiteY9" fmla="*/ 217730 h 7356568"/>
              <a:gd name="connsiteX10" fmla="*/ 4424 w 5568512"/>
              <a:gd name="connsiteY10" fmla="*/ 173850 h 7356568"/>
              <a:gd name="connsiteX11" fmla="*/ 13649 w 5568512"/>
              <a:gd name="connsiteY11" fmla="*/ 144135 h 7356568"/>
              <a:gd name="connsiteX12" fmla="*/ 17112 w 5568512"/>
              <a:gd name="connsiteY12" fmla="*/ 132980 h 7356568"/>
              <a:gd name="connsiteX13" fmla="*/ 17112 w 5568512"/>
              <a:gd name="connsiteY13" fmla="*/ 132979 h 7356568"/>
              <a:gd name="connsiteX14" fmla="*/ 18229 w 5568512"/>
              <a:gd name="connsiteY14" fmla="*/ 130921 h 7356568"/>
              <a:gd name="connsiteX15" fmla="*/ 37186 w 5568512"/>
              <a:gd name="connsiteY15" fmla="*/ 95995 h 7356568"/>
              <a:gd name="connsiteX16" fmla="*/ 217730 w 5568512"/>
              <a:gd name="connsiteY16" fmla="*/ 1 h 7356568"/>
              <a:gd name="connsiteX17" fmla="*/ 217731 w 5568512"/>
              <a:gd name="connsiteY17" fmla="*/ 1 h 7356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68512" h="7356568">
                <a:moveTo>
                  <a:pt x="5350784" y="0"/>
                </a:moveTo>
                <a:cubicBezTo>
                  <a:pt x="5471032" y="0"/>
                  <a:pt x="5568512" y="97482"/>
                  <a:pt x="5568512" y="217730"/>
                </a:cubicBezTo>
                <a:lnTo>
                  <a:pt x="5568512" y="5164654"/>
                </a:lnTo>
                <a:lnTo>
                  <a:pt x="5568512" y="7138839"/>
                </a:lnTo>
                <a:cubicBezTo>
                  <a:pt x="5568512" y="7259085"/>
                  <a:pt x="5471032" y="7356568"/>
                  <a:pt x="5350784" y="7356568"/>
                </a:cubicBezTo>
                <a:lnTo>
                  <a:pt x="498066" y="7356568"/>
                </a:lnTo>
                <a:lnTo>
                  <a:pt x="217730" y="7356568"/>
                </a:lnTo>
                <a:cubicBezTo>
                  <a:pt x="97482" y="7356567"/>
                  <a:pt x="0" y="7259085"/>
                  <a:pt x="0" y="7138837"/>
                </a:cubicBezTo>
                <a:lnTo>
                  <a:pt x="0" y="2191914"/>
                </a:lnTo>
                <a:lnTo>
                  <a:pt x="0" y="217730"/>
                </a:lnTo>
                <a:cubicBezTo>
                  <a:pt x="0" y="202699"/>
                  <a:pt x="1525" y="188022"/>
                  <a:pt x="4424" y="173850"/>
                </a:cubicBezTo>
                <a:lnTo>
                  <a:pt x="13649" y="144135"/>
                </a:lnTo>
                <a:lnTo>
                  <a:pt x="17112" y="132980"/>
                </a:lnTo>
                <a:lnTo>
                  <a:pt x="17112" y="132979"/>
                </a:lnTo>
                <a:lnTo>
                  <a:pt x="18229" y="130921"/>
                </a:lnTo>
                <a:lnTo>
                  <a:pt x="37186" y="95995"/>
                </a:lnTo>
                <a:cubicBezTo>
                  <a:pt x="76314" y="38079"/>
                  <a:pt x="142575" y="1"/>
                  <a:pt x="217730" y="1"/>
                </a:cubicBezTo>
                <a:lnTo>
                  <a:pt x="217731" y="1"/>
                </a:lnTo>
                <a:close/>
              </a:path>
            </a:pathLst>
          </a:custGeom>
        </p:spPr>
        <p:txBody>
          <a:bodyPr wrap="square">
            <a:noAutofit/>
          </a:bodyPr>
          <a:lstStyle/>
          <a:p>
            <a:endParaRPr lang="en-US"/>
          </a:p>
        </p:txBody>
      </p:sp>
    </p:spTree>
    <p:extLst>
      <p:ext uri="{BB962C8B-B14F-4D97-AF65-F5344CB8AC3E}">
        <p14:creationId xmlns:p14="http://schemas.microsoft.com/office/powerpoint/2010/main" val="1116730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1"/>
                                        </p:tgtEl>
                                        <p:attrNameLst>
                                          <p:attrName>style.visibility</p:attrName>
                                        </p:attrNameLst>
                                      </p:cBhvr>
                                      <p:to>
                                        <p:strVal val="visible"/>
                                      </p:to>
                                    </p:set>
                                    <p:anim calcmode="lin" valueType="num">
                                      <p:cBhvr>
                                        <p:cTn id="7" dur="250" fill="hold"/>
                                        <p:tgtEl>
                                          <p:spTgt spid="11"/>
                                        </p:tgtEl>
                                        <p:attrNameLst>
                                          <p:attrName>ppt_w</p:attrName>
                                        </p:attrNameLst>
                                      </p:cBhvr>
                                      <p:tavLst>
                                        <p:tav tm="0">
                                          <p:val>
                                            <p:strVal val="2/3*#ppt_w"/>
                                          </p:val>
                                        </p:tav>
                                        <p:tav tm="100000">
                                          <p:val>
                                            <p:strVal val="#ppt_w"/>
                                          </p:val>
                                        </p:tav>
                                      </p:tavLst>
                                    </p:anim>
                                    <p:anim calcmode="lin" valueType="num">
                                      <p:cBhvr>
                                        <p:cTn id="8" dur="250" fill="hold"/>
                                        <p:tgtEl>
                                          <p:spTgt spid="11"/>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3.95833E-6 -1.48148E-6 L 3.95833E-6 0.07246 " pathEditMode="relative" rAng="0" ptsTypes="AA">
                                      <p:cBhvr>
                                        <p:cTn id="10" dur="500" spd="-100000" fill="hold"/>
                                        <p:tgtEl>
                                          <p:spTgt spid="11"/>
                                        </p:tgtEl>
                                        <p:attrNameLst>
                                          <p:attrName>ppt_x</p:attrName>
                                          <p:attrName>ppt_y</p:attrName>
                                        </p:attrNameLst>
                                      </p:cBhvr>
                                      <p:rCtr x="0" y="3611"/>
                                    </p:animMotion>
                                  </p:childTnLst>
                                </p:cTn>
                              </p:par>
                              <p:par>
                                <p:cTn id="11" presetID="23" presetClass="entr" presetSubtype="272" fill="hold" nodeType="withEffect">
                                  <p:stCondLst>
                                    <p:cond delay="250"/>
                                  </p:stCondLst>
                                  <p:childTnLst>
                                    <p:set>
                                      <p:cBhvr>
                                        <p:cTn id="12" dur="1" fill="hold">
                                          <p:stCondLst>
                                            <p:cond delay="0"/>
                                          </p:stCondLst>
                                        </p:cTn>
                                        <p:tgtEl>
                                          <p:spTgt spid="7"/>
                                        </p:tgtEl>
                                        <p:attrNameLst>
                                          <p:attrName>style.visibility</p:attrName>
                                        </p:attrNameLst>
                                      </p:cBhvr>
                                      <p:to>
                                        <p:strVal val="visible"/>
                                      </p:to>
                                    </p:set>
                                    <p:anim calcmode="lin" valueType="num">
                                      <p:cBhvr>
                                        <p:cTn id="13" dur="250" fill="hold"/>
                                        <p:tgtEl>
                                          <p:spTgt spid="7"/>
                                        </p:tgtEl>
                                        <p:attrNameLst>
                                          <p:attrName>ppt_w</p:attrName>
                                        </p:attrNameLst>
                                      </p:cBhvr>
                                      <p:tavLst>
                                        <p:tav tm="0">
                                          <p:val>
                                            <p:strVal val="2/3*#ppt_w"/>
                                          </p:val>
                                        </p:tav>
                                        <p:tav tm="100000">
                                          <p:val>
                                            <p:strVal val="#ppt_w"/>
                                          </p:val>
                                        </p:tav>
                                      </p:tavLst>
                                    </p:anim>
                                    <p:anim calcmode="lin" valueType="num">
                                      <p:cBhvr>
                                        <p:cTn id="14" dur="250" fill="hold"/>
                                        <p:tgtEl>
                                          <p:spTgt spid="7"/>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nodeType="withEffect">
                                  <p:stCondLst>
                                    <p:cond delay="250"/>
                                  </p:stCondLst>
                                  <p:childTnLst>
                                    <p:animMotion origin="layout" path="M 3.95833E-6 -1.48148E-6 L 3.95833E-6 0.07246 " pathEditMode="relative" rAng="0" ptsTypes="AA">
                                      <p:cBhvr>
                                        <p:cTn id="16" dur="500" spd="-100000" fill="hold"/>
                                        <p:tgtEl>
                                          <p:spTgt spid="7"/>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 grpId="1"/>
    </p:bld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Saeed Faal 40">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4A047B82-F476-6C49-44ED-60D668E1F88B}"/>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Picture Placeholder 18">
            <a:extLst>
              <a:ext uri="{FF2B5EF4-FFF2-40B4-BE49-F238E27FC236}">
                <a16:creationId xmlns:a16="http://schemas.microsoft.com/office/drawing/2014/main" id="{3C567ECD-4ACB-2788-C909-0F891BFC3EE3}"/>
              </a:ext>
            </a:extLst>
          </p:cNvPr>
          <p:cNvSpPr>
            <a:spLocks noGrp="1"/>
          </p:cNvSpPr>
          <p:nvPr>
            <p:ph type="pic" sz="quarter" idx="10"/>
          </p:nvPr>
        </p:nvSpPr>
        <p:spPr>
          <a:xfrm>
            <a:off x="1400456" y="1084882"/>
            <a:ext cx="3434786" cy="4582892"/>
          </a:xfrm>
          <a:custGeom>
            <a:avLst/>
            <a:gdLst>
              <a:gd name="connsiteX0" fmla="*/ 28189 w 3434786"/>
              <a:gd name="connsiteY0" fmla="*/ 0 h 4582892"/>
              <a:gd name="connsiteX1" fmla="*/ 3406598 w 3434786"/>
              <a:gd name="connsiteY1" fmla="*/ 0 h 4582892"/>
              <a:gd name="connsiteX2" fmla="*/ 3423073 w 3434786"/>
              <a:gd name="connsiteY2" fmla="*/ 1310 h 4582892"/>
              <a:gd name="connsiteX3" fmla="*/ 3428523 w 3434786"/>
              <a:gd name="connsiteY3" fmla="*/ 6695 h 4582892"/>
              <a:gd name="connsiteX4" fmla="*/ 3433361 w 3434786"/>
              <a:gd name="connsiteY4" fmla="*/ 11618 h 4582892"/>
              <a:gd name="connsiteX5" fmla="*/ 3434786 w 3434786"/>
              <a:gd name="connsiteY5" fmla="*/ 28038 h 4582892"/>
              <a:gd name="connsiteX6" fmla="*/ 3434786 w 3434786"/>
              <a:gd name="connsiteY6" fmla="*/ 4554644 h 4582892"/>
              <a:gd name="connsiteX7" fmla="*/ 3433361 w 3434786"/>
              <a:gd name="connsiteY7" fmla="*/ 4571330 h 4582892"/>
              <a:gd name="connsiteX8" fmla="*/ 3423207 w 3434786"/>
              <a:gd name="connsiteY8" fmla="*/ 4581395 h 4582892"/>
              <a:gd name="connsiteX9" fmla="*/ 3411662 w 3434786"/>
              <a:gd name="connsiteY9" fmla="*/ 4582490 h 4582892"/>
              <a:gd name="connsiteX10" fmla="*/ 3406598 w 3434786"/>
              <a:gd name="connsiteY10" fmla="*/ 4582892 h 4582892"/>
              <a:gd name="connsiteX11" fmla="*/ 28189 w 3434786"/>
              <a:gd name="connsiteY11" fmla="*/ 4582892 h 4582892"/>
              <a:gd name="connsiteX12" fmla="*/ 23119 w 3434786"/>
              <a:gd name="connsiteY12" fmla="*/ 4582489 h 4582892"/>
              <a:gd name="connsiteX13" fmla="*/ 11579 w 3434786"/>
              <a:gd name="connsiteY13" fmla="*/ 4581395 h 4582892"/>
              <a:gd name="connsiteX14" fmla="*/ 1425 w 3434786"/>
              <a:gd name="connsiteY14" fmla="*/ 4571330 h 4582892"/>
              <a:gd name="connsiteX15" fmla="*/ 0 w 3434786"/>
              <a:gd name="connsiteY15" fmla="*/ 4554644 h 4582892"/>
              <a:gd name="connsiteX16" fmla="*/ 0 w 3434786"/>
              <a:gd name="connsiteY16" fmla="*/ 28038 h 4582892"/>
              <a:gd name="connsiteX17" fmla="*/ 1425 w 3434786"/>
              <a:gd name="connsiteY17" fmla="*/ 11618 h 4582892"/>
              <a:gd name="connsiteX18" fmla="*/ 6225 w 3434786"/>
              <a:gd name="connsiteY18" fmla="*/ 6735 h 4582892"/>
              <a:gd name="connsiteX19" fmla="*/ 11714 w 3434786"/>
              <a:gd name="connsiteY19" fmla="*/ 1310 h 4582892"/>
              <a:gd name="connsiteX20" fmla="*/ 28189 w 3434786"/>
              <a:gd name="connsiteY20" fmla="*/ 0 h 45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34786" h="4582892">
                <a:moveTo>
                  <a:pt x="28189" y="0"/>
                </a:moveTo>
                <a:lnTo>
                  <a:pt x="3406598" y="0"/>
                </a:lnTo>
                <a:cubicBezTo>
                  <a:pt x="3414661" y="0"/>
                  <a:pt x="3418692" y="0"/>
                  <a:pt x="3423073" y="1310"/>
                </a:cubicBezTo>
                <a:lnTo>
                  <a:pt x="3428523" y="6695"/>
                </a:lnTo>
                <a:lnTo>
                  <a:pt x="3433361" y="11618"/>
                </a:lnTo>
                <a:cubicBezTo>
                  <a:pt x="3434786" y="15854"/>
                  <a:pt x="3434786" y="19828"/>
                  <a:pt x="3434786" y="28038"/>
                </a:cubicBezTo>
                <a:lnTo>
                  <a:pt x="3434786" y="4554644"/>
                </a:lnTo>
                <a:cubicBezTo>
                  <a:pt x="3434786" y="4562854"/>
                  <a:pt x="3434786" y="4566828"/>
                  <a:pt x="3433361" y="4571330"/>
                </a:cubicBezTo>
                <a:cubicBezTo>
                  <a:pt x="3431580" y="4576098"/>
                  <a:pt x="3427839" y="4579805"/>
                  <a:pt x="3423207" y="4581395"/>
                </a:cubicBezTo>
                <a:lnTo>
                  <a:pt x="3411662" y="4582490"/>
                </a:lnTo>
                <a:lnTo>
                  <a:pt x="3406598" y="4582892"/>
                </a:lnTo>
                <a:lnTo>
                  <a:pt x="28189" y="4582892"/>
                </a:lnTo>
                <a:lnTo>
                  <a:pt x="23119" y="4582489"/>
                </a:lnTo>
                <a:lnTo>
                  <a:pt x="11579" y="4581395"/>
                </a:lnTo>
                <a:cubicBezTo>
                  <a:pt x="6948" y="4579805"/>
                  <a:pt x="3206" y="4576098"/>
                  <a:pt x="1425" y="4571330"/>
                </a:cubicBezTo>
                <a:cubicBezTo>
                  <a:pt x="0" y="4566828"/>
                  <a:pt x="0" y="4562854"/>
                  <a:pt x="0" y="4554644"/>
                </a:cubicBezTo>
                <a:lnTo>
                  <a:pt x="0" y="28038"/>
                </a:lnTo>
                <a:cubicBezTo>
                  <a:pt x="0" y="20092"/>
                  <a:pt x="0" y="15854"/>
                  <a:pt x="1425" y="11618"/>
                </a:cubicBezTo>
                <a:lnTo>
                  <a:pt x="6225" y="6735"/>
                </a:lnTo>
                <a:lnTo>
                  <a:pt x="11714" y="1310"/>
                </a:lnTo>
                <a:cubicBezTo>
                  <a:pt x="16096" y="0"/>
                  <a:pt x="20127" y="0"/>
                  <a:pt x="28189" y="0"/>
                </a:cubicBezTo>
                <a:close/>
              </a:path>
            </a:pathLst>
          </a:custGeom>
        </p:spPr>
        <p:txBody>
          <a:bodyPr wrap="square">
            <a:noAutofit/>
          </a:bodyPr>
          <a:lstStyle/>
          <a:p>
            <a:endParaRPr lang="en-US"/>
          </a:p>
        </p:txBody>
      </p:sp>
      <p:grpSp>
        <p:nvGrpSpPr>
          <p:cNvPr id="8" name="Группа">
            <a:extLst>
              <a:ext uri="{FF2B5EF4-FFF2-40B4-BE49-F238E27FC236}">
                <a16:creationId xmlns:a16="http://schemas.microsoft.com/office/drawing/2014/main" id="{C3E3B18B-445F-0855-98D9-0CC48F7E94ED}"/>
              </a:ext>
            </a:extLst>
          </p:cNvPr>
          <p:cNvGrpSpPr/>
          <p:nvPr userDrawn="1"/>
        </p:nvGrpSpPr>
        <p:grpSpPr>
          <a:xfrm>
            <a:off x="1193798" y="553550"/>
            <a:ext cx="3848102" cy="5720830"/>
            <a:chOff x="0" y="-2"/>
            <a:chExt cx="6671790" cy="9918703"/>
          </a:xfrm>
          <a:effectLst>
            <a:outerShdw blurRad="127000" dist="38100" dir="5400000" sx="102000" sy="102000" algn="t" rotWithShape="0">
              <a:prstClr val="black">
                <a:alpha val="10000"/>
              </a:prstClr>
            </a:outerShdw>
          </a:effectLst>
        </p:grpSpPr>
        <p:sp>
          <p:nvSpPr>
            <p:cNvPr id="9" name="Фигура">
              <a:extLst>
                <a:ext uri="{FF2B5EF4-FFF2-40B4-BE49-F238E27FC236}">
                  <a16:creationId xmlns:a16="http://schemas.microsoft.com/office/drawing/2014/main" id="{20321B17-2F73-C090-280C-D262D6716490}"/>
                </a:ext>
              </a:extLst>
            </p:cNvPr>
            <p:cNvSpPr/>
            <p:nvPr/>
          </p:nvSpPr>
          <p:spPr>
            <a:xfrm>
              <a:off x="0" y="-2"/>
              <a:ext cx="6671790" cy="9918703"/>
            </a:xfrm>
            <a:custGeom>
              <a:avLst/>
              <a:gdLst/>
              <a:ahLst/>
              <a:cxnLst>
                <a:cxn ang="0">
                  <a:pos x="wd2" y="hd2"/>
                </a:cxn>
                <a:cxn ang="5400000">
                  <a:pos x="wd2" y="hd2"/>
                </a:cxn>
                <a:cxn ang="10800000">
                  <a:pos x="wd2" y="hd2"/>
                </a:cxn>
                <a:cxn ang="16200000">
                  <a:pos x="wd2" y="hd2"/>
                </a:cxn>
              </a:cxnLst>
              <a:rect l="0" t="0" r="r" b="b"/>
              <a:pathLst>
                <a:path w="21600" h="21600" extrusionOk="0">
                  <a:moveTo>
                    <a:pt x="2643" y="0"/>
                  </a:moveTo>
                  <a:cubicBezTo>
                    <a:pt x="1882" y="0"/>
                    <a:pt x="1498" y="1"/>
                    <a:pt x="1091" y="87"/>
                  </a:cubicBezTo>
                  <a:cubicBezTo>
                    <a:pt x="644" y="197"/>
                    <a:pt x="292" y="433"/>
                    <a:pt x="130" y="734"/>
                  </a:cubicBezTo>
                  <a:cubicBezTo>
                    <a:pt x="0" y="1009"/>
                    <a:pt x="0" y="1268"/>
                    <a:pt x="0" y="1778"/>
                  </a:cubicBezTo>
                  <a:lnTo>
                    <a:pt x="0" y="19814"/>
                  </a:lnTo>
                  <a:cubicBezTo>
                    <a:pt x="0" y="20332"/>
                    <a:pt x="0" y="20591"/>
                    <a:pt x="130" y="20866"/>
                  </a:cubicBezTo>
                  <a:cubicBezTo>
                    <a:pt x="292" y="21167"/>
                    <a:pt x="644" y="21403"/>
                    <a:pt x="1091" y="21513"/>
                  </a:cubicBezTo>
                  <a:cubicBezTo>
                    <a:pt x="1500" y="21600"/>
                    <a:pt x="1885" y="21600"/>
                    <a:pt x="2643" y="21600"/>
                  </a:cubicBezTo>
                  <a:lnTo>
                    <a:pt x="18945" y="21600"/>
                  </a:lnTo>
                  <a:cubicBezTo>
                    <a:pt x="19715" y="21600"/>
                    <a:pt x="20100" y="21600"/>
                    <a:pt x="20509" y="21513"/>
                  </a:cubicBezTo>
                  <a:cubicBezTo>
                    <a:pt x="20956" y="21403"/>
                    <a:pt x="21308" y="21167"/>
                    <a:pt x="21470" y="20866"/>
                  </a:cubicBezTo>
                  <a:cubicBezTo>
                    <a:pt x="21600" y="20591"/>
                    <a:pt x="21600" y="20332"/>
                    <a:pt x="21600" y="19822"/>
                  </a:cubicBezTo>
                  <a:lnTo>
                    <a:pt x="21600" y="1786"/>
                  </a:lnTo>
                  <a:cubicBezTo>
                    <a:pt x="21600" y="1268"/>
                    <a:pt x="21600" y="1009"/>
                    <a:pt x="21470" y="734"/>
                  </a:cubicBezTo>
                  <a:cubicBezTo>
                    <a:pt x="21308" y="433"/>
                    <a:pt x="20956" y="197"/>
                    <a:pt x="20509" y="87"/>
                  </a:cubicBezTo>
                  <a:cubicBezTo>
                    <a:pt x="20100" y="0"/>
                    <a:pt x="19715" y="0"/>
                    <a:pt x="18957" y="0"/>
                  </a:cubicBezTo>
                  <a:lnTo>
                    <a:pt x="2643" y="0"/>
                  </a:lnTo>
                  <a:close/>
                  <a:moveTo>
                    <a:pt x="1319" y="2006"/>
                  </a:moveTo>
                  <a:lnTo>
                    <a:pt x="20281" y="2006"/>
                  </a:lnTo>
                  <a:cubicBezTo>
                    <a:pt x="20327" y="2006"/>
                    <a:pt x="20350" y="2006"/>
                    <a:pt x="20375" y="2011"/>
                  </a:cubicBezTo>
                  <a:cubicBezTo>
                    <a:pt x="20401" y="2017"/>
                    <a:pt x="20422" y="2032"/>
                    <a:pt x="20432" y="2050"/>
                  </a:cubicBezTo>
                  <a:cubicBezTo>
                    <a:pt x="20440" y="2066"/>
                    <a:pt x="20440" y="2081"/>
                    <a:pt x="20440" y="2112"/>
                  </a:cubicBezTo>
                  <a:lnTo>
                    <a:pt x="20440" y="19203"/>
                  </a:lnTo>
                  <a:cubicBezTo>
                    <a:pt x="20440" y="19234"/>
                    <a:pt x="20440" y="19249"/>
                    <a:pt x="20432" y="19266"/>
                  </a:cubicBezTo>
                  <a:cubicBezTo>
                    <a:pt x="20422" y="19284"/>
                    <a:pt x="20401" y="19298"/>
                    <a:pt x="20375" y="19304"/>
                  </a:cubicBezTo>
                  <a:cubicBezTo>
                    <a:pt x="20350" y="19310"/>
                    <a:pt x="20327" y="19310"/>
                    <a:pt x="20281" y="19310"/>
                  </a:cubicBezTo>
                  <a:lnTo>
                    <a:pt x="1319" y="19310"/>
                  </a:lnTo>
                  <a:cubicBezTo>
                    <a:pt x="1273" y="19310"/>
                    <a:pt x="1250" y="19310"/>
                    <a:pt x="1225" y="19304"/>
                  </a:cubicBezTo>
                  <a:cubicBezTo>
                    <a:pt x="1199" y="19298"/>
                    <a:pt x="1178" y="19284"/>
                    <a:pt x="1168" y="19266"/>
                  </a:cubicBezTo>
                  <a:cubicBezTo>
                    <a:pt x="1160" y="19249"/>
                    <a:pt x="1160" y="19234"/>
                    <a:pt x="1160" y="19203"/>
                  </a:cubicBezTo>
                  <a:lnTo>
                    <a:pt x="1160" y="2112"/>
                  </a:lnTo>
                  <a:cubicBezTo>
                    <a:pt x="1160" y="2082"/>
                    <a:pt x="1160" y="2066"/>
                    <a:pt x="1168" y="2050"/>
                  </a:cubicBezTo>
                  <a:cubicBezTo>
                    <a:pt x="1178" y="2032"/>
                    <a:pt x="1199" y="2017"/>
                    <a:pt x="1225" y="2011"/>
                  </a:cubicBezTo>
                  <a:cubicBezTo>
                    <a:pt x="1250" y="2006"/>
                    <a:pt x="1273" y="2006"/>
                    <a:pt x="1319" y="2006"/>
                  </a:cubicBezTo>
                  <a:close/>
                </a:path>
              </a:pathLst>
            </a:custGeom>
            <a:solidFill>
              <a:srgbClr val="414041"/>
            </a:solidFill>
            <a:ln w="12700" cap="flat">
              <a:noFill/>
              <a:miter lim="400000"/>
            </a:ln>
            <a:effectLst/>
          </p:spPr>
          <p:txBody>
            <a:bodyPr wrap="square" lIns="38100" tIns="38100" rIns="38100" bIns="38100" numCol="1" anchor="ctr">
              <a:noAutofit/>
            </a:bodyPr>
            <a:lstStyle/>
            <a:p>
              <a:pPr>
                <a:defRPr sz="3200">
                  <a:solidFill>
                    <a:schemeClr val="accent1">
                      <a:hueOff val="-12342858"/>
                      <a:satOff val="-30434"/>
                      <a:lumOff val="4509"/>
                    </a:schemeClr>
                  </a:solidFill>
                </a:defRPr>
              </a:pPr>
              <a:endParaRPr/>
            </a:p>
          </p:txBody>
        </p:sp>
        <p:sp>
          <p:nvSpPr>
            <p:cNvPr id="10" name="Фигура">
              <a:extLst>
                <a:ext uri="{FF2B5EF4-FFF2-40B4-BE49-F238E27FC236}">
                  <a16:creationId xmlns:a16="http://schemas.microsoft.com/office/drawing/2014/main" id="{75DF8804-FF07-F894-E23C-49EF62408473}"/>
                </a:ext>
              </a:extLst>
            </p:cNvPr>
            <p:cNvSpPr/>
            <p:nvPr/>
          </p:nvSpPr>
          <p:spPr>
            <a:xfrm>
              <a:off x="54074" y="51679"/>
              <a:ext cx="6563643" cy="9812948"/>
            </a:xfrm>
            <a:custGeom>
              <a:avLst/>
              <a:gdLst/>
              <a:ahLst/>
              <a:cxnLst>
                <a:cxn ang="0">
                  <a:pos x="wd2" y="hd2"/>
                </a:cxn>
                <a:cxn ang="5400000">
                  <a:pos x="wd2" y="hd2"/>
                </a:cxn>
                <a:cxn ang="10800000">
                  <a:pos x="wd2" y="hd2"/>
                </a:cxn>
                <a:cxn ang="16200000">
                  <a:pos x="wd2" y="hd2"/>
                </a:cxn>
              </a:cxnLst>
              <a:rect l="0" t="0" r="r" b="b"/>
              <a:pathLst>
                <a:path w="21600" h="21600" extrusionOk="0">
                  <a:moveTo>
                    <a:pt x="2406" y="0"/>
                  </a:moveTo>
                  <a:cubicBezTo>
                    <a:pt x="1714" y="0"/>
                    <a:pt x="1363" y="1"/>
                    <a:pt x="993" y="79"/>
                  </a:cubicBezTo>
                  <a:cubicBezTo>
                    <a:pt x="586" y="178"/>
                    <a:pt x="266" y="392"/>
                    <a:pt x="118" y="664"/>
                  </a:cubicBezTo>
                  <a:cubicBezTo>
                    <a:pt x="0" y="913"/>
                    <a:pt x="0" y="1147"/>
                    <a:pt x="0" y="1608"/>
                  </a:cubicBezTo>
                  <a:lnTo>
                    <a:pt x="0" y="19984"/>
                  </a:lnTo>
                  <a:cubicBezTo>
                    <a:pt x="0" y="20452"/>
                    <a:pt x="0" y="20687"/>
                    <a:pt x="118" y="20936"/>
                  </a:cubicBezTo>
                  <a:cubicBezTo>
                    <a:pt x="266" y="21208"/>
                    <a:pt x="586" y="21422"/>
                    <a:pt x="993" y="21521"/>
                  </a:cubicBezTo>
                  <a:cubicBezTo>
                    <a:pt x="1365" y="21600"/>
                    <a:pt x="1716" y="21600"/>
                    <a:pt x="2406" y="21600"/>
                  </a:cubicBezTo>
                  <a:lnTo>
                    <a:pt x="19184" y="21600"/>
                  </a:lnTo>
                  <a:cubicBezTo>
                    <a:pt x="19884" y="21600"/>
                    <a:pt x="20235" y="21600"/>
                    <a:pt x="20607" y="21521"/>
                  </a:cubicBezTo>
                  <a:cubicBezTo>
                    <a:pt x="21014" y="21422"/>
                    <a:pt x="21334" y="21208"/>
                    <a:pt x="21482" y="20936"/>
                  </a:cubicBezTo>
                  <a:cubicBezTo>
                    <a:pt x="21600" y="20687"/>
                    <a:pt x="21600" y="20453"/>
                    <a:pt x="21600" y="19992"/>
                  </a:cubicBezTo>
                  <a:lnTo>
                    <a:pt x="21600" y="1616"/>
                  </a:lnTo>
                  <a:cubicBezTo>
                    <a:pt x="21600" y="1148"/>
                    <a:pt x="21600" y="913"/>
                    <a:pt x="21482" y="664"/>
                  </a:cubicBezTo>
                  <a:cubicBezTo>
                    <a:pt x="21334" y="392"/>
                    <a:pt x="21014" y="178"/>
                    <a:pt x="20607" y="79"/>
                  </a:cubicBezTo>
                  <a:cubicBezTo>
                    <a:pt x="20235" y="0"/>
                    <a:pt x="19884" y="0"/>
                    <a:pt x="19194" y="0"/>
                  </a:cubicBezTo>
                  <a:lnTo>
                    <a:pt x="2406" y="0"/>
                  </a:lnTo>
                  <a:close/>
                  <a:moveTo>
                    <a:pt x="1162" y="1914"/>
                  </a:moveTo>
                  <a:lnTo>
                    <a:pt x="20438" y="1914"/>
                  </a:lnTo>
                  <a:cubicBezTo>
                    <a:pt x="20484" y="1914"/>
                    <a:pt x="20507" y="1914"/>
                    <a:pt x="20532" y="1919"/>
                  </a:cubicBezTo>
                  <a:cubicBezTo>
                    <a:pt x="20559" y="1925"/>
                    <a:pt x="20581" y="1940"/>
                    <a:pt x="20591" y="1958"/>
                  </a:cubicBezTo>
                  <a:cubicBezTo>
                    <a:pt x="20599" y="1975"/>
                    <a:pt x="20599" y="1990"/>
                    <a:pt x="20599" y="2021"/>
                  </a:cubicBezTo>
                  <a:lnTo>
                    <a:pt x="20599" y="19296"/>
                  </a:lnTo>
                  <a:cubicBezTo>
                    <a:pt x="20599" y="19327"/>
                    <a:pt x="20599" y="19343"/>
                    <a:pt x="20591" y="19360"/>
                  </a:cubicBezTo>
                  <a:cubicBezTo>
                    <a:pt x="20581" y="19378"/>
                    <a:pt x="20559" y="19392"/>
                    <a:pt x="20532" y="19399"/>
                  </a:cubicBezTo>
                  <a:cubicBezTo>
                    <a:pt x="20507" y="19404"/>
                    <a:pt x="20484" y="19404"/>
                    <a:pt x="20438" y="19404"/>
                  </a:cubicBezTo>
                  <a:lnTo>
                    <a:pt x="1162" y="19404"/>
                  </a:lnTo>
                  <a:cubicBezTo>
                    <a:pt x="1116" y="19404"/>
                    <a:pt x="1093" y="19404"/>
                    <a:pt x="1068" y="19399"/>
                  </a:cubicBezTo>
                  <a:cubicBezTo>
                    <a:pt x="1041" y="19392"/>
                    <a:pt x="1019" y="19378"/>
                    <a:pt x="1009" y="19360"/>
                  </a:cubicBezTo>
                  <a:cubicBezTo>
                    <a:pt x="1001" y="19343"/>
                    <a:pt x="1001" y="19328"/>
                    <a:pt x="1001" y="19296"/>
                  </a:cubicBezTo>
                  <a:lnTo>
                    <a:pt x="1001" y="2021"/>
                  </a:lnTo>
                  <a:cubicBezTo>
                    <a:pt x="1001" y="1990"/>
                    <a:pt x="1001" y="1975"/>
                    <a:pt x="1009" y="1958"/>
                  </a:cubicBezTo>
                  <a:cubicBezTo>
                    <a:pt x="1019" y="1940"/>
                    <a:pt x="1041" y="1925"/>
                    <a:pt x="1068" y="1919"/>
                  </a:cubicBezTo>
                  <a:cubicBezTo>
                    <a:pt x="1093" y="1914"/>
                    <a:pt x="1116" y="1914"/>
                    <a:pt x="1162" y="1914"/>
                  </a:cubicBezTo>
                  <a:close/>
                </a:path>
              </a:pathLst>
            </a:custGeom>
            <a:solidFill>
              <a:srgbClr val="131313"/>
            </a:solidFill>
            <a:ln w="12700" cap="flat">
              <a:noFill/>
              <a:miter lim="400000"/>
            </a:ln>
            <a:effectLst>
              <a:outerShdw blurRad="317500" dist="152400" dir="8100000" algn="tr" rotWithShape="0">
                <a:prstClr val="black">
                  <a:alpha val="40000"/>
                </a:prstClr>
              </a:outerShdw>
            </a:effectLst>
          </p:spPr>
          <p:txBody>
            <a:bodyPr wrap="square" lIns="38100" tIns="38100" rIns="38100" bIns="38100" numCol="1" anchor="ctr">
              <a:noAutofit/>
            </a:bodyPr>
            <a:lstStyle/>
            <a:p>
              <a:pPr>
                <a:defRPr sz="3200">
                  <a:solidFill>
                    <a:schemeClr val="accent1">
                      <a:hueOff val="-12342858"/>
                      <a:satOff val="-30434"/>
                      <a:lumOff val="4509"/>
                    </a:schemeClr>
                  </a:solidFill>
                </a:defRPr>
              </a:pPr>
              <a:endParaRPr/>
            </a:p>
          </p:txBody>
        </p:sp>
        <p:sp>
          <p:nvSpPr>
            <p:cNvPr id="11" name="Кружок">
              <a:extLst>
                <a:ext uri="{FF2B5EF4-FFF2-40B4-BE49-F238E27FC236}">
                  <a16:creationId xmlns:a16="http://schemas.microsoft.com/office/drawing/2014/main" id="{654A05ED-119B-A48C-9F7B-E23F3C8A85B4}"/>
                </a:ext>
              </a:extLst>
            </p:cNvPr>
            <p:cNvSpPr/>
            <p:nvPr/>
          </p:nvSpPr>
          <p:spPr>
            <a:xfrm>
              <a:off x="3263145" y="421114"/>
              <a:ext cx="145500" cy="145500"/>
            </a:xfrm>
            <a:prstGeom prst="ellipse">
              <a:avLst/>
            </a:prstGeom>
            <a:solidFill>
              <a:srgbClr val="414041"/>
            </a:solidFill>
            <a:ln w="12700" cap="flat">
              <a:noFill/>
              <a:miter lim="400000"/>
            </a:ln>
            <a:effectLst/>
          </p:spPr>
          <p:txBody>
            <a:bodyPr wrap="square" lIns="38100" tIns="38100" rIns="38100" bIns="38100" numCol="1" anchor="ctr">
              <a:noAutofit/>
            </a:bodyPr>
            <a:lstStyle/>
            <a:p>
              <a:pPr>
                <a:defRPr sz="3200">
                  <a:solidFill>
                    <a:schemeClr val="accent1">
                      <a:hueOff val="-12342858"/>
                      <a:satOff val="-30434"/>
                      <a:lumOff val="4509"/>
                    </a:schemeClr>
                  </a:solidFill>
                </a:defRPr>
              </a:pPr>
              <a:endParaRPr/>
            </a:p>
          </p:txBody>
        </p:sp>
        <p:sp>
          <p:nvSpPr>
            <p:cNvPr id="12" name="Кружок">
              <a:extLst>
                <a:ext uri="{FF2B5EF4-FFF2-40B4-BE49-F238E27FC236}">
                  <a16:creationId xmlns:a16="http://schemas.microsoft.com/office/drawing/2014/main" id="{D818DEF4-1B1E-422F-7FDF-9645F7CC8260}"/>
                </a:ext>
              </a:extLst>
            </p:cNvPr>
            <p:cNvSpPr/>
            <p:nvPr/>
          </p:nvSpPr>
          <p:spPr>
            <a:xfrm>
              <a:off x="3080235" y="9120234"/>
              <a:ext cx="511322" cy="511321"/>
            </a:xfrm>
            <a:prstGeom prst="ellipse">
              <a:avLst/>
            </a:prstGeom>
            <a:solidFill>
              <a:srgbClr val="2A292A"/>
            </a:solidFill>
            <a:ln w="12700" cap="flat">
              <a:noFill/>
              <a:miter lim="400000"/>
            </a:ln>
            <a:effectLst/>
          </p:spPr>
          <p:txBody>
            <a:bodyPr wrap="square" lIns="38100" tIns="38100" rIns="38100" bIns="38100" numCol="1" anchor="ctr">
              <a:noAutofit/>
            </a:bodyPr>
            <a:lstStyle/>
            <a:p>
              <a:pPr>
                <a:defRPr sz="3200">
                  <a:solidFill>
                    <a:schemeClr val="accent1">
                      <a:hueOff val="-12342858"/>
                      <a:satOff val="-30434"/>
                      <a:lumOff val="4509"/>
                    </a:schemeClr>
                  </a:solidFill>
                </a:defRPr>
              </a:pPr>
              <a:endParaRPr/>
            </a:p>
          </p:txBody>
        </p:sp>
        <p:sp>
          <p:nvSpPr>
            <p:cNvPr id="13" name="Фигура">
              <a:extLst>
                <a:ext uri="{FF2B5EF4-FFF2-40B4-BE49-F238E27FC236}">
                  <a16:creationId xmlns:a16="http://schemas.microsoft.com/office/drawing/2014/main" id="{0DA1A8E5-3637-3AB0-0703-F7812A2C1606}"/>
                </a:ext>
              </a:extLst>
            </p:cNvPr>
            <p:cNvSpPr/>
            <p:nvPr/>
          </p:nvSpPr>
          <p:spPr>
            <a:xfrm>
              <a:off x="3251698" y="9293410"/>
              <a:ext cx="168393" cy="168394"/>
            </a:xfrm>
            <a:custGeom>
              <a:avLst/>
              <a:gdLst/>
              <a:ahLst/>
              <a:cxnLst>
                <a:cxn ang="0">
                  <a:pos x="wd2" y="hd2"/>
                </a:cxn>
                <a:cxn ang="5400000">
                  <a:pos x="wd2" y="hd2"/>
                </a:cxn>
                <a:cxn ang="10800000">
                  <a:pos x="wd2" y="hd2"/>
                </a:cxn>
                <a:cxn ang="16200000">
                  <a:pos x="wd2" y="hd2"/>
                </a:cxn>
              </a:cxnLst>
              <a:rect l="0" t="0" r="r" b="b"/>
              <a:pathLst>
                <a:path w="21569" h="21569" extrusionOk="0">
                  <a:moveTo>
                    <a:pt x="7803" y="0"/>
                  </a:moveTo>
                  <a:cubicBezTo>
                    <a:pt x="5576" y="0"/>
                    <a:pt x="4439" y="16"/>
                    <a:pt x="3244" y="395"/>
                  </a:cubicBezTo>
                  <a:cubicBezTo>
                    <a:pt x="1925" y="875"/>
                    <a:pt x="875" y="1925"/>
                    <a:pt x="395" y="3244"/>
                  </a:cubicBezTo>
                  <a:cubicBezTo>
                    <a:pt x="12" y="4450"/>
                    <a:pt x="0" y="5568"/>
                    <a:pt x="0" y="7803"/>
                  </a:cubicBezTo>
                  <a:lnTo>
                    <a:pt x="0" y="13765"/>
                  </a:lnTo>
                  <a:cubicBezTo>
                    <a:pt x="0" y="16036"/>
                    <a:pt x="13" y="17163"/>
                    <a:pt x="395" y="18368"/>
                  </a:cubicBezTo>
                  <a:cubicBezTo>
                    <a:pt x="875" y="19688"/>
                    <a:pt x="1925" y="20738"/>
                    <a:pt x="3244" y="21218"/>
                  </a:cubicBezTo>
                  <a:cubicBezTo>
                    <a:pt x="4450" y="21600"/>
                    <a:pt x="5568" y="21568"/>
                    <a:pt x="7803" y="21568"/>
                  </a:cubicBezTo>
                  <a:lnTo>
                    <a:pt x="13765" y="21568"/>
                  </a:lnTo>
                  <a:cubicBezTo>
                    <a:pt x="16036" y="21569"/>
                    <a:pt x="17163" y="21600"/>
                    <a:pt x="18368" y="21218"/>
                  </a:cubicBezTo>
                  <a:cubicBezTo>
                    <a:pt x="19688" y="20737"/>
                    <a:pt x="20738" y="19688"/>
                    <a:pt x="21218" y="18368"/>
                  </a:cubicBezTo>
                  <a:cubicBezTo>
                    <a:pt x="21600" y="17162"/>
                    <a:pt x="21568" y="16045"/>
                    <a:pt x="21568" y="13809"/>
                  </a:cubicBezTo>
                  <a:lnTo>
                    <a:pt x="21568" y="7847"/>
                  </a:lnTo>
                  <a:cubicBezTo>
                    <a:pt x="21569" y="5577"/>
                    <a:pt x="21600" y="4450"/>
                    <a:pt x="21218" y="3244"/>
                  </a:cubicBezTo>
                  <a:cubicBezTo>
                    <a:pt x="20737" y="1925"/>
                    <a:pt x="19688" y="875"/>
                    <a:pt x="18368" y="395"/>
                  </a:cubicBezTo>
                  <a:cubicBezTo>
                    <a:pt x="17162" y="12"/>
                    <a:pt x="16045" y="0"/>
                    <a:pt x="13809" y="0"/>
                  </a:cubicBezTo>
                  <a:lnTo>
                    <a:pt x="7803" y="0"/>
                  </a:lnTo>
                  <a:close/>
                  <a:moveTo>
                    <a:pt x="7321" y="1271"/>
                  </a:moveTo>
                  <a:lnTo>
                    <a:pt x="14291" y="1271"/>
                  </a:lnTo>
                  <a:cubicBezTo>
                    <a:pt x="16027" y="1271"/>
                    <a:pt x="16906" y="1238"/>
                    <a:pt x="17842" y="1534"/>
                  </a:cubicBezTo>
                  <a:cubicBezTo>
                    <a:pt x="18867" y="1907"/>
                    <a:pt x="19661" y="2746"/>
                    <a:pt x="20034" y="3770"/>
                  </a:cubicBezTo>
                  <a:cubicBezTo>
                    <a:pt x="20331" y="4706"/>
                    <a:pt x="20341" y="5558"/>
                    <a:pt x="20341" y="7321"/>
                  </a:cubicBezTo>
                  <a:lnTo>
                    <a:pt x="20341" y="14291"/>
                  </a:lnTo>
                  <a:cubicBezTo>
                    <a:pt x="20341" y="16027"/>
                    <a:pt x="20331" y="16906"/>
                    <a:pt x="20034" y="17842"/>
                  </a:cubicBezTo>
                  <a:cubicBezTo>
                    <a:pt x="19661" y="18867"/>
                    <a:pt x="18866" y="19661"/>
                    <a:pt x="17842" y="20034"/>
                  </a:cubicBezTo>
                  <a:cubicBezTo>
                    <a:pt x="16906" y="20331"/>
                    <a:pt x="16054" y="20341"/>
                    <a:pt x="14291" y="20341"/>
                  </a:cubicBezTo>
                  <a:lnTo>
                    <a:pt x="7321" y="20341"/>
                  </a:lnTo>
                  <a:cubicBezTo>
                    <a:pt x="5586" y="20341"/>
                    <a:pt x="4707" y="20331"/>
                    <a:pt x="3770" y="20034"/>
                  </a:cubicBezTo>
                  <a:cubicBezTo>
                    <a:pt x="2746" y="19661"/>
                    <a:pt x="1907" y="18866"/>
                    <a:pt x="1534" y="17842"/>
                  </a:cubicBezTo>
                  <a:cubicBezTo>
                    <a:pt x="1238" y="16906"/>
                    <a:pt x="1272" y="16054"/>
                    <a:pt x="1271" y="14291"/>
                  </a:cubicBezTo>
                  <a:lnTo>
                    <a:pt x="1271" y="7321"/>
                  </a:lnTo>
                  <a:cubicBezTo>
                    <a:pt x="1271" y="5586"/>
                    <a:pt x="1238" y="4706"/>
                    <a:pt x="1534" y="3770"/>
                  </a:cubicBezTo>
                  <a:cubicBezTo>
                    <a:pt x="1907" y="2746"/>
                    <a:pt x="2746" y="1907"/>
                    <a:pt x="3770" y="1534"/>
                  </a:cubicBezTo>
                  <a:cubicBezTo>
                    <a:pt x="4706" y="1238"/>
                    <a:pt x="5558" y="1272"/>
                    <a:pt x="7321" y="1271"/>
                  </a:cubicBezTo>
                  <a:close/>
                </a:path>
              </a:pathLst>
            </a:custGeom>
            <a:solidFill>
              <a:srgbClr val="414041"/>
            </a:solidFill>
            <a:ln w="12700" cap="flat">
              <a:noFill/>
              <a:miter lim="400000"/>
            </a:ln>
            <a:effectLst/>
          </p:spPr>
          <p:txBody>
            <a:bodyPr wrap="square" lIns="38100" tIns="38100" rIns="38100" bIns="38100" numCol="1" anchor="ctr">
              <a:noAutofit/>
            </a:bodyPr>
            <a:lstStyle/>
            <a:p>
              <a:pPr>
                <a:defRPr sz="3200">
                  <a:solidFill>
                    <a:schemeClr val="accent1">
                      <a:hueOff val="-12342858"/>
                      <a:satOff val="-30434"/>
                      <a:lumOff val="4509"/>
                    </a:schemeClr>
                  </a:solidFill>
                </a:defRPr>
              </a:pPr>
              <a:endParaRPr/>
            </a:p>
          </p:txBody>
        </p:sp>
      </p:grpSp>
    </p:spTree>
    <p:extLst>
      <p:ext uri="{BB962C8B-B14F-4D97-AF65-F5344CB8AC3E}">
        <p14:creationId xmlns:p14="http://schemas.microsoft.com/office/powerpoint/2010/main" val="6166016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19"/>
                                        </p:tgtEl>
                                        <p:attrNameLst>
                                          <p:attrName>style.visibility</p:attrName>
                                        </p:attrNameLst>
                                      </p:cBhvr>
                                      <p:to>
                                        <p:strVal val="visible"/>
                                      </p:to>
                                    </p:set>
                                    <p:anim calcmode="lin" valueType="num">
                                      <p:cBhvr>
                                        <p:cTn id="7" dur="250" fill="hold"/>
                                        <p:tgtEl>
                                          <p:spTgt spid="19"/>
                                        </p:tgtEl>
                                        <p:attrNameLst>
                                          <p:attrName>ppt_w</p:attrName>
                                        </p:attrNameLst>
                                      </p:cBhvr>
                                      <p:tavLst>
                                        <p:tav tm="0">
                                          <p:val>
                                            <p:strVal val="2/3*#ppt_w"/>
                                          </p:val>
                                        </p:tav>
                                        <p:tav tm="100000">
                                          <p:val>
                                            <p:strVal val="#ppt_w"/>
                                          </p:val>
                                        </p:tav>
                                      </p:tavLst>
                                    </p:anim>
                                    <p:anim calcmode="lin" valueType="num">
                                      <p:cBhvr>
                                        <p:cTn id="8" dur="250" fill="hold"/>
                                        <p:tgtEl>
                                          <p:spTgt spid="19"/>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3.95833E-6 -1.48148E-6 L 3.95833E-6 0.07246 " pathEditMode="relative" rAng="0" ptsTypes="AA">
                                      <p:cBhvr>
                                        <p:cTn id="10" dur="500" spd="-100000" fill="hold"/>
                                        <p:tgtEl>
                                          <p:spTgt spid="19"/>
                                        </p:tgtEl>
                                        <p:attrNameLst>
                                          <p:attrName>ppt_x</p:attrName>
                                          <p:attrName>ppt_y</p:attrName>
                                        </p:attrNameLst>
                                      </p:cBhvr>
                                      <p:rCtr x="0" y="3611"/>
                                    </p:animMotion>
                                  </p:childTnLst>
                                </p:cTn>
                              </p:par>
                              <p:par>
                                <p:cTn id="11" presetID="23" presetClass="entr" presetSubtype="272" fill="hold" nodeType="withEffect">
                                  <p:stCondLst>
                                    <p:cond delay="250"/>
                                  </p:stCondLst>
                                  <p:childTnLst>
                                    <p:set>
                                      <p:cBhvr>
                                        <p:cTn id="12" dur="1" fill="hold">
                                          <p:stCondLst>
                                            <p:cond delay="0"/>
                                          </p:stCondLst>
                                        </p:cTn>
                                        <p:tgtEl>
                                          <p:spTgt spid="8"/>
                                        </p:tgtEl>
                                        <p:attrNameLst>
                                          <p:attrName>style.visibility</p:attrName>
                                        </p:attrNameLst>
                                      </p:cBhvr>
                                      <p:to>
                                        <p:strVal val="visible"/>
                                      </p:to>
                                    </p:set>
                                    <p:anim calcmode="lin" valueType="num">
                                      <p:cBhvr>
                                        <p:cTn id="13" dur="250" fill="hold"/>
                                        <p:tgtEl>
                                          <p:spTgt spid="8"/>
                                        </p:tgtEl>
                                        <p:attrNameLst>
                                          <p:attrName>ppt_w</p:attrName>
                                        </p:attrNameLst>
                                      </p:cBhvr>
                                      <p:tavLst>
                                        <p:tav tm="0">
                                          <p:val>
                                            <p:strVal val="2/3*#ppt_w"/>
                                          </p:val>
                                        </p:tav>
                                        <p:tav tm="100000">
                                          <p:val>
                                            <p:strVal val="#ppt_w"/>
                                          </p:val>
                                        </p:tav>
                                      </p:tavLst>
                                    </p:anim>
                                    <p:anim calcmode="lin" valueType="num">
                                      <p:cBhvr>
                                        <p:cTn id="14" dur="250" fill="hold"/>
                                        <p:tgtEl>
                                          <p:spTgt spid="8"/>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nodeType="withEffect">
                                  <p:stCondLst>
                                    <p:cond delay="250"/>
                                  </p:stCondLst>
                                  <p:childTnLst>
                                    <p:animMotion origin="layout" path="M 3.95833E-6 -1.48148E-6 L 3.95833E-6 0.07246 " pathEditMode="relative" rAng="0" ptsTypes="AA">
                                      <p:cBhvr>
                                        <p:cTn id="16" dur="500" spd="-100000" fill="hold"/>
                                        <p:tgtEl>
                                          <p:spTgt spid="8"/>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19" grpId="1"/>
    </p:bld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Saeed Faal 41">
    <p:spTree>
      <p:nvGrpSpPr>
        <p:cNvPr id="1" name=""/>
        <p:cNvGrpSpPr/>
        <p:nvPr/>
      </p:nvGrpSpPr>
      <p:grpSpPr>
        <a:xfrm>
          <a:off x="0" y="0"/>
          <a:ext cx="0" cy="0"/>
          <a:chOff x="0" y="0"/>
          <a:chExt cx="0" cy="0"/>
        </a:xfrm>
      </p:grpSpPr>
      <p:sp>
        <p:nvSpPr>
          <p:cNvPr id="24" name="Rectangle 23">
            <a:extLst>
              <a:ext uri="{FF2B5EF4-FFF2-40B4-BE49-F238E27FC236}">
                <a16:creationId xmlns:a16="http://schemas.microsoft.com/office/drawing/2014/main" id="{A3818FC0-03DC-BBA0-3224-DDE0BA867E23}"/>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Рисунок 5">
            <a:extLst>
              <a:ext uri="{FF2B5EF4-FFF2-40B4-BE49-F238E27FC236}">
                <a16:creationId xmlns:a16="http://schemas.microsoft.com/office/drawing/2014/main" id="{567F2248-5A80-9A44-DA2A-99214EC9F58D}"/>
              </a:ext>
            </a:extLst>
          </p:cNvPr>
          <p:cNvPicPr>
            <a:picLocks noChangeAspect="1"/>
          </p:cNvPicPr>
          <p:nvPr userDrawn="1"/>
        </p:nvPicPr>
        <p:blipFill>
          <a:blip r:embed="rId2" cstate="print">
            <a:alphaModFix/>
            <a:extLst>
              <a:ext uri="{28A0092B-C50C-407E-A947-70E740481C1C}">
                <a14:useLocalDpi xmlns:a14="http://schemas.microsoft.com/office/drawing/2010/main" val="0"/>
              </a:ext>
            </a:extLst>
          </a:blip>
          <a:stretch>
            <a:fillRect/>
          </a:stretch>
        </p:blipFill>
        <p:spPr>
          <a:xfrm>
            <a:off x="2612871" y="2120652"/>
            <a:ext cx="6966258" cy="3795159"/>
          </a:xfrm>
          <a:prstGeom prst="rect">
            <a:avLst/>
          </a:prstGeom>
          <a:effectLst>
            <a:outerShdw blurRad="317500" dist="152400" dir="8100000" algn="tr" rotWithShape="0">
              <a:prstClr val="black">
                <a:alpha val="40000"/>
              </a:prstClr>
            </a:outerShdw>
          </a:effectLst>
        </p:spPr>
      </p:pic>
      <p:sp>
        <p:nvSpPr>
          <p:cNvPr id="25" name="Picture Placeholder 24">
            <a:extLst>
              <a:ext uri="{FF2B5EF4-FFF2-40B4-BE49-F238E27FC236}">
                <a16:creationId xmlns:a16="http://schemas.microsoft.com/office/drawing/2014/main" id="{EB9BDF72-9506-7926-2B13-1F0F74074731}"/>
              </a:ext>
            </a:extLst>
          </p:cNvPr>
          <p:cNvSpPr>
            <a:spLocks noGrp="1"/>
          </p:cNvSpPr>
          <p:nvPr>
            <p:ph type="pic" sz="quarter" idx="14"/>
          </p:nvPr>
        </p:nvSpPr>
        <p:spPr>
          <a:xfrm>
            <a:off x="3483860" y="2345663"/>
            <a:ext cx="5184130" cy="3231795"/>
          </a:xfrm>
          <a:custGeom>
            <a:avLst/>
            <a:gdLst>
              <a:gd name="connsiteX0" fmla="*/ 0 w 5184130"/>
              <a:gd name="connsiteY0" fmla="*/ 0 h 3231795"/>
              <a:gd name="connsiteX1" fmla="*/ 5184130 w 5184130"/>
              <a:gd name="connsiteY1" fmla="*/ 0 h 3231795"/>
              <a:gd name="connsiteX2" fmla="*/ 5184130 w 5184130"/>
              <a:gd name="connsiteY2" fmla="*/ 3031067 h 3231795"/>
              <a:gd name="connsiteX3" fmla="*/ 5184130 w 5184130"/>
              <a:gd name="connsiteY3" fmla="*/ 3187002 h 3231795"/>
              <a:gd name="connsiteX4" fmla="*/ 5155055 w 5184130"/>
              <a:gd name="connsiteY4" fmla="*/ 3231795 h 3231795"/>
              <a:gd name="connsiteX5" fmla="*/ 5053841 w 5184130"/>
              <a:gd name="connsiteY5" fmla="*/ 3231795 h 3231795"/>
              <a:gd name="connsiteX6" fmla="*/ 130290 w 5184130"/>
              <a:gd name="connsiteY6" fmla="*/ 3231795 h 3231795"/>
              <a:gd name="connsiteX7" fmla="*/ 29075 w 5184130"/>
              <a:gd name="connsiteY7" fmla="*/ 3231795 h 3231795"/>
              <a:gd name="connsiteX8" fmla="*/ 0 w 5184130"/>
              <a:gd name="connsiteY8" fmla="*/ 3187002 h 3231795"/>
              <a:gd name="connsiteX9" fmla="*/ 0 w 5184130"/>
              <a:gd name="connsiteY9" fmla="*/ 3031067 h 3231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84130" h="3231795">
                <a:moveTo>
                  <a:pt x="0" y="0"/>
                </a:moveTo>
                <a:lnTo>
                  <a:pt x="5184130" y="0"/>
                </a:lnTo>
                <a:lnTo>
                  <a:pt x="5184130" y="3031067"/>
                </a:lnTo>
                <a:lnTo>
                  <a:pt x="5184130" y="3187002"/>
                </a:lnTo>
                <a:cubicBezTo>
                  <a:pt x="5184130" y="3211742"/>
                  <a:pt x="5171114" y="3231795"/>
                  <a:pt x="5155055" y="3231795"/>
                </a:cubicBezTo>
                <a:lnTo>
                  <a:pt x="5053841" y="3231795"/>
                </a:lnTo>
                <a:lnTo>
                  <a:pt x="130290" y="3231795"/>
                </a:lnTo>
                <a:lnTo>
                  <a:pt x="29075" y="3231795"/>
                </a:lnTo>
                <a:cubicBezTo>
                  <a:pt x="13018" y="3231795"/>
                  <a:pt x="0" y="3211742"/>
                  <a:pt x="0" y="3187002"/>
                </a:cubicBezTo>
                <a:lnTo>
                  <a:pt x="0" y="3031067"/>
                </a:lnTo>
                <a:close/>
              </a:path>
            </a:pathLst>
          </a:custGeom>
        </p:spPr>
        <p:txBody>
          <a:bodyPr wrap="square">
            <a:noAutofit/>
          </a:bodyPr>
          <a:lstStyle/>
          <a:p>
            <a:endParaRPr lang="en-US"/>
          </a:p>
        </p:txBody>
      </p:sp>
      <p:pic>
        <p:nvPicPr>
          <p:cNvPr id="12" name="Picture 11" hidden="1">
            <a:extLst>
              <a:ext uri="{FF2B5EF4-FFF2-40B4-BE49-F238E27FC236}">
                <a16:creationId xmlns:a16="http://schemas.microsoft.com/office/drawing/2014/main" id="{04B29C8B-3906-1095-6EF4-DAA234F41D4D}"/>
              </a:ext>
            </a:extLst>
          </p:cNvPr>
          <p:cNvPicPr>
            <a:picLocks noChangeAspect="1"/>
          </p:cNvPicPr>
          <p:nvPr userDrawn="1"/>
        </p:nvPicPr>
        <p:blipFill>
          <a:blip r:embed="rId3"/>
          <a:stretch>
            <a:fillRect/>
          </a:stretch>
        </p:blipFill>
        <p:spPr>
          <a:xfrm>
            <a:off x="0" y="0"/>
            <a:ext cx="12192000" cy="6858000"/>
          </a:xfrm>
          <a:prstGeom prst="rect">
            <a:avLst/>
          </a:prstGeom>
        </p:spPr>
      </p:pic>
      <p:sp>
        <p:nvSpPr>
          <p:cNvPr id="14" name="Content Placeholder 13">
            <a:extLst>
              <a:ext uri="{FF2B5EF4-FFF2-40B4-BE49-F238E27FC236}">
                <a16:creationId xmlns:a16="http://schemas.microsoft.com/office/drawing/2014/main" id="{A872A225-6829-3D24-63C1-48FAC70D5A27}"/>
              </a:ext>
            </a:extLst>
          </p:cNvPr>
          <p:cNvSpPr>
            <a:spLocks noGrp="1"/>
          </p:cNvSpPr>
          <p:nvPr>
            <p:ph sz="quarter" idx="10"/>
          </p:nvPr>
        </p:nvSpPr>
        <p:spPr>
          <a:xfrm>
            <a:off x="1062912" y="2086670"/>
            <a:ext cx="1412366" cy="517986"/>
          </a:xfrm>
        </p:spPr>
        <p:txBody>
          <a:bodyPr>
            <a:noAutofit/>
          </a:bodyPr>
          <a:lstStyle>
            <a:lvl1pPr>
              <a:defRPr sz="1100"/>
            </a:lvl1pPr>
            <a:lvl2pPr>
              <a:defRPr sz="1200"/>
            </a:lvl2pPr>
            <a:lvl3pPr>
              <a:defRPr sz="1100"/>
            </a:lvl3pPr>
            <a:lvl4pPr>
              <a:defRPr sz="1050"/>
            </a:lvl4pPr>
            <a:lvl5pPr>
              <a:defRPr sz="1050"/>
            </a:lvl5pPr>
          </a:lstStyle>
          <a:p>
            <a:pPr lvl="0"/>
            <a:endParaRPr lang="en-US" dirty="0"/>
          </a:p>
        </p:txBody>
      </p:sp>
      <p:sp>
        <p:nvSpPr>
          <p:cNvPr id="15" name="Content Placeholder 13">
            <a:extLst>
              <a:ext uri="{FF2B5EF4-FFF2-40B4-BE49-F238E27FC236}">
                <a16:creationId xmlns:a16="http://schemas.microsoft.com/office/drawing/2014/main" id="{2E8EB034-6F56-FF73-5FFA-B4F54FEF8F1E}"/>
              </a:ext>
            </a:extLst>
          </p:cNvPr>
          <p:cNvSpPr>
            <a:spLocks noGrp="1"/>
          </p:cNvSpPr>
          <p:nvPr>
            <p:ph sz="quarter" idx="11"/>
          </p:nvPr>
        </p:nvSpPr>
        <p:spPr>
          <a:xfrm>
            <a:off x="9716721" y="2086670"/>
            <a:ext cx="1412366" cy="517986"/>
          </a:xfrm>
        </p:spPr>
        <p:txBody>
          <a:bodyPr>
            <a:noAutofit/>
          </a:bodyPr>
          <a:lstStyle>
            <a:lvl1pPr rtl="0">
              <a:defRPr sz="1100"/>
            </a:lvl1pPr>
            <a:lvl2pPr>
              <a:defRPr sz="1200"/>
            </a:lvl2pPr>
            <a:lvl3pPr>
              <a:defRPr sz="1100"/>
            </a:lvl3pPr>
            <a:lvl4pPr>
              <a:defRPr sz="1050"/>
            </a:lvl4pPr>
            <a:lvl5pPr>
              <a:defRPr sz="1050"/>
            </a:lvl5pPr>
          </a:lstStyle>
          <a:p>
            <a:pPr lvl="0"/>
            <a:endParaRPr lang="en-US" dirty="0"/>
          </a:p>
        </p:txBody>
      </p:sp>
      <p:sp>
        <p:nvSpPr>
          <p:cNvPr id="16" name="Content Placeholder 13">
            <a:extLst>
              <a:ext uri="{FF2B5EF4-FFF2-40B4-BE49-F238E27FC236}">
                <a16:creationId xmlns:a16="http://schemas.microsoft.com/office/drawing/2014/main" id="{C8A618DE-D88F-E771-C224-EA6BDA76A3EC}"/>
              </a:ext>
            </a:extLst>
          </p:cNvPr>
          <p:cNvSpPr>
            <a:spLocks noGrp="1"/>
          </p:cNvSpPr>
          <p:nvPr>
            <p:ph sz="quarter" idx="12"/>
          </p:nvPr>
        </p:nvSpPr>
        <p:spPr>
          <a:xfrm>
            <a:off x="9716721" y="3871560"/>
            <a:ext cx="1412366" cy="517986"/>
          </a:xfrm>
        </p:spPr>
        <p:txBody>
          <a:bodyPr>
            <a:noAutofit/>
          </a:bodyPr>
          <a:lstStyle>
            <a:lvl1pPr rtl="0">
              <a:defRPr sz="1100"/>
            </a:lvl1pPr>
            <a:lvl2pPr>
              <a:defRPr sz="1200"/>
            </a:lvl2pPr>
            <a:lvl3pPr>
              <a:defRPr sz="1100"/>
            </a:lvl3pPr>
            <a:lvl4pPr>
              <a:defRPr sz="1050"/>
            </a:lvl4pPr>
            <a:lvl5pPr>
              <a:defRPr sz="1050"/>
            </a:lvl5pPr>
          </a:lstStyle>
          <a:p>
            <a:pPr lvl="0"/>
            <a:endParaRPr lang="en-US" dirty="0"/>
          </a:p>
        </p:txBody>
      </p:sp>
      <p:sp>
        <p:nvSpPr>
          <p:cNvPr id="17" name="Content Placeholder 13">
            <a:extLst>
              <a:ext uri="{FF2B5EF4-FFF2-40B4-BE49-F238E27FC236}">
                <a16:creationId xmlns:a16="http://schemas.microsoft.com/office/drawing/2014/main" id="{471EC047-93BB-6350-CBE5-8182B236800C}"/>
              </a:ext>
            </a:extLst>
          </p:cNvPr>
          <p:cNvSpPr>
            <a:spLocks noGrp="1"/>
          </p:cNvSpPr>
          <p:nvPr>
            <p:ph sz="quarter" idx="13"/>
          </p:nvPr>
        </p:nvSpPr>
        <p:spPr>
          <a:xfrm>
            <a:off x="1062912" y="3871560"/>
            <a:ext cx="1412366" cy="517986"/>
          </a:xfrm>
        </p:spPr>
        <p:txBody>
          <a:bodyPr>
            <a:noAutofit/>
          </a:bodyPr>
          <a:lstStyle>
            <a:lvl1pPr rtl="0">
              <a:defRPr sz="1100"/>
            </a:lvl1pPr>
            <a:lvl2pPr>
              <a:defRPr sz="1200"/>
            </a:lvl2pPr>
            <a:lvl3pPr>
              <a:defRPr sz="1100"/>
            </a:lvl3pPr>
            <a:lvl4pPr>
              <a:defRPr sz="1050"/>
            </a:lvl4pPr>
            <a:lvl5pPr>
              <a:defRPr sz="1050"/>
            </a:lvl5pPr>
          </a:lstStyle>
          <a:p>
            <a:pPr lvl="0"/>
            <a:endParaRPr lang="en-US" dirty="0"/>
          </a:p>
        </p:txBody>
      </p:sp>
    </p:spTree>
    <p:extLst>
      <p:ext uri="{BB962C8B-B14F-4D97-AF65-F5344CB8AC3E}">
        <p14:creationId xmlns:p14="http://schemas.microsoft.com/office/powerpoint/2010/main" val="1890371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25"/>
                                        </p:tgtEl>
                                        <p:attrNameLst>
                                          <p:attrName>style.visibility</p:attrName>
                                        </p:attrNameLst>
                                      </p:cBhvr>
                                      <p:to>
                                        <p:strVal val="visible"/>
                                      </p:to>
                                    </p:set>
                                    <p:anim calcmode="lin" valueType="num">
                                      <p:cBhvr>
                                        <p:cTn id="7" dur="250" fill="hold"/>
                                        <p:tgtEl>
                                          <p:spTgt spid="25"/>
                                        </p:tgtEl>
                                        <p:attrNameLst>
                                          <p:attrName>ppt_w</p:attrName>
                                        </p:attrNameLst>
                                      </p:cBhvr>
                                      <p:tavLst>
                                        <p:tav tm="0">
                                          <p:val>
                                            <p:strVal val="2/3*#ppt_w"/>
                                          </p:val>
                                        </p:tav>
                                        <p:tav tm="100000">
                                          <p:val>
                                            <p:strVal val="#ppt_w"/>
                                          </p:val>
                                        </p:tav>
                                      </p:tavLst>
                                    </p:anim>
                                    <p:anim calcmode="lin" valueType="num">
                                      <p:cBhvr>
                                        <p:cTn id="8" dur="250" fill="hold"/>
                                        <p:tgtEl>
                                          <p:spTgt spid="25"/>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3.95833E-6 -1.48148E-6 L 3.95833E-6 0.07246 " pathEditMode="relative" rAng="0" ptsTypes="AA">
                                      <p:cBhvr>
                                        <p:cTn id="10" dur="500" spd="-100000" fill="hold"/>
                                        <p:tgtEl>
                                          <p:spTgt spid="25"/>
                                        </p:tgtEl>
                                        <p:attrNameLst>
                                          <p:attrName>ppt_x</p:attrName>
                                          <p:attrName>ppt_y</p:attrName>
                                        </p:attrNameLst>
                                      </p:cBhvr>
                                      <p:rCtr x="0" y="3611"/>
                                    </p:animMotion>
                                  </p:childTnLst>
                                </p:cTn>
                              </p:par>
                              <p:par>
                                <p:cTn id="11" presetID="23" presetClass="entr" presetSubtype="272" fill="hold" nodeType="withEffect">
                                  <p:stCondLst>
                                    <p:cond delay="250"/>
                                  </p:stCondLst>
                                  <p:childTnLst>
                                    <p:set>
                                      <p:cBhvr>
                                        <p:cTn id="12" dur="1" fill="hold">
                                          <p:stCondLst>
                                            <p:cond delay="0"/>
                                          </p:stCondLst>
                                        </p:cTn>
                                        <p:tgtEl>
                                          <p:spTgt spid="6"/>
                                        </p:tgtEl>
                                        <p:attrNameLst>
                                          <p:attrName>style.visibility</p:attrName>
                                        </p:attrNameLst>
                                      </p:cBhvr>
                                      <p:to>
                                        <p:strVal val="visible"/>
                                      </p:to>
                                    </p:set>
                                    <p:anim calcmode="lin" valueType="num">
                                      <p:cBhvr>
                                        <p:cTn id="13" dur="250" fill="hold"/>
                                        <p:tgtEl>
                                          <p:spTgt spid="6"/>
                                        </p:tgtEl>
                                        <p:attrNameLst>
                                          <p:attrName>ppt_w</p:attrName>
                                        </p:attrNameLst>
                                      </p:cBhvr>
                                      <p:tavLst>
                                        <p:tav tm="0">
                                          <p:val>
                                            <p:strVal val="2/3*#ppt_w"/>
                                          </p:val>
                                        </p:tav>
                                        <p:tav tm="100000">
                                          <p:val>
                                            <p:strVal val="#ppt_w"/>
                                          </p:val>
                                        </p:tav>
                                      </p:tavLst>
                                    </p:anim>
                                    <p:anim calcmode="lin" valueType="num">
                                      <p:cBhvr>
                                        <p:cTn id="14" dur="250" fill="hold"/>
                                        <p:tgtEl>
                                          <p:spTgt spid="6"/>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nodeType="withEffect">
                                  <p:stCondLst>
                                    <p:cond delay="250"/>
                                  </p:stCondLst>
                                  <p:childTnLst>
                                    <p:animMotion origin="layout" path="M 3.95833E-6 -1.48148E-6 L 3.95833E-6 0.07246 " pathEditMode="relative" rAng="0" ptsTypes="AA">
                                      <p:cBhvr>
                                        <p:cTn id="16" dur="500" spd="-100000" fill="hold"/>
                                        <p:tgtEl>
                                          <p:spTgt spid="6"/>
                                        </p:tgtEl>
                                        <p:attrNameLst>
                                          <p:attrName>ppt_x</p:attrName>
                                          <p:attrName>ppt_y</p:attrName>
                                        </p:attrNameLst>
                                      </p:cBhvr>
                                      <p:rCtr x="0" y="3611"/>
                                    </p:animMotion>
                                  </p:childTnLst>
                                </p:cTn>
                              </p:par>
                              <p:par>
                                <p:cTn id="17" presetID="22" presetClass="entr" presetSubtype="1" fill="hold" grpId="0" nodeType="withEffect" nodePh="1">
                                  <p:stCondLst>
                                    <p:cond delay="750"/>
                                  </p:stCondLst>
                                  <p:endCondLst>
                                    <p:cond evt="begin" delay="0">
                                      <p:tn val="17"/>
                                    </p:cond>
                                  </p:endCondLst>
                                  <p:childTnLst>
                                    <p:set>
                                      <p:cBhvr>
                                        <p:cTn id="18" dur="1" fill="hold">
                                          <p:stCondLst>
                                            <p:cond delay="0"/>
                                          </p:stCondLst>
                                        </p:cTn>
                                        <p:tgtEl>
                                          <p:spTgt spid="14"/>
                                        </p:tgtEl>
                                        <p:attrNameLst>
                                          <p:attrName>style.visibility</p:attrName>
                                        </p:attrNameLst>
                                      </p:cBhvr>
                                      <p:to>
                                        <p:strVal val="visible"/>
                                      </p:to>
                                    </p:set>
                                    <p:animEffect transition="in" filter="wipe(up)">
                                      <p:cBhvr>
                                        <p:cTn id="19" dur="500"/>
                                        <p:tgtEl>
                                          <p:spTgt spid="14"/>
                                        </p:tgtEl>
                                      </p:cBhvr>
                                    </p:animEffect>
                                  </p:childTnLst>
                                </p:cTn>
                              </p:par>
                              <p:par>
                                <p:cTn id="20" presetID="42" presetClass="path" presetSubtype="0" accel="49333" decel="50667" fill="hold" grpId="1" nodeType="withEffect" nodePh="1">
                                  <p:stCondLst>
                                    <p:cond delay="750"/>
                                  </p:stCondLst>
                                  <p:endCondLst>
                                    <p:cond evt="begin" delay="0">
                                      <p:tn val="20"/>
                                    </p:cond>
                                  </p:endCondLst>
                                  <p:childTnLst>
                                    <p:animMotion origin="layout" path="M -3.61111E-6 -1.60494E-6 L -3.61111E-6 0.07253 " pathEditMode="relative" rAng="0" ptsTypes="AA">
                                      <p:cBhvr>
                                        <p:cTn id="21" dur="750" spd="-100000" fill="hold"/>
                                        <p:tgtEl>
                                          <p:spTgt spid="14"/>
                                        </p:tgtEl>
                                        <p:attrNameLst>
                                          <p:attrName>ppt_x</p:attrName>
                                          <p:attrName>ppt_y</p:attrName>
                                        </p:attrNameLst>
                                      </p:cBhvr>
                                      <p:rCtr x="0" y="3627"/>
                                    </p:animMotion>
                                  </p:childTnLst>
                                </p:cTn>
                              </p:par>
                              <p:par>
                                <p:cTn id="22" presetID="22" presetClass="entr" presetSubtype="1" fill="hold" grpId="0" nodeType="withEffect" nodePh="1">
                                  <p:stCondLst>
                                    <p:cond delay="750"/>
                                  </p:stCondLst>
                                  <p:endCondLst>
                                    <p:cond evt="begin" delay="0">
                                      <p:tn val="22"/>
                                    </p:cond>
                                  </p:endCondLst>
                                  <p:childTnLst>
                                    <p:set>
                                      <p:cBhvr>
                                        <p:cTn id="23" dur="1" fill="hold">
                                          <p:stCondLst>
                                            <p:cond delay="0"/>
                                          </p:stCondLst>
                                        </p:cTn>
                                        <p:tgtEl>
                                          <p:spTgt spid="17"/>
                                        </p:tgtEl>
                                        <p:attrNameLst>
                                          <p:attrName>style.visibility</p:attrName>
                                        </p:attrNameLst>
                                      </p:cBhvr>
                                      <p:to>
                                        <p:strVal val="visible"/>
                                      </p:to>
                                    </p:set>
                                    <p:animEffect transition="in" filter="wipe(up)">
                                      <p:cBhvr>
                                        <p:cTn id="24" dur="500"/>
                                        <p:tgtEl>
                                          <p:spTgt spid="17"/>
                                        </p:tgtEl>
                                      </p:cBhvr>
                                    </p:animEffect>
                                  </p:childTnLst>
                                </p:cTn>
                              </p:par>
                              <p:par>
                                <p:cTn id="25" presetID="42" presetClass="path" presetSubtype="0" accel="49333" decel="50667" fill="hold" grpId="1" nodeType="withEffect" nodePh="1">
                                  <p:stCondLst>
                                    <p:cond delay="750"/>
                                  </p:stCondLst>
                                  <p:endCondLst>
                                    <p:cond evt="begin" delay="0">
                                      <p:tn val="25"/>
                                    </p:cond>
                                  </p:endCondLst>
                                  <p:childTnLst>
                                    <p:animMotion origin="layout" path="M -2.08333E-6 -4.81481E-6 L -2.08333E-6 0.07246 " pathEditMode="relative" rAng="0" ptsTypes="AA">
                                      <p:cBhvr>
                                        <p:cTn id="26" dur="750" spd="-100000" fill="hold"/>
                                        <p:tgtEl>
                                          <p:spTgt spid="17"/>
                                        </p:tgtEl>
                                        <p:attrNameLst>
                                          <p:attrName>ppt_x</p:attrName>
                                          <p:attrName>ppt_y</p:attrName>
                                        </p:attrNameLst>
                                      </p:cBhvr>
                                      <p:rCtr x="0" y="3611"/>
                                    </p:animMotion>
                                  </p:childTnLst>
                                </p:cTn>
                              </p:par>
                              <p:par>
                                <p:cTn id="27" presetID="22" presetClass="entr" presetSubtype="1" fill="hold" grpId="0" nodeType="withEffect" nodePh="1">
                                  <p:stCondLst>
                                    <p:cond delay="750"/>
                                  </p:stCondLst>
                                  <p:endCondLst>
                                    <p:cond evt="begin" delay="0">
                                      <p:tn val="27"/>
                                    </p:cond>
                                  </p:endCondLst>
                                  <p:childTnLst>
                                    <p:set>
                                      <p:cBhvr>
                                        <p:cTn id="28" dur="1" fill="hold">
                                          <p:stCondLst>
                                            <p:cond delay="0"/>
                                          </p:stCondLst>
                                        </p:cTn>
                                        <p:tgtEl>
                                          <p:spTgt spid="15"/>
                                        </p:tgtEl>
                                        <p:attrNameLst>
                                          <p:attrName>style.visibility</p:attrName>
                                        </p:attrNameLst>
                                      </p:cBhvr>
                                      <p:to>
                                        <p:strVal val="visible"/>
                                      </p:to>
                                    </p:set>
                                    <p:animEffect transition="in" filter="wipe(up)">
                                      <p:cBhvr>
                                        <p:cTn id="29" dur="500"/>
                                        <p:tgtEl>
                                          <p:spTgt spid="15"/>
                                        </p:tgtEl>
                                      </p:cBhvr>
                                    </p:animEffect>
                                  </p:childTnLst>
                                </p:cTn>
                              </p:par>
                              <p:par>
                                <p:cTn id="30" presetID="42" presetClass="path" presetSubtype="0" accel="49333" decel="50667" fill="hold" grpId="1" nodeType="withEffect" nodePh="1">
                                  <p:stCondLst>
                                    <p:cond delay="750"/>
                                  </p:stCondLst>
                                  <p:endCondLst>
                                    <p:cond evt="begin" delay="0">
                                      <p:tn val="30"/>
                                    </p:cond>
                                  </p:endCondLst>
                                  <p:childTnLst>
                                    <p:animMotion origin="layout" path="M 2.29167E-6 1.85185E-6 L 2.29167E-6 0.07245 " pathEditMode="relative" rAng="0" ptsTypes="AA">
                                      <p:cBhvr>
                                        <p:cTn id="31" dur="750" spd="-100000" fill="hold"/>
                                        <p:tgtEl>
                                          <p:spTgt spid="15"/>
                                        </p:tgtEl>
                                        <p:attrNameLst>
                                          <p:attrName>ppt_x</p:attrName>
                                          <p:attrName>ppt_y</p:attrName>
                                        </p:attrNameLst>
                                      </p:cBhvr>
                                      <p:rCtr x="0" y="3611"/>
                                    </p:animMotion>
                                  </p:childTnLst>
                                </p:cTn>
                              </p:par>
                              <p:par>
                                <p:cTn id="32" presetID="22" presetClass="entr" presetSubtype="1" fill="hold" grpId="0" nodeType="withEffect" nodePh="1">
                                  <p:stCondLst>
                                    <p:cond delay="750"/>
                                  </p:stCondLst>
                                  <p:endCondLst>
                                    <p:cond evt="begin" delay="0">
                                      <p:tn val="32"/>
                                    </p:cond>
                                  </p:endCondLst>
                                  <p:childTnLst>
                                    <p:set>
                                      <p:cBhvr>
                                        <p:cTn id="33" dur="1" fill="hold">
                                          <p:stCondLst>
                                            <p:cond delay="0"/>
                                          </p:stCondLst>
                                        </p:cTn>
                                        <p:tgtEl>
                                          <p:spTgt spid="16"/>
                                        </p:tgtEl>
                                        <p:attrNameLst>
                                          <p:attrName>style.visibility</p:attrName>
                                        </p:attrNameLst>
                                      </p:cBhvr>
                                      <p:to>
                                        <p:strVal val="visible"/>
                                      </p:to>
                                    </p:set>
                                    <p:animEffect transition="in" filter="wipe(up)">
                                      <p:cBhvr>
                                        <p:cTn id="34" dur="500"/>
                                        <p:tgtEl>
                                          <p:spTgt spid="16"/>
                                        </p:tgtEl>
                                      </p:cBhvr>
                                    </p:animEffect>
                                  </p:childTnLst>
                                </p:cTn>
                              </p:par>
                              <p:par>
                                <p:cTn id="35" presetID="42" presetClass="path" presetSubtype="0" accel="49333" decel="50667" fill="hold" grpId="1" nodeType="withEffect" nodePh="1">
                                  <p:stCondLst>
                                    <p:cond delay="750"/>
                                  </p:stCondLst>
                                  <p:endCondLst>
                                    <p:cond evt="begin" delay="0">
                                      <p:tn val="35"/>
                                    </p:cond>
                                  </p:endCondLst>
                                  <p:childTnLst>
                                    <p:animMotion origin="layout" path="M 2.29167E-6 -4.81481E-6 L 2.29167E-6 0.07246 " pathEditMode="relative" rAng="0" ptsTypes="AA">
                                      <p:cBhvr>
                                        <p:cTn id="36" dur="750" spd="-100000" fill="hold"/>
                                        <p:tgtEl>
                                          <p:spTgt spid="16"/>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5" grpId="1"/>
      <p:bldP spid="14" grpId="0">
        <p:tmplLst>
          <p:tmpl>
            <p:tnLst>
              <p:par>
                <p:cTn presetID="22" presetClass="entr" presetSubtype="1" fill="hold" nodeType="withEffect" nodePh="1">
                  <p:stCondLst>
                    <p:cond delay="750"/>
                  </p:stCondLst>
                  <p:endCondLst>
                    <p:cond delay="0"/>
                  </p:endCondLst>
                  <p:childTnLst>
                    <p:set>
                      <p:cBhvr>
                        <p:cTn dur="1" fill="hold">
                          <p:stCondLst>
                            <p:cond delay="0"/>
                          </p:stCondLst>
                        </p:cTn>
                        <p:tgtEl>
                          <p:spTgt spid="14"/>
                        </p:tgtEl>
                        <p:attrNameLst>
                          <p:attrName>style.visibility</p:attrName>
                        </p:attrNameLst>
                      </p:cBhvr>
                      <p:to>
                        <p:strVal val="visible"/>
                      </p:to>
                    </p:set>
                    <p:animEffect transition="in" filter="wipe(up)">
                      <p:cBhvr>
                        <p:cTn dur="500"/>
                        <p:tgtEl>
                          <p:spTgt spid="14"/>
                        </p:tgtEl>
                      </p:cBhvr>
                    </p:animEffect>
                  </p:childTnLst>
                </p:cTn>
              </p:par>
            </p:tnLst>
          </p:tmpl>
        </p:tmplLst>
      </p:bldP>
      <p:bldP spid="14" grpId="1"/>
      <p:bldP spid="15" grpId="0">
        <p:tmplLst>
          <p:tmpl>
            <p:tnLst>
              <p:par>
                <p:cTn presetID="22" presetClass="entr" presetSubtype="1" fill="hold" nodeType="withEffect" nodePh="1">
                  <p:stCondLst>
                    <p:cond delay="750"/>
                  </p:stCondLst>
                  <p:endCondLst>
                    <p:cond delay="0"/>
                  </p:endCondLst>
                  <p:childTnLst>
                    <p:set>
                      <p:cBhvr>
                        <p:cTn dur="1" fill="hold">
                          <p:stCondLst>
                            <p:cond delay="0"/>
                          </p:stCondLst>
                        </p:cTn>
                        <p:tgtEl>
                          <p:spTgt spid="15"/>
                        </p:tgtEl>
                        <p:attrNameLst>
                          <p:attrName>style.visibility</p:attrName>
                        </p:attrNameLst>
                      </p:cBhvr>
                      <p:to>
                        <p:strVal val="visible"/>
                      </p:to>
                    </p:set>
                    <p:animEffect transition="in" filter="wipe(up)">
                      <p:cBhvr>
                        <p:cTn dur="500"/>
                        <p:tgtEl>
                          <p:spTgt spid="15"/>
                        </p:tgtEl>
                      </p:cBhvr>
                    </p:animEffect>
                  </p:childTnLst>
                </p:cTn>
              </p:par>
            </p:tnLst>
          </p:tmpl>
        </p:tmplLst>
      </p:bldP>
      <p:bldP spid="15" grpId="1">
        <p:tmplLst>
          <p:tmpl>
            <p:tnLst>
              <p:par>
                <p:cTn presetID="42" presetClass="path" presetSubtype="0" accel="49333" decel="50667" fill="hold" nodeType="withEffect" nodePh="1">
                  <p:stCondLst>
                    <p:cond delay="750"/>
                  </p:stCondLst>
                  <p:endCondLst>
                    <p:cond delay="0"/>
                  </p:endCondLst>
                  <p:childTnLst>
                    <p:animMotion origin="layout" path="M 2.29167E-6 1.85185E-6 L 2.29167E-6 0.07245 " pathEditMode="relative" rAng="0" ptsTypes="AA">
                      <p:cBhvr>
                        <p:cTn dur="750" spd="-100000" fill="hold"/>
                        <p:tgtEl>
                          <p:spTgt spid="15"/>
                        </p:tgtEl>
                        <p:attrNameLst>
                          <p:attrName>ppt_x</p:attrName>
                          <p:attrName>ppt_y</p:attrName>
                        </p:attrNameLst>
                      </p:cBhvr>
                      <p:rCtr x="0" y="3611"/>
                    </p:animMotion>
                  </p:childTnLst>
                </p:cTn>
              </p:par>
            </p:tnLst>
          </p:tmpl>
        </p:tmplLst>
      </p:bldP>
      <p:bldP spid="16" grpId="0">
        <p:tmplLst>
          <p:tmpl>
            <p:tnLst>
              <p:par>
                <p:cTn presetID="22" presetClass="entr" presetSubtype="1" fill="hold" nodeType="withEffect" nodePh="1">
                  <p:stCondLst>
                    <p:cond delay="750"/>
                  </p:stCondLst>
                  <p:endCondLst>
                    <p:cond delay="0"/>
                  </p:endCondLst>
                  <p:childTnLst>
                    <p:set>
                      <p:cBhvr>
                        <p:cTn dur="1" fill="hold">
                          <p:stCondLst>
                            <p:cond delay="0"/>
                          </p:stCondLst>
                        </p:cTn>
                        <p:tgtEl>
                          <p:spTgt spid="16"/>
                        </p:tgtEl>
                        <p:attrNameLst>
                          <p:attrName>style.visibility</p:attrName>
                        </p:attrNameLst>
                      </p:cBhvr>
                      <p:to>
                        <p:strVal val="visible"/>
                      </p:to>
                    </p:set>
                    <p:animEffect transition="in" filter="wipe(up)">
                      <p:cBhvr>
                        <p:cTn dur="500"/>
                        <p:tgtEl>
                          <p:spTgt spid="16"/>
                        </p:tgtEl>
                      </p:cBhvr>
                    </p:animEffect>
                  </p:childTnLst>
                </p:cTn>
              </p:par>
            </p:tnLst>
          </p:tmpl>
        </p:tmplLst>
      </p:bldP>
      <p:bldP spid="16" grpId="1">
        <p:tmplLst>
          <p:tmpl>
            <p:tnLst>
              <p:par>
                <p:cTn presetID="42" presetClass="path" presetSubtype="0" accel="49333" decel="50667" fill="hold" nodeType="withEffect" nodePh="1">
                  <p:stCondLst>
                    <p:cond delay="750"/>
                  </p:stCondLst>
                  <p:endCondLst>
                    <p:cond delay="0"/>
                  </p:endCondLst>
                  <p:childTnLst>
                    <p:animMotion origin="layout" path="M 2.29167E-6 -4.81481E-6 L 2.29167E-6 0.07246 " pathEditMode="relative" rAng="0" ptsTypes="AA">
                      <p:cBhvr>
                        <p:cTn dur="750" spd="-100000" fill="hold"/>
                        <p:tgtEl>
                          <p:spTgt spid="16"/>
                        </p:tgtEl>
                        <p:attrNameLst>
                          <p:attrName>ppt_x</p:attrName>
                          <p:attrName>ppt_y</p:attrName>
                        </p:attrNameLst>
                      </p:cBhvr>
                      <p:rCtr x="0" y="3611"/>
                    </p:animMotion>
                  </p:childTnLst>
                </p:cTn>
              </p:par>
            </p:tnLst>
          </p:tmpl>
        </p:tmplLst>
      </p:bldP>
      <p:bldP spid="17" grpId="0">
        <p:tmplLst>
          <p:tmpl>
            <p:tnLst>
              <p:par>
                <p:cTn presetID="22" presetClass="entr" presetSubtype="1" fill="hold" nodeType="withEffect" nodePh="1">
                  <p:stCondLst>
                    <p:cond delay="750"/>
                  </p:stCondLst>
                  <p:endCondLst>
                    <p:cond delay="0"/>
                  </p:endCondLst>
                  <p:childTnLst>
                    <p:set>
                      <p:cBhvr>
                        <p:cTn dur="1" fill="hold">
                          <p:stCondLst>
                            <p:cond delay="0"/>
                          </p:stCondLst>
                        </p:cTn>
                        <p:tgtEl>
                          <p:spTgt spid="17"/>
                        </p:tgtEl>
                        <p:attrNameLst>
                          <p:attrName>style.visibility</p:attrName>
                        </p:attrNameLst>
                      </p:cBhvr>
                      <p:to>
                        <p:strVal val="visible"/>
                      </p:to>
                    </p:set>
                    <p:animEffect transition="in" filter="wipe(up)">
                      <p:cBhvr>
                        <p:cTn dur="500"/>
                        <p:tgtEl>
                          <p:spTgt spid="17"/>
                        </p:tgtEl>
                      </p:cBhvr>
                    </p:animEffect>
                  </p:childTnLst>
                </p:cTn>
              </p:par>
            </p:tnLst>
          </p:tmpl>
        </p:tmplLst>
      </p:bldP>
      <p:bldP spid="17" grpId="1">
        <p:tmplLst>
          <p:tmpl>
            <p:tnLst>
              <p:par>
                <p:cTn presetID="42" presetClass="path" presetSubtype="0" accel="49333" decel="50667" fill="hold" nodeType="withEffect" nodePh="1">
                  <p:stCondLst>
                    <p:cond delay="750"/>
                  </p:stCondLst>
                  <p:endCondLst>
                    <p:cond delay="0"/>
                  </p:endCondLst>
                  <p:childTnLst>
                    <p:animMotion origin="layout" path="M -2.08333E-6 -4.81481E-6 L -2.08333E-6 0.07246 " pathEditMode="relative" rAng="0" ptsTypes="AA">
                      <p:cBhvr>
                        <p:cTn dur="750" spd="-100000" fill="hold"/>
                        <p:tgtEl>
                          <p:spTgt spid="17"/>
                        </p:tgtEl>
                        <p:attrNameLst>
                          <p:attrName>ppt_x</p:attrName>
                          <p:attrName>ppt_y</p:attrName>
                        </p:attrNameLst>
                      </p:cBhvr>
                      <p:rCtr x="0" y="3611"/>
                    </p:animMotion>
                  </p:childTnLst>
                </p:cTn>
              </p:par>
            </p:tnLst>
          </p:tmpl>
        </p:tmplLst>
      </p:bldP>
    </p:bld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Saeed Faal 42">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C2A450C5-5E6A-5ED5-F317-D2028DCB5495}"/>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8" name="Freeform: Shape 7">
            <a:extLst>
              <a:ext uri="{FF2B5EF4-FFF2-40B4-BE49-F238E27FC236}">
                <a16:creationId xmlns:a16="http://schemas.microsoft.com/office/drawing/2014/main" id="{49D33D11-70F1-4F07-3A55-D66CEC3D692A}"/>
              </a:ext>
            </a:extLst>
          </p:cNvPr>
          <p:cNvSpPr/>
          <p:nvPr userDrawn="1"/>
        </p:nvSpPr>
        <p:spPr>
          <a:xfrm rot="16200000">
            <a:off x="5412510" y="-2576940"/>
            <a:ext cx="1366979" cy="7543802"/>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Tree>
    <p:extLst>
      <p:ext uri="{BB962C8B-B14F-4D97-AF65-F5344CB8AC3E}">
        <p14:creationId xmlns:p14="http://schemas.microsoft.com/office/powerpoint/2010/main" val="30422382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250"/>
                                  </p:stCondLst>
                                  <p:childTnLst>
                                    <p:set>
                                      <p:cBhvr>
                                        <p:cTn id="6" dur="1" fill="hold">
                                          <p:stCondLst>
                                            <p:cond delay="0"/>
                                          </p:stCondLst>
                                        </p:cTn>
                                        <p:tgtEl>
                                          <p:spTgt spid="8"/>
                                        </p:tgtEl>
                                        <p:attrNameLst>
                                          <p:attrName>style.visibility</p:attrName>
                                        </p:attrNameLst>
                                      </p:cBhvr>
                                      <p:to>
                                        <p:strVal val="visible"/>
                                      </p:to>
                                    </p:set>
                                    <p:anim calcmode="lin" valueType="num">
                                      <p:cBhvr>
                                        <p:cTn id="7" dur="250" fill="hold"/>
                                        <p:tgtEl>
                                          <p:spTgt spid="8"/>
                                        </p:tgtEl>
                                        <p:attrNameLst>
                                          <p:attrName>ppt_w</p:attrName>
                                        </p:attrNameLst>
                                      </p:cBhvr>
                                      <p:tavLst>
                                        <p:tav tm="0">
                                          <p:val>
                                            <p:strVal val="2/3*#ppt_w"/>
                                          </p:val>
                                        </p:tav>
                                        <p:tav tm="100000">
                                          <p:val>
                                            <p:strVal val="#ppt_w"/>
                                          </p:val>
                                        </p:tav>
                                      </p:tavLst>
                                    </p:anim>
                                    <p:anim calcmode="lin" valueType="num">
                                      <p:cBhvr>
                                        <p:cTn id="8" dur="250" fill="hold"/>
                                        <p:tgtEl>
                                          <p:spTgt spid="8"/>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250"/>
                                  </p:stCondLst>
                                  <p:childTnLst>
                                    <p:animMotion origin="layout" path="M 0 4.44444E-6 L 0 0.07245 " pathEditMode="relative" rAng="0" ptsTypes="AA">
                                      <p:cBhvr>
                                        <p:cTn id="10" dur="500" spd="-100000" fill="hold"/>
                                        <p:tgtEl>
                                          <p:spTgt spid="8"/>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A9F5569-A164-1975-F334-838981D3E31C}"/>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A24F883A-26BE-D61E-F9AE-C110C97FDBA2}"/>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7A6015A8-064B-83FD-7537-CED1666568EB}"/>
              </a:ext>
            </a:extLst>
          </p:cNvPr>
          <p:cNvSpPr>
            <a:spLocks noGrp="1"/>
          </p:cNvSpPr>
          <p:nvPr>
            <p:ph type="dt" sz="half" idx="10"/>
          </p:nvPr>
        </p:nvSpPr>
        <p:spPr/>
        <p:txBody>
          <a:bodyPr/>
          <a:lstStyle/>
          <a:p>
            <a:fld id="{4A0B4E22-3290-431D-B874-B41E272FBE2E}" type="datetimeFigureOut">
              <a:rPr lang="en-US" smtClean="0"/>
              <a:t>6/23/2024</a:t>
            </a:fld>
            <a:endParaRPr lang="en-US"/>
          </a:p>
        </p:txBody>
      </p:sp>
      <p:sp>
        <p:nvSpPr>
          <p:cNvPr id="5" name="Footer Placeholder 4">
            <a:extLst>
              <a:ext uri="{FF2B5EF4-FFF2-40B4-BE49-F238E27FC236}">
                <a16:creationId xmlns:a16="http://schemas.microsoft.com/office/drawing/2014/main" id="{8ECE9F72-3DAB-99AD-A0CA-265583F42DD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96E5950-5510-274D-29CA-F1E22E0AA99C}"/>
              </a:ext>
            </a:extLst>
          </p:cNvPr>
          <p:cNvSpPr>
            <a:spLocks noGrp="1"/>
          </p:cNvSpPr>
          <p:nvPr>
            <p:ph type="sldNum" sz="quarter" idx="12"/>
          </p:nvPr>
        </p:nvSpPr>
        <p:spPr/>
        <p:txBody>
          <a:bodyPr/>
          <a:lstStyle/>
          <a:p>
            <a:fld id="{508B0258-9079-44F5-A625-53643C0D8E90}" type="slidenum">
              <a:rPr lang="en-US" smtClean="0"/>
              <a:t>‹#›</a:t>
            </a:fld>
            <a:endParaRPr lang="en-US"/>
          </a:p>
        </p:txBody>
      </p:sp>
    </p:spTree>
    <p:extLst>
      <p:ext uri="{BB962C8B-B14F-4D97-AF65-F5344CB8AC3E}">
        <p14:creationId xmlns:p14="http://schemas.microsoft.com/office/powerpoint/2010/main" val="190155478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239A02-AA71-B524-316A-C868A814BD18}"/>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DEB51506-0610-6478-5AFC-7569CC6FAE53}"/>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A5216A1-E752-3D7D-73E4-0F24719AC077}"/>
              </a:ext>
            </a:extLst>
          </p:cNvPr>
          <p:cNvSpPr>
            <a:spLocks noGrp="1"/>
          </p:cNvSpPr>
          <p:nvPr>
            <p:ph type="dt" sz="half" idx="10"/>
          </p:nvPr>
        </p:nvSpPr>
        <p:spPr/>
        <p:txBody>
          <a:bodyPr/>
          <a:lstStyle/>
          <a:p>
            <a:fld id="{4A0B4E22-3290-431D-B874-B41E272FBE2E}" type="datetimeFigureOut">
              <a:rPr lang="en-US" smtClean="0"/>
              <a:t>6/23/2024</a:t>
            </a:fld>
            <a:endParaRPr lang="en-US"/>
          </a:p>
        </p:txBody>
      </p:sp>
      <p:sp>
        <p:nvSpPr>
          <p:cNvPr id="5" name="Footer Placeholder 4">
            <a:extLst>
              <a:ext uri="{FF2B5EF4-FFF2-40B4-BE49-F238E27FC236}">
                <a16:creationId xmlns:a16="http://schemas.microsoft.com/office/drawing/2014/main" id="{4B79408F-E12E-A22A-0A15-8124F69DAD6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ED0275B-CE4A-35EE-9D37-312B66825840}"/>
              </a:ext>
            </a:extLst>
          </p:cNvPr>
          <p:cNvSpPr>
            <a:spLocks noGrp="1"/>
          </p:cNvSpPr>
          <p:nvPr>
            <p:ph type="sldNum" sz="quarter" idx="12"/>
          </p:nvPr>
        </p:nvSpPr>
        <p:spPr/>
        <p:txBody>
          <a:bodyPr/>
          <a:lstStyle/>
          <a:p>
            <a:fld id="{508B0258-9079-44F5-A625-53643C0D8E90}" type="slidenum">
              <a:rPr lang="en-US" smtClean="0"/>
              <a:t>‹#›</a:t>
            </a:fld>
            <a:endParaRPr lang="en-US"/>
          </a:p>
        </p:txBody>
      </p:sp>
    </p:spTree>
    <p:extLst>
      <p:ext uri="{BB962C8B-B14F-4D97-AF65-F5344CB8AC3E}">
        <p14:creationId xmlns:p14="http://schemas.microsoft.com/office/powerpoint/2010/main" val="418146202"/>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699D0D-614F-3F9B-A493-0C70B9D49194}"/>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3A543567-121C-A92D-57EB-6603424DEB6F}"/>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8FF0B1F3-2644-CD45-3E0A-736AD630F4D7}"/>
              </a:ext>
            </a:extLst>
          </p:cNvPr>
          <p:cNvSpPr>
            <a:spLocks noGrp="1"/>
          </p:cNvSpPr>
          <p:nvPr>
            <p:ph type="dt" sz="half" idx="10"/>
          </p:nvPr>
        </p:nvSpPr>
        <p:spPr/>
        <p:txBody>
          <a:bodyPr/>
          <a:lstStyle/>
          <a:p>
            <a:fld id="{4A0B4E22-3290-431D-B874-B41E272FBE2E}" type="datetimeFigureOut">
              <a:rPr lang="en-US" smtClean="0"/>
              <a:t>6/23/2024</a:t>
            </a:fld>
            <a:endParaRPr lang="en-US"/>
          </a:p>
        </p:txBody>
      </p:sp>
      <p:sp>
        <p:nvSpPr>
          <p:cNvPr id="5" name="Footer Placeholder 4">
            <a:extLst>
              <a:ext uri="{FF2B5EF4-FFF2-40B4-BE49-F238E27FC236}">
                <a16:creationId xmlns:a16="http://schemas.microsoft.com/office/drawing/2014/main" id="{B95D997E-47D4-2FD1-2B5D-08C62B88695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C4F07223-0CE0-8247-CED6-C44B468FE0AD}"/>
              </a:ext>
            </a:extLst>
          </p:cNvPr>
          <p:cNvSpPr>
            <a:spLocks noGrp="1"/>
          </p:cNvSpPr>
          <p:nvPr>
            <p:ph type="sldNum" sz="quarter" idx="12"/>
          </p:nvPr>
        </p:nvSpPr>
        <p:spPr/>
        <p:txBody>
          <a:bodyPr/>
          <a:lstStyle/>
          <a:p>
            <a:fld id="{508B0258-9079-44F5-A625-53643C0D8E90}" type="slidenum">
              <a:rPr lang="en-US" smtClean="0"/>
              <a:t>‹#›</a:t>
            </a:fld>
            <a:endParaRPr lang="en-US"/>
          </a:p>
        </p:txBody>
      </p:sp>
    </p:spTree>
    <p:extLst>
      <p:ext uri="{BB962C8B-B14F-4D97-AF65-F5344CB8AC3E}">
        <p14:creationId xmlns:p14="http://schemas.microsoft.com/office/powerpoint/2010/main" val="71399805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SAEED FAAL ESPECIAL 1">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CC6617CF-AD54-3C07-8C67-3291C847E36A}"/>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Picture Placeholder 21">
            <a:extLst>
              <a:ext uri="{FF2B5EF4-FFF2-40B4-BE49-F238E27FC236}">
                <a16:creationId xmlns:a16="http://schemas.microsoft.com/office/drawing/2014/main" id="{DAE20199-E7E3-C139-7338-4E2441BD3C5A}"/>
              </a:ext>
            </a:extLst>
          </p:cNvPr>
          <p:cNvSpPr>
            <a:spLocks noGrp="1"/>
          </p:cNvSpPr>
          <p:nvPr>
            <p:ph type="pic" sz="quarter" idx="10"/>
          </p:nvPr>
        </p:nvSpPr>
        <p:spPr>
          <a:xfrm>
            <a:off x="4209143" y="317172"/>
            <a:ext cx="7716157" cy="6223656"/>
          </a:xfrm>
        </p:spPr>
        <p:txBody>
          <a:bodyPr/>
          <a:lstStyle/>
          <a:p>
            <a:endParaRPr lang="en-US"/>
          </a:p>
        </p:txBody>
      </p:sp>
    </p:spTree>
    <p:extLst>
      <p:ext uri="{BB962C8B-B14F-4D97-AF65-F5344CB8AC3E}">
        <p14:creationId xmlns:p14="http://schemas.microsoft.com/office/powerpoint/2010/main" val="125951020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8F4EAB-C0ED-B693-4262-C64A302D3E8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B880AA47-0E0A-CE82-D8CC-A87E793DB8B7}"/>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30977FEC-B698-C848-D50F-1B7CE45372DD}"/>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4EF8AA93-62BE-C60F-D641-D4875D053BDA}"/>
              </a:ext>
            </a:extLst>
          </p:cNvPr>
          <p:cNvSpPr>
            <a:spLocks noGrp="1"/>
          </p:cNvSpPr>
          <p:nvPr>
            <p:ph type="dt" sz="half" idx="10"/>
          </p:nvPr>
        </p:nvSpPr>
        <p:spPr/>
        <p:txBody>
          <a:bodyPr/>
          <a:lstStyle/>
          <a:p>
            <a:fld id="{4A0B4E22-3290-431D-B874-B41E272FBE2E}" type="datetimeFigureOut">
              <a:rPr lang="en-US" smtClean="0"/>
              <a:t>6/23/2024</a:t>
            </a:fld>
            <a:endParaRPr lang="en-US"/>
          </a:p>
        </p:txBody>
      </p:sp>
      <p:sp>
        <p:nvSpPr>
          <p:cNvPr id="6" name="Footer Placeholder 5">
            <a:extLst>
              <a:ext uri="{FF2B5EF4-FFF2-40B4-BE49-F238E27FC236}">
                <a16:creationId xmlns:a16="http://schemas.microsoft.com/office/drawing/2014/main" id="{01BFFA7A-8027-8964-7374-14648AAFB09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E73BCDE8-3866-68FD-2CE4-FE7D1CE83F85}"/>
              </a:ext>
            </a:extLst>
          </p:cNvPr>
          <p:cNvSpPr>
            <a:spLocks noGrp="1"/>
          </p:cNvSpPr>
          <p:nvPr>
            <p:ph type="sldNum" sz="quarter" idx="12"/>
          </p:nvPr>
        </p:nvSpPr>
        <p:spPr/>
        <p:txBody>
          <a:bodyPr/>
          <a:lstStyle/>
          <a:p>
            <a:fld id="{508B0258-9079-44F5-A625-53643C0D8E90}" type="slidenum">
              <a:rPr lang="en-US" smtClean="0"/>
              <a:t>‹#›</a:t>
            </a:fld>
            <a:endParaRPr lang="en-US"/>
          </a:p>
        </p:txBody>
      </p:sp>
    </p:spTree>
    <p:extLst>
      <p:ext uri="{BB962C8B-B14F-4D97-AF65-F5344CB8AC3E}">
        <p14:creationId xmlns:p14="http://schemas.microsoft.com/office/powerpoint/2010/main" val="2517570842"/>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8E6FB48-0654-1768-3CC9-3ACB185D5894}"/>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45B43BC4-D92B-5343-D0BC-240C4A1B792B}"/>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0D8E1A60-3DE1-CB0B-AEE6-CCA54E519A9A}"/>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64061FFB-0821-548D-7E6D-1EFC5B72AB7B}"/>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22A4BC07-FB10-F136-E281-C376DA759C21}"/>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37AF8B72-65FD-E518-8C9D-031C95579357}"/>
              </a:ext>
            </a:extLst>
          </p:cNvPr>
          <p:cNvSpPr>
            <a:spLocks noGrp="1"/>
          </p:cNvSpPr>
          <p:nvPr>
            <p:ph type="dt" sz="half" idx="10"/>
          </p:nvPr>
        </p:nvSpPr>
        <p:spPr/>
        <p:txBody>
          <a:bodyPr/>
          <a:lstStyle/>
          <a:p>
            <a:fld id="{4A0B4E22-3290-431D-B874-B41E272FBE2E}" type="datetimeFigureOut">
              <a:rPr lang="en-US" smtClean="0"/>
              <a:t>6/23/2024</a:t>
            </a:fld>
            <a:endParaRPr lang="en-US"/>
          </a:p>
        </p:txBody>
      </p:sp>
      <p:sp>
        <p:nvSpPr>
          <p:cNvPr id="8" name="Footer Placeholder 7">
            <a:extLst>
              <a:ext uri="{FF2B5EF4-FFF2-40B4-BE49-F238E27FC236}">
                <a16:creationId xmlns:a16="http://schemas.microsoft.com/office/drawing/2014/main" id="{23DB6AE1-CC96-D41D-8B8F-454A142C8816}"/>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F835703F-7666-EEBD-2B08-DBF3DDAE7EA2}"/>
              </a:ext>
            </a:extLst>
          </p:cNvPr>
          <p:cNvSpPr>
            <a:spLocks noGrp="1"/>
          </p:cNvSpPr>
          <p:nvPr>
            <p:ph type="sldNum" sz="quarter" idx="12"/>
          </p:nvPr>
        </p:nvSpPr>
        <p:spPr/>
        <p:txBody>
          <a:bodyPr/>
          <a:lstStyle/>
          <a:p>
            <a:fld id="{508B0258-9079-44F5-A625-53643C0D8E90}" type="slidenum">
              <a:rPr lang="en-US" smtClean="0"/>
              <a:t>‹#›</a:t>
            </a:fld>
            <a:endParaRPr lang="en-US"/>
          </a:p>
        </p:txBody>
      </p:sp>
    </p:spTree>
    <p:extLst>
      <p:ext uri="{BB962C8B-B14F-4D97-AF65-F5344CB8AC3E}">
        <p14:creationId xmlns:p14="http://schemas.microsoft.com/office/powerpoint/2010/main" val="41544328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7F5FE5-1CBF-4818-81E4-52752CF5DD3A}"/>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77D6AA7D-575A-F0B3-EEAD-D75897CD65A5}"/>
              </a:ext>
            </a:extLst>
          </p:cNvPr>
          <p:cNvSpPr>
            <a:spLocks noGrp="1"/>
          </p:cNvSpPr>
          <p:nvPr>
            <p:ph type="dt" sz="half" idx="10"/>
          </p:nvPr>
        </p:nvSpPr>
        <p:spPr/>
        <p:txBody>
          <a:bodyPr/>
          <a:lstStyle/>
          <a:p>
            <a:fld id="{4A0B4E22-3290-431D-B874-B41E272FBE2E}" type="datetimeFigureOut">
              <a:rPr lang="en-US" smtClean="0"/>
              <a:t>6/23/2024</a:t>
            </a:fld>
            <a:endParaRPr lang="en-US"/>
          </a:p>
        </p:txBody>
      </p:sp>
      <p:sp>
        <p:nvSpPr>
          <p:cNvPr id="4" name="Footer Placeholder 3">
            <a:extLst>
              <a:ext uri="{FF2B5EF4-FFF2-40B4-BE49-F238E27FC236}">
                <a16:creationId xmlns:a16="http://schemas.microsoft.com/office/drawing/2014/main" id="{C97E9611-3701-DB48-952F-E8BFDC8641E2}"/>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EA7568A7-68FD-9F5B-DB5E-B32C78FA4901}"/>
              </a:ext>
            </a:extLst>
          </p:cNvPr>
          <p:cNvSpPr>
            <a:spLocks noGrp="1"/>
          </p:cNvSpPr>
          <p:nvPr>
            <p:ph type="sldNum" sz="quarter" idx="12"/>
          </p:nvPr>
        </p:nvSpPr>
        <p:spPr/>
        <p:txBody>
          <a:bodyPr/>
          <a:lstStyle/>
          <a:p>
            <a:fld id="{508B0258-9079-44F5-A625-53643C0D8E90}" type="slidenum">
              <a:rPr lang="en-US" smtClean="0"/>
              <a:t>‹#›</a:t>
            </a:fld>
            <a:endParaRPr lang="en-US"/>
          </a:p>
        </p:txBody>
      </p:sp>
    </p:spTree>
    <p:extLst>
      <p:ext uri="{BB962C8B-B14F-4D97-AF65-F5344CB8AC3E}">
        <p14:creationId xmlns:p14="http://schemas.microsoft.com/office/powerpoint/2010/main" val="328355645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EE2993A7-A8E5-6A02-A9E1-F1F3E0EACF97}"/>
              </a:ext>
            </a:extLst>
          </p:cNvPr>
          <p:cNvSpPr>
            <a:spLocks noGrp="1"/>
          </p:cNvSpPr>
          <p:nvPr>
            <p:ph type="dt" sz="half" idx="10"/>
          </p:nvPr>
        </p:nvSpPr>
        <p:spPr/>
        <p:txBody>
          <a:bodyPr/>
          <a:lstStyle/>
          <a:p>
            <a:fld id="{4A0B4E22-3290-431D-B874-B41E272FBE2E}" type="datetimeFigureOut">
              <a:rPr lang="en-US" smtClean="0"/>
              <a:t>6/23/2024</a:t>
            </a:fld>
            <a:endParaRPr lang="en-US"/>
          </a:p>
        </p:txBody>
      </p:sp>
      <p:sp>
        <p:nvSpPr>
          <p:cNvPr id="3" name="Footer Placeholder 2">
            <a:extLst>
              <a:ext uri="{FF2B5EF4-FFF2-40B4-BE49-F238E27FC236}">
                <a16:creationId xmlns:a16="http://schemas.microsoft.com/office/drawing/2014/main" id="{96A78C8C-0C79-B676-41DF-96521B075314}"/>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5FC7CA33-AFA1-7BAD-107C-78BB31BDA60C}"/>
              </a:ext>
            </a:extLst>
          </p:cNvPr>
          <p:cNvSpPr>
            <a:spLocks noGrp="1"/>
          </p:cNvSpPr>
          <p:nvPr>
            <p:ph type="sldNum" sz="quarter" idx="12"/>
          </p:nvPr>
        </p:nvSpPr>
        <p:spPr/>
        <p:txBody>
          <a:bodyPr/>
          <a:lstStyle/>
          <a:p>
            <a:fld id="{508B0258-9079-44F5-A625-53643C0D8E90}" type="slidenum">
              <a:rPr lang="en-US" smtClean="0"/>
              <a:t>‹#›</a:t>
            </a:fld>
            <a:endParaRPr lang="en-US"/>
          </a:p>
        </p:txBody>
      </p:sp>
    </p:spTree>
    <p:extLst>
      <p:ext uri="{BB962C8B-B14F-4D97-AF65-F5344CB8AC3E}">
        <p14:creationId xmlns:p14="http://schemas.microsoft.com/office/powerpoint/2010/main" val="366922319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7971F4-2AAF-ACBE-B7F3-6A4A3DBA344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AA456C52-1B3C-A4B2-DA86-F20E00F18558}"/>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746FC89C-81B5-AB0A-38E3-0EF6C9EF121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AFF9F217-EFE4-2FB6-89BD-4066F0D55B00}"/>
              </a:ext>
            </a:extLst>
          </p:cNvPr>
          <p:cNvSpPr>
            <a:spLocks noGrp="1"/>
          </p:cNvSpPr>
          <p:nvPr>
            <p:ph type="dt" sz="half" idx="10"/>
          </p:nvPr>
        </p:nvSpPr>
        <p:spPr/>
        <p:txBody>
          <a:bodyPr/>
          <a:lstStyle/>
          <a:p>
            <a:fld id="{4A0B4E22-3290-431D-B874-B41E272FBE2E}" type="datetimeFigureOut">
              <a:rPr lang="en-US" smtClean="0"/>
              <a:t>6/23/2024</a:t>
            </a:fld>
            <a:endParaRPr lang="en-US"/>
          </a:p>
        </p:txBody>
      </p:sp>
      <p:sp>
        <p:nvSpPr>
          <p:cNvPr id="6" name="Footer Placeholder 5">
            <a:extLst>
              <a:ext uri="{FF2B5EF4-FFF2-40B4-BE49-F238E27FC236}">
                <a16:creationId xmlns:a16="http://schemas.microsoft.com/office/drawing/2014/main" id="{3832F7A7-3835-B9A0-00E2-FC95822D3AAB}"/>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0E13CAFE-5A55-6B15-B729-CDBBF14E1298}"/>
              </a:ext>
            </a:extLst>
          </p:cNvPr>
          <p:cNvSpPr>
            <a:spLocks noGrp="1"/>
          </p:cNvSpPr>
          <p:nvPr>
            <p:ph type="sldNum" sz="quarter" idx="12"/>
          </p:nvPr>
        </p:nvSpPr>
        <p:spPr/>
        <p:txBody>
          <a:bodyPr/>
          <a:lstStyle/>
          <a:p>
            <a:fld id="{508B0258-9079-44F5-A625-53643C0D8E90}" type="slidenum">
              <a:rPr lang="en-US" smtClean="0"/>
              <a:t>‹#›</a:t>
            </a:fld>
            <a:endParaRPr lang="en-US"/>
          </a:p>
        </p:txBody>
      </p:sp>
    </p:spTree>
    <p:extLst>
      <p:ext uri="{BB962C8B-B14F-4D97-AF65-F5344CB8AC3E}">
        <p14:creationId xmlns:p14="http://schemas.microsoft.com/office/powerpoint/2010/main" val="381044800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43C5FE-2C84-6E80-2537-D4942005CC0B}"/>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322CA8AB-3DAE-BB3C-B0EA-47048F706503}"/>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AFFAACBC-FCF5-FB62-B3D0-5D88DA4BCED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A667B459-8121-8260-B524-5111690D5942}"/>
              </a:ext>
            </a:extLst>
          </p:cNvPr>
          <p:cNvSpPr>
            <a:spLocks noGrp="1"/>
          </p:cNvSpPr>
          <p:nvPr>
            <p:ph type="dt" sz="half" idx="10"/>
          </p:nvPr>
        </p:nvSpPr>
        <p:spPr/>
        <p:txBody>
          <a:bodyPr/>
          <a:lstStyle/>
          <a:p>
            <a:fld id="{4A0B4E22-3290-431D-B874-B41E272FBE2E}" type="datetimeFigureOut">
              <a:rPr lang="en-US" smtClean="0"/>
              <a:t>6/23/2024</a:t>
            </a:fld>
            <a:endParaRPr lang="en-US"/>
          </a:p>
        </p:txBody>
      </p:sp>
      <p:sp>
        <p:nvSpPr>
          <p:cNvPr id="6" name="Footer Placeholder 5">
            <a:extLst>
              <a:ext uri="{FF2B5EF4-FFF2-40B4-BE49-F238E27FC236}">
                <a16:creationId xmlns:a16="http://schemas.microsoft.com/office/drawing/2014/main" id="{F04B9599-E613-8887-AE32-EAA8468B9F0F}"/>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3139FA8E-8B1D-C3EE-D859-774FF44F42CB}"/>
              </a:ext>
            </a:extLst>
          </p:cNvPr>
          <p:cNvSpPr>
            <a:spLocks noGrp="1"/>
          </p:cNvSpPr>
          <p:nvPr>
            <p:ph type="sldNum" sz="quarter" idx="12"/>
          </p:nvPr>
        </p:nvSpPr>
        <p:spPr/>
        <p:txBody>
          <a:bodyPr/>
          <a:lstStyle/>
          <a:p>
            <a:fld id="{508B0258-9079-44F5-A625-53643C0D8E90}" type="slidenum">
              <a:rPr lang="en-US" smtClean="0"/>
              <a:t>‹#›</a:t>
            </a:fld>
            <a:endParaRPr lang="en-US"/>
          </a:p>
        </p:txBody>
      </p:sp>
    </p:spTree>
    <p:extLst>
      <p:ext uri="{BB962C8B-B14F-4D97-AF65-F5344CB8AC3E}">
        <p14:creationId xmlns:p14="http://schemas.microsoft.com/office/powerpoint/2010/main" val="3021835863"/>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809FF8-BD74-34A3-EA24-D418FB2CA166}"/>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2BD42DAD-EA3E-E211-6CB4-65F1570119EA}"/>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7718636-C0D5-4EB6-9542-B0E317FB814E}"/>
              </a:ext>
            </a:extLst>
          </p:cNvPr>
          <p:cNvSpPr>
            <a:spLocks noGrp="1"/>
          </p:cNvSpPr>
          <p:nvPr>
            <p:ph type="dt" sz="half" idx="10"/>
          </p:nvPr>
        </p:nvSpPr>
        <p:spPr/>
        <p:txBody>
          <a:bodyPr/>
          <a:lstStyle/>
          <a:p>
            <a:fld id="{4A0B4E22-3290-431D-B874-B41E272FBE2E}" type="datetimeFigureOut">
              <a:rPr lang="en-US" smtClean="0"/>
              <a:t>6/23/2024</a:t>
            </a:fld>
            <a:endParaRPr lang="en-US"/>
          </a:p>
        </p:txBody>
      </p:sp>
      <p:sp>
        <p:nvSpPr>
          <p:cNvPr id="5" name="Footer Placeholder 4">
            <a:extLst>
              <a:ext uri="{FF2B5EF4-FFF2-40B4-BE49-F238E27FC236}">
                <a16:creationId xmlns:a16="http://schemas.microsoft.com/office/drawing/2014/main" id="{0E038434-A2E3-F08C-F074-29F95251893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33E9C88-FBA7-731D-4806-E82E7B996E11}"/>
              </a:ext>
            </a:extLst>
          </p:cNvPr>
          <p:cNvSpPr>
            <a:spLocks noGrp="1"/>
          </p:cNvSpPr>
          <p:nvPr>
            <p:ph type="sldNum" sz="quarter" idx="12"/>
          </p:nvPr>
        </p:nvSpPr>
        <p:spPr/>
        <p:txBody>
          <a:bodyPr/>
          <a:lstStyle/>
          <a:p>
            <a:fld id="{508B0258-9079-44F5-A625-53643C0D8E90}" type="slidenum">
              <a:rPr lang="en-US" smtClean="0"/>
              <a:t>‹#›</a:t>
            </a:fld>
            <a:endParaRPr lang="en-US"/>
          </a:p>
        </p:txBody>
      </p:sp>
    </p:spTree>
    <p:extLst>
      <p:ext uri="{BB962C8B-B14F-4D97-AF65-F5344CB8AC3E}">
        <p14:creationId xmlns:p14="http://schemas.microsoft.com/office/powerpoint/2010/main" val="336057497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1E203364-361C-27F2-09F1-3DC5CF9ACE89}"/>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390ADDBF-6B27-6DB0-DE90-6D1FD1419CF3}"/>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BCB21DD-576C-6794-60D9-17EA5658BDB9}"/>
              </a:ext>
            </a:extLst>
          </p:cNvPr>
          <p:cNvSpPr>
            <a:spLocks noGrp="1"/>
          </p:cNvSpPr>
          <p:nvPr>
            <p:ph type="dt" sz="half" idx="10"/>
          </p:nvPr>
        </p:nvSpPr>
        <p:spPr/>
        <p:txBody>
          <a:bodyPr/>
          <a:lstStyle/>
          <a:p>
            <a:fld id="{4A0B4E22-3290-431D-B874-B41E272FBE2E}" type="datetimeFigureOut">
              <a:rPr lang="en-US" smtClean="0"/>
              <a:t>6/23/2024</a:t>
            </a:fld>
            <a:endParaRPr lang="en-US"/>
          </a:p>
        </p:txBody>
      </p:sp>
      <p:sp>
        <p:nvSpPr>
          <p:cNvPr id="5" name="Footer Placeholder 4">
            <a:extLst>
              <a:ext uri="{FF2B5EF4-FFF2-40B4-BE49-F238E27FC236}">
                <a16:creationId xmlns:a16="http://schemas.microsoft.com/office/drawing/2014/main" id="{929956CB-A12B-8B99-1822-566BE8F02E0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99F2C8C-8F86-F44B-5F05-30A2BA437731}"/>
              </a:ext>
            </a:extLst>
          </p:cNvPr>
          <p:cNvSpPr>
            <a:spLocks noGrp="1"/>
          </p:cNvSpPr>
          <p:nvPr>
            <p:ph type="sldNum" sz="quarter" idx="12"/>
          </p:nvPr>
        </p:nvSpPr>
        <p:spPr/>
        <p:txBody>
          <a:bodyPr/>
          <a:lstStyle/>
          <a:p>
            <a:fld id="{508B0258-9079-44F5-A625-53643C0D8E90}" type="slidenum">
              <a:rPr lang="en-US" smtClean="0"/>
              <a:t>‹#›</a:t>
            </a:fld>
            <a:endParaRPr lang="en-US"/>
          </a:p>
        </p:txBody>
      </p:sp>
    </p:spTree>
    <p:extLst>
      <p:ext uri="{BB962C8B-B14F-4D97-AF65-F5344CB8AC3E}">
        <p14:creationId xmlns:p14="http://schemas.microsoft.com/office/powerpoint/2010/main" val="162139260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SAEED FAAL ESPECIAL 2">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E3E712FC-EE23-B2A6-8E73-3C5EC163C484}"/>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Picture Placeholder 12">
            <a:extLst>
              <a:ext uri="{FF2B5EF4-FFF2-40B4-BE49-F238E27FC236}">
                <a16:creationId xmlns:a16="http://schemas.microsoft.com/office/drawing/2014/main" id="{570BD8A3-4A89-0F5E-B407-14F35338D289}"/>
              </a:ext>
            </a:extLst>
          </p:cNvPr>
          <p:cNvSpPr>
            <a:spLocks noGrp="1"/>
          </p:cNvSpPr>
          <p:nvPr>
            <p:ph type="pic" sz="quarter" idx="10"/>
          </p:nvPr>
        </p:nvSpPr>
        <p:spPr>
          <a:xfrm>
            <a:off x="4543426" y="402982"/>
            <a:ext cx="6879318" cy="5933131"/>
          </a:xfrm>
        </p:spPr>
        <p:txBody>
          <a:bodyPr/>
          <a:lstStyle/>
          <a:p>
            <a:endParaRPr lang="en-US"/>
          </a:p>
        </p:txBody>
      </p:sp>
    </p:spTree>
    <p:extLst>
      <p:ext uri="{BB962C8B-B14F-4D97-AF65-F5344CB8AC3E}">
        <p14:creationId xmlns:p14="http://schemas.microsoft.com/office/powerpoint/2010/main" val="62118390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AEED FAAL SPECIAL 3">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0B230114-C0CF-8C6F-FE82-ED142C49277D}"/>
              </a:ext>
            </a:extLst>
          </p:cNvPr>
          <p:cNvSpPr/>
          <p:nvPr userDrawn="1"/>
        </p:nvSpPr>
        <p:spPr>
          <a:xfrm>
            <a:off x="266700" y="270730"/>
            <a:ext cx="11658600" cy="6316541"/>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Picture Placeholder 22">
            <a:extLst>
              <a:ext uri="{FF2B5EF4-FFF2-40B4-BE49-F238E27FC236}">
                <a16:creationId xmlns:a16="http://schemas.microsoft.com/office/drawing/2014/main" id="{66379E06-10D2-84A3-8512-595B5C5BA58C}"/>
              </a:ext>
            </a:extLst>
          </p:cNvPr>
          <p:cNvSpPr>
            <a:spLocks noGrp="1"/>
          </p:cNvSpPr>
          <p:nvPr>
            <p:ph type="pic" sz="quarter" idx="10"/>
          </p:nvPr>
        </p:nvSpPr>
        <p:spPr>
          <a:xfrm>
            <a:off x="266700" y="419428"/>
            <a:ext cx="6191250" cy="6121400"/>
          </a:xfrm>
        </p:spPr>
        <p:txBody>
          <a:bodyPr/>
          <a:lstStyle/>
          <a:p>
            <a:endParaRPr lang="en-US"/>
          </a:p>
        </p:txBody>
      </p:sp>
    </p:spTree>
    <p:extLst>
      <p:ext uri="{BB962C8B-B14F-4D97-AF65-F5344CB8AC3E}">
        <p14:creationId xmlns:p14="http://schemas.microsoft.com/office/powerpoint/2010/main" val="263233819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SAEED FAAL SPECIAL 4">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749969CC-5875-C7F3-2D39-4F40DE4DBB13}"/>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Picture Placeholder 15">
            <a:extLst>
              <a:ext uri="{FF2B5EF4-FFF2-40B4-BE49-F238E27FC236}">
                <a16:creationId xmlns:a16="http://schemas.microsoft.com/office/drawing/2014/main" id="{77F803D3-45F7-B10E-91F4-CFC351A88A42}"/>
              </a:ext>
            </a:extLst>
          </p:cNvPr>
          <p:cNvSpPr>
            <a:spLocks noGrp="1"/>
          </p:cNvSpPr>
          <p:nvPr>
            <p:ph type="pic" sz="quarter" idx="10"/>
          </p:nvPr>
        </p:nvSpPr>
        <p:spPr>
          <a:xfrm>
            <a:off x="4200525" y="428625"/>
            <a:ext cx="7686675" cy="6000750"/>
          </a:xfrm>
        </p:spPr>
        <p:txBody>
          <a:bodyPr/>
          <a:lstStyle/>
          <a:p>
            <a:endParaRPr lang="en-US"/>
          </a:p>
        </p:txBody>
      </p:sp>
    </p:spTree>
    <p:extLst>
      <p:ext uri="{BB962C8B-B14F-4D97-AF65-F5344CB8AC3E}">
        <p14:creationId xmlns:p14="http://schemas.microsoft.com/office/powerpoint/2010/main" val="149521304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SAEED FAAL SPECIAL 5">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53B02BB-0AF8-D2B5-A352-87036E59C4EE}"/>
              </a:ext>
            </a:extLst>
          </p:cNvPr>
          <p:cNvSpPr/>
          <p:nvPr userDrawn="1"/>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Picture Placeholder 10">
            <a:extLst>
              <a:ext uri="{FF2B5EF4-FFF2-40B4-BE49-F238E27FC236}">
                <a16:creationId xmlns:a16="http://schemas.microsoft.com/office/drawing/2014/main" id="{050A1FD4-5C0C-1DF4-95DD-9C8D5D323538}"/>
              </a:ext>
            </a:extLst>
          </p:cNvPr>
          <p:cNvSpPr>
            <a:spLocks noGrp="1"/>
          </p:cNvSpPr>
          <p:nvPr>
            <p:ph type="pic" sz="quarter" idx="10"/>
          </p:nvPr>
        </p:nvSpPr>
        <p:spPr>
          <a:xfrm>
            <a:off x="6095999" y="511590"/>
            <a:ext cx="5558971" cy="5955885"/>
          </a:xfrm>
        </p:spPr>
        <p:txBody>
          <a:bodyPr/>
          <a:lstStyle/>
          <a:p>
            <a:endParaRPr lang="en-US"/>
          </a:p>
        </p:txBody>
      </p:sp>
    </p:spTree>
    <p:extLst>
      <p:ext uri="{BB962C8B-B14F-4D97-AF65-F5344CB8AC3E}">
        <p14:creationId xmlns:p14="http://schemas.microsoft.com/office/powerpoint/2010/main" val="1860792327"/>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theme" Target="../theme/theme1.xml"/><Relationship Id="rId5" Type="http://schemas.openxmlformats.org/officeDocument/2006/relationships/slideLayout" Target="../slideLayouts/slideLayout5.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281B07F1-A82D-0C90-EB2B-6869A9BD7BC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3EF2F922-884B-17B1-81A5-5634B236F69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2AE5B52-67D7-AE8C-E0D4-A15FF7C17D7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4A0B4E22-3290-431D-B874-B41E272FBE2E}" type="datetimeFigureOut">
              <a:rPr lang="en-US" smtClean="0"/>
              <a:t>6/23/2024</a:t>
            </a:fld>
            <a:endParaRPr lang="en-US"/>
          </a:p>
        </p:txBody>
      </p:sp>
      <p:sp>
        <p:nvSpPr>
          <p:cNvPr id="5" name="Footer Placeholder 4">
            <a:extLst>
              <a:ext uri="{FF2B5EF4-FFF2-40B4-BE49-F238E27FC236}">
                <a16:creationId xmlns:a16="http://schemas.microsoft.com/office/drawing/2014/main" id="{A409C966-259D-BE97-0512-F69A2764E63D}"/>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517651C0-80C0-93BB-EC39-FE00F0615121}"/>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508B0258-9079-44F5-A625-53643C0D8E90}" type="slidenum">
              <a:rPr lang="en-US" smtClean="0"/>
              <a:t>‹#›</a:t>
            </a:fld>
            <a:endParaRPr lang="en-US"/>
          </a:p>
        </p:txBody>
      </p:sp>
    </p:spTree>
    <p:extLst>
      <p:ext uri="{BB962C8B-B14F-4D97-AF65-F5344CB8AC3E}">
        <p14:creationId xmlns:p14="http://schemas.microsoft.com/office/powerpoint/2010/main" val="1318642443"/>
      </p:ext>
    </p:extLst>
  </p:cSld>
  <p:clrMap bg1="lt1" tx1="dk1" bg2="lt2" tx2="dk2" accent1="accent1" accent2="accent2" accent3="accent3" accent4="accent4" accent5="accent5" accent6="accent6" hlink="hlink" folHlink="folHlink"/>
  <p:sldLayoutIdLst>
    <p:sldLayoutId id="2147483661" r:id="rId1"/>
    <p:sldLayoutId id="2147483660" r:id="rId2"/>
    <p:sldLayoutId id="2147483662" r:id="rId3"/>
    <p:sldLayoutId id="2147483699" r:id="rId4"/>
    <p:sldLayoutId id="2147483700" r:id="rId5"/>
    <p:sldLayoutId id="2147483701" r:id="rId6"/>
    <p:sldLayoutId id="2147483702" r:id="rId7"/>
    <p:sldLayoutId id="2147483704" r:id="rId8"/>
    <p:sldLayoutId id="2147483703" r:id="rId9"/>
    <p:sldLayoutId id="2147483705" r:id="rId10"/>
    <p:sldLayoutId id="2147483663" r:id="rId11"/>
    <p:sldLayoutId id="2147483664" r:id="rId12"/>
    <p:sldLayoutId id="2147483665" r:id="rId13"/>
    <p:sldLayoutId id="2147483666" r:id="rId14"/>
    <p:sldLayoutId id="2147483667" r:id="rId15"/>
    <p:sldLayoutId id="2147483668" r:id="rId16"/>
    <p:sldLayoutId id="2147483669" r:id="rId17"/>
    <p:sldLayoutId id="2147483670" r:id="rId18"/>
    <p:sldLayoutId id="2147483671" r:id="rId19"/>
    <p:sldLayoutId id="2147483672" r:id="rId20"/>
    <p:sldLayoutId id="2147483673" r:id="rId21"/>
    <p:sldLayoutId id="2147483674" r:id="rId22"/>
    <p:sldLayoutId id="2147483675" r:id="rId23"/>
    <p:sldLayoutId id="2147483698" r:id="rId24"/>
    <p:sldLayoutId id="2147483676" r:id="rId25"/>
    <p:sldLayoutId id="2147483677" r:id="rId26"/>
    <p:sldLayoutId id="2147483678" r:id="rId27"/>
    <p:sldLayoutId id="2147483679" r:id="rId28"/>
    <p:sldLayoutId id="2147483680" r:id="rId29"/>
    <p:sldLayoutId id="2147483681" r:id="rId30"/>
    <p:sldLayoutId id="2147483682" r:id="rId31"/>
    <p:sldLayoutId id="2147483683" r:id="rId32"/>
    <p:sldLayoutId id="2147483684" r:id="rId33"/>
    <p:sldLayoutId id="2147483685" r:id="rId34"/>
    <p:sldLayoutId id="2147483686" r:id="rId35"/>
    <p:sldLayoutId id="2147483687" r:id="rId36"/>
    <p:sldLayoutId id="2147483688" r:id="rId37"/>
    <p:sldLayoutId id="2147483689" r:id="rId38"/>
    <p:sldLayoutId id="2147483690" r:id="rId39"/>
    <p:sldLayoutId id="2147483691" r:id="rId40"/>
    <p:sldLayoutId id="2147483692" r:id="rId41"/>
    <p:sldLayoutId id="2147483693" r:id="rId42"/>
    <p:sldLayoutId id="2147483694" r:id="rId43"/>
    <p:sldLayoutId id="2147483695" r:id="rId44"/>
    <p:sldLayoutId id="2147483696" r:id="rId45"/>
    <p:sldLayoutId id="2147483697" r:id="rId46"/>
    <p:sldLayoutId id="2147483649" r:id="rId47"/>
    <p:sldLayoutId id="2147483650" r:id="rId48"/>
    <p:sldLayoutId id="2147483651" r:id="rId49"/>
    <p:sldLayoutId id="2147483652" r:id="rId50"/>
    <p:sldLayoutId id="2147483653" r:id="rId51"/>
    <p:sldLayoutId id="2147483654" r:id="rId52"/>
    <p:sldLayoutId id="2147483655" r:id="rId53"/>
    <p:sldLayoutId id="2147483656" r:id="rId54"/>
    <p:sldLayoutId id="2147483657" r:id="rId55"/>
    <p:sldLayoutId id="2147483658" r:id="rId56"/>
    <p:sldLayoutId id="2147483659" r:id="rId5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eg"/><Relationship Id="rId1" Type="http://schemas.openxmlformats.org/officeDocument/2006/relationships/slideLayout" Target="../slideLayouts/slideLayout4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xml.rels><?xml version="1.0" encoding="UTF-8" standalone="yes"?>
<Relationships xmlns="http://schemas.openxmlformats.org/package/2006/relationships"><Relationship Id="rId3" Type="http://schemas.openxmlformats.org/officeDocument/2006/relationships/hyperlink" Target="https://www.dafont.com/road-rage.font" TargetMode="External"/><Relationship Id="rId2" Type="http://schemas.openxmlformats.org/officeDocument/2006/relationships/hyperlink" Target="https://fonts.google.com/specimen/Montserrat" TargetMode="External"/><Relationship Id="rId1" Type="http://schemas.openxmlformats.org/officeDocument/2006/relationships/slideLayout" Target="../slideLayouts/slideLayout53.xml"/><Relationship Id="rId5" Type="http://schemas.openxmlformats.org/officeDocument/2006/relationships/hyperlink" Target="https://www.youtube.com/watch?v=-hmbycbiVNc" TargetMode="External"/><Relationship Id="rId4" Type="http://schemas.openxmlformats.org/officeDocument/2006/relationships/hyperlink" Target="https://www.youtube.com/watch?v=Gvl0xp1Wd4c"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41.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image" Target="../media/image10.svg"/><Relationship Id="rId7" Type="http://schemas.openxmlformats.org/officeDocument/2006/relationships/image" Target="../media/image14.svg"/><Relationship Id="rId2"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image" Target="../media/image13.png"/><Relationship Id="rId5" Type="http://schemas.openxmlformats.org/officeDocument/2006/relationships/image" Target="../media/image12.svg"/><Relationship Id="rId4" Type="http://schemas.openxmlformats.org/officeDocument/2006/relationships/image" Target="../media/image11.png"/><Relationship Id="rId9" Type="http://schemas.openxmlformats.org/officeDocument/2006/relationships/image" Target="../media/image16.svg"/></Relationships>
</file>

<file path=ppt/slides/_rels/slide42.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26.svg"/><Relationship Id="rId3" Type="http://schemas.openxmlformats.org/officeDocument/2006/relationships/image" Target="../media/image18.svg"/><Relationship Id="rId7" Type="http://schemas.openxmlformats.org/officeDocument/2006/relationships/image" Target="../media/image22.svg"/><Relationship Id="rId12" Type="http://schemas.openxmlformats.org/officeDocument/2006/relationships/image" Target="../media/image25.png"/><Relationship Id="rId2" Type="http://schemas.openxmlformats.org/officeDocument/2006/relationships/image" Target="../media/image17.png"/><Relationship Id="rId1" Type="http://schemas.openxmlformats.org/officeDocument/2006/relationships/slideLayout" Target="../slideLayouts/slideLayout48.xml"/><Relationship Id="rId6" Type="http://schemas.openxmlformats.org/officeDocument/2006/relationships/image" Target="../media/image21.png"/><Relationship Id="rId11" Type="http://schemas.openxmlformats.org/officeDocument/2006/relationships/image" Target="../media/image10.svg"/><Relationship Id="rId5" Type="http://schemas.openxmlformats.org/officeDocument/2006/relationships/image" Target="../media/image20.svg"/><Relationship Id="rId10" Type="http://schemas.openxmlformats.org/officeDocument/2006/relationships/image" Target="../media/image9.png"/><Relationship Id="rId4" Type="http://schemas.openxmlformats.org/officeDocument/2006/relationships/image" Target="../media/image19.png"/><Relationship Id="rId9" Type="http://schemas.openxmlformats.org/officeDocument/2006/relationships/image" Target="../media/image24.sv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45.xml.rels><?xml version="1.0" encoding="UTF-8" standalone="yes"?>
<Relationships xmlns="http://schemas.openxmlformats.org/package/2006/relationships"><Relationship Id="rId3" Type="http://schemas.openxmlformats.org/officeDocument/2006/relationships/slideLayout" Target="../slideLayouts/slideLayout53.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27.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47.xml.rels><?xml version="1.0" encoding="UTF-8" standalone="yes"?>
<Relationships xmlns="http://schemas.openxmlformats.org/package/2006/relationships"><Relationship Id="rId3" Type="http://schemas.openxmlformats.org/officeDocument/2006/relationships/image" Target="../media/image29.svg"/><Relationship Id="rId7" Type="http://schemas.openxmlformats.org/officeDocument/2006/relationships/image" Target="../media/image33.svg"/><Relationship Id="rId2" Type="http://schemas.openxmlformats.org/officeDocument/2006/relationships/image" Target="../media/image28.png"/><Relationship Id="rId1" Type="http://schemas.openxmlformats.org/officeDocument/2006/relationships/slideLayout" Target="../slideLayouts/slideLayout39.xml"/><Relationship Id="rId6" Type="http://schemas.openxmlformats.org/officeDocument/2006/relationships/image" Target="../media/image32.png"/><Relationship Id="rId5" Type="http://schemas.openxmlformats.org/officeDocument/2006/relationships/image" Target="../media/image31.svg"/><Relationship Id="rId4" Type="http://schemas.openxmlformats.org/officeDocument/2006/relationships/image" Target="../media/image30.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0.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E3685F3A-340D-85B3-58B7-9133EDB55F46}"/>
              </a:ext>
            </a:extLst>
          </p:cNvPr>
          <p:cNvSpPr/>
          <p:nvPr/>
        </p:nvSpPr>
        <p:spPr>
          <a:xfrm>
            <a:off x="-50799" y="0"/>
            <a:ext cx="12293599" cy="6858000"/>
          </a:xfrm>
          <a:prstGeom prst="rect">
            <a:avLst/>
          </a:prstGeom>
          <a:solidFill>
            <a:srgbClr val="ADE6FA"/>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2" name="Freeform: Shape 1">
            <a:extLst>
              <a:ext uri="{FF2B5EF4-FFF2-40B4-BE49-F238E27FC236}">
                <a16:creationId xmlns:a16="http://schemas.microsoft.com/office/drawing/2014/main" id="{A18C6F83-002C-A955-E14A-1F8639C1F1B2}"/>
              </a:ext>
            </a:extLst>
          </p:cNvPr>
          <p:cNvSpPr>
            <a:spLocks noGrp="1" noRot="1" noMove="1" noResize="1" noEditPoints="1" noAdjustHandles="1" noChangeArrowheads="1" noChangeShapeType="1"/>
          </p:cNvSpPr>
          <p:nvPr/>
        </p:nvSpPr>
        <p:spPr>
          <a:xfrm rot="13677969">
            <a:off x="7107350" y="-738918"/>
            <a:ext cx="1139129" cy="3009842"/>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3" name="Freeform: Shape 2">
            <a:extLst>
              <a:ext uri="{FF2B5EF4-FFF2-40B4-BE49-F238E27FC236}">
                <a16:creationId xmlns:a16="http://schemas.microsoft.com/office/drawing/2014/main" id="{6E2CC6AC-DA9A-7FBD-278C-99B59861D709}"/>
              </a:ext>
            </a:extLst>
          </p:cNvPr>
          <p:cNvSpPr>
            <a:spLocks noGrp="1" noRot="1" noMove="1" noResize="1" noEditPoints="1" noAdjustHandles="1" noChangeArrowheads="1" noChangeShapeType="1"/>
          </p:cNvSpPr>
          <p:nvPr/>
        </p:nvSpPr>
        <p:spPr>
          <a:xfrm rot="13434648">
            <a:off x="6984777" y="-1423195"/>
            <a:ext cx="1399255" cy="6655834"/>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4" name="Freeform: Shape 3">
            <a:extLst>
              <a:ext uri="{FF2B5EF4-FFF2-40B4-BE49-F238E27FC236}">
                <a16:creationId xmlns:a16="http://schemas.microsoft.com/office/drawing/2014/main" id="{7BECD5C7-CB2B-81C0-4EF6-E519CB604EB6}"/>
              </a:ext>
            </a:extLst>
          </p:cNvPr>
          <p:cNvSpPr>
            <a:spLocks noGrp="1" noRot="1" noMove="1" noResize="1" noEditPoints="1" noAdjustHandles="1" noChangeArrowheads="1" noChangeShapeType="1"/>
          </p:cNvSpPr>
          <p:nvPr/>
        </p:nvSpPr>
        <p:spPr>
          <a:xfrm rot="2700000">
            <a:off x="7637441" y="-1189128"/>
            <a:ext cx="1588858" cy="8769670"/>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5" name="Freeform: Shape 4">
            <a:extLst>
              <a:ext uri="{FF2B5EF4-FFF2-40B4-BE49-F238E27FC236}">
                <a16:creationId xmlns:a16="http://schemas.microsoft.com/office/drawing/2014/main" id="{E25D4C29-255C-8649-8FD5-7C7A97B97965}"/>
              </a:ext>
            </a:extLst>
          </p:cNvPr>
          <p:cNvSpPr>
            <a:spLocks noGrp="1" noRot="1" noMove="1" noResize="1" noEditPoints="1" noAdjustHandles="1" noChangeArrowheads="1" noChangeShapeType="1"/>
          </p:cNvSpPr>
          <p:nvPr/>
        </p:nvSpPr>
        <p:spPr>
          <a:xfrm rot="2700000">
            <a:off x="8542075" y="-98817"/>
            <a:ext cx="1518675" cy="8293845"/>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13" name="Saeed Faal 1">
            <a:extLst>
              <a:ext uri="{FF2B5EF4-FFF2-40B4-BE49-F238E27FC236}">
                <a16:creationId xmlns:a16="http://schemas.microsoft.com/office/drawing/2014/main" id="{6AFE7CFA-0E33-4A9C-148B-6E53D5C126F9}"/>
              </a:ext>
            </a:extLst>
          </p:cNvPr>
          <p:cNvSpPr>
            <a:spLocks noGrp="1" noRot="1" noMove="1" noResize="1" noEditPoints="1" noAdjustHandles="1" noChangeArrowheads="1" noChangeShapeType="1"/>
          </p:cNvSpPr>
          <p:nvPr/>
        </p:nvSpPr>
        <p:spPr>
          <a:xfrm rot="2874972">
            <a:off x="9233332" y="3282065"/>
            <a:ext cx="1988404" cy="4162638"/>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pic>
        <p:nvPicPr>
          <p:cNvPr id="16" name="Picture 15" descr="A blue smiley face on a black background&#10;&#10;Description automatically generated">
            <a:extLst>
              <a:ext uri="{FF2B5EF4-FFF2-40B4-BE49-F238E27FC236}">
                <a16:creationId xmlns:a16="http://schemas.microsoft.com/office/drawing/2014/main" id="{6064A61E-0692-036F-B1ED-A5DAB113BF2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548715" y="4816662"/>
            <a:ext cx="2335621" cy="1172866"/>
          </a:xfrm>
          <a:prstGeom prst="rect">
            <a:avLst/>
          </a:prstGeom>
        </p:spPr>
      </p:pic>
      <p:sp>
        <p:nvSpPr>
          <p:cNvPr id="17" name="TextBox 16">
            <a:extLst>
              <a:ext uri="{FF2B5EF4-FFF2-40B4-BE49-F238E27FC236}">
                <a16:creationId xmlns:a16="http://schemas.microsoft.com/office/drawing/2014/main" id="{26B5A2B2-D542-379E-F422-B1653DC1BE98}"/>
              </a:ext>
            </a:extLst>
          </p:cNvPr>
          <p:cNvSpPr txBox="1"/>
          <p:nvPr/>
        </p:nvSpPr>
        <p:spPr>
          <a:xfrm rot="-300000">
            <a:off x="161897" y="508742"/>
            <a:ext cx="5753498" cy="1785104"/>
          </a:xfrm>
          <a:prstGeom prst="rect">
            <a:avLst/>
          </a:prstGeom>
          <a:noFill/>
        </p:spPr>
        <p:txBody>
          <a:bodyPr wrap="square" rtlCol="0">
            <a:spAutoFit/>
          </a:bodyPr>
          <a:lstStyle/>
          <a:p>
            <a:pPr algn="ctr"/>
            <a:r>
              <a:rPr lang="en-US" sz="11000" b="1" dirty="0">
                <a:solidFill>
                  <a:srgbClr val="15596D"/>
                </a:solidFill>
                <a:latin typeface="Montserrat" panose="00000500000000000000" pitchFamily="2" charset="0"/>
              </a:rPr>
              <a:t>BRUSH</a:t>
            </a:r>
          </a:p>
        </p:txBody>
      </p:sp>
      <p:sp>
        <p:nvSpPr>
          <p:cNvPr id="18" name="Rectangle: Rounded Corners 17">
            <a:extLst>
              <a:ext uri="{FF2B5EF4-FFF2-40B4-BE49-F238E27FC236}">
                <a16:creationId xmlns:a16="http://schemas.microsoft.com/office/drawing/2014/main" id="{1797DC94-45DE-A0B5-C64F-B95731C1AAEC}"/>
              </a:ext>
            </a:extLst>
          </p:cNvPr>
          <p:cNvSpPr/>
          <p:nvPr/>
        </p:nvSpPr>
        <p:spPr>
          <a:xfrm rot="-300000">
            <a:off x="470303" y="2201294"/>
            <a:ext cx="5059496" cy="1432402"/>
          </a:xfrm>
          <a:prstGeom prst="roundRect">
            <a:avLst/>
          </a:prstGeom>
          <a:solidFill>
            <a:srgbClr val="FDFE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993B8F73-8F7A-7E99-691C-2851002B8A82}"/>
              </a:ext>
            </a:extLst>
          </p:cNvPr>
          <p:cNvSpPr txBox="1"/>
          <p:nvPr/>
        </p:nvSpPr>
        <p:spPr>
          <a:xfrm rot="-300000">
            <a:off x="537384" y="2233420"/>
            <a:ext cx="5002524" cy="1477328"/>
          </a:xfrm>
          <a:prstGeom prst="rect">
            <a:avLst/>
          </a:prstGeom>
          <a:noFill/>
        </p:spPr>
        <p:txBody>
          <a:bodyPr wrap="square" rtlCol="0">
            <a:spAutoFit/>
          </a:bodyPr>
          <a:lstStyle/>
          <a:p>
            <a:pPr algn="ctr"/>
            <a:r>
              <a:rPr lang="en-US" sz="8800" b="1" dirty="0">
                <a:latin typeface="Montserrat" panose="00000500000000000000" pitchFamily="2" charset="0"/>
              </a:rPr>
              <a:t>POWER</a:t>
            </a:r>
            <a:endParaRPr lang="en-US" sz="9000" b="1" dirty="0">
              <a:latin typeface="Montserrat" panose="00000500000000000000" pitchFamily="2" charset="0"/>
            </a:endParaRPr>
          </a:p>
        </p:txBody>
      </p:sp>
      <p:sp>
        <p:nvSpPr>
          <p:cNvPr id="22" name="TextBox 21">
            <a:extLst>
              <a:ext uri="{FF2B5EF4-FFF2-40B4-BE49-F238E27FC236}">
                <a16:creationId xmlns:a16="http://schemas.microsoft.com/office/drawing/2014/main" id="{7D44475A-41A5-C9EE-9B86-156AC9EB9DED}"/>
              </a:ext>
            </a:extLst>
          </p:cNvPr>
          <p:cNvSpPr txBox="1"/>
          <p:nvPr/>
        </p:nvSpPr>
        <p:spPr>
          <a:xfrm rot="-300000">
            <a:off x="537384" y="3544916"/>
            <a:ext cx="5002524" cy="1477328"/>
          </a:xfrm>
          <a:prstGeom prst="rect">
            <a:avLst/>
          </a:prstGeom>
          <a:noFill/>
        </p:spPr>
        <p:txBody>
          <a:bodyPr wrap="square" rtlCol="0">
            <a:spAutoFit/>
          </a:bodyPr>
          <a:lstStyle/>
          <a:p>
            <a:pPr algn="ctr"/>
            <a:r>
              <a:rPr lang="en-US" sz="9000" b="1" dirty="0">
                <a:solidFill>
                  <a:srgbClr val="15596D"/>
                </a:solidFill>
                <a:latin typeface="Montserrat" panose="00000500000000000000" pitchFamily="2" charset="0"/>
              </a:rPr>
              <a:t>POINT</a:t>
            </a:r>
          </a:p>
        </p:txBody>
      </p:sp>
    </p:spTree>
    <p:extLst>
      <p:ext uri="{BB962C8B-B14F-4D97-AF65-F5344CB8AC3E}">
        <p14:creationId xmlns:p14="http://schemas.microsoft.com/office/powerpoint/2010/main" val="4019834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250"/>
                                        <p:tgtEl>
                                          <p:spTgt spid="2"/>
                                        </p:tgtEl>
                                      </p:cBhvr>
                                    </p:animEffect>
                                  </p:childTnLst>
                                </p:cTn>
                              </p:par>
                            </p:childTnLst>
                          </p:cTn>
                        </p:par>
                        <p:par>
                          <p:cTn id="8" fill="hold">
                            <p:stCondLst>
                              <p:cond delay="250"/>
                            </p:stCondLst>
                            <p:childTnLst>
                              <p:par>
                                <p:cTn id="9" presetID="22" presetClass="entr" presetSubtype="1"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up)">
                                      <p:cBhvr>
                                        <p:cTn id="11" dur="250"/>
                                        <p:tgtEl>
                                          <p:spTgt spid="3"/>
                                        </p:tgtEl>
                                      </p:cBhvr>
                                    </p:animEffect>
                                  </p:childTnLst>
                                </p:cTn>
                              </p:par>
                            </p:childTnLst>
                          </p:cTn>
                        </p:par>
                        <p:par>
                          <p:cTn id="12" fill="hold">
                            <p:stCondLst>
                              <p:cond delay="500"/>
                            </p:stCondLst>
                            <p:childTnLst>
                              <p:par>
                                <p:cTn id="13" presetID="22" presetClass="entr" presetSubtype="4"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down)">
                                      <p:cBhvr>
                                        <p:cTn id="15" dur="250"/>
                                        <p:tgtEl>
                                          <p:spTgt spid="4"/>
                                        </p:tgtEl>
                                      </p:cBhvr>
                                    </p:animEffect>
                                  </p:childTnLst>
                                </p:cTn>
                              </p:par>
                            </p:childTnLst>
                          </p:cTn>
                        </p:par>
                        <p:par>
                          <p:cTn id="16" fill="hold">
                            <p:stCondLst>
                              <p:cond delay="750"/>
                            </p:stCondLst>
                            <p:childTnLst>
                              <p:par>
                                <p:cTn id="17" presetID="22" presetClass="entr" presetSubtype="1"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up)">
                                      <p:cBhvr>
                                        <p:cTn id="19" dur="250"/>
                                        <p:tgtEl>
                                          <p:spTgt spid="5"/>
                                        </p:tgtEl>
                                      </p:cBhvr>
                                    </p:animEffect>
                                  </p:childTnLst>
                                </p:cTn>
                              </p:par>
                            </p:childTnLst>
                          </p:cTn>
                        </p:par>
                        <p:par>
                          <p:cTn id="20" fill="hold">
                            <p:stCondLst>
                              <p:cond delay="1000"/>
                            </p:stCondLst>
                            <p:childTnLst>
                              <p:par>
                                <p:cTn id="21" presetID="22" presetClass="entr" presetSubtype="4" fill="hold" grpId="0" nodeType="after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wipe(down)">
                                      <p:cBhvr>
                                        <p:cTn id="23" dur="250"/>
                                        <p:tgtEl>
                                          <p:spTgt spid="13"/>
                                        </p:tgtEl>
                                      </p:cBhvr>
                                    </p:animEffect>
                                  </p:childTnLst>
                                </p:cTn>
                              </p:par>
                            </p:childTnLst>
                          </p:cTn>
                        </p:par>
                        <p:par>
                          <p:cTn id="24" fill="hold">
                            <p:stCondLst>
                              <p:cond delay="1250"/>
                            </p:stCondLst>
                            <p:childTnLst>
                              <p:par>
                                <p:cTn id="25" presetID="23" presetClass="entr" presetSubtype="272"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p:cTn id="27" dur="250" fill="hold"/>
                                        <p:tgtEl>
                                          <p:spTgt spid="17"/>
                                        </p:tgtEl>
                                        <p:attrNameLst>
                                          <p:attrName>ppt_w</p:attrName>
                                        </p:attrNameLst>
                                      </p:cBhvr>
                                      <p:tavLst>
                                        <p:tav tm="0">
                                          <p:val>
                                            <p:strVal val="2/3*#ppt_w"/>
                                          </p:val>
                                        </p:tav>
                                        <p:tav tm="100000">
                                          <p:val>
                                            <p:strVal val="#ppt_w"/>
                                          </p:val>
                                        </p:tav>
                                      </p:tavLst>
                                    </p:anim>
                                    <p:anim calcmode="lin" valueType="num">
                                      <p:cBhvr>
                                        <p:cTn id="28" dur="250" fill="hold"/>
                                        <p:tgtEl>
                                          <p:spTgt spid="17"/>
                                        </p:tgtEl>
                                        <p:attrNameLst>
                                          <p:attrName>ppt_h</p:attrName>
                                        </p:attrNameLst>
                                      </p:cBhvr>
                                      <p:tavLst>
                                        <p:tav tm="0">
                                          <p:val>
                                            <p:strVal val="2/3*#ppt_h"/>
                                          </p:val>
                                        </p:tav>
                                        <p:tav tm="100000">
                                          <p:val>
                                            <p:strVal val="#ppt_h"/>
                                          </p:val>
                                        </p:tav>
                                      </p:tavLst>
                                    </p:anim>
                                  </p:childTnLst>
                                </p:cTn>
                              </p:par>
                              <p:par>
                                <p:cTn id="29" presetID="42" presetClass="path" presetSubtype="0" accel="49333" decel="50667" fill="hold" grpId="1" nodeType="withEffect">
                                  <p:stCondLst>
                                    <p:cond delay="0"/>
                                  </p:stCondLst>
                                  <p:childTnLst>
                                    <p:animMotion origin="layout" path="M 3.95833E-6 4.81481E-6 L 3.95833E-6 0.07245 " pathEditMode="relative" rAng="0" ptsTypes="AA">
                                      <p:cBhvr>
                                        <p:cTn id="30" dur="500" spd="-100000" fill="hold"/>
                                        <p:tgtEl>
                                          <p:spTgt spid="17"/>
                                        </p:tgtEl>
                                        <p:attrNameLst>
                                          <p:attrName>ppt_x</p:attrName>
                                          <p:attrName>ppt_y</p:attrName>
                                        </p:attrNameLst>
                                      </p:cBhvr>
                                      <p:rCtr x="0" y="3611"/>
                                    </p:animMotion>
                                  </p:childTnLst>
                                </p:cTn>
                              </p:par>
                              <p:par>
                                <p:cTn id="31" presetID="23" presetClass="entr" presetSubtype="272" fill="hold" grpId="0" nodeType="withEffect">
                                  <p:stCondLst>
                                    <p:cond delay="0"/>
                                  </p:stCondLst>
                                  <p:childTnLst>
                                    <p:set>
                                      <p:cBhvr>
                                        <p:cTn id="32" dur="1" fill="hold">
                                          <p:stCondLst>
                                            <p:cond delay="0"/>
                                          </p:stCondLst>
                                        </p:cTn>
                                        <p:tgtEl>
                                          <p:spTgt spid="21"/>
                                        </p:tgtEl>
                                        <p:attrNameLst>
                                          <p:attrName>style.visibility</p:attrName>
                                        </p:attrNameLst>
                                      </p:cBhvr>
                                      <p:to>
                                        <p:strVal val="visible"/>
                                      </p:to>
                                    </p:set>
                                    <p:anim calcmode="lin" valueType="num">
                                      <p:cBhvr>
                                        <p:cTn id="33" dur="250" fill="hold"/>
                                        <p:tgtEl>
                                          <p:spTgt spid="21"/>
                                        </p:tgtEl>
                                        <p:attrNameLst>
                                          <p:attrName>ppt_w</p:attrName>
                                        </p:attrNameLst>
                                      </p:cBhvr>
                                      <p:tavLst>
                                        <p:tav tm="0">
                                          <p:val>
                                            <p:strVal val="2/3*#ppt_w"/>
                                          </p:val>
                                        </p:tav>
                                        <p:tav tm="100000">
                                          <p:val>
                                            <p:strVal val="#ppt_w"/>
                                          </p:val>
                                        </p:tav>
                                      </p:tavLst>
                                    </p:anim>
                                    <p:anim calcmode="lin" valueType="num">
                                      <p:cBhvr>
                                        <p:cTn id="34" dur="250" fill="hold"/>
                                        <p:tgtEl>
                                          <p:spTgt spid="21"/>
                                        </p:tgtEl>
                                        <p:attrNameLst>
                                          <p:attrName>ppt_h</p:attrName>
                                        </p:attrNameLst>
                                      </p:cBhvr>
                                      <p:tavLst>
                                        <p:tav tm="0">
                                          <p:val>
                                            <p:strVal val="2/3*#ppt_h"/>
                                          </p:val>
                                        </p:tav>
                                        <p:tav tm="100000">
                                          <p:val>
                                            <p:strVal val="#ppt_h"/>
                                          </p:val>
                                        </p:tav>
                                      </p:tavLst>
                                    </p:anim>
                                  </p:childTnLst>
                                </p:cTn>
                              </p:par>
                              <p:par>
                                <p:cTn id="35" presetID="42" presetClass="path" presetSubtype="0" accel="49333" decel="50667" fill="hold" grpId="1" nodeType="withEffect">
                                  <p:stCondLst>
                                    <p:cond delay="0"/>
                                  </p:stCondLst>
                                  <p:childTnLst>
                                    <p:animMotion origin="layout" path="M 3.95833E-6 4.81481E-6 L 3.95833E-6 0.07245 " pathEditMode="relative" rAng="0" ptsTypes="AA">
                                      <p:cBhvr>
                                        <p:cTn id="36" dur="500" spd="-100000" fill="hold"/>
                                        <p:tgtEl>
                                          <p:spTgt spid="21"/>
                                        </p:tgtEl>
                                        <p:attrNameLst>
                                          <p:attrName>ppt_x</p:attrName>
                                          <p:attrName>ppt_y</p:attrName>
                                        </p:attrNameLst>
                                      </p:cBhvr>
                                      <p:rCtr x="0" y="3611"/>
                                    </p:animMotion>
                                  </p:childTnLst>
                                </p:cTn>
                              </p:par>
                              <p:par>
                                <p:cTn id="37" presetID="23" presetClass="entr" presetSubtype="272"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anim calcmode="lin" valueType="num">
                                      <p:cBhvr>
                                        <p:cTn id="39" dur="250" fill="hold"/>
                                        <p:tgtEl>
                                          <p:spTgt spid="22"/>
                                        </p:tgtEl>
                                        <p:attrNameLst>
                                          <p:attrName>ppt_w</p:attrName>
                                        </p:attrNameLst>
                                      </p:cBhvr>
                                      <p:tavLst>
                                        <p:tav tm="0">
                                          <p:val>
                                            <p:strVal val="2/3*#ppt_w"/>
                                          </p:val>
                                        </p:tav>
                                        <p:tav tm="100000">
                                          <p:val>
                                            <p:strVal val="#ppt_w"/>
                                          </p:val>
                                        </p:tav>
                                      </p:tavLst>
                                    </p:anim>
                                    <p:anim calcmode="lin" valueType="num">
                                      <p:cBhvr>
                                        <p:cTn id="40" dur="250" fill="hold"/>
                                        <p:tgtEl>
                                          <p:spTgt spid="22"/>
                                        </p:tgtEl>
                                        <p:attrNameLst>
                                          <p:attrName>ppt_h</p:attrName>
                                        </p:attrNameLst>
                                      </p:cBhvr>
                                      <p:tavLst>
                                        <p:tav tm="0">
                                          <p:val>
                                            <p:strVal val="2/3*#ppt_h"/>
                                          </p:val>
                                        </p:tav>
                                        <p:tav tm="100000">
                                          <p:val>
                                            <p:strVal val="#ppt_h"/>
                                          </p:val>
                                        </p:tav>
                                      </p:tavLst>
                                    </p:anim>
                                  </p:childTnLst>
                                </p:cTn>
                              </p:par>
                              <p:par>
                                <p:cTn id="41" presetID="42" presetClass="path" presetSubtype="0" accel="49333" decel="50667" fill="hold" grpId="1" nodeType="withEffect">
                                  <p:stCondLst>
                                    <p:cond delay="0"/>
                                  </p:stCondLst>
                                  <p:childTnLst>
                                    <p:animMotion origin="layout" path="M 3.95833E-6 4.81481E-6 L 3.95833E-6 0.07245 " pathEditMode="relative" rAng="0" ptsTypes="AA">
                                      <p:cBhvr>
                                        <p:cTn id="42" dur="500" spd="-100000" fill="hold"/>
                                        <p:tgtEl>
                                          <p:spTgt spid="22"/>
                                        </p:tgtEl>
                                        <p:attrNameLst>
                                          <p:attrName>ppt_x</p:attrName>
                                          <p:attrName>ppt_y</p:attrName>
                                        </p:attrNameLst>
                                      </p:cBhvr>
                                      <p:rCtr x="0" y="3611"/>
                                    </p:animMotion>
                                  </p:childTnLst>
                                </p:cTn>
                              </p:par>
                              <p:par>
                                <p:cTn id="43" presetID="23" presetClass="entr" presetSubtype="272" fill="hold" nodeType="withEffect">
                                  <p:stCondLst>
                                    <p:cond delay="0"/>
                                  </p:stCondLst>
                                  <p:childTnLst>
                                    <p:set>
                                      <p:cBhvr>
                                        <p:cTn id="44" dur="1" fill="hold">
                                          <p:stCondLst>
                                            <p:cond delay="0"/>
                                          </p:stCondLst>
                                        </p:cTn>
                                        <p:tgtEl>
                                          <p:spTgt spid="16"/>
                                        </p:tgtEl>
                                        <p:attrNameLst>
                                          <p:attrName>style.visibility</p:attrName>
                                        </p:attrNameLst>
                                      </p:cBhvr>
                                      <p:to>
                                        <p:strVal val="visible"/>
                                      </p:to>
                                    </p:set>
                                    <p:anim calcmode="lin" valueType="num">
                                      <p:cBhvr>
                                        <p:cTn id="45" dur="250" fill="hold"/>
                                        <p:tgtEl>
                                          <p:spTgt spid="16"/>
                                        </p:tgtEl>
                                        <p:attrNameLst>
                                          <p:attrName>ppt_w</p:attrName>
                                        </p:attrNameLst>
                                      </p:cBhvr>
                                      <p:tavLst>
                                        <p:tav tm="0">
                                          <p:val>
                                            <p:strVal val="2/3*#ppt_w"/>
                                          </p:val>
                                        </p:tav>
                                        <p:tav tm="100000">
                                          <p:val>
                                            <p:strVal val="#ppt_w"/>
                                          </p:val>
                                        </p:tav>
                                      </p:tavLst>
                                    </p:anim>
                                    <p:anim calcmode="lin" valueType="num">
                                      <p:cBhvr>
                                        <p:cTn id="46" dur="250" fill="hold"/>
                                        <p:tgtEl>
                                          <p:spTgt spid="16"/>
                                        </p:tgtEl>
                                        <p:attrNameLst>
                                          <p:attrName>ppt_h</p:attrName>
                                        </p:attrNameLst>
                                      </p:cBhvr>
                                      <p:tavLst>
                                        <p:tav tm="0">
                                          <p:val>
                                            <p:strVal val="2/3*#ppt_h"/>
                                          </p:val>
                                        </p:tav>
                                        <p:tav tm="100000">
                                          <p:val>
                                            <p:strVal val="#ppt_h"/>
                                          </p:val>
                                        </p:tav>
                                      </p:tavLst>
                                    </p:anim>
                                  </p:childTnLst>
                                </p:cTn>
                              </p:par>
                              <p:par>
                                <p:cTn id="47" presetID="42" presetClass="path" presetSubtype="0" accel="49333" decel="50667" fill="hold" nodeType="withEffect">
                                  <p:stCondLst>
                                    <p:cond delay="0"/>
                                  </p:stCondLst>
                                  <p:childTnLst>
                                    <p:animMotion origin="layout" path="M 3.95833E-6 4.81481E-6 L 3.95833E-6 0.07245 " pathEditMode="relative" rAng="0" ptsTypes="AA">
                                      <p:cBhvr>
                                        <p:cTn id="48" dur="500" spd="-100000" fill="hold"/>
                                        <p:tgtEl>
                                          <p:spTgt spid="16"/>
                                        </p:tgtEl>
                                        <p:attrNameLst>
                                          <p:attrName>ppt_x</p:attrName>
                                          <p:attrName>ppt_y</p:attrName>
                                        </p:attrNameLst>
                                      </p:cBhvr>
                                      <p:rCtr x="0" y="3611"/>
                                    </p:animMotion>
                                  </p:childTnLst>
                                </p:cTn>
                              </p:par>
                              <p:par>
                                <p:cTn id="49" presetID="23" presetClass="entr" presetSubtype="272" fill="hold" grpId="0" nodeType="withEffect">
                                  <p:stCondLst>
                                    <p:cond delay="0"/>
                                  </p:stCondLst>
                                  <p:childTnLst>
                                    <p:set>
                                      <p:cBhvr>
                                        <p:cTn id="50" dur="1" fill="hold">
                                          <p:stCondLst>
                                            <p:cond delay="0"/>
                                          </p:stCondLst>
                                        </p:cTn>
                                        <p:tgtEl>
                                          <p:spTgt spid="18"/>
                                        </p:tgtEl>
                                        <p:attrNameLst>
                                          <p:attrName>style.visibility</p:attrName>
                                        </p:attrNameLst>
                                      </p:cBhvr>
                                      <p:to>
                                        <p:strVal val="visible"/>
                                      </p:to>
                                    </p:set>
                                    <p:anim calcmode="lin" valueType="num">
                                      <p:cBhvr>
                                        <p:cTn id="51" dur="250" fill="hold"/>
                                        <p:tgtEl>
                                          <p:spTgt spid="18"/>
                                        </p:tgtEl>
                                        <p:attrNameLst>
                                          <p:attrName>ppt_w</p:attrName>
                                        </p:attrNameLst>
                                      </p:cBhvr>
                                      <p:tavLst>
                                        <p:tav tm="0">
                                          <p:val>
                                            <p:strVal val="2/3*#ppt_w"/>
                                          </p:val>
                                        </p:tav>
                                        <p:tav tm="100000">
                                          <p:val>
                                            <p:strVal val="#ppt_w"/>
                                          </p:val>
                                        </p:tav>
                                      </p:tavLst>
                                    </p:anim>
                                    <p:anim calcmode="lin" valueType="num">
                                      <p:cBhvr>
                                        <p:cTn id="52" dur="250" fill="hold"/>
                                        <p:tgtEl>
                                          <p:spTgt spid="18"/>
                                        </p:tgtEl>
                                        <p:attrNameLst>
                                          <p:attrName>ppt_h</p:attrName>
                                        </p:attrNameLst>
                                      </p:cBhvr>
                                      <p:tavLst>
                                        <p:tav tm="0">
                                          <p:val>
                                            <p:strVal val="2/3*#ppt_h"/>
                                          </p:val>
                                        </p:tav>
                                        <p:tav tm="100000">
                                          <p:val>
                                            <p:strVal val="#ppt_h"/>
                                          </p:val>
                                        </p:tav>
                                      </p:tavLst>
                                    </p:anim>
                                  </p:childTnLst>
                                </p:cTn>
                              </p:par>
                              <p:par>
                                <p:cTn id="53" presetID="42" presetClass="path" presetSubtype="0" accel="49333" decel="50667" fill="hold" grpId="1" nodeType="withEffect">
                                  <p:stCondLst>
                                    <p:cond delay="0"/>
                                  </p:stCondLst>
                                  <p:childTnLst>
                                    <p:animMotion origin="layout" path="M 3.95833E-6 4.81481E-6 L 3.95833E-6 0.07245 " pathEditMode="relative" rAng="0" ptsTypes="AA">
                                      <p:cBhvr>
                                        <p:cTn id="54" dur="500" spd="-100000" fill="hold"/>
                                        <p:tgtEl>
                                          <p:spTgt spid="18"/>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13" grpId="0" animBg="1"/>
      <p:bldP spid="17" grpId="0"/>
      <p:bldP spid="17" grpId="1"/>
      <p:bldP spid="18" grpId="0" animBg="1"/>
      <p:bldP spid="18" grpId="1" animBg="1"/>
      <p:bldP spid="21" grpId="0"/>
      <p:bldP spid="21" grpId="1"/>
      <p:bldP spid="22" grpId="0"/>
      <p:bldP spid="22" grpId="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aeed Faal 1">
            <a:extLst>
              <a:ext uri="{FF2B5EF4-FFF2-40B4-BE49-F238E27FC236}">
                <a16:creationId xmlns:a16="http://schemas.microsoft.com/office/drawing/2014/main" id="{C45CA92C-8861-DD69-FD18-AD95FD6EAD5F}"/>
              </a:ext>
            </a:extLst>
          </p:cNvPr>
          <p:cNvSpPr txBox="1"/>
          <p:nvPr/>
        </p:nvSpPr>
        <p:spPr>
          <a:xfrm>
            <a:off x="689306" y="930791"/>
            <a:ext cx="3758338" cy="1569660"/>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a:t>
            </a:r>
          </a:p>
        </p:txBody>
      </p:sp>
      <p:sp>
        <p:nvSpPr>
          <p:cNvPr id="6" name="Rectangle 5">
            <a:extLst>
              <a:ext uri="{FF2B5EF4-FFF2-40B4-BE49-F238E27FC236}">
                <a16:creationId xmlns:a16="http://schemas.microsoft.com/office/drawing/2014/main" id="{161E57D4-4D9E-0EE7-B789-4ABC756EB7E0}"/>
              </a:ext>
            </a:extLst>
          </p:cNvPr>
          <p:cNvSpPr/>
          <p:nvPr/>
        </p:nvSpPr>
        <p:spPr>
          <a:xfrm>
            <a:off x="827311" y="4304821"/>
            <a:ext cx="4063917" cy="21286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b="1" dirty="0">
              <a:solidFill>
                <a:prstClr val="white"/>
              </a:solidFill>
              <a:latin typeface="Lato" panose="020F0502020204030203" pitchFamily="34" charset="0"/>
            </a:endParaRPr>
          </a:p>
        </p:txBody>
      </p:sp>
      <p:sp>
        <p:nvSpPr>
          <p:cNvPr id="7" name="Rectangle 6">
            <a:extLst>
              <a:ext uri="{FF2B5EF4-FFF2-40B4-BE49-F238E27FC236}">
                <a16:creationId xmlns:a16="http://schemas.microsoft.com/office/drawing/2014/main" id="{ED941C01-CDC7-4AD3-EF79-8D050CEDE40A}"/>
              </a:ext>
            </a:extLst>
          </p:cNvPr>
          <p:cNvSpPr/>
          <p:nvPr/>
        </p:nvSpPr>
        <p:spPr>
          <a:xfrm>
            <a:off x="827369" y="4304821"/>
            <a:ext cx="1617381" cy="212868"/>
          </a:xfrm>
          <a:prstGeom prst="rect">
            <a:avLst/>
          </a:prstGeom>
          <a:solidFill>
            <a:schemeClr val="tx1">
              <a:lumMod val="65000"/>
              <a:lumOff val="3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800" dirty="0">
                <a:solidFill>
                  <a:prstClr val="white"/>
                </a:solidFill>
                <a:latin typeface="Montserrat" panose="00000500000000000000" pitchFamily="2" charset="0"/>
              </a:rPr>
              <a:t>40%</a:t>
            </a:r>
          </a:p>
        </p:txBody>
      </p:sp>
      <p:sp>
        <p:nvSpPr>
          <p:cNvPr id="8" name="Rectangle 7">
            <a:extLst>
              <a:ext uri="{FF2B5EF4-FFF2-40B4-BE49-F238E27FC236}">
                <a16:creationId xmlns:a16="http://schemas.microsoft.com/office/drawing/2014/main" id="{545B3372-6B59-A36C-DEFE-AA6960857705}"/>
              </a:ext>
            </a:extLst>
          </p:cNvPr>
          <p:cNvSpPr/>
          <p:nvPr/>
        </p:nvSpPr>
        <p:spPr>
          <a:xfrm>
            <a:off x="826202" y="4934841"/>
            <a:ext cx="4063917" cy="21286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b="1" dirty="0">
              <a:solidFill>
                <a:prstClr val="white"/>
              </a:solidFill>
              <a:latin typeface="Lato" panose="020F0502020204030203" pitchFamily="34" charset="0"/>
            </a:endParaRPr>
          </a:p>
        </p:txBody>
      </p:sp>
      <p:sp>
        <p:nvSpPr>
          <p:cNvPr id="9" name="Rectangle 8">
            <a:extLst>
              <a:ext uri="{FF2B5EF4-FFF2-40B4-BE49-F238E27FC236}">
                <a16:creationId xmlns:a16="http://schemas.microsoft.com/office/drawing/2014/main" id="{22CDF638-E008-3F7B-324F-AC06E504FAF0}"/>
              </a:ext>
            </a:extLst>
          </p:cNvPr>
          <p:cNvSpPr/>
          <p:nvPr/>
        </p:nvSpPr>
        <p:spPr>
          <a:xfrm>
            <a:off x="826203" y="4934840"/>
            <a:ext cx="2457147" cy="212869"/>
          </a:xfrm>
          <a:prstGeom prst="rect">
            <a:avLst/>
          </a:prstGeom>
          <a:solidFill>
            <a:schemeClr val="tx1">
              <a:lumMod val="65000"/>
              <a:lumOff val="3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800" dirty="0">
                <a:solidFill>
                  <a:prstClr val="white"/>
                </a:solidFill>
                <a:latin typeface="Montserrat" panose="00000500000000000000" pitchFamily="2" charset="0"/>
              </a:rPr>
              <a:t>60%</a:t>
            </a:r>
          </a:p>
        </p:txBody>
      </p:sp>
      <p:sp>
        <p:nvSpPr>
          <p:cNvPr id="10" name="Rectangle 9">
            <a:extLst>
              <a:ext uri="{FF2B5EF4-FFF2-40B4-BE49-F238E27FC236}">
                <a16:creationId xmlns:a16="http://schemas.microsoft.com/office/drawing/2014/main" id="{D2DBB1C1-9173-718A-19D9-4A45ED5F2D70}"/>
              </a:ext>
            </a:extLst>
          </p:cNvPr>
          <p:cNvSpPr/>
          <p:nvPr/>
        </p:nvSpPr>
        <p:spPr>
          <a:xfrm>
            <a:off x="827311" y="5587329"/>
            <a:ext cx="4063917" cy="21286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b="1" dirty="0">
              <a:solidFill>
                <a:prstClr val="white"/>
              </a:solidFill>
              <a:latin typeface="Lato" panose="020F0502020204030203" pitchFamily="34" charset="0"/>
            </a:endParaRPr>
          </a:p>
        </p:txBody>
      </p:sp>
      <p:sp>
        <p:nvSpPr>
          <p:cNvPr id="11" name="Rectangle 10">
            <a:extLst>
              <a:ext uri="{FF2B5EF4-FFF2-40B4-BE49-F238E27FC236}">
                <a16:creationId xmlns:a16="http://schemas.microsoft.com/office/drawing/2014/main" id="{AD3D80D9-0B67-58A2-7A15-C94EEC66B567}"/>
              </a:ext>
            </a:extLst>
          </p:cNvPr>
          <p:cNvSpPr/>
          <p:nvPr/>
        </p:nvSpPr>
        <p:spPr>
          <a:xfrm>
            <a:off x="827369" y="5587329"/>
            <a:ext cx="3871386" cy="212868"/>
          </a:xfrm>
          <a:prstGeom prst="rect">
            <a:avLst/>
          </a:prstGeom>
          <a:solidFill>
            <a:schemeClr val="tx1">
              <a:lumMod val="65000"/>
              <a:lumOff val="3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800" dirty="0">
                <a:solidFill>
                  <a:prstClr val="white"/>
                </a:solidFill>
                <a:latin typeface="Montserrat" panose="00000500000000000000" pitchFamily="2" charset="0"/>
              </a:rPr>
              <a:t>90%</a:t>
            </a:r>
          </a:p>
        </p:txBody>
      </p:sp>
      <p:sp>
        <p:nvSpPr>
          <p:cNvPr id="12" name="Title 20">
            <a:extLst>
              <a:ext uri="{FF2B5EF4-FFF2-40B4-BE49-F238E27FC236}">
                <a16:creationId xmlns:a16="http://schemas.microsoft.com/office/drawing/2014/main" id="{E275B20D-1436-77AA-9EC9-78B6E8E8338B}"/>
              </a:ext>
            </a:extLst>
          </p:cNvPr>
          <p:cNvSpPr txBox="1">
            <a:spLocks/>
          </p:cNvSpPr>
          <p:nvPr/>
        </p:nvSpPr>
        <p:spPr bwMode="auto">
          <a:xfrm>
            <a:off x="689306" y="2914387"/>
            <a:ext cx="5406694" cy="81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a:lnSpc>
                <a:spcPct val="130000"/>
              </a:lnSpc>
            </a:pPr>
            <a:r>
              <a:rPr lang="pt-BR" sz="1200" dirty="0">
                <a:solidFill>
                  <a:schemeClr val="tx1">
                    <a:lumMod val="50000"/>
                    <a:lumOff val="50000"/>
                  </a:schemeClr>
                </a:solidFill>
                <a:effectLst>
                  <a:outerShdw blurRad="88900" dist="50800" dir="2700000" algn="tl" rotWithShape="0">
                    <a:prstClr val="black">
                      <a:alpha val="40000"/>
                    </a:prstClr>
                  </a:outerShdw>
                </a:effectLst>
                <a:latin typeface="Lato" pitchFamily="34" charset="0"/>
                <a:ea typeface="Lato" pitchFamily="34" charset="0"/>
                <a:cs typeface="Lato" pitchFamily="34" charset="0"/>
              </a:rPr>
              <a:t>Lorem ipsum dolor sit amet, consectetuer adipiscing elit. Maecenas porttitor congue massa. Fusce posuere, magna sed pulvinar ultricies, purus lectus malesuada libero, sit amet commodo magna eros quis urnafames</a:t>
            </a:r>
          </a:p>
        </p:txBody>
      </p:sp>
      <p:sp>
        <p:nvSpPr>
          <p:cNvPr id="3" name="Picture Placeholder 2">
            <a:extLst>
              <a:ext uri="{FF2B5EF4-FFF2-40B4-BE49-F238E27FC236}">
                <a16:creationId xmlns:a16="http://schemas.microsoft.com/office/drawing/2014/main" id="{0DDAC2CC-BD6E-39D8-5EED-04FC8C7CB060}"/>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3489295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5"/>
                                        </p:tgtEl>
                                        <p:attrNameLst>
                                          <p:attrName>style.visibility</p:attrName>
                                        </p:attrNameLst>
                                      </p:cBhvr>
                                      <p:to>
                                        <p:strVal val="visible"/>
                                      </p:to>
                                    </p:set>
                                    <p:anim calcmode="lin" valueType="num">
                                      <p:cBhvr>
                                        <p:cTn id="7" dur="250" fill="hold"/>
                                        <p:tgtEl>
                                          <p:spTgt spid="5"/>
                                        </p:tgtEl>
                                        <p:attrNameLst>
                                          <p:attrName>ppt_w</p:attrName>
                                        </p:attrNameLst>
                                      </p:cBhvr>
                                      <p:tavLst>
                                        <p:tav tm="0">
                                          <p:val>
                                            <p:strVal val="2/3*#ppt_w"/>
                                          </p:val>
                                        </p:tav>
                                        <p:tav tm="100000">
                                          <p:val>
                                            <p:strVal val="#ppt_w"/>
                                          </p:val>
                                        </p:tav>
                                      </p:tavLst>
                                    </p:anim>
                                    <p:anim calcmode="lin" valueType="num">
                                      <p:cBhvr>
                                        <p:cTn id="8" dur="250" fill="hold"/>
                                        <p:tgtEl>
                                          <p:spTgt spid="5"/>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2.91667E-6 0 L 2.91667E-6 0.07245 " pathEditMode="relative" rAng="0" ptsTypes="AA">
                                      <p:cBhvr>
                                        <p:cTn id="10" dur="500" spd="-100000" fill="hold"/>
                                        <p:tgtEl>
                                          <p:spTgt spid="5"/>
                                        </p:tgtEl>
                                        <p:attrNameLst>
                                          <p:attrName>ppt_x</p:attrName>
                                          <p:attrName>ppt_y</p:attrName>
                                        </p:attrNameLst>
                                      </p:cBhvr>
                                      <p:rCtr x="0" y="3611"/>
                                    </p:animMotion>
                                  </p:childTnLst>
                                </p:cTn>
                              </p:par>
                              <p:par>
                                <p:cTn id="11" presetID="23" presetClass="entr" presetSubtype="272" fill="hold" grpId="0" nodeType="withEffect">
                                  <p:stCondLst>
                                    <p:cond delay="750"/>
                                  </p:stCondLst>
                                  <p:childTnLst>
                                    <p:set>
                                      <p:cBhvr>
                                        <p:cTn id="12" dur="1" fill="hold">
                                          <p:stCondLst>
                                            <p:cond delay="0"/>
                                          </p:stCondLst>
                                        </p:cTn>
                                        <p:tgtEl>
                                          <p:spTgt spid="12"/>
                                        </p:tgtEl>
                                        <p:attrNameLst>
                                          <p:attrName>style.visibility</p:attrName>
                                        </p:attrNameLst>
                                      </p:cBhvr>
                                      <p:to>
                                        <p:strVal val="visible"/>
                                      </p:to>
                                    </p:set>
                                    <p:anim calcmode="lin" valueType="num">
                                      <p:cBhvr>
                                        <p:cTn id="13" dur="250" fill="hold"/>
                                        <p:tgtEl>
                                          <p:spTgt spid="12"/>
                                        </p:tgtEl>
                                        <p:attrNameLst>
                                          <p:attrName>ppt_w</p:attrName>
                                        </p:attrNameLst>
                                      </p:cBhvr>
                                      <p:tavLst>
                                        <p:tav tm="0">
                                          <p:val>
                                            <p:strVal val="2/3*#ppt_w"/>
                                          </p:val>
                                        </p:tav>
                                        <p:tav tm="100000">
                                          <p:val>
                                            <p:strVal val="#ppt_w"/>
                                          </p:val>
                                        </p:tav>
                                      </p:tavLst>
                                    </p:anim>
                                    <p:anim calcmode="lin" valueType="num">
                                      <p:cBhvr>
                                        <p:cTn id="14" dur="250" fill="hold"/>
                                        <p:tgtEl>
                                          <p:spTgt spid="12"/>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750"/>
                                  </p:stCondLst>
                                  <p:childTnLst>
                                    <p:animMotion origin="layout" path="M 2.91667E-6 0 L 2.91667E-6 0.07245 " pathEditMode="relative" rAng="0" ptsTypes="AA">
                                      <p:cBhvr>
                                        <p:cTn id="16" dur="500" spd="-100000" fill="hold"/>
                                        <p:tgtEl>
                                          <p:spTgt spid="12"/>
                                        </p:tgtEl>
                                        <p:attrNameLst>
                                          <p:attrName>ppt_x</p:attrName>
                                          <p:attrName>ppt_y</p:attrName>
                                        </p:attrNameLst>
                                      </p:cBhvr>
                                      <p:rCtr x="0" y="3611"/>
                                    </p:animMotion>
                                  </p:childTnLst>
                                </p:cTn>
                              </p:par>
                              <p:par>
                                <p:cTn id="17" presetID="23" presetClass="entr" presetSubtype="272" fill="hold" grpId="0" nodeType="withEffect">
                                  <p:stCondLst>
                                    <p:cond delay="750"/>
                                  </p:stCondLst>
                                  <p:childTnLst>
                                    <p:set>
                                      <p:cBhvr>
                                        <p:cTn id="18" dur="1" fill="hold">
                                          <p:stCondLst>
                                            <p:cond delay="0"/>
                                          </p:stCondLst>
                                        </p:cTn>
                                        <p:tgtEl>
                                          <p:spTgt spid="7"/>
                                        </p:tgtEl>
                                        <p:attrNameLst>
                                          <p:attrName>style.visibility</p:attrName>
                                        </p:attrNameLst>
                                      </p:cBhvr>
                                      <p:to>
                                        <p:strVal val="visible"/>
                                      </p:to>
                                    </p:set>
                                    <p:anim calcmode="lin" valueType="num">
                                      <p:cBhvr>
                                        <p:cTn id="19" dur="250" fill="hold"/>
                                        <p:tgtEl>
                                          <p:spTgt spid="7"/>
                                        </p:tgtEl>
                                        <p:attrNameLst>
                                          <p:attrName>ppt_w</p:attrName>
                                        </p:attrNameLst>
                                      </p:cBhvr>
                                      <p:tavLst>
                                        <p:tav tm="0">
                                          <p:val>
                                            <p:strVal val="2/3*#ppt_w"/>
                                          </p:val>
                                        </p:tav>
                                        <p:tav tm="100000">
                                          <p:val>
                                            <p:strVal val="#ppt_w"/>
                                          </p:val>
                                        </p:tav>
                                      </p:tavLst>
                                    </p:anim>
                                    <p:anim calcmode="lin" valueType="num">
                                      <p:cBhvr>
                                        <p:cTn id="20" dur="250" fill="hold"/>
                                        <p:tgtEl>
                                          <p:spTgt spid="7"/>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p:stCondLst>
                                    <p:cond delay="750"/>
                                  </p:stCondLst>
                                  <p:childTnLst>
                                    <p:animMotion origin="layout" path="M 2.91667E-6 0 L 2.91667E-6 0.07245 " pathEditMode="relative" rAng="0" ptsTypes="AA">
                                      <p:cBhvr>
                                        <p:cTn id="22" dur="500" spd="-100000" fill="hold"/>
                                        <p:tgtEl>
                                          <p:spTgt spid="7"/>
                                        </p:tgtEl>
                                        <p:attrNameLst>
                                          <p:attrName>ppt_x</p:attrName>
                                          <p:attrName>ppt_y</p:attrName>
                                        </p:attrNameLst>
                                      </p:cBhvr>
                                      <p:rCtr x="0" y="3611"/>
                                    </p:animMotion>
                                  </p:childTnLst>
                                </p:cTn>
                              </p:par>
                              <p:par>
                                <p:cTn id="23" presetID="23" presetClass="entr" presetSubtype="272" fill="hold" grpId="0" nodeType="withEffect">
                                  <p:stCondLst>
                                    <p:cond delay="750"/>
                                  </p:stCondLst>
                                  <p:childTnLst>
                                    <p:set>
                                      <p:cBhvr>
                                        <p:cTn id="24" dur="1" fill="hold">
                                          <p:stCondLst>
                                            <p:cond delay="0"/>
                                          </p:stCondLst>
                                        </p:cTn>
                                        <p:tgtEl>
                                          <p:spTgt spid="6"/>
                                        </p:tgtEl>
                                        <p:attrNameLst>
                                          <p:attrName>style.visibility</p:attrName>
                                        </p:attrNameLst>
                                      </p:cBhvr>
                                      <p:to>
                                        <p:strVal val="visible"/>
                                      </p:to>
                                    </p:set>
                                    <p:anim calcmode="lin" valueType="num">
                                      <p:cBhvr>
                                        <p:cTn id="25" dur="250" fill="hold"/>
                                        <p:tgtEl>
                                          <p:spTgt spid="6"/>
                                        </p:tgtEl>
                                        <p:attrNameLst>
                                          <p:attrName>ppt_w</p:attrName>
                                        </p:attrNameLst>
                                      </p:cBhvr>
                                      <p:tavLst>
                                        <p:tav tm="0">
                                          <p:val>
                                            <p:strVal val="2/3*#ppt_w"/>
                                          </p:val>
                                        </p:tav>
                                        <p:tav tm="100000">
                                          <p:val>
                                            <p:strVal val="#ppt_w"/>
                                          </p:val>
                                        </p:tav>
                                      </p:tavLst>
                                    </p:anim>
                                    <p:anim calcmode="lin" valueType="num">
                                      <p:cBhvr>
                                        <p:cTn id="26" dur="250" fill="hold"/>
                                        <p:tgtEl>
                                          <p:spTgt spid="6"/>
                                        </p:tgtEl>
                                        <p:attrNameLst>
                                          <p:attrName>ppt_h</p:attrName>
                                        </p:attrNameLst>
                                      </p:cBhvr>
                                      <p:tavLst>
                                        <p:tav tm="0">
                                          <p:val>
                                            <p:strVal val="2/3*#ppt_h"/>
                                          </p:val>
                                        </p:tav>
                                        <p:tav tm="100000">
                                          <p:val>
                                            <p:strVal val="#ppt_h"/>
                                          </p:val>
                                        </p:tav>
                                      </p:tavLst>
                                    </p:anim>
                                  </p:childTnLst>
                                </p:cTn>
                              </p:par>
                              <p:par>
                                <p:cTn id="27" presetID="42" presetClass="path" presetSubtype="0" accel="49333" decel="50667" fill="hold" grpId="1" nodeType="withEffect">
                                  <p:stCondLst>
                                    <p:cond delay="750"/>
                                  </p:stCondLst>
                                  <p:childTnLst>
                                    <p:animMotion origin="layout" path="M 2.91667E-6 0 L 2.91667E-6 0.07245 " pathEditMode="relative" rAng="0" ptsTypes="AA">
                                      <p:cBhvr>
                                        <p:cTn id="28" dur="500" spd="-100000" fill="hold"/>
                                        <p:tgtEl>
                                          <p:spTgt spid="6"/>
                                        </p:tgtEl>
                                        <p:attrNameLst>
                                          <p:attrName>ppt_x</p:attrName>
                                          <p:attrName>ppt_y</p:attrName>
                                        </p:attrNameLst>
                                      </p:cBhvr>
                                      <p:rCtr x="0" y="3611"/>
                                    </p:animMotion>
                                  </p:childTnLst>
                                </p:cTn>
                              </p:par>
                              <p:par>
                                <p:cTn id="29" presetID="23" presetClass="entr" presetSubtype="272" fill="hold" grpId="0" nodeType="withEffect">
                                  <p:stCondLst>
                                    <p:cond delay="750"/>
                                  </p:stCondLst>
                                  <p:childTnLst>
                                    <p:set>
                                      <p:cBhvr>
                                        <p:cTn id="30" dur="1" fill="hold">
                                          <p:stCondLst>
                                            <p:cond delay="0"/>
                                          </p:stCondLst>
                                        </p:cTn>
                                        <p:tgtEl>
                                          <p:spTgt spid="9"/>
                                        </p:tgtEl>
                                        <p:attrNameLst>
                                          <p:attrName>style.visibility</p:attrName>
                                        </p:attrNameLst>
                                      </p:cBhvr>
                                      <p:to>
                                        <p:strVal val="visible"/>
                                      </p:to>
                                    </p:set>
                                    <p:anim calcmode="lin" valueType="num">
                                      <p:cBhvr>
                                        <p:cTn id="31" dur="250" fill="hold"/>
                                        <p:tgtEl>
                                          <p:spTgt spid="9"/>
                                        </p:tgtEl>
                                        <p:attrNameLst>
                                          <p:attrName>ppt_w</p:attrName>
                                        </p:attrNameLst>
                                      </p:cBhvr>
                                      <p:tavLst>
                                        <p:tav tm="0">
                                          <p:val>
                                            <p:strVal val="2/3*#ppt_w"/>
                                          </p:val>
                                        </p:tav>
                                        <p:tav tm="100000">
                                          <p:val>
                                            <p:strVal val="#ppt_w"/>
                                          </p:val>
                                        </p:tav>
                                      </p:tavLst>
                                    </p:anim>
                                    <p:anim calcmode="lin" valueType="num">
                                      <p:cBhvr>
                                        <p:cTn id="32" dur="250" fill="hold"/>
                                        <p:tgtEl>
                                          <p:spTgt spid="9"/>
                                        </p:tgtEl>
                                        <p:attrNameLst>
                                          <p:attrName>ppt_h</p:attrName>
                                        </p:attrNameLst>
                                      </p:cBhvr>
                                      <p:tavLst>
                                        <p:tav tm="0">
                                          <p:val>
                                            <p:strVal val="2/3*#ppt_h"/>
                                          </p:val>
                                        </p:tav>
                                        <p:tav tm="100000">
                                          <p:val>
                                            <p:strVal val="#ppt_h"/>
                                          </p:val>
                                        </p:tav>
                                      </p:tavLst>
                                    </p:anim>
                                  </p:childTnLst>
                                </p:cTn>
                              </p:par>
                              <p:par>
                                <p:cTn id="33" presetID="42" presetClass="path" presetSubtype="0" accel="49333" decel="50667" fill="hold" grpId="1" nodeType="withEffect">
                                  <p:stCondLst>
                                    <p:cond delay="750"/>
                                  </p:stCondLst>
                                  <p:childTnLst>
                                    <p:animMotion origin="layout" path="M 2.91667E-6 0 L 2.91667E-6 0.07245 " pathEditMode="relative" rAng="0" ptsTypes="AA">
                                      <p:cBhvr>
                                        <p:cTn id="34" dur="500" spd="-100000" fill="hold"/>
                                        <p:tgtEl>
                                          <p:spTgt spid="9"/>
                                        </p:tgtEl>
                                        <p:attrNameLst>
                                          <p:attrName>ppt_x</p:attrName>
                                          <p:attrName>ppt_y</p:attrName>
                                        </p:attrNameLst>
                                      </p:cBhvr>
                                      <p:rCtr x="0" y="3611"/>
                                    </p:animMotion>
                                  </p:childTnLst>
                                </p:cTn>
                              </p:par>
                              <p:par>
                                <p:cTn id="35" presetID="23" presetClass="entr" presetSubtype="272" fill="hold" grpId="0" nodeType="withEffect">
                                  <p:stCondLst>
                                    <p:cond delay="750"/>
                                  </p:stCondLst>
                                  <p:childTnLst>
                                    <p:set>
                                      <p:cBhvr>
                                        <p:cTn id="36" dur="1" fill="hold">
                                          <p:stCondLst>
                                            <p:cond delay="0"/>
                                          </p:stCondLst>
                                        </p:cTn>
                                        <p:tgtEl>
                                          <p:spTgt spid="8"/>
                                        </p:tgtEl>
                                        <p:attrNameLst>
                                          <p:attrName>style.visibility</p:attrName>
                                        </p:attrNameLst>
                                      </p:cBhvr>
                                      <p:to>
                                        <p:strVal val="visible"/>
                                      </p:to>
                                    </p:set>
                                    <p:anim calcmode="lin" valueType="num">
                                      <p:cBhvr>
                                        <p:cTn id="37" dur="250" fill="hold"/>
                                        <p:tgtEl>
                                          <p:spTgt spid="8"/>
                                        </p:tgtEl>
                                        <p:attrNameLst>
                                          <p:attrName>ppt_w</p:attrName>
                                        </p:attrNameLst>
                                      </p:cBhvr>
                                      <p:tavLst>
                                        <p:tav tm="0">
                                          <p:val>
                                            <p:strVal val="2/3*#ppt_w"/>
                                          </p:val>
                                        </p:tav>
                                        <p:tav tm="100000">
                                          <p:val>
                                            <p:strVal val="#ppt_w"/>
                                          </p:val>
                                        </p:tav>
                                      </p:tavLst>
                                    </p:anim>
                                    <p:anim calcmode="lin" valueType="num">
                                      <p:cBhvr>
                                        <p:cTn id="38" dur="250" fill="hold"/>
                                        <p:tgtEl>
                                          <p:spTgt spid="8"/>
                                        </p:tgtEl>
                                        <p:attrNameLst>
                                          <p:attrName>ppt_h</p:attrName>
                                        </p:attrNameLst>
                                      </p:cBhvr>
                                      <p:tavLst>
                                        <p:tav tm="0">
                                          <p:val>
                                            <p:strVal val="2/3*#ppt_h"/>
                                          </p:val>
                                        </p:tav>
                                        <p:tav tm="100000">
                                          <p:val>
                                            <p:strVal val="#ppt_h"/>
                                          </p:val>
                                        </p:tav>
                                      </p:tavLst>
                                    </p:anim>
                                  </p:childTnLst>
                                </p:cTn>
                              </p:par>
                              <p:par>
                                <p:cTn id="39" presetID="42" presetClass="path" presetSubtype="0" accel="49333" decel="50667" fill="hold" grpId="1" nodeType="withEffect">
                                  <p:stCondLst>
                                    <p:cond delay="750"/>
                                  </p:stCondLst>
                                  <p:childTnLst>
                                    <p:animMotion origin="layout" path="M 2.91667E-6 0 L 2.91667E-6 0.07245 " pathEditMode="relative" rAng="0" ptsTypes="AA">
                                      <p:cBhvr>
                                        <p:cTn id="40" dur="500" spd="-100000" fill="hold"/>
                                        <p:tgtEl>
                                          <p:spTgt spid="8"/>
                                        </p:tgtEl>
                                        <p:attrNameLst>
                                          <p:attrName>ppt_x</p:attrName>
                                          <p:attrName>ppt_y</p:attrName>
                                        </p:attrNameLst>
                                      </p:cBhvr>
                                      <p:rCtr x="0" y="3611"/>
                                    </p:animMotion>
                                  </p:childTnLst>
                                </p:cTn>
                              </p:par>
                              <p:par>
                                <p:cTn id="41" presetID="23" presetClass="entr" presetSubtype="272" fill="hold" grpId="0" nodeType="withEffect">
                                  <p:stCondLst>
                                    <p:cond delay="750"/>
                                  </p:stCondLst>
                                  <p:childTnLst>
                                    <p:set>
                                      <p:cBhvr>
                                        <p:cTn id="42" dur="1" fill="hold">
                                          <p:stCondLst>
                                            <p:cond delay="0"/>
                                          </p:stCondLst>
                                        </p:cTn>
                                        <p:tgtEl>
                                          <p:spTgt spid="11"/>
                                        </p:tgtEl>
                                        <p:attrNameLst>
                                          <p:attrName>style.visibility</p:attrName>
                                        </p:attrNameLst>
                                      </p:cBhvr>
                                      <p:to>
                                        <p:strVal val="visible"/>
                                      </p:to>
                                    </p:set>
                                    <p:anim calcmode="lin" valueType="num">
                                      <p:cBhvr>
                                        <p:cTn id="43" dur="250" fill="hold"/>
                                        <p:tgtEl>
                                          <p:spTgt spid="11"/>
                                        </p:tgtEl>
                                        <p:attrNameLst>
                                          <p:attrName>ppt_w</p:attrName>
                                        </p:attrNameLst>
                                      </p:cBhvr>
                                      <p:tavLst>
                                        <p:tav tm="0">
                                          <p:val>
                                            <p:strVal val="2/3*#ppt_w"/>
                                          </p:val>
                                        </p:tav>
                                        <p:tav tm="100000">
                                          <p:val>
                                            <p:strVal val="#ppt_w"/>
                                          </p:val>
                                        </p:tav>
                                      </p:tavLst>
                                    </p:anim>
                                    <p:anim calcmode="lin" valueType="num">
                                      <p:cBhvr>
                                        <p:cTn id="44" dur="250" fill="hold"/>
                                        <p:tgtEl>
                                          <p:spTgt spid="11"/>
                                        </p:tgtEl>
                                        <p:attrNameLst>
                                          <p:attrName>ppt_h</p:attrName>
                                        </p:attrNameLst>
                                      </p:cBhvr>
                                      <p:tavLst>
                                        <p:tav tm="0">
                                          <p:val>
                                            <p:strVal val="2/3*#ppt_h"/>
                                          </p:val>
                                        </p:tav>
                                        <p:tav tm="100000">
                                          <p:val>
                                            <p:strVal val="#ppt_h"/>
                                          </p:val>
                                        </p:tav>
                                      </p:tavLst>
                                    </p:anim>
                                  </p:childTnLst>
                                </p:cTn>
                              </p:par>
                              <p:par>
                                <p:cTn id="45" presetID="42" presetClass="path" presetSubtype="0" accel="49333" decel="50667" fill="hold" grpId="1" nodeType="withEffect">
                                  <p:stCondLst>
                                    <p:cond delay="750"/>
                                  </p:stCondLst>
                                  <p:childTnLst>
                                    <p:animMotion origin="layout" path="M 2.91667E-6 0 L 2.91667E-6 0.07245 " pathEditMode="relative" rAng="0" ptsTypes="AA">
                                      <p:cBhvr>
                                        <p:cTn id="46" dur="500" spd="-100000" fill="hold"/>
                                        <p:tgtEl>
                                          <p:spTgt spid="11"/>
                                        </p:tgtEl>
                                        <p:attrNameLst>
                                          <p:attrName>ppt_x</p:attrName>
                                          <p:attrName>ppt_y</p:attrName>
                                        </p:attrNameLst>
                                      </p:cBhvr>
                                      <p:rCtr x="0" y="3611"/>
                                    </p:animMotion>
                                  </p:childTnLst>
                                </p:cTn>
                              </p:par>
                              <p:par>
                                <p:cTn id="47" presetID="23" presetClass="entr" presetSubtype="272" fill="hold" grpId="0" nodeType="withEffect">
                                  <p:stCondLst>
                                    <p:cond delay="750"/>
                                  </p:stCondLst>
                                  <p:childTnLst>
                                    <p:set>
                                      <p:cBhvr>
                                        <p:cTn id="48" dur="1" fill="hold">
                                          <p:stCondLst>
                                            <p:cond delay="0"/>
                                          </p:stCondLst>
                                        </p:cTn>
                                        <p:tgtEl>
                                          <p:spTgt spid="10"/>
                                        </p:tgtEl>
                                        <p:attrNameLst>
                                          <p:attrName>style.visibility</p:attrName>
                                        </p:attrNameLst>
                                      </p:cBhvr>
                                      <p:to>
                                        <p:strVal val="visible"/>
                                      </p:to>
                                    </p:set>
                                    <p:anim calcmode="lin" valueType="num">
                                      <p:cBhvr>
                                        <p:cTn id="49" dur="250" fill="hold"/>
                                        <p:tgtEl>
                                          <p:spTgt spid="10"/>
                                        </p:tgtEl>
                                        <p:attrNameLst>
                                          <p:attrName>ppt_w</p:attrName>
                                        </p:attrNameLst>
                                      </p:cBhvr>
                                      <p:tavLst>
                                        <p:tav tm="0">
                                          <p:val>
                                            <p:strVal val="2/3*#ppt_w"/>
                                          </p:val>
                                        </p:tav>
                                        <p:tav tm="100000">
                                          <p:val>
                                            <p:strVal val="#ppt_w"/>
                                          </p:val>
                                        </p:tav>
                                      </p:tavLst>
                                    </p:anim>
                                    <p:anim calcmode="lin" valueType="num">
                                      <p:cBhvr>
                                        <p:cTn id="50" dur="250" fill="hold"/>
                                        <p:tgtEl>
                                          <p:spTgt spid="10"/>
                                        </p:tgtEl>
                                        <p:attrNameLst>
                                          <p:attrName>ppt_h</p:attrName>
                                        </p:attrNameLst>
                                      </p:cBhvr>
                                      <p:tavLst>
                                        <p:tav tm="0">
                                          <p:val>
                                            <p:strVal val="2/3*#ppt_h"/>
                                          </p:val>
                                        </p:tav>
                                        <p:tav tm="100000">
                                          <p:val>
                                            <p:strVal val="#ppt_h"/>
                                          </p:val>
                                        </p:tav>
                                      </p:tavLst>
                                    </p:anim>
                                  </p:childTnLst>
                                </p:cTn>
                              </p:par>
                              <p:par>
                                <p:cTn id="51" presetID="42" presetClass="path" presetSubtype="0" accel="49333" decel="50667" fill="hold" grpId="1" nodeType="withEffect">
                                  <p:stCondLst>
                                    <p:cond delay="750"/>
                                  </p:stCondLst>
                                  <p:childTnLst>
                                    <p:animMotion origin="layout" path="M 2.91667E-6 0 L 2.91667E-6 0.07245 " pathEditMode="relative" rAng="0" ptsTypes="AA">
                                      <p:cBhvr>
                                        <p:cTn id="52"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p:bldP spid="12" grpId="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กลุ่ม 33">
            <a:extLst>
              <a:ext uri="{FF2B5EF4-FFF2-40B4-BE49-F238E27FC236}">
                <a16:creationId xmlns:a16="http://schemas.microsoft.com/office/drawing/2014/main" id="{269B274A-FA00-353A-FFFD-DE245EA394CE}"/>
              </a:ext>
            </a:extLst>
          </p:cNvPr>
          <p:cNvGrpSpPr/>
          <p:nvPr/>
        </p:nvGrpSpPr>
        <p:grpSpPr>
          <a:xfrm>
            <a:off x="6418721" y="3852397"/>
            <a:ext cx="4838699" cy="1785930"/>
            <a:chOff x="2557853" y="5548708"/>
            <a:chExt cx="9677398" cy="3571860"/>
          </a:xfrm>
        </p:grpSpPr>
        <p:sp>
          <p:nvSpPr>
            <p:cNvPr id="6" name="Rectangle 35">
              <a:extLst>
                <a:ext uri="{FF2B5EF4-FFF2-40B4-BE49-F238E27FC236}">
                  <a16:creationId xmlns:a16="http://schemas.microsoft.com/office/drawing/2014/main" id="{0F734969-2CFE-2430-7976-E908D02E0CA8}"/>
                </a:ext>
              </a:extLst>
            </p:cNvPr>
            <p:cNvSpPr/>
            <p:nvPr/>
          </p:nvSpPr>
          <p:spPr>
            <a:xfrm rot="5400000">
              <a:off x="10397077" y="7282394"/>
              <a:ext cx="3371550" cy="304798"/>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45670" tIns="22836" rIns="45670" bIns="22836" anchor="ctr"/>
            <a:lstStyle/>
            <a:p>
              <a:pPr algn="r" defTabSz="543722">
                <a:defRPr/>
              </a:pPr>
              <a:endParaRPr lang="en-US" sz="900" dirty="0">
                <a:solidFill>
                  <a:schemeClr val="tx1">
                    <a:lumMod val="65000"/>
                    <a:lumOff val="35000"/>
                  </a:schemeClr>
                </a:solidFill>
                <a:effectLst>
                  <a:outerShdw blurRad="88900" dist="50800" dir="2700000" algn="tl" rotWithShape="0">
                    <a:prstClr val="black">
                      <a:alpha val="40000"/>
                    </a:prstClr>
                  </a:outerShdw>
                </a:effectLst>
                <a:latin typeface="Open Sans Light"/>
              </a:endParaRPr>
            </a:p>
          </p:txBody>
        </p:sp>
        <p:sp>
          <p:nvSpPr>
            <p:cNvPr id="7" name="TextBox 6">
              <a:extLst>
                <a:ext uri="{FF2B5EF4-FFF2-40B4-BE49-F238E27FC236}">
                  <a16:creationId xmlns:a16="http://schemas.microsoft.com/office/drawing/2014/main" id="{9B4928C9-7DB6-9EB2-D384-1643B4A07740}"/>
                </a:ext>
              </a:extLst>
            </p:cNvPr>
            <p:cNvSpPr txBox="1"/>
            <p:nvPr/>
          </p:nvSpPr>
          <p:spPr>
            <a:xfrm>
              <a:off x="3246437" y="5548708"/>
              <a:ext cx="7917626" cy="923330"/>
            </a:xfrm>
            <a:prstGeom prst="rect">
              <a:avLst/>
            </a:prstGeom>
            <a:noFill/>
          </p:spPr>
          <p:txBody>
            <a:bodyPr wrap="square" rtlCol="0">
              <a:spAutoFit/>
            </a:bodyPr>
            <a:lstStyle/>
            <a:p>
              <a:pPr algn="r"/>
              <a:r>
                <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 HERE</a:t>
              </a:r>
            </a:p>
          </p:txBody>
        </p:sp>
        <p:sp>
          <p:nvSpPr>
            <p:cNvPr id="8" name="Title 20">
              <a:extLst>
                <a:ext uri="{FF2B5EF4-FFF2-40B4-BE49-F238E27FC236}">
                  <a16:creationId xmlns:a16="http://schemas.microsoft.com/office/drawing/2014/main" id="{EA1678C6-B96E-B0E9-6603-FB98AA82DCCC}"/>
                </a:ext>
              </a:extLst>
            </p:cNvPr>
            <p:cNvSpPr txBox="1">
              <a:spLocks/>
            </p:cNvSpPr>
            <p:nvPr/>
          </p:nvSpPr>
          <p:spPr bwMode="auto">
            <a:xfrm>
              <a:off x="2557853" y="6767358"/>
              <a:ext cx="8835644" cy="2112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algn="r">
                <a:lnSpc>
                  <a:spcPct val="130000"/>
                </a:lnSpc>
              </a:pPr>
              <a:r>
                <a:rPr lang="pt-BR" sz="1200" dirty="0">
                  <a:solidFill>
                    <a:schemeClr val="tx1">
                      <a:lumMod val="65000"/>
                      <a:lumOff val="35000"/>
                    </a:schemeClr>
                  </a:solidFill>
                  <a:effectLst>
                    <a:outerShdw blurRad="88900" dist="50800" dir="2700000" algn="tl" rotWithShape="0">
                      <a:prstClr val="black">
                        <a:alpha val="40000"/>
                      </a:prstClr>
                    </a:outerShdw>
                  </a:effectLst>
                  <a:latin typeface="Lato" pitchFamily="34" charset="0"/>
                  <a:ea typeface="Lato" pitchFamily="34" charset="0"/>
                  <a:cs typeface="Lato" pitchFamily="34" charset="0"/>
                </a:rPr>
                <a:t>Lorem ipsum dolor sit amet, consectetuer adipiscing elit. Maecenas porttitor congue massa. Fusce posuere, magna sed pulvinar ultricies, purus lectus malesuada libero, sit amet commodo magna eros quis urnafames</a:t>
              </a:r>
            </a:p>
          </p:txBody>
        </p:sp>
      </p:grpSp>
      <p:sp>
        <p:nvSpPr>
          <p:cNvPr id="9" name="TextBox 8">
            <a:extLst>
              <a:ext uri="{FF2B5EF4-FFF2-40B4-BE49-F238E27FC236}">
                <a16:creationId xmlns:a16="http://schemas.microsoft.com/office/drawing/2014/main" id="{13B88AA4-E178-DD02-6D47-3DFF70B122E9}"/>
              </a:ext>
            </a:extLst>
          </p:cNvPr>
          <p:cNvSpPr txBox="1"/>
          <p:nvPr/>
        </p:nvSpPr>
        <p:spPr>
          <a:xfrm>
            <a:off x="6743700" y="1219673"/>
            <a:ext cx="4513720" cy="2308324"/>
          </a:xfrm>
          <a:prstGeom prst="rect">
            <a:avLst/>
          </a:prstGeom>
          <a:noFill/>
        </p:spPr>
        <p:txBody>
          <a:bodyPr wrap="square" rtlCol="0">
            <a:spAutoFit/>
          </a:bodyPr>
          <a:lstStyle/>
          <a:p>
            <a:pPr algn="r"/>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a:t>
            </a:r>
          </a:p>
          <a:p>
            <a:pPr algn="r"/>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TEXT</a:t>
            </a:r>
          </a:p>
          <a:p>
            <a:pPr algn="r"/>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HERE</a:t>
            </a:r>
          </a:p>
        </p:txBody>
      </p:sp>
      <p:sp>
        <p:nvSpPr>
          <p:cNvPr id="3" name="Picture Placeholder 2">
            <a:extLst>
              <a:ext uri="{FF2B5EF4-FFF2-40B4-BE49-F238E27FC236}">
                <a16:creationId xmlns:a16="http://schemas.microsoft.com/office/drawing/2014/main" id="{A0535788-F3B9-C0D6-9EA7-0DD2CE93F4DA}"/>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4118053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9"/>
                                        </p:tgtEl>
                                        <p:attrNameLst>
                                          <p:attrName>style.visibility</p:attrName>
                                        </p:attrNameLst>
                                      </p:cBhvr>
                                      <p:to>
                                        <p:strVal val="visible"/>
                                      </p:to>
                                    </p:set>
                                    <p:anim calcmode="lin" valueType="num">
                                      <p:cBhvr>
                                        <p:cTn id="7" dur="250" fill="hold"/>
                                        <p:tgtEl>
                                          <p:spTgt spid="9"/>
                                        </p:tgtEl>
                                        <p:attrNameLst>
                                          <p:attrName>ppt_w</p:attrName>
                                        </p:attrNameLst>
                                      </p:cBhvr>
                                      <p:tavLst>
                                        <p:tav tm="0">
                                          <p:val>
                                            <p:strVal val="2/3*#ppt_w"/>
                                          </p:val>
                                        </p:tav>
                                        <p:tav tm="100000">
                                          <p:val>
                                            <p:strVal val="#ppt_w"/>
                                          </p:val>
                                        </p:tav>
                                      </p:tavLst>
                                    </p:anim>
                                    <p:anim calcmode="lin" valueType="num">
                                      <p:cBhvr>
                                        <p:cTn id="8" dur="250" fill="hold"/>
                                        <p:tgtEl>
                                          <p:spTgt spid="9"/>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3.05556E-6 8.64198E-7 L 3.05556E-6 0.07238 " pathEditMode="relative" rAng="0" ptsTypes="AA">
                                      <p:cBhvr>
                                        <p:cTn id="10" dur="500" spd="-100000" fill="hold"/>
                                        <p:tgtEl>
                                          <p:spTgt spid="9"/>
                                        </p:tgtEl>
                                        <p:attrNameLst>
                                          <p:attrName>ppt_x</p:attrName>
                                          <p:attrName>ppt_y</p:attrName>
                                        </p:attrNameLst>
                                      </p:cBhvr>
                                      <p:rCtr x="0" y="3611"/>
                                    </p:animMotion>
                                  </p:childTnLst>
                                </p:cTn>
                              </p:par>
                              <p:par>
                                <p:cTn id="11" presetID="23" presetClass="entr" presetSubtype="272" fill="hold" nodeType="withEffect">
                                  <p:stCondLst>
                                    <p:cond delay="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250" fill="hold"/>
                                        <p:tgtEl>
                                          <p:spTgt spid="5"/>
                                        </p:tgtEl>
                                        <p:attrNameLst>
                                          <p:attrName>ppt_w</p:attrName>
                                        </p:attrNameLst>
                                      </p:cBhvr>
                                      <p:tavLst>
                                        <p:tav tm="0">
                                          <p:val>
                                            <p:strVal val="2/3*#ppt_w"/>
                                          </p:val>
                                        </p:tav>
                                        <p:tav tm="100000">
                                          <p:val>
                                            <p:strVal val="#ppt_w"/>
                                          </p:val>
                                        </p:tav>
                                      </p:tavLst>
                                    </p:anim>
                                    <p:anim calcmode="lin" valueType="num">
                                      <p:cBhvr>
                                        <p:cTn id="14" dur="250" fill="hold"/>
                                        <p:tgtEl>
                                          <p:spTgt spid="5"/>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nodeType="withEffect">
                                  <p:stCondLst>
                                    <p:cond delay="500"/>
                                  </p:stCondLst>
                                  <p:childTnLst>
                                    <p:animMotion origin="layout" path="M 3.05556E-6 8.64198E-7 L 3.05556E-6 0.07238 " pathEditMode="relative" rAng="0" ptsTypes="AA">
                                      <p:cBhvr>
                                        <p:cTn id="16" dur="500" spd="-100000" fill="hold"/>
                                        <p:tgtEl>
                                          <p:spTgt spid="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9" grpId="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aeed Faal Title">
            <a:extLst>
              <a:ext uri="{FF2B5EF4-FFF2-40B4-BE49-F238E27FC236}">
                <a16:creationId xmlns:a16="http://schemas.microsoft.com/office/drawing/2014/main" id="{F1B9493A-8D8D-94D3-1086-AD62C1D9DCC0}"/>
              </a:ext>
            </a:extLst>
          </p:cNvPr>
          <p:cNvSpPr txBox="1"/>
          <p:nvPr/>
        </p:nvSpPr>
        <p:spPr>
          <a:xfrm>
            <a:off x="6286500" y="826618"/>
            <a:ext cx="5245100" cy="1569660"/>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a:t>
            </a:r>
          </a:p>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HERE</a:t>
            </a:r>
          </a:p>
        </p:txBody>
      </p:sp>
      <p:grpSp>
        <p:nvGrpSpPr>
          <p:cNvPr id="4" name="Group 3">
            <a:extLst>
              <a:ext uri="{FF2B5EF4-FFF2-40B4-BE49-F238E27FC236}">
                <a16:creationId xmlns:a16="http://schemas.microsoft.com/office/drawing/2014/main" id="{BB3BE6B8-089D-2B22-7600-1A7FF0288EBA}"/>
              </a:ext>
            </a:extLst>
          </p:cNvPr>
          <p:cNvGrpSpPr/>
          <p:nvPr/>
        </p:nvGrpSpPr>
        <p:grpSpPr>
          <a:xfrm>
            <a:off x="6418721" y="3095420"/>
            <a:ext cx="4922379" cy="3053632"/>
            <a:chOff x="6418721" y="3095420"/>
            <a:chExt cx="4922379" cy="3053632"/>
          </a:xfrm>
        </p:grpSpPr>
        <p:sp>
          <p:nvSpPr>
            <p:cNvPr id="5" name="TextBox 4">
              <a:extLst>
                <a:ext uri="{FF2B5EF4-FFF2-40B4-BE49-F238E27FC236}">
                  <a16:creationId xmlns:a16="http://schemas.microsoft.com/office/drawing/2014/main" id="{1DC04A02-CAAC-4AFE-407B-AAD23F62042F}"/>
                </a:ext>
              </a:extLst>
            </p:cNvPr>
            <p:cNvSpPr txBox="1"/>
            <p:nvPr/>
          </p:nvSpPr>
          <p:spPr>
            <a:xfrm>
              <a:off x="6418721" y="3095420"/>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6" name="TextBox 5">
              <a:extLst>
                <a:ext uri="{FF2B5EF4-FFF2-40B4-BE49-F238E27FC236}">
                  <a16:creationId xmlns:a16="http://schemas.microsoft.com/office/drawing/2014/main" id="{B11E2A1E-DAC6-EC8B-D315-BECF4C656E28}"/>
                </a:ext>
              </a:extLst>
            </p:cNvPr>
            <p:cNvSpPr txBox="1"/>
            <p:nvPr/>
          </p:nvSpPr>
          <p:spPr>
            <a:xfrm>
              <a:off x="6418721" y="4579392"/>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grpSp>
      <p:sp>
        <p:nvSpPr>
          <p:cNvPr id="7" name="Picture Placeholder 6">
            <a:extLst>
              <a:ext uri="{FF2B5EF4-FFF2-40B4-BE49-F238E27FC236}">
                <a16:creationId xmlns:a16="http://schemas.microsoft.com/office/drawing/2014/main" id="{6724B001-8F50-D229-07A7-FC8FA1356050}"/>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11323863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p:cTn id="7" dur="250" fill="hold"/>
                                        <p:tgtEl>
                                          <p:spTgt spid="3"/>
                                        </p:tgtEl>
                                        <p:attrNameLst>
                                          <p:attrName>ppt_w</p:attrName>
                                        </p:attrNameLst>
                                      </p:cBhvr>
                                      <p:tavLst>
                                        <p:tav tm="0">
                                          <p:val>
                                            <p:strVal val="2/3*#ppt_w"/>
                                          </p:val>
                                        </p:tav>
                                        <p:tav tm="100000">
                                          <p:val>
                                            <p:strVal val="#ppt_w"/>
                                          </p:val>
                                        </p:tav>
                                      </p:tavLst>
                                    </p:anim>
                                    <p:anim calcmode="lin" valueType="num">
                                      <p:cBhvr>
                                        <p:cTn id="8" dur="250" fill="hold"/>
                                        <p:tgtEl>
                                          <p:spTgt spid="3"/>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8.33333E-7 -3.7037E-6 L 8.33333E-7 0.07246 " pathEditMode="relative" rAng="0" ptsTypes="AA">
                                      <p:cBhvr>
                                        <p:cTn id="10" dur="500" spd="-100000" fill="hold"/>
                                        <p:tgtEl>
                                          <p:spTgt spid="3"/>
                                        </p:tgtEl>
                                        <p:attrNameLst>
                                          <p:attrName>ppt_x</p:attrName>
                                          <p:attrName>ppt_y</p:attrName>
                                        </p:attrNameLst>
                                      </p:cBhvr>
                                      <p:rCtr x="0" y="3611"/>
                                    </p:animMotion>
                                  </p:childTnLst>
                                </p:cTn>
                              </p:par>
                              <p:par>
                                <p:cTn id="11" presetID="23" presetClass="entr" presetSubtype="272" fill="hold" nodeType="withEffect">
                                  <p:stCondLst>
                                    <p:cond delay="500"/>
                                  </p:stCondLst>
                                  <p:childTnLst>
                                    <p:set>
                                      <p:cBhvr>
                                        <p:cTn id="12" dur="1" fill="hold">
                                          <p:stCondLst>
                                            <p:cond delay="0"/>
                                          </p:stCondLst>
                                        </p:cTn>
                                        <p:tgtEl>
                                          <p:spTgt spid="4"/>
                                        </p:tgtEl>
                                        <p:attrNameLst>
                                          <p:attrName>style.visibility</p:attrName>
                                        </p:attrNameLst>
                                      </p:cBhvr>
                                      <p:to>
                                        <p:strVal val="visible"/>
                                      </p:to>
                                    </p:set>
                                    <p:anim calcmode="lin" valueType="num">
                                      <p:cBhvr>
                                        <p:cTn id="13" dur="250" fill="hold"/>
                                        <p:tgtEl>
                                          <p:spTgt spid="4"/>
                                        </p:tgtEl>
                                        <p:attrNameLst>
                                          <p:attrName>ppt_w</p:attrName>
                                        </p:attrNameLst>
                                      </p:cBhvr>
                                      <p:tavLst>
                                        <p:tav tm="0">
                                          <p:val>
                                            <p:strVal val="2/3*#ppt_w"/>
                                          </p:val>
                                        </p:tav>
                                        <p:tav tm="100000">
                                          <p:val>
                                            <p:strVal val="#ppt_w"/>
                                          </p:val>
                                        </p:tav>
                                      </p:tavLst>
                                    </p:anim>
                                    <p:anim calcmode="lin" valueType="num">
                                      <p:cBhvr>
                                        <p:cTn id="14" dur="250" fill="hold"/>
                                        <p:tgtEl>
                                          <p:spTgt spid="4"/>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nodeType="withEffect">
                                  <p:stCondLst>
                                    <p:cond delay="500"/>
                                  </p:stCondLst>
                                  <p:childTnLst>
                                    <p:animMotion origin="layout" path="M 8.33333E-7 -3.7037E-6 L 8.33333E-7 0.07246 " pathEditMode="relative" rAng="0" ptsTypes="AA">
                                      <p:cBhvr>
                                        <p:cTn id="16" dur="500" spd="-100000" fill="hold"/>
                                        <p:tgtEl>
                                          <p:spTgt spid="4"/>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aeed Faal Title">
            <a:extLst>
              <a:ext uri="{FF2B5EF4-FFF2-40B4-BE49-F238E27FC236}">
                <a16:creationId xmlns:a16="http://schemas.microsoft.com/office/drawing/2014/main" id="{ABB3DE68-8B99-4743-A5A7-B175279E79FA}"/>
              </a:ext>
            </a:extLst>
          </p:cNvPr>
          <p:cNvSpPr txBox="1"/>
          <p:nvPr/>
        </p:nvSpPr>
        <p:spPr>
          <a:xfrm>
            <a:off x="6286500" y="826618"/>
            <a:ext cx="5245100" cy="1569660"/>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a:t>
            </a:r>
          </a:p>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HERE</a:t>
            </a:r>
          </a:p>
        </p:txBody>
      </p:sp>
      <p:grpSp>
        <p:nvGrpSpPr>
          <p:cNvPr id="6" name="Group 5">
            <a:extLst>
              <a:ext uri="{FF2B5EF4-FFF2-40B4-BE49-F238E27FC236}">
                <a16:creationId xmlns:a16="http://schemas.microsoft.com/office/drawing/2014/main" id="{1DFCC3D8-D99D-C758-14DA-CAC562DCB5E9}"/>
              </a:ext>
            </a:extLst>
          </p:cNvPr>
          <p:cNvGrpSpPr/>
          <p:nvPr/>
        </p:nvGrpSpPr>
        <p:grpSpPr>
          <a:xfrm>
            <a:off x="6418721" y="3095420"/>
            <a:ext cx="4922379" cy="3053632"/>
            <a:chOff x="6418721" y="3095420"/>
            <a:chExt cx="4922379" cy="3053632"/>
          </a:xfrm>
        </p:grpSpPr>
        <p:sp>
          <p:nvSpPr>
            <p:cNvPr id="7" name="TextBox 6">
              <a:extLst>
                <a:ext uri="{FF2B5EF4-FFF2-40B4-BE49-F238E27FC236}">
                  <a16:creationId xmlns:a16="http://schemas.microsoft.com/office/drawing/2014/main" id="{41176AC8-7393-F066-1AB4-613ACA520380}"/>
                </a:ext>
              </a:extLst>
            </p:cNvPr>
            <p:cNvSpPr txBox="1"/>
            <p:nvPr/>
          </p:nvSpPr>
          <p:spPr>
            <a:xfrm>
              <a:off x="6418721" y="3095420"/>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8" name="TextBox 7">
              <a:extLst>
                <a:ext uri="{FF2B5EF4-FFF2-40B4-BE49-F238E27FC236}">
                  <a16:creationId xmlns:a16="http://schemas.microsoft.com/office/drawing/2014/main" id="{1EB31F4D-1E56-65E4-D794-2CA083335520}"/>
                </a:ext>
              </a:extLst>
            </p:cNvPr>
            <p:cNvSpPr txBox="1"/>
            <p:nvPr/>
          </p:nvSpPr>
          <p:spPr>
            <a:xfrm>
              <a:off x="6418721" y="4579392"/>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grpSp>
      <p:sp>
        <p:nvSpPr>
          <p:cNvPr id="10" name="Picture Placeholder 9">
            <a:extLst>
              <a:ext uri="{FF2B5EF4-FFF2-40B4-BE49-F238E27FC236}">
                <a16:creationId xmlns:a16="http://schemas.microsoft.com/office/drawing/2014/main" id="{F16ECC0A-67A2-7386-1155-FCC38DFE37CF}"/>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1927898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5"/>
                                        </p:tgtEl>
                                        <p:attrNameLst>
                                          <p:attrName>style.visibility</p:attrName>
                                        </p:attrNameLst>
                                      </p:cBhvr>
                                      <p:to>
                                        <p:strVal val="visible"/>
                                      </p:to>
                                    </p:set>
                                    <p:anim calcmode="lin" valueType="num">
                                      <p:cBhvr>
                                        <p:cTn id="7" dur="250" fill="hold"/>
                                        <p:tgtEl>
                                          <p:spTgt spid="5"/>
                                        </p:tgtEl>
                                        <p:attrNameLst>
                                          <p:attrName>ppt_w</p:attrName>
                                        </p:attrNameLst>
                                      </p:cBhvr>
                                      <p:tavLst>
                                        <p:tav tm="0">
                                          <p:val>
                                            <p:strVal val="2/3*#ppt_w"/>
                                          </p:val>
                                        </p:tav>
                                        <p:tav tm="100000">
                                          <p:val>
                                            <p:strVal val="#ppt_w"/>
                                          </p:val>
                                        </p:tav>
                                      </p:tavLst>
                                    </p:anim>
                                    <p:anim calcmode="lin" valueType="num">
                                      <p:cBhvr>
                                        <p:cTn id="8" dur="250" fill="hold"/>
                                        <p:tgtEl>
                                          <p:spTgt spid="5"/>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8.33333E-7 -3.7037E-6 L 8.33333E-7 0.07246 " pathEditMode="relative" rAng="0" ptsTypes="AA">
                                      <p:cBhvr>
                                        <p:cTn id="10" dur="500" spd="-100000" fill="hold"/>
                                        <p:tgtEl>
                                          <p:spTgt spid="5"/>
                                        </p:tgtEl>
                                        <p:attrNameLst>
                                          <p:attrName>ppt_x</p:attrName>
                                          <p:attrName>ppt_y</p:attrName>
                                        </p:attrNameLst>
                                      </p:cBhvr>
                                      <p:rCtr x="0" y="3611"/>
                                    </p:animMotion>
                                  </p:childTnLst>
                                </p:cTn>
                              </p:par>
                              <p:par>
                                <p:cTn id="11" presetID="23" presetClass="entr" presetSubtype="272" fill="hold" nodeType="withEffect">
                                  <p:stCondLst>
                                    <p:cond delay="500"/>
                                  </p:stCondLst>
                                  <p:childTnLst>
                                    <p:set>
                                      <p:cBhvr>
                                        <p:cTn id="12" dur="1" fill="hold">
                                          <p:stCondLst>
                                            <p:cond delay="0"/>
                                          </p:stCondLst>
                                        </p:cTn>
                                        <p:tgtEl>
                                          <p:spTgt spid="6"/>
                                        </p:tgtEl>
                                        <p:attrNameLst>
                                          <p:attrName>style.visibility</p:attrName>
                                        </p:attrNameLst>
                                      </p:cBhvr>
                                      <p:to>
                                        <p:strVal val="visible"/>
                                      </p:to>
                                    </p:set>
                                    <p:anim calcmode="lin" valueType="num">
                                      <p:cBhvr>
                                        <p:cTn id="13" dur="250" fill="hold"/>
                                        <p:tgtEl>
                                          <p:spTgt spid="6"/>
                                        </p:tgtEl>
                                        <p:attrNameLst>
                                          <p:attrName>ppt_w</p:attrName>
                                        </p:attrNameLst>
                                      </p:cBhvr>
                                      <p:tavLst>
                                        <p:tav tm="0">
                                          <p:val>
                                            <p:strVal val="2/3*#ppt_w"/>
                                          </p:val>
                                        </p:tav>
                                        <p:tav tm="100000">
                                          <p:val>
                                            <p:strVal val="#ppt_w"/>
                                          </p:val>
                                        </p:tav>
                                      </p:tavLst>
                                    </p:anim>
                                    <p:anim calcmode="lin" valueType="num">
                                      <p:cBhvr>
                                        <p:cTn id="14" dur="250" fill="hold"/>
                                        <p:tgtEl>
                                          <p:spTgt spid="6"/>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nodeType="withEffect">
                                  <p:stCondLst>
                                    <p:cond delay="500"/>
                                  </p:stCondLst>
                                  <p:childTnLst>
                                    <p:animMotion origin="layout" path="M 8.33333E-7 -3.7037E-6 L 8.33333E-7 0.07246 " pathEditMode="relative" rAng="0" ptsTypes="AA">
                                      <p:cBhvr>
                                        <p:cTn id="16" dur="500" spd="-100000" fill="hold"/>
                                        <p:tgtEl>
                                          <p:spTgt spid="6"/>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aeed Faal Title">
            <a:extLst>
              <a:ext uri="{FF2B5EF4-FFF2-40B4-BE49-F238E27FC236}">
                <a16:creationId xmlns:a16="http://schemas.microsoft.com/office/drawing/2014/main" id="{DFE8DA08-A31C-647B-8351-57C5DEAA3A52}"/>
              </a:ext>
            </a:extLst>
          </p:cNvPr>
          <p:cNvSpPr txBox="1"/>
          <p:nvPr/>
        </p:nvSpPr>
        <p:spPr>
          <a:xfrm>
            <a:off x="698500" y="826618"/>
            <a:ext cx="5245100" cy="1569660"/>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a:t>
            </a:r>
          </a:p>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HERE</a:t>
            </a:r>
          </a:p>
        </p:txBody>
      </p:sp>
      <p:sp>
        <p:nvSpPr>
          <p:cNvPr id="6" name="TextBox 5">
            <a:extLst>
              <a:ext uri="{FF2B5EF4-FFF2-40B4-BE49-F238E27FC236}">
                <a16:creationId xmlns:a16="http://schemas.microsoft.com/office/drawing/2014/main" id="{09BA8E2D-AF8C-0E9B-273E-CB2883D8EADE}"/>
              </a:ext>
            </a:extLst>
          </p:cNvPr>
          <p:cNvSpPr txBox="1"/>
          <p:nvPr/>
        </p:nvSpPr>
        <p:spPr>
          <a:xfrm>
            <a:off x="830721" y="3095420"/>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7" name="TextBox 6">
            <a:extLst>
              <a:ext uri="{FF2B5EF4-FFF2-40B4-BE49-F238E27FC236}">
                <a16:creationId xmlns:a16="http://schemas.microsoft.com/office/drawing/2014/main" id="{88087CC5-BF2A-E564-77D1-35F27F41DE7F}"/>
              </a:ext>
            </a:extLst>
          </p:cNvPr>
          <p:cNvSpPr txBox="1"/>
          <p:nvPr/>
        </p:nvSpPr>
        <p:spPr>
          <a:xfrm>
            <a:off x="830721" y="4579392"/>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3" name="Picture Placeholder 2">
            <a:extLst>
              <a:ext uri="{FF2B5EF4-FFF2-40B4-BE49-F238E27FC236}">
                <a16:creationId xmlns:a16="http://schemas.microsoft.com/office/drawing/2014/main" id="{17EAA432-7A9F-5019-A474-56F60B620431}"/>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16523374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5"/>
                                        </p:tgtEl>
                                        <p:attrNameLst>
                                          <p:attrName>style.visibility</p:attrName>
                                        </p:attrNameLst>
                                      </p:cBhvr>
                                      <p:to>
                                        <p:strVal val="visible"/>
                                      </p:to>
                                    </p:set>
                                    <p:anim calcmode="lin" valueType="num">
                                      <p:cBhvr>
                                        <p:cTn id="7" dur="250" fill="hold"/>
                                        <p:tgtEl>
                                          <p:spTgt spid="5"/>
                                        </p:tgtEl>
                                        <p:attrNameLst>
                                          <p:attrName>ppt_w</p:attrName>
                                        </p:attrNameLst>
                                      </p:cBhvr>
                                      <p:tavLst>
                                        <p:tav tm="0">
                                          <p:val>
                                            <p:strVal val="2/3*#ppt_w"/>
                                          </p:val>
                                        </p:tav>
                                        <p:tav tm="100000">
                                          <p:val>
                                            <p:strVal val="#ppt_w"/>
                                          </p:val>
                                        </p:tav>
                                      </p:tavLst>
                                    </p:anim>
                                    <p:anim calcmode="lin" valueType="num">
                                      <p:cBhvr>
                                        <p:cTn id="8" dur="250" fill="hold"/>
                                        <p:tgtEl>
                                          <p:spTgt spid="5"/>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4.16667E-6 -3.7037E-6 L 4.16667E-6 0.07246 " pathEditMode="relative" rAng="0" ptsTypes="AA">
                                      <p:cBhvr>
                                        <p:cTn id="10" dur="500" spd="-100000" fill="hold"/>
                                        <p:tgtEl>
                                          <p:spTgt spid="5"/>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6"/>
                                        </p:tgtEl>
                                        <p:attrNameLst>
                                          <p:attrName>style.visibility</p:attrName>
                                        </p:attrNameLst>
                                      </p:cBhvr>
                                      <p:to>
                                        <p:strVal val="visible"/>
                                      </p:to>
                                    </p:set>
                                    <p:anim calcmode="lin" valueType="num">
                                      <p:cBhvr>
                                        <p:cTn id="13" dur="250" fill="hold"/>
                                        <p:tgtEl>
                                          <p:spTgt spid="6"/>
                                        </p:tgtEl>
                                        <p:attrNameLst>
                                          <p:attrName>ppt_w</p:attrName>
                                        </p:attrNameLst>
                                      </p:cBhvr>
                                      <p:tavLst>
                                        <p:tav tm="0">
                                          <p:val>
                                            <p:strVal val="2/3*#ppt_w"/>
                                          </p:val>
                                        </p:tav>
                                        <p:tav tm="100000">
                                          <p:val>
                                            <p:strVal val="#ppt_w"/>
                                          </p:val>
                                        </p:tav>
                                      </p:tavLst>
                                    </p:anim>
                                    <p:anim calcmode="lin" valueType="num">
                                      <p:cBhvr>
                                        <p:cTn id="14" dur="250" fill="hold"/>
                                        <p:tgtEl>
                                          <p:spTgt spid="6"/>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4.16667E-6 -3.7037E-6 L 4.16667E-6 0.07246 " pathEditMode="relative" rAng="0" ptsTypes="AA">
                                      <p:cBhvr>
                                        <p:cTn id="16" dur="500" spd="-100000" fill="hold"/>
                                        <p:tgtEl>
                                          <p:spTgt spid="6"/>
                                        </p:tgtEl>
                                        <p:attrNameLst>
                                          <p:attrName>ppt_x</p:attrName>
                                          <p:attrName>ppt_y</p:attrName>
                                        </p:attrNameLst>
                                      </p:cBhvr>
                                      <p:rCtr x="0" y="3611"/>
                                    </p:animMotion>
                                  </p:childTnLst>
                                </p:cTn>
                              </p:par>
                              <p:par>
                                <p:cTn id="17" presetID="23" presetClass="entr" presetSubtype="272" fill="hold" grpId="0" nodeType="withEffect">
                                  <p:stCondLst>
                                    <p:cond delay="500"/>
                                  </p:stCondLst>
                                  <p:childTnLst>
                                    <p:set>
                                      <p:cBhvr>
                                        <p:cTn id="18" dur="1" fill="hold">
                                          <p:stCondLst>
                                            <p:cond delay="0"/>
                                          </p:stCondLst>
                                        </p:cTn>
                                        <p:tgtEl>
                                          <p:spTgt spid="7"/>
                                        </p:tgtEl>
                                        <p:attrNameLst>
                                          <p:attrName>style.visibility</p:attrName>
                                        </p:attrNameLst>
                                      </p:cBhvr>
                                      <p:to>
                                        <p:strVal val="visible"/>
                                      </p:to>
                                    </p:set>
                                    <p:anim calcmode="lin" valueType="num">
                                      <p:cBhvr>
                                        <p:cTn id="19" dur="250" fill="hold"/>
                                        <p:tgtEl>
                                          <p:spTgt spid="7"/>
                                        </p:tgtEl>
                                        <p:attrNameLst>
                                          <p:attrName>ppt_w</p:attrName>
                                        </p:attrNameLst>
                                      </p:cBhvr>
                                      <p:tavLst>
                                        <p:tav tm="0">
                                          <p:val>
                                            <p:strVal val="2/3*#ppt_w"/>
                                          </p:val>
                                        </p:tav>
                                        <p:tav tm="100000">
                                          <p:val>
                                            <p:strVal val="#ppt_w"/>
                                          </p:val>
                                        </p:tav>
                                      </p:tavLst>
                                    </p:anim>
                                    <p:anim calcmode="lin" valueType="num">
                                      <p:cBhvr>
                                        <p:cTn id="20" dur="250" fill="hold"/>
                                        <p:tgtEl>
                                          <p:spTgt spid="7"/>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p:stCondLst>
                                    <p:cond delay="500"/>
                                  </p:stCondLst>
                                  <p:childTnLst>
                                    <p:animMotion origin="layout" path="M 4.16667E-6 -3.7037E-6 L 4.16667E-6 0.07246 " pathEditMode="relative" rAng="0" ptsTypes="AA">
                                      <p:cBhvr>
                                        <p:cTn id="22" dur="500" spd="-100000" fill="hold"/>
                                        <p:tgtEl>
                                          <p:spTgt spid="7"/>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p:bldP spid="6" grpId="1"/>
      <p:bldP spid="7" grpId="0"/>
      <p:bldP spid="7" grpId="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aeed Faal Title">
            <a:extLst>
              <a:ext uri="{FF2B5EF4-FFF2-40B4-BE49-F238E27FC236}">
                <a16:creationId xmlns:a16="http://schemas.microsoft.com/office/drawing/2014/main" id="{38AB5764-6070-1C6B-400F-4DAB67D8655C}"/>
              </a:ext>
            </a:extLst>
          </p:cNvPr>
          <p:cNvSpPr txBox="1"/>
          <p:nvPr/>
        </p:nvSpPr>
        <p:spPr>
          <a:xfrm>
            <a:off x="830721" y="1454866"/>
            <a:ext cx="5219700" cy="1569660"/>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TITLE HERE</a:t>
            </a:r>
          </a:p>
        </p:txBody>
      </p:sp>
      <p:sp>
        <p:nvSpPr>
          <p:cNvPr id="4" name="TextBox 3">
            <a:extLst>
              <a:ext uri="{FF2B5EF4-FFF2-40B4-BE49-F238E27FC236}">
                <a16:creationId xmlns:a16="http://schemas.microsoft.com/office/drawing/2014/main" id="{28A92575-8D2F-1138-4DFB-CFEE5BAB643B}"/>
              </a:ext>
            </a:extLst>
          </p:cNvPr>
          <p:cNvSpPr txBox="1"/>
          <p:nvPr/>
        </p:nvSpPr>
        <p:spPr>
          <a:xfrm>
            <a:off x="830721" y="3628820"/>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5" name="Picture Placeholder 4">
            <a:extLst>
              <a:ext uri="{FF2B5EF4-FFF2-40B4-BE49-F238E27FC236}">
                <a16:creationId xmlns:a16="http://schemas.microsoft.com/office/drawing/2014/main" id="{AAD897EC-3060-2A91-593B-F3B9334C7570}"/>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4941293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p:cTn id="7" dur="250" fill="hold"/>
                                        <p:tgtEl>
                                          <p:spTgt spid="3"/>
                                        </p:tgtEl>
                                        <p:attrNameLst>
                                          <p:attrName>ppt_w</p:attrName>
                                        </p:attrNameLst>
                                      </p:cBhvr>
                                      <p:tavLst>
                                        <p:tav tm="0">
                                          <p:val>
                                            <p:strVal val="2/3*#ppt_w"/>
                                          </p:val>
                                        </p:tav>
                                        <p:tav tm="100000">
                                          <p:val>
                                            <p:strVal val="#ppt_w"/>
                                          </p:val>
                                        </p:tav>
                                      </p:tavLst>
                                    </p:anim>
                                    <p:anim calcmode="lin" valueType="num">
                                      <p:cBhvr>
                                        <p:cTn id="8" dur="250" fill="hold"/>
                                        <p:tgtEl>
                                          <p:spTgt spid="3"/>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1.45833E-6 1.11111E-6 L -1.45833E-6 0.07245 " pathEditMode="relative" rAng="0" ptsTypes="AA">
                                      <p:cBhvr>
                                        <p:cTn id="10" dur="500" spd="-100000" fill="hold"/>
                                        <p:tgtEl>
                                          <p:spTgt spid="3"/>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4"/>
                                        </p:tgtEl>
                                        <p:attrNameLst>
                                          <p:attrName>style.visibility</p:attrName>
                                        </p:attrNameLst>
                                      </p:cBhvr>
                                      <p:to>
                                        <p:strVal val="visible"/>
                                      </p:to>
                                    </p:set>
                                    <p:anim calcmode="lin" valueType="num">
                                      <p:cBhvr>
                                        <p:cTn id="13" dur="250" fill="hold"/>
                                        <p:tgtEl>
                                          <p:spTgt spid="4"/>
                                        </p:tgtEl>
                                        <p:attrNameLst>
                                          <p:attrName>ppt_w</p:attrName>
                                        </p:attrNameLst>
                                      </p:cBhvr>
                                      <p:tavLst>
                                        <p:tav tm="0">
                                          <p:val>
                                            <p:strVal val="2/3*#ppt_w"/>
                                          </p:val>
                                        </p:tav>
                                        <p:tav tm="100000">
                                          <p:val>
                                            <p:strVal val="#ppt_w"/>
                                          </p:val>
                                        </p:tav>
                                      </p:tavLst>
                                    </p:anim>
                                    <p:anim calcmode="lin" valueType="num">
                                      <p:cBhvr>
                                        <p:cTn id="14" dur="250" fill="hold"/>
                                        <p:tgtEl>
                                          <p:spTgt spid="4"/>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1.45833E-6 1.11111E-6 L -1.45833E-6 0.07245 " pathEditMode="relative" rAng="0" ptsTypes="AA">
                                      <p:cBhvr>
                                        <p:cTn id="16" dur="500" spd="-100000" fill="hold"/>
                                        <p:tgtEl>
                                          <p:spTgt spid="4"/>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4" grpId="0"/>
      <p:bldP spid="4" grpId="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aeed Faal Title">
            <a:extLst>
              <a:ext uri="{FF2B5EF4-FFF2-40B4-BE49-F238E27FC236}">
                <a16:creationId xmlns:a16="http://schemas.microsoft.com/office/drawing/2014/main" id="{F4711985-6E7E-8855-4141-107EDD3179BE}"/>
              </a:ext>
            </a:extLst>
          </p:cNvPr>
          <p:cNvSpPr txBox="1"/>
          <p:nvPr/>
        </p:nvSpPr>
        <p:spPr>
          <a:xfrm>
            <a:off x="3486150" y="646474"/>
            <a:ext cx="5219700" cy="1569660"/>
          </a:xfrm>
          <a:prstGeom prst="rect">
            <a:avLst/>
          </a:prstGeom>
          <a:noFill/>
        </p:spPr>
        <p:txBody>
          <a:bodyPr wrap="square" rtlCol="0">
            <a:spAutoFit/>
          </a:bodyPr>
          <a:lstStyle/>
          <a:p>
            <a:pPr algn="ctr"/>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TITLE HERE</a:t>
            </a:r>
          </a:p>
        </p:txBody>
      </p:sp>
      <p:sp>
        <p:nvSpPr>
          <p:cNvPr id="4" name="TextBox 3">
            <a:extLst>
              <a:ext uri="{FF2B5EF4-FFF2-40B4-BE49-F238E27FC236}">
                <a16:creationId xmlns:a16="http://schemas.microsoft.com/office/drawing/2014/main" id="{E83621B2-AD3A-E790-F4E4-67162C44B888}"/>
              </a:ext>
            </a:extLst>
          </p:cNvPr>
          <p:cNvSpPr txBox="1"/>
          <p:nvPr/>
        </p:nvSpPr>
        <p:spPr>
          <a:xfrm>
            <a:off x="4254389" y="4724946"/>
            <a:ext cx="3683223" cy="1815882"/>
          </a:xfrm>
          <a:prstGeom prst="rect">
            <a:avLst/>
          </a:prstGeom>
          <a:noFill/>
        </p:spPr>
        <p:txBody>
          <a:bodyPr wrap="square" rtlCol="0">
            <a:spAutoFit/>
          </a:bodyPr>
          <a:lstStyle/>
          <a:p>
            <a:pPr algn="ct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ctr"/>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ct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8" name="Picture Placeholder 7">
            <a:extLst>
              <a:ext uri="{FF2B5EF4-FFF2-40B4-BE49-F238E27FC236}">
                <a16:creationId xmlns:a16="http://schemas.microsoft.com/office/drawing/2014/main" id="{39B5EEAA-BB41-F2A1-026D-9A4E68F4AE62}"/>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24558437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p:cTn id="7" dur="250" fill="hold"/>
                                        <p:tgtEl>
                                          <p:spTgt spid="3"/>
                                        </p:tgtEl>
                                        <p:attrNameLst>
                                          <p:attrName>ppt_w</p:attrName>
                                        </p:attrNameLst>
                                      </p:cBhvr>
                                      <p:tavLst>
                                        <p:tav tm="0">
                                          <p:val>
                                            <p:strVal val="2/3*#ppt_w"/>
                                          </p:val>
                                        </p:tav>
                                        <p:tav tm="100000">
                                          <p:val>
                                            <p:strVal val="#ppt_w"/>
                                          </p:val>
                                        </p:tav>
                                      </p:tavLst>
                                    </p:anim>
                                    <p:anim calcmode="lin" valueType="num">
                                      <p:cBhvr>
                                        <p:cTn id="8" dur="250" fill="hold"/>
                                        <p:tgtEl>
                                          <p:spTgt spid="3"/>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0 -4.81481E-6 L 0 0.07246 " pathEditMode="relative" rAng="0" ptsTypes="AA">
                                      <p:cBhvr>
                                        <p:cTn id="10" dur="500" spd="-100000" fill="hold"/>
                                        <p:tgtEl>
                                          <p:spTgt spid="3"/>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4"/>
                                        </p:tgtEl>
                                        <p:attrNameLst>
                                          <p:attrName>style.visibility</p:attrName>
                                        </p:attrNameLst>
                                      </p:cBhvr>
                                      <p:to>
                                        <p:strVal val="visible"/>
                                      </p:to>
                                    </p:set>
                                    <p:anim calcmode="lin" valueType="num">
                                      <p:cBhvr>
                                        <p:cTn id="13" dur="250" fill="hold"/>
                                        <p:tgtEl>
                                          <p:spTgt spid="4"/>
                                        </p:tgtEl>
                                        <p:attrNameLst>
                                          <p:attrName>ppt_w</p:attrName>
                                        </p:attrNameLst>
                                      </p:cBhvr>
                                      <p:tavLst>
                                        <p:tav tm="0">
                                          <p:val>
                                            <p:strVal val="2/3*#ppt_w"/>
                                          </p:val>
                                        </p:tav>
                                        <p:tav tm="100000">
                                          <p:val>
                                            <p:strVal val="#ppt_w"/>
                                          </p:val>
                                        </p:tav>
                                      </p:tavLst>
                                    </p:anim>
                                    <p:anim calcmode="lin" valueType="num">
                                      <p:cBhvr>
                                        <p:cTn id="14" dur="250" fill="hold"/>
                                        <p:tgtEl>
                                          <p:spTgt spid="4"/>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0 3.7037E-6 L 0 0.07245 " pathEditMode="relative" rAng="0" ptsTypes="AA">
                                      <p:cBhvr>
                                        <p:cTn id="16" dur="500" spd="-100000" fill="hold"/>
                                        <p:tgtEl>
                                          <p:spTgt spid="4"/>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4" grpId="0"/>
      <p:bldP spid="4" grpId="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911FF97-E653-B894-E5AD-B51C9694F43B}"/>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76420571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aeed Faal Title">
            <a:extLst>
              <a:ext uri="{FF2B5EF4-FFF2-40B4-BE49-F238E27FC236}">
                <a16:creationId xmlns:a16="http://schemas.microsoft.com/office/drawing/2014/main" id="{B95F2FCF-4EC6-D6AC-B782-FC81E3A1C5C7}"/>
              </a:ext>
            </a:extLst>
          </p:cNvPr>
          <p:cNvSpPr txBox="1"/>
          <p:nvPr/>
        </p:nvSpPr>
        <p:spPr>
          <a:xfrm>
            <a:off x="7002921" y="929162"/>
            <a:ext cx="4361765"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4" name="TextBox 3">
            <a:extLst>
              <a:ext uri="{FF2B5EF4-FFF2-40B4-BE49-F238E27FC236}">
                <a16:creationId xmlns:a16="http://schemas.microsoft.com/office/drawing/2014/main" id="{C4039145-BCD5-9705-A5CB-8578DB0EFD5C}"/>
              </a:ext>
            </a:extLst>
          </p:cNvPr>
          <p:cNvSpPr txBox="1"/>
          <p:nvPr/>
        </p:nvSpPr>
        <p:spPr>
          <a:xfrm>
            <a:off x="7002921" y="2644170"/>
            <a:ext cx="4361765"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5" name="TextBox 4">
            <a:extLst>
              <a:ext uri="{FF2B5EF4-FFF2-40B4-BE49-F238E27FC236}">
                <a16:creationId xmlns:a16="http://schemas.microsoft.com/office/drawing/2014/main" id="{F4B1D511-2949-5E22-9212-A7B12CF8EC7A}"/>
              </a:ext>
            </a:extLst>
          </p:cNvPr>
          <p:cNvSpPr txBox="1"/>
          <p:nvPr/>
        </p:nvSpPr>
        <p:spPr>
          <a:xfrm>
            <a:off x="7002921" y="4359178"/>
            <a:ext cx="4361765"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6" name="Picture Placeholder 5">
            <a:extLst>
              <a:ext uri="{FF2B5EF4-FFF2-40B4-BE49-F238E27FC236}">
                <a16:creationId xmlns:a16="http://schemas.microsoft.com/office/drawing/2014/main" id="{6BD3CCB3-E3B7-9228-C51C-09D74FB44414}"/>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2754972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p:cTn id="7" dur="250" fill="hold"/>
                                        <p:tgtEl>
                                          <p:spTgt spid="3"/>
                                        </p:tgtEl>
                                        <p:attrNameLst>
                                          <p:attrName>ppt_w</p:attrName>
                                        </p:attrNameLst>
                                      </p:cBhvr>
                                      <p:tavLst>
                                        <p:tav tm="0">
                                          <p:val>
                                            <p:strVal val="2/3*#ppt_w"/>
                                          </p:val>
                                        </p:tav>
                                        <p:tav tm="100000">
                                          <p:val>
                                            <p:strVal val="#ppt_w"/>
                                          </p:val>
                                        </p:tav>
                                      </p:tavLst>
                                    </p:anim>
                                    <p:anim calcmode="lin" valueType="num">
                                      <p:cBhvr>
                                        <p:cTn id="8" dur="250" fill="hold"/>
                                        <p:tgtEl>
                                          <p:spTgt spid="3"/>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4.79167E-6 1.48148E-6 L 4.79167E-6 0.07245 " pathEditMode="relative" rAng="0" ptsTypes="AA">
                                      <p:cBhvr>
                                        <p:cTn id="10" dur="500" spd="-100000" fill="hold"/>
                                        <p:tgtEl>
                                          <p:spTgt spid="3"/>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4"/>
                                        </p:tgtEl>
                                        <p:attrNameLst>
                                          <p:attrName>style.visibility</p:attrName>
                                        </p:attrNameLst>
                                      </p:cBhvr>
                                      <p:to>
                                        <p:strVal val="visible"/>
                                      </p:to>
                                    </p:set>
                                    <p:anim calcmode="lin" valueType="num">
                                      <p:cBhvr>
                                        <p:cTn id="13" dur="250" fill="hold"/>
                                        <p:tgtEl>
                                          <p:spTgt spid="4"/>
                                        </p:tgtEl>
                                        <p:attrNameLst>
                                          <p:attrName>ppt_w</p:attrName>
                                        </p:attrNameLst>
                                      </p:cBhvr>
                                      <p:tavLst>
                                        <p:tav tm="0">
                                          <p:val>
                                            <p:strVal val="2/3*#ppt_w"/>
                                          </p:val>
                                        </p:tav>
                                        <p:tav tm="100000">
                                          <p:val>
                                            <p:strVal val="#ppt_w"/>
                                          </p:val>
                                        </p:tav>
                                      </p:tavLst>
                                    </p:anim>
                                    <p:anim calcmode="lin" valueType="num">
                                      <p:cBhvr>
                                        <p:cTn id="14" dur="250" fill="hold"/>
                                        <p:tgtEl>
                                          <p:spTgt spid="4"/>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4.79167E-6 0 L 4.79167E-6 0.07245 " pathEditMode="relative" rAng="0" ptsTypes="AA">
                                      <p:cBhvr>
                                        <p:cTn id="16" dur="500" spd="-100000" fill="hold"/>
                                        <p:tgtEl>
                                          <p:spTgt spid="4"/>
                                        </p:tgtEl>
                                        <p:attrNameLst>
                                          <p:attrName>ppt_x</p:attrName>
                                          <p:attrName>ppt_y</p:attrName>
                                        </p:attrNameLst>
                                      </p:cBhvr>
                                      <p:rCtr x="0" y="3611"/>
                                    </p:animMotion>
                                  </p:childTnLst>
                                </p:cTn>
                              </p:par>
                              <p:par>
                                <p:cTn id="17" presetID="23" presetClass="entr" presetSubtype="272" fill="hold" grpId="0" nodeType="withEffect">
                                  <p:stCondLst>
                                    <p:cond delay="500"/>
                                  </p:stCondLst>
                                  <p:childTnLst>
                                    <p:set>
                                      <p:cBhvr>
                                        <p:cTn id="18" dur="1" fill="hold">
                                          <p:stCondLst>
                                            <p:cond delay="0"/>
                                          </p:stCondLst>
                                        </p:cTn>
                                        <p:tgtEl>
                                          <p:spTgt spid="5"/>
                                        </p:tgtEl>
                                        <p:attrNameLst>
                                          <p:attrName>style.visibility</p:attrName>
                                        </p:attrNameLst>
                                      </p:cBhvr>
                                      <p:to>
                                        <p:strVal val="visible"/>
                                      </p:to>
                                    </p:set>
                                    <p:anim calcmode="lin" valueType="num">
                                      <p:cBhvr>
                                        <p:cTn id="19" dur="250" fill="hold"/>
                                        <p:tgtEl>
                                          <p:spTgt spid="5"/>
                                        </p:tgtEl>
                                        <p:attrNameLst>
                                          <p:attrName>ppt_w</p:attrName>
                                        </p:attrNameLst>
                                      </p:cBhvr>
                                      <p:tavLst>
                                        <p:tav tm="0">
                                          <p:val>
                                            <p:strVal val="2/3*#ppt_w"/>
                                          </p:val>
                                        </p:tav>
                                        <p:tav tm="100000">
                                          <p:val>
                                            <p:strVal val="#ppt_w"/>
                                          </p:val>
                                        </p:tav>
                                      </p:tavLst>
                                    </p:anim>
                                    <p:anim calcmode="lin" valueType="num">
                                      <p:cBhvr>
                                        <p:cTn id="20" dur="250" fill="hold"/>
                                        <p:tgtEl>
                                          <p:spTgt spid="5"/>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p:stCondLst>
                                    <p:cond delay="500"/>
                                  </p:stCondLst>
                                  <p:childTnLst>
                                    <p:animMotion origin="layout" path="M 4.79167E-6 1.48148E-6 L 4.79167E-6 0.07245 " pathEditMode="relative" rAng="0" ptsTypes="AA">
                                      <p:cBhvr>
                                        <p:cTn id="22" dur="500" spd="-100000" fill="hold"/>
                                        <p:tgtEl>
                                          <p:spTgt spid="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4" grpId="0"/>
      <p:bldP spid="4" grpId="1"/>
      <p:bldP spid="5" grpId="0"/>
      <p:bldP spid="5" grpId="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aeed Faal Title">
            <a:extLst>
              <a:ext uri="{FF2B5EF4-FFF2-40B4-BE49-F238E27FC236}">
                <a16:creationId xmlns:a16="http://schemas.microsoft.com/office/drawing/2014/main" id="{AACD52C2-DE34-5EAA-DA4F-809A7B601D89}"/>
              </a:ext>
            </a:extLst>
          </p:cNvPr>
          <p:cNvSpPr txBox="1"/>
          <p:nvPr/>
        </p:nvSpPr>
        <p:spPr>
          <a:xfrm>
            <a:off x="1095607" y="929162"/>
            <a:ext cx="4361765"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4" name="TextBox 3">
            <a:extLst>
              <a:ext uri="{FF2B5EF4-FFF2-40B4-BE49-F238E27FC236}">
                <a16:creationId xmlns:a16="http://schemas.microsoft.com/office/drawing/2014/main" id="{F4468781-AD4F-3A43-11D1-A5568E482307}"/>
              </a:ext>
            </a:extLst>
          </p:cNvPr>
          <p:cNvSpPr txBox="1"/>
          <p:nvPr/>
        </p:nvSpPr>
        <p:spPr>
          <a:xfrm>
            <a:off x="1095607" y="2644170"/>
            <a:ext cx="4361765"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5" name="TextBox 4">
            <a:extLst>
              <a:ext uri="{FF2B5EF4-FFF2-40B4-BE49-F238E27FC236}">
                <a16:creationId xmlns:a16="http://schemas.microsoft.com/office/drawing/2014/main" id="{3905C9AF-5F87-D0F5-2475-C84EE8306979}"/>
              </a:ext>
            </a:extLst>
          </p:cNvPr>
          <p:cNvSpPr txBox="1"/>
          <p:nvPr/>
        </p:nvSpPr>
        <p:spPr>
          <a:xfrm>
            <a:off x="1095607" y="4359178"/>
            <a:ext cx="4361765"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6" name="Picture Placeholder 5">
            <a:extLst>
              <a:ext uri="{FF2B5EF4-FFF2-40B4-BE49-F238E27FC236}">
                <a16:creationId xmlns:a16="http://schemas.microsoft.com/office/drawing/2014/main" id="{79734CC1-9F2D-BB1F-7822-45D9C94D23E8}"/>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3621441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p:cTn id="7" dur="250" fill="hold"/>
                                        <p:tgtEl>
                                          <p:spTgt spid="3"/>
                                        </p:tgtEl>
                                        <p:attrNameLst>
                                          <p:attrName>ppt_w</p:attrName>
                                        </p:attrNameLst>
                                      </p:cBhvr>
                                      <p:tavLst>
                                        <p:tav tm="0">
                                          <p:val>
                                            <p:strVal val="2/3*#ppt_w"/>
                                          </p:val>
                                        </p:tav>
                                        <p:tav tm="100000">
                                          <p:val>
                                            <p:strVal val="#ppt_w"/>
                                          </p:val>
                                        </p:tav>
                                      </p:tavLst>
                                    </p:anim>
                                    <p:anim calcmode="lin" valueType="num">
                                      <p:cBhvr>
                                        <p:cTn id="8" dur="250" fill="hold"/>
                                        <p:tgtEl>
                                          <p:spTgt spid="3"/>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0 1.48148E-6 L 0 0.07245 " pathEditMode="relative" rAng="0" ptsTypes="AA">
                                      <p:cBhvr>
                                        <p:cTn id="10" dur="500" spd="-100000" fill="hold"/>
                                        <p:tgtEl>
                                          <p:spTgt spid="3"/>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4"/>
                                        </p:tgtEl>
                                        <p:attrNameLst>
                                          <p:attrName>style.visibility</p:attrName>
                                        </p:attrNameLst>
                                      </p:cBhvr>
                                      <p:to>
                                        <p:strVal val="visible"/>
                                      </p:to>
                                    </p:set>
                                    <p:anim calcmode="lin" valueType="num">
                                      <p:cBhvr>
                                        <p:cTn id="13" dur="250" fill="hold"/>
                                        <p:tgtEl>
                                          <p:spTgt spid="4"/>
                                        </p:tgtEl>
                                        <p:attrNameLst>
                                          <p:attrName>ppt_w</p:attrName>
                                        </p:attrNameLst>
                                      </p:cBhvr>
                                      <p:tavLst>
                                        <p:tav tm="0">
                                          <p:val>
                                            <p:strVal val="2/3*#ppt_w"/>
                                          </p:val>
                                        </p:tav>
                                        <p:tav tm="100000">
                                          <p:val>
                                            <p:strVal val="#ppt_w"/>
                                          </p:val>
                                        </p:tav>
                                      </p:tavLst>
                                    </p:anim>
                                    <p:anim calcmode="lin" valueType="num">
                                      <p:cBhvr>
                                        <p:cTn id="14" dur="250" fill="hold"/>
                                        <p:tgtEl>
                                          <p:spTgt spid="4"/>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0 0 L 0 0.07245 " pathEditMode="relative" rAng="0" ptsTypes="AA">
                                      <p:cBhvr>
                                        <p:cTn id="16" dur="500" spd="-100000" fill="hold"/>
                                        <p:tgtEl>
                                          <p:spTgt spid="4"/>
                                        </p:tgtEl>
                                        <p:attrNameLst>
                                          <p:attrName>ppt_x</p:attrName>
                                          <p:attrName>ppt_y</p:attrName>
                                        </p:attrNameLst>
                                      </p:cBhvr>
                                      <p:rCtr x="0" y="3611"/>
                                    </p:animMotion>
                                  </p:childTnLst>
                                </p:cTn>
                              </p:par>
                              <p:par>
                                <p:cTn id="17" presetID="23" presetClass="entr" presetSubtype="272" fill="hold" grpId="0" nodeType="withEffect">
                                  <p:stCondLst>
                                    <p:cond delay="500"/>
                                  </p:stCondLst>
                                  <p:childTnLst>
                                    <p:set>
                                      <p:cBhvr>
                                        <p:cTn id="18" dur="1" fill="hold">
                                          <p:stCondLst>
                                            <p:cond delay="0"/>
                                          </p:stCondLst>
                                        </p:cTn>
                                        <p:tgtEl>
                                          <p:spTgt spid="5"/>
                                        </p:tgtEl>
                                        <p:attrNameLst>
                                          <p:attrName>style.visibility</p:attrName>
                                        </p:attrNameLst>
                                      </p:cBhvr>
                                      <p:to>
                                        <p:strVal val="visible"/>
                                      </p:to>
                                    </p:set>
                                    <p:anim calcmode="lin" valueType="num">
                                      <p:cBhvr>
                                        <p:cTn id="19" dur="250" fill="hold"/>
                                        <p:tgtEl>
                                          <p:spTgt spid="5"/>
                                        </p:tgtEl>
                                        <p:attrNameLst>
                                          <p:attrName>ppt_w</p:attrName>
                                        </p:attrNameLst>
                                      </p:cBhvr>
                                      <p:tavLst>
                                        <p:tav tm="0">
                                          <p:val>
                                            <p:strVal val="2/3*#ppt_w"/>
                                          </p:val>
                                        </p:tav>
                                        <p:tav tm="100000">
                                          <p:val>
                                            <p:strVal val="#ppt_w"/>
                                          </p:val>
                                        </p:tav>
                                      </p:tavLst>
                                    </p:anim>
                                    <p:anim calcmode="lin" valueType="num">
                                      <p:cBhvr>
                                        <p:cTn id="20" dur="250" fill="hold"/>
                                        <p:tgtEl>
                                          <p:spTgt spid="5"/>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p:stCondLst>
                                    <p:cond delay="500"/>
                                  </p:stCondLst>
                                  <p:childTnLst>
                                    <p:animMotion origin="layout" path="M 0 1.11022E-16 L 0 0.07245 " pathEditMode="relative" rAng="0" ptsTypes="AA">
                                      <p:cBhvr>
                                        <p:cTn id="22" dur="500" spd="-100000" fill="hold"/>
                                        <p:tgtEl>
                                          <p:spTgt spid="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4" grpId="0"/>
      <p:bldP spid="4" grpId="1"/>
      <p:bldP spid="5" grpId="0"/>
      <p:bldP spid="5" grpId="1"/>
    </p:bld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lumMod val="85000"/>
          </a:schemeClr>
        </a:solid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8EBE0BF-850F-4E9C-2E72-1F6A59820B48}"/>
              </a:ext>
            </a:extLst>
          </p:cNvPr>
          <p:cNvSpPr txBox="1"/>
          <p:nvPr/>
        </p:nvSpPr>
        <p:spPr>
          <a:xfrm>
            <a:off x="1826834" y="4494778"/>
            <a:ext cx="8538332" cy="2246769"/>
          </a:xfrm>
          <a:prstGeom prst="rect">
            <a:avLst/>
          </a:prstGeom>
          <a:noFill/>
        </p:spPr>
        <p:txBody>
          <a:bodyPr wrap="square" rtlCol="0">
            <a:spAutoFit/>
          </a:bodyPr>
          <a:lstStyle>
            <a:defPPr>
              <a:defRPr lang="en-US"/>
            </a:defPPr>
            <a:lvl1pPr algn="ctr">
              <a:defRPr sz="2800"/>
            </a:lvl1pPr>
          </a:lstStyle>
          <a:p>
            <a:r>
              <a:rPr lang="en-US" sz="4400" b="1" dirty="0"/>
              <a:t>Font</a:t>
            </a:r>
            <a:r>
              <a:rPr lang="en-US" sz="3200" dirty="0"/>
              <a:t>:</a:t>
            </a:r>
          </a:p>
          <a:p>
            <a:r>
              <a:rPr lang="en-US" sz="3200" dirty="0">
                <a:hlinkClick r:id="rId2"/>
              </a:rPr>
              <a:t>https://fonts.google.com/specimen/Montserrat</a:t>
            </a:r>
            <a:endParaRPr lang="en-US" sz="3200" dirty="0"/>
          </a:p>
          <a:p>
            <a:r>
              <a:rPr lang="en-US" sz="3200" dirty="0">
                <a:hlinkClick r:id="rId3"/>
              </a:rPr>
              <a:t>https://www.dafont.com/road-rage.font</a:t>
            </a:r>
            <a:endParaRPr lang="en-US" sz="3200" dirty="0"/>
          </a:p>
          <a:p>
            <a:endParaRPr lang="en-US" sz="3200" dirty="0"/>
          </a:p>
        </p:txBody>
      </p:sp>
      <p:sp>
        <p:nvSpPr>
          <p:cNvPr id="3" name="TextBox 2">
            <a:extLst>
              <a:ext uri="{FF2B5EF4-FFF2-40B4-BE49-F238E27FC236}">
                <a16:creationId xmlns:a16="http://schemas.microsoft.com/office/drawing/2014/main" id="{93F91A18-7395-0A5F-6BE8-7BF86E1CD7A4}"/>
              </a:ext>
            </a:extLst>
          </p:cNvPr>
          <p:cNvSpPr txBox="1"/>
          <p:nvPr/>
        </p:nvSpPr>
        <p:spPr>
          <a:xfrm>
            <a:off x="1549401" y="875174"/>
            <a:ext cx="9093200" cy="1815882"/>
          </a:xfrm>
          <a:prstGeom prst="rect">
            <a:avLst/>
          </a:prstGeom>
          <a:noFill/>
        </p:spPr>
        <p:txBody>
          <a:bodyPr wrap="square" rtlCol="0">
            <a:spAutoFit/>
          </a:bodyPr>
          <a:lstStyle/>
          <a:p>
            <a:pPr algn="ctr"/>
            <a:r>
              <a:rPr lang="en-US" sz="2800" b="1" dirty="0"/>
              <a:t>Watch The Full Tutorials On My </a:t>
            </a:r>
            <a:r>
              <a:rPr lang="en-US" sz="2800" b="1" dirty="0">
                <a:solidFill>
                  <a:srgbClr val="FF0000"/>
                </a:solidFill>
              </a:rPr>
              <a:t>YouTube</a:t>
            </a:r>
            <a:r>
              <a:rPr lang="en-US" sz="2800" b="1" dirty="0"/>
              <a:t> Channel</a:t>
            </a:r>
          </a:p>
          <a:p>
            <a:pPr algn="ctr"/>
            <a:r>
              <a:rPr lang="en-US" sz="2800" dirty="0">
                <a:solidFill>
                  <a:srgbClr val="FF0000"/>
                </a:solidFill>
              </a:rPr>
              <a:t>👇</a:t>
            </a:r>
            <a:endParaRPr lang="en-US" sz="2800" b="1" dirty="0"/>
          </a:p>
          <a:p>
            <a:pPr algn="ctr"/>
            <a:r>
              <a:rPr lang="en-US" sz="2800" b="1" dirty="0">
                <a:hlinkClick r:id="rId4"/>
              </a:rPr>
              <a:t>https://www.youtube.com/watch?v=Gvl0xp1Wd4c</a:t>
            </a:r>
            <a:endParaRPr lang="en-US" sz="2800" b="1" dirty="0"/>
          </a:p>
          <a:p>
            <a:pPr algn="ctr"/>
            <a:r>
              <a:rPr lang="en-US" sz="2800" b="1" dirty="0"/>
              <a:t> </a:t>
            </a:r>
          </a:p>
        </p:txBody>
      </p:sp>
      <p:sp>
        <p:nvSpPr>
          <p:cNvPr id="4" name="TextBox 3">
            <a:extLst>
              <a:ext uri="{FF2B5EF4-FFF2-40B4-BE49-F238E27FC236}">
                <a16:creationId xmlns:a16="http://schemas.microsoft.com/office/drawing/2014/main" id="{DE5BBC6F-1BBF-EAA1-1179-DD3D79626053}"/>
              </a:ext>
            </a:extLst>
          </p:cNvPr>
          <p:cNvSpPr txBox="1"/>
          <p:nvPr/>
        </p:nvSpPr>
        <p:spPr>
          <a:xfrm>
            <a:off x="2070100" y="2639114"/>
            <a:ext cx="8051801" cy="1815882"/>
          </a:xfrm>
          <a:prstGeom prst="rect">
            <a:avLst/>
          </a:prstGeom>
          <a:noFill/>
        </p:spPr>
        <p:txBody>
          <a:bodyPr wrap="square" rtlCol="0">
            <a:spAutoFit/>
          </a:bodyPr>
          <a:lstStyle/>
          <a:p>
            <a:pPr algn="ctr"/>
            <a:r>
              <a:rPr lang="en-US" sz="2800" b="1" dirty="0"/>
              <a:t>Learn How To Design Overlapped Text Effect</a:t>
            </a:r>
          </a:p>
          <a:p>
            <a:pPr algn="ctr"/>
            <a:r>
              <a:rPr lang="en-US" sz="2800" b="1" dirty="0"/>
              <a:t> </a:t>
            </a:r>
            <a:r>
              <a:rPr lang="en-US" sz="2800" dirty="0">
                <a:solidFill>
                  <a:srgbClr val="FF0000"/>
                </a:solidFill>
              </a:rPr>
              <a:t>👇</a:t>
            </a:r>
          </a:p>
          <a:p>
            <a:pPr algn="ctr"/>
            <a:r>
              <a:rPr lang="en-US" sz="2800" b="1" dirty="0">
                <a:hlinkClick r:id="rId5"/>
              </a:rPr>
              <a:t>https://www.youtube.com/watch?v=-hmbycbiVNc</a:t>
            </a:r>
            <a:endParaRPr lang="en-US" sz="2800" b="1" dirty="0"/>
          </a:p>
          <a:p>
            <a:pPr algn="ctr"/>
            <a:endParaRPr lang="en-US" sz="2800" b="1" dirty="0"/>
          </a:p>
        </p:txBody>
      </p:sp>
    </p:spTree>
    <p:extLst>
      <p:ext uri="{BB962C8B-B14F-4D97-AF65-F5344CB8AC3E}">
        <p14:creationId xmlns:p14="http://schemas.microsoft.com/office/powerpoint/2010/main" val="126723117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aeed Faal Title">
            <a:extLst>
              <a:ext uri="{FF2B5EF4-FFF2-40B4-BE49-F238E27FC236}">
                <a16:creationId xmlns:a16="http://schemas.microsoft.com/office/drawing/2014/main" id="{B1C2A7BB-0C99-EAEA-5CFB-DCB35DABB793}"/>
              </a:ext>
            </a:extLst>
          </p:cNvPr>
          <p:cNvSpPr txBox="1"/>
          <p:nvPr/>
        </p:nvSpPr>
        <p:spPr>
          <a:xfrm>
            <a:off x="5872843" y="826618"/>
            <a:ext cx="5245100" cy="1569660"/>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a:t>
            </a:r>
          </a:p>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HERE</a:t>
            </a:r>
          </a:p>
        </p:txBody>
      </p:sp>
      <p:grpSp>
        <p:nvGrpSpPr>
          <p:cNvPr id="4" name="Group 3">
            <a:extLst>
              <a:ext uri="{FF2B5EF4-FFF2-40B4-BE49-F238E27FC236}">
                <a16:creationId xmlns:a16="http://schemas.microsoft.com/office/drawing/2014/main" id="{14852500-7099-BA52-29AC-FD6B75BA6A1F}"/>
              </a:ext>
            </a:extLst>
          </p:cNvPr>
          <p:cNvGrpSpPr/>
          <p:nvPr/>
        </p:nvGrpSpPr>
        <p:grpSpPr>
          <a:xfrm>
            <a:off x="6005064" y="3095420"/>
            <a:ext cx="4922379" cy="3053632"/>
            <a:chOff x="6418721" y="3095420"/>
            <a:chExt cx="4922379" cy="3053632"/>
          </a:xfrm>
        </p:grpSpPr>
        <p:sp>
          <p:nvSpPr>
            <p:cNvPr id="5" name="TextBox 4">
              <a:extLst>
                <a:ext uri="{FF2B5EF4-FFF2-40B4-BE49-F238E27FC236}">
                  <a16:creationId xmlns:a16="http://schemas.microsoft.com/office/drawing/2014/main" id="{200D8E80-CF94-833C-7093-89240C87B833}"/>
                </a:ext>
              </a:extLst>
            </p:cNvPr>
            <p:cNvSpPr txBox="1"/>
            <p:nvPr/>
          </p:nvSpPr>
          <p:spPr>
            <a:xfrm>
              <a:off x="6418721" y="3095420"/>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6" name="TextBox 5">
              <a:extLst>
                <a:ext uri="{FF2B5EF4-FFF2-40B4-BE49-F238E27FC236}">
                  <a16:creationId xmlns:a16="http://schemas.microsoft.com/office/drawing/2014/main" id="{11897E7A-0439-AF2E-4B16-D91C799C3714}"/>
                </a:ext>
              </a:extLst>
            </p:cNvPr>
            <p:cNvSpPr txBox="1"/>
            <p:nvPr/>
          </p:nvSpPr>
          <p:spPr>
            <a:xfrm>
              <a:off x="6418721" y="4579392"/>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grpSp>
      <p:sp>
        <p:nvSpPr>
          <p:cNvPr id="10" name="Picture Placeholder 9">
            <a:extLst>
              <a:ext uri="{FF2B5EF4-FFF2-40B4-BE49-F238E27FC236}">
                <a16:creationId xmlns:a16="http://schemas.microsoft.com/office/drawing/2014/main" id="{A149F101-1560-37A8-50FD-BE524C0C91E6}"/>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396632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p:cTn id="7" dur="250" fill="hold"/>
                                        <p:tgtEl>
                                          <p:spTgt spid="3"/>
                                        </p:tgtEl>
                                        <p:attrNameLst>
                                          <p:attrName>ppt_w</p:attrName>
                                        </p:attrNameLst>
                                      </p:cBhvr>
                                      <p:tavLst>
                                        <p:tav tm="0">
                                          <p:val>
                                            <p:strVal val="2/3*#ppt_w"/>
                                          </p:val>
                                        </p:tav>
                                        <p:tav tm="100000">
                                          <p:val>
                                            <p:strVal val="#ppt_w"/>
                                          </p:val>
                                        </p:tav>
                                      </p:tavLst>
                                    </p:anim>
                                    <p:anim calcmode="lin" valueType="num">
                                      <p:cBhvr>
                                        <p:cTn id="8" dur="250" fill="hold"/>
                                        <p:tgtEl>
                                          <p:spTgt spid="3"/>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4.79167E-6 -3.7037E-6 L -4.79167E-6 0.07246 " pathEditMode="relative" rAng="0" ptsTypes="AA">
                                      <p:cBhvr>
                                        <p:cTn id="10" dur="500" spd="-100000" fill="hold"/>
                                        <p:tgtEl>
                                          <p:spTgt spid="3"/>
                                        </p:tgtEl>
                                        <p:attrNameLst>
                                          <p:attrName>ppt_x</p:attrName>
                                          <p:attrName>ppt_y</p:attrName>
                                        </p:attrNameLst>
                                      </p:cBhvr>
                                      <p:rCtr x="0" y="3611"/>
                                    </p:animMotion>
                                  </p:childTnLst>
                                </p:cTn>
                              </p:par>
                              <p:par>
                                <p:cTn id="11" presetID="23" presetClass="entr" presetSubtype="272" fill="hold" nodeType="withEffect">
                                  <p:stCondLst>
                                    <p:cond delay="500"/>
                                  </p:stCondLst>
                                  <p:childTnLst>
                                    <p:set>
                                      <p:cBhvr>
                                        <p:cTn id="12" dur="1" fill="hold">
                                          <p:stCondLst>
                                            <p:cond delay="0"/>
                                          </p:stCondLst>
                                        </p:cTn>
                                        <p:tgtEl>
                                          <p:spTgt spid="4"/>
                                        </p:tgtEl>
                                        <p:attrNameLst>
                                          <p:attrName>style.visibility</p:attrName>
                                        </p:attrNameLst>
                                      </p:cBhvr>
                                      <p:to>
                                        <p:strVal val="visible"/>
                                      </p:to>
                                    </p:set>
                                    <p:anim calcmode="lin" valueType="num">
                                      <p:cBhvr>
                                        <p:cTn id="13" dur="250" fill="hold"/>
                                        <p:tgtEl>
                                          <p:spTgt spid="4"/>
                                        </p:tgtEl>
                                        <p:attrNameLst>
                                          <p:attrName>ppt_w</p:attrName>
                                        </p:attrNameLst>
                                      </p:cBhvr>
                                      <p:tavLst>
                                        <p:tav tm="0">
                                          <p:val>
                                            <p:strVal val="2/3*#ppt_w"/>
                                          </p:val>
                                        </p:tav>
                                        <p:tav tm="100000">
                                          <p:val>
                                            <p:strVal val="#ppt_w"/>
                                          </p:val>
                                        </p:tav>
                                      </p:tavLst>
                                    </p:anim>
                                    <p:anim calcmode="lin" valueType="num">
                                      <p:cBhvr>
                                        <p:cTn id="14" dur="250" fill="hold"/>
                                        <p:tgtEl>
                                          <p:spTgt spid="4"/>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nodeType="withEffect">
                                  <p:stCondLst>
                                    <p:cond delay="500"/>
                                  </p:stCondLst>
                                  <p:childTnLst>
                                    <p:animMotion origin="layout" path="M -1.04167E-6 -2.59259E-6 L -1.04167E-6 0.07246 " pathEditMode="relative" rAng="0" ptsTypes="AA">
                                      <p:cBhvr>
                                        <p:cTn id="16" dur="500" spd="-100000" fill="hold"/>
                                        <p:tgtEl>
                                          <p:spTgt spid="4"/>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aeed Faal Title">
            <a:extLst>
              <a:ext uri="{FF2B5EF4-FFF2-40B4-BE49-F238E27FC236}">
                <a16:creationId xmlns:a16="http://schemas.microsoft.com/office/drawing/2014/main" id="{DC1F4783-9370-70FD-87BA-939B47FE503B}"/>
              </a:ext>
            </a:extLst>
          </p:cNvPr>
          <p:cNvSpPr txBox="1"/>
          <p:nvPr/>
        </p:nvSpPr>
        <p:spPr>
          <a:xfrm>
            <a:off x="368299" y="3937626"/>
            <a:ext cx="4105841" cy="1446550"/>
          </a:xfrm>
          <a:prstGeom prst="rect">
            <a:avLst/>
          </a:prstGeom>
          <a:noFill/>
        </p:spPr>
        <p:txBody>
          <a:bodyPr wrap="square" rtlCol="0">
            <a:spAutoFit/>
          </a:bodyPr>
          <a:lstStyle/>
          <a:p>
            <a:pPr algn="ctr"/>
            <a:r>
              <a:rPr lang="en-US" sz="44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 HERE</a:t>
            </a:r>
          </a:p>
        </p:txBody>
      </p:sp>
      <p:sp>
        <p:nvSpPr>
          <p:cNvPr id="10" name="TextBox 9">
            <a:extLst>
              <a:ext uri="{FF2B5EF4-FFF2-40B4-BE49-F238E27FC236}">
                <a16:creationId xmlns:a16="http://schemas.microsoft.com/office/drawing/2014/main" id="{2AC2C58C-5B19-BAC8-8CAE-0DA29F86445C}"/>
              </a:ext>
            </a:extLst>
          </p:cNvPr>
          <p:cNvSpPr txBox="1"/>
          <p:nvPr/>
        </p:nvSpPr>
        <p:spPr>
          <a:xfrm>
            <a:off x="4156640" y="3980433"/>
            <a:ext cx="7286060" cy="1446550"/>
          </a:xfrm>
          <a:prstGeom prst="rect">
            <a:avLst/>
          </a:prstGeom>
          <a:noFill/>
        </p:spPr>
        <p:txBody>
          <a:bodyPr wrap="square" rtlCol="0">
            <a:spAutoFit/>
          </a:bodyPr>
          <a:lstStyle/>
          <a:p>
            <a:pPr algn="just"/>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just"/>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Lorem ipsum dolor sit amet, consectetuer adipiscing elit. Maecenas porttitor congue massa. Fusce posuere, magna sed pulvinar ultricies, purus lectus malesuada libero, sit amet commodo magna eros quis </a:t>
            </a:r>
            <a:r>
              <a:rPr lang="en-US" sz="1600" dirty="0" err="1">
                <a:solidFill>
                  <a:schemeClr val="tx1">
                    <a:lumMod val="65000"/>
                    <a:lumOff val="35000"/>
                  </a:schemeClr>
                </a:solidFill>
                <a:latin typeface="+mj-lt"/>
                <a:ea typeface="Lato Black" charset="0"/>
                <a:cs typeface="Lato Black" charset="0"/>
              </a:rPr>
              <a:t>urna</a:t>
            </a:r>
            <a:r>
              <a:rPr lang="en-US" sz="1600" dirty="0">
                <a:solidFill>
                  <a:schemeClr val="tx1">
                    <a:lumMod val="65000"/>
                    <a:lumOff val="35000"/>
                  </a:schemeClr>
                </a:solidFill>
                <a:latin typeface="+mj-lt"/>
                <a:ea typeface="Lato Black" charset="0"/>
                <a:cs typeface="Lato Black" charset="0"/>
              </a:rPr>
              <a:t>.</a:t>
            </a:r>
          </a:p>
        </p:txBody>
      </p:sp>
      <p:sp>
        <p:nvSpPr>
          <p:cNvPr id="3" name="Picture Placeholder 2">
            <a:extLst>
              <a:ext uri="{FF2B5EF4-FFF2-40B4-BE49-F238E27FC236}">
                <a16:creationId xmlns:a16="http://schemas.microsoft.com/office/drawing/2014/main" id="{FAA664C2-F1EB-9AD8-5C68-708E16803EF9}"/>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2100482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9"/>
                                        </p:tgtEl>
                                        <p:attrNameLst>
                                          <p:attrName>style.visibility</p:attrName>
                                        </p:attrNameLst>
                                      </p:cBhvr>
                                      <p:to>
                                        <p:strVal val="visible"/>
                                      </p:to>
                                    </p:set>
                                    <p:anim calcmode="lin" valueType="num">
                                      <p:cBhvr>
                                        <p:cTn id="7" dur="250" fill="hold"/>
                                        <p:tgtEl>
                                          <p:spTgt spid="9"/>
                                        </p:tgtEl>
                                        <p:attrNameLst>
                                          <p:attrName>ppt_w</p:attrName>
                                        </p:attrNameLst>
                                      </p:cBhvr>
                                      <p:tavLst>
                                        <p:tav tm="0">
                                          <p:val>
                                            <p:strVal val="2/3*#ppt_w"/>
                                          </p:val>
                                        </p:tav>
                                        <p:tav tm="100000">
                                          <p:val>
                                            <p:strVal val="#ppt_w"/>
                                          </p:val>
                                        </p:tav>
                                      </p:tavLst>
                                    </p:anim>
                                    <p:anim calcmode="lin" valueType="num">
                                      <p:cBhvr>
                                        <p:cTn id="8" dur="250" fill="hold"/>
                                        <p:tgtEl>
                                          <p:spTgt spid="9"/>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2.29167E-6 3.7037E-7 L 2.29167E-6 0.07245 " pathEditMode="relative" rAng="0" ptsTypes="AA">
                                      <p:cBhvr>
                                        <p:cTn id="10" dur="500" spd="-100000" fill="hold"/>
                                        <p:tgtEl>
                                          <p:spTgt spid="9"/>
                                        </p:tgtEl>
                                        <p:attrNameLst>
                                          <p:attrName>ppt_x</p:attrName>
                                          <p:attrName>ppt_y</p:attrName>
                                        </p:attrNameLst>
                                      </p:cBhvr>
                                      <p:rCtr x="0" y="3611"/>
                                    </p:animMotion>
                                  </p:childTnLst>
                                </p:cTn>
                              </p:par>
                              <p:par>
                                <p:cTn id="11" presetID="22" presetClass="entr" presetSubtype="2" fill="hold" grpId="0" nodeType="withEffect">
                                  <p:stCondLst>
                                    <p:cond delay="500"/>
                                  </p:stCondLst>
                                  <p:childTnLst>
                                    <p:set>
                                      <p:cBhvr>
                                        <p:cTn id="12" dur="1" fill="hold">
                                          <p:stCondLst>
                                            <p:cond delay="0"/>
                                          </p:stCondLst>
                                        </p:cTn>
                                        <p:tgtEl>
                                          <p:spTgt spid="10"/>
                                        </p:tgtEl>
                                        <p:attrNameLst>
                                          <p:attrName>style.visibility</p:attrName>
                                        </p:attrNameLst>
                                      </p:cBhvr>
                                      <p:to>
                                        <p:strVal val="visible"/>
                                      </p:to>
                                    </p:set>
                                    <p:animEffect transition="in" filter="wipe(right)">
                                      <p:cBhvr>
                                        <p:cTn id="13" dur="500"/>
                                        <p:tgtEl>
                                          <p:spTgt spid="10"/>
                                        </p:tgtEl>
                                      </p:cBhvr>
                                    </p:animEffect>
                                  </p:childTnLst>
                                </p:cTn>
                              </p:par>
                              <p:par>
                                <p:cTn id="14" presetID="42" presetClass="path" presetSubtype="0" accel="49333" decel="50667" fill="hold" grpId="1" nodeType="withEffect">
                                  <p:stCondLst>
                                    <p:cond delay="500"/>
                                  </p:stCondLst>
                                  <p:childTnLst>
                                    <p:animMotion origin="layout" path="M -3.54167E-6 3.7037E-7 L -0.06614 3.7037E-7 " pathEditMode="relative" rAng="0" ptsTypes="AA">
                                      <p:cBhvr>
                                        <p:cTn id="15" dur="750" spd="-100000" fill="hold"/>
                                        <p:tgtEl>
                                          <p:spTgt spid="10"/>
                                        </p:tgtEl>
                                        <p:attrNameLst>
                                          <p:attrName>ppt_x</p:attrName>
                                          <p:attrName>ppt_y</p:attrName>
                                        </p:attrNameLst>
                                      </p:cBhvr>
                                      <p:rCtr x="-330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9" grpId="1"/>
      <p:bldP spid="10" grpId="0"/>
      <p:bldP spid="10" grpId="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aeed Faal Title">
            <a:extLst>
              <a:ext uri="{FF2B5EF4-FFF2-40B4-BE49-F238E27FC236}">
                <a16:creationId xmlns:a16="http://schemas.microsoft.com/office/drawing/2014/main" id="{58BF3764-0B96-7F91-5AC1-E32FD3148AAF}"/>
              </a:ext>
            </a:extLst>
          </p:cNvPr>
          <p:cNvSpPr txBox="1"/>
          <p:nvPr/>
        </p:nvSpPr>
        <p:spPr>
          <a:xfrm>
            <a:off x="6522124" y="2336393"/>
            <a:ext cx="4304972" cy="2185214"/>
          </a:xfrm>
          <a:prstGeom prst="rect">
            <a:avLst/>
          </a:prstGeom>
          <a:noFill/>
        </p:spPr>
        <p:txBody>
          <a:bodyPr wrap="square" rtlCol="0">
            <a:spAutoFit/>
          </a:bodyPr>
          <a:lstStyle>
            <a:defPPr>
              <a:defRPr lang="en-US"/>
            </a:defPPr>
            <a:lvl1pPr algn="ctr">
              <a:defRPr sz="2800" b="1" spc="300">
                <a:solidFill>
                  <a:srgbClr val="09809C"/>
                </a:solidFill>
                <a:effectLst>
                  <a:outerShdw blurRad="241300" dist="25400" dir="2700000" algn="tl" rotWithShape="0">
                    <a:prstClr val="black">
                      <a:alpha val="21000"/>
                    </a:prstClr>
                  </a:outerShdw>
                </a:effectLst>
                <a:latin typeface="General Sans Semibold" pitchFamily="50" charset="0"/>
              </a:defRPr>
            </a:lvl1pPr>
          </a:lstStyle>
          <a:p>
            <a:pPr algn="l"/>
            <a:r>
              <a:rPr lang="en-US" sz="4800" dirty="0">
                <a:solidFill>
                  <a:schemeClr val="tx1">
                    <a:lumMod val="65000"/>
                    <a:lumOff val="35000"/>
                  </a:schemeClr>
                </a:solidFill>
              </a:rPr>
              <a:t>Strengths</a:t>
            </a:r>
          </a:p>
          <a:p>
            <a:pPr algn="l"/>
            <a:endParaRPr lang="en-US" dirty="0">
              <a:solidFill>
                <a:schemeClr val="tx1">
                  <a:lumMod val="65000"/>
                  <a:lumOff val="35000"/>
                </a:schemeClr>
              </a:solidFill>
            </a:endParaRPr>
          </a:p>
          <a:p>
            <a:pPr algn="l"/>
            <a:r>
              <a:rPr lang="en-US" sz="2000" b="0" dirty="0">
                <a:solidFill>
                  <a:schemeClr val="tx1">
                    <a:lumMod val="65000"/>
                    <a:lumOff val="35000"/>
                  </a:schemeClr>
                </a:solidFill>
                <a:effectLst/>
                <a:latin typeface="+mj-lt"/>
              </a:rPr>
              <a:t>Type your text in this text box and don’t forget to subscribe And also do this</a:t>
            </a:r>
          </a:p>
        </p:txBody>
      </p:sp>
      <p:sp>
        <p:nvSpPr>
          <p:cNvPr id="4" name="Graphic 8">
            <a:extLst>
              <a:ext uri="{FF2B5EF4-FFF2-40B4-BE49-F238E27FC236}">
                <a16:creationId xmlns:a16="http://schemas.microsoft.com/office/drawing/2014/main" id="{DFC2311B-D1AA-ECCA-132F-55567F682160}"/>
              </a:ext>
            </a:extLst>
          </p:cNvPr>
          <p:cNvSpPr/>
          <p:nvPr/>
        </p:nvSpPr>
        <p:spPr>
          <a:xfrm rot="21191991">
            <a:off x="9201688" y="855787"/>
            <a:ext cx="2609100" cy="2089242"/>
          </a:xfrm>
          <a:custGeom>
            <a:avLst/>
            <a:gdLst>
              <a:gd name="connsiteX0" fmla="*/ 451544 w 1511397"/>
              <a:gd name="connsiteY0" fmla="*/ 485440 h 1210254"/>
              <a:gd name="connsiteX1" fmla="*/ 456317 w 1511397"/>
              <a:gd name="connsiteY1" fmla="*/ 497608 h 1210254"/>
              <a:gd name="connsiteX2" fmla="*/ 468380 w 1511397"/>
              <a:gd name="connsiteY2" fmla="*/ 511296 h 1210254"/>
              <a:gd name="connsiteX3" fmla="*/ 445697 w 1511397"/>
              <a:gd name="connsiteY3" fmla="*/ 514128 h 1210254"/>
              <a:gd name="connsiteX4" fmla="*/ 448240 w 1511397"/>
              <a:gd name="connsiteY4" fmla="*/ 479566 h 1210254"/>
              <a:gd name="connsiteX5" fmla="*/ 432244 w 1511397"/>
              <a:gd name="connsiteY5" fmla="*/ 464802 h 1210254"/>
              <a:gd name="connsiteX6" fmla="*/ 426815 w 1511397"/>
              <a:gd name="connsiteY6" fmla="*/ 451585 h 1210254"/>
              <a:gd name="connsiteX7" fmla="*/ 406282 w 1511397"/>
              <a:gd name="connsiteY7" fmla="*/ 438762 h 1210254"/>
              <a:gd name="connsiteX8" fmla="*/ 403896 w 1511397"/>
              <a:gd name="connsiteY8" fmla="*/ 439627 h 1210254"/>
              <a:gd name="connsiteX9" fmla="*/ 377908 w 1511397"/>
              <a:gd name="connsiteY9" fmla="*/ 461498 h 1210254"/>
              <a:gd name="connsiteX10" fmla="*/ 373555 w 1511397"/>
              <a:gd name="connsiteY10" fmla="*/ 464671 h 1210254"/>
              <a:gd name="connsiteX11" fmla="*/ 373582 w 1511397"/>
              <a:gd name="connsiteY11" fmla="*/ 433596 h 1210254"/>
              <a:gd name="connsiteX12" fmla="*/ 362541 w 1511397"/>
              <a:gd name="connsiteY12" fmla="*/ 425493 h 1210254"/>
              <a:gd name="connsiteX13" fmla="*/ 327113 w 1511397"/>
              <a:gd name="connsiteY13" fmla="*/ 430475 h 1210254"/>
              <a:gd name="connsiteX14" fmla="*/ 351265 w 1511397"/>
              <a:gd name="connsiteY14" fmla="*/ 418937 h 1210254"/>
              <a:gd name="connsiteX15" fmla="*/ 355277 w 1511397"/>
              <a:gd name="connsiteY15" fmla="*/ 393579 h 1210254"/>
              <a:gd name="connsiteX16" fmla="*/ 345208 w 1511397"/>
              <a:gd name="connsiteY16" fmla="*/ 363920 h 1210254"/>
              <a:gd name="connsiteX17" fmla="*/ 377594 w 1511397"/>
              <a:gd name="connsiteY17" fmla="*/ 358072 h 1210254"/>
              <a:gd name="connsiteX18" fmla="*/ 391755 w 1511397"/>
              <a:gd name="connsiteY18" fmla="*/ 341420 h 1210254"/>
              <a:gd name="connsiteX19" fmla="*/ 374342 w 1511397"/>
              <a:gd name="connsiteY19" fmla="*/ 308903 h 1210254"/>
              <a:gd name="connsiteX20" fmla="*/ 324701 w 1511397"/>
              <a:gd name="connsiteY20" fmla="*/ 276149 h 1210254"/>
              <a:gd name="connsiteX21" fmla="*/ 283608 w 1511397"/>
              <a:gd name="connsiteY21" fmla="*/ 255642 h 1210254"/>
              <a:gd name="connsiteX22" fmla="*/ 277498 w 1511397"/>
              <a:gd name="connsiteY22" fmla="*/ 246018 h 1210254"/>
              <a:gd name="connsiteX23" fmla="*/ 280199 w 1511397"/>
              <a:gd name="connsiteY23" fmla="*/ 242609 h 1210254"/>
              <a:gd name="connsiteX24" fmla="*/ 297481 w 1511397"/>
              <a:gd name="connsiteY24" fmla="*/ 249454 h 1210254"/>
              <a:gd name="connsiteX25" fmla="*/ 372061 w 1511397"/>
              <a:gd name="connsiteY25" fmla="*/ 291752 h 1210254"/>
              <a:gd name="connsiteX26" fmla="*/ 412340 w 1511397"/>
              <a:gd name="connsiteY26" fmla="*/ 308404 h 1210254"/>
              <a:gd name="connsiteX27" fmla="*/ 427628 w 1511397"/>
              <a:gd name="connsiteY27" fmla="*/ 300144 h 1210254"/>
              <a:gd name="connsiteX28" fmla="*/ 441370 w 1511397"/>
              <a:gd name="connsiteY28" fmla="*/ 291280 h 1210254"/>
              <a:gd name="connsiteX29" fmla="*/ 485215 w 1511397"/>
              <a:gd name="connsiteY29" fmla="*/ 296918 h 1210254"/>
              <a:gd name="connsiteX30" fmla="*/ 523528 w 1511397"/>
              <a:gd name="connsiteY30" fmla="*/ 269515 h 1210254"/>
              <a:gd name="connsiteX31" fmla="*/ 541570 w 1511397"/>
              <a:gd name="connsiteY31" fmla="*/ 255721 h 1210254"/>
              <a:gd name="connsiteX32" fmla="*/ 555154 w 1511397"/>
              <a:gd name="connsiteY32" fmla="*/ 248300 h 1210254"/>
              <a:gd name="connsiteX33" fmla="*/ 559481 w 1511397"/>
              <a:gd name="connsiteY33" fmla="*/ 264034 h 1210254"/>
              <a:gd name="connsiteX34" fmla="*/ 590844 w 1511397"/>
              <a:gd name="connsiteY34" fmla="*/ 265870 h 1210254"/>
              <a:gd name="connsiteX35" fmla="*/ 604821 w 1511397"/>
              <a:gd name="connsiteY35" fmla="*/ 269829 h 1210254"/>
              <a:gd name="connsiteX36" fmla="*/ 608991 w 1511397"/>
              <a:gd name="connsiteY36" fmla="*/ 286403 h 1210254"/>
              <a:gd name="connsiteX37" fmla="*/ 622889 w 1511397"/>
              <a:gd name="connsiteY37" fmla="*/ 311525 h 1210254"/>
              <a:gd name="connsiteX38" fmla="*/ 623886 w 1511397"/>
              <a:gd name="connsiteY38" fmla="*/ 324296 h 1210254"/>
              <a:gd name="connsiteX39" fmla="*/ 618825 w 1511397"/>
              <a:gd name="connsiteY39" fmla="*/ 343387 h 1210254"/>
              <a:gd name="connsiteX40" fmla="*/ 622968 w 1511397"/>
              <a:gd name="connsiteY40" fmla="*/ 355292 h 1210254"/>
              <a:gd name="connsiteX41" fmla="*/ 632828 w 1511397"/>
              <a:gd name="connsiteY41" fmla="*/ 386472 h 1210254"/>
              <a:gd name="connsiteX42" fmla="*/ 634034 w 1511397"/>
              <a:gd name="connsiteY42" fmla="*/ 397748 h 1210254"/>
              <a:gd name="connsiteX43" fmla="*/ 633562 w 1511397"/>
              <a:gd name="connsiteY43" fmla="*/ 417022 h 1210254"/>
              <a:gd name="connsiteX44" fmla="*/ 633431 w 1511397"/>
              <a:gd name="connsiteY44" fmla="*/ 448281 h 1210254"/>
              <a:gd name="connsiteX45" fmla="*/ 634716 w 1511397"/>
              <a:gd name="connsiteY45" fmla="*/ 459898 h 1210254"/>
              <a:gd name="connsiteX46" fmla="*/ 662356 w 1511397"/>
              <a:gd name="connsiteY46" fmla="*/ 427171 h 1210254"/>
              <a:gd name="connsiteX47" fmla="*/ 669148 w 1511397"/>
              <a:gd name="connsiteY47" fmla="*/ 451664 h 1210254"/>
              <a:gd name="connsiteX48" fmla="*/ 677408 w 1511397"/>
              <a:gd name="connsiteY48" fmla="*/ 438368 h 1210254"/>
              <a:gd name="connsiteX49" fmla="*/ 667207 w 1511397"/>
              <a:gd name="connsiteY49" fmla="*/ 470073 h 1210254"/>
              <a:gd name="connsiteX50" fmla="*/ 661150 w 1511397"/>
              <a:gd name="connsiteY50" fmla="*/ 446314 h 1210254"/>
              <a:gd name="connsiteX51" fmla="*/ 640643 w 1511397"/>
              <a:gd name="connsiteY51" fmla="*/ 468211 h 1210254"/>
              <a:gd name="connsiteX52" fmla="*/ 635267 w 1511397"/>
              <a:gd name="connsiteY52" fmla="*/ 501279 h 1210254"/>
              <a:gd name="connsiteX53" fmla="*/ 641849 w 1511397"/>
              <a:gd name="connsiteY53" fmla="*/ 504295 h 1210254"/>
              <a:gd name="connsiteX54" fmla="*/ 650267 w 1511397"/>
              <a:gd name="connsiteY54" fmla="*/ 522179 h 1210254"/>
              <a:gd name="connsiteX55" fmla="*/ 614052 w 1511397"/>
              <a:gd name="connsiteY55" fmla="*/ 507913 h 1210254"/>
              <a:gd name="connsiteX56" fmla="*/ 615180 w 1511397"/>
              <a:gd name="connsiteY56" fmla="*/ 562459 h 1210254"/>
              <a:gd name="connsiteX57" fmla="*/ 624306 w 1511397"/>
              <a:gd name="connsiteY57" fmla="*/ 547537 h 1210254"/>
              <a:gd name="connsiteX58" fmla="*/ 644052 w 1511397"/>
              <a:gd name="connsiteY58" fmla="*/ 546069 h 1210254"/>
              <a:gd name="connsiteX59" fmla="*/ 632723 w 1511397"/>
              <a:gd name="connsiteY59" fmla="*/ 621252 h 1210254"/>
              <a:gd name="connsiteX60" fmla="*/ 646045 w 1511397"/>
              <a:gd name="connsiteY60" fmla="*/ 662711 h 1210254"/>
              <a:gd name="connsiteX61" fmla="*/ 688737 w 1511397"/>
              <a:gd name="connsiteY61" fmla="*/ 742693 h 1210254"/>
              <a:gd name="connsiteX62" fmla="*/ 695870 w 1511397"/>
              <a:gd name="connsiteY62" fmla="*/ 767527 h 1210254"/>
              <a:gd name="connsiteX63" fmla="*/ 687845 w 1511397"/>
              <a:gd name="connsiteY63" fmla="*/ 775919 h 1210254"/>
              <a:gd name="connsiteX64" fmla="*/ 681447 w 1511397"/>
              <a:gd name="connsiteY64" fmla="*/ 767527 h 1210254"/>
              <a:gd name="connsiteX65" fmla="*/ 657242 w 1511397"/>
              <a:gd name="connsiteY65" fmla="*/ 696854 h 1210254"/>
              <a:gd name="connsiteX66" fmla="*/ 622627 w 1511397"/>
              <a:gd name="connsiteY66" fmla="*/ 617266 h 1210254"/>
              <a:gd name="connsiteX67" fmla="*/ 589192 w 1511397"/>
              <a:gd name="connsiteY67" fmla="*/ 570431 h 1210254"/>
              <a:gd name="connsiteX68" fmla="*/ 574297 w 1511397"/>
              <a:gd name="connsiteY68" fmla="*/ 564766 h 1210254"/>
              <a:gd name="connsiteX69" fmla="*/ 549568 w 1511397"/>
              <a:gd name="connsiteY69" fmla="*/ 553988 h 1210254"/>
              <a:gd name="connsiteX70" fmla="*/ 543170 w 1511397"/>
              <a:gd name="connsiteY70" fmla="*/ 565186 h 1210254"/>
              <a:gd name="connsiteX71" fmla="*/ 566561 w 1511397"/>
              <a:gd name="connsiteY71" fmla="*/ 640107 h 1210254"/>
              <a:gd name="connsiteX72" fmla="*/ 567977 w 1511397"/>
              <a:gd name="connsiteY72" fmla="*/ 653061 h 1210254"/>
              <a:gd name="connsiteX73" fmla="*/ 563100 w 1511397"/>
              <a:gd name="connsiteY73" fmla="*/ 654556 h 1210254"/>
              <a:gd name="connsiteX74" fmla="*/ 557304 w 1511397"/>
              <a:gd name="connsiteY74" fmla="*/ 640710 h 1210254"/>
              <a:gd name="connsiteX75" fmla="*/ 538790 w 1511397"/>
              <a:gd name="connsiteY75" fmla="*/ 569303 h 1210254"/>
              <a:gd name="connsiteX76" fmla="*/ 524289 w 1511397"/>
              <a:gd name="connsiteY76" fmla="*/ 556978 h 1210254"/>
              <a:gd name="connsiteX77" fmla="*/ 507846 w 1511397"/>
              <a:gd name="connsiteY77" fmla="*/ 568542 h 1210254"/>
              <a:gd name="connsiteX78" fmla="*/ 476037 w 1511397"/>
              <a:gd name="connsiteY78" fmla="*/ 638428 h 1210254"/>
              <a:gd name="connsiteX79" fmla="*/ 461168 w 1511397"/>
              <a:gd name="connsiteY79" fmla="*/ 704092 h 1210254"/>
              <a:gd name="connsiteX80" fmla="*/ 449263 w 1511397"/>
              <a:gd name="connsiteY80" fmla="*/ 734092 h 1210254"/>
              <a:gd name="connsiteX81" fmla="*/ 443546 w 1511397"/>
              <a:gd name="connsiteY81" fmla="*/ 735560 h 1210254"/>
              <a:gd name="connsiteX82" fmla="*/ 439770 w 1511397"/>
              <a:gd name="connsiteY82" fmla="*/ 728375 h 1210254"/>
              <a:gd name="connsiteX83" fmla="*/ 448188 w 1511397"/>
              <a:gd name="connsiteY83" fmla="*/ 706347 h 1210254"/>
              <a:gd name="connsiteX84" fmla="*/ 448896 w 1511397"/>
              <a:gd name="connsiteY84" fmla="*/ 668323 h 1210254"/>
              <a:gd name="connsiteX85" fmla="*/ 457681 w 1511397"/>
              <a:gd name="connsiteY85" fmla="*/ 644040 h 1210254"/>
              <a:gd name="connsiteX86" fmla="*/ 464158 w 1511397"/>
              <a:gd name="connsiteY86" fmla="*/ 635963 h 1210254"/>
              <a:gd name="connsiteX87" fmla="*/ 472838 w 1511397"/>
              <a:gd name="connsiteY87" fmla="*/ 573472 h 1210254"/>
              <a:gd name="connsiteX88" fmla="*/ 480889 w 1511397"/>
              <a:gd name="connsiteY88" fmla="*/ 534530 h 1210254"/>
              <a:gd name="connsiteX89" fmla="*/ 480312 w 1511397"/>
              <a:gd name="connsiteY89" fmla="*/ 517092 h 1210254"/>
              <a:gd name="connsiteX90" fmla="*/ 457943 w 1511397"/>
              <a:gd name="connsiteY90" fmla="*/ 482345 h 1210254"/>
              <a:gd name="connsiteX91" fmla="*/ 451544 w 1511397"/>
              <a:gd name="connsiteY91" fmla="*/ 485440 h 1210254"/>
              <a:gd name="connsiteX92" fmla="*/ 350872 w 1511397"/>
              <a:gd name="connsiteY92" fmla="*/ 716942 h 1210254"/>
              <a:gd name="connsiteX93" fmla="*/ 352708 w 1511397"/>
              <a:gd name="connsiteY93" fmla="*/ 703148 h 1210254"/>
              <a:gd name="connsiteX94" fmla="*/ 349194 w 1511397"/>
              <a:gd name="connsiteY94" fmla="*/ 676925 h 1210254"/>
              <a:gd name="connsiteX95" fmla="*/ 325645 w 1511397"/>
              <a:gd name="connsiteY95" fmla="*/ 660823 h 1210254"/>
              <a:gd name="connsiteX96" fmla="*/ 281065 w 1511397"/>
              <a:gd name="connsiteY96" fmla="*/ 680150 h 1210254"/>
              <a:gd name="connsiteX97" fmla="*/ 272883 w 1511397"/>
              <a:gd name="connsiteY97" fmla="*/ 716732 h 1210254"/>
              <a:gd name="connsiteX98" fmla="*/ 286047 w 1511397"/>
              <a:gd name="connsiteY98" fmla="*/ 719197 h 1210254"/>
              <a:gd name="connsiteX99" fmla="*/ 285942 w 1511397"/>
              <a:gd name="connsiteY99" fmla="*/ 730814 h 1210254"/>
              <a:gd name="connsiteX100" fmla="*/ 338311 w 1511397"/>
              <a:gd name="connsiteY100" fmla="*/ 736400 h 1210254"/>
              <a:gd name="connsiteX101" fmla="*/ 348040 w 1511397"/>
              <a:gd name="connsiteY101" fmla="*/ 715709 h 1210254"/>
              <a:gd name="connsiteX102" fmla="*/ 350872 w 1511397"/>
              <a:gd name="connsiteY102" fmla="*/ 716942 h 1210254"/>
              <a:gd name="connsiteX103" fmla="*/ 707539 w 1511397"/>
              <a:gd name="connsiteY103" fmla="*/ 382984 h 1210254"/>
              <a:gd name="connsiteX104" fmla="*/ 715931 w 1511397"/>
              <a:gd name="connsiteY104" fmla="*/ 393395 h 1210254"/>
              <a:gd name="connsiteX105" fmla="*/ 706884 w 1511397"/>
              <a:gd name="connsiteY105" fmla="*/ 406218 h 1210254"/>
              <a:gd name="connsiteX106" fmla="*/ 702085 w 1511397"/>
              <a:gd name="connsiteY106" fmla="*/ 426306 h 1210254"/>
              <a:gd name="connsiteX107" fmla="*/ 724375 w 1511397"/>
              <a:gd name="connsiteY107" fmla="*/ 430659 h 1210254"/>
              <a:gd name="connsiteX108" fmla="*/ 738431 w 1511397"/>
              <a:gd name="connsiteY108" fmla="*/ 424444 h 1210254"/>
              <a:gd name="connsiteX109" fmla="*/ 763763 w 1511397"/>
              <a:gd name="connsiteY109" fmla="*/ 415370 h 1210254"/>
              <a:gd name="connsiteX110" fmla="*/ 764497 w 1511397"/>
              <a:gd name="connsiteY110" fmla="*/ 379916 h 1210254"/>
              <a:gd name="connsiteX111" fmla="*/ 742784 w 1511397"/>
              <a:gd name="connsiteY111" fmla="*/ 365519 h 1210254"/>
              <a:gd name="connsiteX112" fmla="*/ 720861 w 1511397"/>
              <a:gd name="connsiteY112" fmla="*/ 366542 h 1210254"/>
              <a:gd name="connsiteX113" fmla="*/ 707539 w 1511397"/>
              <a:gd name="connsiteY113" fmla="*/ 382984 h 1210254"/>
              <a:gd name="connsiteX114" fmla="*/ 1163227 w 1511397"/>
              <a:gd name="connsiteY114" fmla="*/ 601794 h 1210254"/>
              <a:gd name="connsiteX115" fmla="*/ 1190552 w 1511397"/>
              <a:gd name="connsiteY115" fmla="*/ 573105 h 1210254"/>
              <a:gd name="connsiteX116" fmla="*/ 1156619 w 1511397"/>
              <a:gd name="connsiteY116" fmla="*/ 543735 h 1210254"/>
              <a:gd name="connsiteX117" fmla="*/ 1125989 w 1511397"/>
              <a:gd name="connsiteY117" fmla="*/ 571191 h 1210254"/>
              <a:gd name="connsiteX118" fmla="*/ 1163227 w 1511397"/>
              <a:gd name="connsiteY118" fmla="*/ 601794 h 1210254"/>
              <a:gd name="connsiteX119" fmla="*/ 765808 w 1511397"/>
              <a:gd name="connsiteY119" fmla="*/ 991372 h 1210254"/>
              <a:gd name="connsiteX120" fmla="*/ 710135 w 1511397"/>
              <a:gd name="connsiteY120" fmla="*/ 844860 h 1210254"/>
              <a:gd name="connsiteX121" fmla="*/ 724716 w 1511397"/>
              <a:gd name="connsiteY121" fmla="*/ 885743 h 1210254"/>
              <a:gd name="connsiteX122" fmla="*/ 708562 w 1511397"/>
              <a:gd name="connsiteY122" fmla="*/ 904965 h 1210254"/>
              <a:gd name="connsiteX123" fmla="*/ 702295 w 1511397"/>
              <a:gd name="connsiteY123" fmla="*/ 924318 h 1210254"/>
              <a:gd name="connsiteX124" fmla="*/ 719550 w 1511397"/>
              <a:gd name="connsiteY124" fmla="*/ 935935 h 1210254"/>
              <a:gd name="connsiteX125" fmla="*/ 744829 w 1511397"/>
              <a:gd name="connsiteY125" fmla="*/ 946844 h 1210254"/>
              <a:gd name="connsiteX126" fmla="*/ 755922 w 1511397"/>
              <a:gd name="connsiteY126" fmla="*/ 974667 h 1210254"/>
              <a:gd name="connsiteX127" fmla="*/ 760537 w 1511397"/>
              <a:gd name="connsiteY127" fmla="*/ 993024 h 1210254"/>
              <a:gd name="connsiteX128" fmla="*/ 765808 w 1511397"/>
              <a:gd name="connsiteY128" fmla="*/ 991372 h 1210254"/>
              <a:gd name="connsiteX129" fmla="*/ 729279 w 1511397"/>
              <a:gd name="connsiteY129" fmla="*/ 475344 h 1210254"/>
              <a:gd name="connsiteX130" fmla="*/ 733134 w 1511397"/>
              <a:gd name="connsiteY130" fmla="*/ 495379 h 1210254"/>
              <a:gd name="connsiteX131" fmla="*/ 761691 w 1511397"/>
              <a:gd name="connsiteY131" fmla="*/ 512031 h 1210254"/>
              <a:gd name="connsiteX132" fmla="*/ 775878 w 1511397"/>
              <a:gd name="connsiteY132" fmla="*/ 504583 h 1210254"/>
              <a:gd name="connsiteX133" fmla="*/ 768352 w 1511397"/>
              <a:gd name="connsiteY133" fmla="*/ 488036 h 1210254"/>
              <a:gd name="connsiteX134" fmla="*/ 758466 w 1511397"/>
              <a:gd name="connsiteY134" fmla="*/ 480929 h 1210254"/>
              <a:gd name="connsiteX135" fmla="*/ 744803 w 1511397"/>
              <a:gd name="connsiteY135" fmla="*/ 472171 h 1210254"/>
              <a:gd name="connsiteX136" fmla="*/ 736438 w 1511397"/>
              <a:gd name="connsiteY136" fmla="*/ 466192 h 1210254"/>
              <a:gd name="connsiteX137" fmla="*/ 727863 w 1511397"/>
              <a:gd name="connsiteY137" fmla="*/ 461681 h 1210254"/>
              <a:gd name="connsiteX138" fmla="*/ 713020 w 1511397"/>
              <a:gd name="connsiteY138" fmla="*/ 458770 h 1210254"/>
              <a:gd name="connsiteX139" fmla="*/ 699226 w 1511397"/>
              <a:gd name="connsiteY139" fmla="*/ 461340 h 1210254"/>
              <a:gd name="connsiteX140" fmla="*/ 690546 w 1511397"/>
              <a:gd name="connsiteY140" fmla="*/ 492468 h 1210254"/>
              <a:gd name="connsiteX141" fmla="*/ 713177 w 1511397"/>
              <a:gd name="connsiteY141" fmla="*/ 488849 h 1210254"/>
              <a:gd name="connsiteX142" fmla="*/ 725791 w 1511397"/>
              <a:gd name="connsiteY142" fmla="*/ 470466 h 1210254"/>
              <a:gd name="connsiteX143" fmla="*/ 729279 w 1511397"/>
              <a:gd name="connsiteY143" fmla="*/ 475344 h 1210254"/>
              <a:gd name="connsiteX144" fmla="*/ 429805 w 1511397"/>
              <a:gd name="connsiteY144" fmla="*/ 229471 h 1210254"/>
              <a:gd name="connsiteX145" fmla="*/ 441579 w 1511397"/>
              <a:gd name="connsiteY145" fmla="*/ 199393 h 1210254"/>
              <a:gd name="connsiteX146" fmla="*/ 413205 w 1511397"/>
              <a:gd name="connsiteY146" fmla="*/ 190687 h 1210254"/>
              <a:gd name="connsiteX147" fmla="*/ 403765 w 1511397"/>
              <a:gd name="connsiteY147" fmla="*/ 219559 h 1210254"/>
              <a:gd name="connsiteX148" fmla="*/ 403660 w 1511397"/>
              <a:gd name="connsiteY148" fmla="*/ 234428 h 1210254"/>
              <a:gd name="connsiteX149" fmla="*/ 407226 w 1511397"/>
              <a:gd name="connsiteY149" fmla="*/ 247723 h 1210254"/>
              <a:gd name="connsiteX150" fmla="*/ 418476 w 1511397"/>
              <a:gd name="connsiteY150" fmla="*/ 249244 h 1210254"/>
              <a:gd name="connsiteX151" fmla="*/ 425714 w 1511397"/>
              <a:gd name="connsiteY151" fmla="*/ 230678 h 1210254"/>
              <a:gd name="connsiteX152" fmla="*/ 429805 w 1511397"/>
              <a:gd name="connsiteY152" fmla="*/ 229471 h 1210254"/>
              <a:gd name="connsiteX153" fmla="*/ 748343 w 1511397"/>
              <a:gd name="connsiteY153" fmla="*/ 283649 h 1210254"/>
              <a:gd name="connsiteX154" fmla="*/ 761350 w 1511397"/>
              <a:gd name="connsiteY154" fmla="*/ 275625 h 1210254"/>
              <a:gd name="connsiteX155" fmla="*/ 757233 w 1511397"/>
              <a:gd name="connsiteY155" fmla="*/ 260966 h 1210254"/>
              <a:gd name="connsiteX156" fmla="*/ 740240 w 1511397"/>
              <a:gd name="connsiteY156" fmla="*/ 261202 h 1210254"/>
              <a:gd name="connsiteX157" fmla="*/ 726551 w 1511397"/>
              <a:gd name="connsiteY157" fmla="*/ 265345 h 1210254"/>
              <a:gd name="connsiteX158" fmla="*/ 705337 w 1511397"/>
              <a:gd name="connsiteY158" fmla="*/ 290835 h 1210254"/>
              <a:gd name="connsiteX159" fmla="*/ 713020 w 1511397"/>
              <a:gd name="connsiteY159" fmla="*/ 295607 h 1210254"/>
              <a:gd name="connsiteX160" fmla="*/ 718947 w 1511397"/>
              <a:gd name="connsiteY160" fmla="*/ 293667 h 1210254"/>
              <a:gd name="connsiteX161" fmla="*/ 729226 w 1511397"/>
              <a:gd name="connsiteY161" fmla="*/ 311892 h 1210254"/>
              <a:gd name="connsiteX162" fmla="*/ 739925 w 1511397"/>
              <a:gd name="connsiteY162" fmla="*/ 308221 h 1210254"/>
              <a:gd name="connsiteX163" fmla="*/ 736726 w 1511397"/>
              <a:gd name="connsiteY163" fmla="*/ 284987 h 1210254"/>
              <a:gd name="connsiteX164" fmla="*/ 748343 w 1511397"/>
              <a:gd name="connsiteY164" fmla="*/ 283649 h 1210254"/>
              <a:gd name="connsiteX165" fmla="*/ 889898 w 1511397"/>
              <a:gd name="connsiteY165" fmla="*/ 671942 h 1210254"/>
              <a:gd name="connsiteX166" fmla="*/ 862678 w 1511397"/>
              <a:gd name="connsiteY166" fmla="*/ 657755 h 1210254"/>
              <a:gd name="connsiteX167" fmla="*/ 835458 w 1511397"/>
              <a:gd name="connsiteY167" fmla="*/ 639582 h 1210254"/>
              <a:gd name="connsiteX168" fmla="*/ 820143 w 1511397"/>
              <a:gd name="connsiteY168" fmla="*/ 638297 h 1210254"/>
              <a:gd name="connsiteX169" fmla="*/ 817914 w 1511397"/>
              <a:gd name="connsiteY169" fmla="*/ 642677 h 1210254"/>
              <a:gd name="connsiteX170" fmla="*/ 825860 w 1511397"/>
              <a:gd name="connsiteY170" fmla="*/ 647475 h 1210254"/>
              <a:gd name="connsiteX171" fmla="*/ 857932 w 1511397"/>
              <a:gd name="connsiteY171" fmla="*/ 668376 h 1210254"/>
              <a:gd name="connsiteX172" fmla="*/ 885755 w 1511397"/>
              <a:gd name="connsiteY172" fmla="*/ 689669 h 1210254"/>
              <a:gd name="connsiteX173" fmla="*/ 916227 w 1511397"/>
              <a:gd name="connsiteY173" fmla="*/ 698349 h 1210254"/>
              <a:gd name="connsiteX174" fmla="*/ 889898 w 1511397"/>
              <a:gd name="connsiteY174" fmla="*/ 671942 h 1210254"/>
              <a:gd name="connsiteX175" fmla="*/ 866926 w 1511397"/>
              <a:gd name="connsiteY175" fmla="*/ 218457 h 1210254"/>
              <a:gd name="connsiteX176" fmla="*/ 890475 w 1511397"/>
              <a:gd name="connsiteY176" fmla="*/ 202697 h 1210254"/>
              <a:gd name="connsiteX177" fmla="*/ 860449 w 1511397"/>
              <a:gd name="connsiteY177" fmla="*/ 185311 h 1210254"/>
              <a:gd name="connsiteX178" fmla="*/ 818701 w 1511397"/>
              <a:gd name="connsiteY178" fmla="*/ 211692 h 1210254"/>
              <a:gd name="connsiteX179" fmla="*/ 820301 w 1511397"/>
              <a:gd name="connsiteY179" fmla="*/ 214812 h 1210254"/>
              <a:gd name="connsiteX180" fmla="*/ 844243 w 1511397"/>
              <a:gd name="connsiteY180" fmla="*/ 204821 h 1210254"/>
              <a:gd name="connsiteX181" fmla="*/ 866926 w 1511397"/>
              <a:gd name="connsiteY181" fmla="*/ 218457 h 1210254"/>
              <a:gd name="connsiteX182" fmla="*/ 682601 w 1511397"/>
              <a:gd name="connsiteY182" fmla="*/ 531672 h 1210254"/>
              <a:gd name="connsiteX183" fmla="*/ 705992 w 1511397"/>
              <a:gd name="connsiteY183" fmla="*/ 564950 h 1210254"/>
              <a:gd name="connsiteX184" fmla="*/ 721700 w 1511397"/>
              <a:gd name="connsiteY184" fmla="*/ 544758 h 1210254"/>
              <a:gd name="connsiteX185" fmla="*/ 713046 w 1511397"/>
              <a:gd name="connsiteY185" fmla="*/ 521025 h 1210254"/>
              <a:gd name="connsiteX186" fmla="*/ 693667 w 1511397"/>
              <a:gd name="connsiteY186" fmla="*/ 535973 h 1210254"/>
              <a:gd name="connsiteX187" fmla="*/ 684436 w 1511397"/>
              <a:gd name="connsiteY187" fmla="*/ 529967 h 1210254"/>
              <a:gd name="connsiteX188" fmla="*/ 682601 w 1511397"/>
              <a:gd name="connsiteY188" fmla="*/ 531672 h 1210254"/>
              <a:gd name="connsiteX189" fmla="*/ 1060299 w 1511397"/>
              <a:gd name="connsiteY189" fmla="*/ 277906 h 1210254"/>
              <a:gd name="connsiteX190" fmla="*/ 1042467 w 1511397"/>
              <a:gd name="connsiteY190" fmla="*/ 262749 h 1210254"/>
              <a:gd name="connsiteX191" fmla="*/ 1027336 w 1511397"/>
              <a:gd name="connsiteY191" fmla="*/ 278981 h 1210254"/>
              <a:gd name="connsiteX192" fmla="*/ 1040710 w 1511397"/>
              <a:gd name="connsiteY192" fmla="*/ 296682 h 1210254"/>
              <a:gd name="connsiteX193" fmla="*/ 1060299 w 1511397"/>
              <a:gd name="connsiteY193" fmla="*/ 277906 h 1210254"/>
              <a:gd name="connsiteX194" fmla="*/ 103111 w 1511397"/>
              <a:gd name="connsiteY194" fmla="*/ 444138 h 1210254"/>
              <a:gd name="connsiteX195" fmla="*/ 0 w 1511397"/>
              <a:gd name="connsiteY195" fmla="*/ 456620 h 1210254"/>
              <a:gd name="connsiteX196" fmla="*/ 629 w 1511397"/>
              <a:gd name="connsiteY196" fmla="*/ 462888 h 1210254"/>
              <a:gd name="connsiteX197" fmla="*/ 41066 w 1511397"/>
              <a:gd name="connsiteY197" fmla="*/ 459950 h 1210254"/>
              <a:gd name="connsiteX198" fmla="*/ 46232 w 1511397"/>
              <a:gd name="connsiteY198" fmla="*/ 466821 h 1210254"/>
              <a:gd name="connsiteX199" fmla="*/ 51293 w 1511397"/>
              <a:gd name="connsiteY199" fmla="*/ 457302 h 1210254"/>
              <a:gd name="connsiteX200" fmla="*/ 103872 w 1511397"/>
              <a:gd name="connsiteY200" fmla="*/ 449750 h 1210254"/>
              <a:gd name="connsiteX201" fmla="*/ 103111 w 1511397"/>
              <a:gd name="connsiteY201" fmla="*/ 444138 h 1210254"/>
              <a:gd name="connsiteX202" fmla="*/ 738404 w 1511397"/>
              <a:gd name="connsiteY202" fmla="*/ 167400 h 1210254"/>
              <a:gd name="connsiteX203" fmla="*/ 721385 w 1511397"/>
              <a:gd name="connsiteY203" fmla="*/ 183606 h 1210254"/>
              <a:gd name="connsiteX204" fmla="*/ 737670 w 1511397"/>
              <a:gd name="connsiteY204" fmla="*/ 196561 h 1210254"/>
              <a:gd name="connsiteX205" fmla="*/ 751910 w 1511397"/>
              <a:gd name="connsiteY205" fmla="*/ 184734 h 1210254"/>
              <a:gd name="connsiteX206" fmla="*/ 738404 w 1511397"/>
              <a:gd name="connsiteY206" fmla="*/ 167400 h 1210254"/>
              <a:gd name="connsiteX207" fmla="*/ 540075 w 1511397"/>
              <a:gd name="connsiteY207" fmla="*/ 217015 h 1210254"/>
              <a:gd name="connsiteX208" fmla="*/ 525102 w 1511397"/>
              <a:gd name="connsiteY208" fmla="*/ 208519 h 1210254"/>
              <a:gd name="connsiteX209" fmla="*/ 516972 w 1511397"/>
              <a:gd name="connsiteY209" fmla="*/ 221814 h 1210254"/>
              <a:gd name="connsiteX210" fmla="*/ 528589 w 1511397"/>
              <a:gd name="connsiteY210" fmla="*/ 235844 h 1210254"/>
              <a:gd name="connsiteX211" fmla="*/ 548860 w 1511397"/>
              <a:gd name="connsiteY211" fmla="*/ 240983 h 1210254"/>
              <a:gd name="connsiteX212" fmla="*/ 540075 w 1511397"/>
              <a:gd name="connsiteY212" fmla="*/ 217015 h 1210254"/>
              <a:gd name="connsiteX213" fmla="*/ 782381 w 1511397"/>
              <a:gd name="connsiteY213" fmla="*/ 382329 h 1210254"/>
              <a:gd name="connsiteX214" fmla="*/ 818360 w 1511397"/>
              <a:gd name="connsiteY214" fmla="*/ 396096 h 1210254"/>
              <a:gd name="connsiteX215" fmla="*/ 828823 w 1511397"/>
              <a:gd name="connsiteY215" fmla="*/ 393500 h 1210254"/>
              <a:gd name="connsiteX216" fmla="*/ 822740 w 1511397"/>
              <a:gd name="connsiteY216" fmla="*/ 383142 h 1210254"/>
              <a:gd name="connsiteX217" fmla="*/ 784060 w 1511397"/>
              <a:gd name="connsiteY217" fmla="*/ 376140 h 1210254"/>
              <a:gd name="connsiteX218" fmla="*/ 782381 w 1511397"/>
              <a:gd name="connsiteY218" fmla="*/ 382329 h 1210254"/>
              <a:gd name="connsiteX219" fmla="*/ 471632 w 1511397"/>
              <a:gd name="connsiteY219" fmla="*/ 125888 h 1210254"/>
              <a:gd name="connsiteX220" fmla="*/ 469901 w 1511397"/>
              <a:gd name="connsiteY220" fmla="*/ 186360 h 1210254"/>
              <a:gd name="connsiteX221" fmla="*/ 471632 w 1511397"/>
              <a:gd name="connsiteY221" fmla="*/ 125888 h 1210254"/>
              <a:gd name="connsiteX222" fmla="*/ 549096 w 1511397"/>
              <a:gd name="connsiteY222" fmla="*/ 1209998 h 1210254"/>
              <a:gd name="connsiteX223" fmla="*/ 560189 w 1511397"/>
              <a:gd name="connsiteY223" fmla="*/ 1195575 h 1210254"/>
              <a:gd name="connsiteX224" fmla="*/ 548231 w 1511397"/>
              <a:gd name="connsiteY224" fmla="*/ 1180365 h 1210254"/>
              <a:gd name="connsiteX225" fmla="*/ 533388 w 1511397"/>
              <a:gd name="connsiteY225" fmla="*/ 1192218 h 1210254"/>
              <a:gd name="connsiteX226" fmla="*/ 549096 w 1511397"/>
              <a:gd name="connsiteY226" fmla="*/ 1209998 h 1210254"/>
              <a:gd name="connsiteX227" fmla="*/ 933089 w 1511397"/>
              <a:gd name="connsiteY227" fmla="*/ 586742 h 1210254"/>
              <a:gd name="connsiteX228" fmla="*/ 921734 w 1511397"/>
              <a:gd name="connsiteY228" fmla="*/ 599408 h 1210254"/>
              <a:gd name="connsiteX229" fmla="*/ 933298 w 1511397"/>
              <a:gd name="connsiteY229" fmla="*/ 611654 h 1210254"/>
              <a:gd name="connsiteX230" fmla="*/ 946541 w 1511397"/>
              <a:gd name="connsiteY230" fmla="*/ 601794 h 1210254"/>
              <a:gd name="connsiteX231" fmla="*/ 933089 w 1511397"/>
              <a:gd name="connsiteY231" fmla="*/ 586742 h 1210254"/>
              <a:gd name="connsiteX232" fmla="*/ 201712 w 1511397"/>
              <a:gd name="connsiteY232" fmla="*/ 506314 h 1210254"/>
              <a:gd name="connsiteX233" fmla="*/ 214876 w 1511397"/>
              <a:gd name="connsiteY233" fmla="*/ 491340 h 1210254"/>
              <a:gd name="connsiteX234" fmla="*/ 203967 w 1511397"/>
              <a:gd name="connsiteY234" fmla="*/ 480772 h 1210254"/>
              <a:gd name="connsiteX235" fmla="*/ 185112 w 1511397"/>
              <a:gd name="connsiteY235" fmla="*/ 495038 h 1210254"/>
              <a:gd name="connsiteX236" fmla="*/ 201712 w 1511397"/>
              <a:gd name="connsiteY236" fmla="*/ 506314 h 1210254"/>
              <a:gd name="connsiteX237" fmla="*/ 1470384 w 1511397"/>
              <a:gd name="connsiteY237" fmla="*/ 941311 h 1210254"/>
              <a:gd name="connsiteX238" fmla="*/ 1414711 w 1511397"/>
              <a:gd name="connsiteY238" fmla="*/ 906669 h 1210254"/>
              <a:gd name="connsiteX239" fmla="*/ 1470646 w 1511397"/>
              <a:gd name="connsiteY239" fmla="*/ 941022 h 1210254"/>
              <a:gd name="connsiteX240" fmla="*/ 1470384 w 1511397"/>
              <a:gd name="connsiteY240" fmla="*/ 941311 h 1210254"/>
              <a:gd name="connsiteX241" fmla="*/ 860528 w 1511397"/>
              <a:gd name="connsiteY241" fmla="*/ 355895 h 1210254"/>
              <a:gd name="connsiteX242" fmla="*/ 847836 w 1511397"/>
              <a:gd name="connsiteY242" fmla="*/ 365205 h 1210254"/>
              <a:gd name="connsiteX243" fmla="*/ 859846 w 1511397"/>
              <a:gd name="connsiteY243" fmla="*/ 377556 h 1210254"/>
              <a:gd name="connsiteX244" fmla="*/ 876813 w 1511397"/>
              <a:gd name="connsiteY244" fmla="*/ 366831 h 1210254"/>
              <a:gd name="connsiteX245" fmla="*/ 860528 w 1511397"/>
              <a:gd name="connsiteY245" fmla="*/ 355895 h 1210254"/>
              <a:gd name="connsiteX246" fmla="*/ 405968 w 1511397"/>
              <a:gd name="connsiteY246" fmla="*/ 130792 h 1210254"/>
              <a:gd name="connsiteX247" fmla="*/ 398861 w 1511397"/>
              <a:gd name="connsiteY247" fmla="*/ 143537 h 1210254"/>
              <a:gd name="connsiteX248" fmla="*/ 408800 w 1511397"/>
              <a:gd name="connsiteY248" fmla="*/ 156124 h 1210254"/>
              <a:gd name="connsiteX249" fmla="*/ 420338 w 1511397"/>
              <a:gd name="connsiteY249" fmla="*/ 145215 h 1210254"/>
              <a:gd name="connsiteX250" fmla="*/ 411370 w 1511397"/>
              <a:gd name="connsiteY250" fmla="*/ 130635 h 1210254"/>
              <a:gd name="connsiteX251" fmla="*/ 405968 w 1511397"/>
              <a:gd name="connsiteY251" fmla="*/ 130792 h 1210254"/>
              <a:gd name="connsiteX252" fmla="*/ 387716 w 1511397"/>
              <a:gd name="connsiteY252" fmla="*/ 279139 h 1210254"/>
              <a:gd name="connsiteX253" fmla="*/ 399805 w 1511397"/>
              <a:gd name="connsiteY253" fmla="*/ 291254 h 1210254"/>
              <a:gd name="connsiteX254" fmla="*/ 410164 w 1511397"/>
              <a:gd name="connsiteY254" fmla="*/ 281814 h 1210254"/>
              <a:gd name="connsiteX255" fmla="*/ 399097 w 1511397"/>
              <a:gd name="connsiteY255" fmla="*/ 263982 h 1210254"/>
              <a:gd name="connsiteX256" fmla="*/ 387716 w 1511397"/>
              <a:gd name="connsiteY256" fmla="*/ 279139 h 1210254"/>
              <a:gd name="connsiteX257" fmla="*/ 332594 w 1511397"/>
              <a:gd name="connsiteY257" fmla="*/ 838698 h 1210254"/>
              <a:gd name="connsiteX258" fmla="*/ 341117 w 1511397"/>
              <a:gd name="connsiteY258" fmla="*/ 824930 h 1210254"/>
              <a:gd name="connsiteX259" fmla="*/ 331099 w 1511397"/>
              <a:gd name="connsiteY259" fmla="*/ 812763 h 1210254"/>
              <a:gd name="connsiteX260" fmla="*/ 320610 w 1511397"/>
              <a:gd name="connsiteY260" fmla="*/ 824432 h 1210254"/>
              <a:gd name="connsiteX261" fmla="*/ 327716 w 1511397"/>
              <a:gd name="connsiteY261" fmla="*/ 838514 h 1210254"/>
              <a:gd name="connsiteX262" fmla="*/ 332594 w 1511397"/>
              <a:gd name="connsiteY262" fmla="*/ 838698 h 1210254"/>
              <a:gd name="connsiteX263" fmla="*/ 640931 w 1511397"/>
              <a:gd name="connsiteY263" fmla="*/ 13966 h 1210254"/>
              <a:gd name="connsiteX264" fmla="*/ 638886 w 1511397"/>
              <a:gd name="connsiteY264" fmla="*/ 828 h 1210254"/>
              <a:gd name="connsiteX265" fmla="*/ 628868 w 1511397"/>
              <a:gd name="connsiteY265" fmla="*/ 1536 h 1210254"/>
              <a:gd name="connsiteX266" fmla="*/ 624043 w 1511397"/>
              <a:gd name="connsiteY266" fmla="*/ 11973 h 1210254"/>
              <a:gd name="connsiteX267" fmla="*/ 627321 w 1511397"/>
              <a:gd name="connsiteY267" fmla="*/ 34945 h 1210254"/>
              <a:gd name="connsiteX268" fmla="*/ 640931 w 1511397"/>
              <a:gd name="connsiteY268" fmla="*/ 13966 h 1210254"/>
              <a:gd name="connsiteX269" fmla="*/ 1074670 w 1511397"/>
              <a:gd name="connsiteY269" fmla="*/ 374619 h 1210254"/>
              <a:gd name="connsiteX270" fmla="*/ 1064154 w 1511397"/>
              <a:gd name="connsiteY270" fmla="*/ 384977 h 1210254"/>
              <a:gd name="connsiteX271" fmla="*/ 1076637 w 1511397"/>
              <a:gd name="connsiteY271" fmla="*/ 393867 h 1210254"/>
              <a:gd name="connsiteX272" fmla="*/ 1092581 w 1511397"/>
              <a:gd name="connsiteY272" fmla="*/ 385816 h 1210254"/>
              <a:gd name="connsiteX273" fmla="*/ 1074670 w 1511397"/>
              <a:gd name="connsiteY273" fmla="*/ 374619 h 1210254"/>
              <a:gd name="connsiteX274" fmla="*/ 550827 w 1511397"/>
              <a:gd name="connsiteY274" fmla="*/ 81282 h 1210254"/>
              <a:gd name="connsiteX275" fmla="*/ 539210 w 1511397"/>
              <a:gd name="connsiteY275" fmla="*/ 125337 h 1210254"/>
              <a:gd name="connsiteX276" fmla="*/ 543406 w 1511397"/>
              <a:gd name="connsiteY276" fmla="*/ 126544 h 1210254"/>
              <a:gd name="connsiteX277" fmla="*/ 556203 w 1511397"/>
              <a:gd name="connsiteY277" fmla="*/ 82908 h 1210254"/>
              <a:gd name="connsiteX278" fmla="*/ 550827 w 1511397"/>
              <a:gd name="connsiteY278" fmla="*/ 81282 h 1210254"/>
              <a:gd name="connsiteX279" fmla="*/ 290348 w 1511397"/>
              <a:gd name="connsiteY279" fmla="*/ 430423 h 1210254"/>
              <a:gd name="connsiteX280" fmla="*/ 327140 w 1511397"/>
              <a:gd name="connsiteY280" fmla="*/ 454522 h 1210254"/>
              <a:gd name="connsiteX281" fmla="*/ 290348 w 1511397"/>
              <a:gd name="connsiteY281" fmla="*/ 430423 h 1210254"/>
              <a:gd name="connsiteX282" fmla="*/ 1015273 w 1511397"/>
              <a:gd name="connsiteY282" fmla="*/ 392451 h 1210254"/>
              <a:gd name="connsiteX283" fmla="*/ 1006384 w 1511397"/>
              <a:gd name="connsiteY283" fmla="*/ 384531 h 1210254"/>
              <a:gd name="connsiteX284" fmla="*/ 997048 w 1511397"/>
              <a:gd name="connsiteY284" fmla="*/ 393998 h 1210254"/>
              <a:gd name="connsiteX285" fmla="*/ 1006567 w 1511397"/>
              <a:gd name="connsiteY285" fmla="*/ 406664 h 1210254"/>
              <a:gd name="connsiteX286" fmla="*/ 1015273 w 1511397"/>
              <a:gd name="connsiteY286" fmla="*/ 392451 h 1210254"/>
              <a:gd name="connsiteX287" fmla="*/ 1330743 w 1511397"/>
              <a:gd name="connsiteY287" fmla="*/ 775027 h 1210254"/>
              <a:gd name="connsiteX288" fmla="*/ 1286557 w 1511397"/>
              <a:gd name="connsiteY288" fmla="*/ 749879 h 1210254"/>
              <a:gd name="connsiteX289" fmla="*/ 1283515 w 1511397"/>
              <a:gd name="connsiteY289" fmla="*/ 755595 h 1210254"/>
              <a:gd name="connsiteX290" fmla="*/ 1328855 w 1511397"/>
              <a:gd name="connsiteY290" fmla="*/ 779197 h 1210254"/>
              <a:gd name="connsiteX291" fmla="*/ 1330743 w 1511397"/>
              <a:gd name="connsiteY291" fmla="*/ 775027 h 1210254"/>
              <a:gd name="connsiteX292" fmla="*/ 346047 w 1511397"/>
              <a:gd name="connsiteY292" fmla="*/ 339820 h 1210254"/>
              <a:gd name="connsiteX293" fmla="*/ 337341 w 1511397"/>
              <a:gd name="connsiteY293" fmla="*/ 331481 h 1210254"/>
              <a:gd name="connsiteX294" fmla="*/ 327874 w 1511397"/>
              <a:gd name="connsiteY294" fmla="*/ 339243 h 1210254"/>
              <a:gd name="connsiteX295" fmla="*/ 336501 w 1511397"/>
              <a:gd name="connsiteY295" fmla="*/ 354663 h 1210254"/>
              <a:gd name="connsiteX296" fmla="*/ 346047 w 1511397"/>
              <a:gd name="connsiteY296" fmla="*/ 339820 h 1210254"/>
              <a:gd name="connsiteX297" fmla="*/ 860134 w 1511397"/>
              <a:gd name="connsiteY297" fmla="*/ 310083 h 1210254"/>
              <a:gd name="connsiteX298" fmla="*/ 851114 w 1511397"/>
              <a:gd name="connsiteY298" fmla="*/ 318763 h 1210254"/>
              <a:gd name="connsiteX299" fmla="*/ 861734 w 1511397"/>
              <a:gd name="connsiteY299" fmla="*/ 327521 h 1210254"/>
              <a:gd name="connsiteX300" fmla="*/ 874715 w 1511397"/>
              <a:gd name="connsiteY300" fmla="*/ 318605 h 1210254"/>
              <a:gd name="connsiteX301" fmla="*/ 860134 w 1511397"/>
              <a:gd name="connsiteY301" fmla="*/ 310083 h 1210254"/>
              <a:gd name="connsiteX302" fmla="*/ 1470673 w 1511397"/>
              <a:gd name="connsiteY302" fmla="*/ 941022 h 1210254"/>
              <a:gd name="connsiteX303" fmla="*/ 1508382 w 1511397"/>
              <a:gd name="connsiteY303" fmla="*/ 968741 h 1210254"/>
              <a:gd name="connsiteX304" fmla="*/ 1511398 w 1511397"/>
              <a:gd name="connsiteY304" fmla="*/ 964099 h 1210254"/>
              <a:gd name="connsiteX305" fmla="*/ 1470384 w 1511397"/>
              <a:gd name="connsiteY305" fmla="*/ 941311 h 1210254"/>
              <a:gd name="connsiteX306" fmla="*/ 1470673 w 1511397"/>
              <a:gd name="connsiteY306" fmla="*/ 941022 h 1210254"/>
              <a:gd name="connsiteX307" fmla="*/ 826830 w 1511397"/>
              <a:gd name="connsiteY307" fmla="*/ 523490 h 1210254"/>
              <a:gd name="connsiteX308" fmla="*/ 853867 w 1511397"/>
              <a:gd name="connsiteY308" fmla="*/ 541139 h 1210254"/>
              <a:gd name="connsiteX309" fmla="*/ 856621 w 1511397"/>
              <a:gd name="connsiteY309" fmla="*/ 536864 h 1210254"/>
              <a:gd name="connsiteX310" fmla="*/ 829295 w 1511397"/>
              <a:gd name="connsiteY310" fmla="*/ 519688 h 1210254"/>
              <a:gd name="connsiteX311" fmla="*/ 826830 w 1511397"/>
              <a:gd name="connsiteY311" fmla="*/ 523490 h 1210254"/>
              <a:gd name="connsiteX312" fmla="*/ 790091 w 1511397"/>
              <a:gd name="connsiteY312" fmla="*/ 924029 h 1210254"/>
              <a:gd name="connsiteX313" fmla="*/ 798640 w 1511397"/>
              <a:gd name="connsiteY313" fmla="*/ 930795 h 1210254"/>
              <a:gd name="connsiteX314" fmla="*/ 804252 w 1511397"/>
              <a:gd name="connsiteY314" fmla="*/ 925472 h 1210254"/>
              <a:gd name="connsiteX315" fmla="*/ 799191 w 1511397"/>
              <a:gd name="connsiteY315" fmla="*/ 914799 h 1210254"/>
              <a:gd name="connsiteX316" fmla="*/ 782486 w 1511397"/>
              <a:gd name="connsiteY316" fmla="*/ 909344 h 1210254"/>
              <a:gd name="connsiteX317" fmla="*/ 790091 w 1511397"/>
              <a:gd name="connsiteY317" fmla="*/ 924029 h 1210254"/>
              <a:gd name="connsiteX318" fmla="*/ 843456 w 1511397"/>
              <a:gd name="connsiteY318" fmla="*/ 225407 h 1210254"/>
              <a:gd name="connsiteX319" fmla="*/ 835379 w 1511397"/>
              <a:gd name="connsiteY319" fmla="*/ 233431 h 1210254"/>
              <a:gd name="connsiteX320" fmla="*/ 844794 w 1511397"/>
              <a:gd name="connsiteY320" fmla="*/ 240433 h 1210254"/>
              <a:gd name="connsiteX321" fmla="*/ 856175 w 1511397"/>
              <a:gd name="connsiteY321" fmla="*/ 231622 h 1210254"/>
              <a:gd name="connsiteX322" fmla="*/ 843456 w 1511397"/>
              <a:gd name="connsiteY322" fmla="*/ 225407 h 1210254"/>
              <a:gd name="connsiteX323" fmla="*/ 1374668 w 1511397"/>
              <a:gd name="connsiteY323" fmla="*/ 572502 h 1210254"/>
              <a:gd name="connsiteX324" fmla="*/ 1367614 w 1511397"/>
              <a:gd name="connsiteY324" fmla="*/ 579583 h 1210254"/>
              <a:gd name="connsiteX325" fmla="*/ 1377657 w 1511397"/>
              <a:gd name="connsiteY325" fmla="*/ 587712 h 1210254"/>
              <a:gd name="connsiteX326" fmla="*/ 1390035 w 1511397"/>
              <a:gd name="connsiteY326" fmla="*/ 581313 h 1210254"/>
              <a:gd name="connsiteX327" fmla="*/ 1374668 w 1511397"/>
              <a:gd name="connsiteY327" fmla="*/ 572502 h 1210254"/>
              <a:gd name="connsiteX328" fmla="*/ 682155 w 1511397"/>
              <a:gd name="connsiteY328" fmla="*/ 632371 h 1210254"/>
              <a:gd name="connsiteX329" fmla="*/ 674340 w 1511397"/>
              <a:gd name="connsiteY329" fmla="*/ 627677 h 1210254"/>
              <a:gd name="connsiteX330" fmla="*/ 663720 w 1511397"/>
              <a:gd name="connsiteY330" fmla="*/ 635780 h 1210254"/>
              <a:gd name="connsiteX331" fmla="*/ 679637 w 1511397"/>
              <a:gd name="connsiteY331" fmla="*/ 647108 h 1210254"/>
              <a:gd name="connsiteX332" fmla="*/ 682155 w 1511397"/>
              <a:gd name="connsiteY332" fmla="*/ 632371 h 1210254"/>
              <a:gd name="connsiteX333" fmla="*/ 740083 w 1511397"/>
              <a:gd name="connsiteY333" fmla="*/ 453132 h 1210254"/>
              <a:gd name="connsiteX334" fmla="*/ 757862 w 1511397"/>
              <a:gd name="connsiteY334" fmla="*/ 467739 h 1210254"/>
              <a:gd name="connsiteX335" fmla="*/ 765389 w 1511397"/>
              <a:gd name="connsiteY335" fmla="*/ 465221 h 1210254"/>
              <a:gd name="connsiteX336" fmla="*/ 763920 w 1511397"/>
              <a:gd name="connsiteY336" fmla="*/ 459872 h 1210254"/>
              <a:gd name="connsiteX337" fmla="*/ 741656 w 1511397"/>
              <a:gd name="connsiteY337" fmla="*/ 450746 h 1210254"/>
              <a:gd name="connsiteX338" fmla="*/ 740083 w 1511397"/>
              <a:gd name="connsiteY338" fmla="*/ 453132 h 1210254"/>
              <a:gd name="connsiteX339" fmla="*/ 638309 w 1511397"/>
              <a:gd name="connsiteY339" fmla="*/ 158510 h 1210254"/>
              <a:gd name="connsiteX340" fmla="*/ 624201 w 1511397"/>
              <a:gd name="connsiteY340" fmla="*/ 182138 h 1210254"/>
              <a:gd name="connsiteX341" fmla="*/ 630022 w 1511397"/>
              <a:gd name="connsiteY341" fmla="*/ 185337 h 1210254"/>
              <a:gd name="connsiteX342" fmla="*/ 642977 w 1511397"/>
              <a:gd name="connsiteY342" fmla="*/ 161054 h 1210254"/>
              <a:gd name="connsiteX343" fmla="*/ 638309 w 1511397"/>
              <a:gd name="connsiteY343" fmla="*/ 158510 h 1210254"/>
              <a:gd name="connsiteX344" fmla="*/ 242595 w 1511397"/>
              <a:gd name="connsiteY344" fmla="*/ 455178 h 1210254"/>
              <a:gd name="connsiteX345" fmla="*/ 275584 w 1511397"/>
              <a:gd name="connsiteY345" fmla="*/ 445632 h 1210254"/>
              <a:gd name="connsiteX346" fmla="*/ 274535 w 1511397"/>
              <a:gd name="connsiteY346" fmla="*/ 441725 h 1210254"/>
              <a:gd name="connsiteX347" fmla="*/ 241074 w 1511397"/>
              <a:gd name="connsiteY347" fmla="*/ 449540 h 1210254"/>
              <a:gd name="connsiteX348" fmla="*/ 242595 w 1511397"/>
              <a:gd name="connsiteY348" fmla="*/ 455178 h 1210254"/>
              <a:gd name="connsiteX349" fmla="*/ 702399 w 1511397"/>
              <a:gd name="connsiteY349" fmla="*/ 779013 h 1210254"/>
              <a:gd name="connsiteX350" fmla="*/ 709768 w 1511397"/>
              <a:gd name="connsiteY350" fmla="*/ 784913 h 1210254"/>
              <a:gd name="connsiteX351" fmla="*/ 716586 w 1511397"/>
              <a:gd name="connsiteY351" fmla="*/ 778200 h 1210254"/>
              <a:gd name="connsiteX352" fmla="*/ 708142 w 1511397"/>
              <a:gd name="connsiteY352" fmla="*/ 768366 h 1210254"/>
              <a:gd name="connsiteX353" fmla="*/ 702399 w 1511397"/>
              <a:gd name="connsiteY353" fmla="*/ 779013 h 1210254"/>
              <a:gd name="connsiteX354" fmla="*/ 685643 w 1511397"/>
              <a:gd name="connsiteY354" fmla="*/ 330039 h 1210254"/>
              <a:gd name="connsiteX355" fmla="*/ 693431 w 1511397"/>
              <a:gd name="connsiteY355" fmla="*/ 336359 h 1210254"/>
              <a:gd name="connsiteX356" fmla="*/ 699751 w 1511397"/>
              <a:gd name="connsiteY356" fmla="*/ 328885 h 1210254"/>
              <a:gd name="connsiteX357" fmla="*/ 691674 w 1511397"/>
              <a:gd name="connsiteY357" fmla="*/ 319287 h 1210254"/>
              <a:gd name="connsiteX358" fmla="*/ 685643 w 1511397"/>
              <a:gd name="connsiteY358" fmla="*/ 330039 h 1210254"/>
              <a:gd name="connsiteX359" fmla="*/ 1339869 w 1511397"/>
              <a:gd name="connsiteY359" fmla="*/ 785543 h 1210254"/>
              <a:gd name="connsiteX360" fmla="*/ 1363838 w 1511397"/>
              <a:gd name="connsiteY360" fmla="*/ 797605 h 1210254"/>
              <a:gd name="connsiteX361" fmla="*/ 1366355 w 1511397"/>
              <a:gd name="connsiteY361" fmla="*/ 791994 h 1210254"/>
              <a:gd name="connsiteX362" fmla="*/ 1341757 w 1511397"/>
              <a:gd name="connsiteY362" fmla="*/ 781111 h 1210254"/>
              <a:gd name="connsiteX363" fmla="*/ 1339869 w 1511397"/>
              <a:gd name="connsiteY363" fmla="*/ 785543 h 12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511397" h="1210254">
                <a:moveTo>
                  <a:pt x="451544" y="485440"/>
                </a:moveTo>
                <a:cubicBezTo>
                  <a:pt x="453092" y="489531"/>
                  <a:pt x="454009" y="494015"/>
                  <a:pt x="456317" y="497608"/>
                </a:cubicBezTo>
                <a:cubicBezTo>
                  <a:pt x="459071" y="501882"/>
                  <a:pt x="463030" y="505370"/>
                  <a:pt x="468380" y="511296"/>
                </a:cubicBezTo>
                <a:cubicBezTo>
                  <a:pt x="459988" y="512345"/>
                  <a:pt x="454245" y="513079"/>
                  <a:pt x="445697" y="514128"/>
                </a:cubicBezTo>
                <a:cubicBezTo>
                  <a:pt x="446562" y="502485"/>
                  <a:pt x="447270" y="492573"/>
                  <a:pt x="448240" y="479566"/>
                </a:cubicBezTo>
                <a:cubicBezTo>
                  <a:pt x="444726" y="476419"/>
                  <a:pt x="437777" y="471227"/>
                  <a:pt x="432244" y="464802"/>
                </a:cubicBezTo>
                <a:cubicBezTo>
                  <a:pt x="429281" y="461367"/>
                  <a:pt x="430015" y="454391"/>
                  <a:pt x="426815" y="451585"/>
                </a:cubicBezTo>
                <a:cubicBezTo>
                  <a:pt x="420863" y="446314"/>
                  <a:pt x="413258" y="442853"/>
                  <a:pt x="406282" y="438762"/>
                </a:cubicBezTo>
                <a:cubicBezTo>
                  <a:pt x="405837" y="438500"/>
                  <a:pt x="404630" y="439758"/>
                  <a:pt x="403896" y="439627"/>
                </a:cubicBezTo>
                <a:cubicBezTo>
                  <a:pt x="386562" y="436664"/>
                  <a:pt x="378171" y="444033"/>
                  <a:pt x="377908" y="461498"/>
                </a:cubicBezTo>
                <a:cubicBezTo>
                  <a:pt x="377882" y="462625"/>
                  <a:pt x="374919" y="463727"/>
                  <a:pt x="373555" y="464671"/>
                </a:cubicBezTo>
                <a:cubicBezTo>
                  <a:pt x="373555" y="453840"/>
                  <a:pt x="373477" y="443718"/>
                  <a:pt x="373582" y="433596"/>
                </a:cubicBezTo>
                <a:cubicBezTo>
                  <a:pt x="373660" y="425571"/>
                  <a:pt x="369753" y="423841"/>
                  <a:pt x="362541" y="425493"/>
                </a:cubicBezTo>
                <a:cubicBezTo>
                  <a:pt x="351160" y="428115"/>
                  <a:pt x="339701" y="430292"/>
                  <a:pt x="327113" y="430475"/>
                </a:cubicBezTo>
                <a:cubicBezTo>
                  <a:pt x="335164" y="426594"/>
                  <a:pt x="343057" y="422451"/>
                  <a:pt x="351265" y="418937"/>
                </a:cubicBezTo>
                <a:cubicBezTo>
                  <a:pt x="365242" y="412958"/>
                  <a:pt x="366895" y="403255"/>
                  <a:pt x="355277" y="393579"/>
                </a:cubicBezTo>
                <a:cubicBezTo>
                  <a:pt x="369491" y="379444"/>
                  <a:pt x="368730" y="376533"/>
                  <a:pt x="345208" y="363920"/>
                </a:cubicBezTo>
                <a:cubicBezTo>
                  <a:pt x="357559" y="361612"/>
                  <a:pt x="367498" y="358911"/>
                  <a:pt x="377594" y="358072"/>
                </a:cubicBezTo>
                <a:cubicBezTo>
                  <a:pt x="389447" y="357102"/>
                  <a:pt x="393433" y="353456"/>
                  <a:pt x="391755" y="341420"/>
                </a:cubicBezTo>
                <a:cubicBezTo>
                  <a:pt x="389945" y="328439"/>
                  <a:pt x="382209" y="319287"/>
                  <a:pt x="374342" y="308903"/>
                </a:cubicBezTo>
                <a:cubicBezTo>
                  <a:pt x="361073" y="291359"/>
                  <a:pt x="343398" y="283964"/>
                  <a:pt x="324701" y="276149"/>
                </a:cubicBezTo>
                <a:cubicBezTo>
                  <a:pt x="310592" y="270275"/>
                  <a:pt x="297009" y="263011"/>
                  <a:pt x="283608" y="255642"/>
                </a:cubicBezTo>
                <a:cubicBezTo>
                  <a:pt x="280698" y="254043"/>
                  <a:pt x="279491" y="249296"/>
                  <a:pt x="277498" y="246018"/>
                </a:cubicBezTo>
                <a:cubicBezTo>
                  <a:pt x="278390" y="244891"/>
                  <a:pt x="279308" y="243763"/>
                  <a:pt x="280199" y="242609"/>
                </a:cubicBezTo>
                <a:cubicBezTo>
                  <a:pt x="285995" y="244865"/>
                  <a:pt x="292131" y="246464"/>
                  <a:pt x="297481" y="249454"/>
                </a:cubicBezTo>
                <a:cubicBezTo>
                  <a:pt x="322419" y="263431"/>
                  <a:pt x="346833" y="278326"/>
                  <a:pt x="372061" y="291752"/>
                </a:cubicBezTo>
                <a:cubicBezTo>
                  <a:pt x="384832" y="298544"/>
                  <a:pt x="398861" y="302924"/>
                  <a:pt x="412340" y="308404"/>
                </a:cubicBezTo>
                <a:cubicBezTo>
                  <a:pt x="420784" y="311840"/>
                  <a:pt x="426763" y="309217"/>
                  <a:pt x="427628" y="300144"/>
                </a:cubicBezTo>
                <a:cubicBezTo>
                  <a:pt x="428572" y="290415"/>
                  <a:pt x="433817" y="290100"/>
                  <a:pt x="441370" y="291280"/>
                </a:cubicBezTo>
                <a:cubicBezTo>
                  <a:pt x="455950" y="293562"/>
                  <a:pt x="470688" y="297390"/>
                  <a:pt x="485215" y="296918"/>
                </a:cubicBezTo>
                <a:cubicBezTo>
                  <a:pt x="502812" y="296341"/>
                  <a:pt x="515950" y="287058"/>
                  <a:pt x="523528" y="269515"/>
                </a:cubicBezTo>
                <a:cubicBezTo>
                  <a:pt x="526151" y="263431"/>
                  <a:pt x="535171" y="259943"/>
                  <a:pt x="541570" y="255721"/>
                </a:cubicBezTo>
                <a:cubicBezTo>
                  <a:pt x="546002" y="252784"/>
                  <a:pt x="550932" y="250581"/>
                  <a:pt x="555154" y="248300"/>
                </a:cubicBezTo>
                <a:cubicBezTo>
                  <a:pt x="556806" y="254698"/>
                  <a:pt x="557383" y="263641"/>
                  <a:pt x="559481" y="264034"/>
                </a:cubicBezTo>
                <a:cubicBezTo>
                  <a:pt x="569708" y="265870"/>
                  <a:pt x="579883" y="277959"/>
                  <a:pt x="590844" y="265870"/>
                </a:cubicBezTo>
                <a:cubicBezTo>
                  <a:pt x="598134" y="257845"/>
                  <a:pt x="602199" y="262041"/>
                  <a:pt x="604821" y="269829"/>
                </a:cubicBezTo>
                <a:cubicBezTo>
                  <a:pt x="606631" y="275231"/>
                  <a:pt x="608650" y="280817"/>
                  <a:pt x="608991" y="286403"/>
                </a:cubicBezTo>
                <a:cubicBezTo>
                  <a:pt x="609647" y="297154"/>
                  <a:pt x="609201" y="307670"/>
                  <a:pt x="622889" y="311525"/>
                </a:cubicBezTo>
                <a:cubicBezTo>
                  <a:pt x="624358" y="311945"/>
                  <a:pt x="624594" y="320021"/>
                  <a:pt x="623886" y="324296"/>
                </a:cubicBezTo>
                <a:cubicBezTo>
                  <a:pt x="622785" y="330773"/>
                  <a:pt x="619480" y="336936"/>
                  <a:pt x="618825" y="343387"/>
                </a:cubicBezTo>
                <a:cubicBezTo>
                  <a:pt x="618431" y="347320"/>
                  <a:pt x="620136" y="353745"/>
                  <a:pt x="622968" y="355292"/>
                </a:cubicBezTo>
                <a:cubicBezTo>
                  <a:pt x="636683" y="362871"/>
                  <a:pt x="634034" y="374619"/>
                  <a:pt x="632828" y="386472"/>
                </a:cubicBezTo>
                <a:cubicBezTo>
                  <a:pt x="632461" y="390143"/>
                  <a:pt x="633956" y="393972"/>
                  <a:pt x="634034" y="397748"/>
                </a:cubicBezTo>
                <a:cubicBezTo>
                  <a:pt x="634166" y="404173"/>
                  <a:pt x="634795" y="410807"/>
                  <a:pt x="633562" y="417022"/>
                </a:cubicBezTo>
                <a:cubicBezTo>
                  <a:pt x="631517" y="427486"/>
                  <a:pt x="624096" y="437451"/>
                  <a:pt x="633431" y="448281"/>
                </a:cubicBezTo>
                <a:cubicBezTo>
                  <a:pt x="635136" y="450248"/>
                  <a:pt x="633274" y="455256"/>
                  <a:pt x="634716" y="459898"/>
                </a:cubicBezTo>
                <a:cubicBezTo>
                  <a:pt x="633798" y="439470"/>
                  <a:pt x="653728" y="438342"/>
                  <a:pt x="662356" y="427171"/>
                </a:cubicBezTo>
                <a:cubicBezTo>
                  <a:pt x="664480" y="434802"/>
                  <a:pt x="666552" y="442250"/>
                  <a:pt x="669148" y="451664"/>
                </a:cubicBezTo>
                <a:cubicBezTo>
                  <a:pt x="672609" y="446078"/>
                  <a:pt x="674891" y="442433"/>
                  <a:pt x="677408" y="438368"/>
                </a:cubicBezTo>
                <a:cubicBezTo>
                  <a:pt x="688816" y="451795"/>
                  <a:pt x="684148" y="464199"/>
                  <a:pt x="667207" y="470073"/>
                </a:cubicBezTo>
                <a:cubicBezTo>
                  <a:pt x="665188" y="462180"/>
                  <a:pt x="663169" y="454181"/>
                  <a:pt x="661150" y="446314"/>
                </a:cubicBezTo>
                <a:cubicBezTo>
                  <a:pt x="653178" y="454470"/>
                  <a:pt x="644131" y="460134"/>
                  <a:pt x="640643" y="468211"/>
                </a:cubicBezTo>
                <a:cubicBezTo>
                  <a:pt x="636342" y="478176"/>
                  <a:pt x="636500" y="490134"/>
                  <a:pt x="635267" y="501279"/>
                </a:cubicBezTo>
                <a:cubicBezTo>
                  <a:pt x="635188" y="502013"/>
                  <a:pt x="639699" y="503036"/>
                  <a:pt x="641849" y="504295"/>
                </a:cubicBezTo>
                <a:cubicBezTo>
                  <a:pt x="648589" y="508228"/>
                  <a:pt x="656429" y="511768"/>
                  <a:pt x="650267" y="522179"/>
                </a:cubicBezTo>
                <a:cubicBezTo>
                  <a:pt x="638283" y="517459"/>
                  <a:pt x="626456" y="512817"/>
                  <a:pt x="614052" y="507913"/>
                </a:cubicBezTo>
                <a:cubicBezTo>
                  <a:pt x="592103" y="530308"/>
                  <a:pt x="591736" y="552625"/>
                  <a:pt x="615180" y="562459"/>
                </a:cubicBezTo>
                <a:cubicBezTo>
                  <a:pt x="618169" y="557607"/>
                  <a:pt x="621447" y="552703"/>
                  <a:pt x="624306" y="547537"/>
                </a:cubicBezTo>
                <a:cubicBezTo>
                  <a:pt x="631569" y="534425"/>
                  <a:pt x="632959" y="534216"/>
                  <a:pt x="644052" y="546069"/>
                </a:cubicBezTo>
                <a:cubicBezTo>
                  <a:pt x="618536" y="567651"/>
                  <a:pt x="624725" y="594373"/>
                  <a:pt x="632723" y="621252"/>
                </a:cubicBezTo>
                <a:cubicBezTo>
                  <a:pt x="636867" y="635177"/>
                  <a:pt x="639725" y="649809"/>
                  <a:pt x="646045" y="662711"/>
                </a:cubicBezTo>
                <a:cubicBezTo>
                  <a:pt x="659340" y="689826"/>
                  <a:pt x="674865" y="715840"/>
                  <a:pt x="688737" y="742693"/>
                </a:cubicBezTo>
                <a:cubicBezTo>
                  <a:pt x="692644" y="750246"/>
                  <a:pt x="694637" y="759057"/>
                  <a:pt x="695870" y="767527"/>
                </a:cubicBezTo>
                <a:cubicBezTo>
                  <a:pt x="696211" y="769887"/>
                  <a:pt x="690678" y="773113"/>
                  <a:pt x="687845" y="775919"/>
                </a:cubicBezTo>
                <a:cubicBezTo>
                  <a:pt x="685590" y="773113"/>
                  <a:pt x="681080" y="769966"/>
                  <a:pt x="681447" y="767527"/>
                </a:cubicBezTo>
                <a:cubicBezTo>
                  <a:pt x="685511" y="739599"/>
                  <a:pt x="668466" y="719512"/>
                  <a:pt x="657242" y="696854"/>
                </a:cubicBezTo>
                <a:cubicBezTo>
                  <a:pt x="644419" y="670946"/>
                  <a:pt x="635765" y="642965"/>
                  <a:pt x="622627" y="617266"/>
                </a:cubicBezTo>
                <a:cubicBezTo>
                  <a:pt x="614000" y="600352"/>
                  <a:pt x="600914" y="585640"/>
                  <a:pt x="589192" y="570431"/>
                </a:cubicBezTo>
                <a:cubicBezTo>
                  <a:pt x="587094" y="567729"/>
                  <a:pt x="581797" y="567493"/>
                  <a:pt x="574297" y="564766"/>
                </a:cubicBezTo>
                <a:cubicBezTo>
                  <a:pt x="568292" y="552782"/>
                  <a:pt x="562470" y="548953"/>
                  <a:pt x="549568" y="553988"/>
                </a:cubicBezTo>
                <a:cubicBezTo>
                  <a:pt x="546317" y="555247"/>
                  <a:pt x="542304" y="562170"/>
                  <a:pt x="543170" y="565186"/>
                </a:cubicBezTo>
                <a:cubicBezTo>
                  <a:pt x="550407" y="590334"/>
                  <a:pt x="558825" y="615116"/>
                  <a:pt x="566561" y="640107"/>
                </a:cubicBezTo>
                <a:cubicBezTo>
                  <a:pt x="567820" y="644171"/>
                  <a:pt x="567531" y="648734"/>
                  <a:pt x="567977" y="653061"/>
                </a:cubicBezTo>
                <a:cubicBezTo>
                  <a:pt x="566351" y="653559"/>
                  <a:pt x="564726" y="654058"/>
                  <a:pt x="563100" y="654556"/>
                </a:cubicBezTo>
                <a:cubicBezTo>
                  <a:pt x="561133" y="649940"/>
                  <a:pt x="558563" y="645509"/>
                  <a:pt x="557304" y="640710"/>
                </a:cubicBezTo>
                <a:cubicBezTo>
                  <a:pt x="551115" y="616925"/>
                  <a:pt x="545897" y="592825"/>
                  <a:pt x="538790" y="569303"/>
                </a:cubicBezTo>
                <a:cubicBezTo>
                  <a:pt x="537191" y="564032"/>
                  <a:pt x="529927" y="558341"/>
                  <a:pt x="524289" y="556978"/>
                </a:cubicBezTo>
                <a:cubicBezTo>
                  <a:pt x="516684" y="555142"/>
                  <a:pt x="511229" y="560125"/>
                  <a:pt x="507846" y="568542"/>
                </a:cubicBezTo>
                <a:cubicBezTo>
                  <a:pt x="498327" y="592275"/>
                  <a:pt x="480810" y="612283"/>
                  <a:pt x="476037" y="638428"/>
                </a:cubicBezTo>
                <a:cubicBezTo>
                  <a:pt x="471999" y="660482"/>
                  <a:pt x="466833" y="682379"/>
                  <a:pt x="461168" y="704092"/>
                </a:cubicBezTo>
                <a:cubicBezTo>
                  <a:pt x="458467" y="714424"/>
                  <a:pt x="453590" y="724232"/>
                  <a:pt x="449263" y="734092"/>
                </a:cubicBezTo>
                <a:cubicBezTo>
                  <a:pt x="448738" y="735298"/>
                  <a:pt x="444359" y="736321"/>
                  <a:pt x="443546" y="735560"/>
                </a:cubicBezTo>
                <a:cubicBezTo>
                  <a:pt x="441632" y="733751"/>
                  <a:pt x="439193" y="730342"/>
                  <a:pt x="439770" y="728375"/>
                </a:cubicBezTo>
                <a:cubicBezTo>
                  <a:pt x="441947" y="720849"/>
                  <a:pt x="444621" y="713323"/>
                  <a:pt x="448188" y="706347"/>
                </a:cubicBezTo>
                <a:cubicBezTo>
                  <a:pt x="454691" y="693603"/>
                  <a:pt x="454350" y="681068"/>
                  <a:pt x="448896" y="668323"/>
                </a:cubicBezTo>
                <a:cubicBezTo>
                  <a:pt x="443730" y="656260"/>
                  <a:pt x="446457" y="649390"/>
                  <a:pt x="457681" y="644040"/>
                </a:cubicBezTo>
                <a:cubicBezTo>
                  <a:pt x="460539" y="642677"/>
                  <a:pt x="463686" y="638979"/>
                  <a:pt x="464158" y="635963"/>
                </a:cubicBezTo>
                <a:cubicBezTo>
                  <a:pt x="467383" y="615194"/>
                  <a:pt x="469560" y="594242"/>
                  <a:pt x="472838" y="573472"/>
                </a:cubicBezTo>
                <a:cubicBezTo>
                  <a:pt x="474910" y="560387"/>
                  <a:pt x="478686" y="547590"/>
                  <a:pt x="480889" y="534530"/>
                </a:cubicBezTo>
                <a:cubicBezTo>
                  <a:pt x="481859" y="528814"/>
                  <a:pt x="482777" y="521733"/>
                  <a:pt x="480312" y="517092"/>
                </a:cubicBezTo>
                <a:cubicBezTo>
                  <a:pt x="473861" y="504976"/>
                  <a:pt x="465522" y="493858"/>
                  <a:pt x="457943" y="482345"/>
                </a:cubicBezTo>
                <a:cubicBezTo>
                  <a:pt x="455793" y="483473"/>
                  <a:pt x="453668" y="484443"/>
                  <a:pt x="451544" y="485440"/>
                </a:cubicBezTo>
                <a:close/>
                <a:moveTo>
                  <a:pt x="350872" y="716942"/>
                </a:moveTo>
                <a:cubicBezTo>
                  <a:pt x="351528" y="712326"/>
                  <a:pt x="352944" y="707711"/>
                  <a:pt x="352708" y="703148"/>
                </a:cubicBezTo>
                <a:cubicBezTo>
                  <a:pt x="352262" y="694232"/>
                  <a:pt x="353573" y="683559"/>
                  <a:pt x="349194" y="676925"/>
                </a:cubicBezTo>
                <a:cubicBezTo>
                  <a:pt x="344290" y="669529"/>
                  <a:pt x="334430" y="664285"/>
                  <a:pt x="325645" y="660823"/>
                </a:cubicBezTo>
                <a:cubicBezTo>
                  <a:pt x="311222" y="655133"/>
                  <a:pt x="285208" y="662921"/>
                  <a:pt x="281065" y="680150"/>
                </a:cubicBezTo>
                <a:cubicBezTo>
                  <a:pt x="278049" y="692606"/>
                  <a:pt x="275453" y="705167"/>
                  <a:pt x="272883" y="716732"/>
                </a:cubicBezTo>
                <a:cubicBezTo>
                  <a:pt x="276790" y="717283"/>
                  <a:pt x="283005" y="716470"/>
                  <a:pt x="286047" y="719197"/>
                </a:cubicBezTo>
                <a:cubicBezTo>
                  <a:pt x="288198" y="721137"/>
                  <a:pt x="286073" y="727851"/>
                  <a:pt x="285942" y="730814"/>
                </a:cubicBezTo>
                <a:cubicBezTo>
                  <a:pt x="303302" y="732676"/>
                  <a:pt x="320872" y="734538"/>
                  <a:pt x="338311" y="736400"/>
                </a:cubicBezTo>
                <a:cubicBezTo>
                  <a:pt x="341563" y="729477"/>
                  <a:pt x="344814" y="722606"/>
                  <a:pt x="348040" y="715709"/>
                </a:cubicBezTo>
                <a:cubicBezTo>
                  <a:pt x="348984" y="716103"/>
                  <a:pt x="349928" y="716522"/>
                  <a:pt x="350872" y="716942"/>
                </a:cubicBezTo>
                <a:close/>
                <a:moveTo>
                  <a:pt x="707539" y="382984"/>
                </a:moveTo>
                <a:cubicBezTo>
                  <a:pt x="710975" y="386996"/>
                  <a:pt x="716508" y="390930"/>
                  <a:pt x="715931" y="393395"/>
                </a:cubicBezTo>
                <a:cubicBezTo>
                  <a:pt x="714803" y="398194"/>
                  <a:pt x="711106" y="403622"/>
                  <a:pt x="706884" y="406218"/>
                </a:cubicBezTo>
                <a:cubicBezTo>
                  <a:pt x="697863" y="411752"/>
                  <a:pt x="698545" y="418963"/>
                  <a:pt x="702085" y="426306"/>
                </a:cubicBezTo>
                <a:cubicBezTo>
                  <a:pt x="705389" y="433176"/>
                  <a:pt x="718107" y="434723"/>
                  <a:pt x="724375" y="430659"/>
                </a:cubicBezTo>
                <a:cubicBezTo>
                  <a:pt x="728676" y="427853"/>
                  <a:pt x="733894" y="424129"/>
                  <a:pt x="738431" y="424444"/>
                </a:cubicBezTo>
                <a:cubicBezTo>
                  <a:pt x="748684" y="425152"/>
                  <a:pt x="755817" y="421507"/>
                  <a:pt x="763763" y="415370"/>
                </a:cubicBezTo>
                <a:cubicBezTo>
                  <a:pt x="776796" y="405301"/>
                  <a:pt x="778028" y="389252"/>
                  <a:pt x="764497" y="379916"/>
                </a:cubicBezTo>
                <a:cubicBezTo>
                  <a:pt x="757181" y="374855"/>
                  <a:pt x="749681" y="370082"/>
                  <a:pt x="742784" y="365519"/>
                </a:cubicBezTo>
                <a:cubicBezTo>
                  <a:pt x="739034" y="376638"/>
                  <a:pt x="731062" y="373177"/>
                  <a:pt x="720861" y="366542"/>
                </a:cubicBezTo>
                <a:cubicBezTo>
                  <a:pt x="727758" y="382958"/>
                  <a:pt x="713649" y="380309"/>
                  <a:pt x="707539" y="382984"/>
                </a:cubicBezTo>
                <a:close/>
                <a:moveTo>
                  <a:pt x="1163227" y="601794"/>
                </a:moveTo>
                <a:cubicBezTo>
                  <a:pt x="1173795" y="602004"/>
                  <a:pt x="1190211" y="584801"/>
                  <a:pt x="1190552" y="573105"/>
                </a:cubicBezTo>
                <a:cubicBezTo>
                  <a:pt x="1190972" y="559705"/>
                  <a:pt x="1173795" y="544863"/>
                  <a:pt x="1156619" y="543735"/>
                </a:cubicBezTo>
                <a:cubicBezTo>
                  <a:pt x="1140648" y="542686"/>
                  <a:pt x="1126776" y="555142"/>
                  <a:pt x="1125989" y="571191"/>
                </a:cubicBezTo>
                <a:cubicBezTo>
                  <a:pt x="1125203" y="587555"/>
                  <a:pt x="1142038" y="601401"/>
                  <a:pt x="1163227" y="601794"/>
                </a:cubicBezTo>
                <a:close/>
                <a:moveTo>
                  <a:pt x="765808" y="991372"/>
                </a:moveTo>
                <a:cubicBezTo>
                  <a:pt x="763291" y="936853"/>
                  <a:pt x="735651" y="891250"/>
                  <a:pt x="710135" y="844860"/>
                </a:cubicBezTo>
                <a:cubicBezTo>
                  <a:pt x="715170" y="858995"/>
                  <a:pt x="720231" y="873156"/>
                  <a:pt x="724716" y="885743"/>
                </a:cubicBezTo>
                <a:cubicBezTo>
                  <a:pt x="718842" y="892902"/>
                  <a:pt x="714462" y="899799"/>
                  <a:pt x="708562" y="904965"/>
                </a:cubicBezTo>
                <a:cubicBezTo>
                  <a:pt x="702163" y="910551"/>
                  <a:pt x="699043" y="915848"/>
                  <a:pt x="702295" y="924318"/>
                </a:cubicBezTo>
                <a:cubicBezTo>
                  <a:pt x="705441" y="932500"/>
                  <a:pt x="709690" y="938557"/>
                  <a:pt x="719550" y="935935"/>
                </a:cubicBezTo>
                <a:cubicBezTo>
                  <a:pt x="731036" y="932893"/>
                  <a:pt x="739689" y="936827"/>
                  <a:pt x="744829" y="946844"/>
                </a:cubicBezTo>
                <a:cubicBezTo>
                  <a:pt x="749366" y="955681"/>
                  <a:pt x="752644" y="965227"/>
                  <a:pt x="755922" y="974667"/>
                </a:cubicBezTo>
                <a:cubicBezTo>
                  <a:pt x="757993" y="980594"/>
                  <a:pt x="759042" y="986887"/>
                  <a:pt x="760537" y="993024"/>
                </a:cubicBezTo>
                <a:cubicBezTo>
                  <a:pt x="762320" y="992473"/>
                  <a:pt x="764077" y="991922"/>
                  <a:pt x="765808" y="991372"/>
                </a:cubicBezTo>
                <a:close/>
                <a:moveTo>
                  <a:pt x="729279" y="475344"/>
                </a:moveTo>
                <a:cubicBezTo>
                  <a:pt x="730380" y="482188"/>
                  <a:pt x="729121" y="491602"/>
                  <a:pt x="733134" y="495379"/>
                </a:cubicBezTo>
                <a:cubicBezTo>
                  <a:pt x="741027" y="502800"/>
                  <a:pt x="751411" y="508281"/>
                  <a:pt x="761691" y="512031"/>
                </a:cubicBezTo>
                <a:cubicBezTo>
                  <a:pt x="765336" y="513368"/>
                  <a:pt x="775642" y="507651"/>
                  <a:pt x="775878" y="504583"/>
                </a:cubicBezTo>
                <a:cubicBezTo>
                  <a:pt x="776298" y="499260"/>
                  <a:pt x="771892" y="493071"/>
                  <a:pt x="768352" y="488036"/>
                </a:cubicBezTo>
                <a:cubicBezTo>
                  <a:pt x="766149" y="484889"/>
                  <a:pt x="761875" y="483185"/>
                  <a:pt x="758466" y="480929"/>
                </a:cubicBezTo>
                <a:cubicBezTo>
                  <a:pt x="753955" y="477966"/>
                  <a:pt x="749313" y="475160"/>
                  <a:pt x="744803" y="472171"/>
                </a:cubicBezTo>
                <a:cubicBezTo>
                  <a:pt x="741945" y="470283"/>
                  <a:pt x="739322" y="468027"/>
                  <a:pt x="736438" y="466192"/>
                </a:cubicBezTo>
                <a:cubicBezTo>
                  <a:pt x="733710" y="464461"/>
                  <a:pt x="730905" y="462573"/>
                  <a:pt x="727863" y="461681"/>
                </a:cubicBezTo>
                <a:cubicBezTo>
                  <a:pt x="723037" y="460239"/>
                  <a:pt x="718002" y="458902"/>
                  <a:pt x="713020" y="458770"/>
                </a:cubicBezTo>
                <a:cubicBezTo>
                  <a:pt x="708352" y="458666"/>
                  <a:pt x="702452" y="458718"/>
                  <a:pt x="699226" y="461340"/>
                </a:cubicBezTo>
                <a:cubicBezTo>
                  <a:pt x="689261" y="469417"/>
                  <a:pt x="687347" y="480457"/>
                  <a:pt x="690546" y="492468"/>
                </a:cubicBezTo>
                <a:cubicBezTo>
                  <a:pt x="698833" y="491366"/>
                  <a:pt x="707513" y="492494"/>
                  <a:pt x="713177" y="488849"/>
                </a:cubicBezTo>
                <a:cubicBezTo>
                  <a:pt x="718947" y="485151"/>
                  <a:pt x="721700" y="476786"/>
                  <a:pt x="725791" y="470466"/>
                </a:cubicBezTo>
                <a:cubicBezTo>
                  <a:pt x="726919" y="472118"/>
                  <a:pt x="728099" y="473718"/>
                  <a:pt x="729279" y="475344"/>
                </a:cubicBezTo>
                <a:close/>
                <a:moveTo>
                  <a:pt x="429805" y="229471"/>
                </a:moveTo>
                <a:cubicBezTo>
                  <a:pt x="441291" y="223886"/>
                  <a:pt x="446483" y="210407"/>
                  <a:pt x="441579" y="199393"/>
                </a:cubicBezTo>
                <a:cubicBezTo>
                  <a:pt x="438013" y="191395"/>
                  <a:pt x="422384" y="186596"/>
                  <a:pt x="413205" y="190687"/>
                </a:cubicBezTo>
                <a:cubicBezTo>
                  <a:pt x="402795" y="195328"/>
                  <a:pt x="399438" y="207286"/>
                  <a:pt x="403765" y="219559"/>
                </a:cubicBezTo>
                <a:cubicBezTo>
                  <a:pt x="405312" y="223938"/>
                  <a:pt x="403188" y="229498"/>
                  <a:pt x="403660" y="234428"/>
                </a:cubicBezTo>
                <a:cubicBezTo>
                  <a:pt x="404080" y="239043"/>
                  <a:pt x="404499" y="244576"/>
                  <a:pt x="407226" y="247723"/>
                </a:cubicBezTo>
                <a:cubicBezTo>
                  <a:pt x="409193" y="250004"/>
                  <a:pt x="417349" y="250817"/>
                  <a:pt x="418476" y="249244"/>
                </a:cubicBezTo>
                <a:cubicBezTo>
                  <a:pt x="421754" y="244629"/>
                  <a:pt x="422908" y="238492"/>
                  <a:pt x="425714" y="230678"/>
                </a:cubicBezTo>
                <a:cubicBezTo>
                  <a:pt x="424980" y="230835"/>
                  <a:pt x="427576" y="230547"/>
                  <a:pt x="429805" y="229471"/>
                </a:cubicBezTo>
                <a:close/>
                <a:moveTo>
                  <a:pt x="748343" y="283649"/>
                </a:moveTo>
                <a:cubicBezTo>
                  <a:pt x="753221" y="281945"/>
                  <a:pt x="759960" y="279453"/>
                  <a:pt x="761350" y="275625"/>
                </a:cubicBezTo>
                <a:cubicBezTo>
                  <a:pt x="762845" y="271534"/>
                  <a:pt x="760590" y="262933"/>
                  <a:pt x="757233" y="260966"/>
                </a:cubicBezTo>
                <a:cubicBezTo>
                  <a:pt x="753011" y="258501"/>
                  <a:pt x="745931" y="260284"/>
                  <a:pt x="740240" y="261202"/>
                </a:cubicBezTo>
                <a:cubicBezTo>
                  <a:pt x="735572" y="261936"/>
                  <a:pt x="731141" y="265240"/>
                  <a:pt x="726551" y="265345"/>
                </a:cubicBezTo>
                <a:cubicBezTo>
                  <a:pt x="717163" y="265581"/>
                  <a:pt x="702478" y="281945"/>
                  <a:pt x="705337" y="290835"/>
                </a:cubicBezTo>
                <a:cubicBezTo>
                  <a:pt x="706071" y="293116"/>
                  <a:pt x="710240" y="295397"/>
                  <a:pt x="713020" y="295607"/>
                </a:cubicBezTo>
                <a:cubicBezTo>
                  <a:pt x="715931" y="295843"/>
                  <a:pt x="719025" y="293640"/>
                  <a:pt x="718947" y="293667"/>
                </a:cubicBezTo>
                <a:cubicBezTo>
                  <a:pt x="722723" y="300799"/>
                  <a:pt x="725162" y="307014"/>
                  <a:pt x="729226" y="311892"/>
                </a:cubicBezTo>
                <a:cubicBezTo>
                  <a:pt x="730170" y="313020"/>
                  <a:pt x="739873" y="309716"/>
                  <a:pt x="739925" y="308221"/>
                </a:cubicBezTo>
                <a:cubicBezTo>
                  <a:pt x="740188" y="301744"/>
                  <a:pt x="738378" y="295161"/>
                  <a:pt x="736726" y="284987"/>
                </a:cubicBezTo>
                <a:cubicBezTo>
                  <a:pt x="739060" y="284803"/>
                  <a:pt x="744043" y="285170"/>
                  <a:pt x="748343" y="283649"/>
                </a:cubicBezTo>
                <a:close/>
                <a:moveTo>
                  <a:pt x="889898" y="671942"/>
                </a:moveTo>
                <a:cubicBezTo>
                  <a:pt x="880248" y="669136"/>
                  <a:pt x="871411" y="663105"/>
                  <a:pt x="862678" y="657755"/>
                </a:cubicBezTo>
                <a:cubicBezTo>
                  <a:pt x="853369" y="652065"/>
                  <a:pt x="845003" y="644774"/>
                  <a:pt x="835458" y="639582"/>
                </a:cubicBezTo>
                <a:cubicBezTo>
                  <a:pt x="831341" y="637353"/>
                  <a:pt x="825310" y="638612"/>
                  <a:pt x="820143" y="638297"/>
                </a:cubicBezTo>
                <a:cubicBezTo>
                  <a:pt x="819409" y="639766"/>
                  <a:pt x="818649" y="641208"/>
                  <a:pt x="817914" y="642677"/>
                </a:cubicBezTo>
                <a:cubicBezTo>
                  <a:pt x="820563" y="644276"/>
                  <a:pt x="823264" y="645797"/>
                  <a:pt x="825860" y="647475"/>
                </a:cubicBezTo>
                <a:cubicBezTo>
                  <a:pt x="836586" y="654398"/>
                  <a:pt x="847495" y="661033"/>
                  <a:pt x="857932" y="668376"/>
                </a:cubicBezTo>
                <a:cubicBezTo>
                  <a:pt x="867477" y="675089"/>
                  <a:pt x="876446" y="682615"/>
                  <a:pt x="885755" y="689669"/>
                </a:cubicBezTo>
                <a:cubicBezTo>
                  <a:pt x="893989" y="695910"/>
                  <a:pt x="901751" y="703804"/>
                  <a:pt x="916227" y="698349"/>
                </a:cubicBezTo>
                <a:cubicBezTo>
                  <a:pt x="908805" y="686365"/>
                  <a:pt x="903666" y="675928"/>
                  <a:pt x="889898" y="671942"/>
                </a:cubicBezTo>
                <a:close/>
                <a:moveTo>
                  <a:pt x="866926" y="218457"/>
                </a:moveTo>
                <a:cubicBezTo>
                  <a:pt x="875554" y="215048"/>
                  <a:pt x="882765" y="208020"/>
                  <a:pt x="890475" y="202697"/>
                </a:cubicBezTo>
                <a:cubicBezTo>
                  <a:pt x="881481" y="187278"/>
                  <a:pt x="869968" y="180066"/>
                  <a:pt x="860449" y="185311"/>
                </a:cubicBezTo>
                <a:cubicBezTo>
                  <a:pt x="846052" y="193230"/>
                  <a:pt x="832573" y="202828"/>
                  <a:pt x="818701" y="211692"/>
                </a:cubicBezTo>
                <a:cubicBezTo>
                  <a:pt x="819226" y="212741"/>
                  <a:pt x="819750" y="213763"/>
                  <a:pt x="820301" y="214812"/>
                </a:cubicBezTo>
                <a:cubicBezTo>
                  <a:pt x="827722" y="211718"/>
                  <a:pt x="835143" y="208597"/>
                  <a:pt x="844243" y="204821"/>
                </a:cubicBezTo>
                <a:cubicBezTo>
                  <a:pt x="847311" y="217671"/>
                  <a:pt x="855808" y="222863"/>
                  <a:pt x="866926" y="218457"/>
                </a:cubicBezTo>
                <a:close/>
                <a:moveTo>
                  <a:pt x="682601" y="531672"/>
                </a:moveTo>
                <a:cubicBezTo>
                  <a:pt x="689917" y="542083"/>
                  <a:pt x="697233" y="552467"/>
                  <a:pt x="705992" y="564950"/>
                </a:cubicBezTo>
                <a:cubicBezTo>
                  <a:pt x="712732" y="556375"/>
                  <a:pt x="717714" y="550868"/>
                  <a:pt x="721700" y="544758"/>
                </a:cubicBezTo>
                <a:cubicBezTo>
                  <a:pt x="727889" y="535238"/>
                  <a:pt x="723745" y="524854"/>
                  <a:pt x="713046" y="521025"/>
                </a:cubicBezTo>
                <a:cubicBezTo>
                  <a:pt x="699200" y="516069"/>
                  <a:pt x="700144" y="530413"/>
                  <a:pt x="693667" y="535973"/>
                </a:cubicBezTo>
                <a:cubicBezTo>
                  <a:pt x="690546" y="533953"/>
                  <a:pt x="687478" y="531961"/>
                  <a:pt x="684436" y="529967"/>
                </a:cubicBezTo>
                <a:cubicBezTo>
                  <a:pt x="683807" y="530544"/>
                  <a:pt x="683204" y="531121"/>
                  <a:pt x="682601" y="531672"/>
                </a:cubicBezTo>
                <a:close/>
                <a:moveTo>
                  <a:pt x="1060299" y="277906"/>
                </a:moveTo>
                <a:cubicBezTo>
                  <a:pt x="1059513" y="267024"/>
                  <a:pt x="1051934" y="262828"/>
                  <a:pt x="1042467" y="262749"/>
                </a:cubicBezTo>
                <a:cubicBezTo>
                  <a:pt x="1032319" y="262697"/>
                  <a:pt x="1026287" y="270878"/>
                  <a:pt x="1027336" y="278981"/>
                </a:cubicBezTo>
                <a:cubicBezTo>
                  <a:pt x="1028149" y="285354"/>
                  <a:pt x="1035990" y="290835"/>
                  <a:pt x="1040710" y="296682"/>
                </a:cubicBezTo>
                <a:cubicBezTo>
                  <a:pt x="1052616" y="294401"/>
                  <a:pt x="1060929" y="286455"/>
                  <a:pt x="1060299" y="277906"/>
                </a:cubicBezTo>
                <a:close/>
                <a:moveTo>
                  <a:pt x="103111" y="444138"/>
                </a:moveTo>
                <a:cubicBezTo>
                  <a:pt x="68732" y="448307"/>
                  <a:pt x="34379" y="452477"/>
                  <a:pt x="0" y="456620"/>
                </a:cubicBezTo>
                <a:cubicBezTo>
                  <a:pt x="210" y="458718"/>
                  <a:pt x="420" y="460790"/>
                  <a:pt x="629" y="462888"/>
                </a:cubicBezTo>
                <a:cubicBezTo>
                  <a:pt x="14187" y="461917"/>
                  <a:pt x="27745" y="460921"/>
                  <a:pt x="41066" y="459950"/>
                </a:cubicBezTo>
                <a:cubicBezTo>
                  <a:pt x="42561" y="461943"/>
                  <a:pt x="44397" y="464382"/>
                  <a:pt x="46232" y="466821"/>
                </a:cubicBezTo>
                <a:cubicBezTo>
                  <a:pt x="47963" y="463569"/>
                  <a:pt x="49668" y="460344"/>
                  <a:pt x="51293" y="457302"/>
                </a:cubicBezTo>
                <a:cubicBezTo>
                  <a:pt x="68837" y="454784"/>
                  <a:pt x="86354" y="452267"/>
                  <a:pt x="103872" y="449750"/>
                </a:cubicBezTo>
                <a:cubicBezTo>
                  <a:pt x="103609" y="447888"/>
                  <a:pt x="103373" y="446026"/>
                  <a:pt x="103111" y="444138"/>
                </a:cubicBezTo>
                <a:close/>
                <a:moveTo>
                  <a:pt x="738404" y="167400"/>
                </a:moveTo>
                <a:cubicBezTo>
                  <a:pt x="728492" y="167584"/>
                  <a:pt x="721726" y="173300"/>
                  <a:pt x="721385" y="183606"/>
                </a:cubicBezTo>
                <a:cubicBezTo>
                  <a:pt x="721018" y="194305"/>
                  <a:pt x="730249" y="196377"/>
                  <a:pt x="737670" y="196561"/>
                </a:cubicBezTo>
                <a:cubicBezTo>
                  <a:pt x="745537" y="196744"/>
                  <a:pt x="753667" y="193807"/>
                  <a:pt x="751910" y="184734"/>
                </a:cubicBezTo>
                <a:cubicBezTo>
                  <a:pt x="752487" y="172933"/>
                  <a:pt x="747793" y="167217"/>
                  <a:pt x="738404" y="167400"/>
                </a:cubicBezTo>
                <a:close/>
                <a:moveTo>
                  <a:pt x="540075" y="217015"/>
                </a:moveTo>
                <a:cubicBezTo>
                  <a:pt x="537296" y="212531"/>
                  <a:pt x="530320" y="208676"/>
                  <a:pt x="525102" y="208519"/>
                </a:cubicBezTo>
                <a:cubicBezTo>
                  <a:pt x="522427" y="208440"/>
                  <a:pt x="517995" y="216753"/>
                  <a:pt x="516972" y="221814"/>
                </a:cubicBezTo>
                <a:cubicBezTo>
                  <a:pt x="515320" y="229996"/>
                  <a:pt x="520145" y="234532"/>
                  <a:pt x="528589" y="235844"/>
                </a:cubicBezTo>
                <a:cubicBezTo>
                  <a:pt x="535119" y="236866"/>
                  <a:pt x="541491" y="239069"/>
                  <a:pt x="548860" y="240983"/>
                </a:cubicBezTo>
                <a:cubicBezTo>
                  <a:pt x="546159" y="233064"/>
                  <a:pt x="544533" y="224174"/>
                  <a:pt x="540075" y="217015"/>
                </a:cubicBezTo>
                <a:close/>
                <a:moveTo>
                  <a:pt x="782381" y="382329"/>
                </a:moveTo>
                <a:cubicBezTo>
                  <a:pt x="791586" y="393395"/>
                  <a:pt x="805012" y="394968"/>
                  <a:pt x="818360" y="396096"/>
                </a:cubicBezTo>
                <a:cubicBezTo>
                  <a:pt x="821743" y="396384"/>
                  <a:pt x="825336" y="394418"/>
                  <a:pt x="828823" y="393500"/>
                </a:cubicBezTo>
                <a:cubicBezTo>
                  <a:pt x="826830" y="389907"/>
                  <a:pt x="825467" y="383823"/>
                  <a:pt x="822740" y="383142"/>
                </a:cubicBezTo>
                <a:cubicBezTo>
                  <a:pt x="810047" y="379995"/>
                  <a:pt x="796988" y="378343"/>
                  <a:pt x="784060" y="376140"/>
                </a:cubicBezTo>
                <a:cubicBezTo>
                  <a:pt x="783535" y="378212"/>
                  <a:pt x="782958" y="380257"/>
                  <a:pt x="782381" y="382329"/>
                </a:cubicBezTo>
                <a:close/>
                <a:moveTo>
                  <a:pt x="471632" y="125888"/>
                </a:moveTo>
                <a:cubicBezTo>
                  <a:pt x="460041" y="148021"/>
                  <a:pt x="464446" y="167059"/>
                  <a:pt x="469901" y="186360"/>
                </a:cubicBezTo>
                <a:cubicBezTo>
                  <a:pt x="475723" y="167767"/>
                  <a:pt x="479971" y="148860"/>
                  <a:pt x="471632" y="125888"/>
                </a:cubicBezTo>
                <a:close/>
                <a:moveTo>
                  <a:pt x="549096" y="1209998"/>
                </a:moveTo>
                <a:cubicBezTo>
                  <a:pt x="557304" y="1211860"/>
                  <a:pt x="560110" y="1203258"/>
                  <a:pt x="560189" y="1195575"/>
                </a:cubicBezTo>
                <a:cubicBezTo>
                  <a:pt x="560267" y="1187314"/>
                  <a:pt x="557776" y="1179526"/>
                  <a:pt x="548231" y="1180365"/>
                </a:cubicBezTo>
                <a:cubicBezTo>
                  <a:pt x="543773" y="1180758"/>
                  <a:pt x="539813" y="1186816"/>
                  <a:pt x="533388" y="1192218"/>
                </a:cubicBezTo>
                <a:cubicBezTo>
                  <a:pt x="539761" y="1199823"/>
                  <a:pt x="543563" y="1208739"/>
                  <a:pt x="549096" y="1209998"/>
                </a:cubicBezTo>
                <a:close/>
                <a:moveTo>
                  <a:pt x="933089" y="586742"/>
                </a:moveTo>
                <a:cubicBezTo>
                  <a:pt x="928552" y="587292"/>
                  <a:pt x="921812" y="594897"/>
                  <a:pt x="921734" y="599408"/>
                </a:cubicBezTo>
                <a:cubicBezTo>
                  <a:pt x="921681" y="603682"/>
                  <a:pt x="928578" y="610815"/>
                  <a:pt x="933298" y="611654"/>
                </a:cubicBezTo>
                <a:cubicBezTo>
                  <a:pt x="938596" y="612572"/>
                  <a:pt x="948351" y="611680"/>
                  <a:pt x="946541" y="601794"/>
                </a:cubicBezTo>
                <a:cubicBezTo>
                  <a:pt x="946856" y="591173"/>
                  <a:pt x="940667" y="585798"/>
                  <a:pt x="933089" y="586742"/>
                </a:cubicBezTo>
                <a:close/>
                <a:moveTo>
                  <a:pt x="201712" y="506314"/>
                </a:moveTo>
                <a:cubicBezTo>
                  <a:pt x="211021" y="506891"/>
                  <a:pt x="216922" y="500518"/>
                  <a:pt x="214876" y="491340"/>
                </a:cubicBezTo>
                <a:cubicBezTo>
                  <a:pt x="213906" y="486961"/>
                  <a:pt x="206616" y="480038"/>
                  <a:pt x="203967" y="480772"/>
                </a:cubicBezTo>
                <a:cubicBezTo>
                  <a:pt x="198277" y="482319"/>
                  <a:pt x="193714" y="488088"/>
                  <a:pt x="185112" y="495038"/>
                </a:cubicBezTo>
                <a:cubicBezTo>
                  <a:pt x="193347" y="500833"/>
                  <a:pt x="197385" y="506052"/>
                  <a:pt x="201712" y="506314"/>
                </a:cubicBezTo>
                <a:close/>
                <a:moveTo>
                  <a:pt x="1470384" y="941311"/>
                </a:moveTo>
                <a:cubicBezTo>
                  <a:pt x="1455725" y="923321"/>
                  <a:pt x="1436425" y="913016"/>
                  <a:pt x="1414711" y="906669"/>
                </a:cubicBezTo>
                <a:cubicBezTo>
                  <a:pt x="1429213" y="925052"/>
                  <a:pt x="1449851" y="933155"/>
                  <a:pt x="1470646" y="941022"/>
                </a:cubicBezTo>
                <a:lnTo>
                  <a:pt x="1470384" y="941311"/>
                </a:lnTo>
                <a:close/>
                <a:moveTo>
                  <a:pt x="860528" y="355895"/>
                </a:moveTo>
                <a:cubicBezTo>
                  <a:pt x="856149" y="356105"/>
                  <a:pt x="852058" y="361874"/>
                  <a:pt x="847836" y="365205"/>
                </a:cubicBezTo>
                <a:cubicBezTo>
                  <a:pt x="851769" y="369584"/>
                  <a:pt x="855073" y="376219"/>
                  <a:pt x="859846" y="377556"/>
                </a:cubicBezTo>
                <a:cubicBezTo>
                  <a:pt x="863229" y="378500"/>
                  <a:pt x="868631" y="372285"/>
                  <a:pt x="876813" y="366831"/>
                </a:cubicBezTo>
                <a:cubicBezTo>
                  <a:pt x="869077" y="361297"/>
                  <a:pt x="864671" y="355685"/>
                  <a:pt x="860528" y="355895"/>
                </a:cubicBezTo>
                <a:close/>
                <a:moveTo>
                  <a:pt x="405968" y="130792"/>
                </a:moveTo>
                <a:cubicBezTo>
                  <a:pt x="403372" y="135066"/>
                  <a:pt x="398232" y="139813"/>
                  <a:pt x="398861" y="143537"/>
                </a:cubicBezTo>
                <a:cubicBezTo>
                  <a:pt x="399674" y="148178"/>
                  <a:pt x="405260" y="151954"/>
                  <a:pt x="408800" y="156124"/>
                </a:cubicBezTo>
                <a:cubicBezTo>
                  <a:pt x="412917" y="152479"/>
                  <a:pt x="420312" y="148860"/>
                  <a:pt x="420338" y="145215"/>
                </a:cubicBezTo>
                <a:cubicBezTo>
                  <a:pt x="420365" y="140364"/>
                  <a:pt x="414622" y="135486"/>
                  <a:pt x="411370" y="130635"/>
                </a:cubicBezTo>
                <a:cubicBezTo>
                  <a:pt x="409560" y="130661"/>
                  <a:pt x="407751" y="130739"/>
                  <a:pt x="405968" y="130792"/>
                </a:cubicBezTo>
                <a:close/>
                <a:moveTo>
                  <a:pt x="387716" y="279139"/>
                </a:moveTo>
                <a:cubicBezTo>
                  <a:pt x="389552" y="284174"/>
                  <a:pt x="394770" y="289235"/>
                  <a:pt x="399805" y="291254"/>
                </a:cubicBezTo>
                <a:cubicBezTo>
                  <a:pt x="401903" y="292093"/>
                  <a:pt x="410426" y="284829"/>
                  <a:pt x="410164" y="281814"/>
                </a:cubicBezTo>
                <a:cubicBezTo>
                  <a:pt x="409691" y="276726"/>
                  <a:pt x="404499" y="272111"/>
                  <a:pt x="399097" y="263982"/>
                </a:cubicBezTo>
                <a:cubicBezTo>
                  <a:pt x="393223" y="271482"/>
                  <a:pt x="386824" y="276621"/>
                  <a:pt x="387716" y="279139"/>
                </a:cubicBezTo>
                <a:close/>
                <a:moveTo>
                  <a:pt x="332594" y="838698"/>
                </a:moveTo>
                <a:cubicBezTo>
                  <a:pt x="335688" y="834109"/>
                  <a:pt x="341300" y="829415"/>
                  <a:pt x="341117" y="824930"/>
                </a:cubicBezTo>
                <a:cubicBezTo>
                  <a:pt x="340959" y="820761"/>
                  <a:pt x="334666" y="816827"/>
                  <a:pt x="331099" y="812763"/>
                </a:cubicBezTo>
                <a:cubicBezTo>
                  <a:pt x="327376" y="816618"/>
                  <a:pt x="321161" y="820158"/>
                  <a:pt x="320610" y="824432"/>
                </a:cubicBezTo>
                <a:cubicBezTo>
                  <a:pt x="320059" y="828759"/>
                  <a:pt x="325120" y="833794"/>
                  <a:pt x="327716" y="838514"/>
                </a:cubicBezTo>
                <a:cubicBezTo>
                  <a:pt x="329369" y="838593"/>
                  <a:pt x="330994" y="838645"/>
                  <a:pt x="332594" y="838698"/>
                </a:cubicBezTo>
                <a:close/>
                <a:moveTo>
                  <a:pt x="640931" y="13966"/>
                </a:moveTo>
                <a:cubicBezTo>
                  <a:pt x="642531" y="10478"/>
                  <a:pt x="640826" y="4709"/>
                  <a:pt x="638886" y="828"/>
                </a:cubicBezTo>
                <a:cubicBezTo>
                  <a:pt x="638257" y="-431"/>
                  <a:pt x="631150" y="-300"/>
                  <a:pt x="628868" y="1536"/>
                </a:cubicBezTo>
                <a:cubicBezTo>
                  <a:pt x="626115" y="3712"/>
                  <a:pt x="623938" y="8433"/>
                  <a:pt x="624043" y="11973"/>
                </a:cubicBezTo>
                <a:cubicBezTo>
                  <a:pt x="624227" y="19420"/>
                  <a:pt x="626063" y="26842"/>
                  <a:pt x="627321" y="34945"/>
                </a:cubicBezTo>
                <a:cubicBezTo>
                  <a:pt x="631858" y="28231"/>
                  <a:pt x="637444" y="21597"/>
                  <a:pt x="640931" y="13966"/>
                </a:cubicBezTo>
                <a:close/>
                <a:moveTo>
                  <a:pt x="1074670" y="374619"/>
                </a:moveTo>
                <a:cubicBezTo>
                  <a:pt x="1071418" y="374409"/>
                  <a:pt x="1067668" y="381280"/>
                  <a:pt x="1064154" y="384977"/>
                </a:cubicBezTo>
                <a:cubicBezTo>
                  <a:pt x="1068271" y="388124"/>
                  <a:pt x="1072100" y="393107"/>
                  <a:pt x="1076637" y="393867"/>
                </a:cubicBezTo>
                <a:cubicBezTo>
                  <a:pt x="1080308" y="394470"/>
                  <a:pt x="1084818" y="389986"/>
                  <a:pt x="1092581" y="385816"/>
                </a:cubicBezTo>
                <a:cubicBezTo>
                  <a:pt x="1084215" y="380231"/>
                  <a:pt x="1079600" y="374960"/>
                  <a:pt x="1074670" y="374619"/>
                </a:cubicBezTo>
                <a:close/>
                <a:moveTo>
                  <a:pt x="550827" y="81282"/>
                </a:moveTo>
                <a:cubicBezTo>
                  <a:pt x="547838" y="96203"/>
                  <a:pt x="533755" y="108135"/>
                  <a:pt x="539210" y="125337"/>
                </a:cubicBezTo>
                <a:cubicBezTo>
                  <a:pt x="540600" y="125731"/>
                  <a:pt x="542016" y="126150"/>
                  <a:pt x="543406" y="126544"/>
                </a:cubicBezTo>
                <a:cubicBezTo>
                  <a:pt x="547680" y="111990"/>
                  <a:pt x="551955" y="97462"/>
                  <a:pt x="556203" y="82908"/>
                </a:cubicBezTo>
                <a:cubicBezTo>
                  <a:pt x="554420" y="82383"/>
                  <a:pt x="552610" y="81832"/>
                  <a:pt x="550827" y="81282"/>
                </a:cubicBezTo>
                <a:close/>
                <a:moveTo>
                  <a:pt x="290348" y="430423"/>
                </a:moveTo>
                <a:cubicBezTo>
                  <a:pt x="297350" y="449750"/>
                  <a:pt x="315890" y="446550"/>
                  <a:pt x="327140" y="454522"/>
                </a:cubicBezTo>
                <a:cubicBezTo>
                  <a:pt x="315811" y="446944"/>
                  <a:pt x="309255" y="431393"/>
                  <a:pt x="290348" y="430423"/>
                </a:cubicBezTo>
                <a:close/>
                <a:moveTo>
                  <a:pt x="1015273" y="392451"/>
                </a:moveTo>
                <a:cubicBezTo>
                  <a:pt x="1015195" y="389514"/>
                  <a:pt x="1008770" y="383955"/>
                  <a:pt x="1006384" y="384531"/>
                </a:cubicBezTo>
                <a:cubicBezTo>
                  <a:pt x="1002555" y="385476"/>
                  <a:pt x="998018" y="390117"/>
                  <a:pt x="997048" y="393998"/>
                </a:cubicBezTo>
                <a:cubicBezTo>
                  <a:pt x="996419" y="396516"/>
                  <a:pt x="1001663" y="400449"/>
                  <a:pt x="1006567" y="406664"/>
                </a:cubicBezTo>
                <a:cubicBezTo>
                  <a:pt x="1010920" y="400030"/>
                  <a:pt x="1015404" y="396175"/>
                  <a:pt x="1015273" y="392451"/>
                </a:cubicBezTo>
                <a:close/>
                <a:moveTo>
                  <a:pt x="1330743" y="775027"/>
                </a:moveTo>
                <a:cubicBezTo>
                  <a:pt x="1316006" y="766635"/>
                  <a:pt x="1301294" y="758270"/>
                  <a:pt x="1286557" y="749879"/>
                </a:cubicBezTo>
                <a:cubicBezTo>
                  <a:pt x="1285534" y="751793"/>
                  <a:pt x="1284537" y="753681"/>
                  <a:pt x="1283515" y="755595"/>
                </a:cubicBezTo>
                <a:cubicBezTo>
                  <a:pt x="1298619" y="763462"/>
                  <a:pt x="1313751" y="771329"/>
                  <a:pt x="1328855" y="779197"/>
                </a:cubicBezTo>
                <a:cubicBezTo>
                  <a:pt x="1329511" y="777780"/>
                  <a:pt x="1330140" y="776391"/>
                  <a:pt x="1330743" y="775027"/>
                </a:cubicBezTo>
                <a:close/>
                <a:moveTo>
                  <a:pt x="346047" y="339820"/>
                </a:moveTo>
                <a:cubicBezTo>
                  <a:pt x="346047" y="336831"/>
                  <a:pt x="340487" y="331507"/>
                  <a:pt x="337341" y="331481"/>
                </a:cubicBezTo>
                <a:cubicBezTo>
                  <a:pt x="334010" y="331455"/>
                  <a:pt x="328136" y="336201"/>
                  <a:pt x="327874" y="339243"/>
                </a:cubicBezTo>
                <a:cubicBezTo>
                  <a:pt x="327533" y="342941"/>
                  <a:pt x="331938" y="347032"/>
                  <a:pt x="336501" y="354663"/>
                </a:cubicBezTo>
                <a:cubicBezTo>
                  <a:pt x="341484" y="347373"/>
                  <a:pt x="346047" y="343596"/>
                  <a:pt x="346047" y="339820"/>
                </a:cubicBezTo>
                <a:close/>
                <a:moveTo>
                  <a:pt x="860134" y="310083"/>
                </a:moveTo>
                <a:cubicBezTo>
                  <a:pt x="857066" y="310135"/>
                  <a:pt x="854103" y="315668"/>
                  <a:pt x="851114" y="318763"/>
                </a:cubicBezTo>
                <a:cubicBezTo>
                  <a:pt x="854628" y="321883"/>
                  <a:pt x="857801" y="326761"/>
                  <a:pt x="861734" y="327521"/>
                </a:cubicBezTo>
                <a:cubicBezTo>
                  <a:pt x="864593" y="328072"/>
                  <a:pt x="868500" y="323116"/>
                  <a:pt x="874715" y="318605"/>
                </a:cubicBezTo>
                <a:cubicBezTo>
                  <a:pt x="867975" y="314357"/>
                  <a:pt x="864016" y="310004"/>
                  <a:pt x="860134" y="310083"/>
                </a:cubicBezTo>
                <a:close/>
                <a:moveTo>
                  <a:pt x="1470673" y="941022"/>
                </a:moveTo>
                <a:cubicBezTo>
                  <a:pt x="1483260" y="950253"/>
                  <a:pt x="1495821" y="959510"/>
                  <a:pt x="1508382" y="968741"/>
                </a:cubicBezTo>
                <a:cubicBezTo>
                  <a:pt x="1509379" y="967193"/>
                  <a:pt x="1510401" y="965646"/>
                  <a:pt x="1511398" y="964099"/>
                </a:cubicBezTo>
                <a:cubicBezTo>
                  <a:pt x="1500122" y="952587"/>
                  <a:pt x="1486459" y="944982"/>
                  <a:pt x="1470384" y="941311"/>
                </a:cubicBezTo>
                <a:cubicBezTo>
                  <a:pt x="1470384" y="941311"/>
                  <a:pt x="1470646" y="941022"/>
                  <a:pt x="1470673" y="941022"/>
                </a:cubicBezTo>
                <a:close/>
                <a:moveTo>
                  <a:pt x="826830" y="523490"/>
                </a:moveTo>
                <a:cubicBezTo>
                  <a:pt x="835851" y="529364"/>
                  <a:pt x="844846" y="535265"/>
                  <a:pt x="853867" y="541139"/>
                </a:cubicBezTo>
                <a:cubicBezTo>
                  <a:pt x="854785" y="539723"/>
                  <a:pt x="855703" y="538307"/>
                  <a:pt x="856621" y="536864"/>
                </a:cubicBezTo>
                <a:cubicBezTo>
                  <a:pt x="851481" y="524933"/>
                  <a:pt x="840388" y="522310"/>
                  <a:pt x="829295" y="519688"/>
                </a:cubicBezTo>
                <a:cubicBezTo>
                  <a:pt x="828483" y="520947"/>
                  <a:pt x="827643" y="522232"/>
                  <a:pt x="826830" y="523490"/>
                </a:cubicBezTo>
                <a:close/>
                <a:moveTo>
                  <a:pt x="790091" y="924029"/>
                </a:moveTo>
                <a:cubicBezTo>
                  <a:pt x="792215" y="926914"/>
                  <a:pt x="795388" y="929484"/>
                  <a:pt x="798640" y="930795"/>
                </a:cubicBezTo>
                <a:cubicBezTo>
                  <a:pt x="799742" y="931241"/>
                  <a:pt x="804488" y="927045"/>
                  <a:pt x="804252" y="925472"/>
                </a:cubicBezTo>
                <a:cubicBezTo>
                  <a:pt x="803675" y="921643"/>
                  <a:pt x="802075" y="916818"/>
                  <a:pt x="799191" y="914799"/>
                </a:cubicBezTo>
                <a:cubicBezTo>
                  <a:pt x="795231" y="912045"/>
                  <a:pt x="789698" y="911521"/>
                  <a:pt x="782486" y="909344"/>
                </a:cubicBezTo>
                <a:cubicBezTo>
                  <a:pt x="785869" y="916057"/>
                  <a:pt x="787443" y="920437"/>
                  <a:pt x="790091" y="924029"/>
                </a:cubicBezTo>
                <a:close/>
                <a:moveTo>
                  <a:pt x="843456" y="225407"/>
                </a:moveTo>
                <a:cubicBezTo>
                  <a:pt x="840362" y="226010"/>
                  <a:pt x="838028" y="230599"/>
                  <a:pt x="835379" y="233431"/>
                </a:cubicBezTo>
                <a:cubicBezTo>
                  <a:pt x="838500" y="235949"/>
                  <a:pt x="841568" y="240302"/>
                  <a:pt x="844794" y="240433"/>
                </a:cubicBezTo>
                <a:cubicBezTo>
                  <a:pt x="847678" y="240564"/>
                  <a:pt x="850773" y="236053"/>
                  <a:pt x="856175" y="231622"/>
                </a:cubicBezTo>
                <a:cubicBezTo>
                  <a:pt x="850117" y="228449"/>
                  <a:pt x="846393" y="224830"/>
                  <a:pt x="843456" y="225407"/>
                </a:cubicBezTo>
                <a:close/>
                <a:moveTo>
                  <a:pt x="1374668" y="572502"/>
                </a:moveTo>
                <a:cubicBezTo>
                  <a:pt x="1372990" y="572083"/>
                  <a:pt x="1370000" y="577065"/>
                  <a:pt x="1367614" y="579583"/>
                </a:cubicBezTo>
                <a:cubicBezTo>
                  <a:pt x="1370918" y="582441"/>
                  <a:pt x="1373829" y="586479"/>
                  <a:pt x="1377657" y="587712"/>
                </a:cubicBezTo>
                <a:cubicBezTo>
                  <a:pt x="1379939" y="588446"/>
                  <a:pt x="1383636" y="584801"/>
                  <a:pt x="1390035" y="581313"/>
                </a:cubicBezTo>
                <a:cubicBezTo>
                  <a:pt x="1382955" y="577013"/>
                  <a:pt x="1379100" y="573604"/>
                  <a:pt x="1374668" y="572502"/>
                </a:cubicBezTo>
                <a:close/>
                <a:moveTo>
                  <a:pt x="682155" y="632371"/>
                </a:moveTo>
                <a:cubicBezTo>
                  <a:pt x="681814" y="630299"/>
                  <a:pt x="676438" y="627047"/>
                  <a:pt x="674340" y="627677"/>
                </a:cubicBezTo>
                <a:cubicBezTo>
                  <a:pt x="670669" y="628778"/>
                  <a:pt x="667784" y="632476"/>
                  <a:pt x="663720" y="635780"/>
                </a:cubicBezTo>
                <a:cubicBezTo>
                  <a:pt x="669463" y="639871"/>
                  <a:pt x="672950" y="642362"/>
                  <a:pt x="679637" y="647108"/>
                </a:cubicBezTo>
                <a:cubicBezTo>
                  <a:pt x="680896" y="640736"/>
                  <a:pt x="682810" y="636357"/>
                  <a:pt x="682155" y="632371"/>
                </a:cubicBezTo>
                <a:close/>
                <a:moveTo>
                  <a:pt x="740083" y="453132"/>
                </a:moveTo>
                <a:cubicBezTo>
                  <a:pt x="745957" y="458089"/>
                  <a:pt x="751569" y="463386"/>
                  <a:pt x="757862" y="467739"/>
                </a:cubicBezTo>
                <a:cubicBezTo>
                  <a:pt x="759226" y="468683"/>
                  <a:pt x="763081" y="466611"/>
                  <a:pt x="765389" y="465221"/>
                </a:cubicBezTo>
                <a:cubicBezTo>
                  <a:pt x="765861" y="464933"/>
                  <a:pt x="765074" y="460396"/>
                  <a:pt x="763920" y="459872"/>
                </a:cubicBezTo>
                <a:cubicBezTo>
                  <a:pt x="756656" y="456515"/>
                  <a:pt x="749104" y="453736"/>
                  <a:pt x="741656" y="450746"/>
                </a:cubicBezTo>
                <a:cubicBezTo>
                  <a:pt x="741132" y="451559"/>
                  <a:pt x="740607" y="452346"/>
                  <a:pt x="740083" y="453132"/>
                </a:cubicBezTo>
                <a:close/>
                <a:moveTo>
                  <a:pt x="638309" y="158510"/>
                </a:moveTo>
                <a:cubicBezTo>
                  <a:pt x="633615" y="166377"/>
                  <a:pt x="628921" y="174271"/>
                  <a:pt x="624201" y="182138"/>
                </a:cubicBezTo>
                <a:cubicBezTo>
                  <a:pt x="626141" y="183213"/>
                  <a:pt x="628082" y="184288"/>
                  <a:pt x="630022" y="185337"/>
                </a:cubicBezTo>
                <a:cubicBezTo>
                  <a:pt x="634349" y="177234"/>
                  <a:pt x="638650" y="169157"/>
                  <a:pt x="642977" y="161054"/>
                </a:cubicBezTo>
                <a:cubicBezTo>
                  <a:pt x="641456" y="160215"/>
                  <a:pt x="639882" y="159376"/>
                  <a:pt x="638309" y="158510"/>
                </a:cubicBezTo>
                <a:close/>
                <a:moveTo>
                  <a:pt x="242595" y="455178"/>
                </a:moveTo>
                <a:cubicBezTo>
                  <a:pt x="253582" y="452005"/>
                  <a:pt x="264596" y="448805"/>
                  <a:pt x="275584" y="445632"/>
                </a:cubicBezTo>
                <a:cubicBezTo>
                  <a:pt x="275243" y="444321"/>
                  <a:pt x="274902" y="443036"/>
                  <a:pt x="274535" y="441725"/>
                </a:cubicBezTo>
                <a:cubicBezTo>
                  <a:pt x="263390" y="444321"/>
                  <a:pt x="252245" y="446917"/>
                  <a:pt x="241074" y="449540"/>
                </a:cubicBezTo>
                <a:cubicBezTo>
                  <a:pt x="241598" y="451428"/>
                  <a:pt x="242096" y="453290"/>
                  <a:pt x="242595" y="455178"/>
                </a:cubicBezTo>
                <a:close/>
                <a:moveTo>
                  <a:pt x="702399" y="779013"/>
                </a:moveTo>
                <a:cubicBezTo>
                  <a:pt x="702845" y="781504"/>
                  <a:pt x="707330" y="785123"/>
                  <a:pt x="709768" y="784913"/>
                </a:cubicBezTo>
                <a:cubicBezTo>
                  <a:pt x="712391" y="784677"/>
                  <a:pt x="716744" y="780403"/>
                  <a:pt x="716586" y="778200"/>
                </a:cubicBezTo>
                <a:cubicBezTo>
                  <a:pt x="716350" y="775394"/>
                  <a:pt x="712312" y="772929"/>
                  <a:pt x="708142" y="768366"/>
                </a:cubicBezTo>
                <a:cubicBezTo>
                  <a:pt x="705310" y="773244"/>
                  <a:pt x="701954" y="776469"/>
                  <a:pt x="702399" y="779013"/>
                </a:cubicBezTo>
                <a:close/>
                <a:moveTo>
                  <a:pt x="685643" y="330039"/>
                </a:moveTo>
                <a:cubicBezTo>
                  <a:pt x="686324" y="332792"/>
                  <a:pt x="690756" y="336437"/>
                  <a:pt x="693431" y="336359"/>
                </a:cubicBezTo>
                <a:cubicBezTo>
                  <a:pt x="695791" y="336280"/>
                  <a:pt x="699725" y="331586"/>
                  <a:pt x="699751" y="328885"/>
                </a:cubicBezTo>
                <a:cubicBezTo>
                  <a:pt x="699777" y="326315"/>
                  <a:pt x="695634" y="323719"/>
                  <a:pt x="691674" y="319287"/>
                </a:cubicBezTo>
                <a:cubicBezTo>
                  <a:pt x="688684" y="324270"/>
                  <a:pt x="685066" y="327679"/>
                  <a:pt x="685643" y="330039"/>
                </a:cubicBezTo>
                <a:close/>
                <a:moveTo>
                  <a:pt x="1339869" y="785543"/>
                </a:moveTo>
                <a:cubicBezTo>
                  <a:pt x="1347867" y="789555"/>
                  <a:pt x="1355866" y="793567"/>
                  <a:pt x="1363838" y="797605"/>
                </a:cubicBezTo>
                <a:cubicBezTo>
                  <a:pt x="1364677" y="795744"/>
                  <a:pt x="1365516" y="793882"/>
                  <a:pt x="1366355" y="791994"/>
                </a:cubicBezTo>
                <a:cubicBezTo>
                  <a:pt x="1358147" y="788375"/>
                  <a:pt x="1349939" y="784730"/>
                  <a:pt x="1341757" y="781111"/>
                </a:cubicBezTo>
                <a:cubicBezTo>
                  <a:pt x="1341128" y="782579"/>
                  <a:pt x="1340499" y="784048"/>
                  <a:pt x="1339869" y="785543"/>
                </a:cubicBezTo>
                <a:close/>
              </a:path>
            </a:pathLst>
          </a:custGeom>
          <a:solidFill>
            <a:schemeClr val="tx1">
              <a:lumMod val="65000"/>
              <a:lumOff val="35000"/>
            </a:schemeClr>
          </a:solidFill>
          <a:ln w="2613" cap="flat">
            <a:noFill/>
            <a:prstDash val="solid"/>
            <a:miter/>
          </a:ln>
        </p:spPr>
        <p:txBody>
          <a:bodyPr rtlCol="0" anchor="ctr"/>
          <a:lstStyle/>
          <a:p>
            <a:endParaRPr lang="en-US"/>
          </a:p>
        </p:txBody>
      </p:sp>
      <p:sp>
        <p:nvSpPr>
          <p:cNvPr id="5" name="Picture Placeholder 4">
            <a:extLst>
              <a:ext uri="{FF2B5EF4-FFF2-40B4-BE49-F238E27FC236}">
                <a16:creationId xmlns:a16="http://schemas.microsoft.com/office/drawing/2014/main" id="{6B1280E6-1681-F5EF-127F-7608E2F81466}"/>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2986874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p:cTn id="7" dur="250" fill="hold"/>
                                        <p:tgtEl>
                                          <p:spTgt spid="3"/>
                                        </p:tgtEl>
                                        <p:attrNameLst>
                                          <p:attrName>ppt_w</p:attrName>
                                        </p:attrNameLst>
                                      </p:cBhvr>
                                      <p:tavLst>
                                        <p:tav tm="0">
                                          <p:val>
                                            <p:strVal val="2/3*#ppt_w"/>
                                          </p:val>
                                        </p:tav>
                                        <p:tav tm="100000">
                                          <p:val>
                                            <p:strVal val="#ppt_w"/>
                                          </p:val>
                                        </p:tav>
                                      </p:tavLst>
                                    </p:anim>
                                    <p:anim calcmode="lin" valueType="num">
                                      <p:cBhvr>
                                        <p:cTn id="8" dur="250" fill="hold"/>
                                        <p:tgtEl>
                                          <p:spTgt spid="3"/>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4.79167E-6 -3.7037E-6 L -4.79167E-6 0.07246 " pathEditMode="relative" rAng="0" ptsTypes="AA">
                                      <p:cBhvr>
                                        <p:cTn id="10" dur="500" spd="-100000" fill="hold"/>
                                        <p:tgtEl>
                                          <p:spTgt spid="3"/>
                                        </p:tgtEl>
                                        <p:attrNameLst>
                                          <p:attrName>ppt_x</p:attrName>
                                          <p:attrName>ppt_y</p:attrName>
                                        </p:attrNameLst>
                                      </p:cBhvr>
                                      <p:rCtr x="0" y="3611"/>
                                    </p:animMotion>
                                  </p:childTnLst>
                                </p:cTn>
                              </p:par>
                              <p:par>
                                <p:cTn id="11" presetID="23" presetClass="entr" presetSubtype="272" fill="hold" grpId="0" nodeType="withEffect">
                                  <p:stCondLst>
                                    <p:cond delay="250"/>
                                  </p:stCondLst>
                                  <p:childTnLst>
                                    <p:set>
                                      <p:cBhvr>
                                        <p:cTn id="12" dur="1" fill="hold">
                                          <p:stCondLst>
                                            <p:cond delay="0"/>
                                          </p:stCondLst>
                                        </p:cTn>
                                        <p:tgtEl>
                                          <p:spTgt spid="4"/>
                                        </p:tgtEl>
                                        <p:attrNameLst>
                                          <p:attrName>style.visibility</p:attrName>
                                        </p:attrNameLst>
                                      </p:cBhvr>
                                      <p:to>
                                        <p:strVal val="visible"/>
                                      </p:to>
                                    </p:set>
                                    <p:anim calcmode="lin" valueType="num">
                                      <p:cBhvr>
                                        <p:cTn id="13" dur="250" fill="hold"/>
                                        <p:tgtEl>
                                          <p:spTgt spid="4"/>
                                        </p:tgtEl>
                                        <p:attrNameLst>
                                          <p:attrName>ppt_w</p:attrName>
                                        </p:attrNameLst>
                                      </p:cBhvr>
                                      <p:tavLst>
                                        <p:tav tm="0">
                                          <p:val>
                                            <p:strVal val="2/3*#ppt_w"/>
                                          </p:val>
                                        </p:tav>
                                        <p:tav tm="100000">
                                          <p:val>
                                            <p:strVal val="#ppt_w"/>
                                          </p:val>
                                        </p:tav>
                                      </p:tavLst>
                                    </p:anim>
                                    <p:anim calcmode="lin" valueType="num">
                                      <p:cBhvr>
                                        <p:cTn id="14" dur="250" fill="hold"/>
                                        <p:tgtEl>
                                          <p:spTgt spid="4"/>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250"/>
                                  </p:stCondLst>
                                  <p:childTnLst>
                                    <p:animMotion origin="layout" path="M -4.79167E-6 -3.7037E-6 L -4.79167E-6 0.07246 " pathEditMode="relative" rAng="0" ptsTypes="AA">
                                      <p:cBhvr>
                                        <p:cTn id="16" dur="500" spd="-100000" fill="hold"/>
                                        <p:tgtEl>
                                          <p:spTgt spid="4"/>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4" grpId="0" animBg="1"/>
      <p:bldP spid="4" grpId="1"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aeed Faal Title">
            <a:extLst>
              <a:ext uri="{FF2B5EF4-FFF2-40B4-BE49-F238E27FC236}">
                <a16:creationId xmlns:a16="http://schemas.microsoft.com/office/drawing/2014/main" id="{0759DA4C-78FC-7EAC-6ECD-4155FFA8F09C}"/>
              </a:ext>
            </a:extLst>
          </p:cNvPr>
          <p:cNvSpPr txBox="1"/>
          <p:nvPr/>
        </p:nvSpPr>
        <p:spPr>
          <a:xfrm>
            <a:off x="6096000" y="2321358"/>
            <a:ext cx="4304972" cy="2185214"/>
          </a:xfrm>
          <a:prstGeom prst="rect">
            <a:avLst/>
          </a:prstGeom>
          <a:noFill/>
        </p:spPr>
        <p:txBody>
          <a:bodyPr wrap="square" rtlCol="0">
            <a:spAutoFit/>
          </a:bodyPr>
          <a:lstStyle>
            <a:defPPr>
              <a:defRPr lang="en-US"/>
            </a:defPPr>
            <a:lvl1pPr algn="ctr">
              <a:defRPr sz="2800" b="1" spc="300">
                <a:solidFill>
                  <a:srgbClr val="09809C"/>
                </a:solidFill>
                <a:effectLst>
                  <a:outerShdw blurRad="241300" dist="25400" dir="2700000" algn="tl" rotWithShape="0">
                    <a:prstClr val="black">
                      <a:alpha val="21000"/>
                    </a:prstClr>
                  </a:outerShdw>
                </a:effectLst>
                <a:latin typeface="General Sans Semibold" pitchFamily="50" charset="0"/>
              </a:defRPr>
            </a:lvl1pPr>
          </a:lstStyle>
          <a:p>
            <a:pPr algn="l"/>
            <a:r>
              <a:rPr lang="en-US" sz="4800" dirty="0">
                <a:solidFill>
                  <a:schemeClr val="tx1">
                    <a:lumMod val="65000"/>
                    <a:lumOff val="35000"/>
                  </a:schemeClr>
                </a:solidFill>
              </a:rPr>
              <a:t>Weaknesses</a:t>
            </a:r>
          </a:p>
          <a:p>
            <a:pPr algn="l"/>
            <a:endParaRPr lang="en-US" dirty="0">
              <a:solidFill>
                <a:schemeClr val="tx1">
                  <a:lumMod val="65000"/>
                  <a:lumOff val="35000"/>
                </a:schemeClr>
              </a:solidFill>
            </a:endParaRPr>
          </a:p>
          <a:p>
            <a:pPr algn="l"/>
            <a:r>
              <a:rPr lang="en-US" sz="2000" b="0" dirty="0">
                <a:solidFill>
                  <a:schemeClr val="tx1">
                    <a:lumMod val="65000"/>
                    <a:lumOff val="35000"/>
                  </a:schemeClr>
                </a:solidFill>
                <a:effectLst/>
                <a:latin typeface="+mj-lt"/>
              </a:rPr>
              <a:t>Type your text in this text box and don’t forget to subscribe And also do this</a:t>
            </a:r>
          </a:p>
        </p:txBody>
      </p:sp>
      <p:sp>
        <p:nvSpPr>
          <p:cNvPr id="6" name="Graphic 8">
            <a:extLst>
              <a:ext uri="{FF2B5EF4-FFF2-40B4-BE49-F238E27FC236}">
                <a16:creationId xmlns:a16="http://schemas.microsoft.com/office/drawing/2014/main" id="{A8CA017D-10C4-3169-FF32-4A1EB56BF81A}"/>
              </a:ext>
            </a:extLst>
          </p:cNvPr>
          <p:cNvSpPr/>
          <p:nvPr/>
        </p:nvSpPr>
        <p:spPr>
          <a:xfrm rot="21191991">
            <a:off x="8211089" y="4358747"/>
            <a:ext cx="2609100" cy="2089242"/>
          </a:xfrm>
          <a:custGeom>
            <a:avLst/>
            <a:gdLst>
              <a:gd name="connsiteX0" fmla="*/ 451544 w 1511397"/>
              <a:gd name="connsiteY0" fmla="*/ 485440 h 1210254"/>
              <a:gd name="connsiteX1" fmla="*/ 456317 w 1511397"/>
              <a:gd name="connsiteY1" fmla="*/ 497608 h 1210254"/>
              <a:gd name="connsiteX2" fmla="*/ 468380 w 1511397"/>
              <a:gd name="connsiteY2" fmla="*/ 511296 h 1210254"/>
              <a:gd name="connsiteX3" fmla="*/ 445697 w 1511397"/>
              <a:gd name="connsiteY3" fmla="*/ 514128 h 1210254"/>
              <a:gd name="connsiteX4" fmla="*/ 448240 w 1511397"/>
              <a:gd name="connsiteY4" fmla="*/ 479566 h 1210254"/>
              <a:gd name="connsiteX5" fmla="*/ 432244 w 1511397"/>
              <a:gd name="connsiteY5" fmla="*/ 464802 h 1210254"/>
              <a:gd name="connsiteX6" fmla="*/ 426815 w 1511397"/>
              <a:gd name="connsiteY6" fmla="*/ 451585 h 1210254"/>
              <a:gd name="connsiteX7" fmla="*/ 406282 w 1511397"/>
              <a:gd name="connsiteY7" fmla="*/ 438762 h 1210254"/>
              <a:gd name="connsiteX8" fmla="*/ 403896 w 1511397"/>
              <a:gd name="connsiteY8" fmla="*/ 439627 h 1210254"/>
              <a:gd name="connsiteX9" fmla="*/ 377908 w 1511397"/>
              <a:gd name="connsiteY9" fmla="*/ 461498 h 1210254"/>
              <a:gd name="connsiteX10" fmla="*/ 373555 w 1511397"/>
              <a:gd name="connsiteY10" fmla="*/ 464671 h 1210254"/>
              <a:gd name="connsiteX11" fmla="*/ 373582 w 1511397"/>
              <a:gd name="connsiteY11" fmla="*/ 433596 h 1210254"/>
              <a:gd name="connsiteX12" fmla="*/ 362541 w 1511397"/>
              <a:gd name="connsiteY12" fmla="*/ 425493 h 1210254"/>
              <a:gd name="connsiteX13" fmla="*/ 327113 w 1511397"/>
              <a:gd name="connsiteY13" fmla="*/ 430475 h 1210254"/>
              <a:gd name="connsiteX14" fmla="*/ 351265 w 1511397"/>
              <a:gd name="connsiteY14" fmla="*/ 418937 h 1210254"/>
              <a:gd name="connsiteX15" fmla="*/ 355277 w 1511397"/>
              <a:gd name="connsiteY15" fmla="*/ 393579 h 1210254"/>
              <a:gd name="connsiteX16" fmla="*/ 345208 w 1511397"/>
              <a:gd name="connsiteY16" fmla="*/ 363920 h 1210254"/>
              <a:gd name="connsiteX17" fmla="*/ 377594 w 1511397"/>
              <a:gd name="connsiteY17" fmla="*/ 358072 h 1210254"/>
              <a:gd name="connsiteX18" fmla="*/ 391755 w 1511397"/>
              <a:gd name="connsiteY18" fmla="*/ 341420 h 1210254"/>
              <a:gd name="connsiteX19" fmla="*/ 374342 w 1511397"/>
              <a:gd name="connsiteY19" fmla="*/ 308903 h 1210254"/>
              <a:gd name="connsiteX20" fmla="*/ 324701 w 1511397"/>
              <a:gd name="connsiteY20" fmla="*/ 276149 h 1210254"/>
              <a:gd name="connsiteX21" fmla="*/ 283608 w 1511397"/>
              <a:gd name="connsiteY21" fmla="*/ 255642 h 1210254"/>
              <a:gd name="connsiteX22" fmla="*/ 277498 w 1511397"/>
              <a:gd name="connsiteY22" fmla="*/ 246018 h 1210254"/>
              <a:gd name="connsiteX23" fmla="*/ 280199 w 1511397"/>
              <a:gd name="connsiteY23" fmla="*/ 242609 h 1210254"/>
              <a:gd name="connsiteX24" fmla="*/ 297481 w 1511397"/>
              <a:gd name="connsiteY24" fmla="*/ 249454 h 1210254"/>
              <a:gd name="connsiteX25" fmla="*/ 372061 w 1511397"/>
              <a:gd name="connsiteY25" fmla="*/ 291752 h 1210254"/>
              <a:gd name="connsiteX26" fmla="*/ 412340 w 1511397"/>
              <a:gd name="connsiteY26" fmla="*/ 308404 h 1210254"/>
              <a:gd name="connsiteX27" fmla="*/ 427628 w 1511397"/>
              <a:gd name="connsiteY27" fmla="*/ 300144 h 1210254"/>
              <a:gd name="connsiteX28" fmla="*/ 441370 w 1511397"/>
              <a:gd name="connsiteY28" fmla="*/ 291280 h 1210254"/>
              <a:gd name="connsiteX29" fmla="*/ 485215 w 1511397"/>
              <a:gd name="connsiteY29" fmla="*/ 296918 h 1210254"/>
              <a:gd name="connsiteX30" fmla="*/ 523528 w 1511397"/>
              <a:gd name="connsiteY30" fmla="*/ 269515 h 1210254"/>
              <a:gd name="connsiteX31" fmla="*/ 541570 w 1511397"/>
              <a:gd name="connsiteY31" fmla="*/ 255721 h 1210254"/>
              <a:gd name="connsiteX32" fmla="*/ 555154 w 1511397"/>
              <a:gd name="connsiteY32" fmla="*/ 248300 h 1210254"/>
              <a:gd name="connsiteX33" fmla="*/ 559481 w 1511397"/>
              <a:gd name="connsiteY33" fmla="*/ 264034 h 1210254"/>
              <a:gd name="connsiteX34" fmla="*/ 590844 w 1511397"/>
              <a:gd name="connsiteY34" fmla="*/ 265870 h 1210254"/>
              <a:gd name="connsiteX35" fmla="*/ 604821 w 1511397"/>
              <a:gd name="connsiteY35" fmla="*/ 269829 h 1210254"/>
              <a:gd name="connsiteX36" fmla="*/ 608991 w 1511397"/>
              <a:gd name="connsiteY36" fmla="*/ 286403 h 1210254"/>
              <a:gd name="connsiteX37" fmla="*/ 622889 w 1511397"/>
              <a:gd name="connsiteY37" fmla="*/ 311525 h 1210254"/>
              <a:gd name="connsiteX38" fmla="*/ 623886 w 1511397"/>
              <a:gd name="connsiteY38" fmla="*/ 324296 h 1210254"/>
              <a:gd name="connsiteX39" fmla="*/ 618825 w 1511397"/>
              <a:gd name="connsiteY39" fmla="*/ 343387 h 1210254"/>
              <a:gd name="connsiteX40" fmla="*/ 622968 w 1511397"/>
              <a:gd name="connsiteY40" fmla="*/ 355292 h 1210254"/>
              <a:gd name="connsiteX41" fmla="*/ 632828 w 1511397"/>
              <a:gd name="connsiteY41" fmla="*/ 386472 h 1210254"/>
              <a:gd name="connsiteX42" fmla="*/ 634034 w 1511397"/>
              <a:gd name="connsiteY42" fmla="*/ 397748 h 1210254"/>
              <a:gd name="connsiteX43" fmla="*/ 633562 w 1511397"/>
              <a:gd name="connsiteY43" fmla="*/ 417022 h 1210254"/>
              <a:gd name="connsiteX44" fmla="*/ 633431 w 1511397"/>
              <a:gd name="connsiteY44" fmla="*/ 448281 h 1210254"/>
              <a:gd name="connsiteX45" fmla="*/ 634716 w 1511397"/>
              <a:gd name="connsiteY45" fmla="*/ 459898 h 1210254"/>
              <a:gd name="connsiteX46" fmla="*/ 662356 w 1511397"/>
              <a:gd name="connsiteY46" fmla="*/ 427171 h 1210254"/>
              <a:gd name="connsiteX47" fmla="*/ 669148 w 1511397"/>
              <a:gd name="connsiteY47" fmla="*/ 451664 h 1210254"/>
              <a:gd name="connsiteX48" fmla="*/ 677408 w 1511397"/>
              <a:gd name="connsiteY48" fmla="*/ 438368 h 1210254"/>
              <a:gd name="connsiteX49" fmla="*/ 667207 w 1511397"/>
              <a:gd name="connsiteY49" fmla="*/ 470073 h 1210254"/>
              <a:gd name="connsiteX50" fmla="*/ 661150 w 1511397"/>
              <a:gd name="connsiteY50" fmla="*/ 446314 h 1210254"/>
              <a:gd name="connsiteX51" fmla="*/ 640643 w 1511397"/>
              <a:gd name="connsiteY51" fmla="*/ 468211 h 1210254"/>
              <a:gd name="connsiteX52" fmla="*/ 635267 w 1511397"/>
              <a:gd name="connsiteY52" fmla="*/ 501279 h 1210254"/>
              <a:gd name="connsiteX53" fmla="*/ 641849 w 1511397"/>
              <a:gd name="connsiteY53" fmla="*/ 504295 h 1210254"/>
              <a:gd name="connsiteX54" fmla="*/ 650267 w 1511397"/>
              <a:gd name="connsiteY54" fmla="*/ 522179 h 1210254"/>
              <a:gd name="connsiteX55" fmla="*/ 614052 w 1511397"/>
              <a:gd name="connsiteY55" fmla="*/ 507913 h 1210254"/>
              <a:gd name="connsiteX56" fmla="*/ 615180 w 1511397"/>
              <a:gd name="connsiteY56" fmla="*/ 562459 h 1210254"/>
              <a:gd name="connsiteX57" fmla="*/ 624306 w 1511397"/>
              <a:gd name="connsiteY57" fmla="*/ 547537 h 1210254"/>
              <a:gd name="connsiteX58" fmla="*/ 644052 w 1511397"/>
              <a:gd name="connsiteY58" fmla="*/ 546069 h 1210254"/>
              <a:gd name="connsiteX59" fmla="*/ 632723 w 1511397"/>
              <a:gd name="connsiteY59" fmla="*/ 621252 h 1210254"/>
              <a:gd name="connsiteX60" fmla="*/ 646045 w 1511397"/>
              <a:gd name="connsiteY60" fmla="*/ 662711 h 1210254"/>
              <a:gd name="connsiteX61" fmla="*/ 688737 w 1511397"/>
              <a:gd name="connsiteY61" fmla="*/ 742693 h 1210254"/>
              <a:gd name="connsiteX62" fmla="*/ 695870 w 1511397"/>
              <a:gd name="connsiteY62" fmla="*/ 767527 h 1210254"/>
              <a:gd name="connsiteX63" fmla="*/ 687845 w 1511397"/>
              <a:gd name="connsiteY63" fmla="*/ 775919 h 1210254"/>
              <a:gd name="connsiteX64" fmla="*/ 681447 w 1511397"/>
              <a:gd name="connsiteY64" fmla="*/ 767527 h 1210254"/>
              <a:gd name="connsiteX65" fmla="*/ 657242 w 1511397"/>
              <a:gd name="connsiteY65" fmla="*/ 696854 h 1210254"/>
              <a:gd name="connsiteX66" fmla="*/ 622627 w 1511397"/>
              <a:gd name="connsiteY66" fmla="*/ 617266 h 1210254"/>
              <a:gd name="connsiteX67" fmla="*/ 589192 w 1511397"/>
              <a:gd name="connsiteY67" fmla="*/ 570431 h 1210254"/>
              <a:gd name="connsiteX68" fmla="*/ 574297 w 1511397"/>
              <a:gd name="connsiteY68" fmla="*/ 564766 h 1210254"/>
              <a:gd name="connsiteX69" fmla="*/ 549568 w 1511397"/>
              <a:gd name="connsiteY69" fmla="*/ 553988 h 1210254"/>
              <a:gd name="connsiteX70" fmla="*/ 543170 w 1511397"/>
              <a:gd name="connsiteY70" fmla="*/ 565186 h 1210254"/>
              <a:gd name="connsiteX71" fmla="*/ 566561 w 1511397"/>
              <a:gd name="connsiteY71" fmla="*/ 640107 h 1210254"/>
              <a:gd name="connsiteX72" fmla="*/ 567977 w 1511397"/>
              <a:gd name="connsiteY72" fmla="*/ 653061 h 1210254"/>
              <a:gd name="connsiteX73" fmla="*/ 563100 w 1511397"/>
              <a:gd name="connsiteY73" fmla="*/ 654556 h 1210254"/>
              <a:gd name="connsiteX74" fmla="*/ 557304 w 1511397"/>
              <a:gd name="connsiteY74" fmla="*/ 640710 h 1210254"/>
              <a:gd name="connsiteX75" fmla="*/ 538790 w 1511397"/>
              <a:gd name="connsiteY75" fmla="*/ 569303 h 1210254"/>
              <a:gd name="connsiteX76" fmla="*/ 524289 w 1511397"/>
              <a:gd name="connsiteY76" fmla="*/ 556978 h 1210254"/>
              <a:gd name="connsiteX77" fmla="*/ 507846 w 1511397"/>
              <a:gd name="connsiteY77" fmla="*/ 568542 h 1210254"/>
              <a:gd name="connsiteX78" fmla="*/ 476037 w 1511397"/>
              <a:gd name="connsiteY78" fmla="*/ 638428 h 1210254"/>
              <a:gd name="connsiteX79" fmla="*/ 461168 w 1511397"/>
              <a:gd name="connsiteY79" fmla="*/ 704092 h 1210254"/>
              <a:gd name="connsiteX80" fmla="*/ 449263 w 1511397"/>
              <a:gd name="connsiteY80" fmla="*/ 734092 h 1210254"/>
              <a:gd name="connsiteX81" fmla="*/ 443546 w 1511397"/>
              <a:gd name="connsiteY81" fmla="*/ 735560 h 1210254"/>
              <a:gd name="connsiteX82" fmla="*/ 439770 w 1511397"/>
              <a:gd name="connsiteY82" fmla="*/ 728375 h 1210254"/>
              <a:gd name="connsiteX83" fmla="*/ 448188 w 1511397"/>
              <a:gd name="connsiteY83" fmla="*/ 706347 h 1210254"/>
              <a:gd name="connsiteX84" fmla="*/ 448896 w 1511397"/>
              <a:gd name="connsiteY84" fmla="*/ 668323 h 1210254"/>
              <a:gd name="connsiteX85" fmla="*/ 457681 w 1511397"/>
              <a:gd name="connsiteY85" fmla="*/ 644040 h 1210254"/>
              <a:gd name="connsiteX86" fmla="*/ 464158 w 1511397"/>
              <a:gd name="connsiteY86" fmla="*/ 635963 h 1210254"/>
              <a:gd name="connsiteX87" fmla="*/ 472838 w 1511397"/>
              <a:gd name="connsiteY87" fmla="*/ 573472 h 1210254"/>
              <a:gd name="connsiteX88" fmla="*/ 480889 w 1511397"/>
              <a:gd name="connsiteY88" fmla="*/ 534530 h 1210254"/>
              <a:gd name="connsiteX89" fmla="*/ 480312 w 1511397"/>
              <a:gd name="connsiteY89" fmla="*/ 517092 h 1210254"/>
              <a:gd name="connsiteX90" fmla="*/ 457943 w 1511397"/>
              <a:gd name="connsiteY90" fmla="*/ 482345 h 1210254"/>
              <a:gd name="connsiteX91" fmla="*/ 451544 w 1511397"/>
              <a:gd name="connsiteY91" fmla="*/ 485440 h 1210254"/>
              <a:gd name="connsiteX92" fmla="*/ 350872 w 1511397"/>
              <a:gd name="connsiteY92" fmla="*/ 716942 h 1210254"/>
              <a:gd name="connsiteX93" fmla="*/ 352708 w 1511397"/>
              <a:gd name="connsiteY93" fmla="*/ 703148 h 1210254"/>
              <a:gd name="connsiteX94" fmla="*/ 349194 w 1511397"/>
              <a:gd name="connsiteY94" fmla="*/ 676925 h 1210254"/>
              <a:gd name="connsiteX95" fmla="*/ 325645 w 1511397"/>
              <a:gd name="connsiteY95" fmla="*/ 660823 h 1210254"/>
              <a:gd name="connsiteX96" fmla="*/ 281065 w 1511397"/>
              <a:gd name="connsiteY96" fmla="*/ 680150 h 1210254"/>
              <a:gd name="connsiteX97" fmla="*/ 272883 w 1511397"/>
              <a:gd name="connsiteY97" fmla="*/ 716732 h 1210254"/>
              <a:gd name="connsiteX98" fmla="*/ 286047 w 1511397"/>
              <a:gd name="connsiteY98" fmla="*/ 719197 h 1210254"/>
              <a:gd name="connsiteX99" fmla="*/ 285942 w 1511397"/>
              <a:gd name="connsiteY99" fmla="*/ 730814 h 1210254"/>
              <a:gd name="connsiteX100" fmla="*/ 338311 w 1511397"/>
              <a:gd name="connsiteY100" fmla="*/ 736400 h 1210254"/>
              <a:gd name="connsiteX101" fmla="*/ 348040 w 1511397"/>
              <a:gd name="connsiteY101" fmla="*/ 715709 h 1210254"/>
              <a:gd name="connsiteX102" fmla="*/ 350872 w 1511397"/>
              <a:gd name="connsiteY102" fmla="*/ 716942 h 1210254"/>
              <a:gd name="connsiteX103" fmla="*/ 707539 w 1511397"/>
              <a:gd name="connsiteY103" fmla="*/ 382984 h 1210254"/>
              <a:gd name="connsiteX104" fmla="*/ 715931 w 1511397"/>
              <a:gd name="connsiteY104" fmla="*/ 393395 h 1210254"/>
              <a:gd name="connsiteX105" fmla="*/ 706884 w 1511397"/>
              <a:gd name="connsiteY105" fmla="*/ 406218 h 1210254"/>
              <a:gd name="connsiteX106" fmla="*/ 702085 w 1511397"/>
              <a:gd name="connsiteY106" fmla="*/ 426306 h 1210254"/>
              <a:gd name="connsiteX107" fmla="*/ 724375 w 1511397"/>
              <a:gd name="connsiteY107" fmla="*/ 430659 h 1210254"/>
              <a:gd name="connsiteX108" fmla="*/ 738431 w 1511397"/>
              <a:gd name="connsiteY108" fmla="*/ 424444 h 1210254"/>
              <a:gd name="connsiteX109" fmla="*/ 763763 w 1511397"/>
              <a:gd name="connsiteY109" fmla="*/ 415370 h 1210254"/>
              <a:gd name="connsiteX110" fmla="*/ 764497 w 1511397"/>
              <a:gd name="connsiteY110" fmla="*/ 379916 h 1210254"/>
              <a:gd name="connsiteX111" fmla="*/ 742784 w 1511397"/>
              <a:gd name="connsiteY111" fmla="*/ 365519 h 1210254"/>
              <a:gd name="connsiteX112" fmla="*/ 720861 w 1511397"/>
              <a:gd name="connsiteY112" fmla="*/ 366542 h 1210254"/>
              <a:gd name="connsiteX113" fmla="*/ 707539 w 1511397"/>
              <a:gd name="connsiteY113" fmla="*/ 382984 h 1210254"/>
              <a:gd name="connsiteX114" fmla="*/ 1163227 w 1511397"/>
              <a:gd name="connsiteY114" fmla="*/ 601794 h 1210254"/>
              <a:gd name="connsiteX115" fmla="*/ 1190552 w 1511397"/>
              <a:gd name="connsiteY115" fmla="*/ 573105 h 1210254"/>
              <a:gd name="connsiteX116" fmla="*/ 1156619 w 1511397"/>
              <a:gd name="connsiteY116" fmla="*/ 543735 h 1210254"/>
              <a:gd name="connsiteX117" fmla="*/ 1125989 w 1511397"/>
              <a:gd name="connsiteY117" fmla="*/ 571191 h 1210254"/>
              <a:gd name="connsiteX118" fmla="*/ 1163227 w 1511397"/>
              <a:gd name="connsiteY118" fmla="*/ 601794 h 1210254"/>
              <a:gd name="connsiteX119" fmla="*/ 765808 w 1511397"/>
              <a:gd name="connsiteY119" fmla="*/ 991372 h 1210254"/>
              <a:gd name="connsiteX120" fmla="*/ 710135 w 1511397"/>
              <a:gd name="connsiteY120" fmla="*/ 844860 h 1210254"/>
              <a:gd name="connsiteX121" fmla="*/ 724716 w 1511397"/>
              <a:gd name="connsiteY121" fmla="*/ 885743 h 1210254"/>
              <a:gd name="connsiteX122" fmla="*/ 708562 w 1511397"/>
              <a:gd name="connsiteY122" fmla="*/ 904965 h 1210254"/>
              <a:gd name="connsiteX123" fmla="*/ 702295 w 1511397"/>
              <a:gd name="connsiteY123" fmla="*/ 924318 h 1210254"/>
              <a:gd name="connsiteX124" fmla="*/ 719550 w 1511397"/>
              <a:gd name="connsiteY124" fmla="*/ 935935 h 1210254"/>
              <a:gd name="connsiteX125" fmla="*/ 744829 w 1511397"/>
              <a:gd name="connsiteY125" fmla="*/ 946844 h 1210254"/>
              <a:gd name="connsiteX126" fmla="*/ 755922 w 1511397"/>
              <a:gd name="connsiteY126" fmla="*/ 974667 h 1210254"/>
              <a:gd name="connsiteX127" fmla="*/ 760537 w 1511397"/>
              <a:gd name="connsiteY127" fmla="*/ 993024 h 1210254"/>
              <a:gd name="connsiteX128" fmla="*/ 765808 w 1511397"/>
              <a:gd name="connsiteY128" fmla="*/ 991372 h 1210254"/>
              <a:gd name="connsiteX129" fmla="*/ 729279 w 1511397"/>
              <a:gd name="connsiteY129" fmla="*/ 475344 h 1210254"/>
              <a:gd name="connsiteX130" fmla="*/ 733134 w 1511397"/>
              <a:gd name="connsiteY130" fmla="*/ 495379 h 1210254"/>
              <a:gd name="connsiteX131" fmla="*/ 761691 w 1511397"/>
              <a:gd name="connsiteY131" fmla="*/ 512031 h 1210254"/>
              <a:gd name="connsiteX132" fmla="*/ 775878 w 1511397"/>
              <a:gd name="connsiteY132" fmla="*/ 504583 h 1210254"/>
              <a:gd name="connsiteX133" fmla="*/ 768352 w 1511397"/>
              <a:gd name="connsiteY133" fmla="*/ 488036 h 1210254"/>
              <a:gd name="connsiteX134" fmla="*/ 758466 w 1511397"/>
              <a:gd name="connsiteY134" fmla="*/ 480929 h 1210254"/>
              <a:gd name="connsiteX135" fmla="*/ 744803 w 1511397"/>
              <a:gd name="connsiteY135" fmla="*/ 472171 h 1210254"/>
              <a:gd name="connsiteX136" fmla="*/ 736438 w 1511397"/>
              <a:gd name="connsiteY136" fmla="*/ 466192 h 1210254"/>
              <a:gd name="connsiteX137" fmla="*/ 727863 w 1511397"/>
              <a:gd name="connsiteY137" fmla="*/ 461681 h 1210254"/>
              <a:gd name="connsiteX138" fmla="*/ 713020 w 1511397"/>
              <a:gd name="connsiteY138" fmla="*/ 458770 h 1210254"/>
              <a:gd name="connsiteX139" fmla="*/ 699226 w 1511397"/>
              <a:gd name="connsiteY139" fmla="*/ 461340 h 1210254"/>
              <a:gd name="connsiteX140" fmla="*/ 690546 w 1511397"/>
              <a:gd name="connsiteY140" fmla="*/ 492468 h 1210254"/>
              <a:gd name="connsiteX141" fmla="*/ 713177 w 1511397"/>
              <a:gd name="connsiteY141" fmla="*/ 488849 h 1210254"/>
              <a:gd name="connsiteX142" fmla="*/ 725791 w 1511397"/>
              <a:gd name="connsiteY142" fmla="*/ 470466 h 1210254"/>
              <a:gd name="connsiteX143" fmla="*/ 729279 w 1511397"/>
              <a:gd name="connsiteY143" fmla="*/ 475344 h 1210254"/>
              <a:gd name="connsiteX144" fmla="*/ 429805 w 1511397"/>
              <a:gd name="connsiteY144" fmla="*/ 229471 h 1210254"/>
              <a:gd name="connsiteX145" fmla="*/ 441579 w 1511397"/>
              <a:gd name="connsiteY145" fmla="*/ 199393 h 1210254"/>
              <a:gd name="connsiteX146" fmla="*/ 413205 w 1511397"/>
              <a:gd name="connsiteY146" fmla="*/ 190687 h 1210254"/>
              <a:gd name="connsiteX147" fmla="*/ 403765 w 1511397"/>
              <a:gd name="connsiteY147" fmla="*/ 219559 h 1210254"/>
              <a:gd name="connsiteX148" fmla="*/ 403660 w 1511397"/>
              <a:gd name="connsiteY148" fmla="*/ 234428 h 1210254"/>
              <a:gd name="connsiteX149" fmla="*/ 407226 w 1511397"/>
              <a:gd name="connsiteY149" fmla="*/ 247723 h 1210254"/>
              <a:gd name="connsiteX150" fmla="*/ 418476 w 1511397"/>
              <a:gd name="connsiteY150" fmla="*/ 249244 h 1210254"/>
              <a:gd name="connsiteX151" fmla="*/ 425714 w 1511397"/>
              <a:gd name="connsiteY151" fmla="*/ 230678 h 1210254"/>
              <a:gd name="connsiteX152" fmla="*/ 429805 w 1511397"/>
              <a:gd name="connsiteY152" fmla="*/ 229471 h 1210254"/>
              <a:gd name="connsiteX153" fmla="*/ 748343 w 1511397"/>
              <a:gd name="connsiteY153" fmla="*/ 283649 h 1210254"/>
              <a:gd name="connsiteX154" fmla="*/ 761350 w 1511397"/>
              <a:gd name="connsiteY154" fmla="*/ 275625 h 1210254"/>
              <a:gd name="connsiteX155" fmla="*/ 757233 w 1511397"/>
              <a:gd name="connsiteY155" fmla="*/ 260966 h 1210254"/>
              <a:gd name="connsiteX156" fmla="*/ 740240 w 1511397"/>
              <a:gd name="connsiteY156" fmla="*/ 261202 h 1210254"/>
              <a:gd name="connsiteX157" fmla="*/ 726551 w 1511397"/>
              <a:gd name="connsiteY157" fmla="*/ 265345 h 1210254"/>
              <a:gd name="connsiteX158" fmla="*/ 705337 w 1511397"/>
              <a:gd name="connsiteY158" fmla="*/ 290835 h 1210254"/>
              <a:gd name="connsiteX159" fmla="*/ 713020 w 1511397"/>
              <a:gd name="connsiteY159" fmla="*/ 295607 h 1210254"/>
              <a:gd name="connsiteX160" fmla="*/ 718947 w 1511397"/>
              <a:gd name="connsiteY160" fmla="*/ 293667 h 1210254"/>
              <a:gd name="connsiteX161" fmla="*/ 729226 w 1511397"/>
              <a:gd name="connsiteY161" fmla="*/ 311892 h 1210254"/>
              <a:gd name="connsiteX162" fmla="*/ 739925 w 1511397"/>
              <a:gd name="connsiteY162" fmla="*/ 308221 h 1210254"/>
              <a:gd name="connsiteX163" fmla="*/ 736726 w 1511397"/>
              <a:gd name="connsiteY163" fmla="*/ 284987 h 1210254"/>
              <a:gd name="connsiteX164" fmla="*/ 748343 w 1511397"/>
              <a:gd name="connsiteY164" fmla="*/ 283649 h 1210254"/>
              <a:gd name="connsiteX165" fmla="*/ 889898 w 1511397"/>
              <a:gd name="connsiteY165" fmla="*/ 671942 h 1210254"/>
              <a:gd name="connsiteX166" fmla="*/ 862678 w 1511397"/>
              <a:gd name="connsiteY166" fmla="*/ 657755 h 1210254"/>
              <a:gd name="connsiteX167" fmla="*/ 835458 w 1511397"/>
              <a:gd name="connsiteY167" fmla="*/ 639582 h 1210254"/>
              <a:gd name="connsiteX168" fmla="*/ 820143 w 1511397"/>
              <a:gd name="connsiteY168" fmla="*/ 638297 h 1210254"/>
              <a:gd name="connsiteX169" fmla="*/ 817914 w 1511397"/>
              <a:gd name="connsiteY169" fmla="*/ 642677 h 1210254"/>
              <a:gd name="connsiteX170" fmla="*/ 825860 w 1511397"/>
              <a:gd name="connsiteY170" fmla="*/ 647475 h 1210254"/>
              <a:gd name="connsiteX171" fmla="*/ 857932 w 1511397"/>
              <a:gd name="connsiteY171" fmla="*/ 668376 h 1210254"/>
              <a:gd name="connsiteX172" fmla="*/ 885755 w 1511397"/>
              <a:gd name="connsiteY172" fmla="*/ 689669 h 1210254"/>
              <a:gd name="connsiteX173" fmla="*/ 916227 w 1511397"/>
              <a:gd name="connsiteY173" fmla="*/ 698349 h 1210254"/>
              <a:gd name="connsiteX174" fmla="*/ 889898 w 1511397"/>
              <a:gd name="connsiteY174" fmla="*/ 671942 h 1210254"/>
              <a:gd name="connsiteX175" fmla="*/ 866926 w 1511397"/>
              <a:gd name="connsiteY175" fmla="*/ 218457 h 1210254"/>
              <a:gd name="connsiteX176" fmla="*/ 890475 w 1511397"/>
              <a:gd name="connsiteY176" fmla="*/ 202697 h 1210254"/>
              <a:gd name="connsiteX177" fmla="*/ 860449 w 1511397"/>
              <a:gd name="connsiteY177" fmla="*/ 185311 h 1210254"/>
              <a:gd name="connsiteX178" fmla="*/ 818701 w 1511397"/>
              <a:gd name="connsiteY178" fmla="*/ 211692 h 1210254"/>
              <a:gd name="connsiteX179" fmla="*/ 820301 w 1511397"/>
              <a:gd name="connsiteY179" fmla="*/ 214812 h 1210254"/>
              <a:gd name="connsiteX180" fmla="*/ 844243 w 1511397"/>
              <a:gd name="connsiteY180" fmla="*/ 204821 h 1210254"/>
              <a:gd name="connsiteX181" fmla="*/ 866926 w 1511397"/>
              <a:gd name="connsiteY181" fmla="*/ 218457 h 1210254"/>
              <a:gd name="connsiteX182" fmla="*/ 682601 w 1511397"/>
              <a:gd name="connsiteY182" fmla="*/ 531672 h 1210254"/>
              <a:gd name="connsiteX183" fmla="*/ 705992 w 1511397"/>
              <a:gd name="connsiteY183" fmla="*/ 564950 h 1210254"/>
              <a:gd name="connsiteX184" fmla="*/ 721700 w 1511397"/>
              <a:gd name="connsiteY184" fmla="*/ 544758 h 1210254"/>
              <a:gd name="connsiteX185" fmla="*/ 713046 w 1511397"/>
              <a:gd name="connsiteY185" fmla="*/ 521025 h 1210254"/>
              <a:gd name="connsiteX186" fmla="*/ 693667 w 1511397"/>
              <a:gd name="connsiteY186" fmla="*/ 535973 h 1210254"/>
              <a:gd name="connsiteX187" fmla="*/ 684436 w 1511397"/>
              <a:gd name="connsiteY187" fmla="*/ 529967 h 1210254"/>
              <a:gd name="connsiteX188" fmla="*/ 682601 w 1511397"/>
              <a:gd name="connsiteY188" fmla="*/ 531672 h 1210254"/>
              <a:gd name="connsiteX189" fmla="*/ 1060299 w 1511397"/>
              <a:gd name="connsiteY189" fmla="*/ 277906 h 1210254"/>
              <a:gd name="connsiteX190" fmla="*/ 1042467 w 1511397"/>
              <a:gd name="connsiteY190" fmla="*/ 262749 h 1210254"/>
              <a:gd name="connsiteX191" fmla="*/ 1027336 w 1511397"/>
              <a:gd name="connsiteY191" fmla="*/ 278981 h 1210254"/>
              <a:gd name="connsiteX192" fmla="*/ 1040710 w 1511397"/>
              <a:gd name="connsiteY192" fmla="*/ 296682 h 1210254"/>
              <a:gd name="connsiteX193" fmla="*/ 1060299 w 1511397"/>
              <a:gd name="connsiteY193" fmla="*/ 277906 h 1210254"/>
              <a:gd name="connsiteX194" fmla="*/ 103111 w 1511397"/>
              <a:gd name="connsiteY194" fmla="*/ 444138 h 1210254"/>
              <a:gd name="connsiteX195" fmla="*/ 0 w 1511397"/>
              <a:gd name="connsiteY195" fmla="*/ 456620 h 1210254"/>
              <a:gd name="connsiteX196" fmla="*/ 629 w 1511397"/>
              <a:gd name="connsiteY196" fmla="*/ 462888 h 1210254"/>
              <a:gd name="connsiteX197" fmla="*/ 41066 w 1511397"/>
              <a:gd name="connsiteY197" fmla="*/ 459950 h 1210254"/>
              <a:gd name="connsiteX198" fmla="*/ 46232 w 1511397"/>
              <a:gd name="connsiteY198" fmla="*/ 466821 h 1210254"/>
              <a:gd name="connsiteX199" fmla="*/ 51293 w 1511397"/>
              <a:gd name="connsiteY199" fmla="*/ 457302 h 1210254"/>
              <a:gd name="connsiteX200" fmla="*/ 103872 w 1511397"/>
              <a:gd name="connsiteY200" fmla="*/ 449750 h 1210254"/>
              <a:gd name="connsiteX201" fmla="*/ 103111 w 1511397"/>
              <a:gd name="connsiteY201" fmla="*/ 444138 h 1210254"/>
              <a:gd name="connsiteX202" fmla="*/ 738404 w 1511397"/>
              <a:gd name="connsiteY202" fmla="*/ 167400 h 1210254"/>
              <a:gd name="connsiteX203" fmla="*/ 721385 w 1511397"/>
              <a:gd name="connsiteY203" fmla="*/ 183606 h 1210254"/>
              <a:gd name="connsiteX204" fmla="*/ 737670 w 1511397"/>
              <a:gd name="connsiteY204" fmla="*/ 196561 h 1210254"/>
              <a:gd name="connsiteX205" fmla="*/ 751910 w 1511397"/>
              <a:gd name="connsiteY205" fmla="*/ 184734 h 1210254"/>
              <a:gd name="connsiteX206" fmla="*/ 738404 w 1511397"/>
              <a:gd name="connsiteY206" fmla="*/ 167400 h 1210254"/>
              <a:gd name="connsiteX207" fmla="*/ 540075 w 1511397"/>
              <a:gd name="connsiteY207" fmla="*/ 217015 h 1210254"/>
              <a:gd name="connsiteX208" fmla="*/ 525102 w 1511397"/>
              <a:gd name="connsiteY208" fmla="*/ 208519 h 1210254"/>
              <a:gd name="connsiteX209" fmla="*/ 516972 w 1511397"/>
              <a:gd name="connsiteY209" fmla="*/ 221814 h 1210254"/>
              <a:gd name="connsiteX210" fmla="*/ 528589 w 1511397"/>
              <a:gd name="connsiteY210" fmla="*/ 235844 h 1210254"/>
              <a:gd name="connsiteX211" fmla="*/ 548860 w 1511397"/>
              <a:gd name="connsiteY211" fmla="*/ 240983 h 1210254"/>
              <a:gd name="connsiteX212" fmla="*/ 540075 w 1511397"/>
              <a:gd name="connsiteY212" fmla="*/ 217015 h 1210254"/>
              <a:gd name="connsiteX213" fmla="*/ 782381 w 1511397"/>
              <a:gd name="connsiteY213" fmla="*/ 382329 h 1210254"/>
              <a:gd name="connsiteX214" fmla="*/ 818360 w 1511397"/>
              <a:gd name="connsiteY214" fmla="*/ 396096 h 1210254"/>
              <a:gd name="connsiteX215" fmla="*/ 828823 w 1511397"/>
              <a:gd name="connsiteY215" fmla="*/ 393500 h 1210254"/>
              <a:gd name="connsiteX216" fmla="*/ 822740 w 1511397"/>
              <a:gd name="connsiteY216" fmla="*/ 383142 h 1210254"/>
              <a:gd name="connsiteX217" fmla="*/ 784060 w 1511397"/>
              <a:gd name="connsiteY217" fmla="*/ 376140 h 1210254"/>
              <a:gd name="connsiteX218" fmla="*/ 782381 w 1511397"/>
              <a:gd name="connsiteY218" fmla="*/ 382329 h 1210254"/>
              <a:gd name="connsiteX219" fmla="*/ 471632 w 1511397"/>
              <a:gd name="connsiteY219" fmla="*/ 125888 h 1210254"/>
              <a:gd name="connsiteX220" fmla="*/ 469901 w 1511397"/>
              <a:gd name="connsiteY220" fmla="*/ 186360 h 1210254"/>
              <a:gd name="connsiteX221" fmla="*/ 471632 w 1511397"/>
              <a:gd name="connsiteY221" fmla="*/ 125888 h 1210254"/>
              <a:gd name="connsiteX222" fmla="*/ 549096 w 1511397"/>
              <a:gd name="connsiteY222" fmla="*/ 1209998 h 1210254"/>
              <a:gd name="connsiteX223" fmla="*/ 560189 w 1511397"/>
              <a:gd name="connsiteY223" fmla="*/ 1195575 h 1210254"/>
              <a:gd name="connsiteX224" fmla="*/ 548231 w 1511397"/>
              <a:gd name="connsiteY224" fmla="*/ 1180365 h 1210254"/>
              <a:gd name="connsiteX225" fmla="*/ 533388 w 1511397"/>
              <a:gd name="connsiteY225" fmla="*/ 1192218 h 1210254"/>
              <a:gd name="connsiteX226" fmla="*/ 549096 w 1511397"/>
              <a:gd name="connsiteY226" fmla="*/ 1209998 h 1210254"/>
              <a:gd name="connsiteX227" fmla="*/ 933089 w 1511397"/>
              <a:gd name="connsiteY227" fmla="*/ 586742 h 1210254"/>
              <a:gd name="connsiteX228" fmla="*/ 921734 w 1511397"/>
              <a:gd name="connsiteY228" fmla="*/ 599408 h 1210254"/>
              <a:gd name="connsiteX229" fmla="*/ 933298 w 1511397"/>
              <a:gd name="connsiteY229" fmla="*/ 611654 h 1210254"/>
              <a:gd name="connsiteX230" fmla="*/ 946541 w 1511397"/>
              <a:gd name="connsiteY230" fmla="*/ 601794 h 1210254"/>
              <a:gd name="connsiteX231" fmla="*/ 933089 w 1511397"/>
              <a:gd name="connsiteY231" fmla="*/ 586742 h 1210254"/>
              <a:gd name="connsiteX232" fmla="*/ 201712 w 1511397"/>
              <a:gd name="connsiteY232" fmla="*/ 506314 h 1210254"/>
              <a:gd name="connsiteX233" fmla="*/ 214876 w 1511397"/>
              <a:gd name="connsiteY233" fmla="*/ 491340 h 1210254"/>
              <a:gd name="connsiteX234" fmla="*/ 203967 w 1511397"/>
              <a:gd name="connsiteY234" fmla="*/ 480772 h 1210254"/>
              <a:gd name="connsiteX235" fmla="*/ 185112 w 1511397"/>
              <a:gd name="connsiteY235" fmla="*/ 495038 h 1210254"/>
              <a:gd name="connsiteX236" fmla="*/ 201712 w 1511397"/>
              <a:gd name="connsiteY236" fmla="*/ 506314 h 1210254"/>
              <a:gd name="connsiteX237" fmla="*/ 1470384 w 1511397"/>
              <a:gd name="connsiteY237" fmla="*/ 941311 h 1210254"/>
              <a:gd name="connsiteX238" fmla="*/ 1414711 w 1511397"/>
              <a:gd name="connsiteY238" fmla="*/ 906669 h 1210254"/>
              <a:gd name="connsiteX239" fmla="*/ 1470646 w 1511397"/>
              <a:gd name="connsiteY239" fmla="*/ 941022 h 1210254"/>
              <a:gd name="connsiteX240" fmla="*/ 1470384 w 1511397"/>
              <a:gd name="connsiteY240" fmla="*/ 941311 h 1210254"/>
              <a:gd name="connsiteX241" fmla="*/ 860528 w 1511397"/>
              <a:gd name="connsiteY241" fmla="*/ 355895 h 1210254"/>
              <a:gd name="connsiteX242" fmla="*/ 847836 w 1511397"/>
              <a:gd name="connsiteY242" fmla="*/ 365205 h 1210254"/>
              <a:gd name="connsiteX243" fmla="*/ 859846 w 1511397"/>
              <a:gd name="connsiteY243" fmla="*/ 377556 h 1210254"/>
              <a:gd name="connsiteX244" fmla="*/ 876813 w 1511397"/>
              <a:gd name="connsiteY244" fmla="*/ 366831 h 1210254"/>
              <a:gd name="connsiteX245" fmla="*/ 860528 w 1511397"/>
              <a:gd name="connsiteY245" fmla="*/ 355895 h 1210254"/>
              <a:gd name="connsiteX246" fmla="*/ 405968 w 1511397"/>
              <a:gd name="connsiteY246" fmla="*/ 130792 h 1210254"/>
              <a:gd name="connsiteX247" fmla="*/ 398861 w 1511397"/>
              <a:gd name="connsiteY247" fmla="*/ 143537 h 1210254"/>
              <a:gd name="connsiteX248" fmla="*/ 408800 w 1511397"/>
              <a:gd name="connsiteY248" fmla="*/ 156124 h 1210254"/>
              <a:gd name="connsiteX249" fmla="*/ 420338 w 1511397"/>
              <a:gd name="connsiteY249" fmla="*/ 145215 h 1210254"/>
              <a:gd name="connsiteX250" fmla="*/ 411370 w 1511397"/>
              <a:gd name="connsiteY250" fmla="*/ 130635 h 1210254"/>
              <a:gd name="connsiteX251" fmla="*/ 405968 w 1511397"/>
              <a:gd name="connsiteY251" fmla="*/ 130792 h 1210254"/>
              <a:gd name="connsiteX252" fmla="*/ 387716 w 1511397"/>
              <a:gd name="connsiteY252" fmla="*/ 279139 h 1210254"/>
              <a:gd name="connsiteX253" fmla="*/ 399805 w 1511397"/>
              <a:gd name="connsiteY253" fmla="*/ 291254 h 1210254"/>
              <a:gd name="connsiteX254" fmla="*/ 410164 w 1511397"/>
              <a:gd name="connsiteY254" fmla="*/ 281814 h 1210254"/>
              <a:gd name="connsiteX255" fmla="*/ 399097 w 1511397"/>
              <a:gd name="connsiteY255" fmla="*/ 263982 h 1210254"/>
              <a:gd name="connsiteX256" fmla="*/ 387716 w 1511397"/>
              <a:gd name="connsiteY256" fmla="*/ 279139 h 1210254"/>
              <a:gd name="connsiteX257" fmla="*/ 332594 w 1511397"/>
              <a:gd name="connsiteY257" fmla="*/ 838698 h 1210254"/>
              <a:gd name="connsiteX258" fmla="*/ 341117 w 1511397"/>
              <a:gd name="connsiteY258" fmla="*/ 824930 h 1210254"/>
              <a:gd name="connsiteX259" fmla="*/ 331099 w 1511397"/>
              <a:gd name="connsiteY259" fmla="*/ 812763 h 1210254"/>
              <a:gd name="connsiteX260" fmla="*/ 320610 w 1511397"/>
              <a:gd name="connsiteY260" fmla="*/ 824432 h 1210254"/>
              <a:gd name="connsiteX261" fmla="*/ 327716 w 1511397"/>
              <a:gd name="connsiteY261" fmla="*/ 838514 h 1210254"/>
              <a:gd name="connsiteX262" fmla="*/ 332594 w 1511397"/>
              <a:gd name="connsiteY262" fmla="*/ 838698 h 1210254"/>
              <a:gd name="connsiteX263" fmla="*/ 640931 w 1511397"/>
              <a:gd name="connsiteY263" fmla="*/ 13966 h 1210254"/>
              <a:gd name="connsiteX264" fmla="*/ 638886 w 1511397"/>
              <a:gd name="connsiteY264" fmla="*/ 828 h 1210254"/>
              <a:gd name="connsiteX265" fmla="*/ 628868 w 1511397"/>
              <a:gd name="connsiteY265" fmla="*/ 1536 h 1210254"/>
              <a:gd name="connsiteX266" fmla="*/ 624043 w 1511397"/>
              <a:gd name="connsiteY266" fmla="*/ 11973 h 1210254"/>
              <a:gd name="connsiteX267" fmla="*/ 627321 w 1511397"/>
              <a:gd name="connsiteY267" fmla="*/ 34945 h 1210254"/>
              <a:gd name="connsiteX268" fmla="*/ 640931 w 1511397"/>
              <a:gd name="connsiteY268" fmla="*/ 13966 h 1210254"/>
              <a:gd name="connsiteX269" fmla="*/ 1074670 w 1511397"/>
              <a:gd name="connsiteY269" fmla="*/ 374619 h 1210254"/>
              <a:gd name="connsiteX270" fmla="*/ 1064154 w 1511397"/>
              <a:gd name="connsiteY270" fmla="*/ 384977 h 1210254"/>
              <a:gd name="connsiteX271" fmla="*/ 1076637 w 1511397"/>
              <a:gd name="connsiteY271" fmla="*/ 393867 h 1210254"/>
              <a:gd name="connsiteX272" fmla="*/ 1092581 w 1511397"/>
              <a:gd name="connsiteY272" fmla="*/ 385816 h 1210254"/>
              <a:gd name="connsiteX273" fmla="*/ 1074670 w 1511397"/>
              <a:gd name="connsiteY273" fmla="*/ 374619 h 1210254"/>
              <a:gd name="connsiteX274" fmla="*/ 550827 w 1511397"/>
              <a:gd name="connsiteY274" fmla="*/ 81282 h 1210254"/>
              <a:gd name="connsiteX275" fmla="*/ 539210 w 1511397"/>
              <a:gd name="connsiteY275" fmla="*/ 125337 h 1210254"/>
              <a:gd name="connsiteX276" fmla="*/ 543406 w 1511397"/>
              <a:gd name="connsiteY276" fmla="*/ 126544 h 1210254"/>
              <a:gd name="connsiteX277" fmla="*/ 556203 w 1511397"/>
              <a:gd name="connsiteY277" fmla="*/ 82908 h 1210254"/>
              <a:gd name="connsiteX278" fmla="*/ 550827 w 1511397"/>
              <a:gd name="connsiteY278" fmla="*/ 81282 h 1210254"/>
              <a:gd name="connsiteX279" fmla="*/ 290348 w 1511397"/>
              <a:gd name="connsiteY279" fmla="*/ 430423 h 1210254"/>
              <a:gd name="connsiteX280" fmla="*/ 327140 w 1511397"/>
              <a:gd name="connsiteY280" fmla="*/ 454522 h 1210254"/>
              <a:gd name="connsiteX281" fmla="*/ 290348 w 1511397"/>
              <a:gd name="connsiteY281" fmla="*/ 430423 h 1210254"/>
              <a:gd name="connsiteX282" fmla="*/ 1015273 w 1511397"/>
              <a:gd name="connsiteY282" fmla="*/ 392451 h 1210254"/>
              <a:gd name="connsiteX283" fmla="*/ 1006384 w 1511397"/>
              <a:gd name="connsiteY283" fmla="*/ 384531 h 1210254"/>
              <a:gd name="connsiteX284" fmla="*/ 997048 w 1511397"/>
              <a:gd name="connsiteY284" fmla="*/ 393998 h 1210254"/>
              <a:gd name="connsiteX285" fmla="*/ 1006567 w 1511397"/>
              <a:gd name="connsiteY285" fmla="*/ 406664 h 1210254"/>
              <a:gd name="connsiteX286" fmla="*/ 1015273 w 1511397"/>
              <a:gd name="connsiteY286" fmla="*/ 392451 h 1210254"/>
              <a:gd name="connsiteX287" fmla="*/ 1330743 w 1511397"/>
              <a:gd name="connsiteY287" fmla="*/ 775027 h 1210254"/>
              <a:gd name="connsiteX288" fmla="*/ 1286557 w 1511397"/>
              <a:gd name="connsiteY288" fmla="*/ 749879 h 1210254"/>
              <a:gd name="connsiteX289" fmla="*/ 1283515 w 1511397"/>
              <a:gd name="connsiteY289" fmla="*/ 755595 h 1210254"/>
              <a:gd name="connsiteX290" fmla="*/ 1328855 w 1511397"/>
              <a:gd name="connsiteY290" fmla="*/ 779197 h 1210254"/>
              <a:gd name="connsiteX291" fmla="*/ 1330743 w 1511397"/>
              <a:gd name="connsiteY291" fmla="*/ 775027 h 1210254"/>
              <a:gd name="connsiteX292" fmla="*/ 346047 w 1511397"/>
              <a:gd name="connsiteY292" fmla="*/ 339820 h 1210254"/>
              <a:gd name="connsiteX293" fmla="*/ 337341 w 1511397"/>
              <a:gd name="connsiteY293" fmla="*/ 331481 h 1210254"/>
              <a:gd name="connsiteX294" fmla="*/ 327874 w 1511397"/>
              <a:gd name="connsiteY294" fmla="*/ 339243 h 1210254"/>
              <a:gd name="connsiteX295" fmla="*/ 336501 w 1511397"/>
              <a:gd name="connsiteY295" fmla="*/ 354663 h 1210254"/>
              <a:gd name="connsiteX296" fmla="*/ 346047 w 1511397"/>
              <a:gd name="connsiteY296" fmla="*/ 339820 h 1210254"/>
              <a:gd name="connsiteX297" fmla="*/ 860134 w 1511397"/>
              <a:gd name="connsiteY297" fmla="*/ 310083 h 1210254"/>
              <a:gd name="connsiteX298" fmla="*/ 851114 w 1511397"/>
              <a:gd name="connsiteY298" fmla="*/ 318763 h 1210254"/>
              <a:gd name="connsiteX299" fmla="*/ 861734 w 1511397"/>
              <a:gd name="connsiteY299" fmla="*/ 327521 h 1210254"/>
              <a:gd name="connsiteX300" fmla="*/ 874715 w 1511397"/>
              <a:gd name="connsiteY300" fmla="*/ 318605 h 1210254"/>
              <a:gd name="connsiteX301" fmla="*/ 860134 w 1511397"/>
              <a:gd name="connsiteY301" fmla="*/ 310083 h 1210254"/>
              <a:gd name="connsiteX302" fmla="*/ 1470673 w 1511397"/>
              <a:gd name="connsiteY302" fmla="*/ 941022 h 1210254"/>
              <a:gd name="connsiteX303" fmla="*/ 1508382 w 1511397"/>
              <a:gd name="connsiteY303" fmla="*/ 968741 h 1210254"/>
              <a:gd name="connsiteX304" fmla="*/ 1511398 w 1511397"/>
              <a:gd name="connsiteY304" fmla="*/ 964099 h 1210254"/>
              <a:gd name="connsiteX305" fmla="*/ 1470384 w 1511397"/>
              <a:gd name="connsiteY305" fmla="*/ 941311 h 1210254"/>
              <a:gd name="connsiteX306" fmla="*/ 1470673 w 1511397"/>
              <a:gd name="connsiteY306" fmla="*/ 941022 h 1210254"/>
              <a:gd name="connsiteX307" fmla="*/ 826830 w 1511397"/>
              <a:gd name="connsiteY307" fmla="*/ 523490 h 1210254"/>
              <a:gd name="connsiteX308" fmla="*/ 853867 w 1511397"/>
              <a:gd name="connsiteY308" fmla="*/ 541139 h 1210254"/>
              <a:gd name="connsiteX309" fmla="*/ 856621 w 1511397"/>
              <a:gd name="connsiteY309" fmla="*/ 536864 h 1210254"/>
              <a:gd name="connsiteX310" fmla="*/ 829295 w 1511397"/>
              <a:gd name="connsiteY310" fmla="*/ 519688 h 1210254"/>
              <a:gd name="connsiteX311" fmla="*/ 826830 w 1511397"/>
              <a:gd name="connsiteY311" fmla="*/ 523490 h 1210254"/>
              <a:gd name="connsiteX312" fmla="*/ 790091 w 1511397"/>
              <a:gd name="connsiteY312" fmla="*/ 924029 h 1210254"/>
              <a:gd name="connsiteX313" fmla="*/ 798640 w 1511397"/>
              <a:gd name="connsiteY313" fmla="*/ 930795 h 1210254"/>
              <a:gd name="connsiteX314" fmla="*/ 804252 w 1511397"/>
              <a:gd name="connsiteY314" fmla="*/ 925472 h 1210254"/>
              <a:gd name="connsiteX315" fmla="*/ 799191 w 1511397"/>
              <a:gd name="connsiteY315" fmla="*/ 914799 h 1210254"/>
              <a:gd name="connsiteX316" fmla="*/ 782486 w 1511397"/>
              <a:gd name="connsiteY316" fmla="*/ 909344 h 1210254"/>
              <a:gd name="connsiteX317" fmla="*/ 790091 w 1511397"/>
              <a:gd name="connsiteY317" fmla="*/ 924029 h 1210254"/>
              <a:gd name="connsiteX318" fmla="*/ 843456 w 1511397"/>
              <a:gd name="connsiteY318" fmla="*/ 225407 h 1210254"/>
              <a:gd name="connsiteX319" fmla="*/ 835379 w 1511397"/>
              <a:gd name="connsiteY319" fmla="*/ 233431 h 1210254"/>
              <a:gd name="connsiteX320" fmla="*/ 844794 w 1511397"/>
              <a:gd name="connsiteY320" fmla="*/ 240433 h 1210254"/>
              <a:gd name="connsiteX321" fmla="*/ 856175 w 1511397"/>
              <a:gd name="connsiteY321" fmla="*/ 231622 h 1210254"/>
              <a:gd name="connsiteX322" fmla="*/ 843456 w 1511397"/>
              <a:gd name="connsiteY322" fmla="*/ 225407 h 1210254"/>
              <a:gd name="connsiteX323" fmla="*/ 1374668 w 1511397"/>
              <a:gd name="connsiteY323" fmla="*/ 572502 h 1210254"/>
              <a:gd name="connsiteX324" fmla="*/ 1367614 w 1511397"/>
              <a:gd name="connsiteY324" fmla="*/ 579583 h 1210254"/>
              <a:gd name="connsiteX325" fmla="*/ 1377657 w 1511397"/>
              <a:gd name="connsiteY325" fmla="*/ 587712 h 1210254"/>
              <a:gd name="connsiteX326" fmla="*/ 1390035 w 1511397"/>
              <a:gd name="connsiteY326" fmla="*/ 581313 h 1210254"/>
              <a:gd name="connsiteX327" fmla="*/ 1374668 w 1511397"/>
              <a:gd name="connsiteY327" fmla="*/ 572502 h 1210254"/>
              <a:gd name="connsiteX328" fmla="*/ 682155 w 1511397"/>
              <a:gd name="connsiteY328" fmla="*/ 632371 h 1210254"/>
              <a:gd name="connsiteX329" fmla="*/ 674340 w 1511397"/>
              <a:gd name="connsiteY329" fmla="*/ 627677 h 1210254"/>
              <a:gd name="connsiteX330" fmla="*/ 663720 w 1511397"/>
              <a:gd name="connsiteY330" fmla="*/ 635780 h 1210254"/>
              <a:gd name="connsiteX331" fmla="*/ 679637 w 1511397"/>
              <a:gd name="connsiteY331" fmla="*/ 647108 h 1210254"/>
              <a:gd name="connsiteX332" fmla="*/ 682155 w 1511397"/>
              <a:gd name="connsiteY332" fmla="*/ 632371 h 1210254"/>
              <a:gd name="connsiteX333" fmla="*/ 740083 w 1511397"/>
              <a:gd name="connsiteY333" fmla="*/ 453132 h 1210254"/>
              <a:gd name="connsiteX334" fmla="*/ 757862 w 1511397"/>
              <a:gd name="connsiteY334" fmla="*/ 467739 h 1210254"/>
              <a:gd name="connsiteX335" fmla="*/ 765389 w 1511397"/>
              <a:gd name="connsiteY335" fmla="*/ 465221 h 1210254"/>
              <a:gd name="connsiteX336" fmla="*/ 763920 w 1511397"/>
              <a:gd name="connsiteY336" fmla="*/ 459872 h 1210254"/>
              <a:gd name="connsiteX337" fmla="*/ 741656 w 1511397"/>
              <a:gd name="connsiteY337" fmla="*/ 450746 h 1210254"/>
              <a:gd name="connsiteX338" fmla="*/ 740083 w 1511397"/>
              <a:gd name="connsiteY338" fmla="*/ 453132 h 1210254"/>
              <a:gd name="connsiteX339" fmla="*/ 638309 w 1511397"/>
              <a:gd name="connsiteY339" fmla="*/ 158510 h 1210254"/>
              <a:gd name="connsiteX340" fmla="*/ 624201 w 1511397"/>
              <a:gd name="connsiteY340" fmla="*/ 182138 h 1210254"/>
              <a:gd name="connsiteX341" fmla="*/ 630022 w 1511397"/>
              <a:gd name="connsiteY341" fmla="*/ 185337 h 1210254"/>
              <a:gd name="connsiteX342" fmla="*/ 642977 w 1511397"/>
              <a:gd name="connsiteY342" fmla="*/ 161054 h 1210254"/>
              <a:gd name="connsiteX343" fmla="*/ 638309 w 1511397"/>
              <a:gd name="connsiteY343" fmla="*/ 158510 h 1210254"/>
              <a:gd name="connsiteX344" fmla="*/ 242595 w 1511397"/>
              <a:gd name="connsiteY344" fmla="*/ 455178 h 1210254"/>
              <a:gd name="connsiteX345" fmla="*/ 275584 w 1511397"/>
              <a:gd name="connsiteY345" fmla="*/ 445632 h 1210254"/>
              <a:gd name="connsiteX346" fmla="*/ 274535 w 1511397"/>
              <a:gd name="connsiteY346" fmla="*/ 441725 h 1210254"/>
              <a:gd name="connsiteX347" fmla="*/ 241074 w 1511397"/>
              <a:gd name="connsiteY347" fmla="*/ 449540 h 1210254"/>
              <a:gd name="connsiteX348" fmla="*/ 242595 w 1511397"/>
              <a:gd name="connsiteY348" fmla="*/ 455178 h 1210254"/>
              <a:gd name="connsiteX349" fmla="*/ 702399 w 1511397"/>
              <a:gd name="connsiteY349" fmla="*/ 779013 h 1210254"/>
              <a:gd name="connsiteX350" fmla="*/ 709768 w 1511397"/>
              <a:gd name="connsiteY350" fmla="*/ 784913 h 1210254"/>
              <a:gd name="connsiteX351" fmla="*/ 716586 w 1511397"/>
              <a:gd name="connsiteY351" fmla="*/ 778200 h 1210254"/>
              <a:gd name="connsiteX352" fmla="*/ 708142 w 1511397"/>
              <a:gd name="connsiteY352" fmla="*/ 768366 h 1210254"/>
              <a:gd name="connsiteX353" fmla="*/ 702399 w 1511397"/>
              <a:gd name="connsiteY353" fmla="*/ 779013 h 1210254"/>
              <a:gd name="connsiteX354" fmla="*/ 685643 w 1511397"/>
              <a:gd name="connsiteY354" fmla="*/ 330039 h 1210254"/>
              <a:gd name="connsiteX355" fmla="*/ 693431 w 1511397"/>
              <a:gd name="connsiteY355" fmla="*/ 336359 h 1210254"/>
              <a:gd name="connsiteX356" fmla="*/ 699751 w 1511397"/>
              <a:gd name="connsiteY356" fmla="*/ 328885 h 1210254"/>
              <a:gd name="connsiteX357" fmla="*/ 691674 w 1511397"/>
              <a:gd name="connsiteY357" fmla="*/ 319287 h 1210254"/>
              <a:gd name="connsiteX358" fmla="*/ 685643 w 1511397"/>
              <a:gd name="connsiteY358" fmla="*/ 330039 h 1210254"/>
              <a:gd name="connsiteX359" fmla="*/ 1339869 w 1511397"/>
              <a:gd name="connsiteY359" fmla="*/ 785543 h 1210254"/>
              <a:gd name="connsiteX360" fmla="*/ 1363838 w 1511397"/>
              <a:gd name="connsiteY360" fmla="*/ 797605 h 1210254"/>
              <a:gd name="connsiteX361" fmla="*/ 1366355 w 1511397"/>
              <a:gd name="connsiteY361" fmla="*/ 791994 h 1210254"/>
              <a:gd name="connsiteX362" fmla="*/ 1341757 w 1511397"/>
              <a:gd name="connsiteY362" fmla="*/ 781111 h 1210254"/>
              <a:gd name="connsiteX363" fmla="*/ 1339869 w 1511397"/>
              <a:gd name="connsiteY363" fmla="*/ 785543 h 12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511397" h="1210254">
                <a:moveTo>
                  <a:pt x="451544" y="485440"/>
                </a:moveTo>
                <a:cubicBezTo>
                  <a:pt x="453092" y="489531"/>
                  <a:pt x="454009" y="494015"/>
                  <a:pt x="456317" y="497608"/>
                </a:cubicBezTo>
                <a:cubicBezTo>
                  <a:pt x="459071" y="501882"/>
                  <a:pt x="463030" y="505370"/>
                  <a:pt x="468380" y="511296"/>
                </a:cubicBezTo>
                <a:cubicBezTo>
                  <a:pt x="459988" y="512345"/>
                  <a:pt x="454245" y="513079"/>
                  <a:pt x="445697" y="514128"/>
                </a:cubicBezTo>
                <a:cubicBezTo>
                  <a:pt x="446562" y="502485"/>
                  <a:pt x="447270" y="492573"/>
                  <a:pt x="448240" y="479566"/>
                </a:cubicBezTo>
                <a:cubicBezTo>
                  <a:pt x="444726" y="476419"/>
                  <a:pt x="437777" y="471227"/>
                  <a:pt x="432244" y="464802"/>
                </a:cubicBezTo>
                <a:cubicBezTo>
                  <a:pt x="429281" y="461367"/>
                  <a:pt x="430015" y="454391"/>
                  <a:pt x="426815" y="451585"/>
                </a:cubicBezTo>
                <a:cubicBezTo>
                  <a:pt x="420863" y="446314"/>
                  <a:pt x="413258" y="442853"/>
                  <a:pt x="406282" y="438762"/>
                </a:cubicBezTo>
                <a:cubicBezTo>
                  <a:pt x="405837" y="438500"/>
                  <a:pt x="404630" y="439758"/>
                  <a:pt x="403896" y="439627"/>
                </a:cubicBezTo>
                <a:cubicBezTo>
                  <a:pt x="386562" y="436664"/>
                  <a:pt x="378171" y="444033"/>
                  <a:pt x="377908" y="461498"/>
                </a:cubicBezTo>
                <a:cubicBezTo>
                  <a:pt x="377882" y="462625"/>
                  <a:pt x="374919" y="463727"/>
                  <a:pt x="373555" y="464671"/>
                </a:cubicBezTo>
                <a:cubicBezTo>
                  <a:pt x="373555" y="453840"/>
                  <a:pt x="373477" y="443718"/>
                  <a:pt x="373582" y="433596"/>
                </a:cubicBezTo>
                <a:cubicBezTo>
                  <a:pt x="373660" y="425571"/>
                  <a:pt x="369753" y="423841"/>
                  <a:pt x="362541" y="425493"/>
                </a:cubicBezTo>
                <a:cubicBezTo>
                  <a:pt x="351160" y="428115"/>
                  <a:pt x="339701" y="430292"/>
                  <a:pt x="327113" y="430475"/>
                </a:cubicBezTo>
                <a:cubicBezTo>
                  <a:pt x="335164" y="426594"/>
                  <a:pt x="343057" y="422451"/>
                  <a:pt x="351265" y="418937"/>
                </a:cubicBezTo>
                <a:cubicBezTo>
                  <a:pt x="365242" y="412958"/>
                  <a:pt x="366895" y="403255"/>
                  <a:pt x="355277" y="393579"/>
                </a:cubicBezTo>
                <a:cubicBezTo>
                  <a:pt x="369491" y="379444"/>
                  <a:pt x="368730" y="376533"/>
                  <a:pt x="345208" y="363920"/>
                </a:cubicBezTo>
                <a:cubicBezTo>
                  <a:pt x="357559" y="361612"/>
                  <a:pt x="367498" y="358911"/>
                  <a:pt x="377594" y="358072"/>
                </a:cubicBezTo>
                <a:cubicBezTo>
                  <a:pt x="389447" y="357102"/>
                  <a:pt x="393433" y="353456"/>
                  <a:pt x="391755" y="341420"/>
                </a:cubicBezTo>
                <a:cubicBezTo>
                  <a:pt x="389945" y="328439"/>
                  <a:pt x="382209" y="319287"/>
                  <a:pt x="374342" y="308903"/>
                </a:cubicBezTo>
                <a:cubicBezTo>
                  <a:pt x="361073" y="291359"/>
                  <a:pt x="343398" y="283964"/>
                  <a:pt x="324701" y="276149"/>
                </a:cubicBezTo>
                <a:cubicBezTo>
                  <a:pt x="310592" y="270275"/>
                  <a:pt x="297009" y="263011"/>
                  <a:pt x="283608" y="255642"/>
                </a:cubicBezTo>
                <a:cubicBezTo>
                  <a:pt x="280698" y="254043"/>
                  <a:pt x="279491" y="249296"/>
                  <a:pt x="277498" y="246018"/>
                </a:cubicBezTo>
                <a:cubicBezTo>
                  <a:pt x="278390" y="244891"/>
                  <a:pt x="279308" y="243763"/>
                  <a:pt x="280199" y="242609"/>
                </a:cubicBezTo>
                <a:cubicBezTo>
                  <a:pt x="285995" y="244865"/>
                  <a:pt x="292131" y="246464"/>
                  <a:pt x="297481" y="249454"/>
                </a:cubicBezTo>
                <a:cubicBezTo>
                  <a:pt x="322419" y="263431"/>
                  <a:pt x="346833" y="278326"/>
                  <a:pt x="372061" y="291752"/>
                </a:cubicBezTo>
                <a:cubicBezTo>
                  <a:pt x="384832" y="298544"/>
                  <a:pt x="398861" y="302924"/>
                  <a:pt x="412340" y="308404"/>
                </a:cubicBezTo>
                <a:cubicBezTo>
                  <a:pt x="420784" y="311840"/>
                  <a:pt x="426763" y="309217"/>
                  <a:pt x="427628" y="300144"/>
                </a:cubicBezTo>
                <a:cubicBezTo>
                  <a:pt x="428572" y="290415"/>
                  <a:pt x="433817" y="290100"/>
                  <a:pt x="441370" y="291280"/>
                </a:cubicBezTo>
                <a:cubicBezTo>
                  <a:pt x="455950" y="293562"/>
                  <a:pt x="470688" y="297390"/>
                  <a:pt x="485215" y="296918"/>
                </a:cubicBezTo>
                <a:cubicBezTo>
                  <a:pt x="502812" y="296341"/>
                  <a:pt x="515950" y="287058"/>
                  <a:pt x="523528" y="269515"/>
                </a:cubicBezTo>
                <a:cubicBezTo>
                  <a:pt x="526151" y="263431"/>
                  <a:pt x="535171" y="259943"/>
                  <a:pt x="541570" y="255721"/>
                </a:cubicBezTo>
                <a:cubicBezTo>
                  <a:pt x="546002" y="252784"/>
                  <a:pt x="550932" y="250581"/>
                  <a:pt x="555154" y="248300"/>
                </a:cubicBezTo>
                <a:cubicBezTo>
                  <a:pt x="556806" y="254698"/>
                  <a:pt x="557383" y="263641"/>
                  <a:pt x="559481" y="264034"/>
                </a:cubicBezTo>
                <a:cubicBezTo>
                  <a:pt x="569708" y="265870"/>
                  <a:pt x="579883" y="277959"/>
                  <a:pt x="590844" y="265870"/>
                </a:cubicBezTo>
                <a:cubicBezTo>
                  <a:pt x="598134" y="257845"/>
                  <a:pt x="602199" y="262041"/>
                  <a:pt x="604821" y="269829"/>
                </a:cubicBezTo>
                <a:cubicBezTo>
                  <a:pt x="606631" y="275231"/>
                  <a:pt x="608650" y="280817"/>
                  <a:pt x="608991" y="286403"/>
                </a:cubicBezTo>
                <a:cubicBezTo>
                  <a:pt x="609647" y="297154"/>
                  <a:pt x="609201" y="307670"/>
                  <a:pt x="622889" y="311525"/>
                </a:cubicBezTo>
                <a:cubicBezTo>
                  <a:pt x="624358" y="311945"/>
                  <a:pt x="624594" y="320021"/>
                  <a:pt x="623886" y="324296"/>
                </a:cubicBezTo>
                <a:cubicBezTo>
                  <a:pt x="622785" y="330773"/>
                  <a:pt x="619480" y="336936"/>
                  <a:pt x="618825" y="343387"/>
                </a:cubicBezTo>
                <a:cubicBezTo>
                  <a:pt x="618431" y="347320"/>
                  <a:pt x="620136" y="353745"/>
                  <a:pt x="622968" y="355292"/>
                </a:cubicBezTo>
                <a:cubicBezTo>
                  <a:pt x="636683" y="362871"/>
                  <a:pt x="634034" y="374619"/>
                  <a:pt x="632828" y="386472"/>
                </a:cubicBezTo>
                <a:cubicBezTo>
                  <a:pt x="632461" y="390143"/>
                  <a:pt x="633956" y="393972"/>
                  <a:pt x="634034" y="397748"/>
                </a:cubicBezTo>
                <a:cubicBezTo>
                  <a:pt x="634166" y="404173"/>
                  <a:pt x="634795" y="410807"/>
                  <a:pt x="633562" y="417022"/>
                </a:cubicBezTo>
                <a:cubicBezTo>
                  <a:pt x="631517" y="427486"/>
                  <a:pt x="624096" y="437451"/>
                  <a:pt x="633431" y="448281"/>
                </a:cubicBezTo>
                <a:cubicBezTo>
                  <a:pt x="635136" y="450248"/>
                  <a:pt x="633274" y="455256"/>
                  <a:pt x="634716" y="459898"/>
                </a:cubicBezTo>
                <a:cubicBezTo>
                  <a:pt x="633798" y="439470"/>
                  <a:pt x="653728" y="438342"/>
                  <a:pt x="662356" y="427171"/>
                </a:cubicBezTo>
                <a:cubicBezTo>
                  <a:pt x="664480" y="434802"/>
                  <a:pt x="666552" y="442250"/>
                  <a:pt x="669148" y="451664"/>
                </a:cubicBezTo>
                <a:cubicBezTo>
                  <a:pt x="672609" y="446078"/>
                  <a:pt x="674891" y="442433"/>
                  <a:pt x="677408" y="438368"/>
                </a:cubicBezTo>
                <a:cubicBezTo>
                  <a:pt x="688816" y="451795"/>
                  <a:pt x="684148" y="464199"/>
                  <a:pt x="667207" y="470073"/>
                </a:cubicBezTo>
                <a:cubicBezTo>
                  <a:pt x="665188" y="462180"/>
                  <a:pt x="663169" y="454181"/>
                  <a:pt x="661150" y="446314"/>
                </a:cubicBezTo>
                <a:cubicBezTo>
                  <a:pt x="653178" y="454470"/>
                  <a:pt x="644131" y="460134"/>
                  <a:pt x="640643" y="468211"/>
                </a:cubicBezTo>
                <a:cubicBezTo>
                  <a:pt x="636342" y="478176"/>
                  <a:pt x="636500" y="490134"/>
                  <a:pt x="635267" y="501279"/>
                </a:cubicBezTo>
                <a:cubicBezTo>
                  <a:pt x="635188" y="502013"/>
                  <a:pt x="639699" y="503036"/>
                  <a:pt x="641849" y="504295"/>
                </a:cubicBezTo>
                <a:cubicBezTo>
                  <a:pt x="648589" y="508228"/>
                  <a:pt x="656429" y="511768"/>
                  <a:pt x="650267" y="522179"/>
                </a:cubicBezTo>
                <a:cubicBezTo>
                  <a:pt x="638283" y="517459"/>
                  <a:pt x="626456" y="512817"/>
                  <a:pt x="614052" y="507913"/>
                </a:cubicBezTo>
                <a:cubicBezTo>
                  <a:pt x="592103" y="530308"/>
                  <a:pt x="591736" y="552625"/>
                  <a:pt x="615180" y="562459"/>
                </a:cubicBezTo>
                <a:cubicBezTo>
                  <a:pt x="618169" y="557607"/>
                  <a:pt x="621447" y="552703"/>
                  <a:pt x="624306" y="547537"/>
                </a:cubicBezTo>
                <a:cubicBezTo>
                  <a:pt x="631569" y="534425"/>
                  <a:pt x="632959" y="534216"/>
                  <a:pt x="644052" y="546069"/>
                </a:cubicBezTo>
                <a:cubicBezTo>
                  <a:pt x="618536" y="567651"/>
                  <a:pt x="624725" y="594373"/>
                  <a:pt x="632723" y="621252"/>
                </a:cubicBezTo>
                <a:cubicBezTo>
                  <a:pt x="636867" y="635177"/>
                  <a:pt x="639725" y="649809"/>
                  <a:pt x="646045" y="662711"/>
                </a:cubicBezTo>
                <a:cubicBezTo>
                  <a:pt x="659340" y="689826"/>
                  <a:pt x="674865" y="715840"/>
                  <a:pt x="688737" y="742693"/>
                </a:cubicBezTo>
                <a:cubicBezTo>
                  <a:pt x="692644" y="750246"/>
                  <a:pt x="694637" y="759057"/>
                  <a:pt x="695870" y="767527"/>
                </a:cubicBezTo>
                <a:cubicBezTo>
                  <a:pt x="696211" y="769887"/>
                  <a:pt x="690678" y="773113"/>
                  <a:pt x="687845" y="775919"/>
                </a:cubicBezTo>
                <a:cubicBezTo>
                  <a:pt x="685590" y="773113"/>
                  <a:pt x="681080" y="769966"/>
                  <a:pt x="681447" y="767527"/>
                </a:cubicBezTo>
                <a:cubicBezTo>
                  <a:pt x="685511" y="739599"/>
                  <a:pt x="668466" y="719512"/>
                  <a:pt x="657242" y="696854"/>
                </a:cubicBezTo>
                <a:cubicBezTo>
                  <a:pt x="644419" y="670946"/>
                  <a:pt x="635765" y="642965"/>
                  <a:pt x="622627" y="617266"/>
                </a:cubicBezTo>
                <a:cubicBezTo>
                  <a:pt x="614000" y="600352"/>
                  <a:pt x="600914" y="585640"/>
                  <a:pt x="589192" y="570431"/>
                </a:cubicBezTo>
                <a:cubicBezTo>
                  <a:pt x="587094" y="567729"/>
                  <a:pt x="581797" y="567493"/>
                  <a:pt x="574297" y="564766"/>
                </a:cubicBezTo>
                <a:cubicBezTo>
                  <a:pt x="568292" y="552782"/>
                  <a:pt x="562470" y="548953"/>
                  <a:pt x="549568" y="553988"/>
                </a:cubicBezTo>
                <a:cubicBezTo>
                  <a:pt x="546317" y="555247"/>
                  <a:pt x="542304" y="562170"/>
                  <a:pt x="543170" y="565186"/>
                </a:cubicBezTo>
                <a:cubicBezTo>
                  <a:pt x="550407" y="590334"/>
                  <a:pt x="558825" y="615116"/>
                  <a:pt x="566561" y="640107"/>
                </a:cubicBezTo>
                <a:cubicBezTo>
                  <a:pt x="567820" y="644171"/>
                  <a:pt x="567531" y="648734"/>
                  <a:pt x="567977" y="653061"/>
                </a:cubicBezTo>
                <a:cubicBezTo>
                  <a:pt x="566351" y="653559"/>
                  <a:pt x="564726" y="654058"/>
                  <a:pt x="563100" y="654556"/>
                </a:cubicBezTo>
                <a:cubicBezTo>
                  <a:pt x="561133" y="649940"/>
                  <a:pt x="558563" y="645509"/>
                  <a:pt x="557304" y="640710"/>
                </a:cubicBezTo>
                <a:cubicBezTo>
                  <a:pt x="551115" y="616925"/>
                  <a:pt x="545897" y="592825"/>
                  <a:pt x="538790" y="569303"/>
                </a:cubicBezTo>
                <a:cubicBezTo>
                  <a:pt x="537191" y="564032"/>
                  <a:pt x="529927" y="558341"/>
                  <a:pt x="524289" y="556978"/>
                </a:cubicBezTo>
                <a:cubicBezTo>
                  <a:pt x="516684" y="555142"/>
                  <a:pt x="511229" y="560125"/>
                  <a:pt x="507846" y="568542"/>
                </a:cubicBezTo>
                <a:cubicBezTo>
                  <a:pt x="498327" y="592275"/>
                  <a:pt x="480810" y="612283"/>
                  <a:pt x="476037" y="638428"/>
                </a:cubicBezTo>
                <a:cubicBezTo>
                  <a:pt x="471999" y="660482"/>
                  <a:pt x="466833" y="682379"/>
                  <a:pt x="461168" y="704092"/>
                </a:cubicBezTo>
                <a:cubicBezTo>
                  <a:pt x="458467" y="714424"/>
                  <a:pt x="453590" y="724232"/>
                  <a:pt x="449263" y="734092"/>
                </a:cubicBezTo>
                <a:cubicBezTo>
                  <a:pt x="448738" y="735298"/>
                  <a:pt x="444359" y="736321"/>
                  <a:pt x="443546" y="735560"/>
                </a:cubicBezTo>
                <a:cubicBezTo>
                  <a:pt x="441632" y="733751"/>
                  <a:pt x="439193" y="730342"/>
                  <a:pt x="439770" y="728375"/>
                </a:cubicBezTo>
                <a:cubicBezTo>
                  <a:pt x="441947" y="720849"/>
                  <a:pt x="444621" y="713323"/>
                  <a:pt x="448188" y="706347"/>
                </a:cubicBezTo>
                <a:cubicBezTo>
                  <a:pt x="454691" y="693603"/>
                  <a:pt x="454350" y="681068"/>
                  <a:pt x="448896" y="668323"/>
                </a:cubicBezTo>
                <a:cubicBezTo>
                  <a:pt x="443730" y="656260"/>
                  <a:pt x="446457" y="649390"/>
                  <a:pt x="457681" y="644040"/>
                </a:cubicBezTo>
                <a:cubicBezTo>
                  <a:pt x="460539" y="642677"/>
                  <a:pt x="463686" y="638979"/>
                  <a:pt x="464158" y="635963"/>
                </a:cubicBezTo>
                <a:cubicBezTo>
                  <a:pt x="467383" y="615194"/>
                  <a:pt x="469560" y="594242"/>
                  <a:pt x="472838" y="573472"/>
                </a:cubicBezTo>
                <a:cubicBezTo>
                  <a:pt x="474910" y="560387"/>
                  <a:pt x="478686" y="547590"/>
                  <a:pt x="480889" y="534530"/>
                </a:cubicBezTo>
                <a:cubicBezTo>
                  <a:pt x="481859" y="528814"/>
                  <a:pt x="482777" y="521733"/>
                  <a:pt x="480312" y="517092"/>
                </a:cubicBezTo>
                <a:cubicBezTo>
                  <a:pt x="473861" y="504976"/>
                  <a:pt x="465522" y="493858"/>
                  <a:pt x="457943" y="482345"/>
                </a:cubicBezTo>
                <a:cubicBezTo>
                  <a:pt x="455793" y="483473"/>
                  <a:pt x="453668" y="484443"/>
                  <a:pt x="451544" y="485440"/>
                </a:cubicBezTo>
                <a:close/>
                <a:moveTo>
                  <a:pt x="350872" y="716942"/>
                </a:moveTo>
                <a:cubicBezTo>
                  <a:pt x="351528" y="712326"/>
                  <a:pt x="352944" y="707711"/>
                  <a:pt x="352708" y="703148"/>
                </a:cubicBezTo>
                <a:cubicBezTo>
                  <a:pt x="352262" y="694232"/>
                  <a:pt x="353573" y="683559"/>
                  <a:pt x="349194" y="676925"/>
                </a:cubicBezTo>
                <a:cubicBezTo>
                  <a:pt x="344290" y="669529"/>
                  <a:pt x="334430" y="664285"/>
                  <a:pt x="325645" y="660823"/>
                </a:cubicBezTo>
                <a:cubicBezTo>
                  <a:pt x="311222" y="655133"/>
                  <a:pt x="285208" y="662921"/>
                  <a:pt x="281065" y="680150"/>
                </a:cubicBezTo>
                <a:cubicBezTo>
                  <a:pt x="278049" y="692606"/>
                  <a:pt x="275453" y="705167"/>
                  <a:pt x="272883" y="716732"/>
                </a:cubicBezTo>
                <a:cubicBezTo>
                  <a:pt x="276790" y="717283"/>
                  <a:pt x="283005" y="716470"/>
                  <a:pt x="286047" y="719197"/>
                </a:cubicBezTo>
                <a:cubicBezTo>
                  <a:pt x="288198" y="721137"/>
                  <a:pt x="286073" y="727851"/>
                  <a:pt x="285942" y="730814"/>
                </a:cubicBezTo>
                <a:cubicBezTo>
                  <a:pt x="303302" y="732676"/>
                  <a:pt x="320872" y="734538"/>
                  <a:pt x="338311" y="736400"/>
                </a:cubicBezTo>
                <a:cubicBezTo>
                  <a:pt x="341563" y="729477"/>
                  <a:pt x="344814" y="722606"/>
                  <a:pt x="348040" y="715709"/>
                </a:cubicBezTo>
                <a:cubicBezTo>
                  <a:pt x="348984" y="716103"/>
                  <a:pt x="349928" y="716522"/>
                  <a:pt x="350872" y="716942"/>
                </a:cubicBezTo>
                <a:close/>
                <a:moveTo>
                  <a:pt x="707539" y="382984"/>
                </a:moveTo>
                <a:cubicBezTo>
                  <a:pt x="710975" y="386996"/>
                  <a:pt x="716508" y="390930"/>
                  <a:pt x="715931" y="393395"/>
                </a:cubicBezTo>
                <a:cubicBezTo>
                  <a:pt x="714803" y="398194"/>
                  <a:pt x="711106" y="403622"/>
                  <a:pt x="706884" y="406218"/>
                </a:cubicBezTo>
                <a:cubicBezTo>
                  <a:pt x="697863" y="411752"/>
                  <a:pt x="698545" y="418963"/>
                  <a:pt x="702085" y="426306"/>
                </a:cubicBezTo>
                <a:cubicBezTo>
                  <a:pt x="705389" y="433176"/>
                  <a:pt x="718107" y="434723"/>
                  <a:pt x="724375" y="430659"/>
                </a:cubicBezTo>
                <a:cubicBezTo>
                  <a:pt x="728676" y="427853"/>
                  <a:pt x="733894" y="424129"/>
                  <a:pt x="738431" y="424444"/>
                </a:cubicBezTo>
                <a:cubicBezTo>
                  <a:pt x="748684" y="425152"/>
                  <a:pt x="755817" y="421507"/>
                  <a:pt x="763763" y="415370"/>
                </a:cubicBezTo>
                <a:cubicBezTo>
                  <a:pt x="776796" y="405301"/>
                  <a:pt x="778028" y="389252"/>
                  <a:pt x="764497" y="379916"/>
                </a:cubicBezTo>
                <a:cubicBezTo>
                  <a:pt x="757181" y="374855"/>
                  <a:pt x="749681" y="370082"/>
                  <a:pt x="742784" y="365519"/>
                </a:cubicBezTo>
                <a:cubicBezTo>
                  <a:pt x="739034" y="376638"/>
                  <a:pt x="731062" y="373177"/>
                  <a:pt x="720861" y="366542"/>
                </a:cubicBezTo>
                <a:cubicBezTo>
                  <a:pt x="727758" y="382958"/>
                  <a:pt x="713649" y="380309"/>
                  <a:pt x="707539" y="382984"/>
                </a:cubicBezTo>
                <a:close/>
                <a:moveTo>
                  <a:pt x="1163227" y="601794"/>
                </a:moveTo>
                <a:cubicBezTo>
                  <a:pt x="1173795" y="602004"/>
                  <a:pt x="1190211" y="584801"/>
                  <a:pt x="1190552" y="573105"/>
                </a:cubicBezTo>
                <a:cubicBezTo>
                  <a:pt x="1190972" y="559705"/>
                  <a:pt x="1173795" y="544863"/>
                  <a:pt x="1156619" y="543735"/>
                </a:cubicBezTo>
                <a:cubicBezTo>
                  <a:pt x="1140648" y="542686"/>
                  <a:pt x="1126776" y="555142"/>
                  <a:pt x="1125989" y="571191"/>
                </a:cubicBezTo>
                <a:cubicBezTo>
                  <a:pt x="1125203" y="587555"/>
                  <a:pt x="1142038" y="601401"/>
                  <a:pt x="1163227" y="601794"/>
                </a:cubicBezTo>
                <a:close/>
                <a:moveTo>
                  <a:pt x="765808" y="991372"/>
                </a:moveTo>
                <a:cubicBezTo>
                  <a:pt x="763291" y="936853"/>
                  <a:pt x="735651" y="891250"/>
                  <a:pt x="710135" y="844860"/>
                </a:cubicBezTo>
                <a:cubicBezTo>
                  <a:pt x="715170" y="858995"/>
                  <a:pt x="720231" y="873156"/>
                  <a:pt x="724716" y="885743"/>
                </a:cubicBezTo>
                <a:cubicBezTo>
                  <a:pt x="718842" y="892902"/>
                  <a:pt x="714462" y="899799"/>
                  <a:pt x="708562" y="904965"/>
                </a:cubicBezTo>
                <a:cubicBezTo>
                  <a:pt x="702163" y="910551"/>
                  <a:pt x="699043" y="915848"/>
                  <a:pt x="702295" y="924318"/>
                </a:cubicBezTo>
                <a:cubicBezTo>
                  <a:pt x="705441" y="932500"/>
                  <a:pt x="709690" y="938557"/>
                  <a:pt x="719550" y="935935"/>
                </a:cubicBezTo>
                <a:cubicBezTo>
                  <a:pt x="731036" y="932893"/>
                  <a:pt x="739689" y="936827"/>
                  <a:pt x="744829" y="946844"/>
                </a:cubicBezTo>
                <a:cubicBezTo>
                  <a:pt x="749366" y="955681"/>
                  <a:pt x="752644" y="965227"/>
                  <a:pt x="755922" y="974667"/>
                </a:cubicBezTo>
                <a:cubicBezTo>
                  <a:pt x="757993" y="980594"/>
                  <a:pt x="759042" y="986887"/>
                  <a:pt x="760537" y="993024"/>
                </a:cubicBezTo>
                <a:cubicBezTo>
                  <a:pt x="762320" y="992473"/>
                  <a:pt x="764077" y="991922"/>
                  <a:pt x="765808" y="991372"/>
                </a:cubicBezTo>
                <a:close/>
                <a:moveTo>
                  <a:pt x="729279" y="475344"/>
                </a:moveTo>
                <a:cubicBezTo>
                  <a:pt x="730380" y="482188"/>
                  <a:pt x="729121" y="491602"/>
                  <a:pt x="733134" y="495379"/>
                </a:cubicBezTo>
                <a:cubicBezTo>
                  <a:pt x="741027" y="502800"/>
                  <a:pt x="751411" y="508281"/>
                  <a:pt x="761691" y="512031"/>
                </a:cubicBezTo>
                <a:cubicBezTo>
                  <a:pt x="765336" y="513368"/>
                  <a:pt x="775642" y="507651"/>
                  <a:pt x="775878" y="504583"/>
                </a:cubicBezTo>
                <a:cubicBezTo>
                  <a:pt x="776298" y="499260"/>
                  <a:pt x="771892" y="493071"/>
                  <a:pt x="768352" y="488036"/>
                </a:cubicBezTo>
                <a:cubicBezTo>
                  <a:pt x="766149" y="484889"/>
                  <a:pt x="761875" y="483185"/>
                  <a:pt x="758466" y="480929"/>
                </a:cubicBezTo>
                <a:cubicBezTo>
                  <a:pt x="753955" y="477966"/>
                  <a:pt x="749313" y="475160"/>
                  <a:pt x="744803" y="472171"/>
                </a:cubicBezTo>
                <a:cubicBezTo>
                  <a:pt x="741945" y="470283"/>
                  <a:pt x="739322" y="468027"/>
                  <a:pt x="736438" y="466192"/>
                </a:cubicBezTo>
                <a:cubicBezTo>
                  <a:pt x="733710" y="464461"/>
                  <a:pt x="730905" y="462573"/>
                  <a:pt x="727863" y="461681"/>
                </a:cubicBezTo>
                <a:cubicBezTo>
                  <a:pt x="723037" y="460239"/>
                  <a:pt x="718002" y="458902"/>
                  <a:pt x="713020" y="458770"/>
                </a:cubicBezTo>
                <a:cubicBezTo>
                  <a:pt x="708352" y="458666"/>
                  <a:pt x="702452" y="458718"/>
                  <a:pt x="699226" y="461340"/>
                </a:cubicBezTo>
                <a:cubicBezTo>
                  <a:pt x="689261" y="469417"/>
                  <a:pt x="687347" y="480457"/>
                  <a:pt x="690546" y="492468"/>
                </a:cubicBezTo>
                <a:cubicBezTo>
                  <a:pt x="698833" y="491366"/>
                  <a:pt x="707513" y="492494"/>
                  <a:pt x="713177" y="488849"/>
                </a:cubicBezTo>
                <a:cubicBezTo>
                  <a:pt x="718947" y="485151"/>
                  <a:pt x="721700" y="476786"/>
                  <a:pt x="725791" y="470466"/>
                </a:cubicBezTo>
                <a:cubicBezTo>
                  <a:pt x="726919" y="472118"/>
                  <a:pt x="728099" y="473718"/>
                  <a:pt x="729279" y="475344"/>
                </a:cubicBezTo>
                <a:close/>
                <a:moveTo>
                  <a:pt x="429805" y="229471"/>
                </a:moveTo>
                <a:cubicBezTo>
                  <a:pt x="441291" y="223886"/>
                  <a:pt x="446483" y="210407"/>
                  <a:pt x="441579" y="199393"/>
                </a:cubicBezTo>
                <a:cubicBezTo>
                  <a:pt x="438013" y="191395"/>
                  <a:pt x="422384" y="186596"/>
                  <a:pt x="413205" y="190687"/>
                </a:cubicBezTo>
                <a:cubicBezTo>
                  <a:pt x="402795" y="195328"/>
                  <a:pt x="399438" y="207286"/>
                  <a:pt x="403765" y="219559"/>
                </a:cubicBezTo>
                <a:cubicBezTo>
                  <a:pt x="405312" y="223938"/>
                  <a:pt x="403188" y="229498"/>
                  <a:pt x="403660" y="234428"/>
                </a:cubicBezTo>
                <a:cubicBezTo>
                  <a:pt x="404080" y="239043"/>
                  <a:pt x="404499" y="244576"/>
                  <a:pt x="407226" y="247723"/>
                </a:cubicBezTo>
                <a:cubicBezTo>
                  <a:pt x="409193" y="250004"/>
                  <a:pt x="417349" y="250817"/>
                  <a:pt x="418476" y="249244"/>
                </a:cubicBezTo>
                <a:cubicBezTo>
                  <a:pt x="421754" y="244629"/>
                  <a:pt x="422908" y="238492"/>
                  <a:pt x="425714" y="230678"/>
                </a:cubicBezTo>
                <a:cubicBezTo>
                  <a:pt x="424980" y="230835"/>
                  <a:pt x="427576" y="230547"/>
                  <a:pt x="429805" y="229471"/>
                </a:cubicBezTo>
                <a:close/>
                <a:moveTo>
                  <a:pt x="748343" y="283649"/>
                </a:moveTo>
                <a:cubicBezTo>
                  <a:pt x="753221" y="281945"/>
                  <a:pt x="759960" y="279453"/>
                  <a:pt x="761350" y="275625"/>
                </a:cubicBezTo>
                <a:cubicBezTo>
                  <a:pt x="762845" y="271534"/>
                  <a:pt x="760590" y="262933"/>
                  <a:pt x="757233" y="260966"/>
                </a:cubicBezTo>
                <a:cubicBezTo>
                  <a:pt x="753011" y="258501"/>
                  <a:pt x="745931" y="260284"/>
                  <a:pt x="740240" y="261202"/>
                </a:cubicBezTo>
                <a:cubicBezTo>
                  <a:pt x="735572" y="261936"/>
                  <a:pt x="731141" y="265240"/>
                  <a:pt x="726551" y="265345"/>
                </a:cubicBezTo>
                <a:cubicBezTo>
                  <a:pt x="717163" y="265581"/>
                  <a:pt x="702478" y="281945"/>
                  <a:pt x="705337" y="290835"/>
                </a:cubicBezTo>
                <a:cubicBezTo>
                  <a:pt x="706071" y="293116"/>
                  <a:pt x="710240" y="295397"/>
                  <a:pt x="713020" y="295607"/>
                </a:cubicBezTo>
                <a:cubicBezTo>
                  <a:pt x="715931" y="295843"/>
                  <a:pt x="719025" y="293640"/>
                  <a:pt x="718947" y="293667"/>
                </a:cubicBezTo>
                <a:cubicBezTo>
                  <a:pt x="722723" y="300799"/>
                  <a:pt x="725162" y="307014"/>
                  <a:pt x="729226" y="311892"/>
                </a:cubicBezTo>
                <a:cubicBezTo>
                  <a:pt x="730170" y="313020"/>
                  <a:pt x="739873" y="309716"/>
                  <a:pt x="739925" y="308221"/>
                </a:cubicBezTo>
                <a:cubicBezTo>
                  <a:pt x="740188" y="301744"/>
                  <a:pt x="738378" y="295161"/>
                  <a:pt x="736726" y="284987"/>
                </a:cubicBezTo>
                <a:cubicBezTo>
                  <a:pt x="739060" y="284803"/>
                  <a:pt x="744043" y="285170"/>
                  <a:pt x="748343" y="283649"/>
                </a:cubicBezTo>
                <a:close/>
                <a:moveTo>
                  <a:pt x="889898" y="671942"/>
                </a:moveTo>
                <a:cubicBezTo>
                  <a:pt x="880248" y="669136"/>
                  <a:pt x="871411" y="663105"/>
                  <a:pt x="862678" y="657755"/>
                </a:cubicBezTo>
                <a:cubicBezTo>
                  <a:pt x="853369" y="652065"/>
                  <a:pt x="845003" y="644774"/>
                  <a:pt x="835458" y="639582"/>
                </a:cubicBezTo>
                <a:cubicBezTo>
                  <a:pt x="831341" y="637353"/>
                  <a:pt x="825310" y="638612"/>
                  <a:pt x="820143" y="638297"/>
                </a:cubicBezTo>
                <a:cubicBezTo>
                  <a:pt x="819409" y="639766"/>
                  <a:pt x="818649" y="641208"/>
                  <a:pt x="817914" y="642677"/>
                </a:cubicBezTo>
                <a:cubicBezTo>
                  <a:pt x="820563" y="644276"/>
                  <a:pt x="823264" y="645797"/>
                  <a:pt x="825860" y="647475"/>
                </a:cubicBezTo>
                <a:cubicBezTo>
                  <a:pt x="836586" y="654398"/>
                  <a:pt x="847495" y="661033"/>
                  <a:pt x="857932" y="668376"/>
                </a:cubicBezTo>
                <a:cubicBezTo>
                  <a:pt x="867477" y="675089"/>
                  <a:pt x="876446" y="682615"/>
                  <a:pt x="885755" y="689669"/>
                </a:cubicBezTo>
                <a:cubicBezTo>
                  <a:pt x="893989" y="695910"/>
                  <a:pt x="901751" y="703804"/>
                  <a:pt x="916227" y="698349"/>
                </a:cubicBezTo>
                <a:cubicBezTo>
                  <a:pt x="908805" y="686365"/>
                  <a:pt x="903666" y="675928"/>
                  <a:pt x="889898" y="671942"/>
                </a:cubicBezTo>
                <a:close/>
                <a:moveTo>
                  <a:pt x="866926" y="218457"/>
                </a:moveTo>
                <a:cubicBezTo>
                  <a:pt x="875554" y="215048"/>
                  <a:pt x="882765" y="208020"/>
                  <a:pt x="890475" y="202697"/>
                </a:cubicBezTo>
                <a:cubicBezTo>
                  <a:pt x="881481" y="187278"/>
                  <a:pt x="869968" y="180066"/>
                  <a:pt x="860449" y="185311"/>
                </a:cubicBezTo>
                <a:cubicBezTo>
                  <a:pt x="846052" y="193230"/>
                  <a:pt x="832573" y="202828"/>
                  <a:pt x="818701" y="211692"/>
                </a:cubicBezTo>
                <a:cubicBezTo>
                  <a:pt x="819226" y="212741"/>
                  <a:pt x="819750" y="213763"/>
                  <a:pt x="820301" y="214812"/>
                </a:cubicBezTo>
                <a:cubicBezTo>
                  <a:pt x="827722" y="211718"/>
                  <a:pt x="835143" y="208597"/>
                  <a:pt x="844243" y="204821"/>
                </a:cubicBezTo>
                <a:cubicBezTo>
                  <a:pt x="847311" y="217671"/>
                  <a:pt x="855808" y="222863"/>
                  <a:pt x="866926" y="218457"/>
                </a:cubicBezTo>
                <a:close/>
                <a:moveTo>
                  <a:pt x="682601" y="531672"/>
                </a:moveTo>
                <a:cubicBezTo>
                  <a:pt x="689917" y="542083"/>
                  <a:pt x="697233" y="552467"/>
                  <a:pt x="705992" y="564950"/>
                </a:cubicBezTo>
                <a:cubicBezTo>
                  <a:pt x="712732" y="556375"/>
                  <a:pt x="717714" y="550868"/>
                  <a:pt x="721700" y="544758"/>
                </a:cubicBezTo>
                <a:cubicBezTo>
                  <a:pt x="727889" y="535238"/>
                  <a:pt x="723745" y="524854"/>
                  <a:pt x="713046" y="521025"/>
                </a:cubicBezTo>
                <a:cubicBezTo>
                  <a:pt x="699200" y="516069"/>
                  <a:pt x="700144" y="530413"/>
                  <a:pt x="693667" y="535973"/>
                </a:cubicBezTo>
                <a:cubicBezTo>
                  <a:pt x="690546" y="533953"/>
                  <a:pt x="687478" y="531961"/>
                  <a:pt x="684436" y="529967"/>
                </a:cubicBezTo>
                <a:cubicBezTo>
                  <a:pt x="683807" y="530544"/>
                  <a:pt x="683204" y="531121"/>
                  <a:pt x="682601" y="531672"/>
                </a:cubicBezTo>
                <a:close/>
                <a:moveTo>
                  <a:pt x="1060299" y="277906"/>
                </a:moveTo>
                <a:cubicBezTo>
                  <a:pt x="1059513" y="267024"/>
                  <a:pt x="1051934" y="262828"/>
                  <a:pt x="1042467" y="262749"/>
                </a:cubicBezTo>
                <a:cubicBezTo>
                  <a:pt x="1032319" y="262697"/>
                  <a:pt x="1026287" y="270878"/>
                  <a:pt x="1027336" y="278981"/>
                </a:cubicBezTo>
                <a:cubicBezTo>
                  <a:pt x="1028149" y="285354"/>
                  <a:pt x="1035990" y="290835"/>
                  <a:pt x="1040710" y="296682"/>
                </a:cubicBezTo>
                <a:cubicBezTo>
                  <a:pt x="1052616" y="294401"/>
                  <a:pt x="1060929" y="286455"/>
                  <a:pt x="1060299" y="277906"/>
                </a:cubicBezTo>
                <a:close/>
                <a:moveTo>
                  <a:pt x="103111" y="444138"/>
                </a:moveTo>
                <a:cubicBezTo>
                  <a:pt x="68732" y="448307"/>
                  <a:pt x="34379" y="452477"/>
                  <a:pt x="0" y="456620"/>
                </a:cubicBezTo>
                <a:cubicBezTo>
                  <a:pt x="210" y="458718"/>
                  <a:pt x="420" y="460790"/>
                  <a:pt x="629" y="462888"/>
                </a:cubicBezTo>
                <a:cubicBezTo>
                  <a:pt x="14187" y="461917"/>
                  <a:pt x="27745" y="460921"/>
                  <a:pt x="41066" y="459950"/>
                </a:cubicBezTo>
                <a:cubicBezTo>
                  <a:pt x="42561" y="461943"/>
                  <a:pt x="44397" y="464382"/>
                  <a:pt x="46232" y="466821"/>
                </a:cubicBezTo>
                <a:cubicBezTo>
                  <a:pt x="47963" y="463569"/>
                  <a:pt x="49668" y="460344"/>
                  <a:pt x="51293" y="457302"/>
                </a:cubicBezTo>
                <a:cubicBezTo>
                  <a:pt x="68837" y="454784"/>
                  <a:pt x="86354" y="452267"/>
                  <a:pt x="103872" y="449750"/>
                </a:cubicBezTo>
                <a:cubicBezTo>
                  <a:pt x="103609" y="447888"/>
                  <a:pt x="103373" y="446026"/>
                  <a:pt x="103111" y="444138"/>
                </a:cubicBezTo>
                <a:close/>
                <a:moveTo>
                  <a:pt x="738404" y="167400"/>
                </a:moveTo>
                <a:cubicBezTo>
                  <a:pt x="728492" y="167584"/>
                  <a:pt x="721726" y="173300"/>
                  <a:pt x="721385" y="183606"/>
                </a:cubicBezTo>
                <a:cubicBezTo>
                  <a:pt x="721018" y="194305"/>
                  <a:pt x="730249" y="196377"/>
                  <a:pt x="737670" y="196561"/>
                </a:cubicBezTo>
                <a:cubicBezTo>
                  <a:pt x="745537" y="196744"/>
                  <a:pt x="753667" y="193807"/>
                  <a:pt x="751910" y="184734"/>
                </a:cubicBezTo>
                <a:cubicBezTo>
                  <a:pt x="752487" y="172933"/>
                  <a:pt x="747793" y="167217"/>
                  <a:pt x="738404" y="167400"/>
                </a:cubicBezTo>
                <a:close/>
                <a:moveTo>
                  <a:pt x="540075" y="217015"/>
                </a:moveTo>
                <a:cubicBezTo>
                  <a:pt x="537296" y="212531"/>
                  <a:pt x="530320" y="208676"/>
                  <a:pt x="525102" y="208519"/>
                </a:cubicBezTo>
                <a:cubicBezTo>
                  <a:pt x="522427" y="208440"/>
                  <a:pt x="517995" y="216753"/>
                  <a:pt x="516972" y="221814"/>
                </a:cubicBezTo>
                <a:cubicBezTo>
                  <a:pt x="515320" y="229996"/>
                  <a:pt x="520145" y="234532"/>
                  <a:pt x="528589" y="235844"/>
                </a:cubicBezTo>
                <a:cubicBezTo>
                  <a:pt x="535119" y="236866"/>
                  <a:pt x="541491" y="239069"/>
                  <a:pt x="548860" y="240983"/>
                </a:cubicBezTo>
                <a:cubicBezTo>
                  <a:pt x="546159" y="233064"/>
                  <a:pt x="544533" y="224174"/>
                  <a:pt x="540075" y="217015"/>
                </a:cubicBezTo>
                <a:close/>
                <a:moveTo>
                  <a:pt x="782381" y="382329"/>
                </a:moveTo>
                <a:cubicBezTo>
                  <a:pt x="791586" y="393395"/>
                  <a:pt x="805012" y="394968"/>
                  <a:pt x="818360" y="396096"/>
                </a:cubicBezTo>
                <a:cubicBezTo>
                  <a:pt x="821743" y="396384"/>
                  <a:pt x="825336" y="394418"/>
                  <a:pt x="828823" y="393500"/>
                </a:cubicBezTo>
                <a:cubicBezTo>
                  <a:pt x="826830" y="389907"/>
                  <a:pt x="825467" y="383823"/>
                  <a:pt x="822740" y="383142"/>
                </a:cubicBezTo>
                <a:cubicBezTo>
                  <a:pt x="810047" y="379995"/>
                  <a:pt x="796988" y="378343"/>
                  <a:pt x="784060" y="376140"/>
                </a:cubicBezTo>
                <a:cubicBezTo>
                  <a:pt x="783535" y="378212"/>
                  <a:pt x="782958" y="380257"/>
                  <a:pt x="782381" y="382329"/>
                </a:cubicBezTo>
                <a:close/>
                <a:moveTo>
                  <a:pt x="471632" y="125888"/>
                </a:moveTo>
                <a:cubicBezTo>
                  <a:pt x="460041" y="148021"/>
                  <a:pt x="464446" y="167059"/>
                  <a:pt x="469901" y="186360"/>
                </a:cubicBezTo>
                <a:cubicBezTo>
                  <a:pt x="475723" y="167767"/>
                  <a:pt x="479971" y="148860"/>
                  <a:pt x="471632" y="125888"/>
                </a:cubicBezTo>
                <a:close/>
                <a:moveTo>
                  <a:pt x="549096" y="1209998"/>
                </a:moveTo>
                <a:cubicBezTo>
                  <a:pt x="557304" y="1211860"/>
                  <a:pt x="560110" y="1203258"/>
                  <a:pt x="560189" y="1195575"/>
                </a:cubicBezTo>
                <a:cubicBezTo>
                  <a:pt x="560267" y="1187314"/>
                  <a:pt x="557776" y="1179526"/>
                  <a:pt x="548231" y="1180365"/>
                </a:cubicBezTo>
                <a:cubicBezTo>
                  <a:pt x="543773" y="1180758"/>
                  <a:pt x="539813" y="1186816"/>
                  <a:pt x="533388" y="1192218"/>
                </a:cubicBezTo>
                <a:cubicBezTo>
                  <a:pt x="539761" y="1199823"/>
                  <a:pt x="543563" y="1208739"/>
                  <a:pt x="549096" y="1209998"/>
                </a:cubicBezTo>
                <a:close/>
                <a:moveTo>
                  <a:pt x="933089" y="586742"/>
                </a:moveTo>
                <a:cubicBezTo>
                  <a:pt x="928552" y="587292"/>
                  <a:pt x="921812" y="594897"/>
                  <a:pt x="921734" y="599408"/>
                </a:cubicBezTo>
                <a:cubicBezTo>
                  <a:pt x="921681" y="603682"/>
                  <a:pt x="928578" y="610815"/>
                  <a:pt x="933298" y="611654"/>
                </a:cubicBezTo>
                <a:cubicBezTo>
                  <a:pt x="938596" y="612572"/>
                  <a:pt x="948351" y="611680"/>
                  <a:pt x="946541" y="601794"/>
                </a:cubicBezTo>
                <a:cubicBezTo>
                  <a:pt x="946856" y="591173"/>
                  <a:pt x="940667" y="585798"/>
                  <a:pt x="933089" y="586742"/>
                </a:cubicBezTo>
                <a:close/>
                <a:moveTo>
                  <a:pt x="201712" y="506314"/>
                </a:moveTo>
                <a:cubicBezTo>
                  <a:pt x="211021" y="506891"/>
                  <a:pt x="216922" y="500518"/>
                  <a:pt x="214876" y="491340"/>
                </a:cubicBezTo>
                <a:cubicBezTo>
                  <a:pt x="213906" y="486961"/>
                  <a:pt x="206616" y="480038"/>
                  <a:pt x="203967" y="480772"/>
                </a:cubicBezTo>
                <a:cubicBezTo>
                  <a:pt x="198277" y="482319"/>
                  <a:pt x="193714" y="488088"/>
                  <a:pt x="185112" y="495038"/>
                </a:cubicBezTo>
                <a:cubicBezTo>
                  <a:pt x="193347" y="500833"/>
                  <a:pt x="197385" y="506052"/>
                  <a:pt x="201712" y="506314"/>
                </a:cubicBezTo>
                <a:close/>
                <a:moveTo>
                  <a:pt x="1470384" y="941311"/>
                </a:moveTo>
                <a:cubicBezTo>
                  <a:pt x="1455725" y="923321"/>
                  <a:pt x="1436425" y="913016"/>
                  <a:pt x="1414711" y="906669"/>
                </a:cubicBezTo>
                <a:cubicBezTo>
                  <a:pt x="1429213" y="925052"/>
                  <a:pt x="1449851" y="933155"/>
                  <a:pt x="1470646" y="941022"/>
                </a:cubicBezTo>
                <a:lnTo>
                  <a:pt x="1470384" y="941311"/>
                </a:lnTo>
                <a:close/>
                <a:moveTo>
                  <a:pt x="860528" y="355895"/>
                </a:moveTo>
                <a:cubicBezTo>
                  <a:pt x="856149" y="356105"/>
                  <a:pt x="852058" y="361874"/>
                  <a:pt x="847836" y="365205"/>
                </a:cubicBezTo>
                <a:cubicBezTo>
                  <a:pt x="851769" y="369584"/>
                  <a:pt x="855073" y="376219"/>
                  <a:pt x="859846" y="377556"/>
                </a:cubicBezTo>
                <a:cubicBezTo>
                  <a:pt x="863229" y="378500"/>
                  <a:pt x="868631" y="372285"/>
                  <a:pt x="876813" y="366831"/>
                </a:cubicBezTo>
                <a:cubicBezTo>
                  <a:pt x="869077" y="361297"/>
                  <a:pt x="864671" y="355685"/>
                  <a:pt x="860528" y="355895"/>
                </a:cubicBezTo>
                <a:close/>
                <a:moveTo>
                  <a:pt x="405968" y="130792"/>
                </a:moveTo>
                <a:cubicBezTo>
                  <a:pt x="403372" y="135066"/>
                  <a:pt x="398232" y="139813"/>
                  <a:pt x="398861" y="143537"/>
                </a:cubicBezTo>
                <a:cubicBezTo>
                  <a:pt x="399674" y="148178"/>
                  <a:pt x="405260" y="151954"/>
                  <a:pt x="408800" y="156124"/>
                </a:cubicBezTo>
                <a:cubicBezTo>
                  <a:pt x="412917" y="152479"/>
                  <a:pt x="420312" y="148860"/>
                  <a:pt x="420338" y="145215"/>
                </a:cubicBezTo>
                <a:cubicBezTo>
                  <a:pt x="420365" y="140364"/>
                  <a:pt x="414622" y="135486"/>
                  <a:pt x="411370" y="130635"/>
                </a:cubicBezTo>
                <a:cubicBezTo>
                  <a:pt x="409560" y="130661"/>
                  <a:pt x="407751" y="130739"/>
                  <a:pt x="405968" y="130792"/>
                </a:cubicBezTo>
                <a:close/>
                <a:moveTo>
                  <a:pt x="387716" y="279139"/>
                </a:moveTo>
                <a:cubicBezTo>
                  <a:pt x="389552" y="284174"/>
                  <a:pt x="394770" y="289235"/>
                  <a:pt x="399805" y="291254"/>
                </a:cubicBezTo>
                <a:cubicBezTo>
                  <a:pt x="401903" y="292093"/>
                  <a:pt x="410426" y="284829"/>
                  <a:pt x="410164" y="281814"/>
                </a:cubicBezTo>
                <a:cubicBezTo>
                  <a:pt x="409691" y="276726"/>
                  <a:pt x="404499" y="272111"/>
                  <a:pt x="399097" y="263982"/>
                </a:cubicBezTo>
                <a:cubicBezTo>
                  <a:pt x="393223" y="271482"/>
                  <a:pt x="386824" y="276621"/>
                  <a:pt x="387716" y="279139"/>
                </a:cubicBezTo>
                <a:close/>
                <a:moveTo>
                  <a:pt x="332594" y="838698"/>
                </a:moveTo>
                <a:cubicBezTo>
                  <a:pt x="335688" y="834109"/>
                  <a:pt x="341300" y="829415"/>
                  <a:pt x="341117" y="824930"/>
                </a:cubicBezTo>
                <a:cubicBezTo>
                  <a:pt x="340959" y="820761"/>
                  <a:pt x="334666" y="816827"/>
                  <a:pt x="331099" y="812763"/>
                </a:cubicBezTo>
                <a:cubicBezTo>
                  <a:pt x="327376" y="816618"/>
                  <a:pt x="321161" y="820158"/>
                  <a:pt x="320610" y="824432"/>
                </a:cubicBezTo>
                <a:cubicBezTo>
                  <a:pt x="320059" y="828759"/>
                  <a:pt x="325120" y="833794"/>
                  <a:pt x="327716" y="838514"/>
                </a:cubicBezTo>
                <a:cubicBezTo>
                  <a:pt x="329369" y="838593"/>
                  <a:pt x="330994" y="838645"/>
                  <a:pt x="332594" y="838698"/>
                </a:cubicBezTo>
                <a:close/>
                <a:moveTo>
                  <a:pt x="640931" y="13966"/>
                </a:moveTo>
                <a:cubicBezTo>
                  <a:pt x="642531" y="10478"/>
                  <a:pt x="640826" y="4709"/>
                  <a:pt x="638886" y="828"/>
                </a:cubicBezTo>
                <a:cubicBezTo>
                  <a:pt x="638257" y="-431"/>
                  <a:pt x="631150" y="-300"/>
                  <a:pt x="628868" y="1536"/>
                </a:cubicBezTo>
                <a:cubicBezTo>
                  <a:pt x="626115" y="3712"/>
                  <a:pt x="623938" y="8433"/>
                  <a:pt x="624043" y="11973"/>
                </a:cubicBezTo>
                <a:cubicBezTo>
                  <a:pt x="624227" y="19420"/>
                  <a:pt x="626063" y="26842"/>
                  <a:pt x="627321" y="34945"/>
                </a:cubicBezTo>
                <a:cubicBezTo>
                  <a:pt x="631858" y="28231"/>
                  <a:pt x="637444" y="21597"/>
                  <a:pt x="640931" y="13966"/>
                </a:cubicBezTo>
                <a:close/>
                <a:moveTo>
                  <a:pt x="1074670" y="374619"/>
                </a:moveTo>
                <a:cubicBezTo>
                  <a:pt x="1071418" y="374409"/>
                  <a:pt x="1067668" y="381280"/>
                  <a:pt x="1064154" y="384977"/>
                </a:cubicBezTo>
                <a:cubicBezTo>
                  <a:pt x="1068271" y="388124"/>
                  <a:pt x="1072100" y="393107"/>
                  <a:pt x="1076637" y="393867"/>
                </a:cubicBezTo>
                <a:cubicBezTo>
                  <a:pt x="1080308" y="394470"/>
                  <a:pt x="1084818" y="389986"/>
                  <a:pt x="1092581" y="385816"/>
                </a:cubicBezTo>
                <a:cubicBezTo>
                  <a:pt x="1084215" y="380231"/>
                  <a:pt x="1079600" y="374960"/>
                  <a:pt x="1074670" y="374619"/>
                </a:cubicBezTo>
                <a:close/>
                <a:moveTo>
                  <a:pt x="550827" y="81282"/>
                </a:moveTo>
                <a:cubicBezTo>
                  <a:pt x="547838" y="96203"/>
                  <a:pt x="533755" y="108135"/>
                  <a:pt x="539210" y="125337"/>
                </a:cubicBezTo>
                <a:cubicBezTo>
                  <a:pt x="540600" y="125731"/>
                  <a:pt x="542016" y="126150"/>
                  <a:pt x="543406" y="126544"/>
                </a:cubicBezTo>
                <a:cubicBezTo>
                  <a:pt x="547680" y="111990"/>
                  <a:pt x="551955" y="97462"/>
                  <a:pt x="556203" y="82908"/>
                </a:cubicBezTo>
                <a:cubicBezTo>
                  <a:pt x="554420" y="82383"/>
                  <a:pt x="552610" y="81832"/>
                  <a:pt x="550827" y="81282"/>
                </a:cubicBezTo>
                <a:close/>
                <a:moveTo>
                  <a:pt x="290348" y="430423"/>
                </a:moveTo>
                <a:cubicBezTo>
                  <a:pt x="297350" y="449750"/>
                  <a:pt x="315890" y="446550"/>
                  <a:pt x="327140" y="454522"/>
                </a:cubicBezTo>
                <a:cubicBezTo>
                  <a:pt x="315811" y="446944"/>
                  <a:pt x="309255" y="431393"/>
                  <a:pt x="290348" y="430423"/>
                </a:cubicBezTo>
                <a:close/>
                <a:moveTo>
                  <a:pt x="1015273" y="392451"/>
                </a:moveTo>
                <a:cubicBezTo>
                  <a:pt x="1015195" y="389514"/>
                  <a:pt x="1008770" y="383955"/>
                  <a:pt x="1006384" y="384531"/>
                </a:cubicBezTo>
                <a:cubicBezTo>
                  <a:pt x="1002555" y="385476"/>
                  <a:pt x="998018" y="390117"/>
                  <a:pt x="997048" y="393998"/>
                </a:cubicBezTo>
                <a:cubicBezTo>
                  <a:pt x="996419" y="396516"/>
                  <a:pt x="1001663" y="400449"/>
                  <a:pt x="1006567" y="406664"/>
                </a:cubicBezTo>
                <a:cubicBezTo>
                  <a:pt x="1010920" y="400030"/>
                  <a:pt x="1015404" y="396175"/>
                  <a:pt x="1015273" y="392451"/>
                </a:cubicBezTo>
                <a:close/>
                <a:moveTo>
                  <a:pt x="1330743" y="775027"/>
                </a:moveTo>
                <a:cubicBezTo>
                  <a:pt x="1316006" y="766635"/>
                  <a:pt x="1301294" y="758270"/>
                  <a:pt x="1286557" y="749879"/>
                </a:cubicBezTo>
                <a:cubicBezTo>
                  <a:pt x="1285534" y="751793"/>
                  <a:pt x="1284537" y="753681"/>
                  <a:pt x="1283515" y="755595"/>
                </a:cubicBezTo>
                <a:cubicBezTo>
                  <a:pt x="1298619" y="763462"/>
                  <a:pt x="1313751" y="771329"/>
                  <a:pt x="1328855" y="779197"/>
                </a:cubicBezTo>
                <a:cubicBezTo>
                  <a:pt x="1329511" y="777780"/>
                  <a:pt x="1330140" y="776391"/>
                  <a:pt x="1330743" y="775027"/>
                </a:cubicBezTo>
                <a:close/>
                <a:moveTo>
                  <a:pt x="346047" y="339820"/>
                </a:moveTo>
                <a:cubicBezTo>
                  <a:pt x="346047" y="336831"/>
                  <a:pt x="340487" y="331507"/>
                  <a:pt x="337341" y="331481"/>
                </a:cubicBezTo>
                <a:cubicBezTo>
                  <a:pt x="334010" y="331455"/>
                  <a:pt x="328136" y="336201"/>
                  <a:pt x="327874" y="339243"/>
                </a:cubicBezTo>
                <a:cubicBezTo>
                  <a:pt x="327533" y="342941"/>
                  <a:pt x="331938" y="347032"/>
                  <a:pt x="336501" y="354663"/>
                </a:cubicBezTo>
                <a:cubicBezTo>
                  <a:pt x="341484" y="347373"/>
                  <a:pt x="346047" y="343596"/>
                  <a:pt x="346047" y="339820"/>
                </a:cubicBezTo>
                <a:close/>
                <a:moveTo>
                  <a:pt x="860134" y="310083"/>
                </a:moveTo>
                <a:cubicBezTo>
                  <a:pt x="857066" y="310135"/>
                  <a:pt x="854103" y="315668"/>
                  <a:pt x="851114" y="318763"/>
                </a:cubicBezTo>
                <a:cubicBezTo>
                  <a:pt x="854628" y="321883"/>
                  <a:pt x="857801" y="326761"/>
                  <a:pt x="861734" y="327521"/>
                </a:cubicBezTo>
                <a:cubicBezTo>
                  <a:pt x="864593" y="328072"/>
                  <a:pt x="868500" y="323116"/>
                  <a:pt x="874715" y="318605"/>
                </a:cubicBezTo>
                <a:cubicBezTo>
                  <a:pt x="867975" y="314357"/>
                  <a:pt x="864016" y="310004"/>
                  <a:pt x="860134" y="310083"/>
                </a:cubicBezTo>
                <a:close/>
                <a:moveTo>
                  <a:pt x="1470673" y="941022"/>
                </a:moveTo>
                <a:cubicBezTo>
                  <a:pt x="1483260" y="950253"/>
                  <a:pt x="1495821" y="959510"/>
                  <a:pt x="1508382" y="968741"/>
                </a:cubicBezTo>
                <a:cubicBezTo>
                  <a:pt x="1509379" y="967193"/>
                  <a:pt x="1510401" y="965646"/>
                  <a:pt x="1511398" y="964099"/>
                </a:cubicBezTo>
                <a:cubicBezTo>
                  <a:pt x="1500122" y="952587"/>
                  <a:pt x="1486459" y="944982"/>
                  <a:pt x="1470384" y="941311"/>
                </a:cubicBezTo>
                <a:cubicBezTo>
                  <a:pt x="1470384" y="941311"/>
                  <a:pt x="1470646" y="941022"/>
                  <a:pt x="1470673" y="941022"/>
                </a:cubicBezTo>
                <a:close/>
                <a:moveTo>
                  <a:pt x="826830" y="523490"/>
                </a:moveTo>
                <a:cubicBezTo>
                  <a:pt x="835851" y="529364"/>
                  <a:pt x="844846" y="535265"/>
                  <a:pt x="853867" y="541139"/>
                </a:cubicBezTo>
                <a:cubicBezTo>
                  <a:pt x="854785" y="539723"/>
                  <a:pt x="855703" y="538307"/>
                  <a:pt x="856621" y="536864"/>
                </a:cubicBezTo>
                <a:cubicBezTo>
                  <a:pt x="851481" y="524933"/>
                  <a:pt x="840388" y="522310"/>
                  <a:pt x="829295" y="519688"/>
                </a:cubicBezTo>
                <a:cubicBezTo>
                  <a:pt x="828483" y="520947"/>
                  <a:pt x="827643" y="522232"/>
                  <a:pt x="826830" y="523490"/>
                </a:cubicBezTo>
                <a:close/>
                <a:moveTo>
                  <a:pt x="790091" y="924029"/>
                </a:moveTo>
                <a:cubicBezTo>
                  <a:pt x="792215" y="926914"/>
                  <a:pt x="795388" y="929484"/>
                  <a:pt x="798640" y="930795"/>
                </a:cubicBezTo>
                <a:cubicBezTo>
                  <a:pt x="799742" y="931241"/>
                  <a:pt x="804488" y="927045"/>
                  <a:pt x="804252" y="925472"/>
                </a:cubicBezTo>
                <a:cubicBezTo>
                  <a:pt x="803675" y="921643"/>
                  <a:pt x="802075" y="916818"/>
                  <a:pt x="799191" y="914799"/>
                </a:cubicBezTo>
                <a:cubicBezTo>
                  <a:pt x="795231" y="912045"/>
                  <a:pt x="789698" y="911521"/>
                  <a:pt x="782486" y="909344"/>
                </a:cubicBezTo>
                <a:cubicBezTo>
                  <a:pt x="785869" y="916057"/>
                  <a:pt x="787443" y="920437"/>
                  <a:pt x="790091" y="924029"/>
                </a:cubicBezTo>
                <a:close/>
                <a:moveTo>
                  <a:pt x="843456" y="225407"/>
                </a:moveTo>
                <a:cubicBezTo>
                  <a:pt x="840362" y="226010"/>
                  <a:pt x="838028" y="230599"/>
                  <a:pt x="835379" y="233431"/>
                </a:cubicBezTo>
                <a:cubicBezTo>
                  <a:pt x="838500" y="235949"/>
                  <a:pt x="841568" y="240302"/>
                  <a:pt x="844794" y="240433"/>
                </a:cubicBezTo>
                <a:cubicBezTo>
                  <a:pt x="847678" y="240564"/>
                  <a:pt x="850773" y="236053"/>
                  <a:pt x="856175" y="231622"/>
                </a:cubicBezTo>
                <a:cubicBezTo>
                  <a:pt x="850117" y="228449"/>
                  <a:pt x="846393" y="224830"/>
                  <a:pt x="843456" y="225407"/>
                </a:cubicBezTo>
                <a:close/>
                <a:moveTo>
                  <a:pt x="1374668" y="572502"/>
                </a:moveTo>
                <a:cubicBezTo>
                  <a:pt x="1372990" y="572083"/>
                  <a:pt x="1370000" y="577065"/>
                  <a:pt x="1367614" y="579583"/>
                </a:cubicBezTo>
                <a:cubicBezTo>
                  <a:pt x="1370918" y="582441"/>
                  <a:pt x="1373829" y="586479"/>
                  <a:pt x="1377657" y="587712"/>
                </a:cubicBezTo>
                <a:cubicBezTo>
                  <a:pt x="1379939" y="588446"/>
                  <a:pt x="1383636" y="584801"/>
                  <a:pt x="1390035" y="581313"/>
                </a:cubicBezTo>
                <a:cubicBezTo>
                  <a:pt x="1382955" y="577013"/>
                  <a:pt x="1379100" y="573604"/>
                  <a:pt x="1374668" y="572502"/>
                </a:cubicBezTo>
                <a:close/>
                <a:moveTo>
                  <a:pt x="682155" y="632371"/>
                </a:moveTo>
                <a:cubicBezTo>
                  <a:pt x="681814" y="630299"/>
                  <a:pt x="676438" y="627047"/>
                  <a:pt x="674340" y="627677"/>
                </a:cubicBezTo>
                <a:cubicBezTo>
                  <a:pt x="670669" y="628778"/>
                  <a:pt x="667784" y="632476"/>
                  <a:pt x="663720" y="635780"/>
                </a:cubicBezTo>
                <a:cubicBezTo>
                  <a:pt x="669463" y="639871"/>
                  <a:pt x="672950" y="642362"/>
                  <a:pt x="679637" y="647108"/>
                </a:cubicBezTo>
                <a:cubicBezTo>
                  <a:pt x="680896" y="640736"/>
                  <a:pt x="682810" y="636357"/>
                  <a:pt x="682155" y="632371"/>
                </a:cubicBezTo>
                <a:close/>
                <a:moveTo>
                  <a:pt x="740083" y="453132"/>
                </a:moveTo>
                <a:cubicBezTo>
                  <a:pt x="745957" y="458089"/>
                  <a:pt x="751569" y="463386"/>
                  <a:pt x="757862" y="467739"/>
                </a:cubicBezTo>
                <a:cubicBezTo>
                  <a:pt x="759226" y="468683"/>
                  <a:pt x="763081" y="466611"/>
                  <a:pt x="765389" y="465221"/>
                </a:cubicBezTo>
                <a:cubicBezTo>
                  <a:pt x="765861" y="464933"/>
                  <a:pt x="765074" y="460396"/>
                  <a:pt x="763920" y="459872"/>
                </a:cubicBezTo>
                <a:cubicBezTo>
                  <a:pt x="756656" y="456515"/>
                  <a:pt x="749104" y="453736"/>
                  <a:pt x="741656" y="450746"/>
                </a:cubicBezTo>
                <a:cubicBezTo>
                  <a:pt x="741132" y="451559"/>
                  <a:pt x="740607" y="452346"/>
                  <a:pt x="740083" y="453132"/>
                </a:cubicBezTo>
                <a:close/>
                <a:moveTo>
                  <a:pt x="638309" y="158510"/>
                </a:moveTo>
                <a:cubicBezTo>
                  <a:pt x="633615" y="166377"/>
                  <a:pt x="628921" y="174271"/>
                  <a:pt x="624201" y="182138"/>
                </a:cubicBezTo>
                <a:cubicBezTo>
                  <a:pt x="626141" y="183213"/>
                  <a:pt x="628082" y="184288"/>
                  <a:pt x="630022" y="185337"/>
                </a:cubicBezTo>
                <a:cubicBezTo>
                  <a:pt x="634349" y="177234"/>
                  <a:pt x="638650" y="169157"/>
                  <a:pt x="642977" y="161054"/>
                </a:cubicBezTo>
                <a:cubicBezTo>
                  <a:pt x="641456" y="160215"/>
                  <a:pt x="639882" y="159376"/>
                  <a:pt x="638309" y="158510"/>
                </a:cubicBezTo>
                <a:close/>
                <a:moveTo>
                  <a:pt x="242595" y="455178"/>
                </a:moveTo>
                <a:cubicBezTo>
                  <a:pt x="253582" y="452005"/>
                  <a:pt x="264596" y="448805"/>
                  <a:pt x="275584" y="445632"/>
                </a:cubicBezTo>
                <a:cubicBezTo>
                  <a:pt x="275243" y="444321"/>
                  <a:pt x="274902" y="443036"/>
                  <a:pt x="274535" y="441725"/>
                </a:cubicBezTo>
                <a:cubicBezTo>
                  <a:pt x="263390" y="444321"/>
                  <a:pt x="252245" y="446917"/>
                  <a:pt x="241074" y="449540"/>
                </a:cubicBezTo>
                <a:cubicBezTo>
                  <a:pt x="241598" y="451428"/>
                  <a:pt x="242096" y="453290"/>
                  <a:pt x="242595" y="455178"/>
                </a:cubicBezTo>
                <a:close/>
                <a:moveTo>
                  <a:pt x="702399" y="779013"/>
                </a:moveTo>
                <a:cubicBezTo>
                  <a:pt x="702845" y="781504"/>
                  <a:pt x="707330" y="785123"/>
                  <a:pt x="709768" y="784913"/>
                </a:cubicBezTo>
                <a:cubicBezTo>
                  <a:pt x="712391" y="784677"/>
                  <a:pt x="716744" y="780403"/>
                  <a:pt x="716586" y="778200"/>
                </a:cubicBezTo>
                <a:cubicBezTo>
                  <a:pt x="716350" y="775394"/>
                  <a:pt x="712312" y="772929"/>
                  <a:pt x="708142" y="768366"/>
                </a:cubicBezTo>
                <a:cubicBezTo>
                  <a:pt x="705310" y="773244"/>
                  <a:pt x="701954" y="776469"/>
                  <a:pt x="702399" y="779013"/>
                </a:cubicBezTo>
                <a:close/>
                <a:moveTo>
                  <a:pt x="685643" y="330039"/>
                </a:moveTo>
                <a:cubicBezTo>
                  <a:pt x="686324" y="332792"/>
                  <a:pt x="690756" y="336437"/>
                  <a:pt x="693431" y="336359"/>
                </a:cubicBezTo>
                <a:cubicBezTo>
                  <a:pt x="695791" y="336280"/>
                  <a:pt x="699725" y="331586"/>
                  <a:pt x="699751" y="328885"/>
                </a:cubicBezTo>
                <a:cubicBezTo>
                  <a:pt x="699777" y="326315"/>
                  <a:pt x="695634" y="323719"/>
                  <a:pt x="691674" y="319287"/>
                </a:cubicBezTo>
                <a:cubicBezTo>
                  <a:pt x="688684" y="324270"/>
                  <a:pt x="685066" y="327679"/>
                  <a:pt x="685643" y="330039"/>
                </a:cubicBezTo>
                <a:close/>
                <a:moveTo>
                  <a:pt x="1339869" y="785543"/>
                </a:moveTo>
                <a:cubicBezTo>
                  <a:pt x="1347867" y="789555"/>
                  <a:pt x="1355866" y="793567"/>
                  <a:pt x="1363838" y="797605"/>
                </a:cubicBezTo>
                <a:cubicBezTo>
                  <a:pt x="1364677" y="795744"/>
                  <a:pt x="1365516" y="793882"/>
                  <a:pt x="1366355" y="791994"/>
                </a:cubicBezTo>
                <a:cubicBezTo>
                  <a:pt x="1358147" y="788375"/>
                  <a:pt x="1349939" y="784730"/>
                  <a:pt x="1341757" y="781111"/>
                </a:cubicBezTo>
                <a:cubicBezTo>
                  <a:pt x="1341128" y="782579"/>
                  <a:pt x="1340499" y="784048"/>
                  <a:pt x="1339869" y="785543"/>
                </a:cubicBezTo>
                <a:close/>
              </a:path>
            </a:pathLst>
          </a:custGeom>
          <a:solidFill>
            <a:schemeClr val="tx1">
              <a:lumMod val="65000"/>
              <a:lumOff val="35000"/>
            </a:schemeClr>
          </a:solidFill>
          <a:ln w="2613" cap="flat">
            <a:noFill/>
            <a:prstDash val="solid"/>
            <a:miter/>
          </a:ln>
        </p:spPr>
        <p:txBody>
          <a:bodyPr rtlCol="0" anchor="ctr"/>
          <a:lstStyle/>
          <a:p>
            <a:endParaRPr lang="en-US"/>
          </a:p>
        </p:txBody>
      </p:sp>
      <p:sp>
        <p:nvSpPr>
          <p:cNvPr id="3" name="Picture Placeholder 2">
            <a:extLst>
              <a:ext uri="{FF2B5EF4-FFF2-40B4-BE49-F238E27FC236}">
                <a16:creationId xmlns:a16="http://schemas.microsoft.com/office/drawing/2014/main" id="{58D8DBC6-2593-0FDA-897C-33D286B1788A}"/>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34101234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6"/>
                                        </p:tgtEl>
                                        <p:attrNameLst>
                                          <p:attrName>style.visibility</p:attrName>
                                        </p:attrNameLst>
                                      </p:cBhvr>
                                      <p:to>
                                        <p:strVal val="visible"/>
                                      </p:to>
                                    </p:set>
                                    <p:anim calcmode="lin" valueType="num">
                                      <p:cBhvr>
                                        <p:cTn id="7" dur="250" fill="hold"/>
                                        <p:tgtEl>
                                          <p:spTgt spid="6"/>
                                        </p:tgtEl>
                                        <p:attrNameLst>
                                          <p:attrName>ppt_w</p:attrName>
                                        </p:attrNameLst>
                                      </p:cBhvr>
                                      <p:tavLst>
                                        <p:tav tm="0">
                                          <p:val>
                                            <p:strVal val="2/3*#ppt_w"/>
                                          </p:val>
                                        </p:tav>
                                        <p:tav tm="100000">
                                          <p:val>
                                            <p:strVal val="#ppt_w"/>
                                          </p:val>
                                        </p:tav>
                                      </p:tavLst>
                                    </p:anim>
                                    <p:anim calcmode="lin" valueType="num">
                                      <p:cBhvr>
                                        <p:cTn id="8" dur="250" fill="hold"/>
                                        <p:tgtEl>
                                          <p:spTgt spid="6"/>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4.79167E-6 -3.7037E-6 L -4.79167E-6 0.07246 " pathEditMode="relative" rAng="0" ptsTypes="AA">
                                      <p:cBhvr>
                                        <p:cTn id="10" dur="500" spd="-100000" fill="hold"/>
                                        <p:tgtEl>
                                          <p:spTgt spid="6"/>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250" fill="hold"/>
                                        <p:tgtEl>
                                          <p:spTgt spid="5"/>
                                        </p:tgtEl>
                                        <p:attrNameLst>
                                          <p:attrName>ppt_w</p:attrName>
                                        </p:attrNameLst>
                                      </p:cBhvr>
                                      <p:tavLst>
                                        <p:tav tm="0">
                                          <p:val>
                                            <p:strVal val="2/3*#ppt_w"/>
                                          </p:val>
                                        </p:tav>
                                        <p:tav tm="100000">
                                          <p:val>
                                            <p:strVal val="#ppt_w"/>
                                          </p:val>
                                        </p:tav>
                                      </p:tavLst>
                                    </p:anim>
                                    <p:anim calcmode="lin" valueType="num">
                                      <p:cBhvr>
                                        <p:cTn id="14" dur="250" fill="hold"/>
                                        <p:tgtEl>
                                          <p:spTgt spid="5"/>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4.79167E-6 -3.7037E-6 L -4.79167E-6 0.07246 " pathEditMode="relative" rAng="0" ptsTypes="AA">
                                      <p:cBhvr>
                                        <p:cTn id="16" dur="500" spd="-100000" fill="hold"/>
                                        <p:tgtEl>
                                          <p:spTgt spid="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animBg="1"/>
      <p:bldP spid="6" grpId="1"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aeed Faal Title">
            <a:extLst>
              <a:ext uri="{FF2B5EF4-FFF2-40B4-BE49-F238E27FC236}">
                <a16:creationId xmlns:a16="http://schemas.microsoft.com/office/drawing/2014/main" id="{B0A907BB-9C05-6D63-AF1D-B416218CE7D2}"/>
              </a:ext>
            </a:extLst>
          </p:cNvPr>
          <p:cNvSpPr txBox="1"/>
          <p:nvPr/>
        </p:nvSpPr>
        <p:spPr>
          <a:xfrm>
            <a:off x="6522124" y="2336393"/>
            <a:ext cx="4304972" cy="2185214"/>
          </a:xfrm>
          <a:prstGeom prst="rect">
            <a:avLst/>
          </a:prstGeom>
          <a:noFill/>
        </p:spPr>
        <p:txBody>
          <a:bodyPr wrap="square" rtlCol="0">
            <a:spAutoFit/>
          </a:bodyPr>
          <a:lstStyle>
            <a:defPPr>
              <a:defRPr lang="en-US"/>
            </a:defPPr>
            <a:lvl1pPr algn="ctr">
              <a:defRPr sz="2800" b="1" spc="300">
                <a:solidFill>
                  <a:srgbClr val="09809C"/>
                </a:solidFill>
                <a:effectLst>
                  <a:outerShdw blurRad="241300" dist="25400" dir="2700000" algn="tl" rotWithShape="0">
                    <a:prstClr val="black">
                      <a:alpha val="21000"/>
                    </a:prstClr>
                  </a:outerShdw>
                </a:effectLst>
                <a:latin typeface="General Sans Semibold" pitchFamily="50" charset="0"/>
              </a:defRPr>
            </a:lvl1pPr>
          </a:lstStyle>
          <a:p>
            <a:pPr algn="l"/>
            <a:r>
              <a:rPr lang="en-US" sz="4800" dirty="0">
                <a:solidFill>
                  <a:schemeClr val="tx1">
                    <a:lumMod val="65000"/>
                    <a:lumOff val="35000"/>
                  </a:schemeClr>
                </a:solidFill>
              </a:rPr>
              <a:t>Opportunities</a:t>
            </a:r>
          </a:p>
          <a:p>
            <a:pPr algn="l"/>
            <a:endParaRPr lang="en-US" dirty="0">
              <a:solidFill>
                <a:schemeClr val="tx1">
                  <a:lumMod val="65000"/>
                  <a:lumOff val="35000"/>
                </a:schemeClr>
              </a:solidFill>
            </a:endParaRPr>
          </a:p>
          <a:p>
            <a:pPr algn="l"/>
            <a:r>
              <a:rPr lang="en-US" sz="2000" b="0" dirty="0">
                <a:solidFill>
                  <a:schemeClr val="tx1">
                    <a:lumMod val="65000"/>
                    <a:lumOff val="35000"/>
                  </a:schemeClr>
                </a:solidFill>
                <a:effectLst/>
                <a:latin typeface="+mj-lt"/>
              </a:rPr>
              <a:t>Type your text in this text box and don’t forget to subscribe And also do this</a:t>
            </a:r>
          </a:p>
        </p:txBody>
      </p:sp>
      <p:sp>
        <p:nvSpPr>
          <p:cNvPr id="6" name="Graphic 8">
            <a:extLst>
              <a:ext uri="{FF2B5EF4-FFF2-40B4-BE49-F238E27FC236}">
                <a16:creationId xmlns:a16="http://schemas.microsoft.com/office/drawing/2014/main" id="{2ED8CC0B-3EB2-45EC-F442-069498565F76}"/>
              </a:ext>
            </a:extLst>
          </p:cNvPr>
          <p:cNvSpPr/>
          <p:nvPr/>
        </p:nvSpPr>
        <p:spPr>
          <a:xfrm rot="14627679">
            <a:off x="4558286" y="4181620"/>
            <a:ext cx="2609100" cy="2089242"/>
          </a:xfrm>
          <a:custGeom>
            <a:avLst/>
            <a:gdLst>
              <a:gd name="connsiteX0" fmla="*/ 451544 w 1511397"/>
              <a:gd name="connsiteY0" fmla="*/ 485440 h 1210254"/>
              <a:gd name="connsiteX1" fmla="*/ 456317 w 1511397"/>
              <a:gd name="connsiteY1" fmla="*/ 497608 h 1210254"/>
              <a:gd name="connsiteX2" fmla="*/ 468380 w 1511397"/>
              <a:gd name="connsiteY2" fmla="*/ 511296 h 1210254"/>
              <a:gd name="connsiteX3" fmla="*/ 445697 w 1511397"/>
              <a:gd name="connsiteY3" fmla="*/ 514128 h 1210254"/>
              <a:gd name="connsiteX4" fmla="*/ 448240 w 1511397"/>
              <a:gd name="connsiteY4" fmla="*/ 479566 h 1210254"/>
              <a:gd name="connsiteX5" fmla="*/ 432244 w 1511397"/>
              <a:gd name="connsiteY5" fmla="*/ 464802 h 1210254"/>
              <a:gd name="connsiteX6" fmla="*/ 426815 w 1511397"/>
              <a:gd name="connsiteY6" fmla="*/ 451585 h 1210254"/>
              <a:gd name="connsiteX7" fmla="*/ 406282 w 1511397"/>
              <a:gd name="connsiteY7" fmla="*/ 438762 h 1210254"/>
              <a:gd name="connsiteX8" fmla="*/ 403896 w 1511397"/>
              <a:gd name="connsiteY8" fmla="*/ 439627 h 1210254"/>
              <a:gd name="connsiteX9" fmla="*/ 377908 w 1511397"/>
              <a:gd name="connsiteY9" fmla="*/ 461498 h 1210254"/>
              <a:gd name="connsiteX10" fmla="*/ 373555 w 1511397"/>
              <a:gd name="connsiteY10" fmla="*/ 464671 h 1210254"/>
              <a:gd name="connsiteX11" fmla="*/ 373582 w 1511397"/>
              <a:gd name="connsiteY11" fmla="*/ 433596 h 1210254"/>
              <a:gd name="connsiteX12" fmla="*/ 362541 w 1511397"/>
              <a:gd name="connsiteY12" fmla="*/ 425493 h 1210254"/>
              <a:gd name="connsiteX13" fmla="*/ 327113 w 1511397"/>
              <a:gd name="connsiteY13" fmla="*/ 430475 h 1210254"/>
              <a:gd name="connsiteX14" fmla="*/ 351265 w 1511397"/>
              <a:gd name="connsiteY14" fmla="*/ 418937 h 1210254"/>
              <a:gd name="connsiteX15" fmla="*/ 355277 w 1511397"/>
              <a:gd name="connsiteY15" fmla="*/ 393579 h 1210254"/>
              <a:gd name="connsiteX16" fmla="*/ 345208 w 1511397"/>
              <a:gd name="connsiteY16" fmla="*/ 363920 h 1210254"/>
              <a:gd name="connsiteX17" fmla="*/ 377594 w 1511397"/>
              <a:gd name="connsiteY17" fmla="*/ 358072 h 1210254"/>
              <a:gd name="connsiteX18" fmla="*/ 391755 w 1511397"/>
              <a:gd name="connsiteY18" fmla="*/ 341420 h 1210254"/>
              <a:gd name="connsiteX19" fmla="*/ 374342 w 1511397"/>
              <a:gd name="connsiteY19" fmla="*/ 308903 h 1210254"/>
              <a:gd name="connsiteX20" fmla="*/ 324701 w 1511397"/>
              <a:gd name="connsiteY20" fmla="*/ 276149 h 1210254"/>
              <a:gd name="connsiteX21" fmla="*/ 283608 w 1511397"/>
              <a:gd name="connsiteY21" fmla="*/ 255642 h 1210254"/>
              <a:gd name="connsiteX22" fmla="*/ 277498 w 1511397"/>
              <a:gd name="connsiteY22" fmla="*/ 246018 h 1210254"/>
              <a:gd name="connsiteX23" fmla="*/ 280199 w 1511397"/>
              <a:gd name="connsiteY23" fmla="*/ 242609 h 1210254"/>
              <a:gd name="connsiteX24" fmla="*/ 297481 w 1511397"/>
              <a:gd name="connsiteY24" fmla="*/ 249454 h 1210254"/>
              <a:gd name="connsiteX25" fmla="*/ 372061 w 1511397"/>
              <a:gd name="connsiteY25" fmla="*/ 291752 h 1210254"/>
              <a:gd name="connsiteX26" fmla="*/ 412340 w 1511397"/>
              <a:gd name="connsiteY26" fmla="*/ 308404 h 1210254"/>
              <a:gd name="connsiteX27" fmla="*/ 427628 w 1511397"/>
              <a:gd name="connsiteY27" fmla="*/ 300144 h 1210254"/>
              <a:gd name="connsiteX28" fmla="*/ 441370 w 1511397"/>
              <a:gd name="connsiteY28" fmla="*/ 291280 h 1210254"/>
              <a:gd name="connsiteX29" fmla="*/ 485215 w 1511397"/>
              <a:gd name="connsiteY29" fmla="*/ 296918 h 1210254"/>
              <a:gd name="connsiteX30" fmla="*/ 523528 w 1511397"/>
              <a:gd name="connsiteY30" fmla="*/ 269515 h 1210254"/>
              <a:gd name="connsiteX31" fmla="*/ 541570 w 1511397"/>
              <a:gd name="connsiteY31" fmla="*/ 255721 h 1210254"/>
              <a:gd name="connsiteX32" fmla="*/ 555154 w 1511397"/>
              <a:gd name="connsiteY32" fmla="*/ 248300 h 1210254"/>
              <a:gd name="connsiteX33" fmla="*/ 559481 w 1511397"/>
              <a:gd name="connsiteY33" fmla="*/ 264034 h 1210254"/>
              <a:gd name="connsiteX34" fmla="*/ 590844 w 1511397"/>
              <a:gd name="connsiteY34" fmla="*/ 265870 h 1210254"/>
              <a:gd name="connsiteX35" fmla="*/ 604821 w 1511397"/>
              <a:gd name="connsiteY35" fmla="*/ 269829 h 1210254"/>
              <a:gd name="connsiteX36" fmla="*/ 608991 w 1511397"/>
              <a:gd name="connsiteY36" fmla="*/ 286403 h 1210254"/>
              <a:gd name="connsiteX37" fmla="*/ 622889 w 1511397"/>
              <a:gd name="connsiteY37" fmla="*/ 311525 h 1210254"/>
              <a:gd name="connsiteX38" fmla="*/ 623886 w 1511397"/>
              <a:gd name="connsiteY38" fmla="*/ 324296 h 1210254"/>
              <a:gd name="connsiteX39" fmla="*/ 618825 w 1511397"/>
              <a:gd name="connsiteY39" fmla="*/ 343387 h 1210254"/>
              <a:gd name="connsiteX40" fmla="*/ 622968 w 1511397"/>
              <a:gd name="connsiteY40" fmla="*/ 355292 h 1210254"/>
              <a:gd name="connsiteX41" fmla="*/ 632828 w 1511397"/>
              <a:gd name="connsiteY41" fmla="*/ 386472 h 1210254"/>
              <a:gd name="connsiteX42" fmla="*/ 634034 w 1511397"/>
              <a:gd name="connsiteY42" fmla="*/ 397748 h 1210254"/>
              <a:gd name="connsiteX43" fmla="*/ 633562 w 1511397"/>
              <a:gd name="connsiteY43" fmla="*/ 417022 h 1210254"/>
              <a:gd name="connsiteX44" fmla="*/ 633431 w 1511397"/>
              <a:gd name="connsiteY44" fmla="*/ 448281 h 1210254"/>
              <a:gd name="connsiteX45" fmla="*/ 634716 w 1511397"/>
              <a:gd name="connsiteY45" fmla="*/ 459898 h 1210254"/>
              <a:gd name="connsiteX46" fmla="*/ 662356 w 1511397"/>
              <a:gd name="connsiteY46" fmla="*/ 427171 h 1210254"/>
              <a:gd name="connsiteX47" fmla="*/ 669148 w 1511397"/>
              <a:gd name="connsiteY47" fmla="*/ 451664 h 1210254"/>
              <a:gd name="connsiteX48" fmla="*/ 677408 w 1511397"/>
              <a:gd name="connsiteY48" fmla="*/ 438368 h 1210254"/>
              <a:gd name="connsiteX49" fmla="*/ 667207 w 1511397"/>
              <a:gd name="connsiteY49" fmla="*/ 470073 h 1210254"/>
              <a:gd name="connsiteX50" fmla="*/ 661150 w 1511397"/>
              <a:gd name="connsiteY50" fmla="*/ 446314 h 1210254"/>
              <a:gd name="connsiteX51" fmla="*/ 640643 w 1511397"/>
              <a:gd name="connsiteY51" fmla="*/ 468211 h 1210254"/>
              <a:gd name="connsiteX52" fmla="*/ 635267 w 1511397"/>
              <a:gd name="connsiteY52" fmla="*/ 501279 h 1210254"/>
              <a:gd name="connsiteX53" fmla="*/ 641849 w 1511397"/>
              <a:gd name="connsiteY53" fmla="*/ 504295 h 1210254"/>
              <a:gd name="connsiteX54" fmla="*/ 650267 w 1511397"/>
              <a:gd name="connsiteY54" fmla="*/ 522179 h 1210254"/>
              <a:gd name="connsiteX55" fmla="*/ 614052 w 1511397"/>
              <a:gd name="connsiteY55" fmla="*/ 507913 h 1210254"/>
              <a:gd name="connsiteX56" fmla="*/ 615180 w 1511397"/>
              <a:gd name="connsiteY56" fmla="*/ 562459 h 1210254"/>
              <a:gd name="connsiteX57" fmla="*/ 624306 w 1511397"/>
              <a:gd name="connsiteY57" fmla="*/ 547537 h 1210254"/>
              <a:gd name="connsiteX58" fmla="*/ 644052 w 1511397"/>
              <a:gd name="connsiteY58" fmla="*/ 546069 h 1210254"/>
              <a:gd name="connsiteX59" fmla="*/ 632723 w 1511397"/>
              <a:gd name="connsiteY59" fmla="*/ 621252 h 1210254"/>
              <a:gd name="connsiteX60" fmla="*/ 646045 w 1511397"/>
              <a:gd name="connsiteY60" fmla="*/ 662711 h 1210254"/>
              <a:gd name="connsiteX61" fmla="*/ 688737 w 1511397"/>
              <a:gd name="connsiteY61" fmla="*/ 742693 h 1210254"/>
              <a:gd name="connsiteX62" fmla="*/ 695870 w 1511397"/>
              <a:gd name="connsiteY62" fmla="*/ 767527 h 1210254"/>
              <a:gd name="connsiteX63" fmla="*/ 687845 w 1511397"/>
              <a:gd name="connsiteY63" fmla="*/ 775919 h 1210254"/>
              <a:gd name="connsiteX64" fmla="*/ 681447 w 1511397"/>
              <a:gd name="connsiteY64" fmla="*/ 767527 h 1210254"/>
              <a:gd name="connsiteX65" fmla="*/ 657242 w 1511397"/>
              <a:gd name="connsiteY65" fmla="*/ 696854 h 1210254"/>
              <a:gd name="connsiteX66" fmla="*/ 622627 w 1511397"/>
              <a:gd name="connsiteY66" fmla="*/ 617266 h 1210254"/>
              <a:gd name="connsiteX67" fmla="*/ 589192 w 1511397"/>
              <a:gd name="connsiteY67" fmla="*/ 570431 h 1210254"/>
              <a:gd name="connsiteX68" fmla="*/ 574297 w 1511397"/>
              <a:gd name="connsiteY68" fmla="*/ 564766 h 1210254"/>
              <a:gd name="connsiteX69" fmla="*/ 549568 w 1511397"/>
              <a:gd name="connsiteY69" fmla="*/ 553988 h 1210254"/>
              <a:gd name="connsiteX70" fmla="*/ 543170 w 1511397"/>
              <a:gd name="connsiteY70" fmla="*/ 565186 h 1210254"/>
              <a:gd name="connsiteX71" fmla="*/ 566561 w 1511397"/>
              <a:gd name="connsiteY71" fmla="*/ 640107 h 1210254"/>
              <a:gd name="connsiteX72" fmla="*/ 567977 w 1511397"/>
              <a:gd name="connsiteY72" fmla="*/ 653061 h 1210254"/>
              <a:gd name="connsiteX73" fmla="*/ 563100 w 1511397"/>
              <a:gd name="connsiteY73" fmla="*/ 654556 h 1210254"/>
              <a:gd name="connsiteX74" fmla="*/ 557304 w 1511397"/>
              <a:gd name="connsiteY74" fmla="*/ 640710 h 1210254"/>
              <a:gd name="connsiteX75" fmla="*/ 538790 w 1511397"/>
              <a:gd name="connsiteY75" fmla="*/ 569303 h 1210254"/>
              <a:gd name="connsiteX76" fmla="*/ 524289 w 1511397"/>
              <a:gd name="connsiteY76" fmla="*/ 556978 h 1210254"/>
              <a:gd name="connsiteX77" fmla="*/ 507846 w 1511397"/>
              <a:gd name="connsiteY77" fmla="*/ 568542 h 1210254"/>
              <a:gd name="connsiteX78" fmla="*/ 476037 w 1511397"/>
              <a:gd name="connsiteY78" fmla="*/ 638428 h 1210254"/>
              <a:gd name="connsiteX79" fmla="*/ 461168 w 1511397"/>
              <a:gd name="connsiteY79" fmla="*/ 704092 h 1210254"/>
              <a:gd name="connsiteX80" fmla="*/ 449263 w 1511397"/>
              <a:gd name="connsiteY80" fmla="*/ 734092 h 1210254"/>
              <a:gd name="connsiteX81" fmla="*/ 443546 w 1511397"/>
              <a:gd name="connsiteY81" fmla="*/ 735560 h 1210254"/>
              <a:gd name="connsiteX82" fmla="*/ 439770 w 1511397"/>
              <a:gd name="connsiteY82" fmla="*/ 728375 h 1210254"/>
              <a:gd name="connsiteX83" fmla="*/ 448188 w 1511397"/>
              <a:gd name="connsiteY83" fmla="*/ 706347 h 1210254"/>
              <a:gd name="connsiteX84" fmla="*/ 448896 w 1511397"/>
              <a:gd name="connsiteY84" fmla="*/ 668323 h 1210254"/>
              <a:gd name="connsiteX85" fmla="*/ 457681 w 1511397"/>
              <a:gd name="connsiteY85" fmla="*/ 644040 h 1210254"/>
              <a:gd name="connsiteX86" fmla="*/ 464158 w 1511397"/>
              <a:gd name="connsiteY86" fmla="*/ 635963 h 1210254"/>
              <a:gd name="connsiteX87" fmla="*/ 472838 w 1511397"/>
              <a:gd name="connsiteY87" fmla="*/ 573472 h 1210254"/>
              <a:gd name="connsiteX88" fmla="*/ 480889 w 1511397"/>
              <a:gd name="connsiteY88" fmla="*/ 534530 h 1210254"/>
              <a:gd name="connsiteX89" fmla="*/ 480312 w 1511397"/>
              <a:gd name="connsiteY89" fmla="*/ 517092 h 1210254"/>
              <a:gd name="connsiteX90" fmla="*/ 457943 w 1511397"/>
              <a:gd name="connsiteY90" fmla="*/ 482345 h 1210254"/>
              <a:gd name="connsiteX91" fmla="*/ 451544 w 1511397"/>
              <a:gd name="connsiteY91" fmla="*/ 485440 h 1210254"/>
              <a:gd name="connsiteX92" fmla="*/ 350872 w 1511397"/>
              <a:gd name="connsiteY92" fmla="*/ 716942 h 1210254"/>
              <a:gd name="connsiteX93" fmla="*/ 352708 w 1511397"/>
              <a:gd name="connsiteY93" fmla="*/ 703148 h 1210254"/>
              <a:gd name="connsiteX94" fmla="*/ 349194 w 1511397"/>
              <a:gd name="connsiteY94" fmla="*/ 676925 h 1210254"/>
              <a:gd name="connsiteX95" fmla="*/ 325645 w 1511397"/>
              <a:gd name="connsiteY95" fmla="*/ 660823 h 1210254"/>
              <a:gd name="connsiteX96" fmla="*/ 281065 w 1511397"/>
              <a:gd name="connsiteY96" fmla="*/ 680150 h 1210254"/>
              <a:gd name="connsiteX97" fmla="*/ 272883 w 1511397"/>
              <a:gd name="connsiteY97" fmla="*/ 716732 h 1210254"/>
              <a:gd name="connsiteX98" fmla="*/ 286047 w 1511397"/>
              <a:gd name="connsiteY98" fmla="*/ 719197 h 1210254"/>
              <a:gd name="connsiteX99" fmla="*/ 285942 w 1511397"/>
              <a:gd name="connsiteY99" fmla="*/ 730814 h 1210254"/>
              <a:gd name="connsiteX100" fmla="*/ 338311 w 1511397"/>
              <a:gd name="connsiteY100" fmla="*/ 736400 h 1210254"/>
              <a:gd name="connsiteX101" fmla="*/ 348040 w 1511397"/>
              <a:gd name="connsiteY101" fmla="*/ 715709 h 1210254"/>
              <a:gd name="connsiteX102" fmla="*/ 350872 w 1511397"/>
              <a:gd name="connsiteY102" fmla="*/ 716942 h 1210254"/>
              <a:gd name="connsiteX103" fmla="*/ 707539 w 1511397"/>
              <a:gd name="connsiteY103" fmla="*/ 382984 h 1210254"/>
              <a:gd name="connsiteX104" fmla="*/ 715931 w 1511397"/>
              <a:gd name="connsiteY104" fmla="*/ 393395 h 1210254"/>
              <a:gd name="connsiteX105" fmla="*/ 706884 w 1511397"/>
              <a:gd name="connsiteY105" fmla="*/ 406218 h 1210254"/>
              <a:gd name="connsiteX106" fmla="*/ 702085 w 1511397"/>
              <a:gd name="connsiteY106" fmla="*/ 426306 h 1210254"/>
              <a:gd name="connsiteX107" fmla="*/ 724375 w 1511397"/>
              <a:gd name="connsiteY107" fmla="*/ 430659 h 1210254"/>
              <a:gd name="connsiteX108" fmla="*/ 738431 w 1511397"/>
              <a:gd name="connsiteY108" fmla="*/ 424444 h 1210254"/>
              <a:gd name="connsiteX109" fmla="*/ 763763 w 1511397"/>
              <a:gd name="connsiteY109" fmla="*/ 415370 h 1210254"/>
              <a:gd name="connsiteX110" fmla="*/ 764497 w 1511397"/>
              <a:gd name="connsiteY110" fmla="*/ 379916 h 1210254"/>
              <a:gd name="connsiteX111" fmla="*/ 742784 w 1511397"/>
              <a:gd name="connsiteY111" fmla="*/ 365519 h 1210254"/>
              <a:gd name="connsiteX112" fmla="*/ 720861 w 1511397"/>
              <a:gd name="connsiteY112" fmla="*/ 366542 h 1210254"/>
              <a:gd name="connsiteX113" fmla="*/ 707539 w 1511397"/>
              <a:gd name="connsiteY113" fmla="*/ 382984 h 1210254"/>
              <a:gd name="connsiteX114" fmla="*/ 1163227 w 1511397"/>
              <a:gd name="connsiteY114" fmla="*/ 601794 h 1210254"/>
              <a:gd name="connsiteX115" fmla="*/ 1190552 w 1511397"/>
              <a:gd name="connsiteY115" fmla="*/ 573105 h 1210254"/>
              <a:gd name="connsiteX116" fmla="*/ 1156619 w 1511397"/>
              <a:gd name="connsiteY116" fmla="*/ 543735 h 1210254"/>
              <a:gd name="connsiteX117" fmla="*/ 1125989 w 1511397"/>
              <a:gd name="connsiteY117" fmla="*/ 571191 h 1210254"/>
              <a:gd name="connsiteX118" fmla="*/ 1163227 w 1511397"/>
              <a:gd name="connsiteY118" fmla="*/ 601794 h 1210254"/>
              <a:gd name="connsiteX119" fmla="*/ 765808 w 1511397"/>
              <a:gd name="connsiteY119" fmla="*/ 991372 h 1210254"/>
              <a:gd name="connsiteX120" fmla="*/ 710135 w 1511397"/>
              <a:gd name="connsiteY120" fmla="*/ 844860 h 1210254"/>
              <a:gd name="connsiteX121" fmla="*/ 724716 w 1511397"/>
              <a:gd name="connsiteY121" fmla="*/ 885743 h 1210254"/>
              <a:gd name="connsiteX122" fmla="*/ 708562 w 1511397"/>
              <a:gd name="connsiteY122" fmla="*/ 904965 h 1210254"/>
              <a:gd name="connsiteX123" fmla="*/ 702295 w 1511397"/>
              <a:gd name="connsiteY123" fmla="*/ 924318 h 1210254"/>
              <a:gd name="connsiteX124" fmla="*/ 719550 w 1511397"/>
              <a:gd name="connsiteY124" fmla="*/ 935935 h 1210254"/>
              <a:gd name="connsiteX125" fmla="*/ 744829 w 1511397"/>
              <a:gd name="connsiteY125" fmla="*/ 946844 h 1210254"/>
              <a:gd name="connsiteX126" fmla="*/ 755922 w 1511397"/>
              <a:gd name="connsiteY126" fmla="*/ 974667 h 1210254"/>
              <a:gd name="connsiteX127" fmla="*/ 760537 w 1511397"/>
              <a:gd name="connsiteY127" fmla="*/ 993024 h 1210254"/>
              <a:gd name="connsiteX128" fmla="*/ 765808 w 1511397"/>
              <a:gd name="connsiteY128" fmla="*/ 991372 h 1210254"/>
              <a:gd name="connsiteX129" fmla="*/ 729279 w 1511397"/>
              <a:gd name="connsiteY129" fmla="*/ 475344 h 1210254"/>
              <a:gd name="connsiteX130" fmla="*/ 733134 w 1511397"/>
              <a:gd name="connsiteY130" fmla="*/ 495379 h 1210254"/>
              <a:gd name="connsiteX131" fmla="*/ 761691 w 1511397"/>
              <a:gd name="connsiteY131" fmla="*/ 512031 h 1210254"/>
              <a:gd name="connsiteX132" fmla="*/ 775878 w 1511397"/>
              <a:gd name="connsiteY132" fmla="*/ 504583 h 1210254"/>
              <a:gd name="connsiteX133" fmla="*/ 768352 w 1511397"/>
              <a:gd name="connsiteY133" fmla="*/ 488036 h 1210254"/>
              <a:gd name="connsiteX134" fmla="*/ 758466 w 1511397"/>
              <a:gd name="connsiteY134" fmla="*/ 480929 h 1210254"/>
              <a:gd name="connsiteX135" fmla="*/ 744803 w 1511397"/>
              <a:gd name="connsiteY135" fmla="*/ 472171 h 1210254"/>
              <a:gd name="connsiteX136" fmla="*/ 736438 w 1511397"/>
              <a:gd name="connsiteY136" fmla="*/ 466192 h 1210254"/>
              <a:gd name="connsiteX137" fmla="*/ 727863 w 1511397"/>
              <a:gd name="connsiteY137" fmla="*/ 461681 h 1210254"/>
              <a:gd name="connsiteX138" fmla="*/ 713020 w 1511397"/>
              <a:gd name="connsiteY138" fmla="*/ 458770 h 1210254"/>
              <a:gd name="connsiteX139" fmla="*/ 699226 w 1511397"/>
              <a:gd name="connsiteY139" fmla="*/ 461340 h 1210254"/>
              <a:gd name="connsiteX140" fmla="*/ 690546 w 1511397"/>
              <a:gd name="connsiteY140" fmla="*/ 492468 h 1210254"/>
              <a:gd name="connsiteX141" fmla="*/ 713177 w 1511397"/>
              <a:gd name="connsiteY141" fmla="*/ 488849 h 1210254"/>
              <a:gd name="connsiteX142" fmla="*/ 725791 w 1511397"/>
              <a:gd name="connsiteY142" fmla="*/ 470466 h 1210254"/>
              <a:gd name="connsiteX143" fmla="*/ 729279 w 1511397"/>
              <a:gd name="connsiteY143" fmla="*/ 475344 h 1210254"/>
              <a:gd name="connsiteX144" fmla="*/ 429805 w 1511397"/>
              <a:gd name="connsiteY144" fmla="*/ 229471 h 1210254"/>
              <a:gd name="connsiteX145" fmla="*/ 441579 w 1511397"/>
              <a:gd name="connsiteY145" fmla="*/ 199393 h 1210254"/>
              <a:gd name="connsiteX146" fmla="*/ 413205 w 1511397"/>
              <a:gd name="connsiteY146" fmla="*/ 190687 h 1210254"/>
              <a:gd name="connsiteX147" fmla="*/ 403765 w 1511397"/>
              <a:gd name="connsiteY147" fmla="*/ 219559 h 1210254"/>
              <a:gd name="connsiteX148" fmla="*/ 403660 w 1511397"/>
              <a:gd name="connsiteY148" fmla="*/ 234428 h 1210254"/>
              <a:gd name="connsiteX149" fmla="*/ 407226 w 1511397"/>
              <a:gd name="connsiteY149" fmla="*/ 247723 h 1210254"/>
              <a:gd name="connsiteX150" fmla="*/ 418476 w 1511397"/>
              <a:gd name="connsiteY150" fmla="*/ 249244 h 1210254"/>
              <a:gd name="connsiteX151" fmla="*/ 425714 w 1511397"/>
              <a:gd name="connsiteY151" fmla="*/ 230678 h 1210254"/>
              <a:gd name="connsiteX152" fmla="*/ 429805 w 1511397"/>
              <a:gd name="connsiteY152" fmla="*/ 229471 h 1210254"/>
              <a:gd name="connsiteX153" fmla="*/ 748343 w 1511397"/>
              <a:gd name="connsiteY153" fmla="*/ 283649 h 1210254"/>
              <a:gd name="connsiteX154" fmla="*/ 761350 w 1511397"/>
              <a:gd name="connsiteY154" fmla="*/ 275625 h 1210254"/>
              <a:gd name="connsiteX155" fmla="*/ 757233 w 1511397"/>
              <a:gd name="connsiteY155" fmla="*/ 260966 h 1210254"/>
              <a:gd name="connsiteX156" fmla="*/ 740240 w 1511397"/>
              <a:gd name="connsiteY156" fmla="*/ 261202 h 1210254"/>
              <a:gd name="connsiteX157" fmla="*/ 726551 w 1511397"/>
              <a:gd name="connsiteY157" fmla="*/ 265345 h 1210254"/>
              <a:gd name="connsiteX158" fmla="*/ 705337 w 1511397"/>
              <a:gd name="connsiteY158" fmla="*/ 290835 h 1210254"/>
              <a:gd name="connsiteX159" fmla="*/ 713020 w 1511397"/>
              <a:gd name="connsiteY159" fmla="*/ 295607 h 1210254"/>
              <a:gd name="connsiteX160" fmla="*/ 718947 w 1511397"/>
              <a:gd name="connsiteY160" fmla="*/ 293667 h 1210254"/>
              <a:gd name="connsiteX161" fmla="*/ 729226 w 1511397"/>
              <a:gd name="connsiteY161" fmla="*/ 311892 h 1210254"/>
              <a:gd name="connsiteX162" fmla="*/ 739925 w 1511397"/>
              <a:gd name="connsiteY162" fmla="*/ 308221 h 1210254"/>
              <a:gd name="connsiteX163" fmla="*/ 736726 w 1511397"/>
              <a:gd name="connsiteY163" fmla="*/ 284987 h 1210254"/>
              <a:gd name="connsiteX164" fmla="*/ 748343 w 1511397"/>
              <a:gd name="connsiteY164" fmla="*/ 283649 h 1210254"/>
              <a:gd name="connsiteX165" fmla="*/ 889898 w 1511397"/>
              <a:gd name="connsiteY165" fmla="*/ 671942 h 1210254"/>
              <a:gd name="connsiteX166" fmla="*/ 862678 w 1511397"/>
              <a:gd name="connsiteY166" fmla="*/ 657755 h 1210254"/>
              <a:gd name="connsiteX167" fmla="*/ 835458 w 1511397"/>
              <a:gd name="connsiteY167" fmla="*/ 639582 h 1210254"/>
              <a:gd name="connsiteX168" fmla="*/ 820143 w 1511397"/>
              <a:gd name="connsiteY168" fmla="*/ 638297 h 1210254"/>
              <a:gd name="connsiteX169" fmla="*/ 817914 w 1511397"/>
              <a:gd name="connsiteY169" fmla="*/ 642677 h 1210254"/>
              <a:gd name="connsiteX170" fmla="*/ 825860 w 1511397"/>
              <a:gd name="connsiteY170" fmla="*/ 647475 h 1210254"/>
              <a:gd name="connsiteX171" fmla="*/ 857932 w 1511397"/>
              <a:gd name="connsiteY171" fmla="*/ 668376 h 1210254"/>
              <a:gd name="connsiteX172" fmla="*/ 885755 w 1511397"/>
              <a:gd name="connsiteY172" fmla="*/ 689669 h 1210254"/>
              <a:gd name="connsiteX173" fmla="*/ 916227 w 1511397"/>
              <a:gd name="connsiteY173" fmla="*/ 698349 h 1210254"/>
              <a:gd name="connsiteX174" fmla="*/ 889898 w 1511397"/>
              <a:gd name="connsiteY174" fmla="*/ 671942 h 1210254"/>
              <a:gd name="connsiteX175" fmla="*/ 866926 w 1511397"/>
              <a:gd name="connsiteY175" fmla="*/ 218457 h 1210254"/>
              <a:gd name="connsiteX176" fmla="*/ 890475 w 1511397"/>
              <a:gd name="connsiteY176" fmla="*/ 202697 h 1210254"/>
              <a:gd name="connsiteX177" fmla="*/ 860449 w 1511397"/>
              <a:gd name="connsiteY177" fmla="*/ 185311 h 1210254"/>
              <a:gd name="connsiteX178" fmla="*/ 818701 w 1511397"/>
              <a:gd name="connsiteY178" fmla="*/ 211692 h 1210254"/>
              <a:gd name="connsiteX179" fmla="*/ 820301 w 1511397"/>
              <a:gd name="connsiteY179" fmla="*/ 214812 h 1210254"/>
              <a:gd name="connsiteX180" fmla="*/ 844243 w 1511397"/>
              <a:gd name="connsiteY180" fmla="*/ 204821 h 1210254"/>
              <a:gd name="connsiteX181" fmla="*/ 866926 w 1511397"/>
              <a:gd name="connsiteY181" fmla="*/ 218457 h 1210254"/>
              <a:gd name="connsiteX182" fmla="*/ 682601 w 1511397"/>
              <a:gd name="connsiteY182" fmla="*/ 531672 h 1210254"/>
              <a:gd name="connsiteX183" fmla="*/ 705992 w 1511397"/>
              <a:gd name="connsiteY183" fmla="*/ 564950 h 1210254"/>
              <a:gd name="connsiteX184" fmla="*/ 721700 w 1511397"/>
              <a:gd name="connsiteY184" fmla="*/ 544758 h 1210254"/>
              <a:gd name="connsiteX185" fmla="*/ 713046 w 1511397"/>
              <a:gd name="connsiteY185" fmla="*/ 521025 h 1210254"/>
              <a:gd name="connsiteX186" fmla="*/ 693667 w 1511397"/>
              <a:gd name="connsiteY186" fmla="*/ 535973 h 1210254"/>
              <a:gd name="connsiteX187" fmla="*/ 684436 w 1511397"/>
              <a:gd name="connsiteY187" fmla="*/ 529967 h 1210254"/>
              <a:gd name="connsiteX188" fmla="*/ 682601 w 1511397"/>
              <a:gd name="connsiteY188" fmla="*/ 531672 h 1210254"/>
              <a:gd name="connsiteX189" fmla="*/ 1060299 w 1511397"/>
              <a:gd name="connsiteY189" fmla="*/ 277906 h 1210254"/>
              <a:gd name="connsiteX190" fmla="*/ 1042467 w 1511397"/>
              <a:gd name="connsiteY190" fmla="*/ 262749 h 1210254"/>
              <a:gd name="connsiteX191" fmla="*/ 1027336 w 1511397"/>
              <a:gd name="connsiteY191" fmla="*/ 278981 h 1210254"/>
              <a:gd name="connsiteX192" fmla="*/ 1040710 w 1511397"/>
              <a:gd name="connsiteY192" fmla="*/ 296682 h 1210254"/>
              <a:gd name="connsiteX193" fmla="*/ 1060299 w 1511397"/>
              <a:gd name="connsiteY193" fmla="*/ 277906 h 1210254"/>
              <a:gd name="connsiteX194" fmla="*/ 103111 w 1511397"/>
              <a:gd name="connsiteY194" fmla="*/ 444138 h 1210254"/>
              <a:gd name="connsiteX195" fmla="*/ 0 w 1511397"/>
              <a:gd name="connsiteY195" fmla="*/ 456620 h 1210254"/>
              <a:gd name="connsiteX196" fmla="*/ 629 w 1511397"/>
              <a:gd name="connsiteY196" fmla="*/ 462888 h 1210254"/>
              <a:gd name="connsiteX197" fmla="*/ 41066 w 1511397"/>
              <a:gd name="connsiteY197" fmla="*/ 459950 h 1210254"/>
              <a:gd name="connsiteX198" fmla="*/ 46232 w 1511397"/>
              <a:gd name="connsiteY198" fmla="*/ 466821 h 1210254"/>
              <a:gd name="connsiteX199" fmla="*/ 51293 w 1511397"/>
              <a:gd name="connsiteY199" fmla="*/ 457302 h 1210254"/>
              <a:gd name="connsiteX200" fmla="*/ 103872 w 1511397"/>
              <a:gd name="connsiteY200" fmla="*/ 449750 h 1210254"/>
              <a:gd name="connsiteX201" fmla="*/ 103111 w 1511397"/>
              <a:gd name="connsiteY201" fmla="*/ 444138 h 1210254"/>
              <a:gd name="connsiteX202" fmla="*/ 738404 w 1511397"/>
              <a:gd name="connsiteY202" fmla="*/ 167400 h 1210254"/>
              <a:gd name="connsiteX203" fmla="*/ 721385 w 1511397"/>
              <a:gd name="connsiteY203" fmla="*/ 183606 h 1210254"/>
              <a:gd name="connsiteX204" fmla="*/ 737670 w 1511397"/>
              <a:gd name="connsiteY204" fmla="*/ 196561 h 1210254"/>
              <a:gd name="connsiteX205" fmla="*/ 751910 w 1511397"/>
              <a:gd name="connsiteY205" fmla="*/ 184734 h 1210254"/>
              <a:gd name="connsiteX206" fmla="*/ 738404 w 1511397"/>
              <a:gd name="connsiteY206" fmla="*/ 167400 h 1210254"/>
              <a:gd name="connsiteX207" fmla="*/ 540075 w 1511397"/>
              <a:gd name="connsiteY207" fmla="*/ 217015 h 1210254"/>
              <a:gd name="connsiteX208" fmla="*/ 525102 w 1511397"/>
              <a:gd name="connsiteY208" fmla="*/ 208519 h 1210254"/>
              <a:gd name="connsiteX209" fmla="*/ 516972 w 1511397"/>
              <a:gd name="connsiteY209" fmla="*/ 221814 h 1210254"/>
              <a:gd name="connsiteX210" fmla="*/ 528589 w 1511397"/>
              <a:gd name="connsiteY210" fmla="*/ 235844 h 1210254"/>
              <a:gd name="connsiteX211" fmla="*/ 548860 w 1511397"/>
              <a:gd name="connsiteY211" fmla="*/ 240983 h 1210254"/>
              <a:gd name="connsiteX212" fmla="*/ 540075 w 1511397"/>
              <a:gd name="connsiteY212" fmla="*/ 217015 h 1210254"/>
              <a:gd name="connsiteX213" fmla="*/ 782381 w 1511397"/>
              <a:gd name="connsiteY213" fmla="*/ 382329 h 1210254"/>
              <a:gd name="connsiteX214" fmla="*/ 818360 w 1511397"/>
              <a:gd name="connsiteY214" fmla="*/ 396096 h 1210254"/>
              <a:gd name="connsiteX215" fmla="*/ 828823 w 1511397"/>
              <a:gd name="connsiteY215" fmla="*/ 393500 h 1210254"/>
              <a:gd name="connsiteX216" fmla="*/ 822740 w 1511397"/>
              <a:gd name="connsiteY216" fmla="*/ 383142 h 1210254"/>
              <a:gd name="connsiteX217" fmla="*/ 784060 w 1511397"/>
              <a:gd name="connsiteY217" fmla="*/ 376140 h 1210254"/>
              <a:gd name="connsiteX218" fmla="*/ 782381 w 1511397"/>
              <a:gd name="connsiteY218" fmla="*/ 382329 h 1210254"/>
              <a:gd name="connsiteX219" fmla="*/ 471632 w 1511397"/>
              <a:gd name="connsiteY219" fmla="*/ 125888 h 1210254"/>
              <a:gd name="connsiteX220" fmla="*/ 469901 w 1511397"/>
              <a:gd name="connsiteY220" fmla="*/ 186360 h 1210254"/>
              <a:gd name="connsiteX221" fmla="*/ 471632 w 1511397"/>
              <a:gd name="connsiteY221" fmla="*/ 125888 h 1210254"/>
              <a:gd name="connsiteX222" fmla="*/ 549096 w 1511397"/>
              <a:gd name="connsiteY222" fmla="*/ 1209998 h 1210254"/>
              <a:gd name="connsiteX223" fmla="*/ 560189 w 1511397"/>
              <a:gd name="connsiteY223" fmla="*/ 1195575 h 1210254"/>
              <a:gd name="connsiteX224" fmla="*/ 548231 w 1511397"/>
              <a:gd name="connsiteY224" fmla="*/ 1180365 h 1210254"/>
              <a:gd name="connsiteX225" fmla="*/ 533388 w 1511397"/>
              <a:gd name="connsiteY225" fmla="*/ 1192218 h 1210254"/>
              <a:gd name="connsiteX226" fmla="*/ 549096 w 1511397"/>
              <a:gd name="connsiteY226" fmla="*/ 1209998 h 1210254"/>
              <a:gd name="connsiteX227" fmla="*/ 933089 w 1511397"/>
              <a:gd name="connsiteY227" fmla="*/ 586742 h 1210254"/>
              <a:gd name="connsiteX228" fmla="*/ 921734 w 1511397"/>
              <a:gd name="connsiteY228" fmla="*/ 599408 h 1210254"/>
              <a:gd name="connsiteX229" fmla="*/ 933298 w 1511397"/>
              <a:gd name="connsiteY229" fmla="*/ 611654 h 1210254"/>
              <a:gd name="connsiteX230" fmla="*/ 946541 w 1511397"/>
              <a:gd name="connsiteY230" fmla="*/ 601794 h 1210254"/>
              <a:gd name="connsiteX231" fmla="*/ 933089 w 1511397"/>
              <a:gd name="connsiteY231" fmla="*/ 586742 h 1210254"/>
              <a:gd name="connsiteX232" fmla="*/ 201712 w 1511397"/>
              <a:gd name="connsiteY232" fmla="*/ 506314 h 1210254"/>
              <a:gd name="connsiteX233" fmla="*/ 214876 w 1511397"/>
              <a:gd name="connsiteY233" fmla="*/ 491340 h 1210254"/>
              <a:gd name="connsiteX234" fmla="*/ 203967 w 1511397"/>
              <a:gd name="connsiteY234" fmla="*/ 480772 h 1210254"/>
              <a:gd name="connsiteX235" fmla="*/ 185112 w 1511397"/>
              <a:gd name="connsiteY235" fmla="*/ 495038 h 1210254"/>
              <a:gd name="connsiteX236" fmla="*/ 201712 w 1511397"/>
              <a:gd name="connsiteY236" fmla="*/ 506314 h 1210254"/>
              <a:gd name="connsiteX237" fmla="*/ 1470384 w 1511397"/>
              <a:gd name="connsiteY237" fmla="*/ 941311 h 1210254"/>
              <a:gd name="connsiteX238" fmla="*/ 1414711 w 1511397"/>
              <a:gd name="connsiteY238" fmla="*/ 906669 h 1210254"/>
              <a:gd name="connsiteX239" fmla="*/ 1470646 w 1511397"/>
              <a:gd name="connsiteY239" fmla="*/ 941022 h 1210254"/>
              <a:gd name="connsiteX240" fmla="*/ 1470384 w 1511397"/>
              <a:gd name="connsiteY240" fmla="*/ 941311 h 1210254"/>
              <a:gd name="connsiteX241" fmla="*/ 860528 w 1511397"/>
              <a:gd name="connsiteY241" fmla="*/ 355895 h 1210254"/>
              <a:gd name="connsiteX242" fmla="*/ 847836 w 1511397"/>
              <a:gd name="connsiteY242" fmla="*/ 365205 h 1210254"/>
              <a:gd name="connsiteX243" fmla="*/ 859846 w 1511397"/>
              <a:gd name="connsiteY243" fmla="*/ 377556 h 1210254"/>
              <a:gd name="connsiteX244" fmla="*/ 876813 w 1511397"/>
              <a:gd name="connsiteY244" fmla="*/ 366831 h 1210254"/>
              <a:gd name="connsiteX245" fmla="*/ 860528 w 1511397"/>
              <a:gd name="connsiteY245" fmla="*/ 355895 h 1210254"/>
              <a:gd name="connsiteX246" fmla="*/ 405968 w 1511397"/>
              <a:gd name="connsiteY246" fmla="*/ 130792 h 1210254"/>
              <a:gd name="connsiteX247" fmla="*/ 398861 w 1511397"/>
              <a:gd name="connsiteY247" fmla="*/ 143537 h 1210254"/>
              <a:gd name="connsiteX248" fmla="*/ 408800 w 1511397"/>
              <a:gd name="connsiteY248" fmla="*/ 156124 h 1210254"/>
              <a:gd name="connsiteX249" fmla="*/ 420338 w 1511397"/>
              <a:gd name="connsiteY249" fmla="*/ 145215 h 1210254"/>
              <a:gd name="connsiteX250" fmla="*/ 411370 w 1511397"/>
              <a:gd name="connsiteY250" fmla="*/ 130635 h 1210254"/>
              <a:gd name="connsiteX251" fmla="*/ 405968 w 1511397"/>
              <a:gd name="connsiteY251" fmla="*/ 130792 h 1210254"/>
              <a:gd name="connsiteX252" fmla="*/ 387716 w 1511397"/>
              <a:gd name="connsiteY252" fmla="*/ 279139 h 1210254"/>
              <a:gd name="connsiteX253" fmla="*/ 399805 w 1511397"/>
              <a:gd name="connsiteY253" fmla="*/ 291254 h 1210254"/>
              <a:gd name="connsiteX254" fmla="*/ 410164 w 1511397"/>
              <a:gd name="connsiteY254" fmla="*/ 281814 h 1210254"/>
              <a:gd name="connsiteX255" fmla="*/ 399097 w 1511397"/>
              <a:gd name="connsiteY255" fmla="*/ 263982 h 1210254"/>
              <a:gd name="connsiteX256" fmla="*/ 387716 w 1511397"/>
              <a:gd name="connsiteY256" fmla="*/ 279139 h 1210254"/>
              <a:gd name="connsiteX257" fmla="*/ 332594 w 1511397"/>
              <a:gd name="connsiteY257" fmla="*/ 838698 h 1210254"/>
              <a:gd name="connsiteX258" fmla="*/ 341117 w 1511397"/>
              <a:gd name="connsiteY258" fmla="*/ 824930 h 1210254"/>
              <a:gd name="connsiteX259" fmla="*/ 331099 w 1511397"/>
              <a:gd name="connsiteY259" fmla="*/ 812763 h 1210254"/>
              <a:gd name="connsiteX260" fmla="*/ 320610 w 1511397"/>
              <a:gd name="connsiteY260" fmla="*/ 824432 h 1210254"/>
              <a:gd name="connsiteX261" fmla="*/ 327716 w 1511397"/>
              <a:gd name="connsiteY261" fmla="*/ 838514 h 1210254"/>
              <a:gd name="connsiteX262" fmla="*/ 332594 w 1511397"/>
              <a:gd name="connsiteY262" fmla="*/ 838698 h 1210254"/>
              <a:gd name="connsiteX263" fmla="*/ 640931 w 1511397"/>
              <a:gd name="connsiteY263" fmla="*/ 13966 h 1210254"/>
              <a:gd name="connsiteX264" fmla="*/ 638886 w 1511397"/>
              <a:gd name="connsiteY264" fmla="*/ 828 h 1210254"/>
              <a:gd name="connsiteX265" fmla="*/ 628868 w 1511397"/>
              <a:gd name="connsiteY265" fmla="*/ 1536 h 1210254"/>
              <a:gd name="connsiteX266" fmla="*/ 624043 w 1511397"/>
              <a:gd name="connsiteY266" fmla="*/ 11973 h 1210254"/>
              <a:gd name="connsiteX267" fmla="*/ 627321 w 1511397"/>
              <a:gd name="connsiteY267" fmla="*/ 34945 h 1210254"/>
              <a:gd name="connsiteX268" fmla="*/ 640931 w 1511397"/>
              <a:gd name="connsiteY268" fmla="*/ 13966 h 1210254"/>
              <a:gd name="connsiteX269" fmla="*/ 1074670 w 1511397"/>
              <a:gd name="connsiteY269" fmla="*/ 374619 h 1210254"/>
              <a:gd name="connsiteX270" fmla="*/ 1064154 w 1511397"/>
              <a:gd name="connsiteY270" fmla="*/ 384977 h 1210254"/>
              <a:gd name="connsiteX271" fmla="*/ 1076637 w 1511397"/>
              <a:gd name="connsiteY271" fmla="*/ 393867 h 1210254"/>
              <a:gd name="connsiteX272" fmla="*/ 1092581 w 1511397"/>
              <a:gd name="connsiteY272" fmla="*/ 385816 h 1210254"/>
              <a:gd name="connsiteX273" fmla="*/ 1074670 w 1511397"/>
              <a:gd name="connsiteY273" fmla="*/ 374619 h 1210254"/>
              <a:gd name="connsiteX274" fmla="*/ 550827 w 1511397"/>
              <a:gd name="connsiteY274" fmla="*/ 81282 h 1210254"/>
              <a:gd name="connsiteX275" fmla="*/ 539210 w 1511397"/>
              <a:gd name="connsiteY275" fmla="*/ 125337 h 1210254"/>
              <a:gd name="connsiteX276" fmla="*/ 543406 w 1511397"/>
              <a:gd name="connsiteY276" fmla="*/ 126544 h 1210254"/>
              <a:gd name="connsiteX277" fmla="*/ 556203 w 1511397"/>
              <a:gd name="connsiteY277" fmla="*/ 82908 h 1210254"/>
              <a:gd name="connsiteX278" fmla="*/ 550827 w 1511397"/>
              <a:gd name="connsiteY278" fmla="*/ 81282 h 1210254"/>
              <a:gd name="connsiteX279" fmla="*/ 290348 w 1511397"/>
              <a:gd name="connsiteY279" fmla="*/ 430423 h 1210254"/>
              <a:gd name="connsiteX280" fmla="*/ 327140 w 1511397"/>
              <a:gd name="connsiteY280" fmla="*/ 454522 h 1210254"/>
              <a:gd name="connsiteX281" fmla="*/ 290348 w 1511397"/>
              <a:gd name="connsiteY281" fmla="*/ 430423 h 1210254"/>
              <a:gd name="connsiteX282" fmla="*/ 1015273 w 1511397"/>
              <a:gd name="connsiteY282" fmla="*/ 392451 h 1210254"/>
              <a:gd name="connsiteX283" fmla="*/ 1006384 w 1511397"/>
              <a:gd name="connsiteY283" fmla="*/ 384531 h 1210254"/>
              <a:gd name="connsiteX284" fmla="*/ 997048 w 1511397"/>
              <a:gd name="connsiteY284" fmla="*/ 393998 h 1210254"/>
              <a:gd name="connsiteX285" fmla="*/ 1006567 w 1511397"/>
              <a:gd name="connsiteY285" fmla="*/ 406664 h 1210254"/>
              <a:gd name="connsiteX286" fmla="*/ 1015273 w 1511397"/>
              <a:gd name="connsiteY286" fmla="*/ 392451 h 1210254"/>
              <a:gd name="connsiteX287" fmla="*/ 1330743 w 1511397"/>
              <a:gd name="connsiteY287" fmla="*/ 775027 h 1210254"/>
              <a:gd name="connsiteX288" fmla="*/ 1286557 w 1511397"/>
              <a:gd name="connsiteY288" fmla="*/ 749879 h 1210254"/>
              <a:gd name="connsiteX289" fmla="*/ 1283515 w 1511397"/>
              <a:gd name="connsiteY289" fmla="*/ 755595 h 1210254"/>
              <a:gd name="connsiteX290" fmla="*/ 1328855 w 1511397"/>
              <a:gd name="connsiteY290" fmla="*/ 779197 h 1210254"/>
              <a:gd name="connsiteX291" fmla="*/ 1330743 w 1511397"/>
              <a:gd name="connsiteY291" fmla="*/ 775027 h 1210254"/>
              <a:gd name="connsiteX292" fmla="*/ 346047 w 1511397"/>
              <a:gd name="connsiteY292" fmla="*/ 339820 h 1210254"/>
              <a:gd name="connsiteX293" fmla="*/ 337341 w 1511397"/>
              <a:gd name="connsiteY293" fmla="*/ 331481 h 1210254"/>
              <a:gd name="connsiteX294" fmla="*/ 327874 w 1511397"/>
              <a:gd name="connsiteY294" fmla="*/ 339243 h 1210254"/>
              <a:gd name="connsiteX295" fmla="*/ 336501 w 1511397"/>
              <a:gd name="connsiteY295" fmla="*/ 354663 h 1210254"/>
              <a:gd name="connsiteX296" fmla="*/ 346047 w 1511397"/>
              <a:gd name="connsiteY296" fmla="*/ 339820 h 1210254"/>
              <a:gd name="connsiteX297" fmla="*/ 860134 w 1511397"/>
              <a:gd name="connsiteY297" fmla="*/ 310083 h 1210254"/>
              <a:gd name="connsiteX298" fmla="*/ 851114 w 1511397"/>
              <a:gd name="connsiteY298" fmla="*/ 318763 h 1210254"/>
              <a:gd name="connsiteX299" fmla="*/ 861734 w 1511397"/>
              <a:gd name="connsiteY299" fmla="*/ 327521 h 1210254"/>
              <a:gd name="connsiteX300" fmla="*/ 874715 w 1511397"/>
              <a:gd name="connsiteY300" fmla="*/ 318605 h 1210254"/>
              <a:gd name="connsiteX301" fmla="*/ 860134 w 1511397"/>
              <a:gd name="connsiteY301" fmla="*/ 310083 h 1210254"/>
              <a:gd name="connsiteX302" fmla="*/ 1470673 w 1511397"/>
              <a:gd name="connsiteY302" fmla="*/ 941022 h 1210254"/>
              <a:gd name="connsiteX303" fmla="*/ 1508382 w 1511397"/>
              <a:gd name="connsiteY303" fmla="*/ 968741 h 1210254"/>
              <a:gd name="connsiteX304" fmla="*/ 1511398 w 1511397"/>
              <a:gd name="connsiteY304" fmla="*/ 964099 h 1210254"/>
              <a:gd name="connsiteX305" fmla="*/ 1470384 w 1511397"/>
              <a:gd name="connsiteY305" fmla="*/ 941311 h 1210254"/>
              <a:gd name="connsiteX306" fmla="*/ 1470673 w 1511397"/>
              <a:gd name="connsiteY306" fmla="*/ 941022 h 1210254"/>
              <a:gd name="connsiteX307" fmla="*/ 826830 w 1511397"/>
              <a:gd name="connsiteY307" fmla="*/ 523490 h 1210254"/>
              <a:gd name="connsiteX308" fmla="*/ 853867 w 1511397"/>
              <a:gd name="connsiteY308" fmla="*/ 541139 h 1210254"/>
              <a:gd name="connsiteX309" fmla="*/ 856621 w 1511397"/>
              <a:gd name="connsiteY309" fmla="*/ 536864 h 1210254"/>
              <a:gd name="connsiteX310" fmla="*/ 829295 w 1511397"/>
              <a:gd name="connsiteY310" fmla="*/ 519688 h 1210254"/>
              <a:gd name="connsiteX311" fmla="*/ 826830 w 1511397"/>
              <a:gd name="connsiteY311" fmla="*/ 523490 h 1210254"/>
              <a:gd name="connsiteX312" fmla="*/ 790091 w 1511397"/>
              <a:gd name="connsiteY312" fmla="*/ 924029 h 1210254"/>
              <a:gd name="connsiteX313" fmla="*/ 798640 w 1511397"/>
              <a:gd name="connsiteY313" fmla="*/ 930795 h 1210254"/>
              <a:gd name="connsiteX314" fmla="*/ 804252 w 1511397"/>
              <a:gd name="connsiteY314" fmla="*/ 925472 h 1210254"/>
              <a:gd name="connsiteX315" fmla="*/ 799191 w 1511397"/>
              <a:gd name="connsiteY315" fmla="*/ 914799 h 1210254"/>
              <a:gd name="connsiteX316" fmla="*/ 782486 w 1511397"/>
              <a:gd name="connsiteY316" fmla="*/ 909344 h 1210254"/>
              <a:gd name="connsiteX317" fmla="*/ 790091 w 1511397"/>
              <a:gd name="connsiteY317" fmla="*/ 924029 h 1210254"/>
              <a:gd name="connsiteX318" fmla="*/ 843456 w 1511397"/>
              <a:gd name="connsiteY318" fmla="*/ 225407 h 1210254"/>
              <a:gd name="connsiteX319" fmla="*/ 835379 w 1511397"/>
              <a:gd name="connsiteY319" fmla="*/ 233431 h 1210254"/>
              <a:gd name="connsiteX320" fmla="*/ 844794 w 1511397"/>
              <a:gd name="connsiteY320" fmla="*/ 240433 h 1210254"/>
              <a:gd name="connsiteX321" fmla="*/ 856175 w 1511397"/>
              <a:gd name="connsiteY321" fmla="*/ 231622 h 1210254"/>
              <a:gd name="connsiteX322" fmla="*/ 843456 w 1511397"/>
              <a:gd name="connsiteY322" fmla="*/ 225407 h 1210254"/>
              <a:gd name="connsiteX323" fmla="*/ 1374668 w 1511397"/>
              <a:gd name="connsiteY323" fmla="*/ 572502 h 1210254"/>
              <a:gd name="connsiteX324" fmla="*/ 1367614 w 1511397"/>
              <a:gd name="connsiteY324" fmla="*/ 579583 h 1210254"/>
              <a:gd name="connsiteX325" fmla="*/ 1377657 w 1511397"/>
              <a:gd name="connsiteY325" fmla="*/ 587712 h 1210254"/>
              <a:gd name="connsiteX326" fmla="*/ 1390035 w 1511397"/>
              <a:gd name="connsiteY326" fmla="*/ 581313 h 1210254"/>
              <a:gd name="connsiteX327" fmla="*/ 1374668 w 1511397"/>
              <a:gd name="connsiteY327" fmla="*/ 572502 h 1210254"/>
              <a:gd name="connsiteX328" fmla="*/ 682155 w 1511397"/>
              <a:gd name="connsiteY328" fmla="*/ 632371 h 1210254"/>
              <a:gd name="connsiteX329" fmla="*/ 674340 w 1511397"/>
              <a:gd name="connsiteY329" fmla="*/ 627677 h 1210254"/>
              <a:gd name="connsiteX330" fmla="*/ 663720 w 1511397"/>
              <a:gd name="connsiteY330" fmla="*/ 635780 h 1210254"/>
              <a:gd name="connsiteX331" fmla="*/ 679637 w 1511397"/>
              <a:gd name="connsiteY331" fmla="*/ 647108 h 1210254"/>
              <a:gd name="connsiteX332" fmla="*/ 682155 w 1511397"/>
              <a:gd name="connsiteY332" fmla="*/ 632371 h 1210254"/>
              <a:gd name="connsiteX333" fmla="*/ 740083 w 1511397"/>
              <a:gd name="connsiteY333" fmla="*/ 453132 h 1210254"/>
              <a:gd name="connsiteX334" fmla="*/ 757862 w 1511397"/>
              <a:gd name="connsiteY334" fmla="*/ 467739 h 1210254"/>
              <a:gd name="connsiteX335" fmla="*/ 765389 w 1511397"/>
              <a:gd name="connsiteY335" fmla="*/ 465221 h 1210254"/>
              <a:gd name="connsiteX336" fmla="*/ 763920 w 1511397"/>
              <a:gd name="connsiteY336" fmla="*/ 459872 h 1210254"/>
              <a:gd name="connsiteX337" fmla="*/ 741656 w 1511397"/>
              <a:gd name="connsiteY337" fmla="*/ 450746 h 1210254"/>
              <a:gd name="connsiteX338" fmla="*/ 740083 w 1511397"/>
              <a:gd name="connsiteY338" fmla="*/ 453132 h 1210254"/>
              <a:gd name="connsiteX339" fmla="*/ 638309 w 1511397"/>
              <a:gd name="connsiteY339" fmla="*/ 158510 h 1210254"/>
              <a:gd name="connsiteX340" fmla="*/ 624201 w 1511397"/>
              <a:gd name="connsiteY340" fmla="*/ 182138 h 1210254"/>
              <a:gd name="connsiteX341" fmla="*/ 630022 w 1511397"/>
              <a:gd name="connsiteY341" fmla="*/ 185337 h 1210254"/>
              <a:gd name="connsiteX342" fmla="*/ 642977 w 1511397"/>
              <a:gd name="connsiteY342" fmla="*/ 161054 h 1210254"/>
              <a:gd name="connsiteX343" fmla="*/ 638309 w 1511397"/>
              <a:gd name="connsiteY343" fmla="*/ 158510 h 1210254"/>
              <a:gd name="connsiteX344" fmla="*/ 242595 w 1511397"/>
              <a:gd name="connsiteY344" fmla="*/ 455178 h 1210254"/>
              <a:gd name="connsiteX345" fmla="*/ 275584 w 1511397"/>
              <a:gd name="connsiteY345" fmla="*/ 445632 h 1210254"/>
              <a:gd name="connsiteX346" fmla="*/ 274535 w 1511397"/>
              <a:gd name="connsiteY346" fmla="*/ 441725 h 1210254"/>
              <a:gd name="connsiteX347" fmla="*/ 241074 w 1511397"/>
              <a:gd name="connsiteY347" fmla="*/ 449540 h 1210254"/>
              <a:gd name="connsiteX348" fmla="*/ 242595 w 1511397"/>
              <a:gd name="connsiteY348" fmla="*/ 455178 h 1210254"/>
              <a:gd name="connsiteX349" fmla="*/ 702399 w 1511397"/>
              <a:gd name="connsiteY349" fmla="*/ 779013 h 1210254"/>
              <a:gd name="connsiteX350" fmla="*/ 709768 w 1511397"/>
              <a:gd name="connsiteY350" fmla="*/ 784913 h 1210254"/>
              <a:gd name="connsiteX351" fmla="*/ 716586 w 1511397"/>
              <a:gd name="connsiteY351" fmla="*/ 778200 h 1210254"/>
              <a:gd name="connsiteX352" fmla="*/ 708142 w 1511397"/>
              <a:gd name="connsiteY352" fmla="*/ 768366 h 1210254"/>
              <a:gd name="connsiteX353" fmla="*/ 702399 w 1511397"/>
              <a:gd name="connsiteY353" fmla="*/ 779013 h 1210254"/>
              <a:gd name="connsiteX354" fmla="*/ 685643 w 1511397"/>
              <a:gd name="connsiteY354" fmla="*/ 330039 h 1210254"/>
              <a:gd name="connsiteX355" fmla="*/ 693431 w 1511397"/>
              <a:gd name="connsiteY355" fmla="*/ 336359 h 1210254"/>
              <a:gd name="connsiteX356" fmla="*/ 699751 w 1511397"/>
              <a:gd name="connsiteY356" fmla="*/ 328885 h 1210254"/>
              <a:gd name="connsiteX357" fmla="*/ 691674 w 1511397"/>
              <a:gd name="connsiteY357" fmla="*/ 319287 h 1210254"/>
              <a:gd name="connsiteX358" fmla="*/ 685643 w 1511397"/>
              <a:gd name="connsiteY358" fmla="*/ 330039 h 1210254"/>
              <a:gd name="connsiteX359" fmla="*/ 1339869 w 1511397"/>
              <a:gd name="connsiteY359" fmla="*/ 785543 h 1210254"/>
              <a:gd name="connsiteX360" fmla="*/ 1363838 w 1511397"/>
              <a:gd name="connsiteY360" fmla="*/ 797605 h 1210254"/>
              <a:gd name="connsiteX361" fmla="*/ 1366355 w 1511397"/>
              <a:gd name="connsiteY361" fmla="*/ 791994 h 1210254"/>
              <a:gd name="connsiteX362" fmla="*/ 1341757 w 1511397"/>
              <a:gd name="connsiteY362" fmla="*/ 781111 h 1210254"/>
              <a:gd name="connsiteX363" fmla="*/ 1339869 w 1511397"/>
              <a:gd name="connsiteY363" fmla="*/ 785543 h 12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511397" h="1210254">
                <a:moveTo>
                  <a:pt x="451544" y="485440"/>
                </a:moveTo>
                <a:cubicBezTo>
                  <a:pt x="453092" y="489531"/>
                  <a:pt x="454009" y="494015"/>
                  <a:pt x="456317" y="497608"/>
                </a:cubicBezTo>
                <a:cubicBezTo>
                  <a:pt x="459071" y="501882"/>
                  <a:pt x="463030" y="505370"/>
                  <a:pt x="468380" y="511296"/>
                </a:cubicBezTo>
                <a:cubicBezTo>
                  <a:pt x="459988" y="512345"/>
                  <a:pt x="454245" y="513079"/>
                  <a:pt x="445697" y="514128"/>
                </a:cubicBezTo>
                <a:cubicBezTo>
                  <a:pt x="446562" y="502485"/>
                  <a:pt x="447270" y="492573"/>
                  <a:pt x="448240" y="479566"/>
                </a:cubicBezTo>
                <a:cubicBezTo>
                  <a:pt x="444726" y="476419"/>
                  <a:pt x="437777" y="471227"/>
                  <a:pt x="432244" y="464802"/>
                </a:cubicBezTo>
                <a:cubicBezTo>
                  <a:pt x="429281" y="461367"/>
                  <a:pt x="430015" y="454391"/>
                  <a:pt x="426815" y="451585"/>
                </a:cubicBezTo>
                <a:cubicBezTo>
                  <a:pt x="420863" y="446314"/>
                  <a:pt x="413258" y="442853"/>
                  <a:pt x="406282" y="438762"/>
                </a:cubicBezTo>
                <a:cubicBezTo>
                  <a:pt x="405837" y="438500"/>
                  <a:pt x="404630" y="439758"/>
                  <a:pt x="403896" y="439627"/>
                </a:cubicBezTo>
                <a:cubicBezTo>
                  <a:pt x="386562" y="436664"/>
                  <a:pt x="378171" y="444033"/>
                  <a:pt x="377908" y="461498"/>
                </a:cubicBezTo>
                <a:cubicBezTo>
                  <a:pt x="377882" y="462625"/>
                  <a:pt x="374919" y="463727"/>
                  <a:pt x="373555" y="464671"/>
                </a:cubicBezTo>
                <a:cubicBezTo>
                  <a:pt x="373555" y="453840"/>
                  <a:pt x="373477" y="443718"/>
                  <a:pt x="373582" y="433596"/>
                </a:cubicBezTo>
                <a:cubicBezTo>
                  <a:pt x="373660" y="425571"/>
                  <a:pt x="369753" y="423841"/>
                  <a:pt x="362541" y="425493"/>
                </a:cubicBezTo>
                <a:cubicBezTo>
                  <a:pt x="351160" y="428115"/>
                  <a:pt x="339701" y="430292"/>
                  <a:pt x="327113" y="430475"/>
                </a:cubicBezTo>
                <a:cubicBezTo>
                  <a:pt x="335164" y="426594"/>
                  <a:pt x="343057" y="422451"/>
                  <a:pt x="351265" y="418937"/>
                </a:cubicBezTo>
                <a:cubicBezTo>
                  <a:pt x="365242" y="412958"/>
                  <a:pt x="366895" y="403255"/>
                  <a:pt x="355277" y="393579"/>
                </a:cubicBezTo>
                <a:cubicBezTo>
                  <a:pt x="369491" y="379444"/>
                  <a:pt x="368730" y="376533"/>
                  <a:pt x="345208" y="363920"/>
                </a:cubicBezTo>
                <a:cubicBezTo>
                  <a:pt x="357559" y="361612"/>
                  <a:pt x="367498" y="358911"/>
                  <a:pt x="377594" y="358072"/>
                </a:cubicBezTo>
                <a:cubicBezTo>
                  <a:pt x="389447" y="357102"/>
                  <a:pt x="393433" y="353456"/>
                  <a:pt x="391755" y="341420"/>
                </a:cubicBezTo>
                <a:cubicBezTo>
                  <a:pt x="389945" y="328439"/>
                  <a:pt x="382209" y="319287"/>
                  <a:pt x="374342" y="308903"/>
                </a:cubicBezTo>
                <a:cubicBezTo>
                  <a:pt x="361073" y="291359"/>
                  <a:pt x="343398" y="283964"/>
                  <a:pt x="324701" y="276149"/>
                </a:cubicBezTo>
                <a:cubicBezTo>
                  <a:pt x="310592" y="270275"/>
                  <a:pt x="297009" y="263011"/>
                  <a:pt x="283608" y="255642"/>
                </a:cubicBezTo>
                <a:cubicBezTo>
                  <a:pt x="280698" y="254043"/>
                  <a:pt x="279491" y="249296"/>
                  <a:pt x="277498" y="246018"/>
                </a:cubicBezTo>
                <a:cubicBezTo>
                  <a:pt x="278390" y="244891"/>
                  <a:pt x="279308" y="243763"/>
                  <a:pt x="280199" y="242609"/>
                </a:cubicBezTo>
                <a:cubicBezTo>
                  <a:pt x="285995" y="244865"/>
                  <a:pt x="292131" y="246464"/>
                  <a:pt x="297481" y="249454"/>
                </a:cubicBezTo>
                <a:cubicBezTo>
                  <a:pt x="322419" y="263431"/>
                  <a:pt x="346833" y="278326"/>
                  <a:pt x="372061" y="291752"/>
                </a:cubicBezTo>
                <a:cubicBezTo>
                  <a:pt x="384832" y="298544"/>
                  <a:pt x="398861" y="302924"/>
                  <a:pt x="412340" y="308404"/>
                </a:cubicBezTo>
                <a:cubicBezTo>
                  <a:pt x="420784" y="311840"/>
                  <a:pt x="426763" y="309217"/>
                  <a:pt x="427628" y="300144"/>
                </a:cubicBezTo>
                <a:cubicBezTo>
                  <a:pt x="428572" y="290415"/>
                  <a:pt x="433817" y="290100"/>
                  <a:pt x="441370" y="291280"/>
                </a:cubicBezTo>
                <a:cubicBezTo>
                  <a:pt x="455950" y="293562"/>
                  <a:pt x="470688" y="297390"/>
                  <a:pt x="485215" y="296918"/>
                </a:cubicBezTo>
                <a:cubicBezTo>
                  <a:pt x="502812" y="296341"/>
                  <a:pt x="515950" y="287058"/>
                  <a:pt x="523528" y="269515"/>
                </a:cubicBezTo>
                <a:cubicBezTo>
                  <a:pt x="526151" y="263431"/>
                  <a:pt x="535171" y="259943"/>
                  <a:pt x="541570" y="255721"/>
                </a:cubicBezTo>
                <a:cubicBezTo>
                  <a:pt x="546002" y="252784"/>
                  <a:pt x="550932" y="250581"/>
                  <a:pt x="555154" y="248300"/>
                </a:cubicBezTo>
                <a:cubicBezTo>
                  <a:pt x="556806" y="254698"/>
                  <a:pt x="557383" y="263641"/>
                  <a:pt x="559481" y="264034"/>
                </a:cubicBezTo>
                <a:cubicBezTo>
                  <a:pt x="569708" y="265870"/>
                  <a:pt x="579883" y="277959"/>
                  <a:pt x="590844" y="265870"/>
                </a:cubicBezTo>
                <a:cubicBezTo>
                  <a:pt x="598134" y="257845"/>
                  <a:pt x="602199" y="262041"/>
                  <a:pt x="604821" y="269829"/>
                </a:cubicBezTo>
                <a:cubicBezTo>
                  <a:pt x="606631" y="275231"/>
                  <a:pt x="608650" y="280817"/>
                  <a:pt x="608991" y="286403"/>
                </a:cubicBezTo>
                <a:cubicBezTo>
                  <a:pt x="609647" y="297154"/>
                  <a:pt x="609201" y="307670"/>
                  <a:pt x="622889" y="311525"/>
                </a:cubicBezTo>
                <a:cubicBezTo>
                  <a:pt x="624358" y="311945"/>
                  <a:pt x="624594" y="320021"/>
                  <a:pt x="623886" y="324296"/>
                </a:cubicBezTo>
                <a:cubicBezTo>
                  <a:pt x="622785" y="330773"/>
                  <a:pt x="619480" y="336936"/>
                  <a:pt x="618825" y="343387"/>
                </a:cubicBezTo>
                <a:cubicBezTo>
                  <a:pt x="618431" y="347320"/>
                  <a:pt x="620136" y="353745"/>
                  <a:pt x="622968" y="355292"/>
                </a:cubicBezTo>
                <a:cubicBezTo>
                  <a:pt x="636683" y="362871"/>
                  <a:pt x="634034" y="374619"/>
                  <a:pt x="632828" y="386472"/>
                </a:cubicBezTo>
                <a:cubicBezTo>
                  <a:pt x="632461" y="390143"/>
                  <a:pt x="633956" y="393972"/>
                  <a:pt x="634034" y="397748"/>
                </a:cubicBezTo>
                <a:cubicBezTo>
                  <a:pt x="634166" y="404173"/>
                  <a:pt x="634795" y="410807"/>
                  <a:pt x="633562" y="417022"/>
                </a:cubicBezTo>
                <a:cubicBezTo>
                  <a:pt x="631517" y="427486"/>
                  <a:pt x="624096" y="437451"/>
                  <a:pt x="633431" y="448281"/>
                </a:cubicBezTo>
                <a:cubicBezTo>
                  <a:pt x="635136" y="450248"/>
                  <a:pt x="633274" y="455256"/>
                  <a:pt x="634716" y="459898"/>
                </a:cubicBezTo>
                <a:cubicBezTo>
                  <a:pt x="633798" y="439470"/>
                  <a:pt x="653728" y="438342"/>
                  <a:pt x="662356" y="427171"/>
                </a:cubicBezTo>
                <a:cubicBezTo>
                  <a:pt x="664480" y="434802"/>
                  <a:pt x="666552" y="442250"/>
                  <a:pt x="669148" y="451664"/>
                </a:cubicBezTo>
                <a:cubicBezTo>
                  <a:pt x="672609" y="446078"/>
                  <a:pt x="674891" y="442433"/>
                  <a:pt x="677408" y="438368"/>
                </a:cubicBezTo>
                <a:cubicBezTo>
                  <a:pt x="688816" y="451795"/>
                  <a:pt x="684148" y="464199"/>
                  <a:pt x="667207" y="470073"/>
                </a:cubicBezTo>
                <a:cubicBezTo>
                  <a:pt x="665188" y="462180"/>
                  <a:pt x="663169" y="454181"/>
                  <a:pt x="661150" y="446314"/>
                </a:cubicBezTo>
                <a:cubicBezTo>
                  <a:pt x="653178" y="454470"/>
                  <a:pt x="644131" y="460134"/>
                  <a:pt x="640643" y="468211"/>
                </a:cubicBezTo>
                <a:cubicBezTo>
                  <a:pt x="636342" y="478176"/>
                  <a:pt x="636500" y="490134"/>
                  <a:pt x="635267" y="501279"/>
                </a:cubicBezTo>
                <a:cubicBezTo>
                  <a:pt x="635188" y="502013"/>
                  <a:pt x="639699" y="503036"/>
                  <a:pt x="641849" y="504295"/>
                </a:cubicBezTo>
                <a:cubicBezTo>
                  <a:pt x="648589" y="508228"/>
                  <a:pt x="656429" y="511768"/>
                  <a:pt x="650267" y="522179"/>
                </a:cubicBezTo>
                <a:cubicBezTo>
                  <a:pt x="638283" y="517459"/>
                  <a:pt x="626456" y="512817"/>
                  <a:pt x="614052" y="507913"/>
                </a:cubicBezTo>
                <a:cubicBezTo>
                  <a:pt x="592103" y="530308"/>
                  <a:pt x="591736" y="552625"/>
                  <a:pt x="615180" y="562459"/>
                </a:cubicBezTo>
                <a:cubicBezTo>
                  <a:pt x="618169" y="557607"/>
                  <a:pt x="621447" y="552703"/>
                  <a:pt x="624306" y="547537"/>
                </a:cubicBezTo>
                <a:cubicBezTo>
                  <a:pt x="631569" y="534425"/>
                  <a:pt x="632959" y="534216"/>
                  <a:pt x="644052" y="546069"/>
                </a:cubicBezTo>
                <a:cubicBezTo>
                  <a:pt x="618536" y="567651"/>
                  <a:pt x="624725" y="594373"/>
                  <a:pt x="632723" y="621252"/>
                </a:cubicBezTo>
                <a:cubicBezTo>
                  <a:pt x="636867" y="635177"/>
                  <a:pt x="639725" y="649809"/>
                  <a:pt x="646045" y="662711"/>
                </a:cubicBezTo>
                <a:cubicBezTo>
                  <a:pt x="659340" y="689826"/>
                  <a:pt x="674865" y="715840"/>
                  <a:pt x="688737" y="742693"/>
                </a:cubicBezTo>
                <a:cubicBezTo>
                  <a:pt x="692644" y="750246"/>
                  <a:pt x="694637" y="759057"/>
                  <a:pt x="695870" y="767527"/>
                </a:cubicBezTo>
                <a:cubicBezTo>
                  <a:pt x="696211" y="769887"/>
                  <a:pt x="690678" y="773113"/>
                  <a:pt x="687845" y="775919"/>
                </a:cubicBezTo>
                <a:cubicBezTo>
                  <a:pt x="685590" y="773113"/>
                  <a:pt x="681080" y="769966"/>
                  <a:pt x="681447" y="767527"/>
                </a:cubicBezTo>
                <a:cubicBezTo>
                  <a:pt x="685511" y="739599"/>
                  <a:pt x="668466" y="719512"/>
                  <a:pt x="657242" y="696854"/>
                </a:cubicBezTo>
                <a:cubicBezTo>
                  <a:pt x="644419" y="670946"/>
                  <a:pt x="635765" y="642965"/>
                  <a:pt x="622627" y="617266"/>
                </a:cubicBezTo>
                <a:cubicBezTo>
                  <a:pt x="614000" y="600352"/>
                  <a:pt x="600914" y="585640"/>
                  <a:pt x="589192" y="570431"/>
                </a:cubicBezTo>
                <a:cubicBezTo>
                  <a:pt x="587094" y="567729"/>
                  <a:pt x="581797" y="567493"/>
                  <a:pt x="574297" y="564766"/>
                </a:cubicBezTo>
                <a:cubicBezTo>
                  <a:pt x="568292" y="552782"/>
                  <a:pt x="562470" y="548953"/>
                  <a:pt x="549568" y="553988"/>
                </a:cubicBezTo>
                <a:cubicBezTo>
                  <a:pt x="546317" y="555247"/>
                  <a:pt x="542304" y="562170"/>
                  <a:pt x="543170" y="565186"/>
                </a:cubicBezTo>
                <a:cubicBezTo>
                  <a:pt x="550407" y="590334"/>
                  <a:pt x="558825" y="615116"/>
                  <a:pt x="566561" y="640107"/>
                </a:cubicBezTo>
                <a:cubicBezTo>
                  <a:pt x="567820" y="644171"/>
                  <a:pt x="567531" y="648734"/>
                  <a:pt x="567977" y="653061"/>
                </a:cubicBezTo>
                <a:cubicBezTo>
                  <a:pt x="566351" y="653559"/>
                  <a:pt x="564726" y="654058"/>
                  <a:pt x="563100" y="654556"/>
                </a:cubicBezTo>
                <a:cubicBezTo>
                  <a:pt x="561133" y="649940"/>
                  <a:pt x="558563" y="645509"/>
                  <a:pt x="557304" y="640710"/>
                </a:cubicBezTo>
                <a:cubicBezTo>
                  <a:pt x="551115" y="616925"/>
                  <a:pt x="545897" y="592825"/>
                  <a:pt x="538790" y="569303"/>
                </a:cubicBezTo>
                <a:cubicBezTo>
                  <a:pt x="537191" y="564032"/>
                  <a:pt x="529927" y="558341"/>
                  <a:pt x="524289" y="556978"/>
                </a:cubicBezTo>
                <a:cubicBezTo>
                  <a:pt x="516684" y="555142"/>
                  <a:pt x="511229" y="560125"/>
                  <a:pt x="507846" y="568542"/>
                </a:cubicBezTo>
                <a:cubicBezTo>
                  <a:pt x="498327" y="592275"/>
                  <a:pt x="480810" y="612283"/>
                  <a:pt x="476037" y="638428"/>
                </a:cubicBezTo>
                <a:cubicBezTo>
                  <a:pt x="471999" y="660482"/>
                  <a:pt x="466833" y="682379"/>
                  <a:pt x="461168" y="704092"/>
                </a:cubicBezTo>
                <a:cubicBezTo>
                  <a:pt x="458467" y="714424"/>
                  <a:pt x="453590" y="724232"/>
                  <a:pt x="449263" y="734092"/>
                </a:cubicBezTo>
                <a:cubicBezTo>
                  <a:pt x="448738" y="735298"/>
                  <a:pt x="444359" y="736321"/>
                  <a:pt x="443546" y="735560"/>
                </a:cubicBezTo>
                <a:cubicBezTo>
                  <a:pt x="441632" y="733751"/>
                  <a:pt x="439193" y="730342"/>
                  <a:pt x="439770" y="728375"/>
                </a:cubicBezTo>
                <a:cubicBezTo>
                  <a:pt x="441947" y="720849"/>
                  <a:pt x="444621" y="713323"/>
                  <a:pt x="448188" y="706347"/>
                </a:cubicBezTo>
                <a:cubicBezTo>
                  <a:pt x="454691" y="693603"/>
                  <a:pt x="454350" y="681068"/>
                  <a:pt x="448896" y="668323"/>
                </a:cubicBezTo>
                <a:cubicBezTo>
                  <a:pt x="443730" y="656260"/>
                  <a:pt x="446457" y="649390"/>
                  <a:pt x="457681" y="644040"/>
                </a:cubicBezTo>
                <a:cubicBezTo>
                  <a:pt x="460539" y="642677"/>
                  <a:pt x="463686" y="638979"/>
                  <a:pt x="464158" y="635963"/>
                </a:cubicBezTo>
                <a:cubicBezTo>
                  <a:pt x="467383" y="615194"/>
                  <a:pt x="469560" y="594242"/>
                  <a:pt x="472838" y="573472"/>
                </a:cubicBezTo>
                <a:cubicBezTo>
                  <a:pt x="474910" y="560387"/>
                  <a:pt x="478686" y="547590"/>
                  <a:pt x="480889" y="534530"/>
                </a:cubicBezTo>
                <a:cubicBezTo>
                  <a:pt x="481859" y="528814"/>
                  <a:pt x="482777" y="521733"/>
                  <a:pt x="480312" y="517092"/>
                </a:cubicBezTo>
                <a:cubicBezTo>
                  <a:pt x="473861" y="504976"/>
                  <a:pt x="465522" y="493858"/>
                  <a:pt x="457943" y="482345"/>
                </a:cubicBezTo>
                <a:cubicBezTo>
                  <a:pt x="455793" y="483473"/>
                  <a:pt x="453668" y="484443"/>
                  <a:pt x="451544" y="485440"/>
                </a:cubicBezTo>
                <a:close/>
                <a:moveTo>
                  <a:pt x="350872" y="716942"/>
                </a:moveTo>
                <a:cubicBezTo>
                  <a:pt x="351528" y="712326"/>
                  <a:pt x="352944" y="707711"/>
                  <a:pt x="352708" y="703148"/>
                </a:cubicBezTo>
                <a:cubicBezTo>
                  <a:pt x="352262" y="694232"/>
                  <a:pt x="353573" y="683559"/>
                  <a:pt x="349194" y="676925"/>
                </a:cubicBezTo>
                <a:cubicBezTo>
                  <a:pt x="344290" y="669529"/>
                  <a:pt x="334430" y="664285"/>
                  <a:pt x="325645" y="660823"/>
                </a:cubicBezTo>
                <a:cubicBezTo>
                  <a:pt x="311222" y="655133"/>
                  <a:pt x="285208" y="662921"/>
                  <a:pt x="281065" y="680150"/>
                </a:cubicBezTo>
                <a:cubicBezTo>
                  <a:pt x="278049" y="692606"/>
                  <a:pt x="275453" y="705167"/>
                  <a:pt x="272883" y="716732"/>
                </a:cubicBezTo>
                <a:cubicBezTo>
                  <a:pt x="276790" y="717283"/>
                  <a:pt x="283005" y="716470"/>
                  <a:pt x="286047" y="719197"/>
                </a:cubicBezTo>
                <a:cubicBezTo>
                  <a:pt x="288198" y="721137"/>
                  <a:pt x="286073" y="727851"/>
                  <a:pt x="285942" y="730814"/>
                </a:cubicBezTo>
                <a:cubicBezTo>
                  <a:pt x="303302" y="732676"/>
                  <a:pt x="320872" y="734538"/>
                  <a:pt x="338311" y="736400"/>
                </a:cubicBezTo>
                <a:cubicBezTo>
                  <a:pt x="341563" y="729477"/>
                  <a:pt x="344814" y="722606"/>
                  <a:pt x="348040" y="715709"/>
                </a:cubicBezTo>
                <a:cubicBezTo>
                  <a:pt x="348984" y="716103"/>
                  <a:pt x="349928" y="716522"/>
                  <a:pt x="350872" y="716942"/>
                </a:cubicBezTo>
                <a:close/>
                <a:moveTo>
                  <a:pt x="707539" y="382984"/>
                </a:moveTo>
                <a:cubicBezTo>
                  <a:pt x="710975" y="386996"/>
                  <a:pt x="716508" y="390930"/>
                  <a:pt x="715931" y="393395"/>
                </a:cubicBezTo>
                <a:cubicBezTo>
                  <a:pt x="714803" y="398194"/>
                  <a:pt x="711106" y="403622"/>
                  <a:pt x="706884" y="406218"/>
                </a:cubicBezTo>
                <a:cubicBezTo>
                  <a:pt x="697863" y="411752"/>
                  <a:pt x="698545" y="418963"/>
                  <a:pt x="702085" y="426306"/>
                </a:cubicBezTo>
                <a:cubicBezTo>
                  <a:pt x="705389" y="433176"/>
                  <a:pt x="718107" y="434723"/>
                  <a:pt x="724375" y="430659"/>
                </a:cubicBezTo>
                <a:cubicBezTo>
                  <a:pt x="728676" y="427853"/>
                  <a:pt x="733894" y="424129"/>
                  <a:pt x="738431" y="424444"/>
                </a:cubicBezTo>
                <a:cubicBezTo>
                  <a:pt x="748684" y="425152"/>
                  <a:pt x="755817" y="421507"/>
                  <a:pt x="763763" y="415370"/>
                </a:cubicBezTo>
                <a:cubicBezTo>
                  <a:pt x="776796" y="405301"/>
                  <a:pt x="778028" y="389252"/>
                  <a:pt x="764497" y="379916"/>
                </a:cubicBezTo>
                <a:cubicBezTo>
                  <a:pt x="757181" y="374855"/>
                  <a:pt x="749681" y="370082"/>
                  <a:pt x="742784" y="365519"/>
                </a:cubicBezTo>
                <a:cubicBezTo>
                  <a:pt x="739034" y="376638"/>
                  <a:pt x="731062" y="373177"/>
                  <a:pt x="720861" y="366542"/>
                </a:cubicBezTo>
                <a:cubicBezTo>
                  <a:pt x="727758" y="382958"/>
                  <a:pt x="713649" y="380309"/>
                  <a:pt x="707539" y="382984"/>
                </a:cubicBezTo>
                <a:close/>
                <a:moveTo>
                  <a:pt x="1163227" y="601794"/>
                </a:moveTo>
                <a:cubicBezTo>
                  <a:pt x="1173795" y="602004"/>
                  <a:pt x="1190211" y="584801"/>
                  <a:pt x="1190552" y="573105"/>
                </a:cubicBezTo>
                <a:cubicBezTo>
                  <a:pt x="1190972" y="559705"/>
                  <a:pt x="1173795" y="544863"/>
                  <a:pt x="1156619" y="543735"/>
                </a:cubicBezTo>
                <a:cubicBezTo>
                  <a:pt x="1140648" y="542686"/>
                  <a:pt x="1126776" y="555142"/>
                  <a:pt x="1125989" y="571191"/>
                </a:cubicBezTo>
                <a:cubicBezTo>
                  <a:pt x="1125203" y="587555"/>
                  <a:pt x="1142038" y="601401"/>
                  <a:pt x="1163227" y="601794"/>
                </a:cubicBezTo>
                <a:close/>
                <a:moveTo>
                  <a:pt x="765808" y="991372"/>
                </a:moveTo>
                <a:cubicBezTo>
                  <a:pt x="763291" y="936853"/>
                  <a:pt x="735651" y="891250"/>
                  <a:pt x="710135" y="844860"/>
                </a:cubicBezTo>
                <a:cubicBezTo>
                  <a:pt x="715170" y="858995"/>
                  <a:pt x="720231" y="873156"/>
                  <a:pt x="724716" y="885743"/>
                </a:cubicBezTo>
                <a:cubicBezTo>
                  <a:pt x="718842" y="892902"/>
                  <a:pt x="714462" y="899799"/>
                  <a:pt x="708562" y="904965"/>
                </a:cubicBezTo>
                <a:cubicBezTo>
                  <a:pt x="702163" y="910551"/>
                  <a:pt x="699043" y="915848"/>
                  <a:pt x="702295" y="924318"/>
                </a:cubicBezTo>
                <a:cubicBezTo>
                  <a:pt x="705441" y="932500"/>
                  <a:pt x="709690" y="938557"/>
                  <a:pt x="719550" y="935935"/>
                </a:cubicBezTo>
                <a:cubicBezTo>
                  <a:pt x="731036" y="932893"/>
                  <a:pt x="739689" y="936827"/>
                  <a:pt x="744829" y="946844"/>
                </a:cubicBezTo>
                <a:cubicBezTo>
                  <a:pt x="749366" y="955681"/>
                  <a:pt x="752644" y="965227"/>
                  <a:pt x="755922" y="974667"/>
                </a:cubicBezTo>
                <a:cubicBezTo>
                  <a:pt x="757993" y="980594"/>
                  <a:pt x="759042" y="986887"/>
                  <a:pt x="760537" y="993024"/>
                </a:cubicBezTo>
                <a:cubicBezTo>
                  <a:pt x="762320" y="992473"/>
                  <a:pt x="764077" y="991922"/>
                  <a:pt x="765808" y="991372"/>
                </a:cubicBezTo>
                <a:close/>
                <a:moveTo>
                  <a:pt x="729279" y="475344"/>
                </a:moveTo>
                <a:cubicBezTo>
                  <a:pt x="730380" y="482188"/>
                  <a:pt x="729121" y="491602"/>
                  <a:pt x="733134" y="495379"/>
                </a:cubicBezTo>
                <a:cubicBezTo>
                  <a:pt x="741027" y="502800"/>
                  <a:pt x="751411" y="508281"/>
                  <a:pt x="761691" y="512031"/>
                </a:cubicBezTo>
                <a:cubicBezTo>
                  <a:pt x="765336" y="513368"/>
                  <a:pt x="775642" y="507651"/>
                  <a:pt x="775878" y="504583"/>
                </a:cubicBezTo>
                <a:cubicBezTo>
                  <a:pt x="776298" y="499260"/>
                  <a:pt x="771892" y="493071"/>
                  <a:pt x="768352" y="488036"/>
                </a:cubicBezTo>
                <a:cubicBezTo>
                  <a:pt x="766149" y="484889"/>
                  <a:pt x="761875" y="483185"/>
                  <a:pt x="758466" y="480929"/>
                </a:cubicBezTo>
                <a:cubicBezTo>
                  <a:pt x="753955" y="477966"/>
                  <a:pt x="749313" y="475160"/>
                  <a:pt x="744803" y="472171"/>
                </a:cubicBezTo>
                <a:cubicBezTo>
                  <a:pt x="741945" y="470283"/>
                  <a:pt x="739322" y="468027"/>
                  <a:pt x="736438" y="466192"/>
                </a:cubicBezTo>
                <a:cubicBezTo>
                  <a:pt x="733710" y="464461"/>
                  <a:pt x="730905" y="462573"/>
                  <a:pt x="727863" y="461681"/>
                </a:cubicBezTo>
                <a:cubicBezTo>
                  <a:pt x="723037" y="460239"/>
                  <a:pt x="718002" y="458902"/>
                  <a:pt x="713020" y="458770"/>
                </a:cubicBezTo>
                <a:cubicBezTo>
                  <a:pt x="708352" y="458666"/>
                  <a:pt x="702452" y="458718"/>
                  <a:pt x="699226" y="461340"/>
                </a:cubicBezTo>
                <a:cubicBezTo>
                  <a:pt x="689261" y="469417"/>
                  <a:pt x="687347" y="480457"/>
                  <a:pt x="690546" y="492468"/>
                </a:cubicBezTo>
                <a:cubicBezTo>
                  <a:pt x="698833" y="491366"/>
                  <a:pt x="707513" y="492494"/>
                  <a:pt x="713177" y="488849"/>
                </a:cubicBezTo>
                <a:cubicBezTo>
                  <a:pt x="718947" y="485151"/>
                  <a:pt x="721700" y="476786"/>
                  <a:pt x="725791" y="470466"/>
                </a:cubicBezTo>
                <a:cubicBezTo>
                  <a:pt x="726919" y="472118"/>
                  <a:pt x="728099" y="473718"/>
                  <a:pt x="729279" y="475344"/>
                </a:cubicBezTo>
                <a:close/>
                <a:moveTo>
                  <a:pt x="429805" y="229471"/>
                </a:moveTo>
                <a:cubicBezTo>
                  <a:pt x="441291" y="223886"/>
                  <a:pt x="446483" y="210407"/>
                  <a:pt x="441579" y="199393"/>
                </a:cubicBezTo>
                <a:cubicBezTo>
                  <a:pt x="438013" y="191395"/>
                  <a:pt x="422384" y="186596"/>
                  <a:pt x="413205" y="190687"/>
                </a:cubicBezTo>
                <a:cubicBezTo>
                  <a:pt x="402795" y="195328"/>
                  <a:pt x="399438" y="207286"/>
                  <a:pt x="403765" y="219559"/>
                </a:cubicBezTo>
                <a:cubicBezTo>
                  <a:pt x="405312" y="223938"/>
                  <a:pt x="403188" y="229498"/>
                  <a:pt x="403660" y="234428"/>
                </a:cubicBezTo>
                <a:cubicBezTo>
                  <a:pt x="404080" y="239043"/>
                  <a:pt x="404499" y="244576"/>
                  <a:pt x="407226" y="247723"/>
                </a:cubicBezTo>
                <a:cubicBezTo>
                  <a:pt x="409193" y="250004"/>
                  <a:pt x="417349" y="250817"/>
                  <a:pt x="418476" y="249244"/>
                </a:cubicBezTo>
                <a:cubicBezTo>
                  <a:pt x="421754" y="244629"/>
                  <a:pt x="422908" y="238492"/>
                  <a:pt x="425714" y="230678"/>
                </a:cubicBezTo>
                <a:cubicBezTo>
                  <a:pt x="424980" y="230835"/>
                  <a:pt x="427576" y="230547"/>
                  <a:pt x="429805" y="229471"/>
                </a:cubicBezTo>
                <a:close/>
                <a:moveTo>
                  <a:pt x="748343" y="283649"/>
                </a:moveTo>
                <a:cubicBezTo>
                  <a:pt x="753221" y="281945"/>
                  <a:pt x="759960" y="279453"/>
                  <a:pt x="761350" y="275625"/>
                </a:cubicBezTo>
                <a:cubicBezTo>
                  <a:pt x="762845" y="271534"/>
                  <a:pt x="760590" y="262933"/>
                  <a:pt x="757233" y="260966"/>
                </a:cubicBezTo>
                <a:cubicBezTo>
                  <a:pt x="753011" y="258501"/>
                  <a:pt x="745931" y="260284"/>
                  <a:pt x="740240" y="261202"/>
                </a:cubicBezTo>
                <a:cubicBezTo>
                  <a:pt x="735572" y="261936"/>
                  <a:pt x="731141" y="265240"/>
                  <a:pt x="726551" y="265345"/>
                </a:cubicBezTo>
                <a:cubicBezTo>
                  <a:pt x="717163" y="265581"/>
                  <a:pt x="702478" y="281945"/>
                  <a:pt x="705337" y="290835"/>
                </a:cubicBezTo>
                <a:cubicBezTo>
                  <a:pt x="706071" y="293116"/>
                  <a:pt x="710240" y="295397"/>
                  <a:pt x="713020" y="295607"/>
                </a:cubicBezTo>
                <a:cubicBezTo>
                  <a:pt x="715931" y="295843"/>
                  <a:pt x="719025" y="293640"/>
                  <a:pt x="718947" y="293667"/>
                </a:cubicBezTo>
                <a:cubicBezTo>
                  <a:pt x="722723" y="300799"/>
                  <a:pt x="725162" y="307014"/>
                  <a:pt x="729226" y="311892"/>
                </a:cubicBezTo>
                <a:cubicBezTo>
                  <a:pt x="730170" y="313020"/>
                  <a:pt x="739873" y="309716"/>
                  <a:pt x="739925" y="308221"/>
                </a:cubicBezTo>
                <a:cubicBezTo>
                  <a:pt x="740188" y="301744"/>
                  <a:pt x="738378" y="295161"/>
                  <a:pt x="736726" y="284987"/>
                </a:cubicBezTo>
                <a:cubicBezTo>
                  <a:pt x="739060" y="284803"/>
                  <a:pt x="744043" y="285170"/>
                  <a:pt x="748343" y="283649"/>
                </a:cubicBezTo>
                <a:close/>
                <a:moveTo>
                  <a:pt x="889898" y="671942"/>
                </a:moveTo>
                <a:cubicBezTo>
                  <a:pt x="880248" y="669136"/>
                  <a:pt x="871411" y="663105"/>
                  <a:pt x="862678" y="657755"/>
                </a:cubicBezTo>
                <a:cubicBezTo>
                  <a:pt x="853369" y="652065"/>
                  <a:pt x="845003" y="644774"/>
                  <a:pt x="835458" y="639582"/>
                </a:cubicBezTo>
                <a:cubicBezTo>
                  <a:pt x="831341" y="637353"/>
                  <a:pt x="825310" y="638612"/>
                  <a:pt x="820143" y="638297"/>
                </a:cubicBezTo>
                <a:cubicBezTo>
                  <a:pt x="819409" y="639766"/>
                  <a:pt x="818649" y="641208"/>
                  <a:pt x="817914" y="642677"/>
                </a:cubicBezTo>
                <a:cubicBezTo>
                  <a:pt x="820563" y="644276"/>
                  <a:pt x="823264" y="645797"/>
                  <a:pt x="825860" y="647475"/>
                </a:cubicBezTo>
                <a:cubicBezTo>
                  <a:pt x="836586" y="654398"/>
                  <a:pt x="847495" y="661033"/>
                  <a:pt x="857932" y="668376"/>
                </a:cubicBezTo>
                <a:cubicBezTo>
                  <a:pt x="867477" y="675089"/>
                  <a:pt x="876446" y="682615"/>
                  <a:pt x="885755" y="689669"/>
                </a:cubicBezTo>
                <a:cubicBezTo>
                  <a:pt x="893989" y="695910"/>
                  <a:pt x="901751" y="703804"/>
                  <a:pt x="916227" y="698349"/>
                </a:cubicBezTo>
                <a:cubicBezTo>
                  <a:pt x="908805" y="686365"/>
                  <a:pt x="903666" y="675928"/>
                  <a:pt x="889898" y="671942"/>
                </a:cubicBezTo>
                <a:close/>
                <a:moveTo>
                  <a:pt x="866926" y="218457"/>
                </a:moveTo>
                <a:cubicBezTo>
                  <a:pt x="875554" y="215048"/>
                  <a:pt x="882765" y="208020"/>
                  <a:pt x="890475" y="202697"/>
                </a:cubicBezTo>
                <a:cubicBezTo>
                  <a:pt x="881481" y="187278"/>
                  <a:pt x="869968" y="180066"/>
                  <a:pt x="860449" y="185311"/>
                </a:cubicBezTo>
                <a:cubicBezTo>
                  <a:pt x="846052" y="193230"/>
                  <a:pt x="832573" y="202828"/>
                  <a:pt x="818701" y="211692"/>
                </a:cubicBezTo>
                <a:cubicBezTo>
                  <a:pt x="819226" y="212741"/>
                  <a:pt x="819750" y="213763"/>
                  <a:pt x="820301" y="214812"/>
                </a:cubicBezTo>
                <a:cubicBezTo>
                  <a:pt x="827722" y="211718"/>
                  <a:pt x="835143" y="208597"/>
                  <a:pt x="844243" y="204821"/>
                </a:cubicBezTo>
                <a:cubicBezTo>
                  <a:pt x="847311" y="217671"/>
                  <a:pt x="855808" y="222863"/>
                  <a:pt x="866926" y="218457"/>
                </a:cubicBezTo>
                <a:close/>
                <a:moveTo>
                  <a:pt x="682601" y="531672"/>
                </a:moveTo>
                <a:cubicBezTo>
                  <a:pt x="689917" y="542083"/>
                  <a:pt x="697233" y="552467"/>
                  <a:pt x="705992" y="564950"/>
                </a:cubicBezTo>
                <a:cubicBezTo>
                  <a:pt x="712732" y="556375"/>
                  <a:pt x="717714" y="550868"/>
                  <a:pt x="721700" y="544758"/>
                </a:cubicBezTo>
                <a:cubicBezTo>
                  <a:pt x="727889" y="535238"/>
                  <a:pt x="723745" y="524854"/>
                  <a:pt x="713046" y="521025"/>
                </a:cubicBezTo>
                <a:cubicBezTo>
                  <a:pt x="699200" y="516069"/>
                  <a:pt x="700144" y="530413"/>
                  <a:pt x="693667" y="535973"/>
                </a:cubicBezTo>
                <a:cubicBezTo>
                  <a:pt x="690546" y="533953"/>
                  <a:pt x="687478" y="531961"/>
                  <a:pt x="684436" y="529967"/>
                </a:cubicBezTo>
                <a:cubicBezTo>
                  <a:pt x="683807" y="530544"/>
                  <a:pt x="683204" y="531121"/>
                  <a:pt x="682601" y="531672"/>
                </a:cubicBezTo>
                <a:close/>
                <a:moveTo>
                  <a:pt x="1060299" y="277906"/>
                </a:moveTo>
                <a:cubicBezTo>
                  <a:pt x="1059513" y="267024"/>
                  <a:pt x="1051934" y="262828"/>
                  <a:pt x="1042467" y="262749"/>
                </a:cubicBezTo>
                <a:cubicBezTo>
                  <a:pt x="1032319" y="262697"/>
                  <a:pt x="1026287" y="270878"/>
                  <a:pt x="1027336" y="278981"/>
                </a:cubicBezTo>
                <a:cubicBezTo>
                  <a:pt x="1028149" y="285354"/>
                  <a:pt x="1035990" y="290835"/>
                  <a:pt x="1040710" y="296682"/>
                </a:cubicBezTo>
                <a:cubicBezTo>
                  <a:pt x="1052616" y="294401"/>
                  <a:pt x="1060929" y="286455"/>
                  <a:pt x="1060299" y="277906"/>
                </a:cubicBezTo>
                <a:close/>
                <a:moveTo>
                  <a:pt x="103111" y="444138"/>
                </a:moveTo>
                <a:cubicBezTo>
                  <a:pt x="68732" y="448307"/>
                  <a:pt x="34379" y="452477"/>
                  <a:pt x="0" y="456620"/>
                </a:cubicBezTo>
                <a:cubicBezTo>
                  <a:pt x="210" y="458718"/>
                  <a:pt x="420" y="460790"/>
                  <a:pt x="629" y="462888"/>
                </a:cubicBezTo>
                <a:cubicBezTo>
                  <a:pt x="14187" y="461917"/>
                  <a:pt x="27745" y="460921"/>
                  <a:pt x="41066" y="459950"/>
                </a:cubicBezTo>
                <a:cubicBezTo>
                  <a:pt x="42561" y="461943"/>
                  <a:pt x="44397" y="464382"/>
                  <a:pt x="46232" y="466821"/>
                </a:cubicBezTo>
                <a:cubicBezTo>
                  <a:pt x="47963" y="463569"/>
                  <a:pt x="49668" y="460344"/>
                  <a:pt x="51293" y="457302"/>
                </a:cubicBezTo>
                <a:cubicBezTo>
                  <a:pt x="68837" y="454784"/>
                  <a:pt x="86354" y="452267"/>
                  <a:pt x="103872" y="449750"/>
                </a:cubicBezTo>
                <a:cubicBezTo>
                  <a:pt x="103609" y="447888"/>
                  <a:pt x="103373" y="446026"/>
                  <a:pt x="103111" y="444138"/>
                </a:cubicBezTo>
                <a:close/>
                <a:moveTo>
                  <a:pt x="738404" y="167400"/>
                </a:moveTo>
                <a:cubicBezTo>
                  <a:pt x="728492" y="167584"/>
                  <a:pt x="721726" y="173300"/>
                  <a:pt x="721385" y="183606"/>
                </a:cubicBezTo>
                <a:cubicBezTo>
                  <a:pt x="721018" y="194305"/>
                  <a:pt x="730249" y="196377"/>
                  <a:pt x="737670" y="196561"/>
                </a:cubicBezTo>
                <a:cubicBezTo>
                  <a:pt x="745537" y="196744"/>
                  <a:pt x="753667" y="193807"/>
                  <a:pt x="751910" y="184734"/>
                </a:cubicBezTo>
                <a:cubicBezTo>
                  <a:pt x="752487" y="172933"/>
                  <a:pt x="747793" y="167217"/>
                  <a:pt x="738404" y="167400"/>
                </a:cubicBezTo>
                <a:close/>
                <a:moveTo>
                  <a:pt x="540075" y="217015"/>
                </a:moveTo>
                <a:cubicBezTo>
                  <a:pt x="537296" y="212531"/>
                  <a:pt x="530320" y="208676"/>
                  <a:pt x="525102" y="208519"/>
                </a:cubicBezTo>
                <a:cubicBezTo>
                  <a:pt x="522427" y="208440"/>
                  <a:pt x="517995" y="216753"/>
                  <a:pt x="516972" y="221814"/>
                </a:cubicBezTo>
                <a:cubicBezTo>
                  <a:pt x="515320" y="229996"/>
                  <a:pt x="520145" y="234532"/>
                  <a:pt x="528589" y="235844"/>
                </a:cubicBezTo>
                <a:cubicBezTo>
                  <a:pt x="535119" y="236866"/>
                  <a:pt x="541491" y="239069"/>
                  <a:pt x="548860" y="240983"/>
                </a:cubicBezTo>
                <a:cubicBezTo>
                  <a:pt x="546159" y="233064"/>
                  <a:pt x="544533" y="224174"/>
                  <a:pt x="540075" y="217015"/>
                </a:cubicBezTo>
                <a:close/>
                <a:moveTo>
                  <a:pt x="782381" y="382329"/>
                </a:moveTo>
                <a:cubicBezTo>
                  <a:pt x="791586" y="393395"/>
                  <a:pt x="805012" y="394968"/>
                  <a:pt x="818360" y="396096"/>
                </a:cubicBezTo>
                <a:cubicBezTo>
                  <a:pt x="821743" y="396384"/>
                  <a:pt x="825336" y="394418"/>
                  <a:pt x="828823" y="393500"/>
                </a:cubicBezTo>
                <a:cubicBezTo>
                  <a:pt x="826830" y="389907"/>
                  <a:pt x="825467" y="383823"/>
                  <a:pt x="822740" y="383142"/>
                </a:cubicBezTo>
                <a:cubicBezTo>
                  <a:pt x="810047" y="379995"/>
                  <a:pt x="796988" y="378343"/>
                  <a:pt x="784060" y="376140"/>
                </a:cubicBezTo>
                <a:cubicBezTo>
                  <a:pt x="783535" y="378212"/>
                  <a:pt x="782958" y="380257"/>
                  <a:pt x="782381" y="382329"/>
                </a:cubicBezTo>
                <a:close/>
                <a:moveTo>
                  <a:pt x="471632" y="125888"/>
                </a:moveTo>
                <a:cubicBezTo>
                  <a:pt x="460041" y="148021"/>
                  <a:pt x="464446" y="167059"/>
                  <a:pt x="469901" y="186360"/>
                </a:cubicBezTo>
                <a:cubicBezTo>
                  <a:pt x="475723" y="167767"/>
                  <a:pt x="479971" y="148860"/>
                  <a:pt x="471632" y="125888"/>
                </a:cubicBezTo>
                <a:close/>
                <a:moveTo>
                  <a:pt x="549096" y="1209998"/>
                </a:moveTo>
                <a:cubicBezTo>
                  <a:pt x="557304" y="1211860"/>
                  <a:pt x="560110" y="1203258"/>
                  <a:pt x="560189" y="1195575"/>
                </a:cubicBezTo>
                <a:cubicBezTo>
                  <a:pt x="560267" y="1187314"/>
                  <a:pt x="557776" y="1179526"/>
                  <a:pt x="548231" y="1180365"/>
                </a:cubicBezTo>
                <a:cubicBezTo>
                  <a:pt x="543773" y="1180758"/>
                  <a:pt x="539813" y="1186816"/>
                  <a:pt x="533388" y="1192218"/>
                </a:cubicBezTo>
                <a:cubicBezTo>
                  <a:pt x="539761" y="1199823"/>
                  <a:pt x="543563" y="1208739"/>
                  <a:pt x="549096" y="1209998"/>
                </a:cubicBezTo>
                <a:close/>
                <a:moveTo>
                  <a:pt x="933089" y="586742"/>
                </a:moveTo>
                <a:cubicBezTo>
                  <a:pt x="928552" y="587292"/>
                  <a:pt x="921812" y="594897"/>
                  <a:pt x="921734" y="599408"/>
                </a:cubicBezTo>
                <a:cubicBezTo>
                  <a:pt x="921681" y="603682"/>
                  <a:pt x="928578" y="610815"/>
                  <a:pt x="933298" y="611654"/>
                </a:cubicBezTo>
                <a:cubicBezTo>
                  <a:pt x="938596" y="612572"/>
                  <a:pt x="948351" y="611680"/>
                  <a:pt x="946541" y="601794"/>
                </a:cubicBezTo>
                <a:cubicBezTo>
                  <a:pt x="946856" y="591173"/>
                  <a:pt x="940667" y="585798"/>
                  <a:pt x="933089" y="586742"/>
                </a:cubicBezTo>
                <a:close/>
                <a:moveTo>
                  <a:pt x="201712" y="506314"/>
                </a:moveTo>
                <a:cubicBezTo>
                  <a:pt x="211021" y="506891"/>
                  <a:pt x="216922" y="500518"/>
                  <a:pt x="214876" y="491340"/>
                </a:cubicBezTo>
                <a:cubicBezTo>
                  <a:pt x="213906" y="486961"/>
                  <a:pt x="206616" y="480038"/>
                  <a:pt x="203967" y="480772"/>
                </a:cubicBezTo>
                <a:cubicBezTo>
                  <a:pt x="198277" y="482319"/>
                  <a:pt x="193714" y="488088"/>
                  <a:pt x="185112" y="495038"/>
                </a:cubicBezTo>
                <a:cubicBezTo>
                  <a:pt x="193347" y="500833"/>
                  <a:pt x="197385" y="506052"/>
                  <a:pt x="201712" y="506314"/>
                </a:cubicBezTo>
                <a:close/>
                <a:moveTo>
                  <a:pt x="1470384" y="941311"/>
                </a:moveTo>
                <a:cubicBezTo>
                  <a:pt x="1455725" y="923321"/>
                  <a:pt x="1436425" y="913016"/>
                  <a:pt x="1414711" y="906669"/>
                </a:cubicBezTo>
                <a:cubicBezTo>
                  <a:pt x="1429213" y="925052"/>
                  <a:pt x="1449851" y="933155"/>
                  <a:pt x="1470646" y="941022"/>
                </a:cubicBezTo>
                <a:lnTo>
                  <a:pt x="1470384" y="941311"/>
                </a:lnTo>
                <a:close/>
                <a:moveTo>
                  <a:pt x="860528" y="355895"/>
                </a:moveTo>
                <a:cubicBezTo>
                  <a:pt x="856149" y="356105"/>
                  <a:pt x="852058" y="361874"/>
                  <a:pt x="847836" y="365205"/>
                </a:cubicBezTo>
                <a:cubicBezTo>
                  <a:pt x="851769" y="369584"/>
                  <a:pt x="855073" y="376219"/>
                  <a:pt x="859846" y="377556"/>
                </a:cubicBezTo>
                <a:cubicBezTo>
                  <a:pt x="863229" y="378500"/>
                  <a:pt x="868631" y="372285"/>
                  <a:pt x="876813" y="366831"/>
                </a:cubicBezTo>
                <a:cubicBezTo>
                  <a:pt x="869077" y="361297"/>
                  <a:pt x="864671" y="355685"/>
                  <a:pt x="860528" y="355895"/>
                </a:cubicBezTo>
                <a:close/>
                <a:moveTo>
                  <a:pt x="405968" y="130792"/>
                </a:moveTo>
                <a:cubicBezTo>
                  <a:pt x="403372" y="135066"/>
                  <a:pt x="398232" y="139813"/>
                  <a:pt x="398861" y="143537"/>
                </a:cubicBezTo>
                <a:cubicBezTo>
                  <a:pt x="399674" y="148178"/>
                  <a:pt x="405260" y="151954"/>
                  <a:pt x="408800" y="156124"/>
                </a:cubicBezTo>
                <a:cubicBezTo>
                  <a:pt x="412917" y="152479"/>
                  <a:pt x="420312" y="148860"/>
                  <a:pt x="420338" y="145215"/>
                </a:cubicBezTo>
                <a:cubicBezTo>
                  <a:pt x="420365" y="140364"/>
                  <a:pt x="414622" y="135486"/>
                  <a:pt x="411370" y="130635"/>
                </a:cubicBezTo>
                <a:cubicBezTo>
                  <a:pt x="409560" y="130661"/>
                  <a:pt x="407751" y="130739"/>
                  <a:pt x="405968" y="130792"/>
                </a:cubicBezTo>
                <a:close/>
                <a:moveTo>
                  <a:pt x="387716" y="279139"/>
                </a:moveTo>
                <a:cubicBezTo>
                  <a:pt x="389552" y="284174"/>
                  <a:pt x="394770" y="289235"/>
                  <a:pt x="399805" y="291254"/>
                </a:cubicBezTo>
                <a:cubicBezTo>
                  <a:pt x="401903" y="292093"/>
                  <a:pt x="410426" y="284829"/>
                  <a:pt x="410164" y="281814"/>
                </a:cubicBezTo>
                <a:cubicBezTo>
                  <a:pt x="409691" y="276726"/>
                  <a:pt x="404499" y="272111"/>
                  <a:pt x="399097" y="263982"/>
                </a:cubicBezTo>
                <a:cubicBezTo>
                  <a:pt x="393223" y="271482"/>
                  <a:pt x="386824" y="276621"/>
                  <a:pt x="387716" y="279139"/>
                </a:cubicBezTo>
                <a:close/>
                <a:moveTo>
                  <a:pt x="332594" y="838698"/>
                </a:moveTo>
                <a:cubicBezTo>
                  <a:pt x="335688" y="834109"/>
                  <a:pt x="341300" y="829415"/>
                  <a:pt x="341117" y="824930"/>
                </a:cubicBezTo>
                <a:cubicBezTo>
                  <a:pt x="340959" y="820761"/>
                  <a:pt x="334666" y="816827"/>
                  <a:pt x="331099" y="812763"/>
                </a:cubicBezTo>
                <a:cubicBezTo>
                  <a:pt x="327376" y="816618"/>
                  <a:pt x="321161" y="820158"/>
                  <a:pt x="320610" y="824432"/>
                </a:cubicBezTo>
                <a:cubicBezTo>
                  <a:pt x="320059" y="828759"/>
                  <a:pt x="325120" y="833794"/>
                  <a:pt x="327716" y="838514"/>
                </a:cubicBezTo>
                <a:cubicBezTo>
                  <a:pt x="329369" y="838593"/>
                  <a:pt x="330994" y="838645"/>
                  <a:pt x="332594" y="838698"/>
                </a:cubicBezTo>
                <a:close/>
                <a:moveTo>
                  <a:pt x="640931" y="13966"/>
                </a:moveTo>
                <a:cubicBezTo>
                  <a:pt x="642531" y="10478"/>
                  <a:pt x="640826" y="4709"/>
                  <a:pt x="638886" y="828"/>
                </a:cubicBezTo>
                <a:cubicBezTo>
                  <a:pt x="638257" y="-431"/>
                  <a:pt x="631150" y="-300"/>
                  <a:pt x="628868" y="1536"/>
                </a:cubicBezTo>
                <a:cubicBezTo>
                  <a:pt x="626115" y="3712"/>
                  <a:pt x="623938" y="8433"/>
                  <a:pt x="624043" y="11973"/>
                </a:cubicBezTo>
                <a:cubicBezTo>
                  <a:pt x="624227" y="19420"/>
                  <a:pt x="626063" y="26842"/>
                  <a:pt x="627321" y="34945"/>
                </a:cubicBezTo>
                <a:cubicBezTo>
                  <a:pt x="631858" y="28231"/>
                  <a:pt x="637444" y="21597"/>
                  <a:pt x="640931" y="13966"/>
                </a:cubicBezTo>
                <a:close/>
                <a:moveTo>
                  <a:pt x="1074670" y="374619"/>
                </a:moveTo>
                <a:cubicBezTo>
                  <a:pt x="1071418" y="374409"/>
                  <a:pt x="1067668" y="381280"/>
                  <a:pt x="1064154" y="384977"/>
                </a:cubicBezTo>
                <a:cubicBezTo>
                  <a:pt x="1068271" y="388124"/>
                  <a:pt x="1072100" y="393107"/>
                  <a:pt x="1076637" y="393867"/>
                </a:cubicBezTo>
                <a:cubicBezTo>
                  <a:pt x="1080308" y="394470"/>
                  <a:pt x="1084818" y="389986"/>
                  <a:pt x="1092581" y="385816"/>
                </a:cubicBezTo>
                <a:cubicBezTo>
                  <a:pt x="1084215" y="380231"/>
                  <a:pt x="1079600" y="374960"/>
                  <a:pt x="1074670" y="374619"/>
                </a:cubicBezTo>
                <a:close/>
                <a:moveTo>
                  <a:pt x="550827" y="81282"/>
                </a:moveTo>
                <a:cubicBezTo>
                  <a:pt x="547838" y="96203"/>
                  <a:pt x="533755" y="108135"/>
                  <a:pt x="539210" y="125337"/>
                </a:cubicBezTo>
                <a:cubicBezTo>
                  <a:pt x="540600" y="125731"/>
                  <a:pt x="542016" y="126150"/>
                  <a:pt x="543406" y="126544"/>
                </a:cubicBezTo>
                <a:cubicBezTo>
                  <a:pt x="547680" y="111990"/>
                  <a:pt x="551955" y="97462"/>
                  <a:pt x="556203" y="82908"/>
                </a:cubicBezTo>
                <a:cubicBezTo>
                  <a:pt x="554420" y="82383"/>
                  <a:pt x="552610" y="81832"/>
                  <a:pt x="550827" y="81282"/>
                </a:cubicBezTo>
                <a:close/>
                <a:moveTo>
                  <a:pt x="290348" y="430423"/>
                </a:moveTo>
                <a:cubicBezTo>
                  <a:pt x="297350" y="449750"/>
                  <a:pt x="315890" y="446550"/>
                  <a:pt x="327140" y="454522"/>
                </a:cubicBezTo>
                <a:cubicBezTo>
                  <a:pt x="315811" y="446944"/>
                  <a:pt x="309255" y="431393"/>
                  <a:pt x="290348" y="430423"/>
                </a:cubicBezTo>
                <a:close/>
                <a:moveTo>
                  <a:pt x="1015273" y="392451"/>
                </a:moveTo>
                <a:cubicBezTo>
                  <a:pt x="1015195" y="389514"/>
                  <a:pt x="1008770" y="383955"/>
                  <a:pt x="1006384" y="384531"/>
                </a:cubicBezTo>
                <a:cubicBezTo>
                  <a:pt x="1002555" y="385476"/>
                  <a:pt x="998018" y="390117"/>
                  <a:pt x="997048" y="393998"/>
                </a:cubicBezTo>
                <a:cubicBezTo>
                  <a:pt x="996419" y="396516"/>
                  <a:pt x="1001663" y="400449"/>
                  <a:pt x="1006567" y="406664"/>
                </a:cubicBezTo>
                <a:cubicBezTo>
                  <a:pt x="1010920" y="400030"/>
                  <a:pt x="1015404" y="396175"/>
                  <a:pt x="1015273" y="392451"/>
                </a:cubicBezTo>
                <a:close/>
                <a:moveTo>
                  <a:pt x="1330743" y="775027"/>
                </a:moveTo>
                <a:cubicBezTo>
                  <a:pt x="1316006" y="766635"/>
                  <a:pt x="1301294" y="758270"/>
                  <a:pt x="1286557" y="749879"/>
                </a:cubicBezTo>
                <a:cubicBezTo>
                  <a:pt x="1285534" y="751793"/>
                  <a:pt x="1284537" y="753681"/>
                  <a:pt x="1283515" y="755595"/>
                </a:cubicBezTo>
                <a:cubicBezTo>
                  <a:pt x="1298619" y="763462"/>
                  <a:pt x="1313751" y="771329"/>
                  <a:pt x="1328855" y="779197"/>
                </a:cubicBezTo>
                <a:cubicBezTo>
                  <a:pt x="1329511" y="777780"/>
                  <a:pt x="1330140" y="776391"/>
                  <a:pt x="1330743" y="775027"/>
                </a:cubicBezTo>
                <a:close/>
                <a:moveTo>
                  <a:pt x="346047" y="339820"/>
                </a:moveTo>
                <a:cubicBezTo>
                  <a:pt x="346047" y="336831"/>
                  <a:pt x="340487" y="331507"/>
                  <a:pt x="337341" y="331481"/>
                </a:cubicBezTo>
                <a:cubicBezTo>
                  <a:pt x="334010" y="331455"/>
                  <a:pt x="328136" y="336201"/>
                  <a:pt x="327874" y="339243"/>
                </a:cubicBezTo>
                <a:cubicBezTo>
                  <a:pt x="327533" y="342941"/>
                  <a:pt x="331938" y="347032"/>
                  <a:pt x="336501" y="354663"/>
                </a:cubicBezTo>
                <a:cubicBezTo>
                  <a:pt x="341484" y="347373"/>
                  <a:pt x="346047" y="343596"/>
                  <a:pt x="346047" y="339820"/>
                </a:cubicBezTo>
                <a:close/>
                <a:moveTo>
                  <a:pt x="860134" y="310083"/>
                </a:moveTo>
                <a:cubicBezTo>
                  <a:pt x="857066" y="310135"/>
                  <a:pt x="854103" y="315668"/>
                  <a:pt x="851114" y="318763"/>
                </a:cubicBezTo>
                <a:cubicBezTo>
                  <a:pt x="854628" y="321883"/>
                  <a:pt x="857801" y="326761"/>
                  <a:pt x="861734" y="327521"/>
                </a:cubicBezTo>
                <a:cubicBezTo>
                  <a:pt x="864593" y="328072"/>
                  <a:pt x="868500" y="323116"/>
                  <a:pt x="874715" y="318605"/>
                </a:cubicBezTo>
                <a:cubicBezTo>
                  <a:pt x="867975" y="314357"/>
                  <a:pt x="864016" y="310004"/>
                  <a:pt x="860134" y="310083"/>
                </a:cubicBezTo>
                <a:close/>
                <a:moveTo>
                  <a:pt x="1470673" y="941022"/>
                </a:moveTo>
                <a:cubicBezTo>
                  <a:pt x="1483260" y="950253"/>
                  <a:pt x="1495821" y="959510"/>
                  <a:pt x="1508382" y="968741"/>
                </a:cubicBezTo>
                <a:cubicBezTo>
                  <a:pt x="1509379" y="967193"/>
                  <a:pt x="1510401" y="965646"/>
                  <a:pt x="1511398" y="964099"/>
                </a:cubicBezTo>
                <a:cubicBezTo>
                  <a:pt x="1500122" y="952587"/>
                  <a:pt x="1486459" y="944982"/>
                  <a:pt x="1470384" y="941311"/>
                </a:cubicBezTo>
                <a:cubicBezTo>
                  <a:pt x="1470384" y="941311"/>
                  <a:pt x="1470646" y="941022"/>
                  <a:pt x="1470673" y="941022"/>
                </a:cubicBezTo>
                <a:close/>
                <a:moveTo>
                  <a:pt x="826830" y="523490"/>
                </a:moveTo>
                <a:cubicBezTo>
                  <a:pt x="835851" y="529364"/>
                  <a:pt x="844846" y="535265"/>
                  <a:pt x="853867" y="541139"/>
                </a:cubicBezTo>
                <a:cubicBezTo>
                  <a:pt x="854785" y="539723"/>
                  <a:pt x="855703" y="538307"/>
                  <a:pt x="856621" y="536864"/>
                </a:cubicBezTo>
                <a:cubicBezTo>
                  <a:pt x="851481" y="524933"/>
                  <a:pt x="840388" y="522310"/>
                  <a:pt x="829295" y="519688"/>
                </a:cubicBezTo>
                <a:cubicBezTo>
                  <a:pt x="828483" y="520947"/>
                  <a:pt x="827643" y="522232"/>
                  <a:pt x="826830" y="523490"/>
                </a:cubicBezTo>
                <a:close/>
                <a:moveTo>
                  <a:pt x="790091" y="924029"/>
                </a:moveTo>
                <a:cubicBezTo>
                  <a:pt x="792215" y="926914"/>
                  <a:pt x="795388" y="929484"/>
                  <a:pt x="798640" y="930795"/>
                </a:cubicBezTo>
                <a:cubicBezTo>
                  <a:pt x="799742" y="931241"/>
                  <a:pt x="804488" y="927045"/>
                  <a:pt x="804252" y="925472"/>
                </a:cubicBezTo>
                <a:cubicBezTo>
                  <a:pt x="803675" y="921643"/>
                  <a:pt x="802075" y="916818"/>
                  <a:pt x="799191" y="914799"/>
                </a:cubicBezTo>
                <a:cubicBezTo>
                  <a:pt x="795231" y="912045"/>
                  <a:pt x="789698" y="911521"/>
                  <a:pt x="782486" y="909344"/>
                </a:cubicBezTo>
                <a:cubicBezTo>
                  <a:pt x="785869" y="916057"/>
                  <a:pt x="787443" y="920437"/>
                  <a:pt x="790091" y="924029"/>
                </a:cubicBezTo>
                <a:close/>
                <a:moveTo>
                  <a:pt x="843456" y="225407"/>
                </a:moveTo>
                <a:cubicBezTo>
                  <a:pt x="840362" y="226010"/>
                  <a:pt x="838028" y="230599"/>
                  <a:pt x="835379" y="233431"/>
                </a:cubicBezTo>
                <a:cubicBezTo>
                  <a:pt x="838500" y="235949"/>
                  <a:pt x="841568" y="240302"/>
                  <a:pt x="844794" y="240433"/>
                </a:cubicBezTo>
                <a:cubicBezTo>
                  <a:pt x="847678" y="240564"/>
                  <a:pt x="850773" y="236053"/>
                  <a:pt x="856175" y="231622"/>
                </a:cubicBezTo>
                <a:cubicBezTo>
                  <a:pt x="850117" y="228449"/>
                  <a:pt x="846393" y="224830"/>
                  <a:pt x="843456" y="225407"/>
                </a:cubicBezTo>
                <a:close/>
                <a:moveTo>
                  <a:pt x="1374668" y="572502"/>
                </a:moveTo>
                <a:cubicBezTo>
                  <a:pt x="1372990" y="572083"/>
                  <a:pt x="1370000" y="577065"/>
                  <a:pt x="1367614" y="579583"/>
                </a:cubicBezTo>
                <a:cubicBezTo>
                  <a:pt x="1370918" y="582441"/>
                  <a:pt x="1373829" y="586479"/>
                  <a:pt x="1377657" y="587712"/>
                </a:cubicBezTo>
                <a:cubicBezTo>
                  <a:pt x="1379939" y="588446"/>
                  <a:pt x="1383636" y="584801"/>
                  <a:pt x="1390035" y="581313"/>
                </a:cubicBezTo>
                <a:cubicBezTo>
                  <a:pt x="1382955" y="577013"/>
                  <a:pt x="1379100" y="573604"/>
                  <a:pt x="1374668" y="572502"/>
                </a:cubicBezTo>
                <a:close/>
                <a:moveTo>
                  <a:pt x="682155" y="632371"/>
                </a:moveTo>
                <a:cubicBezTo>
                  <a:pt x="681814" y="630299"/>
                  <a:pt x="676438" y="627047"/>
                  <a:pt x="674340" y="627677"/>
                </a:cubicBezTo>
                <a:cubicBezTo>
                  <a:pt x="670669" y="628778"/>
                  <a:pt x="667784" y="632476"/>
                  <a:pt x="663720" y="635780"/>
                </a:cubicBezTo>
                <a:cubicBezTo>
                  <a:pt x="669463" y="639871"/>
                  <a:pt x="672950" y="642362"/>
                  <a:pt x="679637" y="647108"/>
                </a:cubicBezTo>
                <a:cubicBezTo>
                  <a:pt x="680896" y="640736"/>
                  <a:pt x="682810" y="636357"/>
                  <a:pt x="682155" y="632371"/>
                </a:cubicBezTo>
                <a:close/>
                <a:moveTo>
                  <a:pt x="740083" y="453132"/>
                </a:moveTo>
                <a:cubicBezTo>
                  <a:pt x="745957" y="458089"/>
                  <a:pt x="751569" y="463386"/>
                  <a:pt x="757862" y="467739"/>
                </a:cubicBezTo>
                <a:cubicBezTo>
                  <a:pt x="759226" y="468683"/>
                  <a:pt x="763081" y="466611"/>
                  <a:pt x="765389" y="465221"/>
                </a:cubicBezTo>
                <a:cubicBezTo>
                  <a:pt x="765861" y="464933"/>
                  <a:pt x="765074" y="460396"/>
                  <a:pt x="763920" y="459872"/>
                </a:cubicBezTo>
                <a:cubicBezTo>
                  <a:pt x="756656" y="456515"/>
                  <a:pt x="749104" y="453736"/>
                  <a:pt x="741656" y="450746"/>
                </a:cubicBezTo>
                <a:cubicBezTo>
                  <a:pt x="741132" y="451559"/>
                  <a:pt x="740607" y="452346"/>
                  <a:pt x="740083" y="453132"/>
                </a:cubicBezTo>
                <a:close/>
                <a:moveTo>
                  <a:pt x="638309" y="158510"/>
                </a:moveTo>
                <a:cubicBezTo>
                  <a:pt x="633615" y="166377"/>
                  <a:pt x="628921" y="174271"/>
                  <a:pt x="624201" y="182138"/>
                </a:cubicBezTo>
                <a:cubicBezTo>
                  <a:pt x="626141" y="183213"/>
                  <a:pt x="628082" y="184288"/>
                  <a:pt x="630022" y="185337"/>
                </a:cubicBezTo>
                <a:cubicBezTo>
                  <a:pt x="634349" y="177234"/>
                  <a:pt x="638650" y="169157"/>
                  <a:pt x="642977" y="161054"/>
                </a:cubicBezTo>
                <a:cubicBezTo>
                  <a:pt x="641456" y="160215"/>
                  <a:pt x="639882" y="159376"/>
                  <a:pt x="638309" y="158510"/>
                </a:cubicBezTo>
                <a:close/>
                <a:moveTo>
                  <a:pt x="242595" y="455178"/>
                </a:moveTo>
                <a:cubicBezTo>
                  <a:pt x="253582" y="452005"/>
                  <a:pt x="264596" y="448805"/>
                  <a:pt x="275584" y="445632"/>
                </a:cubicBezTo>
                <a:cubicBezTo>
                  <a:pt x="275243" y="444321"/>
                  <a:pt x="274902" y="443036"/>
                  <a:pt x="274535" y="441725"/>
                </a:cubicBezTo>
                <a:cubicBezTo>
                  <a:pt x="263390" y="444321"/>
                  <a:pt x="252245" y="446917"/>
                  <a:pt x="241074" y="449540"/>
                </a:cubicBezTo>
                <a:cubicBezTo>
                  <a:pt x="241598" y="451428"/>
                  <a:pt x="242096" y="453290"/>
                  <a:pt x="242595" y="455178"/>
                </a:cubicBezTo>
                <a:close/>
                <a:moveTo>
                  <a:pt x="702399" y="779013"/>
                </a:moveTo>
                <a:cubicBezTo>
                  <a:pt x="702845" y="781504"/>
                  <a:pt x="707330" y="785123"/>
                  <a:pt x="709768" y="784913"/>
                </a:cubicBezTo>
                <a:cubicBezTo>
                  <a:pt x="712391" y="784677"/>
                  <a:pt x="716744" y="780403"/>
                  <a:pt x="716586" y="778200"/>
                </a:cubicBezTo>
                <a:cubicBezTo>
                  <a:pt x="716350" y="775394"/>
                  <a:pt x="712312" y="772929"/>
                  <a:pt x="708142" y="768366"/>
                </a:cubicBezTo>
                <a:cubicBezTo>
                  <a:pt x="705310" y="773244"/>
                  <a:pt x="701954" y="776469"/>
                  <a:pt x="702399" y="779013"/>
                </a:cubicBezTo>
                <a:close/>
                <a:moveTo>
                  <a:pt x="685643" y="330039"/>
                </a:moveTo>
                <a:cubicBezTo>
                  <a:pt x="686324" y="332792"/>
                  <a:pt x="690756" y="336437"/>
                  <a:pt x="693431" y="336359"/>
                </a:cubicBezTo>
                <a:cubicBezTo>
                  <a:pt x="695791" y="336280"/>
                  <a:pt x="699725" y="331586"/>
                  <a:pt x="699751" y="328885"/>
                </a:cubicBezTo>
                <a:cubicBezTo>
                  <a:pt x="699777" y="326315"/>
                  <a:pt x="695634" y="323719"/>
                  <a:pt x="691674" y="319287"/>
                </a:cubicBezTo>
                <a:cubicBezTo>
                  <a:pt x="688684" y="324270"/>
                  <a:pt x="685066" y="327679"/>
                  <a:pt x="685643" y="330039"/>
                </a:cubicBezTo>
                <a:close/>
                <a:moveTo>
                  <a:pt x="1339869" y="785543"/>
                </a:moveTo>
                <a:cubicBezTo>
                  <a:pt x="1347867" y="789555"/>
                  <a:pt x="1355866" y="793567"/>
                  <a:pt x="1363838" y="797605"/>
                </a:cubicBezTo>
                <a:cubicBezTo>
                  <a:pt x="1364677" y="795744"/>
                  <a:pt x="1365516" y="793882"/>
                  <a:pt x="1366355" y="791994"/>
                </a:cubicBezTo>
                <a:cubicBezTo>
                  <a:pt x="1358147" y="788375"/>
                  <a:pt x="1349939" y="784730"/>
                  <a:pt x="1341757" y="781111"/>
                </a:cubicBezTo>
                <a:cubicBezTo>
                  <a:pt x="1341128" y="782579"/>
                  <a:pt x="1340499" y="784048"/>
                  <a:pt x="1339869" y="785543"/>
                </a:cubicBezTo>
                <a:close/>
              </a:path>
            </a:pathLst>
          </a:custGeom>
          <a:solidFill>
            <a:schemeClr val="tx1">
              <a:lumMod val="65000"/>
              <a:lumOff val="35000"/>
            </a:schemeClr>
          </a:solidFill>
          <a:ln w="2613" cap="flat">
            <a:noFill/>
            <a:prstDash val="solid"/>
            <a:miter/>
          </a:ln>
        </p:spPr>
        <p:txBody>
          <a:bodyPr rtlCol="0" anchor="ctr"/>
          <a:lstStyle/>
          <a:p>
            <a:endParaRPr lang="en-US"/>
          </a:p>
        </p:txBody>
      </p:sp>
      <p:sp>
        <p:nvSpPr>
          <p:cNvPr id="3" name="Picture Placeholder 2">
            <a:extLst>
              <a:ext uri="{FF2B5EF4-FFF2-40B4-BE49-F238E27FC236}">
                <a16:creationId xmlns:a16="http://schemas.microsoft.com/office/drawing/2014/main" id="{900C290F-BDAF-5F4F-A246-DD1AEE3CA775}"/>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36625969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6"/>
                                        </p:tgtEl>
                                        <p:attrNameLst>
                                          <p:attrName>style.visibility</p:attrName>
                                        </p:attrNameLst>
                                      </p:cBhvr>
                                      <p:to>
                                        <p:strVal val="visible"/>
                                      </p:to>
                                    </p:set>
                                    <p:anim calcmode="lin" valueType="num">
                                      <p:cBhvr>
                                        <p:cTn id="7" dur="250" fill="hold"/>
                                        <p:tgtEl>
                                          <p:spTgt spid="6"/>
                                        </p:tgtEl>
                                        <p:attrNameLst>
                                          <p:attrName>ppt_w</p:attrName>
                                        </p:attrNameLst>
                                      </p:cBhvr>
                                      <p:tavLst>
                                        <p:tav tm="0">
                                          <p:val>
                                            <p:strVal val="2/3*#ppt_w"/>
                                          </p:val>
                                        </p:tav>
                                        <p:tav tm="100000">
                                          <p:val>
                                            <p:strVal val="#ppt_w"/>
                                          </p:val>
                                        </p:tav>
                                      </p:tavLst>
                                    </p:anim>
                                    <p:anim calcmode="lin" valueType="num">
                                      <p:cBhvr>
                                        <p:cTn id="8" dur="250" fill="hold"/>
                                        <p:tgtEl>
                                          <p:spTgt spid="6"/>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4.79167E-6 -3.7037E-6 L -4.79167E-6 0.07246 " pathEditMode="relative" rAng="0" ptsTypes="AA">
                                      <p:cBhvr>
                                        <p:cTn id="10" dur="500" spd="-100000" fill="hold"/>
                                        <p:tgtEl>
                                          <p:spTgt spid="6"/>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250" fill="hold"/>
                                        <p:tgtEl>
                                          <p:spTgt spid="5"/>
                                        </p:tgtEl>
                                        <p:attrNameLst>
                                          <p:attrName>ppt_w</p:attrName>
                                        </p:attrNameLst>
                                      </p:cBhvr>
                                      <p:tavLst>
                                        <p:tav tm="0">
                                          <p:val>
                                            <p:strVal val="2/3*#ppt_w"/>
                                          </p:val>
                                        </p:tav>
                                        <p:tav tm="100000">
                                          <p:val>
                                            <p:strVal val="#ppt_w"/>
                                          </p:val>
                                        </p:tav>
                                      </p:tavLst>
                                    </p:anim>
                                    <p:anim calcmode="lin" valueType="num">
                                      <p:cBhvr>
                                        <p:cTn id="14" dur="250" fill="hold"/>
                                        <p:tgtEl>
                                          <p:spTgt spid="5"/>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4.79167E-6 -3.7037E-6 L -4.79167E-6 0.07246 " pathEditMode="relative" rAng="0" ptsTypes="AA">
                                      <p:cBhvr>
                                        <p:cTn id="16" dur="500" spd="-100000" fill="hold"/>
                                        <p:tgtEl>
                                          <p:spTgt spid="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animBg="1"/>
      <p:bldP spid="6" grpId="1"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aeed Faal Title">
            <a:extLst>
              <a:ext uri="{FF2B5EF4-FFF2-40B4-BE49-F238E27FC236}">
                <a16:creationId xmlns:a16="http://schemas.microsoft.com/office/drawing/2014/main" id="{8313B8A7-7E14-2E01-D563-10BEB60B1F9E}"/>
              </a:ext>
            </a:extLst>
          </p:cNvPr>
          <p:cNvSpPr txBox="1"/>
          <p:nvPr/>
        </p:nvSpPr>
        <p:spPr>
          <a:xfrm>
            <a:off x="6096000" y="2321358"/>
            <a:ext cx="4304972" cy="2185214"/>
          </a:xfrm>
          <a:prstGeom prst="rect">
            <a:avLst/>
          </a:prstGeom>
          <a:noFill/>
        </p:spPr>
        <p:txBody>
          <a:bodyPr wrap="square" rtlCol="0">
            <a:spAutoFit/>
          </a:bodyPr>
          <a:lstStyle>
            <a:defPPr>
              <a:defRPr lang="en-US"/>
            </a:defPPr>
            <a:lvl1pPr algn="ctr">
              <a:defRPr sz="2800" b="1" spc="300">
                <a:solidFill>
                  <a:srgbClr val="09809C"/>
                </a:solidFill>
                <a:effectLst>
                  <a:outerShdw blurRad="241300" dist="25400" dir="2700000" algn="tl" rotWithShape="0">
                    <a:prstClr val="black">
                      <a:alpha val="21000"/>
                    </a:prstClr>
                  </a:outerShdw>
                </a:effectLst>
                <a:latin typeface="General Sans Semibold" pitchFamily="50" charset="0"/>
              </a:defRPr>
            </a:lvl1pPr>
          </a:lstStyle>
          <a:p>
            <a:pPr algn="l"/>
            <a:r>
              <a:rPr lang="en-US" sz="4800" dirty="0">
                <a:solidFill>
                  <a:schemeClr val="tx1">
                    <a:lumMod val="65000"/>
                    <a:lumOff val="35000"/>
                  </a:schemeClr>
                </a:solidFill>
              </a:rPr>
              <a:t>Threats</a:t>
            </a:r>
          </a:p>
          <a:p>
            <a:pPr algn="l"/>
            <a:endParaRPr lang="en-US" dirty="0">
              <a:solidFill>
                <a:schemeClr val="tx1">
                  <a:lumMod val="65000"/>
                  <a:lumOff val="35000"/>
                </a:schemeClr>
              </a:solidFill>
            </a:endParaRPr>
          </a:p>
          <a:p>
            <a:pPr algn="l"/>
            <a:r>
              <a:rPr lang="en-US" sz="2000" b="0" dirty="0">
                <a:solidFill>
                  <a:schemeClr val="tx1">
                    <a:lumMod val="65000"/>
                    <a:lumOff val="35000"/>
                  </a:schemeClr>
                </a:solidFill>
                <a:effectLst/>
                <a:latin typeface="+mj-lt"/>
              </a:rPr>
              <a:t>Type your text in this text box and don’t forget to subscribe And also do this</a:t>
            </a:r>
          </a:p>
        </p:txBody>
      </p:sp>
      <p:sp>
        <p:nvSpPr>
          <p:cNvPr id="6" name="Graphic 8">
            <a:extLst>
              <a:ext uri="{FF2B5EF4-FFF2-40B4-BE49-F238E27FC236}">
                <a16:creationId xmlns:a16="http://schemas.microsoft.com/office/drawing/2014/main" id="{09EB021F-D97F-3B68-32A2-C57E899C39DF}"/>
              </a:ext>
            </a:extLst>
          </p:cNvPr>
          <p:cNvSpPr/>
          <p:nvPr/>
        </p:nvSpPr>
        <p:spPr>
          <a:xfrm rot="6893593">
            <a:off x="8440628" y="1046288"/>
            <a:ext cx="2609100" cy="2089242"/>
          </a:xfrm>
          <a:custGeom>
            <a:avLst/>
            <a:gdLst>
              <a:gd name="connsiteX0" fmla="*/ 451544 w 1511397"/>
              <a:gd name="connsiteY0" fmla="*/ 485440 h 1210254"/>
              <a:gd name="connsiteX1" fmla="*/ 456317 w 1511397"/>
              <a:gd name="connsiteY1" fmla="*/ 497608 h 1210254"/>
              <a:gd name="connsiteX2" fmla="*/ 468380 w 1511397"/>
              <a:gd name="connsiteY2" fmla="*/ 511296 h 1210254"/>
              <a:gd name="connsiteX3" fmla="*/ 445697 w 1511397"/>
              <a:gd name="connsiteY3" fmla="*/ 514128 h 1210254"/>
              <a:gd name="connsiteX4" fmla="*/ 448240 w 1511397"/>
              <a:gd name="connsiteY4" fmla="*/ 479566 h 1210254"/>
              <a:gd name="connsiteX5" fmla="*/ 432244 w 1511397"/>
              <a:gd name="connsiteY5" fmla="*/ 464802 h 1210254"/>
              <a:gd name="connsiteX6" fmla="*/ 426815 w 1511397"/>
              <a:gd name="connsiteY6" fmla="*/ 451585 h 1210254"/>
              <a:gd name="connsiteX7" fmla="*/ 406282 w 1511397"/>
              <a:gd name="connsiteY7" fmla="*/ 438762 h 1210254"/>
              <a:gd name="connsiteX8" fmla="*/ 403896 w 1511397"/>
              <a:gd name="connsiteY8" fmla="*/ 439627 h 1210254"/>
              <a:gd name="connsiteX9" fmla="*/ 377908 w 1511397"/>
              <a:gd name="connsiteY9" fmla="*/ 461498 h 1210254"/>
              <a:gd name="connsiteX10" fmla="*/ 373555 w 1511397"/>
              <a:gd name="connsiteY10" fmla="*/ 464671 h 1210254"/>
              <a:gd name="connsiteX11" fmla="*/ 373582 w 1511397"/>
              <a:gd name="connsiteY11" fmla="*/ 433596 h 1210254"/>
              <a:gd name="connsiteX12" fmla="*/ 362541 w 1511397"/>
              <a:gd name="connsiteY12" fmla="*/ 425493 h 1210254"/>
              <a:gd name="connsiteX13" fmla="*/ 327113 w 1511397"/>
              <a:gd name="connsiteY13" fmla="*/ 430475 h 1210254"/>
              <a:gd name="connsiteX14" fmla="*/ 351265 w 1511397"/>
              <a:gd name="connsiteY14" fmla="*/ 418937 h 1210254"/>
              <a:gd name="connsiteX15" fmla="*/ 355277 w 1511397"/>
              <a:gd name="connsiteY15" fmla="*/ 393579 h 1210254"/>
              <a:gd name="connsiteX16" fmla="*/ 345208 w 1511397"/>
              <a:gd name="connsiteY16" fmla="*/ 363920 h 1210254"/>
              <a:gd name="connsiteX17" fmla="*/ 377594 w 1511397"/>
              <a:gd name="connsiteY17" fmla="*/ 358072 h 1210254"/>
              <a:gd name="connsiteX18" fmla="*/ 391755 w 1511397"/>
              <a:gd name="connsiteY18" fmla="*/ 341420 h 1210254"/>
              <a:gd name="connsiteX19" fmla="*/ 374342 w 1511397"/>
              <a:gd name="connsiteY19" fmla="*/ 308903 h 1210254"/>
              <a:gd name="connsiteX20" fmla="*/ 324701 w 1511397"/>
              <a:gd name="connsiteY20" fmla="*/ 276149 h 1210254"/>
              <a:gd name="connsiteX21" fmla="*/ 283608 w 1511397"/>
              <a:gd name="connsiteY21" fmla="*/ 255642 h 1210254"/>
              <a:gd name="connsiteX22" fmla="*/ 277498 w 1511397"/>
              <a:gd name="connsiteY22" fmla="*/ 246018 h 1210254"/>
              <a:gd name="connsiteX23" fmla="*/ 280199 w 1511397"/>
              <a:gd name="connsiteY23" fmla="*/ 242609 h 1210254"/>
              <a:gd name="connsiteX24" fmla="*/ 297481 w 1511397"/>
              <a:gd name="connsiteY24" fmla="*/ 249454 h 1210254"/>
              <a:gd name="connsiteX25" fmla="*/ 372061 w 1511397"/>
              <a:gd name="connsiteY25" fmla="*/ 291752 h 1210254"/>
              <a:gd name="connsiteX26" fmla="*/ 412340 w 1511397"/>
              <a:gd name="connsiteY26" fmla="*/ 308404 h 1210254"/>
              <a:gd name="connsiteX27" fmla="*/ 427628 w 1511397"/>
              <a:gd name="connsiteY27" fmla="*/ 300144 h 1210254"/>
              <a:gd name="connsiteX28" fmla="*/ 441370 w 1511397"/>
              <a:gd name="connsiteY28" fmla="*/ 291280 h 1210254"/>
              <a:gd name="connsiteX29" fmla="*/ 485215 w 1511397"/>
              <a:gd name="connsiteY29" fmla="*/ 296918 h 1210254"/>
              <a:gd name="connsiteX30" fmla="*/ 523528 w 1511397"/>
              <a:gd name="connsiteY30" fmla="*/ 269515 h 1210254"/>
              <a:gd name="connsiteX31" fmla="*/ 541570 w 1511397"/>
              <a:gd name="connsiteY31" fmla="*/ 255721 h 1210254"/>
              <a:gd name="connsiteX32" fmla="*/ 555154 w 1511397"/>
              <a:gd name="connsiteY32" fmla="*/ 248300 h 1210254"/>
              <a:gd name="connsiteX33" fmla="*/ 559481 w 1511397"/>
              <a:gd name="connsiteY33" fmla="*/ 264034 h 1210254"/>
              <a:gd name="connsiteX34" fmla="*/ 590844 w 1511397"/>
              <a:gd name="connsiteY34" fmla="*/ 265870 h 1210254"/>
              <a:gd name="connsiteX35" fmla="*/ 604821 w 1511397"/>
              <a:gd name="connsiteY35" fmla="*/ 269829 h 1210254"/>
              <a:gd name="connsiteX36" fmla="*/ 608991 w 1511397"/>
              <a:gd name="connsiteY36" fmla="*/ 286403 h 1210254"/>
              <a:gd name="connsiteX37" fmla="*/ 622889 w 1511397"/>
              <a:gd name="connsiteY37" fmla="*/ 311525 h 1210254"/>
              <a:gd name="connsiteX38" fmla="*/ 623886 w 1511397"/>
              <a:gd name="connsiteY38" fmla="*/ 324296 h 1210254"/>
              <a:gd name="connsiteX39" fmla="*/ 618825 w 1511397"/>
              <a:gd name="connsiteY39" fmla="*/ 343387 h 1210254"/>
              <a:gd name="connsiteX40" fmla="*/ 622968 w 1511397"/>
              <a:gd name="connsiteY40" fmla="*/ 355292 h 1210254"/>
              <a:gd name="connsiteX41" fmla="*/ 632828 w 1511397"/>
              <a:gd name="connsiteY41" fmla="*/ 386472 h 1210254"/>
              <a:gd name="connsiteX42" fmla="*/ 634034 w 1511397"/>
              <a:gd name="connsiteY42" fmla="*/ 397748 h 1210254"/>
              <a:gd name="connsiteX43" fmla="*/ 633562 w 1511397"/>
              <a:gd name="connsiteY43" fmla="*/ 417022 h 1210254"/>
              <a:gd name="connsiteX44" fmla="*/ 633431 w 1511397"/>
              <a:gd name="connsiteY44" fmla="*/ 448281 h 1210254"/>
              <a:gd name="connsiteX45" fmla="*/ 634716 w 1511397"/>
              <a:gd name="connsiteY45" fmla="*/ 459898 h 1210254"/>
              <a:gd name="connsiteX46" fmla="*/ 662356 w 1511397"/>
              <a:gd name="connsiteY46" fmla="*/ 427171 h 1210254"/>
              <a:gd name="connsiteX47" fmla="*/ 669148 w 1511397"/>
              <a:gd name="connsiteY47" fmla="*/ 451664 h 1210254"/>
              <a:gd name="connsiteX48" fmla="*/ 677408 w 1511397"/>
              <a:gd name="connsiteY48" fmla="*/ 438368 h 1210254"/>
              <a:gd name="connsiteX49" fmla="*/ 667207 w 1511397"/>
              <a:gd name="connsiteY49" fmla="*/ 470073 h 1210254"/>
              <a:gd name="connsiteX50" fmla="*/ 661150 w 1511397"/>
              <a:gd name="connsiteY50" fmla="*/ 446314 h 1210254"/>
              <a:gd name="connsiteX51" fmla="*/ 640643 w 1511397"/>
              <a:gd name="connsiteY51" fmla="*/ 468211 h 1210254"/>
              <a:gd name="connsiteX52" fmla="*/ 635267 w 1511397"/>
              <a:gd name="connsiteY52" fmla="*/ 501279 h 1210254"/>
              <a:gd name="connsiteX53" fmla="*/ 641849 w 1511397"/>
              <a:gd name="connsiteY53" fmla="*/ 504295 h 1210254"/>
              <a:gd name="connsiteX54" fmla="*/ 650267 w 1511397"/>
              <a:gd name="connsiteY54" fmla="*/ 522179 h 1210254"/>
              <a:gd name="connsiteX55" fmla="*/ 614052 w 1511397"/>
              <a:gd name="connsiteY55" fmla="*/ 507913 h 1210254"/>
              <a:gd name="connsiteX56" fmla="*/ 615180 w 1511397"/>
              <a:gd name="connsiteY56" fmla="*/ 562459 h 1210254"/>
              <a:gd name="connsiteX57" fmla="*/ 624306 w 1511397"/>
              <a:gd name="connsiteY57" fmla="*/ 547537 h 1210254"/>
              <a:gd name="connsiteX58" fmla="*/ 644052 w 1511397"/>
              <a:gd name="connsiteY58" fmla="*/ 546069 h 1210254"/>
              <a:gd name="connsiteX59" fmla="*/ 632723 w 1511397"/>
              <a:gd name="connsiteY59" fmla="*/ 621252 h 1210254"/>
              <a:gd name="connsiteX60" fmla="*/ 646045 w 1511397"/>
              <a:gd name="connsiteY60" fmla="*/ 662711 h 1210254"/>
              <a:gd name="connsiteX61" fmla="*/ 688737 w 1511397"/>
              <a:gd name="connsiteY61" fmla="*/ 742693 h 1210254"/>
              <a:gd name="connsiteX62" fmla="*/ 695870 w 1511397"/>
              <a:gd name="connsiteY62" fmla="*/ 767527 h 1210254"/>
              <a:gd name="connsiteX63" fmla="*/ 687845 w 1511397"/>
              <a:gd name="connsiteY63" fmla="*/ 775919 h 1210254"/>
              <a:gd name="connsiteX64" fmla="*/ 681447 w 1511397"/>
              <a:gd name="connsiteY64" fmla="*/ 767527 h 1210254"/>
              <a:gd name="connsiteX65" fmla="*/ 657242 w 1511397"/>
              <a:gd name="connsiteY65" fmla="*/ 696854 h 1210254"/>
              <a:gd name="connsiteX66" fmla="*/ 622627 w 1511397"/>
              <a:gd name="connsiteY66" fmla="*/ 617266 h 1210254"/>
              <a:gd name="connsiteX67" fmla="*/ 589192 w 1511397"/>
              <a:gd name="connsiteY67" fmla="*/ 570431 h 1210254"/>
              <a:gd name="connsiteX68" fmla="*/ 574297 w 1511397"/>
              <a:gd name="connsiteY68" fmla="*/ 564766 h 1210254"/>
              <a:gd name="connsiteX69" fmla="*/ 549568 w 1511397"/>
              <a:gd name="connsiteY69" fmla="*/ 553988 h 1210254"/>
              <a:gd name="connsiteX70" fmla="*/ 543170 w 1511397"/>
              <a:gd name="connsiteY70" fmla="*/ 565186 h 1210254"/>
              <a:gd name="connsiteX71" fmla="*/ 566561 w 1511397"/>
              <a:gd name="connsiteY71" fmla="*/ 640107 h 1210254"/>
              <a:gd name="connsiteX72" fmla="*/ 567977 w 1511397"/>
              <a:gd name="connsiteY72" fmla="*/ 653061 h 1210254"/>
              <a:gd name="connsiteX73" fmla="*/ 563100 w 1511397"/>
              <a:gd name="connsiteY73" fmla="*/ 654556 h 1210254"/>
              <a:gd name="connsiteX74" fmla="*/ 557304 w 1511397"/>
              <a:gd name="connsiteY74" fmla="*/ 640710 h 1210254"/>
              <a:gd name="connsiteX75" fmla="*/ 538790 w 1511397"/>
              <a:gd name="connsiteY75" fmla="*/ 569303 h 1210254"/>
              <a:gd name="connsiteX76" fmla="*/ 524289 w 1511397"/>
              <a:gd name="connsiteY76" fmla="*/ 556978 h 1210254"/>
              <a:gd name="connsiteX77" fmla="*/ 507846 w 1511397"/>
              <a:gd name="connsiteY77" fmla="*/ 568542 h 1210254"/>
              <a:gd name="connsiteX78" fmla="*/ 476037 w 1511397"/>
              <a:gd name="connsiteY78" fmla="*/ 638428 h 1210254"/>
              <a:gd name="connsiteX79" fmla="*/ 461168 w 1511397"/>
              <a:gd name="connsiteY79" fmla="*/ 704092 h 1210254"/>
              <a:gd name="connsiteX80" fmla="*/ 449263 w 1511397"/>
              <a:gd name="connsiteY80" fmla="*/ 734092 h 1210254"/>
              <a:gd name="connsiteX81" fmla="*/ 443546 w 1511397"/>
              <a:gd name="connsiteY81" fmla="*/ 735560 h 1210254"/>
              <a:gd name="connsiteX82" fmla="*/ 439770 w 1511397"/>
              <a:gd name="connsiteY82" fmla="*/ 728375 h 1210254"/>
              <a:gd name="connsiteX83" fmla="*/ 448188 w 1511397"/>
              <a:gd name="connsiteY83" fmla="*/ 706347 h 1210254"/>
              <a:gd name="connsiteX84" fmla="*/ 448896 w 1511397"/>
              <a:gd name="connsiteY84" fmla="*/ 668323 h 1210254"/>
              <a:gd name="connsiteX85" fmla="*/ 457681 w 1511397"/>
              <a:gd name="connsiteY85" fmla="*/ 644040 h 1210254"/>
              <a:gd name="connsiteX86" fmla="*/ 464158 w 1511397"/>
              <a:gd name="connsiteY86" fmla="*/ 635963 h 1210254"/>
              <a:gd name="connsiteX87" fmla="*/ 472838 w 1511397"/>
              <a:gd name="connsiteY87" fmla="*/ 573472 h 1210254"/>
              <a:gd name="connsiteX88" fmla="*/ 480889 w 1511397"/>
              <a:gd name="connsiteY88" fmla="*/ 534530 h 1210254"/>
              <a:gd name="connsiteX89" fmla="*/ 480312 w 1511397"/>
              <a:gd name="connsiteY89" fmla="*/ 517092 h 1210254"/>
              <a:gd name="connsiteX90" fmla="*/ 457943 w 1511397"/>
              <a:gd name="connsiteY90" fmla="*/ 482345 h 1210254"/>
              <a:gd name="connsiteX91" fmla="*/ 451544 w 1511397"/>
              <a:gd name="connsiteY91" fmla="*/ 485440 h 1210254"/>
              <a:gd name="connsiteX92" fmla="*/ 350872 w 1511397"/>
              <a:gd name="connsiteY92" fmla="*/ 716942 h 1210254"/>
              <a:gd name="connsiteX93" fmla="*/ 352708 w 1511397"/>
              <a:gd name="connsiteY93" fmla="*/ 703148 h 1210254"/>
              <a:gd name="connsiteX94" fmla="*/ 349194 w 1511397"/>
              <a:gd name="connsiteY94" fmla="*/ 676925 h 1210254"/>
              <a:gd name="connsiteX95" fmla="*/ 325645 w 1511397"/>
              <a:gd name="connsiteY95" fmla="*/ 660823 h 1210254"/>
              <a:gd name="connsiteX96" fmla="*/ 281065 w 1511397"/>
              <a:gd name="connsiteY96" fmla="*/ 680150 h 1210254"/>
              <a:gd name="connsiteX97" fmla="*/ 272883 w 1511397"/>
              <a:gd name="connsiteY97" fmla="*/ 716732 h 1210254"/>
              <a:gd name="connsiteX98" fmla="*/ 286047 w 1511397"/>
              <a:gd name="connsiteY98" fmla="*/ 719197 h 1210254"/>
              <a:gd name="connsiteX99" fmla="*/ 285942 w 1511397"/>
              <a:gd name="connsiteY99" fmla="*/ 730814 h 1210254"/>
              <a:gd name="connsiteX100" fmla="*/ 338311 w 1511397"/>
              <a:gd name="connsiteY100" fmla="*/ 736400 h 1210254"/>
              <a:gd name="connsiteX101" fmla="*/ 348040 w 1511397"/>
              <a:gd name="connsiteY101" fmla="*/ 715709 h 1210254"/>
              <a:gd name="connsiteX102" fmla="*/ 350872 w 1511397"/>
              <a:gd name="connsiteY102" fmla="*/ 716942 h 1210254"/>
              <a:gd name="connsiteX103" fmla="*/ 707539 w 1511397"/>
              <a:gd name="connsiteY103" fmla="*/ 382984 h 1210254"/>
              <a:gd name="connsiteX104" fmla="*/ 715931 w 1511397"/>
              <a:gd name="connsiteY104" fmla="*/ 393395 h 1210254"/>
              <a:gd name="connsiteX105" fmla="*/ 706884 w 1511397"/>
              <a:gd name="connsiteY105" fmla="*/ 406218 h 1210254"/>
              <a:gd name="connsiteX106" fmla="*/ 702085 w 1511397"/>
              <a:gd name="connsiteY106" fmla="*/ 426306 h 1210254"/>
              <a:gd name="connsiteX107" fmla="*/ 724375 w 1511397"/>
              <a:gd name="connsiteY107" fmla="*/ 430659 h 1210254"/>
              <a:gd name="connsiteX108" fmla="*/ 738431 w 1511397"/>
              <a:gd name="connsiteY108" fmla="*/ 424444 h 1210254"/>
              <a:gd name="connsiteX109" fmla="*/ 763763 w 1511397"/>
              <a:gd name="connsiteY109" fmla="*/ 415370 h 1210254"/>
              <a:gd name="connsiteX110" fmla="*/ 764497 w 1511397"/>
              <a:gd name="connsiteY110" fmla="*/ 379916 h 1210254"/>
              <a:gd name="connsiteX111" fmla="*/ 742784 w 1511397"/>
              <a:gd name="connsiteY111" fmla="*/ 365519 h 1210254"/>
              <a:gd name="connsiteX112" fmla="*/ 720861 w 1511397"/>
              <a:gd name="connsiteY112" fmla="*/ 366542 h 1210254"/>
              <a:gd name="connsiteX113" fmla="*/ 707539 w 1511397"/>
              <a:gd name="connsiteY113" fmla="*/ 382984 h 1210254"/>
              <a:gd name="connsiteX114" fmla="*/ 1163227 w 1511397"/>
              <a:gd name="connsiteY114" fmla="*/ 601794 h 1210254"/>
              <a:gd name="connsiteX115" fmla="*/ 1190552 w 1511397"/>
              <a:gd name="connsiteY115" fmla="*/ 573105 h 1210254"/>
              <a:gd name="connsiteX116" fmla="*/ 1156619 w 1511397"/>
              <a:gd name="connsiteY116" fmla="*/ 543735 h 1210254"/>
              <a:gd name="connsiteX117" fmla="*/ 1125989 w 1511397"/>
              <a:gd name="connsiteY117" fmla="*/ 571191 h 1210254"/>
              <a:gd name="connsiteX118" fmla="*/ 1163227 w 1511397"/>
              <a:gd name="connsiteY118" fmla="*/ 601794 h 1210254"/>
              <a:gd name="connsiteX119" fmla="*/ 765808 w 1511397"/>
              <a:gd name="connsiteY119" fmla="*/ 991372 h 1210254"/>
              <a:gd name="connsiteX120" fmla="*/ 710135 w 1511397"/>
              <a:gd name="connsiteY120" fmla="*/ 844860 h 1210254"/>
              <a:gd name="connsiteX121" fmla="*/ 724716 w 1511397"/>
              <a:gd name="connsiteY121" fmla="*/ 885743 h 1210254"/>
              <a:gd name="connsiteX122" fmla="*/ 708562 w 1511397"/>
              <a:gd name="connsiteY122" fmla="*/ 904965 h 1210254"/>
              <a:gd name="connsiteX123" fmla="*/ 702295 w 1511397"/>
              <a:gd name="connsiteY123" fmla="*/ 924318 h 1210254"/>
              <a:gd name="connsiteX124" fmla="*/ 719550 w 1511397"/>
              <a:gd name="connsiteY124" fmla="*/ 935935 h 1210254"/>
              <a:gd name="connsiteX125" fmla="*/ 744829 w 1511397"/>
              <a:gd name="connsiteY125" fmla="*/ 946844 h 1210254"/>
              <a:gd name="connsiteX126" fmla="*/ 755922 w 1511397"/>
              <a:gd name="connsiteY126" fmla="*/ 974667 h 1210254"/>
              <a:gd name="connsiteX127" fmla="*/ 760537 w 1511397"/>
              <a:gd name="connsiteY127" fmla="*/ 993024 h 1210254"/>
              <a:gd name="connsiteX128" fmla="*/ 765808 w 1511397"/>
              <a:gd name="connsiteY128" fmla="*/ 991372 h 1210254"/>
              <a:gd name="connsiteX129" fmla="*/ 729279 w 1511397"/>
              <a:gd name="connsiteY129" fmla="*/ 475344 h 1210254"/>
              <a:gd name="connsiteX130" fmla="*/ 733134 w 1511397"/>
              <a:gd name="connsiteY130" fmla="*/ 495379 h 1210254"/>
              <a:gd name="connsiteX131" fmla="*/ 761691 w 1511397"/>
              <a:gd name="connsiteY131" fmla="*/ 512031 h 1210254"/>
              <a:gd name="connsiteX132" fmla="*/ 775878 w 1511397"/>
              <a:gd name="connsiteY132" fmla="*/ 504583 h 1210254"/>
              <a:gd name="connsiteX133" fmla="*/ 768352 w 1511397"/>
              <a:gd name="connsiteY133" fmla="*/ 488036 h 1210254"/>
              <a:gd name="connsiteX134" fmla="*/ 758466 w 1511397"/>
              <a:gd name="connsiteY134" fmla="*/ 480929 h 1210254"/>
              <a:gd name="connsiteX135" fmla="*/ 744803 w 1511397"/>
              <a:gd name="connsiteY135" fmla="*/ 472171 h 1210254"/>
              <a:gd name="connsiteX136" fmla="*/ 736438 w 1511397"/>
              <a:gd name="connsiteY136" fmla="*/ 466192 h 1210254"/>
              <a:gd name="connsiteX137" fmla="*/ 727863 w 1511397"/>
              <a:gd name="connsiteY137" fmla="*/ 461681 h 1210254"/>
              <a:gd name="connsiteX138" fmla="*/ 713020 w 1511397"/>
              <a:gd name="connsiteY138" fmla="*/ 458770 h 1210254"/>
              <a:gd name="connsiteX139" fmla="*/ 699226 w 1511397"/>
              <a:gd name="connsiteY139" fmla="*/ 461340 h 1210254"/>
              <a:gd name="connsiteX140" fmla="*/ 690546 w 1511397"/>
              <a:gd name="connsiteY140" fmla="*/ 492468 h 1210254"/>
              <a:gd name="connsiteX141" fmla="*/ 713177 w 1511397"/>
              <a:gd name="connsiteY141" fmla="*/ 488849 h 1210254"/>
              <a:gd name="connsiteX142" fmla="*/ 725791 w 1511397"/>
              <a:gd name="connsiteY142" fmla="*/ 470466 h 1210254"/>
              <a:gd name="connsiteX143" fmla="*/ 729279 w 1511397"/>
              <a:gd name="connsiteY143" fmla="*/ 475344 h 1210254"/>
              <a:gd name="connsiteX144" fmla="*/ 429805 w 1511397"/>
              <a:gd name="connsiteY144" fmla="*/ 229471 h 1210254"/>
              <a:gd name="connsiteX145" fmla="*/ 441579 w 1511397"/>
              <a:gd name="connsiteY145" fmla="*/ 199393 h 1210254"/>
              <a:gd name="connsiteX146" fmla="*/ 413205 w 1511397"/>
              <a:gd name="connsiteY146" fmla="*/ 190687 h 1210254"/>
              <a:gd name="connsiteX147" fmla="*/ 403765 w 1511397"/>
              <a:gd name="connsiteY147" fmla="*/ 219559 h 1210254"/>
              <a:gd name="connsiteX148" fmla="*/ 403660 w 1511397"/>
              <a:gd name="connsiteY148" fmla="*/ 234428 h 1210254"/>
              <a:gd name="connsiteX149" fmla="*/ 407226 w 1511397"/>
              <a:gd name="connsiteY149" fmla="*/ 247723 h 1210254"/>
              <a:gd name="connsiteX150" fmla="*/ 418476 w 1511397"/>
              <a:gd name="connsiteY150" fmla="*/ 249244 h 1210254"/>
              <a:gd name="connsiteX151" fmla="*/ 425714 w 1511397"/>
              <a:gd name="connsiteY151" fmla="*/ 230678 h 1210254"/>
              <a:gd name="connsiteX152" fmla="*/ 429805 w 1511397"/>
              <a:gd name="connsiteY152" fmla="*/ 229471 h 1210254"/>
              <a:gd name="connsiteX153" fmla="*/ 748343 w 1511397"/>
              <a:gd name="connsiteY153" fmla="*/ 283649 h 1210254"/>
              <a:gd name="connsiteX154" fmla="*/ 761350 w 1511397"/>
              <a:gd name="connsiteY154" fmla="*/ 275625 h 1210254"/>
              <a:gd name="connsiteX155" fmla="*/ 757233 w 1511397"/>
              <a:gd name="connsiteY155" fmla="*/ 260966 h 1210254"/>
              <a:gd name="connsiteX156" fmla="*/ 740240 w 1511397"/>
              <a:gd name="connsiteY156" fmla="*/ 261202 h 1210254"/>
              <a:gd name="connsiteX157" fmla="*/ 726551 w 1511397"/>
              <a:gd name="connsiteY157" fmla="*/ 265345 h 1210254"/>
              <a:gd name="connsiteX158" fmla="*/ 705337 w 1511397"/>
              <a:gd name="connsiteY158" fmla="*/ 290835 h 1210254"/>
              <a:gd name="connsiteX159" fmla="*/ 713020 w 1511397"/>
              <a:gd name="connsiteY159" fmla="*/ 295607 h 1210254"/>
              <a:gd name="connsiteX160" fmla="*/ 718947 w 1511397"/>
              <a:gd name="connsiteY160" fmla="*/ 293667 h 1210254"/>
              <a:gd name="connsiteX161" fmla="*/ 729226 w 1511397"/>
              <a:gd name="connsiteY161" fmla="*/ 311892 h 1210254"/>
              <a:gd name="connsiteX162" fmla="*/ 739925 w 1511397"/>
              <a:gd name="connsiteY162" fmla="*/ 308221 h 1210254"/>
              <a:gd name="connsiteX163" fmla="*/ 736726 w 1511397"/>
              <a:gd name="connsiteY163" fmla="*/ 284987 h 1210254"/>
              <a:gd name="connsiteX164" fmla="*/ 748343 w 1511397"/>
              <a:gd name="connsiteY164" fmla="*/ 283649 h 1210254"/>
              <a:gd name="connsiteX165" fmla="*/ 889898 w 1511397"/>
              <a:gd name="connsiteY165" fmla="*/ 671942 h 1210254"/>
              <a:gd name="connsiteX166" fmla="*/ 862678 w 1511397"/>
              <a:gd name="connsiteY166" fmla="*/ 657755 h 1210254"/>
              <a:gd name="connsiteX167" fmla="*/ 835458 w 1511397"/>
              <a:gd name="connsiteY167" fmla="*/ 639582 h 1210254"/>
              <a:gd name="connsiteX168" fmla="*/ 820143 w 1511397"/>
              <a:gd name="connsiteY168" fmla="*/ 638297 h 1210254"/>
              <a:gd name="connsiteX169" fmla="*/ 817914 w 1511397"/>
              <a:gd name="connsiteY169" fmla="*/ 642677 h 1210254"/>
              <a:gd name="connsiteX170" fmla="*/ 825860 w 1511397"/>
              <a:gd name="connsiteY170" fmla="*/ 647475 h 1210254"/>
              <a:gd name="connsiteX171" fmla="*/ 857932 w 1511397"/>
              <a:gd name="connsiteY171" fmla="*/ 668376 h 1210254"/>
              <a:gd name="connsiteX172" fmla="*/ 885755 w 1511397"/>
              <a:gd name="connsiteY172" fmla="*/ 689669 h 1210254"/>
              <a:gd name="connsiteX173" fmla="*/ 916227 w 1511397"/>
              <a:gd name="connsiteY173" fmla="*/ 698349 h 1210254"/>
              <a:gd name="connsiteX174" fmla="*/ 889898 w 1511397"/>
              <a:gd name="connsiteY174" fmla="*/ 671942 h 1210254"/>
              <a:gd name="connsiteX175" fmla="*/ 866926 w 1511397"/>
              <a:gd name="connsiteY175" fmla="*/ 218457 h 1210254"/>
              <a:gd name="connsiteX176" fmla="*/ 890475 w 1511397"/>
              <a:gd name="connsiteY176" fmla="*/ 202697 h 1210254"/>
              <a:gd name="connsiteX177" fmla="*/ 860449 w 1511397"/>
              <a:gd name="connsiteY177" fmla="*/ 185311 h 1210254"/>
              <a:gd name="connsiteX178" fmla="*/ 818701 w 1511397"/>
              <a:gd name="connsiteY178" fmla="*/ 211692 h 1210254"/>
              <a:gd name="connsiteX179" fmla="*/ 820301 w 1511397"/>
              <a:gd name="connsiteY179" fmla="*/ 214812 h 1210254"/>
              <a:gd name="connsiteX180" fmla="*/ 844243 w 1511397"/>
              <a:gd name="connsiteY180" fmla="*/ 204821 h 1210254"/>
              <a:gd name="connsiteX181" fmla="*/ 866926 w 1511397"/>
              <a:gd name="connsiteY181" fmla="*/ 218457 h 1210254"/>
              <a:gd name="connsiteX182" fmla="*/ 682601 w 1511397"/>
              <a:gd name="connsiteY182" fmla="*/ 531672 h 1210254"/>
              <a:gd name="connsiteX183" fmla="*/ 705992 w 1511397"/>
              <a:gd name="connsiteY183" fmla="*/ 564950 h 1210254"/>
              <a:gd name="connsiteX184" fmla="*/ 721700 w 1511397"/>
              <a:gd name="connsiteY184" fmla="*/ 544758 h 1210254"/>
              <a:gd name="connsiteX185" fmla="*/ 713046 w 1511397"/>
              <a:gd name="connsiteY185" fmla="*/ 521025 h 1210254"/>
              <a:gd name="connsiteX186" fmla="*/ 693667 w 1511397"/>
              <a:gd name="connsiteY186" fmla="*/ 535973 h 1210254"/>
              <a:gd name="connsiteX187" fmla="*/ 684436 w 1511397"/>
              <a:gd name="connsiteY187" fmla="*/ 529967 h 1210254"/>
              <a:gd name="connsiteX188" fmla="*/ 682601 w 1511397"/>
              <a:gd name="connsiteY188" fmla="*/ 531672 h 1210254"/>
              <a:gd name="connsiteX189" fmla="*/ 1060299 w 1511397"/>
              <a:gd name="connsiteY189" fmla="*/ 277906 h 1210254"/>
              <a:gd name="connsiteX190" fmla="*/ 1042467 w 1511397"/>
              <a:gd name="connsiteY190" fmla="*/ 262749 h 1210254"/>
              <a:gd name="connsiteX191" fmla="*/ 1027336 w 1511397"/>
              <a:gd name="connsiteY191" fmla="*/ 278981 h 1210254"/>
              <a:gd name="connsiteX192" fmla="*/ 1040710 w 1511397"/>
              <a:gd name="connsiteY192" fmla="*/ 296682 h 1210254"/>
              <a:gd name="connsiteX193" fmla="*/ 1060299 w 1511397"/>
              <a:gd name="connsiteY193" fmla="*/ 277906 h 1210254"/>
              <a:gd name="connsiteX194" fmla="*/ 103111 w 1511397"/>
              <a:gd name="connsiteY194" fmla="*/ 444138 h 1210254"/>
              <a:gd name="connsiteX195" fmla="*/ 0 w 1511397"/>
              <a:gd name="connsiteY195" fmla="*/ 456620 h 1210254"/>
              <a:gd name="connsiteX196" fmla="*/ 629 w 1511397"/>
              <a:gd name="connsiteY196" fmla="*/ 462888 h 1210254"/>
              <a:gd name="connsiteX197" fmla="*/ 41066 w 1511397"/>
              <a:gd name="connsiteY197" fmla="*/ 459950 h 1210254"/>
              <a:gd name="connsiteX198" fmla="*/ 46232 w 1511397"/>
              <a:gd name="connsiteY198" fmla="*/ 466821 h 1210254"/>
              <a:gd name="connsiteX199" fmla="*/ 51293 w 1511397"/>
              <a:gd name="connsiteY199" fmla="*/ 457302 h 1210254"/>
              <a:gd name="connsiteX200" fmla="*/ 103872 w 1511397"/>
              <a:gd name="connsiteY200" fmla="*/ 449750 h 1210254"/>
              <a:gd name="connsiteX201" fmla="*/ 103111 w 1511397"/>
              <a:gd name="connsiteY201" fmla="*/ 444138 h 1210254"/>
              <a:gd name="connsiteX202" fmla="*/ 738404 w 1511397"/>
              <a:gd name="connsiteY202" fmla="*/ 167400 h 1210254"/>
              <a:gd name="connsiteX203" fmla="*/ 721385 w 1511397"/>
              <a:gd name="connsiteY203" fmla="*/ 183606 h 1210254"/>
              <a:gd name="connsiteX204" fmla="*/ 737670 w 1511397"/>
              <a:gd name="connsiteY204" fmla="*/ 196561 h 1210254"/>
              <a:gd name="connsiteX205" fmla="*/ 751910 w 1511397"/>
              <a:gd name="connsiteY205" fmla="*/ 184734 h 1210254"/>
              <a:gd name="connsiteX206" fmla="*/ 738404 w 1511397"/>
              <a:gd name="connsiteY206" fmla="*/ 167400 h 1210254"/>
              <a:gd name="connsiteX207" fmla="*/ 540075 w 1511397"/>
              <a:gd name="connsiteY207" fmla="*/ 217015 h 1210254"/>
              <a:gd name="connsiteX208" fmla="*/ 525102 w 1511397"/>
              <a:gd name="connsiteY208" fmla="*/ 208519 h 1210254"/>
              <a:gd name="connsiteX209" fmla="*/ 516972 w 1511397"/>
              <a:gd name="connsiteY209" fmla="*/ 221814 h 1210254"/>
              <a:gd name="connsiteX210" fmla="*/ 528589 w 1511397"/>
              <a:gd name="connsiteY210" fmla="*/ 235844 h 1210254"/>
              <a:gd name="connsiteX211" fmla="*/ 548860 w 1511397"/>
              <a:gd name="connsiteY211" fmla="*/ 240983 h 1210254"/>
              <a:gd name="connsiteX212" fmla="*/ 540075 w 1511397"/>
              <a:gd name="connsiteY212" fmla="*/ 217015 h 1210254"/>
              <a:gd name="connsiteX213" fmla="*/ 782381 w 1511397"/>
              <a:gd name="connsiteY213" fmla="*/ 382329 h 1210254"/>
              <a:gd name="connsiteX214" fmla="*/ 818360 w 1511397"/>
              <a:gd name="connsiteY214" fmla="*/ 396096 h 1210254"/>
              <a:gd name="connsiteX215" fmla="*/ 828823 w 1511397"/>
              <a:gd name="connsiteY215" fmla="*/ 393500 h 1210254"/>
              <a:gd name="connsiteX216" fmla="*/ 822740 w 1511397"/>
              <a:gd name="connsiteY216" fmla="*/ 383142 h 1210254"/>
              <a:gd name="connsiteX217" fmla="*/ 784060 w 1511397"/>
              <a:gd name="connsiteY217" fmla="*/ 376140 h 1210254"/>
              <a:gd name="connsiteX218" fmla="*/ 782381 w 1511397"/>
              <a:gd name="connsiteY218" fmla="*/ 382329 h 1210254"/>
              <a:gd name="connsiteX219" fmla="*/ 471632 w 1511397"/>
              <a:gd name="connsiteY219" fmla="*/ 125888 h 1210254"/>
              <a:gd name="connsiteX220" fmla="*/ 469901 w 1511397"/>
              <a:gd name="connsiteY220" fmla="*/ 186360 h 1210254"/>
              <a:gd name="connsiteX221" fmla="*/ 471632 w 1511397"/>
              <a:gd name="connsiteY221" fmla="*/ 125888 h 1210254"/>
              <a:gd name="connsiteX222" fmla="*/ 549096 w 1511397"/>
              <a:gd name="connsiteY222" fmla="*/ 1209998 h 1210254"/>
              <a:gd name="connsiteX223" fmla="*/ 560189 w 1511397"/>
              <a:gd name="connsiteY223" fmla="*/ 1195575 h 1210254"/>
              <a:gd name="connsiteX224" fmla="*/ 548231 w 1511397"/>
              <a:gd name="connsiteY224" fmla="*/ 1180365 h 1210254"/>
              <a:gd name="connsiteX225" fmla="*/ 533388 w 1511397"/>
              <a:gd name="connsiteY225" fmla="*/ 1192218 h 1210254"/>
              <a:gd name="connsiteX226" fmla="*/ 549096 w 1511397"/>
              <a:gd name="connsiteY226" fmla="*/ 1209998 h 1210254"/>
              <a:gd name="connsiteX227" fmla="*/ 933089 w 1511397"/>
              <a:gd name="connsiteY227" fmla="*/ 586742 h 1210254"/>
              <a:gd name="connsiteX228" fmla="*/ 921734 w 1511397"/>
              <a:gd name="connsiteY228" fmla="*/ 599408 h 1210254"/>
              <a:gd name="connsiteX229" fmla="*/ 933298 w 1511397"/>
              <a:gd name="connsiteY229" fmla="*/ 611654 h 1210254"/>
              <a:gd name="connsiteX230" fmla="*/ 946541 w 1511397"/>
              <a:gd name="connsiteY230" fmla="*/ 601794 h 1210254"/>
              <a:gd name="connsiteX231" fmla="*/ 933089 w 1511397"/>
              <a:gd name="connsiteY231" fmla="*/ 586742 h 1210254"/>
              <a:gd name="connsiteX232" fmla="*/ 201712 w 1511397"/>
              <a:gd name="connsiteY232" fmla="*/ 506314 h 1210254"/>
              <a:gd name="connsiteX233" fmla="*/ 214876 w 1511397"/>
              <a:gd name="connsiteY233" fmla="*/ 491340 h 1210254"/>
              <a:gd name="connsiteX234" fmla="*/ 203967 w 1511397"/>
              <a:gd name="connsiteY234" fmla="*/ 480772 h 1210254"/>
              <a:gd name="connsiteX235" fmla="*/ 185112 w 1511397"/>
              <a:gd name="connsiteY235" fmla="*/ 495038 h 1210254"/>
              <a:gd name="connsiteX236" fmla="*/ 201712 w 1511397"/>
              <a:gd name="connsiteY236" fmla="*/ 506314 h 1210254"/>
              <a:gd name="connsiteX237" fmla="*/ 1470384 w 1511397"/>
              <a:gd name="connsiteY237" fmla="*/ 941311 h 1210254"/>
              <a:gd name="connsiteX238" fmla="*/ 1414711 w 1511397"/>
              <a:gd name="connsiteY238" fmla="*/ 906669 h 1210254"/>
              <a:gd name="connsiteX239" fmla="*/ 1470646 w 1511397"/>
              <a:gd name="connsiteY239" fmla="*/ 941022 h 1210254"/>
              <a:gd name="connsiteX240" fmla="*/ 1470384 w 1511397"/>
              <a:gd name="connsiteY240" fmla="*/ 941311 h 1210254"/>
              <a:gd name="connsiteX241" fmla="*/ 860528 w 1511397"/>
              <a:gd name="connsiteY241" fmla="*/ 355895 h 1210254"/>
              <a:gd name="connsiteX242" fmla="*/ 847836 w 1511397"/>
              <a:gd name="connsiteY242" fmla="*/ 365205 h 1210254"/>
              <a:gd name="connsiteX243" fmla="*/ 859846 w 1511397"/>
              <a:gd name="connsiteY243" fmla="*/ 377556 h 1210254"/>
              <a:gd name="connsiteX244" fmla="*/ 876813 w 1511397"/>
              <a:gd name="connsiteY244" fmla="*/ 366831 h 1210254"/>
              <a:gd name="connsiteX245" fmla="*/ 860528 w 1511397"/>
              <a:gd name="connsiteY245" fmla="*/ 355895 h 1210254"/>
              <a:gd name="connsiteX246" fmla="*/ 405968 w 1511397"/>
              <a:gd name="connsiteY246" fmla="*/ 130792 h 1210254"/>
              <a:gd name="connsiteX247" fmla="*/ 398861 w 1511397"/>
              <a:gd name="connsiteY247" fmla="*/ 143537 h 1210254"/>
              <a:gd name="connsiteX248" fmla="*/ 408800 w 1511397"/>
              <a:gd name="connsiteY248" fmla="*/ 156124 h 1210254"/>
              <a:gd name="connsiteX249" fmla="*/ 420338 w 1511397"/>
              <a:gd name="connsiteY249" fmla="*/ 145215 h 1210254"/>
              <a:gd name="connsiteX250" fmla="*/ 411370 w 1511397"/>
              <a:gd name="connsiteY250" fmla="*/ 130635 h 1210254"/>
              <a:gd name="connsiteX251" fmla="*/ 405968 w 1511397"/>
              <a:gd name="connsiteY251" fmla="*/ 130792 h 1210254"/>
              <a:gd name="connsiteX252" fmla="*/ 387716 w 1511397"/>
              <a:gd name="connsiteY252" fmla="*/ 279139 h 1210254"/>
              <a:gd name="connsiteX253" fmla="*/ 399805 w 1511397"/>
              <a:gd name="connsiteY253" fmla="*/ 291254 h 1210254"/>
              <a:gd name="connsiteX254" fmla="*/ 410164 w 1511397"/>
              <a:gd name="connsiteY254" fmla="*/ 281814 h 1210254"/>
              <a:gd name="connsiteX255" fmla="*/ 399097 w 1511397"/>
              <a:gd name="connsiteY255" fmla="*/ 263982 h 1210254"/>
              <a:gd name="connsiteX256" fmla="*/ 387716 w 1511397"/>
              <a:gd name="connsiteY256" fmla="*/ 279139 h 1210254"/>
              <a:gd name="connsiteX257" fmla="*/ 332594 w 1511397"/>
              <a:gd name="connsiteY257" fmla="*/ 838698 h 1210254"/>
              <a:gd name="connsiteX258" fmla="*/ 341117 w 1511397"/>
              <a:gd name="connsiteY258" fmla="*/ 824930 h 1210254"/>
              <a:gd name="connsiteX259" fmla="*/ 331099 w 1511397"/>
              <a:gd name="connsiteY259" fmla="*/ 812763 h 1210254"/>
              <a:gd name="connsiteX260" fmla="*/ 320610 w 1511397"/>
              <a:gd name="connsiteY260" fmla="*/ 824432 h 1210254"/>
              <a:gd name="connsiteX261" fmla="*/ 327716 w 1511397"/>
              <a:gd name="connsiteY261" fmla="*/ 838514 h 1210254"/>
              <a:gd name="connsiteX262" fmla="*/ 332594 w 1511397"/>
              <a:gd name="connsiteY262" fmla="*/ 838698 h 1210254"/>
              <a:gd name="connsiteX263" fmla="*/ 640931 w 1511397"/>
              <a:gd name="connsiteY263" fmla="*/ 13966 h 1210254"/>
              <a:gd name="connsiteX264" fmla="*/ 638886 w 1511397"/>
              <a:gd name="connsiteY264" fmla="*/ 828 h 1210254"/>
              <a:gd name="connsiteX265" fmla="*/ 628868 w 1511397"/>
              <a:gd name="connsiteY265" fmla="*/ 1536 h 1210254"/>
              <a:gd name="connsiteX266" fmla="*/ 624043 w 1511397"/>
              <a:gd name="connsiteY266" fmla="*/ 11973 h 1210254"/>
              <a:gd name="connsiteX267" fmla="*/ 627321 w 1511397"/>
              <a:gd name="connsiteY267" fmla="*/ 34945 h 1210254"/>
              <a:gd name="connsiteX268" fmla="*/ 640931 w 1511397"/>
              <a:gd name="connsiteY268" fmla="*/ 13966 h 1210254"/>
              <a:gd name="connsiteX269" fmla="*/ 1074670 w 1511397"/>
              <a:gd name="connsiteY269" fmla="*/ 374619 h 1210254"/>
              <a:gd name="connsiteX270" fmla="*/ 1064154 w 1511397"/>
              <a:gd name="connsiteY270" fmla="*/ 384977 h 1210254"/>
              <a:gd name="connsiteX271" fmla="*/ 1076637 w 1511397"/>
              <a:gd name="connsiteY271" fmla="*/ 393867 h 1210254"/>
              <a:gd name="connsiteX272" fmla="*/ 1092581 w 1511397"/>
              <a:gd name="connsiteY272" fmla="*/ 385816 h 1210254"/>
              <a:gd name="connsiteX273" fmla="*/ 1074670 w 1511397"/>
              <a:gd name="connsiteY273" fmla="*/ 374619 h 1210254"/>
              <a:gd name="connsiteX274" fmla="*/ 550827 w 1511397"/>
              <a:gd name="connsiteY274" fmla="*/ 81282 h 1210254"/>
              <a:gd name="connsiteX275" fmla="*/ 539210 w 1511397"/>
              <a:gd name="connsiteY275" fmla="*/ 125337 h 1210254"/>
              <a:gd name="connsiteX276" fmla="*/ 543406 w 1511397"/>
              <a:gd name="connsiteY276" fmla="*/ 126544 h 1210254"/>
              <a:gd name="connsiteX277" fmla="*/ 556203 w 1511397"/>
              <a:gd name="connsiteY277" fmla="*/ 82908 h 1210254"/>
              <a:gd name="connsiteX278" fmla="*/ 550827 w 1511397"/>
              <a:gd name="connsiteY278" fmla="*/ 81282 h 1210254"/>
              <a:gd name="connsiteX279" fmla="*/ 290348 w 1511397"/>
              <a:gd name="connsiteY279" fmla="*/ 430423 h 1210254"/>
              <a:gd name="connsiteX280" fmla="*/ 327140 w 1511397"/>
              <a:gd name="connsiteY280" fmla="*/ 454522 h 1210254"/>
              <a:gd name="connsiteX281" fmla="*/ 290348 w 1511397"/>
              <a:gd name="connsiteY281" fmla="*/ 430423 h 1210254"/>
              <a:gd name="connsiteX282" fmla="*/ 1015273 w 1511397"/>
              <a:gd name="connsiteY282" fmla="*/ 392451 h 1210254"/>
              <a:gd name="connsiteX283" fmla="*/ 1006384 w 1511397"/>
              <a:gd name="connsiteY283" fmla="*/ 384531 h 1210254"/>
              <a:gd name="connsiteX284" fmla="*/ 997048 w 1511397"/>
              <a:gd name="connsiteY284" fmla="*/ 393998 h 1210254"/>
              <a:gd name="connsiteX285" fmla="*/ 1006567 w 1511397"/>
              <a:gd name="connsiteY285" fmla="*/ 406664 h 1210254"/>
              <a:gd name="connsiteX286" fmla="*/ 1015273 w 1511397"/>
              <a:gd name="connsiteY286" fmla="*/ 392451 h 1210254"/>
              <a:gd name="connsiteX287" fmla="*/ 1330743 w 1511397"/>
              <a:gd name="connsiteY287" fmla="*/ 775027 h 1210254"/>
              <a:gd name="connsiteX288" fmla="*/ 1286557 w 1511397"/>
              <a:gd name="connsiteY288" fmla="*/ 749879 h 1210254"/>
              <a:gd name="connsiteX289" fmla="*/ 1283515 w 1511397"/>
              <a:gd name="connsiteY289" fmla="*/ 755595 h 1210254"/>
              <a:gd name="connsiteX290" fmla="*/ 1328855 w 1511397"/>
              <a:gd name="connsiteY290" fmla="*/ 779197 h 1210254"/>
              <a:gd name="connsiteX291" fmla="*/ 1330743 w 1511397"/>
              <a:gd name="connsiteY291" fmla="*/ 775027 h 1210254"/>
              <a:gd name="connsiteX292" fmla="*/ 346047 w 1511397"/>
              <a:gd name="connsiteY292" fmla="*/ 339820 h 1210254"/>
              <a:gd name="connsiteX293" fmla="*/ 337341 w 1511397"/>
              <a:gd name="connsiteY293" fmla="*/ 331481 h 1210254"/>
              <a:gd name="connsiteX294" fmla="*/ 327874 w 1511397"/>
              <a:gd name="connsiteY294" fmla="*/ 339243 h 1210254"/>
              <a:gd name="connsiteX295" fmla="*/ 336501 w 1511397"/>
              <a:gd name="connsiteY295" fmla="*/ 354663 h 1210254"/>
              <a:gd name="connsiteX296" fmla="*/ 346047 w 1511397"/>
              <a:gd name="connsiteY296" fmla="*/ 339820 h 1210254"/>
              <a:gd name="connsiteX297" fmla="*/ 860134 w 1511397"/>
              <a:gd name="connsiteY297" fmla="*/ 310083 h 1210254"/>
              <a:gd name="connsiteX298" fmla="*/ 851114 w 1511397"/>
              <a:gd name="connsiteY298" fmla="*/ 318763 h 1210254"/>
              <a:gd name="connsiteX299" fmla="*/ 861734 w 1511397"/>
              <a:gd name="connsiteY299" fmla="*/ 327521 h 1210254"/>
              <a:gd name="connsiteX300" fmla="*/ 874715 w 1511397"/>
              <a:gd name="connsiteY300" fmla="*/ 318605 h 1210254"/>
              <a:gd name="connsiteX301" fmla="*/ 860134 w 1511397"/>
              <a:gd name="connsiteY301" fmla="*/ 310083 h 1210254"/>
              <a:gd name="connsiteX302" fmla="*/ 1470673 w 1511397"/>
              <a:gd name="connsiteY302" fmla="*/ 941022 h 1210254"/>
              <a:gd name="connsiteX303" fmla="*/ 1508382 w 1511397"/>
              <a:gd name="connsiteY303" fmla="*/ 968741 h 1210254"/>
              <a:gd name="connsiteX304" fmla="*/ 1511398 w 1511397"/>
              <a:gd name="connsiteY304" fmla="*/ 964099 h 1210254"/>
              <a:gd name="connsiteX305" fmla="*/ 1470384 w 1511397"/>
              <a:gd name="connsiteY305" fmla="*/ 941311 h 1210254"/>
              <a:gd name="connsiteX306" fmla="*/ 1470673 w 1511397"/>
              <a:gd name="connsiteY306" fmla="*/ 941022 h 1210254"/>
              <a:gd name="connsiteX307" fmla="*/ 826830 w 1511397"/>
              <a:gd name="connsiteY307" fmla="*/ 523490 h 1210254"/>
              <a:gd name="connsiteX308" fmla="*/ 853867 w 1511397"/>
              <a:gd name="connsiteY308" fmla="*/ 541139 h 1210254"/>
              <a:gd name="connsiteX309" fmla="*/ 856621 w 1511397"/>
              <a:gd name="connsiteY309" fmla="*/ 536864 h 1210254"/>
              <a:gd name="connsiteX310" fmla="*/ 829295 w 1511397"/>
              <a:gd name="connsiteY310" fmla="*/ 519688 h 1210254"/>
              <a:gd name="connsiteX311" fmla="*/ 826830 w 1511397"/>
              <a:gd name="connsiteY311" fmla="*/ 523490 h 1210254"/>
              <a:gd name="connsiteX312" fmla="*/ 790091 w 1511397"/>
              <a:gd name="connsiteY312" fmla="*/ 924029 h 1210254"/>
              <a:gd name="connsiteX313" fmla="*/ 798640 w 1511397"/>
              <a:gd name="connsiteY313" fmla="*/ 930795 h 1210254"/>
              <a:gd name="connsiteX314" fmla="*/ 804252 w 1511397"/>
              <a:gd name="connsiteY314" fmla="*/ 925472 h 1210254"/>
              <a:gd name="connsiteX315" fmla="*/ 799191 w 1511397"/>
              <a:gd name="connsiteY315" fmla="*/ 914799 h 1210254"/>
              <a:gd name="connsiteX316" fmla="*/ 782486 w 1511397"/>
              <a:gd name="connsiteY316" fmla="*/ 909344 h 1210254"/>
              <a:gd name="connsiteX317" fmla="*/ 790091 w 1511397"/>
              <a:gd name="connsiteY317" fmla="*/ 924029 h 1210254"/>
              <a:gd name="connsiteX318" fmla="*/ 843456 w 1511397"/>
              <a:gd name="connsiteY318" fmla="*/ 225407 h 1210254"/>
              <a:gd name="connsiteX319" fmla="*/ 835379 w 1511397"/>
              <a:gd name="connsiteY319" fmla="*/ 233431 h 1210254"/>
              <a:gd name="connsiteX320" fmla="*/ 844794 w 1511397"/>
              <a:gd name="connsiteY320" fmla="*/ 240433 h 1210254"/>
              <a:gd name="connsiteX321" fmla="*/ 856175 w 1511397"/>
              <a:gd name="connsiteY321" fmla="*/ 231622 h 1210254"/>
              <a:gd name="connsiteX322" fmla="*/ 843456 w 1511397"/>
              <a:gd name="connsiteY322" fmla="*/ 225407 h 1210254"/>
              <a:gd name="connsiteX323" fmla="*/ 1374668 w 1511397"/>
              <a:gd name="connsiteY323" fmla="*/ 572502 h 1210254"/>
              <a:gd name="connsiteX324" fmla="*/ 1367614 w 1511397"/>
              <a:gd name="connsiteY324" fmla="*/ 579583 h 1210254"/>
              <a:gd name="connsiteX325" fmla="*/ 1377657 w 1511397"/>
              <a:gd name="connsiteY325" fmla="*/ 587712 h 1210254"/>
              <a:gd name="connsiteX326" fmla="*/ 1390035 w 1511397"/>
              <a:gd name="connsiteY326" fmla="*/ 581313 h 1210254"/>
              <a:gd name="connsiteX327" fmla="*/ 1374668 w 1511397"/>
              <a:gd name="connsiteY327" fmla="*/ 572502 h 1210254"/>
              <a:gd name="connsiteX328" fmla="*/ 682155 w 1511397"/>
              <a:gd name="connsiteY328" fmla="*/ 632371 h 1210254"/>
              <a:gd name="connsiteX329" fmla="*/ 674340 w 1511397"/>
              <a:gd name="connsiteY329" fmla="*/ 627677 h 1210254"/>
              <a:gd name="connsiteX330" fmla="*/ 663720 w 1511397"/>
              <a:gd name="connsiteY330" fmla="*/ 635780 h 1210254"/>
              <a:gd name="connsiteX331" fmla="*/ 679637 w 1511397"/>
              <a:gd name="connsiteY331" fmla="*/ 647108 h 1210254"/>
              <a:gd name="connsiteX332" fmla="*/ 682155 w 1511397"/>
              <a:gd name="connsiteY332" fmla="*/ 632371 h 1210254"/>
              <a:gd name="connsiteX333" fmla="*/ 740083 w 1511397"/>
              <a:gd name="connsiteY333" fmla="*/ 453132 h 1210254"/>
              <a:gd name="connsiteX334" fmla="*/ 757862 w 1511397"/>
              <a:gd name="connsiteY334" fmla="*/ 467739 h 1210254"/>
              <a:gd name="connsiteX335" fmla="*/ 765389 w 1511397"/>
              <a:gd name="connsiteY335" fmla="*/ 465221 h 1210254"/>
              <a:gd name="connsiteX336" fmla="*/ 763920 w 1511397"/>
              <a:gd name="connsiteY336" fmla="*/ 459872 h 1210254"/>
              <a:gd name="connsiteX337" fmla="*/ 741656 w 1511397"/>
              <a:gd name="connsiteY337" fmla="*/ 450746 h 1210254"/>
              <a:gd name="connsiteX338" fmla="*/ 740083 w 1511397"/>
              <a:gd name="connsiteY338" fmla="*/ 453132 h 1210254"/>
              <a:gd name="connsiteX339" fmla="*/ 638309 w 1511397"/>
              <a:gd name="connsiteY339" fmla="*/ 158510 h 1210254"/>
              <a:gd name="connsiteX340" fmla="*/ 624201 w 1511397"/>
              <a:gd name="connsiteY340" fmla="*/ 182138 h 1210254"/>
              <a:gd name="connsiteX341" fmla="*/ 630022 w 1511397"/>
              <a:gd name="connsiteY341" fmla="*/ 185337 h 1210254"/>
              <a:gd name="connsiteX342" fmla="*/ 642977 w 1511397"/>
              <a:gd name="connsiteY342" fmla="*/ 161054 h 1210254"/>
              <a:gd name="connsiteX343" fmla="*/ 638309 w 1511397"/>
              <a:gd name="connsiteY343" fmla="*/ 158510 h 1210254"/>
              <a:gd name="connsiteX344" fmla="*/ 242595 w 1511397"/>
              <a:gd name="connsiteY344" fmla="*/ 455178 h 1210254"/>
              <a:gd name="connsiteX345" fmla="*/ 275584 w 1511397"/>
              <a:gd name="connsiteY345" fmla="*/ 445632 h 1210254"/>
              <a:gd name="connsiteX346" fmla="*/ 274535 w 1511397"/>
              <a:gd name="connsiteY346" fmla="*/ 441725 h 1210254"/>
              <a:gd name="connsiteX347" fmla="*/ 241074 w 1511397"/>
              <a:gd name="connsiteY347" fmla="*/ 449540 h 1210254"/>
              <a:gd name="connsiteX348" fmla="*/ 242595 w 1511397"/>
              <a:gd name="connsiteY348" fmla="*/ 455178 h 1210254"/>
              <a:gd name="connsiteX349" fmla="*/ 702399 w 1511397"/>
              <a:gd name="connsiteY349" fmla="*/ 779013 h 1210254"/>
              <a:gd name="connsiteX350" fmla="*/ 709768 w 1511397"/>
              <a:gd name="connsiteY350" fmla="*/ 784913 h 1210254"/>
              <a:gd name="connsiteX351" fmla="*/ 716586 w 1511397"/>
              <a:gd name="connsiteY351" fmla="*/ 778200 h 1210254"/>
              <a:gd name="connsiteX352" fmla="*/ 708142 w 1511397"/>
              <a:gd name="connsiteY352" fmla="*/ 768366 h 1210254"/>
              <a:gd name="connsiteX353" fmla="*/ 702399 w 1511397"/>
              <a:gd name="connsiteY353" fmla="*/ 779013 h 1210254"/>
              <a:gd name="connsiteX354" fmla="*/ 685643 w 1511397"/>
              <a:gd name="connsiteY354" fmla="*/ 330039 h 1210254"/>
              <a:gd name="connsiteX355" fmla="*/ 693431 w 1511397"/>
              <a:gd name="connsiteY355" fmla="*/ 336359 h 1210254"/>
              <a:gd name="connsiteX356" fmla="*/ 699751 w 1511397"/>
              <a:gd name="connsiteY356" fmla="*/ 328885 h 1210254"/>
              <a:gd name="connsiteX357" fmla="*/ 691674 w 1511397"/>
              <a:gd name="connsiteY357" fmla="*/ 319287 h 1210254"/>
              <a:gd name="connsiteX358" fmla="*/ 685643 w 1511397"/>
              <a:gd name="connsiteY358" fmla="*/ 330039 h 1210254"/>
              <a:gd name="connsiteX359" fmla="*/ 1339869 w 1511397"/>
              <a:gd name="connsiteY359" fmla="*/ 785543 h 1210254"/>
              <a:gd name="connsiteX360" fmla="*/ 1363838 w 1511397"/>
              <a:gd name="connsiteY360" fmla="*/ 797605 h 1210254"/>
              <a:gd name="connsiteX361" fmla="*/ 1366355 w 1511397"/>
              <a:gd name="connsiteY361" fmla="*/ 791994 h 1210254"/>
              <a:gd name="connsiteX362" fmla="*/ 1341757 w 1511397"/>
              <a:gd name="connsiteY362" fmla="*/ 781111 h 1210254"/>
              <a:gd name="connsiteX363" fmla="*/ 1339869 w 1511397"/>
              <a:gd name="connsiteY363" fmla="*/ 785543 h 12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511397" h="1210254">
                <a:moveTo>
                  <a:pt x="451544" y="485440"/>
                </a:moveTo>
                <a:cubicBezTo>
                  <a:pt x="453092" y="489531"/>
                  <a:pt x="454009" y="494015"/>
                  <a:pt x="456317" y="497608"/>
                </a:cubicBezTo>
                <a:cubicBezTo>
                  <a:pt x="459071" y="501882"/>
                  <a:pt x="463030" y="505370"/>
                  <a:pt x="468380" y="511296"/>
                </a:cubicBezTo>
                <a:cubicBezTo>
                  <a:pt x="459988" y="512345"/>
                  <a:pt x="454245" y="513079"/>
                  <a:pt x="445697" y="514128"/>
                </a:cubicBezTo>
                <a:cubicBezTo>
                  <a:pt x="446562" y="502485"/>
                  <a:pt x="447270" y="492573"/>
                  <a:pt x="448240" y="479566"/>
                </a:cubicBezTo>
                <a:cubicBezTo>
                  <a:pt x="444726" y="476419"/>
                  <a:pt x="437777" y="471227"/>
                  <a:pt x="432244" y="464802"/>
                </a:cubicBezTo>
                <a:cubicBezTo>
                  <a:pt x="429281" y="461367"/>
                  <a:pt x="430015" y="454391"/>
                  <a:pt x="426815" y="451585"/>
                </a:cubicBezTo>
                <a:cubicBezTo>
                  <a:pt x="420863" y="446314"/>
                  <a:pt x="413258" y="442853"/>
                  <a:pt x="406282" y="438762"/>
                </a:cubicBezTo>
                <a:cubicBezTo>
                  <a:pt x="405837" y="438500"/>
                  <a:pt x="404630" y="439758"/>
                  <a:pt x="403896" y="439627"/>
                </a:cubicBezTo>
                <a:cubicBezTo>
                  <a:pt x="386562" y="436664"/>
                  <a:pt x="378171" y="444033"/>
                  <a:pt x="377908" y="461498"/>
                </a:cubicBezTo>
                <a:cubicBezTo>
                  <a:pt x="377882" y="462625"/>
                  <a:pt x="374919" y="463727"/>
                  <a:pt x="373555" y="464671"/>
                </a:cubicBezTo>
                <a:cubicBezTo>
                  <a:pt x="373555" y="453840"/>
                  <a:pt x="373477" y="443718"/>
                  <a:pt x="373582" y="433596"/>
                </a:cubicBezTo>
                <a:cubicBezTo>
                  <a:pt x="373660" y="425571"/>
                  <a:pt x="369753" y="423841"/>
                  <a:pt x="362541" y="425493"/>
                </a:cubicBezTo>
                <a:cubicBezTo>
                  <a:pt x="351160" y="428115"/>
                  <a:pt x="339701" y="430292"/>
                  <a:pt x="327113" y="430475"/>
                </a:cubicBezTo>
                <a:cubicBezTo>
                  <a:pt x="335164" y="426594"/>
                  <a:pt x="343057" y="422451"/>
                  <a:pt x="351265" y="418937"/>
                </a:cubicBezTo>
                <a:cubicBezTo>
                  <a:pt x="365242" y="412958"/>
                  <a:pt x="366895" y="403255"/>
                  <a:pt x="355277" y="393579"/>
                </a:cubicBezTo>
                <a:cubicBezTo>
                  <a:pt x="369491" y="379444"/>
                  <a:pt x="368730" y="376533"/>
                  <a:pt x="345208" y="363920"/>
                </a:cubicBezTo>
                <a:cubicBezTo>
                  <a:pt x="357559" y="361612"/>
                  <a:pt x="367498" y="358911"/>
                  <a:pt x="377594" y="358072"/>
                </a:cubicBezTo>
                <a:cubicBezTo>
                  <a:pt x="389447" y="357102"/>
                  <a:pt x="393433" y="353456"/>
                  <a:pt x="391755" y="341420"/>
                </a:cubicBezTo>
                <a:cubicBezTo>
                  <a:pt x="389945" y="328439"/>
                  <a:pt x="382209" y="319287"/>
                  <a:pt x="374342" y="308903"/>
                </a:cubicBezTo>
                <a:cubicBezTo>
                  <a:pt x="361073" y="291359"/>
                  <a:pt x="343398" y="283964"/>
                  <a:pt x="324701" y="276149"/>
                </a:cubicBezTo>
                <a:cubicBezTo>
                  <a:pt x="310592" y="270275"/>
                  <a:pt x="297009" y="263011"/>
                  <a:pt x="283608" y="255642"/>
                </a:cubicBezTo>
                <a:cubicBezTo>
                  <a:pt x="280698" y="254043"/>
                  <a:pt x="279491" y="249296"/>
                  <a:pt x="277498" y="246018"/>
                </a:cubicBezTo>
                <a:cubicBezTo>
                  <a:pt x="278390" y="244891"/>
                  <a:pt x="279308" y="243763"/>
                  <a:pt x="280199" y="242609"/>
                </a:cubicBezTo>
                <a:cubicBezTo>
                  <a:pt x="285995" y="244865"/>
                  <a:pt x="292131" y="246464"/>
                  <a:pt x="297481" y="249454"/>
                </a:cubicBezTo>
                <a:cubicBezTo>
                  <a:pt x="322419" y="263431"/>
                  <a:pt x="346833" y="278326"/>
                  <a:pt x="372061" y="291752"/>
                </a:cubicBezTo>
                <a:cubicBezTo>
                  <a:pt x="384832" y="298544"/>
                  <a:pt x="398861" y="302924"/>
                  <a:pt x="412340" y="308404"/>
                </a:cubicBezTo>
                <a:cubicBezTo>
                  <a:pt x="420784" y="311840"/>
                  <a:pt x="426763" y="309217"/>
                  <a:pt x="427628" y="300144"/>
                </a:cubicBezTo>
                <a:cubicBezTo>
                  <a:pt x="428572" y="290415"/>
                  <a:pt x="433817" y="290100"/>
                  <a:pt x="441370" y="291280"/>
                </a:cubicBezTo>
                <a:cubicBezTo>
                  <a:pt x="455950" y="293562"/>
                  <a:pt x="470688" y="297390"/>
                  <a:pt x="485215" y="296918"/>
                </a:cubicBezTo>
                <a:cubicBezTo>
                  <a:pt x="502812" y="296341"/>
                  <a:pt x="515950" y="287058"/>
                  <a:pt x="523528" y="269515"/>
                </a:cubicBezTo>
                <a:cubicBezTo>
                  <a:pt x="526151" y="263431"/>
                  <a:pt x="535171" y="259943"/>
                  <a:pt x="541570" y="255721"/>
                </a:cubicBezTo>
                <a:cubicBezTo>
                  <a:pt x="546002" y="252784"/>
                  <a:pt x="550932" y="250581"/>
                  <a:pt x="555154" y="248300"/>
                </a:cubicBezTo>
                <a:cubicBezTo>
                  <a:pt x="556806" y="254698"/>
                  <a:pt x="557383" y="263641"/>
                  <a:pt x="559481" y="264034"/>
                </a:cubicBezTo>
                <a:cubicBezTo>
                  <a:pt x="569708" y="265870"/>
                  <a:pt x="579883" y="277959"/>
                  <a:pt x="590844" y="265870"/>
                </a:cubicBezTo>
                <a:cubicBezTo>
                  <a:pt x="598134" y="257845"/>
                  <a:pt x="602199" y="262041"/>
                  <a:pt x="604821" y="269829"/>
                </a:cubicBezTo>
                <a:cubicBezTo>
                  <a:pt x="606631" y="275231"/>
                  <a:pt x="608650" y="280817"/>
                  <a:pt x="608991" y="286403"/>
                </a:cubicBezTo>
                <a:cubicBezTo>
                  <a:pt x="609647" y="297154"/>
                  <a:pt x="609201" y="307670"/>
                  <a:pt x="622889" y="311525"/>
                </a:cubicBezTo>
                <a:cubicBezTo>
                  <a:pt x="624358" y="311945"/>
                  <a:pt x="624594" y="320021"/>
                  <a:pt x="623886" y="324296"/>
                </a:cubicBezTo>
                <a:cubicBezTo>
                  <a:pt x="622785" y="330773"/>
                  <a:pt x="619480" y="336936"/>
                  <a:pt x="618825" y="343387"/>
                </a:cubicBezTo>
                <a:cubicBezTo>
                  <a:pt x="618431" y="347320"/>
                  <a:pt x="620136" y="353745"/>
                  <a:pt x="622968" y="355292"/>
                </a:cubicBezTo>
                <a:cubicBezTo>
                  <a:pt x="636683" y="362871"/>
                  <a:pt x="634034" y="374619"/>
                  <a:pt x="632828" y="386472"/>
                </a:cubicBezTo>
                <a:cubicBezTo>
                  <a:pt x="632461" y="390143"/>
                  <a:pt x="633956" y="393972"/>
                  <a:pt x="634034" y="397748"/>
                </a:cubicBezTo>
                <a:cubicBezTo>
                  <a:pt x="634166" y="404173"/>
                  <a:pt x="634795" y="410807"/>
                  <a:pt x="633562" y="417022"/>
                </a:cubicBezTo>
                <a:cubicBezTo>
                  <a:pt x="631517" y="427486"/>
                  <a:pt x="624096" y="437451"/>
                  <a:pt x="633431" y="448281"/>
                </a:cubicBezTo>
                <a:cubicBezTo>
                  <a:pt x="635136" y="450248"/>
                  <a:pt x="633274" y="455256"/>
                  <a:pt x="634716" y="459898"/>
                </a:cubicBezTo>
                <a:cubicBezTo>
                  <a:pt x="633798" y="439470"/>
                  <a:pt x="653728" y="438342"/>
                  <a:pt x="662356" y="427171"/>
                </a:cubicBezTo>
                <a:cubicBezTo>
                  <a:pt x="664480" y="434802"/>
                  <a:pt x="666552" y="442250"/>
                  <a:pt x="669148" y="451664"/>
                </a:cubicBezTo>
                <a:cubicBezTo>
                  <a:pt x="672609" y="446078"/>
                  <a:pt x="674891" y="442433"/>
                  <a:pt x="677408" y="438368"/>
                </a:cubicBezTo>
                <a:cubicBezTo>
                  <a:pt x="688816" y="451795"/>
                  <a:pt x="684148" y="464199"/>
                  <a:pt x="667207" y="470073"/>
                </a:cubicBezTo>
                <a:cubicBezTo>
                  <a:pt x="665188" y="462180"/>
                  <a:pt x="663169" y="454181"/>
                  <a:pt x="661150" y="446314"/>
                </a:cubicBezTo>
                <a:cubicBezTo>
                  <a:pt x="653178" y="454470"/>
                  <a:pt x="644131" y="460134"/>
                  <a:pt x="640643" y="468211"/>
                </a:cubicBezTo>
                <a:cubicBezTo>
                  <a:pt x="636342" y="478176"/>
                  <a:pt x="636500" y="490134"/>
                  <a:pt x="635267" y="501279"/>
                </a:cubicBezTo>
                <a:cubicBezTo>
                  <a:pt x="635188" y="502013"/>
                  <a:pt x="639699" y="503036"/>
                  <a:pt x="641849" y="504295"/>
                </a:cubicBezTo>
                <a:cubicBezTo>
                  <a:pt x="648589" y="508228"/>
                  <a:pt x="656429" y="511768"/>
                  <a:pt x="650267" y="522179"/>
                </a:cubicBezTo>
                <a:cubicBezTo>
                  <a:pt x="638283" y="517459"/>
                  <a:pt x="626456" y="512817"/>
                  <a:pt x="614052" y="507913"/>
                </a:cubicBezTo>
                <a:cubicBezTo>
                  <a:pt x="592103" y="530308"/>
                  <a:pt x="591736" y="552625"/>
                  <a:pt x="615180" y="562459"/>
                </a:cubicBezTo>
                <a:cubicBezTo>
                  <a:pt x="618169" y="557607"/>
                  <a:pt x="621447" y="552703"/>
                  <a:pt x="624306" y="547537"/>
                </a:cubicBezTo>
                <a:cubicBezTo>
                  <a:pt x="631569" y="534425"/>
                  <a:pt x="632959" y="534216"/>
                  <a:pt x="644052" y="546069"/>
                </a:cubicBezTo>
                <a:cubicBezTo>
                  <a:pt x="618536" y="567651"/>
                  <a:pt x="624725" y="594373"/>
                  <a:pt x="632723" y="621252"/>
                </a:cubicBezTo>
                <a:cubicBezTo>
                  <a:pt x="636867" y="635177"/>
                  <a:pt x="639725" y="649809"/>
                  <a:pt x="646045" y="662711"/>
                </a:cubicBezTo>
                <a:cubicBezTo>
                  <a:pt x="659340" y="689826"/>
                  <a:pt x="674865" y="715840"/>
                  <a:pt x="688737" y="742693"/>
                </a:cubicBezTo>
                <a:cubicBezTo>
                  <a:pt x="692644" y="750246"/>
                  <a:pt x="694637" y="759057"/>
                  <a:pt x="695870" y="767527"/>
                </a:cubicBezTo>
                <a:cubicBezTo>
                  <a:pt x="696211" y="769887"/>
                  <a:pt x="690678" y="773113"/>
                  <a:pt x="687845" y="775919"/>
                </a:cubicBezTo>
                <a:cubicBezTo>
                  <a:pt x="685590" y="773113"/>
                  <a:pt x="681080" y="769966"/>
                  <a:pt x="681447" y="767527"/>
                </a:cubicBezTo>
                <a:cubicBezTo>
                  <a:pt x="685511" y="739599"/>
                  <a:pt x="668466" y="719512"/>
                  <a:pt x="657242" y="696854"/>
                </a:cubicBezTo>
                <a:cubicBezTo>
                  <a:pt x="644419" y="670946"/>
                  <a:pt x="635765" y="642965"/>
                  <a:pt x="622627" y="617266"/>
                </a:cubicBezTo>
                <a:cubicBezTo>
                  <a:pt x="614000" y="600352"/>
                  <a:pt x="600914" y="585640"/>
                  <a:pt x="589192" y="570431"/>
                </a:cubicBezTo>
                <a:cubicBezTo>
                  <a:pt x="587094" y="567729"/>
                  <a:pt x="581797" y="567493"/>
                  <a:pt x="574297" y="564766"/>
                </a:cubicBezTo>
                <a:cubicBezTo>
                  <a:pt x="568292" y="552782"/>
                  <a:pt x="562470" y="548953"/>
                  <a:pt x="549568" y="553988"/>
                </a:cubicBezTo>
                <a:cubicBezTo>
                  <a:pt x="546317" y="555247"/>
                  <a:pt x="542304" y="562170"/>
                  <a:pt x="543170" y="565186"/>
                </a:cubicBezTo>
                <a:cubicBezTo>
                  <a:pt x="550407" y="590334"/>
                  <a:pt x="558825" y="615116"/>
                  <a:pt x="566561" y="640107"/>
                </a:cubicBezTo>
                <a:cubicBezTo>
                  <a:pt x="567820" y="644171"/>
                  <a:pt x="567531" y="648734"/>
                  <a:pt x="567977" y="653061"/>
                </a:cubicBezTo>
                <a:cubicBezTo>
                  <a:pt x="566351" y="653559"/>
                  <a:pt x="564726" y="654058"/>
                  <a:pt x="563100" y="654556"/>
                </a:cubicBezTo>
                <a:cubicBezTo>
                  <a:pt x="561133" y="649940"/>
                  <a:pt x="558563" y="645509"/>
                  <a:pt x="557304" y="640710"/>
                </a:cubicBezTo>
                <a:cubicBezTo>
                  <a:pt x="551115" y="616925"/>
                  <a:pt x="545897" y="592825"/>
                  <a:pt x="538790" y="569303"/>
                </a:cubicBezTo>
                <a:cubicBezTo>
                  <a:pt x="537191" y="564032"/>
                  <a:pt x="529927" y="558341"/>
                  <a:pt x="524289" y="556978"/>
                </a:cubicBezTo>
                <a:cubicBezTo>
                  <a:pt x="516684" y="555142"/>
                  <a:pt x="511229" y="560125"/>
                  <a:pt x="507846" y="568542"/>
                </a:cubicBezTo>
                <a:cubicBezTo>
                  <a:pt x="498327" y="592275"/>
                  <a:pt x="480810" y="612283"/>
                  <a:pt x="476037" y="638428"/>
                </a:cubicBezTo>
                <a:cubicBezTo>
                  <a:pt x="471999" y="660482"/>
                  <a:pt x="466833" y="682379"/>
                  <a:pt x="461168" y="704092"/>
                </a:cubicBezTo>
                <a:cubicBezTo>
                  <a:pt x="458467" y="714424"/>
                  <a:pt x="453590" y="724232"/>
                  <a:pt x="449263" y="734092"/>
                </a:cubicBezTo>
                <a:cubicBezTo>
                  <a:pt x="448738" y="735298"/>
                  <a:pt x="444359" y="736321"/>
                  <a:pt x="443546" y="735560"/>
                </a:cubicBezTo>
                <a:cubicBezTo>
                  <a:pt x="441632" y="733751"/>
                  <a:pt x="439193" y="730342"/>
                  <a:pt x="439770" y="728375"/>
                </a:cubicBezTo>
                <a:cubicBezTo>
                  <a:pt x="441947" y="720849"/>
                  <a:pt x="444621" y="713323"/>
                  <a:pt x="448188" y="706347"/>
                </a:cubicBezTo>
                <a:cubicBezTo>
                  <a:pt x="454691" y="693603"/>
                  <a:pt x="454350" y="681068"/>
                  <a:pt x="448896" y="668323"/>
                </a:cubicBezTo>
                <a:cubicBezTo>
                  <a:pt x="443730" y="656260"/>
                  <a:pt x="446457" y="649390"/>
                  <a:pt x="457681" y="644040"/>
                </a:cubicBezTo>
                <a:cubicBezTo>
                  <a:pt x="460539" y="642677"/>
                  <a:pt x="463686" y="638979"/>
                  <a:pt x="464158" y="635963"/>
                </a:cubicBezTo>
                <a:cubicBezTo>
                  <a:pt x="467383" y="615194"/>
                  <a:pt x="469560" y="594242"/>
                  <a:pt x="472838" y="573472"/>
                </a:cubicBezTo>
                <a:cubicBezTo>
                  <a:pt x="474910" y="560387"/>
                  <a:pt x="478686" y="547590"/>
                  <a:pt x="480889" y="534530"/>
                </a:cubicBezTo>
                <a:cubicBezTo>
                  <a:pt x="481859" y="528814"/>
                  <a:pt x="482777" y="521733"/>
                  <a:pt x="480312" y="517092"/>
                </a:cubicBezTo>
                <a:cubicBezTo>
                  <a:pt x="473861" y="504976"/>
                  <a:pt x="465522" y="493858"/>
                  <a:pt x="457943" y="482345"/>
                </a:cubicBezTo>
                <a:cubicBezTo>
                  <a:pt x="455793" y="483473"/>
                  <a:pt x="453668" y="484443"/>
                  <a:pt x="451544" y="485440"/>
                </a:cubicBezTo>
                <a:close/>
                <a:moveTo>
                  <a:pt x="350872" y="716942"/>
                </a:moveTo>
                <a:cubicBezTo>
                  <a:pt x="351528" y="712326"/>
                  <a:pt x="352944" y="707711"/>
                  <a:pt x="352708" y="703148"/>
                </a:cubicBezTo>
                <a:cubicBezTo>
                  <a:pt x="352262" y="694232"/>
                  <a:pt x="353573" y="683559"/>
                  <a:pt x="349194" y="676925"/>
                </a:cubicBezTo>
                <a:cubicBezTo>
                  <a:pt x="344290" y="669529"/>
                  <a:pt x="334430" y="664285"/>
                  <a:pt x="325645" y="660823"/>
                </a:cubicBezTo>
                <a:cubicBezTo>
                  <a:pt x="311222" y="655133"/>
                  <a:pt x="285208" y="662921"/>
                  <a:pt x="281065" y="680150"/>
                </a:cubicBezTo>
                <a:cubicBezTo>
                  <a:pt x="278049" y="692606"/>
                  <a:pt x="275453" y="705167"/>
                  <a:pt x="272883" y="716732"/>
                </a:cubicBezTo>
                <a:cubicBezTo>
                  <a:pt x="276790" y="717283"/>
                  <a:pt x="283005" y="716470"/>
                  <a:pt x="286047" y="719197"/>
                </a:cubicBezTo>
                <a:cubicBezTo>
                  <a:pt x="288198" y="721137"/>
                  <a:pt x="286073" y="727851"/>
                  <a:pt x="285942" y="730814"/>
                </a:cubicBezTo>
                <a:cubicBezTo>
                  <a:pt x="303302" y="732676"/>
                  <a:pt x="320872" y="734538"/>
                  <a:pt x="338311" y="736400"/>
                </a:cubicBezTo>
                <a:cubicBezTo>
                  <a:pt x="341563" y="729477"/>
                  <a:pt x="344814" y="722606"/>
                  <a:pt x="348040" y="715709"/>
                </a:cubicBezTo>
                <a:cubicBezTo>
                  <a:pt x="348984" y="716103"/>
                  <a:pt x="349928" y="716522"/>
                  <a:pt x="350872" y="716942"/>
                </a:cubicBezTo>
                <a:close/>
                <a:moveTo>
                  <a:pt x="707539" y="382984"/>
                </a:moveTo>
                <a:cubicBezTo>
                  <a:pt x="710975" y="386996"/>
                  <a:pt x="716508" y="390930"/>
                  <a:pt x="715931" y="393395"/>
                </a:cubicBezTo>
                <a:cubicBezTo>
                  <a:pt x="714803" y="398194"/>
                  <a:pt x="711106" y="403622"/>
                  <a:pt x="706884" y="406218"/>
                </a:cubicBezTo>
                <a:cubicBezTo>
                  <a:pt x="697863" y="411752"/>
                  <a:pt x="698545" y="418963"/>
                  <a:pt x="702085" y="426306"/>
                </a:cubicBezTo>
                <a:cubicBezTo>
                  <a:pt x="705389" y="433176"/>
                  <a:pt x="718107" y="434723"/>
                  <a:pt x="724375" y="430659"/>
                </a:cubicBezTo>
                <a:cubicBezTo>
                  <a:pt x="728676" y="427853"/>
                  <a:pt x="733894" y="424129"/>
                  <a:pt x="738431" y="424444"/>
                </a:cubicBezTo>
                <a:cubicBezTo>
                  <a:pt x="748684" y="425152"/>
                  <a:pt x="755817" y="421507"/>
                  <a:pt x="763763" y="415370"/>
                </a:cubicBezTo>
                <a:cubicBezTo>
                  <a:pt x="776796" y="405301"/>
                  <a:pt x="778028" y="389252"/>
                  <a:pt x="764497" y="379916"/>
                </a:cubicBezTo>
                <a:cubicBezTo>
                  <a:pt x="757181" y="374855"/>
                  <a:pt x="749681" y="370082"/>
                  <a:pt x="742784" y="365519"/>
                </a:cubicBezTo>
                <a:cubicBezTo>
                  <a:pt x="739034" y="376638"/>
                  <a:pt x="731062" y="373177"/>
                  <a:pt x="720861" y="366542"/>
                </a:cubicBezTo>
                <a:cubicBezTo>
                  <a:pt x="727758" y="382958"/>
                  <a:pt x="713649" y="380309"/>
                  <a:pt x="707539" y="382984"/>
                </a:cubicBezTo>
                <a:close/>
                <a:moveTo>
                  <a:pt x="1163227" y="601794"/>
                </a:moveTo>
                <a:cubicBezTo>
                  <a:pt x="1173795" y="602004"/>
                  <a:pt x="1190211" y="584801"/>
                  <a:pt x="1190552" y="573105"/>
                </a:cubicBezTo>
                <a:cubicBezTo>
                  <a:pt x="1190972" y="559705"/>
                  <a:pt x="1173795" y="544863"/>
                  <a:pt x="1156619" y="543735"/>
                </a:cubicBezTo>
                <a:cubicBezTo>
                  <a:pt x="1140648" y="542686"/>
                  <a:pt x="1126776" y="555142"/>
                  <a:pt x="1125989" y="571191"/>
                </a:cubicBezTo>
                <a:cubicBezTo>
                  <a:pt x="1125203" y="587555"/>
                  <a:pt x="1142038" y="601401"/>
                  <a:pt x="1163227" y="601794"/>
                </a:cubicBezTo>
                <a:close/>
                <a:moveTo>
                  <a:pt x="765808" y="991372"/>
                </a:moveTo>
                <a:cubicBezTo>
                  <a:pt x="763291" y="936853"/>
                  <a:pt x="735651" y="891250"/>
                  <a:pt x="710135" y="844860"/>
                </a:cubicBezTo>
                <a:cubicBezTo>
                  <a:pt x="715170" y="858995"/>
                  <a:pt x="720231" y="873156"/>
                  <a:pt x="724716" y="885743"/>
                </a:cubicBezTo>
                <a:cubicBezTo>
                  <a:pt x="718842" y="892902"/>
                  <a:pt x="714462" y="899799"/>
                  <a:pt x="708562" y="904965"/>
                </a:cubicBezTo>
                <a:cubicBezTo>
                  <a:pt x="702163" y="910551"/>
                  <a:pt x="699043" y="915848"/>
                  <a:pt x="702295" y="924318"/>
                </a:cubicBezTo>
                <a:cubicBezTo>
                  <a:pt x="705441" y="932500"/>
                  <a:pt x="709690" y="938557"/>
                  <a:pt x="719550" y="935935"/>
                </a:cubicBezTo>
                <a:cubicBezTo>
                  <a:pt x="731036" y="932893"/>
                  <a:pt x="739689" y="936827"/>
                  <a:pt x="744829" y="946844"/>
                </a:cubicBezTo>
                <a:cubicBezTo>
                  <a:pt x="749366" y="955681"/>
                  <a:pt x="752644" y="965227"/>
                  <a:pt x="755922" y="974667"/>
                </a:cubicBezTo>
                <a:cubicBezTo>
                  <a:pt x="757993" y="980594"/>
                  <a:pt x="759042" y="986887"/>
                  <a:pt x="760537" y="993024"/>
                </a:cubicBezTo>
                <a:cubicBezTo>
                  <a:pt x="762320" y="992473"/>
                  <a:pt x="764077" y="991922"/>
                  <a:pt x="765808" y="991372"/>
                </a:cubicBezTo>
                <a:close/>
                <a:moveTo>
                  <a:pt x="729279" y="475344"/>
                </a:moveTo>
                <a:cubicBezTo>
                  <a:pt x="730380" y="482188"/>
                  <a:pt x="729121" y="491602"/>
                  <a:pt x="733134" y="495379"/>
                </a:cubicBezTo>
                <a:cubicBezTo>
                  <a:pt x="741027" y="502800"/>
                  <a:pt x="751411" y="508281"/>
                  <a:pt x="761691" y="512031"/>
                </a:cubicBezTo>
                <a:cubicBezTo>
                  <a:pt x="765336" y="513368"/>
                  <a:pt x="775642" y="507651"/>
                  <a:pt x="775878" y="504583"/>
                </a:cubicBezTo>
                <a:cubicBezTo>
                  <a:pt x="776298" y="499260"/>
                  <a:pt x="771892" y="493071"/>
                  <a:pt x="768352" y="488036"/>
                </a:cubicBezTo>
                <a:cubicBezTo>
                  <a:pt x="766149" y="484889"/>
                  <a:pt x="761875" y="483185"/>
                  <a:pt x="758466" y="480929"/>
                </a:cubicBezTo>
                <a:cubicBezTo>
                  <a:pt x="753955" y="477966"/>
                  <a:pt x="749313" y="475160"/>
                  <a:pt x="744803" y="472171"/>
                </a:cubicBezTo>
                <a:cubicBezTo>
                  <a:pt x="741945" y="470283"/>
                  <a:pt x="739322" y="468027"/>
                  <a:pt x="736438" y="466192"/>
                </a:cubicBezTo>
                <a:cubicBezTo>
                  <a:pt x="733710" y="464461"/>
                  <a:pt x="730905" y="462573"/>
                  <a:pt x="727863" y="461681"/>
                </a:cubicBezTo>
                <a:cubicBezTo>
                  <a:pt x="723037" y="460239"/>
                  <a:pt x="718002" y="458902"/>
                  <a:pt x="713020" y="458770"/>
                </a:cubicBezTo>
                <a:cubicBezTo>
                  <a:pt x="708352" y="458666"/>
                  <a:pt x="702452" y="458718"/>
                  <a:pt x="699226" y="461340"/>
                </a:cubicBezTo>
                <a:cubicBezTo>
                  <a:pt x="689261" y="469417"/>
                  <a:pt x="687347" y="480457"/>
                  <a:pt x="690546" y="492468"/>
                </a:cubicBezTo>
                <a:cubicBezTo>
                  <a:pt x="698833" y="491366"/>
                  <a:pt x="707513" y="492494"/>
                  <a:pt x="713177" y="488849"/>
                </a:cubicBezTo>
                <a:cubicBezTo>
                  <a:pt x="718947" y="485151"/>
                  <a:pt x="721700" y="476786"/>
                  <a:pt x="725791" y="470466"/>
                </a:cubicBezTo>
                <a:cubicBezTo>
                  <a:pt x="726919" y="472118"/>
                  <a:pt x="728099" y="473718"/>
                  <a:pt x="729279" y="475344"/>
                </a:cubicBezTo>
                <a:close/>
                <a:moveTo>
                  <a:pt x="429805" y="229471"/>
                </a:moveTo>
                <a:cubicBezTo>
                  <a:pt x="441291" y="223886"/>
                  <a:pt x="446483" y="210407"/>
                  <a:pt x="441579" y="199393"/>
                </a:cubicBezTo>
                <a:cubicBezTo>
                  <a:pt x="438013" y="191395"/>
                  <a:pt x="422384" y="186596"/>
                  <a:pt x="413205" y="190687"/>
                </a:cubicBezTo>
                <a:cubicBezTo>
                  <a:pt x="402795" y="195328"/>
                  <a:pt x="399438" y="207286"/>
                  <a:pt x="403765" y="219559"/>
                </a:cubicBezTo>
                <a:cubicBezTo>
                  <a:pt x="405312" y="223938"/>
                  <a:pt x="403188" y="229498"/>
                  <a:pt x="403660" y="234428"/>
                </a:cubicBezTo>
                <a:cubicBezTo>
                  <a:pt x="404080" y="239043"/>
                  <a:pt x="404499" y="244576"/>
                  <a:pt x="407226" y="247723"/>
                </a:cubicBezTo>
                <a:cubicBezTo>
                  <a:pt x="409193" y="250004"/>
                  <a:pt x="417349" y="250817"/>
                  <a:pt x="418476" y="249244"/>
                </a:cubicBezTo>
                <a:cubicBezTo>
                  <a:pt x="421754" y="244629"/>
                  <a:pt x="422908" y="238492"/>
                  <a:pt x="425714" y="230678"/>
                </a:cubicBezTo>
                <a:cubicBezTo>
                  <a:pt x="424980" y="230835"/>
                  <a:pt x="427576" y="230547"/>
                  <a:pt x="429805" y="229471"/>
                </a:cubicBezTo>
                <a:close/>
                <a:moveTo>
                  <a:pt x="748343" y="283649"/>
                </a:moveTo>
                <a:cubicBezTo>
                  <a:pt x="753221" y="281945"/>
                  <a:pt x="759960" y="279453"/>
                  <a:pt x="761350" y="275625"/>
                </a:cubicBezTo>
                <a:cubicBezTo>
                  <a:pt x="762845" y="271534"/>
                  <a:pt x="760590" y="262933"/>
                  <a:pt x="757233" y="260966"/>
                </a:cubicBezTo>
                <a:cubicBezTo>
                  <a:pt x="753011" y="258501"/>
                  <a:pt x="745931" y="260284"/>
                  <a:pt x="740240" y="261202"/>
                </a:cubicBezTo>
                <a:cubicBezTo>
                  <a:pt x="735572" y="261936"/>
                  <a:pt x="731141" y="265240"/>
                  <a:pt x="726551" y="265345"/>
                </a:cubicBezTo>
                <a:cubicBezTo>
                  <a:pt x="717163" y="265581"/>
                  <a:pt x="702478" y="281945"/>
                  <a:pt x="705337" y="290835"/>
                </a:cubicBezTo>
                <a:cubicBezTo>
                  <a:pt x="706071" y="293116"/>
                  <a:pt x="710240" y="295397"/>
                  <a:pt x="713020" y="295607"/>
                </a:cubicBezTo>
                <a:cubicBezTo>
                  <a:pt x="715931" y="295843"/>
                  <a:pt x="719025" y="293640"/>
                  <a:pt x="718947" y="293667"/>
                </a:cubicBezTo>
                <a:cubicBezTo>
                  <a:pt x="722723" y="300799"/>
                  <a:pt x="725162" y="307014"/>
                  <a:pt x="729226" y="311892"/>
                </a:cubicBezTo>
                <a:cubicBezTo>
                  <a:pt x="730170" y="313020"/>
                  <a:pt x="739873" y="309716"/>
                  <a:pt x="739925" y="308221"/>
                </a:cubicBezTo>
                <a:cubicBezTo>
                  <a:pt x="740188" y="301744"/>
                  <a:pt x="738378" y="295161"/>
                  <a:pt x="736726" y="284987"/>
                </a:cubicBezTo>
                <a:cubicBezTo>
                  <a:pt x="739060" y="284803"/>
                  <a:pt x="744043" y="285170"/>
                  <a:pt x="748343" y="283649"/>
                </a:cubicBezTo>
                <a:close/>
                <a:moveTo>
                  <a:pt x="889898" y="671942"/>
                </a:moveTo>
                <a:cubicBezTo>
                  <a:pt x="880248" y="669136"/>
                  <a:pt x="871411" y="663105"/>
                  <a:pt x="862678" y="657755"/>
                </a:cubicBezTo>
                <a:cubicBezTo>
                  <a:pt x="853369" y="652065"/>
                  <a:pt x="845003" y="644774"/>
                  <a:pt x="835458" y="639582"/>
                </a:cubicBezTo>
                <a:cubicBezTo>
                  <a:pt x="831341" y="637353"/>
                  <a:pt x="825310" y="638612"/>
                  <a:pt x="820143" y="638297"/>
                </a:cubicBezTo>
                <a:cubicBezTo>
                  <a:pt x="819409" y="639766"/>
                  <a:pt x="818649" y="641208"/>
                  <a:pt x="817914" y="642677"/>
                </a:cubicBezTo>
                <a:cubicBezTo>
                  <a:pt x="820563" y="644276"/>
                  <a:pt x="823264" y="645797"/>
                  <a:pt x="825860" y="647475"/>
                </a:cubicBezTo>
                <a:cubicBezTo>
                  <a:pt x="836586" y="654398"/>
                  <a:pt x="847495" y="661033"/>
                  <a:pt x="857932" y="668376"/>
                </a:cubicBezTo>
                <a:cubicBezTo>
                  <a:pt x="867477" y="675089"/>
                  <a:pt x="876446" y="682615"/>
                  <a:pt x="885755" y="689669"/>
                </a:cubicBezTo>
                <a:cubicBezTo>
                  <a:pt x="893989" y="695910"/>
                  <a:pt x="901751" y="703804"/>
                  <a:pt x="916227" y="698349"/>
                </a:cubicBezTo>
                <a:cubicBezTo>
                  <a:pt x="908805" y="686365"/>
                  <a:pt x="903666" y="675928"/>
                  <a:pt x="889898" y="671942"/>
                </a:cubicBezTo>
                <a:close/>
                <a:moveTo>
                  <a:pt x="866926" y="218457"/>
                </a:moveTo>
                <a:cubicBezTo>
                  <a:pt x="875554" y="215048"/>
                  <a:pt x="882765" y="208020"/>
                  <a:pt x="890475" y="202697"/>
                </a:cubicBezTo>
                <a:cubicBezTo>
                  <a:pt x="881481" y="187278"/>
                  <a:pt x="869968" y="180066"/>
                  <a:pt x="860449" y="185311"/>
                </a:cubicBezTo>
                <a:cubicBezTo>
                  <a:pt x="846052" y="193230"/>
                  <a:pt x="832573" y="202828"/>
                  <a:pt x="818701" y="211692"/>
                </a:cubicBezTo>
                <a:cubicBezTo>
                  <a:pt x="819226" y="212741"/>
                  <a:pt x="819750" y="213763"/>
                  <a:pt x="820301" y="214812"/>
                </a:cubicBezTo>
                <a:cubicBezTo>
                  <a:pt x="827722" y="211718"/>
                  <a:pt x="835143" y="208597"/>
                  <a:pt x="844243" y="204821"/>
                </a:cubicBezTo>
                <a:cubicBezTo>
                  <a:pt x="847311" y="217671"/>
                  <a:pt x="855808" y="222863"/>
                  <a:pt x="866926" y="218457"/>
                </a:cubicBezTo>
                <a:close/>
                <a:moveTo>
                  <a:pt x="682601" y="531672"/>
                </a:moveTo>
                <a:cubicBezTo>
                  <a:pt x="689917" y="542083"/>
                  <a:pt x="697233" y="552467"/>
                  <a:pt x="705992" y="564950"/>
                </a:cubicBezTo>
                <a:cubicBezTo>
                  <a:pt x="712732" y="556375"/>
                  <a:pt x="717714" y="550868"/>
                  <a:pt x="721700" y="544758"/>
                </a:cubicBezTo>
                <a:cubicBezTo>
                  <a:pt x="727889" y="535238"/>
                  <a:pt x="723745" y="524854"/>
                  <a:pt x="713046" y="521025"/>
                </a:cubicBezTo>
                <a:cubicBezTo>
                  <a:pt x="699200" y="516069"/>
                  <a:pt x="700144" y="530413"/>
                  <a:pt x="693667" y="535973"/>
                </a:cubicBezTo>
                <a:cubicBezTo>
                  <a:pt x="690546" y="533953"/>
                  <a:pt x="687478" y="531961"/>
                  <a:pt x="684436" y="529967"/>
                </a:cubicBezTo>
                <a:cubicBezTo>
                  <a:pt x="683807" y="530544"/>
                  <a:pt x="683204" y="531121"/>
                  <a:pt x="682601" y="531672"/>
                </a:cubicBezTo>
                <a:close/>
                <a:moveTo>
                  <a:pt x="1060299" y="277906"/>
                </a:moveTo>
                <a:cubicBezTo>
                  <a:pt x="1059513" y="267024"/>
                  <a:pt x="1051934" y="262828"/>
                  <a:pt x="1042467" y="262749"/>
                </a:cubicBezTo>
                <a:cubicBezTo>
                  <a:pt x="1032319" y="262697"/>
                  <a:pt x="1026287" y="270878"/>
                  <a:pt x="1027336" y="278981"/>
                </a:cubicBezTo>
                <a:cubicBezTo>
                  <a:pt x="1028149" y="285354"/>
                  <a:pt x="1035990" y="290835"/>
                  <a:pt x="1040710" y="296682"/>
                </a:cubicBezTo>
                <a:cubicBezTo>
                  <a:pt x="1052616" y="294401"/>
                  <a:pt x="1060929" y="286455"/>
                  <a:pt x="1060299" y="277906"/>
                </a:cubicBezTo>
                <a:close/>
                <a:moveTo>
                  <a:pt x="103111" y="444138"/>
                </a:moveTo>
                <a:cubicBezTo>
                  <a:pt x="68732" y="448307"/>
                  <a:pt x="34379" y="452477"/>
                  <a:pt x="0" y="456620"/>
                </a:cubicBezTo>
                <a:cubicBezTo>
                  <a:pt x="210" y="458718"/>
                  <a:pt x="420" y="460790"/>
                  <a:pt x="629" y="462888"/>
                </a:cubicBezTo>
                <a:cubicBezTo>
                  <a:pt x="14187" y="461917"/>
                  <a:pt x="27745" y="460921"/>
                  <a:pt x="41066" y="459950"/>
                </a:cubicBezTo>
                <a:cubicBezTo>
                  <a:pt x="42561" y="461943"/>
                  <a:pt x="44397" y="464382"/>
                  <a:pt x="46232" y="466821"/>
                </a:cubicBezTo>
                <a:cubicBezTo>
                  <a:pt x="47963" y="463569"/>
                  <a:pt x="49668" y="460344"/>
                  <a:pt x="51293" y="457302"/>
                </a:cubicBezTo>
                <a:cubicBezTo>
                  <a:pt x="68837" y="454784"/>
                  <a:pt x="86354" y="452267"/>
                  <a:pt x="103872" y="449750"/>
                </a:cubicBezTo>
                <a:cubicBezTo>
                  <a:pt x="103609" y="447888"/>
                  <a:pt x="103373" y="446026"/>
                  <a:pt x="103111" y="444138"/>
                </a:cubicBezTo>
                <a:close/>
                <a:moveTo>
                  <a:pt x="738404" y="167400"/>
                </a:moveTo>
                <a:cubicBezTo>
                  <a:pt x="728492" y="167584"/>
                  <a:pt x="721726" y="173300"/>
                  <a:pt x="721385" y="183606"/>
                </a:cubicBezTo>
                <a:cubicBezTo>
                  <a:pt x="721018" y="194305"/>
                  <a:pt x="730249" y="196377"/>
                  <a:pt x="737670" y="196561"/>
                </a:cubicBezTo>
                <a:cubicBezTo>
                  <a:pt x="745537" y="196744"/>
                  <a:pt x="753667" y="193807"/>
                  <a:pt x="751910" y="184734"/>
                </a:cubicBezTo>
                <a:cubicBezTo>
                  <a:pt x="752487" y="172933"/>
                  <a:pt x="747793" y="167217"/>
                  <a:pt x="738404" y="167400"/>
                </a:cubicBezTo>
                <a:close/>
                <a:moveTo>
                  <a:pt x="540075" y="217015"/>
                </a:moveTo>
                <a:cubicBezTo>
                  <a:pt x="537296" y="212531"/>
                  <a:pt x="530320" y="208676"/>
                  <a:pt x="525102" y="208519"/>
                </a:cubicBezTo>
                <a:cubicBezTo>
                  <a:pt x="522427" y="208440"/>
                  <a:pt x="517995" y="216753"/>
                  <a:pt x="516972" y="221814"/>
                </a:cubicBezTo>
                <a:cubicBezTo>
                  <a:pt x="515320" y="229996"/>
                  <a:pt x="520145" y="234532"/>
                  <a:pt x="528589" y="235844"/>
                </a:cubicBezTo>
                <a:cubicBezTo>
                  <a:pt x="535119" y="236866"/>
                  <a:pt x="541491" y="239069"/>
                  <a:pt x="548860" y="240983"/>
                </a:cubicBezTo>
                <a:cubicBezTo>
                  <a:pt x="546159" y="233064"/>
                  <a:pt x="544533" y="224174"/>
                  <a:pt x="540075" y="217015"/>
                </a:cubicBezTo>
                <a:close/>
                <a:moveTo>
                  <a:pt x="782381" y="382329"/>
                </a:moveTo>
                <a:cubicBezTo>
                  <a:pt x="791586" y="393395"/>
                  <a:pt x="805012" y="394968"/>
                  <a:pt x="818360" y="396096"/>
                </a:cubicBezTo>
                <a:cubicBezTo>
                  <a:pt x="821743" y="396384"/>
                  <a:pt x="825336" y="394418"/>
                  <a:pt x="828823" y="393500"/>
                </a:cubicBezTo>
                <a:cubicBezTo>
                  <a:pt x="826830" y="389907"/>
                  <a:pt x="825467" y="383823"/>
                  <a:pt x="822740" y="383142"/>
                </a:cubicBezTo>
                <a:cubicBezTo>
                  <a:pt x="810047" y="379995"/>
                  <a:pt x="796988" y="378343"/>
                  <a:pt x="784060" y="376140"/>
                </a:cubicBezTo>
                <a:cubicBezTo>
                  <a:pt x="783535" y="378212"/>
                  <a:pt x="782958" y="380257"/>
                  <a:pt x="782381" y="382329"/>
                </a:cubicBezTo>
                <a:close/>
                <a:moveTo>
                  <a:pt x="471632" y="125888"/>
                </a:moveTo>
                <a:cubicBezTo>
                  <a:pt x="460041" y="148021"/>
                  <a:pt x="464446" y="167059"/>
                  <a:pt x="469901" y="186360"/>
                </a:cubicBezTo>
                <a:cubicBezTo>
                  <a:pt x="475723" y="167767"/>
                  <a:pt x="479971" y="148860"/>
                  <a:pt x="471632" y="125888"/>
                </a:cubicBezTo>
                <a:close/>
                <a:moveTo>
                  <a:pt x="549096" y="1209998"/>
                </a:moveTo>
                <a:cubicBezTo>
                  <a:pt x="557304" y="1211860"/>
                  <a:pt x="560110" y="1203258"/>
                  <a:pt x="560189" y="1195575"/>
                </a:cubicBezTo>
                <a:cubicBezTo>
                  <a:pt x="560267" y="1187314"/>
                  <a:pt x="557776" y="1179526"/>
                  <a:pt x="548231" y="1180365"/>
                </a:cubicBezTo>
                <a:cubicBezTo>
                  <a:pt x="543773" y="1180758"/>
                  <a:pt x="539813" y="1186816"/>
                  <a:pt x="533388" y="1192218"/>
                </a:cubicBezTo>
                <a:cubicBezTo>
                  <a:pt x="539761" y="1199823"/>
                  <a:pt x="543563" y="1208739"/>
                  <a:pt x="549096" y="1209998"/>
                </a:cubicBezTo>
                <a:close/>
                <a:moveTo>
                  <a:pt x="933089" y="586742"/>
                </a:moveTo>
                <a:cubicBezTo>
                  <a:pt x="928552" y="587292"/>
                  <a:pt x="921812" y="594897"/>
                  <a:pt x="921734" y="599408"/>
                </a:cubicBezTo>
                <a:cubicBezTo>
                  <a:pt x="921681" y="603682"/>
                  <a:pt x="928578" y="610815"/>
                  <a:pt x="933298" y="611654"/>
                </a:cubicBezTo>
                <a:cubicBezTo>
                  <a:pt x="938596" y="612572"/>
                  <a:pt x="948351" y="611680"/>
                  <a:pt x="946541" y="601794"/>
                </a:cubicBezTo>
                <a:cubicBezTo>
                  <a:pt x="946856" y="591173"/>
                  <a:pt x="940667" y="585798"/>
                  <a:pt x="933089" y="586742"/>
                </a:cubicBezTo>
                <a:close/>
                <a:moveTo>
                  <a:pt x="201712" y="506314"/>
                </a:moveTo>
                <a:cubicBezTo>
                  <a:pt x="211021" y="506891"/>
                  <a:pt x="216922" y="500518"/>
                  <a:pt x="214876" y="491340"/>
                </a:cubicBezTo>
                <a:cubicBezTo>
                  <a:pt x="213906" y="486961"/>
                  <a:pt x="206616" y="480038"/>
                  <a:pt x="203967" y="480772"/>
                </a:cubicBezTo>
                <a:cubicBezTo>
                  <a:pt x="198277" y="482319"/>
                  <a:pt x="193714" y="488088"/>
                  <a:pt x="185112" y="495038"/>
                </a:cubicBezTo>
                <a:cubicBezTo>
                  <a:pt x="193347" y="500833"/>
                  <a:pt x="197385" y="506052"/>
                  <a:pt x="201712" y="506314"/>
                </a:cubicBezTo>
                <a:close/>
                <a:moveTo>
                  <a:pt x="1470384" y="941311"/>
                </a:moveTo>
                <a:cubicBezTo>
                  <a:pt x="1455725" y="923321"/>
                  <a:pt x="1436425" y="913016"/>
                  <a:pt x="1414711" y="906669"/>
                </a:cubicBezTo>
                <a:cubicBezTo>
                  <a:pt x="1429213" y="925052"/>
                  <a:pt x="1449851" y="933155"/>
                  <a:pt x="1470646" y="941022"/>
                </a:cubicBezTo>
                <a:lnTo>
                  <a:pt x="1470384" y="941311"/>
                </a:lnTo>
                <a:close/>
                <a:moveTo>
                  <a:pt x="860528" y="355895"/>
                </a:moveTo>
                <a:cubicBezTo>
                  <a:pt x="856149" y="356105"/>
                  <a:pt x="852058" y="361874"/>
                  <a:pt x="847836" y="365205"/>
                </a:cubicBezTo>
                <a:cubicBezTo>
                  <a:pt x="851769" y="369584"/>
                  <a:pt x="855073" y="376219"/>
                  <a:pt x="859846" y="377556"/>
                </a:cubicBezTo>
                <a:cubicBezTo>
                  <a:pt x="863229" y="378500"/>
                  <a:pt x="868631" y="372285"/>
                  <a:pt x="876813" y="366831"/>
                </a:cubicBezTo>
                <a:cubicBezTo>
                  <a:pt x="869077" y="361297"/>
                  <a:pt x="864671" y="355685"/>
                  <a:pt x="860528" y="355895"/>
                </a:cubicBezTo>
                <a:close/>
                <a:moveTo>
                  <a:pt x="405968" y="130792"/>
                </a:moveTo>
                <a:cubicBezTo>
                  <a:pt x="403372" y="135066"/>
                  <a:pt x="398232" y="139813"/>
                  <a:pt x="398861" y="143537"/>
                </a:cubicBezTo>
                <a:cubicBezTo>
                  <a:pt x="399674" y="148178"/>
                  <a:pt x="405260" y="151954"/>
                  <a:pt x="408800" y="156124"/>
                </a:cubicBezTo>
                <a:cubicBezTo>
                  <a:pt x="412917" y="152479"/>
                  <a:pt x="420312" y="148860"/>
                  <a:pt x="420338" y="145215"/>
                </a:cubicBezTo>
                <a:cubicBezTo>
                  <a:pt x="420365" y="140364"/>
                  <a:pt x="414622" y="135486"/>
                  <a:pt x="411370" y="130635"/>
                </a:cubicBezTo>
                <a:cubicBezTo>
                  <a:pt x="409560" y="130661"/>
                  <a:pt x="407751" y="130739"/>
                  <a:pt x="405968" y="130792"/>
                </a:cubicBezTo>
                <a:close/>
                <a:moveTo>
                  <a:pt x="387716" y="279139"/>
                </a:moveTo>
                <a:cubicBezTo>
                  <a:pt x="389552" y="284174"/>
                  <a:pt x="394770" y="289235"/>
                  <a:pt x="399805" y="291254"/>
                </a:cubicBezTo>
                <a:cubicBezTo>
                  <a:pt x="401903" y="292093"/>
                  <a:pt x="410426" y="284829"/>
                  <a:pt x="410164" y="281814"/>
                </a:cubicBezTo>
                <a:cubicBezTo>
                  <a:pt x="409691" y="276726"/>
                  <a:pt x="404499" y="272111"/>
                  <a:pt x="399097" y="263982"/>
                </a:cubicBezTo>
                <a:cubicBezTo>
                  <a:pt x="393223" y="271482"/>
                  <a:pt x="386824" y="276621"/>
                  <a:pt x="387716" y="279139"/>
                </a:cubicBezTo>
                <a:close/>
                <a:moveTo>
                  <a:pt x="332594" y="838698"/>
                </a:moveTo>
                <a:cubicBezTo>
                  <a:pt x="335688" y="834109"/>
                  <a:pt x="341300" y="829415"/>
                  <a:pt x="341117" y="824930"/>
                </a:cubicBezTo>
                <a:cubicBezTo>
                  <a:pt x="340959" y="820761"/>
                  <a:pt x="334666" y="816827"/>
                  <a:pt x="331099" y="812763"/>
                </a:cubicBezTo>
                <a:cubicBezTo>
                  <a:pt x="327376" y="816618"/>
                  <a:pt x="321161" y="820158"/>
                  <a:pt x="320610" y="824432"/>
                </a:cubicBezTo>
                <a:cubicBezTo>
                  <a:pt x="320059" y="828759"/>
                  <a:pt x="325120" y="833794"/>
                  <a:pt x="327716" y="838514"/>
                </a:cubicBezTo>
                <a:cubicBezTo>
                  <a:pt x="329369" y="838593"/>
                  <a:pt x="330994" y="838645"/>
                  <a:pt x="332594" y="838698"/>
                </a:cubicBezTo>
                <a:close/>
                <a:moveTo>
                  <a:pt x="640931" y="13966"/>
                </a:moveTo>
                <a:cubicBezTo>
                  <a:pt x="642531" y="10478"/>
                  <a:pt x="640826" y="4709"/>
                  <a:pt x="638886" y="828"/>
                </a:cubicBezTo>
                <a:cubicBezTo>
                  <a:pt x="638257" y="-431"/>
                  <a:pt x="631150" y="-300"/>
                  <a:pt x="628868" y="1536"/>
                </a:cubicBezTo>
                <a:cubicBezTo>
                  <a:pt x="626115" y="3712"/>
                  <a:pt x="623938" y="8433"/>
                  <a:pt x="624043" y="11973"/>
                </a:cubicBezTo>
                <a:cubicBezTo>
                  <a:pt x="624227" y="19420"/>
                  <a:pt x="626063" y="26842"/>
                  <a:pt x="627321" y="34945"/>
                </a:cubicBezTo>
                <a:cubicBezTo>
                  <a:pt x="631858" y="28231"/>
                  <a:pt x="637444" y="21597"/>
                  <a:pt x="640931" y="13966"/>
                </a:cubicBezTo>
                <a:close/>
                <a:moveTo>
                  <a:pt x="1074670" y="374619"/>
                </a:moveTo>
                <a:cubicBezTo>
                  <a:pt x="1071418" y="374409"/>
                  <a:pt x="1067668" y="381280"/>
                  <a:pt x="1064154" y="384977"/>
                </a:cubicBezTo>
                <a:cubicBezTo>
                  <a:pt x="1068271" y="388124"/>
                  <a:pt x="1072100" y="393107"/>
                  <a:pt x="1076637" y="393867"/>
                </a:cubicBezTo>
                <a:cubicBezTo>
                  <a:pt x="1080308" y="394470"/>
                  <a:pt x="1084818" y="389986"/>
                  <a:pt x="1092581" y="385816"/>
                </a:cubicBezTo>
                <a:cubicBezTo>
                  <a:pt x="1084215" y="380231"/>
                  <a:pt x="1079600" y="374960"/>
                  <a:pt x="1074670" y="374619"/>
                </a:cubicBezTo>
                <a:close/>
                <a:moveTo>
                  <a:pt x="550827" y="81282"/>
                </a:moveTo>
                <a:cubicBezTo>
                  <a:pt x="547838" y="96203"/>
                  <a:pt x="533755" y="108135"/>
                  <a:pt x="539210" y="125337"/>
                </a:cubicBezTo>
                <a:cubicBezTo>
                  <a:pt x="540600" y="125731"/>
                  <a:pt x="542016" y="126150"/>
                  <a:pt x="543406" y="126544"/>
                </a:cubicBezTo>
                <a:cubicBezTo>
                  <a:pt x="547680" y="111990"/>
                  <a:pt x="551955" y="97462"/>
                  <a:pt x="556203" y="82908"/>
                </a:cubicBezTo>
                <a:cubicBezTo>
                  <a:pt x="554420" y="82383"/>
                  <a:pt x="552610" y="81832"/>
                  <a:pt x="550827" y="81282"/>
                </a:cubicBezTo>
                <a:close/>
                <a:moveTo>
                  <a:pt x="290348" y="430423"/>
                </a:moveTo>
                <a:cubicBezTo>
                  <a:pt x="297350" y="449750"/>
                  <a:pt x="315890" y="446550"/>
                  <a:pt x="327140" y="454522"/>
                </a:cubicBezTo>
                <a:cubicBezTo>
                  <a:pt x="315811" y="446944"/>
                  <a:pt x="309255" y="431393"/>
                  <a:pt x="290348" y="430423"/>
                </a:cubicBezTo>
                <a:close/>
                <a:moveTo>
                  <a:pt x="1015273" y="392451"/>
                </a:moveTo>
                <a:cubicBezTo>
                  <a:pt x="1015195" y="389514"/>
                  <a:pt x="1008770" y="383955"/>
                  <a:pt x="1006384" y="384531"/>
                </a:cubicBezTo>
                <a:cubicBezTo>
                  <a:pt x="1002555" y="385476"/>
                  <a:pt x="998018" y="390117"/>
                  <a:pt x="997048" y="393998"/>
                </a:cubicBezTo>
                <a:cubicBezTo>
                  <a:pt x="996419" y="396516"/>
                  <a:pt x="1001663" y="400449"/>
                  <a:pt x="1006567" y="406664"/>
                </a:cubicBezTo>
                <a:cubicBezTo>
                  <a:pt x="1010920" y="400030"/>
                  <a:pt x="1015404" y="396175"/>
                  <a:pt x="1015273" y="392451"/>
                </a:cubicBezTo>
                <a:close/>
                <a:moveTo>
                  <a:pt x="1330743" y="775027"/>
                </a:moveTo>
                <a:cubicBezTo>
                  <a:pt x="1316006" y="766635"/>
                  <a:pt x="1301294" y="758270"/>
                  <a:pt x="1286557" y="749879"/>
                </a:cubicBezTo>
                <a:cubicBezTo>
                  <a:pt x="1285534" y="751793"/>
                  <a:pt x="1284537" y="753681"/>
                  <a:pt x="1283515" y="755595"/>
                </a:cubicBezTo>
                <a:cubicBezTo>
                  <a:pt x="1298619" y="763462"/>
                  <a:pt x="1313751" y="771329"/>
                  <a:pt x="1328855" y="779197"/>
                </a:cubicBezTo>
                <a:cubicBezTo>
                  <a:pt x="1329511" y="777780"/>
                  <a:pt x="1330140" y="776391"/>
                  <a:pt x="1330743" y="775027"/>
                </a:cubicBezTo>
                <a:close/>
                <a:moveTo>
                  <a:pt x="346047" y="339820"/>
                </a:moveTo>
                <a:cubicBezTo>
                  <a:pt x="346047" y="336831"/>
                  <a:pt x="340487" y="331507"/>
                  <a:pt x="337341" y="331481"/>
                </a:cubicBezTo>
                <a:cubicBezTo>
                  <a:pt x="334010" y="331455"/>
                  <a:pt x="328136" y="336201"/>
                  <a:pt x="327874" y="339243"/>
                </a:cubicBezTo>
                <a:cubicBezTo>
                  <a:pt x="327533" y="342941"/>
                  <a:pt x="331938" y="347032"/>
                  <a:pt x="336501" y="354663"/>
                </a:cubicBezTo>
                <a:cubicBezTo>
                  <a:pt x="341484" y="347373"/>
                  <a:pt x="346047" y="343596"/>
                  <a:pt x="346047" y="339820"/>
                </a:cubicBezTo>
                <a:close/>
                <a:moveTo>
                  <a:pt x="860134" y="310083"/>
                </a:moveTo>
                <a:cubicBezTo>
                  <a:pt x="857066" y="310135"/>
                  <a:pt x="854103" y="315668"/>
                  <a:pt x="851114" y="318763"/>
                </a:cubicBezTo>
                <a:cubicBezTo>
                  <a:pt x="854628" y="321883"/>
                  <a:pt x="857801" y="326761"/>
                  <a:pt x="861734" y="327521"/>
                </a:cubicBezTo>
                <a:cubicBezTo>
                  <a:pt x="864593" y="328072"/>
                  <a:pt x="868500" y="323116"/>
                  <a:pt x="874715" y="318605"/>
                </a:cubicBezTo>
                <a:cubicBezTo>
                  <a:pt x="867975" y="314357"/>
                  <a:pt x="864016" y="310004"/>
                  <a:pt x="860134" y="310083"/>
                </a:cubicBezTo>
                <a:close/>
                <a:moveTo>
                  <a:pt x="1470673" y="941022"/>
                </a:moveTo>
                <a:cubicBezTo>
                  <a:pt x="1483260" y="950253"/>
                  <a:pt x="1495821" y="959510"/>
                  <a:pt x="1508382" y="968741"/>
                </a:cubicBezTo>
                <a:cubicBezTo>
                  <a:pt x="1509379" y="967193"/>
                  <a:pt x="1510401" y="965646"/>
                  <a:pt x="1511398" y="964099"/>
                </a:cubicBezTo>
                <a:cubicBezTo>
                  <a:pt x="1500122" y="952587"/>
                  <a:pt x="1486459" y="944982"/>
                  <a:pt x="1470384" y="941311"/>
                </a:cubicBezTo>
                <a:cubicBezTo>
                  <a:pt x="1470384" y="941311"/>
                  <a:pt x="1470646" y="941022"/>
                  <a:pt x="1470673" y="941022"/>
                </a:cubicBezTo>
                <a:close/>
                <a:moveTo>
                  <a:pt x="826830" y="523490"/>
                </a:moveTo>
                <a:cubicBezTo>
                  <a:pt x="835851" y="529364"/>
                  <a:pt x="844846" y="535265"/>
                  <a:pt x="853867" y="541139"/>
                </a:cubicBezTo>
                <a:cubicBezTo>
                  <a:pt x="854785" y="539723"/>
                  <a:pt x="855703" y="538307"/>
                  <a:pt x="856621" y="536864"/>
                </a:cubicBezTo>
                <a:cubicBezTo>
                  <a:pt x="851481" y="524933"/>
                  <a:pt x="840388" y="522310"/>
                  <a:pt x="829295" y="519688"/>
                </a:cubicBezTo>
                <a:cubicBezTo>
                  <a:pt x="828483" y="520947"/>
                  <a:pt x="827643" y="522232"/>
                  <a:pt x="826830" y="523490"/>
                </a:cubicBezTo>
                <a:close/>
                <a:moveTo>
                  <a:pt x="790091" y="924029"/>
                </a:moveTo>
                <a:cubicBezTo>
                  <a:pt x="792215" y="926914"/>
                  <a:pt x="795388" y="929484"/>
                  <a:pt x="798640" y="930795"/>
                </a:cubicBezTo>
                <a:cubicBezTo>
                  <a:pt x="799742" y="931241"/>
                  <a:pt x="804488" y="927045"/>
                  <a:pt x="804252" y="925472"/>
                </a:cubicBezTo>
                <a:cubicBezTo>
                  <a:pt x="803675" y="921643"/>
                  <a:pt x="802075" y="916818"/>
                  <a:pt x="799191" y="914799"/>
                </a:cubicBezTo>
                <a:cubicBezTo>
                  <a:pt x="795231" y="912045"/>
                  <a:pt x="789698" y="911521"/>
                  <a:pt x="782486" y="909344"/>
                </a:cubicBezTo>
                <a:cubicBezTo>
                  <a:pt x="785869" y="916057"/>
                  <a:pt x="787443" y="920437"/>
                  <a:pt x="790091" y="924029"/>
                </a:cubicBezTo>
                <a:close/>
                <a:moveTo>
                  <a:pt x="843456" y="225407"/>
                </a:moveTo>
                <a:cubicBezTo>
                  <a:pt x="840362" y="226010"/>
                  <a:pt x="838028" y="230599"/>
                  <a:pt x="835379" y="233431"/>
                </a:cubicBezTo>
                <a:cubicBezTo>
                  <a:pt x="838500" y="235949"/>
                  <a:pt x="841568" y="240302"/>
                  <a:pt x="844794" y="240433"/>
                </a:cubicBezTo>
                <a:cubicBezTo>
                  <a:pt x="847678" y="240564"/>
                  <a:pt x="850773" y="236053"/>
                  <a:pt x="856175" y="231622"/>
                </a:cubicBezTo>
                <a:cubicBezTo>
                  <a:pt x="850117" y="228449"/>
                  <a:pt x="846393" y="224830"/>
                  <a:pt x="843456" y="225407"/>
                </a:cubicBezTo>
                <a:close/>
                <a:moveTo>
                  <a:pt x="1374668" y="572502"/>
                </a:moveTo>
                <a:cubicBezTo>
                  <a:pt x="1372990" y="572083"/>
                  <a:pt x="1370000" y="577065"/>
                  <a:pt x="1367614" y="579583"/>
                </a:cubicBezTo>
                <a:cubicBezTo>
                  <a:pt x="1370918" y="582441"/>
                  <a:pt x="1373829" y="586479"/>
                  <a:pt x="1377657" y="587712"/>
                </a:cubicBezTo>
                <a:cubicBezTo>
                  <a:pt x="1379939" y="588446"/>
                  <a:pt x="1383636" y="584801"/>
                  <a:pt x="1390035" y="581313"/>
                </a:cubicBezTo>
                <a:cubicBezTo>
                  <a:pt x="1382955" y="577013"/>
                  <a:pt x="1379100" y="573604"/>
                  <a:pt x="1374668" y="572502"/>
                </a:cubicBezTo>
                <a:close/>
                <a:moveTo>
                  <a:pt x="682155" y="632371"/>
                </a:moveTo>
                <a:cubicBezTo>
                  <a:pt x="681814" y="630299"/>
                  <a:pt x="676438" y="627047"/>
                  <a:pt x="674340" y="627677"/>
                </a:cubicBezTo>
                <a:cubicBezTo>
                  <a:pt x="670669" y="628778"/>
                  <a:pt x="667784" y="632476"/>
                  <a:pt x="663720" y="635780"/>
                </a:cubicBezTo>
                <a:cubicBezTo>
                  <a:pt x="669463" y="639871"/>
                  <a:pt x="672950" y="642362"/>
                  <a:pt x="679637" y="647108"/>
                </a:cubicBezTo>
                <a:cubicBezTo>
                  <a:pt x="680896" y="640736"/>
                  <a:pt x="682810" y="636357"/>
                  <a:pt x="682155" y="632371"/>
                </a:cubicBezTo>
                <a:close/>
                <a:moveTo>
                  <a:pt x="740083" y="453132"/>
                </a:moveTo>
                <a:cubicBezTo>
                  <a:pt x="745957" y="458089"/>
                  <a:pt x="751569" y="463386"/>
                  <a:pt x="757862" y="467739"/>
                </a:cubicBezTo>
                <a:cubicBezTo>
                  <a:pt x="759226" y="468683"/>
                  <a:pt x="763081" y="466611"/>
                  <a:pt x="765389" y="465221"/>
                </a:cubicBezTo>
                <a:cubicBezTo>
                  <a:pt x="765861" y="464933"/>
                  <a:pt x="765074" y="460396"/>
                  <a:pt x="763920" y="459872"/>
                </a:cubicBezTo>
                <a:cubicBezTo>
                  <a:pt x="756656" y="456515"/>
                  <a:pt x="749104" y="453736"/>
                  <a:pt x="741656" y="450746"/>
                </a:cubicBezTo>
                <a:cubicBezTo>
                  <a:pt x="741132" y="451559"/>
                  <a:pt x="740607" y="452346"/>
                  <a:pt x="740083" y="453132"/>
                </a:cubicBezTo>
                <a:close/>
                <a:moveTo>
                  <a:pt x="638309" y="158510"/>
                </a:moveTo>
                <a:cubicBezTo>
                  <a:pt x="633615" y="166377"/>
                  <a:pt x="628921" y="174271"/>
                  <a:pt x="624201" y="182138"/>
                </a:cubicBezTo>
                <a:cubicBezTo>
                  <a:pt x="626141" y="183213"/>
                  <a:pt x="628082" y="184288"/>
                  <a:pt x="630022" y="185337"/>
                </a:cubicBezTo>
                <a:cubicBezTo>
                  <a:pt x="634349" y="177234"/>
                  <a:pt x="638650" y="169157"/>
                  <a:pt x="642977" y="161054"/>
                </a:cubicBezTo>
                <a:cubicBezTo>
                  <a:pt x="641456" y="160215"/>
                  <a:pt x="639882" y="159376"/>
                  <a:pt x="638309" y="158510"/>
                </a:cubicBezTo>
                <a:close/>
                <a:moveTo>
                  <a:pt x="242595" y="455178"/>
                </a:moveTo>
                <a:cubicBezTo>
                  <a:pt x="253582" y="452005"/>
                  <a:pt x="264596" y="448805"/>
                  <a:pt x="275584" y="445632"/>
                </a:cubicBezTo>
                <a:cubicBezTo>
                  <a:pt x="275243" y="444321"/>
                  <a:pt x="274902" y="443036"/>
                  <a:pt x="274535" y="441725"/>
                </a:cubicBezTo>
                <a:cubicBezTo>
                  <a:pt x="263390" y="444321"/>
                  <a:pt x="252245" y="446917"/>
                  <a:pt x="241074" y="449540"/>
                </a:cubicBezTo>
                <a:cubicBezTo>
                  <a:pt x="241598" y="451428"/>
                  <a:pt x="242096" y="453290"/>
                  <a:pt x="242595" y="455178"/>
                </a:cubicBezTo>
                <a:close/>
                <a:moveTo>
                  <a:pt x="702399" y="779013"/>
                </a:moveTo>
                <a:cubicBezTo>
                  <a:pt x="702845" y="781504"/>
                  <a:pt x="707330" y="785123"/>
                  <a:pt x="709768" y="784913"/>
                </a:cubicBezTo>
                <a:cubicBezTo>
                  <a:pt x="712391" y="784677"/>
                  <a:pt x="716744" y="780403"/>
                  <a:pt x="716586" y="778200"/>
                </a:cubicBezTo>
                <a:cubicBezTo>
                  <a:pt x="716350" y="775394"/>
                  <a:pt x="712312" y="772929"/>
                  <a:pt x="708142" y="768366"/>
                </a:cubicBezTo>
                <a:cubicBezTo>
                  <a:pt x="705310" y="773244"/>
                  <a:pt x="701954" y="776469"/>
                  <a:pt x="702399" y="779013"/>
                </a:cubicBezTo>
                <a:close/>
                <a:moveTo>
                  <a:pt x="685643" y="330039"/>
                </a:moveTo>
                <a:cubicBezTo>
                  <a:pt x="686324" y="332792"/>
                  <a:pt x="690756" y="336437"/>
                  <a:pt x="693431" y="336359"/>
                </a:cubicBezTo>
                <a:cubicBezTo>
                  <a:pt x="695791" y="336280"/>
                  <a:pt x="699725" y="331586"/>
                  <a:pt x="699751" y="328885"/>
                </a:cubicBezTo>
                <a:cubicBezTo>
                  <a:pt x="699777" y="326315"/>
                  <a:pt x="695634" y="323719"/>
                  <a:pt x="691674" y="319287"/>
                </a:cubicBezTo>
                <a:cubicBezTo>
                  <a:pt x="688684" y="324270"/>
                  <a:pt x="685066" y="327679"/>
                  <a:pt x="685643" y="330039"/>
                </a:cubicBezTo>
                <a:close/>
                <a:moveTo>
                  <a:pt x="1339869" y="785543"/>
                </a:moveTo>
                <a:cubicBezTo>
                  <a:pt x="1347867" y="789555"/>
                  <a:pt x="1355866" y="793567"/>
                  <a:pt x="1363838" y="797605"/>
                </a:cubicBezTo>
                <a:cubicBezTo>
                  <a:pt x="1364677" y="795744"/>
                  <a:pt x="1365516" y="793882"/>
                  <a:pt x="1366355" y="791994"/>
                </a:cubicBezTo>
                <a:cubicBezTo>
                  <a:pt x="1358147" y="788375"/>
                  <a:pt x="1349939" y="784730"/>
                  <a:pt x="1341757" y="781111"/>
                </a:cubicBezTo>
                <a:cubicBezTo>
                  <a:pt x="1341128" y="782579"/>
                  <a:pt x="1340499" y="784048"/>
                  <a:pt x="1339869" y="785543"/>
                </a:cubicBezTo>
                <a:close/>
              </a:path>
            </a:pathLst>
          </a:custGeom>
          <a:solidFill>
            <a:schemeClr val="tx1">
              <a:lumMod val="65000"/>
              <a:lumOff val="35000"/>
            </a:schemeClr>
          </a:solidFill>
          <a:ln w="2613" cap="flat">
            <a:noFill/>
            <a:prstDash val="solid"/>
            <a:miter/>
          </a:ln>
        </p:spPr>
        <p:txBody>
          <a:bodyPr rtlCol="0" anchor="ctr"/>
          <a:lstStyle/>
          <a:p>
            <a:endParaRPr lang="en-US"/>
          </a:p>
        </p:txBody>
      </p:sp>
      <p:sp>
        <p:nvSpPr>
          <p:cNvPr id="3" name="Picture Placeholder 2">
            <a:extLst>
              <a:ext uri="{FF2B5EF4-FFF2-40B4-BE49-F238E27FC236}">
                <a16:creationId xmlns:a16="http://schemas.microsoft.com/office/drawing/2014/main" id="{36E9C8C4-3D1C-A43B-9762-F2BBD66C9365}"/>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37306045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6"/>
                                        </p:tgtEl>
                                        <p:attrNameLst>
                                          <p:attrName>style.visibility</p:attrName>
                                        </p:attrNameLst>
                                      </p:cBhvr>
                                      <p:to>
                                        <p:strVal val="visible"/>
                                      </p:to>
                                    </p:set>
                                    <p:anim calcmode="lin" valueType="num">
                                      <p:cBhvr>
                                        <p:cTn id="7" dur="250" fill="hold"/>
                                        <p:tgtEl>
                                          <p:spTgt spid="6"/>
                                        </p:tgtEl>
                                        <p:attrNameLst>
                                          <p:attrName>ppt_w</p:attrName>
                                        </p:attrNameLst>
                                      </p:cBhvr>
                                      <p:tavLst>
                                        <p:tav tm="0">
                                          <p:val>
                                            <p:strVal val="2/3*#ppt_w"/>
                                          </p:val>
                                        </p:tav>
                                        <p:tav tm="100000">
                                          <p:val>
                                            <p:strVal val="#ppt_w"/>
                                          </p:val>
                                        </p:tav>
                                      </p:tavLst>
                                    </p:anim>
                                    <p:anim calcmode="lin" valueType="num">
                                      <p:cBhvr>
                                        <p:cTn id="8" dur="250" fill="hold"/>
                                        <p:tgtEl>
                                          <p:spTgt spid="6"/>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4.79167E-6 -3.7037E-6 L -4.79167E-6 0.07246 " pathEditMode="relative" rAng="0" ptsTypes="AA">
                                      <p:cBhvr>
                                        <p:cTn id="10" dur="500" spd="-100000" fill="hold"/>
                                        <p:tgtEl>
                                          <p:spTgt spid="6"/>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250" fill="hold"/>
                                        <p:tgtEl>
                                          <p:spTgt spid="5"/>
                                        </p:tgtEl>
                                        <p:attrNameLst>
                                          <p:attrName>ppt_w</p:attrName>
                                        </p:attrNameLst>
                                      </p:cBhvr>
                                      <p:tavLst>
                                        <p:tav tm="0">
                                          <p:val>
                                            <p:strVal val="2/3*#ppt_w"/>
                                          </p:val>
                                        </p:tav>
                                        <p:tav tm="100000">
                                          <p:val>
                                            <p:strVal val="#ppt_w"/>
                                          </p:val>
                                        </p:tav>
                                      </p:tavLst>
                                    </p:anim>
                                    <p:anim calcmode="lin" valueType="num">
                                      <p:cBhvr>
                                        <p:cTn id="14" dur="250" fill="hold"/>
                                        <p:tgtEl>
                                          <p:spTgt spid="5"/>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4.79167E-6 -3.7037E-6 L -4.79167E-6 0.07246 " pathEditMode="relative" rAng="0" ptsTypes="AA">
                                      <p:cBhvr>
                                        <p:cTn id="16" dur="500" spd="-100000" fill="hold"/>
                                        <p:tgtEl>
                                          <p:spTgt spid="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animBg="1"/>
      <p:bldP spid="6" grpId="1"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raphic 8">
            <a:extLst>
              <a:ext uri="{FF2B5EF4-FFF2-40B4-BE49-F238E27FC236}">
                <a16:creationId xmlns:a16="http://schemas.microsoft.com/office/drawing/2014/main" id="{12162139-2B04-A6FA-602D-54B9CFD2AE77}"/>
              </a:ext>
            </a:extLst>
          </p:cNvPr>
          <p:cNvSpPr/>
          <p:nvPr/>
        </p:nvSpPr>
        <p:spPr>
          <a:xfrm rot="6893593">
            <a:off x="9147376" y="4438870"/>
            <a:ext cx="2609100" cy="2089242"/>
          </a:xfrm>
          <a:custGeom>
            <a:avLst/>
            <a:gdLst>
              <a:gd name="connsiteX0" fmla="*/ 451544 w 1511397"/>
              <a:gd name="connsiteY0" fmla="*/ 485440 h 1210254"/>
              <a:gd name="connsiteX1" fmla="*/ 456317 w 1511397"/>
              <a:gd name="connsiteY1" fmla="*/ 497608 h 1210254"/>
              <a:gd name="connsiteX2" fmla="*/ 468380 w 1511397"/>
              <a:gd name="connsiteY2" fmla="*/ 511296 h 1210254"/>
              <a:gd name="connsiteX3" fmla="*/ 445697 w 1511397"/>
              <a:gd name="connsiteY3" fmla="*/ 514128 h 1210254"/>
              <a:gd name="connsiteX4" fmla="*/ 448240 w 1511397"/>
              <a:gd name="connsiteY4" fmla="*/ 479566 h 1210254"/>
              <a:gd name="connsiteX5" fmla="*/ 432244 w 1511397"/>
              <a:gd name="connsiteY5" fmla="*/ 464802 h 1210254"/>
              <a:gd name="connsiteX6" fmla="*/ 426815 w 1511397"/>
              <a:gd name="connsiteY6" fmla="*/ 451585 h 1210254"/>
              <a:gd name="connsiteX7" fmla="*/ 406282 w 1511397"/>
              <a:gd name="connsiteY7" fmla="*/ 438762 h 1210254"/>
              <a:gd name="connsiteX8" fmla="*/ 403896 w 1511397"/>
              <a:gd name="connsiteY8" fmla="*/ 439627 h 1210254"/>
              <a:gd name="connsiteX9" fmla="*/ 377908 w 1511397"/>
              <a:gd name="connsiteY9" fmla="*/ 461498 h 1210254"/>
              <a:gd name="connsiteX10" fmla="*/ 373555 w 1511397"/>
              <a:gd name="connsiteY10" fmla="*/ 464671 h 1210254"/>
              <a:gd name="connsiteX11" fmla="*/ 373582 w 1511397"/>
              <a:gd name="connsiteY11" fmla="*/ 433596 h 1210254"/>
              <a:gd name="connsiteX12" fmla="*/ 362541 w 1511397"/>
              <a:gd name="connsiteY12" fmla="*/ 425493 h 1210254"/>
              <a:gd name="connsiteX13" fmla="*/ 327113 w 1511397"/>
              <a:gd name="connsiteY13" fmla="*/ 430475 h 1210254"/>
              <a:gd name="connsiteX14" fmla="*/ 351265 w 1511397"/>
              <a:gd name="connsiteY14" fmla="*/ 418937 h 1210254"/>
              <a:gd name="connsiteX15" fmla="*/ 355277 w 1511397"/>
              <a:gd name="connsiteY15" fmla="*/ 393579 h 1210254"/>
              <a:gd name="connsiteX16" fmla="*/ 345208 w 1511397"/>
              <a:gd name="connsiteY16" fmla="*/ 363920 h 1210254"/>
              <a:gd name="connsiteX17" fmla="*/ 377594 w 1511397"/>
              <a:gd name="connsiteY17" fmla="*/ 358072 h 1210254"/>
              <a:gd name="connsiteX18" fmla="*/ 391755 w 1511397"/>
              <a:gd name="connsiteY18" fmla="*/ 341420 h 1210254"/>
              <a:gd name="connsiteX19" fmla="*/ 374342 w 1511397"/>
              <a:gd name="connsiteY19" fmla="*/ 308903 h 1210254"/>
              <a:gd name="connsiteX20" fmla="*/ 324701 w 1511397"/>
              <a:gd name="connsiteY20" fmla="*/ 276149 h 1210254"/>
              <a:gd name="connsiteX21" fmla="*/ 283608 w 1511397"/>
              <a:gd name="connsiteY21" fmla="*/ 255642 h 1210254"/>
              <a:gd name="connsiteX22" fmla="*/ 277498 w 1511397"/>
              <a:gd name="connsiteY22" fmla="*/ 246018 h 1210254"/>
              <a:gd name="connsiteX23" fmla="*/ 280199 w 1511397"/>
              <a:gd name="connsiteY23" fmla="*/ 242609 h 1210254"/>
              <a:gd name="connsiteX24" fmla="*/ 297481 w 1511397"/>
              <a:gd name="connsiteY24" fmla="*/ 249454 h 1210254"/>
              <a:gd name="connsiteX25" fmla="*/ 372061 w 1511397"/>
              <a:gd name="connsiteY25" fmla="*/ 291752 h 1210254"/>
              <a:gd name="connsiteX26" fmla="*/ 412340 w 1511397"/>
              <a:gd name="connsiteY26" fmla="*/ 308404 h 1210254"/>
              <a:gd name="connsiteX27" fmla="*/ 427628 w 1511397"/>
              <a:gd name="connsiteY27" fmla="*/ 300144 h 1210254"/>
              <a:gd name="connsiteX28" fmla="*/ 441370 w 1511397"/>
              <a:gd name="connsiteY28" fmla="*/ 291280 h 1210254"/>
              <a:gd name="connsiteX29" fmla="*/ 485215 w 1511397"/>
              <a:gd name="connsiteY29" fmla="*/ 296918 h 1210254"/>
              <a:gd name="connsiteX30" fmla="*/ 523528 w 1511397"/>
              <a:gd name="connsiteY30" fmla="*/ 269515 h 1210254"/>
              <a:gd name="connsiteX31" fmla="*/ 541570 w 1511397"/>
              <a:gd name="connsiteY31" fmla="*/ 255721 h 1210254"/>
              <a:gd name="connsiteX32" fmla="*/ 555154 w 1511397"/>
              <a:gd name="connsiteY32" fmla="*/ 248300 h 1210254"/>
              <a:gd name="connsiteX33" fmla="*/ 559481 w 1511397"/>
              <a:gd name="connsiteY33" fmla="*/ 264034 h 1210254"/>
              <a:gd name="connsiteX34" fmla="*/ 590844 w 1511397"/>
              <a:gd name="connsiteY34" fmla="*/ 265870 h 1210254"/>
              <a:gd name="connsiteX35" fmla="*/ 604821 w 1511397"/>
              <a:gd name="connsiteY35" fmla="*/ 269829 h 1210254"/>
              <a:gd name="connsiteX36" fmla="*/ 608991 w 1511397"/>
              <a:gd name="connsiteY36" fmla="*/ 286403 h 1210254"/>
              <a:gd name="connsiteX37" fmla="*/ 622889 w 1511397"/>
              <a:gd name="connsiteY37" fmla="*/ 311525 h 1210254"/>
              <a:gd name="connsiteX38" fmla="*/ 623886 w 1511397"/>
              <a:gd name="connsiteY38" fmla="*/ 324296 h 1210254"/>
              <a:gd name="connsiteX39" fmla="*/ 618825 w 1511397"/>
              <a:gd name="connsiteY39" fmla="*/ 343387 h 1210254"/>
              <a:gd name="connsiteX40" fmla="*/ 622968 w 1511397"/>
              <a:gd name="connsiteY40" fmla="*/ 355292 h 1210254"/>
              <a:gd name="connsiteX41" fmla="*/ 632828 w 1511397"/>
              <a:gd name="connsiteY41" fmla="*/ 386472 h 1210254"/>
              <a:gd name="connsiteX42" fmla="*/ 634034 w 1511397"/>
              <a:gd name="connsiteY42" fmla="*/ 397748 h 1210254"/>
              <a:gd name="connsiteX43" fmla="*/ 633562 w 1511397"/>
              <a:gd name="connsiteY43" fmla="*/ 417022 h 1210254"/>
              <a:gd name="connsiteX44" fmla="*/ 633431 w 1511397"/>
              <a:gd name="connsiteY44" fmla="*/ 448281 h 1210254"/>
              <a:gd name="connsiteX45" fmla="*/ 634716 w 1511397"/>
              <a:gd name="connsiteY45" fmla="*/ 459898 h 1210254"/>
              <a:gd name="connsiteX46" fmla="*/ 662356 w 1511397"/>
              <a:gd name="connsiteY46" fmla="*/ 427171 h 1210254"/>
              <a:gd name="connsiteX47" fmla="*/ 669148 w 1511397"/>
              <a:gd name="connsiteY47" fmla="*/ 451664 h 1210254"/>
              <a:gd name="connsiteX48" fmla="*/ 677408 w 1511397"/>
              <a:gd name="connsiteY48" fmla="*/ 438368 h 1210254"/>
              <a:gd name="connsiteX49" fmla="*/ 667207 w 1511397"/>
              <a:gd name="connsiteY49" fmla="*/ 470073 h 1210254"/>
              <a:gd name="connsiteX50" fmla="*/ 661150 w 1511397"/>
              <a:gd name="connsiteY50" fmla="*/ 446314 h 1210254"/>
              <a:gd name="connsiteX51" fmla="*/ 640643 w 1511397"/>
              <a:gd name="connsiteY51" fmla="*/ 468211 h 1210254"/>
              <a:gd name="connsiteX52" fmla="*/ 635267 w 1511397"/>
              <a:gd name="connsiteY52" fmla="*/ 501279 h 1210254"/>
              <a:gd name="connsiteX53" fmla="*/ 641849 w 1511397"/>
              <a:gd name="connsiteY53" fmla="*/ 504295 h 1210254"/>
              <a:gd name="connsiteX54" fmla="*/ 650267 w 1511397"/>
              <a:gd name="connsiteY54" fmla="*/ 522179 h 1210254"/>
              <a:gd name="connsiteX55" fmla="*/ 614052 w 1511397"/>
              <a:gd name="connsiteY55" fmla="*/ 507913 h 1210254"/>
              <a:gd name="connsiteX56" fmla="*/ 615180 w 1511397"/>
              <a:gd name="connsiteY56" fmla="*/ 562459 h 1210254"/>
              <a:gd name="connsiteX57" fmla="*/ 624306 w 1511397"/>
              <a:gd name="connsiteY57" fmla="*/ 547537 h 1210254"/>
              <a:gd name="connsiteX58" fmla="*/ 644052 w 1511397"/>
              <a:gd name="connsiteY58" fmla="*/ 546069 h 1210254"/>
              <a:gd name="connsiteX59" fmla="*/ 632723 w 1511397"/>
              <a:gd name="connsiteY59" fmla="*/ 621252 h 1210254"/>
              <a:gd name="connsiteX60" fmla="*/ 646045 w 1511397"/>
              <a:gd name="connsiteY60" fmla="*/ 662711 h 1210254"/>
              <a:gd name="connsiteX61" fmla="*/ 688737 w 1511397"/>
              <a:gd name="connsiteY61" fmla="*/ 742693 h 1210254"/>
              <a:gd name="connsiteX62" fmla="*/ 695870 w 1511397"/>
              <a:gd name="connsiteY62" fmla="*/ 767527 h 1210254"/>
              <a:gd name="connsiteX63" fmla="*/ 687845 w 1511397"/>
              <a:gd name="connsiteY63" fmla="*/ 775919 h 1210254"/>
              <a:gd name="connsiteX64" fmla="*/ 681447 w 1511397"/>
              <a:gd name="connsiteY64" fmla="*/ 767527 h 1210254"/>
              <a:gd name="connsiteX65" fmla="*/ 657242 w 1511397"/>
              <a:gd name="connsiteY65" fmla="*/ 696854 h 1210254"/>
              <a:gd name="connsiteX66" fmla="*/ 622627 w 1511397"/>
              <a:gd name="connsiteY66" fmla="*/ 617266 h 1210254"/>
              <a:gd name="connsiteX67" fmla="*/ 589192 w 1511397"/>
              <a:gd name="connsiteY67" fmla="*/ 570431 h 1210254"/>
              <a:gd name="connsiteX68" fmla="*/ 574297 w 1511397"/>
              <a:gd name="connsiteY68" fmla="*/ 564766 h 1210254"/>
              <a:gd name="connsiteX69" fmla="*/ 549568 w 1511397"/>
              <a:gd name="connsiteY69" fmla="*/ 553988 h 1210254"/>
              <a:gd name="connsiteX70" fmla="*/ 543170 w 1511397"/>
              <a:gd name="connsiteY70" fmla="*/ 565186 h 1210254"/>
              <a:gd name="connsiteX71" fmla="*/ 566561 w 1511397"/>
              <a:gd name="connsiteY71" fmla="*/ 640107 h 1210254"/>
              <a:gd name="connsiteX72" fmla="*/ 567977 w 1511397"/>
              <a:gd name="connsiteY72" fmla="*/ 653061 h 1210254"/>
              <a:gd name="connsiteX73" fmla="*/ 563100 w 1511397"/>
              <a:gd name="connsiteY73" fmla="*/ 654556 h 1210254"/>
              <a:gd name="connsiteX74" fmla="*/ 557304 w 1511397"/>
              <a:gd name="connsiteY74" fmla="*/ 640710 h 1210254"/>
              <a:gd name="connsiteX75" fmla="*/ 538790 w 1511397"/>
              <a:gd name="connsiteY75" fmla="*/ 569303 h 1210254"/>
              <a:gd name="connsiteX76" fmla="*/ 524289 w 1511397"/>
              <a:gd name="connsiteY76" fmla="*/ 556978 h 1210254"/>
              <a:gd name="connsiteX77" fmla="*/ 507846 w 1511397"/>
              <a:gd name="connsiteY77" fmla="*/ 568542 h 1210254"/>
              <a:gd name="connsiteX78" fmla="*/ 476037 w 1511397"/>
              <a:gd name="connsiteY78" fmla="*/ 638428 h 1210254"/>
              <a:gd name="connsiteX79" fmla="*/ 461168 w 1511397"/>
              <a:gd name="connsiteY79" fmla="*/ 704092 h 1210254"/>
              <a:gd name="connsiteX80" fmla="*/ 449263 w 1511397"/>
              <a:gd name="connsiteY80" fmla="*/ 734092 h 1210254"/>
              <a:gd name="connsiteX81" fmla="*/ 443546 w 1511397"/>
              <a:gd name="connsiteY81" fmla="*/ 735560 h 1210254"/>
              <a:gd name="connsiteX82" fmla="*/ 439770 w 1511397"/>
              <a:gd name="connsiteY82" fmla="*/ 728375 h 1210254"/>
              <a:gd name="connsiteX83" fmla="*/ 448188 w 1511397"/>
              <a:gd name="connsiteY83" fmla="*/ 706347 h 1210254"/>
              <a:gd name="connsiteX84" fmla="*/ 448896 w 1511397"/>
              <a:gd name="connsiteY84" fmla="*/ 668323 h 1210254"/>
              <a:gd name="connsiteX85" fmla="*/ 457681 w 1511397"/>
              <a:gd name="connsiteY85" fmla="*/ 644040 h 1210254"/>
              <a:gd name="connsiteX86" fmla="*/ 464158 w 1511397"/>
              <a:gd name="connsiteY86" fmla="*/ 635963 h 1210254"/>
              <a:gd name="connsiteX87" fmla="*/ 472838 w 1511397"/>
              <a:gd name="connsiteY87" fmla="*/ 573472 h 1210254"/>
              <a:gd name="connsiteX88" fmla="*/ 480889 w 1511397"/>
              <a:gd name="connsiteY88" fmla="*/ 534530 h 1210254"/>
              <a:gd name="connsiteX89" fmla="*/ 480312 w 1511397"/>
              <a:gd name="connsiteY89" fmla="*/ 517092 h 1210254"/>
              <a:gd name="connsiteX90" fmla="*/ 457943 w 1511397"/>
              <a:gd name="connsiteY90" fmla="*/ 482345 h 1210254"/>
              <a:gd name="connsiteX91" fmla="*/ 451544 w 1511397"/>
              <a:gd name="connsiteY91" fmla="*/ 485440 h 1210254"/>
              <a:gd name="connsiteX92" fmla="*/ 350872 w 1511397"/>
              <a:gd name="connsiteY92" fmla="*/ 716942 h 1210254"/>
              <a:gd name="connsiteX93" fmla="*/ 352708 w 1511397"/>
              <a:gd name="connsiteY93" fmla="*/ 703148 h 1210254"/>
              <a:gd name="connsiteX94" fmla="*/ 349194 w 1511397"/>
              <a:gd name="connsiteY94" fmla="*/ 676925 h 1210254"/>
              <a:gd name="connsiteX95" fmla="*/ 325645 w 1511397"/>
              <a:gd name="connsiteY95" fmla="*/ 660823 h 1210254"/>
              <a:gd name="connsiteX96" fmla="*/ 281065 w 1511397"/>
              <a:gd name="connsiteY96" fmla="*/ 680150 h 1210254"/>
              <a:gd name="connsiteX97" fmla="*/ 272883 w 1511397"/>
              <a:gd name="connsiteY97" fmla="*/ 716732 h 1210254"/>
              <a:gd name="connsiteX98" fmla="*/ 286047 w 1511397"/>
              <a:gd name="connsiteY98" fmla="*/ 719197 h 1210254"/>
              <a:gd name="connsiteX99" fmla="*/ 285942 w 1511397"/>
              <a:gd name="connsiteY99" fmla="*/ 730814 h 1210254"/>
              <a:gd name="connsiteX100" fmla="*/ 338311 w 1511397"/>
              <a:gd name="connsiteY100" fmla="*/ 736400 h 1210254"/>
              <a:gd name="connsiteX101" fmla="*/ 348040 w 1511397"/>
              <a:gd name="connsiteY101" fmla="*/ 715709 h 1210254"/>
              <a:gd name="connsiteX102" fmla="*/ 350872 w 1511397"/>
              <a:gd name="connsiteY102" fmla="*/ 716942 h 1210254"/>
              <a:gd name="connsiteX103" fmla="*/ 707539 w 1511397"/>
              <a:gd name="connsiteY103" fmla="*/ 382984 h 1210254"/>
              <a:gd name="connsiteX104" fmla="*/ 715931 w 1511397"/>
              <a:gd name="connsiteY104" fmla="*/ 393395 h 1210254"/>
              <a:gd name="connsiteX105" fmla="*/ 706884 w 1511397"/>
              <a:gd name="connsiteY105" fmla="*/ 406218 h 1210254"/>
              <a:gd name="connsiteX106" fmla="*/ 702085 w 1511397"/>
              <a:gd name="connsiteY106" fmla="*/ 426306 h 1210254"/>
              <a:gd name="connsiteX107" fmla="*/ 724375 w 1511397"/>
              <a:gd name="connsiteY107" fmla="*/ 430659 h 1210254"/>
              <a:gd name="connsiteX108" fmla="*/ 738431 w 1511397"/>
              <a:gd name="connsiteY108" fmla="*/ 424444 h 1210254"/>
              <a:gd name="connsiteX109" fmla="*/ 763763 w 1511397"/>
              <a:gd name="connsiteY109" fmla="*/ 415370 h 1210254"/>
              <a:gd name="connsiteX110" fmla="*/ 764497 w 1511397"/>
              <a:gd name="connsiteY110" fmla="*/ 379916 h 1210254"/>
              <a:gd name="connsiteX111" fmla="*/ 742784 w 1511397"/>
              <a:gd name="connsiteY111" fmla="*/ 365519 h 1210254"/>
              <a:gd name="connsiteX112" fmla="*/ 720861 w 1511397"/>
              <a:gd name="connsiteY112" fmla="*/ 366542 h 1210254"/>
              <a:gd name="connsiteX113" fmla="*/ 707539 w 1511397"/>
              <a:gd name="connsiteY113" fmla="*/ 382984 h 1210254"/>
              <a:gd name="connsiteX114" fmla="*/ 1163227 w 1511397"/>
              <a:gd name="connsiteY114" fmla="*/ 601794 h 1210254"/>
              <a:gd name="connsiteX115" fmla="*/ 1190552 w 1511397"/>
              <a:gd name="connsiteY115" fmla="*/ 573105 h 1210254"/>
              <a:gd name="connsiteX116" fmla="*/ 1156619 w 1511397"/>
              <a:gd name="connsiteY116" fmla="*/ 543735 h 1210254"/>
              <a:gd name="connsiteX117" fmla="*/ 1125989 w 1511397"/>
              <a:gd name="connsiteY117" fmla="*/ 571191 h 1210254"/>
              <a:gd name="connsiteX118" fmla="*/ 1163227 w 1511397"/>
              <a:gd name="connsiteY118" fmla="*/ 601794 h 1210254"/>
              <a:gd name="connsiteX119" fmla="*/ 765808 w 1511397"/>
              <a:gd name="connsiteY119" fmla="*/ 991372 h 1210254"/>
              <a:gd name="connsiteX120" fmla="*/ 710135 w 1511397"/>
              <a:gd name="connsiteY120" fmla="*/ 844860 h 1210254"/>
              <a:gd name="connsiteX121" fmla="*/ 724716 w 1511397"/>
              <a:gd name="connsiteY121" fmla="*/ 885743 h 1210254"/>
              <a:gd name="connsiteX122" fmla="*/ 708562 w 1511397"/>
              <a:gd name="connsiteY122" fmla="*/ 904965 h 1210254"/>
              <a:gd name="connsiteX123" fmla="*/ 702295 w 1511397"/>
              <a:gd name="connsiteY123" fmla="*/ 924318 h 1210254"/>
              <a:gd name="connsiteX124" fmla="*/ 719550 w 1511397"/>
              <a:gd name="connsiteY124" fmla="*/ 935935 h 1210254"/>
              <a:gd name="connsiteX125" fmla="*/ 744829 w 1511397"/>
              <a:gd name="connsiteY125" fmla="*/ 946844 h 1210254"/>
              <a:gd name="connsiteX126" fmla="*/ 755922 w 1511397"/>
              <a:gd name="connsiteY126" fmla="*/ 974667 h 1210254"/>
              <a:gd name="connsiteX127" fmla="*/ 760537 w 1511397"/>
              <a:gd name="connsiteY127" fmla="*/ 993024 h 1210254"/>
              <a:gd name="connsiteX128" fmla="*/ 765808 w 1511397"/>
              <a:gd name="connsiteY128" fmla="*/ 991372 h 1210254"/>
              <a:gd name="connsiteX129" fmla="*/ 729279 w 1511397"/>
              <a:gd name="connsiteY129" fmla="*/ 475344 h 1210254"/>
              <a:gd name="connsiteX130" fmla="*/ 733134 w 1511397"/>
              <a:gd name="connsiteY130" fmla="*/ 495379 h 1210254"/>
              <a:gd name="connsiteX131" fmla="*/ 761691 w 1511397"/>
              <a:gd name="connsiteY131" fmla="*/ 512031 h 1210254"/>
              <a:gd name="connsiteX132" fmla="*/ 775878 w 1511397"/>
              <a:gd name="connsiteY132" fmla="*/ 504583 h 1210254"/>
              <a:gd name="connsiteX133" fmla="*/ 768352 w 1511397"/>
              <a:gd name="connsiteY133" fmla="*/ 488036 h 1210254"/>
              <a:gd name="connsiteX134" fmla="*/ 758466 w 1511397"/>
              <a:gd name="connsiteY134" fmla="*/ 480929 h 1210254"/>
              <a:gd name="connsiteX135" fmla="*/ 744803 w 1511397"/>
              <a:gd name="connsiteY135" fmla="*/ 472171 h 1210254"/>
              <a:gd name="connsiteX136" fmla="*/ 736438 w 1511397"/>
              <a:gd name="connsiteY136" fmla="*/ 466192 h 1210254"/>
              <a:gd name="connsiteX137" fmla="*/ 727863 w 1511397"/>
              <a:gd name="connsiteY137" fmla="*/ 461681 h 1210254"/>
              <a:gd name="connsiteX138" fmla="*/ 713020 w 1511397"/>
              <a:gd name="connsiteY138" fmla="*/ 458770 h 1210254"/>
              <a:gd name="connsiteX139" fmla="*/ 699226 w 1511397"/>
              <a:gd name="connsiteY139" fmla="*/ 461340 h 1210254"/>
              <a:gd name="connsiteX140" fmla="*/ 690546 w 1511397"/>
              <a:gd name="connsiteY140" fmla="*/ 492468 h 1210254"/>
              <a:gd name="connsiteX141" fmla="*/ 713177 w 1511397"/>
              <a:gd name="connsiteY141" fmla="*/ 488849 h 1210254"/>
              <a:gd name="connsiteX142" fmla="*/ 725791 w 1511397"/>
              <a:gd name="connsiteY142" fmla="*/ 470466 h 1210254"/>
              <a:gd name="connsiteX143" fmla="*/ 729279 w 1511397"/>
              <a:gd name="connsiteY143" fmla="*/ 475344 h 1210254"/>
              <a:gd name="connsiteX144" fmla="*/ 429805 w 1511397"/>
              <a:gd name="connsiteY144" fmla="*/ 229471 h 1210254"/>
              <a:gd name="connsiteX145" fmla="*/ 441579 w 1511397"/>
              <a:gd name="connsiteY145" fmla="*/ 199393 h 1210254"/>
              <a:gd name="connsiteX146" fmla="*/ 413205 w 1511397"/>
              <a:gd name="connsiteY146" fmla="*/ 190687 h 1210254"/>
              <a:gd name="connsiteX147" fmla="*/ 403765 w 1511397"/>
              <a:gd name="connsiteY147" fmla="*/ 219559 h 1210254"/>
              <a:gd name="connsiteX148" fmla="*/ 403660 w 1511397"/>
              <a:gd name="connsiteY148" fmla="*/ 234428 h 1210254"/>
              <a:gd name="connsiteX149" fmla="*/ 407226 w 1511397"/>
              <a:gd name="connsiteY149" fmla="*/ 247723 h 1210254"/>
              <a:gd name="connsiteX150" fmla="*/ 418476 w 1511397"/>
              <a:gd name="connsiteY150" fmla="*/ 249244 h 1210254"/>
              <a:gd name="connsiteX151" fmla="*/ 425714 w 1511397"/>
              <a:gd name="connsiteY151" fmla="*/ 230678 h 1210254"/>
              <a:gd name="connsiteX152" fmla="*/ 429805 w 1511397"/>
              <a:gd name="connsiteY152" fmla="*/ 229471 h 1210254"/>
              <a:gd name="connsiteX153" fmla="*/ 748343 w 1511397"/>
              <a:gd name="connsiteY153" fmla="*/ 283649 h 1210254"/>
              <a:gd name="connsiteX154" fmla="*/ 761350 w 1511397"/>
              <a:gd name="connsiteY154" fmla="*/ 275625 h 1210254"/>
              <a:gd name="connsiteX155" fmla="*/ 757233 w 1511397"/>
              <a:gd name="connsiteY155" fmla="*/ 260966 h 1210254"/>
              <a:gd name="connsiteX156" fmla="*/ 740240 w 1511397"/>
              <a:gd name="connsiteY156" fmla="*/ 261202 h 1210254"/>
              <a:gd name="connsiteX157" fmla="*/ 726551 w 1511397"/>
              <a:gd name="connsiteY157" fmla="*/ 265345 h 1210254"/>
              <a:gd name="connsiteX158" fmla="*/ 705337 w 1511397"/>
              <a:gd name="connsiteY158" fmla="*/ 290835 h 1210254"/>
              <a:gd name="connsiteX159" fmla="*/ 713020 w 1511397"/>
              <a:gd name="connsiteY159" fmla="*/ 295607 h 1210254"/>
              <a:gd name="connsiteX160" fmla="*/ 718947 w 1511397"/>
              <a:gd name="connsiteY160" fmla="*/ 293667 h 1210254"/>
              <a:gd name="connsiteX161" fmla="*/ 729226 w 1511397"/>
              <a:gd name="connsiteY161" fmla="*/ 311892 h 1210254"/>
              <a:gd name="connsiteX162" fmla="*/ 739925 w 1511397"/>
              <a:gd name="connsiteY162" fmla="*/ 308221 h 1210254"/>
              <a:gd name="connsiteX163" fmla="*/ 736726 w 1511397"/>
              <a:gd name="connsiteY163" fmla="*/ 284987 h 1210254"/>
              <a:gd name="connsiteX164" fmla="*/ 748343 w 1511397"/>
              <a:gd name="connsiteY164" fmla="*/ 283649 h 1210254"/>
              <a:gd name="connsiteX165" fmla="*/ 889898 w 1511397"/>
              <a:gd name="connsiteY165" fmla="*/ 671942 h 1210254"/>
              <a:gd name="connsiteX166" fmla="*/ 862678 w 1511397"/>
              <a:gd name="connsiteY166" fmla="*/ 657755 h 1210254"/>
              <a:gd name="connsiteX167" fmla="*/ 835458 w 1511397"/>
              <a:gd name="connsiteY167" fmla="*/ 639582 h 1210254"/>
              <a:gd name="connsiteX168" fmla="*/ 820143 w 1511397"/>
              <a:gd name="connsiteY168" fmla="*/ 638297 h 1210254"/>
              <a:gd name="connsiteX169" fmla="*/ 817914 w 1511397"/>
              <a:gd name="connsiteY169" fmla="*/ 642677 h 1210254"/>
              <a:gd name="connsiteX170" fmla="*/ 825860 w 1511397"/>
              <a:gd name="connsiteY170" fmla="*/ 647475 h 1210254"/>
              <a:gd name="connsiteX171" fmla="*/ 857932 w 1511397"/>
              <a:gd name="connsiteY171" fmla="*/ 668376 h 1210254"/>
              <a:gd name="connsiteX172" fmla="*/ 885755 w 1511397"/>
              <a:gd name="connsiteY172" fmla="*/ 689669 h 1210254"/>
              <a:gd name="connsiteX173" fmla="*/ 916227 w 1511397"/>
              <a:gd name="connsiteY173" fmla="*/ 698349 h 1210254"/>
              <a:gd name="connsiteX174" fmla="*/ 889898 w 1511397"/>
              <a:gd name="connsiteY174" fmla="*/ 671942 h 1210254"/>
              <a:gd name="connsiteX175" fmla="*/ 866926 w 1511397"/>
              <a:gd name="connsiteY175" fmla="*/ 218457 h 1210254"/>
              <a:gd name="connsiteX176" fmla="*/ 890475 w 1511397"/>
              <a:gd name="connsiteY176" fmla="*/ 202697 h 1210254"/>
              <a:gd name="connsiteX177" fmla="*/ 860449 w 1511397"/>
              <a:gd name="connsiteY177" fmla="*/ 185311 h 1210254"/>
              <a:gd name="connsiteX178" fmla="*/ 818701 w 1511397"/>
              <a:gd name="connsiteY178" fmla="*/ 211692 h 1210254"/>
              <a:gd name="connsiteX179" fmla="*/ 820301 w 1511397"/>
              <a:gd name="connsiteY179" fmla="*/ 214812 h 1210254"/>
              <a:gd name="connsiteX180" fmla="*/ 844243 w 1511397"/>
              <a:gd name="connsiteY180" fmla="*/ 204821 h 1210254"/>
              <a:gd name="connsiteX181" fmla="*/ 866926 w 1511397"/>
              <a:gd name="connsiteY181" fmla="*/ 218457 h 1210254"/>
              <a:gd name="connsiteX182" fmla="*/ 682601 w 1511397"/>
              <a:gd name="connsiteY182" fmla="*/ 531672 h 1210254"/>
              <a:gd name="connsiteX183" fmla="*/ 705992 w 1511397"/>
              <a:gd name="connsiteY183" fmla="*/ 564950 h 1210254"/>
              <a:gd name="connsiteX184" fmla="*/ 721700 w 1511397"/>
              <a:gd name="connsiteY184" fmla="*/ 544758 h 1210254"/>
              <a:gd name="connsiteX185" fmla="*/ 713046 w 1511397"/>
              <a:gd name="connsiteY185" fmla="*/ 521025 h 1210254"/>
              <a:gd name="connsiteX186" fmla="*/ 693667 w 1511397"/>
              <a:gd name="connsiteY186" fmla="*/ 535973 h 1210254"/>
              <a:gd name="connsiteX187" fmla="*/ 684436 w 1511397"/>
              <a:gd name="connsiteY187" fmla="*/ 529967 h 1210254"/>
              <a:gd name="connsiteX188" fmla="*/ 682601 w 1511397"/>
              <a:gd name="connsiteY188" fmla="*/ 531672 h 1210254"/>
              <a:gd name="connsiteX189" fmla="*/ 1060299 w 1511397"/>
              <a:gd name="connsiteY189" fmla="*/ 277906 h 1210254"/>
              <a:gd name="connsiteX190" fmla="*/ 1042467 w 1511397"/>
              <a:gd name="connsiteY190" fmla="*/ 262749 h 1210254"/>
              <a:gd name="connsiteX191" fmla="*/ 1027336 w 1511397"/>
              <a:gd name="connsiteY191" fmla="*/ 278981 h 1210254"/>
              <a:gd name="connsiteX192" fmla="*/ 1040710 w 1511397"/>
              <a:gd name="connsiteY192" fmla="*/ 296682 h 1210254"/>
              <a:gd name="connsiteX193" fmla="*/ 1060299 w 1511397"/>
              <a:gd name="connsiteY193" fmla="*/ 277906 h 1210254"/>
              <a:gd name="connsiteX194" fmla="*/ 103111 w 1511397"/>
              <a:gd name="connsiteY194" fmla="*/ 444138 h 1210254"/>
              <a:gd name="connsiteX195" fmla="*/ 0 w 1511397"/>
              <a:gd name="connsiteY195" fmla="*/ 456620 h 1210254"/>
              <a:gd name="connsiteX196" fmla="*/ 629 w 1511397"/>
              <a:gd name="connsiteY196" fmla="*/ 462888 h 1210254"/>
              <a:gd name="connsiteX197" fmla="*/ 41066 w 1511397"/>
              <a:gd name="connsiteY197" fmla="*/ 459950 h 1210254"/>
              <a:gd name="connsiteX198" fmla="*/ 46232 w 1511397"/>
              <a:gd name="connsiteY198" fmla="*/ 466821 h 1210254"/>
              <a:gd name="connsiteX199" fmla="*/ 51293 w 1511397"/>
              <a:gd name="connsiteY199" fmla="*/ 457302 h 1210254"/>
              <a:gd name="connsiteX200" fmla="*/ 103872 w 1511397"/>
              <a:gd name="connsiteY200" fmla="*/ 449750 h 1210254"/>
              <a:gd name="connsiteX201" fmla="*/ 103111 w 1511397"/>
              <a:gd name="connsiteY201" fmla="*/ 444138 h 1210254"/>
              <a:gd name="connsiteX202" fmla="*/ 738404 w 1511397"/>
              <a:gd name="connsiteY202" fmla="*/ 167400 h 1210254"/>
              <a:gd name="connsiteX203" fmla="*/ 721385 w 1511397"/>
              <a:gd name="connsiteY203" fmla="*/ 183606 h 1210254"/>
              <a:gd name="connsiteX204" fmla="*/ 737670 w 1511397"/>
              <a:gd name="connsiteY204" fmla="*/ 196561 h 1210254"/>
              <a:gd name="connsiteX205" fmla="*/ 751910 w 1511397"/>
              <a:gd name="connsiteY205" fmla="*/ 184734 h 1210254"/>
              <a:gd name="connsiteX206" fmla="*/ 738404 w 1511397"/>
              <a:gd name="connsiteY206" fmla="*/ 167400 h 1210254"/>
              <a:gd name="connsiteX207" fmla="*/ 540075 w 1511397"/>
              <a:gd name="connsiteY207" fmla="*/ 217015 h 1210254"/>
              <a:gd name="connsiteX208" fmla="*/ 525102 w 1511397"/>
              <a:gd name="connsiteY208" fmla="*/ 208519 h 1210254"/>
              <a:gd name="connsiteX209" fmla="*/ 516972 w 1511397"/>
              <a:gd name="connsiteY209" fmla="*/ 221814 h 1210254"/>
              <a:gd name="connsiteX210" fmla="*/ 528589 w 1511397"/>
              <a:gd name="connsiteY210" fmla="*/ 235844 h 1210254"/>
              <a:gd name="connsiteX211" fmla="*/ 548860 w 1511397"/>
              <a:gd name="connsiteY211" fmla="*/ 240983 h 1210254"/>
              <a:gd name="connsiteX212" fmla="*/ 540075 w 1511397"/>
              <a:gd name="connsiteY212" fmla="*/ 217015 h 1210254"/>
              <a:gd name="connsiteX213" fmla="*/ 782381 w 1511397"/>
              <a:gd name="connsiteY213" fmla="*/ 382329 h 1210254"/>
              <a:gd name="connsiteX214" fmla="*/ 818360 w 1511397"/>
              <a:gd name="connsiteY214" fmla="*/ 396096 h 1210254"/>
              <a:gd name="connsiteX215" fmla="*/ 828823 w 1511397"/>
              <a:gd name="connsiteY215" fmla="*/ 393500 h 1210254"/>
              <a:gd name="connsiteX216" fmla="*/ 822740 w 1511397"/>
              <a:gd name="connsiteY216" fmla="*/ 383142 h 1210254"/>
              <a:gd name="connsiteX217" fmla="*/ 784060 w 1511397"/>
              <a:gd name="connsiteY217" fmla="*/ 376140 h 1210254"/>
              <a:gd name="connsiteX218" fmla="*/ 782381 w 1511397"/>
              <a:gd name="connsiteY218" fmla="*/ 382329 h 1210254"/>
              <a:gd name="connsiteX219" fmla="*/ 471632 w 1511397"/>
              <a:gd name="connsiteY219" fmla="*/ 125888 h 1210254"/>
              <a:gd name="connsiteX220" fmla="*/ 469901 w 1511397"/>
              <a:gd name="connsiteY220" fmla="*/ 186360 h 1210254"/>
              <a:gd name="connsiteX221" fmla="*/ 471632 w 1511397"/>
              <a:gd name="connsiteY221" fmla="*/ 125888 h 1210254"/>
              <a:gd name="connsiteX222" fmla="*/ 549096 w 1511397"/>
              <a:gd name="connsiteY222" fmla="*/ 1209998 h 1210254"/>
              <a:gd name="connsiteX223" fmla="*/ 560189 w 1511397"/>
              <a:gd name="connsiteY223" fmla="*/ 1195575 h 1210254"/>
              <a:gd name="connsiteX224" fmla="*/ 548231 w 1511397"/>
              <a:gd name="connsiteY224" fmla="*/ 1180365 h 1210254"/>
              <a:gd name="connsiteX225" fmla="*/ 533388 w 1511397"/>
              <a:gd name="connsiteY225" fmla="*/ 1192218 h 1210254"/>
              <a:gd name="connsiteX226" fmla="*/ 549096 w 1511397"/>
              <a:gd name="connsiteY226" fmla="*/ 1209998 h 1210254"/>
              <a:gd name="connsiteX227" fmla="*/ 933089 w 1511397"/>
              <a:gd name="connsiteY227" fmla="*/ 586742 h 1210254"/>
              <a:gd name="connsiteX228" fmla="*/ 921734 w 1511397"/>
              <a:gd name="connsiteY228" fmla="*/ 599408 h 1210254"/>
              <a:gd name="connsiteX229" fmla="*/ 933298 w 1511397"/>
              <a:gd name="connsiteY229" fmla="*/ 611654 h 1210254"/>
              <a:gd name="connsiteX230" fmla="*/ 946541 w 1511397"/>
              <a:gd name="connsiteY230" fmla="*/ 601794 h 1210254"/>
              <a:gd name="connsiteX231" fmla="*/ 933089 w 1511397"/>
              <a:gd name="connsiteY231" fmla="*/ 586742 h 1210254"/>
              <a:gd name="connsiteX232" fmla="*/ 201712 w 1511397"/>
              <a:gd name="connsiteY232" fmla="*/ 506314 h 1210254"/>
              <a:gd name="connsiteX233" fmla="*/ 214876 w 1511397"/>
              <a:gd name="connsiteY233" fmla="*/ 491340 h 1210254"/>
              <a:gd name="connsiteX234" fmla="*/ 203967 w 1511397"/>
              <a:gd name="connsiteY234" fmla="*/ 480772 h 1210254"/>
              <a:gd name="connsiteX235" fmla="*/ 185112 w 1511397"/>
              <a:gd name="connsiteY235" fmla="*/ 495038 h 1210254"/>
              <a:gd name="connsiteX236" fmla="*/ 201712 w 1511397"/>
              <a:gd name="connsiteY236" fmla="*/ 506314 h 1210254"/>
              <a:gd name="connsiteX237" fmla="*/ 1470384 w 1511397"/>
              <a:gd name="connsiteY237" fmla="*/ 941311 h 1210254"/>
              <a:gd name="connsiteX238" fmla="*/ 1414711 w 1511397"/>
              <a:gd name="connsiteY238" fmla="*/ 906669 h 1210254"/>
              <a:gd name="connsiteX239" fmla="*/ 1470646 w 1511397"/>
              <a:gd name="connsiteY239" fmla="*/ 941022 h 1210254"/>
              <a:gd name="connsiteX240" fmla="*/ 1470384 w 1511397"/>
              <a:gd name="connsiteY240" fmla="*/ 941311 h 1210254"/>
              <a:gd name="connsiteX241" fmla="*/ 860528 w 1511397"/>
              <a:gd name="connsiteY241" fmla="*/ 355895 h 1210254"/>
              <a:gd name="connsiteX242" fmla="*/ 847836 w 1511397"/>
              <a:gd name="connsiteY242" fmla="*/ 365205 h 1210254"/>
              <a:gd name="connsiteX243" fmla="*/ 859846 w 1511397"/>
              <a:gd name="connsiteY243" fmla="*/ 377556 h 1210254"/>
              <a:gd name="connsiteX244" fmla="*/ 876813 w 1511397"/>
              <a:gd name="connsiteY244" fmla="*/ 366831 h 1210254"/>
              <a:gd name="connsiteX245" fmla="*/ 860528 w 1511397"/>
              <a:gd name="connsiteY245" fmla="*/ 355895 h 1210254"/>
              <a:gd name="connsiteX246" fmla="*/ 405968 w 1511397"/>
              <a:gd name="connsiteY246" fmla="*/ 130792 h 1210254"/>
              <a:gd name="connsiteX247" fmla="*/ 398861 w 1511397"/>
              <a:gd name="connsiteY247" fmla="*/ 143537 h 1210254"/>
              <a:gd name="connsiteX248" fmla="*/ 408800 w 1511397"/>
              <a:gd name="connsiteY248" fmla="*/ 156124 h 1210254"/>
              <a:gd name="connsiteX249" fmla="*/ 420338 w 1511397"/>
              <a:gd name="connsiteY249" fmla="*/ 145215 h 1210254"/>
              <a:gd name="connsiteX250" fmla="*/ 411370 w 1511397"/>
              <a:gd name="connsiteY250" fmla="*/ 130635 h 1210254"/>
              <a:gd name="connsiteX251" fmla="*/ 405968 w 1511397"/>
              <a:gd name="connsiteY251" fmla="*/ 130792 h 1210254"/>
              <a:gd name="connsiteX252" fmla="*/ 387716 w 1511397"/>
              <a:gd name="connsiteY252" fmla="*/ 279139 h 1210254"/>
              <a:gd name="connsiteX253" fmla="*/ 399805 w 1511397"/>
              <a:gd name="connsiteY253" fmla="*/ 291254 h 1210254"/>
              <a:gd name="connsiteX254" fmla="*/ 410164 w 1511397"/>
              <a:gd name="connsiteY254" fmla="*/ 281814 h 1210254"/>
              <a:gd name="connsiteX255" fmla="*/ 399097 w 1511397"/>
              <a:gd name="connsiteY255" fmla="*/ 263982 h 1210254"/>
              <a:gd name="connsiteX256" fmla="*/ 387716 w 1511397"/>
              <a:gd name="connsiteY256" fmla="*/ 279139 h 1210254"/>
              <a:gd name="connsiteX257" fmla="*/ 332594 w 1511397"/>
              <a:gd name="connsiteY257" fmla="*/ 838698 h 1210254"/>
              <a:gd name="connsiteX258" fmla="*/ 341117 w 1511397"/>
              <a:gd name="connsiteY258" fmla="*/ 824930 h 1210254"/>
              <a:gd name="connsiteX259" fmla="*/ 331099 w 1511397"/>
              <a:gd name="connsiteY259" fmla="*/ 812763 h 1210254"/>
              <a:gd name="connsiteX260" fmla="*/ 320610 w 1511397"/>
              <a:gd name="connsiteY260" fmla="*/ 824432 h 1210254"/>
              <a:gd name="connsiteX261" fmla="*/ 327716 w 1511397"/>
              <a:gd name="connsiteY261" fmla="*/ 838514 h 1210254"/>
              <a:gd name="connsiteX262" fmla="*/ 332594 w 1511397"/>
              <a:gd name="connsiteY262" fmla="*/ 838698 h 1210254"/>
              <a:gd name="connsiteX263" fmla="*/ 640931 w 1511397"/>
              <a:gd name="connsiteY263" fmla="*/ 13966 h 1210254"/>
              <a:gd name="connsiteX264" fmla="*/ 638886 w 1511397"/>
              <a:gd name="connsiteY264" fmla="*/ 828 h 1210254"/>
              <a:gd name="connsiteX265" fmla="*/ 628868 w 1511397"/>
              <a:gd name="connsiteY265" fmla="*/ 1536 h 1210254"/>
              <a:gd name="connsiteX266" fmla="*/ 624043 w 1511397"/>
              <a:gd name="connsiteY266" fmla="*/ 11973 h 1210254"/>
              <a:gd name="connsiteX267" fmla="*/ 627321 w 1511397"/>
              <a:gd name="connsiteY267" fmla="*/ 34945 h 1210254"/>
              <a:gd name="connsiteX268" fmla="*/ 640931 w 1511397"/>
              <a:gd name="connsiteY268" fmla="*/ 13966 h 1210254"/>
              <a:gd name="connsiteX269" fmla="*/ 1074670 w 1511397"/>
              <a:gd name="connsiteY269" fmla="*/ 374619 h 1210254"/>
              <a:gd name="connsiteX270" fmla="*/ 1064154 w 1511397"/>
              <a:gd name="connsiteY270" fmla="*/ 384977 h 1210254"/>
              <a:gd name="connsiteX271" fmla="*/ 1076637 w 1511397"/>
              <a:gd name="connsiteY271" fmla="*/ 393867 h 1210254"/>
              <a:gd name="connsiteX272" fmla="*/ 1092581 w 1511397"/>
              <a:gd name="connsiteY272" fmla="*/ 385816 h 1210254"/>
              <a:gd name="connsiteX273" fmla="*/ 1074670 w 1511397"/>
              <a:gd name="connsiteY273" fmla="*/ 374619 h 1210254"/>
              <a:gd name="connsiteX274" fmla="*/ 550827 w 1511397"/>
              <a:gd name="connsiteY274" fmla="*/ 81282 h 1210254"/>
              <a:gd name="connsiteX275" fmla="*/ 539210 w 1511397"/>
              <a:gd name="connsiteY275" fmla="*/ 125337 h 1210254"/>
              <a:gd name="connsiteX276" fmla="*/ 543406 w 1511397"/>
              <a:gd name="connsiteY276" fmla="*/ 126544 h 1210254"/>
              <a:gd name="connsiteX277" fmla="*/ 556203 w 1511397"/>
              <a:gd name="connsiteY277" fmla="*/ 82908 h 1210254"/>
              <a:gd name="connsiteX278" fmla="*/ 550827 w 1511397"/>
              <a:gd name="connsiteY278" fmla="*/ 81282 h 1210254"/>
              <a:gd name="connsiteX279" fmla="*/ 290348 w 1511397"/>
              <a:gd name="connsiteY279" fmla="*/ 430423 h 1210254"/>
              <a:gd name="connsiteX280" fmla="*/ 327140 w 1511397"/>
              <a:gd name="connsiteY280" fmla="*/ 454522 h 1210254"/>
              <a:gd name="connsiteX281" fmla="*/ 290348 w 1511397"/>
              <a:gd name="connsiteY281" fmla="*/ 430423 h 1210254"/>
              <a:gd name="connsiteX282" fmla="*/ 1015273 w 1511397"/>
              <a:gd name="connsiteY282" fmla="*/ 392451 h 1210254"/>
              <a:gd name="connsiteX283" fmla="*/ 1006384 w 1511397"/>
              <a:gd name="connsiteY283" fmla="*/ 384531 h 1210254"/>
              <a:gd name="connsiteX284" fmla="*/ 997048 w 1511397"/>
              <a:gd name="connsiteY284" fmla="*/ 393998 h 1210254"/>
              <a:gd name="connsiteX285" fmla="*/ 1006567 w 1511397"/>
              <a:gd name="connsiteY285" fmla="*/ 406664 h 1210254"/>
              <a:gd name="connsiteX286" fmla="*/ 1015273 w 1511397"/>
              <a:gd name="connsiteY286" fmla="*/ 392451 h 1210254"/>
              <a:gd name="connsiteX287" fmla="*/ 1330743 w 1511397"/>
              <a:gd name="connsiteY287" fmla="*/ 775027 h 1210254"/>
              <a:gd name="connsiteX288" fmla="*/ 1286557 w 1511397"/>
              <a:gd name="connsiteY288" fmla="*/ 749879 h 1210254"/>
              <a:gd name="connsiteX289" fmla="*/ 1283515 w 1511397"/>
              <a:gd name="connsiteY289" fmla="*/ 755595 h 1210254"/>
              <a:gd name="connsiteX290" fmla="*/ 1328855 w 1511397"/>
              <a:gd name="connsiteY290" fmla="*/ 779197 h 1210254"/>
              <a:gd name="connsiteX291" fmla="*/ 1330743 w 1511397"/>
              <a:gd name="connsiteY291" fmla="*/ 775027 h 1210254"/>
              <a:gd name="connsiteX292" fmla="*/ 346047 w 1511397"/>
              <a:gd name="connsiteY292" fmla="*/ 339820 h 1210254"/>
              <a:gd name="connsiteX293" fmla="*/ 337341 w 1511397"/>
              <a:gd name="connsiteY293" fmla="*/ 331481 h 1210254"/>
              <a:gd name="connsiteX294" fmla="*/ 327874 w 1511397"/>
              <a:gd name="connsiteY294" fmla="*/ 339243 h 1210254"/>
              <a:gd name="connsiteX295" fmla="*/ 336501 w 1511397"/>
              <a:gd name="connsiteY295" fmla="*/ 354663 h 1210254"/>
              <a:gd name="connsiteX296" fmla="*/ 346047 w 1511397"/>
              <a:gd name="connsiteY296" fmla="*/ 339820 h 1210254"/>
              <a:gd name="connsiteX297" fmla="*/ 860134 w 1511397"/>
              <a:gd name="connsiteY297" fmla="*/ 310083 h 1210254"/>
              <a:gd name="connsiteX298" fmla="*/ 851114 w 1511397"/>
              <a:gd name="connsiteY298" fmla="*/ 318763 h 1210254"/>
              <a:gd name="connsiteX299" fmla="*/ 861734 w 1511397"/>
              <a:gd name="connsiteY299" fmla="*/ 327521 h 1210254"/>
              <a:gd name="connsiteX300" fmla="*/ 874715 w 1511397"/>
              <a:gd name="connsiteY300" fmla="*/ 318605 h 1210254"/>
              <a:gd name="connsiteX301" fmla="*/ 860134 w 1511397"/>
              <a:gd name="connsiteY301" fmla="*/ 310083 h 1210254"/>
              <a:gd name="connsiteX302" fmla="*/ 1470673 w 1511397"/>
              <a:gd name="connsiteY302" fmla="*/ 941022 h 1210254"/>
              <a:gd name="connsiteX303" fmla="*/ 1508382 w 1511397"/>
              <a:gd name="connsiteY303" fmla="*/ 968741 h 1210254"/>
              <a:gd name="connsiteX304" fmla="*/ 1511398 w 1511397"/>
              <a:gd name="connsiteY304" fmla="*/ 964099 h 1210254"/>
              <a:gd name="connsiteX305" fmla="*/ 1470384 w 1511397"/>
              <a:gd name="connsiteY305" fmla="*/ 941311 h 1210254"/>
              <a:gd name="connsiteX306" fmla="*/ 1470673 w 1511397"/>
              <a:gd name="connsiteY306" fmla="*/ 941022 h 1210254"/>
              <a:gd name="connsiteX307" fmla="*/ 826830 w 1511397"/>
              <a:gd name="connsiteY307" fmla="*/ 523490 h 1210254"/>
              <a:gd name="connsiteX308" fmla="*/ 853867 w 1511397"/>
              <a:gd name="connsiteY308" fmla="*/ 541139 h 1210254"/>
              <a:gd name="connsiteX309" fmla="*/ 856621 w 1511397"/>
              <a:gd name="connsiteY309" fmla="*/ 536864 h 1210254"/>
              <a:gd name="connsiteX310" fmla="*/ 829295 w 1511397"/>
              <a:gd name="connsiteY310" fmla="*/ 519688 h 1210254"/>
              <a:gd name="connsiteX311" fmla="*/ 826830 w 1511397"/>
              <a:gd name="connsiteY311" fmla="*/ 523490 h 1210254"/>
              <a:gd name="connsiteX312" fmla="*/ 790091 w 1511397"/>
              <a:gd name="connsiteY312" fmla="*/ 924029 h 1210254"/>
              <a:gd name="connsiteX313" fmla="*/ 798640 w 1511397"/>
              <a:gd name="connsiteY313" fmla="*/ 930795 h 1210254"/>
              <a:gd name="connsiteX314" fmla="*/ 804252 w 1511397"/>
              <a:gd name="connsiteY314" fmla="*/ 925472 h 1210254"/>
              <a:gd name="connsiteX315" fmla="*/ 799191 w 1511397"/>
              <a:gd name="connsiteY315" fmla="*/ 914799 h 1210254"/>
              <a:gd name="connsiteX316" fmla="*/ 782486 w 1511397"/>
              <a:gd name="connsiteY316" fmla="*/ 909344 h 1210254"/>
              <a:gd name="connsiteX317" fmla="*/ 790091 w 1511397"/>
              <a:gd name="connsiteY317" fmla="*/ 924029 h 1210254"/>
              <a:gd name="connsiteX318" fmla="*/ 843456 w 1511397"/>
              <a:gd name="connsiteY318" fmla="*/ 225407 h 1210254"/>
              <a:gd name="connsiteX319" fmla="*/ 835379 w 1511397"/>
              <a:gd name="connsiteY319" fmla="*/ 233431 h 1210254"/>
              <a:gd name="connsiteX320" fmla="*/ 844794 w 1511397"/>
              <a:gd name="connsiteY320" fmla="*/ 240433 h 1210254"/>
              <a:gd name="connsiteX321" fmla="*/ 856175 w 1511397"/>
              <a:gd name="connsiteY321" fmla="*/ 231622 h 1210254"/>
              <a:gd name="connsiteX322" fmla="*/ 843456 w 1511397"/>
              <a:gd name="connsiteY322" fmla="*/ 225407 h 1210254"/>
              <a:gd name="connsiteX323" fmla="*/ 1374668 w 1511397"/>
              <a:gd name="connsiteY323" fmla="*/ 572502 h 1210254"/>
              <a:gd name="connsiteX324" fmla="*/ 1367614 w 1511397"/>
              <a:gd name="connsiteY324" fmla="*/ 579583 h 1210254"/>
              <a:gd name="connsiteX325" fmla="*/ 1377657 w 1511397"/>
              <a:gd name="connsiteY325" fmla="*/ 587712 h 1210254"/>
              <a:gd name="connsiteX326" fmla="*/ 1390035 w 1511397"/>
              <a:gd name="connsiteY326" fmla="*/ 581313 h 1210254"/>
              <a:gd name="connsiteX327" fmla="*/ 1374668 w 1511397"/>
              <a:gd name="connsiteY327" fmla="*/ 572502 h 1210254"/>
              <a:gd name="connsiteX328" fmla="*/ 682155 w 1511397"/>
              <a:gd name="connsiteY328" fmla="*/ 632371 h 1210254"/>
              <a:gd name="connsiteX329" fmla="*/ 674340 w 1511397"/>
              <a:gd name="connsiteY329" fmla="*/ 627677 h 1210254"/>
              <a:gd name="connsiteX330" fmla="*/ 663720 w 1511397"/>
              <a:gd name="connsiteY330" fmla="*/ 635780 h 1210254"/>
              <a:gd name="connsiteX331" fmla="*/ 679637 w 1511397"/>
              <a:gd name="connsiteY331" fmla="*/ 647108 h 1210254"/>
              <a:gd name="connsiteX332" fmla="*/ 682155 w 1511397"/>
              <a:gd name="connsiteY332" fmla="*/ 632371 h 1210254"/>
              <a:gd name="connsiteX333" fmla="*/ 740083 w 1511397"/>
              <a:gd name="connsiteY333" fmla="*/ 453132 h 1210254"/>
              <a:gd name="connsiteX334" fmla="*/ 757862 w 1511397"/>
              <a:gd name="connsiteY334" fmla="*/ 467739 h 1210254"/>
              <a:gd name="connsiteX335" fmla="*/ 765389 w 1511397"/>
              <a:gd name="connsiteY335" fmla="*/ 465221 h 1210254"/>
              <a:gd name="connsiteX336" fmla="*/ 763920 w 1511397"/>
              <a:gd name="connsiteY336" fmla="*/ 459872 h 1210254"/>
              <a:gd name="connsiteX337" fmla="*/ 741656 w 1511397"/>
              <a:gd name="connsiteY337" fmla="*/ 450746 h 1210254"/>
              <a:gd name="connsiteX338" fmla="*/ 740083 w 1511397"/>
              <a:gd name="connsiteY338" fmla="*/ 453132 h 1210254"/>
              <a:gd name="connsiteX339" fmla="*/ 638309 w 1511397"/>
              <a:gd name="connsiteY339" fmla="*/ 158510 h 1210254"/>
              <a:gd name="connsiteX340" fmla="*/ 624201 w 1511397"/>
              <a:gd name="connsiteY340" fmla="*/ 182138 h 1210254"/>
              <a:gd name="connsiteX341" fmla="*/ 630022 w 1511397"/>
              <a:gd name="connsiteY341" fmla="*/ 185337 h 1210254"/>
              <a:gd name="connsiteX342" fmla="*/ 642977 w 1511397"/>
              <a:gd name="connsiteY342" fmla="*/ 161054 h 1210254"/>
              <a:gd name="connsiteX343" fmla="*/ 638309 w 1511397"/>
              <a:gd name="connsiteY343" fmla="*/ 158510 h 1210254"/>
              <a:gd name="connsiteX344" fmla="*/ 242595 w 1511397"/>
              <a:gd name="connsiteY344" fmla="*/ 455178 h 1210254"/>
              <a:gd name="connsiteX345" fmla="*/ 275584 w 1511397"/>
              <a:gd name="connsiteY345" fmla="*/ 445632 h 1210254"/>
              <a:gd name="connsiteX346" fmla="*/ 274535 w 1511397"/>
              <a:gd name="connsiteY346" fmla="*/ 441725 h 1210254"/>
              <a:gd name="connsiteX347" fmla="*/ 241074 w 1511397"/>
              <a:gd name="connsiteY347" fmla="*/ 449540 h 1210254"/>
              <a:gd name="connsiteX348" fmla="*/ 242595 w 1511397"/>
              <a:gd name="connsiteY348" fmla="*/ 455178 h 1210254"/>
              <a:gd name="connsiteX349" fmla="*/ 702399 w 1511397"/>
              <a:gd name="connsiteY349" fmla="*/ 779013 h 1210254"/>
              <a:gd name="connsiteX350" fmla="*/ 709768 w 1511397"/>
              <a:gd name="connsiteY350" fmla="*/ 784913 h 1210254"/>
              <a:gd name="connsiteX351" fmla="*/ 716586 w 1511397"/>
              <a:gd name="connsiteY351" fmla="*/ 778200 h 1210254"/>
              <a:gd name="connsiteX352" fmla="*/ 708142 w 1511397"/>
              <a:gd name="connsiteY352" fmla="*/ 768366 h 1210254"/>
              <a:gd name="connsiteX353" fmla="*/ 702399 w 1511397"/>
              <a:gd name="connsiteY353" fmla="*/ 779013 h 1210254"/>
              <a:gd name="connsiteX354" fmla="*/ 685643 w 1511397"/>
              <a:gd name="connsiteY354" fmla="*/ 330039 h 1210254"/>
              <a:gd name="connsiteX355" fmla="*/ 693431 w 1511397"/>
              <a:gd name="connsiteY355" fmla="*/ 336359 h 1210254"/>
              <a:gd name="connsiteX356" fmla="*/ 699751 w 1511397"/>
              <a:gd name="connsiteY356" fmla="*/ 328885 h 1210254"/>
              <a:gd name="connsiteX357" fmla="*/ 691674 w 1511397"/>
              <a:gd name="connsiteY357" fmla="*/ 319287 h 1210254"/>
              <a:gd name="connsiteX358" fmla="*/ 685643 w 1511397"/>
              <a:gd name="connsiteY358" fmla="*/ 330039 h 1210254"/>
              <a:gd name="connsiteX359" fmla="*/ 1339869 w 1511397"/>
              <a:gd name="connsiteY359" fmla="*/ 785543 h 1210254"/>
              <a:gd name="connsiteX360" fmla="*/ 1363838 w 1511397"/>
              <a:gd name="connsiteY360" fmla="*/ 797605 h 1210254"/>
              <a:gd name="connsiteX361" fmla="*/ 1366355 w 1511397"/>
              <a:gd name="connsiteY361" fmla="*/ 791994 h 1210254"/>
              <a:gd name="connsiteX362" fmla="*/ 1341757 w 1511397"/>
              <a:gd name="connsiteY362" fmla="*/ 781111 h 1210254"/>
              <a:gd name="connsiteX363" fmla="*/ 1339869 w 1511397"/>
              <a:gd name="connsiteY363" fmla="*/ 785543 h 12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511397" h="1210254">
                <a:moveTo>
                  <a:pt x="451544" y="485440"/>
                </a:moveTo>
                <a:cubicBezTo>
                  <a:pt x="453092" y="489531"/>
                  <a:pt x="454009" y="494015"/>
                  <a:pt x="456317" y="497608"/>
                </a:cubicBezTo>
                <a:cubicBezTo>
                  <a:pt x="459071" y="501882"/>
                  <a:pt x="463030" y="505370"/>
                  <a:pt x="468380" y="511296"/>
                </a:cubicBezTo>
                <a:cubicBezTo>
                  <a:pt x="459988" y="512345"/>
                  <a:pt x="454245" y="513079"/>
                  <a:pt x="445697" y="514128"/>
                </a:cubicBezTo>
                <a:cubicBezTo>
                  <a:pt x="446562" y="502485"/>
                  <a:pt x="447270" y="492573"/>
                  <a:pt x="448240" y="479566"/>
                </a:cubicBezTo>
                <a:cubicBezTo>
                  <a:pt x="444726" y="476419"/>
                  <a:pt x="437777" y="471227"/>
                  <a:pt x="432244" y="464802"/>
                </a:cubicBezTo>
                <a:cubicBezTo>
                  <a:pt x="429281" y="461367"/>
                  <a:pt x="430015" y="454391"/>
                  <a:pt x="426815" y="451585"/>
                </a:cubicBezTo>
                <a:cubicBezTo>
                  <a:pt x="420863" y="446314"/>
                  <a:pt x="413258" y="442853"/>
                  <a:pt x="406282" y="438762"/>
                </a:cubicBezTo>
                <a:cubicBezTo>
                  <a:pt x="405837" y="438500"/>
                  <a:pt x="404630" y="439758"/>
                  <a:pt x="403896" y="439627"/>
                </a:cubicBezTo>
                <a:cubicBezTo>
                  <a:pt x="386562" y="436664"/>
                  <a:pt x="378171" y="444033"/>
                  <a:pt x="377908" y="461498"/>
                </a:cubicBezTo>
                <a:cubicBezTo>
                  <a:pt x="377882" y="462625"/>
                  <a:pt x="374919" y="463727"/>
                  <a:pt x="373555" y="464671"/>
                </a:cubicBezTo>
                <a:cubicBezTo>
                  <a:pt x="373555" y="453840"/>
                  <a:pt x="373477" y="443718"/>
                  <a:pt x="373582" y="433596"/>
                </a:cubicBezTo>
                <a:cubicBezTo>
                  <a:pt x="373660" y="425571"/>
                  <a:pt x="369753" y="423841"/>
                  <a:pt x="362541" y="425493"/>
                </a:cubicBezTo>
                <a:cubicBezTo>
                  <a:pt x="351160" y="428115"/>
                  <a:pt x="339701" y="430292"/>
                  <a:pt x="327113" y="430475"/>
                </a:cubicBezTo>
                <a:cubicBezTo>
                  <a:pt x="335164" y="426594"/>
                  <a:pt x="343057" y="422451"/>
                  <a:pt x="351265" y="418937"/>
                </a:cubicBezTo>
                <a:cubicBezTo>
                  <a:pt x="365242" y="412958"/>
                  <a:pt x="366895" y="403255"/>
                  <a:pt x="355277" y="393579"/>
                </a:cubicBezTo>
                <a:cubicBezTo>
                  <a:pt x="369491" y="379444"/>
                  <a:pt x="368730" y="376533"/>
                  <a:pt x="345208" y="363920"/>
                </a:cubicBezTo>
                <a:cubicBezTo>
                  <a:pt x="357559" y="361612"/>
                  <a:pt x="367498" y="358911"/>
                  <a:pt x="377594" y="358072"/>
                </a:cubicBezTo>
                <a:cubicBezTo>
                  <a:pt x="389447" y="357102"/>
                  <a:pt x="393433" y="353456"/>
                  <a:pt x="391755" y="341420"/>
                </a:cubicBezTo>
                <a:cubicBezTo>
                  <a:pt x="389945" y="328439"/>
                  <a:pt x="382209" y="319287"/>
                  <a:pt x="374342" y="308903"/>
                </a:cubicBezTo>
                <a:cubicBezTo>
                  <a:pt x="361073" y="291359"/>
                  <a:pt x="343398" y="283964"/>
                  <a:pt x="324701" y="276149"/>
                </a:cubicBezTo>
                <a:cubicBezTo>
                  <a:pt x="310592" y="270275"/>
                  <a:pt x="297009" y="263011"/>
                  <a:pt x="283608" y="255642"/>
                </a:cubicBezTo>
                <a:cubicBezTo>
                  <a:pt x="280698" y="254043"/>
                  <a:pt x="279491" y="249296"/>
                  <a:pt x="277498" y="246018"/>
                </a:cubicBezTo>
                <a:cubicBezTo>
                  <a:pt x="278390" y="244891"/>
                  <a:pt x="279308" y="243763"/>
                  <a:pt x="280199" y="242609"/>
                </a:cubicBezTo>
                <a:cubicBezTo>
                  <a:pt x="285995" y="244865"/>
                  <a:pt x="292131" y="246464"/>
                  <a:pt x="297481" y="249454"/>
                </a:cubicBezTo>
                <a:cubicBezTo>
                  <a:pt x="322419" y="263431"/>
                  <a:pt x="346833" y="278326"/>
                  <a:pt x="372061" y="291752"/>
                </a:cubicBezTo>
                <a:cubicBezTo>
                  <a:pt x="384832" y="298544"/>
                  <a:pt x="398861" y="302924"/>
                  <a:pt x="412340" y="308404"/>
                </a:cubicBezTo>
                <a:cubicBezTo>
                  <a:pt x="420784" y="311840"/>
                  <a:pt x="426763" y="309217"/>
                  <a:pt x="427628" y="300144"/>
                </a:cubicBezTo>
                <a:cubicBezTo>
                  <a:pt x="428572" y="290415"/>
                  <a:pt x="433817" y="290100"/>
                  <a:pt x="441370" y="291280"/>
                </a:cubicBezTo>
                <a:cubicBezTo>
                  <a:pt x="455950" y="293562"/>
                  <a:pt x="470688" y="297390"/>
                  <a:pt x="485215" y="296918"/>
                </a:cubicBezTo>
                <a:cubicBezTo>
                  <a:pt x="502812" y="296341"/>
                  <a:pt x="515950" y="287058"/>
                  <a:pt x="523528" y="269515"/>
                </a:cubicBezTo>
                <a:cubicBezTo>
                  <a:pt x="526151" y="263431"/>
                  <a:pt x="535171" y="259943"/>
                  <a:pt x="541570" y="255721"/>
                </a:cubicBezTo>
                <a:cubicBezTo>
                  <a:pt x="546002" y="252784"/>
                  <a:pt x="550932" y="250581"/>
                  <a:pt x="555154" y="248300"/>
                </a:cubicBezTo>
                <a:cubicBezTo>
                  <a:pt x="556806" y="254698"/>
                  <a:pt x="557383" y="263641"/>
                  <a:pt x="559481" y="264034"/>
                </a:cubicBezTo>
                <a:cubicBezTo>
                  <a:pt x="569708" y="265870"/>
                  <a:pt x="579883" y="277959"/>
                  <a:pt x="590844" y="265870"/>
                </a:cubicBezTo>
                <a:cubicBezTo>
                  <a:pt x="598134" y="257845"/>
                  <a:pt x="602199" y="262041"/>
                  <a:pt x="604821" y="269829"/>
                </a:cubicBezTo>
                <a:cubicBezTo>
                  <a:pt x="606631" y="275231"/>
                  <a:pt x="608650" y="280817"/>
                  <a:pt x="608991" y="286403"/>
                </a:cubicBezTo>
                <a:cubicBezTo>
                  <a:pt x="609647" y="297154"/>
                  <a:pt x="609201" y="307670"/>
                  <a:pt x="622889" y="311525"/>
                </a:cubicBezTo>
                <a:cubicBezTo>
                  <a:pt x="624358" y="311945"/>
                  <a:pt x="624594" y="320021"/>
                  <a:pt x="623886" y="324296"/>
                </a:cubicBezTo>
                <a:cubicBezTo>
                  <a:pt x="622785" y="330773"/>
                  <a:pt x="619480" y="336936"/>
                  <a:pt x="618825" y="343387"/>
                </a:cubicBezTo>
                <a:cubicBezTo>
                  <a:pt x="618431" y="347320"/>
                  <a:pt x="620136" y="353745"/>
                  <a:pt x="622968" y="355292"/>
                </a:cubicBezTo>
                <a:cubicBezTo>
                  <a:pt x="636683" y="362871"/>
                  <a:pt x="634034" y="374619"/>
                  <a:pt x="632828" y="386472"/>
                </a:cubicBezTo>
                <a:cubicBezTo>
                  <a:pt x="632461" y="390143"/>
                  <a:pt x="633956" y="393972"/>
                  <a:pt x="634034" y="397748"/>
                </a:cubicBezTo>
                <a:cubicBezTo>
                  <a:pt x="634166" y="404173"/>
                  <a:pt x="634795" y="410807"/>
                  <a:pt x="633562" y="417022"/>
                </a:cubicBezTo>
                <a:cubicBezTo>
                  <a:pt x="631517" y="427486"/>
                  <a:pt x="624096" y="437451"/>
                  <a:pt x="633431" y="448281"/>
                </a:cubicBezTo>
                <a:cubicBezTo>
                  <a:pt x="635136" y="450248"/>
                  <a:pt x="633274" y="455256"/>
                  <a:pt x="634716" y="459898"/>
                </a:cubicBezTo>
                <a:cubicBezTo>
                  <a:pt x="633798" y="439470"/>
                  <a:pt x="653728" y="438342"/>
                  <a:pt x="662356" y="427171"/>
                </a:cubicBezTo>
                <a:cubicBezTo>
                  <a:pt x="664480" y="434802"/>
                  <a:pt x="666552" y="442250"/>
                  <a:pt x="669148" y="451664"/>
                </a:cubicBezTo>
                <a:cubicBezTo>
                  <a:pt x="672609" y="446078"/>
                  <a:pt x="674891" y="442433"/>
                  <a:pt x="677408" y="438368"/>
                </a:cubicBezTo>
                <a:cubicBezTo>
                  <a:pt x="688816" y="451795"/>
                  <a:pt x="684148" y="464199"/>
                  <a:pt x="667207" y="470073"/>
                </a:cubicBezTo>
                <a:cubicBezTo>
                  <a:pt x="665188" y="462180"/>
                  <a:pt x="663169" y="454181"/>
                  <a:pt x="661150" y="446314"/>
                </a:cubicBezTo>
                <a:cubicBezTo>
                  <a:pt x="653178" y="454470"/>
                  <a:pt x="644131" y="460134"/>
                  <a:pt x="640643" y="468211"/>
                </a:cubicBezTo>
                <a:cubicBezTo>
                  <a:pt x="636342" y="478176"/>
                  <a:pt x="636500" y="490134"/>
                  <a:pt x="635267" y="501279"/>
                </a:cubicBezTo>
                <a:cubicBezTo>
                  <a:pt x="635188" y="502013"/>
                  <a:pt x="639699" y="503036"/>
                  <a:pt x="641849" y="504295"/>
                </a:cubicBezTo>
                <a:cubicBezTo>
                  <a:pt x="648589" y="508228"/>
                  <a:pt x="656429" y="511768"/>
                  <a:pt x="650267" y="522179"/>
                </a:cubicBezTo>
                <a:cubicBezTo>
                  <a:pt x="638283" y="517459"/>
                  <a:pt x="626456" y="512817"/>
                  <a:pt x="614052" y="507913"/>
                </a:cubicBezTo>
                <a:cubicBezTo>
                  <a:pt x="592103" y="530308"/>
                  <a:pt x="591736" y="552625"/>
                  <a:pt x="615180" y="562459"/>
                </a:cubicBezTo>
                <a:cubicBezTo>
                  <a:pt x="618169" y="557607"/>
                  <a:pt x="621447" y="552703"/>
                  <a:pt x="624306" y="547537"/>
                </a:cubicBezTo>
                <a:cubicBezTo>
                  <a:pt x="631569" y="534425"/>
                  <a:pt x="632959" y="534216"/>
                  <a:pt x="644052" y="546069"/>
                </a:cubicBezTo>
                <a:cubicBezTo>
                  <a:pt x="618536" y="567651"/>
                  <a:pt x="624725" y="594373"/>
                  <a:pt x="632723" y="621252"/>
                </a:cubicBezTo>
                <a:cubicBezTo>
                  <a:pt x="636867" y="635177"/>
                  <a:pt x="639725" y="649809"/>
                  <a:pt x="646045" y="662711"/>
                </a:cubicBezTo>
                <a:cubicBezTo>
                  <a:pt x="659340" y="689826"/>
                  <a:pt x="674865" y="715840"/>
                  <a:pt x="688737" y="742693"/>
                </a:cubicBezTo>
                <a:cubicBezTo>
                  <a:pt x="692644" y="750246"/>
                  <a:pt x="694637" y="759057"/>
                  <a:pt x="695870" y="767527"/>
                </a:cubicBezTo>
                <a:cubicBezTo>
                  <a:pt x="696211" y="769887"/>
                  <a:pt x="690678" y="773113"/>
                  <a:pt x="687845" y="775919"/>
                </a:cubicBezTo>
                <a:cubicBezTo>
                  <a:pt x="685590" y="773113"/>
                  <a:pt x="681080" y="769966"/>
                  <a:pt x="681447" y="767527"/>
                </a:cubicBezTo>
                <a:cubicBezTo>
                  <a:pt x="685511" y="739599"/>
                  <a:pt x="668466" y="719512"/>
                  <a:pt x="657242" y="696854"/>
                </a:cubicBezTo>
                <a:cubicBezTo>
                  <a:pt x="644419" y="670946"/>
                  <a:pt x="635765" y="642965"/>
                  <a:pt x="622627" y="617266"/>
                </a:cubicBezTo>
                <a:cubicBezTo>
                  <a:pt x="614000" y="600352"/>
                  <a:pt x="600914" y="585640"/>
                  <a:pt x="589192" y="570431"/>
                </a:cubicBezTo>
                <a:cubicBezTo>
                  <a:pt x="587094" y="567729"/>
                  <a:pt x="581797" y="567493"/>
                  <a:pt x="574297" y="564766"/>
                </a:cubicBezTo>
                <a:cubicBezTo>
                  <a:pt x="568292" y="552782"/>
                  <a:pt x="562470" y="548953"/>
                  <a:pt x="549568" y="553988"/>
                </a:cubicBezTo>
                <a:cubicBezTo>
                  <a:pt x="546317" y="555247"/>
                  <a:pt x="542304" y="562170"/>
                  <a:pt x="543170" y="565186"/>
                </a:cubicBezTo>
                <a:cubicBezTo>
                  <a:pt x="550407" y="590334"/>
                  <a:pt x="558825" y="615116"/>
                  <a:pt x="566561" y="640107"/>
                </a:cubicBezTo>
                <a:cubicBezTo>
                  <a:pt x="567820" y="644171"/>
                  <a:pt x="567531" y="648734"/>
                  <a:pt x="567977" y="653061"/>
                </a:cubicBezTo>
                <a:cubicBezTo>
                  <a:pt x="566351" y="653559"/>
                  <a:pt x="564726" y="654058"/>
                  <a:pt x="563100" y="654556"/>
                </a:cubicBezTo>
                <a:cubicBezTo>
                  <a:pt x="561133" y="649940"/>
                  <a:pt x="558563" y="645509"/>
                  <a:pt x="557304" y="640710"/>
                </a:cubicBezTo>
                <a:cubicBezTo>
                  <a:pt x="551115" y="616925"/>
                  <a:pt x="545897" y="592825"/>
                  <a:pt x="538790" y="569303"/>
                </a:cubicBezTo>
                <a:cubicBezTo>
                  <a:pt x="537191" y="564032"/>
                  <a:pt x="529927" y="558341"/>
                  <a:pt x="524289" y="556978"/>
                </a:cubicBezTo>
                <a:cubicBezTo>
                  <a:pt x="516684" y="555142"/>
                  <a:pt x="511229" y="560125"/>
                  <a:pt x="507846" y="568542"/>
                </a:cubicBezTo>
                <a:cubicBezTo>
                  <a:pt x="498327" y="592275"/>
                  <a:pt x="480810" y="612283"/>
                  <a:pt x="476037" y="638428"/>
                </a:cubicBezTo>
                <a:cubicBezTo>
                  <a:pt x="471999" y="660482"/>
                  <a:pt x="466833" y="682379"/>
                  <a:pt x="461168" y="704092"/>
                </a:cubicBezTo>
                <a:cubicBezTo>
                  <a:pt x="458467" y="714424"/>
                  <a:pt x="453590" y="724232"/>
                  <a:pt x="449263" y="734092"/>
                </a:cubicBezTo>
                <a:cubicBezTo>
                  <a:pt x="448738" y="735298"/>
                  <a:pt x="444359" y="736321"/>
                  <a:pt x="443546" y="735560"/>
                </a:cubicBezTo>
                <a:cubicBezTo>
                  <a:pt x="441632" y="733751"/>
                  <a:pt x="439193" y="730342"/>
                  <a:pt x="439770" y="728375"/>
                </a:cubicBezTo>
                <a:cubicBezTo>
                  <a:pt x="441947" y="720849"/>
                  <a:pt x="444621" y="713323"/>
                  <a:pt x="448188" y="706347"/>
                </a:cubicBezTo>
                <a:cubicBezTo>
                  <a:pt x="454691" y="693603"/>
                  <a:pt x="454350" y="681068"/>
                  <a:pt x="448896" y="668323"/>
                </a:cubicBezTo>
                <a:cubicBezTo>
                  <a:pt x="443730" y="656260"/>
                  <a:pt x="446457" y="649390"/>
                  <a:pt x="457681" y="644040"/>
                </a:cubicBezTo>
                <a:cubicBezTo>
                  <a:pt x="460539" y="642677"/>
                  <a:pt x="463686" y="638979"/>
                  <a:pt x="464158" y="635963"/>
                </a:cubicBezTo>
                <a:cubicBezTo>
                  <a:pt x="467383" y="615194"/>
                  <a:pt x="469560" y="594242"/>
                  <a:pt x="472838" y="573472"/>
                </a:cubicBezTo>
                <a:cubicBezTo>
                  <a:pt x="474910" y="560387"/>
                  <a:pt x="478686" y="547590"/>
                  <a:pt x="480889" y="534530"/>
                </a:cubicBezTo>
                <a:cubicBezTo>
                  <a:pt x="481859" y="528814"/>
                  <a:pt x="482777" y="521733"/>
                  <a:pt x="480312" y="517092"/>
                </a:cubicBezTo>
                <a:cubicBezTo>
                  <a:pt x="473861" y="504976"/>
                  <a:pt x="465522" y="493858"/>
                  <a:pt x="457943" y="482345"/>
                </a:cubicBezTo>
                <a:cubicBezTo>
                  <a:pt x="455793" y="483473"/>
                  <a:pt x="453668" y="484443"/>
                  <a:pt x="451544" y="485440"/>
                </a:cubicBezTo>
                <a:close/>
                <a:moveTo>
                  <a:pt x="350872" y="716942"/>
                </a:moveTo>
                <a:cubicBezTo>
                  <a:pt x="351528" y="712326"/>
                  <a:pt x="352944" y="707711"/>
                  <a:pt x="352708" y="703148"/>
                </a:cubicBezTo>
                <a:cubicBezTo>
                  <a:pt x="352262" y="694232"/>
                  <a:pt x="353573" y="683559"/>
                  <a:pt x="349194" y="676925"/>
                </a:cubicBezTo>
                <a:cubicBezTo>
                  <a:pt x="344290" y="669529"/>
                  <a:pt x="334430" y="664285"/>
                  <a:pt x="325645" y="660823"/>
                </a:cubicBezTo>
                <a:cubicBezTo>
                  <a:pt x="311222" y="655133"/>
                  <a:pt x="285208" y="662921"/>
                  <a:pt x="281065" y="680150"/>
                </a:cubicBezTo>
                <a:cubicBezTo>
                  <a:pt x="278049" y="692606"/>
                  <a:pt x="275453" y="705167"/>
                  <a:pt x="272883" y="716732"/>
                </a:cubicBezTo>
                <a:cubicBezTo>
                  <a:pt x="276790" y="717283"/>
                  <a:pt x="283005" y="716470"/>
                  <a:pt x="286047" y="719197"/>
                </a:cubicBezTo>
                <a:cubicBezTo>
                  <a:pt x="288198" y="721137"/>
                  <a:pt x="286073" y="727851"/>
                  <a:pt x="285942" y="730814"/>
                </a:cubicBezTo>
                <a:cubicBezTo>
                  <a:pt x="303302" y="732676"/>
                  <a:pt x="320872" y="734538"/>
                  <a:pt x="338311" y="736400"/>
                </a:cubicBezTo>
                <a:cubicBezTo>
                  <a:pt x="341563" y="729477"/>
                  <a:pt x="344814" y="722606"/>
                  <a:pt x="348040" y="715709"/>
                </a:cubicBezTo>
                <a:cubicBezTo>
                  <a:pt x="348984" y="716103"/>
                  <a:pt x="349928" y="716522"/>
                  <a:pt x="350872" y="716942"/>
                </a:cubicBezTo>
                <a:close/>
                <a:moveTo>
                  <a:pt x="707539" y="382984"/>
                </a:moveTo>
                <a:cubicBezTo>
                  <a:pt x="710975" y="386996"/>
                  <a:pt x="716508" y="390930"/>
                  <a:pt x="715931" y="393395"/>
                </a:cubicBezTo>
                <a:cubicBezTo>
                  <a:pt x="714803" y="398194"/>
                  <a:pt x="711106" y="403622"/>
                  <a:pt x="706884" y="406218"/>
                </a:cubicBezTo>
                <a:cubicBezTo>
                  <a:pt x="697863" y="411752"/>
                  <a:pt x="698545" y="418963"/>
                  <a:pt x="702085" y="426306"/>
                </a:cubicBezTo>
                <a:cubicBezTo>
                  <a:pt x="705389" y="433176"/>
                  <a:pt x="718107" y="434723"/>
                  <a:pt x="724375" y="430659"/>
                </a:cubicBezTo>
                <a:cubicBezTo>
                  <a:pt x="728676" y="427853"/>
                  <a:pt x="733894" y="424129"/>
                  <a:pt x="738431" y="424444"/>
                </a:cubicBezTo>
                <a:cubicBezTo>
                  <a:pt x="748684" y="425152"/>
                  <a:pt x="755817" y="421507"/>
                  <a:pt x="763763" y="415370"/>
                </a:cubicBezTo>
                <a:cubicBezTo>
                  <a:pt x="776796" y="405301"/>
                  <a:pt x="778028" y="389252"/>
                  <a:pt x="764497" y="379916"/>
                </a:cubicBezTo>
                <a:cubicBezTo>
                  <a:pt x="757181" y="374855"/>
                  <a:pt x="749681" y="370082"/>
                  <a:pt x="742784" y="365519"/>
                </a:cubicBezTo>
                <a:cubicBezTo>
                  <a:pt x="739034" y="376638"/>
                  <a:pt x="731062" y="373177"/>
                  <a:pt x="720861" y="366542"/>
                </a:cubicBezTo>
                <a:cubicBezTo>
                  <a:pt x="727758" y="382958"/>
                  <a:pt x="713649" y="380309"/>
                  <a:pt x="707539" y="382984"/>
                </a:cubicBezTo>
                <a:close/>
                <a:moveTo>
                  <a:pt x="1163227" y="601794"/>
                </a:moveTo>
                <a:cubicBezTo>
                  <a:pt x="1173795" y="602004"/>
                  <a:pt x="1190211" y="584801"/>
                  <a:pt x="1190552" y="573105"/>
                </a:cubicBezTo>
                <a:cubicBezTo>
                  <a:pt x="1190972" y="559705"/>
                  <a:pt x="1173795" y="544863"/>
                  <a:pt x="1156619" y="543735"/>
                </a:cubicBezTo>
                <a:cubicBezTo>
                  <a:pt x="1140648" y="542686"/>
                  <a:pt x="1126776" y="555142"/>
                  <a:pt x="1125989" y="571191"/>
                </a:cubicBezTo>
                <a:cubicBezTo>
                  <a:pt x="1125203" y="587555"/>
                  <a:pt x="1142038" y="601401"/>
                  <a:pt x="1163227" y="601794"/>
                </a:cubicBezTo>
                <a:close/>
                <a:moveTo>
                  <a:pt x="765808" y="991372"/>
                </a:moveTo>
                <a:cubicBezTo>
                  <a:pt x="763291" y="936853"/>
                  <a:pt x="735651" y="891250"/>
                  <a:pt x="710135" y="844860"/>
                </a:cubicBezTo>
                <a:cubicBezTo>
                  <a:pt x="715170" y="858995"/>
                  <a:pt x="720231" y="873156"/>
                  <a:pt x="724716" y="885743"/>
                </a:cubicBezTo>
                <a:cubicBezTo>
                  <a:pt x="718842" y="892902"/>
                  <a:pt x="714462" y="899799"/>
                  <a:pt x="708562" y="904965"/>
                </a:cubicBezTo>
                <a:cubicBezTo>
                  <a:pt x="702163" y="910551"/>
                  <a:pt x="699043" y="915848"/>
                  <a:pt x="702295" y="924318"/>
                </a:cubicBezTo>
                <a:cubicBezTo>
                  <a:pt x="705441" y="932500"/>
                  <a:pt x="709690" y="938557"/>
                  <a:pt x="719550" y="935935"/>
                </a:cubicBezTo>
                <a:cubicBezTo>
                  <a:pt x="731036" y="932893"/>
                  <a:pt x="739689" y="936827"/>
                  <a:pt x="744829" y="946844"/>
                </a:cubicBezTo>
                <a:cubicBezTo>
                  <a:pt x="749366" y="955681"/>
                  <a:pt x="752644" y="965227"/>
                  <a:pt x="755922" y="974667"/>
                </a:cubicBezTo>
                <a:cubicBezTo>
                  <a:pt x="757993" y="980594"/>
                  <a:pt x="759042" y="986887"/>
                  <a:pt x="760537" y="993024"/>
                </a:cubicBezTo>
                <a:cubicBezTo>
                  <a:pt x="762320" y="992473"/>
                  <a:pt x="764077" y="991922"/>
                  <a:pt x="765808" y="991372"/>
                </a:cubicBezTo>
                <a:close/>
                <a:moveTo>
                  <a:pt x="729279" y="475344"/>
                </a:moveTo>
                <a:cubicBezTo>
                  <a:pt x="730380" y="482188"/>
                  <a:pt x="729121" y="491602"/>
                  <a:pt x="733134" y="495379"/>
                </a:cubicBezTo>
                <a:cubicBezTo>
                  <a:pt x="741027" y="502800"/>
                  <a:pt x="751411" y="508281"/>
                  <a:pt x="761691" y="512031"/>
                </a:cubicBezTo>
                <a:cubicBezTo>
                  <a:pt x="765336" y="513368"/>
                  <a:pt x="775642" y="507651"/>
                  <a:pt x="775878" y="504583"/>
                </a:cubicBezTo>
                <a:cubicBezTo>
                  <a:pt x="776298" y="499260"/>
                  <a:pt x="771892" y="493071"/>
                  <a:pt x="768352" y="488036"/>
                </a:cubicBezTo>
                <a:cubicBezTo>
                  <a:pt x="766149" y="484889"/>
                  <a:pt x="761875" y="483185"/>
                  <a:pt x="758466" y="480929"/>
                </a:cubicBezTo>
                <a:cubicBezTo>
                  <a:pt x="753955" y="477966"/>
                  <a:pt x="749313" y="475160"/>
                  <a:pt x="744803" y="472171"/>
                </a:cubicBezTo>
                <a:cubicBezTo>
                  <a:pt x="741945" y="470283"/>
                  <a:pt x="739322" y="468027"/>
                  <a:pt x="736438" y="466192"/>
                </a:cubicBezTo>
                <a:cubicBezTo>
                  <a:pt x="733710" y="464461"/>
                  <a:pt x="730905" y="462573"/>
                  <a:pt x="727863" y="461681"/>
                </a:cubicBezTo>
                <a:cubicBezTo>
                  <a:pt x="723037" y="460239"/>
                  <a:pt x="718002" y="458902"/>
                  <a:pt x="713020" y="458770"/>
                </a:cubicBezTo>
                <a:cubicBezTo>
                  <a:pt x="708352" y="458666"/>
                  <a:pt x="702452" y="458718"/>
                  <a:pt x="699226" y="461340"/>
                </a:cubicBezTo>
                <a:cubicBezTo>
                  <a:pt x="689261" y="469417"/>
                  <a:pt x="687347" y="480457"/>
                  <a:pt x="690546" y="492468"/>
                </a:cubicBezTo>
                <a:cubicBezTo>
                  <a:pt x="698833" y="491366"/>
                  <a:pt x="707513" y="492494"/>
                  <a:pt x="713177" y="488849"/>
                </a:cubicBezTo>
                <a:cubicBezTo>
                  <a:pt x="718947" y="485151"/>
                  <a:pt x="721700" y="476786"/>
                  <a:pt x="725791" y="470466"/>
                </a:cubicBezTo>
                <a:cubicBezTo>
                  <a:pt x="726919" y="472118"/>
                  <a:pt x="728099" y="473718"/>
                  <a:pt x="729279" y="475344"/>
                </a:cubicBezTo>
                <a:close/>
                <a:moveTo>
                  <a:pt x="429805" y="229471"/>
                </a:moveTo>
                <a:cubicBezTo>
                  <a:pt x="441291" y="223886"/>
                  <a:pt x="446483" y="210407"/>
                  <a:pt x="441579" y="199393"/>
                </a:cubicBezTo>
                <a:cubicBezTo>
                  <a:pt x="438013" y="191395"/>
                  <a:pt x="422384" y="186596"/>
                  <a:pt x="413205" y="190687"/>
                </a:cubicBezTo>
                <a:cubicBezTo>
                  <a:pt x="402795" y="195328"/>
                  <a:pt x="399438" y="207286"/>
                  <a:pt x="403765" y="219559"/>
                </a:cubicBezTo>
                <a:cubicBezTo>
                  <a:pt x="405312" y="223938"/>
                  <a:pt x="403188" y="229498"/>
                  <a:pt x="403660" y="234428"/>
                </a:cubicBezTo>
                <a:cubicBezTo>
                  <a:pt x="404080" y="239043"/>
                  <a:pt x="404499" y="244576"/>
                  <a:pt x="407226" y="247723"/>
                </a:cubicBezTo>
                <a:cubicBezTo>
                  <a:pt x="409193" y="250004"/>
                  <a:pt x="417349" y="250817"/>
                  <a:pt x="418476" y="249244"/>
                </a:cubicBezTo>
                <a:cubicBezTo>
                  <a:pt x="421754" y="244629"/>
                  <a:pt x="422908" y="238492"/>
                  <a:pt x="425714" y="230678"/>
                </a:cubicBezTo>
                <a:cubicBezTo>
                  <a:pt x="424980" y="230835"/>
                  <a:pt x="427576" y="230547"/>
                  <a:pt x="429805" y="229471"/>
                </a:cubicBezTo>
                <a:close/>
                <a:moveTo>
                  <a:pt x="748343" y="283649"/>
                </a:moveTo>
                <a:cubicBezTo>
                  <a:pt x="753221" y="281945"/>
                  <a:pt x="759960" y="279453"/>
                  <a:pt x="761350" y="275625"/>
                </a:cubicBezTo>
                <a:cubicBezTo>
                  <a:pt x="762845" y="271534"/>
                  <a:pt x="760590" y="262933"/>
                  <a:pt x="757233" y="260966"/>
                </a:cubicBezTo>
                <a:cubicBezTo>
                  <a:pt x="753011" y="258501"/>
                  <a:pt x="745931" y="260284"/>
                  <a:pt x="740240" y="261202"/>
                </a:cubicBezTo>
                <a:cubicBezTo>
                  <a:pt x="735572" y="261936"/>
                  <a:pt x="731141" y="265240"/>
                  <a:pt x="726551" y="265345"/>
                </a:cubicBezTo>
                <a:cubicBezTo>
                  <a:pt x="717163" y="265581"/>
                  <a:pt x="702478" y="281945"/>
                  <a:pt x="705337" y="290835"/>
                </a:cubicBezTo>
                <a:cubicBezTo>
                  <a:pt x="706071" y="293116"/>
                  <a:pt x="710240" y="295397"/>
                  <a:pt x="713020" y="295607"/>
                </a:cubicBezTo>
                <a:cubicBezTo>
                  <a:pt x="715931" y="295843"/>
                  <a:pt x="719025" y="293640"/>
                  <a:pt x="718947" y="293667"/>
                </a:cubicBezTo>
                <a:cubicBezTo>
                  <a:pt x="722723" y="300799"/>
                  <a:pt x="725162" y="307014"/>
                  <a:pt x="729226" y="311892"/>
                </a:cubicBezTo>
                <a:cubicBezTo>
                  <a:pt x="730170" y="313020"/>
                  <a:pt x="739873" y="309716"/>
                  <a:pt x="739925" y="308221"/>
                </a:cubicBezTo>
                <a:cubicBezTo>
                  <a:pt x="740188" y="301744"/>
                  <a:pt x="738378" y="295161"/>
                  <a:pt x="736726" y="284987"/>
                </a:cubicBezTo>
                <a:cubicBezTo>
                  <a:pt x="739060" y="284803"/>
                  <a:pt x="744043" y="285170"/>
                  <a:pt x="748343" y="283649"/>
                </a:cubicBezTo>
                <a:close/>
                <a:moveTo>
                  <a:pt x="889898" y="671942"/>
                </a:moveTo>
                <a:cubicBezTo>
                  <a:pt x="880248" y="669136"/>
                  <a:pt x="871411" y="663105"/>
                  <a:pt x="862678" y="657755"/>
                </a:cubicBezTo>
                <a:cubicBezTo>
                  <a:pt x="853369" y="652065"/>
                  <a:pt x="845003" y="644774"/>
                  <a:pt x="835458" y="639582"/>
                </a:cubicBezTo>
                <a:cubicBezTo>
                  <a:pt x="831341" y="637353"/>
                  <a:pt x="825310" y="638612"/>
                  <a:pt x="820143" y="638297"/>
                </a:cubicBezTo>
                <a:cubicBezTo>
                  <a:pt x="819409" y="639766"/>
                  <a:pt x="818649" y="641208"/>
                  <a:pt x="817914" y="642677"/>
                </a:cubicBezTo>
                <a:cubicBezTo>
                  <a:pt x="820563" y="644276"/>
                  <a:pt x="823264" y="645797"/>
                  <a:pt x="825860" y="647475"/>
                </a:cubicBezTo>
                <a:cubicBezTo>
                  <a:pt x="836586" y="654398"/>
                  <a:pt x="847495" y="661033"/>
                  <a:pt x="857932" y="668376"/>
                </a:cubicBezTo>
                <a:cubicBezTo>
                  <a:pt x="867477" y="675089"/>
                  <a:pt x="876446" y="682615"/>
                  <a:pt x="885755" y="689669"/>
                </a:cubicBezTo>
                <a:cubicBezTo>
                  <a:pt x="893989" y="695910"/>
                  <a:pt x="901751" y="703804"/>
                  <a:pt x="916227" y="698349"/>
                </a:cubicBezTo>
                <a:cubicBezTo>
                  <a:pt x="908805" y="686365"/>
                  <a:pt x="903666" y="675928"/>
                  <a:pt x="889898" y="671942"/>
                </a:cubicBezTo>
                <a:close/>
                <a:moveTo>
                  <a:pt x="866926" y="218457"/>
                </a:moveTo>
                <a:cubicBezTo>
                  <a:pt x="875554" y="215048"/>
                  <a:pt x="882765" y="208020"/>
                  <a:pt x="890475" y="202697"/>
                </a:cubicBezTo>
                <a:cubicBezTo>
                  <a:pt x="881481" y="187278"/>
                  <a:pt x="869968" y="180066"/>
                  <a:pt x="860449" y="185311"/>
                </a:cubicBezTo>
                <a:cubicBezTo>
                  <a:pt x="846052" y="193230"/>
                  <a:pt x="832573" y="202828"/>
                  <a:pt x="818701" y="211692"/>
                </a:cubicBezTo>
                <a:cubicBezTo>
                  <a:pt x="819226" y="212741"/>
                  <a:pt x="819750" y="213763"/>
                  <a:pt x="820301" y="214812"/>
                </a:cubicBezTo>
                <a:cubicBezTo>
                  <a:pt x="827722" y="211718"/>
                  <a:pt x="835143" y="208597"/>
                  <a:pt x="844243" y="204821"/>
                </a:cubicBezTo>
                <a:cubicBezTo>
                  <a:pt x="847311" y="217671"/>
                  <a:pt x="855808" y="222863"/>
                  <a:pt x="866926" y="218457"/>
                </a:cubicBezTo>
                <a:close/>
                <a:moveTo>
                  <a:pt x="682601" y="531672"/>
                </a:moveTo>
                <a:cubicBezTo>
                  <a:pt x="689917" y="542083"/>
                  <a:pt x="697233" y="552467"/>
                  <a:pt x="705992" y="564950"/>
                </a:cubicBezTo>
                <a:cubicBezTo>
                  <a:pt x="712732" y="556375"/>
                  <a:pt x="717714" y="550868"/>
                  <a:pt x="721700" y="544758"/>
                </a:cubicBezTo>
                <a:cubicBezTo>
                  <a:pt x="727889" y="535238"/>
                  <a:pt x="723745" y="524854"/>
                  <a:pt x="713046" y="521025"/>
                </a:cubicBezTo>
                <a:cubicBezTo>
                  <a:pt x="699200" y="516069"/>
                  <a:pt x="700144" y="530413"/>
                  <a:pt x="693667" y="535973"/>
                </a:cubicBezTo>
                <a:cubicBezTo>
                  <a:pt x="690546" y="533953"/>
                  <a:pt x="687478" y="531961"/>
                  <a:pt x="684436" y="529967"/>
                </a:cubicBezTo>
                <a:cubicBezTo>
                  <a:pt x="683807" y="530544"/>
                  <a:pt x="683204" y="531121"/>
                  <a:pt x="682601" y="531672"/>
                </a:cubicBezTo>
                <a:close/>
                <a:moveTo>
                  <a:pt x="1060299" y="277906"/>
                </a:moveTo>
                <a:cubicBezTo>
                  <a:pt x="1059513" y="267024"/>
                  <a:pt x="1051934" y="262828"/>
                  <a:pt x="1042467" y="262749"/>
                </a:cubicBezTo>
                <a:cubicBezTo>
                  <a:pt x="1032319" y="262697"/>
                  <a:pt x="1026287" y="270878"/>
                  <a:pt x="1027336" y="278981"/>
                </a:cubicBezTo>
                <a:cubicBezTo>
                  <a:pt x="1028149" y="285354"/>
                  <a:pt x="1035990" y="290835"/>
                  <a:pt x="1040710" y="296682"/>
                </a:cubicBezTo>
                <a:cubicBezTo>
                  <a:pt x="1052616" y="294401"/>
                  <a:pt x="1060929" y="286455"/>
                  <a:pt x="1060299" y="277906"/>
                </a:cubicBezTo>
                <a:close/>
                <a:moveTo>
                  <a:pt x="103111" y="444138"/>
                </a:moveTo>
                <a:cubicBezTo>
                  <a:pt x="68732" y="448307"/>
                  <a:pt x="34379" y="452477"/>
                  <a:pt x="0" y="456620"/>
                </a:cubicBezTo>
                <a:cubicBezTo>
                  <a:pt x="210" y="458718"/>
                  <a:pt x="420" y="460790"/>
                  <a:pt x="629" y="462888"/>
                </a:cubicBezTo>
                <a:cubicBezTo>
                  <a:pt x="14187" y="461917"/>
                  <a:pt x="27745" y="460921"/>
                  <a:pt x="41066" y="459950"/>
                </a:cubicBezTo>
                <a:cubicBezTo>
                  <a:pt x="42561" y="461943"/>
                  <a:pt x="44397" y="464382"/>
                  <a:pt x="46232" y="466821"/>
                </a:cubicBezTo>
                <a:cubicBezTo>
                  <a:pt x="47963" y="463569"/>
                  <a:pt x="49668" y="460344"/>
                  <a:pt x="51293" y="457302"/>
                </a:cubicBezTo>
                <a:cubicBezTo>
                  <a:pt x="68837" y="454784"/>
                  <a:pt x="86354" y="452267"/>
                  <a:pt x="103872" y="449750"/>
                </a:cubicBezTo>
                <a:cubicBezTo>
                  <a:pt x="103609" y="447888"/>
                  <a:pt x="103373" y="446026"/>
                  <a:pt x="103111" y="444138"/>
                </a:cubicBezTo>
                <a:close/>
                <a:moveTo>
                  <a:pt x="738404" y="167400"/>
                </a:moveTo>
                <a:cubicBezTo>
                  <a:pt x="728492" y="167584"/>
                  <a:pt x="721726" y="173300"/>
                  <a:pt x="721385" y="183606"/>
                </a:cubicBezTo>
                <a:cubicBezTo>
                  <a:pt x="721018" y="194305"/>
                  <a:pt x="730249" y="196377"/>
                  <a:pt x="737670" y="196561"/>
                </a:cubicBezTo>
                <a:cubicBezTo>
                  <a:pt x="745537" y="196744"/>
                  <a:pt x="753667" y="193807"/>
                  <a:pt x="751910" y="184734"/>
                </a:cubicBezTo>
                <a:cubicBezTo>
                  <a:pt x="752487" y="172933"/>
                  <a:pt x="747793" y="167217"/>
                  <a:pt x="738404" y="167400"/>
                </a:cubicBezTo>
                <a:close/>
                <a:moveTo>
                  <a:pt x="540075" y="217015"/>
                </a:moveTo>
                <a:cubicBezTo>
                  <a:pt x="537296" y="212531"/>
                  <a:pt x="530320" y="208676"/>
                  <a:pt x="525102" y="208519"/>
                </a:cubicBezTo>
                <a:cubicBezTo>
                  <a:pt x="522427" y="208440"/>
                  <a:pt x="517995" y="216753"/>
                  <a:pt x="516972" y="221814"/>
                </a:cubicBezTo>
                <a:cubicBezTo>
                  <a:pt x="515320" y="229996"/>
                  <a:pt x="520145" y="234532"/>
                  <a:pt x="528589" y="235844"/>
                </a:cubicBezTo>
                <a:cubicBezTo>
                  <a:pt x="535119" y="236866"/>
                  <a:pt x="541491" y="239069"/>
                  <a:pt x="548860" y="240983"/>
                </a:cubicBezTo>
                <a:cubicBezTo>
                  <a:pt x="546159" y="233064"/>
                  <a:pt x="544533" y="224174"/>
                  <a:pt x="540075" y="217015"/>
                </a:cubicBezTo>
                <a:close/>
                <a:moveTo>
                  <a:pt x="782381" y="382329"/>
                </a:moveTo>
                <a:cubicBezTo>
                  <a:pt x="791586" y="393395"/>
                  <a:pt x="805012" y="394968"/>
                  <a:pt x="818360" y="396096"/>
                </a:cubicBezTo>
                <a:cubicBezTo>
                  <a:pt x="821743" y="396384"/>
                  <a:pt x="825336" y="394418"/>
                  <a:pt x="828823" y="393500"/>
                </a:cubicBezTo>
                <a:cubicBezTo>
                  <a:pt x="826830" y="389907"/>
                  <a:pt x="825467" y="383823"/>
                  <a:pt x="822740" y="383142"/>
                </a:cubicBezTo>
                <a:cubicBezTo>
                  <a:pt x="810047" y="379995"/>
                  <a:pt x="796988" y="378343"/>
                  <a:pt x="784060" y="376140"/>
                </a:cubicBezTo>
                <a:cubicBezTo>
                  <a:pt x="783535" y="378212"/>
                  <a:pt x="782958" y="380257"/>
                  <a:pt x="782381" y="382329"/>
                </a:cubicBezTo>
                <a:close/>
                <a:moveTo>
                  <a:pt x="471632" y="125888"/>
                </a:moveTo>
                <a:cubicBezTo>
                  <a:pt x="460041" y="148021"/>
                  <a:pt x="464446" y="167059"/>
                  <a:pt x="469901" y="186360"/>
                </a:cubicBezTo>
                <a:cubicBezTo>
                  <a:pt x="475723" y="167767"/>
                  <a:pt x="479971" y="148860"/>
                  <a:pt x="471632" y="125888"/>
                </a:cubicBezTo>
                <a:close/>
                <a:moveTo>
                  <a:pt x="549096" y="1209998"/>
                </a:moveTo>
                <a:cubicBezTo>
                  <a:pt x="557304" y="1211860"/>
                  <a:pt x="560110" y="1203258"/>
                  <a:pt x="560189" y="1195575"/>
                </a:cubicBezTo>
                <a:cubicBezTo>
                  <a:pt x="560267" y="1187314"/>
                  <a:pt x="557776" y="1179526"/>
                  <a:pt x="548231" y="1180365"/>
                </a:cubicBezTo>
                <a:cubicBezTo>
                  <a:pt x="543773" y="1180758"/>
                  <a:pt x="539813" y="1186816"/>
                  <a:pt x="533388" y="1192218"/>
                </a:cubicBezTo>
                <a:cubicBezTo>
                  <a:pt x="539761" y="1199823"/>
                  <a:pt x="543563" y="1208739"/>
                  <a:pt x="549096" y="1209998"/>
                </a:cubicBezTo>
                <a:close/>
                <a:moveTo>
                  <a:pt x="933089" y="586742"/>
                </a:moveTo>
                <a:cubicBezTo>
                  <a:pt x="928552" y="587292"/>
                  <a:pt x="921812" y="594897"/>
                  <a:pt x="921734" y="599408"/>
                </a:cubicBezTo>
                <a:cubicBezTo>
                  <a:pt x="921681" y="603682"/>
                  <a:pt x="928578" y="610815"/>
                  <a:pt x="933298" y="611654"/>
                </a:cubicBezTo>
                <a:cubicBezTo>
                  <a:pt x="938596" y="612572"/>
                  <a:pt x="948351" y="611680"/>
                  <a:pt x="946541" y="601794"/>
                </a:cubicBezTo>
                <a:cubicBezTo>
                  <a:pt x="946856" y="591173"/>
                  <a:pt x="940667" y="585798"/>
                  <a:pt x="933089" y="586742"/>
                </a:cubicBezTo>
                <a:close/>
                <a:moveTo>
                  <a:pt x="201712" y="506314"/>
                </a:moveTo>
                <a:cubicBezTo>
                  <a:pt x="211021" y="506891"/>
                  <a:pt x="216922" y="500518"/>
                  <a:pt x="214876" y="491340"/>
                </a:cubicBezTo>
                <a:cubicBezTo>
                  <a:pt x="213906" y="486961"/>
                  <a:pt x="206616" y="480038"/>
                  <a:pt x="203967" y="480772"/>
                </a:cubicBezTo>
                <a:cubicBezTo>
                  <a:pt x="198277" y="482319"/>
                  <a:pt x="193714" y="488088"/>
                  <a:pt x="185112" y="495038"/>
                </a:cubicBezTo>
                <a:cubicBezTo>
                  <a:pt x="193347" y="500833"/>
                  <a:pt x="197385" y="506052"/>
                  <a:pt x="201712" y="506314"/>
                </a:cubicBezTo>
                <a:close/>
                <a:moveTo>
                  <a:pt x="1470384" y="941311"/>
                </a:moveTo>
                <a:cubicBezTo>
                  <a:pt x="1455725" y="923321"/>
                  <a:pt x="1436425" y="913016"/>
                  <a:pt x="1414711" y="906669"/>
                </a:cubicBezTo>
                <a:cubicBezTo>
                  <a:pt x="1429213" y="925052"/>
                  <a:pt x="1449851" y="933155"/>
                  <a:pt x="1470646" y="941022"/>
                </a:cubicBezTo>
                <a:lnTo>
                  <a:pt x="1470384" y="941311"/>
                </a:lnTo>
                <a:close/>
                <a:moveTo>
                  <a:pt x="860528" y="355895"/>
                </a:moveTo>
                <a:cubicBezTo>
                  <a:pt x="856149" y="356105"/>
                  <a:pt x="852058" y="361874"/>
                  <a:pt x="847836" y="365205"/>
                </a:cubicBezTo>
                <a:cubicBezTo>
                  <a:pt x="851769" y="369584"/>
                  <a:pt x="855073" y="376219"/>
                  <a:pt x="859846" y="377556"/>
                </a:cubicBezTo>
                <a:cubicBezTo>
                  <a:pt x="863229" y="378500"/>
                  <a:pt x="868631" y="372285"/>
                  <a:pt x="876813" y="366831"/>
                </a:cubicBezTo>
                <a:cubicBezTo>
                  <a:pt x="869077" y="361297"/>
                  <a:pt x="864671" y="355685"/>
                  <a:pt x="860528" y="355895"/>
                </a:cubicBezTo>
                <a:close/>
                <a:moveTo>
                  <a:pt x="405968" y="130792"/>
                </a:moveTo>
                <a:cubicBezTo>
                  <a:pt x="403372" y="135066"/>
                  <a:pt x="398232" y="139813"/>
                  <a:pt x="398861" y="143537"/>
                </a:cubicBezTo>
                <a:cubicBezTo>
                  <a:pt x="399674" y="148178"/>
                  <a:pt x="405260" y="151954"/>
                  <a:pt x="408800" y="156124"/>
                </a:cubicBezTo>
                <a:cubicBezTo>
                  <a:pt x="412917" y="152479"/>
                  <a:pt x="420312" y="148860"/>
                  <a:pt x="420338" y="145215"/>
                </a:cubicBezTo>
                <a:cubicBezTo>
                  <a:pt x="420365" y="140364"/>
                  <a:pt x="414622" y="135486"/>
                  <a:pt x="411370" y="130635"/>
                </a:cubicBezTo>
                <a:cubicBezTo>
                  <a:pt x="409560" y="130661"/>
                  <a:pt x="407751" y="130739"/>
                  <a:pt x="405968" y="130792"/>
                </a:cubicBezTo>
                <a:close/>
                <a:moveTo>
                  <a:pt x="387716" y="279139"/>
                </a:moveTo>
                <a:cubicBezTo>
                  <a:pt x="389552" y="284174"/>
                  <a:pt x="394770" y="289235"/>
                  <a:pt x="399805" y="291254"/>
                </a:cubicBezTo>
                <a:cubicBezTo>
                  <a:pt x="401903" y="292093"/>
                  <a:pt x="410426" y="284829"/>
                  <a:pt x="410164" y="281814"/>
                </a:cubicBezTo>
                <a:cubicBezTo>
                  <a:pt x="409691" y="276726"/>
                  <a:pt x="404499" y="272111"/>
                  <a:pt x="399097" y="263982"/>
                </a:cubicBezTo>
                <a:cubicBezTo>
                  <a:pt x="393223" y="271482"/>
                  <a:pt x="386824" y="276621"/>
                  <a:pt x="387716" y="279139"/>
                </a:cubicBezTo>
                <a:close/>
                <a:moveTo>
                  <a:pt x="332594" y="838698"/>
                </a:moveTo>
                <a:cubicBezTo>
                  <a:pt x="335688" y="834109"/>
                  <a:pt x="341300" y="829415"/>
                  <a:pt x="341117" y="824930"/>
                </a:cubicBezTo>
                <a:cubicBezTo>
                  <a:pt x="340959" y="820761"/>
                  <a:pt x="334666" y="816827"/>
                  <a:pt x="331099" y="812763"/>
                </a:cubicBezTo>
                <a:cubicBezTo>
                  <a:pt x="327376" y="816618"/>
                  <a:pt x="321161" y="820158"/>
                  <a:pt x="320610" y="824432"/>
                </a:cubicBezTo>
                <a:cubicBezTo>
                  <a:pt x="320059" y="828759"/>
                  <a:pt x="325120" y="833794"/>
                  <a:pt x="327716" y="838514"/>
                </a:cubicBezTo>
                <a:cubicBezTo>
                  <a:pt x="329369" y="838593"/>
                  <a:pt x="330994" y="838645"/>
                  <a:pt x="332594" y="838698"/>
                </a:cubicBezTo>
                <a:close/>
                <a:moveTo>
                  <a:pt x="640931" y="13966"/>
                </a:moveTo>
                <a:cubicBezTo>
                  <a:pt x="642531" y="10478"/>
                  <a:pt x="640826" y="4709"/>
                  <a:pt x="638886" y="828"/>
                </a:cubicBezTo>
                <a:cubicBezTo>
                  <a:pt x="638257" y="-431"/>
                  <a:pt x="631150" y="-300"/>
                  <a:pt x="628868" y="1536"/>
                </a:cubicBezTo>
                <a:cubicBezTo>
                  <a:pt x="626115" y="3712"/>
                  <a:pt x="623938" y="8433"/>
                  <a:pt x="624043" y="11973"/>
                </a:cubicBezTo>
                <a:cubicBezTo>
                  <a:pt x="624227" y="19420"/>
                  <a:pt x="626063" y="26842"/>
                  <a:pt x="627321" y="34945"/>
                </a:cubicBezTo>
                <a:cubicBezTo>
                  <a:pt x="631858" y="28231"/>
                  <a:pt x="637444" y="21597"/>
                  <a:pt x="640931" y="13966"/>
                </a:cubicBezTo>
                <a:close/>
                <a:moveTo>
                  <a:pt x="1074670" y="374619"/>
                </a:moveTo>
                <a:cubicBezTo>
                  <a:pt x="1071418" y="374409"/>
                  <a:pt x="1067668" y="381280"/>
                  <a:pt x="1064154" y="384977"/>
                </a:cubicBezTo>
                <a:cubicBezTo>
                  <a:pt x="1068271" y="388124"/>
                  <a:pt x="1072100" y="393107"/>
                  <a:pt x="1076637" y="393867"/>
                </a:cubicBezTo>
                <a:cubicBezTo>
                  <a:pt x="1080308" y="394470"/>
                  <a:pt x="1084818" y="389986"/>
                  <a:pt x="1092581" y="385816"/>
                </a:cubicBezTo>
                <a:cubicBezTo>
                  <a:pt x="1084215" y="380231"/>
                  <a:pt x="1079600" y="374960"/>
                  <a:pt x="1074670" y="374619"/>
                </a:cubicBezTo>
                <a:close/>
                <a:moveTo>
                  <a:pt x="550827" y="81282"/>
                </a:moveTo>
                <a:cubicBezTo>
                  <a:pt x="547838" y="96203"/>
                  <a:pt x="533755" y="108135"/>
                  <a:pt x="539210" y="125337"/>
                </a:cubicBezTo>
                <a:cubicBezTo>
                  <a:pt x="540600" y="125731"/>
                  <a:pt x="542016" y="126150"/>
                  <a:pt x="543406" y="126544"/>
                </a:cubicBezTo>
                <a:cubicBezTo>
                  <a:pt x="547680" y="111990"/>
                  <a:pt x="551955" y="97462"/>
                  <a:pt x="556203" y="82908"/>
                </a:cubicBezTo>
                <a:cubicBezTo>
                  <a:pt x="554420" y="82383"/>
                  <a:pt x="552610" y="81832"/>
                  <a:pt x="550827" y="81282"/>
                </a:cubicBezTo>
                <a:close/>
                <a:moveTo>
                  <a:pt x="290348" y="430423"/>
                </a:moveTo>
                <a:cubicBezTo>
                  <a:pt x="297350" y="449750"/>
                  <a:pt x="315890" y="446550"/>
                  <a:pt x="327140" y="454522"/>
                </a:cubicBezTo>
                <a:cubicBezTo>
                  <a:pt x="315811" y="446944"/>
                  <a:pt x="309255" y="431393"/>
                  <a:pt x="290348" y="430423"/>
                </a:cubicBezTo>
                <a:close/>
                <a:moveTo>
                  <a:pt x="1015273" y="392451"/>
                </a:moveTo>
                <a:cubicBezTo>
                  <a:pt x="1015195" y="389514"/>
                  <a:pt x="1008770" y="383955"/>
                  <a:pt x="1006384" y="384531"/>
                </a:cubicBezTo>
                <a:cubicBezTo>
                  <a:pt x="1002555" y="385476"/>
                  <a:pt x="998018" y="390117"/>
                  <a:pt x="997048" y="393998"/>
                </a:cubicBezTo>
                <a:cubicBezTo>
                  <a:pt x="996419" y="396516"/>
                  <a:pt x="1001663" y="400449"/>
                  <a:pt x="1006567" y="406664"/>
                </a:cubicBezTo>
                <a:cubicBezTo>
                  <a:pt x="1010920" y="400030"/>
                  <a:pt x="1015404" y="396175"/>
                  <a:pt x="1015273" y="392451"/>
                </a:cubicBezTo>
                <a:close/>
                <a:moveTo>
                  <a:pt x="1330743" y="775027"/>
                </a:moveTo>
                <a:cubicBezTo>
                  <a:pt x="1316006" y="766635"/>
                  <a:pt x="1301294" y="758270"/>
                  <a:pt x="1286557" y="749879"/>
                </a:cubicBezTo>
                <a:cubicBezTo>
                  <a:pt x="1285534" y="751793"/>
                  <a:pt x="1284537" y="753681"/>
                  <a:pt x="1283515" y="755595"/>
                </a:cubicBezTo>
                <a:cubicBezTo>
                  <a:pt x="1298619" y="763462"/>
                  <a:pt x="1313751" y="771329"/>
                  <a:pt x="1328855" y="779197"/>
                </a:cubicBezTo>
                <a:cubicBezTo>
                  <a:pt x="1329511" y="777780"/>
                  <a:pt x="1330140" y="776391"/>
                  <a:pt x="1330743" y="775027"/>
                </a:cubicBezTo>
                <a:close/>
                <a:moveTo>
                  <a:pt x="346047" y="339820"/>
                </a:moveTo>
                <a:cubicBezTo>
                  <a:pt x="346047" y="336831"/>
                  <a:pt x="340487" y="331507"/>
                  <a:pt x="337341" y="331481"/>
                </a:cubicBezTo>
                <a:cubicBezTo>
                  <a:pt x="334010" y="331455"/>
                  <a:pt x="328136" y="336201"/>
                  <a:pt x="327874" y="339243"/>
                </a:cubicBezTo>
                <a:cubicBezTo>
                  <a:pt x="327533" y="342941"/>
                  <a:pt x="331938" y="347032"/>
                  <a:pt x="336501" y="354663"/>
                </a:cubicBezTo>
                <a:cubicBezTo>
                  <a:pt x="341484" y="347373"/>
                  <a:pt x="346047" y="343596"/>
                  <a:pt x="346047" y="339820"/>
                </a:cubicBezTo>
                <a:close/>
                <a:moveTo>
                  <a:pt x="860134" y="310083"/>
                </a:moveTo>
                <a:cubicBezTo>
                  <a:pt x="857066" y="310135"/>
                  <a:pt x="854103" y="315668"/>
                  <a:pt x="851114" y="318763"/>
                </a:cubicBezTo>
                <a:cubicBezTo>
                  <a:pt x="854628" y="321883"/>
                  <a:pt x="857801" y="326761"/>
                  <a:pt x="861734" y="327521"/>
                </a:cubicBezTo>
                <a:cubicBezTo>
                  <a:pt x="864593" y="328072"/>
                  <a:pt x="868500" y="323116"/>
                  <a:pt x="874715" y="318605"/>
                </a:cubicBezTo>
                <a:cubicBezTo>
                  <a:pt x="867975" y="314357"/>
                  <a:pt x="864016" y="310004"/>
                  <a:pt x="860134" y="310083"/>
                </a:cubicBezTo>
                <a:close/>
                <a:moveTo>
                  <a:pt x="1470673" y="941022"/>
                </a:moveTo>
                <a:cubicBezTo>
                  <a:pt x="1483260" y="950253"/>
                  <a:pt x="1495821" y="959510"/>
                  <a:pt x="1508382" y="968741"/>
                </a:cubicBezTo>
                <a:cubicBezTo>
                  <a:pt x="1509379" y="967193"/>
                  <a:pt x="1510401" y="965646"/>
                  <a:pt x="1511398" y="964099"/>
                </a:cubicBezTo>
                <a:cubicBezTo>
                  <a:pt x="1500122" y="952587"/>
                  <a:pt x="1486459" y="944982"/>
                  <a:pt x="1470384" y="941311"/>
                </a:cubicBezTo>
                <a:cubicBezTo>
                  <a:pt x="1470384" y="941311"/>
                  <a:pt x="1470646" y="941022"/>
                  <a:pt x="1470673" y="941022"/>
                </a:cubicBezTo>
                <a:close/>
                <a:moveTo>
                  <a:pt x="826830" y="523490"/>
                </a:moveTo>
                <a:cubicBezTo>
                  <a:pt x="835851" y="529364"/>
                  <a:pt x="844846" y="535265"/>
                  <a:pt x="853867" y="541139"/>
                </a:cubicBezTo>
                <a:cubicBezTo>
                  <a:pt x="854785" y="539723"/>
                  <a:pt x="855703" y="538307"/>
                  <a:pt x="856621" y="536864"/>
                </a:cubicBezTo>
                <a:cubicBezTo>
                  <a:pt x="851481" y="524933"/>
                  <a:pt x="840388" y="522310"/>
                  <a:pt x="829295" y="519688"/>
                </a:cubicBezTo>
                <a:cubicBezTo>
                  <a:pt x="828483" y="520947"/>
                  <a:pt x="827643" y="522232"/>
                  <a:pt x="826830" y="523490"/>
                </a:cubicBezTo>
                <a:close/>
                <a:moveTo>
                  <a:pt x="790091" y="924029"/>
                </a:moveTo>
                <a:cubicBezTo>
                  <a:pt x="792215" y="926914"/>
                  <a:pt x="795388" y="929484"/>
                  <a:pt x="798640" y="930795"/>
                </a:cubicBezTo>
                <a:cubicBezTo>
                  <a:pt x="799742" y="931241"/>
                  <a:pt x="804488" y="927045"/>
                  <a:pt x="804252" y="925472"/>
                </a:cubicBezTo>
                <a:cubicBezTo>
                  <a:pt x="803675" y="921643"/>
                  <a:pt x="802075" y="916818"/>
                  <a:pt x="799191" y="914799"/>
                </a:cubicBezTo>
                <a:cubicBezTo>
                  <a:pt x="795231" y="912045"/>
                  <a:pt x="789698" y="911521"/>
                  <a:pt x="782486" y="909344"/>
                </a:cubicBezTo>
                <a:cubicBezTo>
                  <a:pt x="785869" y="916057"/>
                  <a:pt x="787443" y="920437"/>
                  <a:pt x="790091" y="924029"/>
                </a:cubicBezTo>
                <a:close/>
                <a:moveTo>
                  <a:pt x="843456" y="225407"/>
                </a:moveTo>
                <a:cubicBezTo>
                  <a:pt x="840362" y="226010"/>
                  <a:pt x="838028" y="230599"/>
                  <a:pt x="835379" y="233431"/>
                </a:cubicBezTo>
                <a:cubicBezTo>
                  <a:pt x="838500" y="235949"/>
                  <a:pt x="841568" y="240302"/>
                  <a:pt x="844794" y="240433"/>
                </a:cubicBezTo>
                <a:cubicBezTo>
                  <a:pt x="847678" y="240564"/>
                  <a:pt x="850773" y="236053"/>
                  <a:pt x="856175" y="231622"/>
                </a:cubicBezTo>
                <a:cubicBezTo>
                  <a:pt x="850117" y="228449"/>
                  <a:pt x="846393" y="224830"/>
                  <a:pt x="843456" y="225407"/>
                </a:cubicBezTo>
                <a:close/>
                <a:moveTo>
                  <a:pt x="1374668" y="572502"/>
                </a:moveTo>
                <a:cubicBezTo>
                  <a:pt x="1372990" y="572083"/>
                  <a:pt x="1370000" y="577065"/>
                  <a:pt x="1367614" y="579583"/>
                </a:cubicBezTo>
                <a:cubicBezTo>
                  <a:pt x="1370918" y="582441"/>
                  <a:pt x="1373829" y="586479"/>
                  <a:pt x="1377657" y="587712"/>
                </a:cubicBezTo>
                <a:cubicBezTo>
                  <a:pt x="1379939" y="588446"/>
                  <a:pt x="1383636" y="584801"/>
                  <a:pt x="1390035" y="581313"/>
                </a:cubicBezTo>
                <a:cubicBezTo>
                  <a:pt x="1382955" y="577013"/>
                  <a:pt x="1379100" y="573604"/>
                  <a:pt x="1374668" y="572502"/>
                </a:cubicBezTo>
                <a:close/>
                <a:moveTo>
                  <a:pt x="682155" y="632371"/>
                </a:moveTo>
                <a:cubicBezTo>
                  <a:pt x="681814" y="630299"/>
                  <a:pt x="676438" y="627047"/>
                  <a:pt x="674340" y="627677"/>
                </a:cubicBezTo>
                <a:cubicBezTo>
                  <a:pt x="670669" y="628778"/>
                  <a:pt x="667784" y="632476"/>
                  <a:pt x="663720" y="635780"/>
                </a:cubicBezTo>
                <a:cubicBezTo>
                  <a:pt x="669463" y="639871"/>
                  <a:pt x="672950" y="642362"/>
                  <a:pt x="679637" y="647108"/>
                </a:cubicBezTo>
                <a:cubicBezTo>
                  <a:pt x="680896" y="640736"/>
                  <a:pt x="682810" y="636357"/>
                  <a:pt x="682155" y="632371"/>
                </a:cubicBezTo>
                <a:close/>
                <a:moveTo>
                  <a:pt x="740083" y="453132"/>
                </a:moveTo>
                <a:cubicBezTo>
                  <a:pt x="745957" y="458089"/>
                  <a:pt x="751569" y="463386"/>
                  <a:pt x="757862" y="467739"/>
                </a:cubicBezTo>
                <a:cubicBezTo>
                  <a:pt x="759226" y="468683"/>
                  <a:pt x="763081" y="466611"/>
                  <a:pt x="765389" y="465221"/>
                </a:cubicBezTo>
                <a:cubicBezTo>
                  <a:pt x="765861" y="464933"/>
                  <a:pt x="765074" y="460396"/>
                  <a:pt x="763920" y="459872"/>
                </a:cubicBezTo>
                <a:cubicBezTo>
                  <a:pt x="756656" y="456515"/>
                  <a:pt x="749104" y="453736"/>
                  <a:pt x="741656" y="450746"/>
                </a:cubicBezTo>
                <a:cubicBezTo>
                  <a:pt x="741132" y="451559"/>
                  <a:pt x="740607" y="452346"/>
                  <a:pt x="740083" y="453132"/>
                </a:cubicBezTo>
                <a:close/>
                <a:moveTo>
                  <a:pt x="638309" y="158510"/>
                </a:moveTo>
                <a:cubicBezTo>
                  <a:pt x="633615" y="166377"/>
                  <a:pt x="628921" y="174271"/>
                  <a:pt x="624201" y="182138"/>
                </a:cubicBezTo>
                <a:cubicBezTo>
                  <a:pt x="626141" y="183213"/>
                  <a:pt x="628082" y="184288"/>
                  <a:pt x="630022" y="185337"/>
                </a:cubicBezTo>
                <a:cubicBezTo>
                  <a:pt x="634349" y="177234"/>
                  <a:pt x="638650" y="169157"/>
                  <a:pt x="642977" y="161054"/>
                </a:cubicBezTo>
                <a:cubicBezTo>
                  <a:pt x="641456" y="160215"/>
                  <a:pt x="639882" y="159376"/>
                  <a:pt x="638309" y="158510"/>
                </a:cubicBezTo>
                <a:close/>
                <a:moveTo>
                  <a:pt x="242595" y="455178"/>
                </a:moveTo>
                <a:cubicBezTo>
                  <a:pt x="253582" y="452005"/>
                  <a:pt x="264596" y="448805"/>
                  <a:pt x="275584" y="445632"/>
                </a:cubicBezTo>
                <a:cubicBezTo>
                  <a:pt x="275243" y="444321"/>
                  <a:pt x="274902" y="443036"/>
                  <a:pt x="274535" y="441725"/>
                </a:cubicBezTo>
                <a:cubicBezTo>
                  <a:pt x="263390" y="444321"/>
                  <a:pt x="252245" y="446917"/>
                  <a:pt x="241074" y="449540"/>
                </a:cubicBezTo>
                <a:cubicBezTo>
                  <a:pt x="241598" y="451428"/>
                  <a:pt x="242096" y="453290"/>
                  <a:pt x="242595" y="455178"/>
                </a:cubicBezTo>
                <a:close/>
                <a:moveTo>
                  <a:pt x="702399" y="779013"/>
                </a:moveTo>
                <a:cubicBezTo>
                  <a:pt x="702845" y="781504"/>
                  <a:pt x="707330" y="785123"/>
                  <a:pt x="709768" y="784913"/>
                </a:cubicBezTo>
                <a:cubicBezTo>
                  <a:pt x="712391" y="784677"/>
                  <a:pt x="716744" y="780403"/>
                  <a:pt x="716586" y="778200"/>
                </a:cubicBezTo>
                <a:cubicBezTo>
                  <a:pt x="716350" y="775394"/>
                  <a:pt x="712312" y="772929"/>
                  <a:pt x="708142" y="768366"/>
                </a:cubicBezTo>
                <a:cubicBezTo>
                  <a:pt x="705310" y="773244"/>
                  <a:pt x="701954" y="776469"/>
                  <a:pt x="702399" y="779013"/>
                </a:cubicBezTo>
                <a:close/>
                <a:moveTo>
                  <a:pt x="685643" y="330039"/>
                </a:moveTo>
                <a:cubicBezTo>
                  <a:pt x="686324" y="332792"/>
                  <a:pt x="690756" y="336437"/>
                  <a:pt x="693431" y="336359"/>
                </a:cubicBezTo>
                <a:cubicBezTo>
                  <a:pt x="695791" y="336280"/>
                  <a:pt x="699725" y="331586"/>
                  <a:pt x="699751" y="328885"/>
                </a:cubicBezTo>
                <a:cubicBezTo>
                  <a:pt x="699777" y="326315"/>
                  <a:pt x="695634" y="323719"/>
                  <a:pt x="691674" y="319287"/>
                </a:cubicBezTo>
                <a:cubicBezTo>
                  <a:pt x="688684" y="324270"/>
                  <a:pt x="685066" y="327679"/>
                  <a:pt x="685643" y="330039"/>
                </a:cubicBezTo>
                <a:close/>
                <a:moveTo>
                  <a:pt x="1339869" y="785543"/>
                </a:moveTo>
                <a:cubicBezTo>
                  <a:pt x="1347867" y="789555"/>
                  <a:pt x="1355866" y="793567"/>
                  <a:pt x="1363838" y="797605"/>
                </a:cubicBezTo>
                <a:cubicBezTo>
                  <a:pt x="1364677" y="795744"/>
                  <a:pt x="1365516" y="793882"/>
                  <a:pt x="1366355" y="791994"/>
                </a:cubicBezTo>
                <a:cubicBezTo>
                  <a:pt x="1358147" y="788375"/>
                  <a:pt x="1349939" y="784730"/>
                  <a:pt x="1341757" y="781111"/>
                </a:cubicBezTo>
                <a:cubicBezTo>
                  <a:pt x="1341128" y="782579"/>
                  <a:pt x="1340499" y="784048"/>
                  <a:pt x="1339869" y="785543"/>
                </a:cubicBezTo>
                <a:close/>
              </a:path>
            </a:pathLst>
          </a:custGeom>
          <a:solidFill>
            <a:schemeClr val="bg1">
              <a:lumMod val="65000"/>
            </a:schemeClr>
          </a:solidFill>
          <a:ln w="2613" cap="flat">
            <a:noFill/>
            <a:prstDash val="solid"/>
            <a:miter/>
          </a:ln>
        </p:spPr>
        <p:txBody>
          <a:bodyPr rtlCol="0" anchor="ctr"/>
          <a:lstStyle/>
          <a:p>
            <a:endParaRPr lang="en-US"/>
          </a:p>
        </p:txBody>
      </p:sp>
      <p:sp>
        <p:nvSpPr>
          <p:cNvPr id="6" name="Saeed Faal Title">
            <a:extLst>
              <a:ext uri="{FF2B5EF4-FFF2-40B4-BE49-F238E27FC236}">
                <a16:creationId xmlns:a16="http://schemas.microsoft.com/office/drawing/2014/main" id="{914712DA-FA3D-CA7C-79EA-75BA0703434E}"/>
              </a:ext>
            </a:extLst>
          </p:cNvPr>
          <p:cNvSpPr txBox="1"/>
          <p:nvPr/>
        </p:nvSpPr>
        <p:spPr>
          <a:xfrm>
            <a:off x="7676462" y="2325434"/>
            <a:ext cx="4098434" cy="646331"/>
          </a:xfrm>
          <a:prstGeom prst="rect">
            <a:avLst/>
          </a:prstGeom>
          <a:noFill/>
        </p:spPr>
        <p:txBody>
          <a:bodyPr wrap="square" rtlCol="0">
            <a:spAutoFit/>
          </a:bodyPr>
          <a:lstStyle/>
          <a:p>
            <a:r>
              <a:rPr lang="en-US" sz="36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Your Title Here</a:t>
            </a:r>
          </a:p>
        </p:txBody>
      </p:sp>
      <p:sp>
        <p:nvSpPr>
          <p:cNvPr id="7" name="TextBox 6">
            <a:extLst>
              <a:ext uri="{FF2B5EF4-FFF2-40B4-BE49-F238E27FC236}">
                <a16:creationId xmlns:a16="http://schemas.microsoft.com/office/drawing/2014/main" id="{6233FF06-93BB-76CF-A260-189DD247AC90}"/>
              </a:ext>
            </a:extLst>
          </p:cNvPr>
          <p:cNvSpPr txBox="1"/>
          <p:nvPr/>
        </p:nvSpPr>
        <p:spPr>
          <a:xfrm>
            <a:off x="7676462" y="2971765"/>
            <a:ext cx="3836131"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3" name="Picture Placeholder 2">
            <a:extLst>
              <a:ext uri="{FF2B5EF4-FFF2-40B4-BE49-F238E27FC236}">
                <a16:creationId xmlns:a16="http://schemas.microsoft.com/office/drawing/2014/main" id="{196F060E-CB24-2151-50DB-8EED3970837D}"/>
              </a:ext>
            </a:extLst>
          </p:cNvPr>
          <p:cNvSpPr>
            <a:spLocks noGrp="1"/>
          </p:cNvSpPr>
          <p:nvPr>
            <p:ph type="pic" sz="quarter" idx="10"/>
          </p:nvPr>
        </p:nvSpPr>
        <p:spPr/>
        <p:txBody>
          <a:bodyPr/>
          <a:lstStyle/>
          <a:p>
            <a:endParaRPr lang="en-US"/>
          </a:p>
        </p:txBody>
      </p:sp>
      <p:sp>
        <p:nvSpPr>
          <p:cNvPr id="9" name="Picture Placeholder 8">
            <a:extLst>
              <a:ext uri="{FF2B5EF4-FFF2-40B4-BE49-F238E27FC236}">
                <a16:creationId xmlns:a16="http://schemas.microsoft.com/office/drawing/2014/main" id="{EA5D47E8-2719-8095-1D8E-266B11881678}"/>
              </a:ext>
            </a:extLst>
          </p:cNvPr>
          <p:cNvSpPr>
            <a:spLocks noGrp="1"/>
          </p:cNvSpPr>
          <p:nvPr>
            <p:ph type="pic" sz="quarter" idx="11"/>
          </p:nvPr>
        </p:nvSpPr>
        <p:spPr/>
        <p:txBody>
          <a:bodyPr/>
          <a:lstStyle/>
          <a:p>
            <a:endParaRPr lang="en-US"/>
          </a:p>
        </p:txBody>
      </p:sp>
      <p:sp>
        <p:nvSpPr>
          <p:cNvPr id="11" name="Picture Placeholder 10">
            <a:extLst>
              <a:ext uri="{FF2B5EF4-FFF2-40B4-BE49-F238E27FC236}">
                <a16:creationId xmlns:a16="http://schemas.microsoft.com/office/drawing/2014/main" id="{8FFBFD97-BDD5-9F47-048B-25E52B3C915F}"/>
              </a:ext>
            </a:extLst>
          </p:cNvPr>
          <p:cNvSpPr>
            <a:spLocks noGrp="1"/>
          </p:cNvSpPr>
          <p:nvPr>
            <p:ph type="pic" sz="quarter" idx="12"/>
          </p:nvPr>
        </p:nvSpPr>
        <p:spPr/>
        <p:txBody>
          <a:bodyPr/>
          <a:lstStyle/>
          <a:p>
            <a:endParaRPr lang="en-US"/>
          </a:p>
        </p:txBody>
      </p:sp>
    </p:spTree>
    <p:extLst>
      <p:ext uri="{BB962C8B-B14F-4D97-AF65-F5344CB8AC3E}">
        <p14:creationId xmlns:p14="http://schemas.microsoft.com/office/powerpoint/2010/main" val="1517044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1000"/>
                                  </p:stCondLst>
                                  <p:childTnLst>
                                    <p:set>
                                      <p:cBhvr>
                                        <p:cTn id="6" dur="1" fill="hold">
                                          <p:stCondLst>
                                            <p:cond delay="0"/>
                                          </p:stCondLst>
                                        </p:cTn>
                                        <p:tgtEl>
                                          <p:spTgt spid="5"/>
                                        </p:tgtEl>
                                        <p:attrNameLst>
                                          <p:attrName>style.visibility</p:attrName>
                                        </p:attrNameLst>
                                      </p:cBhvr>
                                      <p:to>
                                        <p:strVal val="visible"/>
                                      </p:to>
                                    </p:set>
                                    <p:anim calcmode="lin" valueType="num">
                                      <p:cBhvr>
                                        <p:cTn id="7" dur="250" fill="hold"/>
                                        <p:tgtEl>
                                          <p:spTgt spid="5"/>
                                        </p:tgtEl>
                                        <p:attrNameLst>
                                          <p:attrName>ppt_w</p:attrName>
                                        </p:attrNameLst>
                                      </p:cBhvr>
                                      <p:tavLst>
                                        <p:tav tm="0">
                                          <p:val>
                                            <p:strVal val="2/3*#ppt_w"/>
                                          </p:val>
                                        </p:tav>
                                        <p:tav tm="100000">
                                          <p:val>
                                            <p:strVal val="#ppt_w"/>
                                          </p:val>
                                        </p:tav>
                                      </p:tavLst>
                                    </p:anim>
                                    <p:anim calcmode="lin" valueType="num">
                                      <p:cBhvr>
                                        <p:cTn id="8" dur="250" fill="hold"/>
                                        <p:tgtEl>
                                          <p:spTgt spid="5"/>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1000"/>
                                  </p:stCondLst>
                                  <p:childTnLst>
                                    <p:animMotion origin="layout" path="M -4.79167E-6 -3.7037E-6 L -4.79167E-6 0.07246 " pathEditMode="relative" rAng="0" ptsTypes="AA">
                                      <p:cBhvr>
                                        <p:cTn id="10" dur="500" spd="-100000" fill="hold"/>
                                        <p:tgtEl>
                                          <p:spTgt spid="5"/>
                                        </p:tgtEl>
                                        <p:attrNameLst>
                                          <p:attrName>ppt_x</p:attrName>
                                          <p:attrName>ppt_y</p:attrName>
                                        </p:attrNameLst>
                                      </p:cBhvr>
                                      <p:rCtr x="0" y="3611"/>
                                    </p:animMotion>
                                  </p:childTnLst>
                                </p:cTn>
                              </p:par>
                              <p:par>
                                <p:cTn id="11" presetID="23" presetClass="entr" presetSubtype="272" fill="hold" grpId="0" nodeType="withEffect">
                                  <p:stCondLst>
                                    <p:cond delay="1000"/>
                                  </p:stCondLst>
                                  <p:childTnLst>
                                    <p:set>
                                      <p:cBhvr>
                                        <p:cTn id="12" dur="1" fill="hold">
                                          <p:stCondLst>
                                            <p:cond delay="0"/>
                                          </p:stCondLst>
                                        </p:cTn>
                                        <p:tgtEl>
                                          <p:spTgt spid="7"/>
                                        </p:tgtEl>
                                        <p:attrNameLst>
                                          <p:attrName>style.visibility</p:attrName>
                                        </p:attrNameLst>
                                      </p:cBhvr>
                                      <p:to>
                                        <p:strVal val="visible"/>
                                      </p:to>
                                    </p:set>
                                    <p:anim calcmode="lin" valueType="num">
                                      <p:cBhvr>
                                        <p:cTn id="13" dur="250" fill="hold"/>
                                        <p:tgtEl>
                                          <p:spTgt spid="7"/>
                                        </p:tgtEl>
                                        <p:attrNameLst>
                                          <p:attrName>ppt_w</p:attrName>
                                        </p:attrNameLst>
                                      </p:cBhvr>
                                      <p:tavLst>
                                        <p:tav tm="0">
                                          <p:val>
                                            <p:strVal val="2/3*#ppt_w"/>
                                          </p:val>
                                        </p:tav>
                                        <p:tav tm="100000">
                                          <p:val>
                                            <p:strVal val="#ppt_w"/>
                                          </p:val>
                                        </p:tav>
                                      </p:tavLst>
                                    </p:anim>
                                    <p:anim calcmode="lin" valueType="num">
                                      <p:cBhvr>
                                        <p:cTn id="14" dur="250" fill="hold"/>
                                        <p:tgtEl>
                                          <p:spTgt spid="7"/>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1000"/>
                                  </p:stCondLst>
                                  <p:childTnLst>
                                    <p:animMotion origin="layout" path="M -4.79167E-6 -3.7037E-6 L -4.79167E-6 0.07246 " pathEditMode="relative" rAng="0" ptsTypes="AA">
                                      <p:cBhvr>
                                        <p:cTn id="16" dur="500" spd="-100000" fill="hold"/>
                                        <p:tgtEl>
                                          <p:spTgt spid="7"/>
                                        </p:tgtEl>
                                        <p:attrNameLst>
                                          <p:attrName>ppt_x</p:attrName>
                                          <p:attrName>ppt_y</p:attrName>
                                        </p:attrNameLst>
                                      </p:cBhvr>
                                      <p:rCtr x="0" y="3611"/>
                                    </p:animMotion>
                                  </p:childTnLst>
                                </p:cTn>
                              </p:par>
                              <p:par>
                                <p:cTn id="17" presetID="23" presetClass="entr" presetSubtype="272" fill="hold" grpId="0" nodeType="withEffect">
                                  <p:stCondLst>
                                    <p:cond delay="1000"/>
                                  </p:stCondLst>
                                  <p:childTnLst>
                                    <p:set>
                                      <p:cBhvr>
                                        <p:cTn id="18" dur="1" fill="hold">
                                          <p:stCondLst>
                                            <p:cond delay="0"/>
                                          </p:stCondLst>
                                        </p:cTn>
                                        <p:tgtEl>
                                          <p:spTgt spid="6"/>
                                        </p:tgtEl>
                                        <p:attrNameLst>
                                          <p:attrName>style.visibility</p:attrName>
                                        </p:attrNameLst>
                                      </p:cBhvr>
                                      <p:to>
                                        <p:strVal val="visible"/>
                                      </p:to>
                                    </p:set>
                                    <p:anim calcmode="lin" valueType="num">
                                      <p:cBhvr>
                                        <p:cTn id="19" dur="250" fill="hold"/>
                                        <p:tgtEl>
                                          <p:spTgt spid="6"/>
                                        </p:tgtEl>
                                        <p:attrNameLst>
                                          <p:attrName>ppt_w</p:attrName>
                                        </p:attrNameLst>
                                      </p:cBhvr>
                                      <p:tavLst>
                                        <p:tav tm="0">
                                          <p:val>
                                            <p:strVal val="2/3*#ppt_w"/>
                                          </p:val>
                                        </p:tav>
                                        <p:tav tm="100000">
                                          <p:val>
                                            <p:strVal val="#ppt_w"/>
                                          </p:val>
                                        </p:tav>
                                      </p:tavLst>
                                    </p:anim>
                                    <p:anim calcmode="lin" valueType="num">
                                      <p:cBhvr>
                                        <p:cTn id="20" dur="250" fill="hold"/>
                                        <p:tgtEl>
                                          <p:spTgt spid="6"/>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p:stCondLst>
                                    <p:cond delay="1000"/>
                                  </p:stCondLst>
                                  <p:childTnLst>
                                    <p:animMotion origin="layout" path="M -4.79167E-6 -3.7037E-6 L -4.79167E-6 0.07246 " pathEditMode="relative" rAng="0" ptsTypes="AA">
                                      <p:cBhvr>
                                        <p:cTn id="22" dur="500" spd="-100000" fill="hold"/>
                                        <p:tgtEl>
                                          <p:spTgt spid="6"/>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p:bldP spid="6" grpId="1"/>
      <p:bldP spid="7" grpId="0"/>
      <p:bldP spid="7" grpId="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4584FAC-76CA-5F02-47D7-CAF043CA164E}"/>
              </a:ext>
            </a:extLst>
          </p:cNvPr>
          <p:cNvSpPr/>
          <p:nvPr/>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Saeed Faal Title">
            <a:extLst>
              <a:ext uri="{FF2B5EF4-FFF2-40B4-BE49-F238E27FC236}">
                <a16:creationId xmlns:a16="http://schemas.microsoft.com/office/drawing/2014/main" id="{CBF4636B-0C1E-237A-29BC-D5757CCBC27A}"/>
              </a:ext>
            </a:extLst>
          </p:cNvPr>
          <p:cNvGrpSpPr/>
          <p:nvPr/>
        </p:nvGrpSpPr>
        <p:grpSpPr>
          <a:xfrm>
            <a:off x="5563680" y="1772229"/>
            <a:ext cx="5101864" cy="1786490"/>
            <a:chOff x="5639880" y="821047"/>
            <a:chExt cx="5101864" cy="1786490"/>
          </a:xfrm>
          <a:solidFill>
            <a:srgbClr val="323330"/>
          </a:solidFill>
        </p:grpSpPr>
        <p:sp>
          <p:nvSpPr>
            <p:cNvPr id="3" name="Freeform: Shape 2">
              <a:extLst>
                <a:ext uri="{FF2B5EF4-FFF2-40B4-BE49-F238E27FC236}">
                  <a16:creationId xmlns:a16="http://schemas.microsoft.com/office/drawing/2014/main" id="{769B2FAC-83C6-D197-FB5E-D2D431B67857}"/>
                </a:ext>
              </a:extLst>
            </p:cNvPr>
            <p:cNvSpPr/>
            <p:nvPr/>
          </p:nvSpPr>
          <p:spPr>
            <a:xfrm>
              <a:off x="5639880" y="821047"/>
              <a:ext cx="5101864" cy="1786490"/>
            </a:xfrm>
            <a:custGeom>
              <a:avLst/>
              <a:gdLst>
                <a:gd name="connsiteX0" fmla="*/ 221903 w 7527271"/>
                <a:gd name="connsiteY0" fmla="*/ 1042797 h 4246067"/>
                <a:gd name="connsiteX1" fmla="*/ 219126 w 7527271"/>
                <a:gd name="connsiteY1" fmla="*/ 1048877 h 4246067"/>
                <a:gd name="connsiteX2" fmla="*/ 186305 w 7527271"/>
                <a:gd name="connsiteY2" fmla="*/ 1032384 h 4246067"/>
                <a:gd name="connsiteX3" fmla="*/ 149781 w 7527271"/>
                <a:gd name="connsiteY3" fmla="*/ 1023984 h 4246067"/>
                <a:gd name="connsiteX4" fmla="*/ 155293 w 7527271"/>
                <a:gd name="connsiteY4" fmla="*/ 1019282 h 4246067"/>
                <a:gd name="connsiteX5" fmla="*/ 215593 w 7527271"/>
                <a:gd name="connsiteY5" fmla="*/ 1027167 h 4246067"/>
                <a:gd name="connsiteX6" fmla="*/ 221903 w 7527271"/>
                <a:gd name="connsiteY6" fmla="*/ 1042797 h 4246067"/>
                <a:gd name="connsiteX7" fmla="*/ 668092 w 7527271"/>
                <a:gd name="connsiteY7" fmla="*/ 464430 h 4246067"/>
                <a:gd name="connsiteX8" fmla="*/ 660949 w 7527271"/>
                <a:gd name="connsiteY8" fmla="*/ 467337 h 4246067"/>
                <a:gd name="connsiteX9" fmla="*/ 665355 w 7527271"/>
                <a:gd name="connsiteY9" fmla="*/ 463254 h 4246067"/>
                <a:gd name="connsiteX10" fmla="*/ 668092 w 7527271"/>
                <a:gd name="connsiteY10" fmla="*/ 464430 h 4246067"/>
                <a:gd name="connsiteX11" fmla="*/ 670132 w 7527271"/>
                <a:gd name="connsiteY11" fmla="*/ 500255 h 4246067"/>
                <a:gd name="connsiteX12" fmla="*/ 649447 w 7527271"/>
                <a:gd name="connsiteY12" fmla="*/ 505493 h 4246067"/>
                <a:gd name="connsiteX13" fmla="*/ 625133 w 7527271"/>
                <a:gd name="connsiteY13" fmla="*/ 514938 h 4246067"/>
                <a:gd name="connsiteX14" fmla="*/ 637618 w 7527271"/>
                <a:gd name="connsiteY14" fmla="*/ 519959 h 4246067"/>
                <a:gd name="connsiteX15" fmla="*/ 636961 w 7527271"/>
                <a:gd name="connsiteY15" fmla="*/ 518936 h 4246067"/>
                <a:gd name="connsiteX16" fmla="*/ 640233 w 7527271"/>
                <a:gd name="connsiteY16" fmla="*/ 517965 h 4246067"/>
                <a:gd name="connsiteX17" fmla="*/ 670132 w 7527271"/>
                <a:gd name="connsiteY17" fmla="*/ 500255 h 4246067"/>
                <a:gd name="connsiteX18" fmla="*/ 675227 w 7527271"/>
                <a:gd name="connsiteY18" fmla="*/ 461522 h 4246067"/>
                <a:gd name="connsiteX19" fmla="*/ 668092 w 7527271"/>
                <a:gd name="connsiteY19" fmla="*/ 464430 h 4246067"/>
                <a:gd name="connsiteX20" fmla="*/ 672493 w 7527271"/>
                <a:gd name="connsiteY20" fmla="*/ 460347 h 4246067"/>
                <a:gd name="connsiteX21" fmla="*/ 675227 w 7527271"/>
                <a:gd name="connsiteY21" fmla="*/ 461522 h 4246067"/>
                <a:gd name="connsiteX22" fmla="*/ 694557 w 7527271"/>
                <a:gd name="connsiteY22" fmla="*/ 455779 h 4246067"/>
                <a:gd name="connsiteX23" fmla="*/ 675227 w 7527271"/>
                <a:gd name="connsiteY23" fmla="*/ 461522 h 4246067"/>
                <a:gd name="connsiteX24" fmla="*/ 685626 w 7527271"/>
                <a:gd name="connsiteY24" fmla="*/ 455834 h 4246067"/>
                <a:gd name="connsiteX25" fmla="*/ 694557 w 7527271"/>
                <a:gd name="connsiteY25" fmla="*/ 455779 h 4246067"/>
                <a:gd name="connsiteX26" fmla="*/ 775967 w 7527271"/>
                <a:gd name="connsiteY26" fmla="*/ 535565 h 4246067"/>
                <a:gd name="connsiteX27" fmla="*/ 775274 w 7527271"/>
                <a:gd name="connsiteY27" fmla="*/ 538529 h 4246067"/>
                <a:gd name="connsiteX28" fmla="*/ 764543 w 7527271"/>
                <a:gd name="connsiteY28" fmla="*/ 539816 h 4246067"/>
                <a:gd name="connsiteX29" fmla="*/ 769481 w 7527271"/>
                <a:gd name="connsiteY29" fmla="*/ 535728 h 4246067"/>
                <a:gd name="connsiteX30" fmla="*/ 775967 w 7527271"/>
                <a:gd name="connsiteY30" fmla="*/ 535565 h 4246067"/>
                <a:gd name="connsiteX31" fmla="*/ 782649 w 7527271"/>
                <a:gd name="connsiteY31" fmla="*/ 2336417 h 4246067"/>
                <a:gd name="connsiteX32" fmla="*/ 779685 w 7527271"/>
                <a:gd name="connsiteY32" fmla="*/ 2347497 h 4246067"/>
                <a:gd name="connsiteX33" fmla="*/ 750000 w 7527271"/>
                <a:gd name="connsiteY33" fmla="*/ 2329755 h 4246067"/>
                <a:gd name="connsiteX34" fmla="*/ 773745 w 7527271"/>
                <a:gd name="connsiteY34" fmla="*/ 2332925 h 4246067"/>
                <a:gd name="connsiteX35" fmla="*/ 782649 w 7527271"/>
                <a:gd name="connsiteY35" fmla="*/ 2336417 h 4246067"/>
                <a:gd name="connsiteX36" fmla="*/ 788889 w 7527271"/>
                <a:gd name="connsiteY36" fmla="*/ 452009 h 4246067"/>
                <a:gd name="connsiteX37" fmla="*/ 774825 w 7527271"/>
                <a:gd name="connsiteY37" fmla="*/ 452173 h 4246067"/>
                <a:gd name="connsiteX38" fmla="*/ 636493 w 7527271"/>
                <a:gd name="connsiteY38" fmla="*/ 496412 h 4246067"/>
                <a:gd name="connsiteX39" fmla="*/ 599013 w 7527271"/>
                <a:gd name="connsiteY39" fmla="*/ 504885 h 4246067"/>
                <a:gd name="connsiteX40" fmla="*/ 601187 w 7527271"/>
                <a:gd name="connsiteY40" fmla="*/ 505308 h 4246067"/>
                <a:gd name="connsiteX41" fmla="*/ 619364 w 7527271"/>
                <a:gd name="connsiteY41" fmla="*/ 512618 h 4246067"/>
                <a:gd name="connsiteX42" fmla="*/ 675864 w 7527271"/>
                <a:gd name="connsiteY42" fmla="*/ 490695 h 4246067"/>
                <a:gd name="connsiteX43" fmla="*/ 776401 w 7527271"/>
                <a:gd name="connsiteY43" fmla="*/ 455155 h 4246067"/>
                <a:gd name="connsiteX44" fmla="*/ 788889 w 7527271"/>
                <a:gd name="connsiteY44" fmla="*/ 452009 h 4246067"/>
                <a:gd name="connsiteX45" fmla="*/ 805285 w 7527271"/>
                <a:gd name="connsiteY45" fmla="*/ 180325 h 4246067"/>
                <a:gd name="connsiteX46" fmla="*/ 803677 w 7527271"/>
                <a:gd name="connsiteY46" fmla="*/ 179228 h 4246067"/>
                <a:gd name="connsiteX47" fmla="*/ 802395 w 7527271"/>
                <a:gd name="connsiteY47" fmla="*/ 178351 h 4246067"/>
                <a:gd name="connsiteX48" fmla="*/ 813969 w 7527271"/>
                <a:gd name="connsiteY48" fmla="*/ 186239 h 4246067"/>
                <a:gd name="connsiteX49" fmla="*/ 805285 w 7527271"/>
                <a:gd name="connsiteY49" fmla="*/ 180325 h 4246067"/>
                <a:gd name="connsiteX50" fmla="*/ 810109 w 7527271"/>
                <a:gd name="connsiteY50" fmla="*/ 183608 h 4246067"/>
                <a:gd name="connsiteX51" fmla="*/ 813969 w 7527271"/>
                <a:gd name="connsiteY51" fmla="*/ 186239 h 4246067"/>
                <a:gd name="connsiteX52" fmla="*/ 834056 w 7527271"/>
                <a:gd name="connsiteY52" fmla="*/ 415947 h 4246067"/>
                <a:gd name="connsiteX53" fmla="*/ 821666 w 7527271"/>
                <a:gd name="connsiteY53" fmla="*/ 417292 h 4246067"/>
                <a:gd name="connsiteX54" fmla="*/ 833713 w 7527271"/>
                <a:gd name="connsiteY54" fmla="*/ 418491 h 4246067"/>
                <a:gd name="connsiteX55" fmla="*/ 834056 w 7527271"/>
                <a:gd name="connsiteY55" fmla="*/ 415947 h 4246067"/>
                <a:gd name="connsiteX56" fmla="*/ 839529 w 7527271"/>
                <a:gd name="connsiteY56" fmla="*/ 489083 h 4246067"/>
                <a:gd name="connsiteX57" fmla="*/ 827302 w 7527271"/>
                <a:gd name="connsiteY57" fmla="*/ 492728 h 4246067"/>
                <a:gd name="connsiteX58" fmla="*/ 833592 w 7527271"/>
                <a:gd name="connsiteY58" fmla="*/ 488974 h 4246067"/>
                <a:gd name="connsiteX59" fmla="*/ 839529 w 7527271"/>
                <a:gd name="connsiteY59" fmla="*/ 489083 h 4246067"/>
                <a:gd name="connsiteX60" fmla="*/ 964350 w 7527271"/>
                <a:gd name="connsiteY60" fmla="*/ 396221 h 4246067"/>
                <a:gd name="connsiteX61" fmla="*/ 948964 w 7527271"/>
                <a:gd name="connsiteY61" fmla="*/ 401099 h 4246067"/>
                <a:gd name="connsiteX62" fmla="*/ 925729 w 7527271"/>
                <a:gd name="connsiteY62" fmla="*/ 403128 h 4246067"/>
                <a:gd name="connsiteX63" fmla="*/ 964506 w 7527271"/>
                <a:gd name="connsiteY63" fmla="*/ 396171 h 4246067"/>
                <a:gd name="connsiteX64" fmla="*/ 964506 w 7527271"/>
                <a:gd name="connsiteY64" fmla="*/ 396192 h 4246067"/>
                <a:gd name="connsiteX65" fmla="*/ 964350 w 7527271"/>
                <a:gd name="connsiteY65" fmla="*/ 396221 h 4246067"/>
                <a:gd name="connsiteX66" fmla="*/ 976966 w 7527271"/>
                <a:gd name="connsiteY66" fmla="*/ 519558 h 4246067"/>
                <a:gd name="connsiteX67" fmla="*/ 970404 w 7527271"/>
                <a:gd name="connsiteY67" fmla="*/ 519479 h 4246067"/>
                <a:gd name="connsiteX68" fmla="*/ 947202 w 7527271"/>
                <a:gd name="connsiteY68" fmla="*/ 524432 h 4246067"/>
                <a:gd name="connsiteX69" fmla="*/ 968083 w 7527271"/>
                <a:gd name="connsiteY69" fmla="*/ 522423 h 4246067"/>
                <a:gd name="connsiteX70" fmla="*/ 972137 w 7527271"/>
                <a:gd name="connsiteY70" fmla="*/ 521801 h 4246067"/>
                <a:gd name="connsiteX71" fmla="*/ 1001540 w 7527271"/>
                <a:gd name="connsiteY71" fmla="*/ 390770 h 4246067"/>
                <a:gd name="connsiteX72" fmla="*/ 964327 w 7527271"/>
                <a:gd name="connsiteY72" fmla="*/ 401013 h 4246067"/>
                <a:gd name="connsiteX73" fmla="*/ 964506 w 7527271"/>
                <a:gd name="connsiteY73" fmla="*/ 396192 h 4246067"/>
                <a:gd name="connsiteX74" fmla="*/ 984007 w 7527271"/>
                <a:gd name="connsiteY74" fmla="*/ 392705 h 4246067"/>
                <a:gd name="connsiteX75" fmla="*/ 1001540 w 7527271"/>
                <a:gd name="connsiteY75" fmla="*/ 390770 h 4246067"/>
                <a:gd name="connsiteX76" fmla="*/ 1050500 w 7527271"/>
                <a:gd name="connsiteY76" fmla="*/ 448613 h 4246067"/>
                <a:gd name="connsiteX77" fmla="*/ 1036435 w 7527271"/>
                <a:gd name="connsiteY77" fmla="*/ 448777 h 4246067"/>
                <a:gd name="connsiteX78" fmla="*/ 991279 w 7527271"/>
                <a:gd name="connsiteY78" fmla="*/ 459969 h 4246067"/>
                <a:gd name="connsiteX79" fmla="*/ 961966 w 7527271"/>
                <a:gd name="connsiteY79" fmla="*/ 465516 h 4246067"/>
                <a:gd name="connsiteX80" fmla="*/ 959301 w 7527271"/>
                <a:gd name="connsiteY80" fmla="*/ 465808 h 4246067"/>
                <a:gd name="connsiteX81" fmla="*/ 958843 w 7527271"/>
                <a:gd name="connsiteY81" fmla="*/ 466106 h 4246067"/>
                <a:gd name="connsiteX82" fmla="*/ 945161 w 7527271"/>
                <a:gd name="connsiteY82" fmla="*/ 468695 h 4246067"/>
                <a:gd name="connsiteX83" fmla="*/ 919049 w 7527271"/>
                <a:gd name="connsiteY83" fmla="*/ 467660 h 4246067"/>
                <a:gd name="connsiteX84" fmla="*/ 839529 w 7527271"/>
                <a:gd name="connsiteY84" fmla="*/ 489083 h 4246067"/>
                <a:gd name="connsiteX85" fmla="*/ 883783 w 7527271"/>
                <a:gd name="connsiteY85" fmla="*/ 470899 h 4246067"/>
                <a:gd name="connsiteX86" fmla="*/ 928123 w 7527271"/>
                <a:gd name="connsiteY86" fmla="*/ 458051 h 4246067"/>
                <a:gd name="connsiteX87" fmla="*/ 864895 w 7527271"/>
                <a:gd name="connsiteY87" fmla="*/ 472297 h 4246067"/>
                <a:gd name="connsiteX88" fmla="*/ 706228 w 7527271"/>
                <a:gd name="connsiteY88" fmla="*/ 520172 h 4246067"/>
                <a:gd name="connsiteX89" fmla="*/ 674289 w 7527271"/>
                <a:gd name="connsiteY89" fmla="*/ 524534 h 4246067"/>
                <a:gd name="connsiteX90" fmla="*/ 727521 w 7527271"/>
                <a:gd name="connsiteY90" fmla="*/ 506919 h 4246067"/>
                <a:gd name="connsiteX91" fmla="*/ 868502 w 7527271"/>
                <a:gd name="connsiteY91" fmla="*/ 458397 h 4246067"/>
                <a:gd name="connsiteX92" fmla="*/ 877658 w 7527271"/>
                <a:gd name="connsiteY92" fmla="*/ 454125 h 4246067"/>
                <a:gd name="connsiteX93" fmla="*/ 809076 w 7527271"/>
                <a:gd name="connsiteY93" fmla="*/ 468614 h 4246067"/>
                <a:gd name="connsiteX94" fmla="*/ 726793 w 7527271"/>
                <a:gd name="connsiteY94" fmla="*/ 495387 h 4246067"/>
                <a:gd name="connsiteX95" fmla="*/ 645911 w 7527271"/>
                <a:gd name="connsiteY95" fmla="*/ 523294 h 4246067"/>
                <a:gd name="connsiteX96" fmla="*/ 687841 w 7527271"/>
                <a:gd name="connsiteY96" fmla="*/ 540147 h 4246067"/>
                <a:gd name="connsiteX97" fmla="*/ 730306 w 7527271"/>
                <a:gd name="connsiteY97" fmla="*/ 548411 h 4246067"/>
                <a:gd name="connsiteX98" fmla="*/ 752189 w 7527271"/>
                <a:gd name="connsiteY98" fmla="*/ 559408 h 4246067"/>
                <a:gd name="connsiteX99" fmla="*/ 774067 w 7527271"/>
                <a:gd name="connsiteY99" fmla="*/ 570409 h 4246067"/>
                <a:gd name="connsiteX100" fmla="*/ 814533 w 7527271"/>
                <a:gd name="connsiteY100" fmla="*/ 569547 h 4246067"/>
                <a:gd name="connsiteX101" fmla="*/ 832273 w 7527271"/>
                <a:gd name="connsiteY101" fmla="*/ 564547 h 4246067"/>
                <a:gd name="connsiteX102" fmla="*/ 800402 w 7527271"/>
                <a:gd name="connsiteY102" fmla="*/ 559967 h 4246067"/>
                <a:gd name="connsiteX103" fmla="*/ 784399 w 7527271"/>
                <a:gd name="connsiteY103" fmla="*/ 550950 h 4246067"/>
                <a:gd name="connsiteX104" fmla="*/ 809632 w 7527271"/>
                <a:gd name="connsiteY104" fmla="*/ 549247 h 4246067"/>
                <a:gd name="connsiteX105" fmla="*/ 827491 w 7527271"/>
                <a:gd name="connsiteY105" fmla="*/ 540591 h 4246067"/>
                <a:gd name="connsiteX106" fmla="*/ 1017718 w 7527271"/>
                <a:gd name="connsiteY106" fmla="*/ 483327 h 4246067"/>
                <a:gd name="connsiteX107" fmla="*/ 1020957 w 7527271"/>
                <a:gd name="connsiteY107" fmla="*/ 480549 h 4246067"/>
                <a:gd name="connsiteX108" fmla="*/ 1002259 w 7527271"/>
                <a:gd name="connsiteY108" fmla="*/ 479673 h 4246067"/>
                <a:gd name="connsiteX109" fmla="*/ 988394 w 7527271"/>
                <a:gd name="connsiteY109" fmla="*/ 478600 h 4246067"/>
                <a:gd name="connsiteX110" fmla="*/ 916675 w 7527271"/>
                <a:gd name="connsiteY110" fmla="*/ 496530 h 4246067"/>
                <a:gd name="connsiteX111" fmla="*/ 835086 w 7527271"/>
                <a:gd name="connsiteY111" fmla="*/ 517821 h 4246067"/>
                <a:gd name="connsiteX112" fmla="*/ 928683 w 7527271"/>
                <a:gd name="connsiteY112" fmla="*/ 485562 h 4246067"/>
                <a:gd name="connsiteX113" fmla="*/ 963352 w 7527271"/>
                <a:gd name="connsiteY113" fmla="*/ 476012 h 4246067"/>
                <a:gd name="connsiteX114" fmla="*/ 950355 w 7527271"/>
                <a:gd name="connsiteY114" fmla="*/ 471608 h 4246067"/>
                <a:gd name="connsiteX115" fmla="*/ 958843 w 7527271"/>
                <a:gd name="connsiteY115" fmla="*/ 466106 h 4246067"/>
                <a:gd name="connsiteX116" fmla="*/ 961966 w 7527271"/>
                <a:gd name="connsiteY116" fmla="*/ 465516 h 4246067"/>
                <a:gd name="connsiteX117" fmla="*/ 977093 w 7527271"/>
                <a:gd name="connsiteY117" fmla="*/ 463845 h 4246067"/>
                <a:gd name="connsiteX118" fmla="*/ 1004931 w 7527271"/>
                <a:gd name="connsiteY118" fmla="*/ 464563 h 4246067"/>
                <a:gd name="connsiteX119" fmla="*/ 1027361 w 7527271"/>
                <a:gd name="connsiteY119" fmla="*/ 458386 h 4246067"/>
                <a:gd name="connsiteX120" fmla="*/ 1050500 w 7527271"/>
                <a:gd name="connsiteY120" fmla="*/ 448613 h 4246067"/>
                <a:gd name="connsiteX121" fmla="*/ 1217535 w 7527271"/>
                <a:gd name="connsiteY121" fmla="*/ 1042475 h 4246067"/>
                <a:gd name="connsiteX122" fmla="*/ 1106075 w 7527271"/>
                <a:gd name="connsiteY122" fmla="*/ 1028803 h 4246067"/>
                <a:gd name="connsiteX123" fmla="*/ 1007361 w 7527271"/>
                <a:gd name="connsiteY123" fmla="*/ 1024033 h 4246067"/>
                <a:gd name="connsiteX124" fmla="*/ 890387 w 7527271"/>
                <a:gd name="connsiteY124" fmla="*/ 1015065 h 4246067"/>
                <a:gd name="connsiteX125" fmla="*/ 778927 w 7527271"/>
                <a:gd name="connsiteY125" fmla="*/ 1001396 h 4246067"/>
                <a:gd name="connsiteX126" fmla="*/ 904688 w 7527271"/>
                <a:gd name="connsiteY126" fmla="*/ 1072079 h 4246067"/>
                <a:gd name="connsiteX127" fmla="*/ 945861 w 7527271"/>
                <a:gd name="connsiteY127" fmla="*/ 1066614 h 4246067"/>
                <a:gd name="connsiteX128" fmla="*/ 987032 w 7527271"/>
                <a:gd name="connsiteY128" fmla="*/ 1061152 h 4246067"/>
                <a:gd name="connsiteX129" fmla="*/ 1043716 w 7527271"/>
                <a:gd name="connsiteY129" fmla="*/ 1062239 h 4246067"/>
                <a:gd name="connsiteX130" fmla="*/ 1100391 w 7527271"/>
                <a:gd name="connsiteY130" fmla="*/ 1063321 h 4246067"/>
                <a:gd name="connsiteX131" fmla="*/ 1153453 w 7527271"/>
                <a:gd name="connsiteY131" fmla="*/ 1057607 h 4246067"/>
                <a:gd name="connsiteX132" fmla="*/ 1213748 w 7527271"/>
                <a:gd name="connsiteY132" fmla="*/ 1065494 h 4246067"/>
                <a:gd name="connsiteX133" fmla="*/ 1217535 w 7527271"/>
                <a:gd name="connsiteY133" fmla="*/ 1042475 h 4246067"/>
                <a:gd name="connsiteX134" fmla="*/ 1319503 w 7527271"/>
                <a:gd name="connsiteY134" fmla="*/ 797248 h 4246067"/>
                <a:gd name="connsiteX135" fmla="*/ 1291249 w 7527271"/>
                <a:gd name="connsiteY135" fmla="*/ 781796 h 4246067"/>
                <a:gd name="connsiteX136" fmla="*/ 1262995 w 7527271"/>
                <a:gd name="connsiteY136" fmla="*/ 766342 h 4246067"/>
                <a:gd name="connsiteX137" fmla="*/ 1226472 w 7527271"/>
                <a:gd name="connsiteY137" fmla="*/ 757958 h 4246067"/>
                <a:gd name="connsiteX138" fmla="*/ 979774 w 7527271"/>
                <a:gd name="connsiteY138" fmla="*/ 731120 h 4246067"/>
                <a:gd name="connsiteX139" fmla="*/ 883820 w 7527271"/>
                <a:gd name="connsiteY139" fmla="*/ 723992 h 4246067"/>
                <a:gd name="connsiteX140" fmla="*/ 787863 w 7527271"/>
                <a:gd name="connsiteY140" fmla="*/ 716868 h 4246067"/>
                <a:gd name="connsiteX141" fmla="*/ 714478 w 7527271"/>
                <a:gd name="connsiteY141" fmla="*/ 759711 h 4246067"/>
                <a:gd name="connsiteX142" fmla="*/ 878137 w 7527271"/>
                <a:gd name="connsiteY142" fmla="*/ 758508 h 4246067"/>
                <a:gd name="connsiteX143" fmla="*/ 1050757 w 7527271"/>
                <a:gd name="connsiteY143" fmla="*/ 789222 h 4246067"/>
                <a:gd name="connsiteX144" fmla="*/ 1152226 w 7527271"/>
                <a:gd name="connsiteY144" fmla="*/ 791645 h 4246067"/>
                <a:gd name="connsiteX145" fmla="*/ 1259208 w 7527271"/>
                <a:gd name="connsiteY145" fmla="*/ 789364 h 4246067"/>
                <a:gd name="connsiteX146" fmla="*/ 1253696 w 7527271"/>
                <a:gd name="connsiteY146" fmla="*/ 794065 h 4246067"/>
                <a:gd name="connsiteX147" fmla="*/ 1283842 w 7527271"/>
                <a:gd name="connsiteY147" fmla="*/ 798009 h 4246067"/>
                <a:gd name="connsiteX148" fmla="*/ 1313991 w 7527271"/>
                <a:gd name="connsiteY148" fmla="*/ 801950 h 4246067"/>
                <a:gd name="connsiteX149" fmla="*/ 1336717 w 7527271"/>
                <a:gd name="connsiteY149" fmla="*/ 314408 h 4246067"/>
                <a:gd name="connsiteX150" fmla="*/ 1333300 w 7527271"/>
                <a:gd name="connsiteY150" fmla="*/ 307944 h 4246067"/>
                <a:gd name="connsiteX151" fmla="*/ 1335665 w 7527271"/>
                <a:gd name="connsiteY151" fmla="*/ 310480 h 4246067"/>
                <a:gd name="connsiteX152" fmla="*/ 1336717 w 7527271"/>
                <a:gd name="connsiteY152" fmla="*/ 314408 h 4246067"/>
                <a:gd name="connsiteX153" fmla="*/ 1387541 w 7527271"/>
                <a:gd name="connsiteY153" fmla="*/ 308646 h 4246067"/>
                <a:gd name="connsiteX154" fmla="*/ 1348940 w 7527271"/>
                <a:gd name="connsiteY154" fmla="*/ 310763 h 4246067"/>
                <a:gd name="connsiteX155" fmla="*/ 1368376 w 7527271"/>
                <a:gd name="connsiteY155" fmla="*/ 306073 h 4246067"/>
                <a:gd name="connsiteX156" fmla="*/ 1387541 w 7527271"/>
                <a:gd name="connsiteY156" fmla="*/ 308646 h 4246067"/>
                <a:gd name="connsiteX157" fmla="*/ 1433538 w 7527271"/>
                <a:gd name="connsiteY157" fmla="*/ 680158 h 4246067"/>
                <a:gd name="connsiteX158" fmla="*/ 1414742 w 7527271"/>
                <a:gd name="connsiteY158" fmla="*/ 667035 h 4246067"/>
                <a:gd name="connsiteX159" fmla="*/ 1363295 w 7527271"/>
                <a:gd name="connsiteY159" fmla="*/ 662724 h 4246067"/>
                <a:gd name="connsiteX160" fmla="*/ 1493835 w 7527271"/>
                <a:gd name="connsiteY160" fmla="*/ 688044 h 4246067"/>
                <a:gd name="connsiteX161" fmla="*/ 1485828 w 7527271"/>
                <a:gd name="connsiteY161" fmla="*/ 672991 h 4246067"/>
                <a:gd name="connsiteX162" fmla="*/ 1440003 w 7527271"/>
                <a:gd name="connsiteY162" fmla="*/ 669152 h 4246067"/>
                <a:gd name="connsiteX163" fmla="*/ 1444562 w 7527271"/>
                <a:gd name="connsiteY163" fmla="*/ 670752 h 4246067"/>
                <a:gd name="connsiteX164" fmla="*/ 1493835 w 7527271"/>
                <a:gd name="connsiteY164" fmla="*/ 688044 h 4246067"/>
                <a:gd name="connsiteX165" fmla="*/ 2010802 w 7527271"/>
                <a:gd name="connsiteY165" fmla="*/ 301586 h 4246067"/>
                <a:gd name="connsiteX166" fmla="*/ 1970534 w 7527271"/>
                <a:gd name="connsiteY166" fmla="*/ 302120 h 4246067"/>
                <a:gd name="connsiteX167" fmla="*/ 1866781 w 7527271"/>
                <a:gd name="connsiteY167" fmla="*/ 305015 h 4246067"/>
                <a:gd name="connsiteX168" fmla="*/ 1727367 w 7527271"/>
                <a:gd name="connsiteY168" fmla="*/ 303814 h 4246067"/>
                <a:gd name="connsiteX169" fmla="*/ 1655897 w 7527271"/>
                <a:gd name="connsiteY169" fmla="*/ 312832 h 4246067"/>
                <a:gd name="connsiteX170" fmla="*/ 1603498 w 7527271"/>
                <a:gd name="connsiteY170" fmla="*/ 315611 h 4246067"/>
                <a:gd name="connsiteX171" fmla="*/ 1611739 w 7527271"/>
                <a:gd name="connsiteY171" fmla="*/ 320837 h 4246067"/>
                <a:gd name="connsiteX172" fmla="*/ 1819290 w 7527271"/>
                <a:gd name="connsiteY172" fmla="*/ 311898 h 4246067"/>
                <a:gd name="connsiteX173" fmla="*/ 1835216 w 7527271"/>
                <a:gd name="connsiteY173" fmla="*/ 312074 h 4246067"/>
                <a:gd name="connsiteX174" fmla="*/ 2206493 w 7527271"/>
                <a:gd name="connsiteY174" fmla="*/ 66888 h 4246067"/>
                <a:gd name="connsiteX175" fmla="*/ 2204020 w 7527271"/>
                <a:gd name="connsiteY175" fmla="*/ 60491 h 4246067"/>
                <a:gd name="connsiteX176" fmla="*/ 2214701 w 7527271"/>
                <a:gd name="connsiteY176" fmla="*/ 59725 h 4246067"/>
                <a:gd name="connsiteX177" fmla="*/ 2207729 w 7527271"/>
                <a:gd name="connsiteY177" fmla="*/ 70086 h 4246067"/>
                <a:gd name="connsiteX178" fmla="*/ 2213027 w 7527271"/>
                <a:gd name="connsiteY178" fmla="*/ 72805 h 4246067"/>
                <a:gd name="connsiteX179" fmla="*/ 2133222 w 7527271"/>
                <a:gd name="connsiteY179" fmla="*/ 75812 h 4246067"/>
                <a:gd name="connsiteX180" fmla="*/ 1430026 w 7527271"/>
                <a:gd name="connsiteY180" fmla="*/ 110279 h 4246067"/>
                <a:gd name="connsiteX181" fmla="*/ 1383350 w 7527271"/>
                <a:gd name="connsiteY181" fmla="*/ 95044 h 4246067"/>
                <a:gd name="connsiteX182" fmla="*/ 2041510 w 7527271"/>
                <a:gd name="connsiteY182" fmla="*/ 70240 h 4246067"/>
                <a:gd name="connsiteX183" fmla="*/ 2231036 w 7527271"/>
                <a:gd name="connsiteY183" fmla="*/ 58733 h 4246067"/>
                <a:gd name="connsiteX184" fmla="*/ 2226569 w 7527271"/>
                <a:gd name="connsiteY184" fmla="*/ 64826 h 4246067"/>
                <a:gd name="connsiteX185" fmla="*/ 2218387 w 7527271"/>
                <a:gd name="connsiteY185" fmla="*/ 59500 h 4246067"/>
                <a:gd name="connsiteX186" fmla="*/ 2320027 w 7527271"/>
                <a:gd name="connsiteY186" fmla="*/ 234490 h 4246067"/>
                <a:gd name="connsiteX187" fmla="*/ 2260832 w 7527271"/>
                <a:gd name="connsiteY187" fmla="*/ 245585 h 4246067"/>
                <a:gd name="connsiteX188" fmla="*/ 2238069 w 7527271"/>
                <a:gd name="connsiteY188" fmla="*/ 248658 h 4246067"/>
                <a:gd name="connsiteX189" fmla="*/ 2223932 w 7527271"/>
                <a:gd name="connsiteY189" fmla="*/ 249294 h 4246067"/>
                <a:gd name="connsiteX190" fmla="*/ 2225959 w 7527271"/>
                <a:gd name="connsiteY190" fmla="*/ 239490 h 4246067"/>
                <a:gd name="connsiteX191" fmla="*/ 2126964 w 7527271"/>
                <a:gd name="connsiteY191" fmla="*/ 247724 h 4246067"/>
                <a:gd name="connsiteX192" fmla="*/ 2308932 w 7527271"/>
                <a:gd name="connsiteY192" fmla="*/ 233789 h 4246067"/>
                <a:gd name="connsiteX193" fmla="*/ 2320027 w 7527271"/>
                <a:gd name="connsiteY193" fmla="*/ 234490 h 4246067"/>
                <a:gd name="connsiteX194" fmla="*/ 2436300 w 7527271"/>
                <a:gd name="connsiteY194" fmla="*/ 55749 h 4246067"/>
                <a:gd name="connsiteX195" fmla="*/ 2382087 w 7527271"/>
                <a:gd name="connsiteY195" fmla="*/ 66437 h 4246067"/>
                <a:gd name="connsiteX196" fmla="*/ 2214959 w 7527271"/>
                <a:gd name="connsiteY196" fmla="*/ 72730 h 4246067"/>
                <a:gd name="connsiteX197" fmla="*/ 2226569 w 7527271"/>
                <a:gd name="connsiteY197" fmla="*/ 64826 h 4246067"/>
                <a:gd name="connsiteX198" fmla="*/ 2230781 w 7527271"/>
                <a:gd name="connsiteY198" fmla="*/ 65063 h 4246067"/>
                <a:gd name="connsiteX199" fmla="*/ 2235628 w 7527271"/>
                <a:gd name="connsiteY199" fmla="*/ 58453 h 4246067"/>
                <a:gd name="connsiteX200" fmla="*/ 2267623 w 7527271"/>
                <a:gd name="connsiteY200" fmla="*/ 56510 h 4246067"/>
                <a:gd name="connsiteX201" fmla="*/ 2280261 w 7527271"/>
                <a:gd name="connsiteY201" fmla="*/ 52108 h 4246067"/>
                <a:gd name="connsiteX202" fmla="*/ 2285686 w 7527271"/>
                <a:gd name="connsiteY202" fmla="*/ 50033 h 4246067"/>
                <a:gd name="connsiteX203" fmla="*/ 2295084 w 7527271"/>
                <a:gd name="connsiteY203" fmla="*/ 48703 h 4246067"/>
                <a:gd name="connsiteX204" fmla="*/ 2303456 w 7527271"/>
                <a:gd name="connsiteY204" fmla="*/ 59854 h 4246067"/>
                <a:gd name="connsiteX205" fmla="*/ 2307657 w 7527271"/>
                <a:gd name="connsiteY205" fmla="*/ 52177 h 4246067"/>
                <a:gd name="connsiteX206" fmla="*/ 2310771 w 7527271"/>
                <a:gd name="connsiteY206" fmla="*/ 46483 h 4246067"/>
                <a:gd name="connsiteX207" fmla="*/ 2314198 w 7527271"/>
                <a:gd name="connsiteY207" fmla="*/ 45996 h 4246067"/>
                <a:gd name="connsiteX208" fmla="*/ 2319940 w 7527271"/>
                <a:gd name="connsiteY208" fmla="*/ 49681 h 4246067"/>
                <a:gd name="connsiteX209" fmla="*/ 2358538 w 7527271"/>
                <a:gd name="connsiteY209" fmla="*/ 59735 h 4246067"/>
                <a:gd name="connsiteX210" fmla="*/ 2355517 w 7527271"/>
                <a:gd name="connsiteY210" fmla="*/ 42042 h 4246067"/>
                <a:gd name="connsiteX211" fmla="*/ 2383168 w 7527271"/>
                <a:gd name="connsiteY211" fmla="*/ 59422 h 4246067"/>
                <a:gd name="connsiteX212" fmla="*/ 2421316 w 7527271"/>
                <a:gd name="connsiteY212" fmla="*/ 57603 h 4246067"/>
                <a:gd name="connsiteX213" fmla="*/ 2640319 w 7527271"/>
                <a:gd name="connsiteY213" fmla="*/ 13882 h 4246067"/>
                <a:gd name="connsiteX214" fmla="*/ 2629474 w 7527271"/>
                <a:gd name="connsiteY214" fmla="*/ 1990 h 4246067"/>
                <a:gd name="connsiteX215" fmla="*/ 2720388 w 7527271"/>
                <a:gd name="connsiteY215" fmla="*/ 5213 h 4246067"/>
                <a:gd name="connsiteX216" fmla="*/ 2700297 w 7527271"/>
                <a:gd name="connsiteY216" fmla="*/ 12153 h 4246067"/>
                <a:gd name="connsiteX217" fmla="*/ 2694788 w 7527271"/>
                <a:gd name="connsiteY217" fmla="*/ 12840 h 4246067"/>
                <a:gd name="connsiteX218" fmla="*/ 2666244 w 7527271"/>
                <a:gd name="connsiteY218" fmla="*/ 5637 h 4246067"/>
                <a:gd name="connsiteX219" fmla="*/ 2691777 w 7527271"/>
                <a:gd name="connsiteY219" fmla="*/ 1269 h 4246067"/>
                <a:gd name="connsiteX220" fmla="*/ 2720388 w 7527271"/>
                <a:gd name="connsiteY220" fmla="*/ 5213 h 4246067"/>
                <a:gd name="connsiteX221" fmla="*/ 2745589 w 7527271"/>
                <a:gd name="connsiteY221" fmla="*/ 6473 h 4246067"/>
                <a:gd name="connsiteX222" fmla="*/ 2728044 w 7527271"/>
                <a:gd name="connsiteY222" fmla="*/ 8675 h 4246067"/>
                <a:gd name="connsiteX223" fmla="*/ 2720388 w 7527271"/>
                <a:gd name="connsiteY223" fmla="*/ 5213 h 4246067"/>
                <a:gd name="connsiteX224" fmla="*/ 2765795 w 7527271"/>
                <a:gd name="connsiteY224" fmla="*/ 3943 h 4246067"/>
                <a:gd name="connsiteX225" fmla="*/ 2752836 w 7527271"/>
                <a:gd name="connsiteY225" fmla="*/ 5567 h 4246067"/>
                <a:gd name="connsiteX226" fmla="*/ 2759218 w 7527271"/>
                <a:gd name="connsiteY226" fmla="*/ 2224 h 4246067"/>
                <a:gd name="connsiteX227" fmla="*/ 2784447 w 7527271"/>
                <a:gd name="connsiteY227" fmla="*/ 1606 h 4246067"/>
                <a:gd name="connsiteX228" fmla="*/ 2777826 w 7527271"/>
                <a:gd name="connsiteY228" fmla="*/ 2435 h 4246067"/>
                <a:gd name="connsiteX229" fmla="*/ 2779400 w 7527271"/>
                <a:gd name="connsiteY229" fmla="*/ 0 h 4246067"/>
                <a:gd name="connsiteX230" fmla="*/ 2975948 w 7527271"/>
                <a:gd name="connsiteY230" fmla="*/ 68337 h 4246067"/>
                <a:gd name="connsiteX231" fmla="*/ 2942761 w 7527271"/>
                <a:gd name="connsiteY231" fmla="*/ 70090 h 4246067"/>
                <a:gd name="connsiteX232" fmla="*/ 2245680 w 7527271"/>
                <a:gd name="connsiteY232" fmla="*/ 185336 h 4246067"/>
                <a:gd name="connsiteX233" fmla="*/ 2139773 w 7527271"/>
                <a:gd name="connsiteY233" fmla="*/ 209804 h 4246067"/>
                <a:gd name="connsiteX234" fmla="*/ 2124186 w 7527271"/>
                <a:gd name="connsiteY234" fmla="*/ 240542 h 4246067"/>
                <a:gd name="connsiteX235" fmla="*/ 2095196 w 7527271"/>
                <a:gd name="connsiteY235" fmla="*/ 253662 h 4246067"/>
                <a:gd name="connsiteX236" fmla="*/ 2099702 w 7527271"/>
                <a:gd name="connsiteY236" fmla="*/ 254876 h 4246067"/>
                <a:gd name="connsiteX237" fmla="*/ 1480594 w 7527271"/>
                <a:gd name="connsiteY237" fmla="*/ 282710 h 4246067"/>
                <a:gd name="connsiteX238" fmla="*/ 1307558 w 7527271"/>
                <a:gd name="connsiteY238" fmla="*/ 299254 h 4246067"/>
                <a:gd name="connsiteX239" fmla="*/ 1260583 w 7527271"/>
                <a:gd name="connsiteY239" fmla="*/ 295464 h 4246067"/>
                <a:gd name="connsiteX240" fmla="*/ 1238044 w 7527271"/>
                <a:gd name="connsiteY240" fmla="*/ 298740 h 4246067"/>
                <a:gd name="connsiteX241" fmla="*/ 1171499 w 7527271"/>
                <a:gd name="connsiteY241" fmla="*/ 312270 h 4246067"/>
                <a:gd name="connsiteX242" fmla="*/ 1151052 w 7527271"/>
                <a:gd name="connsiteY242" fmla="*/ 317721 h 4246067"/>
                <a:gd name="connsiteX243" fmla="*/ 1147257 w 7527271"/>
                <a:gd name="connsiteY243" fmla="*/ 317721 h 4246067"/>
                <a:gd name="connsiteX244" fmla="*/ 1108293 w 7527271"/>
                <a:gd name="connsiteY244" fmla="*/ 321626 h 4246067"/>
                <a:gd name="connsiteX245" fmla="*/ 1103414 w 7527271"/>
                <a:gd name="connsiteY245" fmla="*/ 321555 h 4246067"/>
                <a:gd name="connsiteX246" fmla="*/ 1153973 w 7527271"/>
                <a:gd name="connsiteY246" fmla="*/ 308034 h 4246067"/>
                <a:gd name="connsiteX247" fmla="*/ 1225918 w 7527271"/>
                <a:gd name="connsiteY247" fmla="*/ 292201 h 4246067"/>
                <a:gd name="connsiteX248" fmla="*/ 1236194 w 7527271"/>
                <a:gd name="connsiteY248" fmla="*/ 290594 h 4246067"/>
                <a:gd name="connsiteX249" fmla="*/ 1213178 w 7527271"/>
                <a:gd name="connsiteY249" fmla="*/ 284874 h 4246067"/>
                <a:gd name="connsiteX250" fmla="*/ 1178770 w 7527271"/>
                <a:gd name="connsiteY250" fmla="*/ 270510 h 4246067"/>
                <a:gd name="connsiteX251" fmla="*/ 1103155 w 7527271"/>
                <a:gd name="connsiteY251" fmla="*/ 245828 h 4246067"/>
                <a:gd name="connsiteX252" fmla="*/ 1103155 w 7527271"/>
                <a:gd name="connsiteY252" fmla="*/ 245828 h 4246067"/>
                <a:gd name="connsiteX253" fmla="*/ 780078 w 7527271"/>
                <a:gd name="connsiteY253" fmla="*/ 243396 h 4246067"/>
                <a:gd name="connsiteX254" fmla="*/ 928219 w 7527271"/>
                <a:gd name="connsiteY254" fmla="*/ 197080 h 4246067"/>
                <a:gd name="connsiteX255" fmla="*/ 880248 w 7527271"/>
                <a:gd name="connsiteY255" fmla="*/ 189774 h 4246067"/>
                <a:gd name="connsiteX256" fmla="*/ 813969 w 7527271"/>
                <a:gd name="connsiteY256" fmla="*/ 186239 h 4246067"/>
                <a:gd name="connsiteX257" fmla="*/ 1817838 w 7527271"/>
                <a:gd name="connsiteY257" fmla="*/ 104605 h 4246067"/>
                <a:gd name="connsiteX258" fmla="*/ 2294191 w 7527271"/>
                <a:gd name="connsiteY258" fmla="*/ 83764 h 4246067"/>
                <a:gd name="connsiteX259" fmla="*/ 2289208 w 7527271"/>
                <a:gd name="connsiteY259" fmla="*/ 84750 h 4246067"/>
                <a:gd name="connsiteX260" fmla="*/ 2078959 w 7527271"/>
                <a:gd name="connsiteY260" fmla="*/ 160478 h 4246067"/>
                <a:gd name="connsiteX261" fmla="*/ 2023660 w 7527271"/>
                <a:gd name="connsiteY261" fmla="*/ 173750 h 4246067"/>
                <a:gd name="connsiteX262" fmla="*/ 1991528 w 7527271"/>
                <a:gd name="connsiteY262" fmla="*/ 198636 h 4246067"/>
                <a:gd name="connsiteX263" fmla="*/ 2197276 w 7527271"/>
                <a:gd name="connsiteY263" fmla="*/ 165276 h 4246067"/>
                <a:gd name="connsiteX264" fmla="*/ 2730346 w 7527271"/>
                <a:gd name="connsiteY264" fmla="*/ 74613 h 4246067"/>
                <a:gd name="connsiteX265" fmla="*/ 2845621 w 7527271"/>
                <a:gd name="connsiteY265" fmla="*/ 60884 h 4246067"/>
                <a:gd name="connsiteX266" fmla="*/ 3077268 w 7527271"/>
                <a:gd name="connsiteY266" fmla="*/ 3430487 h 4246067"/>
                <a:gd name="connsiteX267" fmla="*/ 3065395 w 7527271"/>
                <a:gd name="connsiteY267" fmla="*/ 3438079 h 4246067"/>
                <a:gd name="connsiteX268" fmla="*/ 2845737 w 7527271"/>
                <a:gd name="connsiteY268" fmla="*/ 3385769 h 4246067"/>
                <a:gd name="connsiteX269" fmla="*/ 2632014 w 7527271"/>
                <a:gd name="connsiteY269" fmla="*/ 3329659 h 4246067"/>
                <a:gd name="connsiteX270" fmla="*/ 2412356 w 7527271"/>
                <a:gd name="connsiteY270" fmla="*/ 3277341 h 4246067"/>
                <a:gd name="connsiteX271" fmla="*/ 2192698 w 7527271"/>
                <a:gd name="connsiteY271" fmla="*/ 3225029 h 4246067"/>
                <a:gd name="connsiteX272" fmla="*/ 2174888 w 7527271"/>
                <a:gd name="connsiteY272" fmla="*/ 3199699 h 4246067"/>
                <a:gd name="connsiteX273" fmla="*/ 2192694 w 7527271"/>
                <a:gd name="connsiteY273" fmla="*/ 3206669 h 4246067"/>
                <a:gd name="connsiteX274" fmla="*/ 3065393 w 7527271"/>
                <a:gd name="connsiteY274" fmla="*/ 3419723 h 4246067"/>
                <a:gd name="connsiteX275" fmla="*/ 3077264 w 7527271"/>
                <a:gd name="connsiteY275" fmla="*/ 3421303 h 4246067"/>
                <a:gd name="connsiteX276" fmla="*/ 3077268 w 7527271"/>
                <a:gd name="connsiteY276" fmla="*/ 3430487 h 4246067"/>
                <a:gd name="connsiteX277" fmla="*/ 3089148 w 7527271"/>
                <a:gd name="connsiteY277" fmla="*/ 257891 h 4246067"/>
                <a:gd name="connsiteX278" fmla="*/ 3086918 w 7527271"/>
                <a:gd name="connsiteY278" fmla="*/ 268355 h 4246067"/>
                <a:gd name="connsiteX279" fmla="*/ 3086966 w 7527271"/>
                <a:gd name="connsiteY279" fmla="*/ 266045 h 4246067"/>
                <a:gd name="connsiteX280" fmla="*/ 3181897 w 7527271"/>
                <a:gd name="connsiteY280" fmla="*/ 125963 h 4246067"/>
                <a:gd name="connsiteX281" fmla="*/ 3175885 w 7527271"/>
                <a:gd name="connsiteY281" fmla="*/ 110399 h 4246067"/>
                <a:gd name="connsiteX282" fmla="*/ 3181897 w 7527271"/>
                <a:gd name="connsiteY282" fmla="*/ 125963 h 4246067"/>
                <a:gd name="connsiteX283" fmla="*/ 3213665 w 7527271"/>
                <a:gd name="connsiteY283" fmla="*/ 120027 h 4246067"/>
                <a:gd name="connsiteX284" fmla="*/ 3200740 w 7527271"/>
                <a:gd name="connsiteY284" fmla="*/ 120702 h 4246067"/>
                <a:gd name="connsiteX285" fmla="*/ 3208064 w 7527271"/>
                <a:gd name="connsiteY285" fmla="*/ 116198 h 4246067"/>
                <a:gd name="connsiteX286" fmla="*/ 3213665 w 7527271"/>
                <a:gd name="connsiteY286" fmla="*/ 120027 h 4246067"/>
                <a:gd name="connsiteX287" fmla="*/ 3235755 w 7527271"/>
                <a:gd name="connsiteY287" fmla="*/ 242992 h 4246067"/>
                <a:gd name="connsiteX288" fmla="*/ 3233556 w 7527271"/>
                <a:gd name="connsiteY288" fmla="*/ 242916 h 4246067"/>
                <a:gd name="connsiteX289" fmla="*/ 3234241 w 7527271"/>
                <a:gd name="connsiteY289" fmla="*/ 263903 h 4246067"/>
                <a:gd name="connsiteX290" fmla="*/ 3310362 w 7527271"/>
                <a:gd name="connsiteY290" fmla="*/ 122904 h 4246067"/>
                <a:gd name="connsiteX291" fmla="*/ 3213665 w 7527271"/>
                <a:gd name="connsiteY291" fmla="*/ 120027 h 4246067"/>
                <a:gd name="connsiteX292" fmla="*/ 3251136 w 7527271"/>
                <a:gd name="connsiteY292" fmla="*/ 114244 h 4246067"/>
                <a:gd name="connsiteX293" fmla="*/ 3288128 w 7527271"/>
                <a:gd name="connsiteY293" fmla="*/ 114414 h 4246067"/>
                <a:gd name="connsiteX294" fmla="*/ 3310362 w 7527271"/>
                <a:gd name="connsiteY294" fmla="*/ 122904 h 4246067"/>
                <a:gd name="connsiteX295" fmla="*/ 3709209 w 7527271"/>
                <a:gd name="connsiteY295" fmla="*/ 64485 h 4246067"/>
                <a:gd name="connsiteX296" fmla="*/ 3704822 w 7527271"/>
                <a:gd name="connsiteY296" fmla="*/ 68604 h 4246067"/>
                <a:gd name="connsiteX297" fmla="*/ 3667183 w 7527271"/>
                <a:gd name="connsiteY297" fmla="*/ 76756 h 4246067"/>
                <a:gd name="connsiteX298" fmla="*/ 3303580 w 7527271"/>
                <a:gd name="connsiteY298" fmla="*/ 63419 h 4246067"/>
                <a:gd name="connsiteX299" fmla="*/ 3295636 w 7527271"/>
                <a:gd name="connsiteY299" fmla="*/ 63291 h 4246067"/>
                <a:gd name="connsiteX300" fmla="*/ 3288285 w 7527271"/>
                <a:gd name="connsiteY300" fmla="*/ 62498 h 4246067"/>
                <a:gd name="connsiteX301" fmla="*/ 3287774 w 7527271"/>
                <a:gd name="connsiteY301" fmla="*/ 63168 h 4246067"/>
                <a:gd name="connsiteX302" fmla="*/ 3236373 w 7527271"/>
                <a:gd name="connsiteY302" fmla="*/ 62350 h 4246067"/>
                <a:gd name="connsiteX303" fmla="*/ 3233213 w 7527271"/>
                <a:gd name="connsiteY303" fmla="*/ 62032 h 4246067"/>
                <a:gd name="connsiteX304" fmla="*/ 3233025 w 7527271"/>
                <a:gd name="connsiteY304" fmla="*/ 62295 h 4246067"/>
                <a:gd name="connsiteX305" fmla="*/ 3123553 w 7527271"/>
                <a:gd name="connsiteY305" fmla="*/ 60551 h 4246067"/>
                <a:gd name="connsiteX306" fmla="*/ 3084055 w 7527271"/>
                <a:gd name="connsiteY306" fmla="*/ 62636 h 4246067"/>
                <a:gd name="connsiteX307" fmla="*/ 3027435 w 7527271"/>
                <a:gd name="connsiteY307" fmla="*/ 60013 h 4246067"/>
                <a:gd name="connsiteX308" fmla="*/ 2851646 w 7527271"/>
                <a:gd name="connsiteY308" fmla="*/ 60165 h 4246067"/>
                <a:gd name="connsiteX309" fmla="*/ 2915129 w 7527271"/>
                <a:gd name="connsiteY309" fmla="*/ 52606 h 4246067"/>
                <a:gd name="connsiteX310" fmla="*/ 3318518 w 7527271"/>
                <a:gd name="connsiteY310" fmla="*/ 38824 h 4246067"/>
                <a:gd name="connsiteX311" fmla="*/ 3383876 w 7527271"/>
                <a:gd name="connsiteY311" fmla="*/ 37762 h 4246067"/>
                <a:gd name="connsiteX312" fmla="*/ 3427012 w 7527271"/>
                <a:gd name="connsiteY312" fmla="*/ 37036 h 4246067"/>
                <a:gd name="connsiteX313" fmla="*/ 3593979 w 7527271"/>
                <a:gd name="connsiteY313" fmla="*/ 52552 h 4246067"/>
                <a:gd name="connsiteX314" fmla="*/ 4060981 w 7527271"/>
                <a:gd name="connsiteY314" fmla="*/ 460893 h 4246067"/>
                <a:gd name="connsiteX315" fmla="*/ 4050354 w 7527271"/>
                <a:gd name="connsiteY315" fmla="*/ 447679 h 4246067"/>
                <a:gd name="connsiteX316" fmla="*/ 3845727 w 7527271"/>
                <a:gd name="connsiteY316" fmla="*/ 418998 h 4246067"/>
                <a:gd name="connsiteX317" fmla="*/ 3624727 w 7527271"/>
                <a:gd name="connsiteY317" fmla="*/ 404813 h 4246067"/>
                <a:gd name="connsiteX318" fmla="*/ 3604990 w 7527271"/>
                <a:gd name="connsiteY318" fmla="*/ 402151 h 4246067"/>
                <a:gd name="connsiteX319" fmla="*/ 3604999 w 7527271"/>
                <a:gd name="connsiteY319" fmla="*/ 402800 h 4246067"/>
                <a:gd name="connsiteX320" fmla="*/ 3625914 w 7527271"/>
                <a:gd name="connsiteY320" fmla="*/ 406591 h 4246067"/>
                <a:gd name="connsiteX321" fmla="*/ 3707453 w 7527271"/>
                <a:gd name="connsiteY321" fmla="*/ 422069 h 4246067"/>
                <a:gd name="connsiteX322" fmla="*/ 3942637 w 7527271"/>
                <a:gd name="connsiteY322" fmla="*/ 438968 h 4246067"/>
                <a:gd name="connsiteX323" fmla="*/ 4060981 w 7527271"/>
                <a:gd name="connsiteY323" fmla="*/ 460893 h 4246067"/>
                <a:gd name="connsiteX324" fmla="*/ 4091429 w 7527271"/>
                <a:gd name="connsiteY324" fmla="*/ 461084 h 4246067"/>
                <a:gd name="connsiteX325" fmla="*/ 4080583 w 7527271"/>
                <a:gd name="connsiteY325" fmla="*/ 449191 h 4246067"/>
                <a:gd name="connsiteX326" fmla="*/ 4091429 w 7527271"/>
                <a:gd name="connsiteY326" fmla="*/ 461084 h 4246067"/>
                <a:gd name="connsiteX327" fmla="*/ 4192037 w 7527271"/>
                <a:gd name="connsiteY327" fmla="*/ 477218 h 4246067"/>
                <a:gd name="connsiteX328" fmla="*/ 4182127 w 7527271"/>
                <a:gd name="connsiteY328" fmla="*/ 465633 h 4246067"/>
                <a:gd name="connsiteX329" fmla="*/ 4192037 w 7527271"/>
                <a:gd name="connsiteY329" fmla="*/ 477218 h 4246067"/>
                <a:gd name="connsiteX330" fmla="*/ 4233473 w 7527271"/>
                <a:gd name="connsiteY330" fmla="*/ 482389 h 4246067"/>
                <a:gd name="connsiteX331" fmla="*/ 4205826 w 7527271"/>
                <a:gd name="connsiteY331" fmla="*/ 465012 h 4246067"/>
                <a:gd name="connsiteX332" fmla="*/ 4233473 w 7527271"/>
                <a:gd name="connsiteY332" fmla="*/ 482389 h 4246067"/>
                <a:gd name="connsiteX333" fmla="*/ 4275842 w 7527271"/>
                <a:gd name="connsiteY333" fmla="*/ 487866 h 4246067"/>
                <a:gd name="connsiteX334" fmla="*/ 4259612 w 7527271"/>
                <a:gd name="connsiteY334" fmla="*/ 472826 h 4246067"/>
                <a:gd name="connsiteX335" fmla="*/ 4275842 w 7527271"/>
                <a:gd name="connsiteY335" fmla="*/ 487866 h 4246067"/>
                <a:gd name="connsiteX336" fmla="*/ 4335230 w 7527271"/>
                <a:gd name="connsiteY336" fmla="*/ 497505 h 4246067"/>
                <a:gd name="connsiteX337" fmla="*/ 4320323 w 7527271"/>
                <a:gd name="connsiteY337" fmla="*/ 482069 h 4246067"/>
                <a:gd name="connsiteX338" fmla="*/ 4313183 w 7527271"/>
                <a:gd name="connsiteY338" fmla="*/ 481956 h 4246067"/>
                <a:gd name="connsiteX339" fmla="*/ 4335230 w 7527271"/>
                <a:gd name="connsiteY339" fmla="*/ 497505 h 4246067"/>
                <a:gd name="connsiteX340" fmla="*/ 4376665 w 7527271"/>
                <a:gd name="connsiteY340" fmla="*/ 502678 h 4246067"/>
                <a:gd name="connsiteX341" fmla="*/ 4361152 w 7527271"/>
                <a:gd name="connsiteY341" fmla="*/ 489260 h 4246067"/>
                <a:gd name="connsiteX342" fmla="*/ 4376665 w 7527271"/>
                <a:gd name="connsiteY342" fmla="*/ 502678 h 4246067"/>
                <a:gd name="connsiteX343" fmla="*/ 4441440 w 7527271"/>
                <a:gd name="connsiteY343" fmla="*/ 515467 h 4246067"/>
                <a:gd name="connsiteX344" fmla="*/ 4414724 w 7527271"/>
                <a:gd name="connsiteY344" fmla="*/ 498394 h 4246067"/>
                <a:gd name="connsiteX345" fmla="*/ 4441440 w 7527271"/>
                <a:gd name="connsiteY345" fmla="*/ 515467 h 4246067"/>
                <a:gd name="connsiteX346" fmla="*/ 4471671 w 7527271"/>
                <a:gd name="connsiteY346" fmla="*/ 516982 h 4246067"/>
                <a:gd name="connsiteX347" fmla="*/ 4456161 w 7527271"/>
                <a:gd name="connsiteY347" fmla="*/ 503566 h 4246067"/>
                <a:gd name="connsiteX348" fmla="*/ 4471671 w 7527271"/>
                <a:gd name="connsiteY348" fmla="*/ 516982 h 4246067"/>
                <a:gd name="connsiteX349" fmla="*/ 5399477 w 7527271"/>
                <a:gd name="connsiteY349" fmla="*/ 700099 h 4246067"/>
                <a:gd name="connsiteX350" fmla="*/ 5347137 w 7527271"/>
                <a:gd name="connsiteY350" fmla="*/ 673615 h 4246067"/>
                <a:gd name="connsiteX351" fmla="*/ 5320436 w 7527271"/>
                <a:gd name="connsiteY351" fmla="*/ 668424 h 4246067"/>
                <a:gd name="connsiteX352" fmla="*/ 5335997 w 7527271"/>
                <a:gd name="connsiteY352" fmla="*/ 679377 h 4246067"/>
                <a:gd name="connsiteX353" fmla="*/ 5399477 w 7527271"/>
                <a:gd name="connsiteY353" fmla="*/ 700099 h 4246067"/>
                <a:gd name="connsiteX354" fmla="*/ 5536506 w 7527271"/>
                <a:gd name="connsiteY354" fmla="*/ 740830 h 4246067"/>
                <a:gd name="connsiteX355" fmla="*/ 5536207 w 7527271"/>
                <a:gd name="connsiteY355" fmla="*/ 740710 h 4246067"/>
                <a:gd name="connsiteX356" fmla="*/ 5536423 w 7527271"/>
                <a:gd name="connsiteY356" fmla="*/ 740818 h 4246067"/>
                <a:gd name="connsiteX357" fmla="*/ 5543992 w 7527271"/>
                <a:gd name="connsiteY357" fmla="*/ 733244 h 4246067"/>
                <a:gd name="connsiteX358" fmla="*/ 5530338 w 7527271"/>
                <a:gd name="connsiteY358" fmla="*/ 724838 h 4246067"/>
                <a:gd name="connsiteX359" fmla="*/ 5472541 w 7527271"/>
                <a:gd name="connsiteY359" fmla="*/ 697384 h 4246067"/>
                <a:gd name="connsiteX360" fmla="*/ 5457386 w 7527271"/>
                <a:gd name="connsiteY360" fmla="*/ 695057 h 4246067"/>
                <a:gd name="connsiteX361" fmla="*/ 5447809 w 7527271"/>
                <a:gd name="connsiteY361" fmla="*/ 699167 h 4246067"/>
                <a:gd name="connsiteX362" fmla="*/ 5463603 w 7527271"/>
                <a:gd name="connsiteY362" fmla="*/ 703865 h 4246067"/>
                <a:gd name="connsiteX363" fmla="*/ 5489465 w 7527271"/>
                <a:gd name="connsiteY363" fmla="*/ 717702 h 4246067"/>
                <a:gd name="connsiteX364" fmla="*/ 5491443 w 7527271"/>
                <a:gd name="connsiteY364" fmla="*/ 717200 h 4246067"/>
                <a:gd name="connsiteX365" fmla="*/ 5492528 w 7527271"/>
                <a:gd name="connsiteY365" fmla="*/ 719340 h 4246067"/>
                <a:gd name="connsiteX366" fmla="*/ 5498338 w 7527271"/>
                <a:gd name="connsiteY366" fmla="*/ 722446 h 4246067"/>
                <a:gd name="connsiteX367" fmla="*/ 5516645 w 7527271"/>
                <a:gd name="connsiteY367" fmla="*/ 731275 h 4246067"/>
                <a:gd name="connsiteX368" fmla="*/ 5513795 w 7527271"/>
                <a:gd name="connsiteY368" fmla="*/ 729008 h 4246067"/>
                <a:gd name="connsiteX369" fmla="*/ 5532739 w 7527271"/>
                <a:gd name="connsiteY369" fmla="*/ 729341 h 4246067"/>
                <a:gd name="connsiteX370" fmla="*/ 5959258 w 7527271"/>
                <a:gd name="connsiteY370" fmla="*/ 846243 h 4246067"/>
                <a:gd name="connsiteX371" fmla="*/ 5680838 w 7527271"/>
                <a:gd name="connsiteY371" fmla="*/ 765485 h 4246067"/>
                <a:gd name="connsiteX372" fmla="*/ 5604342 w 7527271"/>
                <a:gd name="connsiteY372" fmla="*/ 741100 h 4246067"/>
                <a:gd name="connsiteX373" fmla="*/ 5592512 w 7527271"/>
                <a:gd name="connsiteY373" fmla="*/ 746396 h 4246067"/>
                <a:gd name="connsiteX374" fmla="*/ 5601192 w 7527271"/>
                <a:gd name="connsiteY374" fmla="*/ 752922 h 4246067"/>
                <a:gd name="connsiteX375" fmla="*/ 5713736 w 7527271"/>
                <a:gd name="connsiteY375" fmla="*/ 790062 h 4246067"/>
                <a:gd name="connsiteX376" fmla="*/ 5740432 w 7527271"/>
                <a:gd name="connsiteY376" fmla="*/ 798798 h 4246067"/>
                <a:gd name="connsiteX377" fmla="*/ 5774630 w 7527271"/>
                <a:gd name="connsiteY377" fmla="*/ 808191 h 4246067"/>
                <a:gd name="connsiteX378" fmla="*/ 5824034 w 7527271"/>
                <a:gd name="connsiteY378" fmla="*/ 821966 h 4246067"/>
                <a:gd name="connsiteX379" fmla="*/ 5900024 w 7527271"/>
                <a:gd name="connsiteY379" fmla="*/ 849688 h 4246067"/>
                <a:gd name="connsiteX380" fmla="*/ 6341218 w 7527271"/>
                <a:gd name="connsiteY380" fmla="*/ 869660 h 4246067"/>
                <a:gd name="connsiteX381" fmla="*/ 6251785 w 7527271"/>
                <a:gd name="connsiteY381" fmla="*/ 840470 h 4246067"/>
                <a:gd name="connsiteX382" fmla="*/ 6063087 w 7527271"/>
                <a:gd name="connsiteY382" fmla="*/ 778877 h 4246067"/>
                <a:gd name="connsiteX383" fmla="*/ 5926169 w 7527271"/>
                <a:gd name="connsiteY383" fmla="*/ 724332 h 4246067"/>
                <a:gd name="connsiteX384" fmla="*/ 5870375 w 7527271"/>
                <a:gd name="connsiteY384" fmla="*/ 701620 h 4246067"/>
                <a:gd name="connsiteX385" fmla="*/ 5868574 w 7527271"/>
                <a:gd name="connsiteY385" fmla="*/ 706942 h 4246067"/>
                <a:gd name="connsiteX386" fmla="*/ 5867151 w 7527271"/>
                <a:gd name="connsiteY386" fmla="*/ 702469 h 4246067"/>
                <a:gd name="connsiteX387" fmla="*/ 5868725 w 7527271"/>
                <a:gd name="connsiteY387" fmla="*/ 700948 h 4246067"/>
                <a:gd name="connsiteX388" fmla="*/ 5782946 w 7527271"/>
                <a:gd name="connsiteY388" fmla="*/ 666031 h 4246067"/>
                <a:gd name="connsiteX389" fmla="*/ 5481261 w 7527271"/>
                <a:gd name="connsiteY389" fmla="*/ 572260 h 4246067"/>
                <a:gd name="connsiteX390" fmla="*/ 5112365 w 7527271"/>
                <a:gd name="connsiteY390" fmla="*/ 476907 h 4246067"/>
                <a:gd name="connsiteX391" fmla="*/ 4597115 w 7527271"/>
                <a:gd name="connsiteY391" fmla="*/ 386689 h 4246067"/>
                <a:gd name="connsiteX392" fmla="*/ 3476529 w 7527271"/>
                <a:gd name="connsiteY392" fmla="*/ 251545 h 4246067"/>
                <a:gd name="connsiteX393" fmla="*/ 3244403 w 7527271"/>
                <a:gd name="connsiteY393" fmla="*/ 243300 h 4246067"/>
                <a:gd name="connsiteX394" fmla="*/ 3244550 w 7527271"/>
                <a:gd name="connsiteY394" fmla="*/ 255151 h 4246067"/>
                <a:gd name="connsiteX395" fmla="*/ 3243619 w 7527271"/>
                <a:gd name="connsiteY395" fmla="*/ 264629 h 4246067"/>
                <a:gd name="connsiteX396" fmla="*/ 3242427 w 7527271"/>
                <a:gd name="connsiteY396" fmla="*/ 268927 h 4246067"/>
                <a:gd name="connsiteX397" fmla="*/ 3244716 w 7527271"/>
                <a:gd name="connsiteY397" fmla="*/ 268382 h 4246067"/>
                <a:gd name="connsiteX398" fmla="*/ 3245049 w 7527271"/>
                <a:gd name="connsiteY398" fmla="*/ 295246 h 4246067"/>
                <a:gd name="connsiteX399" fmla="*/ 3508531 w 7527271"/>
                <a:gd name="connsiteY399" fmla="*/ 297273 h 4246067"/>
                <a:gd name="connsiteX400" fmla="*/ 4049704 w 7527271"/>
                <a:gd name="connsiteY400" fmla="*/ 379247 h 4246067"/>
                <a:gd name="connsiteX401" fmla="*/ 4590657 w 7527271"/>
                <a:gd name="connsiteY401" fmla="*/ 462542 h 4246067"/>
                <a:gd name="connsiteX402" fmla="*/ 5137647 w 7527271"/>
                <a:gd name="connsiteY402" fmla="*/ 545023 h 4246067"/>
                <a:gd name="connsiteX403" fmla="*/ 6124805 w 7527271"/>
                <a:gd name="connsiteY403" fmla="*/ 827890 h 4246067"/>
                <a:gd name="connsiteX404" fmla="*/ 6206236 w 7527271"/>
                <a:gd name="connsiteY404" fmla="*/ 857814 h 4246067"/>
                <a:gd name="connsiteX405" fmla="*/ 6342378 w 7527271"/>
                <a:gd name="connsiteY405" fmla="*/ 3637293 h 4246067"/>
                <a:gd name="connsiteX406" fmla="*/ 6223634 w 7527271"/>
                <a:gd name="connsiteY406" fmla="*/ 3547975 h 4246067"/>
                <a:gd name="connsiteX407" fmla="*/ 6182082 w 7527271"/>
                <a:gd name="connsiteY407" fmla="*/ 3547013 h 4246067"/>
                <a:gd name="connsiteX408" fmla="*/ 6140526 w 7527271"/>
                <a:gd name="connsiteY408" fmla="*/ 3546047 h 4246067"/>
                <a:gd name="connsiteX409" fmla="*/ 6084123 w 7527271"/>
                <a:gd name="connsiteY409" fmla="*/ 3536209 h 4246067"/>
                <a:gd name="connsiteX410" fmla="*/ 6027728 w 7527271"/>
                <a:gd name="connsiteY410" fmla="*/ 3526381 h 4246067"/>
                <a:gd name="connsiteX411" fmla="*/ 5974299 w 7527271"/>
                <a:gd name="connsiteY411" fmla="*/ 3523823 h 4246067"/>
                <a:gd name="connsiteX412" fmla="*/ 5914930 w 7527271"/>
                <a:gd name="connsiteY412" fmla="*/ 3506707 h 4246067"/>
                <a:gd name="connsiteX413" fmla="*/ 5909000 w 7527271"/>
                <a:gd name="connsiteY413" fmla="*/ 3528879 h 4246067"/>
                <a:gd name="connsiteX414" fmla="*/ 6018828 w 7527271"/>
                <a:gd name="connsiteY414" fmla="*/ 3559627 h 4246067"/>
                <a:gd name="connsiteX415" fmla="*/ 6116781 w 7527271"/>
                <a:gd name="connsiteY415" fmla="*/ 3579605 h 4246067"/>
                <a:gd name="connsiteX416" fmla="*/ 6232549 w 7527271"/>
                <a:gd name="connsiteY416" fmla="*/ 3606547 h 4246067"/>
                <a:gd name="connsiteX417" fmla="*/ 6342378 w 7527271"/>
                <a:gd name="connsiteY417" fmla="*/ 3637293 h 4246067"/>
                <a:gd name="connsiteX418" fmla="*/ 6383967 w 7527271"/>
                <a:gd name="connsiteY418" fmla="*/ 3886189 h 4246067"/>
                <a:gd name="connsiteX419" fmla="*/ 6220712 w 7527271"/>
                <a:gd name="connsiteY419" fmla="*/ 3862079 h 4246067"/>
                <a:gd name="connsiteX420" fmla="*/ 6051510 w 7527271"/>
                <a:gd name="connsiteY420" fmla="*/ 3805031 h 4246067"/>
                <a:gd name="connsiteX421" fmla="*/ 5950589 w 7527271"/>
                <a:gd name="connsiteY421" fmla="*/ 3786951 h 4246067"/>
                <a:gd name="connsiteX422" fmla="*/ 5843731 w 7527271"/>
                <a:gd name="connsiteY422" fmla="*/ 3772669 h 4246067"/>
                <a:gd name="connsiteX423" fmla="*/ 5849665 w 7527271"/>
                <a:gd name="connsiteY423" fmla="*/ 3768873 h 4246067"/>
                <a:gd name="connsiteX424" fmla="*/ 5819984 w 7527271"/>
                <a:gd name="connsiteY424" fmla="*/ 3760309 h 4246067"/>
                <a:gd name="connsiteX425" fmla="*/ 5790296 w 7527271"/>
                <a:gd name="connsiteY425" fmla="*/ 3751755 h 4246067"/>
                <a:gd name="connsiteX426" fmla="*/ 5784362 w 7527271"/>
                <a:gd name="connsiteY426" fmla="*/ 3755549 h 4246067"/>
                <a:gd name="connsiteX427" fmla="*/ 5811080 w 7527271"/>
                <a:gd name="connsiteY427" fmla="*/ 3775197 h 4246067"/>
                <a:gd name="connsiteX428" fmla="*/ 5837799 w 7527271"/>
                <a:gd name="connsiteY428" fmla="*/ 3794841 h 4246067"/>
                <a:gd name="connsiteX429" fmla="*/ 5873419 w 7527271"/>
                <a:gd name="connsiteY429" fmla="*/ 3808773 h 4246067"/>
                <a:gd name="connsiteX430" fmla="*/ 6116825 w 7527271"/>
                <a:gd name="connsiteY430" fmla="*/ 3873445 h 4246067"/>
                <a:gd name="connsiteX431" fmla="*/ 6211810 w 7527271"/>
                <a:gd name="connsiteY431" fmla="*/ 3895325 h 4246067"/>
                <a:gd name="connsiteX432" fmla="*/ 6306796 w 7527271"/>
                <a:gd name="connsiteY432" fmla="*/ 3917203 h 4246067"/>
                <a:gd name="connsiteX433" fmla="*/ 6383967 w 7527271"/>
                <a:gd name="connsiteY433" fmla="*/ 3886189 h 4246067"/>
                <a:gd name="connsiteX434" fmla="*/ 6430224 w 7527271"/>
                <a:gd name="connsiteY434" fmla="*/ 1440304 h 4246067"/>
                <a:gd name="connsiteX435" fmla="*/ 6406452 w 7527271"/>
                <a:gd name="connsiteY435" fmla="*/ 1440814 h 4246067"/>
                <a:gd name="connsiteX436" fmla="*/ 6397321 w 7527271"/>
                <a:gd name="connsiteY436" fmla="*/ 1438713 h 4246067"/>
                <a:gd name="connsiteX437" fmla="*/ 6399212 w 7527271"/>
                <a:gd name="connsiteY437" fmla="*/ 1427207 h 4246067"/>
                <a:gd name="connsiteX438" fmla="*/ 6430224 w 7527271"/>
                <a:gd name="connsiteY438" fmla="*/ 1440304 h 4246067"/>
                <a:gd name="connsiteX439" fmla="*/ 6536154 w 7527271"/>
                <a:gd name="connsiteY439" fmla="*/ 1077829 h 4246067"/>
                <a:gd name="connsiteX440" fmla="*/ 6478505 w 7527271"/>
                <a:gd name="connsiteY440" fmla="*/ 1046337 h 4246067"/>
                <a:gd name="connsiteX441" fmla="*/ 6404736 w 7527271"/>
                <a:gd name="connsiteY441" fmla="*/ 1010804 h 4246067"/>
                <a:gd name="connsiteX442" fmla="*/ 6338160 w 7527271"/>
                <a:gd name="connsiteY442" fmla="*/ 984222 h 4246067"/>
                <a:gd name="connsiteX443" fmla="*/ 6279279 w 7527271"/>
                <a:gd name="connsiteY443" fmla="*/ 975752 h 4246067"/>
                <a:gd name="connsiteX444" fmla="*/ 6275158 w 7527271"/>
                <a:gd name="connsiteY444" fmla="*/ 975985 h 4246067"/>
                <a:gd name="connsiteX445" fmla="*/ 6355802 w 7527271"/>
                <a:gd name="connsiteY445" fmla="*/ 1003897 h 4246067"/>
                <a:gd name="connsiteX446" fmla="*/ 6501075 w 7527271"/>
                <a:gd name="connsiteY446" fmla="*/ 1061212 h 4246067"/>
                <a:gd name="connsiteX447" fmla="*/ 6785140 w 7527271"/>
                <a:gd name="connsiteY447" fmla="*/ 2842529 h 4246067"/>
                <a:gd name="connsiteX448" fmla="*/ 6666401 w 7527271"/>
                <a:gd name="connsiteY448" fmla="*/ 2753209 h 4246067"/>
                <a:gd name="connsiteX449" fmla="*/ 6624844 w 7527271"/>
                <a:gd name="connsiteY449" fmla="*/ 2752245 h 4246067"/>
                <a:gd name="connsiteX450" fmla="*/ 6583290 w 7527271"/>
                <a:gd name="connsiteY450" fmla="*/ 2751281 h 4246067"/>
                <a:gd name="connsiteX451" fmla="*/ 6526886 w 7527271"/>
                <a:gd name="connsiteY451" fmla="*/ 2741443 h 4246067"/>
                <a:gd name="connsiteX452" fmla="*/ 6470491 w 7527271"/>
                <a:gd name="connsiteY452" fmla="*/ 2731613 h 4246067"/>
                <a:gd name="connsiteX453" fmla="*/ 6455881 w 7527271"/>
                <a:gd name="connsiteY453" fmla="*/ 2730915 h 4246067"/>
                <a:gd name="connsiteX454" fmla="*/ 6494494 w 7527271"/>
                <a:gd name="connsiteY454" fmla="*/ 2771569 h 4246067"/>
                <a:gd name="connsiteX455" fmla="*/ 6559545 w 7527271"/>
                <a:gd name="connsiteY455" fmla="*/ 2784835 h 4246067"/>
                <a:gd name="connsiteX456" fmla="*/ 6675313 w 7527271"/>
                <a:gd name="connsiteY456" fmla="*/ 2811781 h 4246067"/>
                <a:gd name="connsiteX457" fmla="*/ 6785140 w 7527271"/>
                <a:gd name="connsiteY457" fmla="*/ 2842529 h 4246067"/>
                <a:gd name="connsiteX458" fmla="*/ 6802458 w 7527271"/>
                <a:gd name="connsiteY458" fmla="*/ 839229 h 4246067"/>
                <a:gd name="connsiteX459" fmla="*/ 6786943 w 7527271"/>
                <a:gd name="connsiteY459" fmla="*/ 825811 h 4246067"/>
                <a:gd name="connsiteX460" fmla="*/ 6826731 w 7527271"/>
                <a:gd name="connsiteY460" fmla="*/ 3091427 h 4246067"/>
                <a:gd name="connsiteX461" fmla="*/ 6663474 w 7527271"/>
                <a:gd name="connsiteY461" fmla="*/ 3067313 h 4246067"/>
                <a:gd name="connsiteX462" fmla="*/ 6628039 w 7527271"/>
                <a:gd name="connsiteY462" fmla="*/ 3055365 h 4246067"/>
                <a:gd name="connsiteX463" fmla="*/ 6621827 w 7527271"/>
                <a:gd name="connsiteY463" fmla="*/ 3093011 h 4246067"/>
                <a:gd name="connsiteX464" fmla="*/ 6654572 w 7527271"/>
                <a:gd name="connsiteY464" fmla="*/ 3100557 h 4246067"/>
                <a:gd name="connsiteX465" fmla="*/ 6749561 w 7527271"/>
                <a:gd name="connsiteY465" fmla="*/ 3122435 h 4246067"/>
                <a:gd name="connsiteX466" fmla="*/ 6826731 w 7527271"/>
                <a:gd name="connsiteY466" fmla="*/ 3091427 h 4246067"/>
                <a:gd name="connsiteX467" fmla="*/ 6971662 w 7527271"/>
                <a:gd name="connsiteY467" fmla="*/ 3712223 h 4246067"/>
                <a:gd name="connsiteX468" fmla="*/ 6965726 w 7527271"/>
                <a:gd name="connsiteY468" fmla="*/ 3716021 h 4246067"/>
                <a:gd name="connsiteX469" fmla="*/ 6906354 w 7527271"/>
                <a:gd name="connsiteY469" fmla="*/ 3698903 h 4246067"/>
                <a:gd name="connsiteX470" fmla="*/ 6936039 w 7527271"/>
                <a:gd name="connsiteY470" fmla="*/ 3698273 h 4246067"/>
                <a:gd name="connsiteX471" fmla="*/ 6971662 w 7527271"/>
                <a:gd name="connsiteY471" fmla="*/ 3712223 h 4246067"/>
                <a:gd name="connsiteX472" fmla="*/ 7414426 w 7527271"/>
                <a:gd name="connsiteY472" fmla="*/ 2917453 h 4246067"/>
                <a:gd name="connsiteX473" fmla="*/ 7408490 w 7527271"/>
                <a:gd name="connsiteY473" fmla="*/ 2921251 h 4246067"/>
                <a:gd name="connsiteX474" fmla="*/ 7349119 w 7527271"/>
                <a:gd name="connsiteY474" fmla="*/ 2904133 h 4246067"/>
                <a:gd name="connsiteX475" fmla="*/ 7378803 w 7527271"/>
                <a:gd name="connsiteY475" fmla="*/ 2903505 h 4246067"/>
                <a:gd name="connsiteX476" fmla="*/ 7414426 w 7527271"/>
                <a:gd name="connsiteY476" fmla="*/ 2917453 h 4246067"/>
                <a:gd name="connsiteX477" fmla="*/ 7525789 w 7527271"/>
                <a:gd name="connsiteY477" fmla="*/ 3337511 h 4246067"/>
                <a:gd name="connsiteX478" fmla="*/ 7503533 w 7527271"/>
                <a:gd name="connsiteY478" fmla="*/ 3393075 h 4246067"/>
                <a:gd name="connsiteX479" fmla="*/ 7444176 w 7527271"/>
                <a:gd name="connsiteY479" fmla="*/ 3431055 h 4246067"/>
                <a:gd name="connsiteX480" fmla="*/ 7405593 w 7527271"/>
                <a:gd name="connsiteY480" fmla="*/ 3446565 h 4246067"/>
                <a:gd name="connsiteX481" fmla="*/ 7355132 w 7527271"/>
                <a:gd name="connsiteY481" fmla="*/ 3451299 h 4246067"/>
                <a:gd name="connsiteX482" fmla="*/ 7206717 w 7527271"/>
                <a:gd name="connsiteY482" fmla="*/ 3436053 h 4246067"/>
                <a:gd name="connsiteX483" fmla="*/ 7058298 w 7527271"/>
                <a:gd name="connsiteY483" fmla="*/ 3402437 h 4246067"/>
                <a:gd name="connsiteX484" fmla="*/ 7096891 w 7527271"/>
                <a:gd name="connsiteY484" fmla="*/ 3423673 h 4246067"/>
                <a:gd name="connsiteX485" fmla="*/ 7135480 w 7527271"/>
                <a:gd name="connsiteY485" fmla="*/ 3444899 h 4246067"/>
                <a:gd name="connsiteX486" fmla="*/ 6957376 w 7527271"/>
                <a:gd name="connsiteY486" fmla="*/ 3375181 h 4246067"/>
                <a:gd name="connsiteX487" fmla="*/ 6874259 w 7527271"/>
                <a:gd name="connsiteY487" fmla="*/ 3336521 h 4246067"/>
                <a:gd name="connsiteX488" fmla="*/ 6791144 w 7527271"/>
                <a:gd name="connsiteY488" fmla="*/ 3297871 h 4246067"/>
                <a:gd name="connsiteX489" fmla="*/ 6770361 w 7527271"/>
                <a:gd name="connsiteY489" fmla="*/ 3283619 h 4246067"/>
                <a:gd name="connsiteX490" fmla="*/ 6749584 w 7527271"/>
                <a:gd name="connsiteY490" fmla="*/ 3269363 h 4246067"/>
                <a:gd name="connsiteX491" fmla="*/ 6702090 w 7527271"/>
                <a:gd name="connsiteY491" fmla="*/ 3263009 h 4246067"/>
                <a:gd name="connsiteX492" fmla="*/ 6667963 w 7527271"/>
                <a:gd name="connsiteY492" fmla="*/ 3249647 h 4246067"/>
                <a:gd name="connsiteX493" fmla="*/ 6674773 w 7527271"/>
                <a:gd name="connsiteY493" fmla="*/ 3259333 h 4246067"/>
                <a:gd name="connsiteX494" fmla="*/ 6680714 w 7527271"/>
                <a:gd name="connsiteY494" fmla="*/ 3328991 h 4246067"/>
                <a:gd name="connsiteX495" fmla="*/ 6680718 w 7527271"/>
                <a:gd name="connsiteY495" fmla="*/ 3365721 h 4246067"/>
                <a:gd name="connsiteX496" fmla="*/ 6662915 w 7527271"/>
                <a:gd name="connsiteY496" fmla="*/ 3377109 h 4246067"/>
                <a:gd name="connsiteX497" fmla="*/ 6692597 w 7527271"/>
                <a:gd name="connsiteY497" fmla="*/ 3394857 h 4246067"/>
                <a:gd name="connsiteX498" fmla="*/ 6710406 w 7527271"/>
                <a:gd name="connsiteY498" fmla="*/ 3401825 h 4246067"/>
                <a:gd name="connsiteX499" fmla="*/ 6722282 w 7527271"/>
                <a:gd name="connsiteY499" fmla="*/ 3412603 h 4246067"/>
                <a:gd name="connsiteX500" fmla="*/ 6769773 w 7527271"/>
                <a:gd name="connsiteY500" fmla="*/ 3418943 h 4246067"/>
                <a:gd name="connsiteX501" fmla="*/ 6811333 w 7527271"/>
                <a:gd name="connsiteY501" fmla="*/ 3429091 h 4246067"/>
                <a:gd name="connsiteX502" fmla="*/ 6858830 w 7527271"/>
                <a:gd name="connsiteY502" fmla="*/ 3453803 h 4246067"/>
                <a:gd name="connsiteX503" fmla="*/ 6882578 w 7527271"/>
                <a:gd name="connsiteY503" fmla="*/ 3475345 h 4246067"/>
                <a:gd name="connsiteX504" fmla="*/ 6930082 w 7527271"/>
                <a:gd name="connsiteY504" fmla="*/ 3545969 h 4246067"/>
                <a:gd name="connsiteX505" fmla="*/ 6941957 w 7527271"/>
                <a:gd name="connsiteY505" fmla="*/ 3584281 h 4246067"/>
                <a:gd name="connsiteX506" fmla="*/ 6936023 w 7527271"/>
                <a:gd name="connsiteY506" fmla="*/ 3588077 h 4246067"/>
                <a:gd name="connsiteX507" fmla="*/ 6983515 w 7527271"/>
                <a:gd name="connsiteY507" fmla="*/ 3612799 h 4246067"/>
                <a:gd name="connsiteX508" fmla="*/ 7001331 w 7527271"/>
                <a:gd name="connsiteY508" fmla="*/ 3619771 h 4246067"/>
                <a:gd name="connsiteX509" fmla="*/ 7013206 w 7527271"/>
                <a:gd name="connsiteY509" fmla="*/ 3648901 h 4246067"/>
                <a:gd name="connsiteX510" fmla="*/ 7019146 w 7527271"/>
                <a:gd name="connsiteY510" fmla="*/ 3663473 h 4246067"/>
                <a:gd name="connsiteX511" fmla="*/ 7007278 w 7527271"/>
                <a:gd name="connsiteY511" fmla="*/ 3689433 h 4246067"/>
                <a:gd name="connsiteX512" fmla="*/ 6971662 w 7527271"/>
                <a:gd name="connsiteY512" fmla="*/ 3712223 h 4246067"/>
                <a:gd name="connsiteX513" fmla="*/ 6918222 w 7527271"/>
                <a:gd name="connsiteY513" fmla="*/ 3654571 h 4246067"/>
                <a:gd name="connsiteX514" fmla="*/ 6912290 w 7527271"/>
                <a:gd name="connsiteY514" fmla="*/ 3676743 h 4246067"/>
                <a:gd name="connsiteX515" fmla="*/ 6864796 w 7527271"/>
                <a:gd name="connsiteY515" fmla="*/ 3670391 h 4246067"/>
                <a:gd name="connsiteX516" fmla="*/ 6841052 w 7527271"/>
                <a:gd name="connsiteY516" fmla="*/ 3667219 h 4246067"/>
                <a:gd name="connsiteX517" fmla="*/ 6826207 w 7527271"/>
                <a:gd name="connsiteY517" fmla="*/ 3667529 h 4246067"/>
                <a:gd name="connsiteX518" fmla="*/ 6811366 w 7527271"/>
                <a:gd name="connsiteY518" fmla="*/ 3667837 h 4246067"/>
                <a:gd name="connsiteX519" fmla="*/ 6799495 w 7527271"/>
                <a:gd name="connsiteY519" fmla="*/ 3675435 h 4246067"/>
                <a:gd name="connsiteX520" fmla="*/ 6743096 w 7527271"/>
                <a:gd name="connsiteY520" fmla="*/ 3665603 h 4246067"/>
                <a:gd name="connsiteX521" fmla="*/ 6686701 w 7527271"/>
                <a:gd name="connsiteY521" fmla="*/ 3655773 h 4246067"/>
                <a:gd name="connsiteX522" fmla="*/ 6674823 w 7527271"/>
                <a:gd name="connsiteY522" fmla="*/ 3644997 h 4246067"/>
                <a:gd name="connsiteX523" fmla="*/ 6645141 w 7527271"/>
                <a:gd name="connsiteY523" fmla="*/ 3645627 h 4246067"/>
                <a:gd name="connsiteX524" fmla="*/ 6633268 w 7527271"/>
                <a:gd name="connsiteY524" fmla="*/ 3644035 h 4246067"/>
                <a:gd name="connsiteX525" fmla="*/ 6621396 w 7527271"/>
                <a:gd name="connsiteY525" fmla="*/ 3642453 h 4246067"/>
                <a:gd name="connsiteX526" fmla="*/ 6591714 w 7527271"/>
                <a:gd name="connsiteY526" fmla="*/ 3661445 h 4246067"/>
                <a:gd name="connsiteX527" fmla="*/ 6496736 w 7527271"/>
                <a:gd name="connsiteY527" fmla="*/ 3685475 h 4246067"/>
                <a:gd name="connsiteX528" fmla="*/ 6461117 w 7527271"/>
                <a:gd name="connsiteY528" fmla="*/ 3689901 h 4246067"/>
                <a:gd name="connsiteX529" fmla="*/ 6470023 w 7527271"/>
                <a:gd name="connsiteY529" fmla="*/ 3702567 h 4246067"/>
                <a:gd name="connsiteX530" fmla="*/ 6478927 w 7527271"/>
                <a:gd name="connsiteY530" fmla="*/ 3715233 h 4246067"/>
                <a:gd name="connsiteX531" fmla="*/ 6570948 w 7527271"/>
                <a:gd name="connsiteY531" fmla="*/ 3739007 h 4246067"/>
                <a:gd name="connsiteX532" fmla="*/ 6674843 w 7527271"/>
                <a:gd name="connsiteY532" fmla="*/ 3773561 h 4246067"/>
                <a:gd name="connsiteX533" fmla="*/ 6746085 w 7527271"/>
                <a:gd name="connsiteY533" fmla="*/ 3783081 h 4246067"/>
                <a:gd name="connsiteX534" fmla="*/ 6763892 w 7527271"/>
                <a:gd name="connsiteY534" fmla="*/ 3771689 h 4246067"/>
                <a:gd name="connsiteX535" fmla="*/ 6775763 w 7527271"/>
                <a:gd name="connsiteY535" fmla="*/ 3782455 h 4246067"/>
                <a:gd name="connsiteX536" fmla="*/ 6787636 w 7527271"/>
                <a:gd name="connsiteY536" fmla="*/ 3774859 h 4246067"/>
                <a:gd name="connsiteX537" fmla="*/ 6769827 w 7527271"/>
                <a:gd name="connsiteY537" fmla="*/ 3767893 h 4246067"/>
                <a:gd name="connsiteX538" fmla="*/ 6763892 w 7527271"/>
                <a:gd name="connsiteY538" fmla="*/ 3771689 h 4246067"/>
                <a:gd name="connsiteX539" fmla="*/ 6752015 w 7527271"/>
                <a:gd name="connsiteY539" fmla="*/ 3760913 h 4246067"/>
                <a:gd name="connsiteX540" fmla="*/ 6757951 w 7527271"/>
                <a:gd name="connsiteY540" fmla="*/ 3757115 h 4246067"/>
                <a:gd name="connsiteX541" fmla="*/ 6597654 w 7527271"/>
                <a:gd name="connsiteY541" fmla="*/ 3694371 h 4246067"/>
                <a:gd name="connsiteX542" fmla="*/ 6579846 w 7527271"/>
                <a:gd name="connsiteY542" fmla="*/ 3669039 h 4246067"/>
                <a:gd name="connsiteX543" fmla="*/ 6615460 w 7527271"/>
                <a:gd name="connsiteY543" fmla="*/ 3664613 h 4246067"/>
                <a:gd name="connsiteX544" fmla="*/ 6728256 w 7527271"/>
                <a:gd name="connsiteY544" fmla="*/ 3693463 h 4246067"/>
                <a:gd name="connsiteX545" fmla="*/ 6841059 w 7527271"/>
                <a:gd name="connsiteY545" fmla="*/ 3722319 h 4246067"/>
                <a:gd name="connsiteX546" fmla="*/ 6894483 w 7527271"/>
                <a:gd name="connsiteY546" fmla="*/ 3724861 h 4246067"/>
                <a:gd name="connsiteX547" fmla="*/ 7013227 w 7527271"/>
                <a:gd name="connsiteY547" fmla="*/ 3795827 h 4246067"/>
                <a:gd name="connsiteX548" fmla="*/ 7036978 w 7527271"/>
                <a:gd name="connsiteY548" fmla="*/ 3844909 h 4246067"/>
                <a:gd name="connsiteX549" fmla="*/ 7042924 w 7527271"/>
                <a:gd name="connsiteY549" fmla="*/ 3887033 h 4246067"/>
                <a:gd name="connsiteX550" fmla="*/ 6936073 w 7527271"/>
                <a:gd name="connsiteY550" fmla="*/ 3955391 h 4246067"/>
                <a:gd name="connsiteX551" fmla="*/ 7078569 w 7527271"/>
                <a:gd name="connsiteY551" fmla="*/ 4084629 h 4246067"/>
                <a:gd name="connsiteX552" fmla="*/ 7060771 w 7527271"/>
                <a:gd name="connsiteY552" fmla="*/ 4187843 h 4246067"/>
                <a:gd name="connsiteX553" fmla="*/ 7001412 w 7527271"/>
                <a:gd name="connsiteY553" fmla="*/ 4225823 h 4246067"/>
                <a:gd name="connsiteX554" fmla="*/ 6962827 w 7527271"/>
                <a:gd name="connsiteY554" fmla="*/ 4241329 h 4246067"/>
                <a:gd name="connsiteX555" fmla="*/ 6912371 w 7527271"/>
                <a:gd name="connsiteY555" fmla="*/ 4246067 h 4246067"/>
                <a:gd name="connsiteX556" fmla="*/ 6763955 w 7527271"/>
                <a:gd name="connsiteY556" fmla="*/ 4230823 h 4246067"/>
                <a:gd name="connsiteX557" fmla="*/ 6615535 w 7527271"/>
                <a:gd name="connsiteY557" fmla="*/ 4197205 h 4246067"/>
                <a:gd name="connsiteX558" fmla="*/ 6654126 w 7527271"/>
                <a:gd name="connsiteY558" fmla="*/ 4218443 h 4246067"/>
                <a:gd name="connsiteX559" fmla="*/ 6692716 w 7527271"/>
                <a:gd name="connsiteY559" fmla="*/ 4239665 h 4246067"/>
                <a:gd name="connsiteX560" fmla="*/ 6514612 w 7527271"/>
                <a:gd name="connsiteY560" fmla="*/ 4169947 h 4246067"/>
                <a:gd name="connsiteX561" fmla="*/ 6431493 w 7527271"/>
                <a:gd name="connsiteY561" fmla="*/ 4131287 h 4246067"/>
                <a:gd name="connsiteX562" fmla="*/ 6348379 w 7527271"/>
                <a:gd name="connsiteY562" fmla="*/ 4092639 h 4246067"/>
                <a:gd name="connsiteX563" fmla="*/ 6327600 w 7527271"/>
                <a:gd name="connsiteY563" fmla="*/ 4078383 h 4246067"/>
                <a:gd name="connsiteX564" fmla="*/ 6306822 w 7527271"/>
                <a:gd name="connsiteY564" fmla="*/ 4064129 h 4246067"/>
                <a:gd name="connsiteX565" fmla="*/ 6259325 w 7527271"/>
                <a:gd name="connsiteY565" fmla="*/ 4057777 h 4246067"/>
                <a:gd name="connsiteX566" fmla="*/ 6223706 w 7527271"/>
                <a:gd name="connsiteY566" fmla="*/ 4043831 h 4246067"/>
                <a:gd name="connsiteX567" fmla="*/ 6205895 w 7527271"/>
                <a:gd name="connsiteY567" fmla="*/ 4036863 h 4246067"/>
                <a:gd name="connsiteX568" fmla="*/ 5998106 w 7527271"/>
                <a:gd name="connsiteY568" fmla="*/ 3976955 h 4246067"/>
                <a:gd name="connsiteX569" fmla="*/ 5808128 w 7527271"/>
                <a:gd name="connsiteY569" fmla="*/ 3905651 h 4246067"/>
                <a:gd name="connsiteX570" fmla="*/ 5659707 w 7527271"/>
                <a:gd name="connsiteY570" fmla="*/ 3853683 h 4246067"/>
                <a:gd name="connsiteX571" fmla="*/ 5695334 w 7527271"/>
                <a:gd name="connsiteY571" fmla="*/ 3885991 h 4246067"/>
                <a:gd name="connsiteX572" fmla="*/ 5647842 w 7527271"/>
                <a:gd name="connsiteY572" fmla="*/ 3861275 h 4246067"/>
                <a:gd name="connsiteX573" fmla="*/ 5600344 w 7527271"/>
                <a:gd name="connsiteY573" fmla="*/ 3836565 h 4246067"/>
                <a:gd name="connsiteX574" fmla="*/ 5618159 w 7527271"/>
                <a:gd name="connsiteY574" fmla="*/ 3880267 h 4246067"/>
                <a:gd name="connsiteX575" fmla="*/ 5481618 w 7527271"/>
                <a:gd name="connsiteY575" fmla="*/ 3857427 h 4246067"/>
                <a:gd name="connsiteX576" fmla="*/ 5333195 w 7527271"/>
                <a:gd name="connsiteY576" fmla="*/ 3823809 h 4246067"/>
                <a:gd name="connsiteX577" fmla="*/ 5199623 w 7527271"/>
                <a:gd name="connsiteY577" fmla="*/ 3799069 h 4246067"/>
                <a:gd name="connsiteX578" fmla="*/ 5060108 w 7527271"/>
                <a:gd name="connsiteY578" fmla="*/ 3759765 h 4246067"/>
                <a:gd name="connsiteX579" fmla="*/ 5042298 w 7527271"/>
                <a:gd name="connsiteY579" fmla="*/ 3752797 h 4246067"/>
                <a:gd name="connsiteX580" fmla="*/ 4944347 w 7527271"/>
                <a:gd name="connsiteY580" fmla="*/ 3769541 h 4246067"/>
                <a:gd name="connsiteX581" fmla="*/ 4874157 w 7527271"/>
                <a:gd name="connsiteY581" fmla="*/ 3783435 h 4246067"/>
                <a:gd name="connsiteX582" fmla="*/ 4911703 w 7527271"/>
                <a:gd name="connsiteY582" fmla="*/ 3799617 h 4246067"/>
                <a:gd name="connsiteX583" fmla="*/ 4822654 w 7527271"/>
                <a:gd name="connsiteY583" fmla="*/ 3801489 h 4246067"/>
                <a:gd name="connsiteX584" fmla="*/ 4721734 w 7527271"/>
                <a:gd name="connsiteY584" fmla="*/ 3792595 h 4246067"/>
                <a:gd name="connsiteX585" fmla="*/ 4442704 w 7527271"/>
                <a:gd name="connsiteY585" fmla="*/ 3713979 h 4246067"/>
                <a:gd name="connsiteX586" fmla="*/ 4371460 w 7527271"/>
                <a:gd name="connsiteY586" fmla="*/ 3686097 h 4246067"/>
                <a:gd name="connsiteX587" fmla="*/ 4312091 w 7527271"/>
                <a:gd name="connsiteY587" fmla="*/ 3650615 h 4246067"/>
                <a:gd name="connsiteX588" fmla="*/ 4205222 w 7527271"/>
                <a:gd name="connsiteY588" fmla="*/ 3572053 h 4246067"/>
                <a:gd name="connsiteX589" fmla="*/ 4071649 w 7527271"/>
                <a:gd name="connsiteY589" fmla="*/ 3565677 h 4246067"/>
                <a:gd name="connsiteX590" fmla="*/ 3944016 w 7527271"/>
                <a:gd name="connsiteY590" fmla="*/ 3555509 h 4246067"/>
                <a:gd name="connsiteX591" fmla="*/ 3682801 w 7527271"/>
                <a:gd name="connsiteY591" fmla="*/ 3520595 h 4246067"/>
                <a:gd name="connsiteX592" fmla="*/ 3415655 w 7527271"/>
                <a:gd name="connsiteY592" fmla="*/ 3480305 h 4246067"/>
                <a:gd name="connsiteX593" fmla="*/ 3154446 w 7527271"/>
                <a:gd name="connsiteY593" fmla="*/ 3454573 h 4246067"/>
                <a:gd name="connsiteX594" fmla="*/ 3112884 w 7527271"/>
                <a:gd name="connsiteY594" fmla="*/ 3426065 h 4246067"/>
                <a:gd name="connsiteX595" fmla="*/ 3136631 w 7527271"/>
                <a:gd name="connsiteY595" fmla="*/ 3410869 h 4246067"/>
                <a:gd name="connsiteX596" fmla="*/ 3228648 w 7527271"/>
                <a:gd name="connsiteY596" fmla="*/ 3416283 h 4246067"/>
                <a:gd name="connsiteX597" fmla="*/ 3320662 w 7527271"/>
                <a:gd name="connsiteY597" fmla="*/ 3421689 h 4246067"/>
                <a:gd name="connsiteX598" fmla="*/ 3412679 w 7527271"/>
                <a:gd name="connsiteY598" fmla="*/ 3427105 h 4246067"/>
                <a:gd name="connsiteX599" fmla="*/ 3504696 w 7527271"/>
                <a:gd name="connsiteY599" fmla="*/ 3432521 h 4246067"/>
                <a:gd name="connsiteX600" fmla="*/ 3697633 w 7527271"/>
                <a:gd name="connsiteY600" fmla="*/ 3446827 h 4246067"/>
                <a:gd name="connsiteX601" fmla="*/ 3884637 w 7527271"/>
                <a:gd name="connsiteY601" fmla="*/ 3464933 h 4246067"/>
                <a:gd name="connsiteX602" fmla="*/ 3801523 w 7527271"/>
                <a:gd name="connsiteY602" fmla="*/ 3444635 h 4246067"/>
                <a:gd name="connsiteX603" fmla="*/ 3718410 w 7527271"/>
                <a:gd name="connsiteY603" fmla="*/ 3424349 h 4246067"/>
                <a:gd name="connsiteX604" fmla="*/ 3635295 w 7527271"/>
                <a:gd name="connsiteY604" fmla="*/ 3404063 h 4246067"/>
                <a:gd name="connsiteX605" fmla="*/ 3552179 w 7527271"/>
                <a:gd name="connsiteY605" fmla="*/ 3383765 h 4246067"/>
                <a:gd name="connsiteX606" fmla="*/ 3388924 w 7527271"/>
                <a:gd name="connsiteY606" fmla="*/ 3350463 h 4246067"/>
                <a:gd name="connsiteX607" fmla="*/ 3225664 w 7527271"/>
                <a:gd name="connsiteY607" fmla="*/ 3317179 h 4246067"/>
                <a:gd name="connsiteX608" fmla="*/ 3136616 w 7527271"/>
                <a:gd name="connsiteY608" fmla="*/ 3300677 h 4246067"/>
                <a:gd name="connsiteX609" fmla="*/ 3053499 w 7527271"/>
                <a:gd name="connsiteY609" fmla="*/ 3280389 h 4246067"/>
                <a:gd name="connsiteX610" fmla="*/ 2839778 w 7527271"/>
                <a:gd name="connsiteY610" fmla="*/ 3242641 h 4246067"/>
                <a:gd name="connsiteX611" fmla="*/ 2631999 w 7527271"/>
                <a:gd name="connsiteY611" fmla="*/ 3201101 h 4246067"/>
                <a:gd name="connsiteX612" fmla="*/ 2608248 w 7527271"/>
                <a:gd name="connsiteY612" fmla="*/ 3197923 h 4246067"/>
                <a:gd name="connsiteX613" fmla="*/ 2584505 w 7527271"/>
                <a:gd name="connsiteY613" fmla="*/ 3194751 h 4246067"/>
                <a:gd name="connsiteX614" fmla="*/ 2531071 w 7527271"/>
                <a:gd name="connsiteY614" fmla="*/ 3192199 h 4246067"/>
                <a:gd name="connsiteX615" fmla="*/ 2424215 w 7527271"/>
                <a:gd name="connsiteY615" fmla="*/ 3168741 h 4246067"/>
                <a:gd name="connsiteX616" fmla="*/ 2320324 w 7527271"/>
                <a:gd name="connsiteY616" fmla="*/ 3152559 h 4246067"/>
                <a:gd name="connsiteX617" fmla="*/ 2210495 w 7527271"/>
                <a:gd name="connsiteY617" fmla="*/ 3140177 h 4246067"/>
                <a:gd name="connsiteX618" fmla="*/ 2121449 w 7527271"/>
                <a:gd name="connsiteY618" fmla="*/ 3123685 h 4246067"/>
                <a:gd name="connsiteX619" fmla="*/ 2032394 w 7527271"/>
                <a:gd name="connsiteY619" fmla="*/ 3107187 h 4246067"/>
                <a:gd name="connsiteX620" fmla="*/ 1943348 w 7527271"/>
                <a:gd name="connsiteY620" fmla="*/ 3099883 h 4246067"/>
                <a:gd name="connsiteX621" fmla="*/ 1860236 w 7527271"/>
                <a:gd name="connsiteY621" fmla="*/ 3088775 h 4246067"/>
                <a:gd name="connsiteX622" fmla="*/ 1685106 w 7527271"/>
                <a:gd name="connsiteY622" fmla="*/ 3063071 h 4246067"/>
                <a:gd name="connsiteX623" fmla="*/ 1504035 w 7527271"/>
                <a:gd name="connsiteY623" fmla="*/ 3041167 h 4246067"/>
                <a:gd name="connsiteX624" fmla="*/ 1438734 w 7527271"/>
                <a:gd name="connsiteY624" fmla="*/ 3027847 h 4246067"/>
                <a:gd name="connsiteX625" fmla="*/ 1379370 w 7527271"/>
                <a:gd name="connsiteY625" fmla="*/ 3029101 h 4246067"/>
                <a:gd name="connsiteX626" fmla="*/ 1254697 w 7527271"/>
                <a:gd name="connsiteY626" fmla="*/ 2998667 h 4246067"/>
                <a:gd name="connsiteX627" fmla="*/ 1130027 w 7527271"/>
                <a:gd name="connsiteY627" fmla="*/ 2986589 h 4246067"/>
                <a:gd name="connsiteX628" fmla="*/ 999420 w 7527271"/>
                <a:gd name="connsiteY628" fmla="*/ 2959953 h 4246067"/>
                <a:gd name="connsiteX629" fmla="*/ 750079 w 7527271"/>
                <a:gd name="connsiteY629" fmla="*/ 2899079 h 4246067"/>
                <a:gd name="connsiteX630" fmla="*/ 619472 w 7527271"/>
                <a:gd name="connsiteY630" fmla="*/ 2863255 h 4246067"/>
                <a:gd name="connsiteX631" fmla="*/ 488865 w 7527271"/>
                <a:gd name="connsiteY631" fmla="*/ 2827441 h 4246067"/>
                <a:gd name="connsiteX632" fmla="*/ 381995 w 7527271"/>
                <a:gd name="connsiteY632" fmla="*/ 2748877 h 4246067"/>
                <a:gd name="connsiteX633" fmla="*/ 390894 w 7527271"/>
                <a:gd name="connsiteY633" fmla="*/ 2715633 h 4246067"/>
                <a:gd name="connsiteX634" fmla="*/ 447294 w 7527271"/>
                <a:gd name="connsiteY634" fmla="*/ 2725471 h 4246067"/>
                <a:gd name="connsiteX635" fmla="*/ 583842 w 7527271"/>
                <a:gd name="connsiteY635" fmla="*/ 2748313 h 4246067"/>
                <a:gd name="connsiteX636" fmla="*/ 720381 w 7527271"/>
                <a:gd name="connsiteY636" fmla="*/ 2771155 h 4246067"/>
                <a:gd name="connsiteX637" fmla="*/ 788653 w 7527271"/>
                <a:gd name="connsiteY637" fmla="*/ 2791747 h 4246067"/>
                <a:gd name="connsiteX638" fmla="*/ 856924 w 7527271"/>
                <a:gd name="connsiteY638" fmla="*/ 2812355 h 4246067"/>
                <a:gd name="connsiteX639" fmla="*/ 1118134 w 7527271"/>
                <a:gd name="connsiteY639" fmla="*/ 2847259 h 4246067"/>
                <a:gd name="connsiteX640" fmla="*/ 1385286 w 7527271"/>
                <a:gd name="connsiteY640" fmla="*/ 2896737 h 4246067"/>
                <a:gd name="connsiteX641" fmla="*/ 1456526 w 7527271"/>
                <a:gd name="connsiteY641" fmla="*/ 2906261 h 4246067"/>
                <a:gd name="connsiteX642" fmla="*/ 1489177 w 7527271"/>
                <a:gd name="connsiteY642" fmla="*/ 2912919 h 4246067"/>
                <a:gd name="connsiteX643" fmla="*/ 1521827 w 7527271"/>
                <a:gd name="connsiteY643" fmla="*/ 2919579 h 4246067"/>
                <a:gd name="connsiteX644" fmla="*/ 1655404 w 7527271"/>
                <a:gd name="connsiteY644" fmla="*/ 2944319 h 4246067"/>
                <a:gd name="connsiteX645" fmla="*/ 1794913 w 7527271"/>
                <a:gd name="connsiteY645" fmla="*/ 2965261 h 4246067"/>
                <a:gd name="connsiteX646" fmla="*/ 1860217 w 7527271"/>
                <a:gd name="connsiteY646" fmla="*/ 2978581 h 4246067"/>
                <a:gd name="connsiteX647" fmla="*/ 1925520 w 7527271"/>
                <a:gd name="connsiteY647" fmla="*/ 2991899 h 4246067"/>
                <a:gd name="connsiteX648" fmla="*/ 1996760 w 7527271"/>
                <a:gd name="connsiteY648" fmla="*/ 3001419 h 4246067"/>
                <a:gd name="connsiteX649" fmla="*/ 2062064 w 7527271"/>
                <a:gd name="connsiteY649" fmla="*/ 3014739 h 4246067"/>
                <a:gd name="connsiteX650" fmla="*/ 2198611 w 7527271"/>
                <a:gd name="connsiteY650" fmla="*/ 3037579 h 4246067"/>
                <a:gd name="connsiteX651" fmla="*/ 2335150 w 7527271"/>
                <a:gd name="connsiteY651" fmla="*/ 3060421 h 4246067"/>
                <a:gd name="connsiteX652" fmla="*/ 2477634 w 7527271"/>
                <a:gd name="connsiteY652" fmla="*/ 3097825 h 4246067"/>
                <a:gd name="connsiteX653" fmla="*/ 2545905 w 7527271"/>
                <a:gd name="connsiteY653" fmla="*/ 3109245 h 4246067"/>
                <a:gd name="connsiteX654" fmla="*/ 2614175 w 7527271"/>
                <a:gd name="connsiteY654" fmla="*/ 3120667 h 4246067"/>
                <a:gd name="connsiteX655" fmla="*/ 2738845 w 7527271"/>
                <a:gd name="connsiteY655" fmla="*/ 3151101 h 4246067"/>
                <a:gd name="connsiteX656" fmla="*/ 2857584 w 7527271"/>
                <a:gd name="connsiteY656" fmla="*/ 3185333 h 4246067"/>
                <a:gd name="connsiteX657" fmla="*/ 2851646 w 7527271"/>
                <a:gd name="connsiteY657" fmla="*/ 3170769 h 4246067"/>
                <a:gd name="connsiteX658" fmla="*/ 2863511 w 7527271"/>
                <a:gd name="connsiteY658" fmla="*/ 3126445 h 4246067"/>
                <a:gd name="connsiteX659" fmla="*/ 2726964 w 7527271"/>
                <a:gd name="connsiteY659" fmla="*/ 3094417 h 4246067"/>
                <a:gd name="connsiteX660" fmla="*/ 2590421 w 7527271"/>
                <a:gd name="connsiteY660" fmla="*/ 3062399 h 4246067"/>
                <a:gd name="connsiteX661" fmla="*/ 2495437 w 7527271"/>
                <a:gd name="connsiteY661" fmla="*/ 3049707 h 4246067"/>
                <a:gd name="connsiteX662" fmla="*/ 2400447 w 7527271"/>
                <a:gd name="connsiteY662" fmla="*/ 3037007 h 4246067"/>
                <a:gd name="connsiteX663" fmla="*/ 2308432 w 7527271"/>
                <a:gd name="connsiteY663" fmla="*/ 3031603 h 4246067"/>
                <a:gd name="connsiteX664" fmla="*/ 2216419 w 7527271"/>
                <a:gd name="connsiteY664" fmla="*/ 3026187 h 4246067"/>
                <a:gd name="connsiteX665" fmla="*/ 2020507 w 7527271"/>
                <a:gd name="connsiteY665" fmla="*/ 2986229 h 4246067"/>
                <a:gd name="connsiteX666" fmla="*/ 1919580 w 7527271"/>
                <a:gd name="connsiteY666" fmla="*/ 2958963 h 4246067"/>
                <a:gd name="connsiteX667" fmla="*/ 1818657 w 7527271"/>
                <a:gd name="connsiteY667" fmla="*/ 2931709 h 4246067"/>
                <a:gd name="connsiteX668" fmla="*/ 1682108 w 7527271"/>
                <a:gd name="connsiteY668" fmla="*/ 2881321 h 4246067"/>
                <a:gd name="connsiteX669" fmla="*/ 1545564 w 7527271"/>
                <a:gd name="connsiteY669" fmla="*/ 2830929 h 4246067"/>
                <a:gd name="connsiteX670" fmla="*/ 1480257 w 7527271"/>
                <a:gd name="connsiteY670" fmla="*/ 2808423 h 4246067"/>
                <a:gd name="connsiteX671" fmla="*/ 1414956 w 7527271"/>
                <a:gd name="connsiteY671" fmla="*/ 2785931 h 4246067"/>
                <a:gd name="connsiteX672" fmla="*/ 1346679 w 7527271"/>
                <a:gd name="connsiteY672" fmla="*/ 2756139 h 4246067"/>
                <a:gd name="connsiteX673" fmla="*/ 1278404 w 7527271"/>
                <a:gd name="connsiteY673" fmla="*/ 2726355 h 4246067"/>
                <a:gd name="connsiteX674" fmla="*/ 1115144 w 7527271"/>
                <a:gd name="connsiteY674" fmla="*/ 2693055 h 4246067"/>
                <a:gd name="connsiteX675" fmla="*/ 951885 w 7527271"/>
                <a:gd name="connsiteY675" fmla="*/ 2659761 h 4246067"/>
                <a:gd name="connsiteX676" fmla="*/ 907361 w 7527271"/>
                <a:gd name="connsiteY676" fmla="*/ 2642333 h 4246067"/>
                <a:gd name="connsiteX677" fmla="*/ 868775 w 7527271"/>
                <a:gd name="connsiteY677" fmla="*/ 2639469 h 4246067"/>
                <a:gd name="connsiteX678" fmla="*/ 785663 w 7527271"/>
                <a:gd name="connsiteY678" fmla="*/ 2619183 h 4246067"/>
                <a:gd name="connsiteX679" fmla="*/ 702544 w 7527271"/>
                <a:gd name="connsiteY679" fmla="*/ 2598887 h 4246067"/>
                <a:gd name="connsiteX680" fmla="*/ 619432 w 7527271"/>
                <a:gd name="connsiteY680" fmla="*/ 2578597 h 4246067"/>
                <a:gd name="connsiteX681" fmla="*/ 595679 w 7527271"/>
                <a:gd name="connsiteY681" fmla="*/ 2557057 h 4246067"/>
                <a:gd name="connsiteX682" fmla="*/ 601617 w 7527271"/>
                <a:gd name="connsiteY682" fmla="*/ 2553259 h 4246067"/>
                <a:gd name="connsiteX683" fmla="*/ 717382 w 7527271"/>
                <a:gd name="connsiteY683" fmla="*/ 2571031 h 4246067"/>
                <a:gd name="connsiteX684" fmla="*/ 833148 w 7527271"/>
                <a:gd name="connsiteY684" fmla="*/ 2588801 h 4246067"/>
                <a:gd name="connsiteX685" fmla="*/ 942977 w 7527271"/>
                <a:gd name="connsiteY685" fmla="*/ 2601183 h 4246067"/>
                <a:gd name="connsiteX686" fmla="*/ 1058736 w 7527271"/>
                <a:gd name="connsiteY686" fmla="*/ 2609757 h 4246067"/>
                <a:gd name="connsiteX687" fmla="*/ 1011238 w 7527271"/>
                <a:gd name="connsiteY687" fmla="*/ 2548319 h 4246067"/>
                <a:gd name="connsiteX688" fmla="*/ 1046845 w 7527271"/>
                <a:gd name="connsiteY688" fmla="*/ 2488799 h 4246067"/>
                <a:gd name="connsiteX689" fmla="*/ 939987 w 7527271"/>
                <a:gd name="connsiteY689" fmla="*/ 2465341 h 4246067"/>
                <a:gd name="connsiteX690" fmla="*/ 892489 w 7527271"/>
                <a:gd name="connsiteY690" fmla="*/ 2422253 h 4246067"/>
                <a:gd name="connsiteX691" fmla="*/ 928107 w 7527271"/>
                <a:gd name="connsiteY691" fmla="*/ 2417841 h 4246067"/>
                <a:gd name="connsiteX692" fmla="*/ 1037936 w 7527271"/>
                <a:gd name="connsiteY692" fmla="*/ 2448589 h 4246067"/>
                <a:gd name="connsiteX693" fmla="*/ 1147768 w 7527271"/>
                <a:gd name="connsiteY693" fmla="*/ 2479331 h 4246067"/>
                <a:gd name="connsiteX694" fmla="*/ 1308058 w 7527271"/>
                <a:gd name="connsiteY694" fmla="*/ 2523713 h 4246067"/>
                <a:gd name="connsiteX695" fmla="*/ 1367425 w 7527271"/>
                <a:gd name="connsiteY695" fmla="*/ 2540829 h 4246067"/>
                <a:gd name="connsiteX696" fmla="*/ 1622704 w 7527271"/>
                <a:gd name="connsiteY696" fmla="*/ 2588721 h 4246067"/>
                <a:gd name="connsiteX697" fmla="*/ 1877980 w 7527271"/>
                <a:gd name="connsiteY697" fmla="*/ 2636609 h 4246067"/>
                <a:gd name="connsiteX698" fmla="*/ 1818601 w 7527271"/>
                <a:gd name="connsiteY698" fmla="*/ 2564395 h 4246067"/>
                <a:gd name="connsiteX699" fmla="*/ 1774081 w 7527271"/>
                <a:gd name="connsiteY699" fmla="*/ 2556157 h 4246067"/>
                <a:gd name="connsiteX700" fmla="*/ 1751325 w 7527271"/>
                <a:gd name="connsiteY700" fmla="*/ 2549053 h 4246067"/>
                <a:gd name="connsiteX701" fmla="*/ 1722756 w 7527271"/>
                <a:gd name="connsiteY701" fmla="*/ 2549663 h 4246067"/>
                <a:gd name="connsiteX702" fmla="*/ 1656944 w 7527271"/>
                <a:gd name="connsiteY702" fmla="*/ 2546477 h 4246067"/>
                <a:gd name="connsiteX703" fmla="*/ 1523603 w 7527271"/>
                <a:gd name="connsiteY703" fmla="*/ 2521811 h 4246067"/>
                <a:gd name="connsiteX704" fmla="*/ 1507967 w 7527271"/>
                <a:gd name="connsiteY704" fmla="*/ 2514929 h 4246067"/>
                <a:gd name="connsiteX705" fmla="*/ 1373357 w 7527271"/>
                <a:gd name="connsiteY705" fmla="*/ 2500299 h 4246067"/>
                <a:gd name="connsiteX706" fmla="*/ 1284310 w 7527271"/>
                <a:gd name="connsiteY706" fmla="*/ 2483807 h 4246067"/>
                <a:gd name="connsiteX707" fmla="*/ 1236815 w 7527271"/>
                <a:gd name="connsiteY707" fmla="*/ 2477459 h 4246067"/>
                <a:gd name="connsiteX708" fmla="*/ 1195259 w 7527271"/>
                <a:gd name="connsiteY708" fmla="*/ 2467319 h 4246067"/>
                <a:gd name="connsiteX709" fmla="*/ 1100272 w 7527271"/>
                <a:gd name="connsiteY709" fmla="*/ 2445439 h 4246067"/>
                <a:gd name="connsiteX710" fmla="*/ 1005286 w 7527271"/>
                <a:gd name="connsiteY710" fmla="*/ 2423565 h 4246067"/>
                <a:gd name="connsiteX711" fmla="*/ 910294 w 7527271"/>
                <a:gd name="connsiteY711" fmla="*/ 2401687 h 4246067"/>
                <a:gd name="connsiteX712" fmla="*/ 815308 w 7527271"/>
                <a:gd name="connsiteY712" fmla="*/ 2379807 h 4246067"/>
                <a:gd name="connsiteX713" fmla="*/ 726259 w 7527271"/>
                <a:gd name="connsiteY713" fmla="*/ 2363309 h 4246067"/>
                <a:gd name="connsiteX714" fmla="*/ 631271 w 7527271"/>
                <a:gd name="connsiteY714" fmla="*/ 2332251 h 4246067"/>
                <a:gd name="connsiteX715" fmla="*/ 239442 w 7527271"/>
                <a:gd name="connsiteY715" fmla="*/ 2197244 h 4246067"/>
                <a:gd name="connsiteX716" fmla="*/ 221633 w 7527271"/>
                <a:gd name="connsiteY716" fmla="*/ 2190274 h 4246067"/>
                <a:gd name="connsiteX717" fmla="*/ 233503 w 7527271"/>
                <a:gd name="connsiteY717" fmla="*/ 2182680 h 4246067"/>
                <a:gd name="connsiteX718" fmla="*/ 468005 w 7527271"/>
                <a:gd name="connsiteY718" fmla="*/ 2262223 h 4246067"/>
                <a:gd name="connsiteX719" fmla="*/ 696571 w 7527271"/>
                <a:gd name="connsiteY719" fmla="*/ 2327201 h 4246067"/>
                <a:gd name="connsiteX720" fmla="*/ 720318 w 7527271"/>
                <a:gd name="connsiteY720" fmla="*/ 2330381 h 4246067"/>
                <a:gd name="connsiteX721" fmla="*/ 729220 w 7527271"/>
                <a:gd name="connsiteY721" fmla="*/ 2333861 h 4246067"/>
                <a:gd name="connsiteX722" fmla="*/ 726256 w 7527271"/>
                <a:gd name="connsiteY722" fmla="*/ 2344949 h 4246067"/>
                <a:gd name="connsiteX723" fmla="*/ 773751 w 7527271"/>
                <a:gd name="connsiteY723" fmla="*/ 2351297 h 4246067"/>
                <a:gd name="connsiteX724" fmla="*/ 833117 w 7527271"/>
                <a:gd name="connsiteY724" fmla="*/ 2368413 h 4246067"/>
                <a:gd name="connsiteX725" fmla="*/ 883580 w 7527271"/>
                <a:gd name="connsiteY725" fmla="*/ 2382043 h 4246067"/>
                <a:gd name="connsiteX726" fmla="*/ 939976 w 7527271"/>
                <a:gd name="connsiteY726" fmla="*/ 2391877 h 4246067"/>
                <a:gd name="connsiteX727" fmla="*/ 1043872 w 7527271"/>
                <a:gd name="connsiteY727" fmla="*/ 2417237 h 4246067"/>
                <a:gd name="connsiteX728" fmla="*/ 1147766 w 7527271"/>
                <a:gd name="connsiteY728" fmla="*/ 2442605 h 4246067"/>
                <a:gd name="connsiteX729" fmla="*/ 1254623 w 7527271"/>
                <a:gd name="connsiteY729" fmla="*/ 2466065 h 4246067"/>
                <a:gd name="connsiteX730" fmla="*/ 1302118 w 7527271"/>
                <a:gd name="connsiteY730" fmla="*/ 2472415 h 4246067"/>
                <a:gd name="connsiteX731" fmla="*/ 1355541 w 7527271"/>
                <a:gd name="connsiteY731" fmla="*/ 2474957 h 4246067"/>
                <a:gd name="connsiteX732" fmla="*/ 1367415 w 7527271"/>
                <a:gd name="connsiteY732" fmla="*/ 2467361 h 4246067"/>
                <a:gd name="connsiteX733" fmla="*/ 1171501 w 7527271"/>
                <a:gd name="connsiteY733" fmla="*/ 2409041 h 4246067"/>
                <a:gd name="connsiteX734" fmla="*/ 779676 w 7527271"/>
                <a:gd name="connsiteY734" fmla="*/ 2292403 h 4246067"/>
                <a:gd name="connsiteX735" fmla="*/ 741087 w 7527271"/>
                <a:gd name="connsiteY735" fmla="*/ 2289543 h 4246067"/>
                <a:gd name="connsiteX736" fmla="*/ 702503 w 7527271"/>
                <a:gd name="connsiteY736" fmla="*/ 2286679 h 4246067"/>
                <a:gd name="connsiteX737" fmla="*/ 687658 w 7527271"/>
                <a:gd name="connsiteY737" fmla="*/ 2277801 h 4246067"/>
                <a:gd name="connsiteX738" fmla="*/ 672816 w 7527271"/>
                <a:gd name="connsiteY738" fmla="*/ 2268933 h 4246067"/>
                <a:gd name="connsiteX739" fmla="*/ 684689 w 7527271"/>
                <a:gd name="connsiteY739" fmla="*/ 2261337 h 4246067"/>
                <a:gd name="connsiteX740" fmla="*/ 607506 w 7527271"/>
                <a:gd name="connsiteY740" fmla="*/ 2182157 h 4246067"/>
                <a:gd name="connsiteX741" fmla="*/ 696547 w 7527271"/>
                <a:gd name="connsiteY741" fmla="*/ 2161912 h 4246067"/>
                <a:gd name="connsiteX742" fmla="*/ 797472 w 7527271"/>
                <a:gd name="connsiteY742" fmla="*/ 2189178 h 4246067"/>
                <a:gd name="connsiteX743" fmla="*/ 898401 w 7527271"/>
                <a:gd name="connsiteY743" fmla="*/ 2216443 h 4246067"/>
                <a:gd name="connsiteX744" fmla="*/ 999322 w 7527271"/>
                <a:gd name="connsiteY744" fmla="*/ 2243699 h 4246067"/>
                <a:gd name="connsiteX745" fmla="*/ 1100244 w 7527271"/>
                <a:gd name="connsiteY745" fmla="*/ 2270969 h 4246067"/>
                <a:gd name="connsiteX746" fmla="*/ 1147739 w 7527271"/>
                <a:gd name="connsiteY746" fmla="*/ 2277319 h 4246067"/>
                <a:gd name="connsiteX747" fmla="*/ 1168513 w 7527271"/>
                <a:gd name="connsiteY747" fmla="*/ 2273203 h 4246067"/>
                <a:gd name="connsiteX748" fmla="*/ 1183356 w 7527271"/>
                <a:gd name="connsiteY748" fmla="*/ 2272891 h 4246067"/>
                <a:gd name="connsiteX749" fmla="*/ 1026034 w 7527271"/>
                <a:gd name="connsiteY749" fmla="*/ 2217435 h 4246067"/>
                <a:gd name="connsiteX750" fmla="*/ 868705 w 7527271"/>
                <a:gd name="connsiteY750" fmla="*/ 2161965 h 4246067"/>
                <a:gd name="connsiteX751" fmla="*/ 785590 w 7527271"/>
                <a:gd name="connsiteY751" fmla="*/ 2132493 h 4246067"/>
                <a:gd name="connsiteX752" fmla="*/ 702472 w 7527271"/>
                <a:gd name="connsiteY752" fmla="*/ 2103020 h 4246067"/>
                <a:gd name="connsiteX753" fmla="*/ 542181 w 7527271"/>
                <a:gd name="connsiteY753" fmla="*/ 2040283 h 4246067"/>
                <a:gd name="connsiteX754" fmla="*/ 506556 w 7527271"/>
                <a:gd name="connsiteY754" fmla="*/ 2007974 h 4246067"/>
                <a:gd name="connsiteX755" fmla="*/ 512497 w 7527271"/>
                <a:gd name="connsiteY755" fmla="*/ 2004174 h 4246067"/>
                <a:gd name="connsiteX756" fmla="*/ 524366 w 7527271"/>
                <a:gd name="connsiteY756" fmla="*/ 2005756 h 4246067"/>
                <a:gd name="connsiteX757" fmla="*/ 536242 w 7527271"/>
                <a:gd name="connsiteY757" fmla="*/ 2007346 h 4246067"/>
                <a:gd name="connsiteX758" fmla="*/ 604512 w 7527271"/>
                <a:gd name="connsiteY758" fmla="*/ 2018767 h 4246067"/>
                <a:gd name="connsiteX759" fmla="*/ 672783 w 7527271"/>
                <a:gd name="connsiteY759" fmla="*/ 2030188 h 4246067"/>
                <a:gd name="connsiteX760" fmla="*/ 738089 w 7527271"/>
                <a:gd name="connsiteY760" fmla="*/ 2043508 h 4246067"/>
                <a:gd name="connsiteX761" fmla="*/ 803392 w 7527271"/>
                <a:gd name="connsiteY761" fmla="*/ 2056827 h 4246067"/>
                <a:gd name="connsiteX762" fmla="*/ 948840 w 7527271"/>
                <a:gd name="connsiteY762" fmla="*/ 2092327 h 4246067"/>
                <a:gd name="connsiteX763" fmla="*/ 1010492 w 7527271"/>
                <a:gd name="connsiteY763" fmla="*/ 2103752 h 4246067"/>
                <a:gd name="connsiteX764" fmla="*/ 927583 w 7527271"/>
                <a:gd name="connsiteY764" fmla="*/ 2045873 h 4246067"/>
                <a:gd name="connsiteX765" fmla="*/ 815256 w 7527271"/>
                <a:gd name="connsiteY765" fmla="*/ 2030860 h 4246067"/>
                <a:gd name="connsiteX766" fmla="*/ 791512 w 7527271"/>
                <a:gd name="connsiteY766" fmla="*/ 2009325 h 4246067"/>
                <a:gd name="connsiteX767" fmla="*/ 809318 w 7527271"/>
                <a:gd name="connsiteY767" fmla="*/ 1997931 h 4246067"/>
                <a:gd name="connsiteX768" fmla="*/ 876819 w 7527271"/>
                <a:gd name="connsiteY768" fmla="*/ 2010434 h 4246067"/>
                <a:gd name="connsiteX769" fmla="*/ 848252 w 7527271"/>
                <a:gd name="connsiteY769" fmla="*/ 1990488 h 4246067"/>
                <a:gd name="connsiteX770" fmla="*/ 785975 w 7527271"/>
                <a:gd name="connsiteY770" fmla="*/ 1948796 h 4246067"/>
                <a:gd name="connsiteX771" fmla="*/ 767759 w 7527271"/>
                <a:gd name="connsiteY771" fmla="*/ 1951059 h 4246067"/>
                <a:gd name="connsiteX772" fmla="*/ 744006 w 7527271"/>
                <a:gd name="connsiteY772" fmla="*/ 1929520 h 4246067"/>
                <a:gd name="connsiteX773" fmla="*/ 749943 w 7527271"/>
                <a:gd name="connsiteY773" fmla="*/ 1925720 h 4246067"/>
                <a:gd name="connsiteX774" fmla="*/ 755705 w 7527271"/>
                <a:gd name="connsiteY774" fmla="*/ 1925786 h 4246067"/>
                <a:gd name="connsiteX775" fmla="*/ 688033 w 7527271"/>
                <a:gd name="connsiteY775" fmla="*/ 1870087 h 4246067"/>
                <a:gd name="connsiteX776" fmla="*/ 684579 w 7527271"/>
                <a:gd name="connsiteY776" fmla="*/ 1833470 h 4246067"/>
                <a:gd name="connsiteX777" fmla="*/ 671833 w 7527271"/>
                <a:gd name="connsiteY777" fmla="*/ 1824572 h 4246067"/>
                <a:gd name="connsiteX778" fmla="*/ 557093 w 7527271"/>
                <a:gd name="connsiteY778" fmla="*/ 1744472 h 4246067"/>
                <a:gd name="connsiteX779" fmla="*/ 546409 w 7527271"/>
                <a:gd name="connsiteY779" fmla="*/ 1694253 h 4246067"/>
                <a:gd name="connsiteX780" fmla="*/ 556385 w 7527271"/>
                <a:gd name="connsiteY780" fmla="*/ 1547284 h 4246067"/>
                <a:gd name="connsiteX781" fmla="*/ 545699 w 7527271"/>
                <a:gd name="connsiteY781" fmla="*/ 1497063 h 4246067"/>
                <a:gd name="connsiteX782" fmla="*/ 485743 w 7527271"/>
                <a:gd name="connsiteY782" fmla="*/ 1429552 h 4246067"/>
                <a:gd name="connsiteX783" fmla="*/ 473338 w 7527271"/>
                <a:gd name="connsiteY783" fmla="*/ 1361031 h 4246067"/>
                <a:gd name="connsiteX784" fmla="*/ 469894 w 7527271"/>
                <a:gd name="connsiteY784" fmla="*/ 1324421 h 4246067"/>
                <a:gd name="connsiteX785" fmla="*/ 486427 w 7527271"/>
                <a:gd name="connsiteY785" fmla="*/ 1310314 h 4246067"/>
                <a:gd name="connsiteX786" fmla="*/ 455418 w 7527271"/>
                <a:gd name="connsiteY786" fmla="*/ 1297210 h 4246067"/>
                <a:gd name="connsiteX787" fmla="*/ 437158 w 7527271"/>
                <a:gd name="connsiteY787" fmla="*/ 1293019 h 4246067"/>
                <a:gd name="connsiteX788" fmla="*/ 424408 w 7527271"/>
                <a:gd name="connsiteY788" fmla="*/ 1284112 h 4246067"/>
                <a:gd name="connsiteX789" fmla="*/ 376862 w 7527271"/>
                <a:gd name="connsiteY789" fmla="*/ 1285133 h 4246067"/>
                <a:gd name="connsiteX790" fmla="*/ 334825 w 7527271"/>
                <a:gd name="connsiteY790" fmla="*/ 1281441 h 4246067"/>
                <a:gd name="connsiteX791" fmla="*/ 285551 w 7527271"/>
                <a:gd name="connsiteY791" fmla="*/ 1264149 h 4246067"/>
                <a:gd name="connsiteX792" fmla="*/ 260054 w 7527271"/>
                <a:gd name="connsiteY792" fmla="*/ 1246343 h 4246067"/>
                <a:gd name="connsiteX793" fmla="*/ 206470 w 7527271"/>
                <a:gd name="connsiteY793" fmla="*/ 1183289 h 4246067"/>
                <a:gd name="connsiteX794" fmla="*/ 191138 w 7527271"/>
                <a:gd name="connsiteY794" fmla="*/ 1146930 h 4246067"/>
                <a:gd name="connsiteX795" fmla="*/ 196650 w 7527271"/>
                <a:gd name="connsiteY795" fmla="*/ 1142228 h 4246067"/>
                <a:gd name="connsiteX796" fmla="*/ 147381 w 7527271"/>
                <a:gd name="connsiteY796" fmla="*/ 1124932 h 4246067"/>
                <a:gd name="connsiteX797" fmla="*/ 129114 w 7527271"/>
                <a:gd name="connsiteY797" fmla="*/ 1120728 h 4246067"/>
                <a:gd name="connsiteX798" fmla="*/ 114643 w 7527271"/>
                <a:gd name="connsiteY798" fmla="*/ 1093528 h 4246067"/>
                <a:gd name="connsiteX799" fmla="*/ 107404 w 7527271"/>
                <a:gd name="connsiteY799" fmla="*/ 1079919 h 4246067"/>
                <a:gd name="connsiteX800" fmla="*/ 116707 w 7527271"/>
                <a:gd name="connsiteY800" fmla="*/ 1052209 h 4246067"/>
                <a:gd name="connsiteX801" fmla="*/ 149781 w 7527271"/>
                <a:gd name="connsiteY801" fmla="*/ 1023984 h 4246067"/>
                <a:gd name="connsiteX802" fmla="*/ 208014 w 7527271"/>
                <a:gd name="connsiteY802" fmla="*/ 1073194 h 4246067"/>
                <a:gd name="connsiteX803" fmla="*/ 211802 w 7527271"/>
                <a:gd name="connsiteY803" fmla="*/ 1050174 h 4246067"/>
                <a:gd name="connsiteX804" fmla="*/ 259350 w 7527271"/>
                <a:gd name="connsiteY804" fmla="*/ 1049165 h 4246067"/>
                <a:gd name="connsiteX805" fmla="*/ 283121 w 7527271"/>
                <a:gd name="connsiteY805" fmla="*/ 1048655 h 4246067"/>
                <a:gd name="connsiteX806" fmla="*/ 297769 w 7527271"/>
                <a:gd name="connsiteY806" fmla="*/ 1046048 h 4246067"/>
                <a:gd name="connsiteX807" fmla="*/ 312411 w 7527271"/>
                <a:gd name="connsiteY807" fmla="*/ 1043451 h 4246067"/>
                <a:gd name="connsiteX808" fmla="*/ 323436 w 7527271"/>
                <a:gd name="connsiteY808" fmla="*/ 1034041 h 4246067"/>
                <a:gd name="connsiteX809" fmla="*/ 380111 w 7527271"/>
                <a:gd name="connsiteY809" fmla="*/ 1035123 h 4246067"/>
                <a:gd name="connsiteX810" fmla="*/ 436789 w 7527271"/>
                <a:gd name="connsiteY810" fmla="*/ 1036205 h 4246067"/>
                <a:gd name="connsiteX811" fmla="*/ 449544 w 7527271"/>
                <a:gd name="connsiteY811" fmla="*/ 1045110 h 4246067"/>
                <a:gd name="connsiteX812" fmla="*/ 478825 w 7527271"/>
                <a:gd name="connsiteY812" fmla="*/ 1039897 h 4246067"/>
                <a:gd name="connsiteX813" fmla="*/ 490715 w 7527271"/>
                <a:gd name="connsiteY813" fmla="*/ 1039646 h 4246067"/>
                <a:gd name="connsiteX814" fmla="*/ 502598 w 7527271"/>
                <a:gd name="connsiteY814" fmla="*/ 1039386 h 4246067"/>
                <a:gd name="connsiteX815" fmla="*/ 530163 w 7527271"/>
                <a:gd name="connsiteY815" fmla="*/ 1015868 h 4246067"/>
                <a:gd name="connsiteX816" fmla="*/ 621809 w 7527271"/>
                <a:gd name="connsiteY816" fmla="*/ 977228 h 4246067"/>
                <a:gd name="connsiteX817" fmla="*/ 656605 w 7527271"/>
                <a:gd name="connsiteY817" fmla="*/ 967309 h 4246067"/>
                <a:gd name="connsiteX818" fmla="*/ 646614 w 7527271"/>
                <a:gd name="connsiteY818" fmla="*/ 956062 h 4246067"/>
                <a:gd name="connsiteX819" fmla="*/ 636626 w 7527271"/>
                <a:gd name="connsiteY819" fmla="*/ 944812 h 4246067"/>
                <a:gd name="connsiteX820" fmla="*/ 543423 w 7527271"/>
                <a:gd name="connsiteY820" fmla="*/ 935336 h 4246067"/>
                <a:gd name="connsiteX821" fmla="*/ 437470 w 7527271"/>
                <a:gd name="connsiteY821" fmla="*/ 916951 h 4246067"/>
                <a:gd name="connsiteX822" fmla="*/ 366149 w 7527271"/>
                <a:gd name="connsiteY822" fmla="*/ 918475 h 4246067"/>
                <a:gd name="connsiteX823" fmla="*/ 349609 w 7527271"/>
                <a:gd name="connsiteY823" fmla="*/ 932586 h 4246067"/>
                <a:gd name="connsiteX824" fmla="*/ 336866 w 7527271"/>
                <a:gd name="connsiteY824" fmla="*/ 923688 h 4246067"/>
                <a:gd name="connsiteX825" fmla="*/ 325840 w 7527271"/>
                <a:gd name="connsiteY825" fmla="*/ 933096 h 4246067"/>
                <a:gd name="connsiteX826" fmla="*/ 344099 w 7527271"/>
                <a:gd name="connsiteY826" fmla="*/ 937288 h 4246067"/>
                <a:gd name="connsiteX827" fmla="*/ 349609 w 7527271"/>
                <a:gd name="connsiteY827" fmla="*/ 932586 h 4246067"/>
                <a:gd name="connsiteX828" fmla="*/ 362362 w 7527271"/>
                <a:gd name="connsiteY828" fmla="*/ 941492 h 4246067"/>
                <a:gd name="connsiteX829" fmla="*/ 356850 w 7527271"/>
                <a:gd name="connsiteY829" fmla="*/ 946196 h 4246067"/>
                <a:gd name="connsiteX830" fmla="*/ 521204 w 7527271"/>
                <a:gd name="connsiteY830" fmla="*/ 983962 h 4246067"/>
                <a:gd name="connsiteX831" fmla="*/ 541185 w 7527271"/>
                <a:gd name="connsiteY831" fmla="*/ 1006461 h 4246067"/>
                <a:gd name="connsiteX832" fmla="*/ 506390 w 7527271"/>
                <a:gd name="connsiteY832" fmla="*/ 1016378 h 4246067"/>
                <a:gd name="connsiteX833" fmla="*/ 392173 w 7527271"/>
                <a:gd name="connsiteY833" fmla="*/ 1005060 h 4246067"/>
                <a:gd name="connsiteX834" fmla="*/ 277951 w 7527271"/>
                <a:gd name="connsiteY834" fmla="*/ 993732 h 4246067"/>
                <a:gd name="connsiteX835" fmla="*/ 224896 w 7527271"/>
                <a:gd name="connsiteY835" fmla="*/ 999459 h 4246067"/>
                <a:gd name="connsiteX836" fmla="*/ 100853 w 7527271"/>
                <a:gd name="connsiteY836" fmla="*/ 947067 h 4246067"/>
                <a:gd name="connsiteX837" fmla="*/ 72769 w 7527271"/>
                <a:gd name="connsiteY837" fmla="*/ 901812 h 4246067"/>
                <a:gd name="connsiteX838" fmla="*/ 62943 w 7527271"/>
                <a:gd name="connsiteY838" fmla="*/ 860741 h 4246067"/>
                <a:gd name="connsiteX839" fmla="*/ 162165 w 7527271"/>
                <a:gd name="connsiteY839" fmla="*/ 776077 h 4246067"/>
                <a:gd name="connsiteX840" fmla="*/ 9180 w 7527271"/>
                <a:gd name="connsiteY840" fmla="*/ 669276 h 4246067"/>
                <a:gd name="connsiteX841" fmla="*/ 17102 w 7527271"/>
                <a:gd name="connsiteY841" fmla="*/ 563633 h 4246067"/>
                <a:gd name="connsiteX842" fmla="*/ 72224 w 7527271"/>
                <a:gd name="connsiteY842" fmla="*/ 516599 h 4246067"/>
                <a:gd name="connsiteX843" fmla="*/ 108913 w 7527271"/>
                <a:gd name="connsiteY843" fmla="*/ 495173 h 4246067"/>
                <a:gd name="connsiteX844" fmla="*/ 158353 w 7527271"/>
                <a:gd name="connsiteY844" fmla="*/ 482653 h 4246067"/>
                <a:gd name="connsiteX845" fmla="*/ 306507 w 7527271"/>
                <a:gd name="connsiteY845" fmla="*/ 474907 h 4246067"/>
                <a:gd name="connsiteX846" fmla="*/ 456391 w 7527271"/>
                <a:gd name="connsiteY846" fmla="*/ 485473 h 4246067"/>
                <a:gd name="connsiteX847" fmla="*/ 416248 w 7527271"/>
                <a:gd name="connsiteY847" fmla="*/ 470273 h 4246067"/>
                <a:gd name="connsiteX848" fmla="*/ 376110 w 7527271"/>
                <a:gd name="connsiteY848" fmla="*/ 455081 h 4246067"/>
                <a:gd name="connsiteX849" fmla="*/ 558721 w 7527271"/>
                <a:gd name="connsiteY849" fmla="*/ 497044 h 4246067"/>
                <a:gd name="connsiteX850" fmla="*/ 597065 w 7527271"/>
                <a:gd name="connsiteY850" fmla="*/ 504506 h 4246067"/>
                <a:gd name="connsiteX851" fmla="*/ 686309 w 7527271"/>
                <a:gd name="connsiteY851" fmla="*/ 470619 h 4246067"/>
                <a:gd name="connsiteX852" fmla="*/ 787701 w 7527271"/>
                <a:gd name="connsiteY852" fmla="*/ 438535 h 4246067"/>
                <a:gd name="connsiteX853" fmla="*/ 812511 w 7527271"/>
                <a:gd name="connsiteY853" fmla="*/ 421561 h 4246067"/>
                <a:gd name="connsiteX854" fmla="*/ 782711 w 7527271"/>
                <a:gd name="connsiteY854" fmla="*/ 429091 h 4246067"/>
                <a:gd name="connsiteX855" fmla="*/ 694557 w 7527271"/>
                <a:gd name="connsiteY855" fmla="*/ 455779 h 4246067"/>
                <a:gd name="connsiteX856" fmla="*/ 769026 w 7527271"/>
                <a:gd name="connsiteY856" fmla="*/ 428465 h 4246067"/>
                <a:gd name="connsiteX857" fmla="*/ 849813 w 7527271"/>
                <a:gd name="connsiteY857" fmla="*/ 401441 h 4246067"/>
                <a:gd name="connsiteX858" fmla="*/ 1003211 w 7527271"/>
                <a:gd name="connsiteY858" fmla="*/ 359143 h 4246067"/>
                <a:gd name="connsiteX859" fmla="*/ 1077089 w 7527271"/>
                <a:gd name="connsiteY859" fmla="*/ 336333 h 4246067"/>
                <a:gd name="connsiteX860" fmla="*/ 1091594 w 7527271"/>
                <a:gd name="connsiteY860" fmla="*/ 333991 h 4246067"/>
                <a:gd name="connsiteX861" fmla="*/ 1034481 w 7527271"/>
                <a:gd name="connsiteY861" fmla="*/ 351340 h 4246067"/>
                <a:gd name="connsiteX862" fmla="*/ 968768 w 7527271"/>
                <a:gd name="connsiteY862" fmla="*/ 372276 h 4246067"/>
                <a:gd name="connsiteX863" fmla="*/ 928316 w 7527271"/>
                <a:gd name="connsiteY863" fmla="*/ 386433 h 4246067"/>
                <a:gd name="connsiteX864" fmla="*/ 924150 w 7527271"/>
                <a:gd name="connsiteY864" fmla="*/ 400147 h 4246067"/>
                <a:gd name="connsiteX865" fmla="*/ 913503 w 7527271"/>
                <a:gd name="connsiteY865" fmla="*/ 406774 h 4246067"/>
                <a:gd name="connsiteX866" fmla="*/ 964327 w 7527271"/>
                <a:gd name="connsiteY866" fmla="*/ 401013 h 4246067"/>
                <a:gd name="connsiteX867" fmla="*/ 963235 w 7527271"/>
                <a:gd name="connsiteY867" fmla="*/ 404928 h 4246067"/>
                <a:gd name="connsiteX868" fmla="*/ 960523 w 7527271"/>
                <a:gd name="connsiteY868" fmla="*/ 405040 h 4246067"/>
                <a:gd name="connsiteX869" fmla="*/ 962949 w 7527271"/>
                <a:gd name="connsiteY869" fmla="*/ 405963 h 4246067"/>
                <a:gd name="connsiteX870" fmla="*/ 963235 w 7527271"/>
                <a:gd name="connsiteY870" fmla="*/ 404928 h 4246067"/>
                <a:gd name="connsiteX871" fmla="*/ 978654 w 7527271"/>
                <a:gd name="connsiteY871" fmla="*/ 404290 h 4246067"/>
                <a:gd name="connsiteX872" fmla="*/ 1034400 w 7527271"/>
                <a:gd name="connsiteY872" fmla="*/ 384169 h 4246067"/>
                <a:gd name="connsiteX873" fmla="*/ 1408088 w 7527271"/>
                <a:gd name="connsiteY873" fmla="*/ 315569 h 4246067"/>
                <a:gd name="connsiteX874" fmla="*/ 1556394 w 7527271"/>
                <a:gd name="connsiteY874" fmla="*/ 312001 h 4246067"/>
                <a:gd name="connsiteX875" fmla="*/ 1851238 w 7527271"/>
                <a:gd name="connsiteY875" fmla="*/ 292017 h 4246067"/>
                <a:gd name="connsiteX876" fmla="*/ 2074514 w 7527271"/>
                <a:gd name="connsiteY876" fmla="*/ 291233 h 4246067"/>
                <a:gd name="connsiteX877" fmla="*/ 2130509 w 7527271"/>
                <a:gd name="connsiteY877" fmla="*/ 290072 h 4246067"/>
                <a:gd name="connsiteX878" fmla="*/ 2145277 w 7527271"/>
                <a:gd name="connsiteY878" fmla="*/ 292750 h 4246067"/>
                <a:gd name="connsiteX879" fmla="*/ 2144514 w 7527271"/>
                <a:gd name="connsiteY879" fmla="*/ 293600 h 4246067"/>
                <a:gd name="connsiteX880" fmla="*/ 2168466 w 7527271"/>
                <a:gd name="connsiteY880" fmla="*/ 292169 h 4246067"/>
                <a:gd name="connsiteX881" fmla="*/ 2169230 w 7527271"/>
                <a:gd name="connsiteY881" fmla="*/ 291218 h 4246067"/>
                <a:gd name="connsiteX882" fmla="*/ 2170601 w 7527271"/>
                <a:gd name="connsiteY882" fmla="*/ 292043 h 4246067"/>
                <a:gd name="connsiteX883" fmla="*/ 2178452 w 7527271"/>
                <a:gd name="connsiteY883" fmla="*/ 291573 h 4246067"/>
                <a:gd name="connsiteX884" fmla="*/ 2727011 w 7527271"/>
                <a:gd name="connsiteY884" fmla="*/ 266322 h 4246067"/>
                <a:gd name="connsiteX885" fmla="*/ 2986824 w 7527271"/>
                <a:gd name="connsiteY885" fmla="*/ 282910 h 4246067"/>
                <a:gd name="connsiteX886" fmla="*/ 3072069 w 7527271"/>
                <a:gd name="connsiteY886" fmla="*/ 286993 h 4246067"/>
                <a:gd name="connsiteX887" fmla="*/ 3076964 w 7527271"/>
                <a:gd name="connsiteY887" fmla="*/ 268415 h 4246067"/>
                <a:gd name="connsiteX888" fmla="*/ 3073071 w 7527271"/>
                <a:gd name="connsiteY888" fmla="*/ 287041 h 4246067"/>
                <a:gd name="connsiteX889" fmla="*/ 3087806 w 7527271"/>
                <a:gd name="connsiteY889" fmla="*/ 287747 h 4246067"/>
                <a:gd name="connsiteX890" fmla="*/ 3088249 w 7527271"/>
                <a:gd name="connsiteY890" fmla="*/ 286128 h 4246067"/>
                <a:gd name="connsiteX891" fmla="*/ 3088933 w 7527271"/>
                <a:gd name="connsiteY891" fmla="*/ 287800 h 4246067"/>
                <a:gd name="connsiteX892" fmla="*/ 3163668 w 7527271"/>
                <a:gd name="connsiteY892" fmla="*/ 291381 h 4246067"/>
                <a:gd name="connsiteX893" fmla="*/ 3163917 w 7527271"/>
                <a:gd name="connsiteY893" fmla="*/ 282639 h 4246067"/>
                <a:gd name="connsiteX894" fmla="*/ 3165427 w 7527271"/>
                <a:gd name="connsiteY894" fmla="*/ 279511 h 4246067"/>
                <a:gd name="connsiteX895" fmla="*/ 3169163 w 7527271"/>
                <a:gd name="connsiteY895" fmla="*/ 269983 h 4246067"/>
                <a:gd name="connsiteX896" fmla="*/ 3169102 w 7527271"/>
                <a:gd name="connsiteY896" fmla="*/ 280100 h 4246067"/>
                <a:gd name="connsiteX897" fmla="*/ 3169024 w 7527271"/>
                <a:gd name="connsiteY897" fmla="*/ 291638 h 4246067"/>
                <a:gd name="connsiteX898" fmla="*/ 3225508 w 7527271"/>
                <a:gd name="connsiteY898" fmla="*/ 294343 h 4246067"/>
                <a:gd name="connsiteX899" fmla="*/ 3226116 w 7527271"/>
                <a:gd name="connsiteY899" fmla="*/ 253504 h 4246067"/>
                <a:gd name="connsiteX900" fmla="*/ 3228423 w 7527271"/>
                <a:gd name="connsiteY900" fmla="*/ 246980 h 4246067"/>
                <a:gd name="connsiteX901" fmla="*/ 3229693 w 7527271"/>
                <a:gd name="connsiteY901" fmla="*/ 242777 h 4246067"/>
                <a:gd name="connsiteX902" fmla="*/ 3115937 w 7527271"/>
                <a:gd name="connsiteY902" fmla="*/ 238738 h 4246067"/>
                <a:gd name="connsiteX903" fmla="*/ 2701242 w 7527271"/>
                <a:gd name="connsiteY903" fmla="*/ 237311 h 4246067"/>
                <a:gd name="connsiteX904" fmla="*/ 2332452 w 7527271"/>
                <a:gd name="connsiteY904" fmla="*/ 245320 h 4246067"/>
                <a:gd name="connsiteX905" fmla="*/ 2404185 w 7527271"/>
                <a:gd name="connsiteY905" fmla="*/ 225890 h 4246067"/>
                <a:gd name="connsiteX906" fmla="*/ 3358769 w 7527271"/>
                <a:gd name="connsiteY906" fmla="*/ 142962 h 4246067"/>
                <a:gd name="connsiteX907" fmla="*/ 3728573 w 7527271"/>
                <a:gd name="connsiteY907" fmla="*/ 164520 h 4246067"/>
                <a:gd name="connsiteX908" fmla="*/ 4468695 w 7527271"/>
                <a:gd name="connsiteY908" fmla="*/ 177692 h 4246067"/>
                <a:gd name="connsiteX909" fmla="*/ 4723601 w 7527271"/>
                <a:gd name="connsiteY909" fmla="*/ 197772 h 4246067"/>
                <a:gd name="connsiteX910" fmla="*/ 4893329 w 7527271"/>
                <a:gd name="connsiteY910" fmla="*/ 226103 h 4246067"/>
                <a:gd name="connsiteX911" fmla="*/ 4949270 w 7527271"/>
                <a:gd name="connsiteY911" fmla="*/ 237246 h 4246067"/>
                <a:gd name="connsiteX912" fmla="*/ 4893694 w 7527271"/>
                <a:gd name="connsiteY912" fmla="*/ 233106 h 4246067"/>
                <a:gd name="connsiteX913" fmla="*/ 4502342 w 7527271"/>
                <a:gd name="connsiteY913" fmla="*/ 210739 h 4246067"/>
                <a:gd name="connsiteX914" fmla="*/ 4156451 w 7527271"/>
                <a:gd name="connsiteY914" fmla="*/ 179990 h 4246067"/>
                <a:gd name="connsiteX915" fmla="*/ 3975449 w 7527271"/>
                <a:gd name="connsiteY915" fmla="*/ 186406 h 4246067"/>
                <a:gd name="connsiteX916" fmla="*/ 3844210 w 7527271"/>
                <a:gd name="connsiteY916" fmla="*/ 182284 h 4246067"/>
                <a:gd name="connsiteX917" fmla="*/ 3862683 w 7527271"/>
                <a:gd name="connsiteY917" fmla="*/ 195972 h 4246067"/>
                <a:gd name="connsiteX918" fmla="*/ 4381728 w 7527271"/>
                <a:gd name="connsiteY918" fmla="*/ 217048 h 4246067"/>
                <a:gd name="connsiteX919" fmla="*/ 4960260 w 7527271"/>
                <a:gd name="connsiteY919" fmla="*/ 269815 h 4246067"/>
                <a:gd name="connsiteX920" fmla="*/ 5245741 w 7527271"/>
                <a:gd name="connsiteY920" fmla="*/ 299907 h 4246067"/>
                <a:gd name="connsiteX921" fmla="*/ 5268480 w 7527271"/>
                <a:gd name="connsiteY921" fmla="*/ 302043 h 4246067"/>
                <a:gd name="connsiteX922" fmla="*/ 5581625 w 7527271"/>
                <a:gd name="connsiteY922" fmla="*/ 376681 h 4246067"/>
                <a:gd name="connsiteX923" fmla="*/ 5921246 w 7527271"/>
                <a:gd name="connsiteY923" fmla="*/ 473736 h 4246067"/>
                <a:gd name="connsiteX924" fmla="*/ 6298831 w 7527271"/>
                <a:gd name="connsiteY924" fmla="*/ 605231 h 4246067"/>
                <a:gd name="connsiteX925" fmla="*/ 6719725 w 7527271"/>
                <a:gd name="connsiteY925" fmla="*/ 785773 h 4246067"/>
                <a:gd name="connsiteX926" fmla="*/ 6784361 w 7527271"/>
                <a:gd name="connsiteY926" fmla="*/ 841673 h 4246067"/>
                <a:gd name="connsiteX927" fmla="*/ 6972082 w 7527271"/>
                <a:gd name="connsiteY927" fmla="*/ 962813 h 4246067"/>
                <a:gd name="connsiteX928" fmla="*/ 6987593 w 7527271"/>
                <a:gd name="connsiteY928" fmla="*/ 976228 h 4246067"/>
                <a:gd name="connsiteX929" fmla="*/ 6973593 w 7527271"/>
                <a:gd name="connsiteY929" fmla="*/ 989756 h 4246067"/>
                <a:gd name="connsiteX930" fmla="*/ 6990254 w 7527271"/>
                <a:gd name="connsiteY930" fmla="*/ 1038352 h 4246067"/>
                <a:gd name="connsiteX931" fmla="*/ 6913128 w 7527271"/>
                <a:gd name="connsiteY931" fmla="*/ 986727 h 4246067"/>
                <a:gd name="connsiteX932" fmla="*/ 6834491 w 7527271"/>
                <a:gd name="connsiteY932" fmla="*/ 944352 h 4246067"/>
                <a:gd name="connsiteX933" fmla="*/ 6851804 w 7527271"/>
                <a:gd name="connsiteY933" fmla="*/ 1061381 h 4246067"/>
                <a:gd name="connsiteX934" fmla="*/ 6789613 w 7527271"/>
                <a:gd name="connsiteY934" fmla="*/ 1032730 h 4246067"/>
                <a:gd name="connsiteX935" fmla="*/ 6733246 w 7527271"/>
                <a:gd name="connsiteY935" fmla="*/ 1040782 h 4246067"/>
                <a:gd name="connsiteX936" fmla="*/ 6679565 w 7527271"/>
                <a:gd name="connsiteY936" fmla="*/ 1020997 h 4246067"/>
                <a:gd name="connsiteX937" fmla="*/ 6639961 w 7527271"/>
                <a:gd name="connsiteY937" fmla="*/ 998403 h 4246067"/>
                <a:gd name="connsiteX938" fmla="*/ 6601039 w 7527271"/>
                <a:gd name="connsiteY938" fmla="*/ 997932 h 4246067"/>
                <a:gd name="connsiteX939" fmla="*/ 6610589 w 7527271"/>
                <a:gd name="connsiteY939" fmla="*/ 1009095 h 4246067"/>
                <a:gd name="connsiteX940" fmla="*/ 6602566 w 7527271"/>
                <a:gd name="connsiteY940" fmla="*/ 1008565 h 4246067"/>
                <a:gd name="connsiteX941" fmla="*/ 6600749 w 7527271"/>
                <a:gd name="connsiteY941" fmla="*/ 997928 h 4246067"/>
                <a:gd name="connsiteX942" fmla="*/ 6555256 w 7527271"/>
                <a:gd name="connsiteY942" fmla="*/ 997377 h 4246067"/>
                <a:gd name="connsiteX943" fmla="*/ 6555130 w 7527271"/>
                <a:gd name="connsiteY943" fmla="*/ 997376 h 4246067"/>
                <a:gd name="connsiteX944" fmla="*/ 6560331 w 7527271"/>
                <a:gd name="connsiteY944" fmla="*/ 1000003 h 4246067"/>
                <a:gd name="connsiteX945" fmla="*/ 6648149 w 7527271"/>
                <a:gd name="connsiteY945" fmla="*/ 1038065 h 4246067"/>
                <a:gd name="connsiteX946" fmla="*/ 6786219 w 7527271"/>
                <a:gd name="connsiteY946" fmla="*/ 1095836 h 4246067"/>
                <a:gd name="connsiteX947" fmla="*/ 6835502 w 7527271"/>
                <a:gd name="connsiteY947" fmla="*/ 1121244 h 4246067"/>
                <a:gd name="connsiteX948" fmla="*/ 6672184 w 7527271"/>
                <a:gd name="connsiteY948" fmla="*/ 1107560 h 4246067"/>
                <a:gd name="connsiteX949" fmla="*/ 6655784 w 7527271"/>
                <a:gd name="connsiteY949" fmla="*/ 1100594 h 4246067"/>
                <a:gd name="connsiteX950" fmla="*/ 6537850 w 7527271"/>
                <a:gd name="connsiteY950" fmla="*/ 1045216 h 4246067"/>
                <a:gd name="connsiteX951" fmla="*/ 6411173 w 7527271"/>
                <a:gd name="connsiteY951" fmla="*/ 994717 h 4246067"/>
                <a:gd name="connsiteX952" fmla="*/ 6380281 w 7527271"/>
                <a:gd name="connsiteY952" fmla="*/ 990277 h 4246067"/>
                <a:gd name="connsiteX953" fmla="*/ 6411209 w 7527271"/>
                <a:gd name="connsiteY953" fmla="*/ 1003435 h 4246067"/>
                <a:gd name="connsiteX954" fmla="*/ 6492506 w 7527271"/>
                <a:gd name="connsiteY954" fmla="*/ 1043581 h 4246067"/>
                <a:gd name="connsiteX955" fmla="*/ 6566142 w 7527271"/>
                <a:gd name="connsiteY955" fmla="*/ 1085197 h 4246067"/>
                <a:gd name="connsiteX956" fmla="*/ 6591311 w 7527271"/>
                <a:gd name="connsiteY956" fmla="*/ 1100783 h 4246067"/>
                <a:gd name="connsiteX957" fmla="*/ 4888739 w 7527271"/>
                <a:gd name="connsiteY957" fmla="*/ 958123 h 4246067"/>
                <a:gd name="connsiteX958" fmla="*/ 4794622 w 7527271"/>
                <a:gd name="connsiteY958" fmla="*/ 956982 h 4246067"/>
                <a:gd name="connsiteX959" fmla="*/ 4650254 w 7527271"/>
                <a:gd name="connsiteY959" fmla="*/ 941726 h 4246067"/>
                <a:gd name="connsiteX960" fmla="*/ 4581691 w 7527271"/>
                <a:gd name="connsiteY960" fmla="*/ 940894 h 4246067"/>
                <a:gd name="connsiteX961" fmla="*/ 4513126 w 7527271"/>
                <a:gd name="connsiteY961" fmla="*/ 940063 h 4246067"/>
                <a:gd name="connsiteX962" fmla="*/ 4387019 w 7527271"/>
                <a:gd name="connsiteY962" fmla="*/ 928996 h 4246067"/>
                <a:gd name="connsiteX963" fmla="*/ 4266424 w 7527271"/>
                <a:gd name="connsiteY963" fmla="*/ 913225 h 4246067"/>
                <a:gd name="connsiteX964" fmla="*/ 4273659 w 7527271"/>
                <a:gd name="connsiteY964" fmla="*/ 926825 h 4246067"/>
                <a:gd name="connsiteX965" fmla="*/ 4266086 w 7527271"/>
                <a:gd name="connsiteY965" fmla="*/ 972848 h 4246067"/>
                <a:gd name="connsiteX966" fmla="*/ 4404081 w 7527271"/>
                <a:gd name="connsiteY966" fmla="*/ 983668 h 4246067"/>
                <a:gd name="connsiteX967" fmla="*/ 4542069 w 7527271"/>
                <a:gd name="connsiteY967" fmla="*/ 994474 h 4246067"/>
                <a:gd name="connsiteX968" fmla="*/ 4637163 w 7527271"/>
                <a:gd name="connsiteY968" fmla="*/ 992442 h 4246067"/>
                <a:gd name="connsiteX969" fmla="*/ 4732263 w 7527271"/>
                <a:gd name="connsiteY969" fmla="*/ 990420 h 4246067"/>
                <a:gd name="connsiteX970" fmla="*/ 4823736 w 7527271"/>
                <a:gd name="connsiteY970" fmla="*/ 981581 h 4246067"/>
                <a:gd name="connsiteX971" fmla="*/ 4915212 w 7527271"/>
                <a:gd name="connsiteY971" fmla="*/ 972758 h 4246067"/>
                <a:gd name="connsiteX972" fmla="*/ 5112639 w 7527271"/>
                <a:gd name="connsiteY972" fmla="*/ 982302 h 4246067"/>
                <a:gd name="connsiteX973" fmla="*/ 5214973 w 7527271"/>
                <a:gd name="connsiteY973" fmla="*/ 993879 h 4246067"/>
                <a:gd name="connsiteX974" fmla="*/ 5317301 w 7527271"/>
                <a:gd name="connsiteY974" fmla="*/ 1005448 h 4246067"/>
                <a:gd name="connsiteX975" fmla="*/ 5457020 w 7527271"/>
                <a:gd name="connsiteY975" fmla="*/ 1034568 h 4246067"/>
                <a:gd name="connsiteX976" fmla="*/ 5596735 w 7527271"/>
                <a:gd name="connsiteY976" fmla="*/ 1063693 h 4246067"/>
                <a:gd name="connsiteX977" fmla="*/ 5663407 w 7527271"/>
                <a:gd name="connsiteY977" fmla="*/ 1076031 h 4246067"/>
                <a:gd name="connsiteX978" fmla="*/ 5730074 w 7527271"/>
                <a:gd name="connsiteY978" fmla="*/ 1088359 h 4246067"/>
                <a:gd name="connsiteX979" fmla="*/ 5800369 w 7527271"/>
                <a:gd name="connsiteY979" fmla="*/ 1107506 h 4246067"/>
                <a:gd name="connsiteX980" fmla="*/ 5870655 w 7527271"/>
                <a:gd name="connsiteY980" fmla="*/ 1126639 h 4246067"/>
                <a:gd name="connsiteX981" fmla="*/ 6035176 w 7527271"/>
                <a:gd name="connsiteY981" fmla="*/ 1134595 h 4246067"/>
                <a:gd name="connsiteX982" fmla="*/ 6199701 w 7527271"/>
                <a:gd name="connsiteY982" fmla="*/ 1142548 h 4246067"/>
                <a:gd name="connsiteX983" fmla="*/ 6245353 w 7527271"/>
                <a:gd name="connsiteY983" fmla="*/ 1153035 h 4246067"/>
                <a:gd name="connsiteX984" fmla="*/ 6283767 w 7527271"/>
                <a:gd name="connsiteY984" fmla="*/ 1149927 h 4246067"/>
                <a:gd name="connsiteX985" fmla="*/ 6367835 w 7527271"/>
                <a:gd name="connsiteY985" fmla="*/ 1157302 h 4246067"/>
                <a:gd name="connsiteX986" fmla="*/ 6451912 w 7527271"/>
                <a:gd name="connsiteY986" fmla="*/ 1164682 h 4246067"/>
                <a:gd name="connsiteX987" fmla="*/ 6535979 w 7527271"/>
                <a:gd name="connsiteY987" fmla="*/ 1172061 h 4246067"/>
                <a:gd name="connsiteX988" fmla="*/ 6561479 w 7527271"/>
                <a:gd name="connsiteY988" fmla="*/ 1189862 h 4246067"/>
                <a:gd name="connsiteX989" fmla="*/ 6555966 w 7527271"/>
                <a:gd name="connsiteY989" fmla="*/ 1194568 h 4246067"/>
                <a:gd name="connsiteX990" fmla="*/ 6439853 w 7527271"/>
                <a:gd name="connsiteY990" fmla="*/ 1194747 h 4246067"/>
                <a:gd name="connsiteX991" fmla="*/ 6323738 w 7527271"/>
                <a:gd name="connsiteY991" fmla="*/ 1194926 h 4246067"/>
                <a:gd name="connsiteX992" fmla="*/ 6213998 w 7527271"/>
                <a:gd name="connsiteY992" fmla="*/ 1199564 h 4246067"/>
                <a:gd name="connsiteX993" fmla="*/ 6132683 w 7527271"/>
                <a:gd name="connsiteY993" fmla="*/ 1206159 h 4246067"/>
                <a:gd name="connsiteX994" fmla="*/ 6185329 w 7527271"/>
                <a:gd name="connsiteY994" fmla="*/ 1224297 h 4246067"/>
                <a:gd name="connsiteX995" fmla="*/ 6351572 w 7527271"/>
                <a:gd name="connsiteY995" fmla="*/ 1375076 h 4246067"/>
                <a:gd name="connsiteX996" fmla="*/ 6353166 w 7527271"/>
                <a:gd name="connsiteY996" fmla="*/ 1399925 h 4246067"/>
                <a:gd name="connsiteX997" fmla="*/ 6360966 w 7527271"/>
                <a:gd name="connsiteY997" fmla="*/ 1400505 h 4246067"/>
                <a:gd name="connsiteX998" fmla="*/ 6450550 w 7527271"/>
                <a:gd name="connsiteY998" fmla="*/ 1403187 h 4246067"/>
                <a:gd name="connsiteX999" fmla="*/ 6547368 w 7527271"/>
                <a:gd name="connsiteY999" fmla="*/ 1419460 h 4246067"/>
                <a:gd name="connsiteX1000" fmla="*/ 6947393 w 7527271"/>
                <a:gd name="connsiteY1000" fmla="*/ 1493473 h 4246067"/>
                <a:gd name="connsiteX1001" fmla="*/ 6965651 w 7527271"/>
                <a:gd name="connsiteY1001" fmla="*/ 1497667 h 4246067"/>
                <a:gd name="connsiteX1002" fmla="*/ 6954630 w 7527271"/>
                <a:gd name="connsiteY1002" fmla="*/ 1507073 h 4246067"/>
                <a:gd name="connsiteX1003" fmla="*/ 6715339 w 7527271"/>
                <a:gd name="connsiteY1003" fmla="*/ 1464030 h 4246067"/>
                <a:gd name="connsiteX1004" fmla="*/ 6483285 w 7527271"/>
                <a:gd name="connsiteY1004" fmla="*/ 1434591 h 4246067"/>
                <a:gd name="connsiteX1005" fmla="*/ 6459508 w 7527271"/>
                <a:gd name="connsiteY1005" fmla="*/ 1435093 h 4246067"/>
                <a:gd name="connsiteX1006" fmla="*/ 6450381 w 7527271"/>
                <a:gd name="connsiteY1006" fmla="*/ 1432996 h 4246067"/>
                <a:gd name="connsiteX1007" fmla="*/ 6452273 w 7527271"/>
                <a:gd name="connsiteY1007" fmla="*/ 1421489 h 4246067"/>
                <a:gd name="connsiteX1008" fmla="*/ 6404723 w 7527271"/>
                <a:gd name="connsiteY1008" fmla="*/ 1422503 h 4246067"/>
                <a:gd name="connsiteX1009" fmla="*/ 6354194 w 7527271"/>
                <a:gd name="connsiteY1009" fmla="*/ 1415891 h 4246067"/>
                <a:gd name="connsiteX1010" fmla="*/ 6357521 w 7527271"/>
                <a:gd name="connsiteY1010" fmla="*/ 1467690 h 4246067"/>
                <a:gd name="connsiteX1011" fmla="*/ 6351324 w 7527271"/>
                <a:gd name="connsiteY1011" fmla="*/ 1474708 h 4246067"/>
                <a:gd name="connsiteX1012" fmla="*/ 6404385 w 7527271"/>
                <a:gd name="connsiteY1012" fmla="*/ 1482126 h 4246067"/>
                <a:gd name="connsiteX1013" fmla="*/ 6442804 w 7527271"/>
                <a:gd name="connsiteY1013" fmla="*/ 1479011 h 4246067"/>
                <a:gd name="connsiteX1014" fmla="*/ 6481218 w 7527271"/>
                <a:gd name="connsiteY1014" fmla="*/ 1475902 h 4246067"/>
                <a:gd name="connsiteX1015" fmla="*/ 6496727 w 7527271"/>
                <a:gd name="connsiteY1015" fmla="*/ 1482456 h 4246067"/>
                <a:gd name="connsiteX1016" fmla="*/ 6512230 w 7527271"/>
                <a:gd name="connsiteY1016" fmla="*/ 1489000 h 4246067"/>
                <a:gd name="connsiteX1017" fmla="*/ 6501203 w 7527271"/>
                <a:gd name="connsiteY1017" fmla="*/ 1498408 h 4246067"/>
                <a:gd name="connsiteX1018" fmla="*/ 6584932 w 7527271"/>
                <a:gd name="connsiteY1018" fmla="*/ 1565412 h 4246067"/>
                <a:gd name="connsiteX1019" fmla="*/ 6498802 w 7527271"/>
                <a:gd name="connsiteY1019" fmla="*/ 1599354 h 4246067"/>
                <a:gd name="connsiteX1020" fmla="*/ 6482926 w 7527271"/>
                <a:gd name="connsiteY1020" fmla="*/ 1597561 h 4246067"/>
                <a:gd name="connsiteX1021" fmla="*/ 6513374 w 7527271"/>
                <a:gd name="connsiteY1021" fmla="*/ 1606746 h 4246067"/>
                <a:gd name="connsiteX1022" fmla="*/ 6595008 w 7527271"/>
                <a:gd name="connsiteY1022" fmla="*/ 1660120 h 4246067"/>
                <a:gd name="connsiteX1023" fmla="*/ 6626078 w 7527271"/>
                <a:gd name="connsiteY1023" fmla="*/ 1688298 h 4246067"/>
                <a:gd name="connsiteX1024" fmla="*/ 6662812 w 7527271"/>
                <a:gd name="connsiteY1024" fmla="*/ 1696740 h 4246067"/>
                <a:gd name="connsiteX1025" fmla="*/ 6701059 w 7527271"/>
                <a:gd name="connsiteY1025" fmla="*/ 1723438 h 4246067"/>
                <a:gd name="connsiteX1026" fmla="*/ 6695542 w 7527271"/>
                <a:gd name="connsiteY1026" fmla="*/ 1728146 h 4246067"/>
                <a:gd name="connsiteX1027" fmla="*/ 6683659 w 7527271"/>
                <a:gd name="connsiteY1027" fmla="*/ 1728404 h 4246067"/>
                <a:gd name="connsiteX1028" fmla="*/ 6671771 w 7527271"/>
                <a:gd name="connsiteY1028" fmla="*/ 1728655 h 4246067"/>
                <a:gd name="connsiteX1029" fmla="*/ 6670559 w 7527271"/>
                <a:gd name="connsiteY1029" fmla="*/ 1728642 h 4246067"/>
                <a:gd name="connsiteX1030" fmla="*/ 6808751 w 7527271"/>
                <a:gd name="connsiteY1030" fmla="*/ 1853972 h 4246067"/>
                <a:gd name="connsiteX1031" fmla="*/ 6957178 w 7527271"/>
                <a:gd name="connsiteY1031" fmla="*/ 1997775 h 4246067"/>
                <a:gd name="connsiteX1032" fmla="*/ 6957189 w 7527271"/>
                <a:gd name="connsiteY1032" fmla="*/ 2034509 h 4246067"/>
                <a:gd name="connsiteX1033" fmla="*/ 6969061 w 7527271"/>
                <a:gd name="connsiteY1033" fmla="*/ 2045275 h 4246067"/>
                <a:gd name="connsiteX1034" fmla="*/ 7075933 w 7527271"/>
                <a:gd name="connsiteY1034" fmla="*/ 2142201 h 4246067"/>
                <a:gd name="connsiteX1035" fmla="*/ 7081875 w 7527271"/>
                <a:gd name="connsiteY1035" fmla="*/ 2193499 h 4246067"/>
                <a:gd name="connsiteX1036" fmla="*/ 7058153 w 7527271"/>
                <a:gd name="connsiteY1036" fmla="*/ 2337257 h 4246067"/>
                <a:gd name="connsiteX1037" fmla="*/ 7064095 w 7527271"/>
                <a:gd name="connsiteY1037" fmla="*/ 2388553 h 4246067"/>
                <a:gd name="connsiteX1038" fmla="*/ 7117536 w 7527271"/>
                <a:gd name="connsiteY1038" fmla="*/ 2464567 h 4246067"/>
                <a:gd name="connsiteX1039" fmla="*/ 7123482 w 7527271"/>
                <a:gd name="connsiteY1039" fmla="*/ 2534223 h 4246067"/>
                <a:gd name="connsiteX1040" fmla="*/ 7123480 w 7527271"/>
                <a:gd name="connsiteY1040" fmla="*/ 2570951 h 4246067"/>
                <a:gd name="connsiteX1041" fmla="*/ 7105679 w 7527271"/>
                <a:gd name="connsiteY1041" fmla="*/ 2582341 h 4246067"/>
                <a:gd name="connsiteX1042" fmla="*/ 7135361 w 7527271"/>
                <a:gd name="connsiteY1042" fmla="*/ 2600091 h 4246067"/>
                <a:gd name="connsiteX1043" fmla="*/ 7153170 w 7527271"/>
                <a:gd name="connsiteY1043" fmla="*/ 2607055 h 4246067"/>
                <a:gd name="connsiteX1044" fmla="*/ 7165048 w 7527271"/>
                <a:gd name="connsiteY1044" fmla="*/ 2617831 h 4246067"/>
                <a:gd name="connsiteX1045" fmla="*/ 7212537 w 7527271"/>
                <a:gd name="connsiteY1045" fmla="*/ 2624173 h 4246067"/>
                <a:gd name="connsiteX1046" fmla="*/ 7254098 w 7527271"/>
                <a:gd name="connsiteY1046" fmla="*/ 2634321 h 4246067"/>
                <a:gd name="connsiteX1047" fmla="*/ 7301595 w 7527271"/>
                <a:gd name="connsiteY1047" fmla="*/ 2659035 h 4246067"/>
                <a:gd name="connsiteX1048" fmla="*/ 7325343 w 7527271"/>
                <a:gd name="connsiteY1048" fmla="*/ 2680579 h 4246067"/>
                <a:gd name="connsiteX1049" fmla="*/ 7372845 w 7527271"/>
                <a:gd name="connsiteY1049" fmla="*/ 2751201 h 4246067"/>
                <a:gd name="connsiteX1050" fmla="*/ 7384720 w 7527271"/>
                <a:gd name="connsiteY1050" fmla="*/ 2789515 h 4246067"/>
                <a:gd name="connsiteX1051" fmla="*/ 7378786 w 7527271"/>
                <a:gd name="connsiteY1051" fmla="*/ 2793317 h 4246067"/>
                <a:gd name="connsiteX1052" fmla="*/ 7426281 w 7527271"/>
                <a:gd name="connsiteY1052" fmla="*/ 2818029 h 4246067"/>
                <a:gd name="connsiteX1053" fmla="*/ 7444096 w 7527271"/>
                <a:gd name="connsiteY1053" fmla="*/ 2825007 h 4246067"/>
                <a:gd name="connsiteX1054" fmla="*/ 7455968 w 7527271"/>
                <a:gd name="connsiteY1054" fmla="*/ 2854133 h 4246067"/>
                <a:gd name="connsiteX1055" fmla="*/ 7461911 w 7527271"/>
                <a:gd name="connsiteY1055" fmla="*/ 2868707 h 4246067"/>
                <a:gd name="connsiteX1056" fmla="*/ 7450039 w 7527271"/>
                <a:gd name="connsiteY1056" fmla="*/ 2894665 h 4246067"/>
                <a:gd name="connsiteX1057" fmla="*/ 7414426 w 7527271"/>
                <a:gd name="connsiteY1057" fmla="*/ 2917453 h 4246067"/>
                <a:gd name="connsiteX1058" fmla="*/ 7360986 w 7527271"/>
                <a:gd name="connsiteY1058" fmla="*/ 2859803 h 4246067"/>
                <a:gd name="connsiteX1059" fmla="*/ 7355054 w 7527271"/>
                <a:gd name="connsiteY1059" fmla="*/ 2881975 h 4246067"/>
                <a:gd name="connsiteX1060" fmla="*/ 7307561 w 7527271"/>
                <a:gd name="connsiteY1060" fmla="*/ 2875623 h 4246067"/>
                <a:gd name="connsiteX1061" fmla="*/ 7283814 w 7527271"/>
                <a:gd name="connsiteY1061" fmla="*/ 2872453 h 4246067"/>
                <a:gd name="connsiteX1062" fmla="*/ 7268971 w 7527271"/>
                <a:gd name="connsiteY1062" fmla="*/ 2872763 h 4246067"/>
                <a:gd name="connsiteX1063" fmla="*/ 7254130 w 7527271"/>
                <a:gd name="connsiteY1063" fmla="*/ 2873069 h 4246067"/>
                <a:gd name="connsiteX1064" fmla="*/ 7242257 w 7527271"/>
                <a:gd name="connsiteY1064" fmla="*/ 2880665 h 4246067"/>
                <a:gd name="connsiteX1065" fmla="*/ 7185862 w 7527271"/>
                <a:gd name="connsiteY1065" fmla="*/ 2870835 h 4246067"/>
                <a:gd name="connsiteX1066" fmla="*/ 7129467 w 7527271"/>
                <a:gd name="connsiteY1066" fmla="*/ 2861005 h 4246067"/>
                <a:gd name="connsiteX1067" fmla="*/ 7117586 w 7527271"/>
                <a:gd name="connsiteY1067" fmla="*/ 2850231 h 4246067"/>
                <a:gd name="connsiteX1068" fmla="*/ 7087907 w 7527271"/>
                <a:gd name="connsiteY1068" fmla="*/ 2850857 h 4246067"/>
                <a:gd name="connsiteX1069" fmla="*/ 7076030 w 7527271"/>
                <a:gd name="connsiteY1069" fmla="*/ 2849265 h 4246067"/>
                <a:gd name="connsiteX1070" fmla="*/ 7064161 w 7527271"/>
                <a:gd name="connsiteY1070" fmla="*/ 2847685 h 4246067"/>
                <a:gd name="connsiteX1071" fmla="*/ 7034480 w 7527271"/>
                <a:gd name="connsiteY1071" fmla="*/ 2866679 h 4246067"/>
                <a:gd name="connsiteX1072" fmla="*/ 6939500 w 7527271"/>
                <a:gd name="connsiteY1072" fmla="*/ 2890707 h 4246067"/>
                <a:gd name="connsiteX1073" fmla="*/ 6903879 w 7527271"/>
                <a:gd name="connsiteY1073" fmla="*/ 2895133 h 4246067"/>
                <a:gd name="connsiteX1074" fmla="*/ 6912787 w 7527271"/>
                <a:gd name="connsiteY1074" fmla="*/ 2907797 h 4246067"/>
                <a:gd name="connsiteX1075" fmla="*/ 6921689 w 7527271"/>
                <a:gd name="connsiteY1075" fmla="*/ 2920465 h 4246067"/>
                <a:gd name="connsiteX1076" fmla="*/ 7013708 w 7527271"/>
                <a:gd name="connsiteY1076" fmla="*/ 2944241 h 4246067"/>
                <a:gd name="connsiteX1077" fmla="*/ 7117609 w 7527271"/>
                <a:gd name="connsiteY1077" fmla="*/ 2978795 h 4246067"/>
                <a:gd name="connsiteX1078" fmla="*/ 7188848 w 7527271"/>
                <a:gd name="connsiteY1078" fmla="*/ 2988317 h 4246067"/>
                <a:gd name="connsiteX1079" fmla="*/ 7206656 w 7527271"/>
                <a:gd name="connsiteY1079" fmla="*/ 2976921 h 4246067"/>
                <a:gd name="connsiteX1080" fmla="*/ 7218528 w 7527271"/>
                <a:gd name="connsiteY1080" fmla="*/ 2987685 h 4246067"/>
                <a:gd name="connsiteX1081" fmla="*/ 7230400 w 7527271"/>
                <a:gd name="connsiteY1081" fmla="*/ 2980091 h 4246067"/>
                <a:gd name="connsiteX1082" fmla="*/ 7212591 w 7527271"/>
                <a:gd name="connsiteY1082" fmla="*/ 2973123 h 4246067"/>
                <a:gd name="connsiteX1083" fmla="*/ 7206656 w 7527271"/>
                <a:gd name="connsiteY1083" fmla="*/ 2976921 h 4246067"/>
                <a:gd name="connsiteX1084" fmla="*/ 7194780 w 7527271"/>
                <a:gd name="connsiteY1084" fmla="*/ 2966145 h 4246067"/>
                <a:gd name="connsiteX1085" fmla="*/ 7200715 w 7527271"/>
                <a:gd name="connsiteY1085" fmla="*/ 2962347 h 4246067"/>
                <a:gd name="connsiteX1086" fmla="*/ 7040419 w 7527271"/>
                <a:gd name="connsiteY1086" fmla="*/ 2899603 h 4246067"/>
                <a:gd name="connsiteX1087" fmla="*/ 7022610 w 7527271"/>
                <a:gd name="connsiteY1087" fmla="*/ 2874269 h 4246067"/>
                <a:gd name="connsiteX1088" fmla="*/ 7058224 w 7527271"/>
                <a:gd name="connsiteY1088" fmla="*/ 2869849 h 4246067"/>
                <a:gd name="connsiteX1089" fmla="*/ 7171022 w 7527271"/>
                <a:gd name="connsiteY1089" fmla="*/ 2898695 h 4246067"/>
                <a:gd name="connsiteX1090" fmla="*/ 7283823 w 7527271"/>
                <a:gd name="connsiteY1090" fmla="*/ 2927549 h 4246067"/>
                <a:gd name="connsiteX1091" fmla="*/ 7337248 w 7527271"/>
                <a:gd name="connsiteY1091" fmla="*/ 2930095 h 4246067"/>
                <a:gd name="connsiteX1092" fmla="*/ 7455990 w 7527271"/>
                <a:gd name="connsiteY1092" fmla="*/ 3001061 h 4246067"/>
                <a:gd name="connsiteX1093" fmla="*/ 7479742 w 7527271"/>
                <a:gd name="connsiteY1093" fmla="*/ 3050139 h 4246067"/>
                <a:gd name="connsiteX1094" fmla="*/ 7485688 w 7527271"/>
                <a:gd name="connsiteY1094" fmla="*/ 3092265 h 4246067"/>
                <a:gd name="connsiteX1095" fmla="*/ 7378838 w 7527271"/>
                <a:gd name="connsiteY1095" fmla="*/ 3160625 h 4246067"/>
                <a:gd name="connsiteX1096" fmla="*/ 7521333 w 7527271"/>
                <a:gd name="connsiteY1096" fmla="*/ 3289861 h 4246067"/>
                <a:gd name="connsiteX1097" fmla="*/ 7525789 w 7527271"/>
                <a:gd name="connsiteY1097" fmla="*/ 3337511 h 4246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Lst>
              <a:rect l="l" t="t" r="r" b="b"/>
              <a:pathLst>
                <a:path w="7527271" h="4246067">
                  <a:moveTo>
                    <a:pt x="221903" y="1042797"/>
                  </a:moveTo>
                  <a:cubicBezTo>
                    <a:pt x="222492" y="1046415"/>
                    <a:pt x="221566" y="1048442"/>
                    <a:pt x="219126" y="1048877"/>
                  </a:cubicBezTo>
                  <a:cubicBezTo>
                    <a:pt x="214245" y="1049746"/>
                    <a:pt x="203305" y="1044246"/>
                    <a:pt x="186305" y="1032384"/>
                  </a:cubicBezTo>
                  <a:cubicBezTo>
                    <a:pt x="161958" y="1026787"/>
                    <a:pt x="149781" y="1023984"/>
                    <a:pt x="149781" y="1023984"/>
                  </a:cubicBezTo>
                  <a:lnTo>
                    <a:pt x="155293" y="1019282"/>
                  </a:lnTo>
                  <a:cubicBezTo>
                    <a:pt x="171146" y="1018951"/>
                    <a:pt x="191240" y="1021574"/>
                    <a:pt x="215593" y="1027167"/>
                  </a:cubicBezTo>
                  <a:cubicBezTo>
                    <a:pt x="219211" y="1033969"/>
                    <a:pt x="221315" y="1039178"/>
                    <a:pt x="221903" y="1042797"/>
                  </a:cubicBezTo>
                  <a:close/>
                  <a:moveTo>
                    <a:pt x="668092" y="464430"/>
                  </a:moveTo>
                  <a:cubicBezTo>
                    <a:pt x="666334" y="466287"/>
                    <a:pt x="664104" y="473302"/>
                    <a:pt x="660949" y="467337"/>
                  </a:cubicBezTo>
                  <a:cubicBezTo>
                    <a:pt x="662853" y="465324"/>
                    <a:pt x="664242" y="463852"/>
                    <a:pt x="665355" y="463254"/>
                  </a:cubicBezTo>
                  <a:cubicBezTo>
                    <a:pt x="666467" y="462662"/>
                    <a:pt x="667300" y="462940"/>
                    <a:pt x="668092" y="464430"/>
                  </a:cubicBezTo>
                  <a:close/>
                  <a:moveTo>
                    <a:pt x="670132" y="500255"/>
                  </a:moveTo>
                  <a:cubicBezTo>
                    <a:pt x="669344" y="498764"/>
                    <a:pt x="659743" y="501760"/>
                    <a:pt x="649447" y="505493"/>
                  </a:cubicBezTo>
                  <a:lnTo>
                    <a:pt x="625133" y="514938"/>
                  </a:lnTo>
                  <a:lnTo>
                    <a:pt x="637618" y="519959"/>
                  </a:lnTo>
                  <a:lnTo>
                    <a:pt x="636961" y="518936"/>
                  </a:lnTo>
                  <a:lnTo>
                    <a:pt x="640233" y="517965"/>
                  </a:lnTo>
                  <a:cubicBezTo>
                    <a:pt x="636719" y="521681"/>
                    <a:pt x="675122" y="509699"/>
                    <a:pt x="670132" y="500255"/>
                  </a:cubicBezTo>
                  <a:close/>
                  <a:moveTo>
                    <a:pt x="675227" y="461522"/>
                  </a:moveTo>
                  <a:cubicBezTo>
                    <a:pt x="673472" y="463382"/>
                    <a:pt x="671242" y="470394"/>
                    <a:pt x="668092" y="464430"/>
                  </a:cubicBezTo>
                  <a:cubicBezTo>
                    <a:pt x="669991" y="462416"/>
                    <a:pt x="671382" y="460942"/>
                    <a:pt x="672493" y="460347"/>
                  </a:cubicBezTo>
                  <a:cubicBezTo>
                    <a:pt x="673605" y="459750"/>
                    <a:pt x="674438" y="460031"/>
                    <a:pt x="675227" y="461522"/>
                  </a:cubicBezTo>
                  <a:close/>
                  <a:moveTo>
                    <a:pt x="694557" y="455779"/>
                  </a:moveTo>
                  <a:cubicBezTo>
                    <a:pt x="689289" y="461359"/>
                    <a:pt x="681891" y="463769"/>
                    <a:pt x="675227" y="461522"/>
                  </a:cubicBezTo>
                  <a:cubicBezTo>
                    <a:pt x="679674" y="459140"/>
                    <a:pt x="682773" y="457018"/>
                    <a:pt x="685626" y="455834"/>
                  </a:cubicBezTo>
                  <a:cubicBezTo>
                    <a:pt x="688483" y="454651"/>
                    <a:pt x="691094" y="454406"/>
                    <a:pt x="694557" y="455779"/>
                  </a:cubicBezTo>
                  <a:close/>
                  <a:moveTo>
                    <a:pt x="775967" y="535565"/>
                  </a:moveTo>
                  <a:cubicBezTo>
                    <a:pt x="776698" y="536098"/>
                    <a:pt x="776660" y="537055"/>
                    <a:pt x="775274" y="538529"/>
                  </a:cubicBezTo>
                  <a:cubicBezTo>
                    <a:pt x="771762" y="542246"/>
                    <a:pt x="764543" y="539816"/>
                    <a:pt x="764543" y="539816"/>
                  </a:cubicBezTo>
                  <a:cubicBezTo>
                    <a:pt x="764610" y="537999"/>
                    <a:pt x="766914" y="536536"/>
                    <a:pt x="769481" y="535728"/>
                  </a:cubicBezTo>
                  <a:cubicBezTo>
                    <a:pt x="772044" y="534918"/>
                    <a:pt x="774867" y="534762"/>
                    <a:pt x="775967" y="535565"/>
                  </a:cubicBezTo>
                  <a:close/>
                  <a:moveTo>
                    <a:pt x="782649" y="2336417"/>
                  </a:moveTo>
                  <a:cubicBezTo>
                    <a:pt x="784630" y="2341273"/>
                    <a:pt x="783645" y="2344967"/>
                    <a:pt x="779685" y="2347497"/>
                  </a:cubicBezTo>
                  <a:cubicBezTo>
                    <a:pt x="775730" y="2350033"/>
                    <a:pt x="765829" y="2344115"/>
                    <a:pt x="750000" y="2329755"/>
                  </a:cubicBezTo>
                  <a:cubicBezTo>
                    <a:pt x="757914" y="2324691"/>
                    <a:pt x="765832" y="2325749"/>
                    <a:pt x="773745" y="2332925"/>
                  </a:cubicBezTo>
                  <a:cubicBezTo>
                    <a:pt x="777704" y="2330391"/>
                    <a:pt x="780669" y="2331557"/>
                    <a:pt x="782649" y="2336417"/>
                  </a:cubicBezTo>
                  <a:close/>
                  <a:moveTo>
                    <a:pt x="788889" y="452009"/>
                  </a:moveTo>
                  <a:cubicBezTo>
                    <a:pt x="788804" y="446668"/>
                    <a:pt x="757247" y="456057"/>
                    <a:pt x="774825" y="452173"/>
                  </a:cubicBezTo>
                  <a:cubicBezTo>
                    <a:pt x="731218" y="462305"/>
                    <a:pt x="682471" y="483115"/>
                    <a:pt x="636493" y="496412"/>
                  </a:cubicBezTo>
                  <a:lnTo>
                    <a:pt x="599013" y="504885"/>
                  </a:lnTo>
                  <a:lnTo>
                    <a:pt x="601187" y="505308"/>
                  </a:lnTo>
                  <a:lnTo>
                    <a:pt x="619364" y="512618"/>
                  </a:lnTo>
                  <a:lnTo>
                    <a:pt x="675864" y="490695"/>
                  </a:lnTo>
                  <a:cubicBezTo>
                    <a:pt x="708455" y="479047"/>
                    <a:pt x="741914" y="467645"/>
                    <a:pt x="776401" y="455155"/>
                  </a:cubicBezTo>
                  <a:cubicBezTo>
                    <a:pt x="776401" y="455155"/>
                    <a:pt x="788529" y="461693"/>
                    <a:pt x="788889" y="452009"/>
                  </a:cubicBezTo>
                  <a:close/>
                  <a:moveTo>
                    <a:pt x="805285" y="180325"/>
                  </a:moveTo>
                  <a:lnTo>
                    <a:pt x="803677" y="179228"/>
                  </a:lnTo>
                  <a:cubicBezTo>
                    <a:pt x="801965" y="178058"/>
                    <a:pt x="801105" y="177475"/>
                    <a:pt x="802395" y="178351"/>
                  </a:cubicBezTo>
                  <a:close/>
                  <a:moveTo>
                    <a:pt x="813969" y="186239"/>
                  </a:moveTo>
                  <a:lnTo>
                    <a:pt x="805285" y="180325"/>
                  </a:lnTo>
                  <a:lnTo>
                    <a:pt x="810109" y="183608"/>
                  </a:lnTo>
                  <a:cubicBezTo>
                    <a:pt x="812250" y="185070"/>
                    <a:pt x="813969" y="186239"/>
                    <a:pt x="813969" y="186239"/>
                  </a:cubicBezTo>
                  <a:close/>
                  <a:moveTo>
                    <a:pt x="834056" y="415947"/>
                  </a:moveTo>
                  <a:cubicBezTo>
                    <a:pt x="831406" y="414825"/>
                    <a:pt x="821666" y="417292"/>
                    <a:pt x="821666" y="417292"/>
                  </a:cubicBezTo>
                  <a:cubicBezTo>
                    <a:pt x="817860" y="421321"/>
                    <a:pt x="826397" y="426236"/>
                    <a:pt x="833713" y="418491"/>
                  </a:cubicBezTo>
                  <a:cubicBezTo>
                    <a:pt x="835033" y="417096"/>
                    <a:pt x="834938" y="416320"/>
                    <a:pt x="834056" y="415947"/>
                  </a:cubicBezTo>
                  <a:close/>
                  <a:moveTo>
                    <a:pt x="839529" y="489083"/>
                  </a:moveTo>
                  <a:cubicBezTo>
                    <a:pt x="834258" y="494663"/>
                    <a:pt x="832210" y="496833"/>
                    <a:pt x="827302" y="492728"/>
                  </a:cubicBezTo>
                  <a:cubicBezTo>
                    <a:pt x="829205" y="490712"/>
                    <a:pt x="831427" y="489520"/>
                    <a:pt x="833592" y="488974"/>
                  </a:cubicBezTo>
                  <a:cubicBezTo>
                    <a:pt x="835755" y="488428"/>
                    <a:pt x="837862" y="488522"/>
                    <a:pt x="839529" y="489083"/>
                  </a:cubicBezTo>
                  <a:close/>
                  <a:moveTo>
                    <a:pt x="964350" y="396221"/>
                  </a:moveTo>
                  <a:lnTo>
                    <a:pt x="948964" y="401099"/>
                  </a:lnTo>
                  <a:cubicBezTo>
                    <a:pt x="940159" y="402575"/>
                    <a:pt x="930067" y="403570"/>
                    <a:pt x="925729" y="403128"/>
                  </a:cubicBezTo>
                  <a:close/>
                  <a:moveTo>
                    <a:pt x="964506" y="396171"/>
                  </a:moveTo>
                  <a:lnTo>
                    <a:pt x="964506" y="396192"/>
                  </a:lnTo>
                  <a:lnTo>
                    <a:pt x="964350" y="396221"/>
                  </a:lnTo>
                  <a:close/>
                  <a:moveTo>
                    <a:pt x="976966" y="519558"/>
                  </a:moveTo>
                  <a:cubicBezTo>
                    <a:pt x="977464" y="518692"/>
                    <a:pt x="974685" y="518828"/>
                    <a:pt x="970404" y="519479"/>
                  </a:cubicBezTo>
                  <a:lnTo>
                    <a:pt x="947202" y="524432"/>
                  </a:lnTo>
                  <a:lnTo>
                    <a:pt x="968083" y="522423"/>
                  </a:lnTo>
                  <a:lnTo>
                    <a:pt x="972137" y="521801"/>
                  </a:lnTo>
                  <a:close/>
                  <a:moveTo>
                    <a:pt x="1001540" y="390770"/>
                  </a:moveTo>
                  <a:cubicBezTo>
                    <a:pt x="1002422" y="391678"/>
                    <a:pt x="984461" y="396356"/>
                    <a:pt x="964327" y="401013"/>
                  </a:cubicBezTo>
                  <a:lnTo>
                    <a:pt x="964506" y="396192"/>
                  </a:lnTo>
                  <a:lnTo>
                    <a:pt x="984007" y="392705"/>
                  </a:lnTo>
                  <a:cubicBezTo>
                    <a:pt x="995950" y="390803"/>
                    <a:pt x="1001098" y="390317"/>
                    <a:pt x="1001540" y="390770"/>
                  </a:cubicBezTo>
                  <a:close/>
                  <a:moveTo>
                    <a:pt x="1050500" y="448613"/>
                  </a:moveTo>
                  <a:cubicBezTo>
                    <a:pt x="1048923" y="445628"/>
                    <a:pt x="1027722" y="448702"/>
                    <a:pt x="1036435" y="448777"/>
                  </a:cubicBezTo>
                  <a:cubicBezTo>
                    <a:pt x="1023289" y="450681"/>
                    <a:pt x="1007365" y="455530"/>
                    <a:pt x="991279" y="459969"/>
                  </a:cubicBezTo>
                  <a:lnTo>
                    <a:pt x="961966" y="465516"/>
                  </a:lnTo>
                  <a:lnTo>
                    <a:pt x="959301" y="465808"/>
                  </a:lnTo>
                  <a:lnTo>
                    <a:pt x="958843" y="466106"/>
                  </a:lnTo>
                  <a:lnTo>
                    <a:pt x="945161" y="468695"/>
                  </a:lnTo>
                  <a:cubicBezTo>
                    <a:pt x="934690" y="470476"/>
                    <a:pt x="925892" y="465063"/>
                    <a:pt x="919049" y="467660"/>
                  </a:cubicBezTo>
                  <a:cubicBezTo>
                    <a:pt x="892761" y="471468"/>
                    <a:pt x="867393" y="488255"/>
                    <a:pt x="839529" y="489083"/>
                  </a:cubicBezTo>
                  <a:cubicBezTo>
                    <a:pt x="857575" y="480045"/>
                    <a:pt x="868045" y="478261"/>
                    <a:pt x="883783" y="470899"/>
                  </a:cubicBezTo>
                  <a:cubicBezTo>
                    <a:pt x="878696" y="471637"/>
                    <a:pt x="925892" y="465063"/>
                    <a:pt x="928123" y="458051"/>
                  </a:cubicBezTo>
                  <a:cubicBezTo>
                    <a:pt x="926462" y="449728"/>
                    <a:pt x="869984" y="471563"/>
                    <a:pt x="864895" y="472297"/>
                  </a:cubicBezTo>
                  <a:cubicBezTo>
                    <a:pt x="804819" y="492505"/>
                    <a:pt x="769633" y="501083"/>
                    <a:pt x="706228" y="520172"/>
                  </a:cubicBezTo>
                  <a:cubicBezTo>
                    <a:pt x="706228" y="520172"/>
                    <a:pt x="675771" y="537695"/>
                    <a:pt x="674289" y="524534"/>
                  </a:cubicBezTo>
                  <a:cubicBezTo>
                    <a:pt x="676519" y="517522"/>
                    <a:pt x="725770" y="508779"/>
                    <a:pt x="727521" y="506919"/>
                  </a:cubicBezTo>
                  <a:cubicBezTo>
                    <a:pt x="775373" y="490353"/>
                    <a:pt x="819159" y="477318"/>
                    <a:pt x="868502" y="458397"/>
                  </a:cubicBezTo>
                  <a:cubicBezTo>
                    <a:pt x="837028" y="473126"/>
                    <a:pt x="879055" y="461950"/>
                    <a:pt x="877658" y="454125"/>
                  </a:cubicBezTo>
                  <a:cubicBezTo>
                    <a:pt x="874421" y="442823"/>
                    <a:pt x="814166" y="467878"/>
                    <a:pt x="809076" y="468614"/>
                  </a:cubicBezTo>
                  <a:cubicBezTo>
                    <a:pt x="782739" y="477515"/>
                    <a:pt x="755430" y="486087"/>
                    <a:pt x="726793" y="495387"/>
                  </a:cubicBezTo>
                  <a:lnTo>
                    <a:pt x="645911" y="523294"/>
                  </a:lnTo>
                  <a:lnTo>
                    <a:pt x="687841" y="540147"/>
                  </a:lnTo>
                  <a:cubicBezTo>
                    <a:pt x="702139" y="544427"/>
                    <a:pt x="716294" y="547182"/>
                    <a:pt x="730306" y="548411"/>
                  </a:cubicBezTo>
                  <a:cubicBezTo>
                    <a:pt x="738807" y="554351"/>
                    <a:pt x="746104" y="558017"/>
                    <a:pt x="752189" y="559408"/>
                  </a:cubicBezTo>
                  <a:cubicBezTo>
                    <a:pt x="758275" y="560811"/>
                    <a:pt x="765572" y="564477"/>
                    <a:pt x="774067" y="570409"/>
                  </a:cubicBezTo>
                  <a:lnTo>
                    <a:pt x="814533" y="569547"/>
                  </a:lnTo>
                  <a:lnTo>
                    <a:pt x="832273" y="564547"/>
                  </a:lnTo>
                  <a:lnTo>
                    <a:pt x="800402" y="559967"/>
                  </a:lnTo>
                  <a:cubicBezTo>
                    <a:pt x="776934" y="556354"/>
                    <a:pt x="764504" y="553305"/>
                    <a:pt x="784399" y="550950"/>
                  </a:cubicBezTo>
                  <a:lnTo>
                    <a:pt x="809632" y="549247"/>
                  </a:lnTo>
                  <a:lnTo>
                    <a:pt x="827491" y="540591"/>
                  </a:lnTo>
                  <a:cubicBezTo>
                    <a:pt x="889325" y="518522"/>
                    <a:pt x="948930" y="503463"/>
                    <a:pt x="1017718" y="483327"/>
                  </a:cubicBezTo>
                  <a:lnTo>
                    <a:pt x="1020957" y="480549"/>
                  </a:lnTo>
                  <a:lnTo>
                    <a:pt x="1002259" y="479673"/>
                  </a:lnTo>
                  <a:lnTo>
                    <a:pt x="988394" y="478600"/>
                  </a:lnTo>
                  <a:lnTo>
                    <a:pt x="916675" y="496530"/>
                  </a:lnTo>
                  <a:cubicBezTo>
                    <a:pt x="891288" y="505394"/>
                    <a:pt x="865718" y="514450"/>
                    <a:pt x="835086" y="517821"/>
                  </a:cubicBezTo>
                  <a:cubicBezTo>
                    <a:pt x="865215" y="505294"/>
                    <a:pt x="896523" y="495004"/>
                    <a:pt x="928683" y="485562"/>
                  </a:cubicBezTo>
                  <a:lnTo>
                    <a:pt x="963352" y="476012"/>
                  </a:lnTo>
                  <a:lnTo>
                    <a:pt x="950355" y="471608"/>
                  </a:lnTo>
                  <a:lnTo>
                    <a:pt x="958843" y="466106"/>
                  </a:lnTo>
                  <a:lnTo>
                    <a:pt x="961966" y="465516"/>
                  </a:lnTo>
                  <a:lnTo>
                    <a:pt x="977093" y="463845"/>
                  </a:lnTo>
                  <a:lnTo>
                    <a:pt x="1004931" y="464563"/>
                  </a:lnTo>
                  <a:lnTo>
                    <a:pt x="1027361" y="458386"/>
                  </a:lnTo>
                  <a:cubicBezTo>
                    <a:pt x="1029117" y="456525"/>
                    <a:pt x="1055491" y="458053"/>
                    <a:pt x="1050500" y="448613"/>
                  </a:cubicBezTo>
                  <a:close/>
                  <a:moveTo>
                    <a:pt x="1217535" y="1042475"/>
                  </a:moveTo>
                  <a:cubicBezTo>
                    <a:pt x="1177340" y="1037225"/>
                    <a:pt x="1140183" y="1032665"/>
                    <a:pt x="1106075" y="1028803"/>
                  </a:cubicBezTo>
                  <a:cubicBezTo>
                    <a:pt x="1071961" y="1024946"/>
                    <a:pt x="1039059" y="1023356"/>
                    <a:pt x="1007361" y="1024033"/>
                  </a:cubicBezTo>
                  <a:cubicBezTo>
                    <a:pt x="967161" y="1018771"/>
                    <a:pt x="928172" y="1015789"/>
                    <a:pt x="890387" y="1015065"/>
                  </a:cubicBezTo>
                  <a:cubicBezTo>
                    <a:pt x="852601" y="1014344"/>
                    <a:pt x="815446" y="1009785"/>
                    <a:pt x="778927" y="1001396"/>
                  </a:cubicBezTo>
                  <a:cubicBezTo>
                    <a:pt x="837269" y="1030721"/>
                    <a:pt x="879192" y="1054285"/>
                    <a:pt x="904688" y="1072079"/>
                  </a:cubicBezTo>
                  <a:cubicBezTo>
                    <a:pt x="920537" y="1071748"/>
                    <a:pt x="934265" y="1069927"/>
                    <a:pt x="945861" y="1066614"/>
                  </a:cubicBezTo>
                  <a:cubicBezTo>
                    <a:pt x="957462" y="1063313"/>
                    <a:pt x="971187" y="1061491"/>
                    <a:pt x="987032" y="1061152"/>
                  </a:cubicBezTo>
                  <a:cubicBezTo>
                    <a:pt x="1011383" y="1066756"/>
                    <a:pt x="1030276" y="1067108"/>
                    <a:pt x="1043716" y="1062239"/>
                  </a:cubicBezTo>
                  <a:cubicBezTo>
                    <a:pt x="1057152" y="1057372"/>
                    <a:pt x="1076044" y="1057724"/>
                    <a:pt x="1100391" y="1063321"/>
                  </a:cubicBezTo>
                  <a:cubicBezTo>
                    <a:pt x="1119918" y="1059853"/>
                    <a:pt x="1137600" y="1057943"/>
                    <a:pt x="1153453" y="1057607"/>
                  </a:cubicBezTo>
                  <a:cubicBezTo>
                    <a:pt x="1169301" y="1057262"/>
                    <a:pt x="1189401" y="1059897"/>
                    <a:pt x="1213748" y="1065494"/>
                  </a:cubicBezTo>
                  <a:cubicBezTo>
                    <a:pt x="1205249" y="1059554"/>
                    <a:pt x="1206509" y="1051882"/>
                    <a:pt x="1217535" y="1042475"/>
                  </a:cubicBezTo>
                  <a:close/>
                  <a:moveTo>
                    <a:pt x="1319503" y="797248"/>
                  </a:moveTo>
                  <a:cubicBezTo>
                    <a:pt x="1307328" y="794447"/>
                    <a:pt x="1297914" y="789301"/>
                    <a:pt x="1291249" y="781796"/>
                  </a:cubicBezTo>
                  <a:cubicBezTo>
                    <a:pt x="1284590" y="774301"/>
                    <a:pt x="1275171" y="769145"/>
                    <a:pt x="1262995" y="766342"/>
                  </a:cubicBezTo>
                  <a:cubicBezTo>
                    <a:pt x="1262995" y="766342"/>
                    <a:pt x="1250823" y="763553"/>
                    <a:pt x="1226472" y="757958"/>
                  </a:cubicBezTo>
                  <a:cubicBezTo>
                    <a:pt x="1143553" y="762780"/>
                    <a:pt x="1061320" y="753840"/>
                    <a:pt x="979774" y="731120"/>
                  </a:cubicBezTo>
                  <a:cubicBezTo>
                    <a:pt x="948078" y="731794"/>
                    <a:pt x="916091" y="729424"/>
                    <a:pt x="883820" y="723992"/>
                  </a:cubicBezTo>
                  <a:cubicBezTo>
                    <a:pt x="851543" y="718566"/>
                    <a:pt x="819560" y="716192"/>
                    <a:pt x="787863" y="716868"/>
                  </a:cubicBezTo>
                  <a:cubicBezTo>
                    <a:pt x="768334" y="720340"/>
                    <a:pt x="743876" y="734628"/>
                    <a:pt x="714478" y="759711"/>
                  </a:cubicBezTo>
                  <a:cubicBezTo>
                    <a:pt x="769372" y="752418"/>
                    <a:pt x="823928" y="752028"/>
                    <a:pt x="878137" y="758508"/>
                  </a:cubicBezTo>
                  <a:cubicBezTo>
                    <a:pt x="932346" y="764996"/>
                    <a:pt x="989884" y="775233"/>
                    <a:pt x="1050757" y="789222"/>
                  </a:cubicBezTo>
                  <a:cubicBezTo>
                    <a:pt x="1082455" y="788545"/>
                    <a:pt x="1116277" y="789356"/>
                    <a:pt x="1152226" y="791645"/>
                  </a:cubicBezTo>
                  <a:cubicBezTo>
                    <a:pt x="1188174" y="793937"/>
                    <a:pt x="1223834" y="793174"/>
                    <a:pt x="1259208" y="789364"/>
                  </a:cubicBezTo>
                  <a:lnTo>
                    <a:pt x="1253696" y="794065"/>
                  </a:lnTo>
                  <a:cubicBezTo>
                    <a:pt x="1265869" y="796859"/>
                    <a:pt x="1275918" y="798177"/>
                    <a:pt x="1283842" y="798009"/>
                  </a:cubicBezTo>
                  <a:cubicBezTo>
                    <a:pt x="1291770" y="797840"/>
                    <a:pt x="1301817" y="799149"/>
                    <a:pt x="1313991" y="801950"/>
                  </a:cubicBezTo>
                  <a:close/>
                  <a:moveTo>
                    <a:pt x="1336717" y="314408"/>
                  </a:moveTo>
                  <a:cubicBezTo>
                    <a:pt x="1334958" y="316268"/>
                    <a:pt x="1329787" y="311665"/>
                    <a:pt x="1333300" y="307944"/>
                  </a:cubicBezTo>
                  <a:cubicBezTo>
                    <a:pt x="1333300" y="307944"/>
                    <a:pt x="1334592" y="309095"/>
                    <a:pt x="1335665" y="310480"/>
                  </a:cubicBezTo>
                  <a:cubicBezTo>
                    <a:pt x="1336739" y="311862"/>
                    <a:pt x="1337593" y="313476"/>
                    <a:pt x="1336717" y="314408"/>
                  </a:cubicBezTo>
                  <a:close/>
                  <a:moveTo>
                    <a:pt x="1387541" y="308646"/>
                  </a:moveTo>
                  <a:cubicBezTo>
                    <a:pt x="1375050" y="311794"/>
                    <a:pt x="1361247" y="312455"/>
                    <a:pt x="1348940" y="310763"/>
                  </a:cubicBezTo>
                  <a:cubicBezTo>
                    <a:pt x="1355185" y="309190"/>
                    <a:pt x="1361803" y="307025"/>
                    <a:pt x="1368376" y="306073"/>
                  </a:cubicBezTo>
                  <a:cubicBezTo>
                    <a:pt x="1374947" y="305119"/>
                    <a:pt x="1381475" y="305376"/>
                    <a:pt x="1387541" y="308646"/>
                  </a:cubicBezTo>
                  <a:close/>
                  <a:moveTo>
                    <a:pt x="1433538" y="680158"/>
                  </a:moveTo>
                  <a:lnTo>
                    <a:pt x="1414742" y="667035"/>
                  </a:lnTo>
                  <a:lnTo>
                    <a:pt x="1363295" y="662724"/>
                  </a:lnTo>
                  <a:close/>
                  <a:moveTo>
                    <a:pt x="1493835" y="688044"/>
                  </a:moveTo>
                  <a:lnTo>
                    <a:pt x="1485828" y="672991"/>
                  </a:lnTo>
                  <a:lnTo>
                    <a:pt x="1440003" y="669152"/>
                  </a:lnTo>
                  <a:lnTo>
                    <a:pt x="1444562" y="670752"/>
                  </a:lnTo>
                  <a:cubicBezTo>
                    <a:pt x="1456738" y="673555"/>
                    <a:pt x="1473160" y="679317"/>
                    <a:pt x="1493835" y="688044"/>
                  </a:cubicBezTo>
                  <a:close/>
                  <a:moveTo>
                    <a:pt x="2010802" y="301586"/>
                  </a:moveTo>
                  <a:lnTo>
                    <a:pt x="1970534" y="302120"/>
                  </a:lnTo>
                  <a:cubicBezTo>
                    <a:pt x="1935671" y="302992"/>
                    <a:pt x="1901680" y="304105"/>
                    <a:pt x="1866781" y="305015"/>
                  </a:cubicBezTo>
                  <a:cubicBezTo>
                    <a:pt x="1823094" y="307869"/>
                    <a:pt x="1770792" y="300463"/>
                    <a:pt x="1727367" y="303814"/>
                  </a:cubicBezTo>
                  <a:cubicBezTo>
                    <a:pt x="1700816" y="307128"/>
                    <a:pt x="1685520" y="310145"/>
                    <a:pt x="1655897" y="312832"/>
                  </a:cubicBezTo>
                  <a:cubicBezTo>
                    <a:pt x="1639784" y="315168"/>
                    <a:pt x="1620632" y="316072"/>
                    <a:pt x="1603498" y="315611"/>
                  </a:cubicBezTo>
                  <a:cubicBezTo>
                    <a:pt x="1566475" y="320707"/>
                    <a:pt x="1601269" y="322623"/>
                    <a:pt x="1611739" y="320837"/>
                  </a:cubicBezTo>
                  <a:cubicBezTo>
                    <a:pt x="1686653" y="317471"/>
                    <a:pt x="1751068" y="316700"/>
                    <a:pt x="1819290" y="311898"/>
                  </a:cubicBezTo>
                  <a:lnTo>
                    <a:pt x="1835216" y="312074"/>
                  </a:lnTo>
                  <a:close/>
                  <a:moveTo>
                    <a:pt x="2206493" y="66888"/>
                  </a:moveTo>
                  <a:cubicBezTo>
                    <a:pt x="2205120" y="63334"/>
                    <a:pt x="2203197" y="58359"/>
                    <a:pt x="2204020" y="60491"/>
                  </a:cubicBezTo>
                  <a:close/>
                  <a:moveTo>
                    <a:pt x="2214701" y="59725"/>
                  </a:moveTo>
                  <a:lnTo>
                    <a:pt x="2207729" y="70086"/>
                  </a:lnTo>
                  <a:lnTo>
                    <a:pt x="2213027" y="72805"/>
                  </a:lnTo>
                  <a:lnTo>
                    <a:pt x="2133222" y="75812"/>
                  </a:lnTo>
                  <a:cubicBezTo>
                    <a:pt x="1899883" y="86835"/>
                    <a:pt x="1666032" y="100994"/>
                    <a:pt x="1430026" y="110279"/>
                  </a:cubicBezTo>
                  <a:cubicBezTo>
                    <a:pt x="1398287" y="118016"/>
                    <a:pt x="1289851" y="107681"/>
                    <a:pt x="1383350" y="95044"/>
                  </a:cubicBezTo>
                  <a:cubicBezTo>
                    <a:pt x="1597917" y="67971"/>
                    <a:pt x="1817136" y="76879"/>
                    <a:pt x="2041510" y="70240"/>
                  </a:cubicBezTo>
                  <a:close/>
                  <a:moveTo>
                    <a:pt x="2231036" y="58733"/>
                  </a:moveTo>
                  <a:lnTo>
                    <a:pt x="2226569" y="64826"/>
                  </a:lnTo>
                  <a:lnTo>
                    <a:pt x="2218387" y="59500"/>
                  </a:lnTo>
                  <a:close/>
                  <a:moveTo>
                    <a:pt x="2320027" y="234490"/>
                  </a:moveTo>
                  <a:cubicBezTo>
                    <a:pt x="2321404" y="236196"/>
                    <a:pt x="2295650" y="240648"/>
                    <a:pt x="2260832" y="245585"/>
                  </a:cubicBezTo>
                  <a:lnTo>
                    <a:pt x="2238069" y="248658"/>
                  </a:lnTo>
                  <a:lnTo>
                    <a:pt x="2223932" y="249294"/>
                  </a:lnTo>
                  <a:lnTo>
                    <a:pt x="2225959" y="239490"/>
                  </a:lnTo>
                  <a:cubicBezTo>
                    <a:pt x="2228738" y="246674"/>
                    <a:pt x="2148195" y="251498"/>
                    <a:pt x="2126964" y="247724"/>
                  </a:cubicBezTo>
                  <a:cubicBezTo>
                    <a:pt x="2232823" y="238060"/>
                    <a:pt x="2287458" y="234173"/>
                    <a:pt x="2308932" y="233789"/>
                  </a:cubicBezTo>
                  <a:cubicBezTo>
                    <a:pt x="2316092" y="233663"/>
                    <a:pt x="2319567" y="233922"/>
                    <a:pt x="2320027" y="234490"/>
                  </a:cubicBezTo>
                  <a:close/>
                  <a:moveTo>
                    <a:pt x="2436300" y="55749"/>
                  </a:moveTo>
                  <a:lnTo>
                    <a:pt x="2382087" y="66437"/>
                  </a:lnTo>
                  <a:lnTo>
                    <a:pt x="2214959" y="72730"/>
                  </a:lnTo>
                  <a:lnTo>
                    <a:pt x="2226569" y="64826"/>
                  </a:lnTo>
                  <a:cubicBezTo>
                    <a:pt x="2226569" y="64826"/>
                    <a:pt x="2228533" y="65638"/>
                    <a:pt x="2230781" y="65063"/>
                  </a:cubicBezTo>
                  <a:lnTo>
                    <a:pt x="2235628" y="58453"/>
                  </a:lnTo>
                  <a:lnTo>
                    <a:pt x="2267623" y="56510"/>
                  </a:lnTo>
                  <a:cubicBezTo>
                    <a:pt x="2273872" y="54373"/>
                    <a:pt x="2276995" y="53304"/>
                    <a:pt x="2280261" y="52108"/>
                  </a:cubicBezTo>
                  <a:lnTo>
                    <a:pt x="2285686" y="50033"/>
                  </a:lnTo>
                  <a:lnTo>
                    <a:pt x="2295084" y="48703"/>
                  </a:lnTo>
                  <a:lnTo>
                    <a:pt x="2303456" y="59854"/>
                  </a:lnTo>
                  <a:cubicBezTo>
                    <a:pt x="2306258" y="60768"/>
                    <a:pt x="2306959" y="56472"/>
                    <a:pt x="2307657" y="52177"/>
                  </a:cubicBezTo>
                  <a:lnTo>
                    <a:pt x="2310771" y="46483"/>
                  </a:lnTo>
                  <a:lnTo>
                    <a:pt x="2314198" y="45996"/>
                  </a:lnTo>
                  <a:lnTo>
                    <a:pt x="2319940" y="49681"/>
                  </a:lnTo>
                  <a:cubicBezTo>
                    <a:pt x="2330705" y="57436"/>
                    <a:pt x="2348033" y="69880"/>
                    <a:pt x="2358538" y="59735"/>
                  </a:cubicBezTo>
                  <a:cubicBezTo>
                    <a:pt x="2358538" y="59735"/>
                    <a:pt x="2349919" y="40213"/>
                    <a:pt x="2355517" y="42042"/>
                  </a:cubicBezTo>
                  <a:cubicBezTo>
                    <a:pt x="2361122" y="43869"/>
                    <a:pt x="2371030" y="55459"/>
                    <a:pt x="2383168" y="59422"/>
                  </a:cubicBezTo>
                  <a:cubicBezTo>
                    <a:pt x="2388768" y="61248"/>
                    <a:pt x="2404261" y="59694"/>
                    <a:pt x="2421316" y="57603"/>
                  </a:cubicBezTo>
                  <a:close/>
                  <a:moveTo>
                    <a:pt x="2640319" y="13882"/>
                  </a:moveTo>
                  <a:cubicBezTo>
                    <a:pt x="2639026" y="21814"/>
                    <a:pt x="2622580" y="8094"/>
                    <a:pt x="2629474" y="1990"/>
                  </a:cubicBezTo>
                  <a:close/>
                  <a:moveTo>
                    <a:pt x="2720388" y="5213"/>
                  </a:moveTo>
                  <a:lnTo>
                    <a:pt x="2700297" y="12153"/>
                  </a:lnTo>
                  <a:lnTo>
                    <a:pt x="2694788" y="12840"/>
                  </a:lnTo>
                  <a:lnTo>
                    <a:pt x="2666244" y="5637"/>
                  </a:lnTo>
                  <a:cubicBezTo>
                    <a:pt x="2672597" y="2838"/>
                    <a:pt x="2681934" y="1363"/>
                    <a:pt x="2691777" y="1269"/>
                  </a:cubicBezTo>
                  <a:cubicBezTo>
                    <a:pt x="2701627" y="1176"/>
                    <a:pt x="2711987" y="2470"/>
                    <a:pt x="2720388" y="5213"/>
                  </a:cubicBezTo>
                  <a:close/>
                  <a:moveTo>
                    <a:pt x="2745589" y="6473"/>
                  </a:moveTo>
                  <a:lnTo>
                    <a:pt x="2728044" y="8675"/>
                  </a:lnTo>
                  <a:lnTo>
                    <a:pt x="2720388" y="5213"/>
                  </a:lnTo>
                  <a:close/>
                  <a:moveTo>
                    <a:pt x="2765795" y="3943"/>
                  </a:moveTo>
                  <a:lnTo>
                    <a:pt x="2752836" y="5567"/>
                  </a:lnTo>
                  <a:lnTo>
                    <a:pt x="2759218" y="2224"/>
                  </a:lnTo>
                  <a:close/>
                  <a:moveTo>
                    <a:pt x="2784447" y="1606"/>
                  </a:moveTo>
                  <a:lnTo>
                    <a:pt x="2777826" y="2435"/>
                  </a:lnTo>
                  <a:lnTo>
                    <a:pt x="2779400" y="0"/>
                  </a:lnTo>
                  <a:close/>
                  <a:moveTo>
                    <a:pt x="2975948" y="68337"/>
                  </a:moveTo>
                  <a:lnTo>
                    <a:pt x="2942761" y="70090"/>
                  </a:lnTo>
                  <a:cubicBezTo>
                    <a:pt x="2723146" y="84634"/>
                    <a:pt x="2466650" y="140190"/>
                    <a:pt x="2245680" y="185336"/>
                  </a:cubicBezTo>
                  <a:cubicBezTo>
                    <a:pt x="2208842" y="195204"/>
                    <a:pt x="2157772" y="205202"/>
                    <a:pt x="2139773" y="209804"/>
                  </a:cubicBezTo>
                  <a:cubicBezTo>
                    <a:pt x="2118635" y="226179"/>
                    <a:pt x="2139406" y="228754"/>
                    <a:pt x="2124186" y="240542"/>
                  </a:cubicBezTo>
                  <a:cubicBezTo>
                    <a:pt x="2124186" y="240542"/>
                    <a:pt x="2097971" y="260842"/>
                    <a:pt x="2095196" y="253662"/>
                  </a:cubicBezTo>
                  <a:lnTo>
                    <a:pt x="2099702" y="254876"/>
                  </a:lnTo>
                  <a:lnTo>
                    <a:pt x="1480594" y="282710"/>
                  </a:lnTo>
                  <a:cubicBezTo>
                    <a:pt x="1421512" y="283263"/>
                    <a:pt x="1362872" y="298060"/>
                    <a:pt x="1307558" y="299254"/>
                  </a:cubicBezTo>
                  <a:lnTo>
                    <a:pt x="1260583" y="295464"/>
                  </a:lnTo>
                  <a:lnTo>
                    <a:pt x="1238044" y="298740"/>
                  </a:lnTo>
                  <a:cubicBezTo>
                    <a:pt x="1216477" y="302201"/>
                    <a:pt x="1194164" y="306841"/>
                    <a:pt x="1171499" y="312270"/>
                  </a:cubicBezTo>
                  <a:lnTo>
                    <a:pt x="1151052" y="317721"/>
                  </a:lnTo>
                  <a:lnTo>
                    <a:pt x="1147257" y="317721"/>
                  </a:lnTo>
                  <a:cubicBezTo>
                    <a:pt x="1134203" y="318608"/>
                    <a:pt x="1119800" y="320829"/>
                    <a:pt x="1108293" y="321626"/>
                  </a:cubicBezTo>
                  <a:lnTo>
                    <a:pt x="1103414" y="321555"/>
                  </a:lnTo>
                  <a:lnTo>
                    <a:pt x="1153973" y="308034"/>
                  </a:lnTo>
                  <a:cubicBezTo>
                    <a:pt x="1177128" y="302299"/>
                    <a:pt x="1200926" y="296960"/>
                    <a:pt x="1225918" y="292201"/>
                  </a:cubicBezTo>
                  <a:lnTo>
                    <a:pt x="1236194" y="290594"/>
                  </a:lnTo>
                  <a:lnTo>
                    <a:pt x="1213178" y="284874"/>
                  </a:lnTo>
                  <a:cubicBezTo>
                    <a:pt x="1201087" y="279881"/>
                    <a:pt x="1189974" y="274167"/>
                    <a:pt x="1178770" y="270510"/>
                  </a:cubicBezTo>
                  <a:cubicBezTo>
                    <a:pt x="1154140" y="270822"/>
                    <a:pt x="1107677" y="290464"/>
                    <a:pt x="1103155" y="245828"/>
                  </a:cubicBezTo>
                  <a:cubicBezTo>
                    <a:pt x="1136401" y="265030"/>
                    <a:pt x="1112845" y="222538"/>
                    <a:pt x="1103155" y="245828"/>
                  </a:cubicBezTo>
                  <a:cubicBezTo>
                    <a:pt x="998811" y="246574"/>
                    <a:pt x="889803" y="245799"/>
                    <a:pt x="780078" y="243396"/>
                  </a:cubicBezTo>
                  <a:cubicBezTo>
                    <a:pt x="794936" y="188381"/>
                    <a:pt x="881757" y="216718"/>
                    <a:pt x="928219" y="197080"/>
                  </a:cubicBezTo>
                  <a:cubicBezTo>
                    <a:pt x="966635" y="184561"/>
                    <a:pt x="897985" y="195564"/>
                    <a:pt x="880248" y="189774"/>
                  </a:cubicBezTo>
                  <a:cubicBezTo>
                    <a:pt x="856549" y="190393"/>
                    <a:pt x="837306" y="193855"/>
                    <a:pt x="813969" y="186239"/>
                  </a:cubicBezTo>
                  <a:cubicBezTo>
                    <a:pt x="1143361" y="146879"/>
                    <a:pt x="1479629" y="122640"/>
                    <a:pt x="1817838" y="104605"/>
                  </a:cubicBezTo>
                  <a:lnTo>
                    <a:pt x="2294191" y="83764"/>
                  </a:lnTo>
                  <a:lnTo>
                    <a:pt x="2289208" y="84750"/>
                  </a:lnTo>
                  <a:cubicBezTo>
                    <a:pt x="2214220" y="103938"/>
                    <a:pt x="2123537" y="116623"/>
                    <a:pt x="2078959" y="160478"/>
                  </a:cubicBezTo>
                  <a:cubicBezTo>
                    <a:pt x="2044893" y="177526"/>
                    <a:pt x="2041657" y="169146"/>
                    <a:pt x="2023660" y="173750"/>
                  </a:cubicBezTo>
                  <a:cubicBezTo>
                    <a:pt x="1978128" y="181020"/>
                    <a:pt x="1943599" y="196870"/>
                    <a:pt x="1991528" y="198636"/>
                  </a:cubicBezTo>
                  <a:cubicBezTo>
                    <a:pt x="2077138" y="189879"/>
                    <a:pt x="2122290" y="184466"/>
                    <a:pt x="2197276" y="165276"/>
                  </a:cubicBezTo>
                  <a:cubicBezTo>
                    <a:pt x="2385101" y="135300"/>
                    <a:pt x="2551204" y="100274"/>
                    <a:pt x="2730346" y="74613"/>
                  </a:cubicBezTo>
                  <a:lnTo>
                    <a:pt x="2845621" y="60884"/>
                  </a:lnTo>
                  <a:close/>
                  <a:moveTo>
                    <a:pt x="3077268" y="3430487"/>
                  </a:moveTo>
                  <a:cubicBezTo>
                    <a:pt x="3077268" y="3430487"/>
                    <a:pt x="3073309" y="3433019"/>
                    <a:pt x="3065395" y="3438079"/>
                  </a:cubicBezTo>
                  <a:cubicBezTo>
                    <a:pt x="2990196" y="3424971"/>
                    <a:pt x="2916976" y="3407529"/>
                    <a:pt x="2845737" y="3385769"/>
                  </a:cubicBezTo>
                  <a:cubicBezTo>
                    <a:pt x="2774497" y="3363995"/>
                    <a:pt x="2703253" y="3345303"/>
                    <a:pt x="2632014" y="3329659"/>
                  </a:cubicBezTo>
                  <a:cubicBezTo>
                    <a:pt x="2556816" y="3316543"/>
                    <a:pt x="2483598" y="3299115"/>
                    <a:pt x="2412356" y="3277341"/>
                  </a:cubicBezTo>
                  <a:cubicBezTo>
                    <a:pt x="2341117" y="3255585"/>
                    <a:pt x="2267897" y="3238141"/>
                    <a:pt x="2192698" y="3225029"/>
                  </a:cubicBezTo>
                  <a:cubicBezTo>
                    <a:pt x="2184782" y="3217857"/>
                    <a:pt x="2178844" y="3209403"/>
                    <a:pt x="2174888" y="3199699"/>
                  </a:cubicBezTo>
                  <a:cubicBezTo>
                    <a:pt x="2178843" y="3197167"/>
                    <a:pt x="2184776" y="3199481"/>
                    <a:pt x="2192694" y="3206669"/>
                  </a:cubicBezTo>
                  <a:lnTo>
                    <a:pt x="3065393" y="3419723"/>
                  </a:lnTo>
                  <a:cubicBezTo>
                    <a:pt x="3069352" y="3417189"/>
                    <a:pt x="3073306" y="3417707"/>
                    <a:pt x="3077264" y="3421303"/>
                  </a:cubicBezTo>
                  <a:cubicBezTo>
                    <a:pt x="3081225" y="3424897"/>
                    <a:pt x="3081224" y="3427955"/>
                    <a:pt x="3077268" y="3430487"/>
                  </a:cubicBezTo>
                  <a:close/>
                  <a:moveTo>
                    <a:pt x="3089148" y="257891"/>
                  </a:moveTo>
                  <a:lnTo>
                    <a:pt x="3086918" y="268355"/>
                  </a:lnTo>
                  <a:lnTo>
                    <a:pt x="3086966" y="266045"/>
                  </a:lnTo>
                  <a:close/>
                  <a:moveTo>
                    <a:pt x="3181897" y="125963"/>
                  </a:moveTo>
                  <a:cubicBezTo>
                    <a:pt x="3176826" y="129892"/>
                    <a:pt x="3165737" y="118258"/>
                    <a:pt x="3175885" y="110399"/>
                  </a:cubicBezTo>
                  <a:cubicBezTo>
                    <a:pt x="3175885" y="110399"/>
                    <a:pt x="3186972" y="122035"/>
                    <a:pt x="3181897" y="125963"/>
                  </a:cubicBezTo>
                  <a:close/>
                  <a:moveTo>
                    <a:pt x="3213665" y="120027"/>
                  </a:moveTo>
                  <a:cubicBezTo>
                    <a:pt x="3208592" y="123955"/>
                    <a:pt x="3203517" y="127885"/>
                    <a:pt x="3200740" y="120702"/>
                  </a:cubicBezTo>
                  <a:cubicBezTo>
                    <a:pt x="3203277" y="118737"/>
                    <a:pt x="3205813" y="116772"/>
                    <a:pt x="3208064" y="116198"/>
                  </a:cubicBezTo>
                  <a:cubicBezTo>
                    <a:pt x="3210314" y="115622"/>
                    <a:pt x="3212277" y="116435"/>
                    <a:pt x="3213665" y="120027"/>
                  </a:cubicBezTo>
                  <a:close/>
                  <a:moveTo>
                    <a:pt x="3235755" y="242992"/>
                  </a:moveTo>
                  <a:lnTo>
                    <a:pt x="3233556" y="242916"/>
                  </a:lnTo>
                  <a:lnTo>
                    <a:pt x="3234241" y="263903"/>
                  </a:lnTo>
                  <a:close/>
                  <a:moveTo>
                    <a:pt x="3310362" y="122904"/>
                  </a:moveTo>
                  <a:cubicBezTo>
                    <a:pt x="3278135" y="127645"/>
                    <a:pt x="3243595" y="126401"/>
                    <a:pt x="3213665" y="120027"/>
                  </a:cubicBezTo>
                  <a:cubicBezTo>
                    <a:pt x="3225748" y="118247"/>
                    <a:pt x="3238483" y="115751"/>
                    <a:pt x="3251136" y="114244"/>
                  </a:cubicBezTo>
                  <a:cubicBezTo>
                    <a:pt x="3263790" y="112737"/>
                    <a:pt x="3276363" y="112224"/>
                    <a:pt x="3288128" y="114414"/>
                  </a:cubicBezTo>
                  <a:cubicBezTo>
                    <a:pt x="3295972" y="115875"/>
                    <a:pt x="3303455" y="118532"/>
                    <a:pt x="3310362" y="122904"/>
                  </a:cubicBezTo>
                  <a:close/>
                  <a:moveTo>
                    <a:pt x="3709209" y="64485"/>
                  </a:moveTo>
                  <a:lnTo>
                    <a:pt x="3704822" y="68604"/>
                  </a:lnTo>
                  <a:cubicBezTo>
                    <a:pt x="3694484" y="72236"/>
                    <a:pt x="3670988" y="73806"/>
                    <a:pt x="3667183" y="76756"/>
                  </a:cubicBezTo>
                  <a:cubicBezTo>
                    <a:pt x="3544217" y="75558"/>
                    <a:pt x="3423664" y="67822"/>
                    <a:pt x="3303580" y="63419"/>
                  </a:cubicBezTo>
                  <a:lnTo>
                    <a:pt x="3295636" y="63291"/>
                  </a:lnTo>
                  <a:lnTo>
                    <a:pt x="3288285" y="62498"/>
                  </a:lnTo>
                  <a:lnTo>
                    <a:pt x="3287774" y="63168"/>
                  </a:lnTo>
                  <a:lnTo>
                    <a:pt x="3236373" y="62350"/>
                  </a:lnTo>
                  <a:lnTo>
                    <a:pt x="3233213" y="62032"/>
                  </a:lnTo>
                  <a:lnTo>
                    <a:pt x="3233025" y="62295"/>
                  </a:lnTo>
                  <a:lnTo>
                    <a:pt x="3123553" y="60551"/>
                  </a:lnTo>
                  <a:lnTo>
                    <a:pt x="3084055" y="62636"/>
                  </a:lnTo>
                  <a:lnTo>
                    <a:pt x="3027435" y="60013"/>
                  </a:lnTo>
                  <a:lnTo>
                    <a:pt x="2851646" y="60165"/>
                  </a:lnTo>
                  <a:lnTo>
                    <a:pt x="2915129" y="52606"/>
                  </a:lnTo>
                  <a:cubicBezTo>
                    <a:pt x="3059658" y="37104"/>
                    <a:pt x="3169281" y="39305"/>
                    <a:pt x="3318518" y="38824"/>
                  </a:cubicBezTo>
                  <a:cubicBezTo>
                    <a:pt x="3337173" y="38762"/>
                    <a:pt x="3359509" y="38282"/>
                    <a:pt x="3383876" y="37762"/>
                  </a:cubicBezTo>
                  <a:lnTo>
                    <a:pt x="3427012" y="37036"/>
                  </a:lnTo>
                  <a:lnTo>
                    <a:pt x="3593979" y="52552"/>
                  </a:lnTo>
                  <a:close/>
                  <a:moveTo>
                    <a:pt x="4060981" y="460893"/>
                  </a:moveTo>
                  <a:lnTo>
                    <a:pt x="4050354" y="447679"/>
                  </a:lnTo>
                  <a:cubicBezTo>
                    <a:pt x="4004142" y="432595"/>
                    <a:pt x="3926299" y="424588"/>
                    <a:pt x="3845727" y="418998"/>
                  </a:cubicBezTo>
                  <a:cubicBezTo>
                    <a:pt x="3765154" y="413408"/>
                    <a:pt x="3681854" y="410234"/>
                    <a:pt x="3624727" y="404813"/>
                  </a:cubicBezTo>
                  <a:lnTo>
                    <a:pt x="3604990" y="402151"/>
                  </a:lnTo>
                  <a:lnTo>
                    <a:pt x="3604999" y="402800"/>
                  </a:lnTo>
                  <a:lnTo>
                    <a:pt x="3625914" y="406591"/>
                  </a:lnTo>
                  <a:cubicBezTo>
                    <a:pt x="3655553" y="411741"/>
                    <a:pt x="3698585" y="419173"/>
                    <a:pt x="3707453" y="422069"/>
                  </a:cubicBezTo>
                  <a:cubicBezTo>
                    <a:pt x="3791259" y="432716"/>
                    <a:pt x="3851723" y="435746"/>
                    <a:pt x="3942637" y="438968"/>
                  </a:cubicBezTo>
                  <a:cubicBezTo>
                    <a:pt x="3965973" y="446589"/>
                    <a:pt x="4052796" y="474927"/>
                    <a:pt x="4060981" y="460893"/>
                  </a:cubicBezTo>
                  <a:close/>
                  <a:moveTo>
                    <a:pt x="4091429" y="461084"/>
                  </a:moveTo>
                  <a:cubicBezTo>
                    <a:pt x="4097031" y="462914"/>
                    <a:pt x="4080583" y="449191"/>
                    <a:pt x="4080583" y="449191"/>
                  </a:cubicBezTo>
                  <a:cubicBezTo>
                    <a:pt x="4079293" y="457124"/>
                    <a:pt x="4089923" y="470339"/>
                    <a:pt x="4091429" y="461084"/>
                  </a:cubicBezTo>
                  <a:close/>
                  <a:moveTo>
                    <a:pt x="4192037" y="477218"/>
                  </a:moveTo>
                  <a:lnTo>
                    <a:pt x="4182127" y="465633"/>
                  </a:lnTo>
                  <a:cubicBezTo>
                    <a:pt x="4175231" y="471734"/>
                    <a:pt x="4185145" y="483324"/>
                    <a:pt x="4192037" y="477218"/>
                  </a:cubicBezTo>
                  <a:close/>
                  <a:moveTo>
                    <a:pt x="4233473" y="482389"/>
                  </a:moveTo>
                  <a:lnTo>
                    <a:pt x="4205826" y="465012"/>
                  </a:lnTo>
                  <a:cubicBezTo>
                    <a:pt x="4205826" y="465012"/>
                    <a:pt x="4219685" y="494597"/>
                    <a:pt x="4233473" y="482389"/>
                  </a:cubicBezTo>
                  <a:close/>
                  <a:moveTo>
                    <a:pt x="4275842" y="487866"/>
                  </a:moveTo>
                  <a:cubicBezTo>
                    <a:pt x="4281444" y="489695"/>
                    <a:pt x="4266147" y="474955"/>
                    <a:pt x="4259612" y="472826"/>
                  </a:cubicBezTo>
                  <a:cubicBezTo>
                    <a:pt x="4252504" y="480250"/>
                    <a:pt x="4274549" y="495798"/>
                    <a:pt x="4275842" y="487866"/>
                  </a:cubicBezTo>
                  <a:close/>
                  <a:moveTo>
                    <a:pt x="4335230" y="497505"/>
                  </a:moveTo>
                  <a:cubicBezTo>
                    <a:pt x="4339430" y="498878"/>
                    <a:pt x="4328807" y="486013"/>
                    <a:pt x="4320323" y="482069"/>
                  </a:cubicBezTo>
                  <a:cubicBezTo>
                    <a:pt x="4317495" y="480755"/>
                    <a:pt x="4314906" y="480430"/>
                    <a:pt x="4313183" y="481956"/>
                  </a:cubicBezTo>
                  <a:cubicBezTo>
                    <a:pt x="4311890" y="489889"/>
                    <a:pt x="4333723" y="506760"/>
                    <a:pt x="4335230" y="497505"/>
                  </a:cubicBezTo>
                  <a:close/>
                  <a:moveTo>
                    <a:pt x="4376665" y="502678"/>
                  </a:moveTo>
                  <a:lnTo>
                    <a:pt x="4361152" y="489260"/>
                  </a:lnTo>
                  <a:cubicBezTo>
                    <a:pt x="4354259" y="495364"/>
                    <a:pt x="4369770" y="508781"/>
                    <a:pt x="4376665" y="502678"/>
                  </a:cubicBezTo>
                  <a:close/>
                  <a:moveTo>
                    <a:pt x="4441440" y="515467"/>
                  </a:moveTo>
                  <a:lnTo>
                    <a:pt x="4414724" y="498394"/>
                  </a:lnTo>
                  <a:cubicBezTo>
                    <a:pt x="4414724" y="498394"/>
                    <a:pt x="4427653" y="527672"/>
                    <a:pt x="4441440" y="515467"/>
                  </a:cubicBezTo>
                  <a:close/>
                  <a:moveTo>
                    <a:pt x="4471671" y="516982"/>
                  </a:moveTo>
                  <a:cubicBezTo>
                    <a:pt x="4478205" y="519118"/>
                    <a:pt x="4461760" y="505394"/>
                    <a:pt x="4456161" y="503566"/>
                  </a:cubicBezTo>
                  <a:cubicBezTo>
                    <a:pt x="4454868" y="511497"/>
                    <a:pt x="4470380" y="524912"/>
                    <a:pt x="4471671" y="516982"/>
                  </a:cubicBezTo>
                  <a:close/>
                  <a:moveTo>
                    <a:pt x="5399477" y="700099"/>
                  </a:moveTo>
                  <a:cubicBezTo>
                    <a:pt x="5403572" y="693080"/>
                    <a:pt x="5371920" y="680662"/>
                    <a:pt x="5347137" y="673615"/>
                  </a:cubicBezTo>
                  <a:cubicBezTo>
                    <a:pt x="5334746" y="670093"/>
                    <a:pt x="5324068" y="667915"/>
                    <a:pt x="5320436" y="668424"/>
                  </a:cubicBezTo>
                  <a:cubicBezTo>
                    <a:pt x="5316806" y="668935"/>
                    <a:pt x="5320215" y="672138"/>
                    <a:pt x="5335997" y="679377"/>
                  </a:cubicBezTo>
                  <a:cubicBezTo>
                    <a:pt x="5335997" y="679377"/>
                    <a:pt x="5392945" y="697967"/>
                    <a:pt x="5399477" y="700099"/>
                  </a:cubicBezTo>
                  <a:close/>
                  <a:moveTo>
                    <a:pt x="5536506" y="740830"/>
                  </a:moveTo>
                  <a:lnTo>
                    <a:pt x="5536207" y="740710"/>
                  </a:lnTo>
                  <a:lnTo>
                    <a:pt x="5536423" y="740818"/>
                  </a:lnTo>
                  <a:close/>
                  <a:moveTo>
                    <a:pt x="5543992" y="733244"/>
                  </a:moveTo>
                  <a:lnTo>
                    <a:pt x="5530338" y="724838"/>
                  </a:lnTo>
                  <a:cubicBezTo>
                    <a:pt x="5512214" y="714200"/>
                    <a:pt x="5489780" y="702327"/>
                    <a:pt x="5472541" y="697384"/>
                  </a:cubicBezTo>
                  <a:cubicBezTo>
                    <a:pt x="5466794" y="695737"/>
                    <a:pt x="5461625" y="694859"/>
                    <a:pt x="5457386" y="695057"/>
                  </a:cubicBezTo>
                  <a:cubicBezTo>
                    <a:pt x="5453146" y="695253"/>
                    <a:pt x="5449837" y="696522"/>
                    <a:pt x="5447809" y="699167"/>
                  </a:cubicBezTo>
                  <a:cubicBezTo>
                    <a:pt x="5448184" y="696851"/>
                    <a:pt x="5454317" y="699201"/>
                    <a:pt x="5463603" y="703865"/>
                  </a:cubicBezTo>
                  <a:lnTo>
                    <a:pt x="5489465" y="717702"/>
                  </a:lnTo>
                  <a:lnTo>
                    <a:pt x="5491443" y="717200"/>
                  </a:lnTo>
                  <a:lnTo>
                    <a:pt x="5492528" y="719340"/>
                  </a:lnTo>
                  <a:lnTo>
                    <a:pt x="5498338" y="722446"/>
                  </a:lnTo>
                  <a:lnTo>
                    <a:pt x="5516645" y="731275"/>
                  </a:lnTo>
                  <a:lnTo>
                    <a:pt x="5513795" y="729008"/>
                  </a:lnTo>
                  <a:cubicBezTo>
                    <a:pt x="5512444" y="725433"/>
                    <a:pt x="5525990" y="727470"/>
                    <a:pt x="5532739" y="729341"/>
                  </a:cubicBezTo>
                  <a:close/>
                  <a:moveTo>
                    <a:pt x="5959258" y="846243"/>
                  </a:moveTo>
                  <a:lnTo>
                    <a:pt x="5680838" y="765485"/>
                  </a:lnTo>
                  <a:cubicBezTo>
                    <a:pt x="5676637" y="764112"/>
                    <a:pt x="5627478" y="743368"/>
                    <a:pt x="5604342" y="741100"/>
                  </a:cubicBezTo>
                  <a:cubicBezTo>
                    <a:pt x="5596632" y="740344"/>
                    <a:pt x="5591809" y="741644"/>
                    <a:pt x="5592512" y="746396"/>
                  </a:cubicBezTo>
                  <a:lnTo>
                    <a:pt x="5601192" y="752922"/>
                  </a:lnTo>
                  <a:lnTo>
                    <a:pt x="5713736" y="790062"/>
                  </a:lnTo>
                  <a:lnTo>
                    <a:pt x="5740432" y="798798"/>
                  </a:lnTo>
                  <a:lnTo>
                    <a:pt x="5774630" y="808191"/>
                  </a:lnTo>
                  <a:cubicBezTo>
                    <a:pt x="5797206" y="814257"/>
                    <a:pt x="5815398" y="819152"/>
                    <a:pt x="5824034" y="821966"/>
                  </a:cubicBezTo>
                  <a:lnTo>
                    <a:pt x="5900024" y="849688"/>
                  </a:lnTo>
                  <a:close/>
                  <a:moveTo>
                    <a:pt x="6341218" y="869660"/>
                  </a:moveTo>
                  <a:lnTo>
                    <a:pt x="6251785" y="840470"/>
                  </a:lnTo>
                  <a:cubicBezTo>
                    <a:pt x="6189963" y="822379"/>
                    <a:pt x="6125924" y="803564"/>
                    <a:pt x="6063087" y="778877"/>
                  </a:cubicBezTo>
                  <a:cubicBezTo>
                    <a:pt x="6018602" y="762269"/>
                    <a:pt x="5972910" y="743611"/>
                    <a:pt x="5926169" y="724332"/>
                  </a:cubicBezTo>
                  <a:lnTo>
                    <a:pt x="5870375" y="701620"/>
                  </a:lnTo>
                  <a:lnTo>
                    <a:pt x="5868574" y="706942"/>
                  </a:lnTo>
                  <a:cubicBezTo>
                    <a:pt x="5866584" y="706750"/>
                    <a:pt x="5866384" y="704589"/>
                    <a:pt x="5867151" y="702469"/>
                  </a:cubicBezTo>
                  <a:lnTo>
                    <a:pt x="5868725" y="700948"/>
                  </a:lnTo>
                  <a:lnTo>
                    <a:pt x="5782946" y="666031"/>
                  </a:lnTo>
                  <a:cubicBezTo>
                    <a:pt x="5685568" y="627808"/>
                    <a:pt x="5584598" y="592764"/>
                    <a:pt x="5481261" y="572260"/>
                  </a:cubicBezTo>
                  <a:cubicBezTo>
                    <a:pt x="5362915" y="550337"/>
                    <a:pt x="5235018" y="508590"/>
                    <a:pt x="5112365" y="476907"/>
                  </a:cubicBezTo>
                  <a:cubicBezTo>
                    <a:pt x="4941740" y="437918"/>
                    <a:pt x="4763646" y="414592"/>
                    <a:pt x="4597115" y="386689"/>
                  </a:cubicBezTo>
                  <a:cubicBezTo>
                    <a:pt x="4217143" y="333663"/>
                    <a:pt x="3841171" y="276461"/>
                    <a:pt x="3476529" y="251545"/>
                  </a:cubicBezTo>
                  <a:lnTo>
                    <a:pt x="3244403" y="243300"/>
                  </a:lnTo>
                  <a:lnTo>
                    <a:pt x="3244550" y="255151"/>
                  </a:lnTo>
                  <a:lnTo>
                    <a:pt x="3243619" y="264629"/>
                  </a:lnTo>
                  <a:cubicBezTo>
                    <a:pt x="3243210" y="267665"/>
                    <a:pt x="3242800" y="269404"/>
                    <a:pt x="3242427" y="268927"/>
                  </a:cubicBezTo>
                  <a:lnTo>
                    <a:pt x="3244716" y="268382"/>
                  </a:lnTo>
                  <a:lnTo>
                    <a:pt x="3245049" y="295246"/>
                  </a:lnTo>
                  <a:lnTo>
                    <a:pt x="3508531" y="297273"/>
                  </a:lnTo>
                  <a:cubicBezTo>
                    <a:pt x="3694449" y="314803"/>
                    <a:pt x="3874986" y="365378"/>
                    <a:pt x="4049704" y="379247"/>
                  </a:cubicBezTo>
                  <a:cubicBezTo>
                    <a:pt x="4228513" y="404203"/>
                    <a:pt x="4407536" y="427831"/>
                    <a:pt x="4590657" y="462542"/>
                  </a:cubicBezTo>
                  <a:cubicBezTo>
                    <a:pt x="4769683" y="486175"/>
                    <a:pt x="4955602" y="503699"/>
                    <a:pt x="5137647" y="545023"/>
                  </a:cubicBezTo>
                  <a:cubicBezTo>
                    <a:pt x="5449329" y="627966"/>
                    <a:pt x="5780764" y="711870"/>
                    <a:pt x="6124805" y="827890"/>
                  </a:cubicBezTo>
                  <a:lnTo>
                    <a:pt x="6206236" y="857814"/>
                  </a:lnTo>
                  <a:close/>
                  <a:moveTo>
                    <a:pt x="6342378" y="3637293"/>
                  </a:moveTo>
                  <a:cubicBezTo>
                    <a:pt x="6286967" y="3599283"/>
                    <a:pt x="6247383" y="3569507"/>
                    <a:pt x="6223634" y="3547975"/>
                  </a:cubicBezTo>
                  <a:cubicBezTo>
                    <a:pt x="6207805" y="3545853"/>
                    <a:pt x="6193952" y="3545531"/>
                    <a:pt x="6182082" y="3547013"/>
                  </a:cubicBezTo>
                  <a:cubicBezTo>
                    <a:pt x="6170207" y="3548483"/>
                    <a:pt x="6156353" y="3548161"/>
                    <a:pt x="6140526" y="3546047"/>
                  </a:cubicBezTo>
                  <a:cubicBezTo>
                    <a:pt x="6116776" y="3536747"/>
                    <a:pt x="6097976" y="3533471"/>
                    <a:pt x="6084123" y="3536209"/>
                  </a:cubicBezTo>
                  <a:cubicBezTo>
                    <a:pt x="6070274" y="3538947"/>
                    <a:pt x="6051473" y="3535675"/>
                    <a:pt x="6027728" y="3526381"/>
                  </a:cubicBezTo>
                  <a:cubicBezTo>
                    <a:pt x="6007937" y="3526789"/>
                    <a:pt x="5990131" y="3525945"/>
                    <a:pt x="5974299" y="3523823"/>
                  </a:cubicBezTo>
                  <a:cubicBezTo>
                    <a:pt x="5958468" y="3521717"/>
                    <a:pt x="5938677" y="3516005"/>
                    <a:pt x="5914930" y="3506707"/>
                  </a:cubicBezTo>
                  <a:cubicBezTo>
                    <a:pt x="5922847" y="3513891"/>
                    <a:pt x="5920872" y="3521279"/>
                    <a:pt x="5909000" y="3528879"/>
                  </a:cubicBezTo>
                  <a:cubicBezTo>
                    <a:pt x="5948576" y="3540281"/>
                    <a:pt x="5985185" y="3550537"/>
                    <a:pt x="6018828" y="3559627"/>
                  </a:cubicBezTo>
                  <a:cubicBezTo>
                    <a:pt x="6052473" y="3568713"/>
                    <a:pt x="6085122" y="3575373"/>
                    <a:pt x="6116781" y="3579605"/>
                  </a:cubicBezTo>
                  <a:cubicBezTo>
                    <a:pt x="6156363" y="3591017"/>
                    <a:pt x="6194949" y="3599993"/>
                    <a:pt x="6232549" y="3606547"/>
                  </a:cubicBezTo>
                  <a:cubicBezTo>
                    <a:pt x="6270150" y="3613105"/>
                    <a:pt x="6306760" y="3623361"/>
                    <a:pt x="6342378" y="3637293"/>
                  </a:cubicBezTo>
                  <a:close/>
                  <a:moveTo>
                    <a:pt x="6383967" y="3886189"/>
                  </a:moveTo>
                  <a:cubicBezTo>
                    <a:pt x="6328560" y="3884913"/>
                    <a:pt x="6274142" y="3876869"/>
                    <a:pt x="6220712" y="3862079"/>
                  </a:cubicBezTo>
                  <a:cubicBezTo>
                    <a:pt x="6167280" y="3847289"/>
                    <a:pt x="6110882" y="3828271"/>
                    <a:pt x="6051510" y="3805031"/>
                  </a:cubicBezTo>
                  <a:cubicBezTo>
                    <a:pt x="6019850" y="3800801"/>
                    <a:pt x="5986212" y="3794771"/>
                    <a:pt x="5950589" y="3786951"/>
                  </a:cubicBezTo>
                  <a:cubicBezTo>
                    <a:pt x="5914970" y="3779129"/>
                    <a:pt x="5879350" y="3774369"/>
                    <a:pt x="5843731" y="3772669"/>
                  </a:cubicBezTo>
                  <a:lnTo>
                    <a:pt x="5849665" y="3768873"/>
                  </a:lnTo>
                  <a:cubicBezTo>
                    <a:pt x="5837793" y="3764233"/>
                    <a:pt x="5827897" y="3761375"/>
                    <a:pt x="5819984" y="3760309"/>
                  </a:cubicBezTo>
                  <a:cubicBezTo>
                    <a:pt x="5812064" y="3759255"/>
                    <a:pt x="5802172" y="3756407"/>
                    <a:pt x="5790296" y="3751755"/>
                  </a:cubicBezTo>
                  <a:lnTo>
                    <a:pt x="5784362" y="3755549"/>
                  </a:lnTo>
                  <a:cubicBezTo>
                    <a:pt x="5796238" y="3760203"/>
                    <a:pt x="5805141" y="3766747"/>
                    <a:pt x="5811080" y="3775197"/>
                  </a:cubicBezTo>
                  <a:cubicBezTo>
                    <a:pt x="5817017" y="3783633"/>
                    <a:pt x="5825923" y="3790187"/>
                    <a:pt x="5837799" y="3794841"/>
                  </a:cubicBezTo>
                  <a:cubicBezTo>
                    <a:pt x="5837799" y="3794841"/>
                    <a:pt x="5849667" y="3799483"/>
                    <a:pt x="5873419" y="3808773"/>
                  </a:cubicBezTo>
                  <a:cubicBezTo>
                    <a:pt x="5956530" y="3816825"/>
                    <a:pt x="6037667" y="3838377"/>
                    <a:pt x="6116825" y="3873445"/>
                  </a:cubicBezTo>
                  <a:cubicBezTo>
                    <a:pt x="6148485" y="3877677"/>
                    <a:pt x="6180150" y="3884969"/>
                    <a:pt x="6211810" y="3895325"/>
                  </a:cubicBezTo>
                  <a:cubicBezTo>
                    <a:pt x="6243475" y="3905681"/>
                    <a:pt x="6275136" y="3912971"/>
                    <a:pt x="6306796" y="3917203"/>
                  </a:cubicBezTo>
                  <a:cubicBezTo>
                    <a:pt x="6326591" y="3916789"/>
                    <a:pt x="6352310" y="3906447"/>
                    <a:pt x="6383967" y="3886189"/>
                  </a:cubicBezTo>
                  <a:close/>
                  <a:moveTo>
                    <a:pt x="6430224" y="1440304"/>
                  </a:moveTo>
                  <a:cubicBezTo>
                    <a:pt x="6422873" y="1446576"/>
                    <a:pt x="6414947" y="1446746"/>
                    <a:pt x="6406452" y="1440814"/>
                  </a:cubicBezTo>
                  <a:cubicBezTo>
                    <a:pt x="6402777" y="1443952"/>
                    <a:pt x="6399735" y="1443250"/>
                    <a:pt x="6397321" y="1438713"/>
                  </a:cubicBezTo>
                  <a:cubicBezTo>
                    <a:pt x="6394907" y="1434176"/>
                    <a:pt x="6395535" y="1430339"/>
                    <a:pt x="6399212" y="1427207"/>
                  </a:cubicBezTo>
                  <a:cubicBezTo>
                    <a:pt x="6402886" y="1424070"/>
                    <a:pt x="6413225" y="1428437"/>
                    <a:pt x="6430224" y="1440304"/>
                  </a:cubicBezTo>
                  <a:close/>
                  <a:moveTo>
                    <a:pt x="6536154" y="1077829"/>
                  </a:moveTo>
                  <a:lnTo>
                    <a:pt x="6478505" y="1046337"/>
                  </a:lnTo>
                  <a:cubicBezTo>
                    <a:pt x="6454210" y="1033193"/>
                    <a:pt x="6429595" y="1021541"/>
                    <a:pt x="6404736" y="1010804"/>
                  </a:cubicBezTo>
                  <a:lnTo>
                    <a:pt x="6338160" y="984222"/>
                  </a:lnTo>
                  <a:lnTo>
                    <a:pt x="6279279" y="975752"/>
                  </a:lnTo>
                  <a:lnTo>
                    <a:pt x="6275158" y="975985"/>
                  </a:lnTo>
                  <a:lnTo>
                    <a:pt x="6355802" y="1003897"/>
                  </a:lnTo>
                  <a:cubicBezTo>
                    <a:pt x="6408928" y="1023327"/>
                    <a:pt x="6456858" y="1042188"/>
                    <a:pt x="6501075" y="1061212"/>
                  </a:cubicBezTo>
                  <a:close/>
                  <a:moveTo>
                    <a:pt x="6785140" y="2842529"/>
                  </a:moveTo>
                  <a:cubicBezTo>
                    <a:pt x="6729731" y="2804515"/>
                    <a:pt x="6690147" y="2774741"/>
                    <a:pt x="6666401" y="2753209"/>
                  </a:cubicBezTo>
                  <a:cubicBezTo>
                    <a:pt x="6650569" y="2751085"/>
                    <a:pt x="6636716" y="2750763"/>
                    <a:pt x="6624844" y="2752245"/>
                  </a:cubicBezTo>
                  <a:cubicBezTo>
                    <a:pt x="6612971" y="2753717"/>
                    <a:pt x="6599116" y="2753395"/>
                    <a:pt x="6583290" y="2751281"/>
                  </a:cubicBezTo>
                  <a:cubicBezTo>
                    <a:pt x="6559541" y="2741975"/>
                    <a:pt x="6540740" y="2738705"/>
                    <a:pt x="6526886" y="2741443"/>
                  </a:cubicBezTo>
                  <a:cubicBezTo>
                    <a:pt x="6513037" y="2744177"/>
                    <a:pt x="6494237" y="2740905"/>
                    <a:pt x="6470491" y="2731613"/>
                  </a:cubicBezTo>
                  <a:lnTo>
                    <a:pt x="6455881" y="2730915"/>
                  </a:lnTo>
                  <a:lnTo>
                    <a:pt x="6494494" y="2771569"/>
                  </a:lnTo>
                  <a:lnTo>
                    <a:pt x="6559545" y="2784835"/>
                  </a:lnTo>
                  <a:cubicBezTo>
                    <a:pt x="6599127" y="2796251"/>
                    <a:pt x="6637712" y="2805225"/>
                    <a:pt x="6675313" y="2811781"/>
                  </a:cubicBezTo>
                  <a:cubicBezTo>
                    <a:pt x="6712914" y="2818339"/>
                    <a:pt x="6749523" y="2828587"/>
                    <a:pt x="6785140" y="2842529"/>
                  </a:cubicBezTo>
                  <a:close/>
                  <a:moveTo>
                    <a:pt x="6802458" y="839229"/>
                  </a:moveTo>
                  <a:cubicBezTo>
                    <a:pt x="6795563" y="845330"/>
                    <a:pt x="6780050" y="831915"/>
                    <a:pt x="6786943" y="825811"/>
                  </a:cubicBezTo>
                  <a:close/>
                  <a:moveTo>
                    <a:pt x="6826731" y="3091427"/>
                  </a:moveTo>
                  <a:cubicBezTo>
                    <a:pt x="6771325" y="3090149"/>
                    <a:pt x="6716904" y="3082103"/>
                    <a:pt x="6663474" y="3067313"/>
                  </a:cubicBezTo>
                  <a:lnTo>
                    <a:pt x="6628039" y="3055365"/>
                  </a:lnTo>
                  <a:lnTo>
                    <a:pt x="6621827" y="3093011"/>
                  </a:lnTo>
                  <a:lnTo>
                    <a:pt x="6654572" y="3100557"/>
                  </a:lnTo>
                  <a:cubicBezTo>
                    <a:pt x="6686239" y="3110911"/>
                    <a:pt x="6717900" y="3118205"/>
                    <a:pt x="6749561" y="3122435"/>
                  </a:cubicBezTo>
                  <a:cubicBezTo>
                    <a:pt x="6769354" y="3122021"/>
                    <a:pt x="6795074" y="3111681"/>
                    <a:pt x="6826731" y="3091427"/>
                  </a:cubicBezTo>
                  <a:close/>
                  <a:moveTo>
                    <a:pt x="6971662" y="3712223"/>
                  </a:moveTo>
                  <a:lnTo>
                    <a:pt x="6965726" y="3716021"/>
                  </a:lnTo>
                  <a:cubicBezTo>
                    <a:pt x="6949890" y="3713897"/>
                    <a:pt x="6930105" y="3708195"/>
                    <a:pt x="6906354" y="3698903"/>
                  </a:cubicBezTo>
                  <a:cubicBezTo>
                    <a:pt x="6894475" y="3669763"/>
                    <a:pt x="6904370" y="3669559"/>
                    <a:pt x="6936039" y="3698273"/>
                  </a:cubicBezTo>
                  <a:cubicBezTo>
                    <a:pt x="6959785" y="3707567"/>
                    <a:pt x="6971662" y="3712223"/>
                    <a:pt x="6971662" y="3712223"/>
                  </a:cubicBezTo>
                  <a:close/>
                  <a:moveTo>
                    <a:pt x="7414426" y="2917453"/>
                  </a:moveTo>
                  <a:lnTo>
                    <a:pt x="7408490" y="2921251"/>
                  </a:lnTo>
                  <a:cubicBezTo>
                    <a:pt x="7392653" y="2919129"/>
                    <a:pt x="7372869" y="2913427"/>
                    <a:pt x="7349119" y="2904133"/>
                  </a:cubicBezTo>
                  <a:cubicBezTo>
                    <a:pt x="7337241" y="2874997"/>
                    <a:pt x="7347136" y="2874789"/>
                    <a:pt x="7378803" y="2903505"/>
                  </a:cubicBezTo>
                  <a:cubicBezTo>
                    <a:pt x="7402548" y="2912799"/>
                    <a:pt x="7414426" y="2917453"/>
                    <a:pt x="7414426" y="2917453"/>
                  </a:cubicBezTo>
                  <a:close/>
                  <a:moveTo>
                    <a:pt x="7525789" y="3337511"/>
                  </a:moveTo>
                  <a:cubicBezTo>
                    <a:pt x="7522824" y="3354713"/>
                    <a:pt x="7515404" y="3373235"/>
                    <a:pt x="7503533" y="3393075"/>
                  </a:cubicBezTo>
                  <a:cubicBezTo>
                    <a:pt x="7491667" y="3412919"/>
                    <a:pt x="7471879" y="3425579"/>
                    <a:pt x="7444176" y="3431055"/>
                  </a:cubicBezTo>
                  <a:cubicBezTo>
                    <a:pt x="7432305" y="3438651"/>
                    <a:pt x="7419443" y="3443817"/>
                    <a:pt x="7405593" y="3446565"/>
                  </a:cubicBezTo>
                  <a:cubicBezTo>
                    <a:pt x="7391744" y="3449301"/>
                    <a:pt x="7374920" y="3450879"/>
                    <a:pt x="7355132" y="3451299"/>
                  </a:cubicBezTo>
                  <a:cubicBezTo>
                    <a:pt x="7303678" y="3447479"/>
                    <a:pt x="7254210" y="3442395"/>
                    <a:pt x="7206717" y="3436053"/>
                  </a:cubicBezTo>
                  <a:cubicBezTo>
                    <a:pt x="7159225" y="3429703"/>
                    <a:pt x="7109753" y="3418505"/>
                    <a:pt x="7058298" y="3402437"/>
                  </a:cubicBezTo>
                  <a:cubicBezTo>
                    <a:pt x="7074136" y="3416807"/>
                    <a:pt x="7086996" y="3423879"/>
                    <a:pt x="7096891" y="3423673"/>
                  </a:cubicBezTo>
                  <a:cubicBezTo>
                    <a:pt x="7106784" y="3423465"/>
                    <a:pt x="7119647" y="3430535"/>
                    <a:pt x="7135480" y="3444899"/>
                  </a:cubicBezTo>
                  <a:cubicBezTo>
                    <a:pt x="7076113" y="3433903"/>
                    <a:pt x="7016744" y="3410663"/>
                    <a:pt x="6957376" y="3375181"/>
                  </a:cubicBezTo>
                  <a:cubicBezTo>
                    <a:pt x="6929670" y="3368421"/>
                    <a:pt x="6901964" y="3355533"/>
                    <a:pt x="6874259" y="3336521"/>
                  </a:cubicBezTo>
                  <a:cubicBezTo>
                    <a:pt x="6846556" y="3317521"/>
                    <a:pt x="6818848" y="3304637"/>
                    <a:pt x="6791144" y="3297871"/>
                  </a:cubicBezTo>
                  <a:cubicBezTo>
                    <a:pt x="6783227" y="3290685"/>
                    <a:pt x="6776298" y="3285935"/>
                    <a:pt x="6770361" y="3283619"/>
                  </a:cubicBezTo>
                  <a:cubicBezTo>
                    <a:pt x="6764428" y="3281289"/>
                    <a:pt x="6757496" y="3276535"/>
                    <a:pt x="6749584" y="3269363"/>
                  </a:cubicBezTo>
                  <a:cubicBezTo>
                    <a:pt x="6729794" y="3269773"/>
                    <a:pt x="6713962" y="3267651"/>
                    <a:pt x="6702090" y="3263009"/>
                  </a:cubicBezTo>
                  <a:lnTo>
                    <a:pt x="6667963" y="3249647"/>
                  </a:lnTo>
                  <a:lnTo>
                    <a:pt x="6674773" y="3259333"/>
                  </a:lnTo>
                  <a:cubicBezTo>
                    <a:pt x="6686646" y="3288461"/>
                    <a:pt x="6688629" y="3311679"/>
                    <a:pt x="6680714" y="3328991"/>
                  </a:cubicBezTo>
                  <a:cubicBezTo>
                    <a:pt x="6704462" y="3338287"/>
                    <a:pt x="6704463" y="3350527"/>
                    <a:pt x="6680718" y="3365721"/>
                  </a:cubicBezTo>
                  <a:lnTo>
                    <a:pt x="6662915" y="3377109"/>
                  </a:lnTo>
                  <a:cubicBezTo>
                    <a:pt x="6670830" y="3384295"/>
                    <a:pt x="6680726" y="3390215"/>
                    <a:pt x="6692597" y="3394857"/>
                  </a:cubicBezTo>
                  <a:cubicBezTo>
                    <a:pt x="6704476" y="3399507"/>
                    <a:pt x="6710406" y="3401825"/>
                    <a:pt x="6710406" y="3401825"/>
                  </a:cubicBezTo>
                  <a:lnTo>
                    <a:pt x="6722282" y="3412603"/>
                  </a:lnTo>
                  <a:cubicBezTo>
                    <a:pt x="6749989" y="3419365"/>
                    <a:pt x="6765819" y="3421473"/>
                    <a:pt x="6769773" y="3418943"/>
                  </a:cubicBezTo>
                  <a:cubicBezTo>
                    <a:pt x="6773734" y="3416411"/>
                    <a:pt x="6787588" y="3419793"/>
                    <a:pt x="6811333" y="3429091"/>
                  </a:cubicBezTo>
                  <a:cubicBezTo>
                    <a:pt x="6835079" y="3438387"/>
                    <a:pt x="6850910" y="3446619"/>
                    <a:pt x="6858830" y="3453803"/>
                  </a:cubicBezTo>
                  <a:cubicBezTo>
                    <a:pt x="6866747" y="3460989"/>
                    <a:pt x="6874661" y="3468161"/>
                    <a:pt x="6882578" y="3475345"/>
                  </a:cubicBezTo>
                  <a:cubicBezTo>
                    <a:pt x="6910284" y="3518835"/>
                    <a:pt x="6926121" y="3542375"/>
                    <a:pt x="6930082" y="3545969"/>
                  </a:cubicBezTo>
                  <a:cubicBezTo>
                    <a:pt x="6934038" y="3549561"/>
                    <a:pt x="6937999" y="3562329"/>
                    <a:pt x="6941957" y="3584281"/>
                  </a:cubicBezTo>
                  <a:lnTo>
                    <a:pt x="6936023" y="3588077"/>
                  </a:lnTo>
                  <a:cubicBezTo>
                    <a:pt x="6959770" y="3597377"/>
                    <a:pt x="6975605" y="3605619"/>
                    <a:pt x="6983515" y="3612799"/>
                  </a:cubicBezTo>
                  <a:cubicBezTo>
                    <a:pt x="6995391" y="3617449"/>
                    <a:pt x="7001331" y="3619771"/>
                    <a:pt x="7001331" y="3619771"/>
                  </a:cubicBezTo>
                  <a:cubicBezTo>
                    <a:pt x="7005290" y="3641729"/>
                    <a:pt x="7009247" y="3651433"/>
                    <a:pt x="7013206" y="3648901"/>
                  </a:cubicBezTo>
                  <a:lnTo>
                    <a:pt x="7019146" y="3663473"/>
                  </a:lnTo>
                  <a:lnTo>
                    <a:pt x="7007278" y="3689433"/>
                  </a:lnTo>
                  <a:lnTo>
                    <a:pt x="6971662" y="3712223"/>
                  </a:lnTo>
                  <a:lnTo>
                    <a:pt x="6918222" y="3654571"/>
                  </a:lnTo>
                  <a:lnTo>
                    <a:pt x="6912290" y="3676743"/>
                  </a:lnTo>
                  <a:cubicBezTo>
                    <a:pt x="6884582" y="3669969"/>
                    <a:pt x="6868754" y="3667859"/>
                    <a:pt x="6864796" y="3670391"/>
                  </a:cubicBezTo>
                  <a:cubicBezTo>
                    <a:pt x="6860837" y="3672923"/>
                    <a:pt x="6852922" y="3671863"/>
                    <a:pt x="6841052" y="3667219"/>
                  </a:cubicBezTo>
                  <a:cubicBezTo>
                    <a:pt x="6837096" y="3669751"/>
                    <a:pt x="6832148" y="3669857"/>
                    <a:pt x="6826207" y="3667529"/>
                  </a:cubicBezTo>
                  <a:cubicBezTo>
                    <a:pt x="6820272" y="3665203"/>
                    <a:pt x="6815322" y="3665309"/>
                    <a:pt x="6811366" y="3667837"/>
                  </a:cubicBezTo>
                  <a:cubicBezTo>
                    <a:pt x="6807408" y="3670369"/>
                    <a:pt x="6803452" y="3672905"/>
                    <a:pt x="6799495" y="3675435"/>
                  </a:cubicBezTo>
                  <a:cubicBezTo>
                    <a:pt x="6771789" y="3668669"/>
                    <a:pt x="6752992" y="3665395"/>
                    <a:pt x="6743096" y="3665603"/>
                  </a:cubicBezTo>
                  <a:cubicBezTo>
                    <a:pt x="6733201" y="3665809"/>
                    <a:pt x="6714403" y="3662537"/>
                    <a:pt x="6686701" y="3655773"/>
                  </a:cubicBezTo>
                  <a:lnTo>
                    <a:pt x="6674823" y="3644997"/>
                  </a:lnTo>
                  <a:cubicBezTo>
                    <a:pt x="6666906" y="3650063"/>
                    <a:pt x="6657017" y="3650277"/>
                    <a:pt x="6645141" y="3645627"/>
                  </a:cubicBezTo>
                  <a:cubicBezTo>
                    <a:pt x="6641182" y="3648159"/>
                    <a:pt x="6637227" y="3647627"/>
                    <a:pt x="6633268" y="3644035"/>
                  </a:cubicBezTo>
                  <a:cubicBezTo>
                    <a:pt x="6629309" y="3640453"/>
                    <a:pt x="6625356" y="3639919"/>
                    <a:pt x="6621396" y="3642453"/>
                  </a:cubicBezTo>
                  <a:lnTo>
                    <a:pt x="6591714" y="3661445"/>
                  </a:lnTo>
                  <a:cubicBezTo>
                    <a:pt x="6587760" y="3663975"/>
                    <a:pt x="6556097" y="3671983"/>
                    <a:pt x="6496736" y="3685475"/>
                  </a:cubicBezTo>
                  <a:cubicBezTo>
                    <a:pt x="6484862" y="3680827"/>
                    <a:pt x="6472989" y="3682303"/>
                    <a:pt x="6461117" y="3689901"/>
                  </a:cubicBezTo>
                  <a:cubicBezTo>
                    <a:pt x="6469031" y="3697073"/>
                    <a:pt x="6472002" y="3701301"/>
                    <a:pt x="6470023" y="3702567"/>
                  </a:cubicBezTo>
                  <a:cubicBezTo>
                    <a:pt x="6468043" y="3703833"/>
                    <a:pt x="6471012" y="3708057"/>
                    <a:pt x="6478927" y="3715233"/>
                  </a:cubicBezTo>
                  <a:cubicBezTo>
                    <a:pt x="6506631" y="3721995"/>
                    <a:pt x="6537305" y="3729917"/>
                    <a:pt x="6570948" y="3739007"/>
                  </a:cubicBezTo>
                  <a:cubicBezTo>
                    <a:pt x="6604587" y="3748097"/>
                    <a:pt x="6639223" y="3759615"/>
                    <a:pt x="6674843" y="3773561"/>
                  </a:cubicBezTo>
                  <a:lnTo>
                    <a:pt x="6746085" y="3783081"/>
                  </a:lnTo>
                  <a:lnTo>
                    <a:pt x="6763892" y="3771689"/>
                  </a:lnTo>
                  <a:cubicBezTo>
                    <a:pt x="6767847" y="3769157"/>
                    <a:pt x="6771803" y="3772741"/>
                    <a:pt x="6775763" y="3782455"/>
                  </a:cubicBezTo>
                  <a:lnTo>
                    <a:pt x="6787636" y="3774859"/>
                  </a:lnTo>
                  <a:cubicBezTo>
                    <a:pt x="6779718" y="3767677"/>
                    <a:pt x="6773785" y="3765361"/>
                    <a:pt x="6769827" y="3767893"/>
                  </a:cubicBezTo>
                  <a:lnTo>
                    <a:pt x="6763892" y="3771689"/>
                  </a:lnTo>
                  <a:cubicBezTo>
                    <a:pt x="6759932" y="3774223"/>
                    <a:pt x="6755976" y="3770629"/>
                    <a:pt x="6752015" y="3760913"/>
                  </a:cubicBezTo>
                  <a:lnTo>
                    <a:pt x="6757951" y="3757115"/>
                  </a:lnTo>
                  <a:lnTo>
                    <a:pt x="6597654" y="3694371"/>
                  </a:lnTo>
                  <a:cubicBezTo>
                    <a:pt x="6573910" y="3685075"/>
                    <a:pt x="6567973" y="3676637"/>
                    <a:pt x="6579846" y="3669039"/>
                  </a:cubicBezTo>
                  <a:cubicBezTo>
                    <a:pt x="6591714" y="3661445"/>
                    <a:pt x="6603584" y="3659965"/>
                    <a:pt x="6615460" y="3664613"/>
                  </a:cubicBezTo>
                  <a:cubicBezTo>
                    <a:pt x="6655040" y="3676029"/>
                    <a:pt x="6692635" y="3685637"/>
                    <a:pt x="6728256" y="3693463"/>
                  </a:cubicBezTo>
                  <a:cubicBezTo>
                    <a:pt x="6763879" y="3701283"/>
                    <a:pt x="6801478" y="3710899"/>
                    <a:pt x="6841059" y="3722319"/>
                  </a:cubicBezTo>
                  <a:cubicBezTo>
                    <a:pt x="6852933" y="3714719"/>
                    <a:pt x="6870739" y="3715565"/>
                    <a:pt x="6894483" y="3724861"/>
                  </a:cubicBezTo>
                  <a:cubicBezTo>
                    <a:pt x="6965724" y="3728259"/>
                    <a:pt x="7005305" y="3751921"/>
                    <a:pt x="7013227" y="3795827"/>
                  </a:cubicBezTo>
                  <a:cubicBezTo>
                    <a:pt x="7021143" y="3815249"/>
                    <a:pt x="7029062" y="3831611"/>
                    <a:pt x="7036978" y="3844909"/>
                  </a:cubicBezTo>
                  <a:cubicBezTo>
                    <a:pt x="7044900" y="3858219"/>
                    <a:pt x="7046876" y="3872253"/>
                    <a:pt x="7042924" y="3887033"/>
                  </a:cubicBezTo>
                  <a:cubicBezTo>
                    <a:pt x="7023140" y="3924175"/>
                    <a:pt x="6987521" y="3946963"/>
                    <a:pt x="6936073" y="3955391"/>
                  </a:cubicBezTo>
                  <a:cubicBezTo>
                    <a:pt x="7007318" y="3983275"/>
                    <a:pt x="7054811" y="4026349"/>
                    <a:pt x="7078569" y="4084629"/>
                  </a:cubicBezTo>
                  <a:cubicBezTo>
                    <a:pt x="7090445" y="4113757"/>
                    <a:pt x="7084515" y="4148163"/>
                    <a:pt x="7060771" y="4187843"/>
                  </a:cubicBezTo>
                  <a:cubicBezTo>
                    <a:pt x="7048903" y="4207687"/>
                    <a:pt x="7029117" y="4220349"/>
                    <a:pt x="7001412" y="4225823"/>
                  </a:cubicBezTo>
                  <a:cubicBezTo>
                    <a:pt x="6989543" y="4233415"/>
                    <a:pt x="6976680" y="4238589"/>
                    <a:pt x="6962827" y="4241329"/>
                  </a:cubicBezTo>
                  <a:cubicBezTo>
                    <a:pt x="6948977" y="4244069"/>
                    <a:pt x="6932156" y="4245647"/>
                    <a:pt x="6912371" y="4246067"/>
                  </a:cubicBezTo>
                  <a:cubicBezTo>
                    <a:pt x="6860916" y="4242249"/>
                    <a:pt x="6811446" y="4237163"/>
                    <a:pt x="6763955" y="4230823"/>
                  </a:cubicBezTo>
                  <a:cubicBezTo>
                    <a:pt x="6716462" y="4224471"/>
                    <a:pt x="6666991" y="4213273"/>
                    <a:pt x="6615535" y="4197205"/>
                  </a:cubicBezTo>
                  <a:cubicBezTo>
                    <a:pt x="6631370" y="4211573"/>
                    <a:pt x="6644231" y="4218645"/>
                    <a:pt x="6654126" y="4218443"/>
                  </a:cubicBezTo>
                  <a:cubicBezTo>
                    <a:pt x="6664020" y="4218233"/>
                    <a:pt x="6676883" y="4225303"/>
                    <a:pt x="6692716" y="4239665"/>
                  </a:cubicBezTo>
                  <a:cubicBezTo>
                    <a:pt x="6633349" y="4228669"/>
                    <a:pt x="6573983" y="4205427"/>
                    <a:pt x="6514612" y="4169947"/>
                  </a:cubicBezTo>
                  <a:cubicBezTo>
                    <a:pt x="6486906" y="4163191"/>
                    <a:pt x="6459201" y="4150299"/>
                    <a:pt x="6431493" y="4131287"/>
                  </a:cubicBezTo>
                  <a:cubicBezTo>
                    <a:pt x="6403792" y="4112287"/>
                    <a:pt x="6376086" y="4099401"/>
                    <a:pt x="6348379" y="4092639"/>
                  </a:cubicBezTo>
                  <a:cubicBezTo>
                    <a:pt x="6340466" y="4085455"/>
                    <a:pt x="6333533" y="4080703"/>
                    <a:pt x="6327600" y="4078383"/>
                  </a:cubicBezTo>
                  <a:cubicBezTo>
                    <a:pt x="6321663" y="4076057"/>
                    <a:pt x="6314733" y="4071305"/>
                    <a:pt x="6306822" y="4064129"/>
                  </a:cubicBezTo>
                  <a:cubicBezTo>
                    <a:pt x="6287032" y="4064541"/>
                    <a:pt x="6271198" y="4062419"/>
                    <a:pt x="6259325" y="4057777"/>
                  </a:cubicBezTo>
                  <a:cubicBezTo>
                    <a:pt x="6247453" y="4053127"/>
                    <a:pt x="6235581" y="4048485"/>
                    <a:pt x="6223706" y="4043831"/>
                  </a:cubicBezTo>
                  <a:cubicBezTo>
                    <a:pt x="6215790" y="4036657"/>
                    <a:pt x="6209854" y="4034329"/>
                    <a:pt x="6205895" y="4036863"/>
                  </a:cubicBezTo>
                  <a:cubicBezTo>
                    <a:pt x="6134654" y="4021219"/>
                    <a:pt x="6065393" y="4001255"/>
                    <a:pt x="5998106" y="3976955"/>
                  </a:cubicBezTo>
                  <a:cubicBezTo>
                    <a:pt x="5930828" y="3952661"/>
                    <a:pt x="5867497" y="3928893"/>
                    <a:pt x="5808128" y="3905651"/>
                  </a:cubicBezTo>
                  <a:cubicBezTo>
                    <a:pt x="5764594" y="3896767"/>
                    <a:pt x="5715120" y="3879443"/>
                    <a:pt x="5659707" y="3853683"/>
                  </a:cubicBezTo>
                  <a:lnTo>
                    <a:pt x="5695334" y="3885991"/>
                  </a:lnTo>
                  <a:cubicBezTo>
                    <a:pt x="5675543" y="3874151"/>
                    <a:pt x="5659712" y="3865919"/>
                    <a:pt x="5647842" y="3861275"/>
                  </a:cubicBezTo>
                  <a:cubicBezTo>
                    <a:pt x="5635965" y="3856623"/>
                    <a:pt x="5620134" y="3848391"/>
                    <a:pt x="5600344" y="3836565"/>
                  </a:cubicBezTo>
                  <a:lnTo>
                    <a:pt x="5618159" y="3880267"/>
                  </a:lnTo>
                  <a:cubicBezTo>
                    <a:pt x="5574625" y="3871381"/>
                    <a:pt x="5529107" y="3863769"/>
                    <a:pt x="5481618" y="3857427"/>
                  </a:cubicBezTo>
                  <a:cubicBezTo>
                    <a:pt x="5434123" y="3851075"/>
                    <a:pt x="5384653" y="3839873"/>
                    <a:pt x="5333195" y="3823809"/>
                  </a:cubicBezTo>
                  <a:cubicBezTo>
                    <a:pt x="5289660" y="3814937"/>
                    <a:pt x="5245135" y="3806687"/>
                    <a:pt x="5199623" y="3799069"/>
                  </a:cubicBezTo>
                  <a:cubicBezTo>
                    <a:pt x="5154111" y="3791461"/>
                    <a:pt x="5107601" y="3778357"/>
                    <a:pt x="5060108" y="3759765"/>
                  </a:cubicBezTo>
                  <a:cubicBezTo>
                    <a:pt x="5048236" y="3755123"/>
                    <a:pt x="5042298" y="3752797"/>
                    <a:pt x="5042298" y="3752797"/>
                  </a:cubicBezTo>
                  <a:cubicBezTo>
                    <a:pt x="5006681" y="3751097"/>
                    <a:pt x="4974030" y="3756677"/>
                    <a:pt x="4944347" y="3769541"/>
                  </a:cubicBezTo>
                  <a:lnTo>
                    <a:pt x="4874157" y="3783435"/>
                  </a:lnTo>
                  <a:lnTo>
                    <a:pt x="4911703" y="3799617"/>
                  </a:lnTo>
                  <a:lnTo>
                    <a:pt x="4822654" y="3801489"/>
                  </a:lnTo>
                  <a:cubicBezTo>
                    <a:pt x="4783078" y="3802323"/>
                    <a:pt x="4749434" y="3799359"/>
                    <a:pt x="4721734" y="3792595"/>
                  </a:cubicBezTo>
                  <a:cubicBezTo>
                    <a:pt x="4630705" y="3789613"/>
                    <a:pt x="4537693" y="3763407"/>
                    <a:pt x="4442704" y="3713979"/>
                  </a:cubicBezTo>
                  <a:cubicBezTo>
                    <a:pt x="4414998" y="3707219"/>
                    <a:pt x="4391252" y="3697923"/>
                    <a:pt x="4371460" y="3686097"/>
                  </a:cubicBezTo>
                  <a:cubicBezTo>
                    <a:pt x="4351674" y="3674269"/>
                    <a:pt x="4331884" y="3662441"/>
                    <a:pt x="4312091" y="3650615"/>
                  </a:cubicBezTo>
                  <a:cubicBezTo>
                    <a:pt x="4272515" y="3639201"/>
                    <a:pt x="4236892" y="3613017"/>
                    <a:pt x="4205222" y="3572053"/>
                  </a:cubicBezTo>
                  <a:cubicBezTo>
                    <a:pt x="4161690" y="3575417"/>
                    <a:pt x="4117164" y="3573291"/>
                    <a:pt x="4071649" y="3565677"/>
                  </a:cubicBezTo>
                  <a:cubicBezTo>
                    <a:pt x="4026139" y="3558071"/>
                    <a:pt x="3983594" y="3554677"/>
                    <a:pt x="3944016" y="3555509"/>
                  </a:cubicBezTo>
                  <a:lnTo>
                    <a:pt x="3682801" y="3520595"/>
                  </a:lnTo>
                  <a:cubicBezTo>
                    <a:pt x="3591775" y="3505369"/>
                    <a:pt x="3502727" y="3491943"/>
                    <a:pt x="3415655" y="3480305"/>
                  </a:cubicBezTo>
                  <a:cubicBezTo>
                    <a:pt x="3328589" y="3468671"/>
                    <a:pt x="3241515" y="3460089"/>
                    <a:pt x="3154446" y="3454573"/>
                  </a:cubicBezTo>
                  <a:cubicBezTo>
                    <a:pt x="3130696" y="3445277"/>
                    <a:pt x="3116845" y="3435779"/>
                    <a:pt x="3112884" y="3426065"/>
                  </a:cubicBezTo>
                  <a:cubicBezTo>
                    <a:pt x="3108925" y="3416357"/>
                    <a:pt x="3116839" y="3411295"/>
                    <a:pt x="3136631" y="3410869"/>
                  </a:cubicBezTo>
                  <a:cubicBezTo>
                    <a:pt x="3168291" y="3415103"/>
                    <a:pt x="3198960" y="3416905"/>
                    <a:pt x="3228648" y="3416283"/>
                  </a:cubicBezTo>
                  <a:cubicBezTo>
                    <a:pt x="3258328" y="3415655"/>
                    <a:pt x="3288999" y="3417461"/>
                    <a:pt x="3320662" y="3421689"/>
                  </a:cubicBezTo>
                  <a:cubicBezTo>
                    <a:pt x="3352328" y="3425929"/>
                    <a:pt x="3382999" y="3427733"/>
                    <a:pt x="3412679" y="3427105"/>
                  </a:cubicBezTo>
                  <a:cubicBezTo>
                    <a:pt x="3442361" y="3426475"/>
                    <a:pt x="3473036" y="3428287"/>
                    <a:pt x="3504696" y="3432521"/>
                  </a:cubicBezTo>
                  <a:cubicBezTo>
                    <a:pt x="3571977" y="3438449"/>
                    <a:pt x="3636290" y="3443213"/>
                    <a:pt x="3697633" y="3446827"/>
                  </a:cubicBezTo>
                  <a:cubicBezTo>
                    <a:pt x="3758978" y="3450429"/>
                    <a:pt x="3821314" y="3456465"/>
                    <a:pt x="3884637" y="3464933"/>
                  </a:cubicBezTo>
                  <a:cubicBezTo>
                    <a:pt x="3856930" y="3458165"/>
                    <a:pt x="3829227" y="3451397"/>
                    <a:pt x="3801523" y="3444635"/>
                  </a:cubicBezTo>
                  <a:cubicBezTo>
                    <a:pt x="3773818" y="3437875"/>
                    <a:pt x="3746114" y="3431109"/>
                    <a:pt x="3718410" y="3424349"/>
                  </a:cubicBezTo>
                  <a:cubicBezTo>
                    <a:pt x="3690704" y="3417587"/>
                    <a:pt x="3663000" y="3410823"/>
                    <a:pt x="3635295" y="3404063"/>
                  </a:cubicBezTo>
                  <a:cubicBezTo>
                    <a:pt x="3607594" y="3397299"/>
                    <a:pt x="3579882" y="3390527"/>
                    <a:pt x="3552179" y="3383765"/>
                  </a:cubicBezTo>
                  <a:cubicBezTo>
                    <a:pt x="3496772" y="3370237"/>
                    <a:pt x="3442352" y="3359145"/>
                    <a:pt x="3388924" y="3350463"/>
                  </a:cubicBezTo>
                  <a:cubicBezTo>
                    <a:pt x="3335492" y="3341797"/>
                    <a:pt x="3281073" y="3330703"/>
                    <a:pt x="3225664" y="3317179"/>
                  </a:cubicBezTo>
                  <a:cubicBezTo>
                    <a:pt x="3197963" y="3322655"/>
                    <a:pt x="3168277" y="3317155"/>
                    <a:pt x="3136616" y="3300677"/>
                  </a:cubicBezTo>
                  <a:cubicBezTo>
                    <a:pt x="3104951" y="3296449"/>
                    <a:pt x="3077251" y="3289683"/>
                    <a:pt x="3053499" y="3280389"/>
                  </a:cubicBezTo>
                  <a:cubicBezTo>
                    <a:pt x="2978305" y="3267279"/>
                    <a:pt x="2907062" y="3254693"/>
                    <a:pt x="2839778" y="3242641"/>
                  </a:cubicBezTo>
                  <a:cubicBezTo>
                    <a:pt x="2772496" y="3230587"/>
                    <a:pt x="2703237" y="3216737"/>
                    <a:pt x="2631999" y="3201101"/>
                  </a:cubicBezTo>
                  <a:cubicBezTo>
                    <a:pt x="2620120" y="3196451"/>
                    <a:pt x="2612205" y="3195393"/>
                    <a:pt x="2608248" y="3197923"/>
                  </a:cubicBezTo>
                  <a:cubicBezTo>
                    <a:pt x="2604291" y="3200455"/>
                    <a:pt x="2596380" y="3199401"/>
                    <a:pt x="2584505" y="3194751"/>
                  </a:cubicBezTo>
                  <a:cubicBezTo>
                    <a:pt x="2552839" y="3190525"/>
                    <a:pt x="2535031" y="3189669"/>
                    <a:pt x="2531071" y="3192199"/>
                  </a:cubicBezTo>
                  <a:cubicBezTo>
                    <a:pt x="2491497" y="3180795"/>
                    <a:pt x="2455875" y="3172971"/>
                    <a:pt x="2424215" y="3168741"/>
                  </a:cubicBezTo>
                  <a:cubicBezTo>
                    <a:pt x="2388595" y="3167041"/>
                    <a:pt x="2353966" y="3161649"/>
                    <a:pt x="2320324" y="3152559"/>
                  </a:cubicBezTo>
                  <a:cubicBezTo>
                    <a:pt x="2286680" y="3143471"/>
                    <a:pt x="2250074" y="3139345"/>
                    <a:pt x="2210495" y="3140177"/>
                  </a:cubicBezTo>
                  <a:cubicBezTo>
                    <a:pt x="2182791" y="3133415"/>
                    <a:pt x="2153109" y="3127917"/>
                    <a:pt x="2121449" y="3123685"/>
                  </a:cubicBezTo>
                  <a:cubicBezTo>
                    <a:pt x="2089780" y="3119447"/>
                    <a:pt x="2060100" y="3113951"/>
                    <a:pt x="2032394" y="3107187"/>
                  </a:cubicBezTo>
                  <a:cubicBezTo>
                    <a:pt x="2000733" y="3102955"/>
                    <a:pt x="1971050" y="3100521"/>
                    <a:pt x="1943348" y="3099883"/>
                  </a:cubicBezTo>
                  <a:cubicBezTo>
                    <a:pt x="1915639" y="3099235"/>
                    <a:pt x="1887938" y="3095535"/>
                    <a:pt x="1860236" y="3088775"/>
                  </a:cubicBezTo>
                  <a:cubicBezTo>
                    <a:pt x="1800869" y="3077783"/>
                    <a:pt x="1742494" y="3069215"/>
                    <a:pt x="1685106" y="3063071"/>
                  </a:cubicBezTo>
                  <a:cubicBezTo>
                    <a:pt x="1627720" y="3056933"/>
                    <a:pt x="1567359" y="3049627"/>
                    <a:pt x="1504035" y="3041167"/>
                  </a:cubicBezTo>
                  <a:cubicBezTo>
                    <a:pt x="1492163" y="3036525"/>
                    <a:pt x="1470393" y="3032075"/>
                    <a:pt x="1438734" y="3027847"/>
                  </a:cubicBezTo>
                  <a:cubicBezTo>
                    <a:pt x="1430822" y="3032909"/>
                    <a:pt x="1411030" y="3033335"/>
                    <a:pt x="1379370" y="3029101"/>
                  </a:cubicBezTo>
                  <a:lnTo>
                    <a:pt x="1254697" y="2998667"/>
                  </a:lnTo>
                  <a:cubicBezTo>
                    <a:pt x="1215119" y="2999491"/>
                    <a:pt x="1173563" y="2995475"/>
                    <a:pt x="1130027" y="2986589"/>
                  </a:cubicBezTo>
                  <a:cubicBezTo>
                    <a:pt x="1086493" y="2977707"/>
                    <a:pt x="1042958" y="2968837"/>
                    <a:pt x="999420" y="2959953"/>
                  </a:cubicBezTo>
                  <a:lnTo>
                    <a:pt x="750079" y="2899079"/>
                  </a:lnTo>
                  <a:cubicBezTo>
                    <a:pt x="706541" y="2890197"/>
                    <a:pt x="663009" y="2878261"/>
                    <a:pt x="619472" y="2863255"/>
                  </a:cubicBezTo>
                  <a:cubicBezTo>
                    <a:pt x="575935" y="2848257"/>
                    <a:pt x="532400" y="2836327"/>
                    <a:pt x="488865" y="2827441"/>
                  </a:cubicBezTo>
                  <a:cubicBezTo>
                    <a:pt x="429495" y="2804199"/>
                    <a:pt x="393873" y="2778015"/>
                    <a:pt x="381995" y="2748877"/>
                  </a:cubicBezTo>
                  <a:cubicBezTo>
                    <a:pt x="374075" y="2729455"/>
                    <a:pt x="377045" y="2718381"/>
                    <a:pt x="390894" y="2715633"/>
                  </a:cubicBezTo>
                  <a:cubicBezTo>
                    <a:pt x="404743" y="2712895"/>
                    <a:pt x="423547" y="2716179"/>
                    <a:pt x="447294" y="2725471"/>
                  </a:cubicBezTo>
                  <a:cubicBezTo>
                    <a:pt x="490826" y="2734347"/>
                    <a:pt x="536344" y="2741961"/>
                    <a:pt x="583842" y="2748313"/>
                  </a:cubicBezTo>
                  <a:cubicBezTo>
                    <a:pt x="631329" y="2754653"/>
                    <a:pt x="676846" y="2762267"/>
                    <a:pt x="720381" y="2771155"/>
                  </a:cubicBezTo>
                  <a:cubicBezTo>
                    <a:pt x="744127" y="2780445"/>
                    <a:pt x="766883" y="2787315"/>
                    <a:pt x="788653" y="2791747"/>
                  </a:cubicBezTo>
                  <a:cubicBezTo>
                    <a:pt x="810418" y="2796183"/>
                    <a:pt x="833178" y="2803061"/>
                    <a:pt x="856924" y="2812355"/>
                  </a:cubicBezTo>
                  <a:cubicBezTo>
                    <a:pt x="943998" y="2817873"/>
                    <a:pt x="1031062" y="2829507"/>
                    <a:pt x="1118134" y="2847259"/>
                  </a:cubicBezTo>
                  <a:cubicBezTo>
                    <a:pt x="1205211" y="2865027"/>
                    <a:pt x="1294256" y="2881515"/>
                    <a:pt x="1385286" y="2896737"/>
                  </a:cubicBezTo>
                  <a:lnTo>
                    <a:pt x="1456526" y="2906261"/>
                  </a:lnTo>
                  <a:cubicBezTo>
                    <a:pt x="1468401" y="2910911"/>
                    <a:pt x="1479282" y="2913125"/>
                    <a:pt x="1489177" y="2912919"/>
                  </a:cubicBezTo>
                  <a:cubicBezTo>
                    <a:pt x="1499072" y="2912715"/>
                    <a:pt x="1509955" y="2914935"/>
                    <a:pt x="1521827" y="2919579"/>
                  </a:cubicBezTo>
                  <a:cubicBezTo>
                    <a:pt x="1565367" y="2928463"/>
                    <a:pt x="1609891" y="2936713"/>
                    <a:pt x="1655404" y="2944319"/>
                  </a:cubicBezTo>
                  <a:cubicBezTo>
                    <a:pt x="1700918" y="2951937"/>
                    <a:pt x="1747419" y="2958907"/>
                    <a:pt x="1794913" y="2965261"/>
                  </a:cubicBezTo>
                  <a:cubicBezTo>
                    <a:pt x="1818659" y="2974557"/>
                    <a:pt x="1840433" y="2979001"/>
                    <a:pt x="1860217" y="2978581"/>
                  </a:cubicBezTo>
                  <a:cubicBezTo>
                    <a:pt x="1880009" y="2978169"/>
                    <a:pt x="1901775" y="2982605"/>
                    <a:pt x="1925520" y="2991899"/>
                  </a:cubicBezTo>
                  <a:lnTo>
                    <a:pt x="1996760" y="3001419"/>
                  </a:lnTo>
                  <a:cubicBezTo>
                    <a:pt x="2008638" y="3006071"/>
                    <a:pt x="2030405" y="3010509"/>
                    <a:pt x="2062064" y="3014739"/>
                  </a:cubicBezTo>
                  <a:cubicBezTo>
                    <a:pt x="2105602" y="3023623"/>
                    <a:pt x="2151117" y="3031227"/>
                    <a:pt x="2198611" y="3037579"/>
                  </a:cubicBezTo>
                  <a:cubicBezTo>
                    <a:pt x="2246100" y="3043931"/>
                    <a:pt x="2291615" y="3051539"/>
                    <a:pt x="2335150" y="3060421"/>
                  </a:cubicBezTo>
                  <a:cubicBezTo>
                    <a:pt x="2382644" y="3079009"/>
                    <a:pt x="2430143" y="3091481"/>
                    <a:pt x="2477634" y="3097825"/>
                  </a:cubicBezTo>
                  <a:cubicBezTo>
                    <a:pt x="2505334" y="3104589"/>
                    <a:pt x="2528095" y="3108405"/>
                    <a:pt x="2545905" y="3109245"/>
                  </a:cubicBezTo>
                  <a:cubicBezTo>
                    <a:pt x="2563712" y="3110099"/>
                    <a:pt x="2586469" y="3113903"/>
                    <a:pt x="2614175" y="3120667"/>
                  </a:cubicBezTo>
                  <a:cubicBezTo>
                    <a:pt x="2657712" y="3129547"/>
                    <a:pt x="2699265" y="3139691"/>
                    <a:pt x="2738845" y="3151101"/>
                  </a:cubicBezTo>
                  <a:cubicBezTo>
                    <a:pt x="2778426" y="3162517"/>
                    <a:pt x="2818002" y="3173919"/>
                    <a:pt x="2857584" y="3185333"/>
                  </a:cubicBezTo>
                  <a:lnTo>
                    <a:pt x="2851646" y="3170769"/>
                  </a:lnTo>
                  <a:cubicBezTo>
                    <a:pt x="2851643" y="3146285"/>
                    <a:pt x="2855596" y="3131503"/>
                    <a:pt x="2863511" y="3126445"/>
                  </a:cubicBezTo>
                  <a:cubicBezTo>
                    <a:pt x="2819972" y="3117563"/>
                    <a:pt x="2774461" y="3106889"/>
                    <a:pt x="2726964" y="3094417"/>
                  </a:cubicBezTo>
                  <a:cubicBezTo>
                    <a:pt x="2679474" y="3081951"/>
                    <a:pt x="2633955" y="3071273"/>
                    <a:pt x="2590421" y="3062399"/>
                  </a:cubicBezTo>
                  <a:cubicBezTo>
                    <a:pt x="2562716" y="3055639"/>
                    <a:pt x="2531056" y="3051405"/>
                    <a:pt x="2495437" y="3049707"/>
                  </a:cubicBezTo>
                  <a:cubicBezTo>
                    <a:pt x="2459814" y="3048003"/>
                    <a:pt x="2428152" y="3043769"/>
                    <a:pt x="2400447" y="3037007"/>
                  </a:cubicBezTo>
                  <a:cubicBezTo>
                    <a:pt x="2368786" y="3032773"/>
                    <a:pt x="2338118" y="3030973"/>
                    <a:pt x="2308432" y="3031603"/>
                  </a:cubicBezTo>
                  <a:cubicBezTo>
                    <a:pt x="2278747" y="3032217"/>
                    <a:pt x="2248079" y="3030419"/>
                    <a:pt x="2216419" y="3026187"/>
                  </a:cubicBezTo>
                  <a:lnTo>
                    <a:pt x="2020507" y="2986229"/>
                  </a:lnTo>
                  <a:cubicBezTo>
                    <a:pt x="2000718" y="2986641"/>
                    <a:pt x="1967076" y="2977561"/>
                    <a:pt x="1919580" y="2958963"/>
                  </a:cubicBezTo>
                  <a:cubicBezTo>
                    <a:pt x="1899795" y="2959383"/>
                    <a:pt x="1866150" y="2950295"/>
                    <a:pt x="1818657" y="2931709"/>
                  </a:cubicBezTo>
                  <a:cubicBezTo>
                    <a:pt x="1771162" y="2913121"/>
                    <a:pt x="1725645" y="2896313"/>
                    <a:pt x="1682108" y="2881321"/>
                  </a:cubicBezTo>
                  <a:cubicBezTo>
                    <a:pt x="1638572" y="2866311"/>
                    <a:pt x="1593056" y="2849519"/>
                    <a:pt x="1545564" y="2830929"/>
                  </a:cubicBezTo>
                  <a:cubicBezTo>
                    <a:pt x="1521818" y="2821635"/>
                    <a:pt x="1500046" y="2814135"/>
                    <a:pt x="1480257" y="2808423"/>
                  </a:cubicBezTo>
                  <a:cubicBezTo>
                    <a:pt x="1460468" y="2802723"/>
                    <a:pt x="1438701" y="2795225"/>
                    <a:pt x="1414956" y="2785931"/>
                  </a:cubicBezTo>
                  <a:cubicBezTo>
                    <a:pt x="1391208" y="2776635"/>
                    <a:pt x="1368445" y="2766695"/>
                    <a:pt x="1346679" y="2756139"/>
                  </a:cubicBezTo>
                  <a:cubicBezTo>
                    <a:pt x="1324912" y="2745575"/>
                    <a:pt x="1302150" y="2735649"/>
                    <a:pt x="1278404" y="2726355"/>
                  </a:cubicBezTo>
                  <a:cubicBezTo>
                    <a:pt x="1222998" y="2712827"/>
                    <a:pt x="1168577" y="2701731"/>
                    <a:pt x="1115144" y="2693055"/>
                  </a:cubicBezTo>
                  <a:cubicBezTo>
                    <a:pt x="1061718" y="2684391"/>
                    <a:pt x="1007296" y="2673281"/>
                    <a:pt x="951885" y="2659761"/>
                  </a:cubicBezTo>
                  <a:cubicBezTo>
                    <a:pt x="936054" y="2645399"/>
                    <a:pt x="921213" y="2639593"/>
                    <a:pt x="907361" y="2642333"/>
                  </a:cubicBezTo>
                  <a:cubicBezTo>
                    <a:pt x="893510" y="2645067"/>
                    <a:pt x="880645" y="2644113"/>
                    <a:pt x="868775" y="2639469"/>
                  </a:cubicBezTo>
                  <a:lnTo>
                    <a:pt x="785663" y="2619183"/>
                  </a:lnTo>
                  <a:cubicBezTo>
                    <a:pt x="757953" y="2612411"/>
                    <a:pt x="730248" y="2605647"/>
                    <a:pt x="702544" y="2598887"/>
                  </a:cubicBezTo>
                  <a:cubicBezTo>
                    <a:pt x="674841" y="2592125"/>
                    <a:pt x="647136" y="2585363"/>
                    <a:pt x="619432" y="2578597"/>
                  </a:cubicBezTo>
                  <a:cubicBezTo>
                    <a:pt x="611518" y="2583663"/>
                    <a:pt x="603596" y="2576479"/>
                    <a:pt x="595679" y="2557057"/>
                  </a:cubicBezTo>
                  <a:lnTo>
                    <a:pt x="601617" y="2553259"/>
                  </a:lnTo>
                  <a:cubicBezTo>
                    <a:pt x="641192" y="2552425"/>
                    <a:pt x="679779" y="2558347"/>
                    <a:pt x="717382" y="2571031"/>
                  </a:cubicBezTo>
                  <a:cubicBezTo>
                    <a:pt x="754984" y="2583711"/>
                    <a:pt x="793570" y="2589623"/>
                    <a:pt x="833148" y="2588801"/>
                  </a:cubicBezTo>
                  <a:cubicBezTo>
                    <a:pt x="868768" y="2590497"/>
                    <a:pt x="905376" y="2594625"/>
                    <a:pt x="942977" y="2601183"/>
                  </a:cubicBezTo>
                  <a:cubicBezTo>
                    <a:pt x="980573" y="2607727"/>
                    <a:pt x="1019157" y="2610591"/>
                    <a:pt x="1058736" y="2609757"/>
                  </a:cubicBezTo>
                  <a:cubicBezTo>
                    <a:pt x="1027077" y="2593287"/>
                    <a:pt x="1011244" y="2572805"/>
                    <a:pt x="1011238" y="2548319"/>
                  </a:cubicBezTo>
                  <a:cubicBezTo>
                    <a:pt x="1007276" y="2526365"/>
                    <a:pt x="1019144" y="2506523"/>
                    <a:pt x="1046845" y="2488799"/>
                  </a:cubicBezTo>
                  <a:lnTo>
                    <a:pt x="939987" y="2465341"/>
                  </a:lnTo>
                  <a:cubicBezTo>
                    <a:pt x="920199" y="2465753"/>
                    <a:pt x="904368" y="2451395"/>
                    <a:pt x="892489" y="2422253"/>
                  </a:cubicBezTo>
                  <a:cubicBezTo>
                    <a:pt x="888531" y="2412549"/>
                    <a:pt x="900407" y="2411077"/>
                    <a:pt x="928107" y="2417841"/>
                  </a:cubicBezTo>
                  <a:cubicBezTo>
                    <a:pt x="967685" y="2429245"/>
                    <a:pt x="1004293" y="2439495"/>
                    <a:pt x="1037936" y="2448589"/>
                  </a:cubicBezTo>
                  <a:cubicBezTo>
                    <a:pt x="1071579" y="2457673"/>
                    <a:pt x="1108190" y="2467925"/>
                    <a:pt x="1147768" y="2479331"/>
                  </a:cubicBezTo>
                  <a:lnTo>
                    <a:pt x="1308058" y="2523713"/>
                  </a:lnTo>
                  <a:cubicBezTo>
                    <a:pt x="1323890" y="2525823"/>
                    <a:pt x="1343679" y="2531537"/>
                    <a:pt x="1367425" y="2540829"/>
                  </a:cubicBezTo>
                  <a:cubicBezTo>
                    <a:pt x="1454498" y="2558587"/>
                    <a:pt x="1539590" y="2574549"/>
                    <a:pt x="1622704" y="2588721"/>
                  </a:cubicBezTo>
                  <a:cubicBezTo>
                    <a:pt x="1705820" y="2602893"/>
                    <a:pt x="1790910" y="2618851"/>
                    <a:pt x="1877980" y="2636609"/>
                  </a:cubicBezTo>
                  <a:cubicBezTo>
                    <a:pt x="1846316" y="2607887"/>
                    <a:pt x="1826518" y="2583817"/>
                    <a:pt x="1818601" y="2564395"/>
                  </a:cubicBezTo>
                  <a:cubicBezTo>
                    <a:pt x="1802776" y="2562283"/>
                    <a:pt x="1787931" y="2559531"/>
                    <a:pt x="1774081" y="2556157"/>
                  </a:cubicBezTo>
                  <a:lnTo>
                    <a:pt x="1751325" y="2549053"/>
                  </a:lnTo>
                  <a:lnTo>
                    <a:pt x="1722756" y="2549663"/>
                  </a:lnTo>
                  <a:cubicBezTo>
                    <a:pt x="1703233" y="2553137"/>
                    <a:pt x="1681295" y="2552069"/>
                    <a:pt x="1656944" y="2546477"/>
                  </a:cubicBezTo>
                  <a:cubicBezTo>
                    <a:pt x="1605726" y="2550635"/>
                    <a:pt x="1561274" y="2542405"/>
                    <a:pt x="1523603" y="2521811"/>
                  </a:cubicBezTo>
                  <a:lnTo>
                    <a:pt x="1507967" y="2514929"/>
                  </a:lnTo>
                  <a:lnTo>
                    <a:pt x="1373357" y="2500299"/>
                  </a:lnTo>
                  <a:lnTo>
                    <a:pt x="1284310" y="2483807"/>
                  </a:lnTo>
                  <a:cubicBezTo>
                    <a:pt x="1268474" y="2481689"/>
                    <a:pt x="1252644" y="2479577"/>
                    <a:pt x="1236815" y="2477459"/>
                  </a:cubicBezTo>
                  <a:cubicBezTo>
                    <a:pt x="1220985" y="2475347"/>
                    <a:pt x="1207131" y="2471963"/>
                    <a:pt x="1195259" y="2467319"/>
                  </a:cubicBezTo>
                  <a:cubicBezTo>
                    <a:pt x="1163593" y="2463077"/>
                    <a:pt x="1131931" y="2455785"/>
                    <a:pt x="1100272" y="2445439"/>
                  </a:cubicBezTo>
                  <a:cubicBezTo>
                    <a:pt x="1068607" y="2435089"/>
                    <a:pt x="1036948" y="2427797"/>
                    <a:pt x="1005286" y="2423565"/>
                  </a:cubicBezTo>
                  <a:cubicBezTo>
                    <a:pt x="973617" y="2419323"/>
                    <a:pt x="941955" y="2412031"/>
                    <a:pt x="910294" y="2401687"/>
                  </a:cubicBezTo>
                  <a:cubicBezTo>
                    <a:pt x="878634" y="2391333"/>
                    <a:pt x="846968" y="2384037"/>
                    <a:pt x="815308" y="2379807"/>
                  </a:cubicBezTo>
                  <a:lnTo>
                    <a:pt x="726259" y="2363309"/>
                  </a:lnTo>
                  <a:cubicBezTo>
                    <a:pt x="678761" y="2344719"/>
                    <a:pt x="647099" y="2334363"/>
                    <a:pt x="631271" y="2332251"/>
                  </a:cubicBezTo>
                  <a:lnTo>
                    <a:pt x="239442" y="2197244"/>
                  </a:lnTo>
                  <a:cubicBezTo>
                    <a:pt x="227566" y="2192592"/>
                    <a:pt x="221633" y="2190274"/>
                    <a:pt x="221633" y="2190274"/>
                  </a:cubicBezTo>
                  <a:cubicBezTo>
                    <a:pt x="213712" y="2170841"/>
                    <a:pt x="217666" y="2168311"/>
                    <a:pt x="233503" y="2182680"/>
                  </a:cubicBezTo>
                  <a:cubicBezTo>
                    <a:pt x="312660" y="2205497"/>
                    <a:pt x="390827" y="2232013"/>
                    <a:pt x="468005" y="2262223"/>
                  </a:cubicBezTo>
                  <a:cubicBezTo>
                    <a:pt x="545183" y="2292433"/>
                    <a:pt x="621372" y="2314099"/>
                    <a:pt x="696571" y="2327201"/>
                  </a:cubicBezTo>
                  <a:cubicBezTo>
                    <a:pt x="708442" y="2319607"/>
                    <a:pt x="716357" y="2320665"/>
                    <a:pt x="720318" y="2330381"/>
                  </a:cubicBezTo>
                  <a:cubicBezTo>
                    <a:pt x="724274" y="2327849"/>
                    <a:pt x="727242" y="2329015"/>
                    <a:pt x="729220" y="2333861"/>
                  </a:cubicBezTo>
                  <a:cubicBezTo>
                    <a:pt x="731199" y="2338719"/>
                    <a:pt x="730212" y="2342415"/>
                    <a:pt x="726256" y="2344949"/>
                  </a:cubicBezTo>
                  <a:cubicBezTo>
                    <a:pt x="750002" y="2354239"/>
                    <a:pt x="765836" y="2356363"/>
                    <a:pt x="773751" y="2351297"/>
                  </a:cubicBezTo>
                  <a:lnTo>
                    <a:pt x="833117" y="2368413"/>
                  </a:lnTo>
                  <a:cubicBezTo>
                    <a:pt x="852907" y="2380239"/>
                    <a:pt x="869726" y="2384779"/>
                    <a:pt x="883580" y="2382043"/>
                  </a:cubicBezTo>
                  <a:cubicBezTo>
                    <a:pt x="897432" y="2379305"/>
                    <a:pt x="916227" y="2382577"/>
                    <a:pt x="939976" y="2391877"/>
                  </a:cubicBezTo>
                  <a:cubicBezTo>
                    <a:pt x="971638" y="2396105"/>
                    <a:pt x="1006267" y="2404559"/>
                    <a:pt x="1043872" y="2417237"/>
                  </a:cubicBezTo>
                  <a:cubicBezTo>
                    <a:pt x="1081472" y="2429919"/>
                    <a:pt x="1116098" y="2438365"/>
                    <a:pt x="1147766" y="2442605"/>
                  </a:cubicBezTo>
                  <a:cubicBezTo>
                    <a:pt x="1179426" y="2446833"/>
                    <a:pt x="1215049" y="2454661"/>
                    <a:pt x="1254623" y="2466065"/>
                  </a:cubicBezTo>
                  <a:cubicBezTo>
                    <a:pt x="1270453" y="2468185"/>
                    <a:pt x="1286283" y="2470295"/>
                    <a:pt x="1302118" y="2472415"/>
                  </a:cubicBezTo>
                  <a:cubicBezTo>
                    <a:pt x="1317944" y="2474525"/>
                    <a:pt x="1335756" y="2475381"/>
                    <a:pt x="1355541" y="2474957"/>
                  </a:cubicBezTo>
                  <a:lnTo>
                    <a:pt x="1367415" y="2467361"/>
                  </a:lnTo>
                  <a:lnTo>
                    <a:pt x="1171501" y="2409041"/>
                  </a:lnTo>
                  <a:cubicBezTo>
                    <a:pt x="1048810" y="2377341"/>
                    <a:pt x="918200" y="2338465"/>
                    <a:pt x="779676" y="2292403"/>
                  </a:cubicBezTo>
                  <a:cubicBezTo>
                    <a:pt x="767800" y="2287749"/>
                    <a:pt x="754937" y="2286795"/>
                    <a:pt x="741087" y="2289543"/>
                  </a:cubicBezTo>
                  <a:cubicBezTo>
                    <a:pt x="727238" y="2292279"/>
                    <a:pt x="714373" y="2291323"/>
                    <a:pt x="702503" y="2286679"/>
                  </a:cubicBezTo>
                  <a:cubicBezTo>
                    <a:pt x="694585" y="2279497"/>
                    <a:pt x="689637" y="2276537"/>
                    <a:pt x="687658" y="2277801"/>
                  </a:cubicBezTo>
                  <a:cubicBezTo>
                    <a:pt x="685679" y="2279067"/>
                    <a:pt x="680733" y="2276117"/>
                    <a:pt x="672816" y="2268933"/>
                  </a:cubicBezTo>
                  <a:lnTo>
                    <a:pt x="684689" y="2261337"/>
                  </a:lnTo>
                  <a:cubicBezTo>
                    <a:pt x="637193" y="2230501"/>
                    <a:pt x="611464" y="2204113"/>
                    <a:pt x="607506" y="2182157"/>
                  </a:cubicBezTo>
                  <a:cubicBezTo>
                    <a:pt x="607496" y="2145425"/>
                    <a:pt x="637177" y="2138683"/>
                    <a:pt x="696547" y="2161912"/>
                  </a:cubicBezTo>
                  <a:cubicBezTo>
                    <a:pt x="732168" y="2175859"/>
                    <a:pt x="765809" y="2184951"/>
                    <a:pt x="797472" y="2189178"/>
                  </a:cubicBezTo>
                  <a:cubicBezTo>
                    <a:pt x="829134" y="2193408"/>
                    <a:pt x="862773" y="2202497"/>
                    <a:pt x="898401" y="2216443"/>
                  </a:cubicBezTo>
                  <a:cubicBezTo>
                    <a:pt x="930059" y="2220677"/>
                    <a:pt x="963700" y="2229765"/>
                    <a:pt x="999322" y="2243699"/>
                  </a:cubicBezTo>
                  <a:cubicBezTo>
                    <a:pt x="1034945" y="2257645"/>
                    <a:pt x="1068586" y="2266737"/>
                    <a:pt x="1100244" y="2270969"/>
                  </a:cubicBezTo>
                  <a:lnTo>
                    <a:pt x="1147739" y="2277319"/>
                  </a:lnTo>
                  <a:cubicBezTo>
                    <a:pt x="1155651" y="2272255"/>
                    <a:pt x="1162578" y="2270873"/>
                    <a:pt x="1168513" y="2273203"/>
                  </a:cubicBezTo>
                  <a:cubicBezTo>
                    <a:pt x="1174453" y="2275529"/>
                    <a:pt x="1179399" y="2275423"/>
                    <a:pt x="1183356" y="2272891"/>
                  </a:cubicBezTo>
                  <a:cubicBezTo>
                    <a:pt x="1127947" y="2247119"/>
                    <a:pt x="1075502" y="2228633"/>
                    <a:pt x="1026034" y="2217435"/>
                  </a:cubicBezTo>
                  <a:cubicBezTo>
                    <a:pt x="976557" y="2206225"/>
                    <a:pt x="924114" y="2187742"/>
                    <a:pt x="868705" y="2161965"/>
                  </a:cubicBezTo>
                  <a:cubicBezTo>
                    <a:pt x="841002" y="2155202"/>
                    <a:pt x="813297" y="2145376"/>
                    <a:pt x="785590" y="2132493"/>
                  </a:cubicBezTo>
                  <a:cubicBezTo>
                    <a:pt x="757889" y="2119615"/>
                    <a:pt x="730184" y="2109789"/>
                    <a:pt x="702472" y="2103020"/>
                  </a:cubicBezTo>
                  <a:lnTo>
                    <a:pt x="542181" y="2040283"/>
                  </a:lnTo>
                  <a:cubicBezTo>
                    <a:pt x="526353" y="2038161"/>
                    <a:pt x="514476" y="2027397"/>
                    <a:pt x="506556" y="2007974"/>
                  </a:cubicBezTo>
                  <a:lnTo>
                    <a:pt x="512497" y="2004174"/>
                  </a:lnTo>
                  <a:cubicBezTo>
                    <a:pt x="516451" y="2001644"/>
                    <a:pt x="520407" y="2002162"/>
                    <a:pt x="524366" y="2005756"/>
                  </a:cubicBezTo>
                  <a:cubicBezTo>
                    <a:pt x="528323" y="2009352"/>
                    <a:pt x="532283" y="2009880"/>
                    <a:pt x="536242" y="2007346"/>
                  </a:cubicBezTo>
                  <a:cubicBezTo>
                    <a:pt x="563944" y="2014111"/>
                    <a:pt x="586699" y="2017913"/>
                    <a:pt x="604512" y="2018767"/>
                  </a:cubicBezTo>
                  <a:cubicBezTo>
                    <a:pt x="622318" y="2019613"/>
                    <a:pt x="645079" y="2023425"/>
                    <a:pt x="672783" y="2030188"/>
                  </a:cubicBezTo>
                  <a:lnTo>
                    <a:pt x="738089" y="2043508"/>
                  </a:lnTo>
                  <a:cubicBezTo>
                    <a:pt x="769747" y="2047738"/>
                    <a:pt x="791515" y="2052172"/>
                    <a:pt x="803392" y="2056827"/>
                  </a:cubicBezTo>
                  <a:cubicBezTo>
                    <a:pt x="854842" y="2072886"/>
                    <a:pt x="903323" y="2084716"/>
                    <a:pt x="948840" y="2092327"/>
                  </a:cubicBezTo>
                  <a:lnTo>
                    <a:pt x="1010492" y="2103752"/>
                  </a:lnTo>
                  <a:lnTo>
                    <a:pt x="927583" y="2045873"/>
                  </a:lnTo>
                  <a:lnTo>
                    <a:pt x="815256" y="2030860"/>
                  </a:lnTo>
                  <a:lnTo>
                    <a:pt x="791512" y="2009325"/>
                  </a:lnTo>
                  <a:lnTo>
                    <a:pt x="809318" y="1997931"/>
                  </a:lnTo>
                  <a:lnTo>
                    <a:pt x="876819" y="2010434"/>
                  </a:lnTo>
                  <a:lnTo>
                    <a:pt x="848252" y="1990488"/>
                  </a:lnTo>
                  <a:lnTo>
                    <a:pt x="785975" y="1948796"/>
                  </a:lnTo>
                  <a:lnTo>
                    <a:pt x="767759" y="1951059"/>
                  </a:lnTo>
                  <a:cubicBezTo>
                    <a:pt x="751924" y="1936690"/>
                    <a:pt x="744006" y="1929520"/>
                    <a:pt x="744006" y="1929520"/>
                  </a:cubicBezTo>
                  <a:cubicBezTo>
                    <a:pt x="747967" y="1926984"/>
                    <a:pt x="749943" y="1925720"/>
                    <a:pt x="749943" y="1925720"/>
                  </a:cubicBezTo>
                  <a:lnTo>
                    <a:pt x="755705" y="1925786"/>
                  </a:lnTo>
                  <a:lnTo>
                    <a:pt x="688033" y="1870087"/>
                  </a:lnTo>
                  <a:lnTo>
                    <a:pt x="684579" y="1833470"/>
                  </a:lnTo>
                  <a:lnTo>
                    <a:pt x="671833" y="1824572"/>
                  </a:lnTo>
                  <a:cubicBezTo>
                    <a:pt x="618314" y="1804309"/>
                    <a:pt x="580067" y="1777610"/>
                    <a:pt x="557093" y="1744472"/>
                  </a:cubicBezTo>
                  <a:lnTo>
                    <a:pt x="546409" y="1694253"/>
                  </a:lnTo>
                  <a:cubicBezTo>
                    <a:pt x="538129" y="1648564"/>
                    <a:pt x="541461" y="1599580"/>
                    <a:pt x="556385" y="1547284"/>
                  </a:cubicBezTo>
                  <a:cubicBezTo>
                    <a:pt x="551562" y="1538219"/>
                    <a:pt x="548005" y="1521481"/>
                    <a:pt x="545699" y="1497063"/>
                  </a:cubicBezTo>
                  <a:cubicBezTo>
                    <a:pt x="520205" y="1479271"/>
                    <a:pt x="500221" y="1456763"/>
                    <a:pt x="485743" y="1429552"/>
                  </a:cubicBezTo>
                  <a:cubicBezTo>
                    <a:pt x="471275" y="1402352"/>
                    <a:pt x="467138" y="1379513"/>
                    <a:pt x="473338" y="1361031"/>
                  </a:cubicBezTo>
                  <a:cubicBezTo>
                    <a:pt x="448989" y="1355438"/>
                    <a:pt x="447841" y="1343239"/>
                    <a:pt x="469894" y="1324421"/>
                  </a:cubicBezTo>
                  <a:lnTo>
                    <a:pt x="486427" y="1310314"/>
                  </a:lnTo>
                  <a:cubicBezTo>
                    <a:pt x="477928" y="1304374"/>
                    <a:pt x="467589" y="1300004"/>
                    <a:pt x="455418" y="1297210"/>
                  </a:cubicBezTo>
                  <a:cubicBezTo>
                    <a:pt x="443240" y="1294411"/>
                    <a:pt x="437158" y="1293019"/>
                    <a:pt x="437158" y="1293019"/>
                  </a:cubicBezTo>
                  <a:lnTo>
                    <a:pt x="424408" y="1284112"/>
                  </a:lnTo>
                  <a:cubicBezTo>
                    <a:pt x="396383" y="1281654"/>
                    <a:pt x="380536" y="1281996"/>
                    <a:pt x="376862" y="1285133"/>
                  </a:cubicBezTo>
                  <a:cubicBezTo>
                    <a:pt x="373186" y="1288270"/>
                    <a:pt x="359170" y="1287036"/>
                    <a:pt x="334825" y="1281441"/>
                  </a:cubicBezTo>
                  <a:cubicBezTo>
                    <a:pt x="310476" y="1275848"/>
                    <a:pt x="294053" y="1270085"/>
                    <a:pt x="285551" y="1264149"/>
                  </a:cubicBezTo>
                  <a:cubicBezTo>
                    <a:pt x="277051" y="1258209"/>
                    <a:pt x="268552" y="1252281"/>
                    <a:pt x="260054" y="1246343"/>
                  </a:cubicBezTo>
                  <a:cubicBezTo>
                    <a:pt x="228587" y="1207277"/>
                    <a:pt x="210724" y="1186254"/>
                    <a:pt x="206470" y="1183289"/>
                  </a:cubicBezTo>
                  <a:cubicBezTo>
                    <a:pt x="202223" y="1180317"/>
                    <a:pt x="197109" y="1168204"/>
                    <a:pt x="191138" y="1146930"/>
                  </a:cubicBezTo>
                  <a:lnTo>
                    <a:pt x="196650" y="1142228"/>
                  </a:lnTo>
                  <a:cubicBezTo>
                    <a:pt x="172303" y="1136633"/>
                    <a:pt x="155874" y="1130860"/>
                    <a:pt x="147381" y="1124932"/>
                  </a:cubicBezTo>
                  <a:cubicBezTo>
                    <a:pt x="135203" y="1122129"/>
                    <a:pt x="129114" y="1120728"/>
                    <a:pt x="129114" y="1120728"/>
                  </a:cubicBezTo>
                  <a:cubicBezTo>
                    <a:pt x="123142" y="1099457"/>
                    <a:pt x="118320" y="1090392"/>
                    <a:pt x="114643" y="1093528"/>
                  </a:cubicBezTo>
                  <a:lnTo>
                    <a:pt x="107404" y="1079919"/>
                  </a:lnTo>
                  <a:lnTo>
                    <a:pt x="116707" y="1052209"/>
                  </a:lnTo>
                  <a:lnTo>
                    <a:pt x="149781" y="1023984"/>
                  </a:lnTo>
                  <a:lnTo>
                    <a:pt x="208014" y="1073194"/>
                  </a:lnTo>
                  <a:lnTo>
                    <a:pt x="211802" y="1050174"/>
                  </a:lnTo>
                  <a:cubicBezTo>
                    <a:pt x="239830" y="1052642"/>
                    <a:pt x="255674" y="1052301"/>
                    <a:pt x="259350" y="1049165"/>
                  </a:cubicBezTo>
                  <a:cubicBezTo>
                    <a:pt x="263028" y="1046028"/>
                    <a:pt x="270951" y="1045861"/>
                    <a:pt x="283121" y="1048655"/>
                  </a:cubicBezTo>
                  <a:cubicBezTo>
                    <a:pt x="286795" y="1045519"/>
                    <a:pt x="291678" y="1044652"/>
                    <a:pt x="297769" y="1046048"/>
                  </a:cubicBezTo>
                  <a:cubicBezTo>
                    <a:pt x="303857" y="1047455"/>
                    <a:pt x="308739" y="1046582"/>
                    <a:pt x="312411" y="1043451"/>
                  </a:cubicBezTo>
                  <a:cubicBezTo>
                    <a:pt x="316088" y="1040313"/>
                    <a:pt x="319760" y="1037182"/>
                    <a:pt x="323436" y="1034041"/>
                  </a:cubicBezTo>
                  <a:cubicBezTo>
                    <a:pt x="351461" y="1036498"/>
                    <a:pt x="370350" y="1036857"/>
                    <a:pt x="380111" y="1035123"/>
                  </a:cubicBezTo>
                  <a:cubicBezTo>
                    <a:pt x="389877" y="1033387"/>
                    <a:pt x="408767" y="1033743"/>
                    <a:pt x="436789" y="1036205"/>
                  </a:cubicBezTo>
                  <a:lnTo>
                    <a:pt x="449544" y="1045110"/>
                  </a:lnTo>
                  <a:cubicBezTo>
                    <a:pt x="456891" y="1038837"/>
                    <a:pt x="466649" y="1037096"/>
                    <a:pt x="478825" y="1039897"/>
                  </a:cubicBezTo>
                  <a:cubicBezTo>
                    <a:pt x="482503" y="1036758"/>
                    <a:pt x="486461" y="1036678"/>
                    <a:pt x="490715" y="1039646"/>
                  </a:cubicBezTo>
                  <a:cubicBezTo>
                    <a:pt x="494963" y="1042606"/>
                    <a:pt x="498921" y="1042522"/>
                    <a:pt x="502598" y="1039386"/>
                  </a:cubicBezTo>
                  <a:lnTo>
                    <a:pt x="530163" y="1015868"/>
                  </a:lnTo>
                  <a:cubicBezTo>
                    <a:pt x="533833" y="1012732"/>
                    <a:pt x="564387" y="999854"/>
                    <a:pt x="621809" y="977228"/>
                  </a:cubicBezTo>
                  <a:cubicBezTo>
                    <a:pt x="633984" y="980031"/>
                    <a:pt x="645581" y="976716"/>
                    <a:pt x="656605" y="967309"/>
                  </a:cubicBezTo>
                  <a:cubicBezTo>
                    <a:pt x="648110" y="961384"/>
                    <a:pt x="644777" y="957632"/>
                    <a:pt x="646614" y="956062"/>
                  </a:cubicBezTo>
                  <a:cubicBezTo>
                    <a:pt x="648453" y="954495"/>
                    <a:pt x="645120" y="950741"/>
                    <a:pt x="636626" y="944812"/>
                  </a:cubicBezTo>
                  <a:cubicBezTo>
                    <a:pt x="608603" y="942354"/>
                    <a:pt x="577534" y="939197"/>
                    <a:pt x="543423" y="935336"/>
                  </a:cubicBezTo>
                  <a:cubicBezTo>
                    <a:pt x="509314" y="931476"/>
                    <a:pt x="473992" y="925349"/>
                    <a:pt x="437470" y="916951"/>
                  </a:cubicBezTo>
                  <a:lnTo>
                    <a:pt x="366149" y="918475"/>
                  </a:lnTo>
                  <a:lnTo>
                    <a:pt x="349609" y="932586"/>
                  </a:lnTo>
                  <a:cubicBezTo>
                    <a:pt x="345938" y="935721"/>
                    <a:pt x="341690" y="932760"/>
                    <a:pt x="336866" y="923688"/>
                  </a:cubicBezTo>
                  <a:lnTo>
                    <a:pt x="325840" y="933096"/>
                  </a:lnTo>
                  <a:cubicBezTo>
                    <a:pt x="334341" y="939031"/>
                    <a:pt x="340423" y="940426"/>
                    <a:pt x="344099" y="937288"/>
                  </a:cubicBezTo>
                  <a:lnTo>
                    <a:pt x="349609" y="932586"/>
                  </a:lnTo>
                  <a:cubicBezTo>
                    <a:pt x="353287" y="929449"/>
                    <a:pt x="357535" y="932419"/>
                    <a:pt x="362362" y="941492"/>
                  </a:cubicBezTo>
                  <a:lnTo>
                    <a:pt x="356850" y="946196"/>
                  </a:lnTo>
                  <a:lnTo>
                    <a:pt x="521204" y="983962"/>
                  </a:lnTo>
                  <a:cubicBezTo>
                    <a:pt x="545549" y="989561"/>
                    <a:pt x="552210" y="997053"/>
                    <a:pt x="541185" y="1006461"/>
                  </a:cubicBezTo>
                  <a:cubicBezTo>
                    <a:pt x="530163" y="1015868"/>
                    <a:pt x="518566" y="1019179"/>
                    <a:pt x="506390" y="1016378"/>
                  </a:cubicBezTo>
                  <a:cubicBezTo>
                    <a:pt x="466190" y="1011118"/>
                    <a:pt x="428120" y="1007351"/>
                    <a:pt x="392173" y="1005060"/>
                  </a:cubicBezTo>
                  <a:cubicBezTo>
                    <a:pt x="356225" y="1002768"/>
                    <a:pt x="318149" y="998994"/>
                    <a:pt x="277951" y="993732"/>
                  </a:cubicBezTo>
                  <a:cubicBezTo>
                    <a:pt x="266923" y="1003140"/>
                    <a:pt x="249241" y="1005048"/>
                    <a:pt x="224896" y="999459"/>
                  </a:cubicBezTo>
                  <a:cubicBezTo>
                    <a:pt x="154147" y="1007081"/>
                    <a:pt x="112799" y="989611"/>
                    <a:pt x="100853" y="947067"/>
                  </a:cubicBezTo>
                  <a:cubicBezTo>
                    <a:pt x="91205" y="928930"/>
                    <a:pt x="81841" y="913843"/>
                    <a:pt x="72769" y="901812"/>
                  </a:cubicBezTo>
                  <a:cubicBezTo>
                    <a:pt x="63691" y="889770"/>
                    <a:pt x="60421" y="876086"/>
                    <a:pt x="62943" y="860741"/>
                  </a:cubicBezTo>
                  <a:cubicBezTo>
                    <a:pt x="79021" y="820655"/>
                    <a:pt x="112095" y="792432"/>
                    <a:pt x="162165" y="776077"/>
                  </a:cubicBezTo>
                  <a:cubicBezTo>
                    <a:pt x="89122" y="759297"/>
                    <a:pt x="38128" y="723699"/>
                    <a:pt x="9180" y="669276"/>
                  </a:cubicBezTo>
                  <a:cubicBezTo>
                    <a:pt x="-5292" y="642074"/>
                    <a:pt x="-2655" y="606859"/>
                    <a:pt x="17102" y="563633"/>
                  </a:cubicBezTo>
                  <a:cubicBezTo>
                    <a:pt x="26975" y="542021"/>
                    <a:pt x="45348" y="526338"/>
                    <a:pt x="72224" y="516599"/>
                  </a:cubicBezTo>
                  <a:cubicBezTo>
                    <a:pt x="83245" y="507193"/>
                    <a:pt x="95478" y="500055"/>
                    <a:pt x="108913" y="495173"/>
                  </a:cubicBezTo>
                  <a:cubicBezTo>
                    <a:pt x="122347" y="490307"/>
                    <a:pt x="138832" y="486132"/>
                    <a:pt x="158353" y="482653"/>
                  </a:cubicBezTo>
                  <a:cubicBezTo>
                    <a:pt x="209579" y="478505"/>
                    <a:pt x="258965" y="475926"/>
                    <a:pt x="306507" y="474907"/>
                  </a:cubicBezTo>
                  <a:cubicBezTo>
                    <a:pt x="354057" y="473897"/>
                    <a:pt x="404015" y="477411"/>
                    <a:pt x="456391" y="485473"/>
                  </a:cubicBezTo>
                  <a:cubicBezTo>
                    <a:pt x="439388" y="473600"/>
                    <a:pt x="426011" y="468537"/>
                    <a:pt x="416248" y="470273"/>
                  </a:cubicBezTo>
                  <a:cubicBezTo>
                    <a:pt x="406484" y="472007"/>
                    <a:pt x="393107" y="466943"/>
                    <a:pt x="376110" y="455081"/>
                  </a:cubicBezTo>
                  <a:cubicBezTo>
                    <a:pt x="435829" y="456859"/>
                    <a:pt x="496701" y="470854"/>
                    <a:pt x="558721" y="497044"/>
                  </a:cubicBezTo>
                  <a:lnTo>
                    <a:pt x="597065" y="504506"/>
                  </a:lnTo>
                  <a:lnTo>
                    <a:pt x="686309" y="470619"/>
                  </a:lnTo>
                  <a:cubicBezTo>
                    <a:pt x="720467" y="460318"/>
                    <a:pt x="755761" y="450655"/>
                    <a:pt x="787701" y="438535"/>
                  </a:cubicBezTo>
                  <a:cubicBezTo>
                    <a:pt x="792789" y="437796"/>
                    <a:pt x="815926" y="428023"/>
                    <a:pt x="812511" y="421561"/>
                  </a:cubicBezTo>
                  <a:lnTo>
                    <a:pt x="782711" y="429091"/>
                  </a:lnTo>
                  <a:cubicBezTo>
                    <a:pt x="754193" y="439913"/>
                    <a:pt x="722898" y="449797"/>
                    <a:pt x="694557" y="455779"/>
                  </a:cubicBezTo>
                  <a:cubicBezTo>
                    <a:pt x="717565" y="445754"/>
                    <a:pt x="742770" y="437086"/>
                    <a:pt x="769026" y="428465"/>
                  </a:cubicBezTo>
                  <a:cubicBezTo>
                    <a:pt x="795285" y="419845"/>
                    <a:pt x="822594" y="411271"/>
                    <a:pt x="849813" y="401441"/>
                  </a:cubicBezTo>
                  <a:cubicBezTo>
                    <a:pt x="901287" y="385687"/>
                    <a:pt x="955623" y="376209"/>
                    <a:pt x="1003211" y="359143"/>
                  </a:cubicBezTo>
                  <a:cubicBezTo>
                    <a:pt x="1027137" y="350861"/>
                    <a:pt x="1051832" y="342732"/>
                    <a:pt x="1077089" y="336333"/>
                  </a:cubicBezTo>
                  <a:lnTo>
                    <a:pt x="1091594" y="333991"/>
                  </a:lnTo>
                  <a:lnTo>
                    <a:pt x="1034481" y="351340"/>
                  </a:lnTo>
                  <a:cubicBezTo>
                    <a:pt x="1012002" y="358419"/>
                    <a:pt x="989962" y="365526"/>
                    <a:pt x="968768" y="372276"/>
                  </a:cubicBezTo>
                  <a:cubicBezTo>
                    <a:pt x="954788" y="377781"/>
                    <a:pt x="935160" y="383834"/>
                    <a:pt x="928316" y="386433"/>
                  </a:cubicBezTo>
                  <a:cubicBezTo>
                    <a:pt x="920999" y="394181"/>
                    <a:pt x="929418" y="394566"/>
                    <a:pt x="924150" y="400147"/>
                  </a:cubicBezTo>
                  <a:cubicBezTo>
                    <a:pt x="924150" y="400147"/>
                    <a:pt x="915081" y="409756"/>
                    <a:pt x="913503" y="406774"/>
                  </a:cubicBezTo>
                  <a:cubicBezTo>
                    <a:pt x="915081" y="409756"/>
                    <a:pt x="941371" y="405944"/>
                    <a:pt x="964327" y="401013"/>
                  </a:cubicBezTo>
                  <a:lnTo>
                    <a:pt x="963235" y="404928"/>
                  </a:lnTo>
                  <a:lnTo>
                    <a:pt x="960523" y="405040"/>
                  </a:lnTo>
                  <a:cubicBezTo>
                    <a:pt x="961309" y="406534"/>
                    <a:pt x="962215" y="406735"/>
                    <a:pt x="962949" y="405963"/>
                  </a:cubicBezTo>
                  <a:lnTo>
                    <a:pt x="963235" y="404928"/>
                  </a:lnTo>
                  <a:lnTo>
                    <a:pt x="978654" y="404290"/>
                  </a:lnTo>
                  <a:cubicBezTo>
                    <a:pt x="996713" y="400970"/>
                    <a:pt x="1014743" y="391032"/>
                    <a:pt x="1034400" y="384169"/>
                  </a:cubicBezTo>
                  <a:cubicBezTo>
                    <a:pt x="1159545" y="353192"/>
                    <a:pt x="1284135" y="322026"/>
                    <a:pt x="1408088" y="315569"/>
                  </a:cubicBezTo>
                  <a:cubicBezTo>
                    <a:pt x="1458732" y="314650"/>
                    <a:pt x="1509083" y="314042"/>
                    <a:pt x="1556394" y="312001"/>
                  </a:cubicBezTo>
                  <a:cubicBezTo>
                    <a:pt x="1650906" y="303389"/>
                    <a:pt x="1750421" y="288702"/>
                    <a:pt x="1851238" y="292017"/>
                  </a:cubicBezTo>
                  <a:cubicBezTo>
                    <a:pt x="1922874" y="293676"/>
                    <a:pt x="1994427" y="289994"/>
                    <a:pt x="2074514" y="291233"/>
                  </a:cubicBezTo>
                  <a:cubicBezTo>
                    <a:pt x="2091909" y="292189"/>
                    <a:pt x="2113111" y="289117"/>
                    <a:pt x="2130509" y="290072"/>
                  </a:cubicBezTo>
                  <a:cubicBezTo>
                    <a:pt x="2134720" y="290266"/>
                    <a:pt x="2141641" y="291269"/>
                    <a:pt x="2145277" y="292750"/>
                  </a:cubicBezTo>
                  <a:lnTo>
                    <a:pt x="2144514" y="293600"/>
                  </a:lnTo>
                  <a:lnTo>
                    <a:pt x="2168466" y="292169"/>
                  </a:lnTo>
                  <a:lnTo>
                    <a:pt x="2169230" y="291218"/>
                  </a:lnTo>
                  <a:lnTo>
                    <a:pt x="2170601" y="292043"/>
                  </a:lnTo>
                  <a:lnTo>
                    <a:pt x="2178452" y="291573"/>
                  </a:lnTo>
                  <a:cubicBezTo>
                    <a:pt x="2357834" y="279820"/>
                    <a:pt x="2537755" y="269287"/>
                    <a:pt x="2727011" y="266322"/>
                  </a:cubicBezTo>
                  <a:cubicBezTo>
                    <a:pt x="2812108" y="269040"/>
                    <a:pt x="2889593" y="276231"/>
                    <a:pt x="2986824" y="282910"/>
                  </a:cubicBezTo>
                  <a:lnTo>
                    <a:pt x="3072069" y="286993"/>
                  </a:lnTo>
                  <a:lnTo>
                    <a:pt x="3076964" y="268415"/>
                  </a:lnTo>
                  <a:lnTo>
                    <a:pt x="3073071" y="287041"/>
                  </a:lnTo>
                  <a:lnTo>
                    <a:pt x="3087806" y="287747"/>
                  </a:lnTo>
                  <a:lnTo>
                    <a:pt x="3088249" y="286128"/>
                  </a:lnTo>
                  <a:lnTo>
                    <a:pt x="3088933" y="287800"/>
                  </a:lnTo>
                  <a:lnTo>
                    <a:pt x="3163668" y="291381"/>
                  </a:lnTo>
                  <a:lnTo>
                    <a:pt x="3163917" y="282639"/>
                  </a:lnTo>
                  <a:lnTo>
                    <a:pt x="3165427" y="279511"/>
                  </a:lnTo>
                  <a:lnTo>
                    <a:pt x="3169163" y="269983"/>
                  </a:lnTo>
                  <a:lnTo>
                    <a:pt x="3169102" y="280100"/>
                  </a:lnTo>
                  <a:lnTo>
                    <a:pt x="3169024" y="291638"/>
                  </a:lnTo>
                  <a:lnTo>
                    <a:pt x="3225508" y="294343"/>
                  </a:lnTo>
                  <a:lnTo>
                    <a:pt x="3226116" y="253504"/>
                  </a:lnTo>
                  <a:lnTo>
                    <a:pt x="3228423" y="246980"/>
                  </a:lnTo>
                  <a:lnTo>
                    <a:pt x="3229693" y="242777"/>
                  </a:lnTo>
                  <a:lnTo>
                    <a:pt x="3115937" y="238738"/>
                  </a:lnTo>
                  <a:cubicBezTo>
                    <a:pt x="2975998" y="236219"/>
                    <a:pt x="2838029" y="235910"/>
                    <a:pt x="2701242" y="237311"/>
                  </a:cubicBezTo>
                  <a:lnTo>
                    <a:pt x="2332452" y="245320"/>
                  </a:lnTo>
                  <a:lnTo>
                    <a:pt x="2404185" y="225890"/>
                  </a:lnTo>
                  <a:cubicBezTo>
                    <a:pt x="2726927" y="179691"/>
                    <a:pt x="3048360" y="132951"/>
                    <a:pt x="3358769" y="142962"/>
                  </a:cubicBezTo>
                  <a:cubicBezTo>
                    <a:pt x="3484933" y="151016"/>
                    <a:pt x="3610256" y="159723"/>
                    <a:pt x="3728573" y="164520"/>
                  </a:cubicBezTo>
                  <a:cubicBezTo>
                    <a:pt x="3966658" y="163664"/>
                    <a:pt x="4219503" y="149822"/>
                    <a:pt x="4468695" y="177692"/>
                  </a:cubicBezTo>
                  <a:lnTo>
                    <a:pt x="4723601" y="197772"/>
                  </a:lnTo>
                  <a:lnTo>
                    <a:pt x="4893329" y="226103"/>
                  </a:lnTo>
                  <a:lnTo>
                    <a:pt x="4949270" y="237246"/>
                  </a:lnTo>
                  <a:lnTo>
                    <a:pt x="4893694" y="233106"/>
                  </a:lnTo>
                  <a:cubicBezTo>
                    <a:pt x="4758591" y="224003"/>
                    <a:pt x="4632910" y="218102"/>
                    <a:pt x="4502342" y="210739"/>
                  </a:cubicBezTo>
                  <a:cubicBezTo>
                    <a:pt x="4392718" y="208534"/>
                    <a:pt x="4265610" y="180993"/>
                    <a:pt x="4156451" y="179990"/>
                  </a:cubicBezTo>
                  <a:cubicBezTo>
                    <a:pt x="4089220" y="182284"/>
                    <a:pt x="4050067" y="186166"/>
                    <a:pt x="3975449" y="186406"/>
                  </a:cubicBezTo>
                  <a:cubicBezTo>
                    <a:pt x="3934526" y="188547"/>
                    <a:pt x="3886599" y="186783"/>
                    <a:pt x="3844210" y="182284"/>
                  </a:cubicBezTo>
                  <a:cubicBezTo>
                    <a:pt x="3750284" y="186589"/>
                    <a:pt x="3835990" y="197979"/>
                    <a:pt x="3862683" y="195972"/>
                  </a:cubicBezTo>
                  <a:cubicBezTo>
                    <a:pt x="4050085" y="203262"/>
                    <a:pt x="4210408" y="214413"/>
                    <a:pt x="4381728" y="217048"/>
                  </a:cubicBezTo>
                  <a:cubicBezTo>
                    <a:pt x="4585749" y="233237"/>
                    <a:pt x="4775540" y="249562"/>
                    <a:pt x="4960260" y="269815"/>
                  </a:cubicBezTo>
                  <a:cubicBezTo>
                    <a:pt x="5058349" y="276284"/>
                    <a:pt x="5151728" y="288341"/>
                    <a:pt x="5245741" y="299907"/>
                  </a:cubicBezTo>
                  <a:lnTo>
                    <a:pt x="5268480" y="302043"/>
                  </a:lnTo>
                  <a:lnTo>
                    <a:pt x="5581625" y="376681"/>
                  </a:lnTo>
                  <a:cubicBezTo>
                    <a:pt x="5695787" y="406431"/>
                    <a:pt x="5809219" y="438689"/>
                    <a:pt x="5921246" y="473736"/>
                  </a:cubicBezTo>
                  <a:cubicBezTo>
                    <a:pt x="6049276" y="513792"/>
                    <a:pt x="6175476" y="557483"/>
                    <a:pt x="6298831" y="605231"/>
                  </a:cubicBezTo>
                  <a:cubicBezTo>
                    <a:pt x="6447842" y="662223"/>
                    <a:pt x="6599436" y="703351"/>
                    <a:pt x="6719725" y="785773"/>
                  </a:cubicBezTo>
                  <a:cubicBezTo>
                    <a:pt x="6747376" y="803150"/>
                    <a:pt x="6761020" y="834055"/>
                    <a:pt x="6784361" y="841673"/>
                  </a:cubicBezTo>
                  <a:cubicBezTo>
                    <a:pt x="6843966" y="886188"/>
                    <a:pt x="6905939" y="916165"/>
                    <a:pt x="6972082" y="962813"/>
                  </a:cubicBezTo>
                  <a:cubicBezTo>
                    <a:pt x="6972082" y="962813"/>
                    <a:pt x="6983286" y="966467"/>
                    <a:pt x="6987593" y="976228"/>
                  </a:cubicBezTo>
                  <a:cubicBezTo>
                    <a:pt x="7008134" y="1001030"/>
                    <a:pt x="6959946" y="958851"/>
                    <a:pt x="6973593" y="989756"/>
                  </a:cubicBezTo>
                  <a:cubicBezTo>
                    <a:pt x="6977901" y="999517"/>
                    <a:pt x="7008349" y="1035908"/>
                    <a:pt x="6990254" y="1038352"/>
                  </a:cubicBezTo>
                  <a:cubicBezTo>
                    <a:pt x="6983720" y="1036222"/>
                    <a:pt x="6935175" y="1002277"/>
                    <a:pt x="6913128" y="986727"/>
                  </a:cubicBezTo>
                  <a:cubicBezTo>
                    <a:pt x="6885480" y="969349"/>
                    <a:pt x="6863431" y="953800"/>
                    <a:pt x="6834491" y="944352"/>
                  </a:cubicBezTo>
                  <a:cubicBezTo>
                    <a:pt x="6896680" y="973005"/>
                    <a:pt x="6941213" y="1073858"/>
                    <a:pt x="6851804" y="1061381"/>
                  </a:cubicBezTo>
                  <a:cubicBezTo>
                    <a:pt x="6833493" y="1065150"/>
                    <a:pt x="6812954" y="1040348"/>
                    <a:pt x="6789613" y="1032730"/>
                  </a:cubicBezTo>
                  <a:cubicBezTo>
                    <a:pt x="6759382" y="1031213"/>
                    <a:pt x="6750982" y="1046571"/>
                    <a:pt x="6733246" y="1040782"/>
                  </a:cubicBezTo>
                  <a:cubicBezTo>
                    <a:pt x="6718130" y="1040024"/>
                    <a:pt x="6699781" y="1031946"/>
                    <a:pt x="6679565" y="1020997"/>
                  </a:cubicBezTo>
                  <a:lnTo>
                    <a:pt x="6639961" y="998403"/>
                  </a:lnTo>
                  <a:lnTo>
                    <a:pt x="6601039" y="997932"/>
                  </a:lnTo>
                  <a:lnTo>
                    <a:pt x="6610589" y="1009095"/>
                  </a:lnTo>
                  <a:cubicBezTo>
                    <a:pt x="6609944" y="1013062"/>
                    <a:pt x="6605743" y="1011691"/>
                    <a:pt x="6602566" y="1008565"/>
                  </a:cubicBezTo>
                  <a:lnTo>
                    <a:pt x="6600749" y="997928"/>
                  </a:lnTo>
                  <a:lnTo>
                    <a:pt x="6555256" y="997377"/>
                  </a:lnTo>
                  <a:lnTo>
                    <a:pt x="6555130" y="997376"/>
                  </a:lnTo>
                  <a:lnTo>
                    <a:pt x="6560331" y="1000003"/>
                  </a:lnTo>
                  <a:cubicBezTo>
                    <a:pt x="6589980" y="1014902"/>
                    <a:pt x="6619675" y="1028772"/>
                    <a:pt x="6648149" y="1038065"/>
                  </a:cubicBezTo>
                  <a:cubicBezTo>
                    <a:pt x="6696875" y="1058842"/>
                    <a:pt x="6744342" y="1076773"/>
                    <a:pt x="6786219" y="1095836"/>
                  </a:cubicBezTo>
                  <a:lnTo>
                    <a:pt x="6835502" y="1121244"/>
                  </a:lnTo>
                  <a:lnTo>
                    <a:pt x="6672184" y="1107560"/>
                  </a:lnTo>
                  <a:lnTo>
                    <a:pt x="6655784" y="1100594"/>
                  </a:lnTo>
                  <a:cubicBezTo>
                    <a:pt x="6621260" y="1083930"/>
                    <a:pt x="6583308" y="1064928"/>
                    <a:pt x="6537850" y="1045216"/>
                  </a:cubicBezTo>
                  <a:lnTo>
                    <a:pt x="6411173" y="994717"/>
                  </a:lnTo>
                  <a:lnTo>
                    <a:pt x="6380281" y="990277"/>
                  </a:lnTo>
                  <a:lnTo>
                    <a:pt x="6411209" y="1003435"/>
                  </a:lnTo>
                  <a:cubicBezTo>
                    <a:pt x="6437654" y="1015202"/>
                    <a:pt x="6463584" y="1027678"/>
                    <a:pt x="6492506" y="1043581"/>
                  </a:cubicBezTo>
                  <a:cubicBezTo>
                    <a:pt x="6518212" y="1057253"/>
                    <a:pt x="6542551" y="1071127"/>
                    <a:pt x="6566142" y="1085197"/>
                  </a:cubicBezTo>
                  <a:lnTo>
                    <a:pt x="6591311" y="1100783"/>
                  </a:lnTo>
                  <a:lnTo>
                    <a:pt x="4888739" y="958123"/>
                  </a:lnTo>
                  <a:lnTo>
                    <a:pt x="4794622" y="956982"/>
                  </a:lnTo>
                  <a:cubicBezTo>
                    <a:pt x="4745926" y="945796"/>
                    <a:pt x="4697798" y="940705"/>
                    <a:pt x="4650254" y="941726"/>
                  </a:cubicBezTo>
                  <a:cubicBezTo>
                    <a:pt x="4622234" y="939262"/>
                    <a:pt x="4599374" y="938980"/>
                    <a:pt x="4581691" y="940894"/>
                  </a:cubicBezTo>
                  <a:cubicBezTo>
                    <a:pt x="4564003" y="942794"/>
                    <a:pt x="4541149" y="942517"/>
                    <a:pt x="4513126" y="940063"/>
                  </a:cubicBezTo>
                  <a:cubicBezTo>
                    <a:pt x="4469250" y="937940"/>
                    <a:pt x="4427221" y="934253"/>
                    <a:pt x="4387019" y="928996"/>
                  </a:cubicBezTo>
                  <a:cubicBezTo>
                    <a:pt x="4346820" y="923735"/>
                    <a:pt x="4306626" y="918484"/>
                    <a:pt x="4266424" y="913225"/>
                  </a:cubicBezTo>
                  <a:lnTo>
                    <a:pt x="4273659" y="926825"/>
                  </a:lnTo>
                  <a:cubicBezTo>
                    <a:pt x="4275959" y="951233"/>
                    <a:pt x="4273435" y="966577"/>
                    <a:pt x="4266086" y="972848"/>
                  </a:cubicBezTo>
                  <a:cubicBezTo>
                    <a:pt x="4309964" y="974971"/>
                    <a:pt x="4355956" y="978571"/>
                    <a:pt x="4404081" y="983668"/>
                  </a:cubicBezTo>
                  <a:cubicBezTo>
                    <a:pt x="4452201" y="988751"/>
                    <a:pt x="4498197" y="992361"/>
                    <a:pt x="4542069" y="994474"/>
                  </a:cubicBezTo>
                  <a:cubicBezTo>
                    <a:pt x="4570094" y="996931"/>
                    <a:pt x="4601791" y="996254"/>
                    <a:pt x="4637163" y="992442"/>
                  </a:cubicBezTo>
                  <a:cubicBezTo>
                    <a:pt x="4672542" y="988636"/>
                    <a:pt x="4704238" y="987962"/>
                    <a:pt x="4732263" y="990420"/>
                  </a:cubicBezTo>
                  <a:cubicBezTo>
                    <a:pt x="4763961" y="989744"/>
                    <a:pt x="4794450" y="986798"/>
                    <a:pt x="4823736" y="981581"/>
                  </a:cubicBezTo>
                  <a:cubicBezTo>
                    <a:pt x="4853025" y="976380"/>
                    <a:pt x="4883516" y="973435"/>
                    <a:pt x="4915212" y="972758"/>
                  </a:cubicBezTo>
                  <a:lnTo>
                    <a:pt x="5112639" y="982302"/>
                  </a:lnTo>
                  <a:cubicBezTo>
                    <a:pt x="5132164" y="978832"/>
                    <a:pt x="5166275" y="982682"/>
                    <a:pt x="5214973" y="993879"/>
                  </a:cubicBezTo>
                  <a:cubicBezTo>
                    <a:pt x="5234492" y="990402"/>
                    <a:pt x="5268608" y="994260"/>
                    <a:pt x="5317301" y="1005448"/>
                  </a:cubicBezTo>
                  <a:cubicBezTo>
                    <a:pt x="5366000" y="1016636"/>
                    <a:pt x="5412572" y="1026350"/>
                    <a:pt x="5457020" y="1034568"/>
                  </a:cubicBezTo>
                  <a:cubicBezTo>
                    <a:pt x="5501468" y="1042801"/>
                    <a:pt x="5548040" y="1052502"/>
                    <a:pt x="5596735" y="1063693"/>
                  </a:cubicBezTo>
                  <a:cubicBezTo>
                    <a:pt x="5621080" y="1069287"/>
                    <a:pt x="5643306" y="1073392"/>
                    <a:pt x="5663407" y="1076031"/>
                  </a:cubicBezTo>
                  <a:cubicBezTo>
                    <a:pt x="5683506" y="1078656"/>
                    <a:pt x="5705727" y="1082766"/>
                    <a:pt x="5730074" y="1088359"/>
                  </a:cubicBezTo>
                  <a:cubicBezTo>
                    <a:pt x="5754421" y="1093955"/>
                    <a:pt x="5777859" y="1100340"/>
                    <a:pt x="5800369" y="1107506"/>
                  </a:cubicBezTo>
                  <a:cubicBezTo>
                    <a:pt x="5822877" y="1114667"/>
                    <a:pt x="5846308" y="1121044"/>
                    <a:pt x="5870655" y="1126639"/>
                  </a:cubicBezTo>
                  <a:cubicBezTo>
                    <a:pt x="5926698" y="1131556"/>
                    <a:pt x="5981540" y="1134205"/>
                    <a:pt x="6035176" y="1134595"/>
                  </a:cubicBezTo>
                  <a:cubicBezTo>
                    <a:pt x="6088811" y="1134975"/>
                    <a:pt x="6143653" y="1137633"/>
                    <a:pt x="6199701" y="1142548"/>
                  </a:cubicBezTo>
                  <a:cubicBezTo>
                    <a:pt x="6216698" y="1154414"/>
                    <a:pt x="6231914" y="1157906"/>
                    <a:pt x="6245353" y="1153035"/>
                  </a:cubicBezTo>
                  <a:cubicBezTo>
                    <a:pt x="6258789" y="1148167"/>
                    <a:pt x="6271597" y="1147133"/>
                    <a:pt x="6283767" y="1149927"/>
                  </a:cubicBezTo>
                  <a:lnTo>
                    <a:pt x="6367835" y="1157302"/>
                  </a:lnTo>
                  <a:cubicBezTo>
                    <a:pt x="6395864" y="1159767"/>
                    <a:pt x="6423888" y="1162227"/>
                    <a:pt x="6451912" y="1164682"/>
                  </a:cubicBezTo>
                  <a:cubicBezTo>
                    <a:pt x="6479932" y="1167144"/>
                    <a:pt x="6507955" y="1169601"/>
                    <a:pt x="6535979" y="1172061"/>
                  </a:cubicBezTo>
                  <a:cubicBezTo>
                    <a:pt x="6543329" y="1165788"/>
                    <a:pt x="6551833" y="1171723"/>
                    <a:pt x="6561479" y="1189862"/>
                  </a:cubicBezTo>
                  <a:lnTo>
                    <a:pt x="6555966" y="1194568"/>
                  </a:lnTo>
                  <a:cubicBezTo>
                    <a:pt x="6516920" y="1201514"/>
                    <a:pt x="6478214" y="1201578"/>
                    <a:pt x="6439853" y="1194747"/>
                  </a:cubicBezTo>
                  <a:cubicBezTo>
                    <a:pt x="6401490" y="1187919"/>
                    <a:pt x="6362790" y="1187990"/>
                    <a:pt x="6323738" y="1194926"/>
                  </a:cubicBezTo>
                  <a:cubicBezTo>
                    <a:pt x="6288364" y="1198739"/>
                    <a:pt x="6251786" y="1200285"/>
                    <a:pt x="6213998" y="1199564"/>
                  </a:cubicBezTo>
                  <a:lnTo>
                    <a:pt x="6132683" y="1206159"/>
                  </a:lnTo>
                  <a:lnTo>
                    <a:pt x="6185329" y="1224297"/>
                  </a:lnTo>
                  <a:cubicBezTo>
                    <a:pt x="6256568" y="1252182"/>
                    <a:pt x="6311983" y="1302438"/>
                    <a:pt x="6351572" y="1375076"/>
                  </a:cubicBezTo>
                  <a:lnTo>
                    <a:pt x="6353166" y="1399925"/>
                  </a:lnTo>
                  <a:lnTo>
                    <a:pt x="6360966" y="1400505"/>
                  </a:lnTo>
                  <a:lnTo>
                    <a:pt x="6450550" y="1403187"/>
                  </a:lnTo>
                  <a:cubicBezTo>
                    <a:pt x="6499247" y="1414377"/>
                    <a:pt x="6531519" y="1419803"/>
                    <a:pt x="6547368" y="1419460"/>
                  </a:cubicBezTo>
                  <a:lnTo>
                    <a:pt x="6947393" y="1493473"/>
                  </a:lnTo>
                  <a:cubicBezTo>
                    <a:pt x="6959569" y="1496274"/>
                    <a:pt x="6965651" y="1497667"/>
                    <a:pt x="6965651" y="1497667"/>
                  </a:cubicBezTo>
                  <a:cubicBezTo>
                    <a:pt x="6975303" y="1515813"/>
                    <a:pt x="6971631" y="1518946"/>
                    <a:pt x="6954630" y="1507073"/>
                  </a:cubicBezTo>
                  <a:cubicBezTo>
                    <a:pt x="6874233" y="1496563"/>
                    <a:pt x="6794470" y="1482215"/>
                    <a:pt x="6715339" y="1464030"/>
                  </a:cubicBezTo>
                  <a:cubicBezTo>
                    <a:pt x="6636208" y="1445846"/>
                    <a:pt x="6558853" y="1436026"/>
                    <a:pt x="6483285" y="1434591"/>
                  </a:cubicBezTo>
                  <a:cubicBezTo>
                    <a:pt x="6472259" y="1443999"/>
                    <a:pt x="6464334" y="1444163"/>
                    <a:pt x="6459508" y="1435093"/>
                  </a:cubicBezTo>
                  <a:cubicBezTo>
                    <a:pt x="6455836" y="1438225"/>
                    <a:pt x="6452790" y="1437525"/>
                    <a:pt x="6450381" y="1432996"/>
                  </a:cubicBezTo>
                  <a:cubicBezTo>
                    <a:pt x="6447968" y="1428460"/>
                    <a:pt x="6448601" y="1424627"/>
                    <a:pt x="6452273" y="1421489"/>
                  </a:cubicBezTo>
                  <a:cubicBezTo>
                    <a:pt x="6427926" y="1415894"/>
                    <a:pt x="6412073" y="1416232"/>
                    <a:pt x="6404723" y="1422503"/>
                  </a:cubicBezTo>
                  <a:lnTo>
                    <a:pt x="6354194" y="1415891"/>
                  </a:lnTo>
                  <a:lnTo>
                    <a:pt x="6357521" y="1467690"/>
                  </a:lnTo>
                  <a:lnTo>
                    <a:pt x="6351324" y="1474708"/>
                  </a:lnTo>
                  <a:lnTo>
                    <a:pt x="6404385" y="1482126"/>
                  </a:lnTo>
                  <a:cubicBezTo>
                    <a:pt x="6416561" y="1484929"/>
                    <a:pt x="6429369" y="1483895"/>
                    <a:pt x="6442804" y="1479011"/>
                  </a:cubicBezTo>
                  <a:cubicBezTo>
                    <a:pt x="6456238" y="1474144"/>
                    <a:pt x="6469047" y="1473109"/>
                    <a:pt x="6481218" y="1475902"/>
                  </a:cubicBezTo>
                  <a:cubicBezTo>
                    <a:pt x="6489722" y="1481840"/>
                    <a:pt x="6494888" y="1484025"/>
                    <a:pt x="6496727" y="1482456"/>
                  </a:cubicBezTo>
                  <a:cubicBezTo>
                    <a:pt x="6498564" y="1480889"/>
                    <a:pt x="6503729" y="1483064"/>
                    <a:pt x="6512230" y="1489000"/>
                  </a:cubicBezTo>
                  <a:lnTo>
                    <a:pt x="6501203" y="1498408"/>
                  </a:lnTo>
                  <a:cubicBezTo>
                    <a:pt x="6551051" y="1521807"/>
                    <a:pt x="6578959" y="1544136"/>
                    <a:pt x="6584932" y="1565412"/>
                  </a:cubicBezTo>
                  <a:cubicBezTo>
                    <a:pt x="6588386" y="1602027"/>
                    <a:pt x="6559672" y="1613335"/>
                    <a:pt x="6498802" y="1599354"/>
                  </a:cubicBezTo>
                  <a:lnTo>
                    <a:pt x="6482926" y="1597561"/>
                  </a:lnTo>
                  <a:lnTo>
                    <a:pt x="6513374" y="1606746"/>
                  </a:lnTo>
                  <a:cubicBezTo>
                    <a:pt x="6544048" y="1620793"/>
                    <a:pt x="6571259" y="1638586"/>
                    <a:pt x="6595008" y="1660120"/>
                  </a:cubicBezTo>
                  <a:lnTo>
                    <a:pt x="6626078" y="1688298"/>
                  </a:lnTo>
                  <a:lnTo>
                    <a:pt x="6662812" y="1696740"/>
                  </a:lnTo>
                  <a:cubicBezTo>
                    <a:pt x="6678661" y="1696409"/>
                    <a:pt x="6691411" y="1705301"/>
                    <a:pt x="6701059" y="1723438"/>
                  </a:cubicBezTo>
                  <a:lnTo>
                    <a:pt x="6695542" y="1728146"/>
                  </a:lnTo>
                  <a:cubicBezTo>
                    <a:pt x="6691872" y="1731280"/>
                    <a:pt x="6687911" y="1731372"/>
                    <a:pt x="6683659" y="1728404"/>
                  </a:cubicBezTo>
                  <a:cubicBezTo>
                    <a:pt x="6679412" y="1725432"/>
                    <a:pt x="6675447" y="1725519"/>
                    <a:pt x="6671771" y="1728655"/>
                  </a:cubicBezTo>
                  <a:lnTo>
                    <a:pt x="6670559" y="1728642"/>
                  </a:lnTo>
                  <a:lnTo>
                    <a:pt x="6808751" y="1853972"/>
                  </a:lnTo>
                  <a:cubicBezTo>
                    <a:pt x="6852290" y="1887342"/>
                    <a:pt x="6901765" y="1935277"/>
                    <a:pt x="6957178" y="1997775"/>
                  </a:cubicBezTo>
                  <a:lnTo>
                    <a:pt x="6957189" y="2034509"/>
                  </a:lnTo>
                  <a:lnTo>
                    <a:pt x="6969061" y="2045275"/>
                  </a:lnTo>
                  <a:cubicBezTo>
                    <a:pt x="7020515" y="2073581"/>
                    <a:pt x="7056138" y="2105890"/>
                    <a:pt x="7075933" y="2142201"/>
                  </a:cubicBezTo>
                  <a:lnTo>
                    <a:pt x="7081875" y="2193499"/>
                  </a:lnTo>
                  <a:cubicBezTo>
                    <a:pt x="7085843" y="2239947"/>
                    <a:pt x="7077932" y="2287863"/>
                    <a:pt x="7058153" y="2337257"/>
                  </a:cubicBezTo>
                  <a:cubicBezTo>
                    <a:pt x="7062110" y="2346961"/>
                    <a:pt x="7064089" y="2364061"/>
                    <a:pt x="7064095" y="2388553"/>
                  </a:cubicBezTo>
                  <a:cubicBezTo>
                    <a:pt x="7087844" y="2410085"/>
                    <a:pt x="7105657" y="2435429"/>
                    <a:pt x="7117536" y="2464567"/>
                  </a:cubicBezTo>
                  <a:cubicBezTo>
                    <a:pt x="7129410" y="2493695"/>
                    <a:pt x="7131392" y="2516911"/>
                    <a:pt x="7123482" y="2534223"/>
                  </a:cubicBezTo>
                  <a:cubicBezTo>
                    <a:pt x="7147227" y="2543519"/>
                    <a:pt x="7147229" y="2555757"/>
                    <a:pt x="7123480" y="2570951"/>
                  </a:cubicBezTo>
                  <a:lnTo>
                    <a:pt x="7105679" y="2582341"/>
                  </a:lnTo>
                  <a:cubicBezTo>
                    <a:pt x="7113596" y="2589527"/>
                    <a:pt x="7123489" y="2595445"/>
                    <a:pt x="7135361" y="2600091"/>
                  </a:cubicBezTo>
                  <a:cubicBezTo>
                    <a:pt x="7147238" y="2604737"/>
                    <a:pt x="7153170" y="2607055"/>
                    <a:pt x="7153170" y="2607055"/>
                  </a:cubicBezTo>
                  <a:lnTo>
                    <a:pt x="7165048" y="2617831"/>
                  </a:lnTo>
                  <a:cubicBezTo>
                    <a:pt x="7192752" y="2624597"/>
                    <a:pt x="7208583" y="2626703"/>
                    <a:pt x="7212537" y="2624173"/>
                  </a:cubicBezTo>
                  <a:cubicBezTo>
                    <a:pt x="7216496" y="2621643"/>
                    <a:pt x="7230350" y="2625027"/>
                    <a:pt x="7254098" y="2634321"/>
                  </a:cubicBezTo>
                  <a:cubicBezTo>
                    <a:pt x="7277845" y="2643617"/>
                    <a:pt x="7293673" y="2651851"/>
                    <a:pt x="7301595" y="2659035"/>
                  </a:cubicBezTo>
                  <a:cubicBezTo>
                    <a:pt x="7309510" y="2666221"/>
                    <a:pt x="7317428" y="2673393"/>
                    <a:pt x="7325343" y="2680579"/>
                  </a:cubicBezTo>
                  <a:cubicBezTo>
                    <a:pt x="7353048" y="2724065"/>
                    <a:pt x="7368885" y="2747607"/>
                    <a:pt x="7372845" y="2751201"/>
                  </a:cubicBezTo>
                  <a:cubicBezTo>
                    <a:pt x="7376802" y="2754791"/>
                    <a:pt x="7380763" y="2767561"/>
                    <a:pt x="7384720" y="2789515"/>
                  </a:cubicBezTo>
                  <a:lnTo>
                    <a:pt x="7378786" y="2793317"/>
                  </a:lnTo>
                  <a:cubicBezTo>
                    <a:pt x="7402532" y="2802605"/>
                    <a:pt x="7418370" y="2810853"/>
                    <a:pt x="7426281" y="2818029"/>
                  </a:cubicBezTo>
                  <a:cubicBezTo>
                    <a:pt x="7438155" y="2822681"/>
                    <a:pt x="7444096" y="2825007"/>
                    <a:pt x="7444096" y="2825007"/>
                  </a:cubicBezTo>
                  <a:cubicBezTo>
                    <a:pt x="7448052" y="2846961"/>
                    <a:pt x="7452009" y="2856665"/>
                    <a:pt x="7455968" y="2854133"/>
                  </a:cubicBezTo>
                  <a:lnTo>
                    <a:pt x="7461911" y="2868707"/>
                  </a:lnTo>
                  <a:lnTo>
                    <a:pt x="7450039" y="2894665"/>
                  </a:lnTo>
                  <a:lnTo>
                    <a:pt x="7414426" y="2917453"/>
                  </a:lnTo>
                  <a:lnTo>
                    <a:pt x="7360986" y="2859803"/>
                  </a:lnTo>
                  <a:lnTo>
                    <a:pt x="7355054" y="2881975"/>
                  </a:lnTo>
                  <a:cubicBezTo>
                    <a:pt x="7327346" y="2875199"/>
                    <a:pt x="7311518" y="2873089"/>
                    <a:pt x="7307561" y="2875623"/>
                  </a:cubicBezTo>
                  <a:cubicBezTo>
                    <a:pt x="7303601" y="2878153"/>
                    <a:pt x="7295686" y="2877095"/>
                    <a:pt x="7283814" y="2872453"/>
                  </a:cubicBezTo>
                  <a:cubicBezTo>
                    <a:pt x="7279860" y="2874983"/>
                    <a:pt x="7274910" y="2875087"/>
                    <a:pt x="7268971" y="2872763"/>
                  </a:cubicBezTo>
                  <a:cubicBezTo>
                    <a:pt x="7263034" y="2870433"/>
                    <a:pt x="7258086" y="2870537"/>
                    <a:pt x="7254130" y="2873069"/>
                  </a:cubicBezTo>
                  <a:cubicBezTo>
                    <a:pt x="7250174" y="2875601"/>
                    <a:pt x="7246218" y="2878131"/>
                    <a:pt x="7242257" y="2880665"/>
                  </a:cubicBezTo>
                  <a:cubicBezTo>
                    <a:pt x="7214552" y="2873905"/>
                    <a:pt x="7195757" y="2870629"/>
                    <a:pt x="7185862" y="2870835"/>
                  </a:cubicBezTo>
                  <a:cubicBezTo>
                    <a:pt x="7175967" y="2871039"/>
                    <a:pt x="7157165" y="2867769"/>
                    <a:pt x="7129467" y="2861005"/>
                  </a:cubicBezTo>
                  <a:lnTo>
                    <a:pt x="7117586" y="2850231"/>
                  </a:lnTo>
                  <a:cubicBezTo>
                    <a:pt x="7109670" y="2855293"/>
                    <a:pt x="7099781" y="2855509"/>
                    <a:pt x="7087907" y="2850857"/>
                  </a:cubicBezTo>
                  <a:cubicBezTo>
                    <a:pt x="7083948" y="2853389"/>
                    <a:pt x="7079991" y="2852857"/>
                    <a:pt x="7076030" y="2849265"/>
                  </a:cubicBezTo>
                  <a:cubicBezTo>
                    <a:pt x="7072077" y="2845683"/>
                    <a:pt x="7068120" y="2845155"/>
                    <a:pt x="7064161" y="2847685"/>
                  </a:cubicBezTo>
                  <a:lnTo>
                    <a:pt x="7034480" y="2866679"/>
                  </a:lnTo>
                  <a:cubicBezTo>
                    <a:pt x="7030524" y="2869211"/>
                    <a:pt x="6998861" y="2877217"/>
                    <a:pt x="6939500" y="2890707"/>
                  </a:cubicBezTo>
                  <a:cubicBezTo>
                    <a:pt x="6927624" y="2886057"/>
                    <a:pt x="6915753" y="2887533"/>
                    <a:pt x="6903879" y="2895133"/>
                  </a:cubicBezTo>
                  <a:cubicBezTo>
                    <a:pt x="6911797" y="2902307"/>
                    <a:pt x="6914766" y="2906531"/>
                    <a:pt x="6912787" y="2907797"/>
                  </a:cubicBezTo>
                  <a:cubicBezTo>
                    <a:pt x="6910807" y="2909067"/>
                    <a:pt x="6913777" y="2913291"/>
                    <a:pt x="6921689" y="2920465"/>
                  </a:cubicBezTo>
                  <a:cubicBezTo>
                    <a:pt x="6949395" y="2927225"/>
                    <a:pt x="6980069" y="2935155"/>
                    <a:pt x="7013708" y="2944241"/>
                  </a:cubicBezTo>
                  <a:cubicBezTo>
                    <a:pt x="7047352" y="2953331"/>
                    <a:pt x="7081985" y="2964845"/>
                    <a:pt x="7117609" y="2978795"/>
                  </a:cubicBezTo>
                  <a:lnTo>
                    <a:pt x="7188848" y="2988317"/>
                  </a:lnTo>
                  <a:lnTo>
                    <a:pt x="7206656" y="2976921"/>
                  </a:lnTo>
                  <a:cubicBezTo>
                    <a:pt x="7210612" y="2974389"/>
                    <a:pt x="7214567" y="2977971"/>
                    <a:pt x="7218528" y="2987685"/>
                  </a:cubicBezTo>
                  <a:lnTo>
                    <a:pt x="7230400" y="2980091"/>
                  </a:lnTo>
                  <a:cubicBezTo>
                    <a:pt x="7222482" y="2972911"/>
                    <a:pt x="7216549" y="2970587"/>
                    <a:pt x="7212591" y="2973123"/>
                  </a:cubicBezTo>
                  <a:lnTo>
                    <a:pt x="7206656" y="2976921"/>
                  </a:lnTo>
                  <a:cubicBezTo>
                    <a:pt x="7202697" y="2979455"/>
                    <a:pt x="7198741" y="2975859"/>
                    <a:pt x="7194780" y="2966145"/>
                  </a:cubicBezTo>
                  <a:lnTo>
                    <a:pt x="7200715" y="2962347"/>
                  </a:lnTo>
                  <a:lnTo>
                    <a:pt x="7040419" y="2899603"/>
                  </a:lnTo>
                  <a:cubicBezTo>
                    <a:pt x="7016672" y="2890305"/>
                    <a:pt x="7010738" y="2881867"/>
                    <a:pt x="7022610" y="2874269"/>
                  </a:cubicBezTo>
                  <a:cubicBezTo>
                    <a:pt x="7034480" y="2866679"/>
                    <a:pt x="7046350" y="2865195"/>
                    <a:pt x="7058224" y="2869849"/>
                  </a:cubicBezTo>
                  <a:cubicBezTo>
                    <a:pt x="7097804" y="2881261"/>
                    <a:pt x="7135401" y="2890869"/>
                    <a:pt x="7171022" y="2898695"/>
                  </a:cubicBezTo>
                  <a:cubicBezTo>
                    <a:pt x="7206641" y="2906513"/>
                    <a:pt x="7244241" y="2916137"/>
                    <a:pt x="7283823" y="2927549"/>
                  </a:cubicBezTo>
                  <a:cubicBezTo>
                    <a:pt x="7295697" y="2919953"/>
                    <a:pt x="7313501" y="2920797"/>
                    <a:pt x="7337248" y="2930095"/>
                  </a:cubicBezTo>
                  <a:cubicBezTo>
                    <a:pt x="7408486" y="2933487"/>
                    <a:pt x="7448068" y="2957153"/>
                    <a:pt x="7455990" y="3001061"/>
                  </a:cubicBezTo>
                  <a:cubicBezTo>
                    <a:pt x="7463907" y="3020479"/>
                    <a:pt x="7471824" y="3036845"/>
                    <a:pt x="7479742" y="3050139"/>
                  </a:cubicBezTo>
                  <a:cubicBezTo>
                    <a:pt x="7487662" y="3063447"/>
                    <a:pt x="7489640" y="3077483"/>
                    <a:pt x="7485688" y="3092265"/>
                  </a:cubicBezTo>
                  <a:cubicBezTo>
                    <a:pt x="7465900" y="3129409"/>
                    <a:pt x="7430287" y="3152195"/>
                    <a:pt x="7378838" y="3160625"/>
                  </a:cubicBezTo>
                  <a:cubicBezTo>
                    <a:pt x="7450082" y="3188509"/>
                    <a:pt x="7497575" y="3231585"/>
                    <a:pt x="7521333" y="3289861"/>
                  </a:cubicBezTo>
                  <a:cubicBezTo>
                    <a:pt x="7527269" y="3304425"/>
                    <a:pt x="7528755" y="3320309"/>
                    <a:pt x="7525789" y="3337511"/>
                  </a:cubicBezTo>
                  <a:close/>
                </a:path>
              </a:pathLst>
            </a:custGeom>
            <a:grp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extBox 1">
              <a:extLst>
                <a:ext uri="{FF2B5EF4-FFF2-40B4-BE49-F238E27FC236}">
                  <a16:creationId xmlns:a16="http://schemas.microsoft.com/office/drawing/2014/main" id="{424FD267-1A0A-0C95-5302-3248A1D4BCAF}"/>
                </a:ext>
              </a:extLst>
            </p:cNvPr>
            <p:cNvSpPr txBox="1"/>
            <p:nvPr/>
          </p:nvSpPr>
          <p:spPr>
            <a:xfrm>
              <a:off x="6252032" y="1221209"/>
              <a:ext cx="4098434" cy="646331"/>
            </a:xfrm>
            <a:prstGeom prst="rect">
              <a:avLst/>
            </a:prstGeom>
            <a:grpFill/>
          </p:spPr>
          <p:txBody>
            <a:bodyPr wrap="square" rtlCol="0">
              <a:spAutoFit/>
            </a:bodyPr>
            <a:lstStyle/>
            <a:p>
              <a:r>
                <a:rPr lang="en-US" sz="3600" b="1" dirty="0">
                  <a:solidFill>
                    <a:schemeClr val="bg1">
                      <a:lumMod val="75000"/>
                    </a:schemeClr>
                  </a:solidFill>
                  <a:effectLst>
                    <a:outerShdw blurRad="139700" dist="63500" dir="2700000" algn="tl" rotWithShape="0">
                      <a:prstClr val="black">
                        <a:alpha val="40000"/>
                      </a:prstClr>
                    </a:outerShdw>
                  </a:effectLst>
                  <a:latin typeface="Lato Black" charset="0"/>
                  <a:ea typeface="Lato Black" charset="0"/>
                  <a:cs typeface="Lato Black" charset="0"/>
                </a:rPr>
                <a:t>1-Your Title Here</a:t>
              </a:r>
            </a:p>
          </p:txBody>
        </p:sp>
      </p:grpSp>
      <p:grpSp>
        <p:nvGrpSpPr>
          <p:cNvPr id="12" name="Group 11">
            <a:extLst>
              <a:ext uri="{FF2B5EF4-FFF2-40B4-BE49-F238E27FC236}">
                <a16:creationId xmlns:a16="http://schemas.microsoft.com/office/drawing/2014/main" id="{7F9995D2-6BC9-602E-5CFD-B05AF2B3BA60}"/>
              </a:ext>
            </a:extLst>
          </p:cNvPr>
          <p:cNvGrpSpPr/>
          <p:nvPr/>
        </p:nvGrpSpPr>
        <p:grpSpPr>
          <a:xfrm>
            <a:off x="1740292" y="3150438"/>
            <a:ext cx="5101864" cy="1569661"/>
            <a:chOff x="5639880" y="2290770"/>
            <a:chExt cx="5101864" cy="1569661"/>
          </a:xfrm>
          <a:solidFill>
            <a:srgbClr val="323330"/>
          </a:solidFill>
        </p:grpSpPr>
        <p:sp>
          <p:nvSpPr>
            <p:cNvPr id="13" name="Freeform: Shape 12">
              <a:extLst>
                <a:ext uri="{FF2B5EF4-FFF2-40B4-BE49-F238E27FC236}">
                  <a16:creationId xmlns:a16="http://schemas.microsoft.com/office/drawing/2014/main" id="{39176224-99BD-7BF1-9B6D-CAC6AB02A52D}"/>
                </a:ext>
              </a:extLst>
            </p:cNvPr>
            <p:cNvSpPr/>
            <p:nvPr/>
          </p:nvSpPr>
          <p:spPr>
            <a:xfrm rot="10800000">
              <a:off x="5639880" y="2290770"/>
              <a:ext cx="5101864" cy="1569661"/>
            </a:xfrm>
            <a:custGeom>
              <a:avLst/>
              <a:gdLst>
                <a:gd name="connsiteX0" fmla="*/ 221903 w 7527271"/>
                <a:gd name="connsiteY0" fmla="*/ 1042797 h 4246067"/>
                <a:gd name="connsiteX1" fmla="*/ 219126 w 7527271"/>
                <a:gd name="connsiteY1" fmla="*/ 1048877 h 4246067"/>
                <a:gd name="connsiteX2" fmla="*/ 186305 w 7527271"/>
                <a:gd name="connsiteY2" fmla="*/ 1032384 h 4246067"/>
                <a:gd name="connsiteX3" fmla="*/ 149781 w 7527271"/>
                <a:gd name="connsiteY3" fmla="*/ 1023984 h 4246067"/>
                <a:gd name="connsiteX4" fmla="*/ 155293 w 7527271"/>
                <a:gd name="connsiteY4" fmla="*/ 1019282 h 4246067"/>
                <a:gd name="connsiteX5" fmla="*/ 215593 w 7527271"/>
                <a:gd name="connsiteY5" fmla="*/ 1027167 h 4246067"/>
                <a:gd name="connsiteX6" fmla="*/ 221903 w 7527271"/>
                <a:gd name="connsiteY6" fmla="*/ 1042797 h 4246067"/>
                <a:gd name="connsiteX7" fmla="*/ 668092 w 7527271"/>
                <a:gd name="connsiteY7" fmla="*/ 464430 h 4246067"/>
                <a:gd name="connsiteX8" fmla="*/ 660949 w 7527271"/>
                <a:gd name="connsiteY8" fmla="*/ 467337 h 4246067"/>
                <a:gd name="connsiteX9" fmla="*/ 665355 w 7527271"/>
                <a:gd name="connsiteY9" fmla="*/ 463254 h 4246067"/>
                <a:gd name="connsiteX10" fmla="*/ 668092 w 7527271"/>
                <a:gd name="connsiteY10" fmla="*/ 464430 h 4246067"/>
                <a:gd name="connsiteX11" fmla="*/ 670132 w 7527271"/>
                <a:gd name="connsiteY11" fmla="*/ 500255 h 4246067"/>
                <a:gd name="connsiteX12" fmla="*/ 649447 w 7527271"/>
                <a:gd name="connsiteY12" fmla="*/ 505493 h 4246067"/>
                <a:gd name="connsiteX13" fmla="*/ 625133 w 7527271"/>
                <a:gd name="connsiteY13" fmla="*/ 514938 h 4246067"/>
                <a:gd name="connsiteX14" fmla="*/ 637618 w 7527271"/>
                <a:gd name="connsiteY14" fmla="*/ 519959 h 4246067"/>
                <a:gd name="connsiteX15" fmla="*/ 636961 w 7527271"/>
                <a:gd name="connsiteY15" fmla="*/ 518936 h 4246067"/>
                <a:gd name="connsiteX16" fmla="*/ 640233 w 7527271"/>
                <a:gd name="connsiteY16" fmla="*/ 517965 h 4246067"/>
                <a:gd name="connsiteX17" fmla="*/ 670132 w 7527271"/>
                <a:gd name="connsiteY17" fmla="*/ 500255 h 4246067"/>
                <a:gd name="connsiteX18" fmla="*/ 675227 w 7527271"/>
                <a:gd name="connsiteY18" fmla="*/ 461522 h 4246067"/>
                <a:gd name="connsiteX19" fmla="*/ 668092 w 7527271"/>
                <a:gd name="connsiteY19" fmla="*/ 464430 h 4246067"/>
                <a:gd name="connsiteX20" fmla="*/ 672493 w 7527271"/>
                <a:gd name="connsiteY20" fmla="*/ 460347 h 4246067"/>
                <a:gd name="connsiteX21" fmla="*/ 675227 w 7527271"/>
                <a:gd name="connsiteY21" fmla="*/ 461522 h 4246067"/>
                <a:gd name="connsiteX22" fmla="*/ 694557 w 7527271"/>
                <a:gd name="connsiteY22" fmla="*/ 455779 h 4246067"/>
                <a:gd name="connsiteX23" fmla="*/ 675227 w 7527271"/>
                <a:gd name="connsiteY23" fmla="*/ 461522 h 4246067"/>
                <a:gd name="connsiteX24" fmla="*/ 685626 w 7527271"/>
                <a:gd name="connsiteY24" fmla="*/ 455834 h 4246067"/>
                <a:gd name="connsiteX25" fmla="*/ 694557 w 7527271"/>
                <a:gd name="connsiteY25" fmla="*/ 455779 h 4246067"/>
                <a:gd name="connsiteX26" fmla="*/ 775967 w 7527271"/>
                <a:gd name="connsiteY26" fmla="*/ 535565 h 4246067"/>
                <a:gd name="connsiteX27" fmla="*/ 775274 w 7527271"/>
                <a:gd name="connsiteY27" fmla="*/ 538529 h 4246067"/>
                <a:gd name="connsiteX28" fmla="*/ 764543 w 7527271"/>
                <a:gd name="connsiteY28" fmla="*/ 539816 h 4246067"/>
                <a:gd name="connsiteX29" fmla="*/ 769481 w 7527271"/>
                <a:gd name="connsiteY29" fmla="*/ 535728 h 4246067"/>
                <a:gd name="connsiteX30" fmla="*/ 775967 w 7527271"/>
                <a:gd name="connsiteY30" fmla="*/ 535565 h 4246067"/>
                <a:gd name="connsiteX31" fmla="*/ 782649 w 7527271"/>
                <a:gd name="connsiteY31" fmla="*/ 2336417 h 4246067"/>
                <a:gd name="connsiteX32" fmla="*/ 779685 w 7527271"/>
                <a:gd name="connsiteY32" fmla="*/ 2347497 h 4246067"/>
                <a:gd name="connsiteX33" fmla="*/ 750000 w 7527271"/>
                <a:gd name="connsiteY33" fmla="*/ 2329755 h 4246067"/>
                <a:gd name="connsiteX34" fmla="*/ 773745 w 7527271"/>
                <a:gd name="connsiteY34" fmla="*/ 2332925 h 4246067"/>
                <a:gd name="connsiteX35" fmla="*/ 782649 w 7527271"/>
                <a:gd name="connsiteY35" fmla="*/ 2336417 h 4246067"/>
                <a:gd name="connsiteX36" fmla="*/ 788889 w 7527271"/>
                <a:gd name="connsiteY36" fmla="*/ 452009 h 4246067"/>
                <a:gd name="connsiteX37" fmla="*/ 774825 w 7527271"/>
                <a:gd name="connsiteY37" fmla="*/ 452173 h 4246067"/>
                <a:gd name="connsiteX38" fmla="*/ 636493 w 7527271"/>
                <a:gd name="connsiteY38" fmla="*/ 496412 h 4246067"/>
                <a:gd name="connsiteX39" fmla="*/ 599013 w 7527271"/>
                <a:gd name="connsiteY39" fmla="*/ 504885 h 4246067"/>
                <a:gd name="connsiteX40" fmla="*/ 601187 w 7527271"/>
                <a:gd name="connsiteY40" fmla="*/ 505308 h 4246067"/>
                <a:gd name="connsiteX41" fmla="*/ 619364 w 7527271"/>
                <a:gd name="connsiteY41" fmla="*/ 512618 h 4246067"/>
                <a:gd name="connsiteX42" fmla="*/ 675864 w 7527271"/>
                <a:gd name="connsiteY42" fmla="*/ 490695 h 4246067"/>
                <a:gd name="connsiteX43" fmla="*/ 776401 w 7527271"/>
                <a:gd name="connsiteY43" fmla="*/ 455155 h 4246067"/>
                <a:gd name="connsiteX44" fmla="*/ 788889 w 7527271"/>
                <a:gd name="connsiteY44" fmla="*/ 452009 h 4246067"/>
                <a:gd name="connsiteX45" fmla="*/ 805285 w 7527271"/>
                <a:gd name="connsiteY45" fmla="*/ 180325 h 4246067"/>
                <a:gd name="connsiteX46" fmla="*/ 803677 w 7527271"/>
                <a:gd name="connsiteY46" fmla="*/ 179228 h 4246067"/>
                <a:gd name="connsiteX47" fmla="*/ 802395 w 7527271"/>
                <a:gd name="connsiteY47" fmla="*/ 178351 h 4246067"/>
                <a:gd name="connsiteX48" fmla="*/ 813969 w 7527271"/>
                <a:gd name="connsiteY48" fmla="*/ 186239 h 4246067"/>
                <a:gd name="connsiteX49" fmla="*/ 805285 w 7527271"/>
                <a:gd name="connsiteY49" fmla="*/ 180325 h 4246067"/>
                <a:gd name="connsiteX50" fmla="*/ 810109 w 7527271"/>
                <a:gd name="connsiteY50" fmla="*/ 183608 h 4246067"/>
                <a:gd name="connsiteX51" fmla="*/ 813969 w 7527271"/>
                <a:gd name="connsiteY51" fmla="*/ 186239 h 4246067"/>
                <a:gd name="connsiteX52" fmla="*/ 834056 w 7527271"/>
                <a:gd name="connsiteY52" fmla="*/ 415947 h 4246067"/>
                <a:gd name="connsiteX53" fmla="*/ 821666 w 7527271"/>
                <a:gd name="connsiteY53" fmla="*/ 417292 h 4246067"/>
                <a:gd name="connsiteX54" fmla="*/ 833713 w 7527271"/>
                <a:gd name="connsiteY54" fmla="*/ 418491 h 4246067"/>
                <a:gd name="connsiteX55" fmla="*/ 834056 w 7527271"/>
                <a:gd name="connsiteY55" fmla="*/ 415947 h 4246067"/>
                <a:gd name="connsiteX56" fmla="*/ 839529 w 7527271"/>
                <a:gd name="connsiteY56" fmla="*/ 489083 h 4246067"/>
                <a:gd name="connsiteX57" fmla="*/ 827302 w 7527271"/>
                <a:gd name="connsiteY57" fmla="*/ 492728 h 4246067"/>
                <a:gd name="connsiteX58" fmla="*/ 833592 w 7527271"/>
                <a:gd name="connsiteY58" fmla="*/ 488974 h 4246067"/>
                <a:gd name="connsiteX59" fmla="*/ 839529 w 7527271"/>
                <a:gd name="connsiteY59" fmla="*/ 489083 h 4246067"/>
                <a:gd name="connsiteX60" fmla="*/ 964350 w 7527271"/>
                <a:gd name="connsiteY60" fmla="*/ 396221 h 4246067"/>
                <a:gd name="connsiteX61" fmla="*/ 948964 w 7527271"/>
                <a:gd name="connsiteY61" fmla="*/ 401099 h 4246067"/>
                <a:gd name="connsiteX62" fmla="*/ 925729 w 7527271"/>
                <a:gd name="connsiteY62" fmla="*/ 403128 h 4246067"/>
                <a:gd name="connsiteX63" fmla="*/ 964506 w 7527271"/>
                <a:gd name="connsiteY63" fmla="*/ 396171 h 4246067"/>
                <a:gd name="connsiteX64" fmla="*/ 964506 w 7527271"/>
                <a:gd name="connsiteY64" fmla="*/ 396192 h 4246067"/>
                <a:gd name="connsiteX65" fmla="*/ 964350 w 7527271"/>
                <a:gd name="connsiteY65" fmla="*/ 396221 h 4246067"/>
                <a:gd name="connsiteX66" fmla="*/ 976966 w 7527271"/>
                <a:gd name="connsiteY66" fmla="*/ 519558 h 4246067"/>
                <a:gd name="connsiteX67" fmla="*/ 970404 w 7527271"/>
                <a:gd name="connsiteY67" fmla="*/ 519479 h 4246067"/>
                <a:gd name="connsiteX68" fmla="*/ 947202 w 7527271"/>
                <a:gd name="connsiteY68" fmla="*/ 524432 h 4246067"/>
                <a:gd name="connsiteX69" fmla="*/ 968083 w 7527271"/>
                <a:gd name="connsiteY69" fmla="*/ 522423 h 4246067"/>
                <a:gd name="connsiteX70" fmla="*/ 972137 w 7527271"/>
                <a:gd name="connsiteY70" fmla="*/ 521801 h 4246067"/>
                <a:gd name="connsiteX71" fmla="*/ 1001540 w 7527271"/>
                <a:gd name="connsiteY71" fmla="*/ 390770 h 4246067"/>
                <a:gd name="connsiteX72" fmla="*/ 964327 w 7527271"/>
                <a:gd name="connsiteY72" fmla="*/ 401013 h 4246067"/>
                <a:gd name="connsiteX73" fmla="*/ 964506 w 7527271"/>
                <a:gd name="connsiteY73" fmla="*/ 396192 h 4246067"/>
                <a:gd name="connsiteX74" fmla="*/ 984007 w 7527271"/>
                <a:gd name="connsiteY74" fmla="*/ 392705 h 4246067"/>
                <a:gd name="connsiteX75" fmla="*/ 1001540 w 7527271"/>
                <a:gd name="connsiteY75" fmla="*/ 390770 h 4246067"/>
                <a:gd name="connsiteX76" fmla="*/ 1050500 w 7527271"/>
                <a:gd name="connsiteY76" fmla="*/ 448613 h 4246067"/>
                <a:gd name="connsiteX77" fmla="*/ 1036435 w 7527271"/>
                <a:gd name="connsiteY77" fmla="*/ 448777 h 4246067"/>
                <a:gd name="connsiteX78" fmla="*/ 991279 w 7527271"/>
                <a:gd name="connsiteY78" fmla="*/ 459969 h 4246067"/>
                <a:gd name="connsiteX79" fmla="*/ 961966 w 7527271"/>
                <a:gd name="connsiteY79" fmla="*/ 465516 h 4246067"/>
                <a:gd name="connsiteX80" fmla="*/ 959301 w 7527271"/>
                <a:gd name="connsiteY80" fmla="*/ 465808 h 4246067"/>
                <a:gd name="connsiteX81" fmla="*/ 958843 w 7527271"/>
                <a:gd name="connsiteY81" fmla="*/ 466106 h 4246067"/>
                <a:gd name="connsiteX82" fmla="*/ 945161 w 7527271"/>
                <a:gd name="connsiteY82" fmla="*/ 468695 h 4246067"/>
                <a:gd name="connsiteX83" fmla="*/ 919049 w 7527271"/>
                <a:gd name="connsiteY83" fmla="*/ 467660 h 4246067"/>
                <a:gd name="connsiteX84" fmla="*/ 839529 w 7527271"/>
                <a:gd name="connsiteY84" fmla="*/ 489083 h 4246067"/>
                <a:gd name="connsiteX85" fmla="*/ 883783 w 7527271"/>
                <a:gd name="connsiteY85" fmla="*/ 470899 h 4246067"/>
                <a:gd name="connsiteX86" fmla="*/ 928123 w 7527271"/>
                <a:gd name="connsiteY86" fmla="*/ 458051 h 4246067"/>
                <a:gd name="connsiteX87" fmla="*/ 864895 w 7527271"/>
                <a:gd name="connsiteY87" fmla="*/ 472297 h 4246067"/>
                <a:gd name="connsiteX88" fmla="*/ 706228 w 7527271"/>
                <a:gd name="connsiteY88" fmla="*/ 520172 h 4246067"/>
                <a:gd name="connsiteX89" fmla="*/ 674289 w 7527271"/>
                <a:gd name="connsiteY89" fmla="*/ 524534 h 4246067"/>
                <a:gd name="connsiteX90" fmla="*/ 727521 w 7527271"/>
                <a:gd name="connsiteY90" fmla="*/ 506919 h 4246067"/>
                <a:gd name="connsiteX91" fmla="*/ 868502 w 7527271"/>
                <a:gd name="connsiteY91" fmla="*/ 458397 h 4246067"/>
                <a:gd name="connsiteX92" fmla="*/ 877658 w 7527271"/>
                <a:gd name="connsiteY92" fmla="*/ 454125 h 4246067"/>
                <a:gd name="connsiteX93" fmla="*/ 809076 w 7527271"/>
                <a:gd name="connsiteY93" fmla="*/ 468614 h 4246067"/>
                <a:gd name="connsiteX94" fmla="*/ 726793 w 7527271"/>
                <a:gd name="connsiteY94" fmla="*/ 495387 h 4246067"/>
                <a:gd name="connsiteX95" fmla="*/ 645911 w 7527271"/>
                <a:gd name="connsiteY95" fmla="*/ 523294 h 4246067"/>
                <a:gd name="connsiteX96" fmla="*/ 687841 w 7527271"/>
                <a:gd name="connsiteY96" fmla="*/ 540147 h 4246067"/>
                <a:gd name="connsiteX97" fmla="*/ 730306 w 7527271"/>
                <a:gd name="connsiteY97" fmla="*/ 548411 h 4246067"/>
                <a:gd name="connsiteX98" fmla="*/ 752189 w 7527271"/>
                <a:gd name="connsiteY98" fmla="*/ 559408 h 4246067"/>
                <a:gd name="connsiteX99" fmla="*/ 774067 w 7527271"/>
                <a:gd name="connsiteY99" fmla="*/ 570409 h 4246067"/>
                <a:gd name="connsiteX100" fmla="*/ 814533 w 7527271"/>
                <a:gd name="connsiteY100" fmla="*/ 569547 h 4246067"/>
                <a:gd name="connsiteX101" fmla="*/ 832273 w 7527271"/>
                <a:gd name="connsiteY101" fmla="*/ 564547 h 4246067"/>
                <a:gd name="connsiteX102" fmla="*/ 800402 w 7527271"/>
                <a:gd name="connsiteY102" fmla="*/ 559967 h 4246067"/>
                <a:gd name="connsiteX103" fmla="*/ 784399 w 7527271"/>
                <a:gd name="connsiteY103" fmla="*/ 550950 h 4246067"/>
                <a:gd name="connsiteX104" fmla="*/ 809632 w 7527271"/>
                <a:gd name="connsiteY104" fmla="*/ 549247 h 4246067"/>
                <a:gd name="connsiteX105" fmla="*/ 827491 w 7527271"/>
                <a:gd name="connsiteY105" fmla="*/ 540591 h 4246067"/>
                <a:gd name="connsiteX106" fmla="*/ 1017718 w 7527271"/>
                <a:gd name="connsiteY106" fmla="*/ 483327 h 4246067"/>
                <a:gd name="connsiteX107" fmla="*/ 1020957 w 7527271"/>
                <a:gd name="connsiteY107" fmla="*/ 480549 h 4246067"/>
                <a:gd name="connsiteX108" fmla="*/ 1002259 w 7527271"/>
                <a:gd name="connsiteY108" fmla="*/ 479673 h 4246067"/>
                <a:gd name="connsiteX109" fmla="*/ 988394 w 7527271"/>
                <a:gd name="connsiteY109" fmla="*/ 478600 h 4246067"/>
                <a:gd name="connsiteX110" fmla="*/ 916675 w 7527271"/>
                <a:gd name="connsiteY110" fmla="*/ 496530 h 4246067"/>
                <a:gd name="connsiteX111" fmla="*/ 835086 w 7527271"/>
                <a:gd name="connsiteY111" fmla="*/ 517821 h 4246067"/>
                <a:gd name="connsiteX112" fmla="*/ 928683 w 7527271"/>
                <a:gd name="connsiteY112" fmla="*/ 485562 h 4246067"/>
                <a:gd name="connsiteX113" fmla="*/ 963352 w 7527271"/>
                <a:gd name="connsiteY113" fmla="*/ 476012 h 4246067"/>
                <a:gd name="connsiteX114" fmla="*/ 950355 w 7527271"/>
                <a:gd name="connsiteY114" fmla="*/ 471608 h 4246067"/>
                <a:gd name="connsiteX115" fmla="*/ 958843 w 7527271"/>
                <a:gd name="connsiteY115" fmla="*/ 466106 h 4246067"/>
                <a:gd name="connsiteX116" fmla="*/ 961966 w 7527271"/>
                <a:gd name="connsiteY116" fmla="*/ 465516 h 4246067"/>
                <a:gd name="connsiteX117" fmla="*/ 977093 w 7527271"/>
                <a:gd name="connsiteY117" fmla="*/ 463845 h 4246067"/>
                <a:gd name="connsiteX118" fmla="*/ 1004931 w 7527271"/>
                <a:gd name="connsiteY118" fmla="*/ 464563 h 4246067"/>
                <a:gd name="connsiteX119" fmla="*/ 1027361 w 7527271"/>
                <a:gd name="connsiteY119" fmla="*/ 458386 h 4246067"/>
                <a:gd name="connsiteX120" fmla="*/ 1050500 w 7527271"/>
                <a:gd name="connsiteY120" fmla="*/ 448613 h 4246067"/>
                <a:gd name="connsiteX121" fmla="*/ 1217535 w 7527271"/>
                <a:gd name="connsiteY121" fmla="*/ 1042475 h 4246067"/>
                <a:gd name="connsiteX122" fmla="*/ 1106075 w 7527271"/>
                <a:gd name="connsiteY122" fmla="*/ 1028803 h 4246067"/>
                <a:gd name="connsiteX123" fmla="*/ 1007361 w 7527271"/>
                <a:gd name="connsiteY123" fmla="*/ 1024033 h 4246067"/>
                <a:gd name="connsiteX124" fmla="*/ 890387 w 7527271"/>
                <a:gd name="connsiteY124" fmla="*/ 1015065 h 4246067"/>
                <a:gd name="connsiteX125" fmla="*/ 778927 w 7527271"/>
                <a:gd name="connsiteY125" fmla="*/ 1001396 h 4246067"/>
                <a:gd name="connsiteX126" fmla="*/ 904688 w 7527271"/>
                <a:gd name="connsiteY126" fmla="*/ 1072079 h 4246067"/>
                <a:gd name="connsiteX127" fmla="*/ 945861 w 7527271"/>
                <a:gd name="connsiteY127" fmla="*/ 1066614 h 4246067"/>
                <a:gd name="connsiteX128" fmla="*/ 987032 w 7527271"/>
                <a:gd name="connsiteY128" fmla="*/ 1061152 h 4246067"/>
                <a:gd name="connsiteX129" fmla="*/ 1043716 w 7527271"/>
                <a:gd name="connsiteY129" fmla="*/ 1062239 h 4246067"/>
                <a:gd name="connsiteX130" fmla="*/ 1100391 w 7527271"/>
                <a:gd name="connsiteY130" fmla="*/ 1063321 h 4246067"/>
                <a:gd name="connsiteX131" fmla="*/ 1153453 w 7527271"/>
                <a:gd name="connsiteY131" fmla="*/ 1057607 h 4246067"/>
                <a:gd name="connsiteX132" fmla="*/ 1213748 w 7527271"/>
                <a:gd name="connsiteY132" fmla="*/ 1065494 h 4246067"/>
                <a:gd name="connsiteX133" fmla="*/ 1217535 w 7527271"/>
                <a:gd name="connsiteY133" fmla="*/ 1042475 h 4246067"/>
                <a:gd name="connsiteX134" fmla="*/ 1319503 w 7527271"/>
                <a:gd name="connsiteY134" fmla="*/ 797248 h 4246067"/>
                <a:gd name="connsiteX135" fmla="*/ 1291249 w 7527271"/>
                <a:gd name="connsiteY135" fmla="*/ 781796 h 4246067"/>
                <a:gd name="connsiteX136" fmla="*/ 1262995 w 7527271"/>
                <a:gd name="connsiteY136" fmla="*/ 766342 h 4246067"/>
                <a:gd name="connsiteX137" fmla="*/ 1226472 w 7527271"/>
                <a:gd name="connsiteY137" fmla="*/ 757958 h 4246067"/>
                <a:gd name="connsiteX138" fmla="*/ 979774 w 7527271"/>
                <a:gd name="connsiteY138" fmla="*/ 731120 h 4246067"/>
                <a:gd name="connsiteX139" fmla="*/ 883820 w 7527271"/>
                <a:gd name="connsiteY139" fmla="*/ 723992 h 4246067"/>
                <a:gd name="connsiteX140" fmla="*/ 787863 w 7527271"/>
                <a:gd name="connsiteY140" fmla="*/ 716868 h 4246067"/>
                <a:gd name="connsiteX141" fmla="*/ 714478 w 7527271"/>
                <a:gd name="connsiteY141" fmla="*/ 759711 h 4246067"/>
                <a:gd name="connsiteX142" fmla="*/ 878137 w 7527271"/>
                <a:gd name="connsiteY142" fmla="*/ 758508 h 4246067"/>
                <a:gd name="connsiteX143" fmla="*/ 1050757 w 7527271"/>
                <a:gd name="connsiteY143" fmla="*/ 789222 h 4246067"/>
                <a:gd name="connsiteX144" fmla="*/ 1152226 w 7527271"/>
                <a:gd name="connsiteY144" fmla="*/ 791645 h 4246067"/>
                <a:gd name="connsiteX145" fmla="*/ 1259208 w 7527271"/>
                <a:gd name="connsiteY145" fmla="*/ 789364 h 4246067"/>
                <a:gd name="connsiteX146" fmla="*/ 1253696 w 7527271"/>
                <a:gd name="connsiteY146" fmla="*/ 794065 h 4246067"/>
                <a:gd name="connsiteX147" fmla="*/ 1283842 w 7527271"/>
                <a:gd name="connsiteY147" fmla="*/ 798009 h 4246067"/>
                <a:gd name="connsiteX148" fmla="*/ 1313991 w 7527271"/>
                <a:gd name="connsiteY148" fmla="*/ 801950 h 4246067"/>
                <a:gd name="connsiteX149" fmla="*/ 1336717 w 7527271"/>
                <a:gd name="connsiteY149" fmla="*/ 314408 h 4246067"/>
                <a:gd name="connsiteX150" fmla="*/ 1333300 w 7527271"/>
                <a:gd name="connsiteY150" fmla="*/ 307944 h 4246067"/>
                <a:gd name="connsiteX151" fmla="*/ 1335665 w 7527271"/>
                <a:gd name="connsiteY151" fmla="*/ 310480 h 4246067"/>
                <a:gd name="connsiteX152" fmla="*/ 1336717 w 7527271"/>
                <a:gd name="connsiteY152" fmla="*/ 314408 h 4246067"/>
                <a:gd name="connsiteX153" fmla="*/ 1387541 w 7527271"/>
                <a:gd name="connsiteY153" fmla="*/ 308646 h 4246067"/>
                <a:gd name="connsiteX154" fmla="*/ 1348940 w 7527271"/>
                <a:gd name="connsiteY154" fmla="*/ 310763 h 4246067"/>
                <a:gd name="connsiteX155" fmla="*/ 1368376 w 7527271"/>
                <a:gd name="connsiteY155" fmla="*/ 306073 h 4246067"/>
                <a:gd name="connsiteX156" fmla="*/ 1387541 w 7527271"/>
                <a:gd name="connsiteY156" fmla="*/ 308646 h 4246067"/>
                <a:gd name="connsiteX157" fmla="*/ 1433538 w 7527271"/>
                <a:gd name="connsiteY157" fmla="*/ 680158 h 4246067"/>
                <a:gd name="connsiteX158" fmla="*/ 1414742 w 7527271"/>
                <a:gd name="connsiteY158" fmla="*/ 667035 h 4246067"/>
                <a:gd name="connsiteX159" fmla="*/ 1363295 w 7527271"/>
                <a:gd name="connsiteY159" fmla="*/ 662724 h 4246067"/>
                <a:gd name="connsiteX160" fmla="*/ 1493835 w 7527271"/>
                <a:gd name="connsiteY160" fmla="*/ 688044 h 4246067"/>
                <a:gd name="connsiteX161" fmla="*/ 1485828 w 7527271"/>
                <a:gd name="connsiteY161" fmla="*/ 672991 h 4246067"/>
                <a:gd name="connsiteX162" fmla="*/ 1440003 w 7527271"/>
                <a:gd name="connsiteY162" fmla="*/ 669152 h 4246067"/>
                <a:gd name="connsiteX163" fmla="*/ 1444562 w 7527271"/>
                <a:gd name="connsiteY163" fmla="*/ 670752 h 4246067"/>
                <a:gd name="connsiteX164" fmla="*/ 1493835 w 7527271"/>
                <a:gd name="connsiteY164" fmla="*/ 688044 h 4246067"/>
                <a:gd name="connsiteX165" fmla="*/ 2010802 w 7527271"/>
                <a:gd name="connsiteY165" fmla="*/ 301586 h 4246067"/>
                <a:gd name="connsiteX166" fmla="*/ 1970534 w 7527271"/>
                <a:gd name="connsiteY166" fmla="*/ 302120 h 4246067"/>
                <a:gd name="connsiteX167" fmla="*/ 1866781 w 7527271"/>
                <a:gd name="connsiteY167" fmla="*/ 305015 h 4246067"/>
                <a:gd name="connsiteX168" fmla="*/ 1727367 w 7527271"/>
                <a:gd name="connsiteY168" fmla="*/ 303814 h 4246067"/>
                <a:gd name="connsiteX169" fmla="*/ 1655897 w 7527271"/>
                <a:gd name="connsiteY169" fmla="*/ 312832 h 4246067"/>
                <a:gd name="connsiteX170" fmla="*/ 1603498 w 7527271"/>
                <a:gd name="connsiteY170" fmla="*/ 315611 h 4246067"/>
                <a:gd name="connsiteX171" fmla="*/ 1611739 w 7527271"/>
                <a:gd name="connsiteY171" fmla="*/ 320837 h 4246067"/>
                <a:gd name="connsiteX172" fmla="*/ 1819290 w 7527271"/>
                <a:gd name="connsiteY172" fmla="*/ 311898 h 4246067"/>
                <a:gd name="connsiteX173" fmla="*/ 1835216 w 7527271"/>
                <a:gd name="connsiteY173" fmla="*/ 312074 h 4246067"/>
                <a:gd name="connsiteX174" fmla="*/ 2206493 w 7527271"/>
                <a:gd name="connsiteY174" fmla="*/ 66888 h 4246067"/>
                <a:gd name="connsiteX175" fmla="*/ 2204020 w 7527271"/>
                <a:gd name="connsiteY175" fmla="*/ 60491 h 4246067"/>
                <a:gd name="connsiteX176" fmla="*/ 2214701 w 7527271"/>
                <a:gd name="connsiteY176" fmla="*/ 59725 h 4246067"/>
                <a:gd name="connsiteX177" fmla="*/ 2207729 w 7527271"/>
                <a:gd name="connsiteY177" fmla="*/ 70086 h 4246067"/>
                <a:gd name="connsiteX178" fmla="*/ 2213027 w 7527271"/>
                <a:gd name="connsiteY178" fmla="*/ 72805 h 4246067"/>
                <a:gd name="connsiteX179" fmla="*/ 2133222 w 7527271"/>
                <a:gd name="connsiteY179" fmla="*/ 75812 h 4246067"/>
                <a:gd name="connsiteX180" fmla="*/ 1430026 w 7527271"/>
                <a:gd name="connsiteY180" fmla="*/ 110279 h 4246067"/>
                <a:gd name="connsiteX181" fmla="*/ 1383350 w 7527271"/>
                <a:gd name="connsiteY181" fmla="*/ 95044 h 4246067"/>
                <a:gd name="connsiteX182" fmla="*/ 2041510 w 7527271"/>
                <a:gd name="connsiteY182" fmla="*/ 70240 h 4246067"/>
                <a:gd name="connsiteX183" fmla="*/ 2231036 w 7527271"/>
                <a:gd name="connsiteY183" fmla="*/ 58733 h 4246067"/>
                <a:gd name="connsiteX184" fmla="*/ 2226569 w 7527271"/>
                <a:gd name="connsiteY184" fmla="*/ 64826 h 4246067"/>
                <a:gd name="connsiteX185" fmla="*/ 2218387 w 7527271"/>
                <a:gd name="connsiteY185" fmla="*/ 59500 h 4246067"/>
                <a:gd name="connsiteX186" fmla="*/ 2320027 w 7527271"/>
                <a:gd name="connsiteY186" fmla="*/ 234490 h 4246067"/>
                <a:gd name="connsiteX187" fmla="*/ 2260832 w 7527271"/>
                <a:gd name="connsiteY187" fmla="*/ 245585 h 4246067"/>
                <a:gd name="connsiteX188" fmla="*/ 2238069 w 7527271"/>
                <a:gd name="connsiteY188" fmla="*/ 248658 h 4246067"/>
                <a:gd name="connsiteX189" fmla="*/ 2223932 w 7527271"/>
                <a:gd name="connsiteY189" fmla="*/ 249294 h 4246067"/>
                <a:gd name="connsiteX190" fmla="*/ 2225959 w 7527271"/>
                <a:gd name="connsiteY190" fmla="*/ 239490 h 4246067"/>
                <a:gd name="connsiteX191" fmla="*/ 2126964 w 7527271"/>
                <a:gd name="connsiteY191" fmla="*/ 247724 h 4246067"/>
                <a:gd name="connsiteX192" fmla="*/ 2308932 w 7527271"/>
                <a:gd name="connsiteY192" fmla="*/ 233789 h 4246067"/>
                <a:gd name="connsiteX193" fmla="*/ 2320027 w 7527271"/>
                <a:gd name="connsiteY193" fmla="*/ 234490 h 4246067"/>
                <a:gd name="connsiteX194" fmla="*/ 2436300 w 7527271"/>
                <a:gd name="connsiteY194" fmla="*/ 55749 h 4246067"/>
                <a:gd name="connsiteX195" fmla="*/ 2382087 w 7527271"/>
                <a:gd name="connsiteY195" fmla="*/ 66437 h 4246067"/>
                <a:gd name="connsiteX196" fmla="*/ 2214959 w 7527271"/>
                <a:gd name="connsiteY196" fmla="*/ 72730 h 4246067"/>
                <a:gd name="connsiteX197" fmla="*/ 2226569 w 7527271"/>
                <a:gd name="connsiteY197" fmla="*/ 64826 h 4246067"/>
                <a:gd name="connsiteX198" fmla="*/ 2230781 w 7527271"/>
                <a:gd name="connsiteY198" fmla="*/ 65063 h 4246067"/>
                <a:gd name="connsiteX199" fmla="*/ 2235628 w 7527271"/>
                <a:gd name="connsiteY199" fmla="*/ 58453 h 4246067"/>
                <a:gd name="connsiteX200" fmla="*/ 2267623 w 7527271"/>
                <a:gd name="connsiteY200" fmla="*/ 56510 h 4246067"/>
                <a:gd name="connsiteX201" fmla="*/ 2280261 w 7527271"/>
                <a:gd name="connsiteY201" fmla="*/ 52108 h 4246067"/>
                <a:gd name="connsiteX202" fmla="*/ 2285686 w 7527271"/>
                <a:gd name="connsiteY202" fmla="*/ 50033 h 4246067"/>
                <a:gd name="connsiteX203" fmla="*/ 2295084 w 7527271"/>
                <a:gd name="connsiteY203" fmla="*/ 48703 h 4246067"/>
                <a:gd name="connsiteX204" fmla="*/ 2303456 w 7527271"/>
                <a:gd name="connsiteY204" fmla="*/ 59854 h 4246067"/>
                <a:gd name="connsiteX205" fmla="*/ 2307657 w 7527271"/>
                <a:gd name="connsiteY205" fmla="*/ 52177 h 4246067"/>
                <a:gd name="connsiteX206" fmla="*/ 2310771 w 7527271"/>
                <a:gd name="connsiteY206" fmla="*/ 46483 h 4246067"/>
                <a:gd name="connsiteX207" fmla="*/ 2314198 w 7527271"/>
                <a:gd name="connsiteY207" fmla="*/ 45996 h 4246067"/>
                <a:gd name="connsiteX208" fmla="*/ 2319940 w 7527271"/>
                <a:gd name="connsiteY208" fmla="*/ 49681 h 4246067"/>
                <a:gd name="connsiteX209" fmla="*/ 2358538 w 7527271"/>
                <a:gd name="connsiteY209" fmla="*/ 59735 h 4246067"/>
                <a:gd name="connsiteX210" fmla="*/ 2355517 w 7527271"/>
                <a:gd name="connsiteY210" fmla="*/ 42042 h 4246067"/>
                <a:gd name="connsiteX211" fmla="*/ 2383168 w 7527271"/>
                <a:gd name="connsiteY211" fmla="*/ 59422 h 4246067"/>
                <a:gd name="connsiteX212" fmla="*/ 2421316 w 7527271"/>
                <a:gd name="connsiteY212" fmla="*/ 57603 h 4246067"/>
                <a:gd name="connsiteX213" fmla="*/ 2640319 w 7527271"/>
                <a:gd name="connsiteY213" fmla="*/ 13882 h 4246067"/>
                <a:gd name="connsiteX214" fmla="*/ 2629474 w 7527271"/>
                <a:gd name="connsiteY214" fmla="*/ 1990 h 4246067"/>
                <a:gd name="connsiteX215" fmla="*/ 2720388 w 7527271"/>
                <a:gd name="connsiteY215" fmla="*/ 5213 h 4246067"/>
                <a:gd name="connsiteX216" fmla="*/ 2700297 w 7527271"/>
                <a:gd name="connsiteY216" fmla="*/ 12153 h 4246067"/>
                <a:gd name="connsiteX217" fmla="*/ 2694788 w 7527271"/>
                <a:gd name="connsiteY217" fmla="*/ 12840 h 4246067"/>
                <a:gd name="connsiteX218" fmla="*/ 2666244 w 7527271"/>
                <a:gd name="connsiteY218" fmla="*/ 5637 h 4246067"/>
                <a:gd name="connsiteX219" fmla="*/ 2691777 w 7527271"/>
                <a:gd name="connsiteY219" fmla="*/ 1269 h 4246067"/>
                <a:gd name="connsiteX220" fmla="*/ 2720388 w 7527271"/>
                <a:gd name="connsiteY220" fmla="*/ 5213 h 4246067"/>
                <a:gd name="connsiteX221" fmla="*/ 2745589 w 7527271"/>
                <a:gd name="connsiteY221" fmla="*/ 6473 h 4246067"/>
                <a:gd name="connsiteX222" fmla="*/ 2728044 w 7527271"/>
                <a:gd name="connsiteY222" fmla="*/ 8675 h 4246067"/>
                <a:gd name="connsiteX223" fmla="*/ 2720388 w 7527271"/>
                <a:gd name="connsiteY223" fmla="*/ 5213 h 4246067"/>
                <a:gd name="connsiteX224" fmla="*/ 2765795 w 7527271"/>
                <a:gd name="connsiteY224" fmla="*/ 3943 h 4246067"/>
                <a:gd name="connsiteX225" fmla="*/ 2752836 w 7527271"/>
                <a:gd name="connsiteY225" fmla="*/ 5567 h 4246067"/>
                <a:gd name="connsiteX226" fmla="*/ 2759218 w 7527271"/>
                <a:gd name="connsiteY226" fmla="*/ 2224 h 4246067"/>
                <a:gd name="connsiteX227" fmla="*/ 2784447 w 7527271"/>
                <a:gd name="connsiteY227" fmla="*/ 1606 h 4246067"/>
                <a:gd name="connsiteX228" fmla="*/ 2777826 w 7527271"/>
                <a:gd name="connsiteY228" fmla="*/ 2435 h 4246067"/>
                <a:gd name="connsiteX229" fmla="*/ 2779400 w 7527271"/>
                <a:gd name="connsiteY229" fmla="*/ 0 h 4246067"/>
                <a:gd name="connsiteX230" fmla="*/ 2975948 w 7527271"/>
                <a:gd name="connsiteY230" fmla="*/ 68337 h 4246067"/>
                <a:gd name="connsiteX231" fmla="*/ 2942761 w 7527271"/>
                <a:gd name="connsiteY231" fmla="*/ 70090 h 4246067"/>
                <a:gd name="connsiteX232" fmla="*/ 2245680 w 7527271"/>
                <a:gd name="connsiteY232" fmla="*/ 185336 h 4246067"/>
                <a:gd name="connsiteX233" fmla="*/ 2139773 w 7527271"/>
                <a:gd name="connsiteY233" fmla="*/ 209804 h 4246067"/>
                <a:gd name="connsiteX234" fmla="*/ 2124186 w 7527271"/>
                <a:gd name="connsiteY234" fmla="*/ 240542 h 4246067"/>
                <a:gd name="connsiteX235" fmla="*/ 2095196 w 7527271"/>
                <a:gd name="connsiteY235" fmla="*/ 253662 h 4246067"/>
                <a:gd name="connsiteX236" fmla="*/ 2099702 w 7527271"/>
                <a:gd name="connsiteY236" fmla="*/ 254876 h 4246067"/>
                <a:gd name="connsiteX237" fmla="*/ 1480594 w 7527271"/>
                <a:gd name="connsiteY237" fmla="*/ 282710 h 4246067"/>
                <a:gd name="connsiteX238" fmla="*/ 1307558 w 7527271"/>
                <a:gd name="connsiteY238" fmla="*/ 299254 h 4246067"/>
                <a:gd name="connsiteX239" fmla="*/ 1260583 w 7527271"/>
                <a:gd name="connsiteY239" fmla="*/ 295464 h 4246067"/>
                <a:gd name="connsiteX240" fmla="*/ 1238044 w 7527271"/>
                <a:gd name="connsiteY240" fmla="*/ 298740 h 4246067"/>
                <a:gd name="connsiteX241" fmla="*/ 1171499 w 7527271"/>
                <a:gd name="connsiteY241" fmla="*/ 312270 h 4246067"/>
                <a:gd name="connsiteX242" fmla="*/ 1151052 w 7527271"/>
                <a:gd name="connsiteY242" fmla="*/ 317721 h 4246067"/>
                <a:gd name="connsiteX243" fmla="*/ 1147257 w 7527271"/>
                <a:gd name="connsiteY243" fmla="*/ 317721 h 4246067"/>
                <a:gd name="connsiteX244" fmla="*/ 1108293 w 7527271"/>
                <a:gd name="connsiteY244" fmla="*/ 321626 h 4246067"/>
                <a:gd name="connsiteX245" fmla="*/ 1103414 w 7527271"/>
                <a:gd name="connsiteY245" fmla="*/ 321555 h 4246067"/>
                <a:gd name="connsiteX246" fmla="*/ 1153973 w 7527271"/>
                <a:gd name="connsiteY246" fmla="*/ 308034 h 4246067"/>
                <a:gd name="connsiteX247" fmla="*/ 1225918 w 7527271"/>
                <a:gd name="connsiteY247" fmla="*/ 292201 h 4246067"/>
                <a:gd name="connsiteX248" fmla="*/ 1236194 w 7527271"/>
                <a:gd name="connsiteY248" fmla="*/ 290594 h 4246067"/>
                <a:gd name="connsiteX249" fmla="*/ 1213178 w 7527271"/>
                <a:gd name="connsiteY249" fmla="*/ 284874 h 4246067"/>
                <a:gd name="connsiteX250" fmla="*/ 1178770 w 7527271"/>
                <a:gd name="connsiteY250" fmla="*/ 270510 h 4246067"/>
                <a:gd name="connsiteX251" fmla="*/ 1103155 w 7527271"/>
                <a:gd name="connsiteY251" fmla="*/ 245828 h 4246067"/>
                <a:gd name="connsiteX252" fmla="*/ 1103155 w 7527271"/>
                <a:gd name="connsiteY252" fmla="*/ 245828 h 4246067"/>
                <a:gd name="connsiteX253" fmla="*/ 780078 w 7527271"/>
                <a:gd name="connsiteY253" fmla="*/ 243396 h 4246067"/>
                <a:gd name="connsiteX254" fmla="*/ 928219 w 7527271"/>
                <a:gd name="connsiteY254" fmla="*/ 197080 h 4246067"/>
                <a:gd name="connsiteX255" fmla="*/ 880248 w 7527271"/>
                <a:gd name="connsiteY255" fmla="*/ 189774 h 4246067"/>
                <a:gd name="connsiteX256" fmla="*/ 813969 w 7527271"/>
                <a:gd name="connsiteY256" fmla="*/ 186239 h 4246067"/>
                <a:gd name="connsiteX257" fmla="*/ 1817838 w 7527271"/>
                <a:gd name="connsiteY257" fmla="*/ 104605 h 4246067"/>
                <a:gd name="connsiteX258" fmla="*/ 2294191 w 7527271"/>
                <a:gd name="connsiteY258" fmla="*/ 83764 h 4246067"/>
                <a:gd name="connsiteX259" fmla="*/ 2289208 w 7527271"/>
                <a:gd name="connsiteY259" fmla="*/ 84750 h 4246067"/>
                <a:gd name="connsiteX260" fmla="*/ 2078959 w 7527271"/>
                <a:gd name="connsiteY260" fmla="*/ 160478 h 4246067"/>
                <a:gd name="connsiteX261" fmla="*/ 2023660 w 7527271"/>
                <a:gd name="connsiteY261" fmla="*/ 173750 h 4246067"/>
                <a:gd name="connsiteX262" fmla="*/ 1991528 w 7527271"/>
                <a:gd name="connsiteY262" fmla="*/ 198636 h 4246067"/>
                <a:gd name="connsiteX263" fmla="*/ 2197276 w 7527271"/>
                <a:gd name="connsiteY263" fmla="*/ 165276 h 4246067"/>
                <a:gd name="connsiteX264" fmla="*/ 2730346 w 7527271"/>
                <a:gd name="connsiteY264" fmla="*/ 74613 h 4246067"/>
                <a:gd name="connsiteX265" fmla="*/ 2845621 w 7527271"/>
                <a:gd name="connsiteY265" fmla="*/ 60884 h 4246067"/>
                <a:gd name="connsiteX266" fmla="*/ 3077268 w 7527271"/>
                <a:gd name="connsiteY266" fmla="*/ 3430487 h 4246067"/>
                <a:gd name="connsiteX267" fmla="*/ 3065395 w 7527271"/>
                <a:gd name="connsiteY267" fmla="*/ 3438079 h 4246067"/>
                <a:gd name="connsiteX268" fmla="*/ 2845737 w 7527271"/>
                <a:gd name="connsiteY268" fmla="*/ 3385769 h 4246067"/>
                <a:gd name="connsiteX269" fmla="*/ 2632014 w 7527271"/>
                <a:gd name="connsiteY269" fmla="*/ 3329659 h 4246067"/>
                <a:gd name="connsiteX270" fmla="*/ 2412356 w 7527271"/>
                <a:gd name="connsiteY270" fmla="*/ 3277341 h 4246067"/>
                <a:gd name="connsiteX271" fmla="*/ 2192698 w 7527271"/>
                <a:gd name="connsiteY271" fmla="*/ 3225029 h 4246067"/>
                <a:gd name="connsiteX272" fmla="*/ 2174888 w 7527271"/>
                <a:gd name="connsiteY272" fmla="*/ 3199699 h 4246067"/>
                <a:gd name="connsiteX273" fmla="*/ 2192694 w 7527271"/>
                <a:gd name="connsiteY273" fmla="*/ 3206669 h 4246067"/>
                <a:gd name="connsiteX274" fmla="*/ 3065393 w 7527271"/>
                <a:gd name="connsiteY274" fmla="*/ 3419723 h 4246067"/>
                <a:gd name="connsiteX275" fmla="*/ 3077264 w 7527271"/>
                <a:gd name="connsiteY275" fmla="*/ 3421303 h 4246067"/>
                <a:gd name="connsiteX276" fmla="*/ 3077268 w 7527271"/>
                <a:gd name="connsiteY276" fmla="*/ 3430487 h 4246067"/>
                <a:gd name="connsiteX277" fmla="*/ 3089148 w 7527271"/>
                <a:gd name="connsiteY277" fmla="*/ 257891 h 4246067"/>
                <a:gd name="connsiteX278" fmla="*/ 3086918 w 7527271"/>
                <a:gd name="connsiteY278" fmla="*/ 268355 h 4246067"/>
                <a:gd name="connsiteX279" fmla="*/ 3086966 w 7527271"/>
                <a:gd name="connsiteY279" fmla="*/ 266045 h 4246067"/>
                <a:gd name="connsiteX280" fmla="*/ 3181897 w 7527271"/>
                <a:gd name="connsiteY280" fmla="*/ 125963 h 4246067"/>
                <a:gd name="connsiteX281" fmla="*/ 3175885 w 7527271"/>
                <a:gd name="connsiteY281" fmla="*/ 110399 h 4246067"/>
                <a:gd name="connsiteX282" fmla="*/ 3181897 w 7527271"/>
                <a:gd name="connsiteY282" fmla="*/ 125963 h 4246067"/>
                <a:gd name="connsiteX283" fmla="*/ 3213665 w 7527271"/>
                <a:gd name="connsiteY283" fmla="*/ 120027 h 4246067"/>
                <a:gd name="connsiteX284" fmla="*/ 3200740 w 7527271"/>
                <a:gd name="connsiteY284" fmla="*/ 120702 h 4246067"/>
                <a:gd name="connsiteX285" fmla="*/ 3208064 w 7527271"/>
                <a:gd name="connsiteY285" fmla="*/ 116198 h 4246067"/>
                <a:gd name="connsiteX286" fmla="*/ 3213665 w 7527271"/>
                <a:gd name="connsiteY286" fmla="*/ 120027 h 4246067"/>
                <a:gd name="connsiteX287" fmla="*/ 3235755 w 7527271"/>
                <a:gd name="connsiteY287" fmla="*/ 242992 h 4246067"/>
                <a:gd name="connsiteX288" fmla="*/ 3233556 w 7527271"/>
                <a:gd name="connsiteY288" fmla="*/ 242916 h 4246067"/>
                <a:gd name="connsiteX289" fmla="*/ 3234241 w 7527271"/>
                <a:gd name="connsiteY289" fmla="*/ 263903 h 4246067"/>
                <a:gd name="connsiteX290" fmla="*/ 3310362 w 7527271"/>
                <a:gd name="connsiteY290" fmla="*/ 122904 h 4246067"/>
                <a:gd name="connsiteX291" fmla="*/ 3213665 w 7527271"/>
                <a:gd name="connsiteY291" fmla="*/ 120027 h 4246067"/>
                <a:gd name="connsiteX292" fmla="*/ 3251136 w 7527271"/>
                <a:gd name="connsiteY292" fmla="*/ 114244 h 4246067"/>
                <a:gd name="connsiteX293" fmla="*/ 3288128 w 7527271"/>
                <a:gd name="connsiteY293" fmla="*/ 114414 h 4246067"/>
                <a:gd name="connsiteX294" fmla="*/ 3310362 w 7527271"/>
                <a:gd name="connsiteY294" fmla="*/ 122904 h 4246067"/>
                <a:gd name="connsiteX295" fmla="*/ 3709209 w 7527271"/>
                <a:gd name="connsiteY295" fmla="*/ 64485 h 4246067"/>
                <a:gd name="connsiteX296" fmla="*/ 3704822 w 7527271"/>
                <a:gd name="connsiteY296" fmla="*/ 68604 h 4246067"/>
                <a:gd name="connsiteX297" fmla="*/ 3667183 w 7527271"/>
                <a:gd name="connsiteY297" fmla="*/ 76756 h 4246067"/>
                <a:gd name="connsiteX298" fmla="*/ 3303580 w 7527271"/>
                <a:gd name="connsiteY298" fmla="*/ 63419 h 4246067"/>
                <a:gd name="connsiteX299" fmla="*/ 3295636 w 7527271"/>
                <a:gd name="connsiteY299" fmla="*/ 63291 h 4246067"/>
                <a:gd name="connsiteX300" fmla="*/ 3288285 w 7527271"/>
                <a:gd name="connsiteY300" fmla="*/ 62498 h 4246067"/>
                <a:gd name="connsiteX301" fmla="*/ 3287774 w 7527271"/>
                <a:gd name="connsiteY301" fmla="*/ 63168 h 4246067"/>
                <a:gd name="connsiteX302" fmla="*/ 3236373 w 7527271"/>
                <a:gd name="connsiteY302" fmla="*/ 62350 h 4246067"/>
                <a:gd name="connsiteX303" fmla="*/ 3233213 w 7527271"/>
                <a:gd name="connsiteY303" fmla="*/ 62032 h 4246067"/>
                <a:gd name="connsiteX304" fmla="*/ 3233025 w 7527271"/>
                <a:gd name="connsiteY304" fmla="*/ 62295 h 4246067"/>
                <a:gd name="connsiteX305" fmla="*/ 3123553 w 7527271"/>
                <a:gd name="connsiteY305" fmla="*/ 60551 h 4246067"/>
                <a:gd name="connsiteX306" fmla="*/ 3084055 w 7527271"/>
                <a:gd name="connsiteY306" fmla="*/ 62636 h 4246067"/>
                <a:gd name="connsiteX307" fmla="*/ 3027435 w 7527271"/>
                <a:gd name="connsiteY307" fmla="*/ 60013 h 4246067"/>
                <a:gd name="connsiteX308" fmla="*/ 2851646 w 7527271"/>
                <a:gd name="connsiteY308" fmla="*/ 60165 h 4246067"/>
                <a:gd name="connsiteX309" fmla="*/ 2915129 w 7527271"/>
                <a:gd name="connsiteY309" fmla="*/ 52606 h 4246067"/>
                <a:gd name="connsiteX310" fmla="*/ 3318518 w 7527271"/>
                <a:gd name="connsiteY310" fmla="*/ 38824 h 4246067"/>
                <a:gd name="connsiteX311" fmla="*/ 3383876 w 7527271"/>
                <a:gd name="connsiteY311" fmla="*/ 37762 h 4246067"/>
                <a:gd name="connsiteX312" fmla="*/ 3427012 w 7527271"/>
                <a:gd name="connsiteY312" fmla="*/ 37036 h 4246067"/>
                <a:gd name="connsiteX313" fmla="*/ 3593979 w 7527271"/>
                <a:gd name="connsiteY313" fmla="*/ 52552 h 4246067"/>
                <a:gd name="connsiteX314" fmla="*/ 4060981 w 7527271"/>
                <a:gd name="connsiteY314" fmla="*/ 460893 h 4246067"/>
                <a:gd name="connsiteX315" fmla="*/ 4050354 w 7527271"/>
                <a:gd name="connsiteY315" fmla="*/ 447679 h 4246067"/>
                <a:gd name="connsiteX316" fmla="*/ 3845727 w 7527271"/>
                <a:gd name="connsiteY316" fmla="*/ 418998 h 4246067"/>
                <a:gd name="connsiteX317" fmla="*/ 3624727 w 7527271"/>
                <a:gd name="connsiteY317" fmla="*/ 404813 h 4246067"/>
                <a:gd name="connsiteX318" fmla="*/ 3604990 w 7527271"/>
                <a:gd name="connsiteY318" fmla="*/ 402151 h 4246067"/>
                <a:gd name="connsiteX319" fmla="*/ 3604999 w 7527271"/>
                <a:gd name="connsiteY319" fmla="*/ 402800 h 4246067"/>
                <a:gd name="connsiteX320" fmla="*/ 3625914 w 7527271"/>
                <a:gd name="connsiteY320" fmla="*/ 406591 h 4246067"/>
                <a:gd name="connsiteX321" fmla="*/ 3707453 w 7527271"/>
                <a:gd name="connsiteY321" fmla="*/ 422069 h 4246067"/>
                <a:gd name="connsiteX322" fmla="*/ 3942637 w 7527271"/>
                <a:gd name="connsiteY322" fmla="*/ 438968 h 4246067"/>
                <a:gd name="connsiteX323" fmla="*/ 4060981 w 7527271"/>
                <a:gd name="connsiteY323" fmla="*/ 460893 h 4246067"/>
                <a:gd name="connsiteX324" fmla="*/ 4091429 w 7527271"/>
                <a:gd name="connsiteY324" fmla="*/ 461084 h 4246067"/>
                <a:gd name="connsiteX325" fmla="*/ 4080583 w 7527271"/>
                <a:gd name="connsiteY325" fmla="*/ 449191 h 4246067"/>
                <a:gd name="connsiteX326" fmla="*/ 4091429 w 7527271"/>
                <a:gd name="connsiteY326" fmla="*/ 461084 h 4246067"/>
                <a:gd name="connsiteX327" fmla="*/ 4192037 w 7527271"/>
                <a:gd name="connsiteY327" fmla="*/ 477218 h 4246067"/>
                <a:gd name="connsiteX328" fmla="*/ 4182127 w 7527271"/>
                <a:gd name="connsiteY328" fmla="*/ 465633 h 4246067"/>
                <a:gd name="connsiteX329" fmla="*/ 4192037 w 7527271"/>
                <a:gd name="connsiteY329" fmla="*/ 477218 h 4246067"/>
                <a:gd name="connsiteX330" fmla="*/ 4233473 w 7527271"/>
                <a:gd name="connsiteY330" fmla="*/ 482389 h 4246067"/>
                <a:gd name="connsiteX331" fmla="*/ 4205826 w 7527271"/>
                <a:gd name="connsiteY331" fmla="*/ 465012 h 4246067"/>
                <a:gd name="connsiteX332" fmla="*/ 4233473 w 7527271"/>
                <a:gd name="connsiteY332" fmla="*/ 482389 h 4246067"/>
                <a:gd name="connsiteX333" fmla="*/ 4275842 w 7527271"/>
                <a:gd name="connsiteY333" fmla="*/ 487866 h 4246067"/>
                <a:gd name="connsiteX334" fmla="*/ 4259612 w 7527271"/>
                <a:gd name="connsiteY334" fmla="*/ 472826 h 4246067"/>
                <a:gd name="connsiteX335" fmla="*/ 4275842 w 7527271"/>
                <a:gd name="connsiteY335" fmla="*/ 487866 h 4246067"/>
                <a:gd name="connsiteX336" fmla="*/ 4335230 w 7527271"/>
                <a:gd name="connsiteY336" fmla="*/ 497505 h 4246067"/>
                <a:gd name="connsiteX337" fmla="*/ 4320323 w 7527271"/>
                <a:gd name="connsiteY337" fmla="*/ 482069 h 4246067"/>
                <a:gd name="connsiteX338" fmla="*/ 4313183 w 7527271"/>
                <a:gd name="connsiteY338" fmla="*/ 481956 h 4246067"/>
                <a:gd name="connsiteX339" fmla="*/ 4335230 w 7527271"/>
                <a:gd name="connsiteY339" fmla="*/ 497505 h 4246067"/>
                <a:gd name="connsiteX340" fmla="*/ 4376665 w 7527271"/>
                <a:gd name="connsiteY340" fmla="*/ 502678 h 4246067"/>
                <a:gd name="connsiteX341" fmla="*/ 4361152 w 7527271"/>
                <a:gd name="connsiteY341" fmla="*/ 489260 h 4246067"/>
                <a:gd name="connsiteX342" fmla="*/ 4376665 w 7527271"/>
                <a:gd name="connsiteY342" fmla="*/ 502678 h 4246067"/>
                <a:gd name="connsiteX343" fmla="*/ 4441440 w 7527271"/>
                <a:gd name="connsiteY343" fmla="*/ 515467 h 4246067"/>
                <a:gd name="connsiteX344" fmla="*/ 4414724 w 7527271"/>
                <a:gd name="connsiteY344" fmla="*/ 498394 h 4246067"/>
                <a:gd name="connsiteX345" fmla="*/ 4441440 w 7527271"/>
                <a:gd name="connsiteY345" fmla="*/ 515467 h 4246067"/>
                <a:gd name="connsiteX346" fmla="*/ 4471671 w 7527271"/>
                <a:gd name="connsiteY346" fmla="*/ 516982 h 4246067"/>
                <a:gd name="connsiteX347" fmla="*/ 4456161 w 7527271"/>
                <a:gd name="connsiteY347" fmla="*/ 503566 h 4246067"/>
                <a:gd name="connsiteX348" fmla="*/ 4471671 w 7527271"/>
                <a:gd name="connsiteY348" fmla="*/ 516982 h 4246067"/>
                <a:gd name="connsiteX349" fmla="*/ 5399477 w 7527271"/>
                <a:gd name="connsiteY349" fmla="*/ 700099 h 4246067"/>
                <a:gd name="connsiteX350" fmla="*/ 5347137 w 7527271"/>
                <a:gd name="connsiteY350" fmla="*/ 673615 h 4246067"/>
                <a:gd name="connsiteX351" fmla="*/ 5320436 w 7527271"/>
                <a:gd name="connsiteY351" fmla="*/ 668424 h 4246067"/>
                <a:gd name="connsiteX352" fmla="*/ 5335997 w 7527271"/>
                <a:gd name="connsiteY352" fmla="*/ 679377 h 4246067"/>
                <a:gd name="connsiteX353" fmla="*/ 5399477 w 7527271"/>
                <a:gd name="connsiteY353" fmla="*/ 700099 h 4246067"/>
                <a:gd name="connsiteX354" fmla="*/ 5536506 w 7527271"/>
                <a:gd name="connsiteY354" fmla="*/ 740830 h 4246067"/>
                <a:gd name="connsiteX355" fmla="*/ 5536207 w 7527271"/>
                <a:gd name="connsiteY355" fmla="*/ 740710 h 4246067"/>
                <a:gd name="connsiteX356" fmla="*/ 5536423 w 7527271"/>
                <a:gd name="connsiteY356" fmla="*/ 740818 h 4246067"/>
                <a:gd name="connsiteX357" fmla="*/ 5543992 w 7527271"/>
                <a:gd name="connsiteY357" fmla="*/ 733244 h 4246067"/>
                <a:gd name="connsiteX358" fmla="*/ 5530338 w 7527271"/>
                <a:gd name="connsiteY358" fmla="*/ 724838 h 4246067"/>
                <a:gd name="connsiteX359" fmla="*/ 5472541 w 7527271"/>
                <a:gd name="connsiteY359" fmla="*/ 697384 h 4246067"/>
                <a:gd name="connsiteX360" fmla="*/ 5457386 w 7527271"/>
                <a:gd name="connsiteY360" fmla="*/ 695057 h 4246067"/>
                <a:gd name="connsiteX361" fmla="*/ 5447809 w 7527271"/>
                <a:gd name="connsiteY361" fmla="*/ 699167 h 4246067"/>
                <a:gd name="connsiteX362" fmla="*/ 5463603 w 7527271"/>
                <a:gd name="connsiteY362" fmla="*/ 703865 h 4246067"/>
                <a:gd name="connsiteX363" fmla="*/ 5489465 w 7527271"/>
                <a:gd name="connsiteY363" fmla="*/ 717702 h 4246067"/>
                <a:gd name="connsiteX364" fmla="*/ 5491443 w 7527271"/>
                <a:gd name="connsiteY364" fmla="*/ 717200 h 4246067"/>
                <a:gd name="connsiteX365" fmla="*/ 5492528 w 7527271"/>
                <a:gd name="connsiteY365" fmla="*/ 719340 h 4246067"/>
                <a:gd name="connsiteX366" fmla="*/ 5498338 w 7527271"/>
                <a:gd name="connsiteY366" fmla="*/ 722446 h 4246067"/>
                <a:gd name="connsiteX367" fmla="*/ 5516645 w 7527271"/>
                <a:gd name="connsiteY367" fmla="*/ 731275 h 4246067"/>
                <a:gd name="connsiteX368" fmla="*/ 5513795 w 7527271"/>
                <a:gd name="connsiteY368" fmla="*/ 729008 h 4246067"/>
                <a:gd name="connsiteX369" fmla="*/ 5532739 w 7527271"/>
                <a:gd name="connsiteY369" fmla="*/ 729341 h 4246067"/>
                <a:gd name="connsiteX370" fmla="*/ 5959258 w 7527271"/>
                <a:gd name="connsiteY370" fmla="*/ 846243 h 4246067"/>
                <a:gd name="connsiteX371" fmla="*/ 5680838 w 7527271"/>
                <a:gd name="connsiteY371" fmla="*/ 765485 h 4246067"/>
                <a:gd name="connsiteX372" fmla="*/ 5604342 w 7527271"/>
                <a:gd name="connsiteY372" fmla="*/ 741100 h 4246067"/>
                <a:gd name="connsiteX373" fmla="*/ 5592512 w 7527271"/>
                <a:gd name="connsiteY373" fmla="*/ 746396 h 4246067"/>
                <a:gd name="connsiteX374" fmla="*/ 5601192 w 7527271"/>
                <a:gd name="connsiteY374" fmla="*/ 752922 h 4246067"/>
                <a:gd name="connsiteX375" fmla="*/ 5713736 w 7527271"/>
                <a:gd name="connsiteY375" fmla="*/ 790062 h 4246067"/>
                <a:gd name="connsiteX376" fmla="*/ 5740432 w 7527271"/>
                <a:gd name="connsiteY376" fmla="*/ 798798 h 4246067"/>
                <a:gd name="connsiteX377" fmla="*/ 5774630 w 7527271"/>
                <a:gd name="connsiteY377" fmla="*/ 808191 h 4246067"/>
                <a:gd name="connsiteX378" fmla="*/ 5824034 w 7527271"/>
                <a:gd name="connsiteY378" fmla="*/ 821966 h 4246067"/>
                <a:gd name="connsiteX379" fmla="*/ 5900024 w 7527271"/>
                <a:gd name="connsiteY379" fmla="*/ 849688 h 4246067"/>
                <a:gd name="connsiteX380" fmla="*/ 6341218 w 7527271"/>
                <a:gd name="connsiteY380" fmla="*/ 869660 h 4246067"/>
                <a:gd name="connsiteX381" fmla="*/ 6251785 w 7527271"/>
                <a:gd name="connsiteY381" fmla="*/ 840470 h 4246067"/>
                <a:gd name="connsiteX382" fmla="*/ 6063087 w 7527271"/>
                <a:gd name="connsiteY382" fmla="*/ 778877 h 4246067"/>
                <a:gd name="connsiteX383" fmla="*/ 5926169 w 7527271"/>
                <a:gd name="connsiteY383" fmla="*/ 724332 h 4246067"/>
                <a:gd name="connsiteX384" fmla="*/ 5870375 w 7527271"/>
                <a:gd name="connsiteY384" fmla="*/ 701620 h 4246067"/>
                <a:gd name="connsiteX385" fmla="*/ 5868574 w 7527271"/>
                <a:gd name="connsiteY385" fmla="*/ 706942 h 4246067"/>
                <a:gd name="connsiteX386" fmla="*/ 5867151 w 7527271"/>
                <a:gd name="connsiteY386" fmla="*/ 702469 h 4246067"/>
                <a:gd name="connsiteX387" fmla="*/ 5868725 w 7527271"/>
                <a:gd name="connsiteY387" fmla="*/ 700948 h 4246067"/>
                <a:gd name="connsiteX388" fmla="*/ 5782946 w 7527271"/>
                <a:gd name="connsiteY388" fmla="*/ 666031 h 4246067"/>
                <a:gd name="connsiteX389" fmla="*/ 5481261 w 7527271"/>
                <a:gd name="connsiteY389" fmla="*/ 572260 h 4246067"/>
                <a:gd name="connsiteX390" fmla="*/ 5112365 w 7527271"/>
                <a:gd name="connsiteY390" fmla="*/ 476907 h 4246067"/>
                <a:gd name="connsiteX391" fmla="*/ 4597115 w 7527271"/>
                <a:gd name="connsiteY391" fmla="*/ 386689 h 4246067"/>
                <a:gd name="connsiteX392" fmla="*/ 3476529 w 7527271"/>
                <a:gd name="connsiteY392" fmla="*/ 251545 h 4246067"/>
                <a:gd name="connsiteX393" fmla="*/ 3244403 w 7527271"/>
                <a:gd name="connsiteY393" fmla="*/ 243300 h 4246067"/>
                <a:gd name="connsiteX394" fmla="*/ 3244550 w 7527271"/>
                <a:gd name="connsiteY394" fmla="*/ 255151 h 4246067"/>
                <a:gd name="connsiteX395" fmla="*/ 3243619 w 7527271"/>
                <a:gd name="connsiteY395" fmla="*/ 264629 h 4246067"/>
                <a:gd name="connsiteX396" fmla="*/ 3242427 w 7527271"/>
                <a:gd name="connsiteY396" fmla="*/ 268927 h 4246067"/>
                <a:gd name="connsiteX397" fmla="*/ 3244716 w 7527271"/>
                <a:gd name="connsiteY397" fmla="*/ 268382 h 4246067"/>
                <a:gd name="connsiteX398" fmla="*/ 3245049 w 7527271"/>
                <a:gd name="connsiteY398" fmla="*/ 295246 h 4246067"/>
                <a:gd name="connsiteX399" fmla="*/ 3508531 w 7527271"/>
                <a:gd name="connsiteY399" fmla="*/ 297273 h 4246067"/>
                <a:gd name="connsiteX400" fmla="*/ 4049704 w 7527271"/>
                <a:gd name="connsiteY400" fmla="*/ 379247 h 4246067"/>
                <a:gd name="connsiteX401" fmla="*/ 4590657 w 7527271"/>
                <a:gd name="connsiteY401" fmla="*/ 462542 h 4246067"/>
                <a:gd name="connsiteX402" fmla="*/ 5137647 w 7527271"/>
                <a:gd name="connsiteY402" fmla="*/ 545023 h 4246067"/>
                <a:gd name="connsiteX403" fmla="*/ 6124805 w 7527271"/>
                <a:gd name="connsiteY403" fmla="*/ 827890 h 4246067"/>
                <a:gd name="connsiteX404" fmla="*/ 6206236 w 7527271"/>
                <a:gd name="connsiteY404" fmla="*/ 857814 h 4246067"/>
                <a:gd name="connsiteX405" fmla="*/ 6342378 w 7527271"/>
                <a:gd name="connsiteY405" fmla="*/ 3637293 h 4246067"/>
                <a:gd name="connsiteX406" fmla="*/ 6223634 w 7527271"/>
                <a:gd name="connsiteY406" fmla="*/ 3547975 h 4246067"/>
                <a:gd name="connsiteX407" fmla="*/ 6182082 w 7527271"/>
                <a:gd name="connsiteY407" fmla="*/ 3547013 h 4246067"/>
                <a:gd name="connsiteX408" fmla="*/ 6140526 w 7527271"/>
                <a:gd name="connsiteY408" fmla="*/ 3546047 h 4246067"/>
                <a:gd name="connsiteX409" fmla="*/ 6084123 w 7527271"/>
                <a:gd name="connsiteY409" fmla="*/ 3536209 h 4246067"/>
                <a:gd name="connsiteX410" fmla="*/ 6027728 w 7527271"/>
                <a:gd name="connsiteY410" fmla="*/ 3526381 h 4246067"/>
                <a:gd name="connsiteX411" fmla="*/ 5974299 w 7527271"/>
                <a:gd name="connsiteY411" fmla="*/ 3523823 h 4246067"/>
                <a:gd name="connsiteX412" fmla="*/ 5914930 w 7527271"/>
                <a:gd name="connsiteY412" fmla="*/ 3506707 h 4246067"/>
                <a:gd name="connsiteX413" fmla="*/ 5909000 w 7527271"/>
                <a:gd name="connsiteY413" fmla="*/ 3528879 h 4246067"/>
                <a:gd name="connsiteX414" fmla="*/ 6018828 w 7527271"/>
                <a:gd name="connsiteY414" fmla="*/ 3559627 h 4246067"/>
                <a:gd name="connsiteX415" fmla="*/ 6116781 w 7527271"/>
                <a:gd name="connsiteY415" fmla="*/ 3579605 h 4246067"/>
                <a:gd name="connsiteX416" fmla="*/ 6232549 w 7527271"/>
                <a:gd name="connsiteY416" fmla="*/ 3606547 h 4246067"/>
                <a:gd name="connsiteX417" fmla="*/ 6342378 w 7527271"/>
                <a:gd name="connsiteY417" fmla="*/ 3637293 h 4246067"/>
                <a:gd name="connsiteX418" fmla="*/ 6383967 w 7527271"/>
                <a:gd name="connsiteY418" fmla="*/ 3886189 h 4246067"/>
                <a:gd name="connsiteX419" fmla="*/ 6220712 w 7527271"/>
                <a:gd name="connsiteY419" fmla="*/ 3862079 h 4246067"/>
                <a:gd name="connsiteX420" fmla="*/ 6051510 w 7527271"/>
                <a:gd name="connsiteY420" fmla="*/ 3805031 h 4246067"/>
                <a:gd name="connsiteX421" fmla="*/ 5950589 w 7527271"/>
                <a:gd name="connsiteY421" fmla="*/ 3786951 h 4246067"/>
                <a:gd name="connsiteX422" fmla="*/ 5843731 w 7527271"/>
                <a:gd name="connsiteY422" fmla="*/ 3772669 h 4246067"/>
                <a:gd name="connsiteX423" fmla="*/ 5849665 w 7527271"/>
                <a:gd name="connsiteY423" fmla="*/ 3768873 h 4246067"/>
                <a:gd name="connsiteX424" fmla="*/ 5819984 w 7527271"/>
                <a:gd name="connsiteY424" fmla="*/ 3760309 h 4246067"/>
                <a:gd name="connsiteX425" fmla="*/ 5790296 w 7527271"/>
                <a:gd name="connsiteY425" fmla="*/ 3751755 h 4246067"/>
                <a:gd name="connsiteX426" fmla="*/ 5784362 w 7527271"/>
                <a:gd name="connsiteY426" fmla="*/ 3755549 h 4246067"/>
                <a:gd name="connsiteX427" fmla="*/ 5811080 w 7527271"/>
                <a:gd name="connsiteY427" fmla="*/ 3775197 h 4246067"/>
                <a:gd name="connsiteX428" fmla="*/ 5837799 w 7527271"/>
                <a:gd name="connsiteY428" fmla="*/ 3794841 h 4246067"/>
                <a:gd name="connsiteX429" fmla="*/ 5873419 w 7527271"/>
                <a:gd name="connsiteY429" fmla="*/ 3808773 h 4246067"/>
                <a:gd name="connsiteX430" fmla="*/ 6116825 w 7527271"/>
                <a:gd name="connsiteY430" fmla="*/ 3873445 h 4246067"/>
                <a:gd name="connsiteX431" fmla="*/ 6211810 w 7527271"/>
                <a:gd name="connsiteY431" fmla="*/ 3895325 h 4246067"/>
                <a:gd name="connsiteX432" fmla="*/ 6306796 w 7527271"/>
                <a:gd name="connsiteY432" fmla="*/ 3917203 h 4246067"/>
                <a:gd name="connsiteX433" fmla="*/ 6383967 w 7527271"/>
                <a:gd name="connsiteY433" fmla="*/ 3886189 h 4246067"/>
                <a:gd name="connsiteX434" fmla="*/ 6430224 w 7527271"/>
                <a:gd name="connsiteY434" fmla="*/ 1440304 h 4246067"/>
                <a:gd name="connsiteX435" fmla="*/ 6406452 w 7527271"/>
                <a:gd name="connsiteY435" fmla="*/ 1440814 h 4246067"/>
                <a:gd name="connsiteX436" fmla="*/ 6397321 w 7527271"/>
                <a:gd name="connsiteY436" fmla="*/ 1438713 h 4246067"/>
                <a:gd name="connsiteX437" fmla="*/ 6399212 w 7527271"/>
                <a:gd name="connsiteY437" fmla="*/ 1427207 h 4246067"/>
                <a:gd name="connsiteX438" fmla="*/ 6430224 w 7527271"/>
                <a:gd name="connsiteY438" fmla="*/ 1440304 h 4246067"/>
                <a:gd name="connsiteX439" fmla="*/ 6536154 w 7527271"/>
                <a:gd name="connsiteY439" fmla="*/ 1077829 h 4246067"/>
                <a:gd name="connsiteX440" fmla="*/ 6478505 w 7527271"/>
                <a:gd name="connsiteY440" fmla="*/ 1046337 h 4246067"/>
                <a:gd name="connsiteX441" fmla="*/ 6404736 w 7527271"/>
                <a:gd name="connsiteY441" fmla="*/ 1010804 h 4246067"/>
                <a:gd name="connsiteX442" fmla="*/ 6338160 w 7527271"/>
                <a:gd name="connsiteY442" fmla="*/ 984222 h 4246067"/>
                <a:gd name="connsiteX443" fmla="*/ 6279279 w 7527271"/>
                <a:gd name="connsiteY443" fmla="*/ 975752 h 4246067"/>
                <a:gd name="connsiteX444" fmla="*/ 6275158 w 7527271"/>
                <a:gd name="connsiteY444" fmla="*/ 975985 h 4246067"/>
                <a:gd name="connsiteX445" fmla="*/ 6355802 w 7527271"/>
                <a:gd name="connsiteY445" fmla="*/ 1003897 h 4246067"/>
                <a:gd name="connsiteX446" fmla="*/ 6501075 w 7527271"/>
                <a:gd name="connsiteY446" fmla="*/ 1061212 h 4246067"/>
                <a:gd name="connsiteX447" fmla="*/ 6785140 w 7527271"/>
                <a:gd name="connsiteY447" fmla="*/ 2842529 h 4246067"/>
                <a:gd name="connsiteX448" fmla="*/ 6666401 w 7527271"/>
                <a:gd name="connsiteY448" fmla="*/ 2753209 h 4246067"/>
                <a:gd name="connsiteX449" fmla="*/ 6624844 w 7527271"/>
                <a:gd name="connsiteY449" fmla="*/ 2752245 h 4246067"/>
                <a:gd name="connsiteX450" fmla="*/ 6583290 w 7527271"/>
                <a:gd name="connsiteY450" fmla="*/ 2751281 h 4246067"/>
                <a:gd name="connsiteX451" fmla="*/ 6526886 w 7527271"/>
                <a:gd name="connsiteY451" fmla="*/ 2741443 h 4246067"/>
                <a:gd name="connsiteX452" fmla="*/ 6470491 w 7527271"/>
                <a:gd name="connsiteY452" fmla="*/ 2731613 h 4246067"/>
                <a:gd name="connsiteX453" fmla="*/ 6455881 w 7527271"/>
                <a:gd name="connsiteY453" fmla="*/ 2730915 h 4246067"/>
                <a:gd name="connsiteX454" fmla="*/ 6494494 w 7527271"/>
                <a:gd name="connsiteY454" fmla="*/ 2771569 h 4246067"/>
                <a:gd name="connsiteX455" fmla="*/ 6559545 w 7527271"/>
                <a:gd name="connsiteY455" fmla="*/ 2784835 h 4246067"/>
                <a:gd name="connsiteX456" fmla="*/ 6675313 w 7527271"/>
                <a:gd name="connsiteY456" fmla="*/ 2811781 h 4246067"/>
                <a:gd name="connsiteX457" fmla="*/ 6785140 w 7527271"/>
                <a:gd name="connsiteY457" fmla="*/ 2842529 h 4246067"/>
                <a:gd name="connsiteX458" fmla="*/ 6802458 w 7527271"/>
                <a:gd name="connsiteY458" fmla="*/ 839229 h 4246067"/>
                <a:gd name="connsiteX459" fmla="*/ 6786943 w 7527271"/>
                <a:gd name="connsiteY459" fmla="*/ 825811 h 4246067"/>
                <a:gd name="connsiteX460" fmla="*/ 6826731 w 7527271"/>
                <a:gd name="connsiteY460" fmla="*/ 3091427 h 4246067"/>
                <a:gd name="connsiteX461" fmla="*/ 6663474 w 7527271"/>
                <a:gd name="connsiteY461" fmla="*/ 3067313 h 4246067"/>
                <a:gd name="connsiteX462" fmla="*/ 6628039 w 7527271"/>
                <a:gd name="connsiteY462" fmla="*/ 3055365 h 4246067"/>
                <a:gd name="connsiteX463" fmla="*/ 6621827 w 7527271"/>
                <a:gd name="connsiteY463" fmla="*/ 3093011 h 4246067"/>
                <a:gd name="connsiteX464" fmla="*/ 6654572 w 7527271"/>
                <a:gd name="connsiteY464" fmla="*/ 3100557 h 4246067"/>
                <a:gd name="connsiteX465" fmla="*/ 6749561 w 7527271"/>
                <a:gd name="connsiteY465" fmla="*/ 3122435 h 4246067"/>
                <a:gd name="connsiteX466" fmla="*/ 6826731 w 7527271"/>
                <a:gd name="connsiteY466" fmla="*/ 3091427 h 4246067"/>
                <a:gd name="connsiteX467" fmla="*/ 6971662 w 7527271"/>
                <a:gd name="connsiteY467" fmla="*/ 3712223 h 4246067"/>
                <a:gd name="connsiteX468" fmla="*/ 6965726 w 7527271"/>
                <a:gd name="connsiteY468" fmla="*/ 3716021 h 4246067"/>
                <a:gd name="connsiteX469" fmla="*/ 6906354 w 7527271"/>
                <a:gd name="connsiteY469" fmla="*/ 3698903 h 4246067"/>
                <a:gd name="connsiteX470" fmla="*/ 6936039 w 7527271"/>
                <a:gd name="connsiteY470" fmla="*/ 3698273 h 4246067"/>
                <a:gd name="connsiteX471" fmla="*/ 6971662 w 7527271"/>
                <a:gd name="connsiteY471" fmla="*/ 3712223 h 4246067"/>
                <a:gd name="connsiteX472" fmla="*/ 7414426 w 7527271"/>
                <a:gd name="connsiteY472" fmla="*/ 2917453 h 4246067"/>
                <a:gd name="connsiteX473" fmla="*/ 7408490 w 7527271"/>
                <a:gd name="connsiteY473" fmla="*/ 2921251 h 4246067"/>
                <a:gd name="connsiteX474" fmla="*/ 7349119 w 7527271"/>
                <a:gd name="connsiteY474" fmla="*/ 2904133 h 4246067"/>
                <a:gd name="connsiteX475" fmla="*/ 7378803 w 7527271"/>
                <a:gd name="connsiteY475" fmla="*/ 2903505 h 4246067"/>
                <a:gd name="connsiteX476" fmla="*/ 7414426 w 7527271"/>
                <a:gd name="connsiteY476" fmla="*/ 2917453 h 4246067"/>
                <a:gd name="connsiteX477" fmla="*/ 7525789 w 7527271"/>
                <a:gd name="connsiteY477" fmla="*/ 3337511 h 4246067"/>
                <a:gd name="connsiteX478" fmla="*/ 7503533 w 7527271"/>
                <a:gd name="connsiteY478" fmla="*/ 3393075 h 4246067"/>
                <a:gd name="connsiteX479" fmla="*/ 7444176 w 7527271"/>
                <a:gd name="connsiteY479" fmla="*/ 3431055 h 4246067"/>
                <a:gd name="connsiteX480" fmla="*/ 7405593 w 7527271"/>
                <a:gd name="connsiteY480" fmla="*/ 3446565 h 4246067"/>
                <a:gd name="connsiteX481" fmla="*/ 7355132 w 7527271"/>
                <a:gd name="connsiteY481" fmla="*/ 3451299 h 4246067"/>
                <a:gd name="connsiteX482" fmla="*/ 7206717 w 7527271"/>
                <a:gd name="connsiteY482" fmla="*/ 3436053 h 4246067"/>
                <a:gd name="connsiteX483" fmla="*/ 7058298 w 7527271"/>
                <a:gd name="connsiteY483" fmla="*/ 3402437 h 4246067"/>
                <a:gd name="connsiteX484" fmla="*/ 7096891 w 7527271"/>
                <a:gd name="connsiteY484" fmla="*/ 3423673 h 4246067"/>
                <a:gd name="connsiteX485" fmla="*/ 7135480 w 7527271"/>
                <a:gd name="connsiteY485" fmla="*/ 3444899 h 4246067"/>
                <a:gd name="connsiteX486" fmla="*/ 6957376 w 7527271"/>
                <a:gd name="connsiteY486" fmla="*/ 3375181 h 4246067"/>
                <a:gd name="connsiteX487" fmla="*/ 6874259 w 7527271"/>
                <a:gd name="connsiteY487" fmla="*/ 3336521 h 4246067"/>
                <a:gd name="connsiteX488" fmla="*/ 6791144 w 7527271"/>
                <a:gd name="connsiteY488" fmla="*/ 3297871 h 4246067"/>
                <a:gd name="connsiteX489" fmla="*/ 6770361 w 7527271"/>
                <a:gd name="connsiteY489" fmla="*/ 3283619 h 4246067"/>
                <a:gd name="connsiteX490" fmla="*/ 6749584 w 7527271"/>
                <a:gd name="connsiteY490" fmla="*/ 3269363 h 4246067"/>
                <a:gd name="connsiteX491" fmla="*/ 6702090 w 7527271"/>
                <a:gd name="connsiteY491" fmla="*/ 3263009 h 4246067"/>
                <a:gd name="connsiteX492" fmla="*/ 6667963 w 7527271"/>
                <a:gd name="connsiteY492" fmla="*/ 3249647 h 4246067"/>
                <a:gd name="connsiteX493" fmla="*/ 6674773 w 7527271"/>
                <a:gd name="connsiteY493" fmla="*/ 3259333 h 4246067"/>
                <a:gd name="connsiteX494" fmla="*/ 6680714 w 7527271"/>
                <a:gd name="connsiteY494" fmla="*/ 3328991 h 4246067"/>
                <a:gd name="connsiteX495" fmla="*/ 6680718 w 7527271"/>
                <a:gd name="connsiteY495" fmla="*/ 3365721 h 4246067"/>
                <a:gd name="connsiteX496" fmla="*/ 6662915 w 7527271"/>
                <a:gd name="connsiteY496" fmla="*/ 3377109 h 4246067"/>
                <a:gd name="connsiteX497" fmla="*/ 6692597 w 7527271"/>
                <a:gd name="connsiteY497" fmla="*/ 3394857 h 4246067"/>
                <a:gd name="connsiteX498" fmla="*/ 6710406 w 7527271"/>
                <a:gd name="connsiteY498" fmla="*/ 3401825 h 4246067"/>
                <a:gd name="connsiteX499" fmla="*/ 6722282 w 7527271"/>
                <a:gd name="connsiteY499" fmla="*/ 3412603 h 4246067"/>
                <a:gd name="connsiteX500" fmla="*/ 6769773 w 7527271"/>
                <a:gd name="connsiteY500" fmla="*/ 3418943 h 4246067"/>
                <a:gd name="connsiteX501" fmla="*/ 6811333 w 7527271"/>
                <a:gd name="connsiteY501" fmla="*/ 3429091 h 4246067"/>
                <a:gd name="connsiteX502" fmla="*/ 6858830 w 7527271"/>
                <a:gd name="connsiteY502" fmla="*/ 3453803 h 4246067"/>
                <a:gd name="connsiteX503" fmla="*/ 6882578 w 7527271"/>
                <a:gd name="connsiteY503" fmla="*/ 3475345 h 4246067"/>
                <a:gd name="connsiteX504" fmla="*/ 6930082 w 7527271"/>
                <a:gd name="connsiteY504" fmla="*/ 3545969 h 4246067"/>
                <a:gd name="connsiteX505" fmla="*/ 6941957 w 7527271"/>
                <a:gd name="connsiteY505" fmla="*/ 3584281 h 4246067"/>
                <a:gd name="connsiteX506" fmla="*/ 6936023 w 7527271"/>
                <a:gd name="connsiteY506" fmla="*/ 3588077 h 4246067"/>
                <a:gd name="connsiteX507" fmla="*/ 6983515 w 7527271"/>
                <a:gd name="connsiteY507" fmla="*/ 3612799 h 4246067"/>
                <a:gd name="connsiteX508" fmla="*/ 7001331 w 7527271"/>
                <a:gd name="connsiteY508" fmla="*/ 3619771 h 4246067"/>
                <a:gd name="connsiteX509" fmla="*/ 7013206 w 7527271"/>
                <a:gd name="connsiteY509" fmla="*/ 3648901 h 4246067"/>
                <a:gd name="connsiteX510" fmla="*/ 7019146 w 7527271"/>
                <a:gd name="connsiteY510" fmla="*/ 3663473 h 4246067"/>
                <a:gd name="connsiteX511" fmla="*/ 7007278 w 7527271"/>
                <a:gd name="connsiteY511" fmla="*/ 3689433 h 4246067"/>
                <a:gd name="connsiteX512" fmla="*/ 6971662 w 7527271"/>
                <a:gd name="connsiteY512" fmla="*/ 3712223 h 4246067"/>
                <a:gd name="connsiteX513" fmla="*/ 6918222 w 7527271"/>
                <a:gd name="connsiteY513" fmla="*/ 3654571 h 4246067"/>
                <a:gd name="connsiteX514" fmla="*/ 6912290 w 7527271"/>
                <a:gd name="connsiteY514" fmla="*/ 3676743 h 4246067"/>
                <a:gd name="connsiteX515" fmla="*/ 6864796 w 7527271"/>
                <a:gd name="connsiteY515" fmla="*/ 3670391 h 4246067"/>
                <a:gd name="connsiteX516" fmla="*/ 6841052 w 7527271"/>
                <a:gd name="connsiteY516" fmla="*/ 3667219 h 4246067"/>
                <a:gd name="connsiteX517" fmla="*/ 6826207 w 7527271"/>
                <a:gd name="connsiteY517" fmla="*/ 3667529 h 4246067"/>
                <a:gd name="connsiteX518" fmla="*/ 6811366 w 7527271"/>
                <a:gd name="connsiteY518" fmla="*/ 3667837 h 4246067"/>
                <a:gd name="connsiteX519" fmla="*/ 6799495 w 7527271"/>
                <a:gd name="connsiteY519" fmla="*/ 3675435 h 4246067"/>
                <a:gd name="connsiteX520" fmla="*/ 6743096 w 7527271"/>
                <a:gd name="connsiteY520" fmla="*/ 3665603 h 4246067"/>
                <a:gd name="connsiteX521" fmla="*/ 6686701 w 7527271"/>
                <a:gd name="connsiteY521" fmla="*/ 3655773 h 4246067"/>
                <a:gd name="connsiteX522" fmla="*/ 6674823 w 7527271"/>
                <a:gd name="connsiteY522" fmla="*/ 3644997 h 4246067"/>
                <a:gd name="connsiteX523" fmla="*/ 6645141 w 7527271"/>
                <a:gd name="connsiteY523" fmla="*/ 3645627 h 4246067"/>
                <a:gd name="connsiteX524" fmla="*/ 6633268 w 7527271"/>
                <a:gd name="connsiteY524" fmla="*/ 3644035 h 4246067"/>
                <a:gd name="connsiteX525" fmla="*/ 6621396 w 7527271"/>
                <a:gd name="connsiteY525" fmla="*/ 3642453 h 4246067"/>
                <a:gd name="connsiteX526" fmla="*/ 6591714 w 7527271"/>
                <a:gd name="connsiteY526" fmla="*/ 3661445 h 4246067"/>
                <a:gd name="connsiteX527" fmla="*/ 6496736 w 7527271"/>
                <a:gd name="connsiteY527" fmla="*/ 3685475 h 4246067"/>
                <a:gd name="connsiteX528" fmla="*/ 6461117 w 7527271"/>
                <a:gd name="connsiteY528" fmla="*/ 3689901 h 4246067"/>
                <a:gd name="connsiteX529" fmla="*/ 6470023 w 7527271"/>
                <a:gd name="connsiteY529" fmla="*/ 3702567 h 4246067"/>
                <a:gd name="connsiteX530" fmla="*/ 6478927 w 7527271"/>
                <a:gd name="connsiteY530" fmla="*/ 3715233 h 4246067"/>
                <a:gd name="connsiteX531" fmla="*/ 6570948 w 7527271"/>
                <a:gd name="connsiteY531" fmla="*/ 3739007 h 4246067"/>
                <a:gd name="connsiteX532" fmla="*/ 6674843 w 7527271"/>
                <a:gd name="connsiteY532" fmla="*/ 3773561 h 4246067"/>
                <a:gd name="connsiteX533" fmla="*/ 6746085 w 7527271"/>
                <a:gd name="connsiteY533" fmla="*/ 3783081 h 4246067"/>
                <a:gd name="connsiteX534" fmla="*/ 6763892 w 7527271"/>
                <a:gd name="connsiteY534" fmla="*/ 3771689 h 4246067"/>
                <a:gd name="connsiteX535" fmla="*/ 6775763 w 7527271"/>
                <a:gd name="connsiteY535" fmla="*/ 3782455 h 4246067"/>
                <a:gd name="connsiteX536" fmla="*/ 6787636 w 7527271"/>
                <a:gd name="connsiteY536" fmla="*/ 3774859 h 4246067"/>
                <a:gd name="connsiteX537" fmla="*/ 6769827 w 7527271"/>
                <a:gd name="connsiteY537" fmla="*/ 3767893 h 4246067"/>
                <a:gd name="connsiteX538" fmla="*/ 6763892 w 7527271"/>
                <a:gd name="connsiteY538" fmla="*/ 3771689 h 4246067"/>
                <a:gd name="connsiteX539" fmla="*/ 6752015 w 7527271"/>
                <a:gd name="connsiteY539" fmla="*/ 3760913 h 4246067"/>
                <a:gd name="connsiteX540" fmla="*/ 6757951 w 7527271"/>
                <a:gd name="connsiteY540" fmla="*/ 3757115 h 4246067"/>
                <a:gd name="connsiteX541" fmla="*/ 6597654 w 7527271"/>
                <a:gd name="connsiteY541" fmla="*/ 3694371 h 4246067"/>
                <a:gd name="connsiteX542" fmla="*/ 6579846 w 7527271"/>
                <a:gd name="connsiteY542" fmla="*/ 3669039 h 4246067"/>
                <a:gd name="connsiteX543" fmla="*/ 6615460 w 7527271"/>
                <a:gd name="connsiteY543" fmla="*/ 3664613 h 4246067"/>
                <a:gd name="connsiteX544" fmla="*/ 6728256 w 7527271"/>
                <a:gd name="connsiteY544" fmla="*/ 3693463 h 4246067"/>
                <a:gd name="connsiteX545" fmla="*/ 6841059 w 7527271"/>
                <a:gd name="connsiteY545" fmla="*/ 3722319 h 4246067"/>
                <a:gd name="connsiteX546" fmla="*/ 6894483 w 7527271"/>
                <a:gd name="connsiteY546" fmla="*/ 3724861 h 4246067"/>
                <a:gd name="connsiteX547" fmla="*/ 7013227 w 7527271"/>
                <a:gd name="connsiteY547" fmla="*/ 3795827 h 4246067"/>
                <a:gd name="connsiteX548" fmla="*/ 7036978 w 7527271"/>
                <a:gd name="connsiteY548" fmla="*/ 3844909 h 4246067"/>
                <a:gd name="connsiteX549" fmla="*/ 7042924 w 7527271"/>
                <a:gd name="connsiteY549" fmla="*/ 3887033 h 4246067"/>
                <a:gd name="connsiteX550" fmla="*/ 6936073 w 7527271"/>
                <a:gd name="connsiteY550" fmla="*/ 3955391 h 4246067"/>
                <a:gd name="connsiteX551" fmla="*/ 7078569 w 7527271"/>
                <a:gd name="connsiteY551" fmla="*/ 4084629 h 4246067"/>
                <a:gd name="connsiteX552" fmla="*/ 7060771 w 7527271"/>
                <a:gd name="connsiteY552" fmla="*/ 4187843 h 4246067"/>
                <a:gd name="connsiteX553" fmla="*/ 7001412 w 7527271"/>
                <a:gd name="connsiteY553" fmla="*/ 4225823 h 4246067"/>
                <a:gd name="connsiteX554" fmla="*/ 6962827 w 7527271"/>
                <a:gd name="connsiteY554" fmla="*/ 4241329 h 4246067"/>
                <a:gd name="connsiteX555" fmla="*/ 6912371 w 7527271"/>
                <a:gd name="connsiteY555" fmla="*/ 4246067 h 4246067"/>
                <a:gd name="connsiteX556" fmla="*/ 6763955 w 7527271"/>
                <a:gd name="connsiteY556" fmla="*/ 4230823 h 4246067"/>
                <a:gd name="connsiteX557" fmla="*/ 6615535 w 7527271"/>
                <a:gd name="connsiteY557" fmla="*/ 4197205 h 4246067"/>
                <a:gd name="connsiteX558" fmla="*/ 6654126 w 7527271"/>
                <a:gd name="connsiteY558" fmla="*/ 4218443 h 4246067"/>
                <a:gd name="connsiteX559" fmla="*/ 6692716 w 7527271"/>
                <a:gd name="connsiteY559" fmla="*/ 4239665 h 4246067"/>
                <a:gd name="connsiteX560" fmla="*/ 6514612 w 7527271"/>
                <a:gd name="connsiteY560" fmla="*/ 4169947 h 4246067"/>
                <a:gd name="connsiteX561" fmla="*/ 6431493 w 7527271"/>
                <a:gd name="connsiteY561" fmla="*/ 4131287 h 4246067"/>
                <a:gd name="connsiteX562" fmla="*/ 6348379 w 7527271"/>
                <a:gd name="connsiteY562" fmla="*/ 4092639 h 4246067"/>
                <a:gd name="connsiteX563" fmla="*/ 6327600 w 7527271"/>
                <a:gd name="connsiteY563" fmla="*/ 4078383 h 4246067"/>
                <a:gd name="connsiteX564" fmla="*/ 6306822 w 7527271"/>
                <a:gd name="connsiteY564" fmla="*/ 4064129 h 4246067"/>
                <a:gd name="connsiteX565" fmla="*/ 6259325 w 7527271"/>
                <a:gd name="connsiteY565" fmla="*/ 4057777 h 4246067"/>
                <a:gd name="connsiteX566" fmla="*/ 6223706 w 7527271"/>
                <a:gd name="connsiteY566" fmla="*/ 4043831 h 4246067"/>
                <a:gd name="connsiteX567" fmla="*/ 6205895 w 7527271"/>
                <a:gd name="connsiteY567" fmla="*/ 4036863 h 4246067"/>
                <a:gd name="connsiteX568" fmla="*/ 5998106 w 7527271"/>
                <a:gd name="connsiteY568" fmla="*/ 3976955 h 4246067"/>
                <a:gd name="connsiteX569" fmla="*/ 5808128 w 7527271"/>
                <a:gd name="connsiteY569" fmla="*/ 3905651 h 4246067"/>
                <a:gd name="connsiteX570" fmla="*/ 5659707 w 7527271"/>
                <a:gd name="connsiteY570" fmla="*/ 3853683 h 4246067"/>
                <a:gd name="connsiteX571" fmla="*/ 5695334 w 7527271"/>
                <a:gd name="connsiteY571" fmla="*/ 3885991 h 4246067"/>
                <a:gd name="connsiteX572" fmla="*/ 5647842 w 7527271"/>
                <a:gd name="connsiteY572" fmla="*/ 3861275 h 4246067"/>
                <a:gd name="connsiteX573" fmla="*/ 5600344 w 7527271"/>
                <a:gd name="connsiteY573" fmla="*/ 3836565 h 4246067"/>
                <a:gd name="connsiteX574" fmla="*/ 5618159 w 7527271"/>
                <a:gd name="connsiteY574" fmla="*/ 3880267 h 4246067"/>
                <a:gd name="connsiteX575" fmla="*/ 5481618 w 7527271"/>
                <a:gd name="connsiteY575" fmla="*/ 3857427 h 4246067"/>
                <a:gd name="connsiteX576" fmla="*/ 5333195 w 7527271"/>
                <a:gd name="connsiteY576" fmla="*/ 3823809 h 4246067"/>
                <a:gd name="connsiteX577" fmla="*/ 5199623 w 7527271"/>
                <a:gd name="connsiteY577" fmla="*/ 3799069 h 4246067"/>
                <a:gd name="connsiteX578" fmla="*/ 5060108 w 7527271"/>
                <a:gd name="connsiteY578" fmla="*/ 3759765 h 4246067"/>
                <a:gd name="connsiteX579" fmla="*/ 5042298 w 7527271"/>
                <a:gd name="connsiteY579" fmla="*/ 3752797 h 4246067"/>
                <a:gd name="connsiteX580" fmla="*/ 4944347 w 7527271"/>
                <a:gd name="connsiteY580" fmla="*/ 3769541 h 4246067"/>
                <a:gd name="connsiteX581" fmla="*/ 4874157 w 7527271"/>
                <a:gd name="connsiteY581" fmla="*/ 3783435 h 4246067"/>
                <a:gd name="connsiteX582" fmla="*/ 4911703 w 7527271"/>
                <a:gd name="connsiteY582" fmla="*/ 3799617 h 4246067"/>
                <a:gd name="connsiteX583" fmla="*/ 4822654 w 7527271"/>
                <a:gd name="connsiteY583" fmla="*/ 3801489 h 4246067"/>
                <a:gd name="connsiteX584" fmla="*/ 4721734 w 7527271"/>
                <a:gd name="connsiteY584" fmla="*/ 3792595 h 4246067"/>
                <a:gd name="connsiteX585" fmla="*/ 4442704 w 7527271"/>
                <a:gd name="connsiteY585" fmla="*/ 3713979 h 4246067"/>
                <a:gd name="connsiteX586" fmla="*/ 4371460 w 7527271"/>
                <a:gd name="connsiteY586" fmla="*/ 3686097 h 4246067"/>
                <a:gd name="connsiteX587" fmla="*/ 4312091 w 7527271"/>
                <a:gd name="connsiteY587" fmla="*/ 3650615 h 4246067"/>
                <a:gd name="connsiteX588" fmla="*/ 4205222 w 7527271"/>
                <a:gd name="connsiteY588" fmla="*/ 3572053 h 4246067"/>
                <a:gd name="connsiteX589" fmla="*/ 4071649 w 7527271"/>
                <a:gd name="connsiteY589" fmla="*/ 3565677 h 4246067"/>
                <a:gd name="connsiteX590" fmla="*/ 3944016 w 7527271"/>
                <a:gd name="connsiteY590" fmla="*/ 3555509 h 4246067"/>
                <a:gd name="connsiteX591" fmla="*/ 3682801 w 7527271"/>
                <a:gd name="connsiteY591" fmla="*/ 3520595 h 4246067"/>
                <a:gd name="connsiteX592" fmla="*/ 3415655 w 7527271"/>
                <a:gd name="connsiteY592" fmla="*/ 3480305 h 4246067"/>
                <a:gd name="connsiteX593" fmla="*/ 3154446 w 7527271"/>
                <a:gd name="connsiteY593" fmla="*/ 3454573 h 4246067"/>
                <a:gd name="connsiteX594" fmla="*/ 3112884 w 7527271"/>
                <a:gd name="connsiteY594" fmla="*/ 3426065 h 4246067"/>
                <a:gd name="connsiteX595" fmla="*/ 3136631 w 7527271"/>
                <a:gd name="connsiteY595" fmla="*/ 3410869 h 4246067"/>
                <a:gd name="connsiteX596" fmla="*/ 3228648 w 7527271"/>
                <a:gd name="connsiteY596" fmla="*/ 3416283 h 4246067"/>
                <a:gd name="connsiteX597" fmla="*/ 3320662 w 7527271"/>
                <a:gd name="connsiteY597" fmla="*/ 3421689 h 4246067"/>
                <a:gd name="connsiteX598" fmla="*/ 3412679 w 7527271"/>
                <a:gd name="connsiteY598" fmla="*/ 3427105 h 4246067"/>
                <a:gd name="connsiteX599" fmla="*/ 3504696 w 7527271"/>
                <a:gd name="connsiteY599" fmla="*/ 3432521 h 4246067"/>
                <a:gd name="connsiteX600" fmla="*/ 3697633 w 7527271"/>
                <a:gd name="connsiteY600" fmla="*/ 3446827 h 4246067"/>
                <a:gd name="connsiteX601" fmla="*/ 3884637 w 7527271"/>
                <a:gd name="connsiteY601" fmla="*/ 3464933 h 4246067"/>
                <a:gd name="connsiteX602" fmla="*/ 3801523 w 7527271"/>
                <a:gd name="connsiteY602" fmla="*/ 3444635 h 4246067"/>
                <a:gd name="connsiteX603" fmla="*/ 3718410 w 7527271"/>
                <a:gd name="connsiteY603" fmla="*/ 3424349 h 4246067"/>
                <a:gd name="connsiteX604" fmla="*/ 3635295 w 7527271"/>
                <a:gd name="connsiteY604" fmla="*/ 3404063 h 4246067"/>
                <a:gd name="connsiteX605" fmla="*/ 3552179 w 7527271"/>
                <a:gd name="connsiteY605" fmla="*/ 3383765 h 4246067"/>
                <a:gd name="connsiteX606" fmla="*/ 3388924 w 7527271"/>
                <a:gd name="connsiteY606" fmla="*/ 3350463 h 4246067"/>
                <a:gd name="connsiteX607" fmla="*/ 3225664 w 7527271"/>
                <a:gd name="connsiteY607" fmla="*/ 3317179 h 4246067"/>
                <a:gd name="connsiteX608" fmla="*/ 3136616 w 7527271"/>
                <a:gd name="connsiteY608" fmla="*/ 3300677 h 4246067"/>
                <a:gd name="connsiteX609" fmla="*/ 3053499 w 7527271"/>
                <a:gd name="connsiteY609" fmla="*/ 3280389 h 4246067"/>
                <a:gd name="connsiteX610" fmla="*/ 2839778 w 7527271"/>
                <a:gd name="connsiteY610" fmla="*/ 3242641 h 4246067"/>
                <a:gd name="connsiteX611" fmla="*/ 2631999 w 7527271"/>
                <a:gd name="connsiteY611" fmla="*/ 3201101 h 4246067"/>
                <a:gd name="connsiteX612" fmla="*/ 2608248 w 7527271"/>
                <a:gd name="connsiteY612" fmla="*/ 3197923 h 4246067"/>
                <a:gd name="connsiteX613" fmla="*/ 2584505 w 7527271"/>
                <a:gd name="connsiteY613" fmla="*/ 3194751 h 4246067"/>
                <a:gd name="connsiteX614" fmla="*/ 2531071 w 7527271"/>
                <a:gd name="connsiteY614" fmla="*/ 3192199 h 4246067"/>
                <a:gd name="connsiteX615" fmla="*/ 2424215 w 7527271"/>
                <a:gd name="connsiteY615" fmla="*/ 3168741 h 4246067"/>
                <a:gd name="connsiteX616" fmla="*/ 2320324 w 7527271"/>
                <a:gd name="connsiteY616" fmla="*/ 3152559 h 4246067"/>
                <a:gd name="connsiteX617" fmla="*/ 2210495 w 7527271"/>
                <a:gd name="connsiteY617" fmla="*/ 3140177 h 4246067"/>
                <a:gd name="connsiteX618" fmla="*/ 2121449 w 7527271"/>
                <a:gd name="connsiteY618" fmla="*/ 3123685 h 4246067"/>
                <a:gd name="connsiteX619" fmla="*/ 2032394 w 7527271"/>
                <a:gd name="connsiteY619" fmla="*/ 3107187 h 4246067"/>
                <a:gd name="connsiteX620" fmla="*/ 1943348 w 7527271"/>
                <a:gd name="connsiteY620" fmla="*/ 3099883 h 4246067"/>
                <a:gd name="connsiteX621" fmla="*/ 1860236 w 7527271"/>
                <a:gd name="connsiteY621" fmla="*/ 3088775 h 4246067"/>
                <a:gd name="connsiteX622" fmla="*/ 1685106 w 7527271"/>
                <a:gd name="connsiteY622" fmla="*/ 3063071 h 4246067"/>
                <a:gd name="connsiteX623" fmla="*/ 1504035 w 7527271"/>
                <a:gd name="connsiteY623" fmla="*/ 3041167 h 4246067"/>
                <a:gd name="connsiteX624" fmla="*/ 1438734 w 7527271"/>
                <a:gd name="connsiteY624" fmla="*/ 3027847 h 4246067"/>
                <a:gd name="connsiteX625" fmla="*/ 1379370 w 7527271"/>
                <a:gd name="connsiteY625" fmla="*/ 3029101 h 4246067"/>
                <a:gd name="connsiteX626" fmla="*/ 1254697 w 7527271"/>
                <a:gd name="connsiteY626" fmla="*/ 2998667 h 4246067"/>
                <a:gd name="connsiteX627" fmla="*/ 1130027 w 7527271"/>
                <a:gd name="connsiteY627" fmla="*/ 2986589 h 4246067"/>
                <a:gd name="connsiteX628" fmla="*/ 999420 w 7527271"/>
                <a:gd name="connsiteY628" fmla="*/ 2959953 h 4246067"/>
                <a:gd name="connsiteX629" fmla="*/ 750079 w 7527271"/>
                <a:gd name="connsiteY629" fmla="*/ 2899079 h 4246067"/>
                <a:gd name="connsiteX630" fmla="*/ 619472 w 7527271"/>
                <a:gd name="connsiteY630" fmla="*/ 2863255 h 4246067"/>
                <a:gd name="connsiteX631" fmla="*/ 488865 w 7527271"/>
                <a:gd name="connsiteY631" fmla="*/ 2827441 h 4246067"/>
                <a:gd name="connsiteX632" fmla="*/ 381995 w 7527271"/>
                <a:gd name="connsiteY632" fmla="*/ 2748877 h 4246067"/>
                <a:gd name="connsiteX633" fmla="*/ 390894 w 7527271"/>
                <a:gd name="connsiteY633" fmla="*/ 2715633 h 4246067"/>
                <a:gd name="connsiteX634" fmla="*/ 447294 w 7527271"/>
                <a:gd name="connsiteY634" fmla="*/ 2725471 h 4246067"/>
                <a:gd name="connsiteX635" fmla="*/ 583842 w 7527271"/>
                <a:gd name="connsiteY635" fmla="*/ 2748313 h 4246067"/>
                <a:gd name="connsiteX636" fmla="*/ 720381 w 7527271"/>
                <a:gd name="connsiteY636" fmla="*/ 2771155 h 4246067"/>
                <a:gd name="connsiteX637" fmla="*/ 788653 w 7527271"/>
                <a:gd name="connsiteY637" fmla="*/ 2791747 h 4246067"/>
                <a:gd name="connsiteX638" fmla="*/ 856924 w 7527271"/>
                <a:gd name="connsiteY638" fmla="*/ 2812355 h 4246067"/>
                <a:gd name="connsiteX639" fmla="*/ 1118134 w 7527271"/>
                <a:gd name="connsiteY639" fmla="*/ 2847259 h 4246067"/>
                <a:gd name="connsiteX640" fmla="*/ 1385286 w 7527271"/>
                <a:gd name="connsiteY640" fmla="*/ 2896737 h 4246067"/>
                <a:gd name="connsiteX641" fmla="*/ 1456526 w 7527271"/>
                <a:gd name="connsiteY641" fmla="*/ 2906261 h 4246067"/>
                <a:gd name="connsiteX642" fmla="*/ 1489177 w 7527271"/>
                <a:gd name="connsiteY642" fmla="*/ 2912919 h 4246067"/>
                <a:gd name="connsiteX643" fmla="*/ 1521827 w 7527271"/>
                <a:gd name="connsiteY643" fmla="*/ 2919579 h 4246067"/>
                <a:gd name="connsiteX644" fmla="*/ 1655404 w 7527271"/>
                <a:gd name="connsiteY644" fmla="*/ 2944319 h 4246067"/>
                <a:gd name="connsiteX645" fmla="*/ 1794913 w 7527271"/>
                <a:gd name="connsiteY645" fmla="*/ 2965261 h 4246067"/>
                <a:gd name="connsiteX646" fmla="*/ 1860217 w 7527271"/>
                <a:gd name="connsiteY646" fmla="*/ 2978581 h 4246067"/>
                <a:gd name="connsiteX647" fmla="*/ 1925520 w 7527271"/>
                <a:gd name="connsiteY647" fmla="*/ 2991899 h 4246067"/>
                <a:gd name="connsiteX648" fmla="*/ 1996760 w 7527271"/>
                <a:gd name="connsiteY648" fmla="*/ 3001419 h 4246067"/>
                <a:gd name="connsiteX649" fmla="*/ 2062064 w 7527271"/>
                <a:gd name="connsiteY649" fmla="*/ 3014739 h 4246067"/>
                <a:gd name="connsiteX650" fmla="*/ 2198611 w 7527271"/>
                <a:gd name="connsiteY650" fmla="*/ 3037579 h 4246067"/>
                <a:gd name="connsiteX651" fmla="*/ 2335150 w 7527271"/>
                <a:gd name="connsiteY651" fmla="*/ 3060421 h 4246067"/>
                <a:gd name="connsiteX652" fmla="*/ 2477634 w 7527271"/>
                <a:gd name="connsiteY652" fmla="*/ 3097825 h 4246067"/>
                <a:gd name="connsiteX653" fmla="*/ 2545905 w 7527271"/>
                <a:gd name="connsiteY653" fmla="*/ 3109245 h 4246067"/>
                <a:gd name="connsiteX654" fmla="*/ 2614175 w 7527271"/>
                <a:gd name="connsiteY654" fmla="*/ 3120667 h 4246067"/>
                <a:gd name="connsiteX655" fmla="*/ 2738845 w 7527271"/>
                <a:gd name="connsiteY655" fmla="*/ 3151101 h 4246067"/>
                <a:gd name="connsiteX656" fmla="*/ 2857584 w 7527271"/>
                <a:gd name="connsiteY656" fmla="*/ 3185333 h 4246067"/>
                <a:gd name="connsiteX657" fmla="*/ 2851646 w 7527271"/>
                <a:gd name="connsiteY657" fmla="*/ 3170769 h 4246067"/>
                <a:gd name="connsiteX658" fmla="*/ 2863511 w 7527271"/>
                <a:gd name="connsiteY658" fmla="*/ 3126445 h 4246067"/>
                <a:gd name="connsiteX659" fmla="*/ 2726964 w 7527271"/>
                <a:gd name="connsiteY659" fmla="*/ 3094417 h 4246067"/>
                <a:gd name="connsiteX660" fmla="*/ 2590421 w 7527271"/>
                <a:gd name="connsiteY660" fmla="*/ 3062399 h 4246067"/>
                <a:gd name="connsiteX661" fmla="*/ 2495437 w 7527271"/>
                <a:gd name="connsiteY661" fmla="*/ 3049707 h 4246067"/>
                <a:gd name="connsiteX662" fmla="*/ 2400447 w 7527271"/>
                <a:gd name="connsiteY662" fmla="*/ 3037007 h 4246067"/>
                <a:gd name="connsiteX663" fmla="*/ 2308432 w 7527271"/>
                <a:gd name="connsiteY663" fmla="*/ 3031603 h 4246067"/>
                <a:gd name="connsiteX664" fmla="*/ 2216419 w 7527271"/>
                <a:gd name="connsiteY664" fmla="*/ 3026187 h 4246067"/>
                <a:gd name="connsiteX665" fmla="*/ 2020507 w 7527271"/>
                <a:gd name="connsiteY665" fmla="*/ 2986229 h 4246067"/>
                <a:gd name="connsiteX666" fmla="*/ 1919580 w 7527271"/>
                <a:gd name="connsiteY666" fmla="*/ 2958963 h 4246067"/>
                <a:gd name="connsiteX667" fmla="*/ 1818657 w 7527271"/>
                <a:gd name="connsiteY667" fmla="*/ 2931709 h 4246067"/>
                <a:gd name="connsiteX668" fmla="*/ 1682108 w 7527271"/>
                <a:gd name="connsiteY668" fmla="*/ 2881321 h 4246067"/>
                <a:gd name="connsiteX669" fmla="*/ 1545564 w 7527271"/>
                <a:gd name="connsiteY669" fmla="*/ 2830929 h 4246067"/>
                <a:gd name="connsiteX670" fmla="*/ 1480257 w 7527271"/>
                <a:gd name="connsiteY670" fmla="*/ 2808423 h 4246067"/>
                <a:gd name="connsiteX671" fmla="*/ 1414956 w 7527271"/>
                <a:gd name="connsiteY671" fmla="*/ 2785931 h 4246067"/>
                <a:gd name="connsiteX672" fmla="*/ 1346679 w 7527271"/>
                <a:gd name="connsiteY672" fmla="*/ 2756139 h 4246067"/>
                <a:gd name="connsiteX673" fmla="*/ 1278404 w 7527271"/>
                <a:gd name="connsiteY673" fmla="*/ 2726355 h 4246067"/>
                <a:gd name="connsiteX674" fmla="*/ 1115144 w 7527271"/>
                <a:gd name="connsiteY674" fmla="*/ 2693055 h 4246067"/>
                <a:gd name="connsiteX675" fmla="*/ 951885 w 7527271"/>
                <a:gd name="connsiteY675" fmla="*/ 2659761 h 4246067"/>
                <a:gd name="connsiteX676" fmla="*/ 907361 w 7527271"/>
                <a:gd name="connsiteY676" fmla="*/ 2642333 h 4246067"/>
                <a:gd name="connsiteX677" fmla="*/ 868775 w 7527271"/>
                <a:gd name="connsiteY677" fmla="*/ 2639469 h 4246067"/>
                <a:gd name="connsiteX678" fmla="*/ 785663 w 7527271"/>
                <a:gd name="connsiteY678" fmla="*/ 2619183 h 4246067"/>
                <a:gd name="connsiteX679" fmla="*/ 702544 w 7527271"/>
                <a:gd name="connsiteY679" fmla="*/ 2598887 h 4246067"/>
                <a:gd name="connsiteX680" fmla="*/ 619432 w 7527271"/>
                <a:gd name="connsiteY680" fmla="*/ 2578597 h 4246067"/>
                <a:gd name="connsiteX681" fmla="*/ 595679 w 7527271"/>
                <a:gd name="connsiteY681" fmla="*/ 2557057 h 4246067"/>
                <a:gd name="connsiteX682" fmla="*/ 601617 w 7527271"/>
                <a:gd name="connsiteY682" fmla="*/ 2553259 h 4246067"/>
                <a:gd name="connsiteX683" fmla="*/ 717382 w 7527271"/>
                <a:gd name="connsiteY683" fmla="*/ 2571031 h 4246067"/>
                <a:gd name="connsiteX684" fmla="*/ 833148 w 7527271"/>
                <a:gd name="connsiteY684" fmla="*/ 2588801 h 4246067"/>
                <a:gd name="connsiteX685" fmla="*/ 942977 w 7527271"/>
                <a:gd name="connsiteY685" fmla="*/ 2601183 h 4246067"/>
                <a:gd name="connsiteX686" fmla="*/ 1058736 w 7527271"/>
                <a:gd name="connsiteY686" fmla="*/ 2609757 h 4246067"/>
                <a:gd name="connsiteX687" fmla="*/ 1011238 w 7527271"/>
                <a:gd name="connsiteY687" fmla="*/ 2548319 h 4246067"/>
                <a:gd name="connsiteX688" fmla="*/ 1046845 w 7527271"/>
                <a:gd name="connsiteY688" fmla="*/ 2488799 h 4246067"/>
                <a:gd name="connsiteX689" fmla="*/ 939987 w 7527271"/>
                <a:gd name="connsiteY689" fmla="*/ 2465341 h 4246067"/>
                <a:gd name="connsiteX690" fmla="*/ 892489 w 7527271"/>
                <a:gd name="connsiteY690" fmla="*/ 2422253 h 4246067"/>
                <a:gd name="connsiteX691" fmla="*/ 928107 w 7527271"/>
                <a:gd name="connsiteY691" fmla="*/ 2417841 h 4246067"/>
                <a:gd name="connsiteX692" fmla="*/ 1037936 w 7527271"/>
                <a:gd name="connsiteY692" fmla="*/ 2448589 h 4246067"/>
                <a:gd name="connsiteX693" fmla="*/ 1147768 w 7527271"/>
                <a:gd name="connsiteY693" fmla="*/ 2479331 h 4246067"/>
                <a:gd name="connsiteX694" fmla="*/ 1308058 w 7527271"/>
                <a:gd name="connsiteY694" fmla="*/ 2523713 h 4246067"/>
                <a:gd name="connsiteX695" fmla="*/ 1367425 w 7527271"/>
                <a:gd name="connsiteY695" fmla="*/ 2540829 h 4246067"/>
                <a:gd name="connsiteX696" fmla="*/ 1622704 w 7527271"/>
                <a:gd name="connsiteY696" fmla="*/ 2588721 h 4246067"/>
                <a:gd name="connsiteX697" fmla="*/ 1877980 w 7527271"/>
                <a:gd name="connsiteY697" fmla="*/ 2636609 h 4246067"/>
                <a:gd name="connsiteX698" fmla="*/ 1818601 w 7527271"/>
                <a:gd name="connsiteY698" fmla="*/ 2564395 h 4246067"/>
                <a:gd name="connsiteX699" fmla="*/ 1774081 w 7527271"/>
                <a:gd name="connsiteY699" fmla="*/ 2556157 h 4246067"/>
                <a:gd name="connsiteX700" fmla="*/ 1751325 w 7527271"/>
                <a:gd name="connsiteY700" fmla="*/ 2549053 h 4246067"/>
                <a:gd name="connsiteX701" fmla="*/ 1722756 w 7527271"/>
                <a:gd name="connsiteY701" fmla="*/ 2549663 h 4246067"/>
                <a:gd name="connsiteX702" fmla="*/ 1656944 w 7527271"/>
                <a:gd name="connsiteY702" fmla="*/ 2546477 h 4246067"/>
                <a:gd name="connsiteX703" fmla="*/ 1523603 w 7527271"/>
                <a:gd name="connsiteY703" fmla="*/ 2521811 h 4246067"/>
                <a:gd name="connsiteX704" fmla="*/ 1507967 w 7527271"/>
                <a:gd name="connsiteY704" fmla="*/ 2514929 h 4246067"/>
                <a:gd name="connsiteX705" fmla="*/ 1373357 w 7527271"/>
                <a:gd name="connsiteY705" fmla="*/ 2500299 h 4246067"/>
                <a:gd name="connsiteX706" fmla="*/ 1284310 w 7527271"/>
                <a:gd name="connsiteY706" fmla="*/ 2483807 h 4246067"/>
                <a:gd name="connsiteX707" fmla="*/ 1236815 w 7527271"/>
                <a:gd name="connsiteY707" fmla="*/ 2477459 h 4246067"/>
                <a:gd name="connsiteX708" fmla="*/ 1195259 w 7527271"/>
                <a:gd name="connsiteY708" fmla="*/ 2467319 h 4246067"/>
                <a:gd name="connsiteX709" fmla="*/ 1100272 w 7527271"/>
                <a:gd name="connsiteY709" fmla="*/ 2445439 h 4246067"/>
                <a:gd name="connsiteX710" fmla="*/ 1005286 w 7527271"/>
                <a:gd name="connsiteY710" fmla="*/ 2423565 h 4246067"/>
                <a:gd name="connsiteX711" fmla="*/ 910294 w 7527271"/>
                <a:gd name="connsiteY711" fmla="*/ 2401687 h 4246067"/>
                <a:gd name="connsiteX712" fmla="*/ 815308 w 7527271"/>
                <a:gd name="connsiteY712" fmla="*/ 2379807 h 4246067"/>
                <a:gd name="connsiteX713" fmla="*/ 726259 w 7527271"/>
                <a:gd name="connsiteY713" fmla="*/ 2363309 h 4246067"/>
                <a:gd name="connsiteX714" fmla="*/ 631271 w 7527271"/>
                <a:gd name="connsiteY714" fmla="*/ 2332251 h 4246067"/>
                <a:gd name="connsiteX715" fmla="*/ 239442 w 7527271"/>
                <a:gd name="connsiteY715" fmla="*/ 2197244 h 4246067"/>
                <a:gd name="connsiteX716" fmla="*/ 221633 w 7527271"/>
                <a:gd name="connsiteY716" fmla="*/ 2190274 h 4246067"/>
                <a:gd name="connsiteX717" fmla="*/ 233503 w 7527271"/>
                <a:gd name="connsiteY717" fmla="*/ 2182680 h 4246067"/>
                <a:gd name="connsiteX718" fmla="*/ 468005 w 7527271"/>
                <a:gd name="connsiteY718" fmla="*/ 2262223 h 4246067"/>
                <a:gd name="connsiteX719" fmla="*/ 696571 w 7527271"/>
                <a:gd name="connsiteY719" fmla="*/ 2327201 h 4246067"/>
                <a:gd name="connsiteX720" fmla="*/ 720318 w 7527271"/>
                <a:gd name="connsiteY720" fmla="*/ 2330381 h 4246067"/>
                <a:gd name="connsiteX721" fmla="*/ 729220 w 7527271"/>
                <a:gd name="connsiteY721" fmla="*/ 2333861 h 4246067"/>
                <a:gd name="connsiteX722" fmla="*/ 726256 w 7527271"/>
                <a:gd name="connsiteY722" fmla="*/ 2344949 h 4246067"/>
                <a:gd name="connsiteX723" fmla="*/ 773751 w 7527271"/>
                <a:gd name="connsiteY723" fmla="*/ 2351297 h 4246067"/>
                <a:gd name="connsiteX724" fmla="*/ 833117 w 7527271"/>
                <a:gd name="connsiteY724" fmla="*/ 2368413 h 4246067"/>
                <a:gd name="connsiteX725" fmla="*/ 883580 w 7527271"/>
                <a:gd name="connsiteY725" fmla="*/ 2382043 h 4246067"/>
                <a:gd name="connsiteX726" fmla="*/ 939976 w 7527271"/>
                <a:gd name="connsiteY726" fmla="*/ 2391877 h 4246067"/>
                <a:gd name="connsiteX727" fmla="*/ 1043872 w 7527271"/>
                <a:gd name="connsiteY727" fmla="*/ 2417237 h 4246067"/>
                <a:gd name="connsiteX728" fmla="*/ 1147766 w 7527271"/>
                <a:gd name="connsiteY728" fmla="*/ 2442605 h 4246067"/>
                <a:gd name="connsiteX729" fmla="*/ 1254623 w 7527271"/>
                <a:gd name="connsiteY729" fmla="*/ 2466065 h 4246067"/>
                <a:gd name="connsiteX730" fmla="*/ 1302118 w 7527271"/>
                <a:gd name="connsiteY730" fmla="*/ 2472415 h 4246067"/>
                <a:gd name="connsiteX731" fmla="*/ 1355541 w 7527271"/>
                <a:gd name="connsiteY731" fmla="*/ 2474957 h 4246067"/>
                <a:gd name="connsiteX732" fmla="*/ 1367415 w 7527271"/>
                <a:gd name="connsiteY732" fmla="*/ 2467361 h 4246067"/>
                <a:gd name="connsiteX733" fmla="*/ 1171501 w 7527271"/>
                <a:gd name="connsiteY733" fmla="*/ 2409041 h 4246067"/>
                <a:gd name="connsiteX734" fmla="*/ 779676 w 7527271"/>
                <a:gd name="connsiteY734" fmla="*/ 2292403 h 4246067"/>
                <a:gd name="connsiteX735" fmla="*/ 741087 w 7527271"/>
                <a:gd name="connsiteY735" fmla="*/ 2289543 h 4246067"/>
                <a:gd name="connsiteX736" fmla="*/ 702503 w 7527271"/>
                <a:gd name="connsiteY736" fmla="*/ 2286679 h 4246067"/>
                <a:gd name="connsiteX737" fmla="*/ 687658 w 7527271"/>
                <a:gd name="connsiteY737" fmla="*/ 2277801 h 4246067"/>
                <a:gd name="connsiteX738" fmla="*/ 672816 w 7527271"/>
                <a:gd name="connsiteY738" fmla="*/ 2268933 h 4246067"/>
                <a:gd name="connsiteX739" fmla="*/ 684689 w 7527271"/>
                <a:gd name="connsiteY739" fmla="*/ 2261337 h 4246067"/>
                <a:gd name="connsiteX740" fmla="*/ 607506 w 7527271"/>
                <a:gd name="connsiteY740" fmla="*/ 2182157 h 4246067"/>
                <a:gd name="connsiteX741" fmla="*/ 696547 w 7527271"/>
                <a:gd name="connsiteY741" fmla="*/ 2161912 h 4246067"/>
                <a:gd name="connsiteX742" fmla="*/ 797472 w 7527271"/>
                <a:gd name="connsiteY742" fmla="*/ 2189178 h 4246067"/>
                <a:gd name="connsiteX743" fmla="*/ 898401 w 7527271"/>
                <a:gd name="connsiteY743" fmla="*/ 2216443 h 4246067"/>
                <a:gd name="connsiteX744" fmla="*/ 999322 w 7527271"/>
                <a:gd name="connsiteY744" fmla="*/ 2243699 h 4246067"/>
                <a:gd name="connsiteX745" fmla="*/ 1100244 w 7527271"/>
                <a:gd name="connsiteY745" fmla="*/ 2270969 h 4246067"/>
                <a:gd name="connsiteX746" fmla="*/ 1147739 w 7527271"/>
                <a:gd name="connsiteY746" fmla="*/ 2277319 h 4246067"/>
                <a:gd name="connsiteX747" fmla="*/ 1168513 w 7527271"/>
                <a:gd name="connsiteY747" fmla="*/ 2273203 h 4246067"/>
                <a:gd name="connsiteX748" fmla="*/ 1183356 w 7527271"/>
                <a:gd name="connsiteY748" fmla="*/ 2272891 h 4246067"/>
                <a:gd name="connsiteX749" fmla="*/ 1026034 w 7527271"/>
                <a:gd name="connsiteY749" fmla="*/ 2217435 h 4246067"/>
                <a:gd name="connsiteX750" fmla="*/ 868705 w 7527271"/>
                <a:gd name="connsiteY750" fmla="*/ 2161965 h 4246067"/>
                <a:gd name="connsiteX751" fmla="*/ 785590 w 7527271"/>
                <a:gd name="connsiteY751" fmla="*/ 2132493 h 4246067"/>
                <a:gd name="connsiteX752" fmla="*/ 702472 w 7527271"/>
                <a:gd name="connsiteY752" fmla="*/ 2103020 h 4246067"/>
                <a:gd name="connsiteX753" fmla="*/ 542181 w 7527271"/>
                <a:gd name="connsiteY753" fmla="*/ 2040283 h 4246067"/>
                <a:gd name="connsiteX754" fmla="*/ 506556 w 7527271"/>
                <a:gd name="connsiteY754" fmla="*/ 2007974 h 4246067"/>
                <a:gd name="connsiteX755" fmla="*/ 512497 w 7527271"/>
                <a:gd name="connsiteY755" fmla="*/ 2004174 h 4246067"/>
                <a:gd name="connsiteX756" fmla="*/ 524366 w 7527271"/>
                <a:gd name="connsiteY756" fmla="*/ 2005756 h 4246067"/>
                <a:gd name="connsiteX757" fmla="*/ 536242 w 7527271"/>
                <a:gd name="connsiteY757" fmla="*/ 2007346 h 4246067"/>
                <a:gd name="connsiteX758" fmla="*/ 604512 w 7527271"/>
                <a:gd name="connsiteY758" fmla="*/ 2018767 h 4246067"/>
                <a:gd name="connsiteX759" fmla="*/ 672783 w 7527271"/>
                <a:gd name="connsiteY759" fmla="*/ 2030188 h 4246067"/>
                <a:gd name="connsiteX760" fmla="*/ 738089 w 7527271"/>
                <a:gd name="connsiteY760" fmla="*/ 2043508 h 4246067"/>
                <a:gd name="connsiteX761" fmla="*/ 803392 w 7527271"/>
                <a:gd name="connsiteY761" fmla="*/ 2056827 h 4246067"/>
                <a:gd name="connsiteX762" fmla="*/ 948840 w 7527271"/>
                <a:gd name="connsiteY762" fmla="*/ 2092327 h 4246067"/>
                <a:gd name="connsiteX763" fmla="*/ 1010492 w 7527271"/>
                <a:gd name="connsiteY763" fmla="*/ 2103752 h 4246067"/>
                <a:gd name="connsiteX764" fmla="*/ 927583 w 7527271"/>
                <a:gd name="connsiteY764" fmla="*/ 2045873 h 4246067"/>
                <a:gd name="connsiteX765" fmla="*/ 815256 w 7527271"/>
                <a:gd name="connsiteY765" fmla="*/ 2030860 h 4246067"/>
                <a:gd name="connsiteX766" fmla="*/ 791512 w 7527271"/>
                <a:gd name="connsiteY766" fmla="*/ 2009325 h 4246067"/>
                <a:gd name="connsiteX767" fmla="*/ 809318 w 7527271"/>
                <a:gd name="connsiteY767" fmla="*/ 1997931 h 4246067"/>
                <a:gd name="connsiteX768" fmla="*/ 876819 w 7527271"/>
                <a:gd name="connsiteY768" fmla="*/ 2010434 h 4246067"/>
                <a:gd name="connsiteX769" fmla="*/ 848252 w 7527271"/>
                <a:gd name="connsiteY769" fmla="*/ 1990488 h 4246067"/>
                <a:gd name="connsiteX770" fmla="*/ 785975 w 7527271"/>
                <a:gd name="connsiteY770" fmla="*/ 1948796 h 4246067"/>
                <a:gd name="connsiteX771" fmla="*/ 767759 w 7527271"/>
                <a:gd name="connsiteY771" fmla="*/ 1951059 h 4246067"/>
                <a:gd name="connsiteX772" fmla="*/ 744006 w 7527271"/>
                <a:gd name="connsiteY772" fmla="*/ 1929520 h 4246067"/>
                <a:gd name="connsiteX773" fmla="*/ 749943 w 7527271"/>
                <a:gd name="connsiteY773" fmla="*/ 1925720 h 4246067"/>
                <a:gd name="connsiteX774" fmla="*/ 755705 w 7527271"/>
                <a:gd name="connsiteY774" fmla="*/ 1925786 h 4246067"/>
                <a:gd name="connsiteX775" fmla="*/ 688033 w 7527271"/>
                <a:gd name="connsiteY775" fmla="*/ 1870087 h 4246067"/>
                <a:gd name="connsiteX776" fmla="*/ 684579 w 7527271"/>
                <a:gd name="connsiteY776" fmla="*/ 1833470 h 4246067"/>
                <a:gd name="connsiteX777" fmla="*/ 671833 w 7527271"/>
                <a:gd name="connsiteY777" fmla="*/ 1824572 h 4246067"/>
                <a:gd name="connsiteX778" fmla="*/ 557093 w 7527271"/>
                <a:gd name="connsiteY778" fmla="*/ 1744472 h 4246067"/>
                <a:gd name="connsiteX779" fmla="*/ 546409 w 7527271"/>
                <a:gd name="connsiteY779" fmla="*/ 1694253 h 4246067"/>
                <a:gd name="connsiteX780" fmla="*/ 556385 w 7527271"/>
                <a:gd name="connsiteY780" fmla="*/ 1547284 h 4246067"/>
                <a:gd name="connsiteX781" fmla="*/ 545699 w 7527271"/>
                <a:gd name="connsiteY781" fmla="*/ 1497063 h 4246067"/>
                <a:gd name="connsiteX782" fmla="*/ 485743 w 7527271"/>
                <a:gd name="connsiteY782" fmla="*/ 1429552 h 4246067"/>
                <a:gd name="connsiteX783" fmla="*/ 473338 w 7527271"/>
                <a:gd name="connsiteY783" fmla="*/ 1361031 h 4246067"/>
                <a:gd name="connsiteX784" fmla="*/ 469894 w 7527271"/>
                <a:gd name="connsiteY784" fmla="*/ 1324421 h 4246067"/>
                <a:gd name="connsiteX785" fmla="*/ 486427 w 7527271"/>
                <a:gd name="connsiteY785" fmla="*/ 1310314 h 4246067"/>
                <a:gd name="connsiteX786" fmla="*/ 455418 w 7527271"/>
                <a:gd name="connsiteY786" fmla="*/ 1297210 h 4246067"/>
                <a:gd name="connsiteX787" fmla="*/ 437158 w 7527271"/>
                <a:gd name="connsiteY787" fmla="*/ 1293019 h 4246067"/>
                <a:gd name="connsiteX788" fmla="*/ 424408 w 7527271"/>
                <a:gd name="connsiteY788" fmla="*/ 1284112 h 4246067"/>
                <a:gd name="connsiteX789" fmla="*/ 376862 w 7527271"/>
                <a:gd name="connsiteY789" fmla="*/ 1285133 h 4246067"/>
                <a:gd name="connsiteX790" fmla="*/ 334825 w 7527271"/>
                <a:gd name="connsiteY790" fmla="*/ 1281441 h 4246067"/>
                <a:gd name="connsiteX791" fmla="*/ 285551 w 7527271"/>
                <a:gd name="connsiteY791" fmla="*/ 1264149 h 4246067"/>
                <a:gd name="connsiteX792" fmla="*/ 260054 w 7527271"/>
                <a:gd name="connsiteY792" fmla="*/ 1246343 h 4246067"/>
                <a:gd name="connsiteX793" fmla="*/ 206470 w 7527271"/>
                <a:gd name="connsiteY793" fmla="*/ 1183289 h 4246067"/>
                <a:gd name="connsiteX794" fmla="*/ 191138 w 7527271"/>
                <a:gd name="connsiteY794" fmla="*/ 1146930 h 4246067"/>
                <a:gd name="connsiteX795" fmla="*/ 196650 w 7527271"/>
                <a:gd name="connsiteY795" fmla="*/ 1142228 h 4246067"/>
                <a:gd name="connsiteX796" fmla="*/ 147381 w 7527271"/>
                <a:gd name="connsiteY796" fmla="*/ 1124932 h 4246067"/>
                <a:gd name="connsiteX797" fmla="*/ 129114 w 7527271"/>
                <a:gd name="connsiteY797" fmla="*/ 1120728 h 4246067"/>
                <a:gd name="connsiteX798" fmla="*/ 114643 w 7527271"/>
                <a:gd name="connsiteY798" fmla="*/ 1093528 h 4246067"/>
                <a:gd name="connsiteX799" fmla="*/ 107404 w 7527271"/>
                <a:gd name="connsiteY799" fmla="*/ 1079919 h 4246067"/>
                <a:gd name="connsiteX800" fmla="*/ 116707 w 7527271"/>
                <a:gd name="connsiteY800" fmla="*/ 1052209 h 4246067"/>
                <a:gd name="connsiteX801" fmla="*/ 149781 w 7527271"/>
                <a:gd name="connsiteY801" fmla="*/ 1023984 h 4246067"/>
                <a:gd name="connsiteX802" fmla="*/ 208014 w 7527271"/>
                <a:gd name="connsiteY802" fmla="*/ 1073194 h 4246067"/>
                <a:gd name="connsiteX803" fmla="*/ 211802 w 7527271"/>
                <a:gd name="connsiteY803" fmla="*/ 1050174 h 4246067"/>
                <a:gd name="connsiteX804" fmla="*/ 259350 w 7527271"/>
                <a:gd name="connsiteY804" fmla="*/ 1049165 h 4246067"/>
                <a:gd name="connsiteX805" fmla="*/ 283121 w 7527271"/>
                <a:gd name="connsiteY805" fmla="*/ 1048655 h 4246067"/>
                <a:gd name="connsiteX806" fmla="*/ 297769 w 7527271"/>
                <a:gd name="connsiteY806" fmla="*/ 1046048 h 4246067"/>
                <a:gd name="connsiteX807" fmla="*/ 312411 w 7527271"/>
                <a:gd name="connsiteY807" fmla="*/ 1043451 h 4246067"/>
                <a:gd name="connsiteX808" fmla="*/ 323436 w 7527271"/>
                <a:gd name="connsiteY808" fmla="*/ 1034041 h 4246067"/>
                <a:gd name="connsiteX809" fmla="*/ 380111 w 7527271"/>
                <a:gd name="connsiteY809" fmla="*/ 1035123 h 4246067"/>
                <a:gd name="connsiteX810" fmla="*/ 436789 w 7527271"/>
                <a:gd name="connsiteY810" fmla="*/ 1036205 h 4246067"/>
                <a:gd name="connsiteX811" fmla="*/ 449544 w 7527271"/>
                <a:gd name="connsiteY811" fmla="*/ 1045110 h 4246067"/>
                <a:gd name="connsiteX812" fmla="*/ 478825 w 7527271"/>
                <a:gd name="connsiteY812" fmla="*/ 1039897 h 4246067"/>
                <a:gd name="connsiteX813" fmla="*/ 490715 w 7527271"/>
                <a:gd name="connsiteY813" fmla="*/ 1039646 h 4246067"/>
                <a:gd name="connsiteX814" fmla="*/ 502598 w 7527271"/>
                <a:gd name="connsiteY814" fmla="*/ 1039386 h 4246067"/>
                <a:gd name="connsiteX815" fmla="*/ 530163 w 7527271"/>
                <a:gd name="connsiteY815" fmla="*/ 1015868 h 4246067"/>
                <a:gd name="connsiteX816" fmla="*/ 621809 w 7527271"/>
                <a:gd name="connsiteY816" fmla="*/ 977228 h 4246067"/>
                <a:gd name="connsiteX817" fmla="*/ 656605 w 7527271"/>
                <a:gd name="connsiteY817" fmla="*/ 967309 h 4246067"/>
                <a:gd name="connsiteX818" fmla="*/ 646614 w 7527271"/>
                <a:gd name="connsiteY818" fmla="*/ 956062 h 4246067"/>
                <a:gd name="connsiteX819" fmla="*/ 636626 w 7527271"/>
                <a:gd name="connsiteY819" fmla="*/ 944812 h 4246067"/>
                <a:gd name="connsiteX820" fmla="*/ 543423 w 7527271"/>
                <a:gd name="connsiteY820" fmla="*/ 935336 h 4246067"/>
                <a:gd name="connsiteX821" fmla="*/ 437470 w 7527271"/>
                <a:gd name="connsiteY821" fmla="*/ 916951 h 4246067"/>
                <a:gd name="connsiteX822" fmla="*/ 366149 w 7527271"/>
                <a:gd name="connsiteY822" fmla="*/ 918475 h 4246067"/>
                <a:gd name="connsiteX823" fmla="*/ 349609 w 7527271"/>
                <a:gd name="connsiteY823" fmla="*/ 932586 h 4246067"/>
                <a:gd name="connsiteX824" fmla="*/ 336866 w 7527271"/>
                <a:gd name="connsiteY824" fmla="*/ 923688 h 4246067"/>
                <a:gd name="connsiteX825" fmla="*/ 325840 w 7527271"/>
                <a:gd name="connsiteY825" fmla="*/ 933096 h 4246067"/>
                <a:gd name="connsiteX826" fmla="*/ 344099 w 7527271"/>
                <a:gd name="connsiteY826" fmla="*/ 937288 h 4246067"/>
                <a:gd name="connsiteX827" fmla="*/ 349609 w 7527271"/>
                <a:gd name="connsiteY827" fmla="*/ 932586 h 4246067"/>
                <a:gd name="connsiteX828" fmla="*/ 362362 w 7527271"/>
                <a:gd name="connsiteY828" fmla="*/ 941492 h 4246067"/>
                <a:gd name="connsiteX829" fmla="*/ 356850 w 7527271"/>
                <a:gd name="connsiteY829" fmla="*/ 946196 h 4246067"/>
                <a:gd name="connsiteX830" fmla="*/ 521204 w 7527271"/>
                <a:gd name="connsiteY830" fmla="*/ 983962 h 4246067"/>
                <a:gd name="connsiteX831" fmla="*/ 541185 w 7527271"/>
                <a:gd name="connsiteY831" fmla="*/ 1006461 h 4246067"/>
                <a:gd name="connsiteX832" fmla="*/ 506390 w 7527271"/>
                <a:gd name="connsiteY832" fmla="*/ 1016378 h 4246067"/>
                <a:gd name="connsiteX833" fmla="*/ 392173 w 7527271"/>
                <a:gd name="connsiteY833" fmla="*/ 1005060 h 4246067"/>
                <a:gd name="connsiteX834" fmla="*/ 277951 w 7527271"/>
                <a:gd name="connsiteY834" fmla="*/ 993732 h 4246067"/>
                <a:gd name="connsiteX835" fmla="*/ 224896 w 7527271"/>
                <a:gd name="connsiteY835" fmla="*/ 999459 h 4246067"/>
                <a:gd name="connsiteX836" fmla="*/ 100853 w 7527271"/>
                <a:gd name="connsiteY836" fmla="*/ 947067 h 4246067"/>
                <a:gd name="connsiteX837" fmla="*/ 72769 w 7527271"/>
                <a:gd name="connsiteY837" fmla="*/ 901812 h 4246067"/>
                <a:gd name="connsiteX838" fmla="*/ 62943 w 7527271"/>
                <a:gd name="connsiteY838" fmla="*/ 860741 h 4246067"/>
                <a:gd name="connsiteX839" fmla="*/ 162165 w 7527271"/>
                <a:gd name="connsiteY839" fmla="*/ 776077 h 4246067"/>
                <a:gd name="connsiteX840" fmla="*/ 9180 w 7527271"/>
                <a:gd name="connsiteY840" fmla="*/ 669276 h 4246067"/>
                <a:gd name="connsiteX841" fmla="*/ 17102 w 7527271"/>
                <a:gd name="connsiteY841" fmla="*/ 563633 h 4246067"/>
                <a:gd name="connsiteX842" fmla="*/ 72224 w 7527271"/>
                <a:gd name="connsiteY842" fmla="*/ 516599 h 4246067"/>
                <a:gd name="connsiteX843" fmla="*/ 108913 w 7527271"/>
                <a:gd name="connsiteY843" fmla="*/ 495173 h 4246067"/>
                <a:gd name="connsiteX844" fmla="*/ 158353 w 7527271"/>
                <a:gd name="connsiteY844" fmla="*/ 482653 h 4246067"/>
                <a:gd name="connsiteX845" fmla="*/ 306507 w 7527271"/>
                <a:gd name="connsiteY845" fmla="*/ 474907 h 4246067"/>
                <a:gd name="connsiteX846" fmla="*/ 456391 w 7527271"/>
                <a:gd name="connsiteY846" fmla="*/ 485473 h 4246067"/>
                <a:gd name="connsiteX847" fmla="*/ 416248 w 7527271"/>
                <a:gd name="connsiteY847" fmla="*/ 470273 h 4246067"/>
                <a:gd name="connsiteX848" fmla="*/ 376110 w 7527271"/>
                <a:gd name="connsiteY848" fmla="*/ 455081 h 4246067"/>
                <a:gd name="connsiteX849" fmla="*/ 558721 w 7527271"/>
                <a:gd name="connsiteY849" fmla="*/ 497044 h 4246067"/>
                <a:gd name="connsiteX850" fmla="*/ 597065 w 7527271"/>
                <a:gd name="connsiteY850" fmla="*/ 504506 h 4246067"/>
                <a:gd name="connsiteX851" fmla="*/ 686309 w 7527271"/>
                <a:gd name="connsiteY851" fmla="*/ 470619 h 4246067"/>
                <a:gd name="connsiteX852" fmla="*/ 787701 w 7527271"/>
                <a:gd name="connsiteY852" fmla="*/ 438535 h 4246067"/>
                <a:gd name="connsiteX853" fmla="*/ 812511 w 7527271"/>
                <a:gd name="connsiteY853" fmla="*/ 421561 h 4246067"/>
                <a:gd name="connsiteX854" fmla="*/ 782711 w 7527271"/>
                <a:gd name="connsiteY854" fmla="*/ 429091 h 4246067"/>
                <a:gd name="connsiteX855" fmla="*/ 694557 w 7527271"/>
                <a:gd name="connsiteY855" fmla="*/ 455779 h 4246067"/>
                <a:gd name="connsiteX856" fmla="*/ 769026 w 7527271"/>
                <a:gd name="connsiteY856" fmla="*/ 428465 h 4246067"/>
                <a:gd name="connsiteX857" fmla="*/ 849813 w 7527271"/>
                <a:gd name="connsiteY857" fmla="*/ 401441 h 4246067"/>
                <a:gd name="connsiteX858" fmla="*/ 1003211 w 7527271"/>
                <a:gd name="connsiteY858" fmla="*/ 359143 h 4246067"/>
                <a:gd name="connsiteX859" fmla="*/ 1077089 w 7527271"/>
                <a:gd name="connsiteY859" fmla="*/ 336333 h 4246067"/>
                <a:gd name="connsiteX860" fmla="*/ 1091594 w 7527271"/>
                <a:gd name="connsiteY860" fmla="*/ 333991 h 4246067"/>
                <a:gd name="connsiteX861" fmla="*/ 1034481 w 7527271"/>
                <a:gd name="connsiteY861" fmla="*/ 351340 h 4246067"/>
                <a:gd name="connsiteX862" fmla="*/ 968768 w 7527271"/>
                <a:gd name="connsiteY862" fmla="*/ 372276 h 4246067"/>
                <a:gd name="connsiteX863" fmla="*/ 928316 w 7527271"/>
                <a:gd name="connsiteY863" fmla="*/ 386433 h 4246067"/>
                <a:gd name="connsiteX864" fmla="*/ 924150 w 7527271"/>
                <a:gd name="connsiteY864" fmla="*/ 400147 h 4246067"/>
                <a:gd name="connsiteX865" fmla="*/ 913503 w 7527271"/>
                <a:gd name="connsiteY865" fmla="*/ 406774 h 4246067"/>
                <a:gd name="connsiteX866" fmla="*/ 964327 w 7527271"/>
                <a:gd name="connsiteY866" fmla="*/ 401013 h 4246067"/>
                <a:gd name="connsiteX867" fmla="*/ 963235 w 7527271"/>
                <a:gd name="connsiteY867" fmla="*/ 404928 h 4246067"/>
                <a:gd name="connsiteX868" fmla="*/ 960523 w 7527271"/>
                <a:gd name="connsiteY868" fmla="*/ 405040 h 4246067"/>
                <a:gd name="connsiteX869" fmla="*/ 962949 w 7527271"/>
                <a:gd name="connsiteY869" fmla="*/ 405963 h 4246067"/>
                <a:gd name="connsiteX870" fmla="*/ 963235 w 7527271"/>
                <a:gd name="connsiteY870" fmla="*/ 404928 h 4246067"/>
                <a:gd name="connsiteX871" fmla="*/ 978654 w 7527271"/>
                <a:gd name="connsiteY871" fmla="*/ 404290 h 4246067"/>
                <a:gd name="connsiteX872" fmla="*/ 1034400 w 7527271"/>
                <a:gd name="connsiteY872" fmla="*/ 384169 h 4246067"/>
                <a:gd name="connsiteX873" fmla="*/ 1408088 w 7527271"/>
                <a:gd name="connsiteY873" fmla="*/ 315569 h 4246067"/>
                <a:gd name="connsiteX874" fmla="*/ 1556394 w 7527271"/>
                <a:gd name="connsiteY874" fmla="*/ 312001 h 4246067"/>
                <a:gd name="connsiteX875" fmla="*/ 1851238 w 7527271"/>
                <a:gd name="connsiteY875" fmla="*/ 292017 h 4246067"/>
                <a:gd name="connsiteX876" fmla="*/ 2074514 w 7527271"/>
                <a:gd name="connsiteY876" fmla="*/ 291233 h 4246067"/>
                <a:gd name="connsiteX877" fmla="*/ 2130509 w 7527271"/>
                <a:gd name="connsiteY877" fmla="*/ 290072 h 4246067"/>
                <a:gd name="connsiteX878" fmla="*/ 2145277 w 7527271"/>
                <a:gd name="connsiteY878" fmla="*/ 292750 h 4246067"/>
                <a:gd name="connsiteX879" fmla="*/ 2144514 w 7527271"/>
                <a:gd name="connsiteY879" fmla="*/ 293600 h 4246067"/>
                <a:gd name="connsiteX880" fmla="*/ 2168466 w 7527271"/>
                <a:gd name="connsiteY880" fmla="*/ 292169 h 4246067"/>
                <a:gd name="connsiteX881" fmla="*/ 2169230 w 7527271"/>
                <a:gd name="connsiteY881" fmla="*/ 291218 h 4246067"/>
                <a:gd name="connsiteX882" fmla="*/ 2170601 w 7527271"/>
                <a:gd name="connsiteY882" fmla="*/ 292043 h 4246067"/>
                <a:gd name="connsiteX883" fmla="*/ 2178452 w 7527271"/>
                <a:gd name="connsiteY883" fmla="*/ 291573 h 4246067"/>
                <a:gd name="connsiteX884" fmla="*/ 2727011 w 7527271"/>
                <a:gd name="connsiteY884" fmla="*/ 266322 h 4246067"/>
                <a:gd name="connsiteX885" fmla="*/ 2986824 w 7527271"/>
                <a:gd name="connsiteY885" fmla="*/ 282910 h 4246067"/>
                <a:gd name="connsiteX886" fmla="*/ 3072069 w 7527271"/>
                <a:gd name="connsiteY886" fmla="*/ 286993 h 4246067"/>
                <a:gd name="connsiteX887" fmla="*/ 3076964 w 7527271"/>
                <a:gd name="connsiteY887" fmla="*/ 268415 h 4246067"/>
                <a:gd name="connsiteX888" fmla="*/ 3073071 w 7527271"/>
                <a:gd name="connsiteY888" fmla="*/ 287041 h 4246067"/>
                <a:gd name="connsiteX889" fmla="*/ 3087806 w 7527271"/>
                <a:gd name="connsiteY889" fmla="*/ 287747 h 4246067"/>
                <a:gd name="connsiteX890" fmla="*/ 3088249 w 7527271"/>
                <a:gd name="connsiteY890" fmla="*/ 286128 h 4246067"/>
                <a:gd name="connsiteX891" fmla="*/ 3088933 w 7527271"/>
                <a:gd name="connsiteY891" fmla="*/ 287800 h 4246067"/>
                <a:gd name="connsiteX892" fmla="*/ 3163668 w 7527271"/>
                <a:gd name="connsiteY892" fmla="*/ 291381 h 4246067"/>
                <a:gd name="connsiteX893" fmla="*/ 3163917 w 7527271"/>
                <a:gd name="connsiteY893" fmla="*/ 282639 h 4246067"/>
                <a:gd name="connsiteX894" fmla="*/ 3165427 w 7527271"/>
                <a:gd name="connsiteY894" fmla="*/ 279511 h 4246067"/>
                <a:gd name="connsiteX895" fmla="*/ 3169163 w 7527271"/>
                <a:gd name="connsiteY895" fmla="*/ 269983 h 4246067"/>
                <a:gd name="connsiteX896" fmla="*/ 3169102 w 7527271"/>
                <a:gd name="connsiteY896" fmla="*/ 280100 h 4246067"/>
                <a:gd name="connsiteX897" fmla="*/ 3169024 w 7527271"/>
                <a:gd name="connsiteY897" fmla="*/ 291638 h 4246067"/>
                <a:gd name="connsiteX898" fmla="*/ 3225508 w 7527271"/>
                <a:gd name="connsiteY898" fmla="*/ 294343 h 4246067"/>
                <a:gd name="connsiteX899" fmla="*/ 3226116 w 7527271"/>
                <a:gd name="connsiteY899" fmla="*/ 253504 h 4246067"/>
                <a:gd name="connsiteX900" fmla="*/ 3228423 w 7527271"/>
                <a:gd name="connsiteY900" fmla="*/ 246980 h 4246067"/>
                <a:gd name="connsiteX901" fmla="*/ 3229693 w 7527271"/>
                <a:gd name="connsiteY901" fmla="*/ 242777 h 4246067"/>
                <a:gd name="connsiteX902" fmla="*/ 3115937 w 7527271"/>
                <a:gd name="connsiteY902" fmla="*/ 238738 h 4246067"/>
                <a:gd name="connsiteX903" fmla="*/ 2701242 w 7527271"/>
                <a:gd name="connsiteY903" fmla="*/ 237311 h 4246067"/>
                <a:gd name="connsiteX904" fmla="*/ 2332452 w 7527271"/>
                <a:gd name="connsiteY904" fmla="*/ 245320 h 4246067"/>
                <a:gd name="connsiteX905" fmla="*/ 2404185 w 7527271"/>
                <a:gd name="connsiteY905" fmla="*/ 225890 h 4246067"/>
                <a:gd name="connsiteX906" fmla="*/ 3358769 w 7527271"/>
                <a:gd name="connsiteY906" fmla="*/ 142962 h 4246067"/>
                <a:gd name="connsiteX907" fmla="*/ 3728573 w 7527271"/>
                <a:gd name="connsiteY907" fmla="*/ 164520 h 4246067"/>
                <a:gd name="connsiteX908" fmla="*/ 4468695 w 7527271"/>
                <a:gd name="connsiteY908" fmla="*/ 177692 h 4246067"/>
                <a:gd name="connsiteX909" fmla="*/ 4723601 w 7527271"/>
                <a:gd name="connsiteY909" fmla="*/ 197772 h 4246067"/>
                <a:gd name="connsiteX910" fmla="*/ 4893329 w 7527271"/>
                <a:gd name="connsiteY910" fmla="*/ 226103 h 4246067"/>
                <a:gd name="connsiteX911" fmla="*/ 4949270 w 7527271"/>
                <a:gd name="connsiteY911" fmla="*/ 237246 h 4246067"/>
                <a:gd name="connsiteX912" fmla="*/ 4893694 w 7527271"/>
                <a:gd name="connsiteY912" fmla="*/ 233106 h 4246067"/>
                <a:gd name="connsiteX913" fmla="*/ 4502342 w 7527271"/>
                <a:gd name="connsiteY913" fmla="*/ 210739 h 4246067"/>
                <a:gd name="connsiteX914" fmla="*/ 4156451 w 7527271"/>
                <a:gd name="connsiteY914" fmla="*/ 179990 h 4246067"/>
                <a:gd name="connsiteX915" fmla="*/ 3975449 w 7527271"/>
                <a:gd name="connsiteY915" fmla="*/ 186406 h 4246067"/>
                <a:gd name="connsiteX916" fmla="*/ 3844210 w 7527271"/>
                <a:gd name="connsiteY916" fmla="*/ 182284 h 4246067"/>
                <a:gd name="connsiteX917" fmla="*/ 3862683 w 7527271"/>
                <a:gd name="connsiteY917" fmla="*/ 195972 h 4246067"/>
                <a:gd name="connsiteX918" fmla="*/ 4381728 w 7527271"/>
                <a:gd name="connsiteY918" fmla="*/ 217048 h 4246067"/>
                <a:gd name="connsiteX919" fmla="*/ 4960260 w 7527271"/>
                <a:gd name="connsiteY919" fmla="*/ 269815 h 4246067"/>
                <a:gd name="connsiteX920" fmla="*/ 5245741 w 7527271"/>
                <a:gd name="connsiteY920" fmla="*/ 299907 h 4246067"/>
                <a:gd name="connsiteX921" fmla="*/ 5268480 w 7527271"/>
                <a:gd name="connsiteY921" fmla="*/ 302043 h 4246067"/>
                <a:gd name="connsiteX922" fmla="*/ 5581625 w 7527271"/>
                <a:gd name="connsiteY922" fmla="*/ 376681 h 4246067"/>
                <a:gd name="connsiteX923" fmla="*/ 5921246 w 7527271"/>
                <a:gd name="connsiteY923" fmla="*/ 473736 h 4246067"/>
                <a:gd name="connsiteX924" fmla="*/ 6298831 w 7527271"/>
                <a:gd name="connsiteY924" fmla="*/ 605231 h 4246067"/>
                <a:gd name="connsiteX925" fmla="*/ 6719725 w 7527271"/>
                <a:gd name="connsiteY925" fmla="*/ 785773 h 4246067"/>
                <a:gd name="connsiteX926" fmla="*/ 6784361 w 7527271"/>
                <a:gd name="connsiteY926" fmla="*/ 841673 h 4246067"/>
                <a:gd name="connsiteX927" fmla="*/ 6972082 w 7527271"/>
                <a:gd name="connsiteY927" fmla="*/ 962813 h 4246067"/>
                <a:gd name="connsiteX928" fmla="*/ 6987593 w 7527271"/>
                <a:gd name="connsiteY928" fmla="*/ 976228 h 4246067"/>
                <a:gd name="connsiteX929" fmla="*/ 6973593 w 7527271"/>
                <a:gd name="connsiteY929" fmla="*/ 989756 h 4246067"/>
                <a:gd name="connsiteX930" fmla="*/ 6990254 w 7527271"/>
                <a:gd name="connsiteY930" fmla="*/ 1038352 h 4246067"/>
                <a:gd name="connsiteX931" fmla="*/ 6913128 w 7527271"/>
                <a:gd name="connsiteY931" fmla="*/ 986727 h 4246067"/>
                <a:gd name="connsiteX932" fmla="*/ 6834491 w 7527271"/>
                <a:gd name="connsiteY932" fmla="*/ 944352 h 4246067"/>
                <a:gd name="connsiteX933" fmla="*/ 6851804 w 7527271"/>
                <a:gd name="connsiteY933" fmla="*/ 1061381 h 4246067"/>
                <a:gd name="connsiteX934" fmla="*/ 6789613 w 7527271"/>
                <a:gd name="connsiteY934" fmla="*/ 1032730 h 4246067"/>
                <a:gd name="connsiteX935" fmla="*/ 6733246 w 7527271"/>
                <a:gd name="connsiteY935" fmla="*/ 1040782 h 4246067"/>
                <a:gd name="connsiteX936" fmla="*/ 6679565 w 7527271"/>
                <a:gd name="connsiteY936" fmla="*/ 1020997 h 4246067"/>
                <a:gd name="connsiteX937" fmla="*/ 6639961 w 7527271"/>
                <a:gd name="connsiteY937" fmla="*/ 998403 h 4246067"/>
                <a:gd name="connsiteX938" fmla="*/ 6601039 w 7527271"/>
                <a:gd name="connsiteY938" fmla="*/ 997932 h 4246067"/>
                <a:gd name="connsiteX939" fmla="*/ 6610589 w 7527271"/>
                <a:gd name="connsiteY939" fmla="*/ 1009095 h 4246067"/>
                <a:gd name="connsiteX940" fmla="*/ 6602566 w 7527271"/>
                <a:gd name="connsiteY940" fmla="*/ 1008565 h 4246067"/>
                <a:gd name="connsiteX941" fmla="*/ 6600749 w 7527271"/>
                <a:gd name="connsiteY941" fmla="*/ 997928 h 4246067"/>
                <a:gd name="connsiteX942" fmla="*/ 6555256 w 7527271"/>
                <a:gd name="connsiteY942" fmla="*/ 997377 h 4246067"/>
                <a:gd name="connsiteX943" fmla="*/ 6555130 w 7527271"/>
                <a:gd name="connsiteY943" fmla="*/ 997376 h 4246067"/>
                <a:gd name="connsiteX944" fmla="*/ 6560331 w 7527271"/>
                <a:gd name="connsiteY944" fmla="*/ 1000003 h 4246067"/>
                <a:gd name="connsiteX945" fmla="*/ 6648149 w 7527271"/>
                <a:gd name="connsiteY945" fmla="*/ 1038065 h 4246067"/>
                <a:gd name="connsiteX946" fmla="*/ 6786219 w 7527271"/>
                <a:gd name="connsiteY946" fmla="*/ 1095836 h 4246067"/>
                <a:gd name="connsiteX947" fmla="*/ 6835502 w 7527271"/>
                <a:gd name="connsiteY947" fmla="*/ 1121244 h 4246067"/>
                <a:gd name="connsiteX948" fmla="*/ 6672184 w 7527271"/>
                <a:gd name="connsiteY948" fmla="*/ 1107560 h 4246067"/>
                <a:gd name="connsiteX949" fmla="*/ 6655784 w 7527271"/>
                <a:gd name="connsiteY949" fmla="*/ 1100594 h 4246067"/>
                <a:gd name="connsiteX950" fmla="*/ 6537850 w 7527271"/>
                <a:gd name="connsiteY950" fmla="*/ 1045216 h 4246067"/>
                <a:gd name="connsiteX951" fmla="*/ 6411173 w 7527271"/>
                <a:gd name="connsiteY951" fmla="*/ 994717 h 4246067"/>
                <a:gd name="connsiteX952" fmla="*/ 6380281 w 7527271"/>
                <a:gd name="connsiteY952" fmla="*/ 990277 h 4246067"/>
                <a:gd name="connsiteX953" fmla="*/ 6411209 w 7527271"/>
                <a:gd name="connsiteY953" fmla="*/ 1003435 h 4246067"/>
                <a:gd name="connsiteX954" fmla="*/ 6492506 w 7527271"/>
                <a:gd name="connsiteY954" fmla="*/ 1043581 h 4246067"/>
                <a:gd name="connsiteX955" fmla="*/ 6566142 w 7527271"/>
                <a:gd name="connsiteY955" fmla="*/ 1085197 h 4246067"/>
                <a:gd name="connsiteX956" fmla="*/ 6591311 w 7527271"/>
                <a:gd name="connsiteY956" fmla="*/ 1100783 h 4246067"/>
                <a:gd name="connsiteX957" fmla="*/ 4888739 w 7527271"/>
                <a:gd name="connsiteY957" fmla="*/ 958123 h 4246067"/>
                <a:gd name="connsiteX958" fmla="*/ 4794622 w 7527271"/>
                <a:gd name="connsiteY958" fmla="*/ 956982 h 4246067"/>
                <a:gd name="connsiteX959" fmla="*/ 4650254 w 7527271"/>
                <a:gd name="connsiteY959" fmla="*/ 941726 h 4246067"/>
                <a:gd name="connsiteX960" fmla="*/ 4581691 w 7527271"/>
                <a:gd name="connsiteY960" fmla="*/ 940894 h 4246067"/>
                <a:gd name="connsiteX961" fmla="*/ 4513126 w 7527271"/>
                <a:gd name="connsiteY961" fmla="*/ 940063 h 4246067"/>
                <a:gd name="connsiteX962" fmla="*/ 4387019 w 7527271"/>
                <a:gd name="connsiteY962" fmla="*/ 928996 h 4246067"/>
                <a:gd name="connsiteX963" fmla="*/ 4266424 w 7527271"/>
                <a:gd name="connsiteY963" fmla="*/ 913225 h 4246067"/>
                <a:gd name="connsiteX964" fmla="*/ 4273659 w 7527271"/>
                <a:gd name="connsiteY964" fmla="*/ 926825 h 4246067"/>
                <a:gd name="connsiteX965" fmla="*/ 4266086 w 7527271"/>
                <a:gd name="connsiteY965" fmla="*/ 972848 h 4246067"/>
                <a:gd name="connsiteX966" fmla="*/ 4404081 w 7527271"/>
                <a:gd name="connsiteY966" fmla="*/ 983668 h 4246067"/>
                <a:gd name="connsiteX967" fmla="*/ 4542069 w 7527271"/>
                <a:gd name="connsiteY967" fmla="*/ 994474 h 4246067"/>
                <a:gd name="connsiteX968" fmla="*/ 4637163 w 7527271"/>
                <a:gd name="connsiteY968" fmla="*/ 992442 h 4246067"/>
                <a:gd name="connsiteX969" fmla="*/ 4732263 w 7527271"/>
                <a:gd name="connsiteY969" fmla="*/ 990420 h 4246067"/>
                <a:gd name="connsiteX970" fmla="*/ 4823736 w 7527271"/>
                <a:gd name="connsiteY970" fmla="*/ 981581 h 4246067"/>
                <a:gd name="connsiteX971" fmla="*/ 4915212 w 7527271"/>
                <a:gd name="connsiteY971" fmla="*/ 972758 h 4246067"/>
                <a:gd name="connsiteX972" fmla="*/ 5112639 w 7527271"/>
                <a:gd name="connsiteY972" fmla="*/ 982302 h 4246067"/>
                <a:gd name="connsiteX973" fmla="*/ 5214973 w 7527271"/>
                <a:gd name="connsiteY973" fmla="*/ 993879 h 4246067"/>
                <a:gd name="connsiteX974" fmla="*/ 5317301 w 7527271"/>
                <a:gd name="connsiteY974" fmla="*/ 1005448 h 4246067"/>
                <a:gd name="connsiteX975" fmla="*/ 5457020 w 7527271"/>
                <a:gd name="connsiteY975" fmla="*/ 1034568 h 4246067"/>
                <a:gd name="connsiteX976" fmla="*/ 5596735 w 7527271"/>
                <a:gd name="connsiteY976" fmla="*/ 1063693 h 4246067"/>
                <a:gd name="connsiteX977" fmla="*/ 5663407 w 7527271"/>
                <a:gd name="connsiteY977" fmla="*/ 1076031 h 4246067"/>
                <a:gd name="connsiteX978" fmla="*/ 5730074 w 7527271"/>
                <a:gd name="connsiteY978" fmla="*/ 1088359 h 4246067"/>
                <a:gd name="connsiteX979" fmla="*/ 5800369 w 7527271"/>
                <a:gd name="connsiteY979" fmla="*/ 1107506 h 4246067"/>
                <a:gd name="connsiteX980" fmla="*/ 5870655 w 7527271"/>
                <a:gd name="connsiteY980" fmla="*/ 1126639 h 4246067"/>
                <a:gd name="connsiteX981" fmla="*/ 6035176 w 7527271"/>
                <a:gd name="connsiteY981" fmla="*/ 1134595 h 4246067"/>
                <a:gd name="connsiteX982" fmla="*/ 6199701 w 7527271"/>
                <a:gd name="connsiteY982" fmla="*/ 1142548 h 4246067"/>
                <a:gd name="connsiteX983" fmla="*/ 6245353 w 7527271"/>
                <a:gd name="connsiteY983" fmla="*/ 1153035 h 4246067"/>
                <a:gd name="connsiteX984" fmla="*/ 6283767 w 7527271"/>
                <a:gd name="connsiteY984" fmla="*/ 1149927 h 4246067"/>
                <a:gd name="connsiteX985" fmla="*/ 6367835 w 7527271"/>
                <a:gd name="connsiteY985" fmla="*/ 1157302 h 4246067"/>
                <a:gd name="connsiteX986" fmla="*/ 6451912 w 7527271"/>
                <a:gd name="connsiteY986" fmla="*/ 1164682 h 4246067"/>
                <a:gd name="connsiteX987" fmla="*/ 6535979 w 7527271"/>
                <a:gd name="connsiteY987" fmla="*/ 1172061 h 4246067"/>
                <a:gd name="connsiteX988" fmla="*/ 6561479 w 7527271"/>
                <a:gd name="connsiteY988" fmla="*/ 1189862 h 4246067"/>
                <a:gd name="connsiteX989" fmla="*/ 6555966 w 7527271"/>
                <a:gd name="connsiteY989" fmla="*/ 1194568 h 4246067"/>
                <a:gd name="connsiteX990" fmla="*/ 6439853 w 7527271"/>
                <a:gd name="connsiteY990" fmla="*/ 1194747 h 4246067"/>
                <a:gd name="connsiteX991" fmla="*/ 6323738 w 7527271"/>
                <a:gd name="connsiteY991" fmla="*/ 1194926 h 4246067"/>
                <a:gd name="connsiteX992" fmla="*/ 6213998 w 7527271"/>
                <a:gd name="connsiteY992" fmla="*/ 1199564 h 4246067"/>
                <a:gd name="connsiteX993" fmla="*/ 6132683 w 7527271"/>
                <a:gd name="connsiteY993" fmla="*/ 1206159 h 4246067"/>
                <a:gd name="connsiteX994" fmla="*/ 6185329 w 7527271"/>
                <a:gd name="connsiteY994" fmla="*/ 1224297 h 4246067"/>
                <a:gd name="connsiteX995" fmla="*/ 6351572 w 7527271"/>
                <a:gd name="connsiteY995" fmla="*/ 1375076 h 4246067"/>
                <a:gd name="connsiteX996" fmla="*/ 6353166 w 7527271"/>
                <a:gd name="connsiteY996" fmla="*/ 1399925 h 4246067"/>
                <a:gd name="connsiteX997" fmla="*/ 6360966 w 7527271"/>
                <a:gd name="connsiteY997" fmla="*/ 1400505 h 4246067"/>
                <a:gd name="connsiteX998" fmla="*/ 6450550 w 7527271"/>
                <a:gd name="connsiteY998" fmla="*/ 1403187 h 4246067"/>
                <a:gd name="connsiteX999" fmla="*/ 6547368 w 7527271"/>
                <a:gd name="connsiteY999" fmla="*/ 1419460 h 4246067"/>
                <a:gd name="connsiteX1000" fmla="*/ 6947393 w 7527271"/>
                <a:gd name="connsiteY1000" fmla="*/ 1493473 h 4246067"/>
                <a:gd name="connsiteX1001" fmla="*/ 6965651 w 7527271"/>
                <a:gd name="connsiteY1001" fmla="*/ 1497667 h 4246067"/>
                <a:gd name="connsiteX1002" fmla="*/ 6954630 w 7527271"/>
                <a:gd name="connsiteY1002" fmla="*/ 1507073 h 4246067"/>
                <a:gd name="connsiteX1003" fmla="*/ 6715339 w 7527271"/>
                <a:gd name="connsiteY1003" fmla="*/ 1464030 h 4246067"/>
                <a:gd name="connsiteX1004" fmla="*/ 6483285 w 7527271"/>
                <a:gd name="connsiteY1004" fmla="*/ 1434591 h 4246067"/>
                <a:gd name="connsiteX1005" fmla="*/ 6459508 w 7527271"/>
                <a:gd name="connsiteY1005" fmla="*/ 1435093 h 4246067"/>
                <a:gd name="connsiteX1006" fmla="*/ 6450381 w 7527271"/>
                <a:gd name="connsiteY1006" fmla="*/ 1432996 h 4246067"/>
                <a:gd name="connsiteX1007" fmla="*/ 6452273 w 7527271"/>
                <a:gd name="connsiteY1007" fmla="*/ 1421489 h 4246067"/>
                <a:gd name="connsiteX1008" fmla="*/ 6404723 w 7527271"/>
                <a:gd name="connsiteY1008" fmla="*/ 1422503 h 4246067"/>
                <a:gd name="connsiteX1009" fmla="*/ 6354194 w 7527271"/>
                <a:gd name="connsiteY1009" fmla="*/ 1415891 h 4246067"/>
                <a:gd name="connsiteX1010" fmla="*/ 6357521 w 7527271"/>
                <a:gd name="connsiteY1010" fmla="*/ 1467690 h 4246067"/>
                <a:gd name="connsiteX1011" fmla="*/ 6351324 w 7527271"/>
                <a:gd name="connsiteY1011" fmla="*/ 1474708 h 4246067"/>
                <a:gd name="connsiteX1012" fmla="*/ 6404385 w 7527271"/>
                <a:gd name="connsiteY1012" fmla="*/ 1482126 h 4246067"/>
                <a:gd name="connsiteX1013" fmla="*/ 6442804 w 7527271"/>
                <a:gd name="connsiteY1013" fmla="*/ 1479011 h 4246067"/>
                <a:gd name="connsiteX1014" fmla="*/ 6481218 w 7527271"/>
                <a:gd name="connsiteY1014" fmla="*/ 1475902 h 4246067"/>
                <a:gd name="connsiteX1015" fmla="*/ 6496727 w 7527271"/>
                <a:gd name="connsiteY1015" fmla="*/ 1482456 h 4246067"/>
                <a:gd name="connsiteX1016" fmla="*/ 6512230 w 7527271"/>
                <a:gd name="connsiteY1016" fmla="*/ 1489000 h 4246067"/>
                <a:gd name="connsiteX1017" fmla="*/ 6501203 w 7527271"/>
                <a:gd name="connsiteY1017" fmla="*/ 1498408 h 4246067"/>
                <a:gd name="connsiteX1018" fmla="*/ 6584932 w 7527271"/>
                <a:gd name="connsiteY1018" fmla="*/ 1565412 h 4246067"/>
                <a:gd name="connsiteX1019" fmla="*/ 6498802 w 7527271"/>
                <a:gd name="connsiteY1019" fmla="*/ 1599354 h 4246067"/>
                <a:gd name="connsiteX1020" fmla="*/ 6482926 w 7527271"/>
                <a:gd name="connsiteY1020" fmla="*/ 1597561 h 4246067"/>
                <a:gd name="connsiteX1021" fmla="*/ 6513374 w 7527271"/>
                <a:gd name="connsiteY1021" fmla="*/ 1606746 h 4246067"/>
                <a:gd name="connsiteX1022" fmla="*/ 6595008 w 7527271"/>
                <a:gd name="connsiteY1022" fmla="*/ 1660120 h 4246067"/>
                <a:gd name="connsiteX1023" fmla="*/ 6626078 w 7527271"/>
                <a:gd name="connsiteY1023" fmla="*/ 1688298 h 4246067"/>
                <a:gd name="connsiteX1024" fmla="*/ 6662812 w 7527271"/>
                <a:gd name="connsiteY1024" fmla="*/ 1696740 h 4246067"/>
                <a:gd name="connsiteX1025" fmla="*/ 6701059 w 7527271"/>
                <a:gd name="connsiteY1025" fmla="*/ 1723438 h 4246067"/>
                <a:gd name="connsiteX1026" fmla="*/ 6695542 w 7527271"/>
                <a:gd name="connsiteY1026" fmla="*/ 1728146 h 4246067"/>
                <a:gd name="connsiteX1027" fmla="*/ 6683659 w 7527271"/>
                <a:gd name="connsiteY1027" fmla="*/ 1728404 h 4246067"/>
                <a:gd name="connsiteX1028" fmla="*/ 6671771 w 7527271"/>
                <a:gd name="connsiteY1028" fmla="*/ 1728655 h 4246067"/>
                <a:gd name="connsiteX1029" fmla="*/ 6670559 w 7527271"/>
                <a:gd name="connsiteY1029" fmla="*/ 1728642 h 4246067"/>
                <a:gd name="connsiteX1030" fmla="*/ 6808751 w 7527271"/>
                <a:gd name="connsiteY1030" fmla="*/ 1853972 h 4246067"/>
                <a:gd name="connsiteX1031" fmla="*/ 6957178 w 7527271"/>
                <a:gd name="connsiteY1031" fmla="*/ 1997775 h 4246067"/>
                <a:gd name="connsiteX1032" fmla="*/ 6957189 w 7527271"/>
                <a:gd name="connsiteY1032" fmla="*/ 2034509 h 4246067"/>
                <a:gd name="connsiteX1033" fmla="*/ 6969061 w 7527271"/>
                <a:gd name="connsiteY1033" fmla="*/ 2045275 h 4246067"/>
                <a:gd name="connsiteX1034" fmla="*/ 7075933 w 7527271"/>
                <a:gd name="connsiteY1034" fmla="*/ 2142201 h 4246067"/>
                <a:gd name="connsiteX1035" fmla="*/ 7081875 w 7527271"/>
                <a:gd name="connsiteY1035" fmla="*/ 2193499 h 4246067"/>
                <a:gd name="connsiteX1036" fmla="*/ 7058153 w 7527271"/>
                <a:gd name="connsiteY1036" fmla="*/ 2337257 h 4246067"/>
                <a:gd name="connsiteX1037" fmla="*/ 7064095 w 7527271"/>
                <a:gd name="connsiteY1037" fmla="*/ 2388553 h 4246067"/>
                <a:gd name="connsiteX1038" fmla="*/ 7117536 w 7527271"/>
                <a:gd name="connsiteY1038" fmla="*/ 2464567 h 4246067"/>
                <a:gd name="connsiteX1039" fmla="*/ 7123482 w 7527271"/>
                <a:gd name="connsiteY1039" fmla="*/ 2534223 h 4246067"/>
                <a:gd name="connsiteX1040" fmla="*/ 7123480 w 7527271"/>
                <a:gd name="connsiteY1040" fmla="*/ 2570951 h 4246067"/>
                <a:gd name="connsiteX1041" fmla="*/ 7105679 w 7527271"/>
                <a:gd name="connsiteY1041" fmla="*/ 2582341 h 4246067"/>
                <a:gd name="connsiteX1042" fmla="*/ 7135361 w 7527271"/>
                <a:gd name="connsiteY1042" fmla="*/ 2600091 h 4246067"/>
                <a:gd name="connsiteX1043" fmla="*/ 7153170 w 7527271"/>
                <a:gd name="connsiteY1043" fmla="*/ 2607055 h 4246067"/>
                <a:gd name="connsiteX1044" fmla="*/ 7165048 w 7527271"/>
                <a:gd name="connsiteY1044" fmla="*/ 2617831 h 4246067"/>
                <a:gd name="connsiteX1045" fmla="*/ 7212537 w 7527271"/>
                <a:gd name="connsiteY1045" fmla="*/ 2624173 h 4246067"/>
                <a:gd name="connsiteX1046" fmla="*/ 7254098 w 7527271"/>
                <a:gd name="connsiteY1046" fmla="*/ 2634321 h 4246067"/>
                <a:gd name="connsiteX1047" fmla="*/ 7301595 w 7527271"/>
                <a:gd name="connsiteY1047" fmla="*/ 2659035 h 4246067"/>
                <a:gd name="connsiteX1048" fmla="*/ 7325343 w 7527271"/>
                <a:gd name="connsiteY1048" fmla="*/ 2680579 h 4246067"/>
                <a:gd name="connsiteX1049" fmla="*/ 7372845 w 7527271"/>
                <a:gd name="connsiteY1049" fmla="*/ 2751201 h 4246067"/>
                <a:gd name="connsiteX1050" fmla="*/ 7384720 w 7527271"/>
                <a:gd name="connsiteY1050" fmla="*/ 2789515 h 4246067"/>
                <a:gd name="connsiteX1051" fmla="*/ 7378786 w 7527271"/>
                <a:gd name="connsiteY1051" fmla="*/ 2793317 h 4246067"/>
                <a:gd name="connsiteX1052" fmla="*/ 7426281 w 7527271"/>
                <a:gd name="connsiteY1052" fmla="*/ 2818029 h 4246067"/>
                <a:gd name="connsiteX1053" fmla="*/ 7444096 w 7527271"/>
                <a:gd name="connsiteY1053" fmla="*/ 2825007 h 4246067"/>
                <a:gd name="connsiteX1054" fmla="*/ 7455968 w 7527271"/>
                <a:gd name="connsiteY1054" fmla="*/ 2854133 h 4246067"/>
                <a:gd name="connsiteX1055" fmla="*/ 7461911 w 7527271"/>
                <a:gd name="connsiteY1055" fmla="*/ 2868707 h 4246067"/>
                <a:gd name="connsiteX1056" fmla="*/ 7450039 w 7527271"/>
                <a:gd name="connsiteY1056" fmla="*/ 2894665 h 4246067"/>
                <a:gd name="connsiteX1057" fmla="*/ 7414426 w 7527271"/>
                <a:gd name="connsiteY1057" fmla="*/ 2917453 h 4246067"/>
                <a:gd name="connsiteX1058" fmla="*/ 7360986 w 7527271"/>
                <a:gd name="connsiteY1058" fmla="*/ 2859803 h 4246067"/>
                <a:gd name="connsiteX1059" fmla="*/ 7355054 w 7527271"/>
                <a:gd name="connsiteY1059" fmla="*/ 2881975 h 4246067"/>
                <a:gd name="connsiteX1060" fmla="*/ 7307561 w 7527271"/>
                <a:gd name="connsiteY1060" fmla="*/ 2875623 h 4246067"/>
                <a:gd name="connsiteX1061" fmla="*/ 7283814 w 7527271"/>
                <a:gd name="connsiteY1061" fmla="*/ 2872453 h 4246067"/>
                <a:gd name="connsiteX1062" fmla="*/ 7268971 w 7527271"/>
                <a:gd name="connsiteY1062" fmla="*/ 2872763 h 4246067"/>
                <a:gd name="connsiteX1063" fmla="*/ 7254130 w 7527271"/>
                <a:gd name="connsiteY1063" fmla="*/ 2873069 h 4246067"/>
                <a:gd name="connsiteX1064" fmla="*/ 7242257 w 7527271"/>
                <a:gd name="connsiteY1064" fmla="*/ 2880665 h 4246067"/>
                <a:gd name="connsiteX1065" fmla="*/ 7185862 w 7527271"/>
                <a:gd name="connsiteY1065" fmla="*/ 2870835 h 4246067"/>
                <a:gd name="connsiteX1066" fmla="*/ 7129467 w 7527271"/>
                <a:gd name="connsiteY1066" fmla="*/ 2861005 h 4246067"/>
                <a:gd name="connsiteX1067" fmla="*/ 7117586 w 7527271"/>
                <a:gd name="connsiteY1067" fmla="*/ 2850231 h 4246067"/>
                <a:gd name="connsiteX1068" fmla="*/ 7087907 w 7527271"/>
                <a:gd name="connsiteY1068" fmla="*/ 2850857 h 4246067"/>
                <a:gd name="connsiteX1069" fmla="*/ 7076030 w 7527271"/>
                <a:gd name="connsiteY1069" fmla="*/ 2849265 h 4246067"/>
                <a:gd name="connsiteX1070" fmla="*/ 7064161 w 7527271"/>
                <a:gd name="connsiteY1070" fmla="*/ 2847685 h 4246067"/>
                <a:gd name="connsiteX1071" fmla="*/ 7034480 w 7527271"/>
                <a:gd name="connsiteY1071" fmla="*/ 2866679 h 4246067"/>
                <a:gd name="connsiteX1072" fmla="*/ 6939500 w 7527271"/>
                <a:gd name="connsiteY1072" fmla="*/ 2890707 h 4246067"/>
                <a:gd name="connsiteX1073" fmla="*/ 6903879 w 7527271"/>
                <a:gd name="connsiteY1073" fmla="*/ 2895133 h 4246067"/>
                <a:gd name="connsiteX1074" fmla="*/ 6912787 w 7527271"/>
                <a:gd name="connsiteY1074" fmla="*/ 2907797 h 4246067"/>
                <a:gd name="connsiteX1075" fmla="*/ 6921689 w 7527271"/>
                <a:gd name="connsiteY1075" fmla="*/ 2920465 h 4246067"/>
                <a:gd name="connsiteX1076" fmla="*/ 7013708 w 7527271"/>
                <a:gd name="connsiteY1076" fmla="*/ 2944241 h 4246067"/>
                <a:gd name="connsiteX1077" fmla="*/ 7117609 w 7527271"/>
                <a:gd name="connsiteY1077" fmla="*/ 2978795 h 4246067"/>
                <a:gd name="connsiteX1078" fmla="*/ 7188848 w 7527271"/>
                <a:gd name="connsiteY1078" fmla="*/ 2988317 h 4246067"/>
                <a:gd name="connsiteX1079" fmla="*/ 7206656 w 7527271"/>
                <a:gd name="connsiteY1079" fmla="*/ 2976921 h 4246067"/>
                <a:gd name="connsiteX1080" fmla="*/ 7218528 w 7527271"/>
                <a:gd name="connsiteY1080" fmla="*/ 2987685 h 4246067"/>
                <a:gd name="connsiteX1081" fmla="*/ 7230400 w 7527271"/>
                <a:gd name="connsiteY1081" fmla="*/ 2980091 h 4246067"/>
                <a:gd name="connsiteX1082" fmla="*/ 7212591 w 7527271"/>
                <a:gd name="connsiteY1082" fmla="*/ 2973123 h 4246067"/>
                <a:gd name="connsiteX1083" fmla="*/ 7206656 w 7527271"/>
                <a:gd name="connsiteY1083" fmla="*/ 2976921 h 4246067"/>
                <a:gd name="connsiteX1084" fmla="*/ 7194780 w 7527271"/>
                <a:gd name="connsiteY1084" fmla="*/ 2966145 h 4246067"/>
                <a:gd name="connsiteX1085" fmla="*/ 7200715 w 7527271"/>
                <a:gd name="connsiteY1085" fmla="*/ 2962347 h 4246067"/>
                <a:gd name="connsiteX1086" fmla="*/ 7040419 w 7527271"/>
                <a:gd name="connsiteY1086" fmla="*/ 2899603 h 4246067"/>
                <a:gd name="connsiteX1087" fmla="*/ 7022610 w 7527271"/>
                <a:gd name="connsiteY1087" fmla="*/ 2874269 h 4246067"/>
                <a:gd name="connsiteX1088" fmla="*/ 7058224 w 7527271"/>
                <a:gd name="connsiteY1088" fmla="*/ 2869849 h 4246067"/>
                <a:gd name="connsiteX1089" fmla="*/ 7171022 w 7527271"/>
                <a:gd name="connsiteY1089" fmla="*/ 2898695 h 4246067"/>
                <a:gd name="connsiteX1090" fmla="*/ 7283823 w 7527271"/>
                <a:gd name="connsiteY1090" fmla="*/ 2927549 h 4246067"/>
                <a:gd name="connsiteX1091" fmla="*/ 7337248 w 7527271"/>
                <a:gd name="connsiteY1091" fmla="*/ 2930095 h 4246067"/>
                <a:gd name="connsiteX1092" fmla="*/ 7455990 w 7527271"/>
                <a:gd name="connsiteY1092" fmla="*/ 3001061 h 4246067"/>
                <a:gd name="connsiteX1093" fmla="*/ 7479742 w 7527271"/>
                <a:gd name="connsiteY1093" fmla="*/ 3050139 h 4246067"/>
                <a:gd name="connsiteX1094" fmla="*/ 7485688 w 7527271"/>
                <a:gd name="connsiteY1094" fmla="*/ 3092265 h 4246067"/>
                <a:gd name="connsiteX1095" fmla="*/ 7378838 w 7527271"/>
                <a:gd name="connsiteY1095" fmla="*/ 3160625 h 4246067"/>
                <a:gd name="connsiteX1096" fmla="*/ 7521333 w 7527271"/>
                <a:gd name="connsiteY1096" fmla="*/ 3289861 h 4246067"/>
                <a:gd name="connsiteX1097" fmla="*/ 7525789 w 7527271"/>
                <a:gd name="connsiteY1097" fmla="*/ 3337511 h 4246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Lst>
              <a:rect l="l" t="t" r="r" b="b"/>
              <a:pathLst>
                <a:path w="7527271" h="4246067">
                  <a:moveTo>
                    <a:pt x="221903" y="1042797"/>
                  </a:moveTo>
                  <a:cubicBezTo>
                    <a:pt x="222492" y="1046415"/>
                    <a:pt x="221566" y="1048442"/>
                    <a:pt x="219126" y="1048877"/>
                  </a:cubicBezTo>
                  <a:cubicBezTo>
                    <a:pt x="214245" y="1049746"/>
                    <a:pt x="203305" y="1044246"/>
                    <a:pt x="186305" y="1032384"/>
                  </a:cubicBezTo>
                  <a:cubicBezTo>
                    <a:pt x="161958" y="1026787"/>
                    <a:pt x="149781" y="1023984"/>
                    <a:pt x="149781" y="1023984"/>
                  </a:cubicBezTo>
                  <a:lnTo>
                    <a:pt x="155293" y="1019282"/>
                  </a:lnTo>
                  <a:cubicBezTo>
                    <a:pt x="171146" y="1018951"/>
                    <a:pt x="191240" y="1021574"/>
                    <a:pt x="215593" y="1027167"/>
                  </a:cubicBezTo>
                  <a:cubicBezTo>
                    <a:pt x="219211" y="1033969"/>
                    <a:pt x="221315" y="1039178"/>
                    <a:pt x="221903" y="1042797"/>
                  </a:cubicBezTo>
                  <a:close/>
                  <a:moveTo>
                    <a:pt x="668092" y="464430"/>
                  </a:moveTo>
                  <a:cubicBezTo>
                    <a:pt x="666334" y="466287"/>
                    <a:pt x="664104" y="473302"/>
                    <a:pt x="660949" y="467337"/>
                  </a:cubicBezTo>
                  <a:cubicBezTo>
                    <a:pt x="662853" y="465324"/>
                    <a:pt x="664242" y="463852"/>
                    <a:pt x="665355" y="463254"/>
                  </a:cubicBezTo>
                  <a:cubicBezTo>
                    <a:pt x="666467" y="462662"/>
                    <a:pt x="667300" y="462940"/>
                    <a:pt x="668092" y="464430"/>
                  </a:cubicBezTo>
                  <a:close/>
                  <a:moveTo>
                    <a:pt x="670132" y="500255"/>
                  </a:moveTo>
                  <a:cubicBezTo>
                    <a:pt x="669344" y="498764"/>
                    <a:pt x="659743" y="501760"/>
                    <a:pt x="649447" y="505493"/>
                  </a:cubicBezTo>
                  <a:lnTo>
                    <a:pt x="625133" y="514938"/>
                  </a:lnTo>
                  <a:lnTo>
                    <a:pt x="637618" y="519959"/>
                  </a:lnTo>
                  <a:lnTo>
                    <a:pt x="636961" y="518936"/>
                  </a:lnTo>
                  <a:lnTo>
                    <a:pt x="640233" y="517965"/>
                  </a:lnTo>
                  <a:cubicBezTo>
                    <a:pt x="636719" y="521681"/>
                    <a:pt x="675122" y="509699"/>
                    <a:pt x="670132" y="500255"/>
                  </a:cubicBezTo>
                  <a:close/>
                  <a:moveTo>
                    <a:pt x="675227" y="461522"/>
                  </a:moveTo>
                  <a:cubicBezTo>
                    <a:pt x="673472" y="463382"/>
                    <a:pt x="671242" y="470394"/>
                    <a:pt x="668092" y="464430"/>
                  </a:cubicBezTo>
                  <a:cubicBezTo>
                    <a:pt x="669991" y="462416"/>
                    <a:pt x="671382" y="460942"/>
                    <a:pt x="672493" y="460347"/>
                  </a:cubicBezTo>
                  <a:cubicBezTo>
                    <a:pt x="673605" y="459750"/>
                    <a:pt x="674438" y="460031"/>
                    <a:pt x="675227" y="461522"/>
                  </a:cubicBezTo>
                  <a:close/>
                  <a:moveTo>
                    <a:pt x="694557" y="455779"/>
                  </a:moveTo>
                  <a:cubicBezTo>
                    <a:pt x="689289" y="461359"/>
                    <a:pt x="681891" y="463769"/>
                    <a:pt x="675227" y="461522"/>
                  </a:cubicBezTo>
                  <a:cubicBezTo>
                    <a:pt x="679674" y="459140"/>
                    <a:pt x="682773" y="457018"/>
                    <a:pt x="685626" y="455834"/>
                  </a:cubicBezTo>
                  <a:cubicBezTo>
                    <a:pt x="688483" y="454651"/>
                    <a:pt x="691094" y="454406"/>
                    <a:pt x="694557" y="455779"/>
                  </a:cubicBezTo>
                  <a:close/>
                  <a:moveTo>
                    <a:pt x="775967" y="535565"/>
                  </a:moveTo>
                  <a:cubicBezTo>
                    <a:pt x="776698" y="536098"/>
                    <a:pt x="776660" y="537055"/>
                    <a:pt x="775274" y="538529"/>
                  </a:cubicBezTo>
                  <a:cubicBezTo>
                    <a:pt x="771762" y="542246"/>
                    <a:pt x="764543" y="539816"/>
                    <a:pt x="764543" y="539816"/>
                  </a:cubicBezTo>
                  <a:cubicBezTo>
                    <a:pt x="764610" y="537999"/>
                    <a:pt x="766914" y="536536"/>
                    <a:pt x="769481" y="535728"/>
                  </a:cubicBezTo>
                  <a:cubicBezTo>
                    <a:pt x="772044" y="534918"/>
                    <a:pt x="774867" y="534762"/>
                    <a:pt x="775967" y="535565"/>
                  </a:cubicBezTo>
                  <a:close/>
                  <a:moveTo>
                    <a:pt x="782649" y="2336417"/>
                  </a:moveTo>
                  <a:cubicBezTo>
                    <a:pt x="784630" y="2341273"/>
                    <a:pt x="783645" y="2344967"/>
                    <a:pt x="779685" y="2347497"/>
                  </a:cubicBezTo>
                  <a:cubicBezTo>
                    <a:pt x="775730" y="2350033"/>
                    <a:pt x="765829" y="2344115"/>
                    <a:pt x="750000" y="2329755"/>
                  </a:cubicBezTo>
                  <a:cubicBezTo>
                    <a:pt x="757914" y="2324691"/>
                    <a:pt x="765832" y="2325749"/>
                    <a:pt x="773745" y="2332925"/>
                  </a:cubicBezTo>
                  <a:cubicBezTo>
                    <a:pt x="777704" y="2330391"/>
                    <a:pt x="780669" y="2331557"/>
                    <a:pt x="782649" y="2336417"/>
                  </a:cubicBezTo>
                  <a:close/>
                  <a:moveTo>
                    <a:pt x="788889" y="452009"/>
                  </a:moveTo>
                  <a:cubicBezTo>
                    <a:pt x="788804" y="446668"/>
                    <a:pt x="757247" y="456057"/>
                    <a:pt x="774825" y="452173"/>
                  </a:cubicBezTo>
                  <a:cubicBezTo>
                    <a:pt x="731218" y="462305"/>
                    <a:pt x="682471" y="483115"/>
                    <a:pt x="636493" y="496412"/>
                  </a:cubicBezTo>
                  <a:lnTo>
                    <a:pt x="599013" y="504885"/>
                  </a:lnTo>
                  <a:lnTo>
                    <a:pt x="601187" y="505308"/>
                  </a:lnTo>
                  <a:lnTo>
                    <a:pt x="619364" y="512618"/>
                  </a:lnTo>
                  <a:lnTo>
                    <a:pt x="675864" y="490695"/>
                  </a:lnTo>
                  <a:cubicBezTo>
                    <a:pt x="708455" y="479047"/>
                    <a:pt x="741914" y="467645"/>
                    <a:pt x="776401" y="455155"/>
                  </a:cubicBezTo>
                  <a:cubicBezTo>
                    <a:pt x="776401" y="455155"/>
                    <a:pt x="788529" y="461693"/>
                    <a:pt x="788889" y="452009"/>
                  </a:cubicBezTo>
                  <a:close/>
                  <a:moveTo>
                    <a:pt x="805285" y="180325"/>
                  </a:moveTo>
                  <a:lnTo>
                    <a:pt x="803677" y="179228"/>
                  </a:lnTo>
                  <a:cubicBezTo>
                    <a:pt x="801965" y="178058"/>
                    <a:pt x="801105" y="177475"/>
                    <a:pt x="802395" y="178351"/>
                  </a:cubicBezTo>
                  <a:close/>
                  <a:moveTo>
                    <a:pt x="813969" y="186239"/>
                  </a:moveTo>
                  <a:lnTo>
                    <a:pt x="805285" y="180325"/>
                  </a:lnTo>
                  <a:lnTo>
                    <a:pt x="810109" y="183608"/>
                  </a:lnTo>
                  <a:cubicBezTo>
                    <a:pt x="812250" y="185070"/>
                    <a:pt x="813969" y="186239"/>
                    <a:pt x="813969" y="186239"/>
                  </a:cubicBezTo>
                  <a:close/>
                  <a:moveTo>
                    <a:pt x="834056" y="415947"/>
                  </a:moveTo>
                  <a:cubicBezTo>
                    <a:pt x="831406" y="414825"/>
                    <a:pt x="821666" y="417292"/>
                    <a:pt x="821666" y="417292"/>
                  </a:cubicBezTo>
                  <a:cubicBezTo>
                    <a:pt x="817860" y="421321"/>
                    <a:pt x="826397" y="426236"/>
                    <a:pt x="833713" y="418491"/>
                  </a:cubicBezTo>
                  <a:cubicBezTo>
                    <a:pt x="835033" y="417096"/>
                    <a:pt x="834938" y="416320"/>
                    <a:pt x="834056" y="415947"/>
                  </a:cubicBezTo>
                  <a:close/>
                  <a:moveTo>
                    <a:pt x="839529" y="489083"/>
                  </a:moveTo>
                  <a:cubicBezTo>
                    <a:pt x="834258" y="494663"/>
                    <a:pt x="832210" y="496833"/>
                    <a:pt x="827302" y="492728"/>
                  </a:cubicBezTo>
                  <a:cubicBezTo>
                    <a:pt x="829205" y="490712"/>
                    <a:pt x="831427" y="489520"/>
                    <a:pt x="833592" y="488974"/>
                  </a:cubicBezTo>
                  <a:cubicBezTo>
                    <a:pt x="835755" y="488428"/>
                    <a:pt x="837862" y="488522"/>
                    <a:pt x="839529" y="489083"/>
                  </a:cubicBezTo>
                  <a:close/>
                  <a:moveTo>
                    <a:pt x="964350" y="396221"/>
                  </a:moveTo>
                  <a:lnTo>
                    <a:pt x="948964" y="401099"/>
                  </a:lnTo>
                  <a:cubicBezTo>
                    <a:pt x="940159" y="402575"/>
                    <a:pt x="930067" y="403570"/>
                    <a:pt x="925729" y="403128"/>
                  </a:cubicBezTo>
                  <a:close/>
                  <a:moveTo>
                    <a:pt x="964506" y="396171"/>
                  </a:moveTo>
                  <a:lnTo>
                    <a:pt x="964506" y="396192"/>
                  </a:lnTo>
                  <a:lnTo>
                    <a:pt x="964350" y="396221"/>
                  </a:lnTo>
                  <a:close/>
                  <a:moveTo>
                    <a:pt x="976966" y="519558"/>
                  </a:moveTo>
                  <a:cubicBezTo>
                    <a:pt x="977464" y="518692"/>
                    <a:pt x="974685" y="518828"/>
                    <a:pt x="970404" y="519479"/>
                  </a:cubicBezTo>
                  <a:lnTo>
                    <a:pt x="947202" y="524432"/>
                  </a:lnTo>
                  <a:lnTo>
                    <a:pt x="968083" y="522423"/>
                  </a:lnTo>
                  <a:lnTo>
                    <a:pt x="972137" y="521801"/>
                  </a:lnTo>
                  <a:close/>
                  <a:moveTo>
                    <a:pt x="1001540" y="390770"/>
                  </a:moveTo>
                  <a:cubicBezTo>
                    <a:pt x="1002422" y="391678"/>
                    <a:pt x="984461" y="396356"/>
                    <a:pt x="964327" y="401013"/>
                  </a:cubicBezTo>
                  <a:lnTo>
                    <a:pt x="964506" y="396192"/>
                  </a:lnTo>
                  <a:lnTo>
                    <a:pt x="984007" y="392705"/>
                  </a:lnTo>
                  <a:cubicBezTo>
                    <a:pt x="995950" y="390803"/>
                    <a:pt x="1001098" y="390317"/>
                    <a:pt x="1001540" y="390770"/>
                  </a:cubicBezTo>
                  <a:close/>
                  <a:moveTo>
                    <a:pt x="1050500" y="448613"/>
                  </a:moveTo>
                  <a:cubicBezTo>
                    <a:pt x="1048923" y="445628"/>
                    <a:pt x="1027722" y="448702"/>
                    <a:pt x="1036435" y="448777"/>
                  </a:cubicBezTo>
                  <a:cubicBezTo>
                    <a:pt x="1023289" y="450681"/>
                    <a:pt x="1007365" y="455530"/>
                    <a:pt x="991279" y="459969"/>
                  </a:cubicBezTo>
                  <a:lnTo>
                    <a:pt x="961966" y="465516"/>
                  </a:lnTo>
                  <a:lnTo>
                    <a:pt x="959301" y="465808"/>
                  </a:lnTo>
                  <a:lnTo>
                    <a:pt x="958843" y="466106"/>
                  </a:lnTo>
                  <a:lnTo>
                    <a:pt x="945161" y="468695"/>
                  </a:lnTo>
                  <a:cubicBezTo>
                    <a:pt x="934690" y="470476"/>
                    <a:pt x="925892" y="465063"/>
                    <a:pt x="919049" y="467660"/>
                  </a:cubicBezTo>
                  <a:cubicBezTo>
                    <a:pt x="892761" y="471468"/>
                    <a:pt x="867393" y="488255"/>
                    <a:pt x="839529" y="489083"/>
                  </a:cubicBezTo>
                  <a:cubicBezTo>
                    <a:pt x="857575" y="480045"/>
                    <a:pt x="868045" y="478261"/>
                    <a:pt x="883783" y="470899"/>
                  </a:cubicBezTo>
                  <a:cubicBezTo>
                    <a:pt x="878696" y="471637"/>
                    <a:pt x="925892" y="465063"/>
                    <a:pt x="928123" y="458051"/>
                  </a:cubicBezTo>
                  <a:cubicBezTo>
                    <a:pt x="926462" y="449728"/>
                    <a:pt x="869984" y="471563"/>
                    <a:pt x="864895" y="472297"/>
                  </a:cubicBezTo>
                  <a:cubicBezTo>
                    <a:pt x="804819" y="492505"/>
                    <a:pt x="769633" y="501083"/>
                    <a:pt x="706228" y="520172"/>
                  </a:cubicBezTo>
                  <a:cubicBezTo>
                    <a:pt x="706228" y="520172"/>
                    <a:pt x="675771" y="537695"/>
                    <a:pt x="674289" y="524534"/>
                  </a:cubicBezTo>
                  <a:cubicBezTo>
                    <a:pt x="676519" y="517522"/>
                    <a:pt x="725770" y="508779"/>
                    <a:pt x="727521" y="506919"/>
                  </a:cubicBezTo>
                  <a:cubicBezTo>
                    <a:pt x="775373" y="490353"/>
                    <a:pt x="819159" y="477318"/>
                    <a:pt x="868502" y="458397"/>
                  </a:cubicBezTo>
                  <a:cubicBezTo>
                    <a:pt x="837028" y="473126"/>
                    <a:pt x="879055" y="461950"/>
                    <a:pt x="877658" y="454125"/>
                  </a:cubicBezTo>
                  <a:cubicBezTo>
                    <a:pt x="874421" y="442823"/>
                    <a:pt x="814166" y="467878"/>
                    <a:pt x="809076" y="468614"/>
                  </a:cubicBezTo>
                  <a:cubicBezTo>
                    <a:pt x="782739" y="477515"/>
                    <a:pt x="755430" y="486087"/>
                    <a:pt x="726793" y="495387"/>
                  </a:cubicBezTo>
                  <a:lnTo>
                    <a:pt x="645911" y="523294"/>
                  </a:lnTo>
                  <a:lnTo>
                    <a:pt x="687841" y="540147"/>
                  </a:lnTo>
                  <a:cubicBezTo>
                    <a:pt x="702139" y="544427"/>
                    <a:pt x="716294" y="547182"/>
                    <a:pt x="730306" y="548411"/>
                  </a:cubicBezTo>
                  <a:cubicBezTo>
                    <a:pt x="738807" y="554351"/>
                    <a:pt x="746104" y="558017"/>
                    <a:pt x="752189" y="559408"/>
                  </a:cubicBezTo>
                  <a:cubicBezTo>
                    <a:pt x="758275" y="560811"/>
                    <a:pt x="765572" y="564477"/>
                    <a:pt x="774067" y="570409"/>
                  </a:cubicBezTo>
                  <a:lnTo>
                    <a:pt x="814533" y="569547"/>
                  </a:lnTo>
                  <a:lnTo>
                    <a:pt x="832273" y="564547"/>
                  </a:lnTo>
                  <a:lnTo>
                    <a:pt x="800402" y="559967"/>
                  </a:lnTo>
                  <a:cubicBezTo>
                    <a:pt x="776934" y="556354"/>
                    <a:pt x="764504" y="553305"/>
                    <a:pt x="784399" y="550950"/>
                  </a:cubicBezTo>
                  <a:lnTo>
                    <a:pt x="809632" y="549247"/>
                  </a:lnTo>
                  <a:lnTo>
                    <a:pt x="827491" y="540591"/>
                  </a:lnTo>
                  <a:cubicBezTo>
                    <a:pt x="889325" y="518522"/>
                    <a:pt x="948930" y="503463"/>
                    <a:pt x="1017718" y="483327"/>
                  </a:cubicBezTo>
                  <a:lnTo>
                    <a:pt x="1020957" y="480549"/>
                  </a:lnTo>
                  <a:lnTo>
                    <a:pt x="1002259" y="479673"/>
                  </a:lnTo>
                  <a:lnTo>
                    <a:pt x="988394" y="478600"/>
                  </a:lnTo>
                  <a:lnTo>
                    <a:pt x="916675" y="496530"/>
                  </a:lnTo>
                  <a:cubicBezTo>
                    <a:pt x="891288" y="505394"/>
                    <a:pt x="865718" y="514450"/>
                    <a:pt x="835086" y="517821"/>
                  </a:cubicBezTo>
                  <a:cubicBezTo>
                    <a:pt x="865215" y="505294"/>
                    <a:pt x="896523" y="495004"/>
                    <a:pt x="928683" y="485562"/>
                  </a:cubicBezTo>
                  <a:lnTo>
                    <a:pt x="963352" y="476012"/>
                  </a:lnTo>
                  <a:lnTo>
                    <a:pt x="950355" y="471608"/>
                  </a:lnTo>
                  <a:lnTo>
                    <a:pt x="958843" y="466106"/>
                  </a:lnTo>
                  <a:lnTo>
                    <a:pt x="961966" y="465516"/>
                  </a:lnTo>
                  <a:lnTo>
                    <a:pt x="977093" y="463845"/>
                  </a:lnTo>
                  <a:lnTo>
                    <a:pt x="1004931" y="464563"/>
                  </a:lnTo>
                  <a:lnTo>
                    <a:pt x="1027361" y="458386"/>
                  </a:lnTo>
                  <a:cubicBezTo>
                    <a:pt x="1029117" y="456525"/>
                    <a:pt x="1055491" y="458053"/>
                    <a:pt x="1050500" y="448613"/>
                  </a:cubicBezTo>
                  <a:close/>
                  <a:moveTo>
                    <a:pt x="1217535" y="1042475"/>
                  </a:moveTo>
                  <a:cubicBezTo>
                    <a:pt x="1177340" y="1037225"/>
                    <a:pt x="1140183" y="1032665"/>
                    <a:pt x="1106075" y="1028803"/>
                  </a:cubicBezTo>
                  <a:cubicBezTo>
                    <a:pt x="1071961" y="1024946"/>
                    <a:pt x="1039059" y="1023356"/>
                    <a:pt x="1007361" y="1024033"/>
                  </a:cubicBezTo>
                  <a:cubicBezTo>
                    <a:pt x="967161" y="1018771"/>
                    <a:pt x="928172" y="1015789"/>
                    <a:pt x="890387" y="1015065"/>
                  </a:cubicBezTo>
                  <a:cubicBezTo>
                    <a:pt x="852601" y="1014344"/>
                    <a:pt x="815446" y="1009785"/>
                    <a:pt x="778927" y="1001396"/>
                  </a:cubicBezTo>
                  <a:cubicBezTo>
                    <a:pt x="837269" y="1030721"/>
                    <a:pt x="879192" y="1054285"/>
                    <a:pt x="904688" y="1072079"/>
                  </a:cubicBezTo>
                  <a:cubicBezTo>
                    <a:pt x="920537" y="1071748"/>
                    <a:pt x="934265" y="1069927"/>
                    <a:pt x="945861" y="1066614"/>
                  </a:cubicBezTo>
                  <a:cubicBezTo>
                    <a:pt x="957462" y="1063313"/>
                    <a:pt x="971187" y="1061491"/>
                    <a:pt x="987032" y="1061152"/>
                  </a:cubicBezTo>
                  <a:cubicBezTo>
                    <a:pt x="1011383" y="1066756"/>
                    <a:pt x="1030276" y="1067108"/>
                    <a:pt x="1043716" y="1062239"/>
                  </a:cubicBezTo>
                  <a:cubicBezTo>
                    <a:pt x="1057152" y="1057372"/>
                    <a:pt x="1076044" y="1057724"/>
                    <a:pt x="1100391" y="1063321"/>
                  </a:cubicBezTo>
                  <a:cubicBezTo>
                    <a:pt x="1119918" y="1059853"/>
                    <a:pt x="1137600" y="1057943"/>
                    <a:pt x="1153453" y="1057607"/>
                  </a:cubicBezTo>
                  <a:cubicBezTo>
                    <a:pt x="1169301" y="1057262"/>
                    <a:pt x="1189401" y="1059897"/>
                    <a:pt x="1213748" y="1065494"/>
                  </a:cubicBezTo>
                  <a:cubicBezTo>
                    <a:pt x="1205249" y="1059554"/>
                    <a:pt x="1206509" y="1051882"/>
                    <a:pt x="1217535" y="1042475"/>
                  </a:cubicBezTo>
                  <a:close/>
                  <a:moveTo>
                    <a:pt x="1319503" y="797248"/>
                  </a:moveTo>
                  <a:cubicBezTo>
                    <a:pt x="1307328" y="794447"/>
                    <a:pt x="1297914" y="789301"/>
                    <a:pt x="1291249" y="781796"/>
                  </a:cubicBezTo>
                  <a:cubicBezTo>
                    <a:pt x="1284590" y="774301"/>
                    <a:pt x="1275171" y="769145"/>
                    <a:pt x="1262995" y="766342"/>
                  </a:cubicBezTo>
                  <a:cubicBezTo>
                    <a:pt x="1262995" y="766342"/>
                    <a:pt x="1250823" y="763553"/>
                    <a:pt x="1226472" y="757958"/>
                  </a:cubicBezTo>
                  <a:cubicBezTo>
                    <a:pt x="1143553" y="762780"/>
                    <a:pt x="1061320" y="753840"/>
                    <a:pt x="979774" y="731120"/>
                  </a:cubicBezTo>
                  <a:cubicBezTo>
                    <a:pt x="948078" y="731794"/>
                    <a:pt x="916091" y="729424"/>
                    <a:pt x="883820" y="723992"/>
                  </a:cubicBezTo>
                  <a:cubicBezTo>
                    <a:pt x="851543" y="718566"/>
                    <a:pt x="819560" y="716192"/>
                    <a:pt x="787863" y="716868"/>
                  </a:cubicBezTo>
                  <a:cubicBezTo>
                    <a:pt x="768334" y="720340"/>
                    <a:pt x="743876" y="734628"/>
                    <a:pt x="714478" y="759711"/>
                  </a:cubicBezTo>
                  <a:cubicBezTo>
                    <a:pt x="769372" y="752418"/>
                    <a:pt x="823928" y="752028"/>
                    <a:pt x="878137" y="758508"/>
                  </a:cubicBezTo>
                  <a:cubicBezTo>
                    <a:pt x="932346" y="764996"/>
                    <a:pt x="989884" y="775233"/>
                    <a:pt x="1050757" y="789222"/>
                  </a:cubicBezTo>
                  <a:cubicBezTo>
                    <a:pt x="1082455" y="788545"/>
                    <a:pt x="1116277" y="789356"/>
                    <a:pt x="1152226" y="791645"/>
                  </a:cubicBezTo>
                  <a:cubicBezTo>
                    <a:pt x="1188174" y="793937"/>
                    <a:pt x="1223834" y="793174"/>
                    <a:pt x="1259208" y="789364"/>
                  </a:cubicBezTo>
                  <a:lnTo>
                    <a:pt x="1253696" y="794065"/>
                  </a:lnTo>
                  <a:cubicBezTo>
                    <a:pt x="1265869" y="796859"/>
                    <a:pt x="1275918" y="798177"/>
                    <a:pt x="1283842" y="798009"/>
                  </a:cubicBezTo>
                  <a:cubicBezTo>
                    <a:pt x="1291770" y="797840"/>
                    <a:pt x="1301817" y="799149"/>
                    <a:pt x="1313991" y="801950"/>
                  </a:cubicBezTo>
                  <a:close/>
                  <a:moveTo>
                    <a:pt x="1336717" y="314408"/>
                  </a:moveTo>
                  <a:cubicBezTo>
                    <a:pt x="1334958" y="316268"/>
                    <a:pt x="1329787" y="311665"/>
                    <a:pt x="1333300" y="307944"/>
                  </a:cubicBezTo>
                  <a:cubicBezTo>
                    <a:pt x="1333300" y="307944"/>
                    <a:pt x="1334592" y="309095"/>
                    <a:pt x="1335665" y="310480"/>
                  </a:cubicBezTo>
                  <a:cubicBezTo>
                    <a:pt x="1336739" y="311862"/>
                    <a:pt x="1337593" y="313476"/>
                    <a:pt x="1336717" y="314408"/>
                  </a:cubicBezTo>
                  <a:close/>
                  <a:moveTo>
                    <a:pt x="1387541" y="308646"/>
                  </a:moveTo>
                  <a:cubicBezTo>
                    <a:pt x="1375050" y="311794"/>
                    <a:pt x="1361247" y="312455"/>
                    <a:pt x="1348940" y="310763"/>
                  </a:cubicBezTo>
                  <a:cubicBezTo>
                    <a:pt x="1355185" y="309190"/>
                    <a:pt x="1361803" y="307025"/>
                    <a:pt x="1368376" y="306073"/>
                  </a:cubicBezTo>
                  <a:cubicBezTo>
                    <a:pt x="1374947" y="305119"/>
                    <a:pt x="1381475" y="305376"/>
                    <a:pt x="1387541" y="308646"/>
                  </a:cubicBezTo>
                  <a:close/>
                  <a:moveTo>
                    <a:pt x="1433538" y="680158"/>
                  </a:moveTo>
                  <a:lnTo>
                    <a:pt x="1414742" y="667035"/>
                  </a:lnTo>
                  <a:lnTo>
                    <a:pt x="1363295" y="662724"/>
                  </a:lnTo>
                  <a:close/>
                  <a:moveTo>
                    <a:pt x="1493835" y="688044"/>
                  </a:moveTo>
                  <a:lnTo>
                    <a:pt x="1485828" y="672991"/>
                  </a:lnTo>
                  <a:lnTo>
                    <a:pt x="1440003" y="669152"/>
                  </a:lnTo>
                  <a:lnTo>
                    <a:pt x="1444562" y="670752"/>
                  </a:lnTo>
                  <a:cubicBezTo>
                    <a:pt x="1456738" y="673555"/>
                    <a:pt x="1473160" y="679317"/>
                    <a:pt x="1493835" y="688044"/>
                  </a:cubicBezTo>
                  <a:close/>
                  <a:moveTo>
                    <a:pt x="2010802" y="301586"/>
                  </a:moveTo>
                  <a:lnTo>
                    <a:pt x="1970534" y="302120"/>
                  </a:lnTo>
                  <a:cubicBezTo>
                    <a:pt x="1935671" y="302992"/>
                    <a:pt x="1901680" y="304105"/>
                    <a:pt x="1866781" y="305015"/>
                  </a:cubicBezTo>
                  <a:cubicBezTo>
                    <a:pt x="1823094" y="307869"/>
                    <a:pt x="1770792" y="300463"/>
                    <a:pt x="1727367" y="303814"/>
                  </a:cubicBezTo>
                  <a:cubicBezTo>
                    <a:pt x="1700816" y="307128"/>
                    <a:pt x="1685520" y="310145"/>
                    <a:pt x="1655897" y="312832"/>
                  </a:cubicBezTo>
                  <a:cubicBezTo>
                    <a:pt x="1639784" y="315168"/>
                    <a:pt x="1620632" y="316072"/>
                    <a:pt x="1603498" y="315611"/>
                  </a:cubicBezTo>
                  <a:cubicBezTo>
                    <a:pt x="1566475" y="320707"/>
                    <a:pt x="1601269" y="322623"/>
                    <a:pt x="1611739" y="320837"/>
                  </a:cubicBezTo>
                  <a:cubicBezTo>
                    <a:pt x="1686653" y="317471"/>
                    <a:pt x="1751068" y="316700"/>
                    <a:pt x="1819290" y="311898"/>
                  </a:cubicBezTo>
                  <a:lnTo>
                    <a:pt x="1835216" y="312074"/>
                  </a:lnTo>
                  <a:close/>
                  <a:moveTo>
                    <a:pt x="2206493" y="66888"/>
                  </a:moveTo>
                  <a:cubicBezTo>
                    <a:pt x="2205120" y="63334"/>
                    <a:pt x="2203197" y="58359"/>
                    <a:pt x="2204020" y="60491"/>
                  </a:cubicBezTo>
                  <a:close/>
                  <a:moveTo>
                    <a:pt x="2214701" y="59725"/>
                  </a:moveTo>
                  <a:lnTo>
                    <a:pt x="2207729" y="70086"/>
                  </a:lnTo>
                  <a:lnTo>
                    <a:pt x="2213027" y="72805"/>
                  </a:lnTo>
                  <a:lnTo>
                    <a:pt x="2133222" y="75812"/>
                  </a:lnTo>
                  <a:cubicBezTo>
                    <a:pt x="1899883" y="86835"/>
                    <a:pt x="1666032" y="100994"/>
                    <a:pt x="1430026" y="110279"/>
                  </a:cubicBezTo>
                  <a:cubicBezTo>
                    <a:pt x="1398287" y="118016"/>
                    <a:pt x="1289851" y="107681"/>
                    <a:pt x="1383350" y="95044"/>
                  </a:cubicBezTo>
                  <a:cubicBezTo>
                    <a:pt x="1597917" y="67971"/>
                    <a:pt x="1817136" y="76879"/>
                    <a:pt x="2041510" y="70240"/>
                  </a:cubicBezTo>
                  <a:close/>
                  <a:moveTo>
                    <a:pt x="2231036" y="58733"/>
                  </a:moveTo>
                  <a:lnTo>
                    <a:pt x="2226569" y="64826"/>
                  </a:lnTo>
                  <a:lnTo>
                    <a:pt x="2218387" y="59500"/>
                  </a:lnTo>
                  <a:close/>
                  <a:moveTo>
                    <a:pt x="2320027" y="234490"/>
                  </a:moveTo>
                  <a:cubicBezTo>
                    <a:pt x="2321404" y="236196"/>
                    <a:pt x="2295650" y="240648"/>
                    <a:pt x="2260832" y="245585"/>
                  </a:cubicBezTo>
                  <a:lnTo>
                    <a:pt x="2238069" y="248658"/>
                  </a:lnTo>
                  <a:lnTo>
                    <a:pt x="2223932" y="249294"/>
                  </a:lnTo>
                  <a:lnTo>
                    <a:pt x="2225959" y="239490"/>
                  </a:lnTo>
                  <a:cubicBezTo>
                    <a:pt x="2228738" y="246674"/>
                    <a:pt x="2148195" y="251498"/>
                    <a:pt x="2126964" y="247724"/>
                  </a:cubicBezTo>
                  <a:cubicBezTo>
                    <a:pt x="2232823" y="238060"/>
                    <a:pt x="2287458" y="234173"/>
                    <a:pt x="2308932" y="233789"/>
                  </a:cubicBezTo>
                  <a:cubicBezTo>
                    <a:pt x="2316092" y="233663"/>
                    <a:pt x="2319567" y="233922"/>
                    <a:pt x="2320027" y="234490"/>
                  </a:cubicBezTo>
                  <a:close/>
                  <a:moveTo>
                    <a:pt x="2436300" y="55749"/>
                  </a:moveTo>
                  <a:lnTo>
                    <a:pt x="2382087" y="66437"/>
                  </a:lnTo>
                  <a:lnTo>
                    <a:pt x="2214959" y="72730"/>
                  </a:lnTo>
                  <a:lnTo>
                    <a:pt x="2226569" y="64826"/>
                  </a:lnTo>
                  <a:cubicBezTo>
                    <a:pt x="2226569" y="64826"/>
                    <a:pt x="2228533" y="65638"/>
                    <a:pt x="2230781" y="65063"/>
                  </a:cubicBezTo>
                  <a:lnTo>
                    <a:pt x="2235628" y="58453"/>
                  </a:lnTo>
                  <a:lnTo>
                    <a:pt x="2267623" y="56510"/>
                  </a:lnTo>
                  <a:cubicBezTo>
                    <a:pt x="2273872" y="54373"/>
                    <a:pt x="2276995" y="53304"/>
                    <a:pt x="2280261" y="52108"/>
                  </a:cubicBezTo>
                  <a:lnTo>
                    <a:pt x="2285686" y="50033"/>
                  </a:lnTo>
                  <a:lnTo>
                    <a:pt x="2295084" y="48703"/>
                  </a:lnTo>
                  <a:lnTo>
                    <a:pt x="2303456" y="59854"/>
                  </a:lnTo>
                  <a:cubicBezTo>
                    <a:pt x="2306258" y="60768"/>
                    <a:pt x="2306959" y="56472"/>
                    <a:pt x="2307657" y="52177"/>
                  </a:cubicBezTo>
                  <a:lnTo>
                    <a:pt x="2310771" y="46483"/>
                  </a:lnTo>
                  <a:lnTo>
                    <a:pt x="2314198" y="45996"/>
                  </a:lnTo>
                  <a:lnTo>
                    <a:pt x="2319940" y="49681"/>
                  </a:lnTo>
                  <a:cubicBezTo>
                    <a:pt x="2330705" y="57436"/>
                    <a:pt x="2348033" y="69880"/>
                    <a:pt x="2358538" y="59735"/>
                  </a:cubicBezTo>
                  <a:cubicBezTo>
                    <a:pt x="2358538" y="59735"/>
                    <a:pt x="2349919" y="40213"/>
                    <a:pt x="2355517" y="42042"/>
                  </a:cubicBezTo>
                  <a:cubicBezTo>
                    <a:pt x="2361122" y="43869"/>
                    <a:pt x="2371030" y="55459"/>
                    <a:pt x="2383168" y="59422"/>
                  </a:cubicBezTo>
                  <a:cubicBezTo>
                    <a:pt x="2388768" y="61248"/>
                    <a:pt x="2404261" y="59694"/>
                    <a:pt x="2421316" y="57603"/>
                  </a:cubicBezTo>
                  <a:close/>
                  <a:moveTo>
                    <a:pt x="2640319" y="13882"/>
                  </a:moveTo>
                  <a:cubicBezTo>
                    <a:pt x="2639026" y="21814"/>
                    <a:pt x="2622580" y="8094"/>
                    <a:pt x="2629474" y="1990"/>
                  </a:cubicBezTo>
                  <a:close/>
                  <a:moveTo>
                    <a:pt x="2720388" y="5213"/>
                  </a:moveTo>
                  <a:lnTo>
                    <a:pt x="2700297" y="12153"/>
                  </a:lnTo>
                  <a:lnTo>
                    <a:pt x="2694788" y="12840"/>
                  </a:lnTo>
                  <a:lnTo>
                    <a:pt x="2666244" y="5637"/>
                  </a:lnTo>
                  <a:cubicBezTo>
                    <a:pt x="2672597" y="2838"/>
                    <a:pt x="2681934" y="1363"/>
                    <a:pt x="2691777" y="1269"/>
                  </a:cubicBezTo>
                  <a:cubicBezTo>
                    <a:pt x="2701627" y="1176"/>
                    <a:pt x="2711987" y="2470"/>
                    <a:pt x="2720388" y="5213"/>
                  </a:cubicBezTo>
                  <a:close/>
                  <a:moveTo>
                    <a:pt x="2745589" y="6473"/>
                  </a:moveTo>
                  <a:lnTo>
                    <a:pt x="2728044" y="8675"/>
                  </a:lnTo>
                  <a:lnTo>
                    <a:pt x="2720388" y="5213"/>
                  </a:lnTo>
                  <a:close/>
                  <a:moveTo>
                    <a:pt x="2765795" y="3943"/>
                  </a:moveTo>
                  <a:lnTo>
                    <a:pt x="2752836" y="5567"/>
                  </a:lnTo>
                  <a:lnTo>
                    <a:pt x="2759218" y="2224"/>
                  </a:lnTo>
                  <a:close/>
                  <a:moveTo>
                    <a:pt x="2784447" y="1606"/>
                  </a:moveTo>
                  <a:lnTo>
                    <a:pt x="2777826" y="2435"/>
                  </a:lnTo>
                  <a:lnTo>
                    <a:pt x="2779400" y="0"/>
                  </a:lnTo>
                  <a:close/>
                  <a:moveTo>
                    <a:pt x="2975948" y="68337"/>
                  </a:moveTo>
                  <a:lnTo>
                    <a:pt x="2942761" y="70090"/>
                  </a:lnTo>
                  <a:cubicBezTo>
                    <a:pt x="2723146" y="84634"/>
                    <a:pt x="2466650" y="140190"/>
                    <a:pt x="2245680" y="185336"/>
                  </a:cubicBezTo>
                  <a:cubicBezTo>
                    <a:pt x="2208842" y="195204"/>
                    <a:pt x="2157772" y="205202"/>
                    <a:pt x="2139773" y="209804"/>
                  </a:cubicBezTo>
                  <a:cubicBezTo>
                    <a:pt x="2118635" y="226179"/>
                    <a:pt x="2139406" y="228754"/>
                    <a:pt x="2124186" y="240542"/>
                  </a:cubicBezTo>
                  <a:cubicBezTo>
                    <a:pt x="2124186" y="240542"/>
                    <a:pt x="2097971" y="260842"/>
                    <a:pt x="2095196" y="253662"/>
                  </a:cubicBezTo>
                  <a:lnTo>
                    <a:pt x="2099702" y="254876"/>
                  </a:lnTo>
                  <a:lnTo>
                    <a:pt x="1480594" y="282710"/>
                  </a:lnTo>
                  <a:cubicBezTo>
                    <a:pt x="1421512" y="283263"/>
                    <a:pt x="1362872" y="298060"/>
                    <a:pt x="1307558" y="299254"/>
                  </a:cubicBezTo>
                  <a:lnTo>
                    <a:pt x="1260583" y="295464"/>
                  </a:lnTo>
                  <a:lnTo>
                    <a:pt x="1238044" y="298740"/>
                  </a:lnTo>
                  <a:cubicBezTo>
                    <a:pt x="1216477" y="302201"/>
                    <a:pt x="1194164" y="306841"/>
                    <a:pt x="1171499" y="312270"/>
                  </a:cubicBezTo>
                  <a:lnTo>
                    <a:pt x="1151052" y="317721"/>
                  </a:lnTo>
                  <a:lnTo>
                    <a:pt x="1147257" y="317721"/>
                  </a:lnTo>
                  <a:cubicBezTo>
                    <a:pt x="1134203" y="318608"/>
                    <a:pt x="1119800" y="320829"/>
                    <a:pt x="1108293" y="321626"/>
                  </a:cubicBezTo>
                  <a:lnTo>
                    <a:pt x="1103414" y="321555"/>
                  </a:lnTo>
                  <a:lnTo>
                    <a:pt x="1153973" y="308034"/>
                  </a:lnTo>
                  <a:cubicBezTo>
                    <a:pt x="1177128" y="302299"/>
                    <a:pt x="1200926" y="296960"/>
                    <a:pt x="1225918" y="292201"/>
                  </a:cubicBezTo>
                  <a:lnTo>
                    <a:pt x="1236194" y="290594"/>
                  </a:lnTo>
                  <a:lnTo>
                    <a:pt x="1213178" y="284874"/>
                  </a:lnTo>
                  <a:cubicBezTo>
                    <a:pt x="1201087" y="279881"/>
                    <a:pt x="1189974" y="274167"/>
                    <a:pt x="1178770" y="270510"/>
                  </a:cubicBezTo>
                  <a:cubicBezTo>
                    <a:pt x="1154140" y="270822"/>
                    <a:pt x="1107677" y="290464"/>
                    <a:pt x="1103155" y="245828"/>
                  </a:cubicBezTo>
                  <a:cubicBezTo>
                    <a:pt x="1136401" y="265030"/>
                    <a:pt x="1112845" y="222538"/>
                    <a:pt x="1103155" y="245828"/>
                  </a:cubicBezTo>
                  <a:cubicBezTo>
                    <a:pt x="998811" y="246574"/>
                    <a:pt x="889803" y="245799"/>
                    <a:pt x="780078" y="243396"/>
                  </a:cubicBezTo>
                  <a:cubicBezTo>
                    <a:pt x="794936" y="188381"/>
                    <a:pt x="881757" y="216718"/>
                    <a:pt x="928219" y="197080"/>
                  </a:cubicBezTo>
                  <a:cubicBezTo>
                    <a:pt x="966635" y="184561"/>
                    <a:pt x="897985" y="195564"/>
                    <a:pt x="880248" y="189774"/>
                  </a:cubicBezTo>
                  <a:cubicBezTo>
                    <a:pt x="856549" y="190393"/>
                    <a:pt x="837306" y="193855"/>
                    <a:pt x="813969" y="186239"/>
                  </a:cubicBezTo>
                  <a:cubicBezTo>
                    <a:pt x="1143361" y="146879"/>
                    <a:pt x="1479629" y="122640"/>
                    <a:pt x="1817838" y="104605"/>
                  </a:cubicBezTo>
                  <a:lnTo>
                    <a:pt x="2294191" y="83764"/>
                  </a:lnTo>
                  <a:lnTo>
                    <a:pt x="2289208" y="84750"/>
                  </a:lnTo>
                  <a:cubicBezTo>
                    <a:pt x="2214220" y="103938"/>
                    <a:pt x="2123537" y="116623"/>
                    <a:pt x="2078959" y="160478"/>
                  </a:cubicBezTo>
                  <a:cubicBezTo>
                    <a:pt x="2044893" y="177526"/>
                    <a:pt x="2041657" y="169146"/>
                    <a:pt x="2023660" y="173750"/>
                  </a:cubicBezTo>
                  <a:cubicBezTo>
                    <a:pt x="1978128" y="181020"/>
                    <a:pt x="1943599" y="196870"/>
                    <a:pt x="1991528" y="198636"/>
                  </a:cubicBezTo>
                  <a:cubicBezTo>
                    <a:pt x="2077138" y="189879"/>
                    <a:pt x="2122290" y="184466"/>
                    <a:pt x="2197276" y="165276"/>
                  </a:cubicBezTo>
                  <a:cubicBezTo>
                    <a:pt x="2385101" y="135300"/>
                    <a:pt x="2551204" y="100274"/>
                    <a:pt x="2730346" y="74613"/>
                  </a:cubicBezTo>
                  <a:lnTo>
                    <a:pt x="2845621" y="60884"/>
                  </a:lnTo>
                  <a:close/>
                  <a:moveTo>
                    <a:pt x="3077268" y="3430487"/>
                  </a:moveTo>
                  <a:cubicBezTo>
                    <a:pt x="3077268" y="3430487"/>
                    <a:pt x="3073309" y="3433019"/>
                    <a:pt x="3065395" y="3438079"/>
                  </a:cubicBezTo>
                  <a:cubicBezTo>
                    <a:pt x="2990196" y="3424971"/>
                    <a:pt x="2916976" y="3407529"/>
                    <a:pt x="2845737" y="3385769"/>
                  </a:cubicBezTo>
                  <a:cubicBezTo>
                    <a:pt x="2774497" y="3363995"/>
                    <a:pt x="2703253" y="3345303"/>
                    <a:pt x="2632014" y="3329659"/>
                  </a:cubicBezTo>
                  <a:cubicBezTo>
                    <a:pt x="2556816" y="3316543"/>
                    <a:pt x="2483598" y="3299115"/>
                    <a:pt x="2412356" y="3277341"/>
                  </a:cubicBezTo>
                  <a:cubicBezTo>
                    <a:pt x="2341117" y="3255585"/>
                    <a:pt x="2267897" y="3238141"/>
                    <a:pt x="2192698" y="3225029"/>
                  </a:cubicBezTo>
                  <a:cubicBezTo>
                    <a:pt x="2184782" y="3217857"/>
                    <a:pt x="2178844" y="3209403"/>
                    <a:pt x="2174888" y="3199699"/>
                  </a:cubicBezTo>
                  <a:cubicBezTo>
                    <a:pt x="2178843" y="3197167"/>
                    <a:pt x="2184776" y="3199481"/>
                    <a:pt x="2192694" y="3206669"/>
                  </a:cubicBezTo>
                  <a:lnTo>
                    <a:pt x="3065393" y="3419723"/>
                  </a:lnTo>
                  <a:cubicBezTo>
                    <a:pt x="3069352" y="3417189"/>
                    <a:pt x="3073306" y="3417707"/>
                    <a:pt x="3077264" y="3421303"/>
                  </a:cubicBezTo>
                  <a:cubicBezTo>
                    <a:pt x="3081225" y="3424897"/>
                    <a:pt x="3081224" y="3427955"/>
                    <a:pt x="3077268" y="3430487"/>
                  </a:cubicBezTo>
                  <a:close/>
                  <a:moveTo>
                    <a:pt x="3089148" y="257891"/>
                  </a:moveTo>
                  <a:lnTo>
                    <a:pt x="3086918" y="268355"/>
                  </a:lnTo>
                  <a:lnTo>
                    <a:pt x="3086966" y="266045"/>
                  </a:lnTo>
                  <a:close/>
                  <a:moveTo>
                    <a:pt x="3181897" y="125963"/>
                  </a:moveTo>
                  <a:cubicBezTo>
                    <a:pt x="3176826" y="129892"/>
                    <a:pt x="3165737" y="118258"/>
                    <a:pt x="3175885" y="110399"/>
                  </a:cubicBezTo>
                  <a:cubicBezTo>
                    <a:pt x="3175885" y="110399"/>
                    <a:pt x="3186972" y="122035"/>
                    <a:pt x="3181897" y="125963"/>
                  </a:cubicBezTo>
                  <a:close/>
                  <a:moveTo>
                    <a:pt x="3213665" y="120027"/>
                  </a:moveTo>
                  <a:cubicBezTo>
                    <a:pt x="3208592" y="123955"/>
                    <a:pt x="3203517" y="127885"/>
                    <a:pt x="3200740" y="120702"/>
                  </a:cubicBezTo>
                  <a:cubicBezTo>
                    <a:pt x="3203277" y="118737"/>
                    <a:pt x="3205813" y="116772"/>
                    <a:pt x="3208064" y="116198"/>
                  </a:cubicBezTo>
                  <a:cubicBezTo>
                    <a:pt x="3210314" y="115622"/>
                    <a:pt x="3212277" y="116435"/>
                    <a:pt x="3213665" y="120027"/>
                  </a:cubicBezTo>
                  <a:close/>
                  <a:moveTo>
                    <a:pt x="3235755" y="242992"/>
                  </a:moveTo>
                  <a:lnTo>
                    <a:pt x="3233556" y="242916"/>
                  </a:lnTo>
                  <a:lnTo>
                    <a:pt x="3234241" y="263903"/>
                  </a:lnTo>
                  <a:close/>
                  <a:moveTo>
                    <a:pt x="3310362" y="122904"/>
                  </a:moveTo>
                  <a:cubicBezTo>
                    <a:pt x="3278135" y="127645"/>
                    <a:pt x="3243595" y="126401"/>
                    <a:pt x="3213665" y="120027"/>
                  </a:cubicBezTo>
                  <a:cubicBezTo>
                    <a:pt x="3225748" y="118247"/>
                    <a:pt x="3238483" y="115751"/>
                    <a:pt x="3251136" y="114244"/>
                  </a:cubicBezTo>
                  <a:cubicBezTo>
                    <a:pt x="3263790" y="112737"/>
                    <a:pt x="3276363" y="112224"/>
                    <a:pt x="3288128" y="114414"/>
                  </a:cubicBezTo>
                  <a:cubicBezTo>
                    <a:pt x="3295972" y="115875"/>
                    <a:pt x="3303455" y="118532"/>
                    <a:pt x="3310362" y="122904"/>
                  </a:cubicBezTo>
                  <a:close/>
                  <a:moveTo>
                    <a:pt x="3709209" y="64485"/>
                  </a:moveTo>
                  <a:lnTo>
                    <a:pt x="3704822" y="68604"/>
                  </a:lnTo>
                  <a:cubicBezTo>
                    <a:pt x="3694484" y="72236"/>
                    <a:pt x="3670988" y="73806"/>
                    <a:pt x="3667183" y="76756"/>
                  </a:cubicBezTo>
                  <a:cubicBezTo>
                    <a:pt x="3544217" y="75558"/>
                    <a:pt x="3423664" y="67822"/>
                    <a:pt x="3303580" y="63419"/>
                  </a:cubicBezTo>
                  <a:lnTo>
                    <a:pt x="3295636" y="63291"/>
                  </a:lnTo>
                  <a:lnTo>
                    <a:pt x="3288285" y="62498"/>
                  </a:lnTo>
                  <a:lnTo>
                    <a:pt x="3287774" y="63168"/>
                  </a:lnTo>
                  <a:lnTo>
                    <a:pt x="3236373" y="62350"/>
                  </a:lnTo>
                  <a:lnTo>
                    <a:pt x="3233213" y="62032"/>
                  </a:lnTo>
                  <a:lnTo>
                    <a:pt x="3233025" y="62295"/>
                  </a:lnTo>
                  <a:lnTo>
                    <a:pt x="3123553" y="60551"/>
                  </a:lnTo>
                  <a:lnTo>
                    <a:pt x="3084055" y="62636"/>
                  </a:lnTo>
                  <a:lnTo>
                    <a:pt x="3027435" y="60013"/>
                  </a:lnTo>
                  <a:lnTo>
                    <a:pt x="2851646" y="60165"/>
                  </a:lnTo>
                  <a:lnTo>
                    <a:pt x="2915129" y="52606"/>
                  </a:lnTo>
                  <a:cubicBezTo>
                    <a:pt x="3059658" y="37104"/>
                    <a:pt x="3169281" y="39305"/>
                    <a:pt x="3318518" y="38824"/>
                  </a:cubicBezTo>
                  <a:cubicBezTo>
                    <a:pt x="3337173" y="38762"/>
                    <a:pt x="3359509" y="38282"/>
                    <a:pt x="3383876" y="37762"/>
                  </a:cubicBezTo>
                  <a:lnTo>
                    <a:pt x="3427012" y="37036"/>
                  </a:lnTo>
                  <a:lnTo>
                    <a:pt x="3593979" y="52552"/>
                  </a:lnTo>
                  <a:close/>
                  <a:moveTo>
                    <a:pt x="4060981" y="460893"/>
                  </a:moveTo>
                  <a:lnTo>
                    <a:pt x="4050354" y="447679"/>
                  </a:lnTo>
                  <a:cubicBezTo>
                    <a:pt x="4004142" y="432595"/>
                    <a:pt x="3926299" y="424588"/>
                    <a:pt x="3845727" y="418998"/>
                  </a:cubicBezTo>
                  <a:cubicBezTo>
                    <a:pt x="3765154" y="413408"/>
                    <a:pt x="3681854" y="410234"/>
                    <a:pt x="3624727" y="404813"/>
                  </a:cubicBezTo>
                  <a:lnTo>
                    <a:pt x="3604990" y="402151"/>
                  </a:lnTo>
                  <a:lnTo>
                    <a:pt x="3604999" y="402800"/>
                  </a:lnTo>
                  <a:lnTo>
                    <a:pt x="3625914" y="406591"/>
                  </a:lnTo>
                  <a:cubicBezTo>
                    <a:pt x="3655553" y="411741"/>
                    <a:pt x="3698585" y="419173"/>
                    <a:pt x="3707453" y="422069"/>
                  </a:cubicBezTo>
                  <a:cubicBezTo>
                    <a:pt x="3791259" y="432716"/>
                    <a:pt x="3851723" y="435746"/>
                    <a:pt x="3942637" y="438968"/>
                  </a:cubicBezTo>
                  <a:cubicBezTo>
                    <a:pt x="3965973" y="446589"/>
                    <a:pt x="4052796" y="474927"/>
                    <a:pt x="4060981" y="460893"/>
                  </a:cubicBezTo>
                  <a:close/>
                  <a:moveTo>
                    <a:pt x="4091429" y="461084"/>
                  </a:moveTo>
                  <a:cubicBezTo>
                    <a:pt x="4097031" y="462914"/>
                    <a:pt x="4080583" y="449191"/>
                    <a:pt x="4080583" y="449191"/>
                  </a:cubicBezTo>
                  <a:cubicBezTo>
                    <a:pt x="4079293" y="457124"/>
                    <a:pt x="4089923" y="470339"/>
                    <a:pt x="4091429" y="461084"/>
                  </a:cubicBezTo>
                  <a:close/>
                  <a:moveTo>
                    <a:pt x="4192037" y="477218"/>
                  </a:moveTo>
                  <a:lnTo>
                    <a:pt x="4182127" y="465633"/>
                  </a:lnTo>
                  <a:cubicBezTo>
                    <a:pt x="4175231" y="471734"/>
                    <a:pt x="4185145" y="483324"/>
                    <a:pt x="4192037" y="477218"/>
                  </a:cubicBezTo>
                  <a:close/>
                  <a:moveTo>
                    <a:pt x="4233473" y="482389"/>
                  </a:moveTo>
                  <a:lnTo>
                    <a:pt x="4205826" y="465012"/>
                  </a:lnTo>
                  <a:cubicBezTo>
                    <a:pt x="4205826" y="465012"/>
                    <a:pt x="4219685" y="494597"/>
                    <a:pt x="4233473" y="482389"/>
                  </a:cubicBezTo>
                  <a:close/>
                  <a:moveTo>
                    <a:pt x="4275842" y="487866"/>
                  </a:moveTo>
                  <a:cubicBezTo>
                    <a:pt x="4281444" y="489695"/>
                    <a:pt x="4266147" y="474955"/>
                    <a:pt x="4259612" y="472826"/>
                  </a:cubicBezTo>
                  <a:cubicBezTo>
                    <a:pt x="4252504" y="480250"/>
                    <a:pt x="4274549" y="495798"/>
                    <a:pt x="4275842" y="487866"/>
                  </a:cubicBezTo>
                  <a:close/>
                  <a:moveTo>
                    <a:pt x="4335230" y="497505"/>
                  </a:moveTo>
                  <a:cubicBezTo>
                    <a:pt x="4339430" y="498878"/>
                    <a:pt x="4328807" y="486013"/>
                    <a:pt x="4320323" y="482069"/>
                  </a:cubicBezTo>
                  <a:cubicBezTo>
                    <a:pt x="4317495" y="480755"/>
                    <a:pt x="4314906" y="480430"/>
                    <a:pt x="4313183" y="481956"/>
                  </a:cubicBezTo>
                  <a:cubicBezTo>
                    <a:pt x="4311890" y="489889"/>
                    <a:pt x="4333723" y="506760"/>
                    <a:pt x="4335230" y="497505"/>
                  </a:cubicBezTo>
                  <a:close/>
                  <a:moveTo>
                    <a:pt x="4376665" y="502678"/>
                  </a:moveTo>
                  <a:lnTo>
                    <a:pt x="4361152" y="489260"/>
                  </a:lnTo>
                  <a:cubicBezTo>
                    <a:pt x="4354259" y="495364"/>
                    <a:pt x="4369770" y="508781"/>
                    <a:pt x="4376665" y="502678"/>
                  </a:cubicBezTo>
                  <a:close/>
                  <a:moveTo>
                    <a:pt x="4441440" y="515467"/>
                  </a:moveTo>
                  <a:lnTo>
                    <a:pt x="4414724" y="498394"/>
                  </a:lnTo>
                  <a:cubicBezTo>
                    <a:pt x="4414724" y="498394"/>
                    <a:pt x="4427653" y="527672"/>
                    <a:pt x="4441440" y="515467"/>
                  </a:cubicBezTo>
                  <a:close/>
                  <a:moveTo>
                    <a:pt x="4471671" y="516982"/>
                  </a:moveTo>
                  <a:cubicBezTo>
                    <a:pt x="4478205" y="519118"/>
                    <a:pt x="4461760" y="505394"/>
                    <a:pt x="4456161" y="503566"/>
                  </a:cubicBezTo>
                  <a:cubicBezTo>
                    <a:pt x="4454868" y="511497"/>
                    <a:pt x="4470380" y="524912"/>
                    <a:pt x="4471671" y="516982"/>
                  </a:cubicBezTo>
                  <a:close/>
                  <a:moveTo>
                    <a:pt x="5399477" y="700099"/>
                  </a:moveTo>
                  <a:cubicBezTo>
                    <a:pt x="5403572" y="693080"/>
                    <a:pt x="5371920" y="680662"/>
                    <a:pt x="5347137" y="673615"/>
                  </a:cubicBezTo>
                  <a:cubicBezTo>
                    <a:pt x="5334746" y="670093"/>
                    <a:pt x="5324068" y="667915"/>
                    <a:pt x="5320436" y="668424"/>
                  </a:cubicBezTo>
                  <a:cubicBezTo>
                    <a:pt x="5316806" y="668935"/>
                    <a:pt x="5320215" y="672138"/>
                    <a:pt x="5335997" y="679377"/>
                  </a:cubicBezTo>
                  <a:cubicBezTo>
                    <a:pt x="5335997" y="679377"/>
                    <a:pt x="5392945" y="697967"/>
                    <a:pt x="5399477" y="700099"/>
                  </a:cubicBezTo>
                  <a:close/>
                  <a:moveTo>
                    <a:pt x="5536506" y="740830"/>
                  </a:moveTo>
                  <a:lnTo>
                    <a:pt x="5536207" y="740710"/>
                  </a:lnTo>
                  <a:lnTo>
                    <a:pt x="5536423" y="740818"/>
                  </a:lnTo>
                  <a:close/>
                  <a:moveTo>
                    <a:pt x="5543992" y="733244"/>
                  </a:moveTo>
                  <a:lnTo>
                    <a:pt x="5530338" y="724838"/>
                  </a:lnTo>
                  <a:cubicBezTo>
                    <a:pt x="5512214" y="714200"/>
                    <a:pt x="5489780" y="702327"/>
                    <a:pt x="5472541" y="697384"/>
                  </a:cubicBezTo>
                  <a:cubicBezTo>
                    <a:pt x="5466794" y="695737"/>
                    <a:pt x="5461625" y="694859"/>
                    <a:pt x="5457386" y="695057"/>
                  </a:cubicBezTo>
                  <a:cubicBezTo>
                    <a:pt x="5453146" y="695253"/>
                    <a:pt x="5449837" y="696522"/>
                    <a:pt x="5447809" y="699167"/>
                  </a:cubicBezTo>
                  <a:cubicBezTo>
                    <a:pt x="5448184" y="696851"/>
                    <a:pt x="5454317" y="699201"/>
                    <a:pt x="5463603" y="703865"/>
                  </a:cubicBezTo>
                  <a:lnTo>
                    <a:pt x="5489465" y="717702"/>
                  </a:lnTo>
                  <a:lnTo>
                    <a:pt x="5491443" y="717200"/>
                  </a:lnTo>
                  <a:lnTo>
                    <a:pt x="5492528" y="719340"/>
                  </a:lnTo>
                  <a:lnTo>
                    <a:pt x="5498338" y="722446"/>
                  </a:lnTo>
                  <a:lnTo>
                    <a:pt x="5516645" y="731275"/>
                  </a:lnTo>
                  <a:lnTo>
                    <a:pt x="5513795" y="729008"/>
                  </a:lnTo>
                  <a:cubicBezTo>
                    <a:pt x="5512444" y="725433"/>
                    <a:pt x="5525990" y="727470"/>
                    <a:pt x="5532739" y="729341"/>
                  </a:cubicBezTo>
                  <a:close/>
                  <a:moveTo>
                    <a:pt x="5959258" y="846243"/>
                  </a:moveTo>
                  <a:lnTo>
                    <a:pt x="5680838" y="765485"/>
                  </a:lnTo>
                  <a:cubicBezTo>
                    <a:pt x="5676637" y="764112"/>
                    <a:pt x="5627478" y="743368"/>
                    <a:pt x="5604342" y="741100"/>
                  </a:cubicBezTo>
                  <a:cubicBezTo>
                    <a:pt x="5596632" y="740344"/>
                    <a:pt x="5591809" y="741644"/>
                    <a:pt x="5592512" y="746396"/>
                  </a:cubicBezTo>
                  <a:lnTo>
                    <a:pt x="5601192" y="752922"/>
                  </a:lnTo>
                  <a:lnTo>
                    <a:pt x="5713736" y="790062"/>
                  </a:lnTo>
                  <a:lnTo>
                    <a:pt x="5740432" y="798798"/>
                  </a:lnTo>
                  <a:lnTo>
                    <a:pt x="5774630" y="808191"/>
                  </a:lnTo>
                  <a:cubicBezTo>
                    <a:pt x="5797206" y="814257"/>
                    <a:pt x="5815398" y="819152"/>
                    <a:pt x="5824034" y="821966"/>
                  </a:cubicBezTo>
                  <a:lnTo>
                    <a:pt x="5900024" y="849688"/>
                  </a:lnTo>
                  <a:close/>
                  <a:moveTo>
                    <a:pt x="6341218" y="869660"/>
                  </a:moveTo>
                  <a:lnTo>
                    <a:pt x="6251785" y="840470"/>
                  </a:lnTo>
                  <a:cubicBezTo>
                    <a:pt x="6189963" y="822379"/>
                    <a:pt x="6125924" y="803564"/>
                    <a:pt x="6063087" y="778877"/>
                  </a:cubicBezTo>
                  <a:cubicBezTo>
                    <a:pt x="6018602" y="762269"/>
                    <a:pt x="5972910" y="743611"/>
                    <a:pt x="5926169" y="724332"/>
                  </a:cubicBezTo>
                  <a:lnTo>
                    <a:pt x="5870375" y="701620"/>
                  </a:lnTo>
                  <a:lnTo>
                    <a:pt x="5868574" y="706942"/>
                  </a:lnTo>
                  <a:cubicBezTo>
                    <a:pt x="5866584" y="706750"/>
                    <a:pt x="5866384" y="704589"/>
                    <a:pt x="5867151" y="702469"/>
                  </a:cubicBezTo>
                  <a:lnTo>
                    <a:pt x="5868725" y="700948"/>
                  </a:lnTo>
                  <a:lnTo>
                    <a:pt x="5782946" y="666031"/>
                  </a:lnTo>
                  <a:cubicBezTo>
                    <a:pt x="5685568" y="627808"/>
                    <a:pt x="5584598" y="592764"/>
                    <a:pt x="5481261" y="572260"/>
                  </a:cubicBezTo>
                  <a:cubicBezTo>
                    <a:pt x="5362915" y="550337"/>
                    <a:pt x="5235018" y="508590"/>
                    <a:pt x="5112365" y="476907"/>
                  </a:cubicBezTo>
                  <a:cubicBezTo>
                    <a:pt x="4941740" y="437918"/>
                    <a:pt x="4763646" y="414592"/>
                    <a:pt x="4597115" y="386689"/>
                  </a:cubicBezTo>
                  <a:cubicBezTo>
                    <a:pt x="4217143" y="333663"/>
                    <a:pt x="3841171" y="276461"/>
                    <a:pt x="3476529" y="251545"/>
                  </a:cubicBezTo>
                  <a:lnTo>
                    <a:pt x="3244403" y="243300"/>
                  </a:lnTo>
                  <a:lnTo>
                    <a:pt x="3244550" y="255151"/>
                  </a:lnTo>
                  <a:lnTo>
                    <a:pt x="3243619" y="264629"/>
                  </a:lnTo>
                  <a:cubicBezTo>
                    <a:pt x="3243210" y="267665"/>
                    <a:pt x="3242800" y="269404"/>
                    <a:pt x="3242427" y="268927"/>
                  </a:cubicBezTo>
                  <a:lnTo>
                    <a:pt x="3244716" y="268382"/>
                  </a:lnTo>
                  <a:lnTo>
                    <a:pt x="3245049" y="295246"/>
                  </a:lnTo>
                  <a:lnTo>
                    <a:pt x="3508531" y="297273"/>
                  </a:lnTo>
                  <a:cubicBezTo>
                    <a:pt x="3694449" y="314803"/>
                    <a:pt x="3874986" y="365378"/>
                    <a:pt x="4049704" y="379247"/>
                  </a:cubicBezTo>
                  <a:cubicBezTo>
                    <a:pt x="4228513" y="404203"/>
                    <a:pt x="4407536" y="427831"/>
                    <a:pt x="4590657" y="462542"/>
                  </a:cubicBezTo>
                  <a:cubicBezTo>
                    <a:pt x="4769683" y="486175"/>
                    <a:pt x="4955602" y="503699"/>
                    <a:pt x="5137647" y="545023"/>
                  </a:cubicBezTo>
                  <a:cubicBezTo>
                    <a:pt x="5449329" y="627966"/>
                    <a:pt x="5780764" y="711870"/>
                    <a:pt x="6124805" y="827890"/>
                  </a:cubicBezTo>
                  <a:lnTo>
                    <a:pt x="6206236" y="857814"/>
                  </a:lnTo>
                  <a:close/>
                  <a:moveTo>
                    <a:pt x="6342378" y="3637293"/>
                  </a:moveTo>
                  <a:cubicBezTo>
                    <a:pt x="6286967" y="3599283"/>
                    <a:pt x="6247383" y="3569507"/>
                    <a:pt x="6223634" y="3547975"/>
                  </a:cubicBezTo>
                  <a:cubicBezTo>
                    <a:pt x="6207805" y="3545853"/>
                    <a:pt x="6193952" y="3545531"/>
                    <a:pt x="6182082" y="3547013"/>
                  </a:cubicBezTo>
                  <a:cubicBezTo>
                    <a:pt x="6170207" y="3548483"/>
                    <a:pt x="6156353" y="3548161"/>
                    <a:pt x="6140526" y="3546047"/>
                  </a:cubicBezTo>
                  <a:cubicBezTo>
                    <a:pt x="6116776" y="3536747"/>
                    <a:pt x="6097976" y="3533471"/>
                    <a:pt x="6084123" y="3536209"/>
                  </a:cubicBezTo>
                  <a:cubicBezTo>
                    <a:pt x="6070274" y="3538947"/>
                    <a:pt x="6051473" y="3535675"/>
                    <a:pt x="6027728" y="3526381"/>
                  </a:cubicBezTo>
                  <a:cubicBezTo>
                    <a:pt x="6007937" y="3526789"/>
                    <a:pt x="5990131" y="3525945"/>
                    <a:pt x="5974299" y="3523823"/>
                  </a:cubicBezTo>
                  <a:cubicBezTo>
                    <a:pt x="5958468" y="3521717"/>
                    <a:pt x="5938677" y="3516005"/>
                    <a:pt x="5914930" y="3506707"/>
                  </a:cubicBezTo>
                  <a:cubicBezTo>
                    <a:pt x="5922847" y="3513891"/>
                    <a:pt x="5920872" y="3521279"/>
                    <a:pt x="5909000" y="3528879"/>
                  </a:cubicBezTo>
                  <a:cubicBezTo>
                    <a:pt x="5948576" y="3540281"/>
                    <a:pt x="5985185" y="3550537"/>
                    <a:pt x="6018828" y="3559627"/>
                  </a:cubicBezTo>
                  <a:cubicBezTo>
                    <a:pt x="6052473" y="3568713"/>
                    <a:pt x="6085122" y="3575373"/>
                    <a:pt x="6116781" y="3579605"/>
                  </a:cubicBezTo>
                  <a:cubicBezTo>
                    <a:pt x="6156363" y="3591017"/>
                    <a:pt x="6194949" y="3599993"/>
                    <a:pt x="6232549" y="3606547"/>
                  </a:cubicBezTo>
                  <a:cubicBezTo>
                    <a:pt x="6270150" y="3613105"/>
                    <a:pt x="6306760" y="3623361"/>
                    <a:pt x="6342378" y="3637293"/>
                  </a:cubicBezTo>
                  <a:close/>
                  <a:moveTo>
                    <a:pt x="6383967" y="3886189"/>
                  </a:moveTo>
                  <a:cubicBezTo>
                    <a:pt x="6328560" y="3884913"/>
                    <a:pt x="6274142" y="3876869"/>
                    <a:pt x="6220712" y="3862079"/>
                  </a:cubicBezTo>
                  <a:cubicBezTo>
                    <a:pt x="6167280" y="3847289"/>
                    <a:pt x="6110882" y="3828271"/>
                    <a:pt x="6051510" y="3805031"/>
                  </a:cubicBezTo>
                  <a:cubicBezTo>
                    <a:pt x="6019850" y="3800801"/>
                    <a:pt x="5986212" y="3794771"/>
                    <a:pt x="5950589" y="3786951"/>
                  </a:cubicBezTo>
                  <a:cubicBezTo>
                    <a:pt x="5914970" y="3779129"/>
                    <a:pt x="5879350" y="3774369"/>
                    <a:pt x="5843731" y="3772669"/>
                  </a:cubicBezTo>
                  <a:lnTo>
                    <a:pt x="5849665" y="3768873"/>
                  </a:lnTo>
                  <a:cubicBezTo>
                    <a:pt x="5837793" y="3764233"/>
                    <a:pt x="5827897" y="3761375"/>
                    <a:pt x="5819984" y="3760309"/>
                  </a:cubicBezTo>
                  <a:cubicBezTo>
                    <a:pt x="5812064" y="3759255"/>
                    <a:pt x="5802172" y="3756407"/>
                    <a:pt x="5790296" y="3751755"/>
                  </a:cubicBezTo>
                  <a:lnTo>
                    <a:pt x="5784362" y="3755549"/>
                  </a:lnTo>
                  <a:cubicBezTo>
                    <a:pt x="5796238" y="3760203"/>
                    <a:pt x="5805141" y="3766747"/>
                    <a:pt x="5811080" y="3775197"/>
                  </a:cubicBezTo>
                  <a:cubicBezTo>
                    <a:pt x="5817017" y="3783633"/>
                    <a:pt x="5825923" y="3790187"/>
                    <a:pt x="5837799" y="3794841"/>
                  </a:cubicBezTo>
                  <a:cubicBezTo>
                    <a:pt x="5837799" y="3794841"/>
                    <a:pt x="5849667" y="3799483"/>
                    <a:pt x="5873419" y="3808773"/>
                  </a:cubicBezTo>
                  <a:cubicBezTo>
                    <a:pt x="5956530" y="3816825"/>
                    <a:pt x="6037667" y="3838377"/>
                    <a:pt x="6116825" y="3873445"/>
                  </a:cubicBezTo>
                  <a:cubicBezTo>
                    <a:pt x="6148485" y="3877677"/>
                    <a:pt x="6180150" y="3884969"/>
                    <a:pt x="6211810" y="3895325"/>
                  </a:cubicBezTo>
                  <a:cubicBezTo>
                    <a:pt x="6243475" y="3905681"/>
                    <a:pt x="6275136" y="3912971"/>
                    <a:pt x="6306796" y="3917203"/>
                  </a:cubicBezTo>
                  <a:cubicBezTo>
                    <a:pt x="6326591" y="3916789"/>
                    <a:pt x="6352310" y="3906447"/>
                    <a:pt x="6383967" y="3886189"/>
                  </a:cubicBezTo>
                  <a:close/>
                  <a:moveTo>
                    <a:pt x="6430224" y="1440304"/>
                  </a:moveTo>
                  <a:cubicBezTo>
                    <a:pt x="6422873" y="1446576"/>
                    <a:pt x="6414947" y="1446746"/>
                    <a:pt x="6406452" y="1440814"/>
                  </a:cubicBezTo>
                  <a:cubicBezTo>
                    <a:pt x="6402777" y="1443952"/>
                    <a:pt x="6399735" y="1443250"/>
                    <a:pt x="6397321" y="1438713"/>
                  </a:cubicBezTo>
                  <a:cubicBezTo>
                    <a:pt x="6394907" y="1434176"/>
                    <a:pt x="6395535" y="1430339"/>
                    <a:pt x="6399212" y="1427207"/>
                  </a:cubicBezTo>
                  <a:cubicBezTo>
                    <a:pt x="6402886" y="1424070"/>
                    <a:pt x="6413225" y="1428437"/>
                    <a:pt x="6430224" y="1440304"/>
                  </a:cubicBezTo>
                  <a:close/>
                  <a:moveTo>
                    <a:pt x="6536154" y="1077829"/>
                  </a:moveTo>
                  <a:lnTo>
                    <a:pt x="6478505" y="1046337"/>
                  </a:lnTo>
                  <a:cubicBezTo>
                    <a:pt x="6454210" y="1033193"/>
                    <a:pt x="6429595" y="1021541"/>
                    <a:pt x="6404736" y="1010804"/>
                  </a:cubicBezTo>
                  <a:lnTo>
                    <a:pt x="6338160" y="984222"/>
                  </a:lnTo>
                  <a:lnTo>
                    <a:pt x="6279279" y="975752"/>
                  </a:lnTo>
                  <a:lnTo>
                    <a:pt x="6275158" y="975985"/>
                  </a:lnTo>
                  <a:lnTo>
                    <a:pt x="6355802" y="1003897"/>
                  </a:lnTo>
                  <a:cubicBezTo>
                    <a:pt x="6408928" y="1023327"/>
                    <a:pt x="6456858" y="1042188"/>
                    <a:pt x="6501075" y="1061212"/>
                  </a:cubicBezTo>
                  <a:close/>
                  <a:moveTo>
                    <a:pt x="6785140" y="2842529"/>
                  </a:moveTo>
                  <a:cubicBezTo>
                    <a:pt x="6729731" y="2804515"/>
                    <a:pt x="6690147" y="2774741"/>
                    <a:pt x="6666401" y="2753209"/>
                  </a:cubicBezTo>
                  <a:cubicBezTo>
                    <a:pt x="6650569" y="2751085"/>
                    <a:pt x="6636716" y="2750763"/>
                    <a:pt x="6624844" y="2752245"/>
                  </a:cubicBezTo>
                  <a:cubicBezTo>
                    <a:pt x="6612971" y="2753717"/>
                    <a:pt x="6599116" y="2753395"/>
                    <a:pt x="6583290" y="2751281"/>
                  </a:cubicBezTo>
                  <a:cubicBezTo>
                    <a:pt x="6559541" y="2741975"/>
                    <a:pt x="6540740" y="2738705"/>
                    <a:pt x="6526886" y="2741443"/>
                  </a:cubicBezTo>
                  <a:cubicBezTo>
                    <a:pt x="6513037" y="2744177"/>
                    <a:pt x="6494237" y="2740905"/>
                    <a:pt x="6470491" y="2731613"/>
                  </a:cubicBezTo>
                  <a:lnTo>
                    <a:pt x="6455881" y="2730915"/>
                  </a:lnTo>
                  <a:lnTo>
                    <a:pt x="6494494" y="2771569"/>
                  </a:lnTo>
                  <a:lnTo>
                    <a:pt x="6559545" y="2784835"/>
                  </a:lnTo>
                  <a:cubicBezTo>
                    <a:pt x="6599127" y="2796251"/>
                    <a:pt x="6637712" y="2805225"/>
                    <a:pt x="6675313" y="2811781"/>
                  </a:cubicBezTo>
                  <a:cubicBezTo>
                    <a:pt x="6712914" y="2818339"/>
                    <a:pt x="6749523" y="2828587"/>
                    <a:pt x="6785140" y="2842529"/>
                  </a:cubicBezTo>
                  <a:close/>
                  <a:moveTo>
                    <a:pt x="6802458" y="839229"/>
                  </a:moveTo>
                  <a:cubicBezTo>
                    <a:pt x="6795563" y="845330"/>
                    <a:pt x="6780050" y="831915"/>
                    <a:pt x="6786943" y="825811"/>
                  </a:cubicBezTo>
                  <a:close/>
                  <a:moveTo>
                    <a:pt x="6826731" y="3091427"/>
                  </a:moveTo>
                  <a:cubicBezTo>
                    <a:pt x="6771325" y="3090149"/>
                    <a:pt x="6716904" y="3082103"/>
                    <a:pt x="6663474" y="3067313"/>
                  </a:cubicBezTo>
                  <a:lnTo>
                    <a:pt x="6628039" y="3055365"/>
                  </a:lnTo>
                  <a:lnTo>
                    <a:pt x="6621827" y="3093011"/>
                  </a:lnTo>
                  <a:lnTo>
                    <a:pt x="6654572" y="3100557"/>
                  </a:lnTo>
                  <a:cubicBezTo>
                    <a:pt x="6686239" y="3110911"/>
                    <a:pt x="6717900" y="3118205"/>
                    <a:pt x="6749561" y="3122435"/>
                  </a:cubicBezTo>
                  <a:cubicBezTo>
                    <a:pt x="6769354" y="3122021"/>
                    <a:pt x="6795074" y="3111681"/>
                    <a:pt x="6826731" y="3091427"/>
                  </a:cubicBezTo>
                  <a:close/>
                  <a:moveTo>
                    <a:pt x="6971662" y="3712223"/>
                  </a:moveTo>
                  <a:lnTo>
                    <a:pt x="6965726" y="3716021"/>
                  </a:lnTo>
                  <a:cubicBezTo>
                    <a:pt x="6949890" y="3713897"/>
                    <a:pt x="6930105" y="3708195"/>
                    <a:pt x="6906354" y="3698903"/>
                  </a:cubicBezTo>
                  <a:cubicBezTo>
                    <a:pt x="6894475" y="3669763"/>
                    <a:pt x="6904370" y="3669559"/>
                    <a:pt x="6936039" y="3698273"/>
                  </a:cubicBezTo>
                  <a:cubicBezTo>
                    <a:pt x="6959785" y="3707567"/>
                    <a:pt x="6971662" y="3712223"/>
                    <a:pt x="6971662" y="3712223"/>
                  </a:cubicBezTo>
                  <a:close/>
                  <a:moveTo>
                    <a:pt x="7414426" y="2917453"/>
                  </a:moveTo>
                  <a:lnTo>
                    <a:pt x="7408490" y="2921251"/>
                  </a:lnTo>
                  <a:cubicBezTo>
                    <a:pt x="7392653" y="2919129"/>
                    <a:pt x="7372869" y="2913427"/>
                    <a:pt x="7349119" y="2904133"/>
                  </a:cubicBezTo>
                  <a:cubicBezTo>
                    <a:pt x="7337241" y="2874997"/>
                    <a:pt x="7347136" y="2874789"/>
                    <a:pt x="7378803" y="2903505"/>
                  </a:cubicBezTo>
                  <a:cubicBezTo>
                    <a:pt x="7402548" y="2912799"/>
                    <a:pt x="7414426" y="2917453"/>
                    <a:pt x="7414426" y="2917453"/>
                  </a:cubicBezTo>
                  <a:close/>
                  <a:moveTo>
                    <a:pt x="7525789" y="3337511"/>
                  </a:moveTo>
                  <a:cubicBezTo>
                    <a:pt x="7522824" y="3354713"/>
                    <a:pt x="7515404" y="3373235"/>
                    <a:pt x="7503533" y="3393075"/>
                  </a:cubicBezTo>
                  <a:cubicBezTo>
                    <a:pt x="7491667" y="3412919"/>
                    <a:pt x="7471879" y="3425579"/>
                    <a:pt x="7444176" y="3431055"/>
                  </a:cubicBezTo>
                  <a:cubicBezTo>
                    <a:pt x="7432305" y="3438651"/>
                    <a:pt x="7419443" y="3443817"/>
                    <a:pt x="7405593" y="3446565"/>
                  </a:cubicBezTo>
                  <a:cubicBezTo>
                    <a:pt x="7391744" y="3449301"/>
                    <a:pt x="7374920" y="3450879"/>
                    <a:pt x="7355132" y="3451299"/>
                  </a:cubicBezTo>
                  <a:cubicBezTo>
                    <a:pt x="7303678" y="3447479"/>
                    <a:pt x="7254210" y="3442395"/>
                    <a:pt x="7206717" y="3436053"/>
                  </a:cubicBezTo>
                  <a:cubicBezTo>
                    <a:pt x="7159225" y="3429703"/>
                    <a:pt x="7109753" y="3418505"/>
                    <a:pt x="7058298" y="3402437"/>
                  </a:cubicBezTo>
                  <a:cubicBezTo>
                    <a:pt x="7074136" y="3416807"/>
                    <a:pt x="7086996" y="3423879"/>
                    <a:pt x="7096891" y="3423673"/>
                  </a:cubicBezTo>
                  <a:cubicBezTo>
                    <a:pt x="7106784" y="3423465"/>
                    <a:pt x="7119647" y="3430535"/>
                    <a:pt x="7135480" y="3444899"/>
                  </a:cubicBezTo>
                  <a:cubicBezTo>
                    <a:pt x="7076113" y="3433903"/>
                    <a:pt x="7016744" y="3410663"/>
                    <a:pt x="6957376" y="3375181"/>
                  </a:cubicBezTo>
                  <a:cubicBezTo>
                    <a:pt x="6929670" y="3368421"/>
                    <a:pt x="6901964" y="3355533"/>
                    <a:pt x="6874259" y="3336521"/>
                  </a:cubicBezTo>
                  <a:cubicBezTo>
                    <a:pt x="6846556" y="3317521"/>
                    <a:pt x="6818848" y="3304637"/>
                    <a:pt x="6791144" y="3297871"/>
                  </a:cubicBezTo>
                  <a:cubicBezTo>
                    <a:pt x="6783227" y="3290685"/>
                    <a:pt x="6776298" y="3285935"/>
                    <a:pt x="6770361" y="3283619"/>
                  </a:cubicBezTo>
                  <a:cubicBezTo>
                    <a:pt x="6764428" y="3281289"/>
                    <a:pt x="6757496" y="3276535"/>
                    <a:pt x="6749584" y="3269363"/>
                  </a:cubicBezTo>
                  <a:cubicBezTo>
                    <a:pt x="6729794" y="3269773"/>
                    <a:pt x="6713962" y="3267651"/>
                    <a:pt x="6702090" y="3263009"/>
                  </a:cubicBezTo>
                  <a:lnTo>
                    <a:pt x="6667963" y="3249647"/>
                  </a:lnTo>
                  <a:lnTo>
                    <a:pt x="6674773" y="3259333"/>
                  </a:lnTo>
                  <a:cubicBezTo>
                    <a:pt x="6686646" y="3288461"/>
                    <a:pt x="6688629" y="3311679"/>
                    <a:pt x="6680714" y="3328991"/>
                  </a:cubicBezTo>
                  <a:cubicBezTo>
                    <a:pt x="6704462" y="3338287"/>
                    <a:pt x="6704463" y="3350527"/>
                    <a:pt x="6680718" y="3365721"/>
                  </a:cubicBezTo>
                  <a:lnTo>
                    <a:pt x="6662915" y="3377109"/>
                  </a:lnTo>
                  <a:cubicBezTo>
                    <a:pt x="6670830" y="3384295"/>
                    <a:pt x="6680726" y="3390215"/>
                    <a:pt x="6692597" y="3394857"/>
                  </a:cubicBezTo>
                  <a:cubicBezTo>
                    <a:pt x="6704476" y="3399507"/>
                    <a:pt x="6710406" y="3401825"/>
                    <a:pt x="6710406" y="3401825"/>
                  </a:cubicBezTo>
                  <a:lnTo>
                    <a:pt x="6722282" y="3412603"/>
                  </a:lnTo>
                  <a:cubicBezTo>
                    <a:pt x="6749989" y="3419365"/>
                    <a:pt x="6765819" y="3421473"/>
                    <a:pt x="6769773" y="3418943"/>
                  </a:cubicBezTo>
                  <a:cubicBezTo>
                    <a:pt x="6773734" y="3416411"/>
                    <a:pt x="6787588" y="3419793"/>
                    <a:pt x="6811333" y="3429091"/>
                  </a:cubicBezTo>
                  <a:cubicBezTo>
                    <a:pt x="6835079" y="3438387"/>
                    <a:pt x="6850910" y="3446619"/>
                    <a:pt x="6858830" y="3453803"/>
                  </a:cubicBezTo>
                  <a:cubicBezTo>
                    <a:pt x="6866747" y="3460989"/>
                    <a:pt x="6874661" y="3468161"/>
                    <a:pt x="6882578" y="3475345"/>
                  </a:cubicBezTo>
                  <a:cubicBezTo>
                    <a:pt x="6910284" y="3518835"/>
                    <a:pt x="6926121" y="3542375"/>
                    <a:pt x="6930082" y="3545969"/>
                  </a:cubicBezTo>
                  <a:cubicBezTo>
                    <a:pt x="6934038" y="3549561"/>
                    <a:pt x="6937999" y="3562329"/>
                    <a:pt x="6941957" y="3584281"/>
                  </a:cubicBezTo>
                  <a:lnTo>
                    <a:pt x="6936023" y="3588077"/>
                  </a:lnTo>
                  <a:cubicBezTo>
                    <a:pt x="6959770" y="3597377"/>
                    <a:pt x="6975605" y="3605619"/>
                    <a:pt x="6983515" y="3612799"/>
                  </a:cubicBezTo>
                  <a:cubicBezTo>
                    <a:pt x="6995391" y="3617449"/>
                    <a:pt x="7001331" y="3619771"/>
                    <a:pt x="7001331" y="3619771"/>
                  </a:cubicBezTo>
                  <a:cubicBezTo>
                    <a:pt x="7005290" y="3641729"/>
                    <a:pt x="7009247" y="3651433"/>
                    <a:pt x="7013206" y="3648901"/>
                  </a:cubicBezTo>
                  <a:lnTo>
                    <a:pt x="7019146" y="3663473"/>
                  </a:lnTo>
                  <a:lnTo>
                    <a:pt x="7007278" y="3689433"/>
                  </a:lnTo>
                  <a:lnTo>
                    <a:pt x="6971662" y="3712223"/>
                  </a:lnTo>
                  <a:lnTo>
                    <a:pt x="6918222" y="3654571"/>
                  </a:lnTo>
                  <a:lnTo>
                    <a:pt x="6912290" y="3676743"/>
                  </a:lnTo>
                  <a:cubicBezTo>
                    <a:pt x="6884582" y="3669969"/>
                    <a:pt x="6868754" y="3667859"/>
                    <a:pt x="6864796" y="3670391"/>
                  </a:cubicBezTo>
                  <a:cubicBezTo>
                    <a:pt x="6860837" y="3672923"/>
                    <a:pt x="6852922" y="3671863"/>
                    <a:pt x="6841052" y="3667219"/>
                  </a:cubicBezTo>
                  <a:cubicBezTo>
                    <a:pt x="6837096" y="3669751"/>
                    <a:pt x="6832148" y="3669857"/>
                    <a:pt x="6826207" y="3667529"/>
                  </a:cubicBezTo>
                  <a:cubicBezTo>
                    <a:pt x="6820272" y="3665203"/>
                    <a:pt x="6815322" y="3665309"/>
                    <a:pt x="6811366" y="3667837"/>
                  </a:cubicBezTo>
                  <a:cubicBezTo>
                    <a:pt x="6807408" y="3670369"/>
                    <a:pt x="6803452" y="3672905"/>
                    <a:pt x="6799495" y="3675435"/>
                  </a:cubicBezTo>
                  <a:cubicBezTo>
                    <a:pt x="6771789" y="3668669"/>
                    <a:pt x="6752992" y="3665395"/>
                    <a:pt x="6743096" y="3665603"/>
                  </a:cubicBezTo>
                  <a:cubicBezTo>
                    <a:pt x="6733201" y="3665809"/>
                    <a:pt x="6714403" y="3662537"/>
                    <a:pt x="6686701" y="3655773"/>
                  </a:cubicBezTo>
                  <a:lnTo>
                    <a:pt x="6674823" y="3644997"/>
                  </a:lnTo>
                  <a:cubicBezTo>
                    <a:pt x="6666906" y="3650063"/>
                    <a:pt x="6657017" y="3650277"/>
                    <a:pt x="6645141" y="3645627"/>
                  </a:cubicBezTo>
                  <a:cubicBezTo>
                    <a:pt x="6641182" y="3648159"/>
                    <a:pt x="6637227" y="3647627"/>
                    <a:pt x="6633268" y="3644035"/>
                  </a:cubicBezTo>
                  <a:cubicBezTo>
                    <a:pt x="6629309" y="3640453"/>
                    <a:pt x="6625356" y="3639919"/>
                    <a:pt x="6621396" y="3642453"/>
                  </a:cubicBezTo>
                  <a:lnTo>
                    <a:pt x="6591714" y="3661445"/>
                  </a:lnTo>
                  <a:cubicBezTo>
                    <a:pt x="6587760" y="3663975"/>
                    <a:pt x="6556097" y="3671983"/>
                    <a:pt x="6496736" y="3685475"/>
                  </a:cubicBezTo>
                  <a:cubicBezTo>
                    <a:pt x="6484862" y="3680827"/>
                    <a:pt x="6472989" y="3682303"/>
                    <a:pt x="6461117" y="3689901"/>
                  </a:cubicBezTo>
                  <a:cubicBezTo>
                    <a:pt x="6469031" y="3697073"/>
                    <a:pt x="6472002" y="3701301"/>
                    <a:pt x="6470023" y="3702567"/>
                  </a:cubicBezTo>
                  <a:cubicBezTo>
                    <a:pt x="6468043" y="3703833"/>
                    <a:pt x="6471012" y="3708057"/>
                    <a:pt x="6478927" y="3715233"/>
                  </a:cubicBezTo>
                  <a:cubicBezTo>
                    <a:pt x="6506631" y="3721995"/>
                    <a:pt x="6537305" y="3729917"/>
                    <a:pt x="6570948" y="3739007"/>
                  </a:cubicBezTo>
                  <a:cubicBezTo>
                    <a:pt x="6604587" y="3748097"/>
                    <a:pt x="6639223" y="3759615"/>
                    <a:pt x="6674843" y="3773561"/>
                  </a:cubicBezTo>
                  <a:lnTo>
                    <a:pt x="6746085" y="3783081"/>
                  </a:lnTo>
                  <a:lnTo>
                    <a:pt x="6763892" y="3771689"/>
                  </a:lnTo>
                  <a:cubicBezTo>
                    <a:pt x="6767847" y="3769157"/>
                    <a:pt x="6771803" y="3772741"/>
                    <a:pt x="6775763" y="3782455"/>
                  </a:cubicBezTo>
                  <a:lnTo>
                    <a:pt x="6787636" y="3774859"/>
                  </a:lnTo>
                  <a:cubicBezTo>
                    <a:pt x="6779718" y="3767677"/>
                    <a:pt x="6773785" y="3765361"/>
                    <a:pt x="6769827" y="3767893"/>
                  </a:cubicBezTo>
                  <a:lnTo>
                    <a:pt x="6763892" y="3771689"/>
                  </a:lnTo>
                  <a:cubicBezTo>
                    <a:pt x="6759932" y="3774223"/>
                    <a:pt x="6755976" y="3770629"/>
                    <a:pt x="6752015" y="3760913"/>
                  </a:cubicBezTo>
                  <a:lnTo>
                    <a:pt x="6757951" y="3757115"/>
                  </a:lnTo>
                  <a:lnTo>
                    <a:pt x="6597654" y="3694371"/>
                  </a:lnTo>
                  <a:cubicBezTo>
                    <a:pt x="6573910" y="3685075"/>
                    <a:pt x="6567973" y="3676637"/>
                    <a:pt x="6579846" y="3669039"/>
                  </a:cubicBezTo>
                  <a:cubicBezTo>
                    <a:pt x="6591714" y="3661445"/>
                    <a:pt x="6603584" y="3659965"/>
                    <a:pt x="6615460" y="3664613"/>
                  </a:cubicBezTo>
                  <a:cubicBezTo>
                    <a:pt x="6655040" y="3676029"/>
                    <a:pt x="6692635" y="3685637"/>
                    <a:pt x="6728256" y="3693463"/>
                  </a:cubicBezTo>
                  <a:cubicBezTo>
                    <a:pt x="6763879" y="3701283"/>
                    <a:pt x="6801478" y="3710899"/>
                    <a:pt x="6841059" y="3722319"/>
                  </a:cubicBezTo>
                  <a:cubicBezTo>
                    <a:pt x="6852933" y="3714719"/>
                    <a:pt x="6870739" y="3715565"/>
                    <a:pt x="6894483" y="3724861"/>
                  </a:cubicBezTo>
                  <a:cubicBezTo>
                    <a:pt x="6965724" y="3728259"/>
                    <a:pt x="7005305" y="3751921"/>
                    <a:pt x="7013227" y="3795827"/>
                  </a:cubicBezTo>
                  <a:cubicBezTo>
                    <a:pt x="7021143" y="3815249"/>
                    <a:pt x="7029062" y="3831611"/>
                    <a:pt x="7036978" y="3844909"/>
                  </a:cubicBezTo>
                  <a:cubicBezTo>
                    <a:pt x="7044900" y="3858219"/>
                    <a:pt x="7046876" y="3872253"/>
                    <a:pt x="7042924" y="3887033"/>
                  </a:cubicBezTo>
                  <a:cubicBezTo>
                    <a:pt x="7023140" y="3924175"/>
                    <a:pt x="6987521" y="3946963"/>
                    <a:pt x="6936073" y="3955391"/>
                  </a:cubicBezTo>
                  <a:cubicBezTo>
                    <a:pt x="7007318" y="3983275"/>
                    <a:pt x="7054811" y="4026349"/>
                    <a:pt x="7078569" y="4084629"/>
                  </a:cubicBezTo>
                  <a:cubicBezTo>
                    <a:pt x="7090445" y="4113757"/>
                    <a:pt x="7084515" y="4148163"/>
                    <a:pt x="7060771" y="4187843"/>
                  </a:cubicBezTo>
                  <a:cubicBezTo>
                    <a:pt x="7048903" y="4207687"/>
                    <a:pt x="7029117" y="4220349"/>
                    <a:pt x="7001412" y="4225823"/>
                  </a:cubicBezTo>
                  <a:cubicBezTo>
                    <a:pt x="6989543" y="4233415"/>
                    <a:pt x="6976680" y="4238589"/>
                    <a:pt x="6962827" y="4241329"/>
                  </a:cubicBezTo>
                  <a:cubicBezTo>
                    <a:pt x="6948977" y="4244069"/>
                    <a:pt x="6932156" y="4245647"/>
                    <a:pt x="6912371" y="4246067"/>
                  </a:cubicBezTo>
                  <a:cubicBezTo>
                    <a:pt x="6860916" y="4242249"/>
                    <a:pt x="6811446" y="4237163"/>
                    <a:pt x="6763955" y="4230823"/>
                  </a:cubicBezTo>
                  <a:cubicBezTo>
                    <a:pt x="6716462" y="4224471"/>
                    <a:pt x="6666991" y="4213273"/>
                    <a:pt x="6615535" y="4197205"/>
                  </a:cubicBezTo>
                  <a:cubicBezTo>
                    <a:pt x="6631370" y="4211573"/>
                    <a:pt x="6644231" y="4218645"/>
                    <a:pt x="6654126" y="4218443"/>
                  </a:cubicBezTo>
                  <a:cubicBezTo>
                    <a:pt x="6664020" y="4218233"/>
                    <a:pt x="6676883" y="4225303"/>
                    <a:pt x="6692716" y="4239665"/>
                  </a:cubicBezTo>
                  <a:cubicBezTo>
                    <a:pt x="6633349" y="4228669"/>
                    <a:pt x="6573983" y="4205427"/>
                    <a:pt x="6514612" y="4169947"/>
                  </a:cubicBezTo>
                  <a:cubicBezTo>
                    <a:pt x="6486906" y="4163191"/>
                    <a:pt x="6459201" y="4150299"/>
                    <a:pt x="6431493" y="4131287"/>
                  </a:cubicBezTo>
                  <a:cubicBezTo>
                    <a:pt x="6403792" y="4112287"/>
                    <a:pt x="6376086" y="4099401"/>
                    <a:pt x="6348379" y="4092639"/>
                  </a:cubicBezTo>
                  <a:cubicBezTo>
                    <a:pt x="6340466" y="4085455"/>
                    <a:pt x="6333533" y="4080703"/>
                    <a:pt x="6327600" y="4078383"/>
                  </a:cubicBezTo>
                  <a:cubicBezTo>
                    <a:pt x="6321663" y="4076057"/>
                    <a:pt x="6314733" y="4071305"/>
                    <a:pt x="6306822" y="4064129"/>
                  </a:cubicBezTo>
                  <a:cubicBezTo>
                    <a:pt x="6287032" y="4064541"/>
                    <a:pt x="6271198" y="4062419"/>
                    <a:pt x="6259325" y="4057777"/>
                  </a:cubicBezTo>
                  <a:cubicBezTo>
                    <a:pt x="6247453" y="4053127"/>
                    <a:pt x="6235581" y="4048485"/>
                    <a:pt x="6223706" y="4043831"/>
                  </a:cubicBezTo>
                  <a:cubicBezTo>
                    <a:pt x="6215790" y="4036657"/>
                    <a:pt x="6209854" y="4034329"/>
                    <a:pt x="6205895" y="4036863"/>
                  </a:cubicBezTo>
                  <a:cubicBezTo>
                    <a:pt x="6134654" y="4021219"/>
                    <a:pt x="6065393" y="4001255"/>
                    <a:pt x="5998106" y="3976955"/>
                  </a:cubicBezTo>
                  <a:cubicBezTo>
                    <a:pt x="5930828" y="3952661"/>
                    <a:pt x="5867497" y="3928893"/>
                    <a:pt x="5808128" y="3905651"/>
                  </a:cubicBezTo>
                  <a:cubicBezTo>
                    <a:pt x="5764594" y="3896767"/>
                    <a:pt x="5715120" y="3879443"/>
                    <a:pt x="5659707" y="3853683"/>
                  </a:cubicBezTo>
                  <a:lnTo>
                    <a:pt x="5695334" y="3885991"/>
                  </a:lnTo>
                  <a:cubicBezTo>
                    <a:pt x="5675543" y="3874151"/>
                    <a:pt x="5659712" y="3865919"/>
                    <a:pt x="5647842" y="3861275"/>
                  </a:cubicBezTo>
                  <a:cubicBezTo>
                    <a:pt x="5635965" y="3856623"/>
                    <a:pt x="5620134" y="3848391"/>
                    <a:pt x="5600344" y="3836565"/>
                  </a:cubicBezTo>
                  <a:lnTo>
                    <a:pt x="5618159" y="3880267"/>
                  </a:lnTo>
                  <a:cubicBezTo>
                    <a:pt x="5574625" y="3871381"/>
                    <a:pt x="5529107" y="3863769"/>
                    <a:pt x="5481618" y="3857427"/>
                  </a:cubicBezTo>
                  <a:cubicBezTo>
                    <a:pt x="5434123" y="3851075"/>
                    <a:pt x="5384653" y="3839873"/>
                    <a:pt x="5333195" y="3823809"/>
                  </a:cubicBezTo>
                  <a:cubicBezTo>
                    <a:pt x="5289660" y="3814937"/>
                    <a:pt x="5245135" y="3806687"/>
                    <a:pt x="5199623" y="3799069"/>
                  </a:cubicBezTo>
                  <a:cubicBezTo>
                    <a:pt x="5154111" y="3791461"/>
                    <a:pt x="5107601" y="3778357"/>
                    <a:pt x="5060108" y="3759765"/>
                  </a:cubicBezTo>
                  <a:cubicBezTo>
                    <a:pt x="5048236" y="3755123"/>
                    <a:pt x="5042298" y="3752797"/>
                    <a:pt x="5042298" y="3752797"/>
                  </a:cubicBezTo>
                  <a:cubicBezTo>
                    <a:pt x="5006681" y="3751097"/>
                    <a:pt x="4974030" y="3756677"/>
                    <a:pt x="4944347" y="3769541"/>
                  </a:cubicBezTo>
                  <a:lnTo>
                    <a:pt x="4874157" y="3783435"/>
                  </a:lnTo>
                  <a:lnTo>
                    <a:pt x="4911703" y="3799617"/>
                  </a:lnTo>
                  <a:lnTo>
                    <a:pt x="4822654" y="3801489"/>
                  </a:lnTo>
                  <a:cubicBezTo>
                    <a:pt x="4783078" y="3802323"/>
                    <a:pt x="4749434" y="3799359"/>
                    <a:pt x="4721734" y="3792595"/>
                  </a:cubicBezTo>
                  <a:cubicBezTo>
                    <a:pt x="4630705" y="3789613"/>
                    <a:pt x="4537693" y="3763407"/>
                    <a:pt x="4442704" y="3713979"/>
                  </a:cubicBezTo>
                  <a:cubicBezTo>
                    <a:pt x="4414998" y="3707219"/>
                    <a:pt x="4391252" y="3697923"/>
                    <a:pt x="4371460" y="3686097"/>
                  </a:cubicBezTo>
                  <a:cubicBezTo>
                    <a:pt x="4351674" y="3674269"/>
                    <a:pt x="4331884" y="3662441"/>
                    <a:pt x="4312091" y="3650615"/>
                  </a:cubicBezTo>
                  <a:cubicBezTo>
                    <a:pt x="4272515" y="3639201"/>
                    <a:pt x="4236892" y="3613017"/>
                    <a:pt x="4205222" y="3572053"/>
                  </a:cubicBezTo>
                  <a:cubicBezTo>
                    <a:pt x="4161690" y="3575417"/>
                    <a:pt x="4117164" y="3573291"/>
                    <a:pt x="4071649" y="3565677"/>
                  </a:cubicBezTo>
                  <a:cubicBezTo>
                    <a:pt x="4026139" y="3558071"/>
                    <a:pt x="3983594" y="3554677"/>
                    <a:pt x="3944016" y="3555509"/>
                  </a:cubicBezTo>
                  <a:lnTo>
                    <a:pt x="3682801" y="3520595"/>
                  </a:lnTo>
                  <a:cubicBezTo>
                    <a:pt x="3591775" y="3505369"/>
                    <a:pt x="3502727" y="3491943"/>
                    <a:pt x="3415655" y="3480305"/>
                  </a:cubicBezTo>
                  <a:cubicBezTo>
                    <a:pt x="3328589" y="3468671"/>
                    <a:pt x="3241515" y="3460089"/>
                    <a:pt x="3154446" y="3454573"/>
                  </a:cubicBezTo>
                  <a:cubicBezTo>
                    <a:pt x="3130696" y="3445277"/>
                    <a:pt x="3116845" y="3435779"/>
                    <a:pt x="3112884" y="3426065"/>
                  </a:cubicBezTo>
                  <a:cubicBezTo>
                    <a:pt x="3108925" y="3416357"/>
                    <a:pt x="3116839" y="3411295"/>
                    <a:pt x="3136631" y="3410869"/>
                  </a:cubicBezTo>
                  <a:cubicBezTo>
                    <a:pt x="3168291" y="3415103"/>
                    <a:pt x="3198960" y="3416905"/>
                    <a:pt x="3228648" y="3416283"/>
                  </a:cubicBezTo>
                  <a:cubicBezTo>
                    <a:pt x="3258328" y="3415655"/>
                    <a:pt x="3288999" y="3417461"/>
                    <a:pt x="3320662" y="3421689"/>
                  </a:cubicBezTo>
                  <a:cubicBezTo>
                    <a:pt x="3352328" y="3425929"/>
                    <a:pt x="3382999" y="3427733"/>
                    <a:pt x="3412679" y="3427105"/>
                  </a:cubicBezTo>
                  <a:cubicBezTo>
                    <a:pt x="3442361" y="3426475"/>
                    <a:pt x="3473036" y="3428287"/>
                    <a:pt x="3504696" y="3432521"/>
                  </a:cubicBezTo>
                  <a:cubicBezTo>
                    <a:pt x="3571977" y="3438449"/>
                    <a:pt x="3636290" y="3443213"/>
                    <a:pt x="3697633" y="3446827"/>
                  </a:cubicBezTo>
                  <a:cubicBezTo>
                    <a:pt x="3758978" y="3450429"/>
                    <a:pt x="3821314" y="3456465"/>
                    <a:pt x="3884637" y="3464933"/>
                  </a:cubicBezTo>
                  <a:cubicBezTo>
                    <a:pt x="3856930" y="3458165"/>
                    <a:pt x="3829227" y="3451397"/>
                    <a:pt x="3801523" y="3444635"/>
                  </a:cubicBezTo>
                  <a:cubicBezTo>
                    <a:pt x="3773818" y="3437875"/>
                    <a:pt x="3746114" y="3431109"/>
                    <a:pt x="3718410" y="3424349"/>
                  </a:cubicBezTo>
                  <a:cubicBezTo>
                    <a:pt x="3690704" y="3417587"/>
                    <a:pt x="3663000" y="3410823"/>
                    <a:pt x="3635295" y="3404063"/>
                  </a:cubicBezTo>
                  <a:cubicBezTo>
                    <a:pt x="3607594" y="3397299"/>
                    <a:pt x="3579882" y="3390527"/>
                    <a:pt x="3552179" y="3383765"/>
                  </a:cubicBezTo>
                  <a:cubicBezTo>
                    <a:pt x="3496772" y="3370237"/>
                    <a:pt x="3442352" y="3359145"/>
                    <a:pt x="3388924" y="3350463"/>
                  </a:cubicBezTo>
                  <a:cubicBezTo>
                    <a:pt x="3335492" y="3341797"/>
                    <a:pt x="3281073" y="3330703"/>
                    <a:pt x="3225664" y="3317179"/>
                  </a:cubicBezTo>
                  <a:cubicBezTo>
                    <a:pt x="3197963" y="3322655"/>
                    <a:pt x="3168277" y="3317155"/>
                    <a:pt x="3136616" y="3300677"/>
                  </a:cubicBezTo>
                  <a:cubicBezTo>
                    <a:pt x="3104951" y="3296449"/>
                    <a:pt x="3077251" y="3289683"/>
                    <a:pt x="3053499" y="3280389"/>
                  </a:cubicBezTo>
                  <a:cubicBezTo>
                    <a:pt x="2978305" y="3267279"/>
                    <a:pt x="2907062" y="3254693"/>
                    <a:pt x="2839778" y="3242641"/>
                  </a:cubicBezTo>
                  <a:cubicBezTo>
                    <a:pt x="2772496" y="3230587"/>
                    <a:pt x="2703237" y="3216737"/>
                    <a:pt x="2631999" y="3201101"/>
                  </a:cubicBezTo>
                  <a:cubicBezTo>
                    <a:pt x="2620120" y="3196451"/>
                    <a:pt x="2612205" y="3195393"/>
                    <a:pt x="2608248" y="3197923"/>
                  </a:cubicBezTo>
                  <a:cubicBezTo>
                    <a:pt x="2604291" y="3200455"/>
                    <a:pt x="2596380" y="3199401"/>
                    <a:pt x="2584505" y="3194751"/>
                  </a:cubicBezTo>
                  <a:cubicBezTo>
                    <a:pt x="2552839" y="3190525"/>
                    <a:pt x="2535031" y="3189669"/>
                    <a:pt x="2531071" y="3192199"/>
                  </a:cubicBezTo>
                  <a:cubicBezTo>
                    <a:pt x="2491497" y="3180795"/>
                    <a:pt x="2455875" y="3172971"/>
                    <a:pt x="2424215" y="3168741"/>
                  </a:cubicBezTo>
                  <a:cubicBezTo>
                    <a:pt x="2388595" y="3167041"/>
                    <a:pt x="2353966" y="3161649"/>
                    <a:pt x="2320324" y="3152559"/>
                  </a:cubicBezTo>
                  <a:cubicBezTo>
                    <a:pt x="2286680" y="3143471"/>
                    <a:pt x="2250074" y="3139345"/>
                    <a:pt x="2210495" y="3140177"/>
                  </a:cubicBezTo>
                  <a:cubicBezTo>
                    <a:pt x="2182791" y="3133415"/>
                    <a:pt x="2153109" y="3127917"/>
                    <a:pt x="2121449" y="3123685"/>
                  </a:cubicBezTo>
                  <a:cubicBezTo>
                    <a:pt x="2089780" y="3119447"/>
                    <a:pt x="2060100" y="3113951"/>
                    <a:pt x="2032394" y="3107187"/>
                  </a:cubicBezTo>
                  <a:cubicBezTo>
                    <a:pt x="2000733" y="3102955"/>
                    <a:pt x="1971050" y="3100521"/>
                    <a:pt x="1943348" y="3099883"/>
                  </a:cubicBezTo>
                  <a:cubicBezTo>
                    <a:pt x="1915639" y="3099235"/>
                    <a:pt x="1887938" y="3095535"/>
                    <a:pt x="1860236" y="3088775"/>
                  </a:cubicBezTo>
                  <a:cubicBezTo>
                    <a:pt x="1800869" y="3077783"/>
                    <a:pt x="1742494" y="3069215"/>
                    <a:pt x="1685106" y="3063071"/>
                  </a:cubicBezTo>
                  <a:cubicBezTo>
                    <a:pt x="1627720" y="3056933"/>
                    <a:pt x="1567359" y="3049627"/>
                    <a:pt x="1504035" y="3041167"/>
                  </a:cubicBezTo>
                  <a:cubicBezTo>
                    <a:pt x="1492163" y="3036525"/>
                    <a:pt x="1470393" y="3032075"/>
                    <a:pt x="1438734" y="3027847"/>
                  </a:cubicBezTo>
                  <a:cubicBezTo>
                    <a:pt x="1430822" y="3032909"/>
                    <a:pt x="1411030" y="3033335"/>
                    <a:pt x="1379370" y="3029101"/>
                  </a:cubicBezTo>
                  <a:lnTo>
                    <a:pt x="1254697" y="2998667"/>
                  </a:lnTo>
                  <a:cubicBezTo>
                    <a:pt x="1215119" y="2999491"/>
                    <a:pt x="1173563" y="2995475"/>
                    <a:pt x="1130027" y="2986589"/>
                  </a:cubicBezTo>
                  <a:cubicBezTo>
                    <a:pt x="1086493" y="2977707"/>
                    <a:pt x="1042958" y="2968837"/>
                    <a:pt x="999420" y="2959953"/>
                  </a:cubicBezTo>
                  <a:lnTo>
                    <a:pt x="750079" y="2899079"/>
                  </a:lnTo>
                  <a:cubicBezTo>
                    <a:pt x="706541" y="2890197"/>
                    <a:pt x="663009" y="2878261"/>
                    <a:pt x="619472" y="2863255"/>
                  </a:cubicBezTo>
                  <a:cubicBezTo>
                    <a:pt x="575935" y="2848257"/>
                    <a:pt x="532400" y="2836327"/>
                    <a:pt x="488865" y="2827441"/>
                  </a:cubicBezTo>
                  <a:cubicBezTo>
                    <a:pt x="429495" y="2804199"/>
                    <a:pt x="393873" y="2778015"/>
                    <a:pt x="381995" y="2748877"/>
                  </a:cubicBezTo>
                  <a:cubicBezTo>
                    <a:pt x="374075" y="2729455"/>
                    <a:pt x="377045" y="2718381"/>
                    <a:pt x="390894" y="2715633"/>
                  </a:cubicBezTo>
                  <a:cubicBezTo>
                    <a:pt x="404743" y="2712895"/>
                    <a:pt x="423547" y="2716179"/>
                    <a:pt x="447294" y="2725471"/>
                  </a:cubicBezTo>
                  <a:cubicBezTo>
                    <a:pt x="490826" y="2734347"/>
                    <a:pt x="536344" y="2741961"/>
                    <a:pt x="583842" y="2748313"/>
                  </a:cubicBezTo>
                  <a:cubicBezTo>
                    <a:pt x="631329" y="2754653"/>
                    <a:pt x="676846" y="2762267"/>
                    <a:pt x="720381" y="2771155"/>
                  </a:cubicBezTo>
                  <a:cubicBezTo>
                    <a:pt x="744127" y="2780445"/>
                    <a:pt x="766883" y="2787315"/>
                    <a:pt x="788653" y="2791747"/>
                  </a:cubicBezTo>
                  <a:cubicBezTo>
                    <a:pt x="810418" y="2796183"/>
                    <a:pt x="833178" y="2803061"/>
                    <a:pt x="856924" y="2812355"/>
                  </a:cubicBezTo>
                  <a:cubicBezTo>
                    <a:pt x="943998" y="2817873"/>
                    <a:pt x="1031062" y="2829507"/>
                    <a:pt x="1118134" y="2847259"/>
                  </a:cubicBezTo>
                  <a:cubicBezTo>
                    <a:pt x="1205211" y="2865027"/>
                    <a:pt x="1294256" y="2881515"/>
                    <a:pt x="1385286" y="2896737"/>
                  </a:cubicBezTo>
                  <a:lnTo>
                    <a:pt x="1456526" y="2906261"/>
                  </a:lnTo>
                  <a:cubicBezTo>
                    <a:pt x="1468401" y="2910911"/>
                    <a:pt x="1479282" y="2913125"/>
                    <a:pt x="1489177" y="2912919"/>
                  </a:cubicBezTo>
                  <a:cubicBezTo>
                    <a:pt x="1499072" y="2912715"/>
                    <a:pt x="1509955" y="2914935"/>
                    <a:pt x="1521827" y="2919579"/>
                  </a:cubicBezTo>
                  <a:cubicBezTo>
                    <a:pt x="1565367" y="2928463"/>
                    <a:pt x="1609891" y="2936713"/>
                    <a:pt x="1655404" y="2944319"/>
                  </a:cubicBezTo>
                  <a:cubicBezTo>
                    <a:pt x="1700918" y="2951937"/>
                    <a:pt x="1747419" y="2958907"/>
                    <a:pt x="1794913" y="2965261"/>
                  </a:cubicBezTo>
                  <a:cubicBezTo>
                    <a:pt x="1818659" y="2974557"/>
                    <a:pt x="1840433" y="2979001"/>
                    <a:pt x="1860217" y="2978581"/>
                  </a:cubicBezTo>
                  <a:cubicBezTo>
                    <a:pt x="1880009" y="2978169"/>
                    <a:pt x="1901775" y="2982605"/>
                    <a:pt x="1925520" y="2991899"/>
                  </a:cubicBezTo>
                  <a:lnTo>
                    <a:pt x="1996760" y="3001419"/>
                  </a:lnTo>
                  <a:cubicBezTo>
                    <a:pt x="2008638" y="3006071"/>
                    <a:pt x="2030405" y="3010509"/>
                    <a:pt x="2062064" y="3014739"/>
                  </a:cubicBezTo>
                  <a:cubicBezTo>
                    <a:pt x="2105602" y="3023623"/>
                    <a:pt x="2151117" y="3031227"/>
                    <a:pt x="2198611" y="3037579"/>
                  </a:cubicBezTo>
                  <a:cubicBezTo>
                    <a:pt x="2246100" y="3043931"/>
                    <a:pt x="2291615" y="3051539"/>
                    <a:pt x="2335150" y="3060421"/>
                  </a:cubicBezTo>
                  <a:cubicBezTo>
                    <a:pt x="2382644" y="3079009"/>
                    <a:pt x="2430143" y="3091481"/>
                    <a:pt x="2477634" y="3097825"/>
                  </a:cubicBezTo>
                  <a:cubicBezTo>
                    <a:pt x="2505334" y="3104589"/>
                    <a:pt x="2528095" y="3108405"/>
                    <a:pt x="2545905" y="3109245"/>
                  </a:cubicBezTo>
                  <a:cubicBezTo>
                    <a:pt x="2563712" y="3110099"/>
                    <a:pt x="2586469" y="3113903"/>
                    <a:pt x="2614175" y="3120667"/>
                  </a:cubicBezTo>
                  <a:cubicBezTo>
                    <a:pt x="2657712" y="3129547"/>
                    <a:pt x="2699265" y="3139691"/>
                    <a:pt x="2738845" y="3151101"/>
                  </a:cubicBezTo>
                  <a:cubicBezTo>
                    <a:pt x="2778426" y="3162517"/>
                    <a:pt x="2818002" y="3173919"/>
                    <a:pt x="2857584" y="3185333"/>
                  </a:cubicBezTo>
                  <a:lnTo>
                    <a:pt x="2851646" y="3170769"/>
                  </a:lnTo>
                  <a:cubicBezTo>
                    <a:pt x="2851643" y="3146285"/>
                    <a:pt x="2855596" y="3131503"/>
                    <a:pt x="2863511" y="3126445"/>
                  </a:cubicBezTo>
                  <a:cubicBezTo>
                    <a:pt x="2819972" y="3117563"/>
                    <a:pt x="2774461" y="3106889"/>
                    <a:pt x="2726964" y="3094417"/>
                  </a:cubicBezTo>
                  <a:cubicBezTo>
                    <a:pt x="2679474" y="3081951"/>
                    <a:pt x="2633955" y="3071273"/>
                    <a:pt x="2590421" y="3062399"/>
                  </a:cubicBezTo>
                  <a:cubicBezTo>
                    <a:pt x="2562716" y="3055639"/>
                    <a:pt x="2531056" y="3051405"/>
                    <a:pt x="2495437" y="3049707"/>
                  </a:cubicBezTo>
                  <a:cubicBezTo>
                    <a:pt x="2459814" y="3048003"/>
                    <a:pt x="2428152" y="3043769"/>
                    <a:pt x="2400447" y="3037007"/>
                  </a:cubicBezTo>
                  <a:cubicBezTo>
                    <a:pt x="2368786" y="3032773"/>
                    <a:pt x="2338118" y="3030973"/>
                    <a:pt x="2308432" y="3031603"/>
                  </a:cubicBezTo>
                  <a:cubicBezTo>
                    <a:pt x="2278747" y="3032217"/>
                    <a:pt x="2248079" y="3030419"/>
                    <a:pt x="2216419" y="3026187"/>
                  </a:cubicBezTo>
                  <a:lnTo>
                    <a:pt x="2020507" y="2986229"/>
                  </a:lnTo>
                  <a:cubicBezTo>
                    <a:pt x="2000718" y="2986641"/>
                    <a:pt x="1967076" y="2977561"/>
                    <a:pt x="1919580" y="2958963"/>
                  </a:cubicBezTo>
                  <a:cubicBezTo>
                    <a:pt x="1899795" y="2959383"/>
                    <a:pt x="1866150" y="2950295"/>
                    <a:pt x="1818657" y="2931709"/>
                  </a:cubicBezTo>
                  <a:cubicBezTo>
                    <a:pt x="1771162" y="2913121"/>
                    <a:pt x="1725645" y="2896313"/>
                    <a:pt x="1682108" y="2881321"/>
                  </a:cubicBezTo>
                  <a:cubicBezTo>
                    <a:pt x="1638572" y="2866311"/>
                    <a:pt x="1593056" y="2849519"/>
                    <a:pt x="1545564" y="2830929"/>
                  </a:cubicBezTo>
                  <a:cubicBezTo>
                    <a:pt x="1521818" y="2821635"/>
                    <a:pt x="1500046" y="2814135"/>
                    <a:pt x="1480257" y="2808423"/>
                  </a:cubicBezTo>
                  <a:cubicBezTo>
                    <a:pt x="1460468" y="2802723"/>
                    <a:pt x="1438701" y="2795225"/>
                    <a:pt x="1414956" y="2785931"/>
                  </a:cubicBezTo>
                  <a:cubicBezTo>
                    <a:pt x="1391208" y="2776635"/>
                    <a:pt x="1368445" y="2766695"/>
                    <a:pt x="1346679" y="2756139"/>
                  </a:cubicBezTo>
                  <a:cubicBezTo>
                    <a:pt x="1324912" y="2745575"/>
                    <a:pt x="1302150" y="2735649"/>
                    <a:pt x="1278404" y="2726355"/>
                  </a:cubicBezTo>
                  <a:cubicBezTo>
                    <a:pt x="1222998" y="2712827"/>
                    <a:pt x="1168577" y="2701731"/>
                    <a:pt x="1115144" y="2693055"/>
                  </a:cubicBezTo>
                  <a:cubicBezTo>
                    <a:pt x="1061718" y="2684391"/>
                    <a:pt x="1007296" y="2673281"/>
                    <a:pt x="951885" y="2659761"/>
                  </a:cubicBezTo>
                  <a:cubicBezTo>
                    <a:pt x="936054" y="2645399"/>
                    <a:pt x="921213" y="2639593"/>
                    <a:pt x="907361" y="2642333"/>
                  </a:cubicBezTo>
                  <a:cubicBezTo>
                    <a:pt x="893510" y="2645067"/>
                    <a:pt x="880645" y="2644113"/>
                    <a:pt x="868775" y="2639469"/>
                  </a:cubicBezTo>
                  <a:lnTo>
                    <a:pt x="785663" y="2619183"/>
                  </a:lnTo>
                  <a:cubicBezTo>
                    <a:pt x="757953" y="2612411"/>
                    <a:pt x="730248" y="2605647"/>
                    <a:pt x="702544" y="2598887"/>
                  </a:cubicBezTo>
                  <a:cubicBezTo>
                    <a:pt x="674841" y="2592125"/>
                    <a:pt x="647136" y="2585363"/>
                    <a:pt x="619432" y="2578597"/>
                  </a:cubicBezTo>
                  <a:cubicBezTo>
                    <a:pt x="611518" y="2583663"/>
                    <a:pt x="603596" y="2576479"/>
                    <a:pt x="595679" y="2557057"/>
                  </a:cubicBezTo>
                  <a:lnTo>
                    <a:pt x="601617" y="2553259"/>
                  </a:lnTo>
                  <a:cubicBezTo>
                    <a:pt x="641192" y="2552425"/>
                    <a:pt x="679779" y="2558347"/>
                    <a:pt x="717382" y="2571031"/>
                  </a:cubicBezTo>
                  <a:cubicBezTo>
                    <a:pt x="754984" y="2583711"/>
                    <a:pt x="793570" y="2589623"/>
                    <a:pt x="833148" y="2588801"/>
                  </a:cubicBezTo>
                  <a:cubicBezTo>
                    <a:pt x="868768" y="2590497"/>
                    <a:pt x="905376" y="2594625"/>
                    <a:pt x="942977" y="2601183"/>
                  </a:cubicBezTo>
                  <a:cubicBezTo>
                    <a:pt x="980573" y="2607727"/>
                    <a:pt x="1019157" y="2610591"/>
                    <a:pt x="1058736" y="2609757"/>
                  </a:cubicBezTo>
                  <a:cubicBezTo>
                    <a:pt x="1027077" y="2593287"/>
                    <a:pt x="1011244" y="2572805"/>
                    <a:pt x="1011238" y="2548319"/>
                  </a:cubicBezTo>
                  <a:cubicBezTo>
                    <a:pt x="1007276" y="2526365"/>
                    <a:pt x="1019144" y="2506523"/>
                    <a:pt x="1046845" y="2488799"/>
                  </a:cubicBezTo>
                  <a:lnTo>
                    <a:pt x="939987" y="2465341"/>
                  </a:lnTo>
                  <a:cubicBezTo>
                    <a:pt x="920199" y="2465753"/>
                    <a:pt x="904368" y="2451395"/>
                    <a:pt x="892489" y="2422253"/>
                  </a:cubicBezTo>
                  <a:cubicBezTo>
                    <a:pt x="888531" y="2412549"/>
                    <a:pt x="900407" y="2411077"/>
                    <a:pt x="928107" y="2417841"/>
                  </a:cubicBezTo>
                  <a:cubicBezTo>
                    <a:pt x="967685" y="2429245"/>
                    <a:pt x="1004293" y="2439495"/>
                    <a:pt x="1037936" y="2448589"/>
                  </a:cubicBezTo>
                  <a:cubicBezTo>
                    <a:pt x="1071579" y="2457673"/>
                    <a:pt x="1108190" y="2467925"/>
                    <a:pt x="1147768" y="2479331"/>
                  </a:cubicBezTo>
                  <a:lnTo>
                    <a:pt x="1308058" y="2523713"/>
                  </a:lnTo>
                  <a:cubicBezTo>
                    <a:pt x="1323890" y="2525823"/>
                    <a:pt x="1343679" y="2531537"/>
                    <a:pt x="1367425" y="2540829"/>
                  </a:cubicBezTo>
                  <a:cubicBezTo>
                    <a:pt x="1454498" y="2558587"/>
                    <a:pt x="1539590" y="2574549"/>
                    <a:pt x="1622704" y="2588721"/>
                  </a:cubicBezTo>
                  <a:cubicBezTo>
                    <a:pt x="1705820" y="2602893"/>
                    <a:pt x="1790910" y="2618851"/>
                    <a:pt x="1877980" y="2636609"/>
                  </a:cubicBezTo>
                  <a:cubicBezTo>
                    <a:pt x="1846316" y="2607887"/>
                    <a:pt x="1826518" y="2583817"/>
                    <a:pt x="1818601" y="2564395"/>
                  </a:cubicBezTo>
                  <a:cubicBezTo>
                    <a:pt x="1802776" y="2562283"/>
                    <a:pt x="1787931" y="2559531"/>
                    <a:pt x="1774081" y="2556157"/>
                  </a:cubicBezTo>
                  <a:lnTo>
                    <a:pt x="1751325" y="2549053"/>
                  </a:lnTo>
                  <a:lnTo>
                    <a:pt x="1722756" y="2549663"/>
                  </a:lnTo>
                  <a:cubicBezTo>
                    <a:pt x="1703233" y="2553137"/>
                    <a:pt x="1681295" y="2552069"/>
                    <a:pt x="1656944" y="2546477"/>
                  </a:cubicBezTo>
                  <a:cubicBezTo>
                    <a:pt x="1605726" y="2550635"/>
                    <a:pt x="1561274" y="2542405"/>
                    <a:pt x="1523603" y="2521811"/>
                  </a:cubicBezTo>
                  <a:lnTo>
                    <a:pt x="1507967" y="2514929"/>
                  </a:lnTo>
                  <a:lnTo>
                    <a:pt x="1373357" y="2500299"/>
                  </a:lnTo>
                  <a:lnTo>
                    <a:pt x="1284310" y="2483807"/>
                  </a:lnTo>
                  <a:cubicBezTo>
                    <a:pt x="1268474" y="2481689"/>
                    <a:pt x="1252644" y="2479577"/>
                    <a:pt x="1236815" y="2477459"/>
                  </a:cubicBezTo>
                  <a:cubicBezTo>
                    <a:pt x="1220985" y="2475347"/>
                    <a:pt x="1207131" y="2471963"/>
                    <a:pt x="1195259" y="2467319"/>
                  </a:cubicBezTo>
                  <a:cubicBezTo>
                    <a:pt x="1163593" y="2463077"/>
                    <a:pt x="1131931" y="2455785"/>
                    <a:pt x="1100272" y="2445439"/>
                  </a:cubicBezTo>
                  <a:cubicBezTo>
                    <a:pt x="1068607" y="2435089"/>
                    <a:pt x="1036948" y="2427797"/>
                    <a:pt x="1005286" y="2423565"/>
                  </a:cubicBezTo>
                  <a:cubicBezTo>
                    <a:pt x="973617" y="2419323"/>
                    <a:pt x="941955" y="2412031"/>
                    <a:pt x="910294" y="2401687"/>
                  </a:cubicBezTo>
                  <a:cubicBezTo>
                    <a:pt x="878634" y="2391333"/>
                    <a:pt x="846968" y="2384037"/>
                    <a:pt x="815308" y="2379807"/>
                  </a:cubicBezTo>
                  <a:lnTo>
                    <a:pt x="726259" y="2363309"/>
                  </a:lnTo>
                  <a:cubicBezTo>
                    <a:pt x="678761" y="2344719"/>
                    <a:pt x="647099" y="2334363"/>
                    <a:pt x="631271" y="2332251"/>
                  </a:cubicBezTo>
                  <a:lnTo>
                    <a:pt x="239442" y="2197244"/>
                  </a:lnTo>
                  <a:cubicBezTo>
                    <a:pt x="227566" y="2192592"/>
                    <a:pt x="221633" y="2190274"/>
                    <a:pt x="221633" y="2190274"/>
                  </a:cubicBezTo>
                  <a:cubicBezTo>
                    <a:pt x="213712" y="2170841"/>
                    <a:pt x="217666" y="2168311"/>
                    <a:pt x="233503" y="2182680"/>
                  </a:cubicBezTo>
                  <a:cubicBezTo>
                    <a:pt x="312660" y="2205497"/>
                    <a:pt x="390827" y="2232013"/>
                    <a:pt x="468005" y="2262223"/>
                  </a:cubicBezTo>
                  <a:cubicBezTo>
                    <a:pt x="545183" y="2292433"/>
                    <a:pt x="621372" y="2314099"/>
                    <a:pt x="696571" y="2327201"/>
                  </a:cubicBezTo>
                  <a:cubicBezTo>
                    <a:pt x="708442" y="2319607"/>
                    <a:pt x="716357" y="2320665"/>
                    <a:pt x="720318" y="2330381"/>
                  </a:cubicBezTo>
                  <a:cubicBezTo>
                    <a:pt x="724274" y="2327849"/>
                    <a:pt x="727242" y="2329015"/>
                    <a:pt x="729220" y="2333861"/>
                  </a:cubicBezTo>
                  <a:cubicBezTo>
                    <a:pt x="731199" y="2338719"/>
                    <a:pt x="730212" y="2342415"/>
                    <a:pt x="726256" y="2344949"/>
                  </a:cubicBezTo>
                  <a:cubicBezTo>
                    <a:pt x="750002" y="2354239"/>
                    <a:pt x="765836" y="2356363"/>
                    <a:pt x="773751" y="2351297"/>
                  </a:cubicBezTo>
                  <a:lnTo>
                    <a:pt x="833117" y="2368413"/>
                  </a:lnTo>
                  <a:cubicBezTo>
                    <a:pt x="852907" y="2380239"/>
                    <a:pt x="869726" y="2384779"/>
                    <a:pt x="883580" y="2382043"/>
                  </a:cubicBezTo>
                  <a:cubicBezTo>
                    <a:pt x="897432" y="2379305"/>
                    <a:pt x="916227" y="2382577"/>
                    <a:pt x="939976" y="2391877"/>
                  </a:cubicBezTo>
                  <a:cubicBezTo>
                    <a:pt x="971638" y="2396105"/>
                    <a:pt x="1006267" y="2404559"/>
                    <a:pt x="1043872" y="2417237"/>
                  </a:cubicBezTo>
                  <a:cubicBezTo>
                    <a:pt x="1081472" y="2429919"/>
                    <a:pt x="1116098" y="2438365"/>
                    <a:pt x="1147766" y="2442605"/>
                  </a:cubicBezTo>
                  <a:cubicBezTo>
                    <a:pt x="1179426" y="2446833"/>
                    <a:pt x="1215049" y="2454661"/>
                    <a:pt x="1254623" y="2466065"/>
                  </a:cubicBezTo>
                  <a:cubicBezTo>
                    <a:pt x="1270453" y="2468185"/>
                    <a:pt x="1286283" y="2470295"/>
                    <a:pt x="1302118" y="2472415"/>
                  </a:cubicBezTo>
                  <a:cubicBezTo>
                    <a:pt x="1317944" y="2474525"/>
                    <a:pt x="1335756" y="2475381"/>
                    <a:pt x="1355541" y="2474957"/>
                  </a:cubicBezTo>
                  <a:lnTo>
                    <a:pt x="1367415" y="2467361"/>
                  </a:lnTo>
                  <a:lnTo>
                    <a:pt x="1171501" y="2409041"/>
                  </a:lnTo>
                  <a:cubicBezTo>
                    <a:pt x="1048810" y="2377341"/>
                    <a:pt x="918200" y="2338465"/>
                    <a:pt x="779676" y="2292403"/>
                  </a:cubicBezTo>
                  <a:cubicBezTo>
                    <a:pt x="767800" y="2287749"/>
                    <a:pt x="754937" y="2286795"/>
                    <a:pt x="741087" y="2289543"/>
                  </a:cubicBezTo>
                  <a:cubicBezTo>
                    <a:pt x="727238" y="2292279"/>
                    <a:pt x="714373" y="2291323"/>
                    <a:pt x="702503" y="2286679"/>
                  </a:cubicBezTo>
                  <a:cubicBezTo>
                    <a:pt x="694585" y="2279497"/>
                    <a:pt x="689637" y="2276537"/>
                    <a:pt x="687658" y="2277801"/>
                  </a:cubicBezTo>
                  <a:cubicBezTo>
                    <a:pt x="685679" y="2279067"/>
                    <a:pt x="680733" y="2276117"/>
                    <a:pt x="672816" y="2268933"/>
                  </a:cubicBezTo>
                  <a:lnTo>
                    <a:pt x="684689" y="2261337"/>
                  </a:lnTo>
                  <a:cubicBezTo>
                    <a:pt x="637193" y="2230501"/>
                    <a:pt x="611464" y="2204113"/>
                    <a:pt x="607506" y="2182157"/>
                  </a:cubicBezTo>
                  <a:cubicBezTo>
                    <a:pt x="607496" y="2145425"/>
                    <a:pt x="637177" y="2138683"/>
                    <a:pt x="696547" y="2161912"/>
                  </a:cubicBezTo>
                  <a:cubicBezTo>
                    <a:pt x="732168" y="2175859"/>
                    <a:pt x="765809" y="2184951"/>
                    <a:pt x="797472" y="2189178"/>
                  </a:cubicBezTo>
                  <a:cubicBezTo>
                    <a:pt x="829134" y="2193408"/>
                    <a:pt x="862773" y="2202497"/>
                    <a:pt x="898401" y="2216443"/>
                  </a:cubicBezTo>
                  <a:cubicBezTo>
                    <a:pt x="930059" y="2220677"/>
                    <a:pt x="963700" y="2229765"/>
                    <a:pt x="999322" y="2243699"/>
                  </a:cubicBezTo>
                  <a:cubicBezTo>
                    <a:pt x="1034945" y="2257645"/>
                    <a:pt x="1068586" y="2266737"/>
                    <a:pt x="1100244" y="2270969"/>
                  </a:cubicBezTo>
                  <a:lnTo>
                    <a:pt x="1147739" y="2277319"/>
                  </a:lnTo>
                  <a:cubicBezTo>
                    <a:pt x="1155651" y="2272255"/>
                    <a:pt x="1162578" y="2270873"/>
                    <a:pt x="1168513" y="2273203"/>
                  </a:cubicBezTo>
                  <a:cubicBezTo>
                    <a:pt x="1174453" y="2275529"/>
                    <a:pt x="1179399" y="2275423"/>
                    <a:pt x="1183356" y="2272891"/>
                  </a:cubicBezTo>
                  <a:cubicBezTo>
                    <a:pt x="1127947" y="2247119"/>
                    <a:pt x="1075502" y="2228633"/>
                    <a:pt x="1026034" y="2217435"/>
                  </a:cubicBezTo>
                  <a:cubicBezTo>
                    <a:pt x="976557" y="2206225"/>
                    <a:pt x="924114" y="2187742"/>
                    <a:pt x="868705" y="2161965"/>
                  </a:cubicBezTo>
                  <a:cubicBezTo>
                    <a:pt x="841002" y="2155202"/>
                    <a:pt x="813297" y="2145376"/>
                    <a:pt x="785590" y="2132493"/>
                  </a:cubicBezTo>
                  <a:cubicBezTo>
                    <a:pt x="757889" y="2119615"/>
                    <a:pt x="730184" y="2109789"/>
                    <a:pt x="702472" y="2103020"/>
                  </a:cubicBezTo>
                  <a:lnTo>
                    <a:pt x="542181" y="2040283"/>
                  </a:lnTo>
                  <a:cubicBezTo>
                    <a:pt x="526353" y="2038161"/>
                    <a:pt x="514476" y="2027397"/>
                    <a:pt x="506556" y="2007974"/>
                  </a:cubicBezTo>
                  <a:lnTo>
                    <a:pt x="512497" y="2004174"/>
                  </a:lnTo>
                  <a:cubicBezTo>
                    <a:pt x="516451" y="2001644"/>
                    <a:pt x="520407" y="2002162"/>
                    <a:pt x="524366" y="2005756"/>
                  </a:cubicBezTo>
                  <a:cubicBezTo>
                    <a:pt x="528323" y="2009352"/>
                    <a:pt x="532283" y="2009880"/>
                    <a:pt x="536242" y="2007346"/>
                  </a:cubicBezTo>
                  <a:cubicBezTo>
                    <a:pt x="563944" y="2014111"/>
                    <a:pt x="586699" y="2017913"/>
                    <a:pt x="604512" y="2018767"/>
                  </a:cubicBezTo>
                  <a:cubicBezTo>
                    <a:pt x="622318" y="2019613"/>
                    <a:pt x="645079" y="2023425"/>
                    <a:pt x="672783" y="2030188"/>
                  </a:cubicBezTo>
                  <a:lnTo>
                    <a:pt x="738089" y="2043508"/>
                  </a:lnTo>
                  <a:cubicBezTo>
                    <a:pt x="769747" y="2047738"/>
                    <a:pt x="791515" y="2052172"/>
                    <a:pt x="803392" y="2056827"/>
                  </a:cubicBezTo>
                  <a:cubicBezTo>
                    <a:pt x="854842" y="2072886"/>
                    <a:pt x="903323" y="2084716"/>
                    <a:pt x="948840" y="2092327"/>
                  </a:cubicBezTo>
                  <a:lnTo>
                    <a:pt x="1010492" y="2103752"/>
                  </a:lnTo>
                  <a:lnTo>
                    <a:pt x="927583" y="2045873"/>
                  </a:lnTo>
                  <a:lnTo>
                    <a:pt x="815256" y="2030860"/>
                  </a:lnTo>
                  <a:lnTo>
                    <a:pt x="791512" y="2009325"/>
                  </a:lnTo>
                  <a:lnTo>
                    <a:pt x="809318" y="1997931"/>
                  </a:lnTo>
                  <a:lnTo>
                    <a:pt x="876819" y="2010434"/>
                  </a:lnTo>
                  <a:lnTo>
                    <a:pt x="848252" y="1990488"/>
                  </a:lnTo>
                  <a:lnTo>
                    <a:pt x="785975" y="1948796"/>
                  </a:lnTo>
                  <a:lnTo>
                    <a:pt x="767759" y="1951059"/>
                  </a:lnTo>
                  <a:cubicBezTo>
                    <a:pt x="751924" y="1936690"/>
                    <a:pt x="744006" y="1929520"/>
                    <a:pt x="744006" y="1929520"/>
                  </a:cubicBezTo>
                  <a:cubicBezTo>
                    <a:pt x="747967" y="1926984"/>
                    <a:pt x="749943" y="1925720"/>
                    <a:pt x="749943" y="1925720"/>
                  </a:cubicBezTo>
                  <a:lnTo>
                    <a:pt x="755705" y="1925786"/>
                  </a:lnTo>
                  <a:lnTo>
                    <a:pt x="688033" y="1870087"/>
                  </a:lnTo>
                  <a:lnTo>
                    <a:pt x="684579" y="1833470"/>
                  </a:lnTo>
                  <a:lnTo>
                    <a:pt x="671833" y="1824572"/>
                  </a:lnTo>
                  <a:cubicBezTo>
                    <a:pt x="618314" y="1804309"/>
                    <a:pt x="580067" y="1777610"/>
                    <a:pt x="557093" y="1744472"/>
                  </a:cubicBezTo>
                  <a:lnTo>
                    <a:pt x="546409" y="1694253"/>
                  </a:lnTo>
                  <a:cubicBezTo>
                    <a:pt x="538129" y="1648564"/>
                    <a:pt x="541461" y="1599580"/>
                    <a:pt x="556385" y="1547284"/>
                  </a:cubicBezTo>
                  <a:cubicBezTo>
                    <a:pt x="551562" y="1538219"/>
                    <a:pt x="548005" y="1521481"/>
                    <a:pt x="545699" y="1497063"/>
                  </a:cubicBezTo>
                  <a:cubicBezTo>
                    <a:pt x="520205" y="1479271"/>
                    <a:pt x="500221" y="1456763"/>
                    <a:pt x="485743" y="1429552"/>
                  </a:cubicBezTo>
                  <a:cubicBezTo>
                    <a:pt x="471275" y="1402352"/>
                    <a:pt x="467138" y="1379513"/>
                    <a:pt x="473338" y="1361031"/>
                  </a:cubicBezTo>
                  <a:cubicBezTo>
                    <a:pt x="448989" y="1355438"/>
                    <a:pt x="447841" y="1343239"/>
                    <a:pt x="469894" y="1324421"/>
                  </a:cubicBezTo>
                  <a:lnTo>
                    <a:pt x="486427" y="1310314"/>
                  </a:lnTo>
                  <a:cubicBezTo>
                    <a:pt x="477928" y="1304374"/>
                    <a:pt x="467589" y="1300004"/>
                    <a:pt x="455418" y="1297210"/>
                  </a:cubicBezTo>
                  <a:cubicBezTo>
                    <a:pt x="443240" y="1294411"/>
                    <a:pt x="437158" y="1293019"/>
                    <a:pt x="437158" y="1293019"/>
                  </a:cubicBezTo>
                  <a:lnTo>
                    <a:pt x="424408" y="1284112"/>
                  </a:lnTo>
                  <a:cubicBezTo>
                    <a:pt x="396383" y="1281654"/>
                    <a:pt x="380536" y="1281996"/>
                    <a:pt x="376862" y="1285133"/>
                  </a:cubicBezTo>
                  <a:cubicBezTo>
                    <a:pt x="373186" y="1288270"/>
                    <a:pt x="359170" y="1287036"/>
                    <a:pt x="334825" y="1281441"/>
                  </a:cubicBezTo>
                  <a:cubicBezTo>
                    <a:pt x="310476" y="1275848"/>
                    <a:pt x="294053" y="1270085"/>
                    <a:pt x="285551" y="1264149"/>
                  </a:cubicBezTo>
                  <a:cubicBezTo>
                    <a:pt x="277051" y="1258209"/>
                    <a:pt x="268552" y="1252281"/>
                    <a:pt x="260054" y="1246343"/>
                  </a:cubicBezTo>
                  <a:cubicBezTo>
                    <a:pt x="228587" y="1207277"/>
                    <a:pt x="210724" y="1186254"/>
                    <a:pt x="206470" y="1183289"/>
                  </a:cubicBezTo>
                  <a:cubicBezTo>
                    <a:pt x="202223" y="1180317"/>
                    <a:pt x="197109" y="1168204"/>
                    <a:pt x="191138" y="1146930"/>
                  </a:cubicBezTo>
                  <a:lnTo>
                    <a:pt x="196650" y="1142228"/>
                  </a:lnTo>
                  <a:cubicBezTo>
                    <a:pt x="172303" y="1136633"/>
                    <a:pt x="155874" y="1130860"/>
                    <a:pt x="147381" y="1124932"/>
                  </a:cubicBezTo>
                  <a:cubicBezTo>
                    <a:pt x="135203" y="1122129"/>
                    <a:pt x="129114" y="1120728"/>
                    <a:pt x="129114" y="1120728"/>
                  </a:cubicBezTo>
                  <a:cubicBezTo>
                    <a:pt x="123142" y="1099457"/>
                    <a:pt x="118320" y="1090392"/>
                    <a:pt x="114643" y="1093528"/>
                  </a:cubicBezTo>
                  <a:lnTo>
                    <a:pt x="107404" y="1079919"/>
                  </a:lnTo>
                  <a:lnTo>
                    <a:pt x="116707" y="1052209"/>
                  </a:lnTo>
                  <a:lnTo>
                    <a:pt x="149781" y="1023984"/>
                  </a:lnTo>
                  <a:lnTo>
                    <a:pt x="208014" y="1073194"/>
                  </a:lnTo>
                  <a:lnTo>
                    <a:pt x="211802" y="1050174"/>
                  </a:lnTo>
                  <a:cubicBezTo>
                    <a:pt x="239830" y="1052642"/>
                    <a:pt x="255674" y="1052301"/>
                    <a:pt x="259350" y="1049165"/>
                  </a:cubicBezTo>
                  <a:cubicBezTo>
                    <a:pt x="263028" y="1046028"/>
                    <a:pt x="270951" y="1045861"/>
                    <a:pt x="283121" y="1048655"/>
                  </a:cubicBezTo>
                  <a:cubicBezTo>
                    <a:pt x="286795" y="1045519"/>
                    <a:pt x="291678" y="1044652"/>
                    <a:pt x="297769" y="1046048"/>
                  </a:cubicBezTo>
                  <a:cubicBezTo>
                    <a:pt x="303857" y="1047455"/>
                    <a:pt x="308739" y="1046582"/>
                    <a:pt x="312411" y="1043451"/>
                  </a:cubicBezTo>
                  <a:cubicBezTo>
                    <a:pt x="316088" y="1040313"/>
                    <a:pt x="319760" y="1037182"/>
                    <a:pt x="323436" y="1034041"/>
                  </a:cubicBezTo>
                  <a:cubicBezTo>
                    <a:pt x="351461" y="1036498"/>
                    <a:pt x="370350" y="1036857"/>
                    <a:pt x="380111" y="1035123"/>
                  </a:cubicBezTo>
                  <a:cubicBezTo>
                    <a:pt x="389877" y="1033387"/>
                    <a:pt x="408767" y="1033743"/>
                    <a:pt x="436789" y="1036205"/>
                  </a:cubicBezTo>
                  <a:lnTo>
                    <a:pt x="449544" y="1045110"/>
                  </a:lnTo>
                  <a:cubicBezTo>
                    <a:pt x="456891" y="1038837"/>
                    <a:pt x="466649" y="1037096"/>
                    <a:pt x="478825" y="1039897"/>
                  </a:cubicBezTo>
                  <a:cubicBezTo>
                    <a:pt x="482503" y="1036758"/>
                    <a:pt x="486461" y="1036678"/>
                    <a:pt x="490715" y="1039646"/>
                  </a:cubicBezTo>
                  <a:cubicBezTo>
                    <a:pt x="494963" y="1042606"/>
                    <a:pt x="498921" y="1042522"/>
                    <a:pt x="502598" y="1039386"/>
                  </a:cubicBezTo>
                  <a:lnTo>
                    <a:pt x="530163" y="1015868"/>
                  </a:lnTo>
                  <a:cubicBezTo>
                    <a:pt x="533833" y="1012732"/>
                    <a:pt x="564387" y="999854"/>
                    <a:pt x="621809" y="977228"/>
                  </a:cubicBezTo>
                  <a:cubicBezTo>
                    <a:pt x="633984" y="980031"/>
                    <a:pt x="645581" y="976716"/>
                    <a:pt x="656605" y="967309"/>
                  </a:cubicBezTo>
                  <a:cubicBezTo>
                    <a:pt x="648110" y="961384"/>
                    <a:pt x="644777" y="957632"/>
                    <a:pt x="646614" y="956062"/>
                  </a:cubicBezTo>
                  <a:cubicBezTo>
                    <a:pt x="648453" y="954495"/>
                    <a:pt x="645120" y="950741"/>
                    <a:pt x="636626" y="944812"/>
                  </a:cubicBezTo>
                  <a:cubicBezTo>
                    <a:pt x="608603" y="942354"/>
                    <a:pt x="577534" y="939197"/>
                    <a:pt x="543423" y="935336"/>
                  </a:cubicBezTo>
                  <a:cubicBezTo>
                    <a:pt x="509314" y="931476"/>
                    <a:pt x="473992" y="925349"/>
                    <a:pt x="437470" y="916951"/>
                  </a:cubicBezTo>
                  <a:lnTo>
                    <a:pt x="366149" y="918475"/>
                  </a:lnTo>
                  <a:lnTo>
                    <a:pt x="349609" y="932586"/>
                  </a:lnTo>
                  <a:cubicBezTo>
                    <a:pt x="345938" y="935721"/>
                    <a:pt x="341690" y="932760"/>
                    <a:pt x="336866" y="923688"/>
                  </a:cubicBezTo>
                  <a:lnTo>
                    <a:pt x="325840" y="933096"/>
                  </a:lnTo>
                  <a:cubicBezTo>
                    <a:pt x="334341" y="939031"/>
                    <a:pt x="340423" y="940426"/>
                    <a:pt x="344099" y="937288"/>
                  </a:cubicBezTo>
                  <a:lnTo>
                    <a:pt x="349609" y="932586"/>
                  </a:lnTo>
                  <a:cubicBezTo>
                    <a:pt x="353287" y="929449"/>
                    <a:pt x="357535" y="932419"/>
                    <a:pt x="362362" y="941492"/>
                  </a:cubicBezTo>
                  <a:lnTo>
                    <a:pt x="356850" y="946196"/>
                  </a:lnTo>
                  <a:lnTo>
                    <a:pt x="521204" y="983962"/>
                  </a:lnTo>
                  <a:cubicBezTo>
                    <a:pt x="545549" y="989561"/>
                    <a:pt x="552210" y="997053"/>
                    <a:pt x="541185" y="1006461"/>
                  </a:cubicBezTo>
                  <a:cubicBezTo>
                    <a:pt x="530163" y="1015868"/>
                    <a:pt x="518566" y="1019179"/>
                    <a:pt x="506390" y="1016378"/>
                  </a:cubicBezTo>
                  <a:cubicBezTo>
                    <a:pt x="466190" y="1011118"/>
                    <a:pt x="428120" y="1007351"/>
                    <a:pt x="392173" y="1005060"/>
                  </a:cubicBezTo>
                  <a:cubicBezTo>
                    <a:pt x="356225" y="1002768"/>
                    <a:pt x="318149" y="998994"/>
                    <a:pt x="277951" y="993732"/>
                  </a:cubicBezTo>
                  <a:cubicBezTo>
                    <a:pt x="266923" y="1003140"/>
                    <a:pt x="249241" y="1005048"/>
                    <a:pt x="224896" y="999459"/>
                  </a:cubicBezTo>
                  <a:cubicBezTo>
                    <a:pt x="154147" y="1007081"/>
                    <a:pt x="112799" y="989611"/>
                    <a:pt x="100853" y="947067"/>
                  </a:cubicBezTo>
                  <a:cubicBezTo>
                    <a:pt x="91205" y="928930"/>
                    <a:pt x="81841" y="913843"/>
                    <a:pt x="72769" y="901812"/>
                  </a:cubicBezTo>
                  <a:cubicBezTo>
                    <a:pt x="63691" y="889770"/>
                    <a:pt x="60421" y="876086"/>
                    <a:pt x="62943" y="860741"/>
                  </a:cubicBezTo>
                  <a:cubicBezTo>
                    <a:pt x="79021" y="820655"/>
                    <a:pt x="112095" y="792432"/>
                    <a:pt x="162165" y="776077"/>
                  </a:cubicBezTo>
                  <a:cubicBezTo>
                    <a:pt x="89122" y="759297"/>
                    <a:pt x="38128" y="723699"/>
                    <a:pt x="9180" y="669276"/>
                  </a:cubicBezTo>
                  <a:cubicBezTo>
                    <a:pt x="-5292" y="642074"/>
                    <a:pt x="-2655" y="606859"/>
                    <a:pt x="17102" y="563633"/>
                  </a:cubicBezTo>
                  <a:cubicBezTo>
                    <a:pt x="26975" y="542021"/>
                    <a:pt x="45348" y="526338"/>
                    <a:pt x="72224" y="516599"/>
                  </a:cubicBezTo>
                  <a:cubicBezTo>
                    <a:pt x="83245" y="507193"/>
                    <a:pt x="95478" y="500055"/>
                    <a:pt x="108913" y="495173"/>
                  </a:cubicBezTo>
                  <a:cubicBezTo>
                    <a:pt x="122347" y="490307"/>
                    <a:pt x="138832" y="486132"/>
                    <a:pt x="158353" y="482653"/>
                  </a:cubicBezTo>
                  <a:cubicBezTo>
                    <a:pt x="209579" y="478505"/>
                    <a:pt x="258965" y="475926"/>
                    <a:pt x="306507" y="474907"/>
                  </a:cubicBezTo>
                  <a:cubicBezTo>
                    <a:pt x="354057" y="473897"/>
                    <a:pt x="404015" y="477411"/>
                    <a:pt x="456391" y="485473"/>
                  </a:cubicBezTo>
                  <a:cubicBezTo>
                    <a:pt x="439388" y="473600"/>
                    <a:pt x="426011" y="468537"/>
                    <a:pt x="416248" y="470273"/>
                  </a:cubicBezTo>
                  <a:cubicBezTo>
                    <a:pt x="406484" y="472007"/>
                    <a:pt x="393107" y="466943"/>
                    <a:pt x="376110" y="455081"/>
                  </a:cubicBezTo>
                  <a:cubicBezTo>
                    <a:pt x="435829" y="456859"/>
                    <a:pt x="496701" y="470854"/>
                    <a:pt x="558721" y="497044"/>
                  </a:cubicBezTo>
                  <a:lnTo>
                    <a:pt x="597065" y="504506"/>
                  </a:lnTo>
                  <a:lnTo>
                    <a:pt x="686309" y="470619"/>
                  </a:lnTo>
                  <a:cubicBezTo>
                    <a:pt x="720467" y="460318"/>
                    <a:pt x="755761" y="450655"/>
                    <a:pt x="787701" y="438535"/>
                  </a:cubicBezTo>
                  <a:cubicBezTo>
                    <a:pt x="792789" y="437796"/>
                    <a:pt x="815926" y="428023"/>
                    <a:pt x="812511" y="421561"/>
                  </a:cubicBezTo>
                  <a:lnTo>
                    <a:pt x="782711" y="429091"/>
                  </a:lnTo>
                  <a:cubicBezTo>
                    <a:pt x="754193" y="439913"/>
                    <a:pt x="722898" y="449797"/>
                    <a:pt x="694557" y="455779"/>
                  </a:cubicBezTo>
                  <a:cubicBezTo>
                    <a:pt x="717565" y="445754"/>
                    <a:pt x="742770" y="437086"/>
                    <a:pt x="769026" y="428465"/>
                  </a:cubicBezTo>
                  <a:cubicBezTo>
                    <a:pt x="795285" y="419845"/>
                    <a:pt x="822594" y="411271"/>
                    <a:pt x="849813" y="401441"/>
                  </a:cubicBezTo>
                  <a:cubicBezTo>
                    <a:pt x="901287" y="385687"/>
                    <a:pt x="955623" y="376209"/>
                    <a:pt x="1003211" y="359143"/>
                  </a:cubicBezTo>
                  <a:cubicBezTo>
                    <a:pt x="1027137" y="350861"/>
                    <a:pt x="1051832" y="342732"/>
                    <a:pt x="1077089" y="336333"/>
                  </a:cubicBezTo>
                  <a:lnTo>
                    <a:pt x="1091594" y="333991"/>
                  </a:lnTo>
                  <a:lnTo>
                    <a:pt x="1034481" y="351340"/>
                  </a:lnTo>
                  <a:cubicBezTo>
                    <a:pt x="1012002" y="358419"/>
                    <a:pt x="989962" y="365526"/>
                    <a:pt x="968768" y="372276"/>
                  </a:cubicBezTo>
                  <a:cubicBezTo>
                    <a:pt x="954788" y="377781"/>
                    <a:pt x="935160" y="383834"/>
                    <a:pt x="928316" y="386433"/>
                  </a:cubicBezTo>
                  <a:cubicBezTo>
                    <a:pt x="920999" y="394181"/>
                    <a:pt x="929418" y="394566"/>
                    <a:pt x="924150" y="400147"/>
                  </a:cubicBezTo>
                  <a:cubicBezTo>
                    <a:pt x="924150" y="400147"/>
                    <a:pt x="915081" y="409756"/>
                    <a:pt x="913503" y="406774"/>
                  </a:cubicBezTo>
                  <a:cubicBezTo>
                    <a:pt x="915081" y="409756"/>
                    <a:pt x="941371" y="405944"/>
                    <a:pt x="964327" y="401013"/>
                  </a:cubicBezTo>
                  <a:lnTo>
                    <a:pt x="963235" y="404928"/>
                  </a:lnTo>
                  <a:lnTo>
                    <a:pt x="960523" y="405040"/>
                  </a:lnTo>
                  <a:cubicBezTo>
                    <a:pt x="961309" y="406534"/>
                    <a:pt x="962215" y="406735"/>
                    <a:pt x="962949" y="405963"/>
                  </a:cubicBezTo>
                  <a:lnTo>
                    <a:pt x="963235" y="404928"/>
                  </a:lnTo>
                  <a:lnTo>
                    <a:pt x="978654" y="404290"/>
                  </a:lnTo>
                  <a:cubicBezTo>
                    <a:pt x="996713" y="400970"/>
                    <a:pt x="1014743" y="391032"/>
                    <a:pt x="1034400" y="384169"/>
                  </a:cubicBezTo>
                  <a:cubicBezTo>
                    <a:pt x="1159545" y="353192"/>
                    <a:pt x="1284135" y="322026"/>
                    <a:pt x="1408088" y="315569"/>
                  </a:cubicBezTo>
                  <a:cubicBezTo>
                    <a:pt x="1458732" y="314650"/>
                    <a:pt x="1509083" y="314042"/>
                    <a:pt x="1556394" y="312001"/>
                  </a:cubicBezTo>
                  <a:cubicBezTo>
                    <a:pt x="1650906" y="303389"/>
                    <a:pt x="1750421" y="288702"/>
                    <a:pt x="1851238" y="292017"/>
                  </a:cubicBezTo>
                  <a:cubicBezTo>
                    <a:pt x="1922874" y="293676"/>
                    <a:pt x="1994427" y="289994"/>
                    <a:pt x="2074514" y="291233"/>
                  </a:cubicBezTo>
                  <a:cubicBezTo>
                    <a:pt x="2091909" y="292189"/>
                    <a:pt x="2113111" y="289117"/>
                    <a:pt x="2130509" y="290072"/>
                  </a:cubicBezTo>
                  <a:cubicBezTo>
                    <a:pt x="2134720" y="290266"/>
                    <a:pt x="2141641" y="291269"/>
                    <a:pt x="2145277" y="292750"/>
                  </a:cubicBezTo>
                  <a:lnTo>
                    <a:pt x="2144514" y="293600"/>
                  </a:lnTo>
                  <a:lnTo>
                    <a:pt x="2168466" y="292169"/>
                  </a:lnTo>
                  <a:lnTo>
                    <a:pt x="2169230" y="291218"/>
                  </a:lnTo>
                  <a:lnTo>
                    <a:pt x="2170601" y="292043"/>
                  </a:lnTo>
                  <a:lnTo>
                    <a:pt x="2178452" y="291573"/>
                  </a:lnTo>
                  <a:cubicBezTo>
                    <a:pt x="2357834" y="279820"/>
                    <a:pt x="2537755" y="269287"/>
                    <a:pt x="2727011" y="266322"/>
                  </a:cubicBezTo>
                  <a:cubicBezTo>
                    <a:pt x="2812108" y="269040"/>
                    <a:pt x="2889593" y="276231"/>
                    <a:pt x="2986824" y="282910"/>
                  </a:cubicBezTo>
                  <a:lnTo>
                    <a:pt x="3072069" y="286993"/>
                  </a:lnTo>
                  <a:lnTo>
                    <a:pt x="3076964" y="268415"/>
                  </a:lnTo>
                  <a:lnTo>
                    <a:pt x="3073071" y="287041"/>
                  </a:lnTo>
                  <a:lnTo>
                    <a:pt x="3087806" y="287747"/>
                  </a:lnTo>
                  <a:lnTo>
                    <a:pt x="3088249" y="286128"/>
                  </a:lnTo>
                  <a:lnTo>
                    <a:pt x="3088933" y="287800"/>
                  </a:lnTo>
                  <a:lnTo>
                    <a:pt x="3163668" y="291381"/>
                  </a:lnTo>
                  <a:lnTo>
                    <a:pt x="3163917" y="282639"/>
                  </a:lnTo>
                  <a:lnTo>
                    <a:pt x="3165427" y="279511"/>
                  </a:lnTo>
                  <a:lnTo>
                    <a:pt x="3169163" y="269983"/>
                  </a:lnTo>
                  <a:lnTo>
                    <a:pt x="3169102" y="280100"/>
                  </a:lnTo>
                  <a:lnTo>
                    <a:pt x="3169024" y="291638"/>
                  </a:lnTo>
                  <a:lnTo>
                    <a:pt x="3225508" y="294343"/>
                  </a:lnTo>
                  <a:lnTo>
                    <a:pt x="3226116" y="253504"/>
                  </a:lnTo>
                  <a:lnTo>
                    <a:pt x="3228423" y="246980"/>
                  </a:lnTo>
                  <a:lnTo>
                    <a:pt x="3229693" y="242777"/>
                  </a:lnTo>
                  <a:lnTo>
                    <a:pt x="3115937" y="238738"/>
                  </a:lnTo>
                  <a:cubicBezTo>
                    <a:pt x="2975998" y="236219"/>
                    <a:pt x="2838029" y="235910"/>
                    <a:pt x="2701242" y="237311"/>
                  </a:cubicBezTo>
                  <a:lnTo>
                    <a:pt x="2332452" y="245320"/>
                  </a:lnTo>
                  <a:lnTo>
                    <a:pt x="2404185" y="225890"/>
                  </a:lnTo>
                  <a:cubicBezTo>
                    <a:pt x="2726927" y="179691"/>
                    <a:pt x="3048360" y="132951"/>
                    <a:pt x="3358769" y="142962"/>
                  </a:cubicBezTo>
                  <a:cubicBezTo>
                    <a:pt x="3484933" y="151016"/>
                    <a:pt x="3610256" y="159723"/>
                    <a:pt x="3728573" y="164520"/>
                  </a:cubicBezTo>
                  <a:cubicBezTo>
                    <a:pt x="3966658" y="163664"/>
                    <a:pt x="4219503" y="149822"/>
                    <a:pt x="4468695" y="177692"/>
                  </a:cubicBezTo>
                  <a:lnTo>
                    <a:pt x="4723601" y="197772"/>
                  </a:lnTo>
                  <a:lnTo>
                    <a:pt x="4893329" y="226103"/>
                  </a:lnTo>
                  <a:lnTo>
                    <a:pt x="4949270" y="237246"/>
                  </a:lnTo>
                  <a:lnTo>
                    <a:pt x="4893694" y="233106"/>
                  </a:lnTo>
                  <a:cubicBezTo>
                    <a:pt x="4758591" y="224003"/>
                    <a:pt x="4632910" y="218102"/>
                    <a:pt x="4502342" y="210739"/>
                  </a:cubicBezTo>
                  <a:cubicBezTo>
                    <a:pt x="4392718" y="208534"/>
                    <a:pt x="4265610" y="180993"/>
                    <a:pt x="4156451" y="179990"/>
                  </a:cubicBezTo>
                  <a:cubicBezTo>
                    <a:pt x="4089220" y="182284"/>
                    <a:pt x="4050067" y="186166"/>
                    <a:pt x="3975449" y="186406"/>
                  </a:cubicBezTo>
                  <a:cubicBezTo>
                    <a:pt x="3934526" y="188547"/>
                    <a:pt x="3886599" y="186783"/>
                    <a:pt x="3844210" y="182284"/>
                  </a:cubicBezTo>
                  <a:cubicBezTo>
                    <a:pt x="3750284" y="186589"/>
                    <a:pt x="3835990" y="197979"/>
                    <a:pt x="3862683" y="195972"/>
                  </a:cubicBezTo>
                  <a:cubicBezTo>
                    <a:pt x="4050085" y="203262"/>
                    <a:pt x="4210408" y="214413"/>
                    <a:pt x="4381728" y="217048"/>
                  </a:cubicBezTo>
                  <a:cubicBezTo>
                    <a:pt x="4585749" y="233237"/>
                    <a:pt x="4775540" y="249562"/>
                    <a:pt x="4960260" y="269815"/>
                  </a:cubicBezTo>
                  <a:cubicBezTo>
                    <a:pt x="5058349" y="276284"/>
                    <a:pt x="5151728" y="288341"/>
                    <a:pt x="5245741" y="299907"/>
                  </a:cubicBezTo>
                  <a:lnTo>
                    <a:pt x="5268480" y="302043"/>
                  </a:lnTo>
                  <a:lnTo>
                    <a:pt x="5581625" y="376681"/>
                  </a:lnTo>
                  <a:cubicBezTo>
                    <a:pt x="5695787" y="406431"/>
                    <a:pt x="5809219" y="438689"/>
                    <a:pt x="5921246" y="473736"/>
                  </a:cubicBezTo>
                  <a:cubicBezTo>
                    <a:pt x="6049276" y="513792"/>
                    <a:pt x="6175476" y="557483"/>
                    <a:pt x="6298831" y="605231"/>
                  </a:cubicBezTo>
                  <a:cubicBezTo>
                    <a:pt x="6447842" y="662223"/>
                    <a:pt x="6599436" y="703351"/>
                    <a:pt x="6719725" y="785773"/>
                  </a:cubicBezTo>
                  <a:cubicBezTo>
                    <a:pt x="6747376" y="803150"/>
                    <a:pt x="6761020" y="834055"/>
                    <a:pt x="6784361" y="841673"/>
                  </a:cubicBezTo>
                  <a:cubicBezTo>
                    <a:pt x="6843966" y="886188"/>
                    <a:pt x="6905939" y="916165"/>
                    <a:pt x="6972082" y="962813"/>
                  </a:cubicBezTo>
                  <a:cubicBezTo>
                    <a:pt x="6972082" y="962813"/>
                    <a:pt x="6983286" y="966467"/>
                    <a:pt x="6987593" y="976228"/>
                  </a:cubicBezTo>
                  <a:cubicBezTo>
                    <a:pt x="7008134" y="1001030"/>
                    <a:pt x="6959946" y="958851"/>
                    <a:pt x="6973593" y="989756"/>
                  </a:cubicBezTo>
                  <a:cubicBezTo>
                    <a:pt x="6977901" y="999517"/>
                    <a:pt x="7008349" y="1035908"/>
                    <a:pt x="6990254" y="1038352"/>
                  </a:cubicBezTo>
                  <a:cubicBezTo>
                    <a:pt x="6983720" y="1036222"/>
                    <a:pt x="6935175" y="1002277"/>
                    <a:pt x="6913128" y="986727"/>
                  </a:cubicBezTo>
                  <a:cubicBezTo>
                    <a:pt x="6885480" y="969349"/>
                    <a:pt x="6863431" y="953800"/>
                    <a:pt x="6834491" y="944352"/>
                  </a:cubicBezTo>
                  <a:cubicBezTo>
                    <a:pt x="6896680" y="973005"/>
                    <a:pt x="6941213" y="1073858"/>
                    <a:pt x="6851804" y="1061381"/>
                  </a:cubicBezTo>
                  <a:cubicBezTo>
                    <a:pt x="6833493" y="1065150"/>
                    <a:pt x="6812954" y="1040348"/>
                    <a:pt x="6789613" y="1032730"/>
                  </a:cubicBezTo>
                  <a:cubicBezTo>
                    <a:pt x="6759382" y="1031213"/>
                    <a:pt x="6750982" y="1046571"/>
                    <a:pt x="6733246" y="1040782"/>
                  </a:cubicBezTo>
                  <a:cubicBezTo>
                    <a:pt x="6718130" y="1040024"/>
                    <a:pt x="6699781" y="1031946"/>
                    <a:pt x="6679565" y="1020997"/>
                  </a:cubicBezTo>
                  <a:lnTo>
                    <a:pt x="6639961" y="998403"/>
                  </a:lnTo>
                  <a:lnTo>
                    <a:pt x="6601039" y="997932"/>
                  </a:lnTo>
                  <a:lnTo>
                    <a:pt x="6610589" y="1009095"/>
                  </a:lnTo>
                  <a:cubicBezTo>
                    <a:pt x="6609944" y="1013062"/>
                    <a:pt x="6605743" y="1011691"/>
                    <a:pt x="6602566" y="1008565"/>
                  </a:cubicBezTo>
                  <a:lnTo>
                    <a:pt x="6600749" y="997928"/>
                  </a:lnTo>
                  <a:lnTo>
                    <a:pt x="6555256" y="997377"/>
                  </a:lnTo>
                  <a:lnTo>
                    <a:pt x="6555130" y="997376"/>
                  </a:lnTo>
                  <a:lnTo>
                    <a:pt x="6560331" y="1000003"/>
                  </a:lnTo>
                  <a:cubicBezTo>
                    <a:pt x="6589980" y="1014902"/>
                    <a:pt x="6619675" y="1028772"/>
                    <a:pt x="6648149" y="1038065"/>
                  </a:cubicBezTo>
                  <a:cubicBezTo>
                    <a:pt x="6696875" y="1058842"/>
                    <a:pt x="6744342" y="1076773"/>
                    <a:pt x="6786219" y="1095836"/>
                  </a:cubicBezTo>
                  <a:lnTo>
                    <a:pt x="6835502" y="1121244"/>
                  </a:lnTo>
                  <a:lnTo>
                    <a:pt x="6672184" y="1107560"/>
                  </a:lnTo>
                  <a:lnTo>
                    <a:pt x="6655784" y="1100594"/>
                  </a:lnTo>
                  <a:cubicBezTo>
                    <a:pt x="6621260" y="1083930"/>
                    <a:pt x="6583308" y="1064928"/>
                    <a:pt x="6537850" y="1045216"/>
                  </a:cubicBezTo>
                  <a:lnTo>
                    <a:pt x="6411173" y="994717"/>
                  </a:lnTo>
                  <a:lnTo>
                    <a:pt x="6380281" y="990277"/>
                  </a:lnTo>
                  <a:lnTo>
                    <a:pt x="6411209" y="1003435"/>
                  </a:lnTo>
                  <a:cubicBezTo>
                    <a:pt x="6437654" y="1015202"/>
                    <a:pt x="6463584" y="1027678"/>
                    <a:pt x="6492506" y="1043581"/>
                  </a:cubicBezTo>
                  <a:cubicBezTo>
                    <a:pt x="6518212" y="1057253"/>
                    <a:pt x="6542551" y="1071127"/>
                    <a:pt x="6566142" y="1085197"/>
                  </a:cubicBezTo>
                  <a:lnTo>
                    <a:pt x="6591311" y="1100783"/>
                  </a:lnTo>
                  <a:lnTo>
                    <a:pt x="4888739" y="958123"/>
                  </a:lnTo>
                  <a:lnTo>
                    <a:pt x="4794622" y="956982"/>
                  </a:lnTo>
                  <a:cubicBezTo>
                    <a:pt x="4745926" y="945796"/>
                    <a:pt x="4697798" y="940705"/>
                    <a:pt x="4650254" y="941726"/>
                  </a:cubicBezTo>
                  <a:cubicBezTo>
                    <a:pt x="4622234" y="939262"/>
                    <a:pt x="4599374" y="938980"/>
                    <a:pt x="4581691" y="940894"/>
                  </a:cubicBezTo>
                  <a:cubicBezTo>
                    <a:pt x="4564003" y="942794"/>
                    <a:pt x="4541149" y="942517"/>
                    <a:pt x="4513126" y="940063"/>
                  </a:cubicBezTo>
                  <a:cubicBezTo>
                    <a:pt x="4469250" y="937940"/>
                    <a:pt x="4427221" y="934253"/>
                    <a:pt x="4387019" y="928996"/>
                  </a:cubicBezTo>
                  <a:cubicBezTo>
                    <a:pt x="4346820" y="923735"/>
                    <a:pt x="4306626" y="918484"/>
                    <a:pt x="4266424" y="913225"/>
                  </a:cubicBezTo>
                  <a:lnTo>
                    <a:pt x="4273659" y="926825"/>
                  </a:lnTo>
                  <a:cubicBezTo>
                    <a:pt x="4275959" y="951233"/>
                    <a:pt x="4273435" y="966577"/>
                    <a:pt x="4266086" y="972848"/>
                  </a:cubicBezTo>
                  <a:cubicBezTo>
                    <a:pt x="4309964" y="974971"/>
                    <a:pt x="4355956" y="978571"/>
                    <a:pt x="4404081" y="983668"/>
                  </a:cubicBezTo>
                  <a:cubicBezTo>
                    <a:pt x="4452201" y="988751"/>
                    <a:pt x="4498197" y="992361"/>
                    <a:pt x="4542069" y="994474"/>
                  </a:cubicBezTo>
                  <a:cubicBezTo>
                    <a:pt x="4570094" y="996931"/>
                    <a:pt x="4601791" y="996254"/>
                    <a:pt x="4637163" y="992442"/>
                  </a:cubicBezTo>
                  <a:cubicBezTo>
                    <a:pt x="4672542" y="988636"/>
                    <a:pt x="4704238" y="987962"/>
                    <a:pt x="4732263" y="990420"/>
                  </a:cubicBezTo>
                  <a:cubicBezTo>
                    <a:pt x="4763961" y="989744"/>
                    <a:pt x="4794450" y="986798"/>
                    <a:pt x="4823736" y="981581"/>
                  </a:cubicBezTo>
                  <a:cubicBezTo>
                    <a:pt x="4853025" y="976380"/>
                    <a:pt x="4883516" y="973435"/>
                    <a:pt x="4915212" y="972758"/>
                  </a:cubicBezTo>
                  <a:lnTo>
                    <a:pt x="5112639" y="982302"/>
                  </a:lnTo>
                  <a:cubicBezTo>
                    <a:pt x="5132164" y="978832"/>
                    <a:pt x="5166275" y="982682"/>
                    <a:pt x="5214973" y="993879"/>
                  </a:cubicBezTo>
                  <a:cubicBezTo>
                    <a:pt x="5234492" y="990402"/>
                    <a:pt x="5268608" y="994260"/>
                    <a:pt x="5317301" y="1005448"/>
                  </a:cubicBezTo>
                  <a:cubicBezTo>
                    <a:pt x="5366000" y="1016636"/>
                    <a:pt x="5412572" y="1026350"/>
                    <a:pt x="5457020" y="1034568"/>
                  </a:cubicBezTo>
                  <a:cubicBezTo>
                    <a:pt x="5501468" y="1042801"/>
                    <a:pt x="5548040" y="1052502"/>
                    <a:pt x="5596735" y="1063693"/>
                  </a:cubicBezTo>
                  <a:cubicBezTo>
                    <a:pt x="5621080" y="1069287"/>
                    <a:pt x="5643306" y="1073392"/>
                    <a:pt x="5663407" y="1076031"/>
                  </a:cubicBezTo>
                  <a:cubicBezTo>
                    <a:pt x="5683506" y="1078656"/>
                    <a:pt x="5705727" y="1082766"/>
                    <a:pt x="5730074" y="1088359"/>
                  </a:cubicBezTo>
                  <a:cubicBezTo>
                    <a:pt x="5754421" y="1093955"/>
                    <a:pt x="5777859" y="1100340"/>
                    <a:pt x="5800369" y="1107506"/>
                  </a:cubicBezTo>
                  <a:cubicBezTo>
                    <a:pt x="5822877" y="1114667"/>
                    <a:pt x="5846308" y="1121044"/>
                    <a:pt x="5870655" y="1126639"/>
                  </a:cubicBezTo>
                  <a:cubicBezTo>
                    <a:pt x="5926698" y="1131556"/>
                    <a:pt x="5981540" y="1134205"/>
                    <a:pt x="6035176" y="1134595"/>
                  </a:cubicBezTo>
                  <a:cubicBezTo>
                    <a:pt x="6088811" y="1134975"/>
                    <a:pt x="6143653" y="1137633"/>
                    <a:pt x="6199701" y="1142548"/>
                  </a:cubicBezTo>
                  <a:cubicBezTo>
                    <a:pt x="6216698" y="1154414"/>
                    <a:pt x="6231914" y="1157906"/>
                    <a:pt x="6245353" y="1153035"/>
                  </a:cubicBezTo>
                  <a:cubicBezTo>
                    <a:pt x="6258789" y="1148167"/>
                    <a:pt x="6271597" y="1147133"/>
                    <a:pt x="6283767" y="1149927"/>
                  </a:cubicBezTo>
                  <a:lnTo>
                    <a:pt x="6367835" y="1157302"/>
                  </a:lnTo>
                  <a:cubicBezTo>
                    <a:pt x="6395864" y="1159767"/>
                    <a:pt x="6423888" y="1162227"/>
                    <a:pt x="6451912" y="1164682"/>
                  </a:cubicBezTo>
                  <a:cubicBezTo>
                    <a:pt x="6479932" y="1167144"/>
                    <a:pt x="6507955" y="1169601"/>
                    <a:pt x="6535979" y="1172061"/>
                  </a:cubicBezTo>
                  <a:cubicBezTo>
                    <a:pt x="6543329" y="1165788"/>
                    <a:pt x="6551833" y="1171723"/>
                    <a:pt x="6561479" y="1189862"/>
                  </a:cubicBezTo>
                  <a:lnTo>
                    <a:pt x="6555966" y="1194568"/>
                  </a:lnTo>
                  <a:cubicBezTo>
                    <a:pt x="6516920" y="1201514"/>
                    <a:pt x="6478214" y="1201578"/>
                    <a:pt x="6439853" y="1194747"/>
                  </a:cubicBezTo>
                  <a:cubicBezTo>
                    <a:pt x="6401490" y="1187919"/>
                    <a:pt x="6362790" y="1187990"/>
                    <a:pt x="6323738" y="1194926"/>
                  </a:cubicBezTo>
                  <a:cubicBezTo>
                    <a:pt x="6288364" y="1198739"/>
                    <a:pt x="6251786" y="1200285"/>
                    <a:pt x="6213998" y="1199564"/>
                  </a:cubicBezTo>
                  <a:lnTo>
                    <a:pt x="6132683" y="1206159"/>
                  </a:lnTo>
                  <a:lnTo>
                    <a:pt x="6185329" y="1224297"/>
                  </a:lnTo>
                  <a:cubicBezTo>
                    <a:pt x="6256568" y="1252182"/>
                    <a:pt x="6311983" y="1302438"/>
                    <a:pt x="6351572" y="1375076"/>
                  </a:cubicBezTo>
                  <a:lnTo>
                    <a:pt x="6353166" y="1399925"/>
                  </a:lnTo>
                  <a:lnTo>
                    <a:pt x="6360966" y="1400505"/>
                  </a:lnTo>
                  <a:lnTo>
                    <a:pt x="6450550" y="1403187"/>
                  </a:lnTo>
                  <a:cubicBezTo>
                    <a:pt x="6499247" y="1414377"/>
                    <a:pt x="6531519" y="1419803"/>
                    <a:pt x="6547368" y="1419460"/>
                  </a:cubicBezTo>
                  <a:lnTo>
                    <a:pt x="6947393" y="1493473"/>
                  </a:lnTo>
                  <a:cubicBezTo>
                    <a:pt x="6959569" y="1496274"/>
                    <a:pt x="6965651" y="1497667"/>
                    <a:pt x="6965651" y="1497667"/>
                  </a:cubicBezTo>
                  <a:cubicBezTo>
                    <a:pt x="6975303" y="1515813"/>
                    <a:pt x="6971631" y="1518946"/>
                    <a:pt x="6954630" y="1507073"/>
                  </a:cubicBezTo>
                  <a:cubicBezTo>
                    <a:pt x="6874233" y="1496563"/>
                    <a:pt x="6794470" y="1482215"/>
                    <a:pt x="6715339" y="1464030"/>
                  </a:cubicBezTo>
                  <a:cubicBezTo>
                    <a:pt x="6636208" y="1445846"/>
                    <a:pt x="6558853" y="1436026"/>
                    <a:pt x="6483285" y="1434591"/>
                  </a:cubicBezTo>
                  <a:cubicBezTo>
                    <a:pt x="6472259" y="1443999"/>
                    <a:pt x="6464334" y="1444163"/>
                    <a:pt x="6459508" y="1435093"/>
                  </a:cubicBezTo>
                  <a:cubicBezTo>
                    <a:pt x="6455836" y="1438225"/>
                    <a:pt x="6452790" y="1437525"/>
                    <a:pt x="6450381" y="1432996"/>
                  </a:cubicBezTo>
                  <a:cubicBezTo>
                    <a:pt x="6447968" y="1428460"/>
                    <a:pt x="6448601" y="1424627"/>
                    <a:pt x="6452273" y="1421489"/>
                  </a:cubicBezTo>
                  <a:cubicBezTo>
                    <a:pt x="6427926" y="1415894"/>
                    <a:pt x="6412073" y="1416232"/>
                    <a:pt x="6404723" y="1422503"/>
                  </a:cubicBezTo>
                  <a:lnTo>
                    <a:pt x="6354194" y="1415891"/>
                  </a:lnTo>
                  <a:lnTo>
                    <a:pt x="6357521" y="1467690"/>
                  </a:lnTo>
                  <a:lnTo>
                    <a:pt x="6351324" y="1474708"/>
                  </a:lnTo>
                  <a:lnTo>
                    <a:pt x="6404385" y="1482126"/>
                  </a:lnTo>
                  <a:cubicBezTo>
                    <a:pt x="6416561" y="1484929"/>
                    <a:pt x="6429369" y="1483895"/>
                    <a:pt x="6442804" y="1479011"/>
                  </a:cubicBezTo>
                  <a:cubicBezTo>
                    <a:pt x="6456238" y="1474144"/>
                    <a:pt x="6469047" y="1473109"/>
                    <a:pt x="6481218" y="1475902"/>
                  </a:cubicBezTo>
                  <a:cubicBezTo>
                    <a:pt x="6489722" y="1481840"/>
                    <a:pt x="6494888" y="1484025"/>
                    <a:pt x="6496727" y="1482456"/>
                  </a:cubicBezTo>
                  <a:cubicBezTo>
                    <a:pt x="6498564" y="1480889"/>
                    <a:pt x="6503729" y="1483064"/>
                    <a:pt x="6512230" y="1489000"/>
                  </a:cubicBezTo>
                  <a:lnTo>
                    <a:pt x="6501203" y="1498408"/>
                  </a:lnTo>
                  <a:cubicBezTo>
                    <a:pt x="6551051" y="1521807"/>
                    <a:pt x="6578959" y="1544136"/>
                    <a:pt x="6584932" y="1565412"/>
                  </a:cubicBezTo>
                  <a:cubicBezTo>
                    <a:pt x="6588386" y="1602027"/>
                    <a:pt x="6559672" y="1613335"/>
                    <a:pt x="6498802" y="1599354"/>
                  </a:cubicBezTo>
                  <a:lnTo>
                    <a:pt x="6482926" y="1597561"/>
                  </a:lnTo>
                  <a:lnTo>
                    <a:pt x="6513374" y="1606746"/>
                  </a:lnTo>
                  <a:cubicBezTo>
                    <a:pt x="6544048" y="1620793"/>
                    <a:pt x="6571259" y="1638586"/>
                    <a:pt x="6595008" y="1660120"/>
                  </a:cubicBezTo>
                  <a:lnTo>
                    <a:pt x="6626078" y="1688298"/>
                  </a:lnTo>
                  <a:lnTo>
                    <a:pt x="6662812" y="1696740"/>
                  </a:lnTo>
                  <a:cubicBezTo>
                    <a:pt x="6678661" y="1696409"/>
                    <a:pt x="6691411" y="1705301"/>
                    <a:pt x="6701059" y="1723438"/>
                  </a:cubicBezTo>
                  <a:lnTo>
                    <a:pt x="6695542" y="1728146"/>
                  </a:lnTo>
                  <a:cubicBezTo>
                    <a:pt x="6691872" y="1731280"/>
                    <a:pt x="6687911" y="1731372"/>
                    <a:pt x="6683659" y="1728404"/>
                  </a:cubicBezTo>
                  <a:cubicBezTo>
                    <a:pt x="6679412" y="1725432"/>
                    <a:pt x="6675447" y="1725519"/>
                    <a:pt x="6671771" y="1728655"/>
                  </a:cubicBezTo>
                  <a:lnTo>
                    <a:pt x="6670559" y="1728642"/>
                  </a:lnTo>
                  <a:lnTo>
                    <a:pt x="6808751" y="1853972"/>
                  </a:lnTo>
                  <a:cubicBezTo>
                    <a:pt x="6852290" y="1887342"/>
                    <a:pt x="6901765" y="1935277"/>
                    <a:pt x="6957178" y="1997775"/>
                  </a:cubicBezTo>
                  <a:lnTo>
                    <a:pt x="6957189" y="2034509"/>
                  </a:lnTo>
                  <a:lnTo>
                    <a:pt x="6969061" y="2045275"/>
                  </a:lnTo>
                  <a:cubicBezTo>
                    <a:pt x="7020515" y="2073581"/>
                    <a:pt x="7056138" y="2105890"/>
                    <a:pt x="7075933" y="2142201"/>
                  </a:cubicBezTo>
                  <a:lnTo>
                    <a:pt x="7081875" y="2193499"/>
                  </a:lnTo>
                  <a:cubicBezTo>
                    <a:pt x="7085843" y="2239947"/>
                    <a:pt x="7077932" y="2287863"/>
                    <a:pt x="7058153" y="2337257"/>
                  </a:cubicBezTo>
                  <a:cubicBezTo>
                    <a:pt x="7062110" y="2346961"/>
                    <a:pt x="7064089" y="2364061"/>
                    <a:pt x="7064095" y="2388553"/>
                  </a:cubicBezTo>
                  <a:cubicBezTo>
                    <a:pt x="7087844" y="2410085"/>
                    <a:pt x="7105657" y="2435429"/>
                    <a:pt x="7117536" y="2464567"/>
                  </a:cubicBezTo>
                  <a:cubicBezTo>
                    <a:pt x="7129410" y="2493695"/>
                    <a:pt x="7131392" y="2516911"/>
                    <a:pt x="7123482" y="2534223"/>
                  </a:cubicBezTo>
                  <a:cubicBezTo>
                    <a:pt x="7147227" y="2543519"/>
                    <a:pt x="7147229" y="2555757"/>
                    <a:pt x="7123480" y="2570951"/>
                  </a:cubicBezTo>
                  <a:lnTo>
                    <a:pt x="7105679" y="2582341"/>
                  </a:lnTo>
                  <a:cubicBezTo>
                    <a:pt x="7113596" y="2589527"/>
                    <a:pt x="7123489" y="2595445"/>
                    <a:pt x="7135361" y="2600091"/>
                  </a:cubicBezTo>
                  <a:cubicBezTo>
                    <a:pt x="7147238" y="2604737"/>
                    <a:pt x="7153170" y="2607055"/>
                    <a:pt x="7153170" y="2607055"/>
                  </a:cubicBezTo>
                  <a:lnTo>
                    <a:pt x="7165048" y="2617831"/>
                  </a:lnTo>
                  <a:cubicBezTo>
                    <a:pt x="7192752" y="2624597"/>
                    <a:pt x="7208583" y="2626703"/>
                    <a:pt x="7212537" y="2624173"/>
                  </a:cubicBezTo>
                  <a:cubicBezTo>
                    <a:pt x="7216496" y="2621643"/>
                    <a:pt x="7230350" y="2625027"/>
                    <a:pt x="7254098" y="2634321"/>
                  </a:cubicBezTo>
                  <a:cubicBezTo>
                    <a:pt x="7277845" y="2643617"/>
                    <a:pt x="7293673" y="2651851"/>
                    <a:pt x="7301595" y="2659035"/>
                  </a:cubicBezTo>
                  <a:cubicBezTo>
                    <a:pt x="7309510" y="2666221"/>
                    <a:pt x="7317428" y="2673393"/>
                    <a:pt x="7325343" y="2680579"/>
                  </a:cubicBezTo>
                  <a:cubicBezTo>
                    <a:pt x="7353048" y="2724065"/>
                    <a:pt x="7368885" y="2747607"/>
                    <a:pt x="7372845" y="2751201"/>
                  </a:cubicBezTo>
                  <a:cubicBezTo>
                    <a:pt x="7376802" y="2754791"/>
                    <a:pt x="7380763" y="2767561"/>
                    <a:pt x="7384720" y="2789515"/>
                  </a:cubicBezTo>
                  <a:lnTo>
                    <a:pt x="7378786" y="2793317"/>
                  </a:lnTo>
                  <a:cubicBezTo>
                    <a:pt x="7402532" y="2802605"/>
                    <a:pt x="7418370" y="2810853"/>
                    <a:pt x="7426281" y="2818029"/>
                  </a:cubicBezTo>
                  <a:cubicBezTo>
                    <a:pt x="7438155" y="2822681"/>
                    <a:pt x="7444096" y="2825007"/>
                    <a:pt x="7444096" y="2825007"/>
                  </a:cubicBezTo>
                  <a:cubicBezTo>
                    <a:pt x="7448052" y="2846961"/>
                    <a:pt x="7452009" y="2856665"/>
                    <a:pt x="7455968" y="2854133"/>
                  </a:cubicBezTo>
                  <a:lnTo>
                    <a:pt x="7461911" y="2868707"/>
                  </a:lnTo>
                  <a:lnTo>
                    <a:pt x="7450039" y="2894665"/>
                  </a:lnTo>
                  <a:lnTo>
                    <a:pt x="7414426" y="2917453"/>
                  </a:lnTo>
                  <a:lnTo>
                    <a:pt x="7360986" y="2859803"/>
                  </a:lnTo>
                  <a:lnTo>
                    <a:pt x="7355054" y="2881975"/>
                  </a:lnTo>
                  <a:cubicBezTo>
                    <a:pt x="7327346" y="2875199"/>
                    <a:pt x="7311518" y="2873089"/>
                    <a:pt x="7307561" y="2875623"/>
                  </a:cubicBezTo>
                  <a:cubicBezTo>
                    <a:pt x="7303601" y="2878153"/>
                    <a:pt x="7295686" y="2877095"/>
                    <a:pt x="7283814" y="2872453"/>
                  </a:cubicBezTo>
                  <a:cubicBezTo>
                    <a:pt x="7279860" y="2874983"/>
                    <a:pt x="7274910" y="2875087"/>
                    <a:pt x="7268971" y="2872763"/>
                  </a:cubicBezTo>
                  <a:cubicBezTo>
                    <a:pt x="7263034" y="2870433"/>
                    <a:pt x="7258086" y="2870537"/>
                    <a:pt x="7254130" y="2873069"/>
                  </a:cubicBezTo>
                  <a:cubicBezTo>
                    <a:pt x="7250174" y="2875601"/>
                    <a:pt x="7246218" y="2878131"/>
                    <a:pt x="7242257" y="2880665"/>
                  </a:cubicBezTo>
                  <a:cubicBezTo>
                    <a:pt x="7214552" y="2873905"/>
                    <a:pt x="7195757" y="2870629"/>
                    <a:pt x="7185862" y="2870835"/>
                  </a:cubicBezTo>
                  <a:cubicBezTo>
                    <a:pt x="7175967" y="2871039"/>
                    <a:pt x="7157165" y="2867769"/>
                    <a:pt x="7129467" y="2861005"/>
                  </a:cubicBezTo>
                  <a:lnTo>
                    <a:pt x="7117586" y="2850231"/>
                  </a:lnTo>
                  <a:cubicBezTo>
                    <a:pt x="7109670" y="2855293"/>
                    <a:pt x="7099781" y="2855509"/>
                    <a:pt x="7087907" y="2850857"/>
                  </a:cubicBezTo>
                  <a:cubicBezTo>
                    <a:pt x="7083948" y="2853389"/>
                    <a:pt x="7079991" y="2852857"/>
                    <a:pt x="7076030" y="2849265"/>
                  </a:cubicBezTo>
                  <a:cubicBezTo>
                    <a:pt x="7072077" y="2845683"/>
                    <a:pt x="7068120" y="2845155"/>
                    <a:pt x="7064161" y="2847685"/>
                  </a:cubicBezTo>
                  <a:lnTo>
                    <a:pt x="7034480" y="2866679"/>
                  </a:lnTo>
                  <a:cubicBezTo>
                    <a:pt x="7030524" y="2869211"/>
                    <a:pt x="6998861" y="2877217"/>
                    <a:pt x="6939500" y="2890707"/>
                  </a:cubicBezTo>
                  <a:cubicBezTo>
                    <a:pt x="6927624" y="2886057"/>
                    <a:pt x="6915753" y="2887533"/>
                    <a:pt x="6903879" y="2895133"/>
                  </a:cubicBezTo>
                  <a:cubicBezTo>
                    <a:pt x="6911797" y="2902307"/>
                    <a:pt x="6914766" y="2906531"/>
                    <a:pt x="6912787" y="2907797"/>
                  </a:cubicBezTo>
                  <a:cubicBezTo>
                    <a:pt x="6910807" y="2909067"/>
                    <a:pt x="6913777" y="2913291"/>
                    <a:pt x="6921689" y="2920465"/>
                  </a:cubicBezTo>
                  <a:cubicBezTo>
                    <a:pt x="6949395" y="2927225"/>
                    <a:pt x="6980069" y="2935155"/>
                    <a:pt x="7013708" y="2944241"/>
                  </a:cubicBezTo>
                  <a:cubicBezTo>
                    <a:pt x="7047352" y="2953331"/>
                    <a:pt x="7081985" y="2964845"/>
                    <a:pt x="7117609" y="2978795"/>
                  </a:cubicBezTo>
                  <a:lnTo>
                    <a:pt x="7188848" y="2988317"/>
                  </a:lnTo>
                  <a:lnTo>
                    <a:pt x="7206656" y="2976921"/>
                  </a:lnTo>
                  <a:cubicBezTo>
                    <a:pt x="7210612" y="2974389"/>
                    <a:pt x="7214567" y="2977971"/>
                    <a:pt x="7218528" y="2987685"/>
                  </a:cubicBezTo>
                  <a:lnTo>
                    <a:pt x="7230400" y="2980091"/>
                  </a:lnTo>
                  <a:cubicBezTo>
                    <a:pt x="7222482" y="2972911"/>
                    <a:pt x="7216549" y="2970587"/>
                    <a:pt x="7212591" y="2973123"/>
                  </a:cubicBezTo>
                  <a:lnTo>
                    <a:pt x="7206656" y="2976921"/>
                  </a:lnTo>
                  <a:cubicBezTo>
                    <a:pt x="7202697" y="2979455"/>
                    <a:pt x="7198741" y="2975859"/>
                    <a:pt x="7194780" y="2966145"/>
                  </a:cubicBezTo>
                  <a:lnTo>
                    <a:pt x="7200715" y="2962347"/>
                  </a:lnTo>
                  <a:lnTo>
                    <a:pt x="7040419" y="2899603"/>
                  </a:lnTo>
                  <a:cubicBezTo>
                    <a:pt x="7016672" y="2890305"/>
                    <a:pt x="7010738" y="2881867"/>
                    <a:pt x="7022610" y="2874269"/>
                  </a:cubicBezTo>
                  <a:cubicBezTo>
                    <a:pt x="7034480" y="2866679"/>
                    <a:pt x="7046350" y="2865195"/>
                    <a:pt x="7058224" y="2869849"/>
                  </a:cubicBezTo>
                  <a:cubicBezTo>
                    <a:pt x="7097804" y="2881261"/>
                    <a:pt x="7135401" y="2890869"/>
                    <a:pt x="7171022" y="2898695"/>
                  </a:cubicBezTo>
                  <a:cubicBezTo>
                    <a:pt x="7206641" y="2906513"/>
                    <a:pt x="7244241" y="2916137"/>
                    <a:pt x="7283823" y="2927549"/>
                  </a:cubicBezTo>
                  <a:cubicBezTo>
                    <a:pt x="7295697" y="2919953"/>
                    <a:pt x="7313501" y="2920797"/>
                    <a:pt x="7337248" y="2930095"/>
                  </a:cubicBezTo>
                  <a:cubicBezTo>
                    <a:pt x="7408486" y="2933487"/>
                    <a:pt x="7448068" y="2957153"/>
                    <a:pt x="7455990" y="3001061"/>
                  </a:cubicBezTo>
                  <a:cubicBezTo>
                    <a:pt x="7463907" y="3020479"/>
                    <a:pt x="7471824" y="3036845"/>
                    <a:pt x="7479742" y="3050139"/>
                  </a:cubicBezTo>
                  <a:cubicBezTo>
                    <a:pt x="7487662" y="3063447"/>
                    <a:pt x="7489640" y="3077483"/>
                    <a:pt x="7485688" y="3092265"/>
                  </a:cubicBezTo>
                  <a:cubicBezTo>
                    <a:pt x="7465900" y="3129409"/>
                    <a:pt x="7430287" y="3152195"/>
                    <a:pt x="7378838" y="3160625"/>
                  </a:cubicBezTo>
                  <a:cubicBezTo>
                    <a:pt x="7450082" y="3188509"/>
                    <a:pt x="7497575" y="3231585"/>
                    <a:pt x="7521333" y="3289861"/>
                  </a:cubicBezTo>
                  <a:cubicBezTo>
                    <a:pt x="7527269" y="3304425"/>
                    <a:pt x="7528755" y="3320309"/>
                    <a:pt x="7525789" y="3337511"/>
                  </a:cubicBezTo>
                  <a:close/>
                </a:path>
              </a:pathLst>
            </a:custGeom>
            <a:grp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TextBox 14">
              <a:extLst>
                <a:ext uri="{FF2B5EF4-FFF2-40B4-BE49-F238E27FC236}">
                  <a16:creationId xmlns:a16="http://schemas.microsoft.com/office/drawing/2014/main" id="{647A4DC0-6585-A62A-40C9-88EC1A9A5D78}"/>
                </a:ext>
              </a:extLst>
            </p:cNvPr>
            <p:cNvSpPr txBox="1"/>
            <p:nvPr/>
          </p:nvSpPr>
          <p:spPr>
            <a:xfrm>
              <a:off x="6252032" y="2731539"/>
              <a:ext cx="4098434" cy="646331"/>
            </a:xfrm>
            <a:prstGeom prst="rect">
              <a:avLst/>
            </a:prstGeom>
            <a:grpFill/>
          </p:spPr>
          <p:txBody>
            <a:bodyPr wrap="square" rtlCol="0">
              <a:spAutoFit/>
            </a:bodyPr>
            <a:lstStyle/>
            <a:p>
              <a:r>
                <a:rPr lang="en-US" sz="3600" b="1" dirty="0">
                  <a:solidFill>
                    <a:schemeClr val="bg1">
                      <a:lumMod val="75000"/>
                    </a:schemeClr>
                  </a:solidFill>
                  <a:effectLst>
                    <a:outerShdw blurRad="139700" dist="63500" dir="2700000" algn="tl" rotWithShape="0">
                      <a:prstClr val="black">
                        <a:alpha val="40000"/>
                      </a:prstClr>
                    </a:outerShdw>
                  </a:effectLst>
                  <a:latin typeface="Lato Black" charset="0"/>
                  <a:ea typeface="Lato Black" charset="0"/>
                  <a:cs typeface="Lato Black" charset="0"/>
                </a:rPr>
                <a:t>2-Your Title Here</a:t>
              </a:r>
            </a:p>
          </p:txBody>
        </p:sp>
      </p:grpSp>
      <p:sp>
        <p:nvSpPr>
          <p:cNvPr id="14" name="Graphic 8">
            <a:extLst>
              <a:ext uri="{FF2B5EF4-FFF2-40B4-BE49-F238E27FC236}">
                <a16:creationId xmlns:a16="http://schemas.microsoft.com/office/drawing/2014/main" id="{40AB3E21-3299-2EB6-CC30-5D66C7B1CD36}"/>
              </a:ext>
            </a:extLst>
          </p:cNvPr>
          <p:cNvSpPr/>
          <p:nvPr/>
        </p:nvSpPr>
        <p:spPr>
          <a:xfrm rot="5181149">
            <a:off x="9495251" y="695119"/>
            <a:ext cx="2609100" cy="2089242"/>
          </a:xfrm>
          <a:custGeom>
            <a:avLst/>
            <a:gdLst>
              <a:gd name="connsiteX0" fmla="*/ 451544 w 1511397"/>
              <a:gd name="connsiteY0" fmla="*/ 485440 h 1210254"/>
              <a:gd name="connsiteX1" fmla="*/ 456317 w 1511397"/>
              <a:gd name="connsiteY1" fmla="*/ 497608 h 1210254"/>
              <a:gd name="connsiteX2" fmla="*/ 468380 w 1511397"/>
              <a:gd name="connsiteY2" fmla="*/ 511296 h 1210254"/>
              <a:gd name="connsiteX3" fmla="*/ 445697 w 1511397"/>
              <a:gd name="connsiteY3" fmla="*/ 514128 h 1210254"/>
              <a:gd name="connsiteX4" fmla="*/ 448240 w 1511397"/>
              <a:gd name="connsiteY4" fmla="*/ 479566 h 1210254"/>
              <a:gd name="connsiteX5" fmla="*/ 432244 w 1511397"/>
              <a:gd name="connsiteY5" fmla="*/ 464802 h 1210254"/>
              <a:gd name="connsiteX6" fmla="*/ 426815 w 1511397"/>
              <a:gd name="connsiteY6" fmla="*/ 451585 h 1210254"/>
              <a:gd name="connsiteX7" fmla="*/ 406282 w 1511397"/>
              <a:gd name="connsiteY7" fmla="*/ 438762 h 1210254"/>
              <a:gd name="connsiteX8" fmla="*/ 403896 w 1511397"/>
              <a:gd name="connsiteY8" fmla="*/ 439627 h 1210254"/>
              <a:gd name="connsiteX9" fmla="*/ 377908 w 1511397"/>
              <a:gd name="connsiteY9" fmla="*/ 461498 h 1210254"/>
              <a:gd name="connsiteX10" fmla="*/ 373555 w 1511397"/>
              <a:gd name="connsiteY10" fmla="*/ 464671 h 1210254"/>
              <a:gd name="connsiteX11" fmla="*/ 373582 w 1511397"/>
              <a:gd name="connsiteY11" fmla="*/ 433596 h 1210254"/>
              <a:gd name="connsiteX12" fmla="*/ 362541 w 1511397"/>
              <a:gd name="connsiteY12" fmla="*/ 425493 h 1210254"/>
              <a:gd name="connsiteX13" fmla="*/ 327113 w 1511397"/>
              <a:gd name="connsiteY13" fmla="*/ 430475 h 1210254"/>
              <a:gd name="connsiteX14" fmla="*/ 351265 w 1511397"/>
              <a:gd name="connsiteY14" fmla="*/ 418937 h 1210254"/>
              <a:gd name="connsiteX15" fmla="*/ 355277 w 1511397"/>
              <a:gd name="connsiteY15" fmla="*/ 393579 h 1210254"/>
              <a:gd name="connsiteX16" fmla="*/ 345208 w 1511397"/>
              <a:gd name="connsiteY16" fmla="*/ 363920 h 1210254"/>
              <a:gd name="connsiteX17" fmla="*/ 377594 w 1511397"/>
              <a:gd name="connsiteY17" fmla="*/ 358072 h 1210254"/>
              <a:gd name="connsiteX18" fmla="*/ 391755 w 1511397"/>
              <a:gd name="connsiteY18" fmla="*/ 341420 h 1210254"/>
              <a:gd name="connsiteX19" fmla="*/ 374342 w 1511397"/>
              <a:gd name="connsiteY19" fmla="*/ 308903 h 1210254"/>
              <a:gd name="connsiteX20" fmla="*/ 324701 w 1511397"/>
              <a:gd name="connsiteY20" fmla="*/ 276149 h 1210254"/>
              <a:gd name="connsiteX21" fmla="*/ 283608 w 1511397"/>
              <a:gd name="connsiteY21" fmla="*/ 255642 h 1210254"/>
              <a:gd name="connsiteX22" fmla="*/ 277498 w 1511397"/>
              <a:gd name="connsiteY22" fmla="*/ 246018 h 1210254"/>
              <a:gd name="connsiteX23" fmla="*/ 280199 w 1511397"/>
              <a:gd name="connsiteY23" fmla="*/ 242609 h 1210254"/>
              <a:gd name="connsiteX24" fmla="*/ 297481 w 1511397"/>
              <a:gd name="connsiteY24" fmla="*/ 249454 h 1210254"/>
              <a:gd name="connsiteX25" fmla="*/ 372061 w 1511397"/>
              <a:gd name="connsiteY25" fmla="*/ 291752 h 1210254"/>
              <a:gd name="connsiteX26" fmla="*/ 412340 w 1511397"/>
              <a:gd name="connsiteY26" fmla="*/ 308404 h 1210254"/>
              <a:gd name="connsiteX27" fmla="*/ 427628 w 1511397"/>
              <a:gd name="connsiteY27" fmla="*/ 300144 h 1210254"/>
              <a:gd name="connsiteX28" fmla="*/ 441370 w 1511397"/>
              <a:gd name="connsiteY28" fmla="*/ 291280 h 1210254"/>
              <a:gd name="connsiteX29" fmla="*/ 485215 w 1511397"/>
              <a:gd name="connsiteY29" fmla="*/ 296918 h 1210254"/>
              <a:gd name="connsiteX30" fmla="*/ 523528 w 1511397"/>
              <a:gd name="connsiteY30" fmla="*/ 269515 h 1210254"/>
              <a:gd name="connsiteX31" fmla="*/ 541570 w 1511397"/>
              <a:gd name="connsiteY31" fmla="*/ 255721 h 1210254"/>
              <a:gd name="connsiteX32" fmla="*/ 555154 w 1511397"/>
              <a:gd name="connsiteY32" fmla="*/ 248300 h 1210254"/>
              <a:gd name="connsiteX33" fmla="*/ 559481 w 1511397"/>
              <a:gd name="connsiteY33" fmla="*/ 264034 h 1210254"/>
              <a:gd name="connsiteX34" fmla="*/ 590844 w 1511397"/>
              <a:gd name="connsiteY34" fmla="*/ 265870 h 1210254"/>
              <a:gd name="connsiteX35" fmla="*/ 604821 w 1511397"/>
              <a:gd name="connsiteY35" fmla="*/ 269829 h 1210254"/>
              <a:gd name="connsiteX36" fmla="*/ 608991 w 1511397"/>
              <a:gd name="connsiteY36" fmla="*/ 286403 h 1210254"/>
              <a:gd name="connsiteX37" fmla="*/ 622889 w 1511397"/>
              <a:gd name="connsiteY37" fmla="*/ 311525 h 1210254"/>
              <a:gd name="connsiteX38" fmla="*/ 623886 w 1511397"/>
              <a:gd name="connsiteY38" fmla="*/ 324296 h 1210254"/>
              <a:gd name="connsiteX39" fmla="*/ 618825 w 1511397"/>
              <a:gd name="connsiteY39" fmla="*/ 343387 h 1210254"/>
              <a:gd name="connsiteX40" fmla="*/ 622968 w 1511397"/>
              <a:gd name="connsiteY40" fmla="*/ 355292 h 1210254"/>
              <a:gd name="connsiteX41" fmla="*/ 632828 w 1511397"/>
              <a:gd name="connsiteY41" fmla="*/ 386472 h 1210254"/>
              <a:gd name="connsiteX42" fmla="*/ 634034 w 1511397"/>
              <a:gd name="connsiteY42" fmla="*/ 397748 h 1210254"/>
              <a:gd name="connsiteX43" fmla="*/ 633562 w 1511397"/>
              <a:gd name="connsiteY43" fmla="*/ 417022 h 1210254"/>
              <a:gd name="connsiteX44" fmla="*/ 633431 w 1511397"/>
              <a:gd name="connsiteY44" fmla="*/ 448281 h 1210254"/>
              <a:gd name="connsiteX45" fmla="*/ 634716 w 1511397"/>
              <a:gd name="connsiteY45" fmla="*/ 459898 h 1210254"/>
              <a:gd name="connsiteX46" fmla="*/ 662356 w 1511397"/>
              <a:gd name="connsiteY46" fmla="*/ 427171 h 1210254"/>
              <a:gd name="connsiteX47" fmla="*/ 669148 w 1511397"/>
              <a:gd name="connsiteY47" fmla="*/ 451664 h 1210254"/>
              <a:gd name="connsiteX48" fmla="*/ 677408 w 1511397"/>
              <a:gd name="connsiteY48" fmla="*/ 438368 h 1210254"/>
              <a:gd name="connsiteX49" fmla="*/ 667207 w 1511397"/>
              <a:gd name="connsiteY49" fmla="*/ 470073 h 1210254"/>
              <a:gd name="connsiteX50" fmla="*/ 661150 w 1511397"/>
              <a:gd name="connsiteY50" fmla="*/ 446314 h 1210254"/>
              <a:gd name="connsiteX51" fmla="*/ 640643 w 1511397"/>
              <a:gd name="connsiteY51" fmla="*/ 468211 h 1210254"/>
              <a:gd name="connsiteX52" fmla="*/ 635267 w 1511397"/>
              <a:gd name="connsiteY52" fmla="*/ 501279 h 1210254"/>
              <a:gd name="connsiteX53" fmla="*/ 641849 w 1511397"/>
              <a:gd name="connsiteY53" fmla="*/ 504295 h 1210254"/>
              <a:gd name="connsiteX54" fmla="*/ 650267 w 1511397"/>
              <a:gd name="connsiteY54" fmla="*/ 522179 h 1210254"/>
              <a:gd name="connsiteX55" fmla="*/ 614052 w 1511397"/>
              <a:gd name="connsiteY55" fmla="*/ 507913 h 1210254"/>
              <a:gd name="connsiteX56" fmla="*/ 615180 w 1511397"/>
              <a:gd name="connsiteY56" fmla="*/ 562459 h 1210254"/>
              <a:gd name="connsiteX57" fmla="*/ 624306 w 1511397"/>
              <a:gd name="connsiteY57" fmla="*/ 547537 h 1210254"/>
              <a:gd name="connsiteX58" fmla="*/ 644052 w 1511397"/>
              <a:gd name="connsiteY58" fmla="*/ 546069 h 1210254"/>
              <a:gd name="connsiteX59" fmla="*/ 632723 w 1511397"/>
              <a:gd name="connsiteY59" fmla="*/ 621252 h 1210254"/>
              <a:gd name="connsiteX60" fmla="*/ 646045 w 1511397"/>
              <a:gd name="connsiteY60" fmla="*/ 662711 h 1210254"/>
              <a:gd name="connsiteX61" fmla="*/ 688737 w 1511397"/>
              <a:gd name="connsiteY61" fmla="*/ 742693 h 1210254"/>
              <a:gd name="connsiteX62" fmla="*/ 695870 w 1511397"/>
              <a:gd name="connsiteY62" fmla="*/ 767527 h 1210254"/>
              <a:gd name="connsiteX63" fmla="*/ 687845 w 1511397"/>
              <a:gd name="connsiteY63" fmla="*/ 775919 h 1210254"/>
              <a:gd name="connsiteX64" fmla="*/ 681447 w 1511397"/>
              <a:gd name="connsiteY64" fmla="*/ 767527 h 1210254"/>
              <a:gd name="connsiteX65" fmla="*/ 657242 w 1511397"/>
              <a:gd name="connsiteY65" fmla="*/ 696854 h 1210254"/>
              <a:gd name="connsiteX66" fmla="*/ 622627 w 1511397"/>
              <a:gd name="connsiteY66" fmla="*/ 617266 h 1210254"/>
              <a:gd name="connsiteX67" fmla="*/ 589192 w 1511397"/>
              <a:gd name="connsiteY67" fmla="*/ 570431 h 1210254"/>
              <a:gd name="connsiteX68" fmla="*/ 574297 w 1511397"/>
              <a:gd name="connsiteY68" fmla="*/ 564766 h 1210254"/>
              <a:gd name="connsiteX69" fmla="*/ 549568 w 1511397"/>
              <a:gd name="connsiteY69" fmla="*/ 553988 h 1210254"/>
              <a:gd name="connsiteX70" fmla="*/ 543170 w 1511397"/>
              <a:gd name="connsiteY70" fmla="*/ 565186 h 1210254"/>
              <a:gd name="connsiteX71" fmla="*/ 566561 w 1511397"/>
              <a:gd name="connsiteY71" fmla="*/ 640107 h 1210254"/>
              <a:gd name="connsiteX72" fmla="*/ 567977 w 1511397"/>
              <a:gd name="connsiteY72" fmla="*/ 653061 h 1210254"/>
              <a:gd name="connsiteX73" fmla="*/ 563100 w 1511397"/>
              <a:gd name="connsiteY73" fmla="*/ 654556 h 1210254"/>
              <a:gd name="connsiteX74" fmla="*/ 557304 w 1511397"/>
              <a:gd name="connsiteY74" fmla="*/ 640710 h 1210254"/>
              <a:gd name="connsiteX75" fmla="*/ 538790 w 1511397"/>
              <a:gd name="connsiteY75" fmla="*/ 569303 h 1210254"/>
              <a:gd name="connsiteX76" fmla="*/ 524289 w 1511397"/>
              <a:gd name="connsiteY76" fmla="*/ 556978 h 1210254"/>
              <a:gd name="connsiteX77" fmla="*/ 507846 w 1511397"/>
              <a:gd name="connsiteY77" fmla="*/ 568542 h 1210254"/>
              <a:gd name="connsiteX78" fmla="*/ 476037 w 1511397"/>
              <a:gd name="connsiteY78" fmla="*/ 638428 h 1210254"/>
              <a:gd name="connsiteX79" fmla="*/ 461168 w 1511397"/>
              <a:gd name="connsiteY79" fmla="*/ 704092 h 1210254"/>
              <a:gd name="connsiteX80" fmla="*/ 449263 w 1511397"/>
              <a:gd name="connsiteY80" fmla="*/ 734092 h 1210254"/>
              <a:gd name="connsiteX81" fmla="*/ 443546 w 1511397"/>
              <a:gd name="connsiteY81" fmla="*/ 735560 h 1210254"/>
              <a:gd name="connsiteX82" fmla="*/ 439770 w 1511397"/>
              <a:gd name="connsiteY82" fmla="*/ 728375 h 1210254"/>
              <a:gd name="connsiteX83" fmla="*/ 448188 w 1511397"/>
              <a:gd name="connsiteY83" fmla="*/ 706347 h 1210254"/>
              <a:gd name="connsiteX84" fmla="*/ 448896 w 1511397"/>
              <a:gd name="connsiteY84" fmla="*/ 668323 h 1210254"/>
              <a:gd name="connsiteX85" fmla="*/ 457681 w 1511397"/>
              <a:gd name="connsiteY85" fmla="*/ 644040 h 1210254"/>
              <a:gd name="connsiteX86" fmla="*/ 464158 w 1511397"/>
              <a:gd name="connsiteY86" fmla="*/ 635963 h 1210254"/>
              <a:gd name="connsiteX87" fmla="*/ 472838 w 1511397"/>
              <a:gd name="connsiteY87" fmla="*/ 573472 h 1210254"/>
              <a:gd name="connsiteX88" fmla="*/ 480889 w 1511397"/>
              <a:gd name="connsiteY88" fmla="*/ 534530 h 1210254"/>
              <a:gd name="connsiteX89" fmla="*/ 480312 w 1511397"/>
              <a:gd name="connsiteY89" fmla="*/ 517092 h 1210254"/>
              <a:gd name="connsiteX90" fmla="*/ 457943 w 1511397"/>
              <a:gd name="connsiteY90" fmla="*/ 482345 h 1210254"/>
              <a:gd name="connsiteX91" fmla="*/ 451544 w 1511397"/>
              <a:gd name="connsiteY91" fmla="*/ 485440 h 1210254"/>
              <a:gd name="connsiteX92" fmla="*/ 350872 w 1511397"/>
              <a:gd name="connsiteY92" fmla="*/ 716942 h 1210254"/>
              <a:gd name="connsiteX93" fmla="*/ 352708 w 1511397"/>
              <a:gd name="connsiteY93" fmla="*/ 703148 h 1210254"/>
              <a:gd name="connsiteX94" fmla="*/ 349194 w 1511397"/>
              <a:gd name="connsiteY94" fmla="*/ 676925 h 1210254"/>
              <a:gd name="connsiteX95" fmla="*/ 325645 w 1511397"/>
              <a:gd name="connsiteY95" fmla="*/ 660823 h 1210254"/>
              <a:gd name="connsiteX96" fmla="*/ 281065 w 1511397"/>
              <a:gd name="connsiteY96" fmla="*/ 680150 h 1210254"/>
              <a:gd name="connsiteX97" fmla="*/ 272883 w 1511397"/>
              <a:gd name="connsiteY97" fmla="*/ 716732 h 1210254"/>
              <a:gd name="connsiteX98" fmla="*/ 286047 w 1511397"/>
              <a:gd name="connsiteY98" fmla="*/ 719197 h 1210254"/>
              <a:gd name="connsiteX99" fmla="*/ 285942 w 1511397"/>
              <a:gd name="connsiteY99" fmla="*/ 730814 h 1210254"/>
              <a:gd name="connsiteX100" fmla="*/ 338311 w 1511397"/>
              <a:gd name="connsiteY100" fmla="*/ 736400 h 1210254"/>
              <a:gd name="connsiteX101" fmla="*/ 348040 w 1511397"/>
              <a:gd name="connsiteY101" fmla="*/ 715709 h 1210254"/>
              <a:gd name="connsiteX102" fmla="*/ 350872 w 1511397"/>
              <a:gd name="connsiteY102" fmla="*/ 716942 h 1210254"/>
              <a:gd name="connsiteX103" fmla="*/ 707539 w 1511397"/>
              <a:gd name="connsiteY103" fmla="*/ 382984 h 1210254"/>
              <a:gd name="connsiteX104" fmla="*/ 715931 w 1511397"/>
              <a:gd name="connsiteY104" fmla="*/ 393395 h 1210254"/>
              <a:gd name="connsiteX105" fmla="*/ 706884 w 1511397"/>
              <a:gd name="connsiteY105" fmla="*/ 406218 h 1210254"/>
              <a:gd name="connsiteX106" fmla="*/ 702085 w 1511397"/>
              <a:gd name="connsiteY106" fmla="*/ 426306 h 1210254"/>
              <a:gd name="connsiteX107" fmla="*/ 724375 w 1511397"/>
              <a:gd name="connsiteY107" fmla="*/ 430659 h 1210254"/>
              <a:gd name="connsiteX108" fmla="*/ 738431 w 1511397"/>
              <a:gd name="connsiteY108" fmla="*/ 424444 h 1210254"/>
              <a:gd name="connsiteX109" fmla="*/ 763763 w 1511397"/>
              <a:gd name="connsiteY109" fmla="*/ 415370 h 1210254"/>
              <a:gd name="connsiteX110" fmla="*/ 764497 w 1511397"/>
              <a:gd name="connsiteY110" fmla="*/ 379916 h 1210254"/>
              <a:gd name="connsiteX111" fmla="*/ 742784 w 1511397"/>
              <a:gd name="connsiteY111" fmla="*/ 365519 h 1210254"/>
              <a:gd name="connsiteX112" fmla="*/ 720861 w 1511397"/>
              <a:gd name="connsiteY112" fmla="*/ 366542 h 1210254"/>
              <a:gd name="connsiteX113" fmla="*/ 707539 w 1511397"/>
              <a:gd name="connsiteY113" fmla="*/ 382984 h 1210254"/>
              <a:gd name="connsiteX114" fmla="*/ 1163227 w 1511397"/>
              <a:gd name="connsiteY114" fmla="*/ 601794 h 1210254"/>
              <a:gd name="connsiteX115" fmla="*/ 1190552 w 1511397"/>
              <a:gd name="connsiteY115" fmla="*/ 573105 h 1210254"/>
              <a:gd name="connsiteX116" fmla="*/ 1156619 w 1511397"/>
              <a:gd name="connsiteY116" fmla="*/ 543735 h 1210254"/>
              <a:gd name="connsiteX117" fmla="*/ 1125989 w 1511397"/>
              <a:gd name="connsiteY117" fmla="*/ 571191 h 1210254"/>
              <a:gd name="connsiteX118" fmla="*/ 1163227 w 1511397"/>
              <a:gd name="connsiteY118" fmla="*/ 601794 h 1210254"/>
              <a:gd name="connsiteX119" fmla="*/ 765808 w 1511397"/>
              <a:gd name="connsiteY119" fmla="*/ 991372 h 1210254"/>
              <a:gd name="connsiteX120" fmla="*/ 710135 w 1511397"/>
              <a:gd name="connsiteY120" fmla="*/ 844860 h 1210254"/>
              <a:gd name="connsiteX121" fmla="*/ 724716 w 1511397"/>
              <a:gd name="connsiteY121" fmla="*/ 885743 h 1210254"/>
              <a:gd name="connsiteX122" fmla="*/ 708562 w 1511397"/>
              <a:gd name="connsiteY122" fmla="*/ 904965 h 1210254"/>
              <a:gd name="connsiteX123" fmla="*/ 702295 w 1511397"/>
              <a:gd name="connsiteY123" fmla="*/ 924318 h 1210254"/>
              <a:gd name="connsiteX124" fmla="*/ 719550 w 1511397"/>
              <a:gd name="connsiteY124" fmla="*/ 935935 h 1210254"/>
              <a:gd name="connsiteX125" fmla="*/ 744829 w 1511397"/>
              <a:gd name="connsiteY125" fmla="*/ 946844 h 1210254"/>
              <a:gd name="connsiteX126" fmla="*/ 755922 w 1511397"/>
              <a:gd name="connsiteY126" fmla="*/ 974667 h 1210254"/>
              <a:gd name="connsiteX127" fmla="*/ 760537 w 1511397"/>
              <a:gd name="connsiteY127" fmla="*/ 993024 h 1210254"/>
              <a:gd name="connsiteX128" fmla="*/ 765808 w 1511397"/>
              <a:gd name="connsiteY128" fmla="*/ 991372 h 1210254"/>
              <a:gd name="connsiteX129" fmla="*/ 729279 w 1511397"/>
              <a:gd name="connsiteY129" fmla="*/ 475344 h 1210254"/>
              <a:gd name="connsiteX130" fmla="*/ 733134 w 1511397"/>
              <a:gd name="connsiteY130" fmla="*/ 495379 h 1210254"/>
              <a:gd name="connsiteX131" fmla="*/ 761691 w 1511397"/>
              <a:gd name="connsiteY131" fmla="*/ 512031 h 1210254"/>
              <a:gd name="connsiteX132" fmla="*/ 775878 w 1511397"/>
              <a:gd name="connsiteY132" fmla="*/ 504583 h 1210254"/>
              <a:gd name="connsiteX133" fmla="*/ 768352 w 1511397"/>
              <a:gd name="connsiteY133" fmla="*/ 488036 h 1210254"/>
              <a:gd name="connsiteX134" fmla="*/ 758466 w 1511397"/>
              <a:gd name="connsiteY134" fmla="*/ 480929 h 1210254"/>
              <a:gd name="connsiteX135" fmla="*/ 744803 w 1511397"/>
              <a:gd name="connsiteY135" fmla="*/ 472171 h 1210254"/>
              <a:gd name="connsiteX136" fmla="*/ 736438 w 1511397"/>
              <a:gd name="connsiteY136" fmla="*/ 466192 h 1210254"/>
              <a:gd name="connsiteX137" fmla="*/ 727863 w 1511397"/>
              <a:gd name="connsiteY137" fmla="*/ 461681 h 1210254"/>
              <a:gd name="connsiteX138" fmla="*/ 713020 w 1511397"/>
              <a:gd name="connsiteY138" fmla="*/ 458770 h 1210254"/>
              <a:gd name="connsiteX139" fmla="*/ 699226 w 1511397"/>
              <a:gd name="connsiteY139" fmla="*/ 461340 h 1210254"/>
              <a:gd name="connsiteX140" fmla="*/ 690546 w 1511397"/>
              <a:gd name="connsiteY140" fmla="*/ 492468 h 1210254"/>
              <a:gd name="connsiteX141" fmla="*/ 713177 w 1511397"/>
              <a:gd name="connsiteY141" fmla="*/ 488849 h 1210254"/>
              <a:gd name="connsiteX142" fmla="*/ 725791 w 1511397"/>
              <a:gd name="connsiteY142" fmla="*/ 470466 h 1210254"/>
              <a:gd name="connsiteX143" fmla="*/ 729279 w 1511397"/>
              <a:gd name="connsiteY143" fmla="*/ 475344 h 1210254"/>
              <a:gd name="connsiteX144" fmla="*/ 429805 w 1511397"/>
              <a:gd name="connsiteY144" fmla="*/ 229471 h 1210254"/>
              <a:gd name="connsiteX145" fmla="*/ 441579 w 1511397"/>
              <a:gd name="connsiteY145" fmla="*/ 199393 h 1210254"/>
              <a:gd name="connsiteX146" fmla="*/ 413205 w 1511397"/>
              <a:gd name="connsiteY146" fmla="*/ 190687 h 1210254"/>
              <a:gd name="connsiteX147" fmla="*/ 403765 w 1511397"/>
              <a:gd name="connsiteY147" fmla="*/ 219559 h 1210254"/>
              <a:gd name="connsiteX148" fmla="*/ 403660 w 1511397"/>
              <a:gd name="connsiteY148" fmla="*/ 234428 h 1210254"/>
              <a:gd name="connsiteX149" fmla="*/ 407226 w 1511397"/>
              <a:gd name="connsiteY149" fmla="*/ 247723 h 1210254"/>
              <a:gd name="connsiteX150" fmla="*/ 418476 w 1511397"/>
              <a:gd name="connsiteY150" fmla="*/ 249244 h 1210254"/>
              <a:gd name="connsiteX151" fmla="*/ 425714 w 1511397"/>
              <a:gd name="connsiteY151" fmla="*/ 230678 h 1210254"/>
              <a:gd name="connsiteX152" fmla="*/ 429805 w 1511397"/>
              <a:gd name="connsiteY152" fmla="*/ 229471 h 1210254"/>
              <a:gd name="connsiteX153" fmla="*/ 748343 w 1511397"/>
              <a:gd name="connsiteY153" fmla="*/ 283649 h 1210254"/>
              <a:gd name="connsiteX154" fmla="*/ 761350 w 1511397"/>
              <a:gd name="connsiteY154" fmla="*/ 275625 h 1210254"/>
              <a:gd name="connsiteX155" fmla="*/ 757233 w 1511397"/>
              <a:gd name="connsiteY155" fmla="*/ 260966 h 1210254"/>
              <a:gd name="connsiteX156" fmla="*/ 740240 w 1511397"/>
              <a:gd name="connsiteY156" fmla="*/ 261202 h 1210254"/>
              <a:gd name="connsiteX157" fmla="*/ 726551 w 1511397"/>
              <a:gd name="connsiteY157" fmla="*/ 265345 h 1210254"/>
              <a:gd name="connsiteX158" fmla="*/ 705337 w 1511397"/>
              <a:gd name="connsiteY158" fmla="*/ 290835 h 1210254"/>
              <a:gd name="connsiteX159" fmla="*/ 713020 w 1511397"/>
              <a:gd name="connsiteY159" fmla="*/ 295607 h 1210254"/>
              <a:gd name="connsiteX160" fmla="*/ 718947 w 1511397"/>
              <a:gd name="connsiteY160" fmla="*/ 293667 h 1210254"/>
              <a:gd name="connsiteX161" fmla="*/ 729226 w 1511397"/>
              <a:gd name="connsiteY161" fmla="*/ 311892 h 1210254"/>
              <a:gd name="connsiteX162" fmla="*/ 739925 w 1511397"/>
              <a:gd name="connsiteY162" fmla="*/ 308221 h 1210254"/>
              <a:gd name="connsiteX163" fmla="*/ 736726 w 1511397"/>
              <a:gd name="connsiteY163" fmla="*/ 284987 h 1210254"/>
              <a:gd name="connsiteX164" fmla="*/ 748343 w 1511397"/>
              <a:gd name="connsiteY164" fmla="*/ 283649 h 1210254"/>
              <a:gd name="connsiteX165" fmla="*/ 889898 w 1511397"/>
              <a:gd name="connsiteY165" fmla="*/ 671942 h 1210254"/>
              <a:gd name="connsiteX166" fmla="*/ 862678 w 1511397"/>
              <a:gd name="connsiteY166" fmla="*/ 657755 h 1210254"/>
              <a:gd name="connsiteX167" fmla="*/ 835458 w 1511397"/>
              <a:gd name="connsiteY167" fmla="*/ 639582 h 1210254"/>
              <a:gd name="connsiteX168" fmla="*/ 820143 w 1511397"/>
              <a:gd name="connsiteY168" fmla="*/ 638297 h 1210254"/>
              <a:gd name="connsiteX169" fmla="*/ 817914 w 1511397"/>
              <a:gd name="connsiteY169" fmla="*/ 642677 h 1210254"/>
              <a:gd name="connsiteX170" fmla="*/ 825860 w 1511397"/>
              <a:gd name="connsiteY170" fmla="*/ 647475 h 1210254"/>
              <a:gd name="connsiteX171" fmla="*/ 857932 w 1511397"/>
              <a:gd name="connsiteY171" fmla="*/ 668376 h 1210254"/>
              <a:gd name="connsiteX172" fmla="*/ 885755 w 1511397"/>
              <a:gd name="connsiteY172" fmla="*/ 689669 h 1210254"/>
              <a:gd name="connsiteX173" fmla="*/ 916227 w 1511397"/>
              <a:gd name="connsiteY173" fmla="*/ 698349 h 1210254"/>
              <a:gd name="connsiteX174" fmla="*/ 889898 w 1511397"/>
              <a:gd name="connsiteY174" fmla="*/ 671942 h 1210254"/>
              <a:gd name="connsiteX175" fmla="*/ 866926 w 1511397"/>
              <a:gd name="connsiteY175" fmla="*/ 218457 h 1210254"/>
              <a:gd name="connsiteX176" fmla="*/ 890475 w 1511397"/>
              <a:gd name="connsiteY176" fmla="*/ 202697 h 1210254"/>
              <a:gd name="connsiteX177" fmla="*/ 860449 w 1511397"/>
              <a:gd name="connsiteY177" fmla="*/ 185311 h 1210254"/>
              <a:gd name="connsiteX178" fmla="*/ 818701 w 1511397"/>
              <a:gd name="connsiteY178" fmla="*/ 211692 h 1210254"/>
              <a:gd name="connsiteX179" fmla="*/ 820301 w 1511397"/>
              <a:gd name="connsiteY179" fmla="*/ 214812 h 1210254"/>
              <a:gd name="connsiteX180" fmla="*/ 844243 w 1511397"/>
              <a:gd name="connsiteY180" fmla="*/ 204821 h 1210254"/>
              <a:gd name="connsiteX181" fmla="*/ 866926 w 1511397"/>
              <a:gd name="connsiteY181" fmla="*/ 218457 h 1210254"/>
              <a:gd name="connsiteX182" fmla="*/ 682601 w 1511397"/>
              <a:gd name="connsiteY182" fmla="*/ 531672 h 1210254"/>
              <a:gd name="connsiteX183" fmla="*/ 705992 w 1511397"/>
              <a:gd name="connsiteY183" fmla="*/ 564950 h 1210254"/>
              <a:gd name="connsiteX184" fmla="*/ 721700 w 1511397"/>
              <a:gd name="connsiteY184" fmla="*/ 544758 h 1210254"/>
              <a:gd name="connsiteX185" fmla="*/ 713046 w 1511397"/>
              <a:gd name="connsiteY185" fmla="*/ 521025 h 1210254"/>
              <a:gd name="connsiteX186" fmla="*/ 693667 w 1511397"/>
              <a:gd name="connsiteY186" fmla="*/ 535973 h 1210254"/>
              <a:gd name="connsiteX187" fmla="*/ 684436 w 1511397"/>
              <a:gd name="connsiteY187" fmla="*/ 529967 h 1210254"/>
              <a:gd name="connsiteX188" fmla="*/ 682601 w 1511397"/>
              <a:gd name="connsiteY188" fmla="*/ 531672 h 1210254"/>
              <a:gd name="connsiteX189" fmla="*/ 1060299 w 1511397"/>
              <a:gd name="connsiteY189" fmla="*/ 277906 h 1210254"/>
              <a:gd name="connsiteX190" fmla="*/ 1042467 w 1511397"/>
              <a:gd name="connsiteY190" fmla="*/ 262749 h 1210254"/>
              <a:gd name="connsiteX191" fmla="*/ 1027336 w 1511397"/>
              <a:gd name="connsiteY191" fmla="*/ 278981 h 1210254"/>
              <a:gd name="connsiteX192" fmla="*/ 1040710 w 1511397"/>
              <a:gd name="connsiteY192" fmla="*/ 296682 h 1210254"/>
              <a:gd name="connsiteX193" fmla="*/ 1060299 w 1511397"/>
              <a:gd name="connsiteY193" fmla="*/ 277906 h 1210254"/>
              <a:gd name="connsiteX194" fmla="*/ 103111 w 1511397"/>
              <a:gd name="connsiteY194" fmla="*/ 444138 h 1210254"/>
              <a:gd name="connsiteX195" fmla="*/ 0 w 1511397"/>
              <a:gd name="connsiteY195" fmla="*/ 456620 h 1210254"/>
              <a:gd name="connsiteX196" fmla="*/ 629 w 1511397"/>
              <a:gd name="connsiteY196" fmla="*/ 462888 h 1210254"/>
              <a:gd name="connsiteX197" fmla="*/ 41066 w 1511397"/>
              <a:gd name="connsiteY197" fmla="*/ 459950 h 1210254"/>
              <a:gd name="connsiteX198" fmla="*/ 46232 w 1511397"/>
              <a:gd name="connsiteY198" fmla="*/ 466821 h 1210254"/>
              <a:gd name="connsiteX199" fmla="*/ 51293 w 1511397"/>
              <a:gd name="connsiteY199" fmla="*/ 457302 h 1210254"/>
              <a:gd name="connsiteX200" fmla="*/ 103872 w 1511397"/>
              <a:gd name="connsiteY200" fmla="*/ 449750 h 1210254"/>
              <a:gd name="connsiteX201" fmla="*/ 103111 w 1511397"/>
              <a:gd name="connsiteY201" fmla="*/ 444138 h 1210254"/>
              <a:gd name="connsiteX202" fmla="*/ 738404 w 1511397"/>
              <a:gd name="connsiteY202" fmla="*/ 167400 h 1210254"/>
              <a:gd name="connsiteX203" fmla="*/ 721385 w 1511397"/>
              <a:gd name="connsiteY203" fmla="*/ 183606 h 1210254"/>
              <a:gd name="connsiteX204" fmla="*/ 737670 w 1511397"/>
              <a:gd name="connsiteY204" fmla="*/ 196561 h 1210254"/>
              <a:gd name="connsiteX205" fmla="*/ 751910 w 1511397"/>
              <a:gd name="connsiteY205" fmla="*/ 184734 h 1210254"/>
              <a:gd name="connsiteX206" fmla="*/ 738404 w 1511397"/>
              <a:gd name="connsiteY206" fmla="*/ 167400 h 1210254"/>
              <a:gd name="connsiteX207" fmla="*/ 540075 w 1511397"/>
              <a:gd name="connsiteY207" fmla="*/ 217015 h 1210254"/>
              <a:gd name="connsiteX208" fmla="*/ 525102 w 1511397"/>
              <a:gd name="connsiteY208" fmla="*/ 208519 h 1210254"/>
              <a:gd name="connsiteX209" fmla="*/ 516972 w 1511397"/>
              <a:gd name="connsiteY209" fmla="*/ 221814 h 1210254"/>
              <a:gd name="connsiteX210" fmla="*/ 528589 w 1511397"/>
              <a:gd name="connsiteY210" fmla="*/ 235844 h 1210254"/>
              <a:gd name="connsiteX211" fmla="*/ 548860 w 1511397"/>
              <a:gd name="connsiteY211" fmla="*/ 240983 h 1210254"/>
              <a:gd name="connsiteX212" fmla="*/ 540075 w 1511397"/>
              <a:gd name="connsiteY212" fmla="*/ 217015 h 1210254"/>
              <a:gd name="connsiteX213" fmla="*/ 782381 w 1511397"/>
              <a:gd name="connsiteY213" fmla="*/ 382329 h 1210254"/>
              <a:gd name="connsiteX214" fmla="*/ 818360 w 1511397"/>
              <a:gd name="connsiteY214" fmla="*/ 396096 h 1210254"/>
              <a:gd name="connsiteX215" fmla="*/ 828823 w 1511397"/>
              <a:gd name="connsiteY215" fmla="*/ 393500 h 1210254"/>
              <a:gd name="connsiteX216" fmla="*/ 822740 w 1511397"/>
              <a:gd name="connsiteY216" fmla="*/ 383142 h 1210254"/>
              <a:gd name="connsiteX217" fmla="*/ 784060 w 1511397"/>
              <a:gd name="connsiteY217" fmla="*/ 376140 h 1210254"/>
              <a:gd name="connsiteX218" fmla="*/ 782381 w 1511397"/>
              <a:gd name="connsiteY218" fmla="*/ 382329 h 1210254"/>
              <a:gd name="connsiteX219" fmla="*/ 471632 w 1511397"/>
              <a:gd name="connsiteY219" fmla="*/ 125888 h 1210254"/>
              <a:gd name="connsiteX220" fmla="*/ 469901 w 1511397"/>
              <a:gd name="connsiteY220" fmla="*/ 186360 h 1210254"/>
              <a:gd name="connsiteX221" fmla="*/ 471632 w 1511397"/>
              <a:gd name="connsiteY221" fmla="*/ 125888 h 1210254"/>
              <a:gd name="connsiteX222" fmla="*/ 549096 w 1511397"/>
              <a:gd name="connsiteY222" fmla="*/ 1209998 h 1210254"/>
              <a:gd name="connsiteX223" fmla="*/ 560189 w 1511397"/>
              <a:gd name="connsiteY223" fmla="*/ 1195575 h 1210254"/>
              <a:gd name="connsiteX224" fmla="*/ 548231 w 1511397"/>
              <a:gd name="connsiteY224" fmla="*/ 1180365 h 1210254"/>
              <a:gd name="connsiteX225" fmla="*/ 533388 w 1511397"/>
              <a:gd name="connsiteY225" fmla="*/ 1192218 h 1210254"/>
              <a:gd name="connsiteX226" fmla="*/ 549096 w 1511397"/>
              <a:gd name="connsiteY226" fmla="*/ 1209998 h 1210254"/>
              <a:gd name="connsiteX227" fmla="*/ 933089 w 1511397"/>
              <a:gd name="connsiteY227" fmla="*/ 586742 h 1210254"/>
              <a:gd name="connsiteX228" fmla="*/ 921734 w 1511397"/>
              <a:gd name="connsiteY228" fmla="*/ 599408 h 1210254"/>
              <a:gd name="connsiteX229" fmla="*/ 933298 w 1511397"/>
              <a:gd name="connsiteY229" fmla="*/ 611654 h 1210254"/>
              <a:gd name="connsiteX230" fmla="*/ 946541 w 1511397"/>
              <a:gd name="connsiteY230" fmla="*/ 601794 h 1210254"/>
              <a:gd name="connsiteX231" fmla="*/ 933089 w 1511397"/>
              <a:gd name="connsiteY231" fmla="*/ 586742 h 1210254"/>
              <a:gd name="connsiteX232" fmla="*/ 201712 w 1511397"/>
              <a:gd name="connsiteY232" fmla="*/ 506314 h 1210254"/>
              <a:gd name="connsiteX233" fmla="*/ 214876 w 1511397"/>
              <a:gd name="connsiteY233" fmla="*/ 491340 h 1210254"/>
              <a:gd name="connsiteX234" fmla="*/ 203967 w 1511397"/>
              <a:gd name="connsiteY234" fmla="*/ 480772 h 1210254"/>
              <a:gd name="connsiteX235" fmla="*/ 185112 w 1511397"/>
              <a:gd name="connsiteY235" fmla="*/ 495038 h 1210254"/>
              <a:gd name="connsiteX236" fmla="*/ 201712 w 1511397"/>
              <a:gd name="connsiteY236" fmla="*/ 506314 h 1210254"/>
              <a:gd name="connsiteX237" fmla="*/ 1470384 w 1511397"/>
              <a:gd name="connsiteY237" fmla="*/ 941311 h 1210254"/>
              <a:gd name="connsiteX238" fmla="*/ 1414711 w 1511397"/>
              <a:gd name="connsiteY238" fmla="*/ 906669 h 1210254"/>
              <a:gd name="connsiteX239" fmla="*/ 1470646 w 1511397"/>
              <a:gd name="connsiteY239" fmla="*/ 941022 h 1210254"/>
              <a:gd name="connsiteX240" fmla="*/ 1470384 w 1511397"/>
              <a:gd name="connsiteY240" fmla="*/ 941311 h 1210254"/>
              <a:gd name="connsiteX241" fmla="*/ 860528 w 1511397"/>
              <a:gd name="connsiteY241" fmla="*/ 355895 h 1210254"/>
              <a:gd name="connsiteX242" fmla="*/ 847836 w 1511397"/>
              <a:gd name="connsiteY242" fmla="*/ 365205 h 1210254"/>
              <a:gd name="connsiteX243" fmla="*/ 859846 w 1511397"/>
              <a:gd name="connsiteY243" fmla="*/ 377556 h 1210254"/>
              <a:gd name="connsiteX244" fmla="*/ 876813 w 1511397"/>
              <a:gd name="connsiteY244" fmla="*/ 366831 h 1210254"/>
              <a:gd name="connsiteX245" fmla="*/ 860528 w 1511397"/>
              <a:gd name="connsiteY245" fmla="*/ 355895 h 1210254"/>
              <a:gd name="connsiteX246" fmla="*/ 405968 w 1511397"/>
              <a:gd name="connsiteY246" fmla="*/ 130792 h 1210254"/>
              <a:gd name="connsiteX247" fmla="*/ 398861 w 1511397"/>
              <a:gd name="connsiteY247" fmla="*/ 143537 h 1210254"/>
              <a:gd name="connsiteX248" fmla="*/ 408800 w 1511397"/>
              <a:gd name="connsiteY248" fmla="*/ 156124 h 1210254"/>
              <a:gd name="connsiteX249" fmla="*/ 420338 w 1511397"/>
              <a:gd name="connsiteY249" fmla="*/ 145215 h 1210254"/>
              <a:gd name="connsiteX250" fmla="*/ 411370 w 1511397"/>
              <a:gd name="connsiteY250" fmla="*/ 130635 h 1210254"/>
              <a:gd name="connsiteX251" fmla="*/ 405968 w 1511397"/>
              <a:gd name="connsiteY251" fmla="*/ 130792 h 1210254"/>
              <a:gd name="connsiteX252" fmla="*/ 387716 w 1511397"/>
              <a:gd name="connsiteY252" fmla="*/ 279139 h 1210254"/>
              <a:gd name="connsiteX253" fmla="*/ 399805 w 1511397"/>
              <a:gd name="connsiteY253" fmla="*/ 291254 h 1210254"/>
              <a:gd name="connsiteX254" fmla="*/ 410164 w 1511397"/>
              <a:gd name="connsiteY254" fmla="*/ 281814 h 1210254"/>
              <a:gd name="connsiteX255" fmla="*/ 399097 w 1511397"/>
              <a:gd name="connsiteY255" fmla="*/ 263982 h 1210254"/>
              <a:gd name="connsiteX256" fmla="*/ 387716 w 1511397"/>
              <a:gd name="connsiteY256" fmla="*/ 279139 h 1210254"/>
              <a:gd name="connsiteX257" fmla="*/ 332594 w 1511397"/>
              <a:gd name="connsiteY257" fmla="*/ 838698 h 1210254"/>
              <a:gd name="connsiteX258" fmla="*/ 341117 w 1511397"/>
              <a:gd name="connsiteY258" fmla="*/ 824930 h 1210254"/>
              <a:gd name="connsiteX259" fmla="*/ 331099 w 1511397"/>
              <a:gd name="connsiteY259" fmla="*/ 812763 h 1210254"/>
              <a:gd name="connsiteX260" fmla="*/ 320610 w 1511397"/>
              <a:gd name="connsiteY260" fmla="*/ 824432 h 1210254"/>
              <a:gd name="connsiteX261" fmla="*/ 327716 w 1511397"/>
              <a:gd name="connsiteY261" fmla="*/ 838514 h 1210254"/>
              <a:gd name="connsiteX262" fmla="*/ 332594 w 1511397"/>
              <a:gd name="connsiteY262" fmla="*/ 838698 h 1210254"/>
              <a:gd name="connsiteX263" fmla="*/ 640931 w 1511397"/>
              <a:gd name="connsiteY263" fmla="*/ 13966 h 1210254"/>
              <a:gd name="connsiteX264" fmla="*/ 638886 w 1511397"/>
              <a:gd name="connsiteY264" fmla="*/ 828 h 1210254"/>
              <a:gd name="connsiteX265" fmla="*/ 628868 w 1511397"/>
              <a:gd name="connsiteY265" fmla="*/ 1536 h 1210254"/>
              <a:gd name="connsiteX266" fmla="*/ 624043 w 1511397"/>
              <a:gd name="connsiteY266" fmla="*/ 11973 h 1210254"/>
              <a:gd name="connsiteX267" fmla="*/ 627321 w 1511397"/>
              <a:gd name="connsiteY267" fmla="*/ 34945 h 1210254"/>
              <a:gd name="connsiteX268" fmla="*/ 640931 w 1511397"/>
              <a:gd name="connsiteY268" fmla="*/ 13966 h 1210254"/>
              <a:gd name="connsiteX269" fmla="*/ 1074670 w 1511397"/>
              <a:gd name="connsiteY269" fmla="*/ 374619 h 1210254"/>
              <a:gd name="connsiteX270" fmla="*/ 1064154 w 1511397"/>
              <a:gd name="connsiteY270" fmla="*/ 384977 h 1210254"/>
              <a:gd name="connsiteX271" fmla="*/ 1076637 w 1511397"/>
              <a:gd name="connsiteY271" fmla="*/ 393867 h 1210254"/>
              <a:gd name="connsiteX272" fmla="*/ 1092581 w 1511397"/>
              <a:gd name="connsiteY272" fmla="*/ 385816 h 1210254"/>
              <a:gd name="connsiteX273" fmla="*/ 1074670 w 1511397"/>
              <a:gd name="connsiteY273" fmla="*/ 374619 h 1210254"/>
              <a:gd name="connsiteX274" fmla="*/ 550827 w 1511397"/>
              <a:gd name="connsiteY274" fmla="*/ 81282 h 1210254"/>
              <a:gd name="connsiteX275" fmla="*/ 539210 w 1511397"/>
              <a:gd name="connsiteY275" fmla="*/ 125337 h 1210254"/>
              <a:gd name="connsiteX276" fmla="*/ 543406 w 1511397"/>
              <a:gd name="connsiteY276" fmla="*/ 126544 h 1210254"/>
              <a:gd name="connsiteX277" fmla="*/ 556203 w 1511397"/>
              <a:gd name="connsiteY277" fmla="*/ 82908 h 1210254"/>
              <a:gd name="connsiteX278" fmla="*/ 550827 w 1511397"/>
              <a:gd name="connsiteY278" fmla="*/ 81282 h 1210254"/>
              <a:gd name="connsiteX279" fmla="*/ 290348 w 1511397"/>
              <a:gd name="connsiteY279" fmla="*/ 430423 h 1210254"/>
              <a:gd name="connsiteX280" fmla="*/ 327140 w 1511397"/>
              <a:gd name="connsiteY280" fmla="*/ 454522 h 1210254"/>
              <a:gd name="connsiteX281" fmla="*/ 290348 w 1511397"/>
              <a:gd name="connsiteY281" fmla="*/ 430423 h 1210254"/>
              <a:gd name="connsiteX282" fmla="*/ 1015273 w 1511397"/>
              <a:gd name="connsiteY282" fmla="*/ 392451 h 1210254"/>
              <a:gd name="connsiteX283" fmla="*/ 1006384 w 1511397"/>
              <a:gd name="connsiteY283" fmla="*/ 384531 h 1210254"/>
              <a:gd name="connsiteX284" fmla="*/ 997048 w 1511397"/>
              <a:gd name="connsiteY284" fmla="*/ 393998 h 1210254"/>
              <a:gd name="connsiteX285" fmla="*/ 1006567 w 1511397"/>
              <a:gd name="connsiteY285" fmla="*/ 406664 h 1210254"/>
              <a:gd name="connsiteX286" fmla="*/ 1015273 w 1511397"/>
              <a:gd name="connsiteY286" fmla="*/ 392451 h 1210254"/>
              <a:gd name="connsiteX287" fmla="*/ 1330743 w 1511397"/>
              <a:gd name="connsiteY287" fmla="*/ 775027 h 1210254"/>
              <a:gd name="connsiteX288" fmla="*/ 1286557 w 1511397"/>
              <a:gd name="connsiteY288" fmla="*/ 749879 h 1210254"/>
              <a:gd name="connsiteX289" fmla="*/ 1283515 w 1511397"/>
              <a:gd name="connsiteY289" fmla="*/ 755595 h 1210254"/>
              <a:gd name="connsiteX290" fmla="*/ 1328855 w 1511397"/>
              <a:gd name="connsiteY290" fmla="*/ 779197 h 1210254"/>
              <a:gd name="connsiteX291" fmla="*/ 1330743 w 1511397"/>
              <a:gd name="connsiteY291" fmla="*/ 775027 h 1210254"/>
              <a:gd name="connsiteX292" fmla="*/ 346047 w 1511397"/>
              <a:gd name="connsiteY292" fmla="*/ 339820 h 1210254"/>
              <a:gd name="connsiteX293" fmla="*/ 337341 w 1511397"/>
              <a:gd name="connsiteY293" fmla="*/ 331481 h 1210254"/>
              <a:gd name="connsiteX294" fmla="*/ 327874 w 1511397"/>
              <a:gd name="connsiteY294" fmla="*/ 339243 h 1210254"/>
              <a:gd name="connsiteX295" fmla="*/ 336501 w 1511397"/>
              <a:gd name="connsiteY295" fmla="*/ 354663 h 1210254"/>
              <a:gd name="connsiteX296" fmla="*/ 346047 w 1511397"/>
              <a:gd name="connsiteY296" fmla="*/ 339820 h 1210254"/>
              <a:gd name="connsiteX297" fmla="*/ 860134 w 1511397"/>
              <a:gd name="connsiteY297" fmla="*/ 310083 h 1210254"/>
              <a:gd name="connsiteX298" fmla="*/ 851114 w 1511397"/>
              <a:gd name="connsiteY298" fmla="*/ 318763 h 1210254"/>
              <a:gd name="connsiteX299" fmla="*/ 861734 w 1511397"/>
              <a:gd name="connsiteY299" fmla="*/ 327521 h 1210254"/>
              <a:gd name="connsiteX300" fmla="*/ 874715 w 1511397"/>
              <a:gd name="connsiteY300" fmla="*/ 318605 h 1210254"/>
              <a:gd name="connsiteX301" fmla="*/ 860134 w 1511397"/>
              <a:gd name="connsiteY301" fmla="*/ 310083 h 1210254"/>
              <a:gd name="connsiteX302" fmla="*/ 1470673 w 1511397"/>
              <a:gd name="connsiteY302" fmla="*/ 941022 h 1210254"/>
              <a:gd name="connsiteX303" fmla="*/ 1508382 w 1511397"/>
              <a:gd name="connsiteY303" fmla="*/ 968741 h 1210254"/>
              <a:gd name="connsiteX304" fmla="*/ 1511398 w 1511397"/>
              <a:gd name="connsiteY304" fmla="*/ 964099 h 1210254"/>
              <a:gd name="connsiteX305" fmla="*/ 1470384 w 1511397"/>
              <a:gd name="connsiteY305" fmla="*/ 941311 h 1210254"/>
              <a:gd name="connsiteX306" fmla="*/ 1470673 w 1511397"/>
              <a:gd name="connsiteY306" fmla="*/ 941022 h 1210254"/>
              <a:gd name="connsiteX307" fmla="*/ 826830 w 1511397"/>
              <a:gd name="connsiteY307" fmla="*/ 523490 h 1210254"/>
              <a:gd name="connsiteX308" fmla="*/ 853867 w 1511397"/>
              <a:gd name="connsiteY308" fmla="*/ 541139 h 1210254"/>
              <a:gd name="connsiteX309" fmla="*/ 856621 w 1511397"/>
              <a:gd name="connsiteY309" fmla="*/ 536864 h 1210254"/>
              <a:gd name="connsiteX310" fmla="*/ 829295 w 1511397"/>
              <a:gd name="connsiteY310" fmla="*/ 519688 h 1210254"/>
              <a:gd name="connsiteX311" fmla="*/ 826830 w 1511397"/>
              <a:gd name="connsiteY311" fmla="*/ 523490 h 1210254"/>
              <a:gd name="connsiteX312" fmla="*/ 790091 w 1511397"/>
              <a:gd name="connsiteY312" fmla="*/ 924029 h 1210254"/>
              <a:gd name="connsiteX313" fmla="*/ 798640 w 1511397"/>
              <a:gd name="connsiteY313" fmla="*/ 930795 h 1210254"/>
              <a:gd name="connsiteX314" fmla="*/ 804252 w 1511397"/>
              <a:gd name="connsiteY314" fmla="*/ 925472 h 1210254"/>
              <a:gd name="connsiteX315" fmla="*/ 799191 w 1511397"/>
              <a:gd name="connsiteY315" fmla="*/ 914799 h 1210254"/>
              <a:gd name="connsiteX316" fmla="*/ 782486 w 1511397"/>
              <a:gd name="connsiteY316" fmla="*/ 909344 h 1210254"/>
              <a:gd name="connsiteX317" fmla="*/ 790091 w 1511397"/>
              <a:gd name="connsiteY317" fmla="*/ 924029 h 1210254"/>
              <a:gd name="connsiteX318" fmla="*/ 843456 w 1511397"/>
              <a:gd name="connsiteY318" fmla="*/ 225407 h 1210254"/>
              <a:gd name="connsiteX319" fmla="*/ 835379 w 1511397"/>
              <a:gd name="connsiteY319" fmla="*/ 233431 h 1210254"/>
              <a:gd name="connsiteX320" fmla="*/ 844794 w 1511397"/>
              <a:gd name="connsiteY320" fmla="*/ 240433 h 1210254"/>
              <a:gd name="connsiteX321" fmla="*/ 856175 w 1511397"/>
              <a:gd name="connsiteY321" fmla="*/ 231622 h 1210254"/>
              <a:gd name="connsiteX322" fmla="*/ 843456 w 1511397"/>
              <a:gd name="connsiteY322" fmla="*/ 225407 h 1210254"/>
              <a:gd name="connsiteX323" fmla="*/ 1374668 w 1511397"/>
              <a:gd name="connsiteY323" fmla="*/ 572502 h 1210254"/>
              <a:gd name="connsiteX324" fmla="*/ 1367614 w 1511397"/>
              <a:gd name="connsiteY324" fmla="*/ 579583 h 1210254"/>
              <a:gd name="connsiteX325" fmla="*/ 1377657 w 1511397"/>
              <a:gd name="connsiteY325" fmla="*/ 587712 h 1210254"/>
              <a:gd name="connsiteX326" fmla="*/ 1390035 w 1511397"/>
              <a:gd name="connsiteY326" fmla="*/ 581313 h 1210254"/>
              <a:gd name="connsiteX327" fmla="*/ 1374668 w 1511397"/>
              <a:gd name="connsiteY327" fmla="*/ 572502 h 1210254"/>
              <a:gd name="connsiteX328" fmla="*/ 682155 w 1511397"/>
              <a:gd name="connsiteY328" fmla="*/ 632371 h 1210254"/>
              <a:gd name="connsiteX329" fmla="*/ 674340 w 1511397"/>
              <a:gd name="connsiteY329" fmla="*/ 627677 h 1210254"/>
              <a:gd name="connsiteX330" fmla="*/ 663720 w 1511397"/>
              <a:gd name="connsiteY330" fmla="*/ 635780 h 1210254"/>
              <a:gd name="connsiteX331" fmla="*/ 679637 w 1511397"/>
              <a:gd name="connsiteY331" fmla="*/ 647108 h 1210254"/>
              <a:gd name="connsiteX332" fmla="*/ 682155 w 1511397"/>
              <a:gd name="connsiteY332" fmla="*/ 632371 h 1210254"/>
              <a:gd name="connsiteX333" fmla="*/ 740083 w 1511397"/>
              <a:gd name="connsiteY333" fmla="*/ 453132 h 1210254"/>
              <a:gd name="connsiteX334" fmla="*/ 757862 w 1511397"/>
              <a:gd name="connsiteY334" fmla="*/ 467739 h 1210254"/>
              <a:gd name="connsiteX335" fmla="*/ 765389 w 1511397"/>
              <a:gd name="connsiteY335" fmla="*/ 465221 h 1210254"/>
              <a:gd name="connsiteX336" fmla="*/ 763920 w 1511397"/>
              <a:gd name="connsiteY336" fmla="*/ 459872 h 1210254"/>
              <a:gd name="connsiteX337" fmla="*/ 741656 w 1511397"/>
              <a:gd name="connsiteY337" fmla="*/ 450746 h 1210254"/>
              <a:gd name="connsiteX338" fmla="*/ 740083 w 1511397"/>
              <a:gd name="connsiteY338" fmla="*/ 453132 h 1210254"/>
              <a:gd name="connsiteX339" fmla="*/ 638309 w 1511397"/>
              <a:gd name="connsiteY339" fmla="*/ 158510 h 1210254"/>
              <a:gd name="connsiteX340" fmla="*/ 624201 w 1511397"/>
              <a:gd name="connsiteY340" fmla="*/ 182138 h 1210254"/>
              <a:gd name="connsiteX341" fmla="*/ 630022 w 1511397"/>
              <a:gd name="connsiteY341" fmla="*/ 185337 h 1210254"/>
              <a:gd name="connsiteX342" fmla="*/ 642977 w 1511397"/>
              <a:gd name="connsiteY342" fmla="*/ 161054 h 1210254"/>
              <a:gd name="connsiteX343" fmla="*/ 638309 w 1511397"/>
              <a:gd name="connsiteY343" fmla="*/ 158510 h 1210254"/>
              <a:gd name="connsiteX344" fmla="*/ 242595 w 1511397"/>
              <a:gd name="connsiteY344" fmla="*/ 455178 h 1210254"/>
              <a:gd name="connsiteX345" fmla="*/ 275584 w 1511397"/>
              <a:gd name="connsiteY345" fmla="*/ 445632 h 1210254"/>
              <a:gd name="connsiteX346" fmla="*/ 274535 w 1511397"/>
              <a:gd name="connsiteY346" fmla="*/ 441725 h 1210254"/>
              <a:gd name="connsiteX347" fmla="*/ 241074 w 1511397"/>
              <a:gd name="connsiteY347" fmla="*/ 449540 h 1210254"/>
              <a:gd name="connsiteX348" fmla="*/ 242595 w 1511397"/>
              <a:gd name="connsiteY348" fmla="*/ 455178 h 1210254"/>
              <a:gd name="connsiteX349" fmla="*/ 702399 w 1511397"/>
              <a:gd name="connsiteY349" fmla="*/ 779013 h 1210254"/>
              <a:gd name="connsiteX350" fmla="*/ 709768 w 1511397"/>
              <a:gd name="connsiteY350" fmla="*/ 784913 h 1210254"/>
              <a:gd name="connsiteX351" fmla="*/ 716586 w 1511397"/>
              <a:gd name="connsiteY351" fmla="*/ 778200 h 1210254"/>
              <a:gd name="connsiteX352" fmla="*/ 708142 w 1511397"/>
              <a:gd name="connsiteY352" fmla="*/ 768366 h 1210254"/>
              <a:gd name="connsiteX353" fmla="*/ 702399 w 1511397"/>
              <a:gd name="connsiteY353" fmla="*/ 779013 h 1210254"/>
              <a:gd name="connsiteX354" fmla="*/ 685643 w 1511397"/>
              <a:gd name="connsiteY354" fmla="*/ 330039 h 1210254"/>
              <a:gd name="connsiteX355" fmla="*/ 693431 w 1511397"/>
              <a:gd name="connsiteY355" fmla="*/ 336359 h 1210254"/>
              <a:gd name="connsiteX356" fmla="*/ 699751 w 1511397"/>
              <a:gd name="connsiteY356" fmla="*/ 328885 h 1210254"/>
              <a:gd name="connsiteX357" fmla="*/ 691674 w 1511397"/>
              <a:gd name="connsiteY357" fmla="*/ 319287 h 1210254"/>
              <a:gd name="connsiteX358" fmla="*/ 685643 w 1511397"/>
              <a:gd name="connsiteY358" fmla="*/ 330039 h 1210254"/>
              <a:gd name="connsiteX359" fmla="*/ 1339869 w 1511397"/>
              <a:gd name="connsiteY359" fmla="*/ 785543 h 1210254"/>
              <a:gd name="connsiteX360" fmla="*/ 1363838 w 1511397"/>
              <a:gd name="connsiteY360" fmla="*/ 797605 h 1210254"/>
              <a:gd name="connsiteX361" fmla="*/ 1366355 w 1511397"/>
              <a:gd name="connsiteY361" fmla="*/ 791994 h 1210254"/>
              <a:gd name="connsiteX362" fmla="*/ 1341757 w 1511397"/>
              <a:gd name="connsiteY362" fmla="*/ 781111 h 1210254"/>
              <a:gd name="connsiteX363" fmla="*/ 1339869 w 1511397"/>
              <a:gd name="connsiteY363" fmla="*/ 785543 h 12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511397" h="1210254">
                <a:moveTo>
                  <a:pt x="451544" y="485440"/>
                </a:moveTo>
                <a:cubicBezTo>
                  <a:pt x="453092" y="489531"/>
                  <a:pt x="454009" y="494015"/>
                  <a:pt x="456317" y="497608"/>
                </a:cubicBezTo>
                <a:cubicBezTo>
                  <a:pt x="459071" y="501882"/>
                  <a:pt x="463030" y="505370"/>
                  <a:pt x="468380" y="511296"/>
                </a:cubicBezTo>
                <a:cubicBezTo>
                  <a:pt x="459988" y="512345"/>
                  <a:pt x="454245" y="513079"/>
                  <a:pt x="445697" y="514128"/>
                </a:cubicBezTo>
                <a:cubicBezTo>
                  <a:pt x="446562" y="502485"/>
                  <a:pt x="447270" y="492573"/>
                  <a:pt x="448240" y="479566"/>
                </a:cubicBezTo>
                <a:cubicBezTo>
                  <a:pt x="444726" y="476419"/>
                  <a:pt x="437777" y="471227"/>
                  <a:pt x="432244" y="464802"/>
                </a:cubicBezTo>
                <a:cubicBezTo>
                  <a:pt x="429281" y="461367"/>
                  <a:pt x="430015" y="454391"/>
                  <a:pt x="426815" y="451585"/>
                </a:cubicBezTo>
                <a:cubicBezTo>
                  <a:pt x="420863" y="446314"/>
                  <a:pt x="413258" y="442853"/>
                  <a:pt x="406282" y="438762"/>
                </a:cubicBezTo>
                <a:cubicBezTo>
                  <a:pt x="405837" y="438500"/>
                  <a:pt x="404630" y="439758"/>
                  <a:pt x="403896" y="439627"/>
                </a:cubicBezTo>
                <a:cubicBezTo>
                  <a:pt x="386562" y="436664"/>
                  <a:pt x="378171" y="444033"/>
                  <a:pt x="377908" y="461498"/>
                </a:cubicBezTo>
                <a:cubicBezTo>
                  <a:pt x="377882" y="462625"/>
                  <a:pt x="374919" y="463727"/>
                  <a:pt x="373555" y="464671"/>
                </a:cubicBezTo>
                <a:cubicBezTo>
                  <a:pt x="373555" y="453840"/>
                  <a:pt x="373477" y="443718"/>
                  <a:pt x="373582" y="433596"/>
                </a:cubicBezTo>
                <a:cubicBezTo>
                  <a:pt x="373660" y="425571"/>
                  <a:pt x="369753" y="423841"/>
                  <a:pt x="362541" y="425493"/>
                </a:cubicBezTo>
                <a:cubicBezTo>
                  <a:pt x="351160" y="428115"/>
                  <a:pt x="339701" y="430292"/>
                  <a:pt x="327113" y="430475"/>
                </a:cubicBezTo>
                <a:cubicBezTo>
                  <a:pt x="335164" y="426594"/>
                  <a:pt x="343057" y="422451"/>
                  <a:pt x="351265" y="418937"/>
                </a:cubicBezTo>
                <a:cubicBezTo>
                  <a:pt x="365242" y="412958"/>
                  <a:pt x="366895" y="403255"/>
                  <a:pt x="355277" y="393579"/>
                </a:cubicBezTo>
                <a:cubicBezTo>
                  <a:pt x="369491" y="379444"/>
                  <a:pt x="368730" y="376533"/>
                  <a:pt x="345208" y="363920"/>
                </a:cubicBezTo>
                <a:cubicBezTo>
                  <a:pt x="357559" y="361612"/>
                  <a:pt x="367498" y="358911"/>
                  <a:pt x="377594" y="358072"/>
                </a:cubicBezTo>
                <a:cubicBezTo>
                  <a:pt x="389447" y="357102"/>
                  <a:pt x="393433" y="353456"/>
                  <a:pt x="391755" y="341420"/>
                </a:cubicBezTo>
                <a:cubicBezTo>
                  <a:pt x="389945" y="328439"/>
                  <a:pt x="382209" y="319287"/>
                  <a:pt x="374342" y="308903"/>
                </a:cubicBezTo>
                <a:cubicBezTo>
                  <a:pt x="361073" y="291359"/>
                  <a:pt x="343398" y="283964"/>
                  <a:pt x="324701" y="276149"/>
                </a:cubicBezTo>
                <a:cubicBezTo>
                  <a:pt x="310592" y="270275"/>
                  <a:pt x="297009" y="263011"/>
                  <a:pt x="283608" y="255642"/>
                </a:cubicBezTo>
                <a:cubicBezTo>
                  <a:pt x="280698" y="254043"/>
                  <a:pt x="279491" y="249296"/>
                  <a:pt x="277498" y="246018"/>
                </a:cubicBezTo>
                <a:cubicBezTo>
                  <a:pt x="278390" y="244891"/>
                  <a:pt x="279308" y="243763"/>
                  <a:pt x="280199" y="242609"/>
                </a:cubicBezTo>
                <a:cubicBezTo>
                  <a:pt x="285995" y="244865"/>
                  <a:pt x="292131" y="246464"/>
                  <a:pt x="297481" y="249454"/>
                </a:cubicBezTo>
                <a:cubicBezTo>
                  <a:pt x="322419" y="263431"/>
                  <a:pt x="346833" y="278326"/>
                  <a:pt x="372061" y="291752"/>
                </a:cubicBezTo>
                <a:cubicBezTo>
                  <a:pt x="384832" y="298544"/>
                  <a:pt x="398861" y="302924"/>
                  <a:pt x="412340" y="308404"/>
                </a:cubicBezTo>
                <a:cubicBezTo>
                  <a:pt x="420784" y="311840"/>
                  <a:pt x="426763" y="309217"/>
                  <a:pt x="427628" y="300144"/>
                </a:cubicBezTo>
                <a:cubicBezTo>
                  <a:pt x="428572" y="290415"/>
                  <a:pt x="433817" y="290100"/>
                  <a:pt x="441370" y="291280"/>
                </a:cubicBezTo>
                <a:cubicBezTo>
                  <a:pt x="455950" y="293562"/>
                  <a:pt x="470688" y="297390"/>
                  <a:pt x="485215" y="296918"/>
                </a:cubicBezTo>
                <a:cubicBezTo>
                  <a:pt x="502812" y="296341"/>
                  <a:pt x="515950" y="287058"/>
                  <a:pt x="523528" y="269515"/>
                </a:cubicBezTo>
                <a:cubicBezTo>
                  <a:pt x="526151" y="263431"/>
                  <a:pt x="535171" y="259943"/>
                  <a:pt x="541570" y="255721"/>
                </a:cubicBezTo>
                <a:cubicBezTo>
                  <a:pt x="546002" y="252784"/>
                  <a:pt x="550932" y="250581"/>
                  <a:pt x="555154" y="248300"/>
                </a:cubicBezTo>
                <a:cubicBezTo>
                  <a:pt x="556806" y="254698"/>
                  <a:pt x="557383" y="263641"/>
                  <a:pt x="559481" y="264034"/>
                </a:cubicBezTo>
                <a:cubicBezTo>
                  <a:pt x="569708" y="265870"/>
                  <a:pt x="579883" y="277959"/>
                  <a:pt x="590844" y="265870"/>
                </a:cubicBezTo>
                <a:cubicBezTo>
                  <a:pt x="598134" y="257845"/>
                  <a:pt x="602199" y="262041"/>
                  <a:pt x="604821" y="269829"/>
                </a:cubicBezTo>
                <a:cubicBezTo>
                  <a:pt x="606631" y="275231"/>
                  <a:pt x="608650" y="280817"/>
                  <a:pt x="608991" y="286403"/>
                </a:cubicBezTo>
                <a:cubicBezTo>
                  <a:pt x="609647" y="297154"/>
                  <a:pt x="609201" y="307670"/>
                  <a:pt x="622889" y="311525"/>
                </a:cubicBezTo>
                <a:cubicBezTo>
                  <a:pt x="624358" y="311945"/>
                  <a:pt x="624594" y="320021"/>
                  <a:pt x="623886" y="324296"/>
                </a:cubicBezTo>
                <a:cubicBezTo>
                  <a:pt x="622785" y="330773"/>
                  <a:pt x="619480" y="336936"/>
                  <a:pt x="618825" y="343387"/>
                </a:cubicBezTo>
                <a:cubicBezTo>
                  <a:pt x="618431" y="347320"/>
                  <a:pt x="620136" y="353745"/>
                  <a:pt x="622968" y="355292"/>
                </a:cubicBezTo>
                <a:cubicBezTo>
                  <a:pt x="636683" y="362871"/>
                  <a:pt x="634034" y="374619"/>
                  <a:pt x="632828" y="386472"/>
                </a:cubicBezTo>
                <a:cubicBezTo>
                  <a:pt x="632461" y="390143"/>
                  <a:pt x="633956" y="393972"/>
                  <a:pt x="634034" y="397748"/>
                </a:cubicBezTo>
                <a:cubicBezTo>
                  <a:pt x="634166" y="404173"/>
                  <a:pt x="634795" y="410807"/>
                  <a:pt x="633562" y="417022"/>
                </a:cubicBezTo>
                <a:cubicBezTo>
                  <a:pt x="631517" y="427486"/>
                  <a:pt x="624096" y="437451"/>
                  <a:pt x="633431" y="448281"/>
                </a:cubicBezTo>
                <a:cubicBezTo>
                  <a:pt x="635136" y="450248"/>
                  <a:pt x="633274" y="455256"/>
                  <a:pt x="634716" y="459898"/>
                </a:cubicBezTo>
                <a:cubicBezTo>
                  <a:pt x="633798" y="439470"/>
                  <a:pt x="653728" y="438342"/>
                  <a:pt x="662356" y="427171"/>
                </a:cubicBezTo>
                <a:cubicBezTo>
                  <a:pt x="664480" y="434802"/>
                  <a:pt x="666552" y="442250"/>
                  <a:pt x="669148" y="451664"/>
                </a:cubicBezTo>
                <a:cubicBezTo>
                  <a:pt x="672609" y="446078"/>
                  <a:pt x="674891" y="442433"/>
                  <a:pt x="677408" y="438368"/>
                </a:cubicBezTo>
                <a:cubicBezTo>
                  <a:pt x="688816" y="451795"/>
                  <a:pt x="684148" y="464199"/>
                  <a:pt x="667207" y="470073"/>
                </a:cubicBezTo>
                <a:cubicBezTo>
                  <a:pt x="665188" y="462180"/>
                  <a:pt x="663169" y="454181"/>
                  <a:pt x="661150" y="446314"/>
                </a:cubicBezTo>
                <a:cubicBezTo>
                  <a:pt x="653178" y="454470"/>
                  <a:pt x="644131" y="460134"/>
                  <a:pt x="640643" y="468211"/>
                </a:cubicBezTo>
                <a:cubicBezTo>
                  <a:pt x="636342" y="478176"/>
                  <a:pt x="636500" y="490134"/>
                  <a:pt x="635267" y="501279"/>
                </a:cubicBezTo>
                <a:cubicBezTo>
                  <a:pt x="635188" y="502013"/>
                  <a:pt x="639699" y="503036"/>
                  <a:pt x="641849" y="504295"/>
                </a:cubicBezTo>
                <a:cubicBezTo>
                  <a:pt x="648589" y="508228"/>
                  <a:pt x="656429" y="511768"/>
                  <a:pt x="650267" y="522179"/>
                </a:cubicBezTo>
                <a:cubicBezTo>
                  <a:pt x="638283" y="517459"/>
                  <a:pt x="626456" y="512817"/>
                  <a:pt x="614052" y="507913"/>
                </a:cubicBezTo>
                <a:cubicBezTo>
                  <a:pt x="592103" y="530308"/>
                  <a:pt x="591736" y="552625"/>
                  <a:pt x="615180" y="562459"/>
                </a:cubicBezTo>
                <a:cubicBezTo>
                  <a:pt x="618169" y="557607"/>
                  <a:pt x="621447" y="552703"/>
                  <a:pt x="624306" y="547537"/>
                </a:cubicBezTo>
                <a:cubicBezTo>
                  <a:pt x="631569" y="534425"/>
                  <a:pt x="632959" y="534216"/>
                  <a:pt x="644052" y="546069"/>
                </a:cubicBezTo>
                <a:cubicBezTo>
                  <a:pt x="618536" y="567651"/>
                  <a:pt x="624725" y="594373"/>
                  <a:pt x="632723" y="621252"/>
                </a:cubicBezTo>
                <a:cubicBezTo>
                  <a:pt x="636867" y="635177"/>
                  <a:pt x="639725" y="649809"/>
                  <a:pt x="646045" y="662711"/>
                </a:cubicBezTo>
                <a:cubicBezTo>
                  <a:pt x="659340" y="689826"/>
                  <a:pt x="674865" y="715840"/>
                  <a:pt x="688737" y="742693"/>
                </a:cubicBezTo>
                <a:cubicBezTo>
                  <a:pt x="692644" y="750246"/>
                  <a:pt x="694637" y="759057"/>
                  <a:pt x="695870" y="767527"/>
                </a:cubicBezTo>
                <a:cubicBezTo>
                  <a:pt x="696211" y="769887"/>
                  <a:pt x="690678" y="773113"/>
                  <a:pt x="687845" y="775919"/>
                </a:cubicBezTo>
                <a:cubicBezTo>
                  <a:pt x="685590" y="773113"/>
                  <a:pt x="681080" y="769966"/>
                  <a:pt x="681447" y="767527"/>
                </a:cubicBezTo>
                <a:cubicBezTo>
                  <a:pt x="685511" y="739599"/>
                  <a:pt x="668466" y="719512"/>
                  <a:pt x="657242" y="696854"/>
                </a:cubicBezTo>
                <a:cubicBezTo>
                  <a:pt x="644419" y="670946"/>
                  <a:pt x="635765" y="642965"/>
                  <a:pt x="622627" y="617266"/>
                </a:cubicBezTo>
                <a:cubicBezTo>
                  <a:pt x="614000" y="600352"/>
                  <a:pt x="600914" y="585640"/>
                  <a:pt x="589192" y="570431"/>
                </a:cubicBezTo>
                <a:cubicBezTo>
                  <a:pt x="587094" y="567729"/>
                  <a:pt x="581797" y="567493"/>
                  <a:pt x="574297" y="564766"/>
                </a:cubicBezTo>
                <a:cubicBezTo>
                  <a:pt x="568292" y="552782"/>
                  <a:pt x="562470" y="548953"/>
                  <a:pt x="549568" y="553988"/>
                </a:cubicBezTo>
                <a:cubicBezTo>
                  <a:pt x="546317" y="555247"/>
                  <a:pt x="542304" y="562170"/>
                  <a:pt x="543170" y="565186"/>
                </a:cubicBezTo>
                <a:cubicBezTo>
                  <a:pt x="550407" y="590334"/>
                  <a:pt x="558825" y="615116"/>
                  <a:pt x="566561" y="640107"/>
                </a:cubicBezTo>
                <a:cubicBezTo>
                  <a:pt x="567820" y="644171"/>
                  <a:pt x="567531" y="648734"/>
                  <a:pt x="567977" y="653061"/>
                </a:cubicBezTo>
                <a:cubicBezTo>
                  <a:pt x="566351" y="653559"/>
                  <a:pt x="564726" y="654058"/>
                  <a:pt x="563100" y="654556"/>
                </a:cubicBezTo>
                <a:cubicBezTo>
                  <a:pt x="561133" y="649940"/>
                  <a:pt x="558563" y="645509"/>
                  <a:pt x="557304" y="640710"/>
                </a:cubicBezTo>
                <a:cubicBezTo>
                  <a:pt x="551115" y="616925"/>
                  <a:pt x="545897" y="592825"/>
                  <a:pt x="538790" y="569303"/>
                </a:cubicBezTo>
                <a:cubicBezTo>
                  <a:pt x="537191" y="564032"/>
                  <a:pt x="529927" y="558341"/>
                  <a:pt x="524289" y="556978"/>
                </a:cubicBezTo>
                <a:cubicBezTo>
                  <a:pt x="516684" y="555142"/>
                  <a:pt x="511229" y="560125"/>
                  <a:pt x="507846" y="568542"/>
                </a:cubicBezTo>
                <a:cubicBezTo>
                  <a:pt x="498327" y="592275"/>
                  <a:pt x="480810" y="612283"/>
                  <a:pt x="476037" y="638428"/>
                </a:cubicBezTo>
                <a:cubicBezTo>
                  <a:pt x="471999" y="660482"/>
                  <a:pt x="466833" y="682379"/>
                  <a:pt x="461168" y="704092"/>
                </a:cubicBezTo>
                <a:cubicBezTo>
                  <a:pt x="458467" y="714424"/>
                  <a:pt x="453590" y="724232"/>
                  <a:pt x="449263" y="734092"/>
                </a:cubicBezTo>
                <a:cubicBezTo>
                  <a:pt x="448738" y="735298"/>
                  <a:pt x="444359" y="736321"/>
                  <a:pt x="443546" y="735560"/>
                </a:cubicBezTo>
                <a:cubicBezTo>
                  <a:pt x="441632" y="733751"/>
                  <a:pt x="439193" y="730342"/>
                  <a:pt x="439770" y="728375"/>
                </a:cubicBezTo>
                <a:cubicBezTo>
                  <a:pt x="441947" y="720849"/>
                  <a:pt x="444621" y="713323"/>
                  <a:pt x="448188" y="706347"/>
                </a:cubicBezTo>
                <a:cubicBezTo>
                  <a:pt x="454691" y="693603"/>
                  <a:pt x="454350" y="681068"/>
                  <a:pt x="448896" y="668323"/>
                </a:cubicBezTo>
                <a:cubicBezTo>
                  <a:pt x="443730" y="656260"/>
                  <a:pt x="446457" y="649390"/>
                  <a:pt x="457681" y="644040"/>
                </a:cubicBezTo>
                <a:cubicBezTo>
                  <a:pt x="460539" y="642677"/>
                  <a:pt x="463686" y="638979"/>
                  <a:pt x="464158" y="635963"/>
                </a:cubicBezTo>
                <a:cubicBezTo>
                  <a:pt x="467383" y="615194"/>
                  <a:pt x="469560" y="594242"/>
                  <a:pt x="472838" y="573472"/>
                </a:cubicBezTo>
                <a:cubicBezTo>
                  <a:pt x="474910" y="560387"/>
                  <a:pt x="478686" y="547590"/>
                  <a:pt x="480889" y="534530"/>
                </a:cubicBezTo>
                <a:cubicBezTo>
                  <a:pt x="481859" y="528814"/>
                  <a:pt x="482777" y="521733"/>
                  <a:pt x="480312" y="517092"/>
                </a:cubicBezTo>
                <a:cubicBezTo>
                  <a:pt x="473861" y="504976"/>
                  <a:pt x="465522" y="493858"/>
                  <a:pt x="457943" y="482345"/>
                </a:cubicBezTo>
                <a:cubicBezTo>
                  <a:pt x="455793" y="483473"/>
                  <a:pt x="453668" y="484443"/>
                  <a:pt x="451544" y="485440"/>
                </a:cubicBezTo>
                <a:close/>
                <a:moveTo>
                  <a:pt x="350872" y="716942"/>
                </a:moveTo>
                <a:cubicBezTo>
                  <a:pt x="351528" y="712326"/>
                  <a:pt x="352944" y="707711"/>
                  <a:pt x="352708" y="703148"/>
                </a:cubicBezTo>
                <a:cubicBezTo>
                  <a:pt x="352262" y="694232"/>
                  <a:pt x="353573" y="683559"/>
                  <a:pt x="349194" y="676925"/>
                </a:cubicBezTo>
                <a:cubicBezTo>
                  <a:pt x="344290" y="669529"/>
                  <a:pt x="334430" y="664285"/>
                  <a:pt x="325645" y="660823"/>
                </a:cubicBezTo>
                <a:cubicBezTo>
                  <a:pt x="311222" y="655133"/>
                  <a:pt x="285208" y="662921"/>
                  <a:pt x="281065" y="680150"/>
                </a:cubicBezTo>
                <a:cubicBezTo>
                  <a:pt x="278049" y="692606"/>
                  <a:pt x="275453" y="705167"/>
                  <a:pt x="272883" y="716732"/>
                </a:cubicBezTo>
                <a:cubicBezTo>
                  <a:pt x="276790" y="717283"/>
                  <a:pt x="283005" y="716470"/>
                  <a:pt x="286047" y="719197"/>
                </a:cubicBezTo>
                <a:cubicBezTo>
                  <a:pt x="288198" y="721137"/>
                  <a:pt x="286073" y="727851"/>
                  <a:pt x="285942" y="730814"/>
                </a:cubicBezTo>
                <a:cubicBezTo>
                  <a:pt x="303302" y="732676"/>
                  <a:pt x="320872" y="734538"/>
                  <a:pt x="338311" y="736400"/>
                </a:cubicBezTo>
                <a:cubicBezTo>
                  <a:pt x="341563" y="729477"/>
                  <a:pt x="344814" y="722606"/>
                  <a:pt x="348040" y="715709"/>
                </a:cubicBezTo>
                <a:cubicBezTo>
                  <a:pt x="348984" y="716103"/>
                  <a:pt x="349928" y="716522"/>
                  <a:pt x="350872" y="716942"/>
                </a:cubicBezTo>
                <a:close/>
                <a:moveTo>
                  <a:pt x="707539" y="382984"/>
                </a:moveTo>
                <a:cubicBezTo>
                  <a:pt x="710975" y="386996"/>
                  <a:pt x="716508" y="390930"/>
                  <a:pt x="715931" y="393395"/>
                </a:cubicBezTo>
                <a:cubicBezTo>
                  <a:pt x="714803" y="398194"/>
                  <a:pt x="711106" y="403622"/>
                  <a:pt x="706884" y="406218"/>
                </a:cubicBezTo>
                <a:cubicBezTo>
                  <a:pt x="697863" y="411752"/>
                  <a:pt x="698545" y="418963"/>
                  <a:pt x="702085" y="426306"/>
                </a:cubicBezTo>
                <a:cubicBezTo>
                  <a:pt x="705389" y="433176"/>
                  <a:pt x="718107" y="434723"/>
                  <a:pt x="724375" y="430659"/>
                </a:cubicBezTo>
                <a:cubicBezTo>
                  <a:pt x="728676" y="427853"/>
                  <a:pt x="733894" y="424129"/>
                  <a:pt x="738431" y="424444"/>
                </a:cubicBezTo>
                <a:cubicBezTo>
                  <a:pt x="748684" y="425152"/>
                  <a:pt x="755817" y="421507"/>
                  <a:pt x="763763" y="415370"/>
                </a:cubicBezTo>
                <a:cubicBezTo>
                  <a:pt x="776796" y="405301"/>
                  <a:pt x="778028" y="389252"/>
                  <a:pt x="764497" y="379916"/>
                </a:cubicBezTo>
                <a:cubicBezTo>
                  <a:pt x="757181" y="374855"/>
                  <a:pt x="749681" y="370082"/>
                  <a:pt x="742784" y="365519"/>
                </a:cubicBezTo>
                <a:cubicBezTo>
                  <a:pt x="739034" y="376638"/>
                  <a:pt x="731062" y="373177"/>
                  <a:pt x="720861" y="366542"/>
                </a:cubicBezTo>
                <a:cubicBezTo>
                  <a:pt x="727758" y="382958"/>
                  <a:pt x="713649" y="380309"/>
                  <a:pt x="707539" y="382984"/>
                </a:cubicBezTo>
                <a:close/>
                <a:moveTo>
                  <a:pt x="1163227" y="601794"/>
                </a:moveTo>
                <a:cubicBezTo>
                  <a:pt x="1173795" y="602004"/>
                  <a:pt x="1190211" y="584801"/>
                  <a:pt x="1190552" y="573105"/>
                </a:cubicBezTo>
                <a:cubicBezTo>
                  <a:pt x="1190972" y="559705"/>
                  <a:pt x="1173795" y="544863"/>
                  <a:pt x="1156619" y="543735"/>
                </a:cubicBezTo>
                <a:cubicBezTo>
                  <a:pt x="1140648" y="542686"/>
                  <a:pt x="1126776" y="555142"/>
                  <a:pt x="1125989" y="571191"/>
                </a:cubicBezTo>
                <a:cubicBezTo>
                  <a:pt x="1125203" y="587555"/>
                  <a:pt x="1142038" y="601401"/>
                  <a:pt x="1163227" y="601794"/>
                </a:cubicBezTo>
                <a:close/>
                <a:moveTo>
                  <a:pt x="765808" y="991372"/>
                </a:moveTo>
                <a:cubicBezTo>
                  <a:pt x="763291" y="936853"/>
                  <a:pt x="735651" y="891250"/>
                  <a:pt x="710135" y="844860"/>
                </a:cubicBezTo>
                <a:cubicBezTo>
                  <a:pt x="715170" y="858995"/>
                  <a:pt x="720231" y="873156"/>
                  <a:pt x="724716" y="885743"/>
                </a:cubicBezTo>
                <a:cubicBezTo>
                  <a:pt x="718842" y="892902"/>
                  <a:pt x="714462" y="899799"/>
                  <a:pt x="708562" y="904965"/>
                </a:cubicBezTo>
                <a:cubicBezTo>
                  <a:pt x="702163" y="910551"/>
                  <a:pt x="699043" y="915848"/>
                  <a:pt x="702295" y="924318"/>
                </a:cubicBezTo>
                <a:cubicBezTo>
                  <a:pt x="705441" y="932500"/>
                  <a:pt x="709690" y="938557"/>
                  <a:pt x="719550" y="935935"/>
                </a:cubicBezTo>
                <a:cubicBezTo>
                  <a:pt x="731036" y="932893"/>
                  <a:pt x="739689" y="936827"/>
                  <a:pt x="744829" y="946844"/>
                </a:cubicBezTo>
                <a:cubicBezTo>
                  <a:pt x="749366" y="955681"/>
                  <a:pt x="752644" y="965227"/>
                  <a:pt x="755922" y="974667"/>
                </a:cubicBezTo>
                <a:cubicBezTo>
                  <a:pt x="757993" y="980594"/>
                  <a:pt x="759042" y="986887"/>
                  <a:pt x="760537" y="993024"/>
                </a:cubicBezTo>
                <a:cubicBezTo>
                  <a:pt x="762320" y="992473"/>
                  <a:pt x="764077" y="991922"/>
                  <a:pt x="765808" y="991372"/>
                </a:cubicBezTo>
                <a:close/>
                <a:moveTo>
                  <a:pt x="729279" y="475344"/>
                </a:moveTo>
                <a:cubicBezTo>
                  <a:pt x="730380" y="482188"/>
                  <a:pt x="729121" y="491602"/>
                  <a:pt x="733134" y="495379"/>
                </a:cubicBezTo>
                <a:cubicBezTo>
                  <a:pt x="741027" y="502800"/>
                  <a:pt x="751411" y="508281"/>
                  <a:pt x="761691" y="512031"/>
                </a:cubicBezTo>
                <a:cubicBezTo>
                  <a:pt x="765336" y="513368"/>
                  <a:pt x="775642" y="507651"/>
                  <a:pt x="775878" y="504583"/>
                </a:cubicBezTo>
                <a:cubicBezTo>
                  <a:pt x="776298" y="499260"/>
                  <a:pt x="771892" y="493071"/>
                  <a:pt x="768352" y="488036"/>
                </a:cubicBezTo>
                <a:cubicBezTo>
                  <a:pt x="766149" y="484889"/>
                  <a:pt x="761875" y="483185"/>
                  <a:pt x="758466" y="480929"/>
                </a:cubicBezTo>
                <a:cubicBezTo>
                  <a:pt x="753955" y="477966"/>
                  <a:pt x="749313" y="475160"/>
                  <a:pt x="744803" y="472171"/>
                </a:cubicBezTo>
                <a:cubicBezTo>
                  <a:pt x="741945" y="470283"/>
                  <a:pt x="739322" y="468027"/>
                  <a:pt x="736438" y="466192"/>
                </a:cubicBezTo>
                <a:cubicBezTo>
                  <a:pt x="733710" y="464461"/>
                  <a:pt x="730905" y="462573"/>
                  <a:pt x="727863" y="461681"/>
                </a:cubicBezTo>
                <a:cubicBezTo>
                  <a:pt x="723037" y="460239"/>
                  <a:pt x="718002" y="458902"/>
                  <a:pt x="713020" y="458770"/>
                </a:cubicBezTo>
                <a:cubicBezTo>
                  <a:pt x="708352" y="458666"/>
                  <a:pt x="702452" y="458718"/>
                  <a:pt x="699226" y="461340"/>
                </a:cubicBezTo>
                <a:cubicBezTo>
                  <a:pt x="689261" y="469417"/>
                  <a:pt x="687347" y="480457"/>
                  <a:pt x="690546" y="492468"/>
                </a:cubicBezTo>
                <a:cubicBezTo>
                  <a:pt x="698833" y="491366"/>
                  <a:pt x="707513" y="492494"/>
                  <a:pt x="713177" y="488849"/>
                </a:cubicBezTo>
                <a:cubicBezTo>
                  <a:pt x="718947" y="485151"/>
                  <a:pt x="721700" y="476786"/>
                  <a:pt x="725791" y="470466"/>
                </a:cubicBezTo>
                <a:cubicBezTo>
                  <a:pt x="726919" y="472118"/>
                  <a:pt x="728099" y="473718"/>
                  <a:pt x="729279" y="475344"/>
                </a:cubicBezTo>
                <a:close/>
                <a:moveTo>
                  <a:pt x="429805" y="229471"/>
                </a:moveTo>
                <a:cubicBezTo>
                  <a:pt x="441291" y="223886"/>
                  <a:pt x="446483" y="210407"/>
                  <a:pt x="441579" y="199393"/>
                </a:cubicBezTo>
                <a:cubicBezTo>
                  <a:pt x="438013" y="191395"/>
                  <a:pt x="422384" y="186596"/>
                  <a:pt x="413205" y="190687"/>
                </a:cubicBezTo>
                <a:cubicBezTo>
                  <a:pt x="402795" y="195328"/>
                  <a:pt x="399438" y="207286"/>
                  <a:pt x="403765" y="219559"/>
                </a:cubicBezTo>
                <a:cubicBezTo>
                  <a:pt x="405312" y="223938"/>
                  <a:pt x="403188" y="229498"/>
                  <a:pt x="403660" y="234428"/>
                </a:cubicBezTo>
                <a:cubicBezTo>
                  <a:pt x="404080" y="239043"/>
                  <a:pt x="404499" y="244576"/>
                  <a:pt x="407226" y="247723"/>
                </a:cubicBezTo>
                <a:cubicBezTo>
                  <a:pt x="409193" y="250004"/>
                  <a:pt x="417349" y="250817"/>
                  <a:pt x="418476" y="249244"/>
                </a:cubicBezTo>
                <a:cubicBezTo>
                  <a:pt x="421754" y="244629"/>
                  <a:pt x="422908" y="238492"/>
                  <a:pt x="425714" y="230678"/>
                </a:cubicBezTo>
                <a:cubicBezTo>
                  <a:pt x="424980" y="230835"/>
                  <a:pt x="427576" y="230547"/>
                  <a:pt x="429805" y="229471"/>
                </a:cubicBezTo>
                <a:close/>
                <a:moveTo>
                  <a:pt x="748343" y="283649"/>
                </a:moveTo>
                <a:cubicBezTo>
                  <a:pt x="753221" y="281945"/>
                  <a:pt x="759960" y="279453"/>
                  <a:pt x="761350" y="275625"/>
                </a:cubicBezTo>
                <a:cubicBezTo>
                  <a:pt x="762845" y="271534"/>
                  <a:pt x="760590" y="262933"/>
                  <a:pt x="757233" y="260966"/>
                </a:cubicBezTo>
                <a:cubicBezTo>
                  <a:pt x="753011" y="258501"/>
                  <a:pt x="745931" y="260284"/>
                  <a:pt x="740240" y="261202"/>
                </a:cubicBezTo>
                <a:cubicBezTo>
                  <a:pt x="735572" y="261936"/>
                  <a:pt x="731141" y="265240"/>
                  <a:pt x="726551" y="265345"/>
                </a:cubicBezTo>
                <a:cubicBezTo>
                  <a:pt x="717163" y="265581"/>
                  <a:pt x="702478" y="281945"/>
                  <a:pt x="705337" y="290835"/>
                </a:cubicBezTo>
                <a:cubicBezTo>
                  <a:pt x="706071" y="293116"/>
                  <a:pt x="710240" y="295397"/>
                  <a:pt x="713020" y="295607"/>
                </a:cubicBezTo>
                <a:cubicBezTo>
                  <a:pt x="715931" y="295843"/>
                  <a:pt x="719025" y="293640"/>
                  <a:pt x="718947" y="293667"/>
                </a:cubicBezTo>
                <a:cubicBezTo>
                  <a:pt x="722723" y="300799"/>
                  <a:pt x="725162" y="307014"/>
                  <a:pt x="729226" y="311892"/>
                </a:cubicBezTo>
                <a:cubicBezTo>
                  <a:pt x="730170" y="313020"/>
                  <a:pt x="739873" y="309716"/>
                  <a:pt x="739925" y="308221"/>
                </a:cubicBezTo>
                <a:cubicBezTo>
                  <a:pt x="740188" y="301744"/>
                  <a:pt x="738378" y="295161"/>
                  <a:pt x="736726" y="284987"/>
                </a:cubicBezTo>
                <a:cubicBezTo>
                  <a:pt x="739060" y="284803"/>
                  <a:pt x="744043" y="285170"/>
                  <a:pt x="748343" y="283649"/>
                </a:cubicBezTo>
                <a:close/>
                <a:moveTo>
                  <a:pt x="889898" y="671942"/>
                </a:moveTo>
                <a:cubicBezTo>
                  <a:pt x="880248" y="669136"/>
                  <a:pt x="871411" y="663105"/>
                  <a:pt x="862678" y="657755"/>
                </a:cubicBezTo>
                <a:cubicBezTo>
                  <a:pt x="853369" y="652065"/>
                  <a:pt x="845003" y="644774"/>
                  <a:pt x="835458" y="639582"/>
                </a:cubicBezTo>
                <a:cubicBezTo>
                  <a:pt x="831341" y="637353"/>
                  <a:pt x="825310" y="638612"/>
                  <a:pt x="820143" y="638297"/>
                </a:cubicBezTo>
                <a:cubicBezTo>
                  <a:pt x="819409" y="639766"/>
                  <a:pt x="818649" y="641208"/>
                  <a:pt x="817914" y="642677"/>
                </a:cubicBezTo>
                <a:cubicBezTo>
                  <a:pt x="820563" y="644276"/>
                  <a:pt x="823264" y="645797"/>
                  <a:pt x="825860" y="647475"/>
                </a:cubicBezTo>
                <a:cubicBezTo>
                  <a:pt x="836586" y="654398"/>
                  <a:pt x="847495" y="661033"/>
                  <a:pt x="857932" y="668376"/>
                </a:cubicBezTo>
                <a:cubicBezTo>
                  <a:pt x="867477" y="675089"/>
                  <a:pt x="876446" y="682615"/>
                  <a:pt x="885755" y="689669"/>
                </a:cubicBezTo>
                <a:cubicBezTo>
                  <a:pt x="893989" y="695910"/>
                  <a:pt x="901751" y="703804"/>
                  <a:pt x="916227" y="698349"/>
                </a:cubicBezTo>
                <a:cubicBezTo>
                  <a:pt x="908805" y="686365"/>
                  <a:pt x="903666" y="675928"/>
                  <a:pt x="889898" y="671942"/>
                </a:cubicBezTo>
                <a:close/>
                <a:moveTo>
                  <a:pt x="866926" y="218457"/>
                </a:moveTo>
                <a:cubicBezTo>
                  <a:pt x="875554" y="215048"/>
                  <a:pt x="882765" y="208020"/>
                  <a:pt x="890475" y="202697"/>
                </a:cubicBezTo>
                <a:cubicBezTo>
                  <a:pt x="881481" y="187278"/>
                  <a:pt x="869968" y="180066"/>
                  <a:pt x="860449" y="185311"/>
                </a:cubicBezTo>
                <a:cubicBezTo>
                  <a:pt x="846052" y="193230"/>
                  <a:pt x="832573" y="202828"/>
                  <a:pt x="818701" y="211692"/>
                </a:cubicBezTo>
                <a:cubicBezTo>
                  <a:pt x="819226" y="212741"/>
                  <a:pt x="819750" y="213763"/>
                  <a:pt x="820301" y="214812"/>
                </a:cubicBezTo>
                <a:cubicBezTo>
                  <a:pt x="827722" y="211718"/>
                  <a:pt x="835143" y="208597"/>
                  <a:pt x="844243" y="204821"/>
                </a:cubicBezTo>
                <a:cubicBezTo>
                  <a:pt x="847311" y="217671"/>
                  <a:pt x="855808" y="222863"/>
                  <a:pt x="866926" y="218457"/>
                </a:cubicBezTo>
                <a:close/>
                <a:moveTo>
                  <a:pt x="682601" y="531672"/>
                </a:moveTo>
                <a:cubicBezTo>
                  <a:pt x="689917" y="542083"/>
                  <a:pt x="697233" y="552467"/>
                  <a:pt x="705992" y="564950"/>
                </a:cubicBezTo>
                <a:cubicBezTo>
                  <a:pt x="712732" y="556375"/>
                  <a:pt x="717714" y="550868"/>
                  <a:pt x="721700" y="544758"/>
                </a:cubicBezTo>
                <a:cubicBezTo>
                  <a:pt x="727889" y="535238"/>
                  <a:pt x="723745" y="524854"/>
                  <a:pt x="713046" y="521025"/>
                </a:cubicBezTo>
                <a:cubicBezTo>
                  <a:pt x="699200" y="516069"/>
                  <a:pt x="700144" y="530413"/>
                  <a:pt x="693667" y="535973"/>
                </a:cubicBezTo>
                <a:cubicBezTo>
                  <a:pt x="690546" y="533953"/>
                  <a:pt x="687478" y="531961"/>
                  <a:pt x="684436" y="529967"/>
                </a:cubicBezTo>
                <a:cubicBezTo>
                  <a:pt x="683807" y="530544"/>
                  <a:pt x="683204" y="531121"/>
                  <a:pt x="682601" y="531672"/>
                </a:cubicBezTo>
                <a:close/>
                <a:moveTo>
                  <a:pt x="1060299" y="277906"/>
                </a:moveTo>
                <a:cubicBezTo>
                  <a:pt x="1059513" y="267024"/>
                  <a:pt x="1051934" y="262828"/>
                  <a:pt x="1042467" y="262749"/>
                </a:cubicBezTo>
                <a:cubicBezTo>
                  <a:pt x="1032319" y="262697"/>
                  <a:pt x="1026287" y="270878"/>
                  <a:pt x="1027336" y="278981"/>
                </a:cubicBezTo>
                <a:cubicBezTo>
                  <a:pt x="1028149" y="285354"/>
                  <a:pt x="1035990" y="290835"/>
                  <a:pt x="1040710" y="296682"/>
                </a:cubicBezTo>
                <a:cubicBezTo>
                  <a:pt x="1052616" y="294401"/>
                  <a:pt x="1060929" y="286455"/>
                  <a:pt x="1060299" y="277906"/>
                </a:cubicBezTo>
                <a:close/>
                <a:moveTo>
                  <a:pt x="103111" y="444138"/>
                </a:moveTo>
                <a:cubicBezTo>
                  <a:pt x="68732" y="448307"/>
                  <a:pt x="34379" y="452477"/>
                  <a:pt x="0" y="456620"/>
                </a:cubicBezTo>
                <a:cubicBezTo>
                  <a:pt x="210" y="458718"/>
                  <a:pt x="420" y="460790"/>
                  <a:pt x="629" y="462888"/>
                </a:cubicBezTo>
                <a:cubicBezTo>
                  <a:pt x="14187" y="461917"/>
                  <a:pt x="27745" y="460921"/>
                  <a:pt x="41066" y="459950"/>
                </a:cubicBezTo>
                <a:cubicBezTo>
                  <a:pt x="42561" y="461943"/>
                  <a:pt x="44397" y="464382"/>
                  <a:pt x="46232" y="466821"/>
                </a:cubicBezTo>
                <a:cubicBezTo>
                  <a:pt x="47963" y="463569"/>
                  <a:pt x="49668" y="460344"/>
                  <a:pt x="51293" y="457302"/>
                </a:cubicBezTo>
                <a:cubicBezTo>
                  <a:pt x="68837" y="454784"/>
                  <a:pt x="86354" y="452267"/>
                  <a:pt x="103872" y="449750"/>
                </a:cubicBezTo>
                <a:cubicBezTo>
                  <a:pt x="103609" y="447888"/>
                  <a:pt x="103373" y="446026"/>
                  <a:pt x="103111" y="444138"/>
                </a:cubicBezTo>
                <a:close/>
                <a:moveTo>
                  <a:pt x="738404" y="167400"/>
                </a:moveTo>
                <a:cubicBezTo>
                  <a:pt x="728492" y="167584"/>
                  <a:pt x="721726" y="173300"/>
                  <a:pt x="721385" y="183606"/>
                </a:cubicBezTo>
                <a:cubicBezTo>
                  <a:pt x="721018" y="194305"/>
                  <a:pt x="730249" y="196377"/>
                  <a:pt x="737670" y="196561"/>
                </a:cubicBezTo>
                <a:cubicBezTo>
                  <a:pt x="745537" y="196744"/>
                  <a:pt x="753667" y="193807"/>
                  <a:pt x="751910" y="184734"/>
                </a:cubicBezTo>
                <a:cubicBezTo>
                  <a:pt x="752487" y="172933"/>
                  <a:pt x="747793" y="167217"/>
                  <a:pt x="738404" y="167400"/>
                </a:cubicBezTo>
                <a:close/>
                <a:moveTo>
                  <a:pt x="540075" y="217015"/>
                </a:moveTo>
                <a:cubicBezTo>
                  <a:pt x="537296" y="212531"/>
                  <a:pt x="530320" y="208676"/>
                  <a:pt x="525102" y="208519"/>
                </a:cubicBezTo>
                <a:cubicBezTo>
                  <a:pt x="522427" y="208440"/>
                  <a:pt x="517995" y="216753"/>
                  <a:pt x="516972" y="221814"/>
                </a:cubicBezTo>
                <a:cubicBezTo>
                  <a:pt x="515320" y="229996"/>
                  <a:pt x="520145" y="234532"/>
                  <a:pt x="528589" y="235844"/>
                </a:cubicBezTo>
                <a:cubicBezTo>
                  <a:pt x="535119" y="236866"/>
                  <a:pt x="541491" y="239069"/>
                  <a:pt x="548860" y="240983"/>
                </a:cubicBezTo>
                <a:cubicBezTo>
                  <a:pt x="546159" y="233064"/>
                  <a:pt x="544533" y="224174"/>
                  <a:pt x="540075" y="217015"/>
                </a:cubicBezTo>
                <a:close/>
                <a:moveTo>
                  <a:pt x="782381" y="382329"/>
                </a:moveTo>
                <a:cubicBezTo>
                  <a:pt x="791586" y="393395"/>
                  <a:pt x="805012" y="394968"/>
                  <a:pt x="818360" y="396096"/>
                </a:cubicBezTo>
                <a:cubicBezTo>
                  <a:pt x="821743" y="396384"/>
                  <a:pt x="825336" y="394418"/>
                  <a:pt x="828823" y="393500"/>
                </a:cubicBezTo>
                <a:cubicBezTo>
                  <a:pt x="826830" y="389907"/>
                  <a:pt x="825467" y="383823"/>
                  <a:pt x="822740" y="383142"/>
                </a:cubicBezTo>
                <a:cubicBezTo>
                  <a:pt x="810047" y="379995"/>
                  <a:pt x="796988" y="378343"/>
                  <a:pt x="784060" y="376140"/>
                </a:cubicBezTo>
                <a:cubicBezTo>
                  <a:pt x="783535" y="378212"/>
                  <a:pt x="782958" y="380257"/>
                  <a:pt x="782381" y="382329"/>
                </a:cubicBezTo>
                <a:close/>
                <a:moveTo>
                  <a:pt x="471632" y="125888"/>
                </a:moveTo>
                <a:cubicBezTo>
                  <a:pt x="460041" y="148021"/>
                  <a:pt x="464446" y="167059"/>
                  <a:pt x="469901" y="186360"/>
                </a:cubicBezTo>
                <a:cubicBezTo>
                  <a:pt x="475723" y="167767"/>
                  <a:pt x="479971" y="148860"/>
                  <a:pt x="471632" y="125888"/>
                </a:cubicBezTo>
                <a:close/>
                <a:moveTo>
                  <a:pt x="549096" y="1209998"/>
                </a:moveTo>
                <a:cubicBezTo>
                  <a:pt x="557304" y="1211860"/>
                  <a:pt x="560110" y="1203258"/>
                  <a:pt x="560189" y="1195575"/>
                </a:cubicBezTo>
                <a:cubicBezTo>
                  <a:pt x="560267" y="1187314"/>
                  <a:pt x="557776" y="1179526"/>
                  <a:pt x="548231" y="1180365"/>
                </a:cubicBezTo>
                <a:cubicBezTo>
                  <a:pt x="543773" y="1180758"/>
                  <a:pt x="539813" y="1186816"/>
                  <a:pt x="533388" y="1192218"/>
                </a:cubicBezTo>
                <a:cubicBezTo>
                  <a:pt x="539761" y="1199823"/>
                  <a:pt x="543563" y="1208739"/>
                  <a:pt x="549096" y="1209998"/>
                </a:cubicBezTo>
                <a:close/>
                <a:moveTo>
                  <a:pt x="933089" y="586742"/>
                </a:moveTo>
                <a:cubicBezTo>
                  <a:pt x="928552" y="587292"/>
                  <a:pt x="921812" y="594897"/>
                  <a:pt x="921734" y="599408"/>
                </a:cubicBezTo>
                <a:cubicBezTo>
                  <a:pt x="921681" y="603682"/>
                  <a:pt x="928578" y="610815"/>
                  <a:pt x="933298" y="611654"/>
                </a:cubicBezTo>
                <a:cubicBezTo>
                  <a:pt x="938596" y="612572"/>
                  <a:pt x="948351" y="611680"/>
                  <a:pt x="946541" y="601794"/>
                </a:cubicBezTo>
                <a:cubicBezTo>
                  <a:pt x="946856" y="591173"/>
                  <a:pt x="940667" y="585798"/>
                  <a:pt x="933089" y="586742"/>
                </a:cubicBezTo>
                <a:close/>
                <a:moveTo>
                  <a:pt x="201712" y="506314"/>
                </a:moveTo>
                <a:cubicBezTo>
                  <a:pt x="211021" y="506891"/>
                  <a:pt x="216922" y="500518"/>
                  <a:pt x="214876" y="491340"/>
                </a:cubicBezTo>
                <a:cubicBezTo>
                  <a:pt x="213906" y="486961"/>
                  <a:pt x="206616" y="480038"/>
                  <a:pt x="203967" y="480772"/>
                </a:cubicBezTo>
                <a:cubicBezTo>
                  <a:pt x="198277" y="482319"/>
                  <a:pt x="193714" y="488088"/>
                  <a:pt x="185112" y="495038"/>
                </a:cubicBezTo>
                <a:cubicBezTo>
                  <a:pt x="193347" y="500833"/>
                  <a:pt x="197385" y="506052"/>
                  <a:pt x="201712" y="506314"/>
                </a:cubicBezTo>
                <a:close/>
                <a:moveTo>
                  <a:pt x="1470384" y="941311"/>
                </a:moveTo>
                <a:cubicBezTo>
                  <a:pt x="1455725" y="923321"/>
                  <a:pt x="1436425" y="913016"/>
                  <a:pt x="1414711" y="906669"/>
                </a:cubicBezTo>
                <a:cubicBezTo>
                  <a:pt x="1429213" y="925052"/>
                  <a:pt x="1449851" y="933155"/>
                  <a:pt x="1470646" y="941022"/>
                </a:cubicBezTo>
                <a:lnTo>
                  <a:pt x="1470384" y="941311"/>
                </a:lnTo>
                <a:close/>
                <a:moveTo>
                  <a:pt x="860528" y="355895"/>
                </a:moveTo>
                <a:cubicBezTo>
                  <a:pt x="856149" y="356105"/>
                  <a:pt x="852058" y="361874"/>
                  <a:pt x="847836" y="365205"/>
                </a:cubicBezTo>
                <a:cubicBezTo>
                  <a:pt x="851769" y="369584"/>
                  <a:pt x="855073" y="376219"/>
                  <a:pt x="859846" y="377556"/>
                </a:cubicBezTo>
                <a:cubicBezTo>
                  <a:pt x="863229" y="378500"/>
                  <a:pt x="868631" y="372285"/>
                  <a:pt x="876813" y="366831"/>
                </a:cubicBezTo>
                <a:cubicBezTo>
                  <a:pt x="869077" y="361297"/>
                  <a:pt x="864671" y="355685"/>
                  <a:pt x="860528" y="355895"/>
                </a:cubicBezTo>
                <a:close/>
                <a:moveTo>
                  <a:pt x="405968" y="130792"/>
                </a:moveTo>
                <a:cubicBezTo>
                  <a:pt x="403372" y="135066"/>
                  <a:pt x="398232" y="139813"/>
                  <a:pt x="398861" y="143537"/>
                </a:cubicBezTo>
                <a:cubicBezTo>
                  <a:pt x="399674" y="148178"/>
                  <a:pt x="405260" y="151954"/>
                  <a:pt x="408800" y="156124"/>
                </a:cubicBezTo>
                <a:cubicBezTo>
                  <a:pt x="412917" y="152479"/>
                  <a:pt x="420312" y="148860"/>
                  <a:pt x="420338" y="145215"/>
                </a:cubicBezTo>
                <a:cubicBezTo>
                  <a:pt x="420365" y="140364"/>
                  <a:pt x="414622" y="135486"/>
                  <a:pt x="411370" y="130635"/>
                </a:cubicBezTo>
                <a:cubicBezTo>
                  <a:pt x="409560" y="130661"/>
                  <a:pt x="407751" y="130739"/>
                  <a:pt x="405968" y="130792"/>
                </a:cubicBezTo>
                <a:close/>
                <a:moveTo>
                  <a:pt x="387716" y="279139"/>
                </a:moveTo>
                <a:cubicBezTo>
                  <a:pt x="389552" y="284174"/>
                  <a:pt x="394770" y="289235"/>
                  <a:pt x="399805" y="291254"/>
                </a:cubicBezTo>
                <a:cubicBezTo>
                  <a:pt x="401903" y="292093"/>
                  <a:pt x="410426" y="284829"/>
                  <a:pt x="410164" y="281814"/>
                </a:cubicBezTo>
                <a:cubicBezTo>
                  <a:pt x="409691" y="276726"/>
                  <a:pt x="404499" y="272111"/>
                  <a:pt x="399097" y="263982"/>
                </a:cubicBezTo>
                <a:cubicBezTo>
                  <a:pt x="393223" y="271482"/>
                  <a:pt x="386824" y="276621"/>
                  <a:pt x="387716" y="279139"/>
                </a:cubicBezTo>
                <a:close/>
                <a:moveTo>
                  <a:pt x="332594" y="838698"/>
                </a:moveTo>
                <a:cubicBezTo>
                  <a:pt x="335688" y="834109"/>
                  <a:pt x="341300" y="829415"/>
                  <a:pt x="341117" y="824930"/>
                </a:cubicBezTo>
                <a:cubicBezTo>
                  <a:pt x="340959" y="820761"/>
                  <a:pt x="334666" y="816827"/>
                  <a:pt x="331099" y="812763"/>
                </a:cubicBezTo>
                <a:cubicBezTo>
                  <a:pt x="327376" y="816618"/>
                  <a:pt x="321161" y="820158"/>
                  <a:pt x="320610" y="824432"/>
                </a:cubicBezTo>
                <a:cubicBezTo>
                  <a:pt x="320059" y="828759"/>
                  <a:pt x="325120" y="833794"/>
                  <a:pt x="327716" y="838514"/>
                </a:cubicBezTo>
                <a:cubicBezTo>
                  <a:pt x="329369" y="838593"/>
                  <a:pt x="330994" y="838645"/>
                  <a:pt x="332594" y="838698"/>
                </a:cubicBezTo>
                <a:close/>
                <a:moveTo>
                  <a:pt x="640931" y="13966"/>
                </a:moveTo>
                <a:cubicBezTo>
                  <a:pt x="642531" y="10478"/>
                  <a:pt x="640826" y="4709"/>
                  <a:pt x="638886" y="828"/>
                </a:cubicBezTo>
                <a:cubicBezTo>
                  <a:pt x="638257" y="-431"/>
                  <a:pt x="631150" y="-300"/>
                  <a:pt x="628868" y="1536"/>
                </a:cubicBezTo>
                <a:cubicBezTo>
                  <a:pt x="626115" y="3712"/>
                  <a:pt x="623938" y="8433"/>
                  <a:pt x="624043" y="11973"/>
                </a:cubicBezTo>
                <a:cubicBezTo>
                  <a:pt x="624227" y="19420"/>
                  <a:pt x="626063" y="26842"/>
                  <a:pt x="627321" y="34945"/>
                </a:cubicBezTo>
                <a:cubicBezTo>
                  <a:pt x="631858" y="28231"/>
                  <a:pt x="637444" y="21597"/>
                  <a:pt x="640931" y="13966"/>
                </a:cubicBezTo>
                <a:close/>
                <a:moveTo>
                  <a:pt x="1074670" y="374619"/>
                </a:moveTo>
                <a:cubicBezTo>
                  <a:pt x="1071418" y="374409"/>
                  <a:pt x="1067668" y="381280"/>
                  <a:pt x="1064154" y="384977"/>
                </a:cubicBezTo>
                <a:cubicBezTo>
                  <a:pt x="1068271" y="388124"/>
                  <a:pt x="1072100" y="393107"/>
                  <a:pt x="1076637" y="393867"/>
                </a:cubicBezTo>
                <a:cubicBezTo>
                  <a:pt x="1080308" y="394470"/>
                  <a:pt x="1084818" y="389986"/>
                  <a:pt x="1092581" y="385816"/>
                </a:cubicBezTo>
                <a:cubicBezTo>
                  <a:pt x="1084215" y="380231"/>
                  <a:pt x="1079600" y="374960"/>
                  <a:pt x="1074670" y="374619"/>
                </a:cubicBezTo>
                <a:close/>
                <a:moveTo>
                  <a:pt x="550827" y="81282"/>
                </a:moveTo>
                <a:cubicBezTo>
                  <a:pt x="547838" y="96203"/>
                  <a:pt x="533755" y="108135"/>
                  <a:pt x="539210" y="125337"/>
                </a:cubicBezTo>
                <a:cubicBezTo>
                  <a:pt x="540600" y="125731"/>
                  <a:pt x="542016" y="126150"/>
                  <a:pt x="543406" y="126544"/>
                </a:cubicBezTo>
                <a:cubicBezTo>
                  <a:pt x="547680" y="111990"/>
                  <a:pt x="551955" y="97462"/>
                  <a:pt x="556203" y="82908"/>
                </a:cubicBezTo>
                <a:cubicBezTo>
                  <a:pt x="554420" y="82383"/>
                  <a:pt x="552610" y="81832"/>
                  <a:pt x="550827" y="81282"/>
                </a:cubicBezTo>
                <a:close/>
                <a:moveTo>
                  <a:pt x="290348" y="430423"/>
                </a:moveTo>
                <a:cubicBezTo>
                  <a:pt x="297350" y="449750"/>
                  <a:pt x="315890" y="446550"/>
                  <a:pt x="327140" y="454522"/>
                </a:cubicBezTo>
                <a:cubicBezTo>
                  <a:pt x="315811" y="446944"/>
                  <a:pt x="309255" y="431393"/>
                  <a:pt x="290348" y="430423"/>
                </a:cubicBezTo>
                <a:close/>
                <a:moveTo>
                  <a:pt x="1015273" y="392451"/>
                </a:moveTo>
                <a:cubicBezTo>
                  <a:pt x="1015195" y="389514"/>
                  <a:pt x="1008770" y="383955"/>
                  <a:pt x="1006384" y="384531"/>
                </a:cubicBezTo>
                <a:cubicBezTo>
                  <a:pt x="1002555" y="385476"/>
                  <a:pt x="998018" y="390117"/>
                  <a:pt x="997048" y="393998"/>
                </a:cubicBezTo>
                <a:cubicBezTo>
                  <a:pt x="996419" y="396516"/>
                  <a:pt x="1001663" y="400449"/>
                  <a:pt x="1006567" y="406664"/>
                </a:cubicBezTo>
                <a:cubicBezTo>
                  <a:pt x="1010920" y="400030"/>
                  <a:pt x="1015404" y="396175"/>
                  <a:pt x="1015273" y="392451"/>
                </a:cubicBezTo>
                <a:close/>
                <a:moveTo>
                  <a:pt x="1330743" y="775027"/>
                </a:moveTo>
                <a:cubicBezTo>
                  <a:pt x="1316006" y="766635"/>
                  <a:pt x="1301294" y="758270"/>
                  <a:pt x="1286557" y="749879"/>
                </a:cubicBezTo>
                <a:cubicBezTo>
                  <a:pt x="1285534" y="751793"/>
                  <a:pt x="1284537" y="753681"/>
                  <a:pt x="1283515" y="755595"/>
                </a:cubicBezTo>
                <a:cubicBezTo>
                  <a:pt x="1298619" y="763462"/>
                  <a:pt x="1313751" y="771329"/>
                  <a:pt x="1328855" y="779197"/>
                </a:cubicBezTo>
                <a:cubicBezTo>
                  <a:pt x="1329511" y="777780"/>
                  <a:pt x="1330140" y="776391"/>
                  <a:pt x="1330743" y="775027"/>
                </a:cubicBezTo>
                <a:close/>
                <a:moveTo>
                  <a:pt x="346047" y="339820"/>
                </a:moveTo>
                <a:cubicBezTo>
                  <a:pt x="346047" y="336831"/>
                  <a:pt x="340487" y="331507"/>
                  <a:pt x="337341" y="331481"/>
                </a:cubicBezTo>
                <a:cubicBezTo>
                  <a:pt x="334010" y="331455"/>
                  <a:pt x="328136" y="336201"/>
                  <a:pt x="327874" y="339243"/>
                </a:cubicBezTo>
                <a:cubicBezTo>
                  <a:pt x="327533" y="342941"/>
                  <a:pt x="331938" y="347032"/>
                  <a:pt x="336501" y="354663"/>
                </a:cubicBezTo>
                <a:cubicBezTo>
                  <a:pt x="341484" y="347373"/>
                  <a:pt x="346047" y="343596"/>
                  <a:pt x="346047" y="339820"/>
                </a:cubicBezTo>
                <a:close/>
                <a:moveTo>
                  <a:pt x="860134" y="310083"/>
                </a:moveTo>
                <a:cubicBezTo>
                  <a:pt x="857066" y="310135"/>
                  <a:pt x="854103" y="315668"/>
                  <a:pt x="851114" y="318763"/>
                </a:cubicBezTo>
                <a:cubicBezTo>
                  <a:pt x="854628" y="321883"/>
                  <a:pt x="857801" y="326761"/>
                  <a:pt x="861734" y="327521"/>
                </a:cubicBezTo>
                <a:cubicBezTo>
                  <a:pt x="864593" y="328072"/>
                  <a:pt x="868500" y="323116"/>
                  <a:pt x="874715" y="318605"/>
                </a:cubicBezTo>
                <a:cubicBezTo>
                  <a:pt x="867975" y="314357"/>
                  <a:pt x="864016" y="310004"/>
                  <a:pt x="860134" y="310083"/>
                </a:cubicBezTo>
                <a:close/>
                <a:moveTo>
                  <a:pt x="1470673" y="941022"/>
                </a:moveTo>
                <a:cubicBezTo>
                  <a:pt x="1483260" y="950253"/>
                  <a:pt x="1495821" y="959510"/>
                  <a:pt x="1508382" y="968741"/>
                </a:cubicBezTo>
                <a:cubicBezTo>
                  <a:pt x="1509379" y="967193"/>
                  <a:pt x="1510401" y="965646"/>
                  <a:pt x="1511398" y="964099"/>
                </a:cubicBezTo>
                <a:cubicBezTo>
                  <a:pt x="1500122" y="952587"/>
                  <a:pt x="1486459" y="944982"/>
                  <a:pt x="1470384" y="941311"/>
                </a:cubicBezTo>
                <a:cubicBezTo>
                  <a:pt x="1470384" y="941311"/>
                  <a:pt x="1470646" y="941022"/>
                  <a:pt x="1470673" y="941022"/>
                </a:cubicBezTo>
                <a:close/>
                <a:moveTo>
                  <a:pt x="826830" y="523490"/>
                </a:moveTo>
                <a:cubicBezTo>
                  <a:pt x="835851" y="529364"/>
                  <a:pt x="844846" y="535265"/>
                  <a:pt x="853867" y="541139"/>
                </a:cubicBezTo>
                <a:cubicBezTo>
                  <a:pt x="854785" y="539723"/>
                  <a:pt x="855703" y="538307"/>
                  <a:pt x="856621" y="536864"/>
                </a:cubicBezTo>
                <a:cubicBezTo>
                  <a:pt x="851481" y="524933"/>
                  <a:pt x="840388" y="522310"/>
                  <a:pt x="829295" y="519688"/>
                </a:cubicBezTo>
                <a:cubicBezTo>
                  <a:pt x="828483" y="520947"/>
                  <a:pt x="827643" y="522232"/>
                  <a:pt x="826830" y="523490"/>
                </a:cubicBezTo>
                <a:close/>
                <a:moveTo>
                  <a:pt x="790091" y="924029"/>
                </a:moveTo>
                <a:cubicBezTo>
                  <a:pt x="792215" y="926914"/>
                  <a:pt x="795388" y="929484"/>
                  <a:pt x="798640" y="930795"/>
                </a:cubicBezTo>
                <a:cubicBezTo>
                  <a:pt x="799742" y="931241"/>
                  <a:pt x="804488" y="927045"/>
                  <a:pt x="804252" y="925472"/>
                </a:cubicBezTo>
                <a:cubicBezTo>
                  <a:pt x="803675" y="921643"/>
                  <a:pt x="802075" y="916818"/>
                  <a:pt x="799191" y="914799"/>
                </a:cubicBezTo>
                <a:cubicBezTo>
                  <a:pt x="795231" y="912045"/>
                  <a:pt x="789698" y="911521"/>
                  <a:pt x="782486" y="909344"/>
                </a:cubicBezTo>
                <a:cubicBezTo>
                  <a:pt x="785869" y="916057"/>
                  <a:pt x="787443" y="920437"/>
                  <a:pt x="790091" y="924029"/>
                </a:cubicBezTo>
                <a:close/>
                <a:moveTo>
                  <a:pt x="843456" y="225407"/>
                </a:moveTo>
                <a:cubicBezTo>
                  <a:pt x="840362" y="226010"/>
                  <a:pt x="838028" y="230599"/>
                  <a:pt x="835379" y="233431"/>
                </a:cubicBezTo>
                <a:cubicBezTo>
                  <a:pt x="838500" y="235949"/>
                  <a:pt x="841568" y="240302"/>
                  <a:pt x="844794" y="240433"/>
                </a:cubicBezTo>
                <a:cubicBezTo>
                  <a:pt x="847678" y="240564"/>
                  <a:pt x="850773" y="236053"/>
                  <a:pt x="856175" y="231622"/>
                </a:cubicBezTo>
                <a:cubicBezTo>
                  <a:pt x="850117" y="228449"/>
                  <a:pt x="846393" y="224830"/>
                  <a:pt x="843456" y="225407"/>
                </a:cubicBezTo>
                <a:close/>
                <a:moveTo>
                  <a:pt x="1374668" y="572502"/>
                </a:moveTo>
                <a:cubicBezTo>
                  <a:pt x="1372990" y="572083"/>
                  <a:pt x="1370000" y="577065"/>
                  <a:pt x="1367614" y="579583"/>
                </a:cubicBezTo>
                <a:cubicBezTo>
                  <a:pt x="1370918" y="582441"/>
                  <a:pt x="1373829" y="586479"/>
                  <a:pt x="1377657" y="587712"/>
                </a:cubicBezTo>
                <a:cubicBezTo>
                  <a:pt x="1379939" y="588446"/>
                  <a:pt x="1383636" y="584801"/>
                  <a:pt x="1390035" y="581313"/>
                </a:cubicBezTo>
                <a:cubicBezTo>
                  <a:pt x="1382955" y="577013"/>
                  <a:pt x="1379100" y="573604"/>
                  <a:pt x="1374668" y="572502"/>
                </a:cubicBezTo>
                <a:close/>
                <a:moveTo>
                  <a:pt x="682155" y="632371"/>
                </a:moveTo>
                <a:cubicBezTo>
                  <a:pt x="681814" y="630299"/>
                  <a:pt x="676438" y="627047"/>
                  <a:pt x="674340" y="627677"/>
                </a:cubicBezTo>
                <a:cubicBezTo>
                  <a:pt x="670669" y="628778"/>
                  <a:pt x="667784" y="632476"/>
                  <a:pt x="663720" y="635780"/>
                </a:cubicBezTo>
                <a:cubicBezTo>
                  <a:pt x="669463" y="639871"/>
                  <a:pt x="672950" y="642362"/>
                  <a:pt x="679637" y="647108"/>
                </a:cubicBezTo>
                <a:cubicBezTo>
                  <a:pt x="680896" y="640736"/>
                  <a:pt x="682810" y="636357"/>
                  <a:pt x="682155" y="632371"/>
                </a:cubicBezTo>
                <a:close/>
                <a:moveTo>
                  <a:pt x="740083" y="453132"/>
                </a:moveTo>
                <a:cubicBezTo>
                  <a:pt x="745957" y="458089"/>
                  <a:pt x="751569" y="463386"/>
                  <a:pt x="757862" y="467739"/>
                </a:cubicBezTo>
                <a:cubicBezTo>
                  <a:pt x="759226" y="468683"/>
                  <a:pt x="763081" y="466611"/>
                  <a:pt x="765389" y="465221"/>
                </a:cubicBezTo>
                <a:cubicBezTo>
                  <a:pt x="765861" y="464933"/>
                  <a:pt x="765074" y="460396"/>
                  <a:pt x="763920" y="459872"/>
                </a:cubicBezTo>
                <a:cubicBezTo>
                  <a:pt x="756656" y="456515"/>
                  <a:pt x="749104" y="453736"/>
                  <a:pt x="741656" y="450746"/>
                </a:cubicBezTo>
                <a:cubicBezTo>
                  <a:pt x="741132" y="451559"/>
                  <a:pt x="740607" y="452346"/>
                  <a:pt x="740083" y="453132"/>
                </a:cubicBezTo>
                <a:close/>
                <a:moveTo>
                  <a:pt x="638309" y="158510"/>
                </a:moveTo>
                <a:cubicBezTo>
                  <a:pt x="633615" y="166377"/>
                  <a:pt x="628921" y="174271"/>
                  <a:pt x="624201" y="182138"/>
                </a:cubicBezTo>
                <a:cubicBezTo>
                  <a:pt x="626141" y="183213"/>
                  <a:pt x="628082" y="184288"/>
                  <a:pt x="630022" y="185337"/>
                </a:cubicBezTo>
                <a:cubicBezTo>
                  <a:pt x="634349" y="177234"/>
                  <a:pt x="638650" y="169157"/>
                  <a:pt x="642977" y="161054"/>
                </a:cubicBezTo>
                <a:cubicBezTo>
                  <a:pt x="641456" y="160215"/>
                  <a:pt x="639882" y="159376"/>
                  <a:pt x="638309" y="158510"/>
                </a:cubicBezTo>
                <a:close/>
                <a:moveTo>
                  <a:pt x="242595" y="455178"/>
                </a:moveTo>
                <a:cubicBezTo>
                  <a:pt x="253582" y="452005"/>
                  <a:pt x="264596" y="448805"/>
                  <a:pt x="275584" y="445632"/>
                </a:cubicBezTo>
                <a:cubicBezTo>
                  <a:pt x="275243" y="444321"/>
                  <a:pt x="274902" y="443036"/>
                  <a:pt x="274535" y="441725"/>
                </a:cubicBezTo>
                <a:cubicBezTo>
                  <a:pt x="263390" y="444321"/>
                  <a:pt x="252245" y="446917"/>
                  <a:pt x="241074" y="449540"/>
                </a:cubicBezTo>
                <a:cubicBezTo>
                  <a:pt x="241598" y="451428"/>
                  <a:pt x="242096" y="453290"/>
                  <a:pt x="242595" y="455178"/>
                </a:cubicBezTo>
                <a:close/>
                <a:moveTo>
                  <a:pt x="702399" y="779013"/>
                </a:moveTo>
                <a:cubicBezTo>
                  <a:pt x="702845" y="781504"/>
                  <a:pt x="707330" y="785123"/>
                  <a:pt x="709768" y="784913"/>
                </a:cubicBezTo>
                <a:cubicBezTo>
                  <a:pt x="712391" y="784677"/>
                  <a:pt x="716744" y="780403"/>
                  <a:pt x="716586" y="778200"/>
                </a:cubicBezTo>
                <a:cubicBezTo>
                  <a:pt x="716350" y="775394"/>
                  <a:pt x="712312" y="772929"/>
                  <a:pt x="708142" y="768366"/>
                </a:cubicBezTo>
                <a:cubicBezTo>
                  <a:pt x="705310" y="773244"/>
                  <a:pt x="701954" y="776469"/>
                  <a:pt x="702399" y="779013"/>
                </a:cubicBezTo>
                <a:close/>
                <a:moveTo>
                  <a:pt x="685643" y="330039"/>
                </a:moveTo>
                <a:cubicBezTo>
                  <a:pt x="686324" y="332792"/>
                  <a:pt x="690756" y="336437"/>
                  <a:pt x="693431" y="336359"/>
                </a:cubicBezTo>
                <a:cubicBezTo>
                  <a:pt x="695791" y="336280"/>
                  <a:pt x="699725" y="331586"/>
                  <a:pt x="699751" y="328885"/>
                </a:cubicBezTo>
                <a:cubicBezTo>
                  <a:pt x="699777" y="326315"/>
                  <a:pt x="695634" y="323719"/>
                  <a:pt x="691674" y="319287"/>
                </a:cubicBezTo>
                <a:cubicBezTo>
                  <a:pt x="688684" y="324270"/>
                  <a:pt x="685066" y="327679"/>
                  <a:pt x="685643" y="330039"/>
                </a:cubicBezTo>
                <a:close/>
                <a:moveTo>
                  <a:pt x="1339869" y="785543"/>
                </a:moveTo>
                <a:cubicBezTo>
                  <a:pt x="1347867" y="789555"/>
                  <a:pt x="1355866" y="793567"/>
                  <a:pt x="1363838" y="797605"/>
                </a:cubicBezTo>
                <a:cubicBezTo>
                  <a:pt x="1364677" y="795744"/>
                  <a:pt x="1365516" y="793882"/>
                  <a:pt x="1366355" y="791994"/>
                </a:cubicBezTo>
                <a:cubicBezTo>
                  <a:pt x="1358147" y="788375"/>
                  <a:pt x="1349939" y="784730"/>
                  <a:pt x="1341757" y="781111"/>
                </a:cubicBezTo>
                <a:cubicBezTo>
                  <a:pt x="1341128" y="782579"/>
                  <a:pt x="1340499" y="784048"/>
                  <a:pt x="1339869" y="785543"/>
                </a:cubicBezTo>
                <a:close/>
              </a:path>
            </a:pathLst>
          </a:custGeom>
          <a:solidFill>
            <a:schemeClr val="bg1">
              <a:lumMod val="65000"/>
            </a:schemeClr>
          </a:solidFill>
          <a:ln w="2613" cap="flat">
            <a:noFill/>
            <a:prstDash val="solid"/>
            <a:miter/>
          </a:ln>
        </p:spPr>
        <p:txBody>
          <a:bodyPr rtlCol="0" anchor="ctr"/>
          <a:lstStyle/>
          <a:p>
            <a:endParaRPr lang="en-US"/>
          </a:p>
        </p:txBody>
      </p:sp>
      <p:sp>
        <p:nvSpPr>
          <p:cNvPr id="16" name="Graphic 8">
            <a:extLst>
              <a:ext uri="{FF2B5EF4-FFF2-40B4-BE49-F238E27FC236}">
                <a16:creationId xmlns:a16="http://schemas.microsoft.com/office/drawing/2014/main" id="{6835AD43-E47F-DC7C-0425-C99846C80F93}"/>
              </a:ext>
            </a:extLst>
          </p:cNvPr>
          <p:cNvSpPr/>
          <p:nvPr/>
        </p:nvSpPr>
        <p:spPr>
          <a:xfrm rot="15695569">
            <a:off x="264616" y="4175214"/>
            <a:ext cx="2609100" cy="2089242"/>
          </a:xfrm>
          <a:custGeom>
            <a:avLst/>
            <a:gdLst>
              <a:gd name="connsiteX0" fmla="*/ 451544 w 1511397"/>
              <a:gd name="connsiteY0" fmla="*/ 485440 h 1210254"/>
              <a:gd name="connsiteX1" fmla="*/ 456317 w 1511397"/>
              <a:gd name="connsiteY1" fmla="*/ 497608 h 1210254"/>
              <a:gd name="connsiteX2" fmla="*/ 468380 w 1511397"/>
              <a:gd name="connsiteY2" fmla="*/ 511296 h 1210254"/>
              <a:gd name="connsiteX3" fmla="*/ 445697 w 1511397"/>
              <a:gd name="connsiteY3" fmla="*/ 514128 h 1210254"/>
              <a:gd name="connsiteX4" fmla="*/ 448240 w 1511397"/>
              <a:gd name="connsiteY4" fmla="*/ 479566 h 1210254"/>
              <a:gd name="connsiteX5" fmla="*/ 432244 w 1511397"/>
              <a:gd name="connsiteY5" fmla="*/ 464802 h 1210254"/>
              <a:gd name="connsiteX6" fmla="*/ 426815 w 1511397"/>
              <a:gd name="connsiteY6" fmla="*/ 451585 h 1210254"/>
              <a:gd name="connsiteX7" fmla="*/ 406282 w 1511397"/>
              <a:gd name="connsiteY7" fmla="*/ 438762 h 1210254"/>
              <a:gd name="connsiteX8" fmla="*/ 403896 w 1511397"/>
              <a:gd name="connsiteY8" fmla="*/ 439627 h 1210254"/>
              <a:gd name="connsiteX9" fmla="*/ 377908 w 1511397"/>
              <a:gd name="connsiteY9" fmla="*/ 461498 h 1210254"/>
              <a:gd name="connsiteX10" fmla="*/ 373555 w 1511397"/>
              <a:gd name="connsiteY10" fmla="*/ 464671 h 1210254"/>
              <a:gd name="connsiteX11" fmla="*/ 373582 w 1511397"/>
              <a:gd name="connsiteY11" fmla="*/ 433596 h 1210254"/>
              <a:gd name="connsiteX12" fmla="*/ 362541 w 1511397"/>
              <a:gd name="connsiteY12" fmla="*/ 425493 h 1210254"/>
              <a:gd name="connsiteX13" fmla="*/ 327113 w 1511397"/>
              <a:gd name="connsiteY13" fmla="*/ 430475 h 1210254"/>
              <a:gd name="connsiteX14" fmla="*/ 351265 w 1511397"/>
              <a:gd name="connsiteY14" fmla="*/ 418937 h 1210254"/>
              <a:gd name="connsiteX15" fmla="*/ 355277 w 1511397"/>
              <a:gd name="connsiteY15" fmla="*/ 393579 h 1210254"/>
              <a:gd name="connsiteX16" fmla="*/ 345208 w 1511397"/>
              <a:gd name="connsiteY16" fmla="*/ 363920 h 1210254"/>
              <a:gd name="connsiteX17" fmla="*/ 377594 w 1511397"/>
              <a:gd name="connsiteY17" fmla="*/ 358072 h 1210254"/>
              <a:gd name="connsiteX18" fmla="*/ 391755 w 1511397"/>
              <a:gd name="connsiteY18" fmla="*/ 341420 h 1210254"/>
              <a:gd name="connsiteX19" fmla="*/ 374342 w 1511397"/>
              <a:gd name="connsiteY19" fmla="*/ 308903 h 1210254"/>
              <a:gd name="connsiteX20" fmla="*/ 324701 w 1511397"/>
              <a:gd name="connsiteY20" fmla="*/ 276149 h 1210254"/>
              <a:gd name="connsiteX21" fmla="*/ 283608 w 1511397"/>
              <a:gd name="connsiteY21" fmla="*/ 255642 h 1210254"/>
              <a:gd name="connsiteX22" fmla="*/ 277498 w 1511397"/>
              <a:gd name="connsiteY22" fmla="*/ 246018 h 1210254"/>
              <a:gd name="connsiteX23" fmla="*/ 280199 w 1511397"/>
              <a:gd name="connsiteY23" fmla="*/ 242609 h 1210254"/>
              <a:gd name="connsiteX24" fmla="*/ 297481 w 1511397"/>
              <a:gd name="connsiteY24" fmla="*/ 249454 h 1210254"/>
              <a:gd name="connsiteX25" fmla="*/ 372061 w 1511397"/>
              <a:gd name="connsiteY25" fmla="*/ 291752 h 1210254"/>
              <a:gd name="connsiteX26" fmla="*/ 412340 w 1511397"/>
              <a:gd name="connsiteY26" fmla="*/ 308404 h 1210254"/>
              <a:gd name="connsiteX27" fmla="*/ 427628 w 1511397"/>
              <a:gd name="connsiteY27" fmla="*/ 300144 h 1210254"/>
              <a:gd name="connsiteX28" fmla="*/ 441370 w 1511397"/>
              <a:gd name="connsiteY28" fmla="*/ 291280 h 1210254"/>
              <a:gd name="connsiteX29" fmla="*/ 485215 w 1511397"/>
              <a:gd name="connsiteY29" fmla="*/ 296918 h 1210254"/>
              <a:gd name="connsiteX30" fmla="*/ 523528 w 1511397"/>
              <a:gd name="connsiteY30" fmla="*/ 269515 h 1210254"/>
              <a:gd name="connsiteX31" fmla="*/ 541570 w 1511397"/>
              <a:gd name="connsiteY31" fmla="*/ 255721 h 1210254"/>
              <a:gd name="connsiteX32" fmla="*/ 555154 w 1511397"/>
              <a:gd name="connsiteY32" fmla="*/ 248300 h 1210254"/>
              <a:gd name="connsiteX33" fmla="*/ 559481 w 1511397"/>
              <a:gd name="connsiteY33" fmla="*/ 264034 h 1210254"/>
              <a:gd name="connsiteX34" fmla="*/ 590844 w 1511397"/>
              <a:gd name="connsiteY34" fmla="*/ 265870 h 1210254"/>
              <a:gd name="connsiteX35" fmla="*/ 604821 w 1511397"/>
              <a:gd name="connsiteY35" fmla="*/ 269829 h 1210254"/>
              <a:gd name="connsiteX36" fmla="*/ 608991 w 1511397"/>
              <a:gd name="connsiteY36" fmla="*/ 286403 h 1210254"/>
              <a:gd name="connsiteX37" fmla="*/ 622889 w 1511397"/>
              <a:gd name="connsiteY37" fmla="*/ 311525 h 1210254"/>
              <a:gd name="connsiteX38" fmla="*/ 623886 w 1511397"/>
              <a:gd name="connsiteY38" fmla="*/ 324296 h 1210254"/>
              <a:gd name="connsiteX39" fmla="*/ 618825 w 1511397"/>
              <a:gd name="connsiteY39" fmla="*/ 343387 h 1210254"/>
              <a:gd name="connsiteX40" fmla="*/ 622968 w 1511397"/>
              <a:gd name="connsiteY40" fmla="*/ 355292 h 1210254"/>
              <a:gd name="connsiteX41" fmla="*/ 632828 w 1511397"/>
              <a:gd name="connsiteY41" fmla="*/ 386472 h 1210254"/>
              <a:gd name="connsiteX42" fmla="*/ 634034 w 1511397"/>
              <a:gd name="connsiteY42" fmla="*/ 397748 h 1210254"/>
              <a:gd name="connsiteX43" fmla="*/ 633562 w 1511397"/>
              <a:gd name="connsiteY43" fmla="*/ 417022 h 1210254"/>
              <a:gd name="connsiteX44" fmla="*/ 633431 w 1511397"/>
              <a:gd name="connsiteY44" fmla="*/ 448281 h 1210254"/>
              <a:gd name="connsiteX45" fmla="*/ 634716 w 1511397"/>
              <a:gd name="connsiteY45" fmla="*/ 459898 h 1210254"/>
              <a:gd name="connsiteX46" fmla="*/ 662356 w 1511397"/>
              <a:gd name="connsiteY46" fmla="*/ 427171 h 1210254"/>
              <a:gd name="connsiteX47" fmla="*/ 669148 w 1511397"/>
              <a:gd name="connsiteY47" fmla="*/ 451664 h 1210254"/>
              <a:gd name="connsiteX48" fmla="*/ 677408 w 1511397"/>
              <a:gd name="connsiteY48" fmla="*/ 438368 h 1210254"/>
              <a:gd name="connsiteX49" fmla="*/ 667207 w 1511397"/>
              <a:gd name="connsiteY49" fmla="*/ 470073 h 1210254"/>
              <a:gd name="connsiteX50" fmla="*/ 661150 w 1511397"/>
              <a:gd name="connsiteY50" fmla="*/ 446314 h 1210254"/>
              <a:gd name="connsiteX51" fmla="*/ 640643 w 1511397"/>
              <a:gd name="connsiteY51" fmla="*/ 468211 h 1210254"/>
              <a:gd name="connsiteX52" fmla="*/ 635267 w 1511397"/>
              <a:gd name="connsiteY52" fmla="*/ 501279 h 1210254"/>
              <a:gd name="connsiteX53" fmla="*/ 641849 w 1511397"/>
              <a:gd name="connsiteY53" fmla="*/ 504295 h 1210254"/>
              <a:gd name="connsiteX54" fmla="*/ 650267 w 1511397"/>
              <a:gd name="connsiteY54" fmla="*/ 522179 h 1210254"/>
              <a:gd name="connsiteX55" fmla="*/ 614052 w 1511397"/>
              <a:gd name="connsiteY55" fmla="*/ 507913 h 1210254"/>
              <a:gd name="connsiteX56" fmla="*/ 615180 w 1511397"/>
              <a:gd name="connsiteY56" fmla="*/ 562459 h 1210254"/>
              <a:gd name="connsiteX57" fmla="*/ 624306 w 1511397"/>
              <a:gd name="connsiteY57" fmla="*/ 547537 h 1210254"/>
              <a:gd name="connsiteX58" fmla="*/ 644052 w 1511397"/>
              <a:gd name="connsiteY58" fmla="*/ 546069 h 1210254"/>
              <a:gd name="connsiteX59" fmla="*/ 632723 w 1511397"/>
              <a:gd name="connsiteY59" fmla="*/ 621252 h 1210254"/>
              <a:gd name="connsiteX60" fmla="*/ 646045 w 1511397"/>
              <a:gd name="connsiteY60" fmla="*/ 662711 h 1210254"/>
              <a:gd name="connsiteX61" fmla="*/ 688737 w 1511397"/>
              <a:gd name="connsiteY61" fmla="*/ 742693 h 1210254"/>
              <a:gd name="connsiteX62" fmla="*/ 695870 w 1511397"/>
              <a:gd name="connsiteY62" fmla="*/ 767527 h 1210254"/>
              <a:gd name="connsiteX63" fmla="*/ 687845 w 1511397"/>
              <a:gd name="connsiteY63" fmla="*/ 775919 h 1210254"/>
              <a:gd name="connsiteX64" fmla="*/ 681447 w 1511397"/>
              <a:gd name="connsiteY64" fmla="*/ 767527 h 1210254"/>
              <a:gd name="connsiteX65" fmla="*/ 657242 w 1511397"/>
              <a:gd name="connsiteY65" fmla="*/ 696854 h 1210254"/>
              <a:gd name="connsiteX66" fmla="*/ 622627 w 1511397"/>
              <a:gd name="connsiteY66" fmla="*/ 617266 h 1210254"/>
              <a:gd name="connsiteX67" fmla="*/ 589192 w 1511397"/>
              <a:gd name="connsiteY67" fmla="*/ 570431 h 1210254"/>
              <a:gd name="connsiteX68" fmla="*/ 574297 w 1511397"/>
              <a:gd name="connsiteY68" fmla="*/ 564766 h 1210254"/>
              <a:gd name="connsiteX69" fmla="*/ 549568 w 1511397"/>
              <a:gd name="connsiteY69" fmla="*/ 553988 h 1210254"/>
              <a:gd name="connsiteX70" fmla="*/ 543170 w 1511397"/>
              <a:gd name="connsiteY70" fmla="*/ 565186 h 1210254"/>
              <a:gd name="connsiteX71" fmla="*/ 566561 w 1511397"/>
              <a:gd name="connsiteY71" fmla="*/ 640107 h 1210254"/>
              <a:gd name="connsiteX72" fmla="*/ 567977 w 1511397"/>
              <a:gd name="connsiteY72" fmla="*/ 653061 h 1210254"/>
              <a:gd name="connsiteX73" fmla="*/ 563100 w 1511397"/>
              <a:gd name="connsiteY73" fmla="*/ 654556 h 1210254"/>
              <a:gd name="connsiteX74" fmla="*/ 557304 w 1511397"/>
              <a:gd name="connsiteY74" fmla="*/ 640710 h 1210254"/>
              <a:gd name="connsiteX75" fmla="*/ 538790 w 1511397"/>
              <a:gd name="connsiteY75" fmla="*/ 569303 h 1210254"/>
              <a:gd name="connsiteX76" fmla="*/ 524289 w 1511397"/>
              <a:gd name="connsiteY76" fmla="*/ 556978 h 1210254"/>
              <a:gd name="connsiteX77" fmla="*/ 507846 w 1511397"/>
              <a:gd name="connsiteY77" fmla="*/ 568542 h 1210254"/>
              <a:gd name="connsiteX78" fmla="*/ 476037 w 1511397"/>
              <a:gd name="connsiteY78" fmla="*/ 638428 h 1210254"/>
              <a:gd name="connsiteX79" fmla="*/ 461168 w 1511397"/>
              <a:gd name="connsiteY79" fmla="*/ 704092 h 1210254"/>
              <a:gd name="connsiteX80" fmla="*/ 449263 w 1511397"/>
              <a:gd name="connsiteY80" fmla="*/ 734092 h 1210254"/>
              <a:gd name="connsiteX81" fmla="*/ 443546 w 1511397"/>
              <a:gd name="connsiteY81" fmla="*/ 735560 h 1210254"/>
              <a:gd name="connsiteX82" fmla="*/ 439770 w 1511397"/>
              <a:gd name="connsiteY82" fmla="*/ 728375 h 1210254"/>
              <a:gd name="connsiteX83" fmla="*/ 448188 w 1511397"/>
              <a:gd name="connsiteY83" fmla="*/ 706347 h 1210254"/>
              <a:gd name="connsiteX84" fmla="*/ 448896 w 1511397"/>
              <a:gd name="connsiteY84" fmla="*/ 668323 h 1210254"/>
              <a:gd name="connsiteX85" fmla="*/ 457681 w 1511397"/>
              <a:gd name="connsiteY85" fmla="*/ 644040 h 1210254"/>
              <a:gd name="connsiteX86" fmla="*/ 464158 w 1511397"/>
              <a:gd name="connsiteY86" fmla="*/ 635963 h 1210254"/>
              <a:gd name="connsiteX87" fmla="*/ 472838 w 1511397"/>
              <a:gd name="connsiteY87" fmla="*/ 573472 h 1210254"/>
              <a:gd name="connsiteX88" fmla="*/ 480889 w 1511397"/>
              <a:gd name="connsiteY88" fmla="*/ 534530 h 1210254"/>
              <a:gd name="connsiteX89" fmla="*/ 480312 w 1511397"/>
              <a:gd name="connsiteY89" fmla="*/ 517092 h 1210254"/>
              <a:gd name="connsiteX90" fmla="*/ 457943 w 1511397"/>
              <a:gd name="connsiteY90" fmla="*/ 482345 h 1210254"/>
              <a:gd name="connsiteX91" fmla="*/ 451544 w 1511397"/>
              <a:gd name="connsiteY91" fmla="*/ 485440 h 1210254"/>
              <a:gd name="connsiteX92" fmla="*/ 350872 w 1511397"/>
              <a:gd name="connsiteY92" fmla="*/ 716942 h 1210254"/>
              <a:gd name="connsiteX93" fmla="*/ 352708 w 1511397"/>
              <a:gd name="connsiteY93" fmla="*/ 703148 h 1210254"/>
              <a:gd name="connsiteX94" fmla="*/ 349194 w 1511397"/>
              <a:gd name="connsiteY94" fmla="*/ 676925 h 1210254"/>
              <a:gd name="connsiteX95" fmla="*/ 325645 w 1511397"/>
              <a:gd name="connsiteY95" fmla="*/ 660823 h 1210254"/>
              <a:gd name="connsiteX96" fmla="*/ 281065 w 1511397"/>
              <a:gd name="connsiteY96" fmla="*/ 680150 h 1210254"/>
              <a:gd name="connsiteX97" fmla="*/ 272883 w 1511397"/>
              <a:gd name="connsiteY97" fmla="*/ 716732 h 1210254"/>
              <a:gd name="connsiteX98" fmla="*/ 286047 w 1511397"/>
              <a:gd name="connsiteY98" fmla="*/ 719197 h 1210254"/>
              <a:gd name="connsiteX99" fmla="*/ 285942 w 1511397"/>
              <a:gd name="connsiteY99" fmla="*/ 730814 h 1210254"/>
              <a:gd name="connsiteX100" fmla="*/ 338311 w 1511397"/>
              <a:gd name="connsiteY100" fmla="*/ 736400 h 1210254"/>
              <a:gd name="connsiteX101" fmla="*/ 348040 w 1511397"/>
              <a:gd name="connsiteY101" fmla="*/ 715709 h 1210254"/>
              <a:gd name="connsiteX102" fmla="*/ 350872 w 1511397"/>
              <a:gd name="connsiteY102" fmla="*/ 716942 h 1210254"/>
              <a:gd name="connsiteX103" fmla="*/ 707539 w 1511397"/>
              <a:gd name="connsiteY103" fmla="*/ 382984 h 1210254"/>
              <a:gd name="connsiteX104" fmla="*/ 715931 w 1511397"/>
              <a:gd name="connsiteY104" fmla="*/ 393395 h 1210254"/>
              <a:gd name="connsiteX105" fmla="*/ 706884 w 1511397"/>
              <a:gd name="connsiteY105" fmla="*/ 406218 h 1210254"/>
              <a:gd name="connsiteX106" fmla="*/ 702085 w 1511397"/>
              <a:gd name="connsiteY106" fmla="*/ 426306 h 1210254"/>
              <a:gd name="connsiteX107" fmla="*/ 724375 w 1511397"/>
              <a:gd name="connsiteY107" fmla="*/ 430659 h 1210254"/>
              <a:gd name="connsiteX108" fmla="*/ 738431 w 1511397"/>
              <a:gd name="connsiteY108" fmla="*/ 424444 h 1210254"/>
              <a:gd name="connsiteX109" fmla="*/ 763763 w 1511397"/>
              <a:gd name="connsiteY109" fmla="*/ 415370 h 1210254"/>
              <a:gd name="connsiteX110" fmla="*/ 764497 w 1511397"/>
              <a:gd name="connsiteY110" fmla="*/ 379916 h 1210254"/>
              <a:gd name="connsiteX111" fmla="*/ 742784 w 1511397"/>
              <a:gd name="connsiteY111" fmla="*/ 365519 h 1210254"/>
              <a:gd name="connsiteX112" fmla="*/ 720861 w 1511397"/>
              <a:gd name="connsiteY112" fmla="*/ 366542 h 1210254"/>
              <a:gd name="connsiteX113" fmla="*/ 707539 w 1511397"/>
              <a:gd name="connsiteY113" fmla="*/ 382984 h 1210254"/>
              <a:gd name="connsiteX114" fmla="*/ 1163227 w 1511397"/>
              <a:gd name="connsiteY114" fmla="*/ 601794 h 1210254"/>
              <a:gd name="connsiteX115" fmla="*/ 1190552 w 1511397"/>
              <a:gd name="connsiteY115" fmla="*/ 573105 h 1210254"/>
              <a:gd name="connsiteX116" fmla="*/ 1156619 w 1511397"/>
              <a:gd name="connsiteY116" fmla="*/ 543735 h 1210254"/>
              <a:gd name="connsiteX117" fmla="*/ 1125989 w 1511397"/>
              <a:gd name="connsiteY117" fmla="*/ 571191 h 1210254"/>
              <a:gd name="connsiteX118" fmla="*/ 1163227 w 1511397"/>
              <a:gd name="connsiteY118" fmla="*/ 601794 h 1210254"/>
              <a:gd name="connsiteX119" fmla="*/ 765808 w 1511397"/>
              <a:gd name="connsiteY119" fmla="*/ 991372 h 1210254"/>
              <a:gd name="connsiteX120" fmla="*/ 710135 w 1511397"/>
              <a:gd name="connsiteY120" fmla="*/ 844860 h 1210254"/>
              <a:gd name="connsiteX121" fmla="*/ 724716 w 1511397"/>
              <a:gd name="connsiteY121" fmla="*/ 885743 h 1210254"/>
              <a:gd name="connsiteX122" fmla="*/ 708562 w 1511397"/>
              <a:gd name="connsiteY122" fmla="*/ 904965 h 1210254"/>
              <a:gd name="connsiteX123" fmla="*/ 702295 w 1511397"/>
              <a:gd name="connsiteY123" fmla="*/ 924318 h 1210254"/>
              <a:gd name="connsiteX124" fmla="*/ 719550 w 1511397"/>
              <a:gd name="connsiteY124" fmla="*/ 935935 h 1210254"/>
              <a:gd name="connsiteX125" fmla="*/ 744829 w 1511397"/>
              <a:gd name="connsiteY125" fmla="*/ 946844 h 1210254"/>
              <a:gd name="connsiteX126" fmla="*/ 755922 w 1511397"/>
              <a:gd name="connsiteY126" fmla="*/ 974667 h 1210254"/>
              <a:gd name="connsiteX127" fmla="*/ 760537 w 1511397"/>
              <a:gd name="connsiteY127" fmla="*/ 993024 h 1210254"/>
              <a:gd name="connsiteX128" fmla="*/ 765808 w 1511397"/>
              <a:gd name="connsiteY128" fmla="*/ 991372 h 1210254"/>
              <a:gd name="connsiteX129" fmla="*/ 729279 w 1511397"/>
              <a:gd name="connsiteY129" fmla="*/ 475344 h 1210254"/>
              <a:gd name="connsiteX130" fmla="*/ 733134 w 1511397"/>
              <a:gd name="connsiteY130" fmla="*/ 495379 h 1210254"/>
              <a:gd name="connsiteX131" fmla="*/ 761691 w 1511397"/>
              <a:gd name="connsiteY131" fmla="*/ 512031 h 1210254"/>
              <a:gd name="connsiteX132" fmla="*/ 775878 w 1511397"/>
              <a:gd name="connsiteY132" fmla="*/ 504583 h 1210254"/>
              <a:gd name="connsiteX133" fmla="*/ 768352 w 1511397"/>
              <a:gd name="connsiteY133" fmla="*/ 488036 h 1210254"/>
              <a:gd name="connsiteX134" fmla="*/ 758466 w 1511397"/>
              <a:gd name="connsiteY134" fmla="*/ 480929 h 1210254"/>
              <a:gd name="connsiteX135" fmla="*/ 744803 w 1511397"/>
              <a:gd name="connsiteY135" fmla="*/ 472171 h 1210254"/>
              <a:gd name="connsiteX136" fmla="*/ 736438 w 1511397"/>
              <a:gd name="connsiteY136" fmla="*/ 466192 h 1210254"/>
              <a:gd name="connsiteX137" fmla="*/ 727863 w 1511397"/>
              <a:gd name="connsiteY137" fmla="*/ 461681 h 1210254"/>
              <a:gd name="connsiteX138" fmla="*/ 713020 w 1511397"/>
              <a:gd name="connsiteY138" fmla="*/ 458770 h 1210254"/>
              <a:gd name="connsiteX139" fmla="*/ 699226 w 1511397"/>
              <a:gd name="connsiteY139" fmla="*/ 461340 h 1210254"/>
              <a:gd name="connsiteX140" fmla="*/ 690546 w 1511397"/>
              <a:gd name="connsiteY140" fmla="*/ 492468 h 1210254"/>
              <a:gd name="connsiteX141" fmla="*/ 713177 w 1511397"/>
              <a:gd name="connsiteY141" fmla="*/ 488849 h 1210254"/>
              <a:gd name="connsiteX142" fmla="*/ 725791 w 1511397"/>
              <a:gd name="connsiteY142" fmla="*/ 470466 h 1210254"/>
              <a:gd name="connsiteX143" fmla="*/ 729279 w 1511397"/>
              <a:gd name="connsiteY143" fmla="*/ 475344 h 1210254"/>
              <a:gd name="connsiteX144" fmla="*/ 429805 w 1511397"/>
              <a:gd name="connsiteY144" fmla="*/ 229471 h 1210254"/>
              <a:gd name="connsiteX145" fmla="*/ 441579 w 1511397"/>
              <a:gd name="connsiteY145" fmla="*/ 199393 h 1210254"/>
              <a:gd name="connsiteX146" fmla="*/ 413205 w 1511397"/>
              <a:gd name="connsiteY146" fmla="*/ 190687 h 1210254"/>
              <a:gd name="connsiteX147" fmla="*/ 403765 w 1511397"/>
              <a:gd name="connsiteY147" fmla="*/ 219559 h 1210254"/>
              <a:gd name="connsiteX148" fmla="*/ 403660 w 1511397"/>
              <a:gd name="connsiteY148" fmla="*/ 234428 h 1210254"/>
              <a:gd name="connsiteX149" fmla="*/ 407226 w 1511397"/>
              <a:gd name="connsiteY149" fmla="*/ 247723 h 1210254"/>
              <a:gd name="connsiteX150" fmla="*/ 418476 w 1511397"/>
              <a:gd name="connsiteY150" fmla="*/ 249244 h 1210254"/>
              <a:gd name="connsiteX151" fmla="*/ 425714 w 1511397"/>
              <a:gd name="connsiteY151" fmla="*/ 230678 h 1210254"/>
              <a:gd name="connsiteX152" fmla="*/ 429805 w 1511397"/>
              <a:gd name="connsiteY152" fmla="*/ 229471 h 1210254"/>
              <a:gd name="connsiteX153" fmla="*/ 748343 w 1511397"/>
              <a:gd name="connsiteY153" fmla="*/ 283649 h 1210254"/>
              <a:gd name="connsiteX154" fmla="*/ 761350 w 1511397"/>
              <a:gd name="connsiteY154" fmla="*/ 275625 h 1210254"/>
              <a:gd name="connsiteX155" fmla="*/ 757233 w 1511397"/>
              <a:gd name="connsiteY155" fmla="*/ 260966 h 1210254"/>
              <a:gd name="connsiteX156" fmla="*/ 740240 w 1511397"/>
              <a:gd name="connsiteY156" fmla="*/ 261202 h 1210254"/>
              <a:gd name="connsiteX157" fmla="*/ 726551 w 1511397"/>
              <a:gd name="connsiteY157" fmla="*/ 265345 h 1210254"/>
              <a:gd name="connsiteX158" fmla="*/ 705337 w 1511397"/>
              <a:gd name="connsiteY158" fmla="*/ 290835 h 1210254"/>
              <a:gd name="connsiteX159" fmla="*/ 713020 w 1511397"/>
              <a:gd name="connsiteY159" fmla="*/ 295607 h 1210254"/>
              <a:gd name="connsiteX160" fmla="*/ 718947 w 1511397"/>
              <a:gd name="connsiteY160" fmla="*/ 293667 h 1210254"/>
              <a:gd name="connsiteX161" fmla="*/ 729226 w 1511397"/>
              <a:gd name="connsiteY161" fmla="*/ 311892 h 1210254"/>
              <a:gd name="connsiteX162" fmla="*/ 739925 w 1511397"/>
              <a:gd name="connsiteY162" fmla="*/ 308221 h 1210254"/>
              <a:gd name="connsiteX163" fmla="*/ 736726 w 1511397"/>
              <a:gd name="connsiteY163" fmla="*/ 284987 h 1210254"/>
              <a:gd name="connsiteX164" fmla="*/ 748343 w 1511397"/>
              <a:gd name="connsiteY164" fmla="*/ 283649 h 1210254"/>
              <a:gd name="connsiteX165" fmla="*/ 889898 w 1511397"/>
              <a:gd name="connsiteY165" fmla="*/ 671942 h 1210254"/>
              <a:gd name="connsiteX166" fmla="*/ 862678 w 1511397"/>
              <a:gd name="connsiteY166" fmla="*/ 657755 h 1210254"/>
              <a:gd name="connsiteX167" fmla="*/ 835458 w 1511397"/>
              <a:gd name="connsiteY167" fmla="*/ 639582 h 1210254"/>
              <a:gd name="connsiteX168" fmla="*/ 820143 w 1511397"/>
              <a:gd name="connsiteY168" fmla="*/ 638297 h 1210254"/>
              <a:gd name="connsiteX169" fmla="*/ 817914 w 1511397"/>
              <a:gd name="connsiteY169" fmla="*/ 642677 h 1210254"/>
              <a:gd name="connsiteX170" fmla="*/ 825860 w 1511397"/>
              <a:gd name="connsiteY170" fmla="*/ 647475 h 1210254"/>
              <a:gd name="connsiteX171" fmla="*/ 857932 w 1511397"/>
              <a:gd name="connsiteY171" fmla="*/ 668376 h 1210254"/>
              <a:gd name="connsiteX172" fmla="*/ 885755 w 1511397"/>
              <a:gd name="connsiteY172" fmla="*/ 689669 h 1210254"/>
              <a:gd name="connsiteX173" fmla="*/ 916227 w 1511397"/>
              <a:gd name="connsiteY173" fmla="*/ 698349 h 1210254"/>
              <a:gd name="connsiteX174" fmla="*/ 889898 w 1511397"/>
              <a:gd name="connsiteY174" fmla="*/ 671942 h 1210254"/>
              <a:gd name="connsiteX175" fmla="*/ 866926 w 1511397"/>
              <a:gd name="connsiteY175" fmla="*/ 218457 h 1210254"/>
              <a:gd name="connsiteX176" fmla="*/ 890475 w 1511397"/>
              <a:gd name="connsiteY176" fmla="*/ 202697 h 1210254"/>
              <a:gd name="connsiteX177" fmla="*/ 860449 w 1511397"/>
              <a:gd name="connsiteY177" fmla="*/ 185311 h 1210254"/>
              <a:gd name="connsiteX178" fmla="*/ 818701 w 1511397"/>
              <a:gd name="connsiteY178" fmla="*/ 211692 h 1210254"/>
              <a:gd name="connsiteX179" fmla="*/ 820301 w 1511397"/>
              <a:gd name="connsiteY179" fmla="*/ 214812 h 1210254"/>
              <a:gd name="connsiteX180" fmla="*/ 844243 w 1511397"/>
              <a:gd name="connsiteY180" fmla="*/ 204821 h 1210254"/>
              <a:gd name="connsiteX181" fmla="*/ 866926 w 1511397"/>
              <a:gd name="connsiteY181" fmla="*/ 218457 h 1210254"/>
              <a:gd name="connsiteX182" fmla="*/ 682601 w 1511397"/>
              <a:gd name="connsiteY182" fmla="*/ 531672 h 1210254"/>
              <a:gd name="connsiteX183" fmla="*/ 705992 w 1511397"/>
              <a:gd name="connsiteY183" fmla="*/ 564950 h 1210254"/>
              <a:gd name="connsiteX184" fmla="*/ 721700 w 1511397"/>
              <a:gd name="connsiteY184" fmla="*/ 544758 h 1210254"/>
              <a:gd name="connsiteX185" fmla="*/ 713046 w 1511397"/>
              <a:gd name="connsiteY185" fmla="*/ 521025 h 1210254"/>
              <a:gd name="connsiteX186" fmla="*/ 693667 w 1511397"/>
              <a:gd name="connsiteY186" fmla="*/ 535973 h 1210254"/>
              <a:gd name="connsiteX187" fmla="*/ 684436 w 1511397"/>
              <a:gd name="connsiteY187" fmla="*/ 529967 h 1210254"/>
              <a:gd name="connsiteX188" fmla="*/ 682601 w 1511397"/>
              <a:gd name="connsiteY188" fmla="*/ 531672 h 1210254"/>
              <a:gd name="connsiteX189" fmla="*/ 1060299 w 1511397"/>
              <a:gd name="connsiteY189" fmla="*/ 277906 h 1210254"/>
              <a:gd name="connsiteX190" fmla="*/ 1042467 w 1511397"/>
              <a:gd name="connsiteY190" fmla="*/ 262749 h 1210254"/>
              <a:gd name="connsiteX191" fmla="*/ 1027336 w 1511397"/>
              <a:gd name="connsiteY191" fmla="*/ 278981 h 1210254"/>
              <a:gd name="connsiteX192" fmla="*/ 1040710 w 1511397"/>
              <a:gd name="connsiteY192" fmla="*/ 296682 h 1210254"/>
              <a:gd name="connsiteX193" fmla="*/ 1060299 w 1511397"/>
              <a:gd name="connsiteY193" fmla="*/ 277906 h 1210254"/>
              <a:gd name="connsiteX194" fmla="*/ 103111 w 1511397"/>
              <a:gd name="connsiteY194" fmla="*/ 444138 h 1210254"/>
              <a:gd name="connsiteX195" fmla="*/ 0 w 1511397"/>
              <a:gd name="connsiteY195" fmla="*/ 456620 h 1210254"/>
              <a:gd name="connsiteX196" fmla="*/ 629 w 1511397"/>
              <a:gd name="connsiteY196" fmla="*/ 462888 h 1210254"/>
              <a:gd name="connsiteX197" fmla="*/ 41066 w 1511397"/>
              <a:gd name="connsiteY197" fmla="*/ 459950 h 1210254"/>
              <a:gd name="connsiteX198" fmla="*/ 46232 w 1511397"/>
              <a:gd name="connsiteY198" fmla="*/ 466821 h 1210254"/>
              <a:gd name="connsiteX199" fmla="*/ 51293 w 1511397"/>
              <a:gd name="connsiteY199" fmla="*/ 457302 h 1210254"/>
              <a:gd name="connsiteX200" fmla="*/ 103872 w 1511397"/>
              <a:gd name="connsiteY200" fmla="*/ 449750 h 1210254"/>
              <a:gd name="connsiteX201" fmla="*/ 103111 w 1511397"/>
              <a:gd name="connsiteY201" fmla="*/ 444138 h 1210254"/>
              <a:gd name="connsiteX202" fmla="*/ 738404 w 1511397"/>
              <a:gd name="connsiteY202" fmla="*/ 167400 h 1210254"/>
              <a:gd name="connsiteX203" fmla="*/ 721385 w 1511397"/>
              <a:gd name="connsiteY203" fmla="*/ 183606 h 1210254"/>
              <a:gd name="connsiteX204" fmla="*/ 737670 w 1511397"/>
              <a:gd name="connsiteY204" fmla="*/ 196561 h 1210254"/>
              <a:gd name="connsiteX205" fmla="*/ 751910 w 1511397"/>
              <a:gd name="connsiteY205" fmla="*/ 184734 h 1210254"/>
              <a:gd name="connsiteX206" fmla="*/ 738404 w 1511397"/>
              <a:gd name="connsiteY206" fmla="*/ 167400 h 1210254"/>
              <a:gd name="connsiteX207" fmla="*/ 540075 w 1511397"/>
              <a:gd name="connsiteY207" fmla="*/ 217015 h 1210254"/>
              <a:gd name="connsiteX208" fmla="*/ 525102 w 1511397"/>
              <a:gd name="connsiteY208" fmla="*/ 208519 h 1210254"/>
              <a:gd name="connsiteX209" fmla="*/ 516972 w 1511397"/>
              <a:gd name="connsiteY209" fmla="*/ 221814 h 1210254"/>
              <a:gd name="connsiteX210" fmla="*/ 528589 w 1511397"/>
              <a:gd name="connsiteY210" fmla="*/ 235844 h 1210254"/>
              <a:gd name="connsiteX211" fmla="*/ 548860 w 1511397"/>
              <a:gd name="connsiteY211" fmla="*/ 240983 h 1210254"/>
              <a:gd name="connsiteX212" fmla="*/ 540075 w 1511397"/>
              <a:gd name="connsiteY212" fmla="*/ 217015 h 1210254"/>
              <a:gd name="connsiteX213" fmla="*/ 782381 w 1511397"/>
              <a:gd name="connsiteY213" fmla="*/ 382329 h 1210254"/>
              <a:gd name="connsiteX214" fmla="*/ 818360 w 1511397"/>
              <a:gd name="connsiteY214" fmla="*/ 396096 h 1210254"/>
              <a:gd name="connsiteX215" fmla="*/ 828823 w 1511397"/>
              <a:gd name="connsiteY215" fmla="*/ 393500 h 1210254"/>
              <a:gd name="connsiteX216" fmla="*/ 822740 w 1511397"/>
              <a:gd name="connsiteY216" fmla="*/ 383142 h 1210254"/>
              <a:gd name="connsiteX217" fmla="*/ 784060 w 1511397"/>
              <a:gd name="connsiteY217" fmla="*/ 376140 h 1210254"/>
              <a:gd name="connsiteX218" fmla="*/ 782381 w 1511397"/>
              <a:gd name="connsiteY218" fmla="*/ 382329 h 1210254"/>
              <a:gd name="connsiteX219" fmla="*/ 471632 w 1511397"/>
              <a:gd name="connsiteY219" fmla="*/ 125888 h 1210254"/>
              <a:gd name="connsiteX220" fmla="*/ 469901 w 1511397"/>
              <a:gd name="connsiteY220" fmla="*/ 186360 h 1210254"/>
              <a:gd name="connsiteX221" fmla="*/ 471632 w 1511397"/>
              <a:gd name="connsiteY221" fmla="*/ 125888 h 1210254"/>
              <a:gd name="connsiteX222" fmla="*/ 549096 w 1511397"/>
              <a:gd name="connsiteY222" fmla="*/ 1209998 h 1210254"/>
              <a:gd name="connsiteX223" fmla="*/ 560189 w 1511397"/>
              <a:gd name="connsiteY223" fmla="*/ 1195575 h 1210254"/>
              <a:gd name="connsiteX224" fmla="*/ 548231 w 1511397"/>
              <a:gd name="connsiteY224" fmla="*/ 1180365 h 1210254"/>
              <a:gd name="connsiteX225" fmla="*/ 533388 w 1511397"/>
              <a:gd name="connsiteY225" fmla="*/ 1192218 h 1210254"/>
              <a:gd name="connsiteX226" fmla="*/ 549096 w 1511397"/>
              <a:gd name="connsiteY226" fmla="*/ 1209998 h 1210254"/>
              <a:gd name="connsiteX227" fmla="*/ 933089 w 1511397"/>
              <a:gd name="connsiteY227" fmla="*/ 586742 h 1210254"/>
              <a:gd name="connsiteX228" fmla="*/ 921734 w 1511397"/>
              <a:gd name="connsiteY228" fmla="*/ 599408 h 1210254"/>
              <a:gd name="connsiteX229" fmla="*/ 933298 w 1511397"/>
              <a:gd name="connsiteY229" fmla="*/ 611654 h 1210254"/>
              <a:gd name="connsiteX230" fmla="*/ 946541 w 1511397"/>
              <a:gd name="connsiteY230" fmla="*/ 601794 h 1210254"/>
              <a:gd name="connsiteX231" fmla="*/ 933089 w 1511397"/>
              <a:gd name="connsiteY231" fmla="*/ 586742 h 1210254"/>
              <a:gd name="connsiteX232" fmla="*/ 201712 w 1511397"/>
              <a:gd name="connsiteY232" fmla="*/ 506314 h 1210254"/>
              <a:gd name="connsiteX233" fmla="*/ 214876 w 1511397"/>
              <a:gd name="connsiteY233" fmla="*/ 491340 h 1210254"/>
              <a:gd name="connsiteX234" fmla="*/ 203967 w 1511397"/>
              <a:gd name="connsiteY234" fmla="*/ 480772 h 1210254"/>
              <a:gd name="connsiteX235" fmla="*/ 185112 w 1511397"/>
              <a:gd name="connsiteY235" fmla="*/ 495038 h 1210254"/>
              <a:gd name="connsiteX236" fmla="*/ 201712 w 1511397"/>
              <a:gd name="connsiteY236" fmla="*/ 506314 h 1210254"/>
              <a:gd name="connsiteX237" fmla="*/ 1470384 w 1511397"/>
              <a:gd name="connsiteY237" fmla="*/ 941311 h 1210254"/>
              <a:gd name="connsiteX238" fmla="*/ 1414711 w 1511397"/>
              <a:gd name="connsiteY238" fmla="*/ 906669 h 1210254"/>
              <a:gd name="connsiteX239" fmla="*/ 1470646 w 1511397"/>
              <a:gd name="connsiteY239" fmla="*/ 941022 h 1210254"/>
              <a:gd name="connsiteX240" fmla="*/ 1470384 w 1511397"/>
              <a:gd name="connsiteY240" fmla="*/ 941311 h 1210254"/>
              <a:gd name="connsiteX241" fmla="*/ 860528 w 1511397"/>
              <a:gd name="connsiteY241" fmla="*/ 355895 h 1210254"/>
              <a:gd name="connsiteX242" fmla="*/ 847836 w 1511397"/>
              <a:gd name="connsiteY242" fmla="*/ 365205 h 1210254"/>
              <a:gd name="connsiteX243" fmla="*/ 859846 w 1511397"/>
              <a:gd name="connsiteY243" fmla="*/ 377556 h 1210254"/>
              <a:gd name="connsiteX244" fmla="*/ 876813 w 1511397"/>
              <a:gd name="connsiteY244" fmla="*/ 366831 h 1210254"/>
              <a:gd name="connsiteX245" fmla="*/ 860528 w 1511397"/>
              <a:gd name="connsiteY245" fmla="*/ 355895 h 1210254"/>
              <a:gd name="connsiteX246" fmla="*/ 405968 w 1511397"/>
              <a:gd name="connsiteY246" fmla="*/ 130792 h 1210254"/>
              <a:gd name="connsiteX247" fmla="*/ 398861 w 1511397"/>
              <a:gd name="connsiteY247" fmla="*/ 143537 h 1210254"/>
              <a:gd name="connsiteX248" fmla="*/ 408800 w 1511397"/>
              <a:gd name="connsiteY248" fmla="*/ 156124 h 1210254"/>
              <a:gd name="connsiteX249" fmla="*/ 420338 w 1511397"/>
              <a:gd name="connsiteY249" fmla="*/ 145215 h 1210254"/>
              <a:gd name="connsiteX250" fmla="*/ 411370 w 1511397"/>
              <a:gd name="connsiteY250" fmla="*/ 130635 h 1210254"/>
              <a:gd name="connsiteX251" fmla="*/ 405968 w 1511397"/>
              <a:gd name="connsiteY251" fmla="*/ 130792 h 1210254"/>
              <a:gd name="connsiteX252" fmla="*/ 387716 w 1511397"/>
              <a:gd name="connsiteY252" fmla="*/ 279139 h 1210254"/>
              <a:gd name="connsiteX253" fmla="*/ 399805 w 1511397"/>
              <a:gd name="connsiteY253" fmla="*/ 291254 h 1210254"/>
              <a:gd name="connsiteX254" fmla="*/ 410164 w 1511397"/>
              <a:gd name="connsiteY254" fmla="*/ 281814 h 1210254"/>
              <a:gd name="connsiteX255" fmla="*/ 399097 w 1511397"/>
              <a:gd name="connsiteY255" fmla="*/ 263982 h 1210254"/>
              <a:gd name="connsiteX256" fmla="*/ 387716 w 1511397"/>
              <a:gd name="connsiteY256" fmla="*/ 279139 h 1210254"/>
              <a:gd name="connsiteX257" fmla="*/ 332594 w 1511397"/>
              <a:gd name="connsiteY257" fmla="*/ 838698 h 1210254"/>
              <a:gd name="connsiteX258" fmla="*/ 341117 w 1511397"/>
              <a:gd name="connsiteY258" fmla="*/ 824930 h 1210254"/>
              <a:gd name="connsiteX259" fmla="*/ 331099 w 1511397"/>
              <a:gd name="connsiteY259" fmla="*/ 812763 h 1210254"/>
              <a:gd name="connsiteX260" fmla="*/ 320610 w 1511397"/>
              <a:gd name="connsiteY260" fmla="*/ 824432 h 1210254"/>
              <a:gd name="connsiteX261" fmla="*/ 327716 w 1511397"/>
              <a:gd name="connsiteY261" fmla="*/ 838514 h 1210254"/>
              <a:gd name="connsiteX262" fmla="*/ 332594 w 1511397"/>
              <a:gd name="connsiteY262" fmla="*/ 838698 h 1210254"/>
              <a:gd name="connsiteX263" fmla="*/ 640931 w 1511397"/>
              <a:gd name="connsiteY263" fmla="*/ 13966 h 1210254"/>
              <a:gd name="connsiteX264" fmla="*/ 638886 w 1511397"/>
              <a:gd name="connsiteY264" fmla="*/ 828 h 1210254"/>
              <a:gd name="connsiteX265" fmla="*/ 628868 w 1511397"/>
              <a:gd name="connsiteY265" fmla="*/ 1536 h 1210254"/>
              <a:gd name="connsiteX266" fmla="*/ 624043 w 1511397"/>
              <a:gd name="connsiteY266" fmla="*/ 11973 h 1210254"/>
              <a:gd name="connsiteX267" fmla="*/ 627321 w 1511397"/>
              <a:gd name="connsiteY267" fmla="*/ 34945 h 1210254"/>
              <a:gd name="connsiteX268" fmla="*/ 640931 w 1511397"/>
              <a:gd name="connsiteY268" fmla="*/ 13966 h 1210254"/>
              <a:gd name="connsiteX269" fmla="*/ 1074670 w 1511397"/>
              <a:gd name="connsiteY269" fmla="*/ 374619 h 1210254"/>
              <a:gd name="connsiteX270" fmla="*/ 1064154 w 1511397"/>
              <a:gd name="connsiteY270" fmla="*/ 384977 h 1210254"/>
              <a:gd name="connsiteX271" fmla="*/ 1076637 w 1511397"/>
              <a:gd name="connsiteY271" fmla="*/ 393867 h 1210254"/>
              <a:gd name="connsiteX272" fmla="*/ 1092581 w 1511397"/>
              <a:gd name="connsiteY272" fmla="*/ 385816 h 1210254"/>
              <a:gd name="connsiteX273" fmla="*/ 1074670 w 1511397"/>
              <a:gd name="connsiteY273" fmla="*/ 374619 h 1210254"/>
              <a:gd name="connsiteX274" fmla="*/ 550827 w 1511397"/>
              <a:gd name="connsiteY274" fmla="*/ 81282 h 1210254"/>
              <a:gd name="connsiteX275" fmla="*/ 539210 w 1511397"/>
              <a:gd name="connsiteY275" fmla="*/ 125337 h 1210254"/>
              <a:gd name="connsiteX276" fmla="*/ 543406 w 1511397"/>
              <a:gd name="connsiteY276" fmla="*/ 126544 h 1210254"/>
              <a:gd name="connsiteX277" fmla="*/ 556203 w 1511397"/>
              <a:gd name="connsiteY277" fmla="*/ 82908 h 1210254"/>
              <a:gd name="connsiteX278" fmla="*/ 550827 w 1511397"/>
              <a:gd name="connsiteY278" fmla="*/ 81282 h 1210254"/>
              <a:gd name="connsiteX279" fmla="*/ 290348 w 1511397"/>
              <a:gd name="connsiteY279" fmla="*/ 430423 h 1210254"/>
              <a:gd name="connsiteX280" fmla="*/ 327140 w 1511397"/>
              <a:gd name="connsiteY280" fmla="*/ 454522 h 1210254"/>
              <a:gd name="connsiteX281" fmla="*/ 290348 w 1511397"/>
              <a:gd name="connsiteY281" fmla="*/ 430423 h 1210254"/>
              <a:gd name="connsiteX282" fmla="*/ 1015273 w 1511397"/>
              <a:gd name="connsiteY282" fmla="*/ 392451 h 1210254"/>
              <a:gd name="connsiteX283" fmla="*/ 1006384 w 1511397"/>
              <a:gd name="connsiteY283" fmla="*/ 384531 h 1210254"/>
              <a:gd name="connsiteX284" fmla="*/ 997048 w 1511397"/>
              <a:gd name="connsiteY284" fmla="*/ 393998 h 1210254"/>
              <a:gd name="connsiteX285" fmla="*/ 1006567 w 1511397"/>
              <a:gd name="connsiteY285" fmla="*/ 406664 h 1210254"/>
              <a:gd name="connsiteX286" fmla="*/ 1015273 w 1511397"/>
              <a:gd name="connsiteY286" fmla="*/ 392451 h 1210254"/>
              <a:gd name="connsiteX287" fmla="*/ 1330743 w 1511397"/>
              <a:gd name="connsiteY287" fmla="*/ 775027 h 1210254"/>
              <a:gd name="connsiteX288" fmla="*/ 1286557 w 1511397"/>
              <a:gd name="connsiteY288" fmla="*/ 749879 h 1210254"/>
              <a:gd name="connsiteX289" fmla="*/ 1283515 w 1511397"/>
              <a:gd name="connsiteY289" fmla="*/ 755595 h 1210254"/>
              <a:gd name="connsiteX290" fmla="*/ 1328855 w 1511397"/>
              <a:gd name="connsiteY290" fmla="*/ 779197 h 1210254"/>
              <a:gd name="connsiteX291" fmla="*/ 1330743 w 1511397"/>
              <a:gd name="connsiteY291" fmla="*/ 775027 h 1210254"/>
              <a:gd name="connsiteX292" fmla="*/ 346047 w 1511397"/>
              <a:gd name="connsiteY292" fmla="*/ 339820 h 1210254"/>
              <a:gd name="connsiteX293" fmla="*/ 337341 w 1511397"/>
              <a:gd name="connsiteY293" fmla="*/ 331481 h 1210254"/>
              <a:gd name="connsiteX294" fmla="*/ 327874 w 1511397"/>
              <a:gd name="connsiteY294" fmla="*/ 339243 h 1210254"/>
              <a:gd name="connsiteX295" fmla="*/ 336501 w 1511397"/>
              <a:gd name="connsiteY295" fmla="*/ 354663 h 1210254"/>
              <a:gd name="connsiteX296" fmla="*/ 346047 w 1511397"/>
              <a:gd name="connsiteY296" fmla="*/ 339820 h 1210254"/>
              <a:gd name="connsiteX297" fmla="*/ 860134 w 1511397"/>
              <a:gd name="connsiteY297" fmla="*/ 310083 h 1210254"/>
              <a:gd name="connsiteX298" fmla="*/ 851114 w 1511397"/>
              <a:gd name="connsiteY298" fmla="*/ 318763 h 1210254"/>
              <a:gd name="connsiteX299" fmla="*/ 861734 w 1511397"/>
              <a:gd name="connsiteY299" fmla="*/ 327521 h 1210254"/>
              <a:gd name="connsiteX300" fmla="*/ 874715 w 1511397"/>
              <a:gd name="connsiteY300" fmla="*/ 318605 h 1210254"/>
              <a:gd name="connsiteX301" fmla="*/ 860134 w 1511397"/>
              <a:gd name="connsiteY301" fmla="*/ 310083 h 1210254"/>
              <a:gd name="connsiteX302" fmla="*/ 1470673 w 1511397"/>
              <a:gd name="connsiteY302" fmla="*/ 941022 h 1210254"/>
              <a:gd name="connsiteX303" fmla="*/ 1508382 w 1511397"/>
              <a:gd name="connsiteY303" fmla="*/ 968741 h 1210254"/>
              <a:gd name="connsiteX304" fmla="*/ 1511398 w 1511397"/>
              <a:gd name="connsiteY304" fmla="*/ 964099 h 1210254"/>
              <a:gd name="connsiteX305" fmla="*/ 1470384 w 1511397"/>
              <a:gd name="connsiteY305" fmla="*/ 941311 h 1210254"/>
              <a:gd name="connsiteX306" fmla="*/ 1470673 w 1511397"/>
              <a:gd name="connsiteY306" fmla="*/ 941022 h 1210254"/>
              <a:gd name="connsiteX307" fmla="*/ 826830 w 1511397"/>
              <a:gd name="connsiteY307" fmla="*/ 523490 h 1210254"/>
              <a:gd name="connsiteX308" fmla="*/ 853867 w 1511397"/>
              <a:gd name="connsiteY308" fmla="*/ 541139 h 1210254"/>
              <a:gd name="connsiteX309" fmla="*/ 856621 w 1511397"/>
              <a:gd name="connsiteY309" fmla="*/ 536864 h 1210254"/>
              <a:gd name="connsiteX310" fmla="*/ 829295 w 1511397"/>
              <a:gd name="connsiteY310" fmla="*/ 519688 h 1210254"/>
              <a:gd name="connsiteX311" fmla="*/ 826830 w 1511397"/>
              <a:gd name="connsiteY311" fmla="*/ 523490 h 1210254"/>
              <a:gd name="connsiteX312" fmla="*/ 790091 w 1511397"/>
              <a:gd name="connsiteY312" fmla="*/ 924029 h 1210254"/>
              <a:gd name="connsiteX313" fmla="*/ 798640 w 1511397"/>
              <a:gd name="connsiteY313" fmla="*/ 930795 h 1210254"/>
              <a:gd name="connsiteX314" fmla="*/ 804252 w 1511397"/>
              <a:gd name="connsiteY314" fmla="*/ 925472 h 1210254"/>
              <a:gd name="connsiteX315" fmla="*/ 799191 w 1511397"/>
              <a:gd name="connsiteY315" fmla="*/ 914799 h 1210254"/>
              <a:gd name="connsiteX316" fmla="*/ 782486 w 1511397"/>
              <a:gd name="connsiteY316" fmla="*/ 909344 h 1210254"/>
              <a:gd name="connsiteX317" fmla="*/ 790091 w 1511397"/>
              <a:gd name="connsiteY317" fmla="*/ 924029 h 1210254"/>
              <a:gd name="connsiteX318" fmla="*/ 843456 w 1511397"/>
              <a:gd name="connsiteY318" fmla="*/ 225407 h 1210254"/>
              <a:gd name="connsiteX319" fmla="*/ 835379 w 1511397"/>
              <a:gd name="connsiteY319" fmla="*/ 233431 h 1210254"/>
              <a:gd name="connsiteX320" fmla="*/ 844794 w 1511397"/>
              <a:gd name="connsiteY320" fmla="*/ 240433 h 1210254"/>
              <a:gd name="connsiteX321" fmla="*/ 856175 w 1511397"/>
              <a:gd name="connsiteY321" fmla="*/ 231622 h 1210254"/>
              <a:gd name="connsiteX322" fmla="*/ 843456 w 1511397"/>
              <a:gd name="connsiteY322" fmla="*/ 225407 h 1210254"/>
              <a:gd name="connsiteX323" fmla="*/ 1374668 w 1511397"/>
              <a:gd name="connsiteY323" fmla="*/ 572502 h 1210254"/>
              <a:gd name="connsiteX324" fmla="*/ 1367614 w 1511397"/>
              <a:gd name="connsiteY324" fmla="*/ 579583 h 1210254"/>
              <a:gd name="connsiteX325" fmla="*/ 1377657 w 1511397"/>
              <a:gd name="connsiteY325" fmla="*/ 587712 h 1210254"/>
              <a:gd name="connsiteX326" fmla="*/ 1390035 w 1511397"/>
              <a:gd name="connsiteY326" fmla="*/ 581313 h 1210254"/>
              <a:gd name="connsiteX327" fmla="*/ 1374668 w 1511397"/>
              <a:gd name="connsiteY327" fmla="*/ 572502 h 1210254"/>
              <a:gd name="connsiteX328" fmla="*/ 682155 w 1511397"/>
              <a:gd name="connsiteY328" fmla="*/ 632371 h 1210254"/>
              <a:gd name="connsiteX329" fmla="*/ 674340 w 1511397"/>
              <a:gd name="connsiteY329" fmla="*/ 627677 h 1210254"/>
              <a:gd name="connsiteX330" fmla="*/ 663720 w 1511397"/>
              <a:gd name="connsiteY330" fmla="*/ 635780 h 1210254"/>
              <a:gd name="connsiteX331" fmla="*/ 679637 w 1511397"/>
              <a:gd name="connsiteY331" fmla="*/ 647108 h 1210254"/>
              <a:gd name="connsiteX332" fmla="*/ 682155 w 1511397"/>
              <a:gd name="connsiteY332" fmla="*/ 632371 h 1210254"/>
              <a:gd name="connsiteX333" fmla="*/ 740083 w 1511397"/>
              <a:gd name="connsiteY333" fmla="*/ 453132 h 1210254"/>
              <a:gd name="connsiteX334" fmla="*/ 757862 w 1511397"/>
              <a:gd name="connsiteY334" fmla="*/ 467739 h 1210254"/>
              <a:gd name="connsiteX335" fmla="*/ 765389 w 1511397"/>
              <a:gd name="connsiteY335" fmla="*/ 465221 h 1210254"/>
              <a:gd name="connsiteX336" fmla="*/ 763920 w 1511397"/>
              <a:gd name="connsiteY336" fmla="*/ 459872 h 1210254"/>
              <a:gd name="connsiteX337" fmla="*/ 741656 w 1511397"/>
              <a:gd name="connsiteY337" fmla="*/ 450746 h 1210254"/>
              <a:gd name="connsiteX338" fmla="*/ 740083 w 1511397"/>
              <a:gd name="connsiteY338" fmla="*/ 453132 h 1210254"/>
              <a:gd name="connsiteX339" fmla="*/ 638309 w 1511397"/>
              <a:gd name="connsiteY339" fmla="*/ 158510 h 1210254"/>
              <a:gd name="connsiteX340" fmla="*/ 624201 w 1511397"/>
              <a:gd name="connsiteY340" fmla="*/ 182138 h 1210254"/>
              <a:gd name="connsiteX341" fmla="*/ 630022 w 1511397"/>
              <a:gd name="connsiteY341" fmla="*/ 185337 h 1210254"/>
              <a:gd name="connsiteX342" fmla="*/ 642977 w 1511397"/>
              <a:gd name="connsiteY342" fmla="*/ 161054 h 1210254"/>
              <a:gd name="connsiteX343" fmla="*/ 638309 w 1511397"/>
              <a:gd name="connsiteY343" fmla="*/ 158510 h 1210254"/>
              <a:gd name="connsiteX344" fmla="*/ 242595 w 1511397"/>
              <a:gd name="connsiteY344" fmla="*/ 455178 h 1210254"/>
              <a:gd name="connsiteX345" fmla="*/ 275584 w 1511397"/>
              <a:gd name="connsiteY345" fmla="*/ 445632 h 1210254"/>
              <a:gd name="connsiteX346" fmla="*/ 274535 w 1511397"/>
              <a:gd name="connsiteY346" fmla="*/ 441725 h 1210254"/>
              <a:gd name="connsiteX347" fmla="*/ 241074 w 1511397"/>
              <a:gd name="connsiteY347" fmla="*/ 449540 h 1210254"/>
              <a:gd name="connsiteX348" fmla="*/ 242595 w 1511397"/>
              <a:gd name="connsiteY348" fmla="*/ 455178 h 1210254"/>
              <a:gd name="connsiteX349" fmla="*/ 702399 w 1511397"/>
              <a:gd name="connsiteY349" fmla="*/ 779013 h 1210254"/>
              <a:gd name="connsiteX350" fmla="*/ 709768 w 1511397"/>
              <a:gd name="connsiteY350" fmla="*/ 784913 h 1210254"/>
              <a:gd name="connsiteX351" fmla="*/ 716586 w 1511397"/>
              <a:gd name="connsiteY351" fmla="*/ 778200 h 1210254"/>
              <a:gd name="connsiteX352" fmla="*/ 708142 w 1511397"/>
              <a:gd name="connsiteY352" fmla="*/ 768366 h 1210254"/>
              <a:gd name="connsiteX353" fmla="*/ 702399 w 1511397"/>
              <a:gd name="connsiteY353" fmla="*/ 779013 h 1210254"/>
              <a:gd name="connsiteX354" fmla="*/ 685643 w 1511397"/>
              <a:gd name="connsiteY354" fmla="*/ 330039 h 1210254"/>
              <a:gd name="connsiteX355" fmla="*/ 693431 w 1511397"/>
              <a:gd name="connsiteY355" fmla="*/ 336359 h 1210254"/>
              <a:gd name="connsiteX356" fmla="*/ 699751 w 1511397"/>
              <a:gd name="connsiteY356" fmla="*/ 328885 h 1210254"/>
              <a:gd name="connsiteX357" fmla="*/ 691674 w 1511397"/>
              <a:gd name="connsiteY357" fmla="*/ 319287 h 1210254"/>
              <a:gd name="connsiteX358" fmla="*/ 685643 w 1511397"/>
              <a:gd name="connsiteY358" fmla="*/ 330039 h 1210254"/>
              <a:gd name="connsiteX359" fmla="*/ 1339869 w 1511397"/>
              <a:gd name="connsiteY359" fmla="*/ 785543 h 1210254"/>
              <a:gd name="connsiteX360" fmla="*/ 1363838 w 1511397"/>
              <a:gd name="connsiteY360" fmla="*/ 797605 h 1210254"/>
              <a:gd name="connsiteX361" fmla="*/ 1366355 w 1511397"/>
              <a:gd name="connsiteY361" fmla="*/ 791994 h 1210254"/>
              <a:gd name="connsiteX362" fmla="*/ 1341757 w 1511397"/>
              <a:gd name="connsiteY362" fmla="*/ 781111 h 1210254"/>
              <a:gd name="connsiteX363" fmla="*/ 1339869 w 1511397"/>
              <a:gd name="connsiteY363" fmla="*/ 785543 h 12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511397" h="1210254">
                <a:moveTo>
                  <a:pt x="451544" y="485440"/>
                </a:moveTo>
                <a:cubicBezTo>
                  <a:pt x="453092" y="489531"/>
                  <a:pt x="454009" y="494015"/>
                  <a:pt x="456317" y="497608"/>
                </a:cubicBezTo>
                <a:cubicBezTo>
                  <a:pt x="459071" y="501882"/>
                  <a:pt x="463030" y="505370"/>
                  <a:pt x="468380" y="511296"/>
                </a:cubicBezTo>
                <a:cubicBezTo>
                  <a:pt x="459988" y="512345"/>
                  <a:pt x="454245" y="513079"/>
                  <a:pt x="445697" y="514128"/>
                </a:cubicBezTo>
                <a:cubicBezTo>
                  <a:pt x="446562" y="502485"/>
                  <a:pt x="447270" y="492573"/>
                  <a:pt x="448240" y="479566"/>
                </a:cubicBezTo>
                <a:cubicBezTo>
                  <a:pt x="444726" y="476419"/>
                  <a:pt x="437777" y="471227"/>
                  <a:pt x="432244" y="464802"/>
                </a:cubicBezTo>
                <a:cubicBezTo>
                  <a:pt x="429281" y="461367"/>
                  <a:pt x="430015" y="454391"/>
                  <a:pt x="426815" y="451585"/>
                </a:cubicBezTo>
                <a:cubicBezTo>
                  <a:pt x="420863" y="446314"/>
                  <a:pt x="413258" y="442853"/>
                  <a:pt x="406282" y="438762"/>
                </a:cubicBezTo>
                <a:cubicBezTo>
                  <a:pt x="405837" y="438500"/>
                  <a:pt x="404630" y="439758"/>
                  <a:pt x="403896" y="439627"/>
                </a:cubicBezTo>
                <a:cubicBezTo>
                  <a:pt x="386562" y="436664"/>
                  <a:pt x="378171" y="444033"/>
                  <a:pt x="377908" y="461498"/>
                </a:cubicBezTo>
                <a:cubicBezTo>
                  <a:pt x="377882" y="462625"/>
                  <a:pt x="374919" y="463727"/>
                  <a:pt x="373555" y="464671"/>
                </a:cubicBezTo>
                <a:cubicBezTo>
                  <a:pt x="373555" y="453840"/>
                  <a:pt x="373477" y="443718"/>
                  <a:pt x="373582" y="433596"/>
                </a:cubicBezTo>
                <a:cubicBezTo>
                  <a:pt x="373660" y="425571"/>
                  <a:pt x="369753" y="423841"/>
                  <a:pt x="362541" y="425493"/>
                </a:cubicBezTo>
                <a:cubicBezTo>
                  <a:pt x="351160" y="428115"/>
                  <a:pt x="339701" y="430292"/>
                  <a:pt x="327113" y="430475"/>
                </a:cubicBezTo>
                <a:cubicBezTo>
                  <a:pt x="335164" y="426594"/>
                  <a:pt x="343057" y="422451"/>
                  <a:pt x="351265" y="418937"/>
                </a:cubicBezTo>
                <a:cubicBezTo>
                  <a:pt x="365242" y="412958"/>
                  <a:pt x="366895" y="403255"/>
                  <a:pt x="355277" y="393579"/>
                </a:cubicBezTo>
                <a:cubicBezTo>
                  <a:pt x="369491" y="379444"/>
                  <a:pt x="368730" y="376533"/>
                  <a:pt x="345208" y="363920"/>
                </a:cubicBezTo>
                <a:cubicBezTo>
                  <a:pt x="357559" y="361612"/>
                  <a:pt x="367498" y="358911"/>
                  <a:pt x="377594" y="358072"/>
                </a:cubicBezTo>
                <a:cubicBezTo>
                  <a:pt x="389447" y="357102"/>
                  <a:pt x="393433" y="353456"/>
                  <a:pt x="391755" y="341420"/>
                </a:cubicBezTo>
                <a:cubicBezTo>
                  <a:pt x="389945" y="328439"/>
                  <a:pt x="382209" y="319287"/>
                  <a:pt x="374342" y="308903"/>
                </a:cubicBezTo>
                <a:cubicBezTo>
                  <a:pt x="361073" y="291359"/>
                  <a:pt x="343398" y="283964"/>
                  <a:pt x="324701" y="276149"/>
                </a:cubicBezTo>
                <a:cubicBezTo>
                  <a:pt x="310592" y="270275"/>
                  <a:pt x="297009" y="263011"/>
                  <a:pt x="283608" y="255642"/>
                </a:cubicBezTo>
                <a:cubicBezTo>
                  <a:pt x="280698" y="254043"/>
                  <a:pt x="279491" y="249296"/>
                  <a:pt x="277498" y="246018"/>
                </a:cubicBezTo>
                <a:cubicBezTo>
                  <a:pt x="278390" y="244891"/>
                  <a:pt x="279308" y="243763"/>
                  <a:pt x="280199" y="242609"/>
                </a:cubicBezTo>
                <a:cubicBezTo>
                  <a:pt x="285995" y="244865"/>
                  <a:pt x="292131" y="246464"/>
                  <a:pt x="297481" y="249454"/>
                </a:cubicBezTo>
                <a:cubicBezTo>
                  <a:pt x="322419" y="263431"/>
                  <a:pt x="346833" y="278326"/>
                  <a:pt x="372061" y="291752"/>
                </a:cubicBezTo>
                <a:cubicBezTo>
                  <a:pt x="384832" y="298544"/>
                  <a:pt x="398861" y="302924"/>
                  <a:pt x="412340" y="308404"/>
                </a:cubicBezTo>
                <a:cubicBezTo>
                  <a:pt x="420784" y="311840"/>
                  <a:pt x="426763" y="309217"/>
                  <a:pt x="427628" y="300144"/>
                </a:cubicBezTo>
                <a:cubicBezTo>
                  <a:pt x="428572" y="290415"/>
                  <a:pt x="433817" y="290100"/>
                  <a:pt x="441370" y="291280"/>
                </a:cubicBezTo>
                <a:cubicBezTo>
                  <a:pt x="455950" y="293562"/>
                  <a:pt x="470688" y="297390"/>
                  <a:pt x="485215" y="296918"/>
                </a:cubicBezTo>
                <a:cubicBezTo>
                  <a:pt x="502812" y="296341"/>
                  <a:pt x="515950" y="287058"/>
                  <a:pt x="523528" y="269515"/>
                </a:cubicBezTo>
                <a:cubicBezTo>
                  <a:pt x="526151" y="263431"/>
                  <a:pt x="535171" y="259943"/>
                  <a:pt x="541570" y="255721"/>
                </a:cubicBezTo>
                <a:cubicBezTo>
                  <a:pt x="546002" y="252784"/>
                  <a:pt x="550932" y="250581"/>
                  <a:pt x="555154" y="248300"/>
                </a:cubicBezTo>
                <a:cubicBezTo>
                  <a:pt x="556806" y="254698"/>
                  <a:pt x="557383" y="263641"/>
                  <a:pt x="559481" y="264034"/>
                </a:cubicBezTo>
                <a:cubicBezTo>
                  <a:pt x="569708" y="265870"/>
                  <a:pt x="579883" y="277959"/>
                  <a:pt x="590844" y="265870"/>
                </a:cubicBezTo>
                <a:cubicBezTo>
                  <a:pt x="598134" y="257845"/>
                  <a:pt x="602199" y="262041"/>
                  <a:pt x="604821" y="269829"/>
                </a:cubicBezTo>
                <a:cubicBezTo>
                  <a:pt x="606631" y="275231"/>
                  <a:pt x="608650" y="280817"/>
                  <a:pt x="608991" y="286403"/>
                </a:cubicBezTo>
                <a:cubicBezTo>
                  <a:pt x="609647" y="297154"/>
                  <a:pt x="609201" y="307670"/>
                  <a:pt x="622889" y="311525"/>
                </a:cubicBezTo>
                <a:cubicBezTo>
                  <a:pt x="624358" y="311945"/>
                  <a:pt x="624594" y="320021"/>
                  <a:pt x="623886" y="324296"/>
                </a:cubicBezTo>
                <a:cubicBezTo>
                  <a:pt x="622785" y="330773"/>
                  <a:pt x="619480" y="336936"/>
                  <a:pt x="618825" y="343387"/>
                </a:cubicBezTo>
                <a:cubicBezTo>
                  <a:pt x="618431" y="347320"/>
                  <a:pt x="620136" y="353745"/>
                  <a:pt x="622968" y="355292"/>
                </a:cubicBezTo>
                <a:cubicBezTo>
                  <a:pt x="636683" y="362871"/>
                  <a:pt x="634034" y="374619"/>
                  <a:pt x="632828" y="386472"/>
                </a:cubicBezTo>
                <a:cubicBezTo>
                  <a:pt x="632461" y="390143"/>
                  <a:pt x="633956" y="393972"/>
                  <a:pt x="634034" y="397748"/>
                </a:cubicBezTo>
                <a:cubicBezTo>
                  <a:pt x="634166" y="404173"/>
                  <a:pt x="634795" y="410807"/>
                  <a:pt x="633562" y="417022"/>
                </a:cubicBezTo>
                <a:cubicBezTo>
                  <a:pt x="631517" y="427486"/>
                  <a:pt x="624096" y="437451"/>
                  <a:pt x="633431" y="448281"/>
                </a:cubicBezTo>
                <a:cubicBezTo>
                  <a:pt x="635136" y="450248"/>
                  <a:pt x="633274" y="455256"/>
                  <a:pt x="634716" y="459898"/>
                </a:cubicBezTo>
                <a:cubicBezTo>
                  <a:pt x="633798" y="439470"/>
                  <a:pt x="653728" y="438342"/>
                  <a:pt x="662356" y="427171"/>
                </a:cubicBezTo>
                <a:cubicBezTo>
                  <a:pt x="664480" y="434802"/>
                  <a:pt x="666552" y="442250"/>
                  <a:pt x="669148" y="451664"/>
                </a:cubicBezTo>
                <a:cubicBezTo>
                  <a:pt x="672609" y="446078"/>
                  <a:pt x="674891" y="442433"/>
                  <a:pt x="677408" y="438368"/>
                </a:cubicBezTo>
                <a:cubicBezTo>
                  <a:pt x="688816" y="451795"/>
                  <a:pt x="684148" y="464199"/>
                  <a:pt x="667207" y="470073"/>
                </a:cubicBezTo>
                <a:cubicBezTo>
                  <a:pt x="665188" y="462180"/>
                  <a:pt x="663169" y="454181"/>
                  <a:pt x="661150" y="446314"/>
                </a:cubicBezTo>
                <a:cubicBezTo>
                  <a:pt x="653178" y="454470"/>
                  <a:pt x="644131" y="460134"/>
                  <a:pt x="640643" y="468211"/>
                </a:cubicBezTo>
                <a:cubicBezTo>
                  <a:pt x="636342" y="478176"/>
                  <a:pt x="636500" y="490134"/>
                  <a:pt x="635267" y="501279"/>
                </a:cubicBezTo>
                <a:cubicBezTo>
                  <a:pt x="635188" y="502013"/>
                  <a:pt x="639699" y="503036"/>
                  <a:pt x="641849" y="504295"/>
                </a:cubicBezTo>
                <a:cubicBezTo>
                  <a:pt x="648589" y="508228"/>
                  <a:pt x="656429" y="511768"/>
                  <a:pt x="650267" y="522179"/>
                </a:cubicBezTo>
                <a:cubicBezTo>
                  <a:pt x="638283" y="517459"/>
                  <a:pt x="626456" y="512817"/>
                  <a:pt x="614052" y="507913"/>
                </a:cubicBezTo>
                <a:cubicBezTo>
                  <a:pt x="592103" y="530308"/>
                  <a:pt x="591736" y="552625"/>
                  <a:pt x="615180" y="562459"/>
                </a:cubicBezTo>
                <a:cubicBezTo>
                  <a:pt x="618169" y="557607"/>
                  <a:pt x="621447" y="552703"/>
                  <a:pt x="624306" y="547537"/>
                </a:cubicBezTo>
                <a:cubicBezTo>
                  <a:pt x="631569" y="534425"/>
                  <a:pt x="632959" y="534216"/>
                  <a:pt x="644052" y="546069"/>
                </a:cubicBezTo>
                <a:cubicBezTo>
                  <a:pt x="618536" y="567651"/>
                  <a:pt x="624725" y="594373"/>
                  <a:pt x="632723" y="621252"/>
                </a:cubicBezTo>
                <a:cubicBezTo>
                  <a:pt x="636867" y="635177"/>
                  <a:pt x="639725" y="649809"/>
                  <a:pt x="646045" y="662711"/>
                </a:cubicBezTo>
                <a:cubicBezTo>
                  <a:pt x="659340" y="689826"/>
                  <a:pt x="674865" y="715840"/>
                  <a:pt x="688737" y="742693"/>
                </a:cubicBezTo>
                <a:cubicBezTo>
                  <a:pt x="692644" y="750246"/>
                  <a:pt x="694637" y="759057"/>
                  <a:pt x="695870" y="767527"/>
                </a:cubicBezTo>
                <a:cubicBezTo>
                  <a:pt x="696211" y="769887"/>
                  <a:pt x="690678" y="773113"/>
                  <a:pt x="687845" y="775919"/>
                </a:cubicBezTo>
                <a:cubicBezTo>
                  <a:pt x="685590" y="773113"/>
                  <a:pt x="681080" y="769966"/>
                  <a:pt x="681447" y="767527"/>
                </a:cubicBezTo>
                <a:cubicBezTo>
                  <a:pt x="685511" y="739599"/>
                  <a:pt x="668466" y="719512"/>
                  <a:pt x="657242" y="696854"/>
                </a:cubicBezTo>
                <a:cubicBezTo>
                  <a:pt x="644419" y="670946"/>
                  <a:pt x="635765" y="642965"/>
                  <a:pt x="622627" y="617266"/>
                </a:cubicBezTo>
                <a:cubicBezTo>
                  <a:pt x="614000" y="600352"/>
                  <a:pt x="600914" y="585640"/>
                  <a:pt x="589192" y="570431"/>
                </a:cubicBezTo>
                <a:cubicBezTo>
                  <a:pt x="587094" y="567729"/>
                  <a:pt x="581797" y="567493"/>
                  <a:pt x="574297" y="564766"/>
                </a:cubicBezTo>
                <a:cubicBezTo>
                  <a:pt x="568292" y="552782"/>
                  <a:pt x="562470" y="548953"/>
                  <a:pt x="549568" y="553988"/>
                </a:cubicBezTo>
                <a:cubicBezTo>
                  <a:pt x="546317" y="555247"/>
                  <a:pt x="542304" y="562170"/>
                  <a:pt x="543170" y="565186"/>
                </a:cubicBezTo>
                <a:cubicBezTo>
                  <a:pt x="550407" y="590334"/>
                  <a:pt x="558825" y="615116"/>
                  <a:pt x="566561" y="640107"/>
                </a:cubicBezTo>
                <a:cubicBezTo>
                  <a:pt x="567820" y="644171"/>
                  <a:pt x="567531" y="648734"/>
                  <a:pt x="567977" y="653061"/>
                </a:cubicBezTo>
                <a:cubicBezTo>
                  <a:pt x="566351" y="653559"/>
                  <a:pt x="564726" y="654058"/>
                  <a:pt x="563100" y="654556"/>
                </a:cubicBezTo>
                <a:cubicBezTo>
                  <a:pt x="561133" y="649940"/>
                  <a:pt x="558563" y="645509"/>
                  <a:pt x="557304" y="640710"/>
                </a:cubicBezTo>
                <a:cubicBezTo>
                  <a:pt x="551115" y="616925"/>
                  <a:pt x="545897" y="592825"/>
                  <a:pt x="538790" y="569303"/>
                </a:cubicBezTo>
                <a:cubicBezTo>
                  <a:pt x="537191" y="564032"/>
                  <a:pt x="529927" y="558341"/>
                  <a:pt x="524289" y="556978"/>
                </a:cubicBezTo>
                <a:cubicBezTo>
                  <a:pt x="516684" y="555142"/>
                  <a:pt x="511229" y="560125"/>
                  <a:pt x="507846" y="568542"/>
                </a:cubicBezTo>
                <a:cubicBezTo>
                  <a:pt x="498327" y="592275"/>
                  <a:pt x="480810" y="612283"/>
                  <a:pt x="476037" y="638428"/>
                </a:cubicBezTo>
                <a:cubicBezTo>
                  <a:pt x="471999" y="660482"/>
                  <a:pt x="466833" y="682379"/>
                  <a:pt x="461168" y="704092"/>
                </a:cubicBezTo>
                <a:cubicBezTo>
                  <a:pt x="458467" y="714424"/>
                  <a:pt x="453590" y="724232"/>
                  <a:pt x="449263" y="734092"/>
                </a:cubicBezTo>
                <a:cubicBezTo>
                  <a:pt x="448738" y="735298"/>
                  <a:pt x="444359" y="736321"/>
                  <a:pt x="443546" y="735560"/>
                </a:cubicBezTo>
                <a:cubicBezTo>
                  <a:pt x="441632" y="733751"/>
                  <a:pt x="439193" y="730342"/>
                  <a:pt x="439770" y="728375"/>
                </a:cubicBezTo>
                <a:cubicBezTo>
                  <a:pt x="441947" y="720849"/>
                  <a:pt x="444621" y="713323"/>
                  <a:pt x="448188" y="706347"/>
                </a:cubicBezTo>
                <a:cubicBezTo>
                  <a:pt x="454691" y="693603"/>
                  <a:pt x="454350" y="681068"/>
                  <a:pt x="448896" y="668323"/>
                </a:cubicBezTo>
                <a:cubicBezTo>
                  <a:pt x="443730" y="656260"/>
                  <a:pt x="446457" y="649390"/>
                  <a:pt x="457681" y="644040"/>
                </a:cubicBezTo>
                <a:cubicBezTo>
                  <a:pt x="460539" y="642677"/>
                  <a:pt x="463686" y="638979"/>
                  <a:pt x="464158" y="635963"/>
                </a:cubicBezTo>
                <a:cubicBezTo>
                  <a:pt x="467383" y="615194"/>
                  <a:pt x="469560" y="594242"/>
                  <a:pt x="472838" y="573472"/>
                </a:cubicBezTo>
                <a:cubicBezTo>
                  <a:pt x="474910" y="560387"/>
                  <a:pt x="478686" y="547590"/>
                  <a:pt x="480889" y="534530"/>
                </a:cubicBezTo>
                <a:cubicBezTo>
                  <a:pt x="481859" y="528814"/>
                  <a:pt x="482777" y="521733"/>
                  <a:pt x="480312" y="517092"/>
                </a:cubicBezTo>
                <a:cubicBezTo>
                  <a:pt x="473861" y="504976"/>
                  <a:pt x="465522" y="493858"/>
                  <a:pt x="457943" y="482345"/>
                </a:cubicBezTo>
                <a:cubicBezTo>
                  <a:pt x="455793" y="483473"/>
                  <a:pt x="453668" y="484443"/>
                  <a:pt x="451544" y="485440"/>
                </a:cubicBezTo>
                <a:close/>
                <a:moveTo>
                  <a:pt x="350872" y="716942"/>
                </a:moveTo>
                <a:cubicBezTo>
                  <a:pt x="351528" y="712326"/>
                  <a:pt x="352944" y="707711"/>
                  <a:pt x="352708" y="703148"/>
                </a:cubicBezTo>
                <a:cubicBezTo>
                  <a:pt x="352262" y="694232"/>
                  <a:pt x="353573" y="683559"/>
                  <a:pt x="349194" y="676925"/>
                </a:cubicBezTo>
                <a:cubicBezTo>
                  <a:pt x="344290" y="669529"/>
                  <a:pt x="334430" y="664285"/>
                  <a:pt x="325645" y="660823"/>
                </a:cubicBezTo>
                <a:cubicBezTo>
                  <a:pt x="311222" y="655133"/>
                  <a:pt x="285208" y="662921"/>
                  <a:pt x="281065" y="680150"/>
                </a:cubicBezTo>
                <a:cubicBezTo>
                  <a:pt x="278049" y="692606"/>
                  <a:pt x="275453" y="705167"/>
                  <a:pt x="272883" y="716732"/>
                </a:cubicBezTo>
                <a:cubicBezTo>
                  <a:pt x="276790" y="717283"/>
                  <a:pt x="283005" y="716470"/>
                  <a:pt x="286047" y="719197"/>
                </a:cubicBezTo>
                <a:cubicBezTo>
                  <a:pt x="288198" y="721137"/>
                  <a:pt x="286073" y="727851"/>
                  <a:pt x="285942" y="730814"/>
                </a:cubicBezTo>
                <a:cubicBezTo>
                  <a:pt x="303302" y="732676"/>
                  <a:pt x="320872" y="734538"/>
                  <a:pt x="338311" y="736400"/>
                </a:cubicBezTo>
                <a:cubicBezTo>
                  <a:pt x="341563" y="729477"/>
                  <a:pt x="344814" y="722606"/>
                  <a:pt x="348040" y="715709"/>
                </a:cubicBezTo>
                <a:cubicBezTo>
                  <a:pt x="348984" y="716103"/>
                  <a:pt x="349928" y="716522"/>
                  <a:pt x="350872" y="716942"/>
                </a:cubicBezTo>
                <a:close/>
                <a:moveTo>
                  <a:pt x="707539" y="382984"/>
                </a:moveTo>
                <a:cubicBezTo>
                  <a:pt x="710975" y="386996"/>
                  <a:pt x="716508" y="390930"/>
                  <a:pt x="715931" y="393395"/>
                </a:cubicBezTo>
                <a:cubicBezTo>
                  <a:pt x="714803" y="398194"/>
                  <a:pt x="711106" y="403622"/>
                  <a:pt x="706884" y="406218"/>
                </a:cubicBezTo>
                <a:cubicBezTo>
                  <a:pt x="697863" y="411752"/>
                  <a:pt x="698545" y="418963"/>
                  <a:pt x="702085" y="426306"/>
                </a:cubicBezTo>
                <a:cubicBezTo>
                  <a:pt x="705389" y="433176"/>
                  <a:pt x="718107" y="434723"/>
                  <a:pt x="724375" y="430659"/>
                </a:cubicBezTo>
                <a:cubicBezTo>
                  <a:pt x="728676" y="427853"/>
                  <a:pt x="733894" y="424129"/>
                  <a:pt x="738431" y="424444"/>
                </a:cubicBezTo>
                <a:cubicBezTo>
                  <a:pt x="748684" y="425152"/>
                  <a:pt x="755817" y="421507"/>
                  <a:pt x="763763" y="415370"/>
                </a:cubicBezTo>
                <a:cubicBezTo>
                  <a:pt x="776796" y="405301"/>
                  <a:pt x="778028" y="389252"/>
                  <a:pt x="764497" y="379916"/>
                </a:cubicBezTo>
                <a:cubicBezTo>
                  <a:pt x="757181" y="374855"/>
                  <a:pt x="749681" y="370082"/>
                  <a:pt x="742784" y="365519"/>
                </a:cubicBezTo>
                <a:cubicBezTo>
                  <a:pt x="739034" y="376638"/>
                  <a:pt x="731062" y="373177"/>
                  <a:pt x="720861" y="366542"/>
                </a:cubicBezTo>
                <a:cubicBezTo>
                  <a:pt x="727758" y="382958"/>
                  <a:pt x="713649" y="380309"/>
                  <a:pt x="707539" y="382984"/>
                </a:cubicBezTo>
                <a:close/>
                <a:moveTo>
                  <a:pt x="1163227" y="601794"/>
                </a:moveTo>
                <a:cubicBezTo>
                  <a:pt x="1173795" y="602004"/>
                  <a:pt x="1190211" y="584801"/>
                  <a:pt x="1190552" y="573105"/>
                </a:cubicBezTo>
                <a:cubicBezTo>
                  <a:pt x="1190972" y="559705"/>
                  <a:pt x="1173795" y="544863"/>
                  <a:pt x="1156619" y="543735"/>
                </a:cubicBezTo>
                <a:cubicBezTo>
                  <a:pt x="1140648" y="542686"/>
                  <a:pt x="1126776" y="555142"/>
                  <a:pt x="1125989" y="571191"/>
                </a:cubicBezTo>
                <a:cubicBezTo>
                  <a:pt x="1125203" y="587555"/>
                  <a:pt x="1142038" y="601401"/>
                  <a:pt x="1163227" y="601794"/>
                </a:cubicBezTo>
                <a:close/>
                <a:moveTo>
                  <a:pt x="765808" y="991372"/>
                </a:moveTo>
                <a:cubicBezTo>
                  <a:pt x="763291" y="936853"/>
                  <a:pt x="735651" y="891250"/>
                  <a:pt x="710135" y="844860"/>
                </a:cubicBezTo>
                <a:cubicBezTo>
                  <a:pt x="715170" y="858995"/>
                  <a:pt x="720231" y="873156"/>
                  <a:pt x="724716" y="885743"/>
                </a:cubicBezTo>
                <a:cubicBezTo>
                  <a:pt x="718842" y="892902"/>
                  <a:pt x="714462" y="899799"/>
                  <a:pt x="708562" y="904965"/>
                </a:cubicBezTo>
                <a:cubicBezTo>
                  <a:pt x="702163" y="910551"/>
                  <a:pt x="699043" y="915848"/>
                  <a:pt x="702295" y="924318"/>
                </a:cubicBezTo>
                <a:cubicBezTo>
                  <a:pt x="705441" y="932500"/>
                  <a:pt x="709690" y="938557"/>
                  <a:pt x="719550" y="935935"/>
                </a:cubicBezTo>
                <a:cubicBezTo>
                  <a:pt x="731036" y="932893"/>
                  <a:pt x="739689" y="936827"/>
                  <a:pt x="744829" y="946844"/>
                </a:cubicBezTo>
                <a:cubicBezTo>
                  <a:pt x="749366" y="955681"/>
                  <a:pt x="752644" y="965227"/>
                  <a:pt x="755922" y="974667"/>
                </a:cubicBezTo>
                <a:cubicBezTo>
                  <a:pt x="757993" y="980594"/>
                  <a:pt x="759042" y="986887"/>
                  <a:pt x="760537" y="993024"/>
                </a:cubicBezTo>
                <a:cubicBezTo>
                  <a:pt x="762320" y="992473"/>
                  <a:pt x="764077" y="991922"/>
                  <a:pt x="765808" y="991372"/>
                </a:cubicBezTo>
                <a:close/>
                <a:moveTo>
                  <a:pt x="729279" y="475344"/>
                </a:moveTo>
                <a:cubicBezTo>
                  <a:pt x="730380" y="482188"/>
                  <a:pt x="729121" y="491602"/>
                  <a:pt x="733134" y="495379"/>
                </a:cubicBezTo>
                <a:cubicBezTo>
                  <a:pt x="741027" y="502800"/>
                  <a:pt x="751411" y="508281"/>
                  <a:pt x="761691" y="512031"/>
                </a:cubicBezTo>
                <a:cubicBezTo>
                  <a:pt x="765336" y="513368"/>
                  <a:pt x="775642" y="507651"/>
                  <a:pt x="775878" y="504583"/>
                </a:cubicBezTo>
                <a:cubicBezTo>
                  <a:pt x="776298" y="499260"/>
                  <a:pt x="771892" y="493071"/>
                  <a:pt x="768352" y="488036"/>
                </a:cubicBezTo>
                <a:cubicBezTo>
                  <a:pt x="766149" y="484889"/>
                  <a:pt x="761875" y="483185"/>
                  <a:pt x="758466" y="480929"/>
                </a:cubicBezTo>
                <a:cubicBezTo>
                  <a:pt x="753955" y="477966"/>
                  <a:pt x="749313" y="475160"/>
                  <a:pt x="744803" y="472171"/>
                </a:cubicBezTo>
                <a:cubicBezTo>
                  <a:pt x="741945" y="470283"/>
                  <a:pt x="739322" y="468027"/>
                  <a:pt x="736438" y="466192"/>
                </a:cubicBezTo>
                <a:cubicBezTo>
                  <a:pt x="733710" y="464461"/>
                  <a:pt x="730905" y="462573"/>
                  <a:pt x="727863" y="461681"/>
                </a:cubicBezTo>
                <a:cubicBezTo>
                  <a:pt x="723037" y="460239"/>
                  <a:pt x="718002" y="458902"/>
                  <a:pt x="713020" y="458770"/>
                </a:cubicBezTo>
                <a:cubicBezTo>
                  <a:pt x="708352" y="458666"/>
                  <a:pt x="702452" y="458718"/>
                  <a:pt x="699226" y="461340"/>
                </a:cubicBezTo>
                <a:cubicBezTo>
                  <a:pt x="689261" y="469417"/>
                  <a:pt x="687347" y="480457"/>
                  <a:pt x="690546" y="492468"/>
                </a:cubicBezTo>
                <a:cubicBezTo>
                  <a:pt x="698833" y="491366"/>
                  <a:pt x="707513" y="492494"/>
                  <a:pt x="713177" y="488849"/>
                </a:cubicBezTo>
                <a:cubicBezTo>
                  <a:pt x="718947" y="485151"/>
                  <a:pt x="721700" y="476786"/>
                  <a:pt x="725791" y="470466"/>
                </a:cubicBezTo>
                <a:cubicBezTo>
                  <a:pt x="726919" y="472118"/>
                  <a:pt x="728099" y="473718"/>
                  <a:pt x="729279" y="475344"/>
                </a:cubicBezTo>
                <a:close/>
                <a:moveTo>
                  <a:pt x="429805" y="229471"/>
                </a:moveTo>
                <a:cubicBezTo>
                  <a:pt x="441291" y="223886"/>
                  <a:pt x="446483" y="210407"/>
                  <a:pt x="441579" y="199393"/>
                </a:cubicBezTo>
                <a:cubicBezTo>
                  <a:pt x="438013" y="191395"/>
                  <a:pt x="422384" y="186596"/>
                  <a:pt x="413205" y="190687"/>
                </a:cubicBezTo>
                <a:cubicBezTo>
                  <a:pt x="402795" y="195328"/>
                  <a:pt x="399438" y="207286"/>
                  <a:pt x="403765" y="219559"/>
                </a:cubicBezTo>
                <a:cubicBezTo>
                  <a:pt x="405312" y="223938"/>
                  <a:pt x="403188" y="229498"/>
                  <a:pt x="403660" y="234428"/>
                </a:cubicBezTo>
                <a:cubicBezTo>
                  <a:pt x="404080" y="239043"/>
                  <a:pt x="404499" y="244576"/>
                  <a:pt x="407226" y="247723"/>
                </a:cubicBezTo>
                <a:cubicBezTo>
                  <a:pt x="409193" y="250004"/>
                  <a:pt x="417349" y="250817"/>
                  <a:pt x="418476" y="249244"/>
                </a:cubicBezTo>
                <a:cubicBezTo>
                  <a:pt x="421754" y="244629"/>
                  <a:pt x="422908" y="238492"/>
                  <a:pt x="425714" y="230678"/>
                </a:cubicBezTo>
                <a:cubicBezTo>
                  <a:pt x="424980" y="230835"/>
                  <a:pt x="427576" y="230547"/>
                  <a:pt x="429805" y="229471"/>
                </a:cubicBezTo>
                <a:close/>
                <a:moveTo>
                  <a:pt x="748343" y="283649"/>
                </a:moveTo>
                <a:cubicBezTo>
                  <a:pt x="753221" y="281945"/>
                  <a:pt x="759960" y="279453"/>
                  <a:pt x="761350" y="275625"/>
                </a:cubicBezTo>
                <a:cubicBezTo>
                  <a:pt x="762845" y="271534"/>
                  <a:pt x="760590" y="262933"/>
                  <a:pt x="757233" y="260966"/>
                </a:cubicBezTo>
                <a:cubicBezTo>
                  <a:pt x="753011" y="258501"/>
                  <a:pt x="745931" y="260284"/>
                  <a:pt x="740240" y="261202"/>
                </a:cubicBezTo>
                <a:cubicBezTo>
                  <a:pt x="735572" y="261936"/>
                  <a:pt x="731141" y="265240"/>
                  <a:pt x="726551" y="265345"/>
                </a:cubicBezTo>
                <a:cubicBezTo>
                  <a:pt x="717163" y="265581"/>
                  <a:pt x="702478" y="281945"/>
                  <a:pt x="705337" y="290835"/>
                </a:cubicBezTo>
                <a:cubicBezTo>
                  <a:pt x="706071" y="293116"/>
                  <a:pt x="710240" y="295397"/>
                  <a:pt x="713020" y="295607"/>
                </a:cubicBezTo>
                <a:cubicBezTo>
                  <a:pt x="715931" y="295843"/>
                  <a:pt x="719025" y="293640"/>
                  <a:pt x="718947" y="293667"/>
                </a:cubicBezTo>
                <a:cubicBezTo>
                  <a:pt x="722723" y="300799"/>
                  <a:pt x="725162" y="307014"/>
                  <a:pt x="729226" y="311892"/>
                </a:cubicBezTo>
                <a:cubicBezTo>
                  <a:pt x="730170" y="313020"/>
                  <a:pt x="739873" y="309716"/>
                  <a:pt x="739925" y="308221"/>
                </a:cubicBezTo>
                <a:cubicBezTo>
                  <a:pt x="740188" y="301744"/>
                  <a:pt x="738378" y="295161"/>
                  <a:pt x="736726" y="284987"/>
                </a:cubicBezTo>
                <a:cubicBezTo>
                  <a:pt x="739060" y="284803"/>
                  <a:pt x="744043" y="285170"/>
                  <a:pt x="748343" y="283649"/>
                </a:cubicBezTo>
                <a:close/>
                <a:moveTo>
                  <a:pt x="889898" y="671942"/>
                </a:moveTo>
                <a:cubicBezTo>
                  <a:pt x="880248" y="669136"/>
                  <a:pt x="871411" y="663105"/>
                  <a:pt x="862678" y="657755"/>
                </a:cubicBezTo>
                <a:cubicBezTo>
                  <a:pt x="853369" y="652065"/>
                  <a:pt x="845003" y="644774"/>
                  <a:pt x="835458" y="639582"/>
                </a:cubicBezTo>
                <a:cubicBezTo>
                  <a:pt x="831341" y="637353"/>
                  <a:pt x="825310" y="638612"/>
                  <a:pt x="820143" y="638297"/>
                </a:cubicBezTo>
                <a:cubicBezTo>
                  <a:pt x="819409" y="639766"/>
                  <a:pt x="818649" y="641208"/>
                  <a:pt x="817914" y="642677"/>
                </a:cubicBezTo>
                <a:cubicBezTo>
                  <a:pt x="820563" y="644276"/>
                  <a:pt x="823264" y="645797"/>
                  <a:pt x="825860" y="647475"/>
                </a:cubicBezTo>
                <a:cubicBezTo>
                  <a:pt x="836586" y="654398"/>
                  <a:pt x="847495" y="661033"/>
                  <a:pt x="857932" y="668376"/>
                </a:cubicBezTo>
                <a:cubicBezTo>
                  <a:pt x="867477" y="675089"/>
                  <a:pt x="876446" y="682615"/>
                  <a:pt x="885755" y="689669"/>
                </a:cubicBezTo>
                <a:cubicBezTo>
                  <a:pt x="893989" y="695910"/>
                  <a:pt x="901751" y="703804"/>
                  <a:pt x="916227" y="698349"/>
                </a:cubicBezTo>
                <a:cubicBezTo>
                  <a:pt x="908805" y="686365"/>
                  <a:pt x="903666" y="675928"/>
                  <a:pt x="889898" y="671942"/>
                </a:cubicBezTo>
                <a:close/>
                <a:moveTo>
                  <a:pt x="866926" y="218457"/>
                </a:moveTo>
                <a:cubicBezTo>
                  <a:pt x="875554" y="215048"/>
                  <a:pt x="882765" y="208020"/>
                  <a:pt x="890475" y="202697"/>
                </a:cubicBezTo>
                <a:cubicBezTo>
                  <a:pt x="881481" y="187278"/>
                  <a:pt x="869968" y="180066"/>
                  <a:pt x="860449" y="185311"/>
                </a:cubicBezTo>
                <a:cubicBezTo>
                  <a:pt x="846052" y="193230"/>
                  <a:pt x="832573" y="202828"/>
                  <a:pt x="818701" y="211692"/>
                </a:cubicBezTo>
                <a:cubicBezTo>
                  <a:pt x="819226" y="212741"/>
                  <a:pt x="819750" y="213763"/>
                  <a:pt x="820301" y="214812"/>
                </a:cubicBezTo>
                <a:cubicBezTo>
                  <a:pt x="827722" y="211718"/>
                  <a:pt x="835143" y="208597"/>
                  <a:pt x="844243" y="204821"/>
                </a:cubicBezTo>
                <a:cubicBezTo>
                  <a:pt x="847311" y="217671"/>
                  <a:pt x="855808" y="222863"/>
                  <a:pt x="866926" y="218457"/>
                </a:cubicBezTo>
                <a:close/>
                <a:moveTo>
                  <a:pt x="682601" y="531672"/>
                </a:moveTo>
                <a:cubicBezTo>
                  <a:pt x="689917" y="542083"/>
                  <a:pt x="697233" y="552467"/>
                  <a:pt x="705992" y="564950"/>
                </a:cubicBezTo>
                <a:cubicBezTo>
                  <a:pt x="712732" y="556375"/>
                  <a:pt x="717714" y="550868"/>
                  <a:pt x="721700" y="544758"/>
                </a:cubicBezTo>
                <a:cubicBezTo>
                  <a:pt x="727889" y="535238"/>
                  <a:pt x="723745" y="524854"/>
                  <a:pt x="713046" y="521025"/>
                </a:cubicBezTo>
                <a:cubicBezTo>
                  <a:pt x="699200" y="516069"/>
                  <a:pt x="700144" y="530413"/>
                  <a:pt x="693667" y="535973"/>
                </a:cubicBezTo>
                <a:cubicBezTo>
                  <a:pt x="690546" y="533953"/>
                  <a:pt x="687478" y="531961"/>
                  <a:pt x="684436" y="529967"/>
                </a:cubicBezTo>
                <a:cubicBezTo>
                  <a:pt x="683807" y="530544"/>
                  <a:pt x="683204" y="531121"/>
                  <a:pt x="682601" y="531672"/>
                </a:cubicBezTo>
                <a:close/>
                <a:moveTo>
                  <a:pt x="1060299" y="277906"/>
                </a:moveTo>
                <a:cubicBezTo>
                  <a:pt x="1059513" y="267024"/>
                  <a:pt x="1051934" y="262828"/>
                  <a:pt x="1042467" y="262749"/>
                </a:cubicBezTo>
                <a:cubicBezTo>
                  <a:pt x="1032319" y="262697"/>
                  <a:pt x="1026287" y="270878"/>
                  <a:pt x="1027336" y="278981"/>
                </a:cubicBezTo>
                <a:cubicBezTo>
                  <a:pt x="1028149" y="285354"/>
                  <a:pt x="1035990" y="290835"/>
                  <a:pt x="1040710" y="296682"/>
                </a:cubicBezTo>
                <a:cubicBezTo>
                  <a:pt x="1052616" y="294401"/>
                  <a:pt x="1060929" y="286455"/>
                  <a:pt x="1060299" y="277906"/>
                </a:cubicBezTo>
                <a:close/>
                <a:moveTo>
                  <a:pt x="103111" y="444138"/>
                </a:moveTo>
                <a:cubicBezTo>
                  <a:pt x="68732" y="448307"/>
                  <a:pt x="34379" y="452477"/>
                  <a:pt x="0" y="456620"/>
                </a:cubicBezTo>
                <a:cubicBezTo>
                  <a:pt x="210" y="458718"/>
                  <a:pt x="420" y="460790"/>
                  <a:pt x="629" y="462888"/>
                </a:cubicBezTo>
                <a:cubicBezTo>
                  <a:pt x="14187" y="461917"/>
                  <a:pt x="27745" y="460921"/>
                  <a:pt x="41066" y="459950"/>
                </a:cubicBezTo>
                <a:cubicBezTo>
                  <a:pt x="42561" y="461943"/>
                  <a:pt x="44397" y="464382"/>
                  <a:pt x="46232" y="466821"/>
                </a:cubicBezTo>
                <a:cubicBezTo>
                  <a:pt x="47963" y="463569"/>
                  <a:pt x="49668" y="460344"/>
                  <a:pt x="51293" y="457302"/>
                </a:cubicBezTo>
                <a:cubicBezTo>
                  <a:pt x="68837" y="454784"/>
                  <a:pt x="86354" y="452267"/>
                  <a:pt x="103872" y="449750"/>
                </a:cubicBezTo>
                <a:cubicBezTo>
                  <a:pt x="103609" y="447888"/>
                  <a:pt x="103373" y="446026"/>
                  <a:pt x="103111" y="444138"/>
                </a:cubicBezTo>
                <a:close/>
                <a:moveTo>
                  <a:pt x="738404" y="167400"/>
                </a:moveTo>
                <a:cubicBezTo>
                  <a:pt x="728492" y="167584"/>
                  <a:pt x="721726" y="173300"/>
                  <a:pt x="721385" y="183606"/>
                </a:cubicBezTo>
                <a:cubicBezTo>
                  <a:pt x="721018" y="194305"/>
                  <a:pt x="730249" y="196377"/>
                  <a:pt x="737670" y="196561"/>
                </a:cubicBezTo>
                <a:cubicBezTo>
                  <a:pt x="745537" y="196744"/>
                  <a:pt x="753667" y="193807"/>
                  <a:pt x="751910" y="184734"/>
                </a:cubicBezTo>
                <a:cubicBezTo>
                  <a:pt x="752487" y="172933"/>
                  <a:pt x="747793" y="167217"/>
                  <a:pt x="738404" y="167400"/>
                </a:cubicBezTo>
                <a:close/>
                <a:moveTo>
                  <a:pt x="540075" y="217015"/>
                </a:moveTo>
                <a:cubicBezTo>
                  <a:pt x="537296" y="212531"/>
                  <a:pt x="530320" y="208676"/>
                  <a:pt x="525102" y="208519"/>
                </a:cubicBezTo>
                <a:cubicBezTo>
                  <a:pt x="522427" y="208440"/>
                  <a:pt x="517995" y="216753"/>
                  <a:pt x="516972" y="221814"/>
                </a:cubicBezTo>
                <a:cubicBezTo>
                  <a:pt x="515320" y="229996"/>
                  <a:pt x="520145" y="234532"/>
                  <a:pt x="528589" y="235844"/>
                </a:cubicBezTo>
                <a:cubicBezTo>
                  <a:pt x="535119" y="236866"/>
                  <a:pt x="541491" y="239069"/>
                  <a:pt x="548860" y="240983"/>
                </a:cubicBezTo>
                <a:cubicBezTo>
                  <a:pt x="546159" y="233064"/>
                  <a:pt x="544533" y="224174"/>
                  <a:pt x="540075" y="217015"/>
                </a:cubicBezTo>
                <a:close/>
                <a:moveTo>
                  <a:pt x="782381" y="382329"/>
                </a:moveTo>
                <a:cubicBezTo>
                  <a:pt x="791586" y="393395"/>
                  <a:pt x="805012" y="394968"/>
                  <a:pt x="818360" y="396096"/>
                </a:cubicBezTo>
                <a:cubicBezTo>
                  <a:pt x="821743" y="396384"/>
                  <a:pt x="825336" y="394418"/>
                  <a:pt x="828823" y="393500"/>
                </a:cubicBezTo>
                <a:cubicBezTo>
                  <a:pt x="826830" y="389907"/>
                  <a:pt x="825467" y="383823"/>
                  <a:pt x="822740" y="383142"/>
                </a:cubicBezTo>
                <a:cubicBezTo>
                  <a:pt x="810047" y="379995"/>
                  <a:pt x="796988" y="378343"/>
                  <a:pt x="784060" y="376140"/>
                </a:cubicBezTo>
                <a:cubicBezTo>
                  <a:pt x="783535" y="378212"/>
                  <a:pt x="782958" y="380257"/>
                  <a:pt x="782381" y="382329"/>
                </a:cubicBezTo>
                <a:close/>
                <a:moveTo>
                  <a:pt x="471632" y="125888"/>
                </a:moveTo>
                <a:cubicBezTo>
                  <a:pt x="460041" y="148021"/>
                  <a:pt x="464446" y="167059"/>
                  <a:pt x="469901" y="186360"/>
                </a:cubicBezTo>
                <a:cubicBezTo>
                  <a:pt x="475723" y="167767"/>
                  <a:pt x="479971" y="148860"/>
                  <a:pt x="471632" y="125888"/>
                </a:cubicBezTo>
                <a:close/>
                <a:moveTo>
                  <a:pt x="549096" y="1209998"/>
                </a:moveTo>
                <a:cubicBezTo>
                  <a:pt x="557304" y="1211860"/>
                  <a:pt x="560110" y="1203258"/>
                  <a:pt x="560189" y="1195575"/>
                </a:cubicBezTo>
                <a:cubicBezTo>
                  <a:pt x="560267" y="1187314"/>
                  <a:pt x="557776" y="1179526"/>
                  <a:pt x="548231" y="1180365"/>
                </a:cubicBezTo>
                <a:cubicBezTo>
                  <a:pt x="543773" y="1180758"/>
                  <a:pt x="539813" y="1186816"/>
                  <a:pt x="533388" y="1192218"/>
                </a:cubicBezTo>
                <a:cubicBezTo>
                  <a:pt x="539761" y="1199823"/>
                  <a:pt x="543563" y="1208739"/>
                  <a:pt x="549096" y="1209998"/>
                </a:cubicBezTo>
                <a:close/>
                <a:moveTo>
                  <a:pt x="933089" y="586742"/>
                </a:moveTo>
                <a:cubicBezTo>
                  <a:pt x="928552" y="587292"/>
                  <a:pt x="921812" y="594897"/>
                  <a:pt x="921734" y="599408"/>
                </a:cubicBezTo>
                <a:cubicBezTo>
                  <a:pt x="921681" y="603682"/>
                  <a:pt x="928578" y="610815"/>
                  <a:pt x="933298" y="611654"/>
                </a:cubicBezTo>
                <a:cubicBezTo>
                  <a:pt x="938596" y="612572"/>
                  <a:pt x="948351" y="611680"/>
                  <a:pt x="946541" y="601794"/>
                </a:cubicBezTo>
                <a:cubicBezTo>
                  <a:pt x="946856" y="591173"/>
                  <a:pt x="940667" y="585798"/>
                  <a:pt x="933089" y="586742"/>
                </a:cubicBezTo>
                <a:close/>
                <a:moveTo>
                  <a:pt x="201712" y="506314"/>
                </a:moveTo>
                <a:cubicBezTo>
                  <a:pt x="211021" y="506891"/>
                  <a:pt x="216922" y="500518"/>
                  <a:pt x="214876" y="491340"/>
                </a:cubicBezTo>
                <a:cubicBezTo>
                  <a:pt x="213906" y="486961"/>
                  <a:pt x="206616" y="480038"/>
                  <a:pt x="203967" y="480772"/>
                </a:cubicBezTo>
                <a:cubicBezTo>
                  <a:pt x="198277" y="482319"/>
                  <a:pt x="193714" y="488088"/>
                  <a:pt x="185112" y="495038"/>
                </a:cubicBezTo>
                <a:cubicBezTo>
                  <a:pt x="193347" y="500833"/>
                  <a:pt x="197385" y="506052"/>
                  <a:pt x="201712" y="506314"/>
                </a:cubicBezTo>
                <a:close/>
                <a:moveTo>
                  <a:pt x="1470384" y="941311"/>
                </a:moveTo>
                <a:cubicBezTo>
                  <a:pt x="1455725" y="923321"/>
                  <a:pt x="1436425" y="913016"/>
                  <a:pt x="1414711" y="906669"/>
                </a:cubicBezTo>
                <a:cubicBezTo>
                  <a:pt x="1429213" y="925052"/>
                  <a:pt x="1449851" y="933155"/>
                  <a:pt x="1470646" y="941022"/>
                </a:cubicBezTo>
                <a:lnTo>
                  <a:pt x="1470384" y="941311"/>
                </a:lnTo>
                <a:close/>
                <a:moveTo>
                  <a:pt x="860528" y="355895"/>
                </a:moveTo>
                <a:cubicBezTo>
                  <a:pt x="856149" y="356105"/>
                  <a:pt x="852058" y="361874"/>
                  <a:pt x="847836" y="365205"/>
                </a:cubicBezTo>
                <a:cubicBezTo>
                  <a:pt x="851769" y="369584"/>
                  <a:pt x="855073" y="376219"/>
                  <a:pt x="859846" y="377556"/>
                </a:cubicBezTo>
                <a:cubicBezTo>
                  <a:pt x="863229" y="378500"/>
                  <a:pt x="868631" y="372285"/>
                  <a:pt x="876813" y="366831"/>
                </a:cubicBezTo>
                <a:cubicBezTo>
                  <a:pt x="869077" y="361297"/>
                  <a:pt x="864671" y="355685"/>
                  <a:pt x="860528" y="355895"/>
                </a:cubicBezTo>
                <a:close/>
                <a:moveTo>
                  <a:pt x="405968" y="130792"/>
                </a:moveTo>
                <a:cubicBezTo>
                  <a:pt x="403372" y="135066"/>
                  <a:pt x="398232" y="139813"/>
                  <a:pt x="398861" y="143537"/>
                </a:cubicBezTo>
                <a:cubicBezTo>
                  <a:pt x="399674" y="148178"/>
                  <a:pt x="405260" y="151954"/>
                  <a:pt x="408800" y="156124"/>
                </a:cubicBezTo>
                <a:cubicBezTo>
                  <a:pt x="412917" y="152479"/>
                  <a:pt x="420312" y="148860"/>
                  <a:pt x="420338" y="145215"/>
                </a:cubicBezTo>
                <a:cubicBezTo>
                  <a:pt x="420365" y="140364"/>
                  <a:pt x="414622" y="135486"/>
                  <a:pt x="411370" y="130635"/>
                </a:cubicBezTo>
                <a:cubicBezTo>
                  <a:pt x="409560" y="130661"/>
                  <a:pt x="407751" y="130739"/>
                  <a:pt x="405968" y="130792"/>
                </a:cubicBezTo>
                <a:close/>
                <a:moveTo>
                  <a:pt x="387716" y="279139"/>
                </a:moveTo>
                <a:cubicBezTo>
                  <a:pt x="389552" y="284174"/>
                  <a:pt x="394770" y="289235"/>
                  <a:pt x="399805" y="291254"/>
                </a:cubicBezTo>
                <a:cubicBezTo>
                  <a:pt x="401903" y="292093"/>
                  <a:pt x="410426" y="284829"/>
                  <a:pt x="410164" y="281814"/>
                </a:cubicBezTo>
                <a:cubicBezTo>
                  <a:pt x="409691" y="276726"/>
                  <a:pt x="404499" y="272111"/>
                  <a:pt x="399097" y="263982"/>
                </a:cubicBezTo>
                <a:cubicBezTo>
                  <a:pt x="393223" y="271482"/>
                  <a:pt x="386824" y="276621"/>
                  <a:pt x="387716" y="279139"/>
                </a:cubicBezTo>
                <a:close/>
                <a:moveTo>
                  <a:pt x="332594" y="838698"/>
                </a:moveTo>
                <a:cubicBezTo>
                  <a:pt x="335688" y="834109"/>
                  <a:pt x="341300" y="829415"/>
                  <a:pt x="341117" y="824930"/>
                </a:cubicBezTo>
                <a:cubicBezTo>
                  <a:pt x="340959" y="820761"/>
                  <a:pt x="334666" y="816827"/>
                  <a:pt x="331099" y="812763"/>
                </a:cubicBezTo>
                <a:cubicBezTo>
                  <a:pt x="327376" y="816618"/>
                  <a:pt x="321161" y="820158"/>
                  <a:pt x="320610" y="824432"/>
                </a:cubicBezTo>
                <a:cubicBezTo>
                  <a:pt x="320059" y="828759"/>
                  <a:pt x="325120" y="833794"/>
                  <a:pt x="327716" y="838514"/>
                </a:cubicBezTo>
                <a:cubicBezTo>
                  <a:pt x="329369" y="838593"/>
                  <a:pt x="330994" y="838645"/>
                  <a:pt x="332594" y="838698"/>
                </a:cubicBezTo>
                <a:close/>
                <a:moveTo>
                  <a:pt x="640931" y="13966"/>
                </a:moveTo>
                <a:cubicBezTo>
                  <a:pt x="642531" y="10478"/>
                  <a:pt x="640826" y="4709"/>
                  <a:pt x="638886" y="828"/>
                </a:cubicBezTo>
                <a:cubicBezTo>
                  <a:pt x="638257" y="-431"/>
                  <a:pt x="631150" y="-300"/>
                  <a:pt x="628868" y="1536"/>
                </a:cubicBezTo>
                <a:cubicBezTo>
                  <a:pt x="626115" y="3712"/>
                  <a:pt x="623938" y="8433"/>
                  <a:pt x="624043" y="11973"/>
                </a:cubicBezTo>
                <a:cubicBezTo>
                  <a:pt x="624227" y="19420"/>
                  <a:pt x="626063" y="26842"/>
                  <a:pt x="627321" y="34945"/>
                </a:cubicBezTo>
                <a:cubicBezTo>
                  <a:pt x="631858" y="28231"/>
                  <a:pt x="637444" y="21597"/>
                  <a:pt x="640931" y="13966"/>
                </a:cubicBezTo>
                <a:close/>
                <a:moveTo>
                  <a:pt x="1074670" y="374619"/>
                </a:moveTo>
                <a:cubicBezTo>
                  <a:pt x="1071418" y="374409"/>
                  <a:pt x="1067668" y="381280"/>
                  <a:pt x="1064154" y="384977"/>
                </a:cubicBezTo>
                <a:cubicBezTo>
                  <a:pt x="1068271" y="388124"/>
                  <a:pt x="1072100" y="393107"/>
                  <a:pt x="1076637" y="393867"/>
                </a:cubicBezTo>
                <a:cubicBezTo>
                  <a:pt x="1080308" y="394470"/>
                  <a:pt x="1084818" y="389986"/>
                  <a:pt x="1092581" y="385816"/>
                </a:cubicBezTo>
                <a:cubicBezTo>
                  <a:pt x="1084215" y="380231"/>
                  <a:pt x="1079600" y="374960"/>
                  <a:pt x="1074670" y="374619"/>
                </a:cubicBezTo>
                <a:close/>
                <a:moveTo>
                  <a:pt x="550827" y="81282"/>
                </a:moveTo>
                <a:cubicBezTo>
                  <a:pt x="547838" y="96203"/>
                  <a:pt x="533755" y="108135"/>
                  <a:pt x="539210" y="125337"/>
                </a:cubicBezTo>
                <a:cubicBezTo>
                  <a:pt x="540600" y="125731"/>
                  <a:pt x="542016" y="126150"/>
                  <a:pt x="543406" y="126544"/>
                </a:cubicBezTo>
                <a:cubicBezTo>
                  <a:pt x="547680" y="111990"/>
                  <a:pt x="551955" y="97462"/>
                  <a:pt x="556203" y="82908"/>
                </a:cubicBezTo>
                <a:cubicBezTo>
                  <a:pt x="554420" y="82383"/>
                  <a:pt x="552610" y="81832"/>
                  <a:pt x="550827" y="81282"/>
                </a:cubicBezTo>
                <a:close/>
                <a:moveTo>
                  <a:pt x="290348" y="430423"/>
                </a:moveTo>
                <a:cubicBezTo>
                  <a:pt x="297350" y="449750"/>
                  <a:pt x="315890" y="446550"/>
                  <a:pt x="327140" y="454522"/>
                </a:cubicBezTo>
                <a:cubicBezTo>
                  <a:pt x="315811" y="446944"/>
                  <a:pt x="309255" y="431393"/>
                  <a:pt x="290348" y="430423"/>
                </a:cubicBezTo>
                <a:close/>
                <a:moveTo>
                  <a:pt x="1015273" y="392451"/>
                </a:moveTo>
                <a:cubicBezTo>
                  <a:pt x="1015195" y="389514"/>
                  <a:pt x="1008770" y="383955"/>
                  <a:pt x="1006384" y="384531"/>
                </a:cubicBezTo>
                <a:cubicBezTo>
                  <a:pt x="1002555" y="385476"/>
                  <a:pt x="998018" y="390117"/>
                  <a:pt x="997048" y="393998"/>
                </a:cubicBezTo>
                <a:cubicBezTo>
                  <a:pt x="996419" y="396516"/>
                  <a:pt x="1001663" y="400449"/>
                  <a:pt x="1006567" y="406664"/>
                </a:cubicBezTo>
                <a:cubicBezTo>
                  <a:pt x="1010920" y="400030"/>
                  <a:pt x="1015404" y="396175"/>
                  <a:pt x="1015273" y="392451"/>
                </a:cubicBezTo>
                <a:close/>
                <a:moveTo>
                  <a:pt x="1330743" y="775027"/>
                </a:moveTo>
                <a:cubicBezTo>
                  <a:pt x="1316006" y="766635"/>
                  <a:pt x="1301294" y="758270"/>
                  <a:pt x="1286557" y="749879"/>
                </a:cubicBezTo>
                <a:cubicBezTo>
                  <a:pt x="1285534" y="751793"/>
                  <a:pt x="1284537" y="753681"/>
                  <a:pt x="1283515" y="755595"/>
                </a:cubicBezTo>
                <a:cubicBezTo>
                  <a:pt x="1298619" y="763462"/>
                  <a:pt x="1313751" y="771329"/>
                  <a:pt x="1328855" y="779197"/>
                </a:cubicBezTo>
                <a:cubicBezTo>
                  <a:pt x="1329511" y="777780"/>
                  <a:pt x="1330140" y="776391"/>
                  <a:pt x="1330743" y="775027"/>
                </a:cubicBezTo>
                <a:close/>
                <a:moveTo>
                  <a:pt x="346047" y="339820"/>
                </a:moveTo>
                <a:cubicBezTo>
                  <a:pt x="346047" y="336831"/>
                  <a:pt x="340487" y="331507"/>
                  <a:pt x="337341" y="331481"/>
                </a:cubicBezTo>
                <a:cubicBezTo>
                  <a:pt x="334010" y="331455"/>
                  <a:pt x="328136" y="336201"/>
                  <a:pt x="327874" y="339243"/>
                </a:cubicBezTo>
                <a:cubicBezTo>
                  <a:pt x="327533" y="342941"/>
                  <a:pt x="331938" y="347032"/>
                  <a:pt x="336501" y="354663"/>
                </a:cubicBezTo>
                <a:cubicBezTo>
                  <a:pt x="341484" y="347373"/>
                  <a:pt x="346047" y="343596"/>
                  <a:pt x="346047" y="339820"/>
                </a:cubicBezTo>
                <a:close/>
                <a:moveTo>
                  <a:pt x="860134" y="310083"/>
                </a:moveTo>
                <a:cubicBezTo>
                  <a:pt x="857066" y="310135"/>
                  <a:pt x="854103" y="315668"/>
                  <a:pt x="851114" y="318763"/>
                </a:cubicBezTo>
                <a:cubicBezTo>
                  <a:pt x="854628" y="321883"/>
                  <a:pt x="857801" y="326761"/>
                  <a:pt x="861734" y="327521"/>
                </a:cubicBezTo>
                <a:cubicBezTo>
                  <a:pt x="864593" y="328072"/>
                  <a:pt x="868500" y="323116"/>
                  <a:pt x="874715" y="318605"/>
                </a:cubicBezTo>
                <a:cubicBezTo>
                  <a:pt x="867975" y="314357"/>
                  <a:pt x="864016" y="310004"/>
                  <a:pt x="860134" y="310083"/>
                </a:cubicBezTo>
                <a:close/>
                <a:moveTo>
                  <a:pt x="1470673" y="941022"/>
                </a:moveTo>
                <a:cubicBezTo>
                  <a:pt x="1483260" y="950253"/>
                  <a:pt x="1495821" y="959510"/>
                  <a:pt x="1508382" y="968741"/>
                </a:cubicBezTo>
                <a:cubicBezTo>
                  <a:pt x="1509379" y="967193"/>
                  <a:pt x="1510401" y="965646"/>
                  <a:pt x="1511398" y="964099"/>
                </a:cubicBezTo>
                <a:cubicBezTo>
                  <a:pt x="1500122" y="952587"/>
                  <a:pt x="1486459" y="944982"/>
                  <a:pt x="1470384" y="941311"/>
                </a:cubicBezTo>
                <a:cubicBezTo>
                  <a:pt x="1470384" y="941311"/>
                  <a:pt x="1470646" y="941022"/>
                  <a:pt x="1470673" y="941022"/>
                </a:cubicBezTo>
                <a:close/>
                <a:moveTo>
                  <a:pt x="826830" y="523490"/>
                </a:moveTo>
                <a:cubicBezTo>
                  <a:pt x="835851" y="529364"/>
                  <a:pt x="844846" y="535265"/>
                  <a:pt x="853867" y="541139"/>
                </a:cubicBezTo>
                <a:cubicBezTo>
                  <a:pt x="854785" y="539723"/>
                  <a:pt x="855703" y="538307"/>
                  <a:pt x="856621" y="536864"/>
                </a:cubicBezTo>
                <a:cubicBezTo>
                  <a:pt x="851481" y="524933"/>
                  <a:pt x="840388" y="522310"/>
                  <a:pt x="829295" y="519688"/>
                </a:cubicBezTo>
                <a:cubicBezTo>
                  <a:pt x="828483" y="520947"/>
                  <a:pt x="827643" y="522232"/>
                  <a:pt x="826830" y="523490"/>
                </a:cubicBezTo>
                <a:close/>
                <a:moveTo>
                  <a:pt x="790091" y="924029"/>
                </a:moveTo>
                <a:cubicBezTo>
                  <a:pt x="792215" y="926914"/>
                  <a:pt x="795388" y="929484"/>
                  <a:pt x="798640" y="930795"/>
                </a:cubicBezTo>
                <a:cubicBezTo>
                  <a:pt x="799742" y="931241"/>
                  <a:pt x="804488" y="927045"/>
                  <a:pt x="804252" y="925472"/>
                </a:cubicBezTo>
                <a:cubicBezTo>
                  <a:pt x="803675" y="921643"/>
                  <a:pt x="802075" y="916818"/>
                  <a:pt x="799191" y="914799"/>
                </a:cubicBezTo>
                <a:cubicBezTo>
                  <a:pt x="795231" y="912045"/>
                  <a:pt x="789698" y="911521"/>
                  <a:pt x="782486" y="909344"/>
                </a:cubicBezTo>
                <a:cubicBezTo>
                  <a:pt x="785869" y="916057"/>
                  <a:pt x="787443" y="920437"/>
                  <a:pt x="790091" y="924029"/>
                </a:cubicBezTo>
                <a:close/>
                <a:moveTo>
                  <a:pt x="843456" y="225407"/>
                </a:moveTo>
                <a:cubicBezTo>
                  <a:pt x="840362" y="226010"/>
                  <a:pt x="838028" y="230599"/>
                  <a:pt x="835379" y="233431"/>
                </a:cubicBezTo>
                <a:cubicBezTo>
                  <a:pt x="838500" y="235949"/>
                  <a:pt x="841568" y="240302"/>
                  <a:pt x="844794" y="240433"/>
                </a:cubicBezTo>
                <a:cubicBezTo>
                  <a:pt x="847678" y="240564"/>
                  <a:pt x="850773" y="236053"/>
                  <a:pt x="856175" y="231622"/>
                </a:cubicBezTo>
                <a:cubicBezTo>
                  <a:pt x="850117" y="228449"/>
                  <a:pt x="846393" y="224830"/>
                  <a:pt x="843456" y="225407"/>
                </a:cubicBezTo>
                <a:close/>
                <a:moveTo>
                  <a:pt x="1374668" y="572502"/>
                </a:moveTo>
                <a:cubicBezTo>
                  <a:pt x="1372990" y="572083"/>
                  <a:pt x="1370000" y="577065"/>
                  <a:pt x="1367614" y="579583"/>
                </a:cubicBezTo>
                <a:cubicBezTo>
                  <a:pt x="1370918" y="582441"/>
                  <a:pt x="1373829" y="586479"/>
                  <a:pt x="1377657" y="587712"/>
                </a:cubicBezTo>
                <a:cubicBezTo>
                  <a:pt x="1379939" y="588446"/>
                  <a:pt x="1383636" y="584801"/>
                  <a:pt x="1390035" y="581313"/>
                </a:cubicBezTo>
                <a:cubicBezTo>
                  <a:pt x="1382955" y="577013"/>
                  <a:pt x="1379100" y="573604"/>
                  <a:pt x="1374668" y="572502"/>
                </a:cubicBezTo>
                <a:close/>
                <a:moveTo>
                  <a:pt x="682155" y="632371"/>
                </a:moveTo>
                <a:cubicBezTo>
                  <a:pt x="681814" y="630299"/>
                  <a:pt x="676438" y="627047"/>
                  <a:pt x="674340" y="627677"/>
                </a:cubicBezTo>
                <a:cubicBezTo>
                  <a:pt x="670669" y="628778"/>
                  <a:pt x="667784" y="632476"/>
                  <a:pt x="663720" y="635780"/>
                </a:cubicBezTo>
                <a:cubicBezTo>
                  <a:pt x="669463" y="639871"/>
                  <a:pt x="672950" y="642362"/>
                  <a:pt x="679637" y="647108"/>
                </a:cubicBezTo>
                <a:cubicBezTo>
                  <a:pt x="680896" y="640736"/>
                  <a:pt x="682810" y="636357"/>
                  <a:pt x="682155" y="632371"/>
                </a:cubicBezTo>
                <a:close/>
                <a:moveTo>
                  <a:pt x="740083" y="453132"/>
                </a:moveTo>
                <a:cubicBezTo>
                  <a:pt x="745957" y="458089"/>
                  <a:pt x="751569" y="463386"/>
                  <a:pt x="757862" y="467739"/>
                </a:cubicBezTo>
                <a:cubicBezTo>
                  <a:pt x="759226" y="468683"/>
                  <a:pt x="763081" y="466611"/>
                  <a:pt x="765389" y="465221"/>
                </a:cubicBezTo>
                <a:cubicBezTo>
                  <a:pt x="765861" y="464933"/>
                  <a:pt x="765074" y="460396"/>
                  <a:pt x="763920" y="459872"/>
                </a:cubicBezTo>
                <a:cubicBezTo>
                  <a:pt x="756656" y="456515"/>
                  <a:pt x="749104" y="453736"/>
                  <a:pt x="741656" y="450746"/>
                </a:cubicBezTo>
                <a:cubicBezTo>
                  <a:pt x="741132" y="451559"/>
                  <a:pt x="740607" y="452346"/>
                  <a:pt x="740083" y="453132"/>
                </a:cubicBezTo>
                <a:close/>
                <a:moveTo>
                  <a:pt x="638309" y="158510"/>
                </a:moveTo>
                <a:cubicBezTo>
                  <a:pt x="633615" y="166377"/>
                  <a:pt x="628921" y="174271"/>
                  <a:pt x="624201" y="182138"/>
                </a:cubicBezTo>
                <a:cubicBezTo>
                  <a:pt x="626141" y="183213"/>
                  <a:pt x="628082" y="184288"/>
                  <a:pt x="630022" y="185337"/>
                </a:cubicBezTo>
                <a:cubicBezTo>
                  <a:pt x="634349" y="177234"/>
                  <a:pt x="638650" y="169157"/>
                  <a:pt x="642977" y="161054"/>
                </a:cubicBezTo>
                <a:cubicBezTo>
                  <a:pt x="641456" y="160215"/>
                  <a:pt x="639882" y="159376"/>
                  <a:pt x="638309" y="158510"/>
                </a:cubicBezTo>
                <a:close/>
                <a:moveTo>
                  <a:pt x="242595" y="455178"/>
                </a:moveTo>
                <a:cubicBezTo>
                  <a:pt x="253582" y="452005"/>
                  <a:pt x="264596" y="448805"/>
                  <a:pt x="275584" y="445632"/>
                </a:cubicBezTo>
                <a:cubicBezTo>
                  <a:pt x="275243" y="444321"/>
                  <a:pt x="274902" y="443036"/>
                  <a:pt x="274535" y="441725"/>
                </a:cubicBezTo>
                <a:cubicBezTo>
                  <a:pt x="263390" y="444321"/>
                  <a:pt x="252245" y="446917"/>
                  <a:pt x="241074" y="449540"/>
                </a:cubicBezTo>
                <a:cubicBezTo>
                  <a:pt x="241598" y="451428"/>
                  <a:pt x="242096" y="453290"/>
                  <a:pt x="242595" y="455178"/>
                </a:cubicBezTo>
                <a:close/>
                <a:moveTo>
                  <a:pt x="702399" y="779013"/>
                </a:moveTo>
                <a:cubicBezTo>
                  <a:pt x="702845" y="781504"/>
                  <a:pt x="707330" y="785123"/>
                  <a:pt x="709768" y="784913"/>
                </a:cubicBezTo>
                <a:cubicBezTo>
                  <a:pt x="712391" y="784677"/>
                  <a:pt x="716744" y="780403"/>
                  <a:pt x="716586" y="778200"/>
                </a:cubicBezTo>
                <a:cubicBezTo>
                  <a:pt x="716350" y="775394"/>
                  <a:pt x="712312" y="772929"/>
                  <a:pt x="708142" y="768366"/>
                </a:cubicBezTo>
                <a:cubicBezTo>
                  <a:pt x="705310" y="773244"/>
                  <a:pt x="701954" y="776469"/>
                  <a:pt x="702399" y="779013"/>
                </a:cubicBezTo>
                <a:close/>
                <a:moveTo>
                  <a:pt x="685643" y="330039"/>
                </a:moveTo>
                <a:cubicBezTo>
                  <a:pt x="686324" y="332792"/>
                  <a:pt x="690756" y="336437"/>
                  <a:pt x="693431" y="336359"/>
                </a:cubicBezTo>
                <a:cubicBezTo>
                  <a:pt x="695791" y="336280"/>
                  <a:pt x="699725" y="331586"/>
                  <a:pt x="699751" y="328885"/>
                </a:cubicBezTo>
                <a:cubicBezTo>
                  <a:pt x="699777" y="326315"/>
                  <a:pt x="695634" y="323719"/>
                  <a:pt x="691674" y="319287"/>
                </a:cubicBezTo>
                <a:cubicBezTo>
                  <a:pt x="688684" y="324270"/>
                  <a:pt x="685066" y="327679"/>
                  <a:pt x="685643" y="330039"/>
                </a:cubicBezTo>
                <a:close/>
                <a:moveTo>
                  <a:pt x="1339869" y="785543"/>
                </a:moveTo>
                <a:cubicBezTo>
                  <a:pt x="1347867" y="789555"/>
                  <a:pt x="1355866" y="793567"/>
                  <a:pt x="1363838" y="797605"/>
                </a:cubicBezTo>
                <a:cubicBezTo>
                  <a:pt x="1364677" y="795744"/>
                  <a:pt x="1365516" y="793882"/>
                  <a:pt x="1366355" y="791994"/>
                </a:cubicBezTo>
                <a:cubicBezTo>
                  <a:pt x="1358147" y="788375"/>
                  <a:pt x="1349939" y="784730"/>
                  <a:pt x="1341757" y="781111"/>
                </a:cubicBezTo>
                <a:cubicBezTo>
                  <a:pt x="1341128" y="782579"/>
                  <a:pt x="1340499" y="784048"/>
                  <a:pt x="1339869" y="785543"/>
                </a:cubicBezTo>
                <a:close/>
              </a:path>
            </a:pathLst>
          </a:custGeom>
          <a:solidFill>
            <a:schemeClr val="bg1">
              <a:lumMod val="65000"/>
            </a:schemeClr>
          </a:solidFill>
          <a:ln w="2613" cap="flat">
            <a:noFill/>
            <a:prstDash val="solid"/>
            <a:miter/>
          </a:ln>
        </p:spPr>
        <p:txBody>
          <a:bodyPr rtlCol="0" anchor="ctr"/>
          <a:lstStyle/>
          <a:p>
            <a:endParaRPr lang="en-US"/>
          </a:p>
        </p:txBody>
      </p:sp>
    </p:spTree>
    <p:extLst>
      <p:ext uri="{BB962C8B-B14F-4D97-AF65-F5344CB8AC3E}">
        <p14:creationId xmlns:p14="http://schemas.microsoft.com/office/powerpoint/2010/main" val="44271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withEffect">
                                  <p:stCondLst>
                                    <p:cond delay="500"/>
                                  </p:stCondLst>
                                  <p:childTnLst>
                                    <p:set>
                                      <p:cBhvr>
                                        <p:cTn id="6" dur="1" fill="hold">
                                          <p:stCondLst>
                                            <p:cond delay="0"/>
                                          </p:stCondLst>
                                        </p:cTn>
                                        <p:tgtEl>
                                          <p:spTgt spid="12"/>
                                        </p:tgtEl>
                                        <p:attrNameLst>
                                          <p:attrName>style.visibility</p:attrName>
                                        </p:attrNameLst>
                                      </p:cBhvr>
                                      <p:to>
                                        <p:strVal val="visible"/>
                                      </p:to>
                                    </p:set>
                                    <p:anim calcmode="lin" valueType="num">
                                      <p:cBhvr>
                                        <p:cTn id="7" dur="250" fill="hold"/>
                                        <p:tgtEl>
                                          <p:spTgt spid="12"/>
                                        </p:tgtEl>
                                        <p:attrNameLst>
                                          <p:attrName>ppt_w</p:attrName>
                                        </p:attrNameLst>
                                      </p:cBhvr>
                                      <p:tavLst>
                                        <p:tav tm="0">
                                          <p:val>
                                            <p:strVal val="2/3*#ppt_w"/>
                                          </p:val>
                                        </p:tav>
                                        <p:tav tm="100000">
                                          <p:val>
                                            <p:strVal val="#ppt_w"/>
                                          </p:val>
                                        </p:tav>
                                      </p:tavLst>
                                    </p:anim>
                                    <p:anim calcmode="lin" valueType="num">
                                      <p:cBhvr>
                                        <p:cTn id="8" dur="250" fill="hold"/>
                                        <p:tgtEl>
                                          <p:spTgt spid="12"/>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nodeType="withEffect">
                                  <p:stCondLst>
                                    <p:cond delay="500"/>
                                  </p:stCondLst>
                                  <p:childTnLst>
                                    <p:animMotion origin="layout" path="M -4.79167E-6 -3.7037E-6 L -4.79167E-6 0.07246 " pathEditMode="relative" rAng="0" ptsTypes="AA">
                                      <p:cBhvr>
                                        <p:cTn id="10" dur="500" spd="-100000" fill="hold"/>
                                        <p:tgtEl>
                                          <p:spTgt spid="12"/>
                                        </p:tgtEl>
                                        <p:attrNameLst>
                                          <p:attrName>ppt_x</p:attrName>
                                          <p:attrName>ppt_y</p:attrName>
                                        </p:attrNameLst>
                                      </p:cBhvr>
                                      <p:rCtr x="0" y="3611"/>
                                    </p:animMotion>
                                  </p:childTnLst>
                                </p:cTn>
                              </p:par>
                              <p:par>
                                <p:cTn id="11" presetID="23" presetClass="entr" presetSubtype="272" fill="hold" nodeType="withEffect">
                                  <p:stCondLst>
                                    <p:cond delay="500"/>
                                  </p:stCondLst>
                                  <p:childTnLst>
                                    <p:set>
                                      <p:cBhvr>
                                        <p:cTn id="12" dur="1" fill="hold">
                                          <p:stCondLst>
                                            <p:cond delay="0"/>
                                          </p:stCondLst>
                                        </p:cTn>
                                        <p:tgtEl>
                                          <p:spTgt spid="9"/>
                                        </p:tgtEl>
                                        <p:attrNameLst>
                                          <p:attrName>style.visibility</p:attrName>
                                        </p:attrNameLst>
                                      </p:cBhvr>
                                      <p:to>
                                        <p:strVal val="visible"/>
                                      </p:to>
                                    </p:set>
                                    <p:anim calcmode="lin" valueType="num">
                                      <p:cBhvr>
                                        <p:cTn id="13" dur="250" fill="hold"/>
                                        <p:tgtEl>
                                          <p:spTgt spid="9"/>
                                        </p:tgtEl>
                                        <p:attrNameLst>
                                          <p:attrName>ppt_w</p:attrName>
                                        </p:attrNameLst>
                                      </p:cBhvr>
                                      <p:tavLst>
                                        <p:tav tm="0">
                                          <p:val>
                                            <p:strVal val="2/3*#ppt_w"/>
                                          </p:val>
                                        </p:tav>
                                        <p:tav tm="100000">
                                          <p:val>
                                            <p:strVal val="#ppt_w"/>
                                          </p:val>
                                        </p:tav>
                                      </p:tavLst>
                                    </p:anim>
                                    <p:anim calcmode="lin" valueType="num">
                                      <p:cBhvr>
                                        <p:cTn id="14" dur="250" fill="hold"/>
                                        <p:tgtEl>
                                          <p:spTgt spid="9"/>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nodeType="withEffect">
                                  <p:stCondLst>
                                    <p:cond delay="500"/>
                                  </p:stCondLst>
                                  <p:childTnLst>
                                    <p:animMotion origin="layout" path="M -4.79167E-6 -3.7037E-6 L -4.79167E-6 0.07246 " pathEditMode="relative" rAng="0" ptsTypes="AA">
                                      <p:cBhvr>
                                        <p:cTn id="16" dur="500" spd="-100000" fill="hold"/>
                                        <p:tgtEl>
                                          <p:spTgt spid="9"/>
                                        </p:tgtEl>
                                        <p:attrNameLst>
                                          <p:attrName>ppt_x</p:attrName>
                                          <p:attrName>ppt_y</p:attrName>
                                        </p:attrNameLst>
                                      </p:cBhvr>
                                      <p:rCtr x="0" y="3611"/>
                                    </p:animMotion>
                                  </p:childTnLst>
                                </p:cTn>
                              </p:par>
                              <p:par>
                                <p:cTn id="17" presetID="23" presetClass="entr" presetSubtype="272" fill="hold" grpId="0" nodeType="withEffect">
                                  <p:stCondLst>
                                    <p:cond delay="250"/>
                                  </p:stCondLst>
                                  <p:childTnLst>
                                    <p:set>
                                      <p:cBhvr>
                                        <p:cTn id="18" dur="1" fill="hold">
                                          <p:stCondLst>
                                            <p:cond delay="0"/>
                                          </p:stCondLst>
                                        </p:cTn>
                                        <p:tgtEl>
                                          <p:spTgt spid="16"/>
                                        </p:tgtEl>
                                        <p:attrNameLst>
                                          <p:attrName>style.visibility</p:attrName>
                                        </p:attrNameLst>
                                      </p:cBhvr>
                                      <p:to>
                                        <p:strVal val="visible"/>
                                      </p:to>
                                    </p:set>
                                    <p:anim calcmode="lin" valueType="num">
                                      <p:cBhvr>
                                        <p:cTn id="19" dur="250" fill="hold"/>
                                        <p:tgtEl>
                                          <p:spTgt spid="16"/>
                                        </p:tgtEl>
                                        <p:attrNameLst>
                                          <p:attrName>ppt_w</p:attrName>
                                        </p:attrNameLst>
                                      </p:cBhvr>
                                      <p:tavLst>
                                        <p:tav tm="0">
                                          <p:val>
                                            <p:strVal val="2/3*#ppt_w"/>
                                          </p:val>
                                        </p:tav>
                                        <p:tav tm="100000">
                                          <p:val>
                                            <p:strVal val="#ppt_w"/>
                                          </p:val>
                                        </p:tav>
                                      </p:tavLst>
                                    </p:anim>
                                    <p:anim calcmode="lin" valueType="num">
                                      <p:cBhvr>
                                        <p:cTn id="20" dur="250" fill="hold"/>
                                        <p:tgtEl>
                                          <p:spTgt spid="16"/>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p:stCondLst>
                                    <p:cond delay="250"/>
                                  </p:stCondLst>
                                  <p:childTnLst>
                                    <p:animMotion origin="layout" path="M -4.79167E-6 -3.7037E-6 L -4.79167E-6 0.07246 " pathEditMode="relative" rAng="0" ptsTypes="AA">
                                      <p:cBhvr>
                                        <p:cTn id="22" dur="500" spd="-100000" fill="hold"/>
                                        <p:tgtEl>
                                          <p:spTgt spid="16"/>
                                        </p:tgtEl>
                                        <p:attrNameLst>
                                          <p:attrName>ppt_x</p:attrName>
                                          <p:attrName>ppt_y</p:attrName>
                                        </p:attrNameLst>
                                      </p:cBhvr>
                                      <p:rCtr x="0" y="3611"/>
                                    </p:animMotion>
                                  </p:childTnLst>
                                </p:cTn>
                              </p:par>
                              <p:par>
                                <p:cTn id="23" presetID="23" presetClass="entr" presetSubtype="272" fill="hold" grpId="0" nodeType="withEffect">
                                  <p:stCondLst>
                                    <p:cond delay="250"/>
                                  </p:stCondLst>
                                  <p:childTnLst>
                                    <p:set>
                                      <p:cBhvr>
                                        <p:cTn id="24" dur="1" fill="hold">
                                          <p:stCondLst>
                                            <p:cond delay="0"/>
                                          </p:stCondLst>
                                        </p:cTn>
                                        <p:tgtEl>
                                          <p:spTgt spid="14"/>
                                        </p:tgtEl>
                                        <p:attrNameLst>
                                          <p:attrName>style.visibility</p:attrName>
                                        </p:attrNameLst>
                                      </p:cBhvr>
                                      <p:to>
                                        <p:strVal val="visible"/>
                                      </p:to>
                                    </p:set>
                                    <p:anim calcmode="lin" valueType="num">
                                      <p:cBhvr>
                                        <p:cTn id="25" dur="250" fill="hold"/>
                                        <p:tgtEl>
                                          <p:spTgt spid="14"/>
                                        </p:tgtEl>
                                        <p:attrNameLst>
                                          <p:attrName>ppt_w</p:attrName>
                                        </p:attrNameLst>
                                      </p:cBhvr>
                                      <p:tavLst>
                                        <p:tav tm="0">
                                          <p:val>
                                            <p:strVal val="2/3*#ppt_w"/>
                                          </p:val>
                                        </p:tav>
                                        <p:tav tm="100000">
                                          <p:val>
                                            <p:strVal val="#ppt_w"/>
                                          </p:val>
                                        </p:tav>
                                      </p:tavLst>
                                    </p:anim>
                                    <p:anim calcmode="lin" valueType="num">
                                      <p:cBhvr>
                                        <p:cTn id="26" dur="250" fill="hold"/>
                                        <p:tgtEl>
                                          <p:spTgt spid="14"/>
                                        </p:tgtEl>
                                        <p:attrNameLst>
                                          <p:attrName>ppt_h</p:attrName>
                                        </p:attrNameLst>
                                      </p:cBhvr>
                                      <p:tavLst>
                                        <p:tav tm="0">
                                          <p:val>
                                            <p:strVal val="2/3*#ppt_h"/>
                                          </p:val>
                                        </p:tav>
                                        <p:tav tm="100000">
                                          <p:val>
                                            <p:strVal val="#ppt_h"/>
                                          </p:val>
                                        </p:tav>
                                      </p:tavLst>
                                    </p:anim>
                                  </p:childTnLst>
                                </p:cTn>
                              </p:par>
                              <p:par>
                                <p:cTn id="27" presetID="42" presetClass="path" presetSubtype="0" accel="49333" decel="50667" fill="hold" grpId="1" nodeType="withEffect">
                                  <p:stCondLst>
                                    <p:cond delay="250"/>
                                  </p:stCondLst>
                                  <p:childTnLst>
                                    <p:animMotion origin="layout" path="M -4.79167E-6 -3.7037E-6 L -4.79167E-6 0.07246 " pathEditMode="relative" rAng="0" ptsTypes="AA">
                                      <p:cBhvr>
                                        <p:cTn id="28" dur="500" spd="-100000" fill="hold"/>
                                        <p:tgtEl>
                                          <p:spTgt spid="14"/>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6" grpId="0" animBg="1"/>
      <p:bldP spid="16" grpId="1"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raphic 8">
            <a:extLst>
              <a:ext uri="{FF2B5EF4-FFF2-40B4-BE49-F238E27FC236}">
                <a16:creationId xmlns:a16="http://schemas.microsoft.com/office/drawing/2014/main" id="{5ECCEDC3-32A8-6533-151D-97A54061901D}"/>
              </a:ext>
            </a:extLst>
          </p:cNvPr>
          <p:cNvSpPr/>
          <p:nvPr/>
        </p:nvSpPr>
        <p:spPr>
          <a:xfrm rot="5181149">
            <a:off x="9456786" y="654011"/>
            <a:ext cx="2609100" cy="2089242"/>
          </a:xfrm>
          <a:custGeom>
            <a:avLst/>
            <a:gdLst>
              <a:gd name="connsiteX0" fmla="*/ 451544 w 1511397"/>
              <a:gd name="connsiteY0" fmla="*/ 485440 h 1210254"/>
              <a:gd name="connsiteX1" fmla="*/ 456317 w 1511397"/>
              <a:gd name="connsiteY1" fmla="*/ 497608 h 1210254"/>
              <a:gd name="connsiteX2" fmla="*/ 468380 w 1511397"/>
              <a:gd name="connsiteY2" fmla="*/ 511296 h 1210254"/>
              <a:gd name="connsiteX3" fmla="*/ 445697 w 1511397"/>
              <a:gd name="connsiteY3" fmla="*/ 514128 h 1210254"/>
              <a:gd name="connsiteX4" fmla="*/ 448240 w 1511397"/>
              <a:gd name="connsiteY4" fmla="*/ 479566 h 1210254"/>
              <a:gd name="connsiteX5" fmla="*/ 432244 w 1511397"/>
              <a:gd name="connsiteY5" fmla="*/ 464802 h 1210254"/>
              <a:gd name="connsiteX6" fmla="*/ 426815 w 1511397"/>
              <a:gd name="connsiteY6" fmla="*/ 451585 h 1210254"/>
              <a:gd name="connsiteX7" fmla="*/ 406282 w 1511397"/>
              <a:gd name="connsiteY7" fmla="*/ 438762 h 1210254"/>
              <a:gd name="connsiteX8" fmla="*/ 403896 w 1511397"/>
              <a:gd name="connsiteY8" fmla="*/ 439627 h 1210254"/>
              <a:gd name="connsiteX9" fmla="*/ 377908 w 1511397"/>
              <a:gd name="connsiteY9" fmla="*/ 461498 h 1210254"/>
              <a:gd name="connsiteX10" fmla="*/ 373555 w 1511397"/>
              <a:gd name="connsiteY10" fmla="*/ 464671 h 1210254"/>
              <a:gd name="connsiteX11" fmla="*/ 373582 w 1511397"/>
              <a:gd name="connsiteY11" fmla="*/ 433596 h 1210254"/>
              <a:gd name="connsiteX12" fmla="*/ 362541 w 1511397"/>
              <a:gd name="connsiteY12" fmla="*/ 425493 h 1210254"/>
              <a:gd name="connsiteX13" fmla="*/ 327113 w 1511397"/>
              <a:gd name="connsiteY13" fmla="*/ 430475 h 1210254"/>
              <a:gd name="connsiteX14" fmla="*/ 351265 w 1511397"/>
              <a:gd name="connsiteY14" fmla="*/ 418937 h 1210254"/>
              <a:gd name="connsiteX15" fmla="*/ 355277 w 1511397"/>
              <a:gd name="connsiteY15" fmla="*/ 393579 h 1210254"/>
              <a:gd name="connsiteX16" fmla="*/ 345208 w 1511397"/>
              <a:gd name="connsiteY16" fmla="*/ 363920 h 1210254"/>
              <a:gd name="connsiteX17" fmla="*/ 377594 w 1511397"/>
              <a:gd name="connsiteY17" fmla="*/ 358072 h 1210254"/>
              <a:gd name="connsiteX18" fmla="*/ 391755 w 1511397"/>
              <a:gd name="connsiteY18" fmla="*/ 341420 h 1210254"/>
              <a:gd name="connsiteX19" fmla="*/ 374342 w 1511397"/>
              <a:gd name="connsiteY19" fmla="*/ 308903 h 1210254"/>
              <a:gd name="connsiteX20" fmla="*/ 324701 w 1511397"/>
              <a:gd name="connsiteY20" fmla="*/ 276149 h 1210254"/>
              <a:gd name="connsiteX21" fmla="*/ 283608 w 1511397"/>
              <a:gd name="connsiteY21" fmla="*/ 255642 h 1210254"/>
              <a:gd name="connsiteX22" fmla="*/ 277498 w 1511397"/>
              <a:gd name="connsiteY22" fmla="*/ 246018 h 1210254"/>
              <a:gd name="connsiteX23" fmla="*/ 280199 w 1511397"/>
              <a:gd name="connsiteY23" fmla="*/ 242609 h 1210254"/>
              <a:gd name="connsiteX24" fmla="*/ 297481 w 1511397"/>
              <a:gd name="connsiteY24" fmla="*/ 249454 h 1210254"/>
              <a:gd name="connsiteX25" fmla="*/ 372061 w 1511397"/>
              <a:gd name="connsiteY25" fmla="*/ 291752 h 1210254"/>
              <a:gd name="connsiteX26" fmla="*/ 412340 w 1511397"/>
              <a:gd name="connsiteY26" fmla="*/ 308404 h 1210254"/>
              <a:gd name="connsiteX27" fmla="*/ 427628 w 1511397"/>
              <a:gd name="connsiteY27" fmla="*/ 300144 h 1210254"/>
              <a:gd name="connsiteX28" fmla="*/ 441370 w 1511397"/>
              <a:gd name="connsiteY28" fmla="*/ 291280 h 1210254"/>
              <a:gd name="connsiteX29" fmla="*/ 485215 w 1511397"/>
              <a:gd name="connsiteY29" fmla="*/ 296918 h 1210254"/>
              <a:gd name="connsiteX30" fmla="*/ 523528 w 1511397"/>
              <a:gd name="connsiteY30" fmla="*/ 269515 h 1210254"/>
              <a:gd name="connsiteX31" fmla="*/ 541570 w 1511397"/>
              <a:gd name="connsiteY31" fmla="*/ 255721 h 1210254"/>
              <a:gd name="connsiteX32" fmla="*/ 555154 w 1511397"/>
              <a:gd name="connsiteY32" fmla="*/ 248300 h 1210254"/>
              <a:gd name="connsiteX33" fmla="*/ 559481 w 1511397"/>
              <a:gd name="connsiteY33" fmla="*/ 264034 h 1210254"/>
              <a:gd name="connsiteX34" fmla="*/ 590844 w 1511397"/>
              <a:gd name="connsiteY34" fmla="*/ 265870 h 1210254"/>
              <a:gd name="connsiteX35" fmla="*/ 604821 w 1511397"/>
              <a:gd name="connsiteY35" fmla="*/ 269829 h 1210254"/>
              <a:gd name="connsiteX36" fmla="*/ 608991 w 1511397"/>
              <a:gd name="connsiteY36" fmla="*/ 286403 h 1210254"/>
              <a:gd name="connsiteX37" fmla="*/ 622889 w 1511397"/>
              <a:gd name="connsiteY37" fmla="*/ 311525 h 1210254"/>
              <a:gd name="connsiteX38" fmla="*/ 623886 w 1511397"/>
              <a:gd name="connsiteY38" fmla="*/ 324296 h 1210254"/>
              <a:gd name="connsiteX39" fmla="*/ 618825 w 1511397"/>
              <a:gd name="connsiteY39" fmla="*/ 343387 h 1210254"/>
              <a:gd name="connsiteX40" fmla="*/ 622968 w 1511397"/>
              <a:gd name="connsiteY40" fmla="*/ 355292 h 1210254"/>
              <a:gd name="connsiteX41" fmla="*/ 632828 w 1511397"/>
              <a:gd name="connsiteY41" fmla="*/ 386472 h 1210254"/>
              <a:gd name="connsiteX42" fmla="*/ 634034 w 1511397"/>
              <a:gd name="connsiteY42" fmla="*/ 397748 h 1210254"/>
              <a:gd name="connsiteX43" fmla="*/ 633562 w 1511397"/>
              <a:gd name="connsiteY43" fmla="*/ 417022 h 1210254"/>
              <a:gd name="connsiteX44" fmla="*/ 633431 w 1511397"/>
              <a:gd name="connsiteY44" fmla="*/ 448281 h 1210254"/>
              <a:gd name="connsiteX45" fmla="*/ 634716 w 1511397"/>
              <a:gd name="connsiteY45" fmla="*/ 459898 h 1210254"/>
              <a:gd name="connsiteX46" fmla="*/ 662356 w 1511397"/>
              <a:gd name="connsiteY46" fmla="*/ 427171 h 1210254"/>
              <a:gd name="connsiteX47" fmla="*/ 669148 w 1511397"/>
              <a:gd name="connsiteY47" fmla="*/ 451664 h 1210254"/>
              <a:gd name="connsiteX48" fmla="*/ 677408 w 1511397"/>
              <a:gd name="connsiteY48" fmla="*/ 438368 h 1210254"/>
              <a:gd name="connsiteX49" fmla="*/ 667207 w 1511397"/>
              <a:gd name="connsiteY49" fmla="*/ 470073 h 1210254"/>
              <a:gd name="connsiteX50" fmla="*/ 661150 w 1511397"/>
              <a:gd name="connsiteY50" fmla="*/ 446314 h 1210254"/>
              <a:gd name="connsiteX51" fmla="*/ 640643 w 1511397"/>
              <a:gd name="connsiteY51" fmla="*/ 468211 h 1210254"/>
              <a:gd name="connsiteX52" fmla="*/ 635267 w 1511397"/>
              <a:gd name="connsiteY52" fmla="*/ 501279 h 1210254"/>
              <a:gd name="connsiteX53" fmla="*/ 641849 w 1511397"/>
              <a:gd name="connsiteY53" fmla="*/ 504295 h 1210254"/>
              <a:gd name="connsiteX54" fmla="*/ 650267 w 1511397"/>
              <a:gd name="connsiteY54" fmla="*/ 522179 h 1210254"/>
              <a:gd name="connsiteX55" fmla="*/ 614052 w 1511397"/>
              <a:gd name="connsiteY55" fmla="*/ 507913 h 1210254"/>
              <a:gd name="connsiteX56" fmla="*/ 615180 w 1511397"/>
              <a:gd name="connsiteY56" fmla="*/ 562459 h 1210254"/>
              <a:gd name="connsiteX57" fmla="*/ 624306 w 1511397"/>
              <a:gd name="connsiteY57" fmla="*/ 547537 h 1210254"/>
              <a:gd name="connsiteX58" fmla="*/ 644052 w 1511397"/>
              <a:gd name="connsiteY58" fmla="*/ 546069 h 1210254"/>
              <a:gd name="connsiteX59" fmla="*/ 632723 w 1511397"/>
              <a:gd name="connsiteY59" fmla="*/ 621252 h 1210254"/>
              <a:gd name="connsiteX60" fmla="*/ 646045 w 1511397"/>
              <a:gd name="connsiteY60" fmla="*/ 662711 h 1210254"/>
              <a:gd name="connsiteX61" fmla="*/ 688737 w 1511397"/>
              <a:gd name="connsiteY61" fmla="*/ 742693 h 1210254"/>
              <a:gd name="connsiteX62" fmla="*/ 695870 w 1511397"/>
              <a:gd name="connsiteY62" fmla="*/ 767527 h 1210254"/>
              <a:gd name="connsiteX63" fmla="*/ 687845 w 1511397"/>
              <a:gd name="connsiteY63" fmla="*/ 775919 h 1210254"/>
              <a:gd name="connsiteX64" fmla="*/ 681447 w 1511397"/>
              <a:gd name="connsiteY64" fmla="*/ 767527 h 1210254"/>
              <a:gd name="connsiteX65" fmla="*/ 657242 w 1511397"/>
              <a:gd name="connsiteY65" fmla="*/ 696854 h 1210254"/>
              <a:gd name="connsiteX66" fmla="*/ 622627 w 1511397"/>
              <a:gd name="connsiteY66" fmla="*/ 617266 h 1210254"/>
              <a:gd name="connsiteX67" fmla="*/ 589192 w 1511397"/>
              <a:gd name="connsiteY67" fmla="*/ 570431 h 1210254"/>
              <a:gd name="connsiteX68" fmla="*/ 574297 w 1511397"/>
              <a:gd name="connsiteY68" fmla="*/ 564766 h 1210254"/>
              <a:gd name="connsiteX69" fmla="*/ 549568 w 1511397"/>
              <a:gd name="connsiteY69" fmla="*/ 553988 h 1210254"/>
              <a:gd name="connsiteX70" fmla="*/ 543170 w 1511397"/>
              <a:gd name="connsiteY70" fmla="*/ 565186 h 1210254"/>
              <a:gd name="connsiteX71" fmla="*/ 566561 w 1511397"/>
              <a:gd name="connsiteY71" fmla="*/ 640107 h 1210254"/>
              <a:gd name="connsiteX72" fmla="*/ 567977 w 1511397"/>
              <a:gd name="connsiteY72" fmla="*/ 653061 h 1210254"/>
              <a:gd name="connsiteX73" fmla="*/ 563100 w 1511397"/>
              <a:gd name="connsiteY73" fmla="*/ 654556 h 1210254"/>
              <a:gd name="connsiteX74" fmla="*/ 557304 w 1511397"/>
              <a:gd name="connsiteY74" fmla="*/ 640710 h 1210254"/>
              <a:gd name="connsiteX75" fmla="*/ 538790 w 1511397"/>
              <a:gd name="connsiteY75" fmla="*/ 569303 h 1210254"/>
              <a:gd name="connsiteX76" fmla="*/ 524289 w 1511397"/>
              <a:gd name="connsiteY76" fmla="*/ 556978 h 1210254"/>
              <a:gd name="connsiteX77" fmla="*/ 507846 w 1511397"/>
              <a:gd name="connsiteY77" fmla="*/ 568542 h 1210254"/>
              <a:gd name="connsiteX78" fmla="*/ 476037 w 1511397"/>
              <a:gd name="connsiteY78" fmla="*/ 638428 h 1210254"/>
              <a:gd name="connsiteX79" fmla="*/ 461168 w 1511397"/>
              <a:gd name="connsiteY79" fmla="*/ 704092 h 1210254"/>
              <a:gd name="connsiteX80" fmla="*/ 449263 w 1511397"/>
              <a:gd name="connsiteY80" fmla="*/ 734092 h 1210254"/>
              <a:gd name="connsiteX81" fmla="*/ 443546 w 1511397"/>
              <a:gd name="connsiteY81" fmla="*/ 735560 h 1210254"/>
              <a:gd name="connsiteX82" fmla="*/ 439770 w 1511397"/>
              <a:gd name="connsiteY82" fmla="*/ 728375 h 1210254"/>
              <a:gd name="connsiteX83" fmla="*/ 448188 w 1511397"/>
              <a:gd name="connsiteY83" fmla="*/ 706347 h 1210254"/>
              <a:gd name="connsiteX84" fmla="*/ 448896 w 1511397"/>
              <a:gd name="connsiteY84" fmla="*/ 668323 h 1210254"/>
              <a:gd name="connsiteX85" fmla="*/ 457681 w 1511397"/>
              <a:gd name="connsiteY85" fmla="*/ 644040 h 1210254"/>
              <a:gd name="connsiteX86" fmla="*/ 464158 w 1511397"/>
              <a:gd name="connsiteY86" fmla="*/ 635963 h 1210254"/>
              <a:gd name="connsiteX87" fmla="*/ 472838 w 1511397"/>
              <a:gd name="connsiteY87" fmla="*/ 573472 h 1210254"/>
              <a:gd name="connsiteX88" fmla="*/ 480889 w 1511397"/>
              <a:gd name="connsiteY88" fmla="*/ 534530 h 1210254"/>
              <a:gd name="connsiteX89" fmla="*/ 480312 w 1511397"/>
              <a:gd name="connsiteY89" fmla="*/ 517092 h 1210254"/>
              <a:gd name="connsiteX90" fmla="*/ 457943 w 1511397"/>
              <a:gd name="connsiteY90" fmla="*/ 482345 h 1210254"/>
              <a:gd name="connsiteX91" fmla="*/ 451544 w 1511397"/>
              <a:gd name="connsiteY91" fmla="*/ 485440 h 1210254"/>
              <a:gd name="connsiteX92" fmla="*/ 350872 w 1511397"/>
              <a:gd name="connsiteY92" fmla="*/ 716942 h 1210254"/>
              <a:gd name="connsiteX93" fmla="*/ 352708 w 1511397"/>
              <a:gd name="connsiteY93" fmla="*/ 703148 h 1210254"/>
              <a:gd name="connsiteX94" fmla="*/ 349194 w 1511397"/>
              <a:gd name="connsiteY94" fmla="*/ 676925 h 1210254"/>
              <a:gd name="connsiteX95" fmla="*/ 325645 w 1511397"/>
              <a:gd name="connsiteY95" fmla="*/ 660823 h 1210254"/>
              <a:gd name="connsiteX96" fmla="*/ 281065 w 1511397"/>
              <a:gd name="connsiteY96" fmla="*/ 680150 h 1210254"/>
              <a:gd name="connsiteX97" fmla="*/ 272883 w 1511397"/>
              <a:gd name="connsiteY97" fmla="*/ 716732 h 1210254"/>
              <a:gd name="connsiteX98" fmla="*/ 286047 w 1511397"/>
              <a:gd name="connsiteY98" fmla="*/ 719197 h 1210254"/>
              <a:gd name="connsiteX99" fmla="*/ 285942 w 1511397"/>
              <a:gd name="connsiteY99" fmla="*/ 730814 h 1210254"/>
              <a:gd name="connsiteX100" fmla="*/ 338311 w 1511397"/>
              <a:gd name="connsiteY100" fmla="*/ 736400 h 1210254"/>
              <a:gd name="connsiteX101" fmla="*/ 348040 w 1511397"/>
              <a:gd name="connsiteY101" fmla="*/ 715709 h 1210254"/>
              <a:gd name="connsiteX102" fmla="*/ 350872 w 1511397"/>
              <a:gd name="connsiteY102" fmla="*/ 716942 h 1210254"/>
              <a:gd name="connsiteX103" fmla="*/ 707539 w 1511397"/>
              <a:gd name="connsiteY103" fmla="*/ 382984 h 1210254"/>
              <a:gd name="connsiteX104" fmla="*/ 715931 w 1511397"/>
              <a:gd name="connsiteY104" fmla="*/ 393395 h 1210254"/>
              <a:gd name="connsiteX105" fmla="*/ 706884 w 1511397"/>
              <a:gd name="connsiteY105" fmla="*/ 406218 h 1210254"/>
              <a:gd name="connsiteX106" fmla="*/ 702085 w 1511397"/>
              <a:gd name="connsiteY106" fmla="*/ 426306 h 1210254"/>
              <a:gd name="connsiteX107" fmla="*/ 724375 w 1511397"/>
              <a:gd name="connsiteY107" fmla="*/ 430659 h 1210254"/>
              <a:gd name="connsiteX108" fmla="*/ 738431 w 1511397"/>
              <a:gd name="connsiteY108" fmla="*/ 424444 h 1210254"/>
              <a:gd name="connsiteX109" fmla="*/ 763763 w 1511397"/>
              <a:gd name="connsiteY109" fmla="*/ 415370 h 1210254"/>
              <a:gd name="connsiteX110" fmla="*/ 764497 w 1511397"/>
              <a:gd name="connsiteY110" fmla="*/ 379916 h 1210254"/>
              <a:gd name="connsiteX111" fmla="*/ 742784 w 1511397"/>
              <a:gd name="connsiteY111" fmla="*/ 365519 h 1210254"/>
              <a:gd name="connsiteX112" fmla="*/ 720861 w 1511397"/>
              <a:gd name="connsiteY112" fmla="*/ 366542 h 1210254"/>
              <a:gd name="connsiteX113" fmla="*/ 707539 w 1511397"/>
              <a:gd name="connsiteY113" fmla="*/ 382984 h 1210254"/>
              <a:gd name="connsiteX114" fmla="*/ 1163227 w 1511397"/>
              <a:gd name="connsiteY114" fmla="*/ 601794 h 1210254"/>
              <a:gd name="connsiteX115" fmla="*/ 1190552 w 1511397"/>
              <a:gd name="connsiteY115" fmla="*/ 573105 h 1210254"/>
              <a:gd name="connsiteX116" fmla="*/ 1156619 w 1511397"/>
              <a:gd name="connsiteY116" fmla="*/ 543735 h 1210254"/>
              <a:gd name="connsiteX117" fmla="*/ 1125989 w 1511397"/>
              <a:gd name="connsiteY117" fmla="*/ 571191 h 1210254"/>
              <a:gd name="connsiteX118" fmla="*/ 1163227 w 1511397"/>
              <a:gd name="connsiteY118" fmla="*/ 601794 h 1210254"/>
              <a:gd name="connsiteX119" fmla="*/ 765808 w 1511397"/>
              <a:gd name="connsiteY119" fmla="*/ 991372 h 1210254"/>
              <a:gd name="connsiteX120" fmla="*/ 710135 w 1511397"/>
              <a:gd name="connsiteY120" fmla="*/ 844860 h 1210254"/>
              <a:gd name="connsiteX121" fmla="*/ 724716 w 1511397"/>
              <a:gd name="connsiteY121" fmla="*/ 885743 h 1210254"/>
              <a:gd name="connsiteX122" fmla="*/ 708562 w 1511397"/>
              <a:gd name="connsiteY122" fmla="*/ 904965 h 1210254"/>
              <a:gd name="connsiteX123" fmla="*/ 702295 w 1511397"/>
              <a:gd name="connsiteY123" fmla="*/ 924318 h 1210254"/>
              <a:gd name="connsiteX124" fmla="*/ 719550 w 1511397"/>
              <a:gd name="connsiteY124" fmla="*/ 935935 h 1210254"/>
              <a:gd name="connsiteX125" fmla="*/ 744829 w 1511397"/>
              <a:gd name="connsiteY125" fmla="*/ 946844 h 1210254"/>
              <a:gd name="connsiteX126" fmla="*/ 755922 w 1511397"/>
              <a:gd name="connsiteY126" fmla="*/ 974667 h 1210254"/>
              <a:gd name="connsiteX127" fmla="*/ 760537 w 1511397"/>
              <a:gd name="connsiteY127" fmla="*/ 993024 h 1210254"/>
              <a:gd name="connsiteX128" fmla="*/ 765808 w 1511397"/>
              <a:gd name="connsiteY128" fmla="*/ 991372 h 1210254"/>
              <a:gd name="connsiteX129" fmla="*/ 729279 w 1511397"/>
              <a:gd name="connsiteY129" fmla="*/ 475344 h 1210254"/>
              <a:gd name="connsiteX130" fmla="*/ 733134 w 1511397"/>
              <a:gd name="connsiteY130" fmla="*/ 495379 h 1210254"/>
              <a:gd name="connsiteX131" fmla="*/ 761691 w 1511397"/>
              <a:gd name="connsiteY131" fmla="*/ 512031 h 1210254"/>
              <a:gd name="connsiteX132" fmla="*/ 775878 w 1511397"/>
              <a:gd name="connsiteY132" fmla="*/ 504583 h 1210254"/>
              <a:gd name="connsiteX133" fmla="*/ 768352 w 1511397"/>
              <a:gd name="connsiteY133" fmla="*/ 488036 h 1210254"/>
              <a:gd name="connsiteX134" fmla="*/ 758466 w 1511397"/>
              <a:gd name="connsiteY134" fmla="*/ 480929 h 1210254"/>
              <a:gd name="connsiteX135" fmla="*/ 744803 w 1511397"/>
              <a:gd name="connsiteY135" fmla="*/ 472171 h 1210254"/>
              <a:gd name="connsiteX136" fmla="*/ 736438 w 1511397"/>
              <a:gd name="connsiteY136" fmla="*/ 466192 h 1210254"/>
              <a:gd name="connsiteX137" fmla="*/ 727863 w 1511397"/>
              <a:gd name="connsiteY137" fmla="*/ 461681 h 1210254"/>
              <a:gd name="connsiteX138" fmla="*/ 713020 w 1511397"/>
              <a:gd name="connsiteY138" fmla="*/ 458770 h 1210254"/>
              <a:gd name="connsiteX139" fmla="*/ 699226 w 1511397"/>
              <a:gd name="connsiteY139" fmla="*/ 461340 h 1210254"/>
              <a:gd name="connsiteX140" fmla="*/ 690546 w 1511397"/>
              <a:gd name="connsiteY140" fmla="*/ 492468 h 1210254"/>
              <a:gd name="connsiteX141" fmla="*/ 713177 w 1511397"/>
              <a:gd name="connsiteY141" fmla="*/ 488849 h 1210254"/>
              <a:gd name="connsiteX142" fmla="*/ 725791 w 1511397"/>
              <a:gd name="connsiteY142" fmla="*/ 470466 h 1210254"/>
              <a:gd name="connsiteX143" fmla="*/ 729279 w 1511397"/>
              <a:gd name="connsiteY143" fmla="*/ 475344 h 1210254"/>
              <a:gd name="connsiteX144" fmla="*/ 429805 w 1511397"/>
              <a:gd name="connsiteY144" fmla="*/ 229471 h 1210254"/>
              <a:gd name="connsiteX145" fmla="*/ 441579 w 1511397"/>
              <a:gd name="connsiteY145" fmla="*/ 199393 h 1210254"/>
              <a:gd name="connsiteX146" fmla="*/ 413205 w 1511397"/>
              <a:gd name="connsiteY146" fmla="*/ 190687 h 1210254"/>
              <a:gd name="connsiteX147" fmla="*/ 403765 w 1511397"/>
              <a:gd name="connsiteY147" fmla="*/ 219559 h 1210254"/>
              <a:gd name="connsiteX148" fmla="*/ 403660 w 1511397"/>
              <a:gd name="connsiteY148" fmla="*/ 234428 h 1210254"/>
              <a:gd name="connsiteX149" fmla="*/ 407226 w 1511397"/>
              <a:gd name="connsiteY149" fmla="*/ 247723 h 1210254"/>
              <a:gd name="connsiteX150" fmla="*/ 418476 w 1511397"/>
              <a:gd name="connsiteY150" fmla="*/ 249244 h 1210254"/>
              <a:gd name="connsiteX151" fmla="*/ 425714 w 1511397"/>
              <a:gd name="connsiteY151" fmla="*/ 230678 h 1210254"/>
              <a:gd name="connsiteX152" fmla="*/ 429805 w 1511397"/>
              <a:gd name="connsiteY152" fmla="*/ 229471 h 1210254"/>
              <a:gd name="connsiteX153" fmla="*/ 748343 w 1511397"/>
              <a:gd name="connsiteY153" fmla="*/ 283649 h 1210254"/>
              <a:gd name="connsiteX154" fmla="*/ 761350 w 1511397"/>
              <a:gd name="connsiteY154" fmla="*/ 275625 h 1210254"/>
              <a:gd name="connsiteX155" fmla="*/ 757233 w 1511397"/>
              <a:gd name="connsiteY155" fmla="*/ 260966 h 1210254"/>
              <a:gd name="connsiteX156" fmla="*/ 740240 w 1511397"/>
              <a:gd name="connsiteY156" fmla="*/ 261202 h 1210254"/>
              <a:gd name="connsiteX157" fmla="*/ 726551 w 1511397"/>
              <a:gd name="connsiteY157" fmla="*/ 265345 h 1210254"/>
              <a:gd name="connsiteX158" fmla="*/ 705337 w 1511397"/>
              <a:gd name="connsiteY158" fmla="*/ 290835 h 1210254"/>
              <a:gd name="connsiteX159" fmla="*/ 713020 w 1511397"/>
              <a:gd name="connsiteY159" fmla="*/ 295607 h 1210254"/>
              <a:gd name="connsiteX160" fmla="*/ 718947 w 1511397"/>
              <a:gd name="connsiteY160" fmla="*/ 293667 h 1210254"/>
              <a:gd name="connsiteX161" fmla="*/ 729226 w 1511397"/>
              <a:gd name="connsiteY161" fmla="*/ 311892 h 1210254"/>
              <a:gd name="connsiteX162" fmla="*/ 739925 w 1511397"/>
              <a:gd name="connsiteY162" fmla="*/ 308221 h 1210254"/>
              <a:gd name="connsiteX163" fmla="*/ 736726 w 1511397"/>
              <a:gd name="connsiteY163" fmla="*/ 284987 h 1210254"/>
              <a:gd name="connsiteX164" fmla="*/ 748343 w 1511397"/>
              <a:gd name="connsiteY164" fmla="*/ 283649 h 1210254"/>
              <a:gd name="connsiteX165" fmla="*/ 889898 w 1511397"/>
              <a:gd name="connsiteY165" fmla="*/ 671942 h 1210254"/>
              <a:gd name="connsiteX166" fmla="*/ 862678 w 1511397"/>
              <a:gd name="connsiteY166" fmla="*/ 657755 h 1210254"/>
              <a:gd name="connsiteX167" fmla="*/ 835458 w 1511397"/>
              <a:gd name="connsiteY167" fmla="*/ 639582 h 1210254"/>
              <a:gd name="connsiteX168" fmla="*/ 820143 w 1511397"/>
              <a:gd name="connsiteY168" fmla="*/ 638297 h 1210254"/>
              <a:gd name="connsiteX169" fmla="*/ 817914 w 1511397"/>
              <a:gd name="connsiteY169" fmla="*/ 642677 h 1210254"/>
              <a:gd name="connsiteX170" fmla="*/ 825860 w 1511397"/>
              <a:gd name="connsiteY170" fmla="*/ 647475 h 1210254"/>
              <a:gd name="connsiteX171" fmla="*/ 857932 w 1511397"/>
              <a:gd name="connsiteY171" fmla="*/ 668376 h 1210254"/>
              <a:gd name="connsiteX172" fmla="*/ 885755 w 1511397"/>
              <a:gd name="connsiteY172" fmla="*/ 689669 h 1210254"/>
              <a:gd name="connsiteX173" fmla="*/ 916227 w 1511397"/>
              <a:gd name="connsiteY173" fmla="*/ 698349 h 1210254"/>
              <a:gd name="connsiteX174" fmla="*/ 889898 w 1511397"/>
              <a:gd name="connsiteY174" fmla="*/ 671942 h 1210254"/>
              <a:gd name="connsiteX175" fmla="*/ 866926 w 1511397"/>
              <a:gd name="connsiteY175" fmla="*/ 218457 h 1210254"/>
              <a:gd name="connsiteX176" fmla="*/ 890475 w 1511397"/>
              <a:gd name="connsiteY176" fmla="*/ 202697 h 1210254"/>
              <a:gd name="connsiteX177" fmla="*/ 860449 w 1511397"/>
              <a:gd name="connsiteY177" fmla="*/ 185311 h 1210254"/>
              <a:gd name="connsiteX178" fmla="*/ 818701 w 1511397"/>
              <a:gd name="connsiteY178" fmla="*/ 211692 h 1210254"/>
              <a:gd name="connsiteX179" fmla="*/ 820301 w 1511397"/>
              <a:gd name="connsiteY179" fmla="*/ 214812 h 1210254"/>
              <a:gd name="connsiteX180" fmla="*/ 844243 w 1511397"/>
              <a:gd name="connsiteY180" fmla="*/ 204821 h 1210254"/>
              <a:gd name="connsiteX181" fmla="*/ 866926 w 1511397"/>
              <a:gd name="connsiteY181" fmla="*/ 218457 h 1210254"/>
              <a:gd name="connsiteX182" fmla="*/ 682601 w 1511397"/>
              <a:gd name="connsiteY182" fmla="*/ 531672 h 1210254"/>
              <a:gd name="connsiteX183" fmla="*/ 705992 w 1511397"/>
              <a:gd name="connsiteY183" fmla="*/ 564950 h 1210254"/>
              <a:gd name="connsiteX184" fmla="*/ 721700 w 1511397"/>
              <a:gd name="connsiteY184" fmla="*/ 544758 h 1210254"/>
              <a:gd name="connsiteX185" fmla="*/ 713046 w 1511397"/>
              <a:gd name="connsiteY185" fmla="*/ 521025 h 1210254"/>
              <a:gd name="connsiteX186" fmla="*/ 693667 w 1511397"/>
              <a:gd name="connsiteY186" fmla="*/ 535973 h 1210254"/>
              <a:gd name="connsiteX187" fmla="*/ 684436 w 1511397"/>
              <a:gd name="connsiteY187" fmla="*/ 529967 h 1210254"/>
              <a:gd name="connsiteX188" fmla="*/ 682601 w 1511397"/>
              <a:gd name="connsiteY188" fmla="*/ 531672 h 1210254"/>
              <a:gd name="connsiteX189" fmla="*/ 1060299 w 1511397"/>
              <a:gd name="connsiteY189" fmla="*/ 277906 h 1210254"/>
              <a:gd name="connsiteX190" fmla="*/ 1042467 w 1511397"/>
              <a:gd name="connsiteY190" fmla="*/ 262749 h 1210254"/>
              <a:gd name="connsiteX191" fmla="*/ 1027336 w 1511397"/>
              <a:gd name="connsiteY191" fmla="*/ 278981 h 1210254"/>
              <a:gd name="connsiteX192" fmla="*/ 1040710 w 1511397"/>
              <a:gd name="connsiteY192" fmla="*/ 296682 h 1210254"/>
              <a:gd name="connsiteX193" fmla="*/ 1060299 w 1511397"/>
              <a:gd name="connsiteY193" fmla="*/ 277906 h 1210254"/>
              <a:gd name="connsiteX194" fmla="*/ 103111 w 1511397"/>
              <a:gd name="connsiteY194" fmla="*/ 444138 h 1210254"/>
              <a:gd name="connsiteX195" fmla="*/ 0 w 1511397"/>
              <a:gd name="connsiteY195" fmla="*/ 456620 h 1210254"/>
              <a:gd name="connsiteX196" fmla="*/ 629 w 1511397"/>
              <a:gd name="connsiteY196" fmla="*/ 462888 h 1210254"/>
              <a:gd name="connsiteX197" fmla="*/ 41066 w 1511397"/>
              <a:gd name="connsiteY197" fmla="*/ 459950 h 1210254"/>
              <a:gd name="connsiteX198" fmla="*/ 46232 w 1511397"/>
              <a:gd name="connsiteY198" fmla="*/ 466821 h 1210254"/>
              <a:gd name="connsiteX199" fmla="*/ 51293 w 1511397"/>
              <a:gd name="connsiteY199" fmla="*/ 457302 h 1210254"/>
              <a:gd name="connsiteX200" fmla="*/ 103872 w 1511397"/>
              <a:gd name="connsiteY200" fmla="*/ 449750 h 1210254"/>
              <a:gd name="connsiteX201" fmla="*/ 103111 w 1511397"/>
              <a:gd name="connsiteY201" fmla="*/ 444138 h 1210254"/>
              <a:gd name="connsiteX202" fmla="*/ 738404 w 1511397"/>
              <a:gd name="connsiteY202" fmla="*/ 167400 h 1210254"/>
              <a:gd name="connsiteX203" fmla="*/ 721385 w 1511397"/>
              <a:gd name="connsiteY203" fmla="*/ 183606 h 1210254"/>
              <a:gd name="connsiteX204" fmla="*/ 737670 w 1511397"/>
              <a:gd name="connsiteY204" fmla="*/ 196561 h 1210254"/>
              <a:gd name="connsiteX205" fmla="*/ 751910 w 1511397"/>
              <a:gd name="connsiteY205" fmla="*/ 184734 h 1210254"/>
              <a:gd name="connsiteX206" fmla="*/ 738404 w 1511397"/>
              <a:gd name="connsiteY206" fmla="*/ 167400 h 1210254"/>
              <a:gd name="connsiteX207" fmla="*/ 540075 w 1511397"/>
              <a:gd name="connsiteY207" fmla="*/ 217015 h 1210254"/>
              <a:gd name="connsiteX208" fmla="*/ 525102 w 1511397"/>
              <a:gd name="connsiteY208" fmla="*/ 208519 h 1210254"/>
              <a:gd name="connsiteX209" fmla="*/ 516972 w 1511397"/>
              <a:gd name="connsiteY209" fmla="*/ 221814 h 1210254"/>
              <a:gd name="connsiteX210" fmla="*/ 528589 w 1511397"/>
              <a:gd name="connsiteY210" fmla="*/ 235844 h 1210254"/>
              <a:gd name="connsiteX211" fmla="*/ 548860 w 1511397"/>
              <a:gd name="connsiteY211" fmla="*/ 240983 h 1210254"/>
              <a:gd name="connsiteX212" fmla="*/ 540075 w 1511397"/>
              <a:gd name="connsiteY212" fmla="*/ 217015 h 1210254"/>
              <a:gd name="connsiteX213" fmla="*/ 782381 w 1511397"/>
              <a:gd name="connsiteY213" fmla="*/ 382329 h 1210254"/>
              <a:gd name="connsiteX214" fmla="*/ 818360 w 1511397"/>
              <a:gd name="connsiteY214" fmla="*/ 396096 h 1210254"/>
              <a:gd name="connsiteX215" fmla="*/ 828823 w 1511397"/>
              <a:gd name="connsiteY215" fmla="*/ 393500 h 1210254"/>
              <a:gd name="connsiteX216" fmla="*/ 822740 w 1511397"/>
              <a:gd name="connsiteY216" fmla="*/ 383142 h 1210254"/>
              <a:gd name="connsiteX217" fmla="*/ 784060 w 1511397"/>
              <a:gd name="connsiteY217" fmla="*/ 376140 h 1210254"/>
              <a:gd name="connsiteX218" fmla="*/ 782381 w 1511397"/>
              <a:gd name="connsiteY218" fmla="*/ 382329 h 1210254"/>
              <a:gd name="connsiteX219" fmla="*/ 471632 w 1511397"/>
              <a:gd name="connsiteY219" fmla="*/ 125888 h 1210254"/>
              <a:gd name="connsiteX220" fmla="*/ 469901 w 1511397"/>
              <a:gd name="connsiteY220" fmla="*/ 186360 h 1210254"/>
              <a:gd name="connsiteX221" fmla="*/ 471632 w 1511397"/>
              <a:gd name="connsiteY221" fmla="*/ 125888 h 1210254"/>
              <a:gd name="connsiteX222" fmla="*/ 549096 w 1511397"/>
              <a:gd name="connsiteY222" fmla="*/ 1209998 h 1210254"/>
              <a:gd name="connsiteX223" fmla="*/ 560189 w 1511397"/>
              <a:gd name="connsiteY223" fmla="*/ 1195575 h 1210254"/>
              <a:gd name="connsiteX224" fmla="*/ 548231 w 1511397"/>
              <a:gd name="connsiteY224" fmla="*/ 1180365 h 1210254"/>
              <a:gd name="connsiteX225" fmla="*/ 533388 w 1511397"/>
              <a:gd name="connsiteY225" fmla="*/ 1192218 h 1210254"/>
              <a:gd name="connsiteX226" fmla="*/ 549096 w 1511397"/>
              <a:gd name="connsiteY226" fmla="*/ 1209998 h 1210254"/>
              <a:gd name="connsiteX227" fmla="*/ 933089 w 1511397"/>
              <a:gd name="connsiteY227" fmla="*/ 586742 h 1210254"/>
              <a:gd name="connsiteX228" fmla="*/ 921734 w 1511397"/>
              <a:gd name="connsiteY228" fmla="*/ 599408 h 1210254"/>
              <a:gd name="connsiteX229" fmla="*/ 933298 w 1511397"/>
              <a:gd name="connsiteY229" fmla="*/ 611654 h 1210254"/>
              <a:gd name="connsiteX230" fmla="*/ 946541 w 1511397"/>
              <a:gd name="connsiteY230" fmla="*/ 601794 h 1210254"/>
              <a:gd name="connsiteX231" fmla="*/ 933089 w 1511397"/>
              <a:gd name="connsiteY231" fmla="*/ 586742 h 1210254"/>
              <a:gd name="connsiteX232" fmla="*/ 201712 w 1511397"/>
              <a:gd name="connsiteY232" fmla="*/ 506314 h 1210254"/>
              <a:gd name="connsiteX233" fmla="*/ 214876 w 1511397"/>
              <a:gd name="connsiteY233" fmla="*/ 491340 h 1210254"/>
              <a:gd name="connsiteX234" fmla="*/ 203967 w 1511397"/>
              <a:gd name="connsiteY234" fmla="*/ 480772 h 1210254"/>
              <a:gd name="connsiteX235" fmla="*/ 185112 w 1511397"/>
              <a:gd name="connsiteY235" fmla="*/ 495038 h 1210254"/>
              <a:gd name="connsiteX236" fmla="*/ 201712 w 1511397"/>
              <a:gd name="connsiteY236" fmla="*/ 506314 h 1210254"/>
              <a:gd name="connsiteX237" fmla="*/ 1470384 w 1511397"/>
              <a:gd name="connsiteY237" fmla="*/ 941311 h 1210254"/>
              <a:gd name="connsiteX238" fmla="*/ 1414711 w 1511397"/>
              <a:gd name="connsiteY238" fmla="*/ 906669 h 1210254"/>
              <a:gd name="connsiteX239" fmla="*/ 1470646 w 1511397"/>
              <a:gd name="connsiteY239" fmla="*/ 941022 h 1210254"/>
              <a:gd name="connsiteX240" fmla="*/ 1470384 w 1511397"/>
              <a:gd name="connsiteY240" fmla="*/ 941311 h 1210254"/>
              <a:gd name="connsiteX241" fmla="*/ 860528 w 1511397"/>
              <a:gd name="connsiteY241" fmla="*/ 355895 h 1210254"/>
              <a:gd name="connsiteX242" fmla="*/ 847836 w 1511397"/>
              <a:gd name="connsiteY242" fmla="*/ 365205 h 1210254"/>
              <a:gd name="connsiteX243" fmla="*/ 859846 w 1511397"/>
              <a:gd name="connsiteY243" fmla="*/ 377556 h 1210254"/>
              <a:gd name="connsiteX244" fmla="*/ 876813 w 1511397"/>
              <a:gd name="connsiteY244" fmla="*/ 366831 h 1210254"/>
              <a:gd name="connsiteX245" fmla="*/ 860528 w 1511397"/>
              <a:gd name="connsiteY245" fmla="*/ 355895 h 1210254"/>
              <a:gd name="connsiteX246" fmla="*/ 405968 w 1511397"/>
              <a:gd name="connsiteY246" fmla="*/ 130792 h 1210254"/>
              <a:gd name="connsiteX247" fmla="*/ 398861 w 1511397"/>
              <a:gd name="connsiteY247" fmla="*/ 143537 h 1210254"/>
              <a:gd name="connsiteX248" fmla="*/ 408800 w 1511397"/>
              <a:gd name="connsiteY248" fmla="*/ 156124 h 1210254"/>
              <a:gd name="connsiteX249" fmla="*/ 420338 w 1511397"/>
              <a:gd name="connsiteY249" fmla="*/ 145215 h 1210254"/>
              <a:gd name="connsiteX250" fmla="*/ 411370 w 1511397"/>
              <a:gd name="connsiteY250" fmla="*/ 130635 h 1210254"/>
              <a:gd name="connsiteX251" fmla="*/ 405968 w 1511397"/>
              <a:gd name="connsiteY251" fmla="*/ 130792 h 1210254"/>
              <a:gd name="connsiteX252" fmla="*/ 387716 w 1511397"/>
              <a:gd name="connsiteY252" fmla="*/ 279139 h 1210254"/>
              <a:gd name="connsiteX253" fmla="*/ 399805 w 1511397"/>
              <a:gd name="connsiteY253" fmla="*/ 291254 h 1210254"/>
              <a:gd name="connsiteX254" fmla="*/ 410164 w 1511397"/>
              <a:gd name="connsiteY254" fmla="*/ 281814 h 1210254"/>
              <a:gd name="connsiteX255" fmla="*/ 399097 w 1511397"/>
              <a:gd name="connsiteY255" fmla="*/ 263982 h 1210254"/>
              <a:gd name="connsiteX256" fmla="*/ 387716 w 1511397"/>
              <a:gd name="connsiteY256" fmla="*/ 279139 h 1210254"/>
              <a:gd name="connsiteX257" fmla="*/ 332594 w 1511397"/>
              <a:gd name="connsiteY257" fmla="*/ 838698 h 1210254"/>
              <a:gd name="connsiteX258" fmla="*/ 341117 w 1511397"/>
              <a:gd name="connsiteY258" fmla="*/ 824930 h 1210254"/>
              <a:gd name="connsiteX259" fmla="*/ 331099 w 1511397"/>
              <a:gd name="connsiteY259" fmla="*/ 812763 h 1210254"/>
              <a:gd name="connsiteX260" fmla="*/ 320610 w 1511397"/>
              <a:gd name="connsiteY260" fmla="*/ 824432 h 1210254"/>
              <a:gd name="connsiteX261" fmla="*/ 327716 w 1511397"/>
              <a:gd name="connsiteY261" fmla="*/ 838514 h 1210254"/>
              <a:gd name="connsiteX262" fmla="*/ 332594 w 1511397"/>
              <a:gd name="connsiteY262" fmla="*/ 838698 h 1210254"/>
              <a:gd name="connsiteX263" fmla="*/ 640931 w 1511397"/>
              <a:gd name="connsiteY263" fmla="*/ 13966 h 1210254"/>
              <a:gd name="connsiteX264" fmla="*/ 638886 w 1511397"/>
              <a:gd name="connsiteY264" fmla="*/ 828 h 1210254"/>
              <a:gd name="connsiteX265" fmla="*/ 628868 w 1511397"/>
              <a:gd name="connsiteY265" fmla="*/ 1536 h 1210254"/>
              <a:gd name="connsiteX266" fmla="*/ 624043 w 1511397"/>
              <a:gd name="connsiteY266" fmla="*/ 11973 h 1210254"/>
              <a:gd name="connsiteX267" fmla="*/ 627321 w 1511397"/>
              <a:gd name="connsiteY267" fmla="*/ 34945 h 1210254"/>
              <a:gd name="connsiteX268" fmla="*/ 640931 w 1511397"/>
              <a:gd name="connsiteY268" fmla="*/ 13966 h 1210254"/>
              <a:gd name="connsiteX269" fmla="*/ 1074670 w 1511397"/>
              <a:gd name="connsiteY269" fmla="*/ 374619 h 1210254"/>
              <a:gd name="connsiteX270" fmla="*/ 1064154 w 1511397"/>
              <a:gd name="connsiteY270" fmla="*/ 384977 h 1210254"/>
              <a:gd name="connsiteX271" fmla="*/ 1076637 w 1511397"/>
              <a:gd name="connsiteY271" fmla="*/ 393867 h 1210254"/>
              <a:gd name="connsiteX272" fmla="*/ 1092581 w 1511397"/>
              <a:gd name="connsiteY272" fmla="*/ 385816 h 1210254"/>
              <a:gd name="connsiteX273" fmla="*/ 1074670 w 1511397"/>
              <a:gd name="connsiteY273" fmla="*/ 374619 h 1210254"/>
              <a:gd name="connsiteX274" fmla="*/ 550827 w 1511397"/>
              <a:gd name="connsiteY274" fmla="*/ 81282 h 1210254"/>
              <a:gd name="connsiteX275" fmla="*/ 539210 w 1511397"/>
              <a:gd name="connsiteY275" fmla="*/ 125337 h 1210254"/>
              <a:gd name="connsiteX276" fmla="*/ 543406 w 1511397"/>
              <a:gd name="connsiteY276" fmla="*/ 126544 h 1210254"/>
              <a:gd name="connsiteX277" fmla="*/ 556203 w 1511397"/>
              <a:gd name="connsiteY277" fmla="*/ 82908 h 1210254"/>
              <a:gd name="connsiteX278" fmla="*/ 550827 w 1511397"/>
              <a:gd name="connsiteY278" fmla="*/ 81282 h 1210254"/>
              <a:gd name="connsiteX279" fmla="*/ 290348 w 1511397"/>
              <a:gd name="connsiteY279" fmla="*/ 430423 h 1210254"/>
              <a:gd name="connsiteX280" fmla="*/ 327140 w 1511397"/>
              <a:gd name="connsiteY280" fmla="*/ 454522 h 1210254"/>
              <a:gd name="connsiteX281" fmla="*/ 290348 w 1511397"/>
              <a:gd name="connsiteY281" fmla="*/ 430423 h 1210254"/>
              <a:gd name="connsiteX282" fmla="*/ 1015273 w 1511397"/>
              <a:gd name="connsiteY282" fmla="*/ 392451 h 1210254"/>
              <a:gd name="connsiteX283" fmla="*/ 1006384 w 1511397"/>
              <a:gd name="connsiteY283" fmla="*/ 384531 h 1210254"/>
              <a:gd name="connsiteX284" fmla="*/ 997048 w 1511397"/>
              <a:gd name="connsiteY284" fmla="*/ 393998 h 1210254"/>
              <a:gd name="connsiteX285" fmla="*/ 1006567 w 1511397"/>
              <a:gd name="connsiteY285" fmla="*/ 406664 h 1210254"/>
              <a:gd name="connsiteX286" fmla="*/ 1015273 w 1511397"/>
              <a:gd name="connsiteY286" fmla="*/ 392451 h 1210254"/>
              <a:gd name="connsiteX287" fmla="*/ 1330743 w 1511397"/>
              <a:gd name="connsiteY287" fmla="*/ 775027 h 1210254"/>
              <a:gd name="connsiteX288" fmla="*/ 1286557 w 1511397"/>
              <a:gd name="connsiteY288" fmla="*/ 749879 h 1210254"/>
              <a:gd name="connsiteX289" fmla="*/ 1283515 w 1511397"/>
              <a:gd name="connsiteY289" fmla="*/ 755595 h 1210254"/>
              <a:gd name="connsiteX290" fmla="*/ 1328855 w 1511397"/>
              <a:gd name="connsiteY290" fmla="*/ 779197 h 1210254"/>
              <a:gd name="connsiteX291" fmla="*/ 1330743 w 1511397"/>
              <a:gd name="connsiteY291" fmla="*/ 775027 h 1210254"/>
              <a:gd name="connsiteX292" fmla="*/ 346047 w 1511397"/>
              <a:gd name="connsiteY292" fmla="*/ 339820 h 1210254"/>
              <a:gd name="connsiteX293" fmla="*/ 337341 w 1511397"/>
              <a:gd name="connsiteY293" fmla="*/ 331481 h 1210254"/>
              <a:gd name="connsiteX294" fmla="*/ 327874 w 1511397"/>
              <a:gd name="connsiteY294" fmla="*/ 339243 h 1210254"/>
              <a:gd name="connsiteX295" fmla="*/ 336501 w 1511397"/>
              <a:gd name="connsiteY295" fmla="*/ 354663 h 1210254"/>
              <a:gd name="connsiteX296" fmla="*/ 346047 w 1511397"/>
              <a:gd name="connsiteY296" fmla="*/ 339820 h 1210254"/>
              <a:gd name="connsiteX297" fmla="*/ 860134 w 1511397"/>
              <a:gd name="connsiteY297" fmla="*/ 310083 h 1210254"/>
              <a:gd name="connsiteX298" fmla="*/ 851114 w 1511397"/>
              <a:gd name="connsiteY298" fmla="*/ 318763 h 1210254"/>
              <a:gd name="connsiteX299" fmla="*/ 861734 w 1511397"/>
              <a:gd name="connsiteY299" fmla="*/ 327521 h 1210254"/>
              <a:gd name="connsiteX300" fmla="*/ 874715 w 1511397"/>
              <a:gd name="connsiteY300" fmla="*/ 318605 h 1210254"/>
              <a:gd name="connsiteX301" fmla="*/ 860134 w 1511397"/>
              <a:gd name="connsiteY301" fmla="*/ 310083 h 1210254"/>
              <a:gd name="connsiteX302" fmla="*/ 1470673 w 1511397"/>
              <a:gd name="connsiteY302" fmla="*/ 941022 h 1210254"/>
              <a:gd name="connsiteX303" fmla="*/ 1508382 w 1511397"/>
              <a:gd name="connsiteY303" fmla="*/ 968741 h 1210254"/>
              <a:gd name="connsiteX304" fmla="*/ 1511398 w 1511397"/>
              <a:gd name="connsiteY304" fmla="*/ 964099 h 1210254"/>
              <a:gd name="connsiteX305" fmla="*/ 1470384 w 1511397"/>
              <a:gd name="connsiteY305" fmla="*/ 941311 h 1210254"/>
              <a:gd name="connsiteX306" fmla="*/ 1470673 w 1511397"/>
              <a:gd name="connsiteY306" fmla="*/ 941022 h 1210254"/>
              <a:gd name="connsiteX307" fmla="*/ 826830 w 1511397"/>
              <a:gd name="connsiteY307" fmla="*/ 523490 h 1210254"/>
              <a:gd name="connsiteX308" fmla="*/ 853867 w 1511397"/>
              <a:gd name="connsiteY308" fmla="*/ 541139 h 1210254"/>
              <a:gd name="connsiteX309" fmla="*/ 856621 w 1511397"/>
              <a:gd name="connsiteY309" fmla="*/ 536864 h 1210254"/>
              <a:gd name="connsiteX310" fmla="*/ 829295 w 1511397"/>
              <a:gd name="connsiteY310" fmla="*/ 519688 h 1210254"/>
              <a:gd name="connsiteX311" fmla="*/ 826830 w 1511397"/>
              <a:gd name="connsiteY311" fmla="*/ 523490 h 1210254"/>
              <a:gd name="connsiteX312" fmla="*/ 790091 w 1511397"/>
              <a:gd name="connsiteY312" fmla="*/ 924029 h 1210254"/>
              <a:gd name="connsiteX313" fmla="*/ 798640 w 1511397"/>
              <a:gd name="connsiteY313" fmla="*/ 930795 h 1210254"/>
              <a:gd name="connsiteX314" fmla="*/ 804252 w 1511397"/>
              <a:gd name="connsiteY314" fmla="*/ 925472 h 1210254"/>
              <a:gd name="connsiteX315" fmla="*/ 799191 w 1511397"/>
              <a:gd name="connsiteY315" fmla="*/ 914799 h 1210254"/>
              <a:gd name="connsiteX316" fmla="*/ 782486 w 1511397"/>
              <a:gd name="connsiteY316" fmla="*/ 909344 h 1210254"/>
              <a:gd name="connsiteX317" fmla="*/ 790091 w 1511397"/>
              <a:gd name="connsiteY317" fmla="*/ 924029 h 1210254"/>
              <a:gd name="connsiteX318" fmla="*/ 843456 w 1511397"/>
              <a:gd name="connsiteY318" fmla="*/ 225407 h 1210254"/>
              <a:gd name="connsiteX319" fmla="*/ 835379 w 1511397"/>
              <a:gd name="connsiteY319" fmla="*/ 233431 h 1210254"/>
              <a:gd name="connsiteX320" fmla="*/ 844794 w 1511397"/>
              <a:gd name="connsiteY320" fmla="*/ 240433 h 1210254"/>
              <a:gd name="connsiteX321" fmla="*/ 856175 w 1511397"/>
              <a:gd name="connsiteY321" fmla="*/ 231622 h 1210254"/>
              <a:gd name="connsiteX322" fmla="*/ 843456 w 1511397"/>
              <a:gd name="connsiteY322" fmla="*/ 225407 h 1210254"/>
              <a:gd name="connsiteX323" fmla="*/ 1374668 w 1511397"/>
              <a:gd name="connsiteY323" fmla="*/ 572502 h 1210254"/>
              <a:gd name="connsiteX324" fmla="*/ 1367614 w 1511397"/>
              <a:gd name="connsiteY324" fmla="*/ 579583 h 1210254"/>
              <a:gd name="connsiteX325" fmla="*/ 1377657 w 1511397"/>
              <a:gd name="connsiteY325" fmla="*/ 587712 h 1210254"/>
              <a:gd name="connsiteX326" fmla="*/ 1390035 w 1511397"/>
              <a:gd name="connsiteY326" fmla="*/ 581313 h 1210254"/>
              <a:gd name="connsiteX327" fmla="*/ 1374668 w 1511397"/>
              <a:gd name="connsiteY327" fmla="*/ 572502 h 1210254"/>
              <a:gd name="connsiteX328" fmla="*/ 682155 w 1511397"/>
              <a:gd name="connsiteY328" fmla="*/ 632371 h 1210254"/>
              <a:gd name="connsiteX329" fmla="*/ 674340 w 1511397"/>
              <a:gd name="connsiteY329" fmla="*/ 627677 h 1210254"/>
              <a:gd name="connsiteX330" fmla="*/ 663720 w 1511397"/>
              <a:gd name="connsiteY330" fmla="*/ 635780 h 1210254"/>
              <a:gd name="connsiteX331" fmla="*/ 679637 w 1511397"/>
              <a:gd name="connsiteY331" fmla="*/ 647108 h 1210254"/>
              <a:gd name="connsiteX332" fmla="*/ 682155 w 1511397"/>
              <a:gd name="connsiteY332" fmla="*/ 632371 h 1210254"/>
              <a:gd name="connsiteX333" fmla="*/ 740083 w 1511397"/>
              <a:gd name="connsiteY333" fmla="*/ 453132 h 1210254"/>
              <a:gd name="connsiteX334" fmla="*/ 757862 w 1511397"/>
              <a:gd name="connsiteY334" fmla="*/ 467739 h 1210254"/>
              <a:gd name="connsiteX335" fmla="*/ 765389 w 1511397"/>
              <a:gd name="connsiteY335" fmla="*/ 465221 h 1210254"/>
              <a:gd name="connsiteX336" fmla="*/ 763920 w 1511397"/>
              <a:gd name="connsiteY336" fmla="*/ 459872 h 1210254"/>
              <a:gd name="connsiteX337" fmla="*/ 741656 w 1511397"/>
              <a:gd name="connsiteY337" fmla="*/ 450746 h 1210254"/>
              <a:gd name="connsiteX338" fmla="*/ 740083 w 1511397"/>
              <a:gd name="connsiteY338" fmla="*/ 453132 h 1210254"/>
              <a:gd name="connsiteX339" fmla="*/ 638309 w 1511397"/>
              <a:gd name="connsiteY339" fmla="*/ 158510 h 1210254"/>
              <a:gd name="connsiteX340" fmla="*/ 624201 w 1511397"/>
              <a:gd name="connsiteY340" fmla="*/ 182138 h 1210254"/>
              <a:gd name="connsiteX341" fmla="*/ 630022 w 1511397"/>
              <a:gd name="connsiteY341" fmla="*/ 185337 h 1210254"/>
              <a:gd name="connsiteX342" fmla="*/ 642977 w 1511397"/>
              <a:gd name="connsiteY342" fmla="*/ 161054 h 1210254"/>
              <a:gd name="connsiteX343" fmla="*/ 638309 w 1511397"/>
              <a:gd name="connsiteY343" fmla="*/ 158510 h 1210254"/>
              <a:gd name="connsiteX344" fmla="*/ 242595 w 1511397"/>
              <a:gd name="connsiteY344" fmla="*/ 455178 h 1210254"/>
              <a:gd name="connsiteX345" fmla="*/ 275584 w 1511397"/>
              <a:gd name="connsiteY345" fmla="*/ 445632 h 1210254"/>
              <a:gd name="connsiteX346" fmla="*/ 274535 w 1511397"/>
              <a:gd name="connsiteY346" fmla="*/ 441725 h 1210254"/>
              <a:gd name="connsiteX347" fmla="*/ 241074 w 1511397"/>
              <a:gd name="connsiteY347" fmla="*/ 449540 h 1210254"/>
              <a:gd name="connsiteX348" fmla="*/ 242595 w 1511397"/>
              <a:gd name="connsiteY348" fmla="*/ 455178 h 1210254"/>
              <a:gd name="connsiteX349" fmla="*/ 702399 w 1511397"/>
              <a:gd name="connsiteY349" fmla="*/ 779013 h 1210254"/>
              <a:gd name="connsiteX350" fmla="*/ 709768 w 1511397"/>
              <a:gd name="connsiteY350" fmla="*/ 784913 h 1210254"/>
              <a:gd name="connsiteX351" fmla="*/ 716586 w 1511397"/>
              <a:gd name="connsiteY351" fmla="*/ 778200 h 1210254"/>
              <a:gd name="connsiteX352" fmla="*/ 708142 w 1511397"/>
              <a:gd name="connsiteY352" fmla="*/ 768366 h 1210254"/>
              <a:gd name="connsiteX353" fmla="*/ 702399 w 1511397"/>
              <a:gd name="connsiteY353" fmla="*/ 779013 h 1210254"/>
              <a:gd name="connsiteX354" fmla="*/ 685643 w 1511397"/>
              <a:gd name="connsiteY354" fmla="*/ 330039 h 1210254"/>
              <a:gd name="connsiteX355" fmla="*/ 693431 w 1511397"/>
              <a:gd name="connsiteY355" fmla="*/ 336359 h 1210254"/>
              <a:gd name="connsiteX356" fmla="*/ 699751 w 1511397"/>
              <a:gd name="connsiteY356" fmla="*/ 328885 h 1210254"/>
              <a:gd name="connsiteX357" fmla="*/ 691674 w 1511397"/>
              <a:gd name="connsiteY357" fmla="*/ 319287 h 1210254"/>
              <a:gd name="connsiteX358" fmla="*/ 685643 w 1511397"/>
              <a:gd name="connsiteY358" fmla="*/ 330039 h 1210254"/>
              <a:gd name="connsiteX359" fmla="*/ 1339869 w 1511397"/>
              <a:gd name="connsiteY359" fmla="*/ 785543 h 1210254"/>
              <a:gd name="connsiteX360" fmla="*/ 1363838 w 1511397"/>
              <a:gd name="connsiteY360" fmla="*/ 797605 h 1210254"/>
              <a:gd name="connsiteX361" fmla="*/ 1366355 w 1511397"/>
              <a:gd name="connsiteY361" fmla="*/ 791994 h 1210254"/>
              <a:gd name="connsiteX362" fmla="*/ 1341757 w 1511397"/>
              <a:gd name="connsiteY362" fmla="*/ 781111 h 1210254"/>
              <a:gd name="connsiteX363" fmla="*/ 1339869 w 1511397"/>
              <a:gd name="connsiteY363" fmla="*/ 785543 h 12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511397" h="1210254">
                <a:moveTo>
                  <a:pt x="451544" y="485440"/>
                </a:moveTo>
                <a:cubicBezTo>
                  <a:pt x="453092" y="489531"/>
                  <a:pt x="454009" y="494015"/>
                  <a:pt x="456317" y="497608"/>
                </a:cubicBezTo>
                <a:cubicBezTo>
                  <a:pt x="459071" y="501882"/>
                  <a:pt x="463030" y="505370"/>
                  <a:pt x="468380" y="511296"/>
                </a:cubicBezTo>
                <a:cubicBezTo>
                  <a:pt x="459988" y="512345"/>
                  <a:pt x="454245" y="513079"/>
                  <a:pt x="445697" y="514128"/>
                </a:cubicBezTo>
                <a:cubicBezTo>
                  <a:pt x="446562" y="502485"/>
                  <a:pt x="447270" y="492573"/>
                  <a:pt x="448240" y="479566"/>
                </a:cubicBezTo>
                <a:cubicBezTo>
                  <a:pt x="444726" y="476419"/>
                  <a:pt x="437777" y="471227"/>
                  <a:pt x="432244" y="464802"/>
                </a:cubicBezTo>
                <a:cubicBezTo>
                  <a:pt x="429281" y="461367"/>
                  <a:pt x="430015" y="454391"/>
                  <a:pt x="426815" y="451585"/>
                </a:cubicBezTo>
                <a:cubicBezTo>
                  <a:pt x="420863" y="446314"/>
                  <a:pt x="413258" y="442853"/>
                  <a:pt x="406282" y="438762"/>
                </a:cubicBezTo>
                <a:cubicBezTo>
                  <a:pt x="405837" y="438500"/>
                  <a:pt x="404630" y="439758"/>
                  <a:pt x="403896" y="439627"/>
                </a:cubicBezTo>
                <a:cubicBezTo>
                  <a:pt x="386562" y="436664"/>
                  <a:pt x="378171" y="444033"/>
                  <a:pt x="377908" y="461498"/>
                </a:cubicBezTo>
                <a:cubicBezTo>
                  <a:pt x="377882" y="462625"/>
                  <a:pt x="374919" y="463727"/>
                  <a:pt x="373555" y="464671"/>
                </a:cubicBezTo>
                <a:cubicBezTo>
                  <a:pt x="373555" y="453840"/>
                  <a:pt x="373477" y="443718"/>
                  <a:pt x="373582" y="433596"/>
                </a:cubicBezTo>
                <a:cubicBezTo>
                  <a:pt x="373660" y="425571"/>
                  <a:pt x="369753" y="423841"/>
                  <a:pt x="362541" y="425493"/>
                </a:cubicBezTo>
                <a:cubicBezTo>
                  <a:pt x="351160" y="428115"/>
                  <a:pt x="339701" y="430292"/>
                  <a:pt x="327113" y="430475"/>
                </a:cubicBezTo>
                <a:cubicBezTo>
                  <a:pt x="335164" y="426594"/>
                  <a:pt x="343057" y="422451"/>
                  <a:pt x="351265" y="418937"/>
                </a:cubicBezTo>
                <a:cubicBezTo>
                  <a:pt x="365242" y="412958"/>
                  <a:pt x="366895" y="403255"/>
                  <a:pt x="355277" y="393579"/>
                </a:cubicBezTo>
                <a:cubicBezTo>
                  <a:pt x="369491" y="379444"/>
                  <a:pt x="368730" y="376533"/>
                  <a:pt x="345208" y="363920"/>
                </a:cubicBezTo>
                <a:cubicBezTo>
                  <a:pt x="357559" y="361612"/>
                  <a:pt x="367498" y="358911"/>
                  <a:pt x="377594" y="358072"/>
                </a:cubicBezTo>
                <a:cubicBezTo>
                  <a:pt x="389447" y="357102"/>
                  <a:pt x="393433" y="353456"/>
                  <a:pt x="391755" y="341420"/>
                </a:cubicBezTo>
                <a:cubicBezTo>
                  <a:pt x="389945" y="328439"/>
                  <a:pt x="382209" y="319287"/>
                  <a:pt x="374342" y="308903"/>
                </a:cubicBezTo>
                <a:cubicBezTo>
                  <a:pt x="361073" y="291359"/>
                  <a:pt x="343398" y="283964"/>
                  <a:pt x="324701" y="276149"/>
                </a:cubicBezTo>
                <a:cubicBezTo>
                  <a:pt x="310592" y="270275"/>
                  <a:pt x="297009" y="263011"/>
                  <a:pt x="283608" y="255642"/>
                </a:cubicBezTo>
                <a:cubicBezTo>
                  <a:pt x="280698" y="254043"/>
                  <a:pt x="279491" y="249296"/>
                  <a:pt x="277498" y="246018"/>
                </a:cubicBezTo>
                <a:cubicBezTo>
                  <a:pt x="278390" y="244891"/>
                  <a:pt x="279308" y="243763"/>
                  <a:pt x="280199" y="242609"/>
                </a:cubicBezTo>
                <a:cubicBezTo>
                  <a:pt x="285995" y="244865"/>
                  <a:pt x="292131" y="246464"/>
                  <a:pt x="297481" y="249454"/>
                </a:cubicBezTo>
                <a:cubicBezTo>
                  <a:pt x="322419" y="263431"/>
                  <a:pt x="346833" y="278326"/>
                  <a:pt x="372061" y="291752"/>
                </a:cubicBezTo>
                <a:cubicBezTo>
                  <a:pt x="384832" y="298544"/>
                  <a:pt x="398861" y="302924"/>
                  <a:pt x="412340" y="308404"/>
                </a:cubicBezTo>
                <a:cubicBezTo>
                  <a:pt x="420784" y="311840"/>
                  <a:pt x="426763" y="309217"/>
                  <a:pt x="427628" y="300144"/>
                </a:cubicBezTo>
                <a:cubicBezTo>
                  <a:pt x="428572" y="290415"/>
                  <a:pt x="433817" y="290100"/>
                  <a:pt x="441370" y="291280"/>
                </a:cubicBezTo>
                <a:cubicBezTo>
                  <a:pt x="455950" y="293562"/>
                  <a:pt x="470688" y="297390"/>
                  <a:pt x="485215" y="296918"/>
                </a:cubicBezTo>
                <a:cubicBezTo>
                  <a:pt x="502812" y="296341"/>
                  <a:pt x="515950" y="287058"/>
                  <a:pt x="523528" y="269515"/>
                </a:cubicBezTo>
                <a:cubicBezTo>
                  <a:pt x="526151" y="263431"/>
                  <a:pt x="535171" y="259943"/>
                  <a:pt x="541570" y="255721"/>
                </a:cubicBezTo>
                <a:cubicBezTo>
                  <a:pt x="546002" y="252784"/>
                  <a:pt x="550932" y="250581"/>
                  <a:pt x="555154" y="248300"/>
                </a:cubicBezTo>
                <a:cubicBezTo>
                  <a:pt x="556806" y="254698"/>
                  <a:pt x="557383" y="263641"/>
                  <a:pt x="559481" y="264034"/>
                </a:cubicBezTo>
                <a:cubicBezTo>
                  <a:pt x="569708" y="265870"/>
                  <a:pt x="579883" y="277959"/>
                  <a:pt x="590844" y="265870"/>
                </a:cubicBezTo>
                <a:cubicBezTo>
                  <a:pt x="598134" y="257845"/>
                  <a:pt x="602199" y="262041"/>
                  <a:pt x="604821" y="269829"/>
                </a:cubicBezTo>
                <a:cubicBezTo>
                  <a:pt x="606631" y="275231"/>
                  <a:pt x="608650" y="280817"/>
                  <a:pt x="608991" y="286403"/>
                </a:cubicBezTo>
                <a:cubicBezTo>
                  <a:pt x="609647" y="297154"/>
                  <a:pt x="609201" y="307670"/>
                  <a:pt x="622889" y="311525"/>
                </a:cubicBezTo>
                <a:cubicBezTo>
                  <a:pt x="624358" y="311945"/>
                  <a:pt x="624594" y="320021"/>
                  <a:pt x="623886" y="324296"/>
                </a:cubicBezTo>
                <a:cubicBezTo>
                  <a:pt x="622785" y="330773"/>
                  <a:pt x="619480" y="336936"/>
                  <a:pt x="618825" y="343387"/>
                </a:cubicBezTo>
                <a:cubicBezTo>
                  <a:pt x="618431" y="347320"/>
                  <a:pt x="620136" y="353745"/>
                  <a:pt x="622968" y="355292"/>
                </a:cubicBezTo>
                <a:cubicBezTo>
                  <a:pt x="636683" y="362871"/>
                  <a:pt x="634034" y="374619"/>
                  <a:pt x="632828" y="386472"/>
                </a:cubicBezTo>
                <a:cubicBezTo>
                  <a:pt x="632461" y="390143"/>
                  <a:pt x="633956" y="393972"/>
                  <a:pt x="634034" y="397748"/>
                </a:cubicBezTo>
                <a:cubicBezTo>
                  <a:pt x="634166" y="404173"/>
                  <a:pt x="634795" y="410807"/>
                  <a:pt x="633562" y="417022"/>
                </a:cubicBezTo>
                <a:cubicBezTo>
                  <a:pt x="631517" y="427486"/>
                  <a:pt x="624096" y="437451"/>
                  <a:pt x="633431" y="448281"/>
                </a:cubicBezTo>
                <a:cubicBezTo>
                  <a:pt x="635136" y="450248"/>
                  <a:pt x="633274" y="455256"/>
                  <a:pt x="634716" y="459898"/>
                </a:cubicBezTo>
                <a:cubicBezTo>
                  <a:pt x="633798" y="439470"/>
                  <a:pt x="653728" y="438342"/>
                  <a:pt x="662356" y="427171"/>
                </a:cubicBezTo>
                <a:cubicBezTo>
                  <a:pt x="664480" y="434802"/>
                  <a:pt x="666552" y="442250"/>
                  <a:pt x="669148" y="451664"/>
                </a:cubicBezTo>
                <a:cubicBezTo>
                  <a:pt x="672609" y="446078"/>
                  <a:pt x="674891" y="442433"/>
                  <a:pt x="677408" y="438368"/>
                </a:cubicBezTo>
                <a:cubicBezTo>
                  <a:pt x="688816" y="451795"/>
                  <a:pt x="684148" y="464199"/>
                  <a:pt x="667207" y="470073"/>
                </a:cubicBezTo>
                <a:cubicBezTo>
                  <a:pt x="665188" y="462180"/>
                  <a:pt x="663169" y="454181"/>
                  <a:pt x="661150" y="446314"/>
                </a:cubicBezTo>
                <a:cubicBezTo>
                  <a:pt x="653178" y="454470"/>
                  <a:pt x="644131" y="460134"/>
                  <a:pt x="640643" y="468211"/>
                </a:cubicBezTo>
                <a:cubicBezTo>
                  <a:pt x="636342" y="478176"/>
                  <a:pt x="636500" y="490134"/>
                  <a:pt x="635267" y="501279"/>
                </a:cubicBezTo>
                <a:cubicBezTo>
                  <a:pt x="635188" y="502013"/>
                  <a:pt x="639699" y="503036"/>
                  <a:pt x="641849" y="504295"/>
                </a:cubicBezTo>
                <a:cubicBezTo>
                  <a:pt x="648589" y="508228"/>
                  <a:pt x="656429" y="511768"/>
                  <a:pt x="650267" y="522179"/>
                </a:cubicBezTo>
                <a:cubicBezTo>
                  <a:pt x="638283" y="517459"/>
                  <a:pt x="626456" y="512817"/>
                  <a:pt x="614052" y="507913"/>
                </a:cubicBezTo>
                <a:cubicBezTo>
                  <a:pt x="592103" y="530308"/>
                  <a:pt x="591736" y="552625"/>
                  <a:pt x="615180" y="562459"/>
                </a:cubicBezTo>
                <a:cubicBezTo>
                  <a:pt x="618169" y="557607"/>
                  <a:pt x="621447" y="552703"/>
                  <a:pt x="624306" y="547537"/>
                </a:cubicBezTo>
                <a:cubicBezTo>
                  <a:pt x="631569" y="534425"/>
                  <a:pt x="632959" y="534216"/>
                  <a:pt x="644052" y="546069"/>
                </a:cubicBezTo>
                <a:cubicBezTo>
                  <a:pt x="618536" y="567651"/>
                  <a:pt x="624725" y="594373"/>
                  <a:pt x="632723" y="621252"/>
                </a:cubicBezTo>
                <a:cubicBezTo>
                  <a:pt x="636867" y="635177"/>
                  <a:pt x="639725" y="649809"/>
                  <a:pt x="646045" y="662711"/>
                </a:cubicBezTo>
                <a:cubicBezTo>
                  <a:pt x="659340" y="689826"/>
                  <a:pt x="674865" y="715840"/>
                  <a:pt x="688737" y="742693"/>
                </a:cubicBezTo>
                <a:cubicBezTo>
                  <a:pt x="692644" y="750246"/>
                  <a:pt x="694637" y="759057"/>
                  <a:pt x="695870" y="767527"/>
                </a:cubicBezTo>
                <a:cubicBezTo>
                  <a:pt x="696211" y="769887"/>
                  <a:pt x="690678" y="773113"/>
                  <a:pt x="687845" y="775919"/>
                </a:cubicBezTo>
                <a:cubicBezTo>
                  <a:pt x="685590" y="773113"/>
                  <a:pt x="681080" y="769966"/>
                  <a:pt x="681447" y="767527"/>
                </a:cubicBezTo>
                <a:cubicBezTo>
                  <a:pt x="685511" y="739599"/>
                  <a:pt x="668466" y="719512"/>
                  <a:pt x="657242" y="696854"/>
                </a:cubicBezTo>
                <a:cubicBezTo>
                  <a:pt x="644419" y="670946"/>
                  <a:pt x="635765" y="642965"/>
                  <a:pt x="622627" y="617266"/>
                </a:cubicBezTo>
                <a:cubicBezTo>
                  <a:pt x="614000" y="600352"/>
                  <a:pt x="600914" y="585640"/>
                  <a:pt x="589192" y="570431"/>
                </a:cubicBezTo>
                <a:cubicBezTo>
                  <a:pt x="587094" y="567729"/>
                  <a:pt x="581797" y="567493"/>
                  <a:pt x="574297" y="564766"/>
                </a:cubicBezTo>
                <a:cubicBezTo>
                  <a:pt x="568292" y="552782"/>
                  <a:pt x="562470" y="548953"/>
                  <a:pt x="549568" y="553988"/>
                </a:cubicBezTo>
                <a:cubicBezTo>
                  <a:pt x="546317" y="555247"/>
                  <a:pt x="542304" y="562170"/>
                  <a:pt x="543170" y="565186"/>
                </a:cubicBezTo>
                <a:cubicBezTo>
                  <a:pt x="550407" y="590334"/>
                  <a:pt x="558825" y="615116"/>
                  <a:pt x="566561" y="640107"/>
                </a:cubicBezTo>
                <a:cubicBezTo>
                  <a:pt x="567820" y="644171"/>
                  <a:pt x="567531" y="648734"/>
                  <a:pt x="567977" y="653061"/>
                </a:cubicBezTo>
                <a:cubicBezTo>
                  <a:pt x="566351" y="653559"/>
                  <a:pt x="564726" y="654058"/>
                  <a:pt x="563100" y="654556"/>
                </a:cubicBezTo>
                <a:cubicBezTo>
                  <a:pt x="561133" y="649940"/>
                  <a:pt x="558563" y="645509"/>
                  <a:pt x="557304" y="640710"/>
                </a:cubicBezTo>
                <a:cubicBezTo>
                  <a:pt x="551115" y="616925"/>
                  <a:pt x="545897" y="592825"/>
                  <a:pt x="538790" y="569303"/>
                </a:cubicBezTo>
                <a:cubicBezTo>
                  <a:pt x="537191" y="564032"/>
                  <a:pt x="529927" y="558341"/>
                  <a:pt x="524289" y="556978"/>
                </a:cubicBezTo>
                <a:cubicBezTo>
                  <a:pt x="516684" y="555142"/>
                  <a:pt x="511229" y="560125"/>
                  <a:pt x="507846" y="568542"/>
                </a:cubicBezTo>
                <a:cubicBezTo>
                  <a:pt x="498327" y="592275"/>
                  <a:pt x="480810" y="612283"/>
                  <a:pt x="476037" y="638428"/>
                </a:cubicBezTo>
                <a:cubicBezTo>
                  <a:pt x="471999" y="660482"/>
                  <a:pt x="466833" y="682379"/>
                  <a:pt x="461168" y="704092"/>
                </a:cubicBezTo>
                <a:cubicBezTo>
                  <a:pt x="458467" y="714424"/>
                  <a:pt x="453590" y="724232"/>
                  <a:pt x="449263" y="734092"/>
                </a:cubicBezTo>
                <a:cubicBezTo>
                  <a:pt x="448738" y="735298"/>
                  <a:pt x="444359" y="736321"/>
                  <a:pt x="443546" y="735560"/>
                </a:cubicBezTo>
                <a:cubicBezTo>
                  <a:pt x="441632" y="733751"/>
                  <a:pt x="439193" y="730342"/>
                  <a:pt x="439770" y="728375"/>
                </a:cubicBezTo>
                <a:cubicBezTo>
                  <a:pt x="441947" y="720849"/>
                  <a:pt x="444621" y="713323"/>
                  <a:pt x="448188" y="706347"/>
                </a:cubicBezTo>
                <a:cubicBezTo>
                  <a:pt x="454691" y="693603"/>
                  <a:pt x="454350" y="681068"/>
                  <a:pt x="448896" y="668323"/>
                </a:cubicBezTo>
                <a:cubicBezTo>
                  <a:pt x="443730" y="656260"/>
                  <a:pt x="446457" y="649390"/>
                  <a:pt x="457681" y="644040"/>
                </a:cubicBezTo>
                <a:cubicBezTo>
                  <a:pt x="460539" y="642677"/>
                  <a:pt x="463686" y="638979"/>
                  <a:pt x="464158" y="635963"/>
                </a:cubicBezTo>
                <a:cubicBezTo>
                  <a:pt x="467383" y="615194"/>
                  <a:pt x="469560" y="594242"/>
                  <a:pt x="472838" y="573472"/>
                </a:cubicBezTo>
                <a:cubicBezTo>
                  <a:pt x="474910" y="560387"/>
                  <a:pt x="478686" y="547590"/>
                  <a:pt x="480889" y="534530"/>
                </a:cubicBezTo>
                <a:cubicBezTo>
                  <a:pt x="481859" y="528814"/>
                  <a:pt x="482777" y="521733"/>
                  <a:pt x="480312" y="517092"/>
                </a:cubicBezTo>
                <a:cubicBezTo>
                  <a:pt x="473861" y="504976"/>
                  <a:pt x="465522" y="493858"/>
                  <a:pt x="457943" y="482345"/>
                </a:cubicBezTo>
                <a:cubicBezTo>
                  <a:pt x="455793" y="483473"/>
                  <a:pt x="453668" y="484443"/>
                  <a:pt x="451544" y="485440"/>
                </a:cubicBezTo>
                <a:close/>
                <a:moveTo>
                  <a:pt x="350872" y="716942"/>
                </a:moveTo>
                <a:cubicBezTo>
                  <a:pt x="351528" y="712326"/>
                  <a:pt x="352944" y="707711"/>
                  <a:pt x="352708" y="703148"/>
                </a:cubicBezTo>
                <a:cubicBezTo>
                  <a:pt x="352262" y="694232"/>
                  <a:pt x="353573" y="683559"/>
                  <a:pt x="349194" y="676925"/>
                </a:cubicBezTo>
                <a:cubicBezTo>
                  <a:pt x="344290" y="669529"/>
                  <a:pt x="334430" y="664285"/>
                  <a:pt x="325645" y="660823"/>
                </a:cubicBezTo>
                <a:cubicBezTo>
                  <a:pt x="311222" y="655133"/>
                  <a:pt x="285208" y="662921"/>
                  <a:pt x="281065" y="680150"/>
                </a:cubicBezTo>
                <a:cubicBezTo>
                  <a:pt x="278049" y="692606"/>
                  <a:pt x="275453" y="705167"/>
                  <a:pt x="272883" y="716732"/>
                </a:cubicBezTo>
                <a:cubicBezTo>
                  <a:pt x="276790" y="717283"/>
                  <a:pt x="283005" y="716470"/>
                  <a:pt x="286047" y="719197"/>
                </a:cubicBezTo>
                <a:cubicBezTo>
                  <a:pt x="288198" y="721137"/>
                  <a:pt x="286073" y="727851"/>
                  <a:pt x="285942" y="730814"/>
                </a:cubicBezTo>
                <a:cubicBezTo>
                  <a:pt x="303302" y="732676"/>
                  <a:pt x="320872" y="734538"/>
                  <a:pt x="338311" y="736400"/>
                </a:cubicBezTo>
                <a:cubicBezTo>
                  <a:pt x="341563" y="729477"/>
                  <a:pt x="344814" y="722606"/>
                  <a:pt x="348040" y="715709"/>
                </a:cubicBezTo>
                <a:cubicBezTo>
                  <a:pt x="348984" y="716103"/>
                  <a:pt x="349928" y="716522"/>
                  <a:pt x="350872" y="716942"/>
                </a:cubicBezTo>
                <a:close/>
                <a:moveTo>
                  <a:pt x="707539" y="382984"/>
                </a:moveTo>
                <a:cubicBezTo>
                  <a:pt x="710975" y="386996"/>
                  <a:pt x="716508" y="390930"/>
                  <a:pt x="715931" y="393395"/>
                </a:cubicBezTo>
                <a:cubicBezTo>
                  <a:pt x="714803" y="398194"/>
                  <a:pt x="711106" y="403622"/>
                  <a:pt x="706884" y="406218"/>
                </a:cubicBezTo>
                <a:cubicBezTo>
                  <a:pt x="697863" y="411752"/>
                  <a:pt x="698545" y="418963"/>
                  <a:pt x="702085" y="426306"/>
                </a:cubicBezTo>
                <a:cubicBezTo>
                  <a:pt x="705389" y="433176"/>
                  <a:pt x="718107" y="434723"/>
                  <a:pt x="724375" y="430659"/>
                </a:cubicBezTo>
                <a:cubicBezTo>
                  <a:pt x="728676" y="427853"/>
                  <a:pt x="733894" y="424129"/>
                  <a:pt x="738431" y="424444"/>
                </a:cubicBezTo>
                <a:cubicBezTo>
                  <a:pt x="748684" y="425152"/>
                  <a:pt x="755817" y="421507"/>
                  <a:pt x="763763" y="415370"/>
                </a:cubicBezTo>
                <a:cubicBezTo>
                  <a:pt x="776796" y="405301"/>
                  <a:pt x="778028" y="389252"/>
                  <a:pt x="764497" y="379916"/>
                </a:cubicBezTo>
                <a:cubicBezTo>
                  <a:pt x="757181" y="374855"/>
                  <a:pt x="749681" y="370082"/>
                  <a:pt x="742784" y="365519"/>
                </a:cubicBezTo>
                <a:cubicBezTo>
                  <a:pt x="739034" y="376638"/>
                  <a:pt x="731062" y="373177"/>
                  <a:pt x="720861" y="366542"/>
                </a:cubicBezTo>
                <a:cubicBezTo>
                  <a:pt x="727758" y="382958"/>
                  <a:pt x="713649" y="380309"/>
                  <a:pt x="707539" y="382984"/>
                </a:cubicBezTo>
                <a:close/>
                <a:moveTo>
                  <a:pt x="1163227" y="601794"/>
                </a:moveTo>
                <a:cubicBezTo>
                  <a:pt x="1173795" y="602004"/>
                  <a:pt x="1190211" y="584801"/>
                  <a:pt x="1190552" y="573105"/>
                </a:cubicBezTo>
                <a:cubicBezTo>
                  <a:pt x="1190972" y="559705"/>
                  <a:pt x="1173795" y="544863"/>
                  <a:pt x="1156619" y="543735"/>
                </a:cubicBezTo>
                <a:cubicBezTo>
                  <a:pt x="1140648" y="542686"/>
                  <a:pt x="1126776" y="555142"/>
                  <a:pt x="1125989" y="571191"/>
                </a:cubicBezTo>
                <a:cubicBezTo>
                  <a:pt x="1125203" y="587555"/>
                  <a:pt x="1142038" y="601401"/>
                  <a:pt x="1163227" y="601794"/>
                </a:cubicBezTo>
                <a:close/>
                <a:moveTo>
                  <a:pt x="765808" y="991372"/>
                </a:moveTo>
                <a:cubicBezTo>
                  <a:pt x="763291" y="936853"/>
                  <a:pt x="735651" y="891250"/>
                  <a:pt x="710135" y="844860"/>
                </a:cubicBezTo>
                <a:cubicBezTo>
                  <a:pt x="715170" y="858995"/>
                  <a:pt x="720231" y="873156"/>
                  <a:pt x="724716" y="885743"/>
                </a:cubicBezTo>
                <a:cubicBezTo>
                  <a:pt x="718842" y="892902"/>
                  <a:pt x="714462" y="899799"/>
                  <a:pt x="708562" y="904965"/>
                </a:cubicBezTo>
                <a:cubicBezTo>
                  <a:pt x="702163" y="910551"/>
                  <a:pt x="699043" y="915848"/>
                  <a:pt x="702295" y="924318"/>
                </a:cubicBezTo>
                <a:cubicBezTo>
                  <a:pt x="705441" y="932500"/>
                  <a:pt x="709690" y="938557"/>
                  <a:pt x="719550" y="935935"/>
                </a:cubicBezTo>
                <a:cubicBezTo>
                  <a:pt x="731036" y="932893"/>
                  <a:pt x="739689" y="936827"/>
                  <a:pt x="744829" y="946844"/>
                </a:cubicBezTo>
                <a:cubicBezTo>
                  <a:pt x="749366" y="955681"/>
                  <a:pt x="752644" y="965227"/>
                  <a:pt x="755922" y="974667"/>
                </a:cubicBezTo>
                <a:cubicBezTo>
                  <a:pt x="757993" y="980594"/>
                  <a:pt x="759042" y="986887"/>
                  <a:pt x="760537" y="993024"/>
                </a:cubicBezTo>
                <a:cubicBezTo>
                  <a:pt x="762320" y="992473"/>
                  <a:pt x="764077" y="991922"/>
                  <a:pt x="765808" y="991372"/>
                </a:cubicBezTo>
                <a:close/>
                <a:moveTo>
                  <a:pt x="729279" y="475344"/>
                </a:moveTo>
                <a:cubicBezTo>
                  <a:pt x="730380" y="482188"/>
                  <a:pt x="729121" y="491602"/>
                  <a:pt x="733134" y="495379"/>
                </a:cubicBezTo>
                <a:cubicBezTo>
                  <a:pt x="741027" y="502800"/>
                  <a:pt x="751411" y="508281"/>
                  <a:pt x="761691" y="512031"/>
                </a:cubicBezTo>
                <a:cubicBezTo>
                  <a:pt x="765336" y="513368"/>
                  <a:pt x="775642" y="507651"/>
                  <a:pt x="775878" y="504583"/>
                </a:cubicBezTo>
                <a:cubicBezTo>
                  <a:pt x="776298" y="499260"/>
                  <a:pt x="771892" y="493071"/>
                  <a:pt x="768352" y="488036"/>
                </a:cubicBezTo>
                <a:cubicBezTo>
                  <a:pt x="766149" y="484889"/>
                  <a:pt x="761875" y="483185"/>
                  <a:pt x="758466" y="480929"/>
                </a:cubicBezTo>
                <a:cubicBezTo>
                  <a:pt x="753955" y="477966"/>
                  <a:pt x="749313" y="475160"/>
                  <a:pt x="744803" y="472171"/>
                </a:cubicBezTo>
                <a:cubicBezTo>
                  <a:pt x="741945" y="470283"/>
                  <a:pt x="739322" y="468027"/>
                  <a:pt x="736438" y="466192"/>
                </a:cubicBezTo>
                <a:cubicBezTo>
                  <a:pt x="733710" y="464461"/>
                  <a:pt x="730905" y="462573"/>
                  <a:pt x="727863" y="461681"/>
                </a:cubicBezTo>
                <a:cubicBezTo>
                  <a:pt x="723037" y="460239"/>
                  <a:pt x="718002" y="458902"/>
                  <a:pt x="713020" y="458770"/>
                </a:cubicBezTo>
                <a:cubicBezTo>
                  <a:pt x="708352" y="458666"/>
                  <a:pt x="702452" y="458718"/>
                  <a:pt x="699226" y="461340"/>
                </a:cubicBezTo>
                <a:cubicBezTo>
                  <a:pt x="689261" y="469417"/>
                  <a:pt x="687347" y="480457"/>
                  <a:pt x="690546" y="492468"/>
                </a:cubicBezTo>
                <a:cubicBezTo>
                  <a:pt x="698833" y="491366"/>
                  <a:pt x="707513" y="492494"/>
                  <a:pt x="713177" y="488849"/>
                </a:cubicBezTo>
                <a:cubicBezTo>
                  <a:pt x="718947" y="485151"/>
                  <a:pt x="721700" y="476786"/>
                  <a:pt x="725791" y="470466"/>
                </a:cubicBezTo>
                <a:cubicBezTo>
                  <a:pt x="726919" y="472118"/>
                  <a:pt x="728099" y="473718"/>
                  <a:pt x="729279" y="475344"/>
                </a:cubicBezTo>
                <a:close/>
                <a:moveTo>
                  <a:pt x="429805" y="229471"/>
                </a:moveTo>
                <a:cubicBezTo>
                  <a:pt x="441291" y="223886"/>
                  <a:pt x="446483" y="210407"/>
                  <a:pt x="441579" y="199393"/>
                </a:cubicBezTo>
                <a:cubicBezTo>
                  <a:pt x="438013" y="191395"/>
                  <a:pt x="422384" y="186596"/>
                  <a:pt x="413205" y="190687"/>
                </a:cubicBezTo>
                <a:cubicBezTo>
                  <a:pt x="402795" y="195328"/>
                  <a:pt x="399438" y="207286"/>
                  <a:pt x="403765" y="219559"/>
                </a:cubicBezTo>
                <a:cubicBezTo>
                  <a:pt x="405312" y="223938"/>
                  <a:pt x="403188" y="229498"/>
                  <a:pt x="403660" y="234428"/>
                </a:cubicBezTo>
                <a:cubicBezTo>
                  <a:pt x="404080" y="239043"/>
                  <a:pt x="404499" y="244576"/>
                  <a:pt x="407226" y="247723"/>
                </a:cubicBezTo>
                <a:cubicBezTo>
                  <a:pt x="409193" y="250004"/>
                  <a:pt x="417349" y="250817"/>
                  <a:pt x="418476" y="249244"/>
                </a:cubicBezTo>
                <a:cubicBezTo>
                  <a:pt x="421754" y="244629"/>
                  <a:pt x="422908" y="238492"/>
                  <a:pt x="425714" y="230678"/>
                </a:cubicBezTo>
                <a:cubicBezTo>
                  <a:pt x="424980" y="230835"/>
                  <a:pt x="427576" y="230547"/>
                  <a:pt x="429805" y="229471"/>
                </a:cubicBezTo>
                <a:close/>
                <a:moveTo>
                  <a:pt x="748343" y="283649"/>
                </a:moveTo>
                <a:cubicBezTo>
                  <a:pt x="753221" y="281945"/>
                  <a:pt x="759960" y="279453"/>
                  <a:pt x="761350" y="275625"/>
                </a:cubicBezTo>
                <a:cubicBezTo>
                  <a:pt x="762845" y="271534"/>
                  <a:pt x="760590" y="262933"/>
                  <a:pt x="757233" y="260966"/>
                </a:cubicBezTo>
                <a:cubicBezTo>
                  <a:pt x="753011" y="258501"/>
                  <a:pt x="745931" y="260284"/>
                  <a:pt x="740240" y="261202"/>
                </a:cubicBezTo>
                <a:cubicBezTo>
                  <a:pt x="735572" y="261936"/>
                  <a:pt x="731141" y="265240"/>
                  <a:pt x="726551" y="265345"/>
                </a:cubicBezTo>
                <a:cubicBezTo>
                  <a:pt x="717163" y="265581"/>
                  <a:pt x="702478" y="281945"/>
                  <a:pt x="705337" y="290835"/>
                </a:cubicBezTo>
                <a:cubicBezTo>
                  <a:pt x="706071" y="293116"/>
                  <a:pt x="710240" y="295397"/>
                  <a:pt x="713020" y="295607"/>
                </a:cubicBezTo>
                <a:cubicBezTo>
                  <a:pt x="715931" y="295843"/>
                  <a:pt x="719025" y="293640"/>
                  <a:pt x="718947" y="293667"/>
                </a:cubicBezTo>
                <a:cubicBezTo>
                  <a:pt x="722723" y="300799"/>
                  <a:pt x="725162" y="307014"/>
                  <a:pt x="729226" y="311892"/>
                </a:cubicBezTo>
                <a:cubicBezTo>
                  <a:pt x="730170" y="313020"/>
                  <a:pt x="739873" y="309716"/>
                  <a:pt x="739925" y="308221"/>
                </a:cubicBezTo>
                <a:cubicBezTo>
                  <a:pt x="740188" y="301744"/>
                  <a:pt x="738378" y="295161"/>
                  <a:pt x="736726" y="284987"/>
                </a:cubicBezTo>
                <a:cubicBezTo>
                  <a:pt x="739060" y="284803"/>
                  <a:pt x="744043" y="285170"/>
                  <a:pt x="748343" y="283649"/>
                </a:cubicBezTo>
                <a:close/>
                <a:moveTo>
                  <a:pt x="889898" y="671942"/>
                </a:moveTo>
                <a:cubicBezTo>
                  <a:pt x="880248" y="669136"/>
                  <a:pt x="871411" y="663105"/>
                  <a:pt x="862678" y="657755"/>
                </a:cubicBezTo>
                <a:cubicBezTo>
                  <a:pt x="853369" y="652065"/>
                  <a:pt x="845003" y="644774"/>
                  <a:pt x="835458" y="639582"/>
                </a:cubicBezTo>
                <a:cubicBezTo>
                  <a:pt x="831341" y="637353"/>
                  <a:pt x="825310" y="638612"/>
                  <a:pt x="820143" y="638297"/>
                </a:cubicBezTo>
                <a:cubicBezTo>
                  <a:pt x="819409" y="639766"/>
                  <a:pt x="818649" y="641208"/>
                  <a:pt x="817914" y="642677"/>
                </a:cubicBezTo>
                <a:cubicBezTo>
                  <a:pt x="820563" y="644276"/>
                  <a:pt x="823264" y="645797"/>
                  <a:pt x="825860" y="647475"/>
                </a:cubicBezTo>
                <a:cubicBezTo>
                  <a:pt x="836586" y="654398"/>
                  <a:pt x="847495" y="661033"/>
                  <a:pt x="857932" y="668376"/>
                </a:cubicBezTo>
                <a:cubicBezTo>
                  <a:pt x="867477" y="675089"/>
                  <a:pt x="876446" y="682615"/>
                  <a:pt x="885755" y="689669"/>
                </a:cubicBezTo>
                <a:cubicBezTo>
                  <a:pt x="893989" y="695910"/>
                  <a:pt x="901751" y="703804"/>
                  <a:pt x="916227" y="698349"/>
                </a:cubicBezTo>
                <a:cubicBezTo>
                  <a:pt x="908805" y="686365"/>
                  <a:pt x="903666" y="675928"/>
                  <a:pt x="889898" y="671942"/>
                </a:cubicBezTo>
                <a:close/>
                <a:moveTo>
                  <a:pt x="866926" y="218457"/>
                </a:moveTo>
                <a:cubicBezTo>
                  <a:pt x="875554" y="215048"/>
                  <a:pt x="882765" y="208020"/>
                  <a:pt x="890475" y="202697"/>
                </a:cubicBezTo>
                <a:cubicBezTo>
                  <a:pt x="881481" y="187278"/>
                  <a:pt x="869968" y="180066"/>
                  <a:pt x="860449" y="185311"/>
                </a:cubicBezTo>
                <a:cubicBezTo>
                  <a:pt x="846052" y="193230"/>
                  <a:pt x="832573" y="202828"/>
                  <a:pt x="818701" y="211692"/>
                </a:cubicBezTo>
                <a:cubicBezTo>
                  <a:pt x="819226" y="212741"/>
                  <a:pt x="819750" y="213763"/>
                  <a:pt x="820301" y="214812"/>
                </a:cubicBezTo>
                <a:cubicBezTo>
                  <a:pt x="827722" y="211718"/>
                  <a:pt x="835143" y="208597"/>
                  <a:pt x="844243" y="204821"/>
                </a:cubicBezTo>
                <a:cubicBezTo>
                  <a:pt x="847311" y="217671"/>
                  <a:pt x="855808" y="222863"/>
                  <a:pt x="866926" y="218457"/>
                </a:cubicBezTo>
                <a:close/>
                <a:moveTo>
                  <a:pt x="682601" y="531672"/>
                </a:moveTo>
                <a:cubicBezTo>
                  <a:pt x="689917" y="542083"/>
                  <a:pt x="697233" y="552467"/>
                  <a:pt x="705992" y="564950"/>
                </a:cubicBezTo>
                <a:cubicBezTo>
                  <a:pt x="712732" y="556375"/>
                  <a:pt x="717714" y="550868"/>
                  <a:pt x="721700" y="544758"/>
                </a:cubicBezTo>
                <a:cubicBezTo>
                  <a:pt x="727889" y="535238"/>
                  <a:pt x="723745" y="524854"/>
                  <a:pt x="713046" y="521025"/>
                </a:cubicBezTo>
                <a:cubicBezTo>
                  <a:pt x="699200" y="516069"/>
                  <a:pt x="700144" y="530413"/>
                  <a:pt x="693667" y="535973"/>
                </a:cubicBezTo>
                <a:cubicBezTo>
                  <a:pt x="690546" y="533953"/>
                  <a:pt x="687478" y="531961"/>
                  <a:pt x="684436" y="529967"/>
                </a:cubicBezTo>
                <a:cubicBezTo>
                  <a:pt x="683807" y="530544"/>
                  <a:pt x="683204" y="531121"/>
                  <a:pt x="682601" y="531672"/>
                </a:cubicBezTo>
                <a:close/>
                <a:moveTo>
                  <a:pt x="1060299" y="277906"/>
                </a:moveTo>
                <a:cubicBezTo>
                  <a:pt x="1059513" y="267024"/>
                  <a:pt x="1051934" y="262828"/>
                  <a:pt x="1042467" y="262749"/>
                </a:cubicBezTo>
                <a:cubicBezTo>
                  <a:pt x="1032319" y="262697"/>
                  <a:pt x="1026287" y="270878"/>
                  <a:pt x="1027336" y="278981"/>
                </a:cubicBezTo>
                <a:cubicBezTo>
                  <a:pt x="1028149" y="285354"/>
                  <a:pt x="1035990" y="290835"/>
                  <a:pt x="1040710" y="296682"/>
                </a:cubicBezTo>
                <a:cubicBezTo>
                  <a:pt x="1052616" y="294401"/>
                  <a:pt x="1060929" y="286455"/>
                  <a:pt x="1060299" y="277906"/>
                </a:cubicBezTo>
                <a:close/>
                <a:moveTo>
                  <a:pt x="103111" y="444138"/>
                </a:moveTo>
                <a:cubicBezTo>
                  <a:pt x="68732" y="448307"/>
                  <a:pt x="34379" y="452477"/>
                  <a:pt x="0" y="456620"/>
                </a:cubicBezTo>
                <a:cubicBezTo>
                  <a:pt x="210" y="458718"/>
                  <a:pt x="420" y="460790"/>
                  <a:pt x="629" y="462888"/>
                </a:cubicBezTo>
                <a:cubicBezTo>
                  <a:pt x="14187" y="461917"/>
                  <a:pt x="27745" y="460921"/>
                  <a:pt x="41066" y="459950"/>
                </a:cubicBezTo>
                <a:cubicBezTo>
                  <a:pt x="42561" y="461943"/>
                  <a:pt x="44397" y="464382"/>
                  <a:pt x="46232" y="466821"/>
                </a:cubicBezTo>
                <a:cubicBezTo>
                  <a:pt x="47963" y="463569"/>
                  <a:pt x="49668" y="460344"/>
                  <a:pt x="51293" y="457302"/>
                </a:cubicBezTo>
                <a:cubicBezTo>
                  <a:pt x="68837" y="454784"/>
                  <a:pt x="86354" y="452267"/>
                  <a:pt x="103872" y="449750"/>
                </a:cubicBezTo>
                <a:cubicBezTo>
                  <a:pt x="103609" y="447888"/>
                  <a:pt x="103373" y="446026"/>
                  <a:pt x="103111" y="444138"/>
                </a:cubicBezTo>
                <a:close/>
                <a:moveTo>
                  <a:pt x="738404" y="167400"/>
                </a:moveTo>
                <a:cubicBezTo>
                  <a:pt x="728492" y="167584"/>
                  <a:pt x="721726" y="173300"/>
                  <a:pt x="721385" y="183606"/>
                </a:cubicBezTo>
                <a:cubicBezTo>
                  <a:pt x="721018" y="194305"/>
                  <a:pt x="730249" y="196377"/>
                  <a:pt x="737670" y="196561"/>
                </a:cubicBezTo>
                <a:cubicBezTo>
                  <a:pt x="745537" y="196744"/>
                  <a:pt x="753667" y="193807"/>
                  <a:pt x="751910" y="184734"/>
                </a:cubicBezTo>
                <a:cubicBezTo>
                  <a:pt x="752487" y="172933"/>
                  <a:pt x="747793" y="167217"/>
                  <a:pt x="738404" y="167400"/>
                </a:cubicBezTo>
                <a:close/>
                <a:moveTo>
                  <a:pt x="540075" y="217015"/>
                </a:moveTo>
                <a:cubicBezTo>
                  <a:pt x="537296" y="212531"/>
                  <a:pt x="530320" y="208676"/>
                  <a:pt x="525102" y="208519"/>
                </a:cubicBezTo>
                <a:cubicBezTo>
                  <a:pt x="522427" y="208440"/>
                  <a:pt x="517995" y="216753"/>
                  <a:pt x="516972" y="221814"/>
                </a:cubicBezTo>
                <a:cubicBezTo>
                  <a:pt x="515320" y="229996"/>
                  <a:pt x="520145" y="234532"/>
                  <a:pt x="528589" y="235844"/>
                </a:cubicBezTo>
                <a:cubicBezTo>
                  <a:pt x="535119" y="236866"/>
                  <a:pt x="541491" y="239069"/>
                  <a:pt x="548860" y="240983"/>
                </a:cubicBezTo>
                <a:cubicBezTo>
                  <a:pt x="546159" y="233064"/>
                  <a:pt x="544533" y="224174"/>
                  <a:pt x="540075" y="217015"/>
                </a:cubicBezTo>
                <a:close/>
                <a:moveTo>
                  <a:pt x="782381" y="382329"/>
                </a:moveTo>
                <a:cubicBezTo>
                  <a:pt x="791586" y="393395"/>
                  <a:pt x="805012" y="394968"/>
                  <a:pt x="818360" y="396096"/>
                </a:cubicBezTo>
                <a:cubicBezTo>
                  <a:pt x="821743" y="396384"/>
                  <a:pt x="825336" y="394418"/>
                  <a:pt x="828823" y="393500"/>
                </a:cubicBezTo>
                <a:cubicBezTo>
                  <a:pt x="826830" y="389907"/>
                  <a:pt x="825467" y="383823"/>
                  <a:pt x="822740" y="383142"/>
                </a:cubicBezTo>
                <a:cubicBezTo>
                  <a:pt x="810047" y="379995"/>
                  <a:pt x="796988" y="378343"/>
                  <a:pt x="784060" y="376140"/>
                </a:cubicBezTo>
                <a:cubicBezTo>
                  <a:pt x="783535" y="378212"/>
                  <a:pt x="782958" y="380257"/>
                  <a:pt x="782381" y="382329"/>
                </a:cubicBezTo>
                <a:close/>
                <a:moveTo>
                  <a:pt x="471632" y="125888"/>
                </a:moveTo>
                <a:cubicBezTo>
                  <a:pt x="460041" y="148021"/>
                  <a:pt x="464446" y="167059"/>
                  <a:pt x="469901" y="186360"/>
                </a:cubicBezTo>
                <a:cubicBezTo>
                  <a:pt x="475723" y="167767"/>
                  <a:pt x="479971" y="148860"/>
                  <a:pt x="471632" y="125888"/>
                </a:cubicBezTo>
                <a:close/>
                <a:moveTo>
                  <a:pt x="549096" y="1209998"/>
                </a:moveTo>
                <a:cubicBezTo>
                  <a:pt x="557304" y="1211860"/>
                  <a:pt x="560110" y="1203258"/>
                  <a:pt x="560189" y="1195575"/>
                </a:cubicBezTo>
                <a:cubicBezTo>
                  <a:pt x="560267" y="1187314"/>
                  <a:pt x="557776" y="1179526"/>
                  <a:pt x="548231" y="1180365"/>
                </a:cubicBezTo>
                <a:cubicBezTo>
                  <a:pt x="543773" y="1180758"/>
                  <a:pt x="539813" y="1186816"/>
                  <a:pt x="533388" y="1192218"/>
                </a:cubicBezTo>
                <a:cubicBezTo>
                  <a:pt x="539761" y="1199823"/>
                  <a:pt x="543563" y="1208739"/>
                  <a:pt x="549096" y="1209998"/>
                </a:cubicBezTo>
                <a:close/>
                <a:moveTo>
                  <a:pt x="933089" y="586742"/>
                </a:moveTo>
                <a:cubicBezTo>
                  <a:pt x="928552" y="587292"/>
                  <a:pt x="921812" y="594897"/>
                  <a:pt x="921734" y="599408"/>
                </a:cubicBezTo>
                <a:cubicBezTo>
                  <a:pt x="921681" y="603682"/>
                  <a:pt x="928578" y="610815"/>
                  <a:pt x="933298" y="611654"/>
                </a:cubicBezTo>
                <a:cubicBezTo>
                  <a:pt x="938596" y="612572"/>
                  <a:pt x="948351" y="611680"/>
                  <a:pt x="946541" y="601794"/>
                </a:cubicBezTo>
                <a:cubicBezTo>
                  <a:pt x="946856" y="591173"/>
                  <a:pt x="940667" y="585798"/>
                  <a:pt x="933089" y="586742"/>
                </a:cubicBezTo>
                <a:close/>
                <a:moveTo>
                  <a:pt x="201712" y="506314"/>
                </a:moveTo>
                <a:cubicBezTo>
                  <a:pt x="211021" y="506891"/>
                  <a:pt x="216922" y="500518"/>
                  <a:pt x="214876" y="491340"/>
                </a:cubicBezTo>
                <a:cubicBezTo>
                  <a:pt x="213906" y="486961"/>
                  <a:pt x="206616" y="480038"/>
                  <a:pt x="203967" y="480772"/>
                </a:cubicBezTo>
                <a:cubicBezTo>
                  <a:pt x="198277" y="482319"/>
                  <a:pt x="193714" y="488088"/>
                  <a:pt x="185112" y="495038"/>
                </a:cubicBezTo>
                <a:cubicBezTo>
                  <a:pt x="193347" y="500833"/>
                  <a:pt x="197385" y="506052"/>
                  <a:pt x="201712" y="506314"/>
                </a:cubicBezTo>
                <a:close/>
                <a:moveTo>
                  <a:pt x="1470384" y="941311"/>
                </a:moveTo>
                <a:cubicBezTo>
                  <a:pt x="1455725" y="923321"/>
                  <a:pt x="1436425" y="913016"/>
                  <a:pt x="1414711" y="906669"/>
                </a:cubicBezTo>
                <a:cubicBezTo>
                  <a:pt x="1429213" y="925052"/>
                  <a:pt x="1449851" y="933155"/>
                  <a:pt x="1470646" y="941022"/>
                </a:cubicBezTo>
                <a:lnTo>
                  <a:pt x="1470384" y="941311"/>
                </a:lnTo>
                <a:close/>
                <a:moveTo>
                  <a:pt x="860528" y="355895"/>
                </a:moveTo>
                <a:cubicBezTo>
                  <a:pt x="856149" y="356105"/>
                  <a:pt x="852058" y="361874"/>
                  <a:pt x="847836" y="365205"/>
                </a:cubicBezTo>
                <a:cubicBezTo>
                  <a:pt x="851769" y="369584"/>
                  <a:pt x="855073" y="376219"/>
                  <a:pt x="859846" y="377556"/>
                </a:cubicBezTo>
                <a:cubicBezTo>
                  <a:pt x="863229" y="378500"/>
                  <a:pt x="868631" y="372285"/>
                  <a:pt x="876813" y="366831"/>
                </a:cubicBezTo>
                <a:cubicBezTo>
                  <a:pt x="869077" y="361297"/>
                  <a:pt x="864671" y="355685"/>
                  <a:pt x="860528" y="355895"/>
                </a:cubicBezTo>
                <a:close/>
                <a:moveTo>
                  <a:pt x="405968" y="130792"/>
                </a:moveTo>
                <a:cubicBezTo>
                  <a:pt x="403372" y="135066"/>
                  <a:pt x="398232" y="139813"/>
                  <a:pt x="398861" y="143537"/>
                </a:cubicBezTo>
                <a:cubicBezTo>
                  <a:pt x="399674" y="148178"/>
                  <a:pt x="405260" y="151954"/>
                  <a:pt x="408800" y="156124"/>
                </a:cubicBezTo>
                <a:cubicBezTo>
                  <a:pt x="412917" y="152479"/>
                  <a:pt x="420312" y="148860"/>
                  <a:pt x="420338" y="145215"/>
                </a:cubicBezTo>
                <a:cubicBezTo>
                  <a:pt x="420365" y="140364"/>
                  <a:pt x="414622" y="135486"/>
                  <a:pt x="411370" y="130635"/>
                </a:cubicBezTo>
                <a:cubicBezTo>
                  <a:pt x="409560" y="130661"/>
                  <a:pt x="407751" y="130739"/>
                  <a:pt x="405968" y="130792"/>
                </a:cubicBezTo>
                <a:close/>
                <a:moveTo>
                  <a:pt x="387716" y="279139"/>
                </a:moveTo>
                <a:cubicBezTo>
                  <a:pt x="389552" y="284174"/>
                  <a:pt x="394770" y="289235"/>
                  <a:pt x="399805" y="291254"/>
                </a:cubicBezTo>
                <a:cubicBezTo>
                  <a:pt x="401903" y="292093"/>
                  <a:pt x="410426" y="284829"/>
                  <a:pt x="410164" y="281814"/>
                </a:cubicBezTo>
                <a:cubicBezTo>
                  <a:pt x="409691" y="276726"/>
                  <a:pt x="404499" y="272111"/>
                  <a:pt x="399097" y="263982"/>
                </a:cubicBezTo>
                <a:cubicBezTo>
                  <a:pt x="393223" y="271482"/>
                  <a:pt x="386824" y="276621"/>
                  <a:pt x="387716" y="279139"/>
                </a:cubicBezTo>
                <a:close/>
                <a:moveTo>
                  <a:pt x="332594" y="838698"/>
                </a:moveTo>
                <a:cubicBezTo>
                  <a:pt x="335688" y="834109"/>
                  <a:pt x="341300" y="829415"/>
                  <a:pt x="341117" y="824930"/>
                </a:cubicBezTo>
                <a:cubicBezTo>
                  <a:pt x="340959" y="820761"/>
                  <a:pt x="334666" y="816827"/>
                  <a:pt x="331099" y="812763"/>
                </a:cubicBezTo>
                <a:cubicBezTo>
                  <a:pt x="327376" y="816618"/>
                  <a:pt x="321161" y="820158"/>
                  <a:pt x="320610" y="824432"/>
                </a:cubicBezTo>
                <a:cubicBezTo>
                  <a:pt x="320059" y="828759"/>
                  <a:pt x="325120" y="833794"/>
                  <a:pt x="327716" y="838514"/>
                </a:cubicBezTo>
                <a:cubicBezTo>
                  <a:pt x="329369" y="838593"/>
                  <a:pt x="330994" y="838645"/>
                  <a:pt x="332594" y="838698"/>
                </a:cubicBezTo>
                <a:close/>
                <a:moveTo>
                  <a:pt x="640931" y="13966"/>
                </a:moveTo>
                <a:cubicBezTo>
                  <a:pt x="642531" y="10478"/>
                  <a:pt x="640826" y="4709"/>
                  <a:pt x="638886" y="828"/>
                </a:cubicBezTo>
                <a:cubicBezTo>
                  <a:pt x="638257" y="-431"/>
                  <a:pt x="631150" y="-300"/>
                  <a:pt x="628868" y="1536"/>
                </a:cubicBezTo>
                <a:cubicBezTo>
                  <a:pt x="626115" y="3712"/>
                  <a:pt x="623938" y="8433"/>
                  <a:pt x="624043" y="11973"/>
                </a:cubicBezTo>
                <a:cubicBezTo>
                  <a:pt x="624227" y="19420"/>
                  <a:pt x="626063" y="26842"/>
                  <a:pt x="627321" y="34945"/>
                </a:cubicBezTo>
                <a:cubicBezTo>
                  <a:pt x="631858" y="28231"/>
                  <a:pt x="637444" y="21597"/>
                  <a:pt x="640931" y="13966"/>
                </a:cubicBezTo>
                <a:close/>
                <a:moveTo>
                  <a:pt x="1074670" y="374619"/>
                </a:moveTo>
                <a:cubicBezTo>
                  <a:pt x="1071418" y="374409"/>
                  <a:pt x="1067668" y="381280"/>
                  <a:pt x="1064154" y="384977"/>
                </a:cubicBezTo>
                <a:cubicBezTo>
                  <a:pt x="1068271" y="388124"/>
                  <a:pt x="1072100" y="393107"/>
                  <a:pt x="1076637" y="393867"/>
                </a:cubicBezTo>
                <a:cubicBezTo>
                  <a:pt x="1080308" y="394470"/>
                  <a:pt x="1084818" y="389986"/>
                  <a:pt x="1092581" y="385816"/>
                </a:cubicBezTo>
                <a:cubicBezTo>
                  <a:pt x="1084215" y="380231"/>
                  <a:pt x="1079600" y="374960"/>
                  <a:pt x="1074670" y="374619"/>
                </a:cubicBezTo>
                <a:close/>
                <a:moveTo>
                  <a:pt x="550827" y="81282"/>
                </a:moveTo>
                <a:cubicBezTo>
                  <a:pt x="547838" y="96203"/>
                  <a:pt x="533755" y="108135"/>
                  <a:pt x="539210" y="125337"/>
                </a:cubicBezTo>
                <a:cubicBezTo>
                  <a:pt x="540600" y="125731"/>
                  <a:pt x="542016" y="126150"/>
                  <a:pt x="543406" y="126544"/>
                </a:cubicBezTo>
                <a:cubicBezTo>
                  <a:pt x="547680" y="111990"/>
                  <a:pt x="551955" y="97462"/>
                  <a:pt x="556203" y="82908"/>
                </a:cubicBezTo>
                <a:cubicBezTo>
                  <a:pt x="554420" y="82383"/>
                  <a:pt x="552610" y="81832"/>
                  <a:pt x="550827" y="81282"/>
                </a:cubicBezTo>
                <a:close/>
                <a:moveTo>
                  <a:pt x="290348" y="430423"/>
                </a:moveTo>
                <a:cubicBezTo>
                  <a:pt x="297350" y="449750"/>
                  <a:pt x="315890" y="446550"/>
                  <a:pt x="327140" y="454522"/>
                </a:cubicBezTo>
                <a:cubicBezTo>
                  <a:pt x="315811" y="446944"/>
                  <a:pt x="309255" y="431393"/>
                  <a:pt x="290348" y="430423"/>
                </a:cubicBezTo>
                <a:close/>
                <a:moveTo>
                  <a:pt x="1015273" y="392451"/>
                </a:moveTo>
                <a:cubicBezTo>
                  <a:pt x="1015195" y="389514"/>
                  <a:pt x="1008770" y="383955"/>
                  <a:pt x="1006384" y="384531"/>
                </a:cubicBezTo>
                <a:cubicBezTo>
                  <a:pt x="1002555" y="385476"/>
                  <a:pt x="998018" y="390117"/>
                  <a:pt x="997048" y="393998"/>
                </a:cubicBezTo>
                <a:cubicBezTo>
                  <a:pt x="996419" y="396516"/>
                  <a:pt x="1001663" y="400449"/>
                  <a:pt x="1006567" y="406664"/>
                </a:cubicBezTo>
                <a:cubicBezTo>
                  <a:pt x="1010920" y="400030"/>
                  <a:pt x="1015404" y="396175"/>
                  <a:pt x="1015273" y="392451"/>
                </a:cubicBezTo>
                <a:close/>
                <a:moveTo>
                  <a:pt x="1330743" y="775027"/>
                </a:moveTo>
                <a:cubicBezTo>
                  <a:pt x="1316006" y="766635"/>
                  <a:pt x="1301294" y="758270"/>
                  <a:pt x="1286557" y="749879"/>
                </a:cubicBezTo>
                <a:cubicBezTo>
                  <a:pt x="1285534" y="751793"/>
                  <a:pt x="1284537" y="753681"/>
                  <a:pt x="1283515" y="755595"/>
                </a:cubicBezTo>
                <a:cubicBezTo>
                  <a:pt x="1298619" y="763462"/>
                  <a:pt x="1313751" y="771329"/>
                  <a:pt x="1328855" y="779197"/>
                </a:cubicBezTo>
                <a:cubicBezTo>
                  <a:pt x="1329511" y="777780"/>
                  <a:pt x="1330140" y="776391"/>
                  <a:pt x="1330743" y="775027"/>
                </a:cubicBezTo>
                <a:close/>
                <a:moveTo>
                  <a:pt x="346047" y="339820"/>
                </a:moveTo>
                <a:cubicBezTo>
                  <a:pt x="346047" y="336831"/>
                  <a:pt x="340487" y="331507"/>
                  <a:pt x="337341" y="331481"/>
                </a:cubicBezTo>
                <a:cubicBezTo>
                  <a:pt x="334010" y="331455"/>
                  <a:pt x="328136" y="336201"/>
                  <a:pt x="327874" y="339243"/>
                </a:cubicBezTo>
                <a:cubicBezTo>
                  <a:pt x="327533" y="342941"/>
                  <a:pt x="331938" y="347032"/>
                  <a:pt x="336501" y="354663"/>
                </a:cubicBezTo>
                <a:cubicBezTo>
                  <a:pt x="341484" y="347373"/>
                  <a:pt x="346047" y="343596"/>
                  <a:pt x="346047" y="339820"/>
                </a:cubicBezTo>
                <a:close/>
                <a:moveTo>
                  <a:pt x="860134" y="310083"/>
                </a:moveTo>
                <a:cubicBezTo>
                  <a:pt x="857066" y="310135"/>
                  <a:pt x="854103" y="315668"/>
                  <a:pt x="851114" y="318763"/>
                </a:cubicBezTo>
                <a:cubicBezTo>
                  <a:pt x="854628" y="321883"/>
                  <a:pt x="857801" y="326761"/>
                  <a:pt x="861734" y="327521"/>
                </a:cubicBezTo>
                <a:cubicBezTo>
                  <a:pt x="864593" y="328072"/>
                  <a:pt x="868500" y="323116"/>
                  <a:pt x="874715" y="318605"/>
                </a:cubicBezTo>
                <a:cubicBezTo>
                  <a:pt x="867975" y="314357"/>
                  <a:pt x="864016" y="310004"/>
                  <a:pt x="860134" y="310083"/>
                </a:cubicBezTo>
                <a:close/>
                <a:moveTo>
                  <a:pt x="1470673" y="941022"/>
                </a:moveTo>
                <a:cubicBezTo>
                  <a:pt x="1483260" y="950253"/>
                  <a:pt x="1495821" y="959510"/>
                  <a:pt x="1508382" y="968741"/>
                </a:cubicBezTo>
                <a:cubicBezTo>
                  <a:pt x="1509379" y="967193"/>
                  <a:pt x="1510401" y="965646"/>
                  <a:pt x="1511398" y="964099"/>
                </a:cubicBezTo>
                <a:cubicBezTo>
                  <a:pt x="1500122" y="952587"/>
                  <a:pt x="1486459" y="944982"/>
                  <a:pt x="1470384" y="941311"/>
                </a:cubicBezTo>
                <a:cubicBezTo>
                  <a:pt x="1470384" y="941311"/>
                  <a:pt x="1470646" y="941022"/>
                  <a:pt x="1470673" y="941022"/>
                </a:cubicBezTo>
                <a:close/>
                <a:moveTo>
                  <a:pt x="826830" y="523490"/>
                </a:moveTo>
                <a:cubicBezTo>
                  <a:pt x="835851" y="529364"/>
                  <a:pt x="844846" y="535265"/>
                  <a:pt x="853867" y="541139"/>
                </a:cubicBezTo>
                <a:cubicBezTo>
                  <a:pt x="854785" y="539723"/>
                  <a:pt x="855703" y="538307"/>
                  <a:pt x="856621" y="536864"/>
                </a:cubicBezTo>
                <a:cubicBezTo>
                  <a:pt x="851481" y="524933"/>
                  <a:pt x="840388" y="522310"/>
                  <a:pt x="829295" y="519688"/>
                </a:cubicBezTo>
                <a:cubicBezTo>
                  <a:pt x="828483" y="520947"/>
                  <a:pt x="827643" y="522232"/>
                  <a:pt x="826830" y="523490"/>
                </a:cubicBezTo>
                <a:close/>
                <a:moveTo>
                  <a:pt x="790091" y="924029"/>
                </a:moveTo>
                <a:cubicBezTo>
                  <a:pt x="792215" y="926914"/>
                  <a:pt x="795388" y="929484"/>
                  <a:pt x="798640" y="930795"/>
                </a:cubicBezTo>
                <a:cubicBezTo>
                  <a:pt x="799742" y="931241"/>
                  <a:pt x="804488" y="927045"/>
                  <a:pt x="804252" y="925472"/>
                </a:cubicBezTo>
                <a:cubicBezTo>
                  <a:pt x="803675" y="921643"/>
                  <a:pt x="802075" y="916818"/>
                  <a:pt x="799191" y="914799"/>
                </a:cubicBezTo>
                <a:cubicBezTo>
                  <a:pt x="795231" y="912045"/>
                  <a:pt x="789698" y="911521"/>
                  <a:pt x="782486" y="909344"/>
                </a:cubicBezTo>
                <a:cubicBezTo>
                  <a:pt x="785869" y="916057"/>
                  <a:pt x="787443" y="920437"/>
                  <a:pt x="790091" y="924029"/>
                </a:cubicBezTo>
                <a:close/>
                <a:moveTo>
                  <a:pt x="843456" y="225407"/>
                </a:moveTo>
                <a:cubicBezTo>
                  <a:pt x="840362" y="226010"/>
                  <a:pt x="838028" y="230599"/>
                  <a:pt x="835379" y="233431"/>
                </a:cubicBezTo>
                <a:cubicBezTo>
                  <a:pt x="838500" y="235949"/>
                  <a:pt x="841568" y="240302"/>
                  <a:pt x="844794" y="240433"/>
                </a:cubicBezTo>
                <a:cubicBezTo>
                  <a:pt x="847678" y="240564"/>
                  <a:pt x="850773" y="236053"/>
                  <a:pt x="856175" y="231622"/>
                </a:cubicBezTo>
                <a:cubicBezTo>
                  <a:pt x="850117" y="228449"/>
                  <a:pt x="846393" y="224830"/>
                  <a:pt x="843456" y="225407"/>
                </a:cubicBezTo>
                <a:close/>
                <a:moveTo>
                  <a:pt x="1374668" y="572502"/>
                </a:moveTo>
                <a:cubicBezTo>
                  <a:pt x="1372990" y="572083"/>
                  <a:pt x="1370000" y="577065"/>
                  <a:pt x="1367614" y="579583"/>
                </a:cubicBezTo>
                <a:cubicBezTo>
                  <a:pt x="1370918" y="582441"/>
                  <a:pt x="1373829" y="586479"/>
                  <a:pt x="1377657" y="587712"/>
                </a:cubicBezTo>
                <a:cubicBezTo>
                  <a:pt x="1379939" y="588446"/>
                  <a:pt x="1383636" y="584801"/>
                  <a:pt x="1390035" y="581313"/>
                </a:cubicBezTo>
                <a:cubicBezTo>
                  <a:pt x="1382955" y="577013"/>
                  <a:pt x="1379100" y="573604"/>
                  <a:pt x="1374668" y="572502"/>
                </a:cubicBezTo>
                <a:close/>
                <a:moveTo>
                  <a:pt x="682155" y="632371"/>
                </a:moveTo>
                <a:cubicBezTo>
                  <a:pt x="681814" y="630299"/>
                  <a:pt x="676438" y="627047"/>
                  <a:pt x="674340" y="627677"/>
                </a:cubicBezTo>
                <a:cubicBezTo>
                  <a:pt x="670669" y="628778"/>
                  <a:pt x="667784" y="632476"/>
                  <a:pt x="663720" y="635780"/>
                </a:cubicBezTo>
                <a:cubicBezTo>
                  <a:pt x="669463" y="639871"/>
                  <a:pt x="672950" y="642362"/>
                  <a:pt x="679637" y="647108"/>
                </a:cubicBezTo>
                <a:cubicBezTo>
                  <a:pt x="680896" y="640736"/>
                  <a:pt x="682810" y="636357"/>
                  <a:pt x="682155" y="632371"/>
                </a:cubicBezTo>
                <a:close/>
                <a:moveTo>
                  <a:pt x="740083" y="453132"/>
                </a:moveTo>
                <a:cubicBezTo>
                  <a:pt x="745957" y="458089"/>
                  <a:pt x="751569" y="463386"/>
                  <a:pt x="757862" y="467739"/>
                </a:cubicBezTo>
                <a:cubicBezTo>
                  <a:pt x="759226" y="468683"/>
                  <a:pt x="763081" y="466611"/>
                  <a:pt x="765389" y="465221"/>
                </a:cubicBezTo>
                <a:cubicBezTo>
                  <a:pt x="765861" y="464933"/>
                  <a:pt x="765074" y="460396"/>
                  <a:pt x="763920" y="459872"/>
                </a:cubicBezTo>
                <a:cubicBezTo>
                  <a:pt x="756656" y="456515"/>
                  <a:pt x="749104" y="453736"/>
                  <a:pt x="741656" y="450746"/>
                </a:cubicBezTo>
                <a:cubicBezTo>
                  <a:pt x="741132" y="451559"/>
                  <a:pt x="740607" y="452346"/>
                  <a:pt x="740083" y="453132"/>
                </a:cubicBezTo>
                <a:close/>
                <a:moveTo>
                  <a:pt x="638309" y="158510"/>
                </a:moveTo>
                <a:cubicBezTo>
                  <a:pt x="633615" y="166377"/>
                  <a:pt x="628921" y="174271"/>
                  <a:pt x="624201" y="182138"/>
                </a:cubicBezTo>
                <a:cubicBezTo>
                  <a:pt x="626141" y="183213"/>
                  <a:pt x="628082" y="184288"/>
                  <a:pt x="630022" y="185337"/>
                </a:cubicBezTo>
                <a:cubicBezTo>
                  <a:pt x="634349" y="177234"/>
                  <a:pt x="638650" y="169157"/>
                  <a:pt x="642977" y="161054"/>
                </a:cubicBezTo>
                <a:cubicBezTo>
                  <a:pt x="641456" y="160215"/>
                  <a:pt x="639882" y="159376"/>
                  <a:pt x="638309" y="158510"/>
                </a:cubicBezTo>
                <a:close/>
                <a:moveTo>
                  <a:pt x="242595" y="455178"/>
                </a:moveTo>
                <a:cubicBezTo>
                  <a:pt x="253582" y="452005"/>
                  <a:pt x="264596" y="448805"/>
                  <a:pt x="275584" y="445632"/>
                </a:cubicBezTo>
                <a:cubicBezTo>
                  <a:pt x="275243" y="444321"/>
                  <a:pt x="274902" y="443036"/>
                  <a:pt x="274535" y="441725"/>
                </a:cubicBezTo>
                <a:cubicBezTo>
                  <a:pt x="263390" y="444321"/>
                  <a:pt x="252245" y="446917"/>
                  <a:pt x="241074" y="449540"/>
                </a:cubicBezTo>
                <a:cubicBezTo>
                  <a:pt x="241598" y="451428"/>
                  <a:pt x="242096" y="453290"/>
                  <a:pt x="242595" y="455178"/>
                </a:cubicBezTo>
                <a:close/>
                <a:moveTo>
                  <a:pt x="702399" y="779013"/>
                </a:moveTo>
                <a:cubicBezTo>
                  <a:pt x="702845" y="781504"/>
                  <a:pt x="707330" y="785123"/>
                  <a:pt x="709768" y="784913"/>
                </a:cubicBezTo>
                <a:cubicBezTo>
                  <a:pt x="712391" y="784677"/>
                  <a:pt x="716744" y="780403"/>
                  <a:pt x="716586" y="778200"/>
                </a:cubicBezTo>
                <a:cubicBezTo>
                  <a:pt x="716350" y="775394"/>
                  <a:pt x="712312" y="772929"/>
                  <a:pt x="708142" y="768366"/>
                </a:cubicBezTo>
                <a:cubicBezTo>
                  <a:pt x="705310" y="773244"/>
                  <a:pt x="701954" y="776469"/>
                  <a:pt x="702399" y="779013"/>
                </a:cubicBezTo>
                <a:close/>
                <a:moveTo>
                  <a:pt x="685643" y="330039"/>
                </a:moveTo>
                <a:cubicBezTo>
                  <a:pt x="686324" y="332792"/>
                  <a:pt x="690756" y="336437"/>
                  <a:pt x="693431" y="336359"/>
                </a:cubicBezTo>
                <a:cubicBezTo>
                  <a:pt x="695791" y="336280"/>
                  <a:pt x="699725" y="331586"/>
                  <a:pt x="699751" y="328885"/>
                </a:cubicBezTo>
                <a:cubicBezTo>
                  <a:pt x="699777" y="326315"/>
                  <a:pt x="695634" y="323719"/>
                  <a:pt x="691674" y="319287"/>
                </a:cubicBezTo>
                <a:cubicBezTo>
                  <a:pt x="688684" y="324270"/>
                  <a:pt x="685066" y="327679"/>
                  <a:pt x="685643" y="330039"/>
                </a:cubicBezTo>
                <a:close/>
                <a:moveTo>
                  <a:pt x="1339869" y="785543"/>
                </a:moveTo>
                <a:cubicBezTo>
                  <a:pt x="1347867" y="789555"/>
                  <a:pt x="1355866" y="793567"/>
                  <a:pt x="1363838" y="797605"/>
                </a:cubicBezTo>
                <a:cubicBezTo>
                  <a:pt x="1364677" y="795744"/>
                  <a:pt x="1365516" y="793882"/>
                  <a:pt x="1366355" y="791994"/>
                </a:cubicBezTo>
                <a:cubicBezTo>
                  <a:pt x="1358147" y="788375"/>
                  <a:pt x="1349939" y="784730"/>
                  <a:pt x="1341757" y="781111"/>
                </a:cubicBezTo>
                <a:cubicBezTo>
                  <a:pt x="1341128" y="782579"/>
                  <a:pt x="1340499" y="784048"/>
                  <a:pt x="1339869" y="785543"/>
                </a:cubicBezTo>
                <a:close/>
              </a:path>
            </a:pathLst>
          </a:custGeom>
          <a:solidFill>
            <a:schemeClr val="bg1">
              <a:lumMod val="65000"/>
            </a:schemeClr>
          </a:solidFill>
          <a:ln w="2613" cap="flat">
            <a:noFill/>
            <a:prstDash val="solid"/>
            <a:miter/>
          </a:ln>
        </p:spPr>
        <p:txBody>
          <a:bodyPr rtlCol="0" anchor="ctr"/>
          <a:lstStyle/>
          <a:p>
            <a:endParaRPr lang="en-US"/>
          </a:p>
        </p:txBody>
      </p:sp>
      <p:sp>
        <p:nvSpPr>
          <p:cNvPr id="6" name="TextBox 5">
            <a:extLst>
              <a:ext uri="{FF2B5EF4-FFF2-40B4-BE49-F238E27FC236}">
                <a16:creationId xmlns:a16="http://schemas.microsoft.com/office/drawing/2014/main" id="{4B52430B-8F23-E13B-A052-09836501CD2C}"/>
              </a:ext>
            </a:extLst>
          </p:cNvPr>
          <p:cNvSpPr txBox="1"/>
          <p:nvPr/>
        </p:nvSpPr>
        <p:spPr>
          <a:xfrm>
            <a:off x="1265631" y="2321004"/>
            <a:ext cx="4098434" cy="646331"/>
          </a:xfrm>
          <a:prstGeom prst="rect">
            <a:avLst/>
          </a:prstGeom>
          <a:noFill/>
        </p:spPr>
        <p:txBody>
          <a:bodyPr wrap="square" rtlCol="0">
            <a:spAutoFit/>
          </a:bodyPr>
          <a:lstStyle/>
          <a:p>
            <a:r>
              <a:rPr lang="en-US" sz="3600" b="1" dirty="0">
                <a:solidFill>
                  <a:schemeClr val="bg1"/>
                </a:solidFill>
                <a:effectLst>
                  <a:outerShdw blurRad="139700" dist="63500" dir="2700000" algn="tl" rotWithShape="0">
                    <a:prstClr val="black">
                      <a:alpha val="40000"/>
                    </a:prstClr>
                  </a:outerShdw>
                </a:effectLst>
                <a:latin typeface="Lato Black" charset="0"/>
                <a:ea typeface="Lato Black" charset="0"/>
                <a:cs typeface="Lato Black" charset="0"/>
              </a:rPr>
              <a:t>Your Title Here</a:t>
            </a:r>
          </a:p>
        </p:txBody>
      </p:sp>
      <p:sp>
        <p:nvSpPr>
          <p:cNvPr id="7" name="TextBox 6">
            <a:extLst>
              <a:ext uri="{FF2B5EF4-FFF2-40B4-BE49-F238E27FC236}">
                <a16:creationId xmlns:a16="http://schemas.microsoft.com/office/drawing/2014/main" id="{02E2AD70-C2AC-86CE-6E18-EDCA6AFBE858}"/>
              </a:ext>
            </a:extLst>
          </p:cNvPr>
          <p:cNvSpPr txBox="1"/>
          <p:nvPr/>
        </p:nvSpPr>
        <p:spPr>
          <a:xfrm>
            <a:off x="1360219" y="2877363"/>
            <a:ext cx="3836131" cy="1569660"/>
          </a:xfrm>
          <a:prstGeom prst="rect">
            <a:avLst/>
          </a:prstGeom>
          <a:noFill/>
        </p:spPr>
        <p:txBody>
          <a:bodyPr wrap="square" rtlCol="0">
            <a:spAutoFit/>
          </a:bodyPr>
          <a:lstStyle/>
          <a:p>
            <a:r>
              <a:rPr lang="en-US" sz="2000"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bg1"/>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grpSp>
        <p:nvGrpSpPr>
          <p:cNvPr id="8" name="Group 7">
            <a:extLst>
              <a:ext uri="{FF2B5EF4-FFF2-40B4-BE49-F238E27FC236}">
                <a16:creationId xmlns:a16="http://schemas.microsoft.com/office/drawing/2014/main" id="{4AA5AF0E-28EE-018B-ADFB-A0141981DA4A}"/>
              </a:ext>
            </a:extLst>
          </p:cNvPr>
          <p:cNvGrpSpPr/>
          <p:nvPr/>
        </p:nvGrpSpPr>
        <p:grpSpPr>
          <a:xfrm>
            <a:off x="5639880" y="652139"/>
            <a:ext cx="5101864" cy="1786490"/>
            <a:chOff x="5639880" y="821047"/>
            <a:chExt cx="5101864" cy="1786490"/>
          </a:xfrm>
          <a:solidFill>
            <a:srgbClr val="323330"/>
          </a:solidFill>
        </p:grpSpPr>
        <p:sp>
          <p:nvSpPr>
            <p:cNvPr id="9" name="Freeform: Shape 8">
              <a:extLst>
                <a:ext uri="{FF2B5EF4-FFF2-40B4-BE49-F238E27FC236}">
                  <a16:creationId xmlns:a16="http://schemas.microsoft.com/office/drawing/2014/main" id="{B772CA6C-5F63-E171-3212-E85744138347}"/>
                </a:ext>
              </a:extLst>
            </p:cNvPr>
            <p:cNvSpPr/>
            <p:nvPr/>
          </p:nvSpPr>
          <p:spPr>
            <a:xfrm>
              <a:off x="5639880" y="821047"/>
              <a:ext cx="5101864" cy="1786490"/>
            </a:xfrm>
            <a:custGeom>
              <a:avLst/>
              <a:gdLst>
                <a:gd name="connsiteX0" fmla="*/ 221903 w 7527271"/>
                <a:gd name="connsiteY0" fmla="*/ 1042797 h 4246067"/>
                <a:gd name="connsiteX1" fmla="*/ 219126 w 7527271"/>
                <a:gd name="connsiteY1" fmla="*/ 1048877 h 4246067"/>
                <a:gd name="connsiteX2" fmla="*/ 186305 w 7527271"/>
                <a:gd name="connsiteY2" fmla="*/ 1032384 h 4246067"/>
                <a:gd name="connsiteX3" fmla="*/ 149781 w 7527271"/>
                <a:gd name="connsiteY3" fmla="*/ 1023984 h 4246067"/>
                <a:gd name="connsiteX4" fmla="*/ 155293 w 7527271"/>
                <a:gd name="connsiteY4" fmla="*/ 1019282 h 4246067"/>
                <a:gd name="connsiteX5" fmla="*/ 215593 w 7527271"/>
                <a:gd name="connsiteY5" fmla="*/ 1027167 h 4246067"/>
                <a:gd name="connsiteX6" fmla="*/ 221903 w 7527271"/>
                <a:gd name="connsiteY6" fmla="*/ 1042797 h 4246067"/>
                <a:gd name="connsiteX7" fmla="*/ 668092 w 7527271"/>
                <a:gd name="connsiteY7" fmla="*/ 464430 h 4246067"/>
                <a:gd name="connsiteX8" fmla="*/ 660949 w 7527271"/>
                <a:gd name="connsiteY8" fmla="*/ 467337 h 4246067"/>
                <a:gd name="connsiteX9" fmla="*/ 665355 w 7527271"/>
                <a:gd name="connsiteY9" fmla="*/ 463254 h 4246067"/>
                <a:gd name="connsiteX10" fmla="*/ 668092 w 7527271"/>
                <a:gd name="connsiteY10" fmla="*/ 464430 h 4246067"/>
                <a:gd name="connsiteX11" fmla="*/ 670132 w 7527271"/>
                <a:gd name="connsiteY11" fmla="*/ 500255 h 4246067"/>
                <a:gd name="connsiteX12" fmla="*/ 649447 w 7527271"/>
                <a:gd name="connsiteY12" fmla="*/ 505493 h 4246067"/>
                <a:gd name="connsiteX13" fmla="*/ 625133 w 7527271"/>
                <a:gd name="connsiteY13" fmla="*/ 514938 h 4246067"/>
                <a:gd name="connsiteX14" fmla="*/ 637618 w 7527271"/>
                <a:gd name="connsiteY14" fmla="*/ 519959 h 4246067"/>
                <a:gd name="connsiteX15" fmla="*/ 636961 w 7527271"/>
                <a:gd name="connsiteY15" fmla="*/ 518936 h 4246067"/>
                <a:gd name="connsiteX16" fmla="*/ 640233 w 7527271"/>
                <a:gd name="connsiteY16" fmla="*/ 517965 h 4246067"/>
                <a:gd name="connsiteX17" fmla="*/ 670132 w 7527271"/>
                <a:gd name="connsiteY17" fmla="*/ 500255 h 4246067"/>
                <a:gd name="connsiteX18" fmla="*/ 675227 w 7527271"/>
                <a:gd name="connsiteY18" fmla="*/ 461522 h 4246067"/>
                <a:gd name="connsiteX19" fmla="*/ 668092 w 7527271"/>
                <a:gd name="connsiteY19" fmla="*/ 464430 h 4246067"/>
                <a:gd name="connsiteX20" fmla="*/ 672493 w 7527271"/>
                <a:gd name="connsiteY20" fmla="*/ 460347 h 4246067"/>
                <a:gd name="connsiteX21" fmla="*/ 675227 w 7527271"/>
                <a:gd name="connsiteY21" fmla="*/ 461522 h 4246067"/>
                <a:gd name="connsiteX22" fmla="*/ 694557 w 7527271"/>
                <a:gd name="connsiteY22" fmla="*/ 455779 h 4246067"/>
                <a:gd name="connsiteX23" fmla="*/ 675227 w 7527271"/>
                <a:gd name="connsiteY23" fmla="*/ 461522 h 4246067"/>
                <a:gd name="connsiteX24" fmla="*/ 685626 w 7527271"/>
                <a:gd name="connsiteY24" fmla="*/ 455834 h 4246067"/>
                <a:gd name="connsiteX25" fmla="*/ 694557 w 7527271"/>
                <a:gd name="connsiteY25" fmla="*/ 455779 h 4246067"/>
                <a:gd name="connsiteX26" fmla="*/ 775967 w 7527271"/>
                <a:gd name="connsiteY26" fmla="*/ 535565 h 4246067"/>
                <a:gd name="connsiteX27" fmla="*/ 775274 w 7527271"/>
                <a:gd name="connsiteY27" fmla="*/ 538529 h 4246067"/>
                <a:gd name="connsiteX28" fmla="*/ 764543 w 7527271"/>
                <a:gd name="connsiteY28" fmla="*/ 539816 h 4246067"/>
                <a:gd name="connsiteX29" fmla="*/ 769481 w 7527271"/>
                <a:gd name="connsiteY29" fmla="*/ 535728 h 4246067"/>
                <a:gd name="connsiteX30" fmla="*/ 775967 w 7527271"/>
                <a:gd name="connsiteY30" fmla="*/ 535565 h 4246067"/>
                <a:gd name="connsiteX31" fmla="*/ 782649 w 7527271"/>
                <a:gd name="connsiteY31" fmla="*/ 2336417 h 4246067"/>
                <a:gd name="connsiteX32" fmla="*/ 779685 w 7527271"/>
                <a:gd name="connsiteY32" fmla="*/ 2347497 h 4246067"/>
                <a:gd name="connsiteX33" fmla="*/ 750000 w 7527271"/>
                <a:gd name="connsiteY33" fmla="*/ 2329755 h 4246067"/>
                <a:gd name="connsiteX34" fmla="*/ 773745 w 7527271"/>
                <a:gd name="connsiteY34" fmla="*/ 2332925 h 4246067"/>
                <a:gd name="connsiteX35" fmla="*/ 782649 w 7527271"/>
                <a:gd name="connsiteY35" fmla="*/ 2336417 h 4246067"/>
                <a:gd name="connsiteX36" fmla="*/ 788889 w 7527271"/>
                <a:gd name="connsiteY36" fmla="*/ 452009 h 4246067"/>
                <a:gd name="connsiteX37" fmla="*/ 774825 w 7527271"/>
                <a:gd name="connsiteY37" fmla="*/ 452173 h 4246067"/>
                <a:gd name="connsiteX38" fmla="*/ 636493 w 7527271"/>
                <a:gd name="connsiteY38" fmla="*/ 496412 h 4246067"/>
                <a:gd name="connsiteX39" fmla="*/ 599013 w 7527271"/>
                <a:gd name="connsiteY39" fmla="*/ 504885 h 4246067"/>
                <a:gd name="connsiteX40" fmla="*/ 601187 w 7527271"/>
                <a:gd name="connsiteY40" fmla="*/ 505308 h 4246067"/>
                <a:gd name="connsiteX41" fmla="*/ 619364 w 7527271"/>
                <a:gd name="connsiteY41" fmla="*/ 512618 h 4246067"/>
                <a:gd name="connsiteX42" fmla="*/ 675864 w 7527271"/>
                <a:gd name="connsiteY42" fmla="*/ 490695 h 4246067"/>
                <a:gd name="connsiteX43" fmla="*/ 776401 w 7527271"/>
                <a:gd name="connsiteY43" fmla="*/ 455155 h 4246067"/>
                <a:gd name="connsiteX44" fmla="*/ 788889 w 7527271"/>
                <a:gd name="connsiteY44" fmla="*/ 452009 h 4246067"/>
                <a:gd name="connsiteX45" fmla="*/ 805285 w 7527271"/>
                <a:gd name="connsiteY45" fmla="*/ 180325 h 4246067"/>
                <a:gd name="connsiteX46" fmla="*/ 803677 w 7527271"/>
                <a:gd name="connsiteY46" fmla="*/ 179228 h 4246067"/>
                <a:gd name="connsiteX47" fmla="*/ 802395 w 7527271"/>
                <a:gd name="connsiteY47" fmla="*/ 178351 h 4246067"/>
                <a:gd name="connsiteX48" fmla="*/ 813969 w 7527271"/>
                <a:gd name="connsiteY48" fmla="*/ 186239 h 4246067"/>
                <a:gd name="connsiteX49" fmla="*/ 805285 w 7527271"/>
                <a:gd name="connsiteY49" fmla="*/ 180325 h 4246067"/>
                <a:gd name="connsiteX50" fmla="*/ 810109 w 7527271"/>
                <a:gd name="connsiteY50" fmla="*/ 183608 h 4246067"/>
                <a:gd name="connsiteX51" fmla="*/ 813969 w 7527271"/>
                <a:gd name="connsiteY51" fmla="*/ 186239 h 4246067"/>
                <a:gd name="connsiteX52" fmla="*/ 834056 w 7527271"/>
                <a:gd name="connsiteY52" fmla="*/ 415947 h 4246067"/>
                <a:gd name="connsiteX53" fmla="*/ 821666 w 7527271"/>
                <a:gd name="connsiteY53" fmla="*/ 417292 h 4246067"/>
                <a:gd name="connsiteX54" fmla="*/ 833713 w 7527271"/>
                <a:gd name="connsiteY54" fmla="*/ 418491 h 4246067"/>
                <a:gd name="connsiteX55" fmla="*/ 834056 w 7527271"/>
                <a:gd name="connsiteY55" fmla="*/ 415947 h 4246067"/>
                <a:gd name="connsiteX56" fmla="*/ 839529 w 7527271"/>
                <a:gd name="connsiteY56" fmla="*/ 489083 h 4246067"/>
                <a:gd name="connsiteX57" fmla="*/ 827302 w 7527271"/>
                <a:gd name="connsiteY57" fmla="*/ 492728 h 4246067"/>
                <a:gd name="connsiteX58" fmla="*/ 833592 w 7527271"/>
                <a:gd name="connsiteY58" fmla="*/ 488974 h 4246067"/>
                <a:gd name="connsiteX59" fmla="*/ 839529 w 7527271"/>
                <a:gd name="connsiteY59" fmla="*/ 489083 h 4246067"/>
                <a:gd name="connsiteX60" fmla="*/ 964350 w 7527271"/>
                <a:gd name="connsiteY60" fmla="*/ 396221 h 4246067"/>
                <a:gd name="connsiteX61" fmla="*/ 948964 w 7527271"/>
                <a:gd name="connsiteY61" fmla="*/ 401099 h 4246067"/>
                <a:gd name="connsiteX62" fmla="*/ 925729 w 7527271"/>
                <a:gd name="connsiteY62" fmla="*/ 403128 h 4246067"/>
                <a:gd name="connsiteX63" fmla="*/ 964506 w 7527271"/>
                <a:gd name="connsiteY63" fmla="*/ 396171 h 4246067"/>
                <a:gd name="connsiteX64" fmla="*/ 964506 w 7527271"/>
                <a:gd name="connsiteY64" fmla="*/ 396192 h 4246067"/>
                <a:gd name="connsiteX65" fmla="*/ 964350 w 7527271"/>
                <a:gd name="connsiteY65" fmla="*/ 396221 h 4246067"/>
                <a:gd name="connsiteX66" fmla="*/ 976966 w 7527271"/>
                <a:gd name="connsiteY66" fmla="*/ 519558 h 4246067"/>
                <a:gd name="connsiteX67" fmla="*/ 970404 w 7527271"/>
                <a:gd name="connsiteY67" fmla="*/ 519479 h 4246067"/>
                <a:gd name="connsiteX68" fmla="*/ 947202 w 7527271"/>
                <a:gd name="connsiteY68" fmla="*/ 524432 h 4246067"/>
                <a:gd name="connsiteX69" fmla="*/ 968083 w 7527271"/>
                <a:gd name="connsiteY69" fmla="*/ 522423 h 4246067"/>
                <a:gd name="connsiteX70" fmla="*/ 972137 w 7527271"/>
                <a:gd name="connsiteY70" fmla="*/ 521801 h 4246067"/>
                <a:gd name="connsiteX71" fmla="*/ 1001540 w 7527271"/>
                <a:gd name="connsiteY71" fmla="*/ 390770 h 4246067"/>
                <a:gd name="connsiteX72" fmla="*/ 964327 w 7527271"/>
                <a:gd name="connsiteY72" fmla="*/ 401013 h 4246067"/>
                <a:gd name="connsiteX73" fmla="*/ 964506 w 7527271"/>
                <a:gd name="connsiteY73" fmla="*/ 396192 h 4246067"/>
                <a:gd name="connsiteX74" fmla="*/ 984007 w 7527271"/>
                <a:gd name="connsiteY74" fmla="*/ 392705 h 4246067"/>
                <a:gd name="connsiteX75" fmla="*/ 1001540 w 7527271"/>
                <a:gd name="connsiteY75" fmla="*/ 390770 h 4246067"/>
                <a:gd name="connsiteX76" fmla="*/ 1050500 w 7527271"/>
                <a:gd name="connsiteY76" fmla="*/ 448613 h 4246067"/>
                <a:gd name="connsiteX77" fmla="*/ 1036435 w 7527271"/>
                <a:gd name="connsiteY77" fmla="*/ 448777 h 4246067"/>
                <a:gd name="connsiteX78" fmla="*/ 991279 w 7527271"/>
                <a:gd name="connsiteY78" fmla="*/ 459969 h 4246067"/>
                <a:gd name="connsiteX79" fmla="*/ 961966 w 7527271"/>
                <a:gd name="connsiteY79" fmla="*/ 465516 h 4246067"/>
                <a:gd name="connsiteX80" fmla="*/ 959301 w 7527271"/>
                <a:gd name="connsiteY80" fmla="*/ 465808 h 4246067"/>
                <a:gd name="connsiteX81" fmla="*/ 958843 w 7527271"/>
                <a:gd name="connsiteY81" fmla="*/ 466106 h 4246067"/>
                <a:gd name="connsiteX82" fmla="*/ 945161 w 7527271"/>
                <a:gd name="connsiteY82" fmla="*/ 468695 h 4246067"/>
                <a:gd name="connsiteX83" fmla="*/ 919049 w 7527271"/>
                <a:gd name="connsiteY83" fmla="*/ 467660 h 4246067"/>
                <a:gd name="connsiteX84" fmla="*/ 839529 w 7527271"/>
                <a:gd name="connsiteY84" fmla="*/ 489083 h 4246067"/>
                <a:gd name="connsiteX85" fmla="*/ 883783 w 7527271"/>
                <a:gd name="connsiteY85" fmla="*/ 470899 h 4246067"/>
                <a:gd name="connsiteX86" fmla="*/ 928123 w 7527271"/>
                <a:gd name="connsiteY86" fmla="*/ 458051 h 4246067"/>
                <a:gd name="connsiteX87" fmla="*/ 864895 w 7527271"/>
                <a:gd name="connsiteY87" fmla="*/ 472297 h 4246067"/>
                <a:gd name="connsiteX88" fmla="*/ 706228 w 7527271"/>
                <a:gd name="connsiteY88" fmla="*/ 520172 h 4246067"/>
                <a:gd name="connsiteX89" fmla="*/ 674289 w 7527271"/>
                <a:gd name="connsiteY89" fmla="*/ 524534 h 4246067"/>
                <a:gd name="connsiteX90" fmla="*/ 727521 w 7527271"/>
                <a:gd name="connsiteY90" fmla="*/ 506919 h 4246067"/>
                <a:gd name="connsiteX91" fmla="*/ 868502 w 7527271"/>
                <a:gd name="connsiteY91" fmla="*/ 458397 h 4246067"/>
                <a:gd name="connsiteX92" fmla="*/ 877658 w 7527271"/>
                <a:gd name="connsiteY92" fmla="*/ 454125 h 4246067"/>
                <a:gd name="connsiteX93" fmla="*/ 809076 w 7527271"/>
                <a:gd name="connsiteY93" fmla="*/ 468614 h 4246067"/>
                <a:gd name="connsiteX94" fmla="*/ 726793 w 7527271"/>
                <a:gd name="connsiteY94" fmla="*/ 495387 h 4246067"/>
                <a:gd name="connsiteX95" fmla="*/ 645911 w 7527271"/>
                <a:gd name="connsiteY95" fmla="*/ 523294 h 4246067"/>
                <a:gd name="connsiteX96" fmla="*/ 687841 w 7527271"/>
                <a:gd name="connsiteY96" fmla="*/ 540147 h 4246067"/>
                <a:gd name="connsiteX97" fmla="*/ 730306 w 7527271"/>
                <a:gd name="connsiteY97" fmla="*/ 548411 h 4246067"/>
                <a:gd name="connsiteX98" fmla="*/ 752189 w 7527271"/>
                <a:gd name="connsiteY98" fmla="*/ 559408 h 4246067"/>
                <a:gd name="connsiteX99" fmla="*/ 774067 w 7527271"/>
                <a:gd name="connsiteY99" fmla="*/ 570409 h 4246067"/>
                <a:gd name="connsiteX100" fmla="*/ 814533 w 7527271"/>
                <a:gd name="connsiteY100" fmla="*/ 569547 h 4246067"/>
                <a:gd name="connsiteX101" fmla="*/ 832273 w 7527271"/>
                <a:gd name="connsiteY101" fmla="*/ 564547 h 4246067"/>
                <a:gd name="connsiteX102" fmla="*/ 800402 w 7527271"/>
                <a:gd name="connsiteY102" fmla="*/ 559967 h 4246067"/>
                <a:gd name="connsiteX103" fmla="*/ 784399 w 7527271"/>
                <a:gd name="connsiteY103" fmla="*/ 550950 h 4246067"/>
                <a:gd name="connsiteX104" fmla="*/ 809632 w 7527271"/>
                <a:gd name="connsiteY104" fmla="*/ 549247 h 4246067"/>
                <a:gd name="connsiteX105" fmla="*/ 827491 w 7527271"/>
                <a:gd name="connsiteY105" fmla="*/ 540591 h 4246067"/>
                <a:gd name="connsiteX106" fmla="*/ 1017718 w 7527271"/>
                <a:gd name="connsiteY106" fmla="*/ 483327 h 4246067"/>
                <a:gd name="connsiteX107" fmla="*/ 1020957 w 7527271"/>
                <a:gd name="connsiteY107" fmla="*/ 480549 h 4246067"/>
                <a:gd name="connsiteX108" fmla="*/ 1002259 w 7527271"/>
                <a:gd name="connsiteY108" fmla="*/ 479673 h 4246067"/>
                <a:gd name="connsiteX109" fmla="*/ 988394 w 7527271"/>
                <a:gd name="connsiteY109" fmla="*/ 478600 h 4246067"/>
                <a:gd name="connsiteX110" fmla="*/ 916675 w 7527271"/>
                <a:gd name="connsiteY110" fmla="*/ 496530 h 4246067"/>
                <a:gd name="connsiteX111" fmla="*/ 835086 w 7527271"/>
                <a:gd name="connsiteY111" fmla="*/ 517821 h 4246067"/>
                <a:gd name="connsiteX112" fmla="*/ 928683 w 7527271"/>
                <a:gd name="connsiteY112" fmla="*/ 485562 h 4246067"/>
                <a:gd name="connsiteX113" fmla="*/ 963352 w 7527271"/>
                <a:gd name="connsiteY113" fmla="*/ 476012 h 4246067"/>
                <a:gd name="connsiteX114" fmla="*/ 950355 w 7527271"/>
                <a:gd name="connsiteY114" fmla="*/ 471608 h 4246067"/>
                <a:gd name="connsiteX115" fmla="*/ 958843 w 7527271"/>
                <a:gd name="connsiteY115" fmla="*/ 466106 h 4246067"/>
                <a:gd name="connsiteX116" fmla="*/ 961966 w 7527271"/>
                <a:gd name="connsiteY116" fmla="*/ 465516 h 4246067"/>
                <a:gd name="connsiteX117" fmla="*/ 977093 w 7527271"/>
                <a:gd name="connsiteY117" fmla="*/ 463845 h 4246067"/>
                <a:gd name="connsiteX118" fmla="*/ 1004931 w 7527271"/>
                <a:gd name="connsiteY118" fmla="*/ 464563 h 4246067"/>
                <a:gd name="connsiteX119" fmla="*/ 1027361 w 7527271"/>
                <a:gd name="connsiteY119" fmla="*/ 458386 h 4246067"/>
                <a:gd name="connsiteX120" fmla="*/ 1050500 w 7527271"/>
                <a:gd name="connsiteY120" fmla="*/ 448613 h 4246067"/>
                <a:gd name="connsiteX121" fmla="*/ 1217535 w 7527271"/>
                <a:gd name="connsiteY121" fmla="*/ 1042475 h 4246067"/>
                <a:gd name="connsiteX122" fmla="*/ 1106075 w 7527271"/>
                <a:gd name="connsiteY122" fmla="*/ 1028803 h 4246067"/>
                <a:gd name="connsiteX123" fmla="*/ 1007361 w 7527271"/>
                <a:gd name="connsiteY123" fmla="*/ 1024033 h 4246067"/>
                <a:gd name="connsiteX124" fmla="*/ 890387 w 7527271"/>
                <a:gd name="connsiteY124" fmla="*/ 1015065 h 4246067"/>
                <a:gd name="connsiteX125" fmla="*/ 778927 w 7527271"/>
                <a:gd name="connsiteY125" fmla="*/ 1001396 h 4246067"/>
                <a:gd name="connsiteX126" fmla="*/ 904688 w 7527271"/>
                <a:gd name="connsiteY126" fmla="*/ 1072079 h 4246067"/>
                <a:gd name="connsiteX127" fmla="*/ 945861 w 7527271"/>
                <a:gd name="connsiteY127" fmla="*/ 1066614 h 4246067"/>
                <a:gd name="connsiteX128" fmla="*/ 987032 w 7527271"/>
                <a:gd name="connsiteY128" fmla="*/ 1061152 h 4246067"/>
                <a:gd name="connsiteX129" fmla="*/ 1043716 w 7527271"/>
                <a:gd name="connsiteY129" fmla="*/ 1062239 h 4246067"/>
                <a:gd name="connsiteX130" fmla="*/ 1100391 w 7527271"/>
                <a:gd name="connsiteY130" fmla="*/ 1063321 h 4246067"/>
                <a:gd name="connsiteX131" fmla="*/ 1153453 w 7527271"/>
                <a:gd name="connsiteY131" fmla="*/ 1057607 h 4246067"/>
                <a:gd name="connsiteX132" fmla="*/ 1213748 w 7527271"/>
                <a:gd name="connsiteY132" fmla="*/ 1065494 h 4246067"/>
                <a:gd name="connsiteX133" fmla="*/ 1217535 w 7527271"/>
                <a:gd name="connsiteY133" fmla="*/ 1042475 h 4246067"/>
                <a:gd name="connsiteX134" fmla="*/ 1319503 w 7527271"/>
                <a:gd name="connsiteY134" fmla="*/ 797248 h 4246067"/>
                <a:gd name="connsiteX135" fmla="*/ 1291249 w 7527271"/>
                <a:gd name="connsiteY135" fmla="*/ 781796 h 4246067"/>
                <a:gd name="connsiteX136" fmla="*/ 1262995 w 7527271"/>
                <a:gd name="connsiteY136" fmla="*/ 766342 h 4246067"/>
                <a:gd name="connsiteX137" fmla="*/ 1226472 w 7527271"/>
                <a:gd name="connsiteY137" fmla="*/ 757958 h 4246067"/>
                <a:gd name="connsiteX138" fmla="*/ 979774 w 7527271"/>
                <a:gd name="connsiteY138" fmla="*/ 731120 h 4246067"/>
                <a:gd name="connsiteX139" fmla="*/ 883820 w 7527271"/>
                <a:gd name="connsiteY139" fmla="*/ 723992 h 4246067"/>
                <a:gd name="connsiteX140" fmla="*/ 787863 w 7527271"/>
                <a:gd name="connsiteY140" fmla="*/ 716868 h 4246067"/>
                <a:gd name="connsiteX141" fmla="*/ 714478 w 7527271"/>
                <a:gd name="connsiteY141" fmla="*/ 759711 h 4246067"/>
                <a:gd name="connsiteX142" fmla="*/ 878137 w 7527271"/>
                <a:gd name="connsiteY142" fmla="*/ 758508 h 4246067"/>
                <a:gd name="connsiteX143" fmla="*/ 1050757 w 7527271"/>
                <a:gd name="connsiteY143" fmla="*/ 789222 h 4246067"/>
                <a:gd name="connsiteX144" fmla="*/ 1152226 w 7527271"/>
                <a:gd name="connsiteY144" fmla="*/ 791645 h 4246067"/>
                <a:gd name="connsiteX145" fmla="*/ 1259208 w 7527271"/>
                <a:gd name="connsiteY145" fmla="*/ 789364 h 4246067"/>
                <a:gd name="connsiteX146" fmla="*/ 1253696 w 7527271"/>
                <a:gd name="connsiteY146" fmla="*/ 794065 h 4246067"/>
                <a:gd name="connsiteX147" fmla="*/ 1283842 w 7527271"/>
                <a:gd name="connsiteY147" fmla="*/ 798009 h 4246067"/>
                <a:gd name="connsiteX148" fmla="*/ 1313991 w 7527271"/>
                <a:gd name="connsiteY148" fmla="*/ 801950 h 4246067"/>
                <a:gd name="connsiteX149" fmla="*/ 1336717 w 7527271"/>
                <a:gd name="connsiteY149" fmla="*/ 314408 h 4246067"/>
                <a:gd name="connsiteX150" fmla="*/ 1333300 w 7527271"/>
                <a:gd name="connsiteY150" fmla="*/ 307944 h 4246067"/>
                <a:gd name="connsiteX151" fmla="*/ 1335665 w 7527271"/>
                <a:gd name="connsiteY151" fmla="*/ 310480 h 4246067"/>
                <a:gd name="connsiteX152" fmla="*/ 1336717 w 7527271"/>
                <a:gd name="connsiteY152" fmla="*/ 314408 h 4246067"/>
                <a:gd name="connsiteX153" fmla="*/ 1387541 w 7527271"/>
                <a:gd name="connsiteY153" fmla="*/ 308646 h 4246067"/>
                <a:gd name="connsiteX154" fmla="*/ 1348940 w 7527271"/>
                <a:gd name="connsiteY154" fmla="*/ 310763 h 4246067"/>
                <a:gd name="connsiteX155" fmla="*/ 1368376 w 7527271"/>
                <a:gd name="connsiteY155" fmla="*/ 306073 h 4246067"/>
                <a:gd name="connsiteX156" fmla="*/ 1387541 w 7527271"/>
                <a:gd name="connsiteY156" fmla="*/ 308646 h 4246067"/>
                <a:gd name="connsiteX157" fmla="*/ 1433538 w 7527271"/>
                <a:gd name="connsiteY157" fmla="*/ 680158 h 4246067"/>
                <a:gd name="connsiteX158" fmla="*/ 1414742 w 7527271"/>
                <a:gd name="connsiteY158" fmla="*/ 667035 h 4246067"/>
                <a:gd name="connsiteX159" fmla="*/ 1363295 w 7527271"/>
                <a:gd name="connsiteY159" fmla="*/ 662724 h 4246067"/>
                <a:gd name="connsiteX160" fmla="*/ 1493835 w 7527271"/>
                <a:gd name="connsiteY160" fmla="*/ 688044 h 4246067"/>
                <a:gd name="connsiteX161" fmla="*/ 1485828 w 7527271"/>
                <a:gd name="connsiteY161" fmla="*/ 672991 h 4246067"/>
                <a:gd name="connsiteX162" fmla="*/ 1440003 w 7527271"/>
                <a:gd name="connsiteY162" fmla="*/ 669152 h 4246067"/>
                <a:gd name="connsiteX163" fmla="*/ 1444562 w 7527271"/>
                <a:gd name="connsiteY163" fmla="*/ 670752 h 4246067"/>
                <a:gd name="connsiteX164" fmla="*/ 1493835 w 7527271"/>
                <a:gd name="connsiteY164" fmla="*/ 688044 h 4246067"/>
                <a:gd name="connsiteX165" fmla="*/ 2010802 w 7527271"/>
                <a:gd name="connsiteY165" fmla="*/ 301586 h 4246067"/>
                <a:gd name="connsiteX166" fmla="*/ 1970534 w 7527271"/>
                <a:gd name="connsiteY166" fmla="*/ 302120 h 4246067"/>
                <a:gd name="connsiteX167" fmla="*/ 1866781 w 7527271"/>
                <a:gd name="connsiteY167" fmla="*/ 305015 h 4246067"/>
                <a:gd name="connsiteX168" fmla="*/ 1727367 w 7527271"/>
                <a:gd name="connsiteY168" fmla="*/ 303814 h 4246067"/>
                <a:gd name="connsiteX169" fmla="*/ 1655897 w 7527271"/>
                <a:gd name="connsiteY169" fmla="*/ 312832 h 4246067"/>
                <a:gd name="connsiteX170" fmla="*/ 1603498 w 7527271"/>
                <a:gd name="connsiteY170" fmla="*/ 315611 h 4246067"/>
                <a:gd name="connsiteX171" fmla="*/ 1611739 w 7527271"/>
                <a:gd name="connsiteY171" fmla="*/ 320837 h 4246067"/>
                <a:gd name="connsiteX172" fmla="*/ 1819290 w 7527271"/>
                <a:gd name="connsiteY172" fmla="*/ 311898 h 4246067"/>
                <a:gd name="connsiteX173" fmla="*/ 1835216 w 7527271"/>
                <a:gd name="connsiteY173" fmla="*/ 312074 h 4246067"/>
                <a:gd name="connsiteX174" fmla="*/ 2206493 w 7527271"/>
                <a:gd name="connsiteY174" fmla="*/ 66888 h 4246067"/>
                <a:gd name="connsiteX175" fmla="*/ 2204020 w 7527271"/>
                <a:gd name="connsiteY175" fmla="*/ 60491 h 4246067"/>
                <a:gd name="connsiteX176" fmla="*/ 2214701 w 7527271"/>
                <a:gd name="connsiteY176" fmla="*/ 59725 h 4246067"/>
                <a:gd name="connsiteX177" fmla="*/ 2207729 w 7527271"/>
                <a:gd name="connsiteY177" fmla="*/ 70086 h 4246067"/>
                <a:gd name="connsiteX178" fmla="*/ 2213027 w 7527271"/>
                <a:gd name="connsiteY178" fmla="*/ 72805 h 4246067"/>
                <a:gd name="connsiteX179" fmla="*/ 2133222 w 7527271"/>
                <a:gd name="connsiteY179" fmla="*/ 75812 h 4246067"/>
                <a:gd name="connsiteX180" fmla="*/ 1430026 w 7527271"/>
                <a:gd name="connsiteY180" fmla="*/ 110279 h 4246067"/>
                <a:gd name="connsiteX181" fmla="*/ 1383350 w 7527271"/>
                <a:gd name="connsiteY181" fmla="*/ 95044 h 4246067"/>
                <a:gd name="connsiteX182" fmla="*/ 2041510 w 7527271"/>
                <a:gd name="connsiteY182" fmla="*/ 70240 h 4246067"/>
                <a:gd name="connsiteX183" fmla="*/ 2231036 w 7527271"/>
                <a:gd name="connsiteY183" fmla="*/ 58733 h 4246067"/>
                <a:gd name="connsiteX184" fmla="*/ 2226569 w 7527271"/>
                <a:gd name="connsiteY184" fmla="*/ 64826 h 4246067"/>
                <a:gd name="connsiteX185" fmla="*/ 2218387 w 7527271"/>
                <a:gd name="connsiteY185" fmla="*/ 59500 h 4246067"/>
                <a:gd name="connsiteX186" fmla="*/ 2320027 w 7527271"/>
                <a:gd name="connsiteY186" fmla="*/ 234490 h 4246067"/>
                <a:gd name="connsiteX187" fmla="*/ 2260832 w 7527271"/>
                <a:gd name="connsiteY187" fmla="*/ 245585 h 4246067"/>
                <a:gd name="connsiteX188" fmla="*/ 2238069 w 7527271"/>
                <a:gd name="connsiteY188" fmla="*/ 248658 h 4246067"/>
                <a:gd name="connsiteX189" fmla="*/ 2223932 w 7527271"/>
                <a:gd name="connsiteY189" fmla="*/ 249294 h 4246067"/>
                <a:gd name="connsiteX190" fmla="*/ 2225959 w 7527271"/>
                <a:gd name="connsiteY190" fmla="*/ 239490 h 4246067"/>
                <a:gd name="connsiteX191" fmla="*/ 2126964 w 7527271"/>
                <a:gd name="connsiteY191" fmla="*/ 247724 h 4246067"/>
                <a:gd name="connsiteX192" fmla="*/ 2308932 w 7527271"/>
                <a:gd name="connsiteY192" fmla="*/ 233789 h 4246067"/>
                <a:gd name="connsiteX193" fmla="*/ 2320027 w 7527271"/>
                <a:gd name="connsiteY193" fmla="*/ 234490 h 4246067"/>
                <a:gd name="connsiteX194" fmla="*/ 2436300 w 7527271"/>
                <a:gd name="connsiteY194" fmla="*/ 55749 h 4246067"/>
                <a:gd name="connsiteX195" fmla="*/ 2382087 w 7527271"/>
                <a:gd name="connsiteY195" fmla="*/ 66437 h 4246067"/>
                <a:gd name="connsiteX196" fmla="*/ 2214959 w 7527271"/>
                <a:gd name="connsiteY196" fmla="*/ 72730 h 4246067"/>
                <a:gd name="connsiteX197" fmla="*/ 2226569 w 7527271"/>
                <a:gd name="connsiteY197" fmla="*/ 64826 h 4246067"/>
                <a:gd name="connsiteX198" fmla="*/ 2230781 w 7527271"/>
                <a:gd name="connsiteY198" fmla="*/ 65063 h 4246067"/>
                <a:gd name="connsiteX199" fmla="*/ 2235628 w 7527271"/>
                <a:gd name="connsiteY199" fmla="*/ 58453 h 4246067"/>
                <a:gd name="connsiteX200" fmla="*/ 2267623 w 7527271"/>
                <a:gd name="connsiteY200" fmla="*/ 56510 h 4246067"/>
                <a:gd name="connsiteX201" fmla="*/ 2280261 w 7527271"/>
                <a:gd name="connsiteY201" fmla="*/ 52108 h 4246067"/>
                <a:gd name="connsiteX202" fmla="*/ 2285686 w 7527271"/>
                <a:gd name="connsiteY202" fmla="*/ 50033 h 4246067"/>
                <a:gd name="connsiteX203" fmla="*/ 2295084 w 7527271"/>
                <a:gd name="connsiteY203" fmla="*/ 48703 h 4246067"/>
                <a:gd name="connsiteX204" fmla="*/ 2303456 w 7527271"/>
                <a:gd name="connsiteY204" fmla="*/ 59854 h 4246067"/>
                <a:gd name="connsiteX205" fmla="*/ 2307657 w 7527271"/>
                <a:gd name="connsiteY205" fmla="*/ 52177 h 4246067"/>
                <a:gd name="connsiteX206" fmla="*/ 2310771 w 7527271"/>
                <a:gd name="connsiteY206" fmla="*/ 46483 h 4246067"/>
                <a:gd name="connsiteX207" fmla="*/ 2314198 w 7527271"/>
                <a:gd name="connsiteY207" fmla="*/ 45996 h 4246067"/>
                <a:gd name="connsiteX208" fmla="*/ 2319940 w 7527271"/>
                <a:gd name="connsiteY208" fmla="*/ 49681 h 4246067"/>
                <a:gd name="connsiteX209" fmla="*/ 2358538 w 7527271"/>
                <a:gd name="connsiteY209" fmla="*/ 59735 h 4246067"/>
                <a:gd name="connsiteX210" fmla="*/ 2355517 w 7527271"/>
                <a:gd name="connsiteY210" fmla="*/ 42042 h 4246067"/>
                <a:gd name="connsiteX211" fmla="*/ 2383168 w 7527271"/>
                <a:gd name="connsiteY211" fmla="*/ 59422 h 4246067"/>
                <a:gd name="connsiteX212" fmla="*/ 2421316 w 7527271"/>
                <a:gd name="connsiteY212" fmla="*/ 57603 h 4246067"/>
                <a:gd name="connsiteX213" fmla="*/ 2640319 w 7527271"/>
                <a:gd name="connsiteY213" fmla="*/ 13882 h 4246067"/>
                <a:gd name="connsiteX214" fmla="*/ 2629474 w 7527271"/>
                <a:gd name="connsiteY214" fmla="*/ 1990 h 4246067"/>
                <a:gd name="connsiteX215" fmla="*/ 2720388 w 7527271"/>
                <a:gd name="connsiteY215" fmla="*/ 5213 h 4246067"/>
                <a:gd name="connsiteX216" fmla="*/ 2700297 w 7527271"/>
                <a:gd name="connsiteY216" fmla="*/ 12153 h 4246067"/>
                <a:gd name="connsiteX217" fmla="*/ 2694788 w 7527271"/>
                <a:gd name="connsiteY217" fmla="*/ 12840 h 4246067"/>
                <a:gd name="connsiteX218" fmla="*/ 2666244 w 7527271"/>
                <a:gd name="connsiteY218" fmla="*/ 5637 h 4246067"/>
                <a:gd name="connsiteX219" fmla="*/ 2691777 w 7527271"/>
                <a:gd name="connsiteY219" fmla="*/ 1269 h 4246067"/>
                <a:gd name="connsiteX220" fmla="*/ 2720388 w 7527271"/>
                <a:gd name="connsiteY220" fmla="*/ 5213 h 4246067"/>
                <a:gd name="connsiteX221" fmla="*/ 2745589 w 7527271"/>
                <a:gd name="connsiteY221" fmla="*/ 6473 h 4246067"/>
                <a:gd name="connsiteX222" fmla="*/ 2728044 w 7527271"/>
                <a:gd name="connsiteY222" fmla="*/ 8675 h 4246067"/>
                <a:gd name="connsiteX223" fmla="*/ 2720388 w 7527271"/>
                <a:gd name="connsiteY223" fmla="*/ 5213 h 4246067"/>
                <a:gd name="connsiteX224" fmla="*/ 2765795 w 7527271"/>
                <a:gd name="connsiteY224" fmla="*/ 3943 h 4246067"/>
                <a:gd name="connsiteX225" fmla="*/ 2752836 w 7527271"/>
                <a:gd name="connsiteY225" fmla="*/ 5567 h 4246067"/>
                <a:gd name="connsiteX226" fmla="*/ 2759218 w 7527271"/>
                <a:gd name="connsiteY226" fmla="*/ 2224 h 4246067"/>
                <a:gd name="connsiteX227" fmla="*/ 2784447 w 7527271"/>
                <a:gd name="connsiteY227" fmla="*/ 1606 h 4246067"/>
                <a:gd name="connsiteX228" fmla="*/ 2777826 w 7527271"/>
                <a:gd name="connsiteY228" fmla="*/ 2435 h 4246067"/>
                <a:gd name="connsiteX229" fmla="*/ 2779400 w 7527271"/>
                <a:gd name="connsiteY229" fmla="*/ 0 h 4246067"/>
                <a:gd name="connsiteX230" fmla="*/ 2975948 w 7527271"/>
                <a:gd name="connsiteY230" fmla="*/ 68337 h 4246067"/>
                <a:gd name="connsiteX231" fmla="*/ 2942761 w 7527271"/>
                <a:gd name="connsiteY231" fmla="*/ 70090 h 4246067"/>
                <a:gd name="connsiteX232" fmla="*/ 2245680 w 7527271"/>
                <a:gd name="connsiteY232" fmla="*/ 185336 h 4246067"/>
                <a:gd name="connsiteX233" fmla="*/ 2139773 w 7527271"/>
                <a:gd name="connsiteY233" fmla="*/ 209804 h 4246067"/>
                <a:gd name="connsiteX234" fmla="*/ 2124186 w 7527271"/>
                <a:gd name="connsiteY234" fmla="*/ 240542 h 4246067"/>
                <a:gd name="connsiteX235" fmla="*/ 2095196 w 7527271"/>
                <a:gd name="connsiteY235" fmla="*/ 253662 h 4246067"/>
                <a:gd name="connsiteX236" fmla="*/ 2099702 w 7527271"/>
                <a:gd name="connsiteY236" fmla="*/ 254876 h 4246067"/>
                <a:gd name="connsiteX237" fmla="*/ 1480594 w 7527271"/>
                <a:gd name="connsiteY237" fmla="*/ 282710 h 4246067"/>
                <a:gd name="connsiteX238" fmla="*/ 1307558 w 7527271"/>
                <a:gd name="connsiteY238" fmla="*/ 299254 h 4246067"/>
                <a:gd name="connsiteX239" fmla="*/ 1260583 w 7527271"/>
                <a:gd name="connsiteY239" fmla="*/ 295464 h 4246067"/>
                <a:gd name="connsiteX240" fmla="*/ 1238044 w 7527271"/>
                <a:gd name="connsiteY240" fmla="*/ 298740 h 4246067"/>
                <a:gd name="connsiteX241" fmla="*/ 1171499 w 7527271"/>
                <a:gd name="connsiteY241" fmla="*/ 312270 h 4246067"/>
                <a:gd name="connsiteX242" fmla="*/ 1151052 w 7527271"/>
                <a:gd name="connsiteY242" fmla="*/ 317721 h 4246067"/>
                <a:gd name="connsiteX243" fmla="*/ 1147257 w 7527271"/>
                <a:gd name="connsiteY243" fmla="*/ 317721 h 4246067"/>
                <a:gd name="connsiteX244" fmla="*/ 1108293 w 7527271"/>
                <a:gd name="connsiteY244" fmla="*/ 321626 h 4246067"/>
                <a:gd name="connsiteX245" fmla="*/ 1103414 w 7527271"/>
                <a:gd name="connsiteY245" fmla="*/ 321555 h 4246067"/>
                <a:gd name="connsiteX246" fmla="*/ 1153973 w 7527271"/>
                <a:gd name="connsiteY246" fmla="*/ 308034 h 4246067"/>
                <a:gd name="connsiteX247" fmla="*/ 1225918 w 7527271"/>
                <a:gd name="connsiteY247" fmla="*/ 292201 h 4246067"/>
                <a:gd name="connsiteX248" fmla="*/ 1236194 w 7527271"/>
                <a:gd name="connsiteY248" fmla="*/ 290594 h 4246067"/>
                <a:gd name="connsiteX249" fmla="*/ 1213178 w 7527271"/>
                <a:gd name="connsiteY249" fmla="*/ 284874 h 4246067"/>
                <a:gd name="connsiteX250" fmla="*/ 1178770 w 7527271"/>
                <a:gd name="connsiteY250" fmla="*/ 270510 h 4246067"/>
                <a:gd name="connsiteX251" fmla="*/ 1103155 w 7527271"/>
                <a:gd name="connsiteY251" fmla="*/ 245828 h 4246067"/>
                <a:gd name="connsiteX252" fmla="*/ 1103155 w 7527271"/>
                <a:gd name="connsiteY252" fmla="*/ 245828 h 4246067"/>
                <a:gd name="connsiteX253" fmla="*/ 780078 w 7527271"/>
                <a:gd name="connsiteY253" fmla="*/ 243396 h 4246067"/>
                <a:gd name="connsiteX254" fmla="*/ 928219 w 7527271"/>
                <a:gd name="connsiteY254" fmla="*/ 197080 h 4246067"/>
                <a:gd name="connsiteX255" fmla="*/ 880248 w 7527271"/>
                <a:gd name="connsiteY255" fmla="*/ 189774 h 4246067"/>
                <a:gd name="connsiteX256" fmla="*/ 813969 w 7527271"/>
                <a:gd name="connsiteY256" fmla="*/ 186239 h 4246067"/>
                <a:gd name="connsiteX257" fmla="*/ 1817838 w 7527271"/>
                <a:gd name="connsiteY257" fmla="*/ 104605 h 4246067"/>
                <a:gd name="connsiteX258" fmla="*/ 2294191 w 7527271"/>
                <a:gd name="connsiteY258" fmla="*/ 83764 h 4246067"/>
                <a:gd name="connsiteX259" fmla="*/ 2289208 w 7527271"/>
                <a:gd name="connsiteY259" fmla="*/ 84750 h 4246067"/>
                <a:gd name="connsiteX260" fmla="*/ 2078959 w 7527271"/>
                <a:gd name="connsiteY260" fmla="*/ 160478 h 4246067"/>
                <a:gd name="connsiteX261" fmla="*/ 2023660 w 7527271"/>
                <a:gd name="connsiteY261" fmla="*/ 173750 h 4246067"/>
                <a:gd name="connsiteX262" fmla="*/ 1991528 w 7527271"/>
                <a:gd name="connsiteY262" fmla="*/ 198636 h 4246067"/>
                <a:gd name="connsiteX263" fmla="*/ 2197276 w 7527271"/>
                <a:gd name="connsiteY263" fmla="*/ 165276 h 4246067"/>
                <a:gd name="connsiteX264" fmla="*/ 2730346 w 7527271"/>
                <a:gd name="connsiteY264" fmla="*/ 74613 h 4246067"/>
                <a:gd name="connsiteX265" fmla="*/ 2845621 w 7527271"/>
                <a:gd name="connsiteY265" fmla="*/ 60884 h 4246067"/>
                <a:gd name="connsiteX266" fmla="*/ 3077268 w 7527271"/>
                <a:gd name="connsiteY266" fmla="*/ 3430487 h 4246067"/>
                <a:gd name="connsiteX267" fmla="*/ 3065395 w 7527271"/>
                <a:gd name="connsiteY267" fmla="*/ 3438079 h 4246067"/>
                <a:gd name="connsiteX268" fmla="*/ 2845737 w 7527271"/>
                <a:gd name="connsiteY268" fmla="*/ 3385769 h 4246067"/>
                <a:gd name="connsiteX269" fmla="*/ 2632014 w 7527271"/>
                <a:gd name="connsiteY269" fmla="*/ 3329659 h 4246067"/>
                <a:gd name="connsiteX270" fmla="*/ 2412356 w 7527271"/>
                <a:gd name="connsiteY270" fmla="*/ 3277341 h 4246067"/>
                <a:gd name="connsiteX271" fmla="*/ 2192698 w 7527271"/>
                <a:gd name="connsiteY271" fmla="*/ 3225029 h 4246067"/>
                <a:gd name="connsiteX272" fmla="*/ 2174888 w 7527271"/>
                <a:gd name="connsiteY272" fmla="*/ 3199699 h 4246067"/>
                <a:gd name="connsiteX273" fmla="*/ 2192694 w 7527271"/>
                <a:gd name="connsiteY273" fmla="*/ 3206669 h 4246067"/>
                <a:gd name="connsiteX274" fmla="*/ 3065393 w 7527271"/>
                <a:gd name="connsiteY274" fmla="*/ 3419723 h 4246067"/>
                <a:gd name="connsiteX275" fmla="*/ 3077264 w 7527271"/>
                <a:gd name="connsiteY275" fmla="*/ 3421303 h 4246067"/>
                <a:gd name="connsiteX276" fmla="*/ 3077268 w 7527271"/>
                <a:gd name="connsiteY276" fmla="*/ 3430487 h 4246067"/>
                <a:gd name="connsiteX277" fmla="*/ 3089148 w 7527271"/>
                <a:gd name="connsiteY277" fmla="*/ 257891 h 4246067"/>
                <a:gd name="connsiteX278" fmla="*/ 3086918 w 7527271"/>
                <a:gd name="connsiteY278" fmla="*/ 268355 h 4246067"/>
                <a:gd name="connsiteX279" fmla="*/ 3086966 w 7527271"/>
                <a:gd name="connsiteY279" fmla="*/ 266045 h 4246067"/>
                <a:gd name="connsiteX280" fmla="*/ 3181897 w 7527271"/>
                <a:gd name="connsiteY280" fmla="*/ 125963 h 4246067"/>
                <a:gd name="connsiteX281" fmla="*/ 3175885 w 7527271"/>
                <a:gd name="connsiteY281" fmla="*/ 110399 h 4246067"/>
                <a:gd name="connsiteX282" fmla="*/ 3181897 w 7527271"/>
                <a:gd name="connsiteY282" fmla="*/ 125963 h 4246067"/>
                <a:gd name="connsiteX283" fmla="*/ 3213665 w 7527271"/>
                <a:gd name="connsiteY283" fmla="*/ 120027 h 4246067"/>
                <a:gd name="connsiteX284" fmla="*/ 3200740 w 7527271"/>
                <a:gd name="connsiteY284" fmla="*/ 120702 h 4246067"/>
                <a:gd name="connsiteX285" fmla="*/ 3208064 w 7527271"/>
                <a:gd name="connsiteY285" fmla="*/ 116198 h 4246067"/>
                <a:gd name="connsiteX286" fmla="*/ 3213665 w 7527271"/>
                <a:gd name="connsiteY286" fmla="*/ 120027 h 4246067"/>
                <a:gd name="connsiteX287" fmla="*/ 3235755 w 7527271"/>
                <a:gd name="connsiteY287" fmla="*/ 242992 h 4246067"/>
                <a:gd name="connsiteX288" fmla="*/ 3233556 w 7527271"/>
                <a:gd name="connsiteY288" fmla="*/ 242916 h 4246067"/>
                <a:gd name="connsiteX289" fmla="*/ 3234241 w 7527271"/>
                <a:gd name="connsiteY289" fmla="*/ 263903 h 4246067"/>
                <a:gd name="connsiteX290" fmla="*/ 3310362 w 7527271"/>
                <a:gd name="connsiteY290" fmla="*/ 122904 h 4246067"/>
                <a:gd name="connsiteX291" fmla="*/ 3213665 w 7527271"/>
                <a:gd name="connsiteY291" fmla="*/ 120027 h 4246067"/>
                <a:gd name="connsiteX292" fmla="*/ 3251136 w 7527271"/>
                <a:gd name="connsiteY292" fmla="*/ 114244 h 4246067"/>
                <a:gd name="connsiteX293" fmla="*/ 3288128 w 7527271"/>
                <a:gd name="connsiteY293" fmla="*/ 114414 h 4246067"/>
                <a:gd name="connsiteX294" fmla="*/ 3310362 w 7527271"/>
                <a:gd name="connsiteY294" fmla="*/ 122904 h 4246067"/>
                <a:gd name="connsiteX295" fmla="*/ 3709209 w 7527271"/>
                <a:gd name="connsiteY295" fmla="*/ 64485 h 4246067"/>
                <a:gd name="connsiteX296" fmla="*/ 3704822 w 7527271"/>
                <a:gd name="connsiteY296" fmla="*/ 68604 h 4246067"/>
                <a:gd name="connsiteX297" fmla="*/ 3667183 w 7527271"/>
                <a:gd name="connsiteY297" fmla="*/ 76756 h 4246067"/>
                <a:gd name="connsiteX298" fmla="*/ 3303580 w 7527271"/>
                <a:gd name="connsiteY298" fmla="*/ 63419 h 4246067"/>
                <a:gd name="connsiteX299" fmla="*/ 3295636 w 7527271"/>
                <a:gd name="connsiteY299" fmla="*/ 63291 h 4246067"/>
                <a:gd name="connsiteX300" fmla="*/ 3288285 w 7527271"/>
                <a:gd name="connsiteY300" fmla="*/ 62498 h 4246067"/>
                <a:gd name="connsiteX301" fmla="*/ 3287774 w 7527271"/>
                <a:gd name="connsiteY301" fmla="*/ 63168 h 4246067"/>
                <a:gd name="connsiteX302" fmla="*/ 3236373 w 7527271"/>
                <a:gd name="connsiteY302" fmla="*/ 62350 h 4246067"/>
                <a:gd name="connsiteX303" fmla="*/ 3233213 w 7527271"/>
                <a:gd name="connsiteY303" fmla="*/ 62032 h 4246067"/>
                <a:gd name="connsiteX304" fmla="*/ 3233025 w 7527271"/>
                <a:gd name="connsiteY304" fmla="*/ 62295 h 4246067"/>
                <a:gd name="connsiteX305" fmla="*/ 3123553 w 7527271"/>
                <a:gd name="connsiteY305" fmla="*/ 60551 h 4246067"/>
                <a:gd name="connsiteX306" fmla="*/ 3084055 w 7527271"/>
                <a:gd name="connsiteY306" fmla="*/ 62636 h 4246067"/>
                <a:gd name="connsiteX307" fmla="*/ 3027435 w 7527271"/>
                <a:gd name="connsiteY307" fmla="*/ 60013 h 4246067"/>
                <a:gd name="connsiteX308" fmla="*/ 2851646 w 7527271"/>
                <a:gd name="connsiteY308" fmla="*/ 60165 h 4246067"/>
                <a:gd name="connsiteX309" fmla="*/ 2915129 w 7527271"/>
                <a:gd name="connsiteY309" fmla="*/ 52606 h 4246067"/>
                <a:gd name="connsiteX310" fmla="*/ 3318518 w 7527271"/>
                <a:gd name="connsiteY310" fmla="*/ 38824 h 4246067"/>
                <a:gd name="connsiteX311" fmla="*/ 3383876 w 7527271"/>
                <a:gd name="connsiteY311" fmla="*/ 37762 h 4246067"/>
                <a:gd name="connsiteX312" fmla="*/ 3427012 w 7527271"/>
                <a:gd name="connsiteY312" fmla="*/ 37036 h 4246067"/>
                <a:gd name="connsiteX313" fmla="*/ 3593979 w 7527271"/>
                <a:gd name="connsiteY313" fmla="*/ 52552 h 4246067"/>
                <a:gd name="connsiteX314" fmla="*/ 4060981 w 7527271"/>
                <a:gd name="connsiteY314" fmla="*/ 460893 h 4246067"/>
                <a:gd name="connsiteX315" fmla="*/ 4050354 w 7527271"/>
                <a:gd name="connsiteY315" fmla="*/ 447679 h 4246067"/>
                <a:gd name="connsiteX316" fmla="*/ 3845727 w 7527271"/>
                <a:gd name="connsiteY316" fmla="*/ 418998 h 4246067"/>
                <a:gd name="connsiteX317" fmla="*/ 3624727 w 7527271"/>
                <a:gd name="connsiteY317" fmla="*/ 404813 h 4246067"/>
                <a:gd name="connsiteX318" fmla="*/ 3604990 w 7527271"/>
                <a:gd name="connsiteY318" fmla="*/ 402151 h 4246067"/>
                <a:gd name="connsiteX319" fmla="*/ 3604999 w 7527271"/>
                <a:gd name="connsiteY319" fmla="*/ 402800 h 4246067"/>
                <a:gd name="connsiteX320" fmla="*/ 3625914 w 7527271"/>
                <a:gd name="connsiteY320" fmla="*/ 406591 h 4246067"/>
                <a:gd name="connsiteX321" fmla="*/ 3707453 w 7527271"/>
                <a:gd name="connsiteY321" fmla="*/ 422069 h 4246067"/>
                <a:gd name="connsiteX322" fmla="*/ 3942637 w 7527271"/>
                <a:gd name="connsiteY322" fmla="*/ 438968 h 4246067"/>
                <a:gd name="connsiteX323" fmla="*/ 4060981 w 7527271"/>
                <a:gd name="connsiteY323" fmla="*/ 460893 h 4246067"/>
                <a:gd name="connsiteX324" fmla="*/ 4091429 w 7527271"/>
                <a:gd name="connsiteY324" fmla="*/ 461084 h 4246067"/>
                <a:gd name="connsiteX325" fmla="*/ 4080583 w 7527271"/>
                <a:gd name="connsiteY325" fmla="*/ 449191 h 4246067"/>
                <a:gd name="connsiteX326" fmla="*/ 4091429 w 7527271"/>
                <a:gd name="connsiteY326" fmla="*/ 461084 h 4246067"/>
                <a:gd name="connsiteX327" fmla="*/ 4192037 w 7527271"/>
                <a:gd name="connsiteY327" fmla="*/ 477218 h 4246067"/>
                <a:gd name="connsiteX328" fmla="*/ 4182127 w 7527271"/>
                <a:gd name="connsiteY328" fmla="*/ 465633 h 4246067"/>
                <a:gd name="connsiteX329" fmla="*/ 4192037 w 7527271"/>
                <a:gd name="connsiteY329" fmla="*/ 477218 h 4246067"/>
                <a:gd name="connsiteX330" fmla="*/ 4233473 w 7527271"/>
                <a:gd name="connsiteY330" fmla="*/ 482389 h 4246067"/>
                <a:gd name="connsiteX331" fmla="*/ 4205826 w 7527271"/>
                <a:gd name="connsiteY331" fmla="*/ 465012 h 4246067"/>
                <a:gd name="connsiteX332" fmla="*/ 4233473 w 7527271"/>
                <a:gd name="connsiteY332" fmla="*/ 482389 h 4246067"/>
                <a:gd name="connsiteX333" fmla="*/ 4275842 w 7527271"/>
                <a:gd name="connsiteY333" fmla="*/ 487866 h 4246067"/>
                <a:gd name="connsiteX334" fmla="*/ 4259612 w 7527271"/>
                <a:gd name="connsiteY334" fmla="*/ 472826 h 4246067"/>
                <a:gd name="connsiteX335" fmla="*/ 4275842 w 7527271"/>
                <a:gd name="connsiteY335" fmla="*/ 487866 h 4246067"/>
                <a:gd name="connsiteX336" fmla="*/ 4335230 w 7527271"/>
                <a:gd name="connsiteY336" fmla="*/ 497505 h 4246067"/>
                <a:gd name="connsiteX337" fmla="*/ 4320323 w 7527271"/>
                <a:gd name="connsiteY337" fmla="*/ 482069 h 4246067"/>
                <a:gd name="connsiteX338" fmla="*/ 4313183 w 7527271"/>
                <a:gd name="connsiteY338" fmla="*/ 481956 h 4246067"/>
                <a:gd name="connsiteX339" fmla="*/ 4335230 w 7527271"/>
                <a:gd name="connsiteY339" fmla="*/ 497505 h 4246067"/>
                <a:gd name="connsiteX340" fmla="*/ 4376665 w 7527271"/>
                <a:gd name="connsiteY340" fmla="*/ 502678 h 4246067"/>
                <a:gd name="connsiteX341" fmla="*/ 4361152 w 7527271"/>
                <a:gd name="connsiteY341" fmla="*/ 489260 h 4246067"/>
                <a:gd name="connsiteX342" fmla="*/ 4376665 w 7527271"/>
                <a:gd name="connsiteY342" fmla="*/ 502678 h 4246067"/>
                <a:gd name="connsiteX343" fmla="*/ 4441440 w 7527271"/>
                <a:gd name="connsiteY343" fmla="*/ 515467 h 4246067"/>
                <a:gd name="connsiteX344" fmla="*/ 4414724 w 7527271"/>
                <a:gd name="connsiteY344" fmla="*/ 498394 h 4246067"/>
                <a:gd name="connsiteX345" fmla="*/ 4441440 w 7527271"/>
                <a:gd name="connsiteY345" fmla="*/ 515467 h 4246067"/>
                <a:gd name="connsiteX346" fmla="*/ 4471671 w 7527271"/>
                <a:gd name="connsiteY346" fmla="*/ 516982 h 4246067"/>
                <a:gd name="connsiteX347" fmla="*/ 4456161 w 7527271"/>
                <a:gd name="connsiteY347" fmla="*/ 503566 h 4246067"/>
                <a:gd name="connsiteX348" fmla="*/ 4471671 w 7527271"/>
                <a:gd name="connsiteY348" fmla="*/ 516982 h 4246067"/>
                <a:gd name="connsiteX349" fmla="*/ 5399477 w 7527271"/>
                <a:gd name="connsiteY349" fmla="*/ 700099 h 4246067"/>
                <a:gd name="connsiteX350" fmla="*/ 5347137 w 7527271"/>
                <a:gd name="connsiteY350" fmla="*/ 673615 h 4246067"/>
                <a:gd name="connsiteX351" fmla="*/ 5320436 w 7527271"/>
                <a:gd name="connsiteY351" fmla="*/ 668424 h 4246067"/>
                <a:gd name="connsiteX352" fmla="*/ 5335997 w 7527271"/>
                <a:gd name="connsiteY352" fmla="*/ 679377 h 4246067"/>
                <a:gd name="connsiteX353" fmla="*/ 5399477 w 7527271"/>
                <a:gd name="connsiteY353" fmla="*/ 700099 h 4246067"/>
                <a:gd name="connsiteX354" fmla="*/ 5536506 w 7527271"/>
                <a:gd name="connsiteY354" fmla="*/ 740830 h 4246067"/>
                <a:gd name="connsiteX355" fmla="*/ 5536207 w 7527271"/>
                <a:gd name="connsiteY355" fmla="*/ 740710 h 4246067"/>
                <a:gd name="connsiteX356" fmla="*/ 5536423 w 7527271"/>
                <a:gd name="connsiteY356" fmla="*/ 740818 h 4246067"/>
                <a:gd name="connsiteX357" fmla="*/ 5543992 w 7527271"/>
                <a:gd name="connsiteY357" fmla="*/ 733244 h 4246067"/>
                <a:gd name="connsiteX358" fmla="*/ 5530338 w 7527271"/>
                <a:gd name="connsiteY358" fmla="*/ 724838 h 4246067"/>
                <a:gd name="connsiteX359" fmla="*/ 5472541 w 7527271"/>
                <a:gd name="connsiteY359" fmla="*/ 697384 h 4246067"/>
                <a:gd name="connsiteX360" fmla="*/ 5457386 w 7527271"/>
                <a:gd name="connsiteY360" fmla="*/ 695057 h 4246067"/>
                <a:gd name="connsiteX361" fmla="*/ 5447809 w 7527271"/>
                <a:gd name="connsiteY361" fmla="*/ 699167 h 4246067"/>
                <a:gd name="connsiteX362" fmla="*/ 5463603 w 7527271"/>
                <a:gd name="connsiteY362" fmla="*/ 703865 h 4246067"/>
                <a:gd name="connsiteX363" fmla="*/ 5489465 w 7527271"/>
                <a:gd name="connsiteY363" fmla="*/ 717702 h 4246067"/>
                <a:gd name="connsiteX364" fmla="*/ 5491443 w 7527271"/>
                <a:gd name="connsiteY364" fmla="*/ 717200 h 4246067"/>
                <a:gd name="connsiteX365" fmla="*/ 5492528 w 7527271"/>
                <a:gd name="connsiteY365" fmla="*/ 719340 h 4246067"/>
                <a:gd name="connsiteX366" fmla="*/ 5498338 w 7527271"/>
                <a:gd name="connsiteY366" fmla="*/ 722446 h 4246067"/>
                <a:gd name="connsiteX367" fmla="*/ 5516645 w 7527271"/>
                <a:gd name="connsiteY367" fmla="*/ 731275 h 4246067"/>
                <a:gd name="connsiteX368" fmla="*/ 5513795 w 7527271"/>
                <a:gd name="connsiteY368" fmla="*/ 729008 h 4246067"/>
                <a:gd name="connsiteX369" fmla="*/ 5532739 w 7527271"/>
                <a:gd name="connsiteY369" fmla="*/ 729341 h 4246067"/>
                <a:gd name="connsiteX370" fmla="*/ 5959258 w 7527271"/>
                <a:gd name="connsiteY370" fmla="*/ 846243 h 4246067"/>
                <a:gd name="connsiteX371" fmla="*/ 5680838 w 7527271"/>
                <a:gd name="connsiteY371" fmla="*/ 765485 h 4246067"/>
                <a:gd name="connsiteX372" fmla="*/ 5604342 w 7527271"/>
                <a:gd name="connsiteY372" fmla="*/ 741100 h 4246067"/>
                <a:gd name="connsiteX373" fmla="*/ 5592512 w 7527271"/>
                <a:gd name="connsiteY373" fmla="*/ 746396 h 4246067"/>
                <a:gd name="connsiteX374" fmla="*/ 5601192 w 7527271"/>
                <a:gd name="connsiteY374" fmla="*/ 752922 h 4246067"/>
                <a:gd name="connsiteX375" fmla="*/ 5713736 w 7527271"/>
                <a:gd name="connsiteY375" fmla="*/ 790062 h 4246067"/>
                <a:gd name="connsiteX376" fmla="*/ 5740432 w 7527271"/>
                <a:gd name="connsiteY376" fmla="*/ 798798 h 4246067"/>
                <a:gd name="connsiteX377" fmla="*/ 5774630 w 7527271"/>
                <a:gd name="connsiteY377" fmla="*/ 808191 h 4246067"/>
                <a:gd name="connsiteX378" fmla="*/ 5824034 w 7527271"/>
                <a:gd name="connsiteY378" fmla="*/ 821966 h 4246067"/>
                <a:gd name="connsiteX379" fmla="*/ 5900024 w 7527271"/>
                <a:gd name="connsiteY379" fmla="*/ 849688 h 4246067"/>
                <a:gd name="connsiteX380" fmla="*/ 6341218 w 7527271"/>
                <a:gd name="connsiteY380" fmla="*/ 869660 h 4246067"/>
                <a:gd name="connsiteX381" fmla="*/ 6251785 w 7527271"/>
                <a:gd name="connsiteY381" fmla="*/ 840470 h 4246067"/>
                <a:gd name="connsiteX382" fmla="*/ 6063087 w 7527271"/>
                <a:gd name="connsiteY382" fmla="*/ 778877 h 4246067"/>
                <a:gd name="connsiteX383" fmla="*/ 5926169 w 7527271"/>
                <a:gd name="connsiteY383" fmla="*/ 724332 h 4246067"/>
                <a:gd name="connsiteX384" fmla="*/ 5870375 w 7527271"/>
                <a:gd name="connsiteY384" fmla="*/ 701620 h 4246067"/>
                <a:gd name="connsiteX385" fmla="*/ 5868574 w 7527271"/>
                <a:gd name="connsiteY385" fmla="*/ 706942 h 4246067"/>
                <a:gd name="connsiteX386" fmla="*/ 5867151 w 7527271"/>
                <a:gd name="connsiteY386" fmla="*/ 702469 h 4246067"/>
                <a:gd name="connsiteX387" fmla="*/ 5868725 w 7527271"/>
                <a:gd name="connsiteY387" fmla="*/ 700948 h 4246067"/>
                <a:gd name="connsiteX388" fmla="*/ 5782946 w 7527271"/>
                <a:gd name="connsiteY388" fmla="*/ 666031 h 4246067"/>
                <a:gd name="connsiteX389" fmla="*/ 5481261 w 7527271"/>
                <a:gd name="connsiteY389" fmla="*/ 572260 h 4246067"/>
                <a:gd name="connsiteX390" fmla="*/ 5112365 w 7527271"/>
                <a:gd name="connsiteY390" fmla="*/ 476907 h 4246067"/>
                <a:gd name="connsiteX391" fmla="*/ 4597115 w 7527271"/>
                <a:gd name="connsiteY391" fmla="*/ 386689 h 4246067"/>
                <a:gd name="connsiteX392" fmla="*/ 3476529 w 7527271"/>
                <a:gd name="connsiteY392" fmla="*/ 251545 h 4246067"/>
                <a:gd name="connsiteX393" fmla="*/ 3244403 w 7527271"/>
                <a:gd name="connsiteY393" fmla="*/ 243300 h 4246067"/>
                <a:gd name="connsiteX394" fmla="*/ 3244550 w 7527271"/>
                <a:gd name="connsiteY394" fmla="*/ 255151 h 4246067"/>
                <a:gd name="connsiteX395" fmla="*/ 3243619 w 7527271"/>
                <a:gd name="connsiteY395" fmla="*/ 264629 h 4246067"/>
                <a:gd name="connsiteX396" fmla="*/ 3242427 w 7527271"/>
                <a:gd name="connsiteY396" fmla="*/ 268927 h 4246067"/>
                <a:gd name="connsiteX397" fmla="*/ 3244716 w 7527271"/>
                <a:gd name="connsiteY397" fmla="*/ 268382 h 4246067"/>
                <a:gd name="connsiteX398" fmla="*/ 3245049 w 7527271"/>
                <a:gd name="connsiteY398" fmla="*/ 295246 h 4246067"/>
                <a:gd name="connsiteX399" fmla="*/ 3508531 w 7527271"/>
                <a:gd name="connsiteY399" fmla="*/ 297273 h 4246067"/>
                <a:gd name="connsiteX400" fmla="*/ 4049704 w 7527271"/>
                <a:gd name="connsiteY400" fmla="*/ 379247 h 4246067"/>
                <a:gd name="connsiteX401" fmla="*/ 4590657 w 7527271"/>
                <a:gd name="connsiteY401" fmla="*/ 462542 h 4246067"/>
                <a:gd name="connsiteX402" fmla="*/ 5137647 w 7527271"/>
                <a:gd name="connsiteY402" fmla="*/ 545023 h 4246067"/>
                <a:gd name="connsiteX403" fmla="*/ 6124805 w 7527271"/>
                <a:gd name="connsiteY403" fmla="*/ 827890 h 4246067"/>
                <a:gd name="connsiteX404" fmla="*/ 6206236 w 7527271"/>
                <a:gd name="connsiteY404" fmla="*/ 857814 h 4246067"/>
                <a:gd name="connsiteX405" fmla="*/ 6342378 w 7527271"/>
                <a:gd name="connsiteY405" fmla="*/ 3637293 h 4246067"/>
                <a:gd name="connsiteX406" fmla="*/ 6223634 w 7527271"/>
                <a:gd name="connsiteY406" fmla="*/ 3547975 h 4246067"/>
                <a:gd name="connsiteX407" fmla="*/ 6182082 w 7527271"/>
                <a:gd name="connsiteY407" fmla="*/ 3547013 h 4246067"/>
                <a:gd name="connsiteX408" fmla="*/ 6140526 w 7527271"/>
                <a:gd name="connsiteY408" fmla="*/ 3546047 h 4246067"/>
                <a:gd name="connsiteX409" fmla="*/ 6084123 w 7527271"/>
                <a:gd name="connsiteY409" fmla="*/ 3536209 h 4246067"/>
                <a:gd name="connsiteX410" fmla="*/ 6027728 w 7527271"/>
                <a:gd name="connsiteY410" fmla="*/ 3526381 h 4246067"/>
                <a:gd name="connsiteX411" fmla="*/ 5974299 w 7527271"/>
                <a:gd name="connsiteY411" fmla="*/ 3523823 h 4246067"/>
                <a:gd name="connsiteX412" fmla="*/ 5914930 w 7527271"/>
                <a:gd name="connsiteY412" fmla="*/ 3506707 h 4246067"/>
                <a:gd name="connsiteX413" fmla="*/ 5909000 w 7527271"/>
                <a:gd name="connsiteY413" fmla="*/ 3528879 h 4246067"/>
                <a:gd name="connsiteX414" fmla="*/ 6018828 w 7527271"/>
                <a:gd name="connsiteY414" fmla="*/ 3559627 h 4246067"/>
                <a:gd name="connsiteX415" fmla="*/ 6116781 w 7527271"/>
                <a:gd name="connsiteY415" fmla="*/ 3579605 h 4246067"/>
                <a:gd name="connsiteX416" fmla="*/ 6232549 w 7527271"/>
                <a:gd name="connsiteY416" fmla="*/ 3606547 h 4246067"/>
                <a:gd name="connsiteX417" fmla="*/ 6342378 w 7527271"/>
                <a:gd name="connsiteY417" fmla="*/ 3637293 h 4246067"/>
                <a:gd name="connsiteX418" fmla="*/ 6383967 w 7527271"/>
                <a:gd name="connsiteY418" fmla="*/ 3886189 h 4246067"/>
                <a:gd name="connsiteX419" fmla="*/ 6220712 w 7527271"/>
                <a:gd name="connsiteY419" fmla="*/ 3862079 h 4246067"/>
                <a:gd name="connsiteX420" fmla="*/ 6051510 w 7527271"/>
                <a:gd name="connsiteY420" fmla="*/ 3805031 h 4246067"/>
                <a:gd name="connsiteX421" fmla="*/ 5950589 w 7527271"/>
                <a:gd name="connsiteY421" fmla="*/ 3786951 h 4246067"/>
                <a:gd name="connsiteX422" fmla="*/ 5843731 w 7527271"/>
                <a:gd name="connsiteY422" fmla="*/ 3772669 h 4246067"/>
                <a:gd name="connsiteX423" fmla="*/ 5849665 w 7527271"/>
                <a:gd name="connsiteY423" fmla="*/ 3768873 h 4246067"/>
                <a:gd name="connsiteX424" fmla="*/ 5819984 w 7527271"/>
                <a:gd name="connsiteY424" fmla="*/ 3760309 h 4246067"/>
                <a:gd name="connsiteX425" fmla="*/ 5790296 w 7527271"/>
                <a:gd name="connsiteY425" fmla="*/ 3751755 h 4246067"/>
                <a:gd name="connsiteX426" fmla="*/ 5784362 w 7527271"/>
                <a:gd name="connsiteY426" fmla="*/ 3755549 h 4246067"/>
                <a:gd name="connsiteX427" fmla="*/ 5811080 w 7527271"/>
                <a:gd name="connsiteY427" fmla="*/ 3775197 h 4246067"/>
                <a:gd name="connsiteX428" fmla="*/ 5837799 w 7527271"/>
                <a:gd name="connsiteY428" fmla="*/ 3794841 h 4246067"/>
                <a:gd name="connsiteX429" fmla="*/ 5873419 w 7527271"/>
                <a:gd name="connsiteY429" fmla="*/ 3808773 h 4246067"/>
                <a:gd name="connsiteX430" fmla="*/ 6116825 w 7527271"/>
                <a:gd name="connsiteY430" fmla="*/ 3873445 h 4246067"/>
                <a:gd name="connsiteX431" fmla="*/ 6211810 w 7527271"/>
                <a:gd name="connsiteY431" fmla="*/ 3895325 h 4246067"/>
                <a:gd name="connsiteX432" fmla="*/ 6306796 w 7527271"/>
                <a:gd name="connsiteY432" fmla="*/ 3917203 h 4246067"/>
                <a:gd name="connsiteX433" fmla="*/ 6383967 w 7527271"/>
                <a:gd name="connsiteY433" fmla="*/ 3886189 h 4246067"/>
                <a:gd name="connsiteX434" fmla="*/ 6430224 w 7527271"/>
                <a:gd name="connsiteY434" fmla="*/ 1440304 h 4246067"/>
                <a:gd name="connsiteX435" fmla="*/ 6406452 w 7527271"/>
                <a:gd name="connsiteY435" fmla="*/ 1440814 h 4246067"/>
                <a:gd name="connsiteX436" fmla="*/ 6397321 w 7527271"/>
                <a:gd name="connsiteY436" fmla="*/ 1438713 h 4246067"/>
                <a:gd name="connsiteX437" fmla="*/ 6399212 w 7527271"/>
                <a:gd name="connsiteY437" fmla="*/ 1427207 h 4246067"/>
                <a:gd name="connsiteX438" fmla="*/ 6430224 w 7527271"/>
                <a:gd name="connsiteY438" fmla="*/ 1440304 h 4246067"/>
                <a:gd name="connsiteX439" fmla="*/ 6536154 w 7527271"/>
                <a:gd name="connsiteY439" fmla="*/ 1077829 h 4246067"/>
                <a:gd name="connsiteX440" fmla="*/ 6478505 w 7527271"/>
                <a:gd name="connsiteY440" fmla="*/ 1046337 h 4246067"/>
                <a:gd name="connsiteX441" fmla="*/ 6404736 w 7527271"/>
                <a:gd name="connsiteY441" fmla="*/ 1010804 h 4246067"/>
                <a:gd name="connsiteX442" fmla="*/ 6338160 w 7527271"/>
                <a:gd name="connsiteY442" fmla="*/ 984222 h 4246067"/>
                <a:gd name="connsiteX443" fmla="*/ 6279279 w 7527271"/>
                <a:gd name="connsiteY443" fmla="*/ 975752 h 4246067"/>
                <a:gd name="connsiteX444" fmla="*/ 6275158 w 7527271"/>
                <a:gd name="connsiteY444" fmla="*/ 975985 h 4246067"/>
                <a:gd name="connsiteX445" fmla="*/ 6355802 w 7527271"/>
                <a:gd name="connsiteY445" fmla="*/ 1003897 h 4246067"/>
                <a:gd name="connsiteX446" fmla="*/ 6501075 w 7527271"/>
                <a:gd name="connsiteY446" fmla="*/ 1061212 h 4246067"/>
                <a:gd name="connsiteX447" fmla="*/ 6785140 w 7527271"/>
                <a:gd name="connsiteY447" fmla="*/ 2842529 h 4246067"/>
                <a:gd name="connsiteX448" fmla="*/ 6666401 w 7527271"/>
                <a:gd name="connsiteY448" fmla="*/ 2753209 h 4246067"/>
                <a:gd name="connsiteX449" fmla="*/ 6624844 w 7527271"/>
                <a:gd name="connsiteY449" fmla="*/ 2752245 h 4246067"/>
                <a:gd name="connsiteX450" fmla="*/ 6583290 w 7527271"/>
                <a:gd name="connsiteY450" fmla="*/ 2751281 h 4246067"/>
                <a:gd name="connsiteX451" fmla="*/ 6526886 w 7527271"/>
                <a:gd name="connsiteY451" fmla="*/ 2741443 h 4246067"/>
                <a:gd name="connsiteX452" fmla="*/ 6470491 w 7527271"/>
                <a:gd name="connsiteY452" fmla="*/ 2731613 h 4246067"/>
                <a:gd name="connsiteX453" fmla="*/ 6455881 w 7527271"/>
                <a:gd name="connsiteY453" fmla="*/ 2730915 h 4246067"/>
                <a:gd name="connsiteX454" fmla="*/ 6494494 w 7527271"/>
                <a:gd name="connsiteY454" fmla="*/ 2771569 h 4246067"/>
                <a:gd name="connsiteX455" fmla="*/ 6559545 w 7527271"/>
                <a:gd name="connsiteY455" fmla="*/ 2784835 h 4246067"/>
                <a:gd name="connsiteX456" fmla="*/ 6675313 w 7527271"/>
                <a:gd name="connsiteY456" fmla="*/ 2811781 h 4246067"/>
                <a:gd name="connsiteX457" fmla="*/ 6785140 w 7527271"/>
                <a:gd name="connsiteY457" fmla="*/ 2842529 h 4246067"/>
                <a:gd name="connsiteX458" fmla="*/ 6802458 w 7527271"/>
                <a:gd name="connsiteY458" fmla="*/ 839229 h 4246067"/>
                <a:gd name="connsiteX459" fmla="*/ 6786943 w 7527271"/>
                <a:gd name="connsiteY459" fmla="*/ 825811 h 4246067"/>
                <a:gd name="connsiteX460" fmla="*/ 6826731 w 7527271"/>
                <a:gd name="connsiteY460" fmla="*/ 3091427 h 4246067"/>
                <a:gd name="connsiteX461" fmla="*/ 6663474 w 7527271"/>
                <a:gd name="connsiteY461" fmla="*/ 3067313 h 4246067"/>
                <a:gd name="connsiteX462" fmla="*/ 6628039 w 7527271"/>
                <a:gd name="connsiteY462" fmla="*/ 3055365 h 4246067"/>
                <a:gd name="connsiteX463" fmla="*/ 6621827 w 7527271"/>
                <a:gd name="connsiteY463" fmla="*/ 3093011 h 4246067"/>
                <a:gd name="connsiteX464" fmla="*/ 6654572 w 7527271"/>
                <a:gd name="connsiteY464" fmla="*/ 3100557 h 4246067"/>
                <a:gd name="connsiteX465" fmla="*/ 6749561 w 7527271"/>
                <a:gd name="connsiteY465" fmla="*/ 3122435 h 4246067"/>
                <a:gd name="connsiteX466" fmla="*/ 6826731 w 7527271"/>
                <a:gd name="connsiteY466" fmla="*/ 3091427 h 4246067"/>
                <a:gd name="connsiteX467" fmla="*/ 6971662 w 7527271"/>
                <a:gd name="connsiteY467" fmla="*/ 3712223 h 4246067"/>
                <a:gd name="connsiteX468" fmla="*/ 6965726 w 7527271"/>
                <a:gd name="connsiteY468" fmla="*/ 3716021 h 4246067"/>
                <a:gd name="connsiteX469" fmla="*/ 6906354 w 7527271"/>
                <a:gd name="connsiteY469" fmla="*/ 3698903 h 4246067"/>
                <a:gd name="connsiteX470" fmla="*/ 6936039 w 7527271"/>
                <a:gd name="connsiteY470" fmla="*/ 3698273 h 4246067"/>
                <a:gd name="connsiteX471" fmla="*/ 6971662 w 7527271"/>
                <a:gd name="connsiteY471" fmla="*/ 3712223 h 4246067"/>
                <a:gd name="connsiteX472" fmla="*/ 7414426 w 7527271"/>
                <a:gd name="connsiteY472" fmla="*/ 2917453 h 4246067"/>
                <a:gd name="connsiteX473" fmla="*/ 7408490 w 7527271"/>
                <a:gd name="connsiteY473" fmla="*/ 2921251 h 4246067"/>
                <a:gd name="connsiteX474" fmla="*/ 7349119 w 7527271"/>
                <a:gd name="connsiteY474" fmla="*/ 2904133 h 4246067"/>
                <a:gd name="connsiteX475" fmla="*/ 7378803 w 7527271"/>
                <a:gd name="connsiteY475" fmla="*/ 2903505 h 4246067"/>
                <a:gd name="connsiteX476" fmla="*/ 7414426 w 7527271"/>
                <a:gd name="connsiteY476" fmla="*/ 2917453 h 4246067"/>
                <a:gd name="connsiteX477" fmla="*/ 7525789 w 7527271"/>
                <a:gd name="connsiteY477" fmla="*/ 3337511 h 4246067"/>
                <a:gd name="connsiteX478" fmla="*/ 7503533 w 7527271"/>
                <a:gd name="connsiteY478" fmla="*/ 3393075 h 4246067"/>
                <a:gd name="connsiteX479" fmla="*/ 7444176 w 7527271"/>
                <a:gd name="connsiteY479" fmla="*/ 3431055 h 4246067"/>
                <a:gd name="connsiteX480" fmla="*/ 7405593 w 7527271"/>
                <a:gd name="connsiteY480" fmla="*/ 3446565 h 4246067"/>
                <a:gd name="connsiteX481" fmla="*/ 7355132 w 7527271"/>
                <a:gd name="connsiteY481" fmla="*/ 3451299 h 4246067"/>
                <a:gd name="connsiteX482" fmla="*/ 7206717 w 7527271"/>
                <a:gd name="connsiteY482" fmla="*/ 3436053 h 4246067"/>
                <a:gd name="connsiteX483" fmla="*/ 7058298 w 7527271"/>
                <a:gd name="connsiteY483" fmla="*/ 3402437 h 4246067"/>
                <a:gd name="connsiteX484" fmla="*/ 7096891 w 7527271"/>
                <a:gd name="connsiteY484" fmla="*/ 3423673 h 4246067"/>
                <a:gd name="connsiteX485" fmla="*/ 7135480 w 7527271"/>
                <a:gd name="connsiteY485" fmla="*/ 3444899 h 4246067"/>
                <a:gd name="connsiteX486" fmla="*/ 6957376 w 7527271"/>
                <a:gd name="connsiteY486" fmla="*/ 3375181 h 4246067"/>
                <a:gd name="connsiteX487" fmla="*/ 6874259 w 7527271"/>
                <a:gd name="connsiteY487" fmla="*/ 3336521 h 4246067"/>
                <a:gd name="connsiteX488" fmla="*/ 6791144 w 7527271"/>
                <a:gd name="connsiteY488" fmla="*/ 3297871 h 4246067"/>
                <a:gd name="connsiteX489" fmla="*/ 6770361 w 7527271"/>
                <a:gd name="connsiteY489" fmla="*/ 3283619 h 4246067"/>
                <a:gd name="connsiteX490" fmla="*/ 6749584 w 7527271"/>
                <a:gd name="connsiteY490" fmla="*/ 3269363 h 4246067"/>
                <a:gd name="connsiteX491" fmla="*/ 6702090 w 7527271"/>
                <a:gd name="connsiteY491" fmla="*/ 3263009 h 4246067"/>
                <a:gd name="connsiteX492" fmla="*/ 6667963 w 7527271"/>
                <a:gd name="connsiteY492" fmla="*/ 3249647 h 4246067"/>
                <a:gd name="connsiteX493" fmla="*/ 6674773 w 7527271"/>
                <a:gd name="connsiteY493" fmla="*/ 3259333 h 4246067"/>
                <a:gd name="connsiteX494" fmla="*/ 6680714 w 7527271"/>
                <a:gd name="connsiteY494" fmla="*/ 3328991 h 4246067"/>
                <a:gd name="connsiteX495" fmla="*/ 6680718 w 7527271"/>
                <a:gd name="connsiteY495" fmla="*/ 3365721 h 4246067"/>
                <a:gd name="connsiteX496" fmla="*/ 6662915 w 7527271"/>
                <a:gd name="connsiteY496" fmla="*/ 3377109 h 4246067"/>
                <a:gd name="connsiteX497" fmla="*/ 6692597 w 7527271"/>
                <a:gd name="connsiteY497" fmla="*/ 3394857 h 4246067"/>
                <a:gd name="connsiteX498" fmla="*/ 6710406 w 7527271"/>
                <a:gd name="connsiteY498" fmla="*/ 3401825 h 4246067"/>
                <a:gd name="connsiteX499" fmla="*/ 6722282 w 7527271"/>
                <a:gd name="connsiteY499" fmla="*/ 3412603 h 4246067"/>
                <a:gd name="connsiteX500" fmla="*/ 6769773 w 7527271"/>
                <a:gd name="connsiteY500" fmla="*/ 3418943 h 4246067"/>
                <a:gd name="connsiteX501" fmla="*/ 6811333 w 7527271"/>
                <a:gd name="connsiteY501" fmla="*/ 3429091 h 4246067"/>
                <a:gd name="connsiteX502" fmla="*/ 6858830 w 7527271"/>
                <a:gd name="connsiteY502" fmla="*/ 3453803 h 4246067"/>
                <a:gd name="connsiteX503" fmla="*/ 6882578 w 7527271"/>
                <a:gd name="connsiteY503" fmla="*/ 3475345 h 4246067"/>
                <a:gd name="connsiteX504" fmla="*/ 6930082 w 7527271"/>
                <a:gd name="connsiteY504" fmla="*/ 3545969 h 4246067"/>
                <a:gd name="connsiteX505" fmla="*/ 6941957 w 7527271"/>
                <a:gd name="connsiteY505" fmla="*/ 3584281 h 4246067"/>
                <a:gd name="connsiteX506" fmla="*/ 6936023 w 7527271"/>
                <a:gd name="connsiteY506" fmla="*/ 3588077 h 4246067"/>
                <a:gd name="connsiteX507" fmla="*/ 6983515 w 7527271"/>
                <a:gd name="connsiteY507" fmla="*/ 3612799 h 4246067"/>
                <a:gd name="connsiteX508" fmla="*/ 7001331 w 7527271"/>
                <a:gd name="connsiteY508" fmla="*/ 3619771 h 4246067"/>
                <a:gd name="connsiteX509" fmla="*/ 7013206 w 7527271"/>
                <a:gd name="connsiteY509" fmla="*/ 3648901 h 4246067"/>
                <a:gd name="connsiteX510" fmla="*/ 7019146 w 7527271"/>
                <a:gd name="connsiteY510" fmla="*/ 3663473 h 4246067"/>
                <a:gd name="connsiteX511" fmla="*/ 7007278 w 7527271"/>
                <a:gd name="connsiteY511" fmla="*/ 3689433 h 4246067"/>
                <a:gd name="connsiteX512" fmla="*/ 6971662 w 7527271"/>
                <a:gd name="connsiteY512" fmla="*/ 3712223 h 4246067"/>
                <a:gd name="connsiteX513" fmla="*/ 6918222 w 7527271"/>
                <a:gd name="connsiteY513" fmla="*/ 3654571 h 4246067"/>
                <a:gd name="connsiteX514" fmla="*/ 6912290 w 7527271"/>
                <a:gd name="connsiteY514" fmla="*/ 3676743 h 4246067"/>
                <a:gd name="connsiteX515" fmla="*/ 6864796 w 7527271"/>
                <a:gd name="connsiteY515" fmla="*/ 3670391 h 4246067"/>
                <a:gd name="connsiteX516" fmla="*/ 6841052 w 7527271"/>
                <a:gd name="connsiteY516" fmla="*/ 3667219 h 4246067"/>
                <a:gd name="connsiteX517" fmla="*/ 6826207 w 7527271"/>
                <a:gd name="connsiteY517" fmla="*/ 3667529 h 4246067"/>
                <a:gd name="connsiteX518" fmla="*/ 6811366 w 7527271"/>
                <a:gd name="connsiteY518" fmla="*/ 3667837 h 4246067"/>
                <a:gd name="connsiteX519" fmla="*/ 6799495 w 7527271"/>
                <a:gd name="connsiteY519" fmla="*/ 3675435 h 4246067"/>
                <a:gd name="connsiteX520" fmla="*/ 6743096 w 7527271"/>
                <a:gd name="connsiteY520" fmla="*/ 3665603 h 4246067"/>
                <a:gd name="connsiteX521" fmla="*/ 6686701 w 7527271"/>
                <a:gd name="connsiteY521" fmla="*/ 3655773 h 4246067"/>
                <a:gd name="connsiteX522" fmla="*/ 6674823 w 7527271"/>
                <a:gd name="connsiteY522" fmla="*/ 3644997 h 4246067"/>
                <a:gd name="connsiteX523" fmla="*/ 6645141 w 7527271"/>
                <a:gd name="connsiteY523" fmla="*/ 3645627 h 4246067"/>
                <a:gd name="connsiteX524" fmla="*/ 6633268 w 7527271"/>
                <a:gd name="connsiteY524" fmla="*/ 3644035 h 4246067"/>
                <a:gd name="connsiteX525" fmla="*/ 6621396 w 7527271"/>
                <a:gd name="connsiteY525" fmla="*/ 3642453 h 4246067"/>
                <a:gd name="connsiteX526" fmla="*/ 6591714 w 7527271"/>
                <a:gd name="connsiteY526" fmla="*/ 3661445 h 4246067"/>
                <a:gd name="connsiteX527" fmla="*/ 6496736 w 7527271"/>
                <a:gd name="connsiteY527" fmla="*/ 3685475 h 4246067"/>
                <a:gd name="connsiteX528" fmla="*/ 6461117 w 7527271"/>
                <a:gd name="connsiteY528" fmla="*/ 3689901 h 4246067"/>
                <a:gd name="connsiteX529" fmla="*/ 6470023 w 7527271"/>
                <a:gd name="connsiteY529" fmla="*/ 3702567 h 4246067"/>
                <a:gd name="connsiteX530" fmla="*/ 6478927 w 7527271"/>
                <a:gd name="connsiteY530" fmla="*/ 3715233 h 4246067"/>
                <a:gd name="connsiteX531" fmla="*/ 6570948 w 7527271"/>
                <a:gd name="connsiteY531" fmla="*/ 3739007 h 4246067"/>
                <a:gd name="connsiteX532" fmla="*/ 6674843 w 7527271"/>
                <a:gd name="connsiteY532" fmla="*/ 3773561 h 4246067"/>
                <a:gd name="connsiteX533" fmla="*/ 6746085 w 7527271"/>
                <a:gd name="connsiteY533" fmla="*/ 3783081 h 4246067"/>
                <a:gd name="connsiteX534" fmla="*/ 6763892 w 7527271"/>
                <a:gd name="connsiteY534" fmla="*/ 3771689 h 4246067"/>
                <a:gd name="connsiteX535" fmla="*/ 6775763 w 7527271"/>
                <a:gd name="connsiteY535" fmla="*/ 3782455 h 4246067"/>
                <a:gd name="connsiteX536" fmla="*/ 6787636 w 7527271"/>
                <a:gd name="connsiteY536" fmla="*/ 3774859 h 4246067"/>
                <a:gd name="connsiteX537" fmla="*/ 6769827 w 7527271"/>
                <a:gd name="connsiteY537" fmla="*/ 3767893 h 4246067"/>
                <a:gd name="connsiteX538" fmla="*/ 6763892 w 7527271"/>
                <a:gd name="connsiteY538" fmla="*/ 3771689 h 4246067"/>
                <a:gd name="connsiteX539" fmla="*/ 6752015 w 7527271"/>
                <a:gd name="connsiteY539" fmla="*/ 3760913 h 4246067"/>
                <a:gd name="connsiteX540" fmla="*/ 6757951 w 7527271"/>
                <a:gd name="connsiteY540" fmla="*/ 3757115 h 4246067"/>
                <a:gd name="connsiteX541" fmla="*/ 6597654 w 7527271"/>
                <a:gd name="connsiteY541" fmla="*/ 3694371 h 4246067"/>
                <a:gd name="connsiteX542" fmla="*/ 6579846 w 7527271"/>
                <a:gd name="connsiteY542" fmla="*/ 3669039 h 4246067"/>
                <a:gd name="connsiteX543" fmla="*/ 6615460 w 7527271"/>
                <a:gd name="connsiteY543" fmla="*/ 3664613 h 4246067"/>
                <a:gd name="connsiteX544" fmla="*/ 6728256 w 7527271"/>
                <a:gd name="connsiteY544" fmla="*/ 3693463 h 4246067"/>
                <a:gd name="connsiteX545" fmla="*/ 6841059 w 7527271"/>
                <a:gd name="connsiteY545" fmla="*/ 3722319 h 4246067"/>
                <a:gd name="connsiteX546" fmla="*/ 6894483 w 7527271"/>
                <a:gd name="connsiteY546" fmla="*/ 3724861 h 4246067"/>
                <a:gd name="connsiteX547" fmla="*/ 7013227 w 7527271"/>
                <a:gd name="connsiteY547" fmla="*/ 3795827 h 4246067"/>
                <a:gd name="connsiteX548" fmla="*/ 7036978 w 7527271"/>
                <a:gd name="connsiteY548" fmla="*/ 3844909 h 4246067"/>
                <a:gd name="connsiteX549" fmla="*/ 7042924 w 7527271"/>
                <a:gd name="connsiteY549" fmla="*/ 3887033 h 4246067"/>
                <a:gd name="connsiteX550" fmla="*/ 6936073 w 7527271"/>
                <a:gd name="connsiteY550" fmla="*/ 3955391 h 4246067"/>
                <a:gd name="connsiteX551" fmla="*/ 7078569 w 7527271"/>
                <a:gd name="connsiteY551" fmla="*/ 4084629 h 4246067"/>
                <a:gd name="connsiteX552" fmla="*/ 7060771 w 7527271"/>
                <a:gd name="connsiteY552" fmla="*/ 4187843 h 4246067"/>
                <a:gd name="connsiteX553" fmla="*/ 7001412 w 7527271"/>
                <a:gd name="connsiteY553" fmla="*/ 4225823 h 4246067"/>
                <a:gd name="connsiteX554" fmla="*/ 6962827 w 7527271"/>
                <a:gd name="connsiteY554" fmla="*/ 4241329 h 4246067"/>
                <a:gd name="connsiteX555" fmla="*/ 6912371 w 7527271"/>
                <a:gd name="connsiteY555" fmla="*/ 4246067 h 4246067"/>
                <a:gd name="connsiteX556" fmla="*/ 6763955 w 7527271"/>
                <a:gd name="connsiteY556" fmla="*/ 4230823 h 4246067"/>
                <a:gd name="connsiteX557" fmla="*/ 6615535 w 7527271"/>
                <a:gd name="connsiteY557" fmla="*/ 4197205 h 4246067"/>
                <a:gd name="connsiteX558" fmla="*/ 6654126 w 7527271"/>
                <a:gd name="connsiteY558" fmla="*/ 4218443 h 4246067"/>
                <a:gd name="connsiteX559" fmla="*/ 6692716 w 7527271"/>
                <a:gd name="connsiteY559" fmla="*/ 4239665 h 4246067"/>
                <a:gd name="connsiteX560" fmla="*/ 6514612 w 7527271"/>
                <a:gd name="connsiteY560" fmla="*/ 4169947 h 4246067"/>
                <a:gd name="connsiteX561" fmla="*/ 6431493 w 7527271"/>
                <a:gd name="connsiteY561" fmla="*/ 4131287 h 4246067"/>
                <a:gd name="connsiteX562" fmla="*/ 6348379 w 7527271"/>
                <a:gd name="connsiteY562" fmla="*/ 4092639 h 4246067"/>
                <a:gd name="connsiteX563" fmla="*/ 6327600 w 7527271"/>
                <a:gd name="connsiteY563" fmla="*/ 4078383 h 4246067"/>
                <a:gd name="connsiteX564" fmla="*/ 6306822 w 7527271"/>
                <a:gd name="connsiteY564" fmla="*/ 4064129 h 4246067"/>
                <a:gd name="connsiteX565" fmla="*/ 6259325 w 7527271"/>
                <a:gd name="connsiteY565" fmla="*/ 4057777 h 4246067"/>
                <a:gd name="connsiteX566" fmla="*/ 6223706 w 7527271"/>
                <a:gd name="connsiteY566" fmla="*/ 4043831 h 4246067"/>
                <a:gd name="connsiteX567" fmla="*/ 6205895 w 7527271"/>
                <a:gd name="connsiteY567" fmla="*/ 4036863 h 4246067"/>
                <a:gd name="connsiteX568" fmla="*/ 5998106 w 7527271"/>
                <a:gd name="connsiteY568" fmla="*/ 3976955 h 4246067"/>
                <a:gd name="connsiteX569" fmla="*/ 5808128 w 7527271"/>
                <a:gd name="connsiteY569" fmla="*/ 3905651 h 4246067"/>
                <a:gd name="connsiteX570" fmla="*/ 5659707 w 7527271"/>
                <a:gd name="connsiteY570" fmla="*/ 3853683 h 4246067"/>
                <a:gd name="connsiteX571" fmla="*/ 5695334 w 7527271"/>
                <a:gd name="connsiteY571" fmla="*/ 3885991 h 4246067"/>
                <a:gd name="connsiteX572" fmla="*/ 5647842 w 7527271"/>
                <a:gd name="connsiteY572" fmla="*/ 3861275 h 4246067"/>
                <a:gd name="connsiteX573" fmla="*/ 5600344 w 7527271"/>
                <a:gd name="connsiteY573" fmla="*/ 3836565 h 4246067"/>
                <a:gd name="connsiteX574" fmla="*/ 5618159 w 7527271"/>
                <a:gd name="connsiteY574" fmla="*/ 3880267 h 4246067"/>
                <a:gd name="connsiteX575" fmla="*/ 5481618 w 7527271"/>
                <a:gd name="connsiteY575" fmla="*/ 3857427 h 4246067"/>
                <a:gd name="connsiteX576" fmla="*/ 5333195 w 7527271"/>
                <a:gd name="connsiteY576" fmla="*/ 3823809 h 4246067"/>
                <a:gd name="connsiteX577" fmla="*/ 5199623 w 7527271"/>
                <a:gd name="connsiteY577" fmla="*/ 3799069 h 4246067"/>
                <a:gd name="connsiteX578" fmla="*/ 5060108 w 7527271"/>
                <a:gd name="connsiteY578" fmla="*/ 3759765 h 4246067"/>
                <a:gd name="connsiteX579" fmla="*/ 5042298 w 7527271"/>
                <a:gd name="connsiteY579" fmla="*/ 3752797 h 4246067"/>
                <a:gd name="connsiteX580" fmla="*/ 4944347 w 7527271"/>
                <a:gd name="connsiteY580" fmla="*/ 3769541 h 4246067"/>
                <a:gd name="connsiteX581" fmla="*/ 4874157 w 7527271"/>
                <a:gd name="connsiteY581" fmla="*/ 3783435 h 4246067"/>
                <a:gd name="connsiteX582" fmla="*/ 4911703 w 7527271"/>
                <a:gd name="connsiteY582" fmla="*/ 3799617 h 4246067"/>
                <a:gd name="connsiteX583" fmla="*/ 4822654 w 7527271"/>
                <a:gd name="connsiteY583" fmla="*/ 3801489 h 4246067"/>
                <a:gd name="connsiteX584" fmla="*/ 4721734 w 7527271"/>
                <a:gd name="connsiteY584" fmla="*/ 3792595 h 4246067"/>
                <a:gd name="connsiteX585" fmla="*/ 4442704 w 7527271"/>
                <a:gd name="connsiteY585" fmla="*/ 3713979 h 4246067"/>
                <a:gd name="connsiteX586" fmla="*/ 4371460 w 7527271"/>
                <a:gd name="connsiteY586" fmla="*/ 3686097 h 4246067"/>
                <a:gd name="connsiteX587" fmla="*/ 4312091 w 7527271"/>
                <a:gd name="connsiteY587" fmla="*/ 3650615 h 4246067"/>
                <a:gd name="connsiteX588" fmla="*/ 4205222 w 7527271"/>
                <a:gd name="connsiteY588" fmla="*/ 3572053 h 4246067"/>
                <a:gd name="connsiteX589" fmla="*/ 4071649 w 7527271"/>
                <a:gd name="connsiteY589" fmla="*/ 3565677 h 4246067"/>
                <a:gd name="connsiteX590" fmla="*/ 3944016 w 7527271"/>
                <a:gd name="connsiteY590" fmla="*/ 3555509 h 4246067"/>
                <a:gd name="connsiteX591" fmla="*/ 3682801 w 7527271"/>
                <a:gd name="connsiteY591" fmla="*/ 3520595 h 4246067"/>
                <a:gd name="connsiteX592" fmla="*/ 3415655 w 7527271"/>
                <a:gd name="connsiteY592" fmla="*/ 3480305 h 4246067"/>
                <a:gd name="connsiteX593" fmla="*/ 3154446 w 7527271"/>
                <a:gd name="connsiteY593" fmla="*/ 3454573 h 4246067"/>
                <a:gd name="connsiteX594" fmla="*/ 3112884 w 7527271"/>
                <a:gd name="connsiteY594" fmla="*/ 3426065 h 4246067"/>
                <a:gd name="connsiteX595" fmla="*/ 3136631 w 7527271"/>
                <a:gd name="connsiteY595" fmla="*/ 3410869 h 4246067"/>
                <a:gd name="connsiteX596" fmla="*/ 3228648 w 7527271"/>
                <a:gd name="connsiteY596" fmla="*/ 3416283 h 4246067"/>
                <a:gd name="connsiteX597" fmla="*/ 3320662 w 7527271"/>
                <a:gd name="connsiteY597" fmla="*/ 3421689 h 4246067"/>
                <a:gd name="connsiteX598" fmla="*/ 3412679 w 7527271"/>
                <a:gd name="connsiteY598" fmla="*/ 3427105 h 4246067"/>
                <a:gd name="connsiteX599" fmla="*/ 3504696 w 7527271"/>
                <a:gd name="connsiteY599" fmla="*/ 3432521 h 4246067"/>
                <a:gd name="connsiteX600" fmla="*/ 3697633 w 7527271"/>
                <a:gd name="connsiteY600" fmla="*/ 3446827 h 4246067"/>
                <a:gd name="connsiteX601" fmla="*/ 3884637 w 7527271"/>
                <a:gd name="connsiteY601" fmla="*/ 3464933 h 4246067"/>
                <a:gd name="connsiteX602" fmla="*/ 3801523 w 7527271"/>
                <a:gd name="connsiteY602" fmla="*/ 3444635 h 4246067"/>
                <a:gd name="connsiteX603" fmla="*/ 3718410 w 7527271"/>
                <a:gd name="connsiteY603" fmla="*/ 3424349 h 4246067"/>
                <a:gd name="connsiteX604" fmla="*/ 3635295 w 7527271"/>
                <a:gd name="connsiteY604" fmla="*/ 3404063 h 4246067"/>
                <a:gd name="connsiteX605" fmla="*/ 3552179 w 7527271"/>
                <a:gd name="connsiteY605" fmla="*/ 3383765 h 4246067"/>
                <a:gd name="connsiteX606" fmla="*/ 3388924 w 7527271"/>
                <a:gd name="connsiteY606" fmla="*/ 3350463 h 4246067"/>
                <a:gd name="connsiteX607" fmla="*/ 3225664 w 7527271"/>
                <a:gd name="connsiteY607" fmla="*/ 3317179 h 4246067"/>
                <a:gd name="connsiteX608" fmla="*/ 3136616 w 7527271"/>
                <a:gd name="connsiteY608" fmla="*/ 3300677 h 4246067"/>
                <a:gd name="connsiteX609" fmla="*/ 3053499 w 7527271"/>
                <a:gd name="connsiteY609" fmla="*/ 3280389 h 4246067"/>
                <a:gd name="connsiteX610" fmla="*/ 2839778 w 7527271"/>
                <a:gd name="connsiteY610" fmla="*/ 3242641 h 4246067"/>
                <a:gd name="connsiteX611" fmla="*/ 2631999 w 7527271"/>
                <a:gd name="connsiteY611" fmla="*/ 3201101 h 4246067"/>
                <a:gd name="connsiteX612" fmla="*/ 2608248 w 7527271"/>
                <a:gd name="connsiteY612" fmla="*/ 3197923 h 4246067"/>
                <a:gd name="connsiteX613" fmla="*/ 2584505 w 7527271"/>
                <a:gd name="connsiteY613" fmla="*/ 3194751 h 4246067"/>
                <a:gd name="connsiteX614" fmla="*/ 2531071 w 7527271"/>
                <a:gd name="connsiteY614" fmla="*/ 3192199 h 4246067"/>
                <a:gd name="connsiteX615" fmla="*/ 2424215 w 7527271"/>
                <a:gd name="connsiteY615" fmla="*/ 3168741 h 4246067"/>
                <a:gd name="connsiteX616" fmla="*/ 2320324 w 7527271"/>
                <a:gd name="connsiteY616" fmla="*/ 3152559 h 4246067"/>
                <a:gd name="connsiteX617" fmla="*/ 2210495 w 7527271"/>
                <a:gd name="connsiteY617" fmla="*/ 3140177 h 4246067"/>
                <a:gd name="connsiteX618" fmla="*/ 2121449 w 7527271"/>
                <a:gd name="connsiteY618" fmla="*/ 3123685 h 4246067"/>
                <a:gd name="connsiteX619" fmla="*/ 2032394 w 7527271"/>
                <a:gd name="connsiteY619" fmla="*/ 3107187 h 4246067"/>
                <a:gd name="connsiteX620" fmla="*/ 1943348 w 7527271"/>
                <a:gd name="connsiteY620" fmla="*/ 3099883 h 4246067"/>
                <a:gd name="connsiteX621" fmla="*/ 1860236 w 7527271"/>
                <a:gd name="connsiteY621" fmla="*/ 3088775 h 4246067"/>
                <a:gd name="connsiteX622" fmla="*/ 1685106 w 7527271"/>
                <a:gd name="connsiteY622" fmla="*/ 3063071 h 4246067"/>
                <a:gd name="connsiteX623" fmla="*/ 1504035 w 7527271"/>
                <a:gd name="connsiteY623" fmla="*/ 3041167 h 4246067"/>
                <a:gd name="connsiteX624" fmla="*/ 1438734 w 7527271"/>
                <a:gd name="connsiteY624" fmla="*/ 3027847 h 4246067"/>
                <a:gd name="connsiteX625" fmla="*/ 1379370 w 7527271"/>
                <a:gd name="connsiteY625" fmla="*/ 3029101 h 4246067"/>
                <a:gd name="connsiteX626" fmla="*/ 1254697 w 7527271"/>
                <a:gd name="connsiteY626" fmla="*/ 2998667 h 4246067"/>
                <a:gd name="connsiteX627" fmla="*/ 1130027 w 7527271"/>
                <a:gd name="connsiteY627" fmla="*/ 2986589 h 4246067"/>
                <a:gd name="connsiteX628" fmla="*/ 999420 w 7527271"/>
                <a:gd name="connsiteY628" fmla="*/ 2959953 h 4246067"/>
                <a:gd name="connsiteX629" fmla="*/ 750079 w 7527271"/>
                <a:gd name="connsiteY629" fmla="*/ 2899079 h 4246067"/>
                <a:gd name="connsiteX630" fmla="*/ 619472 w 7527271"/>
                <a:gd name="connsiteY630" fmla="*/ 2863255 h 4246067"/>
                <a:gd name="connsiteX631" fmla="*/ 488865 w 7527271"/>
                <a:gd name="connsiteY631" fmla="*/ 2827441 h 4246067"/>
                <a:gd name="connsiteX632" fmla="*/ 381995 w 7527271"/>
                <a:gd name="connsiteY632" fmla="*/ 2748877 h 4246067"/>
                <a:gd name="connsiteX633" fmla="*/ 390894 w 7527271"/>
                <a:gd name="connsiteY633" fmla="*/ 2715633 h 4246067"/>
                <a:gd name="connsiteX634" fmla="*/ 447294 w 7527271"/>
                <a:gd name="connsiteY634" fmla="*/ 2725471 h 4246067"/>
                <a:gd name="connsiteX635" fmla="*/ 583842 w 7527271"/>
                <a:gd name="connsiteY635" fmla="*/ 2748313 h 4246067"/>
                <a:gd name="connsiteX636" fmla="*/ 720381 w 7527271"/>
                <a:gd name="connsiteY636" fmla="*/ 2771155 h 4246067"/>
                <a:gd name="connsiteX637" fmla="*/ 788653 w 7527271"/>
                <a:gd name="connsiteY637" fmla="*/ 2791747 h 4246067"/>
                <a:gd name="connsiteX638" fmla="*/ 856924 w 7527271"/>
                <a:gd name="connsiteY638" fmla="*/ 2812355 h 4246067"/>
                <a:gd name="connsiteX639" fmla="*/ 1118134 w 7527271"/>
                <a:gd name="connsiteY639" fmla="*/ 2847259 h 4246067"/>
                <a:gd name="connsiteX640" fmla="*/ 1385286 w 7527271"/>
                <a:gd name="connsiteY640" fmla="*/ 2896737 h 4246067"/>
                <a:gd name="connsiteX641" fmla="*/ 1456526 w 7527271"/>
                <a:gd name="connsiteY641" fmla="*/ 2906261 h 4246067"/>
                <a:gd name="connsiteX642" fmla="*/ 1489177 w 7527271"/>
                <a:gd name="connsiteY642" fmla="*/ 2912919 h 4246067"/>
                <a:gd name="connsiteX643" fmla="*/ 1521827 w 7527271"/>
                <a:gd name="connsiteY643" fmla="*/ 2919579 h 4246067"/>
                <a:gd name="connsiteX644" fmla="*/ 1655404 w 7527271"/>
                <a:gd name="connsiteY644" fmla="*/ 2944319 h 4246067"/>
                <a:gd name="connsiteX645" fmla="*/ 1794913 w 7527271"/>
                <a:gd name="connsiteY645" fmla="*/ 2965261 h 4246067"/>
                <a:gd name="connsiteX646" fmla="*/ 1860217 w 7527271"/>
                <a:gd name="connsiteY646" fmla="*/ 2978581 h 4246067"/>
                <a:gd name="connsiteX647" fmla="*/ 1925520 w 7527271"/>
                <a:gd name="connsiteY647" fmla="*/ 2991899 h 4246067"/>
                <a:gd name="connsiteX648" fmla="*/ 1996760 w 7527271"/>
                <a:gd name="connsiteY648" fmla="*/ 3001419 h 4246067"/>
                <a:gd name="connsiteX649" fmla="*/ 2062064 w 7527271"/>
                <a:gd name="connsiteY649" fmla="*/ 3014739 h 4246067"/>
                <a:gd name="connsiteX650" fmla="*/ 2198611 w 7527271"/>
                <a:gd name="connsiteY650" fmla="*/ 3037579 h 4246067"/>
                <a:gd name="connsiteX651" fmla="*/ 2335150 w 7527271"/>
                <a:gd name="connsiteY651" fmla="*/ 3060421 h 4246067"/>
                <a:gd name="connsiteX652" fmla="*/ 2477634 w 7527271"/>
                <a:gd name="connsiteY652" fmla="*/ 3097825 h 4246067"/>
                <a:gd name="connsiteX653" fmla="*/ 2545905 w 7527271"/>
                <a:gd name="connsiteY653" fmla="*/ 3109245 h 4246067"/>
                <a:gd name="connsiteX654" fmla="*/ 2614175 w 7527271"/>
                <a:gd name="connsiteY654" fmla="*/ 3120667 h 4246067"/>
                <a:gd name="connsiteX655" fmla="*/ 2738845 w 7527271"/>
                <a:gd name="connsiteY655" fmla="*/ 3151101 h 4246067"/>
                <a:gd name="connsiteX656" fmla="*/ 2857584 w 7527271"/>
                <a:gd name="connsiteY656" fmla="*/ 3185333 h 4246067"/>
                <a:gd name="connsiteX657" fmla="*/ 2851646 w 7527271"/>
                <a:gd name="connsiteY657" fmla="*/ 3170769 h 4246067"/>
                <a:gd name="connsiteX658" fmla="*/ 2863511 w 7527271"/>
                <a:gd name="connsiteY658" fmla="*/ 3126445 h 4246067"/>
                <a:gd name="connsiteX659" fmla="*/ 2726964 w 7527271"/>
                <a:gd name="connsiteY659" fmla="*/ 3094417 h 4246067"/>
                <a:gd name="connsiteX660" fmla="*/ 2590421 w 7527271"/>
                <a:gd name="connsiteY660" fmla="*/ 3062399 h 4246067"/>
                <a:gd name="connsiteX661" fmla="*/ 2495437 w 7527271"/>
                <a:gd name="connsiteY661" fmla="*/ 3049707 h 4246067"/>
                <a:gd name="connsiteX662" fmla="*/ 2400447 w 7527271"/>
                <a:gd name="connsiteY662" fmla="*/ 3037007 h 4246067"/>
                <a:gd name="connsiteX663" fmla="*/ 2308432 w 7527271"/>
                <a:gd name="connsiteY663" fmla="*/ 3031603 h 4246067"/>
                <a:gd name="connsiteX664" fmla="*/ 2216419 w 7527271"/>
                <a:gd name="connsiteY664" fmla="*/ 3026187 h 4246067"/>
                <a:gd name="connsiteX665" fmla="*/ 2020507 w 7527271"/>
                <a:gd name="connsiteY665" fmla="*/ 2986229 h 4246067"/>
                <a:gd name="connsiteX666" fmla="*/ 1919580 w 7527271"/>
                <a:gd name="connsiteY666" fmla="*/ 2958963 h 4246067"/>
                <a:gd name="connsiteX667" fmla="*/ 1818657 w 7527271"/>
                <a:gd name="connsiteY667" fmla="*/ 2931709 h 4246067"/>
                <a:gd name="connsiteX668" fmla="*/ 1682108 w 7527271"/>
                <a:gd name="connsiteY668" fmla="*/ 2881321 h 4246067"/>
                <a:gd name="connsiteX669" fmla="*/ 1545564 w 7527271"/>
                <a:gd name="connsiteY669" fmla="*/ 2830929 h 4246067"/>
                <a:gd name="connsiteX670" fmla="*/ 1480257 w 7527271"/>
                <a:gd name="connsiteY670" fmla="*/ 2808423 h 4246067"/>
                <a:gd name="connsiteX671" fmla="*/ 1414956 w 7527271"/>
                <a:gd name="connsiteY671" fmla="*/ 2785931 h 4246067"/>
                <a:gd name="connsiteX672" fmla="*/ 1346679 w 7527271"/>
                <a:gd name="connsiteY672" fmla="*/ 2756139 h 4246067"/>
                <a:gd name="connsiteX673" fmla="*/ 1278404 w 7527271"/>
                <a:gd name="connsiteY673" fmla="*/ 2726355 h 4246067"/>
                <a:gd name="connsiteX674" fmla="*/ 1115144 w 7527271"/>
                <a:gd name="connsiteY674" fmla="*/ 2693055 h 4246067"/>
                <a:gd name="connsiteX675" fmla="*/ 951885 w 7527271"/>
                <a:gd name="connsiteY675" fmla="*/ 2659761 h 4246067"/>
                <a:gd name="connsiteX676" fmla="*/ 907361 w 7527271"/>
                <a:gd name="connsiteY676" fmla="*/ 2642333 h 4246067"/>
                <a:gd name="connsiteX677" fmla="*/ 868775 w 7527271"/>
                <a:gd name="connsiteY677" fmla="*/ 2639469 h 4246067"/>
                <a:gd name="connsiteX678" fmla="*/ 785663 w 7527271"/>
                <a:gd name="connsiteY678" fmla="*/ 2619183 h 4246067"/>
                <a:gd name="connsiteX679" fmla="*/ 702544 w 7527271"/>
                <a:gd name="connsiteY679" fmla="*/ 2598887 h 4246067"/>
                <a:gd name="connsiteX680" fmla="*/ 619432 w 7527271"/>
                <a:gd name="connsiteY680" fmla="*/ 2578597 h 4246067"/>
                <a:gd name="connsiteX681" fmla="*/ 595679 w 7527271"/>
                <a:gd name="connsiteY681" fmla="*/ 2557057 h 4246067"/>
                <a:gd name="connsiteX682" fmla="*/ 601617 w 7527271"/>
                <a:gd name="connsiteY682" fmla="*/ 2553259 h 4246067"/>
                <a:gd name="connsiteX683" fmla="*/ 717382 w 7527271"/>
                <a:gd name="connsiteY683" fmla="*/ 2571031 h 4246067"/>
                <a:gd name="connsiteX684" fmla="*/ 833148 w 7527271"/>
                <a:gd name="connsiteY684" fmla="*/ 2588801 h 4246067"/>
                <a:gd name="connsiteX685" fmla="*/ 942977 w 7527271"/>
                <a:gd name="connsiteY685" fmla="*/ 2601183 h 4246067"/>
                <a:gd name="connsiteX686" fmla="*/ 1058736 w 7527271"/>
                <a:gd name="connsiteY686" fmla="*/ 2609757 h 4246067"/>
                <a:gd name="connsiteX687" fmla="*/ 1011238 w 7527271"/>
                <a:gd name="connsiteY687" fmla="*/ 2548319 h 4246067"/>
                <a:gd name="connsiteX688" fmla="*/ 1046845 w 7527271"/>
                <a:gd name="connsiteY688" fmla="*/ 2488799 h 4246067"/>
                <a:gd name="connsiteX689" fmla="*/ 939987 w 7527271"/>
                <a:gd name="connsiteY689" fmla="*/ 2465341 h 4246067"/>
                <a:gd name="connsiteX690" fmla="*/ 892489 w 7527271"/>
                <a:gd name="connsiteY690" fmla="*/ 2422253 h 4246067"/>
                <a:gd name="connsiteX691" fmla="*/ 928107 w 7527271"/>
                <a:gd name="connsiteY691" fmla="*/ 2417841 h 4246067"/>
                <a:gd name="connsiteX692" fmla="*/ 1037936 w 7527271"/>
                <a:gd name="connsiteY692" fmla="*/ 2448589 h 4246067"/>
                <a:gd name="connsiteX693" fmla="*/ 1147768 w 7527271"/>
                <a:gd name="connsiteY693" fmla="*/ 2479331 h 4246067"/>
                <a:gd name="connsiteX694" fmla="*/ 1308058 w 7527271"/>
                <a:gd name="connsiteY694" fmla="*/ 2523713 h 4246067"/>
                <a:gd name="connsiteX695" fmla="*/ 1367425 w 7527271"/>
                <a:gd name="connsiteY695" fmla="*/ 2540829 h 4246067"/>
                <a:gd name="connsiteX696" fmla="*/ 1622704 w 7527271"/>
                <a:gd name="connsiteY696" fmla="*/ 2588721 h 4246067"/>
                <a:gd name="connsiteX697" fmla="*/ 1877980 w 7527271"/>
                <a:gd name="connsiteY697" fmla="*/ 2636609 h 4246067"/>
                <a:gd name="connsiteX698" fmla="*/ 1818601 w 7527271"/>
                <a:gd name="connsiteY698" fmla="*/ 2564395 h 4246067"/>
                <a:gd name="connsiteX699" fmla="*/ 1774081 w 7527271"/>
                <a:gd name="connsiteY699" fmla="*/ 2556157 h 4246067"/>
                <a:gd name="connsiteX700" fmla="*/ 1751325 w 7527271"/>
                <a:gd name="connsiteY700" fmla="*/ 2549053 h 4246067"/>
                <a:gd name="connsiteX701" fmla="*/ 1722756 w 7527271"/>
                <a:gd name="connsiteY701" fmla="*/ 2549663 h 4246067"/>
                <a:gd name="connsiteX702" fmla="*/ 1656944 w 7527271"/>
                <a:gd name="connsiteY702" fmla="*/ 2546477 h 4246067"/>
                <a:gd name="connsiteX703" fmla="*/ 1523603 w 7527271"/>
                <a:gd name="connsiteY703" fmla="*/ 2521811 h 4246067"/>
                <a:gd name="connsiteX704" fmla="*/ 1507967 w 7527271"/>
                <a:gd name="connsiteY704" fmla="*/ 2514929 h 4246067"/>
                <a:gd name="connsiteX705" fmla="*/ 1373357 w 7527271"/>
                <a:gd name="connsiteY705" fmla="*/ 2500299 h 4246067"/>
                <a:gd name="connsiteX706" fmla="*/ 1284310 w 7527271"/>
                <a:gd name="connsiteY706" fmla="*/ 2483807 h 4246067"/>
                <a:gd name="connsiteX707" fmla="*/ 1236815 w 7527271"/>
                <a:gd name="connsiteY707" fmla="*/ 2477459 h 4246067"/>
                <a:gd name="connsiteX708" fmla="*/ 1195259 w 7527271"/>
                <a:gd name="connsiteY708" fmla="*/ 2467319 h 4246067"/>
                <a:gd name="connsiteX709" fmla="*/ 1100272 w 7527271"/>
                <a:gd name="connsiteY709" fmla="*/ 2445439 h 4246067"/>
                <a:gd name="connsiteX710" fmla="*/ 1005286 w 7527271"/>
                <a:gd name="connsiteY710" fmla="*/ 2423565 h 4246067"/>
                <a:gd name="connsiteX711" fmla="*/ 910294 w 7527271"/>
                <a:gd name="connsiteY711" fmla="*/ 2401687 h 4246067"/>
                <a:gd name="connsiteX712" fmla="*/ 815308 w 7527271"/>
                <a:gd name="connsiteY712" fmla="*/ 2379807 h 4246067"/>
                <a:gd name="connsiteX713" fmla="*/ 726259 w 7527271"/>
                <a:gd name="connsiteY713" fmla="*/ 2363309 h 4246067"/>
                <a:gd name="connsiteX714" fmla="*/ 631271 w 7527271"/>
                <a:gd name="connsiteY714" fmla="*/ 2332251 h 4246067"/>
                <a:gd name="connsiteX715" fmla="*/ 239442 w 7527271"/>
                <a:gd name="connsiteY715" fmla="*/ 2197244 h 4246067"/>
                <a:gd name="connsiteX716" fmla="*/ 221633 w 7527271"/>
                <a:gd name="connsiteY716" fmla="*/ 2190274 h 4246067"/>
                <a:gd name="connsiteX717" fmla="*/ 233503 w 7527271"/>
                <a:gd name="connsiteY717" fmla="*/ 2182680 h 4246067"/>
                <a:gd name="connsiteX718" fmla="*/ 468005 w 7527271"/>
                <a:gd name="connsiteY718" fmla="*/ 2262223 h 4246067"/>
                <a:gd name="connsiteX719" fmla="*/ 696571 w 7527271"/>
                <a:gd name="connsiteY719" fmla="*/ 2327201 h 4246067"/>
                <a:gd name="connsiteX720" fmla="*/ 720318 w 7527271"/>
                <a:gd name="connsiteY720" fmla="*/ 2330381 h 4246067"/>
                <a:gd name="connsiteX721" fmla="*/ 729220 w 7527271"/>
                <a:gd name="connsiteY721" fmla="*/ 2333861 h 4246067"/>
                <a:gd name="connsiteX722" fmla="*/ 726256 w 7527271"/>
                <a:gd name="connsiteY722" fmla="*/ 2344949 h 4246067"/>
                <a:gd name="connsiteX723" fmla="*/ 773751 w 7527271"/>
                <a:gd name="connsiteY723" fmla="*/ 2351297 h 4246067"/>
                <a:gd name="connsiteX724" fmla="*/ 833117 w 7527271"/>
                <a:gd name="connsiteY724" fmla="*/ 2368413 h 4246067"/>
                <a:gd name="connsiteX725" fmla="*/ 883580 w 7527271"/>
                <a:gd name="connsiteY725" fmla="*/ 2382043 h 4246067"/>
                <a:gd name="connsiteX726" fmla="*/ 939976 w 7527271"/>
                <a:gd name="connsiteY726" fmla="*/ 2391877 h 4246067"/>
                <a:gd name="connsiteX727" fmla="*/ 1043872 w 7527271"/>
                <a:gd name="connsiteY727" fmla="*/ 2417237 h 4246067"/>
                <a:gd name="connsiteX728" fmla="*/ 1147766 w 7527271"/>
                <a:gd name="connsiteY728" fmla="*/ 2442605 h 4246067"/>
                <a:gd name="connsiteX729" fmla="*/ 1254623 w 7527271"/>
                <a:gd name="connsiteY729" fmla="*/ 2466065 h 4246067"/>
                <a:gd name="connsiteX730" fmla="*/ 1302118 w 7527271"/>
                <a:gd name="connsiteY730" fmla="*/ 2472415 h 4246067"/>
                <a:gd name="connsiteX731" fmla="*/ 1355541 w 7527271"/>
                <a:gd name="connsiteY731" fmla="*/ 2474957 h 4246067"/>
                <a:gd name="connsiteX732" fmla="*/ 1367415 w 7527271"/>
                <a:gd name="connsiteY732" fmla="*/ 2467361 h 4246067"/>
                <a:gd name="connsiteX733" fmla="*/ 1171501 w 7527271"/>
                <a:gd name="connsiteY733" fmla="*/ 2409041 h 4246067"/>
                <a:gd name="connsiteX734" fmla="*/ 779676 w 7527271"/>
                <a:gd name="connsiteY734" fmla="*/ 2292403 h 4246067"/>
                <a:gd name="connsiteX735" fmla="*/ 741087 w 7527271"/>
                <a:gd name="connsiteY735" fmla="*/ 2289543 h 4246067"/>
                <a:gd name="connsiteX736" fmla="*/ 702503 w 7527271"/>
                <a:gd name="connsiteY736" fmla="*/ 2286679 h 4246067"/>
                <a:gd name="connsiteX737" fmla="*/ 687658 w 7527271"/>
                <a:gd name="connsiteY737" fmla="*/ 2277801 h 4246067"/>
                <a:gd name="connsiteX738" fmla="*/ 672816 w 7527271"/>
                <a:gd name="connsiteY738" fmla="*/ 2268933 h 4246067"/>
                <a:gd name="connsiteX739" fmla="*/ 684689 w 7527271"/>
                <a:gd name="connsiteY739" fmla="*/ 2261337 h 4246067"/>
                <a:gd name="connsiteX740" fmla="*/ 607506 w 7527271"/>
                <a:gd name="connsiteY740" fmla="*/ 2182157 h 4246067"/>
                <a:gd name="connsiteX741" fmla="*/ 696547 w 7527271"/>
                <a:gd name="connsiteY741" fmla="*/ 2161912 h 4246067"/>
                <a:gd name="connsiteX742" fmla="*/ 797472 w 7527271"/>
                <a:gd name="connsiteY742" fmla="*/ 2189178 h 4246067"/>
                <a:gd name="connsiteX743" fmla="*/ 898401 w 7527271"/>
                <a:gd name="connsiteY743" fmla="*/ 2216443 h 4246067"/>
                <a:gd name="connsiteX744" fmla="*/ 999322 w 7527271"/>
                <a:gd name="connsiteY744" fmla="*/ 2243699 h 4246067"/>
                <a:gd name="connsiteX745" fmla="*/ 1100244 w 7527271"/>
                <a:gd name="connsiteY745" fmla="*/ 2270969 h 4246067"/>
                <a:gd name="connsiteX746" fmla="*/ 1147739 w 7527271"/>
                <a:gd name="connsiteY746" fmla="*/ 2277319 h 4246067"/>
                <a:gd name="connsiteX747" fmla="*/ 1168513 w 7527271"/>
                <a:gd name="connsiteY747" fmla="*/ 2273203 h 4246067"/>
                <a:gd name="connsiteX748" fmla="*/ 1183356 w 7527271"/>
                <a:gd name="connsiteY748" fmla="*/ 2272891 h 4246067"/>
                <a:gd name="connsiteX749" fmla="*/ 1026034 w 7527271"/>
                <a:gd name="connsiteY749" fmla="*/ 2217435 h 4246067"/>
                <a:gd name="connsiteX750" fmla="*/ 868705 w 7527271"/>
                <a:gd name="connsiteY750" fmla="*/ 2161965 h 4246067"/>
                <a:gd name="connsiteX751" fmla="*/ 785590 w 7527271"/>
                <a:gd name="connsiteY751" fmla="*/ 2132493 h 4246067"/>
                <a:gd name="connsiteX752" fmla="*/ 702472 w 7527271"/>
                <a:gd name="connsiteY752" fmla="*/ 2103020 h 4246067"/>
                <a:gd name="connsiteX753" fmla="*/ 542181 w 7527271"/>
                <a:gd name="connsiteY753" fmla="*/ 2040283 h 4246067"/>
                <a:gd name="connsiteX754" fmla="*/ 506556 w 7527271"/>
                <a:gd name="connsiteY754" fmla="*/ 2007974 h 4246067"/>
                <a:gd name="connsiteX755" fmla="*/ 512497 w 7527271"/>
                <a:gd name="connsiteY755" fmla="*/ 2004174 h 4246067"/>
                <a:gd name="connsiteX756" fmla="*/ 524366 w 7527271"/>
                <a:gd name="connsiteY756" fmla="*/ 2005756 h 4246067"/>
                <a:gd name="connsiteX757" fmla="*/ 536242 w 7527271"/>
                <a:gd name="connsiteY757" fmla="*/ 2007346 h 4246067"/>
                <a:gd name="connsiteX758" fmla="*/ 604512 w 7527271"/>
                <a:gd name="connsiteY758" fmla="*/ 2018767 h 4246067"/>
                <a:gd name="connsiteX759" fmla="*/ 672783 w 7527271"/>
                <a:gd name="connsiteY759" fmla="*/ 2030188 h 4246067"/>
                <a:gd name="connsiteX760" fmla="*/ 738089 w 7527271"/>
                <a:gd name="connsiteY760" fmla="*/ 2043508 h 4246067"/>
                <a:gd name="connsiteX761" fmla="*/ 803392 w 7527271"/>
                <a:gd name="connsiteY761" fmla="*/ 2056827 h 4246067"/>
                <a:gd name="connsiteX762" fmla="*/ 948840 w 7527271"/>
                <a:gd name="connsiteY762" fmla="*/ 2092327 h 4246067"/>
                <a:gd name="connsiteX763" fmla="*/ 1010492 w 7527271"/>
                <a:gd name="connsiteY763" fmla="*/ 2103752 h 4246067"/>
                <a:gd name="connsiteX764" fmla="*/ 927583 w 7527271"/>
                <a:gd name="connsiteY764" fmla="*/ 2045873 h 4246067"/>
                <a:gd name="connsiteX765" fmla="*/ 815256 w 7527271"/>
                <a:gd name="connsiteY765" fmla="*/ 2030860 h 4246067"/>
                <a:gd name="connsiteX766" fmla="*/ 791512 w 7527271"/>
                <a:gd name="connsiteY766" fmla="*/ 2009325 h 4246067"/>
                <a:gd name="connsiteX767" fmla="*/ 809318 w 7527271"/>
                <a:gd name="connsiteY767" fmla="*/ 1997931 h 4246067"/>
                <a:gd name="connsiteX768" fmla="*/ 876819 w 7527271"/>
                <a:gd name="connsiteY768" fmla="*/ 2010434 h 4246067"/>
                <a:gd name="connsiteX769" fmla="*/ 848252 w 7527271"/>
                <a:gd name="connsiteY769" fmla="*/ 1990488 h 4246067"/>
                <a:gd name="connsiteX770" fmla="*/ 785975 w 7527271"/>
                <a:gd name="connsiteY770" fmla="*/ 1948796 h 4246067"/>
                <a:gd name="connsiteX771" fmla="*/ 767759 w 7527271"/>
                <a:gd name="connsiteY771" fmla="*/ 1951059 h 4246067"/>
                <a:gd name="connsiteX772" fmla="*/ 744006 w 7527271"/>
                <a:gd name="connsiteY772" fmla="*/ 1929520 h 4246067"/>
                <a:gd name="connsiteX773" fmla="*/ 749943 w 7527271"/>
                <a:gd name="connsiteY773" fmla="*/ 1925720 h 4246067"/>
                <a:gd name="connsiteX774" fmla="*/ 755705 w 7527271"/>
                <a:gd name="connsiteY774" fmla="*/ 1925786 h 4246067"/>
                <a:gd name="connsiteX775" fmla="*/ 688033 w 7527271"/>
                <a:gd name="connsiteY775" fmla="*/ 1870087 h 4246067"/>
                <a:gd name="connsiteX776" fmla="*/ 684579 w 7527271"/>
                <a:gd name="connsiteY776" fmla="*/ 1833470 h 4246067"/>
                <a:gd name="connsiteX777" fmla="*/ 671833 w 7527271"/>
                <a:gd name="connsiteY777" fmla="*/ 1824572 h 4246067"/>
                <a:gd name="connsiteX778" fmla="*/ 557093 w 7527271"/>
                <a:gd name="connsiteY778" fmla="*/ 1744472 h 4246067"/>
                <a:gd name="connsiteX779" fmla="*/ 546409 w 7527271"/>
                <a:gd name="connsiteY779" fmla="*/ 1694253 h 4246067"/>
                <a:gd name="connsiteX780" fmla="*/ 556385 w 7527271"/>
                <a:gd name="connsiteY780" fmla="*/ 1547284 h 4246067"/>
                <a:gd name="connsiteX781" fmla="*/ 545699 w 7527271"/>
                <a:gd name="connsiteY781" fmla="*/ 1497063 h 4246067"/>
                <a:gd name="connsiteX782" fmla="*/ 485743 w 7527271"/>
                <a:gd name="connsiteY782" fmla="*/ 1429552 h 4246067"/>
                <a:gd name="connsiteX783" fmla="*/ 473338 w 7527271"/>
                <a:gd name="connsiteY783" fmla="*/ 1361031 h 4246067"/>
                <a:gd name="connsiteX784" fmla="*/ 469894 w 7527271"/>
                <a:gd name="connsiteY784" fmla="*/ 1324421 h 4246067"/>
                <a:gd name="connsiteX785" fmla="*/ 486427 w 7527271"/>
                <a:gd name="connsiteY785" fmla="*/ 1310314 h 4246067"/>
                <a:gd name="connsiteX786" fmla="*/ 455418 w 7527271"/>
                <a:gd name="connsiteY786" fmla="*/ 1297210 h 4246067"/>
                <a:gd name="connsiteX787" fmla="*/ 437158 w 7527271"/>
                <a:gd name="connsiteY787" fmla="*/ 1293019 h 4246067"/>
                <a:gd name="connsiteX788" fmla="*/ 424408 w 7527271"/>
                <a:gd name="connsiteY788" fmla="*/ 1284112 h 4246067"/>
                <a:gd name="connsiteX789" fmla="*/ 376862 w 7527271"/>
                <a:gd name="connsiteY789" fmla="*/ 1285133 h 4246067"/>
                <a:gd name="connsiteX790" fmla="*/ 334825 w 7527271"/>
                <a:gd name="connsiteY790" fmla="*/ 1281441 h 4246067"/>
                <a:gd name="connsiteX791" fmla="*/ 285551 w 7527271"/>
                <a:gd name="connsiteY791" fmla="*/ 1264149 h 4246067"/>
                <a:gd name="connsiteX792" fmla="*/ 260054 w 7527271"/>
                <a:gd name="connsiteY792" fmla="*/ 1246343 h 4246067"/>
                <a:gd name="connsiteX793" fmla="*/ 206470 w 7527271"/>
                <a:gd name="connsiteY793" fmla="*/ 1183289 h 4246067"/>
                <a:gd name="connsiteX794" fmla="*/ 191138 w 7527271"/>
                <a:gd name="connsiteY794" fmla="*/ 1146930 h 4246067"/>
                <a:gd name="connsiteX795" fmla="*/ 196650 w 7527271"/>
                <a:gd name="connsiteY795" fmla="*/ 1142228 h 4246067"/>
                <a:gd name="connsiteX796" fmla="*/ 147381 w 7527271"/>
                <a:gd name="connsiteY796" fmla="*/ 1124932 h 4246067"/>
                <a:gd name="connsiteX797" fmla="*/ 129114 w 7527271"/>
                <a:gd name="connsiteY797" fmla="*/ 1120728 h 4246067"/>
                <a:gd name="connsiteX798" fmla="*/ 114643 w 7527271"/>
                <a:gd name="connsiteY798" fmla="*/ 1093528 h 4246067"/>
                <a:gd name="connsiteX799" fmla="*/ 107404 w 7527271"/>
                <a:gd name="connsiteY799" fmla="*/ 1079919 h 4246067"/>
                <a:gd name="connsiteX800" fmla="*/ 116707 w 7527271"/>
                <a:gd name="connsiteY800" fmla="*/ 1052209 h 4246067"/>
                <a:gd name="connsiteX801" fmla="*/ 149781 w 7527271"/>
                <a:gd name="connsiteY801" fmla="*/ 1023984 h 4246067"/>
                <a:gd name="connsiteX802" fmla="*/ 208014 w 7527271"/>
                <a:gd name="connsiteY802" fmla="*/ 1073194 h 4246067"/>
                <a:gd name="connsiteX803" fmla="*/ 211802 w 7527271"/>
                <a:gd name="connsiteY803" fmla="*/ 1050174 h 4246067"/>
                <a:gd name="connsiteX804" fmla="*/ 259350 w 7527271"/>
                <a:gd name="connsiteY804" fmla="*/ 1049165 h 4246067"/>
                <a:gd name="connsiteX805" fmla="*/ 283121 w 7527271"/>
                <a:gd name="connsiteY805" fmla="*/ 1048655 h 4246067"/>
                <a:gd name="connsiteX806" fmla="*/ 297769 w 7527271"/>
                <a:gd name="connsiteY806" fmla="*/ 1046048 h 4246067"/>
                <a:gd name="connsiteX807" fmla="*/ 312411 w 7527271"/>
                <a:gd name="connsiteY807" fmla="*/ 1043451 h 4246067"/>
                <a:gd name="connsiteX808" fmla="*/ 323436 w 7527271"/>
                <a:gd name="connsiteY808" fmla="*/ 1034041 h 4246067"/>
                <a:gd name="connsiteX809" fmla="*/ 380111 w 7527271"/>
                <a:gd name="connsiteY809" fmla="*/ 1035123 h 4246067"/>
                <a:gd name="connsiteX810" fmla="*/ 436789 w 7527271"/>
                <a:gd name="connsiteY810" fmla="*/ 1036205 h 4246067"/>
                <a:gd name="connsiteX811" fmla="*/ 449544 w 7527271"/>
                <a:gd name="connsiteY811" fmla="*/ 1045110 h 4246067"/>
                <a:gd name="connsiteX812" fmla="*/ 478825 w 7527271"/>
                <a:gd name="connsiteY812" fmla="*/ 1039897 h 4246067"/>
                <a:gd name="connsiteX813" fmla="*/ 490715 w 7527271"/>
                <a:gd name="connsiteY813" fmla="*/ 1039646 h 4246067"/>
                <a:gd name="connsiteX814" fmla="*/ 502598 w 7527271"/>
                <a:gd name="connsiteY814" fmla="*/ 1039386 h 4246067"/>
                <a:gd name="connsiteX815" fmla="*/ 530163 w 7527271"/>
                <a:gd name="connsiteY815" fmla="*/ 1015868 h 4246067"/>
                <a:gd name="connsiteX816" fmla="*/ 621809 w 7527271"/>
                <a:gd name="connsiteY816" fmla="*/ 977228 h 4246067"/>
                <a:gd name="connsiteX817" fmla="*/ 656605 w 7527271"/>
                <a:gd name="connsiteY817" fmla="*/ 967309 h 4246067"/>
                <a:gd name="connsiteX818" fmla="*/ 646614 w 7527271"/>
                <a:gd name="connsiteY818" fmla="*/ 956062 h 4246067"/>
                <a:gd name="connsiteX819" fmla="*/ 636626 w 7527271"/>
                <a:gd name="connsiteY819" fmla="*/ 944812 h 4246067"/>
                <a:gd name="connsiteX820" fmla="*/ 543423 w 7527271"/>
                <a:gd name="connsiteY820" fmla="*/ 935336 h 4246067"/>
                <a:gd name="connsiteX821" fmla="*/ 437470 w 7527271"/>
                <a:gd name="connsiteY821" fmla="*/ 916951 h 4246067"/>
                <a:gd name="connsiteX822" fmla="*/ 366149 w 7527271"/>
                <a:gd name="connsiteY822" fmla="*/ 918475 h 4246067"/>
                <a:gd name="connsiteX823" fmla="*/ 349609 w 7527271"/>
                <a:gd name="connsiteY823" fmla="*/ 932586 h 4246067"/>
                <a:gd name="connsiteX824" fmla="*/ 336866 w 7527271"/>
                <a:gd name="connsiteY824" fmla="*/ 923688 h 4246067"/>
                <a:gd name="connsiteX825" fmla="*/ 325840 w 7527271"/>
                <a:gd name="connsiteY825" fmla="*/ 933096 h 4246067"/>
                <a:gd name="connsiteX826" fmla="*/ 344099 w 7527271"/>
                <a:gd name="connsiteY826" fmla="*/ 937288 h 4246067"/>
                <a:gd name="connsiteX827" fmla="*/ 349609 w 7527271"/>
                <a:gd name="connsiteY827" fmla="*/ 932586 h 4246067"/>
                <a:gd name="connsiteX828" fmla="*/ 362362 w 7527271"/>
                <a:gd name="connsiteY828" fmla="*/ 941492 h 4246067"/>
                <a:gd name="connsiteX829" fmla="*/ 356850 w 7527271"/>
                <a:gd name="connsiteY829" fmla="*/ 946196 h 4246067"/>
                <a:gd name="connsiteX830" fmla="*/ 521204 w 7527271"/>
                <a:gd name="connsiteY830" fmla="*/ 983962 h 4246067"/>
                <a:gd name="connsiteX831" fmla="*/ 541185 w 7527271"/>
                <a:gd name="connsiteY831" fmla="*/ 1006461 h 4246067"/>
                <a:gd name="connsiteX832" fmla="*/ 506390 w 7527271"/>
                <a:gd name="connsiteY832" fmla="*/ 1016378 h 4246067"/>
                <a:gd name="connsiteX833" fmla="*/ 392173 w 7527271"/>
                <a:gd name="connsiteY833" fmla="*/ 1005060 h 4246067"/>
                <a:gd name="connsiteX834" fmla="*/ 277951 w 7527271"/>
                <a:gd name="connsiteY834" fmla="*/ 993732 h 4246067"/>
                <a:gd name="connsiteX835" fmla="*/ 224896 w 7527271"/>
                <a:gd name="connsiteY835" fmla="*/ 999459 h 4246067"/>
                <a:gd name="connsiteX836" fmla="*/ 100853 w 7527271"/>
                <a:gd name="connsiteY836" fmla="*/ 947067 h 4246067"/>
                <a:gd name="connsiteX837" fmla="*/ 72769 w 7527271"/>
                <a:gd name="connsiteY837" fmla="*/ 901812 h 4246067"/>
                <a:gd name="connsiteX838" fmla="*/ 62943 w 7527271"/>
                <a:gd name="connsiteY838" fmla="*/ 860741 h 4246067"/>
                <a:gd name="connsiteX839" fmla="*/ 162165 w 7527271"/>
                <a:gd name="connsiteY839" fmla="*/ 776077 h 4246067"/>
                <a:gd name="connsiteX840" fmla="*/ 9180 w 7527271"/>
                <a:gd name="connsiteY840" fmla="*/ 669276 h 4246067"/>
                <a:gd name="connsiteX841" fmla="*/ 17102 w 7527271"/>
                <a:gd name="connsiteY841" fmla="*/ 563633 h 4246067"/>
                <a:gd name="connsiteX842" fmla="*/ 72224 w 7527271"/>
                <a:gd name="connsiteY842" fmla="*/ 516599 h 4246067"/>
                <a:gd name="connsiteX843" fmla="*/ 108913 w 7527271"/>
                <a:gd name="connsiteY843" fmla="*/ 495173 h 4246067"/>
                <a:gd name="connsiteX844" fmla="*/ 158353 w 7527271"/>
                <a:gd name="connsiteY844" fmla="*/ 482653 h 4246067"/>
                <a:gd name="connsiteX845" fmla="*/ 306507 w 7527271"/>
                <a:gd name="connsiteY845" fmla="*/ 474907 h 4246067"/>
                <a:gd name="connsiteX846" fmla="*/ 456391 w 7527271"/>
                <a:gd name="connsiteY846" fmla="*/ 485473 h 4246067"/>
                <a:gd name="connsiteX847" fmla="*/ 416248 w 7527271"/>
                <a:gd name="connsiteY847" fmla="*/ 470273 h 4246067"/>
                <a:gd name="connsiteX848" fmla="*/ 376110 w 7527271"/>
                <a:gd name="connsiteY848" fmla="*/ 455081 h 4246067"/>
                <a:gd name="connsiteX849" fmla="*/ 558721 w 7527271"/>
                <a:gd name="connsiteY849" fmla="*/ 497044 h 4246067"/>
                <a:gd name="connsiteX850" fmla="*/ 597065 w 7527271"/>
                <a:gd name="connsiteY850" fmla="*/ 504506 h 4246067"/>
                <a:gd name="connsiteX851" fmla="*/ 686309 w 7527271"/>
                <a:gd name="connsiteY851" fmla="*/ 470619 h 4246067"/>
                <a:gd name="connsiteX852" fmla="*/ 787701 w 7527271"/>
                <a:gd name="connsiteY852" fmla="*/ 438535 h 4246067"/>
                <a:gd name="connsiteX853" fmla="*/ 812511 w 7527271"/>
                <a:gd name="connsiteY853" fmla="*/ 421561 h 4246067"/>
                <a:gd name="connsiteX854" fmla="*/ 782711 w 7527271"/>
                <a:gd name="connsiteY854" fmla="*/ 429091 h 4246067"/>
                <a:gd name="connsiteX855" fmla="*/ 694557 w 7527271"/>
                <a:gd name="connsiteY855" fmla="*/ 455779 h 4246067"/>
                <a:gd name="connsiteX856" fmla="*/ 769026 w 7527271"/>
                <a:gd name="connsiteY856" fmla="*/ 428465 h 4246067"/>
                <a:gd name="connsiteX857" fmla="*/ 849813 w 7527271"/>
                <a:gd name="connsiteY857" fmla="*/ 401441 h 4246067"/>
                <a:gd name="connsiteX858" fmla="*/ 1003211 w 7527271"/>
                <a:gd name="connsiteY858" fmla="*/ 359143 h 4246067"/>
                <a:gd name="connsiteX859" fmla="*/ 1077089 w 7527271"/>
                <a:gd name="connsiteY859" fmla="*/ 336333 h 4246067"/>
                <a:gd name="connsiteX860" fmla="*/ 1091594 w 7527271"/>
                <a:gd name="connsiteY860" fmla="*/ 333991 h 4246067"/>
                <a:gd name="connsiteX861" fmla="*/ 1034481 w 7527271"/>
                <a:gd name="connsiteY861" fmla="*/ 351340 h 4246067"/>
                <a:gd name="connsiteX862" fmla="*/ 968768 w 7527271"/>
                <a:gd name="connsiteY862" fmla="*/ 372276 h 4246067"/>
                <a:gd name="connsiteX863" fmla="*/ 928316 w 7527271"/>
                <a:gd name="connsiteY863" fmla="*/ 386433 h 4246067"/>
                <a:gd name="connsiteX864" fmla="*/ 924150 w 7527271"/>
                <a:gd name="connsiteY864" fmla="*/ 400147 h 4246067"/>
                <a:gd name="connsiteX865" fmla="*/ 913503 w 7527271"/>
                <a:gd name="connsiteY865" fmla="*/ 406774 h 4246067"/>
                <a:gd name="connsiteX866" fmla="*/ 964327 w 7527271"/>
                <a:gd name="connsiteY866" fmla="*/ 401013 h 4246067"/>
                <a:gd name="connsiteX867" fmla="*/ 963235 w 7527271"/>
                <a:gd name="connsiteY867" fmla="*/ 404928 h 4246067"/>
                <a:gd name="connsiteX868" fmla="*/ 960523 w 7527271"/>
                <a:gd name="connsiteY868" fmla="*/ 405040 h 4246067"/>
                <a:gd name="connsiteX869" fmla="*/ 962949 w 7527271"/>
                <a:gd name="connsiteY869" fmla="*/ 405963 h 4246067"/>
                <a:gd name="connsiteX870" fmla="*/ 963235 w 7527271"/>
                <a:gd name="connsiteY870" fmla="*/ 404928 h 4246067"/>
                <a:gd name="connsiteX871" fmla="*/ 978654 w 7527271"/>
                <a:gd name="connsiteY871" fmla="*/ 404290 h 4246067"/>
                <a:gd name="connsiteX872" fmla="*/ 1034400 w 7527271"/>
                <a:gd name="connsiteY872" fmla="*/ 384169 h 4246067"/>
                <a:gd name="connsiteX873" fmla="*/ 1408088 w 7527271"/>
                <a:gd name="connsiteY873" fmla="*/ 315569 h 4246067"/>
                <a:gd name="connsiteX874" fmla="*/ 1556394 w 7527271"/>
                <a:gd name="connsiteY874" fmla="*/ 312001 h 4246067"/>
                <a:gd name="connsiteX875" fmla="*/ 1851238 w 7527271"/>
                <a:gd name="connsiteY875" fmla="*/ 292017 h 4246067"/>
                <a:gd name="connsiteX876" fmla="*/ 2074514 w 7527271"/>
                <a:gd name="connsiteY876" fmla="*/ 291233 h 4246067"/>
                <a:gd name="connsiteX877" fmla="*/ 2130509 w 7527271"/>
                <a:gd name="connsiteY877" fmla="*/ 290072 h 4246067"/>
                <a:gd name="connsiteX878" fmla="*/ 2145277 w 7527271"/>
                <a:gd name="connsiteY878" fmla="*/ 292750 h 4246067"/>
                <a:gd name="connsiteX879" fmla="*/ 2144514 w 7527271"/>
                <a:gd name="connsiteY879" fmla="*/ 293600 h 4246067"/>
                <a:gd name="connsiteX880" fmla="*/ 2168466 w 7527271"/>
                <a:gd name="connsiteY880" fmla="*/ 292169 h 4246067"/>
                <a:gd name="connsiteX881" fmla="*/ 2169230 w 7527271"/>
                <a:gd name="connsiteY881" fmla="*/ 291218 h 4246067"/>
                <a:gd name="connsiteX882" fmla="*/ 2170601 w 7527271"/>
                <a:gd name="connsiteY882" fmla="*/ 292043 h 4246067"/>
                <a:gd name="connsiteX883" fmla="*/ 2178452 w 7527271"/>
                <a:gd name="connsiteY883" fmla="*/ 291573 h 4246067"/>
                <a:gd name="connsiteX884" fmla="*/ 2727011 w 7527271"/>
                <a:gd name="connsiteY884" fmla="*/ 266322 h 4246067"/>
                <a:gd name="connsiteX885" fmla="*/ 2986824 w 7527271"/>
                <a:gd name="connsiteY885" fmla="*/ 282910 h 4246067"/>
                <a:gd name="connsiteX886" fmla="*/ 3072069 w 7527271"/>
                <a:gd name="connsiteY886" fmla="*/ 286993 h 4246067"/>
                <a:gd name="connsiteX887" fmla="*/ 3076964 w 7527271"/>
                <a:gd name="connsiteY887" fmla="*/ 268415 h 4246067"/>
                <a:gd name="connsiteX888" fmla="*/ 3073071 w 7527271"/>
                <a:gd name="connsiteY888" fmla="*/ 287041 h 4246067"/>
                <a:gd name="connsiteX889" fmla="*/ 3087806 w 7527271"/>
                <a:gd name="connsiteY889" fmla="*/ 287747 h 4246067"/>
                <a:gd name="connsiteX890" fmla="*/ 3088249 w 7527271"/>
                <a:gd name="connsiteY890" fmla="*/ 286128 h 4246067"/>
                <a:gd name="connsiteX891" fmla="*/ 3088933 w 7527271"/>
                <a:gd name="connsiteY891" fmla="*/ 287800 h 4246067"/>
                <a:gd name="connsiteX892" fmla="*/ 3163668 w 7527271"/>
                <a:gd name="connsiteY892" fmla="*/ 291381 h 4246067"/>
                <a:gd name="connsiteX893" fmla="*/ 3163917 w 7527271"/>
                <a:gd name="connsiteY893" fmla="*/ 282639 h 4246067"/>
                <a:gd name="connsiteX894" fmla="*/ 3165427 w 7527271"/>
                <a:gd name="connsiteY894" fmla="*/ 279511 h 4246067"/>
                <a:gd name="connsiteX895" fmla="*/ 3169163 w 7527271"/>
                <a:gd name="connsiteY895" fmla="*/ 269983 h 4246067"/>
                <a:gd name="connsiteX896" fmla="*/ 3169102 w 7527271"/>
                <a:gd name="connsiteY896" fmla="*/ 280100 h 4246067"/>
                <a:gd name="connsiteX897" fmla="*/ 3169024 w 7527271"/>
                <a:gd name="connsiteY897" fmla="*/ 291638 h 4246067"/>
                <a:gd name="connsiteX898" fmla="*/ 3225508 w 7527271"/>
                <a:gd name="connsiteY898" fmla="*/ 294343 h 4246067"/>
                <a:gd name="connsiteX899" fmla="*/ 3226116 w 7527271"/>
                <a:gd name="connsiteY899" fmla="*/ 253504 h 4246067"/>
                <a:gd name="connsiteX900" fmla="*/ 3228423 w 7527271"/>
                <a:gd name="connsiteY900" fmla="*/ 246980 h 4246067"/>
                <a:gd name="connsiteX901" fmla="*/ 3229693 w 7527271"/>
                <a:gd name="connsiteY901" fmla="*/ 242777 h 4246067"/>
                <a:gd name="connsiteX902" fmla="*/ 3115937 w 7527271"/>
                <a:gd name="connsiteY902" fmla="*/ 238738 h 4246067"/>
                <a:gd name="connsiteX903" fmla="*/ 2701242 w 7527271"/>
                <a:gd name="connsiteY903" fmla="*/ 237311 h 4246067"/>
                <a:gd name="connsiteX904" fmla="*/ 2332452 w 7527271"/>
                <a:gd name="connsiteY904" fmla="*/ 245320 h 4246067"/>
                <a:gd name="connsiteX905" fmla="*/ 2404185 w 7527271"/>
                <a:gd name="connsiteY905" fmla="*/ 225890 h 4246067"/>
                <a:gd name="connsiteX906" fmla="*/ 3358769 w 7527271"/>
                <a:gd name="connsiteY906" fmla="*/ 142962 h 4246067"/>
                <a:gd name="connsiteX907" fmla="*/ 3728573 w 7527271"/>
                <a:gd name="connsiteY907" fmla="*/ 164520 h 4246067"/>
                <a:gd name="connsiteX908" fmla="*/ 4468695 w 7527271"/>
                <a:gd name="connsiteY908" fmla="*/ 177692 h 4246067"/>
                <a:gd name="connsiteX909" fmla="*/ 4723601 w 7527271"/>
                <a:gd name="connsiteY909" fmla="*/ 197772 h 4246067"/>
                <a:gd name="connsiteX910" fmla="*/ 4893329 w 7527271"/>
                <a:gd name="connsiteY910" fmla="*/ 226103 h 4246067"/>
                <a:gd name="connsiteX911" fmla="*/ 4949270 w 7527271"/>
                <a:gd name="connsiteY911" fmla="*/ 237246 h 4246067"/>
                <a:gd name="connsiteX912" fmla="*/ 4893694 w 7527271"/>
                <a:gd name="connsiteY912" fmla="*/ 233106 h 4246067"/>
                <a:gd name="connsiteX913" fmla="*/ 4502342 w 7527271"/>
                <a:gd name="connsiteY913" fmla="*/ 210739 h 4246067"/>
                <a:gd name="connsiteX914" fmla="*/ 4156451 w 7527271"/>
                <a:gd name="connsiteY914" fmla="*/ 179990 h 4246067"/>
                <a:gd name="connsiteX915" fmla="*/ 3975449 w 7527271"/>
                <a:gd name="connsiteY915" fmla="*/ 186406 h 4246067"/>
                <a:gd name="connsiteX916" fmla="*/ 3844210 w 7527271"/>
                <a:gd name="connsiteY916" fmla="*/ 182284 h 4246067"/>
                <a:gd name="connsiteX917" fmla="*/ 3862683 w 7527271"/>
                <a:gd name="connsiteY917" fmla="*/ 195972 h 4246067"/>
                <a:gd name="connsiteX918" fmla="*/ 4381728 w 7527271"/>
                <a:gd name="connsiteY918" fmla="*/ 217048 h 4246067"/>
                <a:gd name="connsiteX919" fmla="*/ 4960260 w 7527271"/>
                <a:gd name="connsiteY919" fmla="*/ 269815 h 4246067"/>
                <a:gd name="connsiteX920" fmla="*/ 5245741 w 7527271"/>
                <a:gd name="connsiteY920" fmla="*/ 299907 h 4246067"/>
                <a:gd name="connsiteX921" fmla="*/ 5268480 w 7527271"/>
                <a:gd name="connsiteY921" fmla="*/ 302043 h 4246067"/>
                <a:gd name="connsiteX922" fmla="*/ 5581625 w 7527271"/>
                <a:gd name="connsiteY922" fmla="*/ 376681 h 4246067"/>
                <a:gd name="connsiteX923" fmla="*/ 5921246 w 7527271"/>
                <a:gd name="connsiteY923" fmla="*/ 473736 h 4246067"/>
                <a:gd name="connsiteX924" fmla="*/ 6298831 w 7527271"/>
                <a:gd name="connsiteY924" fmla="*/ 605231 h 4246067"/>
                <a:gd name="connsiteX925" fmla="*/ 6719725 w 7527271"/>
                <a:gd name="connsiteY925" fmla="*/ 785773 h 4246067"/>
                <a:gd name="connsiteX926" fmla="*/ 6784361 w 7527271"/>
                <a:gd name="connsiteY926" fmla="*/ 841673 h 4246067"/>
                <a:gd name="connsiteX927" fmla="*/ 6972082 w 7527271"/>
                <a:gd name="connsiteY927" fmla="*/ 962813 h 4246067"/>
                <a:gd name="connsiteX928" fmla="*/ 6987593 w 7527271"/>
                <a:gd name="connsiteY928" fmla="*/ 976228 h 4246067"/>
                <a:gd name="connsiteX929" fmla="*/ 6973593 w 7527271"/>
                <a:gd name="connsiteY929" fmla="*/ 989756 h 4246067"/>
                <a:gd name="connsiteX930" fmla="*/ 6990254 w 7527271"/>
                <a:gd name="connsiteY930" fmla="*/ 1038352 h 4246067"/>
                <a:gd name="connsiteX931" fmla="*/ 6913128 w 7527271"/>
                <a:gd name="connsiteY931" fmla="*/ 986727 h 4246067"/>
                <a:gd name="connsiteX932" fmla="*/ 6834491 w 7527271"/>
                <a:gd name="connsiteY932" fmla="*/ 944352 h 4246067"/>
                <a:gd name="connsiteX933" fmla="*/ 6851804 w 7527271"/>
                <a:gd name="connsiteY933" fmla="*/ 1061381 h 4246067"/>
                <a:gd name="connsiteX934" fmla="*/ 6789613 w 7527271"/>
                <a:gd name="connsiteY934" fmla="*/ 1032730 h 4246067"/>
                <a:gd name="connsiteX935" fmla="*/ 6733246 w 7527271"/>
                <a:gd name="connsiteY935" fmla="*/ 1040782 h 4246067"/>
                <a:gd name="connsiteX936" fmla="*/ 6679565 w 7527271"/>
                <a:gd name="connsiteY936" fmla="*/ 1020997 h 4246067"/>
                <a:gd name="connsiteX937" fmla="*/ 6639961 w 7527271"/>
                <a:gd name="connsiteY937" fmla="*/ 998403 h 4246067"/>
                <a:gd name="connsiteX938" fmla="*/ 6601039 w 7527271"/>
                <a:gd name="connsiteY938" fmla="*/ 997932 h 4246067"/>
                <a:gd name="connsiteX939" fmla="*/ 6610589 w 7527271"/>
                <a:gd name="connsiteY939" fmla="*/ 1009095 h 4246067"/>
                <a:gd name="connsiteX940" fmla="*/ 6602566 w 7527271"/>
                <a:gd name="connsiteY940" fmla="*/ 1008565 h 4246067"/>
                <a:gd name="connsiteX941" fmla="*/ 6600749 w 7527271"/>
                <a:gd name="connsiteY941" fmla="*/ 997928 h 4246067"/>
                <a:gd name="connsiteX942" fmla="*/ 6555256 w 7527271"/>
                <a:gd name="connsiteY942" fmla="*/ 997377 h 4246067"/>
                <a:gd name="connsiteX943" fmla="*/ 6555130 w 7527271"/>
                <a:gd name="connsiteY943" fmla="*/ 997376 h 4246067"/>
                <a:gd name="connsiteX944" fmla="*/ 6560331 w 7527271"/>
                <a:gd name="connsiteY944" fmla="*/ 1000003 h 4246067"/>
                <a:gd name="connsiteX945" fmla="*/ 6648149 w 7527271"/>
                <a:gd name="connsiteY945" fmla="*/ 1038065 h 4246067"/>
                <a:gd name="connsiteX946" fmla="*/ 6786219 w 7527271"/>
                <a:gd name="connsiteY946" fmla="*/ 1095836 h 4246067"/>
                <a:gd name="connsiteX947" fmla="*/ 6835502 w 7527271"/>
                <a:gd name="connsiteY947" fmla="*/ 1121244 h 4246067"/>
                <a:gd name="connsiteX948" fmla="*/ 6672184 w 7527271"/>
                <a:gd name="connsiteY948" fmla="*/ 1107560 h 4246067"/>
                <a:gd name="connsiteX949" fmla="*/ 6655784 w 7527271"/>
                <a:gd name="connsiteY949" fmla="*/ 1100594 h 4246067"/>
                <a:gd name="connsiteX950" fmla="*/ 6537850 w 7527271"/>
                <a:gd name="connsiteY950" fmla="*/ 1045216 h 4246067"/>
                <a:gd name="connsiteX951" fmla="*/ 6411173 w 7527271"/>
                <a:gd name="connsiteY951" fmla="*/ 994717 h 4246067"/>
                <a:gd name="connsiteX952" fmla="*/ 6380281 w 7527271"/>
                <a:gd name="connsiteY952" fmla="*/ 990277 h 4246067"/>
                <a:gd name="connsiteX953" fmla="*/ 6411209 w 7527271"/>
                <a:gd name="connsiteY953" fmla="*/ 1003435 h 4246067"/>
                <a:gd name="connsiteX954" fmla="*/ 6492506 w 7527271"/>
                <a:gd name="connsiteY954" fmla="*/ 1043581 h 4246067"/>
                <a:gd name="connsiteX955" fmla="*/ 6566142 w 7527271"/>
                <a:gd name="connsiteY955" fmla="*/ 1085197 h 4246067"/>
                <a:gd name="connsiteX956" fmla="*/ 6591311 w 7527271"/>
                <a:gd name="connsiteY956" fmla="*/ 1100783 h 4246067"/>
                <a:gd name="connsiteX957" fmla="*/ 4888739 w 7527271"/>
                <a:gd name="connsiteY957" fmla="*/ 958123 h 4246067"/>
                <a:gd name="connsiteX958" fmla="*/ 4794622 w 7527271"/>
                <a:gd name="connsiteY958" fmla="*/ 956982 h 4246067"/>
                <a:gd name="connsiteX959" fmla="*/ 4650254 w 7527271"/>
                <a:gd name="connsiteY959" fmla="*/ 941726 h 4246067"/>
                <a:gd name="connsiteX960" fmla="*/ 4581691 w 7527271"/>
                <a:gd name="connsiteY960" fmla="*/ 940894 h 4246067"/>
                <a:gd name="connsiteX961" fmla="*/ 4513126 w 7527271"/>
                <a:gd name="connsiteY961" fmla="*/ 940063 h 4246067"/>
                <a:gd name="connsiteX962" fmla="*/ 4387019 w 7527271"/>
                <a:gd name="connsiteY962" fmla="*/ 928996 h 4246067"/>
                <a:gd name="connsiteX963" fmla="*/ 4266424 w 7527271"/>
                <a:gd name="connsiteY963" fmla="*/ 913225 h 4246067"/>
                <a:gd name="connsiteX964" fmla="*/ 4273659 w 7527271"/>
                <a:gd name="connsiteY964" fmla="*/ 926825 h 4246067"/>
                <a:gd name="connsiteX965" fmla="*/ 4266086 w 7527271"/>
                <a:gd name="connsiteY965" fmla="*/ 972848 h 4246067"/>
                <a:gd name="connsiteX966" fmla="*/ 4404081 w 7527271"/>
                <a:gd name="connsiteY966" fmla="*/ 983668 h 4246067"/>
                <a:gd name="connsiteX967" fmla="*/ 4542069 w 7527271"/>
                <a:gd name="connsiteY967" fmla="*/ 994474 h 4246067"/>
                <a:gd name="connsiteX968" fmla="*/ 4637163 w 7527271"/>
                <a:gd name="connsiteY968" fmla="*/ 992442 h 4246067"/>
                <a:gd name="connsiteX969" fmla="*/ 4732263 w 7527271"/>
                <a:gd name="connsiteY969" fmla="*/ 990420 h 4246067"/>
                <a:gd name="connsiteX970" fmla="*/ 4823736 w 7527271"/>
                <a:gd name="connsiteY970" fmla="*/ 981581 h 4246067"/>
                <a:gd name="connsiteX971" fmla="*/ 4915212 w 7527271"/>
                <a:gd name="connsiteY971" fmla="*/ 972758 h 4246067"/>
                <a:gd name="connsiteX972" fmla="*/ 5112639 w 7527271"/>
                <a:gd name="connsiteY972" fmla="*/ 982302 h 4246067"/>
                <a:gd name="connsiteX973" fmla="*/ 5214973 w 7527271"/>
                <a:gd name="connsiteY973" fmla="*/ 993879 h 4246067"/>
                <a:gd name="connsiteX974" fmla="*/ 5317301 w 7527271"/>
                <a:gd name="connsiteY974" fmla="*/ 1005448 h 4246067"/>
                <a:gd name="connsiteX975" fmla="*/ 5457020 w 7527271"/>
                <a:gd name="connsiteY975" fmla="*/ 1034568 h 4246067"/>
                <a:gd name="connsiteX976" fmla="*/ 5596735 w 7527271"/>
                <a:gd name="connsiteY976" fmla="*/ 1063693 h 4246067"/>
                <a:gd name="connsiteX977" fmla="*/ 5663407 w 7527271"/>
                <a:gd name="connsiteY977" fmla="*/ 1076031 h 4246067"/>
                <a:gd name="connsiteX978" fmla="*/ 5730074 w 7527271"/>
                <a:gd name="connsiteY978" fmla="*/ 1088359 h 4246067"/>
                <a:gd name="connsiteX979" fmla="*/ 5800369 w 7527271"/>
                <a:gd name="connsiteY979" fmla="*/ 1107506 h 4246067"/>
                <a:gd name="connsiteX980" fmla="*/ 5870655 w 7527271"/>
                <a:gd name="connsiteY980" fmla="*/ 1126639 h 4246067"/>
                <a:gd name="connsiteX981" fmla="*/ 6035176 w 7527271"/>
                <a:gd name="connsiteY981" fmla="*/ 1134595 h 4246067"/>
                <a:gd name="connsiteX982" fmla="*/ 6199701 w 7527271"/>
                <a:gd name="connsiteY982" fmla="*/ 1142548 h 4246067"/>
                <a:gd name="connsiteX983" fmla="*/ 6245353 w 7527271"/>
                <a:gd name="connsiteY983" fmla="*/ 1153035 h 4246067"/>
                <a:gd name="connsiteX984" fmla="*/ 6283767 w 7527271"/>
                <a:gd name="connsiteY984" fmla="*/ 1149927 h 4246067"/>
                <a:gd name="connsiteX985" fmla="*/ 6367835 w 7527271"/>
                <a:gd name="connsiteY985" fmla="*/ 1157302 h 4246067"/>
                <a:gd name="connsiteX986" fmla="*/ 6451912 w 7527271"/>
                <a:gd name="connsiteY986" fmla="*/ 1164682 h 4246067"/>
                <a:gd name="connsiteX987" fmla="*/ 6535979 w 7527271"/>
                <a:gd name="connsiteY987" fmla="*/ 1172061 h 4246067"/>
                <a:gd name="connsiteX988" fmla="*/ 6561479 w 7527271"/>
                <a:gd name="connsiteY988" fmla="*/ 1189862 h 4246067"/>
                <a:gd name="connsiteX989" fmla="*/ 6555966 w 7527271"/>
                <a:gd name="connsiteY989" fmla="*/ 1194568 h 4246067"/>
                <a:gd name="connsiteX990" fmla="*/ 6439853 w 7527271"/>
                <a:gd name="connsiteY990" fmla="*/ 1194747 h 4246067"/>
                <a:gd name="connsiteX991" fmla="*/ 6323738 w 7527271"/>
                <a:gd name="connsiteY991" fmla="*/ 1194926 h 4246067"/>
                <a:gd name="connsiteX992" fmla="*/ 6213998 w 7527271"/>
                <a:gd name="connsiteY992" fmla="*/ 1199564 h 4246067"/>
                <a:gd name="connsiteX993" fmla="*/ 6132683 w 7527271"/>
                <a:gd name="connsiteY993" fmla="*/ 1206159 h 4246067"/>
                <a:gd name="connsiteX994" fmla="*/ 6185329 w 7527271"/>
                <a:gd name="connsiteY994" fmla="*/ 1224297 h 4246067"/>
                <a:gd name="connsiteX995" fmla="*/ 6351572 w 7527271"/>
                <a:gd name="connsiteY995" fmla="*/ 1375076 h 4246067"/>
                <a:gd name="connsiteX996" fmla="*/ 6353166 w 7527271"/>
                <a:gd name="connsiteY996" fmla="*/ 1399925 h 4246067"/>
                <a:gd name="connsiteX997" fmla="*/ 6360966 w 7527271"/>
                <a:gd name="connsiteY997" fmla="*/ 1400505 h 4246067"/>
                <a:gd name="connsiteX998" fmla="*/ 6450550 w 7527271"/>
                <a:gd name="connsiteY998" fmla="*/ 1403187 h 4246067"/>
                <a:gd name="connsiteX999" fmla="*/ 6547368 w 7527271"/>
                <a:gd name="connsiteY999" fmla="*/ 1419460 h 4246067"/>
                <a:gd name="connsiteX1000" fmla="*/ 6947393 w 7527271"/>
                <a:gd name="connsiteY1000" fmla="*/ 1493473 h 4246067"/>
                <a:gd name="connsiteX1001" fmla="*/ 6965651 w 7527271"/>
                <a:gd name="connsiteY1001" fmla="*/ 1497667 h 4246067"/>
                <a:gd name="connsiteX1002" fmla="*/ 6954630 w 7527271"/>
                <a:gd name="connsiteY1002" fmla="*/ 1507073 h 4246067"/>
                <a:gd name="connsiteX1003" fmla="*/ 6715339 w 7527271"/>
                <a:gd name="connsiteY1003" fmla="*/ 1464030 h 4246067"/>
                <a:gd name="connsiteX1004" fmla="*/ 6483285 w 7527271"/>
                <a:gd name="connsiteY1004" fmla="*/ 1434591 h 4246067"/>
                <a:gd name="connsiteX1005" fmla="*/ 6459508 w 7527271"/>
                <a:gd name="connsiteY1005" fmla="*/ 1435093 h 4246067"/>
                <a:gd name="connsiteX1006" fmla="*/ 6450381 w 7527271"/>
                <a:gd name="connsiteY1006" fmla="*/ 1432996 h 4246067"/>
                <a:gd name="connsiteX1007" fmla="*/ 6452273 w 7527271"/>
                <a:gd name="connsiteY1007" fmla="*/ 1421489 h 4246067"/>
                <a:gd name="connsiteX1008" fmla="*/ 6404723 w 7527271"/>
                <a:gd name="connsiteY1008" fmla="*/ 1422503 h 4246067"/>
                <a:gd name="connsiteX1009" fmla="*/ 6354194 w 7527271"/>
                <a:gd name="connsiteY1009" fmla="*/ 1415891 h 4246067"/>
                <a:gd name="connsiteX1010" fmla="*/ 6357521 w 7527271"/>
                <a:gd name="connsiteY1010" fmla="*/ 1467690 h 4246067"/>
                <a:gd name="connsiteX1011" fmla="*/ 6351324 w 7527271"/>
                <a:gd name="connsiteY1011" fmla="*/ 1474708 h 4246067"/>
                <a:gd name="connsiteX1012" fmla="*/ 6404385 w 7527271"/>
                <a:gd name="connsiteY1012" fmla="*/ 1482126 h 4246067"/>
                <a:gd name="connsiteX1013" fmla="*/ 6442804 w 7527271"/>
                <a:gd name="connsiteY1013" fmla="*/ 1479011 h 4246067"/>
                <a:gd name="connsiteX1014" fmla="*/ 6481218 w 7527271"/>
                <a:gd name="connsiteY1014" fmla="*/ 1475902 h 4246067"/>
                <a:gd name="connsiteX1015" fmla="*/ 6496727 w 7527271"/>
                <a:gd name="connsiteY1015" fmla="*/ 1482456 h 4246067"/>
                <a:gd name="connsiteX1016" fmla="*/ 6512230 w 7527271"/>
                <a:gd name="connsiteY1016" fmla="*/ 1489000 h 4246067"/>
                <a:gd name="connsiteX1017" fmla="*/ 6501203 w 7527271"/>
                <a:gd name="connsiteY1017" fmla="*/ 1498408 h 4246067"/>
                <a:gd name="connsiteX1018" fmla="*/ 6584932 w 7527271"/>
                <a:gd name="connsiteY1018" fmla="*/ 1565412 h 4246067"/>
                <a:gd name="connsiteX1019" fmla="*/ 6498802 w 7527271"/>
                <a:gd name="connsiteY1019" fmla="*/ 1599354 h 4246067"/>
                <a:gd name="connsiteX1020" fmla="*/ 6482926 w 7527271"/>
                <a:gd name="connsiteY1020" fmla="*/ 1597561 h 4246067"/>
                <a:gd name="connsiteX1021" fmla="*/ 6513374 w 7527271"/>
                <a:gd name="connsiteY1021" fmla="*/ 1606746 h 4246067"/>
                <a:gd name="connsiteX1022" fmla="*/ 6595008 w 7527271"/>
                <a:gd name="connsiteY1022" fmla="*/ 1660120 h 4246067"/>
                <a:gd name="connsiteX1023" fmla="*/ 6626078 w 7527271"/>
                <a:gd name="connsiteY1023" fmla="*/ 1688298 h 4246067"/>
                <a:gd name="connsiteX1024" fmla="*/ 6662812 w 7527271"/>
                <a:gd name="connsiteY1024" fmla="*/ 1696740 h 4246067"/>
                <a:gd name="connsiteX1025" fmla="*/ 6701059 w 7527271"/>
                <a:gd name="connsiteY1025" fmla="*/ 1723438 h 4246067"/>
                <a:gd name="connsiteX1026" fmla="*/ 6695542 w 7527271"/>
                <a:gd name="connsiteY1026" fmla="*/ 1728146 h 4246067"/>
                <a:gd name="connsiteX1027" fmla="*/ 6683659 w 7527271"/>
                <a:gd name="connsiteY1027" fmla="*/ 1728404 h 4246067"/>
                <a:gd name="connsiteX1028" fmla="*/ 6671771 w 7527271"/>
                <a:gd name="connsiteY1028" fmla="*/ 1728655 h 4246067"/>
                <a:gd name="connsiteX1029" fmla="*/ 6670559 w 7527271"/>
                <a:gd name="connsiteY1029" fmla="*/ 1728642 h 4246067"/>
                <a:gd name="connsiteX1030" fmla="*/ 6808751 w 7527271"/>
                <a:gd name="connsiteY1030" fmla="*/ 1853972 h 4246067"/>
                <a:gd name="connsiteX1031" fmla="*/ 6957178 w 7527271"/>
                <a:gd name="connsiteY1031" fmla="*/ 1997775 h 4246067"/>
                <a:gd name="connsiteX1032" fmla="*/ 6957189 w 7527271"/>
                <a:gd name="connsiteY1032" fmla="*/ 2034509 h 4246067"/>
                <a:gd name="connsiteX1033" fmla="*/ 6969061 w 7527271"/>
                <a:gd name="connsiteY1033" fmla="*/ 2045275 h 4246067"/>
                <a:gd name="connsiteX1034" fmla="*/ 7075933 w 7527271"/>
                <a:gd name="connsiteY1034" fmla="*/ 2142201 h 4246067"/>
                <a:gd name="connsiteX1035" fmla="*/ 7081875 w 7527271"/>
                <a:gd name="connsiteY1035" fmla="*/ 2193499 h 4246067"/>
                <a:gd name="connsiteX1036" fmla="*/ 7058153 w 7527271"/>
                <a:gd name="connsiteY1036" fmla="*/ 2337257 h 4246067"/>
                <a:gd name="connsiteX1037" fmla="*/ 7064095 w 7527271"/>
                <a:gd name="connsiteY1037" fmla="*/ 2388553 h 4246067"/>
                <a:gd name="connsiteX1038" fmla="*/ 7117536 w 7527271"/>
                <a:gd name="connsiteY1038" fmla="*/ 2464567 h 4246067"/>
                <a:gd name="connsiteX1039" fmla="*/ 7123482 w 7527271"/>
                <a:gd name="connsiteY1039" fmla="*/ 2534223 h 4246067"/>
                <a:gd name="connsiteX1040" fmla="*/ 7123480 w 7527271"/>
                <a:gd name="connsiteY1040" fmla="*/ 2570951 h 4246067"/>
                <a:gd name="connsiteX1041" fmla="*/ 7105679 w 7527271"/>
                <a:gd name="connsiteY1041" fmla="*/ 2582341 h 4246067"/>
                <a:gd name="connsiteX1042" fmla="*/ 7135361 w 7527271"/>
                <a:gd name="connsiteY1042" fmla="*/ 2600091 h 4246067"/>
                <a:gd name="connsiteX1043" fmla="*/ 7153170 w 7527271"/>
                <a:gd name="connsiteY1043" fmla="*/ 2607055 h 4246067"/>
                <a:gd name="connsiteX1044" fmla="*/ 7165048 w 7527271"/>
                <a:gd name="connsiteY1044" fmla="*/ 2617831 h 4246067"/>
                <a:gd name="connsiteX1045" fmla="*/ 7212537 w 7527271"/>
                <a:gd name="connsiteY1045" fmla="*/ 2624173 h 4246067"/>
                <a:gd name="connsiteX1046" fmla="*/ 7254098 w 7527271"/>
                <a:gd name="connsiteY1046" fmla="*/ 2634321 h 4246067"/>
                <a:gd name="connsiteX1047" fmla="*/ 7301595 w 7527271"/>
                <a:gd name="connsiteY1047" fmla="*/ 2659035 h 4246067"/>
                <a:gd name="connsiteX1048" fmla="*/ 7325343 w 7527271"/>
                <a:gd name="connsiteY1048" fmla="*/ 2680579 h 4246067"/>
                <a:gd name="connsiteX1049" fmla="*/ 7372845 w 7527271"/>
                <a:gd name="connsiteY1049" fmla="*/ 2751201 h 4246067"/>
                <a:gd name="connsiteX1050" fmla="*/ 7384720 w 7527271"/>
                <a:gd name="connsiteY1050" fmla="*/ 2789515 h 4246067"/>
                <a:gd name="connsiteX1051" fmla="*/ 7378786 w 7527271"/>
                <a:gd name="connsiteY1051" fmla="*/ 2793317 h 4246067"/>
                <a:gd name="connsiteX1052" fmla="*/ 7426281 w 7527271"/>
                <a:gd name="connsiteY1052" fmla="*/ 2818029 h 4246067"/>
                <a:gd name="connsiteX1053" fmla="*/ 7444096 w 7527271"/>
                <a:gd name="connsiteY1053" fmla="*/ 2825007 h 4246067"/>
                <a:gd name="connsiteX1054" fmla="*/ 7455968 w 7527271"/>
                <a:gd name="connsiteY1054" fmla="*/ 2854133 h 4246067"/>
                <a:gd name="connsiteX1055" fmla="*/ 7461911 w 7527271"/>
                <a:gd name="connsiteY1055" fmla="*/ 2868707 h 4246067"/>
                <a:gd name="connsiteX1056" fmla="*/ 7450039 w 7527271"/>
                <a:gd name="connsiteY1056" fmla="*/ 2894665 h 4246067"/>
                <a:gd name="connsiteX1057" fmla="*/ 7414426 w 7527271"/>
                <a:gd name="connsiteY1057" fmla="*/ 2917453 h 4246067"/>
                <a:gd name="connsiteX1058" fmla="*/ 7360986 w 7527271"/>
                <a:gd name="connsiteY1058" fmla="*/ 2859803 h 4246067"/>
                <a:gd name="connsiteX1059" fmla="*/ 7355054 w 7527271"/>
                <a:gd name="connsiteY1059" fmla="*/ 2881975 h 4246067"/>
                <a:gd name="connsiteX1060" fmla="*/ 7307561 w 7527271"/>
                <a:gd name="connsiteY1060" fmla="*/ 2875623 h 4246067"/>
                <a:gd name="connsiteX1061" fmla="*/ 7283814 w 7527271"/>
                <a:gd name="connsiteY1061" fmla="*/ 2872453 h 4246067"/>
                <a:gd name="connsiteX1062" fmla="*/ 7268971 w 7527271"/>
                <a:gd name="connsiteY1062" fmla="*/ 2872763 h 4246067"/>
                <a:gd name="connsiteX1063" fmla="*/ 7254130 w 7527271"/>
                <a:gd name="connsiteY1063" fmla="*/ 2873069 h 4246067"/>
                <a:gd name="connsiteX1064" fmla="*/ 7242257 w 7527271"/>
                <a:gd name="connsiteY1064" fmla="*/ 2880665 h 4246067"/>
                <a:gd name="connsiteX1065" fmla="*/ 7185862 w 7527271"/>
                <a:gd name="connsiteY1065" fmla="*/ 2870835 h 4246067"/>
                <a:gd name="connsiteX1066" fmla="*/ 7129467 w 7527271"/>
                <a:gd name="connsiteY1066" fmla="*/ 2861005 h 4246067"/>
                <a:gd name="connsiteX1067" fmla="*/ 7117586 w 7527271"/>
                <a:gd name="connsiteY1067" fmla="*/ 2850231 h 4246067"/>
                <a:gd name="connsiteX1068" fmla="*/ 7087907 w 7527271"/>
                <a:gd name="connsiteY1068" fmla="*/ 2850857 h 4246067"/>
                <a:gd name="connsiteX1069" fmla="*/ 7076030 w 7527271"/>
                <a:gd name="connsiteY1069" fmla="*/ 2849265 h 4246067"/>
                <a:gd name="connsiteX1070" fmla="*/ 7064161 w 7527271"/>
                <a:gd name="connsiteY1070" fmla="*/ 2847685 h 4246067"/>
                <a:gd name="connsiteX1071" fmla="*/ 7034480 w 7527271"/>
                <a:gd name="connsiteY1071" fmla="*/ 2866679 h 4246067"/>
                <a:gd name="connsiteX1072" fmla="*/ 6939500 w 7527271"/>
                <a:gd name="connsiteY1072" fmla="*/ 2890707 h 4246067"/>
                <a:gd name="connsiteX1073" fmla="*/ 6903879 w 7527271"/>
                <a:gd name="connsiteY1073" fmla="*/ 2895133 h 4246067"/>
                <a:gd name="connsiteX1074" fmla="*/ 6912787 w 7527271"/>
                <a:gd name="connsiteY1074" fmla="*/ 2907797 h 4246067"/>
                <a:gd name="connsiteX1075" fmla="*/ 6921689 w 7527271"/>
                <a:gd name="connsiteY1075" fmla="*/ 2920465 h 4246067"/>
                <a:gd name="connsiteX1076" fmla="*/ 7013708 w 7527271"/>
                <a:gd name="connsiteY1076" fmla="*/ 2944241 h 4246067"/>
                <a:gd name="connsiteX1077" fmla="*/ 7117609 w 7527271"/>
                <a:gd name="connsiteY1077" fmla="*/ 2978795 h 4246067"/>
                <a:gd name="connsiteX1078" fmla="*/ 7188848 w 7527271"/>
                <a:gd name="connsiteY1078" fmla="*/ 2988317 h 4246067"/>
                <a:gd name="connsiteX1079" fmla="*/ 7206656 w 7527271"/>
                <a:gd name="connsiteY1079" fmla="*/ 2976921 h 4246067"/>
                <a:gd name="connsiteX1080" fmla="*/ 7218528 w 7527271"/>
                <a:gd name="connsiteY1080" fmla="*/ 2987685 h 4246067"/>
                <a:gd name="connsiteX1081" fmla="*/ 7230400 w 7527271"/>
                <a:gd name="connsiteY1081" fmla="*/ 2980091 h 4246067"/>
                <a:gd name="connsiteX1082" fmla="*/ 7212591 w 7527271"/>
                <a:gd name="connsiteY1082" fmla="*/ 2973123 h 4246067"/>
                <a:gd name="connsiteX1083" fmla="*/ 7206656 w 7527271"/>
                <a:gd name="connsiteY1083" fmla="*/ 2976921 h 4246067"/>
                <a:gd name="connsiteX1084" fmla="*/ 7194780 w 7527271"/>
                <a:gd name="connsiteY1084" fmla="*/ 2966145 h 4246067"/>
                <a:gd name="connsiteX1085" fmla="*/ 7200715 w 7527271"/>
                <a:gd name="connsiteY1085" fmla="*/ 2962347 h 4246067"/>
                <a:gd name="connsiteX1086" fmla="*/ 7040419 w 7527271"/>
                <a:gd name="connsiteY1086" fmla="*/ 2899603 h 4246067"/>
                <a:gd name="connsiteX1087" fmla="*/ 7022610 w 7527271"/>
                <a:gd name="connsiteY1087" fmla="*/ 2874269 h 4246067"/>
                <a:gd name="connsiteX1088" fmla="*/ 7058224 w 7527271"/>
                <a:gd name="connsiteY1088" fmla="*/ 2869849 h 4246067"/>
                <a:gd name="connsiteX1089" fmla="*/ 7171022 w 7527271"/>
                <a:gd name="connsiteY1089" fmla="*/ 2898695 h 4246067"/>
                <a:gd name="connsiteX1090" fmla="*/ 7283823 w 7527271"/>
                <a:gd name="connsiteY1090" fmla="*/ 2927549 h 4246067"/>
                <a:gd name="connsiteX1091" fmla="*/ 7337248 w 7527271"/>
                <a:gd name="connsiteY1091" fmla="*/ 2930095 h 4246067"/>
                <a:gd name="connsiteX1092" fmla="*/ 7455990 w 7527271"/>
                <a:gd name="connsiteY1092" fmla="*/ 3001061 h 4246067"/>
                <a:gd name="connsiteX1093" fmla="*/ 7479742 w 7527271"/>
                <a:gd name="connsiteY1093" fmla="*/ 3050139 h 4246067"/>
                <a:gd name="connsiteX1094" fmla="*/ 7485688 w 7527271"/>
                <a:gd name="connsiteY1094" fmla="*/ 3092265 h 4246067"/>
                <a:gd name="connsiteX1095" fmla="*/ 7378838 w 7527271"/>
                <a:gd name="connsiteY1095" fmla="*/ 3160625 h 4246067"/>
                <a:gd name="connsiteX1096" fmla="*/ 7521333 w 7527271"/>
                <a:gd name="connsiteY1096" fmla="*/ 3289861 h 4246067"/>
                <a:gd name="connsiteX1097" fmla="*/ 7525789 w 7527271"/>
                <a:gd name="connsiteY1097" fmla="*/ 3337511 h 4246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Lst>
              <a:rect l="l" t="t" r="r" b="b"/>
              <a:pathLst>
                <a:path w="7527271" h="4246067">
                  <a:moveTo>
                    <a:pt x="221903" y="1042797"/>
                  </a:moveTo>
                  <a:cubicBezTo>
                    <a:pt x="222492" y="1046415"/>
                    <a:pt x="221566" y="1048442"/>
                    <a:pt x="219126" y="1048877"/>
                  </a:cubicBezTo>
                  <a:cubicBezTo>
                    <a:pt x="214245" y="1049746"/>
                    <a:pt x="203305" y="1044246"/>
                    <a:pt x="186305" y="1032384"/>
                  </a:cubicBezTo>
                  <a:cubicBezTo>
                    <a:pt x="161958" y="1026787"/>
                    <a:pt x="149781" y="1023984"/>
                    <a:pt x="149781" y="1023984"/>
                  </a:cubicBezTo>
                  <a:lnTo>
                    <a:pt x="155293" y="1019282"/>
                  </a:lnTo>
                  <a:cubicBezTo>
                    <a:pt x="171146" y="1018951"/>
                    <a:pt x="191240" y="1021574"/>
                    <a:pt x="215593" y="1027167"/>
                  </a:cubicBezTo>
                  <a:cubicBezTo>
                    <a:pt x="219211" y="1033969"/>
                    <a:pt x="221315" y="1039178"/>
                    <a:pt x="221903" y="1042797"/>
                  </a:cubicBezTo>
                  <a:close/>
                  <a:moveTo>
                    <a:pt x="668092" y="464430"/>
                  </a:moveTo>
                  <a:cubicBezTo>
                    <a:pt x="666334" y="466287"/>
                    <a:pt x="664104" y="473302"/>
                    <a:pt x="660949" y="467337"/>
                  </a:cubicBezTo>
                  <a:cubicBezTo>
                    <a:pt x="662853" y="465324"/>
                    <a:pt x="664242" y="463852"/>
                    <a:pt x="665355" y="463254"/>
                  </a:cubicBezTo>
                  <a:cubicBezTo>
                    <a:pt x="666467" y="462662"/>
                    <a:pt x="667300" y="462940"/>
                    <a:pt x="668092" y="464430"/>
                  </a:cubicBezTo>
                  <a:close/>
                  <a:moveTo>
                    <a:pt x="670132" y="500255"/>
                  </a:moveTo>
                  <a:cubicBezTo>
                    <a:pt x="669344" y="498764"/>
                    <a:pt x="659743" y="501760"/>
                    <a:pt x="649447" y="505493"/>
                  </a:cubicBezTo>
                  <a:lnTo>
                    <a:pt x="625133" y="514938"/>
                  </a:lnTo>
                  <a:lnTo>
                    <a:pt x="637618" y="519959"/>
                  </a:lnTo>
                  <a:lnTo>
                    <a:pt x="636961" y="518936"/>
                  </a:lnTo>
                  <a:lnTo>
                    <a:pt x="640233" y="517965"/>
                  </a:lnTo>
                  <a:cubicBezTo>
                    <a:pt x="636719" y="521681"/>
                    <a:pt x="675122" y="509699"/>
                    <a:pt x="670132" y="500255"/>
                  </a:cubicBezTo>
                  <a:close/>
                  <a:moveTo>
                    <a:pt x="675227" y="461522"/>
                  </a:moveTo>
                  <a:cubicBezTo>
                    <a:pt x="673472" y="463382"/>
                    <a:pt x="671242" y="470394"/>
                    <a:pt x="668092" y="464430"/>
                  </a:cubicBezTo>
                  <a:cubicBezTo>
                    <a:pt x="669991" y="462416"/>
                    <a:pt x="671382" y="460942"/>
                    <a:pt x="672493" y="460347"/>
                  </a:cubicBezTo>
                  <a:cubicBezTo>
                    <a:pt x="673605" y="459750"/>
                    <a:pt x="674438" y="460031"/>
                    <a:pt x="675227" y="461522"/>
                  </a:cubicBezTo>
                  <a:close/>
                  <a:moveTo>
                    <a:pt x="694557" y="455779"/>
                  </a:moveTo>
                  <a:cubicBezTo>
                    <a:pt x="689289" y="461359"/>
                    <a:pt x="681891" y="463769"/>
                    <a:pt x="675227" y="461522"/>
                  </a:cubicBezTo>
                  <a:cubicBezTo>
                    <a:pt x="679674" y="459140"/>
                    <a:pt x="682773" y="457018"/>
                    <a:pt x="685626" y="455834"/>
                  </a:cubicBezTo>
                  <a:cubicBezTo>
                    <a:pt x="688483" y="454651"/>
                    <a:pt x="691094" y="454406"/>
                    <a:pt x="694557" y="455779"/>
                  </a:cubicBezTo>
                  <a:close/>
                  <a:moveTo>
                    <a:pt x="775967" y="535565"/>
                  </a:moveTo>
                  <a:cubicBezTo>
                    <a:pt x="776698" y="536098"/>
                    <a:pt x="776660" y="537055"/>
                    <a:pt x="775274" y="538529"/>
                  </a:cubicBezTo>
                  <a:cubicBezTo>
                    <a:pt x="771762" y="542246"/>
                    <a:pt x="764543" y="539816"/>
                    <a:pt x="764543" y="539816"/>
                  </a:cubicBezTo>
                  <a:cubicBezTo>
                    <a:pt x="764610" y="537999"/>
                    <a:pt x="766914" y="536536"/>
                    <a:pt x="769481" y="535728"/>
                  </a:cubicBezTo>
                  <a:cubicBezTo>
                    <a:pt x="772044" y="534918"/>
                    <a:pt x="774867" y="534762"/>
                    <a:pt x="775967" y="535565"/>
                  </a:cubicBezTo>
                  <a:close/>
                  <a:moveTo>
                    <a:pt x="782649" y="2336417"/>
                  </a:moveTo>
                  <a:cubicBezTo>
                    <a:pt x="784630" y="2341273"/>
                    <a:pt x="783645" y="2344967"/>
                    <a:pt x="779685" y="2347497"/>
                  </a:cubicBezTo>
                  <a:cubicBezTo>
                    <a:pt x="775730" y="2350033"/>
                    <a:pt x="765829" y="2344115"/>
                    <a:pt x="750000" y="2329755"/>
                  </a:cubicBezTo>
                  <a:cubicBezTo>
                    <a:pt x="757914" y="2324691"/>
                    <a:pt x="765832" y="2325749"/>
                    <a:pt x="773745" y="2332925"/>
                  </a:cubicBezTo>
                  <a:cubicBezTo>
                    <a:pt x="777704" y="2330391"/>
                    <a:pt x="780669" y="2331557"/>
                    <a:pt x="782649" y="2336417"/>
                  </a:cubicBezTo>
                  <a:close/>
                  <a:moveTo>
                    <a:pt x="788889" y="452009"/>
                  </a:moveTo>
                  <a:cubicBezTo>
                    <a:pt x="788804" y="446668"/>
                    <a:pt x="757247" y="456057"/>
                    <a:pt x="774825" y="452173"/>
                  </a:cubicBezTo>
                  <a:cubicBezTo>
                    <a:pt x="731218" y="462305"/>
                    <a:pt x="682471" y="483115"/>
                    <a:pt x="636493" y="496412"/>
                  </a:cubicBezTo>
                  <a:lnTo>
                    <a:pt x="599013" y="504885"/>
                  </a:lnTo>
                  <a:lnTo>
                    <a:pt x="601187" y="505308"/>
                  </a:lnTo>
                  <a:lnTo>
                    <a:pt x="619364" y="512618"/>
                  </a:lnTo>
                  <a:lnTo>
                    <a:pt x="675864" y="490695"/>
                  </a:lnTo>
                  <a:cubicBezTo>
                    <a:pt x="708455" y="479047"/>
                    <a:pt x="741914" y="467645"/>
                    <a:pt x="776401" y="455155"/>
                  </a:cubicBezTo>
                  <a:cubicBezTo>
                    <a:pt x="776401" y="455155"/>
                    <a:pt x="788529" y="461693"/>
                    <a:pt x="788889" y="452009"/>
                  </a:cubicBezTo>
                  <a:close/>
                  <a:moveTo>
                    <a:pt x="805285" y="180325"/>
                  </a:moveTo>
                  <a:lnTo>
                    <a:pt x="803677" y="179228"/>
                  </a:lnTo>
                  <a:cubicBezTo>
                    <a:pt x="801965" y="178058"/>
                    <a:pt x="801105" y="177475"/>
                    <a:pt x="802395" y="178351"/>
                  </a:cubicBezTo>
                  <a:close/>
                  <a:moveTo>
                    <a:pt x="813969" y="186239"/>
                  </a:moveTo>
                  <a:lnTo>
                    <a:pt x="805285" y="180325"/>
                  </a:lnTo>
                  <a:lnTo>
                    <a:pt x="810109" y="183608"/>
                  </a:lnTo>
                  <a:cubicBezTo>
                    <a:pt x="812250" y="185070"/>
                    <a:pt x="813969" y="186239"/>
                    <a:pt x="813969" y="186239"/>
                  </a:cubicBezTo>
                  <a:close/>
                  <a:moveTo>
                    <a:pt x="834056" y="415947"/>
                  </a:moveTo>
                  <a:cubicBezTo>
                    <a:pt x="831406" y="414825"/>
                    <a:pt x="821666" y="417292"/>
                    <a:pt x="821666" y="417292"/>
                  </a:cubicBezTo>
                  <a:cubicBezTo>
                    <a:pt x="817860" y="421321"/>
                    <a:pt x="826397" y="426236"/>
                    <a:pt x="833713" y="418491"/>
                  </a:cubicBezTo>
                  <a:cubicBezTo>
                    <a:pt x="835033" y="417096"/>
                    <a:pt x="834938" y="416320"/>
                    <a:pt x="834056" y="415947"/>
                  </a:cubicBezTo>
                  <a:close/>
                  <a:moveTo>
                    <a:pt x="839529" y="489083"/>
                  </a:moveTo>
                  <a:cubicBezTo>
                    <a:pt x="834258" y="494663"/>
                    <a:pt x="832210" y="496833"/>
                    <a:pt x="827302" y="492728"/>
                  </a:cubicBezTo>
                  <a:cubicBezTo>
                    <a:pt x="829205" y="490712"/>
                    <a:pt x="831427" y="489520"/>
                    <a:pt x="833592" y="488974"/>
                  </a:cubicBezTo>
                  <a:cubicBezTo>
                    <a:pt x="835755" y="488428"/>
                    <a:pt x="837862" y="488522"/>
                    <a:pt x="839529" y="489083"/>
                  </a:cubicBezTo>
                  <a:close/>
                  <a:moveTo>
                    <a:pt x="964350" y="396221"/>
                  </a:moveTo>
                  <a:lnTo>
                    <a:pt x="948964" y="401099"/>
                  </a:lnTo>
                  <a:cubicBezTo>
                    <a:pt x="940159" y="402575"/>
                    <a:pt x="930067" y="403570"/>
                    <a:pt x="925729" y="403128"/>
                  </a:cubicBezTo>
                  <a:close/>
                  <a:moveTo>
                    <a:pt x="964506" y="396171"/>
                  </a:moveTo>
                  <a:lnTo>
                    <a:pt x="964506" y="396192"/>
                  </a:lnTo>
                  <a:lnTo>
                    <a:pt x="964350" y="396221"/>
                  </a:lnTo>
                  <a:close/>
                  <a:moveTo>
                    <a:pt x="976966" y="519558"/>
                  </a:moveTo>
                  <a:cubicBezTo>
                    <a:pt x="977464" y="518692"/>
                    <a:pt x="974685" y="518828"/>
                    <a:pt x="970404" y="519479"/>
                  </a:cubicBezTo>
                  <a:lnTo>
                    <a:pt x="947202" y="524432"/>
                  </a:lnTo>
                  <a:lnTo>
                    <a:pt x="968083" y="522423"/>
                  </a:lnTo>
                  <a:lnTo>
                    <a:pt x="972137" y="521801"/>
                  </a:lnTo>
                  <a:close/>
                  <a:moveTo>
                    <a:pt x="1001540" y="390770"/>
                  </a:moveTo>
                  <a:cubicBezTo>
                    <a:pt x="1002422" y="391678"/>
                    <a:pt x="984461" y="396356"/>
                    <a:pt x="964327" y="401013"/>
                  </a:cubicBezTo>
                  <a:lnTo>
                    <a:pt x="964506" y="396192"/>
                  </a:lnTo>
                  <a:lnTo>
                    <a:pt x="984007" y="392705"/>
                  </a:lnTo>
                  <a:cubicBezTo>
                    <a:pt x="995950" y="390803"/>
                    <a:pt x="1001098" y="390317"/>
                    <a:pt x="1001540" y="390770"/>
                  </a:cubicBezTo>
                  <a:close/>
                  <a:moveTo>
                    <a:pt x="1050500" y="448613"/>
                  </a:moveTo>
                  <a:cubicBezTo>
                    <a:pt x="1048923" y="445628"/>
                    <a:pt x="1027722" y="448702"/>
                    <a:pt x="1036435" y="448777"/>
                  </a:cubicBezTo>
                  <a:cubicBezTo>
                    <a:pt x="1023289" y="450681"/>
                    <a:pt x="1007365" y="455530"/>
                    <a:pt x="991279" y="459969"/>
                  </a:cubicBezTo>
                  <a:lnTo>
                    <a:pt x="961966" y="465516"/>
                  </a:lnTo>
                  <a:lnTo>
                    <a:pt x="959301" y="465808"/>
                  </a:lnTo>
                  <a:lnTo>
                    <a:pt x="958843" y="466106"/>
                  </a:lnTo>
                  <a:lnTo>
                    <a:pt x="945161" y="468695"/>
                  </a:lnTo>
                  <a:cubicBezTo>
                    <a:pt x="934690" y="470476"/>
                    <a:pt x="925892" y="465063"/>
                    <a:pt x="919049" y="467660"/>
                  </a:cubicBezTo>
                  <a:cubicBezTo>
                    <a:pt x="892761" y="471468"/>
                    <a:pt x="867393" y="488255"/>
                    <a:pt x="839529" y="489083"/>
                  </a:cubicBezTo>
                  <a:cubicBezTo>
                    <a:pt x="857575" y="480045"/>
                    <a:pt x="868045" y="478261"/>
                    <a:pt x="883783" y="470899"/>
                  </a:cubicBezTo>
                  <a:cubicBezTo>
                    <a:pt x="878696" y="471637"/>
                    <a:pt x="925892" y="465063"/>
                    <a:pt x="928123" y="458051"/>
                  </a:cubicBezTo>
                  <a:cubicBezTo>
                    <a:pt x="926462" y="449728"/>
                    <a:pt x="869984" y="471563"/>
                    <a:pt x="864895" y="472297"/>
                  </a:cubicBezTo>
                  <a:cubicBezTo>
                    <a:pt x="804819" y="492505"/>
                    <a:pt x="769633" y="501083"/>
                    <a:pt x="706228" y="520172"/>
                  </a:cubicBezTo>
                  <a:cubicBezTo>
                    <a:pt x="706228" y="520172"/>
                    <a:pt x="675771" y="537695"/>
                    <a:pt x="674289" y="524534"/>
                  </a:cubicBezTo>
                  <a:cubicBezTo>
                    <a:pt x="676519" y="517522"/>
                    <a:pt x="725770" y="508779"/>
                    <a:pt x="727521" y="506919"/>
                  </a:cubicBezTo>
                  <a:cubicBezTo>
                    <a:pt x="775373" y="490353"/>
                    <a:pt x="819159" y="477318"/>
                    <a:pt x="868502" y="458397"/>
                  </a:cubicBezTo>
                  <a:cubicBezTo>
                    <a:pt x="837028" y="473126"/>
                    <a:pt x="879055" y="461950"/>
                    <a:pt x="877658" y="454125"/>
                  </a:cubicBezTo>
                  <a:cubicBezTo>
                    <a:pt x="874421" y="442823"/>
                    <a:pt x="814166" y="467878"/>
                    <a:pt x="809076" y="468614"/>
                  </a:cubicBezTo>
                  <a:cubicBezTo>
                    <a:pt x="782739" y="477515"/>
                    <a:pt x="755430" y="486087"/>
                    <a:pt x="726793" y="495387"/>
                  </a:cubicBezTo>
                  <a:lnTo>
                    <a:pt x="645911" y="523294"/>
                  </a:lnTo>
                  <a:lnTo>
                    <a:pt x="687841" y="540147"/>
                  </a:lnTo>
                  <a:cubicBezTo>
                    <a:pt x="702139" y="544427"/>
                    <a:pt x="716294" y="547182"/>
                    <a:pt x="730306" y="548411"/>
                  </a:cubicBezTo>
                  <a:cubicBezTo>
                    <a:pt x="738807" y="554351"/>
                    <a:pt x="746104" y="558017"/>
                    <a:pt x="752189" y="559408"/>
                  </a:cubicBezTo>
                  <a:cubicBezTo>
                    <a:pt x="758275" y="560811"/>
                    <a:pt x="765572" y="564477"/>
                    <a:pt x="774067" y="570409"/>
                  </a:cubicBezTo>
                  <a:lnTo>
                    <a:pt x="814533" y="569547"/>
                  </a:lnTo>
                  <a:lnTo>
                    <a:pt x="832273" y="564547"/>
                  </a:lnTo>
                  <a:lnTo>
                    <a:pt x="800402" y="559967"/>
                  </a:lnTo>
                  <a:cubicBezTo>
                    <a:pt x="776934" y="556354"/>
                    <a:pt x="764504" y="553305"/>
                    <a:pt x="784399" y="550950"/>
                  </a:cubicBezTo>
                  <a:lnTo>
                    <a:pt x="809632" y="549247"/>
                  </a:lnTo>
                  <a:lnTo>
                    <a:pt x="827491" y="540591"/>
                  </a:lnTo>
                  <a:cubicBezTo>
                    <a:pt x="889325" y="518522"/>
                    <a:pt x="948930" y="503463"/>
                    <a:pt x="1017718" y="483327"/>
                  </a:cubicBezTo>
                  <a:lnTo>
                    <a:pt x="1020957" y="480549"/>
                  </a:lnTo>
                  <a:lnTo>
                    <a:pt x="1002259" y="479673"/>
                  </a:lnTo>
                  <a:lnTo>
                    <a:pt x="988394" y="478600"/>
                  </a:lnTo>
                  <a:lnTo>
                    <a:pt x="916675" y="496530"/>
                  </a:lnTo>
                  <a:cubicBezTo>
                    <a:pt x="891288" y="505394"/>
                    <a:pt x="865718" y="514450"/>
                    <a:pt x="835086" y="517821"/>
                  </a:cubicBezTo>
                  <a:cubicBezTo>
                    <a:pt x="865215" y="505294"/>
                    <a:pt x="896523" y="495004"/>
                    <a:pt x="928683" y="485562"/>
                  </a:cubicBezTo>
                  <a:lnTo>
                    <a:pt x="963352" y="476012"/>
                  </a:lnTo>
                  <a:lnTo>
                    <a:pt x="950355" y="471608"/>
                  </a:lnTo>
                  <a:lnTo>
                    <a:pt x="958843" y="466106"/>
                  </a:lnTo>
                  <a:lnTo>
                    <a:pt x="961966" y="465516"/>
                  </a:lnTo>
                  <a:lnTo>
                    <a:pt x="977093" y="463845"/>
                  </a:lnTo>
                  <a:lnTo>
                    <a:pt x="1004931" y="464563"/>
                  </a:lnTo>
                  <a:lnTo>
                    <a:pt x="1027361" y="458386"/>
                  </a:lnTo>
                  <a:cubicBezTo>
                    <a:pt x="1029117" y="456525"/>
                    <a:pt x="1055491" y="458053"/>
                    <a:pt x="1050500" y="448613"/>
                  </a:cubicBezTo>
                  <a:close/>
                  <a:moveTo>
                    <a:pt x="1217535" y="1042475"/>
                  </a:moveTo>
                  <a:cubicBezTo>
                    <a:pt x="1177340" y="1037225"/>
                    <a:pt x="1140183" y="1032665"/>
                    <a:pt x="1106075" y="1028803"/>
                  </a:cubicBezTo>
                  <a:cubicBezTo>
                    <a:pt x="1071961" y="1024946"/>
                    <a:pt x="1039059" y="1023356"/>
                    <a:pt x="1007361" y="1024033"/>
                  </a:cubicBezTo>
                  <a:cubicBezTo>
                    <a:pt x="967161" y="1018771"/>
                    <a:pt x="928172" y="1015789"/>
                    <a:pt x="890387" y="1015065"/>
                  </a:cubicBezTo>
                  <a:cubicBezTo>
                    <a:pt x="852601" y="1014344"/>
                    <a:pt x="815446" y="1009785"/>
                    <a:pt x="778927" y="1001396"/>
                  </a:cubicBezTo>
                  <a:cubicBezTo>
                    <a:pt x="837269" y="1030721"/>
                    <a:pt x="879192" y="1054285"/>
                    <a:pt x="904688" y="1072079"/>
                  </a:cubicBezTo>
                  <a:cubicBezTo>
                    <a:pt x="920537" y="1071748"/>
                    <a:pt x="934265" y="1069927"/>
                    <a:pt x="945861" y="1066614"/>
                  </a:cubicBezTo>
                  <a:cubicBezTo>
                    <a:pt x="957462" y="1063313"/>
                    <a:pt x="971187" y="1061491"/>
                    <a:pt x="987032" y="1061152"/>
                  </a:cubicBezTo>
                  <a:cubicBezTo>
                    <a:pt x="1011383" y="1066756"/>
                    <a:pt x="1030276" y="1067108"/>
                    <a:pt x="1043716" y="1062239"/>
                  </a:cubicBezTo>
                  <a:cubicBezTo>
                    <a:pt x="1057152" y="1057372"/>
                    <a:pt x="1076044" y="1057724"/>
                    <a:pt x="1100391" y="1063321"/>
                  </a:cubicBezTo>
                  <a:cubicBezTo>
                    <a:pt x="1119918" y="1059853"/>
                    <a:pt x="1137600" y="1057943"/>
                    <a:pt x="1153453" y="1057607"/>
                  </a:cubicBezTo>
                  <a:cubicBezTo>
                    <a:pt x="1169301" y="1057262"/>
                    <a:pt x="1189401" y="1059897"/>
                    <a:pt x="1213748" y="1065494"/>
                  </a:cubicBezTo>
                  <a:cubicBezTo>
                    <a:pt x="1205249" y="1059554"/>
                    <a:pt x="1206509" y="1051882"/>
                    <a:pt x="1217535" y="1042475"/>
                  </a:cubicBezTo>
                  <a:close/>
                  <a:moveTo>
                    <a:pt x="1319503" y="797248"/>
                  </a:moveTo>
                  <a:cubicBezTo>
                    <a:pt x="1307328" y="794447"/>
                    <a:pt x="1297914" y="789301"/>
                    <a:pt x="1291249" y="781796"/>
                  </a:cubicBezTo>
                  <a:cubicBezTo>
                    <a:pt x="1284590" y="774301"/>
                    <a:pt x="1275171" y="769145"/>
                    <a:pt x="1262995" y="766342"/>
                  </a:cubicBezTo>
                  <a:cubicBezTo>
                    <a:pt x="1262995" y="766342"/>
                    <a:pt x="1250823" y="763553"/>
                    <a:pt x="1226472" y="757958"/>
                  </a:cubicBezTo>
                  <a:cubicBezTo>
                    <a:pt x="1143553" y="762780"/>
                    <a:pt x="1061320" y="753840"/>
                    <a:pt x="979774" y="731120"/>
                  </a:cubicBezTo>
                  <a:cubicBezTo>
                    <a:pt x="948078" y="731794"/>
                    <a:pt x="916091" y="729424"/>
                    <a:pt x="883820" y="723992"/>
                  </a:cubicBezTo>
                  <a:cubicBezTo>
                    <a:pt x="851543" y="718566"/>
                    <a:pt x="819560" y="716192"/>
                    <a:pt x="787863" y="716868"/>
                  </a:cubicBezTo>
                  <a:cubicBezTo>
                    <a:pt x="768334" y="720340"/>
                    <a:pt x="743876" y="734628"/>
                    <a:pt x="714478" y="759711"/>
                  </a:cubicBezTo>
                  <a:cubicBezTo>
                    <a:pt x="769372" y="752418"/>
                    <a:pt x="823928" y="752028"/>
                    <a:pt x="878137" y="758508"/>
                  </a:cubicBezTo>
                  <a:cubicBezTo>
                    <a:pt x="932346" y="764996"/>
                    <a:pt x="989884" y="775233"/>
                    <a:pt x="1050757" y="789222"/>
                  </a:cubicBezTo>
                  <a:cubicBezTo>
                    <a:pt x="1082455" y="788545"/>
                    <a:pt x="1116277" y="789356"/>
                    <a:pt x="1152226" y="791645"/>
                  </a:cubicBezTo>
                  <a:cubicBezTo>
                    <a:pt x="1188174" y="793937"/>
                    <a:pt x="1223834" y="793174"/>
                    <a:pt x="1259208" y="789364"/>
                  </a:cubicBezTo>
                  <a:lnTo>
                    <a:pt x="1253696" y="794065"/>
                  </a:lnTo>
                  <a:cubicBezTo>
                    <a:pt x="1265869" y="796859"/>
                    <a:pt x="1275918" y="798177"/>
                    <a:pt x="1283842" y="798009"/>
                  </a:cubicBezTo>
                  <a:cubicBezTo>
                    <a:pt x="1291770" y="797840"/>
                    <a:pt x="1301817" y="799149"/>
                    <a:pt x="1313991" y="801950"/>
                  </a:cubicBezTo>
                  <a:close/>
                  <a:moveTo>
                    <a:pt x="1336717" y="314408"/>
                  </a:moveTo>
                  <a:cubicBezTo>
                    <a:pt x="1334958" y="316268"/>
                    <a:pt x="1329787" y="311665"/>
                    <a:pt x="1333300" y="307944"/>
                  </a:cubicBezTo>
                  <a:cubicBezTo>
                    <a:pt x="1333300" y="307944"/>
                    <a:pt x="1334592" y="309095"/>
                    <a:pt x="1335665" y="310480"/>
                  </a:cubicBezTo>
                  <a:cubicBezTo>
                    <a:pt x="1336739" y="311862"/>
                    <a:pt x="1337593" y="313476"/>
                    <a:pt x="1336717" y="314408"/>
                  </a:cubicBezTo>
                  <a:close/>
                  <a:moveTo>
                    <a:pt x="1387541" y="308646"/>
                  </a:moveTo>
                  <a:cubicBezTo>
                    <a:pt x="1375050" y="311794"/>
                    <a:pt x="1361247" y="312455"/>
                    <a:pt x="1348940" y="310763"/>
                  </a:cubicBezTo>
                  <a:cubicBezTo>
                    <a:pt x="1355185" y="309190"/>
                    <a:pt x="1361803" y="307025"/>
                    <a:pt x="1368376" y="306073"/>
                  </a:cubicBezTo>
                  <a:cubicBezTo>
                    <a:pt x="1374947" y="305119"/>
                    <a:pt x="1381475" y="305376"/>
                    <a:pt x="1387541" y="308646"/>
                  </a:cubicBezTo>
                  <a:close/>
                  <a:moveTo>
                    <a:pt x="1433538" y="680158"/>
                  </a:moveTo>
                  <a:lnTo>
                    <a:pt x="1414742" y="667035"/>
                  </a:lnTo>
                  <a:lnTo>
                    <a:pt x="1363295" y="662724"/>
                  </a:lnTo>
                  <a:close/>
                  <a:moveTo>
                    <a:pt x="1493835" y="688044"/>
                  </a:moveTo>
                  <a:lnTo>
                    <a:pt x="1485828" y="672991"/>
                  </a:lnTo>
                  <a:lnTo>
                    <a:pt x="1440003" y="669152"/>
                  </a:lnTo>
                  <a:lnTo>
                    <a:pt x="1444562" y="670752"/>
                  </a:lnTo>
                  <a:cubicBezTo>
                    <a:pt x="1456738" y="673555"/>
                    <a:pt x="1473160" y="679317"/>
                    <a:pt x="1493835" y="688044"/>
                  </a:cubicBezTo>
                  <a:close/>
                  <a:moveTo>
                    <a:pt x="2010802" y="301586"/>
                  </a:moveTo>
                  <a:lnTo>
                    <a:pt x="1970534" y="302120"/>
                  </a:lnTo>
                  <a:cubicBezTo>
                    <a:pt x="1935671" y="302992"/>
                    <a:pt x="1901680" y="304105"/>
                    <a:pt x="1866781" y="305015"/>
                  </a:cubicBezTo>
                  <a:cubicBezTo>
                    <a:pt x="1823094" y="307869"/>
                    <a:pt x="1770792" y="300463"/>
                    <a:pt x="1727367" y="303814"/>
                  </a:cubicBezTo>
                  <a:cubicBezTo>
                    <a:pt x="1700816" y="307128"/>
                    <a:pt x="1685520" y="310145"/>
                    <a:pt x="1655897" y="312832"/>
                  </a:cubicBezTo>
                  <a:cubicBezTo>
                    <a:pt x="1639784" y="315168"/>
                    <a:pt x="1620632" y="316072"/>
                    <a:pt x="1603498" y="315611"/>
                  </a:cubicBezTo>
                  <a:cubicBezTo>
                    <a:pt x="1566475" y="320707"/>
                    <a:pt x="1601269" y="322623"/>
                    <a:pt x="1611739" y="320837"/>
                  </a:cubicBezTo>
                  <a:cubicBezTo>
                    <a:pt x="1686653" y="317471"/>
                    <a:pt x="1751068" y="316700"/>
                    <a:pt x="1819290" y="311898"/>
                  </a:cubicBezTo>
                  <a:lnTo>
                    <a:pt x="1835216" y="312074"/>
                  </a:lnTo>
                  <a:close/>
                  <a:moveTo>
                    <a:pt x="2206493" y="66888"/>
                  </a:moveTo>
                  <a:cubicBezTo>
                    <a:pt x="2205120" y="63334"/>
                    <a:pt x="2203197" y="58359"/>
                    <a:pt x="2204020" y="60491"/>
                  </a:cubicBezTo>
                  <a:close/>
                  <a:moveTo>
                    <a:pt x="2214701" y="59725"/>
                  </a:moveTo>
                  <a:lnTo>
                    <a:pt x="2207729" y="70086"/>
                  </a:lnTo>
                  <a:lnTo>
                    <a:pt x="2213027" y="72805"/>
                  </a:lnTo>
                  <a:lnTo>
                    <a:pt x="2133222" y="75812"/>
                  </a:lnTo>
                  <a:cubicBezTo>
                    <a:pt x="1899883" y="86835"/>
                    <a:pt x="1666032" y="100994"/>
                    <a:pt x="1430026" y="110279"/>
                  </a:cubicBezTo>
                  <a:cubicBezTo>
                    <a:pt x="1398287" y="118016"/>
                    <a:pt x="1289851" y="107681"/>
                    <a:pt x="1383350" y="95044"/>
                  </a:cubicBezTo>
                  <a:cubicBezTo>
                    <a:pt x="1597917" y="67971"/>
                    <a:pt x="1817136" y="76879"/>
                    <a:pt x="2041510" y="70240"/>
                  </a:cubicBezTo>
                  <a:close/>
                  <a:moveTo>
                    <a:pt x="2231036" y="58733"/>
                  </a:moveTo>
                  <a:lnTo>
                    <a:pt x="2226569" y="64826"/>
                  </a:lnTo>
                  <a:lnTo>
                    <a:pt x="2218387" y="59500"/>
                  </a:lnTo>
                  <a:close/>
                  <a:moveTo>
                    <a:pt x="2320027" y="234490"/>
                  </a:moveTo>
                  <a:cubicBezTo>
                    <a:pt x="2321404" y="236196"/>
                    <a:pt x="2295650" y="240648"/>
                    <a:pt x="2260832" y="245585"/>
                  </a:cubicBezTo>
                  <a:lnTo>
                    <a:pt x="2238069" y="248658"/>
                  </a:lnTo>
                  <a:lnTo>
                    <a:pt x="2223932" y="249294"/>
                  </a:lnTo>
                  <a:lnTo>
                    <a:pt x="2225959" y="239490"/>
                  </a:lnTo>
                  <a:cubicBezTo>
                    <a:pt x="2228738" y="246674"/>
                    <a:pt x="2148195" y="251498"/>
                    <a:pt x="2126964" y="247724"/>
                  </a:cubicBezTo>
                  <a:cubicBezTo>
                    <a:pt x="2232823" y="238060"/>
                    <a:pt x="2287458" y="234173"/>
                    <a:pt x="2308932" y="233789"/>
                  </a:cubicBezTo>
                  <a:cubicBezTo>
                    <a:pt x="2316092" y="233663"/>
                    <a:pt x="2319567" y="233922"/>
                    <a:pt x="2320027" y="234490"/>
                  </a:cubicBezTo>
                  <a:close/>
                  <a:moveTo>
                    <a:pt x="2436300" y="55749"/>
                  </a:moveTo>
                  <a:lnTo>
                    <a:pt x="2382087" y="66437"/>
                  </a:lnTo>
                  <a:lnTo>
                    <a:pt x="2214959" y="72730"/>
                  </a:lnTo>
                  <a:lnTo>
                    <a:pt x="2226569" y="64826"/>
                  </a:lnTo>
                  <a:cubicBezTo>
                    <a:pt x="2226569" y="64826"/>
                    <a:pt x="2228533" y="65638"/>
                    <a:pt x="2230781" y="65063"/>
                  </a:cubicBezTo>
                  <a:lnTo>
                    <a:pt x="2235628" y="58453"/>
                  </a:lnTo>
                  <a:lnTo>
                    <a:pt x="2267623" y="56510"/>
                  </a:lnTo>
                  <a:cubicBezTo>
                    <a:pt x="2273872" y="54373"/>
                    <a:pt x="2276995" y="53304"/>
                    <a:pt x="2280261" y="52108"/>
                  </a:cubicBezTo>
                  <a:lnTo>
                    <a:pt x="2285686" y="50033"/>
                  </a:lnTo>
                  <a:lnTo>
                    <a:pt x="2295084" y="48703"/>
                  </a:lnTo>
                  <a:lnTo>
                    <a:pt x="2303456" y="59854"/>
                  </a:lnTo>
                  <a:cubicBezTo>
                    <a:pt x="2306258" y="60768"/>
                    <a:pt x="2306959" y="56472"/>
                    <a:pt x="2307657" y="52177"/>
                  </a:cubicBezTo>
                  <a:lnTo>
                    <a:pt x="2310771" y="46483"/>
                  </a:lnTo>
                  <a:lnTo>
                    <a:pt x="2314198" y="45996"/>
                  </a:lnTo>
                  <a:lnTo>
                    <a:pt x="2319940" y="49681"/>
                  </a:lnTo>
                  <a:cubicBezTo>
                    <a:pt x="2330705" y="57436"/>
                    <a:pt x="2348033" y="69880"/>
                    <a:pt x="2358538" y="59735"/>
                  </a:cubicBezTo>
                  <a:cubicBezTo>
                    <a:pt x="2358538" y="59735"/>
                    <a:pt x="2349919" y="40213"/>
                    <a:pt x="2355517" y="42042"/>
                  </a:cubicBezTo>
                  <a:cubicBezTo>
                    <a:pt x="2361122" y="43869"/>
                    <a:pt x="2371030" y="55459"/>
                    <a:pt x="2383168" y="59422"/>
                  </a:cubicBezTo>
                  <a:cubicBezTo>
                    <a:pt x="2388768" y="61248"/>
                    <a:pt x="2404261" y="59694"/>
                    <a:pt x="2421316" y="57603"/>
                  </a:cubicBezTo>
                  <a:close/>
                  <a:moveTo>
                    <a:pt x="2640319" y="13882"/>
                  </a:moveTo>
                  <a:cubicBezTo>
                    <a:pt x="2639026" y="21814"/>
                    <a:pt x="2622580" y="8094"/>
                    <a:pt x="2629474" y="1990"/>
                  </a:cubicBezTo>
                  <a:close/>
                  <a:moveTo>
                    <a:pt x="2720388" y="5213"/>
                  </a:moveTo>
                  <a:lnTo>
                    <a:pt x="2700297" y="12153"/>
                  </a:lnTo>
                  <a:lnTo>
                    <a:pt x="2694788" y="12840"/>
                  </a:lnTo>
                  <a:lnTo>
                    <a:pt x="2666244" y="5637"/>
                  </a:lnTo>
                  <a:cubicBezTo>
                    <a:pt x="2672597" y="2838"/>
                    <a:pt x="2681934" y="1363"/>
                    <a:pt x="2691777" y="1269"/>
                  </a:cubicBezTo>
                  <a:cubicBezTo>
                    <a:pt x="2701627" y="1176"/>
                    <a:pt x="2711987" y="2470"/>
                    <a:pt x="2720388" y="5213"/>
                  </a:cubicBezTo>
                  <a:close/>
                  <a:moveTo>
                    <a:pt x="2745589" y="6473"/>
                  </a:moveTo>
                  <a:lnTo>
                    <a:pt x="2728044" y="8675"/>
                  </a:lnTo>
                  <a:lnTo>
                    <a:pt x="2720388" y="5213"/>
                  </a:lnTo>
                  <a:close/>
                  <a:moveTo>
                    <a:pt x="2765795" y="3943"/>
                  </a:moveTo>
                  <a:lnTo>
                    <a:pt x="2752836" y="5567"/>
                  </a:lnTo>
                  <a:lnTo>
                    <a:pt x="2759218" y="2224"/>
                  </a:lnTo>
                  <a:close/>
                  <a:moveTo>
                    <a:pt x="2784447" y="1606"/>
                  </a:moveTo>
                  <a:lnTo>
                    <a:pt x="2777826" y="2435"/>
                  </a:lnTo>
                  <a:lnTo>
                    <a:pt x="2779400" y="0"/>
                  </a:lnTo>
                  <a:close/>
                  <a:moveTo>
                    <a:pt x="2975948" y="68337"/>
                  </a:moveTo>
                  <a:lnTo>
                    <a:pt x="2942761" y="70090"/>
                  </a:lnTo>
                  <a:cubicBezTo>
                    <a:pt x="2723146" y="84634"/>
                    <a:pt x="2466650" y="140190"/>
                    <a:pt x="2245680" y="185336"/>
                  </a:cubicBezTo>
                  <a:cubicBezTo>
                    <a:pt x="2208842" y="195204"/>
                    <a:pt x="2157772" y="205202"/>
                    <a:pt x="2139773" y="209804"/>
                  </a:cubicBezTo>
                  <a:cubicBezTo>
                    <a:pt x="2118635" y="226179"/>
                    <a:pt x="2139406" y="228754"/>
                    <a:pt x="2124186" y="240542"/>
                  </a:cubicBezTo>
                  <a:cubicBezTo>
                    <a:pt x="2124186" y="240542"/>
                    <a:pt x="2097971" y="260842"/>
                    <a:pt x="2095196" y="253662"/>
                  </a:cubicBezTo>
                  <a:lnTo>
                    <a:pt x="2099702" y="254876"/>
                  </a:lnTo>
                  <a:lnTo>
                    <a:pt x="1480594" y="282710"/>
                  </a:lnTo>
                  <a:cubicBezTo>
                    <a:pt x="1421512" y="283263"/>
                    <a:pt x="1362872" y="298060"/>
                    <a:pt x="1307558" y="299254"/>
                  </a:cubicBezTo>
                  <a:lnTo>
                    <a:pt x="1260583" y="295464"/>
                  </a:lnTo>
                  <a:lnTo>
                    <a:pt x="1238044" y="298740"/>
                  </a:lnTo>
                  <a:cubicBezTo>
                    <a:pt x="1216477" y="302201"/>
                    <a:pt x="1194164" y="306841"/>
                    <a:pt x="1171499" y="312270"/>
                  </a:cubicBezTo>
                  <a:lnTo>
                    <a:pt x="1151052" y="317721"/>
                  </a:lnTo>
                  <a:lnTo>
                    <a:pt x="1147257" y="317721"/>
                  </a:lnTo>
                  <a:cubicBezTo>
                    <a:pt x="1134203" y="318608"/>
                    <a:pt x="1119800" y="320829"/>
                    <a:pt x="1108293" y="321626"/>
                  </a:cubicBezTo>
                  <a:lnTo>
                    <a:pt x="1103414" y="321555"/>
                  </a:lnTo>
                  <a:lnTo>
                    <a:pt x="1153973" y="308034"/>
                  </a:lnTo>
                  <a:cubicBezTo>
                    <a:pt x="1177128" y="302299"/>
                    <a:pt x="1200926" y="296960"/>
                    <a:pt x="1225918" y="292201"/>
                  </a:cubicBezTo>
                  <a:lnTo>
                    <a:pt x="1236194" y="290594"/>
                  </a:lnTo>
                  <a:lnTo>
                    <a:pt x="1213178" y="284874"/>
                  </a:lnTo>
                  <a:cubicBezTo>
                    <a:pt x="1201087" y="279881"/>
                    <a:pt x="1189974" y="274167"/>
                    <a:pt x="1178770" y="270510"/>
                  </a:cubicBezTo>
                  <a:cubicBezTo>
                    <a:pt x="1154140" y="270822"/>
                    <a:pt x="1107677" y="290464"/>
                    <a:pt x="1103155" y="245828"/>
                  </a:cubicBezTo>
                  <a:cubicBezTo>
                    <a:pt x="1136401" y="265030"/>
                    <a:pt x="1112845" y="222538"/>
                    <a:pt x="1103155" y="245828"/>
                  </a:cubicBezTo>
                  <a:cubicBezTo>
                    <a:pt x="998811" y="246574"/>
                    <a:pt x="889803" y="245799"/>
                    <a:pt x="780078" y="243396"/>
                  </a:cubicBezTo>
                  <a:cubicBezTo>
                    <a:pt x="794936" y="188381"/>
                    <a:pt x="881757" y="216718"/>
                    <a:pt x="928219" y="197080"/>
                  </a:cubicBezTo>
                  <a:cubicBezTo>
                    <a:pt x="966635" y="184561"/>
                    <a:pt x="897985" y="195564"/>
                    <a:pt x="880248" y="189774"/>
                  </a:cubicBezTo>
                  <a:cubicBezTo>
                    <a:pt x="856549" y="190393"/>
                    <a:pt x="837306" y="193855"/>
                    <a:pt x="813969" y="186239"/>
                  </a:cubicBezTo>
                  <a:cubicBezTo>
                    <a:pt x="1143361" y="146879"/>
                    <a:pt x="1479629" y="122640"/>
                    <a:pt x="1817838" y="104605"/>
                  </a:cubicBezTo>
                  <a:lnTo>
                    <a:pt x="2294191" y="83764"/>
                  </a:lnTo>
                  <a:lnTo>
                    <a:pt x="2289208" y="84750"/>
                  </a:lnTo>
                  <a:cubicBezTo>
                    <a:pt x="2214220" y="103938"/>
                    <a:pt x="2123537" y="116623"/>
                    <a:pt x="2078959" y="160478"/>
                  </a:cubicBezTo>
                  <a:cubicBezTo>
                    <a:pt x="2044893" y="177526"/>
                    <a:pt x="2041657" y="169146"/>
                    <a:pt x="2023660" y="173750"/>
                  </a:cubicBezTo>
                  <a:cubicBezTo>
                    <a:pt x="1978128" y="181020"/>
                    <a:pt x="1943599" y="196870"/>
                    <a:pt x="1991528" y="198636"/>
                  </a:cubicBezTo>
                  <a:cubicBezTo>
                    <a:pt x="2077138" y="189879"/>
                    <a:pt x="2122290" y="184466"/>
                    <a:pt x="2197276" y="165276"/>
                  </a:cubicBezTo>
                  <a:cubicBezTo>
                    <a:pt x="2385101" y="135300"/>
                    <a:pt x="2551204" y="100274"/>
                    <a:pt x="2730346" y="74613"/>
                  </a:cubicBezTo>
                  <a:lnTo>
                    <a:pt x="2845621" y="60884"/>
                  </a:lnTo>
                  <a:close/>
                  <a:moveTo>
                    <a:pt x="3077268" y="3430487"/>
                  </a:moveTo>
                  <a:cubicBezTo>
                    <a:pt x="3077268" y="3430487"/>
                    <a:pt x="3073309" y="3433019"/>
                    <a:pt x="3065395" y="3438079"/>
                  </a:cubicBezTo>
                  <a:cubicBezTo>
                    <a:pt x="2990196" y="3424971"/>
                    <a:pt x="2916976" y="3407529"/>
                    <a:pt x="2845737" y="3385769"/>
                  </a:cubicBezTo>
                  <a:cubicBezTo>
                    <a:pt x="2774497" y="3363995"/>
                    <a:pt x="2703253" y="3345303"/>
                    <a:pt x="2632014" y="3329659"/>
                  </a:cubicBezTo>
                  <a:cubicBezTo>
                    <a:pt x="2556816" y="3316543"/>
                    <a:pt x="2483598" y="3299115"/>
                    <a:pt x="2412356" y="3277341"/>
                  </a:cubicBezTo>
                  <a:cubicBezTo>
                    <a:pt x="2341117" y="3255585"/>
                    <a:pt x="2267897" y="3238141"/>
                    <a:pt x="2192698" y="3225029"/>
                  </a:cubicBezTo>
                  <a:cubicBezTo>
                    <a:pt x="2184782" y="3217857"/>
                    <a:pt x="2178844" y="3209403"/>
                    <a:pt x="2174888" y="3199699"/>
                  </a:cubicBezTo>
                  <a:cubicBezTo>
                    <a:pt x="2178843" y="3197167"/>
                    <a:pt x="2184776" y="3199481"/>
                    <a:pt x="2192694" y="3206669"/>
                  </a:cubicBezTo>
                  <a:lnTo>
                    <a:pt x="3065393" y="3419723"/>
                  </a:lnTo>
                  <a:cubicBezTo>
                    <a:pt x="3069352" y="3417189"/>
                    <a:pt x="3073306" y="3417707"/>
                    <a:pt x="3077264" y="3421303"/>
                  </a:cubicBezTo>
                  <a:cubicBezTo>
                    <a:pt x="3081225" y="3424897"/>
                    <a:pt x="3081224" y="3427955"/>
                    <a:pt x="3077268" y="3430487"/>
                  </a:cubicBezTo>
                  <a:close/>
                  <a:moveTo>
                    <a:pt x="3089148" y="257891"/>
                  </a:moveTo>
                  <a:lnTo>
                    <a:pt x="3086918" y="268355"/>
                  </a:lnTo>
                  <a:lnTo>
                    <a:pt x="3086966" y="266045"/>
                  </a:lnTo>
                  <a:close/>
                  <a:moveTo>
                    <a:pt x="3181897" y="125963"/>
                  </a:moveTo>
                  <a:cubicBezTo>
                    <a:pt x="3176826" y="129892"/>
                    <a:pt x="3165737" y="118258"/>
                    <a:pt x="3175885" y="110399"/>
                  </a:cubicBezTo>
                  <a:cubicBezTo>
                    <a:pt x="3175885" y="110399"/>
                    <a:pt x="3186972" y="122035"/>
                    <a:pt x="3181897" y="125963"/>
                  </a:cubicBezTo>
                  <a:close/>
                  <a:moveTo>
                    <a:pt x="3213665" y="120027"/>
                  </a:moveTo>
                  <a:cubicBezTo>
                    <a:pt x="3208592" y="123955"/>
                    <a:pt x="3203517" y="127885"/>
                    <a:pt x="3200740" y="120702"/>
                  </a:cubicBezTo>
                  <a:cubicBezTo>
                    <a:pt x="3203277" y="118737"/>
                    <a:pt x="3205813" y="116772"/>
                    <a:pt x="3208064" y="116198"/>
                  </a:cubicBezTo>
                  <a:cubicBezTo>
                    <a:pt x="3210314" y="115622"/>
                    <a:pt x="3212277" y="116435"/>
                    <a:pt x="3213665" y="120027"/>
                  </a:cubicBezTo>
                  <a:close/>
                  <a:moveTo>
                    <a:pt x="3235755" y="242992"/>
                  </a:moveTo>
                  <a:lnTo>
                    <a:pt x="3233556" y="242916"/>
                  </a:lnTo>
                  <a:lnTo>
                    <a:pt x="3234241" y="263903"/>
                  </a:lnTo>
                  <a:close/>
                  <a:moveTo>
                    <a:pt x="3310362" y="122904"/>
                  </a:moveTo>
                  <a:cubicBezTo>
                    <a:pt x="3278135" y="127645"/>
                    <a:pt x="3243595" y="126401"/>
                    <a:pt x="3213665" y="120027"/>
                  </a:cubicBezTo>
                  <a:cubicBezTo>
                    <a:pt x="3225748" y="118247"/>
                    <a:pt x="3238483" y="115751"/>
                    <a:pt x="3251136" y="114244"/>
                  </a:cubicBezTo>
                  <a:cubicBezTo>
                    <a:pt x="3263790" y="112737"/>
                    <a:pt x="3276363" y="112224"/>
                    <a:pt x="3288128" y="114414"/>
                  </a:cubicBezTo>
                  <a:cubicBezTo>
                    <a:pt x="3295972" y="115875"/>
                    <a:pt x="3303455" y="118532"/>
                    <a:pt x="3310362" y="122904"/>
                  </a:cubicBezTo>
                  <a:close/>
                  <a:moveTo>
                    <a:pt x="3709209" y="64485"/>
                  </a:moveTo>
                  <a:lnTo>
                    <a:pt x="3704822" y="68604"/>
                  </a:lnTo>
                  <a:cubicBezTo>
                    <a:pt x="3694484" y="72236"/>
                    <a:pt x="3670988" y="73806"/>
                    <a:pt x="3667183" y="76756"/>
                  </a:cubicBezTo>
                  <a:cubicBezTo>
                    <a:pt x="3544217" y="75558"/>
                    <a:pt x="3423664" y="67822"/>
                    <a:pt x="3303580" y="63419"/>
                  </a:cubicBezTo>
                  <a:lnTo>
                    <a:pt x="3295636" y="63291"/>
                  </a:lnTo>
                  <a:lnTo>
                    <a:pt x="3288285" y="62498"/>
                  </a:lnTo>
                  <a:lnTo>
                    <a:pt x="3287774" y="63168"/>
                  </a:lnTo>
                  <a:lnTo>
                    <a:pt x="3236373" y="62350"/>
                  </a:lnTo>
                  <a:lnTo>
                    <a:pt x="3233213" y="62032"/>
                  </a:lnTo>
                  <a:lnTo>
                    <a:pt x="3233025" y="62295"/>
                  </a:lnTo>
                  <a:lnTo>
                    <a:pt x="3123553" y="60551"/>
                  </a:lnTo>
                  <a:lnTo>
                    <a:pt x="3084055" y="62636"/>
                  </a:lnTo>
                  <a:lnTo>
                    <a:pt x="3027435" y="60013"/>
                  </a:lnTo>
                  <a:lnTo>
                    <a:pt x="2851646" y="60165"/>
                  </a:lnTo>
                  <a:lnTo>
                    <a:pt x="2915129" y="52606"/>
                  </a:lnTo>
                  <a:cubicBezTo>
                    <a:pt x="3059658" y="37104"/>
                    <a:pt x="3169281" y="39305"/>
                    <a:pt x="3318518" y="38824"/>
                  </a:cubicBezTo>
                  <a:cubicBezTo>
                    <a:pt x="3337173" y="38762"/>
                    <a:pt x="3359509" y="38282"/>
                    <a:pt x="3383876" y="37762"/>
                  </a:cubicBezTo>
                  <a:lnTo>
                    <a:pt x="3427012" y="37036"/>
                  </a:lnTo>
                  <a:lnTo>
                    <a:pt x="3593979" y="52552"/>
                  </a:lnTo>
                  <a:close/>
                  <a:moveTo>
                    <a:pt x="4060981" y="460893"/>
                  </a:moveTo>
                  <a:lnTo>
                    <a:pt x="4050354" y="447679"/>
                  </a:lnTo>
                  <a:cubicBezTo>
                    <a:pt x="4004142" y="432595"/>
                    <a:pt x="3926299" y="424588"/>
                    <a:pt x="3845727" y="418998"/>
                  </a:cubicBezTo>
                  <a:cubicBezTo>
                    <a:pt x="3765154" y="413408"/>
                    <a:pt x="3681854" y="410234"/>
                    <a:pt x="3624727" y="404813"/>
                  </a:cubicBezTo>
                  <a:lnTo>
                    <a:pt x="3604990" y="402151"/>
                  </a:lnTo>
                  <a:lnTo>
                    <a:pt x="3604999" y="402800"/>
                  </a:lnTo>
                  <a:lnTo>
                    <a:pt x="3625914" y="406591"/>
                  </a:lnTo>
                  <a:cubicBezTo>
                    <a:pt x="3655553" y="411741"/>
                    <a:pt x="3698585" y="419173"/>
                    <a:pt x="3707453" y="422069"/>
                  </a:cubicBezTo>
                  <a:cubicBezTo>
                    <a:pt x="3791259" y="432716"/>
                    <a:pt x="3851723" y="435746"/>
                    <a:pt x="3942637" y="438968"/>
                  </a:cubicBezTo>
                  <a:cubicBezTo>
                    <a:pt x="3965973" y="446589"/>
                    <a:pt x="4052796" y="474927"/>
                    <a:pt x="4060981" y="460893"/>
                  </a:cubicBezTo>
                  <a:close/>
                  <a:moveTo>
                    <a:pt x="4091429" y="461084"/>
                  </a:moveTo>
                  <a:cubicBezTo>
                    <a:pt x="4097031" y="462914"/>
                    <a:pt x="4080583" y="449191"/>
                    <a:pt x="4080583" y="449191"/>
                  </a:cubicBezTo>
                  <a:cubicBezTo>
                    <a:pt x="4079293" y="457124"/>
                    <a:pt x="4089923" y="470339"/>
                    <a:pt x="4091429" y="461084"/>
                  </a:cubicBezTo>
                  <a:close/>
                  <a:moveTo>
                    <a:pt x="4192037" y="477218"/>
                  </a:moveTo>
                  <a:lnTo>
                    <a:pt x="4182127" y="465633"/>
                  </a:lnTo>
                  <a:cubicBezTo>
                    <a:pt x="4175231" y="471734"/>
                    <a:pt x="4185145" y="483324"/>
                    <a:pt x="4192037" y="477218"/>
                  </a:cubicBezTo>
                  <a:close/>
                  <a:moveTo>
                    <a:pt x="4233473" y="482389"/>
                  </a:moveTo>
                  <a:lnTo>
                    <a:pt x="4205826" y="465012"/>
                  </a:lnTo>
                  <a:cubicBezTo>
                    <a:pt x="4205826" y="465012"/>
                    <a:pt x="4219685" y="494597"/>
                    <a:pt x="4233473" y="482389"/>
                  </a:cubicBezTo>
                  <a:close/>
                  <a:moveTo>
                    <a:pt x="4275842" y="487866"/>
                  </a:moveTo>
                  <a:cubicBezTo>
                    <a:pt x="4281444" y="489695"/>
                    <a:pt x="4266147" y="474955"/>
                    <a:pt x="4259612" y="472826"/>
                  </a:cubicBezTo>
                  <a:cubicBezTo>
                    <a:pt x="4252504" y="480250"/>
                    <a:pt x="4274549" y="495798"/>
                    <a:pt x="4275842" y="487866"/>
                  </a:cubicBezTo>
                  <a:close/>
                  <a:moveTo>
                    <a:pt x="4335230" y="497505"/>
                  </a:moveTo>
                  <a:cubicBezTo>
                    <a:pt x="4339430" y="498878"/>
                    <a:pt x="4328807" y="486013"/>
                    <a:pt x="4320323" y="482069"/>
                  </a:cubicBezTo>
                  <a:cubicBezTo>
                    <a:pt x="4317495" y="480755"/>
                    <a:pt x="4314906" y="480430"/>
                    <a:pt x="4313183" y="481956"/>
                  </a:cubicBezTo>
                  <a:cubicBezTo>
                    <a:pt x="4311890" y="489889"/>
                    <a:pt x="4333723" y="506760"/>
                    <a:pt x="4335230" y="497505"/>
                  </a:cubicBezTo>
                  <a:close/>
                  <a:moveTo>
                    <a:pt x="4376665" y="502678"/>
                  </a:moveTo>
                  <a:lnTo>
                    <a:pt x="4361152" y="489260"/>
                  </a:lnTo>
                  <a:cubicBezTo>
                    <a:pt x="4354259" y="495364"/>
                    <a:pt x="4369770" y="508781"/>
                    <a:pt x="4376665" y="502678"/>
                  </a:cubicBezTo>
                  <a:close/>
                  <a:moveTo>
                    <a:pt x="4441440" y="515467"/>
                  </a:moveTo>
                  <a:lnTo>
                    <a:pt x="4414724" y="498394"/>
                  </a:lnTo>
                  <a:cubicBezTo>
                    <a:pt x="4414724" y="498394"/>
                    <a:pt x="4427653" y="527672"/>
                    <a:pt x="4441440" y="515467"/>
                  </a:cubicBezTo>
                  <a:close/>
                  <a:moveTo>
                    <a:pt x="4471671" y="516982"/>
                  </a:moveTo>
                  <a:cubicBezTo>
                    <a:pt x="4478205" y="519118"/>
                    <a:pt x="4461760" y="505394"/>
                    <a:pt x="4456161" y="503566"/>
                  </a:cubicBezTo>
                  <a:cubicBezTo>
                    <a:pt x="4454868" y="511497"/>
                    <a:pt x="4470380" y="524912"/>
                    <a:pt x="4471671" y="516982"/>
                  </a:cubicBezTo>
                  <a:close/>
                  <a:moveTo>
                    <a:pt x="5399477" y="700099"/>
                  </a:moveTo>
                  <a:cubicBezTo>
                    <a:pt x="5403572" y="693080"/>
                    <a:pt x="5371920" y="680662"/>
                    <a:pt x="5347137" y="673615"/>
                  </a:cubicBezTo>
                  <a:cubicBezTo>
                    <a:pt x="5334746" y="670093"/>
                    <a:pt x="5324068" y="667915"/>
                    <a:pt x="5320436" y="668424"/>
                  </a:cubicBezTo>
                  <a:cubicBezTo>
                    <a:pt x="5316806" y="668935"/>
                    <a:pt x="5320215" y="672138"/>
                    <a:pt x="5335997" y="679377"/>
                  </a:cubicBezTo>
                  <a:cubicBezTo>
                    <a:pt x="5335997" y="679377"/>
                    <a:pt x="5392945" y="697967"/>
                    <a:pt x="5399477" y="700099"/>
                  </a:cubicBezTo>
                  <a:close/>
                  <a:moveTo>
                    <a:pt x="5536506" y="740830"/>
                  </a:moveTo>
                  <a:lnTo>
                    <a:pt x="5536207" y="740710"/>
                  </a:lnTo>
                  <a:lnTo>
                    <a:pt x="5536423" y="740818"/>
                  </a:lnTo>
                  <a:close/>
                  <a:moveTo>
                    <a:pt x="5543992" y="733244"/>
                  </a:moveTo>
                  <a:lnTo>
                    <a:pt x="5530338" y="724838"/>
                  </a:lnTo>
                  <a:cubicBezTo>
                    <a:pt x="5512214" y="714200"/>
                    <a:pt x="5489780" y="702327"/>
                    <a:pt x="5472541" y="697384"/>
                  </a:cubicBezTo>
                  <a:cubicBezTo>
                    <a:pt x="5466794" y="695737"/>
                    <a:pt x="5461625" y="694859"/>
                    <a:pt x="5457386" y="695057"/>
                  </a:cubicBezTo>
                  <a:cubicBezTo>
                    <a:pt x="5453146" y="695253"/>
                    <a:pt x="5449837" y="696522"/>
                    <a:pt x="5447809" y="699167"/>
                  </a:cubicBezTo>
                  <a:cubicBezTo>
                    <a:pt x="5448184" y="696851"/>
                    <a:pt x="5454317" y="699201"/>
                    <a:pt x="5463603" y="703865"/>
                  </a:cubicBezTo>
                  <a:lnTo>
                    <a:pt x="5489465" y="717702"/>
                  </a:lnTo>
                  <a:lnTo>
                    <a:pt x="5491443" y="717200"/>
                  </a:lnTo>
                  <a:lnTo>
                    <a:pt x="5492528" y="719340"/>
                  </a:lnTo>
                  <a:lnTo>
                    <a:pt x="5498338" y="722446"/>
                  </a:lnTo>
                  <a:lnTo>
                    <a:pt x="5516645" y="731275"/>
                  </a:lnTo>
                  <a:lnTo>
                    <a:pt x="5513795" y="729008"/>
                  </a:lnTo>
                  <a:cubicBezTo>
                    <a:pt x="5512444" y="725433"/>
                    <a:pt x="5525990" y="727470"/>
                    <a:pt x="5532739" y="729341"/>
                  </a:cubicBezTo>
                  <a:close/>
                  <a:moveTo>
                    <a:pt x="5959258" y="846243"/>
                  </a:moveTo>
                  <a:lnTo>
                    <a:pt x="5680838" y="765485"/>
                  </a:lnTo>
                  <a:cubicBezTo>
                    <a:pt x="5676637" y="764112"/>
                    <a:pt x="5627478" y="743368"/>
                    <a:pt x="5604342" y="741100"/>
                  </a:cubicBezTo>
                  <a:cubicBezTo>
                    <a:pt x="5596632" y="740344"/>
                    <a:pt x="5591809" y="741644"/>
                    <a:pt x="5592512" y="746396"/>
                  </a:cubicBezTo>
                  <a:lnTo>
                    <a:pt x="5601192" y="752922"/>
                  </a:lnTo>
                  <a:lnTo>
                    <a:pt x="5713736" y="790062"/>
                  </a:lnTo>
                  <a:lnTo>
                    <a:pt x="5740432" y="798798"/>
                  </a:lnTo>
                  <a:lnTo>
                    <a:pt x="5774630" y="808191"/>
                  </a:lnTo>
                  <a:cubicBezTo>
                    <a:pt x="5797206" y="814257"/>
                    <a:pt x="5815398" y="819152"/>
                    <a:pt x="5824034" y="821966"/>
                  </a:cubicBezTo>
                  <a:lnTo>
                    <a:pt x="5900024" y="849688"/>
                  </a:lnTo>
                  <a:close/>
                  <a:moveTo>
                    <a:pt x="6341218" y="869660"/>
                  </a:moveTo>
                  <a:lnTo>
                    <a:pt x="6251785" y="840470"/>
                  </a:lnTo>
                  <a:cubicBezTo>
                    <a:pt x="6189963" y="822379"/>
                    <a:pt x="6125924" y="803564"/>
                    <a:pt x="6063087" y="778877"/>
                  </a:cubicBezTo>
                  <a:cubicBezTo>
                    <a:pt x="6018602" y="762269"/>
                    <a:pt x="5972910" y="743611"/>
                    <a:pt x="5926169" y="724332"/>
                  </a:cubicBezTo>
                  <a:lnTo>
                    <a:pt x="5870375" y="701620"/>
                  </a:lnTo>
                  <a:lnTo>
                    <a:pt x="5868574" y="706942"/>
                  </a:lnTo>
                  <a:cubicBezTo>
                    <a:pt x="5866584" y="706750"/>
                    <a:pt x="5866384" y="704589"/>
                    <a:pt x="5867151" y="702469"/>
                  </a:cubicBezTo>
                  <a:lnTo>
                    <a:pt x="5868725" y="700948"/>
                  </a:lnTo>
                  <a:lnTo>
                    <a:pt x="5782946" y="666031"/>
                  </a:lnTo>
                  <a:cubicBezTo>
                    <a:pt x="5685568" y="627808"/>
                    <a:pt x="5584598" y="592764"/>
                    <a:pt x="5481261" y="572260"/>
                  </a:cubicBezTo>
                  <a:cubicBezTo>
                    <a:pt x="5362915" y="550337"/>
                    <a:pt x="5235018" y="508590"/>
                    <a:pt x="5112365" y="476907"/>
                  </a:cubicBezTo>
                  <a:cubicBezTo>
                    <a:pt x="4941740" y="437918"/>
                    <a:pt x="4763646" y="414592"/>
                    <a:pt x="4597115" y="386689"/>
                  </a:cubicBezTo>
                  <a:cubicBezTo>
                    <a:pt x="4217143" y="333663"/>
                    <a:pt x="3841171" y="276461"/>
                    <a:pt x="3476529" y="251545"/>
                  </a:cubicBezTo>
                  <a:lnTo>
                    <a:pt x="3244403" y="243300"/>
                  </a:lnTo>
                  <a:lnTo>
                    <a:pt x="3244550" y="255151"/>
                  </a:lnTo>
                  <a:lnTo>
                    <a:pt x="3243619" y="264629"/>
                  </a:lnTo>
                  <a:cubicBezTo>
                    <a:pt x="3243210" y="267665"/>
                    <a:pt x="3242800" y="269404"/>
                    <a:pt x="3242427" y="268927"/>
                  </a:cubicBezTo>
                  <a:lnTo>
                    <a:pt x="3244716" y="268382"/>
                  </a:lnTo>
                  <a:lnTo>
                    <a:pt x="3245049" y="295246"/>
                  </a:lnTo>
                  <a:lnTo>
                    <a:pt x="3508531" y="297273"/>
                  </a:lnTo>
                  <a:cubicBezTo>
                    <a:pt x="3694449" y="314803"/>
                    <a:pt x="3874986" y="365378"/>
                    <a:pt x="4049704" y="379247"/>
                  </a:cubicBezTo>
                  <a:cubicBezTo>
                    <a:pt x="4228513" y="404203"/>
                    <a:pt x="4407536" y="427831"/>
                    <a:pt x="4590657" y="462542"/>
                  </a:cubicBezTo>
                  <a:cubicBezTo>
                    <a:pt x="4769683" y="486175"/>
                    <a:pt x="4955602" y="503699"/>
                    <a:pt x="5137647" y="545023"/>
                  </a:cubicBezTo>
                  <a:cubicBezTo>
                    <a:pt x="5449329" y="627966"/>
                    <a:pt x="5780764" y="711870"/>
                    <a:pt x="6124805" y="827890"/>
                  </a:cubicBezTo>
                  <a:lnTo>
                    <a:pt x="6206236" y="857814"/>
                  </a:lnTo>
                  <a:close/>
                  <a:moveTo>
                    <a:pt x="6342378" y="3637293"/>
                  </a:moveTo>
                  <a:cubicBezTo>
                    <a:pt x="6286967" y="3599283"/>
                    <a:pt x="6247383" y="3569507"/>
                    <a:pt x="6223634" y="3547975"/>
                  </a:cubicBezTo>
                  <a:cubicBezTo>
                    <a:pt x="6207805" y="3545853"/>
                    <a:pt x="6193952" y="3545531"/>
                    <a:pt x="6182082" y="3547013"/>
                  </a:cubicBezTo>
                  <a:cubicBezTo>
                    <a:pt x="6170207" y="3548483"/>
                    <a:pt x="6156353" y="3548161"/>
                    <a:pt x="6140526" y="3546047"/>
                  </a:cubicBezTo>
                  <a:cubicBezTo>
                    <a:pt x="6116776" y="3536747"/>
                    <a:pt x="6097976" y="3533471"/>
                    <a:pt x="6084123" y="3536209"/>
                  </a:cubicBezTo>
                  <a:cubicBezTo>
                    <a:pt x="6070274" y="3538947"/>
                    <a:pt x="6051473" y="3535675"/>
                    <a:pt x="6027728" y="3526381"/>
                  </a:cubicBezTo>
                  <a:cubicBezTo>
                    <a:pt x="6007937" y="3526789"/>
                    <a:pt x="5990131" y="3525945"/>
                    <a:pt x="5974299" y="3523823"/>
                  </a:cubicBezTo>
                  <a:cubicBezTo>
                    <a:pt x="5958468" y="3521717"/>
                    <a:pt x="5938677" y="3516005"/>
                    <a:pt x="5914930" y="3506707"/>
                  </a:cubicBezTo>
                  <a:cubicBezTo>
                    <a:pt x="5922847" y="3513891"/>
                    <a:pt x="5920872" y="3521279"/>
                    <a:pt x="5909000" y="3528879"/>
                  </a:cubicBezTo>
                  <a:cubicBezTo>
                    <a:pt x="5948576" y="3540281"/>
                    <a:pt x="5985185" y="3550537"/>
                    <a:pt x="6018828" y="3559627"/>
                  </a:cubicBezTo>
                  <a:cubicBezTo>
                    <a:pt x="6052473" y="3568713"/>
                    <a:pt x="6085122" y="3575373"/>
                    <a:pt x="6116781" y="3579605"/>
                  </a:cubicBezTo>
                  <a:cubicBezTo>
                    <a:pt x="6156363" y="3591017"/>
                    <a:pt x="6194949" y="3599993"/>
                    <a:pt x="6232549" y="3606547"/>
                  </a:cubicBezTo>
                  <a:cubicBezTo>
                    <a:pt x="6270150" y="3613105"/>
                    <a:pt x="6306760" y="3623361"/>
                    <a:pt x="6342378" y="3637293"/>
                  </a:cubicBezTo>
                  <a:close/>
                  <a:moveTo>
                    <a:pt x="6383967" y="3886189"/>
                  </a:moveTo>
                  <a:cubicBezTo>
                    <a:pt x="6328560" y="3884913"/>
                    <a:pt x="6274142" y="3876869"/>
                    <a:pt x="6220712" y="3862079"/>
                  </a:cubicBezTo>
                  <a:cubicBezTo>
                    <a:pt x="6167280" y="3847289"/>
                    <a:pt x="6110882" y="3828271"/>
                    <a:pt x="6051510" y="3805031"/>
                  </a:cubicBezTo>
                  <a:cubicBezTo>
                    <a:pt x="6019850" y="3800801"/>
                    <a:pt x="5986212" y="3794771"/>
                    <a:pt x="5950589" y="3786951"/>
                  </a:cubicBezTo>
                  <a:cubicBezTo>
                    <a:pt x="5914970" y="3779129"/>
                    <a:pt x="5879350" y="3774369"/>
                    <a:pt x="5843731" y="3772669"/>
                  </a:cubicBezTo>
                  <a:lnTo>
                    <a:pt x="5849665" y="3768873"/>
                  </a:lnTo>
                  <a:cubicBezTo>
                    <a:pt x="5837793" y="3764233"/>
                    <a:pt x="5827897" y="3761375"/>
                    <a:pt x="5819984" y="3760309"/>
                  </a:cubicBezTo>
                  <a:cubicBezTo>
                    <a:pt x="5812064" y="3759255"/>
                    <a:pt x="5802172" y="3756407"/>
                    <a:pt x="5790296" y="3751755"/>
                  </a:cubicBezTo>
                  <a:lnTo>
                    <a:pt x="5784362" y="3755549"/>
                  </a:lnTo>
                  <a:cubicBezTo>
                    <a:pt x="5796238" y="3760203"/>
                    <a:pt x="5805141" y="3766747"/>
                    <a:pt x="5811080" y="3775197"/>
                  </a:cubicBezTo>
                  <a:cubicBezTo>
                    <a:pt x="5817017" y="3783633"/>
                    <a:pt x="5825923" y="3790187"/>
                    <a:pt x="5837799" y="3794841"/>
                  </a:cubicBezTo>
                  <a:cubicBezTo>
                    <a:pt x="5837799" y="3794841"/>
                    <a:pt x="5849667" y="3799483"/>
                    <a:pt x="5873419" y="3808773"/>
                  </a:cubicBezTo>
                  <a:cubicBezTo>
                    <a:pt x="5956530" y="3816825"/>
                    <a:pt x="6037667" y="3838377"/>
                    <a:pt x="6116825" y="3873445"/>
                  </a:cubicBezTo>
                  <a:cubicBezTo>
                    <a:pt x="6148485" y="3877677"/>
                    <a:pt x="6180150" y="3884969"/>
                    <a:pt x="6211810" y="3895325"/>
                  </a:cubicBezTo>
                  <a:cubicBezTo>
                    <a:pt x="6243475" y="3905681"/>
                    <a:pt x="6275136" y="3912971"/>
                    <a:pt x="6306796" y="3917203"/>
                  </a:cubicBezTo>
                  <a:cubicBezTo>
                    <a:pt x="6326591" y="3916789"/>
                    <a:pt x="6352310" y="3906447"/>
                    <a:pt x="6383967" y="3886189"/>
                  </a:cubicBezTo>
                  <a:close/>
                  <a:moveTo>
                    <a:pt x="6430224" y="1440304"/>
                  </a:moveTo>
                  <a:cubicBezTo>
                    <a:pt x="6422873" y="1446576"/>
                    <a:pt x="6414947" y="1446746"/>
                    <a:pt x="6406452" y="1440814"/>
                  </a:cubicBezTo>
                  <a:cubicBezTo>
                    <a:pt x="6402777" y="1443952"/>
                    <a:pt x="6399735" y="1443250"/>
                    <a:pt x="6397321" y="1438713"/>
                  </a:cubicBezTo>
                  <a:cubicBezTo>
                    <a:pt x="6394907" y="1434176"/>
                    <a:pt x="6395535" y="1430339"/>
                    <a:pt x="6399212" y="1427207"/>
                  </a:cubicBezTo>
                  <a:cubicBezTo>
                    <a:pt x="6402886" y="1424070"/>
                    <a:pt x="6413225" y="1428437"/>
                    <a:pt x="6430224" y="1440304"/>
                  </a:cubicBezTo>
                  <a:close/>
                  <a:moveTo>
                    <a:pt x="6536154" y="1077829"/>
                  </a:moveTo>
                  <a:lnTo>
                    <a:pt x="6478505" y="1046337"/>
                  </a:lnTo>
                  <a:cubicBezTo>
                    <a:pt x="6454210" y="1033193"/>
                    <a:pt x="6429595" y="1021541"/>
                    <a:pt x="6404736" y="1010804"/>
                  </a:cubicBezTo>
                  <a:lnTo>
                    <a:pt x="6338160" y="984222"/>
                  </a:lnTo>
                  <a:lnTo>
                    <a:pt x="6279279" y="975752"/>
                  </a:lnTo>
                  <a:lnTo>
                    <a:pt x="6275158" y="975985"/>
                  </a:lnTo>
                  <a:lnTo>
                    <a:pt x="6355802" y="1003897"/>
                  </a:lnTo>
                  <a:cubicBezTo>
                    <a:pt x="6408928" y="1023327"/>
                    <a:pt x="6456858" y="1042188"/>
                    <a:pt x="6501075" y="1061212"/>
                  </a:cubicBezTo>
                  <a:close/>
                  <a:moveTo>
                    <a:pt x="6785140" y="2842529"/>
                  </a:moveTo>
                  <a:cubicBezTo>
                    <a:pt x="6729731" y="2804515"/>
                    <a:pt x="6690147" y="2774741"/>
                    <a:pt x="6666401" y="2753209"/>
                  </a:cubicBezTo>
                  <a:cubicBezTo>
                    <a:pt x="6650569" y="2751085"/>
                    <a:pt x="6636716" y="2750763"/>
                    <a:pt x="6624844" y="2752245"/>
                  </a:cubicBezTo>
                  <a:cubicBezTo>
                    <a:pt x="6612971" y="2753717"/>
                    <a:pt x="6599116" y="2753395"/>
                    <a:pt x="6583290" y="2751281"/>
                  </a:cubicBezTo>
                  <a:cubicBezTo>
                    <a:pt x="6559541" y="2741975"/>
                    <a:pt x="6540740" y="2738705"/>
                    <a:pt x="6526886" y="2741443"/>
                  </a:cubicBezTo>
                  <a:cubicBezTo>
                    <a:pt x="6513037" y="2744177"/>
                    <a:pt x="6494237" y="2740905"/>
                    <a:pt x="6470491" y="2731613"/>
                  </a:cubicBezTo>
                  <a:lnTo>
                    <a:pt x="6455881" y="2730915"/>
                  </a:lnTo>
                  <a:lnTo>
                    <a:pt x="6494494" y="2771569"/>
                  </a:lnTo>
                  <a:lnTo>
                    <a:pt x="6559545" y="2784835"/>
                  </a:lnTo>
                  <a:cubicBezTo>
                    <a:pt x="6599127" y="2796251"/>
                    <a:pt x="6637712" y="2805225"/>
                    <a:pt x="6675313" y="2811781"/>
                  </a:cubicBezTo>
                  <a:cubicBezTo>
                    <a:pt x="6712914" y="2818339"/>
                    <a:pt x="6749523" y="2828587"/>
                    <a:pt x="6785140" y="2842529"/>
                  </a:cubicBezTo>
                  <a:close/>
                  <a:moveTo>
                    <a:pt x="6802458" y="839229"/>
                  </a:moveTo>
                  <a:cubicBezTo>
                    <a:pt x="6795563" y="845330"/>
                    <a:pt x="6780050" y="831915"/>
                    <a:pt x="6786943" y="825811"/>
                  </a:cubicBezTo>
                  <a:close/>
                  <a:moveTo>
                    <a:pt x="6826731" y="3091427"/>
                  </a:moveTo>
                  <a:cubicBezTo>
                    <a:pt x="6771325" y="3090149"/>
                    <a:pt x="6716904" y="3082103"/>
                    <a:pt x="6663474" y="3067313"/>
                  </a:cubicBezTo>
                  <a:lnTo>
                    <a:pt x="6628039" y="3055365"/>
                  </a:lnTo>
                  <a:lnTo>
                    <a:pt x="6621827" y="3093011"/>
                  </a:lnTo>
                  <a:lnTo>
                    <a:pt x="6654572" y="3100557"/>
                  </a:lnTo>
                  <a:cubicBezTo>
                    <a:pt x="6686239" y="3110911"/>
                    <a:pt x="6717900" y="3118205"/>
                    <a:pt x="6749561" y="3122435"/>
                  </a:cubicBezTo>
                  <a:cubicBezTo>
                    <a:pt x="6769354" y="3122021"/>
                    <a:pt x="6795074" y="3111681"/>
                    <a:pt x="6826731" y="3091427"/>
                  </a:cubicBezTo>
                  <a:close/>
                  <a:moveTo>
                    <a:pt x="6971662" y="3712223"/>
                  </a:moveTo>
                  <a:lnTo>
                    <a:pt x="6965726" y="3716021"/>
                  </a:lnTo>
                  <a:cubicBezTo>
                    <a:pt x="6949890" y="3713897"/>
                    <a:pt x="6930105" y="3708195"/>
                    <a:pt x="6906354" y="3698903"/>
                  </a:cubicBezTo>
                  <a:cubicBezTo>
                    <a:pt x="6894475" y="3669763"/>
                    <a:pt x="6904370" y="3669559"/>
                    <a:pt x="6936039" y="3698273"/>
                  </a:cubicBezTo>
                  <a:cubicBezTo>
                    <a:pt x="6959785" y="3707567"/>
                    <a:pt x="6971662" y="3712223"/>
                    <a:pt x="6971662" y="3712223"/>
                  </a:cubicBezTo>
                  <a:close/>
                  <a:moveTo>
                    <a:pt x="7414426" y="2917453"/>
                  </a:moveTo>
                  <a:lnTo>
                    <a:pt x="7408490" y="2921251"/>
                  </a:lnTo>
                  <a:cubicBezTo>
                    <a:pt x="7392653" y="2919129"/>
                    <a:pt x="7372869" y="2913427"/>
                    <a:pt x="7349119" y="2904133"/>
                  </a:cubicBezTo>
                  <a:cubicBezTo>
                    <a:pt x="7337241" y="2874997"/>
                    <a:pt x="7347136" y="2874789"/>
                    <a:pt x="7378803" y="2903505"/>
                  </a:cubicBezTo>
                  <a:cubicBezTo>
                    <a:pt x="7402548" y="2912799"/>
                    <a:pt x="7414426" y="2917453"/>
                    <a:pt x="7414426" y="2917453"/>
                  </a:cubicBezTo>
                  <a:close/>
                  <a:moveTo>
                    <a:pt x="7525789" y="3337511"/>
                  </a:moveTo>
                  <a:cubicBezTo>
                    <a:pt x="7522824" y="3354713"/>
                    <a:pt x="7515404" y="3373235"/>
                    <a:pt x="7503533" y="3393075"/>
                  </a:cubicBezTo>
                  <a:cubicBezTo>
                    <a:pt x="7491667" y="3412919"/>
                    <a:pt x="7471879" y="3425579"/>
                    <a:pt x="7444176" y="3431055"/>
                  </a:cubicBezTo>
                  <a:cubicBezTo>
                    <a:pt x="7432305" y="3438651"/>
                    <a:pt x="7419443" y="3443817"/>
                    <a:pt x="7405593" y="3446565"/>
                  </a:cubicBezTo>
                  <a:cubicBezTo>
                    <a:pt x="7391744" y="3449301"/>
                    <a:pt x="7374920" y="3450879"/>
                    <a:pt x="7355132" y="3451299"/>
                  </a:cubicBezTo>
                  <a:cubicBezTo>
                    <a:pt x="7303678" y="3447479"/>
                    <a:pt x="7254210" y="3442395"/>
                    <a:pt x="7206717" y="3436053"/>
                  </a:cubicBezTo>
                  <a:cubicBezTo>
                    <a:pt x="7159225" y="3429703"/>
                    <a:pt x="7109753" y="3418505"/>
                    <a:pt x="7058298" y="3402437"/>
                  </a:cubicBezTo>
                  <a:cubicBezTo>
                    <a:pt x="7074136" y="3416807"/>
                    <a:pt x="7086996" y="3423879"/>
                    <a:pt x="7096891" y="3423673"/>
                  </a:cubicBezTo>
                  <a:cubicBezTo>
                    <a:pt x="7106784" y="3423465"/>
                    <a:pt x="7119647" y="3430535"/>
                    <a:pt x="7135480" y="3444899"/>
                  </a:cubicBezTo>
                  <a:cubicBezTo>
                    <a:pt x="7076113" y="3433903"/>
                    <a:pt x="7016744" y="3410663"/>
                    <a:pt x="6957376" y="3375181"/>
                  </a:cubicBezTo>
                  <a:cubicBezTo>
                    <a:pt x="6929670" y="3368421"/>
                    <a:pt x="6901964" y="3355533"/>
                    <a:pt x="6874259" y="3336521"/>
                  </a:cubicBezTo>
                  <a:cubicBezTo>
                    <a:pt x="6846556" y="3317521"/>
                    <a:pt x="6818848" y="3304637"/>
                    <a:pt x="6791144" y="3297871"/>
                  </a:cubicBezTo>
                  <a:cubicBezTo>
                    <a:pt x="6783227" y="3290685"/>
                    <a:pt x="6776298" y="3285935"/>
                    <a:pt x="6770361" y="3283619"/>
                  </a:cubicBezTo>
                  <a:cubicBezTo>
                    <a:pt x="6764428" y="3281289"/>
                    <a:pt x="6757496" y="3276535"/>
                    <a:pt x="6749584" y="3269363"/>
                  </a:cubicBezTo>
                  <a:cubicBezTo>
                    <a:pt x="6729794" y="3269773"/>
                    <a:pt x="6713962" y="3267651"/>
                    <a:pt x="6702090" y="3263009"/>
                  </a:cubicBezTo>
                  <a:lnTo>
                    <a:pt x="6667963" y="3249647"/>
                  </a:lnTo>
                  <a:lnTo>
                    <a:pt x="6674773" y="3259333"/>
                  </a:lnTo>
                  <a:cubicBezTo>
                    <a:pt x="6686646" y="3288461"/>
                    <a:pt x="6688629" y="3311679"/>
                    <a:pt x="6680714" y="3328991"/>
                  </a:cubicBezTo>
                  <a:cubicBezTo>
                    <a:pt x="6704462" y="3338287"/>
                    <a:pt x="6704463" y="3350527"/>
                    <a:pt x="6680718" y="3365721"/>
                  </a:cubicBezTo>
                  <a:lnTo>
                    <a:pt x="6662915" y="3377109"/>
                  </a:lnTo>
                  <a:cubicBezTo>
                    <a:pt x="6670830" y="3384295"/>
                    <a:pt x="6680726" y="3390215"/>
                    <a:pt x="6692597" y="3394857"/>
                  </a:cubicBezTo>
                  <a:cubicBezTo>
                    <a:pt x="6704476" y="3399507"/>
                    <a:pt x="6710406" y="3401825"/>
                    <a:pt x="6710406" y="3401825"/>
                  </a:cubicBezTo>
                  <a:lnTo>
                    <a:pt x="6722282" y="3412603"/>
                  </a:lnTo>
                  <a:cubicBezTo>
                    <a:pt x="6749989" y="3419365"/>
                    <a:pt x="6765819" y="3421473"/>
                    <a:pt x="6769773" y="3418943"/>
                  </a:cubicBezTo>
                  <a:cubicBezTo>
                    <a:pt x="6773734" y="3416411"/>
                    <a:pt x="6787588" y="3419793"/>
                    <a:pt x="6811333" y="3429091"/>
                  </a:cubicBezTo>
                  <a:cubicBezTo>
                    <a:pt x="6835079" y="3438387"/>
                    <a:pt x="6850910" y="3446619"/>
                    <a:pt x="6858830" y="3453803"/>
                  </a:cubicBezTo>
                  <a:cubicBezTo>
                    <a:pt x="6866747" y="3460989"/>
                    <a:pt x="6874661" y="3468161"/>
                    <a:pt x="6882578" y="3475345"/>
                  </a:cubicBezTo>
                  <a:cubicBezTo>
                    <a:pt x="6910284" y="3518835"/>
                    <a:pt x="6926121" y="3542375"/>
                    <a:pt x="6930082" y="3545969"/>
                  </a:cubicBezTo>
                  <a:cubicBezTo>
                    <a:pt x="6934038" y="3549561"/>
                    <a:pt x="6937999" y="3562329"/>
                    <a:pt x="6941957" y="3584281"/>
                  </a:cubicBezTo>
                  <a:lnTo>
                    <a:pt x="6936023" y="3588077"/>
                  </a:lnTo>
                  <a:cubicBezTo>
                    <a:pt x="6959770" y="3597377"/>
                    <a:pt x="6975605" y="3605619"/>
                    <a:pt x="6983515" y="3612799"/>
                  </a:cubicBezTo>
                  <a:cubicBezTo>
                    <a:pt x="6995391" y="3617449"/>
                    <a:pt x="7001331" y="3619771"/>
                    <a:pt x="7001331" y="3619771"/>
                  </a:cubicBezTo>
                  <a:cubicBezTo>
                    <a:pt x="7005290" y="3641729"/>
                    <a:pt x="7009247" y="3651433"/>
                    <a:pt x="7013206" y="3648901"/>
                  </a:cubicBezTo>
                  <a:lnTo>
                    <a:pt x="7019146" y="3663473"/>
                  </a:lnTo>
                  <a:lnTo>
                    <a:pt x="7007278" y="3689433"/>
                  </a:lnTo>
                  <a:lnTo>
                    <a:pt x="6971662" y="3712223"/>
                  </a:lnTo>
                  <a:lnTo>
                    <a:pt x="6918222" y="3654571"/>
                  </a:lnTo>
                  <a:lnTo>
                    <a:pt x="6912290" y="3676743"/>
                  </a:lnTo>
                  <a:cubicBezTo>
                    <a:pt x="6884582" y="3669969"/>
                    <a:pt x="6868754" y="3667859"/>
                    <a:pt x="6864796" y="3670391"/>
                  </a:cubicBezTo>
                  <a:cubicBezTo>
                    <a:pt x="6860837" y="3672923"/>
                    <a:pt x="6852922" y="3671863"/>
                    <a:pt x="6841052" y="3667219"/>
                  </a:cubicBezTo>
                  <a:cubicBezTo>
                    <a:pt x="6837096" y="3669751"/>
                    <a:pt x="6832148" y="3669857"/>
                    <a:pt x="6826207" y="3667529"/>
                  </a:cubicBezTo>
                  <a:cubicBezTo>
                    <a:pt x="6820272" y="3665203"/>
                    <a:pt x="6815322" y="3665309"/>
                    <a:pt x="6811366" y="3667837"/>
                  </a:cubicBezTo>
                  <a:cubicBezTo>
                    <a:pt x="6807408" y="3670369"/>
                    <a:pt x="6803452" y="3672905"/>
                    <a:pt x="6799495" y="3675435"/>
                  </a:cubicBezTo>
                  <a:cubicBezTo>
                    <a:pt x="6771789" y="3668669"/>
                    <a:pt x="6752992" y="3665395"/>
                    <a:pt x="6743096" y="3665603"/>
                  </a:cubicBezTo>
                  <a:cubicBezTo>
                    <a:pt x="6733201" y="3665809"/>
                    <a:pt x="6714403" y="3662537"/>
                    <a:pt x="6686701" y="3655773"/>
                  </a:cubicBezTo>
                  <a:lnTo>
                    <a:pt x="6674823" y="3644997"/>
                  </a:lnTo>
                  <a:cubicBezTo>
                    <a:pt x="6666906" y="3650063"/>
                    <a:pt x="6657017" y="3650277"/>
                    <a:pt x="6645141" y="3645627"/>
                  </a:cubicBezTo>
                  <a:cubicBezTo>
                    <a:pt x="6641182" y="3648159"/>
                    <a:pt x="6637227" y="3647627"/>
                    <a:pt x="6633268" y="3644035"/>
                  </a:cubicBezTo>
                  <a:cubicBezTo>
                    <a:pt x="6629309" y="3640453"/>
                    <a:pt x="6625356" y="3639919"/>
                    <a:pt x="6621396" y="3642453"/>
                  </a:cubicBezTo>
                  <a:lnTo>
                    <a:pt x="6591714" y="3661445"/>
                  </a:lnTo>
                  <a:cubicBezTo>
                    <a:pt x="6587760" y="3663975"/>
                    <a:pt x="6556097" y="3671983"/>
                    <a:pt x="6496736" y="3685475"/>
                  </a:cubicBezTo>
                  <a:cubicBezTo>
                    <a:pt x="6484862" y="3680827"/>
                    <a:pt x="6472989" y="3682303"/>
                    <a:pt x="6461117" y="3689901"/>
                  </a:cubicBezTo>
                  <a:cubicBezTo>
                    <a:pt x="6469031" y="3697073"/>
                    <a:pt x="6472002" y="3701301"/>
                    <a:pt x="6470023" y="3702567"/>
                  </a:cubicBezTo>
                  <a:cubicBezTo>
                    <a:pt x="6468043" y="3703833"/>
                    <a:pt x="6471012" y="3708057"/>
                    <a:pt x="6478927" y="3715233"/>
                  </a:cubicBezTo>
                  <a:cubicBezTo>
                    <a:pt x="6506631" y="3721995"/>
                    <a:pt x="6537305" y="3729917"/>
                    <a:pt x="6570948" y="3739007"/>
                  </a:cubicBezTo>
                  <a:cubicBezTo>
                    <a:pt x="6604587" y="3748097"/>
                    <a:pt x="6639223" y="3759615"/>
                    <a:pt x="6674843" y="3773561"/>
                  </a:cubicBezTo>
                  <a:lnTo>
                    <a:pt x="6746085" y="3783081"/>
                  </a:lnTo>
                  <a:lnTo>
                    <a:pt x="6763892" y="3771689"/>
                  </a:lnTo>
                  <a:cubicBezTo>
                    <a:pt x="6767847" y="3769157"/>
                    <a:pt x="6771803" y="3772741"/>
                    <a:pt x="6775763" y="3782455"/>
                  </a:cubicBezTo>
                  <a:lnTo>
                    <a:pt x="6787636" y="3774859"/>
                  </a:lnTo>
                  <a:cubicBezTo>
                    <a:pt x="6779718" y="3767677"/>
                    <a:pt x="6773785" y="3765361"/>
                    <a:pt x="6769827" y="3767893"/>
                  </a:cubicBezTo>
                  <a:lnTo>
                    <a:pt x="6763892" y="3771689"/>
                  </a:lnTo>
                  <a:cubicBezTo>
                    <a:pt x="6759932" y="3774223"/>
                    <a:pt x="6755976" y="3770629"/>
                    <a:pt x="6752015" y="3760913"/>
                  </a:cubicBezTo>
                  <a:lnTo>
                    <a:pt x="6757951" y="3757115"/>
                  </a:lnTo>
                  <a:lnTo>
                    <a:pt x="6597654" y="3694371"/>
                  </a:lnTo>
                  <a:cubicBezTo>
                    <a:pt x="6573910" y="3685075"/>
                    <a:pt x="6567973" y="3676637"/>
                    <a:pt x="6579846" y="3669039"/>
                  </a:cubicBezTo>
                  <a:cubicBezTo>
                    <a:pt x="6591714" y="3661445"/>
                    <a:pt x="6603584" y="3659965"/>
                    <a:pt x="6615460" y="3664613"/>
                  </a:cubicBezTo>
                  <a:cubicBezTo>
                    <a:pt x="6655040" y="3676029"/>
                    <a:pt x="6692635" y="3685637"/>
                    <a:pt x="6728256" y="3693463"/>
                  </a:cubicBezTo>
                  <a:cubicBezTo>
                    <a:pt x="6763879" y="3701283"/>
                    <a:pt x="6801478" y="3710899"/>
                    <a:pt x="6841059" y="3722319"/>
                  </a:cubicBezTo>
                  <a:cubicBezTo>
                    <a:pt x="6852933" y="3714719"/>
                    <a:pt x="6870739" y="3715565"/>
                    <a:pt x="6894483" y="3724861"/>
                  </a:cubicBezTo>
                  <a:cubicBezTo>
                    <a:pt x="6965724" y="3728259"/>
                    <a:pt x="7005305" y="3751921"/>
                    <a:pt x="7013227" y="3795827"/>
                  </a:cubicBezTo>
                  <a:cubicBezTo>
                    <a:pt x="7021143" y="3815249"/>
                    <a:pt x="7029062" y="3831611"/>
                    <a:pt x="7036978" y="3844909"/>
                  </a:cubicBezTo>
                  <a:cubicBezTo>
                    <a:pt x="7044900" y="3858219"/>
                    <a:pt x="7046876" y="3872253"/>
                    <a:pt x="7042924" y="3887033"/>
                  </a:cubicBezTo>
                  <a:cubicBezTo>
                    <a:pt x="7023140" y="3924175"/>
                    <a:pt x="6987521" y="3946963"/>
                    <a:pt x="6936073" y="3955391"/>
                  </a:cubicBezTo>
                  <a:cubicBezTo>
                    <a:pt x="7007318" y="3983275"/>
                    <a:pt x="7054811" y="4026349"/>
                    <a:pt x="7078569" y="4084629"/>
                  </a:cubicBezTo>
                  <a:cubicBezTo>
                    <a:pt x="7090445" y="4113757"/>
                    <a:pt x="7084515" y="4148163"/>
                    <a:pt x="7060771" y="4187843"/>
                  </a:cubicBezTo>
                  <a:cubicBezTo>
                    <a:pt x="7048903" y="4207687"/>
                    <a:pt x="7029117" y="4220349"/>
                    <a:pt x="7001412" y="4225823"/>
                  </a:cubicBezTo>
                  <a:cubicBezTo>
                    <a:pt x="6989543" y="4233415"/>
                    <a:pt x="6976680" y="4238589"/>
                    <a:pt x="6962827" y="4241329"/>
                  </a:cubicBezTo>
                  <a:cubicBezTo>
                    <a:pt x="6948977" y="4244069"/>
                    <a:pt x="6932156" y="4245647"/>
                    <a:pt x="6912371" y="4246067"/>
                  </a:cubicBezTo>
                  <a:cubicBezTo>
                    <a:pt x="6860916" y="4242249"/>
                    <a:pt x="6811446" y="4237163"/>
                    <a:pt x="6763955" y="4230823"/>
                  </a:cubicBezTo>
                  <a:cubicBezTo>
                    <a:pt x="6716462" y="4224471"/>
                    <a:pt x="6666991" y="4213273"/>
                    <a:pt x="6615535" y="4197205"/>
                  </a:cubicBezTo>
                  <a:cubicBezTo>
                    <a:pt x="6631370" y="4211573"/>
                    <a:pt x="6644231" y="4218645"/>
                    <a:pt x="6654126" y="4218443"/>
                  </a:cubicBezTo>
                  <a:cubicBezTo>
                    <a:pt x="6664020" y="4218233"/>
                    <a:pt x="6676883" y="4225303"/>
                    <a:pt x="6692716" y="4239665"/>
                  </a:cubicBezTo>
                  <a:cubicBezTo>
                    <a:pt x="6633349" y="4228669"/>
                    <a:pt x="6573983" y="4205427"/>
                    <a:pt x="6514612" y="4169947"/>
                  </a:cubicBezTo>
                  <a:cubicBezTo>
                    <a:pt x="6486906" y="4163191"/>
                    <a:pt x="6459201" y="4150299"/>
                    <a:pt x="6431493" y="4131287"/>
                  </a:cubicBezTo>
                  <a:cubicBezTo>
                    <a:pt x="6403792" y="4112287"/>
                    <a:pt x="6376086" y="4099401"/>
                    <a:pt x="6348379" y="4092639"/>
                  </a:cubicBezTo>
                  <a:cubicBezTo>
                    <a:pt x="6340466" y="4085455"/>
                    <a:pt x="6333533" y="4080703"/>
                    <a:pt x="6327600" y="4078383"/>
                  </a:cubicBezTo>
                  <a:cubicBezTo>
                    <a:pt x="6321663" y="4076057"/>
                    <a:pt x="6314733" y="4071305"/>
                    <a:pt x="6306822" y="4064129"/>
                  </a:cubicBezTo>
                  <a:cubicBezTo>
                    <a:pt x="6287032" y="4064541"/>
                    <a:pt x="6271198" y="4062419"/>
                    <a:pt x="6259325" y="4057777"/>
                  </a:cubicBezTo>
                  <a:cubicBezTo>
                    <a:pt x="6247453" y="4053127"/>
                    <a:pt x="6235581" y="4048485"/>
                    <a:pt x="6223706" y="4043831"/>
                  </a:cubicBezTo>
                  <a:cubicBezTo>
                    <a:pt x="6215790" y="4036657"/>
                    <a:pt x="6209854" y="4034329"/>
                    <a:pt x="6205895" y="4036863"/>
                  </a:cubicBezTo>
                  <a:cubicBezTo>
                    <a:pt x="6134654" y="4021219"/>
                    <a:pt x="6065393" y="4001255"/>
                    <a:pt x="5998106" y="3976955"/>
                  </a:cubicBezTo>
                  <a:cubicBezTo>
                    <a:pt x="5930828" y="3952661"/>
                    <a:pt x="5867497" y="3928893"/>
                    <a:pt x="5808128" y="3905651"/>
                  </a:cubicBezTo>
                  <a:cubicBezTo>
                    <a:pt x="5764594" y="3896767"/>
                    <a:pt x="5715120" y="3879443"/>
                    <a:pt x="5659707" y="3853683"/>
                  </a:cubicBezTo>
                  <a:lnTo>
                    <a:pt x="5695334" y="3885991"/>
                  </a:lnTo>
                  <a:cubicBezTo>
                    <a:pt x="5675543" y="3874151"/>
                    <a:pt x="5659712" y="3865919"/>
                    <a:pt x="5647842" y="3861275"/>
                  </a:cubicBezTo>
                  <a:cubicBezTo>
                    <a:pt x="5635965" y="3856623"/>
                    <a:pt x="5620134" y="3848391"/>
                    <a:pt x="5600344" y="3836565"/>
                  </a:cubicBezTo>
                  <a:lnTo>
                    <a:pt x="5618159" y="3880267"/>
                  </a:lnTo>
                  <a:cubicBezTo>
                    <a:pt x="5574625" y="3871381"/>
                    <a:pt x="5529107" y="3863769"/>
                    <a:pt x="5481618" y="3857427"/>
                  </a:cubicBezTo>
                  <a:cubicBezTo>
                    <a:pt x="5434123" y="3851075"/>
                    <a:pt x="5384653" y="3839873"/>
                    <a:pt x="5333195" y="3823809"/>
                  </a:cubicBezTo>
                  <a:cubicBezTo>
                    <a:pt x="5289660" y="3814937"/>
                    <a:pt x="5245135" y="3806687"/>
                    <a:pt x="5199623" y="3799069"/>
                  </a:cubicBezTo>
                  <a:cubicBezTo>
                    <a:pt x="5154111" y="3791461"/>
                    <a:pt x="5107601" y="3778357"/>
                    <a:pt x="5060108" y="3759765"/>
                  </a:cubicBezTo>
                  <a:cubicBezTo>
                    <a:pt x="5048236" y="3755123"/>
                    <a:pt x="5042298" y="3752797"/>
                    <a:pt x="5042298" y="3752797"/>
                  </a:cubicBezTo>
                  <a:cubicBezTo>
                    <a:pt x="5006681" y="3751097"/>
                    <a:pt x="4974030" y="3756677"/>
                    <a:pt x="4944347" y="3769541"/>
                  </a:cubicBezTo>
                  <a:lnTo>
                    <a:pt x="4874157" y="3783435"/>
                  </a:lnTo>
                  <a:lnTo>
                    <a:pt x="4911703" y="3799617"/>
                  </a:lnTo>
                  <a:lnTo>
                    <a:pt x="4822654" y="3801489"/>
                  </a:lnTo>
                  <a:cubicBezTo>
                    <a:pt x="4783078" y="3802323"/>
                    <a:pt x="4749434" y="3799359"/>
                    <a:pt x="4721734" y="3792595"/>
                  </a:cubicBezTo>
                  <a:cubicBezTo>
                    <a:pt x="4630705" y="3789613"/>
                    <a:pt x="4537693" y="3763407"/>
                    <a:pt x="4442704" y="3713979"/>
                  </a:cubicBezTo>
                  <a:cubicBezTo>
                    <a:pt x="4414998" y="3707219"/>
                    <a:pt x="4391252" y="3697923"/>
                    <a:pt x="4371460" y="3686097"/>
                  </a:cubicBezTo>
                  <a:cubicBezTo>
                    <a:pt x="4351674" y="3674269"/>
                    <a:pt x="4331884" y="3662441"/>
                    <a:pt x="4312091" y="3650615"/>
                  </a:cubicBezTo>
                  <a:cubicBezTo>
                    <a:pt x="4272515" y="3639201"/>
                    <a:pt x="4236892" y="3613017"/>
                    <a:pt x="4205222" y="3572053"/>
                  </a:cubicBezTo>
                  <a:cubicBezTo>
                    <a:pt x="4161690" y="3575417"/>
                    <a:pt x="4117164" y="3573291"/>
                    <a:pt x="4071649" y="3565677"/>
                  </a:cubicBezTo>
                  <a:cubicBezTo>
                    <a:pt x="4026139" y="3558071"/>
                    <a:pt x="3983594" y="3554677"/>
                    <a:pt x="3944016" y="3555509"/>
                  </a:cubicBezTo>
                  <a:lnTo>
                    <a:pt x="3682801" y="3520595"/>
                  </a:lnTo>
                  <a:cubicBezTo>
                    <a:pt x="3591775" y="3505369"/>
                    <a:pt x="3502727" y="3491943"/>
                    <a:pt x="3415655" y="3480305"/>
                  </a:cubicBezTo>
                  <a:cubicBezTo>
                    <a:pt x="3328589" y="3468671"/>
                    <a:pt x="3241515" y="3460089"/>
                    <a:pt x="3154446" y="3454573"/>
                  </a:cubicBezTo>
                  <a:cubicBezTo>
                    <a:pt x="3130696" y="3445277"/>
                    <a:pt x="3116845" y="3435779"/>
                    <a:pt x="3112884" y="3426065"/>
                  </a:cubicBezTo>
                  <a:cubicBezTo>
                    <a:pt x="3108925" y="3416357"/>
                    <a:pt x="3116839" y="3411295"/>
                    <a:pt x="3136631" y="3410869"/>
                  </a:cubicBezTo>
                  <a:cubicBezTo>
                    <a:pt x="3168291" y="3415103"/>
                    <a:pt x="3198960" y="3416905"/>
                    <a:pt x="3228648" y="3416283"/>
                  </a:cubicBezTo>
                  <a:cubicBezTo>
                    <a:pt x="3258328" y="3415655"/>
                    <a:pt x="3288999" y="3417461"/>
                    <a:pt x="3320662" y="3421689"/>
                  </a:cubicBezTo>
                  <a:cubicBezTo>
                    <a:pt x="3352328" y="3425929"/>
                    <a:pt x="3382999" y="3427733"/>
                    <a:pt x="3412679" y="3427105"/>
                  </a:cubicBezTo>
                  <a:cubicBezTo>
                    <a:pt x="3442361" y="3426475"/>
                    <a:pt x="3473036" y="3428287"/>
                    <a:pt x="3504696" y="3432521"/>
                  </a:cubicBezTo>
                  <a:cubicBezTo>
                    <a:pt x="3571977" y="3438449"/>
                    <a:pt x="3636290" y="3443213"/>
                    <a:pt x="3697633" y="3446827"/>
                  </a:cubicBezTo>
                  <a:cubicBezTo>
                    <a:pt x="3758978" y="3450429"/>
                    <a:pt x="3821314" y="3456465"/>
                    <a:pt x="3884637" y="3464933"/>
                  </a:cubicBezTo>
                  <a:cubicBezTo>
                    <a:pt x="3856930" y="3458165"/>
                    <a:pt x="3829227" y="3451397"/>
                    <a:pt x="3801523" y="3444635"/>
                  </a:cubicBezTo>
                  <a:cubicBezTo>
                    <a:pt x="3773818" y="3437875"/>
                    <a:pt x="3746114" y="3431109"/>
                    <a:pt x="3718410" y="3424349"/>
                  </a:cubicBezTo>
                  <a:cubicBezTo>
                    <a:pt x="3690704" y="3417587"/>
                    <a:pt x="3663000" y="3410823"/>
                    <a:pt x="3635295" y="3404063"/>
                  </a:cubicBezTo>
                  <a:cubicBezTo>
                    <a:pt x="3607594" y="3397299"/>
                    <a:pt x="3579882" y="3390527"/>
                    <a:pt x="3552179" y="3383765"/>
                  </a:cubicBezTo>
                  <a:cubicBezTo>
                    <a:pt x="3496772" y="3370237"/>
                    <a:pt x="3442352" y="3359145"/>
                    <a:pt x="3388924" y="3350463"/>
                  </a:cubicBezTo>
                  <a:cubicBezTo>
                    <a:pt x="3335492" y="3341797"/>
                    <a:pt x="3281073" y="3330703"/>
                    <a:pt x="3225664" y="3317179"/>
                  </a:cubicBezTo>
                  <a:cubicBezTo>
                    <a:pt x="3197963" y="3322655"/>
                    <a:pt x="3168277" y="3317155"/>
                    <a:pt x="3136616" y="3300677"/>
                  </a:cubicBezTo>
                  <a:cubicBezTo>
                    <a:pt x="3104951" y="3296449"/>
                    <a:pt x="3077251" y="3289683"/>
                    <a:pt x="3053499" y="3280389"/>
                  </a:cubicBezTo>
                  <a:cubicBezTo>
                    <a:pt x="2978305" y="3267279"/>
                    <a:pt x="2907062" y="3254693"/>
                    <a:pt x="2839778" y="3242641"/>
                  </a:cubicBezTo>
                  <a:cubicBezTo>
                    <a:pt x="2772496" y="3230587"/>
                    <a:pt x="2703237" y="3216737"/>
                    <a:pt x="2631999" y="3201101"/>
                  </a:cubicBezTo>
                  <a:cubicBezTo>
                    <a:pt x="2620120" y="3196451"/>
                    <a:pt x="2612205" y="3195393"/>
                    <a:pt x="2608248" y="3197923"/>
                  </a:cubicBezTo>
                  <a:cubicBezTo>
                    <a:pt x="2604291" y="3200455"/>
                    <a:pt x="2596380" y="3199401"/>
                    <a:pt x="2584505" y="3194751"/>
                  </a:cubicBezTo>
                  <a:cubicBezTo>
                    <a:pt x="2552839" y="3190525"/>
                    <a:pt x="2535031" y="3189669"/>
                    <a:pt x="2531071" y="3192199"/>
                  </a:cubicBezTo>
                  <a:cubicBezTo>
                    <a:pt x="2491497" y="3180795"/>
                    <a:pt x="2455875" y="3172971"/>
                    <a:pt x="2424215" y="3168741"/>
                  </a:cubicBezTo>
                  <a:cubicBezTo>
                    <a:pt x="2388595" y="3167041"/>
                    <a:pt x="2353966" y="3161649"/>
                    <a:pt x="2320324" y="3152559"/>
                  </a:cubicBezTo>
                  <a:cubicBezTo>
                    <a:pt x="2286680" y="3143471"/>
                    <a:pt x="2250074" y="3139345"/>
                    <a:pt x="2210495" y="3140177"/>
                  </a:cubicBezTo>
                  <a:cubicBezTo>
                    <a:pt x="2182791" y="3133415"/>
                    <a:pt x="2153109" y="3127917"/>
                    <a:pt x="2121449" y="3123685"/>
                  </a:cubicBezTo>
                  <a:cubicBezTo>
                    <a:pt x="2089780" y="3119447"/>
                    <a:pt x="2060100" y="3113951"/>
                    <a:pt x="2032394" y="3107187"/>
                  </a:cubicBezTo>
                  <a:cubicBezTo>
                    <a:pt x="2000733" y="3102955"/>
                    <a:pt x="1971050" y="3100521"/>
                    <a:pt x="1943348" y="3099883"/>
                  </a:cubicBezTo>
                  <a:cubicBezTo>
                    <a:pt x="1915639" y="3099235"/>
                    <a:pt x="1887938" y="3095535"/>
                    <a:pt x="1860236" y="3088775"/>
                  </a:cubicBezTo>
                  <a:cubicBezTo>
                    <a:pt x="1800869" y="3077783"/>
                    <a:pt x="1742494" y="3069215"/>
                    <a:pt x="1685106" y="3063071"/>
                  </a:cubicBezTo>
                  <a:cubicBezTo>
                    <a:pt x="1627720" y="3056933"/>
                    <a:pt x="1567359" y="3049627"/>
                    <a:pt x="1504035" y="3041167"/>
                  </a:cubicBezTo>
                  <a:cubicBezTo>
                    <a:pt x="1492163" y="3036525"/>
                    <a:pt x="1470393" y="3032075"/>
                    <a:pt x="1438734" y="3027847"/>
                  </a:cubicBezTo>
                  <a:cubicBezTo>
                    <a:pt x="1430822" y="3032909"/>
                    <a:pt x="1411030" y="3033335"/>
                    <a:pt x="1379370" y="3029101"/>
                  </a:cubicBezTo>
                  <a:lnTo>
                    <a:pt x="1254697" y="2998667"/>
                  </a:lnTo>
                  <a:cubicBezTo>
                    <a:pt x="1215119" y="2999491"/>
                    <a:pt x="1173563" y="2995475"/>
                    <a:pt x="1130027" y="2986589"/>
                  </a:cubicBezTo>
                  <a:cubicBezTo>
                    <a:pt x="1086493" y="2977707"/>
                    <a:pt x="1042958" y="2968837"/>
                    <a:pt x="999420" y="2959953"/>
                  </a:cubicBezTo>
                  <a:lnTo>
                    <a:pt x="750079" y="2899079"/>
                  </a:lnTo>
                  <a:cubicBezTo>
                    <a:pt x="706541" y="2890197"/>
                    <a:pt x="663009" y="2878261"/>
                    <a:pt x="619472" y="2863255"/>
                  </a:cubicBezTo>
                  <a:cubicBezTo>
                    <a:pt x="575935" y="2848257"/>
                    <a:pt x="532400" y="2836327"/>
                    <a:pt x="488865" y="2827441"/>
                  </a:cubicBezTo>
                  <a:cubicBezTo>
                    <a:pt x="429495" y="2804199"/>
                    <a:pt x="393873" y="2778015"/>
                    <a:pt x="381995" y="2748877"/>
                  </a:cubicBezTo>
                  <a:cubicBezTo>
                    <a:pt x="374075" y="2729455"/>
                    <a:pt x="377045" y="2718381"/>
                    <a:pt x="390894" y="2715633"/>
                  </a:cubicBezTo>
                  <a:cubicBezTo>
                    <a:pt x="404743" y="2712895"/>
                    <a:pt x="423547" y="2716179"/>
                    <a:pt x="447294" y="2725471"/>
                  </a:cubicBezTo>
                  <a:cubicBezTo>
                    <a:pt x="490826" y="2734347"/>
                    <a:pt x="536344" y="2741961"/>
                    <a:pt x="583842" y="2748313"/>
                  </a:cubicBezTo>
                  <a:cubicBezTo>
                    <a:pt x="631329" y="2754653"/>
                    <a:pt x="676846" y="2762267"/>
                    <a:pt x="720381" y="2771155"/>
                  </a:cubicBezTo>
                  <a:cubicBezTo>
                    <a:pt x="744127" y="2780445"/>
                    <a:pt x="766883" y="2787315"/>
                    <a:pt x="788653" y="2791747"/>
                  </a:cubicBezTo>
                  <a:cubicBezTo>
                    <a:pt x="810418" y="2796183"/>
                    <a:pt x="833178" y="2803061"/>
                    <a:pt x="856924" y="2812355"/>
                  </a:cubicBezTo>
                  <a:cubicBezTo>
                    <a:pt x="943998" y="2817873"/>
                    <a:pt x="1031062" y="2829507"/>
                    <a:pt x="1118134" y="2847259"/>
                  </a:cubicBezTo>
                  <a:cubicBezTo>
                    <a:pt x="1205211" y="2865027"/>
                    <a:pt x="1294256" y="2881515"/>
                    <a:pt x="1385286" y="2896737"/>
                  </a:cubicBezTo>
                  <a:lnTo>
                    <a:pt x="1456526" y="2906261"/>
                  </a:lnTo>
                  <a:cubicBezTo>
                    <a:pt x="1468401" y="2910911"/>
                    <a:pt x="1479282" y="2913125"/>
                    <a:pt x="1489177" y="2912919"/>
                  </a:cubicBezTo>
                  <a:cubicBezTo>
                    <a:pt x="1499072" y="2912715"/>
                    <a:pt x="1509955" y="2914935"/>
                    <a:pt x="1521827" y="2919579"/>
                  </a:cubicBezTo>
                  <a:cubicBezTo>
                    <a:pt x="1565367" y="2928463"/>
                    <a:pt x="1609891" y="2936713"/>
                    <a:pt x="1655404" y="2944319"/>
                  </a:cubicBezTo>
                  <a:cubicBezTo>
                    <a:pt x="1700918" y="2951937"/>
                    <a:pt x="1747419" y="2958907"/>
                    <a:pt x="1794913" y="2965261"/>
                  </a:cubicBezTo>
                  <a:cubicBezTo>
                    <a:pt x="1818659" y="2974557"/>
                    <a:pt x="1840433" y="2979001"/>
                    <a:pt x="1860217" y="2978581"/>
                  </a:cubicBezTo>
                  <a:cubicBezTo>
                    <a:pt x="1880009" y="2978169"/>
                    <a:pt x="1901775" y="2982605"/>
                    <a:pt x="1925520" y="2991899"/>
                  </a:cubicBezTo>
                  <a:lnTo>
                    <a:pt x="1996760" y="3001419"/>
                  </a:lnTo>
                  <a:cubicBezTo>
                    <a:pt x="2008638" y="3006071"/>
                    <a:pt x="2030405" y="3010509"/>
                    <a:pt x="2062064" y="3014739"/>
                  </a:cubicBezTo>
                  <a:cubicBezTo>
                    <a:pt x="2105602" y="3023623"/>
                    <a:pt x="2151117" y="3031227"/>
                    <a:pt x="2198611" y="3037579"/>
                  </a:cubicBezTo>
                  <a:cubicBezTo>
                    <a:pt x="2246100" y="3043931"/>
                    <a:pt x="2291615" y="3051539"/>
                    <a:pt x="2335150" y="3060421"/>
                  </a:cubicBezTo>
                  <a:cubicBezTo>
                    <a:pt x="2382644" y="3079009"/>
                    <a:pt x="2430143" y="3091481"/>
                    <a:pt x="2477634" y="3097825"/>
                  </a:cubicBezTo>
                  <a:cubicBezTo>
                    <a:pt x="2505334" y="3104589"/>
                    <a:pt x="2528095" y="3108405"/>
                    <a:pt x="2545905" y="3109245"/>
                  </a:cubicBezTo>
                  <a:cubicBezTo>
                    <a:pt x="2563712" y="3110099"/>
                    <a:pt x="2586469" y="3113903"/>
                    <a:pt x="2614175" y="3120667"/>
                  </a:cubicBezTo>
                  <a:cubicBezTo>
                    <a:pt x="2657712" y="3129547"/>
                    <a:pt x="2699265" y="3139691"/>
                    <a:pt x="2738845" y="3151101"/>
                  </a:cubicBezTo>
                  <a:cubicBezTo>
                    <a:pt x="2778426" y="3162517"/>
                    <a:pt x="2818002" y="3173919"/>
                    <a:pt x="2857584" y="3185333"/>
                  </a:cubicBezTo>
                  <a:lnTo>
                    <a:pt x="2851646" y="3170769"/>
                  </a:lnTo>
                  <a:cubicBezTo>
                    <a:pt x="2851643" y="3146285"/>
                    <a:pt x="2855596" y="3131503"/>
                    <a:pt x="2863511" y="3126445"/>
                  </a:cubicBezTo>
                  <a:cubicBezTo>
                    <a:pt x="2819972" y="3117563"/>
                    <a:pt x="2774461" y="3106889"/>
                    <a:pt x="2726964" y="3094417"/>
                  </a:cubicBezTo>
                  <a:cubicBezTo>
                    <a:pt x="2679474" y="3081951"/>
                    <a:pt x="2633955" y="3071273"/>
                    <a:pt x="2590421" y="3062399"/>
                  </a:cubicBezTo>
                  <a:cubicBezTo>
                    <a:pt x="2562716" y="3055639"/>
                    <a:pt x="2531056" y="3051405"/>
                    <a:pt x="2495437" y="3049707"/>
                  </a:cubicBezTo>
                  <a:cubicBezTo>
                    <a:pt x="2459814" y="3048003"/>
                    <a:pt x="2428152" y="3043769"/>
                    <a:pt x="2400447" y="3037007"/>
                  </a:cubicBezTo>
                  <a:cubicBezTo>
                    <a:pt x="2368786" y="3032773"/>
                    <a:pt x="2338118" y="3030973"/>
                    <a:pt x="2308432" y="3031603"/>
                  </a:cubicBezTo>
                  <a:cubicBezTo>
                    <a:pt x="2278747" y="3032217"/>
                    <a:pt x="2248079" y="3030419"/>
                    <a:pt x="2216419" y="3026187"/>
                  </a:cubicBezTo>
                  <a:lnTo>
                    <a:pt x="2020507" y="2986229"/>
                  </a:lnTo>
                  <a:cubicBezTo>
                    <a:pt x="2000718" y="2986641"/>
                    <a:pt x="1967076" y="2977561"/>
                    <a:pt x="1919580" y="2958963"/>
                  </a:cubicBezTo>
                  <a:cubicBezTo>
                    <a:pt x="1899795" y="2959383"/>
                    <a:pt x="1866150" y="2950295"/>
                    <a:pt x="1818657" y="2931709"/>
                  </a:cubicBezTo>
                  <a:cubicBezTo>
                    <a:pt x="1771162" y="2913121"/>
                    <a:pt x="1725645" y="2896313"/>
                    <a:pt x="1682108" y="2881321"/>
                  </a:cubicBezTo>
                  <a:cubicBezTo>
                    <a:pt x="1638572" y="2866311"/>
                    <a:pt x="1593056" y="2849519"/>
                    <a:pt x="1545564" y="2830929"/>
                  </a:cubicBezTo>
                  <a:cubicBezTo>
                    <a:pt x="1521818" y="2821635"/>
                    <a:pt x="1500046" y="2814135"/>
                    <a:pt x="1480257" y="2808423"/>
                  </a:cubicBezTo>
                  <a:cubicBezTo>
                    <a:pt x="1460468" y="2802723"/>
                    <a:pt x="1438701" y="2795225"/>
                    <a:pt x="1414956" y="2785931"/>
                  </a:cubicBezTo>
                  <a:cubicBezTo>
                    <a:pt x="1391208" y="2776635"/>
                    <a:pt x="1368445" y="2766695"/>
                    <a:pt x="1346679" y="2756139"/>
                  </a:cubicBezTo>
                  <a:cubicBezTo>
                    <a:pt x="1324912" y="2745575"/>
                    <a:pt x="1302150" y="2735649"/>
                    <a:pt x="1278404" y="2726355"/>
                  </a:cubicBezTo>
                  <a:cubicBezTo>
                    <a:pt x="1222998" y="2712827"/>
                    <a:pt x="1168577" y="2701731"/>
                    <a:pt x="1115144" y="2693055"/>
                  </a:cubicBezTo>
                  <a:cubicBezTo>
                    <a:pt x="1061718" y="2684391"/>
                    <a:pt x="1007296" y="2673281"/>
                    <a:pt x="951885" y="2659761"/>
                  </a:cubicBezTo>
                  <a:cubicBezTo>
                    <a:pt x="936054" y="2645399"/>
                    <a:pt x="921213" y="2639593"/>
                    <a:pt x="907361" y="2642333"/>
                  </a:cubicBezTo>
                  <a:cubicBezTo>
                    <a:pt x="893510" y="2645067"/>
                    <a:pt x="880645" y="2644113"/>
                    <a:pt x="868775" y="2639469"/>
                  </a:cubicBezTo>
                  <a:lnTo>
                    <a:pt x="785663" y="2619183"/>
                  </a:lnTo>
                  <a:cubicBezTo>
                    <a:pt x="757953" y="2612411"/>
                    <a:pt x="730248" y="2605647"/>
                    <a:pt x="702544" y="2598887"/>
                  </a:cubicBezTo>
                  <a:cubicBezTo>
                    <a:pt x="674841" y="2592125"/>
                    <a:pt x="647136" y="2585363"/>
                    <a:pt x="619432" y="2578597"/>
                  </a:cubicBezTo>
                  <a:cubicBezTo>
                    <a:pt x="611518" y="2583663"/>
                    <a:pt x="603596" y="2576479"/>
                    <a:pt x="595679" y="2557057"/>
                  </a:cubicBezTo>
                  <a:lnTo>
                    <a:pt x="601617" y="2553259"/>
                  </a:lnTo>
                  <a:cubicBezTo>
                    <a:pt x="641192" y="2552425"/>
                    <a:pt x="679779" y="2558347"/>
                    <a:pt x="717382" y="2571031"/>
                  </a:cubicBezTo>
                  <a:cubicBezTo>
                    <a:pt x="754984" y="2583711"/>
                    <a:pt x="793570" y="2589623"/>
                    <a:pt x="833148" y="2588801"/>
                  </a:cubicBezTo>
                  <a:cubicBezTo>
                    <a:pt x="868768" y="2590497"/>
                    <a:pt x="905376" y="2594625"/>
                    <a:pt x="942977" y="2601183"/>
                  </a:cubicBezTo>
                  <a:cubicBezTo>
                    <a:pt x="980573" y="2607727"/>
                    <a:pt x="1019157" y="2610591"/>
                    <a:pt x="1058736" y="2609757"/>
                  </a:cubicBezTo>
                  <a:cubicBezTo>
                    <a:pt x="1027077" y="2593287"/>
                    <a:pt x="1011244" y="2572805"/>
                    <a:pt x="1011238" y="2548319"/>
                  </a:cubicBezTo>
                  <a:cubicBezTo>
                    <a:pt x="1007276" y="2526365"/>
                    <a:pt x="1019144" y="2506523"/>
                    <a:pt x="1046845" y="2488799"/>
                  </a:cubicBezTo>
                  <a:lnTo>
                    <a:pt x="939987" y="2465341"/>
                  </a:lnTo>
                  <a:cubicBezTo>
                    <a:pt x="920199" y="2465753"/>
                    <a:pt x="904368" y="2451395"/>
                    <a:pt x="892489" y="2422253"/>
                  </a:cubicBezTo>
                  <a:cubicBezTo>
                    <a:pt x="888531" y="2412549"/>
                    <a:pt x="900407" y="2411077"/>
                    <a:pt x="928107" y="2417841"/>
                  </a:cubicBezTo>
                  <a:cubicBezTo>
                    <a:pt x="967685" y="2429245"/>
                    <a:pt x="1004293" y="2439495"/>
                    <a:pt x="1037936" y="2448589"/>
                  </a:cubicBezTo>
                  <a:cubicBezTo>
                    <a:pt x="1071579" y="2457673"/>
                    <a:pt x="1108190" y="2467925"/>
                    <a:pt x="1147768" y="2479331"/>
                  </a:cubicBezTo>
                  <a:lnTo>
                    <a:pt x="1308058" y="2523713"/>
                  </a:lnTo>
                  <a:cubicBezTo>
                    <a:pt x="1323890" y="2525823"/>
                    <a:pt x="1343679" y="2531537"/>
                    <a:pt x="1367425" y="2540829"/>
                  </a:cubicBezTo>
                  <a:cubicBezTo>
                    <a:pt x="1454498" y="2558587"/>
                    <a:pt x="1539590" y="2574549"/>
                    <a:pt x="1622704" y="2588721"/>
                  </a:cubicBezTo>
                  <a:cubicBezTo>
                    <a:pt x="1705820" y="2602893"/>
                    <a:pt x="1790910" y="2618851"/>
                    <a:pt x="1877980" y="2636609"/>
                  </a:cubicBezTo>
                  <a:cubicBezTo>
                    <a:pt x="1846316" y="2607887"/>
                    <a:pt x="1826518" y="2583817"/>
                    <a:pt x="1818601" y="2564395"/>
                  </a:cubicBezTo>
                  <a:cubicBezTo>
                    <a:pt x="1802776" y="2562283"/>
                    <a:pt x="1787931" y="2559531"/>
                    <a:pt x="1774081" y="2556157"/>
                  </a:cubicBezTo>
                  <a:lnTo>
                    <a:pt x="1751325" y="2549053"/>
                  </a:lnTo>
                  <a:lnTo>
                    <a:pt x="1722756" y="2549663"/>
                  </a:lnTo>
                  <a:cubicBezTo>
                    <a:pt x="1703233" y="2553137"/>
                    <a:pt x="1681295" y="2552069"/>
                    <a:pt x="1656944" y="2546477"/>
                  </a:cubicBezTo>
                  <a:cubicBezTo>
                    <a:pt x="1605726" y="2550635"/>
                    <a:pt x="1561274" y="2542405"/>
                    <a:pt x="1523603" y="2521811"/>
                  </a:cubicBezTo>
                  <a:lnTo>
                    <a:pt x="1507967" y="2514929"/>
                  </a:lnTo>
                  <a:lnTo>
                    <a:pt x="1373357" y="2500299"/>
                  </a:lnTo>
                  <a:lnTo>
                    <a:pt x="1284310" y="2483807"/>
                  </a:lnTo>
                  <a:cubicBezTo>
                    <a:pt x="1268474" y="2481689"/>
                    <a:pt x="1252644" y="2479577"/>
                    <a:pt x="1236815" y="2477459"/>
                  </a:cubicBezTo>
                  <a:cubicBezTo>
                    <a:pt x="1220985" y="2475347"/>
                    <a:pt x="1207131" y="2471963"/>
                    <a:pt x="1195259" y="2467319"/>
                  </a:cubicBezTo>
                  <a:cubicBezTo>
                    <a:pt x="1163593" y="2463077"/>
                    <a:pt x="1131931" y="2455785"/>
                    <a:pt x="1100272" y="2445439"/>
                  </a:cubicBezTo>
                  <a:cubicBezTo>
                    <a:pt x="1068607" y="2435089"/>
                    <a:pt x="1036948" y="2427797"/>
                    <a:pt x="1005286" y="2423565"/>
                  </a:cubicBezTo>
                  <a:cubicBezTo>
                    <a:pt x="973617" y="2419323"/>
                    <a:pt x="941955" y="2412031"/>
                    <a:pt x="910294" y="2401687"/>
                  </a:cubicBezTo>
                  <a:cubicBezTo>
                    <a:pt x="878634" y="2391333"/>
                    <a:pt x="846968" y="2384037"/>
                    <a:pt x="815308" y="2379807"/>
                  </a:cubicBezTo>
                  <a:lnTo>
                    <a:pt x="726259" y="2363309"/>
                  </a:lnTo>
                  <a:cubicBezTo>
                    <a:pt x="678761" y="2344719"/>
                    <a:pt x="647099" y="2334363"/>
                    <a:pt x="631271" y="2332251"/>
                  </a:cubicBezTo>
                  <a:lnTo>
                    <a:pt x="239442" y="2197244"/>
                  </a:lnTo>
                  <a:cubicBezTo>
                    <a:pt x="227566" y="2192592"/>
                    <a:pt x="221633" y="2190274"/>
                    <a:pt x="221633" y="2190274"/>
                  </a:cubicBezTo>
                  <a:cubicBezTo>
                    <a:pt x="213712" y="2170841"/>
                    <a:pt x="217666" y="2168311"/>
                    <a:pt x="233503" y="2182680"/>
                  </a:cubicBezTo>
                  <a:cubicBezTo>
                    <a:pt x="312660" y="2205497"/>
                    <a:pt x="390827" y="2232013"/>
                    <a:pt x="468005" y="2262223"/>
                  </a:cubicBezTo>
                  <a:cubicBezTo>
                    <a:pt x="545183" y="2292433"/>
                    <a:pt x="621372" y="2314099"/>
                    <a:pt x="696571" y="2327201"/>
                  </a:cubicBezTo>
                  <a:cubicBezTo>
                    <a:pt x="708442" y="2319607"/>
                    <a:pt x="716357" y="2320665"/>
                    <a:pt x="720318" y="2330381"/>
                  </a:cubicBezTo>
                  <a:cubicBezTo>
                    <a:pt x="724274" y="2327849"/>
                    <a:pt x="727242" y="2329015"/>
                    <a:pt x="729220" y="2333861"/>
                  </a:cubicBezTo>
                  <a:cubicBezTo>
                    <a:pt x="731199" y="2338719"/>
                    <a:pt x="730212" y="2342415"/>
                    <a:pt x="726256" y="2344949"/>
                  </a:cubicBezTo>
                  <a:cubicBezTo>
                    <a:pt x="750002" y="2354239"/>
                    <a:pt x="765836" y="2356363"/>
                    <a:pt x="773751" y="2351297"/>
                  </a:cubicBezTo>
                  <a:lnTo>
                    <a:pt x="833117" y="2368413"/>
                  </a:lnTo>
                  <a:cubicBezTo>
                    <a:pt x="852907" y="2380239"/>
                    <a:pt x="869726" y="2384779"/>
                    <a:pt x="883580" y="2382043"/>
                  </a:cubicBezTo>
                  <a:cubicBezTo>
                    <a:pt x="897432" y="2379305"/>
                    <a:pt x="916227" y="2382577"/>
                    <a:pt x="939976" y="2391877"/>
                  </a:cubicBezTo>
                  <a:cubicBezTo>
                    <a:pt x="971638" y="2396105"/>
                    <a:pt x="1006267" y="2404559"/>
                    <a:pt x="1043872" y="2417237"/>
                  </a:cubicBezTo>
                  <a:cubicBezTo>
                    <a:pt x="1081472" y="2429919"/>
                    <a:pt x="1116098" y="2438365"/>
                    <a:pt x="1147766" y="2442605"/>
                  </a:cubicBezTo>
                  <a:cubicBezTo>
                    <a:pt x="1179426" y="2446833"/>
                    <a:pt x="1215049" y="2454661"/>
                    <a:pt x="1254623" y="2466065"/>
                  </a:cubicBezTo>
                  <a:cubicBezTo>
                    <a:pt x="1270453" y="2468185"/>
                    <a:pt x="1286283" y="2470295"/>
                    <a:pt x="1302118" y="2472415"/>
                  </a:cubicBezTo>
                  <a:cubicBezTo>
                    <a:pt x="1317944" y="2474525"/>
                    <a:pt x="1335756" y="2475381"/>
                    <a:pt x="1355541" y="2474957"/>
                  </a:cubicBezTo>
                  <a:lnTo>
                    <a:pt x="1367415" y="2467361"/>
                  </a:lnTo>
                  <a:lnTo>
                    <a:pt x="1171501" y="2409041"/>
                  </a:lnTo>
                  <a:cubicBezTo>
                    <a:pt x="1048810" y="2377341"/>
                    <a:pt x="918200" y="2338465"/>
                    <a:pt x="779676" y="2292403"/>
                  </a:cubicBezTo>
                  <a:cubicBezTo>
                    <a:pt x="767800" y="2287749"/>
                    <a:pt x="754937" y="2286795"/>
                    <a:pt x="741087" y="2289543"/>
                  </a:cubicBezTo>
                  <a:cubicBezTo>
                    <a:pt x="727238" y="2292279"/>
                    <a:pt x="714373" y="2291323"/>
                    <a:pt x="702503" y="2286679"/>
                  </a:cubicBezTo>
                  <a:cubicBezTo>
                    <a:pt x="694585" y="2279497"/>
                    <a:pt x="689637" y="2276537"/>
                    <a:pt x="687658" y="2277801"/>
                  </a:cubicBezTo>
                  <a:cubicBezTo>
                    <a:pt x="685679" y="2279067"/>
                    <a:pt x="680733" y="2276117"/>
                    <a:pt x="672816" y="2268933"/>
                  </a:cubicBezTo>
                  <a:lnTo>
                    <a:pt x="684689" y="2261337"/>
                  </a:lnTo>
                  <a:cubicBezTo>
                    <a:pt x="637193" y="2230501"/>
                    <a:pt x="611464" y="2204113"/>
                    <a:pt x="607506" y="2182157"/>
                  </a:cubicBezTo>
                  <a:cubicBezTo>
                    <a:pt x="607496" y="2145425"/>
                    <a:pt x="637177" y="2138683"/>
                    <a:pt x="696547" y="2161912"/>
                  </a:cubicBezTo>
                  <a:cubicBezTo>
                    <a:pt x="732168" y="2175859"/>
                    <a:pt x="765809" y="2184951"/>
                    <a:pt x="797472" y="2189178"/>
                  </a:cubicBezTo>
                  <a:cubicBezTo>
                    <a:pt x="829134" y="2193408"/>
                    <a:pt x="862773" y="2202497"/>
                    <a:pt x="898401" y="2216443"/>
                  </a:cubicBezTo>
                  <a:cubicBezTo>
                    <a:pt x="930059" y="2220677"/>
                    <a:pt x="963700" y="2229765"/>
                    <a:pt x="999322" y="2243699"/>
                  </a:cubicBezTo>
                  <a:cubicBezTo>
                    <a:pt x="1034945" y="2257645"/>
                    <a:pt x="1068586" y="2266737"/>
                    <a:pt x="1100244" y="2270969"/>
                  </a:cubicBezTo>
                  <a:lnTo>
                    <a:pt x="1147739" y="2277319"/>
                  </a:lnTo>
                  <a:cubicBezTo>
                    <a:pt x="1155651" y="2272255"/>
                    <a:pt x="1162578" y="2270873"/>
                    <a:pt x="1168513" y="2273203"/>
                  </a:cubicBezTo>
                  <a:cubicBezTo>
                    <a:pt x="1174453" y="2275529"/>
                    <a:pt x="1179399" y="2275423"/>
                    <a:pt x="1183356" y="2272891"/>
                  </a:cubicBezTo>
                  <a:cubicBezTo>
                    <a:pt x="1127947" y="2247119"/>
                    <a:pt x="1075502" y="2228633"/>
                    <a:pt x="1026034" y="2217435"/>
                  </a:cubicBezTo>
                  <a:cubicBezTo>
                    <a:pt x="976557" y="2206225"/>
                    <a:pt x="924114" y="2187742"/>
                    <a:pt x="868705" y="2161965"/>
                  </a:cubicBezTo>
                  <a:cubicBezTo>
                    <a:pt x="841002" y="2155202"/>
                    <a:pt x="813297" y="2145376"/>
                    <a:pt x="785590" y="2132493"/>
                  </a:cubicBezTo>
                  <a:cubicBezTo>
                    <a:pt x="757889" y="2119615"/>
                    <a:pt x="730184" y="2109789"/>
                    <a:pt x="702472" y="2103020"/>
                  </a:cubicBezTo>
                  <a:lnTo>
                    <a:pt x="542181" y="2040283"/>
                  </a:lnTo>
                  <a:cubicBezTo>
                    <a:pt x="526353" y="2038161"/>
                    <a:pt x="514476" y="2027397"/>
                    <a:pt x="506556" y="2007974"/>
                  </a:cubicBezTo>
                  <a:lnTo>
                    <a:pt x="512497" y="2004174"/>
                  </a:lnTo>
                  <a:cubicBezTo>
                    <a:pt x="516451" y="2001644"/>
                    <a:pt x="520407" y="2002162"/>
                    <a:pt x="524366" y="2005756"/>
                  </a:cubicBezTo>
                  <a:cubicBezTo>
                    <a:pt x="528323" y="2009352"/>
                    <a:pt x="532283" y="2009880"/>
                    <a:pt x="536242" y="2007346"/>
                  </a:cubicBezTo>
                  <a:cubicBezTo>
                    <a:pt x="563944" y="2014111"/>
                    <a:pt x="586699" y="2017913"/>
                    <a:pt x="604512" y="2018767"/>
                  </a:cubicBezTo>
                  <a:cubicBezTo>
                    <a:pt x="622318" y="2019613"/>
                    <a:pt x="645079" y="2023425"/>
                    <a:pt x="672783" y="2030188"/>
                  </a:cubicBezTo>
                  <a:lnTo>
                    <a:pt x="738089" y="2043508"/>
                  </a:lnTo>
                  <a:cubicBezTo>
                    <a:pt x="769747" y="2047738"/>
                    <a:pt x="791515" y="2052172"/>
                    <a:pt x="803392" y="2056827"/>
                  </a:cubicBezTo>
                  <a:cubicBezTo>
                    <a:pt x="854842" y="2072886"/>
                    <a:pt x="903323" y="2084716"/>
                    <a:pt x="948840" y="2092327"/>
                  </a:cubicBezTo>
                  <a:lnTo>
                    <a:pt x="1010492" y="2103752"/>
                  </a:lnTo>
                  <a:lnTo>
                    <a:pt x="927583" y="2045873"/>
                  </a:lnTo>
                  <a:lnTo>
                    <a:pt x="815256" y="2030860"/>
                  </a:lnTo>
                  <a:lnTo>
                    <a:pt x="791512" y="2009325"/>
                  </a:lnTo>
                  <a:lnTo>
                    <a:pt x="809318" y="1997931"/>
                  </a:lnTo>
                  <a:lnTo>
                    <a:pt x="876819" y="2010434"/>
                  </a:lnTo>
                  <a:lnTo>
                    <a:pt x="848252" y="1990488"/>
                  </a:lnTo>
                  <a:lnTo>
                    <a:pt x="785975" y="1948796"/>
                  </a:lnTo>
                  <a:lnTo>
                    <a:pt x="767759" y="1951059"/>
                  </a:lnTo>
                  <a:cubicBezTo>
                    <a:pt x="751924" y="1936690"/>
                    <a:pt x="744006" y="1929520"/>
                    <a:pt x="744006" y="1929520"/>
                  </a:cubicBezTo>
                  <a:cubicBezTo>
                    <a:pt x="747967" y="1926984"/>
                    <a:pt x="749943" y="1925720"/>
                    <a:pt x="749943" y="1925720"/>
                  </a:cubicBezTo>
                  <a:lnTo>
                    <a:pt x="755705" y="1925786"/>
                  </a:lnTo>
                  <a:lnTo>
                    <a:pt x="688033" y="1870087"/>
                  </a:lnTo>
                  <a:lnTo>
                    <a:pt x="684579" y="1833470"/>
                  </a:lnTo>
                  <a:lnTo>
                    <a:pt x="671833" y="1824572"/>
                  </a:lnTo>
                  <a:cubicBezTo>
                    <a:pt x="618314" y="1804309"/>
                    <a:pt x="580067" y="1777610"/>
                    <a:pt x="557093" y="1744472"/>
                  </a:cubicBezTo>
                  <a:lnTo>
                    <a:pt x="546409" y="1694253"/>
                  </a:lnTo>
                  <a:cubicBezTo>
                    <a:pt x="538129" y="1648564"/>
                    <a:pt x="541461" y="1599580"/>
                    <a:pt x="556385" y="1547284"/>
                  </a:cubicBezTo>
                  <a:cubicBezTo>
                    <a:pt x="551562" y="1538219"/>
                    <a:pt x="548005" y="1521481"/>
                    <a:pt x="545699" y="1497063"/>
                  </a:cubicBezTo>
                  <a:cubicBezTo>
                    <a:pt x="520205" y="1479271"/>
                    <a:pt x="500221" y="1456763"/>
                    <a:pt x="485743" y="1429552"/>
                  </a:cubicBezTo>
                  <a:cubicBezTo>
                    <a:pt x="471275" y="1402352"/>
                    <a:pt x="467138" y="1379513"/>
                    <a:pt x="473338" y="1361031"/>
                  </a:cubicBezTo>
                  <a:cubicBezTo>
                    <a:pt x="448989" y="1355438"/>
                    <a:pt x="447841" y="1343239"/>
                    <a:pt x="469894" y="1324421"/>
                  </a:cubicBezTo>
                  <a:lnTo>
                    <a:pt x="486427" y="1310314"/>
                  </a:lnTo>
                  <a:cubicBezTo>
                    <a:pt x="477928" y="1304374"/>
                    <a:pt x="467589" y="1300004"/>
                    <a:pt x="455418" y="1297210"/>
                  </a:cubicBezTo>
                  <a:cubicBezTo>
                    <a:pt x="443240" y="1294411"/>
                    <a:pt x="437158" y="1293019"/>
                    <a:pt x="437158" y="1293019"/>
                  </a:cubicBezTo>
                  <a:lnTo>
                    <a:pt x="424408" y="1284112"/>
                  </a:lnTo>
                  <a:cubicBezTo>
                    <a:pt x="396383" y="1281654"/>
                    <a:pt x="380536" y="1281996"/>
                    <a:pt x="376862" y="1285133"/>
                  </a:cubicBezTo>
                  <a:cubicBezTo>
                    <a:pt x="373186" y="1288270"/>
                    <a:pt x="359170" y="1287036"/>
                    <a:pt x="334825" y="1281441"/>
                  </a:cubicBezTo>
                  <a:cubicBezTo>
                    <a:pt x="310476" y="1275848"/>
                    <a:pt x="294053" y="1270085"/>
                    <a:pt x="285551" y="1264149"/>
                  </a:cubicBezTo>
                  <a:cubicBezTo>
                    <a:pt x="277051" y="1258209"/>
                    <a:pt x="268552" y="1252281"/>
                    <a:pt x="260054" y="1246343"/>
                  </a:cubicBezTo>
                  <a:cubicBezTo>
                    <a:pt x="228587" y="1207277"/>
                    <a:pt x="210724" y="1186254"/>
                    <a:pt x="206470" y="1183289"/>
                  </a:cubicBezTo>
                  <a:cubicBezTo>
                    <a:pt x="202223" y="1180317"/>
                    <a:pt x="197109" y="1168204"/>
                    <a:pt x="191138" y="1146930"/>
                  </a:cubicBezTo>
                  <a:lnTo>
                    <a:pt x="196650" y="1142228"/>
                  </a:lnTo>
                  <a:cubicBezTo>
                    <a:pt x="172303" y="1136633"/>
                    <a:pt x="155874" y="1130860"/>
                    <a:pt x="147381" y="1124932"/>
                  </a:cubicBezTo>
                  <a:cubicBezTo>
                    <a:pt x="135203" y="1122129"/>
                    <a:pt x="129114" y="1120728"/>
                    <a:pt x="129114" y="1120728"/>
                  </a:cubicBezTo>
                  <a:cubicBezTo>
                    <a:pt x="123142" y="1099457"/>
                    <a:pt x="118320" y="1090392"/>
                    <a:pt x="114643" y="1093528"/>
                  </a:cubicBezTo>
                  <a:lnTo>
                    <a:pt x="107404" y="1079919"/>
                  </a:lnTo>
                  <a:lnTo>
                    <a:pt x="116707" y="1052209"/>
                  </a:lnTo>
                  <a:lnTo>
                    <a:pt x="149781" y="1023984"/>
                  </a:lnTo>
                  <a:lnTo>
                    <a:pt x="208014" y="1073194"/>
                  </a:lnTo>
                  <a:lnTo>
                    <a:pt x="211802" y="1050174"/>
                  </a:lnTo>
                  <a:cubicBezTo>
                    <a:pt x="239830" y="1052642"/>
                    <a:pt x="255674" y="1052301"/>
                    <a:pt x="259350" y="1049165"/>
                  </a:cubicBezTo>
                  <a:cubicBezTo>
                    <a:pt x="263028" y="1046028"/>
                    <a:pt x="270951" y="1045861"/>
                    <a:pt x="283121" y="1048655"/>
                  </a:cubicBezTo>
                  <a:cubicBezTo>
                    <a:pt x="286795" y="1045519"/>
                    <a:pt x="291678" y="1044652"/>
                    <a:pt x="297769" y="1046048"/>
                  </a:cubicBezTo>
                  <a:cubicBezTo>
                    <a:pt x="303857" y="1047455"/>
                    <a:pt x="308739" y="1046582"/>
                    <a:pt x="312411" y="1043451"/>
                  </a:cubicBezTo>
                  <a:cubicBezTo>
                    <a:pt x="316088" y="1040313"/>
                    <a:pt x="319760" y="1037182"/>
                    <a:pt x="323436" y="1034041"/>
                  </a:cubicBezTo>
                  <a:cubicBezTo>
                    <a:pt x="351461" y="1036498"/>
                    <a:pt x="370350" y="1036857"/>
                    <a:pt x="380111" y="1035123"/>
                  </a:cubicBezTo>
                  <a:cubicBezTo>
                    <a:pt x="389877" y="1033387"/>
                    <a:pt x="408767" y="1033743"/>
                    <a:pt x="436789" y="1036205"/>
                  </a:cubicBezTo>
                  <a:lnTo>
                    <a:pt x="449544" y="1045110"/>
                  </a:lnTo>
                  <a:cubicBezTo>
                    <a:pt x="456891" y="1038837"/>
                    <a:pt x="466649" y="1037096"/>
                    <a:pt x="478825" y="1039897"/>
                  </a:cubicBezTo>
                  <a:cubicBezTo>
                    <a:pt x="482503" y="1036758"/>
                    <a:pt x="486461" y="1036678"/>
                    <a:pt x="490715" y="1039646"/>
                  </a:cubicBezTo>
                  <a:cubicBezTo>
                    <a:pt x="494963" y="1042606"/>
                    <a:pt x="498921" y="1042522"/>
                    <a:pt x="502598" y="1039386"/>
                  </a:cubicBezTo>
                  <a:lnTo>
                    <a:pt x="530163" y="1015868"/>
                  </a:lnTo>
                  <a:cubicBezTo>
                    <a:pt x="533833" y="1012732"/>
                    <a:pt x="564387" y="999854"/>
                    <a:pt x="621809" y="977228"/>
                  </a:cubicBezTo>
                  <a:cubicBezTo>
                    <a:pt x="633984" y="980031"/>
                    <a:pt x="645581" y="976716"/>
                    <a:pt x="656605" y="967309"/>
                  </a:cubicBezTo>
                  <a:cubicBezTo>
                    <a:pt x="648110" y="961384"/>
                    <a:pt x="644777" y="957632"/>
                    <a:pt x="646614" y="956062"/>
                  </a:cubicBezTo>
                  <a:cubicBezTo>
                    <a:pt x="648453" y="954495"/>
                    <a:pt x="645120" y="950741"/>
                    <a:pt x="636626" y="944812"/>
                  </a:cubicBezTo>
                  <a:cubicBezTo>
                    <a:pt x="608603" y="942354"/>
                    <a:pt x="577534" y="939197"/>
                    <a:pt x="543423" y="935336"/>
                  </a:cubicBezTo>
                  <a:cubicBezTo>
                    <a:pt x="509314" y="931476"/>
                    <a:pt x="473992" y="925349"/>
                    <a:pt x="437470" y="916951"/>
                  </a:cubicBezTo>
                  <a:lnTo>
                    <a:pt x="366149" y="918475"/>
                  </a:lnTo>
                  <a:lnTo>
                    <a:pt x="349609" y="932586"/>
                  </a:lnTo>
                  <a:cubicBezTo>
                    <a:pt x="345938" y="935721"/>
                    <a:pt x="341690" y="932760"/>
                    <a:pt x="336866" y="923688"/>
                  </a:cubicBezTo>
                  <a:lnTo>
                    <a:pt x="325840" y="933096"/>
                  </a:lnTo>
                  <a:cubicBezTo>
                    <a:pt x="334341" y="939031"/>
                    <a:pt x="340423" y="940426"/>
                    <a:pt x="344099" y="937288"/>
                  </a:cubicBezTo>
                  <a:lnTo>
                    <a:pt x="349609" y="932586"/>
                  </a:lnTo>
                  <a:cubicBezTo>
                    <a:pt x="353287" y="929449"/>
                    <a:pt x="357535" y="932419"/>
                    <a:pt x="362362" y="941492"/>
                  </a:cubicBezTo>
                  <a:lnTo>
                    <a:pt x="356850" y="946196"/>
                  </a:lnTo>
                  <a:lnTo>
                    <a:pt x="521204" y="983962"/>
                  </a:lnTo>
                  <a:cubicBezTo>
                    <a:pt x="545549" y="989561"/>
                    <a:pt x="552210" y="997053"/>
                    <a:pt x="541185" y="1006461"/>
                  </a:cubicBezTo>
                  <a:cubicBezTo>
                    <a:pt x="530163" y="1015868"/>
                    <a:pt x="518566" y="1019179"/>
                    <a:pt x="506390" y="1016378"/>
                  </a:cubicBezTo>
                  <a:cubicBezTo>
                    <a:pt x="466190" y="1011118"/>
                    <a:pt x="428120" y="1007351"/>
                    <a:pt x="392173" y="1005060"/>
                  </a:cubicBezTo>
                  <a:cubicBezTo>
                    <a:pt x="356225" y="1002768"/>
                    <a:pt x="318149" y="998994"/>
                    <a:pt x="277951" y="993732"/>
                  </a:cubicBezTo>
                  <a:cubicBezTo>
                    <a:pt x="266923" y="1003140"/>
                    <a:pt x="249241" y="1005048"/>
                    <a:pt x="224896" y="999459"/>
                  </a:cubicBezTo>
                  <a:cubicBezTo>
                    <a:pt x="154147" y="1007081"/>
                    <a:pt x="112799" y="989611"/>
                    <a:pt x="100853" y="947067"/>
                  </a:cubicBezTo>
                  <a:cubicBezTo>
                    <a:pt x="91205" y="928930"/>
                    <a:pt x="81841" y="913843"/>
                    <a:pt x="72769" y="901812"/>
                  </a:cubicBezTo>
                  <a:cubicBezTo>
                    <a:pt x="63691" y="889770"/>
                    <a:pt x="60421" y="876086"/>
                    <a:pt x="62943" y="860741"/>
                  </a:cubicBezTo>
                  <a:cubicBezTo>
                    <a:pt x="79021" y="820655"/>
                    <a:pt x="112095" y="792432"/>
                    <a:pt x="162165" y="776077"/>
                  </a:cubicBezTo>
                  <a:cubicBezTo>
                    <a:pt x="89122" y="759297"/>
                    <a:pt x="38128" y="723699"/>
                    <a:pt x="9180" y="669276"/>
                  </a:cubicBezTo>
                  <a:cubicBezTo>
                    <a:pt x="-5292" y="642074"/>
                    <a:pt x="-2655" y="606859"/>
                    <a:pt x="17102" y="563633"/>
                  </a:cubicBezTo>
                  <a:cubicBezTo>
                    <a:pt x="26975" y="542021"/>
                    <a:pt x="45348" y="526338"/>
                    <a:pt x="72224" y="516599"/>
                  </a:cubicBezTo>
                  <a:cubicBezTo>
                    <a:pt x="83245" y="507193"/>
                    <a:pt x="95478" y="500055"/>
                    <a:pt x="108913" y="495173"/>
                  </a:cubicBezTo>
                  <a:cubicBezTo>
                    <a:pt x="122347" y="490307"/>
                    <a:pt x="138832" y="486132"/>
                    <a:pt x="158353" y="482653"/>
                  </a:cubicBezTo>
                  <a:cubicBezTo>
                    <a:pt x="209579" y="478505"/>
                    <a:pt x="258965" y="475926"/>
                    <a:pt x="306507" y="474907"/>
                  </a:cubicBezTo>
                  <a:cubicBezTo>
                    <a:pt x="354057" y="473897"/>
                    <a:pt x="404015" y="477411"/>
                    <a:pt x="456391" y="485473"/>
                  </a:cubicBezTo>
                  <a:cubicBezTo>
                    <a:pt x="439388" y="473600"/>
                    <a:pt x="426011" y="468537"/>
                    <a:pt x="416248" y="470273"/>
                  </a:cubicBezTo>
                  <a:cubicBezTo>
                    <a:pt x="406484" y="472007"/>
                    <a:pt x="393107" y="466943"/>
                    <a:pt x="376110" y="455081"/>
                  </a:cubicBezTo>
                  <a:cubicBezTo>
                    <a:pt x="435829" y="456859"/>
                    <a:pt x="496701" y="470854"/>
                    <a:pt x="558721" y="497044"/>
                  </a:cubicBezTo>
                  <a:lnTo>
                    <a:pt x="597065" y="504506"/>
                  </a:lnTo>
                  <a:lnTo>
                    <a:pt x="686309" y="470619"/>
                  </a:lnTo>
                  <a:cubicBezTo>
                    <a:pt x="720467" y="460318"/>
                    <a:pt x="755761" y="450655"/>
                    <a:pt x="787701" y="438535"/>
                  </a:cubicBezTo>
                  <a:cubicBezTo>
                    <a:pt x="792789" y="437796"/>
                    <a:pt x="815926" y="428023"/>
                    <a:pt x="812511" y="421561"/>
                  </a:cubicBezTo>
                  <a:lnTo>
                    <a:pt x="782711" y="429091"/>
                  </a:lnTo>
                  <a:cubicBezTo>
                    <a:pt x="754193" y="439913"/>
                    <a:pt x="722898" y="449797"/>
                    <a:pt x="694557" y="455779"/>
                  </a:cubicBezTo>
                  <a:cubicBezTo>
                    <a:pt x="717565" y="445754"/>
                    <a:pt x="742770" y="437086"/>
                    <a:pt x="769026" y="428465"/>
                  </a:cubicBezTo>
                  <a:cubicBezTo>
                    <a:pt x="795285" y="419845"/>
                    <a:pt x="822594" y="411271"/>
                    <a:pt x="849813" y="401441"/>
                  </a:cubicBezTo>
                  <a:cubicBezTo>
                    <a:pt x="901287" y="385687"/>
                    <a:pt x="955623" y="376209"/>
                    <a:pt x="1003211" y="359143"/>
                  </a:cubicBezTo>
                  <a:cubicBezTo>
                    <a:pt x="1027137" y="350861"/>
                    <a:pt x="1051832" y="342732"/>
                    <a:pt x="1077089" y="336333"/>
                  </a:cubicBezTo>
                  <a:lnTo>
                    <a:pt x="1091594" y="333991"/>
                  </a:lnTo>
                  <a:lnTo>
                    <a:pt x="1034481" y="351340"/>
                  </a:lnTo>
                  <a:cubicBezTo>
                    <a:pt x="1012002" y="358419"/>
                    <a:pt x="989962" y="365526"/>
                    <a:pt x="968768" y="372276"/>
                  </a:cubicBezTo>
                  <a:cubicBezTo>
                    <a:pt x="954788" y="377781"/>
                    <a:pt x="935160" y="383834"/>
                    <a:pt x="928316" y="386433"/>
                  </a:cubicBezTo>
                  <a:cubicBezTo>
                    <a:pt x="920999" y="394181"/>
                    <a:pt x="929418" y="394566"/>
                    <a:pt x="924150" y="400147"/>
                  </a:cubicBezTo>
                  <a:cubicBezTo>
                    <a:pt x="924150" y="400147"/>
                    <a:pt x="915081" y="409756"/>
                    <a:pt x="913503" y="406774"/>
                  </a:cubicBezTo>
                  <a:cubicBezTo>
                    <a:pt x="915081" y="409756"/>
                    <a:pt x="941371" y="405944"/>
                    <a:pt x="964327" y="401013"/>
                  </a:cubicBezTo>
                  <a:lnTo>
                    <a:pt x="963235" y="404928"/>
                  </a:lnTo>
                  <a:lnTo>
                    <a:pt x="960523" y="405040"/>
                  </a:lnTo>
                  <a:cubicBezTo>
                    <a:pt x="961309" y="406534"/>
                    <a:pt x="962215" y="406735"/>
                    <a:pt x="962949" y="405963"/>
                  </a:cubicBezTo>
                  <a:lnTo>
                    <a:pt x="963235" y="404928"/>
                  </a:lnTo>
                  <a:lnTo>
                    <a:pt x="978654" y="404290"/>
                  </a:lnTo>
                  <a:cubicBezTo>
                    <a:pt x="996713" y="400970"/>
                    <a:pt x="1014743" y="391032"/>
                    <a:pt x="1034400" y="384169"/>
                  </a:cubicBezTo>
                  <a:cubicBezTo>
                    <a:pt x="1159545" y="353192"/>
                    <a:pt x="1284135" y="322026"/>
                    <a:pt x="1408088" y="315569"/>
                  </a:cubicBezTo>
                  <a:cubicBezTo>
                    <a:pt x="1458732" y="314650"/>
                    <a:pt x="1509083" y="314042"/>
                    <a:pt x="1556394" y="312001"/>
                  </a:cubicBezTo>
                  <a:cubicBezTo>
                    <a:pt x="1650906" y="303389"/>
                    <a:pt x="1750421" y="288702"/>
                    <a:pt x="1851238" y="292017"/>
                  </a:cubicBezTo>
                  <a:cubicBezTo>
                    <a:pt x="1922874" y="293676"/>
                    <a:pt x="1994427" y="289994"/>
                    <a:pt x="2074514" y="291233"/>
                  </a:cubicBezTo>
                  <a:cubicBezTo>
                    <a:pt x="2091909" y="292189"/>
                    <a:pt x="2113111" y="289117"/>
                    <a:pt x="2130509" y="290072"/>
                  </a:cubicBezTo>
                  <a:cubicBezTo>
                    <a:pt x="2134720" y="290266"/>
                    <a:pt x="2141641" y="291269"/>
                    <a:pt x="2145277" y="292750"/>
                  </a:cubicBezTo>
                  <a:lnTo>
                    <a:pt x="2144514" y="293600"/>
                  </a:lnTo>
                  <a:lnTo>
                    <a:pt x="2168466" y="292169"/>
                  </a:lnTo>
                  <a:lnTo>
                    <a:pt x="2169230" y="291218"/>
                  </a:lnTo>
                  <a:lnTo>
                    <a:pt x="2170601" y="292043"/>
                  </a:lnTo>
                  <a:lnTo>
                    <a:pt x="2178452" y="291573"/>
                  </a:lnTo>
                  <a:cubicBezTo>
                    <a:pt x="2357834" y="279820"/>
                    <a:pt x="2537755" y="269287"/>
                    <a:pt x="2727011" y="266322"/>
                  </a:cubicBezTo>
                  <a:cubicBezTo>
                    <a:pt x="2812108" y="269040"/>
                    <a:pt x="2889593" y="276231"/>
                    <a:pt x="2986824" y="282910"/>
                  </a:cubicBezTo>
                  <a:lnTo>
                    <a:pt x="3072069" y="286993"/>
                  </a:lnTo>
                  <a:lnTo>
                    <a:pt x="3076964" y="268415"/>
                  </a:lnTo>
                  <a:lnTo>
                    <a:pt x="3073071" y="287041"/>
                  </a:lnTo>
                  <a:lnTo>
                    <a:pt x="3087806" y="287747"/>
                  </a:lnTo>
                  <a:lnTo>
                    <a:pt x="3088249" y="286128"/>
                  </a:lnTo>
                  <a:lnTo>
                    <a:pt x="3088933" y="287800"/>
                  </a:lnTo>
                  <a:lnTo>
                    <a:pt x="3163668" y="291381"/>
                  </a:lnTo>
                  <a:lnTo>
                    <a:pt x="3163917" y="282639"/>
                  </a:lnTo>
                  <a:lnTo>
                    <a:pt x="3165427" y="279511"/>
                  </a:lnTo>
                  <a:lnTo>
                    <a:pt x="3169163" y="269983"/>
                  </a:lnTo>
                  <a:lnTo>
                    <a:pt x="3169102" y="280100"/>
                  </a:lnTo>
                  <a:lnTo>
                    <a:pt x="3169024" y="291638"/>
                  </a:lnTo>
                  <a:lnTo>
                    <a:pt x="3225508" y="294343"/>
                  </a:lnTo>
                  <a:lnTo>
                    <a:pt x="3226116" y="253504"/>
                  </a:lnTo>
                  <a:lnTo>
                    <a:pt x="3228423" y="246980"/>
                  </a:lnTo>
                  <a:lnTo>
                    <a:pt x="3229693" y="242777"/>
                  </a:lnTo>
                  <a:lnTo>
                    <a:pt x="3115937" y="238738"/>
                  </a:lnTo>
                  <a:cubicBezTo>
                    <a:pt x="2975998" y="236219"/>
                    <a:pt x="2838029" y="235910"/>
                    <a:pt x="2701242" y="237311"/>
                  </a:cubicBezTo>
                  <a:lnTo>
                    <a:pt x="2332452" y="245320"/>
                  </a:lnTo>
                  <a:lnTo>
                    <a:pt x="2404185" y="225890"/>
                  </a:lnTo>
                  <a:cubicBezTo>
                    <a:pt x="2726927" y="179691"/>
                    <a:pt x="3048360" y="132951"/>
                    <a:pt x="3358769" y="142962"/>
                  </a:cubicBezTo>
                  <a:cubicBezTo>
                    <a:pt x="3484933" y="151016"/>
                    <a:pt x="3610256" y="159723"/>
                    <a:pt x="3728573" y="164520"/>
                  </a:cubicBezTo>
                  <a:cubicBezTo>
                    <a:pt x="3966658" y="163664"/>
                    <a:pt x="4219503" y="149822"/>
                    <a:pt x="4468695" y="177692"/>
                  </a:cubicBezTo>
                  <a:lnTo>
                    <a:pt x="4723601" y="197772"/>
                  </a:lnTo>
                  <a:lnTo>
                    <a:pt x="4893329" y="226103"/>
                  </a:lnTo>
                  <a:lnTo>
                    <a:pt x="4949270" y="237246"/>
                  </a:lnTo>
                  <a:lnTo>
                    <a:pt x="4893694" y="233106"/>
                  </a:lnTo>
                  <a:cubicBezTo>
                    <a:pt x="4758591" y="224003"/>
                    <a:pt x="4632910" y="218102"/>
                    <a:pt x="4502342" y="210739"/>
                  </a:cubicBezTo>
                  <a:cubicBezTo>
                    <a:pt x="4392718" y="208534"/>
                    <a:pt x="4265610" y="180993"/>
                    <a:pt x="4156451" y="179990"/>
                  </a:cubicBezTo>
                  <a:cubicBezTo>
                    <a:pt x="4089220" y="182284"/>
                    <a:pt x="4050067" y="186166"/>
                    <a:pt x="3975449" y="186406"/>
                  </a:cubicBezTo>
                  <a:cubicBezTo>
                    <a:pt x="3934526" y="188547"/>
                    <a:pt x="3886599" y="186783"/>
                    <a:pt x="3844210" y="182284"/>
                  </a:cubicBezTo>
                  <a:cubicBezTo>
                    <a:pt x="3750284" y="186589"/>
                    <a:pt x="3835990" y="197979"/>
                    <a:pt x="3862683" y="195972"/>
                  </a:cubicBezTo>
                  <a:cubicBezTo>
                    <a:pt x="4050085" y="203262"/>
                    <a:pt x="4210408" y="214413"/>
                    <a:pt x="4381728" y="217048"/>
                  </a:cubicBezTo>
                  <a:cubicBezTo>
                    <a:pt x="4585749" y="233237"/>
                    <a:pt x="4775540" y="249562"/>
                    <a:pt x="4960260" y="269815"/>
                  </a:cubicBezTo>
                  <a:cubicBezTo>
                    <a:pt x="5058349" y="276284"/>
                    <a:pt x="5151728" y="288341"/>
                    <a:pt x="5245741" y="299907"/>
                  </a:cubicBezTo>
                  <a:lnTo>
                    <a:pt x="5268480" y="302043"/>
                  </a:lnTo>
                  <a:lnTo>
                    <a:pt x="5581625" y="376681"/>
                  </a:lnTo>
                  <a:cubicBezTo>
                    <a:pt x="5695787" y="406431"/>
                    <a:pt x="5809219" y="438689"/>
                    <a:pt x="5921246" y="473736"/>
                  </a:cubicBezTo>
                  <a:cubicBezTo>
                    <a:pt x="6049276" y="513792"/>
                    <a:pt x="6175476" y="557483"/>
                    <a:pt x="6298831" y="605231"/>
                  </a:cubicBezTo>
                  <a:cubicBezTo>
                    <a:pt x="6447842" y="662223"/>
                    <a:pt x="6599436" y="703351"/>
                    <a:pt x="6719725" y="785773"/>
                  </a:cubicBezTo>
                  <a:cubicBezTo>
                    <a:pt x="6747376" y="803150"/>
                    <a:pt x="6761020" y="834055"/>
                    <a:pt x="6784361" y="841673"/>
                  </a:cubicBezTo>
                  <a:cubicBezTo>
                    <a:pt x="6843966" y="886188"/>
                    <a:pt x="6905939" y="916165"/>
                    <a:pt x="6972082" y="962813"/>
                  </a:cubicBezTo>
                  <a:cubicBezTo>
                    <a:pt x="6972082" y="962813"/>
                    <a:pt x="6983286" y="966467"/>
                    <a:pt x="6987593" y="976228"/>
                  </a:cubicBezTo>
                  <a:cubicBezTo>
                    <a:pt x="7008134" y="1001030"/>
                    <a:pt x="6959946" y="958851"/>
                    <a:pt x="6973593" y="989756"/>
                  </a:cubicBezTo>
                  <a:cubicBezTo>
                    <a:pt x="6977901" y="999517"/>
                    <a:pt x="7008349" y="1035908"/>
                    <a:pt x="6990254" y="1038352"/>
                  </a:cubicBezTo>
                  <a:cubicBezTo>
                    <a:pt x="6983720" y="1036222"/>
                    <a:pt x="6935175" y="1002277"/>
                    <a:pt x="6913128" y="986727"/>
                  </a:cubicBezTo>
                  <a:cubicBezTo>
                    <a:pt x="6885480" y="969349"/>
                    <a:pt x="6863431" y="953800"/>
                    <a:pt x="6834491" y="944352"/>
                  </a:cubicBezTo>
                  <a:cubicBezTo>
                    <a:pt x="6896680" y="973005"/>
                    <a:pt x="6941213" y="1073858"/>
                    <a:pt x="6851804" y="1061381"/>
                  </a:cubicBezTo>
                  <a:cubicBezTo>
                    <a:pt x="6833493" y="1065150"/>
                    <a:pt x="6812954" y="1040348"/>
                    <a:pt x="6789613" y="1032730"/>
                  </a:cubicBezTo>
                  <a:cubicBezTo>
                    <a:pt x="6759382" y="1031213"/>
                    <a:pt x="6750982" y="1046571"/>
                    <a:pt x="6733246" y="1040782"/>
                  </a:cubicBezTo>
                  <a:cubicBezTo>
                    <a:pt x="6718130" y="1040024"/>
                    <a:pt x="6699781" y="1031946"/>
                    <a:pt x="6679565" y="1020997"/>
                  </a:cubicBezTo>
                  <a:lnTo>
                    <a:pt x="6639961" y="998403"/>
                  </a:lnTo>
                  <a:lnTo>
                    <a:pt x="6601039" y="997932"/>
                  </a:lnTo>
                  <a:lnTo>
                    <a:pt x="6610589" y="1009095"/>
                  </a:lnTo>
                  <a:cubicBezTo>
                    <a:pt x="6609944" y="1013062"/>
                    <a:pt x="6605743" y="1011691"/>
                    <a:pt x="6602566" y="1008565"/>
                  </a:cubicBezTo>
                  <a:lnTo>
                    <a:pt x="6600749" y="997928"/>
                  </a:lnTo>
                  <a:lnTo>
                    <a:pt x="6555256" y="997377"/>
                  </a:lnTo>
                  <a:lnTo>
                    <a:pt x="6555130" y="997376"/>
                  </a:lnTo>
                  <a:lnTo>
                    <a:pt x="6560331" y="1000003"/>
                  </a:lnTo>
                  <a:cubicBezTo>
                    <a:pt x="6589980" y="1014902"/>
                    <a:pt x="6619675" y="1028772"/>
                    <a:pt x="6648149" y="1038065"/>
                  </a:cubicBezTo>
                  <a:cubicBezTo>
                    <a:pt x="6696875" y="1058842"/>
                    <a:pt x="6744342" y="1076773"/>
                    <a:pt x="6786219" y="1095836"/>
                  </a:cubicBezTo>
                  <a:lnTo>
                    <a:pt x="6835502" y="1121244"/>
                  </a:lnTo>
                  <a:lnTo>
                    <a:pt x="6672184" y="1107560"/>
                  </a:lnTo>
                  <a:lnTo>
                    <a:pt x="6655784" y="1100594"/>
                  </a:lnTo>
                  <a:cubicBezTo>
                    <a:pt x="6621260" y="1083930"/>
                    <a:pt x="6583308" y="1064928"/>
                    <a:pt x="6537850" y="1045216"/>
                  </a:cubicBezTo>
                  <a:lnTo>
                    <a:pt x="6411173" y="994717"/>
                  </a:lnTo>
                  <a:lnTo>
                    <a:pt x="6380281" y="990277"/>
                  </a:lnTo>
                  <a:lnTo>
                    <a:pt x="6411209" y="1003435"/>
                  </a:lnTo>
                  <a:cubicBezTo>
                    <a:pt x="6437654" y="1015202"/>
                    <a:pt x="6463584" y="1027678"/>
                    <a:pt x="6492506" y="1043581"/>
                  </a:cubicBezTo>
                  <a:cubicBezTo>
                    <a:pt x="6518212" y="1057253"/>
                    <a:pt x="6542551" y="1071127"/>
                    <a:pt x="6566142" y="1085197"/>
                  </a:cubicBezTo>
                  <a:lnTo>
                    <a:pt x="6591311" y="1100783"/>
                  </a:lnTo>
                  <a:lnTo>
                    <a:pt x="4888739" y="958123"/>
                  </a:lnTo>
                  <a:lnTo>
                    <a:pt x="4794622" y="956982"/>
                  </a:lnTo>
                  <a:cubicBezTo>
                    <a:pt x="4745926" y="945796"/>
                    <a:pt x="4697798" y="940705"/>
                    <a:pt x="4650254" y="941726"/>
                  </a:cubicBezTo>
                  <a:cubicBezTo>
                    <a:pt x="4622234" y="939262"/>
                    <a:pt x="4599374" y="938980"/>
                    <a:pt x="4581691" y="940894"/>
                  </a:cubicBezTo>
                  <a:cubicBezTo>
                    <a:pt x="4564003" y="942794"/>
                    <a:pt x="4541149" y="942517"/>
                    <a:pt x="4513126" y="940063"/>
                  </a:cubicBezTo>
                  <a:cubicBezTo>
                    <a:pt x="4469250" y="937940"/>
                    <a:pt x="4427221" y="934253"/>
                    <a:pt x="4387019" y="928996"/>
                  </a:cubicBezTo>
                  <a:cubicBezTo>
                    <a:pt x="4346820" y="923735"/>
                    <a:pt x="4306626" y="918484"/>
                    <a:pt x="4266424" y="913225"/>
                  </a:cubicBezTo>
                  <a:lnTo>
                    <a:pt x="4273659" y="926825"/>
                  </a:lnTo>
                  <a:cubicBezTo>
                    <a:pt x="4275959" y="951233"/>
                    <a:pt x="4273435" y="966577"/>
                    <a:pt x="4266086" y="972848"/>
                  </a:cubicBezTo>
                  <a:cubicBezTo>
                    <a:pt x="4309964" y="974971"/>
                    <a:pt x="4355956" y="978571"/>
                    <a:pt x="4404081" y="983668"/>
                  </a:cubicBezTo>
                  <a:cubicBezTo>
                    <a:pt x="4452201" y="988751"/>
                    <a:pt x="4498197" y="992361"/>
                    <a:pt x="4542069" y="994474"/>
                  </a:cubicBezTo>
                  <a:cubicBezTo>
                    <a:pt x="4570094" y="996931"/>
                    <a:pt x="4601791" y="996254"/>
                    <a:pt x="4637163" y="992442"/>
                  </a:cubicBezTo>
                  <a:cubicBezTo>
                    <a:pt x="4672542" y="988636"/>
                    <a:pt x="4704238" y="987962"/>
                    <a:pt x="4732263" y="990420"/>
                  </a:cubicBezTo>
                  <a:cubicBezTo>
                    <a:pt x="4763961" y="989744"/>
                    <a:pt x="4794450" y="986798"/>
                    <a:pt x="4823736" y="981581"/>
                  </a:cubicBezTo>
                  <a:cubicBezTo>
                    <a:pt x="4853025" y="976380"/>
                    <a:pt x="4883516" y="973435"/>
                    <a:pt x="4915212" y="972758"/>
                  </a:cubicBezTo>
                  <a:lnTo>
                    <a:pt x="5112639" y="982302"/>
                  </a:lnTo>
                  <a:cubicBezTo>
                    <a:pt x="5132164" y="978832"/>
                    <a:pt x="5166275" y="982682"/>
                    <a:pt x="5214973" y="993879"/>
                  </a:cubicBezTo>
                  <a:cubicBezTo>
                    <a:pt x="5234492" y="990402"/>
                    <a:pt x="5268608" y="994260"/>
                    <a:pt x="5317301" y="1005448"/>
                  </a:cubicBezTo>
                  <a:cubicBezTo>
                    <a:pt x="5366000" y="1016636"/>
                    <a:pt x="5412572" y="1026350"/>
                    <a:pt x="5457020" y="1034568"/>
                  </a:cubicBezTo>
                  <a:cubicBezTo>
                    <a:pt x="5501468" y="1042801"/>
                    <a:pt x="5548040" y="1052502"/>
                    <a:pt x="5596735" y="1063693"/>
                  </a:cubicBezTo>
                  <a:cubicBezTo>
                    <a:pt x="5621080" y="1069287"/>
                    <a:pt x="5643306" y="1073392"/>
                    <a:pt x="5663407" y="1076031"/>
                  </a:cubicBezTo>
                  <a:cubicBezTo>
                    <a:pt x="5683506" y="1078656"/>
                    <a:pt x="5705727" y="1082766"/>
                    <a:pt x="5730074" y="1088359"/>
                  </a:cubicBezTo>
                  <a:cubicBezTo>
                    <a:pt x="5754421" y="1093955"/>
                    <a:pt x="5777859" y="1100340"/>
                    <a:pt x="5800369" y="1107506"/>
                  </a:cubicBezTo>
                  <a:cubicBezTo>
                    <a:pt x="5822877" y="1114667"/>
                    <a:pt x="5846308" y="1121044"/>
                    <a:pt x="5870655" y="1126639"/>
                  </a:cubicBezTo>
                  <a:cubicBezTo>
                    <a:pt x="5926698" y="1131556"/>
                    <a:pt x="5981540" y="1134205"/>
                    <a:pt x="6035176" y="1134595"/>
                  </a:cubicBezTo>
                  <a:cubicBezTo>
                    <a:pt x="6088811" y="1134975"/>
                    <a:pt x="6143653" y="1137633"/>
                    <a:pt x="6199701" y="1142548"/>
                  </a:cubicBezTo>
                  <a:cubicBezTo>
                    <a:pt x="6216698" y="1154414"/>
                    <a:pt x="6231914" y="1157906"/>
                    <a:pt x="6245353" y="1153035"/>
                  </a:cubicBezTo>
                  <a:cubicBezTo>
                    <a:pt x="6258789" y="1148167"/>
                    <a:pt x="6271597" y="1147133"/>
                    <a:pt x="6283767" y="1149927"/>
                  </a:cubicBezTo>
                  <a:lnTo>
                    <a:pt x="6367835" y="1157302"/>
                  </a:lnTo>
                  <a:cubicBezTo>
                    <a:pt x="6395864" y="1159767"/>
                    <a:pt x="6423888" y="1162227"/>
                    <a:pt x="6451912" y="1164682"/>
                  </a:cubicBezTo>
                  <a:cubicBezTo>
                    <a:pt x="6479932" y="1167144"/>
                    <a:pt x="6507955" y="1169601"/>
                    <a:pt x="6535979" y="1172061"/>
                  </a:cubicBezTo>
                  <a:cubicBezTo>
                    <a:pt x="6543329" y="1165788"/>
                    <a:pt x="6551833" y="1171723"/>
                    <a:pt x="6561479" y="1189862"/>
                  </a:cubicBezTo>
                  <a:lnTo>
                    <a:pt x="6555966" y="1194568"/>
                  </a:lnTo>
                  <a:cubicBezTo>
                    <a:pt x="6516920" y="1201514"/>
                    <a:pt x="6478214" y="1201578"/>
                    <a:pt x="6439853" y="1194747"/>
                  </a:cubicBezTo>
                  <a:cubicBezTo>
                    <a:pt x="6401490" y="1187919"/>
                    <a:pt x="6362790" y="1187990"/>
                    <a:pt x="6323738" y="1194926"/>
                  </a:cubicBezTo>
                  <a:cubicBezTo>
                    <a:pt x="6288364" y="1198739"/>
                    <a:pt x="6251786" y="1200285"/>
                    <a:pt x="6213998" y="1199564"/>
                  </a:cubicBezTo>
                  <a:lnTo>
                    <a:pt x="6132683" y="1206159"/>
                  </a:lnTo>
                  <a:lnTo>
                    <a:pt x="6185329" y="1224297"/>
                  </a:lnTo>
                  <a:cubicBezTo>
                    <a:pt x="6256568" y="1252182"/>
                    <a:pt x="6311983" y="1302438"/>
                    <a:pt x="6351572" y="1375076"/>
                  </a:cubicBezTo>
                  <a:lnTo>
                    <a:pt x="6353166" y="1399925"/>
                  </a:lnTo>
                  <a:lnTo>
                    <a:pt x="6360966" y="1400505"/>
                  </a:lnTo>
                  <a:lnTo>
                    <a:pt x="6450550" y="1403187"/>
                  </a:lnTo>
                  <a:cubicBezTo>
                    <a:pt x="6499247" y="1414377"/>
                    <a:pt x="6531519" y="1419803"/>
                    <a:pt x="6547368" y="1419460"/>
                  </a:cubicBezTo>
                  <a:lnTo>
                    <a:pt x="6947393" y="1493473"/>
                  </a:lnTo>
                  <a:cubicBezTo>
                    <a:pt x="6959569" y="1496274"/>
                    <a:pt x="6965651" y="1497667"/>
                    <a:pt x="6965651" y="1497667"/>
                  </a:cubicBezTo>
                  <a:cubicBezTo>
                    <a:pt x="6975303" y="1515813"/>
                    <a:pt x="6971631" y="1518946"/>
                    <a:pt x="6954630" y="1507073"/>
                  </a:cubicBezTo>
                  <a:cubicBezTo>
                    <a:pt x="6874233" y="1496563"/>
                    <a:pt x="6794470" y="1482215"/>
                    <a:pt x="6715339" y="1464030"/>
                  </a:cubicBezTo>
                  <a:cubicBezTo>
                    <a:pt x="6636208" y="1445846"/>
                    <a:pt x="6558853" y="1436026"/>
                    <a:pt x="6483285" y="1434591"/>
                  </a:cubicBezTo>
                  <a:cubicBezTo>
                    <a:pt x="6472259" y="1443999"/>
                    <a:pt x="6464334" y="1444163"/>
                    <a:pt x="6459508" y="1435093"/>
                  </a:cubicBezTo>
                  <a:cubicBezTo>
                    <a:pt x="6455836" y="1438225"/>
                    <a:pt x="6452790" y="1437525"/>
                    <a:pt x="6450381" y="1432996"/>
                  </a:cubicBezTo>
                  <a:cubicBezTo>
                    <a:pt x="6447968" y="1428460"/>
                    <a:pt x="6448601" y="1424627"/>
                    <a:pt x="6452273" y="1421489"/>
                  </a:cubicBezTo>
                  <a:cubicBezTo>
                    <a:pt x="6427926" y="1415894"/>
                    <a:pt x="6412073" y="1416232"/>
                    <a:pt x="6404723" y="1422503"/>
                  </a:cubicBezTo>
                  <a:lnTo>
                    <a:pt x="6354194" y="1415891"/>
                  </a:lnTo>
                  <a:lnTo>
                    <a:pt x="6357521" y="1467690"/>
                  </a:lnTo>
                  <a:lnTo>
                    <a:pt x="6351324" y="1474708"/>
                  </a:lnTo>
                  <a:lnTo>
                    <a:pt x="6404385" y="1482126"/>
                  </a:lnTo>
                  <a:cubicBezTo>
                    <a:pt x="6416561" y="1484929"/>
                    <a:pt x="6429369" y="1483895"/>
                    <a:pt x="6442804" y="1479011"/>
                  </a:cubicBezTo>
                  <a:cubicBezTo>
                    <a:pt x="6456238" y="1474144"/>
                    <a:pt x="6469047" y="1473109"/>
                    <a:pt x="6481218" y="1475902"/>
                  </a:cubicBezTo>
                  <a:cubicBezTo>
                    <a:pt x="6489722" y="1481840"/>
                    <a:pt x="6494888" y="1484025"/>
                    <a:pt x="6496727" y="1482456"/>
                  </a:cubicBezTo>
                  <a:cubicBezTo>
                    <a:pt x="6498564" y="1480889"/>
                    <a:pt x="6503729" y="1483064"/>
                    <a:pt x="6512230" y="1489000"/>
                  </a:cubicBezTo>
                  <a:lnTo>
                    <a:pt x="6501203" y="1498408"/>
                  </a:lnTo>
                  <a:cubicBezTo>
                    <a:pt x="6551051" y="1521807"/>
                    <a:pt x="6578959" y="1544136"/>
                    <a:pt x="6584932" y="1565412"/>
                  </a:cubicBezTo>
                  <a:cubicBezTo>
                    <a:pt x="6588386" y="1602027"/>
                    <a:pt x="6559672" y="1613335"/>
                    <a:pt x="6498802" y="1599354"/>
                  </a:cubicBezTo>
                  <a:lnTo>
                    <a:pt x="6482926" y="1597561"/>
                  </a:lnTo>
                  <a:lnTo>
                    <a:pt x="6513374" y="1606746"/>
                  </a:lnTo>
                  <a:cubicBezTo>
                    <a:pt x="6544048" y="1620793"/>
                    <a:pt x="6571259" y="1638586"/>
                    <a:pt x="6595008" y="1660120"/>
                  </a:cubicBezTo>
                  <a:lnTo>
                    <a:pt x="6626078" y="1688298"/>
                  </a:lnTo>
                  <a:lnTo>
                    <a:pt x="6662812" y="1696740"/>
                  </a:lnTo>
                  <a:cubicBezTo>
                    <a:pt x="6678661" y="1696409"/>
                    <a:pt x="6691411" y="1705301"/>
                    <a:pt x="6701059" y="1723438"/>
                  </a:cubicBezTo>
                  <a:lnTo>
                    <a:pt x="6695542" y="1728146"/>
                  </a:lnTo>
                  <a:cubicBezTo>
                    <a:pt x="6691872" y="1731280"/>
                    <a:pt x="6687911" y="1731372"/>
                    <a:pt x="6683659" y="1728404"/>
                  </a:cubicBezTo>
                  <a:cubicBezTo>
                    <a:pt x="6679412" y="1725432"/>
                    <a:pt x="6675447" y="1725519"/>
                    <a:pt x="6671771" y="1728655"/>
                  </a:cubicBezTo>
                  <a:lnTo>
                    <a:pt x="6670559" y="1728642"/>
                  </a:lnTo>
                  <a:lnTo>
                    <a:pt x="6808751" y="1853972"/>
                  </a:lnTo>
                  <a:cubicBezTo>
                    <a:pt x="6852290" y="1887342"/>
                    <a:pt x="6901765" y="1935277"/>
                    <a:pt x="6957178" y="1997775"/>
                  </a:cubicBezTo>
                  <a:lnTo>
                    <a:pt x="6957189" y="2034509"/>
                  </a:lnTo>
                  <a:lnTo>
                    <a:pt x="6969061" y="2045275"/>
                  </a:lnTo>
                  <a:cubicBezTo>
                    <a:pt x="7020515" y="2073581"/>
                    <a:pt x="7056138" y="2105890"/>
                    <a:pt x="7075933" y="2142201"/>
                  </a:cubicBezTo>
                  <a:lnTo>
                    <a:pt x="7081875" y="2193499"/>
                  </a:lnTo>
                  <a:cubicBezTo>
                    <a:pt x="7085843" y="2239947"/>
                    <a:pt x="7077932" y="2287863"/>
                    <a:pt x="7058153" y="2337257"/>
                  </a:cubicBezTo>
                  <a:cubicBezTo>
                    <a:pt x="7062110" y="2346961"/>
                    <a:pt x="7064089" y="2364061"/>
                    <a:pt x="7064095" y="2388553"/>
                  </a:cubicBezTo>
                  <a:cubicBezTo>
                    <a:pt x="7087844" y="2410085"/>
                    <a:pt x="7105657" y="2435429"/>
                    <a:pt x="7117536" y="2464567"/>
                  </a:cubicBezTo>
                  <a:cubicBezTo>
                    <a:pt x="7129410" y="2493695"/>
                    <a:pt x="7131392" y="2516911"/>
                    <a:pt x="7123482" y="2534223"/>
                  </a:cubicBezTo>
                  <a:cubicBezTo>
                    <a:pt x="7147227" y="2543519"/>
                    <a:pt x="7147229" y="2555757"/>
                    <a:pt x="7123480" y="2570951"/>
                  </a:cubicBezTo>
                  <a:lnTo>
                    <a:pt x="7105679" y="2582341"/>
                  </a:lnTo>
                  <a:cubicBezTo>
                    <a:pt x="7113596" y="2589527"/>
                    <a:pt x="7123489" y="2595445"/>
                    <a:pt x="7135361" y="2600091"/>
                  </a:cubicBezTo>
                  <a:cubicBezTo>
                    <a:pt x="7147238" y="2604737"/>
                    <a:pt x="7153170" y="2607055"/>
                    <a:pt x="7153170" y="2607055"/>
                  </a:cubicBezTo>
                  <a:lnTo>
                    <a:pt x="7165048" y="2617831"/>
                  </a:lnTo>
                  <a:cubicBezTo>
                    <a:pt x="7192752" y="2624597"/>
                    <a:pt x="7208583" y="2626703"/>
                    <a:pt x="7212537" y="2624173"/>
                  </a:cubicBezTo>
                  <a:cubicBezTo>
                    <a:pt x="7216496" y="2621643"/>
                    <a:pt x="7230350" y="2625027"/>
                    <a:pt x="7254098" y="2634321"/>
                  </a:cubicBezTo>
                  <a:cubicBezTo>
                    <a:pt x="7277845" y="2643617"/>
                    <a:pt x="7293673" y="2651851"/>
                    <a:pt x="7301595" y="2659035"/>
                  </a:cubicBezTo>
                  <a:cubicBezTo>
                    <a:pt x="7309510" y="2666221"/>
                    <a:pt x="7317428" y="2673393"/>
                    <a:pt x="7325343" y="2680579"/>
                  </a:cubicBezTo>
                  <a:cubicBezTo>
                    <a:pt x="7353048" y="2724065"/>
                    <a:pt x="7368885" y="2747607"/>
                    <a:pt x="7372845" y="2751201"/>
                  </a:cubicBezTo>
                  <a:cubicBezTo>
                    <a:pt x="7376802" y="2754791"/>
                    <a:pt x="7380763" y="2767561"/>
                    <a:pt x="7384720" y="2789515"/>
                  </a:cubicBezTo>
                  <a:lnTo>
                    <a:pt x="7378786" y="2793317"/>
                  </a:lnTo>
                  <a:cubicBezTo>
                    <a:pt x="7402532" y="2802605"/>
                    <a:pt x="7418370" y="2810853"/>
                    <a:pt x="7426281" y="2818029"/>
                  </a:cubicBezTo>
                  <a:cubicBezTo>
                    <a:pt x="7438155" y="2822681"/>
                    <a:pt x="7444096" y="2825007"/>
                    <a:pt x="7444096" y="2825007"/>
                  </a:cubicBezTo>
                  <a:cubicBezTo>
                    <a:pt x="7448052" y="2846961"/>
                    <a:pt x="7452009" y="2856665"/>
                    <a:pt x="7455968" y="2854133"/>
                  </a:cubicBezTo>
                  <a:lnTo>
                    <a:pt x="7461911" y="2868707"/>
                  </a:lnTo>
                  <a:lnTo>
                    <a:pt x="7450039" y="2894665"/>
                  </a:lnTo>
                  <a:lnTo>
                    <a:pt x="7414426" y="2917453"/>
                  </a:lnTo>
                  <a:lnTo>
                    <a:pt x="7360986" y="2859803"/>
                  </a:lnTo>
                  <a:lnTo>
                    <a:pt x="7355054" y="2881975"/>
                  </a:lnTo>
                  <a:cubicBezTo>
                    <a:pt x="7327346" y="2875199"/>
                    <a:pt x="7311518" y="2873089"/>
                    <a:pt x="7307561" y="2875623"/>
                  </a:cubicBezTo>
                  <a:cubicBezTo>
                    <a:pt x="7303601" y="2878153"/>
                    <a:pt x="7295686" y="2877095"/>
                    <a:pt x="7283814" y="2872453"/>
                  </a:cubicBezTo>
                  <a:cubicBezTo>
                    <a:pt x="7279860" y="2874983"/>
                    <a:pt x="7274910" y="2875087"/>
                    <a:pt x="7268971" y="2872763"/>
                  </a:cubicBezTo>
                  <a:cubicBezTo>
                    <a:pt x="7263034" y="2870433"/>
                    <a:pt x="7258086" y="2870537"/>
                    <a:pt x="7254130" y="2873069"/>
                  </a:cubicBezTo>
                  <a:cubicBezTo>
                    <a:pt x="7250174" y="2875601"/>
                    <a:pt x="7246218" y="2878131"/>
                    <a:pt x="7242257" y="2880665"/>
                  </a:cubicBezTo>
                  <a:cubicBezTo>
                    <a:pt x="7214552" y="2873905"/>
                    <a:pt x="7195757" y="2870629"/>
                    <a:pt x="7185862" y="2870835"/>
                  </a:cubicBezTo>
                  <a:cubicBezTo>
                    <a:pt x="7175967" y="2871039"/>
                    <a:pt x="7157165" y="2867769"/>
                    <a:pt x="7129467" y="2861005"/>
                  </a:cubicBezTo>
                  <a:lnTo>
                    <a:pt x="7117586" y="2850231"/>
                  </a:lnTo>
                  <a:cubicBezTo>
                    <a:pt x="7109670" y="2855293"/>
                    <a:pt x="7099781" y="2855509"/>
                    <a:pt x="7087907" y="2850857"/>
                  </a:cubicBezTo>
                  <a:cubicBezTo>
                    <a:pt x="7083948" y="2853389"/>
                    <a:pt x="7079991" y="2852857"/>
                    <a:pt x="7076030" y="2849265"/>
                  </a:cubicBezTo>
                  <a:cubicBezTo>
                    <a:pt x="7072077" y="2845683"/>
                    <a:pt x="7068120" y="2845155"/>
                    <a:pt x="7064161" y="2847685"/>
                  </a:cubicBezTo>
                  <a:lnTo>
                    <a:pt x="7034480" y="2866679"/>
                  </a:lnTo>
                  <a:cubicBezTo>
                    <a:pt x="7030524" y="2869211"/>
                    <a:pt x="6998861" y="2877217"/>
                    <a:pt x="6939500" y="2890707"/>
                  </a:cubicBezTo>
                  <a:cubicBezTo>
                    <a:pt x="6927624" y="2886057"/>
                    <a:pt x="6915753" y="2887533"/>
                    <a:pt x="6903879" y="2895133"/>
                  </a:cubicBezTo>
                  <a:cubicBezTo>
                    <a:pt x="6911797" y="2902307"/>
                    <a:pt x="6914766" y="2906531"/>
                    <a:pt x="6912787" y="2907797"/>
                  </a:cubicBezTo>
                  <a:cubicBezTo>
                    <a:pt x="6910807" y="2909067"/>
                    <a:pt x="6913777" y="2913291"/>
                    <a:pt x="6921689" y="2920465"/>
                  </a:cubicBezTo>
                  <a:cubicBezTo>
                    <a:pt x="6949395" y="2927225"/>
                    <a:pt x="6980069" y="2935155"/>
                    <a:pt x="7013708" y="2944241"/>
                  </a:cubicBezTo>
                  <a:cubicBezTo>
                    <a:pt x="7047352" y="2953331"/>
                    <a:pt x="7081985" y="2964845"/>
                    <a:pt x="7117609" y="2978795"/>
                  </a:cubicBezTo>
                  <a:lnTo>
                    <a:pt x="7188848" y="2988317"/>
                  </a:lnTo>
                  <a:lnTo>
                    <a:pt x="7206656" y="2976921"/>
                  </a:lnTo>
                  <a:cubicBezTo>
                    <a:pt x="7210612" y="2974389"/>
                    <a:pt x="7214567" y="2977971"/>
                    <a:pt x="7218528" y="2987685"/>
                  </a:cubicBezTo>
                  <a:lnTo>
                    <a:pt x="7230400" y="2980091"/>
                  </a:lnTo>
                  <a:cubicBezTo>
                    <a:pt x="7222482" y="2972911"/>
                    <a:pt x="7216549" y="2970587"/>
                    <a:pt x="7212591" y="2973123"/>
                  </a:cubicBezTo>
                  <a:lnTo>
                    <a:pt x="7206656" y="2976921"/>
                  </a:lnTo>
                  <a:cubicBezTo>
                    <a:pt x="7202697" y="2979455"/>
                    <a:pt x="7198741" y="2975859"/>
                    <a:pt x="7194780" y="2966145"/>
                  </a:cubicBezTo>
                  <a:lnTo>
                    <a:pt x="7200715" y="2962347"/>
                  </a:lnTo>
                  <a:lnTo>
                    <a:pt x="7040419" y="2899603"/>
                  </a:lnTo>
                  <a:cubicBezTo>
                    <a:pt x="7016672" y="2890305"/>
                    <a:pt x="7010738" y="2881867"/>
                    <a:pt x="7022610" y="2874269"/>
                  </a:cubicBezTo>
                  <a:cubicBezTo>
                    <a:pt x="7034480" y="2866679"/>
                    <a:pt x="7046350" y="2865195"/>
                    <a:pt x="7058224" y="2869849"/>
                  </a:cubicBezTo>
                  <a:cubicBezTo>
                    <a:pt x="7097804" y="2881261"/>
                    <a:pt x="7135401" y="2890869"/>
                    <a:pt x="7171022" y="2898695"/>
                  </a:cubicBezTo>
                  <a:cubicBezTo>
                    <a:pt x="7206641" y="2906513"/>
                    <a:pt x="7244241" y="2916137"/>
                    <a:pt x="7283823" y="2927549"/>
                  </a:cubicBezTo>
                  <a:cubicBezTo>
                    <a:pt x="7295697" y="2919953"/>
                    <a:pt x="7313501" y="2920797"/>
                    <a:pt x="7337248" y="2930095"/>
                  </a:cubicBezTo>
                  <a:cubicBezTo>
                    <a:pt x="7408486" y="2933487"/>
                    <a:pt x="7448068" y="2957153"/>
                    <a:pt x="7455990" y="3001061"/>
                  </a:cubicBezTo>
                  <a:cubicBezTo>
                    <a:pt x="7463907" y="3020479"/>
                    <a:pt x="7471824" y="3036845"/>
                    <a:pt x="7479742" y="3050139"/>
                  </a:cubicBezTo>
                  <a:cubicBezTo>
                    <a:pt x="7487662" y="3063447"/>
                    <a:pt x="7489640" y="3077483"/>
                    <a:pt x="7485688" y="3092265"/>
                  </a:cubicBezTo>
                  <a:cubicBezTo>
                    <a:pt x="7465900" y="3129409"/>
                    <a:pt x="7430287" y="3152195"/>
                    <a:pt x="7378838" y="3160625"/>
                  </a:cubicBezTo>
                  <a:cubicBezTo>
                    <a:pt x="7450082" y="3188509"/>
                    <a:pt x="7497575" y="3231585"/>
                    <a:pt x="7521333" y="3289861"/>
                  </a:cubicBezTo>
                  <a:cubicBezTo>
                    <a:pt x="7527269" y="3304425"/>
                    <a:pt x="7528755" y="3320309"/>
                    <a:pt x="7525789" y="3337511"/>
                  </a:cubicBezTo>
                  <a:close/>
                </a:path>
              </a:pathLst>
            </a:custGeom>
            <a:grp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0" name="TextBox 9">
              <a:extLst>
                <a:ext uri="{FF2B5EF4-FFF2-40B4-BE49-F238E27FC236}">
                  <a16:creationId xmlns:a16="http://schemas.microsoft.com/office/drawing/2014/main" id="{A5E5B24E-73EF-FA3A-3004-629C3656996D}"/>
                </a:ext>
              </a:extLst>
            </p:cNvPr>
            <p:cNvSpPr txBox="1"/>
            <p:nvPr/>
          </p:nvSpPr>
          <p:spPr>
            <a:xfrm>
              <a:off x="6252032" y="1221209"/>
              <a:ext cx="4098434" cy="646331"/>
            </a:xfrm>
            <a:prstGeom prst="rect">
              <a:avLst/>
            </a:prstGeom>
            <a:grpFill/>
          </p:spPr>
          <p:txBody>
            <a:bodyPr wrap="square" rtlCol="0">
              <a:spAutoFit/>
            </a:bodyPr>
            <a:lstStyle/>
            <a:p>
              <a:r>
                <a:rPr lang="en-US" sz="3600" b="1" dirty="0">
                  <a:solidFill>
                    <a:schemeClr val="bg1">
                      <a:lumMod val="75000"/>
                    </a:schemeClr>
                  </a:solidFill>
                  <a:effectLst>
                    <a:outerShdw blurRad="139700" dist="63500" dir="2700000" algn="tl" rotWithShape="0">
                      <a:prstClr val="black">
                        <a:alpha val="40000"/>
                      </a:prstClr>
                    </a:outerShdw>
                  </a:effectLst>
                  <a:latin typeface="Lato Black" charset="0"/>
                  <a:ea typeface="Lato Black" charset="0"/>
                  <a:cs typeface="Lato Black" charset="0"/>
                </a:rPr>
                <a:t>1-Your Title Here</a:t>
              </a:r>
            </a:p>
          </p:txBody>
        </p:sp>
      </p:grpSp>
      <p:grpSp>
        <p:nvGrpSpPr>
          <p:cNvPr id="11" name="Saeed Faal Title">
            <a:extLst>
              <a:ext uri="{FF2B5EF4-FFF2-40B4-BE49-F238E27FC236}">
                <a16:creationId xmlns:a16="http://schemas.microsoft.com/office/drawing/2014/main" id="{AAC39537-9C63-AA35-EC2B-CA059D6F0B96}"/>
              </a:ext>
            </a:extLst>
          </p:cNvPr>
          <p:cNvGrpSpPr/>
          <p:nvPr/>
        </p:nvGrpSpPr>
        <p:grpSpPr>
          <a:xfrm>
            <a:off x="5639880" y="2438629"/>
            <a:ext cx="5101864" cy="1569661"/>
            <a:chOff x="5639880" y="2290770"/>
            <a:chExt cx="5101864" cy="1569661"/>
          </a:xfrm>
          <a:solidFill>
            <a:srgbClr val="323330"/>
          </a:solidFill>
        </p:grpSpPr>
        <p:sp>
          <p:nvSpPr>
            <p:cNvPr id="12" name="Freeform: Shape 11">
              <a:extLst>
                <a:ext uri="{FF2B5EF4-FFF2-40B4-BE49-F238E27FC236}">
                  <a16:creationId xmlns:a16="http://schemas.microsoft.com/office/drawing/2014/main" id="{D26E99FD-709A-4D03-727C-AFAD93B1BA88}"/>
                </a:ext>
              </a:extLst>
            </p:cNvPr>
            <p:cNvSpPr/>
            <p:nvPr/>
          </p:nvSpPr>
          <p:spPr>
            <a:xfrm rot="10800000">
              <a:off x="5639880" y="2290770"/>
              <a:ext cx="5101864" cy="1569661"/>
            </a:xfrm>
            <a:custGeom>
              <a:avLst/>
              <a:gdLst>
                <a:gd name="connsiteX0" fmla="*/ 221903 w 7527271"/>
                <a:gd name="connsiteY0" fmla="*/ 1042797 h 4246067"/>
                <a:gd name="connsiteX1" fmla="*/ 219126 w 7527271"/>
                <a:gd name="connsiteY1" fmla="*/ 1048877 h 4246067"/>
                <a:gd name="connsiteX2" fmla="*/ 186305 w 7527271"/>
                <a:gd name="connsiteY2" fmla="*/ 1032384 h 4246067"/>
                <a:gd name="connsiteX3" fmla="*/ 149781 w 7527271"/>
                <a:gd name="connsiteY3" fmla="*/ 1023984 h 4246067"/>
                <a:gd name="connsiteX4" fmla="*/ 155293 w 7527271"/>
                <a:gd name="connsiteY4" fmla="*/ 1019282 h 4246067"/>
                <a:gd name="connsiteX5" fmla="*/ 215593 w 7527271"/>
                <a:gd name="connsiteY5" fmla="*/ 1027167 h 4246067"/>
                <a:gd name="connsiteX6" fmla="*/ 221903 w 7527271"/>
                <a:gd name="connsiteY6" fmla="*/ 1042797 h 4246067"/>
                <a:gd name="connsiteX7" fmla="*/ 668092 w 7527271"/>
                <a:gd name="connsiteY7" fmla="*/ 464430 h 4246067"/>
                <a:gd name="connsiteX8" fmla="*/ 660949 w 7527271"/>
                <a:gd name="connsiteY8" fmla="*/ 467337 h 4246067"/>
                <a:gd name="connsiteX9" fmla="*/ 665355 w 7527271"/>
                <a:gd name="connsiteY9" fmla="*/ 463254 h 4246067"/>
                <a:gd name="connsiteX10" fmla="*/ 668092 w 7527271"/>
                <a:gd name="connsiteY10" fmla="*/ 464430 h 4246067"/>
                <a:gd name="connsiteX11" fmla="*/ 670132 w 7527271"/>
                <a:gd name="connsiteY11" fmla="*/ 500255 h 4246067"/>
                <a:gd name="connsiteX12" fmla="*/ 649447 w 7527271"/>
                <a:gd name="connsiteY12" fmla="*/ 505493 h 4246067"/>
                <a:gd name="connsiteX13" fmla="*/ 625133 w 7527271"/>
                <a:gd name="connsiteY13" fmla="*/ 514938 h 4246067"/>
                <a:gd name="connsiteX14" fmla="*/ 637618 w 7527271"/>
                <a:gd name="connsiteY14" fmla="*/ 519959 h 4246067"/>
                <a:gd name="connsiteX15" fmla="*/ 636961 w 7527271"/>
                <a:gd name="connsiteY15" fmla="*/ 518936 h 4246067"/>
                <a:gd name="connsiteX16" fmla="*/ 640233 w 7527271"/>
                <a:gd name="connsiteY16" fmla="*/ 517965 h 4246067"/>
                <a:gd name="connsiteX17" fmla="*/ 670132 w 7527271"/>
                <a:gd name="connsiteY17" fmla="*/ 500255 h 4246067"/>
                <a:gd name="connsiteX18" fmla="*/ 675227 w 7527271"/>
                <a:gd name="connsiteY18" fmla="*/ 461522 h 4246067"/>
                <a:gd name="connsiteX19" fmla="*/ 668092 w 7527271"/>
                <a:gd name="connsiteY19" fmla="*/ 464430 h 4246067"/>
                <a:gd name="connsiteX20" fmla="*/ 672493 w 7527271"/>
                <a:gd name="connsiteY20" fmla="*/ 460347 h 4246067"/>
                <a:gd name="connsiteX21" fmla="*/ 675227 w 7527271"/>
                <a:gd name="connsiteY21" fmla="*/ 461522 h 4246067"/>
                <a:gd name="connsiteX22" fmla="*/ 694557 w 7527271"/>
                <a:gd name="connsiteY22" fmla="*/ 455779 h 4246067"/>
                <a:gd name="connsiteX23" fmla="*/ 675227 w 7527271"/>
                <a:gd name="connsiteY23" fmla="*/ 461522 h 4246067"/>
                <a:gd name="connsiteX24" fmla="*/ 685626 w 7527271"/>
                <a:gd name="connsiteY24" fmla="*/ 455834 h 4246067"/>
                <a:gd name="connsiteX25" fmla="*/ 694557 w 7527271"/>
                <a:gd name="connsiteY25" fmla="*/ 455779 h 4246067"/>
                <a:gd name="connsiteX26" fmla="*/ 775967 w 7527271"/>
                <a:gd name="connsiteY26" fmla="*/ 535565 h 4246067"/>
                <a:gd name="connsiteX27" fmla="*/ 775274 w 7527271"/>
                <a:gd name="connsiteY27" fmla="*/ 538529 h 4246067"/>
                <a:gd name="connsiteX28" fmla="*/ 764543 w 7527271"/>
                <a:gd name="connsiteY28" fmla="*/ 539816 h 4246067"/>
                <a:gd name="connsiteX29" fmla="*/ 769481 w 7527271"/>
                <a:gd name="connsiteY29" fmla="*/ 535728 h 4246067"/>
                <a:gd name="connsiteX30" fmla="*/ 775967 w 7527271"/>
                <a:gd name="connsiteY30" fmla="*/ 535565 h 4246067"/>
                <a:gd name="connsiteX31" fmla="*/ 782649 w 7527271"/>
                <a:gd name="connsiteY31" fmla="*/ 2336417 h 4246067"/>
                <a:gd name="connsiteX32" fmla="*/ 779685 w 7527271"/>
                <a:gd name="connsiteY32" fmla="*/ 2347497 h 4246067"/>
                <a:gd name="connsiteX33" fmla="*/ 750000 w 7527271"/>
                <a:gd name="connsiteY33" fmla="*/ 2329755 h 4246067"/>
                <a:gd name="connsiteX34" fmla="*/ 773745 w 7527271"/>
                <a:gd name="connsiteY34" fmla="*/ 2332925 h 4246067"/>
                <a:gd name="connsiteX35" fmla="*/ 782649 w 7527271"/>
                <a:gd name="connsiteY35" fmla="*/ 2336417 h 4246067"/>
                <a:gd name="connsiteX36" fmla="*/ 788889 w 7527271"/>
                <a:gd name="connsiteY36" fmla="*/ 452009 h 4246067"/>
                <a:gd name="connsiteX37" fmla="*/ 774825 w 7527271"/>
                <a:gd name="connsiteY37" fmla="*/ 452173 h 4246067"/>
                <a:gd name="connsiteX38" fmla="*/ 636493 w 7527271"/>
                <a:gd name="connsiteY38" fmla="*/ 496412 h 4246067"/>
                <a:gd name="connsiteX39" fmla="*/ 599013 w 7527271"/>
                <a:gd name="connsiteY39" fmla="*/ 504885 h 4246067"/>
                <a:gd name="connsiteX40" fmla="*/ 601187 w 7527271"/>
                <a:gd name="connsiteY40" fmla="*/ 505308 h 4246067"/>
                <a:gd name="connsiteX41" fmla="*/ 619364 w 7527271"/>
                <a:gd name="connsiteY41" fmla="*/ 512618 h 4246067"/>
                <a:gd name="connsiteX42" fmla="*/ 675864 w 7527271"/>
                <a:gd name="connsiteY42" fmla="*/ 490695 h 4246067"/>
                <a:gd name="connsiteX43" fmla="*/ 776401 w 7527271"/>
                <a:gd name="connsiteY43" fmla="*/ 455155 h 4246067"/>
                <a:gd name="connsiteX44" fmla="*/ 788889 w 7527271"/>
                <a:gd name="connsiteY44" fmla="*/ 452009 h 4246067"/>
                <a:gd name="connsiteX45" fmla="*/ 805285 w 7527271"/>
                <a:gd name="connsiteY45" fmla="*/ 180325 h 4246067"/>
                <a:gd name="connsiteX46" fmla="*/ 803677 w 7527271"/>
                <a:gd name="connsiteY46" fmla="*/ 179228 h 4246067"/>
                <a:gd name="connsiteX47" fmla="*/ 802395 w 7527271"/>
                <a:gd name="connsiteY47" fmla="*/ 178351 h 4246067"/>
                <a:gd name="connsiteX48" fmla="*/ 813969 w 7527271"/>
                <a:gd name="connsiteY48" fmla="*/ 186239 h 4246067"/>
                <a:gd name="connsiteX49" fmla="*/ 805285 w 7527271"/>
                <a:gd name="connsiteY49" fmla="*/ 180325 h 4246067"/>
                <a:gd name="connsiteX50" fmla="*/ 810109 w 7527271"/>
                <a:gd name="connsiteY50" fmla="*/ 183608 h 4246067"/>
                <a:gd name="connsiteX51" fmla="*/ 813969 w 7527271"/>
                <a:gd name="connsiteY51" fmla="*/ 186239 h 4246067"/>
                <a:gd name="connsiteX52" fmla="*/ 834056 w 7527271"/>
                <a:gd name="connsiteY52" fmla="*/ 415947 h 4246067"/>
                <a:gd name="connsiteX53" fmla="*/ 821666 w 7527271"/>
                <a:gd name="connsiteY53" fmla="*/ 417292 h 4246067"/>
                <a:gd name="connsiteX54" fmla="*/ 833713 w 7527271"/>
                <a:gd name="connsiteY54" fmla="*/ 418491 h 4246067"/>
                <a:gd name="connsiteX55" fmla="*/ 834056 w 7527271"/>
                <a:gd name="connsiteY55" fmla="*/ 415947 h 4246067"/>
                <a:gd name="connsiteX56" fmla="*/ 839529 w 7527271"/>
                <a:gd name="connsiteY56" fmla="*/ 489083 h 4246067"/>
                <a:gd name="connsiteX57" fmla="*/ 827302 w 7527271"/>
                <a:gd name="connsiteY57" fmla="*/ 492728 h 4246067"/>
                <a:gd name="connsiteX58" fmla="*/ 833592 w 7527271"/>
                <a:gd name="connsiteY58" fmla="*/ 488974 h 4246067"/>
                <a:gd name="connsiteX59" fmla="*/ 839529 w 7527271"/>
                <a:gd name="connsiteY59" fmla="*/ 489083 h 4246067"/>
                <a:gd name="connsiteX60" fmla="*/ 964350 w 7527271"/>
                <a:gd name="connsiteY60" fmla="*/ 396221 h 4246067"/>
                <a:gd name="connsiteX61" fmla="*/ 948964 w 7527271"/>
                <a:gd name="connsiteY61" fmla="*/ 401099 h 4246067"/>
                <a:gd name="connsiteX62" fmla="*/ 925729 w 7527271"/>
                <a:gd name="connsiteY62" fmla="*/ 403128 h 4246067"/>
                <a:gd name="connsiteX63" fmla="*/ 964506 w 7527271"/>
                <a:gd name="connsiteY63" fmla="*/ 396171 h 4246067"/>
                <a:gd name="connsiteX64" fmla="*/ 964506 w 7527271"/>
                <a:gd name="connsiteY64" fmla="*/ 396192 h 4246067"/>
                <a:gd name="connsiteX65" fmla="*/ 964350 w 7527271"/>
                <a:gd name="connsiteY65" fmla="*/ 396221 h 4246067"/>
                <a:gd name="connsiteX66" fmla="*/ 976966 w 7527271"/>
                <a:gd name="connsiteY66" fmla="*/ 519558 h 4246067"/>
                <a:gd name="connsiteX67" fmla="*/ 970404 w 7527271"/>
                <a:gd name="connsiteY67" fmla="*/ 519479 h 4246067"/>
                <a:gd name="connsiteX68" fmla="*/ 947202 w 7527271"/>
                <a:gd name="connsiteY68" fmla="*/ 524432 h 4246067"/>
                <a:gd name="connsiteX69" fmla="*/ 968083 w 7527271"/>
                <a:gd name="connsiteY69" fmla="*/ 522423 h 4246067"/>
                <a:gd name="connsiteX70" fmla="*/ 972137 w 7527271"/>
                <a:gd name="connsiteY70" fmla="*/ 521801 h 4246067"/>
                <a:gd name="connsiteX71" fmla="*/ 1001540 w 7527271"/>
                <a:gd name="connsiteY71" fmla="*/ 390770 h 4246067"/>
                <a:gd name="connsiteX72" fmla="*/ 964327 w 7527271"/>
                <a:gd name="connsiteY72" fmla="*/ 401013 h 4246067"/>
                <a:gd name="connsiteX73" fmla="*/ 964506 w 7527271"/>
                <a:gd name="connsiteY73" fmla="*/ 396192 h 4246067"/>
                <a:gd name="connsiteX74" fmla="*/ 984007 w 7527271"/>
                <a:gd name="connsiteY74" fmla="*/ 392705 h 4246067"/>
                <a:gd name="connsiteX75" fmla="*/ 1001540 w 7527271"/>
                <a:gd name="connsiteY75" fmla="*/ 390770 h 4246067"/>
                <a:gd name="connsiteX76" fmla="*/ 1050500 w 7527271"/>
                <a:gd name="connsiteY76" fmla="*/ 448613 h 4246067"/>
                <a:gd name="connsiteX77" fmla="*/ 1036435 w 7527271"/>
                <a:gd name="connsiteY77" fmla="*/ 448777 h 4246067"/>
                <a:gd name="connsiteX78" fmla="*/ 991279 w 7527271"/>
                <a:gd name="connsiteY78" fmla="*/ 459969 h 4246067"/>
                <a:gd name="connsiteX79" fmla="*/ 961966 w 7527271"/>
                <a:gd name="connsiteY79" fmla="*/ 465516 h 4246067"/>
                <a:gd name="connsiteX80" fmla="*/ 959301 w 7527271"/>
                <a:gd name="connsiteY80" fmla="*/ 465808 h 4246067"/>
                <a:gd name="connsiteX81" fmla="*/ 958843 w 7527271"/>
                <a:gd name="connsiteY81" fmla="*/ 466106 h 4246067"/>
                <a:gd name="connsiteX82" fmla="*/ 945161 w 7527271"/>
                <a:gd name="connsiteY82" fmla="*/ 468695 h 4246067"/>
                <a:gd name="connsiteX83" fmla="*/ 919049 w 7527271"/>
                <a:gd name="connsiteY83" fmla="*/ 467660 h 4246067"/>
                <a:gd name="connsiteX84" fmla="*/ 839529 w 7527271"/>
                <a:gd name="connsiteY84" fmla="*/ 489083 h 4246067"/>
                <a:gd name="connsiteX85" fmla="*/ 883783 w 7527271"/>
                <a:gd name="connsiteY85" fmla="*/ 470899 h 4246067"/>
                <a:gd name="connsiteX86" fmla="*/ 928123 w 7527271"/>
                <a:gd name="connsiteY86" fmla="*/ 458051 h 4246067"/>
                <a:gd name="connsiteX87" fmla="*/ 864895 w 7527271"/>
                <a:gd name="connsiteY87" fmla="*/ 472297 h 4246067"/>
                <a:gd name="connsiteX88" fmla="*/ 706228 w 7527271"/>
                <a:gd name="connsiteY88" fmla="*/ 520172 h 4246067"/>
                <a:gd name="connsiteX89" fmla="*/ 674289 w 7527271"/>
                <a:gd name="connsiteY89" fmla="*/ 524534 h 4246067"/>
                <a:gd name="connsiteX90" fmla="*/ 727521 w 7527271"/>
                <a:gd name="connsiteY90" fmla="*/ 506919 h 4246067"/>
                <a:gd name="connsiteX91" fmla="*/ 868502 w 7527271"/>
                <a:gd name="connsiteY91" fmla="*/ 458397 h 4246067"/>
                <a:gd name="connsiteX92" fmla="*/ 877658 w 7527271"/>
                <a:gd name="connsiteY92" fmla="*/ 454125 h 4246067"/>
                <a:gd name="connsiteX93" fmla="*/ 809076 w 7527271"/>
                <a:gd name="connsiteY93" fmla="*/ 468614 h 4246067"/>
                <a:gd name="connsiteX94" fmla="*/ 726793 w 7527271"/>
                <a:gd name="connsiteY94" fmla="*/ 495387 h 4246067"/>
                <a:gd name="connsiteX95" fmla="*/ 645911 w 7527271"/>
                <a:gd name="connsiteY95" fmla="*/ 523294 h 4246067"/>
                <a:gd name="connsiteX96" fmla="*/ 687841 w 7527271"/>
                <a:gd name="connsiteY96" fmla="*/ 540147 h 4246067"/>
                <a:gd name="connsiteX97" fmla="*/ 730306 w 7527271"/>
                <a:gd name="connsiteY97" fmla="*/ 548411 h 4246067"/>
                <a:gd name="connsiteX98" fmla="*/ 752189 w 7527271"/>
                <a:gd name="connsiteY98" fmla="*/ 559408 h 4246067"/>
                <a:gd name="connsiteX99" fmla="*/ 774067 w 7527271"/>
                <a:gd name="connsiteY99" fmla="*/ 570409 h 4246067"/>
                <a:gd name="connsiteX100" fmla="*/ 814533 w 7527271"/>
                <a:gd name="connsiteY100" fmla="*/ 569547 h 4246067"/>
                <a:gd name="connsiteX101" fmla="*/ 832273 w 7527271"/>
                <a:gd name="connsiteY101" fmla="*/ 564547 h 4246067"/>
                <a:gd name="connsiteX102" fmla="*/ 800402 w 7527271"/>
                <a:gd name="connsiteY102" fmla="*/ 559967 h 4246067"/>
                <a:gd name="connsiteX103" fmla="*/ 784399 w 7527271"/>
                <a:gd name="connsiteY103" fmla="*/ 550950 h 4246067"/>
                <a:gd name="connsiteX104" fmla="*/ 809632 w 7527271"/>
                <a:gd name="connsiteY104" fmla="*/ 549247 h 4246067"/>
                <a:gd name="connsiteX105" fmla="*/ 827491 w 7527271"/>
                <a:gd name="connsiteY105" fmla="*/ 540591 h 4246067"/>
                <a:gd name="connsiteX106" fmla="*/ 1017718 w 7527271"/>
                <a:gd name="connsiteY106" fmla="*/ 483327 h 4246067"/>
                <a:gd name="connsiteX107" fmla="*/ 1020957 w 7527271"/>
                <a:gd name="connsiteY107" fmla="*/ 480549 h 4246067"/>
                <a:gd name="connsiteX108" fmla="*/ 1002259 w 7527271"/>
                <a:gd name="connsiteY108" fmla="*/ 479673 h 4246067"/>
                <a:gd name="connsiteX109" fmla="*/ 988394 w 7527271"/>
                <a:gd name="connsiteY109" fmla="*/ 478600 h 4246067"/>
                <a:gd name="connsiteX110" fmla="*/ 916675 w 7527271"/>
                <a:gd name="connsiteY110" fmla="*/ 496530 h 4246067"/>
                <a:gd name="connsiteX111" fmla="*/ 835086 w 7527271"/>
                <a:gd name="connsiteY111" fmla="*/ 517821 h 4246067"/>
                <a:gd name="connsiteX112" fmla="*/ 928683 w 7527271"/>
                <a:gd name="connsiteY112" fmla="*/ 485562 h 4246067"/>
                <a:gd name="connsiteX113" fmla="*/ 963352 w 7527271"/>
                <a:gd name="connsiteY113" fmla="*/ 476012 h 4246067"/>
                <a:gd name="connsiteX114" fmla="*/ 950355 w 7527271"/>
                <a:gd name="connsiteY114" fmla="*/ 471608 h 4246067"/>
                <a:gd name="connsiteX115" fmla="*/ 958843 w 7527271"/>
                <a:gd name="connsiteY115" fmla="*/ 466106 h 4246067"/>
                <a:gd name="connsiteX116" fmla="*/ 961966 w 7527271"/>
                <a:gd name="connsiteY116" fmla="*/ 465516 h 4246067"/>
                <a:gd name="connsiteX117" fmla="*/ 977093 w 7527271"/>
                <a:gd name="connsiteY117" fmla="*/ 463845 h 4246067"/>
                <a:gd name="connsiteX118" fmla="*/ 1004931 w 7527271"/>
                <a:gd name="connsiteY118" fmla="*/ 464563 h 4246067"/>
                <a:gd name="connsiteX119" fmla="*/ 1027361 w 7527271"/>
                <a:gd name="connsiteY119" fmla="*/ 458386 h 4246067"/>
                <a:gd name="connsiteX120" fmla="*/ 1050500 w 7527271"/>
                <a:gd name="connsiteY120" fmla="*/ 448613 h 4246067"/>
                <a:gd name="connsiteX121" fmla="*/ 1217535 w 7527271"/>
                <a:gd name="connsiteY121" fmla="*/ 1042475 h 4246067"/>
                <a:gd name="connsiteX122" fmla="*/ 1106075 w 7527271"/>
                <a:gd name="connsiteY122" fmla="*/ 1028803 h 4246067"/>
                <a:gd name="connsiteX123" fmla="*/ 1007361 w 7527271"/>
                <a:gd name="connsiteY123" fmla="*/ 1024033 h 4246067"/>
                <a:gd name="connsiteX124" fmla="*/ 890387 w 7527271"/>
                <a:gd name="connsiteY124" fmla="*/ 1015065 h 4246067"/>
                <a:gd name="connsiteX125" fmla="*/ 778927 w 7527271"/>
                <a:gd name="connsiteY125" fmla="*/ 1001396 h 4246067"/>
                <a:gd name="connsiteX126" fmla="*/ 904688 w 7527271"/>
                <a:gd name="connsiteY126" fmla="*/ 1072079 h 4246067"/>
                <a:gd name="connsiteX127" fmla="*/ 945861 w 7527271"/>
                <a:gd name="connsiteY127" fmla="*/ 1066614 h 4246067"/>
                <a:gd name="connsiteX128" fmla="*/ 987032 w 7527271"/>
                <a:gd name="connsiteY128" fmla="*/ 1061152 h 4246067"/>
                <a:gd name="connsiteX129" fmla="*/ 1043716 w 7527271"/>
                <a:gd name="connsiteY129" fmla="*/ 1062239 h 4246067"/>
                <a:gd name="connsiteX130" fmla="*/ 1100391 w 7527271"/>
                <a:gd name="connsiteY130" fmla="*/ 1063321 h 4246067"/>
                <a:gd name="connsiteX131" fmla="*/ 1153453 w 7527271"/>
                <a:gd name="connsiteY131" fmla="*/ 1057607 h 4246067"/>
                <a:gd name="connsiteX132" fmla="*/ 1213748 w 7527271"/>
                <a:gd name="connsiteY132" fmla="*/ 1065494 h 4246067"/>
                <a:gd name="connsiteX133" fmla="*/ 1217535 w 7527271"/>
                <a:gd name="connsiteY133" fmla="*/ 1042475 h 4246067"/>
                <a:gd name="connsiteX134" fmla="*/ 1319503 w 7527271"/>
                <a:gd name="connsiteY134" fmla="*/ 797248 h 4246067"/>
                <a:gd name="connsiteX135" fmla="*/ 1291249 w 7527271"/>
                <a:gd name="connsiteY135" fmla="*/ 781796 h 4246067"/>
                <a:gd name="connsiteX136" fmla="*/ 1262995 w 7527271"/>
                <a:gd name="connsiteY136" fmla="*/ 766342 h 4246067"/>
                <a:gd name="connsiteX137" fmla="*/ 1226472 w 7527271"/>
                <a:gd name="connsiteY137" fmla="*/ 757958 h 4246067"/>
                <a:gd name="connsiteX138" fmla="*/ 979774 w 7527271"/>
                <a:gd name="connsiteY138" fmla="*/ 731120 h 4246067"/>
                <a:gd name="connsiteX139" fmla="*/ 883820 w 7527271"/>
                <a:gd name="connsiteY139" fmla="*/ 723992 h 4246067"/>
                <a:gd name="connsiteX140" fmla="*/ 787863 w 7527271"/>
                <a:gd name="connsiteY140" fmla="*/ 716868 h 4246067"/>
                <a:gd name="connsiteX141" fmla="*/ 714478 w 7527271"/>
                <a:gd name="connsiteY141" fmla="*/ 759711 h 4246067"/>
                <a:gd name="connsiteX142" fmla="*/ 878137 w 7527271"/>
                <a:gd name="connsiteY142" fmla="*/ 758508 h 4246067"/>
                <a:gd name="connsiteX143" fmla="*/ 1050757 w 7527271"/>
                <a:gd name="connsiteY143" fmla="*/ 789222 h 4246067"/>
                <a:gd name="connsiteX144" fmla="*/ 1152226 w 7527271"/>
                <a:gd name="connsiteY144" fmla="*/ 791645 h 4246067"/>
                <a:gd name="connsiteX145" fmla="*/ 1259208 w 7527271"/>
                <a:gd name="connsiteY145" fmla="*/ 789364 h 4246067"/>
                <a:gd name="connsiteX146" fmla="*/ 1253696 w 7527271"/>
                <a:gd name="connsiteY146" fmla="*/ 794065 h 4246067"/>
                <a:gd name="connsiteX147" fmla="*/ 1283842 w 7527271"/>
                <a:gd name="connsiteY147" fmla="*/ 798009 h 4246067"/>
                <a:gd name="connsiteX148" fmla="*/ 1313991 w 7527271"/>
                <a:gd name="connsiteY148" fmla="*/ 801950 h 4246067"/>
                <a:gd name="connsiteX149" fmla="*/ 1336717 w 7527271"/>
                <a:gd name="connsiteY149" fmla="*/ 314408 h 4246067"/>
                <a:gd name="connsiteX150" fmla="*/ 1333300 w 7527271"/>
                <a:gd name="connsiteY150" fmla="*/ 307944 h 4246067"/>
                <a:gd name="connsiteX151" fmla="*/ 1335665 w 7527271"/>
                <a:gd name="connsiteY151" fmla="*/ 310480 h 4246067"/>
                <a:gd name="connsiteX152" fmla="*/ 1336717 w 7527271"/>
                <a:gd name="connsiteY152" fmla="*/ 314408 h 4246067"/>
                <a:gd name="connsiteX153" fmla="*/ 1387541 w 7527271"/>
                <a:gd name="connsiteY153" fmla="*/ 308646 h 4246067"/>
                <a:gd name="connsiteX154" fmla="*/ 1348940 w 7527271"/>
                <a:gd name="connsiteY154" fmla="*/ 310763 h 4246067"/>
                <a:gd name="connsiteX155" fmla="*/ 1368376 w 7527271"/>
                <a:gd name="connsiteY155" fmla="*/ 306073 h 4246067"/>
                <a:gd name="connsiteX156" fmla="*/ 1387541 w 7527271"/>
                <a:gd name="connsiteY156" fmla="*/ 308646 h 4246067"/>
                <a:gd name="connsiteX157" fmla="*/ 1433538 w 7527271"/>
                <a:gd name="connsiteY157" fmla="*/ 680158 h 4246067"/>
                <a:gd name="connsiteX158" fmla="*/ 1414742 w 7527271"/>
                <a:gd name="connsiteY158" fmla="*/ 667035 h 4246067"/>
                <a:gd name="connsiteX159" fmla="*/ 1363295 w 7527271"/>
                <a:gd name="connsiteY159" fmla="*/ 662724 h 4246067"/>
                <a:gd name="connsiteX160" fmla="*/ 1493835 w 7527271"/>
                <a:gd name="connsiteY160" fmla="*/ 688044 h 4246067"/>
                <a:gd name="connsiteX161" fmla="*/ 1485828 w 7527271"/>
                <a:gd name="connsiteY161" fmla="*/ 672991 h 4246067"/>
                <a:gd name="connsiteX162" fmla="*/ 1440003 w 7527271"/>
                <a:gd name="connsiteY162" fmla="*/ 669152 h 4246067"/>
                <a:gd name="connsiteX163" fmla="*/ 1444562 w 7527271"/>
                <a:gd name="connsiteY163" fmla="*/ 670752 h 4246067"/>
                <a:gd name="connsiteX164" fmla="*/ 1493835 w 7527271"/>
                <a:gd name="connsiteY164" fmla="*/ 688044 h 4246067"/>
                <a:gd name="connsiteX165" fmla="*/ 2010802 w 7527271"/>
                <a:gd name="connsiteY165" fmla="*/ 301586 h 4246067"/>
                <a:gd name="connsiteX166" fmla="*/ 1970534 w 7527271"/>
                <a:gd name="connsiteY166" fmla="*/ 302120 h 4246067"/>
                <a:gd name="connsiteX167" fmla="*/ 1866781 w 7527271"/>
                <a:gd name="connsiteY167" fmla="*/ 305015 h 4246067"/>
                <a:gd name="connsiteX168" fmla="*/ 1727367 w 7527271"/>
                <a:gd name="connsiteY168" fmla="*/ 303814 h 4246067"/>
                <a:gd name="connsiteX169" fmla="*/ 1655897 w 7527271"/>
                <a:gd name="connsiteY169" fmla="*/ 312832 h 4246067"/>
                <a:gd name="connsiteX170" fmla="*/ 1603498 w 7527271"/>
                <a:gd name="connsiteY170" fmla="*/ 315611 h 4246067"/>
                <a:gd name="connsiteX171" fmla="*/ 1611739 w 7527271"/>
                <a:gd name="connsiteY171" fmla="*/ 320837 h 4246067"/>
                <a:gd name="connsiteX172" fmla="*/ 1819290 w 7527271"/>
                <a:gd name="connsiteY172" fmla="*/ 311898 h 4246067"/>
                <a:gd name="connsiteX173" fmla="*/ 1835216 w 7527271"/>
                <a:gd name="connsiteY173" fmla="*/ 312074 h 4246067"/>
                <a:gd name="connsiteX174" fmla="*/ 2206493 w 7527271"/>
                <a:gd name="connsiteY174" fmla="*/ 66888 h 4246067"/>
                <a:gd name="connsiteX175" fmla="*/ 2204020 w 7527271"/>
                <a:gd name="connsiteY175" fmla="*/ 60491 h 4246067"/>
                <a:gd name="connsiteX176" fmla="*/ 2214701 w 7527271"/>
                <a:gd name="connsiteY176" fmla="*/ 59725 h 4246067"/>
                <a:gd name="connsiteX177" fmla="*/ 2207729 w 7527271"/>
                <a:gd name="connsiteY177" fmla="*/ 70086 h 4246067"/>
                <a:gd name="connsiteX178" fmla="*/ 2213027 w 7527271"/>
                <a:gd name="connsiteY178" fmla="*/ 72805 h 4246067"/>
                <a:gd name="connsiteX179" fmla="*/ 2133222 w 7527271"/>
                <a:gd name="connsiteY179" fmla="*/ 75812 h 4246067"/>
                <a:gd name="connsiteX180" fmla="*/ 1430026 w 7527271"/>
                <a:gd name="connsiteY180" fmla="*/ 110279 h 4246067"/>
                <a:gd name="connsiteX181" fmla="*/ 1383350 w 7527271"/>
                <a:gd name="connsiteY181" fmla="*/ 95044 h 4246067"/>
                <a:gd name="connsiteX182" fmla="*/ 2041510 w 7527271"/>
                <a:gd name="connsiteY182" fmla="*/ 70240 h 4246067"/>
                <a:gd name="connsiteX183" fmla="*/ 2231036 w 7527271"/>
                <a:gd name="connsiteY183" fmla="*/ 58733 h 4246067"/>
                <a:gd name="connsiteX184" fmla="*/ 2226569 w 7527271"/>
                <a:gd name="connsiteY184" fmla="*/ 64826 h 4246067"/>
                <a:gd name="connsiteX185" fmla="*/ 2218387 w 7527271"/>
                <a:gd name="connsiteY185" fmla="*/ 59500 h 4246067"/>
                <a:gd name="connsiteX186" fmla="*/ 2320027 w 7527271"/>
                <a:gd name="connsiteY186" fmla="*/ 234490 h 4246067"/>
                <a:gd name="connsiteX187" fmla="*/ 2260832 w 7527271"/>
                <a:gd name="connsiteY187" fmla="*/ 245585 h 4246067"/>
                <a:gd name="connsiteX188" fmla="*/ 2238069 w 7527271"/>
                <a:gd name="connsiteY188" fmla="*/ 248658 h 4246067"/>
                <a:gd name="connsiteX189" fmla="*/ 2223932 w 7527271"/>
                <a:gd name="connsiteY189" fmla="*/ 249294 h 4246067"/>
                <a:gd name="connsiteX190" fmla="*/ 2225959 w 7527271"/>
                <a:gd name="connsiteY190" fmla="*/ 239490 h 4246067"/>
                <a:gd name="connsiteX191" fmla="*/ 2126964 w 7527271"/>
                <a:gd name="connsiteY191" fmla="*/ 247724 h 4246067"/>
                <a:gd name="connsiteX192" fmla="*/ 2308932 w 7527271"/>
                <a:gd name="connsiteY192" fmla="*/ 233789 h 4246067"/>
                <a:gd name="connsiteX193" fmla="*/ 2320027 w 7527271"/>
                <a:gd name="connsiteY193" fmla="*/ 234490 h 4246067"/>
                <a:gd name="connsiteX194" fmla="*/ 2436300 w 7527271"/>
                <a:gd name="connsiteY194" fmla="*/ 55749 h 4246067"/>
                <a:gd name="connsiteX195" fmla="*/ 2382087 w 7527271"/>
                <a:gd name="connsiteY195" fmla="*/ 66437 h 4246067"/>
                <a:gd name="connsiteX196" fmla="*/ 2214959 w 7527271"/>
                <a:gd name="connsiteY196" fmla="*/ 72730 h 4246067"/>
                <a:gd name="connsiteX197" fmla="*/ 2226569 w 7527271"/>
                <a:gd name="connsiteY197" fmla="*/ 64826 h 4246067"/>
                <a:gd name="connsiteX198" fmla="*/ 2230781 w 7527271"/>
                <a:gd name="connsiteY198" fmla="*/ 65063 h 4246067"/>
                <a:gd name="connsiteX199" fmla="*/ 2235628 w 7527271"/>
                <a:gd name="connsiteY199" fmla="*/ 58453 h 4246067"/>
                <a:gd name="connsiteX200" fmla="*/ 2267623 w 7527271"/>
                <a:gd name="connsiteY200" fmla="*/ 56510 h 4246067"/>
                <a:gd name="connsiteX201" fmla="*/ 2280261 w 7527271"/>
                <a:gd name="connsiteY201" fmla="*/ 52108 h 4246067"/>
                <a:gd name="connsiteX202" fmla="*/ 2285686 w 7527271"/>
                <a:gd name="connsiteY202" fmla="*/ 50033 h 4246067"/>
                <a:gd name="connsiteX203" fmla="*/ 2295084 w 7527271"/>
                <a:gd name="connsiteY203" fmla="*/ 48703 h 4246067"/>
                <a:gd name="connsiteX204" fmla="*/ 2303456 w 7527271"/>
                <a:gd name="connsiteY204" fmla="*/ 59854 h 4246067"/>
                <a:gd name="connsiteX205" fmla="*/ 2307657 w 7527271"/>
                <a:gd name="connsiteY205" fmla="*/ 52177 h 4246067"/>
                <a:gd name="connsiteX206" fmla="*/ 2310771 w 7527271"/>
                <a:gd name="connsiteY206" fmla="*/ 46483 h 4246067"/>
                <a:gd name="connsiteX207" fmla="*/ 2314198 w 7527271"/>
                <a:gd name="connsiteY207" fmla="*/ 45996 h 4246067"/>
                <a:gd name="connsiteX208" fmla="*/ 2319940 w 7527271"/>
                <a:gd name="connsiteY208" fmla="*/ 49681 h 4246067"/>
                <a:gd name="connsiteX209" fmla="*/ 2358538 w 7527271"/>
                <a:gd name="connsiteY209" fmla="*/ 59735 h 4246067"/>
                <a:gd name="connsiteX210" fmla="*/ 2355517 w 7527271"/>
                <a:gd name="connsiteY210" fmla="*/ 42042 h 4246067"/>
                <a:gd name="connsiteX211" fmla="*/ 2383168 w 7527271"/>
                <a:gd name="connsiteY211" fmla="*/ 59422 h 4246067"/>
                <a:gd name="connsiteX212" fmla="*/ 2421316 w 7527271"/>
                <a:gd name="connsiteY212" fmla="*/ 57603 h 4246067"/>
                <a:gd name="connsiteX213" fmla="*/ 2640319 w 7527271"/>
                <a:gd name="connsiteY213" fmla="*/ 13882 h 4246067"/>
                <a:gd name="connsiteX214" fmla="*/ 2629474 w 7527271"/>
                <a:gd name="connsiteY214" fmla="*/ 1990 h 4246067"/>
                <a:gd name="connsiteX215" fmla="*/ 2720388 w 7527271"/>
                <a:gd name="connsiteY215" fmla="*/ 5213 h 4246067"/>
                <a:gd name="connsiteX216" fmla="*/ 2700297 w 7527271"/>
                <a:gd name="connsiteY216" fmla="*/ 12153 h 4246067"/>
                <a:gd name="connsiteX217" fmla="*/ 2694788 w 7527271"/>
                <a:gd name="connsiteY217" fmla="*/ 12840 h 4246067"/>
                <a:gd name="connsiteX218" fmla="*/ 2666244 w 7527271"/>
                <a:gd name="connsiteY218" fmla="*/ 5637 h 4246067"/>
                <a:gd name="connsiteX219" fmla="*/ 2691777 w 7527271"/>
                <a:gd name="connsiteY219" fmla="*/ 1269 h 4246067"/>
                <a:gd name="connsiteX220" fmla="*/ 2720388 w 7527271"/>
                <a:gd name="connsiteY220" fmla="*/ 5213 h 4246067"/>
                <a:gd name="connsiteX221" fmla="*/ 2745589 w 7527271"/>
                <a:gd name="connsiteY221" fmla="*/ 6473 h 4246067"/>
                <a:gd name="connsiteX222" fmla="*/ 2728044 w 7527271"/>
                <a:gd name="connsiteY222" fmla="*/ 8675 h 4246067"/>
                <a:gd name="connsiteX223" fmla="*/ 2720388 w 7527271"/>
                <a:gd name="connsiteY223" fmla="*/ 5213 h 4246067"/>
                <a:gd name="connsiteX224" fmla="*/ 2765795 w 7527271"/>
                <a:gd name="connsiteY224" fmla="*/ 3943 h 4246067"/>
                <a:gd name="connsiteX225" fmla="*/ 2752836 w 7527271"/>
                <a:gd name="connsiteY225" fmla="*/ 5567 h 4246067"/>
                <a:gd name="connsiteX226" fmla="*/ 2759218 w 7527271"/>
                <a:gd name="connsiteY226" fmla="*/ 2224 h 4246067"/>
                <a:gd name="connsiteX227" fmla="*/ 2784447 w 7527271"/>
                <a:gd name="connsiteY227" fmla="*/ 1606 h 4246067"/>
                <a:gd name="connsiteX228" fmla="*/ 2777826 w 7527271"/>
                <a:gd name="connsiteY228" fmla="*/ 2435 h 4246067"/>
                <a:gd name="connsiteX229" fmla="*/ 2779400 w 7527271"/>
                <a:gd name="connsiteY229" fmla="*/ 0 h 4246067"/>
                <a:gd name="connsiteX230" fmla="*/ 2975948 w 7527271"/>
                <a:gd name="connsiteY230" fmla="*/ 68337 h 4246067"/>
                <a:gd name="connsiteX231" fmla="*/ 2942761 w 7527271"/>
                <a:gd name="connsiteY231" fmla="*/ 70090 h 4246067"/>
                <a:gd name="connsiteX232" fmla="*/ 2245680 w 7527271"/>
                <a:gd name="connsiteY232" fmla="*/ 185336 h 4246067"/>
                <a:gd name="connsiteX233" fmla="*/ 2139773 w 7527271"/>
                <a:gd name="connsiteY233" fmla="*/ 209804 h 4246067"/>
                <a:gd name="connsiteX234" fmla="*/ 2124186 w 7527271"/>
                <a:gd name="connsiteY234" fmla="*/ 240542 h 4246067"/>
                <a:gd name="connsiteX235" fmla="*/ 2095196 w 7527271"/>
                <a:gd name="connsiteY235" fmla="*/ 253662 h 4246067"/>
                <a:gd name="connsiteX236" fmla="*/ 2099702 w 7527271"/>
                <a:gd name="connsiteY236" fmla="*/ 254876 h 4246067"/>
                <a:gd name="connsiteX237" fmla="*/ 1480594 w 7527271"/>
                <a:gd name="connsiteY237" fmla="*/ 282710 h 4246067"/>
                <a:gd name="connsiteX238" fmla="*/ 1307558 w 7527271"/>
                <a:gd name="connsiteY238" fmla="*/ 299254 h 4246067"/>
                <a:gd name="connsiteX239" fmla="*/ 1260583 w 7527271"/>
                <a:gd name="connsiteY239" fmla="*/ 295464 h 4246067"/>
                <a:gd name="connsiteX240" fmla="*/ 1238044 w 7527271"/>
                <a:gd name="connsiteY240" fmla="*/ 298740 h 4246067"/>
                <a:gd name="connsiteX241" fmla="*/ 1171499 w 7527271"/>
                <a:gd name="connsiteY241" fmla="*/ 312270 h 4246067"/>
                <a:gd name="connsiteX242" fmla="*/ 1151052 w 7527271"/>
                <a:gd name="connsiteY242" fmla="*/ 317721 h 4246067"/>
                <a:gd name="connsiteX243" fmla="*/ 1147257 w 7527271"/>
                <a:gd name="connsiteY243" fmla="*/ 317721 h 4246067"/>
                <a:gd name="connsiteX244" fmla="*/ 1108293 w 7527271"/>
                <a:gd name="connsiteY244" fmla="*/ 321626 h 4246067"/>
                <a:gd name="connsiteX245" fmla="*/ 1103414 w 7527271"/>
                <a:gd name="connsiteY245" fmla="*/ 321555 h 4246067"/>
                <a:gd name="connsiteX246" fmla="*/ 1153973 w 7527271"/>
                <a:gd name="connsiteY246" fmla="*/ 308034 h 4246067"/>
                <a:gd name="connsiteX247" fmla="*/ 1225918 w 7527271"/>
                <a:gd name="connsiteY247" fmla="*/ 292201 h 4246067"/>
                <a:gd name="connsiteX248" fmla="*/ 1236194 w 7527271"/>
                <a:gd name="connsiteY248" fmla="*/ 290594 h 4246067"/>
                <a:gd name="connsiteX249" fmla="*/ 1213178 w 7527271"/>
                <a:gd name="connsiteY249" fmla="*/ 284874 h 4246067"/>
                <a:gd name="connsiteX250" fmla="*/ 1178770 w 7527271"/>
                <a:gd name="connsiteY250" fmla="*/ 270510 h 4246067"/>
                <a:gd name="connsiteX251" fmla="*/ 1103155 w 7527271"/>
                <a:gd name="connsiteY251" fmla="*/ 245828 h 4246067"/>
                <a:gd name="connsiteX252" fmla="*/ 1103155 w 7527271"/>
                <a:gd name="connsiteY252" fmla="*/ 245828 h 4246067"/>
                <a:gd name="connsiteX253" fmla="*/ 780078 w 7527271"/>
                <a:gd name="connsiteY253" fmla="*/ 243396 h 4246067"/>
                <a:gd name="connsiteX254" fmla="*/ 928219 w 7527271"/>
                <a:gd name="connsiteY254" fmla="*/ 197080 h 4246067"/>
                <a:gd name="connsiteX255" fmla="*/ 880248 w 7527271"/>
                <a:gd name="connsiteY255" fmla="*/ 189774 h 4246067"/>
                <a:gd name="connsiteX256" fmla="*/ 813969 w 7527271"/>
                <a:gd name="connsiteY256" fmla="*/ 186239 h 4246067"/>
                <a:gd name="connsiteX257" fmla="*/ 1817838 w 7527271"/>
                <a:gd name="connsiteY257" fmla="*/ 104605 h 4246067"/>
                <a:gd name="connsiteX258" fmla="*/ 2294191 w 7527271"/>
                <a:gd name="connsiteY258" fmla="*/ 83764 h 4246067"/>
                <a:gd name="connsiteX259" fmla="*/ 2289208 w 7527271"/>
                <a:gd name="connsiteY259" fmla="*/ 84750 h 4246067"/>
                <a:gd name="connsiteX260" fmla="*/ 2078959 w 7527271"/>
                <a:gd name="connsiteY260" fmla="*/ 160478 h 4246067"/>
                <a:gd name="connsiteX261" fmla="*/ 2023660 w 7527271"/>
                <a:gd name="connsiteY261" fmla="*/ 173750 h 4246067"/>
                <a:gd name="connsiteX262" fmla="*/ 1991528 w 7527271"/>
                <a:gd name="connsiteY262" fmla="*/ 198636 h 4246067"/>
                <a:gd name="connsiteX263" fmla="*/ 2197276 w 7527271"/>
                <a:gd name="connsiteY263" fmla="*/ 165276 h 4246067"/>
                <a:gd name="connsiteX264" fmla="*/ 2730346 w 7527271"/>
                <a:gd name="connsiteY264" fmla="*/ 74613 h 4246067"/>
                <a:gd name="connsiteX265" fmla="*/ 2845621 w 7527271"/>
                <a:gd name="connsiteY265" fmla="*/ 60884 h 4246067"/>
                <a:gd name="connsiteX266" fmla="*/ 3077268 w 7527271"/>
                <a:gd name="connsiteY266" fmla="*/ 3430487 h 4246067"/>
                <a:gd name="connsiteX267" fmla="*/ 3065395 w 7527271"/>
                <a:gd name="connsiteY267" fmla="*/ 3438079 h 4246067"/>
                <a:gd name="connsiteX268" fmla="*/ 2845737 w 7527271"/>
                <a:gd name="connsiteY268" fmla="*/ 3385769 h 4246067"/>
                <a:gd name="connsiteX269" fmla="*/ 2632014 w 7527271"/>
                <a:gd name="connsiteY269" fmla="*/ 3329659 h 4246067"/>
                <a:gd name="connsiteX270" fmla="*/ 2412356 w 7527271"/>
                <a:gd name="connsiteY270" fmla="*/ 3277341 h 4246067"/>
                <a:gd name="connsiteX271" fmla="*/ 2192698 w 7527271"/>
                <a:gd name="connsiteY271" fmla="*/ 3225029 h 4246067"/>
                <a:gd name="connsiteX272" fmla="*/ 2174888 w 7527271"/>
                <a:gd name="connsiteY272" fmla="*/ 3199699 h 4246067"/>
                <a:gd name="connsiteX273" fmla="*/ 2192694 w 7527271"/>
                <a:gd name="connsiteY273" fmla="*/ 3206669 h 4246067"/>
                <a:gd name="connsiteX274" fmla="*/ 3065393 w 7527271"/>
                <a:gd name="connsiteY274" fmla="*/ 3419723 h 4246067"/>
                <a:gd name="connsiteX275" fmla="*/ 3077264 w 7527271"/>
                <a:gd name="connsiteY275" fmla="*/ 3421303 h 4246067"/>
                <a:gd name="connsiteX276" fmla="*/ 3077268 w 7527271"/>
                <a:gd name="connsiteY276" fmla="*/ 3430487 h 4246067"/>
                <a:gd name="connsiteX277" fmla="*/ 3089148 w 7527271"/>
                <a:gd name="connsiteY277" fmla="*/ 257891 h 4246067"/>
                <a:gd name="connsiteX278" fmla="*/ 3086918 w 7527271"/>
                <a:gd name="connsiteY278" fmla="*/ 268355 h 4246067"/>
                <a:gd name="connsiteX279" fmla="*/ 3086966 w 7527271"/>
                <a:gd name="connsiteY279" fmla="*/ 266045 h 4246067"/>
                <a:gd name="connsiteX280" fmla="*/ 3181897 w 7527271"/>
                <a:gd name="connsiteY280" fmla="*/ 125963 h 4246067"/>
                <a:gd name="connsiteX281" fmla="*/ 3175885 w 7527271"/>
                <a:gd name="connsiteY281" fmla="*/ 110399 h 4246067"/>
                <a:gd name="connsiteX282" fmla="*/ 3181897 w 7527271"/>
                <a:gd name="connsiteY282" fmla="*/ 125963 h 4246067"/>
                <a:gd name="connsiteX283" fmla="*/ 3213665 w 7527271"/>
                <a:gd name="connsiteY283" fmla="*/ 120027 h 4246067"/>
                <a:gd name="connsiteX284" fmla="*/ 3200740 w 7527271"/>
                <a:gd name="connsiteY284" fmla="*/ 120702 h 4246067"/>
                <a:gd name="connsiteX285" fmla="*/ 3208064 w 7527271"/>
                <a:gd name="connsiteY285" fmla="*/ 116198 h 4246067"/>
                <a:gd name="connsiteX286" fmla="*/ 3213665 w 7527271"/>
                <a:gd name="connsiteY286" fmla="*/ 120027 h 4246067"/>
                <a:gd name="connsiteX287" fmla="*/ 3235755 w 7527271"/>
                <a:gd name="connsiteY287" fmla="*/ 242992 h 4246067"/>
                <a:gd name="connsiteX288" fmla="*/ 3233556 w 7527271"/>
                <a:gd name="connsiteY288" fmla="*/ 242916 h 4246067"/>
                <a:gd name="connsiteX289" fmla="*/ 3234241 w 7527271"/>
                <a:gd name="connsiteY289" fmla="*/ 263903 h 4246067"/>
                <a:gd name="connsiteX290" fmla="*/ 3310362 w 7527271"/>
                <a:gd name="connsiteY290" fmla="*/ 122904 h 4246067"/>
                <a:gd name="connsiteX291" fmla="*/ 3213665 w 7527271"/>
                <a:gd name="connsiteY291" fmla="*/ 120027 h 4246067"/>
                <a:gd name="connsiteX292" fmla="*/ 3251136 w 7527271"/>
                <a:gd name="connsiteY292" fmla="*/ 114244 h 4246067"/>
                <a:gd name="connsiteX293" fmla="*/ 3288128 w 7527271"/>
                <a:gd name="connsiteY293" fmla="*/ 114414 h 4246067"/>
                <a:gd name="connsiteX294" fmla="*/ 3310362 w 7527271"/>
                <a:gd name="connsiteY294" fmla="*/ 122904 h 4246067"/>
                <a:gd name="connsiteX295" fmla="*/ 3709209 w 7527271"/>
                <a:gd name="connsiteY295" fmla="*/ 64485 h 4246067"/>
                <a:gd name="connsiteX296" fmla="*/ 3704822 w 7527271"/>
                <a:gd name="connsiteY296" fmla="*/ 68604 h 4246067"/>
                <a:gd name="connsiteX297" fmla="*/ 3667183 w 7527271"/>
                <a:gd name="connsiteY297" fmla="*/ 76756 h 4246067"/>
                <a:gd name="connsiteX298" fmla="*/ 3303580 w 7527271"/>
                <a:gd name="connsiteY298" fmla="*/ 63419 h 4246067"/>
                <a:gd name="connsiteX299" fmla="*/ 3295636 w 7527271"/>
                <a:gd name="connsiteY299" fmla="*/ 63291 h 4246067"/>
                <a:gd name="connsiteX300" fmla="*/ 3288285 w 7527271"/>
                <a:gd name="connsiteY300" fmla="*/ 62498 h 4246067"/>
                <a:gd name="connsiteX301" fmla="*/ 3287774 w 7527271"/>
                <a:gd name="connsiteY301" fmla="*/ 63168 h 4246067"/>
                <a:gd name="connsiteX302" fmla="*/ 3236373 w 7527271"/>
                <a:gd name="connsiteY302" fmla="*/ 62350 h 4246067"/>
                <a:gd name="connsiteX303" fmla="*/ 3233213 w 7527271"/>
                <a:gd name="connsiteY303" fmla="*/ 62032 h 4246067"/>
                <a:gd name="connsiteX304" fmla="*/ 3233025 w 7527271"/>
                <a:gd name="connsiteY304" fmla="*/ 62295 h 4246067"/>
                <a:gd name="connsiteX305" fmla="*/ 3123553 w 7527271"/>
                <a:gd name="connsiteY305" fmla="*/ 60551 h 4246067"/>
                <a:gd name="connsiteX306" fmla="*/ 3084055 w 7527271"/>
                <a:gd name="connsiteY306" fmla="*/ 62636 h 4246067"/>
                <a:gd name="connsiteX307" fmla="*/ 3027435 w 7527271"/>
                <a:gd name="connsiteY307" fmla="*/ 60013 h 4246067"/>
                <a:gd name="connsiteX308" fmla="*/ 2851646 w 7527271"/>
                <a:gd name="connsiteY308" fmla="*/ 60165 h 4246067"/>
                <a:gd name="connsiteX309" fmla="*/ 2915129 w 7527271"/>
                <a:gd name="connsiteY309" fmla="*/ 52606 h 4246067"/>
                <a:gd name="connsiteX310" fmla="*/ 3318518 w 7527271"/>
                <a:gd name="connsiteY310" fmla="*/ 38824 h 4246067"/>
                <a:gd name="connsiteX311" fmla="*/ 3383876 w 7527271"/>
                <a:gd name="connsiteY311" fmla="*/ 37762 h 4246067"/>
                <a:gd name="connsiteX312" fmla="*/ 3427012 w 7527271"/>
                <a:gd name="connsiteY312" fmla="*/ 37036 h 4246067"/>
                <a:gd name="connsiteX313" fmla="*/ 3593979 w 7527271"/>
                <a:gd name="connsiteY313" fmla="*/ 52552 h 4246067"/>
                <a:gd name="connsiteX314" fmla="*/ 4060981 w 7527271"/>
                <a:gd name="connsiteY314" fmla="*/ 460893 h 4246067"/>
                <a:gd name="connsiteX315" fmla="*/ 4050354 w 7527271"/>
                <a:gd name="connsiteY315" fmla="*/ 447679 h 4246067"/>
                <a:gd name="connsiteX316" fmla="*/ 3845727 w 7527271"/>
                <a:gd name="connsiteY316" fmla="*/ 418998 h 4246067"/>
                <a:gd name="connsiteX317" fmla="*/ 3624727 w 7527271"/>
                <a:gd name="connsiteY317" fmla="*/ 404813 h 4246067"/>
                <a:gd name="connsiteX318" fmla="*/ 3604990 w 7527271"/>
                <a:gd name="connsiteY318" fmla="*/ 402151 h 4246067"/>
                <a:gd name="connsiteX319" fmla="*/ 3604999 w 7527271"/>
                <a:gd name="connsiteY319" fmla="*/ 402800 h 4246067"/>
                <a:gd name="connsiteX320" fmla="*/ 3625914 w 7527271"/>
                <a:gd name="connsiteY320" fmla="*/ 406591 h 4246067"/>
                <a:gd name="connsiteX321" fmla="*/ 3707453 w 7527271"/>
                <a:gd name="connsiteY321" fmla="*/ 422069 h 4246067"/>
                <a:gd name="connsiteX322" fmla="*/ 3942637 w 7527271"/>
                <a:gd name="connsiteY322" fmla="*/ 438968 h 4246067"/>
                <a:gd name="connsiteX323" fmla="*/ 4060981 w 7527271"/>
                <a:gd name="connsiteY323" fmla="*/ 460893 h 4246067"/>
                <a:gd name="connsiteX324" fmla="*/ 4091429 w 7527271"/>
                <a:gd name="connsiteY324" fmla="*/ 461084 h 4246067"/>
                <a:gd name="connsiteX325" fmla="*/ 4080583 w 7527271"/>
                <a:gd name="connsiteY325" fmla="*/ 449191 h 4246067"/>
                <a:gd name="connsiteX326" fmla="*/ 4091429 w 7527271"/>
                <a:gd name="connsiteY326" fmla="*/ 461084 h 4246067"/>
                <a:gd name="connsiteX327" fmla="*/ 4192037 w 7527271"/>
                <a:gd name="connsiteY327" fmla="*/ 477218 h 4246067"/>
                <a:gd name="connsiteX328" fmla="*/ 4182127 w 7527271"/>
                <a:gd name="connsiteY328" fmla="*/ 465633 h 4246067"/>
                <a:gd name="connsiteX329" fmla="*/ 4192037 w 7527271"/>
                <a:gd name="connsiteY329" fmla="*/ 477218 h 4246067"/>
                <a:gd name="connsiteX330" fmla="*/ 4233473 w 7527271"/>
                <a:gd name="connsiteY330" fmla="*/ 482389 h 4246067"/>
                <a:gd name="connsiteX331" fmla="*/ 4205826 w 7527271"/>
                <a:gd name="connsiteY331" fmla="*/ 465012 h 4246067"/>
                <a:gd name="connsiteX332" fmla="*/ 4233473 w 7527271"/>
                <a:gd name="connsiteY332" fmla="*/ 482389 h 4246067"/>
                <a:gd name="connsiteX333" fmla="*/ 4275842 w 7527271"/>
                <a:gd name="connsiteY333" fmla="*/ 487866 h 4246067"/>
                <a:gd name="connsiteX334" fmla="*/ 4259612 w 7527271"/>
                <a:gd name="connsiteY334" fmla="*/ 472826 h 4246067"/>
                <a:gd name="connsiteX335" fmla="*/ 4275842 w 7527271"/>
                <a:gd name="connsiteY335" fmla="*/ 487866 h 4246067"/>
                <a:gd name="connsiteX336" fmla="*/ 4335230 w 7527271"/>
                <a:gd name="connsiteY336" fmla="*/ 497505 h 4246067"/>
                <a:gd name="connsiteX337" fmla="*/ 4320323 w 7527271"/>
                <a:gd name="connsiteY337" fmla="*/ 482069 h 4246067"/>
                <a:gd name="connsiteX338" fmla="*/ 4313183 w 7527271"/>
                <a:gd name="connsiteY338" fmla="*/ 481956 h 4246067"/>
                <a:gd name="connsiteX339" fmla="*/ 4335230 w 7527271"/>
                <a:gd name="connsiteY339" fmla="*/ 497505 h 4246067"/>
                <a:gd name="connsiteX340" fmla="*/ 4376665 w 7527271"/>
                <a:gd name="connsiteY340" fmla="*/ 502678 h 4246067"/>
                <a:gd name="connsiteX341" fmla="*/ 4361152 w 7527271"/>
                <a:gd name="connsiteY341" fmla="*/ 489260 h 4246067"/>
                <a:gd name="connsiteX342" fmla="*/ 4376665 w 7527271"/>
                <a:gd name="connsiteY342" fmla="*/ 502678 h 4246067"/>
                <a:gd name="connsiteX343" fmla="*/ 4441440 w 7527271"/>
                <a:gd name="connsiteY343" fmla="*/ 515467 h 4246067"/>
                <a:gd name="connsiteX344" fmla="*/ 4414724 w 7527271"/>
                <a:gd name="connsiteY344" fmla="*/ 498394 h 4246067"/>
                <a:gd name="connsiteX345" fmla="*/ 4441440 w 7527271"/>
                <a:gd name="connsiteY345" fmla="*/ 515467 h 4246067"/>
                <a:gd name="connsiteX346" fmla="*/ 4471671 w 7527271"/>
                <a:gd name="connsiteY346" fmla="*/ 516982 h 4246067"/>
                <a:gd name="connsiteX347" fmla="*/ 4456161 w 7527271"/>
                <a:gd name="connsiteY347" fmla="*/ 503566 h 4246067"/>
                <a:gd name="connsiteX348" fmla="*/ 4471671 w 7527271"/>
                <a:gd name="connsiteY348" fmla="*/ 516982 h 4246067"/>
                <a:gd name="connsiteX349" fmla="*/ 5399477 w 7527271"/>
                <a:gd name="connsiteY349" fmla="*/ 700099 h 4246067"/>
                <a:gd name="connsiteX350" fmla="*/ 5347137 w 7527271"/>
                <a:gd name="connsiteY350" fmla="*/ 673615 h 4246067"/>
                <a:gd name="connsiteX351" fmla="*/ 5320436 w 7527271"/>
                <a:gd name="connsiteY351" fmla="*/ 668424 h 4246067"/>
                <a:gd name="connsiteX352" fmla="*/ 5335997 w 7527271"/>
                <a:gd name="connsiteY352" fmla="*/ 679377 h 4246067"/>
                <a:gd name="connsiteX353" fmla="*/ 5399477 w 7527271"/>
                <a:gd name="connsiteY353" fmla="*/ 700099 h 4246067"/>
                <a:gd name="connsiteX354" fmla="*/ 5536506 w 7527271"/>
                <a:gd name="connsiteY354" fmla="*/ 740830 h 4246067"/>
                <a:gd name="connsiteX355" fmla="*/ 5536207 w 7527271"/>
                <a:gd name="connsiteY355" fmla="*/ 740710 h 4246067"/>
                <a:gd name="connsiteX356" fmla="*/ 5536423 w 7527271"/>
                <a:gd name="connsiteY356" fmla="*/ 740818 h 4246067"/>
                <a:gd name="connsiteX357" fmla="*/ 5543992 w 7527271"/>
                <a:gd name="connsiteY357" fmla="*/ 733244 h 4246067"/>
                <a:gd name="connsiteX358" fmla="*/ 5530338 w 7527271"/>
                <a:gd name="connsiteY358" fmla="*/ 724838 h 4246067"/>
                <a:gd name="connsiteX359" fmla="*/ 5472541 w 7527271"/>
                <a:gd name="connsiteY359" fmla="*/ 697384 h 4246067"/>
                <a:gd name="connsiteX360" fmla="*/ 5457386 w 7527271"/>
                <a:gd name="connsiteY360" fmla="*/ 695057 h 4246067"/>
                <a:gd name="connsiteX361" fmla="*/ 5447809 w 7527271"/>
                <a:gd name="connsiteY361" fmla="*/ 699167 h 4246067"/>
                <a:gd name="connsiteX362" fmla="*/ 5463603 w 7527271"/>
                <a:gd name="connsiteY362" fmla="*/ 703865 h 4246067"/>
                <a:gd name="connsiteX363" fmla="*/ 5489465 w 7527271"/>
                <a:gd name="connsiteY363" fmla="*/ 717702 h 4246067"/>
                <a:gd name="connsiteX364" fmla="*/ 5491443 w 7527271"/>
                <a:gd name="connsiteY364" fmla="*/ 717200 h 4246067"/>
                <a:gd name="connsiteX365" fmla="*/ 5492528 w 7527271"/>
                <a:gd name="connsiteY365" fmla="*/ 719340 h 4246067"/>
                <a:gd name="connsiteX366" fmla="*/ 5498338 w 7527271"/>
                <a:gd name="connsiteY366" fmla="*/ 722446 h 4246067"/>
                <a:gd name="connsiteX367" fmla="*/ 5516645 w 7527271"/>
                <a:gd name="connsiteY367" fmla="*/ 731275 h 4246067"/>
                <a:gd name="connsiteX368" fmla="*/ 5513795 w 7527271"/>
                <a:gd name="connsiteY368" fmla="*/ 729008 h 4246067"/>
                <a:gd name="connsiteX369" fmla="*/ 5532739 w 7527271"/>
                <a:gd name="connsiteY369" fmla="*/ 729341 h 4246067"/>
                <a:gd name="connsiteX370" fmla="*/ 5959258 w 7527271"/>
                <a:gd name="connsiteY370" fmla="*/ 846243 h 4246067"/>
                <a:gd name="connsiteX371" fmla="*/ 5680838 w 7527271"/>
                <a:gd name="connsiteY371" fmla="*/ 765485 h 4246067"/>
                <a:gd name="connsiteX372" fmla="*/ 5604342 w 7527271"/>
                <a:gd name="connsiteY372" fmla="*/ 741100 h 4246067"/>
                <a:gd name="connsiteX373" fmla="*/ 5592512 w 7527271"/>
                <a:gd name="connsiteY373" fmla="*/ 746396 h 4246067"/>
                <a:gd name="connsiteX374" fmla="*/ 5601192 w 7527271"/>
                <a:gd name="connsiteY374" fmla="*/ 752922 h 4246067"/>
                <a:gd name="connsiteX375" fmla="*/ 5713736 w 7527271"/>
                <a:gd name="connsiteY375" fmla="*/ 790062 h 4246067"/>
                <a:gd name="connsiteX376" fmla="*/ 5740432 w 7527271"/>
                <a:gd name="connsiteY376" fmla="*/ 798798 h 4246067"/>
                <a:gd name="connsiteX377" fmla="*/ 5774630 w 7527271"/>
                <a:gd name="connsiteY377" fmla="*/ 808191 h 4246067"/>
                <a:gd name="connsiteX378" fmla="*/ 5824034 w 7527271"/>
                <a:gd name="connsiteY378" fmla="*/ 821966 h 4246067"/>
                <a:gd name="connsiteX379" fmla="*/ 5900024 w 7527271"/>
                <a:gd name="connsiteY379" fmla="*/ 849688 h 4246067"/>
                <a:gd name="connsiteX380" fmla="*/ 6341218 w 7527271"/>
                <a:gd name="connsiteY380" fmla="*/ 869660 h 4246067"/>
                <a:gd name="connsiteX381" fmla="*/ 6251785 w 7527271"/>
                <a:gd name="connsiteY381" fmla="*/ 840470 h 4246067"/>
                <a:gd name="connsiteX382" fmla="*/ 6063087 w 7527271"/>
                <a:gd name="connsiteY382" fmla="*/ 778877 h 4246067"/>
                <a:gd name="connsiteX383" fmla="*/ 5926169 w 7527271"/>
                <a:gd name="connsiteY383" fmla="*/ 724332 h 4246067"/>
                <a:gd name="connsiteX384" fmla="*/ 5870375 w 7527271"/>
                <a:gd name="connsiteY384" fmla="*/ 701620 h 4246067"/>
                <a:gd name="connsiteX385" fmla="*/ 5868574 w 7527271"/>
                <a:gd name="connsiteY385" fmla="*/ 706942 h 4246067"/>
                <a:gd name="connsiteX386" fmla="*/ 5867151 w 7527271"/>
                <a:gd name="connsiteY386" fmla="*/ 702469 h 4246067"/>
                <a:gd name="connsiteX387" fmla="*/ 5868725 w 7527271"/>
                <a:gd name="connsiteY387" fmla="*/ 700948 h 4246067"/>
                <a:gd name="connsiteX388" fmla="*/ 5782946 w 7527271"/>
                <a:gd name="connsiteY388" fmla="*/ 666031 h 4246067"/>
                <a:gd name="connsiteX389" fmla="*/ 5481261 w 7527271"/>
                <a:gd name="connsiteY389" fmla="*/ 572260 h 4246067"/>
                <a:gd name="connsiteX390" fmla="*/ 5112365 w 7527271"/>
                <a:gd name="connsiteY390" fmla="*/ 476907 h 4246067"/>
                <a:gd name="connsiteX391" fmla="*/ 4597115 w 7527271"/>
                <a:gd name="connsiteY391" fmla="*/ 386689 h 4246067"/>
                <a:gd name="connsiteX392" fmla="*/ 3476529 w 7527271"/>
                <a:gd name="connsiteY392" fmla="*/ 251545 h 4246067"/>
                <a:gd name="connsiteX393" fmla="*/ 3244403 w 7527271"/>
                <a:gd name="connsiteY393" fmla="*/ 243300 h 4246067"/>
                <a:gd name="connsiteX394" fmla="*/ 3244550 w 7527271"/>
                <a:gd name="connsiteY394" fmla="*/ 255151 h 4246067"/>
                <a:gd name="connsiteX395" fmla="*/ 3243619 w 7527271"/>
                <a:gd name="connsiteY395" fmla="*/ 264629 h 4246067"/>
                <a:gd name="connsiteX396" fmla="*/ 3242427 w 7527271"/>
                <a:gd name="connsiteY396" fmla="*/ 268927 h 4246067"/>
                <a:gd name="connsiteX397" fmla="*/ 3244716 w 7527271"/>
                <a:gd name="connsiteY397" fmla="*/ 268382 h 4246067"/>
                <a:gd name="connsiteX398" fmla="*/ 3245049 w 7527271"/>
                <a:gd name="connsiteY398" fmla="*/ 295246 h 4246067"/>
                <a:gd name="connsiteX399" fmla="*/ 3508531 w 7527271"/>
                <a:gd name="connsiteY399" fmla="*/ 297273 h 4246067"/>
                <a:gd name="connsiteX400" fmla="*/ 4049704 w 7527271"/>
                <a:gd name="connsiteY400" fmla="*/ 379247 h 4246067"/>
                <a:gd name="connsiteX401" fmla="*/ 4590657 w 7527271"/>
                <a:gd name="connsiteY401" fmla="*/ 462542 h 4246067"/>
                <a:gd name="connsiteX402" fmla="*/ 5137647 w 7527271"/>
                <a:gd name="connsiteY402" fmla="*/ 545023 h 4246067"/>
                <a:gd name="connsiteX403" fmla="*/ 6124805 w 7527271"/>
                <a:gd name="connsiteY403" fmla="*/ 827890 h 4246067"/>
                <a:gd name="connsiteX404" fmla="*/ 6206236 w 7527271"/>
                <a:gd name="connsiteY404" fmla="*/ 857814 h 4246067"/>
                <a:gd name="connsiteX405" fmla="*/ 6342378 w 7527271"/>
                <a:gd name="connsiteY405" fmla="*/ 3637293 h 4246067"/>
                <a:gd name="connsiteX406" fmla="*/ 6223634 w 7527271"/>
                <a:gd name="connsiteY406" fmla="*/ 3547975 h 4246067"/>
                <a:gd name="connsiteX407" fmla="*/ 6182082 w 7527271"/>
                <a:gd name="connsiteY407" fmla="*/ 3547013 h 4246067"/>
                <a:gd name="connsiteX408" fmla="*/ 6140526 w 7527271"/>
                <a:gd name="connsiteY408" fmla="*/ 3546047 h 4246067"/>
                <a:gd name="connsiteX409" fmla="*/ 6084123 w 7527271"/>
                <a:gd name="connsiteY409" fmla="*/ 3536209 h 4246067"/>
                <a:gd name="connsiteX410" fmla="*/ 6027728 w 7527271"/>
                <a:gd name="connsiteY410" fmla="*/ 3526381 h 4246067"/>
                <a:gd name="connsiteX411" fmla="*/ 5974299 w 7527271"/>
                <a:gd name="connsiteY411" fmla="*/ 3523823 h 4246067"/>
                <a:gd name="connsiteX412" fmla="*/ 5914930 w 7527271"/>
                <a:gd name="connsiteY412" fmla="*/ 3506707 h 4246067"/>
                <a:gd name="connsiteX413" fmla="*/ 5909000 w 7527271"/>
                <a:gd name="connsiteY413" fmla="*/ 3528879 h 4246067"/>
                <a:gd name="connsiteX414" fmla="*/ 6018828 w 7527271"/>
                <a:gd name="connsiteY414" fmla="*/ 3559627 h 4246067"/>
                <a:gd name="connsiteX415" fmla="*/ 6116781 w 7527271"/>
                <a:gd name="connsiteY415" fmla="*/ 3579605 h 4246067"/>
                <a:gd name="connsiteX416" fmla="*/ 6232549 w 7527271"/>
                <a:gd name="connsiteY416" fmla="*/ 3606547 h 4246067"/>
                <a:gd name="connsiteX417" fmla="*/ 6342378 w 7527271"/>
                <a:gd name="connsiteY417" fmla="*/ 3637293 h 4246067"/>
                <a:gd name="connsiteX418" fmla="*/ 6383967 w 7527271"/>
                <a:gd name="connsiteY418" fmla="*/ 3886189 h 4246067"/>
                <a:gd name="connsiteX419" fmla="*/ 6220712 w 7527271"/>
                <a:gd name="connsiteY419" fmla="*/ 3862079 h 4246067"/>
                <a:gd name="connsiteX420" fmla="*/ 6051510 w 7527271"/>
                <a:gd name="connsiteY420" fmla="*/ 3805031 h 4246067"/>
                <a:gd name="connsiteX421" fmla="*/ 5950589 w 7527271"/>
                <a:gd name="connsiteY421" fmla="*/ 3786951 h 4246067"/>
                <a:gd name="connsiteX422" fmla="*/ 5843731 w 7527271"/>
                <a:gd name="connsiteY422" fmla="*/ 3772669 h 4246067"/>
                <a:gd name="connsiteX423" fmla="*/ 5849665 w 7527271"/>
                <a:gd name="connsiteY423" fmla="*/ 3768873 h 4246067"/>
                <a:gd name="connsiteX424" fmla="*/ 5819984 w 7527271"/>
                <a:gd name="connsiteY424" fmla="*/ 3760309 h 4246067"/>
                <a:gd name="connsiteX425" fmla="*/ 5790296 w 7527271"/>
                <a:gd name="connsiteY425" fmla="*/ 3751755 h 4246067"/>
                <a:gd name="connsiteX426" fmla="*/ 5784362 w 7527271"/>
                <a:gd name="connsiteY426" fmla="*/ 3755549 h 4246067"/>
                <a:gd name="connsiteX427" fmla="*/ 5811080 w 7527271"/>
                <a:gd name="connsiteY427" fmla="*/ 3775197 h 4246067"/>
                <a:gd name="connsiteX428" fmla="*/ 5837799 w 7527271"/>
                <a:gd name="connsiteY428" fmla="*/ 3794841 h 4246067"/>
                <a:gd name="connsiteX429" fmla="*/ 5873419 w 7527271"/>
                <a:gd name="connsiteY429" fmla="*/ 3808773 h 4246067"/>
                <a:gd name="connsiteX430" fmla="*/ 6116825 w 7527271"/>
                <a:gd name="connsiteY430" fmla="*/ 3873445 h 4246067"/>
                <a:gd name="connsiteX431" fmla="*/ 6211810 w 7527271"/>
                <a:gd name="connsiteY431" fmla="*/ 3895325 h 4246067"/>
                <a:gd name="connsiteX432" fmla="*/ 6306796 w 7527271"/>
                <a:gd name="connsiteY432" fmla="*/ 3917203 h 4246067"/>
                <a:gd name="connsiteX433" fmla="*/ 6383967 w 7527271"/>
                <a:gd name="connsiteY433" fmla="*/ 3886189 h 4246067"/>
                <a:gd name="connsiteX434" fmla="*/ 6430224 w 7527271"/>
                <a:gd name="connsiteY434" fmla="*/ 1440304 h 4246067"/>
                <a:gd name="connsiteX435" fmla="*/ 6406452 w 7527271"/>
                <a:gd name="connsiteY435" fmla="*/ 1440814 h 4246067"/>
                <a:gd name="connsiteX436" fmla="*/ 6397321 w 7527271"/>
                <a:gd name="connsiteY436" fmla="*/ 1438713 h 4246067"/>
                <a:gd name="connsiteX437" fmla="*/ 6399212 w 7527271"/>
                <a:gd name="connsiteY437" fmla="*/ 1427207 h 4246067"/>
                <a:gd name="connsiteX438" fmla="*/ 6430224 w 7527271"/>
                <a:gd name="connsiteY438" fmla="*/ 1440304 h 4246067"/>
                <a:gd name="connsiteX439" fmla="*/ 6536154 w 7527271"/>
                <a:gd name="connsiteY439" fmla="*/ 1077829 h 4246067"/>
                <a:gd name="connsiteX440" fmla="*/ 6478505 w 7527271"/>
                <a:gd name="connsiteY440" fmla="*/ 1046337 h 4246067"/>
                <a:gd name="connsiteX441" fmla="*/ 6404736 w 7527271"/>
                <a:gd name="connsiteY441" fmla="*/ 1010804 h 4246067"/>
                <a:gd name="connsiteX442" fmla="*/ 6338160 w 7527271"/>
                <a:gd name="connsiteY442" fmla="*/ 984222 h 4246067"/>
                <a:gd name="connsiteX443" fmla="*/ 6279279 w 7527271"/>
                <a:gd name="connsiteY443" fmla="*/ 975752 h 4246067"/>
                <a:gd name="connsiteX444" fmla="*/ 6275158 w 7527271"/>
                <a:gd name="connsiteY444" fmla="*/ 975985 h 4246067"/>
                <a:gd name="connsiteX445" fmla="*/ 6355802 w 7527271"/>
                <a:gd name="connsiteY445" fmla="*/ 1003897 h 4246067"/>
                <a:gd name="connsiteX446" fmla="*/ 6501075 w 7527271"/>
                <a:gd name="connsiteY446" fmla="*/ 1061212 h 4246067"/>
                <a:gd name="connsiteX447" fmla="*/ 6785140 w 7527271"/>
                <a:gd name="connsiteY447" fmla="*/ 2842529 h 4246067"/>
                <a:gd name="connsiteX448" fmla="*/ 6666401 w 7527271"/>
                <a:gd name="connsiteY448" fmla="*/ 2753209 h 4246067"/>
                <a:gd name="connsiteX449" fmla="*/ 6624844 w 7527271"/>
                <a:gd name="connsiteY449" fmla="*/ 2752245 h 4246067"/>
                <a:gd name="connsiteX450" fmla="*/ 6583290 w 7527271"/>
                <a:gd name="connsiteY450" fmla="*/ 2751281 h 4246067"/>
                <a:gd name="connsiteX451" fmla="*/ 6526886 w 7527271"/>
                <a:gd name="connsiteY451" fmla="*/ 2741443 h 4246067"/>
                <a:gd name="connsiteX452" fmla="*/ 6470491 w 7527271"/>
                <a:gd name="connsiteY452" fmla="*/ 2731613 h 4246067"/>
                <a:gd name="connsiteX453" fmla="*/ 6455881 w 7527271"/>
                <a:gd name="connsiteY453" fmla="*/ 2730915 h 4246067"/>
                <a:gd name="connsiteX454" fmla="*/ 6494494 w 7527271"/>
                <a:gd name="connsiteY454" fmla="*/ 2771569 h 4246067"/>
                <a:gd name="connsiteX455" fmla="*/ 6559545 w 7527271"/>
                <a:gd name="connsiteY455" fmla="*/ 2784835 h 4246067"/>
                <a:gd name="connsiteX456" fmla="*/ 6675313 w 7527271"/>
                <a:gd name="connsiteY456" fmla="*/ 2811781 h 4246067"/>
                <a:gd name="connsiteX457" fmla="*/ 6785140 w 7527271"/>
                <a:gd name="connsiteY457" fmla="*/ 2842529 h 4246067"/>
                <a:gd name="connsiteX458" fmla="*/ 6802458 w 7527271"/>
                <a:gd name="connsiteY458" fmla="*/ 839229 h 4246067"/>
                <a:gd name="connsiteX459" fmla="*/ 6786943 w 7527271"/>
                <a:gd name="connsiteY459" fmla="*/ 825811 h 4246067"/>
                <a:gd name="connsiteX460" fmla="*/ 6826731 w 7527271"/>
                <a:gd name="connsiteY460" fmla="*/ 3091427 h 4246067"/>
                <a:gd name="connsiteX461" fmla="*/ 6663474 w 7527271"/>
                <a:gd name="connsiteY461" fmla="*/ 3067313 h 4246067"/>
                <a:gd name="connsiteX462" fmla="*/ 6628039 w 7527271"/>
                <a:gd name="connsiteY462" fmla="*/ 3055365 h 4246067"/>
                <a:gd name="connsiteX463" fmla="*/ 6621827 w 7527271"/>
                <a:gd name="connsiteY463" fmla="*/ 3093011 h 4246067"/>
                <a:gd name="connsiteX464" fmla="*/ 6654572 w 7527271"/>
                <a:gd name="connsiteY464" fmla="*/ 3100557 h 4246067"/>
                <a:gd name="connsiteX465" fmla="*/ 6749561 w 7527271"/>
                <a:gd name="connsiteY465" fmla="*/ 3122435 h 4246067"/>
                <a:gd name="connsiteX466" fmla="*/ 6826731 w 7527271"/>
                <a:gd name="connsiteY466" fmla="*/ 3091427 h 4246067"/>
                <a:gd name="connsiteX467" fmla="*/ 6971662 w 7527271"/>
                <a:gd name="connsiteY467" fmla="*/ 3712223 h 4246067"/>
                <a:gd name="connsiteX468" fmla="*/ 6965726 w 7527271"/>
                <a:gd name="connsiteY468" fmla="*/ 3716021 h 4246067"/>
                <a:gd name="connsiteX469" fmla="*/ 6906354 w 7527271"/>
                <a:gd name="connsiteY469" fmla="*/ 3698903 h 4246067"/>
                <a:gd name="connsiteX470" fmla="*/ 6936039 w 7527271"/>
                <a:gd name="connsiteY470" fmla="*/ 3698273 h 4246067"/>
                <a:gd name="connsiteX471" fmla="*/ 6971662 w 7527271"/>
                <a:gd name="connsiteY471" fmla="*/ 3712223 h 4246067"/>
                <a:gd name="connsiteX472" fmla="*/ 7414426 w 7527271"/>
                <a:gd name="connsiteY472" fmla="*/ 2917453 h 4246067"/>
                <a:gd name="connsiteX473" fmla="*/ 7408490 w 7527271"/>
                <a:gd name="connsiteY473" fmla="*/ 2921251 h 4246067"/>
                <a:gd name="connsiteX474" fmla="*/ 7349119 w 7527271"/>
                <a:gd name="connsiteY474" fmla="*/ 2904133 h 4246067"/>
                <a:gd name="connsiteX475" fmla="*/ 7378803 w 7527271"/>
                <a:gd name="connsiteY475" fmla="*/ 2903505 h 4246067"/>
                <a:gd name="connsiteX476" fmla="*/ 7414426 w 7527271"/>
                <a:gd name="connsiteY476" fmla="*/ 2917453 h 4246067"/>
                <a:gd name="connsiteX477" fmla="*/ 7525789 w 7527271"/>
                <a:gd name="connsiteY477" fmla="*/ 3337511 h 4246067"/>
                <a:gd name="connsiteX478" fmla="*/ 7503533 w 7527271"/>
                <a:gd name="connsiteY478" fmla="*/ 3393075 h 4246067"/>
                <a:gd name="connsiteX479" fmla="*/ 7444176 w 7527271"/>
                <a:gd name="connsiteY479" fmla="*/ 3431055 h 4246067"/>
                <a:gd name="connsiteX480" fmla="*/ 7405593 w 7527271"/>
                <a:gd name="connsiteY480" fmla="*/ 3446565 h 4246067"/>
                <a:gd name="connsiteX481" fmla="*/ 7355132 w 7527271"/>
                <a:gd name="connsiteY481" fmla="*/ 3451299 h 4246067"/>
                <a:gd name="connsiteX482" fmla="*/ 7206717 w 7527271"/>
                <a:gd name="connsiteY482" fmla="*/ 3436053 h 4246067"/>
                <a:gd name="connsiteX483" fmla="*/ 7058298 w 7527271"/>
                <a:gd name="connsiteY483" fmla="*/ 3402437 h 4246067"/>
                <a:gd name="connsiteX484" fmla="*/ 7096891 w 7527271"/>
                <a:gd name="connsiteY484" fmla="*/ 3423673 h 4246067"/>
                <a:gd name="connsiteX485" fmla="*/ 7135480 w 7527271"/>
                <a:gd name="connsiteY485" fmla="*/ 3444899 h 4246067"/>
                <a:gd name="connsiteX486" fmla="*/ 6957376 w 7527271"/>
                <a:gd name="connsiteY486" fmla="*/ 3375181 h 4246067"/>
                <a:gd name="connsiteX487" fmla="*/ 6874259 w 7527271"/>
                <a:gd name="connsiteY487" fmla="*/ 3336521 h 4246067"/>
                <a:gd name="connsiteX488" fmla="*/ 6791144 w 7527271"/>
                <a:gd name="connsiteY488" fmla="*/ 3297871 h 4246067"/>
                <a:gd name="connsiteX489" fmla="*/ 6770361 w 7527271"/>
                <a:gd name="connsiteY489" fmla="*/ 3283619 h 4246067"/>
                <a:gd name="connsiteX490" fmla="*/ 6749584 w 7527271"/>
                <a:gd name="connsiteY490" fmla="*/ 3269363 h 4246067"/>
                <a:gd name="connsiteX491" fmla="*/ 6702090 w 7527271"/>
                <a:gd name="connsiteY491" fmla="*/ 3263009 h 4246067"/>
                <a:gd name="connsiteX492" fmla="*/ 6667963 w 7527271"/>
                <a:gd name="connsiteY492" fmla="*/ 3249647 h 4246067"/>
                <a:gd name="connsiteX493" fmla="*/ 6674773 w 7527271"/>
                <a:gd name="connsiteY493" fmla="*/ 3259333 h 4246067"/>
                <a:gd name="connsiteX494" fmla="*/ 6680714 w 7527271"/>
                <a:gd name="connsiteY494" fmla="*/ 3328991 h 4246067"/>
                <a:gd name="connsiteX495" fmla="*/ 6680718 w 7527271"/>
                <a:gd name="connsiteY495" fmla="*/ 3365721 h 4246067"/>
                <a:gd name="connsiteX496" fmla="*/ 6662915 w 7527271"/>
                <a:gd name="connsiteY496" fmla="*/ 3377109 h 4246067"/>
                <a:gd name="connsiteX497" fmla="*/ 6692597 w 7527271"/>
                <a:gd name="connsiteY497" fmla="*/ 3394857 h 4246067"/>
                <a:gd name="connsiteX498" fmla="*/ 6710406 w 7527271"/>
                <a:gd name="connsiteY498" fmla="*/ 3401825 h 4246067"/>
                <a:gd name="connsiteX499" fmla="*/ 6722282 w 7527271"/>
                <a:gd name="connsiteY499" fmla="*/ 3412603 h 4246067"/>
                <a:gd name="connsiteX500" fmla="*/ 6769773 w 7527271"/>
                <a:gd name="connsiteY500" fmla="*/ 3418943 h 4246067"/>
                <a:gd name="connsiteX501" fmla="*/ 6811333 w 7527271"/>
                <a:gd name="connsiteY501" fmla="*/ 3429091 h 4246067"/>
                <a:gd name="connsiteX502" fmla="*/ 6858830 w 7527271"/>
                <a:gd name="connsiteY502" fmla="*/ 3453803 h 4246067"/>
                <a:gd name="connsiteX503" fmla="*/ 6882578 w 7527271"/>
                <a:gd name="connsiteY503" fmla="*/ 3475345 h 4246067"/>
                <a:gd name="connsiteX504" fmla="*/ 6930082 w 7527271"/>
                <a:gd name="connsiteY504" fmla="*/ 3545969 h 4246067"/>
                <a:gd name="connsiteX505" fmla="*/ 6941957 w 7527271"/>
                <a:gd name="connsiteY505" fmla="*/ 3584281 h 4246067"/>
                <a:gd name="connsiteX506" fmla="*/ 6936023 w 7527271"/>
                <a:gd name="connsiteY506" fmla="*/ 3588077 h 4246067"/>
                <a:gd name="connsiteX507" fmla="*/ 6983515 w 7527271"/>
                <a:gd name="connsiteY507" fmla="*/ 3612799 h 4246067"/>
                <a:gd name="connsiteX508" fmla="*/ 7001331 w 7527271"/>
                <a:gd name="connsiteY508" fmla="*/ 3619771 h 4246067"/>
                <a:gd name="connsiteX509" fmla="*/ 7013206 w 7527271"/>
                <a:gd name="connsiteY509" fmla="*/ 3648901 h 4246067"/>
                <a:gd name="connsiteX510" fmla="*/ 7019146 w 7527271"/>
                <a:gd name="connsiteY510" fmla="*/ 3663473 h 4246067"/>
                <a:gd name="connsiteX511" fmla="*/ 7007278 w 7527271"/>
                <a:gd name="connsiteY511" fmla="*/ 3689433 h 4246067"/>
                <a:gd name="connsiteX512" fmla="*/ 6971662 w 7527271"/>
                <a:gd name="connsiteY512" fmla="*/ 3712223 h 4246067"/>
                <a:gd name="connsiteX513" fmla="*/ 6918222 w 7527271"/>
                <a:gd name="connsiteY513" fmla="*/ 3654571 h 4246067"/>
                <a:gd name="connsiteX514" fmla="*/ 6912290 w 7527271"/>
                <a:gd name="connsiteY514" fmla="*/ 3676743 h 4246067"/>
                <a:gd name="connsiteX515" fmla="*/ 6864796 w 7527271"/>
                <a:gd name="connsiteY515" fmla="*/ 3670391 h 4246067"/>
                <a:gd name="connsiteX516" fmla="*/ 6841052 w 7527271"/>
                <a:gd name="connsiteY516" fmla="*/ 3667219 h 4246067"/>
                <a:gd name="connsiteX517" fmla="*/ 6826207 w 7527271"/>
                <a:gd name="connsiteY517" fmla="*/ 3667529 h 4246067"/>
                <a:gd name="connsiteX518" fmla="*/ 6811366 w 7527271"/>
                <a:gd name="connsiteY518" fmla="*/ 3667837 h 4246067"/>
                <a:gd name="connsiteX519" fmla="*/ 6799495 w 7527271"/>
                <a:gd name="connsiteY519" fmla="*/ 3675435 h 4246067"/>
                <a:gd name="connsiteX520" fmla="*/ 6743096 w 7527271"/>
                <a:gd name="connsiteY520" fmla="*/ 3665603 h 4246067"/>
                <a:gd name="connsiteX521" fmla="*/ 6686701 w 7527271"/>
                <a:gd name="connsiteY521" fmla="*/ 3655773 h 4246067"/>
                <a:gd name="connsiteX522" fmla="*/ 6674823 w 7527271"/>
                <a:gd name="connsiteY522" fmla="*/ 3644997 h 4246067"/>
                <a:gd name="connsiteX523" fmla="*/ 6645141 w 7527271"/>
                <a:gd name="connsiteY523" fmla="*/ 3645627 h 4246067"/>
                <a:gd name="connsiteX524" fmla="*/ 6633268 w 7527271"/>
                <a:gd name="connsiteY524" fmla="*/ 3644035 h 4246067"/>
                <a:gd name="connsiteX525" fmla="*/ 6621396 w 7527271"/>
                <a:gd name="connsiteY525" fmla="*/ 3642453 h 4246067"/>
                <a:gd name="connsiteX526" fmla="*/ 6591714 w 7527271"/>
                <a:gd name="connsiteY526" fmla="*/ 3661445 h 4246067"/>
                <a:gd name="connsiteX527" fmla="*/ 6496736 w 7527271"/>
                <a:gd name="connsiteY527" fmla="*/ 3685475 h 4246067"/>
                <a:gd name="connsiteX528" fmla="*/ 6461117 w 7527271"/>
                <a:gd name="connsiteY528" fmla="*/ 3689901 h 4246067"/>
                <a:gd name="connsiteX529" fmla="*/ 6470023 w 7527271"/>
                <a:gd name="connsiteY529" fmla="*/ 3702567 h 4246067"/>
                <a:gd name="connsiteX530" fmla="*/ 6478927 w 7527271"/>
                <a:gd name="connsiteY530" fmla="*/ 3715233 h 4246067"/>
                <a:gd name="connsiteX531" fmla="*/ 6570948 w 7527271"/>
                <a:gd name="connsiteY531" fmla="*/ 3739007 h 4246067"/>
                <a:gd name="connsiteX532" fmla="*/ 6674843 w 7527271"/>
                <a:gd name="connsiteY532" fmla="*/ 3773561 h 4246067"/>
                <a:gd name="connsiteX533" fmla="*/ 6746085 w 7527271"/>
                <a:gd name="connsiteY533" fmla="*/ 3783081 h 4246067"/>
                <a:gd name="connsiteX534" fmla="*/ 6763892 w 7527271"/>
                <a:gd name="connsiteY534" fmla="*/ 3771689 h 4246067"/>
                <a:gd name="connsiteX535" fmla="*/ 6775763 w 7527271"/>
                <a:gd name="connsiteY535" fmla="*/ 3782455 h 4246067"/>
                <a:gd name="connsiteX536" fmla="*/ 6787636 w 7527271"/>
                <a:gd name="connsiteY536" fmla="*/ 3774859 h 4246067"/>
                <a:gd name="connsiteX537" fmla="*/ 6769827 w 7527271"/>
                <a:gd name="connsiteY537" fmla="*/ 3767893 h 4246067"/>
                <a:gd name="connsiteX538" fmla="*/ 6763892 w 7527271"/>
                <a:gd name="connsiteY538" fmla="*/ 3771689 h 4246067"/>
                <a:gd name="connsiteX539" fmla="*/ 6752015 w 7527271"/>
                <a:gd name="connsiteY539" fmla="*/ 3760913 h 4246067"/>
                <a:gd name="connsiteX540" fmla="*/ 6757951 w 7527271"/>
                <a:gd name="connsiteY540" fmla="*/ 3757115 h 4246067"/>
                <a:gd name="connsiteX541" fmla="*/ 6597654 w 7527271"/>
                <a:gd name="connsiteY541" fmla="*/ 3694371 h 4246067"/>
                <a:gd name="connsiteX542" fmla="*/ 6579846 w 7527271"/>
                <a:gd name="connsiteY542" fmla="*/ 3669039 h 4246067"/>
                <a:gd name="connsiteX543" fmla="*/ 6615460 w 7527271"/>
                <a:gd name="connsiteY543" fmla="*/ 3664613 h 4246067"/>
                <a:gd name="connsiteX544" fmla="*/ 6728256 w 7527271"/>
                <a:gd name="connsiteY544" fmla="*/ 3693463 h 4246067"/>
                <a:gd name="connsiteX545" fmla="*/ 6841059 w 7527271"/>
                <a:gd name="connsiteY545" fmla="*/ 3722319 h 4246067"/>
                <a:gd name="connsiteX546" fmla="*/ 6894483 w 7527271"/>
                <a:gd name="connsiteY546" fmla="*/ 3724861 h 4246067"/>
                <a:gd name="connsiteX547" fmla="*/ 7013227 w 7527271"/>
                <a:gd name="connsiteY547" fmla="*/ 3795827 h 4246067"/>
                <a:gd name="connsiteX548" fmla="*/ 7036978 w 7527271"/>
                <a:gd name="connsiteY548" fmla="*/ 3844909 h 4246067"/>
                <a:gd name="connsiteX549" fmla="*/ 7042924 w 7527271"/>
                <a:gd name="connsiteY549" fmla="*/ 3887033 h 4246067"/>
                <a:gd name="connsiteX550" fmla="*/ 6936073 w 7527271"/>
                <a:gd name="connsiteY550" fmla="*/ 3955391 h 4246067"/>
                <a:gd name="connsiteX551" fmla="*/ 7078569 w 7527271"/>
                <a:gd name="connsiteY551" fmla="*/ 4084629 h 4246067"/>
                <a:gd name="connsiteX552" fmla="*/ 7060771 w 7527271"/>
                <a:gd name="connsiteY552" fmla="*/ 4187843 h 4246067"/>
                <a:gd name="connsiteX553" fmla="*/ 7001412 w 7527271"/>
                <a:gd name="connsiteY553" fmla="*/ 4225823 h 4246067"/>
                <a:gd name="connsiteX554" fmla="*/ 6962827 w 7527271"/>
                <a:gd name="connsiteY554" fmla="*/ 4241329 h 4246067"/>
                <a:gd name="connsiteX555" fmla="*/ 6912371 w 7527271"/>
                <a:gd name="connsiteY555" fmla="*/ 4246067 h 4246067"/>
                <a:gd name="connsiteX556" fmla="*/ 6763955 w 7527271"/>
                <a:gd name="connsiteY556" fmla="*/ 4230823 h 4246067"/>
                <a:gd name="connsiteX557" fmla="*/ 6615535 w 7527271"/>
                <a:gd name="connsiteY557" fmla="*/ 4197205 h 4246067"/>
                <a:gd name="connsiteX558" fmla="*/ 6654126 w 7527271"/>
                <a:gd name="connsiteY558" fmla="*/ 4218443 h 4246067"/>
                <a:gd name="connsiteX559" fmla="*/ 6692716 w 7527271"/>
                <a:gd name="connsiteY559" fmla="*/ 4239665 h 4246067"/>
                <a:gd name="connsiteX560" fmla="*/ 6514612 w 7527271"/>
                <a:gd name="connsiteY560" fmla="*/ 4169947 h 4246067"/>
                <a:gd name="connsiteX561" fmla="*/ 6431493 w 7527271"/>
                <a:gd name="connsiteY561" fmla="*/ 4131287 h 4246067"/>
                <a:gd name="connsiteX562" fmla="*/ 6348379 w 7527271"/>
                <a:gd name="connsiteY562" fmla="*/ 4092639 h 4246067"/>
                <a:gd name="connsiteX563" fmla="*/ 6327600 w 7527271"/>
                <a:gd name="connsiteY563" fmla="*/ 4078383 h 4246067"/>
                <a:gd name="connsiteX564" fmla="*/ 6306822 w 7527271"/>
                <a:gd name="connsiteY564" fmla="*/ 4064129 h 4246067"/>
                <a:gd name="connsiteX565" fmla="*/ 6259325 w 7527271"/>
                <a:gd name="connsiteY565" fmla="*/ 4057777 h 4246067"/>
                <a:gd name="connsiteX566" fmla="*/ 6223706 w 7527271"/>
                <a:gd name="connsiteY566" fmla="*/ 4043831 h 4246067"/>
                <a:gd name="connsiteX567" fmla="*/ 6205895 w 7527271"/>
                <a:gd name="connsiteY567" fmla="*/ 4036863 h 4246067"/>
                <a:gd name="connsiteX568" fmla="*/ 5998106 w 7527271"/>
                <a:gd name="connsiteY568" fmla="*/ 3976955 h 4246067"/>
                <a:gd name="connsiteX569" fmla="*/ 5808128 w 7527271"/>
                <a:gd name="connsiteY569" fmla="*/ 3905651 h 4246067"/>
                <a:gd name="connsiteX570" fmla="*/ 5659707 w 7527271"/>
                <a:gd name="connsiteY570" fmla="*/ 3853683 h 4246067"/>
                <a:gd name="connsiteX571" fmla="*/ 5695334 w 7527271"/>
                <a:gd name="connsiteY571" fmla="*/ 3885991 h 4246067"/>
                <a:gd name="connsiteX572" fmla="*/ 5647842 w 7527271"/>
                <a:gd name="connsiteY572" fmla="*/ 3861275 h 4246067"/>
                <a:gd name="connsiteX573" fmla="*/ 5600344 w 7527271"/>
                <a:gd name="connsiteY573" fmla="*/ 3836565 h 4246067"/>
                <a:gd name="connsiteX574" fmla="*/ 5618159 w 7527271"/>
                <a:gd name="connsiteY574" fmla="*/ 3880267 h 4246067"/>
                <a:gd name="connsiteX575" fmla="*/ 5481618 w 7527271"/>
                <a:gd name="connsiteY575" fmla="*/ 3857427 h 4246067"/>
                <a:gd name="connsiteX576" fmla="*/ 5333195 w 7527271"/>
                <a:gd name="connsiteY576" fmla="*/ 3823809 h 4246067"/>
                <a:gd name="connsiteX577" fmla="*/ 5199623 w 7527271"/>
                <a:gd name="connsiteY577" fmla="*/ 3799069 h 4246067"/>
                <a:gd name="connsiteX578" fmla="*/ 5060108 w 7527271"/>
                <a:gd name="connsiteY578" fmla="*/ 3759765 h 4246067"/>
                <a:gd name="connsiteX579" fmla="*/ 5042298 w 7527271"/>
                <a:gd name="connsiteY579" fmla="*/ 3752797 h 4246067"/>
                <a:gd name="connsiteX580" fmla="*/ 4944347 w 7527271"/>
                <a:gd name="connsiteY580" fmla="*/ 3769541 h 4246067"/>
                <a:gd name="connsiteX581" fmla="*/ 4874157 w 7527271"/>
                <a:gd name="connsiteY581" fmla="*/ 3783435 h 4246067"/>
                <a:gd name="connsiteX582" fmla="*/ 4911703 w 7527271"/>
                <a:gd name="connsiteY582" fmla="*/ 3799617 h 4246067"/>
                <a:gd name="connsiteX583" fmla="*/ 4822654 w 7527271"/>
                <a:gd name="connsiteY583" fmla="*/ 3801489 h 4246067"/>
                <a:gd name="connsiteX584" fmla="*/ 4721734 w 7527271"/>
                <a:gd name="connsiteY584" fmla="*/ 3792595 h 4246067"/>
                <a:gd name="connsiteX585" fmla="*/ 4442704 w 7527271"/>
                <a:gd name="connsiteY585" fmla="*/ 3713979 h 4246067"/>
                <a:gd name="connsiteX586" fmla="*/ 4371460 w 7527271"/>
                <a:gd name="connsiteY586" fmla="*/ 3686097 h 4246067"/>
                <a:gd name="connsiteX587" fmla="*/ 4312091 w 7527271"/>
                <a:gd name="connsiteY587" fmla="*/ 3650615 h 4246067"/>
                <a:gd name="connsiteX588" fmla="*/ 4205222 w 7527271"/>
                <a:gd name="connsiteY588" fmla="*/ 3572053 h 4246067"/>
                <a:gd name="connsiteX589" fmla="*/ 4071649 w 7527271"/>
                <a:gd name="connsiteY589" fmla="*/ 3565677 h 4246067"/>
                <a:gd name="connsiteX590" fmla="*/ 3944016 w 7527271"/>
                <a:gd name="connsiteY590" fmla="*/ 3555509 h 4246067"/>
                <a:gd name="connsiteX591" fmla="*/ 3682801 w 7527271"/>
                <a:gd name="connsiteY591" fmla="*/ 3520595 h 4246067"/>
                <a:gd name="connsiteX592" fmla="*/ 3415655 w 7527271"/>
                <a:gd name="connsiteY592" fmla="*/ 3480305 h 4246067"/>
                <a:gd name="connsiteX593" fmla="*/ 3154446 w 7527271"/>
                <a:gd name="connsiteY593" fmla="*/ 3454573 h 4246067"/>
                <a:gd name="connsiteX594" fmla="*/ 3112884 w 7527271"/>
                <a:gd name="connsiteY594" fmla="*/ 3426065 h 4246067"/>
                <a:gd name="connsiteX595" fmla="*/ 3136631 w 7527271"/>
                <a:gd name="connsiteY595" fmla="*/ 3410869 h 4246067"/>
                <a:gd name="connsiteX596" fmla="*/ 3228648 w 7527271"/>
                <a:gd name="connsiteY596" fmla="*/ 3416283 h 4246067"/>
                <a:gd name="connsiteX597" fmla="*/ 3320662 w 7527271"/>
                <a:gd name="connsiteY597" fmla="*/ 3421689 h 4246067"/>
                <a:gd name="connsiteX598" fmla="*/ 3412679 w 7527271"/>
                <a:gd name="connsiteY598" fmla="*/ 3427105 h 4246067"/>
                <a:gd name="connsiteX599" fmla="*/ 3504696 w 7527271"/>
                <a:gd name="connsiteY599" fmla="*/ 3432521 h 4246067"/>
                <a:gd name="connsiteX600" fmla="*/ 3697633 w 7527271"/>
                <a:gd name="connsiteY600" fmla="*/ 3446827 h 4246067"/>
                <a:gd name="connsiteX601" fmla="*/ 3884637 w 7527271"/>
                <a:gd name="connsiteY601" fmla="*/ 3464933 h 4246067"/>
                <a:gd name="connsiteX602" fmla="*/ 3801523 w 7527271"/>
                <a:gd name="connsiteY602" fmla="*/ 3444635 h 4246067"/>
                <a:gd name="connsiteX603" fmla="*/ 3718410 w 7527271"/>
                <a:gd name="connsiteY603" fmla="*/ 3424349 h 4246067"/>
                <a:gd name="connsiteX604" fmla="*/ 3635295 w 7527271"/>
                <a:gd name="connsiteY604" fmla="*/ 3404063 h 4246067"/>
                <a:gd name="connsiteX605" fmla="*/ 3552179 w 7527271"/>
                <a:gd name="connsiteY605" fmla="*/ 3383765 h 4246067"/>
                <a:gd name="connsiteX606" fmla="*/ 3388924 w 7527271"/>
                <a:gd name="connsiteY606" fmla="*/ 3350463 h 4246067"/>
                <a:gd name="connsiteX607" fmla="*/ 3225664 w 7527271"/>
                <a:gd name="connsiteY607" fmla="*/ 3317179 h 4246067"/>
                <a:gd name="connsiteX608" fmla="*/ 3136616 w 7527271"/>
                <a:gd name="connsiteY608" fmla="*/ 3300677 h 4246067"/>
                <a:gd name="connsiteX609" fmla="*/ 3053499 w 7527271"/>
                <a:gd name="connsiteY609" fmla="*/ 3280389 h 4246067"/>
                <a:gd name="connsiteX610" fmla="*/ 2839778 w 7527271"/>
                <a:gd name="connsiteY610" fmla="*/ 3242641 h 4246067"/>
                <a:gd name="connsiteX611" fmla="*/ 2631999 w 7527271"/>
                <a:gd name="connsiteY611" fmla="*/ 3201101 h 4246067"/>
                <a:gd name="connsiteX612" fmla="*/ 2608248 w 7527271"/>
                <a:gd name="connsiteY612" fmla="*/ 3197923 h 4246067"/>
                <a:gd name="connsiteX613" fmla="*/ 2584505 w 7527271"/>
                <a:gd name="connsiteY613" fmla="*/ 3194751 h 4246067"/>
                <a:gd name="connsiteX614" fmla="*/ 2531071 w 7527271"/>
                <a:gd name="connsiteY614" fmla="*/ 3192199 h 4246067"/>
                <a:gd name="connsiteX615" fmla="*/ 2424215 w 7527271"/>
                <a:gd name="connsiteY615" fmla="*/ 3168741 h 4246067"/>
                <a:gd name="connsiteX616" fmla="*/ 2320324 w 7527271"/>
                <a:gd name="connsiteY616" fmla="*/ 3152559 h 4246067"/>
                <a:gd name="connsiteX617" fmla="*/ 2210495 w 7527271"/>
                <a:gd name="connsiteY617" fmla="*/ 3140177 h 4246067"/>
                <a:gd name="connsiteX618" fmla="*/ 2121449 w 7527271"/>
                <a:gd name="connsiteY618" fmla="*/ 3123685 h 4246067"/>
                <a:gd name="connsiteX619" fmla="*/ 2032394 w 7527271"/>
                <a:gd name="connsiteY619" fmla="*/ 3107187 h 4246067"/>
                <a:gd name="connsiteX620" fmla="*/ 1943348 w 7527271"/>
                <a:gd name="connsiteY620" fmla="*/ 3099883 h 4246067"/>
                <a:gd name="connsiteX621" fmla="*/ 1860236 w 7527271"/>
                <a:gd name="connsiteY621" fmla="*/ 3088775 h 4246067"/>
                <a:gd name="connsiteX622" fmla="*/ 1685106 w 7527271"/>
                <a:gd name="connsiteY622" fmla="*/ 3063071 h 4246067"/>
                <a:gd name="connsiteX623" fmla="*/ 1504035 w 7527271"/>
                <a:gd name="connsiteY623" fmla="*/ 3041167 h 4246067"/>
                <a:gd name="connsiteX624" fmla="*/ 1438734 w 7527271"/>
                <a:gd name="connsiteY624" fmla="*/ 3027847 h 4246067"/>
                <a:gd name="connsiteX625" fmla="*/ 1379370 w 7527271"/>
                <a:gd name="connsiteY625" fmla="*/ 3029101 h 4246067"/>
                <a:gd name="connsiteX626" fmla="*/ 1254697 w 7527271"/>
                <a:gd name="connsiteY626" fmla="*/ 2998667 h 4246067"/>
                <a:gd name="connsiteX627" fmla="*/ 1130027 w 7527271"/>
                <a:gd name="connsiteY627" fmla="*/ 2986589 h 4246067"/>
                <a:gd name="connsiteX628" fmla="*/ 999420 w 7527271"/>
                <a:gd name="connsiteY628" fmla="*/ 2959953 h 4246067"/>
                <a:gd name="connsiteX629" fmla="*/ 750079 w 7527271"/>
                <a:gd name="connsiteY629" fmla="*/ 2899079 h 4246067"/>
                <a:gd name="connsiteX630" fmla="*/ 619472 w 7527271"/>
                <a:gd name="connsiteY630" fmla="*/ 2863255 h 4246067"/>
                <a:gd name="connsiteX631" fmla="*/ 488865 w 7527271"/>
                <a:gd name="connsiteY631" fmla="*/ 2827441 h 4246067"/>
                <a:gd name="connsiteX632" fmla="*/ 381995 w 7527271"/>
                <a:gd name="connsiteY632" fmla="*/ 2748877 h 4246067"/>
                <a:gd name="connsiteX633" fmla="*/ 390894 w 7527271"/>
                <a:gd name="connsiteY633" fmla="*/ 2715633 h 4246067"/>
                <a:gd name="connsiteX634" fmla="*/ 447294 w 7527271"/>
                <a:gd name="connsiteY634" fmla="*/ 2725471 h 4246067"/>
                <a:gd name="connsiteX635" fmla="*/ 583842 w 7527271"/>
                <a:gd name="connsiteY635" fmla="*/ 2748313 h 4246067"/>
                <a:gd name="connsiteX636" fmla="*/ 720381 w 7527271"/>
                <a:gd name="connsiteY636" fmla="*/ 2771155 h 4246067"/>
                <a:gd name="connsiteX637" fmla="*/ 788653 w 7527271"/>
                <a:gd name="connsiteY637" fmla="*/ 2791747 h 4246067"/>
                <a:gd name="connsiteX638" fmla="*/ 856924 w 7527271"/>
                <a:gd name="connsiteY638" fmla="*/ 2812355 h 4246067"/>
                <a:gd name="connsiteX639" fmla="*/ 1118134 w 7527271"/>
                <a:gd name="connsiteY639" fmla="*/ 2847259 h 4246067"/>
                <a:gd name="connsiteX640" fmla="*/ 1385286 w 7527271"/>
                <a:gd name="connsiteY640" fmla="*/ 2896737 h 4246067"/>
                <a:gd name="connsiteX641" fmla="*/ 1456526 w 7527271"/>
                <a:gd name="connsiteY641" fmla="*/ 2906261 h 4246067"/>
                <a:gd name="connsiteX642" fmla="*/ 1489177 w 7527271"/>
                <a:gd name="connsiteY642" fmla="*/ 2912919 h 4246067"/>
                <a:gd name="connsiteX643" fmla="*/ 1521827 w 7527271"/>
                <a:gd name="connsiteY643" fmla="*/ 2919579 h 4246067"/>
                <a:gd name="connsiteX644" fmla="*/ 1655404 w 7527271"/>
                <a:gd name="connsiteY644" fmla="*/ 2944319 h 4246067"/>
                <a:gd name="connsiteX645" fmla="*/ 1794913 w 7527271"/>
                <a:gd name="connsiteY645" fmla="*/ 2965261 h 4246067"/>
                <a:gd name="connsiteX646" fmla="*/ 1860217 w 7527271"/>
                <a:gd name="connsiteY646" fmla="*/ 2978581 h 4246067"/>
                <a:gd name="connsiteX647" fmla="*/ 1925520 w 7527271"/>
                <a:gd name="connsiteY647" fmla="*/ 2991899 h 4246067"/>
                <a:gd name="connsiteX648" fmla="*/ 1996760 w 7527271"/>
                <a:gd name="connsiteY648" fmla="*/ 3001419 h 4246067"/>
                <a:gd name="connsiteX649" fmla="*/ 2062064 w 7527271"/>
                <a:gd name="connsiteY649" fmla="*/ 3014739 h 4246067"/>
                <a:gd name="connsiteX650" fmla="*/ 2198611 w 7527271"/>
                <a:gd name="connsiteY650" fmla="*/ 3037579 h 4246067"/>
                <a:gd name="connsiteX651" fmla="*/ 2335150 w 7527271"/>
                <a:gd name="connsiteY651" fmla="*/ 3060421 h 4246067"/>
                <a:gd name="connsiteX652" fmla="*/ 2477634 w 7527271"/>
                <a:gd name="connsiteY652" fmla="*/ 3097825 h 4246067"/>
                <a:gd name="connsiteX653" fmla="*/ 2545905 w 7527271"/>
                <a:gd name="connsiteY653" fmla="*/ 3109245 h 4246067"/>
                <a:gd name="connsiteX654" fmla="*/ 2614175 w 7527271"/>
                <a:gd name="connsiteY654" fmla="*/ 3120667 h 4246067"/>
                <a:gd name="connsiteX655" fmla="*/ 2738845 w 7527271"/>
                <a:gd name="connsiteY655" fmla="*/ 3151101 h 4246067"/>
                <a:gd name="connsiteX656" fmla="*/ 2857584 w 7527271"/>
                <a:gd name="connsiteY656" fmla="*/ 3185333 h 4246067"/>
                <a:gd name="connsiteX657" fmla="*/ 2851646 w 7527271"/>
                <a:gd name="connsiteY657" fmla="*/ 3170769 h 4246067"/>
                <a:gd name="connsiteX658" fmla="*/ 2863511 w 7527271"/>
                <a:gd name="connsiteY658" fmla="*/ 3126445 h 4246067"/>
                <a:gd name="connsiteX659" fmla="*/ 2726964 w 7527271"/>
                <a:gd name="connsiteY659" fmla="*/ 3094417 h 4246067"/>
                <a:gd name="connsiteX660" fmla="*/ 2590421 w 7527271"/>
                <a:gd name="connsiteY660" fmla="*/ 3062399 h 4246067"/>
                <a:gd name="connsiteX661" fmla="*/ 2495437 w 7527271"/>
                <a:gd name="connsiteY661" fmla="*/ 3049707 h 4246067"/>
                <a:gd name="connsiteX662" fmla="*/ 2400447 w 7527271"/>
                <a:gd name="connsiteY662" fmla="*/ 3037007 h 4246067"/>
                <a:gd name="connsiteX663" fmla="*/ 2308432 w 7527271"/>
                <a:gd name="connsiteY663" fmla="*/ 3031603 h 4246067"/>
                <a:gd name="connsiteX664" fmla="*/ 2216419 w 7527271"/>
                <a:gd name="connsiteY664" fmla="*/ 3026187 h 4246067"/>
                <a:gd name="connsiteX665" fmla="*/ 2020507 w 7527271"/>
                <a:gd name="connsiteY665" fmla="*/ 2986229 h 4246067"/>
                <a:gd name="connsiteX666" fmla="*/ 1919580 w 7527271"/>
                <a:gd name="connsiteY666" fmla="*/ 2958963 h 4246067"/>
                <a:gd name="connsiteX667" fmla="*/ 1818657 w 7527271"/>
                <a:gd name="connsiteY667" fmla="*/ 2931709 h 4246067"/>
                <a:gd name="connsiteX668" fmla="*/ 1682108 w 7527271"/>
                <a:gd name="connsiteY668" fmla="*/ 2881321 h 4246067"/>
                <a:gd name="connsiteX669" fmla="*/ 1545564 w 7527271"/>
                <a:gd name="connsiteY669" fmla="*/ 2830929 h 4246067"/>
                <a:gd name="connsiteX670" fmla="*/ 1480257 w 7527271"/>
                <a:gd name="connsiteY670" fmla="*/ 2808423 h 4246067"/>
                <a:gd name="connsiteX671" fmla="*/ 1414956 w 7527271"/>
                <a:gd name="connsiteY671" fmla="*/ 2785931 h 4246067"/>
                <a:gd name="connsiteX672" fmla="*/ 1346679 w 7527271"/>
                <a:gd name="connsiteY672" fmla="*/ 2756139 h 4246067"/>
                <a:gd name="connsiteX673" fmla="*/ 1278404 w 7527271"/>
                <a:gd name="connsiteY673" fmla="*/ 2726355 h 4246067"/>
                <a:gd name="connsiteX674" fmla="*/ 1115144 w 7527271"/>
                <a:gd name="connsiteY674" fmla="*/ 2693055 h 4246067"/>
                <a:gd name="connsiteX675" fmla="*/ 951885 w 7527271"/>
                <a:gd name="connsiteY675" fmla="*/ 2659761 h 4246067"/>
                <a:gd name="connsiteX676" fmla="*/ 907361 w 7527271"/>
                <a:gd name="connsiteY676" fmla="*/ 2642333 h 4246067"/>
                <a:gd name="connsiteX677" fmla="*/ 868775 w 7527271"/>
                <a:gd name="connsiteY677" fmla="*/ 2639469 h 4246067"/>
                <a:gd name="connsiteX678" fmla="*/ 785663 w 7527271"/>
                <a:gd name="connsiteY678" fmla="*/ 2619183 h 4246067"/>
                <a:gd name="connsiteX679" fmla="*/ 702544 w 7527271"/>
                <a:gd name="connsiteY679" fmla="*/ 2598887 h 4246067"/>
                <a:gd name="connsiteX680" fmla="*/ 619432 w 7527271"/>
                <a:gd name="connsiteY680" fmla="*/ 2578597 h 4246067"/>
                <a:gd name="connsiteX681" fmla="*/ 595679 w 7527271"/>
                <a:gd name="connsiteY681" fmla="*/ 2557057 h 4246067"/>
                <a:gd name="connsiteX682" fmla="*/ 601617 w 7527271"/>
                <a:gd name="connsiteY682" fmla="*/ 2553259 h 4246067"/>
                <a:gd name="connsiteX683" fmla="*/ 717382 w 7527271"/>
                <a:gd name="connsiteY683" fmla="*/ 2571031 h 4246067"/>
                <a:gd name="connsiteX684" fmla="*/ 833148 w 7527271"/>
                <a:gd name="connsiteY684" fmla="*/ 2588801 h 4246067"/>
                <a:gd name="connsiteX685" fmla="*/ 942977 w 7527271"/>
                <a:gd name="connsiteY685" fmla="*/ 2601183 h 4246067"/>
                <a:gd name="connsiteX686" fmla="*/ 1058736 w 7527271"/>
                <a:gd name="connsiteY686" fmla="*/ 2609757 h 4246067"/>
                <a:gd name="connsiteX687" fmla="*/ 1011238 w 7527271"/>
                <a:gd name="connsiteY687" fmla="*/ 2548319 h 4246067"/>
                <a:gd name="connsiteX688" fmla="*/ 1046845 w 7527271"/>
                <a:gd name="connsiteY688" fmla="*/ 2488799 h 4246067"/>
                <a:gd name="connsiteX689" fmla="*/ 939987 w 7527271"/>
                <a:gd name="connsiteY689" fmla="*/ 2465341 h 4246067"/>
                <a:gd name="connsiteX690" fmla="*/ 892489 w 7527271"/>
                <a:gd name="connsiteY690" fmla="*/ 2422253 h 4246067"/>
                <a:gd name="connsiteX691" fmla="*/ 928107 w 7527271"/>
                <a:gd name="connsiteY691" fmla="*/ 2417841 h 4246067"/>
                <a:gd name="connsiteX692" fmla="*/ 1037936 w 7527271"/>
                <a:gd name="connsiteY692" fmla="*/ 2448589 h 4246067"/>
                <a:gd name="connsiteX693" fmla="*/ 1147768 w 7527271"/>
                <a:gd name="connsiteY693" fmla="*/ 2479331 h 4246067"/>
                <a:gd name="connsiteX694" fmla="*/ 1308058 w 7527271"/>
                <a:gd name="connsiteY694" fmla="*/ 2523713 h 4246067"/>
                <a:gd name="connsiteX695" fmla="*/ 1367425 w 7527271"/>
                <a:gd name="connsiteY695" fmla="*/ 2540829 h 4246067"/>
                <a:gd name="connsiteX696" fmla="*/ 1622704 w 7527271"/>
                <a:gd name="connsiteY696" fmla="*/ 2588721 h 4246067"/>
                <a:gd name="connsiteX697" fmla="*/ 1877980 w 7527271"/>
                <a:gd name="connsiteY697" fmla="*/ 2636609 h 4246067"/>
                <a:gd name="connsiteX698" fmla="*/ 1818601 w 7527271"/>
                <a:gd name="connsiteY698" fmla="*/ 2564395 h 4246067"/>
                <a:gd name="connsiteX699" fmla="*/ 1774081 w 7527271"/>
                <a:gd name="connsiteY699" fmla="*/ 2556157 h 4246067"/>
                <a:gd name="connsiteX700" fmla="*/ 1751325 w 7527271"/>
                <a:gd name="connsiteY700" fmla="*/ 2549053 h 4246067"/>
                <a:gd name="connsiteX701" fmla="*/ 1722756 w 7527271"/>
                <a:gd name="connsiteY701" fmla="*/ 2549663 h 4246067"/>
                <a:gd name="connsiteX702" fmla="*/ 1656944 w 7527271"/>
                <a:gd name="connsiteY702" fmla="*/ 2546477 h 4246067"/>
                <a:gd name="connsiteX703" fmla="*/ 1523603 w 7527271"/>
                <a:gd name="connsiteY703" fmla="*/ 2521811 h 4246067"/>
                <a:gd name="connsiteX704" fmla="*/ 1507967 w 7527271"/>
                <a:gd name="connsiteY704" fmla="*/ 2514929 h 4246067"/>
                <a:gd name="connsiteX705" fmla="*/ 1373357 w 7527271"/>
                <a:gd name="connsiteY705" fmla="*/ 2500299 h 4246067"/>
                <a:gd name="connsiteX706" fmla="*/ 1284310 w 7527271"/>
                <a:gd name="connsiteY706" fmla="*/ 2483807 h 4246067"/>
                <a:gd name="connsiteX707" fmla="*/ 1236815 w 7527271"/>
                <a:gd name="connsiteY707" fmla="*/ 2477459 h 4246067"/>
                <a:gd name="connsiteX708" fmla="*/ 1195259 w 7527271"/>
                <a:gd name="connsiteY708" fmla="*/ 2467319 h 4246067"/>
                <a:gd name="connsiteX709" fmla="*/ 1100272 w 7527271"/>
                <a:gd name="connsiteY709" fmla="*/ 2445439 h 4246067"/>
                <a:gd name="connsiteX710" fmla="*/ 1005286 w 7527271"/>
                <a:gd name="connsiteY710" fmla="*/ 2423565 h 4246067"/>
                <a:gd name="connsiteX711" fmla="*/ 910294 w 7527271"/>
                <a:gd name="connsiteY711" fmla="*/ 2401687 h 4246067"/>
                <a:gd name="connsiteX712" fmla="*/ 815308 w 7527271"/>
                <a:gd name="connsiteY712" fmla="*/ 2379807 h 4246067"/>
                <a:gd name="connsiteX713" fmla="*/ 726259 w 7527271"/>
                <a:gd name="connsiteY713" fmla="*/ 2363309 h 4246067"/>
                <a:gd name="connsiteX714" fmla="*/ 631271 w 7527271"/>
                <a:gd name="connsiteY714" fmla="*/ 2332251 h 4246067"/>
                <a:gd name="connsiteX715" fmla="*/ 239442 w 7527271"/>
                <a:gd name="connsiteY715" fmla="*/ 2197244 h 4246067"/>
                <a:gd name="connsiteX716" fmla="*/ 221633 w 7527271"/>
                <a:gd name="connsiteY716" fmla="*/ 2190274 h 4246067"/>
                <a:gd name="connsiteX717" fmla="*/ 233503 w 7527271"/>
                <a:gd name="connsiteY717" fmla="*/ 2182680 h 4246067"/>
                <a:gd name="connsiteX718" fmla="*/ 468005 w 7527271"/>
                <a:gd name="connsiteY718" fmla="*/ 2262223 h 4246067"/>
                <a:gd name="connsiteX719" fmla="*/ 696571 w 7527271"/>
                <a:gd name="connsiteY719" fmla="*/ 2327201 h 4246067"/>
                <a:gd name="connsiteX720" fmla="*/ 720318 w 7527271"/>
                <a:gd name="connsiteY720" fmla="*/ 2330381 h 4246067"/>
                <a:gd name="connsiteX721" fmla="*/ 729220 w 7527271"/>
                <a:gd name="connsiteY721" fmla="*/ 2333861 h 4246067"/>
                <a:gd name="connsiteX722" fmla="*/ 726256 w 7527271"/>
                <a:gd name="connsiteY722" fmla="*/ 2344949 h 4246067"/>
                <a:gd name="connsiteX723" fmla="*/ 773751 w 7527271"/>
                <a:gd name="connsiteY723" fmla="*/ 2351297 h 4246067"/>
                <a:gd name="connsiteX724" fmla="*/ 833117 w 7527271"/>
                <a:gd name="connsiteY724" fmla="*/ 2368413 h 4246067"/>
                <a:gd name="connsiteX725" fmla="*/ 883580 w 7527271"/>
                <a:gd name="connsiteY725" fmla="*/ 2382043 h 4246067"/>
                <a:gd name="connsiteX726" fmla="*/ 939976 w 7527271"/>
                <a:gd name="connsiteY726" fmla="*/ 2391877 h 4246067"/>
                <a:gd name="connsiteX727" fmla="*/ 1043872 w 7527271"/>
                <a:gd name="connsiteY727" fmla="*/ 2417237 h 4246067"/>
                <a:gd name="connsiteX728" fmla="*/ 1147766 w 7527271"/>
                <a:gd name="connsiteY728" fmla="*/ 2442605 h 4246067"/>
                <a:gd name="connsiteX729" fmla="*/ 1254623 w 7527271"/>
                <a:gd name="connsiteY729" fmla="*/ 2466065 h 4246067"/>
                <a:gd name="connsiteX730" fmla="*/ 1302118 w 7527271"/>
                <a:gd name="connsiteY730" fmla="*/ 2472415 h 4246067"/>
                <a:gd name="connsiteX731" fmla="*/ 1355541 w 7527271"/>
                <a:gd name="connsiteY731" fmla="*/ 2474957 h 4246067"/>
                <a:gd name="connsiteX732" fmla="*/ 1367415 w 7527271"/>
                <a:gd name="connsiteY732" fmla="*/ 2467361 h 4246067"/>
                <a:gd name="connsiteX733" fmla="*/ 1171501 w 7527271"/>
                <a:gd name="connsiteY733" fmla="*/ 2409041 h 4246067"/>
                <a:gd name="connsiteX734" fmla="*/ 779676 w 7527271"/>
                <a:gd name="connsiteY734" fmla="*/ 2292403 h 4246067"/>
                <a:gd name="connsiteX735" fmla="*/ 741087 w 7527271"/>
                <a:gd name="connsiteY735" fmla="*/ 2289543 h 4246067"/>
                <a:gd name="connsiteX736" fmla="*/ 702503 w 7527271"/>
                <a:gd name="connsiteY736" fmla="*/ 2286679 h 4246067"/>
                <a:gd name="connsiteX737" fmla="*/ 687658 w 7527271"/>
                <a:gd name="connsiteY737" fmla="*/ 2277801 h 4246067"/>
                <a:gd name="connsiteX738" fmla="*/ 672816 w 7527271"/>
                <a:gd name="connsiteY738" fmla="*/ 2268933 h 4246067"/>
                <a:gd name="connsiteX739" fmla="*/ 684689 w 7527271"/>
                <a:gd name="connsiteY739" fmla="*/ 2261337 h 4246067"/>
                <a:gd name="connsiteX740" fmla="*/ 607506 w 7527271"/>
                <a:gd name="connsiteY740" fmla="*/ 2182157 h 4246067"/>
                <a:gd name="connsiteX741" fmla="*/ 696547 w 7527271"/>
                <a:gd name="connsiteY741" fmla="*/ 2161912 h 4246067"/>
                <a:gd name="connsiteX742" fmla="*/ 797472 w 7527271"/>
                <a:gd name="connsiteY742" fmla="*/ 2189178 h 4246067"/>
                <a:gd name="connsiteX743" fmla="*/ 898401 w 7527271"/>
                <a:gd name="connsiteY743" fmla="*/ 2216443 h 4246067"/>
                <a:gd name="connsiteX744" fmla="*/ 999322 w 7527271"/>
                <a:gd name="connsiteY744" fmla="*/ 2243699 h 4246067"/>
                <a:gd name="connsiteX745" fmla="*/ 1100244 w 7527271"/>
                <a:gd name="connsiteY745" fmla="*/ 2270969 h 4246067"/>
                <a:gd name="connsiteX746" fmla="*/ 1147739 w 7527271"/>
                <a:gd name="connsiteY746" fmla="*/ 2277319 h 4246067"/>
                <a:gd name="connsiteX747" fmla="*/ 1168513 w 7527271"/>
                <a:gd name="connsiteY747" fmla="*/ 2273203 h 4246067"/>
                <a:gd name="connsiteX748" fmla="*/ 1183356 w 7527271"/>
                <a:gd name="connsiteY748" fmla="*/ 2272891 h 4246067"/>
                <a:gd name="connsiteX749" fmla="*/ 1026034 w 7527271"/>
                <a:gd name="connsiteY749" fmla="*/ 2217435 h 4246067"/>
                <a:gd name="connsiteX750" fmla="*/ 868705 w 7527271"/>
                <a:gd name="connsiteY750" fmla="*/ 2161965 h 4246067"/>
                <a:gd name="connsiteX751" fmla="*/ 785590 w 7527271"/>
                <a:gd name="connsiteY751" fmla="*/ 2132493 h 4246067"/>
                <a:gd name="connsiteX752" fmla="*/ 702472 w 7527271"/>
                <a:gd name="connsiteY752" fmla="*/ 2103020 h 4246067"/>
                <a:gd name="connsiteX753" fmla="*/ 542181 w 7527271"/>
                <a:gd name="connsiteY753" fmla="*/ 2040283 h 4246067"/>
                <a:gd name="connsiteX754" fmla="*/ 506556 w 7527271"/>
                <a:gd name="connsiteY754" fmla="*/ 2007974 h 4246067"/>
                <a:gd name="connsiteX755" fmla="*/ 512497 w 7527271"/>
                <a:gd name="connsiteY755" fmla="*/ 2004174 h 4246067"/>
                <a:gd name="connsiteX756" fmla="*/ 524366 w 7527271"/>
                <a:gd name="connsiteY756" fmla="*/ 2005756 h 4246067"/>
                <a:gd name="connsiteX757" fmla="*/ 536242 w 7527271"/>
                <a:gd name="connsiteY757" fmla="*/ 2007346 h 4246067"/>
                <a:gd name="connsiteX758" fmla="*/ 604512 w 7527271"/>
                <a:gd name="connsiteY758" fmla="*/ 2018767 h 4246067"/>
                <a:gd name="connsiteX759" fmla="*/ 672783 w 7527271"/>
                <a:gd name="connsiteY759" fmla="*/ 2030188 h 4246067"/>
                <a:gd name="connsiteX760" fmla="*/ 738089 w 7527271"/>
                <a:gd name="connsiteY760" fmla="*/ 2043508 h 4246067"/>
                <a:gd name="connsiteX761" fmla="*/ 803392 w 7527271"/>
                <a:gd name="connsiteY761" fmla="*/ 2056827 h 4246067"/>
                <a:gd name="connsiteX762" fmla="*/ 948840 w 7527271"/>
                <a:gd name="connsiteY762" fmla="*/ 2092327 h 4246067"/>
                <a:gd name="connsiteX763" fmla="*/ 1010492 w 7527271"/>
                <a:gd name="connsiteY763" fmla="*/ 2103752 h 4246067"/>
                <a:gd name="connsiteX764" fmla="*/ 927583 w 7527271"/>
                <a:gd name="connsiteY764" fmla="*/ 2045873 h 4246067"/>
                <a:gd name="connsiteX765" fmla="*/ 815256 w 7527271"/>
                <a:gd name="connsiteY765" fmla="*/ 2030860 h 4246067"/>
                <a:gd name="connsiteX766" fmla="*/ 791512 w 7527271"/>
                <a:gd name="connsiteY766" fmla="*/ 2009325 h 4246067"/>
                <a:gd name="connsiteX767" fmla="*/ 809318 w 7527271"/>
                <a:gd name="connsiteY767" fmla="*/ 1997931 h 4246067"/>
                <a:gd name="connsiteX768" fmla="*/ 876819 w 7527271"/>
                <a:gd name="connsiteY768" fmla="*/ 2010434 h 4246067"/>
                <a:gd name="connsiteX769" fmla="*/ 848252 w 7527271"/>
                <a:gd name="connsiteY769" fmla="*/ 1990488 h 4246067"/>
                <a:gd name="connsiteX770" fmla="*/ 785975 w 7527271"/>
                <a:gd name="connsiteY770" fmla="*/ 1948796 h 4246067"/>
                <a:gd name="connsiteX771" fmla="*/ 767759 w 7527271"/>
                <a:gd name="connsiteY771" fmla="*/ 1951059 h 4246067"/>
                <a:gd name="connsiteX772" fmla="*/ 744006 w 7527271"/>
                <a:gd name="connsiteY772" fmla="*/ 1929520 h 4246067"/>
                <a:gd name="connsiteX773" fmla="*/ 749943 w 7527271"/>
                <a:gd name="connsiteY773" fmla="*/ 1925720 h 4246067"/>
                <a:gd name="connsiteX774" fmla="*/ 755705 w 7527271"/>
                <a:gd name="connsiteY774" fmla="*/ 1925786 h 4246067"/>
                <a:gd name="connsiteX775" fmla="*/ 688033 w 7527271"/>
                <a:gd name="connsiteY775" fmla="*/ 1870087 h 4246067"/>
                <a:gd name="connsiteX776" fmla="*/ 684579 w 7527271"/>
                <a:gd name="connsiteY776" fmla="*/ 1833470 h 4246067"/>
                <a:gd name="connsiteX777" fmla="*/ 671833 w 7527271"/>
                <a:gd name="connsiteY777" fmla="*/ 1824572 h 4246067"/>
                <a:gd name="connsiteX778" fmla="*/ 557093 w 7527271"/>
                <a:gd name="connsiteY778" fmla="*/ 1744472 h 4246067"/>
                <a:gd name="connsiteX779" fmla="*/ 546409 w 7527271"/>
                <a:gd name="connsiteY779" fmla="*/ 1694253 h 4246067"/>
                <a:gd name="connsiteX780" fmla="*/ 556385 w 7527271"/>
                <a:gd name="connsiteY780" fmla="*/ 1547284 h 4246067"/>
                <a:gd name="connsiteX781" fmla="*/ 545699 w 7527271"/>
                <a:gd name="connsiteY781" fmla="*/ 1497063 h 4246067"/>
                <a:gd name="connsiteX782" fmla="*/ 485743 w 7527271"/>
                <a:gd name="connsiteY782" fmla="*/ 1429552 h 4246067"/>
                <a:gd name="connsiteX783" fmla="*/ 473338 w 7527271"/>
                <a:gd name="connsiteY783" fmla="*/ 1361031 h 4246067"/>
                <a:gd name="connsiteX784" fmla="*/ 469894 w 7527271"/>
                <a:gd name="connsiteY784" fmla="*/ 1324421 h 4246067"/>
                <a:gd name="connsiteX785" fmla="*/ 486427 w 7527271"/>
                <a:gd name="connsiteY785" fmla="*/ 1310314 h 4246067"/>
                <a:gd name="connsiteX786" fmla="*/ 455418 w 7527271"/>
                <a:gd name="connsiteY786" fmla="*/ 1297210 h 4246067"/>
                <a:gd name="connsiteX787" fmla="*/ 437158 w 7527271"/>
                <a:gd name="connsiteY787" fmla="*/ 1293019 h 4246067"/>
                <a:gd name="connsiteX788" fmla="*/ 424408 w 7527271"/>
                <a:gd name="connsiteY788" fmla="*/ 1284112 h 4246067"/>
                <a:gd name="connsiteX789" fmla="*/ 376862 w 7527271"/>
                <a:gd name="connsiteY789" fmla="*/ 1285133 h 4246067"/>
                <a:gd name="connsiteX790" fmla="*/ 334825 w 7527271"/>
                <a:gd name="connsiteY790" fmla="*/ 1281441 h 4246067"/>
                <a:gd name="connsiteX791" fmla="*/ 285551 w 7527271"/>
                <a:gd name="connsiteY791" fmla="*/ 1264149 h 4246067"/>
                <a:gd name="connsiteX792" fmla="*/ 260054 w 7527271"/>
                <a:gd name="connsiteY792" fmla="*/ 1246343 h 4246067"/>
                <a:gd name="connsiteX793" fmla="*/ 206470 w 7527271"/>
                <a:gd name="connsiteY793" fmla="*/ 1183289 h 4246067"/>
                <a:gd name="connsiteX794" fmla="*/ 191138 w 7527271"/>
                <a:gd name="connsiteY794" fmla="*/ 1146930 h 4246067"/>
                <a:gd name="connsiteX795" fmla="*/ 196650 w 7527271"/>
                <a:gd name="connsiteY795" fmla="*/ 1142228 h 4246067"/>
                <a:gd name="connsiteX796" fmla="*/ 147381 w 7527271"/>
                <a:gd name="connsiteY796" fmla="*/ 1124932 h 4246067"/>
                <a:gd name="connsiteX797" fmla="*/ 129114 w 7527271"/>
                <a:gd name="connsiteY797" fmla="*/ 1120728 h 4246067"/>
                <a:gd name="connsiteX798" fmla="*/ 114643 w 7527271"/>
                <a:gd name="connsiteY798" fmla="*/ 1093528 h 4246067"/>
                <a:gd name="connsiteX799" fmla="*/ 107404 w 7527271"/>
                <a:gd name="connsiteY799" fmla="*/ 1079919 h 4246067"/>
                <a:gd name="connsiteX800" fmla="*/ 116707 w 7527271"/>
                <a:gd name="connsiteY800" fmla="*/ 1052209 h 4246067"/>
                <a:gd name="connsiteX801" fmla="*/ 149781 w 7527271"/>
                <a:gd name="connsiteY801" fmla="*/ 1023984 h 4246067"/>
                <a:gd name="connsiteX802" fmla="*/ 208014 w 7527271"/>
                <a:gd name="connsiteY802" fmla="*/ 1073194 h 4246067"/>
                <a:gd name="connsiteX803" fmla="*/ 211802 w 7527271"/>
                <a:gd name="connsiteY803" fmla="*/ 1050174 h 4246067"/>
                <a:gd name="connsiteX804" fmla="*/ 259350 w 7527271"/>
                <a:gd name="connsiteY804" fmla="*/ 1049165 h 4246067"/>
                <a:gd name="connsiteX805" fmla="*/ 283121 w 7527271"/>
                <a:gd name="connsiteY805" fmla="*/ 1048655 h 4246067"/>
                <a:gd name="connsiteX806" fmla="*/ 297769 w 7527271"/>
                <a:gd name="connsiteY806" fmla="*/ 1046048 h 4246067"/>
                <a:gd name="connsiteX807" fmla="*/ 312411 w 7527271"/>
                <a:gd name="connsiteY807" fmla="*/ 1043451 h 4246067"/>
                <a:gd name="connsiteX808" fmla="*/ 323436 w 7527271"/>
                <a:gd name="connsiteY808" fmla="*/ 1034041 h 4246067"/>
                <a:gd name="connsiteX809" fmla="*/ 380111 w 7527271"/>
                <a:gd name="connsiteY809" fmla="*/ 1035123 h 4246067"/>
                <a:gd name="connsiteX810" fmla="*/ 436789 w 7527271"/>
                <a:gd name="connsiteY810" fmla="*/ 1036205 h 4246067"/>
                <a:gd name="connsiteX811" fmla="*/ 449544 w 7527271"/>
                <a:gd name="connsiteY811" fmla="*/ 1045110 h 4246067"/>
                <a:gd name="connsiteX812" fmla="*/ 478825 w 7527271"/>
                <a:gd name="connsiteY812" fmla="*/ 1039897 h 4246067"/>
                <a:gd name="connsiteX813" fmla="*/ 490715 w 7527271"/>
                <a:gd name="connsiteY813" fmla="*/ 1039646 h 4246067"/>
                <a:gd name="connsiteX814" fmla="*/ 502598 w 7527271"/>
                <a:gd name="connsiteY814" fmla="*/ 1039386 h 4246067"/>
                <a:gd name="connsiteX815" fmla="*/ 530163 w 7527271"/>
                <a:gd name="connsiteY815" fmla="*/ 1015868 h 4246067"/>
                <a:gd name="connsiteX816" fmla="*/ 621809 w 7527271"/>
                <a:gd name="connsiteY816" fmla="*/ 977228 h 4246067"/>
                <a:gd name="connsiteX817" fmla="*/ 656605 w 7527271"/>
                <a:gd name="connsiteY817" fmla="*/ 967309 h 4246067"/>
                <a:gd name="connsiteX818" fmla="*/ 646614 w 7527271"/>
                <a:gd name="connsiteY818" fmla="*/ 956062 h 4246067"/>
                <a:gd name="connsiteX819" fmla="*/ 636626 w 7527271"/>
                <a:gd name="connsiteY819" fmla="*/ 944812 h 4246067"/>
                <a:gd name="connsiteX820" fmla="*/ 543423 w 7527271"/>
                <a:gd name="connsiteY820" fmla="*/ 935336 h 4246067"/>
                <a:gd name="connsiteX821" fmla="*/ 437470 w 7527271"/>
                <a:gd name="connsiteY821" fmla="*/ 916951 h 4246067"/>
                <a:gd name="connsiteX822" fmla="*/ 366149 w 7527271"/>
                <a:gd name="connsiteY822" fmla="*/ 918475 h 4246067"/>
                <a:gd name="connsiteX823" fmla="*/ 349609 w 7527271"/>
                <a:gd name="connsiteY823" fmla="*/ 932586 h 4246067"/>
                <a:gd name="connsiteX824" fmla="*/ 336866 w 7527271"/>
                <a:gd name="connsiteY824" fmla="*/ 923688 h 4246067"/>
                <a:gd name="connsiteX825" fmla="*/ 325840 w 7527271"/>
                <a:gd name="connsiteY825" fmla="*/ 933096 h 4246067"/>
                <a:gd name="connsiteX826" fmla="*/ 344099 w 7527271"/>
                <a:gd name="connsiteY826" fmla="*/ 937288 h 4246067"/>
                <a:gd name="connsiteX827" fmla="*/ 349609 w 7527271"/>
                <a:gd name="connsiteY827" fmla="*/ 932586 h 4246067"/>
                <a:gd name="connsiteX828" fmla="*/ 362362 w 7527271"/>
                <a:gd name="connsiteY828" fmla="*/ 941492 h 4246067"/>
                <a:gd name="connsiteX829" fmla="*/ 356850 w 7527271"/>
                <a:gd name="connsiteY829" fmla="*/ 946196 h 4246067"/>
                <a:gd name="connsiteX830" fmla="*/ 521204 w 7527271"/>
                <a:gd name="connsiteY830" fmla="*/ 983962 h 4246067"/>
                <a:gd name="connsiteX831" fmla="*/ 541185 w 7527271"/>
                <a:gd name="connsiteY831" fmla="*/ 1006461 h 4246067"/>
                <a:gd name="connsiteX832" fmla="*/ 506390 w 7527271"/>
                <a:gd name="connsiteY832" fmla="*/ 1016378 h 4246067"/>
                <a:gd name="connsiteX833" fmla="*/ 392173 w 7527271"/>
                <a:gd name="connsiteY833" fmla="*/ 1005060 h 4246067"/>
                <a:gd name="connsiteX834" fmla="*/ 277951 w 7527271"/>
                <a:gd name="connsiteY834" fmla="*/ 993732 h 4246067"/>
                <a:gd name="connsiteX835" fmla="*/ 224896 w 7527271"/>
                <a:gd name="connsiteY835" fmla="*/ 999459 h 4246067"/>
                <a:gd name="connsiteX836" fmla="*/ 100853 w 7527271"/>
                <a:gd name="connsiteY836" fmla="*/ 947067 h 4246067"/>
                <a:gd name="connsiteX837" fmla="*/ 72769 w 7527271"/>
                <a:gd name="connsiteY837" fmla="*/ 901812 h 4246067"/>
                <a:gd name="connsiteX838" fmla="*/ 62943 w 7527271"/>
                <a:gd name="connsiteY838" fmla="*/ 860741 h 4246067"/>
                <a:gd name="connsiteX839" fmla="*/ 162165 w 7527271"/>
                <a:gd name="connsiteY839" fmla="*/ 776077 h 4246067"/>
                <a:gd name="connsiteX840" fmla="*/ 9180 w 7527271"/>
                <a:gd name="connsiteY840" fmla="*/ 669276 h 4246067"/>
                <a:gd name="connsiteX841" fmla="*/ 17102 w 7527271"/>
                <a:gd name="connsiteY841" fmla="*/ 563633 h 4246067"/>
                <a:gd name="connsiteX842" fmla="*/ 72224 w 7527271"/>
                <a:gd name="connsiteY842" fmla="*/ 516599 h 4246067"/>
                <a:gd name="connsiteX843" fmla="*/ 108913 w 7527271"/>
                <a:gd name="connsiteY843" fmla="*/ 495173 h 4246067"/>
                <a:gd name="connsiteX844" fmla="*/ 158353 w 7527271"/>
                <a:gd name="connsiteY844" fmla="*/ 482653 h 4246067"/>
                <a:gd name="connsiteX845" fmla="*/ 306507 w 7527271"/>
                <a:gd name="connsiteY845" fmla="*/ 474907 h 4246067"/>
                <a:gd name="connsiteX846" fmla="*/ 456391 w 7527271"/>
                <a:gd name="connsiteY846" fmla="*/ 485473 h 4246067"/>
                <a:gd name="connsiteX847" fmla="*/ 416248 w 7527271"/>
                <a:gd name="connsiteY847" fmla="*/ 470273 h 4246067"/>
                <a:gd name="connsiteX848" fmla="*/ 376110 w 7527271"/>
                <a:gd name="connsiteY848" fmla="*/ 455081 h 4246067"/>
                <a:gd name="connsiteX849" fmla="*/ 558721 w 7527271"/>
                <a:gd name="connsiteY849" fmla="*/ 497044 h 4246067"/>
                <a:gd name="connsiteX850" fmla="*/ 597065 w 7527271"/>
                <a:gd name="connsiteY850" fmla="*/ 504506 h 4246067"/>
                <a:gd name="connsiteX851" fmla="*/ 686309 w 7527271"/>
                <a:gd name="connsiteY851" fmla="*/ 470619 h 4246067"/>
                <a:gd name="connsiteX852" fmla="*/ 787701 w 7527271"/>
                <a:gd name="connsiteY852" fmla="*/ 438535 h 4246067"/>
                <a:gd name="connsiteX853" fmla="*/ 812511 w 7527271"/>
                <a:gd name="connsiteY853" fmla="*/ 421561 h 4246067"/>
                <a:gd name="connsiteX854" fmla="*/ 782711 w 7527271"/>
                <a:gd name="connsiteY854" fmla="*/ 429091 h 4246067"/>
                <a:gd name="connsiteX855" fmla="*/ 694557 w 7527271"/>
                <a:gd name="connsiteY855" fmla="*/ 455779 h 4246067"/>
                <a:gd name="connsiteX856" fmla="*/ 769026 w 7527271"/>
                <a:gd name="connsiteY856" fmla="*/ 428465 h 4246067"/>
                <a:gd name="connsiteX857" fmla="*/ 849813 w 7527271"/>
                <a:gd name="connsiteY857" fmla="*/ 401441 h 4246067"/>
                <a:gd name="connsiteX858" fmla="*/ 1003211 w 7527271"/>
                <a:gd name="connsiteY858" fmla="*/ 359143 h 4246067"/>
                <a:gd name="connsiteX859" fmla="*/ 1077089 w 7527271"/>
                <a:gd name="connsiteY859" fmla="*/ 336333 h 4246067"/>
                <a:gd name="connsiteX860" fmla="*/ 1091594 w 7527271"/>
                <a:gd name="connsiteY860" fmla="*/ 333991 h 4246067"/>
                <a:gd name="connsiteX861" fmla="*/ 1034481 w 7527271"/>
                <a:gd name="connsiteY861" fmla="*/ 351340 h 4246067"/>
                <a:gd name="connsiteX862" fmla="*/ 968768 w 7527271"/>
                <a:gd name="connsiteY862" fmla="*/ 372276 h 4246067"/>
                <a:gd name="connsiteX863" fmla="*/ 928316 w 7527271"/>
                <a:gd name="connsiteY863" fmla="*/ 386433 h 4246067"/>
                <a:gd name="connsiteX864" fmla="*/ 924150 w 7527271"/>
                <a:gd name="connsiteY864" fmla="*/ 400147 h 4246067"/>
                <a:gd name="connsiteX865" fmla="*/ 913503 w 7527271"/>
                <a:gd name="connsiteY865" fmla="*/ 406774 h 4246067"/>
                <a:gd name="connsiteX866" fmla="*/ 964327 w 7527271"/>
                <a:gd name="connsiteY866" fmla="*/ 401013 h 4246067"/>
                <a:gd name="connsiteX867" fmla="*/ 963235 w 7527271"/>
                <a:gd name="connsiteY867" fmla="*/ 404928 h 4246067"/>
                <a:gd name="connsiteX868" fmla="*/ 960523 w 7527271"/>
                <a:gd name="connsiteY868" fmla="*/ 405040 h 4246067"/>
                <a:gd name="connsiteX869" fmla="*/ 962949 w 7527271"/>
                <a:gd name="connsiteY869" fmla="*/ 405963 h 4246067"/>
                <a:gd name="connsiteX870" fmla="*/ 963235 w 7527271"/>
                <a:gd name="connsiteY870" fmla="*/ 404928 h 4246067"/>
                <a:gd name="connsiteX871" fmla="*/ 978654 w 7527271"/>
                <a:gd name="connsiteY871" fmla="*/ 404290 h 4246067"/>
                <a:gd name="connsiteX872" fmla="*/ 1034400 w 7527271"/>
                <a:gd name="connsiteY872" fmla="*/ 384169 h 4246067"/>
                <a:gd name="connsiteX873" fmla="*/ 1408088 w 7527271"/>
                <a:gd name="connsiteY873" fmla="*/ 315569 h 4246067"/>
                <a:gd name="connsiteX874" fmla="*/ 1556394 w 7527271"/>
                <a:gd name="connsiteY874" fmla="*/ 312001 h 4246067"/>
                <a:gd name="connsiteX875" fmla="*/ 1851238 w 7527271"/>
                <a:gd name="connsiteY875" fmla="*/ 292017 h 4246067"/>
                <a:gd name="connsiteX876" fmla="*/ 2074514 w 7527271"/>
                <a:gd name="connsiteY876" fmla="*/ 291233 h 4246067"/>
                <a:gd name="connsiteX877" fmla="*/ 2130509 w 7527271"/>
                <a:gd name="connsiteY877" fmla="*/ 290072 h 4246067"/>
                <a:gd name="connsiteX878" fmla="*/ 2145277 w 7527271"/>
                <a:gd name="connsiteY878" fmla="*/ 292750 h 4246067"/>
                <a:gd name="connsiteX879" fmla="*/ 2144514 w 7527271"/>
                <a:gd name="connsiteY879" fmla="*/ 293600 h 4246067"/>
                <a:gd name="connsiteX880" fmla="*/ 2168466 w 7527271"/>
                <a:gd name="connsiteY880" fmla="*/ 292169 h 4246067"/>
                <a:gd name="connsiteX881" fmla="*/ 2169230 w 7527271"/>
                <a:gd name="connsiteY881" fmla="*/ 291218 h 4246067"/>
                <a:gd name="connsiteX882" fmla="*/ 2170601 w 7527271"/>
                <a:gd name="connsiteY882" fmla="*/ 292043 h 4246067"/>
                <a:gd name="connsiteX883" fmla="*/ 2178452 w 7527271"/>
                <a:gd name="connsiteY883" fmla="*/ 291573 h 4246067"/>
                <a:gd name="connsiteX884" fmla="*/ 2727011 w 7527271"/>
                <a:gd name="connsiteY884" fmla="*/ 266322 h 4246067"/>
                <a:gd name="connsiteX885" fmla="*/ 2986824 w 7527271"/>
                <a:gd name="connsiteY885" fmla="*/ 282910 h 4246067"/>
                <a:gd name="connsiteX886" fmla="*/ 3072069 w 7527271"/>
                <a:gd name="connsiteY886" fmla="*/ 286993 h 4246067"/>
                <a:gd name="connsiteX887" fmla="*/ 3076964 w 7527271"/>
                <a:gd name="connsiteY887" fmla="*/ 268415 h 4246067"/>
                <a:gd name="connsiteX888" fmla="*/ 3073071 w 7527271"/>
                <a:gd name="connsiteY888" fmla="*/ 287041 h 4246067"/>
                <a:gd name="connsiteX889" fmla="*/ 3087806 w 7527271"/>
                <a:gd name="connsiteY889" fmla="*/ 287747 h 4246067"/>
                <a:gd name="connsiteX890" fmla="*/ 3088249 w 7527271"/>
                <a:gd name="connsiteY890" fmla="*/ 286128 h 4246067"/>
                <a:gd name="connsiteX891" fmla="*/ 3088933 w 7527271"/>
                <a:gd name="connsiteY891" fmla="*/ 287800 h 4246067"/>
                <a:gd name="connsiteX892" fmla="*/ 3163668 w 7527271"/>
                <a:gd name="connsiteY892" fmla="*/ 291381 h 4246067"/>
                <a:gd name="connsiteX893" fmla="*/ 3163917 w 7527271"/>
                <a:gd name="connsiteY893" fmla="*/ 282639 h 4246067"/>
                <a:gd name="connsiteX894" fmla="*/ 3165427 w 7527271"/>
                <a:gd name="connsiteY894" fmla="*/ 279511 h 4246067"/>
                <a:gd name="connsiteX895" fmla="*/ 3169163 w 7527271"/>
                <a:gd name="connsiteY895" fmla="*/ 269983 h 4246067"/>
                <a:gd name="connsiteX896" fmla="*/ 3169102 w 7527271"/>
                <a:gd name="connsiteY896" fmla="*/ 280100 h 4246067"/>
                <a:gd name="connsiteX897" fmla="*/ 3169024 w 7527271"/>
                <a:gd name="connsiteY897" fmla="*/ 291638 h 4246067"/>
                <a:gd name="connsiteX898" fmla="*/ 3225508 w 7527271"/>
                <a:gd name="connsiteY898" fmla="*/ 294343 h 4246067"/>
                <a:gd name="connsiteX899" fmla="*/ 3226116 w 7527271"/>
                <a:gd name="connsiteY899" fmla="*/ 253504 h 4246067"/>
                <a:gd name="connsiteX900" fmla="*/ 3228423 w 7527271"/>
                <a:gd name="connsiteY900" fmla="*/ 246980 h 4246067"/>
                <a:gd name="connsiteX901" fmla="*/ 3229693 w 7527271"/>
                <a:gd name="connsiteY901" fmla="*/ 242777 h 4246067"/>
                <a:gd name="connsiteX902" fmla="*/ 3115937 w 7527271"/>
                <a:gd name="connsiteY902" fmla="*/ 238738 h 4246067"/>
                <a:gd name="connsiteX903" fmla="*/ 2701242 w 7527271"/>
                <a:gd name="connsiteY903" fmla="*/ 237311 h 4246067"/>
                <a:gd name="connsiteX904" fmla="*/ 2332452 w 7527271"/>
                <a:gd name="connsiteY904" fmla="*/ 245320 h 4246067"/>
                <a:gd name="connsiteX905" fmla="*/ 2404185 w 7527271"/>
                <a:gd name="connsiteY905" fmla="*/ 225890 h 4246067"/>
                <a:gd name="connsiteX906" fmla="*/ 3358769 w 7527271"/>
                <a:gd name="connsiteY906" fmla="*/ 142962 h 4246067"/>
                <a:gd name="connsiteX907" fmla="*/ 3728573 w 7527271"/>
                <a:gd name="connsiteY907" fmla="*/ 164520 h 4246067"/>
                <a:gd name="connsiteX908" fmla="*/ 4468695 w 7527271"/>
                <a:gd name="connsiteY908" fmla="*/ 177692 h 4246067"/>
                <a:gd name="connsiteX909" fmla="*/ 4723601 w 7527271"/>
                <a:gd name="connsiteY909" fmla="*/ 197772 h 4246067"/>
                <a:gd name="connsiteX910" fmla="*/ 4893329 w 7527271"/>
                <a:gd name="connsiteY910" fmla="*/ 226103 h 4246067"/>
                <a:gd name="connsiteX911" fmla="*/ 4949270 w 7527271"/>
                <a:gd name="connsiteY911" fmla="*/ 237246 h 4246067"/>
                <a:gd name="connsiteX912" fmla="*/ 4893694 w 7527271"/>
                <a:gd name="connsiteY912" fmla="*/ 233106 h 4246067"/>
                <a:gd name="connsiteX913" fmla="*/ 4502342 w 7527271"/>
                <a:gd name="connsiteY913" fmla="*/ 210739 h 4246067"/>
                <a:gd name="connsiteX914" fmla="*/ 4156451 w 7527271"/>
                <a:gd name="connsiteY914" fmla="*/ 179990 h 4246067"/>
                <a:gd name="connsiteX915" fmla="*/ 3975449 w 7527271"/>
                <a:gd name="connsiteY915" fmla="*/ 186406 h 4246067"/>
                <a:gd name="connsiteX916" fmla="*/ 3844210 w 7527271"/>
                <a:gd name="connsiteY916" fmla="*/ 182284 h 4246067"/>
                <a:gd name="connsiteX917" fmla="*/ 3862683 w 7527271"/>
                <a:gd name="connsiteY917" fmla="*/ 195972 h 4246067"/>
                <a:gd name="connsiteX918" fmla="*/ 4381728 w 7527271"/>
                <a:gd name="connsiteY918" fmla="*/ 217048 h 4246067"/>
                <a:gd name="connsiteX919" fmla="*/ 4960260 w 7527271"/>
                <a:gd name="connsiteY919" fmla="*/ 269815 h 4246067"/>
                <a:gd name="connsiteX920" fmla="*/ 5245741 w 7527271"/>
                <a:gd name="connsiteY920" fmla="*/ 299907 h 4246067"/>
                <a:gd name="connsiteX921" fmla="*/ 5268480 w 7527271"/>
                <a:gd name="connsiteY921" fmla="*/ 302043 h 4246067"/>
                <a:gd name="connsiteX922" fmla="*/ 5581625 w 7527271"/>
                <a:gd name="connsiteY922" fmla="*/ 376681 h 4246067"/>
                <a:gd name="connsiteX923" fmla="*/ 5921246 w 7527271"/>
                <a:gd name="connsiteY923" fmla="*/ 473736 h 4246067"/>
                <a:gd name="connsiteX924" fmla="*/ 6298831 w 7527271"/>
                <a:gd name="connsiteY924" fmla="*/ 605231 h 4246067"/>
                <a:gd name="connsiteX925" fmla="*/ 6719725 w 7527271"/>
                <a:gd name="connsiteY925" fmla="*/ 785773 h 4246067"/>
                <a:gd name="connsiteX926" fmla="*/ 6784361 w 7527271"/>
                <a:gd name="connsiteY926" fmla="*/ 841673 h 4246067"/>
                <a:gd name="connsiteX927" fmla="*/ 6972082 w 7527271"/>
                <a:gd name="connsiteY927" fmla="*/ 962813 h 4246067"/>
                <a:gd name="connsiteX928" fmla="*/ 6987593 w 7527271"/>
                <a:gd name="connsiteY928" fmla="*/ 976228 h 4246067"/>
                <a:gd name="connsiteX929" fmla="*/ 6973593 w 7527271"/>
                <a:gd name="connsiteY929" fmla="*/ 989756 h 4246067"/>
                <a:gd name="connsiteX930" fmla="*/ 6990254 w 7527271"/>
                <a:gd name="connsiteY930" fmla="*/ 1038352 h 4246067"/>
                <a:gd name="connsiteX931" fmla="*/ 6913128 w 7527271"/>
                <a:gd name="connsiteY931" fmla="*/ 986727 h 4246067"/>
                <a:gd name="connsiteX932" fmla="*/ 6834491 w 7527271"/>
                <a:gd name="connsiteY932" fmla="*/ 944352 h 4246067"/>
                <a:gd name="connsiteX933" fmla="*/ 6851804 w 7527271"/>
                <a:gd name="connsiteY933" fmla="*/ 1061381 h 4246067"/>
                <a:gd name="connsiteX934" fmla="*/ 6789613 w 7527271"/>
                <a:gd name="connsiteY934" fmla="*/ 1032730 h 4246067"/>
                <a:gd name="connsiteX935" fmla="*/ 6733246 w 7527271"/>
                <a:gd name="connsiteY935" fmla="*/ 1040782 h 4246067"/>
                <a:gd name="connsiteX936" fmla="*/ 6679565 w 7527271"/>
                <a:gd name="connsiteY936" fmla="*/ 1020997 h 4246067"/>
                <a:gd name="connsiteX937" fmla="*/ 6639961 w 7527271"/>
                <a:gd name="connsiteY937" fmla="*/ 998403 h 4246067"/>
                <a:gd name="connsiteX938" fmla="*/ 6601039 w 7527271"/>
                <a:gd name="connsiteY938" fmla="*/ 997932 h 4246067"/>
                <a:gd name="connsiteX939" fmla="*/ 6610589 w 7527271"/>
                <a:gd name="connsiteY939" fmla="*/ 1009095 h 4246067"/>
                <a:gd name="connsiteX940" fmla="*/ 6602566 w 7527271"/>
                <a:gd name="connsiteY940" fmla="*/ 1008565 h 4246067"/>
                <a:gd name="connsiteX941" fmla="*/ 6600749 w 7527271"/>
                <a:gd name="connsiteY941" fmla="*/ 997928 h 4246067"/>
                <a:gd name="connsiteX942" fmla="*/ 6555256 w 7527271"/>
                <a:gd name="connsiteY942" fmla="*/ 997377 h 4246067"/>
                <a:gd name="connsiteX943" fmla="*/ 6555130 w 7527271"/>
                <a:gd name="connsiteY943" fmla="*/ 997376 h 4246067"/>
                <a:gd name="connsiteX944" fmla="*/ 6560331 w 7527271"/>
                <a:gd name="connsiteY944" fmla="*/ 1000003 h 4246067"/>
                <a:gd name="connsiteX945" fmla="*/ 6648149 w 7527271"/>
                <a:gd name="connsiteY945" fmla="*/ 1038065 h 4246067"/>
                <a:gd name="connsiteX946" fmla="*/ 6786219 w 7527271"/>
                <a:gd name="connsiteY946" fmla="*/ 1095836 h 4246067"/>
                <a:gd name="connsiteX947" fmla="*/ 6835502 w 7527271"/>
                <a:gd name="connsiteY947" fmla="*/ 1121244 h 4246067"/>
                <a:gd name="connsiteX948" fmla="*/ 6672184 w 7527271"/>
                <a:gd name="connsiteY948" fmla="*/ 1107560 h 4246067"/>
                <a:gd name="connsiteX949" fmla="*/ 6655784 w 7527271"/>
                <a:gd name="connsiteY949" fmla="*/ 1100594 h 4246067"/>
                <a:gd name="connsiteX950" fmla="*/ 6537850 w 7527271"/>
                <a:gd name="connsiteY950" fmla="*/ 1045216 h 4246067"/>
                <a:gd name="connsiteX951" fmla="*/ 6411173 w 7527271"/>
                <a:gd name="connsiteY951" fmla="*/ 994717 h 4246067"/>
                <a:gd name="connsiteX952" fmla="*/ 6380281 w 7527271"/>
                <a:gd name="connsiteY952" fmla="*/ 990277 h 4246067"/>
                <a:gd name="connsiteX953" fmla="*/ 6411209 w 7527271"/>
                <a:gd name="connsiteY953" fmla="*/ 1003435 h 4246067"/>
                <a:gd name="connsiteX954" fmla="*/ 6492506 w 7527271"/>
                <a:gd name="connsiteY954" fmla="*/ 1043581 h 4246067"/>
                <a:gd name="connsiteX955" fmla="*/ 6566142 w 7527271"/>
                <a:gd name="connsiteY955" fmla="*/ 1085197 h 4246067"/>
                <a:gd name="connsiteX956" fmla="*/ 6591311 w 7527271"/>
                <a:gd name="connsiteY956" fmla="*/ 1100783 h 4246067"/>
                <a:gd name="connsiteX957" fmla="*/ 4888739 w 7527271"/>
                <a:gd name="connsiteY957" fmla="*/ 958123 h 4246067"/>
                <a:gd name="connsiteX958" fmla="*/ 4794622 w 7527271"/>
                <a:gd name="connsiteY958" fmla="*/ 956982 h 4246067"/>
                <a:gd name="connsiteX959" fmla="*/ 4650254 w 7527271"/>
                <a:gd name="connsiteY959" fmla="*/ 941726 h 4246067"/>
                <a:gd name="connsiteX960" fmla="*/ 4581691 w 7527271"/>
                <a:gd name="connsiteY960" fmla="*/ 940894 h 4246067"/>
                <a:gd name="connsiteX961" fmla="*/ 4513126 w 7527271"/>
                <a:gd name="connsiteY961" fmla="*/ 940063 h 4246067"/>
                <a:gd name="connsiteX962" fmla="*/ 4387019 w 7527271"/>
                <a:gd name="connsiteY962" fmla="*/ 928996 h 4246067"/>
                <a:gd name="connsiteX963" fmla="*/ 4266424 w 7527271"/>
                <a:gd name="connsiteY963" fmla="*/ 913225 h 4246067"/>
                <a:gd name="connsiteX964" fmla="*/ 4273659 w 7527271"/>
                <a:gd name="connsiteY964" fmla="*/ 926825 h 4246067"/>
                <a:gd name="connsiteX965" fmla="*/ 4266086 w 7527271"/>
                <a:gd name="connsiteY965" fmla="*/ 972848 h 4246067"/>
                <a:gd name="connsiteX966" fmla="*/ 4404081 w 7527271"/>
                <a:gd name="connsiteY966" fmla="*/ 983668 h 4246067"/>
                <a:gd name="connsiteX967" fmla="*/ 4542069 w 7527271"/>
                <a:gd name="connsiteY967" fmla="*/ 994474 h 4246067"/>
                <a:gd name="connsiteX968" fmla="*/ 4637163 w 7527271"/>
                <a:gd name="connsiteY968" fmla="*/ 992442 h 4246067"/>
                <a:gd name="connsiteX969" fmla="*/ 4732263 w 7527271"/>
                <a:gd name="connsiteY969" fmla="*/ 990420 h 4246067"/>
                <a:gd name="connsiteX970" fmla="*/ 4823736 w 7527271"/>
                <a:gd name="connsiteY970" fmla="*/ 981581 h 4246067"/>
                <a:gd name="connsiteX971" fmla="*/ 4915212 w 7527271"/>
                <a:gd name="connsiteY971" fmla="*/ 972758 h 4246067"/>
                <a:gd name="connsiteX972" fmla="*/ 5112639 w 7527271"/>
                <a:gd name="connsiteY972" fmla="*/ 982302 h 4246067"/>
                <a:gd name="connsiteX973" fmla="*/ 5214973 w 7527271"/>
                <a:gd name="connsiteY973" fmla="*/ 993879 h 4246067"/>
                <a:gd name="connsiteX974" fmla="*/ 5317301 w 7527271"/>
                <a:gd name="connsiteY974" fmla="*/ 1005448 h 4246067"/>
                <a:gd name="connsiteX975" fmla="*/ 5457020 w 7527271"/>
                <a:gd name="connsiteY975" fmla="*/ 1034568 h 4246067"/>
                <a:gd name="connsiteX976" fmla="*/ 5596735 w 7527271"/>
                <a:gd name="connsiteY976" fmla="*/ 1063693 h 4246067"/>
                <a:gd name="connsiteX977" fmla="*/ 5663407 w 7527271"/>
                <a:gd name="connsiteY977" fmla="*/ 1076031 h 4246067"/>
                <a:gd name="connsiteX978" fmla="*/ 5730074 w 7527271"/>
                <a:gd name="connsiteY978" fmla="*/ 1088359 h 4246067"/>
                <a:gd name="connsiteX979" fmla="*/ 5800369 w 7527271"/>
                <a:gd name="connsiteY979" fmla="*/ 1107506 h 4246067"/>
                <a:gd name="connsiteX980" fmla="*/ 5870655 w 7527271"/>
                <a:gd name="connsiteY980" fmla="*/ 1126639 h 4246067"/>
                <a:gd name="connsiteX981" fmla="*/ 6035176 w 7527271"/>
                <a:gd name="connsiteY981" fmla="*/ 1134595 h 4246067"/>
                <a:gd name="connsiteX982" fmla="*/ 6199701 w 7527271"/>
                <a:gd name="connsiteY982" fmla="*/ 1142548 h 4246067"/>
                <a:gd name="connsiteX983" fmla="*/ 6245353 w 7527271"/>
                <a:gd name="connsiteY983" fmla="*/ 1153035 h 4246067"/>
                <a:gd name="connsiteX984" fmla="*/ 6283767 w 7527271"/>
                <a:gd name="connsiteY984" fmla="*/ 1149927 h 4246067"/>
                <a:gd name="connsiteX985" fmla="*/ 6367835 w 7527271"/>
                <a:gd name="connsiteY985" fmla="*/ 1157302 h 4246067"/>
                <a:gd name="connsiteX986" fmla="*/ 6451912 w 7527271"/>
                <a:gd name="connsiteY986" fmla="*/ 1164682 h 4246067"/>
                <a:gd name="connsiteX987" fmla="*/ 6535979 w 7527271"/>
                <a:gd name="connsiteY987" fmla="*/ 1172061 h 4246067"/>
                <a:gd name="connsiteX988" fmla="*/ 6561479 w 7527271"/>
                <a:gd name="connsiteY988" fmla="*/ 1189862 h 4246067"/>
                <a:gd name="connsiteX989" fmla="*/ 6555966 w 7527271"/>
                <a:gd name="connsiteY989" fmla="*/ 1194568 h 4246067"/>
                <a:gd name="connsiteX990" fmla="*/ 6439853 w 7527271"/>
                <a:gd name="connsiteY990" fmla="*/ 1194747 h 4246067"/>
                <a:gd name="connsiteX991" fmla="*/ 6323738 w 7527271"/>
                <a:gd name="connsiteY991" fmla="*/ 1194926 h 4246067"/>
                <a:gd name="connsiteX992" fmla="*/ 6213998 w 7527271"/>
                <a:gd name="connsiteY992" fmla="*/ 1199564 h 4246067"/>
                <a:gd name="connsiteX993" fmla="*/ 6132683 w 7527271"/>
                <a:gd name="connsiteY993" fmla="*/ 1206159 h 4246067"/>
                <a:gd name="connsiteX994" fmla="*/ 6185329 w 7527271"/>
                <a:gd name="connsiteY994" fmla="*/ 1224297 h 4246067"/>
                <a:gd name="connsiteX995" fmla="*/ 6351572 w 7527271"/>
                <a:gd name="connsiteY995" fmla="*/ 1375076 h 4246067"/>
                <a:gd name="connsiteX996" fmla="*/ 6353166 w 7527271"/>
                <a:gd name="connsiteY996" fmla="*/ 1399925 h 4246067"/>
                <a:gd name="connsiteX997" fmla="*/ 6360966 w 7527271"/>
                <a:gd name="connsiteY997" fmla="*/ 1400505 h 4246067"/>
                <a:gd name="connsiteX998" fmla="*/ 6450550 w 7527271"/>
                <a:gd name="connsiteY998" fmla="*/ 1403187 h 4246067"/>
                <a:gd name="connsiteX999" fmla="*/ 6547368 w 7527271"/>
                <a:gd name="connsiteY999" fmla="*/ 1419460 h 4246067"/>
                <a:gd name="connsiteX1000" fmla="*/ 6947393 w 7527271"/>
                <a:gd name="connsiteY1000" fmla="*/ 1493473 h 4246067"/>
                <a:gd name="connsiteX1001" fmla="*/ 6965651 w 7527271"/>
                <a:gd name="connsiteY1001" fmla="*/ 1497667 h 4246067"/>
                <a:gd name="connsiteX1002" fmla="*/ 6954630 w 7527271"/>
                <a:gd name="connsiteY1002" fmla="*/ 1507073 h 4246067"/>
                <a:gd name="connsiteX1003" fmla="*/ 6715339 w 7527271"/>
                <a:gd name="connsiteY1003" fmla="*/ 1464030 h 4246067"/>
                <a:gd name="connsiteX1004" fmla="*/ 6483285 w 7527271"/>
                <a:gd name="connsiteY1004" fmla="*/ 1434591 h 4246067"/>
                <a:gd name="connsiteX1005" fmla="*/ 6459508 w 7527271"/>
                <a:gd name="connsiteY1005" fmla="*/ 1435093 h 4246067"/>
                <a:gd name="connsiteX1006" fmla="*/ 6450381 w 7527271"/>
                <a:gd name="connsiteY1006" fmla="*/ 1432996 h 4246067"/>
                <a:gd name="connsiteX1007" fmla="*/ 6452273 w 7527271"/>
                <a:gd name="connsiteY1007" fmla="*/ 1421489 h 4246067"/>
                <a:gd name="connsiteX1008" fmla="*/ 6404723 w 7527271"/>
                <a:gd name="connsiteY1008" fmla="*/ 1422503 h 4246067"/>
                <a:gd name="connsiteX1009" fmla="*/ 6354194 w 7527271"/>
                <a:gd name="connsiteY1009" fmla="*/ 1415891 h 4246067"/>
                <a:gd name="connsiteX1010" fmla="*/ 6357521 w 7527271"/>
                <a:gd name="connsiteY1010" fmla="*/ 1467690 h 4246067"/>
                <a:gd name="connsiteX1011" fmla="*/ 6351324 w 7527271"/>
                <a:gd name="connsiteY1011" fmla="*/ 1474708 h 4246067"/>
                <a:gd name="connsiteX1012" fmla="*/ 6404385 w 7527271"/>
                <a:gd name="connsiteY1012" fmla="*/ 1482126 h 4246067"/>
                <a:gd name="connsiteX1013" fmla="*/ 6442804 w 7527271"/>
                <a:gd name="connsiteY1013" fmla="*/ 1479011 h 4246067"/>
                <a:gd name="connsiteX1014" fmla="*/ 6481218 w 7527271"/>
                <a:gd name="connsiteY1014" fmla="*/ 1475902 h 4246067"/>
                <a:gd name="connsiteX1015" fmla="*/ 6496727 w 7527271"/>
                <a:gd name="connsiteY1015" fmla="*/ 1482456 h 4246067"/>
                <a:gd name="connsiteX1016" fmla="*/ 6512230 w 7527271"/>
                <a:gd name="connsiteY1016" fmla="*/ 1489000 h 4246067"/>
                <a:gd name="connsiteX1017" fmla="*/ 6501203 w 7527271"/>
                <a:gd name="connsiteY1017" fmla="*/ 1498408 h 4246067"/>
                <a:gd name="connsiteX1018" fmla="*/ 6584932 w 7527271"/>
                <a:gd name="connsiteY1018" fmla="*/ 1565412 h 4246067"/>
                <a:gd name="connsiteX1019" fmla="*/ 6498802 w 7527271"/>
                <a:gd name="connsiteY1019" fmla="*/ 1599354 h 4246067"/>
                <a:gd name="connsiteX1020" fmla="*/ 6482926 w 7527271"/>
                <a:gd name="connsiteY1020" fmla="*/ 1597561 h 4246067"/>
                <a:gd name="connsiteX1021" fmla="*/ 6513374 w 7527271"/>
                <a:gd name="connsiteY1021" fmla="*/ 1606746 h 4246067"/>
                <a:gd name="connsiteX1022" fmla="*/ 6595008 w 7527271"/>
                <a:gd name="connsiteY1022" fmla="*/ 1660120 h 4246067"/>
                <a:gd name="connsiteX1023" fmla="*/ 6626078 w 7527271"/>
                <a:gd name="connsiteY1023" fmla="*/ 1688298 h 4246067"/>
                <a:gd name="connsiteX1024" fmla="*/ 6662812 w 7527271"/>
                <a:gd name="connsiteY1024" fmla="*/ 1696740 h 4246067"/>
                <a:gd name="connsiteX1025" fmla="*/ 6701059 w 7527271"/>
                <a:gd name="connsiteY1025" fmla="*/ 1723438 h 4246067"/>
                <a:gd name="connsiteX1026" fmla="*/ 6695542 w 7527271"/>
                <a:gd name="connsiteY1026" fmla="*/ 1728146 h 4246067"/>
                <a:gd name="connsiteX1027" fmla="*/ 6683659 w 7527271"/>
                <a:gd name="connsiteY1027" fmla="*/ 1728404 h 4246067"/>
                <a:gd name="connsiteX1028" fmla="*/ 6671771 w 7527271"/>
                <a:gd name="connsiteY1028" fmla="*/ 1728655 h 4246067"/>
                <a:gd name="connsiteX1029" fmla="*/ 6670559 w 7527271"/>
                <a:gd name="connsiteY1029" fmla="*/ 1728642 h 4246067"/>
                <a:gd name="connsiteX1030" fmla="*/ 6808751 w 7527271"/>
                <a:gd name="connsiteY1030" fmla="*/ 1853972 h 4246067"/>
                <a:gd name="connsiteX1031" fmla="*/ 6957178 w 7527271"/>
                <a:gd name="connsiteY1031" fmla="*/ 1997775 h 4246067"/>
                <a:gd name="connsiteX1032" fmla="*/ 6957189 w 7527271"/>
                <a:gd name="connsiteY1032" fmla="*/ 2034509 h 4246067"/>
                <a:gd name="connsiteX1033" fmla="*/ 6969061 w 7527271"/>
                <a:gd name="connsiteY1033" fmla="*/ 2045275 h 4246067"/>
                <a:gd name="connsiteX1034" fmla="*/ 7075933 w 7527271"/>
                <a:gd name="connsiteY1034" fmla="*/ 2142201 h 4246067"/>
                <a:gd name="connsiteX1035" fmla="*/ 7081875 w 7527271"/>
                <a:gd name="connsiteY1035" fmla="*/ 2193499 h 4246067"/>
                <a:gd name="connsiteX1036" fmla="*/ 7058153 w 7527271"/>
                <a:gd name="connsiteY1036" fmla="*/ 2337257 h 4246067"/>
                <a:gd name="connsiteX1037" fmla="*/ 7064095 w 7527271"/>
                <a:gd name="connsiteY1037" fmla="*/ 2388553 h 4246067"/>
                <a:gd name="connsiteX1038" fmla="*/ 7117536 w 7527271"/>
                <a:gd name="connsiteY1038" fmla="*/ 2464567 h 4246067"/>
                <a:gd name="connsiteX1039" fmla="*/ 7123482 w 7527271"/>
                <a:gd name="connsiteY1039" fmla="*/ 2534223 h 4246067"/>
                <a:gd name="connsiteX1040" fmla="*/ 7123480 w 7527271"/>
                <a:gd name="connsiteY1040" fmla="*/ 2570951 h 4246067"/>
                <a:gd name="connsiteX1041" fmla="*/ 7105679 w 7527271"/>
                <a:gd name="connsiteY1041" fmla="*/ 2582341 h 4246067"/>
                <a:gd name="connsiteX1042" fmla="*/ 7135361 w 7527271"/>
                <a:gd name="connsiteY1042" fmla="*/ 2600091 h 4246067"/>
                <a:gd name="connsiteX1043" fmla="*/ 7153170 w 7527271"/>
                <a:gd name="connsiteY1043" fmla="*/ 2607055 h 4246067"/>
                <a:gd name="connsiteX1044" fmla="*/ 7165048 w 7527271"/>
                <a:gd name="connsiteY1044" fmla="*/ 2617831 h 4246067"/>
                <a:gd name="connsiteX1045" fmla="*/ 7212537 w 7527271"/>
                <a:gd name="connsiteY1045" fmla="*/ 2624173 h 4246067"/>
                <a:gd name="connsiteX1046" fmla="*/ 7254098 w 7527271"/>
                <a:gd name="connsiteY1046" fmla="*/ 2634321 h 4246067"/>
                <a:gd name="connsiteX1047" fmla="*/ 7301595 w 7527271"/>
                <a:gd name="connsiteY1047" fmla="*/ 2659035 h 4246067"/>
                <a:gd name="connsiteX1048" fmla="*/ 7325343 w 7527271"/>
                <a:gd name="connsiteY1048" fmla="*/ 2680579 h 4246067"/>
                <a:gd name="connsiteX1049" fmla="*/ 7372845 w 7527271"/>
                <a:gd name="connsiteY1049" fmla="*/ 2751201 h 4246067"/>
                <a:gd name="connsiteX1050" fmla="*/ 7384720 w 7527271"/>
                <a:gd name="connsiteY1050" fmla="*/ 2789515 h 4246067"/>
                <a:gd name="connsiteX1051" fmla="*/ 7378786 w 7527271"/>
                <a:gd name="connsiteY1051" fmla="*/ 2793317 h 4246067"/>
                <a:gd name="connsiteX1052" fmla="*/ 7426281 w 7527271"/>
                <a:gd name="connsiteY1052" fmla="*/ 2818029 h 4246067"/>
                <a:gd name="connsiteX1053" fmla="*/ 7444096 w 7527271"/>
                <a:gd name="connsiteY1053" fmla="*/ 2825007 h 4246067"/>
                <a:gd name="connsiteX1054" fmla="*/ 7455968 w 7527271"/>
                <a:gd name="connsiteY1054" fmla="*/ 2854133 h 4246067"/>
                <a:gd name="connsiteX1055" fmla="*/ 7461911 w 7527271"/>
                <a:gd name="connsiteY1055" fmla="*/ 2868707 h 4246067"/>
                <a:gd name="connsiteX1056" fmla="*/ 7450039 w 7527271"/>
                <a:gd name="connsiteY1056" fmla="*/ 2894665 h 4246067"/>
                <a:gd name="connsiteX1057" fmla="*/ 7414426 w 7527271"/>
                <a:gd name="connsiteY1057" fmla="*/ 2917453 h 4246067"/>
                <a:gd name="connsiteX1058" fmla="*/ 7360986 w 7527271"/>
                <a:gd name="connsiteY1058" fmla="*/ 2859803 h 4246067"/>
                <a:gd name="connsiteX1059" fmla="*/ 7355054 w 7527271"/>
                <a:gd name="connsiteY1059" fmla="*/ 2881975 h 4246067"/>
                <a:gd name="connsiteX1060" fmla="*/ 7307561 w 7527271"/>
                <a:gd name="connsiteY1060" fmla="*/ 2875623 h 4246067"/>
                <a:gd name="connsiteX1061" fmla="*/ 7283814 w 7527271"/>
                <a:gd name="connsiteY1061" fmla="*/ 2872453 h 4246067"/>
                <a:gd name="connsiteX1062" fmla="*/ 7268971 w 7527271"/>
                <a:gd name="connsiteY1062" fmla="*/ 2872763 h 4246067"/>
                <a:gd name="connsiteX1063" fmla="*/ 7254130 w 7527271"/>
                <a:gd name="connsiteY1063" fmla="*/ 2873069 h 4246067"/>
                <a:gd name="connsiteX1064" fmla="*/ 7242257 w 7527271"/>
                <a:gd name="connsiteY1064" fmla="*/ 2880665 h 4246067"/>
                <a:gd name="connsiteX1065" fmla="*/ 7185862 w 7527271"/>
                <a:gd name="connsiteY1065" fmla="*/ 2870835 h 4246067"/>
                <a:gd name="connsiteX1066" fmla="*/ 7129467 w 7527271"/>
                <a:gd name="connsiteY1066" fmla="*/ 2861005 h 4246067"/>
                <a:gd name="connsiteX1067" fmla="*/ 7117586 w 7527271"/>
                <a:gd name="connsiteY1067" fmla="*/ 2850231 h 4246067"/>
                <a:gd name="connsiteX1068" fmla="*/ 7087907 w 7527271"/>
                <a:gd name="connsiteY1068" fmla="*/ 2850857 h 4246067"/>
                <a:gd name="connsiteX1069" fmla="*/ 7076030 w 7527271"/>
                <a:gd name="connsiteY1069" fmla="*/ 2849265 h 4246067"/>
                <a:gd name="connsiteX1070" fmla="*/ 7064161 w 7527271"/>
                <a:gd name="connsiteY1070" fmla="*/ 2847685 h 4246067"/>
                <a:gd name="connsiteX1071" fmla="*/ 7034480 w 7527271"/>
                <a:gd name="connsiteY1071" fmla="*/ 2866679 h 4246067"/>
                <a:gd name="connsiteX1072" fmla="*/ 6939500 w 7527271"/>
                <a:gd name="connsiteY1072" fmla="*/ 2890707 h 4246067"/>
                <a:gd name="connsiteX1073" fmla="*/ 6903879 w 7527271"/>
                <a:gd name="connsiteY1073" fmla="*/ 2895133 h 4246067"/>
                <a:gd name="connsiteX1074" fmla="*/ 6912787 w 7527271"/>
                <a:gd name="connsiteY1074" fmla="*/ 2907797 h 4246067"/>
                <a:gd name="connsiteX1075" fmla="*/ 6921689 w 7527271"/>
                <a:gd name="connsiteY1075" fmla="*/ 2920465 h 4246067"/>
                <a:gd name="connsiteX1076" fmla="*/ 7013708 w 7527271"/>
                <a:gd name="connsiteY1076" fmla="*/ 2944241 h 4246067"/>
                <a:gd name="connsiteX1077" fmla="*/ 7117609 w 7527271"/>
                <a:gd name="connsiteY1077" fmla="*/ 2978795 h 4246067"/>
                <a:gd name="connsiteX1078" fmla="*/ 7188848 w 7527271"/>
                <a:gd name="connsiteY1078" fmla="*/ 2988317 h 4246067"/>
                <a:gd name="connsiteX1079" fmla="*/ 7206656 w 7527271"/>
                <a:gd name="connsiteY1079" fmla="*/ 2976921 h 4246067"/>
                <a:gd name="connsiteX1080" fmla="*/ 7218528 w 7527271"/>
                <a:gd name="connsiteY1080" fmla="*/ 2987685 h 4246067"/>
                <a:gd name="connsiteX1081" fmla="*/ 7230400 w 7527271"/>
                <a:gd name="connsiteY1081" fmla="*/ 2980091 h 4246067"/>
                <a:gd name="connsiteX1082" fmla="*/ 7212591 w 7527271"/>
                <a:gd name="connsiteY1082" fmla="*/ 2973123 h 4246067"/>
                <a:gd name="connsiteX1083" fmla="*/ 7206656 w 7527271"/>
                <a:gd name="connsiteY1083" fmla="*/ 2976921 h 4246067"/>
                <a:gd name="connsiteX1084" fmla="*/ 7194780 w 7527271"/>
                <a:gd name="connsiteY1084" fmla="*/ 2966145 h 4246067"/>
                <a:gd name="connsiteX1085" fmla="*/ 7200715 w 7527271"/>
                <a:gd name="connsiteY1085" fmla="*/ 2962347 h 4246067"/>
                <a:gd name="connsiteX1086" fmla="*/ 7040419 w 7527271"/>
                <a:gd name="connsiteY1086" fmla="*/ 2899603 h 4246067"/>
                <a:gd name="connsiteX1087" fmla="*/ 7022610 w 7527271"/>
                <a:gd name="connsiteY1087" fmla="*/ 2874269 h 4246067"/>
                <a:gd name="connsiteX1088" fmla="*/ 7058224 w 7527271"/>
                <a:gd name="connsiteY1088" fmla="*/ 2869849 h 4246067"/>
                <a:gd name="connsiteX1089" fmla="*/ 7171022 w 7527271"/>
                <a:gd name="connsiteY1089" fmla="*/ 2898695 h 4246067"/>
                <a:gd name="connsiteX1090" fmla="*/ 7283823 w 7527271"/>
                <a:gd name="connsiteY1090" fmla="*/ 2927549 h 4246067"/>
                <a:gd name="connsiteX1091" fmla="*/ 7337248 w 7527271"/>
                <a:gd name="connsiteY1091" fmla="*/ 2930095 h 4246067"/>
                <a:gd name="connsiteX1092" fmla="*/ 7455990 w 7527271"/>
                <a:gd name="connsiteY1092" fmla="*/ 3001061 h 4246067"/>
                <a:gd name="connsiteX1093" fmla="*/ 7479742 w 7527271"/>
                <a:gd name="connsiteY1093" fmla="*/ 3050139 h 4246067"/>
                <a:gd name="connsiteX1094" fmla="*/ 7485688 w 7527271"/>
                <a:gd name="connsiteY1094" fmla="*/ 3092265 h 4246067"/>
                <a:gd name="connsiteX1095" fmla="*/ 7378838 w 7527271"/>
                <a:gd name="connsiteY1095" fmla="*/ 3160625 h 4246067"/>
                <a:gd name="connsiteX1096" fmla="*/ 7521333 w 7527271"/>
                <a:gd name="connsiteY1096" fmla="*/ 3289861 h 4246067"/>
                <a:gd name="connsiteX1097" fmla="*/ 7525789 w 7527271"/>
                <a:gd name="connsiteY1097" fmla="*/ 3337511 h 4246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Lst>
              <a:rect l="l" t="t" r="r" b="b"/>
              <a:pathLst>
                <a:path w="7527271" h="4246067">
                  <a:moveTo>
                    <a:pt x="221903" y="1042797"/>
                  </a:moveTo>
                  <a:cubicBezTo>
                    <a:pt x="222492" y="1046415"/>
                    <a:pt x="221566" y="1048442"/>
                    <a:pt x="219126" y="1048877"/>
                  </a:cubicBezTo>
                  <a:cubicBezTo>
                    <a:pt x="214245" y="1049746"/>
                    <a:pt x="203305" y="1044246"/>
                    <a:pt x="186305" y="1032384"/>
                  </a:cubicBezTo>
                  <a:cubicBezTo>
                    <a:pt x="161958" y="1026787"/>
                    <a:pt x="149781" y="1023984"/>
                    <a:pt x="149781" y="1023984"/>
                  </a:cubicBezTo>
                  <a:lnTo>
                    <a:pt x="155293" y="1019282"/>
                  </a:lnTo>
                  <a:cubicBezTo>
                    <a:pt x="171146" y="1018951"/>
                    <a:pt x="191240" y="1021574"/>
                    <a:pt x="215593" y="1027167"/>
                  </a:cubicBezTo>
                  <a:cubicBezTo>
                    <a:pt x="219211" y="1033969"/>
                    <a:pt x="221315" y="1039178"/>
                    <a:pt x="221903" y="1042797"/>
                  </a:cubicBezTo>
                  <a:close/>
                  <a:moveTo>
                    <a:pt x="668092" y="464430"/>
                  </a:moveTo>
                  <a:cubicBezTo>
                    <a:pt x="666334" y="466287"/>
                    <a:pt x="664104" y="473302"/>
                    <a:pt x="660949" y="467337"/>
                  </a:cubicBezTo>
                  <a:cubicBezTo>
                    <a:pt x="662853" y="465324"/>
                    <a:pt x="664242" y="463852"/>
                    <a:pt x="665355" y="463254"/>
                  </a:cubicBezTo>
                  <a:cubicBezTo>
                    <a:pt x="666467" y="462662"/>
                    <a:pt x="667300" y="462940"/>
                    <a:pt x="668092" y="464430"/>
                  </a:cubicBezTo>
                  <a:close/>
                  <a:moveTo>
                    <a:pt x="670132" y="500255"/>
                  </a:moveTo>
                  <a:cubicBezTo>
                    <a:pt x="669344" y="498764"/>
                    <a:pt x="659743" y="501760"/>
                    <a:pt x="649447" y="505493"/>
                  </a:cubicBezTo>
                  <a:lnTo>
                    <a:pt x="625133" y="514938"/>
                  </a:lnTo>
                  <a:lnTo>
                    <a:pt x="637618" y="519959"/>
                  </a:lnTo>
                  <a:lnTo>
                    <a:pt x="636961" y="518936"/>
                  </a:lnTo>
                  <a:lnTo>
                    <a:pt x="640233" y="517965"/>
                  </a:lnTo>
                  <a:cubicBezTo>
                    <a:pt x="636719" y="521681"/>
                    <a:pt x="675122" y="509699"/>
                    <a:pt x="670132" y="500255"/>
                  </a:cubicBezTo>
                  <a:close/>
                  <a:moveTo>
                    <a:pt x="675227" y="461522"/>
                  </a:moveTo>
                  <a:cubicBezTo>
                    <a:pt x="673472" y="463382"/>
                    <a:pt x="671242" y="470394"/>
                    <a:pt x="668092" y="464430"/>
                  </a:cubicBezTo>
                  <a:cubicBezTo>
                    <a:pt x="669991" y="462416"/>
                    <a:pt x="671382" y="460942"/>
                    <a:pt x="672493" y="460347"/>
                  </a:cubicBezTo>
                  <a:cubicBezTo>
                    <a:pt x="673605" y="459750"/>
                    <a:pt x="674438" y="460031"/>
                    <a:pt x="675227" y="461522"/>
                  </a:cubicBezTo>
                  <a:close/>
                  <a:moveTo>
                    <a:pt x="694557" y="455779"/>
                  </a:moveTo>
                  <a:cubicBezTo>
                    <a:pt x="689289" y="461359"/>
                    <a:pt x="681891" y="463769"/>
                    <a:pt x="675227" y="461522"/>
                  </a:cubicBezTo>
                  <a:cubicBezTo>
                    <a:pt x="679674" y="459140"/>
                    <a:pt x="682773" y="457018"/>
                    <a:pt x="685626" y="455834"/>
                  </a:cubicBezTo>
                  <a:cubicBezTo>
                    <a:pt x="688483" y="454651"/>
                    <a:pt x="691094" y="454406"/>
                    <a:pt x="694557" y="455779"/>
                  </a:cubicBezTo>
                  <a:close/>
                  <a:moveTo>
                    <a:pt x="775967" y="535565"/>
                  </a:moveTo>
                  <a:cubicBezTo>
                    <a:pt x="776698" y="536098"/>
                    <a:pt x="776660" y="537055"/>
                    <a:pt x="775274" y="538529"/>
                  </a:cubicBezTo>
                  <a:cubicBezTo>
                    <a:pt x="771762" y="542246"/>
                    <a:pt x="764543" y="539816"/>
                    <a:pt x="764543" y="539816"/>
                  </a:cubicBezTo>
                  <a:cubicBezTo>
                    <a:pt x="764610" y="537999"/>
                    <a:pt x="766914" y="536536"/>
                    <a:pt x="769481" y="535728"/>
                  </a:cubicBezTo>
                  <a:cubicBezTo>
                    <a:pt x="772044" y="534918"/>
                    <a:pt x="774867" y="534762"/>
                    <a:pt x="775967" y="535565"/>
                  </a:cubicBezTo>
                  <a:close/>
                  <a:moveTo>
                    <a:pt x="782649" y="2336417"/>
                  </a:moveTo>
                  <a:cubicBezTo>
                    <a:pt x="784630" y="2341273"/>
                    <a:pt x="783645" y="2344967"/>
                    <a:pt x="779685" y="2347497"/>
                  </a:cubicBezTo>
                  <a:cubicBezTo>
                    <a:pt x="775730" y="2350033"/>
                    <a:pt x="765829" y="2344115"/>
                    <a:pt x="750000" y="2329755"/>
                  </a:cubicBezTo>
                  <a:cubicBezTo>
                    <a:pt x="757914" y="2324691"/>
                    <a:pt x="765832" y="2325749"/>
                    <a:pt x="773745" y="2332925"/>
                  </a:cubicBezTo>
                  <a:cubicBezTo>
                    <a:pt x="777704" y="2330391"/>
                    <a:pt x="780669" y="2331557"/>
                    <a:pt x="782649" y="2336417"/>
                  </a:cubicBezTo>
                  <a:close/>
                  <a:moveTo>
                    <a:pt x="788889" y="452009"/>
                  </a:moveTo>
                  <a:cubicBezTo>
                    <a:pt x="788804" y="446668"/>
                    <a:pt x="757247" y="456057"/>
                    <a:pt x="774825" y="452173"/>
                  </a:cubicBezTo>
                  <a:cubicBezTo>
                    <a:pt x="731218" y="462305"/>
                    <a:pt x="682471" y="483115"/>
                    <a:pt x="636493" y="496412"/>
                  </a:cubicBezTo>
                  <a:lnTo>
                    <a:pt x="599013" y="504885"/>
                  </a:lnTo>
                  <a:lnTo>
                    <a:pt x="601187" y="505308"/>
                  </a:lnTo>
                  <a:lnTo>
                    <a:pt x="619364" y="512618"/>
                  </a:lnTo>
                  <a:lnTo>
                    <a:pt x="675864" y="490695"/>
                  </a:lnTo>
                  <a:cubicBezTo>
                    <a:pt x="708455" y="479047"/>
                    <a:pt x="741914" y="467645"/>
                    <a:pt x="776401" y="455155"/>
                  </a:cubicBezTo>
                  <a:cubicBezTo>
                    <a:pt x="776401" y="455155"/>
                    <a:pt x="788529" y="461693"/>
                    <a:pt x="788889" y="452009"/>
                  </a:cubicBezTo>
                  <a:close/>
                  <a:moveTo>
                    <a:pt x="805285" y="180325"/>
                  </a:moveTo>
                  <a:lnTo>
                    <a:pt x="803677" y="179228"/>
                  </a:lnTo>
                  <a:cubicBezTo>
                    <a:pt x="801965" y="178058"/>
                    <a:pt x="801105" y="177475"/>
                    <a:pt x="802395" y="178351"/>
                  </a:cubicBezTo>
                  <a:close/>
                  <a:moveTo>
                    <a:pt x="813969" y="186239"/>
                  </a:moveTo>
                  <a:lnTo>
                    <a:pt x="805285" y="180325"/>
                  </a:lnTo>
                  <a:lnTo>
                    <a:pt x="810109" y="183608"/>
                  </a:lnTo>
                  <a:cubicBezTo>
                    <a:pt x="812250" y="185070"/>
                    <a:pt x="813969" y="186239"/>
                    <a:pt x="813969" y="186239"/>
                  </a:cubicBezTo>
                  <a:close/>
                  <a:moveTo>
                    <a:pt x="834056" y="415947"/>
                  </a:moveTo>
                  <a:cubicBezTo>
                    <a:pt x="831406" y="414825"/>
                    <a:pt x="821666" y="417292"/>
                    <a:pt x="821666" y="417292"/>
                  </a:cubicBezTo>
                  <a:cubicBezTo>
                    <a:pt x="817860" y="421321"/>
                    <a:pt x="826397" y="426236"/>
                    <a:pt x="833713" y="418491"/>
                  </a:cubicBezTo>
                  <a:cubicBezTo>
                    <a:pt x="835033" y="417096"/>
                    <a:pt x="834938" y="416320"/>
                    <a:pt x="834056" y="415947"/>
                  </a:cubicBezTo>
                  <a:close/>
                  <a:moveTo>
                    <a:pt x="839529" y="489083"/>
                  </a:moveTo>
                  <a:cubicBezTo>
                    <a:pt x="834258" y="494663"/>
                    <a:pt x="832210" y="496833"/>
                    <a:pt x="827302" y="492728"/>
                  </a:cubicBezTo>
                  <a:cubicBezTo>
                    <a:pt x="829205" y="490712"/>
                    <a:pt x="831427" y="489520"/>
                    <a:pt x="833592" y="488974"/>
                  </a:cubicBezTo>
                  <a:cubicBezTo>
                    <a:pt x="835755" y="488428"/>
                    <a:pt x="837862" y="488522"/>
                    <a:pt x="839529" y="489083"/>
                  </a:cubicBezTo>
                  <a:close/>
                  <a:moveTo>
                    <a:pt x="964350" y="396221"/>
                  </a:moveTo>
                  <a:lnTo>
                    <a:pt x="948964" y="401099"/>
                  </a:lnTo>
                  <a:cubicBezTo>
                    <a:pt x="940159" y="402575"/>
                    <a:pt x="930067" y="403570"/>
                    <a:pt x="925729" y="403128"/>
                  </a:cubicBezTo>
                  <a:close/>
                  <a:moveTo>
                    <a:pt x="964506" y="396171"/>
                  </a:moveTo>
                  <a:lnTo>
                    <a:pt x="964506" y="396192"/>
                  </a:lnTo>
                  <a:lnTo>
                    <a:pt x="964350" y="396221"/>
                  </a:lnTo>
                  <a:close/>
                  <a:moveTo>
                    <a:pt x="976966" y="519558"/>
                  </a:moveTo>
                  <a:cubicBezTo>
                    <a:pt x="977464" y="518692"/>
                    <a:pt x="974685" y="518828"/>
                    <a:pt x="970404" y="519479"/>
                  </a:cubicBezTo>
                  <a:lnTo>
                    <a:pt x="947202" y="524432"/>
                  </a:lnTo>
                  <a:lnTo>
                    <a:pt x="968083" y="522423"/>
                  </a:lnTo>
                  <a:lnTo>
                    <a:pt x="972137" y="521801"/>
                  </a:lnTo>
                  <a:close/>
                  <a:moveTo>
                    <a:pt x="1001540" y="390770"/>
                  </a:moveTo>
                  <a:cubicBezTo>
                    <a:pt x="1002422" y="391678"/>
                    <a:pt x="984461" y="396356"/>
                    <a:pt x="964327" y="401013"/>
                  </a:cubicBezTo>
                  <a:lnTo>
                    <a:pt x="964506" y="396192"/>
                  </a:lnTo>
                  <a:lnTo>
                    <a:pt x="984007" y="392705"/>
                  </a:lnTo>
                  <a:cubicBezTo>
                    <a:pt x="995950" y="390803"/>
                    <a:pt x="1001098" y="390317"/>
                    <a:pt x="1001540" y="390770"/>
                  </a:cubicBezTo>
                  <a:close/>
                  <a:moveTo>
                    <a:pt x="1050500" y="448613"/>
                  </a:moveTo>
                  <a:cubicBezTo>
                    <a:pt x="1048923" y="445628"/>
                    <a:pt x="1027722" y="448702"/>
                    <a:pt x="1036435" y="448777"/>
                  </a:cubicBezTo>
                  <a:cubicBezTo>
                    <a:pt x="1023289" y="450681"/>
                    <a:pt x="1007365" y="455530"/>
                    <a:pt x="991279" y="459969"/>
                  </a:cubicBezTo>
                  <a:lnTo>
                    <a:pt x="961966" y="465516"/>
                  </a:lnTo>
                  <a:lnTo>
                    <a:pt x="959301" y="465808"/>
                  </a:lnTo>
                  <a:lnTo>
                    <a:pt x="958843" y="466106"/>
                  </a:lnTo>
                  <a:lnTo>
                    <a:pt x="945161" y="468695"/>
                  </a:lnTo>
                  <a:cubicBezTo>
                    <a:pt x="934690" y="470476"/>
                    <a:pt x="925892" y="465063"/>
                    <a:pt x="919049" y="467660"/>
                  </a:cubicBezTo>
                  <a:cubicBezTo>
                    <a:pt x="892761" y="471468"/>
                    <a:pt x="867393" y="488255"/>
                    <a:pt x="839529" y="489083"/>
                  </a:cubicBezTo>
                  <a:cubicBezTo>
                    <a:pt x="857575" y="480045"/>
                    <a:pt x="868045" y="478261"/>
                    <a:pt x="883783" y="470899"/>
                  </a:cubicBezTo>
                  <a:cubicBezTo>
                    <a:pt x="878696" y="471637"/>
                    <a:pt x="925892" y="465063"/>
                    <a:pt x="928123" y="458051"/>
                  </a:cubicBezTo>
                  <a:cubicBezTo>
                    <a:pt x="926462" y="449728"/>
                    <a:pt x="869984" y="471563"/>
                    <a:pt x="864895" y="472297"/>
                  </a:cubicBezTo>
                  <a:cubicBezTo>
                    <a:pt x="804819" y="492505"/>
                    <a:pt x="769633" y="501083"/>
                    <a:pt x="706228" y="520172"/>
                  </a:cubicBezTo>
                  <a:cubicBezTo>
                    <a:pt x="706228" y="520172"/>
                    <a:pt x="675771" y="537695"/>
                    <a:pt x="674289" y="524534"/>
                  </a:cubicBezTo>
                  <a:cubicBezTo>
                    <a:pt x="676519" y="517522"/>
                    <a:pt x="725770" y="508779"/>
                    <a:pt x="727521" y="506919"/>
                  </a:cubicBezTo>
                  <a:cubicBezTo>
                    <a:pt x="775373" y="490353"/>
                    <a:pt x="819159" y="477318"/>
                    <a:pt x="868502" y="458397"/>
                  </a:cubicBezTo>
                  <a:cubicBezTo>
                    <a:pt x="837028" y="473126"/>
                    <a:pt x="879055" y="461950"/>
                    <a:pt x="877658" y="454125"/>
                  </a:cubicBezTo>
                  <a:cubicBezTo>
                    <a:pt x="874421" y="442823"/>
                    <a:pt x="814166" y="467878"/>
                    <a:pt x="809076" y="468614"/>
                  </a:cubicBezTo>
                  <a:cubicBezTo>
                    <a:pt x="782739" y="477515"/>
                    <a:pt x="755430" y="486087"/>
                    <a:pt x="726793" y="495387"/>
                  </a:cubicBezTo>
                  <a:lnTo>
                    <a:pt x="645911" y="523294"/>
                  </a:lnTo>
                  <a:lnTo>
                    <a:pt x="687841" y="540147"/>
                  </a:lnTo>
                  <a:cubicBezTo>
                    <a:pt x="702139" y="544427"/>
                    <a:pt x="716294" y="547182"/>
                    <a:pt x="730306" y="548411"/>
                  </a:cubicBezTo>
                  <a:cubicBezTo>
                    <a:pt x="738807" y="554351"/>
                    <a:pt x="746104" y="558017"/>
                    <a:pt x="752189" y="559408"/>
                  </a:cubicBezTo>
                  <a:cubicBezTo>
                    <a:pt x="758275" y="560811"/>
                    <a:pt x="765572" y="564477"/>
                    <a:pt x="774067" y="570409"/>
                  </a:cubicBezTo>
                  <a:lnTo>
                    <a:pt x="814533" y="569547"/>
                  </a:lnTo>
                  <a:lnTo>
                    <a:pt x="832273" y="564547"/>
                  </a:lnTo>
                  <a:lnTo>
                    <a:pt x="800402" y="559967"/>
                  </a:lnTo>
                  <a:cubicBezTo>
                    <a:pt x="776934" y="556354"/>
                    <a:pt x="764504" y="553305"/>
                    <a:pt x="784399" y="550950"/>
                  </a:cubicBezTo>
                  <a:lnTo>
                    <a:pt x="809632" y="549247"/>
                  </a:lnTo>
                  <a:lnTo>
                    <a:pt x="827491" y="540591"/>
                  </a:lnTo>
                  <a:cubicBezTo>
                    <a:pt x="889325" y="518522"/>
                    <a:pt x="948930" y="503463"/>
                    <a:pt x="1017718" y="483327"/>
                  </a:cubicBezTo>
                  <a:lnTo>
                    <a:pt x="1020957" y="480549"/>
                  </a:lnTo>
                  <a:lnTo>
                    <a:pt x="1002259" y="479673"/>
                  </a:lnTo>
                  <a:lnTo>
                    <a:pt x="988394" y="478600"/>
                  </a:lnTo>
                  <a:lnTo>
                    <a:pt x="916675" y="496530"/>
                  </a:lnTo>
                  <a:cubicBezTo>
                    <a:pt x="891288" y="505394"/>
                    <a:pt x="865718" y="514450"/>
                    <a:pt x="835086" y="517821"/>
                  </a:cubicBezTo>
                  <a:cubicBezTo>
                    <a:pt x="865215" y="505294"/>
                    <a:pt x="896523" y="495004"/>
                    <a:pt x="928683" y="485562"/>
                  </a:cubicBezTo>
                  <a:lnTo>
                    <a:pt x="963352" y="476012"/>
                  </a:lnTo>
                  <a:lnTo>
                    <a:pt x="950355" y="471608"/>
                  </a:lnTo>
                  <a:lnTo>
                    <a:pt x="958843" y="466106"/>
                  </a:lnTo>
                  <a:lnTo>
                    <a:pt x="961966" y="465516"/>
                  </a:lnTo>
                  <a:lnTo>
                    <a:pt x="977093" y="463845"/>
                  </a:lnTo>
                  <a:lnTo>
                    <a:pt x="1004931" y="464563"/>
                  </a:lnTo>
                  <a:lnTo>
                    <a:pt x="1027361" y="458386"/>
                  </a:lnTo>
                  <a:cubicBezTo>
                    <a:pt x="1029117" y="456525"/>
                    <a:pt x="1055491" y="458053"/>
                    <a:pt x="1050500" y="448613"/>
                  </a:cubicBezTo>
                  <a:close/>
                  <a:moveTo>
                    <a:pt x="1217535" y="1042475"/>
                  </a:moveTo>
                  <a:cubicBezTo>
                    <a:pt x="1177340" y="1037225"/>
                    <a:pt x="1140183" y="1032665"/>
                    <a:pt x="1106075" y="1028803"/>
                  </a:cubicBezTo>
                  <a:cubicBezTo>
                    <a:pt x="1071961" y="1024946"/>
                    <a:pt x="1039059" y="1023356"/>
                    <a:pt x="1007361" y="1024033"/>
                  </a:cubicBezTo>
                  <a:cubicBezTo>
                    <a:pt x="967161" y="1018771"/>
                    <a:pt x="928172" y="1015789"/>
                    <a:pt x="890387" y="1015065"/>
                  </a:cubicBezTo>
                  <a:cubicBezTo>
                    <a:pt x="852601" y="1014344"/>
                    <a:pt x="815446" y="1009785"/>
                    <a:pt x="778927" y="1001396"/>
                  </a:cubicBezTo>
                  <a:cubicBezTo>
                    <a:pt x="837269" y="1030721"/>
                    <a:pt x="879192" y="1054285"/>
                    <a:pt x="904688" y="1072079"/>
                  </a:cubicBezTo>
                  <a:cubicBezTo>
                    <a:pt x="920537" y="1071748"/>
                    <a:pt x="934265" y="1069927"/>
                    <a:pt x="945861" y="1066614"/>
                  </a:cubicBezTo>
                  <a:cubicBezTo>
                    <a:pt x="957462" y="1063313"/>
                    <a:pt x="971187" y="1061491"/>
                    <a:pt x="987032" y="1061152"/>
                  </a:cubicBezTo>
                  <a:cubicBezTo>
                    <a:pt x="1011383" y="1066756"/>
                    <a:pt x="1030276" y="1067108"/>
                    <a:pt x="1043716" y="1062239"/>
                  </a:cubicBezTo>
                  <a:cubicBezTo>
                    <a:pt x="1057152" y="1057372"/>
                    <a:pt x="1076044" y="1057724"/>
                    <a:pt x="1100391" y="1063321"/>
                  </a:cubicBezTo>
                  <a:cubicBezTo>
                    <a:pt x="1119918" y="1059853"/>
                    <a:pt x="1137600" y="1057943"/>
                    <a:pt x="1153453" y="1057607"/>
                  </a:cubicBezTo>
                  <a:cubicBezTo>
                    <a:pt x="1169301" y="1057262"/>
                    <a:pt x="1189401" y="1059897"/>
                    <a:pt x="1213748" y="1065494"/>
                  </a:cubicBezTo>
                  <a:cubicBezTo>
                    <a:pt x="1205249" y="1059554"/>
                    <a:pt x="1206509" y="1051882"/>
                    <a:pt x="1217535" y="1042475"/>
                  </a:cubicBezTo>
                  <a:close/>
                  <a:moveTo>
                    <a:pt x="1319503" y="797248"/>
                  </a:moveTo>
                  <a:cubicBezTo>
                    <a:pt x="1307328" y="794447"/>
                    <a:pt x="1297914" y="789301"/>
                    <a:pt x="1291249" y="781796"/>
                  </a:cubicBezTo>
                  <a:cubicBezTo>
                    <a:pt x="1284590" y="774301"/>
                    <a:pt x="1275171" y="769145"/>
                    <a:pt x="1262995" y="766342"/>
                  </a:cubicBezTo>
                  <a:cubicBezTo>
                    <a:pt x="1262995" y="766342"/>
                    <a:pt x="1250823" y="763553"/>
                    <a:pt x="1226472" y="757958"/>
                  </a:cubicBezTo>
                  <a:cubicBezTo>
                    <a:pt x="1143553" y="762780"/>
                    <a:pt x="1061320" y="753840"/>
                    <a:pt x="979774" y="731120"/>
                  </a:cubicBezTo>
                  <a:cubicBezTo>
                    <a:pt x="948078" y="731794"/>
                    <a:pt x="916091" y="729424"/>
                    <a:pt x="883820" y="723992"/>
                  </a:cubicBezTo>
                  <a:cubicBezTo>
                    <a:pt x="851543" y="718566"/>
                    <a:pt x="819560" y="716192"/>
                    <a:pt x="787863" y="716868"/>
                  </a:cubicBezTo>
                  <a:cubicBezTo>
                    <a:pt x="768334" y="720340"/>
                    <a:pt x="743876" y="734628"/>
                    <a:pt x="714478" y="759711"/>
                  </a:cubicBezTo>
                  <a:cubicBezTo>
                    <a:pt x="769372" y="752418"/>
                    <a:pt x="823928" y="752028"/>
                    <a:pt x="878137" y="758508"/>
                  </a:cubicBezTo>
                  <a:cubicBezTo>
                    <a:pt x="932346" y="764996"/>
                    <a:pt x="989884" y="775233"/>
                    <a:pt x="1050757" y="789222"/>
                  </a:cubicBezTo>
                  <a:cubicBezTo>
                    <a:pt x="1082455" y="788545"/>
                    <a:pt x="1116277" y="789356"/>
                    <a:pt x="1152226" y="791645"/>
                  </a:cubicBezTo>
                  <a:cubicBezTo>
                    <a:pt x="1188174" y="793937"/>
                    <a:pt x="1223834" y="793174"/>
                    <a:pt x="1259208" y="789364"/>
                  </a:cubicBezTo>
                  <a:lnTo>
                    <a:pt x="1253696" y="794065"/>
                  </a:lnTo>
                  <a:cubicBezTo>
                    <a:pt x="1265869" y="796859"/>
                    <a:pt x="1275918" y="798177"/>
                    <a:pt x="1283842" y="798009"/>
                  </a:cubicBezTo>
                  <a:cubicBezTo>
                    <a:pt x="1291770" y="797840"/>
                    <a:pt x="1301817" y="799149"/>
                    <a:pt x="1313991" y="801950"/>
                  </a:cubicBezTo>
                  <a:close/>
                  <a:moveTo>
                    <a:pt x="1336717" y="314408"/>
                  </a:moveTo>
                  <a:cubicBezTo>
                    <a:pt x="1334958" y="316268"/>
                    <a:pt x="1329787" y="311665"/>
                    <a:pt x="1333300" y="307944"/>
                  </a:cubicBezTo>
                  <a:cubicBezTo>
                    <a:pt x="1333300" y="307944"/>
                    <a:pt x="1334592" y="309095"/>
                    <a:pt x="1335665" y="310480"/>
                  </a:cubicBezTo>
                  <a:cubicBezTo>
                    <a:pt x="1336739" y="311862"/>
                    <a:pt x="1337593" y="313476"/>
                    <a:pt x="1336717" y="314408"/>
                  </a:cubicBezTo>
                  <a:close/>
                  <a:moveTo>
                    <a:pt x="1387541" y="308646"/>
                  </a:moveTo>
                  <a:cubicBezTo>
                    <a:pt x="1375050" y="311794"/>
                    <a:pt x="1361247" y="312455"/>
                    <a:pt x="1348940" y="310763"/>
                  </a:cubicBezTo>
                  <a:cubicBezTo>
                    <a:pt x="1355185" y="309190"/>
                    <a:pt x="1361803" y="307025"/>
                    <a:pt x="1368376" y="306073"/>
                  </a:cubicBezTo>
                  <a:cubicBezTo>
                    <a:pt x="1374947" y="305119"/>
                    <a:pt x="1381475" y="305376"/>
                    <a:pt x="1387541" y="308646"/>
                  </a:cubicBezTo>
                  <a:close/>
                  <a:moveTo>
                    <a:pt x="1433538" y="680158"/>
                  </a:moveTo>
                  <a:lnTo>
                    <a:pt x="1414742" y="667035"/>
                  </a:lnTo>
                  <a:lnTo>
                    <a:pt x="1363295" y="662724"/>
                  </a:lnTo>
                  <a:close/>
                  <a:moveTo>
                    <a:pt x="1493835" y="688044"/>
                  </a:moveTo>
                  <a:lnTo>
                    <a:pt x="1485828" y="672991"/>
                  </a:lnTo>
                  <a:lnTo>
                    <a:pt x="1440003" y="669152"/>
                  </a:lnTo>
                  <a:lnTo>
                    <a:pt x="1444562" y="670752"/>
                  </a:lnTo>
                  <a:cubicBezTo>
                    <a:pt x="1456738" y="673555"/>
                    <a:pt x="1473160" y="679317"/>
                    <a:pt x="1493835" y="688044"/>
                  </a:cubicBezTo>
                  <a:close/>
                  <a:moveTo>
                    <a:pt x="2010802" y="301586"/>
                  </a:moveTo>
                  <a:lnTo>
                    <a:pt x="1970534" y="302120"/>
                  </a:lnTo>
                  <a:cubicBezTo>
                    <a:pt x="1935671" y="302992"/>
                    <a:pt x="1901680" y="304105"/>
                    <a:pt x="1866781" y="305015"/>
                  </a:cubicBezTo>
                  <a:cubicBezTo>
                    <a:pt x="1823094" y="307869"/>
                    <a:pt x="1770792" y="300463"/>
                    <a:pt x="1727367" y="303814"/>
                  </a:cubicBezTo>
                  <a:cubicBezTo>
                    <a:pt x="1700816" y="307128"/>
                    <a:pt x="1685520" y="310145"/>
                    <a:pt x="1655897" y="312832"/>
                  </a:cubicBezTo>
                  <a:cubicBezTo>
                    <a:pt x="1639784" y="315168"/>
                    <a:pt x="1620632" y="316072"/>
                    <a:pt x="1603498" y="315611"/>
                  </a:cubicBezTo>
                  <a:cubicBezTo>
                    <a:pt x="1566475" y="320707"/>
                    <a:pt x="1601269" y="322623"/>
                    <a:pt x="1611739" y="320837"/>
                  </a:cubicBezTo>
                  <a:cubicBezTo>
                    <a:pt x="1686653" y="317471"/>
                    <a:pt x="1751068" y="316700"/>
                    <a:pt x="1819290" y="311898"/>
                  </a:cubicBezTo>
                  <a:lnTo>
                    <a:pt x="1835216" y="312074"/>
                  </a:lnTo>
                  <a:close/>
                  <a:moveTo>
                    <a:pt x="2206493" y="66888"/>
                  </a:moveTo>
                  <a:cubicBezTo>
                    <a:pt x="2205120" y="63334"/>
                    <a:pt x="2203197" y="58359"/>
                    <a:pt x="2204020" y="60491"/>
                  </a:cubicBezTo>
                  <a:close/>
                  <a:moveTo>
                    <a:pt x="2214701" y="59725"/>
                  </a:moveTo>
                  <a:lnTo>
                    <a:pt x="2207729" y="70086"/>
                  </a:lnTo>
                  <a:lnTo>
                    <a:pt x="2213027" y="72805"/>
                  </a:lnTo>
                  <a:lnTo>
                    <a:pt x="2133222" y="75812"/>
                  </a:lnTo>
                  <a:cubicBezTo>
                    <a:pt x="1899883" y="86835"/>
                    <a:pt x="1666032" y="100994"/>
                    <a:pt x="1430026" y="110279"/>
                  </a:cubicBezTo>
                  <a:cubicBezTo>
                    <a:pt x="1398287" y="118016"/>
                    <a:pt x="1289851" y="107681"/>
                    <a:pt x="1383350" y="95044"/>
                  </a:cubicBezTo>
                  <a:cubicBezTo>
                    <a:pt x="1597917" y="67971"/>
                    <a:pt x="1817136" y="76879"/>
                    <a:pt x="2041510" y="70240"/>
                  </a:cubicBezTo>
                  <a:close/>
                  <a:moveTo>
                    <a:pt x="2231036" y="58733"/>
                  </a:moveTo>
                  <a:lnTo>
                    <a:pt x="2226569" y="64826"/>
                  </a:lnTo>
                  <a:lnTo>
                    <a:pt x="2218387" y="59500"/>
                  </a:lnTo>
                  <a:close/>
                  <a:moveTo>
                    <a:pt x="2320027" y="234490"/>
                  </a:moveTo>
                  <a:cubicBezTo>
                    <a:pt x="2321404" y="236196"/>
                    <a:pt x="2295650" y="240648"/>
                    <a:pt x="2260832" y="245585"/>
                  </a:cubicBezTo>
                  <a:lnTo>
                    <a:pt x="2238069" y="248658"/>
                  </a:lnTo>
                  <a:lnTo>
                    <a:pt x="2223932" y="249294"/>
                  </a:lnTo>
                  <a:lnTo>
                    <a:pt x="2225959" y="239490"/>
                  </a:lnTo>
                  <a:cubicBezTo>
                    <a:pt x="2228738" y="246674"/>
                    <a:pt x="2148195" y="251498"/>
                    <a:pt x="2126964" y="247724"/>
                  </a:cubicBezTo>
                  <a:cubicBezTo>
                    <a:pt x="2232823" y="238060"/>
                    <a:pt x="2287458" y="234173"/>
                    <a:pt x="2308932" y="233789"/>
                  </a:cubicBezTo>
                  <a:cubicBezTo>
                    <a:pt x="2316092" y="233663"/>
                    <a:pt x="2319567" y="233922"/>
                    <a:pt x="2320027" y="234490"/>
                  </a:cubicBezTo>
                  <a:close/>
                  <a:moveTo>
                    <a:pt x="2436300" y="55749"/>
                  </a:moveTo>
                  <a:lnTo>
                    <a:pt x="2382087" y="66437"/>
                  </a:lnTo>
                  <a:lnTo>
                    <a:pt x="2214959" y="72730"/>
                  </a:lnTo>
                  <a:lnTo>
                    <a:pt x="2226569" y="64826"/>
                  </a:lnTo>
                  <a:cubicBezTo>
                    <a:pt x="2226569" y="64826"/>
                    <a:pt x="2228533" y="65638"/>
                    <a:pt x="2230781" y="65063"/>
                  </a:cubicBezTo>
                  <a:lnTo>
                    <a:pt x="2235628" y="58453"/>
                  </a:lnTo>
                  <a:lnTo>
                    <a:pt x="2267623" y="56510"/>
                  </a:lnTo>
                  <a:cubicBezTo>
                    <a:pt x="2273872" y="54373"/>
                    <a:pt x="2276995" y="53304"/>
                    <a:pt x="2280261" y="52108"/>
                  </a:cubicBezTo>
                  <a:lnTo>
                    <a:pt x="2285686" y="50033"/>
                  </a:lnTo>
                  <a:lnTo>
                    <a:pt x="2295084" y="48703"/>
                  </a:lnTo>
                  <a:lnTo>
                    <a:pt x="2303456" y="59854"/>
                  </a:lnTo>
                  <a:cubicBezTo>
                    <a:pt x="2306258" y="60768"/>
                    <a:pt x="2306959" y="56472"/>
                    <a:pt x="2307657" y="52177"/>
                  </a:cubicBezTo>
                  <a:lnTo>
                    <a:pt x="2310771" y="46483"/>
                  </a:lnTo>
                  <a:lnTo>
                    <a:pt x="2314198" y="45996"/>
                  </a:lnTo>
                  <a:lnTo>
                    <a:pt x="2319940" y="49681"/>
                  </a:lnTo>
                  <a:cubicBezTo>
                    <a:pt x="2330705" y="57436"/>
                    <a:pt x="2348033" y="69880"/>
                    <a:pt x="2358538" y="59735"/>
                  </a:cubicBezTo>
                  <a:cubicBezTo>
                    <a:pt x="2358538" y="59735"/>
                    <a:pt x="2349919" y="40213"/>
                    <a:pt x="2355517" y="42042"/>
                  </a:cubicBezTo>
                  <a:cubicBezTo>
                    <a:pt x="2361122" y="43869"/>
                    <a:pt x="2371030" y="55459"/>
                    <a:pt x="2383168" y="59422"/>
                  </a:cubicBezTo>
                  <a:cubicBezTo>
                    <a:pt x="2388768" y="61248"/>
                    <a:pt x="2404261" y="59694"/>
                    <a:pt x="2421316" y="57603"/>
                  </a:cubicBezTo>
                  <a:close/>
                  <a:moveTo>
                    <a:pt x="2640319" y="13882"/>
                  </a:moveTo>
                  <a:cubicBezTo>
                    <a:pt x="2639026" y="21814"/>
                    <a:pt x="2622580" y="8094"/>
                    <a:pt x="2629474" y="1990"/>
                  </a:cubicBezTo>
                  <a:close/>
                  <a:moveTo>
                    <a:pt x="2720388" y="5213"/>
                  </a:moveTo>
                  <a:lnTo>
                    <a:pt x="2700297" y="12153"/>
                  </a:lnTo>
                  <a:lnTo>
                    <a:pt x="2694788" y="12840"/>
                  </a:lnTo>
                  <a:lnTo>
                    <a:pt x="2666244" y="5637"/>
                  </a:lnTo>
                  <a:cubicBezTo>
                    <a:pt x="2672597" y="2838"/>
                    <a:pt x="2681934" y="1363"/>
                    <a:pt x="2691777" y="1269"/>
                  </a:cubicBezTo>
                  <a:cubicBezTo>
                    <a:pt x="2701627" y="1176"/>
                    <a:pt x="2711987" y="2470"/>
                    <a:pt x="2720388" y="5213"/>
                  </a:cubicBezTo>
                  <a:close/>
                  <a:moveTo>
                    <a:pt x="2745589" y="6473"/>
                  </a:moveTo>
                  <a:lnTo>
                    <a:pt x="2728044" y="8675"/>
                  </a:lnTo>
                  <a:lnTo>
                    <a:pt x="2720388" y="5213"/>
                  </a:lnTo>
                  <a:close/>
                  <a:moveTo>
                    <a:pt x="2765795" y="3943"/>
                  </a:moveTo>
                  <a:lnTo>
                    <a:pt x="2752836" y="5567"/>
                  </a:lnTo>
                  <a:lnTo>
                    <a:pt x="2759218" y="2224"/>
                  </a:lnTo>
                  <a:close/>
                  <a:moveTo>
                    <a:pt x="2784447" y="1606"/>
                  </a:moveTo>
                  <a:lnTo>
                    <a:pt x="2777826" y="2435"/>
                  </a:lnTo>
                  <a:lnTo>
                    <a:pt x="2779400" y="0"/>
                  </a:lnTo>
                  <a:close/>
                  <a:moveTo>
                    <a:pt x="2975948" y="68337"/>
                  </a:moveTo>
                  <a:lnTo>
                    <a:pt x="2942761" y="70090"/>
                  </a:lnTo>
                  <a:cubicBezTo>
                    <a:pt x="2723146" y="84634"/>
                    <a:pt x="2466650" y="140190"/>
                    <a:pt x="2245680" y="185336"/>
                  </a:cubicBezTo>
                  <a:cubicBezTo>
                    <a:pt x="2208842" y="195204"/>
                    <a:pt x="2157772" y="205202"/>
                    <a:pt x="2139773" y="209804"/>
                  </a:cubicBezTo>
                  <a:cubicBezTo>
                    <a:pt x="2118635" y="226179"/>
                    <a:pt x="2139406" y="228754"/>
                    <a:pt x="2124186" y="240542"/>
                  </a:cubicBezTo>
                  <a:cubicBezTo>
                    <a:pt x="2124186" y="240542"/>
                    <a:pt x="2097971" y="260842"/>
                    <a:pt x="2095196" y="253662"/>
                  </a:cubicBezTo>
                  <a:lnTo>
                    <a:pt x="2099702" y="254876"/>
                  </a:lnTo>
                  <a:lnTo>
                    <a:pt x="1480594" y="282710"/>
                  </a:lnTo>
                  <a:cubicBezTo>
                    <a:pt x="1421512" y="283263"/>
                    <a:pt x="1362872" y="298060"/>
                    <a:pt x="1307558" y="299254"/>
                  </a:cubicBezTo>
                  <a:lnTo>
                    <a:pt x="1260583" y="295464"/>
                  </a:lnTo>
                  <a:lnTo>
                    <a:pt x="1238044" y="298740"/>
                  </a:lnTo>
                  <a:cubicBezTo>
                    <a:pt x="1216477" y="302201"/>
                    <a:pt x="1194164" y="306841"/>
                    <a:pt x="1171499" y="312270"/>
                  </a:cubicBezTo>
                  <a:lnTo>
                    <a:pt x="1151052" y="317721"/>
                  </a:lnTo>
                  <a:lnTo>
                    <a:pt x="1147257" y="317721"/>
                  </a:lnTo>
                  <a:cubicBezTo>
                    <a:pt x="1134203" y="318608"/>
                    <a:pt x="1119800" y="320829"/>
                    <a:pt x="1108293" y="321626"/>
                  </a:cubicBezTo>
                  <a:lnTo>
                    <a:pt x="1103414" y="321555"/>
                  </a:lnTo>
                  <a:lnTo>
                    <a:pt x="1153973" y="308034"/>
                  </a:lnTo>
                  <a:cubicBezTo>
                    <a:pt x="1177128" y="302299"/>
                    <a:pt x="1200926" y="296960"/>
                    <a:pt x="1225918" y="292201"/>
                  </a:cubicBezTo>
                  <a:lnTo>
                    <a:pt x="1236194" y="290594"/>
                  </a:lnTo>
                  <a:lnTo>
                    <a:pt x="1213178" y="284874"/>
                  </a:lnTo>
                  <a:cubicBezTo>
                    <a:pt x="1201087" y="279881"/>
                    <a:pt x="1189974" y="274167"/>
                    <a:pt x="1178770" y="270510"/>
                  </a:cubicBezTo>
                  <a:cubicBezTo>
                    <a:pt x="1154140" y="270822"/>
                    <a:pt x="1107677" y="290464"/>
                    <a:pt x="1103155" y="245828"/>
                  </a:cubicBezTo>
                  <a:cubicBezTo>
                    <a:pt x="1136401" y="265030"/>
                    <a:pt x="1112845" y="222538"/>
                    <a:pt x="1103155" y="245828"/>
                  </a:cubicBezTo>
                  <a:cubicBezTo>
                    <a:pt x="998811" y="246574"/>
                    <a:pt x="889803" y="245799"/>
                    <a:pt x="780078" y="243396"/>
                  </a:cubicBezTo>
                  <a:cubicBezTo>
                    <a:pt x="794936" y="188381"/>
                    <a:pt x="881757" y="216718"/>
                    <a:pt x="928219" y="197080"/>
                  </a:cubicBezTo>
                  <a:cubicBezTo>
                    <a:pt x="966635" y="184561"/>
                    <a:pt x="897985" y="195564"/>
                    <a:pt x="880248" y="189774"/>
                  </a:cubicBezTo>
                  <a:cubicBezTo>
                    <a:pt x="856549" y="190393"/>
                    <a:pt x="837306" y="193855"/>
                    <a:pt x="813969" y="186239"/>
                  </a:cubicBezTo>
                  <a:cubicBezTo>
                    <a:pt x="1143361" y="146879"/>
                    <a:pt x="1479629" y="122640"/>
                    <a:pt x="1817838" y="104605"/>
                  </a:cubicBezTo>
                  <a:lnTo>
                    <a:pt x="2294191" y="83764"/>
                  </a:lnTo>
                  <a:lnTo>
                    <a:pt x="2289208" y="84750"/>
                  </a:lnTo>
                  <a:cubicBezTo>
                    <a:pt x="2214220" y="103938"/>
                    <a:pt x="2123537" y="116623"/>
                    <a:pt x="2078959" y="160478"/>
                  </a:cubicBezTo>
                  <a:cubicBezTo>
                    <a:pt x="2044893" y="177526"/>
                    <a:pt x="2041657" y="169146"/>
                    <a:pt x="2023660" y="173750"/>
                  </a:cubicBezTo>
                  <a:cubicBezTo>
                    <a:pt x="1978128" y="181020"/>
                    <a:pt x="1943599" y="196870"/>
                    <a:pt x="1991528" y="198636"/>
                  </a:cubicBezTo>
                  <a:cubicBezTo>
                    <a:pt x="2077138" y="189879"/>
                    <a:pt x="2122290" y="184466"/>
                    <a:pt x="2197276" y="165276"/>
                  </a:cubicBezTo>
                  <a:cubicBezTo>
                    <a:pt x="2385101" y="135300"/>
                    <a:pt x="2551204" y="100274"/>
                    <a:pt x="2730346" y="74613"/>
                  </a:cubicBezTo>
                  <a:lnTo>
                    <a:pt x="2845621" y="60884"/>
                  </a:lnTo>
                  <a:close/>
                  <a:moveTo>
                    <a:pt x="3077268" y="3430487"/>
                  </a:moveTo>
                  <a:cubicBezTo>
                    <a:pt x="3077268" y="3430487"/>
                    <a:pt x="3073309" y="3433019"/>
                    <a:pt x="3065395" y="3438079"/>
                  </a:cubicBezTo>
                  <a:cubicBezTo>
                    <a:pt x="2990196" y="3424971"/>
                    <a:pt x="2916976" y="3407529"/>
                    <a:pt x="2845737" y="3385769"/>
                  </a:cubicBezTo>
                  <a:cubicBezTo>
                    <a:pt x="2774497" y="3363995"/>
                    <a:pt x="2703253" y="3345303"/>
                    <a:pt x="2632014" y="3329659"/>
                  </a:cubicBezTo>
                  <a:cubicBezTo>
                    <a:pt x="2556816" y="3316543"/>
                    <a:pt x="2483598" y="3299115"/>
                    <a:pt x="2412356" y="3277341"/>
                  </a:cubicBezTo>
                  <a:cubicBezTo>
                    <a:pt x="2341117" y="3255585"/>
                    <a:pt x="2267897" y="3238141"/>
                    <a:pt x="2192698" y="3225029"/>
                  </a:cubicBezTo>
                  <a:cubicBezTo>
                    <a:pt x="2184782" y="3217857"/>
                    <a:pt x="2178844" y="3209403"/>
                    <a:pt x="2174888" y="3199699"/>
                  </a:cubicBezTo>
                  <a:cubicBezTo>
                    <a:pt x="2178843" y="3197167"/>
                    <a:pt x="2184776" y="3199481"/>
                    <a:pt x="2192694" y="3206669"/>
                  </a:cubicBezTo>
                  <a:lnTo>
                    <a:pt x="3065393" y="3419723"/>
                  </a:lnTo>
                  <a:cubicBezTo>
                    <a:pt x="3069352" y="3417189"/>
                    <a:pt x="3073306" y="3417707"/>
                    <a:pt x="3077264" y="3421303"/>
                  </a:cubicBezTo>
                  <a:cubicBezTo>
                    <a:pt x="3081225" y="3424897"/>
                    <a:pt x="3081224" y="3427955"/>
                    <a:pt x="3077268" y="3430487"/>
                  </a:cubicBezTo>
                  <a:close/>
                  <a:moveTo>
                    <a:pt x="3089148" y="257891"/>
                  </a:moveTo>
                  <a:lnTo>
                    <a:pt x="3086918" y="268355"/>
                  </a:lnTo>
                  <a:lnTo>
                    <a:pt x="3086966" y="266045"/>
                  </a:lnTo>
                  <a:close/>
                  <a:moveTo>
                    <a:pt x="3181897" y="125963"/>
                  </a:moveTo>
                  <a:cubicBezTo>
                    <a:pt x="3176826" y="129892"/>
                    <a:pt x="3165737" y="118258"/>
                    <a:pt x="3175885" y="110399"/>
                  </a:cubicBezTo>
                  <a:cubicBezTo>
                    <a:pt x="3175885" y="110399"/>
                    <a:pt x="3186972" y="122035"/>
                    <a:pt x="3181897" y="125963"/>
                  </a:cubicBezTo>
                  <a:close/>
                  <a:moveTo>
                    <a:pt x="3213665" y="120027"/>
                  </a:moveTo>
                  <a:cubicBezTo>
                    <a:pt x="3208592" y="123955"/>
                    <a:pt x="3203517" y="127885"/>
                    <a:pt x="3200740" y="120702"/>
                  </a:cubicBezTo>
                  <a:cubicBezTo>
                    <a:pt x="3203277" y="118737"/>
                    <a:pt x="3205813" y="116772"/>
                    <a:pt x="3208064" y="116198"/>
                  </a:cubicBezTo>
                  <a:cubicBezTo>
                    <a:pt x="3210314" y="115622"/>
                    <a:pt x="3212277" y="116435"/>
                    <a:pt x="3213665" y="120027"/>
                  </a:cubicBezTo>
                  <a:close/>
                  <a:moveTo>
                    <a:pt x="3235755" y="242992"/>
                  </a:moveTo>
                  <a:lnTo>
                    <a:pt x="3233556" y="242916"/>
                  </a:lnTo>
                  <a:lnTo>
                    <a:pt x="3234241" y="263903"/>
                  </a:lnTo>
                  <a:close/>
                  <a:moveTo>
                    <a:pt x="3310362" y="122904"/>
                  </a:moveTo>
                  <a:cubicBezTo>
                    <a:pt x="3278135" y="127645"/>
                    <a:pt x="3243595" y="126401"/>
                    <a:pt x="3213665" y="120027"/>
                  </a:cubicBezTo>
                  <a:cubicBezTo>
                    <a:pt x="3225748" y="118247"/>
                    <a:pt x="3238483" y="115751"/>
                    <a:pt x="3251136" y="114244"/>
                  </a:cubicBezTo>
                  <a:cubicBezTo>
                    <a:pt x="3263790" y="112737"/>
                    <a:pt x="3276363" y="112224"/>
                    <a:pt x="3288128" y="114414"/>
                  </a:cubicBezTo>
                  <a:cubicBezTo>
                    <a:pt x="3295972" y="115875"/>
                    <a:pt x="3303455" y="118532"/>
                    <a:pt x="3310362" y="122904"/>
                  </a:cubicBezTo>
                  <a:close/>
                  <a:moveTo>
                    <a:pt x="3709209" y="64485"/>
                  </a:moveTo>
                  <a:lnTo>
                    <a:pt x="3704822" y="68604"/>
                  </a:lnTo>
                  <a:cubicBezTo>
                    <a:pt x="3694484" y="72236"/>
                    <a:pt x="3670988" y="73806"/>
                    <a:pt x="3667183" y="76756"/>
                  </a:cubicBezTo>
                  <a:cubicBezTo>
                    <a:pt x="3544217" y="75558"/>
                    <a:pt x="3423664" y="67822"/>
                    <a:pt x="3303580" y="63419"/>
                  </a:cubicBezTo>
                  <a:lnTo>
                    <a:pt x="3295636" y="63291"/>
                  </a:lnTo>
                  <a:lnTo>
                    <a:pt x="3288285" y="62498"/>
                  </a:lnTo>
                  <a:lnTo>
                    <a:pt x="3287774" y="63168"/>
                  </a:lnTo>
                  <a:lnTo>
                    <a:pt x="3236373" y="62350"/>
                  </a:lnTo>
                  <a:lnTo>
                    <a:pt x="3233213" y="62032"/>
                  </a:lnTo>
                  <a:lnTo>
                    <a:pt x="3233025" y="62295"/>
                  </a:lnTo>
                  <a:lnTo>
                    <a:pt x="3123553" y="60551"/>
                  </a:lnTo>
                  <a:lnTo>
                    <a:pt x="3084055" y="62636"/>
                  </a:lnTo>
                  <a:lnTo>
                    <a:pt x="3027435" y="60013"/>
                  </a:lnTo>
                  <a:lnTo>
                    <a:pt x="2851646" y="60165"/>
                  </a:lnTo>
                  <a:lnTo>
                    <a:pt x="2915129" y="52606"/>
                  </a:lnTo>
                  <a:cubicBezTo>
                    <a:pt x="3059658" y="37104"/>
                    <a:pt x="3169281" y="39305"/>
                    <a:pt x="3318518" y="38824"/>
                  </a:cubicBezTo>
                  <a:cubicBezTo>
                    <a:pt x="3337173" y="38762"/>
                    <a:pt x="3359509" y="38282"/>
                    <a:pt x="3383876" y="37762"/>
                  </a:cubicBezTo>
                  <a:lnTo>
                    <a:pt x="3427012" y="37036"/>
                  </a:lnTo>
                  <a:lnTo>
                    <a:pt x="3593979" y="52552"/>
                  </a:lnTo>
                  <a:close/>
                  <a:moveTo>
                    <a:pt x="4060981" y="460893"/>
                  </a:moveTo>
                  <a:lnTo>
                    <a:pt x="4050354" y="447679"/>
                  </a:lnTo>
                  <a:cubicBezTo>
                    <a:pt x="4004142" y="432595"/>
                    <a:pt x="3926299" y="424588"/>
                    <a:pt x="3845727" y="418998"/>
                  </a:cubicBezTo>
                  <a:cubicBezTo>
                    <a:pt x="3765154" y="413408"/>
                    <a:pt x="3681854" y="410234"/>
                    <a:pt x="3624727" y="404813"/>
                  </a:cubicBezTo>
                  <a:lnTo>
                    <a:pt x="3604990" y="402151"/>
                  </a:lnTo>
                  <a:lnTo>
                    <a:pt x="3604999" y="402800"/>
                  </a:lnTo>
                  <a:lnTo>
                    <a:pt x="3625914" y="406591"/>
                  </a:lnTo>
                  <a:cubicBezTo>
                    <a:pt x="3655553" y="411741"/>
                    <a:pt x="3698585" y="419173"/>
                    <a:pt x="3707453" y="422069"/>
                  </a:cubicBezTo>
                  <a:cubicBezTo>
                    <a:pt x="3791259" y="432716"/>
                    <a:pt x="3851723" y="435746"/>
                    <a:pt x="3942637" y="438968"/>
                  </a:cubicBezTo>
                  <a:cubicBezTo>
                    <a:pt x="3965973" y="446589"/>
                    <a:pt x="4052796" y="474927"/>
                    <a:pt x="4060981" y="460893"/>
                  </a:cubicBezTo>
                  <a:close/>
                  <a:moveTo>
                    <a:pt x="4091429" y="461084"/>
                  </a:moveTo>
                  <a:cubicBezTo>
                    <a:pt x="4097031" y="462914"/>
                    <a:pt x="4080583" y="449191"/>
                    <a:pt x="4080583" y="449191"/>
                  </a:cubicBezTo>
                  <a:cubicBezTo>
                    <a:pt x="4079293" y="457124"/>
                    <a:pt x="4089923" y="470339"/>
                    <a:pt x="4091429" y="461084"/>
                  </a:cubicBezTo>
                  <a:close/>
                  <a:moveTo>
                    <a:pt x="4192037" y="477218"/>
                  </a:moveTo>
                  <a:lnTo>
                    <a:pt x="4182127" y="465633"/>
                  </a:lnTo>
                  <a:cubicBezTo>
                    <a:pt x="4175231" y="471734"/>
                    <a:pt x="4185145" y="483324"/>
                    <a:pt x="4192037" y="477218"/>
                  </a:cubicBezTo>
                  <a:close/>
                  <a:moveTo>
                    <a:pt x="4233473" y="482389"/>
                  </a:moveTo>
                  <a:lnTo>
                    <a:pt x="4205826" y="465012"/>
                  </a:lnTo>
                  <a:cubicBezTo>
                    <a:pt x="4205826" y="465012"/>
                    <a:pt x="4219685" y="494597"/>
                    <a:pt x="4233473" y="482389"/>
                  </a:cubicBezTo>
                  <a:close/>
                  <a:moveTo>
                    <a:pt x="4275842" y="487866"/>
                  </a:moveTo>
                  <a:cubicBezTo>
                    <a:pt x="4281444" y="489695"/>
                    <a:pt x="4266147" y="474955"/>
                    <a:pt x="4259612" y="472826"/>
                  </a:cubicBezTo>
                  <a:cubicBezTo>
                    <a:pt x="4252504" y="480250"/>
                    <a:pt x="4274549" y="495798"/>
                    <a:pt x="4275842" y="487866"/>
                  </a:cubicBezTo>
                  <a:close/>
                  <a:moveTo>
                    <a:pt x="4335230" y="497505"/>
                  </a:moveTo>
                  <a:cubicBezTo>
                    <a:pt x="4339430" y="498878"/>
                    <a:pt x="4328807" y="486013"/>
                    <a:pt x="4320323" y="482069"/>
                  </a:cubicBezTo>
                  <a:cubicBezTo>
                    <a:pt x="4317495" y="480755"/>
                    <a:pt x="4314906" y="480430"/>
                    <a:pt x="4313183" y="481956"/>
                  </a:cubicBezTo>
                  <a:cubicBezTo>
                    <a:pt x="4311890" y="489889"/>
                    <a:pt x="4333723" y="506760"/>
                    <a:pt x="4335230" y="497505"/>
                  </a:cubicBezTo>
                  <a:close/>
                  <a:moveTo>
                    <a:pt x="4376665" y="502678"/>
                  </a:moveTo>
                  <a:lnTo>
                    <a:pt x="4361152" y="489260"/>
                  </a:lnTo>
                  <a:cubicBezTo>
                    <a:pt x="4354259" y="495364"/>
                    <a:pt x="4369770" y="508781"/>
                    <a:pt x="4376665" y="502678"/>
                  </a:cubicBezTo>
                  <a:close/>
                  <a:moveTo>
                    <a:pt x="4441440" y="515467"/>
                  </a:moveTo>
                  <a:lnTo>
                    <a:pt x="4414724" y="498394"/>
                  </a:lnTo>
                  <a:cubicBezTo>
                    <a:pt x="4414724" y="498394"/>
                    <a:pt x="4427653" y="527672"/>
                    <a:pt x="4441440" y="515467"/>
                  </a:cubicBezTo>
                  <a:close/>
                  <a:moveTo>
                    <a:pt x="4471671" y="516982"/>
                  </a:moveTo>
                  <a:cubicBezTo>
                    <a:pt x="4478205" y="519118"/>
                    <a:pt x="4461760" y="505394"/>
                    <a:pt x="4456161" y="503566"/>
                  </a:cubicBezTo>
                  <a:cubicBezTo>
                    <a:pt x="4454868" y="511497"/>
                    <a:pt x="4470380" y="524912"/>
                    <a:pt x="4471671" y="516982"/>
                  </a:cubicBezTo>
                  <a:close/>
                  <a:moveTo>
                    <a:pt x="5399477" y="700099"/>
                  </a:moveTo>
                  <a:cubicBezTo>
                    <a:pt x="5403572" y="693080"/>
                    <a:pt x="5371920" y="680662"/>
                    <a:pt x="5347137" y="673615"/>
                  </a:cubicBezTo>
                  <a:cubicBezTo>
                    <a:pt x="5334746" y="670093"/>
                    <a:pt x="5324068" y="667915"/>
                    <a:pt x="5320436" y="668424"/>
                  </a:cubicBezTo>
                  <a:cubicBezTo>
                    <a:pt x="5316806" y="668935"/>
                    <a:pt x="5320215" y="672138"/>
                    <a:pt x="5335997" y="679377"/>
                  </a:cubicBezTo>
                  <a:cubicBezTo>
                    <a:pt x="5335997" y="679377"/>
                    <a:pt x="5392945" y="697967"/>
                    <a:pt x="5399477" y="700099"/>
                  </a:cubicBezTo>
                  <a:close/>
                  <a:moveTo>
                    <a:pt x="5536506" y="740830"/>
                  </a:moveTo>
                  <a:lnTo>
                    <a:pt x="5536207" y="740710"/>
                  </a:lnTo>
                  <a:lnTo>
                    <a:pt x="5536423" y="740818"/>
                  </a:lnTo>
                  <a:close/>
                  <a:moveTo>
                    <a:pt x="5543992" y="733244"/>
                  </a:moveTo>
                  <a:lnTo>
                    <a:pt x="5530338" y="724838"/>
                  </a:lnTo>
                  <a:cubicBezTo>
                    <a:pt x="5512214" y="714200"/>
                    <a:pt x="5489780" y="702327"/>
                    <a:pt x="5472541" y="697384"/>
                  </a:cubicBezTo>
                  <a:cubicBezTo>
                    <a:pt x="5466794" y="695737"/>
                    <a:pt x="5461625" y="694859"/>
                    <a:pt x="5457386" y="695057"/>
                  </a:cubicBezTo>
                  <a:cubicBezTo>
                    <a:pt x="5453146" y="695253"/>
                    <a:pt x="5449837" y="696522"/>
                    <a:pt x="5447809" y="699167"/>
                  </a:cubicBezTo>
                  <a:cubicBezTo>
                    <a:pt x="5448184" y="696851"/>
                    <a:pt x="5454317" y="699201"/>
                    <a:pt x="5463603" y="703865"/>
                  </a:cubicBezTo>
                  <a:lnTo>
                    <a:pt x="5489465" y="717702"/>
                  </a:lnTo>
                  <a:lnTo>
                    <a:pt x="5491443" y="717200"/>
                  </a:lnTo>
                  <a:lnTo>
                    <a:pt x="5492528" y="719340"/>
                  </a:lnTo>
                  <a:lnTo>
                    <a:pt x="5498338" y="722446"/>
                  </a:lnTo>
                  <a:lnTo>
                    <a:pt x="5516645" y="731275"/>
                  </a:lnTo>
                  <a:lnTo>
                    <a:pt x="5513795" y="729008"/>
                  </a:lnTo>
                  <a:cubicBezTo>
                    <a:pt x="5512444" y="725433"/>
                    <a:pt x="5525990" y="727470"/>
                    <a:pt x="5532739" y="729341"/>
                  </a:cubicBezTo>
                  <a:close/>
                  <a:moveTo>
                    <a:pt x="5959258" y="846243"/>
                  </a:moveTo>
                  <a:lnTo>
                    <a:pt x="5680838" y="765485"/>
                  </a:lnTo>
                  <a:cubicBezTo>
                    <a:pt x="5676637" y="764112"/>
                    <a:pt x="5627478" y="743368"/>
                    <a:pt x="5604342" y="741100"/>
                  </a:cubicBezTo>
                  <a:cubicBezTo>
                    <a:pt x="5596632" y="740344"/>
                    <a:pt x="5591809" y="741644"/>
                    <a:pt x="5592512" y="746396"/>
                  </a:cubicBezTo>
                  <a:lnTo>
                    <a:pt x="5601192" y="752922"/>
                  </a:lnTo>
                  <a:lnTo>
                    <a:pt x="5713736" y="790062"/>
                  </a:lnTo>
                  <a:lnTo>
                    <a:pt x="5740432" y="798798"/>
                  </a:lnTo>
                  <a:lnTo>
                    <a:pt x="5774630" y="808191"/>
                  </a:lnTo>
                  <a:cubicBezTo>
                    <a:pt x="5797206" y="814257"/>
                    <a:pt x="5815398" y="819152"/>
                    <a:pt x="5824034" y="821966"/>
                  </a:cubicBezTo>
                  <a:lnTo>
                    <a:pt x="5900024" y="849688"/>
                  </a:lnTo>
                  <a:close/>
                  <a:moveTo>
                    <a:pt x="6341218" y="869660"/>
                  </a:moveTo>
                  <a:lnTo>
                    <a:pt x="6251785" y="840470"/>
                  </a:lnTo>
                  <a:cubicBezTo>
                    <a:pt x="6189963" y="822379"/>
                    <a:pt x="6125924" y="803564"/>
                    <a:pt x="6063087" y="778877"/>
                  </a:cubicBezTo>
                  <a:cubicBezTo>
                    <a:pt x="6018602" y="762269"/>
                    <a:pt x="5972910" y="743611"/>
                    <a:pt x="5926169" y="724332"/>
                  </a:cubicBezTo>
                  <a:lnTo>
                    <a:pt x="5870375" y="701620"/>
                  </a:lnTo>
                  <a:lnTo>
                    <a:pt x="5868574" y="706942"/>
                  </a:lnTo>
                  <a:cubicBezTo>
                    <a:pt x="5866584" y="706750"/>
                    <a:pt x="5866384" y="704589"/>
                    <a:pt x="5867151" y="702469"/>
                  </a:cubicBezTo>
                  <a:lnTo>
                    <a:pt x="5868725" y="700948"/>
                  </a:lnTo>
                  <a:lnTo>
                    <a:pt x="5782946" y="666031"/>
                  </a:lnTo>
                  <a:cubicBezTo>
                    <a:pt x="5685568" y="627808"/>
                    <a:pt x="5584598" y="592764"/>
                    <a:pt x="5481261" y="572260"/>
                  </a:cubicBezTo>
                  <a:cubicBezTo>
                    <a:pt x="5362915" y="550337"/>
                    <a:pt x="5235018" y="508590"/>
                    <a:pt x="5112365" y="476907"/>
                  </a:cubicBezTo>
                  <a:cubicBezTo>
                    <a:pt x="4941740" y="437918"/>
                    <a:pt x="4763646" y="414592"/>
                    <a:pt x="4597115" y="386689"/>
                  </a:cubicBezTo>
                  <a:cubicBezTo>
                    <a:pt x="4217143" y="333663"/>
                    <a:pt x="3841171" y="276461"/>
                    <a:pt x="3476529" y="251545"/>
                  </a:cubicBezTo>
                  <a:lnTo>
                    <a:pt x="3244403" y="243300"/>
                  </a:lnTo>
                  <a:lnTo>
                    <a:pt x="3244550" y="255151"/>
                  </a:lnTo>
                  <a:lnTo>
                    <a:pt x="3243619" y="264629"/>
                  </a:lnTo>
                  <a:cubicBezTo>
                    <a:pt x="3243210" y="267665"/>
                    <a:pt x="3242800" y="269404"/>
                    <a:pt x="3242427" y="268927"/>
                  </a:cubicBezTo>
                  <a:lnTo>
                    <a:pt x="3244716" y="268382"/>
                  </a:lnTo>
                  <a:lnTo>
                    <a:pt x="3245049" y="295246"/>
                  </a:lnTo>
                  <a:lnTo>
                    <a:pt x="3508531" y="297273"/>
                  </a:lnTo>
                  <a:cubicBezTo>
                    <a:pt x="3694449" y="314803"/>
                    <a:pt x="3874986" y="365378"/>
                    <a:pt x="4049704" y="379247"/>
                  </a:cubicBezTo>
                  <a:cubicBezTo>
                    <a:pt x="4228513" y="404203"/>
                    <a:pt x="4407536" y="427831"/>
                    <a:pt x="4590657" y="462542"/>
                  </a:cubicBezTo>
                  <a:cubicBezTo>
                    <a:pt x="4769683" y="486175"/>
                    <a:pt x="4955602" y="503699"/>
                    <a:pt x="5137647" y="545023"/>
                  </a:cubicBezTo>
                  <a:cubicBezTo>
                    <a:pt x="5449329" y="627966"/>
                    <a:pt x="5780764" y="711870"/>
                    <a:pt x="6124805" y="827890"/>
                  </a:cubicBezTo>
                  <a:lnTo>
                    <a:pt x="6206236" y="857814"/>
                  </a:lnTo>
                  <a:close/>
                  <a:moveTo>
                    <a:pt x="6342378" y="3637293"/>
                  </a:moveTo>
                  <a:cubicBezTo>
                    <a:pt x="6286967" y="3599283"/>
                    <a:pt x="6247383" y="3569507"/>
                    <a:pt x="6223634" y="3547975"/>
                  </a:cubicBezTo>
                  <a:cubicBezTo>
                    <a:pt x="6207805" y="3545853"/>
                    <a:pt x="6193952" y="3545531"/>
                    <a:pt x="6182082" y="3547013"/>
                  </a:cubicBezTo>
                  <a:cubicBezTo>
                    <a:pt x="6170207" y="3548483"/>
                    <a:pt x="6156353" y="3548161"/>
                    <a:pt x="6140526" y="3546047"/>
                  </a:cubicBezTo>
                  <a:cubicBezTo>
                    <a:pt x="6116776" y="3536747"/>
                    <a:pt x="6097976" y="3533471"/>
                    <a:pt x="6084123" y="3536209"/>
                  </a:cubicBezTo>
                  <a:cubicBezTo>
                    <a:pt x="6070274" y="3538947"/>
                    <a:pt x="6051473" y="3535675"/>
                    <a:pt x="6027728" y="3526381"/>
                  </a:cubicBezTo>
                  <a:cubicBezTo>
                    <a:pt x="6007937" y="3526789"/>
                    <a:pt x="5990131" y="3525945"/>
                    <a:pt x="5974299" y="3523823"/>
                  </a:cubicBezTo>
                  <a:cubicBezTo>
                    <a:pt x="5958468" y="3521717"/>
                    <a:pt x="5938677" y="3516005"/>
                    <a:pt x="5914930" y="3506707"/>
                  </a:cubicBezTo>
                  <a:cubicBezTo>
                    <a:pt x="5922847" y="3513891"/>
                    <a:pt x="5920872" y="3521279"/>
                    <a:pt x="5909000" y="3528879"/>
                  </a:cubicBezTo>
                  <a:cubicBezTo>
                    <a:pt x="5948576" y="3540281"/>
                    <a:pt x="5985185" y="3550537"/>
                    <a:pt x="6018828" y="3559627"/>
                  </a:cubicBezTo>
                  <a:cubicBezTo>
                    <a:pt x="6052473" y="3568713"/>
                    <a:pt x="6085122" y="3575373"/>
                    <a:pt x="6116781" y="3579605"/>
                  </a:cubicBezTo>
                  <a:cubicBezTo>
                    <a:pt x="6156363" y="3591017"/>
                    <a:pt x="6194949" y="3599993"/>
                    <a:pt x="6232549" y="3606547"/>
                  </a:cubicBezTo>
                  <a:cubicBezTo>
                    <a:pt x="6270150" y="3613105"/>
                    <a:pt x="6306760" y="3623361"/>
                    <a:pt x="6342378" y="3637293"/>
                  </a:cubicBezTo>
                  <a:close/>
                  <a:moveTo>
                    <a:pt x="6383967" y="3886189"/>
                  </a:moveTo>
                  <a:cubicBezTo>
                    <a:pt x="6328560" y="3884913"/>
                    <a:pt x="6274142" y="3876869"/>
                    <a:pt x="6220712" y="3862079"/>
                  </a:cubicBezTo>
                  <a:cubicBezTo>
                    <a:pt x="6167280" y="3847289"/>
                    <a:pt x="6110882" y="3828271"/>
                    <a:pt x="6051510" y="3805031"/>
                  </a:cubicBezTo>
                  <a:cubicBezTo>
                    <a:pt x="6019850" y="3800801"/>
                    <a:pt x="5986212" y="3794771"/>
                    <a:pt x="5950589" y="3786951"/>
                  </a:cubicBezTo>
                  <a:cubicBezTo>
                    <a:pt x="5914970" y="3779129"/>
                    <a:pt x="5879350" y="3774369"/>
                    <a:pt x="5843731" y="3772669"/>
                  </a:cubicBezTo>
                  <a:lnTo>
                    <a:pt x="5849665" y="3768873"/>
                  </a:lnTo>
                  <a:cubicBezTo>
                    <a:pt x="5837793" y="3764233"/>
                    <a:pt x="5827897" y="3761375"/>
                    <a:pt x="5819984" y="3760309"/>
                  </a:cubicBezTo>
                  <a:cubicBezTo>
                    <a:pt x="5812064" y="3759255"/>
                    <a:pt x="5802172" y="3756407"/>
                    <a:pt x="5790296" y="3751755"/>
                  </a:cubicBezTo>
                  <a:lnTo>
                    <a:pt x="5784362" y="3755549"/>
                  </a:lnTo>
                  <a:cubicBezTo>
                    <a:pt x="5796238" y="3760203"/>
                    <a:pt x="5805141" y="3766747"/>
                    <a:pt x="5811080" y="3775197"/>
                  </a:cubicBezTo>
                  <a:cubicBezTo>
                    <a:pt x="5817017" y="3783633"/>
                    <a:pt x="5825923" y="3790187"/>
                    <a:pt x="5837799" y="3794841"/>
                  </a:cubicBezTo>
                  <a:cubicBezTo>
                    <a:pt x="5837799" y="3794841"/>
                    <a:pt x="5849667" y="3799483"/>
                    <a:pt x="5873419" y="3808773"/>
                  </a:cubicBezTo>
                  <a:cubicBezTo>
                    <a:pt x="5956530" y="3816825"/>
                    <a:pt x="6037667" y="3838377"/>
                    <a:pt x="6116825" y="3873445"/>
                  </a:cubicBezTo>
                  <a:cubicBezTo>
                    <a:pt x="6148485" y="3877677"/>
                    <a:pt x="6180150" y="3884969"/>
                    <a:pt x="6211810" y="3895325"/>
                  </a:cubicBezTo>
                  <a:cubicBezTo>
                    <a:pt x="6243475" y="3905681"/>
                    <a:pt x="6275136" y="3912971"/>
                    <a:pt x="6306796" y="3917203"/>
                  </a:cubicBezTo>
                  <a:cubicBezTo>
                    <a:pt x="6326591" y="3916789"/>
                    <a:pt x="6352310" y="3906447"/>
                    <a:pt x="6383967" y="3886189"/>
                  </a:cubicBezTo>
                  <a:close/>
                  <a:moveTo>
                    <a:pt x="6430224" y="1440304"/>
                  </a:moveTo>
                  <a:cubicBezTo>
                    <a:pt x="6422873" y="1446576"/>
                    <a:pt x="6414947" y="1446746"/>
                    <a:pt x="6406452" y="1440814"/>
                  </a:cubicBezTo>
                  <a:cubicBezTo>
                    <a:pt x="6402777" y="1443952"/>
                    <a:pt x="6399735" y="1443250"/>
                    <a:pt x="6397321" y="1438713"/>
                  </a:cubicBezTo>
                  <a:cubicBezTo>
                    <a:pt x="6394907" y="1434176"/>
                    <a:pt x="6395535" y="1430339"/>
                    <a:pt x="6399212" y="1427207"/>
                  </a:cubicBezTo>
                  <a:cubicBezTo>
                    <a:pt x="6402886" y="1424070"/>
                    <a:pt x="6413225" y="1428437"/>
                    <a:pt x="6430224" y="1440304"/>
                  </a:cubicBezTo>
                  <a:close/>
                  <a:moveTo>
                    <a:pt x="6536154" y="1077829"/>
                  </a:moveTo>
                  <a:lnTo>
                    <a:pt x="6478505" y="1046337"/>
                  </a:lnTo>
                  <a:cubicBezTo>
                    <a:pt x="6454210" y="1033193"/>
                    <a:pt x="6429595" y="1021541"/>
                    <a:pt x="6404736" y="1010804"/>
                  </a:cubicBezTo>
                  <a:lnTo>
                    <a:pt x="6338160" y="984222"/>
                  </a:lnTo>
                  <a:lnTo>
                    <a:pt x="6279279" y="975752"/>
                  </a:lnTo>
                  <a:lnTo>
                    <a:pt x="6275158" y="975985"/>
                  </a:lnTo>
                  <a:lnTo>
                    <a:pt x="6355802" y="1003897"/>
                  </a:lnTo>
                  <a:cubicBezTo>
                    <a:pt x="6408928" y="1023327"/>
                    <a:pt x="6456858" y="1042188"/>
                    <a:pt x="6501075" y="1061212"/>
                  </a:cubicBezTo>
                  <a:close/>
                  <a:moveTo>
                    <a:pt x="6785140" y="2842529"/>
                  </a:moveTo>
                  <a:cubicBezTo>
                    <a:pt x="6729731" y="2804515"/>
                    <a:pt x="6690147" y="2774741"/>
                    <a:pt x="6666401" y="2753209"/>
                  </a:cubicBezTo>
                  <a:cubicBezTo>
                    <a:pt x="6650569" y="2751085"/>
                    <a:pt x="6636716" y="2750763"/>
                    <a:pt x="6624844" y="2752245"/>
                  </a:cubicBezTo>
                  <a:cubicBezTo>
                    <a:pt x="6612971" y="2753717"/>
                    <a:pt x="6599116" y="2753395"/>
                    <a:pt x="6583290" y="2751281"/>
                  </a:cubicBezTo>
                  <a:cubicBezTo>
                    <a:pt x="6559541" y="2741975"/>
                    <a:pt x="6540740" y="2738705"/>
                    <a:pt x="6526886" y="2741443"/>
                  </a:cubicBezTo>
                  <a:cubicBezTo>
                    <a:pt x="6513037" y="2744177"/>
                    <a:pt x="6494237" y="2740905"/>
                    <a:pt x="6470491" y="2731613"/>
                  </a:cubicBezTo>
                  <a:lnTo>
                    <a:pt x="6455881" y="2730915"/>
                  </a:lnTo>
                  <a:lnTo>
                    <a:pt x="6494494" y="2771569"/>
                  </a:lnTo>
                  <a:lnTo>
                    <a:pt x="6559545" y="2784835"/>
                  </a:lnTo>
                  <a:cubicBezTo>
                    <a:pt x="6599127" y="2796251"/>
                    <a:pt x="6637712" y="2805225"/>
                    <a:pt x="6675313" y="2811781"/>
                  </a:cubicBezTo>
                  <a:cubicBezTo>
                    <a:pt x="6712914" y="2818339"/>
                    <a:pt x="6749523" y="2828587"/>
                    <a:pt x="6785140" y="2842529"/>
                  </a:cubicBezTo>
                  <a:close/>
                  <a:moveTo>
                    <a:pt x="6802458" y="839229"/>
                  </a:moveTo>
                  <a:cubicBezTo>
                    <a:pt x="6795563" y="845330"/>
                    <a:pt x="6780050" y="831915"/>
                    <a:pt x="6786943" y="825811"/>
                  </a:cubicBezTo>
                  <a:close/>
                  <a:moveTo>
                    <a:pt x="6826731" y="3091427"/>
                  </a:moveTo>
                  <a:cubicBezTo>
                    <a:pt x="6771325" y="3090149"/>
                    <a:pt x="6716904" y="3082103"/>
                    <a:pt x="6663474" y="3067313"/>
                  </a:cubicBezTo>
                  <a:lnTo>
                    <a:pt x="6628039" y="3055365"/>
                  </a:lnTo>
                  <a:lnTo>
                    <a:pt x="6621827" y="3093011"/>
                  </a:lnTo>
                  <a:lnTo>
                    <a:pt x="6654572" y="3100557"/>
                  </a:lnTo>
                  <a:cubicBezTo>
                    <a:pt x="6686239" y="3110911"/>
                    <a:pt x="6717900" y="3118205"/>
                    <a:pt x="6749561" y="3122435"/>
                  </a:cubicBezTo>
                  <a:cubicBezTo>
                    <a:pt x="6769354" y="3122021"/>
                    <a:pt x="6795074" y="3111681"/>
                    <a:pt x="6826731" y="3091427"/>
                  </a:cubicBezTo>
                  <a:close/>
                  <a:moveTo>
                    <a:pt x="6971662" y="3712223"/>
                  </a:moveTo>
                  <a:lnTo>
                    <a:pt x="6965726" y="3716021"/>
                  </a:lnTo>
                  <a:cubicBezTo>
                    <a:pt x="6949890" y="3713897"/>
                    <a:pt x="6930105" y="3708195"/>
                    <a:pt x="6906354" y="3698903"/>
                  </a:cubicBezTo>
                  <a:cubicBezTo>
                    <a:pt x="6894475" y="3669763"/>
                    <a:pt x="6904370" y="3669559"/>
                    <a:pt x="6936039" y="3698273"/>
                  </a:cubicBezTo>
                  <a:cubicBezTo>
                    <a:pt x="6959785" y="3707567"/>
                    <a:pt x="6971662" y="3712223"/>
                    <a:pt x="6971662" y="3712223"/>
                  </a:cubicBezTo>
                  <a:close/>
                  <a:moveTo>
                    <a:pt x="7414426" y="2917453"/>
                  </a:moveTo>
                  <a:lnTo>
                    <a:pt x="7408490" y="2921251"/>
                  </a:lnTo>
                  <a:cubicBezTo>
                    <a:pt x="7392653" y="2919129"/>
                    <a:pt x="7372869" y="2913427"/>
                    <a:pt x="7349119" y="2904133"/>
                  </a:cubicBezTo>
                  <a:cubicBezTo>
                    <a:pt x="7337241" y="2874997"/>
                    <a:pt x="7347136" y="2874789"/>
                    <a:pt x="7378803" y="2903505"/>
                  </a:cubicBezTo>
                  <a:cubicBezTo>
                    <a:pt x="7402548" y="2912799"/>
                    <a:pt x="7414426" y="2917453"/>
                    <a:pt x="7414426" y="2917453"/>
                  </a:cubicBezTo>
                  <a:close/>
                  <a:moveTo>
                    <a:pt x="7525789" y="3337511"/>
                  </a:moveTo>
                  <a:cubicBezTo>
                    <a:pt x="7522824" y="3354713"/>
                    <a:pt x="7515404" y="3373235"/>
                    <a:pt x="7503533" y="3393075"/>
                  </a:cubicBezTo>
                  <a:cubicBezTo>
                    <a:pt x="7491667" y="3412919"/>
                    <a:pt x="7471879" y="3425579"/>
                    <a:pt x="7444176" y="3431055"/>
                  </a:cubicBezTo>
                  <a:cubicBezTo>
                    <a:pt x="7432305" y="3438651"/>
                    <a:pt x="7419443" y="3443817"/>
                    <a:pt x="7405593" y="3446565"/>
                  </a:cubicBezTo>
                  <a:cubicBezTo>
                    <a:pt x="7391744" y="3449301"/>
                    <a:pt x="7374920" y="3450879"/>
                    <a:pt x="7355132" y="3451299"/>
                  </a:cubicBezTo>
                  <a:cubicBezTo>
                    <a:pt x="7303678" y="3447479"/>
                    <a:pt x="7254210" y="3442395"/>
                    <a:pt x="7206717" y="3436053"/>
                  </a:cubicBezTo>
                  <a:cubicBezTo>
                    <a:pt x="7159225" y="3429703"/>
                    <a:pt x="7109753" y="3418505"/>
                    <a:pt x="7058298" y="3402437"/>
                  </a:cubicBezTo>
                  <a:cubicBezTo>
                    <a:pt x="7074136" y="3416807"/>
                    <a:pt x="7086996" y="3423879"/>
                    <a:pt x="7096891" y="3423673"/>
                  </a:cubicBezTo>
                  <a:cubicBezTo>
                    <a:pt x="7106784" y="3423465"/>
                    <a:pt x="7119647" y="3430535"/>
                    <a:pt x="7135480" y="3444899"/>
                  </a:cubicBezTo>
                  <a:cubicBezTo>
                    <a:pt x="7076113" y="3433903"/>
                    <a:pt x="7016744" y="3410663"/>
                    <a:pt x="6957376" y="3375181"/>
                  </a:cubicBezTo>
                  <a:cubicBezTo>
                    <a:pt x="6929670" y="3368421"/>
                    <a:pt x="6901964" y="3355533"/>
                    <a:pt x="6874259" y="3336521"/>
                  </a:cubicBezTo>
                  <a:cubicBezTo>
                    <a:pt x="6846556" y="3317521"/>
                    <a:pt x="6818848" y="3304637"/>
                    <a:pt x="6791144" y="3297871"/>
                  </a:cubicBezTo>
                  <a:cubicBezTo>
                    <a:pt x="6783227" y="3290685"/>
                    <a:pt x="6776298" y="3285935"/>
                    <a:pt x="6770361" y="3283619"/>
                  </a:cubicBezTo>
                  <a:cubicBezTo>
                    <a:pt x="6764428" y="3281289"/>
                    <a:pt x="6757496" y="3276535"/>
                    <a:pt x="6749584" y="3269363"/>
                  </a:cubicBezTo>
                  <a:cubicBezTo>
                    <a:pt x="6729794" y="3269773"/>
                    <a:pt x="6713962" y="3267651"/>
                    <a:pt x="6702090" y="3263009"/>
                  </a:cubicBezTo>
                  <a:lnTo>
                    <a:pt x="6667963" y="3249647"/>
                  </a:lnTo>
                  <a:lnTo>
                    <a:pt x="6674773" y="3259333"/>
                  </a:lnTo>
                  <a:cubicBezTo>
                    <a:pt x="6686646" y="3288461"/>
                    <a:pt x="6688629" y="3311679"/>
                    <a:pt x="6680714" y="3328991"/>
                  </a:cubicBezTo>
                  <a:cubicBezTo>
                    <a:pt x="6704462" y="3338287"/>
                    <a:pt x="6704463" y="3350527"/>
                    <a:pt x="6680718" y="3365721"/>
                  </a:cubicBezTo>
                  <a:lnTo>
                    <a:pt x="6662915" y="3377109"/>
                  </a:lnTo>
                  <a:cubicBezTo>
                    <a:pt x="6670830" y="3384295"/>
                    <a:pt x="6680726" y="3390215"/>
                    <a:pt x="6692597" y="3394857"/>
                  </a:cubicBezTo>
                  <a:cubicBezTo>
                    <a:pt x="6704476" y="3399507"/>
                    <a:pt x="6710406" y="3401825"/>
                    <a:pt x="6710406" y="3401825"/>
                  </a:cubicBezTo>
                  <a:lnTo>
                    <a:pt x="6722282" y="3412603"/>
                  </a:lnTo>
                  <a:cubicBezTo>
                    <a:pt x="6749989" y="3419365"/>
                    <a:pt x="6765819" y="3421473"/>
                    <a:pt x="6769773" y="3418943"/>
                  </a:cubicBezTo>
                  <a:cubicBezTo>
                    <a:pt x="6773734" y="3416411"/>
                    <a:pt x="6787588" y="3419793"/>
                    <a:pt x="6811333" y="3429091"/>
                  </a:cubicBezTo>
                  <a:cubicBezTo>
                    <a:pt x="6835079" y="3438387"/>
                    <a:pt x="6850910" y="3446619"/>
                    <a:pt x="6858830" y="3453803"/>
                  </a:cubicBezTo>
                  <a:cubicBezTo>
                    <a:pt x="6866747" y="3460989"/>
                    <a:pt x="6874661" y="3468161"/>
                    <a:pt x="6882578" y="3475345"/>
                  </a:cubicBezTo>
                  <a:cubicBezTo>
                    <a:pt x="6910284" y="3518835"/>
                    <a:pt x="6926121" y="3542375"/>
                    <a:pt x="6930082" y="3545969"/>
                  </a:cubicBezTo>
                  <a:cubicBezTo>
                    <a:pt x="6934038" y="3549561"/>
                    <a:pt x="6937999" y="3562329"/>
                    <a:pt x="6941957" y="3584281"/>
                  </a:cubicBezTo>
                  <a:lnTo>
                    <a:pt x="6936023" y="3588077"/>
                  </a:lnTo>
                  <a:cubicBezTo>
                    <a:pt x="6959770" y="3597377"/>
                    <a:pt x="6975605" y="3605619"/>
                    <a:pt x="6983515" y="3612799"/>
                  </a:cubicBezTo>
                  <a:cubicBezTo>
                    <a:pt x="6995391" y="3617449"/>
                    <a:pt x="7001331" y="3619771"/>
                    <a:pt x="7001331" y="3619771"/>
                  </a:cubicBezTo>
                  <a:cubicBezTo>
                    <a:pt x="7005290" y="3641729"/>
                    <a:pt x="7009247" y="3651433"/>
                    <a:pt x="7013206" y="3648901"/>
                  </a:cubicBezTo>
                  <a:lnTo>
                    <a:pt x="7019146" y="3663473"/>
                  </a:lnTo>
                  <a:lnTo>
                    <a:pt x="7007278" y="3689433"/>
                  </a:lnTo>
                  <a:lnTo>
                    <a:pt x="6971662" y="3712223"/>
                  </a:lnTo>
                  <a:lnTo>
                    <a:pt x="6918222" y="3654571"/>
                  </a:lnTo>
                  <a:lnTo>
                    <a:pt x="6912290" y="3676743"/>
                  </a:lnTo>
                  <a:cubicBezTo>
                    <a:pt x="6884582" y="3669969"/>
                    <a:pt x="6868754" y="3667859"/>
                    <a:pt x="6864796" y="3670391"/>
                  </a:cubicBezTo>
                  <a:cubicBezTo>
                    <a:pt x="6860837" y="3672923"/>
                    <a:pt x="6852922" y="3671863"/>
                    <a:pt x="6841052" y="3667219"/>
                  </a:cubicBezTo>
                  <a:cubicBezTo>
                    <a:pt x="6837096" y="3669751"/>
                    <a:pt x="6832148" y="3669857"/>
                    <a:pt x="6826207" y="3667529"/>
                  </a:cubicBezTo>
                  <a:cubicBezTo>
                    <a:pt x="6820272" y="3665203"/>
                    <a:pt x="6815322" y="3665309"/>
                    <a:pt x="6811366" y="3667837"/>
                  </a:cubicBezTo>
                  <a:cubicBezTo>
                    <a:pt x="6807408" y="3670369"/>
                    <a:pt x="6803452" y="3672905"/>
                    <a:pt x="6799495" y="3675435"/>
                  </a:cubicBezTo>
                  <a:cubicBezTo>
                    <a:pt x="6771789" y="3668669"/>
                    <a:pt x="6752992" y="3665395"/>
                    <a:pt x="6743096" y="3665603"/>
                  </a:cubicBezTo>
                  <a:cubicBezTo>
                    <a:pt x="6733201" y="3665809"/>
                    <a:pt x="6714403" y="3662537"/>
                    <a:pt x="6686701" y="3655773"/>
                  </a:cubicBezTo>
                  <a:lnTo>
                    <a:pt x="6674823" y="3644997"/>
                  </a:lnTo>
                  <a:cubicBezTo>
                    <a:pt x="6666906" y="3650063"/>
                    <a:pt x="6657017" y="3650277"/>
                    <a:pt x="6645141" y="3645627"/>
                  </a:cubicBezTo>
                  <a:cubicBezTo>
                    <a:pt x="6641182" y="3648159"/>
                    <a:pt x="6637227" y="3647627"/>
                    <a:pt x="6633268" y="3644035"/>
                  </a:cubicBezTo>
                  <a:cubicBezTo>
                    <a:pt x="6629309" y="3640453"/>
                    <a:pt x="6625356" y="3639919"/>
                    <a:pt x="6621396" y="3642453"/>
                  </a:cubicBezTo>
                  <a:lnTo>
                    <a:pt x="6591714" y="3661445"/>
                  </a:lnTo>
                  <a:cubicBezTo>
                    <a:pt x="6587760" y="3663975"/>
                    <a:pt x="6556097" y="3671983"/>
                    <a:pt x="6496736" y="3685475"/>
                  </a:cubicBezTo>
                  <a:cubicBezTo>
                    <a:pt x="6484862" y="3680827"/>
                    <a:pt x="6472989" y="3682303"/>
                    <a:pt x="6461117" y="3689901"/>
                  </a:cubicBezTo>
                  <a:cubicBezTo>
                    <a:pt x="6469031" y="3697073"/>
                    <a:pt x="6472002" y="3701301"/>
                    <a:pt x="6470023" y="3702567"/>
                  </a:cubicBezTo>
                  <a:cubicBezTo>
                    <a:pt x="6468043" y="3703833"/>
                    <a:pt x="6471012" y="3708057"/>
                    <a:pt x="6478927" y="3715233"/>
                  </a:cubicBezTo>
                  <a:cubicBezTo>
                    <a:pt x="6506631" y="3721995"/>
                    <a:pt x="6537305" y="3729917"/>
                    <a:pt x="6570948" y="3739007"/>
                  </a:cubicBezTo>
                  <a:cubicBezTo>
                    <a:pt x="6604587" y="3748097"/>
                    <a:pt x="6639223" y="3759615"/>
                    <a:pt x="6674843" y="3773561"/>
                  </a:cubicBezTo>
                  <a:lnTo>
                    <a:pt x="6746085" y="3783081"/>
                  </a:lnTo>
                  <a:lnTo>
                    <a:pt x="6763892" y="3771689"/>
                  </a:lnTo>
                  <a:cubicBezTo>
                    <a:pt x="6767847" y="3769157"/>
                    <a:pt x="6771803" y="3772741"/>
                    <a:pt x="6775763" y="3782455"/>
                  </a:cubicBezTo>
                  <a:lnTo>
                    <a:pt x="6787636" y="3774859"/>
                  </a:lnTo>
                  <a:cubicBezTo>
                    <a:pt x="6779718" y="3767677"/>
                    <a:pt x="6773785" y="3765361"/>
                    <a:pt x="6769827" y="3767893"/>
                  </a:cubicBezTo>
                  <a:lnTo>
                    <a:pt x="6763892" y="3771689"/>
                  </a:lnTo>
                  <a:cubicBezTo>
                    <a:pt x="6759932" y="3774223"/>
                    <a:pt x="6755976" y="3770629"/>
                    <a:pt x="6752015" y="3760913"/>
                  </a:cubicBezTo>
                  <a:lnTo>
                    <a:pt x="6757951" y="3757115"/>
                  </a:lnTo>
                  <a:lnTo>
                    <a:pt x="6597654" y="3694371"/>
                  </a:lnTo>
                  <a:cubicBezTo>
                    <a:pt x="6573910" y="3685075"/>
                    <a:pt x="6567973" y="3676637"/>
                    <a:pt x="6579846" y="3669039"/>
                  </a:cubicBezTo>
                  <a:cubicBezTo>
                    <a:pt x="6591714" y="3661445"/>
                    <a:pt x="6603584" y="3659965"/>
                    <a:pt x="6615460" y="3664613"/>
                  </a:cubicBezTo>
                  <a:cubicBezTo>
                    <a:pt x="6655040" y="3676029"/>
                    <a:pt x="6692635" y="3685637"/>
                    <a:pt x="6728256" y="3693463"/>
                  </a:cubicBezTo>
                  <a:cubicBezTo>
                    <a:pt x="6763879" y="3701283"/>
                    <a:pt x="6801478" y="3710899"/>
                    <a:pt x="6841059" y="3722319"/>
                  </a:cubicBezTo>
                  <a:cubicBezTo>
                    <a:pt x="6852933" y="3714719"/>
                    <a:pt x="6870739" y="3715565"/>
                    <a:pt x="6894483" y="3724861"/>
                  </a:cubicBezTo>
                  <a:cubicBezTo>
                    <a:pt x="6965724" y="3728259"/>
                    <a:pt x="7005305" y="3751921"/>
                    <a:pt x="7013227" y="3795827"/>
                  </a:cubicBezTo>
                  <a:cubicBezTo>
                    <a:pt x="7021143" y="3815249"/>
                    <a:pt x="7029062" y="3831611"/>
                    <a:pt x="7036978" y="3844909"/>
                  </a:cubicBezTo>
                  <a:cubicBezTo>
                    <a:pt x="7044900" y="3858219"/>
                    <a:pt x="7046876" y="3872253"/>
                    <a:pt x="7042924" y="3887033"/>
                  </a:cubicBezTo>
                  <a:cubicBezTo>
                    <a:pt x="7023140" y="3924175"/>
                    <a:pt x="6987521" y="3946963"/>
                    <a:pt x="6936073" y="3955391"/>
                  </a:cubicBezTo>
                  <a:cubicBezTo>
                    <a:pt x="7007318" y="3983275"/>
                    <a:pt x="7054811" y="4026349"/>
                    <a:pt x="7078569" y="4084629"/>
                  </a:cubicBezTo>
                  <a:cubicBezTo>
                    <a:pt x="7090445" y="4113757"/>
                    <a:pt x="7084515" y="4148163"/>
                    <a:pt x="7060771" y="4187843"/>
                  </a:cubicBezTo>
                  <a:cubicBezTo>
                    <a:pt x="7048903" y="4207687"/>
                    <a:pt x="7029117" y="4220349"/>
                    <a:pt x="7001412" y="4225823"/>
                  </a:cubicBezTo>
                  <a:cubicBezTo>
                    <a:pt x="6989543" y="4233415"/>
                    <a:pt x="6976680" y="4238589"/>
                    <a:pt x="6962827" y="4241329"/>
                  </a:cubicBezTo>
                  <a:cubicBezTo>
                    <a:pt x="6948977" y="4244069"/>
                    <a:pt x="6932156" y="4245647"/>
                    <a:pt x="6912371" y="4246067"/>
                  </a:cubicBezTo>
                  <a:cubicBezTo>
                    <a:pt x="6860916" y="4242249"/>
                    <a:pt x="6811446" y="4237163"/>
                    <a:pt x="6763955" y="4230823"/>
                  </a:cubicBezTo>
                  <a:cubicBezTo>
                    <a:pt x="6716462" y="4224471"/>
                    <a:pt x="6666991" y="4213273"/>
                    <a:pt x="6615535" y="4197205"/>
                  </a:cubicBezTo>
                  <a:cubicBezTo>
                    <a:pt x="6631370" y="4211573"/>
                    <a:pt x="6644231" y="4218645"/>
                    <a:pt x="6654126" y="4218443"/>
                  </a:cubicBezTo>
                  <a:cubicBezTo>
                    <a:pt x="6664020" y="4218233"/>
                    <a:pt x="6676883" y="4225303"/>
                    <a:pt x="6692716" y="4239665"/>
                  </a:cubicBezTo>
                  <a:cubicBezTo>
                    <a:pt x="6633349" y="4228669"/>
                    <a:pt x="6573983" y="4205427"/>
                    <a:pt x="6514612" y="4169947"/>
                  </a:cubicBezTo>
                  <a:cubicBezTo>
                    <a:pt x="6486906" y="4163191"/>
                    <a:pt x="6459201" y="4150299"/>
                    <a:pt x="6431493" y="4131287"/>
                  </a:cubicBezTo>
                  <a:cubicBezTo>
                    <a:pt x="6403792" y="4112287"/>
                    <a:pt x="6376086" y="4099401"/>
                    <a:pt x="6348379" y="4092639"/>
                  </a:cubicBezTo>
                  <a:cubicBezTo>
                    <a:pt x="6340466" y="4085455"/>
                    <a:pt x="6333533" y="4080703"/>
                    <a:pt x="6327600" y="4078383"/>
                  </a:cubicBezTo>
                  <a:cubicBezTo>
                    <a:pt x="6321663" y="4076057"/>
                    <a:pt x="6314733" y="4071305"/>
                    <a:pt x="6306822" y="4064129"/>
                  </a:cubicBezTo>
                  <a:cubicBezTo>
                    <a:pt x="6287032" y="4064541"/>
                    <a:pt x="6271198" y="4062419"/>
                    <a:pt x="6259325" y="4057777"/>
                  </a:cubicBezTo>
                  <a:cubicBezTo>
                    <a:pt x="6247453" y="4053127"/>
                    <a:pt x="6235581" y="4048485"/>
                    <a:pt x="6223706" y="4043831"/>
                  </a:cubicBezTo>
                  <a:cubicBezTo>
                    <a:pt x="6215790" y="4036657"/>
                    <a:pt x="6209854" y="4034329"/>
                    <a:pt x="6205895" y="4036863"/>
                  </a:cubicBezTo>
                  <a:cubicBezTo>
                    <a:pt x="6134654" y="4021219"/>
                    <a:pt x="6065393" y="4001255"/>
                    <a:pt x="5998106" y="3976955"/>
                  </a:cubicBezTo>
                  <a:cubicBezTo>
                    <a:pt x="5930828" y="3952661"/>
                    <a:pt x="5867497" y="3928893"/>
                    <a:pt x="5808128" y="3905651"/>
                  </a:cubicBezTo>
                  <a:cubicBezTo>
                    <a:pt x="5764594" y="3896767"/>
                    <a:pt x="5715120" y="3879443"/>
                    <a:pt x="5659707" y="3853683"/>
                  </a:cubicBezTo>
                  <a:lnTo>
                    <a:pt x="5695334" y="3885991"/>
                  </a:lnTo>
                  <a:cubicBezTo>
                    <a:pt x="5675543" y="3874151"/>
                    <a:pt x="5659712" y="3865919"/>
                    <a:pt x="5647842" y="3861275"/>
                  </a:cubicBezTo>
                  <a:cubicBezTo>
                    <a:pt x="5635965" y="3856623"/>
                    <a:pt x="5620134" y="3848391"/>
                    <a:pt x="5600344" y="3836565"/>
                  </a:cubicBezTo>
                  <a:lnTo>
                    <a:pt x="5618159" y="3880267"/>
                  </a:lnTo>
                  <a:cubicBezTo>
                    <a:pt x="5574625" y="3871381"/>
                    <a:pt x="5529107" y="3863769"/>
                    <a:pt x="5481618" y="3857427"/>
                  </a:cubicBezTo>
                  <a:cubicBezTo>
                    <a:pt x="5434123" y="3851075"/>
                    <a:pt x="5384653" y="3839873"/>
                    <a:pt x="5333195" y="3823809"/>
                  </a:cubicBezTo>
                  <a:cubicBezTo>
                    <a:pt x="5289660" y="3814937"/>
                    <a:pt x="5245135" y="3806687"/>
                    <a:pt x="5199623" y="3799069"/>
                  </a:cubicBezTo>
                  <a:cubicBezTo>
                    <a:pt x="5154111" y="3791461"/>
                    <a:pt x="5107601" y="3778357"/>
                    <a:pt x="5060108" y="3759765"/>
                  </a:cubicBezTo>
                  <a:cubicBezTo>
                    <a:pt x="5048236" y="3755123"/>
                    <a:pt x="5042298" y="3752797"/>
                    <a:pt x="5042298" y="3752797"/>
                  </a:cubicBezTo>
                  <a:cubicBezTo>
                    <a:pt x="5006681" y="3751097"/>
                    <a:pt x="4974030" y="3756677"/>
                    <a:pt x="4944347" y="3769541"/>
                  </a:cubicBezTo>
                  <a:lnTo>
                    <a:pt x="4874157" y="3783435"/>
                  </a:lnTo>
                  <a:lnTo>
                    <a:pt x="4911703" y="3799617"/>
                  </a:lnTo>
                  <a:lnTo>
                    <a:pt x="4822654" y="3801489"/>
                  </a:lnTo>
                  <a:cubicBezTo>
                    <a:pt x="4783078" y="3802323"/>
                    <a:pt x="4749434" y="3799359"/>
                    <a:pt x="4721734" y="3792595"/>
                  </a:cubicBezTo>
                  <a:cubicBezTo>
                    <a:pt x="4630705" y="3789613"/>
                    <a:pt x="4537693" y="3763407"/>
                    <a:pt x="4442704" y="3713979"/>
                  </a:cubicBezTo>
                  <a:cubicBezTo>
                    <a:pt x="4414998" y="3707219"/>
                    <a:pt x="4391252" y="3697923"/>
                    <a:pt x="4371460" y="3686097"/>
                  </a:cubicBezTo>
                  <a:cubicBezTo>
                    <a:pt x="4351674" y="3674269"/>
                    <a:pt x="4331884" y="3662441"/>
                    <a:pt x="4312091" y="3650615"/>
                  </a:cubicBezTo>
                  <a:cubicBezTo>
                    <a:pt x="4272515" y="3639201"/>
                    <a:pt x="4236892" y="3613017"/>
                    <a:pt x="4205222" y="3572053"/>
                  </a:cubicBezTo>
                  <a:cubicBezTo>
                    <a:pt x="4161690" y="3575417"/>
                    <a:pt x="4117164" y="3573291"/>
                    <a:pt x="4071649" y="3565677"/>
                  </a:cubicBezTo>
                  <a:cubicBezTo>
                    <a:pt x="4026139" y="3558071"/>
                    <a:pt x="3983594" y="3554677"/>
                    <a:pt x="3944016" y="3555509"/>
                  </a:cubicBezTo>
                  <a:lnTo>
                    <a:pt x="3682801" y="3520595"/>
                  </a:lnTo>
                  <a:cubicBezTo>
                    <a:pt x="3591775" y="3505369"/>
                    <a:pt x="3502727" y="3491943"/>
                    <a:pt x="3415655" y="3480305"/>
                  </a:cubicBezTo>
                  <a:cubicBezTo>
                    <a:pt x="3328589" y="3468671"/>
                    <a:pt x="3241515" y="3460089"/>
                    <a:pt x="3154446" y="3454573"/>
                  </a:cubicBezTo>
                  <a:cubicBezTo>
                    <a:pt x="3130696" y="3445277"/>
                    <a:pt x="3116845" y="3435779"/>
                    <a:pt x="3112884" y="3426065"/>
                  </a:cubicBezTo>
                  <a:cubicBezTo>
                    <a:pt x="3108925" y="3416357"/>
                    <a:pt x="3116839" y="3411295"/>
                    <a:pt x="3136631" y="3410869"/>
                  </a:cubicBezTo>
                  <a:cubicBezTo>
                    <a:pt x="3168291" y="3415103"/>
                    <a:pt x="3198960" y="3416905"/>
                    <a:pt x="3228648" y="3416283"/>
                  </a:cubicBezTo>
                  <a:cubicBezTo>
                    <a:pt x="3258328" y="3415655"/>
                    <a:pt x="3288999" y="3417461"/>
                    <a:pt x="3320662" y="3421689"/>
                  </a:cubicBezTo>
                  <a:cubicBezTo>
                    <a:pt x="3352328" y="3425929"/>
                    <a:pt x="3382999" y="3427733"/>
                    <a:pt x="3412679" y="3427105"/>
                  </a:cubicBezTo>
                  <a:cubicBezTo>
                    <a:pt x="3442361" y="3426475"/>
                    <a:pt x="3473036" y="3428287"/>
                    <a:pt x="3504696" y="3432521"/>
                  </a:cubicBezTo>
                  <a:cubicBezTo>
                    <a:pt x="3571977" y="3438449"/>
                    <a:pt x="3636290" y="3443213"/>
                    <a:pt x="3697633" y="3446827"/>
                  </a:cubicBezTo>
                  <a:cubicBezTo>
                    <a:pt x="3758978" y="3450429"/>
                    <a:pt x="3821314" y="3456465"/>
                    <a:pt x="3884637" y="3464933"/>
                  </a:cubicBezTo>
                  <a:cubicBezTo>
                    <a:pt x="3856930" y="3458165"/>
                    <a:pt x="3829227" y="3451397"/>
                    <a:pt x="3801523" y="3444635"/>
                  </a:cubicBezTo>
                  <a:cubicBezTo>
                    <a:pt x="3773818" y="3437875"/>
                    <a:pt x="3746114" y="3431109"/>
                    <a:pt x="3718410" y="3424349"/>
                  </a:cubicBezTo>
                  <a:cubicBezTo>
                    <a:pt x="3690704" y="3417587"/>
                    <a:pt x="3663000" y="3410823"/>
                    <a:pt x="3635295" y="3404063"/>
                  </a:cubicBezTo>
                  <a:cubicBezTo>
                    <a:pt x="3607594" y="3397299"/>
                    <a:pt x="3579882" y="3390527"/>
                    <a:pt x="3552179" y="3383765"/>
                  </a:cubicBezTo>
                  <a:cubicBezTo>
                    <a:pt x="3496772" y="3370237"/>
                    <a:pt x="3442352" y="3359145"/>
                    <a:pt x="3388924" y="3350463"/>
                  </a:cubicBezTo>
                  <a:cubicBezTo>
                    <a:pt x="3335492" y="3341797"/>
                    <a:pt x="3281073" y="3330703"/>
                    <a:pt x="3225664" y="3317179"/>
                  </a:cubicBezTo>
                  <a:cubicBezTo>
                    <a:pt x="3197963" y="3322655"/>
                    <a:pt x="3168277" y="3317155"/>
                    <a:pt x="3136616" y="3300677"/>
                  </a:cubicBezTo>
                  <a:cubicBezTo>
                    <a:pt x="3104951" y="3296449"/>
                    <a:pt x="3077251" y="3289683"/>
                    <a:pt x="3053499" y="3280389"/>
                  </a:cubicBezTo>
                  <a:cubicBezTo>
                    <a:pt x="2978305" y="3267279"/>
                    <a:pt x="2907062" y="3254693"/>
                    <a:pt x="2839778" y="3242641"/>
                  </a:cubicBezTo>
                  <a:cubicBezTo>
                    <a:pt x="2772496" y="3230587"/>
                    <a:pt x="2703237" y="3216737"/>
                    <a:pt x="2631999" y="3201101"/>
                  </a:cubicBezTo>
                  <a:cubicBezTo>
                    <a:pt x="2620120" y="3196451"/>
                    <a:pt x="2612205" y="3195393"/>
                    <a:pt x="2608248" y="3197923"/>
                  </a:cubicBezTo>
                  <a:cubicBezTo>
                    <a:pt x="2604291" y="3200455"/>
                    <a:pt x="2596380" y="3199401"/>
                    <a:pt x="2584505" y="3194751"/>
                  </a:cubicBezTo>
                  <a:cubicBezTo>
                    <a:pt x="2552839" y="3190525"/>
                    <a:pt x="2535031" y="3189669"/>
                    <a:pt x="2531071" y="3192199"/>
                  </a:cubicBezTo>
                  <a:cubicBezTo>
                    <a:pt x="2491497" y="3180795"/>
                    <a:pt x="2455875" y="3172971"/>
                    <a:pt x="2424215" y="3168741"/>
                  </a:cubicBezTo>
                  <a:cubicBezTo>
                    <a:pt x="2388595" y="3167041"/>
                    <a:pt x="2353966" y="3161649"/>
                    <a:pt x="2320324" y="3152559"/>
                  </a:cubicBezTo>
                  <a:cubicBezTo>
                    <a:pt x="2286680" y="3143471"/>
                    <a:pt x="2250074" y="3139345"/>
                    <a:pt x="2210495" y="3140177"/>
                  </a:cubicBezTo>
                  <a:cubicBezTo>
                    <a:pt x="2182791" y="3133415"/>
                    <a:pt x="2153109" y="3127917"/>
                    <a:pt x="2121449" y="3123685"/>
                  </a:cubicBezTo>
                  <a:cubicBezTo>
                    <a:pt x="2089780" y="3119447"/>
                    <a:pt x="2060100" y="3113951"/>
                    <a:pt x="2032394" y="3107187"/>
                  </a:cubicBezTo>
                  <a:cubicBezTo>
                    <a:pt x="2000733" y="3102955"/>
                    <a:pt x="1971050" y="3100521"/>
                    <a:pt x="1943348" y="3099883"/>
                  </a:cubicBezTo>
                  <a:cubicBezTo>
                    <a:pt x="1915639" y="3099235"/>
                    <a:pt x="1887938" y="3095535"/>
                    <a:pt x="1860236" y="3088775"/>
                  </a:cubicBezTo>
                  <a:cubicBezTo>
                    <a:pt x="1800869" y="3077783"/>
                    <a:pt x="1742494" y="3069215"/>
                    <a:pt x="1685106" y="3063071"/>
                  </a:cubicBezTo>
                  <a:cubicBezTo>
                    <a:pt x="1627720" y="3056933"/>
                    <a:pt x="1567359" y="3049627"/>
                    <a:pt x="1504035" y="3041167"/>
                  </a:cubicBezTo>
                  <a:cubicBezTo>
                    <a:pt x="1492163" y="3036525"/>
                    <a:pt x="1470393" y="3032075"/>
                    <a:pt x="1438734" y="3027847"/>
                  </a:cubicBezTo>
                  <a:cubicBezTo>
                    <a:pt x="1430822" y="3032909"/>
                    <a:pt x="1411030" y="3033335"/>
                    <a:pt x="1379370" y="3029101"/>
                  </a:cubicBezTo>
                  <a:lnTo>
                    <a:pt x="1254697" y="2998667"/>
                  </a:lnTo>
                  <a:cubicBezTo>
                    <a:pt x="1215119" y="2999491"/>
                    <a:pt x="1173563" y="2995475"/>
                    <a:pt x="1130027" y="2986589"/>
                  </a:cubicBezTo>
                  <a:cubicBezTo>
                    <a:pt x="1086493" y="2977707"/>
                    <a:pt x="1042958" y="2968837"/>
                    <a:pt x="999420" y="2959953"/>
                  </a:cubicBezTo>
                  <a:lnTo>
                    <a:pt x="750079" y="2899079"/>
                  </a:lnTo>
                  <a:cubicBezTo>
                    <a:pt x="706541" y="2890197"/>
                    <a:pt x="663009" y="2878261"/>
                    <a:pt x="619472" y="2863255"/>
                  </a:cubicBezTo>
                  <a:cubicBezTo>
                    <a:pt x="575935" y="2848257"/>
                    <a:pt x="532400" y="2836327"/>
                    <a:pt x="488865" y="2827441"/>
                  </a:cubicBezTo>
                  <a:cubicBezTo>
                    <a:pt x="429495" y="2804199"/>
                    <a:pt x="393873" y="2778015"/>
                    <a:pt x="381995" y="2748877"/>
                  </a:cubicBezTo>
                  <a:cubicBezTo>
                    <a:pt x="374075" y="2729455"/>
                    <a:pt x="377045" y="2718381"/>
                    <a:pt x="390894" y="2715633"/>
                  </a:cubicBezTo>
                  <a:cubicBezTo>
                    <a:pt x="404743" y="2712895"/>
                    <a:pt x="423547" y="2716179"/>
                    <a:pt x="447294" y="2725471"/>
                  </a:cubicBezTo>
                  <a:cubicBezTo>
                    <a:pt x="490826" y="2734347"/>
                    <a:pt x="536344" y="2741961"/>
                    <a:pt x="583842" y="2748313"/>
                  </a:cubicBezTo>
                  <a:cubicBezTo>
                    <a:pt x="631329" y="2754653"/>
                    <a:pt x="676846" y="2762267"/>
                    <a:pt x="720381" y="2771155"/>
                  </a:cubicBezTo>
                  <a:cubicBezTo>
                    <a:pt x="744127" y="2780445"/>
                    <a:pt x="766883" y="2787315"/>
                    <a:pt x="788653" y="2791747"/>
                  </a:cubicBezTo>
                  <a:cubicBezTo>
                    <a:pt x="810418" y="2796183"/>
                    <a:pt x="833178" y="2803061"/>
                    <a:pt x="856924" y="2812355"/>
                  </a:cubicBezTo>
                  <a:cubicBezTo>
                    <a:pt x="943998" y="2817873"/>
                    <a:pt x="1031062" y="2829507"/>
                    <a:pt x="1118134" y="2847259"/>
                  </a:cubicBezTo>
                  <a:cubicBezTo>
                    <a:pt x="1205211" y="2865027"/>
                    <a:pt x="1294256" y="2881515"/>
                    <a:pt x="1385286" y="2896737"/>
                  </a:cubicBezTo>
                  <a:lnTo>
                    <a:pt x="1456526" y="2906261"/>
                  </a:lnTo>
                  <a:cubicBezTo>
                    <a:pt x="1468401" y="2910911"/>
                    <a:pt x="1479282" y="2913125"/>
                    <a:pt x="1489177" y="2912919"/>
                  </a:cubicBezTo>
                  <a:cubicBezTo>
                    <a:pt x="1499072" y="2912715"/>
                    <a:pt x="1509955" y="2914935"/>
                    <a:pt x="1521827" y="2919579"/>
                  </a:cubicBezTo>
                  <a:cubicBezTo>
                    <a:pt x="1565367" y="2928463"/>
                    <a:pt x="1609891" y="2936713"/>
                    <a:pt x="1655404" y="2944319"/>
                  </a:cubicBezTo>
                  <a:cubicBezTo>
                    <a:pt x="1700918" y="2951937"/>
                    <a:pt x="1747419" y="2958907"/>
                    <a:pt x="1794913" y="2965261"/>
                  </a:cubicBezTo>
                  <a:cubicBezTo>
                    <a:pt x="1818659" y="2974557"/>
                    <a:pt x="1840433" y="2979001"/>
                    <a:pt x="1860217" y="2978581"/>
                  </a:cubicBezTo>
                  <a:cubicBezTo>
                    <a:pt x="1880009" y="2978169"/>
                    <a:pt x="1901775" y="2982605"/>
                    <a:pt x="1925520" y="2991899"/>
                  </a:cubicBezTo>
                  <a:lnTo>
                    <a:pt x="1996760" y="3001419"/>
                  </a:lnTo>
                  <a:cubicBezTo>
                    <a:pt x="2008638" y="3006071"/>
                    <a:pt x="2030405" y="3010509"/>
                    <a:pt x="2062064" y="3014739"/>
                  </a:cubicBezTo>
                  <a:cubicBezTo>
                    <a:pt x="2105602" y="3023623"/>
                    <a:pt x="2151117" y="3031227"/>
                    <a:pt x="2198611" y="3037579"/>
                  </a:cubicBezTo>
                  <a:cubicBezTo>
                    <a:pt x="2246100" y="3043931"/>
                    <a:pt x="2291615" y="3051539"/>
                    <a:pt x="2335150" y="3060421"/>
                  </a:cubicBezTo>
                  <a:cubicBezTo>
                    <a:pt x="2382644" y="3079009"/>
                    <a:pt x="2430143" y="3091481"/>
                    <a:pt x="2477634" y="3097825"/>
                  </a:cubicBezTo>
                  <a:cubicBezTo>
                    <a:pt x="2505334" y="3104589"/>
                    <a:pt x="2528095" y="3108405"/>
                    <a:pt x="2545905" y="3109245"/>
                  </a:cubicBezTo>
                  <a:cubicBezTo>
                    <a:pt x="2563712" y="3110099"/>
                    <a:pt x="2586469" y="3113903"/>
                    <a:pt x="2614175" y="3120667"/>
                  </a:cubicBezTo>
                  <a:cubicBezTo>
                    <a:pt x="2657712" y="3129547"/>
                    <a:pt x="2699265" y="3139691"/>
                    <a:pt x="2738845" y="3151101"/>
                  </a:cubicBezTo>
                  <a:cubicBezTo>
                    <a:pt x="2778426" y="3162517"/>
                    <a:pt x="2818002" y="3173919"/>
                    <a:pt x="2857584" y="3185333"/>
                  </a:cubicBezTo>
                  <a:lnTo>
                    <a:pt x="2851646" y="3170769"/>
                  </a:lnTo>
                  <a:cubicBezTo>
                    <a:pt x="2851643" y="3146285"/>
                    <a:pt x="2855596" y="3131503"/>
                    <a:pt x="2863511" y="3126445"/>
                  </a:cubicBezTo>
                  <a:cubicBezTo>
                    <a:pt x="2819972" y="3117563"/>
                    <a:pt x="2774461" y="3106889"/>
                    <a:pt x="2726964" y="3094417"/>
                  </a:cubicBezTo>
                  <a:cubicBezTo>
                    <a:pt x="2679474" y="3081951"/>
                    <a:pt x="2633955" y="3071273"/>
                    <a:pt x="2590421" y="3062399"/>
                  </a:cubicBezTo>
                  <a:cubicBezTo>
                    <a:pt x="2562716" y="3055639"/>
                    <a:pt x="2531056" y="3051405"/>
                    <a:pt x="2495437" y="3049707"/>
                  </a:cubicBezTo>
                  <a:cubicBezTo>
                    <a:pt x="2459814" y="3048003"/>
                    <a:pt x="2428152" y="3043769"/>
                    <a:pt x="2400447" y="3037007"/>
                  </a:cubicBezTo>
                  <a:cubicBezTo>
                    <a:pt x="2368786" y="3032773"/>
                    <a:pt x="2338118" y="3030973"/>
                    <a:pt x="2308432" y="3031603"/>
                  </a:cubicBezTo>
                  <a:cubicBezTo>
                    <a:pt x="2278747" y="3032217"/>
                    <a:pt x="2248079" y="3030419"/>
                    <a:pt x="2216419" y="3026187"/>
                  </a:cubicBezTo>
                  <a:lnTo>
                    <a:pt x="2020507" y="2986229"/>
                  </a:lnTo>
                  <a:cubicBezTo>
                    <a:pt x="2000718" y="2986641"/>
                    <a:pt x="1967076" y="2977561"/>
                    <a:pt x="1919580" y="2958963"/>
                  </a:cubicBezTo>
                  <a:cubicBezTo>
                    <a:pt x="1899795" y="2959383"/>
                    <a:pt x="1866150" y="2950295"/>
                    <a:pt x="1818657" y="2931709"/>
                  </a:cubicBezTo>
                  <a:cubicBezTo>
                    <a:pt x="1771162" y="2913121"/>
                    <a:pt x="1725645" y="2896313"/>
                    <a:pt x="1682108" y="2881321"/>
                  </a:cubicBezTo>
                  <a:cubicBezTo>
                    <a:pt x="1638572" y="2866311"/>
                    <a:pt x="1593056" y="2849519"/>
                    <a:pt x="1545564" y="2830929"/>
                  </a:cubicBezTo>
                  <a:cubicBezTo>
                    <a:pt x="1521818" y="2821635"/>
                    <a:pt x="1500046" y="2814135"/>
                    <a:pt x="1480257" y="2808423"/>
                  </a:cubicBezTo>
                  <a:cubicBezTo>
                    <a:pt x="1460468" y="2802723"/>
                    <a:pt x="1438701" y="2795225"/>
                    <a:pt x="1414956" y="2785931"/>
                  </a:cubicBezTo>
                  <a:cubicBezTo>
                    <a:pt x="1391208" y="2776635"/>
                    <a:pt x="1368445" y="2766695"/>
                    <a:pt x="1346679" y="2756139"/>
                  </a:cubicBezTo>
                  <a:cubicBezTo>
                    <a:pt x="1324912" y="2745575"/>
                    <a:pt x="1302150" y="2735649"/>
                    <a:pt x="1278404" y="2726355"/>
                  </a:cubicBezTo>
                  <a:cubicBezTo>
                    <a:pt x="1222998" y="2712827"/>
                    <a:pt x="1168577" y="2701731"/>
                    <a:pt x="1115144" y="2693055"/>
                  </a:cubicBezTo>
                  <a:cubicBezTo>
                    <a:pt x="1061718" y="2684391"/>
                    <a:pt x="1007296" y="2673281"/>
                    <a:pt x="951885" y="2659761"/>
                  </a:cubicBezTo>
                  <a:cubicBezTo>
                    <a:pt x="936054" y="2645399"/>
                    <a:pt x="921213" y="2639593"/>
                    <a:pt x="907361" y="2642333"/>
                  </a:cubicBezTo>
                  <a:cubicBezTo>
                    <a:pt x="893510" y="2645067"/>
                    <a:pt x="880645" y="2644113"/>
                    <a:pt x="868775" y="2639469"/>
                  </a:cubicBezTo>
                  <a:lnTo>
                    <a:pt x="785663" y="2619183"/>
                  </a:lnTo>
                  <a:cubicBezTo>
                    <a:pt x="757953" y="2612411"/>
                    <a:pt x="730248" y="2605647"/>
                    <a:pt x="702544" y="2598887"/>
                  </a:cubicBezTo>
                  <a:cubicBezTo>
                    <a:pt x="674841" y="2592125"/>
                    <a:pt x="647136" y="2585363"/>
                    <a:pt x="619432" y="2578597"/>
                  </a:cubicBezTo>
                  <a:cubicBezTo>
                    <a:pt x="611518" y="2583663"/>
                    <a:pt x="603596" y="2576479"/>
                    <a:pt x="595679" y="2557057"/>
                  </a:cubicBezTo>
                  <a:lnTo>
                    <a:pt x="601617" y="2553259"/>
                  </a:lnTo>
                  <a:cubicBezTo>
                    <a:pt x="641192" y="2552425"/>
                    <a:pt x="679779" y="2558347"/>
                    <a:pt x="717382" y="2571031"/>
                  </a:cubicBezTo>
                  <a:cubicBezTo>
                    <a:pt x="754984" y="2583711"/>
                    <a:pt x="793570" y="2589623"/>
                    <a:pt x="833148" y="2588801"/>
                  </a:cubicBezTo>
                  <a:cubicBezTo>
                    <a:pt x="868768" y="2590497"/>
                    <a:pt x="905376" y="2594625"/>
                    <a:pt x="942977" y="2601183"/>
                  </a:cubicBezTo>
                  <a:cubicBezTo>
                    <a:pt x="980573" y="2607727"/>
                    <a:pt x="1019157" y="2610591"/>
                    <a:pt x="1058736" y="2609757"/>
                  </a:cubicBezTo>
                  <a:cubicBezTo>
                    <a:pt x="1027077" y="2593287"/>
                    <a:pt x="1011244" y="2572805"/>
                    <a:pt x="1011238" y="2548319"/>
                  </a:cubicBezTo>
                  <a:cubicBezTo>
                    <a:pt x="1007276" y="2526365"/>
                    <a:pt x="1019144" y="2506523"/>
                    <a:pt x="1046845" y="2488799"/>
                  </a:cubicBezTo>
                  <a:lnTo>
                    <a:pt x="939987" y="2465341"/>
                  </a:lnTo>
                  <a:cubicBezTo>
                    <a:pt x="920199" y="2465753"/>
                    <a:pt x="904368" y="2451395"/>
                    <a:pt x="892489" y="2422253"/>
                  </a:cubicBezTo>
                  <a:cubicBezTo>
                    <a:pt x="888531" y="2412549"/>
                    <a:pt x="900407" y="2411077"/>
                    <a:pt x="928107" y="2417841"/>
                  </a:cubicBezTo>
                  <a:cubicBezTo>
                    <a:pt x="967685" y="2429245"/>
                    <a:pt x="1004293" y="2439495"/>
                    <a:pt x="1037936" y="2448589"/>
                  </a:cubicBezTo>
                  <a:cubicBezTo>
                    <a:pt x="1071579" y="2457673"/>
                    <a:pt x="1108190" y="2467925"/>
                    <a:pt x="1147768" y="2479331"/>
                  </a:cubicBezTo>
                  <a:lnTo>
                    <a:pt x="1308058" y="2523713"/>
                  </a:lnTo>
                  <a:cubicBezTo>
                    <a:pt x="1323890" y="2525823"/>
                    <a:pt x="1343679" y="2531537"/>
                    <a:pt x="1367425" y="2540829"/>
                  </a:cubicBezTo>
                  <a:cubicBezTo>
                    <a:pt x="1454498" y="2558587"/>
                    <a:pt x="1539590" y="2574549"/>
                    <a:pt x="1622704" y="2588721"/>
                  </a:cubicBezTo>
                  <a:cubicBezTo>
                    <a:pt x="1705820" y="2602893"/>
                    <a:pt x="1790910" y="2618851"/>
                    <a:pt x="1877980" y="2636609"/>
                  </a:cubicBezTo>
                  <a:cubicBezTo>
                    <a:pt x="1846316" y="2607887"/>
                    <a:pt x="1826518" y="2583817"/>
                    <a:pt x="1818601" y="2564395"/>
                  </a:cubicBezTo>
                  <a:cubicBezTo>
                    <a:pt x="1802776" y="2562283"/>
                    <a:pt x="1787931" y="2559531"/>
                    <a:pt x="1774081" y="2556157"/>
                  </a:cubicBezTo>
                  <a:lnTo>
                    <a:pt x="1751325" y="2549053"/>
                  </a:lnTo>
                  <a:lnTo>
                    <a:pt x="1722756" y="2549663"/>
                  </a:lnTo>
                  <a:cubicBezTo>
                    <a:pt x="1703233" y="2553137"/>
                    <a:pt x="1681295" y="2552069"/>
                    <a:pt x="1656944" y="2546477"/>
                  </a:cubicBezTo>
                  <a:cubicBezTo>
                    <a:pt x="1605726" y="2550635"/>
                    <a:pt x="1561274" y="2542405"/>
                    <a:pt x="1523603" y="2521811"/>
                  </a:cubicBezTo>
                  <a:lnTo>
                    <a:pt x="1507967" y="2514929"/>
                  </a:lnTo>
                  <a:lnTo>
                    <a:pt x="1373357" y="2500299"/>
                  </a:lnTo>
                  <a:lnTo>
                    <a:pt x="1284310" y="2483807"/>
                  </a:lnTo>
                  <a:cubicBezTo>
                    <a:pt x="1268474" y="2481689"/>
                    <a:pt x="1252644" y="2479577"/>
                    <a:pt x="1236815" y="2477459"/>
                  </a:cubicBezTo>
                  <a:cubicBezTo>
                    <a:pt x="1220985" y="2475347"/>
                    <a:pt x="1207131" y="2471963"/>
                    <a:pt x="1195259" y="2467319"/>
                  </a:cubicBezTo>
                  <a:cubicBezTo>
                    <a:pt x="1163593" y="2463077"/>
                    <a:pt x="1131931" y="2455785"/>
                    <a:pt x="1100272" y="2445439"/>
                  </a:cubicBezTo>
                  <a:cubicBezTo>
                    <a:pt x="1068607" y="2435089"/>
                    <a:pt x="1036948" y="2427797"/>
                    <a:pt x="1005286" y="2423565"/>
                  </a:cubicBezTo>
                  <a:cubicBezTo>
                    <a:pt x="973617" y="2419323"/>
                    <a:pt x="941955" y="2412031"/>
                    <a:pt x="910294" y="2401687"/>
                  </a:cubicBezTo>
                  <a:cubicBezTo>
                    <a:pt x="878634" y="2391333"/>
                    <a:pt x="846968" y="2384037"/>
                    <a:pt x="815308" y="2379807"/>
                  </a:cubicBezTo>
                  <a:lnTo>
                    <a:pt x="726259" y="2363309"/>
                  </a:lnTo>
                  <a:cubicBezTo>
                    <a:pt x="678761" y="2344719"/>
                    <a:pt x="647099" y="2334363"/>
                    <a:pt x="631271" y="2332251"/>
                  </a:cubicBezTo>
                  <a:lnTo>
                    <a:pt x="239442" y="2197244"/>
                  </a:lnTo>
                  <a:cubicBezTo>
                    <a:pt x="227566" y="2192592"/>
                    <a:pt x="221633" y="2190274"/>
                    <a:pt x="221633" y="2190274"/>
                  </a:cubicBezTo>
                  <a:cubicBezTo>
                    <a:pt x="213712" y="2170841"/>
                    <a:pt x="217666" y="2168311"/>
                    <a:pt x="233503" y="2182680"/>
                  </a:cubicBezTo>
                  <a:cubicBezTo>
                    <a:pt x="312660" y="2205497"/>
                    <a:pt x="390827" y="2232013"/>
                    <a:pt x="468005" y="2262223"/>
                  </a:cubicBezTo>
                  <a:cubicBezTo>
                    <a:pt x="545183" y="2292433"/>
                    <a:pt x="621372" y="2314099"/>
                    <a:pt x="696571" y="2327201"/>
                  </a:cubicBezTo>
                  <a:cubicBezTo>
                    <a:pt x="708442" y="2319607"/>
                    <a:pt x="716357" y="2320665"/>
                    <a:pt x="720318" y="2330381"/>
                  </a:cubicBezTo>
                  <a:cubicBezTo>
                    <a:pt x="724274" y="2327849"/>
                    <a:pt x="727242" y="2329015"/>
                    <a:pt x="729220" y="2333861"/>
                  </a:cubicBezTo>
                  <a:cubicBezTo>
                    <a:pt x="731199" y="2338719"/>
                    <a:pt x="730212" y="2342415"/>
                    <a:pt x="726256" y="2344949"/>
                  </a:cubicBezTo>
                  <a:cubicBezTo>
                    <a:pt x="750002" y="2354239"/>
                    <a:pt x="765836" y="2356363"/>
                    <a:pt x="773751" y="2351297"/>
                  </a:cubicBezTo>
                  <a:lnTo>
                    <a:pt x="833117" y="2368413"/>
                  </a:lnTo>
                  <a:cubicBezTo>
                    <a:pt x="852907" y="2380239"/>
                    <a:pt x="869726" y="2384779"/>
                    <a:pt x="883580" y="2382043"/>
                  </a:cubicBezTo>
                  <a:cubicBezTo>
                    <a:pt x="897432" y="2379305"/>
                    <a:pt x="916227" y="2382577"/>
                    <a:pt x="939976" y="2391877"/>
                  </a:cubicBezTo>
                  <a:cubicBezTo>
                    <a:pt x="971638" y="2396105"/>
                    <a:pt x="1006267" y="2404559"/>
                    <a:pt x="1043872" y="2417237"/>
                  </a:cubicBezTo>
                  <a:cubicBezTo>
                    <a:pt x="1081472" y="2429919"/>
                    <a:pt x="1116098" y="2438365"/>
                    <a:pt x="1147766" y="2442605"/>
                  </a:cubicBezTo>
                  <a:cubicBezTo>
                    <a:pt x="1179426" y="2446833"/>
                    <a:pt x="1215049" y="2454661"/>
                    <a:pt x="1254623" y="2466065"/>
                  </a:cubicBezTo>
                  <a:cubicBezTo>
                    <a:pt x="1270453" y="2468185"/>
                    <a:pt x="1286283" y="2470295"/>
                    <a:pt x="1302118" y="2472415"/>
                  </a:cubicBezTo>
                  <a:cubicBezTo>
                    <a:pt x="1317944" y="2474525"/>
                    <a:pt x="1335756" y="2475381"/>
                    <a:pt x="1355541" y="2474957"/>
                  </a:cubicBezTo>
                  <a:lnTo>
                    <a:pt x="1367415" y="2467361"/>
                  </a:lnTo>
                  <a:lnTo>
                    <a:pt x="1171501" y="2409041"/>
                  </a:lnTo>
                  <a:cubicBezTo>
                    <a:pt x="1048810" y="2377341"/>
                    <a:pt x="918200" y="2338465"/>
                    <a:pt x="779676" y="2292403"/>
                  </a:cubicBezTo>
                  <a:cubicBezTo>
                    <a:pt x="767800" y="2287749"/>
                    <a:pt x="754937" y="2286795"/>
                    <a:pt x="741087" y="2289543"/>
                  </a:cubicBezTo>
                  <a:cubicBezTo>
                    <a:pt x="727238" y="2292279"/>
                    <a:pt x="714373" y="2291323"/>
                    <a:pt x="702503" y="2286679"/>
                  </a:cubicBezTo>
                  <a:cubicBezTo>
                    <a:pt x="694585" y="2279497"/>
                    <a:pt x="689637" y="2276537"/>
                    <a:pt x="687658" y="2277801"/>
                  </a:cubicBezTo>
                  <a:cubicBezTo>
                    <a:pt x="685679" y="2279067"/>
                    <a:pt x="680733" y="2276117"/>
                    <a:pt x="672816" y="2268933"/>
                  </a:cubicBezTo>
                  <a:lnTo>
                    <a:pt x="684689" y="2261337"/>
                  </a:lnTo>
                  <a:cubicBezTo>
                    <a:pt x="637193" y="2230501"/>
                    <a:pt x="611464" y="2204113"/>
                    <a:pt x="607506" y="2182157"/>
                  </a:cubicBezTo>
                  <a:cubicBezTo>
                    <a:pt x="607496" y="2145425"/>
                    <a:pt x="637177" y="2138683"/>
                    <a:pt x="696547" y="2161912"/>
                  </a:cubicBezTo>
                  <a:cubicBezTo>
                    <a:pt x="732168" y="2175859"/>
                    <a:pt x="765809" y="2184951"/>
                    <a:pt x="797472" y="2189178"/>
                  </a:cubicBezTo>
                  <a:cubicBezTo>
                    <a:pt x="829134" y="2193408"/>
                    <a:pt x="862773" y="2202497"/>
                    <a:pt x="898401" y="2216443"/>
                  </a:cubicBezTo>
                  <a:cubicBezTo>
                    <a:pt x="930059" y="2220677"/>
                    <a:pt x="963700" y="2229765"/>
                    <a:pt x="999322" y="2243699"/>
                  </a:cubicBezTo>
                  <a:cubicBezTo>
                    <a:pt x="1034945" y="2257645"/>
                    <a:pt x="1068586" y="2266737"/>
                    <a:pt x="1100244" y="2270969"/>
                  </a:cubicBezTo>
                  <a:lnTo>
                    <a:pt x="1147739" y="2277319"/>
                  </a:lnTo>
                  <a:cubicBezTo>
                    <a:pt x="1155651" y="2272255"/>
                    <a:pt x="1162578" y="2270873"/>
                    <a:pt x="1168513" y="2273203"/>
                  </a:cubicBezTo>
                  <a:cubicBezTo>
                    <a:pt x="1174453" y="2275529"/>
                    <a:pt x="1179399" y="2275423"/>
                    <a:pt x="1183356" y="2272891"/>
                  </a:cubicBezTo>
                  <a:cubicBezTo>
                    <a:pt x="1127947" y="2247119"/>
                    <a:pt x="1075502" y="2228633"/>
                    <a:pt x="1026034" y="2217435"/>
                  </a:cubicBezTo>
                  <a:cubicBezTo>
                    <a:pt x="976557" y="2206225"/>
                    <a:pt x="924114" y="2187742"/>
                    <a:pt x="868705" y="2161965"/>
                  </a:cubicBezTo>
                  <a:cubicBezTo>
                    <a:pt x="841002" y="2155202"/>
                    <a:pt x="813297" y="2145376"/>
                    <a:pt x="785590" y="2132493"/>
                  </a:cubicBezTo>
                  <a:cubicBezTo>
                    <a:pt x="757889" y="2119615"/>
                    <a:pt x="730184" y="2109789"/>
                    <a:pt x="702472" y="2103020"/>
                  </a:cubicBezTo>
                  <a:lnTo>
                    <a:pt x="542181" y="2040283"/>
                  </a:lnTo>
                  <a:cubicBezTo>
                    <a:pt x="526353" y="2038161"/>
                    <a:pt x="514476" y="2027397"/>
                    <a:pt x="506556" y="2007974"/>
                  </a:cubicBezTo>
                  <a:lnTo>
                    <a:pt x="512497" y="2004174"/>
                  </a:lnTo>
                  <a:cubicBezTo>
                    <a:pt x="516451" y="2001644"/>
                    <a:pt x="520407" y="2002162"/>
                    <a:pt x="524366" y="2005756"/>
                  </a:cubicBezTo>
                  <a:cubicBezTo>
                    <a:pt x="528323" y="2009352"/>
                    <a:pt x="532283" y="2009880"/>
                    <a:pt x="536242" y="2007346"/>
                  </a:cubicBezTo>
                  <a:cubicBezTo>
                    <a:pt x="563944" y="2014111"/>
                    <a:pt x="586699" y="2017913"/>
                    <a:pt x="604512" y="2018767"/>
                  </a:cubicBezTo>
                  <a:cubicBezTo>
                    <a:pt x="622318" y="2019613"/>
                    <a:pt x="645079" y="2023425"/>
                    <a:pt x="672783" y="2030188"/>
                  </a:cubicBezTo>
                  <a:lnTo>
                    <a:pt x="738089" y="2043508"/>
                  </a:lnTo>
                  <a:cubicBezTo>
                    <a:pt x="769747" y="2047738"/>
                    <a:pt x="791515" y="2052172"/>
                    <a:pt x="803392" y="2056827"/>
                  </a:cubicBezTo>
                  <a:cubicBezTo>
                    <a:pt x="854842" y="2072886"/>
                    <a:pt x="903323" y="2084716"/>
                    <a:pt x="948840" y="2092327"/>
                  </a:cubicBezTo>
                  <a:lnTo>
                    <a:pt x="1010492" y="2103752"/>
                  </a:lnTo>
                  <a:lnTo>
                    <a:pt x="927583" y="2045873"/>
                  </a:lnTo>
                  <a:lnTo>
                    <a:pt x="815256" y="2030860"/>
                  </a:lnTo>
                  <a:lnTo>
                    <a:pt x="791512" y="2009325"/>
                  </a:lnTo>
                  <a:lnTo>
                    <a:pt x="809318" y="1997931"/>
                  </a:lnTo>
                  <a:lnTo>
                    <a:pt x="876819" y="2010434"/>
                  </a:lnTo>
                  <a:lnTo>
                    <a:pt x="848252" y="1990488"/>
                  </a:lnTo>
                  <a:lnTo>
                    <a:pt x="785975" y="1948796"/>
                  </a:lnTo>
                  <a:lnTo>
                    <a:pt x="767759" y="1951059"/>
                  </a:lnTo>
                  <a:cubicBezTo>
                    <a:pt x="751924" y="1936690"/>
                    <a:pt x="744006" y="1929520"/>
                    <a:pt x="744006" y="1929520"/>
                  </a:cubicBezTo>
                  <a:cubicBezTo>
                    <a:pt x="747967" y="1926984"/>
                    <a:pt x="749943" y="1925720"/>
                    <a:pt x="749943" y="1925720"/>
                  </a:cubicBezTo>
                  <a:lnTo>
                    <a:pt x="755705" y="1925786"/>
                  </a:lnTo>
                  <a:lnTo>
                    <a:pt x="688033" y="1870087"/>
                  </a:lnTo>
                  <a:lnTo>
                    <a:pt x="684579" y="1833470"/>
                  </a:lnTo>
                  <a:lnTo>
                    <a:pt x="671833" y="1824572"/>
                  </a:lnTo>
                  <a:cubicBezTo>
                    <a:pt x="618314" y="1804309"/>
                    <a:pt x="580067" y="1777610"/>
                    <a:pt x="557093" y="1744472"/>
                  </a:cubicBezTo>
                  <a:lnTo>
                    <a:pt x="546409" y="1694253"/>
                  </a:lnTo>
                  <a:cubicBezTo>
                    <a:pt x="538129" y="1648564"/>
                    <a:pt x="541461" y="1599580"/>
                    <a:pt x="556385" y="1547284"/>
                  </a:cubicBezTo>
                  <a:cubicBezTo>
                    <a:pt x="551562" y="1538219"/>
                    <a:pt x="548005" y="1521481"/>
                    <a:pt x="545699" y="1497063"/>
                  </a:cubicBezTo>
                  <a:cubicBezTo>
                    <a:pt x="520205" y="1479271"/>
                    <a:pt x="500221" y="1456763"/>
                    <a:pt x="485743" y="1429552"/>
                  </a:cubicBezTo>
                  <a:cubicBezTo>
                    <a:pt x="471275" y="1402352"/>
                    <a:pt x="467138" y="1379513"/>
                    <a:pt x="473338" y="1361031"/>
                  </a:cubicBezTo>
                  <a:cubicBezTo>
                    <a:pt x="448989" y="1355438"/>
                    <a:pt x="447841" y="1343239"/>
                    <a:pt x="469894" y="1324421"/>
                  </a:cubicBezTo>
                  <a:lnTo>
                    <a:pt x="486427" y="1310314"/>
                  </a:lnTo>
                  <a:cubicBezTo>
                    <a:pt x="477928" y="1304374"/>
                    <a:pt x="467589" y="1300004"/>
                    <a:pt x="455418" y="1297210"/>
                  </a:cubicBezTo>
                  <a:cubicBezTo>
                    <a:pt x="443240" y="1294411"/>
                    <a:pt x="437158" y="1293019"/>
                    <a:pt x="437158" y="1293019"/>
                  </a:cubicBezTo>
                  <a:lnTo>
                    <a:pt x="424408" y="1284112"/>
                  </a:lnTo>
                  <a:cubicBezTo>
                    <a:pt x="396383" y="1281654"/>
                    <a:pt x="380536" y="1281996"/>
                    <a:pt x="376862" y="1285133"/>
                  </a:cubicBezTo>
                  <a:cubicBezTo>
                    <a:pt x="373186" y="1288270"/>
                    <a:pt x="359170" y="1287036"/>
                    <a:pt x="334825" y="1281441"/>
                  </a:cubicBezTo>
                  <a:cubicBezTo>
                    <a:pt x="310476" y="1275848"/>
                    <a:pt x="294053" y="1270085"/>
                    <a:pt x="285551" y="1264149"/>
                  </a:cubicBezTo>
                  <a:cubicBezTo>
                    <a:pt x="277051" y="1258209"/>
                    <a:pt x="268552" y="1252281"/>
                    <a:pt x="260054" y="1246343"/>
                  </a:cubicBezTo>
                  <a:cubicBezTo>
                    <a:pt x="228587" y="1207277"/>
                    <a:pt x="210724" y="1186254"/>
                    <a:pt x="206470" y="1183289"/>
                  </a:cubicBezTo>
                  <a:cubicBezTo>
                    <a:pt x="202223" y="1180317"/>
                    <a:pt x="197109" y="1168204"/>
                    <a:pt x="191138" y="1146930"/>
                  </a:cubicBezTo>
                  <a:lnTo>
                    <a:pt x="196650" y="1142228"/>
                  </a:lnTo>
                  <a:cubicBezTo>
                    <a:pt x="172303" y="1136633"/>
                    <a:pt x="155874" y="1130860"/>
                    <a:pt x="147381" y="1124932"/>
                  </a:cubicBezTo>
                  <a:cubicBezTo>
                    <a:pt x="135203" y="1122129"/>
                    <a:pt x="129114" y="1120728"/>
                    <a:pt x="129114" y="1120728"/>
                  </a:cubicBezTo>
                  <a:cubicBezTo>
                    <a:pt x="123142" y="1099457"/>
                    <a:pt x="118320" y="1090392"/>
                    <a:pt x="114643" y="1093528"/>
                  </a:cubicBezTo>
                  <a:lnTo>
                    <a:pt x="107404" y="1079919"/>
                  </a:lnTo>
                  <a:lnTo>
                    <a:pt x="116707" y="1052209"/>
                  </a:lnTo>
                  <a:lnTo>
                    <a:pt x="149781" y="1023984"/>
                  </a:lnTo>
                  <a:lnTo>
                    <a:pt x="208014" y="1073194"/>
                  </a:lnTo>
                  <a:lnTo>
                    <a:pt x="211802" y="1050174"/>
                  </a:lnTo>
                  <a:cubicBezTo>
                    <a:pt x="239830" y="1052642"/>
                    <a:pt x="255674" y="1052301"/>
                    <a:pt x="259350" y="1049165"/>
                  </a:cubicBezTo>
                  <a:cubicBezTo>
                    <a:pt x="263028" y="1046028"/>
                    <a:pt x="270951" y="1045861"/>
                    <a:pt x="283121" y="1048655"/>
                  </a:cubicBezTo>
                  <a:cubicBezTo>
                    <a:pt x="286795" y="1045519"/>
                    <a:pt x="291678" y="1044652"/>
                    <a:pt x="297769" y="1046048"/>
                  </a:cubicBezTo>
                  <a:cubicBezTo>
                    <a:pt x="303857" y="1047455"/>
                    <a:pt x="308739" y="1046582"/>
                    <a:pt x="312411" y="1043451"/>
                  </a:cubicBezTo>
                  <a:cubicBezTo>
                    <a:pt x="316088" y="1040313"/>
                    <a:pt x="319760" y="1037182"/>
                    <a:pt x="323436" y="1034041"/>
                  </a:cubicBezTo>
                  <a:cubicBezTo>
                    <a:pt x="351461" y="1036498"/>
                    <a:pt x="370350" y="1036857"/>
                    <a:pt x="380111" y="1035123"/>
                  </a:cubicBezTo>
                  <a:cubicBezTo>
                    <a:pt x="389877" y="1033387"/>
                    <a:pt x="408767" y="1033743"/>
                    <a:pt x="436789" y="1036205"/>
                  </a:cubicBezTo>
                  <a:lnTo>
                    <a:pt x="449544" y="1045110"/>
                  </a:lnTo>
                  <a:cubicBezTo>
                    <a:pt x="456891" y="1038837"/>
                    <a:pt x="466649" y="1037096"/>
                    <a:pt x="478825" y="1039897"/>
                  </a:cubicBezTo>
                  <a:cubicBezTo>
                    <a:pt x="482503" y="1036758"/>
                    <a:pt x="486461" y="1036678"/>
                    <a:pt x="490715" y="1039646"/>
                  </a:cubicBezTo>
                  <a:cubicBezTo>
                    <a:pt x="494963" y="1042606"/>
                    <a:pt x="498921" y="1042522"/>
                    <a:pt x="502598" y="1039386"/>
                  </a:cubicBezTo>
                  <a:lnTo>
                    <a:pt x="530163" y="1015868"/>
                  </a:lnTo>
                  <a:cubicBezTo>
                    <a:pt x="533833" y="1012732"/>
                    <a:pt x="564387" y="999854"/>
                    <a:pt x="621809" y="977228"/>
                  </a:cubicBezTo>
                  <a:cubicBezTo>
                    <a:pt x="633984" y="980031"/>
                    <a:pt x="645581" y="976716"/>
                    <a:pt x="656605" y="967309"/>
                  </a:cubicBezTo>
                  <a:cubicBezTo>
                    <a:pt x="648110" y="961384"/>
                    <a:pt x="644777" y="957632"/>
                    <a:pt x="646614" y="956062"/>
                  </a:cubicBezTo>
                  <a:cubicBezTo>
                    <a:pt x="648453" y="954495"/>
                    <a:pt x="645120" y="950741"/>
                    <a:pt x="636626" y="944812"/>
                  </a:cubicBezTo>
                  <a:cubicBezTo>
                    <a:pt x="608603" y="942354"/>
                    <a:pt x="577534" y="939197"/>
                    <a:pt x="543423" y="935336"/>
                  </a:cubicBezTo>
                  <a:cubicBezTo>
                    <a:pt x="509314" y="931476"/>
                    <a:pt x="473992" y="925349"/>
                    <a:pt x="437470" y="916951"/>
                  </a:cubicBezTo>
                  <a:lnTo>
                    <a:pt x="366149" y="918475"/>
                  </a:lnTo>
                  <a:lnTo>
                    <a:pt x="349609" y="932586"/>
                  </a:lnTo>
                  <a:cubicBezTo>
                    <a:pt x="345938" y="935721"/>
                    <a:pt x="341690" y="932760"/>
                    <a:pt x="336866" y="923688"/>
                  </a:cubicBezTo>
                  <a:lnTo>
                    <a:pt x="325840" y="933096"/>
                  </a:lnTo>
                  <a:cubicBezTo>
                    <a:pt x="334341" y="939031"/>
                    <a:pt x="340423" y="940426"/>
                    <a:pt x="344099" y="937288"/>
                  </a:cubicBezTo>
                  <a:lnTo>
                    <a:pt x="349609" y="932586"/>
                  </a:lnTo>
                  <a:cubicBezTo>
                    <a:pt x="353287" y="929449"/>
                    <a:pt x="357535" y="932419"/>
                    <a:pt x="362362" y="941492"/>
                  </a:cubicBezTo>
                  <a:lnTo>
                    <a:pt x="356850" y="946196"/>
                  </a:lnTo>
                  <a:lnTo>
                    <a:pt x="521204" y="983962"/>
                  </a:lnTo>
                  <a:cubicBezTo>
                    <a:pt x="545549" y="989561"/>
                    <a:pt x="552210" y="997053"/>
                    <a:pt x="541185" y="1006461"/>
                  </a:cubicBezTo>
                  <a:cubicBezTo>
                    <a:pt x="530163" y="1015868"/>
                    <a:pt x="518566" y="1019179"/>
                    <a:pt x="506390" y="1016378"/>
                  </a:cubicBezTo>
                  <a:cubicBezTo>
                    <a:pt x="466190" y="1011118"/>
                    <a:pt x="428120" y="1007351"/>
                    <a:pt x="392173" y="1005060"/>
                  </a:cubicBezTo>
                  <a:cubicBezTo>
                    <a:pt x="356225" y="1002768"/>
                    <a:pt x="318149" y="998994"/>
                    <a:pt x="277951" y="993732"/>
                  </a:cubicBezTo>
                  <a:cubicBezTo>
                    <a:pt x="266923" y="1003140"/>
                    <a:pt x="249241" y="1005048"/>
                    <a:pt x="224896" y="999459"/>
                  </a:cubicBezTo>
                  <a:cubicBezTo>
                    <a:pt x="154147" y="1007081"/>
                    <a:pt x="112799" y="989611"/>
                    <a:pt x="100853" y="947067"/>
                  </a:cubicBezTo>
                  <a:cubicBezTo>
                    <a:pt x="91205" y="928930"/>
                    <a:pt x="81841" y="913843"/>
                    <a:pt x="72769" y="901812"/>
                  </a:cubicBezTo>
                  <a:cubicBezTo>
                    <a:pt x="63691" y="889770"/>
                    <a:pt x="60421" y="876086"/>
                    <a:pt x="62943" y="860741"/>
                  </a:cubicBezTo>
                  <a:cubicBezTo>
                    <a:pt x="79021" y="820655"/>
                    <a:pt x="112095" y="792432"/>
                    <a:pt x="162165" y="776077"/>
                  </a:cubicBezTo>
                  <a:cubicBezTo>
                    <a:pt x="89122" y="759297"/>
                    <a:pt x="38128" y="723699"/>
                    <a:pt x="9180" y="669276"/>
                  </a:cubicBezTo>
                  <a:cubicBezTo>
                    <a:pt x="-5292" y="642074"/>
                    <a:pt x="-2655" y="606859"/>
                    <a:pt x="17102" y="563633"/>
                  </a:cubicBezTo>
                  <a:cubicBezTo>
                    <a:pt x="26975" y="542021"/>
                    <a:pt x="45348" y="526338"/>
                    <a:pt x="72224" y="516599"/>
                  </a:cubicBezTo>
                  <a:cubicBezTo>
                    <a:pt x="83245" y="507193"/>
                    <a:pt x="95478" y="500055"/>
                    <a:pt x="108913" y="495173"/>
                  </a:cubicBezTo>
                  <a:cubicBezTo>
                    <a:pt x="122347" y="490307"/>
                    <a:pt x="138832" y="486132"/>
                    <a:pt x="158353" y="482653"/>
                  </a:cubicBezTo>
                  <a:cubicBezTo>
                    <a:pt x="209579" y="478505"/>
                    <a:pt x="258965" y="475926"/>
                    <a:pt x="306507" y="474907"/>
                  </a:cubicBezTo>
                  <a:cubicBezTo>
                    <a:pt x="354057" y="473897"/>
                    <a:pt x="404015" y="477411"/>
                    <a:pt x="456391" y="485473"/>
                  </a:cubicBezTo>
                  <a:cubicBezTo>
                    <a:pt x="439388" y="473600"/>
                    <a:pt x="426011" y="468537"/>
                    <a:pt x="416248" y="470273"/>
                  </a:cubicBezTo>
                  <a:cubicBezTo>
                    <a:pt x="406484" y="472007"/>
                    <a:pt x="393107" y="466943"/>
                    <a:pt x="376110" y="455081"/>
                  </a:cubicBezTo>
                  <a:cubicBezTo>
                    <a:pt x="435829" y="456859"/>
                    <a:pt x="496701" y="470854"/>
                    <a:pt x="558721" y="497044"/>
                  </a:cubicBezTo>
                  <a:lnTo>
                    <a:pt x="597065" y="504506"/>
                  </a:lnTo>
                  <a:lnTo>
                    <a:pt x="686309" y="470619"/>
                  </a:lnTo>
                  <a:cubicBezTo>
                    <a:pt x="720467" y="460318"/>
                    <a:pt x="755761" y="450655"/>
                    <a:pt x="787701" y="438535"/>
                  </a:cubicBezTo>
                  <a:cubicBezTo>
                    <a:pt x="792789" y="437796"/>
                    <a:pt x="815926" y="428023"/>
                    <a:pt x="812511" y="421561"/>
                  </a:cubicBezTo>
                  <a:lnTo>
                    <a:pt x="782711" y="429091"/>
                  </a:lnTo>
                  <a:cubicBezTo>
                    <a:pt x="754193" y="439913"/>
                    <a:pt x="722898" y="449797"/>
                    <a:pt x="694557" y="455779"/>
                  </a:cubicBezTo>
                  <a:cubicBezTo>
                    <a:pt x="717565" y="445754"/>
                    <a:pt x="742770" y="437086"/>
                    <a:pt x="769026" y="428465"/>
                  </a:cubicBezTo>
                  <a:cubicBezTo>
                    <a:pt x="795285" y="419845"/>
                    <a:pt x="822594" y="411271"/>
                    <a:pt x="849813" y="401441"/>
                  </a:cubicBezTo>
                  <a:cubicBezTo>
                    <a:pt x="901287" y="385687"/>
                    <a:pt x="955623" y="376209"/>
                    <a:pt x="1003211" y="359143"/>
                  </a:cubicBezTo>
                  <a:cubicBezTo>
                    <a:pt x="1027137" y="350861"/>
                    <a:pt x="1051832" y="342732"/>
                    <a:pt x="1077089" y="336333"/>
                  </a:cubicBezTo>
                  <a:lnTo>
                    <a:pt x="1091594" y="333991"/>
                  </a:lnTo>
                  <a:lnTo>
                    <a:pt x="1034481" y="351340"/>
                  </a:lnTo>
                  <a:cubicBezTo>
                    <a:pt x="1012002" y="358419"/>
                    <a:pt x="989962" y="365526"/>
                    <a:pt x="968768" y="372276"/>
                  </a:cubicBezTo>
                  <a:cubicBezTo>
                    <a:pt x="954788" y="377781"/>
                    <a:pt x="935160" y="383834"/>
                    <a:pt x="928316" y="386433"/>
                  </a:cubicBezTo>
                  <a:cubicBezTo>
                    <a:pt x="920999" y="394181"/>
                    <a:pt x="929418" y="394566"/>
                    <a:pt x="924150" y="400147"/>
                  </a:cubicBezTo>
                  <a:cubicBezTo>
                    <a:pt x="924150" y="400147"/>
                    <a:pt x="915081" y="409756"/>
                    <a:pt x="913503" y="406774"/>
                  </a:cubicBezTo>
                  <a:cubicBezTo>
                    <a:pt x="915081" y="409756"/>
                    <a:pt x="941371" y="405944"/>
                    <a:pt x="964327" y="401013"/>
                  </a:cubicBezTo>
                  <a:lnTo>
                    <a:pt x="963235" y="404928"/>
                  </a:lnTo>
                  <a:lnTo>
                    <a:pt x="960523" y="405040"/>
                  </a:lnTo>
                  <a:cubicBezTo>
                    <a:pt x="961309" y="406534"/>
                    <a:pt x="962215" y="406735"/>
                    <a:pt x="962949" y="405963"/>
                  </a:cubicBezTo>
                  <a:lnTo>
                    <a:pt x="963235" y="404928"/>
                  </a:lnTo>
                  <a:lnTo>
                    <a:pt x="978654" y="404290"/>
                  </a:lnTo>
                  <a:cubicBezTo>
                    <a:pt x="996713" y="400970"/>
                    <a:pt x="1014743" y="391032"/>
                    <a:pt x="1034400" y="384169"/>
                  </a:cubicBezTo>
                  <a:cubicBezTo>
                    <a:pt x="1159545" y="353192"/>
                    <a:pt x="1284135" y="322026"/>
                    <a:pt x="1408088" y="315569"/>
                  </a:cubicBezTo>
                  <a:cubicBezTo>
                    <a:pt x="1458732" y="314650"/>
                    <a:pt x="1509083" y="314042"/>
                    <a:pt x="1556394" y="312001"/>
                  </a:cubicBezTo>
                  <a:cubicBezTo>
                    <a:pt x="1650906" y="303389"/>
                    <a:pt x="1750421" y="288702"/>
                    <a:pt x="1851238" y="292017"/>
                  </a:cubicBezTo>
                  <a:cubicBezTo>
                    <a:pt x="1922874" y="293676"/>
                    <a:pt x="1994427" y="289994"/>
                    <a:pt x="2074514" y="291233"/>
                  </a:cubicBezTo>
                  <a:cubicBezTo>
                    <a:pt x="2091909" y="292189"/>
                    <a:pt x="2113111" y="289117"/>
                    <a:pt x="2130509" y="290072"/>
                  </a:cubicBezTo>
                  <a:cubicBezTo>
                    <a:pt x="2134720" y="290266"/>
                    <a:pt x="2141641" y="291269"/>
                    <a:pt x="2145277" y="292750"/>
                  </a:cubicBezTo>
                  <a:lnTo>
                    <a:pt x="2144514" y="293600"/>
                  </a:lnTo>
                  <a:lnTo>
                    <a:pt x="2168466" y="292169"/>
                  </a:lnTo>
                  <a:lnTo>
                    <a:pt x="2169230" y="291218"/>
                  </a:lnTo>
                  <a:lnTo>
                    <a:pt x="2170601" y="292043"/>
                  </a:lnTo>
                  <a:lnTo>
                    <a:pt x="2178452" y="291573"/>
                  </a:lnTo>
                  <a:cubicBezTo>
                    <a:pt x="2357834" y="279820"/>
                    <a:pt x="2537755" y="269287"/>
                    <a:pt x="2727011" y="266322"/>
                  </a:cubicBezTo>
                  <a:cubicBezTo>
                    <a:pt x="2812108" y="269040"/>
                    <a:pt x="2889593" y="276231"/>
                    <a:pt x="2986824" y="282910"/>
                  </a:cubicBezTo>
                  <a:lnTo>
                    <a:pt x="3072069" y="286993"/>
                  </a:lnTo>
                  <a:lnTo>
                    <a:pt x="3076964" y="268415"/>
                  </a:lnTo>
                  <a:lnTo>
                    <a:pt x="3073071" y="287041"/>
                  </a:lnTo>
                  <a:lnTo>
                    <a:pt x="3087806" y="287747"/>
                  </a:lnTo>
                  <a:lnTo>
                    <a:pt x="3088249" y="286128"/>
                  </a:lnTo>
                  <a:lnTo>
                    <a:pt x="3088933" y="287800"/>
                  </a:lnTo>
                  <a:lnTo>
                    <a:pt x="3163668" y="291381"/>
                  </a:lnTo>
                  <a:lnTo>
                    <a:pt x="3163917" y="282639"/>
                  </a:lnTo>
                  <a:lnTo>
                    <a:pt x="3165427" y="279511"/>
                  </a:lnTo>
                  <a:lnTo>
                    <a:pt x="3169163" y="269983"/>
                  </a:lnTo>
                  <a:lnTo>
                    <a:pt x="3169102" y="280100"/>
                  </a:lnTo>
                  <a:lnTo>
                    <a:pt x="3169024" y="291638"/>
                  </a:lnTo>
                  <a:lnTo>
                    <a:pt x="3225508" y="294343"/>
                  </a:lnTo>
                  <a:lnTo>
                    <a:pt x="3226116" y="253504"/>
                  </a:lnTo>
                  <a:lnTo>
                    <a:pt x="3228423" y="246980"/>
                  </a:lnTo>
                  <a:lnTo>
                    <a:pt x="3229693" y="242777"/>
                  </a:lnTo>
                  <a:lnTo>
                    <a:pt x="3115937" y="238738"/>
                  </a:lnTo>
                  <a:cubicBezTo>
                    <a:pt x="2975998" y="236219"/>
                    <a:pt x="2838029" y="235910"/>
                    <a:pt x="2701242" y="237311"/>
                  </a:cubicBezTo>
                  <a:lnTo>
                    <a:pt x="2332452" y="245320"/>
                  </a:lnTo>
                  <a:lnTo>
                    <a:pt x="2404185" y="225890"/>
                  </a:lnTo>
                  <a:cubicBezTo>
                    <a:pt x="2726927" y="179691"/>
                    <a:pt x="3048360" y="132951"/>
                    <a:pt x="3358769" y="142962"/>
                  </a:cubicBezTo>
                  <a:cubicBezTo>
                    <a:pt x="3484933" y="151016"/>
                    <a:pt x="3610256" y="159723"/>
                    <a:pt x="3728573" y="164520"/>
                  </a:cubicBezTo>
                  <a:cubicBezTo>
                    <a:pt x="3966658" y="163664"/>
                    <a:pt x="4219503" y="149822"/>
                    <a:pt x="4468695" y="177692"/>
                  </a:cubicBezTo>
                  <a:lnTo>
                    <a:pt x="4723601" y="197772"/>
                  </a:lnTo>
                  <a:lnTo>
                    <a:pt x="4893329" y="226103"/>
                  </a:lnTo>
                  <a:lnTo>
                    <a:pt x="4949270" y="237246"/>
                  </a:lnTo>
                  <a:lnTo>
                    <a:pt x="4893694" y="233106"/>
                  </a:lnTo>
                  <a:cubicBezTo>
                    <a:pt x="4758591" y="224003"/>
                    <a:pt x="4632910" y="218102"/>
                    <a:pt x="4502342" y="210739"/>
                  </a:cubicBezTo>
                  <a:cubicBezTo>
                    <a:pt x="4392718" y="208534"/>
                    <a:pt x="4265610" y="180993"/>
                    <a:pt x="4156451" y="179990"/>
                  </a:cubicBezTo>
                  <a:cubicBezTo>
                    <a:pt x="4089220" y="182284"/>
                    <a:pt x="4050067" y="186166"/>
                    <a:pt x="3975449" y="186406"/>
                  </a:cubicBezTo>
                  <a:cubicBezTo>
                    <a:pt x="3934526" y="188547"/>
                    <a:pt x="3886599" y="186783"/>
                    <a:pt x="3844210" y="182284"/>
                  </a:cubicBezTo>
                  <a:cubicBezTo>
                    <a:pt x="3750284" y="186589"/>
                    <a:pt x="3835990" y="197979"/>
                    <a:pt x="3862683" y="195972"/>
                  </a:cubicBezTo>
                  <a:cubicBezTo>
                    <a:pt x="4050085" y="203262"/>
                    <a:pt x="4210408" y="214413"/>
                    <a:pt x="4381728" y="217048"/>
                  </a:cubicBezTo>
                  <a:cubicBezTo>
                    <a:pt x="4585749" y="233237"/>
                    <a:pt x="4775540" y="249562"/>
                    <a:pt x="4960260" y="269815"/>
                  </a:cubicBezTo>
                  <a:cubicBezTo>
                    <a:pt x="5058349" y="276284"/>
                    <a:pt x="5151728" y="288341"/>
                    <a:pt x="5245741" y="299907"/>
                  </a:cubicBezTo>
                  <a:lnTo>
                    <a:pt x="5268480" y="302043"/>
                  </a:lnTo>
                  <a:lnTo>
                    <a:pt x="5581625" y="376681"/>
                  </a:lnTo>
                  <a:cubicBezTo>
                    <a:pt x="5695787" y="406431"/>
                    <a:pt x="5809219" y="438689"/>
                    <a:pt x="5921246" y="473736"/>
                  </a:cubicBezTo>
                  <a:cubicBezTo>
                    <a:pt x="6049276" y="513792"/>
                    <a:pt x="6175476" y="557483"/>
                    <a:pt x="6298831" y="605231"/>
                  </a:cubicBezTo>
                  <a:cubicBezTo>
                    <a:pt x="6447842" y="662223"/>
                    <a:pt x="6599436" y="703351"/>
                    <a:pt x="6719725" y="785773"/>
                  </a:cubicBezTo>
                  <a:cubicBezTo>
                    <a:pt x="6747376" y="803150"/>
                    <a:pt x="6761020" y="834055"/>
                    <a:pt x="6784361" y="841673"/>
                  </a:cubicBezTo>
                  <a:cubicBezTo>
                    <a:pt x="6843966" y="886188"/>
                    <a:pt x="6905939" y="916165"/>
                    <a:pt x="6972082" y="962813"/>
                  </a:cubicBezTo>
                  <a:cubicBezTo>
                    <a:pt x="6972082" y="962813"/>
                    <a:pt x="6983286" y="966467"/>
                    <a:pt x="6987593" y="976228"/>
                  </a:cubicBezTo>
                  <a:cubicBezTo>
                    <a:pt x="7008134" y="1001030"/>
                    <a:pt x="6959946" y="958851"/>
                    <a:pt x="6973593" y="989756"/>
                  </a:cubicBezTo>
                  <a:cubicBezTo>
                    <a:pt x="6977901" y="999517"/>
                    <a:pt x="7008349" y="1035908"/>
                    <a:pt x="6990254" y="1038352"/>
                  </a:cubicBezTo>
                  <a:cubicBezTo>
                    <a:pt x="6983720" y="1036222"/>
                    <a:pt x="6935175" y="1002277"/>
                    <a:pt x="6913128" y="986727"/>
                  </a:cubicBezTo>
                  <a:cubicBezTo>
                    <a:pt x="6885480" y="969349"/>
                    <a:pt x="6863431" y="953800"/>
                    <a:pt x="6834491" y="944352"/>
                  </a:cubicBezTo>
                  <a:cubicBezTo>
                    <a:pt x="6896680" y="973005"/>
                    <a:pt x="6941213" y="1073858"/>
                    <a:pt x="6851804" y="1061381"/>
                  </a:cubicBezTo>
                  <a:cubicBezTo>
                    <a:pt x="6833493" y="1065150"/>
                    <a:pt x="6812954" y="1040348"/>
                    <a:pt x="6789613" y="1032730"/>
                  </a:cubicBezTo>
                  <a:cubicBezTo>
                    <a:pt x="6759382" y="1031213"/>
                    <a:pt x="6750982" y="1046571"/>
                    <a:pt x="6733246" y="1040782"/>
                  </a:cubicBezTo>
                  <a:cubicBezTo>
                    <a:pt x="6718130" y="1040024"/>
                    <a:pt x="6699781" y="1031946"/>
                    <a:pt x="6679565" y="1020997"/>
                  </a:cubicBezTo>
                  <a:lnTo>
                    <a:pt x="6639961" y="998403"/>
                  </a:lnTo>
                  <a:lnTo>
                    <a:pt x="6601039" y="997932"/>
                  </a:lnTo>
                  <a:lnTo>
                    <a:pt x="6610589" y="1009095"/>
                  </a:lnTo>
                  <a:cubicBezTo>
                    <a:pt x="6609944" y="1013062"/>
                    <a:pt x="6605743" y="1011691"/>
                    <a:pt x="6602566" y="1008565"/>
                  </a:cubicBezTo>
                  <a:lnTo>
                    <a:pt x="6600749" y="997928"/>
                  </a:lnTo>
                  <a:lnTo>
                    <a:pt x="6555256" y="997377"/>
                  </a:lnTo>
                  <a:lnTo>
                    <a:pt x="6555130" y="997376"/>
                  </a:lnTo>
                  <a:lnTo>
                    <a:pt x="6560331" y="1000003"/>
                  </a:lnTo>
                  <a:cubicBezTo>
                    <a:pt x="6589980" y="1014902"/>
                    <a:pt x="6619675" y="1028772"/>
                    <a:pt x="6648149" y="1038065"/>
                  </a:cubicBezTo>
                  <a:cubicBezTo>
                    <a:pt x="6696875" y="1058842"/>
                    <a:pt x="6744342" y="1076773"/>
                    <a:pt x="6786219" y="1095836"/>
                  </a:cubicBezTo>
                  <a:lnTo>
                    <a:pt x="6835502" y="1121244"/>
                  </a:lnTo>
                  <a:lnTo>
                    <a:pt x="6672184" y="1107560"/>
                  </a:lnTo>
                  <a:lnTo>
                    <a:pt x="6655784" y="1100594"/>
                  </a:lnTo>
                  <a:cubicBezTo>
                    <a:pt x="6621260" y="1083930"/>
                    <a:pt x="6583308" y="1064928"/>
                    <a:pt x="6537850" y="1045216"/>
                  </a:cubicBezTo>
                  <a:lnTo>
                    <a:pt x="6411173" y="994717"/>
                  </a:lnTo>
                  <a:lnTo>
                    <a:pt x="6380281" y="990277"/>
                  </a:lnTo>
                  <a:lnTo>
                    <a:pt x="6411209" y="1003435"/>
                  </a:lnTo>
                  <a:cubicBezTo>
                    <a:pt x="6437654" y="1015202"/>
                    <a:pt x="6463584" y="1027678"/>
                    <a:pt x="6492506" y="1043581"/>
                  </a:cubicBezTo>
                  <a:cubicBezTo>
                    <a:pt x="6518212" y="1057253"/>
                    <a:pt x="6542551" y="1071127"/>
                    <a:pt x="6566142" y="1085197"/>
                  </a:cubicBezTo>
                  <a:lnTo>
                    <a:pt x="6591311" y="1100783"/>
                  </a:lnTo>
                  <a:lnTo>
                    <a:pt x="4888739" y="958123"/>
                  </a:lnTo>
                  <a:lnTo>
                    <a:pt x="4794622" y="956982"/>
                  </a:lnTo>
                  <a:cubicBezTo>
                    <a:pt x="4745926" y="945796"/>
                    <a:pt x="4697798" y="940705"/>
                    <a:pt x="4650254" y="941726"/>
                  </a:cubicBezTo>
                  <a:cubicBezTo>
                    <a:pt x="4622234" y="939262"/>
                    <a:pt x="4599374" y="938980"/>
                    <a:pt x="4581691" y="940894"/>
                  </a:cubicBezTo>
                  <a:cubicBezTo>
                    <a:pt x="4564003" y="942794"/>
                    <a:pt x="4541149" y="942517"/>
                    <a:pt x="4513126" y="940063"/>
                  </a:cubicBezTo>
                  <a:cubicBezTo>
                    <a:pt x="4469250" y="937940"/>
                    <a:pt x="4427221" y="934253"/>
                    <a:pt x="4387019" y="928996"/>
                  </a:cubicBezTo>
                  <a:cubicBezTo>
                    <a:pt x="4346820" y="923735"/>
                    <a:pt x="4306626" y="918484"/>
                    <a:pt x="4266424" y="913225"/>
                  </a:cubicBezTo>
                  <a:lnTo>
                    <a:pt x="4273659" y="926825"/>
                  </a:lnTo>
                  <a:cubicBezTo>
                    <a:pt x="4275959" y="951233"/>
                    <a:pt x="4273435" y="966577"/>
                    <a:pt x="4266086" y="972848"/>
                  </a:cubicBezTo>
                  <a:cubicBezTo>
                    <a:pt x="4309964" y="974971"/>
                    <a:pt x="4355956" y="978571"/>
                    <a:pt x="4404081" y="983668"/>
                  </a:cubicBezTo>
                  <a:cubicBezTo>
                    <a:pt x="4452201" y="988751"/>
                    <a:pt x="4498197" y="992361"/>
                    <a:pt x="4542069" y="994474"/>
                  </a:cubicBezTo>
                  <a:cubicBezTo>
                    <a:pt x="4570094" y="996931"/>
                    <a:pt x="4601791" y="996254"/>
                    <a:pt x="4637163" y="992442"/>
                  </a:cubicBezTo>
                  <a:cubicBezTo>
                    <a:pt x="4672542" y="988636"/>
                    <a:pt x="4704238" y="987962"/>
                    <a:pt x="4732263" y="990420"/>
                  </a:cubicBezTo>
                  <a:cubicBezTo>
                    <a:pt x="4763961" y="989744"/>
                    <a:pt x="4794450" y="986798"/>
                    <a:pt x="4823736" y="981581"/>
                  </a:cubicBezTo>
                  <a:cubicBezTo>
                    <a:pt x="4853025" y="976380"/>
                    <a:pt x="4883516" y="973435"/>
                    <a:pt x="4915212" y="972758"/>
                  </a:cubicBezTo>
                  <a:lnTo>
                    <a:pt x="5112639" y="982302"/>
                  </a:lnTo>
                  <a:cubicBezTo>
                    <a:pt x="5132164" y="978832"/>
                    <a:pt x="5166275" y="982682"/>
                    <a:pt x="5214973" y="993879"/>
                  </a:cubicBezTo>
                  <a:cubicBezTo>
                    <a:pt x="5234492" y="990402"/>
                    <a:pt x="5268608" y="994260"/>
                    <a:pt x="5317301" y="1005448"/>
                  </a:cubicBezTo>
                  <a:cubicBezTo>
                    <a:pt x="5366000" y="1016636"/>
                    <a:pt x="5412572" y="1026350"/>
                    <a:pt x="5457020" y="1034568"/>
                  </a:cubicBezTo>
                  <a:cubicBezTo>
                    <a:pt x="5501468" y="1042801"/>
                    <a:pt x="5548040" y="1052502"/>
                    <a:pt x="5596735" y="1063693"/>
                  </a:cubicBezTo>
                  <a:cubicBezTo>
                    <a:pt x="5621080" y="1069287"/>
                    <a:pt x="5643306" y="1073392"/>
                    <a:pt x="5663407" y="1076031"/>
                  </a:cubicBezTo>
                  <a:cubicBezTo>
                    <a:pt x="5683506" y="1078656"/>
                    <a:pt x="5705727" y="1082766"/>
                    <a:pt x="5730074" y="1088359"/>
                  </a:cubicBezTo>
                  <a:cubicBezTo>
                    <a:pt x="5754421" y="1093955"/>
                    <a:pt x="5777859" y="1100340"/>
                    <a:pt x="5800369" y="1107506"/>
                  </a:cubicBezTo>
                  <a:cubicBezTo>
                    <a:pt x="5822877" y="1114667"/>
                    <a:pt x="5846308" y="1121044"/>
                    <a:pt x="5870655" y="1126639"/>
                  </a:cubicBezTo>
                  <a:cubicBezTo>
                    <a:pt x="5926698" y="1131556"/>
                    <a:pt x="5981540" y="1134205"/>
                    <a:pt x="6035176" y="1134595"/>
                  </a:cubicBezTo>
                  <a:cubicBezTo>
                    <a:pt x="6088811" y="1134975"/>
                    <a:pt x="6143653" y="1137633"/>
                    <a:pt x="6199701" y="1142548"/>
                  </a:cubicBezTo>
                  <a:cubicBezTo>
                    <a:pt x="6216698" y="1154414"/>
                    <a:pt x="6231914" y="1157906"/>
                    <a:pt x="6245353" y="1153035"/>
                  </a:cubicBezTo>
                  <a:cubicBezTo>
                    <a:pt x="6258789" y="1148167"/>
                    <a:pt x="6271597" y="1147133"/>
                    <a:pt x="6283767" y="1149927"/>
                  </a:cubicBezTo>
                  <a:lnTo>
                    <a:pt x="6367835" y="1157302"/>
                  </a:lnTo>
                  <a:cubicBezTo>
                    <a:pt x="6395864" y="1159767"/>
                    <a:pt x="6423888" y="1162227"/>
                    <a:pt x="6451912" y="1164682"/>
                  </a:cubicBezTo>
                  <a:cubicBezTo>
                    <a:pt x="6479932" y="1167144"/>
                    <a:pt x="6507955" y="1169601"/>
                    <a:pt x="6535979" y="1172061"/>
                  </a:cubicBezTo>
                  <a:cubicBezTo>
                    <a:pt x="6543329" y="1165788"/>
                    <a:pt x="6551833" y="1171723"/>
                    <a:pt x="6561479" y="1189862"/>
                  </a:cubicBezTo>
                  <a:lnTo>
                    <a:pt x="6555966" y="1194568"/>
                  </a:lnTo>
                  <a:cubicBezTo>
                    <a:pt x="6516920" y="1201514"/>
                    <a:pt x="6478214" y="1201578"/>
                    <a:pt x="6439853" y="1194747"/>
                  </a:cubicBezTo>
                  <a:cubicBezTo>
                    <a:pt x="6401490" y="1187919"/>
                    <a:pt x="6362790" y="1187990"/>
                    <a:pt x="6323738" y="1194926"/>
                  </a:cubicBezTo>
                  <a:cubicBezTo>
                    <a:pt x="6288364" y="1198739"/>
                    <a:pt x="6251786" y="1200285"/>
                    <a:pt x="6213998" y="1199564"/>
                  </a:cubicBezTo>
                  <a:lnTo>
                    <a:pt x="6132683" y="1206159"/>
                  </a:lnTo>
                  <a:lnTo>
                    <a:pt x="6185329" y="1224297"/>
                  </a:lnTo>
                  <a:cubicBezTo>
                    <a:pt x="6256568" y="1252182"/>
                    <a:pt x="6311983" y="1302438"/>
                    <a:pt x="6351572" y="1375076"/>
                  </a:cubicBezTo>
                  <a:lnTo>
                    <a:pt x="6353166" y="1399925"/>
                  </a:lnTo>
                  <a:lnTo>
                    <a:pt x="6360966" y="1400505"/>
                  </a:lnTo>
                  <a:lnTo>
                    <a:pt x="6450550" y="1403187"/>
                  </a:lnTo>
                  <a:cubicBezTo>
                    <a:pt x="6499247" y="1414377"/>
                    <a:pt x="6531519" y="1419803"/>
                    <a:pt x="6547368" y="1419460"/>
                  </a:cubicBezTo>
                  <a:lnTo>
                    <a:pt x="6947393" y="1493473"/>
                  </a:lnTo>
                  <a:cubicBezTo>
                    <a:pt x="6959569" y="1496274"/>
                    <a:pt x="6965651" y="1497667"/>
                    <a:pt x="6965651" y="1497667"/>
                  </a:cubicBezTo>
                  <a:cubicBezTo>
                    <a:pt x="6975303" y="1515813"/>
                    <a:pt x="6971631" y="1518946"/>
                    <a:pt x="6954630" y="1507073"/>
                  </a:cubicBezTo>
                  <a:cubicBezTo>
                    <a:pt x="6874233" y="1496563"/>
                    <a:pt x="6794470" y="1482215"/>
                    <a:pt x="6715339" y="1464030"/>
                  </a:cubicBezTo>
                  <a:cubicBezTo>
                    <a:pt x="6636208" y="1445846"/>
                    <a:pt x="6558853" y="1436026"/>
                    <a:pt x="6483285" y="1434591"/>
                  </a:cubicBezTo>
                  <a:cubicBezTo>
                    <a:pt x="6472259" y="1443999"/>
                    <a:pt x="6464334" y="1444163"/>
                    <a:pt x="6459508" y="1435093"/>
                  </a:cubicBezTo>
                  <a:cubicBezTo>
                    <a:pt x="6455836" y="1438225"/>
                    <a:pt x="6452790" y="1437525"/>
                    <a:pt x="6450381" y="1432996"/>
                  </a:cubicBezTo>
                  <a:cubicBezTo>
                    <a:pt x="6447968" y="1428460"/>
                    <a:pt x="6448601" y="1424627"/>
                    <a:pt x="6452273" y="1421489"/>
                  </a:cubicBezTo>
                  <a:cubicBezTo>
                    <a:pt x="6427926" y="1415894"/>
                    <a:pt x="6412073" y="1416232"/>
                    <a:pt x="6404723" y="1422503"/>
                  </a:cubicBezTo>
                  <a:lnTo>
                    <a:pt x="6354194" y="1415891"/>
                  </a:lnTo>
                  <a:lnTo>
                    <a:pt x="6357521" y="1467690"/>
                  </a:lnTo>
                  <a:lnTo>
                    <a:pt x="6351324" y="1474708"/>
                  </a:lnTo>
                  <a:lnTo>
                    <a:pt x="6404385" y="1482126"/>
                  </a:lnTo>
                  <a:cubicBezTo>
                    <a:pt x="6416561" y="1484929"/>
                    <a:pt x="6429369" y="1483895"/>
                    <a:pt x="6442804" y="1479011"/>
                  </a:cubicBezTo>
                  <a:cubicBezTo>
                    <a:pt x="6456238" y="1474144"/>
                    <a:pt x="6469047" y="1473109"/>
                    <a:pt x="6481218" y="1475902"/>
                  </a:cubicBezTo>
                  <a:cubicBezTo>
                    <a:pt x="6489722" y="1481840"/>
                    <a:pt x="6494888" y="1484025"/>
                    <a:pt x="6496727" y="1482456"/>
                  </a:cubicBezTo>
                  <a:cubicBezTo>
                    <a:pt x="6498564" y="1480889"/>
                    <a:pt x="6503729" y="1483064"/>
                    <a:pt x="6512230" y="1489000"/>
                  </a:cubicBezTo>
                  <a:lnTo>
                    <a:pt x="6501203" y="1498408"/>
                  </a:lnTo>
                  <a:cubicBezTo>
                    <a:pt x="6551051" y="1521807"/>
                    <a:pt x="6578959" y="1544136"/>
                    <a:pt x="6584932" y="1565412"/>
                  </a:cubicBezTo>
                  <a:cubicBezTo>
                    <a:pt x="6588386" y="1602027"/>
                    <a:pt x="6559672" y="1613335"/>
                    <a:pt x="6498802" y="1599354"/>
                  </a:cubicBezTo>
                  <a:lnTo>
                    <a:pt x="6482926" y="1597561"/>
                  </a:lnTo>
                  <a:lnTo>
                    <a:pt x="6513374" y="1606746"/>
                  </a:lnTo>
                  <a:cubicBezTo>
                    <a:pt x="6544048" y="1620793"/>
                    <a:pt x="6571259" y="1638586"/>
                    <a:pt x="6595008" y="1660120"/>
                  </a:cubicBezTo>
                  <a:lnTo>
                    <a:pt x="6626078" y="1688298"/>
                  </a:lnTo>
                  <a:lnTo>
                    <a:pt x="6662812" y="1696740"/>
                  </a:lnTo>
                  <a:cubicBezTo>
                    <a:pt x="6678661" y="1696409"/>
                    <a:pt x="6691411" y="1705301"/>
                    <a:pt x="6701059" y="1723438"/>
                  </a:cubicBezTo>
                  <a:lnTo>
                    <a:pt x="6695542" y="1728146"/>
                  </a:lnTo>
                  <a:cubicBezTo>
                    <a:pt x="6691872" y="1731280"/>
                    <a:pt x="6687911" y="1731372"/>
                    <a:pt x="6683659" y="1728404"/>
                  </a:cubicBezTo>
                  <a:cubicBezTo>
                    <a:pt x="6679412" y="1725432"/>
                    <a:pt x="6675447" y="1725519"/>
                    <a:pt x="6671771" y="1728655"/>
                  </a:cubicBezTo>
                  <a:lnTo>
                    <a:pt x="6670559" y="1728642"/>
                  </a:lnTo>
                  <a:lnTo>
                    <a:pt x="6808751" y="1853972"/>
                  </a:lnTo>
                  <a:cubicBezTo>
                    <a:pt x="6852290" y="1887342"/>
                    <a:pt x="6901765" y="1935277"/>
                    <a:pt x="6957178" y="1997775"/>
                  </a:cubicBezTo>
                  <a:lnTo>
                    <a:pt x="6957189" y="2034509"/>
                  </a:lnTo>
                  <a:lnTo>
                    <a:pt x="6969061" y="2045275"/>
                  </a:lnTo>
                  <a:cubicBezTo>
                    <a:pt x="7020515" y="2073581"/>
                    <a:pt x="7056138" y="2105890"/>
                    <a:pt x="7075933" y="2142201"/>
                  </a:cubicBezTo>
                  <a:lnTo>
                    <a:pt x="7081875" y="2193499"/>
                  </a:lnTo>
                  <a:cubicBezTo>
                    <a:pt x="7085843" y="2239947"/>
                    <a:pt x="7077932" y="2287863"/>
                    <a:pt x="7058153" y="2337257"/>
                  </a:cubicBezTo>
                  <a:cubicBezTo>
                    <a:pt x="7062110" y="2346961"/>
                    <a:pt x="7064089" y="2364061"/>
                    <a:pt x="7064095" y="2388553"/>
                  </a:cubicBezTo>
                  <a:cubicBezTo>
                    <a:pt x="7087844" y="2410085"/>
                    <a:pt x="7105657" y="2435429"/>
                    <a:pt x="7117536" y="2464567"/>
                  </a:cubicBezTo>
                  <a:cubicBezTo>
                    <a:pt x="7129410" y="2493695"/>
                    <a:pt x="7131392" y="2516911"/>
                    <a:pt x="7123482" y="2534223"/>
                  </a:cubicBezTo>
                  <a:cubicBezTo>
                    <a:pt x="7147227" y="2543519"/>
                    <a:pt x="7147229" y="2555757"/>
                    <a:pt x="7123480" y="2570951"/>
                  </a:cubicBezTo>
                  <a:lnTo>
                    <a:pt x="7105679" y="2582341"/>
                  </a:lnTo>
                  <a:cubicBezTo>
                    <a:pt x="7113596" y="2589527"/>
                    <a:pt x="7123489" y="2595445"/>
                    <a:pt x="7135361" y="2600091"/>
                  </a:cubicBezTo>
                  <a:cubicBezTo>
                    <a:pt x="7147238" y="2604737"/>
                    <a:pt x="7153170" y="2607055"/>
                    <a:pt x="7153170" y="2607055"/>
                  </a:cubicBezTo>
                  <a:lnTo>
                    <a:pt x="7165048" y="2617831"/>
                  </a:lnTo>
                  <a:cubicBezTo>
                    <a:pt x="7192752" y="2624597"/>
                    <a:pt x="7208583" y="2626703"/>
                    <a:pt x="7212537" y="2624173"/>
                  </a:cubicBezTo>
                  <a:cubicBezTo>
                    <a:pt x="7216496" y="2621643"/>
                    <a:pt x="7230350" y="2625027"/>
                    <a:pt x="7254098" y="2634321"/>
                  </a:cubicBezTo>
                  <a:cubicBezTo>
                    <a:pt x="7277845" y="2643617"/>
                    <a:pt x="7293673" y="2651851"/>
                    <a:pt x="7301595" y="2659035"/>
                  </a:cubicBezTo>
                  <a:cubicBezTo>
                    <a:pt x="7309510" y="2666221"/>
                    <a:pt x="7317428" y="2673393"/>
                    <a:pt x="7325343" y="2680579"/>
                  </a:cubicBezTo>
                  <a:cubicBezTo>
                    <a:pt x="7353048" y="2724065"/>
                    <a:pt x="7368885" y="2747607"/>
                    <a:pt x="7372845" y="2751201"/>
                  </a:cubicBezTo>
                  <a:cubicBezTo>
                    <a:pt x="7376802" y="2754791"/>
                    <a:pt x="7380763" y="2767561"/>
                    <a:pt x="7384720" y="2789515"/>
                  </a:cubicBezTo>
                  <a:lnTo>
                    <a:pt x="7378786" y="2793317"/>
                  </a:lnTo>
                  <a:cubicBezTo>
                    <a:pt x="7402532" y="2802605"/>
                    <a:pt x="7418370" y="2810853"/>
                    <a:pt x="7426281" y="2818029"/>
                  </a:cubicBezTo>
                  <a:cubicBezTo>
                    <a:pt x="7438155" y="2822681"/>
                    <a:pt x="7444096" y="2825007"/>
                    <a:pt x="7444096" y="2825007"/>
                  </a:cubicBezTo>
                  <a:cubicBezTo>
                    <a:pt x="7448052" y="2846961"/>
                    <a:pt x="7452009" y="2856665"/>
                    <a:pt x="7455968" y="2854133"/>
                  </a:cubicBezTo>
                  <a:lnTo>
                    <a:pt x="7461911" y="2868707"/>
                  </a:lnTo>
                  <a:lnTo>
                    <a:pt x="7450039" y="2894665"/>
                  </a:lnTo>
                  <a:lnTo>
                    <a:pt x="7414426" y="2917453"/>
                  </a:lnTo>
                  <a:lnTo>
                    <a:pt x="7360986" y="2859803"/>
                  </a:lnTo>
                  <a:lnTo>
                    <a:pt x="7355054" y="2881975"/>
                  </a:lnTo>
                  <a:cubicBezTo>
                    <a:pt x="7327346" y="2875199"/>
                    <a:pt x="7311518" y="2873089"/>
                    <a:pt x="7307561" y="2875623"/>
                  </a:cubicBezTo>
                  <a:cubicBezTo>
                    <a:pt x="7303601" y="2878153"/>
                    <a:pt x="7295686" y="2877095"/>
                    <a:pt x="7283814" y="2872453"/>
                  </a:cubicBezTo>
                  <a:cubicBezTo>
                    <a:pt x="7279860" y="2874983"/>
                    <a:pt x="7274910" y="2875087"/>
                    <a:pt x="7268971" y="2872763"/>
                  </a:cubicBezTo>
                  <a:cubicBezTo>
                    <a:pt x="7263034" y="2870433"/>
                    <a:pt x="7258086" y="2870537"/>
                    <a:pt x="7254130" y="2873069"/>
                  </a:cubicBezTo>
                  <a:cubicBezTo>
                    <a:pt x="7250174" y="2875601"/>
                    <a:pt x="7246218" y="2878131"/>
                    <a:pt x="7242257" y="2880665"/>
                  </a:cubicBezTo>
                  <a:cubicBezTo>
                    <a:pt x="7214552" y="2873905"/>
                    <a:pt x="7195757" y="2870629"/>
                    <a:pt x="7185862" y="2870835"/>
                  </a:cubicBezTo>
                  <a:cubicBezTo>
                    <a:pt x="7175967" y="2871039"/>
                    <a:pt x="7157165" y="2867769"/>
                    <a:pt x="7129467" y="2861005"/>
                  </a:cubicBezTo>
                  <a:lnTo>
                    <a:pt x="7117586" y="2850231"/>
                  </a:lnTo>
                  <a:cubicBezTo>
                    <a:pt x="7109670" y="2855293"/>
                    <a:pt x="7099781" y="2855509"/>
                    <a:pt x="7087907" y="2850857"/>
                  </a:cubicBezTo>
                  <a:cubicBezTo>
                    <a:pt x="7083948" y="2853389"/>
                    <a:pt x="7079991" y="2852857"/>
                    <a:pt x="7076030" y="2849265"/>
                  </a:cubicBezTo>
                  <a:cubicBezTo>
                    <a:pt x="7072077" y="2845683"/>
                    <a:pt x="7068120" y="2845155"/>
                    <a:pt x="7064161" y="2847685"/>
                  </a:cubicBezTo>
                  <a:lnTo>
                    <a:pt x="7034480" y="2866679"/>
                  </a:lnTo>
                  <a:cubicBezTo>
                    <a:pt x="7030524" y="2869211"/>
                    <a:pt x="6998861" y="2877217"/>
                    <a:pt x="6939500" y="2890707"/>
                  </a:cubicBezTo>
                  <a:cubicBezTo>
                    <a:pt x="6927624" y="2886057"/>
                    <a:pt x="6915753" y="2887533"/>
                    <a:pt x="6903879" y="2895133"/>
                  </a:cubicBezTo>
                  <a:cubicBezTo>
                    <a:pt x="6911797" y="2902307"/>
                    <a:pt x="6914766" y="2906531"/>
                    <a:pt x="6912787" y="2907797"/>
                  </a:cubicBezTo>
                  <a:cubicBezTo>
                    <a:pt x="6910807" y="2909067"/>
                    <a:pt x="6913777" y="2913291"/>
                    <a:pt x="6921689" y="2920465"/>
                  </a:cubicBezTo>
                  <a:cubicBezTo>
                    <a:pt x="6949395" y="2927225"/>
                    <a:pt x="6980069" y="2935155"/>
                    <a:pt x="7013708" y="2944241"/>
                  </a:cubicBezTo>
                  <a:cubicBezTo>
                    <a:pt x="7047352" y="2953331"/>
                    <a:pt x="7081985" y="2964845"/>
                    <a:pt x="7117609" y="2978795"/>
                  </a:cubicBezTo>
                  <a:lnTo>
                    <a:pt x="7188848" y="2988317"/>
                  </a:lnTo>
                  <a:lnTo>
                    <a:pt x="7206656" y="2976921"/>
                  </a:lnTo>
                  <a:cubicBezTo>
                    <a:pt x="7210612" y="2974389"/>
                    <a:pt x="7214567" y="2977971"/>
                    <a:pt x="7218528" y="2987685"/>
                  </a:cubicBezTo>
                  <a:lnTo>
                    <a:pt x="7230400" y="2980091"/>
                  </a:lnTo>
                  <a:cubicBezTo>
                    <a:pt x="7222482" y="2972911"/>
                    <a:pt x="7216549" y="2970587"/>
                    <a:pt x="7212591" y="2973123"/>
                  </a:cubicBezTo>
                  <a:lnTo>
                    <a:pt x="7206656" y="2976921"/>
                  </a:lnTo>
                  <a:cubicBezTo>
                    <a:pt x="7202697" y="2979455"/>
                    <a:pt x="7198741" y="2975859"/>
                    <a:pt x="7194780" y="2966145"/>
                  </a:cubicBezTo>
                  <a:lnTo>
                    <a:pt x="7200715" y="2962347"/>
                  </a:lnTo>
                  <a:lnTo>
                    <a:pt x="7040419" y="2899603"/>
                  </a:lnTo>
                  <a:cubicBezTo>
                    <a:pt x="7016672" y="2890305"/>
                    <a:pt x="7010738" y="2881867"/>
                    <a:pt x="7022610" y="2874269"/>
                  </a:cubicBezTo>
                  <a:cubicBezTo>
                    <a:pt x="7034480" y="2866679"/>
                    <a:pt x="7046350" y="2865195"/>
                    <a:pt x="7058224" y="2869849"/>
                  </a:cubicBezTo>
                  <a:cubicBezTo>
                    <a:pt x="7097804" y="2881261"/>
                    <a:pt x="7135401" y="2890869"/>
                    <a:pt x="7171022" y="2898695"/>
                  </a:cubicBezTo>
                  <a:cubicBezTo>
                    <a:pt x="7206641" y="2906513"/>
                    <a:pt x="7244241" y="2916137"/>
                    <a:pt x="7283823" y="2927549"/>
                  </a:cubicBezTo>
                  <a:cubicBezTo>
                    <a:pt x="7295697" y="2919953"/>
                    <a:pt x="7313501" y="2920797"/>
                    <a:pt x="7337248" y="2930095"/>
                  </a:cubicBezTo>
                  <a:cubicBezTo>
                    <a:pt x="7408486" y="2933487"/>
                    <a:pt x="7448068" y="2957153"/>
                    <a:pt x="7455990" y="3001061"/>
                  </a:cubicBezTo>
                  <a:cubicBezTo>
                    <a:pt x="7463907" y="3020479"/>
                    <a:pt x="7471824" y="3036845"/>
                    <a:pt x="7479742" y="3050139"/>
                  </a:cubicBezTo>
                  <a:cubicBezTo>
                    <a:pt x="7487662" y="3063447"/>
                    <a:pt x="7489640" y="3077483"/>
                    <a:pt x="7485688" y="3092265"/>
                  </a:cubicBezTo>
                  <a:cubicBezTo>
                    <a:pt x="7465900" y="3129409"/>
                    <a:pt x="7430287" y="3152195"/>
                    <a:pt x="7378838" y="3160625"/>
                  </a:cubicBezTo>
                  <a:cubicBezTo>
                    <a:pt x="7450082" y="3188509"/>
                    <a:pt x="7497575" y="3231585"/>
                    <a:pt x="7521333" y="3289861"/>
                  </a:cubicBezTo>
                  <a:cubicBezTo>
                    <a:pt x="7527269" y="3304425"/>
                    <a:pt x="7528755" y="3320309"/>
                    <a:pt x="7525789" y="3337511"/>
                  </a:cubicBezTo>
                  <a:close/>
                </a:path>
              </a:pathLst>
            </a:custGeom>
            <a:grp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TextBox 12">
              <a:extLst>
                <a:ext uri="{FF2B5EF4-FFF2-40B4-BE49-F238E27FC236}">
                  <a16:creationId xmlns:a16="http://schemas.microsoft.com/office/drawing/2014/main" id="{CDC09BF1-4E55-A045-9761-BE6FEDCE19F0}"/>
                </a:ext>
              </a:extLst>
            </p:cNvPr>
            <p:cNvSpPr txBox="1"/>
            <p:nvPr/>
          </p:nvSpPr>
          <p:spPr>
            <a:xfrm>
              <a:off x="6252032" y="2731539"/>
              <a:ext cx="4098434" cy="646331"/>
            </a:xfrm>
            <a:prstGeom prst="rect">
              <a:avLst/>
            </a:prstGeom>
            <a:grpFill/>
          </p:spPr>
          <p:txBody>
            <a:bodyPr wrap="square" rtlCol="0">
              <a:spAutoFit/>
            </a:bodyPr>
            <a:lstStyle/>
            <a:p>
              <a:r>
                <a:rPr lang="en-US" sz="3600" b="1" dirty="0">
                  <a:solidFill>
                    <a:schemeClr val="bg1">
                      <a:lumMod val="75000"/>
                    </a:schemeClr>
                  </a:solidFill>
                  <a:effectLst>
                    <a:outerShdw blurRad="139700" dist="63500" dir="2700000" algn="tl" rotWithShape="0">
                      <a:prstClr val="black">
                        <a:alpha val="40000"/>
                      </a:prstClr>
                    </a:outerShdw>
                  </a:effectLst>
                  <a:latin typeface="Lato Black" charset="0"/>
                  <a:ea typeface="Lato Black" charset="0"/>
                  <a:cs typeface="Lato Black" charset="0"/>
                </a:rPr>
                <a:t>2-Your Title Here</a:t>
              </a:r>
            </a:p>
          </p:txBody>
        </p:sp>
      </p:grpSp>
      <p:grpSp>
        <p:nvGrpSpPr>
          <p:cNvPr id="14" name="Group 13">
            <a:extLst>
              <a:ext uri="{FF2B5EF4-FFF2-40B4-BE49-F238E27FC236}">
                <a16:creationId xmlns:a16="http://schemas.microsoft.com/office/drawing/2014/main" id="{4BABA507-0C89-06F1-9B24-FD49AA428061}"/>
              </a:ext>
            </a:extLst>
          </p:cNvPr>
          <p:cNvGrpSpPr/>
          <p:nvPr/>
        </p:nvGrpSpPr>
        <p:grpSpPr>
          <a:xfrm>
            <a:off x="5882250" y="4171316"/>
            <a:ext cx="5101864" cy="1779658"/>
            <a:chOff x="5890017" y="3831023"/>
            <a:chExt cx="5101864" cy="1779658"/>
          </a:xfrm>
          <a:solidFill>
            <a:srgbClr val="323330"/>
          </a:solidFill>
        </p:grpSpPr>
        <p:sp>
          <p:nvSpPr>
            <p:cNvPr id="15" name="Freeform: Shape 14">
              <a:extLst>
                <a:ext uri="{FF2B5EF4-FFF2-40B4-BE49-F238E27FC236}">
                  <a16:creationId xmlns:a16="http://schemas.microsoft.com/office/drawing/2014/main" id="{5458D85F-4E5B-636B-A196-B4C6DA6D3C14}"/>
                </a:ext>
              </a:extLst>
            </p:cNvPr>
            <p:cNvSpPr/>
            <p:nvPr/>
          </p:nvSpPr>
          <p:spPr>
            <a:xfrm rot="11255416" flipH="1">
              <a:off x="5890017" y="3831023"/>
              <a:ext cx="5101864" cy="1779658"/>
            </a:xfrm>
            <a:custGeom>
              <a:avLst/>
              <a:gdLst>
                <a:gd name="connsiteX0" fmla="*/ 221903 w 7527271"/>
                <a:gd name="connsiteY0" fmla="*/ 1042797 h 4246067"/>
                <a:gd name="connsiteX1" fmla="*/ 219126 w 7527271"/>
                <a:gd name="connsiteY1" fmla="*/ 1048877 h 4246067"/>
                <a:gd name="connsiteX2" fmla="*/ 186305 w 7527271"/>
                <a:gd name="connsiteY2" fmla="*/ 1032384 h 4246067"/>
                <a:gd name="connsiteX3" fmla="*/ 149781 w 7527271"/>
                <a:gd name="connsiteY3" fmla="*/ 1023984 h 4246067"/>
                <a:gd name="connsiteX4" fmla="*/ 155293 w 7527271"/>
                <a:gd name="connsiteY4" fmla="*/ 1019282 h 4246067"/>
                <a:gd name="connsiteX5" fmla="*/ 215593 w 7527271"/>
                <a:gd name="connsiteY5" fmla="*/ 1027167 h 4246067"/>
                <a:gd name="connsiteX6" fmla="*/ 221903 w 7527271"/>
                <a:gd name="connsiteY6" fmla="*/ 1042797 h 4246067"/>
                <a:gd name="connsiteX7" fmla="*/ 668092 w 7527271"/>
                <a:gd name="connsiteY7" fmla="*/ 464430 h 4246067"/>
                <a:gd name="connsiteX8" fmla="*/ 660949 w 7527271"/>
                <a:gd name="connsiteY8" fmla="*/ 467337 h 4246067"/>
                <a:gd name="connsiteX9" fmla="*/ 665355 w 7527271"/>
                <a:gd name="connsiteY9" fmla="*/ 463254 h 4246067"/>
                <a:gd name="connsiteX10" fmla="*/ 668092 w 7527271"/>
                <a:gd name="connsiteY10" fmla="*/ 464430 h 4246067"/>
                <a:gd name="connsiteX11" fmla="*/ 670132 w 7527271"/>
                <a:gd name="connsiteY11" fmla="*/ 500255 h 4246067"/>
                <a:gd name="connsiteX12" fmla="*/ 649447 w 7527271"/>
                <a:gd name="connsiteY12" fmla="*/ 505493 h 4246067"/>
                <a:gd name="connsiteX13" fmla="*/ 625133 w 7527271"/>
                <a:gd name="connsiteY13" fmla="*/ 514938 h 4246067"/>
                <a:gd name="connsiteX14" fmla="*/ 637618 w 7527271"/>
                <a:gd name="connsiteY14" fmla="*/ 519959 h 4246067"/>
                <a:gd name="connsiteX15" fmla="*/ 636961 w 7527271"/>
                <a:gd name="connsiteY15" fmla="*/ 518936 h 4246067"/>
                <a:gd name="connsiteX16" fmla="*/ 640233 w 7527271"/>
                <a:gd name="connsiteY16" fmla="*/ 517965 h 4246067"/>
                <a:gd name="connsiteX17" fmla="*/ 670132 w 7527271"/>
                <a:gd name="connsiteY17" fmla="*/ 500255 h 4246067"/>
                <a:gd name="connsiteX18" fmla="*/ 675227 w 7527271"/>
                <a:gd name="connsiteY18" fmla="*/ 461522 h 4246067"/>
                <a:gd name="connsiteX19" fmla="*/ 668092 w 7527271"/>
                <a:gd name="connsiteY19" fmla="*/ 464430 h 4246067"/>
                <a:gd name="connsiteX20" fmla="*/ 672493 w 7527271"/>
                <a:gd name="connsiteY20" fmla="*/ 460347 h 4246067"/>
                <a:gd name="connsiteX21" fmla="*/ 675227 w 7527271"/>
                <a:gd name="connsiteY21" fmla="*/ 461522 h 4246067"/>
                <a:gd name="connsiteX22" fmla="*/ 694557 w 7527271"/>
                <a:gd name="connsiteY22" fmla="*/ 455779 h 4246067"/>
                <a:gd name="connsiteX23" fmla="*/ 675227 w 7527271"/>
                <a:gd name="connsiteY23" fmla="*/ 461522 h 4246067"/>
                <a:gd name="connsiteX24" fmla="*/ 685626 w 7527271"/>
                <a:gd name="connsiteY24" fmla="*/ 455834 h 4246067"/>
                <a:gd name="connsiteX25" fmla="*/ 694557 w 7527271"/>
                <a:gd name="connsiteY25" fmla="*/ 455779 h 4246067"/>
                <a:gd name="connsiteX26" fmla="*/ 775967 w 7527271"/>
                <a:gd name="connsiteY26" fmla="*/ 535565 h 4246067"/>
                <a:gd name="connsiteX27" fmla="*/ 775274 w 7527271"/>
                <a:gd name="connsiteY27" fmla="*/ 538529 h 4246067"/>
                <a:gd name="connsiteX28" fmla="*/ 764543 w 7527271"/>
                <a:gd name="connsiteY28" fmla="*/ 539816 h 4246067"/>
                <a:gd name="connsiteX29" fmla="*/ 769481 w 7527271"/>
                <a:gd name="connsiteY29" fmla="*/ 535728 h 4246067"/>
                <a:gd name="connsiteX30" fmla="*/ 775967 w 7527271"/>
                <a:gd name="connsiteY30" fmla="*/ 535565 h 4246067"/>
                <a:gd name="connsiteX31" fmla="*/ 782649 w 7527271"/>
                <a:gd name="connsiteY31" fmla="*/ 2336417 h 4246067"/>
                <a:gd name="connsiteX32" fmla="*/ 779685 w 7527271"/>
                <a:gd name="connsiteY32" fmla="*/ 2347497 h 4246067"/>
                <a:gd name="connsiteX33" fmla="*/ 750000 w 7527271"/>
                <a:gd name="connsiteY33" fmla="*/ 2329755 h 4246067"/>
                <a:gd name="connsiteX34" fmla="*/ 773745 w 7527271"/>
                <a:gd name="connsiteY34" fmla="*/ 2332925 h 4246067"/>
                <a:gd name="connsiteX35" fmla="*/ 782649 w 7527271"/>
                <a:gd name="connsiteY35" fmla="*/ 2336417 h 4246067"/>
                <a:gd name="connsiteX36" fmla="*/ 788889 w 7527271"/>
                <a:gd name="connsiteY36" fmla="*/ 452009 h 4246067"/>
                <a:gd name="connsiteX37" fmla="*/ 774825 w 7527271"/>
                <a:gd name="connsiteY37" fmla="*/ 452173 h 4246067"/>
                <a:gd name="connsiteX38" fmla="*/ 636493 w 7527271"/>
                <a:gd name="connsiteY38" fmla="*/ 496412 h 4246067"/>
                <a:gd name="connsiteX39" fmla="*/ 599013 w 7527271"/>
                <a:gd name="connsiteY39" fmla="*/ 504885 h 4246067"/>
                <a:gd name="connsiteX40" fmla="*/ 601187 w 7527271"/>
                <a:gd name="connsiteY40" fmla="*/ 505308 h 4246067"/>
                <a:gd name="connsiteX41" fmla="*/ 619364 w 7527271"/>
                <a:gd name="connsiteY41" fmla="*/ 512618 h 4246067"/>
                <a:gd name="connsiteX42" fmla="*/ 675864 w 7527271"/>
                <a:gd name="connsiteY42" fmla="*/ 490695 h 4246067"/>
                <a:gd name="connsiteX43" fmla="*/ 776401 w 7527271"/>
                <a:gd name="connsiteY43" fmla="*/ 455155 h 4246067"/>
                <a:gd name="connsiteX44" fmla="*/ 788889 w 7527271"/>
                <a:gd name="connsiteY44" fmla="*/ 452009 h 4246067"/>
                <a:gd name="connsiteX45" fmla="*/ 805285 w 7527271"/>
                <a:gd name="connsiteY45" fmla="*/ 180325 h 4246067"/>
                <a:gd name="connsiteX46" fmla="*/ 803677 w 7527271"/>
                <a:gd name="connsiteY46" fmla="*/ 179228 h 4246067"/>
                <a:gd name="connsiteX47" fmla="*/ 802395 w 7527271"/>
                <a:gd name="connsiteY47" fmla="*/ 178351 h 4246067"/>
                <a:gd name="connsiteX48" fmla="*/ 813969 w 7527271"/>
                <a:gd name="connsiteY48" fmla="*/ 186239 h 4246067"/>
                <a:gd name="connsiteX49" fmla="*/ 805285 w 7527271"/>
                <a:gd name="connsiteY49" fmla="*/ 180325 h 4246067"/>
                <a:gd name="connsiteX50" fmla="*/ 810109 w 7527271"/>
                <a:gd name="connsiteY50" fmla="*/ 183608 h 4246067"/>
                <a:gd name="connsiteX51" fmla="*/ 813969 w 7527271"/>
                <a:gd name="connsiteY51" fmla="*/ 186239 h 4246067"/>
                <a:gd name="connsiteX52" fmla="*/ 834056 w 7527271"/>
                <a:gd name="connsiteY52" fmla="*/ 415947 h 4246067"/>
                <a:gd name="connsiteX53" fmla="*/ 821666 w 7527271"/>
                <a:gd name="connsiteY53" fmla="*/ 417292 h 4246067"/>
                <a:gd name="connsiteX54" fmla="*/ 833713 w 7527271"/>
                <a:gd name="connsiteY54" fmla="*/ 418491 h 4246067"/>
                <a:gd name="connsiteX55" fmla="*/ 834056 w 7527271"/>
                <a:gd name="connsiteY55" fmla="*/ 415947 h 4246067"/>
                <a:gd name="connsiteX56" fmla="*/ 839529 w 7527271"/>
                <a:gd name="connsiteY56" fmla="*/ 489083 h 4246067"/>
                <a:gd name="connsiteX57" fmla="*/ 827302 w 7527271"/>
                <a:gd name="connsiteY57" fmla="*/ 492728 h 4246067"/>
                <a:gd name="connsiteX58" fmla="*/ 833592 w 7527271"/>
                <a:gd name="connsiteY58" fmla="*/ 488974 h 4246067"/>
                <a:gd name="connsiteX59" fmla="*/ 839529 w 7527271"/>
                <a:gd name="connsiteY59" fmla="*/ 489083 h 4246067"/>
                <a:gd name="connsiteX60" fmla="*/ 964350 w 7527271"/>
                <a:gd name="connsiteY60" fmla="*/ 396221 h 4246067"/>
                <a:gd name="connsiteX61" fmla="*/ 948964 w 7527271"/>
                <a:gd name="connsiteY61" fmla="*/ 401099 h 4246067"/>
                <a:gd name="connsiteX62" fmla="*/ 925729 w 7527271"/>
                <a:gd name="connsiteY62" fmla="*/ 403128 h 4246067"/>
                <a:gd name="connsiteX63" fmla="*/ 964506 w 7527271"/>
                <a:gd name="connsiteY63" fmla="*/ 396171 h 4246067"/>
                <a:gd name="connsiteX64" fmla="*/ 964506 w 7527271"/>
                <a:gd name="connsiteY64" fmla="*/ 396192 h 4246067"/>
                <a:gd name="connsiteX65" fmla="*/ 964350 w 7527271"/>
                <a:gd name="connsiteY65" fmla="*/ 396221 h 4246067"/>
                <a:gd name="connsiteX66" fmla="*/ 976966 w 7527271"/>
                <a:gd name="connsiteY66" fmla="*/ 519558 h 4246067"/>
                <a:gd name="connsiteX67" fmla="*/ 970404 w 7527271"/>
                <a:gd name="connsiteY67" fmla="*/ 519479 h 4246067"/>
                <a:gd name="connsiteX68" fmla="*/ 947202 w 7527271"/>
                <a:gd name="connsiteY68" fmla="*/ 524432 h 4246067"/>
                <a:gd name="connsiteX69" fmla="*/ 968083 w 7527271"/>
                <a:gd name="connsiteY69" fmla="*/ 522423 h 4246067"/>
                <a:gd name="connsiteX70" fmla="*/ 972137 w 7527271"/>
                <a:gd name="connsiteY70" fmla="*/ 521801 h 4246067"/>
                <a:gd name="connsiteX71" fmla="*/ 1001540 w 7527271"/>
                <a:gd name="connsiteY71" fmla="*/ 390770 h 4246067"/>
                <a:gd name="connsiteX72" fmla="*/ 964327 w 7527271"/>
                <a:gd name="connsiteY72" fmla="*/ 401013 h 4246067"/>
                <a:gd name="connsiteX73" fmla="*/ 964506 w 7527271"/>
                <a:gd name="connsiteY73" fmla="*/ 396192 h 4246067"/>
                <a:gd name="connsiteX74" fmla="*/ 984007 w 7527271"/>
                <a:gd name="connsiteY74" fmla="*/ 392705 h 4246067"/>
                <a:gd name="connsiteX75" fmla="*/ 1001540 w 7527271"/>
                <a:gd name="connsiteY75" fmla="*/ 390770 h 4246067"/>
                <a:gd name="connsiteX76" fmla="*/ 1050500 w 7527271"/>
                <a:gd name="connsiteY76" fmla="*/ 448613 h 4246067"/>
                <a:gd name="connsiteX77" fmla="*/ 1036435 w 7527271"/>
                <a:gd name="connsiteY77" fmla="*/ 448777 h 4246067"/>
                <a:gd name="connsiteX78" fmla="*/ 991279 w 7527271"/>
                <a:gd name="connsiteY78" fmla="*/ 459969 h 4246067"/>
                <a:gd name="connsiteX79" fmla="*/ 961966 w 7527271"/>
                <a:gd name="connsiteY79" fmla="*/ 465516 h 4246067"/>
                <a:gd name="connsiteX80" fmla="*/ 959301 w 7527271"/>
                <a:gd name="connsiteY80" fmla="*/ 465808 h 4246067"/>
                <a:gd name="connsiteX81" fmla="*/ 958843 w 7527271"/>
                <a:gd name="connsiteY81" fmla="*/ 466106 h 4246067"/>
                <a:gd name="connsiteX82" fmla="*/ 945161 w 7527271"/>
                <a:gd name="connsiteY82" fmla="*/ 468695 h 4246067"/>
                <a:gd name="connsiteX83" fmla="*/ 919049 w 7527271"/>
                <a:gd name="connsiteY83" fmla="*/ 467660 h 4246067"/>
                <a:gd name="connsiteX84" fmla="*/ 839529 w 7527271"/>
                <a:gd name="connsiteY84" fmla="*/ 489083 h 4246067"/>
                <a:gd name="connsiteX85" fmla="*/ 883783 w 7527271"/>
                <a:gd name="connsiteY85" fmla="*/ 470899 h 4246067"/>
                <a:gd name="connsiteX86" fmla="*/ 928123 w 7527271"/>
                <a:gd name="connsiteY86" fmla="*/ 458051 h 4246067"/>
                <a:gd name="connsiteX87" fmla="*/ 864895 w 7527271"/>
                <a:gd name="connsiteY87" fmla="*/ 472297 h 4246067"/>
                <a:gd name="connsiteX88" fmla="*/ 706228 w 7527271"/>
                <a:gd name="connsiteY88" fmla="*/ 520172 h 4246067"/>
                <a:gd name="connsiteX89" fmla="*/ 674289 w 7527271"/>
                <a:gd name="connsiteY89" fmla="*/ 524534 h 4246067"/>
                <a:gd name="connsiteX90" fmla="*/ 727521 w 7527271"/>
                <a:gd name="connsiteY90" fmla="*/ 506919 h 4246067"/>
                <a:gd name="connsiteX91" fmla="*/ 868502 w 7527271"/>
                <a:gd name="connsiteY91" fmla="*/ 458397 h 4246067"/>
                <a:gd name="connsiteX92" fmla="*/ 877658 w 7527271"/>
                <a:gd name="connsiteY92" fmla="*/ 454125 h 4246067"/>
                <a:gd name="connsiteX93" fmla="*/ 809076 w 7527271"/>
                <a:gd name="connsiteY93" fmla="*/ 468614 h 4246067"/>
                <a:gd name="connsiteX94" fmla="*/ 726793 w 7527271"/>
                <a:gd name="connsiteY94" fmla="*/ 495387 h 4246067"/>
                <a:gd name="connsiteX95" fmla="*/ 645911 w 7527271"/>
                <a:gd name="connsiteY95" fmla="*/ 523294 h 4246067"/>
                <a:gd name="connsiteX96" fmla="*/ 687841 w 7527271"/>
                <a:gd name="connsiteY96" fmla="*/ 540147 h 4246067"/>
                <a:gd name="connsiteX97" fmla="*/ 730306 w 7527271"/>
                <a:gd name="connsiteY97" fmla="*/ 548411 h 4246067"/>
                <a:gd name="connsiteX98" fmla="*/ 752189 w 7527271"/>
                <a:gd name="connsiteY98" fmla="*/ 559408 h 4246067"/>
                <a:gd name="connsiteX99" fmla="*/ 774067 w 7527271"/>
                <a:gd name="connsiteY99" fmla="*/ 570409 h 4246067"/>
                <a:gd name="connsiteX100" fmla="*/ 814533 w 7527271"/>
                <a:gd name="connsiteY100" fmla="*/ 569547 h 4246067"/>
                <a:gd name="connsiteX101" fmla="*/ 832273 w 7527271"/>
                <a:gd name="connsiteY101" fmla="*/ 564547 h 4246067"/>
                <a:gd name="connsiteX102" fmla="*/ 800402 w 7527271"/>
                <a:gd name="connsiteY102" fmla="*/ 559967 h 4246067"/>
                <a:gd name="connsiteX103" fmla="*/ 784399 w 7527271"/>
                <a:gd name="connsiteY103" fmla="*/ 550950 h 4246067"/>
                <a:gd name="connsiteX104" fmla="*/ 809632 w 7527271"/>
                <a:gd name="connsiteY104" fmla="*/ 549247 h 4246067"/>
                <a:gd name="connsiteX105" fmla="*/ 827491 w 7527271"/>
                <a:gd name="connsiteY105" fmla="*/ 540591 h 4246067"/>
                <a:gd name="connsiteX106" fmla="*/ 1017718 w 7527271"/>
                <a:gd name="connsiteY106" fmla="*/ 483327 h 4246067"/>
                <a:gd name="connsiteX107" fmla="*/ 1020957 w 7527271"/>
                <a:gd name="connsiteY107" fmla="*/ 480549 h 4246067"/>
                <a:gd name="connsiteX108" fmla="*/ 1002259 w 7527271"/>
                <a:gd name="connsiteY108" fmla="*/ 479673 h 4246067"/>
                <a:gd name="connsiteX109" fmla="*/ 988394 w 7527271"/>
                <a:gd name="connsiteY109" fmla="*/ 478600 h 4246067"/>
                <a:gd name="connsiteX110" fmla="*/ 916675 w 7527271"/>
                <a:gd name="connsiteY110" fmla="*/ 496530 h 4246067"/>
                <a:gd name="connsiteX111" fmla="*/ 835086 w 7527271"/>
                <a:gd name="connsiteY111" fmla="*/ 517821 h 4246067"/>
                <a:gd name="connsiteX112" fmla="*/ 928683 w 7527271"/>
                <a:gd name="connsiteY112" fmla="*/ 485562 h 4246067"/>
                <a:gd name="connsiteX113" fmla="*/ 963352 w 7527271"/>
                <a:gd name="connsiteY113" fmla="*/ 476012 h 4246067"/>
                <a:gd name="connsiteX114" fmla="*/ 950355 w 7527271"/>
                <a:gd name="connsiteY114" fmla="*/ 471608 h 4246067"/>
                <a:gd name="connsiteX115" fmla="*/ 958843 w 7527271"/>
                <a:gd name="connsiteY115" fmla="*/ 466106 h 4246067"/>
                <a:gd name="connsiteX116" fmla="*/ 961966 w 7527271"/>
                <a:gd name="connsiteY116" fmla="*/ 465516 h 4246067"/>
                <a:gd name="connsiteX117" fmla="*/ 977093 w 7527271"/>
                <a:gd name="connsiteY117" fmla="*/ 463845 h 4246067"/>
                <a:gd name="connsiteX118" fmla="*/ 1004931 w 7527271"/>
                <a:gd name="connsiteY118" fmla="*/ 464563 h 4246067"/>
                <a:gd name="connsiteX119" fmla="*/ 1027361 w 7527271"/>
                <a:gd name="connsiteY119" fmla="*/ 458386 h 4246067"/>
                <a:gd name="connsiteX120" fmla="*/ 1050500 w 7527271"/>
                <a:gd name="connsiteY120" fmla="*/ 448613 h 4246067"/>
                <a:gd name="connsiteX121" fmla="*/ 1217535 w 7527271"/>
                <a:gd name="connsiteY121" fmla="*/ 1042475 h 4246067"/>
                <a:gd name="connsiteX122" fmla="*/ 1106075 w 7527271"/>
                <a:gd name="connsiteY122" fmla="*/ 1028803 h 4246067"/>
                <a:gd name="connsiteX123" fmla="*/ 1007361 w 7527271"/>
                <a:gd name="connsiteY123" fmla="*/ 1024033 h 4246067"/>
                <a:gd name="connsiteX124" fmla="*/ 890387 w 7527271"/>
                <a:gd name="connsiteY124" fmla="*/ 1015065 h 4246067"/>
                <a:gd name="connsiteX125" fmla="*/ 778927 w 7527271"/>
                <a:gd name="connsiteY125" fmla="*/ 1001396 h 4246067"/>
                <a:gd name="connsiteX126" fmla="*/ 904688 w 7527271"/>
                <a:gd name="connsiteY126" fmla="*/ 1072079 h 4246067"/>
                <a:gd name="connsiteX127" fmla="*/ 945861 w 7527271"/>
                <a:gd name="connsiteY127" fmla="*/ 1066614 h 4246067"/>
                <a:gd name="connsiteX128" fmla="*/ 987032 w 7527271"/>
                <a:gd name="connsiteY128" fmla="*/ 1061152 h 4246067"/>
                <a:gd name="connsiteX129" fmla="*/ 1043716 w 7527271"/>
                <a:gd name="connsiteY129" fmla="*/ 1062239 h 4246067"/>
                <a:gd name="connsiteX130" fmla="*/ 1100391 w 7527271"/>
                <a:gd name="connsiteY130" fmla="*/ 1063321 h 4246067"/>
                <a:gd name="connsiteX131" fmla="*/ 1153453 w 7527271"/>
                <a:gd name="connsiteY131" fmla="*/ 1057607 h 4246067"/>
                <a:gd name="connsiteX132" fmla="*/ 1213748 w 7527271"/>
                <a:gd name="connsiteY132" fmla="*/ 1065494 h 4246067"/>
                <a:gd name="connsiteX133" fmla="*/ 1217535 w 7527271"/>
                <a:gd name="connsiteY133" fmla="*/ 1042475 h 4246067"/>
                <a:gd name="connsiteX134" fmla="*/ 1319503 w 7527271"/>
                <a:gd name="connsiteY134" fmla="*/ 797248 h 4246067"/>
                <a:gd name="connsiteX135" fmla="*/ 1291249 w 7527271"/>
                <a:gd name="connsiteY135" fmla="*/ 781796 h 4246067"/>
                <a:gd name="connsiteX136" fmla="*/ 1262995 w 7527271"/>
                <a:gd name="connsiteY136" fmla="*/ 766342 h 4246067"/>
                <a:gd name="connsiteX137" fmla="*/ 1226472 w 7527271"/>
                <a:gd name="connsiteY137" fmla="*/ 757958 h 4246067"/>
                <a:gd name="connsiteX138" fmla="*/ 979774 w 7527271"/>
                <a:gd name="connsiteY138" fmla="*/ 731120 h 4246067"/>
                <a:gd name="connsiteX139" fmla="*/ 883820 w 7527271"/>
                <a:gd name="connsiteY139" fmla="*/ 723992 h 4246067"/>
                <a:gd name="connsiteX140" fmla="*/ 787863 w 7527271"/>
                <a:gd name="connsiteY140" fmla="*/ 716868 h 4246067"/>
                <a:gd name="connsiteX141" fmla="*/ 714478 w 7527271"/>
                <a:gd name="connsiteY141" fmla="*/ 759711 h 4246067"/>
                <a:gd name="connsiteX142" fmla="*/ 878137 w 7527271"/>
                <a:gd name="connsiteY142" fmla="*/ 758508 h 4246067"/>
                <a:gd name="connsiteX143" fmla="*/ 1050757 w 7527271"/>
                <a:gd name="connsiteY143" fmla="*/ 789222 h 4246067"/>
                <a:gd name="connsiteX144" fmla="*/ 1152226 w 7527271"/>
                <a:gd name="connsiteY144" fmla="*/ 791645 h 4246067"/>
                <a:gd name="connsiteX145" fmla="*/ 1259208 w 7527271"/>
                <a:gd name="connsiteY145" fmla="*/ 789364 h 4246067"/>
                <a:gd name="connsiteX146" fmla="*/ 1253696 w 7527271"/>
                <a:gd name="connsiteY146" fmla="*/ 794065 h 4246067"/>
                <a:gd name="connsiteX147" fmla="*/ 1283842 w 7527271"/>
                <a:gd name="connsiteY147" fmla="*/ 798009 h 4246067"/>
                <a:gd name="connsiteX148" fmla="*/ 1313991 w 7527271"/>
                <a:gd name="connsiteY148" fmla="*/ 801950 h 4246067"/>
                <a:gd name="connsiteX149" fmla="*/ 1336717 w 7527271"/>
                <a:gd name="connsiteY149" fmla="*/ 314408 h 4246067"/>
                <a:gd name="connsiteX150" fmla="*/ 1333300 w 7527271"/>
                <a:gd name="connsiteY150" fmla="*/ 307944 h 4246067"/>
                <a:gd name="connsiteX151" fmla="*/ 1335665 w 7527271"/>
                <a:gd name="connsiteY151" fmla="*/ 310480 h 4246067"/>
                <a:gd name="connsiteX152" fmla="*/ 1336717 w 7527271"/>
                <a:gd name="connsiteY152" fmla="*/ 314408 h 4246067"/>
                <a:gd name="connsiteX153" fmla="*/ 1387541 w 7527271"/>
                <a:gd name="connsiteY153" fmla="*/ 308646 h 4246067"/>
                <a:gd name="connsiteX154" fmla="*/ 1348940 w 7527271"/>
                <a:gd name="connsiteY154" fmla="*/ 310763 h 4246067"/>
                <a:gd name="connsiteX155" fmla="*/ 1368376 w 7527271"/>
                <a:gd name="connsiteY155" fmla="*/ 306073 h 4246067"/>
                <a:gd name="connsiteX156" fmla="*/ 1387541 w 7527271"/>
                <a:gd name="connsiteY156" fmla="*/ 308646 h 4246067"/>
                <a:gd name="connsiteX157" fmla="*/ 1433538 w 7527271"/>
                <a:gd name="connsiteY157" fmla="*/ 680158 h 4246067"/>
                <a:gd name="connsiteX158" fmla="*/ 1414742 w 7527271"/>
                <a:gd name="connsiteY158" fmla="*/ 667035 h 4246067"/>
                <a:gd name="connsiteX159" fmla="*/ 1363295 w 7527271"/>
                <a:gd name="connsiteY159" fmla="*/ 662724 h 4246067"/>
                <a:gd name="connsiteX160" fmla="*/ 1493835 w 7527271"/>
                <a:gd name="connsiteY160" fmla="*/ 688044 h 4246067"/>
                <a:gd name="connsiteX161" fmla="*/ 1485828 w 7527271"/>
                <a:gd name="connsiteY161" fmla="*/ 672991 h 4246067"/>
                <a:gd name="connsiteX162" fmla="*/ 1440003 w 7527271"/>
                <a:gd name="connsiteY162" fmla="*/ 669152 h 4246067"/>
                <a:gd name="connsiteX163" fmla="*/ 1444562 w 7527271"/>
                <a:gd name="connsiteY163" fmla="*/ 670752 h 4246067"/>
                <a:gd name="connsiteX164" fmla="*/ 1493835 w 7527271"/>
                <a:gd name="connsiteY164" fmla="*/ 688044 h 4246067"/>
                <a:gd name="connsiteX165" fmla="*/ 2010802 w 7527271"/>
                <a:gd name="connsiteY165" fmla="*/ 301586 h 4246067"/>
                <a:gd name="connsiteX166" fmla="*/ 1970534 w 7527271"/>
                <a:gd name="connsiteY166" fmla="*/ 302120 h 4246067"/>
                <a:gd name="connsiteX167" fmla="*/ 1866781 w 7527271"/>
                <a:gd name="connsiteY167" fmla="*/ 305015 h 4246067"/>
                <a:gd name="connsiteX168" fmla="*/ 1727367 w 7527271"/>
                <a:gd name="connsiteY168" fmla="*/ 303814 h 4246067"/>
                <a:gd name="connsiteX169" fmla="*/ 1655897 w 7527271"/>
                <a:gd name="connsiteY169" fmla="*/ 312832 h 4246067"/>
                <a:gd name="connsiteX170" fmla="*/ 1603498 w 7527271"/>
                <a:gd name="connsiteY170" fmla="*/ 315611 h 4246067"/>
                <a:gd name="connsiteX171" fmla="*/ 1611739 w 7527271"/>
                <a:gd name="connsiteY171" fmla="*/ 320837 h 4246067"/>
                <a:gd name="connsiteX172" fmla="*/ 1819290 w 7527271"/>
                <a:gd name="connsiteY172" fmla="*/ 311898 h 4246067"/>
                <a:gd name="connsiteX173" fmla="*/ 1835216 w 7527271"/>
                <a:gd name="connsiteY173" fmla="*/ 312074 h 4246067"/>
                <a:gd name="connsiteX174" fmla="*/ 2206493 w 7527271"/>
                <a:gd name="connsiteY174" fmla="*/ 66888 h 4246067"/>
                <a:gd name="connsiteX175" fmla="*/ 2204020 w 7527271"/>
                <a:gd name="connsiteY175" fmla="*/ 60491 h 4246067"/>
                <a:gd name="connsiteX176" fmla="*/ 2214701 w 7527271"/>
                <a:gd name="connsiteY176" fmla="*/ 59725 h 4246067"/>
                <a:gd name="connsiteX177" fmla="*/ 2207729 w 7527271"/>
                <a:gd name="connsiteY177" fmla="*/ 70086 h 4246067"/>
                <a:gd name="connsiteX178" fmla="*/ 2213027 w 7527271"/>
                <a:gd name="connsiteY178" fmla="*/ 72805 h 4246067"/>
                <a:gd name="connsiteX179" fmla="*/ 2133222 w 7527271"/>
                <a:gd name="connsiteY179" fmla="*/ 75812 h 4246067"/>
                <a:gd name="connsiteX180" fmla="*/ 1430026 w 7527271"/>
                <a:gd name="connsiteY180" fmla="*/ 110279 h 4246067"/>
                <a:gd name="connsiteX181" fmla="*/ 1383350 w 7527271"/>
                <a:gd name="connsiteY181" fmla="*/ 95044 h 4246067"/>
                <a:gd name="connsiteX182" fmla="*/ 2041510 w 7527271"/>
                <a:gd name="connsiteY182" fmla="*/ 70240 h 4246067"/>
                <a:gd name="connsiteX183" fmla="*/ 2231036 w 7527271"/>
                <a:gd name="connsiteY183" fmla="*/ 58733 h 4246067"/>
                <a:gd name="connsiteX184" fmla="*/ 2226569 w 7527271"/>
                <a:gd name="connsiteY184" fmla="*/ 64826 h 4246067"/>
                <a:gd name="connsiteX185" fmla="*/ 2218387 w 7527271"/>
                <a:gd name="connsiteY185" fmla="*/ 59500 h 4246067"/>
                <a:gd name="connsiteX186" fmla="*/ 2320027 w 7527271"/>
                <a:gd name="connsiteY186" fmla="*/ 234490 h 4246067"/>
                <a:gd name="connsiteX187" fmla="*/ 2260832 w 7527271"/>
                <a:gd name="connsiteY187" fmla="*/ 245585 h 4246067"/>
                <a:gd name="connsiteX188" fmla="*/ 2238069 w 7527271"/>
                <a:gd name="connsiteY188" fmla="*/ 248658 h 4246067"/>
                <a:gd name="connsiteX189" fmla="*/ 2223932 w 7527271"/>
                <a:gd name="connsiteY189" fmla="*/ 249294 h 4246067"/>
                <a:gd name="connsiteX190" fmla="*/ 2225959 w 7527271"/>
                <a:gd name="connsiteY190" fmla="*/ 239490 h 4246067"/>
                <a:gd name="connsiteX191" fmla="*/ 2126964 w 7527271"/>
                <a:gd name="connsiteY191" fmla="*/ 247724 h 4246067"/>
                <a:gd name="connsiteX192" fmla="*/ 2308932 w 7527271"/>
                <a:gd name="connsiteY192" fmla="*/ 233789 h 4246067"/>
                <a:gd name="connsiteX193" fmla="*/ 2320027 w 7527271"/>
                <a:gd name="connsiteY193" fmla="*/ 234490 h 4246067"/>
                <a:gd name="connsiteX194" fmla="*/ 2436300 w 7527271"/>
                <a:gd name="connsiteY194" fmla="*/ 55749 h 4246067"/>
                <a:gd name="connsiteX195" fmla="*/ 2382087 w 7527271"/>
                <a:gd name="connsiteY195" fmla="*/ 66437 h 4246067"/>
                <a:gd name="connsiteX196" fmla="*/ 2214959 w 7527271"/>
                <a:gd name="connsiteY196" fmla="*/ 72730 h 4246067"/>
                <a:gd name="connsiteX197" fmla="*/ 2226569 w 7527271"/>
                <a:gd name="connsiteY197" fmla="*/ 64826 h 4246067"/>
                <a:gd name="connsiteX198" fmla="*/ 2230781 w 7527271"/>
                <a:gd name="connsiteY198" fmla="*/ 65063 h 4246067"/>
                <a:gd name="connsiteX199" fmla="*/ 2235628 w 7527271"/>
                <a:gd name="connsiteY199" fmla="*/ 58453 h 4246067"/>
                <a:gd name="connsiteX200" fmla="*/ 2267623 w 7527271"/>
                <a:gd name="connsiteY200" fmla="*/ 56510 h 4246067"/>
                <a:gd name="connsiteX201" fmla="*/ 2280261 w 7527271"/>
                <a:gd name="connsiteY201" fmla="*/ 52108 h 4246067"/>
                <a:gd name="connsiteX202" fmla="*/ 2285686 w 7527271"/>
                <a:gd name="connsiteY202" fmla="*/ 50033 h 4246067"/>
                <a:gd name="connsiteX203" fmla="*/ 2295084 w 7527271"/>
                <a:gd name="connsiteY203" fmla="*/ 48703 h 4246067"/>
                <a:gd name="connsiteX204" fmla="*/ 2303456 w 7527271"/>
                <a:gd name="connsiteY204" fmla="*/ 59854 h 4246067"/>
                <a:gd name="connsiteX205" fmla="*/ 2307657 w 7527271"/>
                <a:gd name="connsiteY205" fmla="*/ 52177 h 4246067"/>
                <a:gd name="connsiteX206" fmla="*/ 2310771 w 7527271"/>
                <a:gd name="connsiteY206" fmla="*/ 46483 h 4246067"/>
                <a:gd name="connsiteX207" fmla="*/ 2314198 w 7527271"/>
                <a:gd name="connsiteY207" fmla="*/ 45996 h 4246067"/>
                <a:gd name="connsiteX208" fmla="*/ 2319940 w 7527271"/>
                <a:gd name="connsiteY208" fmla="*/ 49681 h 4246067"/>
                <a:gd name="connsiteX209" fmla="*/ 2358538 w 7527271"/>
                <a:gd name="connsiteY209" fmla="*/ 59735 h 4246067"/>
                <a:gd name="connsiteX210" fmla="*/ 2355517 w 7527271"/>
                <a:gd name="connsiteY210" fmla="*/ 42042 h 4246067"/>
                <a:gd name="connsiteX211" fmla="*/ 2383168 w 7527271"/>
                <a:gd name="connsiteY211" fmla="*/ 59422 h 4246067"/>
                <a:gd name="connsiteX212" fmla="*/ 2421316 w 7527271"/>
                <a:gd name="connsiteY212" fmla="*/ 57603 h 4246067"/>
                <a:gd name="connsiteX213" fmla="*/ 2640319 w 7527271"/>
                <a:gd name="connsiteY213" fmla="*/ 13882 h 4246067"/>
                <a:gd name="connsiteX214" fmla="*/ 2629474 w 7527271"/>
                <a:gd name="connsiteY214" fmla="*/ 1990 h 4246067"/>
                <a:gd name="connsiteX215" fmla="*/ 2720388 w 7527271"/>
                <a:gd name="connsiteY215" fmla="*/ 5213 h 4246067"/>
                <a:gd name="connsiteX216" fmla="*/ 2700297 w 7527271"/>
                <a:gd name="connsiteY216" fmla="*/ 12153 h 4246067"/>
                <a:gd name="connsiteX217" fmla="*/ 2694788 w 7527271"/>
                <a:gd name="connsiteY217" fmla="*/ 12840 h 4246067"/>
                <a:gd name="connsiteX218" fmla="*/ 2666244 w 7527271"/>
                <a:gd name="connsiteY218" fmla="*/ 5637 h 4246067"/>
                <a:gd name="connsiteX219" fmla="*/ 2691777 w 7527271"/>
                <a:gd name="connsiteY219" fmla="*/ 1269 h 4246067"/>
                <a:gd name="connsiteX220" fmla="*/ 2720388 w 7527271"/>
                <a:gd name="connsiteY220" fmla="*/ 5213 h 4246067"/>
                <a:gd name="connsiteX221" fmla="*/ 2745589 w 7527271"/>
                <a:gd name="connsiteY221" fmla="*/ 6473 h 4246067"/>
                <a:gd name="connsiteX222" fmla="*/ 2728044 w 7527271"/>
                <a:gd name="connsiteY222" fmla="*/ 8675 h 4246067"/>
                <a:gd name="connsiteX223" fmla="*/ 2720388 w 7527271"/>
                <a:gd name="connsiteY223" fmla="*/ 5213 h 4246067"/>
                <a:gd name="connsiteX224" fmla="*/ 2765795 w 7527271"/>
                <a:gd name="connsiteY224" fmla="*/ 3943 h 4246067"/>
                <a:gd name="connsiteX225" fmla="*/ 2752836 w 7527271"/>
                <a:gd name="connsiteY225" fmla="*/ 5567 h 4246067"/>
                <a:gd name="connsiteX226" fmla="*/ 2759218 w 7527271"/>
                <a:gd name="connsiteY226" fmla="*/ 2224 h 4246067"/>
                <a:gd name="connsiteX227" fmla="*/ 2784447 w 7527271"/>
                <a:gd name="connsiteY227" fmla="*/ 1606 h 4246067"/>
                <a:gd name="connsiteX228" fmla="*/ 2777826 w 7527271"/>
                <a:gd name="connsiteY228" fmla="*/ 2435 h 4246067"/>
                <a:gd name="connsiteX229" fmla="*/ 2779400 w 7527271"/>
                <a:gd name="connsiteY229" fmla="*/ 0 h 4246067"/>
                <a:gd name="connsiteX230" fmla="*/ 2975948 w 7527271"/>
                <a:gd name="connsiteY230" fmla="*/ 68337 h 4246067"/>
                <a:gd name="connsiteX231" fmla="*/ 2942761 w 7527271"/>
                <a:gd name="connsiteY231" fmla="*/ 70090 h 4246067"/>
                <a:gd name="connsiteX232" fmla="*/ 2245680 w 7527271"/>
                <a:gd name="connsiteY232" fmla="*/ 185336 h 4246067"/>
                <a:gd name="connsiteX233" fmla="*/ 2139773 w 7527271"/>
                <a:gd name="connsiteY233" fmla="*/ 209804 h 4246067"/>
                <a:gd name="connsiteX234" fmla="*/ 2124186 w 7527271"/>
                <a:gd name="connsiteY234" fmla="*/ 240542 h 4246067"/>
                <a:gd name="connsiteX235" fmla="*/ 2095196 w 7527271"/>
                <a:gd name="connsiteY235" fmla="*/ 253662 h 4246067"/>
                <a:gd name="connsiteX236" fmla="*/ 2099702 w 7527271"/>
                <a:gd name="connsiteY236" fmla="*/ 254876 h 4246067"/>
                <a:gd name="connsiteX237" fmla="*/ 1480594 w 7527271"/>
                <a:gd name="connsiteY237" fmla="*/ 282710 h 4246067"/>
                <a:gd name="connsiteX238" fmla="*/ 1307558 w 7527271"/>
                <a:gd name="connsiteY238" fmla="*/ 299254 h 4246067"/>
                <a:gd name="connsiteX239" fmla="*/ 1260583 w 7527271"/>
                <a:gd name="connsiteY239" fmla="*/ 295464 h 4246067"/>
                <a:gd name="connsiteX240" fmla="*/ 1238044 w 7527271"/>
                <a:gd name="connsiteY240" fmla="*/ 298740 h 4246067"/>
                <a:gd name="connsiteX241" fmla="*/ 1171499 w 7527271"/>
                <a:gd name="connsiteY241" fmla="*/ 312270 h 4246067"/>
                <a:gd name="connsiteX242" fmla="*/ 1151052 w 7527271"/>
                <a:gd name="connsiteY242" fmla="*/ 317721 h 4246067"/>
                <a:gd name="connsiteX243" fmla="*/ 1147257 w 7527271"/>
                <a:gd name="connsiteY243" fmla="*/ 317721 h 4246067"/>
                <a:gd name="connsiteX244" fmla="*/ 1108293 w 7527271"/>
                <a:gd name="connsiteY244" fmla="*/ 321626 h 4246067"/>
                <a:gd name="connsiteX245" fmla="*/ 1103414 w 7527271"/>
                <a:gd name="connsiteY245" fmla="*/ 321555 h 4246067"/>
                <a:gd name="connsiteX246" fmla="*/ 1153973 w 7527271"/>
                <a:gd name="connsiteY246" fmla="*/ 308034 h 4246067"/>
                <a:gd name="connsiteX247" fmla="*/ 1225918 w 7527271"/>
                <a:gd name="connsiteY247" fmla="*/ 292201 h 4246067"/>
                <a:gd name="connsiteX248" fmla="*/ 1236194 w 7527271"/>
                <a:gd name="connsiteY248" fmla="*/ 290594 h 4246067"/>
                <a:gd name="connsiteX249" fmla="*/ 1213178 w 7527271"/>
                <a:gd name="connsiteY249" fmla="*/ 284874 h 4246067"/>
                <a:gd name="connsiteX250" fmla="*/ 1178770 w 7527271"/>
                <a:gd name="connsiteY250" fmla="*/ 270510 h 4246067"/>
                <a:gd name="connsiteX251" fmla="*/ 1103155 w 7527271"/>
                <a:gd name="connsiteY251" fmla="*/ 245828 h 4246067"/>
                <a:gd name="connsiteX252" fmla="*/ 1103155 w 7527271"/>
                <a:gd name="connsiteY252" fmla="*/ 245828 h 4246067"/>
                <a:gd name="connsiteX253" fmla="*/ 780078 w 7527271"/>
                <a:gd name="connsiteY253" fmla="*/ 243396 h 4246067"/>
                <a:gd name="connsiteX254" fmla="*/ 928219 w 7527271"/>
                <a:gd name="connsiteY254" fmla="*/ 197080 h 4246067"/>
                <a:gd name="connsiteX255" fmla="*/ 880248 w 7527271"/>
                <a:gd name="connsiteY255" fmla="*/ 189774 h 4246067"/>
                <a:gd name="connsiteX256" fmla="*/ 813969 w 7527271"/>
                <a:gd name="connsiteY256" fmla="*/ 186239 h 4246067"/>
                <a:gd name="connsiteX257" fmla="*/ 1817838 w 7527271"/>
                <a:gd name="connsiteY257" fmla="*/ 104605 h 4246067"/>
                <a:gd name="connsiteX258" fmla="*/ 2294191 w 7527271"/>
                <a:gd name="connsiteY258" fmla="*/ 83764 h 4246067"/>
                <a:gd name="connsiteX259" fmla="*/ 2289208 w 7527271"/>
                <a:gd name="connsiteY259" fmla="*/ 84750 h 4246067"/>
                <a:gd name="connsiteX260" fmla="*/ 2078959 w 7527271"/>
                <a:gd name="connsiteY260" fmla="*/ 160478 h 4246067"/>
                <a:gd name="connsiteX261" fmla="*/ 2023660 w 7527271"/>
                <a:gd name="connsiteY261" fmla="*/ 173750 h 4246067"/>
                <a:gd name="connsiteX262" fmla="*/ 1991528 w 7527271"/>
                <a:gd name="connsiteY262" fmla="*/ 198636 h 4246067"/>
                <a:gd name="connsiteX263" fmla="*/ 2197276 w 7527271"/>
                <a:gd name="connsiteY263" fmla="*/ 165276 h 4246067"/>
                <a:gd name="connsiteX264" fmla="*/ 2730346 w 7527271"/>
                <a:gd name="connsiteY264" fmla="*/ 74613 h 4246067"/>
                <a:gd name="connsiteX265" fmla="*/ 2845621 w 7527271"/>
                <a:gd name="connsiteY265" fmla="*/ 60884 h 4246067"/>
                <a:gd name="connsiteX266" fmla="*/ 3077268 w 7527271"/>
                <a:gd name="connsiteY266" fmla="*/ 3430487 h 4246067"/>
                <a:gd name="connsiteX267" fmla="*/ 3065395 w 7527271"/>
                <a:gd name="connsiteY267" fmla="*/ 3438079 h 4246067"/>
                <a:gd name="connsiteX268" fmla="*/ 2845737 w 7527271"/>
                <a:gd name="connsiteY268" fmla="*/ 3385769 h 4246067"/>
                <a:gd name="connsiteX269" fmla="*/ 2632014 w 7527271"/>
                <a:gd name="connsiteY269" fmla="*/ 3329659 h 4246067"/>
                <a:gd name="connsiteX270" fmla="*/ 2412356 w 7527271"/>
                <a:gd name="connsiteY270" fmla="*/ 3277341 h 4246067"/>
                <a:gd name="connsiteX271" fmla="*/ 2192698 w 7527271"/>
                <a:gd name="connsiteY271" fmla="*/ 3225029 h 4246067"/>
                <a:gd name="connsiteX272" fmla="*/ 2174888 w 7527271"/>
                <a:gd name="connsiteY272" fmla="*/ 3199699 h 4246067"/>
                <a:gd name="connsiteX273" fmla="*/ 2192694 w 7527271"/>
                <a:gd name="connsiteY273" fmla="*/ 3206669 h 4246067"/>
                <a:gd name="connsiteX274" fmla="*/ 3065393 w 7527271"/>
                <a:gd name="connsiteY274" fmla="*/ 3419723 h 4246067"/>
                <a:gd name="connsiteX275" fmla="*/ 3077264 w 7527271"/>
                <a:gd name="connsiteY275" fmla="*/ 3421303 h 4246067"/>
                <a:gd name="connsiteX276" fmla="*/ 3077268 w 7527271"/>
                <a:gd name="connsiteY276" fmla="*/ 3430487 h 4246067"/>
                <a:gd name="connsiteX277" fmla="*/ 3089148 w 7527271"/>
                <a:gd name="connsiteY277" fmla="*/ 257891 h 4246067"/>
                <a:gd name="connsiteX278" fmla="*/ 3086918 w 7527271"/>
                <a:gd name="connsiteY278" fmla="*/ 268355 h 4246067"/>
                <a:gd name="connsiteX279" fmla="*/ 3086966 w 7527271"/>
                <a:gd name="connsiteY279" fmla="*/ 266045 h 4246067"/>
                <a:gd name="connsiteX280" fmla="*/ 3181897 w 7527271"/>
                <a:gd name="connsiteY280" fmla="*/ 125963 h 4246067"/>
                <a:gd name="connsiteX281" fmla="*/ 3175885 w 7527271"/>
                <a:gd name="connsiteY281" fmla="*/ 110399 h 4246067"/>
                <a:gd name="connsiteX282" fmla="*/ 3181897 w 7527271"/>
                <a:gd name="connsiteY282" fmla="*/ 125963 h 4246067"/>
                <a:gd name="connsiteX283" fmla="*/ 3213665 w 7527271"/>
                <a:gd name="connsiteY283" fmla="*/ 120027 h 4246067"/>
                <a:gd name="connsiteX284" fmla="*/ 3200740 w 7527271"/>
                <a:gd name="connsiteY284" fmla="*/ 120702 h 4246067"/>
                <a:gd name="connsiteX285" fmla="*/ 3208064 w 7527271"/>
                <a:gd name="connsiteY285" fmla="*/ 116198 h 4246067"/>
                <a:gd name="connsiteX286" fmla="*/ 3213665 w 7527271"/>
                <a:gd name="connsiteY286" fmla="*/ 120027 h 4246067"/>
                <a:gd name="connsiteX287" fmla="*/ 3235755 w 7527271"/>
                <a:gd name="connsiteY287" fmla="*/ 242992 h 4246067"/>
                <a:gd name="connsiteX288" fmla="*/ 3233556 w 7527271"/>
                <a:gd name="connsiteY288" fmla="*/ 242916 h 4246067"/>
                <a:gd name="connsiteX289" fmla="*/ 3234241 w 7527271"/>
                <a:gd name="connsiteY289" fmla="*/ 263903 h 4246067"/>
                <a:gd name="connsiteX290" fmla="*/ 3310362 w 7527271"/>
                <a:gd name="connsiteY290" fmla="*/ 122904 h 4246067"/>
                <a:gd name="connsiteX291" fmla="*/ 3213665 w 7527271"/>
                <a:gd name="connsiteY291" fmla="*/ 120027 h 4246067"/>
                <a:gd name="connsiteX292" fmla="*/ 3251136 w 7527271"/>
                <a:gd name="connsiteY292" fmla="*/ 114244 h 4246067"/>
                <a:gd name="connsiteX293" fmla="*/ 3288128 w 7527271"/>
                <a:gd name="connsiteY293" fmla="*/ 114414 h 4246067"/>
                <a:gd name="connsiteX294" fmla="*/ 3310362 w 7527271"/>
                <a:gd name="connsiteY294" fmla="*/ 122904 h 4246067"/>
                <a:gd name="connsiteX295" fmla="*/ 3709209 w 7527271"/>
                <a:gd name="connsiteY295" fmla="*/ 64485 h 4246067"/>
                <a:gd name="connsiteX296" fmla="*/ 3704822 w 7527271"/>
                <a:gd name="connsiteY296" fmla="*/ 68604 h 4246067"/>
                <a:gd name="connsiteX297" fmla="*/ 3667183 w 7527271"/>
                <a:gd name="connsiteY297" fmla="*/ 76756 h 4246067"/>
                <a:gd name="connsiteX298" fmla="*/ 3303580 w 7527271"/>
                <a:gd name="connsiteY298" fmla="*/ 63419 h 4246067"/>
                <a:gd name="connsiteX299" fmla="*/ 3295636 w 7527271"/>
                <a:gd name="connsiteY299" fmla="*/ 63291 h 4246067"/>
                <a:gd name="connsiteX300" fmla="*/ 3288285 w 7527271"/>
                <a:gd name="connsiteY300" fmla="*/ 62498 h 4246067"/>
                <a:gd name="connsiteX301" fmla="*/ 3287774 w 7527271"/>
                <a:gd name="connsiteY301" fmla="*/ 63168 h 4246067"/>
                <a:gd name="connsiteX302" fmla="*/ 3236373 w 7527271"/>
                <a:gd name="connsiteY302" fmla="*/ 62350 h 4246067"/>
                <a:gd name="connsiteX303" fmla="*/ 3233213 w 7527271"/>
                <a:gd name="connsiteY303" fmla="*/ 62032 h 4246067"/>
                <a:gd name="connsiteX304" fmla="*/ 3233025 w 7527271"/>
                <a:gd name="connsiteY304" fmla="*/ 62295 h 4246067"/>
                <a:gd name="connsiteX305" fmla="*/ 3123553 w 7527271"/>
                <a:gd name="connsiteY305" fmla="*/ 60551 h 4246067"/>
                <a:gd name="connsiteX306" fmla="*/ 3084055 w 7527271"/>
                <a:gd name="connsiteY306" fmla="*/ 62636 h 4246067"/>
                <a:gd name="connsiteX307" fmla="*/ 3027435 w 7527271"/>
                <a:gd name="connsiteY307" fmla="*/ 60013 h 4246067"/>
                <a:gd name="connsiteX308" fmla="*/ 2851646 w 7527271"/>
                <a:gd name="connsiteY308" fmla="*/ 60165 h 4246067"/>
                <a:gd name="connsiteX309" fmla="*/ 2915129 w 7527271"/>
                <a:gd name="connsiteY309" fmla="*/ 52606 h 4246067"/>
                <a:gd name="connsiteX310" fmla="*/ 3318518 w 7527271"/>
                <a:gd name="connsiteY310" fmla="*/ 38824 h 4246067"/>
                <a:gd name="connsiteX311" fmla="*/ 3383876 w 7527271"/>
                <a:gd name="connsiteY311" fmla="*/ 37762 h 4246067"/>
                <a:gd name="connsiteX312" fmla="*/ 3427012 w 7527271"/>
                <a:gd name="connsiteY312" fmla="*/ 37036 h 4246067"/>
                <a:gd name="connsiteX313" fmla="*/ 3593979 w 7527271"/>
                <a:gd name="connsiteY313" fmla="*/ 52552 h 4246067"/>
                <a:gd name="connsiteX314" fmla="*/ 4060981 w 7527271"/>
                <a:gd name="connsiteY314" fmla="*/ 460893 h 4246067"/>
                <a:gd name="connsiteX315" fmla="*/ 4050354 w 7527271"/>
                <a:gd name="connsiteY315" fmla="*/ 447679 h 4246067"/>
                <a:gd name="connsiteX316" fmla="*/ 3845727 w 7527271"/>
                <a:gd name="connsiteY316" fmla="*/ 418998 h 4246067"/>
                <a:gd name="connsiteX317" fmla="*/ 3624727 w 7527271"/>
                <a:gd name="connsiteY317" fmla="*/ 404813 h 4246067"/>
                <a:gd name="connsiteX318" fmla="*/ 3604990 w 7527271"/>
                <a:gd name="connsiteY318" fmla="*/ 402151 h 4246067"/>
                <a:gd name="connsiteX319" fmla="*/ 3604999 w 7527271"/>
                <a:gd name="connsiteY319" fmla="*/ 402800 h 4246067"/>
                <a:gd name="connsiteX320" fmla="*/ 3625914 w 7527271"/>
                <a:gd name="connsiteY320" fmla="*/ 406591 h 4246067"/>
                <a:gd name="connsiteX321" fmla="*/ 3707453 w 7527271"/>
                <a:gd name="connsiteY321" fmla="*/ 422069 h 4246067"/>
                <a:gd name="connsiteX322" fmla="*/ 3942637 w 7527271"/>
                <a:gd name="connsiteY322" fmla="*/ 438968 h 4246067"/>
                <a:gd name="connsiteX323" fmla="*/ 4060981 w 7527271"/>
                <a:gd name="connsiteY323" fmla="*/ 460893 h 4246067"/>
                <a:gd name="connsiteX324" fmla="*/ 4091429 w 7527271"/>
                <a:gd name="connsiteY324" fmla="*/ 461084 h 4246067"/>
                <a:gd name="connsiteX325" fmla="*/ 4080583 w 7527271"/>
                <a:gd name="connsiteY325" fmla="*/ 449191 h 4246067"/>
                <a:gd name="connsiteX326" fmla="*/ 4091429 w 7527271"/>
                <a:gd name="connsiteY326" fmla="*/ 461084 h 4246067"/>
                <a:gd name="connsiteX327" fmla="*/ 4192037 w 7527271"/>
                <a:gd name="connsiteY327" fmla="*/ 477218 h 4246067"/>
                <a:gd name="connsiteX328" fmla="*/ 4182127 w 7527271"/>
                <a:gd name="connsiteY328" fmla="*/ 465633 h 4246067"/>
                <a:gd name="connsiteX329" fmla="*/ 4192037 w 7527271"/>
                <a:gd name="connsiteY329" fmla="*/ 477218 h 4246067"/>
                <a:gd name="connsiteX330" fmla="*/ 4233473 w 7527271"/>
                <a:gd name="connsiteY330" fmla="*/ 482389 h 4246067"/>
                <a:gd name="connsiteX331" fmla="*/ 4205826 w 7527271"/>
                <a:gd name="connsiteY331" fmla="*/ 465012 h 4246067"/>
                <a:gd name="connsiteX332" fmla="*/ 4233473 w 7527271"/>
                <a:gd name="connsiteY332" fmla="*/ 482389 h 4246067"/>
                <a:gd name="connsiteX333" fmla="*/ 4275842 w 7527271"/>
                <a:gd name="connsiteY333" fmla="*/ 487866 h 4246067"/>
                <a:gd name="connsiteX334" fmla="*/ 4259612 w 7527271"/>
                <a:gd name="connsiteY334" fmla="*/ 472826 h 4246067"/>
                <a:gd name="connsiteX335" fmla="*/ 4275842 w 7527271"/>
                <a:gd name="connsiteY335" fmla="*/ 487866 h 4246067"/>
                <a:gd name="connsiteX336" fmla="*/ 4335230 w 7527271"/>
                <a:gd name="connsiteY336" fmla="*/ 497505 h 4246067"/>
                <a:gd name="connsiteX337" fmla="*/ 4320323 w 7527271"/>
                <a:gd name="connsiteY337" fmla="*/ 482069 h 4246067"/>
                <a:gd name="connsiteX338" fmla="*/ 4313183 w 7527271"/>
                <a:gd name="connsiteY338" fmla="*/ 481956 h 4246067"/>
                <a:gd name="connsiteX339" fmla="*/ 4335230 w 7527271"/>
                <a:gd name="connsiteY339" fmla="*/ 497505 h 4246067"/>
                <a:gd name="connsiteX340" fmla="*/ 4376665 w 7527271"/>
                <a:gd name="connsiteY340" fmla="*/ 502678 h 4246067"/>
                <a:gd name="connsiteX341" fmla="*/ 4361152 w 7527271"/>
                <a:gd name="connsiteY341" fmla="*/ 489260 h 4246067"/>
                <a:gd name="connsiteX342" fmla="*/ 4376665 w 7527271"/>
                <a:gd name="connsiteY342" fmla="*/ 502678 h 4246067"/>
                <a:gd name="connsiteX343" fmla="*/ 4441440 w 7527271"/>
                <a:gd name="connsiteY343" fmla="*/ 515467 h 4246067"/>
                <a:gd name="connsiteX344" fmla="*/ 4414724 w 7527271"/>
                <a:gd name="connsiteY344" fmla="*/ 498394 h 4246067"/>
                <a:gd name="connsiteX345" fmla="*/ 4441440 w 7527271"/>
                <a:gd name="connsiteY345" fmla="*/ 515467 h 4246067"/>
                <a:gd name="connsiteX346" fmla="*/ 4471671 w 7527271"/>
                <a:gd name="connsiteY346" fmla="*/ 516982 h 4246067"/>
                <a:gd name="connsiteX347" fmla="*/ 4456161 w 7527271"/>
                <a:gd name="connsiteY347" fmla="*/ 503566 h 4246067"/>
                <a:gd name="connsiteX348" fmla="*/ 4471671 w 7527271"/>
                <a:gd name="connsiteY348" fmla="*/ 516982 h 4246067"/>
                <a:gd name="connsiteX349" fmla="*/ 5399477 w 7527271"/>
                <a:gd name="connsiteY349" fmla="*/ 700099 h 4246067"/>
                <a:gd name="connsiteX350" fmla="*/ 5347137 w 7527271"/>
                <a:gd name="connsiteY350" fmla="*/ 673615 h 4246067"/>
                <a:gd name="connsiteX351" fmla="*/ 5320436 w 7527271"/>
                <a:gd name="connsiteY351" fmla="*/ 668424 h 4246067"/>
                <a:gd name="connsiteX352" fmla="*/ 5335997 w 7527271"/>
                <a:gd name="connsiteY352" fmla="*/ 679377 h 4246067"/>
                <a:gd name="connsiteX353" fmla="*/ 5399477 w 7527271"/>
                <a:gd name="connsiteY353" fmla="*/ 700099 h 4246067"/>
                <a:gd name="connsiteX354" fmla="*/ 5536506 w 7527271"/>
                <a:gd name="connsiteY354" fmla="*/ 740830 h 4246067"/>
                <a:gd name="connsiteX355" fmla="*/ 5536207 w 7527271"/>
                <a:gd name="connsiteY355" fmla="*/ 740710 h 4246067"/>
                <a:gd name="connsiteX356" fmla="*/ 5536423 w 7527271"/>
                <a:gd name="connsiteY356" fmla="*/ 740818 h 4246067"/>
                <a:gd name="connsiteX357" fmla="*/ 5543992 w 7527271"/>
                <a:gd name="connsiteY357" fmla="*/ 733244 h 4246067"/>
                <a:gd name="connsiteX358" fmla="*/ 5530338 w 7527271"/>
                <a:gd name="connsiteY358" fmla="*/ 724838 h 4246067"/>
                <a:gd name="connsiteX359" fmla="*/ 5472541 w 7527271"/>
                <a:gd name="connsiteY359" fmla="*/ 697384 h 4246067"/>
                <a:gd name="connsiteX360" fmla="*/ 5457386 w 7527271"/>
                <a:gd name="connsiteY360" fmla="*/ 695057 h 4246067"/>
                <a:gd name="connsiteX361" fmla="*/ 5447809 w 7527271"/>
                <a:gd name="connsiteY361" fmla="*/ 699167 h 4246067"/>
                <a:gd name="connsiteX362" fmla="*/ 5463603 w 7527271"/>
                <a:gd name="connsiteY362" fmla="*/ 703865 h 4246067"/>
                <a:gd name="connsiteX363" fmla="*/ 5489465 w 7527271"/>
                <a:gd name="connsiteY363" fmla="*/ 717702 h 4246067"/>
                <a:gd name="connsiteX364" fmla="*/ 5491443 w 7527271"/>
                <a:gd name="connsiteY364" fmla="*/ 717200 h 4246067"/>
                <a:gd name="connsiteX365" fmla="*/ 5492528 w 7527271"/>
                <a:gd name="connsiteY365" fmla="*/ 719340 h 4246067"/>
                <a:gd name="connsiteX366" fmla="*/ 5498338 w 7527271"/>
                <a:gd name="connsiteY366" fmla="*/ 722446 h 4246067"/>
                <a:gd name="connsiteX367" fmla="*/ 5516645 w 7527271"/>
                <a:gd name="connsiteY367" fmla="*/ 731275 h 4246067"/>
                <a:gd name="connsiteX368" fmla="*/ 5513795 w 7527271"/>
                <a:gd name="connsiteY368" fmla="*/ 729008 h 4246067"/>
                <a:gd name="connsiteX369" fmla="*/ 5532739 w 7527271"/>
                <a:gd name="connsiteY369" fmla="*/ 729341 h 4246067"/>
                <a:gd name="connsiteX370" fmla="*/ 5959258 w 7527271"/>
                <a:gd name="connsiteY370" fmla="*/ 846243 h 4246067"/>
                <a:gd name="connsiteX371" fmla="*/ 5680838 w 7527271"/>
                <a:gd name="connsiteY371" fmla="*/ 765485 h 4246067"/>
                <a:gd name="connsiteX372" fmla="*/ 5604342 w 7527271"/>
                <a:gd name="connsiteY372" fmla="*/ 741100 h 4246067"/>
                <a:gd name="connsiteX373" fmla="*/ 5592512 w 7527271"/>
                <a:gd name="connsiteY373" fmla="*/ 746396 h 4246067"/>
                <a:gd name="connsiteX374" fmla="*/ 5601192 w 7527271"/>
                <a:gd name="connsiteY374" fmla="*/ 752922 h 4246067"/>
                <a:gd name="connsiteX375" fmla="*/ 5713736 w 7527271"/>
                <a:gd name="connsiteY375" fmla="*/ 790062 h 4246067"/>
                <a:gd name="connsiteX376" fmla="*/ 5740432 w 7527271"/>
                <a:gd name="connsiteY376" fmla="*/ 798798 h 4246067"/>
                <a:gd name="connsiteX377" fmla="*/ 5774630 w 7527271"/>
                <a:gd name="connsiteY377" fmla="*/ 808191 h 4246067"/>
                <a:gd name="connsiteX378" fmla="*/ 5824034 w 7527271"/>
                <a:gd name="connsiteY378" fmla="*/ 821966 h 4246067"/>
                <a:gd name="connsiteX379" fmla="*/ 5900024 w 7527271"/>
                <a:gd name="connsiteY379" fmla="*/ 849688 h 4246067"/>
                <a:gd name="connsiteX380" fmla="*/ 6341218 w 7527271"/>
                <a:gd name="connsiteY380" fmla="*/ 869660 h 4246067"/>
                <a:gd name="connsiteX381" fmla="*/ 6251785 w 7527271"/>
                <a:gd name="connsiteY381" fmla="*/ 840470 h 4246067"/>
                <a:gd name="connsiteX382" fmla="*/ 6063087 w 7527271"/>
                <a:gd name="connsiteY382" fmla="*/ 778877 h 4246067"/>
                <a:gd name="connsiteX383" fmla="*/ 5926169 w 7527271"/>
                <a:gd name="connsiteY383" fmla="*/ 724332 h 4246067"/>
                <a:gd name="connsiteX384" fmla="*/ 5870375 w 7527271"/>
                <a:gd name="connsiteY384" fmla="*/ 701620 h 4246067"/>
                <a:gd name="connsiteX385" fmla="*/ 5868574 w 7527271"/>
                <a:gd name="connsiteY385" fmla="*/ 706942 h 4246067"/>
                <a:gd name="connsiteX386" fmla="*/ 5867151 w 7527271"/>
                <a:gd name="connsiteY386" fmla="*/ 702469 h 4246067"/>
                <a:gd name="connsiteX387" fmla="*/ 5868725 w 7527271"/>
                <a:gd name="connsiteY387" fmla="*/ 700948 h 4246067"/>
                <a:gd name="connsiteX388" fmla="*/ 5782946 w 7527271"/>
                <a:gd name="connsiteY388" fmla="*/ 666031 h 4246067"/>
                <a:gd name="connsiteX389" fmla="*/ 5481261 w 7527271"/>
                <a:gd name="connsiteY389" fmla="*/ 572260 h 4246067"/>
                <a:gd name="connsiteX390" fmla="*/ 5112365 w 7527271"/>
                <a:gd name="connsiteY390" fmla="*/ 476907 h 4246067"/>
                <a:gd name="connsiteX391" fmla="*/ 4597115 w 7527271"/>
                <a:gd name="connsiteY391" fmla="*/ 386689 h 4246067"/>
                <a:gd name="connsiteX392" fmla="*/ 3476529 w 7527271"/>
                <a:gd name="connsiteY392" fmla="*/ 251545 h 4246067"/>
                <a:gd name="connsiteX393" fmla="*/ 3244403 w 7527271"/>
                <a:gd name="connsiteY393" fmla="*/ 243300 h 4246067"/>
                <a:gd name="connsiteX394" fmla="*/ 3244550 w 7527271"/>
                <a:gd name="connsiteY394" fmla="*/ 255151 h 4246067"/>
                <a:gd name="connsiteX395" fmla="*/ 3243619 w 7527271"/>
                <a:gd name="connsiteY395" fmla="*/ 264629 h 4246067"/>
                <a:gd name="connsiteX396" fmla="*/ 3242427 w 7527271"/>
                <a:gd name="connsiteY396" fmla="*/ 268927 h 4246067"/>
                <a:gd name="connsiteX397" fmla="*/ 3244716 w 7527271"/>
                <a:gd name="connsiteY397" fmla="*/ 268382 h 4246067"/>
                <a:gd name="connsiteX398" fmla="*/ 3245049 w 7527271"/>
                <a:gd name="connsiteY398" fmla="*/ 295246 h 4246067"/>
                <a:gd name="connsiteX399" fmla="*/ 3508531 w 7527271"/>
                <a:gd name="connsiteY399" fmla="*/ 297273 h 4246067"/>
                <a:gd name="connsiteX400" fmla="*/ 4049704 w 7527271"/>
                <a:gd name="connsiteY400" fmla="*/ 379247 h 4246067"/>
                <a:gd name="connsiteX401" fmla="*/ 4590657 w 7527271"/>
                <a:gd name="connsiteY401" fmla="*/ 462542 h 4246067"/>
                <a:gd name="connsiteX402" fmla="*/ 5137647 w 7527271"/>
                <a:gd name="connsiteY402" fmla="*/ 545023 h 4246067"/>
                <a:gd name="connsiteX403" fmla="*/ 6124805 w 7527271"/>
                <a:gd name="connsiteY403" fmla="*/ 827890 h 4246067"/>
                <a:gd name="connsiteX404" fmla="*/ 6206236 w 7527271"/>
                <a:gd name="connsiteY404" fmla="*/ 857814 h 4246067"/>
                <a:gd name="connsiteX405" fmla="*/ 6342378 w 7527271"/>
                <a:gd name="connsiteY405" fmla="*/ 3637293 h 4246067"/>
                <a:gd name="connsiteX406" fmla="*/ 6223634 w 7527271"/>
                <a:gd name="connsiteY406" fmla="*/ 3547975 h 4246067"/>
                <a:gd name="connsiteX407" fmla="*/ 6182082 w 7527271"/>
                <a:gd name="connsiteY407" fmla="*/ 3547013 h 4246067"/>
                <a:gd name="connsiteX408" fmla="*/ 6140526 w 7527271"/>
                <a:gd name="connsiteY408" fmla="*/ 3546047 h 4246067"/>
                <a:gd name="connsiteX409" fmla="*/ 6084123 w 7527271"/>
                <a:gd name="connsiteY409" fmla="*/ 3536209 h 4246067"/>
                <a:gd name="connsiteX410" fmla="*/ 6027728 w 7527271"/>
                <a:gd name="connsiteY410" fmla="*/ 3526381 h 4246067"/>
                <a:gd name="connsiteX411" fmla="*/ 5974299 w 7527271"/>
                <a:gd name="connsiteY411" fmla="*/ 3523823 h 4246067"/>
                <a:gd name="connsiteX412" fmla="*/ 5914930 w 7527271"/>
                <a:gd name="connsiteY412" fmla="*/ 3506707 h 4246067"/>
                <a:gd name="connsiteX413" fmla="*/ 5909000 w 7527271"/>
                <a:gd name="connsiteY413" fmla="*/ 3528879 h 4246067"/>
                <a:gd name="connsiteX414" fmla="*/ 6018828 w 7527271"/>
                <a:gd name="connsiteY414" fmla="*/ 3559627 h 4246067"/>
                <a:gd name="connsiteX415" fmla="*/ 6116781 w 7527271"/>
                <a:gd name="connsiteY415" fmla="*/ 3579605 h 4246067"/>
                <a:gd name="connsiteX416" fmla="*/ 6232549 w 7527271"/>
                <a:gd name="connsiteY416" fmla="*/ 3606547 h 4246067"/>
                <a:gd name="connsiteX417" fmla="*/ 6342378 w 7527271"/>
                <a:gd name="connsiteY417" fmla="*/ 3637293 h 4246067"/>
                <a:gd name="connsiteX418" fmla="*/ 6383967 w 7527271"/>
                <a:gd name="connsiteY418" fmla="*/ 3886189 h 4246067"/>
                <a:gd name="connsiteX419" fmla="*/ 6220712 w 7527271"/>
                <a:gd name="connsiteY419" fmla="*/ 3862079 h 4246067"/>
                <a:gd name="connsiteX420" fmla="*/ 6051510 w 7527271"/>
                <a:gd name="connsiteY420" fmla="*/ 3805031 h 4246067"/>
                <a:gd name="connsiteX421" fmla="*/ 5950589 w 7527271"/>
                <a:gd name="connsiteY421" fmla="*/ 3786951 h 4246067"/>
                <a:gd name="connsiteX422" fmla="*/ 5843731 w 7527271"/>
                <a:gd name="connsiteY422" fmla="*/ 3772669 h 4246067"/>
                <a:gd name="connsiteX423" fmla="*/ 5849665 w 7527271"/>
                <a:gd name="connsiteY423" fmla="*/ 3768873 h 4246067"/>
                <a:gd name="connsiteX424" fmla="*/ 5819984 w 7527271"/>
                <a:gd name="connsiteY424" fmla="*/ 3760309 h 4246067"/>
                <a:gd name="connsiteX425" fmla="*/ 5790296 w 7527271"/>
                <a:gd name="connsiteY425" fmla="*/ 3751755 h 4246067"/>
                <a:gd name="connsiteX426" fmla="*/ 5784362 w 7527271"/>
                <a:gd name="connsiteY426" fmla="*/ 3755549 h 4246067"/>
                <a:gd name="connsiteX427" fmla="*/ 5811080 w 7527271"/>
                <a:gd name="connsiteY427" fmla="*/ 3775197 h 4246067"/>
                <a:gd name="connsiteX428" fmla="*/ 5837799 w 7527271"/>
                <a:gd name="connsiteY428" fmla="*/ 3794841 h 4246067"/>
                <a:gd name="connsiteX429" fmla="*/ 5873419 w 7527271"/>
                <a:gd name="connsiteY429" fmla="*/ 3808773 h 4246067"/>
                <a:gd name="connsiteX430" fmla="*/ 6116825 w 7527271"/>
                <a:gd name="connsiteY430" fmla="*/ 3873445 h 4246067"/>
                <a:gd name="connsiteX431" fmla="*/ 6211810 w 7527271"/>
                <a:gd name="connsiteY431" fmla="*/ 3895325 h 4246067"/>
                <a:gd name="connsiteX432" fmla="*/ 6306796 w 7527271"/>
                <a:gd name="connsiteY432" fmla="*/ 3917203 h 4246067"/>
                <a:gd name="connsiteX433" fmla="*/ 6383967 w 7527271"/>
                <a:gd name="connsiteY433" fmla="*/ 3886189 h 4246067"/>
                <a:gd name="connsiteX434" fmla="*/ 6430224 w 7527271"/>
                <a:gd name="connsiteY434" fmla="*/ 1440304 h 4246067"/>
                <a:gd name="connsiteX435" fmla="*/ 6406452 w 7527271"/>
                <a:gd name="connsiteY435" fmla="*/ 1440814 h 4246067"/>
                <a:gd name="connsiteX436" fmla="*/ 6397321 w 7527271"/>
                <a:gd name="connsiteY436" fmla="*/ 1438713 h 4246067"/>
                <a:gd name="connsiteX437" fmla="*/ 6399212 w 7527271"/>
                <a:gd name="connsiteY437" fmla="*/ 1427207 h 4246067"/>
                <a:gd name="connsiteX438" fmla="*/ 6430224 w 7527271"/>
                <a:gd name="connsiteY438" fmla="*/ 1440304 h 4246067"/>
                <a:gd name="connsiteX439" fmla="*/ 6536154 w 7527271"/>
                <a:gd name="connsiteY439" fmla="*/ 1077829 h 4246067"/>
                <a:gd name="connsiteX440" fmla="*/ 6478505 w 7527271"/>
                <a:gd name="connsiteY440" fmla="*/ 1046337 h 4246067"/>
                <a:gd name="connsiteX441" fmla="*/ 6404736 w 7527271"/>
                <a:gd name="connsiteY441" fmla="*/ 1010804 h 4246067"/>
                <a:gd name="connsiteX442" fmla="*/ 6338160 w 7527271"/>
                <a:gd name="connsiteY442" fmla="*/ 984222 h 4246067"/>
                <a:gd name="connsiteX443" fmla="*/ 6279279 w 7527271"/>
                <a:gd name="connsiteY443" fmla="*/ 975752 h 4246067"/>
                <a:gd name="connsiteX444" fmla="*/ 6275158 w 7527271"/>
                <a:gd name="connsiteY444" fmla="*/ 975985 h 4246067"/>
                <a:gd name="connsiteX445" fmla="*/ 6355802 w 7527271"/>
                <a:gd name="connsiteY445" fmla="*/ 1003897 h 4246067"/>
                <a:gd name="connsiteX446" fmla="*/ 6501075 w 7527271"/>
                <a:gd name="connsiteY446" fmla="*/ 1061212 h 4246067"/>
                <a:gd name="connsiteX447" fmla="*/ 6785140 w 7527271"/>
                <a:gd name="connsiteY447" fmla="*/ 2842529 h 4246067"/>
                <a:gd name="connsiteX448" fmla="*/ 6666401 w 7527271"/>
                <a:gd name="connsiteY448" fmla="*/ 2753209 h 4246067"/>
                <a:gd name="connsiteX449" fmla="*/ 6624844 w 7527271"/>
                <a:gd name="connsiteY449" fmla="*/ 2752245 h 4246067"/>
                <a:gd name="connsiteX450" fmla="*/ 6583290 w 7527271"/>
                <a:gd name="connsiteY450" fmla="*/ 2751281 h 4246067"/>
                <a:gd name="connsiteX451" fmla="*/ 6526886 w 7527271"/>
                <a:gd name="connsiteY451" fmla="*/ 2741443 h 4246067"/>
                <a:gd name="connsiteX452" fmla="*/ 6470491 w 7527271"/>
                <a:gd name="connsiteY452" fmla="*/ 2731613 h 4246067"/>
                <a:gd name="connsiteX453" fmla="*/ 6455881 w 7527271"/>
                <a:gd name="connsiteY453" fmla="*/ 2730915 h 4246067"/>
                <a:gd name="connsiteX454" fmla="*/ 6494494 w 7527271"/>
                <a:gd name="connsiteY454" fmla="*/ 2771569 h 4246067"/>
                <a:gd name="connsiteX455" fmla="*/ 6559545 w 7527271"/>
                <a:gd name="connsiteY455" fmla="*/ 2784835 h 4246067"/>
                <a:gd name="connsiteX456" fmla="*/ 6675313 w 7527271"/>
                <a:gd name="connsiteY456" fmla="*/ 2811781 h 4246067"/>
                <a:gd name="connsiteX457" fmla="*/ 6785140 w 7527271"/>
                <a:gd name="connsiteY457" fmla="*/ 2842529 h 4246067"/>
                <a:gd name="connsiteX458" fmla="*/ 6802458 w 7527271"/>
                <a:gd name="connsiteY458" fmla="*/ 839229 h 4246067"/>
                <a:gd name="connsiteX459" fmla="*/ 6786943 w 7527271"/>
                <a:gd name="connsiteY459" fmla="*/ 825811 h 4246067"/>
                <a:gd name="connsiteX460" fmla="*/ 6826731 w 7527271"/>
                <a:gd name="connsiteY460" fmla="*/ 3091427 h 4246067"/>
                <a:gd name="connsiteX461" fmla="*/ 6663474 w 7527271"/>
                <a:gd name="connsiteY461" fmla="*/ 3067313 h 4246067"/>
                <a:gd name="connsiteX462" fmla="*/ 6628039 w 7527271"/>
                <a:gd name="connsiteY462" fmla="*/ 3055365 h 4246067"/>
                <a:gd name="connsiteX463" fmla="*/ 6621827 w 7527271"/>
                <a:gd name="connsiteY463" fmla="*/ 3093011 h 4246067"/>
                <a:gd name="connsiteX464" fmla="*/ 6654572 w 7527271"/>
                <a:gd name="connsiteY464" fmla="*/ 3100557 h 4246067"/>
                <a:gd name="connsiteX465" fmla="*/ 6749561 w 7527271"/>
                <a:gd name="connsiteY465" fmla="*/ 3122435 h 4246067"/>
                <a:gd name="connsiteX466" fmla="*/ 6826731 w 7527271"/>
                <a:gd name="connsiteY466" fmla="*/ 3091427 h 4246067"/>
                <a:gd name="connsiteX467" fmla="*/ 6971662 w 7527271"/>
                <a:gd name="connsiteY467" fmla="*/ 3712223 h 4246067"/>
                <a:gd name="connsiteX468" fmla="*/ 6965726 w 7527271"/>
                <a:gd name="connsiteY468" fmla="*/ 3716021 h 4246067"/>
                <a:gd name="connsiteX469" fmla="*/ 6906354 w 7527271"/>
                <a:gd name="connsiteY469" fmla="*/ 3698903 h 4246067"/>
                <a:gd name="connsiteX470" fmla="*/ 6936039 w 7527271"/>
                <a:gd name="connsiteY470" fmla="*/ 3698273 h 4246067"/>
                <a:gd name="connsiteX471" fmla="*/ 6971662 w 7527271"/>
                <a:gd name="connsiteY471" fmla="*/ 3712223 h 4246067"/>
                <a:gd name="connsiteX472" fmla="*/ 7414426 w 7527271"/>
                <a:gd name="connsiteY472" fmla="*/ 2917453 h 4246067"/>
                <a:gd name="connsiteX473" fmla="*/ 7408490 w 7527271"/>
                <a:gd name="connsiteY473" fmla="*/ 2921251 h 4246067"/>
                <a:gd name="connsiteX474" fmla="*/ 7349119 w 7527271"/>
                <a:gd name="connsiteY474" fmla="*/ 2904133 h 4246067"/>
                <a:gd name="connsiteX475" fmla="*/ 7378803 w 7527271"/>
                <a:gd name="connsiteY475" fmla="*/ 2903505 h 4246067"/>
                <a:gd name="connsiteX476" fmla="*/ 7414426 w 7527271"/>
                <a:gd name="connsiteY476" fmla="*/ 2917453 h 4246067"/>
                <a:gd name="connsiteX477" fmla="*/ 7525789 w 7527271"/>
                <a:gd name="connsiteY477" fmla="*/ 3337511 h 4246067"/>
                <a:gd name="connsiteX478" fmla="*/ 7503533 w 7527271"/>
                <a:gd name="connsiteY478" fmla="*/ 3393075 h 4246067"/>
                <a:gd name="connsiteX479" fmla="*/ 7444176 w 7527271"/>
                <a:gd name="connsiteY479" fmla="*/ 3431055 h 4246067"/>
                <a:gd name="connsiteX480" fmla="*/ 7405593 w 7527271"/>
                <a:gd name="connsiteY480" fmla="*/ 3446565 h 4246067"/>
                <a:gd name="connsiteX481" fmla="*/ 7355132 w 7527271"/>
                <a:gd name="connsiteY481" fmla="*/ 3451299 h 4246067"/>
                <a:gd name="connsiteX482" fmla="*/ 7206717 w 7527271"/>
                <a:gd name="connsiteY482" fmla="*/ 3436053 h 4246067"/>
                <a:gd name="connsiteX483" fmla="*/ 7058298 w 7527271"/>
                <a:gd name="connsiteY483" fmla="*/ 3402437 h 4246067"/>
                <a:gd name="connsiteX484" fmla="*/ 7096891 w 7527271"/>
                <a:gd name="connsiteY484" fmla="*/ 3423673 h 4246067"/>
                <a:gd name="connsiteX485" fmla="*/ 7135480 w 7527271"/>
                <a:gd name="connsiteY485" fmla="*/ 3444899 h 4246067"/>
                <a:gd name="connsiteX486" fmla="*/ 6957376 w 7527271"/>
                <a:gd name="connsiteY486" fmla="*/ 3375181 h 4246067"/>
                <a:gd name="connsiteX487" fmla="*/ 6874259 w 7527271"/>
                <a:gd name="connsiteY487" fmla="*/ 3336521 h 4246067"/>
                <a:gd name="connsiteX488" fmla="*/ 6791144 w 7527271"/>
                <a:gd name="connsiteY488" fmla="*/ 3297871 h 4246067"/>
                <a:gd name="connsiteX489" fmla="*/ 6770361 w 7527271"/>
                <a:gd name="connsiteY489" fmla="*/ 3283619 h 4246067"/>
                <a:gd name="connsiteX490" fmla="*/ 6749584 w 7527271"/>
                <a:gd name="connsiteY490" fmla="*/ 3269363 h 4246067"/>
                <a:gd name="connsiteX491" fmla="*/ 6702090 w 7527271"/>
                <a:gd name="connsiteY491" fmla="*/ 3263009 h 4246067"/>
                <a:gd name="connsiteX492" fmla="*/ 6667963 w 7527271"/>
                <a:gd name="connsiteY492" fmla="*/ 3249647 h 4246067"/>
                <a:gd name="connsiteX493" fmla="*/ 6674773 w 7527271"/>
                <a:gd name="connsiteY493" fmla="*/ 3259333 h 4246067"/>
                <a:gd name="connsiteX494" fmla="*/ 6680714 w 7527271"/>
                <a:gd name="connsiteY494" fmla="*/ 3328991 h 4246067"/>
                <a:gd name="connsiteX495" fmla="*/ 6680718 w 7527271"/>
                <a:gd name="connsiteY495" fmla="*/ 3365721 h 4246067"/>
                <a:gd name="connsiteX496" fmla="*/ 6662915 w 7527271"/>
                <a:gd name="connsiteY496" fmla="*/ 3377109 h 4246067"/>
                <a:gd name="connsiteX497" fmla="*/ 6692597 w 7527271"/>
                <a:gd name="connsiteY497" fmla="*/ 3394857 h 4246067"/>
                <a:gd name="connsiteX498" fmla="*/ 6710406 w 7527271"/>
                <a:gd name="connsiteY498" fmla="*/ 3401825 h 4246067"/>
                <a:gd name="connsiteX499" fmla="*/ 6722282 w 7527271"/>
                <a:gd name="connsiteY499" fmla="*/ 3412603 h 4246067"/>
                <a:gd name="connsiteX500" fmla="*/ 6769773 w 7527271"/>
                <a:gd name="connsiteY500" fmla="*/ 3418943 h 4246067"/>
                <a:gd name="connsiteX501" fmla="*/ 6811333 w 7527271"/>
                <a:gd name="connsiteY501" fmla="*/ 3429091 h 4246067"/>
                <a:gd name="connsiteX502" fmla="*/ 6858830 w 7527271"/>
                <a:gd name="connsiteY502" fmla="*/ 3453803 h 4246067"/>
                <a:gd name="connsiteX503" fmla="*/ 6882578 w 7527271"/>
                <a:gd name="connsiteY503" fmla="*/ 3475345 h 4246067"/>
                <a:gd name="connsiteX504" fmla="*/ 6930082 w 7527271"/>
                <a:gd name="connsiteY504" fmla="*/ 3545969 h 4246067"/>
                <a:gd name="connsiteX505" fmla="*/ 6941957 w 7527271"/>
                <a:gd name="connsiteY505" fmla="*/ 3584281 h 4246067"/>
                <a:gd name="connsiteX506" fmla="*/ 6936023 w 7527271"/>
                <a:gd name="connsiteY506" fmla="*/ 3588077 h 4246067"/>
                <a:gd name="connsiteX507" fmla="*/ 6983515 w 7527271"/>
                <a:gd name="connsiteY507" fmla="*/ 3612799 h 4246067"/>
                <a:gd name="connsiteX508" fmla="*/ 7001331 w 7527271"/>
                <a:gd name="connsiteY508" fmla="*/ 3619771 h 4246067"/>
                <a:gd name="connsiteX509" fmla="*/ 7013206 w 7527271"/>
                <a:gd name="connsiteY509" fmla="*/ 3648901 h 4246067"/>
                <a:gd name="connsiteX510" fmla="*/ 7019146 w 7527271"/>
                <a:gd name="connsiteY510" fmla="*/ 3663473 h 4246067"/>
                <a:gd name="connsiteX511" fmla="*/ 7007278 w 7527271"/>
                <a:gd name="connsiteY511" fmla="*/ 3689433 h 4246067"/>
                <a:gd name="connsiteX512" fmla="*/ 6971662 w 7527271"/>
                <a:gd name="connsiteY512" fmla="*/ 3712223 h 4246067"/>
                <a:gd name="connsiteX513" fmla="*/ 6918222 w 7527271"/>
                <a:gd name="connsiteY513" fmla="*/ 3654571 h 4246067"/>
                <a:gd name="connsiteX514" fmla="*/ 6912290 w 7527271"/>
                <a:gd name="connsiteY514" fmla="*/ 3676743 h 4246067"/>
                <a:gd name="connsiteX515" fmla="*/ 6864796 w 7527271"/>
                <a:gd name="connsiteY515" fmla="*/ 3670391 h 4246067"/>
                <a:gd name="connsiteX516" fmla="*/ 6841052 w 7527271"/>
                <a:gd name="connsiteY516" fmla="*/ 3667219 h 4246067"/>
                <a:gd name="connsiteX517" fmla="*/ 6826207 w 7527271"/>
                <a:gd name="connsiteY517" fmla="*/ 3667529 h 4246067"/>
                <a:gd name="connsiteX518" fmla="*/ 6811366 w 7527271"/>
                <a:gd name="connsiteY518" fmla="*/ 3667837 h 4246067"/>
                <a:gd name="connsiteX519" fmla="*/ 6799495 w 7527271"/>
                <a:gd name="connsiteY519" fmla="*/ 3675435 h 4246067"/>
                <a:gd name="connsiteX520" fmla="*/ 6743096 w 7527271"/>
                <a:gd name="connsiteY520" fmla="*/ 3665603 h 4246067"/>
                <a:gd name="connsiteX521" fmla="*/ 6686701 w 7527271"/>
                <a:gd name="connsiteY521" fmla="*/ 3655773 h 4246067"/>
                <a:gd name="connsiteX522" fmla="*/ 6674823 w 7527271"/>
                <a:gd name="connsiteY522" fmla="*/ 3644997 h 4246067"/>
                <a:gd name="connsiteX523" fmla="*/ 6645141 w 7527271"/>
                <a:gd name="connsiteY523" fmla="*/ 3645627 h 4246067"/>
                <a:gd name="connsiteX524" fmla="*/ 6633268 w 7527271"/>
                <a:gd name="connsiteY524" fmla="*/ 3644035 h 4246067"/>
                <a:gd name="connsiteX525" fmla="*/ 6621396 w 7527271"/>
                <a:gd name="connsiteY525" fmla="*/ 3642453 h 4246067"/>
                <a:gd name="connsiteX526" fmla="*/ 6591714 w 7527271"/>
                <a:gd name="connsiteY526" fmla="*/ 3661445 h 4246067"/>
                <a:gd name="connsiteX527" fmla="*/ 6496736 w 7527271"/>
                <a:gd name="connsiteY527" fmla="*/ 3685475 h 4246067"/>
                <a:gd name="connsiteX528" fmla="*/ 6461117 w 7527271"/>
                <a:gd name="connsiteY528" fmla="*/ 3689901 h 4246067"/>
                <a:gd name="connsiteX529" fmla="*/ 6470023 w 7527271"/>
                <a:gd name="connsiteY529" fmla="*/ 3702567 h 4246067"/>
                <a:gd name="connsiteX530" fmla="*/ 6478927 w 7527271"/>
                <a:gd name="connsiteY530" fmla="*/ 3715233 h 4246067"/>
                <a:gd name="connsiteX531" fmla="*/ 6570948 w 7527271"/>
                <a:gd name="connsiteY531" fmla="*/ 3739007 h 4246067"/>
                <a:gd name="connsiteX532" fmla="*/ 6674843 w 7527271"/>
                <a:gd name="connsiteY532" fmla="*/ 3773561 h 4246067"/>
                <a:gd name="connsiteX533" fmla="*/ 6746085 w 7527271"/>
                <a:gd name="connsiteY533" fmla="*/ 3783081 h 4246067"/>
                <a:gd name="connsiteX534" fmla="*/ 6763892 w 7527271"/>
                <a:gd name="connsiteY534" fmla="*/ 3771689 h 4246067"/>
                <a:gd name="connsiteX535" fmla="*/ 6775763 w 7527271"/>
                <a:gd name="connsiteY535" fmla="*/ 3782455 h 4246067"/>
                <a:gd name="connsiteX536" fmla="*/ 6787636 w 7527271"/>
                <a:gd name="connsiteY536" fmla="*/ 3774859 h 4246067"/>
                <a:gd name="connsiteX537" fmla="*/ 6769827 w 7527271"/>
                <a:gd name="connsiteY537" fmla="*/ 3767893 h 4246067"/>
                <a:gd name="connsiteX538" fmla="*/ 6763892 w 7527271"/>
                <a:gd name="connsiteY538" fmla="*/ 3771689 h 4246067"/>
                <a:gd name="connsiteX539" fmla="*/ 6752015 w 7527271"/>
                <a:gd name="connsiteY539" fmla="*/ 3760913 h 4246067"/>
                <a:gd name="connsiteX540" fmla="*/ 6757951 w 7527271"/>
                <a:gd name="connsiteY540" fmla="*/ 3757115 h 4246067"/>
                <a:gd name="connsiteX541" fmla="*/ 6597654 w 7527271"/>
                <a:gd name="connsiteY541" fmla="*/ 3694371 h 4246067"/>
                <a:gd name="connsiteX542" fmla="*/ 6579846 w 7527271"/>
                <a:gd name="connsiteY542" fmla="*/ 3669039 h 4246067"/>
                <a:gd name="connsiteX543" fmla="*/ 6615460 w 7527271"/>
                <a:gd name="connsiteY543" fmla="*/ 3664613 h 4246067"/>
                <a:gd name="connsiteX544" fmla="*/ 6728256 w 7527271"/>
                <a:gd name="connsiteY544" fmla="*/ 3693463 h 4246067"/>
                <a:gd name="connsiteX545" fmla="*/ 6841059 w 7527271"/>
                <a:gd name="connsiteY545" fmla="*/ 3722319 h 4246067"/>
                <a:gd name="connsiteX546" fmla="*/ 6894483 w 7527271"/>
                <a:gd name="connsiteY546" fmla="*/ 3724861 h 4246067"/>
                <a:gd name="connsiteX547" fmla="*/ 7013227 w 7527271"/>
                <a:gd name="connsiteY547" fmla="*/ 3795827 h 4246067"/>
                <a:gd name="connsiteX548" fmla="*/ 7036978 w 7527271"/>
                <a:gd name="connsiteY548" fmla="*/ 3844909 h 4246067"/>
                <a:gd name="connsiteX549" fmla="*/ 7042924 w 7527271"/>
                <a:gd name="connsiteY549" fmla="*/ 3887033 h 4246067"/>
                <a:gd name="connsiteX550" fmla="*/ 6936073 w 7527271"/>
                <a:gd name="connsiteY550" fmla="*/ 3955391 h 4246067"/>
                <a:gd name="connsiteX551" fmla="*/ 7078569 w 7527271"/>
                <a:gd name="connsiteY551" fmla="*/ 4084629 h 4246067"/>
                <a:gd name="connsiteX552" fmla="*/ 7060771 w 7527271"/>
                <a:gd name="connsiteY552" fmla="*/ 4187843 h 4246067"/>
                <a:gd name="connsiteX553" fmla="*/ 7001412 w 7527271"/>
                <a:gd name="connsiteY553" fmla="*/ 4225823 h 4246067"/>
                <a:gd name="connsiteX554" fmla="*/ 6962827 w 7527271"/>
                <a:gd name="connsiteY554" fmla="*/ 4241329 h 4246067"/>
                <a:gd name="connsiteX555" fmla="*/ 6912371 w 7527271"/>
                <a:gd name="connsiteY555" fmla="*/ 4246067 h 4246067"/>
                <a:gd name="connsiteX556" fmla="*/ 6763955 w 7527271"/>
                <a:gd name="connsiteY556" fmla="*/ 4230823 h 4246067"/>
                <a:gd name="connsiteX557" fmla="*/ 6615535 w 7527271"/>
                <a:gd name="connsiteY557" fmla="*/ 4197205 h 4246067"/>
                <a:gd name="connsiteX558" fmla="*/ 6654126 w 7527271"/>
                <a:gd name="connsiteY558" fmla="*/ 4218443 h 4246067"/>
                <a:gd name="connsiteX559" fmla="*/ 6692716 w 7527271"/>
                <a:gd name="connsiteY559" fmla="*/ 4239665 h 4246067"/>
                <a:gd name="connsiteX560" fmla="*/ 6514612 w 7527271"/>
                <a:gd name="connsiteY560" fmla="*/ 4169947 h 4246067"/>
                <a:gd name="connsiteX561" fmla="*/ 6431493 w 7527271"/>
                <a:gd name="connsiteY561" fmla="*/ 4131287 h 4246067"/>
                <a:gd name="connsiteX562" fmla="*/ 6348379 w 7527271"/>
                <a:gd name="connsiteY562" fmla="*/ 4092639 h 4246067"/>
                <a:gd name="connsiteX563" fmla="*/ 6327600 w 7527271"/>
                <a:gd name="connsiteY563" fmla="*/ 4078383 h 4246067"/>
                <a:gd name="connsiteX564" fmla="*/ 6306822 w 7527271"/>
                <a:gd name="connsiteY564" fmla="*/ 4064129 h 4246067"/>
                <a:gd name="connsiteX565" fmla="*/ 6259325 w 7527271"/>
                <a:gd name="connsiteY565" fmla="*/ 4057777 h 4246067"/>
                <a:gd name="connsiteX566" fmla="*/ 6223706 w 7527271"/>
                <a:gd name="connsiteY566" fmla="*/ 4043831 h 4246067"/>
                <a:gd name="connsiteX567" fmla="*/ 6205895 w 7527271"/>
                <a:gd name="connsiteY567" fmla="*/ 4036863 h 4246067"/>
                <a:gd name="connsiteX568" fmla="*/ 5998106 w 7527271"/>
                <a:gd name="connsiteY568" fmla="*/ 3976955 h 4246067"/>
                <a:gd name="connsiteX569" fmla="*/ 5808128 w 7527271"/>
                <a:gd name="connsiteY569" fmla="*/ 3905651 h 4246067"/>
                <a:gd name="connsiteX570" fmla="*/ 5659707 w 7527271"/>
                <a:gd name="connsiteY570" fmla="*/ 3853683 h 4246067"/>
                <a:gd name="connsiteX571" fmla="*/ 5695334 w 7527271"/>
                <a:gd name="connsiteY571" fmla="*/ 3885991 h 4246067"/>
                <a:gd name="connsiteX572" fmla="*/ 5647842 w 7527271"/>
                <a:gd name="connsiteY572" fmla="*/ 3861275 h 4246067"/>
                <a:gd name="connsiteX573" fmla="*/ 5600344 w 7527271"/>
                <a:gd name="connsiteY573" fmla="*/ 3836565 h 4246067"/>
                <a:gd name="connsiteX574" fmla="*/ 5618159 w 7527271"/>
                <a:gd name="connsiteY574" fmla="*/ 3880267 h 4246067"/>
                <a:gd name="connsiteX575" fmla="*/ 5481618 w 7527271"/>
                <a:gd name="connsiteY575" fmla="*/ 3857427 h 4246067"/>
                <a:gd name="connsiteX576" fmla="*/ 5333195 w 7527271"/>
                <a:gd name="connsiteY576" fmla="*/ 3823809 h 4246067"/>
                <a:gd name="connsiteX577" fmla="*/ 5199623 w 7527271"/>
                <a:gd name="connsiteY577" fmla="*/ 3799069 h 4246067"/>
                <a:gd name="connsiteX578" fmla="*/ 5060108 w 7527271"/>
                <a:gd name="connsiteY578" fmla="*/ 3759765 h 4246067"/>
                <a:gd name="connsiteX579" fmla="*/ 5042298 w 7527271"/>
                <a:gd name="connsiteY579" fmla="*/ 3752797 h 4246067"/>
                <a:gd name="connsiteX580" fmla="*/ 4944347 w 7527271"/>
                <a:gd name="connsiteY580" fmla="*/ 3769541 h 4246067"/>
                <a:gd name="connsiteX581" fmla="*/ 4874157 w 7527271"/>
                <a:gd name="connsiteY581" fmla="*/ 3783435 h 4246067"/>
                <a:gd name="connsiteX582" fmla="*/ 4911703 w 7527271"/>
                <a:gd name="connsiteY582" fmla="*/ 3799617 h 4246067"/>
                <a:gd name="connsiteX583" fmla="*/ 4822654 w 7527271"/>
                <a:gd name="connsiteY583" fmla="*/ 3801489 h 4246067"/>
                <a:gd name="connsiteX584" fmla="*/ 4721734 w 7527271"/>
                <a:gd name="connsiteY584" fmla="*/ 3792595 h 4246067"/>
                <a:gd name="connsiteX585" fmla="*/ 4442704 w 7527271"/>
                <a:gd name="connsiteY585" fmla="*/ 3713979 h 4246067"/>
                <a:gd name="connsiteX586" fmla="*/ 4371460 w 7527271"/>
                <a:gd name="connsiteY586" fmla="*/ 3686097 h 4246067"/>
                <a:gd name="connsiteX587" fmla="*/ 4312091 w 7527271"/>
                <a:gd name="connsiteY587" fmla="*/ 3650615 h 4246067"/>
                <a:gd name="connsiteX588" fmla="*/ 4205222 w 7527271"/>
                <a:gd name="connsiteY588" fmla="*/ 3572053 h 4246067"/>
                <a:gd name="connsiteX589" fmla="*/ 4071649 w 7527271"/>
                <a:gd name="connsiteY589" fmla="*/ 3565677 h 4246067"/>
                <a:gd name="connsiteX590" fmla="*/ 3944016 w 7527271"/>
                <a:gd name="connsiteY590" fmla="*/ 3555509 h 4246067"/>
                <a:gd name="connsiteX591" fmla="*/ 3682801 w 7527271"/>
                <a:gd name="connsiteY591" fmla="*/ 3520595 h 4246067"/>
                <a:gd name="connsiteX592" fmla="*/ 3415655 w 7527271"/>
                <a:gd name="connsiteY592" fmla="*/ 3480305 h 4246067"/>
                <a:gd name="connsiteX593" fmla="*/ 3154446 w 7527271"/>
                <a:gd name="connsiteY593" fmla="*/ 3454573 h 4246067"/>
                <a:gd name="connsiteX594" fmla="*/ 3112884 w 7527271"/>
                <a:gd name="connsiteY594" fmla="*/ 3426065 h 4246067"/>
                <a:gd name="connsiteX595" fmla="*/ 3136631 w 7527271"/>
                <a:gd name="connsiteY595" fmla="*/ 3410869 h 4246067"/>
                <a:gd name="connsiteX596" fmla="*/ 3228648 w 7527271"/>
                <a:gd name="connsiteY596" fmla="*/ 3416283 h 4246067"/>
                <a:gd name="connsiteX597" fmla="*/ 3320662 w 7527271"/>
                <a:gd name="connsiteY597" fmla="*/ 3421689 h 4246067"/>
                <a:gd name="connsiteX598" fmla="*/ 3412679 w 7527271"/>
                <a:gd name="connsiteY598" fmla="*/ 3427105 h 4246067"/>
                <a:gd name="connsiteX599" fmla="*/ 3504696 w 7527271"/>
                <a:gd name="connsiteY599" fmla="*/ 3432521 h 4246067"/>
                <a:gd name="connsiteX600" fmla="*/ 3697633 w 7527271"/>
                <a:gd name="connsiteY600" fmla="*/ 3446827 h 4246067"/>
                <a:gd name="connsiteX601" fmla="*/ 3884637 w 7527271"/>
                <a:gd name="connsiteY601" fmla="*/ 3464933 h 4246067"/>
                <a:gd name="connsiteX602" fmla="*/ 3801523 w 7527271"/>
                <a:gd name="connsiteY602" fmla="*/ 3444635 h 4246067"/>
                <a:gd name="connsiteX603" fmla="*/ 3718410 w 7527271"/>
                <a:gd name="connsiteY603" fmla="*/ 3424349 h 4246067"/>
                <a:gd name="connsiteX604" fmla="*/ 3635295 w 7527271"/>
                <a:gd name="connsiteY604" fmla="*/ 3404063 h 4246067"/>
                <a:gd name="connsiteX605" fmla="*/ 3552179 w 7527271"/>
                <a:gd name="connsiteY605" fmla="*/ 3383765 h 4246067"/>
                <a:gd name="connsiteX606" fmla="*/ 3388924 w 7527271"/>
                <a:gd name="connsiteY606" fmla="*/ 3350463 h 4246067"/>
                <a:gd name="connsiteX607" fmla="*/ 3225664 w 7527271"/>
                <a:gd name="connsiteY607" fmla="*/ 3317179 h 4246067"/>
                <a:gd name="connsiteX608" fmla="*/ 3136616 w 7527271"/>
                <a:gd name="connsiteY608" fmla="*/ 3300677 h 4246067"/>
                <a:gd name="connsiteX609" fmla="*/ 3053499 w 7527271"/>
                <a:gd name="connsiteY609" fmla="*/ 3280389 h 4246067"/>
                <a:gd name="connsiteX610" fmla="*/ 2839778 w 7527271"/>
                <a:gd name="connsiteY610" fmla="*/ 3242641 h 4246067"/>
                <a:gd name="connsiteX611" fmla="*/ 2631999 w 7527271"/>
                <a:gd name="connsiteY611" fmla="*/ 3201101 h 4246067"/>
                <a:gd name="connsiteX612" fmla="*/ 2608248 w 7527271"/>
                <a:gd name="connsiteY612" fmla="*/ 3197923 h 4246067"/>
                <a:gd name="connsiteX613" fmla="*/ 2584505 w 7527271"/>
                <a:gd name="connsiteY613" fmla="*/ 3194751 h 4246067"/>
                <a:gd name="connsiteX614" fmla="*/ 2531071 w 7527271"/>
                <a:gd name="connsiteY614" fmla="*/ 3192199 h 4246067"/>
                <a:gd name="connsiteX615" fmla="*/ 2424215 w 7527271"/>
                <a:gd name="connsiteY615" fmla="*/ 3168741 h 4246067"/>
                <a:gd name="connsiteX616" fmla="*/ 2320324 w 7527271"/>
                <a:gd name="connsiteY616" fmla="*/ 3152559 h 4246067"/>
                <a:gd name="connsiteX617" fmla="*/ 2210495 w 7527271"/>
                <a:gd name="connsiteY617" fmla="*/ 3140177 h 4246067"/>
                <a:gd name="connsiteX618" fmla="*/ 2121449 w 7527271"/>
                <a:gd name="connsiteY618" fmla="*/ 3123685 h 4246067"/>
                <a:gd name="connsiteX619" fmla="*/ 2032394 w 7527271"/>
                <a:gd name="connsiteY619" fmla="*/ 3107187 h 4246067"/>
                <a:gd name="connsiteX620" fmla="*/ 1943348 w 7527271"/>
                <a:gd name="connsiteY620" fmla="*/ 3099883 h 4246067"/>
                <a:gd name="connsiteX621" fmla="*/ 1860236 w 7527271"/>
                <a:gd name="connsiteY621" fmla="*/ 3088775 h 4246067"/>
                <a:gd name="connsiteX622" fmla="*/ 1685106 w 7527271"/>
                <a:gd name="connsiteY622" fmla="*/ 3063071 h 4246067"/>
                <a:gd name="connsiteX623" fmla="*/ 1504035 w 7527271"/>
                <a:gd name="connsiteY623" fmla="*/ 3041167 h 4246067"/>
                <a:gd name="connsiteX624" fmla="*/ 1438734 w 7527271"/>
                <a:gd name="connsiteY624" fmla="*/ 3027847 h 4246067"/>
                <a:gd name="connsiteX625" fmla="*/ 1379370 w 7527271"/>
                <a:gd name="connsiteY625" fmla="*/ 3029101 h 4246067"/>
                <a:gd name="connsiteX626" fmla="*/ 1254697 w 7527271"/>
                <a:gd name="connsiteY626" fmla="*/ 2998667 h 4246067"/>
                <a:gd name="connsiteX627" fmla="*/ 1130027 w 7527271"/>
                <a:gd name="connsiteY627" fmla="*/ 2986589 h 4246067"/>
                <a:gd name="connsiteX628" fmla="*/ 999420 w 7527271"/>
                <a:gd name="connsiteY628" fmla="*/ 2959953 h 4246067"/>
                <a:gd name="connsiteX629" fmla="*/ 750079 w 7527271"/>
                <a:gd name="connsiteY629" fmla="*/ 2899079 h 4246067"/>
                <a:gd name="connsiteX630" fmla="*/ 619472 w 7527271"/>
                <a:gd name="connsiteY630" fmla="*/ 2863255 h 4246067"/>
                <a:gd name="connsiteX631" fmla="*/ 488865 w 7527271"/>
                <a:gd name="connsiteY631" fmla="*/ 2827441 h 4246067"/>
                <a:gd name="connsiteX632" fmla="*/ 381995 w 7527271"/>
                <a:gd name="connsiteY632" fmla="*/ 2748877 h 4246067"/>
                <a:gd name="connsiteX633" fmla="*/ 390894 w 7527271"/>
                <a:gd name="connsiteY633" fmla="*/ 2715633 h 4246067"/>
                <a:gd name="connsiteX634" fmla="*/ 447294 w 7527271"/>
                <a:gd name="connsiteY634" fmla="*/ 2725471 h 4246067"/>
                <a:gd name="connsiteX635" fmla="*/ 583842 w 7527271"/>
                <a:gd name="connsiteY635" fmla="*/ 2748313 h 4246067"/>
                <a:gd name="connsiteX636" fmla="*/ 720381 w 7527271"/>
                <a:gd name="connsiteY636" fmla="*/ 2771155 h 4246067"/>
                <a:gd name="connsiteX637" fmla="*/ 788653 w 7527271"/>
                <a:gd name="connsiteY637" fmla="*/ 2791747 h 4246067"/>
                <a:gd name="connsiteX638" fmla="*/ 856924 w 7527271"/>
                <a:gd name="connsiteY638" fmla="*/ 2812355 h 4246067"/>
                <a:gd name="connsiteX639" fmla="*/ 1118134 w 7527271"/>
                <a:gd name="connsiteY639" fmla="*/ 2847259 h 4246067"/>
                <a:gd name="connsiteX640" fmla="*/ 1385286 w 7527271"/>
                <a:gd name="connsiteY640" fmla="*/ 2896737 h 4246067"/>
                <a:gd name="connsiteX641" fmla="*/ 1456526 w 7527271"/>
                <a:gd name="connsiteY641" fmla="*/ 2906261 h 4246067"/>
                <a:gd name="connsiteX642" fmla="*/ 1489177 w 7527271"/>
                <a:gd name="connsiteY642" fmla="*/ 2912919 h 4246067"/>
                <a:gd name="connsiteX643" fmla="*/ 1521827 w 7527271"/>
                <a:gd name="connsiteY643" fmla="*/ 2919579 h 4246067"/>
                <a:gd name="connsiteX644" fmla="*/ 1655404 w 7527271"/>
                <a:gd name="connsiteY644" fmla="*/ 2944319 h 4246067"/>
                <a:gd name="connsiteX645" fmla="*/ 1794913 w 7527271"/>
                <a:gd name="connsiteY645" fmla="*/ 2965261 h 4246067"/>
                <a:gd name="connsiteX646" fmla="*/ 1860217 w 7527271"/>
                <a:gd name="connsiteY646" fmla="*/ 2978581 h 4246067"/>
                <a:gd name="connsiteX647" fmla="*/ 1925520 w 7527271"/>
                <a:gd name="connsiteY647" fmla="*/ 2991899 h 4246067"/>
                <a:gd name="connsiteX648" fmla="*/ 1996760 w 7527271"/>
                <a:gd name="connsiteY648" fmla="*/ 3001419 h 4246067"/>
                <a:gd name="connsiteX649" fmla="*/ 2062064 w 7527271"/>
                <a:gd name="connsiteY649" fmla="*/ 3014739 h 4246067"/>
                <a:gd name="connsiteX650" fmla="*/ 2198611 w 7527271"/>
                <a:gd name="connsiteY650" fmla="*/ 3037579 h 4246067"/>
                <a:gd name="connsiteX651" fmla="*/ 2335150 w 7527271"/>
                <a:gd name="connsiteY651" fmla="*/ 3060421 h 4246067"/>
                <a:gd name="connsiteX652" fmla="*/ 2477634 w 7527271"/>
                <a:gd name="connsiteY652" fmla="*/ 3097825 h 4246067"/>
                <a:gd name="connsiteX653" fmla="*/ 2545905 w 7527271"/>
                <a:gd name="connsiteY653" fmla="*/ 3109245 h 4246067"/>
                <a:gd name="connsiteX654" fmla="*/ 2614175 w 7527271"/>
                <a:gd name="connsiteY654" fmla="*/ 3120667 h 4246067"/>
                <a:gd name="connsiteX655" fmla="*/ 2738845 w 7527271"/>
                <a:gd name="connsiteY655" fmla="*/ 3151101 h 4246067"/>
                <a:gd name="connsiteX656" fmla="*/ 2857584 w 7527271"/>
                <a:gd name="connsiteY656" fmla="*/ 3185333 h 4246067"/>
                <a:gd name="connsiteX657" fmla="*/ 2851646 w 7527271"/>
                <a:gd name="connsiteY657" fmla="*/ 3170769 h 4246067"/>
                <a:gd name="connsiteX658" fmla="*/ 2863511 w 7527271"/>
                <a:gd name="connsiteY658" fmla="*/ 3126445 h 4246067"/>
                <a:gd name="connsiteX659" fmla="*/ 2726964 w 7527271"/>
                <a:gd name="connsiteY659" fmla="*/ 3094417 h 4246067"/>
                <a:gd name="connsiteX660" fmla="*/ 2590421 w 7527271"/>
                <a:gd name="connsiteY660" fmla="*/ 3062399 h 4246067"/>
                <a:gd name="connsiteX661" fmla="*/ 2495437 w 7527271"/>
                <a:gd name="connsiteY661" fmla="*/ 3049707 h 4246067"/>
                <a:gd name="connsiteX662" fmla="*/ 2400447 w 7527271"/>
                <a:gd name="connsiteY662" fmla="*/ 3037007 h 4246067"/>
                <a:gd name="connsiteX663" fmla="*/ 2308432 w 7527271"/>
                <a:gd name="connsiteY663" fmla="*/ 3031603 h 4246067"/>
                <a:gd name="connsiteX664" fmla="*/ 2216419 w 7527271"/>
                <a:gd name="connsiteY664" fmla="*/ 3026187 h 4246067"/>
                <a:gd name="connsiteX665" fmla="*/ 2020507 w 7527271"/>
                <a:gd name="connsiteY665" fmla="*/ 2986229 h 4246067"/>
                <a:gd name="connsiteX666" fmla="*/ 1919580 w 7527271"/>
                <a:gd name="connsiteY666" fmla="*/ 2958963 h 4246067"/>
                <a:gd name="connsiteX667" fmla="*/ 1818657 w 7527271"/>
                <a:gd name="connsiteY667" fmla="*/ 2931709 h 4246067"/>
                <a:gd name="connsiteX668" fmla="*/ 1682108 w 7527271"/>
                <a:gd name="connsiteY668" fmla="*/ 2881321 h 4246067"/>
                <a:gd name="connsiteX669" fmla="*/ 1545564 w 7527271"/>
                <a:gd name="connsiteY669" fmla="*/ 2830929 h 4246067"/>
                <a:gd name="connsiteX670" fmla="*/ 1480257 w 7527271"/>
                <a:gd name="connsiteY670" fmla="*/ 2808423 h 4246067"/>
                <a:gd name="connsiteX671" fmla="*/ 1414956 w 7527271"/>
                <a:gd name="connsiteY671" fmla="*/ 2785931 h 4246067"/>
                <a:gd name="connsiteX672" fmla="*/ 1346679 w 7527271"/>
                <a:gd name="connsiteY672" fmla="*/ 2756139 h 4246067"/>
                <a:gd name="connsiteX673" fmla="*/ 1278404 w 7527271"/>
                <a:gd name="connsiteY673" fmla="*/ 2726355 h 4246067"/>
                <a:gd name="connsiteX674" fmla="*/ 1115144 w 7527271"/>
                <a:gd name="connsiteY674" fmla="*/ 2693055 h 4246067"/>
                <a:gd name="connsiteX675" fmla="*/ 951885 w 7527271"/>
                <a:gd name="connsiteY675" fmla="*/ 2659761 h 4246067"/>
                <a:gd name="connsiteX676" fmla="*/ 907361 w 7527271"/>
                <a:gd name="connsiteY676" fmla="*/ 2642333 h 4246067"/>
                <a:gd name="connsiteX677" fmla="*/ 868775 w 7527271"/>
                <a:gd name="connsiteY677" fmla="*/ 2639469 h 4246067"/>
                <a:gd name="connsiteX678" fmla="*/ 785663 w 7527271"/>
                <a:gd name="connsiteY678" fmla="*/ 2619183 h 4246067"/>
                <a:gd name="connsiteX679" fmla="*/ 702544 w 7527271"/>
                <a:gd name="connsiteY679" fmla="*/ 2598887 h 4246067"/>
                <a:gd name="connsiteX680" fmla="*/ 619432 w 7527271"/>
                <a:gd name="connsiteY680" fmla="*/ 2578597 h 4246067"/>
                <a:gd name="connsiteX681" fmla="*/ 595679 w 7527271"/>
                <a:gd name="connsiteY681" fmla="*/ 2557057 h 4246067"/>
                <a:gd name="connsiteX682" fmla="*/ 601617 w 7527271"/>
                <a:gd name="connsiteY682" fmla="*/ 2553259 h 4246067"/>
                <a:gd name="connsiteX683" fmla="*/ 717382 w 7527271"/>
                <a:gd name="connsiteY683" fmla="*/ 2571031 h 4246067"/>
                <a:gd name="connsiteX684" fmla="*/ 833148 w 7527271"/>
                <a:gd name="connsiteY684" fmla="*/ 2588801 h 4246067"/>
                <a:gd name="connsiteX685" fmla="*/ 942977 w 7527271"/>
                <a:gd name="connsiteY685" fmla="*/ 2601183 h 4246067"/>
                <a:gd name="connsiteX686" fmla="*/ 1058736 w 7527271"/>
                <a:gd name="connsiteY686" fmla="*/ 2609757 h 4246067"/>
                <a:gd name="connsiteX687" fmla="*/ 1011238 w 7527271"/>
                <a:gd name="connsiteY687" fmla="*/ 2548319 h 4246067"/>
                <a:gd name="connsiteX688" fmla="*/ 1046845 w 7527271"/>
                <a:gd name="connsiteY688" fmla="*/ 2488799 h 4246067"/>
                <a:gd name="connsiteX689" fmla="*/ 939987 w 7527271"/>
                <a:gd name="connsiteY689" fmla="*/ 2465341 h 4246067"/>
                <a:gd name="connsiteX690" fmla="*/ 892489 w 7527271"/>
                <a:gd name="connsiteY690" fmla="*/ 2422253 h 4246067"/>
                <a:gd name="connsiteX691" fmla="*/ 928107 w 7527271"/>
                <a:gd name="connsiteY691" fmla="*/ 2417841 h 4246067"/>
                <a:gd name="connsiteX692" fmla="*/ 1037936 w 7527271"/>
                <a:gd name="connsiteY692" fmla="*/ 2448589 h 4246067"/>
                <a:gd name="connsiteX693" fmla="*/ 1147768 w 7527271"/>
                <a:gd name="connsiteY693" fmla="*/ 2479331 h 4246067"/>
                <a:gd name="connsiteX694" fmla="*/ 1308058 w 7527271"/>
                <a:gd name="connsiteY694" fmla="*/ 2523713 h 4246067"/>
                <a:gd name="connsiteX695" fmla="*/ 1367425 w 7527271"/>
                <a:gd name="connsiteY695" fmla="*/ 2540829 h 4246067"/>
                <a:gd name="connsiteX696" fmla="*/ 1622704 w 7527271"/>
                <a:gd name="connsiteY696" fmla="*/ 2588721 h 4246067"/>
                <a:gd name="connsiteX697" fmla="*/ 1877980 w 7527271"/>
                <a:gd name="connsiteY697" fmla="*/ 2636609 h 4246067"/>
                <a:gd name="connsiteX698" fmla="*/ 1818601 w 7527271"/>
                <a:gd name="connsiteY698" fmla="*/ 2564395 h 4246067"/>
                <a:gd name="connsiteX699" fmla="*/ 1774081 w 7527271"/>
                <a:gd name="connsiteY699" fmla="*/ 2556157 h 4246067"/>
                <a:gd name="connsiteX700" fmla="*/ 1751325 w 7527271"/>
                <a:gd name="connsiteY700" fmla="*/ 2549053 h 4246067"/>
                <a:gd name="connsiteX701" fmla="*/ 1722756 w 7527271"/>
                <a:gd name="connsiteY701" fmla="*/ 2549663 h 4246067"/>
                <a:gd name="connsiteX702" fmla="*/ 1656944 w 7527271"/>
                <a:gd name="connsiteY702" fmla="*/ 2546477 h 4246067"/>
                <a:gd name="connsiteX703" fmla="*/ 1523603 w 7527271"/>
                <a:gd name="connsiteY703" fmla="*/ 2521811 h 4246067"/>
                <a:gd name="connsiteX704" fmla="*/ 1507967 w 7527271"/>
                <a:gd name="connsiteY704" fmla="*/ 2514929 h 4246067"/>
                <a:gd name="connsiteX705" fmla="*/ 1373357 w 7527271"/>
                <a:gd name="connsiteY705" fmla="*/ 2500299 h 4246067"/>
                <a:gd name="connsiteX706" fmla="*/ 1284310 w 7527271"/>
                <a:gd name="connsiteY706" fmla="*/ 2483807 h 4246067"/>
                <a:gd name="connsiteX707" fmla="*/ 1236815 w 7527271"/>
                <a:gd name="connsiteY707" fmla="*/ 2477459 h 4246067"/>
                <a:gd name="connsiteX708" fmla="*/ 1195259 w 7527271"/>
                <a:gd name="connsiteY708" fmla="*/ 2467319 h 4246067"/>
                <a:gd name="connsiteX709" fmla="*/ 1100272 w 7527271"/>
                <a:gd name="connsiteY709" fmla="*/ 2445439 h 4246067"/>
                <a:gd name="connsiteX710" fmla="*/ 1005286 w 7527271"/>
                <a:gd name="connsiteY710" fmla="*/ 2423565 h 4246067"/>
                <a:gd name="connsiteX711" fmla="*/ 910294 w 7527271"/>
                <a:gd name="connsiteY711" fmla="*/ 2401687 h 4246067"/>
                <a:gd name="connsiteX712" fmla="*/ 815308 w 7527271"/>
                <a:gd name="connsiteY712" fmla="*/ 2379807 h 4246067"/>
                <a:gd name="connsiteX713" fmla="*/ 726259 w 7527271"/>
                <a:gd name="connsiteY713" fmla="*/ 2363309 h 4246067"/>
                <a:gd name="connsiteX714" fmla="*/ 631271 w 7527271"/>
                <a:gd name="connsiteY714" fmla="*/ 2332251 h 4246067"/>
                <a:gd name="connsiteX715" fmla="*/ 239442 w 7527271"/>
                <a:gd name="connsiteY715" fmla="*/ 2197244 h 4246067"/>
                <a:gd name="connsiteX716" fmla="*/ 221633 w 7527271"/>
                <a:gd name="connsiteY716" fmla="*/ 2190274 h 4246067"/>
                <a:gd name="connsiteX717" fmla="*/ 233503 w 7527271"/>
                <a:gd name="connsiteY717" fmla="*/ 2182680 h 4246067"/>
                <a:gd name="connsiteX718" fmla="*/ 468005 w 7527271"/>
                <a:gd name="connsiteY718" fmla="*/ 2262223 h 4246067"/>
                <a:gd name="connsiteX719" fmla="*/ 696571 w 7527271"/>
                <a:gd name="connsiteY719" fmla="*/ 2327201 h 4246067"/>
                <a:gd name="connsiteX720" fmla="*/ 720318 w 7527271"/>
                <a:gd name="connsiteY720" fmla="*/ 2330381 h 4246067"/>
                <a:gd name="connsiteX721" fmla="*/ 729220 w 7527271"/>
                <a:gd name="connsiteY721" fmla="*/ 2333861 h 4246067"/>
                <a:gd name="connsiteX722" fmla="*/ 726256 w 7527271"/>
                <a:gd name="connsiteY722" fmla="*/ 2344949 h 4246067"/>
                <a:gd name="connsiteX723" fmla="*/ 773751 w 7527271"/>
                <a:gd name="connsiteY723" fmla="*/ 2351297 h 4246067"/>
                <a:gd name="connsiteX724" fmla="*/ 833117 w 7527271"/>
                <a:gd name="connsiteY724" fmla="*/ 2368413 h 4246067"/>
                <a:gd name="connsiteX725" fmla="*/ 883580 w 7527271"/>
                <a:gd name="connsiteY725" fmla="*/ 2382043 h 4246067"/>
                <a:gd name="connsiteX726" fmla="*/ 939976 w 7527271"/>
                <a:gd name="connsiteY726" fmla="*/ 2391877 h 4246067"/>
                <a:gd name="connsiteX727" fmla="*/ 1043872 w 7527271"/>
                <a:gd name="connsiteY727" fmla="*/ 2417237 h 4246067"/>
                <a:gd name="connsiteX728" fmla="*/ 1147766 w 7527271"/>
                <a:gd name="connsiteY728" fmla="*/ 2442605 h 4246067"/>
                <a:gd name="connsiteX729" fmla="*/ 1254623 w 7527271"/>
                <a:gd name="connsiteY729" fmla="*/ 2466065 h 4246067"/>
                <a:gd name="connsiteX730" fmla="*/ 1302118 w 7527271"/>
                <a:gd name="connsiteY730" fmla="*/ 2472415 h 4246067"/>
                <a:gd name="connsiteX731" fmla="*/ 1355541 w 7527271"/>
                <a:gd name="connsiteY731" fmla="*/ 2474957 h 4246067"/>
                <a:gd name="connsiteX732" fmla="*/ 1367415 w 7527271"/>
                <a:gd name="connsiteY732" fmla="*/ 2467361 h 4246067"/>
                <a:gd name="connsiteX733" fmla="*/ 1171501 w 7527271"/>
                <a:gd name="connsiteY733" fmla="*/ 2409041 h 4246067"/>
                <a:gd name="connsiteX734" fmla="*/ 779676 w 7527271"/>
                <a:gd name="connsiteY734" fmla="*/ 2292403 h 4246067"/>
                <a:gd name="connsiteX735" fmla="*/ 741087 w 7527271"/>
                <a:gd name="connsiteY735" fmla="*/ 2289543 h 4246067"/>
                <a:gd name="connsiteX736" fmla="*/ 702503 w 7527271"/>
                <a:gd name="connsiteY736" fmla="*/ 2286679 h 4246067"/>
                <a:gd name="connsiteX737" fmla="*/ 687658 w 7527271"/>
                <a:gd name="connsiteY737" fmla="*/ 2277801 h 4246067"/>
                <a:gd name="connsiteX738" fmla="*/ 672816 w 7527271"/>
                <a:gd name="connsiteY738" fmla="*/ 2268933 h 4246067"/>
                <a:gd name="connsiteX739" fmla="*/ 684689 w 7527271"/>
                <a:gd name="connsiteY739" fmla="*/ 2261337 h 4246067"/>
                <a:gd name="connsiteX740" fmla="*/ 607506 w 7527271"/>
                <a:gd name="connsiteY740" fmla="*/ 2182157 h 4246067"/>
                <a:gd name="connsiteX741" fmla="*/ 696547 w 7527271"/>
                <a:gd name="connsiteY741" fmla="*/ 2161912 h 4246067"/>
                <a:gd name="connsiteX742" fmla="*/ 797472 w 7527271"/>
                <a:gd name="connsiteY742" fmla="*/ 2189178 h 4246067"/>
                <a:gd name="connsiteX743" fmla="*/ 898401 w 7527271"/>
                <a:gd name="connsiteY743" fmla="*/ 2216443 h 4246067"/>
                <a:gd name="connsiteX744" fmla="*/ 999322 w 7527271"/>
                <a:gd name="connsiteY744" fmla="*/ 2243699 h 4246067"/>
                <a:gd name="connsiteX745" fmla="*/ 1100244 w 7527271"/>
                <a:gd name="connsiteY745" fmla="*/ 2270969 h 4246067"/>
                <a:gd name="connsiteX746" fmla="*/ 1147739 w 7527271"/>
                <a:gd name="connsiteY746" fmla="*/ 2277319 h 4246067"/>
                <a:gd name="connsiteX747" fmla="*/ 1168513 w 7527271"/>
                <a:gd name="connsiteY747" fmla="*/ 2273203 h 4246067"/>
                <a:gd name="connsiteX748" fmla="*/ 1183356 w 7527271"/>
                <a:gd name="connsiteY748" fmla="*/ 2272891 h 4246067"/>
                <a:gd name="connsiteX749" fmla="*/ 1026034 w 7527271"/>
                <a:gd name="connsiteY749" fmla="*/ 2217435 h 4246067"/>
                <a:gd name="connsiteX750" fmla="*/ 868705 w 7527271"/>
                <a:gd name="connsiteY750" fmla="*/ 2161965 h 4246067"/>
                <a:gd name="connsiteX751" fmla="*/ 785590 w 7527271"/>
                <a:gd name="connsiteY751" fmla="*/ 2132493 h 4246067"/>
                <a:gd name="connsiteX752" fmla="*/ 702472 w 7527271"/>
                <a:gd name="connsiteY752" fmla="*/ 2103020 h 4246067"/>
                <a:gd name="connsiteX753" fmla="*/ 542181 w 7527271"/>
                <a:gd name="connsiteY753" fmla="*/ 2040283 h 4246067"/>
                <a:gd name="connsiteX754" fmla="*/ 506556 w 7527271"/>
                <a:gd name="connsiteY754" fmla="*/ 2007974 h 4246067"/>
                <a:gd name="connsiteX755" fmla="*/ 512497 w 7527271"/>
                <a:gd name="connsiteY755" fmla="*/ 2004174 h 4246067"/>
                <a:gd name="connsiteX756" fmla="*/ 524366 w 7527271"/>
                <a:gd name="connsiteY756" fmla="*/ 2005756 h 4246067"/>
                <a:gd name="connsiteX757" fmla="*/ 536242 w 7527271"/>
                <a:gd name="connsiteY757" fmla="*/ 2007346 h 4246067"/>
                <a:gd name="connsiteX758" fmla="*/ 604512 w 7527271"/>
                <a:gd name="connsiteY758" fmla="*/ 2018767 h 4246067"/>
                <a:gd name="connsiteX759" fmla="*/ 672783 w 7527271"/>
                <a:gd name="connsiteY759" fmla="*/ 2030188 h 4246067"/>
                <a:gd name="connsiteX760" fmla="*/ 738089 w 7527271"/>
                <a:gd name="connsiteY760" fmla="*/ 2043508 h 4246067"/>
                <a:gd name="connsiteX761" fmla="*/ 803392 w 7527271"/>
                <a:gd name="connsiteY761" fmla="*/ 2056827 h 4246067"/>
                <a:gd name="connsiteX762" fmla="*/ 948840 w 7527271"/>
                <a:gd name="connsiteY762" fmla="*/ 2092327 h 4246067"/>
                <a:gd name="connsiteX763" fmla="*/ 1010492 w 7527271"/>
                <a:gd name="connsiteY763" fmla="*/ 2103752 h 4246067"/>
                <a:gd name="connsiteX764" fmla="*/ 927583 w 7527271"/>
                <a:gd name="connsiteY764" fmla="*/ 2045873 h 4246067"/>
                <a:gd name="connsiteX765" fmla="*/ 815256 w 7527271"/>
                <a:gd name="connsiteY765" fmla="*/ 2030860 h 4246067"/>
                <a:gd name="connsiteX766" fmla="*/ 791512 w 7527271"/>
                <a:gd name="connsiteY766" fmla="*/ 2009325 h 4246067"/>
                <a:gd name="connsiteX767" fmla="*/ 809318 w 7527271"/>
                <a:gd name="connsiteY767" fmla="*/ 1997931 h 4246067"/>
                <a:gd name="connsiteX768" fmla="*/ 876819 w 7527271"/>
                <a:gd name="connsiteY768" fmla="*/ 2010434 h 4246067"/>
                <a:gd name="connsiteX769" fmla="*/ 848252 w 7527271"/>
                <a:gd name="connsiteY769" fmla="*/ 1990488 h 4246067"/>
                <a:gd name="connsiteX770" fmla="*/ 785975 w 7527271"/>
                <a:gd name="connsiteY770" fmla="*/ 1948796 h 4246067"/>
                <a:gd name="connsiteX771" fmla="*/ 767759 w 7527271"/>
                <a:gd name="connsiteY771" fmla="*/ 1951059 h 4246067"/>
                <a:gd name="connsiteX772" fmla="*/ 744006 w 7527271"/>
                <a:gd name="connsiteY772" fmla="*/ 1929520 h 4246067"/>
                <a:gd name="connsiteX773" fmla="*/ 749943 w 7527271"/>
                <a:gd name="connsiteY773" fmla="*/ 1925720 h 4246067"/>
                <a:gd name="connsiteX774" fmla="*/ 755705 w 7527271"/>
                <a:gd name="connsiteY774" fmla="*/ 1925786 h 4246067"/>
                <a:gd name="connsiteX775" fmla="*/ 688033 w 7527271"/>
                <a:gd name="connsiteY775" fmla="*/ 1870087 h 4246067"/>
                <a:gd name="connsiteX776" fmla="*/ 684579 w 7527271"/>
                <a:gd name="connsiteY776" fmla="*/ 1833470 h 4246067"/>
                <a:gd name="connsiteX777" fmla="*/ 671833 w 7527271"/>
                <a:gd name="connsiteY777" fmla="*/ 1824572 h 4246067"/>
                <a:gd name="connsiteX778" fmla="*/ 557093 w 7527271"/>
                <a:gd name="connsiteY778" fmla="*/ 1744472 h 4246067"/>
                <a:gd name="connsiteX779" fmla="*/ 546409 w 7527271"/>
                <a:gd name="connsiteY779" fmla="*/ 1694253 h 4246067"/>
                <a:gd name="connsiteX780" fmla="*/ 556385 w 7527271"/>
                <a:gd name="connsiteY780" fmla="*/ 1547284 h 4246067"/>
                <a:gd name="connsiteX781" fmla="*/ 545699 w 7527271"/>
                <a:gd name="connsiteY781" fmla="*/ 1497063 h 4246067"/>
                <a:gd name="connsiteX782" fmla="*/ 485743 w 7527271"/>
                <a:gd name="connsiteY782" fmla="*/ 1429552 h 4246067"/>
                <a:gd name="connsiteX783" fmla="*/ 473338 w 7527271"/>
                <a:gd name="connsiteY783" fmla="*/ 1361031 h 4246067"/>
                <a:gd name="connsiteX784" fmla="*/ 469894 w 7527271"/>
                <a:gd name="connsiteY784" fmla="*/ 1324421 h 4246067"/>
                <a:gd name="connsiteX785" fmla="*/ 486427 w 7527271"/>
                <a:gd name="connsiteY785" fmla="*/ 1310314 h 4246067"/>
                <a:gd name="connsiteX786" fmla="*/ 455418 w 7527271"/>
                <a:gd name="connsiteY786" fmla="*/ 1297210 h 4246067"/>
                <a:gd name="connsiteX787" fmla="*/ 437158 w 7527271"/>
                <a:gd name="connsiteY787" fmla="*/ 1293019 h 4246067"/>
                <a:gd name="connsiteX788" fmla="*/ 424408 w 7527271"/>
                <a:gd name="connsiteY788" fmla="*/ 1284112 h 4246067"/>
                <a:gd name="connsiteX789" fmla="*/ 376862 w 7527271"/>
                <a:gd name="connsiteY789" fmla="*/ 1285133 h 4246067"/>
                <a:gd name="connsiteX790" fmla="*/ 334825 w 7527271"/>
                <a:gd name="connsiteY790" fmla="*/ 1281441 h 4246067"/>
                <a:gd name="connsiteX791" fmla="*/ 285551 w 7527271"/>
                <a:gd name="connsiteY791" fmla="*/ 1264149 h 4246067"/>
                <a:gd name="connsiteX792" fmla="*/ 260054 w 7527271"/>
                <a:gd name="connsiteY792" fmla="*/ 1246343 h 4246067"/>
                <a:gd name="connsiteX793" fmla="*/ 206470 w 7527271"/>
                <a:gd name="connsiteY793" fmla="*/ 1183289 h 4246067"/>
                <a:gd name="connsiteX794" fmla="*/ 191138 w 7527271"/>
                <a:gd name="connsiteY794" fmla="*/ 1146930 h 4246067"/>
                <a:gd name="connsiteX795" fmla="*/ 196650 w 7527271"/>
                <a:gd name="connsiteY795" fmla="*/ 1142228 h 4246067"/>
                <a:gd name="connsiteX796" fmla="*/ 147381 w 7527271"/>
                <a:gd name="connsiteY796" fmla="*/ 1124932 h 4246067"/>
                <a:gd name="connsiteX797" fmla="*/ 129114 w 7527271"/>
                <a:gd name="connsiteY797" fmla="*/ 1120728 h 4246067"/>
                <a:gd name="connsiteX798" fmla="*/ 114643 w 7527271"/>
                <a:gd name="connsiteY798" fmla="*/ 1093528 h 4246067"/>
                <a:gd name="connsiteX799" fmla="*/ 107404 w 7527271"/>
                <a:gd name="connsiteY799" fmla="*/ 1079919 h 4246067"/>
                <a:gd name="connsiteX800" fmla="*/ 116707 w 7527271"/>
                <a:gd name="connsiteY800" fmla="*/ 1052209 h 4246067"/>
                <a:gd name="connsiteX801" fmla="*/ 149781 w 7527271"/>
                <a:gd name="connsiteY801" fmla="*/ 1023984 h 4246067"/>
                <a:gd name="connsiteX802" fmla="*/ 208014 w 7527271"/>
                <a:gd name="connsiteY802" fmla="*/ 1073194 h 4246067"/>
                <a:gd name="connsiteX803" fmla="*/ 211802 w 7527271"/>
                <a:gd name="connsiteY803" fmla="*/ 1050174 h 4246067"/>
                <a:gd name="connsiteX804" fmla="*/ 259350 w 7527271"/>
                <a:gd name="connsiteY804" fmla="*/ 1049165 h 4246067"/>
                <a:gd name="connsiteX805" fmla="*/ 283121 w 7527271"/>
                <a:gd name="connsiteY805" fmla="*/ 1048655 h 4246067"/>
                <a:gd name="connsiteX806" fmla="*/ 297769 w 7527271"/>
                <a:gd name="connsiteY806" fmla="*/ 1046048 h 4246067"/>
                <a:gd name="connsiteX807" fmla="*/ 312411 w 7527271"/>
                <a:gd name="connsiteY807" fmla="*/ 1043451 h 4246067"/>
                <a:gd name="connsiteX808" fmla="*/ 323436 w 7527271"/>
                <a:gd name="connsiteY808" fmla="*/ 1034041 h 4246067"/>
                <a:gd name="connsiteX809" fmla="*/ 380111 w 7527271"/>
                <a:gd name="connsiteY809" fmla="*/ 1035123 h 4246067"/>
                <a:gd name="connsiteX810" fmla="*/ 436789 w 7527271"/>
                <a:gd name="connsiteY810" fmla="*/ 1036205 h 4246067"/>
                <a:gd name="connsiteX811" fmla="*/ 449544 w 7527271"/>
                <a:gd name="connsiteY811" fmla="*/ 1045110 h 4246067"/>
                <a:gd name="connsiteX812" fmla="*/ 478825 w 7527271"/>
                <a:gd name="connsiteY812" fmla="*/ 1039897 h 4246067"/>
                <a:gd name="connsiteX813" fmla="*/ 490715 w 7527271"/>
                <a:gd name="connsiteY813" fmla="*/ 1039646 h 4246067"/>
                <a:gd name="connsiteX814" fmla="*/ 502598 w 7527271"/>
                <a:gd name="connsiteY814" fmla="*/ 1039386 h 4246067"/>
                <a:gd name="connsiteX815" fmla="*/ 530163 w 7527271"/>
                <a:gd name="connsiteY815" fmla="*/ 1015868 h 4246067"/>
                <a:gd name="connsiteX816" fmla="*/ 621809 w 7527271"/>
                <a:gd name="connsiteY816" fmla="*/ 977228 h 4246067"/>
                <a:gd name="connsiteX817" fmla="*/ 656605 w 7527271"/>
                <a:gd name="connsiteY817" fmla="*/ 967309 h 4246067"/>
                <a:gd name="connsiteX818" fmla="*/ 646614 w 7527271"/>
                <a:gd name="connsiteY818" fmla="*/ 956062 h 4246067"/>
                <a:gd name="connsiteX819" fmla="*/ 636626 w 7527271"/>
                <a:gd name="connsiteY819" fmla="*/ 944812 h 4246067"/>
                <a:gd name="connsiteX820" fmla="*/ 543423 w 7527271"/>
                <a:gd name="connsiteY820" fmla="*/ 935336 h 4246067"/>
                <a:gd name="connsiteX821" fmla="*/ 437470 w 7527271"/>
                <a:gd name="connsiteY821" fmla="*/ 916951 h 4246067"/>
                <a:gd name="connsiteX822" fmla="*/ 366149 w 7527271"/>
                <a:gd name="connsiteY822" fmla="*/ 918475 h 4246067"/>
                <a:gd name="connsiteX823" fmla="*/ 349609 w 7527271"/>
                <a:gd name="connsiteY823" fmla="*/ 932586 h 4246067"/>
                <a:gd name="connsiteX824" fmla="*/ 336866 w 7527271"/>
                <a:gd name="connsiteY824" fmla="*/ 923688 h 4246067"/>
                <a:gd name="connsiteX825" fmla="*/ 325840 w 7527271"/>
                <a:gd name="connsiteY825" fmla="*/ 933096 h 4246067"/>
                <a:gd name="connsiteX826" fmla="*/ 344099 w 7527271"/>
                <a:gd name="connsiteY826" fmla="*/ 937288 h 4246067"/>
                <a:gd name="connsiteX827" fmla="*/ 349609 w 7527271"/>
                <a:gd name="connsiteY827" fmla="*/ 932586 h 4246067"/>
                <a:gd name="connsiteX828" fmla="*/ 362362 w 7527271"/>
                <a:gd name="connsiteY828" fmla="*/ 941492 h 4246067"/>
                <a:gd name="connsiteX829" fmla="*/ 356850 w 7527271"/>
                <a:gd name="connsiteY829" fmla="*/ 946196 h 4246067"/>
                <a:gd name="connsiteX830" fmla="*/ 521204 w 7527271"/>
                <a:gd name="connsiteY830" fmla="*/ 983962 h 4246067"/>
                <a:gd name="connsiteX831" fmla="*/ 541185 w 7527271"/>
                <a:gd name="connsiteY831" fmla="*/ 1006461 h 4246067"/>
                <a:gd name="connsiteX832" fmla="*/ 506390 w 7527271"/>
                <a:gd name="connsiteY832" fmla="*/ 1016378 h 4246067"/>
                <a:gd name="connsiteX833" fmla="*/ 392173 w 7527271"/>
                <a:gd name="connsiteY833" fmla="*/ 1005060 h 4246067"/>
                <a:gd name="connsiteX834" fmla="*/ 277951 w 7527271"/>
                <a:gd name="connsiteY834" fmla="*/ 993732 h 4246067"/>
                <a:gd name="connsiteX835" fmla="*/ 224896 w 7527271"/>
                <a:gd name="connsiteY835" fmla="*/ 999459 h 4246067"/>
                <a:gd name="connsiteX836" fmla="*/ 100853 w 7527271"/>
                <a:gd name="connsiteY836" fmla="*/ 947067 h 4246067"/>
                <a:gd name="connsiteX837" fmla="*/ 72769 w 7527271"/>
                <a:gd name="connsiteY837" fmla="*/ 901812 h 4246067"/>
                <a:gd name="connsiteX838" fmla="*/ 62943 w 7527271"/>
                <a:gd name="connsiteY838" fmla="*/ 860741 h 4246067"/>
                <a:gd name="connsiteX839" fmla="*/ 162165 w 7527271"/>
                <a:gd name="connsiteY839" fmla="*/ 776077 h 4246067"/>
                <a:gd name="connsiteX840" fmla="*/ 9180 w 7527271"/>
                <a:gd name="connsiteY840" fmla="*/ 669276 h 4246067"/>
                <a:gd name="connsiteX841" fmla="*/ 17102 w 7527271"/>
                <a:gd name="connsiteY841" fmla="*/ 563633 h 4246067"/>
                <a:gd name="connsiteX842" fmla="*/ 72224 w 7527271"/>
                <a:gd name="connsiteY842" fmla="*/ 516599 h 4246067"/>
                <a:gd name="connsiteX843" fmla="*/ 108913 w 7527271"/>
                <a:gd name="connsiteY843" fmla="*/ 495173 h 4246067"/>
                <a:gd name="connsiteX844" fmla="*/ 158353 w 7527271"/>
                <a:gd name="connsiteY844" fmla="*/ 482653 h 4246067"/>
                <a:gd name="connsiteX845" fmla="*/ 306507 w 7527271"/>
                <a:gd name="connsiteY845" fmla="*/ 474907 h 4246067"/>
                <a:gd name="connsiteX846" fmla="*/ 456391 w 7527271"/>
                <a:gd name="connsiteY846" fmla="*/ 485473 h 4246067"/>
                <a:gd name="connsiteX847" fmla="*/ 416248 w 7527271"/>
                <a:gd name="connsiteY847" fmla="*/ 470273 h 4246067"/>
                <a:gd name="connsiteX848" fmla="*/ 376110 w 7527271"/>
                <a:gd name="connsiteY848" fmla="*/ 455081 h 4246067"/>
                <a:gd name="connsiteX849" fmla="*/ 558721 w 7527271"/>
                <a:gd name="connsiteY849" fmla="*/ 497044 h 4246067"/>
                <a:gd name="connsiteX850" fmla="*/ 597065 w 7527271"/>
                <a:gd name="connsiteY850" fmla="*/ 504506 h 4246067"/>
                <a:gd name="connsiteX851" fmla="*/ 686309 w 7527271"/>
                <a:gd name="connsiteY851" fmla="*/ 470619 h 4246067"/>
                <a:gd name="connsiteX852" fmla="*/ 787701 w 7527271"/>
                <a:gd name="connsiteY852" fmla="*/ 438535 h 4246067"/>
                <a:gd name="connsiteX853" fmla="*/ 812511 w 7527271"/>
                <a:gd name="connsiteY853" fmla="*/ 421561 h 4246067"/>
                <a:gd name="connsiteX854" fmla="*/ 782711 w 7527271"/>
                <a:gd name="connsiteY854" fmla="*/ 429091 h 4246067"/>
                <a:gd name="connsiteX855" fmla="*/ 694557 w 7527271"/>
                <a:gd name="connsiteY855" fmla="*/ 455779 h 4246067"/>
                <a:gd name="connsiteX856" fmla="*/ 769026 w 7527271"/>
                <a:gd name="connsiteY856" fmla="*/ 428465 h 4246067"/>
                <a:gd name="connsiteX857" fmla="*/ 849813 w 7527271"/>
                <a:gd name="connsiteY857" fmla="*/ 401441 h 4246067"/>
                <a:gd name="connsiteX858" fmla="*/ 1003211 w 7527271"/>
                <a:gd name="connsiteY858" fmla="*/ 359143 h 4246067"/>
                <a:gd name="connsiteX859" fmla="*/ 1077089 w 7527271"/>
                <a:gd name="connsiteY859" fmla="*/ 336333 h 4246067"/>
                <a:gd name="connsiteX860" fmla="*/ 1091594 w 7527271"/>
                <a:gd name="connsiteY860" fmla="*/ 333991 h 4246067"/>
                <a:gd name="connsiteX861" fmla="*/ 1034481 w 7527271"/>
                <a:gd name="connsiteY861" fmla="*/ 351340 h 4246067"/>
                <a:gd name="connsiteX862" fmla="*/ 968768 w 7527271"/>
                <a:gd name="connsiteY862" fmla="*/ 372276 h 4246067"/>
                <a:gd name="connsiteX863" fmla="*/ 928316 w 7527271"/>
                <a:gd name="connsiteY863" fmla="*/ 386433 h 4246067"/>
                <a:gd name="connsiteX864" fmla="*/ 924150 w 7527271"/>
                <a:gd name="connsiteY864" fmla="*/ 400147 h 4246067"/>
                <a:gd name="connsiteX865" fmla="*/ 913503 w 7527271"/>
                <a:gd name="connsiteY865" fmla="*/ 406774 h 4246067"/>
                <a:gd name="connsiteX866" fmla="*/ 964327 w 7527271"/>
                <a:gd name="connsiteY866" fmla="*/ 401013 h 4246067"/>
                <a:gd name="connsiteX867" fmla="*/ 963235 w 7527271"/>
                <a:gd name="connsiteY867" fmla="*/ 404928 h 4246067"/>
                <a:gd name="connsiteX868" fmla="*/ 960523 w 7527271"/>
                <a:gd name="connsiteY868" fmla="*/ 405040 h 4246067"/>
                <a:gd name="connsiteX869" fmla="*/ 962949 w 7527271"/>
                <a:gd name="connsiteY869" fmla="*/ 405963 h 4246067"/>
                <a:gd name="connsiteX870" fmla="*/ 963235 w 7527271"/>
                <a:gd name="connsiteY870" fmla="*/ 404928 h 4246067"/>
                <a:gd name="connsiteX871" fmla="*/ 978654 w 7527271"/>
                <a:gd name="connsiteY871" fmla="*/ 404290 h 4246067"/>
                <a:gd name="connsiteX872" fmla="*/ 1034400 w 7527271"/>
                <a:gd name="connsiteY872" fmla="*/ 384169 h 4246067"/>
                <a:gd name="connsiteX873" fmla="*/ 1408088 w 7527271"/>
                <a:gd name="connsiteY873" fmla="*/ 315569 h 4246067"/>
                <a:gd name="connsiteX874" fmla="*/ 1556394 w 7527271"/>
                <a:gd name="connsiteY874" fmla="*/ 312001 h 4246067"/>
                <a:gd name="connsiteX875" fmla="*/ 1851238 w 7527271"/>
                <a:gd name="connsiteY875" fmla="*/ 292017 h 4246067"/>
                <a:gd name="connsiteX876" fmla="*/ 2074514 w 7527271"/>
                <a:gd name="connsiteY876" fmla="*/ 291233 h 4246067"/>
                <a:gd name="connsiteX877" fmla="*/ 2130509 w 7527271"/>
                <a:gd name="connsiteY877" fmla="*/ 290072 h 4246067"/>
                <a:gd name="connsiteX878" fmla="*/ 2145277 w 7527271"/>
                <a:gd name="connsiteY878" fmla="*/ 292750 h 4246067"/>
                <a:gd name="connsiteX879" fmla="*/ 2144514 w 7527271"/>
                <a:gd name="connsiteY879" fmla="*/ 293600 h 4246067"/>
                <a:gd name="connsiteX880" fmla="*/ 2168466 w 7527271"/>
                <a:gd name="connsiteY880" fmla="*/ 292169 h 4246067"/>
                <a:gd name="connsiteX881" fmla="*/ 2169230 w 7527271"/>
                <a:gd name="connsiteY881" fmla="*/ 291218 h 4246067"/>
                <a:gd name="connsiteX882" fmla="*/ 2170601 w 7527271"/>
                <a:gd name="connsiteY882" fmla="*/ 292043 h 4246067"/>
                <a:gd name="connsiteX883" fmla="*/ 2178452 w 7527271"/>
                <a:gd name="connsiteY883" fmla="*/ 291573 h 4246067"/>
                <a:gd name="connsiteX884" fmla="*/ 2727011 w 7527271"/>
                <a:gd name="connsiteY884" fmla="*/ 266322 h 4246067"/>
                <a:gd name="connsiteX885" fmla="*/ 2986824 w 7527271"/>
                <a:gd name="connsiteY885" fmla="*/ 282910 h 4246067"/>
                <a:gd name="connsiteX886" fmla="*/ 3072069 w 7527271"/>
                <a:gd name="connsiteY886" fmla="*/ 286993 h 4246067"/>
                <a:gd name="connsiteX887" fmla="*/ 3076964 w 7527271"/>
                <a:gd name="connsiteY887" fmla="*/ 268415 h 4246067"/>
                <a:gd name="connsiteX888" fmla="*/ 3073071 w 7527271"/>
                <a:gd name="connsiteY888" fmla="*/ 287041 h 4246067"/>
                <a:gd name="connsiteX889" fmla="*/ 3087806 w 7527271"/>
                <a:gd name="connsiteY889" fmla="*/ 287747 h 4246067"/>
                <a:gd name="connsiteX890" fmla="*/ 3088249 w 7527271"/>
                <a:gd name="connsiteY890" fmla="*/ 286128 h 4246067"/>
                <a:gd name="connsiteX891" fmla="*/ 3088933 w 7527271"/>
                <a:gd name="connsiteY891" fmla="*/ 287800 h 4246067"/>
                <a:gd name="connsiteX892" fmla="*/ 3163668 w 7527271"/>
                <a:gd name="connsiteY892" fmla="*/ 291381 h 4246067"/>
                <a:gd name="connsiteX893" fmla="*/ 3163917 w 7527271"/>
                <a:gd name="connsiteY893" fmla="*/ 282639 h 4246067"/>
                <a:gd name="connsiteX894" fmla="*/ 3165427 w 7527271"/>
                <a:gd name="connsiteY894" fmla="*/ 279511 h 4246067"/>
                <a:gd name="connsiteX895" fmla="*/ 3169163 w 7527271"/>
                <a:gd name="connsiteY895" fmla="*/ 269983 h 4246067"/>
                <a:gd name="connsiteX896" fmla="*/ 3169102 w 7527271"/>
                <a:gd name="connsiteY896" fmla="*/ 280100 h 4246067"/>
                <a:gd name="connsiteX897" fmla="*/ 3169024 w 7527271"/>
                <a:gd name="connsiteY897" fmla="*/ 291638 h 4246067"/>
                <a:gd name="connsiteX898" fmla="*/ 3225508 w 7527271"/>
                <a:gd name="connsiteY898" fmla="*/ 294343 h 4246067"/>
                <a:gd name="connsiteX899" fmla="*/ 3226116 w 7527271"/>
                <a:gd name="connsiteY899" fmla="*/ 253504 h 4246067"/>
                <a:gd name="connsiteX900" fmla="*/ 3228423 w 7527271"/>
                <a:gd name="connsiteY900" fmla="*/ 246980 h 4246067"/>
                <a:gd name="connsiteX901" fmla="*/ 3229693 w 7527271"/>
                <a:gd name="connsiteY901" fmla="*/ 242777 h 4246067"/>
                <a:gd name="connsiteX902" fmla="*/ 3115937 w 7527271"/>
                <a:gd name="connsiteY902" fmla="*/ 238738 h 4246067"/>
                <a:gd name="connsiteX903" fmla="*/ 2701242 w 7527271"/>
                <a:gd name="connsiteY903" fmla="*/ 237311 h 4246067"/>
                <a:gd name="connsiteX904" fmla="*/ 2332452 w 7527271"/>
                <a:gd name="connsiteY904" fmla="*/ 245320 h 4246067"/>
                <a:gd name="connsiteX905" fmla="*/ 2404185 w 7527271"/>
                <a:gd name="connsiteY905" fmla="*/ 225890 h 4246067"/>
                <a:gd name="connsiteX906" fmla="*/ 3358769 w 7527271"/>
                <a:gd name="connsiteY906" fmla="*/ 142962 h 4246067"/>
                <a:gd name="connsiteX907" fmla="*/ 3728573 w 7527271"/>
                <a:gd name="connsiteY907" fmla="*/ 164520 h 4246067"/>
                <a:gd name="connsiteX908" fmla="*/ 4468695 w 7527271"/>
                <a:gd name="connsiteY908" fmla="*/ 177692 h 4246067"/>
                <a:gd name="connsiteX909" fmla="*/ 4723601 w 7527271"/>
                <a:gd name="connsiteY909" fmla="*/ 197772 h 4246067"/>
                <a:gd name="connsiteX910" fmla="*/ 4893329 w 7527271"/>
                <a:gd name="connsiteY910" fmla="*/ 226103 h 4246067"/>
                <a:gd name="connsiteX911" fmla="*/ 4949270 w 7527271"/>
                <a:gd name="connsiteY911" fmla="*/ 237246 h 4246067"/>
                <a:gd name="connsiteX912" fmla="*/ 4893694 w 7527271"/>
                <a:gd name="connsiteY912" fmla="*/ 233106 h 4246067"/>
                <a:gd name="connsiteX913" fmla="*/ 4502342 w 7527271"/>
                <a:gd name="connsiteY913" fmla="*/ 210739 h 4246067"/>
                <a:gd name="connsiteX914" fmla="*/ 4156451 w 7527271"/>
                <a:gd name="connsiteY914" fmla="*/ 179990 h 4246067"/>
                <a:gd name="connsiteX915" fmla="*/ 3975449 w 7527271"/>
                <a:gd name="connsiteY915" fmla="*/ 186406 h 4246067"/>
                <a:gd name="connsiteX916" fmla="*/ 3844210 w 7527271"/>
                <a:gd name="connsiteY916" fmla="*/ 182284 h 4246067"/>
                <a:gd name="connsiteX917" fmla="*/ 3862683 w 7527271"/>
                <a:gd name="connsiteY917" fmla="*/ 195972 h 4246067"/>
                <a:gd name="connsiteX918" fmla="*/ 4381728 w 7527271"/>
                <a:gd name="connsiteY918" fmla="*/ 217048 h 4246067"/>
                <a:gd name="connsiteX919" fmla="*/ 4960260 w 7527271"/>
                <a:gd name="connsiteY919" fmla="*/ 269815 h 4246067"/>
                <a:gd name="connsiteX920" fmla="*/ 5245741 w 7527271"/>
                <a:gd name="connsiteY920" fmla="*/ 299907 h 4246067"/>
                <a:gd name="connsiteX921" fmla="*/ 5268480 w 7527271"/>
                <a:gd name="connsiteY921" fmla="*/ 302043 h 4246067"/>
                <a:gd name="connsiteX922" fmla="*/ 5581625 w 7527271"/>
                <a:gd name="connsiteY922" fmla="*/ 376681 h 4246067"/>
                <a:gd name="connsiteX923" fmla="*/ 5921246 w 7527271"/>
                <a:gd name="connsiteY923" fmla="*/ 473736 h 4246067"/>
                <a:gd name="connsiteX924" fmla="*/ 6298831 w 7527271"/>
                <a:gd name="connsiteY924" fmla="*/ 605231 h 4246067"/>
                <a:gd name="connsiteX925" fmla="*/ 6719725 w 7527271"/>
                <a:gd name="connsiteY925" fmla="*/ 785773 h 4246067"/>
                <a:gd name="connsiteX926" fmla="*/ 6784361 w 7527271"/>
                <a:gd name="connsiteY926" fmla="*/ 841673 h 4246067"/>
                <a:gd name="connsiteX927" fmla="*/ 6972082 w 7527271"/>
                <a:gd name="connsiteY927" fmla="*/ 962813 h 4246067"/>
                <a:gd name="connsiteX928" fmla="*/ 6987593 w 7527271"/>
                <a:gd name="connsiteY928" fmla="*/ 976228 h 4246067"/>
                <a:gd name="connsiteX929" fmla="*/ 6973593 w 7527271"/>
                <a:gd name="connsiteY929" fmla="*/ 989756 h 4246067"/>
                <a:gd name="connsiteX930" fmla="*/ 6990254 w 7527271"/>
                <a:gd name="connsiteY930" fmla="*/ 1038352 h 4246067"/>
                <a:gd name="connsiteX931" fmla="*/ 6913128 w 7527271"/>
                <a:gd name="connsiteY931" fmla="*/ 986727 h 4246067"/>
                <a:gd name="connsiteX932" fmla="*/ 6834491 w 7527271"/>
                <a:gd name="connsiteY932" fmla="*/ 944352 h 4246067"/>
                <a:gd name="connsiteX933" fmla="*/ 6851804 w 7527271"/>
                <a:gd name="connsiteY933" fmla="*/ 1061381 h 4246067"/>
                <a:gd name="connsiteX934" fmla="*/ 6789613 w 7527271"/>
                <a:gd name="connsiteY934" fmla="*/ 1032730 h 4246067"/>
                <a:gd name="connsiteX935" fmla="*/ 6733246 w 7527271"/>
                <a:gd name="connsiteY935" fmla="*/ 1040782 h 4246067"/>
                <a:gd name="connsiteX936" fmla="*/ 6679565 w 7527271"/>
                <a:gd name="connsiteY936" fmla="*/ 1020997 h 4246067"/>
                <a:gd name="connsiteX937" fmla="*/ 6639961 w 7527271"/>
                <a:gd name="connsiteY937" fmla="*/ 998403 h 4246067"/>
                <a:gd name="connsiteX938" fmla="*/ 6601039 w 7527271"/>
                <a:gd name="connsiteY938" fmla="*/ 997932 h 4246067"/>
                <a:gd name="connsiteX939" fmla="*/ 6610589 w 7527271"/>
                <a:gd name="connsiteY939" fmla="*/ 1009095 h 4246067"/>
                <a:gd name="connsiteX940" fmla="*/ 6602566 w 7527271"/>
                <a:gd name="connsiteY940" fmla="*/ 1008565 h 4246067"/>
                <a:gd name="connsiteX941" fmla="*/ 6600749 w 7527271"/>
                <a:gd name="connsiteY941" fmla="*/ 997928 h 4246067"/>
                <a:gd name="connsiteX942" fmla="*/ 6555256 w 7527271"/>
                <a:gd name="connsiteY942" fmla="*/ 997377 h 4246067"/>
                <a:gd name="connsiteX943" fmla="*/ 6555130 w 7527271"/>
                <a:gd name="connsiteY943" fmla="*/ 997376 h 4246067"/>
                <a:gd name="connsiteX944" fmla="*/ 6560331 w 7527271"/>
                <a:gd name="connsiteY944" fmla="*/ 1000003 h 4246067"/>
                <a:gd name="connsiteX945" fmla="*/ 6648149 w 7527271"/>
                <a:gd name="connsiteY945" fmla="*/ 1038065 h 4246067"/>
                <a:gd name="connsiteX946" fmla="*/ 6786219 w 7527271"/>
                <a:gd name="connsiteY946" fmla="*/ 1095836 h 4246067"/>
                <a:gd name="connsiteX947" fmla="*/ 6835502 w 7527271"/>
                <a:gd name="connsiteY947" fmla="*/ 1121244 h 4246067"/>
                <a:gd name="connsiteX948" fmla="*/ 6672184 w 7527271"/>
                <a:gd name="connsiteY948" fmla="*/ 1107560 h 4246067"/>
                <a:gd name="connsiteX949" fmla="*/ 6655784 w 7527271"/>
                <a:gd name="connsiteY949" fmla="*/ 1100594 h 4246067"/>
                <a:gd name="connsiteX950" fmla="*/ 6537850 w 7527271"/>
                <a:gd name="connsiteY950" fmla="*/ 1045216 h 4246067"/>
                <a:gd name="connsiteX951" fmla="*/ 6411173 w 7527271"/>
                <a:gd name="connsiteY951" fmla="*/ 994717 h 4246067"/>
                <a:gd name="connsiteX952" fmla="*/ 6380281 w 7527271"/>
                <a:gd name="connsiteY952" fmla="*/ 990277 h 4246067"/>
                <a:gd name="connsiteX953" fmla="*/ 6411209 w 7527271"/>
                <a:gd name="connsiteY953" fmla="*/ 1003435 h 4246067"/>
                <a:gd name="connsiteX954" fmla="*/ 6492506 w 7527271"/>
                <a:gd name="connsiteY954" fmla="*/ 1043581 h 4246067"/>
                <a:gd name="connsiteX955" fmla="*/ 6566142 w 7527271"/>
                <a:gd name="connsiteY955" fmla="*/ 1085197 h 4246067"/>
                <a:gd name="connsiteX956" fmla="*/ 6591311 w 7527271"/>
                <a:gd name="connsiteY956" fmla="*/ 1100783 h 4246067"/>
                <a:gd name="connsiteX957" fmla="*/ 4888739 w 7527271"/>
                <a:gd name="connsiteY957" fmla="*/ 958123 h 4246067"/>
                <a:gd name="connsiteX958" fmla="*/ 4794622 w 7527271"/>
                <a:gd name="connsiteY958" fmla="*/ 956982 h 4246067"/>
                <a:gd name="connsiteX959" fmla="*/ 4650254 w 7527271"/>
                <a:gd name="connsiteY959" fmla="*/ 941726 h 4246067"/>
                <a:gd name="connsiteX960" fmla="*/ 4581691 w 7527271"/>
                <a:gd name="connsiteY960" fmla="*/ 940894 h 4246067"/>
                <a:gd name="connsiteX961" fmla="*/ 4513126 w 7527271"/>
                <a:gd name="connsiteY961" fmla="*/ 940063 h 4246067"/>
                <a:gd name="connsiteX962" fmla="*/ 4387019 w 7527271"/>
                <a:gd name="connsiteY962" fmla="*/ 928996 h 4246067"/>
                <a:gd name="connsiteX963" fmla="*/ 4266424 w 7527271"/>
                <a:gd name="connsiteY963" fmla="*/ 913225 h 4246067"/>
                <a:gd name="connsiteX964" fmla="*/ 4273659 w 7527271"/>
                <a:gd name="connsiteY964" fmla="*/ 926825 h 4246067"/>
                <a:gd name="connsiteX965" fmla="*/ 4266086 w 7527271"/>
                <a:gd name="connsiteY965" fmla="*/ 972848 h 4246067"/>
                <a:gd name="connsiteX966" fmla="*/ 4404081 w 7527271"/>
                <a:gd name="connsiteY966" fmla="*/ 983668 h 4246067"/>
                <a:gd name="connsiteX967" fmla="*/ 4542069 w 7527271"/>
                <a:gd name="connsiteY967" fmla="*/ 994474 h 4246067"/>
                <a:gd name="connsiteX968" fmla="*/ 4637163 w 7527271"/>
                <a:gd name="connsiteY968" fmla="*/ 992442 h 4246067"/>
                <a:gd name="connsiteX969" fmla="*/ 4732263 w 7527271"/>
                <a:gd name="connsiteY969" fmla="*/ 990420 h 4246067"/>
                <a:gd name="connsiteX970" fmla="*/ 4823736 w 7527271"/>
                <a:gd name="connsiteY970" fmla="*/ 981581 h 4246067"/>
                <a:gd name="connsiteX971" fmla="*/ 4915212 w 7527271"/>
                <a:gd name="connsiteY971" fmla="*/ 972758 h 4246067"/>
                <a:gd name="connsiteX972" fmla="*/ 5112639 w 7527271"/>
                <a:gd name="connsiteY972" fmla="*/ 982302 h 4246067"/>
                <a:gd name="connsiteX973" fmla="*/ 5214973 w 7527271"/>
                <a:gd name="connsiteY973" fmla="*/ 993879 h 4246067"/>
                <a:gd name="connsiteX974" fmla="*/ 5317301 w 7527271"/>
                <a:gd name="connsiteY974" fmla="*/ 1005448 h 4246067"/>
                <a:gd name="connsiteX975" fmla="*/ 5457020 w 7527271"/>
                <a:gd name="connsiteY975" fmla="*/ 1034568 h 4246067"/>
                <a:gd name="connsiteX976" fmla="*/ 5596735 w 7527271"/>
                <a:gd name="connsiteY976" fmla="*/ 1063693 h 4246067"/>
                <a:gd name="connsiteX977" fmla="*/ 5663407 w 7527271"/>
                <a:gd name="connsiteY977" fmla="*/ 1076031 h 4246067"/>
                <a:gd name="connsiteX978" fmla="*/ 5730074 w 7527271"/>
                <a:gd name="connsiteY978" fmla="*/ 1088359 h 4246067"/>
                <a:gd name="connsiteX979" fmla="*/ 5800369 w 7527271"/>
                <a:gd name="connsiteY979" fmla="*/ 1107506 h 4246067"/>
                <a:gd name="connsiteX980" fmla="*/ 5870655 w 7527271"/>
                <a:gd name="connsiteY980" fmla="*/ 1126639 h 4246067"/>
                <a:gd name="connsiteX981" fmla="*/ 6035176 w 7527271"/>
                <a:gd name="connsiteY981" fmla="*/ 1134595 h 4246067"/>
                <a:gd name="connsiteX982" fmla="*/ 6199701 w 7527271"/>
                <a:gd name="connsiteY982" fmla="*/ 1142548 h 4246067"/>
                <a:gd name="connsiteX983" fmla="*/ 6245353 w 7527271"/>
                <a:gd name="connsiteY983" fmla="*/ 1153035 h 4246067"/>
                <a:gd name="connsiteX984" fmla="*/ 6283767 w 7527271"/>
                <a:gd name="connsiteY984" fmla="*/ 1149927 h 4246067"/>
                <a:gd name="connsiteX985" fmla="*/ 6367835 w 7527271"/>
                <a:gd name="connsiteY985" fmla="*/ 1157302 h 4246067"/>
                <a:gd name="connsiteX986" fmla="*/ 6451912 w 7527271"/>
                <a:gd name="connsiteY986" fmla="*/ 1164682 h 4246067"/>
                <a:gd name="connsiteX987" fmla="*/ 6535979 w 7527271"/>
                <a:gd name="connsiteY987" fmla="*/ 1172061 h 4246067"/>
                <a:gd name="connsiteX988" fmla="*/ 6561479 w 7527271"/>
                <a:gd name="connsiteY988" fmla="*/ 1189862 h 4246067"/>
                <a:gd name="connsiteX989" fmla="*/ 6555966 w 7527271"/>
                <a:gd name="connsiteY989" fmla="*/ 1194568 h 4246067"/>
                <a:gd name="connsiteX990" fmla="*/ 6439853 w 7527271"/>
                <a:gd name="connsiteY990" fmla="*/ 1194747 h 4246067"/>
                <a:gd name="connsiteX991" fmla="*/ 6323738 w 7527271"/>
                <a:gd name="connsiteY991" fmla="*/ 1194926 h 4246067"/>
                <a:gd name="connsiteX992" fmla="*/ 6213998 w 7527271"/>
                <a:gd name="connsiteY992" fmla="*/ 1199564 h 4246067"/>
                <a:gd name="connsiteX993" fmla="*/ 6132683 w 7527271"/>
                <a:gd name="connsiteY993" fmla="*/ 1206159 h 4246067"/>
                <a:gd name="connsiteX994" fmla="*/ 6185329 w 7527271"/>
                <a:gd name="connsiteY994" fmla="*/ 1224297 h 4246067"/>
                <a:gd name="connsiteX995" fmla="*/ 6351572 w 7527271"/>
                <a:gd name="connsiteY995" fmla="*/ 1375076 h 4246067"/>
                <a:gd name="connsiteX996" fmla="*/ 6353166 w 7527271"/>
                <a:gd name="connsiteY996" fmla="*/ 1399925 h 4246067"/>
                <a:gd name="connsiteX997" fmla="*/ 6360966 w 7527271"/>
                <a:gd name="connsiteY997" fmla="*/ 1400505 h 4246067"/>
                <a:gd name="connsiteX998" fmla="*/ 6450550 w 7527271"/>
                <a:gd name="connsiteY998" fmla="*/ 1403187 h 4246067"/>
                <a:gd name="connsiteX999" fmla="*/ 6547368 w 7527271"/>
                <a:gd name="connsiteY999" fmla="*/ 1419460 h 4246067"/>
                <a:gd name="connsiteX1000" fmla="*/ 6947393 w 7527271"/>
                <a:gd name="connsiteY1000" fmla="*/ 1493473 h 4246067"/>
                <a:gd name="connsiteX1001" fmla="*/ 6965651 w 7527271"/>
                <a:gd name="connsiteY1001" fmla="*/ 1497667 h 4246067"/>
                <a:gd name="connsiteX1002" fmla="*/ 6954630 w 7527271"/>
                <a:gd name="connsiteY1002" fmla="*/ 1507073 h 4246067"/>
                <a:gd name="connsiteX1003" fmla="*/ 6715339 w 7527271"/>
                <a:gd name="connsiteY1003" fmla="*/ 1464030 h 4246067"/>
                <a:gd name="connsiteX1004" fmla="*/ 6483285 w 7527271"/>
                <a:gd name="connsiteY1004" fmla="*/ 1434591 h 4246067"/>
                <a:gd name="connsiteX1005" fmla="*/ 6459508 w 7527271"/>
                <a:gd name="connsiteY1005" fmla="*/ 1435093 h 4246067"/>
                <a:gd name="connsiteX1006" fmla="*/ 6450381 w 7527271"/>
                <a:gd name="connsiteY1006" fmla="*/ 1432996 h 4246067"/>
                <a:gd name="connsiteX1007" fmla="*/ 6452273 w 7527271"/>
                <a:gd name="connsiteY1007" fmla="*/ 1421489 h 4246067"/>
                <a:gd name="connsiteX1008" fmla="*/ 6404723 w 7527271"/>
                <a:gd name="connsiteY1008" fmla="*/ 1422503 h 4246067"/>
                <a:gd name="connsiteX1009" fmla="*/ 6354194 w 7527271"/>
                <a:gd name="connsiteY1009" fmla="*/ 1415891 h 4246067"/>
                <a:gd name="connsiteX1010" fmla="*/ 6357521 w 7527271"/>
                <a:gd name="connsiteY1010" fmla="*/ 1467690 h 4246067"/>
                <a:gd name="connsiteX1011" fmla="*/ 6351324 w 7527271"/>
                <a:gd name="connsiteY1011" fmla="*/ 1474708 h 4246067"/>
                <a:gd name="connsiteX1012" fmla="*/ 6404385 w 7527271"/>
                <a:gd name="connsiteY1012" fmla="*/ 1482126 h 4246067"/>
                <a:gd name="connsiteX1013" fmla="*/ 6442804 w 7527271"/>
                <a:gd name="connsiteY1013" fmla="*/ 1479011 h 4246067"/>
                <a:gd name="connsiteX1014" fmla="*/ 6481218 w 7527271"/>
                <a:gd name="connsiteY1014" fmla="*/ 1475902 h 4246067"/>
                <a:gd name="connsiteX1015" fmla="*/ 6496727 w 7527271"/>
                <a:gd name="connsiteY1015" fmla="*/ 1482456 h 4246067"/>
                <a:gd name="connsiteX1016" fmla="*/ 6512230 w 7527271"/>
                <a:gd name="connsiteY1016" fmla="*/ 1489000 h 4246067"/>
                <a:gd name="connsiteX1017" fmla="*/ 6501203 w 7527271"/>
                <a:gd name="connsiteY1017" fmla="*/ 1498408 h 4246067"/>
                <a:gd name="connsiteX1018" fmla="*/ 6584932 w 7527271"/>
                <a:gd name="connsiteY1018" fmla="*/ 1565412 h 4246067"/>
                <a:gd name="connsiteX1019" fmla="*/ 6498802 w 7527271"/>
                <a:gd name="connsiteY1019" fmla="*/ 1599354 h 4246067"/>
                <a:gd name="connsiteX1020" fmla="*/ 6482926 w 7527271"/>
                <a:gd name="connsiteY1020" fmla="*/ 1597561 h 4246067"/>
                <a:gd name="connsiteX1021" fmla="*/ 6513374 w 7527271"/>
                <a:gd name="connsiteY1021" fmla="*/ 1606746 h 4246067"/>
                <a:gd name="connsiteX1022" fmla="*/ 6595008 w 7527271"/>
                <a:gd name="connsiteY1022" fmla="*/ 1660120 h 4246067"/>
                <a:gd name="connsiteX1023" fmla="*/ 6626078 w 7527271"/>
                <a:gd name="connsiteY1023" fmla="*/ 1688298 h 4246067"/>
                <a:gd name="connsiteX1024" fmla="*/ 6662812 w 7527271"/>
                <a:gd name="connsiteY1024" fmla="*/ 1696740 h 4246067"/>
                <a:gd name="connsiteX1025" fmla="*/ 6701059 w 7527271"/>
                <a:gd name="connsiteY1025" fmla="*/ 1723438 h 4246067"/>
                <a:gd name="connsiteX1026" fmla="*/ 6695542 w 7527271"/>
                <a:gd name="connsiteY1026" fmla="*/ 1728146 h 4246067"/>
                <a:gd name="connsiteX1027" fmla="*/ 6683659 w 7527271"/>
                <a:gd name="connsiteY1027" fmla="*/ 1728404 h 4246067"/>
                <a:gd name="connsiteX1028" fmla="*/ 6671771 w 7527271"/>
                <a:gd name="connsiteY1028" fmla="*/ 1728655 h 4246067"/>
                <a:gd name="connsiteX1029" fmla="*/ 6670559 w 7527271"/>
                <a:gd name="connsiteY1029" fmla="*/ 1728642 h 4246067"/>
                <a:gd name="connsiteX1030" fmla="*/ 6808751 w 7527271"/>
                <a:gd name="connsiteY1030" fmla="*/ 1853972 h 4246067"/>
                <a:gd name="connsiteX1031" fmla="*/ 6957178 w 7527271"/>
                <a:gd name="connsiteY1031" fmla="*/ 1997775 h 4246067"/>
                <a:gd name="connsiteX1032" fmla="*/ 6957189 w 7527271"/>
                <a:gd name="connsiteY1032" fmla="*/ 2034509 h 4246067"/>
                <a:gd name="connsiteX1033" fmla="*/ 6969061 w 7527271"/>
                <a:gd name="connsiteY1033" fmla="*/ 2045275 h 4246067"/>
                <a:gd name="connsiteX1034" fmla="*/ 7075933 w 7527271"/>
                <a:gd name="connsiteY1034" fmla="*/ 2142201 h 4246067"/>
                <a:gd name="connsiteX1035" fmla="*/ 7081875 w 7527271"/>
                <a:gd name="connsiteY1035" fmla="*/ 2193499 h 4246067"/>
                <a:gd name="connsiteX1036" fmla="*/ 7058153 w 7527271"/>
                <a:gd name="connsiteY1036" fmla="*/ 2337257 h 4246067"/>
                <a:gd name="connsiteX1037" fmla="*/ 7064095 w 7527271"/>
                <a:gd name="connsiteY1037" fmla="*/ 2388553 h 4246067"/>
                <a:gd name="connsiteX1038" fmla="*/ 7117536 w 7527271"/>
                <a:gd name="connsiteY1038" fmla="*/ 2464567 h 4246067"/>
                <a:gd name="connsiteX1039" fmla="*/ 7123482 w 7527271"/>
                <a:gd name="connsiteY1039" fmla="*/ 2534223 h 4246067"/>
                <a:gd name="connsiteX1040" fmla="*/ 7123480 w 7527271"/>
                <a:gd name="connsiteY1040" fmla="*/ 2570951 h 4246067"/>
                <a:gd name="connsiteX1041" fmla="*/ 7105679 w 7527271"/>
                <a:gd name="connsiteY1041" fmla="*/ 2582341 h 4246067"/>
                <a:gd name="connsiteX1042" fmla="*/ 7135361 w 7527271"/>
                <a:gd name="connsiteY1042" fmla="*/ 2600091 h 4246067"/>
                <a:gd name="connsiteX1043" fmla="*/ 7153170 w 7527271"/>
                <a:gd name="connsiteY1043" fmla="*/ 2607055 h 4246067"/>
                <a:gd name="connsiteX1044" fmla="*/ 7165048 w 7527271"/>
                <a:gd name="connsiteY1044" fmla="*/ 2617831 h 4246067"/>
                <a:gd name="connsiteX1045" fmla="*/ 7212537 w 7527271"/>
                <a:gd name="connsiteY1045" fmla="*/ 2624173 h 4246067"/>
                <a:gd name="connsiteX1046" fmla="*/ 7254098 w 7527271"/>
                <a:gd name="connsiteY1046" fmla="*/ 2634321 h 4246067"/>
                <a:gd name="connsiteX1047" fmla="*/ 7301595 w 7527271"/>
                <a:gd name="connsiteY1047" fmla="*/ 2659035 h 4246067"/>
                <a:gd name="connsiteX1048" fmla="*/ 7325343 w 7527271"/>
                <a:gd name="connsiteY1048" fmla="*/ 2680579 h 4246067"/>
                <a:gd name="connsiteX1049" fmla="*/ 7372845 w 7527271"/>
                <a:gd name="connsiteY1049" fmla="*/ 2751201 h 4246067"/>
                <a:gd name="connsiteX1050" fmla="*/ 7384720 w 7527271"/>
                <a:gd name="connsiteY1050" fmla="*/ 2789515 h 4246067"/>
                <a:gd name="connsiteX1051" fmla="*/ 7378786 w 7527271"/>
                <a:gd name="connsiteY1051" fmla="*/ 2793317 h 4246067"/>
                <a:gd name="connsiteX1052" fmla="*/ 7426281 w 7527271"/>
                <a:gd name="connsiteY1052" fmla="*/ 2818029 h 4246067"/>
                <a:gd name="connsiteX1053" fmla="*/ 7444096 w 7527271"/>
                <a:gd name="connsiteY1053" fmla="*/ 2825007 h 4246067"/>
                <a:gd name="connsiteX1054" fmla="*/ 7455968 w 7527271"/>
                <a:gd name="connsiteY1054" fmla="*/ 2854133 h 4246067"/>
                <a:gd name="connsiteX1055" fmla="*/ 7461911 w 7527271"/>
                <a:gd name="connsiteY1055" fmla="*/ 2868707 h 4246067"/>
                <a:gd name="connsiteX1056" fmla="*/ 7450039 w 7527271"/>
                <a:gd name="connsiteY1056" fmla="*/ 2894665 h 4246067"/>
                <a:gd name="connsiteX1057" fmla="*/ 7414426 w 7527271"/>
                <a:gd name="connsiteY1057" fmla="*/ 2917453 h 4246067"/>
                <a:gd name="connsiteX1058" fmla="*/ 7360986 w 7527271"/>
                <a:gd name="connsiteY1058" fmla="*/ 2859803 h 4246067"/>
                <a:gd name="connsiteX1059" fmla="*/ 7355054 w 7527271"/>
                <a:gd name="connsiteY1059" fmla="*/ 2881975 h 4246067"/>
                <a:gd name="connsiteX1060" fmla="*/ 7307561 w 7527271"/>
                <a:gd name="connsiteY1060" fmla="*/ 2875623 h 4246067"/>
                <a:gd name="connsiteX1061" fmla="*/ 7283814 w 7527271"/>
                <a:gd name="connsiteY1061" fmla="*/ 2872453 h 4246067"/>
                <a:gd name="connsiteX1062" fmla="*/ 7268971 w 7527271"/>
                <a:gd name="connsiteY1062" fmla="*/ 2872763 h 4246067"/>
                <a:gd name="connsiteX1063" fmla="*/ 7254130 w 7527271"/>
                <a:gd name="connsiteY1063" fmla="*/ 2873069 h 4246067"/>
                <a:gd name="connsiteX1064" fmla="*/ 7242257 w 7527271"/>
                <a:gd name="connsiteY1064" fmla="*/ 2880665 h 4246067"/>
                <a:gd name="connsiteX1065" fmla="*/ 7185862 w 7527271"/>
                <a:gd name="connsiteY1065" fmla="*/ 2870835 h 4246067"/>
                <a:gd name="connsiteX1066" fmla="*/ 7129467 w 7527271"/>
                <a:gd name="connsiteY1066" fmla="*/ 2861005 h 4246067"/>
                <a:gd name="connsiteX1067" fmla="*/ 7117586 w 7527271"/>
                <a:gd name="connsiteY1067" fmla="*/ 2850231 h 4246067"/>
                <a:gd name="connsiteX1068" fmla="*/ 7087907 w 7527271"/>
                <a:gd name="connsiteY1068" fmla="*/ 2850857 h 4246067"/>
                <a:gd name="connsiteX1069" fmla="*/ 7076030 w 7527271"/>
                <a:gd name="connsiteY1069" fmla="*/ 2849265 h 4246067"/>
                <a:gd name="connsiteX1070" fmla="*/ 7064161 w 7527271"/>
                <a:gd name="connsiteY1070" fmla="*/ 2847685 h 4246067"/>
                <a:gd name="connsiteX1071" fmla="*/ 7034480 w 7527271"/>
                <a:gd name="connsiteY1071" fmla="*/ 2866679 h 4246067"/>
                <a:gd name="connsiteX1072" fmla="*/ 6939500 w 7527271"/>
                <a:gd name="connsiteY1072" fmla="*/ 2890707 h 4246067"/>
                <a:gd name="connsiteX1073" fmla="*/ 6903879 w 7527271"/>
                <a:gd name="connsiteY1073" fmla="*/ 2895133 h 4246067"/>
                <a:gd name="connsiteX1074" fmla="*/ 6912787 w 7527271"/>
                <a:gd name="connsiteY1074" fmla="*/ 2907797 h 4246067"/>
                <a:gd name="connsiteX1075" fmla="*/ 6921689 w 7527271"/>
                <a:gd name="connsiteY1075" fmla="*/ 2920465 h 4246067"/>
                <a:gd name="connsiteX1076" fmla="*/ 7013708 w 7527271"/>
                <a:gd name="connsiteY1076" fmla="*/ 2944241 h 4246067"/>
                <a:gd name="connsiteX1077" fmla="*/ 7117609 w 7527271"/>
                <a:gd name="connsiteY1077" fmla="*/ 2978795 h 4246067"/>
                <a:gd name="connsiteX1078" fmla="*/ 7188848 w 7527271"/>
                <a:gd name="connsiteY1078" fmla="*/ 2988317 h 4246067"/>
                <a:gd name="connsiteX1079" fmla="*/ 7206656 w 7527271"/>
                <a:gd name="connsiteY1079" fmla="*/ 2976921 h 4246067"/>
                <a:gd name="connsiteX1080" fmla="*/ 7218528 w 7527271"/>
                <a:gd name="connsiteY1080" fmla="*/ 2987685 h 4246067"/>
                <a:gd name="connsiteX1081" fmla="*/ 7230400 w 7527271"/>
                <a:gd name="connsiteY1081" fmla="*/ 2980091 h 4246067"/>
                <a:gd name="connsiteX1082" fmla="*/ 7212591 w 7527271"/>
                <a:gd name="connsiteY1082" fmla="*/ 2973123 h 4246067"/>
                <a:gd name="connsiteX1083" fmla="*/ 7206656 w 7527271"/>
                <a:gd name="connsiteY1083" fmla="*/ 2976921 h 4246067"/>
                <a:gd name="connsiteX1084" fmla="*/ 7194780 w 7527271"/>
                <a:gd name="connsiteY1084" fmla="*/ 2966145 h 4246067"/>
                <a:gd name="connsiteX1085" fmla="*/ 7200715 w 7527271"/>
                <a:gd name="connsiteY1085" fmla="*/ 2962347 h 4246067"/>
                <a:gd name="connsiteX1086" fmla="*/ 7040419 w 7527271"/>
                <a:gd name="connsiteY1086" fmla="*/ 2899603 h 4246067"/>
                <a:gd name="connsiteX1087" fmla="*/ 7022610 w 7527271"/>
                <a:gd name="connsiteY1087" fmla="*/ 2874269 h 4246067"/>
                <a:gd name="connsiteX1088" fmla="*/ 7058224 w 7527271"/>
                <a:gd name="connsiteY1088" fmla="*/ 2869849 h 4246067"/>
                <a:gd name="connsiteX1089" fmla="*/ 7171022 w 7527271"/>
                <a:gd name="connsiteY1089" fmla="*/ 2898695 h 4246067"/>
                <a:gd name="connsiteX1090" fmla="*/ 7283823 w 7527271"/>
                <a:gd name="connsiteY1090" fmla="*/ 2927549 h 4246067"/>
                <a:gd name="connsiteX1091" fmla="*/ 7337248 w 7527271"/>
                <a:gd name="connsiteY1091" fmla="*/ 2930095 h 4246067"/>
                <a:gd name="connsiteX1092" fmla="*/ 7455990 w 7527271"/>
                <a:gd name="connsiteY1092" fmla="*/ 3001061 h 4246067"/>
                <a:gd name="connsiteX1093" fmla="*/ 7479742 w 7527271"/>
                <a:gd name="connsiteY1093" fmla="*/ 3050139 h 4246067"/>
                <a:gd name="connsiteX1094" fmla="*/ 7485688 w 7527271"/>
                <a:gd name="connsiteY1094" fmla="*/ 3092265 h 4246067"/>
                <a:gd name="connsiteX1095" fmla="*/ 7378838 w 7527271"/>
                <a:gd name="connsiteY1095" fmla="*/ 3160625 h 4246067"/>
                <a:gd name="connsiteX1096" fmla="*/ 7521333 w 7527271"/>
                <a:gd name="connsiteY1096" fmla="*/ 3289861 h 4246067"/>
                <a:gd name="connsiteX1097" fmla="*/ 7525789 w 7527271"/>
                <a:gd name="connsiteY1097" fmla="*/ 3337511 h 4246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Lst>
              <a:rect l="l" t="t" r="r" b="b"/>
              <a:pathLst>
                <a:path w="7527271" h="4246067">
                  <a:moveTo>
                    <a:pt x="221903" y="1042797"/>
                  </a:moveTo>
                  <a:cubicBezTo>
                    <a:pt x="222492" y="1046415"/>
                    <a:pt x="221566" y="1048442"/>
                    <a:pt x="219126" y="1048877"/>
                  </a:cubicBezTo>
                  <a:cubicBezTo>
                    <a:pt x="214245" y="1049746"/>
                    <a:pt x="203305" y="1044246"/>
                    <a:pt x="186305" y="1032384"/>
                  </a:cubicBezTo>
                  <a:cubicBezTo>
                    <a:pt x="161958" y="1026787"/>
                    <a:pt x="149781" y="1023984"/>
                    <a:pt x="149781" y="1023984"/>
                  </a:cubicBezTo>
                  <a:lnTo>
                    <a:pt x="155293" y="1019282"/>
                  </a:lnTo>
                  <a:cubicBezTo>
                    <a:pt x="171146" y="1018951"/>
                    <a:pt x="191240" y="1021574"/>
                    <a:pt x="215593" y="1027167"/>
                  </a:cubicBezTo>
                  <a:cubicBezTo>
                    <a:pt x="219211" y="1033969"/>
                    <a:pt x="221315" y="1039178"/>
                    <a:pt x="221903" y="1042797"/>
                  </a:cubicBezTo>
                  <a:close/>
                  <a:moveTo>
                    <a:pt x="668092" y="464430"/>
                  </a:moveTo>
                  <a:cubicBezTo>
                    <a:pt x="666334" y="466287"/>
                    <a:pt x="664104" y="473302"/>
                    <a:pt x="660949" y="467337"/>
                  </a:cubicBezTo>
                  <a:cubicBezTo>
                    <a:pt x="662853" y="465324"/>
                    <a:pt x="664242" y="463852"/>
                    <a:pt x="665355" y="463254"/>
                  </a:cubicBezTo>
                  <a:cubicBezTo>
                    <a:pt x="666467" y="462662"/>
                    <a:pt x="667300" y="462940"/>
                    <a:pt x="668092" y="464430"/>
                  </a:cubicBezTo>
                  <a:close/>
                  <a:moveTo>
                    <a:pt x="670132" y="500255"/>
                  </a:moveTo>
                  <a:cubicBezTo>
                    <a:pt x="669344" y="498764"/>
                    <a:pt x="659743" y="501760"/>
                    <a:pt x="649447" y="505493"/>
                  </a:cubicBezTo>
                  <a:lnTo>
                    <a:pt x="625133" y="514938"/>
                  </a:lnTo>
                  <a:lnTo>
                    <a:pt x="637618" y="519959"/>
                  </a:lnTo>
                  <a:lnTo>
                    <a:pt x="636961" y="518936"/>
                  </a:lnTo>
                  <a:lnTo>
                    <a:pt x="640233" y="517965"/>
                  </a:lnTo>
                  <a:cubicBezTo>
                    <a:pt x="636719" y="521681"/>
                    <a:pt x="675122" y="509699"/>
                    <a:pt x="670132" y="500255"/>
                  </a:cubicBezTo>
                  <a:close/>
                  <a:moveTo>
                    <a:pt x="675227" y="461522"/>
                  </a:moveTo>
                  <a:cubicBezTo>
                    <a:pt x="673472" y="463382"/>
                    <a:pt x="671242" y="470394"/>
                    <a:pt x="668092" y="464430"/>
                  </a:cubicBezTo>
                  <a:cubicBezTo>
                    <a:pt x="669991" y="462416"/>
                    <a:pt x="671382" y="460942"/>
                    <a:pt x="672493" y="460347"/>
                  </a:cubicBezTo>
                  <a:cubicBezTo>
                    <a:pt x="673605" y="459750"/>
                    <a:pt x="674438" y="460031"/>
                    <a:pt x="675227" y="461522"/>
                  </a:cubicBezTo>
                  <a:close/>
                  <a:moveTo>
                    <a:pt x="694557" y="455779"/>
                  </a:moveTo>
                  <a:cubicBezTo>
                    <a:pt x="689289" y="461359"/>
                    <a:pt x="681891" y="463769"/>
                    <a:pt x="675227" y="461522"/>
                  </a:cubicBezTo>
                  <a:cubicBezTo>
                    <a:pt x="679674" y="459140"/>
                    <a:pt x="682773" y="457018"/>
                    <a:pt x="685626" y="455834"/>
                  </a:cubicBezTo>
                  <a:cubicBezTo>
                    <a:pt x="688483" y="454651"/>
                    <a:pt x="691094" y="454406"/>
                    <a:pt x="694557" y="455779"/>
                  </a:cubicBezTo>
                  <a:close/>
                  <a:moveTo>
                    <a:pt x="775967" y="535565"/>
                  </a:moveTo>
                  <a:cubicBezTo>
                    <a:pt x="776698" y="536098"/>
                    <a:pt x="776660" y="537055"/>
                    <a:pt x="775274" y="538529"/>
                  </a:cubicBezTo>
                  <a:cubicBezTo>
                    <a:pt x="771762" y="542246"/>
                    <a:pt x="764543" y="539816"/>
                    <a:pt x="764543" y="539816"/>
                  </a:cubicBezTo>
                  <a:cubicBezTo>
                    <a:pt x="764610" y="537999"/>
                    <a:pt x="766914" y="536536"/>
                    <a:pt x="769481" y="535728"/>
                  </a:cubicBezTo>
                  <a:cubicBezTo>
                    <a:pt x="772044" y="534918"/>
                    <a:pt x="774867" y="534762"/>
                    <a:pt x="775967" y="535565"/>
                  </a:cubicBezTo>
                  <a:close/>
                  <a:moveTo>
                    <a:pt x="782649" y="2336417"/>
                  </a:moveTo>
                  <a:cubicBezTo>
                    <a:pt x="784630" y="2341273"/>
                    <a:pt x="783645" y="2344967"/>
                    <a:pt x="779685" y="2347497"/>
                  </a:cubicBezTo>
                  <a:cubicBezTo>
                    <a:pt x="775730" y="2350033"/>
                    <a:pt x="765829" y="2344115"/>
                    <a:pt x="750000" y="2329755"/>
                  </a:cubicBezTo>
                  <a:cubicBezTo>
                    <a:pt x="757914" y="2324691"/>
                    <a:pt x="765832" y="2325749"/>
                    <a:pt x="773745" y="2332925"/>
                  </a:cubicBezTo>
                  <a:cubicBezTo>
                    <a:pt x="777704" y="2330391"/>
                    <a:pt x="780669" y="2331557"/>
                    <a:pt x="782649" y="2336417"/>
                  </a:cubicBezTo>
                  <a:close/>
                  <a:moveTo>
                    <a:pt x="788889" y="452009"/>
                  </a:moveTo>
                  <a:cubicBezTo>
                    <a:pt x="788804" y="446668"/>
                    <a:pt x="757247" y="456057"/>
                    <a:pt x="774825" y="452173"/>
                  </a:cubicBezTo>
                  <a:cubicBezTo>
                    <a:pt x="731218" y="462305"/>
                    <a:pt x="682471" y="483115"/>
                    <a:pt x="636493" y="496412"/>
                  </a:cubicBezTo>
                  <a:lnTo>
                    <a:pt x="599013" y="504885"/>
                  </a:lnTo>
                  <a:lnTo>
                    <a:pt x="601187" y="505308"/>
                  </a:lnTo>
                  <a:lnTo>
                    <a:pt x="619364" y="512618"/>
                  </a:lnTo>
                  <a:lnTo>
                    <a:pt x="675864" y="490695"/>
                  </a:lnTo>
                  <a:cubicBezTo>
                    <a:pt x="708455" y="479047"/>
                    <a:pt x="741914" y="467645"/>
                    <a:pt x="776401" y="455155"/>
                  </a:cubicBezTo>
                  <a:cubicBezTo>
                    <a:pt x="776401" y="455155"/>
                    <a:pt x="788529" y="461693"/>
                    <a:pt x="788889" y="452009"/>
                  </a:cubicBezTo>
                  <a:close/>
                  <a:moveTo>
                    <a:pt x="805285" y="180325"/>
                  </a:moveTo>
                  <a:lnTo>
                    <a:pt x="803677" y="179228"/>
                  </a:lnTo>
                  <a:cubicBezTo>
                    <a:pt x="801965" y="178058"/>
                    <a:pt x="801105" y="177475"/>
                    <a:pt x="802395" y="178351"/>
                  </a:cubicBezTo>
                  <a:close/>
                  <a:moveTo>
                    <a:pt x="813969" y="186239"/>
                  </a:moveTo>
                  <a:lnTo>
                    <a:pt x="805285" y="180325"/>
                  </a:lnTo>
                  <a:lnTo>
                    <a:pt x="810109" y="183608"/>
                  </a:lnTo>
                  <a:cubicBezTo>
                    <a:pt x="812250" y="185070"/>
                    <a:pt x="813969" y="186239"/>
                    <a:pt x="813969" y="186239"/>
                  </a:cubicBezTo>
                  <a:close/>
                  <a:moveTo>
                    <a:pt x="834056" y="415947"/>
                  </a:moveTo>
                  <a:cubicBezTo>
                    <a:pt x="831406" y="414825"/>
                    <a:pt x="821666" y="417292"/>
                    <a:pt x="821666" y="417292"/>
                  </a:cubicBezTo>
                  <a:cubicBezTo>
                    <a:pt x="817860" y="421321"/>
                    <a:pt x="826397" y="426236"/>
                    <a:pt x="833713" y="418491"/>
                  </a:cubicBezTo>
                  <a:cubicBezTo>
                    <a:pt x="835033" y="417096"/>
                    <a:pt x="834938" y="416320"/>
                    <a:pt x="834056" y="415947"/>
                  </a:cubicBezTo>
                  <a:close/>
                  <a:moveTo>
                    <a:pt x="839529" y="489083"/>
                  </a:moveTo>
                  <a:cubicBezTo>
                    <a:pt x="834258" y="494663"/>
                    <a:pt x="832210" y="496833"/>
                    <a:pt x="827302" y="492728"/>
                  </a:cubicBezTo>
                  <a:cubicBezTo>
                    <a:pt x="829205" y="490712"/>
                    <a:pt x="831427" y="489520"/>
                    <a:pt x="833592" y="488974"/>
                  </a:cubicBezTo>
                  <a:cubicBezTo>
                    <a:pt x="835755" y="488428"/>
                    <a:pt x="837862" y="488522"/>
                    <a:pt x="839529" y="489083"/>
                  </a:cubicBezTo>
                  <a:close/>
                  <a:moveTo>
                    <a:pt x="964350" y="396221"/>
                  </a:moveTo>
                  <a:lnTo>
                    <a:pt x="948964" y="401099"/>
                  </a:lnTo>
                  <a:cubicBezTo>
                    <a:pt x="940159" y="402575"/>
                    <a:pt x="930067" y="403570"/>
                    <a:pt x="925729" y="403128"/>
                  </a:cubicBezTo>
                  <a:close/>
                  <a:moveTo>
                    <a:pt x="964506" y="396171"/>
                  </a:moveTo>
                  <a:lnTo>
                    <a:pt x="964506" y="396192"/>
                  </a:lnTo>
                  <a:lnTo>
                    <a:pt x="964350" y="396221"/>
                  </a:lnTo>
                  <a:close/>
                  <a:moveTo>
                    <a:pt x="976966" y="519558"/>
                  </a:moveTo>
                  <a:cubicBezTo>
                    <a:pt x="977464" y="518692"/>
                    <a:pt x="974685" y="518828"/>
                    <a:pt x="970404" y="519479"/>
                  </a:cubicBezTo>
                  <a:lnTo>
                    <a:pt x="947202" y="524432"/>
                  </a:lnTo>
                  <a:lnTo>
                    <a:pt x="968083" y="522423"/>
                  </a:lnTo>
                  <a:lnTo>
                    <a:pt x="972137" y="521801"/>
                  </a:lnTo>
                  <a:close/>
                  <a:moveTo>
                    <a:pt x="1001540" y="390770"/>
                  </a:moveTo>
                  <a:cubicBezTo>
                    <a:pt x="1002422" y="391678"/>
                    <a:pt x="984461" y="396356"/>
                    <a:pt x="964327" y="401013"/>
                  </a:cubicBezTo>
                  <a:lnTo>
                    <a:pt x="964506" y="396192"/>
                  </a:lnTo>
                  <a:lnTo>
                    <a:pt x="984007" y="392705"/>
                  </a:lnTo>
                  <a:cubicBezTo>
                    <a:pt x="995950" y="390803"/>
                    <a:pt x="1001098" y="390317"/>
                    <a:pt x="1001540" y="390770"/>
                  </a:cubicBezTo>
                  <a:close/>
                  <a:moveTo>
                    <a:pt x="1050500" y="448613"/>
                  </a:moveTo>
                  <a:cubicBezTo>
                    <a:pt x="1048923" y="445628"/>
                    <a:pt x="1027722" y="448702"/>
                    <a:pt x="1036435" y="448777"/>
                  </a:cubicBezTo>
                  <a:cubicBezTo>
                    <a:pt x="1023289" y="450681"/>
                    <a:pt x="1007365" y="455530"/>
                    <a:pt x="991279" y="459969"/>
                  </a:cubicBezTo>
                  <a:lnTo>
                    <a:pt x="961966" y="465516"/>
                  </a:lnTo>
                  <a:lnTo>
                    <a:pt x="959301" y="465808"/>
                  </a:lnTo>
                  <a:lnTo>
                    <a:pt x="958843" y="466106"/>
                  </a:lnTo>
                  <a:lnTo>
                    <a:pt x="945161" y="468695"/>
                  </a:lnTo>
                  <a:cubicBezTo>
                    <a:pt x="934690" y="470476"/>
                    <a:pt x="925892" y="465063"/>
                    <a:pt x="919049" y="467660"/>
                  </a:cubicBezTo>
                  <a:cubicBezTo>
                    <a:pt x="892761" y="471468"/>
                    <a:pt x="867393" y="488255"/>
                    <a:pt x="839529" y="489083"/>
                  </a:cubicBezTo>
                  <a:cubicBezTo>
                    <a:pt x="857575" y="480045"/>
                    <a:pt x="868045" y="478261"/>
                    <a:pt x="883783" y="470899"/>
                  </a:cubicBezTo>
                  <a:cubicBezTo>
                    <a:pt x="878696" y="471637"/>
                    <a:pt x="925892" y="465063"/>
                    <a:pt x="928123" y="458051"/>
                  </a:cubicBezTo>
                  <a:cubicBezTo>
                    <a:pt x="926462" y="449728"/>
                    <a:pt x="869984" y="471563"/>
                    <a:pt x="864895" y="472297"/>
                  </a:cubicBezTo>
                  <a:cubicBezTo>
                    <a:pt x="804819" y="492505"/>
                    <a:pt x="769633" y="501083"/>
                    <a:pt x="706228" y="520172"/>
                  </a:cubicBezTo>
                  <a:cubicBezTo>
                    <a:pt x="706228" y="520172"/>
                    <a:pt x="675771" y="537695"/>
                    <a:pt x="674289" y="524534"/>
                  </a:cubicBezTo>
                  <a:cubicBezTo>
                    <a:pt x="676519" y="517522"/>
                    <a:pt x="725770" y="508779"/>
                    <a:pt x="727521" y="506919"/>
                  </a:cubicBezTo>
                  <a:cubicBezTo>
                    <a:pt x="775373" y="490353"/>
                    <a:pt x="819159" y="477318"/>
                    <a:pt x="868502" y="458397"/>
                  </a:cubicBezTo>
                  <a:cubicBezTo>
                    <a:pt x="837028" y="473126"/>
                    <a:pt x="879055" y="461950"/>
                    <a:pt x="877658" y="454125"/>
                  </a:cubicBezTo>
                  <a:cubicBezTo>
                    <a:pt x="874421" y="442823"/>
                    <a:pt x="814166" y="467878"/>
                    <a:pt x="809076" y="468614"/>
                  </a:cubicBezTo>
                  <a:cubicBezTo>
                    <a:pt x="782739" y="477515"/>
                    <a:pt x="755430" y="486087"/>
                    <a:pt x="726793" y="495387"/>
                  </a:cubicBezTo>
                  <a:lnTo>
                    <a:pt x="645911" y="523294"/>
                  </a:lnTo>
                  <a:lnTo>
                    <a:pt x="687841" y="540147"/>
                  </a:lnTo>
                  <a:cubicBezTo>
                    <a:pt x="702139" y="544427"/>
                    <a:pt x="716294" y="547182"/>
                    <a:pt x="730306" y="548411"/>
                  </a:cubicBezTo>
                  <a:cubicBezTo>
                    <a:pt x="738807" y="554351"/>
                    <a:pt x="746104" y="558017"/>
                    <a:pt x="752189" y="559408"/>
                  </a:cubicBezTo>
                  <a:cubicBezTo>
                    <a:pt x="758275" y="560811"/>
                    <a:pt x="765572" y="564477"/>
                    <a:pt x="774067" y="570409"/>
                  </a:cubicBezTo>
                  <a:lnTo>
                    <a:pt x="814533" y="569547"/>
                  </a:lnTo>
                  <a:lnTo>
                    <a:pt x="832273" y="564547"/>
                  </a:lnTo>
                  <a:lnTo>
                    <a:pt x="800402" y="559967"/>
                  </a:lnTo>
                  <a:cubicBezTo>
                    <a:pt x="776934" y="556354"/>
                    <a:pt x="764504" y="553305"/>
                    <a:pt x="784399" y="550950"/>
                  </a:cubicBezTo>
                  <a:lnTo>
                    <a:pt x="809632" y="549247"/>
                  </a:lnTo>
                  <a:lnTo>
                    <a:pt x="827491" y="540591"/>
                  </a:lnTo>
                  <a:cubicBezTo>
                    <a:pt x="889325" y="518522"/>
                    <a:pt x="948930" y="503463"/>
                    <a:pt x="1017718" y="483327"/>
                  </a:cubicBezTo>
                  <a:lnTo>
                    <a:pt x="1020957" y="480549"/>
                  </a:lnTo>
                  <a:lnTo>
                    <a:pt x="1002259" y="479673"/>
                  </a:lnTo>
                  <a:lnTo>
                    <a:pt x="988394" y="478600"/>
                  </a:lnTo>
                  <a:lnTo>
                    <a:pt x="916675" y="496530"/>
                  </a:lnTo>
                  <a:cubicBezTo>
                    <a:pt x="891288" y="505394"/>
                    <a:pt x="865718" y="514450"/>
                    <a:pt x="835086" y="517821"/>
                  </a:cubicBezTo>
                  <a:cubicBezTo>
                    <a:pt x="865215" y="505294"/>
                    <a:pt x="896523" y="495004"/>
                    <a:pt x="928683" y="485562"/>
                  </a:cubicBezTo>
                  <a:lnTo>
                    <a:pt x="963352" y="476012"/>
                  </a:lnTo>
                  <a:lnTo>
                    <a:pt x="950355" y="471608"/>
                  </a:lnTo>
                  <a:lnTo>
                    <a:pt x="958843" y="466106"/>
                  </a:lnTo>
                  <a:lnTo>
                    <a:pt x="961966" y="465516"/>
                  </a:lnTo>
                  <a:lnTo>
                    <a:pt x="977093" y="463845"/>
                  </a:lnTo>
                  <a:lnTo>
                    <a:pt x="1004931" y="464563"/>
                  </a:lnTo>
                  <a:lnTo>
                    <a:pt x="1027361" y="458386"/>
                  </a:lnTo>
                  <a:cubicBezTo>
                    <a:pt x="1029117" y="456525"/>
                    <a:pt x="1055491" y="458053"/>
                    <a:pt x="1050500" y="448613"/>
                  </a:cubicBezTo>
                  <a:close/>
                  <a:moveTo>
                    <a:pt x="1217535" y="1042475"/>
                  </a:moveTo>
                  <a:cubicBezTo>
                    <a:pt x="1177340" y="1037225"/>
                    <a:pt x="1140183" y="1032665"/>
                    <a:pt x="1106075" y="1028803"/>
                  </a:cubicBezTo>
                  <a:cubicBezTo>
                    <a:pt x="1071961" y="1024946"/>
                    <a:pt x="1039059" y="1023356"/>
                    <a:pt x="1007361" y="1024033"/>
                  </a:cubicBezTo>
                  <a:cubicBezTo>
                    <a:pt x="967161" y="1018771"/>
                    <a:pt x="928172" y="1015789"/>
                    <a:pt x="890387" y="1015065"/>
                  </a:cubicBezTo>
                  <a:cubicBezTo>
                    <a:pt x="852601" y="1014344"/>
                    <a:pt x="815446" y="1009785"/>
                    <a:pt x="778927" y="1001396"/>
                  </a:cubicBezTo>
                  <a:cubicBezTo>
                    <a:pt x="837269" y="1030721"/>
                    <a:pt x="879192" y="1054285"/>
                    <a:pt x="904688" y="1072079"/>
                  </a:cubicBezTo>
                  <a:cubicBezTo>
                    <a:pt x="920537" y="1071748"/>
                    <a:pt x="934265" y="1069927"/>
                    <a:pt x="945861" y="1066614"/>
                  </a:cubicBezTo>
                  <a:cubicBezTo>
                    <a:pt x="957462" y="1063313"/>
                    <a:pt x="971187" y="1061491"/>
                    <a:pt x="987032" y="1061152"/>
                  </a:cubicBezTo>
                  <a:cubicBezTo>
                    <a:pt x="1011383" y="1066756"/>
                    <a:pt x="1030276" y="1067108"/>
                    <a:pt x="1043716" y="1062239"/>
                  </a:cubicBezTo>
                  <a:cubicBezTo>
                    <a:pt x="1057152" y="1057372"/>
                    <a:pt x="1076044" y="1057724"/>
                    <a:pt x="1100391" y="1063321"/>
                  </a:cubicBezTo>
                  <a:cubicBezTo>
                    <a:pt x="1119918" y="1059853"/>
                    <a:pt x="1137600" y="1057943"/>
                    <a:pt x="1153453" y="1057607"/>
                  </a:cubicBezTo>
                  <a:cubicBezTo>
                    <a:pt x="1169301" y="1057262"/>
                    <a:pt x="1189401" y="1059897"/>
                    <a:pt x="1213748" y="1065494"/>
                  </a:cubicBezTo>
                  <a:cubicBezTo>
                    <a:pt x="1205249" y="1059554"/>
                    <a:pt x="1206509" y="1051882"/>
                    <a:pt x="1217535" y="1042475"/>
                  </a:cubicBezTo>
                  <a:close/>
                  <a:moveTo>
                    <a:pt x="1319503" y="797248"/>
                  </a:moveTo>
                  <a:cubicBezTo>
                    <a:pt x="1307328" y="794447"/>
                    <a:pt x="1297914" y="789301"/>
                    <a:pt x="1291249" y="781796"/>
                  </a:cubicBezTo>
                  <a:cubicBezTo>
                    <a:pt x="1284590" y="774301"/>
                    <a:pt x="1275171" y="769145"/>
                    <a:pt x="1262995" y="766342"/>
                  </a:cubicBezTo>
                  <a:cubicBezTo>
                    <a:pt x="1262995" y="766342"/>
                    <a:pt x="1250823" y="763553"/>
                    <a:pt x="1226472" y="757958"/>
                  </a:cubicBezTo>
                  <a:cubicBezTo>
                    <a:pt x="1143553" y="762780"/>
                    <a:pt x="1061320" y="753840"/>
                    <a:pt x="979774" y="731120"/>
                  </a:cubicBezTo>
                  <a:cubicBezTo>
                    <a:pt x="948078" y="731794"/>
                    <a:pt x="916091" y="729424"/>
                    <a:pt x="883820" y="723992"/>
                  </a:cubicBezTo>
                  <a:cubicBezTo>
                    <a:pt x="851543" y="718566"/>
                    <a:pt x="819560" y="716192"/>
                    <a:pt x="787863" y="716868"/>
                  </a:cubicBezTo>
                  <a:cubicBezTo>
                    <a:pt x="768334" y="720340"/>
                    <a:pt x="743876" y="734628"/>
                    <a:pt x="714478" y="759711"/>
                  </a:cubicBezTo>
                  <a:cubicBezTo>
                    <a:pt x="769372" y="752418"/>
                    <a:pt x="823928" y="752028"/>
                    <a:pt x="878137" y="758508"/>
                  </a:cubicBezTo>
                  <a:cubicBezTo>
                    <a:pt x="932346" y="764996"/>
                    <a:pt x="989884" y="775233"/>
                    <a:pt x="1050757" y="789222"/>
                  </a:cubicBezTo>
                  <a:cubicBezTo>
                    <a:pt x="1082455" y="788545"/>
                    <a:pt x="1116277" y="789356"/>
                    <a:pt x="1152226" y="791645"/>
                  </a:cubicBezTo>
                  <a:cubicBezTo>
                    <a:pt x="1188174" y="793937"/>
                    <a:pt x="1223834" y="793174"/>
                    <a:pt x="1259208" y="789364"/>
                  </a:cubicBezTo>
                  <a:lnTo>
                    <a:pt x="1253696" y="794065"/>
                  </a:lnTo>
                  <a:cubicBezTo>
                    <a:pt x="1265869" y="796859"/>
                    <a:pt x="1275918" y="798177"/>
                    <a:pt x="1283842" y="798009"/>
                  </a:cubicBezTo>
                  <a:cubicBezTo>
                    <a:pt x="1291770" y="797840"/>
                    <a:pt x="1301817" y="799149"/>
                    <a:pt x="1313991" y="801950"/>
                  </a:cubicBezTo>
                  <a:close/>
                  <a:moveTo>
                    <a:pt x="1336717" y="314408"/>
                  </a:moveTo>
                  <a:cubicBezTo>
                    <a:pt x="1334958" y="316268"/>
                    <a:pt x="1329787" y="311665"/>
                    <a:pt x="1333300" y="307944"/>
                  </a:cubicBezTo>
                  <a:cubicBezTo>
                    <a:pt x="1333300" y="307944"/>
                    <a:pt x="1334592" y="309095"/>
                    <a:pt x="1335665" y="310480"/>
                  </a:cubicBezTo>
                  <a:cubicBezTo>
                    <a:pt x="1336739" y="311862"/>
                    <a:pt x="1337593" y="313476"/>
                    <a:pt x="1336717" y="314408"/>
                  </a:cubicBezTo>
                  <a:close/>
                  <a:moveTo>
                    <a:pt x="1387541" y="308646"/>
                  </a:moveTo>
                  <a:cubicBezTo>
                    <a:pt x="1375050" y="311794"/>
                    <a:pt x="1361247" y="312455"/>
                    <a:pt x="1348940" y="310763"/>
                  </a:cubicBezTo>
                  <a:cubicBezTo>
                    <a:pt x="1355185" y="309190"/>
                    <a:pt x="1361803" y="307025"/>
                    <a:pt x="1368376" y="306073"/>
                  </a:cubicBezTo>
                  <a:cubicBezTo>
                    <a:pt x="1374947" y="305119"/>
                    <a:pt x="1381475" y="305376"/>
                    <a:pt x="1387541" y="308646"/>
                  </a:cubicBezTo>
                  <a:close/>
                  <a:moveTo>
                    <a:pt x="1433538" y="680158"/>
                  </a:moveTo>
                  <a:lnTo>
                    <a:pt x="1414742" y="667035"/>
                  </a:lnTo>
                  <a:lnTo>
                    <a:pt x="1363295" y="662724"/>
                  </a:lnTo>
                  <a:close/>
                  <a:moveTo>
                    <a:pt x="1493835" y="688044"/>
                  </a:moveTo>
                  <a:lnTo>
                    <a:pt x="1485828" y="672991"/>
                  </a:lnTo>
                  <a:lnTo>
                    <a:pt x="1440003" y="669152"/>
                  </a:lnTo>
                  <a:lnTo>
                    <a:pt x="1444562" y="670752"/>
                  </a:lnTo>
                  <a:cubicBezTo>
                    <a:pt x="1456738" y="673555"/>
                    <a:pt x="1473160" y="679317"/>
                    <a:pt x="1493835" y="688044"/>
                  </a:cubicBezTo>
                  <a:close/>
                  <a:moveTo>
                    <a:pt x="2010802" y="301586"/>
                  </a:moveTo>
                  <a:lnTo>
                    <a:pt x="1970534" y="302120"/>
                  </a:lnTo>
                  <a:cubicBezTo>
                    <a:pt x="1935671" y="302992"/>
                    <a:pt x="1901680" y="304105"/>
                    <a:pt x="1866781" y="305015"/>
                  </a:cubicBezTo>
                  <a:cubicBezTo>
                    <a:pt x="1823094" y="307869"/>
                    <a:pt x="1770792" y="300463"/>
                    <a:pt x="1727367" y="303814"/>
                  </a:cubicBezTo>
                  <a:cubicBezTo>
                    <a:pt x="1700816" y="307128"/>
                    <a:pt x="1685520" y="310145"/>
                    <a:pt x="1655897" y="312832"/>
                  </a:cubicBezTo>
                  <a:cubicBezTo>
                    <a:pt x="1639784" y="315168"/>
                    <a:pt x="1620632" y="316072"/>
                    <a:pt x="1603498" y="315611"/>
                  </a:cubicBezTo>
                  <a:cubicBezTo>
                    <a:pt x="1566475" y="320707"/>
                    <a:pt x="1601269" y="322623"/>
                    <a:pt x="1611739" y="320837"/>
                  </a:cubicBezTo>
                  <a:cubicBezTo>
                    <a:pt x="1686653" y="317471"/>
                    <a:pt x="1751068" y="316700"/>
                    <a:pt x="1819290" y="311898"/>
                  </a:cubicBezTo>
                  <a:lnTo>
                    <a:pt x="1835216" y="312074"/>
                  </a:lnTo>
                  <a:close/>
                  <a:moveTo>
                    <a:pt x="2206493" y="66888"/>
                  </a:moveTo>
                  <a:cubicBezTo>
                    <a:pt x="2205120" y="63334"/>
                    <a:pt x="2203197" y="58359"/>
                    <a:pt x="2204020" y="60491"/>
                  </a:cubicBezTo>
                  <a:close/>
                  <a:moveTo>
                    <a:pt x="2214701" y="59725"/>
                  </a:moveTo>
                  <a:lnTo>
                    <a:pt x="2207729" y="70086"/>
                  </a:lnTo>
                  <a:lnTo>
                    <a:pt x="2213027" y="72805"/>
                  </a:lnTo>
                  <a:lnTo>
                    <a:pt x="2133222" y="75812"/>
                  </a:lnTo>
                  <a:cubicBezTo>
                    <a:pt x="1899883" y="86835"/>
                    <a:pt x="1666032" y="100994"/>
                    <a:pt x="1430026" y="110279"/>
                  </a:cubicBezTo>
                  <a:cubicBezTo>
                    <a:pt x="1398287" y="118016"/>
                    <a:pt x="1289851" y="107681"/>
                    <a:pt x="1383350" y="95044"/>
                  </a:cubicBezTo>
                  <a:cubicBezTo>
                    <a:pt x="1597917" y="67971"/>
                    <a:pt x="1817136" y="76879"/>
                    <a:pt x="2041510" y="70240"/>
                  </a:cubicBezTo>
                  <a:close/>
                  <a:moveTo>
                    <a:pt x="2231036" y="58733"/>
                  </a:moveTo>
                  <a:lnTo>
                    <a:pt x="2226569" y="64826"/>
                  </a:lnTo>
                  <a:lnTo>
                    <a:pt x="2218387" y="59500"/>
                  </a:lnTo>
                  <a:close/>
                  <a:moveTo>
                    <a:pt x="2320027" y="234490"/>
                  </a:moveTo>
                  <a:cubicBezTo>
                    <a:pt x="2321404" y="236196"/>
                    <a:pt x="2295650" y="240648"/>
                    <a:pt x="2260832" y="245585"/>
                  </a:cubicBezTo>
                  <a:lnTo>
                    <a:pt x="2238069" y="248658"/>
                  </a:lnTo>
                  <a:lnTo>
                    <a:pt x="2223932" y="249294"/>
                  </a:lnTo>
                  <a:lnTo>
                    <a:pt x="2225959" y="239490"/>
                  </a:lnTo>
                  <a:cubicBezTo>
                    <a:pt x="2228738" y="246674"/>
                    <a:pt x="2148195" y="251498"/>
                    <a:pt x="2126964" y="247724"/>
                  </a:cubicBezTo>
                  <a:cubicBezTo>
                    <a:pt x="2232823" y="238060"/>
                    <a:pt x="2287458" y="234173"/>
                    <a:pt x="2308932" y="233789"/>
                  </a:cubicBezTo>
                  <a:cubicBezTo>
                    <a:pt x="2316092" y="233663"/>
                    <a:pt x="2319567" y="233922"/>
                    <a:pt x="2320027" y="234490"/>
                  </a:cubicBezTo>
                  <a:close/>
                  <a:moveTo>
                    <a:pt x="2436300" y="55749"/>
                  </a:moveTo>
                  <a:lnTo>
                    <a:pt x="2382087" y="66437"/>
                  </a:lnTo>
                  <a:lnTo>
                    <a:pt x="2214959" y="72730"/>
                  </a:lnTo>
                  <a:lnTo>
                    <a:pt x="2226569" y="64826"/>
                  </a:lnTo>
                  <a:cubicBezTo>
                    <a:pt x="2226569" y="64826"/>
                    <a:pt x="2228533" y="65638"/>
                    <a:pt x="2230781" y="65063"/>
                  </a:cubicBezTo>
                  <a:lnTo>
                    <a:pt x="2235628" y="58453"/>
                  </a:lnTo>
                  <a:lnTo>
                    <a:pt x="2267623" y="56510"/>
                  </a:lnTo>
                  <a:cubicBezTo>
                    <a:pt x="2273872" y="54373"/>
                    <a:pt x="2276995" y="53304"/>
                    <a:pt x="2280261" y="52108"/>
                  </a:cubicBezTo>
                  <a:lnTo>
                    <a:pt x="2285686" y="50033"/>
                  </a:lnTo>
                  <a:lnTo>
                    <a:pt x="2295084" y="48703"/>
                  </a:lnTo>
                  <a:lnTo>
                    <a:pt x="2303456" y="59854"/>
                  </a:lnTo>
                  <a:cubicBezTo>
                    <a:pt x="2306258" y="60768"/>
                    <a:pt x="2306959" y="56472"/>
                    <a:pt x="2307657" y="52177"/>
                  </a:cubicBezTo>
                  <a:lnTo>
                    <a:pt x="2310771" y="46483"/>
                  </a:lnTo>
                  <a:lnTo>
                    <a:pt x="2314198" y="45996"/>
                  </a:lnTo>
                  <a:lnTo>
                    <a:pt x="2319940" y="49681"/>
                  </a:lnTo>
                  <a:cubicBezTo>
                    <a:pt x="2330705" y="57436"/>
                    <a:pt x="2348033" y="69880"/>
                    <a:pt x="2358538" y="59735"/>
                  </a:cubicBezTo>
                  <a:cubicBezTo>
                    <a:pt x="2358538" y="59735"/>
                    <a:pt x="2349919" y="40213"/>
                    <a:pt x="2355517" y="42042"/>
                  </a:cubicBezTo>
                  <a:cubicBezTo>
                    <a:pt x="2361122" y="43869"/>
                    <a:pt x="2371030" y="55459"/>
                    <a:pt x="2383168" y="59422"/>
                  </a:cubicBezTo>
                  <a:cubicBezTo>
                    <a:pt x="2388768" y="61248"/>
                    <a:pt x="2404261" y="59694"/>
                    <a:pt x="2421316" y="57603"/>
                  </a:cubicBezTo>
                  <a:close/>
                  <a:moveTo>
                    <a:pt x="2640319" y="13882"/>
                  </a:moveTo>
                  <a:cubicBezTo>
                    <a:pt x="2639026" y="21814"/>
                    <a:pt x="2622580" y="8094"/>
                    <a:pt x="2629474" y="1990"/>
                  </a:cubicBezTo>
                  <a:close/>
                  <a:moveTo>
                    <a:pt x="2720388" y="5213"/>
                  </a:moveTo>
                  <a:lnTo>
                    <a:pt x="2700297" y="12153"/>
                  </a:lnTo>
                  <a:lnTo>
                    <a:pt x="2694788" y="12840"/>
                  </a:lnTo>
                  <a:lnTo>
                    <a:pt x="2666244" y="5637"/>
                  </a:lnTo>
                  <a:cubicBezTo>
                    <a:pt x="2672597" y="2838"/>
                    <a:pt x="2681934" y="1363"/>
                    <a:pt x="2691777" y="1269"/>
                  </a:cubicBezTo>
                  <a:cubicBezTo>
                    <a:pt x="2701627" y="1176"/>
                    <a:pt x="2711987" y="2470"/>
                    <a:pt x="2720388" y="5213"/>
                  </a:cubicBezTo>
                  <a:close/>
                  <a:moveTo>
                    <a:pt x="2745589" y="6473"/>
                  </a:moveTo>
                  <a:lnTo>
                    <a:pt x="2728044" y="8675"/>
                  </a:lnTo>
                  <a:lnTo>
                    <a:pt x="2720388" y="5213"/>
                  </a:lnTo>
                  <a:close/>
                  <a:moveTo>
                    <a:pt x="2765795" y="3943"/>
                  </a:moveTo>
                  <a:lnTo>
                    <a:pt x="2752836" y="5567"/>
                  </a:lnTo>
                  <a:lnTo>
                    <a:pt x="2759218" y="2224"/>
                  </a:lnTo>
                  <a:close/>
                  <a:moveTo>
                    <a:pt x="2784447" y="1606"/>
                  </a:moveTo>
                  <a:lnTo>
                    <a:pt x="2777826" y="2435"/>
                  </a:lnTo>
                  <a:lnTo>
                    <a:pt x="2779400" y="0"/>
                  </a:lnTo>
                  <a:close/>
                  <a:moveTo>
                    <a:pt x="2975948" y="68337"/>
                  </a:moveTo>
                  <a:lnTo>
                    <a:pt x="2942761" y="70090"/>
                  </a:lnTo>
                  <a:cubicBezTo>
                    <a:pt x="2723146" y="84634"/>
                    <a:pt x="2466650" y="140190"/>
                    <a:pt x="2245680" y="185336"/>
                  </a:cubicBezTo>
                  <a:cubicBezTo>
                    <a:pt x="2208842" y="195204"/>
                    <a:pt x="2157772" y="205202"/>
                    <a:pt x="2139773" y="209804"/>
                  </a:cubicBezTo>
                  <a:cubicBezTo>
                    <a:pt x="2118635" y="226179"/>
                    <a:pt x="2139406" y="228754"/>
                    <a:pt x="2124186" y="240542"/>
                  </a:cubicBezTo>
                  <a:cubicBezTo>
                    <a:pt x="2124186" y="240542"/>
                    <a:pt x="2097971" y="260842"/>
                    <a:pt x="2095196" y="253662"/>
                  </a:cubicBezTo>
                  <a:lnTo>
                    <a:pt x="2099702" y="254876"/>
                  </a:lnTo>
                  <a:lnTo>
                    <a:pt x="1480594" y="282710"/>
                  </a:lnTo>
                  <a:cubicBezTo>
                    <a:pt x="1421512" y="283263"/>
                    <a:pt x="1362872" y="298060"/>
                    <a:pt x="1307558" y="299254"/>
                  </a:cubicBezTo>
                  <a:lnTo>
                    <a:pt x="1260583" y="295464"/>
                  </a:lnTo>
                  <a:lnTo>
                    <a:pt x="1238044" y="298740"/>
                  </a:lnTo>
                  <a:cubicBezTo>
                    <a:pt x="1216477" y="302201"/>
                    <a:pt x="1194164" y="306841"/>
                    <a:pt x="1171499" y="312270"/>
                  </a:cubicBezTo>
                  <a:lnTo>
                    <a:pt x="1151052" y="317721"/>
                  </a:lnTo>
                  <a:lnTo>
                    <a:pt x="1147257" y="317721"/>
                  </a:lnTo>
                  <a:cubicBezTo>
                    <a:pt x="1134203" y="318608"/>
                    <a:pt x="1119800" y="320829"/>
                    <a:pt x="1108293" y="321626"/>
                  </a:cubicBezTo>
                  <a:lnTo>
                    <a:pt x="1103414" y="321555"/>
                  </a:lnTo>
                  <a:lnTo>
                    <a:pt x="1153973" y="308034"/>
                  </a:lnTo>
                  <a:cubicBezTo>
                    <a:pt x="1177128" y="302299"/>
                    <a:pt x="1200926" y="296960"/>
                    <a:pt x="1225918" y="292201"/>
                  </a:cubicBezTo>
                  <a:lnTo>
                    <a:pt x="1236194" y="290594"/>
                  </a:lnTo>
                  <a:lnTo>
                    <a:pt x="1213178" y="284874"/>
                  </a:lnTo>
                  <a:cubicBezTo>
                    <a:pt x="1201087" y="279881"/>
                    <a:pt x="1189974" y="274167"/>
                    <a:pt x="1178770" y="270510"/>
                  </a:cubicBezTo>
                  <a:cubicBezTo>
                    <a:pt x="1154140" y="270822"/>
                    <a:pt x="1107677" y="290464"/>
                    <a:pt x="1103155" y="245828"/>
                  </a:cubicBezTo>
                  <a:cubicBezTo>
                    <a:pt x="1136401" y="265030"/>
                    <a:pt x="1112845" y="222538"/>
                    <a:pt x="1103155" y="245828"/>
                  </a:cubicBezTo>
                  <a:cubicBezTo>
                    <a:pt x="998811" y="246574"/>
                    <a:pt x="889803" y="245799"/>
                    <a:pt x="780078" y="243396"/>
                  </a:cubicBezTo>
                  <a:cubicBezTo>
                    <a:pt x="794936" y="188381"/>
                    <a:pt x="881757" y="216718"/>
                    <a:pt x="928219" y="197080"/>
                  </a:cubicBezTo>
                  <a:cubicBezTo>
                    <a:pt x="966635" y="184561"/>
                    <a:pt x="897985" y="195564"/>
                    <a:pt x="880248" y="189774"/>
                  </a:cubicBezTo>
                  <a:cubicBezTo>
                    <a:pt x="856549" y="190393"/>
                    <a:pt x="837306" y="193855"/>
                    <a:pt x="813969" y="186239"/>
                  </a:cubicBezTo>
                  <a:cubicBezTo>
                    <a:pt x="1143361" y="146879"/>
                    <a:pt x="1479629" y="122640"/>
                    <a:pt x="1817838" y="104605"/>
                  </a:cubicBezTo>
                  <a:lnTo>
                    <a:pt x="2294191" y="83764"/>
                  </a:lnTo>
                  <a:lnTo>
                    <a:pt x="2289208" y="84750"/>
                  </a:lnTo>
                  <a:cubicBezTo>
                    <a:pt x="2214220" y="103938"/>
                    <a:pt x="2123537" y="116623"/>
                    <a:pt x="2078959" y="160478"/>
                  </a:cubicBezTo>
                  <a:cubicBezTo>
                    <a:pt x="2044893" y="177526"/>
                    <a:pt x="2041657" y="169146"/>
                    <a:pt x="2023660" y="173750"/>
                  </a:cubicBezTo>
                  <a:cubicBezTo>
                    <a:pt x="1978128" y="181020"/>
                    <a:pt x="1943599" y="196870"/>
                    <a:pt x="1991528" y="198636"/>
                  </a:cubicBezTo>
                  <a:cubicBezTo>
                    <a:pt x="2077138" y="189879"/>
                    <a:pt x="2122290" y="184466"/>
                    <a:pt x="2197276" y="165276"/>
                  </a:cubicBezTo>
                  <a:cubicBezTo>
                    <a:pt x="2385101" y="135300"/>
                    <a:pt x="2551204" y="100274"/>
                    <a:pt x="2730346" y="74613"/>
                  </a:cubicBezTo>
                  <a:lnTo>
                    <a:pt x="2845621" y="60884"/>
                  </a:lnTo>
                  <a:close/>
                  <a:moveTo>
                    <a:pt x="3077268" y="3430487"/>
                  </a:moveTo>
                  <a:cubicBezTo>
                    <a:pt x="3077268" y="3430487"/>
                    <a:pt x="3073309" y="3433019"/>
                    <a:pt x="3065395" y="3438079"/>
                  </a:cubicBezTo>
                  <a:cubicBezTo>
                    <a:pt x="2990196" y="3424971"/>
                    <a:pt x="2916976" y="3407529"/>
                    <a:pt x="2845737" y="3385769"/>
                  </a:cubicBezTo>
                  <a:cubicBezTo>
                    <a:pt x="2774497" y="3363995"/>
                    <a:pt x="2703253" y="3345303"/>
                    <a:pt x="2632014" y="3329659"/>
                  </a:cubicBezTo>
                  <a:cubicBezTo>
                    <a:pt x="2556816" y="3316543"/>
                    <a:pt x="2483598" y="3299115"/>
                    <a:pt x="2412356" y="3277341"/>
                  </a:cubicBezTo>
                  <a:cubicBezTo>
                    <a:pt x="2341117" y="3255585"/>
                    <a:pt x="2267897" y="3238141"/>
                    <a:pt x="2192698" y="3225029"/>
                  </a:cubicBezTo>
                  <a:cubicBezTo>
                    <a:pt x="2184782" y="3217857"/>
                    <a:pt x="2178844" y="3209403"/>
                    <a:pt x="2174888" y="3199699"/>
                  </a:cubicBezTo>
                  <a:cubicBezTo>
                    <a:pt x="2178843" y="3197167"/>
                    <a:pt x="2184776" y="3199481"/>
                    <a:pt x="2192694" y="3206669"/>
                  </a:cubicBezTo>
                  <a:lnTo>
                    <a:pt x="3065393" y="3419723"/>
                  </a:lnTo>
                  <a:cubicBezTo>
                    <a:pt x="3069352" y="3417189"/>
                    <a:pt x="3073306" y="3417707"/>
                    <a:pt x="3077264" y="3421303"/>
                  </a:cubicBezTo>
                  <a:cubicBezTo>
                    <a:pt x="3081225" y="3424897"/>
                    <a:pt x="3081224" y="3427955"/>
                    <a:pt x="3077268" y="3430487"/>
                  </a:cubicBezTo>
                  <a:close/>
                  <a:moveTo>
                    <a:pt x="3089148" y="257891"/>
                  </a:moveTo>
                  <a:lnTo>
                    <a:pt x="3086918" y="268355"/>
                  </a:lnTo>
                  <a:lnTo>
                    <a:pt x="3086966" y="266045"/>
                  </a:lnTo>
                  <a:close/>
                  <a:moveTo>
                    <a:pt x="3181897" y="125963"/>
                  </a:moveTo>
                  <a:cubicBezTo>
                    <a:pt x="3176826" y="129892"/>
                    <a:pt x="3165737" y="118258"/>
                    <a:pt x="3175885" y="110399"/>
                  </a:cubicBezTo>
                  <a:cubicBezTo>
                    <a:pt x="3175885" y="110399"/>
                    <a:pt x="3186972" y="122035"/>
                    <a:pt x="3181897" y="125963"/>
                  </a:cubicBezTo>
                  <a:close/>
                  <a:moveTo>
                    <a:pt x="3213665" y="120027"/>
                  </a:moveTo>
                  <a:cubicBezTo>
                    <a:pt x="3208592" y="123955"/>
                    <a:pt x="3203517" y="127885"/>
                    <a:pt x="3200740" y="120702"/>
                  </a:cubicBezTo>
                  <a:cubicBezTo>
                    <a:pt x="3203277" y="118737"/>
                    <a:pt x="3205813" y="116772"/>
                    <a:pt x="3208064" y="116198"/>
                  </a:cubicBezTo>
                  <a:cubicBezTo>
                    <a:pt x="3210314" y="115622"/>
                    <a:pt x="3212277" y="116435"/>
                    <a:pt x="3213665" y="120027"/>
                  </a:cubicBezTo>
                  <a:close/>
                  <a:moveTo>
                    <a:pt x="3235755" y="242992"/>
                  </a:moveTo>
                  <a:lnTo>
                    <a:pt x="3233556" y="242916"/>
                  </a:lnTo>
                  <a:lnTo>
                    <a:pt x="3234241" y="263903"/>
                  </a:lnTo>
                  <a:close/>
                  <a:moveTo>
                    <a:pt x="3310362" y="122904"/>
                  </a:moveTo>
                  <a:cubicBezTo>
                    <a:pt x="3278135" y="127645"/>
                    <a:pt x="3243595" y="126401"/>
                    <a:pt x="3213665" y="120027"/>
                  </a:cubicBezTo>
                  <a:cubicBezTo>
                    <a:pt x="3225748" y="118247"/>
                    <a:pt x="3238483" y="115751"/>
                    <a:pt x="3251136" y="114244"/>
                  </a:cubicBezTo>
                  <a:cubicBezTo>
                    <a:pt x="3263790" y="112737"/>
                    <a:pt x="3276363" y="112224"/>
                    <a:pt x="3288128" y="114414"/>
                  </a:cubicBezTo>
                  <a:cubicBezTo>
                    <a:pt x="3295972" y="115875"/>
                    <a:pt x="3303455" y="118532"/>
                    <a:pt x="3310362" y="122904"/>
                  </a:cubicBezTo>
                  <a:close/>
                  <a:moveTo>
                    <a:pt x="3709209" y="64485"/>
                  </a:moveTo>
                  <a:lnTo>
                    <a:pt x="3704822" y="68604"/>
                  </a:lnTo>
                  <a:cubicBezTo>
                    <a:pt x="3694484" y="72236"/>
                    <a:pt x="3670988" y="73806"/>
                    <a:pt x="3667183" y="76756"/>
                  </a:cubicBezTo>
                  <a:cubicBezTo>
                    <a:pt x="3544217" y="75558"/>
                    <a:pt x="3423664" y="67822"/>
                    <a:pt x="3303580" y="63419"/>
                  </a:cubicBezTo>
                  <a:lnTo>
                    <a:pt x="3295636" y="63291"/>
                  </a:lnTo>
                  <a:lnTo>
                    <a:pt x="3288285" y="62498"/>
                  </a:lnTo>
                  <a:lnTo>
                    <a:pt x="3287774" y="63168"/>
                  </a:lnTo>
                  <a:lnTo>
                    <a:pt x="3236373" y="62350"/>
                  </a:lnTo>
                  <a:lnTo>
                    <a:pt x="3233213" y="62032"/>
                  </a:lnTo>
                  <a:lnTo>
                    <a:pt x="3233025" y="62295"/>
                  </a:lnTo>
                  <a:lnTo>
                    <a:pt x="3123553" y="60551"/>
                  </a:lnTo>
                  <a:lnTo>
                    <a:pt x="3084055" y="62636"/>
                  </a:lnTo>
                  <a:lnTo>
                    <a:pt x="3027435" y="60013"/>
                  </a:lnTo>
                  <a:lnTo>
                    <a:pt x="2851646" y="60165"/>
                  </a:lnTo>
                  <a:lnTo>
                    <a:pt x="2915129" y="52606"/>
                  </a:lnTo>
                  <a:cubicBezTo>
                    <a:pt x="3059658" y="37104"/>
                    <a:pt x="3169281" y="39305"/>
                    <a:pt x="3318518" y="38824"/>
                  </a:cubicBezTo>
                  <a:cubicBezTo>
                    <a:pt x="3337173" y="38762"/>
                    <a:pt x="3359509" y="38282"/>
                    <a:pt x="3383876" y="37762"/>
                  </a:cubicBezTo>
                  <a:lnTo>
                    <a:pt x="3427012" y="37036"/>
                  </a:lnTo>
                  <a:lnTo>
                    <a:pt x="3593979" y="52552"/>
                  </a:lnTo>
                  <a:close/>
                  <a:moveTo>
                    <a:pt x="4060981" y="460893"/>
                  </a:moveTo>
                  <a:lnTo>
                    <a:pt x="4050354" y="447679"/>
                  </a:lnTo>
                  <a:cubicBezTo>
                    <a:pt x="4004142" y="432595"/>
                    <a:pt x="3926299" y="424588"/>
                    <a:pt x="3845727" y="418998"/>
                  </a:cubicBezTo>
                  <a:cubicBezTo>
                    <a:pt x="3765154" y="413408"/>
                    <a:pt x="3681854" y="410234"/>
                    <a:pt x="3624727" y="404813"/>
                  </a:cubicBezTo>
                  <a:lnTo>
                    <a:pt x="3604990" y="402151"/>
                  </a:lnTo>
                  <a:lnTo>
                    <a:pt x="3604999" y="402800"/>
                  </a:lnTo>
                  <a:lnTo>
                    <a:pt x="3625914" y="406591"/>
                  </a:lnTo>
                  <a:cubicBezTo>
                    <a:pt x="3655553" y="411741"/>
                    <a:pt x="3698585" y="419173"/>
                    <a:pt x="3707453" y="422069"/>
                  </a:cubicBezTo>
                  <a:cubicBezTo>
                    <a:pt x="3791259" y="432716"/>
                    <a:pt x="3851723" y="435746"/>
                    <a:pt x="3942637" y="438968"/>
                  </a:cubicBezTo>
                  <a:cubicBezTo>
                    <a:pt x="3965973" y="446589"/>
                    <a:pt x="4052796" y="474927"/>
                    <a:pt x="4060981" y="460893"/>
                  </a:cubicBezTo>
                  <a:close/>
                  <a:moveTo>
                    <a:pt x="4091429" y="461084"/>
                  </a:moveTo>
                  <a:cubicBezTo>
                    <a:pt x="4097031" y="462914"/>
                    <a:pt x="4080583" y="449191"/>
                    <a:pt x="4080583" y="449191"/>
                  </a:cubicBezTo>
                  <a:cubicBezTo>
                    <a:pt x="4079293" y="457124"/>
                    <a:pt x="4089923" y="470339"/>
                    <a:pt x="4091429" y="461084"/>
                  </a:cubicBezTo>
                  <a:close/>
                  <a:moveTo>
                    <a:pt x="4192037" y="477218"/>
                  </a:moveTo>
                  <a:lnTo>
                    <a:pt x="4182127" y="465633"/>
                  </a:lnTo>
                  <a:cubicBezTo>
                    <a:pt x="4175231" y="471734"/>
                    <a:pt x="4185145" y="483324"/>
                    <a:pt x="4192037" y="477218"/>
                  </a:cubicBezTo>
                  <a:close/>
                  <a:moveTo>
                    <a:pt x="4233473" y="482389"/>
                  </a:moveTo>
                  <a:lnTo>
                    <a:pt x="4205826" y="465012"/>
                  </a:lnTo>
                  <a:cubicBezTo>
                    <a:pt x="4205826" y="465012"/>
                    <a:pt x="4219685" y="494597"/>
                    <a:pt x="4233473" y="482389"/>
                  </a:cubicBezTo>
                  <a:close/>
                  <a:moveTo>
                    <a:pt x="4275842" y="487866"/>
                  </a:moveTo>
                  <a:cubicBezTo>
                    <a:pt x="4281444" y="489695"/>
                    <a:pt x="4266147" y="474955"/>
                    <a:pt x="4259612" y="472826"/>
                  </a:cubicBezTo>
                  <a:cubicBezTo>
                    <a:pt x="4252504" y="480250"/>
                    <a:pt x="4274549" y="495798"/>
                    <a:pt x="4275842" y="487866"/>
                  </a:cubicBezTo>
                  <a:close/>
                  <a:moveTo>
                    <a:pt x="4335230" y="497505"/>
                  </a:moveTo>
                  <a:cubicBezTo>
                    <a:pt x="4339430" y="498878"/>
                    <a:pt x="4328807" y="486013"/>
                    <a:pt x="4320323" y="482069"/>
                  </a:cubicBezTo>
                  <a:cubicBezTo>
                    <a:pt x="4317495" y="480755"/>
                    <a:pt x="4314906" y="480430"/>
                    <a:pt x="4313183" y="481956"/>
                  </a:cubicBezTo>
                  <a:cubicBezTo>
                    <a:pt x="4311890" y="489889"/>
                    <a:pt x="4333723" y="506760"/>
                    <a:pt x="4335230" y="497505"/>
                  </a:cubicBezTo>
                  <a:close/>
                  <a:moveTo>
                    <a:pt x="4376665" y="502678"/>
                  </a:moveTo>
                  <a:lnTo>
                    <a:pt x="4361152" y="489260"/>
                  </a:lnTo>
                  <a:cubicBezTo>
                    <a:pt x="4354259" y="495364"/>
                    <a:pt x="4369770" y="508781"/>
                    <a:pt x="4376665" y="502678"/>
                  </a:cubicBezTo>
                  <a:close/>
                  <a:moveTo>
                    <a:pt x="4441440" y="515467"/>
                  </a:moveTo>
                  <a:lnTo>
                    <a:pt x="4414724" y="498394"/>
                  </a:lnTo>
                  <a:cubicBezTo>
                    <a:pt x="4414724" y="498394"/>
                    <a:pt x="4427653" y="527672"/>
                    <a:pt x="4441440" y="515467"/>
                  </a:cubicBezTo>
                  <a:close/>
                  <a:moveTo>
                    <a:pt x="4471671" y="516982"/>
                  </a:moveTo>
                  <a:cubicBezTo>
                    <a:pt x="4478205" y="519118"/>
                    <a:pt x="4461760" y="505394"/>
                    <a:pt x="4456161" y="503566"/>
                  </a:cubicBezTo>
                  <a:cubicBezTo>
                    <a:pt x="4454868" y="511497"/>
                    <a:pt x="4470380" y="524912"/>
                    <a:pt x="4471671" y="516982"/>
                  </a:cubicBezTo>
                  <a:close/>
                  <a:moveTo>
                    <a:pt x="5399477" y="700099"/>
                  </a:moveTo>
                  <a:cubicBezTo>
                    <a:pt x="5403572" y="693080"/>
                    <a:pt x="5371920" y="680662"/>
                    <a:pt x="5347137" y="673615"/>
                  </a:cubicBezTo>
                  <a:cubicBezTo>
                    <a:pt x="5334746" y="670093"/>
                    <a:pt x="5324068" y="667915"/>
                    <a:pt x="5320436" y="668424"/>
                  </a:cubicBezTo>
                  <a:cubicBezTo>
                    <a:pt x="5316806" y="668935"/>
                    <a:pt x="5320215" y="672138"/>
                    <a:pt x="5335997" y="679377"/>
                  </a:cubicBezTo>
                  <a:cubicBezTo>
                    <a:pt x="5335997" y="679377"/>
                    <a:pt x="5392945" y="697967"/>
                    <a:pt x="5399477" y="700099"/>
                  </a:cubicBezTo>
                  <a:close/>
                  <a:moveTo>
                    <a:pt x="5536506" y="740830"/>
                  </a:moveTo>
                  <a:lnTo>
                    <a:pt x="5536207" y="740710"/>
                  </a:lnTo>
                  <a:lnTo>
                    <a:pt x="5536423" y="740818"/>
                  </a:lnTo>
                  <a:close/>
                  <a:moveTo>
                    <a:pt x="5543992" y="733244"/>
                  </a:moveTo>
                  <a:lnTo>
                    <a:pt x="5530338" y="724838"/>
                  </a:lnTo>
                  <a:cubicBezTo>
                    <a:pt x="5512214" y="714200"/>
                    <a:pt x="5489780" y="702327"/>
                    <a:pt x="5472541" y="697384"/>
                  </a:cubicBezTo>
                  <a:cubicBezTo>
                    <a:pt x="5466794" y="695737"/>
                    <a:pt x="5461625" y="694859"/>
                    <a:pt x="5457386" y="695057"/>
                  </a:cubicBezTo>
                  <a:cubicBezTo>
                    <a:pt x="5453146" y="695253"/>
                    <a:pt x="5449837" y="696522"/>
                    <a:pt x="5447809" y="699167"/>
                  </a:cubicBezTo>
                  <a:cubicBezTo>
                    <a:pt x="5448184" y="696851"/>
                    <a:pt x="5454317" y="699201"/>
                    <a:pt x="5463603" y="703865"/>
                  </a:cubicBezTo>
                  <a:lnTo>
                    <a:pt x="5489465" y="717702"/>
                  </a:lnTo>
                  <a:lnTo>
                    <a:pt x="5491443" y="717200"/>
                  </a:lnTo>
                  <a:lnTo>
                    <a:pt x="5492528" y="719340"/>
                  </a:lnTo>
                  <a:lnTo>
                    <a:pt x="5498338" y="722446"/>
                  </a:lnTo>
                  <a:lnTo>
                    <a:pt x="5516645" y="731275"/>
                  </a:lnTo>
                  <a:lnTo>
                    <a:pt x="5513795" y="729008"/>
                  </a:lnTo>
                  <a:cubicBezTo>
                    <a:pt x="5512444" y="725433"/>
                    <a:pt x="5525990" y="727470"/>
                    <a:pt x="5532739" y="729341"/>
                  </a:cubicBezTo>
                  <a:close/>
                  <a:moveTo>
                    <a:pt x="5959258" y="846243"/>
                  </a:moveTo>
                  <a:lnTo>
                    <a:pt x="5680838" y="765485"/>
                  </a:lnTo>
                  <a:cubicBezTo>
                    <a:pt x="5676637" y="764112"/>
                    <a:pt x="5627478" y="743368"/>
                    <a:pt x="5604342" y="741100"/>
                  </a:cubicBezTo>
                  <a:cubicBezTo>
                    <a:pt x="5596632" y="740344"/>
                    <a:pt x="5591809" y="741644"/>
                    <a:pt x="5592512" y="746396"/>
                  </a:cubicBezTo>
                  <a:lnTo>
                    <a:pt x="5601192" y="752922"/>
                  </a:lnTo>
                  <a:lnTo>
                    <a:pt x="5713736" y="790062"/>
                  </a:lnTo>
                  <a:lnTo>
                    <a:pt x="5740432" y="798798"/>
                  </a:lnTo>
                  <a:lnTo>
                    <a:pt x="5774630" y="808191"/>
                  </a:lnTo>
                  <a:cubicBezTo>
                    <a:pt x="5797206" y="814257"/>
                    <a:pt x="5815398" y="819152"/>
                    <a:pt x="5824034" y="821966"/>
                  </a:cubicBezTo>
                  <a:lnTo>
                    <a:pt x="5900024" y="849688"/>
                  </a:lnTo>
                  <a:close/>
                  <a:moveTo>
                    <a:pt x="6341218" y="869660"/>
                  </a:moveTo>
                  <a:lnTo>
                    <a:pt x="6251785" y="840470"/>
                  </a:lnTo>
                  <a:cubicBezTo>
                    <a:pt x="6189963" y="822379"/>
                    <a:pt x="6125924" y="803564"/>
                    <a:pt x="6063087" y="778877"/>
                  </a:cubicBezTo>
                  <a:cubicBezTo>
                    <a:pt x="6018602" y="762269"/>
                    <a:pt x="5972910" y="743611"/>
                    <a:pt x="5926169" y="724332"/>
                  </a:cubicBezTo>
                  <a:lnTo>
                    <a:pt x="5870375" y="701620"/>
                  </a:lnTo>
                  <a:lnTo>
                    <a:pt x="5868574" y="706942"/>
                  </a:lnTo>
                  <a:cubicBezTo>
                    <a:pt x="5866584" y="706750"/>
                    <a:pt x="5866384" y="704589"/>
                    <a:pt x="5867151" y="702469"/>
                  </a:cubicBezTo>
                  <a:lnTo>
                    <a:pt x="5868725" y="700948"/>
                  </a:lnTo>
                  <a:lnTo>
                    <a:pt x="5782946" y="666031"/>
                  </a:lnTo>
                  <a:cubicBezTo>
                    <a:pt x="5685568" y="627808"/>
                    <a:pt x="5584598" y="592764"/>
                    <a:pt x="5481261" y="572260"/>
                  </a:cubicBezTo>
                  <a:cubicBezTo>
                    <a:pt x="5362915" y="550337"/>
                    <a:pt x="5235018" y="508590"/>
                    <a:pt x="5112365" y="476907"/>
                  </a:cubicBezTo>
                  <a:cubicBezTo>
                    <a:pt x="4941740" y="437918"/>
                    <a:pt x="4763646" y="414592"/>
                    <a:pt x="4597115" y="386689"/>
                  </a:cubicBezTo>
                  <a:cubicBezTo>
                    <a:pt x="4217143" y="333663"/>
                    <a:pt x="3841171" y="276461"/>
                    <a:pt x="3476529" y="251545"/>
                  </a:cubicBezTo>
                  <a:lnTo>
                    <a:pt x="3244403" y="243300"/>
                  </a:lnTo>
                  <a:lnTo>
                    <a:pt x="3244550" y="255151"/>
                  </a:lnTo>
                  <a:lnTo>
                    <a:pt x="3243619" y="264629"/>
                  </a:lnTo>
                  <a:cubicBezTo>
                    <a:pt x="3243210" y="267665"/>
                    <a:pt x="3242800" y="269404"/>
                    <a:pt x="3242427" y="268927"/>
                  </a:cubicBezTo>
                  <a:lnTo>
                    <a:pt x="3244716" y="268382"/>
                  </a:lnTo>
                  <a:lnTo>
                    <a:pt x="3245049" y="295246"/>
                  </a:lnTo>
                  <a:lnTo>
                    <a:pt x="3508531" y="297273"/>
                  </a:lnTo>
                  <a:cubicBezTo>
                    <a:pt x="3694449" y="314803"/>
                    <a:pt x="3874986" y="365378"/>
                    <a:pt x="4049704" y="379247"/>
                  </a:cubicBezTo>
                  <a:cubicBezTo>
                    <a:pt x="4228513" y="404203"/>
                    <a:pt x="4407536" y="427831"/>
                    <a:pt x="4590657" y="462542"/>
                  </a:cubicBezTo>
                  <a:cubicBezTo>
                    <a:pt x="4769683" y="486175"/>
                    <a:pt x="4955602" y="503699"/>
                    <a:pt x="5137647" y="545023"/>
                  </a:cubicBezTo>
                  <a:cubicBezTo>
                    <a:pt x="5449329" y="627966"/>
                    <a:pt x="5780764" y="711870"/>
                    <a:pt x="6124805" y="827890"/>
                  </a:cubicBezTo>
                  <a:lnTo>
                    <a:pt x="6206236" y="857814"/>
                  </a:lnTo>
                  <a:close/>
                  <a:moveTo>
                    <a:pt x="6342378" y="3637293"/>
                  </a:moveTo>
                  <a:cubicBezTo>
                    <a:pt x="6286967" y="3599283"/>
                    <a:pt x="6247383" y="3569507"/>
                    <a:pt x="6223634" y="3547975"/>
                  </a:cubicBezTo>
                  <a:cubicBezTo>
                    <a:pt x="6207805" y="3545853"/>
                    <a:pt x="6193952" y="3545531"/>
                    <a:pt x="6182082" y="3547013"/>
                  </a:cubicBezTo>
                  <a:cubicBezTo>
                    <a:pt x="6170207" y="3548483"/>
                    <a:pt x="6156353" y="3548161"/>
                    <a:pt x="6140526" y="3546047"/>
                  </a:cubicBezTo>
                  <a:cubicBezTo>
                    <a:pt x="6116776" y="3536747"/>
                    <a:pt x="6097976" y="3533471"/>
                    <a:pt x="6084123" y="3536209"/>
                  </a:cubicBezTo>
                  <a:cubicBezTo>
                    <a:pt x="6070274" y="3538947"/>
                    <a:pt x="6051473" y="3535675"/>
                    <a:pt x="6027728" y="3526381"/>
                  </a:cubicBezTo>
                  <a:cubicBezTo>
                    <a:pt x="6007937" y="3526789"/>
                    <a:pt x="5990131" y="3525945"/>
                    <a:pt x="5974299" y="3523823"/>
                  </a:cubicBezTo>
                  <a:cubicBezTo>
                    <a:pt x="5958468" y="3521717"/>
                    <a:pt x="5938677" y="3516005"/>
                    <a:pt x="5914930" y="3506707"/>
                  </a:cubicBezTo>
                  <a:cubicBezTo>
                    <a:pt x="5922847" y="3513891"/>
                    <a:pt x="5920872" y="3521279"/>
                    <a:pt x="5909000" y="3528879"/>
                  </a:cubicBezTo>
                  <a:cubicBezTo>
                    <a:pt x="5948576" y="3540281"/>
                    <a:pt x="5985185" y="3550537"/>
                    <a:pt x="6018828" y="3559627"/>
                  </a:cubicBezTo>
                  <a:cubicBezTo>
                    <a:pt x="6052473" y="3568713"/>
                    <a:pt x="6085122" y="3575373"/>
                    <a:pt x="6116781" y="3579605"/>
                  </a:cubicBezTo>
                  <a:cubicBezTo>
                    <a:pt x="6156363" y="3591017"/>
                    <a:pt x="6194949" y="3599993"/>
                    <a:pt x="6232549" y="3606547"/>
                  </a:cubicBezTo>
                  <a:cubicBezTo>
                    <a:pt x="6270150" y="3613105"/>
                    <a:pt x="6306760" y="3623361"/>
                    <a:pt x="6342378" y="3637293"/>
                  </a:cubicBezTo>
                  <a:close/>
                  <a:moveTo>
                    <a:pt x="6383967" y="3886189"/>
                  </a:moveTo>
                  <a:cubicBezTo>
                    <a:pt x="6328560" y="3884913"/>
                    <a:pt x="6274142" y="3876869"/>
                    <a:pt x="6220712" y="3862079"/>
                  </a:cubicBezTo>
                  <a:cubicBezTo>
                    <a:pt x="6167280" y="3847289"/>
                    <a:pt x="6110882" y="3828271"/>
                    <a:pt x="6051510" y="3805031"/>
                  </a:cubicBezTo>
                  <a:cubicBezTo>
                    <a:pt x="6019850" y="3800801"/>
                    <a:pt x="5986212" y="3794771"/>
                    <a:pt x="5950589" y="3786951"/>
                  </a:cubicBezTo>
                  <a:cubicBezTo>
                    <a:pt x="5914970" y="3779129"/>
                    <a:pt x="5879350" y="3774369"/>
                    <a:pt x="5843731" y="3772669"/>
                  </a:cubicBezTo>
                  <a:lnTo>
                    <a:pt x="5849665" y="3768873"/>
                  </a:lnTo>
                  <a:cubicBezTo>
                    <a:pt x="5837793" y="3764233"/>
                    <a:pt x="5827897" y="3761375"/>
                    <a:pt x="5819984" y="3760309"/>
                  </a:cubicBezTo>
                  <a:cubicBezTo>
                    <a:pt x="5812064" y="3759255"/>
                    <a:pt x="5802172" y="3756407"/>
                    <a:pt x="5790296" y="3751755"/>
                  </a:cubicBezTo>
                  <a:lnTo>
                    <a:pt x="5784362" y="3755549"/>
                  </a:lnTo>
                  <a:cubicBezTo>
                    <a:pt x="5796238" y="3760203"/>
                    <a:pt x="5805141" y="3766747"/>
                    <a:pt x="5811080" y="3775197"/>
                  </a:cubicBezTo>
                  <a:cubicBezTo>
                    <a:pt x="5817017" y="3783633"/>
                    <a:pt x="5825923" y="3790187"/>
                    <a:pt x="5837799" y="3794841"/>
                  </a:cubicBezTo>
                  <a:cubicBezTo>
                    <a:pt x="5837799" y="3794841"/>
                    <a:pt x="5849667" y="3799483"/>
                    <a:pt x="5873419" y="3808773"/>
                  </a:cubicBezTo>
                  <a:cubicBezTo>
                    <a:pt x="5956530" y="3816825"/>
                    <a:pt x="6037667" y="3838377"/>
                    <a:pt x="6116825" y="3873445"/>
                  </a:cubicBezTo>
                  <a:cubicBezTo>
                    <a:pt x="6148485" y="3877677"/>
                    <a:pt x="6180150" y="3884969"/>
                    <a:pt x="6211810" y="3895325"/>
                  </a:cubicBezTo>
                  <a:cubicBezTo>
                    <a:pt x="6243475" y="3905681"/>
                    <a:pt x="6275136" y="3912971"/>
                    <a:pt x="6306796" y="3917203"/>
                  </a:cubicBezTo>
                  <a:cubicBezTo>
                    <a:pt x="6326591" y="3916789"/>
                    <a:pt x="6352310" y="3906447"/>
                    <a:pt x="6383967" y="3886189"/>
                  </a:cubicBezTo>
                  <a:close/>
                  <a:moveTo>
                    <a:pt x="6430224" y="1440304"/>
                  </a:moveTo>
                  <a:cubicBezTo>
                    <a:pt x="6422873" y="1446576"/>
                    <a:pt x="6414947" y="1446746"/>
                    <a:pt x="6406452" y="1440814"/>
                  </a:cubicBezTo>
                  <a:cubicBezTo>
                    <a:pt x="6402777" y="1443952"/>
                    <a:pt x="6399735" y="1443250"/>
                    <a:pt x="6397321" y="1438713"/>
                  </a:cubicBezTo>
                  <a:cubicBezTo>
                    <a:pt x="6394907" y="1434176"/>
                    <a:pt x="6395535" y="1430339"/>
                    <a:pt x="6399212" y="1427207"/>
                  </a:cubicBezTo>
                  <a:cubicBezTo>
                    <a:pt x="6402886" y="1424070"/>
                    <a:pt x="6413225" y="1428437"/>
                    <a:pt x="6430224" y="1440304"/>
                  </a:cubicBezTo>
                  <a:close/>
                  <a:moveTo>
                    <a:pt x="6536154" y="1077829"/>
                  </a:moveTo>
                  <a:lnTo>
                    <a:pt x="6478505" y="1046337"/>
                  </a:lnTo>
                  <a:cubicBezTo>
                    <a:pt x="6454210" y="1033193"/>
                    <a:pt x="6429595" y="1021541"/>
                    <a:pt x="6404736" y="1010804"/>
                  </a:cubicBezTo>
                  <a:lnTo>
                    <a:pt x="6338160" y="984222"/>
                  </a:lnTo>
                  <a:lnTo>
                    <a:pt x="6279279" y="975752"/>
                  </a:lnTo>
                  <a:lnTo>
                    <a:pt x="6275158" y="975985"/>
                  </a:lnTo>
                  <a:lnTo>
                    <a:pt x="6355802" y="1003897"/>
                  </a:lnTo>
                  <a:cubicBezTo>
                    <a:pt x="6408928" y="1023327"/>
                    <a:pt x="6456858" y="1042188"/>
                    <a:pt x="6501075" y="1061212"/>
                  </a:cubicBezTo>
                  <a:close/>
                  <a:moveTo>
                    <a:pt x="6785140" y="2842529"/>
                  </a:moveTo>
                  <a:cubicBezTo>
                    <a:pt x="6729731" y="2804515"/>
                    <a:pt x="6690147" y="2774741"/>
                    <a:pt x="6666401" y="2753209"/>
                  </a:cubicBezTo>
                  <a:cubicBezTo>
                    <a:pt x="6650569" y="2751085"/>
                    <a:pt x="6636716" y="2750763"/>
                    <a:pt x="6624844" y="2752245"/>
                  </a:cubicBezTo>
                  <a:cubicBezTo>
                    <a:pt x="6612971" y="2753717"/>
                    <a:pt x="6599116" y="2753395"/>
                    <a:pt x="6583290" y="2751281"/>
                  </a:cubicBezTo>
                  <a:cubicBezTo>
                    <a:pt x="6559541" y="2741975"/>
                    <a:pt x="6540740" y="2738705"/>
                    <a:pt x="6526886" y="2741443"/>
                  </a:cubicBezTo>
                  <a:cubicBezTo>
                    <a:pt x="6513037" y="2744177"/>
                    <a:pt x="6494237" y="2740905"/>
                    <a:pt x="6470491" y="2731613"/>
                  </a:cubicBezTo>
                  <a:lnTo>
                    <a:pt x="6455881" y="2730915"/>
                  </a:lnTo>
                  <a:lnTo>
                    <a:pt x="6494494" y="2771569"/>
                  </a:lnTo>
                  <a:lnTo>
                    <a:pt x="6559545" y="2784835"/>
                  </a:lnTo>
                  <a:cubicBezTo>
                    <a:pt x="6599127" y="2796251"/>
                    <a:pt x="6637712" y="2805225"/>
                    <a:pt x="6675313" y="2811781"/>
                  </a:cubicBezTo>
                  <a:cubicBezTo>
                    <a:pt x="6712914" y="2818339"/>
                    <a:pt x="6749523" y="2828587"/>
                    <a:pt x="6785140" y="2842529"/>
                  </a:cubicBezTo>
                  <a:close/>
                  <a:moveTo>
                    <a:pt x="6802458" y="839229"/>
                  </a:moveTo>
                  <a:cubicBezTo>
                    <a:pt x="6795563" y="845330"/>
                    <a:pt x="6780050" y="831915"/>
                    <a:pt x="6786943" y="825811"/>
                  </a:cubicBezTo>
                  <a:close/>
                  <a:moveTo>
                    <a:pt x="6826731" y="3091427"/>
                  </a:moveTo>
                  <a:cubicBezTo>
                    <a:pt x="6771325" y="3090149"/>
                    <a:pt x="6716904" y="3082103"/>
                    <a:pt x="6663474" y="3067313"/>
                  </a:cubicBezTo>
                  <a:lnTo>
                    <a:pt x="6628039" y="3055365"/>
                  </a:lnTo>
                  <a:lnTo>
                    <a:pt x="6621827" y="3093011"/>
                  </a:lnTo>
                  <a:lnTo>
                    <a:pt x="6654572" y="3100557"/>
                  </a:lnTo>
                  <a:cubicBezTo>
                    <a:pt x="6686239" y="3110911"/>
                    <a:pt x="6717900" y="3118205"/>
                    <a:pt x="6749561" y="3122435"/>
                  </a:cubicBezTo>
                  <a:cubicBezTo>
                    <a:pt x="6769354" y="3122021"/>
                    <a:pt x="6795074" y="3111681"/>
                    <a:pt x="6826731" y="3091427"/>
                  </a:cubicBezTo>
                  <a:close/>
                  <a:moveTo>
                    <a:pt x="6971662" y="3712223"/>
                  </a:moveTo>
                  <a:lnTo>
                    <a:pt x="6965726" y="3716021"/>
                  </a:lnTo>
                  <a:cubicBezTo>
                    <a:pt x="6949890" y="3713897"/>
                    <a:pt x="6930105" y="3708195"/>
                    <a:pt x="6906354" y="3698903"/>
                  </a:cubicBezTo>
                  <a:cubicBezTo>
                    <a:pt x="6894475" y="3669763"/>
                    <a:pt x="6904370" y="3669559"/>
                    <a:pt x="6936039" y="3698273"/>
                  </a:cubicBezTo>
                  <a:cubicBezTo>
                    <a:pt x="6959785" y="3707567"/>
                    <a:pt x="6971662" y="3712223"/>
                    <a:pt x="6971662" y="3712223"/>
                  </a:cubicBezTo>
                  <a:close/>
                  <a:moveTo>
                    <a:pt x="7414426" y="2917453"/>
                  </a:moveTo>
                  <a:lnTo>
                    <a:pt x="7408490" y="2921251"/>
                  </a:lnTo>
                  <a:cubicBezTo>
                    <a:pt x="7392653" y="2919129"/>
                    <a:pt x="7372869" y="2913427"/>
                    <a:pt x="7349119" y="2904133"/>
                  </a:cubicBezTo>
                  <a:cubicBezTo>
                    <a:pt x="7337241" y="2874997"/>
                    <a:pt x="7347136" y="2874789"/>
                    <a:pt x="7378803" y="2903505"/>
                  </a:cubicBezTo>
                  <a:cubicBezTo>
                    <a:pt x="7402548" y="2912799"/>
                    <a:pt x="7414426" y="2917453"/>
                    <a:pt x="7414426" y="2917453"/>
                  </a:cubicBezTo>
                  <a:close/>
                  <a:moveTo>
                    <a:pt x="7525789" y="3337511"/>
                  </a:moveTo>
                  <a:cubicBezTo>
                    <a:pt x="7522824" y="3354713"/>
                    <a:pt x="7515404" y="3373235"/>
                    <a:pt x="7503533" y="3393075"/>
                  </a:cubicBezTo>
                  <a:cubicBezTo>
                    <a:pt x="7491667" y="3412919"/>
                    <a:pt x="7471879" y="3425579"/>
                    <a:pt x="7444176" y="3431055"/>
                  </a:cubicBezTo>
                  <a:cubicBezTo>
                    <a:pt x="7432305" y="3438651"/>
                    <a:pt x="7419443" y="3443817"/>
                    <a:pt x="7405593" y="3446565"/>
                  </a:cubicBezTo>
                  <a:cubicBezTo>
                    <a:pt x="7391744" y="3449301"/>
                    <a:pt x="7374920" y="3450879"/>
                    <a:pt x="7355132" y="3451299"/>
                  </a:cubicBezTo>
                  <a:cubicBezTo>
                    <a:pt x="7303678" y="3447479"/>
                    <a:pt x="7254210" y="3442395"/>
                    <a:pt x="7206717" y="3436053"/>
                  </a:cubicBezTo>
                  <a:cubicBezTo>
                    <a:pt x="7159225" y="3429703"/>
                    <a:pt x="7109753" y="3418505"/>
                    <a:pt x="7058298" y="3402437"/>
                  </a:cubicBezTo>
                  <a:cubicBezTo>
                    <a:pt x="7074136" y="3416807"/>
                    <a:pt x="7086996" y="3423879"/>
                    <a:pt x="7096891" y="3423673"/>
                  </a:cubicBezTo>
                  <a:cubicBezTo>
                    <a:pt x="7106784" y="3423465"/>
                    <a:pt x="7119647" y="3430535"/>
                    <a:pt x="7135480" y="3444899"/>
                  </a:cubicBezTo>
                  <a:cubicBezTo>
                    <a:pt x="7076113" y="3433903"/>
                    <a:pt x="7016744" y="3410663"/>
                    <a:pt x="6957376" y="3375181"/>
                  </a:cubicBezTo>
                  <a:cubicBezTo>
                    <a:pt x="6929670" y="3368421"/>
                    <a:pt x="6901964" y="3355533"/>
                    <a:pt x="6874259" y="3336521"/>
                  </a:cubicBezTo>
                  <a:cubicBezTo>
                    <a:pt x="6846556" y="3317521"/>
                    <a:pt x="6818848" y="3304637"/>
                    <a:pt x="6791144" y="3297871"/>
                  </a:cubicBezTo>
                  <a:cubicBezTo>
                    <a:pt x="6783227" y="3290685"/>
                    <a:pt x="6776298" y="3285935"/>
                    <a:pt x="6770361" y="3283619"/>
                  </a:cubicBezTo>
                  <a:cubicBezTo>
                    <a:pt x="6764428" y="3281289"/>
                    <a:pt x="6757496" y="3276535"/>
                    <a:pt x="6749584" y="3269363"/>
                  </a:cubicBezTo>
                  <a:cubicBezTo>
                    <a:pt x="6729794" y="3269773"/>
                    <a:pt x="6713962" y="3267651"/>
                    <a:pt x="6702090" y="3263009"/>
                  </a:cubicBezTo>
                  <a:lnTo>
                    <a:pt x="6667963" y="3249647"/>
                  </a:lnTo>
                  <a:lnTo>
                    <a:pt x="6674773" y="3259333"/>
                  </a:lnTo>
                  <a:cubicBezTo>
                    <a:pt x="6686646" y="3288461"/>
                    <a:pt x="6688629" y="3311679"/>
                    <a:pt x="6680714" y="3328991"/>
                  </a:cubicBezTo>
                  <a:cubicBezTo>
                    <a:pt x="6704462" y="3338287"/>
                    <a:pt x="6704463" y="3350527"/>
                    <a:pt x="6680718" y="3365721"/>
                  </a:cubicBezTo>
                  <a:lnTo>
                    <a:pt x="6662915" y="3377109"/>
                  </a:lnTo>
                  <a:cubicBezTo>
                    <a:pt x="6670830" y="3384295"/>
                    <a:pt x="6680726" y="3390215"/>
                    <a:pt x="6692597" y="3394857"/>
                  </a:cubicBezTo>
                  <a:cubicBezTo>
                    <a:pt x="6704476" y="3399507"/>
                    <a:pt x="6710406" y="3401825"/>
                    <a:pt x="6710406" y="3401825"/>
                  </a:cubicBezTo>
                  <a:lnTo>
                    <a:pt x="6722282" y="3412603"/>
                  </a:lnTo>
                  <a:cubicBezTo>
                    <a:pt x="6749989" y="3419365"/>
                    <a:pt x="6765819" y="3421473"/>
                    <a:pt x="6769773" y="3418943"/>
                  </a:cubicBezTo>
                  <a:cubicBezTo>
                    <a:pt x="6773734" y="3416411"/>
                    <a:pt x="6787588" y="3419793"/>
                    <a:pt x="6811333" y="3429091"/>
                  </a:cubicBezTo>
                  <a:cubicBezTo>
                    <a:pt x="6835079" y="3438387"/>
                    <a:pt x="6850910" y="3446619"/>
                    <a:pt x="6858830" y="3453803"/>
                  </a:cubicBezTo>
                  <a:cubicBezTo>
                    <a:pt x="6866747" y="3460989"/>
                    <a:pt x="6874661" y="3468161"/>
                    <a:pt x="6882578" y="3475345"/>
                  </a:cubicBezTo>
                  <a:cubicBezTo>
                    <a:pt x="6910284" y="3518835"/>
                    <a:pt x="6926121" y="3542375"/>
                    <a:pt x="6930082" y="3545969"/>
                  </a:cubicBezTo>
                  <a:cubicBezTo>
                    <a:pt x="6934038" y="3549561"/>
                    <a:pt x="6937999" y="3562329"/>
                    <a:pt x="6941957" y="3584281"/>
                  </a:cubicBezTo>
                  <a:lnTo>
                    <a:pt x="6936023" y="3588077"/>
                  </a:lnTo>
                  <a:cubicBezTo>
                    <a:pt x="6959770" y="3597377"/>
                    <a:pt x="6975605" y="3605619"/>
                    <a:pt x="6983515" y="3612799"/>
                  </a:cubicBezTo>
                  <a:cubicBezTo>
                    <a:pt x="6995391" y="3617449"/>
                    <a:pt x="7001331" y="3619771"/>
                    <a:pt x="7001331" y="3619771"/>
                  </a:cubicBezTo>
                  <a:cubicBezTo>
                    <a:pt x="7005290" y="3641729"/>
                    <a:pt x="7009247" y="3651433"/>
                    <a:pt x="7013206" y="3648901"/>
                  </a:cubicBezTo>
                  <a:lnTo>
                    <a:pt x="7019146" y="3663473"/>
                  </a:lnTo>
                  <a:lnTo>
                    <a:pt x="7007278" y="3689433"/>
                  </a:lnTo>
                  <a:lnTo>
                    <a:pt x="6971662" y="3712223"/>
                  </a:lnTo>
                  <a:lnTo>
                    <a:pt x="6918222" y="3654571"/>
                  </a:lnTo>
                  <a:lnTo>
                    <a:pt x="6912290" y="3676743"/>
                  </a:lnTo>
                  <a:cubicBezTo>
                    <a:pt x="6884582" y="3669969"/>
                    <a:pt x="6868754" y="3667859"/>
                    <a:pt x="6864796" y="3670391"/>
                  </a:cubicBezTo>
                  <a:cubicBezTo>
                    <a:pt x="6860837" y="3672923"/>
                    <a:pt x="6852922" y="3671863"/>
                    <a:pt x="6841052" y="3667219"/>
                  </a:cubicBezTo>
                  <a:cubicBezTo>
                    <a:pt x="6837096" y="3669751"/>
                    <a:pt x="6832148" y="3669857"/>
                    <a:pt x="6826207" y="3667529"/>
                  </a:cubicBezTo>
                  <a:cubicBezTo>
                    <a:pt x="6820272" y="3665203"/>
                    <a:pt x="6815322" y="3665309"/>
                    <a:pt x="6811366" y="3667837"/>
                  </a:cubicBezTo>
                  <a:cubicBezTo>
                    <a:pt x="6807408" y="3670369"/>
                    <a:pt x="6803452" y="3672905"/>
                    <a:pt x="6799495" y="3675435"/>
                  </a:cubicBezTo>
                  <a:cubicBezTo>
                    <a:pt x="6771789" y="3668669"/>
                    <a:pt x="6752992" y="3665395"/>
                    <a:pt x="6743096" y="3665603"/>
                  </a:cubicBezTo>
                  <a:cubicBezTo>
                    <a:pt x="6733201" y="3665809"/>
                    <a:pt x="6714403" y="3662537"/>
                    <a:pt x="6686701" y="3655773"/>
                  </a:cubicBezTo>
                  <a:lnTo>
                    <a:pt x="6674823" y="3644997"/>
                  </a:lnTo>
                  <a:cubicBezTo>
                    <a:pt x="6666906" y="3650063"/>
                    <a:pt x="6657017" y="3650277"/>
                    <a:pt x="6645141" y="3645627"/>
                  </a:cubicBezTo>
                  <a:cubicBezTo>
                    <a:pt x="6641182" y="3648159"/>
                    <a:pt x="6637227" y="3647627"/>
                    <a:pt x="6633268" y="3644035"/>
                  </a:cubicBezTo>
                  <a:cubicBezTo>
                    <a:pt x="6629309" y="3640453"/>
                    <a:pt x="6625356" y="3639919"/>
                    <a:pt x="6621396" y="3642453"/>
                  </a:cubicBezTo>
                  <a:lnTo>
                    <a:pt x="6591714" y="3661445"/>
                  </a:lnTo>
                  <a:cubicBezTo>
                    <a:pt x="6587760" y="3663975"/>
                    <a:pt x="6556097" y="3671983"/>
                    <a:pt x="6496736" y="3685475"/>
                  </a:cubicBezTo>
                  <a:cubicBezTo>
                    <a:pt x="6484862" y="3680827"/>
                    <a:pt x="6472989" y="3682303"/>
                    <a:pt x="6461117" y="3689901"/>
                  </a:cubicBezTo>
                  <a:cubicBezTo>
                    <a:pt x="6469031" y="3697073"/>
                    <a:pt x="6472002" y="3701301"/>
                    <a:pt x="6470023" y="3702567"/>
                  </a:cubicBezTo>
                  <a:cubicBezTo>
                    <a:pt x="6468043" y="3703833"/>
                    <a:pt x="6471012" y="3708057"/>
                    <a:pt x="6478927" y="3715233"/>
                  </a:cubicBezTo>
                  <a:cubicBezTo>
                    <a:pt x="6506631" y="3721995"/>
                    <a:pt x="6537305" y="3729917"/>
                    <a:pt x="6570948" y="3739007"/>
                  </a:cubicBezTo>
                  <a:cubicBezTo>
                    <a:pt x="6604587" y="3748097"/>
                    <a:pt x="6639223" y="3759615"/>
                    <a:pt x="6674843" y="3773561"/>
                  </a:cubicBezTo>
                  <a:lnTo>
                    <a:pt x="6746085" y="3783081"/>
                  </a:lnTo>
                  <a:lnTo>
                    <a:pt x="6763892" y="3771689"/>
                  </a:lnTo>
                  <a:cubicBezTo>
                    <a:pt x="6767847" y="3769157"/>
                    <a:pt x="6771803" y="3772741"/>
                    <a:pt x="6775763" y="3782455"/>
                  </a:cubicBezTo>
                  <a:lnTo>
                    <a:pt x="6787636" y="3774859"/>
                  </a:lnTo>
                  <a:cubicBezTo>
                    <a:pt x="6779718" y="3767677"/>
                    <a:pt x="6773785" y="3765361"/>
                    <a:pt x="6769827" y="3767893"/>
                  </a:cubicBezTo>
                  <a:lnTo>
                    <a:pt x="6763892" y="3771689"/>
                  </a:lnTo>
                  <a:cubicBezTo>
                    <a:pt x="6759932" y="3774223"/>
                    <a:pt x="6755976" y="3770629"/>
                    <a:pt x="6752015" y="3760913"/>
                  </a:cubicBezTo>
                  <a:lnTo>
                    <a:pt x="6757951" y="3757115"/>
                  </a:lnTo>
                  <a:lnTo>
                    <a:pt x="6597654" y="3694371"/>
                  </a:lnTo>
                  <a:cubicBezTo>
                    <a:pt x="6573910" y="3685075"/>
                    <a:pt x="6567973" y="3676637"/>
                    <a:pt x="6579846" y="3669039"/>
                  </a:cubicBezTo>
                  <a:cubicBezTo>
                    <a:pt x="6591714" y="3661445"/>
                    <a:pt x="6603584" y="3659965"/>
                    <a:pt x="6615460" y="3664613"/>
                  </a:cubicBezTo>
                  <a:cubicBezTo>
                    <a:pt x="6655040" y="3676029"/>
                    <a:pt x="6692635" y="3685637"/>
                    <a:pt x="6728256" y="3693463"/>
                  </a:cubicBezTo>
                  <a:cubicBezTo>
                    <a:pt x="6763879" y="3701283"/>
                    <a:pt x="6801478" y="3710899"/>
                    <a:pt x="6841059" y="3722319"/>
                  </a:cubicBezTo>
                  <a:cubicBezTo>
                    <a:pt x="6852933" y="3714719"/>
                    <a:pt x="6870739" y="3715565"/>
                    <a:pt x="6894483" y="3724861"/>
                  </a:cubicBezTo>
                  <a:cubicBezTo>
                    <a:pt x="6965724" y="3728259"/>
                    <a:pt x="7005305" y="3751921"/>
                    <a:pt x="7013227" y="3795827"/>
                  </a:cubicBezTo>
                  <a:cubicBezTo>
                    <a:pt x="7021143" y="3815249"/>
                    <a:pt x="7029062" y="3831611"/>
                    <a:pt x="7036978" y="3844909"/>
                  </a:cubicBezTo>
                  <a:cubicBezTo>
                    <a:pt x="7044900" y="3858219"/>
                    <a:pt x="7046876" y="3872253"/>
                    <a:pt x="7042924" y="3887033"/>
                  </a:cubicBezTo>
                  <a:cubicBezTo>
                    <a:pt x="7023140" y="3924175"/>
                    <a:pt x="6987521" y="3946963"/>
                    <a:pt x="6936073" y="3955391"/>
                  </a:cubicBezTo>
                  <a:cubicBezTo>
                    <a:pt x="7007318" y="3983275"/>
                    <a:pt x="7054811" y="4026349"/>
                    <a:pt x="7078569" y="4084629"/>
                  </a:cubicBezTo>
                  <a:cubicBezTo>
                    <a:pt x="7090445" y="4113757"/>
                    <a:pt x="7084515" y="4148163"/>
                    <a:pt x="7060771" y="4187843"/>
                  </a:cubicBezTo>
                  <a:cubicBezTo>
                    <a:pt x="7048903" y="4207687"/>
                    <a:pt x="7029117" y="4220349"/>
                    <a:pt x="7001412" y="4225823"/>
                  </a:cubicBezTo>
                  <a:cubicBezTo>
                    <a:pt x="6989543" y="4233415"/>
                    <a:pt x="6976680" y="4238589"/>
                    <a:pt x="6962827" y="4241329"/>
                  </a:cubicBezTo>
                  <a:cubicBezTo>
                    <a:pt x="6948977" y="4244069"/>
                    <a:pt x="6932156" y="4245647"/>
                    <a:pt x="6912371" y="4246067"/>
                  </a:cubicBezTo>
                  <a:cubicBezTo>
                    <a:pt x="6860916" y="4242249"/>
                    <a:pt x="6811446" y="4237163"/>
                    <a:pt x="6763955" y="4230823"/>
                  </a:cubicBezTo>
                  <a:cubicBezTo>
                    <a:pt x="6716462" y="4224471"/>
                    <a:pt x="6666991" y="4213273"/>
                    <a:pt x="6615535" y="4197205"/>
                  </a:cubicBezTo>
                  <a:cubicBezTo>
                    <a:pt x="6631370" y="4211573"/>
                    <a:pt x="6644231" y="4218645"/>
                    <a:pt x="6654126" y="4218443"/>
                  </a:cubicBezTo>
                  <a:cubicBezTo>
                    <a:pt x="6664020" y="4218233"/>
                    <a:pt x="6676883" y="4225303"/>
                    <a:pt x="6692716" y="4239665"/>
                  </a:cubicBezTo>
                  <a:cubicBezTo>
                    <a:pt x="6633349" y="4228669"/>
                    <a:pt x="6573983" y="4205427"/>
                    <a:pt x="6514612" y="4169947"/>
                  </a:cubicBezTo>
                  <a:cubicBezTo>
                    <a:pt x="6486906" y="4163191"/>
                    <a:pt x="6459201" y="4150299"/>
                    <a:pt x="6431493" y="4131287"/>
                  </a:cubicBezTo>
                  <a:cubicBezTo>
                    <a:pt x="6403792" y="4112287"/>
                    <a:pt x="6376086" y="4099401"/>
                    <a:pt x="6348379" y="4092639"/>
                  </a:cubicBezTo>
                  <a:cubicBezTo>
                    <a:pt x="6340466" y="4085455"/>
                    <a:pt x="6333533" y="4080703"/>
                    <a:pt x="6327600" y="4078383"/>
                  </a:cubicBezTo>
                  <a:cubicBezTo>
                    <a:pt x="6321663" y="4076057"/>
                    <a:pt x="6314733" y="4071305"/>
                    <a:pt x="6306822" y="4064129"/>
                  </a:cubicBezTo>
                  <a:cubicBezTo>
                    <a:pt x="6287032" y="4064541"/>
                    <a:pt x="6271198" y="4062419"/>
                    <a:pt x="6259325" y="4057777"/>
                  </a:cubicBezTo>
                  <a:cubicBezTo>
                    <a:pt x="6247453" y="4053127"/>
                    <a:pt x="6235581" y="4048485"/>
                    <a:pt x="6223706" y="4043831"/>
                  </a:cubicBezTo>
                  <a:cubicBezTo>
                    <a:pt x="6215790" y="4036657"/>
                    <a:pt x="6209854" y="4034329"/>
                    <a:pt x="6205895" y="4036863"/>
                  </a:cubicBezTo>
                  <a:cubicBezTo>
                    <a:pt x="6134654" y="4021219"/>
                    <a:pt x="6065393" y="4001255"/>
                    <a:pt x="5998106" y="3976955"/>
                  </a:cubicBezTo>
                  <a:cubicBezTo>
                    <a:pt x="5930828" y="3952661"/>
                    <a:pt x="5867497" y="3928893"/>
                    <a:pt x="5808128" y="3905651"/>
                  </a:cubicBezTo>
                  <a:cubicBezTo>
                    <a:pt x="5764594" y="3896767"/>
                    <a:pt x="5715120" y="3879443"/>
                    <a:pt x="5659707" y="3853683"/>
                  </a:cubicBezTo>
                  <a:lnTo>
                    <a:pt x="5695334" y="3885991"/>
                  </a:lnTo>
                  <a:cubicBezTo>
                    <a:pt x="5675543" y="3874151"/>
                    <a:pt x="5659712" y="3865919"/>
                    <a:pt x="5647842" y="3861275"/>
                  </a:cubicBezTo>
                  <a:cubicBezTo>
                    <a:pt x="5635965" y="3856623"/>
                    <a:pt x="5620134" y="3848391"/>
                    <a:pt x="5600344" y="3836565"/>
                  </a:cubicBezTo>
                  <a:lnTo>
                    <a:pt x="5618159" y="3880267"/>
                  </a:lnTo>
                  <a:cubicBezTo>
                    <a:pt x="5574625" y="3871381"/>
                    <a:pt x="5529107" y="3863769"/>
                    <a:pt x="5481618" y="3857427"/>
                  </a:cubicBezTo>
                  <a:cubicBezTo>
                    <a:pt x="5434123" y="3851075"/>
                    <a:pt x="5384653" y="3839873"/>
                    <a:pt x="5333195" y="3823809"/>
                  </a:cubicBezTo>
                  <a:cubicBezTo>
                    <a:pt x="5289660" y="3814937"/>
                    <a:pt x="5245135" y="3806687"/>
                    <a:pt x="5199623" y="3799069"/>
                  </a:cubicBezTo>
                  <a:cubicBezTo>
                    <a:pt x="5154111" y="3791461"/>
                    <a:pt x="5107601" y="3778357"/>
                    <a:pt x="5060108" y="3759765"/>
                  </a:cubicBezTo>
                  <a:cubicBezTo>
                    <a:pt x="5048236" y="3755123"/>
                    <a:pt x="5042298" y="3752797"/>
                    <a:pt x="5042298" y="3752797"/>
                  </a:cubicBezTo>
                  <a:cubicBezTo>
                    <a:pt x="5006681" y="3751097"/>
                    <a:pt x="4974030" y="3756677"/>
                    <a:pt x="4944347" y="3769541"/>
                  </a:cubicBezTo>
                  <a:lnTo>
                    <a:pt x="4874157" y="3783435"/>
                  </a:lnTo>
                  <a:lnTo>
                    <a:pt x="4911703" y="3799617"/>
                  </a:lnTo>
                  <a:lnTo>
                    <a:pt x="4822654" y="3801489"/>
                  </a:lnTo>
                  <a:cubicBezTo>
                    <a:pt x="4783078" y="3802323"/>
                    <a:pt x="4749434" y="3799359"/>
                    <a:pt x="4721734" y="3792595"/>
                  </a:cubicBezTo>
                  <a:cubicBezTo>
                    <a:pt x="4630705" y="3789613"/>
                    <a:pt x="4537693" y="3763407"/>
                    <a:pt x="4442704" y="3713979"/>
                  </a:cubicBezTo>
                  <a:cubicBezTo>
                    <a:pt x="4414998" y="3707219"/>
                    <a:pt x="4391252" y="3697923"/>
                    <a:pt x="4371460" y="3686097"/>
                  </a:cubicBezTo>
                  <a:cubicBezTo>
                    <a:pt x="4351674" y="3674269"/>
                    <a:pt x="4331884" y="3662441"/>
                    <a:pt x="4312091" y="3650615"/>
                  </a:cubicBezTo>
                  <a:cubicBezTo>
                    <a:pt x="4272515" y="3639201"/>
                    <a:pt x="4236892" y="3613017"/>
                    <a:pt x="4205222" y="3572053"/>
                  </a:cubicBezTo>
                  <a:cubicBezTo>
                    <a:pt x="4161690" y="3575417"/>
                    <a:pt x="4117164" y="3573291"/>
                    <a:pt x="4071649" y="3565677"/>
                  </a:cubicBezTo>
                  <a:cubicBezTo>
                    <a:pt x="4026139" y="3558071"/>
                    <a:pt x="3983594" y="3554677"/>
                    <a:pt x="3944016" y="3555509"/>
                  </a:cubicBezTo>
                  <a:lnTo>
                    <a:pt x="3682801" y="3520595"/>
                  </a:lnTo>
                  <a:cubicBezTo>
                    <a:pt x="3591775" y="3505369"/>
                    <a:pt x="3502727" y="3491943"/>
                    <a:pt x="3415655" y="3480305"/>
                  </a:cubicBezTo>
                  <a:cubicBezTo>
                    <a:pt x="3328589" y="3468671"/>
                    <a:pt x="3241515" y="3460089"/>
                    <a:pt x="3154446" y="3454573"/>
                  </a:cubicBezTo>
                  <a:cubicBezTo>
                    <a:pt x="3130696" y="3445277"/>
                    <a:pt x="3116845" y="3435779"/>
                    <a:pt x="3112884" y="3426065"/>
                  </a:cubicBezTo>
                  <a:cubicBezTo>
                    <a:pt x="3108925" y="3416357"/>
                    <a:pt x="3116839" y="3411295"/>
                    <a:pt x="3136631" y="3410869"/>
                  </a:cubicBezTo>
                  <a:cubicBezTo>
                    <a:pt x="3168291" y="3415103"/>
                    <a:pt x="3198960" y="3416905"/>
                    <a:pt x="3228648" y="3416283"/>
                  </a:cubicBezTo>
                  <a:cubicBezTo>
                    <a:pt x="3258328" y="3415655"/>
                    <a:pt x="3288999" y="3417461"/>
                    <a:pt x="3320662" y="3421689"/>
                  </a:cubicBezTo>
                  <a:cubicBezTo>
                    <a:pt x="3352328" y="3425929"/>
                    <a:pt x="3382999" y="3427733"/>
                    <a:pt x="3412679" y="3427105"/>
                  </a:cubicBezTo>
                  <a:cubicBezTo>
                    <a:pt x="3442361" y="3426475"/>
                    <a:pt x="3473036" y="3428287"/>
                    <a:pt x="3504696" y="3432521"/>
                  </a:cubicBezTo>
                  <a:cubicBezTo>
                    <a:pt x="3571977" y="3438449"/>
                    <a:pt x="3636290" y="3443213"/>
                    <a:pt x="3697633" y="3446827"/>
                  </a:cubicBezTo>
                  <a:cubicBezTo>
                    <a:pt x="3758978" y="3450429"/>
                    <a:pt x="3821314" y="3456465"/>
                    <a:pt x="3884637" y="3464933"/>
                  </a:cubicBezTo>
                  <a:cubicBezTo>
                    <a:pt x="3856930" y="3458165"/>
                    <a:pt x="3829227" y="3451397"/>
                    <a:pt x="3801523" y="3444635"/>
                  </a:cubicBezTo>
                  <a:cubicBezTo>
                    <a:pt x="3773818" y="3437875"/>
                    <a:pt x="3746114" y="3431109"/>
                    <a:pt x="3718410" y="3424349"/>
                  </a:cubicBezTo>
                  <a:cubicBezTo>
                    <a:pt x="3690704" y="3417587"/>
                    <a:pt x="3663000" y="3410823"/>
                    <a:pt x="3635295" y="3404063"/>
                  </a:cubicBezTo>
                  <a:cubicBezTo>
                    <a:pt x="3607594" y="3397299"/>
                    <a:pt x="3579882" y="3390527"/>
                    <a:pt x="3552179" y="3383765"/>
                  </a:cubicBezTo>
                  <a:cubicBezTo>
                    <a:pt x="3496772" y="3370237"/>
                    <a:pt x="3442352" y="3359145"/>
                    <a:pt x="3388924" y="3350463"/>
                  </a:cubicBezTo>
                  <a:cubicBezTo>
                    <a:pt x="3335492" y="3341797"/>
                    <a:pt x="3281073" y="3330703"/>
                    <a:pt x="3225664" y="3317179"/>
                  </a:cubicBezTo>
                  <a:cubicBezTo>
                    <a:pt x="3197963" y="3322655"/>
                    <a:pt x="3168277" y="3317155"/>
                    <a:pt x="3136616" y="3300677"/>
                  </a:cubicBezTo>
                  <a:cubicBezTo>
                    <a:pt x="3104951" y="3296449"/>
                    <a:pt x="3077251" y="3289683"/>
                    <a:pt x="3053499" y="3280389"/>
                  </a:cubicBezTo>
                  <a:cubicBezTo>
                    <a:pt x="2978305" y="3267279"/>
                    <a:pt x="2907062" y="3254693"/>
                    <a:pt x="2839778" y="3242641"/>
                  </a:cubicBezTo>
                  <a:cubicBezTo>
                    <a:pt x="2772496" y="3230587"/>
                    <a:pt x="2703237" y="3216737"/>
                    <a:pt x="2631999" y="3201101"/>
                  </a:cubicBezTo>
                  <a:cubicBezTo>
                    <a:pt x="2620120" y="3196451"/>
                    <a:pt x="2612205" y="3195393"/>
                    <a:pt x="2608248" y="3197923"/>
                  </a:cubicBezTo>
                  <a:cubicBezTo>
                    <a:pt x="2604291" y="3200455"/>
                    <a:pt x="2596380" y="3199401"/>
                    <a:pt x="2584505" y="3194751"/>
                  </a:cubicBezTo>
                  <a:cubicBezTo>
                    <a:pt x="2552839" y="3190525"/>
                    <a:pt x="2535031" y="3189669"/>
                    <a:pt x="2531071" y="3192199"/>
                  </a:cubicBezTo>
                  <a:cubicBezTo>
                    <a:pt x="2491497" y="3180795"/>
                    <a:pt x="2455875" y="3172971"/>
                    <a:pt x="2424215" y="3168741"/>
                  </a:cubicBezTo>
                  <a:cubicBezTo>
                    <a:pt x="2388595" y="3167041"/>
                    <a:pt x="2353966" y="3161649"/>
                    <a:pt x="2320324" y="3152559"/>
                  </a:cubicBezTo>
                  <a:cubicBezTo>
                    <a:pt x="2286680" y="3143471"/>
                    <a:pt x="2250074" y="3139345"/>
                    <a:pt x="2210495" y="3140177"/>
                  </a:cubicBezTo>
                  <a:cubicBezTo>
                    <a:pt x="2182791" y="3133415"/>
                    <a:pt x="2153109" y="3127917"/>
                    <a:pt x="2121449" y="3123685"/>
                  </a:cubicBezTo>
                  <a:cubicBezTo>
                    <a:pt x="2089780" y="3119447"/>
                    <a:pt x="2060100" y="3113951"/>
                    <a:pt x="2032394" y="3107187"/>
                  </a:cubicBezTo>
                  <a:cubicBezTo>
                    <a:pt x="2000733" y="3102955"/>
                    <a:pt x="1971050" y="3100521"/>
                    <a:pt x="1943348" y="3099883"/>
                  </a:cubicBezTo>
                  <a:cubicBezTo>
                    <a:pt x="1915639" y="3099235"/>
                    <a:pt x="1887938" y="3095535"/>
                    <a:pt x="1860236" y="3088775"/>
                  </a:cubicBezTo>
                  <a:cubicBezTo>
                    <a:pt x="1800869" y="3077783"/>
                    <a:pt x="1742494" y="3069215"/>
                    <a:pt x="1685106" y="3063071"/>
                  </a:cubicBezTo>
                  <a:cubicBezTo>
                    <a:pt x="1627720" y="3056933"/>
                    <a:pt x="1567359" y="3049627"/>
                    <a:pt x="1504035" y="3041167"/>
                  </a:cubicBezTo>
                  <a:cubicBezTo>
                    <a:pt x="1492163" y="3036525"/>
                    <a:pt x="1470393" y="3032075"/>
                    <a:pt x="1438734" y="3027847"/>
                  </a:cubicBezTo>
                  <a:cubicBezTo>
                    <a:pt x="1430822" y="3032909"/>
                    <a:pt x="1411030" y="3033335"/>
                    <a:pt x="1379370" y="3029101"/>
                  </a:cubicBezTo>
                  <a:lnTo>
                    <a:pt x="1254697" y="2998667"/>
                  </a:lnTo>
                  <a:cubicBezTo>
                    <a:pt x="1215119" y="2999491"/>
                    <a:pt x="1173563" y="2995475"/>
                    <a:pt x="1130027" y="2986589"/>
                  </a:cubicBezTo>
                  <a:cubicBezTo>
                    <a:pt x="1086493" y="2977707"/>
                    <a:pt x="1042958" y="2968837"/>
                    <a:pt x="999420" y="2959953"/>
                  </a:cubicBezTo>
                  <a:lnTo>
                    <a:pt x="750079" y="2899079"/>
                  </a:lnTo>
                  <a:cubicBezTo>
                    <a:pt x="706541" y="2890197"/>
                    <a:pt x="663009" y="2878261"/>
                    <a:pt x="619472" y="2863255"/>
                  </a:cubicBezTo>
                  <a:cubicBezTo>
                    <a:pt x="575935" y="2848257"/>
                    <a:pt x="532400" y="2836327"/>
                    <a:pt x="488865" y="2827441"/>
                  </a:cubicBezTo>
                  <a:cubicBezTo>
                    <a:pt x="429495" y="2804199"/>
                    <a:pt x="393873" y="2778015"/>
                    <a:pt x="381995" y="2748877"/>
                  </a:cubicBezTo>
                  <a:cubicBezTo>
                    <a:pt x="374075" y="2729455"/>
                    <a:pt x="377045" y="2718381"/>
                    <a:pt x="390894" y="2715633"/>
                  </a:cubicBezTo>
                  <a:cubicBezTo>
                    <a:pt x="404743" y="2712895"/>
                    <a:pt x="423547" y="2716179"/>
                    <a:pt x="447294" y="2725471"/>
                  </a:cubicBezTo>
                  <a:cubicBezTo>
                    <a:pt x="490826" y="2734347"/>
                    <a:pt x="536344" y="2741961"/>
                    <a:pt x="583842" y="2748313"/>
                  </a:cubicBezTo>
                  <a:cubicBezTo>
                    <a:pt x="631329" y="2754653"/>
                    <a:pt x="676846" y="2762267"/>
                    <a:pt x="720381" y="2771155"/>
                  </a:cubicBezTo>
                  <a:cubicBezTo>
                    <a:pt x="744127" y="2780445"/>
                    <a:pt x="766883" y="2787315"/>
                    <a:pt x="788653" y="2791747"/>
                  </a:cubicBezTo>
                  <a:cubicBezTo>
                    <a:pt x="810418" y="2796183"/>
                    <a:pt x="833178" y="2803061"/>
                    <a:pt x="856924" y="2812355"/>
                  </a:cubicBezTo>
                  <a:cubicBezTo>
                    <a:pt x="943998" y="2817873"/>
                    <a:pt x="1031062" y="2829507"/>
                    <a:pt x="1118134" y="2847259"/>
                  </a:cubicBezTo>
                  <a:cubicBezTo>
                    <a:pt x="1205211" y="2865027"/>
                    <a:pt x="1294256" y="2881515"/>
                    <a:pt x="1385286" y="2896737"/>
                  </a:cubicBezTo>
                  <a:lnTo>
                    <a:pt x="1456526" y="2906261"/>
                  </a:lnTo>
                  <a:cubicBezTo>
                    <a:pt x="1468401" y="2910911"/>
                    <a:pt x="1479282" y="2913125"/>
                    <a:pt x="1489177" y="2912919"/>
                  </a:cubicBezTo>
                  <a:cubicBezTo>
                    <a:pt x="1499072" y="2912715"/>
                    <a:pt x="1509955" y="2914935"/>
                    <a:pt x="1521827" y="2919579"/>
                  </a:cubicBezTo>
                  <a:cubicBezTo>
                    <a:pt x="1565367" y="2928463"/>
                    <a:pt x="1609891" y="2936713"/>
                    <a:pt x="1655404" y="2944319"/>
                  </a:cubicBezTo>
                  <a:cubicBezTo>
                    <a:pt x="1700918" y="2951937"/>
                    <a:pt x="1747419" y="2958907"/>
                    <a:pt x="1794913" y="2965261"/>
                  </a:cubicBezTo>
                  <a:cubicBezTo>
                    <a:pt x="1818659" y="2974557"/>
                    <a:pt x="1840433" y="2979001"/>
                    <a:pt x="1860217" y="2978581"/>
                  </a:cubicBezTo>
                  <a:cubicBezTo>
                    <a:pt x="1880009" y="2978169"/>
                    <a:pt x="1901775" y="2982605"/>
                    <a:pt x="1925520" y="2991899"/>
                  </a:cubicBezTo>
                  <a:lnTo>
                    <a:pt x="1996760" y="3001419"/>
                  </a:lnTo>
                  <a:cubicBezTo>
                    <a:pt x="2008638" y="3006071"/>
                    <a:pt x="2030405" y="3010509"/>
                    <a:pt x="2062064" y="3014739"/>
                  </a:cubicBezTo>
                  <a:cubicBezTo>
                    <a:pt x="2105602" y="3023623"/>
                    <a:pt x="2151117" y="3031227"/>
                    <a:pt x="2198611" y="3037579"/>
                  </a:cubicBezTo>
                  <a:cubicBezTo>
                    <a:pt x="2246100" y="3043931"/>
                    <a:pt x="2291615" y="3051539"/>
                    <a:pt x="2335150" y="3060421"/>
                  </a:cubicBezTo>
                  <a:cubicBezTo>
                    <a:pt x="2382644" y="3079009"/>
                    <a:pt x="2430143" y="3091481"/>
                    <a:pt x="2477634" y="3097825"/>
                  </a:cubicBezTo>
                  <a:cubicBezTo>
                    <a:pt x="2505334" y="3104589"/>
                    <a:pt x="2528095" y="3108405"/>
                    <a:pt x="2545905" y="3109245"/>
                  </a:cubicBezTo>
                  <a:cubicBezTo>
                    <a:pt x="2563712" y="3110099"/>
                    <a:pt x="2586469" y="3113903"/>
                    <a:pt x="2614175" y="3120667"/>
                  </a:cubicBezTo>
                  <a:cubicBezTo>
                    <a:pt x="2657712" y="3129547"/>
                    <a:pt x="2699265" y="3139691"/>
                    <a:pt x="2738845" y="3151101"/>
                  </a:cubicBezTo>
                  <a:cubicBezTo>
                    <a:pt x="2778426" y="3162517"/>
                    <a:pt x="2818002" y="3173919"/>
                    <a:pt x="2857584" y="3185333"/>
                  </a:cubicBezTo>
                  <a:lnTo>
                    <a:pt x="2851646" y="3170769"/>
                  </a:lnTo>
                  <a:cubicBezTo>
                    <a:pt x="2851643" y="3146285"/>
                    <a:pt x="2855596" y="3131503"/>
                    <a:pt x="2863511" y="3126445"/>
                  </a:cubicBezTo>
                  <a:cubicBezTo>
                    <a:pt x="2819972" y="3117563"/>
                    <a:pt x="2774461" y="3106889"/>
                    <a:pt x="2726964" y="3094417"/>
                  </a:cubicBezTo>
                  <a:cubicBezTo>
                    <a:pt x="2679474" y="3081951"/>
                    <a:pt x="2633955" y="3071273"/>
                    <a:pt x="2590421" y="3062399"/>
                  </a:cubicBezTo>
                  <a:cubicBezTo>
                    <a:pt x="2562716" y="3055639"/>
                    <a:pt x="2531056" y="3051405"/>
                    <a:pt x="2495437" y="3049707"/>
                  </a:cubicBezTo>
                  <a:cubicBezTo>
                    <a:pt x="2459814" y="3048003"/>
                    <a:pt x="2428152" y="3043769"/>
                    <a:pt x="2400447" y="3037007"/>
                  </a:cubicBezTo>
                  <a:cubicBezTo>
                    <a:pt x="2368786" y="3032773"/>
                    <a:pt x="2338118" y="3030973"/>
                    <a:pt x="2308432" y="3031603"/>
                  </a:cubicBezTo>
                  <a:cubicBezTo>
                    <a:pt x="2278747" y="3032217"/>
                    <a:pt x="2248079" y="3030419"/>
                    <a:pt x="2216419" y="3026187"/>
                  </a:cubicBezTo>
                  <a:lnTo>
                    <a:pt x="2020507" y="2986229"/>
                  </a:lnTo>
                  <a:cubicBezTo>
                    <a:pt x="2000718" y="2986641"/>
                    <a:pt x="1967076" y="2977561"/>
                    <a:pt x="1919580" y="2958963"/>
                  </a:cubicBezTo>
                  <a:cubicBezTo>
                    <a:pt x="1899795" y="2959383"/>
                    <a:pt x="1866150" y="2950295"/>
                    <a:pt x="1818657" y="2931709"/>
                  </a:cubicBezTo>
                  <a:cubicBezTo>
                    <a:pt x="1771162" y="2913121"/>
                    <a:pt x="1725645" y="2896313"/>
                    <a:pt x="1682108" y="2881321"/>
                  </a:cubicBezTo>
                  <a:cubicBezTo>
                    <a:pt x="1638572" y="2866311"/>
                    <a:pt x="1593056" y="2849519"/>
                    <a:pt x="1545564" y="2830929"/>
                  </a:cubicBezTo>
                  <a:cubicBezTo>
                    <a:pt x="1521818" y="2821635"/>
                    <a:pt x="1500046" y="2814135"/>
                    <a:pt x="1480257" y="2808423"/>
                  </a:cubicBezTo>
                  <a:cubicBezTo>
                    <a:pt x="1460468" y="2802723"/>
                    <a:pt x="1438701" y="2795225"/>
                    <a:pt x="1414956" y="2785931"/>
                  </a:cubicBezTo>
                  <a:cubicBezTo>
                    <a:pt x="1391208" y="2776635"/>
                    <a:pt x="1368445" y="2766695"/>
                    <a:pt x="1346679" y="2756139"/>
                  </a:cubicBezTo>
                  <a:cubicBezTo>
                    <a:pt x="1324912" y="2745575"/>
                    <a:pt x="1302150" y="2735649"/>
                    <a:pt x="1278404" y="2726355"/>
                  </a:cubicBezTo>
                  <a:cubicBezTo>
                    <a:pt x="1222998" y="2712827"/>
                    <a:pt x="1168577" y="2701731"/>
                    <a:pt x="1115144" y="2693055"/>
                  </a:cubicBezTo>
                  <a:cubicBezTo>
                    <a:pt x="1061718" y="2684391"/>
                    <a:pt x="1007296" y="2673281"/>
                    <a:pt x="951885" y="2659761"/>
                  </a:cubicBezTo>
                  <a:cubicBezTo>
                    <a:pt x="936054" y="2645399"/>
                    <a:pt x="921213" y="2639593"/>
                    <a:pt x="907361" y="2642333"/>
                  </a:cubicBezTo>
                  <a:cubicBezTo>
                    <a:pt x="893510" y="2645067"/>
                    <a:pt x="880645" y="2644113"/>
                    <a:pt x="868775" y="2639469"/>
                  </a:cubicBezTo>
                  <a:lnTo>
                    <a:pt x="785663" y="2619183"/>
                  </a:lnTo>
                  <a:cubicBezTo>
                    <a:pt x="757953" y="2612411"/>
                    <a:pt x="730248" y="2605647"/>
                    <a:pt x="702544" y="2598887"/>
                  </a:cubicBezTo>
                  <a:cubicBezTo>
                    <a:pt x="674841" y="2592125"/>
                    <a:pt x="647136" y="2585363"/>
                    <a:pt x="619432" y="2578597"/>
                  </a:cubicBezTo>
                  <a:cubicBezTo>
                    <a:pt x="611518" y="2583663"/>
                    <a:pt x="603596" y="2576479"/>
                    <a:pt x="595679" y="2557057"/>
                  </a:cubicBezTo>
                  <a:lnTo>
                    <a:pt x="601617" y="2553259"/>
                  </a:lnTo>
                  <a:cubicBezTo>
                    <a:pt x="641192" y="2552425"/>
                    <a:pt x="679779" y="2558347"/>
                    <a:pt x="717382" y="2571031"/>
                  </a:cubicBezTo>
                  <a:cubicBezTo>
                    <a:pt x="754984" y="2583711"/>
                    <a:pt x="793570" y="2589623"/>
                    <a:pt x="833148" y="2588801"/>
                  </a:cubicBezTo>
                  <a:cubicBezTo>
                    <a:pt x="868768" y="2590497"/>
                    <a:pt x="905376" y="2594625"/>
                    <a:pt x="942977" y="2601183"/>
                  </a:cubicBezTo>
                  <a:cubicBezTo>
                    <a:pt x="980573" y="2607727"/>
                    <a:pt x="1019157" y="2610591"/>
                    <a:pt x="1058736" y="2609757"/>
                  </a:cubicBezTo>
                  <a:cubicBezTo>
                    <a:pt x="1027077" y="2593287"/>
                    <a:pt x="1011244" y="2572805"/>
                    <a:pt x="1011238" y="2548319"/>
                  </a:cubicBezTo>
                  <a:cubicBezTo>
                    <a:pt x="1007276" y="2526365"/>
                    <a:pt x="1019144" y="2506523"/>
                    <a:pt x="1046845" y="2488799"/>
                  </a:cubicBezTo>
                  <a:lnTo>
                    <a:pt x="939987" y="2465341"/>
                  </a:lnTo>
                  <a:cubicBezTo>
                    <a:pt x="920199" y="2465753"/>
                    <a:pt x="904368" y="2451395"/>
                    <a:pt x="892489" y="2422253"/>
                  </a:cubicBezTo>
                  <a:cubicBezTo>
                    <a:pt x="888531" y="2412549"/>
                    <a:pt x="900407" y="2411077"/>
                    <a:pt x="928107" y="2417841"/>
                  </a:cubicBezTo>
                  <a:cubicBezTo>
                    <a:pt x="967685" y="2429245"/>
                    <a:pt x="1004293" y="2439495"/>
                    <a:pt x="1037936" y="2448589"/>
                  </a:cubicBezTo>
                  <a:cubicBezTo>
                    <a:pt x="1071579" y="2457673"/>
                    <a:pt x="1108190" y="2467925"/>
                    <a:pt x="1147768" y="2479331"/>
                  </a:cubicBezTo>
                  <a:lnTo>
                    <a:pt x="1308058" y="2523713"/>
                  </a:lnTo>
                  <a:cubicBezTo>
                    <a:pt x="1323890" y="2525823"/>
                    <a:pt x="1343679" y="2531537"/>
                    <a:pt x="1367425" y="2540829"/>
                  </a:cubicBezTo>
                  <a:cubicBezTo>
                    <a:pt x="1454498" y="2558587"/>
                    <a:pt x="1539590" y="2574549"/>
                    <a:pt x="1622704" y="2588721"/>
                  </a:cubicBezTo>
                  <a:cubicBezTo>
                    <a:pt x="1705820" y="2602893"/>
                    <a:pt x="1790910" y="2618851"/>
                    <a:pt x="1877980" y="2636609"/>
                  </a:cubicBezTo>
                  <a:cubicBezTo>
                    <a:pt x="1846316" y="2607887"/>
                    <a:pt x="1826518" y="2583817"/>
                    <a:pt x="1818601" y="2564395"/>
                  </a:cubicBezTo>
                  <a:cubicBezTo>
                    <a:pt x="1802776" y="2562283"/>
                    <a:pt x="1787931" y="2559531"/>
                    <a:pt x="1774081" y="2556157"/>
                  </a:cubicBezTo>
                  <a:lnTo>
                    <a:pt x="1751325" y="2549053"/>
                  </a:lnTo>
                  <a:lnTo>
                    <a:pt x="1722756" y="2549663"/>
                  </a:lnTo>
                  <a:cubicBezTo>
                    <a:pt x="1703233" y="2553137"/>
                    <a:pt x="1681295" y="2552069"/>
                    <a:pt x="1656944" y="2546477"/>
                  </a:cubicBezTo>
                  <a:cubicBezTo>
                    <a:pt x="1605726" y="2550635"/>
                    <a:pt x="1561274" y="2542405"/>
                    <a:pt x="1523603" y="2521811"/>
                  </a:cubicBezTo>
                  <a:lnTo>
                    <a:pt x="1507967" y="2514929"/>
                  </a:lnTo>
                  <a:lnTo>
                    <a:pt x="1373357" y="2500299"/>
                  </a:lnTo>
                  <a:lnTo>
                    <a:pt x="1284310" y="2483807"/>
                  </a:lnTo>
                  <a:cubicBezTo>
                    <a:pt x="1268474" y="2481689"/>
                    <a:pt x="1252644" y="2479577"/>
                    <a:pt x="1236815" y="2477459"/>
                  </a:cubicBezTo>
                  <a:cubicBezTo>
                    <a:pt x="1220985" y="2475347"/>
                    <a:pt x="1207131" y="2471963"/>
                    <a:pt x="1195259" y="2467319"/>
                  </a:cubicBezTo>
                  <a:cubicBezTo>
                    <a:pt x="1163593" y="2463077"/>
                    <a:pt x="1131931" y="2455785"/>
                    <a:pt x="1100272" y="2445439"/>
                  </a:cubicBezTo>
                  <a:cubicBezTo>
                    <a:pt x="1068607" y="2435089"/>
                    <a:pt x="1036948" y="2427797"/>
                    <a:pt x="1005286" y="2423565"/>
                  </a:cubicBezTo>
                  <a:cubicBezTo>
                    <a:pt x="973617" y="2419323"/>
                    <a:pt x="941955" y="2412031"/>
                    <a:pt x="910294" y="2401687"/>
                  </a:cubicBezTo>
                  <a:cubicBezTo>
                    <a:pt x="878634" y="2391333"/>
                    <a:pt x="846968" y="2384037"/>
                    <a:pt x="815308" y="2379807"/>
                  </a:cubicBezTo>
                  <a:lnTo>
                    <a:pt x="726259" y="2363309"/>
                  </a:lnTo>
                  <a:cubicBezTo>
                    <a:pt x="678761" y="2344719"/>
                    <a:pt x="647099" y="2334363"/>
                    <a:pt x="631271" y="2332251"/>
                  </a:cubicBezTo>
                  <a:lnTo>
                    <a:pt x="239442" y="2197244"/>
                  </a:lnTo>
                  <a:cubicBezTo>
                    <a:pt x="227566" y="2192592"/>
                    <a:pt x="221633" y="2190274"/>
                    <a:pt x="221633" y="2190274"/>
                  </a:cubicBezTo>
                  <a:cubicBezTo>
                    <a:pt x="213712" y="2170841"/>
                    <a:pt x="217666" y="2168311"/>
                    <a:pt x="233503" y="2182680"/>
                  </a:cubicBezTo>
                  <a:cubicBezTo>
                    <a:pt x="312660" y="2205497"/>
                    <a:pt x="390827" y="2232013"/>
                    <a:pt x="468005" y="2262223"/>
                  </a:cubicBezTo>
                  <a:cubicBezTo>
                    <a:pt x="545183" y="2292433"/>
                    <a:pt x="621372" y="2314099"/>
                    <a:pt x="696571" y="2327201"/>
                  </a:cubicBezTo>
                  <a:cubicBezTo>
                    <a:pt x="708442" y="2319607"/>
                    <a:pt x="716357" y="2320665"/>
                    <a:pt x="720318" y="2330381"/>
                  </a:cubicBezTo>
                  <a:cubicBezTo>
                    <a:pt x="724274" y="2327849"/>
                    <a:pt x="727242" y="2329015"/>
                    <a:pt x="729220" y="2333861"/>
                  </a:cubicBezTo>
                  <a:cubicBezTo>
                    <a:pt x="731199" y="2338719"/>
                    <a:pt x="730212" y="2342415"/>
                    <a:pt x="726256" y="2344949"/>
                  </a:cubicBezTo>
                  <a:cubicBezTo>
                    <a:pt x="750002" y="2354239"/>
                    <a:pt x="765836" y="2356363"/>
                    <a:pt x="773751" y="2351297"/>
                  </a:cubicBezTo>
                  <a:lnTo>
                    <a:pt x="833117" y="2368413"/>
                  </a:lnTo>
                  <a:cubicBezTo>
                    <a:pt x="852907" y="2380239"/>
                    <a:pt x="869726" y="2384779"/>
                    <a:pt x="883580" y="2382043"/>
                  </a:cubicBezTo>
                  <a:cubicBezTo>
                    <a:pt x="897432" y="2379305"/>
                    <a:pt x="916227" y="2382577"/>
                    <a:pt x="939976" y="2391877"/>
                  </a:cubicBezTo>
                  <a:cubicBezTo>
                    <a:pt x="971638" y="2396105"/>
                    <a:pt x="1006267" y="2404559"/>
                    <a:pt x="1043872" y="2417237"/>
                  </a:cubicBezTo>
                  <a:cubicBezTo>
                    <a:pt x="1081472" y="2429919"/>
                    <a:pt x="1116098" y="2438365"/>
                    <a:pt x="1147766" y="2442605"/>
                  </a:cubicBezTo>
                  <a:cubicBezTo>
                    <a:pt x="1179426" y="2446833"/>
                    <a:pt x="1215049" y="2454661"/>
                    <a:pt x="1254623" y="2466065"/>
                  </a:cubicBezTo>
                  <a:cubicBezTo>
                    <a:pt x="1270453" y="2468185"/>
                    <a:pt x="1286283" y="2470295"/>
                    <a:pt x="1302118" y="2472415"/>
                  </a:cubicBezTo>
                  <a:cubicBezTo>
                    <a:pt x="1317944" y="2474525"/>
                    <a:pt x="1335756" y="2475381"/>
                    <a:pt x="1355541" y="2474957"/>
                  </a:cubicBezTo>
                  <a:lnTo>
                    <a:pt x="1367415" y="2467361"/>
                  </a:lnTo>
                  <a:lnTo>
                    <a:pt x="1171501" y="2409041"/>
                  </a:lnTo>
                  <a:cubicBezTo>
                    <a:pt x="1048810" y="2377341"/>
                    <a:pt x="918200" y="2338465"/>
                    <a:pt x="779676" y="2292403"/>
                  </a:cubicBezTo>
                  <a:cubicBezTo>
                    <a:pt x="767800" y="2287749"/>
                    <a:pt x="754937" y="2286795"/>
                    <a:pt x="741087" y="2289543"/>
                  </a:cubicBezTo>
                  <a:cubicBezTo>
                    <a:pt x="727238" y="2292279"/>
                    <a:pt x="714373" y="2291323"/>
                    <a:pt x="702503" y="2286679"/>
                  </a:cubicBezTo>
                  <a:cubicBezTo>
                    <a:pt x="694585" y="2279497"/>
                    <a:pt x="689637" y="2276537"/>
                    <a:pt x="687658" y="2277801"/>
                  </a:cubicBezTo>
                  <a:cubicBezTo>
                    <a:pt x="685679" y="2279067"/>
                    <a:pt x="680733" y="2276117"/>
                    <a:pt x="672816" y="2268933"/>
                  </a:cubicBezTo>
                  <a:lnTo>
                    <a:pt x="684689" y="2261337"/>
                  </a:lnTo>
                  <a:cubicBezTo>
                    <a:pt x="637193" y="2230501"/>
                    <a:pt x="611464" y="2204113"/>
                    <a:pt x="607506" y="2182157"/>
                  </a:cubicBezTo>
                  <a:cubicBezTo>
                    <a:pt x="607496" y="2145425"/>
                    <a:pt x="637177" y="2138683"/>
                    <a:pt x="696547" y="2161912"/>
                  </a:cubicBezTo>
                  <a:cubicBezTo>
                    <a:pt x="732168" y="2175859"/>
                    <a:pt x="765809" y="2184951"/>
                    <a:pt x="797472" y="2189178"/>
                  </a:cubicBezTo>
                  <a:cubicBezTo>
                    <a:pt x="829134" y="2193408"/>
                    <a:pt x="862773" y="2202497"/>
                    <a:pt x="898401" y="2216443"/>
                  </a:cubicBezTo>
                  <a:cubicBezTo>
                    <a:pt x="930059" y="2220677"/>
                    <a:pt x="963700" y="2229765"/>
                    <a:pt x="999322" y="2243699"/>
                  </a:cubicBezTo>
                  <a:cubicBezTo>
                    <a:pt x="1034945" y="2257645"/>
                    <a:pt x="1068586" y="2266737"/>
                    <a:pt x="1100244" y="2270969"/>
                  </a:cubicBezTo>
                  <a:lnTo>
                    <a:pt x="1147739" y="2277319"/>
                  </a:lnTo>
                  <a:cubicBezTo>
                    <a:pt x="1155651" y="2272255"/>
                    <a:pt x="1162578" y="2270873"/>
                    <a:pt x="1168513" y="2273203"/>
                  </a:cubicBezTo>
                  <a:cubicBezTo>
                    <a:pt x="1174453" y="2275529"/>
                    <a:pt x="1179399" y="2275423"/>
                    <a:pt x="1183356" y="2272891"/>
                  </a:cubicBezTo>
                  <a:cubicBezTo>
                    <a:pt x="1127947" y="2247119"/>
                    <a:pt x="1075502" y="2228633"/>
                    <a:pt x="1026034" y="2217435"/>
                  </a:cubicBezTo>
                  <a:cubicBezTo>
                    <a:pt x="976557" y="2206225"/>
                    <a:pt x="924114" y="2187742"/>
                    <a:pt x="868705" y="2161965"/>
                  </a:cubicBezTo>
                  <a:cubicBezTo>
                    <a:pt x="841002" y="2155202"/>
                    <a:pt x="813297" y="2145376"/>
                    <a:pt x="785590" y="2132493"/>
                  </a:cubicBezTo>
                  <a:cubicBezTo>
                    <a:pt x="757889" y="2119615"/>
                    <a:pt x="730184" y="2109789"/>
                    <a:pt x="702472" y="2103020"/>
                  </a:cubicBezTo>
                  <a:lnTo>
                    <a:pt x="542181" y="2040283"/>
                  </a:lnTo>
                  <a:cubicBezTo>
                    <a:pt x="526353" y="2038161"/>
                    <a:pt x="514476" y="2027397"/>
                    <a:pt x="506556" y="2007974"/>
                  </a:cubicBezTo>
                  <a:lnTo>
                    <a:pt x="512497" y="2004174"/>
                  </a:lnTo>
                  <a:cubicBezTo>
                    <a:pt x="516451" y="2001644"/>
                    <a:pt x="520407" y="2002162"/>
                    <a:pt x="524366" y="2005756"/>
                  </a:cubicBezTo>
                  <a:cubicBezTo>
                    <a:pt x="528323" y="2009352"/>
                    <a:pt x="532283" y="2009880"/>
                    <a:pt x="536242" y="2007346"/>
                  </a:cubicBezTo>
                  <a:cubicBezTo>
                    <a:pt x="563944" y="2014111"/>
                    <a:pt x="586699" y="2017913"/>
                    <a:pt x="604512" y="2018767"/>
                  </a:cubicBezTo>
                  <a:cubicBezTo>
                    <a:pt x="622318" y="2019613"/>
                    <a:pt x="645079" y="2023425"/>
                    <a:pt x="672783" y="2030188"/>
                  </a:cubicBezTo>
                  <a:lnTo>
                    <a:pt x="738089" y="2043508"/>
                  </a:lnTo>
                  <a:cubicBezTo>
                    <a:pt x="769747" y="2047738"/>
                    <a:pt x="791515" y="2052172"/>
                    <a:pt x="803392" y="2056827"/>
                  </a:cubicBezTo>
                  <a:cubicBezTo>
                    <a:pt x="854842" y="2072886"/>
                    <a:pt x="903323" y="2084716"/>
                    <a:pt x="948840" y="2092327"/>
                  </a:cubicBezTo>
                  <a:lnTo>
                    <a:pt x="1010492" y="2103752"/>
                  </a:lnTo>
                  <a:lnTo>
                    <a:pt x="927583" y="2045873"/>
                  </a:lnTo>
                  <a:lnTo>
                    <a:pt x="815256" y="2030860"/>
                  </a:lnTo>
                  <a:lnTo>
                    <a:pt x="791512" y="2009325"/>
                  </a:lnTo>
                  <a:lnTo>
                    <a:pt x="809318" y="1997931"/>
                  </a:lnTo>
                  <a:lnTo>
                    <a:pt x="876819" y="2010434"/>
                  </a:lnTo>
                  <a:lnTo>
                    <a:pt x="848252" y="1990488"/>
                  </a:lnTo>
                  <a:lnTo>
                    <a:pt x="785975" y="1948796"/>
                  </a:lnTo>
                  <a:lnTo>
                    <a:pt x="767759" y="1951059"/>
                  </a:lnTo>
                  <a:cubicBezTo>
                    <a:pt x="751924" y="1936690"/>
                    <a:pt x="744006" y="1929520"/>
                    <a:pt x="744006" y="1929520"/>
                  </a:cubicBezTo>
                  <a:cubicBezTo>
                    <a:pt x="747967" y="1926984"/>
                    <a:pt x="749943" y="1925720"/>
                    <a:pt x="749943" y="1925720"/>
                  </a:cubicBezTo>
                  <a:lnTo>
                    <a:pt x="755705" y="1925786"/>
                  </a:lnTo>
                  <a:lnTo>
                    <a:pt x="688033" y="1870087"/>
                  </a:lnTo>
                  <a:lnTo>
                    <a:pt x="684579" y="1833470"/>
                  </a:lnTo>
                  <a:lnTo>
                    <a:pt x="671833" y="1824572"/>
                  </a:lnTo>
                  <a:cubicBezTo>
                    <a:pt x="618314" y="1804309"/>
                    <a:pt x="580067" y="1777610"/>
                    <a:pt x="557093" y="1744472"/>
                  </a:cubicBezTo>
                  <a:lnTo>
                    <a:pt x="546409" y="1694253"/>
                  </a:lnTo>
                  <a:cubicBezTo>
                    <a:pt x="538129" y="1648564"/>
                    <a:pt x="541461" y="1599580"/>
                    <a:pt x="556385" y="1547284"/>
                  </a:cubicBezTo>
                  <a:cubicBezTo>
                    <a:pt x="551562" y="1538219"/>
                    <a:pt x="548005" y="1521481"/>
                    <a:pt x="545699" y="1497063"/>
                  </a:cubicBezTo>
                  <a:cubicBezTo>
                    <a:pt x="520205" y="1479271"/>
                    <a:pt x="500221" y="1456763"/>
                    <a:pt x="485743" y="1429552"/>
                  </a:cubicBezTo>
                  <a:cubicBezTo>
                    <a:pt x="471275" y="1402352"/>
                    <a:pt x="467138" y="1379513"/>
                    <a:pt x="473338" y="1361031"/>
                  </a:cubicBezTo>
                  <a:cubicBezTo>
                    <a:pt x="448989" y="1355438"/>
                    <a:pt x="447841" y="1343239"/>
                    <a:pt x="469894" y="1324421"/>
                  </a:cubicBezTo>
                  <a:lnTo>
                    <a:pt x="486427" y="1310314"/>
                  </a:lnTo>
                  <a:cubicBezTo>
                    <a:pt x="477928" y="1304374"/>
                    <a:pt x="467589" y="1300004"/>
                    <a:pt x="455418" y="1297210"/>
                  </a:cubicBezTo>
                  <a:cubicBezTo>
                    <a:pt x="443240" y="1294411"/>
                    <a:pt x="437158" y="1293019"/>
                    <a:pt x="437158" y="1293019"/>
                  </a:cubicBezTo>
                  <a:lnTo>
                    <a:pt x="424408" y="1284112"/>
                  </a:lnTo>
                  <a:cubicBezTo>
                    <a:pt x="396383" y="1281654"/>
                    <a:pt x="380536" y="1281996"/>
                    <a:pt x="376862" y="1285133"/>
                  </a:cubicBezTo>
                  <a:cubicBezTo>
                    <a:pt x="373186" y="1288270"/>
                    <a:pt x="359170" y="1287036"/>
                    <a:pt x="334825" y="1281441"/>
                  </a:cubicBezTo>
                  <a:cubicBezTo>
                    <a:pt x="310476" y="1275848"/>
                    <a:pt x="294053" y="1270085"/>
                    <a:pt x="285551" y="1264149"/>
                  </a:cubicBezTo>
                  <a:cubicBezTo>
                    <a:pt x="277051" y="1258209"/>
                    <a:pt x="268552" y="1252281"/>
                    <a:pt x="260054" y="1246343"/>
                  </a:cubicBezTo>
                  <a:cubicBezTo>
                    <a:pt x="228587" y="1207277"/>
                    <a:pt x="210724" y="1186254"/>
                    <a:pt x="206470" y="1183289"/>
                  </a:cubicBezTo>
                  <a:cubicBezTo>
                    <a:pt x="202223" y="1180317"/>
                    <a:pt x="197109" y="1168204"/>
                    <a:pt x="191138" y="1146930"/>
                  </a:cubicBezTo>
                  <a:lnTo>
                    <a:pt x="196650" y="1142228"/>
                  </a:lnTo>
                  <a:cubicBezTo>
                    <a:pt x="172303" y="1136633"/>
                    <a:pt x="155874" y="1130860"/>
                    <a:pt x="147381" y="1124932"/>
                  </a:cubicBezTo>
                  <a:cubicBezTo>
                    <a:pt x="135203" y="1122129"/>
                    <a:pt x="129114" y="1120728"/>
                    <a:pt x="129114" y="1120728"/>
                  </a:cubicBezTo>
                  <a:cubicBezTo>
                    <a:pt x="123142" y="1099457"/>
                    <a:pt x="118320" y="1090392"/>
                    <a:pt x="114643" y="1093528"/>
                  </a:cubicBezTo>
                  <a:lnTo>
                    <a:pt x="107404" y="1079919"/>
                  </a:lnTo>
                  <a:lnTo>
                    <a:pt x="116707" y="1052209"/>
                  </a:lnTo>
                  <a:lnTo>
                    <a:pt x="149781" y="1023984"/>
                  </a:lnTo>
                  <a:lnTo>
                    <a:pt x="208014" y="1073194"/>
                  </a:lnTo>
                  <a:lnTo>
                    <a:pt x="211802" y="1050174"/>
                  </a:lnTo>
                  <a:cubicBezTo>
                    <a:pt x="239830" y="1052642"/>
                    <a:pt x="255674" y="1052301"/>
                    <a:pt x="259350" y="1049165"/>
                  </a:cubicBezTo>
                  <a:cubicBezTo>
                    <a:pt x="263028" y="1046028"/>
                    <a:pt x="270951" y="1045861"/>
                    <a:pt x="283121" y="1048655"/>
                  </a:cubicBezTo>
                  <a:cubicBezTo>
                    <a:pt x="286795" y="1045519"/>
                    <a:pt x="291678" y="1044652"/>
                    <a:pt x="297769" y="1046048"/>
                  </a:cubicBezTo>
                  <a:cubicBezTo>
                    <a:pt x="303857" y="1047455"/>
                    <a:pt x="308739" y="1046582"/>
                    <a:pt x="312411" y="1043451"/>
                  </a:cubicBezTo>
                  <a:cubicBezTo>
                    <a:pt x="316088" y="1040313"/>
                    <a:pt x="319760" y="1037182"/>
                    <a:pt x="323436" y="1034041"/>
                  </a:cubicBezTo>
                  <a:cubicBezTo>
                    <a:pt x="351461" y="1036498"/>
                    <a:pt x="370350" y="1036857"/>
                    <a:pt x="380111" y="1035123"/>
                  </a:cubicBezTo>
                  <a:cubicBezTo>
                    <a:pt x="389877" y="1033387"/>
                    <a:pt x="408767" y="1033743"/>
                    <a:pt x="436789" y="1036205"/>
                  </a:cubicBezTo>
                  <a:lnTo>
                    <a:pt x="449544" y="1045110"/>
                  </a:lnTo>
                  <a:cubicBezTo>
                    <a:pt x="456891" y="1038837"/>
                    <a:pt x="466649" y="1037096"/>
                    <a:pt x="478825" y="1039897"/>
                  </a:cubicBezTo>
                  <a:cubicBezTo>
                    <a:pt x="482503" y="1036758"/>
                    <a:pt x="486461" y="1036678"/>
                    <a:pt x="490715" y="1039646"/>
                  </a:cubicBezTo>
                  <a:cubicBezTo>
                    <a:pt x="494963" y="1042606"/>
                    <a:pt x="498921" y="1042522"/>
                    <a:pt x="502598" y="1039386"/>
                  </a:cubicBezTo>
                  <a:lnTo>
                    <a:pt x="530163" y="1015868"/>
                  </a:lnTo>
                  <a:cubicBezTo>
                    <a:pt x="533833" y="1012732"/>
                    <a:pt x="564387" y="999854"/>
                    <a:pt x="621809" y="977228"/>
                  </a:cubicBezTo>
                  <a:cubicBezTo>
                    <a:pt x="633984" y="980031"/>
                    <a:pt x="645581" y="976716"/>
                    <a:pt x="656605" y="967309"/>
                  </a:cubicBezTo>
                  <a:cubicBezTo>
                    <a:pt x="648110" y="961384"/>
                    <a:pt x="644777" y="957632"/>
                    <a:pt x="646614" y="956062"/>
                  </a:cubicBezTo>
                  <a:cubicBezTo>
                    <a:pt x="648453" y="954495"/>
                    <a:pt x="645120" y="950741"/>
                    <a:pt x="636626" y="944812"/>
                  </a:cubicBezTo>
                  <a:cubicBezTo>
                    <a:pt x="608603" y="942354"/>
                    <a:pt x="577534" y="939197"/>
                    <a:pt x="543423" y="935336"/>
                  </a:cubicBezTo>
                  <a:cubicBezTo>
                    <a:pt x="509314" y="931476"/>
                    <a:pt x="473992" y="925349"/>
                    <a:pt x="437470" y="916951"/>
                  </a:cubicBezTo>
                  <a:lnTo>
                    <a:pt x="366149" y="918475"/>
                  </a:lnTo>
                  <a:lnTo>
                    <a:pt x="349609" y="932586"/>
                  </a:lnTo>
                  <a:cubicBezTo>
                    <a:pt x="345938" y="935721"/>
                    <a:pt x="341690" y="932760"/>
                    <a:pt x="336866" y="923688"/>
                  </a:cubicBezTo>
                  <a:lnTo>
                    <a:pt x="325840" y="933096"/>
                  </a:lnTo>
                  <a:cubicBezTo>
                    <a:pt x="334341" y="939031"/>
                    <a:pt x="340423" y="940426"/>
                    <a:pt x="344099" y="937288"/>
                  </a:cubicBezTo>
                  <a:lnTo>
                    <a:pt x="349609" y="932586"/>
                  </a:lnTo>
                  <a:cubicBezTo>
                    <a:pt x="353287" y="929449"/>
                    <a:pt x="357535" y="932419"/>
                    <a:pt x="362362" y="941492"/>
                  </a:cubicBezTo>
                  <a:lnTo>
                    <a:pt x="356850" y="946196"/>
                  </a:lnTo>
                  <a:lnTo>
                    <a:pt x="521204" y="983962"/>
                  </a:lnTo>
                  <a:cubicBezTo>
                    <a:pt x="545549" y="989561"/>
                    <a:pt x="552210" y="997053"/>
                    <a:pt x="541185" y="1006461"/>
                  </a:cubicBezTo>
                  <a:cubicBezTo>
                    <a:pt x="530163" y="1015868"/>
                    <a:pt x="518566" y="1019179"/>
                    <a:pt x="506390" y="1016378"/>
                  </a:cubicBezTo>
                  <a:cubicBezTo>
                    <a:pt x="466190" y="1011118"/>
                    <a:pt x="428120" y="1007351"/>
                    <a:pt x="392173" y="1005060"/>
                  </a:cubicBezTo>
                  <a:cubicBezTo>
                    <a:pt x="356225" y="1002768"/>
                    <a:pt x="318149" y="998994"/>
                    <a:pt x="277951" y="993732"/>
                  </a:cubicBezTo>
                  <a:cubicBezTo>
                    <a:pt x="266923" y="1003140"/>
                    <a:pt x="249241" y="1005048"/>
                    <a:pt x="224896" y="999459"/>
                  </a:cubicBezTo>
                  <a:cubicBezTo>
                    <a:pt x="154147" y="1007081"/>
                    <a:pt x="112799" y="989611"/>
                    <a:pt x="100853" y="947067"/>
                  </a:cubicBezTo>
                  <a:cubicBezTo>
                    <a:pt x="91205" y="928930"/>
                    <a:pt x="81841" y="913843"/>
                    <a:pt x="72769" y="901812"/>
                  </a:cubicBezTo>
                  <a:cubicBezTo>
                    <a:pt x="63691" y="889770"/>
                    <a:pt x="60421" y="876086"/>
                    <a:pt x="62943" y="860741"/>
                  </a:cubicBezTo>
                  <a:cubicBezTo>
                    <a:pt x="79021" y="820655"/>
                    <a:pt x="112095" y="792432"/>
                    <a:pt x="162165" y="776077"/>
                  </a:cubicBezTo>
                  <a:cubicBezTo>
                    <a:pt x="89122" y="759297"/>
                    <a:pt x="38128" y="723699"/>
                    <a:pt x="9180" y="669276"/>
                  </a:cubicBezTo>
                  <a:cubicBezTo>
                    <a:pt x="-5292" y="642074"/>
                    <a:pt x="-2655" y="606859"/>
                    <a:pt x="17102" y="563633"/>
                  </a:cubicBezTo>
                  <a:cubicBezTo>
                    <a:pt x="26975" y="542021"/>
                    <a:pt x="45348" y="526338"/>
                    <a:pt x="72224" y="516599"/>
                  </a:cubicBezTo>
                  <a:cubicBezTo>
                    <a:pt x="83245" y="507193"/>
                    <a:pt x="95478" y="500055"/>
                    <a:pt x="108913" y="495173"/>
                  </a:cubicBezTo>
                  <a:cubicBezTo>
                    <a:pt x="122347" y="490307"/>
                    <a:pt x="138832" y="486132"/>
                    <a:pt x="158353" y="482653"/>
                  </a:cubicBezTo>
                  <a:cubicBezTo>
                    <a:pt x="209579" y="478505"/>
                    <a:pt x="258965" y="475926"/>
                    <a:pt x="306507" y="474907"/>
                  </a:cubicBezTo>
                  <a:cubicBezTo>
                    <a:pt x="354057" y="473897"/>
                    <a:pt x="404015" y="477411"/>
                    <a:pt x="456391" y="485473"/>
                  </a:cubicBezTo>
                  <a:cubicBezTo>
                    <a:pt x="439388" y="473600"/>
                    <a:pt x="426011" y="468537"/>
                    <a:pt x="416248" y="470273"/>
                  </a:cubicBezTo>
                  <a:cubicBezTo>
                    <a:pt x="406484" y="472007"/>
                    <a:pt x="393107" y="466943"/>
                    <a:pt x="376110" y="455081"/>
                  </a:cubicBezTo>
                  <a:cubicBezTo>
                    <a:pt x="435829" y="456859"/>
                    <a:pt x="496701" y="470854"/>
                    <a:pt x="558721" y="497044"/>
                  </a:cubicBezTo>
                  <a:lnTo>
                    <a:pt x="597065" y="504506"/>
                  </a:lnTo>
                  <a:lnTo>
                    <a:pt x="686309" y="470619"/>
                  </a:lnTo>
                  <a:cubicBezTo>
                    <a:pt x="720467" y="460318"/>
                    <a:pt x="755761" y="450655"/>
                    <a:pt x="787701" y="438535"/>
                  </a:cubicBezTo>
                  <a:cubicBezTo>
                    <a:pt x="792789" y="437796"/>
                    <a:pt x="815926" y="428023"/>
                    <a:pt x="812511" y="421561"/>
                  </a:cubicBezTo>
                  <a:lnTo>
                    <a:pt x="782711" y="429091"/>
                  </a:lnTo>
                  <a:cubicBezTo>
                    <a:pt x="754193" y="439913"/>
                    <a:pt x="722898" y="449797"/>
                    <a:pt x="694557" y="455779"/>
                  </a:cubicBezTo>
                  <a:cubicBezTo>
                    <a:pt x="717565" y="445754"/>
                    <a:pt x="742770" y="437086"/>
                    <a:pt x="769026" y="428465"/>
                  </a:cubicBezTo>
                  <a:cubicBezTo>
                    <a:pt x="795285" y="419845"/>
                    <a:pt x="822594" y="411271"/>
                    <a:pt x="849813" y="401441"/>
                  </a:cubicBezTo>
                  <a:cubicBezTo>
                    <a:pt x="901287" y="385687"/>
                    <a:pt x="955623" y="376209"/>
                    <a:pt x="1003211" y="359143"/>
                  </a:cubicBezTo>
                  <a:cubicBezTo>
                    <a:pt x="1027137" y="350861"/>
                    <a:pt x="1051832" y="342732"/>
                    <a:pt x="1077089" y="336333"/>
                  </a:cubicBezTo>
                  <a:lnTo>
                    <a:pt x="1091594" y="333991"/>
                  </a:lnTo>
                  <a:lnTo>
                    <a:pt x="1034481" y="351340"/>
                  </a:lnTo>
                  <a:cubicBezTo>
                    <a:pt x="1012002" y="358419"/>
                    <a:pt x="989962" y="365526"/>
                    <a:pt x="968768" y="372276"/>
                  </a:cubicBezTo>
                  <a:cubicBezTo>
                    <a:pt x="954788" y="377781"/>
                    <a:pt x="935160" y="383834"/>
                    <a:pt x="928316" y="386433"/>
                  </a:cubicBezTo>
                  <a:cubicBezTo>
                    <a:pt x="920999" y="394181"/>
                    <a:pt x="929418" y="394566"/>
                    <a:pt x="924150" y="400147"/>
                  </a:cubicBezTo>
                  <a:cubicBezTo>
                    <a:pt x="924150" y="400147"/>
                    <a:pt x="915081" y="409756"/>
                    <a:pt x="913503" y="406774"/>
                  </a:cubicBezTo>
                  <a:cubicBezTo>
                    <a:pt x="915081" y="409756"/>
                    <a:pt x="941371" y="405944"/>
                    <a:pt x="964327" y="401013"/>
                  </a:cubicBezTo>
                  <a:lnTo>
                    <a:pt x="963235" y="404928"/>
                  </a:lnTo>
                  <a:lnTo>
                    <a:pt x="960523" y="405040"/>
                  </a:lnTo>
                  <a:cubicBezTo>
                    <a:pt x="961309" y="406534"/>
                    <a:pt x="962215" y="406735"/>
                    <a:pt x="962949" y="405963"/>
                  </a:cubicBezTo>
                  <a:lnTo>
                    <a:pt x="963235" y="404928"/>
                  </a:lnTo>
                  <a:lnTo>
                    <a:pt x="978654" y="404290"/>
                  </a:lnTo>
                  <a:cubicBezTo>
                    <a:pt x="996713" y="400970"/>
                    <a:pt x="1014743" y="391032"/>
                    <a:pt x="1034400" y="384169"/>
                  </a:cubicBezTo>
                  <a:cubicBezTo>
                    <a:pt x="1159545" y="353192"/>
                    <a:pt x="1284135" y="322026"/>
                    <a:pt x="1408088" y="315569"/>
                  </a:cubicBezTo>
                  <a:cubicBezTo>
                    <a:pt x="1458732" y="314650"/>
                    <a:pt x="1509083" y="314042"/>
                    <a:pt x="1556394" y="312001"/>
                  </a:cubicBezTo>
                  <a:cubicBezTo>
                    <a:pt x="1650906" y="303389"/>
                    <a:pt x="1750421" y="288702"/>
                    <a:pt x="1851238" y="292017"/>
                  </a:cubicBezTo>
                  <a:cubicBezTo>
                    <a:pt x="1922874" y="293676"/>
                    <a:pt x="1994427" y="289994"/>
                    <a:pt x="2074514" y="291233"/>
                  </a:cubicBezTo>
                  <a:cubicBezTo>
                    <a:pt x="2091909" y="292189"/>
                    <a:pt x="2113111" y="289117"/>
                    <a:pt x="2130509" y="290072"/>
                  </a:cubicBezTo>
                  <a:cubicBezTo>
                    <a:pt x="2134720" y="290266"/>
                    <a:pt x="2141641" y="291269"/>
                    <a:pt x="2145277" y="292750"/>
                  </a:cubicBezTo>
                  <a:lnTo>
                    <a:pt x="2144514" y="293600"/>
                  </a:lnTo>
                  <a:lnTo>
                    <a:pt x="2168466" y="292169"/>
                  </a:lnTo>
                  <a:lnTo>
                    <a:pt x="2169230" y="291218"/>
                  </a:lnTo>
                  <a:lnTo>
                    <a:pt x="2170601" y="292043"/>
                  </a:lnTo>
                  <a:lnTo>
                    <a:pt x="2178452" y="291573"/>
                  </a:lnTo>
                  <a:cubicBezTo>
                    <a:pt x="2357834" y="279820"/>
                    <a:pt x="2537755" y="269287"/>
                    <a:pt x="2727011" y="266322"/>
                  </a:cubicBezTo>
                  <a:cubicBezTo>
                    <a:pt x="2812108" y="269040"/>
                    <a:pt x="2889593" y="276231"/>
                    <a:pt x="2986824" y="282910"/>
                  </a:cubicBezTo>
                  <a:lnTo>
                    <a:pt x="3072069" y="286993"/>
                  </a:lnTo>
                  <a:lnTo>
                    <a:pt x="3076964" y="268415"/>
                  </a:lnTo>
                  <a:lnTo>
                    <a:pt x="3073071" y="287041"/>
                  </a:lnTo>
                  <a:lnTo>
                    <a:pt x="3087806" y="287747"/>
                  </a:lnTo>
                  <a:lnTo>
                    <a:pt x="3088249" y="286128"/>
                  </a:lnTo>
                  <a:lnTo>
                    <a:pt x="3088933" y="287800"/>
                  </a:lnTo>
                  <a:lnTo>
                    <a:pt x="3163668" y="291381"/>
                  </a:lnTo>
                  <a:lnTo>
                    <a:pt x="3163917" y="282639"/>
                  </a:lnTo>
                  <a:lnTo>
                    <a:pt x="3165427" y="279511"/>
                  </a:lnTo>
                  <a:lnTo>
                    <a:pt x="3169163" y="269983"/>
                  </a:lnTo>
                  <a:lnTo>
                    <a:pt x="3169102" y="280100"/>
                  </a:lnTo>
                  <a:lnTo>
                    <a:pt x="3169024" y="291638"/>
                  </a:lnTo>
                  <a:lnTo>
                    <a:pt x="3225508" y="294343"/>
                  </a:lnTo>
                  <a:lnTo>
                    <a:pt x="3226116" y="253504"/>
                  </a:lnTo>
                  <a:lnTo>
                    <a:pt x="3228423" y="246980"/>
                  </a:lnTo>
                  <a:lnTo>
                    <a:pt x="3229693" y="242777"/>
                  </a:lnTo>
                  <a:lnTo>
                    <a:pt x="3115937" y="238738"/>
                  </a:lnTo>
                  <a:cubicBezTo>
                    <a:pt x="2975998" y="236219"/>
                    <a:pt x="2838029" y="235910"/>
                    <a:pt x="2701242" y="237311"/>
                  </a:cubicBezTo>
                  <a:lnTo>
                    <a:pt x="2332452" y="245320"/>
                  </a:lnTo>
                  <a:lnTo>
                    <a:pt x="2404185" y="225890"/>
                  </a:lnTo>
                  <a:cubicBezTo>
                    <a:pt x="2726927" y="179691"/>
                    <a:pt x="3048360" y="132951"/>
                    <a:pt x="3358769" y="142962"/>
                  </a:cubicBezTo>
                  <a:cubicBezTo>
                    <a:pt x="3484933" y="151016"/>
                    <a:pt x="3610256" y="159723"/>
                    <a:pt x="3728573" y="164520"/>
                  </a:cubicBezTo>
                  <a:cubicBezTo>
                    <a:pt x="3966658" y="163664"/>
                    <a:pt x="4219503" y="149822"/>
                    <a:pt x="4468695" y="177692"/>
                  </a:cubicBezTo>
                  <a:lnTo>
                    <a:pt x="4723601" y="197772"/>
                  </a:lnTo>
                  <a:lnTo>
                    <a:pt x="4893329" y="226103"/>
                  </a:lnTo>
                  <a:lnTo>
                    <a:pt x="4949270" y="237246"/>
                  </a:lnTo>
                  <a:lnTo>
                    <a:pt x="4893694" y="233106"/>
                  </a:lnTo>
                  <a:cubicBezTo>
                    <a:pt x="4758591" y="224003"/>
                    <a:pt x="4632910" y="218102"/>
                    <a:pt x="4502342" y="210739"/>
                  </a:cubicBezTo>
                  <a:cubicBezTo>
                    <a:pt x="4392718" y="208534"/>
                    <a:pt x="4265610" y="180993"/>
                    <a:pt x="4156451" y="179990"/>
                  </a:cubicBezTo>
                  <a:cubicBezTo>
                    <a:pt x="4089220" y="182284"/>
                    <a:pt x="4050067" y="186166"/>
                    <a:pt x="3975449" y="186406"/>
                  </a:cubicBezTo>
                  <a:cubicBezTo>
                    <a:pt x="3934526" y="188547"/>
                    <a:pt x="3886599" y="186783"/>
                    <a:pt x="3844210" y="182284"/>
                  </a:cubicBezTo>
                  <a:cubicBezTo>
                    <a:pt x="3750284" y="186589"/>
                    <a:pt x="3835990" y="197979"/>
                    <a:pt x="3862683" y="195972"/>
                  </a:cubicBezTo>
                  <a:cubicBezTo>
                    <a:pt x="4050085" y="203262"/>
                    <a:pt x="4210408" y="214413"/>
                    <a:pt x="4381728" y="217048"/>
                  </a:cubicBezTo>
                  <a:cubicBezTo>
                    <a:pt x="4585749" y="233237"/>
                    <a:pt x="4775540" y="249562"/>
                    <a:pt x="4960260" y="269815"/>
                  </a:cubicBezTo>
                  <a:cubicBezTo>
                    <a:pt x="5058349" y="276284"/>
                    <a:pt x="5151728" y="288341"/>
                    <a:pt x="5245741" y="299907"/>
                  </a:cubicBezTo>
                  <a:lnTo>
                    <a:pt x="5268480" y="302043"/>
                  </a:lnTo>
                  <a:lnTo>
                    <a:pt x="5581625" y="376681"/>
                  </a:lnTo>
                  <a:cubicBezTo>
                    <a:pt x="5695787" y="406431"/>
                    <a:pt x="5809219" y="438689"/>
                    <a:pt x="5921246" y="473736"/>
                  </a:cubicBezTo>
                  <a:cubicBezTo>
                    <a:pt x="6049276" y="513792"/>
                    <a:pt x="6175476" y="557483"/>
                    <a:pt x="6298831" y="605231"/>
                  </a:cubicBezTo>
                  <a:cubicBezTo>
                    <a:pt x="6447842" y="662223"/>
                    <a:pt x="6599436" y="703351"/>
                    <a:pt x="6719725" y="785773"/>
                  </a:cubicBezTo>
                  <a:cubicBezTo>
                    <a:pt x="6747376" y="803150"/>
                    <a:pt x="6761020" y="834055"/>
                    <a:pt x="6784361" y="841673"/>
                  </a:cubicBezTo>
                  <a:cubicBezTo>
                    <a:pt x="6843966" y="886188"/>
                    <a:pt x="6905939" y="916165"/>
                    <a:pt x="6972082" y="962813"/>
                  </a:cubicBezTo>
                  <a:cubicBezTo>
                    <a:pt x="6972082" y="962813"/>
                    <a:pt x="6983286" y="966467"/>
                    <a:pt x="6987593" y="976228"/>
                  </a:cubicBezTo>
                  <a:cubicBezTo>
                    <a:pt x="7008134" y="1001030"/>
                    <a:pt x="6959946" y="958851"/>
                    <a:pt x="6973593" y="989756"/>
                  </a:cubicBezTo>
                  <a:cubicBezTo>
                    <a:pt x="6977901" y="999517"/>
                    <a:pt x="7008349" y="1035908"/>
                    <a:pt x="6990254" y="1038352"/>
                  </a:cubicBezTo>
                  <a:cubicBezTo>
                    <a:pt x="6983720" y="1036222"/>
                    <a:pt x="6935175" y="1002277"/>
                    <a:pt x="6913128" y="986727"/>
                  </a:cubicBezTo>
                  <a:cubicBezTo>
                    <a:pt x="6885480" y="969349"/>
                    <a:pt x="6863431" y="953800"/>
                    <a:pt x="6834491" y="944352"/>
                  </a:cubicBezTo>
                  <a:cubicBezTo>
                    <a:pt x="6896680" y="973005"/>
                    <a:pt x="6941213" y="1073858"/>
                    <a:pt x="6851804" y="1061381"/>
                  </a:cubicBezTo>
                  <a:cubicBezTo>
                    <a:pt x="6833493" y="1065150"/>
                    <a:pt x="6812954" y="1040348"/>
                    <a:pt x="6789613" y="1032730"/>
                  </a:cubicBezTo>
                  <a:cubicBezTo>
                    <a:pt x="6759382" y="1031213"/>
                    <a:pt x="6750982" y="1046571"/>
                    <a:pt x="6733246" y="1040782"/>
                  </a:cubicBezTo>
                  <a:cubicBezTo>
                    <a:pt x="6718130" y="1040024"/>
                    <a:pt x="6699781" y="1031946"/>
                    <a:pt x="6679565" y="1020997"/>
                  </a:cubicBezTo>
                  <a:lnTo>
                    <a:pt x="6639961" y="998403"/>
                  </a:lnTo>
                  <a:lnTo>
                    <a:pt x="6601039" y="997932"/>
                  </a:lnTo>
                  <a:lnTo>
                    <a:pt x="6610589" y="1009095"/>
                  </a:lnTo>
                  <a:cubicBezTo>
                    <a:pt x="6609944" y="1013062"/>
                    <a:pt x="6605743" y="1011691"/>
                    <a:pt x="6602566" y="1008565"/>
                  </a:cubicBezTo>
                  <a:lnTo>
                    <a:pt x="6600749" y="997928"/>
                  </a:lnTo>
                  <a:lnTo>
                    <a:pt x="6555256" y="997377"/>
                  </a:lnTo>
                  <a:lnTo>
                    <a:pt x="6555130" y="997376"/>
                  </a:lnTo>
                  <a:lnTo>
                    <a:pt x="6560331" y="1000003"/>
                  </a:lnTo>
                  <a:cubicBezTo>
                    <a:pt x="6589980" y="1014902"/>
                    <a:pt x="6619675" y="1028772"/>
                    <a:pt x="6648149" y="1038065"/>
                  </a:cubicBezTo>
                  <a:cubicBezTo>
                    <a:pt x="6696875" y="1058842"/>
                    <a:pt x="6744342" y="1076773"/>
                    <a:pt x="6786219" y="1095836"/>
                  </a:cubicBezTo>
                  <a:lnTo>
                    <a:pt x="6835502" y="1121244"/>
                  </a:lnTo>
                  <a:lnTo>
                    <a:pt x="6672184" y="1107560"/>
                  </a:lnTo>
                  <a:lnTo>
                    <a:pt x="6655784" y="1100594"/>
                  </a:lnTo>
                  <a:cubicBezTo>
                    <a:pt x="6621260" y="1083930"/>
                    <a:pt x="6583308" y="1064928"/>
                    <a:pt x="6537850" y="1045216"/>
                  </a:cubicBezTo>
                  <a:lnTo>
                    <a:pt x="6411173" y="994717"/>
                  </a:lnTo>
                  <a:lnTo>
                    <a:pt x="6380281" y="990277"/>
                  </a:lnTo>
                  <a:lnTo>
                    <a:pt x="6411209" y="1003435"/>
                  </a:lnTo>
                  <a:cubicBezTo>
                    <a:pt x="6437654" y="1015202"/>
                    <a:pt x="6463584" y="1027678"/>
                    <a:pt x="6492506" y="1043581"/>
                  </a:cubicBezTo>
                  <a:cubicBezTo>
                    <a:pt x="6518212" y="1057253"/>
                    <a:pt x="6542551" y="1071127"/>
                    <a:pt x="6566142" y="1085197"/>
                  </a:cubicBezTo>
                  <a:lnTo>
                    <a:pt x="6591311" y="1100783"/>
                  </a:lnTo>
                  <a:lnTo>
                    <a:pt x="4888739" y="958123"/>
                  </a:lnTo>
                  <a:lnTo>
                    <a:pt x="4794622" y="956982"/>
                  </a:lnTo>
                  <a:cubicBezTo>
                    <a:pt x="4745926" y="945796"/>
                    <a:pt x="4697798" y="940705"/>
                    <a:pt x="4650254" y="941726"/>
                  </a:cubicBezTo>
                  <a:cubicBezTo>
                    <a:pt x="4622234" y="939262"/>
                    <a:pt x="4599374" y="938980"/>
                    <a:pt x="4581691" y="940894"/>
                  </a:cubicBezTo>
                  <a:cubicBezTo>
                    <a:pt x="4564003" y="942794"/>
                    <a:pt x="4541149" y="942517"/>
                    <a:pt x="4513126" y="940063"/>
                  </a:cubicBezTo>
                  <a:cubicBezTo>
                    <a:pt x="4469250" y="937940"/>
                    <a:pt x="4427221" y="934253"/>
                    <a:pt x="4387019" y="928996"/>
                  </a:cubicBezTo>
                  <a:cubicBezTo>
                    <a:pt x="4346820" y="923735"/>
                    <a:pt x="4306626" y="918484"/>
                    <a:pt x="4266424" y="913225"/>
                  </a:cubicBezTo>
                  <a:lnTo>
                    <a:pt x="4273659" y="926825"/>
                  </a:lnTo>
                  <a:cubicBezTo>
                    <a:pt x="4275959" y="951233"/>
                    <a:pt x="4273435" y="966577"/>
                    <a:pt x="4266086" y="972848"/>
                  </a:cubicBezTo>
                  <a:cubicBezTo>
                    <a:pt x="4309964" y="974971"/>
                    <a:pt x="4355956" y="978571"/>
                    <a:pt x="4404081" y="983668"/>
                  </a:cubicBezTo>
                  <a:cubicBezTo>
                    <a:pt x="4452201" y="988751"/>
                    <a:pt x="4498197" y="992361"/>
                    <a:pt x="4542069" y="994474"/>
                  </a:cubicBezTo>
                  <a:cubicBezTo>
                    <a:pt x="4570094" y="996931"/>
                    <a:pt x="4601791" y="996254"/>
                    <a:pt x="4637163" y="992442"/>
                  </a:cubicBezTo>
                  <a:cubicBezTo>
                    <a:pt x="4672542" y="988636"/>
                    <a:pt x="4704238" y="987962"/>
                    <a:pt x="4732263" y="990420"/>
                  </a:cubicBezTo>
                  <a:cubicBezTo>
                    <a:pt x="4763961" y="989744"/>
                    <a:pt x="4794450" y="986798"/>
                    <a:pt x="4823736" y="981581"/>
                  </a:cubicBezTo>
                  <a:cubicBezTo>
                    <a:pt x="4853025" y="976380"/>
                    <a:pt x="4883516" y="973435"/>
                    <a:pt x="4915212" y="972758"/>
                  </a:cubicBezTo>
                  <a:lnTo>
                    <a:pt x="5112639" y="982302"/>
                  </a:lnTo>
                  <a:cubicBezTo>
                    <a:pt x="5132164" y="978832"/>
                    <a:pt x="5166275" y="982682"/>
                    <a:pt x="5214973" y="993879"/>
                  </a:cubicBezTo>
                  <a:cubicBezTo>
                    <a:pt x="5234492" y="990402"/>
                    <a:pt x="5268608" y="994260"/>
                    <a:pt x="5317301" y="1005448"/>
                  </a:cubicBezTo>
                  <a:cubicBezTo>
                    <a:pt x="5366000" y="1016636"/>
                    <a:pt x="5412572" y="1026350"/>
                    <a:pt x="5457020" y="1034568"/>
                  </a:cubicBezTo>
                  <a:cubicBezTo>
                    <a:pt x="5501468" y="1042801"/>
                    <a:pt x="5548040" y="1052502"/>
                    <a:pt x="5596735" y="1063693"/>
                  </a:cubicBezTo>
                  <a:cubicBezTo>
                    <a:pt x="5621080" y="1069287"/>
                    <a:pt x="5643306" y="1073392"/>
                    <a:pt x="5663407" y="1076031"/>
                  </a:cubicBezTo>
                  <a:cubicBezTo>
                    <a:pt x="5683506" y="1078656"/>
                    <a:pt x="5705727" y="1082766"/>
                    <a:pt x="5730074" y="1088359"/>
                  </a:cubicBezTo>
                  <a:cubicBezTo>
                    <a:pt x="5754421" y="1093955"/>
                    <a:pt x="5777859" y="1100340"/>
                    <a:pt x="5800369" y="1107506"/>
                  </a:cubicBezTo>
                  <a:cubicBezTo>
                    <a:pt x="5822877" y="1114667"/>
                    <a:pt x="5846308" y="1121044"/>
                    <a:pt x="5870655" y="1126639"/>
                  </a:cubicBezTo>
                  <a:cubicBezTo>
                    <a:pt x="5926698" y="1131556"/>
                    <a:pt x="5981540" y="1134205"/>
                    <a:pt x="6035176" y="1134595"/>
                  </a:cubicBezTo>
                  <a:cubicBezTo>
                    <a:pt x="6088811" y="1134975"/>
                    <a:pt x="6143653" y="1137633"/>
                    <a:pt x="6199701" y="1142548"/>
                  </a:cubicBezTo>
                  <a:cubicBezTo>
                    <a:pt x="6216698" y="1154414"/>
                    <a:pt x="6231914" y="1157906"/>
                    <a:pt x="6245353" y="1153035"/>
                  </a:cubicBezTo>
                  <a:cubicBezTo>
                    <a:pt x="6258789" y="1148167"/>
                    <a:pt x="6271597" y="1147133"/>
                    <a:pt x="6283767" y="1149927"/>
                  </a:cubicBezTo>
                  <a:lnTo>
                    <a:pt x="6367835" y="1157302"/>
                  </a:lnTo>
                  <a:cubicBezTo>
                    <a:pt x="6395864" y="1159767"/>
                    <a:pt x="6423888" y="1162227"/>
                    <a:pt x="6451912" y="1164682"/>
                  </a:cubicBezTo>
                  <a:cubicBezTo>
                    <a:pt x="6479932" y="1167144"/>
                    <a:pt x="6507955" y="1169601"/>
                    <a:pt x="6535979" y="1172061"/>
                  </a:cubicBezTo>
                  <a:cubicBezTo>
                    <a:pt x="6543329" y="1165788"/>
                    <a:pt x="6551833" y="1171723"/>
                    <a:pt x="6561479" y="1189862"/>
                  </a:cubicBezTo>
                  <a:lnTo>
                    <a:pt x="6555966" y="1194568"/>
                  </a:lnTo>
                  <a:cubicBezTo>
                    <a:pt x="6516920" y="1201514"/>
                    <a:pt x="6478214" y="1201578"/>
                    <a:pt x="6439853" y="1194747"/>
                  </a:cubicBezTo>
                  <a:cubicBezTo>
                    <a:pt x="6401490" y="1187919"/>
                    <a:pt x="6362790" y="1187990"/>
                    <a:pt x="6323738" y="1194926"/>
                  </a:cubicBezTo>
                  <a:cubicBezTo>
                    <a:pt x="6288364" y="1198739"/>
                    <a:pt x="6251786" y="1200285"/>
                    <a:pt x="6213998" y="1199564"/>
                  </a:cubicBezTo>
                  <a:lnTo>
                    <a:pt x="6132683" y="1206159"/>
                  </a:lnTo>
                  <a:lnTo>
                    <a:pt x="6185329" y="1224297"/>
                  </a:lnTo>
                  <a:cubicBezTo>
                    <a:pt x="6256568" y="1252182"/>
                    <a:pt x="6311983" y="1302438"/>
                    <a:pt x="6351572" y="1375076"/>
                  </a:cubicBezTo>
                  <a:lnTo>
                    <a:pt x="6353166" y="1399925"/>
                  </a:lnTo>
                  <a:lnTo>
                    <a:pt x="6360966" y="1400505"/>
                  </a:lnTo>
                  <a:lnTo>
                    <a:pt x="6450550" y="1403187"/>
                  </a:lnTo>
                  <a:cubicBezTo>
                    <a:pt x="6499247" y="1414377"/>
                    <a:pt x="6531519" y="1419803"/>
                    <a:pt x="6547368" y="1419460"/>
                  </a:cubicBezTo>
                  <a:lnTo>
                    <a:pt x="6947393" y="1493473"/>
                  </a:lnTo>
                  <a:cubicBezTo>
                    <a:pt x="6959569" y="1496274"/>
                    <a:pt x="6965651" y="1497667"/>
                    <a:pt x="6965651" y="1497667"/>
                  </a:cubicBezTo>
                  <a:cubicBezTo>
                    <a:pt x="6975303" y="1515813"/>
                    <a:pt x="6971631" y="1518946"/>
                    <a:pt x="6954630" y="1507073"/>
                  </a:cubicBezTo>
                  <a:cubicBezTo>
                    <a:pt x="6874233" y="1496563"/>
                    <a:pt x="6794470" y="1482215"/>
                    <a:pt x="6715339" y="1464030"/>
                  </a:cubicBezTo>
                  <a:cubicBezTo>
                    <a:pt x="6636208" y="1445846"/>
                    <a:pt x="6558853" y="1436026"/>
                    <a:pt x="6483285" y="1434591"/>
                  </a:cubicBezTo>
                  <a:cubicBezTo>
                    <a:pt x="6472259" y="1443999"/>
                    <a:pt x="6464334" y="1444163"/>
                    <a:pt x="6459508" y="1435093"/>
                  </a:cubicBezTo>
                  <a:cubicBezTo>
                    <a:pt x="6455836" y="1438225"/>
                    <a:pt x="6452790" y="1437525"/>
                    <a:pt x="6450381" y="1432996"/>
                  </a:cubicBezTo>
                  <a:cubicBezTo>
                    <a:pt x="6447968" y="1428460"/>
                    <a:pt x="6448601" y="1424627"/>
                    <a:pt x="6452273" y="1421489"/>
                  </a:cubicBezTo>
                  <a:cubicBezTo>
                    <a:pt x="6427926" y="1415894"/>
                    <a:pt x="6412073" y="1416232"/>
                    <a:pt x="6404723" y="1422503"/>
                  </a:cubicBezTo>
                  <a:lnTo>
                    <a:pt x="6354194" y="1415891"/>
                  </a:lnTo>
                  <a:lnTo>
                    <a:pt x="6357521" y="1467690"/>
                  </a:lnTo>
                  <a:lnTo>
                    <a:pt x="6351324" y="1474708"/>
                  </a:lnTo>
                  <a:lnTo>
                    <a:pt x="6404385" y="1482126"/>
                  </a:lnTo>
                  <a:cubicBezTo>
                    <a:pt x="6416561" y="1484929"/>
                    <a:pt x="6429369" y="1483895"/>
                    <a:pt x="6442804" y="1479011"/>
                  </a:cubicBezTo>
                  <a:cubicBezTo>
                    <a:pt x="6456238" y="1474144"/>
                    <a:pt x="6469047" y="1473109"/>
                    <a:pt x="6481218" y="1475902"/>
                  </a:cubicBezTo>
                  <a:cubicBezTo>
                    <a:pt x="6489722" y="1481840"/>
                    <a:pt x="6494888" y="1484025"/>
                    <a:pt x="6496727" y="1482456"/>
                  </a:cubicBezTo>
                  <a:cubicBezTo>
                    <a:pt x="6498564" y="1480889"/>
                    <a:pt x="6503729" y="1483064"/>
                    <a:pt x="6512230" y="1489000"/>
                  </a:cubicBezTo>
                  <a:lnTo>
                    <a:pt x="6501203" y="1498408"/>
                  </a:lnTo>
                  <a:cubicBezTo>
                    <a:pt x="6551051" y="1521807"/>
                    <a:pt x="6578959" y="1544136"/>
                    <a:pt x="6584932" y="1565412"/>
                  </a:cubicBezTo>
                  <a:cubicBezTo>
                    <a:pt x="6588386" y="1602027"/>
                    <a:pt x="6559672" y="1613335"/>
                    <a:pt x="6498802" y="1599354"/>
                  </a:cubicBezTo>
                  <a:lnTo>
                    <a:pt x="6482926" y="1597561"/>
                  </a:lnTo>
                  <a:lnTo>
                    <a:pt x="6513374" y="1606746"/>
                  </a:lnTo>
                  <a:cubicBezTo>
                    <a:pt x="6544048" y="1620793"/>
                    <a:pt x="6571259" y="1638586"/>
                    <a:pt x="6595008" y="1660120"/>
                  </a:cubicBezTo>
                  <a:lnTo>
                    <a:pt x="6626078" y="1688298"/>
                  </a:lnTo>
                  <a:lnTo>
                    <a:pt x="6662812" y="1696740"/>
                  </a:lnTo>
                  <a:cubicBezTo>
                    <a:pt x="6678661" y="1696409"/>
                    <a:pt x="6691411" y="1705301"/>
                    <a:pt x="6701059" y="1723438"/>
                  </a:cubicBezTo>
                  <a:lnTo>
                    <a:pt x="6695542" y="1728146"/>
                  </a:lnTo>
                  <a:cubicBezTo>
                    <a:pt x="6691872" y="1731280"/>
                    <a:pt x="6687911" y="1731372"/>
                    <a:pt x="6683659" y="1728404"/>
                  </a:cubicBezTo>
                  <a:cubicBezTo>
                    <a:pt x="6679412" y="1725432"/>
                    <a:pt x="6675447" y="1725519"/>
                    <a:pt x="6671771" y="1728655"/>
                  </a:cubicBezTo>
                  <a:lnTo>
                    <a:pt x="6670559" y="1728642"/>
                  </a:lnTo>
                  <a:lnTo>
                    <a:pt x="6808751" y="1853972"/>
                  </a:lnTo>
                  <a:cubicBezTo>
                    <a:pt x="6852290" y="1887342"/>
                    <a:pt x="6901765" y="1935277"/>
                    <a:pt x="6957178" y="1997775"/>
                  </a:cubicBezTo>
                  <a:lnTo>
                    <a:pt x="6957189" y="2034509"/>
                  </a:lnTo>
                  <a:lnTo>
                    <a:pt x="6969061" y="2045275"/>
                  </a:lnTo>
                  <a:cubicBezTo>
                    <a:pt x="7020515" y="2073581"/>
                    <a:pt x="7056138" y="2105890"/>
                    <a:pt x="7075933" y="2142201"/>
                  </a:cubicBezTo>
                  <a:lnTo>
                    <a:pt x="7081875" y="2193499"/>
                  </a:lnTo>
                  <a:cubicBezTo>
                    <a:pt x="7085843" y="2239947"/>
                    <a:pt x="7077932" y="2287863"/>
                    <a:pt x="7058153" y="2337257"/>
                  </a:cubicBezTo>
                  <a:cubicBezTo>
                    <a:pt x="7062110" y="2346961"/>
                    <a:pt x="7064089" y="2364061"/>
                    <a:pt x="7064095" y="2388553"/>
                  </a:cubicBezTo>
                  <a:cubicBezTo>
                    <a:pt x="7087844" y="2410085"/>
                    <a:pt x="7105657" y="2435429"/>
                    <a:pt x="7117536" y="2464567"/>
                  </a:cubicBezTo>
                  <a:cubicBezTo>
                    <a:pt x="7129410" y="2493695"/>
                    <a:pt x="7131392" y="2516911"/>
                    <a:pt x="7123482" y="2534223"/>
                  </a:cubicBezTo>
                  <a:cubicBezTo>
                    <a:pt x="7147227" y="2543519"/>
                    <a:pt x="7147229" y="2555757"/>
                    <a:pt x="7123480" y="2570951"/>
                  </a:cubicBezTo>
                  <a:lnTo>
                    <a:pt x="7105679" y="2582341"/>
                  </a:lnTo>
                  <a:cubicBezTo>
                    <a:pt x="7113596" y="2589527"/>
                    <a:pt x="7123489" y="2595445"/>
                    <a:pt x="7135361" y="2600091"/>
                  </a:cubicBezTo>
                  <a:cubicBezTo>
                    <a:pt x="7147238" y="2604737"/>
                    <a:pt x="7153170" y="2607055"/>
                    <a:pt x="7153170" y="2607055"/>
                  </a:cubicBezTo>
                  <a:lnTo>
                    <a:pt x="7165048" y="2617831"/>
                  </a:lnTo>
                  <a:cubicBezTo>
                    <a:pt x="7192752" y="2624597"/>
                    <a:pt x="7208583" y="2626703"/>
                    <a:pt x="7212537" y="2624173"/>
                  </a:cubicBezTo>
                  <a:cubicBezTo>
                    <a:pt x="7216496" y="2621643"/>
                    <a:pt x="7230350" y="2625027"/>
                    <a:pt x="7254098" y="2634321"/>
                  </a:cubicBezTo>
                  <a:cubicBezTo>
                    <a:pt x="7277845" y="2643617"/>
                    <a:pt x="7293673" y="2651851"/>
                    <a:pt x="7301595" y="2659035"/>
                  </a:cubicBezTo>
                  <a:cubicBezTo>
                    <a:pt x="7309510" y="2666221"/>
                    <a:pt x="7317428" y="2673393"/>
                    <a:pt x="7325343" y="2680579"/>
                  </a:cubicBezTo>
                  <a:cubicBezTo>
                    <a:pt x="7353048" y="2724065"/>
                    <a:pt x="7368885" y="2747607"/>
                    <a:pt x="7372845" y="2751201"/>
                  </a:cubicBezTo>
                  <a:cubicBezTo>
                    <a:pt x="7376802" y="2754791"/>
                    <a:pt x="7380763" y="2767561"/>
                    <a:pt x="7384720" y="2789515"/>
                  </a:cubicBezTo>
                  <a:lnTo>
                    <a:pt x="7378786" y="2793317"/>
                  </a:lnTo>
                  <a:cubicBezTo>
                    <a:pt x="7402532" y="2802605"/>
                    <a:pt x="7418370" y="2810853"/>
                    <a:pt x="7426281" y="2818029"/>
                  </a:cubicBezTo>
                  <a:cubicBezTo>
                    <a:pt x="7438155" y="2822681"/>
                    <a:pt x="7444096" y="2825007"/>
                    <a:pt x="7444096" y="2825007"/>
                  </a:cubicBezTo>
                  <a:cubicBezTo>
                    <a:pt x="7448052" y="2846961"/>
                    <a:pt x="7452009" y="2856665"/>
                    <a:pt x="7455968" y="2854133"/>
                  </a:cubicBezTo>
                  <a:lnTo>
                    <a:pt x="7461911" y="2868707"/>
                  </a:lnTo>
                  <a:lnTo>
                    <a:pt x="7450039" y="2894665"/>
                  </a:lnTo>
                  <a:lnTo>
                    <a:pt x="7414426" y="2917453"/>
                  </a:lnTo>
                  <a:lnTo>
                    <a:pt x="7360986" y="2859803"/>
                  </a:lnTo>
                  <a:lnTo>
                    <a:pt x="7355054" y="2881975"/>
                  </a:lnTo>
                  <a:cubicBezTo>
                    <a:pt x="7327346" y="2875199"/>
                    <a:pt x="7311518" y="2873089"/>
                    <a:pt x="7307561" y="2875623"/>
                  </a:cubicBezTo>
                  <a:cubicBezTo>
                    <a:pt x="7303601" y="2878153"/>
                    <a:pt x="7295686" y="2877095"/>
                    <a:pt x="7283814" y="2872453"/>
                  </a:cubicBezTo>
                  <a:cubicBezTo>
                    <a:pt x="7279860" y="2874983"/>
                    <a:pt x="7274910" y="2875087"/>
                    <a:pt x="7268971" y="2872763"/>
                  </a:cubicBezTo>
                  <a:cubicBezTo>
                    <a:pt x="7263034" y="2870433"/>
                    <a:pt x="7258086" y="2870537"/>
                    <a:pt x="7254130" y="2873069"/>
                  </a:cubicBezTo>
                  <a:cubicBezTo>
                    <a:pt x="7250174" y="2875601"/>
                    <a:pt x="7246218" y="2878131"/>
                    <a:pt x="7242257" y="2880665"/>
                  </a:cubicBezTo>
                  <a:cubicBezTo>
                    <a:pt x="7214552" y="2873905"/>
                    <a:pt x="7195757" y="2870629"/>
                    <a:pt x="7185862" y="2870835"/>
                  </a:cubicBezTo>
                  <a:cubicBezTo>
                    <a:pt x="7175967" y="2871039"/>
                    <a:pt x="7157165" y="2867769"/>
                    <a:pt x="7129467" y="2861005"/>
                  </a:cubicBezTo>
                  <a:lnTo>
                    <a:pt x="7117586" y="2850231"/>
                  </a:lnTo>
                  <a:cubicBezTo>
                    <a:pt x="7109670" y="2855293"/>
                    <a:pt x="7099781" y="2855509"/>
                    <a:pt x="7087907" y="2850857"/>
                  </a:cubicBezTo>
                  <a:cubicBezTo>
                    <a:pt x="7083948" y="2853389"/>
                    <a:pt x="7079991" y="2852857"/>
                    <a:pt x="7076030" y="2849265"/>
                  </a:cubicBezTo>
                  <a:cubicBezTo>
                    <a:pt x="7072077" y="2845683"/>
                    <a:pt x="7068120" y="2845155"/>
                    <a:pt x="7064161" y="2847685"/>
                  </a:cubicBezTo>
                  <a:lnTo>
                    <a:pt x="7034480" y="2866679"/>
                  </a:lnTo>
                  <a:cubicBezTo>
                    <a:pt x="7030524" y="2869211"/>
                    <a:pt x="6998861" y="2877217"/>
                    <a:pt x="6939500" y="2890707"/>
                  </a:cubicBezTo>
                  <a:cubicBezTo>
                    <a:pt x="6927624" y="2886057"/>
                    <a:pt x="6915753" y="2887533"/>
                    <a:pt x="6903879" y="2895133"/>
                  </a:cubicBezTo>
                  <a:cubicBezTo>
                    <a:pt x="6911797" y="2902307"/>
                    <a:pt x="6914766" y="2906531"/>
                    <a:pt x="6912787" y="2907797"/>
                  </a:cubicBezTo>
                  <a:cubicBezTo>
                    <a:pt x="6910807" y="2909067"/>
                    <a:pt x="6913777" y="2913291"/>
                    <a:pt x="6921689" y="2920465"/>
                  </a:cubicBezTo>
                  <a:cubicBezTo>
                    <a:pt x="6949395" y="2927225"/>
                    <a:pt x="6980069" y="2935155"/>
                    <a:pt x="7013708" y="2944241"/>
                  </a:cubicBezTo>
                  <a:cubicBezTo>
                    <a:pt x="7047352" y="2953331"/>
                    <a:pt x="7081985" y="2964845"/>
                    <a:pt x="7117609" y="2978795"/>
                  </a:cubicBezTo>
                  <a:lnTo>
                    <a:pt x="7188848" y="2988317"/>
                  </a:lnTo>
                  <a:lnTo>
                    <a:pt x="7206656" y="2976921"/>
                  </a:lnTo>
                  <a:cubicBezTo>
                    <a:pt x="7210612" y="2974389"/>
                    <a:pt x="7214567" y="2977971"/>
                    <a:pt x="7218528" y="2987685"/>
                  </a:cubicBezTo>
                  <a:lnTo>
                    <a:pt x="7230400" y="2980091"/>
                  </a:lnTo>
                  <a:cubicBezTo>
                    <a:pt x="7222482" y="2972911"/>
                    <a:pt x="7216549" y="2970587"/>
                    <a:pt x="7212591" y="2973123"/>
                  </a:cubicBezTo>
                  <a:lnTo>
                    <a:pt x="7206656" y="2976921"/>
                  </a:lnTo>
                  <a:cubicBezTo>
                    <a:pt x="7202697" y="2979455"/>
                    <a:pt x="7198741" y="2975859"/>
                    <a:pt x="7194780" y="2966145"/>
                  </a:cubicBezTo>
                  <a:lnTo>
                    <a:pt x="7200715" y="2962347"/>
                  </a:lnTo>
                  <a:lnTo>
                    <a:pt x="7040419" y="2899603"/>
                  </a:lnTo>
                  <a:cubicBezTo>
                    <a:pt x="7016672" y="2890305"/>
                    <a:pt x="7010738" y="2881867"/>
                    <a:pt x="7022610" y="2874269"/>
                  </a:cubicBezTo>
                  <a:cubicBezTo>
                    <a:pt x="7034480" y="2866679"/>
                    <a:pt x="7046350" y="2865195"/>
                    <a:pt x="7058224" y="2869849"/>
                  </a:cubicBezTo>
                  <a:cubicBezTo>
                    <a:pt x="7097804" y="2881261"/>
                    <a:pt x="7135401" y="2890869"/>
                    <a:pt x="7171022" y="2898695"/>
                  </a:cubicBezTo>
                  <a:cubicBezTo>
                    <a:pt x="7206641" y="2906513"/>
                    <a:pt x="7244241" y="2916137"/>
                    <a:pt x="7283823" y="2927549"/>
                  </a:cubicBezTo>
                  <a:cubicBezTo>
                    <a:pt x="7295697" y="2919953"/>
                    <a:pt x="7313501" y="2920797"/>
                    <a:pt x="7337248" y="2930095"/>
                  </a:cubicBezTo>
                  <a:cubicBezTo>
                    <a:pt x="7408486" y="2933487"/>
                    <a:pt x="7448068" y="2957153"/>
                    <a:pt x="7455990" y="3001061"/>
                  </a:cubicBezTo>
                  <a:cubicBezTo>
                    <a:pt x="7463907" y="3020479"/>
                    <a:pt x="7471824" y="3036845"/>
                    <a:pt x="7479742" y="3050139"/>
                  </a:cubicBezTo>
                  <a:cubicBezTo>
                    <a:pt x="7487662" y="3063447"/>
                    <a:pt x="7489640" y="3077483"/>
                    <a:pt x="7485688" y="3092265"/>
                  </a:cubicBezTo>
                  <a:cubicBezTo>
                    <a:pt x="7465900" y="3129409"/>
                    <a:pt x="7430287" y="3152195"/>
                    <a:pt x="7378838" y="3160625"/>
                  </a:cubicBezTo>
                  <a:cubicBezTo>
                    <a:pt x="7450082" y="3188509"/>
                    <a:pt x="7497575" y="3231585"/>
                    <a:pt x="7521333" y="3289861"/>
                  </a:cubicBezTo>
                  <a:cubicBezTo>
                    <a:pt x="7527269" y="3304425"/>
                    <a:pt x="7528755" y="3320309"/>
                    <a:pt x="7525789" y="3337511"/>
                  </a:cubicBezTo>
                  <a:close/>
                </a:path>
              </a:pathLst>
            </a:custGeom>
            <a:grp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6" name="TextBox 15">
              <a:extLst>
                <a:ext uri="{FF2B5EF4-FFF2-40B4-BE49-F238E27FC236}">
                  <a16:creationId xmlns:a16="http://schemas.microsoft.com/office/drawing/2014/main" id="{778BABB6-F0A6-74D3-A62C-3B324FF64B93}"/>
                </a:ext>
              </a:extLst>
            </p:cNvPr>
            <p:cNvSpPr txBox="1"/>
            <p:nvPr/>
          </p:nvSpPr>
          <p:spPr>
            <a:xfrm>
              <a:off x="6252032" y="4554298"/>
              <a:ext cx="4098434" cy="646331"/>
            </a:xfrm>
            <a:prstGeom prst="rect">
              <a:avLst/>
            </a:prstGeom>
            <a:grpFill/>
          </p:spPr>
          <p:txBody>
            <a:bodyPr wrap="square" rtlCol="0">
              <a:spAutoFit/>
            </a:bodyPr>
            <a:lstStyle/>
            <a:p>
              <a:r>
                <a:rPr lang="en-US" sz="3600" b="1" dirty="0">
                  <a:solidFill>
                    <a:schemeClr val="bg1">
                      <a:lumMod val="75000"/>
                    </a:schemeClr>
                  </a:solidFill>
                  <a:effectLst>
                    <a:outerShdw blurRad="139700" dist="63500" dir="2700000" algn="tl" rotWithShape="0">
                      <a:prstClr val="black">
                        <a:alpha val="40000"/>
                      </a:prstClr>
                    </a:outerShdw>
                  </a:effectLst>
                  <a:latin typeface="Lato Black" charset="0"/>
                  <a:ea typeface="Lato Black" charset="0"/>
                  <a:cs typeface="Lato Black" charset="0"/>
                </a:rPr>
                <a:t>3-Your Title Here</a:t>
              </a:r>
            </a:p>
          </p:txBody>
        </p:sp>
      </p:grpSp>
      <p:sp>
        <p:nvSpPr>
          <p:cNvPr id="3" name="Picture Placeholder 2">
            <a:extLst>
              <a:ext uri="{FF2B5EF4-FFF2-40B4-BE49-F238E27FC236}">
                <a16:creationId xmlns:a16="http://schemas.microsoft.com/office/drawing/2014/main" id="{BB238F75-A3E2-A0ED-86B0-C5523E938D7A}"/>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4019881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6"/>
                                        </p:tgtEl>
                                        <p:attrNameLst>
                                          <p:attrName>style.visibility</p:attrName>
                                        </p:attrNameLst>
                                      </p:cBhvr>
                                      <p:to>
                                        <p:strVal val="visible"/>
                                      </p:to>
                                    </p:set>
                                    <p:anim calcmode="lin" valueType="num">
                                      <p:cBhvr>
                                        <p:cTn id="7" dur="250" fill="hold"/>
                                        <p:tgtEl>
                                          <p:spTgt spid="6"/>
                                        </p:tgtEl>
                                        <p:attrNameLst>
                                          <p:attrName>ppt_w</p:attrName>
                                        </p:attrNameLst>
                                      </p:cBhvr>
                                      <p:tavLst>
                                        <p:tav tm="0">
                                          <p:val>
                                            <p:strVal val="2/3*#ppt_w"/>
                                          </p:val>
                                        </p:tav>
                                        <p:tav tm="100000">
                                          <p:val>
                                            <p:strVal val="#ppt_w"/>
                                          </p:val>
                                        </p:tav>
                                      </p:tavLst>
                                    </p:anim>
                                    <p:anim calcmode="lin" valueType="num">
                                      <p:cBhvr>
                                        <p:cTn id="8" dur="250" fill="hold"/>
                                        <p:tgtEl>
                                          <p:spTgt spid="6"/>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5E-6 3.33333E-6 L 5E-6 0.07245 " pathEditMode="relative" rAng="0" ptsTypes="AA">
                                      <p:cBhvr>
                                        <p:cTn id="10" dur="500" spd="-100000" fill="hold"/>
                                        <p:tgtEl>
                                          <p:spTgt spid="6"/>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7"/>
                                        </p:tgtEl>
                                        <p:attrNameLst>
                                          <p:attrName>style.visibility</p:attrName>
                                        </p:attrNameLst>
                                      </p:cBhvr>
                                      <p:to>
                                        <p:strVal val="visible"/>
                                      </p:to>
                                    </p:set>
                                    <p:anim calcmode="lin" valueType="num">
                                      <p:cBhvr>
                                        <p:cTn id="13" dur="250" fill="hold"/>
                                        <p:tgtEl>
                                          <p:spTgt spid="7"/>
                                        </p:tgtEl>
                                        <p:attrNameLst>
                                          <p:attrName>ppt_w</p:attrName>
                                        </p:attrNameLst>
                                      </p:cBhvr>
                                      <p:tavLst>
                                        <p:tav tm="0">
                                          <p:val>
                                            <p:strVal val="2/3*#ppt_w"/>
                                          </p:val>
                                        </p:tav>
                                        <p:tav tm="100000">
                                          <p:val>
                                            <p:strVal val="#ppt_w"/>
                                          </p:val>
                                        </p:tav>
                                      </p:tavLst>
                                    </p:anim>
                                    <p:anim calcmode="lin" valueType="num">
                                      <p:cBhvr>
                                        <p:cTn id="14" dur="250" fill="hold"/>
                                        <p:tgtEl>
                                          <p:spTgt spid="7"/>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5E-6 3.33333E-6 L 5E-6 0.07245 " pathEditMode="relative" rAng="0" ptsTypes="AA">
                                      <p:cBhvr>
                                        <p:cTn id="16" dur="500" spd="-100000" fill="hold"/>
                                        <p:tgtEl>
                                          <p:spTgt spid="7"/>
                                        </p:tgtEl>
                                        <p:attrNameLst>
                                          <p:attrName>ppt_x</p:attrName>
                                          <p:attrName>ppt_y</p:attrName>
                                        </p:attrNameLst>
                                      </p:cBhvr>
                                      <p:rCtr x="0" y="3611"/>
                                    </p:animMotion>
                                  </p:childTnLst>
                                </p:cTn>
                              </p:par>
                              <p:par>
                                <p:cTn id="17" presetID="23" presetClass="entr" presetSubtype="272" fill="hold" nodeType="withEffect">
                                  <p:stCondLst>
                                    <p:cond delay="750"/>
                                  </p:stCondLst>
                                  <p:childTnLst>
                                    <p:set>
                                      <p:cBhvr>
                                        <p:cTn id="18" dur="1" fill="hold">
                                          <p:stCondLst>
                                            <p:cond delay="0"/>
                                          </p:stCondLst>
                                        </p:cTn>
                                        <p:tgtEl>
                                          <p:spTgt spid="8"/>
                                        </p:tgtEl>
                                        <p:attrNameLst>
                                          <p:attrName>style.visibility</p:attrName>
                                        </p:attrNameLst>
                                      </p:cBhvr>
                                      <p:to>
                                        <p:strVal val="visible"/>
                                      </p:to>
                                    </p:set>
                                    <p:anim calcmode="lin" valueType="num">
                                      <p:cBhvr>
                                        <p:cTn id="19" dur="250" fill="hold"/>
                                        <p:tgtEl>
                                          <p:spTgt spid="8"/>
                                        </p:tgtEl>
                                        <p:attrNameLst>
                                          <p:attrName>ppt_w</p:attrName>
                                        </p:attrNameLst>
                                      </p:cBhvr>
                                      <p:tavLst>
                                        <p:tav tm="0">
                                          <p:val>
                                            <p:strVal val="2/3*#ppt_w"/>
                                          </p:val>
                                        </p:tav>
                                        <p:tav tm="100000">
                                          <p:val>
                                            <p:strVal val="#ppt_w"/>
                                          </p:val>
                                        </p:tav>
                                      </p:tavLst>
                                    </p:anim>
                                    <p:anim calcmode="lin" valueType="num">
                                      <p:cBhvr>
                                        <p:cTn id="20" dur="250" fill="hold"/>
                                        <p:tgtEl>
                                          <p:spTgt spid="8"/>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nodeType="withEffect">
                                  <p:stCondLst>
                                    <p:cond delay="750"/>
                                  </p:stCondLst>
                                  <p:childTnLst>
                                    <p:animMotion origin="layout" path="M 5E-6 3.33333E-6 L 5E-6 0.07245 " pathEditMode="relative" rAng="0" ptsTypes="AA">
                                      <p:cBhvr>
                                        <p:cTn id="22" dur="500" spd="-100000" fill="hold"/>
                                        <p:tgtEl>
                                          <p:spTgt spid="8"/>
                                        </p:tgtEl>
                                        <p:attrNameLst>
                                          <p:attrName>ppt_x</p:attrName>
                                          <p:attrName>ppt_y</p:attrName>
                                        </p:attrNameLst>
                                      </p:cBhvr>
                                      <p:rCtr x="0" y="3611"/>
                                    </p:animMotion>
                                  </p:childTnLst>
                                </p:cTn>
                              </p:par>
                              <p:par>
                                <p:cTn id="23" presetID="23" presetClass="entr" presetSubtype="272" fill="hold" nodeType="withEffect">
                                  <p:stCondLst>
                                    <p:cond delay="1000"/>
                                  </p:stCondLst>
                                  <p:childTnLst>
                                    <p:set>
                                      <p:cBhvr>
                                        <p:cTn id="24" dur="1" fill="hold">
                                          <p:stCondLst>
                                            <p:cond delay="0"/>
                                          </p:stCondLst>
                                        </p:cTn>
                                        <p:tgtEl>
                                          <p:spTgt spid="11"/>
                                        </p:tgtEl>
                                        <p:attrNameLst>
                                          <p:attrName>style.visibility</p:attrName>
                                        </p:attrNameLst>
                                      </p:cBhvr>
                                      <p:to>
                                        <p:strVal val="visible"/>
                                      </p:to>
                                    </p:set>
                                    <p:anim calcmode="lin" valueType="num">
                                      <p:cBhvr>
                                        <p:cTn id="25" dur="250" fill="hold"/>
                                        <p:tgtEl>
                                          <p:spTgt spid="11"/>
                                        </p:tgtEl>
                                        <p:attrNameLst>
                                          <p:attrName>ppt_w</p:attrName>
                                        </p:attrNameLst>
                                      </p:cBhvr>
                                      <p:tavLst>
                                        <p:tav tm="0">
                                          <p:val>
                                            <p:strVal val="2/3*#ppt_w"/>
                                          </p:val>
                                        </p:tav>
                                        <p:tav tm="100000">
                                          <p:val>
                                            <p:strVal val="#ppt_w"/>
                                          </p:val>
                                        </p:tav>
                                      </p:tavLst>
                                    </p:anim>
                                    <p:anim calcmode="lin" valueType="num">
                                      <p:cBhvr>
                                        <p:cTn id="26" dur="250" fill="hold"/>
                                        <p:tgtEl>
                                          <p:spTgt spid="11"/>
                                        </p:tgtEl>
                                        <p:attrNameLst>
                                          <p:attrName>ppt_h</p:attrName>
                                        </p:attrNameLst>
                                      </p:cBhvr>
                                      <p:tavLst>
                                        <p:tav tm="0">
                                          <p:val>
                                            <p:strVal val="2/3*#ppt_h"/>
                                          </p:val>
                                        </p:tav>
                                        <p:tav tm="100000">
                                          <p:val>
                                            <p:strVal val="#ppt_h"/>
                                          </p:val>
                                        </p:tav>
                                      </p:tavLst>
                                    </p:anim>
                                  </p:childTnLst>
                                </p:cTn>
                              </p:par>
                              <p:par>
                                <p:cTn id="27" presetID="42" presetClass="path" presetSubtype="0" accel="49333" decel="50667" fill="hold" nodeType="withEffect">
                                  <p:stCondLst>
                                    <p:cond delay="1000"/>
                                  </p:stCondLst>
                                  <p:childTnLst>
                                    <p:animMotion origin="layout" path="M 5E-6 3.33333E-6 L 5E-6 0.07245 " pathEditMode="relative" rAng="0" ptsTypes="AA">
                                      <p:cBhvr>
                                        <p:cTn id="28" dur="500" spd="-100000" fill="hold"/>
                                        <p:tgtEl>
                                          <p:spTgt spid="11"/>
                                        </p:tgtEl>
                                        <p:attrNameLst>
                                          <p:attrName>ppt_x</p:attrName>
                                          <p:attrName>ppt_y</p:attrName>
                                        </p:attrNameLst>
                                      </p:cBhvr>
                                      <p:rCtr x="0" y="3611"/>
                                    </p:animMotion>
                                  </p:childTnLst>
                                </p:cTn>
                              </p:par>
                              <p:par>
                                <p:cTn id="29" presetID="23" presetClass="entr" presetSubtype="272" fill="hold" nodeType="withEffect">
                                  <p:stCondLst>
                                    <p:cond delay="1250"/>
                                  </p:stCondLst>
                                  <p:childTnLst>
                                    <p:set>
                                      <p:cBhvr>
                                        <p:cTn id="30" dur="1" fill="hold">
                                          <p:stCondLst>
                                            <p:cond delay="0"/>
                                          </p:stCondLst>
                                        </p:cTn>
                                        <p:tgtEl>
                                          <p:spTgt spid="14"/>
                                        </p:tgtEl>
                                        <p:attrNameLst>
                                          <p:attrName>style.visibility</p:attrName>
                                        </p:attrNameLst>
                                      </p:cBhvr>
                                      <p:to>
                                        <p:strVal val="visible"/>
                                      </p:to>
                                    </p:set>
                                    <p:anim calcmode="lin" valueType="num">
                                      <p:cBhvr>
                                        <p:cTn id="31" dur="250" fill="hold"/>
                                        <p:tgtEl>
                                          <p:spTgt spid="14"/>
                                        </p:tgtEl>
                                        <p:attrNameLst>
                                          <p:attrName>ppt_w</p:attrName>
                                        </p:attrNameLst>
                                      </p:cBhvr>
                                      <p:tavLst>
                                        <p:tav tm="0">
                                          <p:val>
                                            <p:strVal val="2/3*#ppt_w"/>
                                          </p:val>
                                        </p:tav>
                                        <p:tav tm="100000">
                                          <p:val>
                                            <p:strVal val="#ppt_w"/>
                                          </p:val>
                                        </p:tav>
                                      </p:tavLst>
                                    </p:anim>
                                    <p:anim calcmode="lin" valueType="num">
                                      <p:cBhvr>
                                        <p:cTn id="32" dur="250" fill="hold"/>
                                        <p:tgtEl>
                                          <p:spTgt spid="14"/>
                                        </p:tgtEl>
                                        <p:attrNameLst>
                                          <p:attrName>ppt_h</p:attrName>
                                        </p:attrNameLst>
                                      </p:cBhvr>
                                      <p:tavLst>
                                        <p:tav tm="0">
                                          <p:val>
                                            <p:strVal val="2/3*#ppt_h"/>
                                          </p:val>
                                        </p:tav>
                                        <p:tav tm="100000">
                                          <p:val>
                                            <p:strVal val="#ppt_h"/>
                                          </p:val>
                                        </p:tav>
                                      </p:tavLst>
                                    </p:anim>
                                  </p:childTnLst>
                                </p:cTn>
                              </p:par>
                              <p:par>
                                <p:cTn id="33" presetID="42" presetClass="path" presetSubtype="0" accel="49333" decel="50667" fill="hold" nodeType="withEffect">
                                  <p:stCondLst>
                                    <p:cond delay="1250"/>
                                  </p:stCondLst>
                                  <p:childTnLst>
                                    <p:animMotion origin="layout" path="M 5E-6 3.33333E-6 L 5E-6 0.07245 " pathEditMode="relative" rAng="0" ptsTypes="AA">
                                      <p:cBhvr>
                                        <p:cTn id="34" dur="500" spd="-100000" fill="hold"/>
                                        <p:tgtEl>
                                          <p:spTgt spid="14"/>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6" grpId="1"/>
      <p:bldP spid="7" grpId="0"/>
      <p:bldP spid="7" grpId="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a:extLst>
              <a:ext uri="{FF2B5EF4-FFF2-40B4-BE49-F238E27FC236}">
                <a16:creationId xmlns:a16="http://schemas.microsoft.com/office/drawing/2014/main" id="{D47FA6D4-E623-3C9D-3F70-ADB87AD2AE51}"/>
              </a:ext>
            </a:extLst>
          </p:cNvPr>
          <p:cNvSpPr txBox="1"/>
          <p:nvPr/>
        </p:nvSpPr>
        <p:spPr>
          <a:xfrm>
            <a:off x="1186377" y="4907023"/>
            <a:ext cx="2665681" cy="892552"/>
          </a:xfrm>
          <a:prstGeom prst="rect">
            <a:avLst/>
          </a:prstGeom>
          <a:noFill/>
        </p:spPr>
        <p:txBody>
          <a:bodyPr wrap="square" rtlCol="0">
            <a:spAutoFit/>
          </a:bodyPr>
          <a:lstStyle/>
          <a:p>
            <a:pPr algn="ct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ctr"/>
            <a:r>
              <a:rPr lang="en-US" sz="1600" dirty="0">
                <a:solidFill>
                  <a:schemeClr val="tx1">
                    <a:lumMod val="65000"/>
                    <a:lumOff val="35000"/>
                  </a:schemeClr>
                </a:solidFill>
                <a:latin typeface="+mj-lt"/>
                <a:ea typeface="Lato Black" charset="0"/>
                <a:cs typeface="Lato Black" charset="0"/>
              </a:rPr>
              <a:t>Lorem ipsum dolor sit amet, constituter </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12" name="TextBox 11">
            <a:extLst>
              <a:ext uri="{FF2B5EF4-FFF2-40B4-BE49-F238E27FC236}">
                <a16:creationId xmlns:a16="http://schemas.microsoft.com/office/drawing/2014/main" id="{888CDC4F-B0BC-94A5-B13C-8DB5EC2B9A51}"/>
              </a:ext>
            </a:extLst>
          </p:cNvPr>
          <p:cNvSpPr txBox="1"/>
          <p:nvPr/>
        </p:nvSpPr>
        <p:spPr>
          <a:xfrm>
            <a:off x="4686330" y="4907023"/>
            <a:ext cx="2665681" cy="892552"/>
          </a:xfrm>
          <a:prstGeom prst="rect">
            <a:avLst/>
          </a:prstGeom>
          <a:noFill/>
        </p:spPr>
        <p:txBody>
          <a:bodyPr wrap="square" rtlCol="0">
            <a:spAutoFit/>
          </a:bodyPr>
          <a:lstStyle/>
          <a:p>
            <a:pPr algn="ct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ctr"/>
            <a:r>
              <a:rPr lang="en-US" sz="1600" dirty="0">
                <a:solidFill>
                  <a:schemeClr val="tx1">
                    <a:lumMod val="65000"/>
                    <a:lumOff val="35000"/>
                  </a:schemeClr>
                </a:solidFill>
                <a:latin typeface="+mj-lt"/>
                <a:ea typeface="Lato Black" charset="0"/>
                <a:cs typeface="Lato Black" charset="0"/>
              </a:rPr>
              <a:t>Lorem ipsum dolor sit amet, constituter </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13" name="TextBox 12">
            <a:extLst>
              <a:ext uri="{FF2B5EF4-FFF2-40B4-BE49-F238E27FC236}">
                <a16:creationId xmlns:a16="http://schemas.microsoft.com/office/drawing/2014/main" id="{6A1EC63C-E8C9-0EBC-6208-0AA060985C79}"/>
              </a:ext>
            </a:extLst>
          </p:cNvPr>
          <p:cNvSpPr txBox="1"/>
          <p:nvPr/>
        </p:nvSpPr>
        <p:spPr>
          <a:xfrm>
            <a:off x="8186283" y="4907023"/>
            <a:ext cx="2665681" cy="892552"/>
          </a:xfrm>
          <a:prstGeom prst="rect">
            <a:avLst/>
          </a:prstGeom>
          <a:noFill/>
        </p:spPr>
        <p:txBody>
          <a:bodyPr wrap="square" rtlCol="0">
            <a:spAutoFit/>
          </a:bodyPr>
          <a:lstStyle/>
          <a:p>
            <a:pPr algn="ct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ctr"/>
            <a:r>
              <a:rPr lang="en-US" sz="1600" dirty="0">
                <a:solidFill>
                  <a:schemeClr val="tx1">
                    <a:lumMod val="65000"/>
                    <a:lumOff val="35000"/>
                  </a:schemeClr>
                </a:solidFill>
                <a:latin typeface="+mj-lt"/>
                <a:ea typeface="Lato Black" charset="0"/>
                <a:cs typeface="Lato Black" charset="0"/>
              </a:rPr>
              <a:t>Lorem ipsum dolor sit amet, constituter </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14" name="TextBox 13">
            <a:extLst>
              <a:ext uri="{FF2B5EF4-FFF2-40B4-BE49-F238E27FC236}">
                <a16:creationId xmlns:a16="http://schemas.microsoft.com/office/drawing/2014/main" id="{AF519BB9-AC67-F7CF-AE45-D043E412E54F}"/>
              </a:ext>
            </a:extLst>
          </p:cNvPr>
          <p:cNvSpPr txBox="1"/>
          <p:nvPr/>
        </p:nvSpPr>
        <p:spPr>
          <a:xfrm>
            <a:off x="3115590" y="648571"/>
            <a:ext cx="5960821" cy="646331"/>
          </a:xfrm>
          <a:prstGeom prst="rect">
            <a:avLst/>
          </a:prstGeom>
          <a:noFill/>
        </p:spPr>
        <p:txBody>
          <a:bodyPr wrap="square" rtlCol="0">
            <a:spAutoFit/>
          </a:bodyPr>
          <a:lstStyle/>
          <a:p>
            <a:r>
              <a:rPr lang="en-US" sz="36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Meat Our Team Members</a:t>
            </a:r>
          </a:p>
        </p:txBody>
      </p:sp>
      <p:sp>
        <p:nvSpPr>
          <p:cNvPr id="3" name="Picture Placeholder 2">
            <a:extLst>
              <a:ext uri="{FF2B5EF4-FFF2-40B4-BE49-F238E27FC236}">
                <a16:creationId xmlns:a16="http://schemas.microsoft.com/office/drawing/2014/main" id="{BA7B7FC7-204F-C959-E9EB-E7B0BE4EE405}"/>
              </a:ext>
            </a:extLst>
          </p:cNvPr>
          <p:cNvSpPr>
            <a:spLocks noGrp="1"/>
          </p:cNvSpPr>
          <p:nvPr>
            <p:ph type="pic" sz="quarter" idx="10"/>
          </p:nvPr>
        </p:nvSpPr>
        <p:spPr/>
        <p:txBody>
          <a:bodyPr/>
          <a:lstStyle/>
          <a:p>
            <a:endParaRPr lang="en-US"/>
          </a:p>
        </p:txBody>
      </p:sp>
      <p:sp>
        <p:nvSpPr>
          <p:cNvPr id="6" name="Picture Placeholder 5">
            <a:extLst>
              <a:ext uri="{FF2B5EF4-FFF2-40B4-BE49-F238E27FC236}">
                <a16:creationId xmlns:a16="http://schemas.microsoft.com/office/drawing/2014/main" id="{E768CF3E-F3DF-0732-CEE8-5EE7AA8B67D2}"/>
              </a:ext>
            </a:extLst>
          </p:cNvPr>
          <p:cNvSpPr>
            <a:spLocks noGrp="1"/>
          </p:cNvSpPr>
          <p:nvPr>
            <p:ph type="pic" sz="quarter" idx="11"/>
          </p:nvPr>
        </p:nvSpPr>
        <p:spPr/>
        <p:txBody>
          <a:bodyPr/>
          <a:lstStyle/>
          <a:p>
            <a:endParaRPr lang="en-US"/>
          </a:p>
        </p:txBody>
      </p:sp>
      <p:sp>
        <p:nvSpPr>
          <p:cNvPr id="8" name="Picture Placeholder 7">
            <a:extLst>
              <a:ext uri="{FF2B5EF4-FFF2-40B4-BE49-F238E27FC236}">
                <a16:creationId xmlns:a16="http://schemas.microsoft.com/office/drawing/2014/main" id="{8B6A7EAF-1478-9BF5-BAA4-813B02D85199}"/>
              </a:ext>
            </a:extLst>
          </p:cNvPr>
          <p:cNvSpPr>
            <a:spLocks noGrp="1"/>
          </p:cNvSpPr>
          <p:nvPr>
            <p:ph type="pic" sz="quarter" idx="12"/>
          </p:nvPr>
        </p:nvSpPr>
        <p:spPr/>
        <p:txBody>
          <a:bodyPr/>
          <a:lstStyle/>
          <a:p>
            <a:endParaRPr lang="en-US"/>
          </a:p>
        </p:txBody>
      </p:sp>
    </p:spTree>
    <p:extLst>
      <p:ext uri="{BB962C8B-B14F-4D97-AF65-F5344CB8AC3E}">
        <p14:creationId xmlns:p14="http://schemas.microsoft.com/office/powerpoint/2010/main" val="2296083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14"/>
                                        </p:tgtEl>
                                        <p:attrNameLst>
                                          <p:attrName>style.visibility</p:attrName>
                                        </p:attrNameLst>
                                      </p:cBhvr>
                                      <p:to>
                                        <p:strVal val="visible"/>
                                      </p:to>
                                    </p:set>
                                    <p:anim calcmode="lin" valueType="num">
                                      <p:cBhvr>
                                        <p:cTn id="7" dur="250" fill="hold"/>
                                        <p:tgtEl>
                                          <p:spTgt spid="14"/>
                                        </p:tgtEl>
                                        <p:attrNameLst>
                                          <p:attrName>ppt_w</p:attrName>
                                        </p:attrNameLst>
                                      </p:cBhvr>
                                      <p:tavLst>
                                        <p:tav tm="0">
                                          <p:val>
                                            <p:strVal val="2/3*#ppt_w"/>
                                          </p:val>
                                        </p:tav>
                                        <p:tav tm="100000">
                                          <p:val>
                                            <p:strVal val="#ppt_w"/>
                                          </p:val>
                                        </p:tav>
                                      </p:tavLst>
                                    </p:anim>
                                    <p:anim calcmode="lin" valueType="num">
                                      <p:cBhvr>
                                        <p:cTn id="8" dur="250" fill="hold"/>
                                        <p:tgtEl>
                                          <p:spTgt spid="14"/>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0 3.33333E-6 L 0 0.07245 " pathEditMode="relative" rAng="0" ptsTypes="AA">
                                      <p:cBhvr>
                                        <p:cTn id="10" dur="500" spd="-100000" fill="hold"/>
                                        <p:tgtEl>
                                          <p:spTgt spid="14"/>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11"/>
                                        </p:tgtEl>
                                        <p:attrNameLst>
                                          <p:attrName>style.visibility</p:attrName>
                                        </p:attrNameLst>
                                      </p:cBhvr>
                                      <p:to>
                                        <p:strVal val="visible"/>
                                      </p:to>
                                    </p:set>
                                    <p:anim calcmode="lin" valueType="num">
                                      <p:cBhvr>
                                        <p:cTn id="13" dur="250" fill="hold"/>
                                        <p:tgtEl>
                                          <p:spTgt spid="11"/>
                                        </p:tgtEl>
                                        <p:attrNameLst>
                                          <p:attrName>ppt_w</p:attrName>
                                        </p:attrNameLst>
                                      </p:cBhvr>
                                      <p:tavLst>
                                        <p:tav tm="0">
                                          <p:val>
                                            <p:strVal val="2/3*#ppt_w"/>
                                          </p:val>
                                        </p:tav>
                                        <p:tav tm="100000">
                                          <p:val>
                                            <p:strVal val="#ppt_w"/>
                                          </p:val>
                                        </p:tav>
                                      </p:tavLst>
                                    </p:anim>
                                    <p:anim calcmode="lin" valueType="num">
                                      <p:cBhvr>
                                        <p:cTn id="14" dur="250" fill="hold"/>
                                        <p:tgtEl>
                                          <p:spTgt spid="11"/>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0 3.33333E-6 L 0 0.07245 " pathEditMode="relative" rAng="0" ptsTypes="AA">
                                      <p:cBhvr>
                                        <p:cTn id="16" dur="500" spd="-100000" fill="hold"/>
                                        <p:tgtEl>
                                          <p:spTgt spid="11"/>
                                        </p:tgtEl>
                                        <p:attrNameLst>
                                          <p:attrName>ppt_x</p:attrName>
                                          <p:attrName>ppt_y</p:attrName>
                                        </p:attrNameLst>
                                      </p:cBhvr>
                                      <p:rCtr x="0" y="3611"/>
                                    </p:animMotion>
                                  </p:childTnLst>
                                </p:cTn>
                              </p:par>
                              <p:par>
                                <p:cTn id="17" presetID="23" presetClass="entr" presetSubtype="272" fill="hold" grpId="0" nodeType="withEffect">
                                  <p:stCondLst>
                                    <p:cond delay="500"/>
                                  </p:stCondLst>
                                  <p:childTnLst>
                                    <p:set>
                                      <p:cBhvr>
                                        <p:cTn id="18" dur="1" fill="hold">
                                          <p:stCondLst>
                                            <p:cond delay="0"/>
                                          </p:stCondLst>
                                        </p:cTn>
                                        <p:tgtEl>
                                          <p:spTgt spid="12"/>
                                        </p:tgtEl>
                                        <p:attrNameLst>
                                          <p:attrName>style.visibility</p:attrName>
                                        </p:attrNameLst>
                                      </p:cBhvr>
                                      <p:to>
                                        <p:strVal val="visible"/>
                                      </p:to>
                                    </p:set>
                                    <p:anim calcmode="lin" valueType="num">
                                      <p:cBhvr>
                                        <p:cTn id="19" dur="250" fill="hold"/>
                                        <p:tgtEl>
                                          <p:spTgt spid="12"/>
                                        </p:tgtEl>
                                        <p:attrNameLst>
                                          <p:attrName>ppt_w</p:attrName>
                                        </p:attrNameLst>
                                      </p:cBhvr>
                                      <p:tavLst>
                                        <p:tav tm="0">
                                          <p:val>
                                            <p:strVal val="2/3*#ppt_w"/>
                                          </p:val>
                                        </p:tav>
                                        <p:tav tm="100000">
                                          <p:val>
                                            <p:strVal val="#ppt_w"/>
                                          </p:val>
                                        </p:tav>
                                      </p:tavLst>
                                    </p:anim>
                                    <p:anim calcmode="lin" valueType="num">
                                      <p:cBhvr>
                                        <p:cTn id="20" dur="250" fill="hold"/>
                                        <p:tgtEl>
                                          <p:spTgt spid="12"/>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p:stCondLst>
                                    <p:cond delay="500"/>
                                  </p:stCondLst>
                                  <p:childTnLst>
                                    <p:animMotion origin="layout" path="M 0 3.33333E-6 L 0 0.07245 " pathEditMode="relative" rAng="0" ptsTypes="AA">
                                      <p:cBhvr>
                                        <p:cTn id="22" dur="500" spd="-100000" fill="hold"/>
                                        <p:tgtEl>
                                          <p:spTgt spid="12"/>
                                        </p:tgtEl>
                                        <p:attrNameLst>
                                          <p:attrName>ppt_x</p:attrName>
                                          <p:attrName>ppt_y</p:attrName>
                                        </p:attrNameLst>
                                      </p:cBhvr>
                                      <p:rCtr x="0" y="3611"/>
                                    </p:animMotion>
                                  </p:childTnLst>
                                </p:cTn>
                              </p:par>
                              <p:par>
                                <p:cTn id="23" presetID="23" presetClass="entr" presetSubtype="272" fill="hold" grpId="0" nodeType="withEffect">
                                  <p:stCondLst>
                                    <p:cond delay="500"/>
                                  </p:stCondLst>
                                  <p:childTnLst>
                                    <p:set>
                                      <p:cBhvr>
                                        <p:cTn id="24" dur="1" fill="hold">
                                          <p:stCondLst>
                                            <p:cond delay="0"/>
                                          </p:stCondLst>
                                        </p:cTn>
                                        <p:tgtEl>
                                          <p:spTgt spid="13"/>
                                        </p:tgtEl>
                                        <p:attrNameLst>
                                          <p:attrName>style.visibility</p:attrName>
                                        </p:attrNameLst>
                                      </p:cBhvr>
                                      <p:to>
                                        <p:strVal val="visible"/>
                                      </p:to>
                                    </p:set>
                                    <p:anim calcmode="lin" valueType="num">
                                      <p:cBhvr>
                                        <p:cTn id="25" dur="250" fill="hold"/>
                                        <p:tgtEl>
                                          <p:spTgt spid="13"/>
                                        </p:tgtEl>
                                        <p:attrNameLst>
                                          <p:attrName>ppt_w</p:attrName>
                                        </p:attrNameLst>
                                      </p:cBhvr>
                                      <p:tavLst>
                                        <p:tav tm="0">
                                          <p:val>
                                            <p:strVal val="2/3*#ppt_w"/>
                                          </p:val>
                                        </p:tav>
                                        <p:tav tm="100000">
                                          <p:val>
                                            <p:strVal val="#ppt_w"/>
                                          </p:val>
                                        </p:tav>
                                      </p:tavLst>
                                    </p:anim>
                                    <p:anim calcmode="lin" valueType="num">
                                      <p:cBhvr>
                                        <p:cTn id="26" dur="250" fill="hold"/>
                                        <p:tgtEl>
                                          <p:spTgt spid="13"/>
                                        </p:tgtEl>
                                        <p:attrNameLst>
                                          <p:attrName>ppt_h</p:attrName>
                                        </p:attrNameLst>
                                      </p:cBhvr>
                                      <p:tavLst>
                                        <p:tav tm="0">
                                          <p:val>
                                            <p:strVal val="2/3*#ppt_h"/>
                                          </p:val>
                                        </p:tav>
                                        <p:tav tm="100000">
                                          <p:val>
                                            <p:strVal val="#ppt_h"/>
                                          </p:val>
                                        </p:tav>
                                      </p:tavLst>
                                    </p:anim>
                                  </p:childTnLst>
                                </p:cTn>
                              </p:par>
                              <p:par>
                                <p:cTn id="27" presetID="42" presetClass="path" presetSubtype="0" accel="49333" decel="50667" fill="hold" grpId="1" nodeType="withEffect">
                                  <p:stCondLst>
                                    <p:cond delay="500"/>
                                  </p:stCondLst>
                                  <p:childTnLst>
                                    <p:animMotion origin="layout" path="M 0 3.33333E-6 L 0 0.07245 " pathEditMode="relative" rAng="0" ptsTypes="AA">
                                      <p:cBhvr>
                                        <p:cTn id="28" dur="500" spd="-100000" fill="hold"/>
                                        <p:tgtEl>
                                          <p:spTgt spid="13"/>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 grpId="1"/>
      <p:bldP spid="12" grpId="0"/>
      <p:bldP spid="12" grpId="1"/>
      <p:bldP spid="13" grpId="0"/>
      <p:bldP spid="13" grpId="1"/>
      <p:bldP spid="14" grpId="0"/>
      <p:bldP spid="14" grpId="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A5457FE-D2CF-094D-A2F9-27C97B35A672}"/>
              </a:ext>
            </a:extLst>
          </p:cNvPr>
          <p:cNvSpPr/>
          <p:nvPr/>
        </p:nvSpPr>
        <p:spPr>
          <a:xfrm>
            <a:off x="0" y="-1"/>
            <a:ext cx="12192000" cy="68580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4" name="Freeform: Shape 3">
            <a:extLst>
              <a:ext uri="{FF2B5EF4-FFF2-40B4-BE49-F238E27FC236}">
                <a16:creationId xmlns:a16="http://schemas.microsoft.com/office/drawing/2014/main" id="{3229C251-86C4-A8AE-C0E3-A87339BAA15E}"/>
              </a:ext>
            </a:extLst>
          </p:cNvPr>
          <p:cNvSpPr>
            <a:spLocks noGrp="1" noRot="1" noMove="1" noResize="1" noEditPoints="1" noAdjustHandles="1" noChangeArrowheads="1" noChangeShapeType="1"/>
          </p:cNvSpPr>
          <p:nvPr/>
        </p:nvSpPr>
        <p:spPr>
          <a:xfrm rot="13677969">
            <a:off x="8168471" y="2431589"/>
            <a:ext cx="1473289" cy="3332386"/>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5" name="Freeform: Shape 4">
            <a:extLst>
              <a:ext uri="{FF2B5EF4-FFF2-40B4-BE49-F238E27FC236}">
                <a16:creationId xmlns:a16="http://schemas.microsoft.com/office/drawing/2014/main" id="{B3B9EC97-0E7D-0BA6-7AB1-958E5BE3C2BB}"/>
              </a:ext>
            </a:extLst>
          </p:cNvPr>
          <p:cNvSpPr>
            <a:spLocks noGrp="1" noRot="1" noMove="1" noResize="1" noEditPoints="1" noAdjustHandles="1" noChangeArrowheads="1" noChangeShapeType="1"/>
          </p:cNvSpPr>
          <p:nvPr/>
        </p:nvSpPr>
        <p:spPr>
          <a:xfrm rot="13677969">
            <a:off x="7286382" y="-529623"/>
            <a:ext cx="1473289" cy="7731623"/>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6" name="Freeform: Shape 5">
            <a:extLst>
              <a:ext uri="{FF2B5EF4-FFF2-40B4-BE49-F238E27FC236}">
                <a16:creationId xmlns:a16="http://schemas.microsoft.com/office/drawing/2014/main" id="{147E658C-7CE6-210B-5DAA-2CE68993B537}"/>
              </a:ext>
            </a:extLst>
          </p:cNvPr>
          <p:cNvSpPr>
            <a:spLocks noGrp="1" noRot="1" noMove="1" noResize="1" noEditPoints="1" noAdjustHandles="1" noChangeArrowheads="1" noChangeShapeType="1"/>
          </p:cNvSpPr>
          <p:nvPr/>
        </p:nvSpPr>
        <p:spPr>
          <a:xfrm rot="13677969">
            <a:off x="5380314" y="-270455"/>
            <a:ext cx="1366979" cy="7637259"/>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7" name="Freeform: Shape 6">
            <a:extLst>
              <a:ext uri="{FF2B5EF4-FFF2-40B4-BE49-F238E27FC236}">
                <a16:creationId xmlns:a16="http://schemas.microsoft.com/office/drawing/2014/main" id="{051A9AD8-982E-81C8-084F-EF2974A9E51C}"/>
              </a:ext>
            </a:extLst>
          </p:cNvPr>
          <p:cNvSpPr>
            <a:spLocks noGrp="1" noRot="1" noMove="1" noResize="1" noEditPoints="1" noAdjustHandles="1" noChangeArrowheads="1" noChangeShapeType="1"/>
          </p:cNvSpPr>
          <p:nvPr/>
        </p:nvSpPr>
        <p:spPr>
          <a:xfrm rot="13677969">
            <a:off x="4631139" y="-564495"/>
            <a:ext cx="1366979" cy="6693913"/>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8" name="Saeed Faal 1">
            <a:extLst>
              <a:ext uri="{FF2B5EF4-FFF2-40B4-BE49-F238E27FC236}">
                <a16:creationId xmlns:a16="http://schemas.microsoft.com/office/drawing/2014/main" id="{B986487E-D1ED-2A5E-FDB6-6CDEB52395A5}"/>
              </a:ext>
            </a:extLst>
          </p:cNvPr>
          <p:cNvSpPr>
            <a:spLocks noGrp="1" noRot="1" noMove="1" noResize="1" noEditPoints="1" noAdjustHandles="1" noChangeArrowheads="1" noChangeShapeType="1"/>
          </p:cNvSpPr>
          <p:nvPr/>
        </p:nvSpPr>
        <p:spPr>
          <a:xfrm rot="13677969">
            <a:off x="2916934" y="750968"/>
            <a:ext cx="1361972" cy="3986439"/>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Tree>
    <p:extLst>
      <p:ext uri="{BB962C8B-B14F-4D97-AF65-F5344CB8AC3E}">
        <p14:creationId xmlns:p14="http://schemas.microsoft.com/office/powerpoint/2010/main" val="18964088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50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350"/>
                                        <p:tgtEl>
                                          <p:spTgt spid="8"/>
                                        </p:tgtEl>
                                      </p:cBhvr>
                                    </p:animEffect>
                                  </p:childTnLst>
                                </p:cTn>
                              </p:par>
                            </p:childTnLst>
                          </p:cTn>
                        </p:par>
                        <p:par>
                          <p:cTn id="8" fill="hold">
                            <p:stCondLst>
                              <p:cond delay="850"/>
                            </p:stCondLst>
                            <p:childTnLst>
                              <p:par>
                                <p:cTn id="9" presetID="22" presetClass="entr" presetSubtype="1"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ipe(up)">
                                      <p:cBhvr>
                                        <p:cTn id="11" dur="350"/>
                                        <p:tgtEl>
                                          <p:spTgt spid="7"/>
                                        </p:tgtEl>
                                      </p:cBhvr>
                                    </p:animEffect>
                                  </p:childTnLst>
                                </p:cTn>
                              </p:par>
                            </p:childTnLst>
                          </p:cTn>
                        </p:par>
                        <p:par>
                          <p:cTn id="12" fill="hold">
                            <p:stCondLst>
                              <p:cond delay="1200"/>
                            </p:stCondLst>
                            <p:childTnLst>
                              <p:par>
                                <p:cTn id="13" presetID="22" presetClass="entr" presetSubtype="4"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down)">
                                      <p:cBhvr>
                                        <p:cTn id="15" dur="350"/>
                                        <p:tgtEl>
                                          <p:spTgt spid="6"/>
                                        </p:tgtEl>
                                      </p:cBhvr>
                                    </p:animEffect>
                                  </p:childTnLst>
                                </p:cTn>
                              </p:par>
                            </p:childTnLst>
                          </p:cTn>
                        </p:par>
                        <p:par>
                          <p:cTn id="16" fill="hold">
                            <p:stCondLst>
                              <p:cond delay="1550"/>
                            </p:stCondLst>
                            <p:childTnLst>
                              <p:par>
                                <p:cTn id="17" presetID="22" presetClass="entr" presetSubtype="1"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up)">
                                      <p:cBhvr>
                                        <p:cTn id="19" dur="350"/>
                                        <p:tgtEl>
                                          <p:spTgt spid="5"/>
                                        </p:tgtEl>
                                      </p:cBhvr>
                                    </p:animEffect>
                                  </p:childTnLst>
                                </p:cTn>
                              </p:par>
                            </p:childTnLst>
                          </p:cTn>
                        </p:par>
                        <p:par>
                          <p:cTn id="20" fill="hold">
                            <p:stCondLst>
                              <p:cond delay="1900"/>
                            </p:stCondLst>
                            <p:childTnLst>
                              <p:par>
                                <p:cTn id="21" presetID="22" presetClass="entr" presetSubtype="4" fill="hold" grpId="0"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wipe(down)">
                                      <p:cBhvr>
                                        <p:cTn id="23" dur="3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4584FAC-76CA-5F02-47D7-CAF043CA164E}"/>
              </a:ext>
            </a:extLst>
          </p:cNvPr>
          <p:cNvSpPr/>
          <p:nvPr/>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Graphic 8">
            <a:extLst>
              <a:ext uri="{FF2B5EF4-FFF2-40B4-BE49-F238E27FC236}">
                <a16:creationId xmlns:a16="http://schemas.microsoft.com/office/drawing/2014/main" id="{40AB3E21-3299-2EB6-CC30-5D66C7B1CD36}"/>
              </a:ext>
            </a:extLst>
          </p:cNvPr>
          <p:cNvSpPr/>
          <p:nvPr/>
        </p:nvSpPr>
        <p:spPr>
          <a:xfrm rot="5181149">
            <a:off x="9495251" y="464377"/>
            <a:ext cx="2609100" cy="2089242"/>
          </a:xfrm>
          <a:custGeom>
            <a:avLst/>
            <a:gdLst>
              <a:gd name="connsiteX0" fmla="*/ 451544 w 1511397"/>
              <a:gd name="connsiteY0" fmla="*/ 485440 h 1210254"/>
              <a:gd name="connsiteX1" fmla="*/ 456317 w 1511397"/>
              <a:gd name="connsiteY1" fmla="*/ 497608 h 1210254"/>
              <a:gd name="connsiteX2" fmla="*/ 468380 w 1511397"/>
              <a:gd name="connsiteY2" fmla="*/ 511296 h 1210254"/>
              <a:gd name="connsiteX3" fmla="*/ 445697 w 1511397"/>
              <a:gd name="connsiteY3" fmla="*/ 514128 h 1210254"/>
              <a:gd name="connsiteX4" fmla="*/ 448240 w 1511397"/>
              <a:gd name="connsiteY4" fmla="*/ 479566 h 1210254"/>
              <a:gd name="connsiteX5" fmla="*/ 432244 w 1511397"/>
              <a:gd name="connsiteY5" fmla="*/ 464802 h 1210254"/>
              <a:gd name="connsiteX6" fmla="*/ 426815 w 1511397"/>
              <a:gd name="connsiteY6" fmla="*/ 451585 h 1210254"/>
              <a:gd name="connsiteX7" fmla="*/ 406282 w 1511397"/>
              <a:gd name="connsiteY7" fmla="*/ 438762 h 1210254"/>
              <a:gd name="connsiteX8" fmla="*/ 403896 w 1511397"/>
              <a:gd name="connsiteY8" fmla="*/ 439627 h 1210254"/>
              <a:gd name="connsiteX9" fmla="*/ 377908 w 1511397"/>
              <a:gd name="connsiteY9" fmla="*/ 461498 h 1210254"/>
              <a:gd name="connsiteX10" fmla="*/ 373555 w 1511397"/>
              <a:gd name="connsiteY10" fmla="*/ 464671 h 1210254"/>
              <a:gd name="connsiteX11" fmla="*/ 373582 w 1511397"/>
              <a:gd name="connsiteY11" fmla="*/ 433596 h 1210254"/>
              <a:gd name="connsiteX12" fmla="*/ 362541 w 1511397"/>
              <a:gd name="connsiteY12" fmla="*/ 425493 h 1210254"/>
              <a:gd name="connsiteX13" fmla="*/ 327113 w 1511397"/>
              <a:gd name="connsiteY13" fmla="*/ 430475 h 1210254"/>
              <a:gd name="connsiteX14" fmla="*/ 351265 w 1511397"/>
              <a:gd name="connsiteY14" fmla="*/ 418937 h 1210254"/>
              <a:gd name="connsiteX15" fmla="*/ 355277 w 1511397"/>
              <a:gd name="connsiteY15" fmla="*/ 393579 h 1210254"/>
              <a:gd name="connsiteX16" fmla="*/ 345208 w 1511397"/>
              <a:gd name="connsiteY16" fmla="*/ 363920 h 1210254"/>
              <a:gd name="connsiteX17" fmla="*/ 377594 w 1511397"/>
              <a:gd name="connsiteY17" fmla="*/ 358072 h 1210254"/>
              <a:gd name="connsiteX18" fmla="*/ 391755 w 1511397"/>
              <a:gd name="connsiteY18" fmla="*/ 341420 h 1210254"/>
              <a:gd name="connsiteX19" fmla="*/ 374342 w 1511397"/>
              <a:gd name="connsiteY19" fmla="*/ 308903 h 1210254"/>
              <a:gd name="connsiteX20" fmla="*/ 324701 w 1511397"/>
              <a:gd name="connsiteY20" fmla="*/ 276149 h 1210254"/>
              <a:gd name="connsiteX21" fmla="*/ 283608 w 1511397"/>
              <a:gd name="connsiteY21" fmla="*/ 255642 h 1210254"/>
              <a:gd name="connsiteX22" fmla="*/ 277498 w 1511397"/>
              <a:gd name="connsiteY22" fmla="*/ 246018 h 1210254"/>
              <a:gd name="connsiteX23" fmla="*/ 280199 w 1511397"/>
              <a:gd name="connsiteY23" fmla="*/ 242609 h 1210254"/>
              <a:gd name="connsiteX24" fmla="*/ 297481 w 1511397"/>
              <a:gd name="connsiteY24" fmla="*/ 249454 h 1210254"/>
              <a:gd name="connsiteX25" fmla="*/ 372061 w 1511397"/>
              <a:gd name="connsiteY25" fmla="*/ 291752 h 1210254"/>
              <a:gd name="connsiteX26" fmla="*/ 412340 w 1511397"/>
              <a:gd name="connsiteY26" fmla="*/ 308404 h 1210254"/>
              <a:gd name="connsiteX27" fmla="*/ 427628 w 1511397"/>
              <a:gd name="connsiteY27" fmla="*/ 300144 h 1210254"/>
              <a:gd name="connsiteX28" fmla="*/ 441370 w 1511397"/>
              <a:gd name="connsiteY28" fmla="*/ 291280 h 1210254"/>
              <a:gd name="connsiteX29" fmla="*/ 485215 w 1511397"/>
              <a:gd name="connsiteY29" fmla="*/ 296918 h 1210254"/>
              <a:gd name="connsiteX30" fmla="*/ 523528 w 1511397"/>
              <a:gd name="connsiteY30" fmla="*/ 269515 h 1210254"/>
              <a:gd name="connsiteX31" fmla="*/ 541570 w 1511397"/>
              <a:gd name="connsiteY31" fmla="*/ 255721 h 1210254"/>
              <a:gd name="connsiteX32" fmla="*/ 555154 w 1511397"/>
              <a:gd name="connsiteY32" fmla="*/ 248300 h 1210254"/>
              <a:gd name="connsiteX33" fmla="*/ 559481 w 1511397"/>
              <a:gd name="connsiteY33" fmla="*/ 264034 h 1210254"/>
              <a:gd name="connsiteX34" fmla="*/ 590844 w 1511397"/>
              <a:gd name="connsiteY34" fmla="*/ 265870 h 1210254"/>
              <a:gd name="connsiteX35" fmla="*/ 604821 w 1511397"/>
              <a:gd name="connsiteY35" fmla="*/ 269829 h 1210254"/>
              <a:gd name="connsiteX36" fmla="*/ 608991 w 1511397"/>
              <a:gd name="connsiteY36" fmla="*/ 286403 h 1210254"/>
              <a:gd name="connsiteX37" fmla="*/ 622889 w 1511397"/>
              <a:gd name="connsiteY37" fmla="*/ 311525 h 1210254"/>
              <a:gd name="connsiteX38" fmla="*/ 623886 w 1511397"/>
              <a:gd name="connsiteY38" fmla="*/ 324296 h 1210254"/>
              <a:gd name="connsiteX39" fmla="*/ 618825 w 1511397"/>
              <a:gd name="connsiteY39" fmla="*/ 343387 h 1210254"/>
              <a:gd name="connsiteX40" fmla="*/ 622968 w 1511397"/>
              <a:gd name="connsiteY40" fmla="*/ 355292 h 1210254"/>
              <a:gd name="connsiteX41" fmla="*/ 632828 w 1511397"/>
              <a:gd name="connsiteY41" fmla="*/ 386472 h 1210254"/>
              <a:gd name="connsiteX42" fmla="*/ 634034 w 1511397"/>
              <a:gd name="connsiteY42" fmla="*/ 397748 h 1210254"/>
              <a:gd name="connsiteX43" fmla="*/ 633562 w 1511397"/>
              <a:gd name="connsiteY43" fmla="*/ 417022 h 1210254"/>
              <a:gd name="connsiteX44" fmla="*/ 633431 w 1511397"/>
              <a:gd name="connsiteY44" fmla="*/ 448281 h 1210254"/>
              <a:gd name="connsiteX45" fmla="*/ 634716 w 1511397"/>
              <a:gd name="connsiteY45" fmla="*/ 459898 h 1210254"/>
              <a:gd name="connsiteX46" fmla="*/ 662356 w 1511397"/>
              <a:gd name="connsiteY46" fmla="*/ 427171 h 1210254"/>
              <a:gd name="connsiteX47" fmla="*/ 669148 w 1511397"/>
              <a:gd name="connsiteY47" fmla="*/ 451664 h 1210254"/>
              <a:gd name="connsiteX48" fmla="*/ 677408 w 1511397"/>
              <a:gd name="connsiteY48" fmla="*/ 438368 h 1210254"/>
              <a:gd name="connsiteX49" fmla="*/ 667207 w 1511397"/>
              <a:gd name="connsiteY49" fmla="*/ 470073 h 1210254"/>
              <a:gd name="connsiteX50" fmla="*/ 661150 w 1511397"/>
              <a:gd name="connsiteY50" fmla="*/ 446314 h 1210254"/>
              <a:gd name="connsiteX51" fmla="*/ 640643 w 1511397"/>
              <a:gd name="connsiteY51" fmla="*/ 468211 h 1210254"/>
              <a:gd name="connsiteX52" fmla="*/ 635267 w 1511397"/>
              <a:gd name="connsiteY52" fmla="*/ 501279 h 1210254"/>
              <a:gd name="connsiteX53" fmla="*/ 641849 w 1511397"/>
              <a:gd name="connsiteY53" fmla="*/ 504295 h 1210254"/>
              <a:gd name="connsiteX54" fmla="*/ 650267 w 1511397"/>
              <a:gd name="connsiteY54" fmla="*/ 522179 h 1210254"/>
              <a:gd name="connsiteX55" fmla="*/ 614052 w 1511397"/>
              <a:gd name="connsiteY55" fmla="*/ 507913 h 1210254"/>
              <a:gd name="connsiteX56" fmla="*/ 615180 w 1511397"/>
              <a:gd name="connsiteY56" fmla="*/ 562459 h 1210254"/>
              <a:gd name="connsiteX57" fmla="*/ 624306 w 1511397"/>
              <a:gd name="connsiteY57" fmla="*/ 547537 h 1210254"/>
              <a:gd name="connsiteX58" fmla="*/ 644052 w 1511397"/>
              <a:gd name="connsiteY58" fmla="*/ 546069 h 1210254"/>
              <a:gd name="connsiteX59" fmla="*/ 632723 w 1511397"/>
              <a:gd name="connsiteY59" fmla="*/ 621252 h 1210254"/>
              <a:gd name="connsiteX60" fmla="*/ 646045 w 1511397"/>
              <a:gd name="connsiteY60" fmla="*/ 662711 h 1210254"/>
              <a:gd name="connsiteX61" fmla="*/ 688737 w 1511397"/>
              <a:gd name="connsiteY61" fmla="*/ 742693 h 1210254"/>
              <a:gd name="connsiteX62" fmla="*/ 695870 w 1511397"/>
              <a:gd name="connsiteY62" fmla="*/ 767527 h 1210254"/>
              <a:gd name="connsiteX63" fmla="*/ 687845 w 1511397"/>
              <a:gd name="connsiteY63" fmla="*/ 775919 h 1210254"/>
              <a:gd name="connsiteX64" fmla="*/ 681447 w 1511397"/>
              <a:gd name="connsiteY64" fmla="*/ 767527 h 1210254"/>
              <a:gd name="connsiteX65" fmla="*/ 657242 w 1511397"/>
              <a:gd name="connsiteY65" fmla="*/ 696854 h 1210254"/>
              <a:gd name="connsiteX66" fmla="*/ 622627 w 1511397"/>
              <a:gd name="connsiteY66" fmla="*/ 617266 h 1210254"/>
              <a:gd name="connsiteX67" fmla="*/ 589192 w 1511397"/>
              <a:gd name="connsiteY67" fmla="*/ 570431 h 1210254"/>
              <a:gd name="connsiteX68" fmla="*/ 574297 w 1511397"/>
              <a:gd name="connsiteY68" fmla="*/ 564766 h 1210254"/>
              <a:gd name="connsiteX69" fmla="*/ 549568 w 1511397"/>
              <a:gd name="connsiteY69" fmla="*/ 553988 h 1210254"/>
              <a:gd name="connsiteX70" fmla="*/ 543170 w 1511397"/>
              <a:gd name="connsiteY70" fmla="*/ 565186 h 1210254"/>
              <a:gd name="connsiteX71" fmla="*/ 566561 w 1511397"/>
              <a:gd name="connsiteY71" fmla="*/ 640107 h 1210254"/>
              <a:gd name="connsiteX72" fmla="*/ 567977 w 1511397"/>
              <a:gd name="connsiteY72" fmla="*/ 653061 h 1210254"/>
              <a:gd name="connsiteX73" fmla="*/ 563100 w 1511397"/>
              <a:gd name="connsiteY73" fmla="*/ 654556 h 1210254"/>
              <a:gd name="connsiteX74" fmla="*/ 557304 w 1511397"/>
              <a:gd name="connsiteY74" fmla="*/ 640710 h 1210254"/>
              <a:gd name="connsiteX75" fmla="*/ 538790 w 1511397"/>
              <a:gd name="connsiteY75" fmla="*/ 569303 h 1210254"/>
              <a:gd name="connsiteX76" fmla="*/ 524289 w 1511397"/>
              <a:gd name="connsiteY76" fmla="*/ 556978 h 1210254"/>
              <a:gd name="connsiteX77" fmla="*/ 507846 w 1511397"/>
              <a:gd name="connsiteY77" fmla="*/ 568542 h 1210254"/>
              <a:gd name="connsiteX78" fmla="*/ 476037 w 1511397"/>
              <a:gd name="connsiteY78" fmla="*/ 638428 h 1210254"/>
              <a:gd name="connsiteX79" fmla="*/ 461168 w 1511397"/>
              <a:gd name="connsiteY79" fmla="*/ 704092 h 1210254"/>
              <a:gd name="connsiteX80" fmla="*/ 449263 w 1511397"/>
              <a:gd name="connsiteY80" fmla="*/ 734092 h 1210254"/>
              <a:gd name="connsiteX81" fmla="*/ 443546 w 1511397"/>
              <a:gd name="connsiteY81" fmla="*/ 735560 h 1210254"/>
              <a:gd name="connsiteX82" fmla="*/ 439770 w 1511397"/>
              <a:gd name="connsiteY82" fmla="*/ 728375 h 1210254"/>
              <a:gd name="connsiteX83" fmla="*/ 448188 w 1511397"/>
              <a:gd name="connsiteY83" fmla="*/ 706347 h 1210254"/>
              <a:gd name="connsiteX84" fmla="*/ 448896 w 1511397"/>
              <a:gd name="connsiteY84" fmla="*/ 668323 h 1210254"/>
              <a:gd name="connsiteX85" fmla="*/ 457681 w 1511397"/>
              <a:gd name="connsiteY85" fmla="*/ 644040 h 1210254"/>
              <a:gd name="connsiteX86" fmla="*/ 464158 w 1511397"/>
              <a:gd name="connsiteY86" fmla="*/ 635963 h 1210254"/>
              <a:gd name="connsiteX87" fmla="*/ 472838 w 1511397"/>
              <a:gd name="connsiteY87" fmla="*/ 573472 h 1210254"/>
              <a:gd name="connsiteX88" fmla="*/ 480889 w 1511397"/>
              <a:gd name="connsiteY88" fmla="*/ 534530 h 1210254"/>
              <a:gd name="connsiteX89" fmla="*/ 480312 w 1511397"/>
              <a:gd name="connsiteY89" fmla="*/ 517092 h 1210254"/>
              <a:gd name="connsiteX90" fmla="*/ 457943 w 1511397"/>
              <a:gd name="connsiteY90" fmla="*/ 482345 h 1210254"/>
              <a:gd name="connsiteX91" fmla="*/ 451544 w 1511397"/>
              <a:gd name="connsiteY91" fmla="*/ 485440 h 1210254"/>
              <a:gd name="connsiteX92" fmla="*/ 350872 w 1511397"/>
              <a:gd name="connsiteY92" fmla="*/ 716942 h 1210254"/>
              <a:gd name="connsiteX93" fmla="*/ 352708 w 1511397"/>
              <a:gd name="connsiteY93" fmla="*/ 703148 h 1210254"/>
              <a:gd name="connsiteX94" fmla="*/ 349194 w 1511397"/>
              <a:gd name="connsiteY94" fmla="*/ 676925 h 1210254"/>
              <a:gd name="connsiteX95" fmla="*/ 325645 w 1511397"/>
              <a:gd name="connsiteY95" fmla="*/ 660823 h 1210254"/>
              <a:gd name="connsiteX96" fmla="*/ 281065 w 1511397"/>
              <a:gd name="connsiteY96" fmla="*/ 680150 h 1210254"/>
              <a:gd name="connsiteX97" fmla="*/ 272883 w 1511397"/>
              <a:gd name="connsiteY97" fmla="*/ 716732 h 1210254"/>
              <a:gd name="connsiteX98" fmla="*/ 286047 w 1511397"/>
              <a:gd name="connsiteY98" fmla="*/ 719197 h 1210254"/>
              <a:gd name="connsiteX99" fmla="*/ 285942 w 1511397"/>
              <a:gd name="connsiteY99" fmla="*/ 730814 h 1210254"/>
              <a:gd name="connsiteX100" fmla="*/ 338311 w 1511397"/>
              <a:gd name="connsiteY100" fmla="*/ 736400 h 1210254"/>
              <a:gd name="connsiteX101" fmla="*/ 348040 w 1511397"/>
              <a:gd name="connsiteY101" fmla="*/ 715709 h 1210254"/>
              <a:gd name="connsiteX102" fmla="*/ 350872 w 1511397"/>
              <a:gd name="connsiteY102" fmla="*/ 716942 h 1210254"/>
              <a:gd name="connsiteX103" fmla="*/ 707539 w 1511397"/>
              <a:gd name="connsiteY103" fmla="*/ 382984 h 1210254"/>
              <a:gd name="connsiteX104" fmla="*/ 715931 w 1511397"/>
              <a:gd name="connsiteY104" fmla="*/ 393395 h 1210254"/>
              <a:gd name="connsiteX105" fmla="*/ 706884 w 1511397"/>
              <a:gd name="connsiteY105" fmla="*/ 406218 h 1210254"/>
              <a:gd name="connsiteX106" fmla="*/ 702085 w 1511397"/>
              <a:gd name="connsiteY106" fmla="*/ 426306 h 1210254"/>
              <a:gd name="connsiteX107" fmla="*/ 724375 w 1511397"/>
              <a:gd name="connsiteY107" fmla="*/ 430659 h 1210254"/>
              <a:gd name="connsiteX108" fmla="*/ 738431 w 1511397"/>
              <a:gd name="connsiteY108" fmla="*/ 424444 h 1210254"/>
              <a:gd name="connsiteX109" fmla="*/ 763763 w 1511397"/>
              <a:gd name="connsiteY109" fmla="*/ 415370 h 1210254"/>
              <a:gd name="connsiteX110" fmla="*/ 764497 w 1511397"/>
              <a:gd name="connsiteY110" fmla="*/ 379916 h 1210254"/>
              <a:gd name="connsiteX111" fmla="*/ 742784 w 1511397"/>
              <a:gd name="connsiteY111" fmla="*/ 365519 h 1210254"/>
              <a:gd name="connsiteX112" fmla="*/ 720861 w 1511397"/>
              <a:gd name="connsiteY112" fmla="*/ 366542 h 1210254"/>
              <a:gd name="connsiteX113" fmla="*/ 707539 w 1511397"/>
              <a:gd name="connsiteY113" fmla="*/ 382984 h 1210254"/>
              <a:gd name="connsiteX114" fmla="*/ 1163227 w 1511397"/>
              <a:gd name="connsiteY114" fmla="*/ 601794 h 1210254"/>
              <a:gd name="connsiteX115" fmla="*/ 1190552 w 1511397"/>
              <a:gd name="connsiteY115" fmla="*/ 573105 h 1210254"/>
              <a:gd name="connsiteX116" fmla="*/ 1156619 w 1511397"/>
              <a:gd name="connsiteY116" fmla="*/ 543735 h 1210254"/>
              <a:gd name="connsiteX117" fmla="*/ 1125989 w 1511397"/>
              <a:gd name="connsiteY117" fmla="*/ 571191 h 1210254"/>
              <a:gd name="connsiteX118" fmla="*/ 1163227 w 1511397"/>
              <a:gd name="connsiteY118" fmla="*/ 601794 h 1210254"/>
              <a:gd name="connsiteX119" fmla="*/ 765808 w 1511397"/>
              <a:gd name="connsiteY119" fmla="*/ 991372 h 1210254"/>
              <a:gd name="connsiteX120" fmla="*/ 710135 w 1511397"/>
              <a:gd name="connsiteY120" fmla="*/ 844860 h 1210254"/>
              <a:gd name="connsiteX121" fmla="*/ 724716 w 1511397"/>
              <a:gd name="connsiteY121" fmla="*/ 885743 h 1210254"/>
              <a:gd name="connsiteX122" fmla="*/ 708562 w 1511397"/>
              <a:gd name="connsiteY122" fmla="*/ 904965 h 1210254"/>
              <a:gd name="connsiteX123" fmla="*/ 702295 w 1511397"/>
              <a:gd name="connsiteY123" fmla="*/ 924318 h 1210254"/>
              <a:gd name="connsiteX124" fmla="*/ 719550 w 1511397"/>
              <a:gd name="connsiteY124" fmla="*/ 935935 h 1210254"/>
              <a:gd name="connsiteX125" fmla="*/ 744829 w 1511397"/>
              <a:gd name="connsiteY125" fmla="*/ 946844 h 1210254"/>
              <a:gd name="connsiteX126" fmla="*/ 755922 w 1511397"/>
              <a:gd name="connsiteY126" fmla="*/ 974667 h 1210254"/>
              <a:gd name="connsiteX127" fmla="*/ 760537 w 1511397"/>
              <a:gd name="connsiteY127" fmla="*/ 993024 h 1210254"/>
              <a:gd name="connsiteX128" fmla="*/ 765808 w 1511397"/>
              <a:gd name="connsiteY128" fmla="*/ 991372 h 1210254"/>
              <a:gd name="connsiteX129" fmla="*/ 729279 w 1511397"/>
              <a:gd name="connsiteY129" fmla="*/ 475344 h 1210254"/>
              <a:gd name="connsiteX130" fmla="*/ 733134 w 1511397"/>
              <a:gd name="connsiteY130" fmla="*/ 495379 h 1210254"/>
              <a:gd name="connsiteX131" fmla="*/ 761691 w 1511397"/>
              <a:gd name="connsiteY131" fmla="*/ 512031 h 1210254"/>
              <a:gd name="connsiteX132" fmla="*/ 775878 w 1511397"/>
              <a:gd name="connsiteY132" fmla="*/ 504583 h 1210254"/>
              <a:gd name="connsiteX133" fmla="*/ 768352 w 1511397"/>
              <a:gd name="connsiteY133" fmla="*/ 488036 h 1210254"/>
              <a:gd name="connsiteX134" fmla="*/ 758466 w 1511397"/>
              <a:gd name="connsiteY134" fmla="*/ 480929 h 1210254"/>
              <a:gd name="connsiteX135" fmla="*/ 744803 w 1511397"/>
              <a:gd name="connsiteY135" fmla="*/ 472171 h 1210254"/>
              <a:gd name="connsiteX136" fmla="*/ 736438 w 1511397"/>
              <a:gd name="connsiteY136" fmla="*/ 466192 h 1210254"/>
              <a:gd name="connsiteX137" fmla="*/ 727863 w 1511397"/>
              <a:gd name="connsiteY137" fmla="*/ 461681 h 1210254"/>
              <a:gd name="connsiteX138" fmla="*/ 713020 w 1511397"/>
              <a:gd name="connsiteY138" fmla="*/ 458770 h 1210254"/>
              <a:gd name="connsiteX139" fmla="*/ 699226 w 1511397"/>
              <a:gd name="connsiteY139" fmla="*/ 461340 h 1210254"/>
              <a:gd name="connsiteX140" fmla="*/ 690546 w 1511397"/>
              <a:gd name="connsiteY140" fmla="*/ 492468 h 1210254"/>
              <a:gd name="connsiteX141" fmla="*/ 713177 w 1511397"/>
              <a:gd name="connsiteY141" fmla="*/ 488849 h 1210254"/>
              <a:gd name="connsiteX142" fmla="*/ 725791 w 1511397"/>
              <a:gd name="connsiteY142" fmla="*/ 470466 h 1210254"/>
              <a:gd name="connsiteX143" fmla="*/ 729279 w 1511397"/>
              <a:gd name="connsiteY143" fmla="*/ 475344 h 1210254"/>
              <a:gd name="connsiteX144" fmla="*/ 429805 w 1511397"/>
              <a:gd name="connsiteY144" fmla="*/ 229471 h 1210254"/>
              <a:gd name="connsiteX145" fmla="*/ 441579 w 1511397"/>
              <a:gd name="connsiteY145" fmla="*/ 199393 h 1210254"/>
              <a:gd name="connsiteX146" fmla="*/ 413205 w 1511397"/>
              <a:gd name="connsiteY146" fmla="*/ 190687 h 1210254"/>
              <a:gd name="connsiteX147" fmla="*/ 403765 w 1511397"/>
              <a:gd name="connsiteY147" fmla="*/ 219559 h 1210254"/>
              <a:gd name="connsiteX148" fmla="*/ 403660 w 1511397"/>
              <a:gd name="connsiteY148" fmla="*/ 234428 h 1210254"/>
              <a:gd name="connsiteX149" fmla="*/ 407226 w 1511397"/>
              <a:gd name="connsiteY149" fmla="*/ 247723 h 1210254"/>
              <a:gd name="connsiteX150" fmla="*/ 418476 w 1511397"/>
              <a:gd name="connsiteY150" fmla="*/ 249244 h 1210254"/>
              <a:gd name="connsiteX151" fmla="*/ 425714 w 1511397"/>
              <a:gd name="connsiteY151" fmla="*/ 230678 h 1210254"/>
              <a:gd name="connsiteX152" fmla="*/ 429805 w 1511397"/>
              <a:gd name="connsiteY152" fmla="*/ 229471 h 1210254"/>
              <a:gd name="connsiteX153" fmla="*/ 748343 w 1511397"/>
              <a:gd name="connsiteY153" fmla="*/ 283649 h 1210254"/>
              <a:gd name="connsiteX154" fmla="*/ 761350 w 1511397"/>
              <a:gd name="connsiteY154" fmla="*/ 275625 h 1210254"/>
              <a:gd name="connsiteX155" fmla="*/ 757233 w 1511397"/>
              <a:gd name="connsiteY155" fmla="*/ 260966 h 1210254"/>
              <a:gd name="connsiteX156" fmla="*/ 740240 w 1511397"/>
              <a:gd name="connsiteY156" fmla="*/ 261202 h 1210254"/>
              <a:gd name="connsiteX157" fmla="*/ 726551 w 1511397"/>
              <a:gd name="connsiteY157" fmla="*/ 265345 h 1210254"/>
              <a:gd name="connsiteX158" fmla="*/ 705337 w 1511397"/>
              <a:gd name="connsiteY158" fmla="*/ 290835 h 1210254"/>
              <a:gd name="connsiteX159" fmla="*/ 713020 w 1511397"/>
              <a:gd name="connsiteY159" fmla="*/ 295607 h 1210254"/>
              <a:gd name="connsiteX160" fmla="*/ 718947 w 1511397"/>
              <a:gd name="connsiteY160" fmla="*/ 293667 h 1210254"/>
              <a:gd name="connsiteX161" fmla="*/ 729226 w 1511397"/>
              <a:gd name="connsiteY161" fmla="*/ 311892 h 1210254"/>
              <a:gd name="connsiteX162" fmla="*/ 739925 w 1511397"/>
              <a:gd name="connsiteY162" fmla="*/ 308221 h 1210254"/>
              <a:gd name="connsiteX163" fmla="*/ 736726 w 1511397"/>
              <a:gd name="connsiteY163" fmla="*/ 284987 h 1210254"/>
              <a:gd name="connsiteX164" fmla="*/ 748343 w 1511397"/>
              <a:gd name="connsiteY164" fmla="*/ 283649 h 1210254"/>
              <a:gd name="connsiteX165" fmla="*/ 889898 w 1511397"/>
              <a:gd name="connsiteY165" fmla="*/ 671942 h 1210254"/>
              <a:gd name="connsiteX166" fmla="*/ 862678 w 1511397"/>
              <a:gd name="connsiteY166" fmla="*/ 657755 h 1210254"/>
              <a:gd name="connsiteX167" fmla="*/ 835458 w 1511397"/>
              <a:gd name="connsiteY167" fmla="*/ 639582 h 1210254"/>
              <a:gd name="connsiteX168" fmla="*/ 820143 w 1511397"/>
              <a:gd name="connsiteY168" fmla="*/ 638297 h 1210254"/>
              <a:gd name="connsiteX169" fmla="*/ 817914 w 1511397"/>
              <a:gd name="connsiteY169" fmla="*/ 642677 h 1210254"/>
              <a:gd name="connsiteX170" fmla="*/ 825860 w 1511397"/>
              <a:gd name="connsiteY170" fmla="*/ 647475 h 1210254"/>
              <a:gd name="connsiteX171" fmla="*/ 857932 w 1511397"/>
              <a:gd name="connsiteY171" fmla="*/ 668376 h 1210254"/>
              <a:gd name="connsiteX172" fmla="*/ 885755 w 1511397"/>
              <a:gd name="connsiteY172" fmla="*/ 689669 h 1210254"/>
              <a:gd name="connsiteX173" fmla="*/ 916227 w 1511397"/>
              <a:gd name="connsiteY173" fmla="*/ 698349 h 1210254"/>
              <a:gd name="connsiteX174" fmla="*/ 889898 w 1511397"/>
              <a:gd name="connsiteY174" fmla="*/ 671942 h 1210254"/>
              <a:gd name="connsiteX175" fmla="*/ 866926 w 1511397"/>
              <a:gd name="connsiteY175" fmla="*/ 218457 h 1210254"/>
              <a:gd name="connsiteX176" fmla="*/ 890475 w 1511397"/>
              <a:gd name="connsiteY176" fmla="*/ 202697 h 1210254"/>
              <a:gd name="connsiteX177" fmla="*/ 860449 w 1511397"/>
              <a:gd name="connsiteY177" fmla="*/ 185311 h 1210254"/>
              <a:gd name="connsiteX178" fmla="*/ 818701 w 1511397"/>
              <a:gd name="connsiteY178" fmla="*/ 211692 h 1210254"/>
              <a:gd name="connsiteX179" fmla="*/ 820301 w 1511397"/>
              <a:gd name="connsiteY179" fmla="*/ 214812 h 1210254"/>
              <a:gd name="connsiteX180" fmla="*/ 844243 w 1511397"/>
              <a:gd name="connsiteY180" fmla="*/ 204821 h 1210254"/>
              <a:gd name="connsiteX181" fmla="*/ 866926 w 1511397"/>
              <a:gd name="connsiteY181" fmla="*/ 218457 h 1210254"/>
              <a:gd name="connsiteX182" fmla="*/ 682601 w 1511397"/>
              <a:gd name="connsiteY182" fmla="*/ 531672 h 1210254"/>
              <a:gd name="connsiteX183" fmla="*/ 705992 w 1511397"/>
              <a:gd name="connsiteY183" fmla="*/ 564950 h 1210254"/>
              <a:gd name="connsiteX184" fmla="*/ 721700 w 1511397"/>
              <a:gd name="connsiteY184" fmla="*/ 544758 h 1210254"/>
              <a:gd name="connsiteX185" fmla="*/ 713046 w 1511397"/>
              <a:gd name="connsiteY185" fmla="*/ 521025 h 1210254"/>
              <a:gd name="connsiteX186" fmla="*/ 693667 w 1511397"/>
              <a:gd name="connsiteY186" fmla="*/ 535973 h 1210254"/>
              <a:gd name="connsiteX187" fmla="*/ 684436 w 1511397"/>
              <a:gd name="connsiteY187" fmla="*/ 529967 h 1210254"/>
              <a:gd name="connsiteX188" fmla="*/ 682601 w 1511397"/>
              <a:gd name="connsiteY188" fmla="*/ 531672 h 1210254"/>
              <a:gd name="connsiteX189" fmla="*/ 1060299 w 1511397"/>
              <a:gd name="connsiteY189" fmla="*/ 277906 h 1210254"/>
              <a:gd name="connsiteX190" fmla="*/ 1042467 w 1511397"/>
              <a:gd name="connsiteY190" fmla="*/ 262749 h 1210254"/>
              <a:gd name="connsiteX191" fmla="*/ 1027336 w 1511397"/>
              <a:gd name="connsiteY191" fmla="*/ 278981 h 1210254"/>
              <a:gd name="connsiteX192" fmla="*/ 1040710 w 1511397"/>
              <a:gd name="connsiteY192" fmla="*/ 296682 h 1210254"/>
              <a:gd name="connsiteX193" fmla="*/ 1060299 w 1511397"/>
              <a:gd name="connsiteY193" fmla="*/ 277906 h 1210254"/>
              <a:gd name="connsiteX194" fmla="*/ 103111 w 1511397"/>
              <a:gd name="connsiteY194" fmla="*/ 444138 h 1210254"/>
              <a:gd name="connsiteX195" fmla="*/ 0 w 1511397"/>
              <a:gd name="connsiteY195" fmla="*/ 456620 h 1210254"/>
              <a:gd name="connsiteX196" fmla="*/ 629 w 1511397"/>
              <a:gd name="connsiteY196" fmla="*/ 462888 h 1210254"/>
              <a:gd name="connsiteX197" fmla="*/ 41066 w 1511397"/>
              <a:gd name="connsiteY197" fmla="*/ 459950 h 1210254"/>
              <a:gd name="connsiteX198" fmla="*/ 46232 w 1511397"/>
              <a:gd name="connsiteY198" fmla="*/ 466821 h 1210254"/>
              <a:gd name="connsiteX199" fmla="*/ 51293 w 1511397"/>
              <a:gd name="connsiteY199" fmla="*/ 457302 h 1210254"/>
              <a:gd name="connsiteX200" fmla="*/ 103872 w 1511397"/>
              <a:gd name="connsiteY200" fmla="*/ 449750 h 1210254"/>
              <a:gd name="connsiteX201" fmla="*/ 103111 w 1511397"/>
              <a:gd name="connsiteY201" fmla="*/ 444138 h 1210254"/>
              <a:gd name="connsiteX202" fmla="*/ 738404 w 1511397"/>
              <a:gd name="connsiteY202" fmla="*/ 167400 h 1210254"/>
              <a:gd name="connsiteX203" fmla="*/ 721385 w 1511397"/>
              <a:gd name="connsiteY203" fmla="*/ 183606 h 1210254"/>
              <a:gd name="connsiteX204" fmla="*/ 737670 w 1511397"/>
              <a:gd name="connsiteY204" fmla="*/ 196561 h 1210254"/>
              <a:gd name="connsiteX205" fmla="*/ 751910 w 1511397"/>
              <a:gd name="connsiteY205" fmla="*/ 184734 h 1210254"/>
              <a:gd name="connsiteX206" fmla="*/ 738404 w 1511397"/>
              <a:gd name="connsiteY206" fmla="*/ 167400 h 1210254"/>
              <a:gd name="connsiteX207" fmla="*/ 540075 w 1511397"/>
              <a:gd name="connsiteY207" fmla="*/ 217015 h 1210254"/>
              <a:gd name="connsiteX208" fmla="*/ 525102 w 1511397"/>
              <a:gd name="connsiteY208" fmla="*/ 208519 h 1210254"/>
              <a:gd name="connsiteX209" fmla="*/ 516972 w 1511397"/>
              <a:gd name="connsiteY209" fmla="*/ 221814 h 1210254"/>
              <a:gd name="connsiteX210" fmla="*/ 528589 w 1511397"/>
              <a:gd name="connsiteY210" fmla="*/ 235844 h 1210254"/>
              <a:gd name="connsiteX211" fmla="*/ 548860 w 1511397"/>
              <a:gd name="connsiteY211" fmla="*/ 240983 h 1210254"/>
              <a:gd name="connsiteX212" fmla="*/ 540075 w 1511397"/>
              <a:gd name="connsiteY212" fmla="*/ 217015 h 1210254"/>
              <a:gd name="connsiteX213" fmla="*/ 782381 w 1511397"/>
              <a:gd name="connsiteY213" fmla="*/ 382329 h 1210254"/>
              <a:gd name="connsiteX214" fmla="*/ 818360 w 1511397"/>
              <a:gd name="connsiteY214" fmla="*/ 396096 h 1210254"/>
              <a:gd name="connsiteX215" fmla="*/ 828823 w 1511397"/>
              <a:gd name="connsiteY215" fmla="*/ 393500 h 1210254"/>
              <a:gd name="connsiteX216" fmla="*/ 822740 w 1511397"/>
              <a:gd name="connsiteY216" fmla="*/ 383142 h 1210254"/>
              <a:gd name="connsiteX217" fmla="*/ 784060 w 1511397"/>
              <a:gd name="connsiteY217" fmla="*/ 376140 h 1210254"/>
              <a:gd name="connsiteX218" fmla="*/ 782381 w 1511397"/>
              <a:gd name="connsiteY218" fmla="*/ 382329 h 1210254"/>
              <a:gd name="connsiteX219" fmla="*/ 471632 w 1511397"/>
              <a:gd name="connsiteY219" fmla="*/ 125888 h 1210254"/>
              <a:gd name="connsiteX220" fmla="*/ 469901 w 1511397"/>
              <a:gd name="connsiteY220" fmla="*/ 186360 h 1210254"/>
              <a:gd name="connsiteX221" fmla="*/ 471632 w 1511397"/>
              <a:gd name="connsiteY221" fmla="*/ 125888 h 1210254"/>
              <a:gd name="connsiteX222" fmla="*/ 549096 w 1511397"/>
              <a:gd name="connsiteY222" fmla="*/ 1209998 h 1210254"/>
              <a:gd name="connsiteX223" fmla="*/ 560189 w 1511397"/>
              <a:gd name="connsiteY223" fmla="*/ 1195575 h 1210254"/>
              <a:gd name="connsiteX224" fmla="*/ 548231 w 1511397"/>
              <a:gd name="connsiteY224" fmla="*/ 1180365 h 1210254"/>
              <a:gd name="connsiteX225" fmla="*/ 533388 w 1511397"/>
              <a:gd name="connsiteY225" fmla="*/ 1192218 h 1210254"/>
              <a:gd name="connsiteX226" fmla="*/ 549096 w 1511397"/>
              <a:gd name="connsiteY226" fmla="*/ 1209998 h 1210254"/>
              <a:gd name="connsiteX227" fmla="*/ 933089 w 1511397"/>
              <a:gd name="connsiteY227" fmla="*/ 586742 h 1210254"/>
              <a:gd name="connsiteX228" fmla="*/ 921734 w 1511397"/>
              <a:gd name="connsiteY228" fmla="*/ 599408 h 1210254"/>
              <a:gd name="connsiteX229" fmla="*/ 933298 w 1511397"/>
              <a:gd name="connsiteY229" fmla="*/ 611654 h 1210254"/>
              <a:gd name="connsiteX230" fmla="*/ 946541 w 1511397"/>
              <a:gd name="connsiteY230" fmla="*/ 601794 h 1210254"/>
              <a:gd name="connsiteX231" fmla="*/ 933089 w 1511397"/>
              <a:gd name="connsiteY231" fmla="*/ 586742 h 1210254"/>
              <a:gd name="connsiteX232" fmla="*/ 201712 w 1511397"/>
              <a:gd name="connsiteY232" fmla="*/ 506314 h 1210254"/>
              <a:gd name="connsiteX233" fmla="*/ 214876 w 1511397"/>
              <a:gd name="connsiteY233" fmla="*/ 491340 h 1210254"/>
              <a:gd name="connsiteX234" fmla="*/ 203967 w 1511397"/>
              <a:gd name="connsiteY234" fmla="*/ 480772 h 1210254"/>
              <a:gd name="connsiteX235" fmla="*/ 185112 w 1511397"/>
              <a:gd name="connsiteY235" fmla="*/ 495038 h 1210254"/>
              <a:gd name="connsiteX236" fmla="*/ 201712 w 1511397"/>
              <a:gd name="connsiteY236" fmla="*/ 506314 h 1210254"/>
              <a:gd name="connsiteX237" fmla="*/ 1470384 w 1511397"/>
              <a:gd name="connsiteY237" fmla="*/ 941311 h 1210254"/>
              <a:gd name="connsiteX238" fmla="*/ 1414711 w 1511397"/>
              <a:gd name="connsiteY238" fmla="*/ 906669 h 1210254"/>
              <a:gd name="connsiteX239" fmla="*/ 1470646 w 1511397"/>
              <a:gd name="connsiteY239" fmla="*/ 941022 h 1210254"/>
              <a:gd name="connsiteX240" fmla="*/ 1470384 w 1511397"/>
              <a:gd name="connsiteY240" fmla="*/ 941311 h 1210254"/>
              <a:gd name="connsiteX241" fmla="*/ 860528 w 1511397"/>
              <a:gd name="connsiteY241" fmla="*/ 355895 h 1210254"/>
              <a:gd name="connsiteX242" fmla="*/ 847836 w 1511397"/>
              <a:gd name="connsiteY242" fmla="*/ 365205 h 1210254"/>
              <a:gd name="connsiteX243" fmla="*/ 859846 w 1511397"/>
              <a:gd name="connsiteY243" fmla="*/ 377556 h 1210254"/>
              <a:gd name="connsiteX244" fmla="*/ 876813 w 1511397"/>
              <a:gd name="connsiteY244" fmla="*/ 366831 h 1210254"/>
              <a:gd name="connsiteX245" fmla="*/ 860528 w 1511397"/>
              <a:gd name="connsiteY245" fmla="*/ 355895 h 1210254"/>
              <a:gd name="connsiteX246" fmla="*/ 405968 w 1511397"/>
              <a:gd name="connsiteY246" fmla="*/ 130792 h 1210254"/>
              <a:gd name="connsiteX247" fmla="*/ 398861 w 1511397"/>
              <a:gd name="connsiteY247" fmla="*/ 143537 h 1210254"/>
              <a:gd name="connsiteX248" fmla="*/ 408800 w 1511397"/>
              <a:gd name="connsiteY248" fmla="*/ 156124 h 1210254"/>
              <a:gd name="connsiteX249" fmla="*/ 420338 w 1511397"/>
              <a:gd name="connsiteY249" fmla="*/ 145215 h 1210254"/>
              <a:gd name="connsiteX250" fmla="*/ 411370 w 1511397"/>
              <a:gd name="connsiteY250" fmla="*/ 130635 h 1210254"/>
              <a:gd name="connsiteX251" fmla="*/ 405968 w 1511397"/>
              <a:gd name="connsiteY251" fmla="*/ 130792 h 1210254"/>
              <a:gd name="connsiteX252" fmla="*/ 387716 w 1511397"/>
              <a:gd name="connsiteY252" fmla="*/ 279139 h 1210254"/>
              <a:gd name="connsiteX253" fmla="*/ 399805 w 1511397"/>
              <a:gd name="connsiteY253" fmla="*/ 291254 h 1210254"/>
              <a:gd name="connsiteX254" fmla="*/ 410164 w 1511397"/>
              <a:gd name="connsiteY254" fmla="*/ 281814 h 1210254"/>
              <a:gd name="connsiteX255" fmla="*/ 399097 w 1511397"/>
              <a:gd name="connsiteY255" fmla="*/ 263982 h 1210254"/>
              <a:gd name="connsiteX256" fmla="*/ 387716 w 1511397"/>
              <a:gd name="connsiteY256" fmla="*/ 279139 h 1210254"/>
              <a:gd name="connsiteX257" fmla="*/ 332594 w 1511397"/>
              <a:gd name="connsiteY257" fmla="*/ 838698 h 1210254"/>
              <a:gd name="connsiteX258" fmla="*/ 341117 w 1511397"/>
              <a:gd name="connsiteY258" fmla="*/ 824930 h 1210254"/>
              <a:gd name="connsiteX259" fmla="*/ 331099 w 1511397"/>
              <a:gd name="connsiteY259" fmla="*/ 812763 h 1210254"/>
              <a:gd name="connsiteX260" fmla="*/ 320610 w 1511397"/>
              <a:gd name="connsiteY260" fmla="*/ 824432 h 1210254"/>
              <a:gd name="connsiteX261" fmla="*/ 327716 w 1511397"/>
              <a:gd name="connsiteY261" fmla="*/ 838514 h 1210254"/>
              <a:gd name="connsiteX262" fmla="*/ 332594 w 1511397"/>
              <a:gd name="connsiteY262" fmla="*/ 838698 h 1210254"/>
              <a:gd name="connsiteX263" fmla="*/ 640931 w 1511397"/>
              <a:gd name="connsiteY263" fmla="*/ 13966 h 1210254"/>
              <a:gd name="connsiteX264" fmla="*/ 638886 w 1511397"/>
              <a:gd name="connsiteY264" fmla="*/ 828 h 1210254"/>
              <a:gd name="connsiteX265" fmla="*/ 628868 w 1511397"/>
              <a:gd name="connsiteY265" fmla="*/ 1536 h 1210254"/>
              <a:gd name="connsiteX266" fmla="*/ 624043 w 1511397"/>
              <a:gd name="connsiteY266" fmla="*/ 11973 h 1210254"/>
              <a:gd name="connsiteX267" fmla="*/ 627321 w 1511397"/>
              <a:gd name="connsiteY267" fmla="*/ 34945 h 1210254"/>
              <a:gd name="connsiteX268" fmla="*/ 640931 w 1511397"/>
              <a:gd name="connsiteY268" fmla="*/ 13966 h 1210254"/>
              <a:gd name="connsiteX269" fmla="*/ 1074670 w 1511397"/>
              <a:gd name="connsiteY269" fmla="*/ 374619 h 1210254"/>
              <a:gd name="connsiteX270" fmla="*/ 1064154 w 1511397"/>
              <a:gd name="connsiteY270" fmla="*/ 384977 h 1210254"/>
              <a:gd name="connsiteX271" fmla="*/ 1076637 w 1511397"/>
              <a:gd name="connsiteY271" fmla="*/ 393867 h 1210254"/>
              <a:gd name="connsiteX272" fmla="*/ 1092581 w 1511397"/>
              <a:gd name="connsiteY272" fmla="*/ 385816 h 1210254"/>
              <a:gd name="connsiteX273" fmla="*/ 1074670 w 1511397"/>
              <a:gd name="connsiteY273" fmla="*/ 374619 h 1210254"/>
              <a:gd name="connsiteX274" fmla="*/ 550827 w 1511397"/>
              <a:gd name="connsiteY274" fmla="*/ 81282 h 1210254"/>
              <a:gd name="connsiteX275" fmla="*/ 539210 w 1511397"/>
              <a:gd name="connsiteY275" fmla="*/ 125337 h 1210254"/>
              <a:gd name="connsiteX276" fmla="*/ 543406 w 1511397"/>
              <a:gd name="connsiteY276" fmla="*/ 126544 h 1210254"/>
              <a:gd name="connsiteX277" fmla="*/ 556203 w 1511397"/>
              <a:gd name="connsiteY277" fmla="*/ 82908 h 1210254"/>
              <a:gd name="connsiteX278" fmla="*/ 550827 w 1511397"/>
              <a:gd name="connsiteY278" fmla="*/ 81282 h 1210254"/>
              <a:gd name="connsiteX279" fmla="*/ 290348 w 1511397"/>
              <a:gd name="connsiteY279" fmla="*/ 430423 h 1210254"/>
              <a:gd name="connsiteX280" fmla="*/ 327140 w 1511397"/>
              <a:gd name="connsiteY280" fmla="*/ 454522 h 1210254"/>
              <a:gd name="connsiteX281" fmla="*/ 290348 w 1511397"/>
              <a:gd name="connsiteY281" fmla="*/ 430423 h 1210254"/>
              <a:gd name="connsiteX282" fmla="*/ 1015273 w 1511397"/>
              <a:gd name="connsiteY282" fmla="*/ 392451 h 1210254"/>
              <a:gd name="connsiteX283" fmla="*/ 1006384 w 1511397"/>
              <a:gd name="connsiteY283" fmla="*/ 384531 h 1210254"/>
              <a:gd name="connsiteX284" fmla="*/ 997048 w 1511397"/>
              <a:gd name="connsiteY284" fmla="*/ 393998 h 1210254"/>
              <a:gd name="connsiteX285" fmla="*/ 1006567 w 1511397"/>
              <a:gd name="connsiteY285" fmla="*/ 406664 h 1210254"/>
              <a:gd name="connsiteX286" fmla="*/ 1015273 w 1511397"/>
              <a:gd name="connsiteY286" fmla="*/ 392451 h 1210254"/>
              <a:gd name="connsiteX287" fmla="*/ 1330743 w 1511397"/>
              <a:gd name="connsiteY287" fmla="*/ 775027 h 1210254"/>
              <a:gd name="connsiteX288" fmla="*/ 1286557 w 1511397"/>
              <a:gd name="connsiteY288" fmla="*/ 749879 h 1210254"/>
              <a:gd name="connsiteX289" fmla="*/ 1283515 w 1511397"/>
              <a:gd name="connsiteY289" fmla="*/ 755595 h 1210254"/>
              <a:gd name="connsiteX290" fmla="*/ 1328855 w 1511397"/>
              <a:gd name="connsiteY290" fmla="*/ 779197 h 1210254"/>
              <a:gd name="connsiteX291" fmla="*/ 1330743 w 1511397"/>
              <a:gd name="connsiteY291" fmla="*/ 775027 h 1210254"/>
              <a:gd name="connsiteX292" fmla="*/ 346047 w 1511397"/>
              <a:gd name="connsiteY292" fmla="*/ 339820 h 1210254"/>
              <a:gd name="connsiteX293" fmla="*/ 337341 w 1511397"/>
              <a:gd name="connsiteY293" fmla="*/ 331481 h 1210254"/>
              <a:gd name="connsiteX294" fmla="*/ 327874 w 1511397"/>
              <a:gd name="connsiteY294" fmla="*/ 339243 h 1210254"/>
              <a:gd name="connsiteX295" fmla="*/ 336501 w 1511397"/>
              <a:gd name="connsiteY295" fmla="*/ 354663 h 1210254"/>
              <a:gd name="connsiteX296" fmla="*/ 346047 w 1511397"/>
              <a:gd name="connsiteY296" fmla="*/ 339820 h 1210254"/>
              <a:gd name="connsiteX297" fmla="*/ 860134 w 1511397"/>
              <a:gd name="connsiteY297" fmla="*/ 310083 h 1210254"/>
              <a:gd name="connsiteX298" fmla="*/ 851114 w 1511397"/>
              <a:gd name="connsiteY298" fmla="*/ 318763 h 1210254"/>
              <a:gd name="connsiteX299" fmla="*/ 861734 w 1511397"/>
              <a:gd name="connsiteY299" fmla="*/ 327521 h 1210254"/>
              <a:gd name="connsiteX300" fmla="*/ 874715 w 1511397"/>
              <a:gd name="connsiteY300" fmla="*/ 318605 h 1210254"/>
              <a:gd name="connsiteX301" fmla="*/ 860134 w 1511397"/>
              <a:gd name="connsiteY301" fmla="*/ 310083 h 1210254"/>
              <a:gd name="connsiteX302" fmla="*/ 1470673 w 1511397"/>
              <a:gd name="connsiteY302" fmla="*/ 941022 h 1210254"/>
              <a:gd name="connsiteX303" fmla="*/ 1508382 w 1511397"/>
              <a:gd name="connsiteY303" fmla="*/ 968741 h 1210254"/>
              <a:gd name="connsiteX304" fmla="*/ 1511398 w 1511397"/>
              <a:gd name="connsiteY304" fmla="*/ 964099 h 1210254"/>
              <a:gd name="connsiteX305" fmla="*/ 1470384 w 1511397"/>
              <a:gd name="connsiteY305" fmla="*/ 941311 h 1210254"/>
              <a:gd name="connsiteX306" fmla="*/ 1470673 w 1511397"/>
              <a:gd name="connsiteY306" fmla="*/ 941022 h 1210254"/>
              <a:gd name="connsiteX307" fmla="*/ 826830 w 1511397"/>
              <a:gd name="connsiteY307" fmla="*/ 523490 h 1210254"/>
              <a:gd name="connsiteX308" fmla="*/ 853867 w 1511397"/>
              <a:gd name="connsiteY308" fmla="*/ 541139 h 1210254"/>
              <a:gd name="connsiteX309" fmla="*/ 856621 w 1511397"/>
              <a:gd name="connsiteY309" fmla="*/ 536864 h 1210254"/>
              <a:gd name="connsiteX310" fmla="*/ 829295 w 1511397"/>
              <a:gd name="connsiteY310" fmla="*/ 519688 h 1210254"/>
              <a:gd name="connsiteX311" fmla="*/ 826830 w 1511397"/>
              <a:gd name="connsiteY311" fmla="*/ 523490 h 1210254"/>
              <a:gd name="connsiteX312" fmla="*/ 790091 w 1511397"/>
              <a:gd name="connsiteY312" fmla="*/ 924029 h 1210254"/>
              <a:gd name="connsiteX313" fmla="*/ 798640 w 1511397"/>
              <a:gd name="connsiteY313" fmla="*/ 930795 h 1210254"/>
              <a:gd name="connsiteX314" fmla="*/ 804252 w 1511397"/>
              <a:gd name="connsiteY314" fmla="*/ 925472 h 1210254"/>
              <a:gd name="connsiteX315" fmla="*/ 799191 w 1511397"/>
              <a:gd name="connsiteY315" fmla="*/ 914799 h 1210254"/>
              <a:gd name="connsiteX316" fmla="*/ 782486 w 1511397"/>
              <a:gd name="connsiteY316" fmla="*/ 909344 h 1210254"/>
              <a:gd name="connsiteX317" fmla="*/ 790091 w 1511397"/>
              <a:gd name="connsiteY317" fmla="*/ 924029 h 1210254"/>
              <a:gd name="connsiteX318" fmla="*/ 843456 w 1511397"/>
              <a:gd name="connsiteY318" fmla="*/ 225407 h 1210254"/>
              <a:gd name="connsiteX319" fmla="*/ 835379 w 1511397"/>
              <a:gd name="connsiteY319" fmla="*/ 233431 h 1210254"/>
              <a:gd name="connsiteX320" fmla="*/ 844794 w 1511397"/>
              <a:gd name="connsiteY320" fmla="*/ 240433 h 1210254"/>
              <a:gd name="connsiteX321" fmla="*/ 856175 w 1511397"/>
              <a:gd name="connsiteY321" fmla="*/ 231622 h 1210254"/>
              <a:gd name="connsiteX322" fmla="*/ 843456 w 1511397"/>
              <a:gd name="connsiteY322" fmla="*/ 225407 h 1210254"/>
              <a:gd name="connsiteX323" fmla="*/ 1374668 w 1511397"/>
              <a:gd name="connsiteY323" fmla="*/ 572502 h 1210254"/>
              <a:gd name="connsiteX324" fmla="*/ 1367614 w 1511397"/>
              <a:gd name="connsiteY324" fmla="*/ 579583 h 1210254"/>
              <a:gd name="connsiteX325" fmla="*/ 1377657 w 1511397"/>
              <a:gd name="connsiteY325" fmla="*/ 587712 h 1210254"/>
              <a:gd name="connsiteX326" fmla="*/ 1390035 w 1511397"/>
              <a:gd name="connsiteY326" fmla="*/ 581313 h 1210254"/>
              <a:gd name="connsiteX327" fmla="*/ 1374668 w 1511397"/>
              <a:gd name="connsiteY327" fmla="*/ 572502 h 1210254"/>
              <a:gd name="connsiteX328" fmla="*/ 682155 w 1511397"/>
              <a:gd name="connsiteY328" fmla="*/ 632371 h 1210254"/>
              <a:gd name="connsiteX329" fmla="*/ 674340 w 1511397"/>
              <a:gd name="connsiteY329" fmla="*/ 627677 h 1210254"/>
              <a:gd name="connsiteX330" fmla="*/ 663720 w 1511397"/>
              <a:gd name="connsiteY330" fmla="*/ 635780 h 1210254"/>
              <a:gd name="connsiteX331" fmla="*/ 679637 w 1511397"/>
              <a:gd name="connsiteY331" fmla="*/ 647108 h 1210254"/>
              <a:gd name="connsiteX332" fmla="*/ 682155 w 1511397"/>
              <a:gd name="connsiteY332" fmla="*/ 632371 h 1210254"/>
              <a:gd name="connsiteX333" fmla="*/ 740083 w 1511397"/>
              <a:gd name="connsiteY333" fmla="*/ 453132 h 1210254"/>
              <a:gd name="connsiteX334" fmla="*/ 757862 w 1511397"/>
              <a:gd name="connsiteY334" fmla="*/ 467739 h 1210254"/>
              <a:gd name="connsiteX335" fmla="*/ 765389 w 1511397"/>
              <a:gd name="connsiteY335" fmla="*/ 465221 h 1210254"/>
              <a:gd name="connsiteX336" fmla="*/ 763920 w 1511397"/>
              <a:gd name="connsiteY336" fmla="*/ 459872 h 1210254"/>
              <a:gd name="connsiteX337" fmla="*/ 741656 w 1511397"/>
              <a:gd name="connsiteY337" fmla="*/ 450746 h 1210254"/>
              <a:gd name="connsiteX338" fmla="*/ 740083 w 1511397"/>
              <a:gd name="connsiteY338" fmla="*/ 453132 h 1210254"/>
              <a:gd name="connsiteX339" fmla="*/ 638309 w 1511397"/>
              <a:gd name="connsiteY339" fmla="*/ 158510 h 1210254"/>
              <a:gd name="connsiteX340" fmla="*/ 624201 w 1511397"/>
              <a:gd name="connsiteY340" fmla="*/ 182138 h 1210254"/>
              <a:gd name="connsiteX341" fmla="*/ 630022 w 1511397"/>
              <a:gd name="connsiteY341" fmla="*/ 185337 h 1210254"/>
              <a:gd name="connsiteX342" fmla="*/ 642977 w 1511397"/>
              <a:gd name="connsiteY342" fmla="*/ 161054 h 1210254"/>
              <a:gd name="connsiteX343" fmla="*/ 638309 w 1511397"/>
              <a:gd name="connsiteY343" fmla="*/ 158510 h 1210254"/>
              <a:gd name="connsiteX344" fmla="*/ 242595 w 1511397"/>
              <a:gd name="connsiteY344" fmla="*/ 455178 h 1210254"/>
              <a:gd name="connsiteX345" fmla="*/ 275584 w 1511397"/>
              <a:gd name="connsiteY345" fmla="*/ 445632 h 1210254"/>
              <a:gd name="connsiteX346" fmla="*/ 274535 w 1511397"/>
              <a:gd name="connsiteY346" fmla="*/ 441725 h 1210254"/>
              <a:gd name="connsiteX347" fmla="*/ 241074 w 1511397"/>
              <a:gd name="connsiteY347" fmla="*/ 449540 h 1210254"/>
              <a:gd name="connsiteX348" fmla="*/ 242595 w 1511397"/>
              <a:gd name="connsiteY348" fmla="*/ 455178 h 1210254"/>
              <a:gd name="connsiteX349" fmla="*/ 702399 w 1511397"/>
              <a:gd name="connsiteY349" fmla="*/ 779013 h 1210254"/>
              <a:gd name="connsiteX350" fmla="*/ 709768 w 1511397"/>
              <a:gd name="connsiteY350" fmla="*/ 784913 h 1210254"/>
              <a:gd name="connsiteX351" fmla="*/ 716586 w 1511397"/>
              <a:gd name="connsiteY351" fmla="*/ 778200 h 1210254"/>
              <a:gd name="connsiteX352" fmla="*/ 708142 w 1511397"/>
              <a:gd name="connsiteY352" fmla="*/ 768366 h 1210254"/>
              <a:gd name="connsiteX353" fmla="*/ 702399 w 1511397"/>
              <a:gd name="connsiteY353" fmla="*/ 779013 h 1210254"/>
              <a:gd name="connsiteX354" fmla="*/ 685643 w 1511397"/>
              <a:gd name="connsiteY354" fmla="*/ 330039 h 1210254"/>
              <a:gd name="connsiteX355" fmla="*/ 693431 w 1511397"/>
              <a:gd name="connsiteY355" fmla="*/ 336359 h 1210254"/>
              <a:gd name="connsiteX356" fmla="*/ 699751 w 1511397"/>
              <a:gd name="connsiteY356" fmla="*/ 328885 h 1210254"/>
              <a:gd name="connsiteX357" fmla="*/ 691674 w 1511397"/>
              <a:gd name="connsiteY357" fmla="*/ 319287 h 1210254"/>
              <a:gd name="connsiteX358" fmla="*/ 685643 w 1511397"/>
              <a:gd name="connsiteY358" fmla="*/ 330039 h 1210254"/>
              <a:gd name="connsiteX359" fmla="*/ 1339869 w 1511397"/>
              <a:gd name="connsiteY359" fmla="*/ 785543 h 1210254"/>
              <a:gd name="connsiteX360" fmla="*/ 1363838 w 1511397"/>
              <a:gd name="connsiteY360" fmla="*/ 797605 h 1210254"/>
              <a:gd name="connsiteX361" fmla="*/ 1366355 w 1511397"/>
              <a:gd name="connsiteY361" fmla="*/ 791994 h 1210254"/>
              <a:gd name="connsiteX362" fmla="*/ 1341757 w 1511397"/>
              <a:gd name="connsiteY362" fmla="*/ 781111 h 1210254"/>
              <a:gd name="connsiteX363" fmla="*/ 1339869 w 1511397"/>
              <a:gd name="connsiteY363" fmla="*/ 785543 h 12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511397" h="1210254">
                <a:moveTo>
                  <a:pt x="451544" y="485440"/>
                </a:moveTo>
                <a:cubicBezTo>
                  <a:pt x="453092" y="489531"/>
                  <a:pt x="454009" y="494015"/>
                  <a:pt x="456317" y="497608"/>
                </a:cubicBezTo>
                <a:cubicBezTo>
                  <a:pt x="459071" y="501882"/>
                  <a:pt x="463030" y="505370"/>
                  <a:pt x="468380" y="511296"/>
                </a:cubicBezTo>
                <a:cubicBezTo>
                  <a:pt x="459988" y="512345"/>
                  <a:pt x="454245" y="513079"/>
                  <a:pt x="445697" y="514128"/>
                </a:cubicBezTo>
                <a:cubicBezTo>
                  <a:pt x="446562" y="502485"/>
                  <a:pt x="447270" y="492573"/>
                  <a:pt x="448240" y="479566"/>
                </a:cubicBezTo>
                <a:cubicBezTo>
                  <a:pt x="444726" y="476419"/>
                  <a:pt x="437777" y="471227"/>
                  <a:pt x="432244" y="464802"/>
                </a:cubicBezTo>
                <a:cubicBezTo>
                  <a:pt x="429281" y="461367"/>
                  <a:pt x="430015" y="454391"/>
                  <a:pt x="426815" y="451585"/>
                </a:cubicBezTo>
                <a:cubicBezTo>
                  <a:pt x="420863" y="446314"/>
                  <a:pt x="413258" y="442853"/>
                  <a:pt x="406282" y="438762"/>
                </a:cubicBezTo>
                <a:cubicBezTo>
                  <a:pt x="405837" y="438500"/>
                  <a:pt x="404630" y="439758"/>
                  <a:pt x="403896" y="439627"/>
                </a:cubicBezTo>
                <a:cubicBezTo>
                  <a:pt x="386562" y="436664"/>
                  <a:pt x="378171" y="444033"/>
                  <a:pt x="377908" y="461498"/>
                </a:cubicBezTo>
                <a:cubicBezTo>
                  <a:pt x="377882" y="462625"/>
                  <a:pt x="374919" y="463727"/>
                  <a:pt x="373555" y="464671"/>
                </a:cubicBezTo>
                <a:cubicBezTo>
                  <a:pt x="373555" y="453840"/>
                  <a:pt x="373477" y="443718"/>
                  <a:pt x="373582" y="433596"/>
                </a:cubicBezTo>
                <a:cubicBezTo>
                  <a:pt x="373660" y="425571"/>
                  <a:pt x="369753" y="423841"/>
                  <a:pt x="362541" y="425493"/>
                </a:cubicBezTo>
                <a:cubicBezTo>
                  <a:pt x="351160" y="428115"/>
                  <a:pt x="339701" y="430292"/>
                  <a:pt x="327113" y="430475"/>
                </a:cubicBezTo>
                <a:cubicBezTo>
                  <a:pt x="335164" y="426594"/>
                  <a:pt x="343057" y="422451"/>
                  <a:pt x="351265" y="418937"/>
                </a:cubicBezTo>
                <a:cubicBezTo>
                  <a:pt x="365242" y="412958"/>
                  <a:pt x="366895" y="403255"/>
                  <a:pt x="355277" y="393579"/>
                </a:cubicBezTo>
                <a:cubicBezTo>
                  <a:pt x="369491" y="379444"/>
                  <a:pt x="368730" y="376533"/>
                  <a:pt x="345208" y="363920"/>
                </a:cubicBezTo>
                <a:cubicBezTo>
                  <a:pt x="357559" y="361612"/>
                  <a:pt x="367498" y="358911"/>
                  <a:pt x="377594" y="358072"/>
                </a:cubicBezTo>
                <a:cubicBezTo>
                  <a:pt x="389447" y="357102"/>
                  <a:pt x="393433" y="353456"/>
                  <a:pt x="391755" y="341420"/>
                </a:cubicBezTo>
                <a:cubicBezTo>
                  <a:pt x="389945" y="328439"/>
                  <a:pt x="382209" y="319287"/>
                  <a:pt x="374342" y="308903"/>
                </a:cubicBezTo>
                <a:cubicBezTo>
                  <a:pt x="361073" y="291359"/>
                  <a:pt x="343398" y="283964"/>
                  <a:pt x="324701" y="276149"/>
                </a:cubicBezTo>
                <a:cubicBezTo>
                  <a:pt x="310592" y="270275"/>
                  <a:pt x="297009" y="263011"/>
                  <a:pt x="283608" y="255642"/>
                </a:cubicBezTo>
                <a:cubicBezTo>
                  <a:pt x="280698" y="254043"/>
                  <a:pt x="279491" y="249296"/>
                  <a:pt x="277498" y="246018"/>
                </a:cubicBezTo>
                <a:cubicBezTo>
                  <a:pt x="278390" y="244891"/>
                  <a:pt x="279308" y="243763"/>
                  <a:pt x="280199" y="242609"/>
                </a:cubicBezTo>
                <a:cubicBezTo>
                  <a:pt x="285995" y="244865"/>
                  <a:pt x="292131" y="246464"/>
                  <a:pt x="297481" y="249454"/>
                </a:cubicBezTo>
                <a:cubicBezTo>
                  <a:pt x="322419" y="263431"/>
                  <a:pt x="346833" y="278326"/>
                  <a:pt x="372061" y="291752"/>
                </a:cubicBezTo>
                <a:cubicBezTo>
                  <a:pt x="384832" y="298544"/>
                  <a:pt x="398861" y="302924"/>
                  <a:pt x="412340" y="308404"/>
                </a:cubicBezTo>
                <a:cubicBezTo>
                  <a:pt x="420784" y="311840"/>
                  <a:pt x="426763" y="309217"/>
                  <a:pt x="427628" y="300144"/>
                </a:cubicBezTo>
                <a:cubicBezTo>
                  <a:pt x="428572" y="290415"/>
                  <a:pt x="433817" y="290100"/>
                  <a:pt x="441370" y="291280"/>
                </a:cubicBezTo>
                <a:cubicBezTo>
                  <a:pt x="455950" y="293562"/>
                  <a:pt x="470688" y="297390"/>
                  <a:pt x="485215" y="296918"/>
                </a:cubicBezTo>
                <a:cubicBezTo>
                  <a:pt x="502812" y="296341"/>
                  <a:pt x="515950" y="287058"/>
                  <a:pt x="523528" y="269515"/>
                </a:cubicBezTo>
                <a:cubicBezTo>
                  <a:pt x="526151" y="263431"/>
                  <a:pt x="535171" y="259943"/>
                  <a:pt x="541570" y="255721"/>
                </a:cubicBezTo>
                <a:cubicBezTo>
                  <a:pt x="546002" y="252784"/>
                  <a:pt x="550932" y="250581"/>
                  <a:pt x="555154" y="248300"/>
                </a:cubicBezTo>
                <a:cubicBezTo>
                  <a:pt x="556806" y="254698"/>
                  <a:pt x="557383" y="263641"/>
                  <a:pt x="559481" y="264034"/>
                </a:cubicBezTo>
                <a:cubicBezTo>
                  <a:pt x="569708" y="265870"/>
                  <a:pt x="579883" y="277959"/>
                  <a:pt x="590844" y="265870"/>
                </a:cubicBezTo>
                <a:cubicBezTo>
                  <a:pt x="598134" y="257845"/>
                  <a:pt x="602199" y="262041"/>
                  <a:pt x="604821" y="269829"/>
                </a:cubicBezTo>
                <a:cubicBezTo>
                  <a:pt x="606631" y="275231"/>
                  <a:pt x="608650" y="280817"/>
                  <a:pt x="608991" y="286403"/>
                </a:cubicBezTo>
                <a:cubicBezTo>
                  <a:pt x="609647" y="297154"/>
                  <a:pt x="609201" y="307670"/>
                  <a:pt x="622889" y="311525"/>
                </a:cubicBezTo>
                <a:cubicBezTo>
                  <a:pt x="624358" y="311945"/>
                  <a:pt x="624594" y="320021"/>
                  <a:pt x="623886" y="324296"/>
                </a:cubicBezTo>
                <a:cubicBezTo>
                  <a:pt x="622785" y="330773"/>
                  <a:pt x="619480" y="336936"/>
                  <a:pt x="618825" y="343387"/>
                </a:cubicBezTo>
                <a:cubicBezTo>
                  <a:pt x="618431" y="347320"/>
                  <a:pt x="620136" y="353745"/>
                  <a:pt x="622968" y="355292"/>
                </a:cubicBezTo>
                <a:cubicBezTo>
                  <a:pt x="636683" y="362871"/>
                  <a:pt x="634034" y="374619"/>
                  <a:pt x="632828" y="386472"/>
                </a:cubicBezTo>
                <a:cubicBezTo>
                  <a:pt x="632461" y="390143"/>
                  <a:pt x="633956" y="393972"/>
                  <a:pt x="634034" y="397748"/>
                </a:cubicBezTo>
                <a:cubicBezTo>
                  <a:pt x="634166" y="404173"/>
                  <a:pt x="634795" y="410807"/>
                  <a:pt x="633562" y="417022"/>
                </a:cubicBezTo>
                <a:cubicBezTo>
                  <a:pt x="631517" y="427486"/>
                  <a:pt x="624096" y="437451"/>
                  <a:pt x="633431" y="448281"/>
                </a:cubicBezTo>
                <a:cubicBezTo>
                  <a:pt x="635136" y="450248"/>
                  <a:pt x="633274" y="455256"/>
                  <a:pt x="634716" y="459898"/>
                </a:cubicBezTo>
                <a:cubicBezTo>
                  <a:pt x="633798" y="439470"/>
                  <a:pt x="653728" y="438342"/>
                  <a:pt x="662356" y="427171"/>
                </a:cubicBezTo>
                <a:cubicBezTo>
                  <a:pt x="664480" y="434802"/>
                  <a:pt x="666552" y="442250"/>
                  <a:pt x="669148" y="451664"/>
                </a:cubicBezTo>
                <a:cubicBezTo>
                  <a:pt x="672609" y="446078"/>
                  <a:pt x="674891" y="442433"/>
                  <a:pt x="677408" y="438368"/>
                </a:cubicBezTo>
                <a:cubicBezTo>
                  <a:pt x="688816" y="451795"/>
                  <a:pt x="684148" y="464199"/>
                  <a:pt x="667207" y="470073"/>
                </a:cubicBezTo>
                <a:cubicBezTo>
                  <a:pt x="665188" y="462180"/>
                  <a:pt x="663169" y="454181"/>
                  <a:pt x="661150" y="446314"/>
                </a:cubicBezTo>
                <a:cubicBezTo>
                  <a:pt x="653178" y="454470"/>
                  <a:pt x="644131" y="460134"/>
                  <a:pt x="640643" y="468211"/>
                </a:cubicBezTo>
                <a:cubicBezTo>
                  <a:pt x="636342" y="478176"/>
                  <a:pt x="636500" y="490134"/>
                  <a:pt x="635267" y="501279"/>
                </a:cubicBezTo>
                <a:cubicBezTo>
                  <a:pt x="635188" y="502013"/>
                  <a:pt x="639699" y="503036"/>
                  <a:pt x="641849" y="504295"/>
                </a:cubicBezTo>
                <a:cubicBezTo>
                  <a:pt x="648589" y="508228"/>
                  <a:pt x="656429" y="511768"/>
                  <a:pt x="650267" y="522179"/>
                </a:cubicBezTo>
                <a:cubicBezTo>
                  <a:pt x="638283" y="517459"/>
                  <a:pt x="626456" y="512817"/>
                  <a:pt x="614052" y="507913"/>
                </a:cubicBezTo>
                <a:cubicBezTo>
                  <a:pt x="592103" y="530308"/>
                  <a:pt x="591736" y="552625"/>
                  <a:pt x="615180" y="562459"/>
                </a:cubicBezTo>
                <a:cubicBezTo>
                  <a:pt x="618169" y="557607"/>
                  <a:pt x="621447" y="552703"/>
                  <a:pt x="624306" y="547537"/>
                </a:cubicBezTo>
                <a:cubicBezTo>
                  <a:pt x="631569" y="534425"/>
                  <a:pt x="632959" y="534216"/>
                  <a:pt x="644052" y="546069"/>
                </a:cubicBezTo>
                <a:cubicBezTo>
                  <a:pt x="618536" y="567651"/>
                  <a:pt x="624725" y="594373"/>
                  <a:pt x="632723" y="621252"/>
                </a:cubicBezTo>
                <a:cubicBezTo>
                  <a:pt x="636867" y="635177"/>
                  <a:pt x="639725" y="649809"/>
                  <a:pt x="646045" y="662711"/>
                </a:cubicBezTo>
                <a:cubicBezTo>
                  <a:pt x="659340" y="689826"/>
                  <a:pt x="674865" y="715840"/>
                  <a:pt x="688737" y="742693"/>
                </a:cubicBezTo>
                <a:cubicBezTo>
                  <a:pt x="692644" y="750246"/>
                  <a:pt x="694637" y="759057"/>
                  <a:pt x="695870" y="767527"/>
                </a:cubicBezTo>
                <a:cubicBezTo>
                  <a:pt x="696211" y="769887"/>
                  <a:pt x="690678" y="773113"/>
                  <a:pt x="687845" y="775919"/>
                </a:cubicBezTo>
                <a:cubicBezTo>
                  <a:pt x="685590" y="773113"/>
                  <a:pt x="681080" y="769966"/>
                  <a:pt x="681447" y="767527"/>
                </a:cubicBezTo>
                <a:cubicBezTo>
                  <a:pt x="685511" y="739599"/>
                  <a:pt x="668466" y="719512"/>
                  <a:pt x="657242" y="696854"/>
                </a:cubicBezTo>
                <a:cubicBezTo>
                  <a:pt x="644419" y="670946"/>
                  <a:pt x="635765" y="642965"/>
                  <a:pt x="622627" y="617266"/>
                </a:cubicBezTo>
                <a:cubicBezTo>
                  <a:pt x="614000" y="600352"/>
                  <a:pt x="600914" y="585640"/>
                  <a:pt x="589192" y="570431"/>
                </a:cubicBezTo>
                <a:cubicBezTo>
                  <a:pt x="587094" y="567729"/>
                  <a:pt x="581797" y="567493"/>
                  <a:pt x="574297" y="564766"/>
                </a:cubicBezTo>
                <a:cubicBezTo>
                  <a:pt x="568292" y="552782"/>
                  <a:pt x="562470" y="548953"/>
                  <a:pt x="549568" y="553988"/>
                </a:cubicBezTo>
                <a:cubicBezTo>
                  <a:pt x="546317" y="555247"/>
                  <a:pt x="542304" y="562170"/>
                  <a:pt x="543170" y="565186"/>
                </a:cubicBezTo>
                <a:cubicBezTo>
                  <a:pt x="550407" y="590334"/>
                  <a:pt x="558825" y="615116"/>
                  <a:pt x="566561" y="640107"/>
                </a:cubicBezTo>
                <a:cubicBezTo>
                  <a:pt x="567820" y="644171"/>
                  <a:pt x="567531" y="648734"/>
                  <a:pt x="567977" y="653061"/>
                </a:cubicBezTo>
                <a:cubicBezTo>
                  <a:pt x="566351" y="653559"/>
                  <a:pt x="564726" y="654058"/>
                  <a:pt x="563100" y="654556"/>
                </a:cubicBezTo>
                <a:cubicBezTo>
                  <a:pt x="561133" y="649940"/>
                  <a:pt x="558563" y="645509"/>
                  <a:pt x="557304" y="640710"/>
                </a:cubicBezTo>
                <a:cubicBezTo>
                  <a:pt x="551115" y="616925"/>
                  <a:pt x="545897" y="592825"/>
                  <a:pt x="538790" y="569303"/>
                </a:cubicBezTo>
                <a:cubicBezTo>
                  <a:pt x="537191" y="564032"/>
                  <a:pt x="529927" y="558341"/>
                  <a:pt x="524289" y="556978"/>
                </a:cubicBezTo>
                <a:cubicBezTo>
                  <a:pt x="516684" y="555142"/>
                  <a:pt x="511229" y="560125"/>
                  <a:pt x="507846" y="568542"/>
                </a:cubicBezTo>
                <a:cubicBezTo>
                  <a:pt x="498327" y="592275"/>
                  <a:pt x="480810" y="612283"/>
                  <a:pt x="476037" y="638428"/>
                </a:cubicBezTo>
                <a:cubicBezTo>
                  <a:pt x="471999" y="660482"/>
                  <a:pt x="466833" y="682379"/>
                  <a:pt x="461168" y="704092"/>
                </a:cubicBezTo>
                <a:cubicBezTo>
                  <a:pt x="458467" y="714424"/>
                  <a:pt x="453590" y="724232"/>
                  <a:pt x="449263" y="734092"/>
                </a:cubicBezTo>
                <a:cubicBezTo>
                  <a:pt x="448738" y="735298"/>
                  <a:pt x="444359" y="736321"/>
                  <a:pt x="443546" y="735560"/>
                </a:cubicBezTo>
                <a:cubicBezTo>
                  <a:pt x="441632" y="733751"/>
                  <a:pt x="439193" y="730342"/>
                  <a:pt x="439770" y="728375"/>
                </a:cubicBezTo>
                <a:cubicBezTo>
                  <a:pt x="441947" y="720849"/>
                  <a:pt x="444621" y="713323"/>
                  <a:pt x="448188" y="706347"/>
                </a:cubicBezTo>
                <a:cubicBezTo>
                  <a:pt x="454691" y="693603"/>
                  <a:pt x="454350" y="681068"/>
                  <a:pt x="448896" y="668323"/>
                </a:cubicBezTo>
                <a:cubicBezTo>
                  <a:pt x="443730" y="656260"/>
                  <a:pt x="446457" y="649390"/>
                  <a:pt x="457681" y="644040"/>
                </a:cubicBezTo>
                <a:cubicBezTo>
                  <a:pt x="460539" y="642677"/>
                  <a:pt x="463686" y="638979"/>
                  <a:pt x="464158" y="635963"/>
                </a:cubicBezTo>
                <a:cubicBezTo>
                  <a:pt x="467383" y="615194"/>
                  <a:pt x="469560" y="594242"/>
                  <a:pt x="472838" y="573472"/>
                </a:cubicBezTo>
                <a:cubicBezTo>
                  <a:pt x="474910" y="560387"/>
                  <a:pt x="478686" y="547590"/>
                  <a:pt x="480889" y="534530"/>
                </a:cubicBezTo>
                <a:cubicBezTo>
                  <a:pt x="481859" y="528814"/>
                  <a:pt x="482777" y="521733"/>
                  <a:pt x="480312" y="517092"/>
                </a:cubicBezTo>
                <a:cubicBezTo>
                  <a:pt x="473861" y="504976"/>
                  <a:pt x="465522" y="493858"/>
                  <a:pt x="457943" y="482345"/>
                </a:cubicBezTo>
                <a:cubicBezTo>
                  <a:pt x="455793" y="483473"/>
                  <a:pt x="453668" y="484443"/>
                  <a:pt x="451544" y="485440"/>
                </a:cubicBezTo>
                <a:close/>
                <a:moveTo>
                  <a:pt x="350872" y="716942"/>
                </a:moveTo>
                <a:cubicBezTo>
                  <a:pt x="351528" y="712326"/>
                  <a:pt x="352944" y="707711"/>
                  <a:pt x="352708" y="703148"/>
                </a:cubicBezTo>
                <a:cubicBezTo>
                  <a:pt x="352262" y="694232"/>
                  <a:pt x="353573" y="683559"/>
                  <a:pt x="349194" y="676925"/>
                </a:cubicBezTo>
                <a:cubicBezTo>
                  <a:pt x="344290" y="669529"/>
                  <a:pt x="334430" y="664285"/>
                  <a:pt x="325645" y="660823"/>
                </a:cubicBezTo>
                <a:cubicBezTo>
                  <a:pt x="311222" y="655133"/>
                  <a:pt x="285208" y="662921"/>
                  <a:pt x="281065" y="680150"/>
                </a:cubicBezTo>
                <a:cubicBezTo>
                  <a:pt x="278049" y="692606"/>
                  <a:pt x="275453" y="705167"/>
                  <a:pt x="272883" y="716732"/>
                </a:cubicBezTo>
                <a:cubicBezTo>
                  <a:pt x="276790" y="717283"/>
                  <a:pt x="283005" y="716470"/>
                  <a:pt x="286047" y="719197"/>
                </a:cubicBezTo>
                <a:cubicBezTo>
                  <a:pt x="288198" y="721137"/>
                  <a:pt x="286073" y="727851"/>
                  <a:pt x="285942" y="730814"/>
                </a:cubicBezTo>
                <a:cubicBezTo>
                  <a:pt x="303302" y="732676"/>
                  <a:pt x="320872" y="734538"/>
                  <a:pt x="338311" y="736400"/>
                </a:cubicBezTo>
                <a:cubicBezTo>
                  <a:pt x="341563" y="729477"/>
                  <a:pt x="344814" y="722606"/>
                  <a:pt x="348040" y="715709"/>
                </a:cubicBezTo>
                <a:cubicBezTo>
                  <a:pt x="348984" y="716103"/>
                  <a:pt x="349928" y="716522"/>
                  <a:pt x="350872" y="716942"/>
                </a:cubicBezTo>
                <a:close/>
                <a:moveTo>
                  <a:pt x="707539" y="382984"/>
                </a:moveTo>
                <a:cubicBezTo>
                  <a:pt x="710975" y="386996"/>
                  <a:pt x="716508" y="390930"/>
                  <a:pt x="715931" y="393395"/>
                </a:cubicBezTo>
                <a:cubicBezTo>
                  <a:pt x="714803" y="398194"/>
                  <a:pt x="711106" y="403622"/>
                  <a:pt x="706884" y="406218"/>
                </a:cubicBezTo>
                <a:cubicBezTo>
                  <a:pt x="697863" y="411752"/>
                  <a:pt x="698545" y="418963"/>
                  <a:pt x="702085" y="426306"/>
                </a:cubicBezTo>
                <a:cubicBezTo>
                  <a:pt x="705389" y="433176"/>
                  <a:pt x="718107" y="434723"/>
                  <a:pt x="724375" y="430659"/>
                </a:cubicBezTo>
                <a:cubicBezTo>
                  <a:pt x="728676" y="427853"/>
                  <a:pt x="733894" y="424129"/>
                  <a:pt x="738431" y="424444"/>
                </a:cubicBezTo>
                <a:cubicBezTo>
                  <a:pt x="748684" y="425152"/>
                  <a:pt x="755817" y="421507"/>
                  <a:pt x="763763" y="415370"/>
                </a:cubicBezTo>
                <a:cubicBezTo>
                  <a:pt x="776796" y="405301"/>
                  <a:pt x="778028" y="389252"/>
                  <a:pt x="764497" y="379916"/>
                </a:cubicBezTo>
                <a:cubicBezTo>
                  <a:pt x="757181" y="374855"/>
                  <a:pt x="749681" y="370082"/>
                  <a:pt x="742784" y="365519"/>
                </a:cubicBezTo>
                <a:cubicBezTo>
                  <a:pt x="739034" y="376638"/>
                  <a:pt x="731062" y="373177"/>
                  <a:pt x="720861" y="366542"/>
                </a:cubicBezTo>
                <a:cubicBezTo>
                  <a:pt x="727758" y="382958"/>
                  <a:pt x="713649" y="380309"/>
                  <a:pt x="707539" y="382984"/>
                </a:cubicBezTo>
                <a:close/>
                <a:moveTo>
                  <a:pt x="1163227" y="601794"/>
                </a:moveTo>
                <a:cubicBezTo>
                  <a:pt x="1173795" y="602004"/>
                  <a:pt x="1190211" y="584801"/>
                  <a:pt x="1190552" y="573105"/>
                </a:cubicBezTo>
                <a:cubicBezTo>
                  <a:pt x="1190972" y="559705"/>
                  <a:pt x="1173795" y="544863"/>
                  <a:pt x="1156619" y="543735"/>
                </a:cubicBezTo>
                <a:cubicBezTo>
                  <a:pt x="1140648" y="542686"/>
                  <a:pt x="1126776" y="555142"/>
                  <a:pt x="1125989" y="571191"/>
                </a:cubicBezTo>
                <a:cubicBezTo>
                  <a:pt x="1125203" y="587555"/>
                  <a:pt x="1142038" y="601401"/>
                  <a:pt x="1163227" y="601794"/>
                </a:cubicBezTo>
                <a:close/>
                <a:moveTo>
                  <a:pt x="765808" y="991372"/>
                </a:moveTo>
                <a:cubicBezTo>
                  <a:pt x="763291" y="936853"/>
                  <a:pt x="735651" y="891250"/>
                  <a:pt x="710135" y="844860"/>
                </a:cubicBezTo>
                <a:cubicBezTo>
                  <a:pt x="715170" y="858995"/>
                  <a:pt x="720231" y="873156"/>
                  <a:pt x="724716" y="885743"/>
                </a:cubicBezTo>
                <a:cubicBezTo>
                  <a:pt x="718842" y="892902"/>
                  <a:pt x="714462" y="899799"/>
                  <a:pt x="708562" y="904965"/>
                </a:cubicBezTo>
                <a:cubicBezTo>
                  <a:pt x="702163" y="910551"/>
                  <a:pt x="699043" y="915848"/>
                  <a:pt x="702295" y="924318"/>
                </a:cubicBezTo>
                <a:cubicBezTo>
                  <a:pt x="705441" y="932500"/>
                  <a:pt x="709690" y="938557"/>
                  <a:pt x="719550" y="935935"/>
                </a:cubicBezTo>
                <a:cubicBezTo>
                  <a:pt x="731036" y="932893"/>
                  <a:pt x="739689" y="936827"/>
                  <a:pt x="744829" y="946844"/>
                </a:cubicBezTo>
                <a:cubicBezTo>
                  <a:pt x="749366" y="955681"/>
                  <a:pt x="752644" y="965227"/>
                  <a:pt x="755922" y="974667"/>
                </a:cubicBezTo>
                <a:cubicBezTo>
                  <a:pt x="757993" y="980594"/>
                  <a:pt x="759042" y="986887"/>
                  <a:pt x="760537" y="993024"/>
                </a:cubicBezTo>
                <a:cubicBezTo>
                  <a:pt x="762320" y="992473"/>
                  <a:pt x="764077" y="991922"/>
                  <a:pt x="765808" y="991372"/>
                </a:cubicBezTo>
                <a:close/>
                <a:moveTo>
                  <a:pt x="729279" y="475344"/>
                </a:moveTo>
                <a:cubicBezTo>
                  <a:pt x="730380" y="482188"/>
                  <a:pt x="729121" y="491602"/>
                  <a:pt x="733134" y="495379"/>
                </a:cubicBezTo>
                <a:cubicBezTo>
                  <a:pt x="741027" y="502800"/>
                  <a:pt x="751411" y="508281"/>
                  <a:pt x="761691" y="512031"/>
                </a:cubicBezTo>
                <a:cubicBezTo>
                  <a:pt x="765336" y="513368"/>
                  <a:pt x="775642" y="507651"/>
                  <a:pt x="775878" y="504583"/>
                </a:cubicBezTo>
                <a:cubicBezTo>
                  <a:pt x="776298" y="499260"/>
                  <a:pt x="771892" y="493071"/>
                  <a:pt x="768352" y="488036"/>
                </a:cubicBezTo>
                <a:cubicBezTo>
                  <a:pt x="766149" y="484889"/>
                  <a:pt x="761875" y="483185"/>
                  <a:pt x="758466" y="480929"/>
                </a:cubicBezTo>
                <a:cubicBezTo>
                  <a:pt x="753955" y="477966"/>
                  <a:pt x="749313" y="475160"/>
                  <a:pt x="744803" y="472171"/>
                </a:cubicBezTo>
                <a:cubicBezTo>
                  <a:pt x="741945" y="470283"/>
                  <a:pt x="739322" y="468027"/>
                  <a:pt x="736438" y="466192"/>
                </a:cubicBezTo>
                <a:cubicBezTo>
                  <a:pt x="733710" y="464461"/>
                  <a:pt x="730905" y="462573"/>
                  <a:pt x="727863" y="461681"/>
                </a:cubicBezTo>
                <a:cubicBezTo>
                  <a:pt x="723037" y="460239"/>
                  <a:pt x="718002" y="458902"/>
                  <a:pt x="713020" y="458770"/>
                </a:cubicBezTo>
                <a:cubicBezTo>
                  <a:pt x="708352" y="458666"/>
                  <a:pt x="702452" y="458718"/>
                  <a:pt x="699226" y="461340"/>
                </a:cubicBezTo>
                <a:cubicBezTo>
                  <a:pt x="689261" y="469417"/>
                  <a:pt x="687347" y="480457"/>
                  <a:pt x="690546" y="492468"/>
                </a:cubicBezTo>
                <a:cubicBezTo>
                  <a:pt x="698833" y="491366"/>
                  <a:pt x="707513" y="492494"/>
                  <a:pt x="713177" y="488849"/>
                </a:cubicBezTo>
                <a:cubicBezTo>
                  <a:pt x="718947" y="485151"/>
                  <a:pt x="721700" y="476786"/>
                  <a:pt x="725791" y="470466"/>
                </a:cubicBezTo>
                <a:cubicBezTo>
                  <a:pt x="726919" y="472118"/>
                  <a:pt x="728099" y="473718"/>
                  <a:pt x="729279" y="475344"/>
                </a:cubicBezTo>
                <a:close/>
                <a:moveTo>
                  <a:pt x="429805" y="229471"/>
                </a:moveTo>
                <a:cubicBezTo>
                  <a:pt x="441291" y="223886"/>
                  <a:pt x="446483" y="210407"/>
                  <a:pt x="441579" y="199393"/>
                </a:cubicBezTo>
                <a:cubicBezTo>
                  <a:pt x="438013" y="191395"/>
                  <a:pt x="422384" y="186596"/>
                  <a:pt x="413205" y="190687"/>
                </a:cubicBezTo>
                <a:cubicBezTo>
                  <a:pt x="402795" y="195328"/>
                  <a:pt x="399438" y="207286"/>
                  <a:pt x="403765" y="219559"/>
                </a:cubicBezTo>
                <a:cubicBezTo>
                  <a:pt x="405312" y="223938"/>
                  <a:pt x="403188" y="229498"/>
                  <a:pt x="403660" y="234428"/>
                </a:cubicBezTo>
                <a:cubicBezTo>
                  <a:pt x="404080" y="239043"/>
                  <a:pt x="404499" y="244576"/>
                  <a:pt x="407226" y="247723"/>
                </a:cubicBezTo>
                <a:cubicBezTo>
                  <a:pt x="409193" y="250004"/>
                  <a:pt x="417349" y="250817"/>
                  <a:pt x="418476" y="249244"/>
                </a:cubicBezTo>
                <a:cubicBezTo>
                  <a:pt x="421754" y="244629"/>
                  <a:pt x="422908" y="238492"/>
                  <a:pt x="425714" y="230678"/>
                </a:cubicBezTo>
                <a:cubicBezTo>
                  <a:pt x="424980" y="230835"/>
                  <a:pt x="427576" y="230547"/>
                  <a:pt x="429805" y="229471"/>
                </a:cubicBezTo>
                <a:close/>
                <a:moveTo>
                  <a:pt x="748343" y="283649"/>
                </a:moveTo>
                <a:cubicBezTo>
                  <a:pt x="753221" y="281945"/>
                  <a:pt x="759960" y="279453"/>
                  <a:pt x="761350" y="275625"/>
                </a:cubicBezTo>
                <a:cubicBezTo>
                  <a:pt x="762845" y="271534"/>
                  <a:pt x="760590" y="262933"/>
                  <a:pt x="757233" y="260966"/>
                </a:cubicBezTo>
                <a:cubicBezTo>
                  <a:pt x="753011" y="258501"/>
                  <a:pt x="745931" y="260284"/>
                  <a:pt x="740240" y="261202"/>
                </a:cubicBezTo>
                <a:cubicBezTo>
                  <a:pt x="735572" y="261936"/>
                  <a:pt x="731141" y="265240"/>
                  <a:pt x="726551" y="265345"/>
                </a:cubicBezTo>
                <a:cubicBezTo>
                  <a:pt x="717163" y="265581"/>
                  <a:pt x="702478" y="281945"/>
                  <a:pt x="705337" y="290835"/>
                </a:cubicBezTo>
                <a:cubicBezTo>
                  <a:pt x="706071" y="293116"/>
                  <a:pt x="710240" y="295397"/>
                  <a:pt x="713020" y="295607"/>
                </a:cubicBezTo>
                <a:cubicBezTo>
                  <a:pt x="715931" y="295843"/>
                  <a:pt x="719025" y="293640"/>
                  <a:pt x="718947" y="293667"/>
                </a:cubicBezTo>
                <a:cubicBezTo>
                  <a:pt x="722723" y="300799"/>
                  <a:pt x="725162" y="307014"/>
                  <a:pt x="729226" y="311892"/>
                </a:cubicBezTo>
                <a:cubicBezTo>
                  <a:pt x="730170" y="313020"/>
                  <a:pt x="739873" y="309716"/>
                  <a:pt x="739925" y="308221"/>
                </a:cubicBezTo>
                <a:cubicBezTo>
                  <a:pt x="740188" y="301744"/>
                  <a:pt x="738378" y="295161"/>
                  <a:pt x="736726" y="284987"/>
                </a:cubicBezTo>
                <a:cubicBezTo>
                  <a:pt x="739060" y="284803"/>
                  <a:pt x="744043" y="285170"/>
                  <a:pt x="748343" y="283649"/>
                </a:cubicBezTo>
                <a:close/>
                <a:moveTo>
                  <a:pt x="889898" y="671942"/>
                </a:moveTo>
                <a:cubicBezTo>
                  <a:pt x="880248" y="669136"/>
                  <a:pt x="871411" y="663105"/>
                  <a:pt x="862678" y="657755"/>
                </a:cubicBezTo>
                <a:cubicBezTo>
                  <a:pt x="853369" y="652065"/>
                  <a:pt x="845003" y="644774"/>
                  <a:pt x="835458" y="639582"/>
                </a:cubicBezTo>
                <a:cubicBezTo>
                  <a:pt x="831341" y="637353"/>
                  <a:pt x="825310" y="638612"/>
                  <a:pt x="820143" y="638297"/>
                </a:cubicBezTo>
                <a:cubicBezTo>
                  <a:pt x="819409" y="639766"/>
                  <a:pt x="818649" y="641208"/>
                  <a:pt x="817914" y="642677"/>
                </a:cubicBezTo>
                <a:cubicBezTo>
                  <a:pt x="820563" y="644276"/>
                  <a:pt x="823264" y="645797"/>
                  <a:pt x="825860" y="647475"/>
                </a:cubicBezTo>
                <a:cubicBezTo>
                  <a:pt x="836586" y="654398"/>
                  <a:pt x="847495" y="661033"/>
                  <a:pt x="857932" y="668376"/>
                </a:cubicBezTo>
                <a:cubicBezTo>
                  <a:pt x="867477" y="675089"/>
                  <a:pt x="876446" y="682615"/>
                  <a:pt x="885755" y="689669"/>
                </a:cubicBezTo>
                <a:cubicBezTo>
                  <a:pt x="893989" y="695910"/>
                  <a:pt x="901751" y="703804"/>
                  <a:pt x="916227" y="698349"/>
                </a:cubicBezTo>
                <a:cubicBezTo>
                  <a:pt x="908805" y="686365"/>
                  <a:pt x="903666" y="675928"/>
                  <a:pt x="889898" y="671942"/>
                </a:cubicBezTo>
                <a:close/>
                <a:moveTo>
                  <a:pt x="866926" y="218457"/>
                </a:moveTo>
                <a:cubicBezTo>
                  <a:pt x="875554" y="215048"/>
                  <a:pt x="882765" y="208020"/>
                  <a:pt x="890475" y="202697"/>
                </a:cubicBezTo>
                <a:cubicBezTo>
                  <a:pt x="881481" y="187278"/>
                  <a:pt x="869968" y="180066"/>
                  <a:pt x="860449" y="185311"/>
                </a:cubicBezTo>
                <a:cubicBezTo>
                  <a:pt x="846052" y="193230"/>
                  <a:pt x="832573" y="202828"/>
                  <a:pt x="818701" y="211692"/>
                </a:cubicBezTo>
                <a:cubicBezTo>
                  <a:pt x="819226" y="212741"/>
                  <a:pt x="819750" y="213763"/>
                  <a:pt x="820301" y="214812"/>
                </a:cubicBezTo>
                <a:cubicBezTo>
                  <a:pt x="827722" y="211718"/>
                  <a:pt x="835143" y="208597"/>
                  <a:pt x="844243" y="204821"/>
                </a:cubicBezTo>
                <a:cubicBezTo>
                  <a:pt x="847311" y="217671"/>
                  <a:pt x="855808" y="222863"/>
                  <a:pt x="866926" y="218457"/>
                </a:cubicBezTo>
                <a:close/>
                <a:moveTo>
                  <a:pt x="682601" y="531672"/>
                </a:moveTo>
                <a:cubicBezTo>
                  <a:pt x="689917" y="542083"/>
                  <a:pt x="697233" y="552467"/>
                  <a:pt x="705992" y="564950"/>
                </a:cubicBezTo>
                <a:cubicBezTo>
                  <a:pt x="712732" y="556375"/>
                  <a:pt x="717714" y="550868"/>
                  <a:pt x="721700" y="544758"/>
                </a:cubicBezTo>
                <a:cubicBezTo>
                  <a:pt x="727889" y="535238"/>
                  <a:pt x="723745" y="524854"/>
                  <a:pt x="713046" y="521025"/>
                </a:cubicBezTo>
                <a:cubicBezTo>
                  <a:pt x="699200" y="516069"/>
                  <a:pt x="700144" y="530413"/>
                  <a:pt x="693667" y="535973"/>
                </a:cubicBezTo>
                <a:cubicBezTo>
                  <a:pt x="690546" y="533953"/>
                  <a:pt x="687478" y="531961"/>
                  <a:pt x="684436" y="529967"/>
                </a:cubicBezTo>
                <a:cubicBezTo>
                  <a:pt x="683807" y="530544"/>
                  <a:pt x="683204" y="531121"/>
                  <a:pt x="682601" y="531672"/>
                </a:cubicBezTo>
                <a:close/>
                <a:moveTo>
                  <a:pt x="1060299" y="277906"/>
                </a:moveTo>
                <a:cubicBezTo>
                  <a:pt x="1059513" y="267024"/>
                  <a:pt x="1051934" y="262828"/>
                  <a:pt x="1042467" y="262749"/>
                </a:cubicBezTo>
                <a:cubicBezTo>
                  <a:pt x="1032319" y="262697"/>
                  <a:pt x="1026287" y="270878"/>
                  <a:pt x="1027336" y="278981"/>
                </a:cubicBezTo>
                <a:cubicBezTo>
                  <a:pt x="1028149" y="285354"/>
                  <a:pt x="1035990" y="290835"/>
                  <a:pt x="1040710" y="296682"/>
                </a:cubicBezTo>
                <a:cubicBezTo>
                  <a:pt x="1052616" y="294401"/>
                  <a:pt x="1060929" y="286455"/>
                  <a:pt x="1060299" y="277906"/>
                </a:cubicBezTo>
                <a:close/>
                <a:moveTo>
                  <a:pt x="103111" y="444138"/>
                </a:moveTo>
                <a:cubicBezTo>
                  <a:pt x="68732" y="448307"/>
                  <a:pt x="34379" y="452477"/>
                  <a:pt x="0" y="456620"/>
                </a:cubicBezTo>
                <a:cubicBezTo>
                  <a:pt x="210" y="458718"/>
                  <a:pt x="420" y="460790"/>
                  <a:pt x="629" y="462888"/>
                </a:cubicBezTo>
                <a:cubicBezTo>
                  <a:pt x="14187" y="461917"/>
                  <a:pt x="27745" y="460921"/>
                  <a:pt x="41066" y="459950"/>
                </a:cubicBezTo>
                <a:cubicBezTo>
                  <a:pt x="42561" y="461943"/>
                  <a:pt x="44397" y="464382"/>
                  <a:pt x="46232" y="466821"/>
                </a:cubicBezTo>
                <a:cubicBezTo>
                  <a:pt x="47963" y="463569"/>
                  <a:pt x="49668" y="460344"/>
                  <a:pt x="51293" y="457302"/>
                </a:cubicBezTo>
                <a:cubicBezTo>
                  <a:pt x="68837" y="454784"/>
                  <a:pt x="86354" y="452267"/>
                  <a:pt x="103872" y="449750"/>
                </a:cubicBezTo>
                <a:cubicBezTo>
                  <a:pt x="103609" y="447888"/>
                  <a:pt x="103373" y="446026"/>
                  <a:pt x="103111" y="444138"/>
                </a:cubicBezTo>
                <a:close/>
                <a:moveTo>
                  <a:pt x="738404" y="167400"/>
                </a:moveTo>
                <a:cubicBezTo>
                  <a:pt x="728492" y="167584"/>
                  <a:pt x="721726" y="173300"/>
                  <a:pt x="721385" y="183606"/>
                </a:cubicBezTo>
                <a:cubicBezTo>
                  <a:pt x="721018" y="194305"/>
                  <a:pt x="730249" y="196377"/>
                  <a:pt x="737670" y="196561"/>
                </a:cubicBezTo>
                <a:cubicBezTo>
                  <a:pt x="745537" y="196744"/>
                  <a:pt x="753667" y="193807"/>
                  <a:pt x="751910" y="184734"/>
                </a:cubicBezTo>
                <a:cubicBezTo>
                  <a:pt x="752487" y="172933"/>
                  <a:pt x="747793" y="167217"/>
                  <a:pt x="738404" y="167400"/>
                </a:cubicBezTo>
                <a:close/>
                <a:moveTo>
                  <a:pt x="540075" y="217015"/>
                </a:moveTo>
                <a:cubicBezTo>
                  <a:pt x="537296" y="212531"/>
                  <a:pt x="530320" y="208676"/>
                  <a:pt x="525102" y="208519"/>
                </a:cubicBezTo>
                <a:cubicBezTo>
                  <a:pt x="522427" y="208440"/>
                  <a:pt x="517995" y="216753"/>
                  <a:pt x="516972" y="221814"/>
                </a:cubicBezTo>
                <a:cubicBezTo>
                  <a:pt x="515320" y="229996"/>
                  <a:pt x="520145" y="234532"/>
                  <a:pt x="528589" y="235844"/>
                </a:cubicBezTo>
                <a:cubicBezTo>
                  <a:pt x="535119" y="236866"/>
                  <a:pt x="541491" y="239069"/>
                  <a:pt x="548860" y="240983"/>
                </a:cubicBezTo>
                <a:cubicBezTo>
                  <a:pt x="546159" y="233064"/>
                  <a:pt x="544533" y="224174"/>
                  <a:pt x="540075" y="217015"/>
                </a:cubicBezTo>
                <a:close/>
                <a:moveTo>
                  <a:pt x="782381" y="382329"/>
                </a:moveTo>
                <a:cubicBezTo>
                  <a:pt x="791586" y="393395"/>
                  <a:pt x="805012" y="394968"/>
                  <a:pt x="818360" y="396096"/>
                </a:cubicBezTo>
                <a:cubicBezTo>
                  <a:pt x="821743" y="396384"/>
                  <a:pt x="825336" y="394418"/>
                  <a:pt x="828823" y="393500"/>
                </a:cubicBezTo>
                <a:cubicBezTo>
                  <a:pt x="826830" y="389907"/>
                  <a:pt x="825467" y="383823"/>
                  <a:pt x="822740" y="383142"/>
                </a:cubicBezTo>
                <a:cubicBezTo>
                  <a:pt x="810047" y="379995"/>
                  <a:pt x="796988" y="378343"/>
                  <a:pt x="784060" y="376140"/>
                </a:cubicBezTo>
                <a:cubicBezTo>
                  <a:pt x="783535" y="378212"/>
                  <a:pt x="782958" y="380257"/>
                  <a:pt x="782381" y="382329"/>
                </a:cubicBezTo>
                <a:close/>
                <a:moveTo>
                  <a:pt x="471632" y="125888"/>
                </a:moveTo>
                <a:cubicBezTo>
                  <a:pt x="460041" y="148021"/>
                  <a:pt x="464446" y="167059"/>
                  <a:pt x="469901" y="186360"/>
                </a:cubicBezTo>
                <a:cubicBezTo>
                  <a:pt x="475723" y="167767"/>
                  <a:pt x="479971" y="148860"/>
                  <a:pt x="471632" y="125888"/>
                </a:cubicBezTo>
                <a:close/>
                <a:moveTo>
                  <a:pt x="549096" y="1209998"/>
                </a:moveTo>
                <a:cubicBezTo>
                  <a:pt x="557304" y="1211860"/>
                  <a:pt x="560110" y="1203258"/>
                  <a:pt x="560189" y="1195575"/>
                </a:cubicBezTo>
                <a:cubicBezTo>
                  <a:pt x="560267" y="1187314"/>
                  <a:pt x="557776" y="1179526"/>
                  <a:pt x="548231" y="1180365"/>
                </a:cubicBezTo>
                <a:cubicBezTo>
                  <a:pt x="543773" y="1180758"/>
                  <a:pt x="539813" y="1186816"/>
                  <a:pt x="533388" y="1192218"/>
                </a:cubicBezTo>
                <a:cubicBezTo>
                  <a:pt x="539761" y="1199823"/>
                  <a:pt x="543563" y="1208739"/>
                  <a:pt x="549096" y="1209998"/>
                </a:cubicBezTo>
                <a:close/>
                <a:moveTo>
                  <a:pt x="933089" y="586742"/>
                </a:moveTo>
                <a:cubicBezTo>
                  <a:pt x="928552" y="587292"/>
                  <a:pt x="921812" y="594897"/>
                  <a:pt x="921734" y="599408"/>
                </a:cubicBezTo>
                <a:cubicBezTo>
                  <a:pt x="921681" y="603682"/>
                  <a:pt x="928578" y="610815"/>
                  <a:pt x="933298" y="611654"/>
                </a:cubicBezTo>
                <a:cubicBezTo>
                  <a:pt x="938596" y="612572"/>
                  <a:pt x="948351" y="611680"/>
                  <a:pt x="946541" y="601794"/>
                </a:cubicBezTo>
                <a:cubicBezTo>
                  <a:pt x="946856" y="591173"/>
                  <a:pt x="940667" y="585798"/>
                  <a:pt x="933089" y="586742"/>
                </a:cubicBezTo>
                <a:close/>
                <a:moveTo>
                  <a:pt x="201712" y="506314"/>
                </a:moveTo>
                <a:cubicBezTo>
                  <a:pt x="211021" y="506891"/>
                  <a:pt x="216922" y="500518"/>
                  <a:pt x="214876" y="491340"/>
                </a:cubicBezTo>
                <a:cubicBezTo>
                  <a:pt x="213906" y="486961"/>
                  <a:pt x="206616" y="480038"/>
                  <a:pt x="203967" y="480772"/>
                </a:cubicBezTo>
                <a:cubicBezTo>
                  <a:pt x="198277" y="482319"/>
                  <a:pt x="193714" y="488088"/>
                  <a:pt x="185112" y="495038"/>
                </a:cubicBezTo>
                <a:cubicBezTo>
                  <a:pt x="193347" y="500833"/>
                  <a:pt x="197385" y="506052"/>
                  <a:pt x="201712" y="506314"/>
                </a:cubicBezTo>
                <a:close/>
                <a:moveTo>
                  <a:pt x="1470384" y="941311"/>
                </a:moveTo>
                <a:cubicBezTo>
                  <a:pt x="1455725" y="923321"/>
                  <a:pt x="1436425" y="913016"/>
                  <a:pt x="1414711" y="906669"/>
                </a:cubicBezTo>
                <a:cubicBezTo>
                  <a:pt x="1429213" y="925052"/>
                  <a:pt x="1449851" y="933155"/>
                  <a:pt x="1470646" y="941022"/>
                </a:cubicBezTo>
                <a:lnTo>
                  <a:pt x="1470384" y="941311"/>
                </a:lnTo>
                <a:close/>
                <a:moveTo>
                  <a:pt x="860528" y="355895"/>
                </a:moveTo>
                <a:cubicBezTo>
                  <a:pt x="856149" y="356105"/>
                  <a:pt x="852058" y="361874"/>
                  <a:pt x="847836" y="365205"/>
                </a:cubicBezTo>
                <a:cubicBezTo>
                  <a:pt x="851769" y="369584"/>
                  <a:pt x="855073" y="376219"/>
                  <a:pt x="859846" y="377556"/>
                </a:cubicBezTo>
                <a:cubicBezTo>
                  <a:pt x="863229" y="378500"/>
                  <a:pt x="868631" y="372285"/>
                  <a:pt x="876813" y="366831"/>
                </a:cubicBezTo>
                <a:cubicBezTo>
                  <a:pt x="869077" y="361297"/>
                  <a:pt x="864671" y="355685"/>
                  <a:pt x="860528" y="355895"/>
                </a:cubicBezTo>
                <a:close/>
                <a:moveTo>
                  <a:pt x="405968" y="130792"/>
                </a:moveTo>
                <a:cubicBezTo>
                  <a:pt x="403372" y="135066"/>
                  <a:pt x="398232" y="139813"/>
                  <a:pt x="398861" y="143537"/>
                </a:cubicBezTo>
                <a:cubicBezTo>
                  <a:pt x="399674" y="148178"/>
                  <a:pt x="405260" y="151954"/>
                  <a:pt x="408800" y="156124"/>
                </a:cubicBezTo>
                <a:cubicBezTo>
                  <a:pt x="412917" y="152479"/>
                  <a:pt x="420312" y="148860"/>
                  <a:pt x="420338" y="145215"/>
                </a:cubicBezTo>
                <a:cubicBezTo>
                  <a:pt x="420365" y="140364"/>
                  <a:pt x="414622" y="135486"/>
                  <a:pt x="411370" y="130635"/>
                </a:cubicBezTo>
                <a:cubicBezTo>
                  <a:pt x="409560" y="130661"/>
                  <a:pt x="407751" y="130739"/>
                  <a:pt x="405968" y="130792"/>
                </a:cubicBezTo>
                <a:close/>
                <a:moveTo>
                  <a:pt x="387716" y="279139"/>
                </a:moveTo>
                <a:cubicBezTo>
                  <a:pt x="389552" y="284174"/>
                  <a:pt x="394770" y="289235"/>
                  <a:pt x="399805" y="291254"/>
                </a:cubicBezTo>
                <a:cubicBezTo>
                  <a:pt x="401903" y="292093"/>
                  <a:pt x="410426" y="284829"/>
                  <a:pt x="410164" y="281814"/>
                </a:cubicBezTo>
                <a:cubicBezTo>
                  <a:pt x="409691" y="276726"/>
                  <a:pt x="404499" y="272111"/>
                  <a:pt x="399097" y="263982"/>
                </a:cubicBezTo>
                <a:cubicBezTo>
                  <a:pt x="393223" y="271482"/>
                  <a:pt x="386824" y="276621"/>
                  <a:pt x="387716" y="279139"/>
                </a:cubicBezTo>
                <a:close/>
                <a:moveTo>
                  <a:pt x="332594" y="838698"/>
                </a:moveTo>
                <a:cubicBezTo>
                  <a:pt x="335688" y="834109"/>
                  <a:pt x="341300" y="829415"/>
                  <a:pt x="341117" y="824930"/>
                </a:cubicBezTo>
                <a:cubicBezTo>
                  <a:pt x="340959" y="820761"/>
                  <a:pt x="334666" y="816827"/>
                  <a:pt x="331099" y="812763"/>
                </a:cubicBezTo>
                <a:cubicBezTo>
                  <a:pt x="327376" y="816618"/>
                  <a:pt x="321161" y="820158"/>
                  <a:pt x="320610" y="824432"/>
                </a:cubicBezTo>
                <a:cubicBezTo>
                  <a:pt x="320059" y="828759"/>
                  <a:pt x="325120" y="833794"/>
                  <a:pt x="327716" y="838514"/>
                </a:cubicBezTo>
                <a:cubicBezTo>
                  <a:pt x="329369" y="838593"/>
                  <a:pt x="330994" y="838645"/>
                  <a:pt x="332594" y="838698"/>
                </a:cubicBezTo>
                <a:close/>
                <a:moveTo>
                  <a:pt x="640931" y="13966"/>
                </a:moveTo>
                <a:cubicBezTo>
                  <a:pt x="642531" y="10478"/>
                  <a:pt x="640826" y="4709"/>
                  <a:pt x="638886" y="828"/>
                </a:cubicBezTo>
                <a:cubicBezTo>
                  <a:pt x="638257" y="-431"/>
                  <a:pt x="631150" y="-300"/>
                  <a:pt x="628868" y="1536"/>
                </a:cubicBezTo>
                <a:cubicBezTo>
                  <a:pt x="626115" y="3712"/>
                  <a:pt x="623938" y="8433"/>
                  <a:pt x="624043" y="11973"/>
                </a:cubicBezTo>
                <a:cubicBezTo>
                  <a:pt x="624227" y="19420"/>
                  <a:pt x="626063" y="26842"/>
                  <a:pt x="627321" y="34945"/>
                </a:cubicBezTo>
                <a:cubicBezTo>
                  <a:pt x="631858" y="28231"/>
                  <a:pt x="637444" y="21597"/>
                  <a:pt x="640931" y="13966"/>
                </a:cubicBezTo>
                <a:close/>
                <a:moveTo>
                  <a:pt x="1074670" y="374619"/>
                </a:moveTo>
                <a:cubicBezTo>
                  <a:pt x="1071418" y="374409"/>
                  <a:pt x="1067668" y="381280"/>
                  <a:pt x="1064154" y="384977"/>
                </a:cubicBezTo>
                <a:cubicBezTo>
                  <a:pt x="1068271" y="388124"/>
                  <a:pt x="1072100" y="393107"/>
                  <a:pt x="1076637" y="393867"/>
                </a:cubicBezTo>
                <a:cubicBezTo>
                  <a:pt x="1080308" y="394470"/>
                  <a:pt x="1084818" y="389986"/>
                  <a:pt x="1092581" y="385816"/>
                </a:cubicBezTo>
                <a:cubicBezTo>
                  <a:pt x="1084215" y="380231"/>
                  <a:pt x="1079600" y="374960"/>
                  <a:pt x="1074670" y="374619"/>
                </a:cubicBezTo>
                <a:close/>
                <a:moveTo>
                  <a:pt x="550827" y="81282"/>
                </a:moveTo>
                <a:cubicBezTo>
                  <a:pt x="547838" y="96203"/>
                  <a:pt x="533755" y="108135"/>
                  <a:pt x="539210" y="125337"/>
                </a:cubicBezTo>
                <a:cubicBezTo>
                  <a:pt x="540600" y="125731"/>
                  <a:pt x="542016" y="126150"/>
                  <a:pt x="543406" y="126544"/>
                </a:cubicBezTo>
                <a:cubicBezTo>
                  <a:pt x="547680" y="111990"/>
                  <a:pt x="551955" y="97462"/>
                  <a:pt x="556203" y="82908"/>
                </a:cubicBezTo>
                <a:cubicBezTo>
                  <a:pt x="554420" y="82383"/>
                  <a:pt x="552610" y="81832"/>
                  <a:pt x="550827" y="81282"/>
                </a:cubicBezTo>
                <a:close/>
                <a:moveTo>
                  <a:pt x="290348" y="430423"/>
                </a:moveTo>
                <a:cubicBezTo>
                  <a:pt x="297350" y="449750"/>
                  <a:pt x="315890" y="446550"/>
                  <a:pt x="327140" y="454522"/>
                </a:cubicBezTo>
                <a:cubicBezTo>
                  <a:pt x="315811" y="446944"/>
                  <a:pt x="309255" y="431393"/>
                  <a:pt x="290348" y="430423"/>
                </a:cubicBezTo>
                <a:close/>
                <a:moveTo>
                  <a:pt x="1015273" y="392451"/>
                </a:moveTo>
                <a:cubicBezTo>
                  <a:pt x="1015195" y="389514"/>
                  <a:pt x="1008770" y="383955"/>
                  <a:pt x="1006384" y="384531"/>
                </a:cubicBezTo>
                <a:cubicBezTo>
                  <a:pt x="1002555" y="385476"/>
                  <a:pt x="998018" y="390117"/>
                  <a:pt x="997048" y="393998"/>
                </a:cubicBezTo>
                <a:cubicBezTo>
                  <a:pt x="996419" y="396516"/>
                  <a:pt x="1001663" y="400449"/>
                  <a:pt x="1006567" y="406664"/>
                </a:cubicBezTo>
                <a:cubicBezTo>
                  <a:pt x="1010920" y="400030"/>
                  <a:pt x="1015404" y="396175"/>
                  <a:pt x="1015273" y="392451"/>
                </a:cubicBezTo>
                <a:close/>
                <a:moveTo>
                  <a:pt x="1330743" y="775027"/>
                </a:moveTo>
                <a:cubicBezTo>
                  <a:pt x="1316006" y="766635"/>
                  <a:pt x="1301294" y="758270"/>
                  <a:pt x="1286557" y="749879"/>
                </a:cubicBezTo>
                <a:cubicBezTo>
                  <a:pt x="1285534" y="751793"/>
                  <a:pt x="1284537" y="753681"/>
                  <a:pt x="1283515" y="755595"/>
                </a:cubicBezTo>
                <a:cubicBezTo>
                  <a:pt x="1298619" y="763462"/>
                  <a:pt x="1313751" y="771329"/>
                  <a:pt x="1328855" y="779197"/>
                </a:cubicBezTo>
                <a:cubicBezTo>
                  <a:pt x="1329511" y="777780"/>
                  <a:pt x="1330140" y="776391"/>
                  <a:pt x="1330743" y="775027"/>
                </a:cubicBezTo>
                <a:close/>
                <a:moveTo>
                  <a:pt x="346047" y="339820"/>
                </a:moveTo>
                <a:cubicBezTo>
                  <a:pt x="346047" y="336831"/>
                  <a:pt x="340487" y="331507"/>
                  <a:pt x="337341" y="331481"/>
                </a:cubicBezTo>
                <a:cubicBezTo>
                  <a:pt x="334010" y="331455"/>
                  <a:pt x="328136" y="336201"/>
                  <a:pt x="327874" y="339243"/>
                </a:cubicBezTo>
                <a:cubicBezTo>
                  <a:pt x="327533" y="342941"/>
                  <a:pt x="331938" y="347032"/>
                  <a:pt x="336501" y="354663"/>
                </a:cubicBezTo>
                <a:cubicBezTo>
                  <a:pt x="341484" y="347373"/>
                  <a:pt x="346047" y="343596"/>
                  <a:pt x="346047" y="339820"/>
                </a:cubicBezTo>
                <a:close/>
                <a:moveTo>
                  <a:pt x="860134" y="310083"/>
                </a:moveTo>
                <a:cubicBezTo>
                  <a:pt x="857066" y="310135"/>
                  <a:pt x="854103" y="315668"/>
                  <a:pt x="851114" y="318763"/>
                </a:cubicBezTo>
                <a:cubicBezTo>
                  <a:pt x="854628" y="321883"/>
                  <a:pt x="857801" y="326761"/>
                  <a:pt x="861734" y="327521"/>
                </a:cubicBezTo>
                <a:cubicBezTo>
                  <a:pt x="864593" y="328072"/>
                  <a:pt x="868500" y="323116"/>
                  <a:pt x="874715" y="318605"/>
                </a:cubicBezTo>
                <a:cubicBezTo>
                  <a:pt x="867975" y="314357"/>
                  <a:pt x="864016" y="310004"/>
                  <a:pt x="860134" y="310083"/>
                </a:cubicBezTo>
                <a:close/>
                <a:moveTo>
                  <a:pt x="1470673" y="941022"/>
                </a:moveTo>
                <a:cubicBezTo>
                  <a:pt x="1483260" y="950253"/>
                  <a:pt x="1495821" y="959510"/>
                  <a:pt x="1508382" y="968741"/>
                </a:cubicBezTo>
                <a:cubicBezTo>
                  <a:pt x="1509379" y="967193"/>
                  <a:pt x="1510401" y="965646"/>
                  <a:pt x="1511398" y="964099"/>
                </a:cubicBezTo>
                <a:cubicBezTo>
                  <a:pt x="1500122" y="952587"/>
                  <a:pt x="1486459" y="944982"/>
                  <a:pt x="1470384" y="941311"/>
                </a:cubicBezTo>
                <a:cubicBezTo>
                  <a:pt x="1470384" y="941311"/>
                  <a:pt x="1470646" y="941022"/>
                  <a:pt x="1470673" y="941022"/>
                </a:cubicBezTo>
                <a:close/>
                <a:moveTo>
                  <a:pt x="826830" y="523490"/>
                </a:moveTo>
                <a:cubicBezTo>
                  <a:pt x="835851" y="529364"/>
                  <a:pt x="844846" y="535265"/>
                  <a:pt x="853867" y="541139"/>
                </a:cubicBezTo>
                <a:cubicBezTo>
                  <a:pt x="854785" y="539723"/>
                  <a:pt x="855703" y="538307"/>
                  <a:pt x="856621" y="536864"/>
                </a:cubicBezTo>
                <a:cubicBezTo>
                  <a:pt x="851481" y="524933"/>
                  <a:pt x="840388" y="522310"/>
                  <a:pt x="829295" y="519688"/>
                </a:cubicBezTo>
                <a:cubicBezTo>
                  <a:pt x="828483" y="520947"/>
                  <a:pt x="827643" y="522232"/>
                  <a:pt x="826830" y="523490"/>
                </a:cubicBezTo>
                <a:close/>
                <a:moveTo>
                  <a:pt x="790091" y="924029"/>
                </a:moveTo>
                <a:cubicBezTo>
                  <a:pt x="792215" y="926914"/>
                  <a:pt x="795388" y="929484"/>
                  <a:pt x="798640" y="930795"/>
                </a:cubicBezTo>
                <a:cubicBezTo>
                  <a:pt x="799742" y="931241"/>
                  <a:pt x="804488" y="927045"/>
                  <a:pt x="804252" y="925472"/>
                </a:cubicBezTo>
                <a:cubicBezTo>
                  <a:pt x="803675" y="921643"/>
                  <a:pt x="802075" y="916818"/>
                  <a:pt x="799191" y="914799"/>
                </a:cubicBezTo>
                <a:cubicBezTo>
                  <a:pt x="795231" y="912045"/>
                  <a:pt x="789698" y="911521"/>
                  <a:pt x="782486" y="909344"/>
                </a:cubicBezTo>
                <a:cubicBezTo>
                  <a:pt x="785869" y="916057"/>
                  <a:pt x="787443" y="920437"/>
                  <a:pt x="790091" y="924029"/>
                </a:cubicBezTo>
                <a:close/>
                <a:moveTo>
                  <a:pt x="843456" y="225407"/>
                </a:moveTo>
                <a:cubicBezTo>
                  <a:pt x="840362" y="226010"/>
                  <a:pt x="838028" y="230599"/>
                  <a:pt x="835379" y="233431"/>
                </a:cubicBezTo>
                <a:cubicBezTo>
                  <a:pt x="838500" y="235949"/>
                  <a:pt x="841568" y="240302"/>
                  <a:pt x="844794" y="240433"/>
                </a:cubicBezTo>
                <a:cubicBezTo>
                  <a:pt x="847678" y="240564"/>
                  <a:pt x="850773" y="236053"/>
                  <a:pt x="856175" y="231622"/>
                </a:cubicBezTo>
                <a:cubicBezTo>
                  <a:pt x="850117" y="228449"/>
                  <a:pt x="846393" y="224830"/>
                  <a:pt x="843456" y="225407"/>
                </a:cubicBezTo>
                <a:close/>
                <a:moveTo>
                  <a:pt x="1374668" y="572502"/>
                </a:moveTo>
                <a:cubicBezTo>
                  <a:pt x="1372990" y="572083"/>
                  <a:pt x="1370000" y="577065"/>
                  <a:pt x="1367614" y="579583"/>
                </a:cubicBezTo>
                <a:cubicBezTo>
                  <a:pt x="1370918" y="582441"/>
                  <a:pt x="1373829" y="586479"/>
                  <a:pt x="1377657" y="587712"/>
                </a:cubicBezTo>
                <a:cubicBezTo>
                  <a:pt x="1379939" y="588446"/>
                  <a:pt x="1383636" y="584801"/>
                  <a:pt x="1390035" y="581313"/>
                </a:cubicBezTo>
                <a:cubicBezTo>
                  <a:pt x="1382955" y="577013"/>
                  <a:pt x="1379100" y="573604"/>
                  <a:pt x="1374668" y="572502"/>
                </a:cubicBezTo>
                <a:close/>
                <a:moveTo>
                  <a:pt x="682155" y="632371"/>
                </a:moveTo>
                <a:cubicBezTo>
                  <a:pt x="681814" y="630299"/>
                  <a:pt x="676438" y="627047"/>
                  <a:pt x="674340" y="627677"/>
                </a:cubicBezTo>
                <a:cubicBezTo>
                  <a:pt x="670669" y="628778"/>
                  <a:pt x="667784" y="632476"/>
                  <a:pt x="663720" y="635780"/>
                </a:cubicBezTo>
                <a:cubicBezTo>
                  <a:pt x="669463" y="639871"/>
                  <a:pt x="672950" y="642362"/>
                  <a:pt x="679637" y="647108"/>
                </a:cubicBezTo>
                <a:cubicBezTo>
                  <a:pt x="680896" y="640736"/>
                  <a:pt x="682810" y="636357"/>
                  <a:pt x="682155" y="632371"/>
                </a:cubicBezTo>
                <a:close/>
                <a:moveTo>
                  <a:pt x="740083" y="453132"/>
                </a:moveTo>
                <a:cubicBezTo>
                  <a:pt x="745957" y="458089"/>
                  <a:pt x="751569" y="463386"/>
                  <a:pt x="757862" y="467739"/>
                </a:cubicBezTo>
                <a:cubicBezTo>
                  <a:pt x="759226" y="468683"/>
                  <a:pt x="763081" y="466611"/>
                  <a:pt x="765389" y="465221"/>
                </a:cubicBezTo>
                <a:cubicBezTo>
                  <a:pt x="765861" y="464933"/>
                  <a:pt x="765074" y="460396"/>
                  <a:pt x="763920" y="459872"/>
                </a:cubicBezTo>
                <a:cubicBezTo>
                  <a:pt x="756656" y="456515"/>
                  <a:pt x="749104" y="453736"/>
                  <a:pt x="741656" y="450746"/>
                </a:cubicBezTo>
                <a:cubicBezTo>
                  <a:pt x="741132" y="451559"/>
                  <a:pt x="740607" y="452346"/>
                  <a:pt x="740083" y="453132"/>
                </a:cubicBezTo>
                <a:close/>
                <a:moveTo>
                  <a:pt x="638309" y="158510"/>
                </a:moveTo>
                <a:cubicBezTo>
                  <a:pt x="633615" y="166377"/>
                  <a:pt x="628921" y="174271"/>
                  <a:pt x="624201" y="182138"/>
                </a:cubicBezTo>
                <a:cubicBezTo>
                  <a:pt x="626141" y="183213"/>
                  <a:pt x="628082" y="184288"/>
                  <a:pt x="630022" y="185337"/>
                </a:cubicBezTo>
                <a:cubicBezTo>
                  <a:pt x="634349" y="177234"/>
                  <a:pt x="638650" y="169157"/>
                  <a:pt x="642977" y="161054"/>
                </a:cubicBezTo>
                <a:cubicBezTo>
                  <a:pt x="641456" y="160215"/>
                  <a:pt x="639882" y="159376"/>
                  <a:pt x="638309" y="158510"/>
                </a:cubicBezTo>
                <a:close/>
                <a:moveTo>
                  <a:pt x="242595" y="455178"/>
                </a:moveTo>
                <a:cubicBezTo>
                  <a:pt x="253582" y="452005"/>
                  <a:pt x="264596" y="448805"/>
                  <a:pt x="275584" y="445632"/>
                </a:cubicBezTo>
                <a:cubicBezTo>
                  <a:pt x="275243" y="444321"/>
                  <a:pt x="274902" y="443036"/>
                  <a:pt x="274535" y="441725"/>
                </a:cubicBezTo>
                <a:cubicBezTo>
                  <a:pt x="263390" y="444321"/>
                  <a:pt x="252245" y="446917"/>
                  <a:pt x="241074" y="449540"/>
                </a:cubicBezTo>
                <a:cubicBezTo>
                  <a:pt x="241598" y="451428"/>
                  <a:pt x="242096" y="453290"/>
                  <a:pt x="242595" y="455178"/>
                </a:cubicBezTo>
                <a:close/>
                <a:moveTo>
                  <a:pt x="702399" y="779013"/>
                </a:moveTo>
                <a:cubicBezTo>
                  <a:pt x="702845" y="781504"/>
                  <a:pt x="707330" y="785123"/>
                  <a:pt x="709768" y="784913"/>
                </a:cubicBezTo>
                <a:cubicBezTo>
                  <a:pt x="712391" y="784677"/>
                  <a:pt x="716744" y="780403"/>
                  <a:pt x="716586" y="778200"/>
                </a:cubicBezTo>
                <a:cubicBezTo>
                  <a:pt x="716350" y="775394"/>
                  <a:pt x="712312" y="772929"/>
                  <a:pt x="708142" y="768366"/>
                </a:cubicBezTo>
                <a:cubicBezTo>
                  <a:pt x="705310" y="773244"/>
                  <a:pt x="701954" y="776469"/>
                  <a:pt x="702399" y="779013"/>
                </a:cubicBezTo>
                <a:close/>
                <a:moveTo>
                  <a:pt x="685643" y="330039"/>
                </a:moveTo>
                <a:cubicBezTo>
                  <a:pt x="686324" y="332792"/>
                  <a:pt x="690756" y="336437"/>
                  <a:pt x="693431" y="336359"/>
                </a:cubicBezTo>
                <a:cubicBezTo>
                  <a:pt x="695791" y="336280"/>
                  <a:pt x="699725" y="331586"/>
                  <a:pt x="699751" y="328885"/>
                </a:cubicBezTo>
                <a:cubicBezTo>
                  <a:pt x="699777" y="326315"/>
                  <a:pt x="695634" y="323719"/>
                  <a:pt x="691674" y="319287"/>
                </a:cubicBezTo>
                <a:cubicBezTo>
                  <a:pt x="688684" y="324270"/>
                  <a:pt x="685066" y="327679"/>
                  <a:pt x="685643" y="330039"/>
                </a:cubicBezTo>
                <a:close/>
                <a:moveTo>
                  <a:pt x="1339869" y="785543"/>
                </a:moveTo>
                <a:cubicBezTo>
                  <a:pt x="1347867" y="789555"/>
                  <a:pt x="1355866" y="793567"/>
                  <a:pt x="1363838" y="797605"/>
                </a:cubicBezTo>
                <a:cubicBezTo>
                  <a:pt x="1364677" y="795744"/>
                  <a:pt x="1365516" y="793882"/>
                  <a:pt x="1366355" y="791994"/>
                </a:cubicBezTo>
                <a:cubicBezTo>
                  <a:pt x="1358147" y="788375"/>
                  <a:pt x="1349939" y="784730"/>
                  <a:pt x="1341757" y="781111"/>
                </a:cubicBezTo>
                <a:cubicBezTo>
                  <a:pt x="1341128" y="782579"/>
                  <a:pt x="1340499" y="784048"/>
                  <a:pt x="1339869" y="785543"/>
                </a:cubicBezTo>
                <a:close/>
              </a:path>
            </a:pathLst>
          </a:custGeom>
          <a:solidFill>
            <a:schemeClr val="bg1">
              <a:lumMod val="65000"/>
            </a:schemeClr>
          </a:solidFill>
          <a:ln w="2613" cap="flat">
            <a:noFill/>
            <a:prstDash val="solid"/>
            <a:miter/>
          </a:ln>
        </p:spPr>
        <p:txBody>
          <a:bodyPr rtlCol="0" anchor="ctr"/>
          <a:lstStyle/>
          <a:p>
            <a:endParaRPr lang="en-US"/>
          </a:p>
        </p:txBody>
      </p:sp>
      <p:grpSp>
        <p:nvGrpSpPr>
          <p:cNvPr id="9" name="Group 8">
            <a:extLst>
              <a:ext uri="{FF2B5EF4-FFF2-40B4-BE49-F238E27FC236}">
                <a16:creationId xmlns:a16="http://schemas.microsoft.com/office/drawing/2014/main" id="{CBF4636B-0C1E-237A-29BC-D5757CCBC27A}"/>
              </a:ext>
            </a:extLst>
          </p:cNvPr>
          <p:cNvGrpSpPr/>
          <p:nvPr/>
        </p:nvGrpSpPr>
        <p:grpSpPr>
          <a:xfrm>
            <a:off x="5550980" y="680029"/>
            <a:ext cx="5101864" cy="1786490"/>
            <a:chOff x="5639880" y="821047"/>
            <a:chExt cx="5101864" cy="1786490"/>
          </a:xfrm>
          <a:solidFill>
            <a:srgbClr val="323330"/>
          </a:solidFill>
        </p:grpSpPr>
        <p:sp>
          <p:nvSpPr>
            <p:cNvPr id="3" name="Freeform: Shape 2">
              <a:extLst>
                <a:ext uri="{FF2B5EF4-FFF2-40B4-BE49-F238E27FC236}">
                  <a16:creationId xmlns:a16="http://schemas.microsoft.com/office/drawing/2014/main" id="{769B2FAC-83C6-D197-FB5E-D2D431B67857}"/>
                </a:ext>
              </a:extLst>
            </p:cNvPr>
            <p:cNvSpPr/>
            <p:nvPr/>
          </p:nvSpPr>
          <p:spPr>
            <a:xfrm>
              <a:off x="5639880" y="821047"/>
              <a:ext cx="5101864" cy="1786490"/>
            </a:xfrm>
            <a:custGeom>
              <a:avLst/>
              <a:gdLst>
                <a:gd name="connsiteX0" fmla="*/ 221903 w 7527271"/>
                <a:gd name="connsiteY0" fmla="*/ 1042797 h 4246067"/>
                <a:gd name="connsiteX1" fmla="*/ 219126 w 7527271"/>
                <a:gd name="connsiteY1" fmla="*/ 1048877 h 4246067"/>
                <a:gd name="connsiteX2" fmla="*/ 186305 w 7527271"/>
                <a:gd name="connsiteY2" fmla="*/ 1032384 h 4246067"/>
                <a:gd name="connsiteX3" fmla="*/ 149781 w 7527271"/>
                <a:gd name="connsiteY3" fmla="*/ 1023984 h 4246067"/>
                <a:gd name="connsiteX4" fmla="*/ 155293 w 7527271"/>
                <a:gd name="connsiteY4" fmla="*/ 1019282 h 4246067"/>
                <a:gd name="connsiteX5" fmla="*/ 215593 w 7527271"/>
                <a:gd name="connsiteY5" fmla="*/ 1027167 h 4246067"/>
                <a:gd name="connsiteX6" fmla="*/ 221903 w 7527271"/>
                <a:gd name="connsiteY6" fmla="*/ 1042797 h 4246067"/>
                <a:gd name="connsiteX7" fmla="*/ 668092 w 7527271"/>
                <a:gd name="connsiteY7" fmla="*/ 464430 h 4246067"/>
                <a:gd name="connsiteX8" fmla="*/ 660949 w 7527271"/>
                <a:gd name="connsiteY8" fmla="*/ 467337 h 4246067"/>
                <a:gd name="connsiteX9" fmla="*/ 665355 w 7527271"/>
                <a:gd name="connsiteY9" fmla="*/ 463254 h 4246067"/>
                <a:gd name="connsiteX10" fmla="*/ 668092 w 7527271"/>
                <a:gd name="connsiteY10" fmla="*/ 464430 h 4246067"/>
                <a:gd name="connsiteX11" fmla="*/ 670132 w 7527271"/>
                <a:gd name="connsiteY11" fmla="*/ 500255 h 4246067"/>
                <a:gd name="connsiteX12" fmla="*/ 649447 w 7527271"/>
                <a:gd name="connsiteY12" fmla="*/ 505493 h 4246067"/>
                <a:gd name="connsiteX13" fmla="*/ 625133 w 7527271"/>
                <a:gd name="connsiteY13" fmla="*/ 514938 h 4246067"/>
                <a:gd name="connsiteX14" fmla="*/ 637618 w 7527271"/>
                <a:gd name="connsiteY14" fmla="*/ 519959 h 4246067"/>
                <a:gd name="connsiteX15" fmla="*/ 636961 w 7527271"/>
                <a:gd name="connsiteY15" fmla="*/ 518936 h 4246067"/>
                <a:gd name="connsiteX16" fmla="*/ 640233 w 7527271"/>
                <a:gd name="connsiteY16" fmla="*/ 517965 h 4246067"/>
                <a:gd name="connsiteX17" fmla="*/ 670132 w 7527271"/>
                <a:gd name="connsiteY17" fmla="*/ 500255 h 4246067"/>
                <a:gd name="connsiteX18" fmla="*/ 675227 w 7527271"/>
                <a:gd name="connsiteY18" fmla="*/ 461522 h 4246067"/>
                <a:gd name="connsiteX19" fmla="*/ 668092 w 7527271"/>
                <a:gd name="connsiteY19" fmla="*/ 464430 h 4246067"/>
                <a:gd name="connsiteX20" fmla="*/ 672493 w 7527271"/>
                <a:gd name="connsiteY20" fmla="*/ 460347 h 4246067"/>
                <a:gd name="connsiteX21" fmla="*/ 675227 w 7527271"/>
                <a:gd name="connsiteY21" fmla="*/ 461522 h 4246067"/>
                <a:gd name="connsiteX22" fmla="*/ 694557 w 7527271"/>
                <a:gd name="connsiteY22" fmla="*/ 455779 h 4246067"/>
                <a:gd name="connsiteX23" fmla="*/ 675227 w 7527271"/>
                <a:gd name="connsiteY23" fmla="*/ 461522 h 4246067"/>
                <a:gd name="connsiteX24" fmla="*/ 685626 w 7527271"/>
                <a:gd name="connsiteY24" fmla="*/ 455834 h 4246067"/>
                <a:gd name="connsiteX25" fmla="*/ 694557 w 7527271"/>
                <a:gd name="connsiteY25" fmla="*/ 455779 h 4246067"/>
                <a:gd name="connsiteX26" fmla="*/ 775967 w 7527271"/>
                <a:gd name="connsiteY26" fmla="*/ 535565 h 4246067"/>
                <a:gd name="connsiteX27" fmla="*/ 775274 w 7527271"/>
                <a:gd name="connsiteY27" fmla="*/ 538529 h 4246067"/>
                <a:gd name="connsiteX28" fmla="*/ 764543 w 7527271"/>
                <a:gd name="connsiteY28" fmla="*/ 539816 h 4246067"/>
                <a:gd name="connsiteX29" fmla="*/ 769481 w 7527271"/>
                <a:gd name="connsiteY29" fmla="*/ 535728 h 4246067"/>
                <a:gd name="connsiteX30" fmla="*/ 775967 w 7527271"/>
                <a:gd name="connsiteY30" fmla="*/ 535565 h 4246067"/>
                <a:gd name="connsiteX31" fmla="*/ 782649 w 7527271"/>
                <a:gd name="connsiteY31" fmla="*/ 2336417 h 4246067"/>
                <a:gd name="connsiteX32" fmla="*/ 779685 w 7527271"/>
                <a:gd name="connsiteY32" fmla="*/ 2347497 h 4246067"/>
                <a:gd name="connsiteX33" fmla="*/ 750000 w 7527271"/>
                <a:gd name="connsiteY33" fmla="*/ 2329755 h 4246067"/>
                <a:gd name="connsiteX34" fmla="*/ 773745 w 7527271"/>
                <a:gd name="connsiteY34" fmla="*/ 2332925 h 4246067"/>
                <a:gd name="connsiteX35" fmla="*/ 782649 w 7527271"/>
                <a:gd name="connsiteY35" fmla="*/ 2336417 h 4246067"/>
                <a:gd name="connsiteX36" fmla="*/ 788889 w 7527271"/>
                <a:gd name="connsiteY36" fmla="*/ 452009 h 4246067"/>
                <a:gd name="connsiteX37" fmla="*/ 774825 w 7527271"/>
                <a:gd name="connsiteY37" fmla="*/ 452173 h 4246067"/>
                <a:gd name="connsiteX38" fmla="*/ 636493 w 7527271"/>
                <a:gd name="connsiteY38" fmla="*/ 496412 h 4246067"/>
                <a:gd name="connsiteX39" fmla="*/ 599013 w 7527271"/>
                <a:gd name="connsiteY39" fmla="*/ 504885 h 4246067"/>
                <a:gd name="connsiteX40" fmla="*/ 601187 w 7527271"/>
                <a:gd name="connsiteY40" fmla="*/ 505308 h 4246067"/>
                <a:gd name="connsiteX41" fmla="*/ 619364 w 7527271"/>
                <a:gd name="connsiteY41" fmla="*/ 512618 h 4246067"/>
                <a:gd name="connsiteX42" fmla="*/ 675864 w 7527271"/>
                <a:gd name="connsiteY42" fmla="*/ 490695 h 4246067"/>
                <a:gd name="connsiteX43" fmla="*/ 776401 w 7527271"/>
                <a:gd name="connsiteY43" fmla="*/ 455155 h 4246067"/>
                <a:gd name="connsiteX44" fmla="*/ 788889 w 7527271"/>
                <a:gd name="connsiteY44" fmla="*/ 452009 h 4246067"/>
                <a:gd name="connsiteX45" fmla="*/ 805285 w 7527271"/>
                <a:gd name="connsiteY45" fmla="*/ 180325 h 4246067"/>
                <a:gd name="connsiteX46" fmla="*/ 803677 w 7527271"/>
                <a:gd name="connsiteY46" fmla="*/ 179228 h 4246067"/>
                <a:gd name="connsiteX47" fmla="*/ 802395 w 7527271"/>
                <a:gd name="connsiteY47" fmla="*/ 178351 h 4246067"/>
                <a:gd name="connsiteX48" fmla="*/ 813969 w 7527271"/>
                <a:gd name="connsiteY48" fmla="*/ 186239 h 4246067"/>
                <a:gd name="connsiteX49" fmla="*/ 805285 w 7527271"/>
                <a:gd name="connsiteY49" fmla="*/ 180325 h 4246067"/>
                <a:gd name="connsiteX50" fmla="*/ 810109 w 7527271"/>
                <a:gd name="connsiteY50" fmla="*/ 183608 h 4246067"/>
                <a:gd name="connsiteX51" fmla="*/ 813969 w 7527271"/>
                <a:gd name="connsiteY51" fmla="*/ 186239 h 4246067"/>
                <a:gd name="connsiteX52" fmla="*/ 834056 w 7527271"/>
                <a:gd name="connsiteY52" fmla="*/ 415947 h 4246067"/>
                <a:gd name="connsiteX53" fmla="*/ 821666 w 7527271"/>
                <a:gd name="connsiteY53" fmla="*/ 417292 h 4246067"/>
                <a:gd name="connsiteX54" fmla="*/ 833713 w 7527271"/>
                <a:gd name="connsiteY54" fmla="*/ 418491 h 4246067"/>
                <a:gd name="connsiteX55" fmla="*/ 834056 w 7527271"/>
                <a:gd name="connsiteY55" fmla="*/ 415947 h 4246067"/>
                <a:gd name="connsiteX56" fmla="*/ 839529 w 7527271"/>
                <a:gd name="connsiteY56" fmla="*/ 489083 h 4246067"/>
                <a:gd name="connsiteX57" fmla="*/ 827302 w 7527271"/>
                <a:gd name="connsiteY57" fmla="*/ 492728 h 4246067"/>
                <a:gd name="connsiteX58" fmla="*/ 833592 w 7527271"/>
                <a:gd name="connsiteY58" fmla="*/ 488974 h 4246067"/>
                <a:gd name="connsiteX59" fmla="*/ 839529 w 7527271"/>
                <a:gd name="connsiteY59" fmla="*/ 489083 h 4246067"/>
                <a:gd name="connsiteX60" fmla="*/ 964350 w 7527271"/>
                <a:gd name="connsiteY60" fmla="*/ 396221 h 4246067"/>
                <a:gd name="connsiteX61" fmla="*/ 948964 w 7527271"/>
                <a:gd name="connsiteY61" fmla="*/ 401099 h 4246067"/>
                <a:gd name="connsiteX62" fmla="*/ 925729 w 7527271"/>
                <a:gd name="connsiteY62" fmla="*/ 403128 h 4246067"/>
                <a:gd name="connsiteX63" fmla="*/ 964506 w 7527271"/>
                <a:gd name="connsiteY63" fmla="*/ 396171 h 4246067"/>
                <a:gd name="connsiteX64" fmla="*/ 964506 w 7527271"/>
                <a:gd name="connsiteY64" fmla="*/ 396192 h 4246067"/>
                <a:gd name="connsiteX65" fmla="*/ 964350 w 7527271"/>
                <a:gd name="connsiteY65" fmla="*/ 396221 h 4246067"/>
                <a:gd name="connsiteX66" fmla="*/ 976966 w 7527271"/>
                <a:gd name="connsiteY66" fmla="*/ 519558 h 4246067"/>
                <a:gd name="connsiteX67" fmla="*/ 970404 w 7527271"/>
                <a:gd name="connsiteY67" fmla="*/ 519479 h 4246067"/>
                <a:gd name="connsiteX68" fmla="*/ 947202 w 7527271"/>
                <a:gd name="connsiteY68" fmla="*/ 524432 h 4246067"/>
                <a:gd name="connsiteX69" fmla="*/ 968083 w 7527271"/>
                <a:gd name="connsiteY69" fmla="*/ 522423 h 4246067"/>
                <a:gd name="connsiteX70" fmla="*/ 972137 w 7527271"/>
                <a:gd name="connsiteY70" fmla="*/ 521801 h 4246067"/>
                <a:gd name="connsiteX71" fmla="*/ 1001540 w 7527271"/>
                <a:gd name="connsiteY71" fmla="*/ 390770 h 4246067"/>
                <a:gd name="connsiteX72" fmla="*/ 964327 w 7527271"/>
                <a:gd name="connsiteY72" fmla="*/ 401013 h 4246067"/>
                <a:gd name="connsiteX73" fmla="*/ 964506 w 7527271"/>
                <a:gd name="connsiteY73" fmla="*/ 396192 h 4246067"/>
                <a:gd name="connsiteX74" fmla="*/ 984007 w 7527271"/>
                <a:gd name="connsiteY74" fmla="*/ 392705 h 4246067"/>
                <a:gd name="connsiteX75" fmla="*/ 1001540 w 7527271"/>
                <a:gd name="connsiteY75" fmla="*/ 390770 h 4246067"/>
                <a:gd name="connsiteX76" fmla="*/ 1050500 w 7527271"/>
                <a:gd name="connsiteY76" fmla="*/ 448613 h 4246067"/>
                <a:gd name="connsiteX77" fmla="*/ 1036435 w 7527271"/>
                <a:gd name="connsiteY77" fmla="*/ 448777 h 4246067"/>
                <a:gd name="connsiteX78" fmla="*/ 991279 w 7527271"/>
                <a:gd name="connsiteY78" fmla="*/ 459969 h 4246067"/>
                <a:gd name="connsiteX79" fmla="*/ 961966 w 7527271"/>
                <a:gd name="connsiteY79" fmla="*/ 465516 h 4246067"/>
                <a:gd name="connsiteX80" fmla="*/ 959301 w 7527271"/>
                <a:gd name="connsiteY80" fmla="*/ 465808 h 4246067"/>
                <a:gd name="connsiteX81" fmla="*/ 958843 w 7527271"/>
                <a:gd name="connsiteY81" fmla="*/ 466106 h 4246067"/>
                <a:gd name="connsiteX82" fmla="*/ 945161 w 7527271"/>
                <a:gd name="connsiteY82" fmla="*/ 468695 h 4246067"/>
                <a:gd name="connsiteX83" fmla="*/ 919049 w 7527271"/>
                <a:gd name="connsiteY83" fmla="*/ 467660 h 4246067"/>
                <a:gd name="connsiteX84" fmla="*/ 839529 w 7527271"/>
                <a:gd name="connsiteY84" fmla="*/ 489083 h 4246067"/>
                <a:gd name="connsiteX85" fmla="*/ 883783 w 7527271"/>
                <a:gd name="connsiteY85" fmla="*/ 470899 h 4246067"/>
                <a:gd name="connsiteX86" fmla="*/ 928123 w 7527271"/>
                <a:gd name="connsiteY86" fmla="*/ 458051 h 4246067"/>
                <a:gd name="connsiteX87" fmla="*/ 864895 w 7527271"/>
                <a:gd name="connsiteY87" fmla="*/ 472297 h 4246067"/>
                <a:gd name="connsiteX88" fmla="*/ 706228 w 7527271"/>
                <a:gd name="connsiteY88" fmla="*/ 520172 h 4246067"/>
                <a:gd name="connsiteX89" fmla="*/ 674289 w 7527271"/>
                <a:gd name="connsiteY89" fmla="*/ 524534 h 4246067"/>
                <a:gd name="connsiteX90" fmla="*/ 727521 w 7527271"/>
                <a:gd name="connsiteY90" fmla="*/ 506919 h 4246067"/>
                <a:gd name="connsiteX91" fmla="*/ 868502 w 7527271"/>
                <a:gd name="connsiteY91" fmla="*/ 458397 h 4246067"/>
                <a:gd name="connsiteX92" fmla="*/ 877658 w 7527271"/>
                <a:gd name="connsiteY92" fmla="*/ 454125 h 4246067"/>
                <a:gd name="connsiteX93" fmla="*/ 809076 w 7527271"/>
                <a:gd name="connsiteY93" fmla="*/ 468614 h 4246067"/>
                <a:gd name="connsiteX94" fmla="*/ 726793 w 7527271"/>
                <a:gd name="connsiteY94" fmla="*/ 495387 h 4246067"/>
                <a:gd name="connsiteX95" fmla="*/ 645911 w 7527271"/>
                <a:gd name="connsiteY95" fmla="*/ 523294 h 4246067"/>
                <a:gd name="connsiteX96" fmla="*/ 687841 w 7527271"/>
                <a:gd name="connsiteY96" fmla="*/ 540147 h 4246067"/>
                <a:gd name="connsiteX97" fmla="*/ 730306 w 7527271"/>
                <a:gd name="connsiteY97" fmla="*/ 548411 h 4246067"/>
                <a:gd name="connsiteX98" fmla="*/ 752189 w 7527271"/>
                <a:gd name="connsiteY98" fmla="*/ 559408 h 4246067"/>
                <a:gd name="connsiteX99" fmla="*/ 774067 w 7527271"/>
                <a:gd name="connsiteY99" fmla="*/ 570409 h 4246067"/>
                <a:gd name="connsiteX100" fmla="*/ 814533 w 7527271"/>
                <a:gd name="connsiteY100" fmla="*/ 569547 h 4246067"/>
                <a:gd name="connsiteX101" fmla="*/ 832273 w 7527271"/>
                <a:gd name="connsiteY101" fmla="*/ 564547 h 4246067"/>
                <a:gd name="connsiteX102" fmla="*/ 800402 w 7527271"/>
                <a:gd name="connsiteY102" fmla="*/ 559967 h 4246067"/>
                <a:gd name="connsiteX103" fmla="*/ 784399 w 7527271"/>
                <a:gd name="connsiteY103" fmla="*/ 550950 h 4246067"/>
                <a:gd name="connsiteX104" fmla="*/ 809632 w 7527271"/>
                <a:gd name="connsiteY104" fmla="*/ 549247 h 4246067"/>
                <a:gd name="connsiteX105" fmla="*/ 827491 w 7527271"/>
                <a:gd name="connsiteY105" fmla="*/ 540591 h 4246067"/>
                <a:gd name="connsiteX106" fmla="*/ 1017718 w 7527271"/>
                <a:gd name="connsiteY106" fmla="*/ 483327 h 4246067"/>
                <a:gd name="connsiteX107" fmla="*/ 1020957 w 7527271"/>
                <a:gd name="connsiteY107" fmla="*/ 480549 h 4246067"/>
                <a:gd name="connsiteX108" fmla="*/ 1002259 w 7527271"/>
                <a:gd name="connsiteY108" fmla="*/ 479673 h 4246067"/>
                <a:gd name="connsiteX109" fmla="*/ 988394 w 7527271"/>
                <a:gd name="connsiteY109" fmla="*/ 478600 h 4246067"/>
                <a:gd name="connsiteX110" fmla="*/ 916675 w 7527271"/>
                <a:gd name="connsiteY110" fmla="*/ 496530 h 4246067"/>
                <a:gd name="connsiteX111" fmla="*/ 835086 w 7527271"/>
                <a:gd name="connsiteY111" fmla="*/ 517821 h 4246067"/>
                <a:gd name="connsiteX112" fmla="*/ 928683 w 7527271"/>
                <a:gd name="connsiteY112" fmla="*/ 485562 h 4246067"/>
                <a:gd name="connsiteX113" fmla="*/ 963352 w 7527271"/>
                <a:gd name="connsiteY113" fmla="*/ 476012 h 4246067"/>
                <a:gd name="connsiteX114" fmla="*/ 950355 w 7527271"/>
                <a:gd name="connsiteY114" fmla="*/ 471608 h 4246067"/>
                <a:gd name="connsiteX115" fmla="*/ 958843 w 7527271"/>
                <a:gd name="connsiteY115" fmla="*/ 466106 h 4246067"/>
                <a:gd name="connsiteX116" fmla="*/ 961966 w 7527271"/>
                <a:gd name="connsiteY116" fmla="*/ 465516 h 4246067"/>
                <a:gd name="connsiteX117" fmla="*/ 977093 w 7527271"/>
                <a:gd name="connsiteY117" fmla="*/ 463845 h 4246067"/>
                <a:gd name="connsiteX118" fmla="*/ 1004931 w 7527271"/>
                <a:gd name="connsiteY118" fmla="*/ 464563 h 4246067"/>
                <a:gd name="connsiteX119" fmla="*/ 1027361 w 7527271"/>
                <a:gd name="connsiteY119" fmla="*/ 458386 h 4246067"/>
                <a:gd name="connsiteX120" fmla="*/ 1050500 w 7527271"/>
                <a:gd name="connsiteY120" fmla="*/ 448613 h 4246067"/>
                <a:gd name="connsiteX121" fmla="*/ 1217535 w 7527271"/>
                <a:gd name="connsiteY121" fmla="*/ 1042475 h 4246067"/>
                <a:gd name="connsiteX122" fmla="*/ 1106075 w 7527271"/>
                <a:gd name="connsiteY122" fmla="*/ 1028803 h 4246067"/>
                <a:gd name="connsiteX123" fmla="*/ 1007361 w 7527271"/>
                <a:gd name="connsiteY123" fmla="*/ 1024033 h 4246067"/>
                <a:gd name="connsiteX124" fmla="*/ 890387 w 7527271"/>
                <a:gd name="connsiteY124" fmla="*/ 1015065 h 4246067"/>
                <a:gd name="connsiteX125" fmla="*/ 778927 w 7527271"/>
                <a:gd name="connsiteY125" fmla="*/ 1001396 h 4246067"/>
                <a:gd name="connsiteX126" fmla="*/ 904688 w 7527271"/>
                <a:gd name="connsiteY126" fmla="*/ 1072079 h 4246067"/>
                <a:gd name="connsiteX127" fmla="*/ 945861 w 7527271"/>
                <a:gd name="connsiteY127" fmla="*/ 1066614 h 4246067"/>
                <a:gd name="connsiteX128" fmla="*/ 987032 w 7527271"/>
                <a:gd name="connsiteY128" fmla="*/ 1061152 h 4246067"/>
                <a:gd name="connsiteX129" fmla="*/ 1043716 w 7527271"/>
                <a:gd name="connsiteY129" fmla="*/ 1062239 h 4246067"/>
                <a:gd name="connsiteX130" fmla="*/ 1100391 w 7527271"/>
                <a:gd name="connsiteY130" fmla="*/ 1063321 h 4246067"/>
                <a:gd name="connsiteX131" fmla="*/ 1153453 w 7527271"/>
                <a:gd name="connsiteY131" fmla="*/ 1057607 h 4246067"/>
                <a:gd name="connsiteX132" fmla="*/ 1213748 w 7527271"/>
                <a:gd name="connsiteY132" fmla="*/ 1065494 h 4246067"/>
                <a:gd name="connsiteX133" fmla="*/ 1217535 w 7527271"/>
                <a:gd name="connsiteY133" fmla="*/ 1042475 h 4246067"/>
                <a:gd name="connsiteX134" fmla="*/ 1319503 w 7527271"/>
                <a:gd name="connsiteY134" fmla="*/ 797248 h 4246067"/>
                <a:gd name="connsiteX135" fmla="*/ 1291249 w 7527271"/>
                <a:gd name="connsiteY135" fmla="*/ 781796 h 4246067"/>
                <a:gd name="connsiteX136" fmla="*/ 1262995 w 7527271"/>
                <a:gd name="connsiteY136" fmla="*/ 766342 h 4246067"/>
                <a:gd name="connsiteX137" fmla="*/ 1226472 w 7527271"/>
                <a:gd name="connsiteY137" fmla="*/ 757958 h 4246067"/>
                <a:gd name="connsiteX138" fmla="*/ 979774 w 7527271"/>
                <a:gd name="connsiteY138" fmla="*/ 731120 h 4246067"/>
                <a:gd name="connsiteX139" fmla="*/ 883820 w 7527271"/>
                <a:gd name="connsiteY139" fmla="*/ 723992 h 4246067"/>
                <a:gd name="connsiteX140" fmla="*/ 787863 w 7527271"/>
                <a:gd name="connsiteY140" fmla="*/ 716868 h 4246067"/>
                <a:gd name="connsiteX141" fmla="*/ 714478 w 7527271"/>
                <a:gd name="connsiteY141" fmla="*/ 759711 h 4246067"/>
                <a:gd name="connsiteX142" fmla="*/ 878137 w 7527271"/>
                <a:gd name="connsiteY142" fmla="*/ 758508 h 4246067"/>
                <a:gd name="connsiteX143" fmla="*/ 1050757 w 7527271"/>
                <a:gd name="connsiteY143" fmla="*/ 789222 h 4246067"/>
                <a:gd name="connsiteX144" fmla="*/ 1152226 w 7527271"/>
                <a:gd name="connsiteY144" fmla="*/ 791645 h 4246067"/>
                <a:gd name="connsiteX145" fmla="*/ 1259208 w 7527271"/>
                <a:gd name="connsiteY145" fmla="*/ 789364 h 4246067"/>
                <a:gd name="connsiteX146" fmla="*/ 1253696 w 7527271"/>
                <a:gd name="connsiteY146" fmla="*/ 794065 h 4246067"/>
                <a:gd name="connsiteX147" fmla="*/ 1283842 w 7527271"/>
                <a:gd name="connsiteY147" fmla="*/ 798009 h 4246067"/>
                <a:gd name="connsiteX148" fmla="*/ 1313991 w 7527271"/>
                <a:gd name="connsiteY148" fmla="*/ 801950 h 4246067"/>
                <a:gd name="connsiteX149" fmla="*/ 1336717 w 7527271"/>
                <a:gd name="connsiteY149" fmla="*/ 314408 h 4246067"/>
                <a:gd name="connsiteX150" fmla="*/ 1333300 w 7527271"/>
                <a:gd name="connsiteY150" fmla="*/ 307944 h 4246067"/>
                <a:gd name="connsiteX151" fmla="*/ 1335665 w 7527271"/>
                <a:gd name="connsiteY151" fmla="*/ 310480 h 4246067"/>
                <a:gd name="connsiteX152" fmla="*/ 1336717 w 7527271"/>
                <a:gd name="connsiteY152" fmla="*/ 314408 h 4246067"/>
                <a:gd name="connsiteX153" fmla="*/ 1387541 w 7527271"/>
                <a:gd name="connsiteY153" fmla="*/ 308646 h 4246067"/>
                <a:gd name="connsiteX154" fmla="*/ 1348940 w 7527271"/>
                <a:gd name="connsiteY154" fmla="*/ 310763 h 4246067"/>
                <a:gd name="connsiteX155" fmla="*/ 1368376 w 7527271"/>
                <a:gd name="connsiteY155" fmla="*/ 306073 h 4246067"/>
                <a:gd name="connsiteX156" fmla="*/ 1387541 w 7527271"/>
                <a:gd name="connsiteY156" fmla="*/ 308646 h 4246067"/>
                <a:gd name="connsiteX157" fmla="*/ 1433538 w 7527271"/>
                <a:gd name="connsiteY157" fmla="*/ 680158 h 4246067"/>
                <a:gd name="connsiteX158" fmla="*/ 1414742 w 7527271"/>
                <a:gd name="connsiteY158" fmla="*/ 667035 h 4246067"/>
                <a:gd name="connsiteX159" fmla="*/ 1363295 w 7527271"/>
                <a:gd name="connsiteY159" fmla="*/ 662724 h 4246067"/>
                <a:gd name="connsiteX160" fmla="*/ 1493835 w 7527271"/>
                <a:gd name="connsiteY160" fmla="*/ 688044 h 4246067"/>
                <a:gd name="connsiteX161" fmla="*/ 1485828 w 7527271"/>
                <a:gd name="connsiteY161" fmla="*/ 672991 h 4246067"/>
                <a:gd name="connsiteX162" fmla="*/ 1440003 w 7527271"/>
                <a:gd name="connsiteY162" fmla="*/ 669152 h 4246067"/>
                <a:gd name="connsiteX163" fmla="*/ 1444562 w 7527271"/>
                <a:gd name="connsiteY163" fmla="*/ 670752 h 4246067"/>
                <a:gd name="connsiteX164" fmla="*/ 1493835 w 7527271"/>
                <a:gd name="connsiteY164" fmla="*/ 688044 h 4246067"/>
                <a:gd name="connsiteX165" fmla="*/ 2010802 w 7527271"/>
                <a:gd name="connsiteY165" fmla="*/ 301586 h 4246067"/>
                <a:gd name="connsiteX166" fmla="*/ 1970534 w 7527271"/>
                <a:gd name="connsiteY166" fmla="*/ 302120 h 4246067"/>
                <a:gd name="connsiteX167" fmla="*/ 1866781 w 7527271"/>
                <a:gd name="connsiteY167" fmla="*/ 305015 h 4246067"/>
                <a:gd name="connsiteX168" fmla="*/ 1727367 w 7527271"/>
                <a:gd name="connsiteY168" fmla="*/ 303814 h 4246067"/>
                <a:gd name="connsiteX169" fmla="*/ 1655897 w 7527271"/>
                <a:gd name="connsiteY169" fmla="*/ 312832 h 4246067"/>
                <a:gd name="connsiteX170" fmla="*/ 1603498 w 7527271"/>
                <a:gd name="connsiteY170" fmla="*/ 315611 h 4246067"/>
                <a:gd name="connsiteX171" fmla="*/ 1611739 w 7527271"/>
                <a:gd name="connsiteY171" fmla="*/ 320837 h 4246067"/>
                <a:gd name="connsiteX172" fmla="*/ 1819290 w 7527271"/>
                <a:gd name="connsiteY172" fmla="*/ 311898 h 4246067"/>
                <a:gd name="connsiteX173" fmla="*/ 1835216 w 7527271"/>
                <a:gd name="connsiteY173" fmla="*/ 312074 h 4246067"/>
                <a:gd name="connsiteX174" fmla="*/ 2206493 w 7527271"/>
                <a:gd name="connsiteY174" fmla="*/ 66888 h 4246067"/>
                <a:gd name="connsiteX175" fmla="*/ 2204020 w 7527271"/>
                <a:gd name="connsiteY175" fmla="*/ 60491 h 4246067"/>
                <a:gd name="connsiteX176" fmla="*/ 2214701 w 7527271"/>
                <a:gd name="connsiteY176" fmla="*/ 59725 h 4246067"/>
                <a:gd name="connsiteX177" fmla="*/ 2207729 w 7527271"/>
                <a:gd name="connsiteY177" fmla="*/ 70086 h 4246067"/>
                <a:gd name="connsiteX178" fmla="*/ 2213027 w 7527271"/>
                <a:gd name="connsiteY178" fmla="*/ 72805 h 4246067"/>
                <a:gd name="connsiteX179" fmla="*/ 2133222 w 7527271"/>
                <a:gd name="connsiteY179" fmla="*/ 75812 h 4246067"/>
                <a:gd name="connsiteX180" fmla="*/ 1430026 w 7527271"/>
                <a:gd name="connsiteY180" fmla="*/ 110279 h 4246067"/>
                <a:gd name="connsiteX181" fmla="*/ 1383350 w 7527271"/>
                <a:gd name="connsiteY181" fmla="*/ 95044 h 4246067"/>
                <a:gd name="connsiteX182" fmla="*/ 2041510 w 7527271"/>
                <a:gd name="connsiteY182" fmla="*/ 70240 h 4246067"/>
                <a:gd name="connsiteX183" fmla="*/ 2231036 w 7527271"/>
                <a:gd name="connsiteY183" fmla="*/ 58733 h 4246067"/>
                <a:gd name="connsiteX184" fmla="*/ 2226569 w 7527271"/>
                <a:gd name="connsiteY184" fmla="*/ 64826 h 4246067"/>
                <a:gd name="connsiteX185" fmla="*/ 2218387 w 7527271"/>
                <a:gd name="connsiteY185" fmla="*/ 59500 h 4246067"/>
                <a:gd name="connsiteX186" fmla="*/ 2320027 w 7527271"/>
                <a:gd name="connsiteY186" fmla="*/ 234490 h 4246067"/>
                <a:gd name="connsiteX187" fmla="*/ 2260832 w 7527271"/>
                <a:gd name="connsiteY187" fmla="*/ 245585 h 4246067"/>
                <a:gd name="connsiteX188" fmla="*/ 2238069 w 7527271"/>
                <a:gd name="connsiteY188" fmla="*/ 248658 h 4246067"/>
                <a:gd name="connsiteX189" fmla="*/ 2223932 w 7527271"/>
                <a:gd name="connsiteY189" fmla="*/ 249294 h 4246067"/>
                <a:gd name="connsiteX190" fmla="*/ 2225959 w 7527271"/>
                <a:gd name="connsiteY190" fmla="*/ 239490 h 4246067"/>
                <a:gd name="connsiteX191" fmla="*/ 2126964 w 7527271"/>
                <a:gd name="connsiteY191" fmla="*/ 247724 h 4246067"/>
                <a:gd name="connsiteX192" fmla="*/ 2308932 w 7527271"/>
                <a:gd name="connsiteY192" fmla="*/ 233789 h 4246067"/>
                <a:gd name="connsiteX193" fmla="*/ 2320027 w 7527271"/>
                <a:gd name="connsiteY193" fmla="*/ 234490 h 4246067"/>
                <a:gd name="connsiteX194" fmla="*/ 2436300 w 7527271"/>
                <a:gd name="connsiteY194" fmla="*/ 55749 h 4246067"/>
                <a:gd name="connsiteX195" fmla="*/ 2382087 w 7527271"/>
                <a:gd name="connsiteY195" fmla="*/ 66437 h 4246067"/>
                <a:gd name="connsiteX196" fmla="*/ 2214959 w 7527271"/>
                <a:gd name="connsiteY196" fmla="*/ 72730 h 4246067"/>
                <a:gd name="connsiteX197" fmla="*/ 2226569 w 7527271"/>
                <a:gd name="connsiteY197" fmla="*/ 64826 h 4246067"/>
                <a:gd name="connsiteX198" fmla="*/ 2230781 w 7527271"/>
                <a:gd name="connsiteY198" fmla="*/ 65063 h 4246067"/>
                <a:gd name="connsiteX199" fmla="*/ 2235628 w 7527271"/>
                <a:gd name="connsiteY199" fmla="*/ 58453 h 4246067"/>
                <a:gd name="connsiteX200" fmla="*/ 2267623 w 7527271"/>
                <a:gd name="connsiteY200" fmla="*/ 56510 h 4246067"/>
                <a:gd name="connsiteX201" fmla="*/ 2280261 w 7527271"/>
                <a:gd name="connsiteY201" fmla="*/ 52108 h 4246067"/>
                <a:gd name="connsiteX202" fmla="*/ 2285686 w 7527271"/>
                <a:gd name="connsiteY202" fmla="*/ 50033 h 4246067"/>
                <a:gd name="connsiteX203" fmla="*/ 2295084 w 7527271"/>
                <a:gd name="connsiteY203" fmla="*/ 48703 h 4246067"/>
                <a:gd name="connsiteX204" fmla="*/ 2303456 w 7527271"/>
                <a:gd name="connsiteY204" fmla="*/ 59854 h 4246067"/>
                <a:gd name="connsiteX205" fmla="*/ 2307657 w 7527271"/>
                <a:gd name="connsiteY205" fmla="*/ 52177 h 4246067"/>
                <a:gd name="connsiteX206" fmla="*/ 2310771 w 7527271"/>
                <a:gd name="connsiteY206" fmla="*/ 46483 h 4246067"/>
                <a:gd name="connsiteX207" fmla="*/ 2314198 w 7527271"/>
                <a:gd name="connsiteY207" fmla="*/ 45996 h 4246067"/>
                <a:gd name="connsiteX208" fmla="*/ 2319940 w 7527271"/>
                <a:gd name="connsiteY208" fmla="*/ 49681 h 4246067"/>
                <a:gd name="connsiteX209" fmla="*/ 2358538 w 7527271"/>
                <a:gd name="connsiteY209" fmla="*/ 59735 h 4246067"/>
                <a:gd name="connsiteX210" fmla="*/ 2355517 w 7527271"/>
                <a:gd name="connsiteY210" fmla="*/ 42042 h 4246067"/>
                <a:gd name="connsiteX211" fmla="*/ 2383168 w 7527271"/>
                <a:gd name="connsiteY211" fmla="*/ 59422 h 4246067"/>
                <a:gd name="connsiteX212" fmla="*/ 2421316 w 7527271"/>
                <a:gd name="connsiteY212" fmla="*/ 57603 h 4246067"/>
                <a:gd name="connsiteX213" fmla="*/ 2640319 w 7527271"/>
                <a:gd name="connsiteY213" fmla="*/ 13882 h 4246067"/>
                <a:gd name="connsiteX214" fmla="*/ 2629474 w 7527271"/>
                <a:gd name="connsiteY214" fmla="*/ 1990 h 4246067"/>
                <a:gd name="connsiteX215" fmla="*/ 2720388 w 7527271"/>
                <a:gd name="connsiteY215" fmla="*/ 5213 h 4246067"/>
                <a:gd name="connsiteX216" fmla="*/ 2700297 w 7527271"/>
                <a:gd name="connsiteY216" fmla="*/ 12153 h 4246067"/>
                <a:gd name="connsiteX217" fmla="*/ 2694788 w 7527271"/>
                <a:gd name="connsiteY217" fmla="*/ 12840 h 4246067"/>
                <a:gd name="connsiteX218" fmla="*/ 2666244 w 7527271"/>
                <a:gd name="connsiteY218" fmla="*/ 5637 h 4246067"/>
                <a:gd name="connsiteX219" fmla="*/ 2691777 w 7527271"/>
                <a:gd name="connsiteY219" fmla="*/ 1269 h 4246067"/>
                <a:gd name="connsiteX220" fmla="*/ 2720388 w 7527271"/>
                <a:gd name="connsiteY220" fmla="*/ 5213 h 4246067"/>
                <a:gd name="connsiteX221" fmla="*/ 2745589 w 7527271"/>
                <a:gd name="connsiteY221" fmla="*/ 6473 h 4246067"/>
                <a:gd name="connsiteX222" fmla="*/ 2728044 w 7527271"/>
                <a:gd name="connsiteY222" fmla="*/ 8675 h 4246067"/>
                <a:gd name="connsiteX223" fmla="*/ 2720388 w 7527271"/>
                <a:gd name="connsiteY223" fmla="*/ 5213 h 4246067"/>
                <a:gd name="connsiteX224" fmla="*/ 2765795 w 7527271"/>
                <a:gd name="connsiteY224" fmla="*/ 3943 h 4246067"/>
                <a:gd name="connsiteX225" fmla="*/ 2752836 w 7527271"/>
                <a:gd name="connsiteY225" fmla="*/ 5567 h 4246067"/>
                <a:gd name="connsiteX226" fmla="*/ 2759218 w 7527271"/>
                <a:gd name="connsiteY226" fmla="*/ 2224 h 4246067"/>
                <a:gd name="connsiteX227" fmla="*/ 2784447 w 7527271"/>
                <a:gd name="connsiteY227" fmla="*/ 1606 h 4246067"/>
                <a:gd name="connsiteX228" fmla="*/ 2777826 w 7527271"/>
                <a:gd name="connsiteY228" fmla="*/ 2435 h 4246067"/>
                <a:gd name="connsiteX229" fmla="*/ 2779400 w 7527271"/>
                <a:gd name="connsiteY229" fmla="*/ 0 h 4246067"/>
                <a:gd name="connsiteX230" fmla="*/ 2975948 w 7527271"/>
                <a:gd name="connsiteY230" fmla="*/ 68337 h 4246067"/>
                <a:gd name="connsiteX231" fmla="*/ 2942761 w 7527271"/>
                <a:gd name="connsiteY231" fmla="*/ 70090 h 4246067"/>
                <a:gd name="connsiteX232" fmla="*/ 2245680 w 7527271"/>
                <a:gd name="connsiteY232" fmla="*/ 185336 h 4246067"/>
                <a:gd name="connsiteX233" fmla="*/ 2139773 w 7527271"/>
                <a:gd name="connsiteY233" fmla="*/ 209804 h 4246067"/>
                <a:gd name="connsiteX234" fmla="*/ 2124186 w 7527271"/>
                <a:gd name="connsiteY234" fmla="*/ 240542 h 4246067"/>
                <a:gd name="connsiteX235" fmla="*/ 2095196 w 7527271"/>
                <a:gd name="connsiteY235" fmla="*/ 253662 h 4246067"/>
                <a:gd name="connsiteX236" fmla="*/ 2099702 w 7527271"/>
                <a:gd name="connsiteY236" fmla="*/ 254876 h 4246067"/>
                <a:gd name="connsiteX237" fmla="*/ 1480594 w 7527271"/>
                <a:gd name="connsiteY237" fmla="*/ 282710 h 4246067"/>
                <a:gd name="connsiteX238" fmla="*/ 1307558 w 7527271"/>
                <a:gd name="connsiteY238" fmla="*/ 299254 h 4246067"/>
                <a:gd name="connsiteX239" fmla="*/ 1260583 w 7527271"/>
                <a:gd name="connsiteY239" fmla="*/ 295464 h 4246067"/>
                <a:gd name="connsiteX240" fmla="*/ 1238044 w 7527271"/>
                <a:gd name="connsiteY240" fmla="*/ 298740 h 4246067"/>
                <a:gd name="connsiteX241" fmla="*/ 1171499 w 7527271"/>
                <a:gd name="connsiteY241" fmla="*/ 312270 h 4246067"/>
                <a:gd name="connsiteX242" fmla="*/ 1151052 w 7527271"/>
                <a:gd name="connsiteY242" fmla="*/ 317721 h 4246067"/>
                <a:gd name="connsiteX243" fmla="*/ 1147257 w 7527271"/>
                <a:gd name="connsiteY243" fmla="*/ 317721 h 4246067"/>
                <a:gd name="connsiteX244" fmla="*/ 1108293 w 7527271"/>
                <a:gd name="connsiteY244" fmla="*/ 321626 h 4246067"/>
                <a:gd name="connsiteX245" fmla="*/ 1103414 w 7527271"/>
                <a:gd name="connsiteY245" fmla="*/ 321555 h 4246067"/>
                <a:gd name="connsiteX246" fmla="*/ 1153973 w 7527271"/>
                <a:gd name="connsiteY246" fmla="*/ 308034 h 4246067"/>
                <a:gd name="connsiteX247" fmla="*/ 1225918 w 7527271"/>
                <a:gd name="connsiteY247" fmla="*/ 292201 h 4246067"/>
                <a:gd name="connsiteX248" fmla="*/ 1236194 w 7527271"/>
                <a:gd name="connsiteY248" fmla="*/ 290594 h 4246067"/>
                <a:gd name="connsiteX249" fmla="*/ 1213178 w 7527271"/>
                <a:gd name="connsiteY249" fmla="*/ 284874 h 4246067"/>
                <a:gd name="connsiteX250" fmla="*/ 1178770 w 7527271"/>
                <a:gd name="connsiteY250" fmla="*/ 270510 h 4246067"/>
                <a:gd name="connsiteX251" fmla="*/ 1103155 w 7527271"/>
                <a:gd name="connsiteY251" fmla="*/ 245828 h 4246067"/>
                <a:gd name="connsiteX252" fmla="*/ 1103155 w 7527271"/>
                <a:gd name="connsiteY252" fmla="*/ 245828 h 4246067"/>
                <a:gd name="connsiteX253" fmla="*/ 780078 w 7527271"/>
                <a:gd name="connsiteY253" fmla="*/ 243396 h 4246067"/>
                <a:gd name="connsiteX254" fmla="*/ 928219 w 7527271"/>
                <a:gd name="connsiteY254" fmla="*/ 197080 h 4246067"/>
                <a:gd name="connsiteX255" fmla="*/ 880248 w 7527271"/>
                <a:gd name="connsiteY255" fmla="*/ 189774 h 4246067"/>
                <a:gd name="connsiteX256" fmla="*/ 813969 w 7527271"/>
                <a:gd name="connsiteY256" fmla="*/ 186239 h 4246067"/>
                <a:gd name="connsiteX257" fmla="*/ 1817838 w 7527271"/>
                <a:gd name="connsiteY257" fmla="*/ 104605 h 4246067"/>
                <a:gd name="connsiteX258" fmla="*/ 2294191 w 7527271"/>
                <a:gd name="connsiteY258" fmla="*/ 83764 h 4246067"/>
                <a:gd name="connsiteX259" fmla="*/ 2289208 w 7527271"/>
                <a:gd name="connsiteY259" fmla="*/ 84750 h 4246067"/>
                <a:gd name="connsiteX260" fmla="*/ 2078959 w 7527271"/>
                <a:gd name="connsiteY260" fmla="*/ 160478 h 4246067"/>
                <a:gd name="connsiteX261" fmla="*/ 2023660 w 7527271"/>
                <a:gd name="connsiteY261" fmla="*/ 173750 h 4246067"/>
                <a:gd name="connsiteX262" fmla="*/ 1991528 w 7527271"/>
                <a:gd name="connsiteY262" fmla="*/ 198636 h 4246067"/>
                <a:gd name="connsiteX263" fmla="*/ 2197276 w 7527271"/>
                <a:gd name="connsiteY263" fmla="*/ 165276 h 4246067"/>
                <a:gd name="connsiteX264" fmla="*/ 2730346 w 7527271"/>
                <a:gd name="connsiteY264" fmla="*/ 74613 h 4246067"/>
                <a:gd name="connsiteX265" fmla="*/ 2845621 w 7527271"/>
                <a:gd name="connsiteY265" fmla="*/ 60884 h 4246067"/>
                <a:gd name="connsiteX266" fmla="*/ 3077268 w 7527271"/>
                <a:gd name="connsiteY266" fmla="*/ 3430487 h 4246067"/>
                <a:gd name="connsiteX267" fmla="*/ 3065395 w 7527271"/>
                <a:gd name="connsiteY267" fmla="*/ 3438079 h 4246067"/>
                <a:gd name="connsiteX268" fmla="*/ 2845737 w 7527271"/>
                <a:gd name="connsiteY268" fmla="*/ 3385769 h 4246067"/>
                <a:gd name="connsiteX269" fmla="*/ 2632014 w 7527271"/>
                <a:gd name="connsiteY269" fmla="*/ 3329659 h 4246067"/>
                <a:gd name="connsiteX270" fmla="*/ 2412356 w 7527271"/>
                <a:gd name="connsiteY270" fmla="*/ 3277341 h 4246067"/>
                <a:gd name="connsiteX271" fmla="*/ 2192698 w 7527271"/>
                <a:gd name="connsiteY271" fmla="*/ 3225029 h 4246067"/>
                <a:gd name="connsiteX272" fmla="*/ 2174888 w 7527271"/>
                <a:gd name="connsiteY272" fmla="*/ 3199699 h 4246067"/>
                <a:gd name="connsiteX273" fmla="*/ 2192694 w 7527271"/>
                <a:gd name="connsiteY273" fmla="*/ 3206669 h 4246067"/>
                <a:gd name="connsiteX274" fmla="*/ 3065393 w 7527271"/>
                <a:gd name="connsiteY274" fmla="*/ 3419723 h 4246067"/>
                <a:gd name="connsiteX275" fmla="*/ 3077264 w 7527271"/>
                <a:gd name="connsiteY275" fmla="*/ 3421303 h 4246067"/>
                <a:gd name="connsiteX276" fmla="*/ 3077268 w 7527271"/>
                <a:gd name="connsiteY276" fmla="*/ 3430487 h 4246067"/>
                <a:gd name="connsiteX277" fmla="*/ 3089148 w 7527271"/>
                <a:gd name="connsiteY277" fmla="*/ 257891 h 4246067"/>
                <a:gd name="connsiteX278" fmla="*/ 3086918 w 7527271"/>
                <a:gd name="connsiteY278" fmla="*/ 268355 h 4246067"/>
                <a:gd name="connsiteX279" fmla="*/ 3086966 w 7527271"/>
                <a:gd name="connsiteY279" fmla="*/ 266045 h 4246067"/>
                <a:gd name="connsiteX280" fmla="*/ 3181897 w 7527271"/>
                <a:gd name="connsiteY280" fmla="*/ 125963 h 4246067"/>
                <a:gd name="connsiteX281" fmla="*/ 3175885 w 7527271"/>
                <a:gd name="connsiteY281" fmla="*/ 110399 h 4246067"/>
                <a:gd name="connsiteX282" fmla="*/ 3181897 w 7527271"/>
                <a:gd name="connsiteY282" fmla="*/ 125963 h 4246067"/>
                <a:gd name="connsiteX283" fmla="*/ 3213665 w 7527271"/>
                <a:gd name="connsiteY283" fmla="*/ 120027 h 4246067"/>
                <a:gd name="connsiteX284" fmla="*/ 3200740 w 7527271"/>
                <a:gd name="connsiteY284" fmla="*/ 120702 h 4246067"/>
                <a:gd name="connsiteX285" fmla="*/ 3208064 w 7527271"/>
                <a:gd name="connsiteY285" fmla="*/ 116198 h 4246067"/>
                <a:gd name="connsiteX286" fmla="*/ 3213665 w 7527271"/>
                <a:gd name="connsiteY286" fmla="*/ 120027 h 4246067"/>
                <a:gd name="connsiteX287" fmla="*/ 3235755 w 7527271"/>
                <a:gd name="connsiteY287" fmla="*/ 242992 h 4246067"/>
                <a:gd name="connsiteX288" fmla="*/ 3233556 w 7527271"/>
                <a:gd name="connsiteY288" fmla="*/ 242916 h 4246067"/>
                <a:gd name="connsiteX289" fmla="*/ 3234241 w 7527271"/>
                <a:gd name="connsiteY289" fmla="*/ 263903 h 4246067"/>
                <a:gd name="connsiteX290" fmla="*/ 3310362 w 7527271"/>
                <a:gd name="connsiteY290" fmla="*/ 122904 h 4246067"/>
                <a:gd name="connsiteX291" fmla="*/ 3213665 w 7527271"/>
                <a:gd name="connsiteY291" fmla="*/ 120027 h 4246067"/>
                <a:gd name="connsiteX292" fmla="*/ 3251136 w 7527271"/>
                <a:gd name="connsiteY292" fmla="*/ 114244 h 4246067"/>
                <a:gd name="connsiteX293" fmla="*/ 3288128 w 7527271"/>
                <a:gd name="connsiteY293" fmla="*/ 114414 h 4246067"/>
                <a:gd name="connsiteX294" fmla="*/ 3310362 w 7527271"/>
                <a:gd name="connsiteY294" fmla="*/ 122904 h 4246067"/>
                <a:gd name="connsiteX295" fmla="*/ 3709209 w 7527271"/>
                <a:gd name="connsiteY295" fmla="*/ 64485 h 4246067"/>
                <a:gd name="connsiteX296" fmla="*/ 3704822 w 7527271"/>
                <a:gd name="connsiteY296" fmla="*/ 68604 h 4246067"/>
                <a:gd name="connsiteX297" fmla="*/ 3667183 w 7527271"/>
                <a:gd name="connsiteY297" fmla="*/ 76756 h 4246067"/>
                <a:gd name="connsiteX298" fmla="*/ 3303580 w 7527271"/>
                <a:gd name="connsiteY298" fmla="*/ 63419 h 4246067"/>
                <a:gd name="connsiteX299" fmla="*/ 3295636 w 7527271"/>
                <a:gd name="connsiteY299" fmla="*/ 63291 h 4246067"/>
                <a:gd name="connsiteX300" fmla="*/ 3288285 w 7527271"/>
                <a:gd name="connsiteY300" fmla="*/ 62498 h 4246067"/>
                <a:gd name="connsiteX301" fmla="*/ 3287774 w 7527271"/>
                <a:gd name="connsiteY301" fmla="*/ 63168 h 4246067"/>
                <a:gd name="connsiteX302" fmla="*/ 3236373 w 7527271"/>
                <a:gd name="connsiteY302" fmla="*/ 62350 h 4246067"/>
                <a:gd name="connsiteX303" fmla="*/ 3233213 w 7527271"/>
                <a:gd name="connsiteY303" fmla="*/ 62032 h 4246067"/>
                <a:gd name="connsiteX304" fmla="*/ 3233025 w 7527271"/>
                <a:gd name="connsiteY304" fmla="*/ 62295 h 4246067"/>
                <a:gd name="connsiteX305" fmla="*/ 3123553 w 7527271"/>
                <a:gd name="connsiteY305" fmla="*/ 60551 h 4246067"/>
                <a:gd name="connsiteX306" fmla="*/ 3084055 w 7527271"/>
                <a:gd name="connsiteY306" fmla="*/ 62636 h 4246067"/>
                <a:gd name="connsiteX307" fmla="*/ 3027435 w 7527271"/>
                <a:gd name="connsiteY307" fmla="*/ 60013 h 4246067"/>
                <a:gd name="connsiteX308" fmla="*/ 2851646 w 7527271"/>
                <a:gd name="connsiteY308" fmla="*/ 60165 h 4246067"/>
                <a:gd name="connsiteX309" fmla="*/ 2915129 w 7527271"/>
                <a:gd name="connsiteY309" fmla="*/ 52606 h 4246067"/>
                <a:gd name="connsiteX310" fmla="*/ 3318518 w 7527271"/>
                <a:gd name="connsiteY310" fmla="*/ 38824 h 4246067"/>
                <a:gd name="connsiteX311" fmla="*/ 3383876 w 7527271"/>
                <a:gd name="connsiteY311" fmla="*/ 37762 h 4246067"/>
                <a:gd name="connsiteX312" fmla="*/ 3427012 w 7527271"/>
                <a:gd name="connsiteY312" fmla="*/ 37036 h 4246067"/>
                <a:gd name="connsiteX313" fmla="*/ 3593979 w 7527271"/>
                <a:gd name="connsiteY313" fmla="*/ 52552 h 4246067"/>
                <a:gd name="connsiteX314" fmla="*/ 4060981 w 7527271"/>
                <a:gd name="connsiteY314" fmla="*/ 460893 h 4246067"/>
                <a:gd name="connsiteX315" fmla="*/ 4050354 w 7527271"/>
                <a:gd name="connsiteY315" fmla="*/ 447679 h 4246067"/>
                <a:gd name="connsiteX316" fmla="*/ 3845727 w 7527271"/>
                <a:gd name="connsiteY316" fmla="*/ 418998 h 4246067"/>
                <a:gd name="connsiteX317" fmla="*/ 3624727 w 7527271"/>
                <a:gd name="connsiteY317" fmla="*/ 404813 h 4246067"/>
                <a:gd name="connsiteX318" fmla="*/ 3604990 w 7527271"/>
                <a:gd name="connsiteY318" fmla="*/ 402151 h 4246067"/>
                <a:gd name="connsiteX319" fmla="*/ 3604999 w 7527271"/>
                <a:gd name="connsiteY319" fmla="*/ 402800 h 4246067"/>
                <a:gd name="connsiteX320" fmla="*/ 3625914 w 7527271"/>
                <a:gd name="connsiteY320" fmla="*/ 406591 h 4246067"/>
                <a:gd name="connsiteX321" fmla="*/ 3707453 w 7527271"/>
                <a:gd name="connsiteY321" fmla="*/ 422069 h 4246067"/>
                <a:gd name="connsiteX322" fmla="*/ 3942637 w 7527271"/>
                <a:gd name="connsiteY322" fmla="*/ 438968 h 4246067"/>
                <a:gd name="connsiteX323" fmla="*/ 4060981 w 7527271"/>
                <a:gd name="connsiteY323" fmla="*/ 460893 h 4246067"/>
                <a:gd name="connsiteX324" fmla="*/ 4091429 w 7527271"/>
                <a:gd name="connsiteY324" fmla="*/ 461084 h 4246067"/>
                <a:gd name="connsiteX325" fmla="*/ 4080583 w 7527271"/>
                <a:gd name="connsiteY325" fmla="*/ 449191 h 4246067"/>
                <a:gd name="connsiteX326" fmla="*/ 4091429 w 7527271"/>
                <a:gd name="connsiteY326" fmla="*/ 461084 h 4246067"/>
                <a:gd name="connsiteX327" fmla="*/ 4192037 w 7527271"/>
                <a:gd name="connsiteY327" fmla="*/ 477218 h 4246067"/>
                <a:gd name="connsiteX328" fmla="*/ 4182127 w 7527271"/>
                <a:gd name="connsiteY328" fmla="*/ 465633 h 4246067"/>
                <a:gd name="connsiteX329" fmla="*/ 4192037 w 7527271"/>
                <a:gd name="connsiteY329" fmla="*/ 477218 h 4246067"/>
                <a:gd name="connsiteX330" fmla="*/ 4233473 w 7527271"/>
                <a:gd name="connsiteY330" fmla="*/ 482389 h 4246067"/>
                <a:gd name="connsiteX331" fmla="*/ 4205826 w 7527271"/>
                <a:gd name="connsiteY331" fmla="*/ 465012 h 4246067"/>
                <a:gd name="connsiteX332" fmla="*/ 4233473 w 7527271"/>
                <a:gd name="connsiteY332" fmla="*/ 482389 h 4246067"/>
                <a:gd name="connsiteX333" fmla="*/ 4275842 w 7527271"/>
                <a:gd name="connsiteY333" fmla="*/ 487866 h 4246067"/>
                <a:gd name="connsiteX334" fmla="*/ 4259612 w 7527271"/>
                <a:gd name="connsiteY334" fmla="*/ 472826 h 4246067"/>
                <a:gd name="connsiteX335" fmla="*/ 4275842 w 7527271"/>
                <a:gd name="connsiteY335" fmla="*/ 487866 h 4246067"/>
                <a:gd name="connsiteX336" fmla="*/ 4335230 w 7527271"/>
                <a:gd name="connsiteY336" fmla="*/ 497505 h 4246067"/>
                <a:gd name="connsiteX337" fmla="*/ 4320323 w 7527271"/>
                <a:gd name="connsiteY337" fmla="*/ 482069 h 4246067"/>
                <a:gd name="connsiteX338" fmla="*/ 4313183 w 7527271"/>
                <a:gd name="connsiteY338" fmla="*/ 481956 h 4246067"/>
                <a:gd name="connsiteX339" fmla="*/ 4335230 w 7527271"/>
                <a:gd name="connsiteY339" fmla="*/ 497505 h 4246067"/>
                <a:gd name="connsiteX340" fmla="*/ 4376665 w 7527271"/>
                <a:gd name="connsiteY340" fmla="*/ 502678 h 4246067"/>
                <a:gd name="connsiteX341" fmla="*/ 4361152 w 7527271"/>
                <a:gd name="connsiteY341" fmla="*/ 489260 h 4246067"/>
                <a:gd name="connsiteX342" fmla="*/ 4376665 w 7527271"/>
                <a:gd name="connsiteY342" fmla="*/ 502678 h 4246067"/>
                <a:gd name="connsiteX343" fmla="*/ 4441440 w 7527271"/>
                <a:gd name="connsiteY343" fmla="*/ 515467 h 4246067"/>
                <a:gd name="connsiteX344" fmla="*/ 4414724 w 7527271"/>
                <a:gd name="connsiteY344" fmla="*/ 498394 h 4246067"/>
                <a:gd name="connsiteX345" fmla="*/ 4441440 w 7527271"/>
                <a:gd name="connsiteY345" fmla="*/ 515467 h 4246067"/>
                <a:gd name="connsiteX346" fmla="*/ 4471671 w 7527271"/>
                <a:gd name="connsiteY346" fmla="*/ 516982 h 4246067"/>
                <a:gd name="connsiteX347" fmla="*/ 4456161 w 7527271"/>
                <a:gd name="connsiteY347" fmla="*/ 503566 h 4246067"/>
                <a:gd name="connsiteX348" fmla="*/ 4471671 w 7527271"/>
                <a:gd name="connsiteY348" fmla="*/ 516982 h 4246067"/>
                <a:gd name="connsiteX349" fmla="*/ 5399477 w 7527271"/>
                <a:gd name="connsiteY349" fmla="*/ 700099 h 4246067"/>
                <a:gd name="connsiteX350" fmla="*/ 5347137 w 7527271"/>
                <a:gd name="connsiteY350" fmla="*/ 673615 h 4246067"/>
                <a:gd name="connsiteX351" fmla="*/ 5320436 w 7527271"/>
                <a:gd name="connsiteY351" fmla="*/ 668424 h 4246067"/>
                <a:gd name="connsiteX352" fmla="*/ 5335997 w 7527271"/>
                <a:gd name="connsiteY352" fmla="*/ 679377 h 4246067"/>
                <a:gd name="connsiteX353" fmla="*/ 5399477 w 7527271"/>
                <a:gd name="connsiteY353" fmla="*/ 700099 h 4246067"/>
                <a:gd name="connsiteX354" fmla="*/ 5536506 w 7527271"/>
                <a:gd name="connsiteY354" fmla="*/ 740830 h 4246067"/>
                <a:gd name="connsiteX355" fmla="*/ 5536207 w 7527271"/>
                <a:gd name="connsiteY355" fmla="*/ 740710 h 4246067"/>
                <a:gd name="connsiteX356" fmla="*/ 5536423 w 7527271"/>
                <a:gd name="connsiteY356" fmla="*/ 740818 h 4246067"/>
                <a:gd name="connsiteX357" fmla="*/ 5543992 w 7527271"/>
                <a:gd name="connsiteY357" fmla="*/ 733244 h 4246067"/>
                <a:gd name="connsiteX358" fmla="*/ 5530338 w 7527271"/>
                <a:gd name="connsiteY358" fmla="*/ 724838 h 4246067"/>
                <a:gd name="connsiteX359" fmla="*/ 5472541 w 7527271"/>
                <a:gd name="connsiteY359" fmla="*/ 697384 h 4246067"/>
                <a:gd name="connsiteX360" fmla="*/ 5457386 w 7527271"/>
                <a:gd name="connsiteY360" fmla="*/ 695057 h 4246067"/>
                <a:gd name="connsiteX361" fmla="*/ 5447809 w 7527271"/>
                <a:gd name="connsiteY361" fmla="*/ 699167 h 4246067"/>
                <a:gd name="connsiteX362" fmla="*/ 5463603 w 7527271"/>
                <a:gd name="connsiteY362" fmla="*/ 703865 h 4246067"/>
                <a:gd name="connsiteX363" fmla="*/ 5489465 w 7527271"/>
                <a:gd name="connsiteY363" fmla="*/ 717702 h 4246067"/>
                <a:gd name="connsiteX364" fmla="*/ 5491443 w 7527271"/>
                <a:gd name="connsiteY364" fmla="*/ 717200 h 4246067"/>
                <a:gd name="connsiteX365" fmla="*/ 5492528 w 7527271"/>
                <a:gd name="connsiteY365" fmla="*/ 719340 h 4246067"/>
                <a:gd name="connsiteX366" fmla="*/ 5498338 w 7527271"/>
                <a:gd name="connsiteY366" fmla="*/ 722446 h 4246067"/>
                <a:gd name="connsiteX367" fmla="*/ 5516645 w 7527271"/>
                <a:gd name="connsiteY367" fmla="*/ 731275 h 4246067"/>
                <a:gd name="connsiteX368" fmla="*/ 5513795 w 7527271"/>
                <a:gd name="connsiteY368" fmla="*/ 729008 h 4246067"/>
                <a:gd name="connsiteX369" fmla="*/ 5532739 w 7527271"/>
                <a:gd name="connsiteY369" fmla="*/ 729341 h 4246067"/>
                <a:gd name="connsiteX370" fmla="*/ 5959258 w 7527271"/>
                <a:gd name="connsiteY370" fmla="*/ 846243 h 4246067"/>
                <a:gd name="connsiteX371" fmla="*/ 5680838 w 7527271"/>
                <a:gd name="connsiteY371" fmla="*/ 765485 h 4246067"/>
                <a:gd name="connsiteX372" fmla="*/ 5604342 w 7527271"/>
                <a:gd name="connsiteY372" fmla="*/ 741100 h 4246067"/>
                <a:gd name="connsiteX373" fmla="*/ 5592512 w 7527271"/>
                <a:gd name="connsiteY373" fmla="*/ 746396 h 4246067"/>
                <a:gd name="connsiteX374" fmla="*/ 5601192 w 7527271"/>
                <a:gd name="connsiteY374" fmla="*/ 752922 h 4246067"/>
                <a:gd name="connsiteX375" fmla="*/ 5713736 w 7527271"/>
                <a:gd name="connsiteY375" fmla="*/ 790062 h 4246067"/>
                <a:gd name="connsiteX376" fmla="*/ 5740432 w 7527271"/>
                <a:gd name="connsiteY376" fmla="*/ 798798 h 4246067"/>
                <a:gd name="connsiteX377" fmla="*/ 5774630 w 7527271"/>
                <a:gd name="connsiteY377" fmla="*/ 808191 h 4246067"/>
                <a:gd name="connsiteX378" fmla="*/ 5824034 w 7527271"/>
                <a:gd name="connsiteY378" fmla="*/ 821966 h 4246067"/>
                <a:gd name="connsiteX379" fmla="*/ 5900024 w 7527271"/>
                <a:gd name="connsiteY379" fmla="*/ 849688 h 4246067"/>
                <a:gd name="connsiteX380" fmla="*/ 6341218 w 7527271"/>
                <a:gd name="connsiteY380" fmla="*/ 869660 h 4246067"/>
                <a:gd name="connsiteX381" fmla="*/ 6251785 w 7527271"/>
                <a:gd name="connsiteY381" fmla="*/ 840470 h 4246067"/>
                <a:gd name="connsiteX382" fmla="*/ 6063087 w 7527271"/>
                <a:gd name="connsiteY382" fmla="*/ 778877 h 4246067"/>
                <a:gd name="connsiteX383" fmla="*/ 5926169 w 7527271"/>
                <a:gd name="connsiteY383" fmla="*/ 724332 h 4246067"/>
                <a:gd name="connsiteX384" fmla="*/ 5870375 w 7527271"/>
                <a:gd name="connsiteY384" fmla="*/ 701620 h 4246067"/>
                <a:gd name="connsiteX385" fmla="*/ 5868574 w 7527271"/>
                <a:gd name="connsiteY385" fmla="*/ 706942 h 4246067"/>
                <a:gd name="connsiteX386" fmla="*/ 5867151 w 7527271"/>
                <a:gd name="connsiteY386" fmla="*/ 702469 h 4246067"/>
                <a:gd name="connsiteX387" fmla="*/ 5868725 w 7527271"/>
                <a:gd name="connsiteY387" fmla="*/ 700948 h 4246067"/>
                <a:gd name="connsiteX388" fmla="*/ 5782946 w 7527271"/>
                <a:gd name="connsiteY388" fmla="*/ 666031 h 4246067"/>
                <a:gd name="connsiteX389" fmla="*/ 5481261 w 7527271"/>
                <a:gd name="connsiteY389" fmla="*/ 572260 h 4246067"/>
                <a:gd name="connsiteX390" fmla="*/ 5112365 w 7527271"/>
                <a:gd name="connsiteY390" fmla="*/ 476907 h 4246067"/>
                <a:gd name="connsiteX391" fmla="*/ 4597115 w 7527271"/>
                <a:gd name="connsiteY391" fmla="*/ 386689 h 4246067"/>
                <a:gd name="connsiteX392" fmla="*/ 3476529 w 7527271"/>
                <a:gd name="connsiteY392" fmla="*/ 251545 h 4246067"/>
                <a:gd name="connsiteX393" fmla="*/ 3244403 w 7527271"/>
                <a:gd name="connsiteY393" fmla="*/ 243300 h 4246067"/>
                <a:gd name="connsiteX394" fmla="*/ 3244550 w 7527271"/>
                <a:gd name="connsiteY394" fmla="*/ 255151 h 4246067"/>
                <a:gd name="connsiteX395" fmla="*/ 3243619 w 7527271"/>
                <a:gd name="connsiteY395" fmla="*/ 264629 h 4246067"/>
                <a:gd name="connsiteX396" fmla="*/ 3242427 w 7527271"/>
                <a:gd name="connsiteY396" fmla="*/ 268927 h 4246067"/>
                <a:gd name="connsiteX397" fmla="*/ 3244716 w 7527271"/>
                <a:gd name="connsiteY397" fmla="*/ 268382 h 4246067"/>
                <a:gd name="connsiteX398" fmla="*/ 3245049 w 7527271"/>
                <a:gd name="connsiteY398" fmla="*/ 295246 h 4246067"/>
                <a:gd name="connsiteX399" fmla="*/ 3508531 w 7527271"/>
                <a:gd name="connsiteY399" fmla="*/ 297273 h 4246067"/>
                <a:gd name="connsiteX400" fmla="*/ 4049704 w 7527271"/>
                <a:gd name="connsiteY400" fmla="*/ 379247 h 4246067"/>
                <a:gd name="connsiteX401" fmla="*/ 4590657 w 7527271"/>
                <a:gd name="connsiteY401" fmla="*/ 462542 h 4246067"/>
                <a:gd name="connsiteX402" fmla="*/ 5137647 w 7527271"/>
                <a:gd name="connsiteY402" fmla="*/ 545023 h 4246067"/>
                <a:gd name="connsiteX403" fmla="*/ 6124805 w 7527271"/>
                <a:gd name="connsiteY403" fmla="*/ 827890 h 4246067"/>
                <a:gd name="connsiteX404" fmla="*/ 6206236 w 7527271"/>
                <a:gd name="connsiteY404" fmla="*/ 857814 h 4246067"/>
                <a:gd name="connsiteX405" fmla="*/ 6342378 w 7527271"/>
                <a:gd name="connsiteY405" fmla="*/ 3637293 h 4246067"/>
                <a:gd name="connsiteX406" fmla="*/ 6223634 w 7527271"/>
                <a:gd name="connsiteY406" fmla="*/ 3547975 h 4246067"/>
                <a:gd name="connsiteX407" fmla="*/ 6182082 w 7527271"/>
                <a:gd name="connsiteY407" fmla="*/ 3547013 h 4246067"/>
                <a:gd name="connsiteX408" fmla="*/ 6140526 w 7527271"/>
                <a:gd name="connsiteY408" fmla="*/ 3546047 h 4246067"/>
                <a:gd name="connsiteX409" fmla="*/ 6084123 w 7527271"/>
                <a:gd name="connsiteY409" fmla="*/ 3536209 h 4246067"/>
                <a:gd name="connsiteX410" fmla="*/ 6027728 w 7527271"/>
                <a:gd name="connsiteY410" fmla="*/ 3526381 h 4246067"/>
                <a:gd name="connsiteX411" fmla="*/ 5974299 w 7527271"/>
                <a:gd name="connsiteY411" fmla="*/ 3523823 h 4246067"/>
                <a:gd name="connsiteX412" fmla="*/ 5914930 w 7527271"/>
                <a:gd name="connsiteY412" fmla="*/ 3506707 h 4246067"/>
                <a:gd name="connsiteX413" fmla="*/ 5909000 w 7527271"/>
                <a:gd name="connsiteY413" fmla="*/ 3528879 h 4246067"/>
                <a:gd name="connsiteX414" fmla="*/ 6018828 w 7527271"/>
                <a:gd name="connsiteY414" fmla="*/ 3559627 h 4246067"/>
                <a:gd name="connsiteX415" fmla="*/ 6116781 w 7527271"/>
                <a:gd name="connsiteY415" fmla="*/ 3579605 h 4246067"/>
                <a:gd name="connsiteX416" fmla="*/ 6232549 w 7527271"/>
                <a:gd name="connsiteY416" fmla="*/ 3606547 h 4246067"/>
                <a:gd name="connsiteX417" fmla="*/ 6342378 w 7527271"/>
                <a:gd name="connsiteY417" fmla="*/ 3637293 h 4246067"/>
                <a:gd name="connsiteX418" fmla="*/ 6383967 w 7527271"/>
                <a:gd name="connsiteY418" fmla="*/ 3886189 h 4246067"/>
                <a:gd name="connsiteX419" fmla="*/ 6220712 w 7527271"/>
                <a:gd name="connsiteY419" fmla="*/ 3862079 h 4246067"/>
                <a:gd name="connsiteX420" fmla="*/ 6051510 w 7527271"/>
                <a:gd name="connsiteY420" fmla="*/ 3805031 h 4246067"/>
                <a:gd name="connsiteX421" fmla="*/ 5950589 w 7527271"/>
                <a:gd name="connsiteY421" fmla="*/ 3786951 h 4246067"/>
                <a:gd name="connsiteX422" fmla="*/ 5843731 w 7527271"/>
                <a:gd name="connsiteY422" fmla="*/ 3772669 h 4246067"/>
                <a:gd name="connsiteX423" fmla="*/ 5849665 w 7527271"/>
                <a:gd name="connsiteY423" fmla="*/ 3768873 h 4246067"/>
                <a:gd name="connsiteX424" fmla="*/ 5819984 w 7527271"/>
                <a:gd name="connsiteY424" fmla="*/ 3760309 h 4246067"/>
                <a:gd name="connsiteX425" fmla="*/ 5790296 w 7527271"/>
                <a:gd name="connsiteY425" fmla="*/ 3751755 h 4246067"/>
                <a:gd name="connsiteX426" fmla="*/ 5784362 w 7527271"/>
                <a:gd name="connsiteY426" fmla="*/ 3755549 h 4246067"/>
                <a:gd name="connsiteX427" fmla="*/ 5811080 w 7527271"/>
                <a:gd name="connsiteY427" fmla="*/ 3775197 h 4246067"/>
                <a:gd name="connsiteX428" fmla="*/ 5837799 w 7527271"/>
                <a:gd name="connsiteY428" fmla="*/ 3794841 h 4246067"/>
                <a:gd name="connsiteX429" fmla="*/ 5873419 w 7527271"/>
                <a:gd name="connsiteY429" fmla="*/ 3808773 h 4246067"/>
                <a:gd name="connsiteX430" fmla="*/ 6116825 w 7527271"/>
                <a:gd name="connsiteY430" fmla="*/ 3873445 h 4246067"/>
                <a:gd name="connsiteX431" fmla="*/ 6211810 w 7527271"/>
                <a:gd name="connsiteY431" fmla="*/ 3895325 h 4246067"/>
                <a:gd name="connsiteX432" fmla="*/ 6306796 w 7527271"/>
                <a:gd name="connsiteY432" fmla="*/ 3917203 h 4246067"/>
                <a:gd name="connsiteX433" fmla="*/ 6383967 w 7527271"/>
                <a:gd name="connsiteY433" fmla="*/ 3886189 h 4246067"/>
                <a:gd name="connsiteX434" fmla="*/ 6430224 w 7527271"/>
                <a:gd name="connsiteY434" fmla="*/ 1440304 h 4246067"/>
                <a:gd name="connsiteX435" fmla="*/ 6406452 w 7527271"/>
                <a:gd name="connsiteY435" fmla="*/ 1440814 h 4246067"/>
                <a:gd name="connsiteX436" fmla="*/ 6397321 w 7527271"/>
                <a:gd name="connsiteY436" fmla="*/ 1438713 h 4246067"/>
                <a:gd name="connsiteX437" fmla="*/ 6399212 w 7527271"/>
                <a:gd name="connsiteY437" fmla="*/ 1427207 h 4246067"/>
                <a:gd name="connsiteX438" fmla="*/ 6430224 w 7527271"/>
                <a:gd name="connsiteY438" fmla="*/ 1440304 h 4246067"/>
                <a:gd name="connsiteX439" fmla="*/ 6536154 w 7527271"/>
                <a:gd name="connsiteY439" fmla="*/ 1077829 h 4246067"/>
                <a:gd name="connsiteX440" fmla="*/ 6478505 w 7527271"/>
                <a:gd name="connsiteY440" fmla="*/ 1046337 h 4246067"/>
                <a:gd name="connsiteX441" fmla="*/ 6404736 w 7527271"/>
                <a:gd name="connsiteY441" fmla="*/ 1010804 h 4246067"/>
                <a:gd name="connsiteX442" fmla="*/ 6338160 w 7527271"/>
                <a:gd name="connsiteY442" fmla="*/ 984222 h 4246067"/>
                <a:gd name="connsiteX443" fmla="*/ 6279279 w 7527271"/>
                <a:gd name="connsiteY443" fmla="*/ 975752 h 4246067"/>
                <a:gd name="connsiteX444" fmla="*/ 6275158 w 7527271"/>
                <a:gd name="connsiteY444" fmla="*/ 975985 h 4246067"/>
                <a:gd name="connsiteX445" fmla="*/ 6355802 w 7527271"/>
                <a:gd name="connsiteY445" fmla="*/ 1003897 h 4246067"/>
                <a:gd name="connsiteX446" fmla="*/ 6501075 w 7527271"/>
                <a:gd name="connsiteY446" fmla="*/ 1061212 h 4246067"/>
                <a:gd name="connsiteX447" fmla="*/ 6785140 w 7527271"/>
                <a:gd name="connsiteY447" fmla="*/ 2842529 h 4246067"/>
                <a:gd name="connsiteX448" fmla="*/ 6666401 w 7527271"/>
                <a:gd name="connsiteY448" fmla="*/ 2753209 h 4246067"/>
                <a:gd name="connsiteX449" fmla="*/ 6624844 w 7527271"/>
                <a:gd name="connsiteY449" fmla="*/ 2752245 h 4246067"/>
                <a:gd name="connsiteX450" fmla="*/ 6583290 w 7527271"/>
                <a:gd name="connsiteY450" fmla="*/ 2751281 h 4246067"/>
                <a:gd name="connsiteX451" fmla="*/ 6526886 w 7527271"/>
                <a:gd name="connsiteY451" fmla="*/ 2741443 h 4246067"/>
                <a:gd name="connsiteX452" fmla="*/ 6470491 w 7527271"/>
                <a:gd name="connsiteY452" fmla="*/ 2731613 h 4246067"/>
                <a:gd name="connsiteX453" fmla="*/ 6455881 w 7527271"/>
                <a:gd name="connsiteY453" fmla="*/ 2730915 h 4246067"/>
                <a:gd name="connsiteX454" fmla="*/ 6494494 w 7527271"/>
                <a:gd name="connsiteY454" fmla="*/ 2771569 h 4246067"/>
                <a:gd name="connsiteX455" fmla="*/ 6559545 w 7527271"/>
                <a:gd name="connsiteY455" fmla="*/ 2784835 h 4246067"/>
                <a:gd name="connsiteX456" fmla="*/ 6675313 w 7527271"/>
                <a:gd name="connsiteY456" fmla="*/ 2811781 h 4246067"/>
                <a:gd name="connsiteX457" fmla="*/ 6785140 w 7527271"/>
                <a:gd name="connsiteY457" fmla="*/ 2842529 h 4246067"/>
                <a:gd name="connsiteX458" fmla="*/ 6802458 w 7527271"/>
                <a:gd name="connsiteY458" fmla="*/ 839229 h 4246067"/>
                <a:gd name="connsiteX459" fmla="*/ 6786943 w 7527271"/>
                <a:gd name="connsiteY459" fmla="*/ 825811 h 4246067"/>
                <a:gd name="connsiteX460" fmla="*/ 6826731 w 7527271"/>
                <a:gd name="connsiteY460" fmla="*/ 3091427 h 4246067"/>
                <a:gd name="connsiteX461" fmla="*/ 6663474 w 7527271"/>
                <a:gd name="connsiteY461" fmla="*/ 3067313 h 4246067"/>
                <a:gd name="connsiteX462" fmla="*/ 6628039 w 7527271"/>
                <a:gd name="connsiteY462" fmla="*/ 3055365 h 4246067"/>
                <a:gd name="connsiteX463" fmla="*/ 6621827 w 7527271"/>
                <a:gd name="connsiteY463" fmla="*/ 3093011 h 4246067"/>
                <a:gd name="connsiteX464" fmla="*/ 6654572 w 7527271"/>
                <a:gd name="connsiteY464" fmla="*/ 3100557 h 4246067"/>
                <a:gd name="connsiteX465" fmla="*/ 6749561 w 7527271"/>
                <a:gd name="connsiteY465" fmla="*/ 3122435 h 4246067"/>
                <a:gd name="connsiteX466" fmla="*/ 6826731 w 7527271"/>
                <a:gd name="connsiteY466" fmla="*/ 3091427 h 4246067"/>
                <a:gd name="connsiteX467" fmla="*/ 6971662 w 7527271"/>
                <a:gd name="connsiteY467" fmla="*/ 3712223 h 4246067"/>
                <a:gd name="connsiteX468" fmla="*/ 6965726 w 7527271"/>
                <a:gd name="connsiteY468" fmla="*/ 3716021 h 4246067"/>
                <a:gd name="connsiteX469" fmla="*/ 6906354 w 7527271"/>
                <a:gd name="connsiteY469" fmla="*/ 3698903 h 4246067"/>
                <a:gd name="connsiteX470" fmla="*/ 6936039 w 7527271"/>
                <a:gd name="connsiteY470" fmla="*/ 3698273 h 4246067"/>
                <a:gd name="connsiteX471" fmla="*/ 6971662 w 7527271"/>
                <a:gd name="connsiteY471" fmla="*/ 3712223 h 4246067"/>
                <a:gd name="connsiteX472" fmla="*/ 7414426 w 7527271"/>
                <a:gd name="connsiteY472" fmla="*/ 2917453 h 4246067"/>
                <a:gd name="connsiteX473" fmla="*/ 7408490 w 7527271"/>
                <a:gd name="connsiteY473" fmla="*/ 2921251 h 4246067"/>
                <a:gd name="connsiteX474" fmla="*/ 7349119 w 7527271"/>
                <a:gd name="connsiteY474" fmla="*/ 2904133 h 4246067"/>
                <a:gd name="connsiteX475" fmla="*/ 7378803 w 7527271"/>
                <a:gd name="connsiteY475" fmla="*/ 2903505 h 4246067"/>
                <a:gd name="connsiteX476" fmla="*/ 7414426 w 7527271"/>
                <a:gd name="connsiteY476" fmla="*/ 2917453 h 4246067"/>
                <a:gd name="connsiteX477" fmla="*/ 7525789 w 7527271"/>
                <a:gd name="connsiteY477" fmla="*/ 3337511 h 4246067"/>
                <a:gd name="connsiteX478" fmla="*/ 7503533 w 7527271"/>
                <a:gd name="connsiteY478" fmla="*/ 3393075 h 4246067"/>
                <a:gd name="connsiteX479" fmla="*/ 7444176 w 7527271"/>
                <a:gd name="connsiteY479" fmla="*/ 3431055 h 4246067"/>
                <a:gd name="connsiteX480" fmla="*/ 7405593 w 7527271"/>
                <a:gd name="connsiteY480" fmla="*/ 3446565 h 4246067"/>
                <a:gd name="connsiteX481" fmla="*/ 7355132 w 7527271"/>
                <a:gd name="connsiteY481" fmla="*/ 3451299 h 4246067"/>
                <a:gd name="connsiteX482" fmla="*/ 7206717 w 7527271"/>
                <a:gd name="connsiteY482" fmla="*/ 3436053 h 4246067"/>
                <a:gd name="connsiteX483" fmla="*/ 7058298 w 7527271"/>
                <a:gd name="connsiteY483" fmla="*/ 3402437 h 4246067"/>
                <a:gd name="connsiteX484" fmla="*/ 7096891 w 7527271"/>
                <a:gd name="connsiteY484" fmla="*/ 3423673 h 4246067"/>
                <a:gd name="connsiteX485" fmla="*/ 7135480 w 7527271"/>
                <a:gd name="connsiteY485" fmla="*/ 3444899 h 4246067"/>
                <a:gd name="connsiteX486" fmla="*/ 6957376 w 7527271"/>
                <a:gd name="connsiteY486" fmla="*/ 3375181 h 4246067"/>
                <a:gd name="connsiteX487" fmla="*/ 6874259 w 7527271"/>
                <a:gd name="connsiteY487" fmla="*/ 3336521 h 4246067"/>
                <a:gd name="connsiteX488" fmla="*/ 6791144 w 7527271"/>
                <a:gd name="connsiteY488" fmla="*/ 3297871 h 4246067"/>
                <a:gd name="connsiteX489" fmla="*/ 6770361 w 7527271"/>
                <a:gd name="connsiteY489" fmla="*/ 3283619 h 4246067"/>
                <a:gd name="connsiteX490" fmla="*/ 6749584 w 7527271"/>
                <a:gd name="connsiteY490" fmla="*/ 3269363 h 4246067"/>
                <a:gd name="connsiteX491" fmla="*/ 6702090 w 7527271"/>
                <a:gd name="connsiteY491" fmla="*/ 3263009 h 4246067"/>
                <a:gd name="connsiteX492" fmla="*/ 6667963 w 7527271"/>
                <a:gd name="connsiteY492" fmla="*/ 3249647 h 4246067"/>
                <a:gd name="connsiteX493" fmla="*/ 6674773 w 7527271"/>
                <a:gd name="connsiteY493" fmla="*/ 3259333 h 4246067"/>
                <a:gd name="connsiteX494" fmla="*/ 6680714 w 7527271"/>
                <a:gd name="connsiteY494" fmla="*/ 3328991 h 4246067"/>
                <a:gd name="connsiteX495" fmla="*/ 6680718 w 7527271"/>
                <a:gd name="connsiteY495" fmla="*/ 3365721 h 4246067"/>
                <a:gd name="connsiteX496" fmla="*/ 6662915 w 7527271"/>
                <a:gd name="connsiteY496" fmla="*/ 3377109 h 4246067"/>
                <a:gd name="connsiteX497" fmla="*/ 6692597 w 7527271"/>
                <a:gd name="connsiteY497" fmla="*/ 3394857 h 4246067"/>
                <a:gd name="connsiteX498" fmla="*/ 6710406 w 7527271"/>
                <a:gd name="connsiteY498" fmla="*/ 3401825 h 4246067"/>
                <a:gd name="connsiteX499" fmla="*/ 6722282 w 7527271"/>
                <a:gd name="connsiteY499" fmla="*/ 3412603 h 4246067"/>
                <a:gd name="connsiteX500" fmla="*/ 6769773 w 7527271"/>
                <a:gd name="connsiteY500" fmla="*/ 3418943 h 4246067"/>
                <a:gd name="connsiteX501" fmla="*/ 6811333 w 7527271"/>
                <a:gd name="connsiteY501" fmla="*/ 3429091 h 4246067"/>
                <a:gd name="connsiteX502" fmla="*/ 6858830 w 7527271"/>
                <a:gd name="connsiteY502" fmla="*/ 3453803 h 4246067"/>
                <a:gd name="connsiteX503" fmla="*/ 6882578 w 7527271"/>
                <a:gd name="connsiteY503" fmla="*/ 3475345 h 4246067"/>
                <a:gd name="connsiteX504" fmla="*/ 6930082 w 7527271"/>
                <a:gd name="connsiteY504" fmla="*/ 3545969 h 4246067"/>
                <a:gd name="connsiteX505" fmla="*/ 6941957 w 7527271"/>
                <a:gd name="connsiteY505" fmla="*/ 3584281 h 4246067"/>
                <a:gd name="connsiteX506" fmla="*/ 6936023 w 7527271"/>
                <a:gd name="connsiteY506" fmla="*/ 3588077 h 4246067"/>
                <a:gd name="connsiteX507" fmla="*/ 6983515 w 7527271"/>
                <a:gd name="connsiteY507" fmla="*/ 3612799 h 4246067"/>
                <a:gd name="connsiteX508" fmla="*/ 7001331 w 7527271"/>
                <a:gd name="connsiteY508" fmla="*/ 3619771 h 4246067"/>
                <a:gd name="connsiteX509" fmla="*/ 7013206 w 7527271"/>
                <a:gd name="connsiteY509" fmla="*/ 3648901 h 4246067"/>
                <a:gd name="connsiteX510" fmla="*/ 7019146 w 7527271"/>
                <a:gd name="connsiteY510" fmla="*/ 3663473 h 4246067"/>
                <a:gd name="connsiteX511" fmla="*/ 7007278 w 7527271"/>
                <a:gd name="connsiteY511" fmla="*/ 3689433 h 4246067"/>
                <a:gd name="connsiteX512" fmla="*/ 6971662 w 7527271"/>
                <a:gd name="connsiteY512" fmla="*/ 3712223 h 4246067"/>
                <a:gd name="connsiteX513" fmla="*/ 6918222 w 7527271"/>
                <a:gd name="connsiteY513" fmla="*/ 3654571 h 4246067"/>
                <a:gd name="connsiteX514" fmla="*/ 6912290 w 7527271"/>
                <a:gd name="connsiteY514" fmla="*/ 3676743 h 4246067"/>
                <a:gd name="connsiteX515" fmla="*/ 6864796 w 7527271"/>
                <a:gd name="connsiteY515" fmla="*/ 3670391 h 4246067"/>
                <a:gd name="connsiteX516" fmla="*/ 6841052 w 7527271"/>
                <a:gd name="connsiteY516" fmla="*/ 3667219 h 4246067"/>
                <a:gd name="connsiteX517" fmla="*/ 6826207 w 7527271"/>
                <a:gd name="connsiteY517" fmla="*/ 3667529 h 4246067"/>
                <a:gd name="connsiteX518" fmla="*/ 6811366 w 7527271"/>
                <a:gd name="connsiteY518" fmla="*/ 3667837 h 4246067"/>
                <a:gd name="connsiteX519" fmla="*/ 6799495 w 7527271"/>
                <a:gd name="connsiteY519" fmla="*/ 3675435 h 4246067"/>
                <a:gd name="connsiteX520" fmla="*/ 6743096 w 7527271"/>
                <a:gd name="connsiteY520" fmla="*/ 3665603 h 4246067"/>
                <a:gd name="connsiteX521" fmla="*/ 6686701 w 7527271"/>
                <a:gd name="connsiteY521" fmla="*/ 3655773 h 4246067"/>
                <a:gd name="connsiteX522" fmla="*/ 6674823 w 7527271"/>
                <a:gd name="connsiteY522" fmla="*/ 3644997 h 4246067"/>
                <a:gd name="connsiteX523" fmla="*/ 6645141 w 7527271"/>
                <a:gd name="connsiteY523" fmla="*/ 3645627 h 4246067"/>
                <a:gd name="connsiteX524" fmla="*/ 6633268 w 7527271"/>
                <a:gd name="connsiteY524" fmla="*/ 3644035 h 4246067"/>
                <a:gd name="connsiteX525" fmla="*/ 6621396 w 7527271"/>
                <a:gd name="connsiteY525" fmla="*/ 3642453 h 4246067"/>
                <a:gd name="connsiteX526" fmla="*/ 6591714 w 7527271"/>
                <a:gd name="connsiteY526" fmla="*/ 3661445 h 4246067"/>
                <a:gd name="connsiteX527" fmla="*/ 6496736 w 7527271"/>
                <a:gd name="connsiteY527" fmla="*/ 3685475 h 4246067"/>
                <a:gd name="connsiteX528" fmla="*/ 6461117 w 7527271"/>
                <a:gd name="connsiteY528" fmla="*/ 3689901 h 4246067"/>
                <a:gd name="connsiteX529" fmla="*/ 6470023 w 7527271"/>
                <a:gd name="connsiteY529" fmla="*/ 3702567 h 4246067"/>
                <a:gd name="connsiteX530" fmla="*/ 6478927 w 7527271"/>
                <a:gd name="connsiteY530" fmla="*/ 3715233 h 4246067"/>
                <a:gd name="connsiteX531" fmla="*/ 6570948 w 7527271"/>
                <a:gd name="connsiteY531" fmla="*/ 3739007 h 4246067"/>
                <a:gd name="connsiteX532" fmla="*/ 6674843 w 7527271"/>
                <a:gd name="connsiteY532" fmla="*/ 3773561 h 4246067"/>
                <a:gd name="connsiteX533" fmla="*/ 6746085 w 7527271"/>
                <a:gd name="connsiteY533" fmla="*/ 3783081 h 4246067"/>
                <a:gd name="connsiteX534" fmla="*/ 6763892 w 7527271"/>
                <a:gd name="connsiteY534" fmla="*/ 3771689 h 4246067"/>
                <a:gd name="connsiteX535" fmla="*/ 6775763 w 7527271"/>
                <a:gd name="connsiteY535" fmla="*/ 3782455 h 4246067"/>
                <a:gd name="connsiteX536" fmla="*/ 6787636 w 7527271"/>
                <a:gd name="connsiteY536" fmla="*/ 3774859 h 4246067"/>
                <a:gd name="connsiteX537" fmla="*/ 6769827 w 7527271"/>
                <a:gd name="connsiteY537" fmla="*/ 3767893 h 4246067"/>
                <a:gd name="connsiteX538" fmla="*/ 6763892 w 7527271"/>
                <a:gd name="connsiteY538" fmla="*/ 3771689 h 4246067"/>
                <a:gd name="connsiteX539" fmla="*/ 6752015 w 7527271"/>
                <a:gd name="connsiteY539" fmla="*/ 3760913 h 4246067"/>
                <a:gd name="connsiteX540" fmla="*/ 6757951 w 7527271"/>
                <a:gd name="connsiteY540" fmla="*/ 3757115 h 4246067"/>
                <a:gd name="connsiteX541" fmla="*/ 6597654 w 7527271"/>
                <a:gd name="connsiteY541" fmla="*/ 3694371 h 4246067"/>
                <a:gd name="connsiteX542" fmla="*/ 6579846 w 7527271"/>
                <a:gd name="connsiteY542" fmla="*/ 3669039 h 4246067"/>
                <a:gd name="connsiteX543" fmla="*/ 6615460 w 7527271"/>
                <a:gd name="connsiteY543" fmla="*/ 3664613 h 4246067"/>
                <a:gd name="connsiteX544" fmla="*/ 6728256 w 7527271"/>
                <a:gd name="connsiteY544" fmla="*/ 3693463 h 4246067"/>
                <a:gd name="connsiteX545" fmla="*/ 6841059 w 7527271"/>
                <a:gd name="connsiteY545" fmla="*/ 3722319 h 4246067"/>
                <a:gd name="connsiteX546" fmla="*/ 6894483 w 7527271"/>
                <a:gd name="connsiteY546" fmla="*/ 3724861 h 4246067"/>
                <a:gd name="connsiteX547" fmla="*/ 7013227 w 7527271"/>
                <a:gd name="connsiteY547" fmla="*/ 3795827 h 4246067"/>
                <a:gd name="connsiteX548" fmla="*/ 7036978 w 7527271"/>
                <a:gd name="connsiteY548" fmla="*/ 3844909 h 4246067"/>
                <a:gd name="connsiteX549" fmla="*/ 7042924 w 7527271"/>
                <a:gd name="connsiteY549" fmla="*/ 3887033 h 4246067"/>
                <a:gd name="connsiteX550" fmla="*/ 6936073 w 7527271"/>
                <a:gd name="connsiteY550" fmla="*/ 3955391 h 4246067"/>
                <a:gd name="connsiteX551" fmla="*/ 7078569 w 7527271"/>
                <a:gd name="connsiteY551" fmla="*/ 4084629 h 4246067"/>
                <a:gd name="connsiteX552" fmla="*/ 7060771 w 7527271"/>
                <a:gd name="connsiteY552" fmla="*/ 4187843 h 4246067"/>
                <a:gd name="connsiteX553" fmla="*/ 7001412 w 7527271"/>
                <a:gd name="connsiteY553" fmla="*/ 4225823 h 4246067"/>
                <a:gd name="connsiteX554" fmla="*/ 6962827 w 7527271"/>
                <a:gd name="connsiteY554" fmla="*/ 4241329 h 4246067"/>
                <a:gd name="connsiteX555" fmla="*/ 6912371 w 7527271"/>
                <a:gd name="connsiteY555" fmla="*/ 4246067 h 4246067"/>
                <a:gd name="connsiteX556" fmla="*/ 6763955 w 7527271"/>
                <a:gd name="connsiteY556" fmla="*/ 4230823 h 4246067"/>
                <a:gd name="connsiteX557" fmla="*/ 6615535 w 7527271"/>
                <a:gd name="connsiteY557" fmla="*/ 4197205 h 4246067"/>
                <a:gd name="connsiteX558" fmla="*/ 6654126 w 7527271"/>
                <a:gd name="connsiteY558" fmla="*/ 4218443 h 4246067"/>
                <a:gd name="connsiteX559" fmla="*/ 6692716 w 7527271"/>
                <a:gd name="connsiteY559" fmla="*/ 4239665 h 4246067"/>
                <a:gd name="connsiteX560" fmla="*/ 6514612 w 7527271"/>
                <a:gd name="connsiteY560" fmla="*/ 4169947 h 4246067"/>
                <a:gd name="connsiteX561" fmla="*/ 6431493 w 7527271"/>
                <a:gd name="connsiteY561" fmla="*/ 4131287 h 4246067"/>
                <a:gd name="connsiteX562" fmla="*/ 6348379 w 7527271"/>
                <a:gd name="connsiteY562" fmla="*/ 4092639 h 4246067"/>
                <a:gd name="connsiteX563" fmla="*/ 6327600 w 7527271"/>
                <a:gd name="connsiteY563" fmla="*/ 4078383 h 4246067"/>
                <a:gd name="connsiteX564" fmla="*/ 6306822 w 7527271"/>
                <a:gd name="connsiteY564" fmla="*/ 4064129 h 4246067"/>
                <a:gd name="connsiteX565" fmla="*/ 6259325 w 7527271"/>
                <a:gd name="connsiteY565" fmla="*/ 4057777 h 4246067"/>
                <a:gd name="connsiteX566" fmla="*/ 6223706 w 7527271"/>
                <a:gd name="connsiteY566" fmla="*/ 4043831 h 4246067"/>
                <a:gd name="connsiteX567" fmla="*/ 6205895 w 7527271"/>
                <a:gd name="connsiteY567" fmla="*/ 4036863 h 4246067"/>
                <a:gd name="connsiteX568" fmla="*/ 5998106 w 7527271"/>
                <a:gd name="connsiteY568" fmla="*/ 3976955 h 4246067"/>
                <a:gd name="connsiteX569" fmla="*/ 5808128 w 7527271"/>
                <a:gd name="connsiteY569" fmla="*/ 3905651 h 4246067"/>
                <a:gd name="connsiteX570" fmla="*/ 5659707 w 7527271"/>
                <a:gd name="connsiteY570" fmla="*/ 3853683 h 4246067"/>
                <a:gd name="connsiteX571" fmla="*/ 5695334 w 7527271"/>
                <a:gd name="connsiteY571" fmla="*/ 3885991 h 4246067"/>
                <a:gd name="connsiteX572" fmla="*/ 5647842 w 7527271"/>
                <a:gd name="connsiteY572" fmla="*/ 3861275 h 4246067"/>
                <a:gd name="connsiteX573" fmla="*/ 5600344 w 7527271"/>
                <a:gd name="connsiteY573" fmla="*/ 3836565 h 4246067"/>
                <a:gd name="connsiteX574" fmla="*/ 5618159 w 7527271"/>
                <a:gd name="connsiteY574" fmla="*/ 3880267 h 4246067"/>
                <a:gd name="connsiteX575" fmla="*/ 5481618 w 7527271"/>
                <a:gd name="connsiteY575" fmla="*/ 3857427 h 4246067"/>
                <a:gd name="connsiteX576" fmla="*/ 5333195 w 7527271"/>
                <a:gd name="connsiteY576" fmla="*/ 3823809 h 4246067"/>
                <a:gd name="connsiteX577" fmla="*/ 5199623 w 7527271"/>
                <a:gd name="connsiteY577" fmla="*/ 3799069 h 4246067"/>
                <a:gd name="connsiteX578" fmla="*/ 5060108 w 7527271"/>
                <a:gd name="connsiteY578" fmla="*/ 3759765 h 4246067"/>
                <a:gd name="connsiteX579" fmla="*/ 5042298 w 7527271"/>
                <a:gd name="connsiteY579" fmla="*/ 3752797 h 4246067"/>
                <a:gd name="connsiteX580" fmla="*/ 4944347 w 7527271"/>
                <a:gd name="connsiteY580" fmla="*/ 3769541 h 4246067"/>
                <a:gd name="connsiteX581" fmla="*/ 4874157 w 7527271"/>
                <a:gd name="connsiteY581" fmla="*/ 3783435 h 4246067"/>
                <a:gd name="connsiteX582" fmla="*/ 4911703 w 7527271"/>
                <a:gd name="connsiteY582" fmla="*/ 3799617 h 4246067"/>
                <a:gd name="connsiteX583" fmla="*/ 4822654 w 7527271"/>
                <a:gd name="connsiteY583" fmla="*/ 3801489 h 4246067"/>
                <a:gd name="connsiteX584" fmla="*/ 4721734 w 7527271"/>
                <a:gd name="connsiteY584" fmla="*/ 3792595 h 4246067"/>
                <a:gd name="connsiteX585" fmla="*/ 4442704 w 7527271"/>
                <a:gd name="connsiteY585" fmla="*/ 3713979 h 4246067"/>
                <a:gd name="connsiteX586" fmla="*/ 4371460 w 7527271"/>
                <a:gd name="connsiteY586" fmla="*/ 3686097 h 4246067"/>
                <a:gd name="connsiteX587" fmla="*/ 4312091 w 7527271"/>
                <a:gd name="connsiteY587" fmla="*/ 3650615 h 4246067"/>
                <a:gd name="connsiteX588" fmla="*/ 4205222 w 7527271"/>
                <a:gd name="connsiteY588" fmla="*/ 3572053 h 4246067"/>
                <a:gd name="connsiteX589" fmla="*/ 4071649 w 7527271"/>
                <a:gd name="connsiteY589" fmla="*/ 3565677 h 4246067"/>
                <a:gd name="connsiteX590" fmla="*/ 3944016 w 7527271"/>
                <a:gd name="connsiteY590" fmla="*/ 3555509 h 4246067"/>
                <a:gd name="connsiteX591" fmla="*/ 3682801 w 7527271"/>
                <a:gd name="connsiteY591" fmla="*/ 3520595 h 4246067"/>
                <a:gd name="connsiteX592" fmla="*/ 3415655 w 7527271"/>
                <a:gd name="connsiteY592" fmla="*/ 3480305 h 4246067"/>
                <a:gd name="connsiteX593" fmla="*/ 3154446 w 7527271"/>
                <a:gd name="connsiteY593" fmla="*/ 3454573 h 4246067"/>
                <a:gd name="connsiteX594" fmla="*/ 3112884 w 7527271"/>
                <a:gd name="connsiteY594" fmla="*/ 3426065 h 4246067"/>
                <a:gd name="connsiteX595" fmla="*/ 3136631 w 7527271"/>
                <a:gd name="connsiteY595" fmla="*/ 3410869 h 4246067"/>
                <a:gd name="connsiteX596" fmla="*/ 3228648 w 7527271"/>
                <a:gd name="connsiteY596" fmla="*/ 3416283 h 4246067"/>
                <a:gd name="connsiteX597" fmla="*/ 3320662 w 7527271"/>
                <a:gd name="connsiteY597" fmla="*/ 3421689 h 4246067"/>
                <a:gd name="connsiteX598" fmla="*/ 3412679 w 7527271"/>
                <a:gd name="connsiteY598" fmla="*/ 3427105 h 4246067"/>
                <a:gd name="connsiteX599" fmla="*/ 3504696 w 7527271"/>
                <a:gd name="connsiteY599" fmla="*/ 3432521 h 4246067"/>
                <a:gd name="connsiteX600" fmla="*/ 3697633 w 7527271"/>
                <a:gd name="connsiteY600" fmla="*/ 3446827 h 4246067"/>
                <a:gd name="connsiteX601" fmla="*/ 3884637 w 7527271"/>
                <a:gd name="connsiteY601" fmla="*/ 3464933 h 4246067"/>
                <a:gd name="connsiteX602" fmla="*/ 3801523 w 7527271"/>
                <a:gd name="connsiteY602" fmla="*/ 3444635 h 4246067"/>
                <a:gd name="connsiteX603" fmla="*/ 3718410 w 7527271"/>
                <a:gd name="connsiteY603" fmla="*/ 3424349 h 4246067"/>
                <a:gd name="connsiteX604" fmla="*/ 3635295 w 7527271"/>
                <a:gd name="connsiteY604" fmla="*/ 3404063 h 4246067"/>
                <a:gd name="connsiteX605" fmla="*/ 3552179 w 7527271"/>
                <a:gd name="connsiteY605" fmla="*/ 3383765 h 4246067"/>
                <a:gd name="connsiteX606" fmla="*/ 3388924 w 7527271"/>
                <a:gd name="connsiteY606" fmla="*/ 3350463 h 4246067"/>
                <a:gd name="connsiteX607" fmla="*/ 3225664 w 7527271"/>
                <a:gd name="connsiteY607" fmla="*/ 3317179 h 4246067"/>
                <a:gd name="connsiteX608" fmla="*/ 3136616 w 7527271"/>
                <a:gd name="connsiteY608" fmla="*/ 3300677 h 4246067"/>
                <a:gd name="connsiteX609" fmla="*/ 3053499 w 7527271"/>
                <a:gd name="connsiteY609" fmla="*/ 3280389 h 4246067"/>
                <a:gd name="connsiteX610" fmla="*/ 2839778 w 7527271"/>
                <a:gd name="connsiteY610" fmla="*/ 3242641 h 4246067"/>
                <a:gd name="connsiteX611" fmla="*/ 2631999 w 7527271"/>
                <a:gd name="connsiteY611" fmla="*/ 3201101 h 4246067"/>
                <a:gd name="connsiteX612" fmla="*/ 2608248 w 7527271"/>
                <a:gd name="connsiteY612" fmla="*/ 3197923 h 4246067"/>
                <a:gd name="connsiteX613" fmla="*/ 2584505 w 7527271"/>
                <a:gd name="connsiteY613" fmla="*/ 3194751 h 4246067"/>
                <a:gd name="connsiteX614" fmla="*/ 2531071 w 7527271"/>
                <a:gd name="connsiteY614" fmla="*/ 3192199 h 4246067"/>
                <a:gd name="connsiteX615" fmla="*/ 2424215 w 7527271"/>
                <a:gd name="connsiteY615" fmla="*/ 3168741 h 4246067"/>
                <a:gd name="connsiteX616" fmla="*/ 2320324 w 7527271"/>
                <a:gd name="connsiteY616" fmla="*/ 3152559 h 4246067"/>
                <a:gd name="connsiteX617" fmla="*/ 2210495 w 7527271"/>
                <a:gd name="connsiteY617" fmla="*/ 3140177 h 4246067"/>
                <a:gd name="connsiteX618" fmla="*/ 2121449 w 7527271"/>
                <a:gd name="connsiteY618" fmla="*/ 3123685 h 4246067"/>
                <a:gd name="connsiteX619" fmla="*/ 2032394 w 7527271"/>
                <a:gd name="connsiteY619" fmla="*/ 3107187 h 4246067"/>
                <a:gd name="connsiteX620" fmla="*/ 1943348 w 7527271"/>
                <a:gd name="connsiteY620" fmla="*/ 3099883 h 4246067"/>
                <a:gd name="connsiteX621" fmla="*/ 1860236 w 7527271"/>
                <a:gd name="connsiteY621" fmla="*/ 3088775 h 4246067"/>
                <a:gd name="connsiteX622" fmla="*/ 1685106 w 7527271"/>
                <a:gd name="connsiteY622" fmla="*/ 3063071 h 4246067"/>
                <a:gd name="connsiteX623" fmla="*/ 1504035 w 7527271"/>
                <a:gd name="connsiteY623" fmla="*/ 3041167 h 4246067"/>
                <a:gd name="connsiteX624" fmla="*/ 1438734 w 7527271"/>
                <a:gd name="connsiteY624" fmla="*/ 3027847 h 4246067"/>
                <a:gd name="connsiteX625" fmla="*/ 1379370 w 7527271"/>
                <a:gd name="connsiteY625" fmla="*/ 3029101 h 4246067"/>
                <a:gd name="connsiteX626" fmla="*/ 1254697 w 7527271"/>
                <a:gd name="connsiteY626" fmla="*/ 2998667 h 4246067"/>
                <a:gd name="connsiteX627" fmla="*/ 1130027 w 7527271"/>
                <a:gd name="connsiteY627" fmla="*/ 2986589 h 4246067"/>
                <a:gd name="connsiteX628" fmla="*/ 999420 w 7527271"/>
                <a:gd name="connsiteY628" fmla="*/ 2959953 h 4246067"/>
                <a:gd name="connsiteX629" fmla="*/ 750079 w 7527271"/>
                <a:gd name="connsiteY629" fmla="*/ 2899079 h 4246067"/>
                <a:gd name="connsiteX630" fmla="*/ 619472 w 7527271"/>
                <a:gd name="connsiteY630" fmla="*/ 2863255 h 4246067"/>
                <a:gd name="connsiteX631" fmla="*/ 488865 w 7527271"/>
                <a:gd name="connsiteY631" fmla="*/ 2827441 h 4246067"/>
                <a:gd name="connsiteX632" fmla="*/ 381995 w 7527271"/>
                <a:gd name="connsiteY632" fmla="*/ 2748877 h 4246067"/>
                <a:gd name="connsiteX633" fmla="*/ 390894 w 7527271"/>
                <a:gd name="connsiteY633" fmla="*/ 2715633 h 4246067"/>
                <a:gd name="connsiteX634" fmla="*/ 447294 w 7527271"/>
                <a:gd name="connsiteY634" fmla="*/ 2725471 h 4246067"/>
                <a:gd name="connsiteX635" fmla="*/ 583842 w 7527271"/>
                <a:gd name="connsiteY635" fmla="*/ 2748313 h 4246067"/>
                <a:gd name="connsiteX636" fmla="*/ 720381 w 7527271"/>
                <a:gd name="connsiteY636" fmla="*/ 2771155 h 4246067"/>
                <a:gd name="connsiteX637" fmla="*/ 788653 w 7527271"/>
                <a:gd name="connsiteY637" fmla="*/ 2791747 h 4246067"/>
                <a:gd name="connsiteX638" fmla="*/ 856924 w 7527271"/>
                <a:gd name="connsiteY638" fmla="*/ 2812355 h 4246067"/>
                <a:gd name="connsiteX639" fmla="*/ 1118134 w 7527271"/>
                <a:gd name="connsiteY639" fmla="*/ 2847259 h 4246067"/>
                <a:gd name="connsiteX640" fmla="*/ 1385286 w 7527271"/>
                <a:gd name="connsiteY640" fmla="*/ 2896737 h 4246067"/>
                <a:gd name="connsiteX641" fmla="*/ 1456526 w 7527271"/>
                <a:gd name="connsiteY641" fmla="*/ 2906261 h 4246067"/>
                <a:gd name="connsiteX642" fmla="*/ 1489177 w 7527271"/>
                <a:gd name="connsiteY642" fmla="*/ 2912919 h 4246067"/>
                <a:gd name="connsiteX643" fmla="*/ 1521827 w 7527271"/>
                <a:gd name="connsiteY643" fmla="*/ 2919579 h 4246067"/>
                <a:gd name="connsiteX644" fmla="*/ 1655404 w 7527271"/>
                <a:gd name="connsiteY644" fmla="*/ 2944319 h 4246067"/>
                <a:gd name="connsiteX645" fmla="*/ 1794913 w 7527271"/>
                <a:gd name="connsiteY645" fmla="*/ 2965261 h 4246067"/>
                <a:gd name="connsiteX646" fmla="*/ 1860217 w 7527271"/>
                <a:gd name="connsiteY646" fmla="*/ 2978581 h 4246067"/>
                <a:gd name="connsiteX647" fmla="*/ 1925520 w 7527271"/>
                <a:gd name="connsiteY647" fmla="*/ 2991899 h 4246067"/>
                <a:gd name="connsiteX648" fmla="*/ 1996760 w 7527271"/>
                <a:gd name="connsiteY648" fmla="*/ 3001419 h 4246067"/>
                <a:gd name="connsiteX649" fmla="*/ 2062064 w 7527271"/>
                <a:gd name="connsiteY649" fmla="*/ 3014739 h 4246067"/>
                <a:gd name="connsiteX650" fmla="*/ 2198611 w 7527271"/>
                <a:gd name="connsiteY650" fmla="*/ 3037579 h 4246067"/>
                <a:gd name="connsiteX651" fmla="*/ 2335150 w 7527271"/>
                <a:gd name="connsiteY651" fmla="*/ 3060421 h 4246067"/>
                <a:gd name="connsiteX652" fmla="*/ 2477634 w 7527271"/>
                <a:gd name="connsiteY652" fmla="*/ 3097825 h 4246067"/>
                <a:gd name="connsiteX653" fmla="*/ 2545905 w 7527271"/>
                <a:gd name="connsiteY653" fmla="*/ 3109245 h 4246067"/>
                <a:gd name="connsiteX654" fmla="*/ 2614175 w 7527271"/>
                <a:gd name="connsiteY654" fmla="*/ 3120667 h 4246067"/>
                <a:gd name="connsiteX655" fmla="*/ 2738845 w 7527271"/>
                <a:gd name="connsiteY655" fmla="*/ 3151101 h 4246067"/>
                <a:gd name="connsiteX656" fmla="*/ 2857584 w 7527271"/>
                <a:gd name="connsiteY656" fmla="*/ 3185333 h 4246067"/>
                <a:gd name="connsiteX657" fmla="*/ 2851646 w 7527271"/>
                <a:gd name="connsiteY657" fmla="*/ 3170769 h 4246067"/>
                <a:gd name="connsiteX658" fmla="*/ 2863511 w 7527271"/>
                <a:gd name="connsiteY658" fmla="*/ 3126445 h 4246067"/>
                <a:gd name="connsiteX659" fmla="*/ 2726964 w 7527271"/>
                <a:gd name="connsiteY659" fmla="*/ 3094417 h 4246067"/>
                <a:gd name="connsiteX660" fmla="*/ 2590421 w 7527271"/>
                <a:gd name="connsiteY660" fmla="*/ 3062399 h 4246067"/>
                <a:gd name="connsiteX661" fmla="*/ 2495437 w 7527271"/>
                <a:gd name="connsiteY661" fmla="*/ 3049707 h 4246067"/>
                <a:gd name="connsiteX662" fmla="*/ 2400447 w 7527271"/>
                <a:gd name="connsiteY662" fmla="*/ 3037007 h 4246067"/>
                <a:gd name="connsiteX663" fmla="*/ 2308432 w 7527271"/>
                <a:gd name="connsiteY663" fmla="*/ 3031603 h 4246067"/>
                <a:gd name="connsiteX664" fmla="*/ 2216419 w 7527271"/>
                <a:gd name="connsiteY664" fmla="*/ 3026187 h 4246067"/>
                <a:gd name="connsiteX665" fmla="*/ 2020507 w 7527271"/>
                <a:gd name="connsiteY665" fmla="*/ 2986229 h 4246067"/>
                <a:gd name="connsiteX666" fmla="*/ 1919580 w 7527271"/>
                <a:gd name="connsiteY666" fmla="*/ 2958963 h 4246067"/>
                <a:gd name="connsiteX667" fmla="*/ 1818657 w 7527271"/>
                <a:gd name="connsiteY667" fmla="*/ 2931709 h 4246067"/>
                <a:gd name="connsiteX668" fmla="*/ 1682108 w 7527271"/>
                <a:gd name="connsiteY668" fmla="*/ 2881321 h 4246067"/>
                <a:gd name="connsiteX669" fmla="*/ 1545564 w 7527271"/>
                <a:gd name="connsiteY669" fmla="*/ 2830929 h 4246067"/>
                <a:gd name="connsiteX670" fmla="*/ 1480257 w 7527271"/>
                <a:gd name="connsiteY670" fmla="*/ 2808423 h 4246067"/>
                <a:gd name="connsiteX671" fmla="*/ 1414956 w 7527271"/>
                <a:gd name="connsiteY671" fmla="*/ 2785931 h 4246067"/>
                <a:gd name="connsiteX672" fmla="*/ 1346679 w 7527271"/>
                <a:gd name="connsiteY672" fmla="*/ 2756139 h 4246067"/>
                <a:gd name="connsiteX673" fmla="*/ 1278404 w 7527271"/>
                <a:gd name="connsiteY673" fmla="*/ 2726355 h 4246067"/>
                <a:gd name="connsiteX674" fmla="*/ 1115144 w 7527271"/>
                <a:gd name="connsiteY674" fmla="*/ 2693055 h 4246067"/>
                <a:gd name="connsiteX675" fmla="*/ 951885 w 7527271"/>
                <a:gd name="connsiteY675" fmla="*/ 2659761 h 4246067"/>
                <a:gd name="connsiteX676" fmla="*/ 907361 w 7527271"/>
                <a:gd name="connsiteY676" fmla="*/ 2642333 h 4246067"/>
                <a:gd name="connsiteX677" fmla="*/ 868775 w 7527271"/>
                <a:gd name="connsiteY677" fmla="*/ 2639469 h 4246067"/>
                <a:gd name="connsiteX678" fmla="*/ 785663 w 7527271"/>
                <a:gd name="connsiteY678" fmla="*/ 2619183 h 4246067"/>
                <a:gd name="connsiteX679" fmla="*/ 702544 w 7527271"/>
                <a:gd name="connsiteY679" fmla="*/ 2598887 h 4246067"/>
                <a:gd name="connsiteX680" fmla="*/ 619432 w 7527271"/>
                <a:gd name="connsiteY680" fmla="*/ 2578597 h 4246067"/>
                <a:gd name="connsiteX681" fmla="*/ 595679 w 7527271"/>
                <a:gd name="connsiteY681" fmla="*/ 2557057 h 4246067"/>
                <a:gd name="connsiteX682" fmla="*/ 601617 w 7527271"/>
                <a:gd name="connsiteY682" fmla="*/ 2553259 h 4246067"/>
                <a:gd name="connsiteX683" fmla="*/ 717382 w 7527271"/>
                <a:gd name="connsiteY683" fmla="*/ 2571031 h 4246067"/>
                <a:gd name="connsiteX684" fmla="*/ 833148 w 7527271"/>
                <a:gd name="connsiteY684" fmla="*/ 2588801 h 4246067"/>
                <a:gd name="connsiteX685" fmla="*/ 942977 w 7527271"/>
                <a:gd name="connsiteY685" fmla="*/ 2601183 h 4246067"/>
                <a:gd name="connsiteX686" fmla="*/ 1058736 w 7527271"/>
                <a:gd name="connsiteY686" fmla="*/ 2609757 h 4246067"/>
                <a:gd name="connsiteX687" fmla="*/ 1011238 w 7527271"/>
                <a:gd name="connsiteY687" fmla="*/ 2548319 h 4246067"/>
                <a:gd name="connsiteX688" fmla="*/ 1046845 w 7527271"/>
                <a:gd name="connsiteY688" fmla="*/ 2488799 h 4246067"/>
                <a:gd name="connsiteX689" fmla="*/ 939987 w 7527271"/>
                <a:gd name="connsiteY689" fmla="*/ 2465341 h 4246067"/>
                <a:gd name="connsiteX690" fmla="*/ 892489 w 7527271"/>
                <a:gd name="connsiteY690" fmla="*/ 2422253 h 4246067"/>
                <a:gd name="connsiteX691" fmla="*/ 928107 w 7527271"/>
                <a:gd name="connsiteY691" fmla="*/ 2417841 h 4246067"/>
                <a:gd name="connsiteX692" fmla="*/ 1037936 w 7527271"/>
                <a:gd name="connsiteY692" fmla="*/ 2448589 h 4246067"/>
                <a:gd name="connsiteX693" fmla="*/ 1147768 w 7527271"/>
                <a:gd name="connsiteY693" fmla="*/ 2479331 h 4246067"/>
                <a:gd name="connsiteX694" fmla="*/ 1308058 w 7527271"/>
                <a:gd name="connsiteY694" fmla="*/ 2523713 h 4246067"/>
                <a:gd name="connsiteX695" fmla="*/ 1367425 w 7527271"/>
                <a:gd name="connsiteY695" fmla="*/ 2540829 h 4246067"/>
                <a:gd name="connsiteX696" fmla="*/ 1622704 w 7527271"/>
                <a:gd name="connsiteY696" fmla="*/ 2588721 h 4246067"/>
                <a:gd name="connsiteX697" fmla="*/ 1877980 w 7527271"/>
                <a:gd name="connsiteY697" fmla="*/ 2636609 h 4246067"/>
                <a:gd name="connsiteX698" fmla="*/ 1818601 w 7527271"/>
                <a:gd name="connsiteY698" fmla="*/ 2564395 h 4246067"/>
                <a:gd name="connsiteX699" fmla="*/ 1774081 w 7527271"/>
                <a:gd name="connsiteY699" fmla="*/ 2556157 h 4246067"/>
                <a:gd name="connsiteX700" fmla="*/ 1751325 w 7527271"/>
                <a:gd name="connsiteY700" fmla="*/ 2549053 h 4246067"/>
                <a:gd name="connsiteX701" fmla="*/ 1722756 w 7527271"/>
                <a:gd name="connsiteY701" fmla="*/ 2549663 h 4246067"/>
                <a:gd name="connsiteX702" fmla="*/ 1656944 w 7527271"/>
                <a:gd name="connsiteY702" fmla="*/ 2546477 h 4246067"/>
                <a:gd name="connsiteX703" fmla="*/ 1523603 w 7527271"/>
                <a:gd name="connsiteY703" fmla="*/ 2521811 h 4246067"/>
                <a:gd name="connsiteX704" fmla="*/ 1507967 w 7527271"/>
                <a:gd name="connsiteY704" fmla="*/ 2514929 h 4246067"/>
                <a:gd name="connsiteX705" fmla="*/ 1373357 w 7527271"/>
                <a:gd name="connsiteY705" fmla="*/ 2500299 h 4246067"/>
                <a:gd name="connsiteX706" fmla="*/ 1284310 w 7527271"/>
                <a:gd name="connsiteY706" fmla="*/ 2483807 h 4246067"/>
                <a:gd name="connsiteX707" fmla="*/ 1236815 w 7527271"/>
                <a:gd name="connsiteY707" fmla="*/ 2477459 h 4246067"/>
                <a:gd name="connsiteX708" fmla="*/ 1195259 w 7527271"/>
                <a:gd name="connsiteY708" fmla="*/ 2467319 h 4246067"/>
                <a:gd name="connsiteX709" fmla="*/ 1100272 w 7527271"/>
                <a:gd name="connsiteY709" fmla="*/ 2445439 h 4246067"/>
                <a:gd name="connsiteX710" fmla="*/ 1005286 w 7527271"/>
                <a:gd name="connsiteY710" fmla="*/ 2423565 h 4246067"/>
                <a:gd name="connsiteX711" fmla="*/ 910294 w 7527271"/>
                <a:gd name="connsiteY711" fmla="*/ 2401687 h 4246067"/>
                <a:gd name="connsiteX712" fmla="*/ 815308 w 7527271"/>
                <a:gd name="connsiteY712" fmla="*/ 2379807 h 4246067"/>
                <a:gd name="connsiteX713" fmla="*/ 726259 w 7527271"/>
                <a:gd name="connsiteY713" fmla="*/ 2363309 h 4246067"/>
                <a:gd name="connsiteX714" fmla="*/ 631271 w 7527271"/>
                <a:gd name="connsiteY714" fmla="*/ 2332251 h 4246067"/>
                <a:gd name="connsiteX715" fmla="*/ 239442 w 7527271"/>
                <a:gd name="connsiteY715" fmla="*/ 2197244 h 4246067"/>
                <a:gd name="connsiteX716" fmla="*/ 221633 w 7527271"/>
                <a:gd name="connsiteY716" fmla="*/ 2190274 h 4246067"/>
                <a:gd name="connsiteX717" fmla="*/ 233503 w 7527271"/>
                <a:gd name="connsiteY717" fmla="*/ 2182680 h 4246067"/>
                <a:gd name="connsiteX718" fmla="*/ 468005 w 7527271"/>
                <a:gd name="connsiteY718" fmla="*/ 2262223 h 4246067"/>
                <a:gd name="connsiteX719" fmla="*/ 696571 w 7527271"/>
                <a:gd name="connsiteY719" fmla="*/ 2327201 h 4246067"/>
                <a:gd name="connsiteX720" fmla="*/ 720318 w 7527271"/>
                <a:gd name="connsiteY720" fmla="*/ 2330381 h 4246067"/>
                <a:gd name="connsiteX721" fmla="*/ 729220 w 7527271"/>
                <a:gd name="connsiteY721" fmla="*/ 2333861 h 4246067"/>
                <a:gd name="connsiteX722" fmla="*/ 726256 w 7527271"/>
                <a:gd name="connsiteY722" fmla="*/ 2344949 h 4246067"/>
                <a:gd name="connsiteX723" fmla="*/ 773751 w 7527271"/>
                <a:gd name="connsiteY723" fmla="*/ 2351297 h 4246067"/>
                <a:gd name="connsiteX724" fmla="*/ 833117 w 7527271"/>
                <a:gd name="connsiteY724" fmla="*/ 2368413 h 4246067"/>
                <a:gd name="connsiteX725" fmla="*/ 883580 w 7527271"/>
                <a:gd name="connsiteY725" fmla="*/ 2382043 h 4246067"/>
                <a:gd name="connsiteX726" fmla="*/ 939976 w 7527271"/>
                <a:gd name="connsiteY726" fmla="*/ 2391877 h 4246067"/>
                <a:gd name="connsiteX727" fmla="*/ 1043872 w 7527271"/>
                <a:gd name="connsiteY727" fmla="*/ 2417237 h 4246067"/>
                <a:gd name="connsiteX728" fmla="*/ 1147766 w 7527271"/>
                <a:gd name="connsiteY728" fmla="*/ 2442605 h 4246067"/>
                <a:gd name="connsiteX729" fmla="*/ 1254623 w 7527271"/>
                <a:gd name="connsiteY729" fmla="*/ 2466065 h 4246067"/>
                <a:gd name="connsiteX730" fmla="*/ 1302118 w 7527271"/>
                <a:gd name="connsiteY730" fmla="*/ 2472415 h 4246067"/>
                <a:gd name="connsiteX731" fmla="*/ 1355541 w 7527271"/>
                <a:gd name="connsiteY731" fmla="*/ 2474957 h 4246067"/>
                <a:gd name="connsiteX732" fmla="*/ 1367415 w 7527271"/>
                <a:gd name="connsiteY732" fmla="*/ 2467361 h 4246067"/>
                <a:gd name="connsiteX733" fmla="*/ 1171501 w 7527271"/>
                <a:gd name="connsiteY733" fmla="*/ 2409041 h 4246067"/>
                <a:gd name="connsiteX734" fmla="*/ 779676 w 7527271"/>
                <a:gd name="connsiteY734" fmla="*/ 2292403 h 4246067"/>
                <a:gd name="connsiteX735" fmla="*/ 741087 w 7527271"/>
                <a:gd name="connsiteY735" fmla="*/ 2289543 h 4246067"/>
                <a:gd name="connsiteX736" fmla="*/ 702503 w 7527271"/>
                <a:gd name="connsiteY736" fmla="*/ 2286679 h 4246067"/>
                <a:gd name="connsiteX737" fmla="*/ 687658 w 7527271"/>
                <a:gd name="connsiteY737" fmla="*/ 2277801 h 4246067"/>
                <a:gd name="connsiteX738" fmla="*/ 672816 w 7527271"/>
                <a:gd name="connsiteY738" fmla="*/ 2268933 h 4246067"/>
                <a:gd name="connsiteX739" fmla="*/ 684689 w 7527271"/>
                <a:gd name="connsiteY739" fmla="*/ 2261337 h 4246067"/>
                <a:gd name="connsiteX740" fmla="*/ 607506 w 7527271"/>
                <a:gd name="connsiteY740" fmla="*/ 2182157 h 4246067"/>
                <a:gd name="connsiteX741" fmla="*/ 696547 w 7527271"/>
                <a:gd name="connsiteY741" fmla="*/ 2161912 h 4246067"/>
                <a:gd name="connsiteX742" fmla="*/ 797472 w 7527271"/>
                <a:gd name="connsiteY742" fmla="*/ 2189178 h 4246067"/>
                <a:gd name="connsiteX743" fmla="*/ 898401 w 7527271"/>
                <a:gd name="connsiteY743" fmla="*/ 2216443 h 4246067"/>
                <a:gd name="connsiteX744" fmla="*/ 999322 w 7527271"/>
                <a:gd name="connsiteY744" fmla="*/ 2243699 h 4246067"/>
                <a:gd name="connsiteX745" fmla="*/ 1100244 w 7527271"/>
                <a:gd name="connsiteY745" fmla="*/ 2270969 h 4246067"/>
                <a:gd name="connsiteX746" fmla="*/ 1147739 w 7527271"/>
                <a:gd name="connsiteY746" fmla="*/ 2277319 h 4246067"/>
                <a:gd name="connsiteX747" fmla="*/ 1168513 w 7527271"/>
                <a:gd name="connsiteY747" fmla="*/ 2273203 h 4246067"/>
                <a:gd name="connsiteX748" fmla="*/ 1183356 w 7527271"/>
                <a:gd name="connsiteY748" fmla="*/ 2272891 h 4246067"/>
                <a:gd name="connsiteX749" fmla="*/ 1026034 w 7527271"/>
                <a:gd name="connsiteY749" fmla="*/ 2217435 h 4246067"/>
                <a:gd name="connsiteX750" fmla="*/ 868705 w 7527271"/>
                <a:gd name="connsiteY750" fmla="*/ 2161965 h 4246067"/>
                <a:gd name="connsiteX751" fmla="*/ 785590 w 7527271"/>
                <a:gd name="connsiteY751" fmla="*/ 2132493 h 4246067"/>
                <a:gd name="connsiteX752" fmla="*/ 702472 w 7527271"/>
                <a:gd name="connsiteY752" fmla="*/ 2103020 h 4246067"/>
                <a:gd name="connsiteX753" fmla="*/ 542181 w 7527271"/>
                <a:gd name="connsiteY753" fmla="*/ 2040283 h 4246067"/>
                <a:gd name="connsiteX754" fmla="*/ 506556 w 7527271"/>
                <a:gd name="connsiteY754" fmla="*/ 2007974 h 4246067"/>
                <a:gd name="connsiteX755" fmla="*/ 512497 w 7527271"/>
                <a:gd name="connsiteY755" fmla="*/ 2004174 h 4246067"/>
                <a:gd name="connsiteX756" fmla="*/ 524366 w 7527271"/>
                <a:gd name="connsiteY756" fmla="*/ 2005756 h 4246067"/>
                <a:gd name="connsiteX757" fmla="*/ 536242 w 7527271"/>
                <a:gd name="connsiteY757" fmla="*/ 2007346 h 4246067"/>
                <a:gd name="connsiteX758" fmla="*/ 604512 w 7527271"/>
                <a:gd name="connsiteY758" fmla="*/ 2018767 h 4246067"/>
                <a:gd name="connsiteX759" fmla="*/ 672783 w 7527271"/>
                <a:gd name="connsiteY759" fmla="*/ 2030188 h 4246067"/>
                <a:gd name="connsiteX760" fmla="*/ 738089 w 7527271"/>
                <a:gd name="connsiteY760" fmla="*/ 2043508 h 4246067"/>
                <a:gd name="connsiteX761" fmla="*/ 803392 w 7527271"/>
                <a:gd name="connsiteY761" fmla="*/ 2056827 h 4246067"/>
                <a:gd name="connsiteX762" fmla="*/ 948840 w 7527271"/>
                <a:gd name="connsiteY762" fmla="*/ 2092327 h 4246067"/>
                <a:gd name="connsiteX763" fmla="*/ 1010492 w 7527271"/>
                <a:gd name="connsiteY763" fmla="*/ 2103752 h 4246067"/>
                <a:gd name="connsiteX764" fmla="*/ 927583 w 7527271"/>
                <a:gd name="connsiteY764" fmla="*/ 2045873 h 4246067"/>
                <a:gd name="connsiteX765" fmla="*/ 815256 w 7527271"/>
                <a:gd name="connsiteY765" fmla="*/ 2030860 h 4246067"/>
                <a:gd name="connsiteX766" fmla="*/ 791512 w 7527271"/>
                <a:gd name="connsiteY766" fmla="*/ 2009325 h 4246067"/>
                <a:gd name="connsiteX767" fmla="*/ 809318 w 7527271"/>
                <a:gd name="connsiteY767" fmla="*/ 1997931 h 4246067"/>
                <a:gd name="connsiteX768" fmla="*/ 876819 w 7527271"/>
                <a:gd name="connsiteY768" fmla="*/ 2010434 h 4246067"/>
                <a:gd name="connsiteX769" fmla="*/ 848252 w 7527271"/>
                <a:gd name="connsiteY769" fmla="*/ 1990488 h 4246067"/>
                <a:gd name="connsiteX770" fmla="*/ 785975 w 7527271"/>
                <a:gd name="connsiteY770" fmla="*/ 1948796 h 4246067"/>
                <a:gd name="connsiteX771" fmla="*/ 767759 w 7527271"/>
                <a:gd name="connsiteY771" fmla="*/ 1951059 h 4246067"/>
                <a:gd name="connsiteX772" fmla="*/ 744006 w 7527271"/>
                <a:gd name="connsiteY772" fmla="*/ 1929520 h 4246067"/>
                <a:gd name="connsiteX773" fmla="*/ 749943 w 7527271"/>
                <a:gd name="connsiteY773" fmla="*/ 1925720 h 4246067"/>
                <a:gd name="connsiteX774" fmla="*/ 755705 w 7527271"/>
                <a:gd name="connsiteY774" fmla="*/ 1925786 h 4246067"/>
                <a:gd name="connsiteX775" fmla="*/ 688033 w 7527271"/>
                <a:gd name="connsiteY775" fmla="*/ 1870087 h 4246067"/>
                <a:gd name="connsiteX776" fmla="*/ 684579 w 7527271"/>
                <a:gd name="connsiteY776" fmla="*/ 1833470 h 4246067"/>
                <a:gd name="connsiteX777" fmla="*/ 671833 w 7527271"/>
                <a:gd name="connsiteY777" fmla="*/ 1824572 h 4246067"/>
                <a:gd name="connsiteX778" fmla="*/ 557093 w 7527271"/>
                <a:gd name="connsiteY778" fmla="*/ 1744472 h 4246067"/>
                <a:gd name="connsiteX779" fmla="*/ 546409 w 7527271"/>
                <a:gd name="connsiteY779" fmla="*/ 1694253 h 4246067"/>
                <a:gd name="connsiteX780" fmla="*/ 556385 w 7527271"/>
                <a:gd name="connsiteY780" fmla="*/ 1547284 h 4246067"/>
                <a:gd name="connsiteX781" fmla="*/ 545699 w 7527271"/>
                <a:gd name="connsiteY781" fmla="*/ 1497063 h 4246067"/>
                <a:gd name="connsiteX782" fmla="*/ 485743 w 7527271"/>
                <a:gd name="connsiteY782" fmla="*/ 1429552 h 4246067"/>
                <a:gd name="connsiteX783" fmla="*/ 473338 w 7527271"/>
                <a:gd name="connsiteY783" fmla="*/ 1361031 h 4246067"/>
                <a:gd name="connsiteX784" fmla="*/ 469894 w 7527271"/>
                <a:gd name="connsiteY784" fmla="*/ 1324421 h 4246067"/>
                <a:gd name="connsiteX785" fmla="*/ 486427 w 7527271"/>
                <a:gd name="connsiteY785" fmla="*/ 1310314 h 4246067"/>
                <a:gd name="connsiteX786" fmla="*/ 455418 w 7527271"/>
                <a:gd name="connsiteY786" fmla="*/ 1297210 h 4246067"/>
                <a:gd name="connsiteX787" fmla="*/ 437158 w 7527271"/>
                <a:gd name="connsiteY787" fmla="*/ 1293019 h 4246067"/>
                <a:gd name="connsiteX788" fmla="*/ 424408 w 7527271"/>
                <a:gd name="connsiteY788" fmla="*/ 1284112 h 4246067"/>
                <a:gd name="connsiteX789" fmla="*/ 376862 w 7527271"/>
                <a:gd name="connsiteY789" fmla="*/ 1285133 h 4246067"/>
                <a:gd name="connsiteX790" fmla="*/ 334825 w 7527271"/>
                <a:gd name="connsiteY790" fmla="*/ 1281441 h 4246067"/>
                <a:gd name="connsiteX791" fmla="*/ 285551 w 7527271"/>
                <a:gd name="connsiteY791" fmla="*/ 1264149 h 4246067"/>
                <a:gd name="connsiteX792" fmla="*/ 260054 w 7527271"/>
                <a:gd name="connsiteY792" fmla="*/ 1246343 h 4246067"/>
                <a:gd name="connsiteX793" fmla="*/ 206470 w 7527271"/>
                <a:gd name="connsiteY793" fmla="*/ 1183289 h 4246067"/>
                <a:gd name="connsiteX794" fmla="*/ 191138 w 7527271"/>
                <a:gd name="connsiteY794" fmla="*/ 1146930 h 4246067"/>
                <a:gd name="connsiteX795" fmla="*/ 196650 w 7527271"/>
                <a:gd name="connsiteY795" fmla="*/ 1142228 h 4246067"/>
                <a:gd name="connsiteX796" fmla="*/ 147381 w 7527271"/>
                <a:gd name="connsiteY796" fmla="*/ 1124932 h 4246067"/>
                <a:gd name="connsiteX797" fmla="*/ 129114 w 7527271"/>
                <a:gd name="connsiteY797" fmla="*/ 1120728 h 4246067"/>
                <a:gd name="connsiteX798" fmla="*/ 114643 w 7527271"/>
                <a:gd name="connsiteY798" fmla="*/ 1093528 h 4246067"/>
                <a:gd name="connsiteX799" fmla="*/ 107404 w 7527271"/>
                <a:gd name="connsiteY799" fmla="*/ 1079919 h 4246067"/>
                <a:gd name="connsiteX800" fmla="*/ 116707 w 7527271"/>
                <a:gd name="connsiteY800" fmla="*/ 1052209 h 4246067"/>
                <a:gd name="connsiteX801" fmla="*/ 149781 w 7527271"/>
                <a:gd name="connsiteY801" fmla="*/ 1023984 h 4246067"/>
                <a:gd name="connsiteX802" fmla="*/ 208014 w 7527271"/>
                <a:gd name="connsiteY802" fmla="*/ 1073194 h 4246067"/>
                <a:gd name="connsiteX803" fmla="*/ 211802 w 7527271"/>
                <a:gd name="connsiteY803" fmla="*/ 1050174 h 4246067"/>
                <a:gd name="connsiteX804" fmla="*/ 259350 w 7527271"/>
                <a:gd name="connsiteY804" fmla="*/ 1049165 h 4246067"/>
                <a:gd name="connsiteX805" fmla="*/ 283121 w 7527271"/>
                <a:gd name="connsiteY805" fmla="*/ 1048655 h 4246067"/>
                <a:gd name="connsiteX806" fmla="*/ 297769 w 7527271"/>
                <a:gd name="connsiteY806" fmla="*/ 1046048 h 4246067"/>
                <a:gd name="connsiteX807" fmla="*/ 312411 w 7527271"/>
                <a:gd name="connsiteY807" fmla="*/ 1043451 h 4246067"/>
                <a:gd name="connsiteX808" fmla="*/ 323436 w 7527271"/>
                <a:gd name="connsiteY808" fmla="*/ 1034041 h 4246067"/>
                <a:gd name="connsiteX809" fmla="*/ 380111 w 7527271"/>
                <a:gd name="connsiteY809" fmla="*/ 1035123 h 4246067"/>
                <a:gd name="connsiteX810" fmla="*/ 436789 w 7527271"/>
                <a:gd name="connsiteY810" fmla="*/ 1036205 h 4246067"/>
                <a:gd name="connsiteX811" fmla="*/ 449544 w 7527271"/>
                <a:gd name="connsiteY811" fmla="*/ 1045110 h 4246067"/>
                <a:gd name="connsiteX812" fmla="*/ 478825 w 7527271"/>
                <a:gd name="connsiteY812" fmla="*/ 1039897 h 4246067"/>
                <a:gd name="connsiteX813" fmla="*/ 490715 w 7527271"/>
                <a:gd name="connsiteY813" fmla="*/ 1039646 h 4246067"/>
                <a:gd name="connsiteX814" fmla="*/ 502598 w 7527271"/>
                <a:gd name="connsiteY814" fmla="*/ 1039386 h 4246067"/>
                <a:gd name="connsiteX815" fmla="*/ 530163 w 7527271"/>
                <a:gd name="connsiteY815" fmla="*/ 1015868 h 4246067"/>
                <a:gd name="connsiteX816" fmla="*/ 621809 w 7527271"/>
                <a:gd name="connsiteY816" fmla="*/ 977228 h 4246067"/>
                <a:gd name="connsiteX817" fmla="*/ 656605 w 7527271"/>
                <a:gd name="connsiteY817" fmla="*/ 967309 h 4246067"/>
                <a:gd name="connsiteX818" fmla="*/ 646614 w 7527271"/>
                <a:gd name="connsiteY818" fmla="*/ 956062 h 4246067"/>
                <a:gd name="connsiteX819" fmla="*/ 636626 w 7527271"/>
                <a:gd name="connsiteY819" fmla="*/ 944812 h 4246067"/>
                <a:gd name="connsiteX820" fmla="*/ 543423 w 7527271"/>
                <a:gd name="connsiteY820" fmla="*/ 935336 h 4246067"/>
                <a:gd name="connsiteX821" fmla="*/ 437470 w 7527271"/>
                <a:gd name="connsiteY821" fmla="*/ 916951 h 4246067"/>
                <a:gd name="connsiteX822" fmla="*/ 366149 w 7527271"/>
                <a:gd name="connsiteY822" fmla="*/ 918475 h 4246067"/>
                <a:gd name="connsiteX823" fmla="*/ 349609 w 7527271"/>
                <a:gd name="connsiteY823" fmla="*/ 932586 h 4246067"/>
                <a:gd name="connsiteX824" fmla="*/ 336866 w 7527271"/>
                <a:gd name="connsiteY824" fmla="*/ 923688 h 4246067"/>
                <a:gd name="connsiteX825" fmla="*/ 325840 w 7527271"/>
                <a:gd name="connsiteY825" fmla="*/ 933096 h 4246067"/>
                <a:gd name="connsiteX826" fmla="*/ 344099 w 7527271"/>
                <a:gd name="connsiteY826" fmla="*/ 937288 h 4246067"/>
                <a:gd name="connsiteX827" fmla="*/ 349609 w 7527271"/>
                <a:gd name="connsiteY827" fmla="*/ 932586 h 4246067"/>
                <a:gd name="connsiteX828" fmla="*/ 362362 w 7527271"/>
                <a:gd name="connsiteY828" fmla="*/ 941492 h 4246067"/>
                <a:gd name="connsiteX829" fmla="*/ 356850 w 7527271"/>
                <a:gd name="connsiteY829" fmla="*/ 946196 h 4246067"/>
                <a:gd name="connsiteX830" fmla="*/ 521204 w 7527271"/>
                <a:gd name="connsiteY830" fmla="*/ 983962 h 4246067"/>
                <a:gd name="connsiteX831" fmla="*/ 541185 w 7527271"/>
                <a:gd name="connsiteY831" fmla="*/ 1006461 h 4246067"/>
                <a:gd name="connsiteX832" fmla="*/ 506390 w 7527271"/>
                <a:gd name="connsiteY832" fmla="*/ 1016378 h 4246067"/>
                <a:gd name="connsiteX833" fmla="*/ 392173 w 7527271"/>
                <a:gd name="connsiteY833" fmla="*/ 1005060 h 4246067"/>
                <a:gd name="connsiteX834" fmla="*/ 277951 w 7527271"/>
                <a:gd name="connsiteY834" fmla="*/ 993732 h 4246067"/>
                <a:gd name="connsiteX835" fmla="*/ 224896 w 7527271"/>
                <a:gd name="connsiteY835" fmla="*/ 999459 h 4246067"/>
                <a:gd name="connsiteX836" fmla="*/ 100853 w 7527271"/>
                <a:gd name="connsiteY836" fmla="*/ 947067 h 4246067"/>
                <a:gd name="connsiteX837" fmla="*/ 72769 w 7527271"/>
                <a:gd name="connsiteY837" fmla="*/ 901812 h 4246067"/>
                <a:gd name="connsiteX838" fmla="*/ 62943 w 7527271"/>
                <a:gd name="connsiteY838" fmla="*/ 860741 h 4246067"/>
                <a:gd name="connsiteX839" fmla="*/ 162165 w 7527271"/>
                <a:gd name="connsiteY839" fmla="*/ 776077 h 4246067"/>
                <a:gd name="connsiteX840" fmla="*/ 9180 w 7527271"/>
                <a:gd name="connsiteY840" fmla="*/ 669276 h 4246067"/>
                <a:gd name="connsiteX841" fmla="*/ 17102 w 7527271"/>
                <a:gd name="connsiteY841" fmla="*/ 563633 h 4246067"/>
                <a:gd name="connsiteX842" fmla="*/ 72224 w 7527271"/>
                <a:gd name="connsiteY842" fmla="*/ 516599 h 4246067"/>
                <a:gd name="connsiteX843" fmla="*/ 108913 w 7527271"/>
                <a:gd name="connsiteY843" fmla="*/ 495173 h 4246067"/>
                <a:gd name="connsiteX844" fmla="*/ 158353 w 7527271"/>
                <a:gd name="connsiteY844" fmla="*/ 482653 h 4246067"/>
                <a:gd name="connsiteX845" fmla="*/ 306507 w 7527271"/>
                <a:gd name="connsiteY845" fmla="*/ 474907 h 4246067"/>
                <a:gd name="connsiteX846" fmla="*/ 456391 w 7527271"/>
                <a:gd name="connsiteY846" fmla="*/ 485473 h 4246067"/>
                <a:gd name="connsiteX847" fmla="*/ 416248 w 7527271"/>
                <a:gd name="connsiteY847" fmla="*/ 470273 h 4246067"/>
                <a:gd name="connsiteX848" fmla="*/ 376110 w 7527271"/>
                <a:gd name="connsiteY848" fmla="*/ 455081 h 4246067"/>
                <a:gd name="connsiteX849" fmla="*/ 558721 w 7527271"/>
                <a:gd name="connsiteY849" fmla="*/ 497044 h 4246067"/>
                <a:gd name="connsiteX850" fmla="*/ 597065 w 7527271"/>
                <a:gd name="connsiteY850" fmla="*/ 504506 h 4246067"/>
                <a:gd name="connsiteX851" fmla="*/ 686309 w 7527271"/>
                <a:gd name="connsiteY851" fmla="*/ 470619 h 4246067"/>
                <a:gd name="connsiteX852" fmla="*/ 787701 w 7527271"/>
                <a:gd name="connsiteY852" fmla="*/ 438535 h 4246067"/>
                <a:gd name="connsiteX853" fmla="*/ 812511 w 7527271"/>
                <a:gd name="connsiteY853" fmla="*/ 421561 h 4246067"/>
                <a:gd name="connsiteX854" fmla="*/ 782711 w 7527271"/>
                <a:gd name="connsiteY854" fmla="*/ 429091 h 4246067"/>
                <a:gd name="connsiteX855" fmla="*/ 694557 w 7527271"/>
                <a:gd name="connsiteY855" fmla="*/ 455779 h 4246067"/>
                <a:gd name="connsiteX856" fmla="*/ 769026 w 7527271"/>
                <a:gd name="connsiteY856" fmla="*/ 428465 h 4246067"/>
                <a:gd name="connsiteX857" fmla="*/ 849813 w 7527271"/>
                <a:gd name="connsiteY857" fmla="*/ 401441 h 4246067"/>
                <a:gd name="connsiteX858" fmla="*/ 1003211 w 7527271"/>
                <a:gd name="connsiteY858" fmla="*/ 359143 h 4246067"/>
                <a:gd name="connsiteX859" fmla="*/ 1077089 w 7527271"/>
                <a:gd name="connsiteY859" fmla="*/ 336333 h 4246067"/>
                <a:gd name="connsiteX860" fmla="*/ 1091594 w 7527271"/>
                <a:gd name="connsiteY860" fmla="*/ 333991 h 4246067"/>
                <a:gd name="connsiteX861" fmla="*/ 1034481 w 7527271"/>
                <a:gd name="connsiteY861" fmla="*/ 351340 h 4246067"/>
                <a:gd name="connsiteX862" fmla="*/ 968768 w 7527271"/>
                <a:gd name="connsiteY862" fmla="*/ 372276 h 4246067"/>
                <a:gd name="connsiteX863" fmla="*/ 928316 w 7527271"/>
                <a:gd name="connsiteY863" fmla="*/ 386433 h 4246067"/>
                <a:gd name="connsiteX864" fmla="*/ 924150 w 7527271"/>
                <a:gd name="connsiteY864" fmla="*/ 400147 h 4246067"/>
                <a:gd name="connsiteX865" fmla="*/ 913503 w 7527271"/>
                <a:gd name="connsiteY865" fmla="*/ 406774 h 4246067"/>
                <a:gd name="connsiteX866" fmla="*/ 964327 w 7527271"/>
                <a:gd name="connsiteY866" fmla="*/ 401013 h 4246067"/>
                <a:gd name="connsiteX867" fmla="*/ 963235 w 7527271"/>
                <a:gd name="connsiteY867" fmla="*/ 404928 h 4246067"/>
                <a:gd name="connsiteX868" fmla="*/ 960523 w 7527271"/>
                <a:gd name="connsiteY868" fmla="*/ 405040 h 4246067"/>
                <a:gd name="connsiteX869" fmla="*/ 962949 w 7527271"/>
                <a:gd name="connsiteY869" fmla="*/ 405963 h 4246067"/>
                <a:gd name="connsiteX870" fmla="*/ 963235 w 7527271"/>
                <a:gd name="connsiteY870" fmla="*/ 404928 h 4246067"/>
                <a:gd name="connsiteX871" fmla="*/ 978654 w 7527271"/>
                <a:gd name="connsiteY871" fmla="*/ 404290 h 4246067"/>
                <a:gd name="connsiteX872" fmla="*/ 1034400 w 7527271"/>
                <a:gd name="connsiteY872" fmla="*/ 384169 h 4246067"/>
                <a:gd name="connsiteX873" fmla="*/ 1408088 w 7527271"/>
                <a:gd name="connsiteY873" fmla="*/ 315569 h 4246067"/>
                <a:gd name="connsiteX874" fmla="*/ 1556394 w 7527271"/>
                <a:gd name="connsiteY874" fmla="*/ 312001 h 4246067"/>
                <a:gd name="connsiteX875" fmla="*/ 1851238 w 7527271"/>
                <a:gd name="connsiteY875" fmla="*/ 292017 h 4246067"/>
                <a:gd name="connsiteX876" fmla="*/ 2074514 w 7527271"/>
                <a:gd name="connsiteY876" fmla="*/ 291233 h 4246067"/>
                <a:gd name="connsiteX877" fmla="*/ 2130509 w 7527271"/>
                <a:gd name="connsiteY877" fmla="*/ 290072 h 4246067"/>
                <a:gd name="connsiteX878" fmla="*/ 2145277 w 7527271"/>
                <a:gd name="connsiteY878" fmla="*/ 292750 h 4246067"/>
                <a:gd name="connsiteX879" fmla="*/ 2144514 w 7527271"/>
                <a:gd name="connsiteY879" fmla="*/ 293600 h 4246067"/>
                <a:gd name="connsiteX880" fmla="*/ 2168466 w 7527271"/>
                <a:gd name="connsiteY880" fmla="*/ 292169 h 4246067"/>
                <a:gd name="connsiteX881" fmla="*/ 2169230 w 7527271"/>
                <a:gd name="connsiteY881" fmla="*/ 291218 h 4246067"/>
                <a:gd name="connsiteX882" fmla="*/ 2170601 w 7527271"/>
                <a:gd name="connsiteY882" fmla="*/ 292043 h 4246067"/>
                <a:gd name="connsiteX883" fmla="*/ 2178452 w 7527271"/>
                <a:gd name="connsiteY883" fmla="*/ 291573 h 4246067"/>
                <a:gd name="connsiteX884" fmla="*/ 2727011 w 7527271"/>
                <a:gd name="connsiteY884" fmla="*/ 266322 h 4246067"/>
                <a:gd name="connsiteX885" fmla="*/ 2986824 w 7527271"/>
                <a:gd name="connsiteY885" fmla="*/ 282910 h 4246067"/>
                <a:gd name="connsiteX886" fmla="*/ 3072069 w 7527271"/>
                <a:gd name="connsiteY886" fmla="*/ 286993 h 4246067"/>
                <a:gd name="connsiteX887" fmla="*/ 3076964 w 7527271"/>
                <a:gd name="connsiteY887" fmla="*/ 268415 h 4246067"/>
                <a:gd name="connsiteX888" fmla="*/ 3073071 w 7527271"/>
                <a:gd name="connsiteY888" fmla="*/ 287041 h 4246067"/>
                <a:gd name="connsiteX889" fmla="*/ 3087806 w 7527271"/>
                <a:gd name="connsiteY889" fmla="*/ 287747 h 4246067"/>
                <a:gd name="connsiteX890" fmla="*/ 3088249 w 7527271"/>
                <a:gd name="connsiteY890" fmla="*/ 286128 h 4246067"/>
                <a:gd name="connsiteX891" fmla="*/ 3088933 w 7527271"/>
                <a:gd name="connsiteY891" fmla="*/ 287800 h 4246067"/>
                <a:gd name="connsiteX892" fmla="*/ 3163668 w 7527271"/>
                <a:gd name="connsiteY892" fmla="*/ 291381 h 4246067"/>
                <a:gd name="connsiteX893" fmla="*/ 3163917 w 7527271"/>
                <a:gd name="connsiteY893" fmla="*/ 282639 h 4246067"/>
                <a:gd name="connsiteX894" fmla="*/ 3165427 w 7527271"/>
                <a:gd name="connsiteY894" fmla="*/ 279511 h 4246067"/>
                <a:gd name="connsiteX895" fmla="*/ 3169163 w 7527271"/>
                <a:gd name="connsiteY895" fmla="*/ 269983 h 4246067"/>
                <a:gd name="connsiteX896" fmla="*/ 3169102 w 7527271"/>
                <a:gd name="connsiteY896" fmla="*/ 280100 h 4246067"/>
                <a:gd name="connsiteX897" fmla="*/ 3169024 w 7527271"/>
                <a:gd name="connsiteY897" fmla="*/ 291638 h 4246067"/>
                <a:gd name="connsiteX898" fmla="*/ 3225508 w 7527271"/>
                <a:gd name="connsiteY898" fmla="*/ 294343 h 4246067"/>
                <a:gd name="connsiteX899" fmla="*/ 3226116 w 7527271"/>
                <a:gd name="connsiteY899" fmla="*/ 253504 h 4246067"/>
                <a:gd name="connsiteX900" fmla="*/ 3228423 w 7527271"/>
                <a:gd name="connsiteY900" fmla="*/ 246980 h 4246067"/>
                <a:gd name="connsiteX901" fmla="*/ 3229693 w 7527271"/>
                <a:gd name="connsiteY901" fmla="*/ 242777 h 4246067"/>
                <a:gd name="connsiteX902" fmla="*/ 3115937 w 7527271"/>
                <a:gd name="connsiteY902" fmla="*/ 238738 h 4246067"/>
                <a:gd name="connsiteX903" fmla="*/ 2701242 w 7527271"/>
                <a:gd name="connsiteY903" fmla="*/ 237311 h 4246067"/>
                <a:gd name="connsiteX904" fmla="*/ 2332452 w 7527271"/>
                <a:gd name="connsiteY904" fmla="*/ 245320 h 4246067"/>
                <a:gd name="connsiteX905" fmla="*/ 2404185 w 7527271"/>
                <a:gd name="connsiteY905" fmla="*/ 225890 h 4246067"/>
                <a:gd name="connsiteX906" fmla="*/ 3358769 w 7527271"/>
                <a:gd name="connsiteY906" fmla="*/ 142962 h 4246067"/>
                <a:gd name="connsiteX907" fmla="*/ 3728573 w 7527271"/>
                <a:gd name="connsiteY907" fmla="*/ 164520 h 4246067"/>
                <a:gd name="connsiteX908" fmla="*/ 4468695 w 7527271"/>
                <a:gd name="connsiteY908" fmla="*/ 177692 h 4246067"/>
                <a:gd name="connsiteX909" fmla="*/ 4723601 w 7527271"/>
                <a:gd name="connsiteY909" fmla="*/ 197772 h 4246067"/>
                <a:gd name="connsiteX910" fmla="*/ 4893329 w 7527271"/>
                <a:gd name="connsiteY910" fmla="*/ 226103 h 4246067"/>
                <a:gd name="connsiteX911" fmla="*/ 4949270 w 7527271"/>
                <a:gd name="connsiteY911" fmla="*/ 237246 h 4246067"/>
                <a:gd name="connsiteX912" fmla="*/ 4893694 w 7527271"/>
                <a:gd name="connsiteY912" fmla="*/ 233106 h 4246067"/>
                <a:gd name="connsiteX913" fmla="*/ 4502342 w 7527271"/>
                <a:gd name="connsiteY913" fmla="*/ 210739 h 4246067"/>
                <a:gd name="connsiteX914" fmla="*/ 4156451 w 7527271"/>
                <a:gd name="connsiteY914" fmla="*/ 179990 h 4246067"/>
                <a:gd name="connsiteX915" fmla="*/ 3975449 w 7527271"/>
                <a:gd name="connsiteY915" fmla="*/ 186406 h 4246067"/>
                <a:gd name="connsiteX916" fmla="*/ 3844210 w 7527271"/>
                <a:gd name="connsiteY916" fmla="*/ 182284 h 4246067"/>
                <a:gd name="connsiteX917" fmla="*/ 3862683 w 7527271"/>
                <a:gd name="connsiteY917" fmla="*/ 195972 h 4246067"/>
                <a:gd name="connsiteX918" fmla="*/ 4381728 w 7527271"/>
                <a:gd name="connsiteY918" fmla="*/ 217048 h 4246067"/>
                <a:gd name="connsiteX919" fmla="*/ 4960260 w 7527271"/>
                <a:gd name="connsiteY919" fmla="*/ 269815 h 4246067"/>
                <a:gd name="connsiteX920" fmla="*/ 5245741 w 7527271"/>
                <a:gd name="connsiteY920" fmla="*/ 299907 h 4246067"/>
                <a:gd name="connsiteX921" fmla="*/ 5268480 w 7527271"/>
                <a:gd name="connsiteY921" fmla="*/ 302043 h 4246067"/>
                <a:gd name="connsiteX922" fmla="*/ 5581625 w 7527271"/>
                <a:gd name="connsiteY922" fmla="*/ 376681 h 4246067"/>
                <a:gd name="connsiteX923" fmla="*/ 5921246 w 7527271"/>
                <a:gd name="connsiteY923" fmla="*/ 473736 h 4246067"/>
                <a:gd name="connsiteX924" fmla="*/ 6298831 w 7527271"/>
                <a:gd name="connsiteY924" fmla="*/ 605231 h 4246067"/>
                <a:gd name="connsiteX925" fmla="*/ 6719725 w 7527271"/>
                <a:gd name="connsiteY925" fmla="*/ 785773 h 4246067"/>
                <a:gd name="connsiteX926" fmla="*/ 6784361 w 7527271"/>
                <a:gd name="connsiteY926" fmla="*/ 841673 h 4246067"/>
                <a:gd name="connsiteX927" fmla="*/ 6972082 w 7527271"/>
                <a:gd name="connsiteY927" fmla="*/ 962813 h 4246067"/>
                <a:gd name="connsiteX928" fmla="*/ 6987593 w 7527271"/>
                <a:gd name="connsiteY928" fmla="*/ 976228 h 4246067"/>
                <a:gd name="connsiteX929" fmla="*/ 6973593 w 7527271"/>
                <a:gd name="connsiteY929" fmla="*/ 989756 h 4246067"/>
                <a:gd name="connsiteX930" fmla="*/ 6990254 w 7527271"/>
                <a:gd name="connsiteY930" fmla="*/ 1038352 h 4246067"/>
                <a:gd name="connsiteX931" fmla="*/ 6913128 w 7527271"/>
                <a:gd name="connsiteY931" fmla="*/ 986727 h 4246067"/>
                <a:gd name="connsiteX932" fmla="*/ 6834491 w 7527271"/>
                <a:gd name="connsiteY932" fmla="*/ 944352 h 4246067"/>
                <a:gd name="connsiteX933" fmla="*/ 6851804 w 7527271"/>
                <a:gd name="connsiteY933" fmla="*/ 1061381 h 4246067"/>
                <a:gd name="connsiteX934" fmla="*/ 6789613 w 7527271"/>
                <a:gd name="connsiteY934" fmla="*/ 1032730 h 4246067"/>
                <a:gd name="connsiteX935" fmla="*/ 6733246 w 7527271"/>
                <a:gd name="connsiteY935" fmla="*/ 1040782 h 4246067"/>
                <a:gd name="connsiteX936" fmla="*/ 6679565 w 7527271"/>
                <a:gd name="connsiteY936" fmla="*/ 1020997 h 4246067"/>
                <a:gd name="connsiteX937" fmla="*/ 6639961 w 7527271"/>
                <a:gd name="connsiteY937" fmla="*/ 998403 h 4246067"/>
                <a:gd name="connsiteX938" fmla="*/ 6601039 w 7527271"/>
                <a:gd name="connsiteY938" fmla="*/ 997932 h 4246067"/>
                <a:gd name="connsiteX939" fmla="*/ 6610589 w 7527271"/>
                <a:gd name="connsiteY939" fmla="*/ 1009095 h 4246067"/>
                <a:gd name="connsiteX940" fmla="*/ 6602566 w 7527271"/>
                <a:gd name="connsiteY940" fmla="*/ 1008565 h 4246067"/>
                <a:gd name="connsiteX941" fmla="*/ 6600749 w 7527271"/>
                <a:gd name="connsiteY941" fmla="*/ 997928 h 4246067"/>
                <a:gd name="connsiteX942" fmla="*/ 6555256 w 7527271"/>
                <a:gd name="connsiteY942" fmla="*/ 997377 h 4246067"/>
                <a:gd name="connsiteX943" fmla="*/ 6555130 w 7527271"/>
                <a:gd name="connsiteY943" fmla="*/ 997376 h 4246067"/>
                <a:gd name="connsiteX944" fmla="*/ 6560331 w 7527271"/>
                <a:gd name="connsiteY944" fmla="*/ 1000003 h 4246067"/>
                <a:gd name="connsiteX945" fmla="*/ 6648149 w 7527271"/>
                <a:gd name="connsiteY945" fmla="*/ 1038065 h 4246067"/>
                <a:gd name="connsiteX946" fmla="*/ 6786219 w 7527271"/>
                <a:gd name="connsiteY946" fmla="*/ 1095836 h 4246067"/>
                <a:gd name="connsiteX947" fmla="*/ 6835502 w 7527271"/>
                <a:gd name="connsiteY947" fmla="*/ 1121244 h 4246067"/>
                <a:gd name="connsiteX948" fmla="*/ 6672184 w 7527271"/>
                <a:gd name="connsiteY948" fmla="*/ 1107560 h 4246067"/>
                <a:gd name="connsiteX949" fmla="*/ 6655784 w 7527271"/>
                <a:gd name="connsiteY949" fmla="*/ 1100594 h 4246067"/>
                <a:gd name="connsiteX950" fmla="*/ 6537850 w 7527271"/>
                <a:gd name="connsiteY950" fmla="*/ 1045216 h 4246067"/>
                <a:gd name="connsiteX951" fmla="*/ 6411173 w 7527271"/>
                <a:gd name="connsiteY951" fmla="*/ 994717 h 4246067"/>
                <a:gd name="connsiteX952" fmla="*/ 6380281 w 7527271"/>
                <a:gd name="connsiteY952" fmla="*/ 990277 h 4246067"/>
                <a:gd name="connsiteX953" fmla="*/ 6411209 w 7527271"/>
                <a:gd name="connsiteY953" fmla="*/ 1003435 h 4246067"/>
                <a:gd name="connsiteX954" fmla="*/ 6492506 w 7527271"/>
                <a:gd name="connsiteY954" fmla="*/ 1043581 h 4246067"/>
                <a:gd name="connsiteX955" fmla="*/ 6566142 w 7527271"/>
                <a:gd name="connsiteY955" fmla="*/ 1085197 h 4246067"/>
                <a:gd name="connsiteX956" fmla="*/ 6591311 w 7527271"/>
                <a:gd name="connsiteY956" fmla="*/ 1100783 h 4246067"/>
                <a:gd name="connsiteX957" fmla="*/ 4888739 w 7527271"/>
                <a:gd name="connsiteY957" fmla="*/ 958123 h 4246067"/>
                <a:gd name="connsiteX958" fmla="*/ 4794622 w 7527271"/>
                <a:gd name="connsiteY958" fmla="*/ 956982 h 4246067"/>
                <a:gd name="connsiteX959" fmla="*/ 4650254 w 7527271"/>
                <a:gd name="connsiteY959" fmla="*/ 941726 h 4246067"/>
                <a:gd name="connsiteX960" fmla="*/ 4581691 w 7527271"/>
                <a:gd name="connsiteY960" fmla="*/ 940894 h 4246067"/>
                <a:gd name="connsiteX961" fmla="*/ 4513126 w 7527271"/>
                <a:gd name="connsiteY961" fmla="*/ 940063 h 4246067"/>
                <a:gd name="connsiteX962" fmla="*/ 4387019 w 7527271"/>
                <a:gd name="connsiteY962" fmla="*/ 928996 h 4246067"/>
                <a:gd name="connsiteX963" fmla="*/ 4266424 w 7527271"/>
                <a:gd name="connsiteY963" fmla="*/ 913225 h 4246067"/>
                <a:gd name="connsiteX964" fmla="*/ 4273659 w 7527271"/>
                <a:gd name="connsiteY964" fmla="*/ 926825 h 4246067"/>
                <a:gd name="connsiteX965" fmla="*/ 4266086 w 7527271"/>
                <a:gd name="connsiteY965" fmla="*/ 972848 h 4246067"/>
                <a:gd name="connsiteX966" fmla="*/ 4404081 w 7527271"/>
                <a:gd name="connsiteY966" fmla="*/ 983668 h 4246067"/>
                <a:gd name="connsiteX967" fmla="*/ 4542069 w 7527271"/>
                <a:gd name="connsiteY967" fmla="*/ 994474 h 4246067"/>
                <a:gd name="connsiteX968" fmla="*/ 4637163 w 7527271"/>
                <a:gd name="connsiteY968" fmla="*/ 992442 h 4246067"/>
                <a:gd name="connsiteX969" fmla="*/ 4732263 w 7527271"/>
                <a:gd name="connsiteY969" fmla="*/ 990420 h 4246067"/>
                <a:gd name="connsiteX970" fmla="*/ 4823736 w 7527271"/>
                <a:gd name="connsiteY970" fmla="*/ 981581 h 4246067"/>
                <a:gd name="connsiteX971" fmla="*/ 4915212 w 7527271"/>
                <a:gd name="connsiteY971" fmla="*/ 972758 h 4246067"/>
                <a:gd name="connsiteX972" fmla="*/ 5112639 w 7527271"/>
                <a:gd name="connsiteY972" fmla="*/ 982302 h 4246067"/>
                <a:gd name="connsiteX973" fmla="*/ 5214973 w 7527271"/>
                <a:gd name="connsiteY973" fmla="*/ 993879 h 4246067"/>
                <a:gd name="connsiteX974" fmla="*/ 5317301 w 7527271"/>
                <a:gd name="connsiteY974" fmla="*/ 1005448 h 4246067"/>
                <a:gd name="connsiteX975" fmla="*/ 5457020 w 7527271"/>
                <a:gd name="connsiteY975" fmla="*/ 1034568 h 4246067"/>
                <a:gd name="connsiteX976" fmla="*/ 5596735 w 7527271"/>
                <a:gd name="connsiteY976" fmla="*/ 1063693 h 4246067"/>
                <a:gd name="connsiteX977" fmla="*/ 5663407 w 7527271"/>
                <a:gd name="connsiteY977" fmla="*/ 1076031 h 4246067"/>
                <a:gd name="connsiteX978" fmla="*/ 5730074 w 7527271"/>
                <a:gd name="connsiteY978" fmla="*/ 1088359 h 4246067"/>
                <a:gd name="connsiteX979" fmla="*/ 5800369 w 7527271"/>
                <a:gd name="connsiteY979" fmla="*/ 1107506 h 4246067"/>
                <a:gd name="connsiteX980" fmla="*/ 5870655 w 7527271"/>
                <a:gd name="connsiteY980" fmla="*/ 1126639 h 4246067"/>
                <a:gd name="connsiteX981" fmla="*/ 6035176 w 7527271"/>
                <a:gd name="connsiteY981" fmla="*/ 1134595 h 4246067"/>
                <a:gd name="connsiteX982" fmla="*/ 6199701 w 7527271"/>
                <a:gd name="connsiteY982" fmla="*/ 1142548 h 4246067"/>
                <a:gd name="connsiteX983" fmla="*/ 6245353 w 7527271"/>
                <a:gd name="connsiteY983" fmla="*/ 1153035 h 4246067"/>
                <a:gd name="connsiteX984" fmla="*/ 6283767 w 7527271"/>
                <a:gd name="connsiteY984" fmla="*/ 1149927 h 4246067"/>
                <a:gd name="connsiteX985" fmla="*/ 6367835 w 7527271"/>
                <a:gd name="connsiteY985" fmla="*/ 1157302 h 4246067"/>
                <a:gd name="connsiteX986" fmla="*/ 6451912 w 7527271"/>
                <a:gd name="connsiteY986" fmla="*/ 1164682 h 4246067"/>
                <a:gd name="connsiteX987" fmla="*/ 6535979 w 7527271"/>
                <a:gd name="connsiteY987" fmla="*/ 1172061 h 4246067"/>
                <a:gd name="connsiteX988" fmla="*/ 6561479 w 7527271"/>
                <a:gd name="connsiteY988" fmla="*/ 1189862 h 4246067"/>
                <a:gd name="connsiteX989" fmla="*/ 6555966 w 7527271"/>
                <a:gd name="connsiteY989" fmla="*/ 1194568 h 4246067"/>
                <a:gd name="connsiteX990" fmla="*/ 6439853 w 7527271"/>
                <a:gd name="connsiteY990" fmla="*/ 1194747 h 4246067"/>
                <a:gd name="connsiteX991" fmla="*/ 6323738 w 7527271"/>
                <a:gd name="connsiteY991" fmla="*/ 1194926 h 4246067"/>
                <a:gd name="connsiteX992" fmla="*/ 6213998 w 7527271"/>
                <a:gd name="connsiteY992" fmla="*/ 1199564 h 4246067"/>
                <a:gd name="connsiteX993" fmla="*/ 6132683 w 7527271"/>
                <a:gd name="connsiteY993" fmla="*/ 1206159 h 4246067"/>
                <a:gd name="connsiteX994" fmla="*/ 6185329 w 7527271"/>
                <a:gd name="connsiteY994" fmla="*/ 1224297 h 4246067"/>
                <a:gd name="connsiteX995" fmla="*/ 6351572 w 7527271"/>
                <a:gd name="connsiteY995" fmla="*/ 1375076 h 4246067"/>
                <a:gd name="connsiteX996" fmla="*/ 6353166 w 7527271"/>
                <a:gd name="connsiteY996" fmla="*/ 1399925 h 4246067"/>
                <a:gd name="connsiteX997" fmla="*/ 6360966 w 7527271"/>
                <a:gd name="connsiteY997" fmla="*/ 1400505 h 4246067"/>
                <a:gd name="connsiteX998" fmla="*/ 6450550 w 7527271"/>
                <a:gd name="connsiteY998" fmla="*/ 1403187 h 4246067"/>
                <a:gd name="connsiteX999" fmla="*/ 6547368 w 7527271"/>
                <a:gd name="connsiteY999" fmla="*/ 1419460 h 4246067"/>
                <a:gd name="connsiteX1000" fmla="*/ 6947393 w 7527271"/>
                <a:gd name="connsiteY1000" fmla="*/ 1493473 h 4246067"/>
                <a:gd name="connsiteX1001" fmla="*/ 6965651 w 7527271"/>
                <a:gd name="connsiteY1001" fmla="*/ 1497667 h 4246067"/>
                <a:gd name="connsiteX1002" fmla="*/ 6954630 w 7527271"/>
                <a:gd name="connsiteY1002" fmla="*/ 1507073 h 4246067"/>
                <a:gd name="connsiteX1003" fmla="*/ 6715339 w 7527271"/>
                <a:gd name="connsiteY1003" fmla="*/ 1464030 h 4246067"/>
                <a:gd name="connsiteX1004" fmla="*/ 6483285 w 7527271"/>
                <a:gd name="connsiteY1004" fmla="*/ 1434591 h 4246067"/>
                <a:gd name="connsiteX1005" fmla="*/ 6459508 w 7527271"/>
                <a:gd name="connsiteY1005" fmla="*/ 1435093 h 4246067"/>
                <a:gd name="connsiteX1006" fmla="*/ 6450381 w 7527271"/>
                <a:gd name="connsiteY1006" fmla="*/ 1432996 h 4246067"/>
                <a:gd name="connsiteX1007" fmla="*/ 6452273 w 7527271"/>
                <a:gd name="connsiteY1007" fmla="*/ 1421489 h 4246067"/>
                <a:gd name="connsiteX1008" fmla="*/ 6404723 w 7527271"/>
                <a:gd name="connsiteY1008" fmla="*/ 1422503 h 4246067"/>
                <a:gd name="connsiteX1009" fmla="*/ 6354194 w 7527271"/>
                <a:gd name="connsiteY1009" fmla="*/ 1415891 h 4246067"/>
                <a:gd name="connsiteX1010" fmla="*/ 6357521 w 7527271"/>
                <a:gd name="connsiteY1010" fmla="*/ 1467690 h 4246067"/>
                <a:gd name="connsiteX1011" fmla="*/ 6351324 w 7527271"/>
                <a:gd name="connsiteY1011" fmla="*/ 1474708 h 4246067"/>
                <a:gd name="connsiteX1012" fmla="*/ 6404385 w 7527271"/>
                <a:gd name="connsiteY1012" fmla="*/ 1482126 h 4246067"/>
                <a:gd name="connsiteX1013" fmla="*/ 6442804 w 7527271"/>
                <a:gd name="connsiteY1013" fmla="*/ 1479011 h 4246067"/>
                <a:gd name="connsiteX1014" fmla="*/ 6481218 w 7527271"/>
                <a:gd name="connsiteY1014" fmla="*/ 1475902 h 4246067"/>
                <a:gd name="connsiteX1015" fmla="*/ 6496727 w 7527271"/>
                <a:gd name="connsiteY1015" fmla="*/ 1482456 h 4246067"/>
                <a:gd name="connsiteX1016" fmla="*/ 6512230 w 7527271"/>
                <a:gd name="connsiteY1016" fmla="*/ 1489000 h 4246067"/>
                <a:gd name="connsiteX1017" fmla="*/ 6501203 w 7527271"/>
                <a:gd name="connsiteY1017" fmla="*/ 1498408 h 4246067"/>
                <a:gd name="connsiteX1018" fmla="*/ 6584932 w 7527271"/>
                <a:gd name="connsiteY1018" fmla="*/ 1565412 h 4246067"/>
                <a:gd name="connsiteX1019" fmla="*/ 6498802 w 7527271"/>
                <a:gd name="connsiteY1019" fmla="*/ 1599354 h 4246067"/>
                <a:gd name="connsiteX1020" fmla="*/ 6482926 w 7527271"/>
                <a:gd name="connsiteY1020" fmla="*/ 1597561 h 4246067"/>
                <a:gd name="connsiteX1021" fmla="*/ 6513374 w 7527271"/>
                <a:gd name="connsiteY1021" fmla="*/ 1606746 h 4246067"/>
                <a:gd name="connsiteX1022" fmla="*/ 6595008 w 7527271"/>
                <a:gd name="connsiteY1022" fmla="*/ 1660120 h 4246067"/>
                <a:gd name="connsiteX1023" fmla="*/ 6626078 w 7527271"/>
                <a:gd name="connsiteY1023" fmla="*/ 1688298 h 4246067"/>
                <a:gd name="connsiteX1024" fmla="*/ 6662812 w 7527271"/>
                <a:gd name="connsiteY1024" fmla="*/ 1696740 h 4246067"/>
                <a:gd name="connsiteX1025" fmla="*/ 6701059 w 7527271"/>
                <a:gd name="connsiteY1025" fmla="*/ 1723438 h 4246067"/>
                <a:gd name="connsiteX1026" fmla="*/ 6695542 w 7527271"/>
                <a:gd name="connsiteY1026" fmla="*/ 1728146 h 4246067"/>
                <a:gd name="connsiteX1027" fmla="*/ 6683659 w 7527271"/>
                <a:gd name="connsiteY1027" fmla="*/ 1728404 h 4246067"/>
                <a:gd name="connsiteX1028" fmla="*/ 6671771 w 7527271"/>
                <a:gd name="connsiteY1028" fmla="*/ 1728655 h 4246067"/>
                <a:gd name="connsiteX1029" fmla="*/ 6670559 w 7527271"/>
                <a:gd name="connsiteY1029" fmla="*/ 1728642 h 4246067"/>
                <a:gd name="connsiteX1030" fmla="*/ 6808751 w 7527271"/>
                <a:gd name="connsiteY1030" fmla="*/ 1853972 h 4246067"/>
                <a:gd name="connsiteX1031" fmla="*/ 6957178 w 7527271"/>
                <a:gd name="connsiteY1031" fmla="*/ 1997775 h 4246067"/>
                <a:gd name="connsiteX1032" fmla="*/ 6957189 w 7527271"/>
                <a:gd name="connsiteY1032" fmla="*/ 2034509 h 4246067"/>
                <a:gd name="connsiteX1033" fmla="*/ 6969061 w 7527271"/>
                <a:gd name="connsiteY1033" fmla="*/ 2045275 h 4246067"/>
                <a:gd name="connsiteX1034" fmla="*/ 7075933 w 7527271"/>
                <a:gd name="connsiteY1034" fmla="*/ 2142201 h 4246067"/>
                <a:gd name="connsiteX1035" fmla="*/ 7081875 w 7527271"/>
                <a:gd name="connsiteY1035" fmla="*/ 2193499 h 4246067"/>
                <a:gd name="connsiteX1036" fmla="*/ 7058153 w 7527271"/>
                <a:gd name="connsiteY1036" fmla="*/ 2337257 h 4246067"/>
                <a:gd name="connsiteX1037" fmla="*/ 7064095 w 7527271"/>
                <a:gd name="connsiteY1037" fmla="*/ 2388553 h 4246067"/>
                <a:gd name="connsiteX1038" fmla="*/ 7117536 w 7527271"/>
                <a:gd name="connsiteY1038" fmla="*/ 2464567 h 4246067"/>
                <a:gd name="connsiteX1039" fmla="*/ 7123482 w 7527271"/>
                <a:gd name="connsiteY1039" fmla="*/ 2534223 h 4246067"/>
                <a:gd name="connsiteX1040" fmla="*/ 7123480 w 7527271"/>
                <a:gd name="connsiteY1040" fmla="*/ 2570951 h 4246067"/>
                <a:gd name="connsiteX1041" fmla="*/ 7105679 w 7527271"/>
                <a:gd name="connsiteY1041" fmla="*/ 2582341 h 4246067"/>
                <a:gd name="connsiteX1042" fmla="*/ 7135361 w 7527271"/>
                <a:gd name="connsiteY1042" fmla="*/ 2600091 h 4246067"/>
                <a:gd name="connsiteX1043" fmla="*/ 7153170 w 7527271"/>
                <a:gd name="connsiteY1043" fmla="*/ 2607055 h 4246067"/>
                <a:gd name="connsiteX1044" fmla="*/ 7165048 w 7527271"/>
                <a:gd name="connsiteY1044" fmla="*/ 2617831 h 4246067"/>
                <a:gd name="connsiteX1045" fmla="*/ 7212537 w 7527271"/>
                <a:gd name="connsiteY1045" fmla="*/ 2624173 h 4246067"/>
                <a:gd name="connsiteX1046" fmla="*/ 7254098 w 7527271"/>
                <a:gd name="connsiteY1046" fmla="*/ 2634321 h 4246067"/>
                <a:gd name="connsiteX1047" fmla="*/ 7301595 w 7527271"/>
                <a:gd name="connsiteY1047" fmla="*/ 2659035 h 4246067"/>
                <a:gd name="connsiteX1048" fmla="*/ 7325343 w 7527271"/>
                <a:gd name="connsiteY1048" fmla="*/ 2680579 h 4246067"/>
                <a:gd name="connsiteX1049" fmla="*/ 7372845 w 7527271"/>
                <a:gd name="connsiteY1049" fmla="*/ 2751201 h 4246067"/>
                <a:gd name="connsiteX1050" fmla="*/ 7384720 w 7527271"/>
                <a:gd name="connsiteY1050" fmla="*/ 2789515 h 4246067"/>
                <a:gd name="connsiteX1051" fmla="*/ 7378786 w 7527271"/>
                <a:gd name="connsiteY1051" fmla="*/ 2793317 h 4246067"/>
                <a:gd name="connsiteX1052" fmla="*/ 7426281 w 7527271"/>
                <a:gd name="connsiteY1052" fmla="*/ 2818029 h 4246067"/>
                <a:gd name="connsiteX1053" fmla="*/ 7444096 w 7527271"/>
                <a:gd name="connsiteY1053" fmla="*/ 2825007 h 4246067"/>
                <a:gd name="connsiteX1054" fmla="*/ 7455968 w 7527271"/>
                <a:gd name="connsiteY1054" fmla="*/ 2854133 h 4246067"/>
                <a:gd name="connsiteX1055" fmla="*/ 7461911 w 7527271"/>
                <a:gd name="connsiteY1055" fmla="*/ 2868707 h 4246067"/>
                <a:gd name="connsiteX1056" fmla="*/ 7450039 w 7527271"/>
                <a:gd name="connsiteY1056" fmla="*/ 2894665 h 4246067"/>
                <a:gd name="connsiteX1057" fmla="*/ 7414426 w 7527271"/>
                <a:gd name="connsiteY1057" fmla="*/ 2917453 h 4246067"/>
                <a:gd name="connsiteX1058" fmla="*/ 7360986 w 7527271"/>
                <a:gd name="connsiteY1058" fmla="*/ 2859803 h 4246067"/>
                <a:gd name="connsiteX1059" fmla="*/ 7355054 w 7527271"/>
                <a:gd name="connsiteY1059" fmla="*/ 2881975 h 4246067"/>
                <a:gd name="connsiteX1060" fmla="*/ 7307561 w 7527271"/>
                <a:gd name="connsiteY1060" fmla="*/ 2875623 h 4246067"/>
                <a:gd name="connsiteX1061" fmla="*/ 7283814 w 7527271"/>
                <a:gd name="connsiteY1061" fmla="*/ 2872453 h 4246067"/>
                <a:gd name="connsiteX1062" fmla="*/ 7268971 w 7527271"/>
                <a:gd name="connsiteY1062" fmla="*/ 2872763 h 4246067"/>
                <a:gd name="connsiteX1063" fmla="*/ 7254130 w 7527271"/>
                <a:gd name="connsiteY1063" fmla="*/ 2873069 h 4246067"/>
                <a:gd name="connsiteX1064" fmla="*/ 7242257 w 7527271"/>
                <a:gd name="connsiteY1064" fmla="*/ 2880665 h 4246067"/>
                <a:gd name="connsiteX1065" fmla="*/ 7185862 w 7527271"/>
                <a:gd name="connsiteY1065" fmla="*/ 2870835 h 4246067"/>
                <a:gd name="connsiteX1066" fmla="*/ 7129467 w 7527271"/>
                <a:gd name="connsiteY1066" fmla="*/ 2861005 h 4246067"/>
                <a:gd name="connsiteX1067" fmla="*/ 7117586 w 7527271"/>
                <a:gd name="connsiteY1067" fmla="*/ 2850231 h 4246067"/>
                <a:gd name="connsiteX1068" fmla="*/ 7087907 w 7527271"/>
                <a:gd name="connsiteY1068" fmla="*/ 2850857 h 4246067"/>
                <a:gd name="connsiteX1069" fmla="*/ 7076030 w 7527271"/>
                <a:gd name="connsiteY1069" fmla="*/ 2849265 h 4246067"/>
                <a:gd name="connsiteX1070" fmla="*/ 7064161 w 7527271"/>
                <a:gd name="connsiteY1070" fmla="*/ 2847685 h 4246067"/>
                <a:gd name="connsiteX1071" fmla="*/ 7034480 w 7527271"/>
                <a:gd name="connsiteY1071" fmla="*/ 2866679 h 4246067"/>
                <a:gd name="connsiteX1072" fmla="*/ 6939500 w 7527271"/>
                <a:gd name="connsiteY1072" fmla="*/ 2890707 h 4246067"/>
                <a:gd name="connsiteX1073" fmla="*/ 6903879 w 7527271"/>
                <a:gd name="connsiteY1073" fmla="*/ 2895133 h 4246067"/>
                <a:gd name="connsiteX1074" fmla="*/ 6912787 w 7527271"/>
                <a:gd name="connsiteY1074" fmla="*/ 2907797 h 4246067"/>
                <a:gd name="connsiteX1075" fmla="*/ 6921689 w 7527271"/>
                <a:gd name="connsiteY1075" fmla="*/ 2920465 h 4246067"/>
                <a:gd name="connsiteX1076" fmla="*/ 7013708 w 7527271"/>
                <a:gd name="connsiteY1076" fmla="*/ 2944241 h 4246067"/>
                <a:gd name="connsiteX1077" fmla="*/ 7117609 w 7527271"/>
                <a:gd name="connsiteY1077" fmla="*/ 2978795 h 4246067"/>
                <a:gd name="connsiteX1078" fmla="*/ 7188848 w 7527271"/>
                <a:gd name="connsiteY1078" fmla="*/ 2988317 h 4246067"/>
                <a:gd name="connsiteX1079" fmla="*/ 7206656 w 7527271"/>
                <a:gd name="connsiteY1079" fmla="*/ 2976921 h 4246067"/>
                <a:gd name="connsiteX1080" fmla="*/ 7218528 w 7527271"/>
                <a:gd name="connsiteY1080" fmla="*/ 2987685 h 4246067"/>
                <a:gd name="connsiteX1081" fmla="*/ 7230400 w 7527271"/>
                <a:gd name="connsiteY1081" fmla="*/ 2980091 h 4246067"/>
                <a:gd name="connsiteX1082" fmla="*/ 7212591 w 7527271"/>
                <a:gd name="connsiteY1082" fmla="*/ 2973123 h 4246067"/>
                <a:gd name="connsiteX1083" fmla="*/ 7206656 w 7527271"/>
                <a:gd name="connsiteY1083" fmla="*/ 2976921 h 4246067"/>
                <a:gd name="connsiteX1084" fmla="*/ 7194780 w 7527271"/>
                <a:gd name="connsiteY1084" fmla="*/ 2966145 h 4246067"/>
                <a:gd name="connsiteX1085" fmla="*/ 7200715 w 7527271"/>
                <a:gd name="connsiteY1085" fmla="*/ 2962347 h 4246067"/>
                <a:gd name="connsiteX1086" fmla="*/ 7040419 w 7527271"/>
                <a:gd name="connsiteY1086" fmla="*/ 2899603 h 4246067"/>
                <a:gd name="connsiteX1087" fmla="*/ 7022610 w 7527271"/>
                <a:gd name="connsiteY1087" fmla="*/ 2874269 h 4246067"/>
                <a:gd name="connsiteX1088" fmla="*/ 7058224 w 7527271"/>
                <a:gd name="connsiteY1088" fmla="*/ 2869849 h 4246067"/>
                <a:gd name="connsiteX1089" fmla="*/ 7171022 w 7527271"/>
                <a:gd name="connsiteY1089" fmla="*/ 2898695 h 4246067"/>
                <a:gd name="connsiteX1090" fmla="*/ 7283823 w 7527271"/>
                <a:gd name="connsiteY1090" fmla="*/ 2927549 h 4246067"/>
                <a:gd name="connsiteX1091" fmla="*/ 7337248 w 7527271"/>
                <a:gd name="connsiteY1091" fmla="*/ 2930095 h 4246067"/>
                <a:gd name="connsiteX1092" fmla="*/ 7455990 w 7527271"/>
                <a:gd name="connsiteY1092" fmla="*/ 3001061 h 4246067"/>
                <a:gd name="connsiteX1093" fmla="*/ 7479742 w 7527271"/>
                <a:gd name="connsiteY1093" fmla="*/ 3050139 h 4246067"/>
                <a:gd name="connsiteX1094" fmla="*/ 7485688 w 7527271"/>
                <a:gd name="connsiteY1094" fmla="*/ 3092265 h 4246067"/>
                <a:gd name="connsiteX1095" fmla="*/ 7378838 w 7527271"/>
                <a:gd name="connsiteY1095" fmla="*/ 3160625 h 4246067"/>
                <a:gd name="connsiteX1096" fmla="*/ 7521333 w 7527271"/>
                <a:gd name="connsiteY1096" fmla="*/ 3289861 h 4246067"/>
                <a:gd name="connsiteX1097" fmla="*/ 7525789 w 7527271"/>
                <a:gd name="connsiteY1097" fmla="*/ 3337511 h 4246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Lst>
              <a:rect l="l" t="t" r="r" b="b"/>
              <a:pathLst>
                <a:path w="7527271" h="4246067">
                  <a:moveTo>
                    <a:pt x="221903" y="1042797"/>
                  </a:moveTo>
                  <a:cubicBezTo>
                    <a:pt x="222492" y="1046415"/>
                    <a:pt x="221566" y="1048442"/>
                    <a:pt x="219126" y="1048877"/>
                  </a:cubicBezTo>
                  <a:cubicBezTo>
                    <a:pt x="214245" y="1049746"/>
                    <a:pt x="203305" y="1044246"/>
                    <a:pt x="186305" y="1032384"/>
                  </a:cubicBezTo>
                  <a:cubicBezTo>
                    <a:pt x="161958" y="1026787"/>
                    <a:pt x="149781" y="1023984"/>
                    <a:pt x="149781" y="1023984"/>
                  </a:cubicBezTo>
                  <a:lnTo>
                    <a:pt x="155293" y="1019282"/>
                  </a:lnTo>
                  <a:cubicBezTo>
                    <a:pt x="171146" y="1018951"/>
                    <a:pt x="191240" y="1021574"/>
                    <a:pt x="215593" y="1027167"/>
                  </a:cubicBezTo>
                  <a:cubicBezTo>
                    <a:pt x="219211" y="1033969"/>
                    <a:pt x="221315" y="1039178"/>
                    <a:pt x="221903" y="1042797"/>
                  </a:cubicBezTo>
                  <a:close/>
                  <a:moveTo>
                    <a:pt x="668092" y="464430"/>
                  </a:moveTo>
                  <a:cubicBezTo>
                    <a:pt x="666334" y="466287"/>
                    <a:pt x="664104" y="473302"/>
                    <a:pt x="660949" y="467337"/>
                  </a:cubicBezTo>
                  <a:cubicBezTo>
                    <a:pt x="662853" y="465324"/>
                    <a:pt x="664242" y="463852"/>
                    <a:pt x="665355" y="463254"/>
                  </a:cubicBezTo>
                  <a:cubicBezTo>
                    <a:pt x="666467" y="462662"/>
                    <a:pt x="667300" y="462940"/>
                    <a:pt x="668092" y="464430"/>
                  </a:cubicBezTo>
                  <a:close/>
                  <a:moveTo>
                    <a:pt x="670132" y="500255"/>
                  </a:moveTo>
                  <a:cubicBezTo>
                    <a:pt x="669344" y="498764"/>
                    <a:pt x="659743" y="501760"/>
                    <a:pt x="649447" y="505493"/>
                  </a:cubicBezTo>
                  <a:lnTo>
                    <a:pt x="625133" y="514938"/>
                  </a:lnTo>
                  <a:lnTo>
                    <a:pt x="637618" y="519959"/>
                  </a:lnTo>
                  <a:lnTo>
                    <a:pt x="636961" y="518936"/>
                  </a:lnTo>
                  <a:lnTo>
                    <a:pt x="640233" y="517965"/>
                  </a:lnTo>
                  <a:cubicBezTo>
                    <a:pt x="636719" y="521681"/>
                    <a:pt x="675122" y="509699"/>
                    <a:pt x="670132" y="500255"/>
                  </a:cubicBezTo>
                  <a:close/>
                  <a:moveTo>
                    <a:pt x="675227" y="461522"/>
                  </a:moveTo>
                  <a:cubicBezTo>
                    <a:pt x="673472" y="463382"/>
                    <a:pt x="671242" y="470394"/>
                    <a:pt x="668092" y="464430"/>
                  </a:cubicBezTo>
                  <a:cubicBezTo>
                    <a:pt x="669991" y="462416"/>
                    <a:pt x="671382" y="460942"/>
                    <a:pt x="672493" y="460347"/>
                  </a:cubicBezTo>
                  <a:cubicBezTo>
                    <a:pt x="673605" y="459750"/>
                    <a:pt x="674438" y="460031"/>
                    <a:pt x="675227" y="461522"/>
                  </a:cubicBezTo>
                  <a:close/>
                  <a:moveTo>
                    <a:pt x="694557" y="455779"/>
                  </a:moveTo>
                  <a:cubicBezTo>
                    <a:pt x="689289" y="461359"/>
                    <a:pt x="681891" y="463769"/>
                    <a:pt x="675227" y="461522"/>
                  </a:cubicBezTo>
                  <a:cubicBezTo>
                    <a:pt x="679674" y="459140"/>
                    <a:pt x="682773" y="457018"/>
                    <a:pt x="685626" y="455834"/>
                  </a:cubicBezTo>
                  <a:cubicBezTo>
                    <a:pt x="688483" y="454651"/>
                    <a:pt x="691094" y="454406"/>
                    <a:pt x="694557" y="455779"/>
                  </a:cubicBezTo>
                  <a:close/>
                  <a:moveTo>
                    <a:pt x="775967" y="535565"/>
                  </a:moveTo>
                  <a:cubicBezTo>
                    <a:pt x="776698" y="536098"/>
                    <a:pt x="776660" y="537055"/>
                    <a:pt x="775274" y="538529"/>
                  </a:cubicBezTo>
                  <a:cubicBezTo>
                    <a:pt x="771762" y="542246"/>
                    <a:pt x="764543" y="539816"/>
                    <a:pt x="764543" y="539816"/>
                  </a:cubicBezTo>
                  <a:cubicBezTo>
                    <a:pt x="764610" y="537999"/>
                    <a:pt x="766914" y="536536"/>
                    <a:pt x="769481" y="535728"/>
                  </a:cubicBezTo>
                  <a:cubicBezTo>
                    <a:pt x="772044" y="534918"/>
                    <a:pt x="774867" y="534762"/>
                    <a:pt x="775967" y="535565"/>
                  </a:cubicBezTo>
                  <a:close/>
                  <a:moveTo>
                    <a:pt x="782649" y="2336417"/>
                  </a:moveTo>
                  <a:cubicBezTo>
                    <a:pt x="784630" y="2341273"/>
                    <a:pt x="783645" y="2344967"/>
                    <a:pt x="779685" y="2347497"/>
                  </a:cubicBezTo>
                  <a:cubicBezTo>
                    <a:pt x="775730" y="2350033"/>
                    <a:pt x="765829" y="2344115"/>
                    <a:pt x="750000" y="2329755"/>
                  </a:cubicBezTo>
                  <a:cubicBezTo>
                    <a:pt x="757914" y="2324691"/>
                    <a:pt x="765832" y="2325749"/>
                    <a:pt x="773745" y="2332925"/>
                  </a:cubicBezTo>
                  <a:cubicBezTo>
                    <a:pt x="777704" y="2330391"/>
                    <a:pt x="780669" y="2331557"/>
                    <a:pt x="782649" y="2336417"/>
                  </a:cubicBezTo>
                  <a:close/>
                  <a:moveTo>
                    <a:pt x="788889" y="452009"/>
                  </a:moveTo>
                  <a:cubicBezTo>
                    <a:pt x="788804" y="446668"/>
                    <a:pt x="757247" y="456057"/>
                    <a:pt x="774825" y="452173"/>
                  </a:cubicBezTo>
                  <a:cubicBezTo>
                    <a:pt x="731218" y="462305"/>
                    <a:pt x="682471" y="483115"/>
                    <a:pt x="636493" y="496412"/>
                  </a:cubicBezTo>
                  <a:lnTo>
                    <a:pt x="599013" y="504885"/>
                  </a:lnTo>
                  <a:lnTo>
                    <a:pt x="601187" y="505308"/>
                  </a:lnTo>
                  <a:lnTo>
                    <a:pt x="619364" y="512618"/>
                  </a:lnTo>
                  <a:lnTo>
                    <a:pt x="675864" y="490695"/>
                  </a:lnTo>
                  <a:cubicBezTo>
                    <a:pt x="708455" y="479047"/>
                    <a:pt x="741914" y="467645"/>
                    <a:pt x="776401" y="455155"/>
                  </a:cubicBezTo>
                  <a:cubicBezTo>
                    <a:pt x="776401" y="455155"/>
                    <a:pt x="788529" y="461693"/>
                    <a:pt x="788889" y="452009"/>
                  </a:cubicBezTo>
                  <a:close/>
                  <a:moveTo>
                    <a:pt x="805285" y="180325"/>
                  </a:moveTo>
                  <a:lnTo>
                    <a:pt x="803677" y="179228"/>
                  </a:lnTo>
                  <a:cubicBezTo>
                    <a:pt x="801965" y="178058"/>
                    <a:pt x="801105" y="177475"/>
                    <a:pt x="802395" y="178351"/>
                  </a:cubicBezTo>
                  <a:close/>
                  <a:moveTo>
                    <a:pt x="813969" y="186239"/>
                  </a:moveTo>
                  <a:lnTo>
                    <a:pt x="805285" y="180325"/>
                  </a:lnTo>
                  <a:lnTo>
                    <a:pt x="810109" y="183608"/>
                  </a:lnTo>
                  <a:cubicBezTo>
                    <a:pt x="812250" y="185070"/>
                    <a:pt x="813969" y="186239"/>
                    <a:pt x="813969" y="186239"/>
                  </a:cubicBezTo>
                  <a:close/>
                  <a:moveTo>
                    <a:pt x="834056" y="415947"/>
                  </a:moveTo>
                  <a:cubicBezTo>
                    <a:pt x="831406" y="414825"/>
                    <a:pt x="821666" y="417292"/>
                    <a:pt x="821666" y="417292"/>
                  </a:cubicBezTo>
                  <a:cubicBezTo>
                    <a:pt x="817860" y="421321"/>
                    <a:pt x="826397" y="426236"/>
                    <a:pt x="833713" y="418491"/>
                  </a:cubicBezTo>
                  <a:cubicBezTo>
                    <a:pt x="835033" y="417096"/>
                    <a:pt x="834938" y="416320"/>
                    <a:pt x="834056" y="415947"/>
                  </a:cubicBezTo>
                  <a:close/>
                  <a:moveTo>
                    <a:pt x="839529" y="489083"/>
                  </a:moveTo>
                  <a:cubicBezTo>
                    <a:pt x="834258" y="494663"/>
                    <a:pt x="832210" y="496833"/>
                    <a:pt x="827302" y="492728"/>
                  </a:cubicBezTo>
                  <a:cubicBezTo>
                    <a:pt x="829205" y="490712"/>
                    <a:pt x="831427" y="489520"/>
                    <a:pt x="833592" y="488974"/>
                  </a:cubicBezTo>
                  <a:cubicBezTo>
                    <a:pt x="835755" y="488428"/>
                    <a:pt x="837862" y="488522"/>
                    <a:pt x="839529" y="489083"/>
                  </a:cubicBezTo>
                  <a:close/>
                  <a:moveTo>
                    <a:pt x="964350" y="396221"/>
                  </a:moveTo>
                  <a:lnTo>
                    <a:pt x="948964" y="401099"/>
                  </a:lnTo>
                  <a:cubicBezTo>
                    <a:pt x="940159" y="402575"/>
                    <a:pt x="930067" y="403570"/>
                    <a:pt x="925729" y="403128"/>
                  </a:cubicBezTo>
                  <a:close/>
                  <a:moveTo>
                    <a:pt x="964506" y="396171"/>
                  </a:moveTo>
                  <a:lnTo>
                    <a:pt x="964506" y="396192"/>
                  </a:lnTo>
                  <a:lnTo>
                    <a:pt x="964350" y="396221"/>
                  </a:lnTo>
                  <a:close/>
                  <a:moveTo>
                    <a:pt x="976966" y="519558"/>
                  </a:moveTo>
                  <a:cubicBezTo>
                    <a:pt x="977464" y="518692"/>
                    <a:pt x="974685" y="518828"/>
                    <a:pt x="970404" y="519479"/>
                  </a:cubicBezTo>
                  <a:lnTo>
                    <a:pt x="947202" y="524432"/>
                  </a:lnTo>
                  <a:lnTo>
                    <a:pt x="968083" y="522423"/>
                  </a:lnTo>
                  <a:lnTo>
                    <a:pt x="972137" y="521801"/>
                  </a:lnTo>
                  <a:close/>
                  <a:moveTo>
                    <a:pt x="1001540" y="390770"/>
                  </a:moveTo>
                  <a:cubicBezTo>
                    <a:pt x="1002422" y="391678"/>
                    <a:pt x="984461" y="396356"/>
                    <a:pt x="964327" y="401013"/>
                  </a:cubicBezTo>
                  <a:lnTo>
                    <a:pt x="964506" y="396192"/>
                  </a:lnTo>
                  <a:lnTo>
                    <a:pt x="984007" y="392705"/>
                  </a:lnTo>
                  <a:cubicBezTo>
                    <a:pt x="995950" y="390803"/>
                    <a:pt x="1001098" y="390317"/>
                    <a:pt x="1001540" y="390770"/>
                  </a:cubicBezTo>
                  <a:close/>
                  <a:moveTo>
                    <a:pt x="1050500" y="448613"/>
                  </a:moveTo>
                  <a:cubicBezTo>
                    <a:pt x="1048923" y="445628"/>
                    <a:pt x="1027722" y="448702"/>
                    <a:pt x="1036435" y="448777"/>
                  </a:cubicBezTo>
                  <a:cubicBezTo>
                    <a:pt x="1023289" y="450681"/>
                    <a:pt x="1007365" y="455530"/>
                    <a:pt x="991279" y="459969"/>
                  </a:cubicBezTo>
                  <a:lnTo>
                    <a:pt x="961966" y="465516"/>
                  </a:lnTo>
                  <a:lnTo>
                    <a:pt x="959301" y="465808"/>
                  </a:lnTo>
                  <a:lnTo>
                    <a:pt x="958843" y="466106"/>
                  </a:lnTo>
                  <a:lnTo>
                    <a:pt x="945161" y="468695"/>
                  </a:lnTo>
                  <a:cubicBezTo>
                    <a:pt x="934690" y="470476"/>
                    <a:pt x="925892" y="465063"/>
                    <a:pt x="919049" y="467660"/>
                  </a:cubicBezTo>
                  <a:cubicBezTo>
                    <a:pt x="892761" y="471468"/>
                    <a:pt x="867393" y="488255"/>
                    <a:pt x="839529" y="489083"/>
                  </a:cubicBezTo>
                  <a:cubicBezTo>
                    <a:pt x="857575" y="480045"/>
                    <a:pt x="868045" y="478261"/>
                    <a:pt x="883783" y="470899"/>
                  </a:cubicBezTo>
                  <a:cubicBezTo>
                    <a:pt x="878696" y="471637"/>
                    <a:pt x="925892" y="465063"/>
                    <a:pt x="928123" y="458051"/>
                  </a:cubicBezTo>
                  <a:cubicBezTo>
                    <a:pt x="926462" y="449728"/>
                    <a:pt x="869984" y="471563"/>
                    <a:pt x="864895" y="472297"/>
                  </a:cubicBezTo>
                  <a:cubicBezTo>
                    <a:pt x="804819" y="492505"/>
                    <a:pt x="769633" y="501083"/>
                    <a:pt x="706228" y="520172"/>
                  </a:cubicBezTo>
                  <a:cubicBezTo>
                    <a:pt x="706228" y="520172"/>
                    <a:pt x="675771" y="537695"/>
                    <a:pt x="674289" y="524534"/>
                  </a:cubicBezTo>
                  <a:cubicBezTo>
                    <a:pt x="676519" y="517522"/>
                    <a:pt x="725770" y="508779"/>
                    <a:pt x="727521" y="506919"/>
                  </a:cubicBezTo>
                  <a:cubicBezTo>
                    <a:pt x="775373" y="490353"/>
                    <a:pt x="819159" y="477318"/>
                    <a:pt x="868502" y="458397"/>
                  </a:cubicBezTo>
                  <a:cubicBezTo>
                    <a:pt x="837028" y="473126"/>
                    <a:pt x="879055" y="461950"/>
                    <a:pt x="877658" y="454125"/>
                  </a:cubicBezTo>
                  <a:cubicBezTo>
                    <a:pt x="874421" y="442823"/>
                    <a:pt x="814166" y="467878"/>
                    <a:pt x="809076" y="468614"/>
                  </a:cubicBezTo>
                  <a:cubicBezTo>
                    <a:pt x="782739" y="477515"/>
                    <a:pt x="755430" y="486087"/>
                    <a:pt x="726793" y="495387"/>
                  </a:cubicBezTo>
                  <a:lnTo>
                    <a:pt x="645911" y="523294"/>
                  </a:lnTo>
                  <a:lnTo>
                    <a:pt x="687841" y="540147"/>
                  </a:lnTo>
                  <a:cubicBezTo>
                    <a:pt x="702139" y="544427"/>
                    <a:pt x="716294" y="547182"/>
                    <a:pt x="730306" y="548411"/>
                  </a:cubicBezTo>
                  <a:cubicBezTo>
                    <a:pt x="738807" y="554351"/>
                    <a:pt x="746104" y="558017"/>
                    <a:pt x="752189" y="559408"/>
                  </a:cubicBezTo>
                  <a:cubicBezTo>
                    <a:pt x="758275" y="560811"/>
                    <a:pt x="765572" y="564477"/>
                    <a:pt x="774067" y="570409"/>
                  </a:cubicBezTo>
                  <a:lnTo>
                    <a:pt x="814533" y="569547"/>
                  </a:lnTo>
                  <a:lnTo>
                    <a:pt x="832273" y="564547"/>
                  </a:lnTo>
                  <a:lnTo>
                    <a:pt x="800402" y="559967"/>
                  </a:lnTo>
                  <a:cubicBezTo>
                    <a:pt x="776934" y="556354"/>
                    <a:pt x="764504" y="553305"/>
                    <a:pt x="784399" y="550950"/>
                  </a:cubicBezTo>
                  <a:lnTo>
                    <a:pt x="809632" y="549247"/>
                  </a:lnTo>
                  <a:lnTo>
                    <a:pt x="827491" y="540591"/>
                  </a:lnTo>
                  <a:cubicBezTo>
                    <a:pt x="889325" y="518522"/>
                    <a:pt x="948930" y="503463"/>
                    <a:pt x="1017718" y="483327"/>
                  </a:cubicBezTo>
                  <a:lnTo>
                    <a:pt x="1020957" y="480549"/>
                  </a:lnTo>
                  <a:lnTo>
                    <a:pt x="1002259" y="479673"/>
                  </a:lnTo>
                  <a:lnTo>
                    <a:pt x="988394" y="478600"/>
                  </a:lnTo>
                  <a:lnTo>
                    <a:pt x="916675" y="496530"/>
                  </a:lnTo>
                  <a:cubicBezTo>
                    <a:pt x="891288" y="505394"/>
                    <a:pt x="865718" y="514450"/>
                    <a:pt x="835086" y="517821"/>
                  </a:cubicBezTo>
                  <a:cubicBezTo>
                    <a:pt x="865215" y="505294"/>
                    <a:pt x="896523" y="495004"/>
                    <a:pt x="928683" y="485562"/>
                  </a:cubicBezTo>
                  <a:lnTo>
                    <a:pt x="963352" y="476012"/>
                  </a:lnTo>
                  <a:lnTo>
                    <a:pt x="950355" y="471608"/>
                  </a:lnTo>
                  <a:lnTo>
                    <a:pt x="958843" y="466106"/>
                  </a:lnTo>
                  <a:lnTo>
                    <a:pt x="961966" y="465516"/>
                  </a:lnTo>
                  <a:lnTo>
                    <a:pt x="977093" y="463845"/>
                  </a:lnTo>
                  <a:lnTo>
                    <a:pt x="1004931" y="464563"/>
                  </a:lnTo>
                  <a:lnTo>
                    <a:pt x="1027361" y="458386"/>
                  </a:lnTo>
                  <a:cubicBezTo>
                    <a:pt x="1029117" y="456525"/>
                    <a:pt x="1055491" y="458053"/>
                    <a:pt x="1050500" y="448613"/>
                  </a:cubicBezTo>
                  <a:close/>
                  <a:moveTo>
                    <a:pt x="1217535" y="1042475"/>
                  </a:moveTo>
                  <a:cubicBezTo>
                    <a:pt x="1177340" y="1037225"/>
                    <a:pt x="1140183" y="1032665"/>
                    <a:pt x="1106075" y="1028803"/>
                  </a:cubicBezTo>
                  <a:cubicBezTo>
                    <a:pt x="1071961" y="1024946"/>
                    <a:pt x="1039059" y="1023356"/>
                    <a:pt x="1007361" y="1024033"/>
                  </a:cubicBezTo>
                  <a:cubicBezTo>
                    <a:pt x="967161" y="1018771"/>
                    <a:pt x="928172" y="1015789"/>
                    <a:pt x="890387" y="1015065"/>
                  </a:cubicBezTo>
                  <a:cubicBezTo>
                    <a:pt x="852601" y="1014344"/>
                    <a:pt x="815446" y="1009785"/>
                    <a:pt x="778927" y="1001396"/>
                  </a:cubicBezTo>
                  <a:cubicBezTo>
                    <a:pt x="837269" y="1030721"/>
                    <a:pt x="879192" y="1054285"/>
                    <a:pt x="904688" y="1072079"/>
                  </a:cubicBezTo>
                  <a:cubicBezTo>
                    <a:pt x="920537" y="1071748"/>
                    <a:pt x="934265" y="1069927"/>
                    <a:pt x="945861" y="1066614"/>
                  </a:cubicBezTo>
                  <a:cubicBezTo>
                    <a:pt x="957462" y="1063313"/>
                    <a:pt x="971187" y="1061491"/>
                    <a:pt x="987032" y="1061152"/>
                  </a:cubicBezTo>
                  <a:cubicBezTo>
                    <a:pt x="1011383" y="1066756"/>
                    <a:pt x="1030276" y="1067108"/>
                    <a:pt x="1043716" y="1062239"/>
                  </a:cubicBezTo>
                  <a:cubicBezTo>
                    <a:pt x="1057152" y="1057372"/>
                    <a:pt x="1076044" y="1057724"/>
                    <a:pt x="1100391" y="1063321"/>
                  </a:cubicBezTo>
                  <a:cubicBezTo>
                    <a:pt x="1119918" y="1059853"/>
                    <a:pt x="1137600" y="1057943"/>
                    <a:pt x="1153453" y="1057607"/>
                  </a:cubicBezTo>
                  <a:cubicBezTo>
                    <a:pt x="1169301" y="1057262"/>
                    <a:pt x="1189401" y="1059897"/>
                    <a:pt x="1213748" y="1065494"/>
                  </a:cubicBezTo>
                  <a:cubicBezTo>
                    <a:pt x="1205249" y="1059554"/>
                    <a:pt x="1206509" y="1051882"/>
                    <a:pt x="1217535" y="1042475"/>
                  </a:cubicBezTo>
                  <a:close/>
                  <a:moveTo>
                    <a:pt x="1319503" y="797248"/>
                  </a:moveTo>
                  <a:cubicBezTo>
                    <a:pt x="1307328" y="794447"/>
                    <a:pt x="1297914" y="789301"/>
                    <a:pt x="1291249" y="781796"/>
                  </a:cubicBezTo>
                  <a:cubicBezTo>
                    <a:pt x="1284590" y="774301"/>
                    <a:pt x="1275171" y="769145"/>
                    <a:pt x="1262995" y="766342"/>
                  </a:cubicBezTo>
                  <a:cubicBezTo>
                    <a:pt x="1262995" y="766342"/>
                    <a:pt x="1250823" y="763553"/>
                    <a:pt x="1226472" y="757958"/>
                  </a:cubicBezTo>
                  <a:cubicBezTo>
                    <a:pt x="1143553" y="762780"/>
                    <a:pt x="1061320" y="753840"/>
                    <a:pt x="979774" y="731120"/>
                  </a:cubicBezTo>
                  <a:cubicBezTo>
                    <a:pt x="948078" y="731794"/>
                    <a:pt x="916091" y="729424"/>
                    <a:pt x="883820" y="723992"/>
                  </a:cubicBezTo>
                  <a:cubicBezTo>
                    <a:pt x="851543" y="718566"/>
                    <a:pt x="819560" y="716192"/>
                    <a:pt x="787863" y="716868"/>
                  </a:cubicBezTo>
                  <a:cubicBezTo>
                    <a:pt x="768334" y="720340"/>
                    <a:pt x="743876" y="734628"/>
                    <a:pt x="714478" y="759711"/>
                  </a:cubicBezTo>
                  <a:cubicBezTo>
                    <a:pt x="769372" y="752418"/>
                    <a:pt x="823928" y="752028"/>
                    <a:pt x="878137" y="758508"/>
                  </a:cubicBezTo>
                  <a:cubicBezTo>
                    <a:pt x="932346" y="764996"/>
                    <a:pt x="989884" y="775233"/>
                    <a:pt x="1050757" y="789222"/>
                  </a:cubicBezTo>
                  <a:cubicBezTo>
                    <a:pt x="1082455" y="788545"/>
                    <a:pt x="1116277" y="789356"/>
                    <a:pt x="1152226" y="791645"/>
                  </a:cubicBezTo>
                  <a:cubicBezTo>
                    <a:pt x="1188174" y="793937"/>
                    <a:pt x="1223834" y="793174"/>
                    <a:pt x="1259208" y="789364"/>
                  </a:cubicBezTo>
                  <a:lnTo>
                    <a:pt x="1253696" y="794065"/>
                  </a:lnTo>
                  <a:cubicBezTo>
                    <a:pt x="1265869" y="796859"/>
                    <a:pt x="1275918" y="798177"/>
                    <a:pt x="1283842" y="798009"/>
                  </a:cubicBezTo>
                  <a:cubicBezTo>
                    <a:pt x="1291770" y="797840"/>
                    <a:pt x="1301817" y="799149"/>
                    <a:pt x="1313991" y="801950"/>
                  </a:cubicBezTo>
                  <a:close/>
                  <a:moveTo>
                    <a:pt x="1336717" y="314408"/>
                  </a:moveTo>
                  <a:cubicBezTo>
                    <a:pt x="1334958" y="316268"/>
                    <a:pt x="1329787" y="311665"/>
                    <a:pt x="1333300" y="307944"/>
                  </a:cubicBezTo>
                  <a:cubicBezTo>
                    <a:pt x="1333300" y="307944"/>
                    <a:pt x="1334592" y="309095"/>
                    <a:pt x="1335665" y="310480"/>
                  </a:cubicBezTo>
                  <a:cubicBezTo>
                    <a:pt x="1336739" y="311862"/>
                    <a:pt x="1337593" y="313476"/>
                    <a:pt x="1336717" y="314408"/>
                  </a:cubicBezTo>
                  <a:close/>
                  <a:moveTo>
                    <a:pt x="1387541" y="308646"/>
                  </a:moveTo>
                  <a:cubicBezTo>
                    <a:pt x="1375050" y="311794"/>
                    <a:pt x="1361247" y="312455"/>
                    <a:pt x="1348940" y="310763"/>
                  </a:cubicBezTo>
                  <a:cubicBezTo>
                    <a:pt x="1355185" y="309190"/>
                    <a:pt x="1361803" y="307025"/>
                    <a:pt x="1368376" y="306073"/>
                  </a:cubicBezTo>
                  <a:cubicBezTo>
                    <a:pt x="1374947" y="305119"/>
                    <a:pt x="1381475" y="305376"/>
                    <a:pt x="1387541" y="308646"/>
                  </a:cubicBezTo>
                  <a:close/>
                  <a:moveTo>
                    <a:pt x="1433538" y="680158"/>
                  </a:moveTo>
                  <a:lnTo>
                    <a:pt x="1414742" y="667035"/>
                  </a:lnTo>
                  <a:lnTo>
                    <a:pt x="1363295" y="662724"/>
                  </a:lnTo>
                  <a:close/>
                  <a:moveTo>
                    <a:pt x="1493835" y="688044"/>
                  </a:moveTo>
                  <a:lnTo>
                    <a:pt x="1485828" y="672991"/>
                  </a:lnTo>
                  <a:lnTo>
                    <a:pt x="1440003" y="669152"/>
                  </a:lnTo>
                  <a:lnTo>
                    <a:pt x="1444562" y="670752"/>
                  </a:lnTo>
                  <a:cubicBezTo>
                    <a:pt x="1456738" y="673555"/>
                    <a:pt x="1473160" y="679317"/>
                    <a:pt x="1493835" y="688044"/>
                  </a:cubicBezTo>
                  <a:close/>
                  <a:moveTo>
                    <a:pt x="2010802" y="301586"/>
                  </a:moveTo>
                  <a:lnTo>
                    <a:pt x="1970534" y="302120"/>
                  </a:lnTo>
                  <a:cubicBezTo>
                    <a:pt x="1935671" y="302992"/>
                    <a:pt x="1901680" y="304105"/>
                    <a:pt x="1866781" y="305015"/>
                  </a:cubicBezTo>
                  <a:cubicBezTo>
                    <a:pt x="1823094" y="307869"/>
                    <a:pt x="1770792" y="300463"/>
                    <a:pt x="1727367" y="303814"/>
                  </a:cubicBezTo>
                  <a:cubicBezTo>
                    <a:pt x="1700816" y="307128"/>
                    <a:pt x="1685520" y="310145"/>
                    <a:pt x="1655897" y="312832"/>
                  </a:cubicBezTo>
                  <a:cubicBezTo>
                    <a:pt x="1639784" y="315168"/>
                    <a:pt x="1620632" y="316072"/>
                    <a:pt x="1603498" y="315611"/>
                  </a:cubicBezTo>
                  <a:cubicBezTo>
                    <a:pt x="1566475" y="320707"/>
                    <a:pt x="1601269" y="322623"/>
                    <a:pt x="1611739" y="320837"/>
                  </a:cubicBezTo>
                  <a:cubicBezTo>
                    <a:pt x="1686653" y="317471"/>
                    <a:pt x="1751068" y="316700"/>
                    <a:pt x="1819290" y="311898"/>
                  </a:cubicBezTo>
                  <a:lnTo>
                    <a:pt x="1835216" y="312074"/>
                  </a:lnTo>
                  <a:close/>
                  <a:moveTo>
                    <a:pt x="2206493" y="66888"/>
                  </a:moveTo>
                  <a:cubicBezTo>
                    <a:pt x="2205120" y="63334"/>
                    <a:pt x="2203197" y="58359"/>
                    <a:pt x="2204020" y="60491"/>
                  </a:cubicBezTo>
                  <a:close/>
                  <a:moveTo>
                    <a:pt x="2214701" y="59725"/>
                  </a:moveTo>
                  <a:lnTo>
                    <a:pt x="2207729" y="70086"/>
                  </a:lnTo>
                  <a:lnTo>
                    <a:pt x="2213027" y="72805"/>
                  </a:lnTo>
                  <a:lnTo>
                    <a:pt x="2133222" y="75812"/>
                  </a:lnTo>
                  <a:cubicBezTo>
                    <a:pt x="1899883" y="86835"/>
                    <a:pt x="1666032" y="100994"/>
                    <a:pt x="1430026" y="110279"/>
                  </a:cubicBezTo>
                  <a:cubicBezTo>
                    <a:pt x="1398287" y="118016"/>
                    <a:pt x="1289851" y="107681"/>
                    <a:pt x="1383350" y="95044"/>
                  </a:cubicBezTo>
                  <a:cubicBezTo>
                    <a:pt x="1597917" y="67971"/>
                    <a:pt x="1817136" y="76879"/>
                    <a:pt x="2041510" y="70240"/>
                  </a:cubicBezTo>
                  <a:close/>
                  <a:moveTo>
                    <a:pt x="2231036" y="58733"/>
                  </a:moveTo>
                  <a:lnTo>
                    <a:pt x="2226569" y="64826"/>
                  </a:lnTo>
                  <a:lnTo>
                    <a:pt x="2218387" y="59500"/>
                  </a:lnTo>
                  <a:close/>
                  <a:moveTo>
                    <a:pt x="2320027" y="234490"/>
                  </a:moveTo>
                  <a:cubicBezTo>
                    <a:pt x="2321404" y="236196"/>
                    <a:pt x="2295650" y="240648"/>
                    <a:pt x="2260832" y="245585"/>
                  </a:cubicBezTo>
                  <a:lnTo>
                    <a:pt x="2238069" y="248658"/>
                  </a:lnTo>
                  <a:lnTo>
                    <a:pt x="2223932" y="249294"/>
                  </a:lnTo>
                  <a:lnTo>
                    <a:pt x="2225959" y="239490"/>
                  </a:lnTo>
                  <a:cubicBezTo>
                    <a:pt x="2228738" y="246674"/>
                    <a:pt x="2148195" y="251498"/>
                    <a:pt x="2126964" y="247724"/>
                  </a:cubicBezTo>
                  <a:cubicBezTo>
                    <a:pt x="2232823" y="238060"/>
                    <a:pt x="2287458" y="234173"/>
                    <a:pt x="2308932" y="233789"/>
                  </a:cubicBezTo>
                  <a:cubicBezTo>
                    <a:pt x="2316092" y="233663"/>
                    <a:pt x="2319567" y="233922"/>
                    <a:pt x="2320027" y="234490"/>
                  </a:cubicBezTo>
                  <a:close/>
                  <a:moveTo>
                    <a:pt x="2436300" y="55749"/>
                  </a:moveTo>
                  <a:lnTo>
                    <a:pt x="2382087" y="66437"/>
                  </a:lnTo>
                  <a:lnTo>
                    <a:pt x="2214959" y="72730"/>
                  </a:lnTo>
                  <a:lnTo>
                    <a:pt x="2226569" y="64826"/>
                  </a:lnTo>
                  <a:cubicBezTo>
                    <a:pt x="2226569" y="64826"/>
                    <a:pt x="2228533" y="65638"/>
                    <a:pt x="2230781" y="65063"/>
                  </a:cubicBezTo>
                  <a:lnTo>
                    <a:pt x="2235628" y="58453"/>
                  </a:lnTo>
                  <a:lnTo>
                    <a:pt x="2267623" y="56510"/>
                  </a:lnTo>
                  <a:cubicBezTo>
                    <a:pt x="2273872" y="54373"/>
                    <a:pt x="2276995" y="53304"/>
                    <a:pt x="2280261" y="52108"/>
                  </a:cubicBezTo>
                  <a:lnTo>
                    <a:pt x="2285686" y="50033"/>
                  </a:lnTo>
                  <a:lnTo>
                    <a:pt x="2295084" y="48703"/>
                  </a:lnTo>
                  <a:lnTo>
                    <a:pt x="2303456" y="59854"/>
                  </a:lnTo>
                  <a:cubicBezTo>
                    <a:pt x="2306258" y="60768"/>
                    <a:pt x="2306959" y="56472"/>
                    <a:pt x="2307657" y="52177"/>
                  </a:cubicBezTo>
                  <a:lnTo>
                    <a:pt x="2310771" y="46483"/>
                  </a:lnTo>
                  <a:lnTo>
                    <a:pt x="2314198" y="45996"/>
                  </a:lnTo>
                  <a:lnTo>
                    <a:pt x="2319940" y="49681"/>
                  </a:lnTo>
                  <a:cubicBezTo>
                    <a:pt x="2330705" y="57436"/>
                    <a:pt x="2348033" y="69880"/>
                    <a:pt x="2358538" y="59735"/>
                  </a:cubicBezTo>
                  <a:cubicBezTo>
                    <a:pt x="2358538" y="59735"/>
                    <a:pt x="2349919" y="40213"/>
                    <a:pt x="2355517" y="42042"/>
                  </a:cubicBezTo>
                  <a:cubicBezTo>
                    <a:pt x="2361122" y="43869"/>
                    <a:pt x="2371030" y="55459"/>
                    <a:pt x="2383168" y="59422"/>
                  </a:cubicBezTo>
                  <a:cubicBezTo>
                    <a:pt x="2388768" y="61248"/>
                    <a:pt x="2404261" y="59694"/>
                    <a:pt x="2421316" y="57603"/>
                  </a:cubicBezTo>
                  <a:close/>
                  <a:moveTo>
                    <a:pt x="2640319" y="13882"/>
                  </a:moveTo>
                  <a:cubicBezTo>
                    <a:pt x="2639026" y="21814"/>
                    <a:pt x="2622580" y="8094"/>
                    <a:pt x="2629474" y="1990"/>
                  </a:cubicBezTo>
                  <a:close/>
                  <a:moveTo>
                    <a:pt x="2720388" y="5213"/>
                  </a:moveTo>
                  <a:lnTo>
                    <a:pt x="2700297" y="12153"/>
                  </a:lnTo>
                  <a:lnTo>
                    <a:pt x="2694788" y="12840"/>
                  </a:lnTo>
                  <a:lnTo>
                    <a:pt x="2666244" y="5637"/>
                  </a:lnTo>
                  <a:cubicBezTo>
                    <a:pt x="2672597" y="2838"/>
                    <a:pt x="2681934" y="1363"/>
                    <a:pt x="2691777" y="1269"/>
                  </a:cubicBezTo>
                  <a:cubicBezTo>
                    <a:pt x="2701627" y="1176"/>
                    <a:pt x="2711987" y="2470"/>
                    <a:pt x="2720388" y="5213"/>
                  </a:cubicBezTo>
                  <a:close/>
                  <a:moveTo>
                    <a:pt x="2745589" y="6473"/>
                  </a:moveTo>
                  <a:lnTo>
                    <a:pt x="2728044" y="8675"/>
                  </a:lnTo>
                  <a:lnTo>
                    <a:pt x="2720388" y="5213"/>
                  </a:lnTo>
                  <a:close/>
                  <a:moveTo>
                    <a:pt x="2765795" y="3943"/>
                  </a:moveTo>
                  <a:lnTo>
                    <a:pt x="2752836" y="5567"/>
                  </a:lnTo>
                  <a:lnTo>
                    <a:pt x="2759218" y="2224"/>
                  </a:lnTo>
                  <a:close/>
                  <a:moveTo>
                    <a:pt x="2784447" y="1606"/>
                  </a:moveTo>
                  <a:lnTo>
                    <a:pt x="2777826" y="2435"/>
                  </a:lnTo>
                  <a:lnTo>
                    <a:pt x="2779400" y="0"/>
                  </a:lnTo>
                  <a:close/>
                  <a:moveTo>
                    <a:pt x="2975948" y="68337"/>
                  </a:moveTo>
                  <a:lnTo>
                    <a:pt x="2942761" y="70090"/>
                  </a:lnTo>
                  <a:cubicBezTo>
                    <a:pt x="2723146" y="84634"/>
                    <a:pt x="2466650" y="140190"/>
                    <a:pt x="2245680" y="185336"/>
                  </a:cubicBezTo>
                  <a:cubicBezTo>
                    <a:pt x="2208842" y="195204"/>
                    <a:pt x="2157772" y="205202"/>
                    <a:pt x="2139773" y="209804"/>
                  </a:cubicBezTo>
                  <a:cubicBezTo>
                    <a:pt x="2118635" y="226179"/>
                    <a:pt x="2139406" y="228754"/>
                    <a:pt x="2124186" y="240542"/>
                  </a:cubicBezTo>
                  <a:cubicBezTo>
                    <a:pt x="2124186" y="240542"/>
                    <a:pt x="2097971" y="260842"/>
                    <a:pt x="2095196" y="253662"/>
                  </a:cubicBezTo>
                  <a:lnTo>
                    <a:pt x="2099702" y="254876"/>
                  </a:lnTo>
                  <a:lnTo>
                    <a:pt x="1480594" y="282710"/>
                  </a:lnTo>
                  <a:cubicBezTo>
                    <a:pt x="1421512" y="283263"/>
                    <a:pt x="1362872" y="298060"/>
                    <a:pt x="1307558" y="299254"/>
                  </a:cubicBezTo>
                  <a:lnTo>
                    <a:pt x="1260583" y="295464"/>
                  </a:lnTo>
                  <a:lnTo>
                    <a:pt x="1238044" y="298740"/>
                  </a:lnTo>
                  <a:cubicBezTo>
                    <a:pt x="1216477" y="302201"/>
                    <a:pt x="1194164" y="306841"/>
                    <a:pt x="1171499" y="312270"/>
                  </a:cubicBezTo>
                  <a:lnTo>
                    <a:pt x="1151052" y="317721"/>
                  </a:lnTo>
                  <a:lnTo>
                    <a:pt x="1147257" y="317721"/>
                  </a:lnTo>
                  <a:cubicBezTo>
                    <a:pt x="1134203" y="318608"/>
                    <a:pt x="1119800" y="320829"/>
                    <a:pt x="1108293" y="321626"/>
                  </a:cubicBezTo>
                  <a:lnTo>
                    <a:pt x="1103414" y="321555"/>
                  </a:lnTo>
                  <a:lnTo>
                    <a:pt x="1153973" y="308034"/>
                  </a:lnTo>
                  <a:cubicBezTo>
                    <a:pt x="1177128" y="302299"/>
                    <a:pt x="1200926" y="296960"/>
                    <a:pt x="1225918" y="292201"/>
                  </a:cubicBezTo>
                  <a:lnTo>
                    <a:pt x="1236194" y="290594"/>
                  </a:lnTo>
                  <a:lnTo>
                    <a:pt x="1213178" y="284874"/>
                  </a:lnTo>
                  <a:cubicBezTo>
                    <a:pt x="1201087" y="279881"/>
                    <a:pt x="1189974" y="274167"/>
                    <a:pt x="1178770" y="270510"/>
                  </a:cubicBezTo>
                  <a:cubicBezTo>
                    <a:pt x="1154140" y="270822"/>
                    <a:pt x="1107677" y="290464"/>
                    <a:pt x="1103155" y="245828"/>
                  </a:cubicBezTo>
                  <a:cubicBezTo>
                    <a:pt x="1136401" y="265030"/>
                    <a:pt x="1112845" y="222538"/>
                    <a:pt x="1103155" y="245828"/>
                  </a:cubicBezTo>
                  <a:cubicBezTo>
                    <a:pt x="998811" y="246574"/>
                    <a:pt x="889803" y="245799"/>
                    <a:pt x="780078" y="243396"/>
                  </a:cubicBezTo>
                  <a:cubicBezTo>
                    <a:pt x="794936" y="188381"/>
                    <a:pt x="881757" y="216718"/>
                    <a:pt x="928219" y="197080"/>
                  </a:cubicBezTo>
                  <a:cubicBezTo>
                    <a:pt x="966635" y="184561"/>
                    <a:pt x="897985" y="195564"/>
                    <a:pt x="880248" y="189774"/>
                  </a:cubicBezTo>
                  <a:cubicBezTo>
                    <a:pt x="856549" y="190393"/>
                    <a:pt x="837306" y="193855"/>
                    <a:pt x="813969" y="186239"/>
                  </a:cubicBezTo>
                  <a:cubicBezTo>
                    <a:pt x="1143361" y="146879"/>
                    <a:pt x="1479629" y="122640"/>
                    <a:pt x="1817838" y="104605"/>
                  </a:cubicBezTo>
                  <a:lnTo>
                    <a:pt x="2294191" y="83764"/>
                  </a:lnTo>
                  <a:lnTo>
                    <a:pt x="2289208" y="84750"/>
                  </a:lnTo>
                  <a:cubicBezTo>
                    <a:pt x="2214220" y="103938"/>
                    <a:pt x="2123537" y="116623"/>
                    <a:pt x="2078959" y="160478"/>
                  </a:cubicBezTo>
                  <a:cubicBezTo>
                    <a:pt x="2044893" y="177526"/>
                    <a:pt x="2041657" y="169146"/>
                    <a:pt x="2023660" y="173750"/>
                  </a:cubicBezTo>
                  <a:cubicBezTo>
                    <a:pt x="1978128" y="181020"/>
                    <a:pt x="1943599" y="196870"/>
                    <a:pt x="1991528" y="198636"/>
                  </a:cubicBezTo>
                  <a:cubicBezTo>
                    <a:pt x="2077138" y="189879"/>
                    <a:pt x="2122290" y="184466"/>
                    <a:pt x="2197276" y="165276"/>
                  </a:cubicBezTo>
                  <a:cubicBezTo>
                    <a:pt x="2385101" y="135300"/>
                    <a:pt x="2551204" y="100274"/>
                    <a:pt x="2730346" y="74613"/>
                  </a:cubicBezTo>
                  <a:lnTo>
                    <a:pt x="2845621" y="60884"/>
                  </a:lnTo>
                  <a:close/>
                  <a:moveTo>
                    <a:pt x="3077268" y="3430487"/>
                  </a:moveTo>
                  <a:cubicBezTo>
                    <a:pt x="3077268" y="3430487"/>
                    <a:pt x="3073309" y="3433019"/>
                    <a:pt x="3065395" y="3438079"/>
                  </a:cubicBezTo>
                  <a:cubicBezTo>
                    <a:pt x="2990196" y="3424971"/>
                    <a:pt x="2916976" y="3407529"/>
                    <a:pt x="2845737" y="3385769"/>
                  </a:cubicBezTo>
                  <a:cubicBezTo>
                    <a:pt x="2774497" y="3363995"/>
                    <a:pt x="2703253" y="3345303"/>
                    <a:pt x="2632014" y="3329659"/>
                  </a:cubicBezTo>
                  <a:cubicBezTo>
                    <a:pt x="2556816" y="3316543"/>
                    <a:pt x="2483598" y="3299115"/>
                    <a:pt x="2412356" y="3277341"/>
                  </a:cubicBezTo>
                  <a:cubicBezTo>
                    <a:pt x="2341117" y="3255585"/>
                    <a:pt x="2267897" y="3238141"/>
                    <a:pt x="2192698" y="3225029"/>
                  </a:cubicBezTo>
                  <a:cubicBezTo>
                    <a:pt x="2184782" y="3217857"/>
                    <a:pt x="2178844" y="3209403"/>
                    <a:pt x="2174888" y="3199699"/>
                  </a:cubicBezTo>
                  <a:cubicBezTo>
                    <a:pt x="2178843" y="3197167"/>
                    <a:pt x="2184776" y="3199481"/>
                    <a:pt x="2192694" y="3206669"/>
                  </a:cubicBezTo>
                  <a:lnTo>
                    <a:pt x="3065393" y="3419723"/>
                  </a:lnTo>
                  <a:cubicBezTo>
                    <a:pt x="3069352" y="3417189"/>
                    <a:pt x="3073306" y="3417707"/>
                    <a:pt x="3077264" y="3421303"/>
                  </a:cubicBezTo>
                  <a:cubicBezTo>
                    <a:pt x="3081225" y="3424897"/>
                    <a:pt x="3081224" y="3427955"/>
                    <a:pt x="3077268" y="3430487"/>
                  </a:cubicBezTo>
                  <a:close/>
                  <a:moveTo>
                    <a:pt x="3089148" y="257891"/>
                  </a:moveTo>
                  <a:lnTo>
                    <a:pt x="3086918" y="268355"/>
                  </a:lnTo>
                  <a:lnTo>
                    <a:pt x="3086966" y="266045"/>
                  </a:lnTo>
                  <a:close/>
                  <a:moveTo>
                    <a:pt x="3181897" y="125963"/>
                  </a:moveTo>
                  <a:cubicBezTo>
                    <a:pt x="3176826" y="129892"/>
                    <a:pt x="3165737" y="118258"/>
                    <a:pt x="3175885" y="110399"/>
                  </a:cubicBezTo>
                  <a:cubicBezTo>
                    <a:pt x="3175885" y="110399"/>
                    <a:pt x="3186972" y="122035"/>
                    <a:pt x="3181897" y="125963"/>
                  </a:cubicBezTo>
                  <a:close/>
                  <a:moveTo>
                    <a:pt x="3213665" y="120027"/>
                  </a:moveTo>
                  <a:cubicBezTo>
                    <a:pt x="3208592" y="123955"/>
                    <a:pt x="3203517" y="127885"/>
                    <a:pt x="3200740" y="120702"/>
                  </a:cubicBezTo>
                  <a:cubicBezTo>
                    <a:pt x="3203277" y="118737"/>
                    <a:pt x="3205813" y="116772"/>
                    <a:pt x="3208064" y="116198"/>
                  </a:cubicBezTo>
                  <a:cubicBezTo>
                    <a:pt x="3210314" y="115622"/>
                    <a:pt x="3212277" y="116435"/>
                    <a:pt x="3213665" y="120027"/>
                  </a:cubicBezTo>
                  <a:close/>
                  <a:moveTo>
                    <a:pt x="3235755" y="242992"/>
                  </a:moveTo>
                  <a:lnTo>
                    <a:pt x="3233556" y="242916"/>
                  </a:lnTo>
                  <a:lnTo>
                    <a:pt x="3234241" y="263903"/>
                  </a:lnTo>
                  <a:close/>
                  <a:moveTo>
                    <a:pt x="3310362" y="122904"/>
                  </a:moveTo>
                  <a:cubicBezTo>
                    <a:pt x="3278135" y="127645"/>
                    <a:pt x="3243595" y="126401"/>
                    <a:pt x="3213665" y="120027"/>
                  </a:cubicBezTo>
                  <a:cubicBezTo>
                    <a:pt x="3225748" y="118247"/>
                    <a:pt x="3238483" y="115751"/>
                    <a:pt x="3251136" y="114244"/>
                  </a:cubicBezTo>
                  <a:cubicBezTo>
                    <a:pt x="3263790" y="112737"/>
                    <a:pt x="3276363" y="112224"/>
                    <a:pt x="3288128" y="114414"/>
                  </a:cubicBezTo>
                  <a:cubicBezTo>
                    <a:pt x="3295972" y="115875"/>
                    <a:pt x="3303455" y="118532"/>
                    <a:pt x="3310362" y="122904"/>
                  </a:cubicBezTo>
                  <a:close/>
                  <a:moveTo>
                    <a:pt x="3709209" y="64485"/>
                  </a:moveTo>
                  <a:lnTo>
                    <a:pt x="3704822" y="68604"/>
                  </a:lnTo>
                  <a:cubicBezTo>
                    <a:pt x="3694484" y="72236"/>
                    <a:pt x="3670988" y="73806"/>
                    <a:pt x="3667183" y="76756"/>
                  </a:cubicBezTo>
                  <a:cubicBezTo>
                    <a:pt x="3544217" y="75558"/>
                    <a:pt x="3423664" y="67822"/>
                    <a:pt x="3303580" y="63419"/>
                  </a:cubicBezTo>
                  <a:lnTo>
                    <a:pt x="3295636" y="63291"/>
                  </a:lnTo>
                  <a:lnTo>
                    <a:pt x="3288285" y="62498"/>
                  </a:lnTo>
                  <a:lnTo>
                    <a:pt x="3287774" y="63168"/>
                  </a:lnTo>
                  <a:lnTo>
                    <a:pt x="3236373" y="62350"/>
                  </a:lnTo>
                  <a:lnTo>
                    <a:pt x="3233213" y="62032"/>
                  </a:lnTo>
                  <a:lnTo>
                    <a:pt x="3233025" y="62295"/>
                  </a:lnTo>
                  <a:lnTo>
                    <a:pt x="3123553" y="60551"/>
                  </a:lnTo>
                  <a:lnTo>
                    <a:pt x="3084055" y="62636"/>
                  </a:lnTo>
                  <a:lnTo>
                    <a:pt x="3027435" y="60013"/>
                  </a:lnTo>
                  <a:lnTo>
                    <a:pt x="2851646" y="60165"/>
                  </a:lnTo>
                  <a:lnTo>
                    <a:pt x="2915129" y="52606"/>
                  </a:lnTo>
                  <a:cubicBezTo>
                    <a:pt x="3059658" y="37104"/>
                    <a:pt x="3169281" y="39305"/>
                    <a:pt x="3318518" y="38824"/>
                  </a:cubicBezTo>
                  <a:cubicBezTo>
                    <a:pt x="3337173" y="38762"/>
                    <a:pt x="3359509" y="38282"/>
                    <a:pt x="3383876" y="37762"/>
                  </a:cubicBezTo>
                  <a:lnTo>
                    <a:pt x="3427012" y="37036"/>
                  </a:lnTo>
                  <a:lnTo>
                    <a:pt x="3593979" y="52552"/>
                  </a:lnTo>
                  <a:close/>
                  <a:moveTo>
                    <a:pt x="4060981" y="460893"/>
                  </a:moveTo>
                  <a:lnTo>
                    <a:pt x="4050354" y="447679"/>
                  </a:lnTo>
                  <a:cubicBezTo>
                    <a:pt x="4004142" y="432595"/>
                    <a:pt x="3926299" y="424588"/>
                    <a:pt x="3845727" y="418998"/>
                  </a:cubicBezTo>
                  <a:cubicBezTo>
                    <a:pt x="3765154" y="413408"/>
                    <a:pt x="3681854" y="410234"/>
                    <a:pt x="3624727" y="404813"/>
                  </a:cubicBezTo>
                  <a:lnTo>
                    <a:pt x="3604990" y="402151"/>
                  </a:lnTo>
                  <a:lnTo>
                    <a:pt x="3604999" y="402800"/>
                  </a:lnTo>
                  <a:lnTo>
                    <a:pt x="3625914" y="406591"/>
                  </a:lnTo>
                  <a:cubicBezTo>
                    <a:pt x="3655553" y="411741"/>
                    <a:pt x="3698585" y="419173"/>
                    <a:pt x="3707453" y="422069"/>
                  </a:cubicBezTo>
                  <a:cubicBezTo>
                    <a:pt x="3791259" y="432716"/>
                    <a:pt x="3851723" y="435746"/>
                    <a:pt x="3942637" y="438968"/>
                  </a:cubicBezTo>
                  <a:cubicBezTo>
                    <a:pt x="3965973" y="446589"/>
                    <a:pt x="4052796" y="474927"/>
                    <a:pt x="4060981" y="460893"/>
                  </a:cubicBezTo>
                  <a:close/>
                  <a:moveTo>
                    <a:pt x="4091429" y="461084"/>
                  </a:moveTo>
                  <a:cubicBezTo>
                    <a:pt x="4097031" y="462914"/>
                    <a:pt x="4080583" y="449191"/>
                    <a:pt x="4080583" y="449191"/>
                  </a:cubicBezTo>
                  <a:cubicBezTo>
                    <a:pt x="4079293" y="457124"/>
                    <a:pt x="4089923" y="470339"/>
                    <a:pt x="4091429" y="461084"/>
                  </a:cubicBezTo>
                  <a:close/>
                  <a:moveTo>
                    <a:pt x="4192037" y="477218"/>
                  </a:moveTo>
                  <a:lnTo>
                    <a:pt x="4182127" y="465633"/>
                  </a:lnTo>
                  <a:cubicBezTo>
                    <a:pt x="4175231" y="471734"/>
                    <a:pt x="4185145" y="483324"/>
                    <a:pt x="4192037" y="477218"/>
                  </a:cubicBezTo>
                  <a:close/>
                  <a:moveTo>
                    <a:pt x="4233473" y="482389"/>
                  </a:moveTo>
                  <a:lnTo>
                    <a:pt x="4205826" y="465012"/>
                  </a:lnTo>
                  <a:cubicBezTo>
                    <a:pt x="4205826" y="465012"/>
                    <a:pt x="4219685" y="494597"/>
                    <a:pt x="4233473" y="482389"/>
                  </a:cubicBezTo>
                  <a:close/>
                  <a:moveTo>
                    <a:pt x="4275842" y="487866"/>
                  </a:moveTo>
                  <a:cubicBezTo>
                    <a:pt x="4281444" y="489695"/>
                    <a:pt x="4266147" y="474955"/>
                    <a:pt x="4259612" y="472826"/>
                  </a:cubicBezTo>
                  <a:cubicBezTo>
                    <a:pt x="4252504" y="480250"/>
                    <a:pt x="4274549" y="495798"/>
                    <a:pt x="4275842" y="487866"/>
                  </a:cubicBezTo>
                  <a:close/>
                  <a:moveTo>
                    <a:pt x="4335230" y="497505"/>
                  </a:moveTo>
                  <a:cubicBezTo>
                    <a:pt x="4339430" y="498878"/>
                    <a:pt x="4328807" y="486013"/>
                    <a:pt x="4320323" y="482069"/>
                  </a:cubicBezTo>
                  <a:cubicBezTo>
                    <a:pt x="4317495" y="480755"/>
                    <a:pt x="4314906" y="480430"/>
                    <a:pt x="4313183" y="481956"/>
                  </a:cubicBezTo>
                  <a:cubicBezTo>
                    <a:pt x="4311890" y="489889"/>
                    <a:pt x="4333723" y="506760"/>
                    <a:pt x="4335230" y="497505"/>
                  </a:cubicBezTo>
                  <a:close/>
                  <a:moveTo>
                    <a:pt x="4376665" y="502678"/>
                  </a:moveTo>
                  <a:lnTo>
                    <a:pt x="4361152" y="489260"/>
                  </a:lnTo>
                  <a:cubicBezTo>
                    <a:pt x="4354259" y="495364"/>
                    <a:pt x="4369770" y="508781"/>
                    <a:pt x="4376665" y="502678"/>
                  </a:cubicBezTo>
                  <a:close/>
                  <a:moveTo>
                    <a:pt x="4441440" y="515467"/>
                  </a:moveTo>
                  <a:lnTo>
                    <a:pt x="4414724" y="498394"/>
                  </a:lnTo>
                  <a:cubicBezTo>
                    <a:pt x="4414724" y="498394"/>
                    <a:pt x="4427653" y="527672"/>
                    <a:pt x="4441440" y="515467"/>
                  </a:cubicBezTo>
                  <a:close/>
                  <a:moveTo>
                    <a:pt x="4471671" y="516982"/>
                  </a:moveTo>
                  <a:cubicBezTo>
                    <a:pt x="4478205" y="519118"/>
                    <a:pt x="4461760" y="505394"/>
                    <a:pt x="4456161" y="503566"/>
                  </a:cubicBezTo>
                  <a:cubicBezTo>
                    <a:pt x="4454868" y="511497"/>
                    <a:pt x="4470380" y="524912"/>
                    <a:pt x="4471671" y="516982"/>
                  </a:cubicBezTo>
                  <a:close/>
                  <a:moveTo>
                    <a:pt x="5399477" y="700099"/>
                  </a:moveTo>
                  <a:cubicBezTo>
                    <a:pt x="5403572" y="693080"/>
                    <a:pt x="5371920" y="680662"/>
                    <a:pt x="5347137" y="673615"/>
                  </a:cubicBezTo>
                  <a:cubicBezTo>
                    <a:pt x="5334746" y="670093"/>
                    <a:pt x="5324068" y="667915"/>
                    <a:pt x="5320436" y="668424"/>
                  </a:cubicBezTo>
                  <a:cubicBezTo>
                    <a:pt x="5316806" y="668935"/>
                    <a:pt x="5320215" y="672138"/>
                    <a:pt x="5335997" y="679377"/>
                  </a:cubicBezTo>
                  <a:cubicBezTo>
                    <a:pt x="5335997" y="679377"/>
                    <a:pt x="5392945" y="697967"/>
                    <a:pt x="5399477" y="700099"/>
                  </a:cubicBezTo>
                  <a:close/>
                  <a:moveTo>
                    <a:pt x="5536506" y="740830"/>
                  </a:moveTo>
                  <a:lnTo>
                    <a:pt x="5536207" y="740710"/>
                  </a:lnTo>
                  <a:lnTo>
                    <a:pt x="5536423" y="740818"/>
                  </a:lnTo>
                  <a:close/>
                  <a:moveTo>
                    <a:pt x="5543992" y="733244"/>
                  </a:moveTo>
                  <a:lnTo>
                    <a:pt x="5530338" y="724838"/>
                  </a:lnTo>
                  <a:cubicBezTo>
                    <a:pt x="5512214" y="714200"/>
                    <a:pt x="5489780" y="702327"/>
                    <a:pt x="5472541" y="697384"/>
                  </a:cubicBezTo>
                  <a:cubicBezTo>
                    <a:pt x="5466794" y="695737"/>
                    <a:pt x="5461625" y="694859"/>
                    <a:pt x="5457386" y="695057"/>
                  </a:cubicBezTo>
                  <a:cubicBezTo>
                    <a:pt x="5453146" y="695253"/>
                    <a:pt x="5449837" y="696522"/>
                    <a:pt x="5447809" y="699167"/>
                  </a:cubicBezTo>
                  <a:cubicBezTo>
                    <a:pt x="5448184" y="696851"/>
                    <a:pt x="5454317" y="699201"/>
                    <a:pt x="5463603" y="703865"/>
                  </a:cubicBezTo>
                  <a:lnTo>
                    <a:pt x="5489465" y="717702"/>
                  </a:lnTo>
                  <a:lnTo>
                    <a:pt x="5491443" y="717200"/>
                  </a:lnTo>
                  <a:lnTo>
                    <a:pt x="5492528" y="719340"/>
                  </a:lnTo>
                  <a:lnTo>
                    <a:pt x="5498338" y="722446"/>
                  </a:lnTo>
                  <a:lnTo>
                    <a:pt x="5516645" y="731275"/>
                  </a:lnTo>
                  <a:lnTo>
                    <a:pt x="5513795" y="729008"/>
                  </a:lnTo>
                  <a:cubicBezTo>
                    <a:pt x="5512444" y="725433"/>
                    <a:pt x="5525990" y="727470"/>
                    <a:pt x="5532739" y="729341"/>
                  </a:cubicBezTo>
                  <a:close/>
                  <a:moveTo>
                    <a:pt x="5959258" y="846243"/>
                  </a:moveTo>
                  <a:lnTo>
                    <a:pt x="5680838" y="765485"/>
                  </a:lnTo>
                  <a:cubicBezTo>
                    <a:pt x="5676637" y="764112"/>
                    <a:pt x="5627478" y="743368"/>
                    <a:pt x="5604342" y="741100"/>
                  </a:cubicBezTo>
                  <a:cubicBezTo>
                    <a:pt x="5596632" y="740344"/>
                    <a:pt x="5591809" y="741644"/>
                    <a:pt x="5592512" y="746396"/>
                  </a:cubicBezTo>
                  <a:lnTo>
                    <a:pt x="5601192" y="752922"/>
                  </a:lnTo>
                  <a:lnTo>
                    <a:pt x="5713736" y="790062"/>
                  </a:lnTo>
                  <a:lnTo>
                    <a:pt x="5740432" y="798798"/>
                  </a:lnTo>
                  <a:lnTo>
                    <a:pt x="5774630" y="808191"/>
                  </a:lnTo>
                  <a:cubicBezTo>
                    <a:pt x="5797206" y="814257"/>
                    <a:pt x="5815398" y="819152"/>
                    <a:pt x="5824034" y="821966"/>
                  </a:cubicBezTo>
                  <a:lnTo>
                    <a:pt x="5900024" y="849688"/>
                  </a:lnTo>
                  <a:close/>
                  <a:moveTo>
                    <a:pt x="6341218" y="869660"/>
                  </a:moveTo>
                  <a:lnTo>
                    <a:pt x="6251785" y="840470"/>
                  </a:lnTo>
                  <a:cubicBezTo>
                    <a:pt x="6189963" y="822379"/>
                    <a:pt x="6125924" y="803564"/>
                    <a:pt x="6063087" y="778877"/>
                  </a:cubicBezTo>
                  <a:cubicBezTo>
                    <a:pt x="6018602" y="762269"/>
                    <a:pt x="5972910" y="743611"/>
                    <a:pt x="5926169" y="724332"/>
                  </a:cubicBezTo>
                  <a:lnTo>
                    <a:pt x="5870375" y="701620"/>
                  </a:lnTo>
                  <a:lnTo>
                    <a:pt x="5868574" y="706942"/>
                  </a:lnTo>
                  <a:cubicBezTo>
                    <a:pt x="5866584" y="706750"/>
                    <a:pt x="5866384" y="704589"/>
                    <a:pt x="5867151" y="702469"/>
                  </a:cubicBezTo>
                  <a:lnTo>
                    <a:pt x="5868725" y="700948"/>
                  </a:lnTo>
                  <a:lnTo>
                    <a:pt x="5782946" y="666031"/>
                  </a:lnTo>
                  <a:cubicBezTo>
                    <a:pt x="5685568" y="627808"/>
                    <a:pt x="5584598" y="592764"/>
                    <a:pt x="5481261" y="572260"/>
                  </a:cubicBezTo>
                  <a:cubicBezTo>
                    <a:pt x="5362915" y="550337"/>
                    <a:pt x="5235018" y="508590"/>
                    <a:pt x="5112365" y="476907"/>
                  </a:cubicBezTo>
                  <a:cubicBezTo>
                    <a:pt x="4941740" y="437918"/>
                    <a:pt x="4763646" y="414592"/>
                    <a:pt x="4597115" y="386689"/>
                  </a:cubicBezTo>
                  <a:cubicBezTo>
                    <a:pt x="4217143" y="333663"/>
                    <a:pt x="3841171" y="276461"/>
                    <a:pt x="3476529" y="251545"/>
                  </a:cubicBezTo>
                  <a:lnTo>
                    <a:pt x="3244403" y="243300"/>
                  </a:lnTo>
                  <a:lnTo>
                    <a:pt x="3244550" y="255151"/>
                  </a:lnTo>
                  <a:lnTo>
                    <a:pt x="3243619" y="264629"/>
                  </a:lnTo>
                  <a:cubicBezTo>
                    <a:pt x="3243210" y="267665"/>
                    <a:pt x="3242800" y="269404"/>
                    <a:pt x="3242427" y="268927"/>
                  </a:cubicBezTo>
                  <a:lnTo>
                    <a:pt x="3244716" y="268382"/>
                  </a:lnTo>
                  <a:lnTo>
                    <a:pt x="3245049" y="295246"/>
                  </a:lnTo>
                  <a:lnTo>
                    <a:pt x="3508531" y="297273"/>
                  </a:lnTo>
                  <a:cubicBezTo>
                    <a:pt x="3694449" y="314803"/>
                    <a:pt x="3874986" y="365378"/>
                    <a:pt x="4049704" y="379247"/>
                  </a:cubicBezTo>
                  <a:cubicBezTo>
                    <a:pt x="4228513" y="404203"/>
                    <a:pt x="4407536" y="427831"/>
                    <a:pt x="4590657" y="462542"/>
                  </a:cubicBezTo>
                  <a:cubicBezTo>
                    <a:pt x="4769683" y="486175"/>
                    <a:pt x="4955602" y="503699"/>
                    <a:pt x="5137647" y="545023"/>
                  </a:cubicBezTo>
                  <a:cubicBezTo>
                    <a:pt x="5449329" y="627966"/>
                    <a:pt x="5780764" y="711870"/>
                    <a:pt x="6124805" y="827890"/>
                  </a:cubicBezTo>
                  <a:lnTo>
                    <a:pt x="6206236" y="857814"/>
                  </a:lnTo>
                  <a:close/>
                  <a:moveTo>
                    <a:pt x="6342378" y="3637293"/>
                  </a:moveTo>
                  <a:cubicBezTo>
                    <a:pt x="6286967" y="3599283"/>
                    <a:pt x="6247383" y="3569507"/>
                    <a:pt x="6223634" y="3547975"/>
                  </a:cubicBezTo>
                  <a:cubicBezTo>
                    <a:pt x="6207805" y="3545853"/>
                    <a:pt x="6193952" y="3545531"/>
                    <a:pt x="6182082" y="3547013"/>
                  </a:cubicBezTo>
                  <a:cubicBezTo>
                    <a:pt x="6170207" y="3548483"/>
                    <a:pt x="6156353" y="3548161"/>
                    <a:pt x="6140526" y="3546047"/>
                  </a:cubicBezTo>
                  <a:cubicBezTo>
                    <a:pt x="6116776" y="3536747"/>
                    <a:pt x="6097976" y="3533471"/>
                    <a:pt x="6084123" y="3536209"/>
                  </a:cubicBezTo>
                  <a:cubicBezTo>
                    <a:pt x="6070274" y="3538947"/>
                    <a:pt x="6051473" y="3535675"/>
                    <a:pt x="6027728" y="3526381"/>
                  </a:cubicBezTo>
                  <a:cubicBezTo>
                    <a:pt x="6007937" y="3526789"/>
                    <a:pt x="5990131" y="3525945"/>
                    <a:pt x="5974299" y="3523823"/>
                  </a:cubicBezTo>
                  <a:cubicBezTo>
                    <a:pt x="5958468" y="3521717"/>
                    <a:pt x="5938677" y="3516005"/>
                    <a:pt x="5914930" y="3506707"/>
                  </a:cubicBezTo>
                  <a:cubicBezTo>
                    <a:pt x="5922847" y="3513891"/>
                    <a:pt x="5920872" y="3521279"/>
                    <a:pt x="5909000" y="3528879"/>
                  </a:cubicBezTo>
                  <a:cubicBezTo>
                    <a:pt x="5948576" y="3540281"/>
                    <a:pt x="5985185" y="3550537"/>
                    <a:pt x="6018828" y="3559627"/>
                  </a:cubicBezTo>
                  <a:cubicBezTo>
                    <a:pt x="6052473" y="3568713"/>
                    <a:pt x="6085122" y="3575373"/>
                    <a:pt x="6116781" y="3579605"/>
                  </a:cubicBezTo>
                  <a:cubicBezTo>
                    <a:pt x="6156363" y="3591017"/>
                    <a:pt x="6194949" y="3599993"/>
                    <a:pt x="6232549" y="3606547"/>
                  </a:cubicBezTo>
                  <a:cubicBezTo>
                    <a:pt x="6270150" y="3613105"/>
                    <a:pt x="6306760" y="3623361"/>
                    <a:pt x="6342378" y="3637293"/>
                  </a:cubicBezTo>
                  <a:close/>
                  <a:moveTo>
                    <a:pt x="6383967" y="3886189"/>
                  </a:moveTo>
                  <a:cubicBezTo>
                    <a:pt x="6328560" y="3884913"/>
                    <a:pt x="6274142" y="3876869"/>
                    <a:pt x="6220712" y="3862079"/>
                  </a:cubicBezTo>
                  <a:cubicBezTo>
                    <a:pt x="6167280" y="3847289"/>
                    <a:pt x="6110882" y="3828271"/>
                    <a:pt x="6051510" y="3805031"/>
                  </a:cubicBezTo>
                  <a:cubicBezTo>
                    <a:pt x="6019850" y="3800801"/>
                    <a:pt x="5986212" y="3794771"/>
                    <a:pt x="5950589" y="3786951"/>
                  </a:cubicBezTo>
                  <a:cubicBezTo>
                    <a:pt x="5914970" y="3779129"/>
                    <a:pt x="5879350" y="3774369"/>
                    <a:pt x="5843731" y="3772669"/>
                  </a:cubicBezTo>
                  <a:lnTo>
                    <a:pt x="5849665" y="3768873"/>
                  </a:lnTo>
                  <a:cubicBezTo>
                    <a:pt x="5837793" y="3764233"/>
                    <a:pt x="5827897" y="3761375"/>
                    <a:pt x="5819984" y="3760309"/>
                  </a:cubicBezTo>
                  <a:cubicBezTo>
                    <a:pt x="5812064" y="3759255"/>
                    <a:pt x="5802172" y="3756407"/>
                    <a:pt x="5790296" y="3751755"/>
                  </a:cubicBezTo>
                  <a:lnTo>
                    <a:pt x="5784362" y="3755549"/>
                  </a:lnTo>
                  <a:cubicBezTo>
                    <a:pt x="5796238" y="3760203"/>
                    <a:pt x="5805141" y="3766747"/>
                    <a:pt x="5811080" y="3775197"/>
                  </a:cubicBezTo>
                  <a:cubicBezTo>
                    <a:pt x="5817017" y="3783633"/>
                    <a:pt x="5825923" y="3790187"/>
                    <a:pt x="5837799" y="3794841"/>
                  </a:cubicBezTo>
                  <a:cubicBezTo>
                    <a:pt x="5837799" y="3794841"/>
                    <a:pt x="5849667" y="3799483"/>
                    <a:pt x="5873419" y="3808773"/>
                  </a:cubicBezTo>
                  <a:cubicBezTo>
                    <a:pt x="5956530" y="3816825"/>
                    <a:pt x="6037667" y="3838377"/>
                    <a:pt x="6116825" y="3873445"/>
                  </a:cubicBezTo>
                  <a:cubicBezTo>
                    <a:pt x="6148485" y="3877677"/>
                    <a:pt x="6180150" y="3884969"/>
                    <a:pt x="6211810" y="3895325"/>
                  </a:cubicBezTo>
                  <a:cubicBezTo>
                    <a:pt x="6243475" y="3905681"/>
                    <a:pt x="6275136" y="3912971"/>
                    <a:pt x="6306796" y="3917203"/>
                  </a:cubicBezTo>
                  <a:cubicBezTo>
                    <a:pt x="6326591" y="3916789"/>
                    <a:pt x="6352310" y="3906447"/>
                    <a:pt x="6383967" y="3886189"/>
                  </a:cubicBezTo>
                  <a:close/>
                  <a:moveTo>
                    <a:pt x="6430224" y="1440304"/>
                  </a:moveTo>
                  <a:cubicBezTo>
                    <a:pt x="6422873" y="1446576"/>
                    <a:pt x="6414947" y="1446746"/>
                    <a:pt x="6406452" y="1440814"/>
                  </a:cubicBezTo>
                  <a:cubicBezTo>
                    <a:pt x="6402777" y="1443952"/>
                    <a:pt x="6399735" y="1443250"/>
                    <a:pt x="6397321" y="1438713"/>
                  </a:cubicBezTo>
                  <a:cubicBezTo>
                    <a:pt x="6394907" y="1434176"/>
                    <a:pt x="6395535" y="1430339"/>
                    <a:pt x="6399212" y="1427207"/>
                  </a:cubicBezTo>
                  <a:cubicBezTo>
                    <a:pt x="6402886" y="1424070"/>
                    <a:pt x="6413225" y="1428437"/>
                    <a:pt x="6430224" y="1440304"/>
                  </a:cubicBezTo>
                  <a:close/>
                  <a:moveTo>
                    <a:pt x="6536154" y="1077829"/>
                  </a:moveTo>
                  <a:lnTo>
                    <a:pt x="6478505" y="1046337"/>
                  </a:lnTo>
                  <a:cubicBezTo>
                    <a:pt x="6454210" y="1033193"/>
                    <a:pt x="6429595" y="1021541"/>
                    <a:pt x="6404736" y="1010804"/>
                  </a:cubicBezTo>
                  <a:lnTo>
                    <a:pt x="6338160" y="984222"/>
                  </a:lnTo>
                  <a:lnTo>
                    <a:pt x="6279279" y="975752"/>
                  </a:lnTo>
                  <a:lnTo>
                    <a:pt x="6275158" y="975985"/>
                  </a:lnTo>
                  <a:lnTo>
                    <a:pt x="6355802" y="1003897"/>
                  </a:lnTo>
                  <a:cubicBezTo>
                    <a:pt x="6408928" y="1023327"/>
                    <a:pt x="6456858" y="1042188"/>
                    <a:pt x="6501075" y="1061212"/>
                  </a:cubicBezTo>
                  <a:close/>
                  <a:moveTo>
                    <a:pt x="6785140" y="2842529"/>
                  </a:moveTo>
                  <a:cubicBezTo>
                    <a:pt x="6729731" y="2804515"/>
                    <a:pt x="6690147" y="2774741"/>
                    <a:pt x="6666401" y="2753209"/>
                  </a:cubicBezTo>
                  <a:cubicBezTo>
                    <a:pt x="6650569" y="2751085"/>
                    <a:pt x="6636716" y="2750763"/>
                    <a:pt x="6624844" y="2752245"/>
                  </a:cubicBezTo>
                  <a:cubicBezTo>
                    <a:pt x="6612971" y="2753717"/>
                    <a:pt x="6599116" y="2753395"/>
                    <a:pt x="6583290" y="2751281"/>
                  </a:cubicBezTo>
                  <a:cubicBezTo>
                    <a:pt x="6559541" y="2741975"/>
                    <a:pt x="6540740" y="2738705"/>
                    <a:pt x="6526886" y="2741443"/>
                  </a:cubicBezTo>
                  <a:cubicBezTo>
                    <a:pt x="6513037" y="2744177"/>
                    <a:pt x="6494237" y="2740905"/>
                    <a:pt x="6470491" y="2731613"/>
                  </a:cubicBezTo>
                  <a:lnTo>
                    <a:pt x="6455881" y="2730915"/>
                  </a:lnTo>
                  <a:lnTo>
                    <a:pt x="6494494" y="2771569"/>
                  </a:lnTo>
                  <a:lnTo>
                    <a:pt x="6559545" y="2784835"/>
                  </a:lnTo>
                  <a:cubicBezTo>
                    <a:pt x="6599127" y="2796251"/>
                    <a:pt x="6637712" y="2805225"/>
                    <a:pt x="6675313" y="2811781"/>
                  </a:cubicBezTo>
                  <a:cubicBezTo>
                    <a:pt x="6712914" y="2818339"/>
                    <a:pt x="6749523" y="2828587"/>
                    <a:pt x="6785140" y="2842529"/>
                  </a:cubicBezTo>
                  <a:close/>
                  <a:moveTo>
                    <a:pt x="6802458" y="839229"/>
                  </a:moveTo>
                  <a:cubicBezTo>
                    <a:pt x="6795563" y="845330"/>
                    <a:pt x="6780050" y="831915"/>
                    <a:pt x="6786943" y="825811"/>
                  </a:cubicBezTo>
                  <a:close/>
                  <a:moveTo>
                    <a:pt x="6826731" y="3091427"/>
                  </a:moveTo>
                  <a:cubicBezTo>
                    <a:pt x="6771325" y="3090149"/>
                    <a:pt x="6716904" y="3082103"/>
                    <a:pt x="6663474" y="3067313"/>
                  </a:cubicBezTo>
                  <a:lnTo>
                    <a:pt x="6628039" y="3055365"/>
                  </a:lnTo>
                  <a:lnTo>
                    <a:pt x="6621827" y="3093011"/>
                  </a:lnTo>
                  <a:lnTo>
                    <a:pt x="6654572" y="3100557"/>
                  </a:lnTo>
                  <a:cubicBezTo>
                    <a:pt x="6686239" y="3110911"/>
                    <a:pt x="6717900" y="3118205"/>
                    <a:pt x="6749561" y="3122435"/>
                  </a:cubicBezTo>
                  <a:cubicBezTo>
                    <a:pt x="6769354" y="3122021"/>
                    <a:pt x="6795074" y="3111681"/>
                    <a:pt x="6826731" y="3091427"/>
                  </a:cubicBezTo>
                  <a:close/>
                  <a:moveTo>
                    <a:pt x="6971662" y="3712223"/>
                  </a:moveTo>
                  <a:lnTo>
                    <a:pt x="6965726" y="3716021"/>
                  </a:lnTo>
                  <a:cubicBezTo>
                    <a:pt x="6949890" y="3713897"/>
                    <a:pt x="6930105" y="3708195"/>
                    <a:pt x="6906354" y="3698903"/>
                  </a:cubicBezTo>
                  <a:cubicBezTo>
                    <a:pt x="6894475" y="3669763"/>
                    <a:pt x="6904370" y="3669559"/>
                    <a:pt x="6936039" y="3698273"/>
                  </a:cubicBezTo>
                  <a:cubicBezTo>
                    <a:pt x="6959785" y="3707567"/>
                    <a:pt x="6971662" y="3712223"/>
                    <a:pt x="6971662" y="3712223"/>
                  </a:cubicBezTo>
                  <a:close/>
                  <a:moveTo>
                    <a:pt x="7414426" y="2917453"/>
                  </a:moveTo>
                  <a:lnTo>
                    <a:pt x="7408490" y="2921251"/>
                  </a:lnTo>
                  <a:cubicBezTo>
                    <a:pt x="7392653" y="2919129"/>
                    <a:pt x="7372869" y="2913427"/>
                    <a:pt x="7349119" y="2904133"/>
                  </a:cubicBezTo>
                  <a:cubicBezTo>
                    <a:pt x="7337241" y="2874997"/>
                    <a:pt x="7347136" y="2874789"/>
                    <a:pt x="7378803" y="2903505"/>
                  </a:cubicBezTo>
                  <a:cubicBezTo>
                    <a:pt x="7402548" y="2912799"/>
                    <a:pt x="7414426" y="2917453"/>
                    <a:pt x="7414426" y="2917453"/>
                  </a:cubicBezTo>
                  <a:close/>
                  <a:moveTo>
                    <a:pt x="7525789" y="3337511"/>
                  </a:moveTo>
                  <a:cubicBezTo>
                    <a:pt x="7522824" y="3354713"/>
                    <a:pt x="7515404" y="3373235"/>
                    <a:pt x="7503533" y="3393075"/>
                  </a:cubicBezTo>
                  <a:cubicBezTo>
                    <a:pt x="7491667" y="3412919"/>
                    <a:pt x="7471879" y="3425579"/>
                    <a:pt x="7444176" y="3431055"/>
                  </a:cubicBezTo>
                  <a:cubicBezTo>
                    <a:pt x="7432305" y="3438651"/>
                    <a:pt x="7419443" y="3443817"/>
                    <a:pt x="7405593" y="3446565"/>
                  </a:cubicBezTo>
                  <a:cubicBezTo>
                    <a:pt x="7391744" y="3449301"/>
                    <a:pt x="7374920" y="3450879"/>
                    <a:pt x="7355132" y="3451299"/>
                  </a:cubicBezTo>
                  <a:cubicBezTo>
                    <a:pt x="7303678" y="3447479"/>
                    <a:pt x="7254210" y="3442395"/>
                    <a:pt x="7206717" y="3436053"/>
                  </a:cubicBezTo>
                  <a:cubicBezTo>
                    <a:pt x="7159225" y="3429703"/>
                    <a:pt x="7109753" y="3418505"/>
                    <a:pt x="7058298" y="3402437"/>
                  </a:cubicBezTo>
                  <a:cubicBezTo>
                    <a:pt x="7074136" y="3416807"/>
                    <a:pt x="7086996" y="3423879"/>
                    <a:pt x="7096891" y="3423673"/>
                  </a:cubicBezTo>
                  <a:cubicBezTo>
                    <a:pt x="7106784" y="3423465"/>
                    <a:pt x="7119647" y="3430535"/>
                    <a:pt x="7135480" y="3444899"/>
                  </a:cubicBezTo>
                  <a:cubicBezTo>
                    <a:pt x="7076113" y="3433903"/>
                    <a:pt x="7016744" y="3410663"/>
                    <a:pt x="6957376" y="3375181"/>
                  </a:cubicBezTo>
                  <a:cubicBezTo>
                    <a:pt x="6929670" y="3368421"/>
                    <a:pt x="6901964" y="3355533"/>
                    <a:pt x="6874259" y="3336521"/>
                  </a:cubicBezTo>
                  <a:cubicBezTo>
                    <a:pt x="6846556" y="3317521"/>
                    <a:pt x="6818848" y="3304637"/>
                    <a:pt x="6791144" y="3297871"/>
                  </a:cubicBezTo>
                  <a:cubicBezTo>
                    <a:pt x="6783227" y="3290685"/>
                    <a:pt x="6776298" y="3285935"/>
                    <a:pt x="6770361" y="3283619"/>
                  </a:cubicBezTo>
                  <a:cubicBezTo>
                    <a:pt x="6764428" y="3281289"/>
                    <a:pt x="6757496" y="3276535"/>
                    <a:pt x="6749584" y="3269363"/>
                  </a:cubicBezTo>
                  <a:cubicBezTo>
                    <a:pt x="6729794" y="3269773"/>
                    <a:pt x="6713962" y="3267651"/>
                    <a:pt x="6702090" y="3263009"/>
                  </a:cubicBezTo>
                  <a:lnTo>
                    <a:pt x="6667963" y="3249647"/>
                  </a:lnTo>
                  <a:lnTo>
                    <a:pt x="6674773" y="3259333"/>
                  </a:lnTo>
                  <a:cubicBezTo>
                    <a:pt x="6686646" y="3288461"/>
                    <a:pt x="6688629" y="3311679"/>
                    <a:pt x="6680714" y="3328991"/>
                  </a:cubicBezTo>
                  <a:cubicBezTo>
                    <a:pt x="6704462" y="3338287"/>
                    <a:pt x="6704463" y="3350527"/>
                    <a:pt x="6680718" y="3365721"/>
                  </a:cubicBezTo>
                  <a:lnTo>
                    <a:pt x="6662915" y="3377109"/>
                  </a:lnTo>
                  <a:cubicBezTo>
                    <a:pt x="6670830" y="3384295"/>
                    <a:pt x="6680726" y="3390215"/>
                    <a:pt x="6692597" y="3394857"/>
                  </a:cubicBezTo>
                  <a:cubicBezTo>
                    <a:pt x="6704476" y="3399507"/>
                    <a:pt x="6710406" y="3401825"/>
                    <a:pt x="6710406" y="3401825"/>
                  </a:cubicBezTo>
                  <a:lnTo>
                    <a:pt x="6722282" y="3412603"/>
                  </a:lnTo>
                  <a:cubicBezTo>
                    <a:pt x="6749989" y="3419365"/>
                    <a:pt x="6765819" y="3421473"/>
                    <a:pt x="6769773" y="3418943"/>
                  </a:cubicBezTo>
                  <a:cubicBezTo>
                    <a:pt x="6773734" y="3416411"/>
                    <a:pt x="6787588" y="3419793"/>
                    <a:pt x="6811333" y="3429091"/>
                  </a:cubicBezTo>
                  <a:cubicBezTo>
                    <a:pt x="6835079" y="3438387"/>
                    <a:pt x="6850910" y="3446619"/>
                    <a:pt x="6858830" y="3453803"/>
                  </a:cubicBezTo>
                  <a:cubicBezTo>
                    <a:pt x="6866747" y="3460989"/>
                    <a:pt x="6874661" y="3468161"/>
                    <a:pt x="6882578" y="3475345"/>
                  </a:cubicBezTo>
                  <a:cubicBezTo>
                    <a:pt x="6910284" y="3518835"/>
                    <a:pt x="6926121" y="3542375"/>
                    <a:pt x="6930082" y="3545969"/>
                  </a:cubicBezTo>
                  <a:cubicBezTo>
                    <a:pt x="6934038" y="3549561"/>
                    <a:pt x="6937999" y="3562329"/>
                    <a:pt x="6941957" y="3584281"/>
                  </a:cubicBezTo>
                  <a:lnTo>
                    <a:pt x="6936023" y="3588077"/>
                  </a:lnTo>
                  <a:cubicBezTo>
                    <a:pt x="6959770" y="3597377"/>
                    <a:pt x="6975605" y="3605619"/>
                    <a:pt x="6983515" y="3612799"/>
                  </a:cubicBezTo>
                  <a:cubicBezTo>
                    <a:pt x="6995391" y="3617449"/>
                    <a:pt x="7001331" y="3619771"/>
                    <a:pt x="7001331" y="3619771"/>
                  </a:cubicBezTo>
                  <a:cubicBezTo>
                    <a:pt x="7005290" y="3641729"/>
                    <a:pt x="7009247" y="3651433"/>
                    <a:pt x="7013206" y="3648901"/>
                  </a:cubicBezTo>
                  <a:lnTo>
                    <a:pt x="7019146" y="3663473"/>
                  </a:lnTo>
                  <a:lnTo>
                    <a:pt x="7007278" y="3689433"/>
                  </a:lnTo>
                  <a:lnTo>
                    <a:pt x="6971662" y="3712223"/>
                  </a:lnTo>
                  <a:lnTo>
                    <a:pt x="6918222" y="3654571"/>
                  </a:lnTo>
                  <a:lnTo>
                    <a:pt x="6912290" y="3676743"/>
                  </a:lnTo>
                  <a:cubicBezTo>
                    <a:pt x="6884582" y="3669969"/>
                    <a:pt x="6868754" y="3667859"/>
                    <a:pt x="6864796" y="3670391"/>
                  </a:cubicBezTo>
                  <a:cubicBezTo>
                    <a:pt x="6860837" y="3672923"/>
                    <a:pt x="6852922" y="3671863"/>
                    <a:pt x="6841052" y="3667219"/>
                  </a:cubicBezTo>
                  <a:cubicBezTo>
                    <a:pt x="6837096" y="3669751"/>
                    <a:pt x="6832148" y="3669857"/>
                    <a:pt x="6826207" y="3667529"/>
                  </a:cubicBezTo>
                  <a:cubicBezTo>
                    <a:pt x="6820272" y="3665203"/>
                    <a:pt x="6815322" y="3665309"/>
                    <a:pt x="6811366" y="3667837"/>
                  </a:cubicBezTo>
                  <a:cubicBezTo>
                    <a:pt x="6807408" y="3670369"/>
                    <a:pt x="6803452" y="3672905"/>
                    <a:pt x="6799495" y="3675435"/>
                  </a:cubicBezTo>
                  <a:cubicBezTo>
                    <a:pt x="6771789" y="3668669"/>
                    <a:pt x="6752992" y="3665395"/>
                    <a:pt x="6743096" y="3665603"/>
                  </a:cubicBezTo>
                  <a:cubicBezTo>
                    <a:pt x="6733201" y="3665809"/>
                    <a:pt x="6714403" y="3662537"/>
                    <a:pt x="6686701" y="3655773"/>
                  </a:cubicBezTo>
                  <a:lnTo>
                    <a:pt x="6674823" y="3644997"/>
                  </a:lnTo>
                  <a:cubicBezTo>
                    <a:pt x="6666906" y="3650063"/>
                    <a:pt x="6657017" y="3650277"/>
                    <a:pt x="6645141" y="3645627"/>
                  </a:cubicBezTo>
                  <a:cubicBezTo>
                    <a:pt x="6641182" y="3648159"/>
                    <a:pt x="6637227" y="3647627"/>
                    <a:pt x="6633268" y="3644035"/>
                  </a:cubicBezTo>
                  <a:cubicBezTo>
                    <a:pt x="6629309" y="3640453"/>
                    <a:pt x="6625356" y="3639919"/>
                    <a:pt x="6621396" y="3642453"/>
                  </a:cubicBezTo>
                  <a:lnTo>
                    <a:pt x="6591714" y="3661445"/>
                  </a:lnTo>
                  <a:cubicBezTo>
                    <a:pt x="6587760" y="3663975"/>
                    <a:pt x="6556097" y="3671983"/>
                    <a:pt x="6496736" y="3685475"/>
                  </a:cubicBezTo>
                  <a:cubicBezTo>
                    <a:pt x="6484862" y="3680827"/>
                    <a:pt x="6472989" y="3682303"/>
                    <a:pt x="6461117" y="3689901"/>
                  </a:cubicBezTo>
                  <a:cubicBezTo>
                    <a:pt x="6469031" y="3697073"/>
                    <a:pt x="6472002" y="3701301"/>
                    <a:pt x="6470023" y="3702567"/>
                  </a:cubicBezTo>
                  <a:cubicBezTo>
                    <a:pt x="6468043" y="3703833"/>
                    <a:pt x="6471012" y="3708057"/>
                    <a:pt x="6478927" y="3715233"/>
                  </a:cubicBezTo>
                  <a:cubicBezTo>
                    <a:pt x="6506631" y="3721995"/>
                    <a:pt x="6537305" y="3729917"/>
                    <a:pt x="6570948" y="3739007"/>
                  </a:cubicBezTo>
                  <a:cubicBezTo>
                    <a:pt x="6604587" y="3748097"/>
                    <a:pt x="6639223" y="3759615"/>
                    <a:pt x="6674843" y="3773561"/>
                  </a:cubicBezTo>
                  <a:lnTo>
                    <a:pt x="6746085" y="3783081"/>
                  </a:lnTo>
                  <a:lnTo>
                    <a:pt x="6763892" y="3771689"/>
                  </a:lnTo>
                  <a:cubicBezTo>
                    <a:pt x="6767847" y="3769157"/>
                    <a:pt x="6771803" y="3772741"/>
                    <a:pt x="6775763" y="3782455"/>
                  </a:cubicBezTo>
                  <a:lnTo>
                    <a:pt x="6787636" y="3774859"/>
                  </a:lnTo>
                  <a:cubicBezTo>
                    <a:pt x="6779718" y="3767677"/>
                    <a:pt x="6773785" y="3765361"/>
                    <a:pt x="6769827" y="3767893"/>
                  </a:cubicBezTo>
                  <a:lnTo>
                    <a:pt x="6763892" y="3771689"/>
                  </a:lnTo>
                  <a:cubicBezTo>
                    <a:pt x="6759932" y="3774223"/>
                    <a:pt x="6755976" y="3770629"/>
                    <a:pt x="6752015" y="3760913"/>
                  </a:cubicBezTo>
                  <a:lnTo>
                    <a:pt x="6757951" y="3757115"/>
                  </a:lnTo>
                  <a:lnTo>
                    <a:pt x="6597654" y="3694371"/>
                  </a:lnTo>
                  <a:cubicBezTo>
                    <a:pt x="6573910" y="3685075"/>
                    <a:pt x="6567973" y="3676637"/>
                    <a:pt x="6579846" y="3669039"/>
                  </a:cubicBezTo>
                  <a:cubicBezTo>
                    <a:pt x="6591714" y="3661445"/>
                    <a:pt x="6603584" y="3659965"/>
                    <a:pt x="6615460" y="3664613"/>
                  </a:cubicBezTo>
                  <a:cubicBezTo>
                    <a:pt x="6655040" y="3676029"/>
                    <a:pt x="6692635" y="3685637"/>
                    <a:pt x="6728256" y="3693463"/>
                  </a:cubicBezTo>
                  <a:cubicBezTo>
                    <a:pt x="6763879" y="3701283"/>
                    <a:pt x="6801478" y="3710899"/>
                    <a:pt x="6841059" y="3722319"/>
                  </a:cubicBezTo>
                  <a:cubicBezTo>
                    <a:pt x="6852933" y="3714719"/>
                    <a:pt x="6870739" y="3715565"/>
                    <a:pt x="6894483" y="3724861"/>
                  </a:cubicBezTo>
                  <a:cubicBezTo>
                    <a:pt x="6965724" y="3728259"/>
                    <a:pt x="7005305" y="3751921"/>
                    <a:pt x="7013227" y="3795827"/>
                  </a:cubicBezTo>
                  <a:cubicBezTo>
                    <a:pt x="7021143" y="3815249"/>
                    <a:pt x="7029062" y="3831611"/>
                    <a:pt x="7036978" y="3844909"/>
                  </a:cubicBezTo>
                  <a:cubicBezTo>
                    <a:pt x="7044900" y="3858219"/>
                    <a:pt x="7046876" y="3872253"/>
                    <a:pt x="7042924" y="3887033"/>
                  </a:cubicBezTo>
                  <a:cubicBezTo>
                    <a:pt x="7023140" y="3924175"/>
                    <a:pt x="6987521" y="3946963"/>
                    <a:pt x="6936073" y="3955391"/>
                  </a:cubicBezTo>
                  <a:cubicBezTo>
                    <a:pt x="7007318" y="3983275"/>
                    <a:pt x="7054811" y="4026349"/>
                    <a:pt x="7078569" y="4084629"/>
                  </a:cubicBezTo>
                  <a:cubicBezTo>
                    <a:pt x="7090445" y="4113757"/>
                    <a:pt x="7084515" y="4148163"/>
                    <a:pt x="7060771" y="4187843"/>
                  </a:cubicBezTo>
                  <a:cubicBezTo>
                    <a:pt x="7048903" y="4207687"/>
                    <a:pt x="7029117" y="4220349"/>
                    <a:pt x="7001412" y="4225823"/>
                  </a:cubicBezTo>
                  <a:cubicBezTo>
                    <a:pt x="6989543" y="4233415"/>
                    <a:pt x="6976680" y="4238589"/>
                    <a:pt x="6962827" y="4241329"/>
                  </a:cubicBezTo>
                  <a:cubicBezTo>
                    <a:pt x="6948977" y="4244069"/>
                    <a:pt x="6932156" y="4245647"/>
                    <a:pt x="6912371" y="4246067"/>
                  </a:cubicBezTo>
                  <a:cubicBezTo>
                    <a:pt x="6860916" y="4242249"/>
                    <a:pt x="6811446" y="4237163"/>
                    <a:pt x="6763955" y="4230823"/>
                  </a:cubicBezTo>
                  <a:cubicBezTo>
                    <a:pt x="6716462" y="4224471"/>
                    <a:pt x="6666991" y="4213273"/>
                    <a:pt x="6615535" y="4197205"/>
                  </a:cubicBezTo>
                  <a:cubicBezTo>
                    <a:pt x="6631370" y="4211573"/>
                    <a:pt x="6644231" y="4218645"/>
                    <a:pt x="6654126" y="4218443"/>
                  </a:cubicBezTo>
                  <a:cubicBezTo>
                    <a:pt x="6664020" y="4218233"/>
                    <a:pt x="6676883" y="4225303"/>
                    <a:pt x="6692716" y="4239665"/>
                  </a:cubicBezTo>
                  <a:cubicBezTo>
                    <a:pt x="6633349" y="4228669"/>
                    <a:pt x="6573983" y="4205427"/>
                    <a:pt x="6514612" y="4169947"/>
                  </a:cubicBezTo>
                  <a:cubicBezTo>
                    <a:pt x="6486906" y="4163191"/>
                    <a:pt x="6459201" y="4150299"/>
                    <a:pt x="6431493" y="4131287"/>
                  </a:cubicBezTo>
                  <a:cubicBezTo>
                    <a:pt x="6403792" y="4112287"/>
                    <a:pt x="6376086" y="4099401"/>
                    <a:pt x="6348379" y="4092639"/>
                  </a:cubicBezTo>
                  <a:cubicBezTo>
                    <a:pt x="6340466" y="4085455"/>
                    <a:pt x="6333533" y="4080703"/>
                    <a:pt x="6327600" y="4078383"/>
                  </a:cubicBezTo>
                  <a:cubicBezTo>
                    <a:pt x="6321663" y="4076057"/>
                    <a:pt x="6314733" y="4071305"/>
                    <a:pt x="6306822" y="4064129"/>
                  </a:cubicBezTo>
                  <a:cubicBezTo>
                    <a:pt x="6287032" y="4064541"/>
                    <a:pt x="6271198" y="4062419"/>
                    <a:pt x="6259325" y="4057777"/>
                  </a:cubicBezTo>
                  <a:cubicBezTo>
                    <a:pt x="6247453" y="4053127"/>
                    <a:pt x="6235581" y="4048485"/>
                    <a:pt x="6223706" y="4043831"/>
                  </a:cubicBezTo>
                  <a:cubicBezTo>
                    <a:pt x="6215790" y="4036657"/>
                    <a:pt x="6209854" y="4034329"/>
                    <a:pt x="6205895" y="4036863"/>
                  </a:cubicBezTo>
                  <a:cubicBezTo>
                    <a:pt x="6134654" y="4021219"/>
                    <a:pt x="6065393" y="4001255"/>
                    <a:pt x="5998106" y="3976955"/>
                  </a:cubicBezTo>
                  <a:cubicBezTo>
                    <a:pt x="5930828" y="3952661"/>
                    <a:pt x="5867497" y="3928893"/>
                    <a:pt x="5808128" y="3905651"/>
                  </a:cubicBezTo>
                  <a:cubicBezTo>
                    <a:pt x="5764594" y="3896767"/>
                    <a:pt x="5715120" y="3879443"/>
                    <a:pt x="5659707" y="3853683"/>
                  </a:cubicBezTo>
                  <a:lnTo>
                    <a:pt x="5695334" y="3885991"/>
                  </a:lnTo>
                  <a:cubicBezTo>
                    <a:pt x="5675543" y="3874151"/>
                    <a:pt x="5659712" y="3865919"/>
                    <a:pt x="5647842" y="3861275"/>
                  </a:cubicBezTo>
                  <a:cubicBezTo>
                    <a:pt x="5635965" y="3856623"/>
                    <a:pt x="5620134" y="3848391"/>
                    <a:pt x="5600344" y="3836565"/>
                  </a:cubicBezTo>
                  <a:lnTo>
                    <a:pt x="5618159" y="3880267"/>
                  </a:lnTo>
                  <a:cubicBezTo>
                    <a:pt x="5574625" y="3871381"/>
                    <a:pt x="5529107" y="3863769"/>
                    <a:pt x="5481618" y="3857427"/>
                  </a:cubicBezTo>
                  <a:cubicBezTo>
                    <a:pt x="5434123" y="3851075"/>
                    <a:pt x="5384653" y="3839873"/>
                    <a:pt x="5333195" y="3823809"/>
                  </a:cubicBezTo>
                  <a:cubicBezTo>
                    <a:pt x="5289660" y="3814937"/>
                    <a:pt x="5245135" y="3806687"/>
                    <a:pt x="5199623" y="3799069"/>
                  </a:cubicBezTo>
                  <a:cubicBezTo>
                    <a:pt x="5154111" y="3791461"/>
                    <a:pt x="5107601" y="3778357"/>
                    <a:pt x="5060108" y="3759765"/>
                  </a:cubicBezTo>
                  <a:cubicBezTo>
                    <a:pt x="5048236" y="3755123"/>
                    <a:pt x="5042298" y="3752797"/>
                    <a:pt x="5042298" y="3752797"/>
                  </a:cubicBezTo>
                  <a:cubicBezTo>
                    <a:pt x="5006681" y="3751097"/>
                    <a:pt x="4974030" y="3756677"/>
                    <a:pt x="4944347" y="3769541"/>
                  </a:cubicBezTo>
                  <a:lnTo>
                    <a:pt x="4874157" y="3783435"/>
                  </a:lnTo>
                  <a:lnTo>
                    <a:pt x="4911703" y="3799617"/>
                  </a:lnTo>
                  <a:lnTo>
                    <a:pt x="4822654" y="3801489"/>
                  </a:lnTo>
                  <a:cubicBezTo>
                    <a:pt x="4783078" y="3802323"/>
                    <a:pt x="4749434" y="3799359"/>
                    <a:pt x="4721734" y="3792595"/>
                  </a:cubicBezTo>
                  <a:cubicBezTo>
                    <a:pt x="4630705" y="3789613"/>
                    <a:pt x="4537693" y="3763407"/>
                    <a:pt x="4442704" y="3713979"/>
                  </a:cubicBezTo>
                  <a:cubicBezTo>
                    <a:pt x="4414998" y="3707219"/>
                    <a:pt x="4391252" y="3697923"/>
                    <a:pt x="4371460" y="3686097"/>
                  </a:cubicBezTo>
                  <a:cubicBezTo>
                    <a:pt x="4351674" y="3674269"/>
                    <a:pt x="4331884" y="3662441"/>
                    <a:pt x="4312091" y="3650615"/>
                  </a:cubicBezTo>
                  <a:cubicBezTo>
                    <a:pt x="4272515" y="3639201"/>
                    <a:pt x="4236892" y="3613017"/>
                    <a:pt x="4205222" y="3572053"/>
                  </a:cubicBezTo>
                  <a:cubicBezTo>
                    <a:pt x="4161690" y="3575417"/>
                    <a:pt x="4117164" y="3573291"/>
                    <a:pt x="4071649" y="3565677"/>
                  </a:cubicBezTo>
                  <a:cubicBezTo>
                    <a:pt x="4026139" y="3558071"/>
                    <a:pt x="3983594" y="3554677"/>
                    <a:pt x="3944016" y="3555509"/>
                  </a:cubicBezTo>
                  <a:lnTo>
                    <a:pt x="3682801" y="3520595"/>
                  </a:lnTo>
                  <a:cubicBezTo>
                    <a:pt x="3591775" y="3505369"/>
                    <a:pt x="3502727" y="3491943"/>
                    <a:pt x="3415655" y="3480305"/>
                  </a:cubicBezTo>
                  <a:cubicBezTo>
                    <a:pt x="3328589" y="3468671"/>
                    <a:pt x="3241515" y="3460089"/>
                    <a:pt x="3154446" y="3454573"/>
                  </a:cubicBezTo>
                  <a:cubicBezTo>
                    <a:pt x="3130696" y="3445277"/>
                    <a:pt x="3116845" y="3435779"/>
                    <a:pt x="3112884" y="3426065"/>
                  </a:cubicBezTo>
                  <a:cubicBezTo>
                    <a:pt x="3108925" y="3416357"/>
                    <a:pt x="3116839" y="3411295"/>
                    <a:pt x="3136631" y="3410869"/>
                  </a:cubicBezTo>
                  <a:cubicBezTo>
                    <a:pt x="3168291" y="3415103"/>
                    <a:pt x="3198960" y="3416905"/>
                    <a:pt x="3228648" y="3416283"/>
                  </a:cubicBezTo>
                  <a:cubicBezTo>
                    <a:pt x="3258328" y="3415655"/>
                    <a:pt x="3288999" y="3417461"/>
                    <a:pt x="3320662" y="3421689"/>
                  </a:cubicBezTo>
                  <a:cubicBezTo>
                    <a:pt x="3352328" y="3425929"/>
                    <a:pt x="3382999" y="3427733"/>
                    <a:pt x="3412679" y="3427105"/>
                  </a:cubicBezTo>
                  <a:cubicBezTo>
                    <a:pt x="3442361" y="3426475"/>
                    <a:pt x="3473036" y="3428287"/>
                    <a:pt x="3504696" y="3432521"/>
                  </a:cubicBezTo>
                  <a:cubicBezTo>
                    <a:pt x="3571977" y="3438449"/>
                    <a:pt x="3636290" y="3443213"/>
                    <a:pt x="3697633" y="3446827"/>
                  </a:cubicBezTo>
                  <a:cubicBezTo>
                    <a:pt x="3758978" y="3450429"/>
                    <a:pt x="3821314" y="3456465"/>
                    <a:pt x="3884637" y="3464933"/>
                  </a:cubicBezTo>
                  <a:cubicBezTo>
                    <a:pt x="3856930" y="3458165"/>
                    <a:pt x="3829227" y="3451397"/>
                    <a:pt x="3801523" y="3444635"/>
                  </a:cubicBezTo>
                  <a:cubicBezTo>
                    <a:pt x="3773818" y="3437875"/>
                    <a:pt x="3746114" y="3431109"/>
                    <a:pt x="3718410" y="3424349"/>
                  </a:cubicBezTo>
                  <a:cubicBezTo>
                    <a:pt x="3690704" y="3417587"/>
                    <a:pt x="3663000" y="3410823"/>
                    <a:pt x="3635295" y="3404063"/>
                  </a:cubicBezTo>
                  <a:cubicBezTo>
                    <a:pt x="3607594" y="3397299"/>
                    <a:pt x="3579882" y="3390527"/>
                    <a:pt x="3552179" y="3383765"/>
                  </a:cubicBezTo>
                  <a:cubicBezTo>
                    <a:pt x="3496772" y="3370237"/>
                    <a:pt x="3442352" y="3359145"/>
                    <a:pt x="3388924" y="3350463"/>
                  </a:cubicBezTo>
                  <a:cubicBezTo>
                    <a:pt x="3335492" y="3341797"/>
                    <a:pt x="3281073" y="3330703"/>
                    <a:pt x="3225664" y="3317179"/>
                  </a:cubicBezTo>
                  <a:cubicBezTo>
                    <a:pt x="3197963" y="3322655"/>
                    <a:pt x="3168277" y="3317155"/>
                    <a:pt x="3136616" y="3300677"/>
                  </a:cubicBezTo>
                  <a:cubicBezTo>
                    <a:pt x="3104951" y="3296449"/>
                    <a:pt x="3077251" y="3289683"/>
                    <a:pt x="3053499" y="3280389"/>
                  </a:cubicBezTo>
                  <a:cubicBezTo>
                    <a:pt x="2978305" y="3267279"/>
                    <a:pt x="2907062" y="3254693"/>
                    <a:pt x="2839778" y="3242641"/>
                  </a:cubicBezTo>
                  <a:cubicBezTo>
                    <a:pt x="2772496" y="3230587"/>
                    <a:pt x="2703237" y="3216737"/>
                    <a:pt x="2631999" y="3201101"/>
                  </a:cubicBezTo>
                  <a:cubicBezTo>
                    <a:pt x="2620120" y="3196451"/>
                    <a:pt x="2612205" y="3195393"/>
                    <a:pt x="2608248" y="3197923"/>
                  </a:cubicBezTo>
                  <a:cubicBezTo>
                    <a:pt x="2604291" y="3200455"/>
                    <a:pt x="2596380" y="3199401"/>
                    <a:pt x="2584505" y="3194751"/>
                  </a:cubicBezTo>
                  <a:cubicBezTo>
                    <a:pt x="2552839" y="3190525"/>
                    <a:pt x="2535031" y="3189669"/>
                    <a:pt x="2531071" y="3192199"/>
                  </a:cubicBezTo>
                  <a:cubicBezTo>
                    <a:pt x="2491497" y="3180795"/>
                    <a:pt x="2455875" y="3172971"/>
                    <a:pt x="2424215" y="3168741"/>
                  </a:cubicBezTo>
                  <a:cubicBezTo>
                    <a:pt x="2388595" y="3167041"/>
                    <a:pt x="2353966" y="3161649"/>
                    <a:pt x="2320324" y="3152559"/>
                  </a:cubicBezTo>
                  <a:cubicBezTo>
                    <a:pt x="2286680" y="3143471"/>
                    <a:pt x="2250074" y="3139345"/>
                    <a:pt x="2210495" y="3140177"/>
                  </a:cubicBezTo>
                  <a:cubicBezTo>
                    <a:pt x="2182791" y="3133415"/>
                    <a:pt x="2153109" y="3127917"/>
                    <a:pt x="2121449" y="3123685"/>
                  </a:cubicBezTo>
                  <a:cubicBezTo>
                    <a:pt x="2089780" y="3119447"/>
                    <a:pt x="2060100" y="3113951"/>
                    <a:pt x="2032394" y="3107187"/>
                  </a:cubicBezTo>
                  <a:cubicBezTo>
                    <a:pt x="2000733" y="3102955"/>
                    <a:pt x="1971050" y="3100521"/>
                    <a:pt x="1943348" y="3099883"/>
                  </a:cubicBezTo>
                  <a:cubicBezTo>
                    <a:pt x="1915639" y="3099235"/>
                    <a:pt x="1887938" y="3095535"/>
                    <a:pt x="1860236" y="3088775"/>
                  </a:cubicBezTo>
                  <a:cubicBezTo>
                    <a:pt x="1800869" y="3077783"/>
                    <a:pt x="1742494" y="3069215"/>
                    <a:pt x="1685106" y="3063071"/>
                  </a:cubicBezTo>
                  <a:cubicBezTo>
                    <a:pt x="1627720" y="3056933"/>
                    <a:pt x="1567359" y="3049627"/>
                    <a:pt x="1504035" y="3041167"/>
                  </a:cubicBezTo>
                  <a:cubicBezTo>
                    <a:pt x="1492163" y="3036525"/>
                    <a:pt x="1470393" y="3032075"/>
                    <a:pt x="1438734" y="3027847"/>
                  </a:cubicBezTo>
                  <a:cubicBezTo>
                    <a:pt x="1430822" y="3032909"/>
                    <a:pt x="1411030" y="3033335"/>
                    <a:pt x="1379370" y="3029101"/>
                  </a:cubicBezTo>
                  <a:lnTo>
                    <a:pt x="1254697" y="2998667"/>
                  </a:lnTo>
                  <a:cubicBezTo>
                    <a:pt x="1215119" y="2999491"/>
                    <a:pt x="1173563" y="2995475"/>
                    <a:pt x="1130027" y="2986589"/>
                  </a:cubicBezTo>
                  <a:cubicBezTo>
                    <a:pt x="1086493" y="2977707"/>
                    <a:pt x="1042958" y="2968837"/>
                    <a:pt x="999420" y="2959953"/>
                  </a:cubicBezTo>
                  <a:lnTo>
                    <a:pt x="750079" y="2899079"/>
                  </a:lnTo>
                  <a:cubicBezTo>
                    <a:pt x="706541" y="2890197"/>
                    <a:pt x="663009" y="2878261"/>
                    <a:pt x="619472" y="2863255"/>
                  </a:cubicBezTo>
                  <a:cubicBezTo>
                    <a:pt x="575935" y="2848257"/>
                    <a:pt x="532400" y="2836327"/>
                    <a:pt x="488865" y="2827441"/>
                  </a:cubicBezTo>
                  <a:cubicBezTo>
                    <a:pt x="429495" y="2804199"/>
                    <a:pt x="393873" y="2778015"/>
                    <a:pt x="381995" y="2748877"/>
                  </a:cubicBezTo>
                  <a:cubicBezTo>
                    <a:pt x="374075" y="2729455"/>
                    <a:pt x="377045" y="2718381"/>
                    <a:pt x="390894" y="2715633"/>
                  </a:cubicBezTo>
                  <a:cubicBezTo>
                    <a:pt x="404743" y="2712895"/>
                    <a:pt x="423547" y="2716179"/>
                    <a:pt x="447294" y="2725471"/>
                  </a:cubicBezTo>
                  <a:cubicBezTo>
                    <a:pt x="490826" y="2734347"/>
                    <a:pt x="536344" y="2741961"/>
                    <a:pt x="583842" y="2748313"/>
                  </a:cubicBezTo>
                  <a:cubicBezTo>
                    <a:pt x="631329" y="2754653"/>
                    <a:pt x="676846" y="2762267"/>
                    <a:pt x="720381" y="2771155"/>
                  </a:cubicBezTo>
                  <a:cubicBezTo>
                    <a:pt x="744127" y="2780445"/>
                    <a:pt x="766883" y="2787315"/>
                    <a:pt x="788653" y="2791747"/>
                  </a:cubicBezTo>
                  <a:cubicBezTo>
                    <a:pt x="810418" y="2796183"/>
                    <a:pt x="833178" y="2803061"/>
                    <a:pt x="856924" y="2812355"/>
                  </a:cubicBezTo>
                  <a:cubicBezTo>
                    <a:pt x="943998" y="2817873"/>
                    <a:pt x="1031062" y="2829507"/>
                    <a:pt x="1118134" y="2847259"/>
                  </a:cubicBezTo>
                  <a:cubicBezTo>
                    <a:pt x="1205211" y="2865027"/>
                    <a:pt x="1294256" y="2881515"/>
                    <a:pt x="1385286" y="2896737"/>
                  </a:cubicBezTo>
                  <a:lnTo>
                    <a:pt x="1456526" y="2906261"/>
                  </a:lnTo>
                  <a:cubicBezTo>
                    <a:pt x="1468401" y="2910911"/>
                    <a:pt x="1479282" y="2913125"/>
                    <a:pt x="1489177" y="2912919"/>
                  </a:cubicBezTo>
                  <a:cubicBezTo>
                    <a:pt x="1499072" y="2912715"/>
                    <a:pt x="1509955" y="2914935"/>
                    <a:pt x="1521827" y="2919579"/>
                  </a:cubicBezTo>
                  <a:cubicBezTo>
                    <a:pt x="1565367" y="2928463"/>
                    <a:pt x="1609891" y="2936713"/>
                    <a:pt x="1655404" y="2944319"/>
                  </a:cubicBezTo>
                  <a:cubicBezTo>
                    <a:pt x="1700918" y="2951937"/>
                    <a:pt x="1747419" y="2958907"/>
                    <a:pt x="1794913" y="2965261"/>
                  </a:cubicBezTo>
                  <a:cubicBezTo>
                    <a:pt x="1818659" y="2974557"/>
                    <a:pt x="1840433" y="2979001"/>
                    <a:pt x="1860217" y="2978581"/>
                  </a:cubicBezTo>
                  <a:cubicBezTo>
                    <a:pt x="1880009" y="2978169"/>
                    <a:pt x="1901775" y="2982605"/>
                    <a:pt x="1925520" y="2991899"/>
                  </a:cubicBezTo>
                  <a:lnTo>
                    <a:pt x="1996760" y="3001419"/>
                  </a:lnTo>
                  <a:cubicBezTo>
                    <a:pt x="2008638" y="3006071"/>
                    <a:pt x="2030405" y="3010509"/>
                    <a:pt x="2062064" y="3014739"/>
                  </a:cubicBezTo>
                  <a:cubicBezTo>
                    <a:pt x="2105602" y="3023623"/>
                    <a:pt x="2151117" y="3031227"/>
                    <a:pt x="2198611" y="3037579"/>
                  </a:cubicBezTo>
                  <a:cubicBezTo>
                    <a:pt x="2246100" y="3043931"/>
                    <a:pt x="2291615" y="3051539"/>
                    <a:pt x="2335150" y="3060421"/>
                  </a:cubicBezTo>
                  <a:cubicBezTo>
                    <a:pt x="2382644" y="3079009"/>
                    <a:pt x="2430143" y="3091481"/>
                    <a:pt x="2477634" y="3097825"/>
                  </a:cubicBezTo>
                  <a:cubicBezTo>
                    <a:pt x="2505334" y="3104589"/>
                    <a:pt x="2528095" y="3108405"/>
                    <a:pt x="2545905" y="3109245"/>
                  </a:cubicBezTo>
                  <a:cubicBezTo>
                    <a:pt x="2563712" y="3110099"/>
                    <a:pt x="2586469" y="3113903"/>
                    <a:pt x="2614175" y="3120667"/>
                  </a:cubicBezTo>
                  <a:cubicBezTo>
                    <a:pt x="2657712" y="3129547"/>
                    <a:pt x="2699265" y="3139691"/>
                    <a:pt x="2738845" y="3151101"/>
                  </a:cubicBezTo>
                  <a:cubicBezTo>
                    <a:pt x="2778426" y="3162517"/>
                    <a:pt x="2818002" y="3173919"/>
                    <a:pt x="2857584" y="3185333"/>
                  </a:cubicBezTo>
                  <a:lnTo>
                    <a:pt x="2851646" y="3170769"/>
                  </a:lnTo>
                  <a:cubicBezTo>
                    <a:pt x="2851643" y="3146285"/>
                    <a:pt x="2855596" y="3131503"/>
                    <a:pt x="2863511" y="3126445"/>
                  </a:cubicBezTo>
                  <a:cubicBezTo>
                    <a:pt x="2819972" y="3117563"/>
                    <a:pt x="2774461" y="3106889"/>
                    <a:pt x="2726964" y="3094417"/>
                  </a:cubicBezTo>
                  <a:cubicBezTo>
                    <a:pt x="2679474" y="3081951"/>
                    <a:pt x="2633955" y="3071273"/>
                    <a:pt x="2590421" y="3062399"/>
                  </a:cubicBezTo>
                  <a:cubicBezTo>
                    <a:pt x="2562716" y="3055639"/>
                    <a:pt x="2531056" y="3051405"/>
                    <a:pt x="2495437" y="3049707"/>
                  </a:cubicBezTo>
                  <a:cubicBezTo>
                    <a:pt x="2459814" y="3048003"/>
                    <a:pt x="2428152" y="3043769"/>
                    <a:pt x="2400447" y="3037007"/>
                  </a:cubicBezTo>
                  <a:cubicBezTo>
                    <a:pt x="2368786" y="3032773"/>
                    <a:pt x="2338118" y="3030973"/>
                    <a:pt x="2308432" y="3031603"/>
                  </a:cubicBezTo>
                  <a:cubicBezTo>
                    <a:pt x="2278747" y="3032217"/>
                    <a:pt x="2248079" y="3030419"/>
                    <a:pt x="2216419" y="3026187"/>
                  </a:cubicBezTo>
                  <a:lnTo>
                    <a:pt x="2020507" y="2986229"/>
                  </a:lnTo>
                  <a:cubicBezTo>
                    <a:pt x="2000718" y="2986641"/>
                    <a:pt x="1967076" y="2977561"/>
                    <a:pt x="1919580" y="2958963"/>
                  </a:cubicBezTo>
                  <a:cubicBezTo>
                    <a:pt x="1899795" y="2959383"/>
                    <a:pt x="1866150" y="2950295"/>
                    <a:pt x="1818657" y="2931709"/>
                  </a:cubicBezTo>
                  <a:cubicBezTo>
                    <a:pt x="1771162" y="2913121"/>
                    <a:pt x="1725645" y="2896313"/>
                    <a:pt x="1682108" y="2881321"/>
                  </a:cubicBezTo>
                  <a:cubicBezTo>
                    <a:pt x="1638572" y="2866311"/>
                    <a:pt x="1593056" y="2849519"/>
                    <a:pt x="1545564" y="2830929"/>
                  </a:cubicBezTo>
                  <a:cubicBezTo>
                    <a:pt x="1521818" y="2821635"/>
                    <a:pt x="1500046" y="2814135"/>
                    <a:pt x="1480257" y="2808423"/>
                  </a:cubicBezTo>
                  <a:cubicBezTo>
                    <a:pt x="1460468" y="2802723"/>
                    <a:pt x="1438701" y="2795225"/>
                    <a:pt x="1414956" y="2785931"/>
                  </a:cubicBezTo>
                  <a:cubicBezTo>
                    <a:pt x="1391208" y="2776635"/>
                    <a:pt x="1368445" y="2766695"/>
                    <a:pt x="1346679" y="2756139"/>
                  </a:cubicBezTo>
                  <a:cubicBezTo>
                    <a:pt x="1324912" y="2745575"/>
                    <a:pt x="1302150" y="2735649"/>
                    <a:pt x="1278404" y="2726355"/>
                  </a:cubicBezTo>
                  <a:cubicBezTo>
                    <a:pt x="1222998" y="2712827"/>
                    <a:pt x="1168577" y="2701731"/>
                    <a:pt x="1115144" y="2693055"/>
                  </a:cubicBezTo>
                  <a:cubicBezTo>
                    <a:pt x="1061718" y="2684391"/>
                    <a:pt x="1007296" y="2673281"/>
                    <a:pt x="951885" y="2659761"/>
                  </a:cubicBezTo>
                  <a:cubicBezTo>
                    <a:pt x="936054" y="2645399"/>
                    <a:pt x="921213" y="2639593"/>
                    <a:pt x="907361" y="2642333"/>
                  </a:cubicBezTo>
                  <a:cubicBezTo>
                    <a:pt x="893510" y="2645067"/>
                    <a:pt x="880645" y="2644113"/>
                    <a:pt x="868775" y="2639469"/>
                  </a:cubicBezTo>
                  <a:lnTo>
                    <a:pt x="785663" y="2619183"/>
                  </a:lnTo>
                  <a:cubicBezTo>
                    <a:pt x="757953" y="2612411"/>
                    <a:pt x="730248" y="2605647"/>
                    <a:pt x="702544" y="2598887"/>
                  </a:cubicBezTo>
                  <a:cubicBezTo>
                    <a:pt x="674841" y="2592125"/>
                    <a:pt x="647136" y="2585363"/>
                    <a:pt x="619432" y="2578597"/>
                  </a:cubicBezTo>
                  <a:cubicBezTo>
                    <a:pt x="611518" y="2583663"/>
                    <a:pt x="603596" y="2576479"/>
                    <a:pt x="595679" y="2557057"/>
                  </a:cubicBezTo>
                  <a:lnTo>
                    <a:pt x="601617" y="2553259"/>
                  </a:lnTo>
                  <a:cubicBezTo>
                    <a:pt x="641192" y="2552425"/>
                    <a:pt x="679779" y="2558347"/>
                    <a:pt x="717382" y="2571031"/>
                  </a:cubicBezTo>
                  <a:cubicBezTo>
                    <a:pt x="754984" y="2583711"/>
                    <a:pt x="793570" y="2589623"/>
                    <a:pt x="833148" y="2588801"/>
                  </a:cubicBezTo>
                  <a:cubicBezTo>
                    <a:pt x="868768" y="2590497"/>
                    <a:pt x="905376" y="2594625"/>
                    <a:pt x="942977" y="2601183"/>
                  </a:cubicBezTo>
                  <a:cubicBezTo>
                    <a:pt x="980573" y="2607727"/>
                    <a:pt x="1019157" y="2610591"/>
                    <a:pt x="1058736" y="2609757"/>
                  </a:cubicBezTo>
                  <a:cubicBezTo>
                    <a:pt x="1027077" y="2593287"/>
                    <a:pt x="1011244" y="2572805"/>
                    <a:pt x="1011238" y="2548319"/>
                  </a:cubicBezTo>
                  <a:cubicBezTo>
                    <a:pt x="1007276" y="2526365"/>
                    <a:pt x="1019144" y="2506523"/>
                    <a:pt x="1046845" y="2488799"/>
                  </a:cubicBezTo>
                  <a:lnTo>
                    <a:pt x="939987" y="2465341"/>
                  </a:lnTo>
                  <a:cubicBezTo>
                    <a:pt x="920199" y="2465753"/>
                    <a:pt x="904368" y="2451395"/>
                    <a:pt x="892489" y="2422253"/>
                  </a:cubicBezTo>
                  <a:cubicBezTo>
                    <a:pt x="888531" y="2412549"/>
                    <a:pt x="900407" y="2411077"/>
                    <a:pt x="928107" y="2417841"/>
                  </a:cubicBezTo>
                  <a:cubicBezTo>
                    <a:pt x="967685" y="2429245"/>
                    <a:pt x="1004293" y="2439495"/>
                    <a:pt x="1037936" y="2448589"/>
                  </a:cubicBezTo>
                  <a:cubicBezTo>
                    <a:pt x="1071579" y="2457673"/>
                    <a:pt x="1108190" y="2467925"/>
                    <a:pt x="1147768" y="2479331"/>
                  </a:cubicBezTo>
                  <a:lnTo>
                    <a:pt x="1308058" y="2523713"/>
                  </a:lnTo>
                  <a:cubicBezTo>
                    <a:pt x="1323890" y="2525823"/>
                    <a:pt x="1343679" y="2531537"/>
                    <a:pt x="1367425" y="2540829"/>
                  </a:cubicBezTo>
                  <a:cubicBezTo>
                    <a:pt x="1454498" y="2558587"/>
                    <a:pt x="1539590" y="2574549"/>
                    <a:pt x="1622704" y="2588721"/>
                  </a:cubicBezTo>
                  <a:cubicBezTo>
                    <a:pt x="1705820" y="2602893"/>
                    <a:pt x="1790910" y="2618851"/>
                    <a:pt x="1877980" y="2636609"/>
                  </a:cubicBezTo>
                  <a:cubicBezTo>
                    <a:pt x="1846316" y="2607887"/>
                    <a:pt x="1826518" y="2583817"/>
                    <a:pt x="1818601" y="2564395"/>
                  </a:cubicBezTo>
                  <a:cubicBezTo>
                    <a:pt x="1802776" y="2562283"/>
                    <a:pt x="1787931" y="2559531"/>
                    <a:pt x="1774081" y="2556157"/>
                  </a:cubicBezTo>
                  <a:lnTo>
                    <a:pt x="1751325" y="2549053"/>
                  </a:lnTo>
                  <a:lnTo>
                    <a:pt x="1722756" y="2549663"/>
                  </a:lnTo>
                  <a:cubicBezTo>
                    <a:pt x="1703233" y="2553137"/>
                    <a:pt x="1681295" y="2552069"/>
                    <a:pt x="1656944" y="2546477"/>
                  </a:cubicBezTo>
                  <a:cubicBezTo>
                    <a:pt x="1605726" y="2550635"/>
                    <a:pt x="1561274" y="2542405"/>
                    <a:pt x="1523603" y="2521811"/>
                  </a:cubicBezTo>
                  <a:lnTo>
                    <a:pt x="1507967" y="2514929"/>
                  </a:lnTo>
                  <a:lnTo>
                    <a:pt x="1373357" y="2500299"/>
                  </a:lnTo>
                  <a:lnTo>
                    <a:pt x="1284310" y="2483807"/>
                  </a:lnTo>
                  <a:cubicBezTo>
                    <a:pt x="1268474" y="2481689"/>
                    <a:pt x="1252644" y="2479577"/>
                    <a:pt x="1236815" y="2477459"/>
                  </a:cubicBezTo>
                  <a:cubicBezTo>
                    <a:pt x="1220985" y="2475347"/>
                    <a:pt x="1207131" y="2471963"/>
                    <a:pt x="1195259" y="2467319"/>
                  </a:cubicBezTo>
                  <a:cubicBezTo>
                    <a:pt x="1163593" y="2463077"/>
                    <a:pt x="1131931" y="2455785"/>
                    <a:pt x="1100272" y="2445439"/>
                  </a:cubicBezTo>
                  <a:cubicBezTo>
                    <a:pt x="1068607" y="2435089"/>
                    <a:pt x="1036948" y="2427797"/>
                    <a:pt x="1005286" y="2423565"/>
                  </a:cubicBezTo>
                  <a:cubicBezTo>
                    <a:pt x="973617" y="2419323"/>
                    <a:pt x="941955" y="2412031"/>
                    <a:pt x="910294" y="2401687"/>
                  </a:cubicBezTo>
                  <a:cubicBezTo>
                    <a:pt x="878634" y="2391333"/>
                    <a:pt x="846968" y="2384037"/>
                    <a:pt x="815308" y="2379807"/>
                  </a:cubicBezTo>
                  <a:lnTo>
                    <a:pt x="726259" y="2363309"/>
                  </a:lnTo>
                  <a:cubicBezTo>
                    <a:pt x="678761" y="2344719"/>
                    <a:pt x="647099" y="2334363"/>
                    <a:pt x="631271" y="2332251"/>
                  </a:cubicBezTo>
                  <a:lnTo>
                    <a:pt x="239442" y="2197244"/>
                  </a:lnTo>
                  <a:cubicBezTo>
                    <a:pt x="227566" y="2192592"/>
                    <a:pt x="221633" y="2190274"/>
                    <a:pt x="221633" y="2190274"/>
                  </a:cubicBezTo>
                  <a:cubicBezTo>
                    <a:pt x="213712" y="2170841"/>
                    <a:pt x="217666" y="2168311"/>
                    <a:pt x="233503" y="2182680"/>
                  </a:cubicBezTo>
                  <a:cubicBezTo>
                    <a:pt x="312660" y="2205497"/>
                    <a:pt x="390827" y="2232013"/>
                    <a:pt x="468005" y="2262223"/>
                  </a:cubicBezTo>
                  <a:cubicBezTo>
                    <a:pt x="545183" y="2292433"/>
                    <a:pt x="621372" y="2314099"/>
                    <a:pt x="696571" y="2327201"/>
                  </a:cubicBezTo>
                  <a:cubicBezTo>
                    <a:pt x="708442" y="2319607"/>
                    <a:pt x="716357" y="2320665"/>
                    <a:pt x="720318" y="2330381"/>
                  </a:cubicBezTo>
                  <a:cubicBezTo>
                    <a:pt x="724274" y="2327849"/>
                    <a:pt x="727242" y="2329015"/>
                    <a:pt x="729220" y="2333861"/>
                  </a:cubicBezTo>
                  <a:cubicBezTo>
                    <a:pt x="731199" y="2338719"/>
                    <a:pt x="730212" y="2342415"/>
                    <a:pt x="726256" y="2344949"/>
                  </a:cubicBezTo>
                  <a:cubicBezTo>
                    <a:pt x="750002" y="2354239"/>
                    <a:pt x="765836" y="2356363"/>
                    <a:pt x="773751" y="2351297"/>
                  </a:cubicBezTo>
                  <a:lnTo>
                    <a:pt x="833117" y="2368413"/>
                  </a:lnTo>
                  <a:cubicBezTo>
                    <a:pt x="852907" y="2380239"/>
                    <a:pt x="869726" y="2384779"/>
                    <a:pt x="883580" y="2382043"/>
                  </a:cubicBezTo>
                  <a:cubicBezTo>
                    <a:pt x="897432" y="2379305"/>
                    <a:pt x="916227" y="2382577"/>
                    <a:pt x="939976" y="2391877"/>
                  </a:cubicBezTo>
                  <a:cubicBezTo>
                    <a:pt x="971638" y="2396105"/>
                    <a:pt x="1006267" y="2404559"/>
                    <a:pt x="1043872" y="2417237"/>
                  </a:cubicBezTo>
                  <a:cubicBezTo>
                    <a:pt x="1081472" y="2429919"/>
                    <a:pt x="1116098" y="2438365"/>
                    <a:pt x="1147766" y="2442605"/>
                  </a:cubicBezTo>
                  <a:cubicBezTo>
                    <a:pt x="1179426" y="2446833"/>
                    <a:pt x="1215049" y="2454661"/>
                    <a:pt x="1254623" y="2466065"/>
                  </a:cubicBezTo>
                  <a:cubicBezTo>
                    <a:pt x="1270453" y="2468185"/>
                    <a:pt x="1286283" y="2470295"/>
                    <a:pt x="1302118" y="2472415"/>
                  </a:cubicBezTo>
                  <a:cubicBezTo>
                    <a:pt x="1317944" y="2474525"/>
                    <a:pt x="1335756" y="2475381"/>
                    <a:pt x="1355541" y="2474957"/>
                  </a:cubicBezTo>
                  <a:lnTo>
                    <a:pt x="1367415" y="2467361"/>
                  </a:lnTo>
                  <a:lnTo>
                    <a:pt x="1171501" y="2409041"/>
                  </a:lnTo>
                  <a:cubicBezTo>
                    <a:pt x="1048810" y="2377341"/>
                    <a:pt x="918200" y="2338465"/>
                    <a:pt x="779676" y="2292403"/>
                  </a:cubicBezTo>
                  <a:cubicBezTo>
                    <a:pt x="767800" y="2287749"/>
                    <a:pt x="754937" y="2286795"/>
                    <a:pt x="741087" y="2289543"/>
                  </a:cubicBezTo>
                  <a:cubicBezTo>
                    <a:pt x="727238" y="2292279"/>
                    <a:pt x="714373" y="2291323"/>
                    <a:pt x="702503" y="2286679"/>
                  </a:cubicBezTo>
                  <a:cubicBezTo>
                    <a:pt x="694585" y="2279497"/>
                    <a:pt x="689637" y="2276537"/>
                    <a:pt x="687658" y="2277801"/>
                  </a:cubicBezTo>
                  <a:cubicBezTo>
                    <a:pt x="685679" y="2279067"/>
                    <a:pt x="680733" y="2276117"/>
                    <a:pt x="672816" y="2268933"/>
                  </a:cubicBezTo>
                  <a:lnTo>
                    <a:pt x="684689" y="2261337"/>
                  </a:lnTo>
                  <a:cubicBezTo>
                    <a:pt x="637193" y="2230501"/>
                    <a:pt x="611464" y="2204113"/>
                    <a:pt x="607506" y="2182157"/>
                  </a:cubicBezTo>
                  <a:cubicBezTo>
                    <a:pt x="607496" y="2145425"/>
                    <a:pt x="637177" y="2138683"/>
                    <a:pt x="696547" y="2161912"/>
                  </a:cubicBezTo>
                  <a:cubicBezTo>
                    <a:pt x="732168" y="2175859"/>
                    <a:pt x="765809" y="2184951"/>
                    <a:pt x="797472" y="2189178"/>
                  </a:cubicBezTo>
                  <a:cubicBezTo>
                    <a:pt x="829134" y="2193408"/>
                    <a:pt x="862773" y="2202497"/>
                    <a:pt x="898401" y="2216443"/>
                  </a:cubicBezTo>
                  <a:cubicBezTo>
                    <a:pt x="930059" y="2220677"/>
                    <a:pt x="963700" y="2229765"/>
                    <a:pt x="999322" y="2243699"/>
                  </a:cubicBezTo>
                  <a:cubicBezTo>
                    <a:pt x="1034945" y="2257645"/>
                    <a:pt x="1068586" y="2266737"/>
                    <a:pt x="1100244" y="2270969"/>
                  </a:cubicBezTo>
                  <a:lnTo>
                    <a:pt x="1147739" y="2277319"/>
                  </a:lnTo>
                  <a:cubicBezTo>
                    <a:pt x="1155651" y="2272255"/>
                    <a:pt x="1162578" y="2270873"/>
                    <a:pt x="1168513" y="2273203"/>
                  </a:cubicBezTo>
                  <a:cubicBezTo>
                    <a:pt x="1174453" y="2275529"/>
                    <a:pt x="1179399" y="2275423"/>
                    <a:pt x="1183356" y="2272891"/>
                  </a:cubicBezTo>
                  <a:cubicBezTo>
                    <a:pt x="1127947" y="2247119"/>
                    <a:pt x="1075502" y="2228633"/>
                    <a:pt x="1026034" y="2217435"/>
                  </a:cubicBezTo>
                  <a:cubicBezTo>
                    <a:pt x="976557" y="2206225"/>
                    <a:pt x="924114" y="2187742"/>
                    <a:pt x="868705" y="2161965"/>
                  </a:cubicBezTo>
                  <a:cubicBezTo>
                    <a:pt x="841002" y="2155202"/>
                    <a:pt x="813297" y="2145376"/>
                    <a:pt x="785590" y="2132493"/>
                  </a:cubicBezTo>
                  <a:cubicBezTo>
                    <a:pt x="757889" y="2119615"/>
                    <a:pt x="730184" y="2109789"/>
                    <a:pt x="702472" y="2103020"/>
                  </a:cubicBezTo>
                  <a:lnTo>
                    <a:pt x="542181" y="2040283"/>
                  </a:lnTo>
                  <a:cubicBezTo>
                    <a:pt x="526353" y="2038161"/>
                    <a:pt x="514476" y="2027397"/>
                    <a:pt x="506556" y="2007974"/>
                  </a:cubicBezTo>
                  <a:lnTo>
                    <a:pt x="512497" y="2004174"/>
                  </a:lnTo>
                  <a:cubicBezTo>
                    <a:pt x="516451" y="2001644"/>
                    <a:pt x="520407" y="2002162"/>
                    <a:pt x="524366" y="2005756"/>
                  </a:cubicBezTo>
                  <a:cubicBezTo>
                    <a:pt x="528323" y="2009352"/>
                    <a:pt x="532283" y="2009880"/>
                    <a:pt x="536242" y="2007346"/>
                  </a:cubicBezTo>
                  <a:cubicBezTo>
                    <a:pt x="563944" y="2014111"/>
                    <a:pt x="586699" y="2017913"/>
                    <a:pt x="604512" y="2018767"/>
                  </a:cubicBezTo>
                  <a:cubicBezTo>
                    <a:pt x="622318" y="2019613"/>
                    <a:pt x="645079" y="2023425"/>
                    <a:pt x="672783" y="2030188"/>
                  </a:cubicBezTo>
                  <a:lnTo>
                    <a:pt x="738089" y="2043508"/>
                  </a:lnTo>
                  <a:cubicBezTo>
                    <a:pt x="769747" y="2047738"/>
                    <a:pt x="791515" y="2052172"/>
                    <a:pt x="803392" y="2056827"/>
                  </a:cubicBezTo>
                  <a:cubicBezTo>
                    <a:pt x="854842" y="2072886"/>
                    <a:pt x="903323" y="2084716"/>
                    <a:pt x="948840" y="2092327"/>
                  </a:cubicBezTo>
                  <a:lnTo>
                    <a:pt x="1010492" y="2103752"/>
                  </a:lnTo>
                  <a:lnTo>
                    <a:pt x="927583" y="2045873"/>
                  </a:lnTo>
                  <a:lnTo>
                    <a:pt x="815256" y="2030860"/>
                  </a:lnTo>
                  <a:lnTo>
                    <a:pt x="791512" y="2009325"/>
                  </a:lnTo>
                  <a:lnTo>
                    <a:pt x="809318" y="1997931"/>
                  </a:lnTo>
                  <a:lnTo>
                    <a:pt x="876819" y="2010434"/>
                  </a:lnTo>
                  <a:lnTo>
                    <a:pt x="848252" y="1990488"/>
                  </a:lnTo>
                  <a:lnTo>
                    <a:pt x="785975" y="1948796"/>
                  </a:lnTo>
                  <a:lnTo>
                    <a:pt x="767759" y="1951059"/>
                  </a:lnTo>
                  <a:cubicBezTo>
                    <a:pt x="751924" y="1936690"/>
                    <a:pt x="744006" y="1929520"/>
                    <a:pt x="744006" y="1929520"/>
                  </a:cubicBezTo>
                  <a:cubicBezTo>
                    <a:pt x="747967" y="1926984"/>
                    <a:pt x="749943" y="1925720"/>
                    <a:pt x="749943" y="1925720"/>
                  </a:cubicBezTo>
                  <a:lnTo>
                    <a:pt x="755705" y="1925786"/>
                  </a:lnTo>
                  <a:lnTo>
                    <a:pt x="688033" y="1870087"/>
                  </a:lnTo>
                  <a:lnTo>
                    <a:pt x="684579" y="1833470"/>
                  </a:lnTo>
                  <a:lnTo>
                    <a:pt x="671833" y="1824572"/>
                  </a:lnTo>
                  <a:cubicBezTo>
                    <a:pt x="618314" y="1804309"/>
                    <a:pt x="580067" y="1777610"/>
                    <a:pt x="557093" y="1744472"/>
                  </a:cubicBezTo>
                  <a:lnTo>
                    <a:pt x="546409" y="1694253"/>
                  </a:lnTo>
                  <a:cubicBezTo>
                    <a:pt x="538129" y="1648564"/>
                    <a:pt x="541461" y="1599580"/>
                    <a:pt x="556385" y="1547284"/>
                  </a:cubicBezTo>
                  <a:cubicBezTo>
                    <a:pt x="551562" y="1538219"/>
                    <a:pt x="548005" y="1521481"/>
                    <a:pt x="545699" y="1497063"/>
                  </a:cubicBezTo>
                  <a:cubicBezTo>
                    <a:pt x="520205" y="1479271"/>
                    <a:pt x="500221" y="1456763"/>
                    <a:pt x="485743" y="1429552"/>
                  </a:cubicBezTo>
                  <a:cubicBezTo>
                    <a:pt x="471275" y="1402352"/>
                    <a:pt x="467138" y="1379513"/>
                    <a:pt x="473338" y="1361031"/>
                  </a:cubicBezTo>
                  <a:cubicBezTo>
                    <a:pt x="448989" y="1355438"/>
                    <a:pt x="447841" y="1343239"/>
                    <a:pt x="469894" y="1324421"/>
                  </a:cubicBezTo>
                  <a:lnTo>
                    <a:pt x="486427" y="1310314"/>
                  </a:lnTo>
                  <a:cubicBezTo>
                    <a:pt x="477928" y="1304374"/>
                    <a:pt x="467589" y="1300004"/>
                    <a:pt x="455418" y="1297210"/>
                  </a:cubicBezTo>
                  <a:cubicBezTo>
                    <a:pt x="443240" y="1294411"/>
                    <a:pt x="437158" y="1293019"/>
                    <a:pt x="437158" y="1293019"/>
                  </a:cubicBezTo>
                  <a:lnTo>
                    <a:pt x="424408" y="1284112"/>
                  </a:lnTo>
                  <a:cubicBezTo>
                    <a:pt x="396383" y="1281654"/>
                    <a:pt x="380536" y="1281996"/>
                    <a:pt x="376862" y="1285133"/>
                  </a:cubicBezTo>
                  <a:cubicBezTo>
                    <a:pt x="373186" y="1288270"/>
                    <a:pt x="359170" y="1287036"/>
                    <a:pt x="334825" y="1281441"/>
                  </a:cubicBezTo>
                  <a:cubicBezTo>
                    <a:pt x="310476" y="1275848"/>
                    <a:pt x="294053" y="1270085"/>
                    <a:pt x="285551" y="1264149"/>
                  </a:cubicBezTo>
                  <a:cubicBezTo>
                    <a:pt x="277051" y="1258209"/>
                    <a:pt x="268552" y="1252281"/>
                    <a:pt x="260054" y="1246343"/>
                  </a:cubicBezTo>
                  <a:cubicBezTo>
                    <a:pt x="228587" y="1207277"/>
                    <a:pt x="210724" y="1186254"/>
                    <a:pt x="206470" y="1183289"/>
                  </a:cubicBezTo>
                  <a:cubicBezTo>
                    <a:pt x="202223" y="1180317"/>
                    <a:pt x="197109" y="1168204"/>
                    <a:pt x="191138" y="1146930"/>
                  </a:cubicBezTo>
                  <a:lnTo>
                    <a:pt x="196650" y="1142228"/>
                  </a:lnTo>
                  <a:cubicBezTo>
                    <a:pt x="172303" y="1136633"/>
                    <a:pt x="155874" y="1130860"/>
                    <a:pt x="147381" y="1124932"/>
                  </a:cubicBezTo>
                  <a:cubicBezTo>
                    <a:pt x="135203" y="1122129"/>
                    <a:pt x="129114" y="1120728"/>
                    <a:pt x="129114" y="1120728"/>
                  </a:cubicBezTo>
                  <a:cubicBezTo>
                    <a:pt x="123142" y="1099457"/>
                    <a:pt x="118320" y="1090392"/>
                    <a:pt x="114643" y="1093528"/>
                  </a:cubicBezTo>
                  <a:lnTo>
                    <a:pt x="107404" y="1079919"/>
                  </a:lnTo>
                  <a:lnTo>
                    <a:pt x="116707" y="1052209"/>
                  </a:lnTo>
                  <a:lnTo>
                    <a:pt x="149781" y="1023984"/>
                  </a:lnTo>
                  <a:lnTo>
                    <a:pt x="208014" y="1073194"/>
                  </a:lnTo>
                  <a:lnTo>
                    <a:pt x="211802" y="1050174"/>
                  </a:lnTo>
                  <a:cubicBezTo>
                    <a:pt x="239830" y="1052642"/>
                    <a:pt x="255674" y="1052301"/>
                    <a:pt x="259350" y="1049165"/>
                  </a:cubicBezTo>
                  <a:cubicBezTo>
                    <a:pt x="263028" y="1046028"/>
                    <a:pt x="270951" y="1045861"/>
                    <a:pt x="283121" y="1048655"/>
                  </a:cubicBezTo>
                  <a:cubicBezTo>
                    <a:pt x="286795" y="1045519"/>
                    <a:pt x="291678" y="1044652"/>
                    <a:pt x="297769" y="1046048"/>
                  </a:cubicBezTo>
                  <a:cubicBezTo>
                    <a:pt x="303857" y="1047455"/>
                    <a:pt x="308739" y="1046582"/>
                    <a:pt x="312411" y="1043451"/>
                  </a:cubicBezTo>
                  <a:cubicBezTo>
                    <a:pt x="316088" y="1040313"/>
                    <a:pt x="319760" y="1037182"/>
                    <a:pt x="323436" y="1034041"/>
                  </a:cubicBezTo>
                  <a:cubicBezTo>
                    <a:pt x="351461" y="1036498"/>
                    <a:pt x="370350" y="1036857"/>
                    <a:pt x="380111" y="1035123"/>
                  </a:cubicBezTo>
                  <a:cubicBezTo>
                    <a:pt x="389877" y="1033387"/>
                    <a:pt x="408767" y="1033743"/>
                    <a:pt x="436789" y="1036205"/>
                  </a:cubicBezTo>
                  <a:lnTo>
                    <a:pt x="449544" y="1045110"/>
                  </a:lnTo>
                  <a:cubicBezTo>
                    <a:pt x="456891" y="1038837"/>
                    <a:pt x="466649" y="1037096"/>
                    <a:pt x="478825" y="1039897"/>
                  </a:cubicBezTo>
                  <a:cubicBezTo>
                    <a:pt x="482503" y="1036758"/>
                    <a:pt x="486461" y="1036678"/>
                    <a:pt x="490715" y="1039646"/>
                  </a:cubicBezTo>
                  <a:cubicBezTo>
                    <a:pt x="494963" y="1042606"/>
                    <a:pt x="498921" y="1042522"/>
                    <a:pt x="502598" y="1039386"/>
                  </a:cubicBezTo>
                  <a:lnTo>
                    <a:pt x="530163" y="1015868"/>
                  </a:lnTo>
                  <a:cubicBezTo>
                    <a:pt x="533833" y="1012732"/>
                    <a:pt x="564387" y="999854"/>
                    <a:pt x="621809" y="977228"/>
                  </a:cubicBezTo>
                  <a:cubicBezTo>
                    <a:pt x="633984" y="980031"/>
                    <a:pt x="645581" y="976716"/>
                    <a:pt x="656605" y="967309"/>
                  </a:cubicBezTo>
                  <a:cubicBezTo>
                    <a:pt x="648110" y="961384"/>
                    <a:pt x="644777" y="957632"/>
                    <a:pt x="646614" y="956062"/>
                  </a:cubicBezTo>
                  <a:cubicBezTo>
                    <a:pt x="648453" y="954495"/>
                    <a:pt x="645120" y="950741"/>
                    <a:pt x="636626" y="944812"/>
                  </a:cubicBezTo>
                  <a:cubicBezTo>
                    <a:pt x="608603" y="942354"/>
                    <a:pt x="577534" y="939197"/>
                    <a:pt x="543423" y="935336"/>
                  </a:cubicBezTo>
                  <a:cubicBezTo>
                    <a:pt x="509314" y="931476"/>
                    <a:pt x="473992" y="925349"/>
                    <a:pt x="437470" y="916951"/>
                  </a:cubicBezTo>
                  <a:lnTo>
                    <a:pt x="366149" y="918475"/>
                  </a:lnTo>
                  <a:lnTo>
                    <a:pt x="349609" y="932586"/>
                  </a:lnTo>
                  <a:cubicBezTo>
                    <a:pt x="345938" y="935721"/>
                    <a:pt x="341690" y="932760"/>
                    <a:pt x="336866" y="923688"/>
                  </a:cubicBezTo>
                  <a:lnTo>
                    <a:pt x="325840" y="933096"/>
                  </a:lnTo>
                  <a:cubicBezTo>
                    <a:pt x="334341" y="939031"/>
                    <a:pt x="340423" y="940426"/>
                    <a:pt x="344099" y="937288"/>
                  </a:cubicBezTo>
                  <a:lnTo>
                    <a:pt x="349609" y="932586"/>
                  </a:lnTo>
                  <a:cubicBezTo>
                    <a:pt x="353287" y="929449"/>
                    <a:pt x="357535" y="932419"/>
                    <a:pt x="362362" y="941492"/>
                  </a:cubicBezTo>
                  <a:lnTo>
                    <a:pt x="356850" y="946196"/>
                  </a:lnTo>
                  <a:lnTo>
                    <a:pt x="521204" y="983962"/>
                  </a:lnTo>
                  <a:cubicBezTo>
                    <a:pt x="545549" y="989561"/>
                    <a:pt x="552210" y="997053"/>
                    <a:pt x="541185" y="1006461"/>
                  </a:cubicBezTo>
                  <a:cubicBezTo>
                    <a:pt x="530163" y="1015868"/>
                    <a:pt x="518566" y="1019179"/>
                    <a:pt x="506390" y="1016378"/>
                  </a:cubicBezTo>
                  <a:cubicBezTo>
                    <a:pt x="466190" y="1011118"/>
                    <a:pt x="428120" y="1007351"/>
                    <a:pt x="392173" y="1005060"/>
                  </a:cubicBezTo>
                  <a:cubicBezTo>
                    <a:pt x="356225" y="1002768"/>
                    <a:pt x="318149" y="998994"/>
                    <a:pt x="277951" y="993732"/>
                  </a:cubicBezTo>
                  <a:cubicBezTo>
                    <a:pt x="266923" y="1003140"/>
                    <a:pt x="249241" y="1005048"/>
                    <a:pt x="224896" y="999459"/>
                  </a:cubicBezTo>
                  <a:cubicBezTo>
                    <a:pt x="154147" y="1007081"/>
                    <a:pt x="112799" y="989611"/>
                    <a:pt x="100853" y="947067"/>
                  </a:cubicBezTo>
                  <a:cubicBezTo>
                    <a:pt x="91205" y="928930"/>
                    <a:pt x="81841" y="913843"/>
                    <a:pt x="72769" y="901812"/>
                  </a:cubicBezTo>
                  <a:cubicBezTo>
                    <a:pt x="63691" y="889770"/>
                    <a:pt x="60421" y="876086"/>
                    <a:pt x="62943" y="860741"/>
                  </a:cubicBezTo>
                  <a:cubicBezTo>
                    <a:pt x="79021" y="820655"/>
                    <a:pt x="112095" y="792432"/>
                    <a:pt x="162165" y="776077"/>
                  </a:cubicBezTo>
                  <a:cubicBezTo>
                    <a:pt x="89122" y="759297"/>
                    <a:pt x="38128" y="723699"/>
                    <a:pt x="9180" y="669276"/>
                  </a:cubicBezTo>
                  <a:cubicBezTo>
                    <a:pt x="-5292" y="642074"/>
                    <a:pt x="-2655" y="606859"/>
                    <a:pt x="17102" y="563633"/>
                  </a:cubicBezTo>
                  <a:cubicBezTo>
                    <a:pt x="26975" y="542021"/>
                    <a:pt x="45348" y="526338"/>
                    <a:pt x="72224" y="516599"/>
                  </a:cubicBezTo>
                  <a:cubicBezTo>
                    <a:pt x="83245" y="507193"/>
                    <a:pt x="95478" y="500055"/>
                    <a:pt x="108913" y="495173"/>
                  </a:cubicBezTo>
                  <a:cubicBezTo>
                    <a:pt x="122347" y="490307"/>
                    <a:pt x="138832" y="486132"/>
                    <a:pt x="158353" y="482653"/>
                  </a:cubicBezTo>
                  <a:cubicBezTo>
                    <a:pt x="209579" y="478505"/>
                    <a:pt x="258965" y="475926"/>
                    <a:pt x="306507" y="474907"/>
                  </a:cubicBezTo>
                  <a:cubicBezTo>
                    <a:pt x="354057" y="473897"/>
                    <a:pt x="404015" y="477411"/>
                    <a:pt x="456391" y="485473"/>
                  </a:cubicBezTo>
                  <a:cubicBezTo>
                    <a:pt x="439388" y="473600"/>
                    <a:pt x="426011" y="468537"/>
                    <a:pt x="416248" y="470273"/>
                  </a:cubicBezTo>
                  <a:cubicBezTo>
                    <a:pt x="406484" y="472007"/>
                    <a:pt x="393107" y="466943"/>
                    <a:pt x="376110" y="455081"/>
                  </a:cubicBezTo>
                  <a:cubicBezTo>
                    <a:pt x="435829" y="456859"/>
                    <a:pt x="496701" y="470854"/>
                    <a:pt x="558721" y="497044"/>
                  </a:cubicBezTo>
                  <a:lnTo>
                    <a:pt x="597065" y="504506"/>
                  </a:lnTo>
                  <a:lnTo>
                    <a:pt x="686309" y="470619"/>
                  </a:lnTo>
                  <a:cubicBezTo>
                    <a:pt x="720467" y="460318"/>
                    <a:pt x="755761" y="450655"/>
                    <a:pt x="787701" y="438535"/>
                  </a:cubicBezTo>
                  <a:cubicBezTo>
                    <a:pt x="792789" y="437796"/>
                    <a:pt x="815926" y="428023"/>
                    <a:pt x="812511" y="421561"/>
                  </a:cubicBezTo>
                  <a:lnTo>
                    <a:pt x="782711" y="429091"/>
                  </a:lnTo>
                  <a:cubicBezTo>
                    <a:pt x="754193" y="439913"/>
                    <a:pt x="722898" y="449797"/>
                    <a:pt x="694557" y="455779"/>
                  </a:cubicBezTo>
                  <a:cubicBezTo>
                    <a:pt x="717565" y="445754"/>
                    <a:pt x="742770" y="437086"/>
                    <a:pt x="769026" y="428465"/>
                  </a:cubicBezTo>
                  <a:cubicBezTo>
                    <a:pt x="795285" y="419845"/>
                    <a:pt x="822594" y="411271"/>
                    <a:pt x="849813" y="401441"/>
                  </a:cubicBezTo>
                  <a:cubicBezTo>
                    <a:pt x="901287" y="385687"/>
                    <a:pt x="955623" y="376209"/>
                    <a:pt x="1003211" y="359143"/>
                  </a:cubicBezTo>
                  <a:cubicBezTo>
                    <a:pt x="1027137" y="350861"/>
                    <a:pt x="1051832" y="342732"/>
                    <a:pt x="1077089" y="336333"/>
                  </a:cubicBezTo>
                  <a:lnTo>
                    <a:pt x="1091594" y="333991"/>
                  </a:lnTo>
                  <a:lnTo>
                    <a:pt x="1034481" y="351340"/>
                  </a:lnTo>
                  <a:cubicBezTo>
                    <a:pt x="1012002" y="358419"/>
                    <a:pt x="989962" y="365526"/>
                    <a:pt x="968768" y="372276"/>
                  </a:cubicBezTo>
                  <a:cubicBezTo>
                    <a:pt x="954788" y="377781"/>
                    <a:pt x="935160" y="383834"/>
                    <a:pt x="928316" y="386433"/>
                  </a:cubicBezTo>
                  <a:cubicBezTo>
                    <a:pt x="920999" y="394181"/>
                    <a:pt x="929418" y="394566"/>
                    <a:pt x="924150" y="400147"/>
                  </a:cubicBezTo>
                  <a:cubicBezTo>
                    <a:pt x="924150" y="400147"/>
                    <a:pt x="915081" y="409756"/>
                    <a:pt x="913503" y="406774"/>
                  </a:cubicBezTo>
                  <a:cubicBezTo>
                    <a:pt x="915081" y="409756"/>
                    <a:pt x="941371" y="405944"/>
                    <a:pt x="964327" y="401013"/>
                  </a:cubicBezTo>
                  <a:lnTo>
                    <a:pt x="963235" y="404928"/>
                  </a:lnTo>
                  <a:lnTo>
                    <a:pt x="960523" y="405040"/>
                  </a:lnTo>
                  <a:cubicBezTo>
                    <a:pt x="961309" y="406534"/>
                    <a:pt x="962215" y="406735"/>
                    <a:pt x="962949" y="405963"/>
                  </a:cubicBezTo>
                  <a:lnTo>
                    <a:pt x="963235" y="404928"/>
                  </a:lnTo>
                  <a:lnTo>
                    <a:pt x="978654" y="404290"/>
                  </a:lnTo>
                  <a:cubicBezTo>
                    <a:pt x="996713" y="400970"/>
                    <a:pt x="1014743" y="391032"/>
                    <a:pt x="1034400" y="384169"/>
                  </a:cubicBezTo>
                  <a:cubicBezTo>
                    <a:pt x="1159545" y="353192"/>
                    <a:pt x="1284135" y="322026"/>
                    <a:pt x="1408088" y="315569"/>
                  </a:cubicBezTo>
                  <a:cubicBezTo>
                    <a:pt x="1458732" y="314650"/>
                    <a:pt x="1509083" y="314042"/>
                    <a:pt x="1556394" y="312001"/>
                  </a:cubicBezTo>
                  <a:cubicBezTo>
                    <a:pt x="1650906" y="303389"/>
                    <a:pt x="1750421" y="288702"/>
                    <a:pt x="1851238" y="292017"/>
                  </a:cubicBezTo>
                  <a:cubicBezTo>
                    <a:pt x="1922874" y="293676"/>
                    <a:pt x="1994427" y="289994"/>
                    <a:pt x="2074514" y="291233"/>
                  </a:cubicBezTo>
                  <a:cubicBezTo>
                    <a:pt x="2091909" y="292189"/>
                    <a:pt x="2113111" y="289117"/>
                    <a:pt x="2130509" y="290072"/>
                  </a:cubicBezTo>
                  <a:cubicBezTo>
                    <a:pt x="2134720" y="290266"/>
                    <a:pt x="2141641" y="291269"/>
                    <a:pt x="2145277" y="292750"/>
                  </a:cubicBezTo>
                  <a:lnTo>
                    <a:pt x="2144514" y="293600"/>
                  </a:lnTo>
                  <a:lnTo>
                    <a:pt x="2168466" y="292169"/>
                  </a:lnTo>
                  <a:lnTo>
                    <a:pt x="2169230" y="291218"/>
                  </a:lnTo>
                  <a:lnTo>
                    <a:pt x="2170601" y="292043"/>
                  </a:lnTo>
                  <a:lnTo>
                    <a:pt x="2178452" y="291573"/>
                  </a:lnTo>
                  <a:cubicBezTo>
                    <a:pt x="2357834" y="279820"/>
                    <a:pt x="2537755" y="269287"/>
                    <a:pt x="2727011" y="266322"/>
                  </a:cubicBezTo>
                  <a:cubicBezTo>
                    <a:pt x="2812108" y="269040"/>
                    <a:pt x="2889593" y="276231"/>
                    <a:pt x="2986824" y="282910"/>
                  </a:cubicBezTo>
                  <a:lnTo>
                    <a:pt x="3072069" y="286993"/>
                  </a:lnTo>
                  <a:lnTo>
                    <a:pt x="3076964" y="268415"/>
                  </a:lnTo>
                  <a:lnTo>
                    <a:pt x="3073071" y="287041"/>
                  </a:lnTo>
                  <a:lnTo>
                    <a:pt x="3087806" y="287747"/>
                  </a:lnTo>
                  <a:lnTo>
                    <a:pt x="3088249" y="286128"/>
                  </a:lnTo>
                  <a:lnTo>
                    <a:pt x="3088933" y="287800"/>
                  </a:lnTo>
                  <a:lnTo>
                    <a:pt x="3163668" y="291381"/>
                  </a:lnTo>
                  <a:lnTo>
                    <a:pt x="3163917" y="282639"/>
                  </a:lnTo>
                  <a:lnTo>
                    <a:pt x="3165427" y="279511"/>
                  </a:lnTo>
                  <a:lnTo>
                    <a:pt x="3169163" y="269983"/>
                  </a:lnTo>
                  <a:lnTo>
                    <a:pt x="3169102" y="280100"/>
                  </a:lnTo>
                  <a:lnTo>
                    <a:pt x="3169024" y="291638"/>
                  </a:lnTo>
                  <a:lnTo>
                    <a:pt x="3225508" y="294343"/>
                  </a:lnTo>
                  <a:lnTo>
                    <a:pt x="3226116" y="253504"/>
                  </a:lnTo>
                  <a:lnTo>
                    <a:pt x="3228423" y="246980"/>
                  </a:lnTo>
                  <a:lnTo>
                    <a:pt x="3229693" y="242777"/>
                  </a:lnTo>
                  <a:lnTo>
                    <a:pt x="3115937" y="238738"/>
                  </a:lnTo>
                  <a:cubicBezTo>
                    <a:pt x="2975998" y="236219"/>
                    <a:pt x="2838029" y="235910"/>
                    <a:pt x="2701242" y="237311"/>
                  </a:cubicBezTo>
                  <a:lnTo>
                    <a:pt x="2332452" y="245320"/>
                  </a:lnTo>
                  <a:lnTo>
                    <a:pt x="2404185" y="225890"/>
                  </a:lnTo>
                  <a:cubicBezTo>
                    <a:pt x="2726927" y="179691"/>
                    <a:pt x="3048360" y="132951"/>
                    <a:pt x="3358769" y="142962"/>
                  </a:cubicBezTo>
                  <a:cubicBezTo>
                    <a:pt x="3484933" y="151016"/>
                    <a:pt x="3610256" y="159723"/>
                    <a:pt x="3728573" y="164520"/>
                  </a:cubicBezTo>
                  <a:cubicBezTo>
                    <a:pt x="3966658" y="163664"/>
                    <a:pt x="4219503" y="149822"/>
                    <a:pt x="4468695" y="177692"/>
                  </a:cubicBezTo>
                  <a:lnTo>
                    <a:pt x="4723601" y="197772"/>
                  </a:lnTo>
                  <a:lnTo>
                    <a:pt x="4893329" y="226103"/>
                  </a:lnTo>
                  <a:lnTo>
                    <a:pt x="4949270" y="237246"/>
                  </a:lnTo>
                  <a:lnTo>
                    <a:pt x="4893694" y="233106"/>
                  </a:lnTo>
                  <a:cubicBezTo>
                    <a:pt x="4758591" y="224003"/>
                    <a:pt x="4632910" y="218102"/>
                    <a:pt x="4502342" y="210739"/>
                  </a:cubicBezTo>
                  <a:cubicBezTo>
                    <a:pt x="4392718" y="208534"/>
                    <a:pt x="4265610" y="180993"/>
                    <a:pt x="4156451" y="179990"/>
                  </a:cubicBezTo>
                  <a:cubicBezTo>
                    <a:pt x="4089220" y="182284"/>
                    <a:pt x="4050067" y="186166"/>
                    <a:pt x="3975449" y="186406"/>
                  </a:cubicBezTo>
                  <a:cubicBezTo>
                    <a:pt x="3934526" y="188547"/>
                    <a:pt x="3886599" y="186783"/>
                    <a:pt x="3844210" y="182284"/>
                  </a:cubicBezTo>
                  <a:cubicBezTo>
                    <a:pt x="3750284" y="186589"/>
                    <a:pt x="3835990" y="197979"/>
                    <a:pt x="3862683" y="195972"/>
                  </a:cubicBezTo>
                  <a:cubicBezTo>
                    <a:pt x="4050085" y="203262"/>
                    <a:pt x="4210408" y="214413"/>
                    <a:pt x="4381728" y="217048"/>
                  </a:cubicBezTo>
                  <a:cubicBezTo>
                    <a:pt x="4585749" y="233237"/>
                    <a:pt x="4775540" y="249562"/>
                    <a:pt x="4960260" y="269815"/>
                  </a:cubicBezTo>
                  <a:cubicBezTo>
                    <a:pt x="5058349" y="276284"/>
                    <a:pt x="5151728" y="288341"/>
                    <a:pt x="5245741" y="299907"/>
                  </a:cubicBezTo>
                  <a:lnTo>
                    <a:pt x="5268480" y="302043"/>
                  </a:lnTo>
                  <a:lnTo>
                    <a:pt x="5581625" y="376681"/>
                  </a:lnTo>
                  <a:cubicBezTo>
                    <a:pt x="5695787" y="406431"/>
                    <a:pt x="5809219" y="438689"/>
                    <a:pt x="5921246" y="473736"/>
                  </a:cubicBezTo>
                  <a:cubicBezTo>
                    <a:pt x="6049276" y="513792"/>
                    <a:pt x="6175476" y="557483"/>
                    <a:pt x="6298831" y="605231"/>
                  </a:cubicBezTo>
                  <a:cubicBezTo>
                    <a:pt x="6447842" y="662223"/>
                    <a:pt x="6599436" y="703351"/>
                    <a:pt x="6719725" y="785773"/>
                  </a:cubicBezTo>
                  <a:cubicBezTo>
                    <a:pt x="6747376" y="803150"/>
                    <a:pt x="6761020" y="834055"/>
                    <a:pt x="6784361" y="841673"/>
                  </a:cubicBezTo>
                  <a:cubicBezTo>
                    <a:pt x="6843966" y="886188"/>
                    <a:pt x="6905939" y="916165"/>
                    <a:pt x="6972082" y="962813"/>
                  </a:cubicBezTo>
                  <a:cubicBezTo>
                    <a:pt x="6972082" y="962813"/>
                    <a:pt x="6983286" y="966467"/>
                    <a:pt x="6987593" y="976228"/>
                  </a:cubicBezTo>
                  <a:cubicBezTo>
                    <a:pt x="7008134" y="1001030"/>
                    <a:pt x="6959946" y="958851"/>
                    <a:pt x="6973593" y="989756"/>
                  </a:cubicBezTo>
                  <a:cubicBezTo>
                    <a:pt x="6977901" y="999517"/>
                    <a:pt x="7008349" y="1035908"/>
                    <a:pt x="6990254" y="1038352"/>
                  </a:cubicBezTo>
                  <a:cubicBezTo>
                    <a:pt x="6983720" y="1036222"/>
                    <a:pt x="6935175" y="1002277"/>
                    <a:pt x="6913128" y="986727"/>
                  </a:cubicBezTo>
                  <a:cubicBezTo>
                    <a:pt x="6885480" y="969349"/>
                    <a:pt x="6863431" y="953800"/>
                    <a:pt x="6834491" y="944352"/>
                  </a:cubicBezTo>
                  <a:cubicBezTo>
                    <a:pt x="6896680" y="973005"/>
                    <a:pt x="6941213" y="1073858"/>
                    <a:pt x="6851804" y="1061381"/>
                  </a:cubicBezTo>
                  <a:cubicBezTo>
                    <a:pt x="6833493" y="1065150"/>
                    <a:pt x="6812954" y="1040348"/>
                    <a:pt x="6789613" y="1032730"/>
                  </a:cubicBezTo>
                  <a:cubicBezTo>
                    <a:pt x="6759382" y="1031213"/>
                    <a:pt x="6750982" y="1046571"/>
                    <a:pt x="6733246" y="1040782"/>
                  </a:cubicBezTo>
                  <a:cubicBezTo>
                    <a:pt x="6718130" y="1040024"/>
                    <a:pt x="6699781" y="1031946"/>
                    <a:pt x="6679565" y="1020997"/>
                  </a:cubicBezTo>
                  <a:lnTo>
                    <a:pt x="6639961" y="998403"/>
                  </a:lnTo>
                  <a:lnTo>
                    <a:pt x="6601039" y="997932"/>
                  </a:lnTo>
                  <a:lnTo>
                    <a:pt x="6610589" y="1009095"/>
                  </a:lnTo>
                  <a:cubicBezTo>
                    <a:pt x="6609944" y="1013062"/>
                    <a:pt x="6605743" y="1011691"/>
                    <a:pt x="6602566" y="1008565"/>
                  </a:cubicBezTo>
                  <a:lnTo>
                    <a:pt x="6600749" y="997928"/>
                  </a:lnTo>
                  <a:lnTo>
                    <a:pt x="6555256" y="997377"/>
                  </a:lnTo>
                  <a:lnTo>
                    <a:pt x="6555130" y="997376"/>
                  </a:lnTo>
                  <a:lnTo>
                    <a:pt x="6560331" y="1000003"/>
                  </a:lnTo>
                  <a:cubicBezTo>
                    <a:pt x="6589980" y="1014902"/>
                    <a:pt x="6619675" y="1028772"/>
                    <a:pt x="6648149" y="1038065"/>
                  </a:cubicBezTo>
                  <a:cubicBezTo>
                    <a:pt x="6696875" y="1058842"/>
                    <a:pt x="6744342" y="1076773"/>
                    <a:pt x="6786219" y="1095836"/>
                  </a:cubicBezTo>
                  <a:lnTo>
                    <a:pt x="6835502" y="1121244"/>
                  </a:lnTo>
                  <a:lnTo>
                    <a:pt x="6672184" y="1107560"/>
                  </a:lnTo>
                  <a:lnTo>
                    <a:pt x="6655784" y="1100594"/>
                  </a:lnTo>
                  <a:cubicBezTo>
                    <a:pt x="6621260" y="1083930"/>
                    <a:pt x="6583308" y="1064928"/>
                    <a:pt x="6537850" y="1045216"/>
                  </a:cubicBezTo>
                  <a:lnTo>
                    <a:pt x="6411173" y="994717"/>
                  </a:lnTo>
                  <a:lnTo>
                    <a:pt x="6380281" y="990277"/>
                  </a:lnTo>
                  <a:lnTo>
                    <a:pt x="6411209" y="1003435"/>
                  </a:lnTo>
                  <a:cubicBezTo>
                    <a:pt x="6437654" y="1015202"/>
                    <a:pt x="6463584" y="1027678"/>
                    <a:pt x="6492506" y="1043581"/>
                  </a:cubicBezTo>
                  <a:cubicBezTo>
                    <a:pt x="6518212" y="1057253"/>
                    <a:pt x="6542551" y="1071127"/>
                    <a:pt x="6566142" y="1085197"/>
                  </a:cubicBezTo>
                  <a:lnTo>
                    <a:pt x="6591311" y="1100783"/>
                  </a:lnTo>
                  <a:lnTo>
                    <a:pt x="4888739" y="958123"/>
                  </a:lnTo>
                  <a:lnTo>
                    <a:pt x="4794622" y="956982"/>
                  </a:lnTo>
                  <a:cubicBezTo>
                    <a:pt x="4745926" y="945796"/>
                    <a:pt x="4697798" y="940705"/>
                    <a:pt x="4650254" y="941726"/>
                  </a:cubicBezTo>
                  <a:cubicBezTo>
                    <a:pt x="4622234" y="939262"/>
                    <a:pt x="4599374" y="938980"/>
                    <a:pt x="4581691" y="940894"/>
                  </a:cubicBezTo>
                  <a:cubicBezTo>
                    <a:pt x="4564003" y="942794"/>
                    <a:pt x="4541149" y="942517"/>
                    <a:pt x="4513126" y="940063"/>
                  </a:cubicBezTo>
                  <a:cubicBezTo>
                    <a:pt x="4469250" y="937940"/>
                    <a:pt x="4427221" y="934253"/>
                    <a:pt x="4387019" y="928996"/>
                  </a:cubicBezTo>
                  <a:cubicBezTo>
                    <a:pt x="4346820" y="923735"/>
                    <a:pt x="4306626" y="918484"/>
                    <a:pt x="4266424" y="913225"/>
                  </a:cubicBezTo>
                  <a:lnTo>
                    <a:pt x="4273659" y="926825"/>
                  </a:lnTo>
                  <a:cubicBezTo>
                    <a:pt x="4275959" y="951233"/>
                    <a:pt x="4273435" y="966577"/>
                    <a:pt x="4266086" y="972848"/>
                  </a:cubicBezTo>
                  <a:cubicBezTo>
                    <a:pt x="4309964" y="974971"/>
                    <a:pt x="4355956" y="978571"/>
                    <a:pt x="4404081" y="983668"/>
                  </a:cubicBezTo>
                  <a:cubicBezTo>
                    <a:pt x="4452201" y="988751"/>
                    <a:pt x="4498197" y="992361"/>
                    <a:pt x="4542069" y="994474"/>
                  </a:cubicBezTo>
                  <a:cubicBezTo>
                    <a:pt x="4570094" y="996931"/>
                    <a:pt x="4601791" y="996254"/>
                    <a:pt x="4637163" y="992442"/>
                  </a:cubicBezTo>
                  <a:cubicBezTo>
                    <a:pt x="4672542" y="988636"/>
                    <a:pt x="4704238" y="987962"/>
                    <a:pt x="4732263" y="990420"/>
                  </a:cubicBezTo>
                  <a:cubicBezTo>
                    <a:pt x="4763961" y="989744"/>
                    <a:pt x="4794450" y="986798"/>
                    <a:pt x="4823736" y="981581"/>
                  </a:cubicBezTo>
                  <a:cubicBezTo>
                    <a:pt x="4853025" y="976380"/>
                    <a:pt x="4883516" y="973435"/>
                    <a:pt x="4915212" y="972758"/>
                  </a:cubicBezTo>
                  <a:lnTo>
                    <a:pt x="5112639" y="982302"/>
                  </a:lnTo>
                  <a:cubicBezTo>
                    <a:pt x="5132164" y="978832"/>
                    <a:pt x="5166275" y="982682"/>
                    <a:pt x="5214973" y="993879"/>
                  </a:cubicBezTo>
                  <a:cubicBezTo>
                    <a:pt x="5234492" y="990402"/>
                    <a:pt x="5268608" y="994260"/>
                    <a:pt x="5317301" y="1005448"/>
                  </a:cubicBezTo>
                  <a:cubicBezTo>
                    <a:pt x="5366000" y="1016636"/>
                    <a:pt x="5412572" y="1026350"/>
                    <a:pt x="5457020" y="1034568"/>
                  </a:cubicBezTo>
                  <a:cubicBezTo>
                    <a:pt x="5501468" y="1042801"/>
                    <a:pt x="5548040" y="1052502"/>
                    <a:pt x="5596735" y="1063693"/>
                  </a:cubicBezTo>
                  <a:cubicBezTo>
                    <a:pt x="5621080" y="1069287"/>
                    <a:pt x="5643306" y="1073392"/>
                    <a:pt x="5663407" y="1076031"/>
                  </a:cubicBezTo>
                  <a:cubicBezTo>
                    <a:pt x="5683506" y="1078656"/>
                    <a:pt x="5705727" y="1082766"/>
                    <a:pt x="5730074" y="1088359"/>
                  </a:cubicBezTo>
                  <a:cubicBezTo>
                    <a:pt x="5754421" y="1093955"/>
                    <a:pt x="5777859" y="1100340"/>
                    <a:pt x="5800369" y="1107506"/>
                  </a:cubicBezTo>
                  <a:cubicBezTo>
                    <a:pt x="5822877" y="1114667"/>
                    <a:pt x="5846308" y="1121044"/>
                    <a:pt x="5870655" y="1126639"/>
                  </a:cubicBezTo>
                  <a:cubicBezTo>
                    <a:pt x="5926698" y="1131556"/>
                    <a:pt x="5981540" y="1134205"/>
                    <a:pt x="6035176" y="1134595"/>
                  </a:cubicBezTo>
                  <a:cubicBezTo>
                    <a:pt x="6088811" y="1134975"/>
                    <a:pt x="6143653" y="1137633"/>
                    <a:pt x="6199701" y="1142548"/>
                  </a:cubicBezTo>
                  <a:cubicBezTo>
                    <a:pt x="6216698" y="1154414"/>
                    <a:pt x="6231914" y="1157906"/>
                    <a:pt x="6245353" y="1153035"/>
                  </a:cubicBezTo>
                  <a:cubicBezTo>
                    <a:pt x="6258789" y="1148167"/>
                    <a:pt x="6271597" y="1147133"/>
                    <a:pt x="6283767" y="1149927"/>
                  </a:cubicBezTo>
                  <a:lnTo>
                    <a:pt x="6367835" y="1157302"/>
                  </a:lnTo>
                  <a:cubicBezTo>
                    <a:pt x="6395864" y="1159767"/>
                    <a:pt x="6423888" y="1162227"/>
                    <a:pt x="6451912" y="1164682"/>
                  </a:cubicBezTo>
                  <a:cubicBezTo>
                    <a:pt x="6479932" y="1167144"/>
                    <a:pt x="6507955" y="1169601"/>
                    <a:pt x="6535979" y="1172061"/>
                  </a:cubicBezTo>
                  <a:cubicBezTo>
                    <a:pt x="6543329" y="1165788"/>
                    <a:pt x="6551833" y="1171723"/>
                    <a:pt x="6561479" y="1189862"/>
                  </a:cubicBezTo>
                  <a:lnTo>
                    <a:pt x="6555966" y="1194568"/>
                  </a:lnTo>
                  <a:cubicBezTo>
                    <a:pt x="6516920" y="1201514"/>
                    <a:pt x="6478214" y="1201578"/>
                    <a:pt x="6439853" y="1194747"/>
                  </a:cubicBezTo>
                  <a:cubicBezTo>
                    <a:pt x="6401490" y="1187919"/>
                    <a:pt x="6362790" y="1187990"/>
                    <a:pt x="6323738" y="1194926"/>
                  </a:cubicBezTo>
                  <a:cubicBezTo>
                    <a:pt x="6288364" y="1198739"/>
                    <a:pt x="6251786" y="1200285"/>
                    <a:pt x="6213998" y="1199564"/>
                  </a:cubicBezTo>
                  <a:lnTo>
                    <a:pt x="6132683" y="1206159"/>
                  </a:lnTo>
                  <a:lnTo>
                    <a:pt x="6185329" y="1224297"/>
                  </a:lnTo>
                  <a:cubicBezTo>
                    <a:pt x="6256568" y="1252182"/>
                    <a:pt x="6311983" y="1302438"/>
                    <a:pt x="6351572" y="1375076"/>
                  </a:cubicBezTo>
                  <a:lnTo>
                    <a:pt x="6353166" y="1399925"/>
                  </a:lnTo>
                  <a:lnTo>
                    <a:pt x="6360966" y="1400505"/>
                  </a:lnTo>
                  <a:lnTo>
                    <a:pt x="6450550" y="1403187"/>
                  </a:lnTo>
                  <a:cubicBezTo>
                    <a:pt x="6499247" y="1414377"/>
                    <a:pt x="6531519" y="1419803"/>
                    <a:pt x="6547368" y="1419460"/>
                  </a:cubicBezTo>
                  <a:lnTo>
                    <a:pt x="6947393" y="1493473"/>
                  </a:lnTo>
                  <a:cubicBezTo>
                    <a:pt x="6959569" y="1496274"/>
                    <a:pt x="6965651" y="1497667"/>
                    <a:pt x="6965651" y="1497667"/>
                  </a:cubicBezTo>
                  <a:cubicBezTo>
                    <a:pt x="6975303" y="1515813"/>
                    <a:pt x="6971631" y="1518946"/>
                    <a:pt x="6954630" y="1507073"/>
                  </a:cubicBezTo>
                  <a:cubicBezTo>
                    <a:pt x="6874233" y="1496563"/>
                    <a:pt x="6794470" y="1482215"/>
                    <a:pt x="6715339" y="1464030"/>
                  </a:cubicBezTo>
                  <a:cubicBezTo>
                    <a:pt x="6636208" y="1445846"/>
                    <a:pt x="6558853" y="1436026"/>
                    <a:pt x="6483285" y="1434591"/>
                  </a:cubicBezTo>
                  <a:cubicBezTo>
                    <a:pt x="6472259" y="1443999"/>
                    <a:pt x="6464334" y="1444163"/>
                    <a:pt x="6459508" y="1435093"/>
                  </a:cubicBezTo>
                  <a:cubicBezTo>
                    <a:pt x="6455836" y="1438225"/>
                    <a:pt x="6452790" y="1437525"/>
                    <a:pt x="6450381" y="1432996"/>
                  </a:cubicBezTo>
                  <a:cubicBezTo>
                    <a:pt x="6447968" y="1428460"/>
                    <a:pt x="6448601" y="1424627"/>
                    <a:pt x="6452273" y="1421489"/>
                  </a:cubicBezTo>
                  <a:cubicBezTo>
                    <a:pt x="6427926" y="1415894"/>
                    <a:pt x="6412073" y="1416232"/>
                    <a:pt x="6404723" y="1422503"/>
                  </a:cubicBezTo>
                  <a:lnTo>
                    <a:pt x="6354194" y="1415891"/>
                  </a:lnTo>
                  <a:lnTo>
                    <a:pt x="6357521" y="1467690"/>
                  </a:lnTo>
                  <a:lnTo>
                    <a:pt x="6351324" y="1474708"/>
                  </a:lnTo>
                  <a:lnTo>
                    <a:pt x="6404385" y="1482126"/>
                  </a:lnTo>
                  <a:cubicBezTo>
                    <a:pt x="6416561" y="1484929"/>
                    <a:pt x="6429369" y="1483895"/>
                    <a:pt x="6442804" y="1479011"/>
                  </a:cubicBezTo>
                  <a:cubicBezTo>
                    <a:pt x="6456238" y="1474144"/>
                    <a:pt x="6469047" y="1473109"/>
                    <a:pt x="6481218" y="1475902"/>
                  </a:cubicBezTo>
                  <a:cubicBezTo>
                    <a:pt x="6489722" y="1481840"/>
                    <a:pt x="6494888" y="1484025"/>
                    <a:pt x="6496727" y="1482456"/>
                  </a:cubicBezTo>
                  <a:cubicBezTo>
                    <a:pt x="6498564" y="1480889"/>
                    <a:pt x="6503729" y="1483064"/>
                    <a:pt x="6512230" y="1489000"/>
                  </a:cubicBezTo>
                  <a:lnTo>
                    <a:pt x="6501203" y="1498408"/>
                  </a:lnTo>
                  <a:cubicBezTo>
                    <a:pt x="6551051" y="1521807"/>
                    <a:pt x="6578959" y="1544136"/>
                    <a:pt x="6584932" y="1565412"/>
                  </a:cubicBezTo>
                  <a:cubicBezTo>
                    <a:pt x="6588386" y="1602027"/>
                    <a:pt x="6559672" y="1613335"/>
                    <a:pt x="6498802" y="1599354"/>
                  </a:cubicBezTo>
                  <a:lnTo>
                    <a:pt x="6482926" y="1597561"/>
                  </a:lnTo>
                  <a:lnTo>
                    <a:pt x="6513374" y="1606746"/>
                  </a:lnTo>
                  <a:cubicBezTo>
                    <a:pt x="6544048" y="1620793"/>
                    <a:pt x="6571259" y="1638586"/>
                    <a:pt x="6595008" y="1660120"/>
                  </a:cubicBezTo>
                  <a:lnTo>
                    <a:pt x="6626078" y="1688298"/>
                  </a:lnTo>
                  <a:lnTo>
                    <a:pt x="6662812" y="1696740"/>
                  </a:lnTo>
                  <a:cubicBezTo>
                    <a:pt x="6678661" y="1696409"/>
                    <a:pt x="6691411" y="1705301"/>
                    <a:pt x="6701059" y="1723438"/>
                  </a:cubicBezTo>
                  <a:lnTo>
                    <a:pt x="6695542" y="1728146"/>
                  </a:lnTo>
                  <a:cubicBezTo>
                    <a:pt x="6691872" y="1731280"/>
                    <a:pt x="6687911" y="1731372"/>
                    <a:pt x="6683659" y="1728404"/>
                  </a:cubicBezTo>
                  <a:cubicBezTo>
                    <a:pt x="6679412" y="1725432"/>
                    <a:pt x="6675447" y="1725519"/>
                    <a:pt x="6671771" y="1728655"/>
                  </a:cubicBezTo>
                  <a:lnTo>
                    <a:pt x="6670559" y="1728642"/>
                  </a:lnTo>
                  <a:lnTo>
                    <a:pt x="6808751" y="1853972"/>
                  </a:lnTo>
                  <a:cubicBezTo>
                    <a:pt x="6852290" y="1887342"/>
                    <a:pt x="6901765" y="1935277"/>
                    <a:pt x="6957178" y="1997775"/>
                  </a:cubicBezTo>
                  <a:lnTo>
                    <a:pt x="6957189" y="2034509"/>
                  </a:lnTo>
                  <a:lnTo>
                    <a:pt x="6969061" y="2045275"/>
                  </a:lnTo>
                  <a:cubicBezTo>
                    <a:pt x="7020515" y="2073581"/>
                    <a:pt x="7056138" y="2105890"/>
                    <a:pt x="7075933" y="2142201"/>
                  </a:cubicBezTo>
                  <a:lnTo>
                    <a:pt x="7081875" y="2193499"/>
                  </a:lnTo>
                  <a:cubicBezTo>
                    <a:pt x="7085843" y="2239947"/>
                    <a:pt x="7077932" y="2287863"/>
                    <a:pt x="7058153" y="2337257"/>
                  </a:cubicBezTo>
                  <a:cubicBezTo>
                    <a:pt x="7062110" y="2346961"/>
                    <a:pt x="7064089" y="2364061"/>
                    <a:pt x="7064095" y="2388553"/>
                  </a:cubicBezTo>
                  <a:cubicBezTo>
                    <a:pt x="7087844" y="2410085"/>
                    <a:pt x="7105657" y="2435429"/>
                    <a:pt x="7117536" y="2464567"/>
                  </a:cubicBezTo>
                  <a:cubicBezTo>
                    <a:pt x="7129410" y="2493695"/>
                    <a:pt x="7131392" y="2516911"/>
                    <a:pt x="7123482" y="2534223"/>
                  </a:cubicBezTo>
                  <a:cubicBezTo>
                    <a:pt x="7147227" y="2543519"/>
                    <a:pt x="7147229" y="2555757"/>
                    <a:pt x="7123480" y="2570951"/>
                  </a:cubicBezTo>
                  <a:lnTo>
                    <a:pt x="7105679" y="2582341"/>
                  </a:lnTo>
                  <a:cubicBezTo>
                    <a:pt x="7113596" y="2589527"/>
                    <a:pt x="7123489" y="2595445"/>
                    <a:pt x="7135361" y="2600091"/>
                  </a:cubicBezTo>
                  <a:cubicBezTo>
                    <a:pt x="7147238" y="2604737"/>
                    <a:pt x="7153170" y="2607055"/>
                    <a:pt x="7153170" y="2607055"/>
                  </a:cubicBezTo>
                  <a:lnTo>
                    <a:pt x="7165048" y="2617831"/>
                  </a:lnTo>
                  <a:cubicBezTo>
                    <a:pt x="7192752" y="2624597"/>
                    <a:pt x="7208583" y="2626703"/>
                    <a:pt x="7212537" y="2624173"/>
                  </a:cubicBezTo>
                  <a:cubicBezTo>
                    <a:pt x="7216496" y="2621643"/>
                    <a:pt x="7230350" y="2625027"/>
                    <a:pt x="7254098" y="2634321"/>
                  </a:cubicBezTo>
                  <a:cubicBezTo>
                    <a:pt x="7277845" y="2643617"/>
                    <a:pt x="7293673" y="2651851"/>
                    <a:pt x="7301595" y="2659035"/>
                  </a:cubicBezTo>
                  <a:cubicBezTo>
                    <a:pt x="7309510" y="2666221"/>
                    <a:pt x="7317428" y="2673393"/>
                    <a:pt x="7325343" y="2680579"/>
                  </a:cubicBezTo>
                  <a:cubicBezTo>
                    <a:pt x="7353048" y="2724065"/>
                    <a:pt x="7368885" y="2747607"/>
                    <a:pt x="7372845" y="2751201"/>
                  </a:cubicBezTo>
                  <a:cubicBezTo>
                    <a:pt x="7376802" y="2754791"/>
                    <a:pt x="7380763" y="2767561"/>
                    <a:pt x="7384720" y="2789515"/>
                  </a:cubicBezTo>
                  <a:lnTo>
                    <a:pt x="7378786" y="2793317"/>
                  </a:lnTo>
                  <a:cubicBezTo>
                    <a:pt x="7402532" y="2802605"/>
                    <a:pt x="7418370" y="2810853"/>
                    <a:pt x="7426281" y="2818029"/>
                  </a:cubicBezTo>
                  <a:cubicBezTo>
                    <a:pt x="7438155" y="2822681"/>
                    <a:pt x="7444096" y="2825007"/>
                    <a:pt x="7444096" y="2825007"/>
                  </a:cubicBezTo>
                  <a:cubicBezTo>
                    <a:pt x="7448052" y="2846961"/>
                    <a:pt x="7452009" y="2856665"/>
                    <a:pt x="7455968" y="2854133"/>
                  </a:cubicBezTo>
                  <a:lnTo>
                    <a:pt x="7461911" y="2868707"/>
                  </a:lnTo>
                  <a:lnTo>
                    <a:pt x="7450039" y="2894665"/>
                  </a:lnTo>
                  <a:lnTo>
                    <a:pt x="7414426" y="2917453"/>
                  </a:lnTo>
                  <a:lnTo>
                    <a:pt x="7360986" y="2859803"/>
                  </a:lnTo>
                  <a:lnTo>
                    <a:pt x="7355054" y="2881975"/>
                  </a:lnTo>
                  <a:cubicBezTo>
                    <a:pt x="7327346" y="2875199"/>
                    <a:pt x="7311518" y="2873089"/>
                    <a:pt x="7307561" y="2875623"/>
                  </a:cubicBezTo>
                  <a:cubicBezTo>
                    <a:pt x="7303601" y="2878153"/>
                    <a:pt x="7295686" y="2877095"/>
                    <a:pt x="7283814" y="2872453"/>
                  </a:cubicBezTo>
                  <a:cubicBezTo>
                    <a:pt x="7279860" y="2874983"/>
                    <a:pt x="7274910" y="2875087"/>
                    <a:pt x="7268971" y="2872763"/>
                  </a:cubicBezTo>
                  <a:cubicBezTo>
                    <a:pt x="7263034" y="2870433"/>
                    <a:pt x="7258086" y="2870537"/>
                    <a:pt x="7254130" y="2873069"/>
                  </a:cubicBezTo>
                  <a:cubicBezTo>
                    <a:pt x="7250174" y="2875601"/>
                    <a:pt x="7246218" y="2878131"/>
                    <a:pt x="7242257" y="2880665"/>
                  </a:cubicBezTo>
                  <a:cubicBezTo>
                    <a:pt x="7214552" y="2873905"/>
                    <a:pt x="7195757" y="2870629"/>
                    <a:pt x="7185862" y="2870835"/>
                  </a:cubicBezTo>
                  <a:cubicBezTo>
                    <a:pt x="7175967" y="2871039"/>
                    <a:pt x="7157165" y="2867769"/>
                    <a:pt x="7129467" y="2861005"/>
                  </a:cubicBezTo>
                  <a:lnTo>
                    <a:pt x="7117586" y="2850231"/>
                  </a:lnTo>
                  <a:cubicBezTo>
                    <a:pt x="7109670" y="2855293"/>
                    <a:pt x="7099781" y="2855509"/>
                    <a:pt x="7087907" y="2850857"/>
                  </a:cubicBezTo>
                  <a:cubicBezTo>
                    <a:pt x="7083948" y="2853389"/>
                    <a:pt x="7079991" y="2852857"/>
                    <a:pt x="7076030" y="2849265"/>
                  </a:cubicBezTo>
                  <a:cubicBezTo>
                    <a:pt x="7072077" y="2845683"/>
                    <a:pt x="7068120" y="2845155"/>
                    <a:pt x="7064161" y="2847685"/>
                  </a:cubicBezTo>
                  <a:lnTo>
                    <a:pt x="7034480" y="2866679"/>
                  </a:lnTo>
                  <a:cubicBezTo>
                    <a:pt x="7030524" y="2869211"/>
                    <a:pt x="6998861" y="2877217"/>
                    <a:pt x="6939500" y="2890707"/>
                  </a:cubicBezTo>
                  <a:cubicBezTo>
                    <a:pt x="6927624" y="2886057"/>
                    <a:pt x="6915753" y="2887533"/>
                    <a:pt x="6903879" y="2895133"/>
                  </a:cubicBezTo>
                  <a:cubicBezTo>
                    <a:pt x="6911797" y="2902307"/>
                    <a:pt x="6914766" y="2906531"/>
                    <a:pt x="6912787" y="2907797"/>
                  </a:cubicBezTo>
                  <a:cubicBezTo>
                    <a:pt x="6910807" y="2909067"/>
                    <a:pt x="6913777" y="2913291"/>
                    <a:pt x="6921689" y="2920465"/>
                  </a:cubicBezTo>
                  <a:cubicBezTo>
                    <a:pt x="6949395" y="2927225"/>
                    <a:pt x="6980069" y="2935155"/>
                    <a:pt x="7013708" y="2944241"/>
                  </a:cubicBezTo>
                  <a:cubicBezTo>
                    <a:pt x="7047352" y="2953331"/>
                    <a:pt x="7081985" y="2964845"/>
                    <a:pt x="7117609" y="2978795"/>
                  </a:cubicBezTo>
                  <a:lnTo>
                    <a:pt x="7188848" y="2988317"/>
                  </a:lnTo>
                  <a:lnTo>
                    <a:pt x="7206656" y="2976921"/>
                  </a:lnTo>
                  <a:cubicBezTo>
                    <a:pt x="7210612" y="2974389"/>
                    <a:pt x="7214567" y="2977971"/>
                    <a:pt x="7218528" y="2987685"/>
                  </a:cubicBezTo>
                  <a:lnTo>
                    <a:pt x="7230400" y="2980091"/>
                  </a:lnTo>
                  <a:cubicBezTo>
                    <a:pt x="7222482" y="2972911"/>
                    <a:pt x="7216549" y="2970587"/>
                    <a:pt x="7212591" y="2973123"/>
                  </a:cubicBezTo>
                  <a:lnTo>
                    <a:pt x="7206656" y="2976921"/>
                  </a:lnTo>
                  <a:cubicBezTo>
                    <a:pt x="7202697" y="2979455"/>
                    <a:pt x="7198741" y="2975859"/>
                    <a:pt x="7194780" y="2966145"/>
                  </a:cubicBezTo>
                  <a:lnTo>
                    <a:pt x="7200715" y="2962347"/>
                  </a:lnTo>
                  <a:lnTo>
                    <a:pt x="7040419" y="2899603"/>
                  </a:lnTo>
                  <a:cubicBezTo>
                    <a:pt x="7016672" y="2890305"/>
                    <a:pt x="7010738" y="2881867"/>
                    <a:pt x="7022610" y="2874269"/>
                  </a:cubicBezTo>
                  <a:cubicBezTo>
                    <a:pt x="7034480" y="2866679"/>
                    <a:pt x="7046350" y="2865195"/>
                    <a:pt x="7058224" y="2869849"/>
                  </a:cubicBezTo>
                  <a:cubicBezTo>
                    <a:pt x="7097804" y="2881261"/>
                    <a:pt x="7135401" y="2890869"/>
                    <a:pt x="7171022" y="2898695"/>
                  </a:cubicBezTo>
                  <a:cubicBezTo>
                    <a:pt x="7206641" y="2906513"/>
                    <a:pt x="7244241" y="2916137"/>
                    <a:pt x="7283823" y="2927549"/>
                  </a:cubicBezTo>
                  <a:cubicBezTo>
                    <a:pt x="7295697" y="2919953"/>
                    <a:pt x="7313501" y="2920797"/>
                    <a:pt x="7337248" y="2930095"/>
                  </a:cubicBezTo>
                  <a:cubicBezTo>
                    <a:pt x="7408486" y="2933487"/>
                    <a:pt x="7448068" y="2957153"/>
                    <a:pt x="7455990" y="3001061"/>
                  </a:cubicBezTo>
                  <a:cubicBezTo>
                    <a:pt x="7463907" y="3020479"/>
                    <a:pt x="7471824" y="3036845"/>
                    <a:pt x="7479742" y="3050139"/>
                  </a:cubicBezTo>
                  <a:cubicBezTo>
                    <a:pt x="7487662" y="3063447"/>
                    <a:pt x="7489640" y="3077483"/>
                    <a:pt x="7485688" y="3092265"/>
                  </a:cubicBezTo>
                  <a:cubicBezTo>
                    <a:pt x="7465900" y="3129409"/>
                    <a:pt x="7430287" y="3152195"/>
                    <a:pt x="7378838" y="3160625"/>
                  </a:cubicBezTo>
                  <a:cubicBezTo>
                    <a:pt x="7450082" y="3188509"/>
                    <a:pt x="7497575" y="3231585"/>
                    <a:pt x="7521333" y="3289861"/>
                  </a:cubicBezTo>
                  <a:cubicBezTo>
                    <a:pt x="7527269" y="3304425"/>
                    <a:pt x="7528755" y="3320309"/>
                    <a:pt x="7525789" y="3337511"/>
                  </a:cubicBezTo>
                  <a:close/>
                </a:path>
              </a:pathLst>
            </a:custGeom>
            <a:grp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extBox 1">
              <a:extLst>
                <a:ext uri="{FF2B5EF4-FFF2-40B4-BE49-F238E27FC236}">
                  <a16:creationId xmlns:a16="http://schemas.microsoft.com/office/drawing/2014/main" id="{424FD267-1A0A-0C95-5302-3248A1D4BCAF}"/>
                </a:ext>
              </a:extLst>
            </p:cNvPr>
            <p:cNvSpPr txBox="1"/>
            <p:nvPr/>
          </p:nvSpPr>
          <p:spPr>
            <a:xfrm>
              <a:off x="6252032" y="1221209"/>
              <a:ext cx="4098434" cy="646331"/>
            </a:xfrm>
            <a:prstGeom prst="rect">
              <a:avLst/>
            </a:prstGeom>
            <a:grpFill/>
          </p:spPr>
          <p:txBody>
            <a:bodyPr wrap="square" rtlCol="0">
              <a:spAutoFit/>
            </a:bodyPr>
            <a:lstStyle/>
            <a:p>
              <a:r>
                <a:rPr lang="en-US" sz="3600" b="1" dirty="0">
                  <a:solidFill>
                    <a:schemeClr val="bg1">
                      <a:lumMod val="75000"/>
                    </a:schemeClr>
                  </a:solidFill>
                  <a:effectLst>
                    <a:outerShdw blurRad="139700" dist="63500" dir="2700000" algn="tl" rotWithShape="0">
                      <a:prstClr val="black">
                        <a:alpha val="40000"/>
                      </a:prstClr>
                    </a:outerShdw>
                  </a:effectLst>
                  <a:latin typeface="Lato Black" charset="0"/>
                  <a:ea typeface="Lato Black" charset="0"/>
                  <a:cs typeface="Lato Black" charset="0"/>
                </a:rPr>
                <a:t>1-Your Title Here</a:t>
              </a:r>
            </a:p>
          </p:txBody>
        </p:sp>
      </p:grpSp>
      <p:grpSp>
        <p:nvGrpSpPr>
          <p:cNvPr id="11" name="Group 10">
            <a:extLst>
              <a:ext uri="{FF2B5EF4-FFF2-40B4-BE49-F238E27FC236}">
                <a16:creationId xmlns:a16="http://schemas.microsoft.com/office/drawing/2014/main" id="{99455C04-B13F-A602-84F8-6663790432F2}"/>
              </a:ext>
            </a:extLst>
          </p:cNvPr>
          <p:cNvGrpSpPr/>
          <p:nvPr/>
        </p:nvGrpSpPr>
        <p:grpSpPr>
          <a:xfrm>
            <a:off x="6329957" y="3219618"/>
            <a:ext cx="5101864" cy="1779658"/>
            <a:chOff x="5890017" y="3831023"/>
            <a:chExt cx="5101864" cy="1779658"/>
          </a:xfrm>
          <a:solidFill>
            <a:srgbClr val="323330"/>
          </a:solidFill>
        </p:grpSpPr>
        <p:sp>
          <p:nvSpPr>
            <p:cNvPr id="6" name="Freeform: Shape 5">
              <a:extLst>
                <a:ext uri="{FF2B5EF4-FFF2-40B4-BE49-F238E27FC236}">
                  <a16:creationId xmlns:a16="http://schemas.microsoft.com/office/drawing/2014/main" id="{982B214C-3991-FD8F-5DE4-78A278F86FA1}"/>
                </a:ext>
              </a:extLst>
            </p:cNvPr>
            <p:cNvSpPr/>
            <p:nvPr/>
          </p:nvSpPr>
          <p:spPr>
            <a:xfrm rot="11255416" flipH="1">
              <a:off x="5890017" y="3831023"/>
              <a:ext cx="5101864" cy="1779658"/>
            </a:xfrm>
            <a:custGeom>
              <a:avLst/>
              <a:gdLst>
                <a:gd name="connsiteX0" fmla="*/ 221903 w 7527271"/>
                <a:gd name="connsiteY0" fmla="*/ 1042797 h 4246067"/>
                <a:gd name="connsiteX1" fmla="*/ 219126 w 7527271"/>
                <a:gd name="connsiteY1" fmla="*/ 1048877 h 4246067"/>
                <a:gd name="connsiteX2" fmla="*/ 186305 w 7527271"/>
                <a:gd name="connsiteY2" fmla="*/ 1032384 h 4246067"/>
                <a:gd name="connsiteX3" fmla="*/ 149781 w 7527271"/>
                <a:gd name="connsiteY3" fmla="*/ 1023984 h 4246067"/>
                <a:gd name="connsiteX4" fmla="*/ 155293 w 7527271"/>
                <a:gd name="connsiteY4" fmla="*/ 1019282 h 4246067"/>
                <a:gd name="connsiteX5" fmla="*/ 215593 w 7527271"/>
                <a:gd name="connsiteY5" fmla="*/ 1027167 h 4246067"/>
                <a:gd name="connsiteX6" fmla="*/ 221903 w 7527271"/>
                <a:gd name="connsiteY6" fmla="*/ 1042797 h 4246067"/>
                <a:gd name="connsiteX7" fmla="*/ 668092 w 7527271"/>
                <a:gd name="connsiteY7" fmla="*/ 464430 h 4246067"/>
                <a:gd name="connsiteX8" fmla="*/ 660949 w 7527271"/>
                <a:gd name="connsiteY8" fmla="*/ 467337 h 4246067"/>
                <a:gd name="connsiteX9" fmla="*/ 665355 w 7527271"/>
                <a:gd name="connsiteY9" fmla="*/ 463254 h 4246067"/>
                <a:gd name="connsiteX10" fmla="*/ 668092 w 7527271"/>
                <a:gd name="connsiteY10" fmla="*/ 464430 h 4246067"/>
                <a:gd name="connsiteX11" fmla="*/ 670132 w 7527271"/>
                <a:gd name="connsiteY11" fmla="*/ 500255 h 4246067"/>
                <a:gd name="connsiteX12" fmla="*/ 649447 w 7527271"/>
                <a:gd name="connsiteY12" fmla="*/ 505493 h 4246067"/>
                <a:gd name="connsiteX13" fmla="*/ 625133 w 7527271"/>
                <a:gd name="connsiteY13" fmla="*/ 514938 h 4246067"/>
                <a:gd name="connsiteX14" fmla="*/ 637618 w 7527271"/>
                <a:gd name="connsiteY14" fmla="*/ 519959 h 4246067"/>
                <a:gd name="connsiteX15" fmla="*/ 636961 w 7527271"/>
                <a:gd name="connsiteY15" fmla="*/ 518936 h 4246067"/>
                <a:gd name="connsiteX16" fmla="*/ 640233 w 7527271"/>
                <a:gd name="connsiteY16" fmla="*/ 517965 h 4246067"/>
                <a:gd name="connsiteX17" fmla="*/ 670132 w 7527271"/>
                <a:gd name="connsiteY17" fmla="*/ 500255 h 4246067"/>
                <a:gd name="connsiteX18" fmla="*/ 675227 w 7527271"/>
                <a:gd name="connsiteY18" fmla="*/ 461522 h 4246067"/>
                <a:gd name="connsiteX19" fmla="*/ 668092 w 7527271"/>
                <a:gd name="connsiteY19" fmla="*/ 464430 h 4246067"/>
                <a:gd name="connsiteX20" fmla="*/ 672493 w 7527271"/>
                <a:gd name="connsiteY20" fmla="*/ 460347 h 4246067"/>
                <a:gd name="connsiteX21" fmla="*/ 675227 w 7527271"/>
                <a:gd name="connsiteY21" fmla="*/ 461522 h 4246067"/>
                <a:gd name="connsiteX22" fmla="*/ 694557 w 7527271"/>
                <a:gd name="connsiteY22" fmla="*/ 455779 h 4246067"/>
                <a:gd name="connsiteX23" fmla="*/ 675227 w 7527271"/>
                <a:gd name="connsiteY23" fmla="*/ 461522 h 4246067"/>
                <a:gd name="connsiteX24" fmla="*/ 685626 w 7527271"/>
                <a:gd name="connsiteY24" fmla="*/ 455834 h 4246067"/>
                <a:gd name="connsiteX25" fmla="*/ 694557 w 7527271"/>
                <a:gd name="connsiteY25" fmla="*/ 455779 h 4246067"/>
                <a:gd name="connsiteX26" fmla="*/ 775967 w 7527271"/>
                <a:gd name="connsiteY26" fmla="*/ 535565 h 4246067"/>
                <a:gd name="connsiteX27" fmla="*/ 775274 w 7527271"/>
                <a:gd name="connsiteY27" fmla="*/ 538529 h 4246067"/>
                <a:gd name="connsiteX28" fmla="*/ 764543 w 7527271"/>
                <a:gd name="connsiteY28" fmla="*/ 539816 h 4246067"/>
                <a:gd name="connsiteX29" fmla="*/ 769481 w 7527271"/>
                <a:gd name="connsiteY29" fmla="*/ 535728 h 4246067"/>
                <a:gd name="connsiteX30" fmla="*/ 775967 w 7527271"/>
                <a:gd name="connsiteY30" fmla="*/ 535565 h 4246067"/>
                <a:gd name="connsiteX31" fmla="*/ 782649 w 7527271"/>
                <a:gd name="connsiteY31" fmla="*/ 2336417 h 4246067"/>
                <a:gd name="connsiteX32" fmla="*/ 779685 w 7527271"/>
                <a:gd name="connsiteY32" fmla="*/ 2347497 h 4246067"/>
                <a:gd name="connsiteX33" fmla="*/ 750000 w 7527271"/>
                <a:gd name="connsiteY33" fmla="*/ 2329755 h 4246067"/>
                <a:gd name="connsiteX34" fmla="*/ 773745 w 7527271"/>
                <a:gd name="connsiteY34" fmla="*/ 2332925 h 4246067"/>
                <a:gd name="connsiteX35" fmla="*/ 782649 w 7527271"/>
                <a:gd name="connsiteY35" fmla="*/ 2336417 h 4246067"/>
                <a:gd name="connsiteX36" fmla="*/ 788889 w 7527271"/>
                <a:gd name="connsiteY36" fmla="*/ 452009 h 4246067"/>
                <a:gd name="connsiteX37" fmla="*/ 774825 w 7527271"/>
                <a:gd name="connsiteY37" fmla="*/ 452173 h 4246067"/>
                <a:gd name="connsiteX38" fmla="*/ 636493 w 7527271"/>
                <a:gd name="connsiteY38" fmla="*/ 496412 h 4246067"/>
                <a:gd name="connsiteX39" fmla="*/ 599013 w 7527271"/>
                <a:gd name="connsiteY39" fmla="*/ 504885 h 4246067"/>
                <a:gd name="connsiteX40" fmla="*/ 601187 w 7527271"/>
                <a:gd name="connsiteY40" fmla="*/ 505308 h 4246067"/>
                <a:gd name="connsiteX41" fmla="*/ 619364 w 7527271"/>
                <a:gd name="connsiteY41" fmla="*/ 512618 h 4246067"/>
                <a:gd name="connsiteX42" fmla="*/ 675864 w 7527271"/>
                <a:gd name="connsiteY42" fmla="*/ 490695 h 4246067"/>
                <a:gd name="connsiteX43" fmla="*/ 776401 w 7527271"/>
                <a:gd name="connsiteY43" fmla="*/ 455155 h 4246067"/>
                <a:gd name="connsiteX44" fmla="*/ 788889 w 7527271"/>
                <a:gd name="connsiteY44" fmla="*/ 452009 h 4246067"/>
                <a:gd name="connsiteX45" fmla="*/ 805285 w 7527271"/>
                <a:gd name="connsiteY45" fmla="*/ 180325 h 4246067"/>
                <a:gd name="connsiteX46" fmla="*/ 803677 w 7527271"/>
                <a:gd name="connsiteY46" fmla="*/ 179228 h 4246067"/>
                <a:gd name="connsiteX47" fmla="*/ 802395 w 7527271"/>
                <a:gd name="connsiteY47" fmla="*/ 178351 h 4246067"/>
                <a:gd name="connsiteX48" fmla="*/ 813969 w 7527271"/>
                <a:gd name="connsiteY48" fmla="*/ 186239 h 4246067"/>
                <a:gd name="connsiteX49" fmla="*/ 805285 w 7527271"/>
                <a:gd name="connsiteY49" fmla="*/ 180325 h 4246067"/>
                <a:gd name="connsiteX50" fmla="*/ 810109 w 7527271"/>
                <a:gd name="connsiteY50" fmla="*/ 183608 h 4246067"/>
                <a:gd name="connsiteX51" fmla="*/ 813969 w 7527271"/>
                <a:gd name="connsiteY51" fmla="*/ 186239 h 4246067"/>
                <a:gd name="connsiteX52" fmla="*/ 834056 w 7527271"/>
                <a:gd name="connsiteY52" fmla="*/ 415947 h 4246067"/>
                <a:gd name="connsiteX53" fmla="*/ 821666 w 7527271"/>
                <a:gd name="connsiteY53" fmla="*/ 417292 h 4246067"/>
                <a:gd name="connsiteX54" fmla="*/ 833713 w 7527271"/>
                <a:gd name="connsiteY54" fmla="*/ 418491 h 4246067"/>
                <a:gd name="connsiteX55" fmla="*/ 834056 w 7527271"/>
                <a:gd name="connsiteY55" fmla="*/ 415947 h 4246067"/>
                <a:gd name="connsiteX56" fmla="*/ 839529 w 7527271"/>
                <a:gd name="connsiteY56" fmla="*/ 489083 h 4246067"/>
                <a:gd name="connsiteX57" fmla="*/ 827302 w 7527271"/>
                <a:gd name="connsiteY57" fmla="*/ 492728 h 4246067"/>
                <a:gd name="connsiteX58" fmla="*/ 833592 w 7527271"/>
                <a:gd name="connsiteY58" fmla="*/ 488974 h 4246067"/>
                <a:gd name="connsiteX59" fmla="*/ 839529 w 7527271"/>
                <a:gd name="connsiteY59" fmla="*/ 489083 h 4246067"/>
                <a:gd name="connsiteX60" fmla="*/ 964350 w 7527271"/>
                <a:gd name="connsiteY60" fmla="*/ 396221 h 4246067"/>
                <a:gd name="connsiteX61" fmla="*/ 948964 w 7527271"/>
                <a:gd name="connsiteY61" fmla="*/ 401099 h 4246067"/>
                <a:gd name="connsiteX62" fmla="*/ 925729 w 7527271"/>
                <a:gd name="connsiteY62" fmla="*/ 403128 h 4246067"/>
                <a:gd name="connsiteX63" fmla="*/ 964506 w 7527271"/>
                <a:gd name="connsiteY63" fmla="*/ 396171 h 4246067"/>
                <a:gd name="connsiteX64" fmla="*/ 964506 w 7527271"/>
                <a:gd name="connsiteY64" fmla="*/ 396192 h 4246067"/>
                <a:gd name="connsiteX65" fmla="*/ 964350 w 7527271"/>
                <a:gd name="connsiteY65" fmla="*/ 396221 h 4246067"/>
                <a:gd name="connsiteX66" fmla="*/ 976966 w 7527271"/>
                <a:gd name="connsiteY66" fmla="*/ 519558 h 4246067"/>
                <a:gd name="connsiteX67" fmla="*/ 970404 w 7527271"/>
                <a:gd name="connsiteY67" fmla="*/ 519479 h 4246067"/>
                <a:gd name="connsiteX68" fmla="*/ 947202 w 7527271"/>
                <a:gd name="connsiteY68" fmla="*/ 524432 h 4246067"/>
                <a:gd name="connsiteX69" fmla="*/ 968083 w 7527271"/>
                <a:gd name="connsiteY69" fmla="*/ 522423 h 4246067"/>
                <a:gd name="connsiteX70" fmla="*/ 972137 w 7527271"/>
                <a:gd name="connsiteY70" fmla="*/ 521801 h 4246067"/>
                <a:gd name="connsiteX71" fmla="*/ 1001540 w 7527271"/>
                <a:gd name="connsiteY71" fmla="*/ 390770 h 4246067"/>
                <a:gd name="connsiteX72" fmla="*/ 964327 w 7527271"/>
                <a:gd name="connsiteY72" fmla="*/ 401013 h 4246067"/>
                <a:gd name="connsiteX73" fmla="*/ 964506 w 7527271"/>
                <a:gd name="connsiteY73" fmla="*/ 396192 h 4246067"/>
                <a:gd name="connsiteX74" fmla="*/ 984007 w 7527271"/>
                <a:gd name="connsiteY74" fmla="*/ 392705 h 4246067"/>
                <a:gd name="connsiteX75" fmla="*/ 1001540 w 7527271"/>
                <a:gd name="connsiteY75" fmla="*/ 390770 h 4246067"/>
                <a:gd name="connsiteX76" fmla="*/ 1050500 w 7527271"/>
                <a:gd name="connsiteY76" fmla="*/ 448613 h 4246067"/>
                <a:gd name="connsiteX77" fmla="*/ 1036435 w 7527271"/>
                <a:gd name="connsiteY77" fmla="*/ 448777 h 4246067"/>
                <a:gd name="connsiteX78" fmla="*/ 991279 w 7527271"/>
                <a:gd name="connsiteY78" fmla="*/ 459969 h 4246067"/>
                <a:gd name="connsiteX79" fmla="*/ 961966 w 7527271"/>
                <a:gd name="connsiteY79" fmla="*/ 465516 h 4246067"/>
                <a:gd name="connsiteX80" fmla="*/ 959301 w 7527271"/>
                <a:gd name="connsiteY80" fmla="*/ 465808 h 4246067"/>
                <a:gd name="connsiteX81" fmla="*/ 958843 w 7527271"/>
                <a:gd name="connsiteY81" fmla="*/ 466106 h 4246067"/>
                <a:gd name="connsiteX82" fmla="*/ 945161 w 7527271"/>
                <a:gd name="connsiteY82" fmla="*/ 468695 h 4246067"/>
                <a:gd name="connsiteX83" fmla="*/ 919049 w 7527271"/>
                <a:gd name="connsiteY83" fmla="*/ 467660 h 4246067"/>
                <a:gd name="connsiteX84" fmla="*/ 839529 w 7527271"/>
                <a:gd name="connsiteY84" fmla="*/ 489083 h 4246067"/>
                <a:gd name="connsiteX85" fmla="*/ 883783 w 7527271"/>
                <a:gd name="connsiteY85" fmla="*/ 470899 h 4246067"/>
                <a:gd name="connsiteX86" fmla="*/ 928123 w 7527271"/>
                <a:gd name="connsiteY86" fmla="*/ 458051 h 4246067"/>
                <a:gd name="connsiteX87" fmla="*/ 864895 w 7527271"/>
                <a:gd name="connsiteY87" fmla="*/ 472297 h 4246067"/>
                <a:gd name="connsiteX88" fmla="*/ 706228 w 7527271"/>
                <a:gd name="connsiteY88" fmla="*/ 520172 h 4246067"/>
                <a:gd name="connsiteX89" fmla="*/ 674289 w 7527271"/>
                <a:gd name="connsiteY89" fmla="*/ 524534 h 4246067"/>
                <a:gd name="connsiteX90" fmla="*/ 727521 w 7527271"/>
                <a:gd name="connsiteY90" fmla="*/ 506919 h 4246067"/>
                <a:gd name="connsiteX91" fmla="*/ 868502 w 7527271"/>
                <a:gd name="connsiteY91" fmla="*/ 458397 h 4246067"/>
                <a:gd name="connsiteX92" fmla="*/ 877658 w 7527271"/>
                <a:gd name="connsiteY92" fmla="*/ 454125 h 4246067"/>
                <a:gd name="connsiteX93" fmla="*/ 809076 w 7527271"/>
                <a:gd name="connsiteY93" fmla="*/ 468614 h 4246067"/>
                <a:gd name="connsiteX94" fmla="*/ 726793 w 7527271"/>
                <a:gd name="connsiteY94" fmla="*/ 495387 h 4246067"/>
                <a:gd name="connsiteX95" fmla="*/ 645911 w 7527271"/>
                <a:gd name="connsiteY95" fmla="*/ 523294 h 4246067"/>
                <a:gd name="connsiteX96" fmla="*/ 687841 w 7527271"/>
                <a:gd name="connsiteY96" fmla="*/ 540147 h 4246067"/>
                <a:gd name="connsiteX97" fmla="*/ 730306 w 7527271"/>
                <a:gd name="connsiteY97" fmla="*/ 548411 h 4246067"/>
                <a:gd name="connsiteX98" fmla="*/ 752189 w 7527271"/>
                <a:gd name="connsiteY98" fmla="*/ 559408 h 4246067"/>
                <a:gd name="connsiteX99" fmla="*/ 774067 w 7527271"/>
                <a:gd name="connsiteY99" fmla="*/ 570409 h 4246067"/>
                <a:gd name="connsiteX100" fmla="*/ 814533 w 7527271"/>
                <a:gd name="connsiteY100" fmla="*/ 569547 h 4246067"/>
                <a:gd name="connsiteX101" fmla="*/ 832273 w 7527271"/>
                <a:gd name="connsiteY101" fmla="*/ 564547 h 4246067"/>
                <a:gd name="connsiteX102" fmla="*/ 800402 w 7527271"/>
                <a:gd name="connsiteY102" fmla="*/ 559967 h 4246067"/>
                <a:gd name="connsiteX103" fmla="*/ 784399 w 7527271"/>
                <a:gd name="connsiteY103" fmla="*/ 550950 h 4246067"/>
                <a:gd name="connsiteX104" fmla="*/ 809632 w 7527271"/>
                <a:gd name="connsiteY104" fmla="*/ 549247 h 4246067"/>
                <a:gd name="connsiteX105" fmla="*/ 827491 w 7527271"/>
                <a:gd name="connsiteY105" fmla="*/ 540591 h 4246067"/>
                <a:gd name="connsiteX106" fmla="*/ 1017718 w 7527271"/>
                <a:gd name="connsiteY106" fmla="*/ 483327 h 4246067"/>
                <a:gd name="connsiteX107" fmla="*/ 1020957 w 7527271"/>
                <a:gd name="connsiteY107" fmla="*/ 480549 h 4246067"/>
                <a:gd name="connsiteX108" fmla="*/ 1002259 w 7527271"/>
                <a:gd name="connsiteY108" fmla="*/ 479673 h 4246067"/>
                <a:gd name="connsiteX109" fmla="*/ 988394 w 7527271"/>
                <a:gd name="connsiteY109" fmla="*/ 478600 h 4246067"/>
                <a:gd name="connsiteX110" fmla="*/ 916675 w 7527271"/>
                <a:gd name="connsiteY110" fmla="*/ 496530 h 4246067"/>
                <a:gd name="connsiteX111" fmla="*/ 835086 w 7527271"/>
                <a:gd name="connsiteY111" fmla="*/ 517821 h 4246067"/>
                <a:gd name="connsiteX112" fmla="*/ 928683 w 7527271"/>
                <a:gd name="connsiteY112" fmla="*/ 485562 h 4246067"/>
                <a:gd name="connsiteX113" fmla="*/ 963352 w 7527271"/>
                <a:gd name="connsiteY113" fmla="*/ 476012 h 4246067"/>
                <a:gd name="connsiteX114" fmla="*/ 950355 w 7527271"/>
                <a:gd name="connsiteY114" fmla="*/ 471608 h 4246067"/>
                <a:gd name="connsiteX115" fmla="*/ 958843 w 7527271"/>
                <a:gd name="connsiteY115" fmla="*/ 466106 h 4246067"/>
                <a:gd name="connsiteX116" fmla="*/ 961966 w 7527271"/>
                <a:gd name="connsiteY116" fmla="*/ 465516 h 4246067"/>
                <a:gd name="connsiteX117" fmla="*/ 977093 w 7527271"/>
                <a:gd name="connsiteY117" fmla="*/ 463845 h 4246067"/>
                <a:gd name="connsiteX118" fmla="*/ 1004931 w 7527271"/>
                <a:gd name="connsiteY118" fmla="*/ 464563 h 4246067"/>
                <a:gd name="connsiteX119" fmla="*/ 1027361 w 7527271"/>
                <a:gd name="connsiteY119" fmla="*/ 458386 h 4246067"/>
                <a:gd name="connsiteX120" fmla="*/ 1050500 w 7527271"/>
                <a:gd name="connsiteY120" fmla="*/ 448613 h 4246067"/>
                <a:gd name="connsiteX121" fmla="*/ 1217535 w 7527271"/>
                <a:gd name="connsiteY121" fmla="*/ 1042475 h 4246067"/>
                <a:gd name="connsiteX122" fmla="*/ 1106075 w 7527271"/>
                <a:gd name="connsiteY122" fmla="*/ 1028803 h 4246067"/>
                <a:gd name="connsiteX123" fmla="*/ 1007361 w 7527271"/>
                <a:gd name="connsiteY123" fmla="*/ 1024033 h 4246067"/>
                <a:gd name="connsiteX124" fmla="*/ 890387 w 7527271"/>
                <a:gd name="connsiteY124" fmla="*/ 1015065 h 4246067"/>
                <a:gd name="connsiteX125" fmla="*/ 778927 w 7527271"/>
                <a:gd name="connsiteY125" fmla="*/ 1001396 h 4246067"/>
                <a:gd name="connsiteX126" fmla="*/ 904688 w 7527271"/>
                <a:gd name="connsiteY126" fmla="*/ 1072079 h 4246067"/>
                <a:gd name="connsiteX127" fmla="*/ 945861 w 7527271"/>
                <a:gd name="connsiteY127" fmla="*/ 1066614 h 4246067"/>
                <a:gd name="connsiteX128" fmla="*/ 987032 w 7527271"/>
                <a:gd name="connsiteY128" fmla="*/ 1061152 h 4246067"/>
                <a:gd name="connsiteX129" fmla="*/ 1043716 w 7527271"/>
                <a:gd name="connsiteY129" fmla="*/ 1062239 h 4246067"/>
                <a:gd name="connsiteX130" fmla="*/ 1100391 w 7527271"/>
                <a:gd name="connsiteY130" fmla="*/ 1063321 h 4246067"/>
                <a:gd name="connsiteX131" fmla="*/ 1153453 w 7527271"/>
                <a:gd name="connsiteY131" fmla="*/ 1057607 h 4246067"/>
                <a:gd name="connsiteX132" fmla="*/ 1213748 w 7527271"/>
                <a:gd name="connsiteY132" fmla="*/ 1065494 h 4246067"/>
                <a:gd name="connsiteX133" fmla="*/ 1217535 w 7527271"/>
                <a:gd name="connsiteY133" fmla="*/ 1042475 h 4246067"/>
                <a:gd name="connsiteX134" fmla="*/ 1319503 w 7527271"/>
                <a:gd name="connsiteY134" fmla="*/ 797248 h 4246067"/>
                <a:gd name="connsiteX135" fmla="*/ 1291249 w 7527271"/>
                <a:gd name="connsiteY135" fmla="*/ 781796 h 4246067"/>
                <a:gd name="connsiteX136" fmla="*/ 1262995 w 7527271"/>
                <a:gd name="connsiteY136" fmla="*/ 766342 h 4246067"/>
                <a:gd name="connsiteX137" fmla="*/ 1226472 w 7527271"/>
                <a:gd name="connsiteY137" fmla="*/ 757958 h 4246067"/>
                <a:gd name="connsiteX138" fmla="*/ 979774 w 7527271"/>
                <a:gd name="connsiteY138" fmla="*/ 731120 h 4246067"/>
                <a:gd name="connsiteX139" fmla="*/ 883820 w 7527271"/>
                <a:gd name="connsiteY139" fmla="*/ 723992 h 4246067"/>
                <a:gd name="connsiteX140" fmla="*/ 787863 w 7527271"/>
                <a:gd name="connsiteY140" fmla="*/ 716868 h 4246067"/>
                <a:gd name="connsiteX141" fmla="*/ 714478 w 7527271"/>
                <a:gd name="connsiteY141" fmla="*/ 759711 h 4246067"/>
                <a:gd name="connsiteX142" fmla="*/ 878137 w 7527271"/>
                <a:gd name="connsiteY142" fmla="*/ 758508 h 4246067"/>
                <a:gd name="connsiteX143" fmla="*/ 1050757 w 7527271"/>
                <a:gd name="connsiteY143" fmla="*/ 789222 h 4246067"/>
                <a:gd name="connsiteX144" fmla="*/ 1152226 w 7527271"/>
                <a:gd name="connsiteY144" fmla="*/ 791645 h 4246067"/>
                <a:gd name="connsiteX145" fmla="*/ 1259208 w 7527271"/>
                <a:gd name="connsiteY145" fmla="*/ 789364 h 4246067"/>
                <a:gd name="connsiteX146" fmla="*/ 1253696 w 7527271"/>
                <a:gd name="connsiteY146" fmla="*/ 794065 h 4246067"/>
                <a:gd name="connsiteX147" fmla="*/ 1283842 w 7527271"/>
                <a:gd name="connsiteY147" fmla="*/ 798009 h 4246067"/>
                <a:gd name="connsiteX148" fmla="*/ 1313991 w 7527271"/>
                <a:gd name="connsiteY148" fmla="*/ 801950 h 4246067"/>
                <a:gd name="connsiteX149" fmla="*/ 1336717 w 7527271"/>
                <a:gd name="connsiteY149" fmla="*/ 314408 h 4246067"/>
                <a:gd name="connsiteX150" fmla="*/ 1333300 w 7527271"/>
                <a:gd name="connsiteY150" fmla="*/ 307944 h 4246067"/>
                <a:gd name="connsiteX151" fmla="*/ 1335665 w 7527271"/>
                <a:gd name="connsiteY151" fmla="*/ 310480 h 4246067"/>
                <a:gd name="connsiteX152" fmla="*/ 1336717 w 7527271"/>
                <a:gd name="connsiteY152" fmla="*/ 314408 h 4246067"/>
                <a:gd name="connsiteX153" fmla="*/ 1387541 w 7527271"/>
                <a:gd name="connsiteY153" fmla="*/ 308646 h 4246067"/>
                <a:gd name="connsiteX154" fmla="*/ 1348940 w 7527271"/>
                <a:gd name="connsiteY154" fmla="*/ 310763 h 4246067"/>
                <a:gd name="connsiteX155" fmla="*/ 1368376 w 7527271"/>
                <a:gd name="connsiteY155" fmla="*/ 306073 h 4246067"/>
                <a:gd name="connsiteX156" fmla="*/ 1387541 w 7527271"/>
                <a:gd name="connsiteY156" fmla="*/ 308646 h 4246067"/>
                <a:gd name="connsiteX157" fmla="*/ 1433538 w 7527271"/>
                <a:gd name="connsiteY157" fmla="*/ 680158 h 4246067"/>
                <a:gd name="connsiteX158" fmla="*/ 1414742 w 7527271"/>
                <a:gd name="connsiteY158" fmla="*/ 667035 h 4246067"/>
                <a:gd name="connsiteX159" fmla="*/ 1363295 w 7527271"/>
                <a:gd name="connsiteY159" fmla="*/ 662724 h 4246067"/>
                <a:gd name="connsiteX160" fmla="*/ 1493835 w 7527271"/>
                <a:gd name="connsiteY160" fmla="*/ 688044 h 4246067"/>
                <a:gd name="connsiteX161" fmla="*/ 1485828 w 7527271"/>
                <a:gd name="connsiteY161" fmla="*/ 672991 h 4246067"/>
                <a:gd name="connsiteX162" fmla="*/ 1440003 w 7527271"/>
                <a:gd name="connsiteY162" fmla="*/ 669152 h 4246067"/>
                <a:gd name="connsiteX163" fmla="*/ 1444562 w 7527271"/>
                <a:gd name="connsiteY163" fmla="*/ 670752 h 4246067"/>
                <a:gd name="connsiteX164" fmla="*/ 1493835 w 7527271"/>
                <a:gd name="connsiteY164" fmla="*/ 688044 h 4246067"/>
                <a:gd name="connsiteX165" fmla="*/ 2010802 w 7527271"/>
                <a:gd name="connsiteY165" fmla="*/ 301586 h 4246067"/>
                <a:gd name="connsiteX166" fmla="*/ 1970534 w 7527271"/>
                <a:gd name="connsiteY166" fmla="*/ 302120 h 4246067"/>
                <a:gd name="connsiteX167" fmla="*/ 1866781 w 7527271"/>
                <a:gd name="connsiteY167" fmla="*/ 305015 h 4246067"/>
                <a:gd name="connsiteX168" fmla="*/ 1727367 w 7527271"/>
                <a:gd name="connsiteY168" fmla="*/ 303814 h 4246067"/>
                <a:gd name="connsiteX169" fmla="*/ 1655897 w 7527271"/>
                <a:gd name="connsiteY169" fmla="*/ 312832 h 4246067"/>
                <a:gd name="connsiteX170" fmla="*/ 1603498 w 7527271"/>
                <a:gd name="connsiteY170" fmla="*/ 315611 h 4246067"/>
                <a:gd name="connsiteX171" fmla="*/ 1611739 w 7527271"/>
                <a:gd name="connsiteY171" fmla="*/ 320837 h 4246067"/>
                <a:gd name="connsiteX172" fmla="*/ 1819290 w 7527271"/>
                <a:gd name="connsiteY172" fmla="*/ 311898 h 4246067"/>
                <a:gd name="connsiteX173" fmla="*/ 1835216 w 7527271"/>
                <a:gd name="connsiteY173" fmla="*/ 312074 h 4246067"/>
                <a:gd name="connsiteX174" fmla="*/ 2206493 w 7527271"/>
                <a:gd name="connsiteY174" fmla="*/ 66888 h 4246067"/>
                <a:gd name="connsiteX175" fmla="*/ 2204020 w 7527271"/>
                <a:gd name="connsiteY175" fmla="*/ 60491 h 4246067"/>
                <a:gd name="connsiteX176" fmla="*/ 2214701 w 7527271"/>
                <a:gd name="connsiteY176" fmla="*/ 59725 h 4246067"/>
                <a:gd name="connsiteX177" fmla="*/ 2207729 w 7527271"/>
                <a:gd name="connsiteY177" fmla="*/ 70086 h 4246067"/>
                <a:gd name="connsiteX178" fmla="*/ 2213027 w 7527271"/>
                <a:gd name="connsiteY178" fmla="*/ 72805 h 4246067"/>
                <a:gd name="connsiteX179" fmla="*/ 2133222 w 7527271"/>
                <a:gd name="connsiteY179" fmla="*/ 75812 h 4246067"/>
                <a:gd name="connsiteX180" fmla="*/ 1430026 w 7527271"/>
                <a:gd name="connsiteY180" fmla="*/ 110279 h 4246067"/>
                <a:gd name="connsiteX181" fmla="*/ 1383350 w 7527271"/>
                <a:gd name="connsiteY181" fmla="*/ 95044 h 4246067"/>
                <a:gd name="connsiteX182" fmla="*/ 2041510 w 7527271"/>
                <a:gd name="connsiteY182" fmla="*/ 70240 h 4246067"/>
                <a:gd name="connsiteX183" fmla="*/ 2231036 w 7527271"/>
                <a:gd name="connsiteY183" fmla="*/ 58733 h 4246067"/>
                <a:gd name="connsiteX184" fmla="*/ 2226569 w 7527271"/>
                <a:gd name="connsiteY184" fmla="*/ 64826 h 4246067"/>
                <a:gd name="connsiteX185" fmla="*/ 2218387 w 7527271"/>
                <a:gd name="connsiteY185" fmla="*/ 59500 h 4246067"/>
                <a:gd name="connsiteX186" fmla="*/ 2320027 w 7527271"/>
                <a:gd name="connsiteY186" fmla="*/ 234490 h 4246067"/>
                <a:gd name="connsiteX187" fmla="*/ 2260832 w 7527271"/>
                <a:gd name="connsiteY187" fmla="*/ 245585 h 4246067"/>
                <a:gd name="connsiteX188" fmla="*/ 2238069 w 7527271"/>
                <a:gd name="connsiteY188" fmla="*/ 248658 h 4246067"/>
                <a:gd name="connsiteX189" fmla="*/ 2223932 w 7527271"/>
                <a:gd name="connsiteY189" fmla="*/ 249294 h 4246067"/>
                <a:gd name="connsiteX190" fmla="*/ 2225959 w 7527271"/>
                <a:gd name="connsiteY190" fmla="*/ 239490 h 4246067"/>
                <a:gd name="connsiteX191" fmla="*/ 2126964 w 7527271"/>
                <a:gd name="connsiteY191" fmla="*/ 247724 h 4246067"/>
                <a:gd name="connsiteX192" fmla="*/ 2308932 w 7527271"/>
                <a:gd name="connsiteY192" fmla="*/ 233789 h 4246067"/>
                <a:gd name="connsiteX193" fmla="*/ 2320027 w 7527271"/>
                <a:gd name="connsiteY193" fmla="*/ 234490 h 4246067"/>
                <a:gd name="connsiteX194" fmla="*/ 2436300 w 7527271"/>
                <a:gd name="connsiteY194" fmla="*/ 55749 h 4246067"/>
                <a:gd name="connsiteX195" fmla="*/ 2382087 w 7527271"/>
                <a:gd name="connsiteY195" fmla="*/ 66437 h 4246067"/>
                <a:gd name="connsiteX196" fmla="*/ 2214959 w 7527271"/>
                <a:gd name="connsiteY196" fmla="*/ 72730 h 4246067"/>
                <a:gd name="connsiteX197" fmla="*/ 2226569 w 7527271"/>
                <a:gd name="connsiteY197" fmla="*/ 64826 h 4246067"/>
                <a:gd name="connsiteX198" fmla="*/ 2230781 w 7527271"/>
                <a:gd name="connsiteY198" fmla="*/ 65063 h 4246067"/>
                <a:gd name="connsiteX199" fmla="*/ 2235628 w 7527271"/>
                <a:gd name="connsiteY199" fmla="*/ 58453 h 4246067"/>
                <a:gd name="connsiteX200" fmla="*/ 2267623 w 7527271"/>
                <a:gd name="connsiteY200" fmla="*/ 56510 h 4246067"/>
                <a:gd name="connsiteX201" fmla="*/ 2280261 w 7527271"/>
                <a:gd name="connsiteY201" fmla="*/ 52108 h 4246067"/>
                <a:gd name="connsiteX202" fmla="*/ 2285686 w 7527271"/>
                <a:gd name="connsiteY202" fmla="*/ 50033 h 4246067"/>
                <a:gd name="connsiteX203" fmla="*/ 2295084 w 7527271"/>
                <a:gd name="connsiteY203" fmla="*/ 48703 h 4246067"/>
                <a:gd name="connsiteX204" fmla="*/ 2303456 w 7527271"/>
                <a:gd name="connsiteY204" fmla="*/ 59854 h 4246067"/>
                <a:gd name="connsiteX205" fmla="*/ 2307657 w 7527271"/>
                <a:gd name="connsiteY205" fmla="*/ 52177 h 4246067"/>
                <a:gd name="connsiteX206" fmla="*/ 2310771 w 7527271"/>
                <a:gd name="connsiteY206" fmla="*/ 46483 h 4246067"/>
                <a:gd name="connsiteX207" fmla="*/ 2314198 w 7527271"/>
                <a:gd name="connsiteY207" fmla="*/ 45996 h 4246067"/>
                <a:gd name="connsiteX208" fmla="*/ 2319940 w 7527271"/>
                <a:gd name="connsiteY208" fmla="*/ 49681 h 4246067"/>
                <a:gd name="connsiteX209" fmla="*/ 2358538 w 7527271"/>
                <a:gd name="connsiteY209" fmla="*/ 59735 h 4246067"/>
                <a:gd name="connsiteX210" fmla="*/ 2355517 w 7527271"/>
                <a:gd name="connsiteY210" fmla="*/ 42042 h 4246067"/>
                <a:gd name="connsiteX211" fmla="*/ 2383168 w 7527271"/>
                <a:gd name="connsiteY211" fmla="*/ 59422 h 4246067"/>
                <a:gd name="connsiteX212" fmla="*/ 2421316 w 7527271"/>
                <a:gd name="connsiteY212" fmla="*/ 57603 h 4246067"/>
                <a:gd name="connsiteX213" fmla="*/ 2640319 w 7527271"/>
                <a:gd name="connsiteY213" fmla="*/ 13882 h 4246067"/>
                <a:gd name="connsiteX214" fmla="*/ 2629474 w 7527271"/>
                <a:gd name="connsiteY214" fmla="*/ 1990 h 4246067"/>
                <a:gd name="connsiteX215" fmla="*/ 2720388 w 7527271"/>
                <a:gd name="connsiteY215" fmla="*/ 5213 h 4246067"/>
                <a:gd name="connsiteX216" fmla="*/ 2700297 w 7527271"/>
                <a:gd name="connsiteY216" fmla="*/ 12153 h 4246067"/>
                <a:gd name="connsiteX217" fmla="*/ 2694788 w 7527271"/>
                <a:gd name="connsiteY217" fmla="*/ 12840 h 4246067"/>
                <a:gd name="connsiteX218" fmla="*/ 2666244 w 7527271"/>
                <a:gd name="connsiteY218" fmla="*/ 5637 h 4246067"/>
                <a:gd name="connsiteX219" fmla="*/ 2691777 w 7527271"/>
                <a:gd name="connsiteY219" fmla="*/ 1269 h 4246067"/>
                <a:gd name="connsiteX220" fmla="*/ 2720388 w 7527271"/>
                <a:gd name="connsiteY220" fmla="*/ 5213 h 4246067"/>
                <a:gd name="connsiteX221" fmla="*/ 2745589 w 7527271"/>
                <a:gd name="connsiteY221" fmla="*/ 6473 h 4246067"/>
                <a:gd name="connsiteX222" fmla="*/ 2728044 w 7527271"/>
                <a:gd name="connsiteY222" fmla="*/ 8675 h 4246067"/>
                <a:gd name="connsiteX223" fmla="*/ 2720388 w 7527271"/>
                <a:gd name="connsiteY223" fmla="*/ 5213 h 4246067"/>
                <a:gd name="connsiteX224" fmla="*/ 2765795 w 7527271"/>
                <a:gd name="connsiteY224" fmla="*/ 3943 h 4246067"/>
                <a:gd name="connsiteX225" fmla="*/ 2752836 w 7527271"/>
                <a:gd name="connsiteY225" fmla="*/ 5567 h 4246067"/>
                <a:gd name="connsiteX226" fmla="*/ 2759218 w 7527271"/>
                <a:gd name="connsiteY226" fmla="*/ 2224 h 4246067"/>
                <a:gd name="connsiteX227" fmla="*/ 2784447 w 7527271"/>
                <a:gd name="connsiteY227" fmla="*/ 1606 h 4246067"/>
                <a:gd name="connsiteX228" fmla="*/ 2777826 w 7527271"/>
                <a:gd name="connsiteY228" fmla="*/ 2435 h 4246067"/>
                <a:gd name="connsiteX229" fmla="*/ 2779400 w 7527271"/>
                <a:gd name="connsiteY229" fmla="*/ 0 h 4246067"/>
                <a:gd name="connsiteX230" fmla="*/ 2975948 w 7527271"/>
                <a:gd name="connsiteY230" fmla="*/ 68337 h 4246067"/>
                <a:gd name="connsiteX231" fmla="*/ 2942761 w 7527271"/>
                <a:gd name="connsiteY231" fmla="*/ 70090 h 4246067"/>
                <a:gd name="connsiteX232" fmla="*/ 2245680 w 7527271"/>
                <a:gd name="connsiteY232" fmla="*/ 185336 h 4246067"/>
                <a:gd name="connsiteX233" fmla="*/ 2139773 w 7527271"/>
                <a:gd name="connsiteY233" fmla="*/ 209804 h 4246067"/>
                <a:gd name="connsiteX234" fmla="*/ 2124186 w 7527271"/>
                <a:gd name="connsiteY234" fmla="*/ 240542 h 4246067"/>
                <a:gd name="connsiteX235" fmla="*/ 2095196 w 7527271"/>
                <a:gd name="connsiteY235" fmla="*/ 253662 h 4246067"/>
                <a:gd name="connsiteX236" fmla="*/ 2099702 w 7527271"/>
                <a:gd name="connsiteY236" fmla="*/ 254876 h 4246067"/>
                <a:gd name="connsiteX237" fmla="*/ 1480594 w 7527271"/>
                <a:gd name="connsiteY237" fmla="*/ 282710 h 4246067"/>
                <a:gd name="connsiteX238" fmla="*/ 1307558 w 7527271"/>
                <a:gd name="connsiteY238" fmla="*/ 299254 h 4246067"/>
                <a:gd name="connsiteX239" fmla="*/ 1260583 w 7527271"/>
                <a:gd name="connsiteY239" fmla="*/ 295464 h 4246067"/>
                <a:gd name="connsiteX240" fmla="*/ 1238044 w 7527271"/>
                <a:gd name="connsiteY240" fmla="*/ 298740 h 4246067"/>
                <a:gd name="connsiteX241" fmla="*/ 1171499 w 7527271"/>
                <a:gd name="connsiteY241" fmla="*/ 312270 h 4246067"/>
                <a:gd name="connsiteX242" fmla="*/ 1151052 w 7527271"/>
                <a:gd name="connsiteY242" fmla="*/ 317721 h 4246067"/>
                <a:gd name="connsiteX243" fmla="*/ 1147257 w 7527271"/>
                <a:gd name="connsiteY243" fmla="*/ 317721 h 4246067"/>
                <a:gd name="connsiteX244" fmla="*/ 1108293 w 7527271"/>
                <a:gd name="connsiteY244" fmla="*/ 321626 h 4246067"/>
                <a:gd name="connsiteX245" fmla="*/ 1103414 w 7527271"/>
                <a:gd name="connsiteY245" fmla="*/ 321555 h 4246067"/>
                <a:gd name="connsiteX246" fmla="*/ 1153973 w 7527271"/>
                <a:gd name="connsiteY246" fmla="*/ 308034 h 4246067"/>
                <a:gd name="connsiteX247" fmla="*/ 1225918 w 7527271"/>
                <a:gd name="connsiteY247" fmla="*/ 292201 h 4246067"/>
                <a:gd name="connsiteX248" fmla="*/ 1236194 w 7527271"/>
                <a:gd name="connsiteY248" fmla="*/ 290594 h 4246067"/>
                <a:gd name="connsiteX249" fmla="*/ 1213178 w 7527271"/>
                <a:gd name="connsiteY249" fmla="*/ 284874 h 4246067"/>
                <a:gd name="connsiteX250" fmla="*/ 1178770 w 7527271"/>
                <a:gd name="connsiteY250" fmla="*/ 270510 h 4246067"/>
                <a:gd name="connsiteX251" fmla="*/ 1103155 w 7527271"/>
                <a:gd name="connsiteY251" fmla="*/ 245828 h 4246067"/>
                <a:gd name="connsiteX252" fmla="*/ 1103155 w 7527271"/>
                <a:gd name="connsiteY252" fmla="*/ 245828 h 4246067"/>
                <a:gd name="connsiteX253" fmla="*/ 780078 w 7527271"/>
                <a:gd name="connsiteY253" fmla="*/ 243396 h 4246067"/>
                <a:gd name="connsiteX254" fmla="*/ 928219 w 7527271"/>
                <a:gd name="connsiteY254" fmla="*/ 197080 h 4246067"/>
                <a:gd name="connsiteX255" fmla="*/ 880248 w 7527271"/>
                <a:gd name="connsiteY255" fmla="*/ 189774 h 4246067"/>
                <a:gd name="connsiteX256" fmla="*/ 813969 w 7527271"/>
                <a:gd name="connsiteY256" fmla="*/ 186239 h 4246067"/>
                <a:gd name="connsiteX257" fmla="*/ 1817838 w 7527271"/>
                <a:gd name="connsiteY257" fmla="*/ 104605 h 4246067"/>
                <a:gd name="connsiteX258" fmla="*/ 2294191 w 7527271"/>
                <a:gd name="connsiteY258" fmla="*/ 83764 h 4246067"/>
                <a:gd name="connsiteX259" fmla="*/ 2289208 w 7527271"/>
                <a:gd name="connsiteY259" fmla="*/ 84750 h 4246067"/>
                <a:gd name="connsiteX260" fmla="*/ 2078959 w 7527271"/>
                <a:gd name="connsiteY260" fmla="*/ 160478 h 4246067"/>
                <a:gd name="connsiteX261" fmla="*/ 2023660 w 7527271"/>
                <a:gd name="connsiteY261" fmla="*/ 173750 h 4246067"/>
                <a:gd name="connsiteX262" fmla="*/ 1991528 w 7527271"/>
                <a:gd name="connsiteY262" fmla="*/ 198636 h 4246067"/>
                <a:gd name="connsiteX263" fmla="*/ 2197276 w 7527271"/>
                <a:gd name="connsiteY263" fmla="*/ 165276 h 4246067"/>
                <a:gd name="connsiteX264" fmla="*/ 2730346 w 7527271"/>
                <a:gd name="connsiteY264" fmla="*/ 74613 h 4246067"/>
                <a:gd name="connsiteX265" fmla="*/ 2845621 w 7527271"/>
                <a:gd name="connsiteY265" fmla="*/ 60884 h 4246067"/>
                <a:gd name="connsiteX266" fmla="*/ 3077268 w 7527271"/>
                <a:gd name="connsiteY266" fmla="*/ 3430487 h 4246067"/>
                <a:gd name="connsiteX267" fmla="*/ 3065395 w 7527271"/>
                <a:gd name="connsiteY267" fmla="*/ 3438079 h 4246067"/>
                <a:gd name="connsiteX268" fmla="*/ 2845737 w 7527271"/>
                <a:gd name="connsiteY268" fmla="*/ 3385769 h 4246067"/>
                <a:gd name="connsiteX269" fmla="*/ 2632014 w 7527271"/>
                <a:gd name="connsiteY269" fmla="*/ 3329659 h 4246067"/>
                <a:gd name="connsiteX270" fmla="*/ 2412356 w 7527271"/>
                <a:gd name="connsiteY270" fmla="*/ 3277341 h 4246067"/>
                <a:gd name="connsiteX271" fmla="*/ 2192698 w 7527271"/>
                <a:gd name="connsiteY271" fmla="*/ 3225029 h 4246067"/>
                <a:gd name="connsiteX272" fmla="*/ 2174888 w 7527271"/>
                <a:gd name="connsiteY272" fmla="*/ 3199699 h 4246067"/>
                <a:gd name="connsiteX273" fmla="*/ 2192694 w 7527271"/>
                <a:gd name="connsiteY273" fmla="*/ 3206669 h 4246067"/>
                <a:gd name="connsiteX274" fmla="*/ 3065393 w 7527271"/>
                <a:gd name="connsiteY274" fmla="*/ 3419723 h 4246067"/>
                <a:gd name="connsiteX275" fmla="*/ 3077264 w 7527271"/>
                <a:gd name="connsiteY275" fmla="*/ 3421303 h 4246067"/>
                <a:gd name="connsiteX276" fmla="*/ 3077268 w 7527271"/>
                <a:gd name="connsiteY276" fmla="*/ 3430487 h 4246067"/>
                <a:gd name="connsiteX277" fmla="*/ 3089148 w 7527271"/>
                <a:gd name="connsiteY277" fmla="*/ 257891 h 4246067"/>
                <a:gd name="connsiteX278" fmla="*/ 3086918 w 7527271"/>
                <a:gd name="connsiteY278" fmla="*/ 268355 h 4246067"/>
                <a:gd name="connsiteX279" fmla="*/ 3086966 w 7527271"/>
                <a:gd name="connsiteY279" fmla="*/ 266045 h 4246067"/>
                <a:gd name="connsiteX280" fmla="*/ 3181897 w 7527271"/>
                <a:gd name="connsiteY280" fmla="*/ 125963 h 4246067"/>
                <a:gd name="connsiteX281" fmla="*/ 3175885 w 7527271"/>
                <a:gd name="connsiteY281" fmla="*/ 110399 h 4246067"/>
                <a:gd name="connsiteX282" fmla="*/ 3181897 w 7527271"/>
                <a:gd name="connsiteY282" fmla="*/ 125963 h 4246067"/>
                <a:gd name="connsiteX283" fmla="*/ 3213665 w 7527271"/>
                <a:gd name="connsiteY283" fmla="*/ 120027 h 4246067"/>
                <a:gd name="connsiteX284" fmla="*/ 3200740 w 7527271"/>
                <a:gd name="connsiteY284" fmla="*/ 120702 h 4246067"/>
                <a:gd name="connsiteX285" fmla="*/ 3208064 w 7527271"/>
                <a:gd name="connsiteY285" fmla="*/ 116198 h 4246067"/>
                <a:gd name="connsiteX286" fmla="*/ 3213665 w 7527271"/>
                <a:gd name="connsiteY286" fmla="*/ 120027 h 4246067"/>
                <a:gd name="connsiteX287" fmla="*/ 3235755 w 7527271"/>
                <a:gd name="connsiteY287" fmla="*/ 242992 h 4246067"/>
                <a:gd name="connsiteX288" fmla="*/ 3233556 w 7527271"/>
                <a:gd name="connsiteY288" fmla="*/ 242916 h 4246067"/>
                <a:gd name="connsiteX289" fmla="*/ 3234241 w 7527271"/>
                <a:gd name="connsiteY289" fmla="*/ 263903 h 4246067"/>
                <a:gd name="connsiteX290" fmla="*/ 3310362 w 7527271"/>
                <a:gd name="connsiteY290" fmla="*/ 122904 h 4246067"/>
                <a:gd name="connsiteX291" fmla="*/ 3213665 w 7527271"/>
                <a:gd name="connsiteY291" fmla="*/ 120027 h 4246067"/>
                <a:gd name="connsiteX292" fmla="*/ 3251136 w 7527271"/>
                <a:gd name="connsiteY292" fmla="*/ 114244 h 4246067"/>
                <a:gd name="connsiteX293" fmla="*/ 3288128 w 7527271"/>
                <a:gd name="connsiteY293" fmla="*/ 114414 h 4246067"/>
                <a:gd name="connsiteX294" fmla="*/ 3310362 w 7527271"/>
                <a:gd name="connsiteY294" fmla="*/ 122904 h 4246067"/>
                <a:gd name="connsiteX295" fmla="*/ 3709209 w 7527271"/>
                <a:gd name="connsiteY295" fmla="*/ 64485 h 4246067"/>
                <a:gd name="connsiteX296" fmla="*/ 3704822 w 7527271"/>
                <a:gd name="connsiteY296" fmla="*/ 68604 h 4246067"/>
                <a:gd name="connsiteX297" fmla="*/ 3667183 w 7527271"/>
                <a:gd name="connsiteY297" fmla="*/ 76756 h 4246067"/>
                <a:gd name="connsiteX298" fmla="*/ 3303580 w 7527271"/>
                <a:gd name="connsiteY298" fmla="*/ 63419 h 4246067"/>
                <a:gd name="connsiteX299" fmla="*/ 3295636 w 7527271"/>
                <a:gd name="connsiteY299" fmla="*/ 63291 h 4246067"/>
                <a:gd name="connsiteX300" fmla="*/ 3288285 w 7527271"/>
                <a:gd name="connsiteY300" fmla="*/ 62498 h 4246067"/>
                <a:gd name="connsiteX301" fmla="*/ 3287774 w 7527271"/>
                <a:gd name="connsiteY301" fmla="*/ 63168 h 4246067"/>
                <a:gd name="connsiteX302" fmla="*/ 3236373 w 7527271"/>
                <a:gd name="connsiteY302" fmla="*/ 62350 h 4246067"/>
                <a:gd name="connsiteX303" fmla="*/ 3233213 w 7527271"/>
                <a:gd name="connsiteY303" fmla="*/ 62032 h 4246067"/>
                <a:gd name="connsiteX304" fmla="*/ 3233025 w 7527271"/>
                <a:gd name="connsiteY304" fmla="*/ 62295 h 4246067"/>
                <a:gd name="connsiteX305" fmla="*/ 3123553 w 7527271"/>
                <a:gd name="connsiteY305" fmla="*/ 60551 h 4246067"/>
                <a:gd name="connsiteX306" fmla="*/ 3084055 w 7527271"/>
                <a:gd name="connsiteY306" fmla="*/ 62636 h 4246067"/>
                <a:gd name="connsiteX307" fmla="*/ 3027435 w 7527271"/>
                <a:gd name="connsiteY307" fmla="*/ 60013 h 4246067"/>
                <a:gd name="connsiteX308" fmla="*/ 2851646 w 7527271"/>
                <a:gd name="connsiteY308" fmla="*/ 60165 h 4246067"/>
                <a:gd name="connsiteX309" fmla="*/ 2915129 w 7527271"/>
                <a:gd name="connsiteY309" fmla="*/ 52606 h 4246067"/>
                <a:gd name="connsiteX310" fmla="*/ 3318518 w 7527271"/>
                <a:gd name="connsiteY310" fmla="*/ 38824 h 4246067"/>
                <a:gd name="connsiteX311" fmla="*/ 3383876 w 7527271"/>
                <a:gd name="connsiteY311" fmla="*/ 37762 h 4246067"/>
                <a:gd name="connsiteX312" fmla="*/ 3427012 w 7527271"/>
                <a:gd name="connsiteY312" fmla="*/ 37036 h 4246067"/>
                <a:gd name="connsiteX313" fmla="*/ 3593979 w 7527271"/>
                <a:gd name="connsiteY313" fmla="*/ 52552 h 4246067"/>
                <a:gd name="connsiteX314" fmla="*/ 4060981 w 7527271"/>
                <a:gd name="connsiteY314" fmla="*/ 460893 h 4246067"/>
                <a:gd name="connsiteX315" fmla="*/ 4050354 w 7527271"/>
                <a:gd name="connsiteY315" fmla="*/ 447679 h 4246067"/>
                <a:gd name="connsiteX316" fmla="*/ 3845727 w 7527271"/>
                <a:gd name="connsiteY316" fmla="*/ 418998 h 4246067"/>
                <a:gd name="connsiteX317" fmla="*/ 3624727 w 7527271"/>
                <a:gd name="connsiteY317" fmla="*/ 404813 h 4246067"/>
                <a:gd name="connsiteX318" fmla="*/ 3604990 w 7527271"/>
                <a:gd name="connsiteY318" fmla="*/ 402151 h 4246067"/>
                <a:gd name="connsiteX319" fmla="*/ 3604999 w 7527271"/>
                <a:gd name="connsiteY319" fmla="*/ 402800 h 4246067"/>
                <a:gd name="connsiteX320" fmla="*/ 3625914 w 7527271"/>
                <a:gd name="connsiteY320" fmla="*/ 406591 h 4246067"/>
                <a:gd name="connsiteX321" fmla="*/ 3707453 w 7527271"/>
                <a:gd name="connsiteY321" fmla="*/ 422069 h 4246067"/>
                <a:gd name="connsiteX322" fmla="*/ 3942637 w 7527271"/>
                <a:gd name="connsiteY322" fmla="*/ 438968 h 4246067"/>
                <a:gd name="connsiteX323" fmla="*/ 4060981 w 7527271"/>
                <a:gd name="connsiteY323" fmla="*/ 460893 h 4246067"/>
                <a:gd name="connsiteX324" fmla="*/ 4091429 w 7527271"/>
                <a:gd name="connsiteY324" fmla="*/ 461084 h 4246067"/>
                <a:gd name="connsiteX325" fmla="*/ 4080583 w 7527271"/>
                <a:gd name="connsiteY325" fmla="*/ 449191 h 4246067"/>
                <a:gd name="connsiteX326" fmla="*/ 4091429 w 7527271"/>
                <a:gd name="connsiteY326" fmla="*/ 461084 h 4246067"/>
                <a:gd name="connsiteX327" fmla="*/ 4192037 w 7527271"/>
                <a:gd name="connsiteY327" fmla="*/ 477218 h 4246067"/>
                <a:gd name="connsiteX328" fmla="*/ 4182127 w 7527271"/>
                <a:gd name="connsiteY328" fmla="*/ 465633 h 4246067"/>
                <a:gd name="connsiteX329" fmla="*/ 4192037 w 7527271"/>
                <a:gd name="connsiteY329" fmla="*/ 477218 h 4246067"/>
                <a:gd name="connsiteX330" fmla="*/ 4233473 w 7527271"/>
                <a:gd name="connsiteY330" fmla="*/ 482389 h 4246067"/>
                <a:gd name="connsiteX331" fmla="*/ 4205826 w 7527271"/>
                <a:gd name="connsiteY331" fmla="*/ 465012 h 4246067"/>
                <a:gd name="connsiteX332" fmla="*/ 4233473 w 7527271"/>
                <a:gd name="connsiteY332" fmla="*/ 482389 h 4246067"/>
                <a:gd name="connsiteX333" fmla="*/ 4275842 w 7527271"/>
                <a:gd name="connsiteY333" fmla="*/ 487866 h 4246067"/>
                <a:gd name="connsiteX334" fmla="*/ 4259612 w 7527271"/>
                <a:gd name="connsiteY334" fmla="*/ 472826 h 4246067"/>
                <a:gd name="connsiteX335" fmla="*/ 4275842 w 7527271"/>
                <a:gd name="connsiteY335" fmla="*/ 487866 h 4246067"/>
                <a:gd name="connsiteX336" fmla="*/ 4335230 w 7527271"/>
                <a:gd name="connsiteY336" fmla="*/ 497505 h 4246067"/>
                <a:gd name="connsiteX337" fmla="*/ 4320323 w 7527271"/>
                <a:gd name="connsiteY337" fmla="*/ 482069 h 4246067"/>
                <a:gd name="connsiteX338" fmla="*/ 4313183 w 7527271"/>
                <a:gd name="connsiteY338" fmla="*/ 481956 h 4246067"/>
                <a:gd name="connsiteX339" fmla="*/ 4335230 w 7527271"/>
                <a:gd name="connsiteY339" fmla="*/ 497505 h 4246067"/>
                <a:gd name="connsiteX340" fmla="*/ 4376665 w 7527271"/>
                <a:gd name="connsiteY340" fmla="*/ 502678 h 4246067"/>
                <a:gd name="connsiteX341" fmla="*/ 4361152 w 7527271"/>
                <a:gd name="connsiteY341" fmla="*/ 489260 h 4246067"/>
                <a:gd name="connsiteX342" fmla="*/ 4376665 w 7527271"/>
                <a:gd name="connsiteY342" fmla="*/ 502678 h 4246067"/>
                <a:gd name="connsiteX343" fmla="*/ 4441440 w 7527271"/>
                <a:gd name="connsiteY343" fmla="*/ 515467 h 4246067"/>
                <a:gd name="connsiteX344" fmla="*/ 4414724 w 7527271"/>
                <a:gd name="connsiteY344" fmla="*/ 498394 h 4246067"/>
                <a:gd name="connsiteX345" fmla="*/ 4441440 w 7527271"/>
                <a:gd name="connsiteY345" fmla="*/ 515467 h 4246067"/>
                <a:gd name="connsiteX346" fmla="*/ 4471671 w 7527271"/>
                <a:gd name="connsiteY346" fmla="*/ 516982 h 4246067"/>
                <a:gd name="connsiteX347" fmla="*/ 4456161 w 7527271"/>
                <a:gd name="connsiteY347" fmla="*/ 503566 h 4246067"/>
                <a:gd name="connsiteX348" fmla="*/ 4471671 w 7527271"/>
                <a:gd name="connsiteY348" fmla="*/ 516982 h 4246067"/>
                <a:gd name="connsiteX349" fmla="*/ 5399477 w 7527271"/>
                <a:gd name="connsiteY349" fmla="*/ 700099 h 4246067"/>
                <a:gd name="connsiteX350" fmla="*/ 5347137 w 7527271"/>
                <a:gd name="connsiteY350" fmla="*/ 673615 h 4246067"/>
                <a:gd name="connsiteX351" fmla="*/ 5320436 w 7527271"/>
                <a:gd name="connsiteY351" fmla="*/ 668424 h 4246067"/>
                <a:gd name="connsiteX352" fmla="*/ 5335997 w 7527271"/>
                <a:gd name="connsiteY352" fmla="*/ 679377 h 4246067"/>
                <a:gd name="connsiteX353" fmla="*/ 5399477 w 7527271"/>
                <a:gd name="connsiteY353" fmla="*/ 700099 h 4246067"/>
                <a:gd name="connsiteX354" fmla="*/ 5536506 w 7527271"/>
                <a:gd name="connsiteY354" fmla="*/ 740830 h 4246067"/>
                <a:gd name="connsiteX355" fmla="*/ 5536207 w 7527271"/>
                <a:gd name="connsiteY355" fmla="*/ 740710 h 4246067"/>
                <a:gd name="connsiteX356" fmla="*/ 5536423 w 7527271"/>
                <a:gd name="connsiteY356" fmla="*/ 740818 h 4246067"/>
                <a:gd name="connsiteX357" fmla="*/ 5543992 w 7527271"/>
                <a:gd name="connsiteY357" fmla="*/ 733244 h 4246067"/>
                <a:gd name="connsiteX358" fmla="*/ 5530338 w 7527271"/>
                <a:gd name="connsiteY358" fmla="*/ 724838 h 4246067"/>
                <a:gd name="connsiteX359" fmla="*/ 5472541 w 7527271"/>
                <a:gd name="connsiteY359" fmla="*/ 697384 h 4246067"/>
                <a:gd name="connsiteX360" fmla="*/ 5457386 w 7527271"/>
                <a:gd name="connsiteY360" fmla="*/ 695057 h 4246067"/>
                <a:gd name="connsiteX361" fmla="*/ 5447809 w 7527271"/>
                <a:gd name="connsiteY361" fmla="*/ 699167 h 4246067"/>
                <a:gd name="connsiteX362" fmla="*/ 5463603 w 7527271"/>
                <a:gd name="connsiteY362" fmla="*/ 703865 h 4246067"/>
                <a:gd name="connsiteX363" fmla="*/ 5489465 w 7527271"/>
                <a:gd name="connsiteY363" fmla="*/ 717702 h 4246067"/>
                <a:gd name="connsiteX364" fmla="*/ 5491443 w 7527271"/>
                <a:gd name="connsiteY364" fmla="*/ 717200 h 4246067"/>
                <a:gd name="connsiteX365" fmla="*/ 5492528 w 7527271"/>
                <a:gd name="connsiteY365" fmla="*/ 719340 h 4246067"/>
                <a:gd name="connsiteX366" fmla="*/ 5498338 w 7527271"/>
                <a:gd name="connsiteY366" fmla="*/ 722446 h 4246067"/>
                <a:gd name="connsiteX367" fmla="*/ 5516645 w 7527271"/>
                <a:gd name="connsiteY367" fmla="*/ 731275 h 4246067"/>
                <a:gd name="connsiteX368" fmla="*/ 5513795 w 7527271"/>
                <a:gd name="connsiteY368" fmla="*/ 729008 h 4246067"/>
                <a:gd name="connsiteX369" fmla="*/ 5532739 w 7527271"/>
                <a:gd name="connsiteY369" fmla="*/ 729341 h 4246067"/>
                <a:gd name="connsiteX370" fmla="*/ 5959258 w 7527271"/>
                <a:gd name="connsiteY370" fmla="*/ 846243 h 4246067"/>
                <a:gd name="connsiteX371" fmla="*/ 5680838 w 7527271"/>
                <a:gd name="connsiteY371" fmla="*/ 765485 h 4246067"/>
                <a:gd name="connsiteX372" fmla="*/ 5604342 w 7527271"/>
                <a:gd name="connsiteY372" fmla="*/ 741100 h 4246067"/>
                <a:gd name="connsiteX373" fmla="*/ 5592512 w 7527271"/>
                <a:gd name="connsiteY373" fmla="*/ 746396 h 4246067"/>
                <a:gd name="connsiteX374" fmla="*/ 5601192 w 7527271"/>
                <a:gd name="connsiteY374" fmla="*/ 752922 h 4246067"/>
                <a:gd name="connsiteX375" fmla="*/ 5713736 w 7527271"/>
                <a:gd name="connsiteY375" fmla="*/ 790062 h 4246067"/>
                <a:gd name="connsiteX376" fmla="*/ 5740432 w 7527271"/>
                <a:gd name="connsiteY376" fmla="*/ 798798 h 4246067"/>
                <a:gd name="connsiteX377" fmla="*/ 5774630 w 7527271"/>
                <a:gd name="connsiteY377" fmla="*/ 808191 h 4246067"/>
                <a:gd name="connsiteX378" fmla="*/ 5824034 w 7527271"/>
                <a:gd name="connsiteY378" fmla="*/ 821966 h 4246067"/>
                <a:gd name="connsiteX379" fmla="*/ 5900024 w 7527271"/>
                <a:gd name="connsiteY379" fmla="*/ 849688 h 4246067"/>
                <a:gd name="connsiteX380" fmla="*/ 6341218 w 7527271"/>
                <a:gd name="connsiteY380" fmla="*/ 869660 h 4246067"/>
                <a:gd name="connsiteX381" fmla="*/ 6251785 w 7527271"/>
                <a:gd name="connsiteY381" fmla="*/ 840470 h 4246067"/>
                <a:gd name="connsiteX382" fmla="*/ 6063087 w 7527271"/>
                <a:gd name="connsiteY382" fmla="*/ 778877 h 4246067"/>
                <a:gd name="connsiteX383" fmla="*/ 5926169 w 7527271"/>
                <a:gd name="connsiteY383" fmla="*/ 724332 h 4246067"/>
                <a:gd name="connsiteX384" fmla="*/ 5870375 w 7527271"/>
                <a:gd name="connsiteY384" fmla="*/ 701620 h 4246067"/>
                <a:gd name="connsiteX385" fmla="*/ 5868574 w 7527271"/>
                <a:gd name="connsiteY385" fmla="*/ 706942 h 4246067"/>
                <a:gd name="connsiteX386" fmla="*/ 5867151 w 7527271"/>
                <a:gd name="connsiteY386" fmla="*/ 702469 h 4246067"/>
                <a:gd name="connsiteX387" fmla="*/ 5868725 w 7527271"/>
                <a:gd name="connsiteY387" fmla="*/ 700948 h 4246067"/>
                <a:gd name="connsiteX388" fmla="*/ 5782946 w 7527271"/>
                <a:gd name="connsiteY388" fmla="*/ 666031 h 4246067"/>
                <a:gd name="connsiteX389" fmla="*/ 5481261 w 7527271"/>
                <a:gd name="connsiteY389" fmla="*/ 572260 h 4246067"/>
                <a:gd name="connsiteX390" fmla="*/ 5112365 w 7527271"/>
                <a:gd name="connsiteY390" fmla="*/ 476907 h 4246067"/>
                <a:gd name="connsiteX391" fmla="*/ 4597115 w 7527271"/>
                <a:gd name="connsiteY391" fmla="*/ 386689 h 4246067"/>
                <a:gd name="connsiteX392" fmla="*/ 3476529 w 7527271"/>
                <a:gd name="connsiteY392" fmla="*/ 251545 h 4246067"/>
                <a:gd name="connsiteX393" fmla="*/ 3244403 w 7527271"/>
                <a:gd name="connsiteY393" fmla="*/ 243300 h 4246067"/>
                <a:gd name="connsiteX394" fmla="*/ 3244550 w 7527271"/>
                <a:gd name="connsiteY394" fmla="*/ 255151 h 4246067"/>
                <a:gd name="connsiteX395" fmla="*/ 3243619 w 7527271"/>
                <a:gd name="connsiteY395" fmla="*/ 264629 h 4246067"/>
                <a:gd name="connsiteX396" fmla="*/ 3242427 w 7527271"/>
                <a:gd name="connsiteY396" fmla="*/ 268927 h 4246067"/>
                <a:gd name="connsiteX397" fmla="*/ 3244716 w 7527271"/>
                <a:gd name="connsiteY397" fmla="*/ 268382 h 4246067"/>
                <a:gd name="connsiteX398" fmla="*/ 3245049 w 7527271"/>
                <a:gd name="connsiteY398" fmla="*/ 295246 h 4246067"/>
                <a:gd name="connsiteX399" fmla="*/ 3508531 w 7527271"/>
                <a:gd name="connsiteY399" fmla="*/ 297273 h 4246067"/>
                <a:gd name="connsiteX400" fmla="*/ 4049704 w 7527271"/>
                <a:gd name="connsiteY400" fmla="*/ 379247 h 4246067"/>
                <a:gd name="connsiteX401" fmla="*/ 4590657 w 7527271"/>
                <a:gd name="connsiteY401" fmla="*/ 462542 h 4246067"/>
                <a:gd name="connsiteX402" fmla="*/ 5137647 w 7527271"/>
                <a:gd name="connsiteY402" fmla="*/ 545023 h 4246067"/>
                <a:gd name="connsiteX403" fmla="*/ 6124805 w 7527271"/>
                <a:gd name="connsiteY403" fmla="*/ 827890 h 4246067"/>
                <a:gd name="connsiteX404" fmla="*/ 6206236 w 7527271"/>
                <a:gd name="connsiteY404" fmla="*/ 857814 h 4246067"/>
                <a:gd name="connsiteX405" fmla="*/ 6342378 w 7527271"/>
                <a:gd name="connsiteY405" fmla="*/ 3637293 h 4246067"/>
                <a:gd name="connsiteX406" fmla="*/ 6223634 w 7527271"/>
                <a:gd name="connsiteY406" fmla="*/ 3547975 h 4246067"/>
                <a:gd name="connsiteX407" fmla="*/ 6182082 w 7527271"/>
                <a:gd name="connsiteY407" fmla="*/ 3547013 h 4246067"/>
                <a:gd name="connsiteX408" fmla="*/ 6140526 w 7527271"/>
                <a:gd name="connsiteY408" fmla="*/ 3546047 h 4246067"/>
                <a:gd name="connsiteX409" fmla="*/ 6084123 w 7527271"/>
                <a:gd name="connsiteY409" fmla="*/ 3536209 h 4246067"/>
                <a:gd name="connsiteX410" fmla="*/ 6027728 w 7527271"/>
                <a:gd name="connsiteY410" fmla="*/ 3526381 h 4246067"/>
                <a:gd name="connsiteX411" fmla="*/ 5974299 w 7527271"/>
                <a:gd name="connsiteY411" fmla="*/ 3523823 h 4246067"/>
                <a:gd name="connsiteX412" fmla="*/ 5914930 w 7527271"/>
                <a:gd name="connsiteY412" fmla="*/ 3506707 h 4246067"/>
                <a:gd name="connsiteX413" fmla="*/ 5909000 w 7527271"/>
                <a:gd name="connsiteY413" fmla="*/ 3528879 h 4246067"/>
                <a:gd name="connsiteX414" fmla="*/ 6018828 w 7527271"/>
                <a:gd name="connsiteY414" fmla="*/ 3559627 h 4246067"/>
                <a:gd name="connsiteX415" fmla="*/ 6116781 w 7527271"/>
                <a:gd name="connsiteY415" fmla="*/ 3579605 h 4246067"/>
                <a:gd name="connsiteX416" fmla="*/ 6232549 w 7527271"/>
                <a:gd name="connsiteY416" fmla="*/ 3606547 h 4246067"/>
                <a:gd name="connsiteX417" fmla="*/ 6342378 w 7527271"/>
                <a:gd name="connsiteY417" fmla="*/ 3637293 h 4246067"/>
                <a:gd name="connsiteX418" fmla="*/ 6383967 w 7527271"/>
                <a:gd name="connsiteY418" fmla="*/ 3886189 h 4246067"/>
                <a:gd name="connsiteX419" fmla="*/ 6220712 w 7527271"/>
                <a:gd name="connsiteY419" fmla="*/ 3862079 h 4246067"/>
                <a:gd name="connsiteX420" fmla="*/ 6051510 w 7527271"/>
                <a:gd name="connsiteY420" fmla="*/ 3805031 h 4246067"/>
                <a:gd name="connsiteX421" fmla="*/ 5950589 w 7527271"/>
                <a:gd name="connsiteY421" fmla="*/ 3786951 h 4246067"/>
                <a:gd name="connsiteX422" fmla="*/ 5843731 w 7527271"/>
                <a:gd name="connsiteY422" fmla="*/ 3772669 h 4246067"/>
                <a:gd name="connsiteX423" fmla="*/ 5849665 w 7527271"/>
                <a:gd name="connsiteY423" fmla="*/ 3768873 h 4246067"/>
                <a:gd name="connsiteX424" fmla="*/ 5819984 w 7527271"/>
                <a:gd name="connsiteY424" fmla="*/ 3760309 h 4246067"/>
                <a:gd name="connsiteX425" fmla="*/ 5790296 w 7527271"/>
                <a:gd name="connsiteY425" fmla="*/ 3751755 h 4246067"/>
                <a:gd name="connsiteX426" fmla="*/ 5784362 w 7527271"/>
                <a:gd name="connsiteY426" fmla="*/ 3755549 h 4246067"/>
                <a:gd name="connsiteX427" fmla="*/ 5811080 w 7527271"/>
                <a:gd name="connsiteY427" fmla="*/ 3775197 h 4246067"/>
                <a:gd name="connsiteX428" fmla="*/ 5837799 w 7527271"/>
                <a:gd name="connsiteY428" fmla="*/ 3794841 h 4246067"/>
                <a:gd name="connsiteX429" fmla="*/ 5873419 w 7527271"/>
                <a:gd name="connsiteY429" fmla="*/ 3808773 h 4246067"/>
                <a:gd name="connsiteX430" fmla="*/ 6116825 w 7527271"/>
                <a:gd name="connsiteY430" fmla="*/ 3873445 h 4246067"/>
                <a:gd name="connsiteX431" fmla="*/ 6211810 w 7527271"/>
                <a:gd name="connsiteY431" fmla="*/ 3895325 h 4246067"/>
                <a:gd name="connsiteX432" fmla="*/ 6306796 w 7527271"/>
                <a:gd name="connsiteY432" fmla="*/ 3917203 h 4246067"/>
                <a:gd name="connsiteX433" fmla="*/ 6383967 w 7527271"/>
                <a:gd name="connsiteY433" fmla="*/ 3886189 h 4246067"/>
                <a:gd name="connsiteX434" fmla="*/ 6430224 w 7527271"/>
                <a:gd name="connsiteY434" fmla="*/ 1440304 h 4246067"/>
                <a:gd name="connsiteX435" fmla="*/ 6406452 w 7527271"/>
                <a:gd name="connsiteY435" fmla="*/ 1440814 h 4246067"/>
                <a:gd name="connsiteX436" fmla="*/ 6397321 w 7527271"/>
                <a:gd name="connsiteY436" fmla="*/ 1438713 h 4246067"/>
                <a:gd name="connsiteX437" fmla="*/ 6399212 w 7527271"/>
                <a:gd name="connsiteY437" fmla="*/ 1427207 h 4246067"/>
                <a:gd name="connsiteX438" fmla="*/ 6430224 w 7527271"/>
                <a:gd name="connsiteY438" fmla="*/ 1440304 h 4246067"/>
                <a:gd name="connsiteX439" fmla="*/ 6536154 w 7527271"/>
                <a:gd name="connsiteY439" fmla="*/ 1077829 h 4246067"/>
                <a:gd name="connsiteX440" fmla="*/ 6478505 w 7527271"/>
                <a:gd name="connsiteY440" fmla="*/ 1046337 h 4246067"/>
                <a:gd name="connsiteX441" fmla="*/ 6404736 w 7527271"/>
                <a:gd name="connsiteY441" fmla="*/ 1010804 h 4246067"/>
                <a:gd name="connsiteX442" fmla="*/ 6338160 w 7527271"/>
                <a:gd name="connsiteY442" fmla="*/ 984222 h 4246067"/>
                <a:gd name="connsiteX443" fmla="*/ 6279279 w 7527271"/>
                <a:gd name="connsiteY443" fmla="*/ 975752 h 4246067"/>
                <a:gd name="connsiteX444" fmla="*/ 6275158 w 7527271"/>
                <a:gd name="connsiteY444" fmla="*/ 975985 h 4246067"/>
                <a:gd name="connsiteX445" fmla="*/ 6355802 w 7527271"/>
                <a:gd name="connsiteY445" fmla="*/ 1003897 h 4246067"/>
                <a:gd name="connsiteX446" fmla="*/ 6501075 w 7527271"/>
                <a:gd name="connsiteY446" fmla="*/ 1061212 h 4246067"/>
                <a:gd name="connsiteX447" fmla="*/ 6785140 w 7527271"/>
                <a:gd name="connsiteY447" fmla="*/ 2842529 h 4246067"/>
                <a:gd name="connsiteX448" fmla="*/ 6666401 w 7527271"/>
                <a:gd name="connsiteY448" fmla="*/ 2753209 h 4246067"/>
                <a:gd name="connsiteX449" fmla="*/ 6624844 w 7527271"/>
                <a:gd name="connsiteY449" fmla="*/ 2752245 h 4246067"/>
                <a:gd name="connsiteX450" fmla="*/ 6583290 w 7527271"/>
                <a:gd name="connsiteY450" fmla="*/ 2751281 h 4246067"/>
                <a:gd name="connsiteX451" fmla="*/ 6526886 w 7527271"/>
                <a:gd name="connsiteY451" fmla="*/ 2741443 h 4246067"/>
                <a:gd name="connsiteX452" fmla="*/ 6470491 w 7527271"/>
                <a:gd name="connsiteY452" fmla="*/ 2731613 h 4246067"/>
                <a:gd name="connsiteX453" fmla="*/ 6455881 w 7527271"/>
                <a:gd name="connsiteY453" fmla="*/ 2730915 h 4246067"/>
                <a:gd name="connsiteX454" fmla="*/ 6494494 w 7527271"/>
                <a:gd name="connsiteY454" fmla="*/ 2771569 h 4246067"/>
                <a:gd name="connsiteX455" fmla="*/ 6559545 w 7527271"/>
                <a:gd name="connsiteY455" fmla="*/ 2784835 h 4246067"/>
                <a:gd name="connsiteX456" fmla="*/ 6675313 w 7527271"/>
                <a:gd name="connsiteY456" fmla="*/ 2811781 h 4246067"/>
                <a:gd name="connsiteX457" fmla="*/ 6785140 w 7527271"/>
                <a:gd name="connsiteY457" fmla="*/ 2842529 h 4246067"/>
                <a:gd name="connsiteX458" fmla="*/ 6802458 w 7527271"/>
                <a:gd name="connsiteY458" fmla="*/ 839229 h 4246067"/>
                <a:gd name="connsiteX459" fmla="*/ 6786943 w 7527271"/>
                <a:gd name="connsiteY459" fmla="*/ 825811 h 4246067"/>
                <a:gd name="connsiteX460" fmla="*/ 6826731 w 7527271"/>
                <a:gd name="connsiteY460" fmla="*/ 3091427 h 4246067"/>
                <a:gd name="connsiteX461" fmla="*/ 6663474 w 7527271"/>
                <a:gd name="connsiteY461" fmla="*/ 3067313 h 4246067"/>
                <a:gd name="connsiteX462" fmla="*/ 6628039 w 7527271"/>
                <a:gd name="connsiteY462" fmla="*/ 3055365 h 4246067"/>
                <a:gd name="connsiteX463" fmla="*/ 6621827 w 7527271"/>
                <a:gd name="connsiteY463" fmla="*/ 3093011 h 4246067"/>
                <a:gd name="connsiteX464" fmla="*/ 6654572 w 7527271"/>
                <a:gd name="connsiteY464" fmla="*/ 3100557 h 4246067"/>
                <a:gd name="connsiteX465" fmla="*/ 6749561 w 7527271"/>
                <a:gd name="connsiteY465" fmla="*/ 3122435 h 4246067"/>
                <a:gd name="connsiteX466" fmla="*/ 6826731 w 7527271"/>
                <a:gd name="connsiteY466" fmla="*/ 3091427 h 4246067"/>
                <a:gd name="connsiteX467" fmla="*/ 6971662 w 7527271"/>
                <a:gd name="connsiteY467" fmla="*/ 3712223 h 4246067"/>
                <a:gd name="connsiteX468" fmla="*/ 6965726 w 7527271"/>
                <a:gd name="connsiteY468" fmla="*/ 3716021 h 4246067"/>
                <a:gd name="connsiteX469" fmla="*/ 6906354 w 7527271"/>
                <a:gd name="connsiteY469" fmla="*/ 3698903 h 4246067"/>
                <a:gd name="connsiteX470" fmla="*/ 6936039 w 7527271"/>
                <a:gd name="connsiteY470" fmla="*/ 3698273 h 4246067"/>
                <a:gd name="connsiteX471" fmla="*/ 6971662 w 7527271"/>
                <a:gd name="connsiteY471" fmla="*/ 3712223 h 4246067"/>
                <a:gd name="connsiteX472" fmla="*/ 7414426 w 7527271"/>
                <a:gd name="connsiteY472" fmla="*/ 2917453 h 4246067"/>
                <a:gd name="connsiteX473" fmla="*/ 7408490 w 7527271"/>
                <a:gd name="connsiteY473" fmla="*/ 2921251 h 4246067"/>
                <a:gd name="connsiteX474" fmla="*/ 7349119 w 7527271"/>
                <a:gd name="connsiteY474" fmla="*/ 2904133 h 4246067"/>
                <a:gd name="connsiteX475" fmla="*/ 7378803 w 7527271"/>
                <a:gd name="connsiteY475" fmla="*/ 2903505 h 4246067"/>
                <a:gd name="connsiteX476" fmla="*/ 7414426 w 7527271"/>
                <a:gd name="connsiteY476" fmla="*/ 2917453 h 4246067"/>
                <a:gd name="connsiteX477" fmla="*/ 7525789 w 7527271"/>
                <a:gd name="connsiteY477" fmla="*/ 3337511 h 4246067"/>
                <a:gd name="connsiteX478" fmla="*/ 7503533 w 7527271"/>
                <a:gd name="connsiteY478" fmla="*/ 3393075 h 4246067"/>
                <a:gd name="connsiteX479" fmla="*/ 7444176 w 7527271"/>
                <a:gd name="connsiteY479" fmla="*/ 3431055 h 4246067"/>
                <a:gd name="connsiteX480" fmla="*/ 7405593 w 7527271"/>
                <a:gd name="connsiteY480" fmla="*/ 3446565 h 4246067"/>
                <a:gd name="connsiteX481" fmla="*/ 7355132 w 7527271"/>
                <a:gd name="connsiteY481" fmla="*/ 3451299 h 4246067"/>
                <a:gd name="connsiteX482" fmla="*/ 7206717 w 7527271"/>
                <a:gd name="connsiteY482" fmla="*/ 3436053 h 4246067"/>
                <a:gd name="connsiteX483" fmla="*/ 7058298 w 7527271"/>
                <a:gd name="connsiteY483" fmla="*/ 3402437 h 4246067"/>
                <a:gd name="connsiteX484" fmla="*/ 7096891 w 7527271"/>
                <a:gd name="connsiteY484" fmla="*/ 3423673 h 4246067"/>
                <a:gd name="connsiteX485" fmla="*/ 7135480 w 7527271"/>
                <a:gd name="connsiteY485" fmla="*/ 3444899 h 4246067"/>
                <a:gd name="connsiteX486" fmla="*/ 6957376 w 7527271"/>
                <a:gd name="connsiteY486" fmla="*/ 3375181 h 4246067"/>
                <a:gd name="connsiteX487" fmla="*/ 6874259 w 7527271"/>
                <a:gd name="connsiteY487" fmla="*/ 3336521 h 4246067"/>
                <a:gd name="connsiteX488" fmla="*/ 6791144 w 7527271"/>
                <a:gd name="connsiteY488" fmla="*/ 3297871 h 4246067"/>
                <a:gd name="connsiteX489" fmla="*/ 6770361 w 7527271"/>
                <a:gd name="connsiteY489" fmla="*/ 3283619 h 4246067"/>
                <a:gd name="connsiteX490" fmla="*/ 6749584 w 7527271"/>
                <a:gd name="connsiteY490" fmla="*/ 3269363 h 4246067"/>
                <a:gd name="connsiteX491" fmla="*/ 6702090 w 7527271"/>
                <a:gd name="connsiteY491" fmla="*/ 3263009 h 4246067"/>
                <a:gd name="connsiteX492" fmla="*/ 6667963 w 7527271"/>
                <a:gd name="connsiteY492" fmla="*/ 3249647 h 4246067"/>
                <a:gd name="connsiteX493" fmla="*/ 6674773 w 7527271"/>
                <a:gd name="connsiteY493" fmla="*/ 3259333 h 4246067"/>
                <a:gd name="connsiteX494" fmla="*/ 6680714 w 7527271"/>
                <a:gd name="connsiteY494" fmla="*/ 3328991 h 4246067"/>
                <a:gd name="connsiteX495" fmla="*/ 6680718 w 7527271"/>
                <a:gd name="connsiteY495" fmla="*/ 3365721 h 4246067"/>
                <a:gd name="connsiteX496" fmla="*/ 6662915 w 7527271"/>
                <a:gd name="connsiteY496" fmla="*/ 3377109 h 4246067"/>
                <a:gd name="connsiteX497" fmla="*/ 6692597 w 7527271"/>
                <a:gd name="connsiteY497" fmla="*/ 3394857 h 4246067"/>
                <a:gd name="connsiteX498" fmla="*/ 6710406 w 7527271"/>
                <a:gd name="connsiteY498" fmla="*/ 3401825 h 4246067"/>
                <a:gd name="connsiteX499" fmla="*/ 6722282 w 7527271"/>
                <a:gd name="connsiteY499" fmla="*/ 3412603 h 4246067"/>
                <a:gd name="connsiteX500" fmla="*/ 6769773 w 7527271"/>
                <a:gd name="connsiteY500" fmla="*/ 3418943 h 4246067"/>
                <a:gd name="connsiteX501" fmla="*/ 6811333 w 7527271"/>
                <a:gd name="connsiteY501" fmla="*/ 3429091 h 4246067"/>
                <a:gd name="connsiteX502" fmla="*/ 6858830 w 7527271"/>
                <a:gd name="connsiteY502" fmla="*/ 3453803 h 4246067"/>
                <a:gd name="connsiteX503" fmla="*/ 6882578 w 7527271"/>
                <a:gd name="connsiteY503" fmla="*/ 3475345 h 4246067"/>
                <a:gd name="connsiteX504" fmla="*/ 6930082 w 7527271"/>
                <a:gd name="connsiteY504" fmla="*/ 3545969 h 4246067"/>
                <a:gd name="connsiteX505" fmla="*/ 6941957 w 7527271"/>
                <a:gd name="connsiteY505" fmla="*/ 3584281 h 4246067"/>
                <a:gd name="connsiteX506" fmla="*/ 6936023 w 7527271"/>
                <a:gd name="connsiteY506" fmla="*/ 3588077 h 4246067"/>
                <a:gd name="connsiteX507" fmla="*/ 6983515 w 7527271"/>
                <a:gd name="connsiteY507" fmla="*/ 3612799 h 4246067"/>
                <a:gd name="connsiteX508" fmla="*/ 7001331 w 7527271"/>
                <a:gd name="connsiteY508" fmla="*/ 3619771 h 4246067"/>
                <a:gd name="connsiteX509" fmla="*/ 7013206 w 7527271"/>
                <a:gd name="connsiteY509" fmla="*/ 3648901 h 4246067"/>
                <a:gd name="connsiteX510" fmla="*/ 7019146 w 7527271"/>
                <a:gd name="connsiteY510" fmla="*/ 3663473 h 4246067"/>
                <a:gd name="connsiteX511" fmla="*/ 7007278 w 7527271"/>
                <a:gd name="connsiteY511" fmla="*/ 3689433 h 4246067"/>
                <a:gd name="connsiteX512" fmla="*/ 6971662 w 7527271"/>
                <a:gd name="connsiteY512" fmla="*/ 3712223 h 4246067"/>
                <a:gd name="connsiteX513" fmla="*/ 6918222 w 7527271"/>
                <a:gd name="connsiteY513" fmla="*/ 3654571 h 4246067"/>
                <a:gd name="connsiteX514" fmla="*/ 6912290 w 7527271"/>
                <a:gd name="connsiteY514" fmla="*/ 3676743 h 4246067"/>
                <a:gd name="connsiteX515" fmla="*/ 6864796 w 7527271"/>
                <a:gd name="connsiteY515" fmla="*/ 3670391 h 4246067"/>
                <a:gd name="connsiteX516" fmla="*/ 6841052 w 7527271"/>
                <a:gd name="connsiteY516" fmla="*/ 3667219 h 4246067"/>
                <a:gd name="connsiteX517" fmla="*/ 6826207 w 7527271"/>
                <a:gd name="connsiteY517" fmla="*/ 3667529 h 4246067"/>
                <a:gd name="connsiteX518" fmla="*/ 6811366 w 7527271"/>
                <a:gd name="connsiteY518" fmla="*/ 3667837 h 4246067"/>
                <a:gd name="connsiteX519" fmla="*/ 6799495 w 7527271"/>
                <a:gd name="connsiteY519" fmla="*/ 3675435 h 4246067"/>
                <a:gd name="connsiteX520" fmla="*/ 6743096 w 7527271"/>
                <a:gd name="connsiteY520" fmla="*/ 3665603 h 4246067"/>
                <a:gd name="connsiteX521" fmla="*/ 6686701 w 7527271"/>
                <a:gd name="connsiteY521" fmla="*/ 3655773 h 4246067"/>
                <a:gd name="connsiteX522" fmla="*/ 6674823 w 7527271"/>
                <a:gd name="connsiteY522" fmla="*/ 3644997 h 4246067"/>
                <a:gd name="connsiteX523" fmla="*/ 6645141 w 7527271"/>
                <a:gd name="connsiteY523" fmla="*/ 3645627 h 4246067"/>
                <a:gd name="connsiteX524" fmla="*/ 6633268 w 7527271"/>
                <a:gd name="connsiteY524" fmla="*/ 3644035 h 4246067"/>
                <a:gd name="connsiteX525" fmla="*/ 6621396 w 7527271"/>
                <a:gd name="connsiteY525" fmla="*/ 3642453 h 4246067"/>
                <a:gd name="connsiteX526" fmla="*/ 6591714 w 7527271"/>
                <a:gd name="connsiteY526" fmla="*/ 3661445 h 4246067"/>
                <a:gd name="connsiteX527" fmla="*/ 6496736 w 7527271"/>
                <a:gd name="connsiteY527" fmla="*/ 3685475 h 4246067"/>
                <a:gd name="connsiteX528" fmla="*/ 6461117 w 7527271"/>
                <a:gd name="connsiteY528" fmla="*/ 3689901 h 4246067"/>
                <a:gd name="connsiteX529" fmla="*/ 6470023 w 7527271"/>
                <a:gd name="connsiteY529" fmla="*/ 3702567 h 4246067"/>
                <a:gd name="connsiteX530" fmla="*/ 6478927 w 7527271"/>
                <a:gd name="connsiteY530" fmla="*/ 3715233 h 4246067"/>
                <a:gd name="connsiteX531" fmla="*/ 6570948 w 7527271"/>
                <a:gd name="connsiteY531" fmla="*/ 3739007 h 4246067"/>
                <a:gd name="connsiteX532" fmla="*/ 6674843 w 7527271"/>
                <a:gd name="connsiteY532" fmla="*/ 3773561 h 4246067"/>
                <a:gd name="connsiteX533" fmla="*/ 6746085 w 7527271"/>
                <a:gd name="connsiteY533" fmla="*/ 3783081 h 4246067"/>
                <a:gd name="connsiteX534" fmla="*/ 6763892 w 7527271"/>
                <a:gd name="connsiteY534" fmla="*/ 3771689 h 4246067"/>
                <a:gd name="connsiteX535" fmla="*/ 6775763 w 7527271"/>
                <a:gd name="connsiteY535" fmla="*/ 3782455 h 4246067"/>
                <a:gd name="connsiteX536" fmla="*/ 6787636 w 7527271"/>
                <a:gd name="connsiteY536" fmla="*/ 3774859 h 4246067"/>
                <a:gd name="connsiteX537" fmla="*/ 6769827 w 7527271"/>
                <a:gd name="connsiteY537" fmla="*/ 3767893 h 4246067"/>
                <a:gd name="connsiteX538" fmla="*/ 6763892 w 7527271"/>
                <a:gd name="connsiteY538" fmla="*/ 3771689 h 4246067"/>
                <a:gd name="connsiteX539" fmla="*/ 6752015 w 7527271"/>
                <a:gd name="connsiteY539" fmla="*/ 3760913 h 4246067"/>
                <a:gd name="connsiteX540" fmla="*/ 6757951 w 7527271"/>
                <a:gd name="connsiteY540" fmla="*/ 3757115 h 4246067"/>
                <a:gd name="connsiteX541" fmla="*/ 6597654 w 7527271"/>
                <a:gd name="connsiteY541" fmla="*/ 3694371 h 4246067"/>
                <a:gd name="connsiteX542" fmla="*/ 6579846 w 7527271"/>
                <a:gd name="connsiteY542" fmla="*/ 3669039 h 4246067"/>
                <a:gd name="connsiteX543" fmla="*/ 6615460 w 7527271"/>
                <a:gd name="connsiteY543" fmla="*/ 3664613 h 4246067"/>
                <a:gd name="connsiteX544" fmla="*/ 6728256 w 7527271"/>
                <a:gd name="connsiteY544" fmla="*/ 3693463 h 4246067"/>
                <a:gd name="connsiteX545" fmla="*/ 6841059 w 7527271"/>
                <a:gd name="connsiteY545" fmla="*/ 3722319 h 4246067"/>
                <a:gd name="connsiteX546" fmla="*/ 6894483 w 7527271"/>
                <a:gd name="connsiteY546" fmla="*/ 3724861 h 4246067"/>
                <a:gd name="connsiteX547" fmla="*/ 7013227 w 7527271"/>
                <a:gd name="connsiteY547" fmla="*/ 3795827 h 4246067"/>
                <a:gd name="connsiteX548" fmla="*/ 7036978 w 7527271"/>
                <a:gd name="connsiteY548" fmla="*/ 3844909 h 4246067"/>
                <a:gd name="connsiteX549" fmla="*/ 7042924 w 7527271"/>
                <a:gd name="connsiteY549" fmla="*/ 3887033 h 4246067"/>
                <a:gd name="connsiteX550" fmla="*/ 6936073 w 7527271"/>
                <a:gd name="connsiteY550" fmla="*/ 3955391 h 4246067"/>
                <a:gd name="connsiteX551" fmla="*/ 7078569 w 7527271"/>
                <a:gd name="connsiteY551" fmla="*/ 4084629 h 4246067"/>
                <a:gd name="connsiteX552" fmla="*/ 7060771 w 7527271"/>
                <a:gd name="connsiteY552" fmla="*/ 4187843 h 4246067"/>
                <a:gd name="connsiteX553" fmla="*/ 7001412 w 7527271"/>
                <a:gd name="connsiteY553" fmla="*/ 4225823 h 4246067"/>
                <a:gd name="connsiteX554" fmla="*/ 6962827 w 7527271"/>
                <a:gd name="connsiteY554" fmla="*/ 4241329 h 4246067"/>
                <a:gd name="connsiteX555" fmla="*/ 6912371 w 7527271"/>
                <a:gd name="connsiteY555" fmla="*/ 4246067 h 4246067"/>
                <a:gd name="connsiteX556" fmla="*/ 6763955 w 7527271"/>
                <a:gd name="connsiteY556" fmla="*/ 4230823 h 4246067"/>
                <a:gd name="connsiteX557" fmla="*/ 6615535 w 7527271"/>
                <a:gd name="connsiteY557" fmla="*/ 4197205 h 4246067"/>
                <a:gd name="connsiteX558" fmla="*/ 6654126 w 7527271"/>
                <a:gd name="connsiteY558" fmla="*/ 4218443 h 4246067"/>
                <a:gd name="connsiteX559" fmla="*/ 6692716 w 7527271"/>
                <a:gd name="connsiteY559" fmla="*/ 4239665 h 4246067"/>
                <a:gd name="connsiteX560" fmla="*/ 6514612 w 7527271"/>
                <a:gd name="connsiteY560" fmla="*/ 4169947 h 4246067"/>
                <a:gd name="connsiteX561" fmla="*/ 6431493 w 7527271"/>
                <a:gd name="connsiteY561" fmla="*/ 4131287 h 4246067"/>
                <a:gd name="connsiteX562" fmla="*/ 6348379 w 7527271"/>
                <a:gd name="connsiteY562" fmla="*/ 4092639 h 4246067"/>
                <a:gd name="connsiteX563" fmla="*/ 6327600 w 7527271"/>
                <a:gd name="connsiteY563" fmla="*/ 4078383 h 4246067"/>
                <a:gd name="connsiteX564" fmla="*/ 6306822 w 7527271"/>
                <a:gd name="connsiteY564" fmla="*/ 4064129 h 4246067"/>
                <a:gd name="connsiteX565" fmla="*/ 6259325 w 7527271"/>
                <a:gd name="connsiteY565" fmla="*/ 4057777 h 4246067"/>
                <a:gd name="connsiteX566" fmla="*/ 6223706 w 7527271"/>
                <a:gd name="connsiteY566" fmla="*/ 4043831 h 4246067"/>
                <a:gd name="connsiteX567" fmla="*/ 6205895 w 7527271"/>
                <a:gd name="connsiteY567" fmla="*/ 4036863 h 4246067"/>
                <a:gd name="connsiteX568" fmla="*/ 5998106 w 7527271"/>
                <a:gd name="connsiteY568" fmla="*/ 3976955 h 4246067"/>
                <a:gd name="connsiteX569" fmla="*/ 5808128 w 7527271"/>
                <a:gd name="connsiteY569" fmla="*/ 3905651 h 4246067"/>
                <a:gd name="connsiteX570" fmla="*/ 5659707 w 7527271"/>
                <a:gd name="connsiteY570" fmla="*/ 3853683 h 4246067"/>
                <a:gd name="connsiteX571" fmla="*/ 5695334 w 7527271"/>
                <a:gd name="connsiteY571" fmla="*/ 3885991 h 4246067"/>
                <a:gd name="connsiteX572" fmla="*/ 5647842 w 7527271"/>
                <a:gd name="connsiteY572" fmla="*/ 3861275 h 4246067"/>
                <a:gd name="connsiteX573" fmla="*/ 5600344 w 7527271"/>
                <a:gd name="connsiteY573" fmla="*/ 3836565 h 4246067"/>
                <a:gd name="connsiteX574" fmla="*/ 5618159 w 7527271"/>
                <a:gd name="connsiteY574" fmla="*/ 3880267 h 4246067"/>
                <a:gd name="connsiteX575" fmla="*/ 5481618 w 7527271"/>
                <a:gd name="connsiteY575" fmla="*/ 3857427 h 4246067"/>
                <a:gd name="connsiteX576" fmla="*/ 5333195 w 7527271"/>
                <a:gd name="connsiteY576" fmla="*/ 3823809 h 4246067"/>
                <a:gd name="connsiteX577" fmla="*/ 5199623 w 7527271"/>
                <a:gd name="connsiteY577" fmla="*/ 3799069 h 4246067"/>
                <a:gd name="connsiteX578" fmla="*/ 5060108 w 7527271"/>
                <a:gd name="connsiteY578" fmla="*/ 3759765 h 4246067"/>
                <a:gd name="connsiteX579" fmla="*/ 5042298 w 7527271"/>
                <a:gd name="connsiteY579" fmla="*/ 3752797 h 4246067"/>
                <a:gd name="connsiteX580" fmla="*/ 4944347 w 7527271"/>
                <a:gd name="connsiteY580" fmla="*/ 3769541 h 4246067"/>
                <a:gd name="connsiteX581" fmla="*/ 4874157 w 7527271"/>
                <a:gd name="connsiteY581" fmla="*/ 3783435 h 4246067"/>
                <a:gd name="connsiteX582" fmla="*/ 4911703 w 7527271"/>
                <a:gd name="connsiteY582" fmla="*/ 3799617 h 4246067"/>
                <a:gd name="connsiteX583" fmla="*/ 4822654 w 7527271"/>
                <a:gd name="connsiteY583" fmla="*/ 3801489 h 4246067"/>
                <a:gd name="connsiteX584" fmla="*/ 4721734 w 7527271"/>
                <a:gd name="connsiteY584" fmla="*/ 3792595 h 4246067"/>
                <a:gd name="connsiteX585" fmla="*/ 4442704 w 7527271"/>
                <a:gd name="connsiteY585" fmla="*/ 3713979 h 4246067"/>
                <a:gd name="connsiteX586" fmla="*/ 4371460 w 7527271"/>
                <a:gd name="connsiteY586" fmla="*/ 3686097 h 4246067"/>
                <a:gd name="connsiteX587" fmla="*/ 4312091 w 7527271"/>
                <a:gd name="connsiteY587" fmla="*/ 3650615 h 4246067"/>
                <a:gd name="connsiteX588" fmla="*/ 4205222 w 7527271"/>
                <a:gd name="connsiteY588" fmla="*/ 3572053 h 4246067"/>
                <a:gd name="connsiteX589" fmla="*/ 4071649 w 7527271"/>
                <a:gd name="connsiteY589" fmla="*/ 3565677 h 4246067"/>
                <a:gd name="connsiteX590" fmla="*/ 3944016 w 7527271"/>
                <a:gd name="connsiteY590" fmla="*/ 3555509 h 4246067"/>
                <a:gd name="connsiteX591" fmla="*/ 3682801 w 7527271"/>
                <a:gd name="connsiteY591" fmla="*/ 3520595 h 4246067"/>
                <a:gd name="connsiteX592" fmla="*/ 3415655 w 7527271"/>
                <a:gd name="connsiteY592" fmla="*/ 3480305 h 4246067"/>
                <a:gd name="connsiteX593" fmla="*/ 3154446 w 7527271"/>
                <a:gd name="connsiteY593" fmla="*/ 3454573 h 4246067"/>
                <a:gd name="connsiteX594" fmla="*/ 3112884 w 7527271"/>
                <a:gd name="connsiteY594" fmla="*/ 3426065 h 4246067"/>
                <a:gd name="connsiteX595" fmla="*/ 3136631 w 7527271"/>
                <a:gd name="connsiteY595" fmla="*/ 3410869 h 4246067"/>
                <a:gd name="connsiteX596" fmla="*/ 3228648 w 7527271"/>
                <a:gd name="connsiteY596" fmla="*/ 3416283 h 4246067"/>
                <a:gd name="connsiteX597" fmla="*/ 3320662 w 7527271"/>
                <a:gd name="connsiteY597" fmla="*/ 3421689 h 4246067"/>
                <a:gd name="connsiteX598" fmla="*/ 3412679 w 7527271"/>
                <a:gd name="connsiteY598" fmla="*/ 3427105 h 4246067"/>
                <a:gd name="connsiteX599" fmla="*/ 3504696 w 7527271"/>
                <a:gd name="connsiteY599" fmla="*/ 3432521 h 4246067"/>
                <a:gd name="connsiteX600" fmla="*/ 3697633 w 7527271"/>
                <a:gd name="connsiteY600" fmla="*/ 3446827 h 4246067"/>
                <a:gd name="connsiteX601" fmla="*/ 3884637 w 7527271"/>
                <a:gd name="connsiteY601" fmla="*/ 3464933 h 4246067"/>
                <a:gd name="connsiteX602" fmla="*/ 3801523 w 7527271"/>
                <a:gd name="connsiteY602" fmla="*/ 3444635 h 4246067"/>
                <a:gd name="connsiteX603" fmla="*/ 3718410 w 7527271"/>
                <a:gd name="connsiteY603" fmla="*/ 3424349 h 4246067"/>
                <a:gd name="connsiteX604" fmla="*/ 3635295 w 7527271"/>
                <a:gd name="connsiteY604" fmla="*/ 3404063 h 4246067"/>
                <a:gd name="connsiteX605" fmla="*/ 3552179 w 7527271"/>
                <a:gd name="connsiteY605" fmla="*/ 3383765 h 4246067"/>
                <a:gd name="connsiteX606" fmla="*/ 3388924 w 7527271"/>
                <a:gd name="connsiteY606" fmla="*/ 3350463 h 4246067"/>
                <a:gd name="connsiteX607" fmla="*/ 3225664 w 7527271"/>
                <a:gd name="connsiteY607" fmla="*/ 3317179 h 4246067"/>
                <a:gd name="connsiteX608" fmla="*/ 3136616 w 7527271"/>
                <a:gd name="connsiteY608" fmla="*/ 3300677 h 4246067"/>
                <a:gd name="connsiteX609" fmla="*/ 3053499 w 7527271"/>
                <a:gd name="connsiteY609" fmla="*/ 3280389 h 4246067"/>
                <a:gd name="connsiteX610" fmla="*/ 2839778 w 7527271"/>
                <a:gd name="connsiteY610" fmla="*/ 3242641 h 4246067"/>
                <a:gd name="connsiteX611" fmla="*/ 2631999 w 7527271"/>
                <a:gd name="connsiteY611" fmla="*/ 3201101 h 4246067"/>
                <a:gd name="connsiteX612" fmla="*/ 2608248 w 7527271"/>
                <a:gd name="connsiteY612" fmla="*/ 3197923 h 4246067"/>
                <a:gd name="connsiteX613" fmla="*/ 2584505 w 7527271"/>
                <a:gd name="connsiteY613" fmla="*/ 3194751 h 4246067"/>
                <a:gd name="connsiteX614" fmla="*/ 2531071 w 7527271"/>
                <a:gd name="connsiteY614" fmla="*/ 3192199 h 4246067"/>
                <a:gd name="connsiteX615" fmla="*/ 2424215 w 7527271"/>
                <a:gd name="connsiteY615" fmla="*/ 3168741 h 4246067"/>
                <a:gd name="connsiteX616" fmla="*/ 2320324 w 7527271"/>
                <a:gd name="connsiteY616" fmla="*/ 3152559 h 4246067"/>
                <a:gd name="connsiteX617" fmla="*/ 2210495 w 7527271"/>
                <a:gd name="connsiteY617" fmla="*/ 3140177 h 4246067"/>
                <a:gd name="connsiteX618" fmla="*/ 2121449 w 7527271"/>
                <a:gd name="connsiteY618" fmla="*/ 3123685 h 4246067"/>
                <a:gd name="connsiteX619" fmla="*/ 2032394 w 7527271"/>
                <a:gd name="connsiteY619" fmla="*/ 3107187 h 4246067"/>
                <a:gd name="connsiteX620" fmla="*/ 1943348 w 7527271"/>
                <a:gd name="connsiteY620" fmla="*/ 3099883 h 4246067"/>
                <a:gd name="connsiteX621" fmla="*/ 1860236 w 7527271"/>
                <a:gd name="connsiteY621" fmla="*/ 3088775 h 4246067"/>
                <a:gd name="connsiteX622" fmla="*/ 1685106 w 7527271"/>
                <a:gd name="connsiteY622" fmla="*/ 3063071 h 4246067"/>
                <a:gd name="connsiteX623" fmla="*/ 1504035 w 7527271"/>
                <a:gd name="connsiteY623" fmla="*/ 3041167 h 4246067"/>
                <a:gd name="connsiteX624" fmla="*/ 1438734 w 7527271"/>
                <a:gd name="connsiteY624" fmla="*/ 3027847 h 4246067"/>
                <a:gd name="connsiteX625" fmla="*/ 1379370 w 7527271"/>
                <a:gd name="connsiteY625" fmla="*/ 3029101 h 4246067"/>
                <a:gd name="connsiteX626" fmla="*/ 1254697 w 7527271"/>
                <a:gd name="connsiteY626" fmla="*/ 2998667 h 4246067"/>
                <a:gd name="connsiteX627" fmla="*/ 1130027 w 7527271"/>
                <a:gd name="connsiteY627" fmla="*/ 2986589 h 4246067"/>
                <a:gd name="connsiteX628" fmla="*/ 999420 w 7527271"/>
                <a:gd name="connsiteY628" fmla="*/ 2959953 h 4246067"/>
                <a:gd name="connsiteX629" fmla="*/ 750079 w 7527271"/>
                <a:gd name="connsiteY629" fmla="*/ 2899079 h 4246067"/>
                <a:gd name="connsiteX630" fmla="*/ 619472 w 7527271"/>
                <a:gd name="connsiteY630" fmla="*/ 2863255 h 4246067"/>
                <a:gd name="connsiteX631" fmla="*/ 488865 w 7527271"/>
                <a:gd name="connsiteY631" fmla="*/ 2827441 h 4246067"/>
                <a:gd name="connsiteX632" fmla="*/ 381995 w 7527271"/>
                <a:gd name="connsiteY632" fmla="*/ 2748877 h 4246067"/>
                <a:gd name="connsiteX633" fmla="*/ 390894 w 7527271"/>
                <a:gd name="connsiteY633" fmla="*/ 2715633 h 4246067"/>
                <a:gd name="connsiteX634" fmla="*/ 447294 w 7527271"/>
                <a:gd name="connsiteY634" fmla="*/ 2725471 h 4246067"/>
                <a:gd name="connsiteX635" fmla="*/ 583842 w 7527271"/>
                <a:gd name="connsiteY635" fmla="*/ 2748313 h 4246067"/>
                <a:gd name="connsiteX636" fmla="*/ 720381 w 7527271"/>
                <a:gd name="connsiteY636" fmla="*/ 2771155 h 4246067"/>
                <a:gd name="connsiteX637" fmla="*/ 788653 w 7527271"/>
                <a:gd name="connsiteY637" fmla="*/ 2791747 h 4246067"/>
                <a:gd name="connsiteX638" fmla="*/ 856924 w 7527271"/>
                <a:gd name="connsiteY638" fmla="*/ 2812355 h 4246067"/>
                <a:gd name="connsiteX639" fmla="*/ 1118134 w 7527271"/>
                <a:gd name="connsiteY639" fmla="*/ 2847259 h 4246067"/>
                <a:gd name="connsiteX640" fmla="*/ 1385286 w 7527271"/>
                <a:gd name="connsiteY640" fmla="*/ 2896737 h 4246067"/>
                <a:gd name="connsiteX641" fmla="*/ 1456526 w 7527271"/>
                <a:gd name="connsiteY641" fmla="*/ 2906261 h 4246067"/>
                <a:gd name="connsiteX642" fmla="*/ 1489177 w 7527271"/>
                <a:gd name="connsiteY642" fmla="*/ 2912919 h 4246067"/>
                <a:gd name="connsiteX643" fmla="*/ 1521827 w 7527271"/>
                <a:gd name="connsiteY643" fmla="*/ 2919579 h 4246067"/>
                <a:gd name="connsiteX644" fmla="*/ 1655404 w 7527271"/>
                <a:gd name="connsiteY644" fmla="*/ 2944319 h 4246067"/>
                <a:gd name="connsiteX645" fmla="*/ 1794913 w 7527271"/>
                <a:gd name="connsiteY645" fmla="*/ 2965261 h 4246067"/>
                <a:gd name="connsiteX646" fmla="*/ 1860217 w 7527271"/>
                <a:gd name="connsiteY646" fmla="*/ 2978581 h 4246067"/>
                <a:gd name="connsiteX647" fmla="*/ 1925520 w 7527271"/>
                <a:gd name="connsiteY647" fmla="*/ 2991899 h 4246067"/>
                <a:gd name="connsiteX648" fmla="*/ 1996760 w 7527271"/>
                <a:gd name="connsiteY648" fmla="*/ 3001419 h 4246067"/>
                <a:gd name="connsiteX649" fmla="*/ 2062064 w 7527271"/>
                <a:gd name="connsiteY649" fmla="*/ 3014739 h 4246067"/>
                <a:gd name="connsiteX650" fmla="*/ 2198611 w 7527271"/>
                <a:gd name="connsiteY650" fmla="*/ 3037579 h 4246067"/>
                <a:gd name="connsiteX651" fmla="*/ 2335150 w 7527271"/>
                <a:gd name="connsiteY651" fmla="*/ 3060421 h 4246067"/>
                <a:gd name="connsiteX652" fmla="*/ 2477634 w 7527271"/>
                <a:gd name="connsiteY652" fmla="*/ 3097825 h 4246067"/>
                <a:gd name="connsiteX653" fmla="*/ 2545905 w 7527271"/>
                <a:gd name="connsiteY653" fmla="*/ 3109245 h 4246067"/>
                <a:gd name="connsiteX654" fmla="*/ 2614175 w 7527271"/>
                <a:gd name="connsiteY654" fmla="*/ 3120667 h 4246067"/>
                <a:gd name="connsiteX655" fmla="*/ 2738845 w 7527271"/>
                <a:gd name="connsiteY655" fmla="*/ 3151101 h 4246067"/>
                <a:gd name="connsiteX656" fmla="*/ 2857584 w 7527271"/>
                <a:gd name="connsiteY656" fmla="*/ 3185333 h 4246067"/>
                <a:gd name="connsiteX657" fmla="*/ 2851646 w 7527271"/>
                <a:gd name="connsiteY657" fmla="*/ 3170769 h 4246067"/>
                <a:gd name="connsiteX658" fmla="*/ 2863511 w 7527271"/>
                <a:gd name="connsiteY658" fmla="*/ 3126445 h 4246067"/>
                <a:gd name="connsiteX659" fmla="*/ 2726964 w 7527271"/>
                <a:gd name="connsiteY659" fmla="*/ 3094417 h 4246067"/>
                <a:gd name="connsiteX660" fmla="*/ 2590421 w 7527271"/>
                <a:gd name="connsiteY660" fmla="*/ 3062399 h 4246067"/>
                <a:gd name="connsiteX661" fmla="*/ 2495437 w 7527271"/>
                <a:gd name="connsiteY661" fmla="*/ 3049707 h 4246067"/>
                <a:gd name="connsiteX662" fmla="*/ 2400447 w 7527271"/>
                <a:gd name="connsiteY662" fmla="*/ 3037007 h 4246067"/>
                <a:gd name="connsiteX663" fmla="*/ 2308432 w 7527271"/>
                <a:gd name="connsiteY663" fmla="*/ 3031603 h 4246067"/>
                <a:gd name="connsiteX664" fmla="*/ 2216419 w 7527271"/>
                <a:gd name="connsiteY664" fmla="*/ 3026187 h 4246067"/>
                <a:gd name="connsiteX665" fmla="*/ 2020507 w 7527271"/>
                <a:gd name="connsiteY665" fmla="*/ 2986229 h 4246067"/>
                <a:gd name="connsiteX666" fmla="*/ 1919580 w 7527271"/>
                <a:gd name="connsiteY666" fmla="*/ 2958963 h 4246067"/>
                <a:gd name="connsiteX667" fmla="*/ 1818657 w 7527271"/>
                <a:gd name="connsiteY667" fmla="*/ 2931709 h 4246067"/>
                <a:gd name="connsiteX668" fmla="*/ 1682108 w 7527271"/>
                <a:gd name="connsiteY668" fmla="*/ 2881321 h 4246067"/>
                <a:gd name="connsiteX669" fmla="*/ 1545564 w 7527271"/>
                <a:gd name="connsiteY669" fmla="*/ 2830929 h 4246067"/>
                <a:gd name="connsiteX670" fmla="*/ 1480257 w 7527271"/>
                <a:gd name="connsiteY670" fmla="*/ 2808423 h 4246067"/>
                <a:gd name="connsiteX671" fmla="*/ 1414956 w 7527271"/>
                <a:gd name="connsiteY671" fmla="*/ 2785931 h 4246067"/>
                <a:gd name="connsiteX672" fmla="*/ 1346679 w 7527271"/>
                <a:gd name="connsiteY672" fmla="*/ 2756139 h 4246067"/>
                <a:gd name="connsiteX673" fmla="*/ 1278404 w 7527271"/>
                <a:gd name="connsiteY673" fmla="*/ 2726355 h 4246067"/>
                <a:gd name="connsiteX674" fmla="*/ 1115144 w 7527271"/>
                <a:gd name="connsiteY674" fmla="*/ 2693055 h 4246067"/>
                <a:gd name="connsiteX675" fmla="*/ 951885 w 7527271"/>
                <a:gd name="connsiteY675" fmla="*/ 2659761 h 4246067"/>
                <a:gd name="connsiteX676" fmla="*/ 907361 w 7527271"/>
                <a:gd name="connsiteY676" fmla="*/ 2642333 h 4246067"/>
                <a:gd name="connsiteX677" fmla="*/ 868775 w 7527271"/>
                <a:gd name="connsiteY677" fmla="*/ 2639469 h 4246067"/>
                <a:gd name="connsiteX678" fmla="*/ 785663 w 7527271"/>
                <a:gd name="connsiteY678" fmla="*/ 2619183 h 4246067"/>
                <a:gd name="connsiteX679" fmla="*/ 702544 w 7527271"/>
                <a:gd name="connsiteY679" fmla="*/ 2598887 h 4246067"/>
                <a:gd name="connsiteX680" fmla="*/ 619432 w 7527271"/>
                <a:gd name="connsiteY680" fmla="*/ 2578597 h 4246067"/>
                <a:gd name="connsiteX681" fmla="*/ 595679 w 7527271"/>
                <a:gd name="connsiteY681" fmla="*/ 2557057 h 4246067"/>
                <a:gd name="connsiteX682" fmla="*/ 601617 w 7527271"/>
                <a:gd name="connsiteY682" fmla="*/ 2553259 h 4246067"/>
                <a:gd name="connsiteX683" fmla="*/ 717382 w 7527271"/>
                <a:gd name="connsiteY683" fmla="*/ 2571031 h 4246067"/>
                <a:gd name="connsiteX684" fmla="*/ 833148 w 7527271"/>
                <a:gd name="connsiteY684" fmla="*/ 2588801 h 4246067"/>
                <a:gd name="connsiteX685" fmla="*/ 942977 w 7527271"/>
                <a:gd name="connsiteY685" fmla="*/ 2601183 h 4246067"/>
                <a:gd name="connsiteX686" fmla="*/ 1058736 w 7527271"/>
                <a:gd name="connsiteY686" fmla="*/ 2609757 h 4246067"/>
                <a:gd name="connsiteX687" fmla="*/ 1011238 w 7527271"/>
                <a:gd name="connsiteY687" fmla="*/ 2548319 h 4246067"/>
                <a:gd name="connsiteX688" fmla="*/ 1046845 w 7527271"/>
                <a:gd name="connsiteY688" fmla="*/ 2488799 h 4246067"/>
                <a:gd name="connsiteX689" fmla="*/ 939987 w 7527271"/>
                <a:gd name="connsiteY689" fmla="*/ 2465341 h 4246067"/>
                <a:gd name="connsiteX690" fmla="*/ 892489 w 7527271"/>
                <a:gd name="connsiteY690" fmla="*/ 2422253 h 4246067"/>
                <a:gd name="connsiteX691" fmla="*/ 928107 w 7527271"/>
                <a:gd name="connsiteY691" fmla="*/ 2417841 h 4246067"/>
                <a:gd name="connsiteX692" fmla="*/ 1037936 w 7527271"/>
                <a:gd name="connsiteY692" fmla="*/ 2448589 h 4246067"/>
                <a:gd name="connsiteX693" fmla="*/ 1147768 w 7527271"/>
                <a:gd name="connsiteY693" fmla="*/ 2479331 h 4246067"/>
                <a:gd name="connsiteX694" fmla="*/ 1308058 w 7527271"/>
                <a:gd name="connsiteY694" fmla="*/ 2523713 h 4246067"/>
                <a:gd name="connsiteX695" fmla="*/ 1367425 w 7527271"/>
                <a:gd name="connsiteY695" fmla="*/ 2540829 h 4246067"/>
                <a:gd name="connsiteX696" fmla="*/ 1622704 w 7527271"/>
                <a:gd name="connsiteY696" fmla="*/ 2588721 h 4246067"/>
                <a:gd name="connsiteX697" fmla="*/ 1877980 w 7527271"/>
                <a:gd name="connsiteY697" fmla="*/ 2636609 h 4246067"/>
                <a:gd name="connsiteX698" fmla="*/ 1818601 w 7527271"/>
                <a:gd name="connsiteY698" fmla="*/ 2564395 h 4246067"/>
                <a:gd name="connsiteX699" fmla="*/ 1774081 w 7527271"/>
                <a:gd name="connsiteY699" fmla="*/ 2556157 h 4246067"/>
                <a:gd name="connsiteX700" fmla="*/ 1751325 w 7527271"/>
                <a:gd name="connsiteY700" fmla="*/ 2549053 h 4246067"/>
                <a:gd name="connsiteX701" fmla="*/ 1722756 w 7527271"/>
                <a:gd name="connsiteY701" fmla="*/ 2549663 h 4246067"/>
                <a:gd name="connsiteX702" fmla="*/ 1656944 w 7527271"/>
                <a:gd name="connsiteY702" fmla="*/ 2546477 h 4246067"/>
                <a:gd name="connsiteX703" fmla="*/ 1523603 w 7527271"/>
                <a:gd name="connsiteY703" fmla="*/ 2521811 h 4246067"/>
                <a:gd name="connsiteX704" fmla="*/ 1507967 w 7527271"/>
                <a:gd name="connsiteY704" fmla="*/ 2514929 h 4246067"/>
                <a:gd name="connsiteX705" fmla="*/ 1373357 w 7527271"/>
                <a:gd name="connsiteY705" fmla="*/ 2500299 h 4246067"/>
                <a:gd name="connsiteX706" fmla="*/ 1284310 w 7527271"/>
                <a:gd name="connsiteY706" fmla="*/ 2483807 h 4246067"/>
                <a:gd name="connsiteX707" fmla="*/ 1236815 w 7527271"/>
                <a:gd name="connsiteY707" fmla="*/ 2477459 h 4246067"/>
                <a:gd name="connsiteX708" fmla="*/ 1195259 w 7527271"/>
                <a:gd name="connsiteY708" fmla="*/ 2467319 h 4246067"/>
                <a:gd name="connsiteX709" fmla="*/ 1100272 w 7527271"/>
                <a:gd name="connsiteY709" fmla="*/ 2445439 h 4246067"/>
                <a:gd name="connsiteX710" fmla="*/ 1005286 w 7527271"/>
                <a:gd name="connsiteY710" fmla="*/ 2423565 h 4246067"/>
                <a:gd name="connsiteX711" fmla="*/ 910294 w 7527271"/>
                <a:gd name="connsiteY711" fmla="*/ 2401687 h 4246067"/>
                <a:gd name="connsiteX712" fmla="*/ 815308 w 7527271"/>
                <a:gd name="connsiteY712" fmla="*/ 2379807 h 4246067"/>
                <a:gd name="connsiteX713" fmla="*/ 726259 w 7527271"/>
                <a:gd name="connsiteY713" fmla="*/ 2363309 h 4246067"/>
                <a:gd name="connsiteX714" fmla="*/ 631271 w 7527271"/>
                <a:gd name="connsiteY714" fmla="*/ 2332251 h 4246067"/>
                <a:gd name="connsiteX715" fmla="*/ 239442 w 7527271"/>
                <a:gd name="connsiteY715" fmla="*/ 2197244 h 4246067"/>
                <a:gd name="connsiteX716" fmla="*/ 221633 w 7527271"/>
                <a:gd name="connsiteY716" fmla="*/ 2190274 h 4246067"/>
                <a:gd name="connsiteX717" fmla="*/ 233503 w 7527271"/>
                <a:gd name="connsiteY717" fmla="*/ 2182680 h 4246067"/>
                <a:gd name="connsiteX718" fmla="*/ 468005 w 7527271"/>
                <a:gd name="connsiteY718" fmla="*/ 2262223 h 4246067"/>
                <a:gd name="connsiteX719" fmla="*/ 696571 w 7527271"/>
                <a:gd name="connsiteY719" fmla="*/ 2327201 h 4246067"/>
                <a:gd name="connsiteX720" fmla="*/ 720318 w 7527271"/>
                <a:gd name="connsiteY720" fmla="*/ 2330381 h 4246067"/>
                <a:gd name="connsiteX721" fmla="*/ 729220 w 7527271"/>
                <a:gd name="connsiteY721" fmla="*/ 2333861 h 4246067"/>
                <a:gd name="connsiteX722" fmla="*/ 726256 w 7527271"/>
                <a:gd name="connsiteY722" fmla="*/ 2344949 h 4246067"/>
                <a:gd name="connsiteX723" fmla="*/ 773751 w 7527271"/>
                <a:gd name="connsiteY723" fmla="*/ 2351297 h 4246067"/>
                <a:gd name="connsiteX724" fmla="*/ 833117 w 7527271"/>
                <a:gd name="connsiteY724" fmla="*/ 2368413 h 4246067"/>
                <a:gd name="connsiteX725" fmla="*/ 883580 w 7527271"/>
                <a:gd name="connsiteY725" fmla="*/ 2382043 h 4246067"/>
                <a:gd name="connsiteX726" fmla="*/ 939976 w 7527271"/>
                <a:gd name="connsiteY726" fmla="*/ 2391877 h 4246067"/>
                <a:gd name="connsiteX727" fmla="*/ 1043872 w 7527271"/>
                <a:gd name="connsiteY727" fmla="*/ 2417237 h 4246067"/>
                <a:gd name="connsiteX728" fmla="*/ 1147766 w 7527271"/>
                <a:gd name="connsiteY728" fmla="*/ 2442605 h 4246067"/>
                <a:gd name="connsiteX729" fmla="*/ 1254623 w 7527271"/>
                <a:gd name="connsiteY729" fmla="*/ 2466065 h 4246067"/>
                <a:gd name="connsiteX730" fmla="*/ 1302118 w 7527271"/>
                <a:gd name="connsiteY730" fmla="*/ 2472415 h 4246067"/>
                <a:gd name="connsiteX731" fmla="*/ 1355541 w 7527271"/>
                <a:gd name="connsiteY731" fmla="*/ 2474957 h 4246067"/>
                <a:gd name="connsiteX732" fmla="*/ 1367415 w 7527271"/>
                <a:gd name="connsiteY732" fmla="*/ 2467361 h 4246067"/>
                <a:gd name="connsiteX733" fmla="*/ 1171501 w 7527271"/>
                <a:gd name="connsiteY733" fmla="*/ 2409041 h 4246067"/>
                <a:gd name="connsiteX734" fmla="*/ 779676 w 7527271"/>
                <a:gd name="connsiteY734" fmla="*/ 2292403 h 4246067"/>
                <a:gd name="connsiteX735" fmla="*/ 741087 w 7527271"/>
                <a:gd name="connsiteY735" fmla="*/ 2289543 h 4246067"/>
                <a:gd name="connsiteX736" fmla="*/ 702503 w 7527271"/>
                <a:gd name="connsiteY736" fmla="*/ 2286679 h 4246067"/>
                <a:gd name="connsiteX737" fmla="*/ 687658 w 7527271"/>
                <a:gd name="connsiteY737" fmla="*/ 2277801 h 4246067"/>
                <a:gd name="connsiteX738" fmla="*/ 672816 w 7527271"/>
                <a:gd name="connsiteY738" fmla="*/ 2268933 h 4246067"/>
                <a:gd name="connsiteX739" fmla="*/ 684689 w 7527271"/>
                <a:gd name="connsiteY739" fmla="*/ 2261337 h 4246067"/>
                <a:gd name="connsiteX740" fmla="*/ 607506 w 7527271"/>
                <a:gd name="connsiteY740" fmla="*/ 2182157 h 4246067"/>
                <a:gd name="connsiteX741" fmla="*/ 696547 w 7527271"/>
                <a:gd name="connsiteY741" fmla="*/ 2161912 h 4246067"/>
                <a:gd name="connsiteX742" fmla="*/ 797472 w 7527271"/>
                <a:gd name="connsiteY742" fmla="*/ 2189178 h 4246067"/>
                <a:gd name="connsiteX743" fmla="*/ 898401 w 7527271"/>
                <a:gd name="connsiteY743" fmla="*/ 2216443 h 4246067"/>
                <a:gd name="connsiteX744" fmla="*/ 999322 w 7527271"/>
                <a:gd name="connsiteY744" fmla="*/ 2243699 h 4246067"/>
                <a:gd name="connsiteX745" fmla="*/ 1100244 w 7527271"/>
                <a:gd name="connsiteY745" fmla="*/ 2270969 h 4246067"/>
                <a:gd name="connsiteX746" fmla="*/ 1147739 w 7527271"/>
                <a:gd name="connsiteY746" fmla="*/ 2277319 h 4246067"/>
                <a:gd name="connsiteX747" fmla="*/ 1168513 w 7527271"/>
                <a:gd name="connsiteY747" fmla="*/ 2273203 h 4246067"/>
                <a:gd name="connsiteX748" fmla="*/ 1183356 w 7527271"/>
                <a:gd name="connsiteY748" fmla="*/ 2272891 h 4246067"/>
                <a:gd name="connsiteX749" fmla="*/ 1026034 w 7527271"/>
                <a:gd name="connsiteY749" fmla="*/ 2217435 h 4246067"/>
                <a:gd name="connsiteX750" fmla="*/ 868705 w 7527271"/>
                <a:gd name="connsiteY750" fmla="*/ 2161965 h 4246067"/>
                <a:gd name="connsiteX751" fmla="*/ 785590 w 7527271"/>
                <a:gd name="connsiteY751" fmla="*/ 2132493 h 4246067"/>
                <a:gd name="connsiteX752" fmla="*/ 702472 w 7527271"/>
                <a:gd name="connsiteY752" fmla="*/ 2103020 h 4246067"/>
                <a:gd name="connsiteX753" fmla="*/ 542181 w 7527271"/>
                <a:gd name="connsiteY753" fmla="*/ 2040283 h 4246067"/>
                <a:gd name="connsiteX754" fmla="*/ 506556 w 7527271"/>
                <a:gd name="connsiteY754" fmla="*/ 2007974 h 4246067"/>
                <a:gd name="connsiteX755" fmla="*/ 512497 w 7527271"/>
                <a:gd name="connsiteY755" fmla="*/ 2004174 h 4246067"/>
                <a:gd name="connsiteX756" fmla="*/ 524366 w 7527271"/>
                <a:gd name="connsiteY756" fmla="*/ 2005756 h 4246067"/>
                <a:gd name="connsiteX757" fmla="*/ 536242 w 7527271"/>
                <a:gd name="connsiteY757" fmla="*/ 2007346 h 4246067"/>
                <a:gd name="connsiteX758" fmla="*/ 604512 w 7527271"/>
                <a:gd name="connsiteY758" fmla="*/ 2018767 h 4246067"/>
                <a:gd name="connsiteX759" fmla="*/ 672783 w 7527271"/>
                <a:gd name="connsiteY759" fmla="*/ 2030188 h 4246067"/>
                <a:gd name="connsiteX760" fmla="*/ 738089 w 7527271"/>
                <a:gd name="connsiteY760" fmla="*/ 2043508 h 4246067"/>
                <a:gd name="connsiteX761" fmla="*/ 803392 w 7527271"/>
                <a:gd name="connsiteY761" fmla="*/ 2056827 h 4246067"/>
                <a:gd name="connsiteX762" fmla="*/ 948840 w 7527271"/>
                <a:gd name="connsiteY762" fmla="*/ 2092327 h 4246067"/>
                <a:gd name="connsiteX763" fmla="*/ 1010492 w 7527271"/>
                <a:gd name="connsiteY763" fmla="*/ 2103752 h 4246067"/>
                <a:gd name="connsiteX764" fmla="*/ 927583 w 7527271"/>
                <a:gd name="connsiteY764" fmla="*/ 2045873 h 4246067"/>
                <a:gd name="connsiteX765" fmla="*/ 815256 w 7527271"/>
                <a:gd name="connsiteY765" fmla="*/ 2030860 h 4246067"/>
                <a:gd name="connsiteX766" fmla="*/ 791512 w 7527271"/>
                <a:gd name="connsiteY766" fmla="*/ 2009325 h 4246067"/>
                <a:gd name="connsiteX767" fmla="*/ 809318 w 7527271"/>
                <a:gd name="connsiteY767" fmla="*/ 1997931 h 4246067"/>
                <a:gd name="connsiteX768" fmla="*/ 876819 w 7527271"/>
                <a:gd name="connsiteY768" fmla="*/ 2010434 h 4246067"/>
                <a:gd name="connsiteX769" fmla="*/ 848252 w 7527271"/>
                <a:gd name="connsiteY769" fmla="*/ 1990488 h 4246067"/>
                <a:gd name="connsiteX770" fmla="*/ 785975 w 7527271"/>
                <a:gd name="connsiteY770" fmla="*/ 1948796 h 4246067"/>
                <a:gd name="connsiteX771" fmla="*/ 767759 w 7527271"/>
                <a:gd name="connsiteY771" fmla="*/ 1951059 h 4246067"/>
                <a:gd name="connsiteX772" fmla="*/ 744006 w 7527271"/>
                <a:gd name="connsiteY772" fmla="*/ 1929520 h 4246067"/>
                <a:gd name="connsiteX773" fmla="*/ 749943 w 7527271"/>
                <a:gd name="connsiteY773" fmla="*/ 1925720 h 4246067"/>
                <a:gd name="connsiteX774" fmla="*/ 755705 w 7527271"/>
                <a:gd name="connsiteY774" fmla="*/ 1925786 h 4246067"/>
                <a:gd name="connsiteX775" fmla="*/ 688033 w 7527271"/>
                <a:gd name="connsiteY775" fmla="*/ 1870087 h 4246067"/>
                <a:gd name="connsiteX776" fmla="*/ 684579 w 7527271"/>
                <a:gd name="connsiteY776" fmla="*/ 1833470 h 4246067"/>
                <a:gd name="connsiteX777" fmla="*/ 671833 w 7527271"/>
                <a:gd name="connsiteY777" fmla="*/ 1824572 h 4246067"/>
                <a:gd name="connsiteX778" fmla="*/ 557093 w 7527271"/>
                <a:gd name="connsiteY778" fmla="*/ 1744472 h 4246067"/>
                <a:gd name="connsiteX779" fmla="*/ 546409 w 7527271"/>
                <a:gd name="connsiteY779" fmla="*/ 1694253 h 4246067"/>
                <a:gd name="connsiteX780" fmla="*/ 556385 w 7527271"/>
                <a:gd name="connsiteY780" fmla="*/ 1547284 h 4246067"/>
                <a:gd name="connsiteX781" fmla="*/ 545699 w 7527271"/>
                <a:gd name="connsiteY781" fmla="*/ 1497063 h 4246067"/>
                <a:gd name="connsiteX782" fmla="*/ 485743 w 7527271"/>
                <a:gd name="connsiteY782" fmla="*/ 1429552 h 4246067"/>
                <a:gd name="connsiteX783" fmla="*/ 473338 w 7527271"/>
                <a:gd name="connsiteY783" fmla="*/ 1361031 h 4246067"/>
                <a:gd name="connsiteX784" fmla="*/ 469894 w 7527271"/>
                <a:gd name="connsiteY784" fmla="*/ 1324421 h 4246067"/>
                <a:gd name="connsiteX785" fmla="*/ 486427 w 7527271"/>
                <a:gd name="connsiteY785" fmla="*/ 1310314 h 4246067"/>
                <a:gd name="connsiteX786" fmla="*/ 455418 w 7527271"/>
                <a:gd name="connsiteY786" fmla="*/ 1297210 h 4246067"/>
                <a:gd name="connsiteX787" fmla="*/ 437158 w 7527271"/>
                <a:gd name="connsiteY787" fmla="*/ 1293019 h 4246067"/>
                <a:gd name="connsiteX788" fmla="*/ 424408 w 7527271"/>
                <a:gd name="connsiteY788" fmla="*/ 1284112 h 4246067"/>
                <a:gd name="connsiteX789" fmla="*/ 376862 w 7527271"/>
                <a:gd name="connsiteY789" fmla="*/ 1285133 h 4246067"/>
                <a:gd name="connsiteX790" fmla="*/ 334825 w 7527271"/>
                <a:gd name="connsiteY790" fmla="*/ 1281441 h 4246067"/>
                <a:gd name="connsiteX791" fmla="*/ 285551 w 7527271"/>
                <a:gd name="connsiteY791" fmla="*/ 1264149 h 4246067"/>
                <a:gd name="connsiteX792" fmla="*/ 260054 w 7527271"/>
                <a:gd name="connsiteY792" fmla="*/ 1246343 h 4246067"/>
                <a:gd name="connsiteX793" fmla="*/ 206470 w 7527271"/>
                <a:gd name="connsiteY793" fmla="*/ 1183289 h 4246067"/>
                <a:gd name="connsiteX794" fmla="*/ 191138 w 7527271"/>
                <a:gd name="connsiteY794" fmla="*/ 1146930 h 4246067"/>
                <a:gd name="connsiteX795" fmla="*/ 196650 w 7527271"/>
                <a:gd name="connsiteY795" fmla="*/ 1142228 h 4246067"/>
                <a:gd name="connsiteX796" fmla="*/ 147381 w 7527271"/>
                <a:gd name="connsiteY796" fmla="*/ 1124932 h 4246067"/>
                <a:gd name="connsiteX797" fmla="*/ 129114 w 7527271"/>
                <a:gd name="connsiteY797" fmla="*/ 1120728 h 4246067"/>
                <a:gd name="connsiteX798" fmla="*/ 114643 w 7527271"/>
                <a:gd name="connsiteY798" fmla="*/ 1093528 h 4246067"/>
                <a:gd name="connsiteX799" fmla="*/ 107404 w 7527271"/>
                <a:gd name="connsiteY799" fmla="*/ 1079919 h 4246067"/>
                <a:gd name="connsiteX800" fmla="*/ 116707 w 7527271"/>
                <a:gd name="connsiteY800" fmla="*/ 1052209 h 4246067"/>
                <a:gd name="connsiteX801" fmla="*/ 149781 w 7527271"/>
                <a:gd name="connsiteY801" fmla="*/ 1023984 h 4246067"/>
                <a:gd name="connsiteX802" fmla="*/ 208014 w 7527271"/>
                <a:gd name="connsiteY802" fmla="*/ 1073194 h 4246067"/>
                <a:gd name="connsiteX803" fmla="*/ 211802 w 7527271"/>
                <a:gd name="connsiteY803" fmla="*/ 1050174 h 4246067"/>
                <a:gd name="connsiteX804" fmla="*/ 259350 w 7527271"/>
                <a:gd name="connsiteY804" fmla="*/ 1049165 h 4246067"/>
                <a:gd name="connsiteX805" fmla="*/ 283121 w 7527271"/>
                <a:gd name="connsiteY805" fmla="*/ 1048655 h 4246067"/>
                <a:gd name="connsiteX806" fmla="*/ 297769 w 7527271"/>
                <a:gd name="connsiteY806" fmla="*/ 1046048 h 4246067"/>
                <a:gd name="connsiteX807" fmla="*/ 312411 w 7527271"/>
                <a:gd name="connsiteY807" fmla="*/ 1043451 h 4246067"/>
                <a:gd name="connsiteX808" fmla="*/ 323436 w 7527271"/>
                <a:gd name="connsiteY808" fmla="*/ 1034041 h 4246067"/>
                <a:gd name="connsiteX809" fmla="*/ 380111 w 7527271"/>
                <a:gd name="connsiteY809" fmla="*/ 1035123 h 4246067"/>
                <a:gd name="connsiteX810" fmla="*/ 436789 w 7527271"/>
                <a:gd name="connsiteY810" fmla="*/ 1036205 h 4246067"/>
                <a:gd name="connsiteX811" fmla="*/ 449544 w 7527271"/>
                <a:gd name="connsiteY811" fmla="*/ 1045110 h 4246067"/>
                <a:gd name="connsiteX812" fmla="*/ 478825 w 7527271"/>
                <a:gd name="connsiteY812" fmla="*/ 1039897 h 4246067"/>
                <a:gd name="connsiteX813" fmla="*/ 490715 w 7527271"/>
                <a:gd name="connsiteY813" fmla="*/ 1039646 h 4246067"/>
                <a:gd name="connsiteX814" fmla="*/ 502598 w 7527271"/>
                <a:gd name="connsiteY814" fmla="*/ 1039386 h 4246067"/>
                <a:gd name="connsiteX815" fmla="*/ 530163 w 7527271"/>
                <a:gd name="connsiteY815" fmla="*/ 1015868 h 4246067"/>
                <a:gd name="connsiteX816" fmla="*/ 621809 w 7527271"/>
                <a:gd name="connsiteY816" fmla="*/ 977228 h 4246067"/>
                <a:gd name="connsiteX817" fmla="*/ 656605 w 7527271"/>
                <a:gd name="connsiteY817" fmla="*/ 967309 h 4246067"/>
                <a:gd name="connsiteX818" fmla="*/ 646614 w 7527271"/>
                <a:gd name="connsiteY818" fmla="*/ 956062 h 4246067"/>
                <a:gd name="connsiteX819" fmla="*/ 636626 w 7527271"/>
                <a:gd name="connsiteY819" fmla="*/ 944812 h 4246067"/>
                <a:gd name="connsiteX820" fmla="*/ 543423 w 7527271"/>
                <a:gd name="connsiteY820" fmla="*/ 935336 h 4246067"/>
                <a:gd name="connsiteX821" fmla="*/ 437470 w 7527271"/>
                <a:gd name="connsiteY821" fmla="*/ 916951 h 4246067"/>
                <a:gd name="connsiteX822" fmla="*/ 366149 w 7527271"/>
                <a:gd name="connsiteY822" fmla="*/ 918475 h 4246067"/>
                <a:gd name="connsiteX823" fmla="*/ 349609 w 7527271"/>
                <a:gd name="connsiteY823" fmla="*/ 932586 h 4246067"/>
                <a:gd name="connsiteX824" fmla="*/ 336866 w 7527271"/>
                <a:gd name="connsiteY824" fmla="*/ 923688 h 4246067"/>
                <a:gd name="connsiteX825" fmla="*/ 325840 w 7527271"/>
                <a:gd name="connsiteY825" fmla="*/ 933096 h 4246067"/>
                <a:gd name="connsiteX826" fmla="*/ 344099 w 7527271"/>
                <a:gd name="connsiteY826" fmla="*/ 937288 h 4246067"/>
                <a:gd name="connsiteX827" fmla="*/ 349609 w 7527271"/>
                <a:gd name="connsiteY827" fmla="*/ 932586 h 4246067"/>
                <a:gd name="connsiteX828" fmla="*/ 362362 w 7527271"/>
                <a:gd name="connsiteY828" fmla="*/ 941492 h 4246067"/>
                <a:gd name="connsiteX829" fmla="*/ 356850 w 7527271"/>
                <a:gd name="connsiteY829" fmla="*/ 946196 h 4246067"/>
                <a:gd name="connsiteX830" fmla="*/ 521204 w 7527271"/>
                <a:gd name="connsiteY830" fmla="*/ 983962 h 4246067"/>
                <a:gd name="connsiteX831" fmla="*/ 541185 w 7527271"/>
                <a:gd name="connsiteY831" fmla="*/ 1006461 h 4246067"/>
                <a:gd name="connsiteX832" fmla="*/ 506390 w 7527271"/>
                <a:gd name="connsiteY832" fmla="*/ 1016378 h 4246067"/>
                <a:gd name="connsiteX833" fmla="*/ 392173 w 7527271"/>
                <a:gd name="connsiteY833" fmla="*/ 1005060 h 4246067"/>
                <a:gd name="connsiteX834" fmla="*/ 277951 w 7527271"/>
                <a:gd name="connsiteY834" fmla="*/ 993732 h 4246067"/>
                <a:gd name="connsiteX835" fmla="*/ 224896 w 7527271"/>
                <a:gd name="connsiteY835" fmla="*/ 999459 h 4246067"/>
                <a:gd name="connsiteX836" fmla="*/ 100853 w 7527271"/>
                <a:gd name="connsiteY836" fmla="*/ 947067 h 4246067"/>
                <a:gd name="connsiteX837" fmla="*/ 72769 w 7527271"/>
                <a:gd name="connsiteY837" fmla="*/ 901812 h 4246067"/>
                <a:gd name="connsiteX838" fmla="*/ 62943 w 7527271"/>
                <a:gd name="connsiteY838" fmla="*/ 860741 h 4246067"/>
                <a:gd name="connsiteX839" fmla="*/ 162165 w 7527271"/>
                <a:gd name="connsiteY839" fmla="*/ 776077 h 4246067"/>
                <a:gd name="connsiteX840" fmla="*/ 9180 w 7527271"/>
                <a:gd name="connsiteY840" fmla="*/ 669276 h 4246067"/>
                <a:gd name="connsiteX841" fmla="*/ 17102 w 7527271"/>
                <a:gd name="connsiteY841" fmla="*/ 563633 h 4246067"/>
                <a:gd name="connsiteX842" fmla="*/ 72224 w 7527271"/>
                <a:gd name="connsiteY842" fmla="*/ 516599 h 4246067"/>
                <a:gd name="connsiteX843" fmla="*/ 108913 w 7527271"/>
                <a:gd name="connsiteY843" fmla="*/ 495173 h 4246067"/>
                <a:gd name="connsiteX844" fmla="*/ 158353 w 7527271"/>
                <a:gd name="connsiteY844" fmla="*/ 482653 h 4246067"/>
                <a:gd name="connsiteX845" fmla="*/ 306507 w 7527271"/>
                <a:gd name="connsiteY845" fmla="*/ 474907 h 4246067"/>
                <a:gd name="connsiteX846" fmla="*/ 456391 w 7527271"/>
                <a:gd name="connsiteY846" fmla="*/ 485473 h 4246067"/>
                <a:gd name="connsiteX847" fmla="*/ 416248 w 7527271"/>
                <a:gd name="connsiteY847" fmla="*/ 470273 h 4246067"/>
                <a:gd name="connsiteX848" fmla="*/ 376110 w 7527271"/>
                <a:gd name="connsiteY848" fmla="*/ 455081 h 4246067"/>
                <a:gd name="connsiteX849" fmla="*/ 558721 w 7527271"/>
                <a:gd name="connsiteY849" fmla="*/ 497044 h 4246067"/>
                <a:gd name="connsiteX850" fmla="*/ 597065 w 7527271"/>
                <a:gd name="connsiteY850" fmla="*/ 504506 h 4246067"/>
                <a:gd name="connsiteX851" fmla="*/ 686309 w 7527271"/>
                <a:gd name="connsiteY851" fmla="*/ 470619 h 4246067"/>
                <a:gd name="connsiteX852" fmla="*/ 787701 w 7527271"/>
                <a:gd name="connsiteY852" fmla="*/ 438535 h 4246067"/>
                <a:gd name="connsiteX853" fmla="*/ 812511 w 7527271"/>
                <a:gd name="connsiteY853" fmla="*/ 421561 h 4246067"/>
                <a:gd name="connsiteX854" fmla="*/ 782711 w 7527271"/>
                <a:gd name="connsiteY854" fmla="*/ 429091 h 4246067"/>
                <a:gd name="connsiteX855" fmla="*/ 694557 w 7527271"/>
                <a:gd name="connsiteY855" fmla="*/ 455779 h 4246067"/>
                <a:gd name="connsiteX856" fmla="*/ 769026 w 7527271"/>
                <a:gd name="connsiteY856" fmla="*/ 428465 h 4246067"/>
                <a:gd name="connsiteX857" fmla="*/ 849813 w 7527271"/>
                <a:gd name="connsiteY857" fmla="*/ 401441 h 4246067"/>
                <a:gd name="connsiteX858" fmla="*/ 1003211 w 7527271"/>
                <a:gd name="connsiteY858" fmla="*/ 359143 h 4246067"/>
                <a:gd name="connsiteX859" fmla="*/ 1077089 w 7527271"/>
                <a:gd name="connsiteY859" fmla="*/ 336333 h 4246067"/>
                <a:gd name="connsiteX860" fmla="*/ 1091594 w 7527271"/>
                <a:gd name="connsiteY860" fmla="*/ 333991 h 4246067"/>
                <a:gd name="connsiteX861" fmla="*/ 1034481 w 7527271"/>
                <a:gd name="connsiteY861" fmla="*/ 351340 h 4246067"/>
                <a:gd name="connsiteX862" fmla="*/ 968768 w 7527271"/>
                <a:gd name="connsiteY862" fmla="*/ 372276 h 4246067"/>
                <a:gd name="connsiteX863" fmla="*/ 928316 w 7527271"/>
                <a:gd name="connsiteY863" fmla="*/ 386433 h 4246067"/>
                <a:gd name="connsiteX864" fmla="*/ 924150 w 7527271"/>
                <a:gd name="connsiteY864" fmla="*/ 400147 h 4246067"/>
                <a:gd name="connsiteX865" fmla="*/ 913503 w 7527271"/>
                <a:gd name="connsiteY865" fmla="*/ 406774 h 4246067"/>
                <a:gd name="connsiteX866" fmla="*/ 964327 w 7527271"/>
                <a:gd name="connsiteY866" fmla="*/ 401013 h 4246067"/>
                <a:gd name="connsiteX867" fmla="*/ 963235 w 7527271"/>
                <a:gd name="connsiteY867" fmla="*/ 404928 h 4246067"/>
                <a:gd name="connsiteX868" fmla="*/ 960523 w 7527271"/>
                <a:gd name="connsiteY868" fmla="*/ 405040 h 4246067"/>
                <a:gd name="connsiteX869" fmla="*/ 962949 w 7527271"/>
                <a:gd name="connsiteY869" fmla="*/ 405963 h 4246067"/>
                <a:gd name="connsiteX870" fmla="*/ 963235 w 7527271"/>
                <a:gd name="connsiteY870" fmla="*/ 404928 h 4246067"/>
                <a:gd name="connsiteX871" fmla="*/ 978654 w 7527271"/>
                <a:gd name="connsiteY871" fmla="*/ 404290 h 4246067"/>
                <a:gd name="connsiteX872" fmla="*/ 1034400 w 7527271"/>
                <a:gd name="connsiteY872" fmla="*/ 384169 h 4246067"/>
                <a:gd name="connsiteX873" fmla="*/ 1408088 w 7527271"/>
                <a:gd name="connsiteY873" fmla="*/ 315569 h 4246067"/>
                <a:gd name="connsiteX874" fmla="*/ 1556394 w 7527271"/>
                <a:gd name="connsiteY874" fmla="*/ 312001 h 4246067"/>
                <a:gd name="connsiteX875" fmla="*/ 1851238 w 7527271"/>
                <a:gd name="connsiteY875" fmla="*/ 292017 h 4246067"/>
                <a:gd name="connsiteX876" fmla="*/ 2074514 w 7527271"/>
                <a:gd name="connsiteY876" fmla="*/ 291233 h 4246067"/>
                <a:gd name="connsiteX877" fmla="*/ 2130509 w 7527271"/>
                <a:gd name="connsiteY877" fmla="*/ 290072 h 4246067"/>
                <a:gd name="connsiteX878" fmla="*/ 2145277 w 7527271"/>
                <a:gd name="connsiteY878" fmla="*/ 292750 h 4246067"/>
                <a:gd name="connsiteX879" fmla="*/ 2144514 w 7527271"/>
                <a:gd name="connsiteY879" fmla="*/ 293600 h 4246067"/>
                <a:gd name="connsiteX880" fmla="*/ 2168466 w 7527271"/>
                <a:gd name="connsiteY880" fmla="*/ 292169 h 4246067"/>
                <a:gd name="connsiteX881" fmla="*/ 2169230 w 7527271"/>
                <a:gd name="connsiteY881" fmla="*/ 291218 h 4246067"/>
                <a:gd name="connsiteX882" fmla="*/ 2170601 w 7527271"/>
                <a:gd name="connsiteY882" fmla="*/ 292043 h 4246067"/>
                <a:gd name="connsiteX883" fmla="*/ 2178452 w 7527271"/>
                <a:gd name="connsiteY883" fmla="*/ 291573 h 4246067"/>
                <a:gd name="connsiteX884" fmla="*/ 2727011 w 7527271"/>
                <a:gd name="connsiteY884" fmla="*/ 266322 h 4246067"/>
                <a:gd name="connsiteX885" fmla="*/ 2986824 w 7527271"/>
                <a:gd name="connsiteY885" fmla="*/ 282910 h 4246067"/>
                <a:gd name="connsiteX886" fmla="*/ 3072069 w 7527271"/>
                <a:gd name="connsiteY886" fmla="*/ 286993 h 4246067"/>
                <a:gd name="connsiteX887" fmla="*/ 3076964 w 7527271"/>
                <a:gd name="connsiteY887" fmla="*/ 268415 h 4246067"/>
                <a:gd name="connsiteX888" fmla="*/ 3073071 w 7527271"/>
                <a:gd name="connsiteY888" fmla="*/ 287041 h 4246067"/>
                <a:gd name="connsiteX889" fmla="*/ 3087806 w 7527271"/>
                <a:gd name="connsiteY889" fmla="*/ 287747 h 4246067"/>
                <a:gd name="connsiteX890" fmla="*/ 3088249 w 7527271"/>
                <a:gd name="connsiteY890" fmla="*/ 286128 h 4246067"/>
                <a:gd name="connsiteX891" fmla="*/ 3088933 w 7527271"/>
                <a:gd name="connsiteY891" fmla="*/ 287800 h 4246067"/>
                <a:gd name="connsiteX892" fmla="*/ 3163668 w 7527271"/>
                <a:gd name="connsiteY892" fmla="*/ 291381 h 4246067"/>
                <a:gd name="connsiteX893" fmla="*/ 3163917 w 7527271"/>
                <a:gd name="connsiteY893" fmla="*/ 282639 h 4246067"/>
                <a:gd name="connsiteX894" fmla="*/ 3165427 w 7527271"/>
                <a:gd name="connsiteY894" fmla="*/ 279511 h 4246067"/>
                <a:gd name="connsiteX895" fmla="*/ 3169163 w 7527271"/>
                <a:gd name="connsiteY895" fmla="*/ 269983 h 4246067"/>
                <a:gd name="connsiteX896" fmla="*/ 3169102 w 7527271"/>
                <a:gd name="connsiteY896" fmla="*/ 280100 h 4246067"/>
                <a:gd name="connsiteX897" fmla="*/ 3169024 w 7527271"/>
                <a:gd name="connsiteY897" fmla="*/ 291638 h 4246067"/>
                <a:gd name="connsiteX898" fmla="*/ 3225508 w 7527271"/>
                <a:gd name="connsiteY898" fmla="*/ 294343 h 4246067"/>
                <a:gd name="connsiteX899" fmla="*/ 3226116 w 7527271"/>
                <a:gd name="connsiteY899" fmla="*/ 253504 h 4246067"/>
                <a:gd name="connsiteX900" fmla="*/ 3228423 w 7527271"/>
                <a:gd name="connsiteY900" fmla="*/ 246980 h 4246067"/>
                <a:gd name="connsiteX901" fmla="*/ 3229693 w 7527271"/>
                <a:gd name="connsiteY901" fmla="*/ 242777 h 4246067"/>
                <a:gd name="connsiteX902" fmla="*/ 3115937 w 7527271"/>
                <a:gd name="connsiteY902" fmla="*/ 238738 h 4246067"/>
                <a:gd name="connsiteX903" fmla="*/ 2701242 w 7527271"/>
                <a:gd name="connsiteY903" fmla="*/ 237311 h 4246067"/>
                <a:gd name="connsiteX904" fmla="*/ 2332452 w 7527271"/>
                <a:gd name="connsiteY904" fmla="*/ 245320 h 4246067"/>
                <a:gd name="connsiteX905" fmla="*/ 2404185 w 7527271"/>
                <a:gd name="connsiteY905" fmla="*/ 225890 h 4246067"/>
                <a:gd name="connsiteX906" fmla="*/ 3358769 w 7527271"/>
                <a:gd name="connsiteY906" fmla="*/ 142962 h 4246067"/>
                <a:gd name="connsiteX907" fmla="*/ 3728573 w 7527271"/>
                <a:gd name="connsiteY907" fmla="*/ 164520 h 4246067"/>
                <a:gd name="connsiteX908" fmla="*/ 4468695 w 7527271"/>
                <a:gd name="connsiteY908" fmla="*/ 177692 h 4246067"/>
                <a:gd name="connsiteX909" fmla="*/ 4723601 w 7527271"/>
                <a:gd name="connsiteY909" fmla="*/ 197772 h 4246067"/>
                <a:gd name="connsiteX910" fmla="*/ 4893329 w 7527271"/>
                <a:gd name="connsiteY910" fmla="*/ 226103 h 4246067"/>
                <a:gd name="connsiteX911" fmla="*/ 4949270 w 7527271"/>
                <a:gd name="connsiteY911" fmla="*/ 237246 h 4246067"/>
                <a:gd name="connsiteX912" fmla="*/ 4893694 w 7527271"/>
                <a:gd name="connsiteY912" fmla="*/ 233106 h 4246067"/>
                <a:gd name="connsiteX913" fmla="*/ 4502342 w 7527271"/>
                <a:gd name="connsiteY913" fmla="*/ 210739 h 4246067"/>
                <a:gd name="connsiteX914" fmla="*/ 4156451 w 7527271"/>
                <a:gd name="connsiteY914" fmla="*/ 179990 h 4246067"/>
                <a:gd name="connsiteX915" fmla="*/ 3975449 w 7527271"/>
                <a:gd name="connsiteY915" fmla="*/ 186406 h 4246067"/>
                <a:gd name="connsiteX916" fmla="*/ 3844210 w 7527271"/>
                <a:gd name="connsiteY916" fmla="*/ 182284 h 4246067"/>
                <a:gd name="connsiteX917" fmla="*/ 3862683 w 7527271"/>
                <a:gd name="connsiteY917" fmla="*/ 195972 h 4246067"/>
                <a:gd name="connsiteX918" fmla="*/ 4381728 w 7527271"/>
                <a:gd name="connsiteY918" fmla="*/ 217048 h 4246067"/>
                <a:gd name="connsiteX919" fmla="*/ 4960260 w 7527271"/>
                <a:gd name="connsiteY919" fmla="*/ 269815 h 4246067"/>
                <a:gd name="connsiteX920" fmla="*/ 5245741 w 7527271"/>
                <a:gd name="connsiteY920" fmla="*/ 299907 h 4246067"/>
                <a:gd name="connsiteX921" fmla="*/ 5268480 w 7527271"/>
                <a:gd name="connsiteY921" fmla="*/ 302043 h 4246067"/>
                <a:gd name="connsiteX922" fmla="*/ 5581625 w 7527271"/>
                <a:gd name="connsiteY922" fmla="*/ 376681 h 4246067"/>
                <a:gd name="connsiteX923" fmla="*/ 5921246 w 7527271"/>
                <a:gd name="connsiteY923" fmla="*/ 473736 h 4246067"/>
                <a:gd name="connsiteX924" fmla="*/ 6298831 w 7527271"/>
                <a:gd name="connsiteY924" fmla="*/ 605231 h 4246067"/>
                <a:gd name="connsiteX925" fmla="*/ 6719725 w 7527271"/>
                <a:gd name="connsiteY925" fmla="*/ 785773 h 4246067"/>
                <a:gd name="connsiteX926" fmla="*/ 6784361 w 7527271"/>
                <a:gd name="connsiteY926" fmla="*/ 841673 h 4246067"/>
                <a:gd name="connsiteX927" fmla="*/ 6972082 w 7527271"/>
                <a:gd name="connsiteY927" fmla="*/ 962813 h 4246067"/>
                <a:gd name="connsiteX928" fmla="*/ 6987593 w 7527271"/>
                <a:gd name="connsiteY928" fmla="*/ 976228 h 4246067"/>
                <a:gd name="connsiteX929" fmla="*/ 6973593 w 7527271"/>
                <a:gd name="connsiteY929" fmla="*/ 989756 h 4246067"/>
                <a:gd name="connsiteX930" fmla="*/ 6990254 w 7527271"/>
                <a:gd name="connsiteY930" fmla="*/ 1038352 h 4246067"/>
                <a:gd name="connsiteX931" fmla="*/ 6913128 w 7527271"/>
                <a:gd name="connsiteY931" fmla="*/ 986727 h 4246067"/>
                <a:gd name="connsiteX932" fmla="*/ 6834491 w 7527271"/>
                <a:gd name="connsiteY932" fmla="*/ 944352 h 4246067"/>
                <a:gd name="connsiteX933" fmla="*/ 6851804 w 7527271"/>
                <a:gd name="connsiteY933" fmla="*/ 1061381 h 4246067"/>
                <a:gd name="connsiteX934" fmla="*/ 6789613 w 7527271"/>
                <a:gd name="connsiteY934" fmla="*/ 1032730 h 4246067"/>
                <a:gd name="connsiteX935" fmla="*/ 6733246 w 7527271"/>
                <a:gd name="connsiteY935" fmla="*/ 1040782 h 4246067"/>
                <a:gd name="connsiteX936" fmla="*/ 6679565 w 7527271"/>
                <a:gd name="connsiteY936" fmla="*/ 1020997 h 4246067"/>
                <a:gd name="connsiteX937" fmla="*/ 6639961 w 7527271"/>
                <a:gd name="connsiteY937" fmla="*/ 998403 h 4246067"/>
                <a:gd name="connsiteX938" fmla="*/ 6601039 w 7527271"/>
                <a:gd name="connsiteY938" fmla="*/ 997932 h 4246067"/>
                <a:gd name="connsiteX939" fmla="*/ 6610589 w 7527271"/>
                <a:gd name="connsiteY939" fmla="*/ 1009095 h 4246067"/>
                <a:gd name="connsiteX940" fmla="*/ 6602566 w 7527271"/>
                <a:gd name="connsiteY940" fmla="*/ 1008565 h 4246067"/>
                <a:gd name="connsiteX941" fmla="*/ 6600749 w 7527271"/>
                <a:gd name="connsiteY941" fmla="*/ 997928 h 4246067"/>
                <a:gd name="connsiteX942" fmla="*/ 6555256 w 7527271"/>
                <a:gd name="connsiteY942" fmla="*/ 997377 h 4246067"/>
                <a:gd name="connsiteX943" fmla="*/ 6555130 w 7527271"/>
                <a:gd name="connsiteY943" fmla="*/ 997376 h 4246067"/>
                <a:gd name="connsiteX944" fmla="*/ 6560331 w 7527271"/>
                <a:gd name="connsiteY944" fmla="*/ 1000003 h 4246067"/>
                <a:gd name="connsiteX945" fmla="*/ 6648149 w 7527271"/>
                <a:gd name="connsiteY945" fmla="*/ 1038065 h 4246067"/>
                <a:gd name="connsiteX946" fmla="*/ 6786219 w 7527271"/>
                <a:gd name="connsiteY946" fmla="*/ 1095836 h 4246067"/>
                <a:gd name="connsiteX947" fmla="*/ 6835502 w 7527271"/>
                <a:gd name="connsiteY947" fmla="*/ 1121244 h 4246067"/>
                <a:gd name="connsiteX948" fmla="*/ 6672184 w 7527271"/>
                <a:gd name="connsiteY948" fmla="*/ 1107560 h 4246067"/>
                <a:gd name="connsiteX949" fmla="*/ 6655784 w 7527271"/>
                <a:gd name="connsiteY949" fmla="*/ 1100594 h 4246067"/>
                <a:gd name="connsiteX950" fmla="*/ 6537850 w 7527271"/>
                <a:gd name="connsiteY950" fmla="*/ 1045216 h 4246067"/>
                <a:gd name="connsiteX951" fmla="*/ 6411173 w 7527271"/>
                <a:gd name="connsiteY951" fmla="*/ 994717 h 4246067"/>
                <a:gd name="connsiteX952" fmla="*/ 6380281 w 7527271"/>
                <a:gd name="connsiteY952" fmla="*/ 990277 h 4246067"/>
                <a:gd name="connsiteX953" fmla="*/ 6411209 w 7527271"/>
                <a:gd name="connsiteY953" fmla="*/ 1003435 h 4246067"/>
                <a:gd name="connsiteX954" fmla="*/ 6492506 w 7527271"/>
                <a:gd name="connsiteY954" fmla="*/ 1043581 h 4246067"/>
                <a:gd name="connsiteX955" fmla="*/ 6566142 w 7527271"/>
                <a:gd name="connsiteY955" fmla="*/ 1085197 h 4246067"/>
                <a:gd name="connsiteX956" fmla="*/ 6591311 w 7527271"/>
                <a:gd name="connsiteY956" fmla="*/ 1100783 h 4246067"/>
                <a:gd name="connsiteX957" fmla="*/ 4888739 w 7527271"/>
                <a:gd name="connsiteY957" fmla="*/ 958123 h 4246067"/>
                <a:gd name="connsiteX958" fmla="*/ 4794622 w 7527271"/>
                <a:gd name="connsiteY958" fmla="*/ 956982 h 4246067"/>
                <a:gd name="connsiteX959" fmla="*/ 4650254 w 7527271"/>
                <a:gd name="connsiteY959" fmla="*/ 941726 h 4246067"/>
                <a:gd name="connsiteX960" fmla="*/ 4581691 w 7527271"/>
                <a:gd name="connsiteY960" fmla="*/ 940894 h 4246067"/>
                <a:gd name="connsiteX961" fmla="*/ 4513126 w 7527271"/>
                <a:gd name="connsiteY961" fmla="*/ 940063 h 4246067"/>
                <a:gd name="connsiteX962" fmla="*/ 4387019 w 7527271"/>
                <a:gd name="connsiteY962" fmla="*/ 928996 h 4246067"/>
                <a:gd name="connsiteX963" fmla="*/ 4266424 w 7527271"/>
                <a:gd name="connsiteY963" fmla="*/ 913225 h 4246067"/>
                <a:gd name="connsiteX964" fmla="*/ 4273659 w 7527271"/>
                <a:gd name="connsiteY964" fmla="*/ 926825 h 4246067"/>
                <a:gd name="connsiteX965" fmla="*/ 4266086 w 7527271"/>
                <a:gd name="connsiteY965" fmla="*/ 972848 h 4246067"/>
                <a:gd name="connsiteX966" fmla="*/ 4404081 w 7527271"/>
                <a:gd name="connsiteY966" fmla="*/ 983668 h 4246067"/>
                <a:gd name="connsiteX967" fmla="*/ 4542069 w 7527271"/>
                <a:gd name="connsiteY967" fmla="*/ 994474 h 4246067"/>
                <a:gd name="connsiteX968" fmla="*/ 4637163 w 7527271"/>
                <a:gd name="connsiteY968" fmla="*/ 992442 h 4246067"/>
                <a:gd name="connsiteX969" fmla="*/ 4732263 w 7527271"/>
                <a:gd name="connsiteY969" fmla="*/ 990420 h 4246067"/>
                <a:gd name="connsiteX970" fmla="*/ 4823736 w 7527271"/>
                <a:gd name="connsiteY970" fmla="*/ 981581 h 4246067"/>
                <a:gd name="connsiteX971" fmla="*/ 4915212 w 7527271"/>
                <a:gd name="connsiteY971" fmla="*/ 972758 h 4246067"/>
                <a:gd name="connsiteX972" fmla="*/ 5112639 w 7527271"/>
                <a:gd name="connsiteY972" fmla="*/ 982302 h 4246067"/>
                <a:gd name="connsiteX973" fmla="*/ 5214973 w 7527271"/>
                <a:gd name="connsiteY973" fmla="*/ 993879 h 4246067"/>
                <a:gd name="connsiteX974" fmla="*/ 5317301 w 7527271"/>
                <a:gd name="connsiteY974" fmla="*/ 1005448 h 4246067"/>
                <a:gd name="connsiteX975" fmla="*/ 5457020 w 7527271"/>
                <a:gd name="connsiteY975" fmla="*/ 1034568 h 4246067"/>
                <a:gd name="connsiteX976" fmla="*/ 5596735 w 7527271"/>
                <a:gd name="connsiteY976" fmla="*/ 1063693 h 4246067"/>
                <a:gd name="connsiteX977" fmla="*/ 5663407 w 7527271"/>
                <a:gd name="connsiteY977" fmla="*/ 1076031 h 4246067"/>
                <a:gd name="connsiteX978" fmla="*/ 5730074 w 7527271"/>
                <a:gd name="connsiteY978" fmla="*/ 1088359 h 4246067"/>
                <a:gd name="connsiteX979" fmla="*/ 5800369 w 7527271"/>
                <a:gd name="connsiteY979" fmla="*/ 1107506 h 4246067"/>
                <a:gd name="connsiteX980" fmla="*/ 5870655 w 7527271"/>
                <a:gd name="connsiteY980" fmla="*/ 1126639 h 4246067"/>
                <a:gd name="connsiteX981" fmla="*/ 6035176 w 7527271"/>
                <a:gd name="connsiteY981" fmla="*/ 1134595 h 4246067"/>
                <a:gd name="connsiteX982" fmla="*/ 6199701 w 7527271"/>
                <a:gd name="connsiteY982" fmla="*/ 1142548 h 4246067"/>
                <a:gd name="connsiteX983" fmla="*/ 6245353 w 7527271"/>
                <a:gd name="connsiteY983" fmla="*/ 1153035 h 4246067"/>
                <a:gd name="connsiteX984" fmla="*/ 6283767 w 7527271"/>
                <a:gd name="connsiteY984" fmla="*/ 1149927 h 4246067"/>
                <a:gd name="connsiteX985" fmla="*/ 6367835 w 7527271"/>
                <a:gd name="connsiteY985" fmla="*/ 1157302 h 4246067"/>
                <a:gd name="connsiteX986" fmla="*/ 6451912 w 7527271"/>
                <a:gd name="connsiteY986" fmla="*/ 1164682 h 4246067"/>
                <a:gd name="connsiteX987" fmla="*/ 6535979 w 7527271"/>
                <a:gd name="connsiteY987" fmla="*/ 1172061 h 4246067"/>
                <a:gd name="connsiteX988" fmla="*/ 6561479 w 7527271"/>
                <a:gd name="connsiteY988" fmla="*/ 1189862 h 4246067"/>
                <a:gd name="connsiteX989" fmla="*/ 6555966 w 7527271"/>
                <a:gd name="connsiteY989" fmla="*/ 1194568 h 4246067"/>
                <a:gd name="connsiteX990" fmla="*/ 6439853 w 7527271"/>
                <a:gd name="connsiteY990" fmla="*/ 1194747 h 4246067"/>
                <a:gd name="connsiteX991" fmla="*/ 6323738 w 7527271"/>
                <a:gd name="connsiteY991" fmla="*/ 1194926 h 4246067"/>
                <a:gd name="connsiteX992" fmla="*/ 6213998 w 7527271"/>
                <a:gd name="connsiteY992" fmla="*/ 1199564 h 4246067"/>
                <a:gd name="connsiteX993" fmla="*/ 6132683 w 7527271"/>
                <a:gd name="connsiteY993" fmla="*/ 1206159 h 4246067"/>
                <a:gd name="connsiteX994" fmla="*/ 6185329 w 7527271"/>
                <a:gd name="connsiteY994" fmla="*/ 1224297 h 4246067"/>
                <a:gd name="connsiteX995" fmla="*/ 6351572 w 7527271"/>
                <a:gd name="connsiteY995" fmla="*/ 1375076 h 4246067"/>
                <a:gd name="connsiteX996" fmla="*/ 6353166 w 7527271"/>
                <a:gd name="connsiteY996" fmla="*/ 1399925 h 4246067"/>
                <a:gd name="connsiteX997" fmla="*/ 6360966 w 7527271"/>
                <a:gd name="connsiteY997" fmla="*/ 1400505 h 4246067"/>
                <a:gd name="connsiteX998" fmla="*/ 6450550 w 7527271"/>
                <a:gd name="connsiteY998" fmla="*/ 1403187 h 4246067"/>
                <a:gd name="connsiteX999" fmla="*/ 6547368 w 7527271"/>
                <a:gd name="connsiteY999" fmla="*/ 1419460 h 4246067"/>
                <a:gd name="connsiteX1000" fmla="*/ 6947393 w 7527271"/>
                <a:gd name="connsiteY1000" fmla="*/ 1493473 h 4246067"/>
                <a:gd name="connsiteX1001" fmla="*/ 6965651 w 7527271"/>
                <a:gd name="connsiteY1001" fmla="*/ 1497667 h 4246067"/>
                <a:gd name="connsiteX1002" fmla="*/ 6954630 w 7527271"/>
                <a:gd name="connsiteY1002" fmla="*/ 1507073 h 4246067"/>
                <a:gd name="connsiteX1003" fmla="*/ 6715339 w 7527271"/>
                <a:gd name="connsiteY1003" fmla="*/ 1464030 h 4246067"/>
                <a:gd name="connsiteX1004" fmla="*/ 6483285 w 7527271"/>
                <a:gd name="connsiteY1004" fmla="*/ 1434591 h 4246067"/>
                <a:gd name="connsiteX1005" fmla="*/ 6459508 w 7527271"/>
                <a:gd name="connsiteY1005" fmla="*/ 1435093 h 4246067"/>
                <a:gd name="connsiteX1006" fmla="*/ 6450381 w 7527271"/>
                <a:gd name="connsiteY1006" fmla="*/ 1432996 h 4246067"/>
                <a:gd name="connsiteX1007" fmla="*/ 6452273 w 7527271"/>
                <a:gd name="connsiteY1007" fmla="*/ 1421489 h 4246067"/>
                <a:gd name="connsiteX1008" fmla="*/ 6404723 w 7527271"/>
                <a:gd name="connsiteY1008" fmla="*/ 1422503 h 4246067"/>
                <a:gd name="connsiteX1009" fmla="*/ 6354194 w 7527271"/>
                <a:gd name="connsiteY1009" fmla="*/ 1415891 h 4246067"/>
                <a:gd name="connsiteX1010" fmla="*/ 6357521 w 7527271"/>
                <a:gd name="connsiteY1010" fmla="*/ 1467690 h 4246067"/>
                <a:gd name="connsiteX1011" fmla="*/ 6351324 w 7527271"/>
                <a:gd name="connsiteY1011" fmla="*/ 1474708 h 4246067"/>
                <a:gd name="connsiteX1012" fmla="*/ 6404385 w 7527271"/>
                <a:gd name="connsiteY1012" fmla="*/ 1482126 h 4246067"/>
                <a:gd name="connsiteX1013" fmla="*/ 6442804 w 7527271"/>
                <a:gd name="connsiteY1013" fmla="*/ 1479011 h 4246067"/>
                <a:gd name="connsiteX1014" fmla="*/ 6481218 w 7527271"/>
                <a:gd name="connsiteY1014" fmla="*/ 1475902 h 4246067"/>
                <a:gd name="connsiteX1015" fmla="*/ 6496727 w 7527271"/>
                <a:gd name="connsiteY1015" fmla="*/ 1482456 h 4246067"/>
                <a:gd name="connsiteX1016" fmla="*/ 6512230 w 7527271"/>
                <a:gd name="connsiteY1016" fmla="*/ 1489000 h 4246067"/>
                <a:gd name="connsiteX1017" fmla="*/ 6501203 w 7527271"/>
                <a:gd name="connsiteY1017" fmla="*/ 1498408 h 4246067"/>
                <a:gd name="connsiteX1018" fmla="*/ 6584932 w 7527271"/>
                <a:gd name="connsiteY1018" fmla="*/ 1565412 h 4246067"/>
                <a:gd name="connsiteX1019" fmla="*/ 6498802 w 7527271"/>
                <a:gd name="connsiteY1019" fmla="*/ 1599354 h 4246067"/>
                <a:gd name="connsiteX1020" fmla="*/ 6482926 w 7527271"/>
                <a:gd name="connsiteY1020" fmla="*/ 1597561 h 4246067"/>
                <a:gd name="connsiteX1021" fmla="*/ 6513374 w 7527271"/>
                <a:gd name="connsiteY1021" fmla="*/ 1606746 h 4246067"/>
                <a:gd name="connsiteX1022" fmla="*/ 6595008 w 7527271"/>
                <a:gd name="connsiteY1022" fmla="*/ 1660120 h 4246067"/>
                <a:gd name="connsiteX1023" fmla="*/ 6626078 w 7527271"/>
                <a:gd name="connsiteY1023" fmla="*/ 1688298 h 4246067"/>
                <a:gd name="connsiteX1024" fmla="*/ 6662812 w 7527271"/>
                <a:gd name="connsiteY1024" fmla="*/ 1696740 h 4246067"/>
                <a:gd name="connsiteX1025" fmla="*/ 6701059 w 7527271"/>
                <a:gd name="connsiteY1025" fmla="*/ 1723438 h 4246067"/>
                <a:gd name="connsiteX1026" fmla="*/ 6695542 w 7527271"/>
                <a:gd name="connsiteY1026" fmla="*/ 1728146 h 4246067"/>
                <a:gd name="connsiteX1027" fmla="*/ 6683659 w 7527271"/>
                <a:gd name="connsiteY1027" fmla="*/ 1728404 h 4246067"/>
                <a:gd name="connsiteX1028" fmla="*/ 6671771 w 7527271"/>
                <a:gd name="connsiteY1028" fmla="*/ 1728655 h 4246067"/>
                <a:gd name="connsiteX1029" fmla="*/ 6670559 w 7527271"/>
                <a:gd name="connsiteY1029" fmla="*/ 1728642 h 4246067"/>
                <a:gd name="connsiteX1030" fmla="*/ 6808751 w 7527271"/>
                <a:gd name="connsiteY1030" fmla="*/ 1853972 h 4246067"/>
                <a:gd name="connsiteX1031" fmla="*/ 6957178 w 7527271"/>
                <a:gd name="connsiteY1031" fmla="*/ 1997775 h 4246067"/>
                <a:gd name="connsiteX1032" fmla="*/ 6957189 w 7527271"/>
                <a:gd name="connsiteY1032" fmla="*/ 2034509 h 4246067"/>
                <a:gd name="connsiteX1033" fmla="*/ 6969061 w 7527271"/>
                <a:gd name="connsiteY1033" fmla="*/ 2045275 h 4246067"/>
                <a:gd name="connsiteX1034" fmla="*/ 7075933 w 7527271"/>
                <a:gd name="connsiteY1034" fmla="*/ 2142201 h 4246067"/>
                <a:gd name="connsiteX1035" fmla="*/ 7081875 w 7527271"/>
                <a:gd name="connsiteY1035" fmla="*/ 2193499 h 4246067"/>
                <a:gd name="connsiteX1036" fmla="*/ 7058153 w 7527271"/>
                <a:gd name="connsiteY1036" fmla="*/ 2337257 h 4246067"/>
                <a:gd name="connsiteX1037" fmla="*/ 7064095 w 7527271"/>
                <a:gd name="connsiteY1037" fmla="*/ 2388553 h 4246067"/>
                <a:gd name="connsiteX1038" fmla="*/ 7117536 w 7527271"/>
                <a:gd name="connsiteY1038" fmla="*/ 2464567 h 4246067"/>
                <a:gd name="connsiteX1039" fmla="*/ 7123482 w 7527271"/>
                <a:gd name="connsiteY1039" fmla="*/ 2534223 h 4246067"/>
                <a:gd name="connsiteX1040" fmla="*/ 7123480 w 7527271"/>
                <a:gd name="connsiteY1040" fmla="*/ 2570951 h 4246067"/>
                <a:gd name="connsiteX1041" fmla="*/ 7105679 w 7527271"/>
                <a:gd name="connsiteY1041" fmla="*/ 2582341 h 4246067"/>
                <a:gd name="connsiteX1042" fmla="*/ 7135361 w 7527271"/>
                <a:gd name="connsiteY1042" fmla="*/ 2600091 h 4246067"/>
                <a:gd name="connsiteX1043" fmla="*/ 7153170 w 7527271"/>
                <a:gd name="connsiteY1043" fmla="*/ 2607055 h 4246067"/>
                <a:gd name="connsiteX1044" fmla="*/ 7165048 w 7527271"/>
                <a:gd name="connsiteY1044" fmla="*/ 2617831 h 4246067"/>
                <a:gd name="connsiteX1045" fmla="*/ 7212537 w 7527271"/>
                <a:gd name="connsiteY1045" fmla="*/ 2624173 h 4246067"/>
                <a:gd name="connsiteX1046" fmla="*/ 7254098 w 7527271"/>
                <a:gd name="connsiteY1046" fmla="*/ 2634321 h 4246067"/>
                <a:gd name="connsiteX1047" fmla="*/ 7301595 w 7527271"/>
                <a:gd name="connsiteY1047" fmla="*/ 2659035 h 4246067"/>
                <a:gd name="connsiteX1048" fmla="*/ 7325343 w 7527271"/>
                <a:gd name="connsiteY1048" fmla="*/ 2680579 h 4246067"/>
                <a:gd name="connsiteX1049" fmla="*/ 7372845 w 7527271"/>
                <a:gd name="connsiteY1049" fmla="*/ 2751201 h 4246067"/>
                <a:gd name="connsiteX1050" fmla="*/ 7384720 w 7527271"/>
                <a:gd name="connsiteY1050" fmla="*/ 2789515 h 4246067"/>
                <a:gd name="connsiteX1051" fmla="*/ 7378786 w 7527271"/>
                <a:gd name="connsiteY1051" fmla="*/ 2793317 h 4246067"/>
                <a:gd name="connsiteX1052" fmla="*/ 7426281 w 7527271"/>
                <a:gd name="connsiteY1052" fmla="*/ 2818029 h 4246067"/>
                <a:gd name="connsiteX1053" fmla="*/ 7444096 w 7527271"/>
                <a:gd name="connsiteY1053" fmla="*/ 2825007 h 4246067"/>
                <a:gd name="connsiteX1054" fmla="*/ 7455968 w 7527271"/>
                <a:gd name="connsiteY1054" fmla="*/ 2854133 h 4246067"/>
                <a:gd name="connsiteX1055" fmla="*/ 7461911 w 7527271"/>
                <a:gd name="connsiteY1055" fmla="*/ 2868707 h 4246067"/>
                <a:gd name="connsiteX1056" fmla="*/ 7450039 w 7527271"/>
                <a:gd name="connsiteY1056" fmla="*/ 2894665 h 4246067"/>
                <a:gd name="connsiteX1057" fmla="*/ 7414426 w 7527271"/>
                <a:gd name="connsiteY1057" fmla="*/ 2917453 h 4246067"/>
                <a:gd name="connsiteX1058" fmla="*/ 7360986 w 7527271"/>
                <a:gd name="connsiteY1058" fmla="*/ 2859803 h 4246067"/>
                <a:gd name="connsiteX1059" fmla="*/ 7355054 w 7527271"/>
                <a:gd name="connsiteY1059" fmla="*/ 2881975 h 4246067"/>
                <a:gd name="connsiteX1060" fmla="*/ 7307561 w 7527271"/>
                <a:gd name="connsiteY1060" fmla="*/ 2875623 h 4246067"/>
                <a:gd name="connsiteX1061" fmla="*/ 7283814 w 7527271"/>
                <a:gd name="connsiteY1061" fmla="*/ 2872453 h 4246067"/>
                <a:gd name="connsiteX1062" fmla="*/ 7268971 w 7527271"/>
                <a:gd name="connsiteY1062" fmla="*/ 2872763 h 4246067"/>
                <a:gd name="connsiteX1063" fmla="*/ 7254130 w 7527271"/>
                <a:gd name="connsiteY1063" fmla="*/ 2873069 h 4246067"/>
                <a:gd name="connsiteX1064" fmla="*/ 7242257 w 7527271"/>
                <a:gd name="connsiteY1064" fmla="*/ 2880665 h 4246067"/>
                <a:gd name="connsiteX1065" fmla="*/ 7185862 w 7527271"/>
                <a:gd name="connsiteY1065" fmla="*/ 2870835 h 4246067"/>
                <a:gd name="connsiteX1066" fmla="*/ 7129467 w 7527271"/>
                <a:gd name="connsiteY1066" fmla="*/ 2861005 h 4246067"/>
                <a:gd name="connsiteX1067" fmla="*/ 7117586 w 7527271"/>
                <a:gd name="connsiteY1067" fmla="*/ 2850231 h 4246067"/>
                <a:gd name="connsiteX1068" fmla="*/ 7087907 w 7527271"/>
                <a:gd name="connsiteY1068" fmla="*/ 2850857 h 4246067"/>
                <a:gd name="connsiteX1069" fmla="*/ 7076030 w 7527271"/>
                <a:gd name="connsiteY1069" fmla="*/ 2849265 h 4246067"/>
                <a:gd name="connsiteX1070" fmla="*/ 7064161 w 7527271"/>
                <a:gd name="connsiteY1070" fmla="*/ 2847685 h 4246067"/>
                <a:gd name="connsiteX1071" fmla="*/ 7034480 w 7527271"/>
                <a:gd name="connsiteY1071" fmla="*/ 2866679 h 4246067"/>
                <a:gd name="connsiteX1072" fmla="*/ 6939500 w 7527271"/>
                <a:gd name="connsiteY1072" fmla="*/ 2890707 h 4246067"/>
                <a:gd name="connsiteX1073" fmla="*/ 6903879 w 7527271"/>
                <a:gd name="connsiteY1073" fmla="*/ 2895133 h 4246067"/>
                <a:gd name="connsiteX1074" fmla="*/ 6912787 w 7527271"/>
                <a:gd name="connsiteY1074" fmla="*/ 2907797 h 4246067"/>
                <a:gd name="connsiteX1075" fmla="*/ 6921689 w 7527271"/>
                <a:gd name="connsiteY1075" fmla="*/ 2920465 h 4246067"/>
                <a:gd name="connsiteX1076" fmla="*/ 7013708 w 7527271"/>
                <a:gd name="connsiteY1076" fmla="*/ 2944241 h 4246067"/>
                <a:gd name="connsiteX1077" fmla="*/ 7117609 w 7527271"/>
                <a:gd name="connsiteY1077" fmla="*/ 2978795 h 4246067"/>
                <a:gd name="connsiteX1078" fmla="*/ 7188848 w 7527271"/>
                <a:gd name="connsiteY1078" fmla="*/ 2988317 h 4246067"/>
                <a:gd name="connsiteX1079" fmla="*/ 7206656 w 7527271"/>
                <a:gd name="connsiteY1079" fmla="*/ 2976921 h 4246067"/>
                <a:gd name="connsiteX1080" fmla="*/ 7218528 w 7527271"/>
                <a:gd name="connsiteY1080" fmla="*/ 2987685 h 4246067"/>
                <a:gd name="connsiteX1081" fmla="*/ 7230400 w 7527271"/>
                <a:gd name="connsiteY1081" fmla="*/ 2980091 h 4246067"/>
                <a:gd name="connsiteX1082" fmla="*/ 7212591 w 7527271"/>
                <a:gd name="connsiteY1082" fmla="*/ 2973123 h 4246067"/>
                <a:gd name="connsiteX1083" fmla="*/ 7206656 w 7527271"/>
                <a:gd name="connsiteY1083" fmla="*/ 2976921 h 4246067"/>
                <a:gd name="connsiteX1084" fmla="*/ 7194780 w 7527271"/>
                <a:gd name="connsiteY1084" fmla="*/ 2966145 h 4246067"/>
                <a:gd name="connsiteX1085" fmla="*/ 7200715 w 7527271"/>
                <a:gd name="connsiteY1085" fmla="*/ 2962347 h 4246067"/>
                <a:gd name="connsiteX1086" fmla="*/ 7040419 w 7527271"/>
                <a:gd name="connsiteY1086" fmla="*/ 2899603 h 4246067"/>
                <a:gd name="connsiteX1087" fmla="*/ 7022610 w 7527271"/>
                <a:gd name="connsiteY1087" fmla="*/ 2874269 h 4246067"/>
                <a:gd name="connsiteX1088" fmla="*/ 7058224 w 7527271"/>
                <a:gd name="connsiteY1088" fmla="*/ 2869849 h 4246067"/>
                <a:gd name="connsiteX1089" fmla="*/ 7171022 w 7527271"/>
                <a:gd name="connsiteY1089" fmla="*/ 2898695 h 4246067"/>
                <a:gd name="connsiteX1090" fmla="*/ 7283823 w 7527271"/>
                <a:gd name="connsiteY1090" fmla="*/ 2927549 h 4246067"/>
                <a:gd name="connsiteX1091" fmla="*/ 7337248 w 7527271"/>
                <a:gd name="connsiteY1091" fmla="*/ 2930095 h 4246067"/>
                <a:gd name="connsiteX1092" fmla="*/ 7455990 w 7527271"/>
                <a:gd name="connsiteY1092" fmla="*/ 3001061 h 4246067"/>
                <a:gd name="connsiteX1093" fmla="*/ 7479742 w 7527271"/>
                <a:gd name="connsiteY1093" fmla="*/ 3050139 h 4246067"/>
                <a:gd name="connsiteX1094" fmla="*/ 7485688 w 7527271"/>
                <a:gd name="connsiteY1094" fmla="*/ 3092265 h 4246067"/>
                <a:gd name="connsiteX1095" fmla="*/ 7378838 w 7527271"/>
                <a:gd name="connsiteY1095" fmla="*/ 3160625 h 4246067"/>
                <a:gd name="connsiteX1096" fmla="*/ 7521333 w 7527271"/>
                <a:gd name="connsiteY1096" fmla="*/ 3289861 h 4246067"/>
                <a:gd name="connsiteX1097" fmla="*/ 7525789 w 7527271"/>
                <a:gd name="connsiteY1097" fmla="*/ 3337511 h 4246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Lst>
              <a:rect l="l" t="t" r="r" b="b"/>
              <a:pathLst>
                <a:path w="7527271" h="4246067">
                  <a:moveTo>
                    <a:pt x="221903" y="1042797"/>
                  </a:moveTo>
                  <a:cubicBezTo>
                    <a:pt x="222492" y="1046415"/>
                    <a:pt x="221566" y="1048442"/>
                    <a:pt x="219126" y="1048877"/>
                  </a:cubicBezTo>
                  <a:cubicBezTo>
                    <a:pt x="214245" y="1049746"/>
                    <a:pt x="203305" y="1044246"/>
                    <a:pt x="186305" y="1032384"/>
                  </a:cubicBezTo>
                  <a:cubicBezTo>
                    <a:pt x="161958" y="1026787"/>
                    <a:pt x="149781" y="1023984"/>
                    <a:pt x="149781" y="1023984"/>
                  </a:cubicBezTo>
                  <a:lnTo>
                    <a:pt x="155293" y="1019282"/>
                  </a:lnTo>
                  <a:cubicBezTo>
                    <a:pt x="171146" y="1018951"/>
                    <a:pt x="191240" y="1021574"/>
                    <a:pt x="215593" y="1027167"/>
                  </a:cubicBezTo>
                  <a:cubicBezTo>
                    <a:pt x="219211" y="1033969"/>
                    <a:pt x="221315" y="1039178"/>
                    <a:pt x="221903" y="1042797"/>
                  </a:cubicBezTo>
                  <a:close/>
                  <a:moveTo>
                    <a:pt x="668092" y="464430"/>
                  </a:moveTo>
                  <a:cubicBezTo>
                    <a:pt x="666334" y="466287"/>
                    <a:pt x="664104" y="473302"/>
                    <a:pt x="660949" y="467337"/>
                  </a:cubicBezTo>
                  <a:cubicBezTo>
                    <a:pt x="662853" y="465324"/>
                    <a:pt x="664242" y="463852"/>
                    <a:pt x="665355" y="463254"/>
                  </a:cubicBezTo>
                  <a:cubicBezTo>
                    <a:pt x="666467" y="462662"/>
                    <a:pt x="667300" y="462940"/>
                    <a:pt x="668092" y="464430"/>
                  </a:cubicBezTo>
                  <a:close/>
                  <a:moveTo>
                    <a:pt x="670132" y="500255"/>
                  </a:moveTo>
                  <a:cubicBezTo>
                    <a:pt x="669344" y="498764"/>
                    <a:pt x="659743" y="501760"/>
                    <a:pt x="649447" y="505493"/>
                  </a:cubicBezTo>
                  <a:lnTo>
                    <a:pt x="625133" y="514938"/>
                  </a:lnTo>
                  <a:lnTo>
                    <a:pt x="637618" y="519959"/>
                  </a:lnTo>
                  <a:lnTo>
                    <a:pt x="636961" y="518936"/>
                  </a:lnTo>
                  <a:lnTo>
                    <a:pt x="640233" y="517965"/>
                  </a:lnTo>
                  <a:cubicBezTo>
                    <a:pt x="636719" y="521681"/>
                    <a:pt x="675122" y="509699"/>
                    <a:pt x="670132" y="500255"/>
                  </a:cubicBezTo>
                  <a:close/>
                  <a:moveTo>
                    <a:pt x="675227" y="461522"/>
                  </a:moveTo>
                  <a:cubicBezTo>
                    <a:pt x="673472" y="463382"/>
                    <a:pt x="671242" y="470394"/>
                    <a:pt x="668092" y="464430"/>
                  </a:cubicBezTo>
                  <a:cubicBezTo>
                    <a:pt x="669991" y="462416"/>
                    <a:pt x="671382" y="460942"/>
                    <a:pt x="672493" y="460347"/>
                  </a:cubicBezTo>
                  <a:cubicBezTo>
                    <a:pt x="673605" y="459750"/>
                    <a:pt x="674438" y="460031"/>
                    <a:pt x="675227" y="461522"/>
                  </a:cubicBezTo>
                  <a:close/>
                  <a:moveTo>
                    <a:pt x="694557" y="455779"/>
                  </a:moveTo>
                  <a:cubicBezTo>
                    <a:pt x="689289" y="461359"/>
                    <a:pt x="681891" y="463769"/>
                    <a:pt x="675227" y="461522"/>
                  </a:cubicBezTo>
                  <a:cubicBezTo>
                    <a:pt x="679674" y="459140"/>
                    <a:pt x="682773" y="457018"/>
                    <a:pt x="685626" y="455834"/>
                  </a:cubicBezTo>
                  <a:cubicBezTo>
                    <a:pt x="688483" y="454651"/>
                    <a:pt x="691094" y="454406"/>
                    <a:pt x="694557" y="455779"/>
                  </a:cubicBezTo>
                  <a:close/>
                  <a:moveTo>
                    <a:pt x="775967" y="535565"/>
                  </a:moveTo>
                  <a:cubicBezTo>
                    <a:pt x="776698" y="536098"/>
                    <a:pt x="776660" y="537055"/>
                    <a:pt x="775274" y="538529"/>
                  </a:cubicBezTo>
                  <a:cubicBezTo>
                    <a:pt x="771762" y="542246"/>
                    <a:pt x="764543" y="539816"/>
                    <a:pt x="764543" y="539816"/>
                  </a:cubicBezTo>
                  <a:cubicBezTo>
                    <a:pt x="764610" y="537999"/>
                    <a:pt x="766914" y="536536"/>
                    <a:pt x="769481" y="535728"/>
                  </a:cubicBezTo>
                  <a:cubicBezTo>
                    <a:pt x="772044" y="534918"/>
                    <a:pt x="774867" y="534762"/>
                    <a:pt x="775967" y="535565"/>
                  </a:cubicBezTo>
                  <a:close/>
                  <a:moveTo>
                    <a:pt x="782649" y="2336417"/>
                  </a:moveTo>
                  <a:cubicBezTo>
                    <a:pt x="784630" y="2341273"/>
                    <a:pt x="783645" y="2344967"/>
                    <a:pt x="779685" y="2347497"/>
                  </a:cubicBezTo>
                  <a:cubicBezTo>
                    <a:pt x="775730" y="2350033"/>
                    <a:pt x="765829" y="2344115"/>
                    <a:pt x="750000" y="2329755"/>
                  </a:cubicBezTo>
                  <a:cubicBezTo>
                    <a:pt x="757914" y="2324691"/>
                    <a:pt x="765832" y="2325749"/>
                    <a:pt x="773745" y="2332925"/>
                  </a:cubicBezTo>
                  <a:cubicBezTo>
                    <a:pt x="777704" y="2330391"/>
                    <a:pt x="780669" y="2331557"/>
                    <a:pt x="782649" y="2336417"/>
                  </a:cubicBezTo>
                  <a:close/>
                  <a:moveTo>
                    <a:pt x="788889" y="452009"/>
                  </a:moveTo>
                  <a:cubicBezTo>
                    <a:pt x="788804" y="446668"/>
                    <a:pt x="757247" y="456057"/>
                    <a:pt x="774825" y="452173"/>
                  </a:cubicBezTo>
                  <a:cubicBezTo>
                    <a:pt x="731218" y="462305"/>
                    <a:pt x="682471" y="483115"/>
                    <a:pt x="636493" y="496412"/>
                  </a:cubicBezTo>
                  <a:lnTo>
                    <a:pt x="599013" y="504885"/>
                  </a:lnTo>
                  <a:lnTo>
                    <a:pt x="601187" y="505308"/>
                  </a:lnTo>
                  <a:lnTo>
                    <a:pt x="619364" y="512618"/>
                  </a:lnTo>
                  <a:lnTo>
                    <a:pt x="675864" y="490695"/>
                  </a:lnTo>
                  <a:cubicBezTo>
                    <a:pt x="708455" y="479047"/>
                    <a:pt x="741914" y="467645"/>
                    <a:pt x="776401" y="455155"/>
                  </a:cubicBezTo>
                  <a:cubicBezTo>
                    <a:pt x="776401" y="455155"/>
                    <a:pt x="788529" y="461693"/>
                    <a:pt x="788889" y="452009"/>
                  </a:cubicBezTo>
                  <a:close/>
                  <a:moveTo>
                    <a:pt x="805285" y="180325"/>
                  </a:moveTo>
                  <a:lnTo>
                    <a:pt x="803677" y="179228"/>
                  </a:lnTo>
                  <a:cubicBezTo>
                    <a:pt x="801965" y="178058"/>
                    <a:pt x="801105" y="177475"/>
                    <a:pt x="802395" y="178351"/>
                  </a:cubicBezTo>
                  <a:close/>
                  <a:moveTo>
                    <a:pt x="813969" y="186239"/>
                  </a:moveTo>
                  <a:lnTo>
                    <a:pt x="805285" y="180325"/>
                  </a:lnTo>
                  <a:lnTo>
                    <a:pt x="810109" y="183608"/>
                  </a:lnTo>
                  <a:cubicBezTo>
                    <a:pt x="812250" y="185070"/>
                    <a:pt x="813969" y="186239"/>
                    <a:pt x="813969" y="186239"/>
                  </a:cubicBezTo>
                  <a:close/>
                  <a:moveTo>
                    <a:pt x="834056" y="415947"/>
                  </a:moveTo>
                  <a:cubicBezTo>
                    <a:pt x="831406" y="414825"/>
                    <a:pt x="821666" y="417292"/>
                    <a:pt x="821666" y="417292"/>
                  </a:cubicBezTo>
                  <a:cubicBezTo>
                    <a:pt x="817860" y="421321"/>
                    <a:pt x="826397" y="426236"/>
                    <a:pt x="833713" y="418491"/>
                  </a:cubicBezTo>
                  <a:cubicBezTo>
                    <a:pt x="835033" y="417096"/>
                    <a:pt x="834938" y="416320"/>
                    <a:pt x="834056" y="415947"/>
                  </a:cubicBezTo>
                  <a:close/>
                  <a:moveTo>
                    <a:pt x="839529" y="489083"/>
                  </a:moveTo>
                  <a:cubicBezTo>
                    <a:pt x="834258" y="494663"/>
                    <a:pt x="832210" y="496833"/>
                    <a:pt x="827302" y="492728"/>
                  </a:cubicBezTo>
                  <a:cubicBezTo>
                    <a:pt x="829205" y="490712"/>
                    <a:pt x="831427" y="489520"/>
                    <a:pt x="833592" y="488974"/>
                  </a:cubicBezTo>
                  <a:cubicBezTo>
                    <a:pt x="835755" y="488428"/>
                    <a:pt x="837862" y="488522"/>
                    <a:pt x="839529" y="489083"/>
                  </a:cubicBezTo>
                  <a:close/>
                  <a:moveTo>
                    <a:pt x="964350" y="396221"/>
                  </a:moveTo>
                  <a:lnTo>
                    <a:pt x="948964" y="401099"/>
                  </a:lnTo>
                  <a:cubicBezTo>
                    <a:pt x="940159" y="402575"/>
                    <a:pt x="930067" y="403570"/>
                    <a:pt x="925729" y="403128"/>
                  </a:cubicBezTo>
                  <a:close/>
                  <a:moveTo>
                    <a:pt x="964506" y="396171"/>
                  </a:moveTo>
                  <a:lnTo>
                    <a:pt x="964506" y="396192"/>
                  </a:lnTo>
                  <a:lnTo>
                    <a:pt x="964350" y="396221"/>
                  </a:lnTo>
                  <a:close/>
                  <a:moveTo>
                    <a:pt x="976966" y="519558"/>
                  </a:moveTo>
                  <a:cubicBezTo>
                    <a:pt x="977464" y="518692"/>
                    <a:pt x="974685" y="518828"/>
                    <a:pt x="970404" y="519479"/>
                  </a:cubicBezTo>
                  <a:lnTo>
                    <a:pt x="947202" y="524432"/>
                  </a:lnTo>
                  <a:lnTo>
                    <a:pt x="968083" y="522423"/>
                  </a:lnTo>
                  <a:lnTo>
                    <a:pt x="972137" y="521801"/>
                  </a:lnTo>
                  <a:close/>
                  <a:moveTo>
                    <a:pt x="1001540" y="390770"/>
                  </a:moveTo>
                  <a:cubicBezTo>
                    <a:pt x="1002422" y="391678"/>
                    <a:pt x="984461" y="396356"/>
                    <a:pt x="964327" y="401013"/>
                  </a:cubicBezTo>
                  <a:lnTo>
                    <a:pt x="964506" y="396192"/>
                  </a:lnTo>
                  <a:lnTo>
                    <a:pt x="984007" y="392705"/>
                  </a:lnTo>
                  <a:cubicBezTo>
                    <a:pt x="995950" y="390803"/>
                    <a:pt x="1001098" y="390317"/>
                    <a:pt x="1001540" y="390770"/>
                  </a:cubicBezTo>
                  <a:close/>
                  <a:moveTo>
                    <a:pt x="1050500" y="448613"/>
                  </a:moveTo>
                  <a:cubicBezTo>
                    <a:pt x="1048923" y="445628"/>
                    <a:pt x="1027722" y="448702"/>
                    <a:pt x="1036435" y="448777"/>
                  </a:cubicBezTo>
                  <a:cubicBezTo>
                    <a:pt x="1023289" y="450681"/>
                    <a:pt x="1007365" y="455530"/>
                    <a:pt x="991279" y="459969"/>
                  </a:cubicBezTo>
                  <a:lnTo>
                    <a:pt x="961966" y="465516"/>
                  </a:lnTo>
                  <a:lnTo>
                    <a:pt x="959301" y="465808"/>
                  </a:lnTo>
                  <a:lnTo>
                    <a:pt x="958843" y="466106"/>
                  </a:lnTo>
                  <a:lnTo>
                    <a:pt x="945161" y="468695"/>
                  </a:lnTo>
                  <a:cubicBezTo>
                    <a:pt x="934690" y="470476"/>
                    <a:pt x="925892" y="465063"/>
                    <a:pt x="919049" y="467660"/>
                  </a:cubicBezTo>
                  <a:cubicBezTo>
                    <a:pt x="892761" y="471468"/>
                    <a:pt x="867393" y="488255"/>
                    <a:pt x="839529" y="489083"/>
                  </a:cubicBezTo>
                  <a:cubicBezTo>
                    <a:pt x="857575" y="480045"/>
                    <a:pt x="868045" y="478261"/>
                    <a:pt x="883783" y="470899"/>
                  </a:cubicBezTo>
                  <a:cubicBezTo>
                    <a:pt x="878696" y="471637"/>
                    <a:pt x="925892" y="465063"/>
                    <a:pt x="928123" y="458051"/>
                  </a:cubicBezTo>
                  <a:cubicBezTo>
                    <a:pt x="926462" y="449728"/>
                    <a:pt x="869984" y="471563"/>
                    <a:pt x="864895" y="472297"/>
                  </a:cubicBezTo>
                  <a:cubicBezTo>
                    <a:pt x="804819" y="492505"/>
                    <a:pt x="769633" y="501083"/>
                    <a:pt x="706228" y="520172"/>
                  </a:cubicBezTo>
                  <a:cubicBezTo>
                    <a:pt x="706228" y="520172"/>
                    <a:pt x="675771" y="537695"/>
                    <a:pt x="674289" y="524534"/>
                  </a:cubicBezTo>
                  <a:cubicBezTo>
                    <a:pt x="676519" y="517522"/>
                    <a:pt x="725770" y="508779"/>
                    <a:pt x="727521" y="506919"/>
                  </a:cubicBezTo>
                  <a:cubicBezTo>
                    <a:pt x="775373" y="490353"/>
                    <a:pt x="819159" y="477318"/>
                    <a:pt x="868502" y="458397"/>
                  </a:cubicBezTo>
                  <a:cubicBezTo>
                    <a:pt x="837028" y="473126"/>
                    <a:pt x="879055" y="461950"/>
                    <a:pt x="877658" y="454125"/>
                  </a:cubicBezTo>
                  <a:cubicBezTo>
                    <a:pt x="874421" y="442823"/>
                    <a:pt x="814166" y="467878"/>
                    <a:pt x="809076" y="468614"/>
                  </a:cubicBezTo>
                  <a:cubicBezTo>
                    <a:pt x="782739" y="477515"/>
                    <a:pt x="755430" y="486087"/>
                    <a:pt x="726793" y="495387"/>
                  </a:cubicBezTo>
                  <a:lnTo>
                    <a:pt x="645911" y="523294"/>
                  </a:lnTo>
                  <a:lnTo>
                    <a:pt x="687841" y="540147"/>
                  </a:lnTo>
                  <a:cubicBezTo>
                    <a:pt x="702139" y="544427"/>
                    <a:pt x="716294" y="547182"/>
                    <a:pt x="730306" y="548411"/>
                  </a:cubicBezTo>
                  <a:cubicBezTo>
                    <a:pt x="738807" y="554351"/>
                    <a:pt x="746104" y="558017"/>
                    <a:pt x="752189" y="559408"/>
                  </a:cubicBezTo>
                  <a:cubicBezTo>
                    <a:pt x="758275" y="560811"/>
                    <a:pt x="765572" y="564477"/>
                    <a:pt x="774067" y="570409"/>
                  </a:cubicBezTo>
                  <a:lnTo>
                    <a:pt x="814533" y="569547"/>
                  </a:lnTo>
                  <a:lnTo>
                    <a:pt x="832273" y="564547"/>
                  </a:lnTo>
                  <a:lnTo>
                    <a:pt x="800402" y="559967"/>
                  </a:lnTo>
                  <a:cubicBezTo>
                    <a:pt x="776934" y="556354"/>
                    <a:pt x="764504" y="553305"/>
                    <a:pt x="784399" y="550950"/>
                  </a:cubicBezTo>
                  <a:lnTo>
                    <a:pt x="809632" y="549247"/>
                  </a:lnTo>
                  <a:lnTo>
                    <a:pt x="827491" y="540591"/>
                  </a:lnTo>
                  <a:cubicBezTo>
                    <a:pt x="889325" y="518522"/>
                    <a:pt x="948930" y="503463"/>
                    <a:pt x="1017718" y="483327"/>
                  </a:cubicBezTo>
                  <a:lnTo>
                    <a:pt x="1020957" y="480549"/>
                  </a:lnTo>
                  <a:lnTo>
                    <a:pt x="1002259" y="479673"/>
                  </a:lnTo>
                  <a:lnTo>
                    <a:pt x="988394" y="478600"/>
                  </a:lnTo>
                  <a:lnTo>
                    <a:pt x="916675" y="496530"/>
                  </a:lnTo>
                  <a:cubicBezTo>
                    <a:pt x="891288" y="505394"/>
                    <a:pt x="865718" y="514450"/>
                    <a:pt x="835086" y="517821"/>
                  </a:cubicBezTo>
                  <a:cubicBezTo>
                    <a:pt x="865215" y="505294"/>
                    <a:pt x="896523" y="495004"/>
                    <a:pt x="928683" y="485562"/>
                  </a:cubicBezTo>
                  <a:lnTo>
                    <a:pt x="963352" y="476012"/>
                  </a:lnTo>
                  <a:lnTo>
                    <a:pt x="950355" y="471608"/>
                  </a:lnTo>
                  <a:lnTo>
                    <a:pt x="958843" y="466106"/>
                  </a:lnTo>
                  <a:lnTo>
                    <a:pt x="961966" y="465516"/>
                  </a:lnTo>
                  <a:lnTo>
                    <a:pt x="977093" y="463845"/>
                  </a:lnTo>
                  <a:lnTo>
                    <a:pt x="1004931" y="464563"/>
                  </a:lnTo>
                  <a:lnTo>
                    <a:pt x="1027361" y="458386"/>
                  </a:lnTo>
                  <a:cubicBezTo>
                    <a:pt x="1029117" y="456525"/>
                    <a:pt x="1055491" y="458053"/>
                    <a:pt x="1050500" y="448613"/>
                  </a:cubicBezTo>
                  <a:close/>
                  <a:moveTo>
                    <a:pt x="1217535" y="1042475"/>
                  </a:moveTo>
                  <a:cubicBezTo>
                    <a:pt x="1177340" y="1037225"/>
                    <a:pt x="1140183" y="1032665"/>
                    <a:pt x="1106075" y="1028803"/>
                  </a:cubicBezTo>
                  <a:cubicBezTo>
                    <a:pt x="1071961" y="1024946"/>
                    <a:pt x="1039059" y="1023356"/>
                    <a:pt x="1007361" y="1024033"/>
                  </a:cubicBezTo>
                  <a:cubicBezTo>
                    <a:pt x="967161" y="1018771"/>
                    <a:pt x="928172" y="1015789"/>
                    <a:pt x="890387" y="1015065"/>
                  </a:cubicBezTo>
                  <a:cubicBezTo>
                    <a:pt x="852601" y="1014344"/>
                    <a:pt x="815446" y="1009785"/>
                    <a:pt x="778927" y="1001396"/>
                  </a:cubicBezTo>
                  <a:cubicBezTo>
                    <a:pt x="837269" y="1030721"/>
                    <a:pt x="879192" y="1054285"/>
                    <a:pt x="904688" y="1072079"/>
                  </a:cubicBezTo>
                  <a:cubicBezTo>
                    <a:pt x="920537" y="1071748"/>
                    <a:pt x="934265" y="1069927"/>
                    <a:pt x="945861" y="1066614"/>
                  </a:cubicBezTo>
                  <a:cubicBezTo>
                    <a:pt x="957462" y="1063313"/>
                    <a:pt x="971187" y="1061491"/>
                    <a:pt x="987032" y="1061152"/>
                  </a:cubicBezTo>
                  <a:cubicBezTo>
                    <a:pt x="1011383" y="1066756"/>
                    <a:pt x="1030276" y="1067108"/>
                    <a:pt x="1043716" y="1062239"/>
                  </a:cubicBezTo>
                  <a:cubicBezTo>
                    <a:pt x="1057152" y="1057372"/>
                    <a:pt x="1076044" y="1057724"/>
                    <a:pt x="1100391" y="1063321"/>
                  </a:cubicBezTo>
                  <a:cubicBezTo>
                    <a:pt x="1119918" y="1059853"/>
                    <a:pt x="1137600" y="1057943"/>
                    <a:pt x="1153453" y="1057607"/>
                  </a:cubicBezTo>
                  <a:cubicBezTo>
                    <a:pt x="1169301" y="1057262"/>
                    <a:pt x="1189401" y="1059897"/>
                    <a:pt x="1213748" y="1065494"/>
                  </a:cubicBezTo>
                  <a:cubicBezTo>
                    <a:pt x="1205249" y="1059554"/>
                    <a:pt x="1206509" y="1051882"/>
                    <a:pt x="1217535" y="1042475"/>
                  </a:cubicBezTo>
                  <a:close/>
                  <a:moveTo>
                    <a:pt x="1319503" y="797248"/>
                  </a:moveTo>
                  <a:cubicBezTo>
                    <a:pt x="1307328" y="794447"/>
                    <a:pt x="1297914" y="789301"/>
                    <a:pt x="1291249" y="781796"/>
                  </a:cubicBezTo>
                  <a:cubicBezTo>
                    <a:pt x="1284590" y="774301"/>
                    <a:pt x="1275171" y="769145"/>
                    <a:pt x="1262995" y="766342"/>
                  </a:cubicBezTo>
                  <a:cubicBezTo>
                    <a:pt x="1262995" y="766342"/>
                    <a:pt x="1250823" y="763553"/>
                    <a:pt x="1226472" y="757958"/>
                  </a:cubicBezTo>
                  <a:cubicBezTo>
                    <a:pt x="1143553" y="762780"/>
                    <a:pt x="1061320" y="753840"/>
                    <a:pt x="979774" y="731120"/>
                  </a:cubicBezTo>
                  <a:cubicBezTo>
                    <a:pt x="948078" y="731794"/>
                    <a:pt x="916091" y="729424"/>
                    <a:pt x="883820" y="723992"/>
                  </a:cubicBezTo>
                  <a:cubicBezTo>
                    <a:pt x="851543" y="718566"/>
                    <a:pt x="819560" y="716192"/>
                    <a:pt x="787863" y="716868"/>
                  </a:cubicBezTo>
                  <a:cubicBezTo>
                    <a:pt x="768334" y="720340"/>
                    <a:pt x="743876" y="734628"/>
                    <a:pt x="714478" y="759711"/>
                  </a:cubicBezTo>
                  <a:cubicBezTo>
                    <a:pt x="769372" y="752418"/>
                    <a:pt x="823928" y="752028"/>
                    <a:pt x="878137" y="758508"/>
                  </a:cubicBezTo>
                  <a:cubicBezTo>
                    <a:pt x="932346" y="764996"/>
                    <a:pt x="989884" y="775233"/>
                    <a:pt x="1050757" y="789222"/>
                  </a:cubicBezTo>
                  <a:cubicBezTo>
                    <a:pt x="1082455" y="788545"/>
                    <a:pt x="1116277" y="789356"/>
                    <a:pt x="1152226" y="791645"/>
                  </a:cubicBezTo>
                  <a:cubicBezTo>
                    <a:pt x="1188174" y="793937"/>
                    <a:pt x="1223834" y="793174"/>
                    <a:pt x="1259208" y="789364"/>
                  </a:cubicBezTo>
                  <a:lnTo>
                    <a:pt x="1253696" y="794065"/>
                  </a:lnTo>
                  <a:cubicBezTo>
                    <a:pt x="1265869" y="796859"/>
                    <a:pt x="1275918" y="798177"/>
                    <a:pt x="1283842" y="798009"/>
                  </a:cubicBezTo>
                  <a:cubicBezTo>
                    <a:pt x="1291770" y="797840"/>
                    <a:pt x="1301817" y="799149"/>
                    <a:pt x="1313991" y="801950"/>
                  </a:cubicBezTo>
                  <a:close/>
                  <a:moveTo>
                    <a:pt x="1336717" y="314408"/>
                  </a:moveTo>
                  <a:cubicBezTo>
                    <a:pt x="1334958" y="316268"/>
                    <a:pt x="1329787" y="311665"/>
                    <a:pt x="1333300" y="307944"/>
                  </a:cubicBezTo>
                  <a:cubicBezTo>
                    <a:pt x="1333300" y="307944"/>
                    <a:pt x="1334592" y="309095"/>
                    <a:pt x="1335665" y="310480"/>
                  </a:cubicBezTo>
                  <a:cubicBezTo>
                    <a:pt x="1336739" y="311862"/>
                    <a:pt x="1337593" y="313476"/>
                    <a:pt x="1336717" y="314408"/>
                  </a:cubicBezTo>
                  <a:close/>
                  <a:moveTo>
                    <a:pt x="1387541" y="308646"/>
                  </a:moveTo>
                  <a:cubicBezTo>
                    <a:pt x="1375050" y="311794"/>
                    <a:pt x="1361247" y="312455"/>
                    <a:pt x="1348940" y="310763"/>
                  </a:cubicBezTo>
                  <a:cubicBezTo>
                    <a:pt x="1355185" y="309190"/>
                    <a:pt x="1361803" y="307025"/>
                    <a:pt x="1368376" y="306073"/>
                  </a:cubicBezTo>
                  <a:cubicBezTo>
                    <a:pt x="1374947" y="305119"/>
                    <a:pt x="1381475" y="305376"/>
                    <a:pt x="1387541" y="308646"/>
                  </a:cubicBezTo>
                  <a:close/>
                  <a:moveTo>
                    <a:pt x="1433538" y="680158"/>
                  </a:moveTo>
                  <a:lnTo>
                    <a:pt x="1414742" y="667035"/>
                  </a:lnTo>
                  <a:lnTo>
                    <a:pt x="1363295" y="662724"/>
                  </a:lnTo>
                  <a:close/>
                  <a:moveTo>
                    <a:pt x="1493835" y="688044"/>
                  </a:moveTo>
                  <a:lnTo>
                    <a:pt x="1485828" y="672991"/>
                  </a:lnTo>
                  <a:lnTo>
                    <a:pt x="1440003" y="669152"/>
                  </a:lnTo>
                  <a:lnTo>
                    <a:pt x="1444562" y="670752"/>
                  </a:lnTo>
                  <a:cubicBezTo>
                    <a:pt x="1456738" y="673555"/>
                    <a:pt x="1473160" y="679317"/>
                    <a:pt x="1493835" y="688044"/>
                  </a:cubicBezTo>
                  <a:close/>
                  <a:moveTo>
                    <a:pt x="2010802" y="301586"/>
                  </a:moveTo>
                  <a:lnTo>
                    <a:pt x="1970534" y="302120"/>
                  </a:lnTo>
                  <a:cubicBezTo>
                    <a:pt x="1935671" y="302992"/>
                    <a:pt x="1901680" y="304105"/>
                    <a:pt x="1866781" y="305015"/>
                  </a:cubicBezTo>
                  <a:cubicBezTo>
                    <a:pt x="1823094" y="307869"/>
                    <a:pt x="1770792" y="300463"/>
                    <a:pt x="1727367" y="303814"/>
                  </a:cubicBezTo>
                  <a:cubicBezTo>
                    <a:pt x="1700816" y="307128"/>
                    <a:pt x="1685520" y="310145"/>
                    <a:pt x="1655897" y="312832"/>
                  </a:cubicBezTo>
                  <a:cubicBezTo>
                    <a:pt x="1639784" y="315168"/>
                    <a:pt x="1620632" y="316072"/>
                    <a:pt x="1603498" y="315611"/>
                  </a:cubicBezTo>
                  <a:cubicBezTo>
                    <a:pt x="1566475" y="320707"/>
                    <a:pt x="1601269" y="322623"/>
                    <a:pt x="1611739" y="320837"/>
                  </a:cubicBezTo>
                  <a:cubicBezTo>
                    <a:pt x="1686653" y="317471"/>
                    <a:pt x="1751068" y="316700"/>
                    <a:pt x="1819290" y="311898"/>
                  </a:cubicBezTo>
                  <a:lnTo>
                    <a:pt x="1835216" y="312074"/>
                  </a:lnTo>
                  <a:close/>
                  <a:moveTo>
                    <a:pt x="2206493" y="66888"/>
                  </a:moveTo>
                  <a:cubicBezTo>
                    <a:pt x="2205120" y="63334"/>
                    <a:pt x="2203197" y="58359"/>
                    <a:pt x="2204020" y="60491"/>
                  </a:cubicBezTo>
                  <a:close/>
                  <a:moveTo>
                    <a:pt x="2214701" y="59725"/>
                  </a:moveTo>
                  <a:lnTo>
                    <a:pt x="2207729" y="70086"/>
                  </a:lnTo>
                  <a:lnTo>
                    <a:pt x="2213027" y="72805"/>
                  </a:lnTo>
                  <a:lnTo>
                    <a:pt x="2133222" y="75812"/>
                  </a:lnTo>
                  <a:cubicBezTo>
                    <a:pt x="1899883" y="86835"/>
                    <a:pt x="1666032" y="100994"/>
                    <a:pt x="1430026" y="110279"/>
                  </a:cubicBezTo>
                  <a:cubicBezTo>
                    <a:pt x="1398287" y="118016"/>
                    <a:pt x="1289851" y="107681"/>
                    <a:pt x="1383350" y="95044"/>
                  </a:cubicBezTo>
                  <a:cubicBezTo>
                    <a:pt x="1597917" y="67971"/>
                    <a:pt x="1817136" y="76879"/>
                    <a:pt x="2041510" y="70240"/>
                  </a:cubicBezTo>
                  <a:close/>
                  <a:moveTo>
                    <a:pt x="2231036" y="58733"/>
                  </a:moveTo>
                  <a:lnTo>
                    <a:pt x="2226569" y="64826"/>
                  </a:lnTo>
                  <a:lnTo>
                    <a:pt x="2218387" y="59500"/>
                  </a:lnTo>
                  <a:close/>
                  <a:moveTo>
                    <a:pt x="2320027" y="234490"/>
                  </a:moveTo>
                  <a:cubicBezTo>
                    <a:pt x="2321404" y="236196"/>
                    <a:pt x="2295650" y="240648"/>
                    <a:pt x="2260832" y="245585"/>
                  </a:cubicBezTo>
                  <a:lnTo>
                    <a:pt x="2238069" y="248658"/>
                  </a:lnTo>
                  <a:lnTo>
                    <a:pt x="2223932" y="249294"/>
                  </a:lnTo>
                  <a:lnTo>
                    <a:pt x="2225959" y="239490"/>
                  </a:lnTo>
                  <a:cubicBezTo>
                    <a:pt x="2228738" y="246674"/>
                    <a:pt x="2148195" y="251498"/>
                    <a:pt x="2126964" y="247724"/>
                  </a:cubicBezTo>
                  <a:cubicBezTo>
                    <a:pt x="2232823" y="238060"/>
                    <a:pt x="2287458" y="234173"/>
                    <a:pt x="2308932" y="233789"/>
                  </a:cubicBezTo>
                  <a:cubicBezTo>
                    <a:pt x="2316092" y="233663"/>
                    <a:pt x="2319567" y="233922"/>
                    <a:pt x="2320027" y="234490"/>
                  </a:cubicBezTo>
                  <a:close/>
                  <a:moveTo>
                    <a:pt x="2436300" y="55749"/>
                  </a:moveTo>
                  <a:lnTo>
                    <a:pt x="2382087" y="66437"/>
                  </a:lnTo>
                  <a:lnTo>
                    <a:pt x="2214959" y="72730"/>
                  </a:lnTo>
                  <a:lnTo>
                    <a:pt x="2226569" y="64826"/>
                  </a:lnTo>
                  <a:cubicBezTo>
                    <a:pt x="2226569" y="64826"/>
                    <a:pt x="2228533" y="65638"/>
                    <a:pt x="2230781" y="65063"/>
                  </a:cubicBezTo>
                  <a:lnTo>
                    <a:pt x="2235628" y="58453"/>
                  </a:lnTo>
                  <a:lnTo>
                    <a:pt x="2267623" y="56510"/>
                  </a:lnTo>
                  <a:cubicBezTo>
                    <a:pt x="2273872" y="54373"/>
                    <a:pt x="2276995" y="53304"/>
                    <a:pt x="2280261" y="52108"/>
                  </a:cubicBezTo>
                  <a:lnTo>
                    <a:pt x="2285686" y="50033"/>
                  </a:lnTo>
                  <a:lnTo>
                    <a:pt x="2295084" y="48703"/>
                  </a:lnTo>
                  <a:lnTo>
                    <a:pt x="2303456" y="59854"/>
                  </a:lnTo>
                  <a:cubicBezTo>
                    <a:pt x="2306258" y="60768"/>
                    <a:pt x="2306959" y="56472"/>
                    <a:pt x="2307657" y="52177"/>
                  </a:cubicBezTo>
                  <a:lnTo>
                    <a:pt x="2310771" y="46483"/>
                  </a:lnTo>
                  <a:lnTo>
                    <a:pt x="2314198" y="45996"/>
                  </a:lnTo>
                  <a:lnTo>
                    <a:pt x="2319940" y="49681"/>
                  </a:lnTo>
                  <a:cubicBezTo>
                    <a:pt x="2330705" y="57436"/>
                    <a:pt x="2348033" y="69880"/>
                    <a:pt x="2358538" y="59735"/>
                  </a:cubicBezTo>
                  <a:cubicBezTo>
                    <a:pt x="2358538" y="59735"/>
                    <a:pt x="2349919" y="40213"/>
                    <a:pt x="2355517" y="42042"/>
                  </a:cubicBezTo>
                  <a:cubicBezTo>
                    <a:pt x="2361122" y="43869"/>
                    <a:pt x="2371030" y="55459"/>
                    <a:pt x="2383168" y="59422"/>
                  </a:cubicBezTo>
                  <a:cubicBezTo>
                    <a:pt x="2388768" y="61248"/>
                    <a:pt x="2404261" y="59694"/>
                    <a:pt x="2421316" y="57603"/>
                  </a:cubicBezTo>
                  <a:close/>
                  <a:moveTo>
                    <a:pt x="2640319" y="13882"/>
                  </a:moveTo>
                  <a:cubicBezTo>
                    <a:pt x="2639026" y="21814"/>
                    <a:pt x="2622580" y="8094"/>
                    <a:pt x="2629474" y="1990"/>
                  </a:cubicBezTo>
                  <a:close/>
                  <a:moveTo>
                    <a:pt x="2720388" y="5213"/>
                  </a:moveTo>
                  <a:lnTo>
                    <a:pt x="2700297" y="12153"/>
                  </a:lnTo>
                  <a:lnTo>
                    <a:pt x="2694788" y="12840"/>
                  </a:lnTo>
                  <a:lnTo>
                    <a:pt x="2666244" y="5637"/>
                  </a:lnTo>
                  <a:cubicBezTo>
                    <a:pt x="2672597" y="2838"/>
                    <a:pt x="2681934" y="1363"/>
                    <a:pt x="2691777" y="1269"/>
                  </a:cubicBezTo>
                  <a:cubicBezTo>
                    <a:pt x="2701627" y="1176"/>
                    <a:pt x="2711987" y="2470"/>
                    <a:pt x="2720388" y="5213"/>
                  </a:cubicBezTo>
                  <a:close/>
                  <a:moveTo>
                    <a:pt x="2745589" y="6473"/>
                  </a:moveTo>
                  <a:lnTo>
                    <a:pt x="2728044" y="8675"/>
                  </a:lnTo>
                  <a:lnTo>
                    <a:pt x="2720388" y="5213"/>
                  </a:lnTo>
                  <a:close/>
                  <a:moveTo>
                    <a:pt x="2765795" y="3943"/>
                  </a:moveTo>
                  <a:lnTo>
                    <a:pt x="2752836" y="5567"/>
                  </a:lnTo>
                  <a:lnTo>
                    <a:pt x="2759218" y="2224"/>
                  </a:lnTo>
                  <a:close/>
                  <a:moveTo>
                    <a:pt x="2784447" y="1606"/>
                  </a:moveTo>
                  <a:lnTo>
                    <a:pt x="2777826" y="2435"/>
                  </a:lnTo>
                  <a:lnTo>
                    <a:pt x="2779400" y="0"/>
                  </a:lnTo>
                  <a:close/>
                  <a:moveTo>
                    <a:pt x="2975948" y="68337"/>
                  </a:moveTo>
                  <a:lnTo>
                    <a:pt x="2942761" y="70090"/>
                  </a:lnTo>
                  <a:cubicBezTo>
                    <a:pt x="2723146" y="84634"/>
                    <a:pt x="2466650" y="140190"/>
                    <a:pt x="2245680" y="185336"/>
                  </a:cubicBezTo>
                  <a:cubicBezTo>
                    <a:pt x="2208842" y="195204"/>
                    <a:pt x="2157772" y="205202"/>
                    <a:pt x="2139773" y="209804"/>
                  </a:cubicBezTo>
                  <a:cubicBezTo>
                    <a:pt x="2118635" y="226179"/>
                    <a:pt x="2139406" y="228754"/>
                    <a:pt x="2124186" y="240542"/>
                  </a:cubicBezTo>
                  <a:cubicBezTo>
                    <a:pt x="2124186" y="240542"/>
                    <a:pt x="2097971" y="260842"/>
                    <a:pt x="2095196" y="253662"/>
                  </a:cubicBezTo>
                  <a:lnTo>
                    <a:pt x="2099702" y="254876"/>
                  </a:lnTo>
                  <a:lnTo>
                    <a:pt x="1480594" y="282710"/>
                  </a:lnTo>
                  <a:cubicBezTo>
                    <a:pt x="1421512" y="283263"/>
                    <a:pt x="1362872" y="298060"/>
                    <a:pt x="1307558" y="299254"/>
                  </a:cubicBezTo>
                  <a:lnTo>
                    <a:pt x="1260583" y="295464"/>
                  </a:lnTo>
                  <a:lnTo>
                    <a:pt x="1238044" y="298740"/>
                  </a:lnTo>
                  <a:cubicBezTo>
                    <a:pt x="1216477" y="302201"/>
                    <a:pt x="1194164" y="306841"/>
                    <a:pt x="1171499" y="312270"/>
                  </a:cubicBezTo>
                  <a:lnTo>
                    <a:pt x="1151052" y="317721"/>
                  </a:lnTo>
                  <a:lnTo>
                    <a:pt x="1147257" y="317721"/>
                  </a:lnTo>
                  <a:cubicBezTo>
                    <a:pt x="1134203" y="318608"/>
                    <a:pt x="1119800" y="320829"/>
                    <a:pt x="1108293" y="321626"/>
                  </a:cubicBezTo>
                  <a:lnTo>
                    <a:pt x="1103414" y="321555"/>
                  </a:lnTo>
                  <a:lnTo>
                    <a:pt x="1153973" y="308034"/>
                  </a:lnTo>
                  <a:cubicBezTo>
                    <a:pt x="1177128" y="302299"/>
                    <a:pt x="1200926" y="296960"/>
                    <a:pt x="1225918" y="292201"/>
                  </a:cubicBezTo>
                  <a:lnTo>
                    <a:pt x="1236194" y="290594"/>
                  </a:lnTo>
                  <a:lnTo>
                    <a:pt x="1213178" y="284874"/>
                  </a:lnTo>
                  <a:cubicBezTo>
                    <a:pt x="1201087" y="279881"/>
                    <a:pt x="1189974" y="274167"/>
                    <a:pt x="1178770" y="270510"/>
                  </a:cubicBezTo>
                  <a:cubicBezTo>
                    <a:pt x="1154140" y="270822"/>
                    <a:pt x="1107677" y="290464"/>
                    <a:pt x="1103155" y="245828"/>
                  </a:cubicBezTo>
                  <a:cubicBezTo>
                    <a:pt x="1136401" y="265030"/>
                    <a:pt x="1112845" y="222538"/>
                    <a:pt x="1103155" y="245828"/>
                  </a:cubicBezTo>
                  <a:cubicBezTo>
                    <a:pt x="998811" y="246574"/>
                    <a:pt x="889803" y="245799"/>
                    <a:pt x="780078" y="243396"/>
                  </a:cubicBezTo>
                  <a:cubicBezTo>
                    <a:pt x="794936" y="188381"/>
                    <a:pt x="881757" y="216718"/>
                    <a:pt x="928219" y="197080"/>
                  </a:cubicBezTo>
                  <a:cubicBezTo>
                    <a:pt x="966635" y="184561"/>
                    <a:pt x="897985" y="195564"/>
                    <a:pt x="880248" y="189774"/>
                  </a:cubicBezTo>
                  <a:cubicBezTo>
                    <a:pt x="856549" y="190393"/>
                    <a:pt x="837306" y="193855"/>
                    <a:pt x="813969" y="186239"/>
                  </a:cubicBezTo>
                  <a:cubicBezTo>
                    <a:pt x="1143361" y="146879"/>
                    <a:pt x="1479629" y="122640"/>
                    <a:pt x="1817838" y="104605"/>
                  </a:cubicBezTo>
                  <a:lnTo>
                    <a:pt x="2294191" y="83764"/>
                  </a:lnTo>
                  <a:lnTo>
                    <a:pt x="2289208" y="84750"/>
                  </a:lnTo>
                  <a:cubicBezTo>
                    <a:pt x="2214220" y="103938"/>
                    <a:pt x="2123537" y="116623"/>
                    <a:pt x="2078959" y="160478"/>
                  </a:cubicBezTo>
                  <a:cubicBezTo>
                    <a:pt x="2044893" y="177526"/>
                    <a:pt x="2041657" y="169146"/>
                    <a:pt x="2023660" y="173750"/>
                  </a:cubicBezTo>
                  <a:cubicBezTo>
                    <a:pt x="1978128" y="181020"/>
                    <a:pt x="1943599" y="196870"/>
                    <a:pt x="1991528" y="198636"/>
                  </a:cubicBezTo>
                  <a:cubicBezTo>
                    <a:pt x="2077138" y="189879"/>
                    <a:pt x="2122290" y="184466"/>
                    <a:pt x="2197276" y="165276"/>
                  </a:cubicBezTo>
                  <a:cubicBezTo>
                    <a:pt x="2385101" y="135300"/>
                    <a:pt x="2551204" y="100274"/>
                    <a:pt x="2730346" y="74613"/>
                  </a:cubicBezTo>
                  <a:lnTo>
                    <a:pt x="2845621" y="60884"/>
                  </a:lnTo>
                  <a:close/>
                  <a:moveTo>
                    <a:pt x="3077268" y="3430487"/>
                  </a:moveTo>
                  <a:cubicBezTo>
                    <a:pt x="3077268" y="3430487"/>
                    <a:pt x="3073309" y="3433019"/>
                    <a:pt x="3065395" y="3438079"/>
                  </a:cubicBezTo>
                  <a:cubicBezTo>
                    <a:pt x="2990196" y="3424971"/>
                    <a:pt x="2916976" y="3407529"/>
                    <a:pt x="2845737" y="3385769"/>
                  </a:cubicBezTo>
                  <a:cubicBezTo>
                    <a:pt x="2774497" y="3363995"/>
                    <a:pt x="2703253" y="3345303"/>
                    <a:pt x="2632014" y="3329659"/>
                  </a:cubicBezTo>
                  <a:cubicBezTo>
                    <a:pt x="2556816" y="3316543"/>
                    <a:pt x="2483598" y="3299115"/>
                    <a:pt x="2412356" y="3277341"/>
                  </a:cubicBezTo>
                  <a:cubicBezTo>
                    <a:pt x="2341117" y="3255585"/>
                    <a:pt x="2267897" y="3238141"/>
                    <a:pt x="2192698" y="3225029"/>
                  </a:cubicBezTo>
                  <a:cubicBezTo>
                    <a:pt x="2184782" y="3217857"/>
                    <a:pt x="2178844" y="3209403"/>
                    <a:pt x="2174888" y="3199699"/>
                  </a:cubicBezTo>
                  <a:cubicBezTo>
                    <a:pt x="2178843" y="3197167"/>
                    <a:pt x="2184776" y="3199481"/>
                    <a:pt x="2192694" y="3206669"/>
                  </a:cubicBezTo>
                  <a:lnTo>
                    <a:pt x="3065393" y="3419723"/>
                  </a:lnTo>
                  <a:cubicBezTo>
                    <a:pt x="3069352" y="3417189"/>
                    <a:pt x="3073306" y="3417707"/>
                    <a:pt x="3077264" y="3421303"/>
                  </a:cubicBezTo>
                  <a:cubicBezTo>
                    <a:pt x="3081225" y="3424897"/>
                    <a:pt x="3081224" y="3427955"/>
                    <a:pt x="3077268" y="3430487"/>
                  </a:cubicBezTo>
                  <a:close/>
                  <a:moveTo>
                    <a:pt x="3089148" y="257891"/>
                  </a:moveTo>
                  <a:lnTo>
                    <a:pt x="3086918" y="268355"/>
                  </a:lnTo>
                  <a:lnTo>
                    <a:pt x="3086966" y="266045"/>
                  </a:lnTo>
                  <a:close/>
                  <a:moveTo>
                    <a:pt x="3181897" y="125963"/>
                  </a:moveTo>
                  <a:cubicBezTo>
                    <a:pt x="3176826" y="129892"/>
                    <a:pt x="3165737" y="118258"/>
                    <a:pt x="3175885" y="110399"/>
                  </a:cubicBezTo>
                  <a:cubicBezTo>
                    <a:pt x="3175885" y="110399"/>
                    <a:pt x="3186972" y="122035"/>
                    <a:pt x="3181897" y="125963"/>
                  </a:cubicBezTo>
                  <a:close/>
                  <a:moveTo>
                    <a:pt x="3213665" y="120027"/>
                  </a:moveTo>
                  <a:cubicBezTo>
                    <a:pt x="3208592" y="123955"/>
                    <a:pt x="3203517" y="127885"/>
                    <a:pt x="3200740" y="120702"/>
                  </a:cubicBezTo>
                  <a:cubicBezTo>
                    <a:pt x="3203277" y="118737"/>
                    <a:pt x="3205813" y="116772"/>
                    <a:pt x="3208064" y="116198"/>
                  </a:cubicBezTo>
                  <a:cubicBezTo>
                    <a:pt x="3210314" y="115622"/>
                    <a:pt x="3212277" y="116435"/>
                    <a:pt x="3213665" y="120027"/>
                  </a:cubicBezTo>
                  <a:close/>
                  <a:moveTo>
                    <a:pt x="3235755" y="242992"/>
                  </a:moveTo>
                  <a:lnTo>
                    <a:pt x="3233556" y="242916"/>
                  </a:lnTo>
                  <a:lnTo>
                    <a:pt x="3234241" y="263903"/>
                  </a:lnTo>
                  <a:close/>
                  <a:moveTo>
                    <a:pt x="3310362" y="122904"/>
                  </a:moveTo>
                  <a:cubicBezTo>
                    <a:pt x="3278135" y="127645"/>
                    <a:pt x="3243595" y="126401"/>
                    <a:pt x="3213665" y="120027"/>
                  </a:cubicBezTo>
                  <a:cubicBezTo>
                    <a:pt x="3225748" y="118247"/>
                    <a:pt x="3238483" y="115751"/>
                    <a:pt x="3251136" y="114244"/>
                  </a:cubicBezTo>
                  <a:cubicBezTo>
                    <a:pt x="3263790" y="112737"/>
                    <a:pt x="3276363" y="112224"/>
                    <a:pt x="3288128" y="114414"/>
                  </a:cubicBezTo>
                  <a:cubicBezTo>
                    <a:pt x="3295972" y="115875"/>
                    <a:pt x="3303455" y="118532"/>
                    <a:pt x="3310362" y="122904"/>
                  </a:cubicBezTo>
                  <a:close/>
                  <a:moveTo>
                    <a:pt x="3709209" y="64485"/>
                  </a:moveTo>
                  <a:lnTo>
                    <a:pt x="3704822" y="68604"/>
                  </a:lnTo>
                  <a:cubicBezTo>
                    <a:pt x="3694484" y="72236"/>
                    <a:pt x="3670988" y="73806"/>
                    <a:pt x="3667183" y="76756"/>
                  </a:cubicBezTo>
                  <a:cubicBezTo>
                    <a:pt x="3544217" y="75558"/>
                    <a:pt x="3423664" y="67822"/>
                    <a:pt x="3303580" y="63419"/>
                  </a:cubicBezTo>
                  <a:lnTo>
                    <a:pt x="3295636" y="63291"/>
                  </a:lnTo>
                  <a:lnTo>
                    <a:pt x="3288285" y="62498"/>
                  </a:lnTo>
                  <a:lnTo>
                    <a:pt x="3287774" y="63168"/>
                  </a:lnTo>
                  <a:lnTo>
                    <a:pt x="3236373" y="62350"/>
                  </a:lnTo>
                  <a:lnTo>
                    <a:pt x="3233213" y="62032"/>
                  </a:lnTo>
                  <a:lnTo>
                    <a:pt x="3233025" y="62295"/>
                  </a:lnTo>
                  <a:lnTo>
                    <a:pt x="3123553" y="60551"/>
                  </a:lnTo>
                  <a:lnTo>
                    <a:pt x="3084055" y="62636"/>
                  </a:lnTo>
                  <a:lnTo>
                    <a:pt x="3027435" y="60013"/>
                  </a:lnTo>
                  <a:lnTo>
                    <a:pt x="2851646" y="60165"/>
                  </a:lnTo>
                  <a:lnTo>
                    <a:pt x="2915129" y="52606"/>
                  </a:lnTo>
                  <a:cubicBezTo>
                    <a:pt x="3059658" y="37104"/>
                    <a:pt x="3169281" y="39305"/>
                    <a:pt x="3318518" y="38824"/>
                  </a:cubicBezTo>
                  <a:cubicBezTo>
                    <a:pt x="3337173" y="38762"/>
                    <a:pt x="3359509" y="38282"/>
                    <a:pt x="3383876" y="37762"/>
                  </a:cubicBezTo>
                  <a:lnTo>
                    <a:pt x="3427012" y="37036"/>
                  </a:lnTo>
                  <a:lnTo>
                    <a:pt x="3593979" y="52552"/>
                  </a:lnTo>
                  <a:close/>
                  <a:moveTo>
                    <a:pt x="4060981" y="460893"/>
                  </a:moveTo>
                  <a:lnTo>
                    <a:pt x="4050354" y="447679"/>
                  </a:lnTo>
                  <a:cubicBezTo>
                    <a:pt x="4004142" y="432595"/>
                    <a:pt x="3926299" y="424588"/>
                    <a:pt x="3845727" y="418998"/>
                  </a:cubicBezTo>
                  <a:cubicBezTo>
                    <a:pt x="3765154" y="413408"/>
                    <a:pt x="3681854" y="410234"/>
                    <a:pt x="3624727" y="404813"/>
                  </a:cubicBezTo>
                  <a:lnTo>
                    <a:pt x="3604990" y="402151"/>
                  </a:lnTo>
                  <a:lnTo>
                    <a:pt x="3604999" y="402800"/>
                  </a:lnTo>
                  <a:lnTo>
                    <a:pt x="3625914" y="406591"/>
                  </a:lnTo>
                  <a:cubicBezTo>
                    <a:pt x="3655553" y="411741"/>
                    <a:pt x="3698585" y="419173"/>
                    <a:pt x="3707453" y="422069"/>
                  </a:cubicBezTo>
                  <a:cubicBezTo>
                    <a:pt x="3791259" y="432716"/>
                    <a:pt x="3851723" y="435746"/>
                    <a:pt x="3942637" y="438968"/>
                  </a:cubicBezTo>
                  <a:cubicBezTo>
                    <a:pt x="3965973" y="446589"/>
                    <a:pt x="4052796" y="474927"/>
                    <a:pt x="4060981" y="460893"/>
                  </a:cubicBezTo>
                  <a:close/>
                  <a:moveTo>
                    <a:pt x="4091429" y="461084"/>
                  </a:moveTo>
                  <a:cubicBezTo>
                    <a:pt x="4097031" y="462914"/>
                    <a:pt x="4080583" y="449191"/>
                    <a:pt x="4080583" y="449191"/>
                  </a:cubicBezTo>
                  <a:cubicBezTo>
                    <a:pt x="4079293" y="457124"/>
                    <a:pt x="4089923" y="470339"/>
                    <a:pt x="4091429" y="461084"/>
                  </a:cubicBezTo>
                  <a:close/>
                  <a:moveTo>
                    <a:pt x="4192037" y="477218"/>
                  </a:moveTo>
                  <a:lnTo>
                    <a:pt x="4182127" y="465633"/>
                  </a:lnTo>
                  <a:cubicBezTo>
                    <a:pt x="4175231" y="471734"/>
                    <a:pt x="4185145" y="483324"/>
                    <a:pt x="4192037" y="477218"/>
                  </a:cubicBezTo>
                  <a:close/>
                  <a:moveTo>
                    <a:pt x="4233473" y="482389"/>
                  </a:moveTo>
                  <a:lnTo>
                    <a:pt x="4205826" y="465012"/>
                  </a:lnTo>
                  <a:cubicBezTo>
                    <a:pt x="4205826" y="465012"/>
                    <a:pt x="4219685" y="494597"/>
                    <a:pt x="4233473" y="482389"/>
                  </a:cubicBezTo>
                  <a:close/>
                  <a:moveTo>
                    <a:pt x="4275842" y="487866"/>
                  </a:moveTo>
                  <a:cubicBezTo>
                    <a:pt x="4281444" y="489695"/>
                    <a:pt x="4266147" y="474955"/>
                    <a:pt x="4259612" y="472826"/>
                  </a:cubicBezTo>
                  <a:cubicBezTo>
                    <a:pt x="4252504" y="480250"/>
                    <a:pt x="4274549" y="495798"/>
                    <a:pt x="4275842" y="487866"/>
                  </a:cubicBezTo>
                  <a:close/>
                  <a:moveTo>
                    <a:pt x="4335230" y="497505"/>
                  </a:moveTo>
                  <a:cubicBezTo>
                    <a:pt x="4339430" y="498878"/>
                    <a:pt x="4328807" y="486013"/>
                    <a:pt x="4320323" y="482069"/>
                  </a:cubicBezTo>
                  <a:cubicBezTo>
                    <a:pt x="4317495" y="480755"/>
                    <a:pt x="4314906" y="480430"/>
                    <a:pt x="4313183" y="481956"/>
                  </a:cubicBezTo>
                  <a:cubicBezTo>
                    <a:pt x="4311890" y="489889"/>
                    <a:pt x="4333723" y="506760"/>
                    <a:pt x="4335230" y="497505"/>
                  </a:cubicBezTo>
                  <a:close/>
                  <a:moveTo>
                    <a:pt x="4376665" y="502678"/>
                  </a:moveTo>
                  <a:lnTo>
                    <a:pt x="4361152" y="489260"/>
                  </a:lnTo>
                  <a:cubicBezTo>
                    <a:pt x="4354259" y="495364"/>
                    <a:pt x="4369770" y="508781"/>
                    <a:pt x="4376665" y="502678"/>
                  </a:cubicBezTo>
                  <a:close/>
                  <a:moveTo>
                    <a:pt x="4441440" y="515467"/>
                  </a:moveTo>
                  <a:lnTo>
                    <a:pt x="4414724" y="498394"/>
                  </a:lnTo>
                  <a:cubicBezTo>
                    <a:pt x="4414724" y="498394"/>
                    <a:pt x="4427653" y="527672"/>
                    <a:pt x="4441440" y="515467"/>
                  </a:cubicBezTo>
                  <a:close/>
                  <a:moveTo>
                    <a:pt x="4471671" y="516982"/>
                  </a:moveTo>
                  <a:cubicBezTo>
                    <a:pt x="4478205" y="519118"/>
                    <a:pt x="4461760" y="505394"/>
                    <a:pt x="4456161" y="503566"/>
                  </a:cubicBezTo>
                  <a:cubicBezTo>
                    <a:pt x="4454868" y="511497"/>
                    <a:pt x="4470380" y="524912"/>
                    <a:pt x="4471671" y="516982"/>
                  </a:cubicBezTo>
                  <a:close/>
                  <a:moveTo>
                    <a:pt x="5399477" y="700099"/>
                  </a:moveTo>
                  <a:cubicBezTo>
                    <a:pt x="5403572" y="693080"/>
                    <a:pt x="5371920" y="680662"/>
                    <a:pt x="5347137" y="673615"/>
                  </a:cubicBezTo>
                  <a:cubicBezTo>
                    <a:pt x="5334746" y="670093"/>
                    <a:pt x="5324068" y="667915"/>
                    <a:pt x="5320436" y="668424"/>
                  </a:cubicBezTo>
                  <a:cubicBezTo>
                    <a:pt x="5316806" y="668935"/>
                    <a:pt x="5320215" y="672138"/>
                    <a:pt x="5335997" y="679377"/>
                  </a:cubicBezTo>
                  <a:cubicBezTo>
                    <a:pt x="5335997" y="679377"/>
                    <a:pt x="5392945" y="697967"/>
                    <a:pt x="5399477" y="700099"/>
                  </a:cubicBezTo>
                  <a:close/>
                  <a:moveTo>
                    <a:pt x="5536506" y="740830"/>
                  </a:moveTo>
                  <a:lnTo>
                    <a:pt x="5536207" y="740710"/>
                  </a:lnTo>
                  <a:lnTo>
                    <a:pt x="5536423" y="740818"/>
                  </a:lnTo>
                  <a:close/>
                  <a:moveTo>
                    <a:pt x="5543992" y="733244"/>
                  </a:moveTo>
                  <a:lnTo>
                    <a:pt x="5530338" y="724838"/>
                  </a:lnTo>
                  <a:cubicBezTo>
                    <a:pt x="5512214" y="714200"/>
                    <a:pt x="5489780" y="702327"/>
                    <a:pt x="5472541" y="697384"/>
                  </a:cubicBezTo>
                  <a:cubicBezTo>
                    <a:pt x="5466794" y="695737"/>
                    <a:pt x="5461625" y="694859"/>
                    <a:pt x="5457386" y="695057"/>
                  </a:cubicBezTo>
                  <a:cubicBezTo>
                    <a:pt x="5453146" y="695253"/>
                    <a:pt x="5449837" y="696522"/>
                    <a:pt x="5447809" y="699167"/>
                  </a:cubicBezTo>
                  <a:cubicBezTo>
                    <a:pt x="5448184" y="696851"/>
                    <a:pt x="5454317" y="699201"/>
                    <a:pt x="5463603" y="703865"/>
                  </a:cubicBezTo>
                  <a:lnTo>
                    <a:pt x="5489465" y="717702"/>
                  </a:lnTo>
                  <a:lnTo>
                    <a:pt x="5491443" y="717200"/>
                  </a:lnTo>
                  <a:lnTo>
                    <a:pt x="5492528" y="719340"/>
                  </a:lnTo>
                  <a:lnTo>
                    <a:pt x="5498338" y="722446"/>
                  </a:lnTo>
                  <a:lnTo>
                    <a:pt x="5516645" y="731275"/>
                  </a:lnTo>
                  <a:lnTo>
                    <a:pt x="5513795" y="729008"/>
                  </a:lnTo>
                  <a:cubicBezTo>
                    <a:pt x="5512444" y="725433"/>
                    <a:pt x="5525990" y="727470"/>
                    <a:pt x="5532739" y="729341"/>
                  </a:cubicBezTo>
                  <a:close/>
                  <a:moveTo>
                    <a:pt x="5959258" y="846243"/>
                  </a:moveTo>
                  <a:lnTo>
                    <a:pt x="5680838" y="765485"/>
                  </a:lnTo>
                  <a:cubicBezTo>
                    <a:pt x="5676637" y="764112"/>
                    <a:pt x="5627478" y="743368"/>
                    <a:pt x="5604342" y="741100"/>
                  </a:cubicBezTo>
                  <a:cubicBezTo>
                    <a:pt x="5596632" y="740344"/>
                    <a:pt x="5591809" y="741644"/>
                    <a:pt x="5592512" y="746396"/>
                  </a:cubicBezTo>
                  <a:lnTo>
                    <a:pt x="5601192" y="752922"/>
                  </a:lnTo>
                  <a:lnTo>
                    <a:pt x="5713736" y="790062"/>
                  </a:lnTo>
                  <a:lnTo>
                    <a:pt x="5740432" y="798798"/>
                  </a:lnTo>
                  <a:lnTo>
                    <a:pt x="5774630" y="808191"/>
                  </a:lnTo>
                  <a:cubicBezTo>
                    <a:pt x="5797206" y="814257"/>
                    <a:pt x="5815398" y="819152"/>
                    <a:pt x="5824034" y="821966"/>
                  </a:cubicBezTo>
                  <a:lnTo>
                    <a:pt x="5900024" y="849688"/>
                  </a:lnTo>
                  <a:close/>
                  <a:moveTo>
                    <a:pt x="6341218" y="869660"/>
                  </a:moveTo>
                  <a:lnTo>
                    <a:pt x="6251785" y="840470"/>
                  </a:lnTo>
                  <a:cubicBezTo>
                    <a:pt x="6189963" y="822379"/>
                    <a:pt x="6125924" y="803564"/>
                    <a:pt x="6063087" y="778877"/>
                  </a:cubicBezTo>
                  <a:cubicBezTo>
                    <a:pt x="6018602" y="762269"/>
                    <a:pt x="5972910" y="743611"/>
                    <a:pt x="5926169" y="724332"/>
                  </a:cubicBezTo>
                  <a:lnTo>
                    <a:pt x="5870375" y="701620"/>
                  </a:lnTo>
                  <a:lnTo>
                    <a:pt x="5868574" y="706942"/>
                  </a:lnTo>
                  <a:cubicBezTo>
                    <a:pt x="5866584" y="706750"/>
                    <a:pt x="5866384" y="704589"/>
                    <a:pt x="5867151" y="702469"/>
                  </a:cubicBezTo>
                  <a:lnTo>
                    <a:pt x="5868725" y="700948"/>
                  </a:lnTo>
                  <a:lnTo>
                    <a:pt x="5782946" y="666031"/>
                  </a:lnTo>
                  <a:cubicBezTo>
                    <a:pt x="5685568" y="627808"/>
                    <a:pt x="5584598" y="592764"/>
                    <a:pt x="5481261" y="572260"/>
                  </a:cubicBezTo>
                  <a:cubicBezTo>
                    <a:pt x="5362915" y="550337"/>
                    <a:pt x="5235018" y="508590"/>
                    <a:pt x="5112365" y="476907"/>
                  </a:cubicBezTo>
                  <a:cubicBezTo>
                    <a:pt x="4941740" y="437918"/>
                    <a:pt x="4763646" y="414592"/>
                    <a:pt x="4597115" y="386689"/>
                  </a:cubicBezTo>
                  <a:cubicBezTo>
                    <a:pt x="4217143" y="333663"/>
                    <a:pt x="3841171" y="276461"/>
                    <a:pt x="3476529" y="251545"/>
                  </a:cubicBezTo>
                  <a:lnTo>
                    <a:pt x="3244403" y="243300"/>
                  </a:lnTo>
                  <a:lnTo>
                    <a:pt x="3244550" y="255151"/>
                  </a:lnTo>
                  <a:lnTo>
                    <a:pt x="3243619" y="264629"/>
                  </a:lnTo>
                  <a:cubicBezTo>
                    <a:pt x="3243210" y="267665"/>
                    <a:pt x="3242800" y="269404"/>
                    <a:pt x="3242427" y="268927"/>
                  </a:cubicBezTo>
                  <a:lnTo>
                    <a:pt x="3244716" y="268382"/>
                  </a:lnTo>
                  <a:lnTo>
                    <a:pt x="3245049" y="295246"/>
                  </a:lnTo>
                  <a:lnTo>
                    <a:pt x="3508531" y="297273"/>
                  </a:lnTo>
                  <a:cubicBezTo>
                    <a:pt x="3694449" y="314803"/>
                    <a:pt x="3874986" y="365378"/>
                    <a:pt x="4049704" y="379247"/>
                  </a:cubicBezTo>
                  <a:cubicBezTo>
                    <a:pt x="4228513" y="404203"/>
                    <a:pt x="4407536" y="427831"/>
                    <a:pt x="4590657" y="462542"/>
                  </a:cubicBezTo>
                  <a:cubicBezTo>
                    <a:pt x="4769683" y="486175"/>
                    <a:pt x="4955602" y="503699"/>
                    <a:pt x="5137647" y="545023"/>
                  </a:cubicBezTo>
                  <a:cubicBezTo>
                    <a:pt x="5449329" y="627966"/>
                    <a:pt x="5780764" y="711870"/>
                    <a:pt x="6124805" y="827890"/>
                  </a:cubicBezTo>
                  <a:lnTo>
                    <a:pt x="6206236" y="857814"/>
                  </a:lnTo>
                  <a:close/>
                  <a:moveTo>
                    <a:pt x="6342378" y="3637293"/>
                  </a:moveTo>
                  <a:cubicBezTo>
                    <a:pt x="6286967" y="3599283"/>
                    <a:pt x="6247383" y="3569507"/>
                    <a:pt x="6223634" y="3547975"/>
                  </a:cubicBezTo>
                  <a:cubicBezTo>
                    <a:pt x="6207805" y="3545853"/>
                    <a:pt x="6193952" y="3545531"/>
                    <a:pt x="6182082" y="3547013"/>
                  </a:cubicBezTo>
                  <a:cubicBezTo>
                    <a:pt x="6170207" y="3548483"/>
                    <a:pt x="6156353" y="3548161"/>
                    <a:pt x="6140526" y="3546047"/>
                  </a:cubicBezTo>
                  <a:cubicBezTo>
                    <a:pt x="6116776" y="3536747"/>
                    <a:pt x="6097976" y="3533471"/>
                    <a:pt x="6084123" y="3536209"/>
                  </a:cubicBezTo>
                  <a:cubicBezTo>
                    <a:pt x="6070274" y="3538947"/>
                    <a:pt x="6051473" y="3535675"/>
                    <a:pt x="6027728" y="3526381"/>
                  </a:cubicBezTo>
                  <a:cubicBezTo>
                    <a:pt x="6007937" y="3526789"/>
                    <a:pt x="5990131" y="3525945"/>
                    <a:pt x="5974299" y="3523823"/>
                  </a:cubicBezTo>
                  <a:cubicBezTo>
                    <a:pt x="5958468" y="3521717"/>
                    <a:pt x="5938677" y="3516005"/>
                    <a:pt x="5914930" y="3506707"/>
                  </a:cubicBezTo>
                  <a:cubicBezTo>
                    <a:pt x="5922847" y="3513891"/>
                    <a:pt x="5920872" y="3521279"/>
                    <a:pt x="5909000" y="3528879"/>
                  </a:cubicBezTo>
                  <a:cubicBezTo>
                    <a:pt x="5948576" y="3540281"/>
                    <a:pt x="5985185" y="3550537"/>
                    <a:pt x="6018828" y="3559627"/>
                  </a:cubicBezTo>
                  <a:cubicBezTo>
                    <a:pt x="6052473" y="3568713"/>
                    <a:pt x="6085122" y="3575373"/>
                    <a:pt x="6116781" y="3579605"/>
                  </a:cubicBezTo>
                  <a:cubicBezTo>
                    <a:pt x="6156363" y="3591017"/>
                    <a:pt x="6194949" y="3599993"/>
                    <a:pt x="6232549" y="3606547"/>
                  </a:cubicBezTo>
                  <a:cubicBezTo>
                    <a:pt x="6270150" y="3613105"/>
                    <a:pt x="6306760" y="3623361"/>
                    <a:pt x="6342378" y="3637293"/>
                  </a:cubicBezTo>
                  <a:close/>
                  <a:moveTo>
                    <a:pt x="6383967" y="3886189"/>
                  </a:moveTo>
                  <a:cubicBezTo>
                    <a:pt x="6328560" y="3884913"/>
                    <a:pt x="6274142" y="3876869"/>
                    <a:pt x="6220712" y="3862079"/>
                  </a:cubicBezTo>
                  <a:cubicBezTo>
                    <a:pt x="6167280" y="3847289"/>
                    <a:pt x="6110882" y="3828271"/>
                    <a:pt x="6051510" y="3805031"/>
                  </a:cubicBezTo>
                  <a:cubicBezTo>
                    <a:pt x="6019850" y="3800801"/>
                    <a:pt x="5986212" y="3794771"/>
                    <a:pt x="5950589" y="3786951"/>
                  </a:cubicBezTo>
                  <a:cubicBezTo>
                    <a:pt x="5914970" y="3779129"/>
                    <a:pt x="5879350" y="3774369"/>
                    <a:pt x="5843731" y="3772669"/>
                  </a:cubicBezTo>
                  <a:lnTo>
                    <a:pt x="5849665" y="3768873"/>
                  </a:lnTo>
                  <a:cubicBezTo>
                    <a:pt x="5837793" y="3764233"/>
                    <a:pt x="5827897" y="3761375"/>
                    <a:pt x="5819984" y="3760309"/>
                  </a:cubicBezTo>
                  <a:cubicBezTo>
                    <a:pt x="5812064" y="3759255"/>
                    <a:pt x="5802172" y="3756407"/>
                    <a:pt x="5790296" y="3751755"/>
                  </a:cubicBezTo>
                  <a:lnTo>
                    <a:pt x="5784362" y="3755549"/>
                  </a:lnTo>
                  <a:cubicBezTo>
                    <a:pt x="5796238" y="3760203"/>
                    <a:pt x="5805141" y="3766747"/>
                    <a:pt x="5811080" y="3775197"/>
                  </a:cubicBezTo>
                  <a:cubicBezTo>
                    <a:pt x="5817017" y="3783633"/>
                    <a:pt x="5825923" y="3790187"/>
                    <a:pt x="5837799" y="3794841"/>
                  </a:cubicBezTo>
                  <a:cubicBezTo>
                    <a:pt x="5837799" y="3794841"/>
                    <a:pt x="5849667" y="3799483"/>
                    <a:pt x="5873419" y="3808773"/>
                  </a:cubicBezTo>
                  <a:cubicBezTo>
                    <a:pt x="5956530" y="3816825"/>
                    <a:pt x="6037667" y="3838377"/>
                    <a:pt x="6116825" y="3873445"/>
                  </a:cubicBezTo>
                  <a:cubicBezTo>
                    <a:pt x="6148485" y="3877677"/>
                    <a:pt x="6180150" y="3884969"/>
                    <a:pt x="6211810" y="3895325"/>
                  </a:cubicBezTo>
                  <a:cubicBezTo>
                    <a:pt x="6243475" y="3905681"/>
                    <a:pt x="6275136" y="3912971"/>
                    <a:pt x="6306796" y="3917203"/>
                  </a:cubicBezTo>
                  <a:cubicBezTo>
                    <a:pt x="6326591" y="3916789"/>
                    <a:pt x="6352310" y="3906447"/>
                    <a:pt x="6383967" y="3886189"/>
                  </a:cubicBezTo>
                  <a:close/>
                  <a:moveTo>
                    <a:pt x="6430224" y="1440304"/>
                  </a:moveTo>
                  <a:cubicBezTo>
                    <a:pt x="6422873" y="1446576"/>
                    <a:pt x="6414947" y="1446746"/>
                    <a:pt x="6406452" y="1440814"/>
                  </a:cubicBezTo>
                  <a:cubicBezTo>
                    <a:pt x="6402777" y="1443952"/>
                    <a:pt x="6399735" y="1443250"/>
                    <a:pt x="6397321" y="1438713"/>
                  </a:cubicBezTo>
                  <a:cubicBezTo>
                    <a:pt x="6394907" y="1434176"/>
                    <a:pt x="6395535" y="1430339"/>
                    <a:pt x="6399212" y="1427207"/>
                  </a:cubicBezTo>
                  <a:cubicBezTo>
                    <a:pt x="6402886" y="1424070"/>
                    <a:pt x="6413225" y="1428437"/>
                    <a:pt x="6430224" y="1440304"/>
                  </a:cubicBezTo>
                  <a:close/>
                  <a:moveTo>
                    <a:pt x="6536154" y="1077829"/>
                  </a:moveTo>
                  <a:lnTo>
                    <a:pt x="6478505" y="1046337"/>
                  </a:lnTo>
                  <a:cubicBezTo>
                    <a:pt x="6454210" y="1033193"/>
                    <a:pt x="6429595" y="1021541"/>
                    <a:pt x="6404736" y="1010804"/>
                  </a:cubicBezTo>
                  <a:lnTo>
                    <a:pt x="6338160" y="984222"/>
                  </a:lnTo>
                  <a:lnTo>
                    <a:pt x="6279279" y="975752"/>
                  </a:lnTo>
                  <a:lnTo>
                    <a:pt x="6275158" y="975985"/>
                  </a:lnTo>
                  <a:lnTo>
                    <a:pt x="6355802" y="1003897"/>
                  </a:lnTo>
                  <a:cubicBezTo>
                    <a:pt x="6408928" y="1023327"/>
                    <a:pt x="6456858" y="1042188"/>
                    <a:pt x="6501075" y="1061212"/>
                  </a:cubicBezTo>
                  <a:close/>
                  <a:moveTo>
                    <a:pt x="6785140" y="2842529"/>
                  </a:moveTo>
                  <a:cubicBezTo>
                    <a:pt x="6729731" y="2804515"/>
                    <a:pt x="6690147" y="2774741"/>
                    <a:pt x="6666401" y="2753209"/>
                  </a:cubicBezTo>
                  <a:cubicBezTo>
                    <a:pt x="6650569" y="2751085"/>
                    <a:pt x="6636716" y="2750763"/>
                    <a:pt x="6624844" y="2752245"/>
                  </a:cubicBezTo>
                  <a:cubicBezTo>
                    <a:pt x="6612971" y="2753717"/>
                    <a:pt x="6599116" y="2753395"/>
                    <a:pt x="6583290" y="2751281"/>
                  </a:cubicBezTo>
                  <a:cubicBezTo>
                    <a:pt x="6559541" y="2741975"/>
                    <a:pt x="6540740" y="2738705"/>
                    <a:pt x="6526886" y="2741443"/>
                  </a:cubicBezTo>
                  <a:cubicBezTo>
                    <a:pt x="6513037" y="2744177"/>
                    <a:pt x="6494237" y="2740905"/>
                    <a:pt x="6470491" y="2731613"/>
                  </a:cubicBezTo>
                  <a:lnTo>
                    <a:pt x="6455881" y="2730915"/>
                  </a:lnTo>
                  <a:lnTo>
                    <a:pt x="6494494" y="2771569"/>
                  </a:lnTo>
                  <a:lnTo>
                    <a:pt x="6559545" y="2784835"/>
                  </a:lnTo>
                  <a:cubicBezTo>
                    <a:pt x="6599127" y="2796251"/>
                    <a:pt x="6637712" y="2805225"/>
                    <a:pt x="6675313" y="2811781"/>
                  </a:cubicBezTo>
                  <a:cubicBezTo>
                    <a:pt x="6712914" y="2818339"/>
                    <a:pt x="6749523" y="2828587"/>
                    <a:pt x="6785140" y="2842529"/>
                  </a:cubicBezTo>
                  <a:close/>
                  <a:moveTo>
                    <a:pt x="6802458" y="839229"/>
                  </a:moveTo>
                  <a:cubicBezTo>
                    <a:pt x="6795563" y="845330"/>
                    <a:pt x="6780050" y="831915"/>
                    <a:pt x="6786943" y="825811"/>
                  </a:cubicBezTo>
                  <a:close/>
                  <a:moveTo>
                    <a:pt x="6826731" y="3091427"/>
                  </a:moveTo>
                  <a:cubicBezTo>
                    <a:pt x="6771325" y="3090149"/>
                    <a:pt x="6716904" y="3082103"/>
                    <a:pt x="6663474" y="3067313"/>
                  </a:cubicBezTo>
                  <a:lnTo>
                    <a:pt x="6628039" y="3055365"/>
                  </a:lnTo>
                  <a:lnTo>
                    <a:pt x="6621827" y="3093011"/>
                  </a:lnTo>
                  <a:lnTo>
                    <a:pt x="6654572" y="3100557"/>
                  </a:lnTo>
                  <a:cubicBezTo>
                    <a:pt x="6686239" y="3110911"/>
                    <a:pt x="6717900" y="3118205"/>
                    <a:pt x="6749561" y="3122435"/>
                  </a:cubicBezTo>
                  <a:cubicBezTo>
                    <a:pt x="6769354" y="3122021"/>
                    <a:pt x="6795074" y="3111681"/>
                    <a:pt x="6826731" y="3091427"/>
                  </a:cubicBezTo>
                  <a:close/>
                  <a:moveTo>
                    <a:pt x="6971662" y="3712223"/>
                  </a:moveTo>
                  <a:lnTo>
                    <a:pt x="6965726" y="3716021"/>
                  </a:lnTo>
                  <a:cubicBezTo>
                    <a:pt x="6949890" y="3713897"/>
                    <a:pt x="6930105" y="3708195"/>
                    <a:pt x="6906354" y="3698903"/>
                  </a:cubicBezTo>
                  <a:cubicBezTo>
                    <a:pt x="6894475" y="3669763"/>
                    <a:pt x="6904370" y="3669559"/>
                    <a:pt x="6936039" y="3698273"/>
                  </a:cubicBezTo>
                  <a:cubicBezTo>
                    <a:pt x="6959785" y="3707567"/>
                    <a:pt x="6971662" y="3712223"/>
                    <a:pt x="6971662" y="3712223"/>
                  </a:cubicBezTo>
                  <a:close/>
                  <a:moveTo>
                    <a:pt x="7414426" y="2917453"/>
                  </a:moveTo>
                  <a:lnTo>
                    <a:pt x="7408490" y="2921251"/>
                  </a:lnTo>
                  <a:cubicBezTo>
                    <a:pt x="7392653" y="2919129"/>
                    <a:pt x="7372869" y="2913427"/>
                    <a:pt x="7349119" y="2904133"/>
                  </a:cubicBezTo>
                  <a:cubicBezTo>
                    <a:pt x="7337241" y="2874997"/>
                    <a:pt x="7347136" y="2874789"/>
                    <a:pt x="7378803" y="2903505"/>
                  </a:cubicBezTo>
                  <a:cubicBezTo>
                    <a:pt x="7402548" y="2912799"/>
                    <a:pt x="7414426" y="2917453"/>
                    <a:pt x="7414426" y="2917453"/>
                  </a:cubicBezTo>
                  <a:close/>
                  <a:moveTo>
                    <a:pt x="7525789" y="3337511"/>
                  </a:moveTo>
                  <a:cubicBezTo>
                    <a:pt x="7522824" y="3354713"/>
                    <a:pt x="7515404" y="3373235"/>
                    <a:pt x="7503533" y="3393075"/>
                  </a:cubicBezTo>
                  <a:cubicBezTo>
                    <a:pt x="7491667" y="3412919"/>
                    <a:pt x="7471879" y="3425579"/>
                    <a:pt x="7444176" y="3431055"/>
                  </a:cubicBezTo>
                  <a:cubicBezTo>
                    <a:pt x="7432305" y="3438651"/>
                    <a:pt x="7419443" y="3443817"/>
                    <a:pt x="7405593" y="3446565"/>
                  </a:cubicBezTo>
                  <a:cubicBezTo>
                    <a:pt x="7391744" y="3449301"/>
                    <a:pt x="7374920" y="3450879"/>
                    <a:pt x="7355132" y="3451299"/>
                  </a:cubicBezTo>
                  <a:cubicBezTo>
                    <a:pt x="7303678" y="3447479"/>
                    <a:pt x="7254210" y="3442395"/>
                    <a:pt x="7206717" y="3436053"/>
                  </a:cubicBezTo>
                  <a:cubicBezTo>
                    <a:pt x="7159225" y="3429703"/>
                    <a:pt x="7109753" y="3418505"/>
                    <a:pt x="7058298" y="3402437"/>
                  </a:cubicBezTo>
                  <a:cubicBezTo>
                    <a:pt x="7074136" y="3416807"/>
                    <a:pt x="7086996" y="3423879"/>
                    <a:pt x="7096891" y="3423673"/>
                  </a:cubicBezTo>
                  <a:cubicBezTo>
                    <a:pt x="7106784" y="3423465"/>
                    <a:pt x="7119647" y="3430535"/>
                    <a:pt x="7135480" y="3444899"/>
                  </a:cubicBezTo>
                  <a:cubicBezTo>
                    <a:pt x="7076113" y="3433903"/>
                    <a:pt x="7016744" y="3410663"/>
                    <a:pt x="6957376" y="3375181"/>
                  </a:cubicBezTo>
                  <a:cubicBezTo>
                    <a:pt x="6929670" y="3368421"/>
                    <a:pt x="6901964" y="3355533"/>
                    <a:pt x="6874259" y="3336521"/>
                  </a:cubicBezTo>
                  <a:cubicBezTo>
                    <a:pt x="6846556" y="3317521"/>
                    <a:pt x="6818848" y="3304637"/>
                    <a:pt x="6791144" y="3297871"/>
                  </a:cubicBezTo>
                  <a:cubicBezTo>
                    <a:pt x="6783227" y="3290685"/>
                    <a:pt x="6776298" y="3285935"/>
                    <a:pt x="6770361" y="3283619"/>
                  </a:cubicBezTo>
                  <a:cubicBezTo>
                    <a:pt x="6764428" y="3281289"/>
                    <a:pt x="6757496" y="3276535"/>
                    <a:pt x="6749584" y="3269363"/>
                  </a:cubicBezTo>
                  <a:cubicBezTo>
                    <a:pt x="6729794" y="3269773"/>
                    <a:pt x="6713962" y="3267651"/>
                    <a:pt x="6702090" y="3263009"/>
                  </a:cubicBezTo>
                  <a:lnTo>
                    <a:pt x="6667963" y="3249647"/>
                  </a:lnTo>
                  <a:lnTo>
                    <a:pt x="6674773" y="3259333"/>
                  </a:lnTo>
                  <a:cubicBezTo>
                    <a:pt x="6686646" y="3288461"/>
                    <a:pt x="6688629" y="3311679"/>
                    <a:pt x="6680714" y="3328991"/>
                  </a:cubicBezTo>
                  <a:cubicBezTo>
                    <a:pt x="6704462" y="3338287"/>
                    <a:pt x="6704463" y="3350527"/>
                    <a:pt x="6680718" y="3365721"/>
                  </a:cubicBezTo>
                  <a:lnTo>
                    <a:pt x="6662915" y="3377109"/>
                  </a:lnTo>
                  <a:cubicBezTo>
                    <a:pt x="6670830" y="3384295"/>
                    <a:pt x="6680726" y="3390215"/>
                    <a:pt x="6692597" y="3394857"/>
                  </a:cubicBezTo>
                  <a:cubicBezTo>
                    <a:pt x="6704476" y="3399507"/>
                    <a:pt x="6710406" y="3401825"/>
                    <a:pt x="6710406" y="3401825"/>
                  </a:cubicBezTo>
                  <a:lnTo>
                    <a:pt x="6722282" y="3412603"/>
                  </a:lnTo>
                  <a:cubicBezTo>
                    <a:pt x="6749989" y="3419365"/>
                    <a:pt x="6765819" y="3421473"/>
                    <a:pt x="6769773" y="3418943"/>
                  </a:cubicBezTo>
                  <a:cubicBezTo>
                    <a:pt x="6773734" y="3416411"/>
                    <a:pt x="6787588" y="3419793"/>
                    <a:pt x="6811333" y="3429091"/>
                  </a:cubicBezTo>
                  <a:cubicBezTo>
                    <a:pt x="6835079" y="3438387"/>
                    <a:pt x="6850910" y="3446619"/>
                    <a:pt x="6858830" y="3453803"/>
                  </a:cubicBezTo>
                  <a:cubicBezTo>
                    <a:pt x="6866747" y="3460989"/>
                    <a:pt x="6874661" y="3468161"/>
                    <a:pt x="6882578" y="3475345"/>
                  </a:cubicBezTo>
                  <a:cubicBezTo>
                    <a:pt x="6910284" y="3518835"/>
                    <a:pt x="6926121" y="3542375"/>
                    <a:pt x="6930082" y="3545969"/>
                  </a:cubicBezTo>
                  <a:cubicBezTo>
                    <a:pt x="6934038" y="3549561"/>
                    <a:pt x="6937999" y="3562329"/>
                    <a:pt x="6941957" y="3584281"/>
                  </a:cubicBezTo>
                  <a:lnTo>
                    <a:pt x="6936023" y="3588077"/>
                  </a:lnTo>
                  <a:cubicBezTo>
                    <a:pt x="6959770" y="3597377"/>
                    <a:pt x="6975605" y="3605619"/>
                    <a:pt x="6983515" y="3612799"/>
                  </a:cubicBezTo>
                  <a:cubicBezTo>
                    <a:pt x="6995391" y="3617449"/>
                    <a:pt x="7001331" y="3619771"/>
                    <a:pt x="7001331" y="3619771"/>
                  </a:cubicBezTo>
                  <a:cubicBezTo>
                    <a:pt x="7005290" y="3641729"/>
                    <a:pt x="7009247" y="3651433"/>
                    <a:pt x="7013206" y="3648901"/>
                  </a:cubicBezTo>
                  <a:lnTo>
                    <a:pt x="7019146" y="3663473"/>
                  </a:lnTo>
                  <a:lnTo>
                    <a:pt x="7007278" y="3689433"/>
                  </a:lnTo>
                  <a:lnTo>
                    <a:pt x="6971662" y="3712223"/>
                  </a:lnTo>
                  <a:lnTo>
                    <a:pt x="6918222" y="3654571"/>
                  </a:lnTo>
                  <a:lnTo>
                    <a:pt x="6912290" y="3676743"/>
                  </a:lnTo>
                  <a:cubicBezTo>
                    <a:pt x="6884582" y="3669969"/>
                    <a:pt x="6868754" y="3667859"/>
                    <a:pt x="6864796" y="3670391"/>
                  </a:cubicBezTo>
                  <a:cubicBezTo>
                    <a:pt x="6860837" y="3672923"/>
                    <a:pt x="6852922" y="3671863"/>
                    <a:pt x="6841052" y="3667219"/>
                  </a:cubicBezTo>
                  <a:cubicBezTo>
                    <a:pt x="6837096" y="3669751"/>
                    <a:pt x="6832148" y="3669857"/>
                    <a:pt x="6826207" y="3667529"/>
                  </a:cubicBezTo>
                  <a:cubicBezTo>
                    <a:pt x="6820272" y="3665203"/>
                    <a:pt x="6815322" y="3665309"/>
                    <a:pt x="6811366" y="3667837"/>
                  </a:cubicBezTo>
                  <a:cubicBezTo>
                    <a:pt x="6807408" y="3670369"/>
                    <a:pt x="6803452" y="3672905"/>
                    <a:pt x="6799495" y="3675435"/>
                  </a:cubicBezTo>
                  <a:cubicBezTo>
                    <a:pt x="6771789" y="3668669"/>
                    <a:pt x="6752992" y="3665395"/>
                    <a:pt x="6743096" y="3665603"/>
                  </a:cubicBezTo>
                  <a:cubicBezTo>
                    <a:pt x="6733201" y="3665809"/>
                    <a:pt x="6714403" y="3662537"/>
                    <a:pt x="6686701" y="3655773"/>
                  </a:cubicBezTo>
                  <a:lnTo>
                    <a:pt x="6674823" y="3644997"/>
                  </a:lnTo>
                  <a:cubicBezTo>
                    <a:pt x="6666906" y="3650063"/>
                    <a:pt x="6657017" y="3650277"/>
                    <a:pt x="6645141" y="3645627"/>
                  </a:cubicBezTo>
                  <a:cubicBezTo>
                    <a:pt x="6641182" y="3648159"/>
                    <a:pt x="6637227" y="3647627"/>
                    <a:pt x="6633268" y="3644035"/>
                  </a:cubicBezTo>
                  <a:cubicBezTo>
                    <a:pt x="6629309" y="3640453"/>
                    <a:pt x="6625356" y="3639919"/>
                    <a:pt x="6621396" y="3642453"/>
                  </a:cubicBezTo>
                  <a:lnTo>
                    <a:pt x="6591714" y="3661445"/>
                  </a:lnTo>
                  <a:cubicBezTo>
                    <a:pt x="6587760" y="3663975"/>
                    <a:pt x="6556097" y="3671983"/>
                    <a:pt x="6496736" y="3685475"/>
                  </a:cubicBezTo>
                  <a:cubicBezTo>
                    <a:pt x="6484862" y="3680827"/>
                    <a:pt x="6472989" y="3682303"/>
                    <a:pt x="6461117" y="3689901"/>
                  </a:cubicBezTo>
                  <a:cubicBezTo>
                    <a:pt x="6469031" y="3697073"/>
                    <a:pt x="6472002" y="3701301"/>
                    <a:pt x="6470023" y="3702567"/>
                  </a:cubicBezTo>
                  <a:cubicBezTo>
                    <a:pt x="6468043" y="3703833"/>
                    <a:pt x="6471012" y="3708057"/>
                    <a:pt x="6478927" y="3715233"/>
                  </a:cubicBezTo>
                  <a:cubicBezTo>
                    <a:pt x="6506631" y="3721995"/>
                    <a:pt x="6537305" y="3729917"/>
                    <a:pt x="6570948" y="3739007"/>
                  </a:cubicBezTo>
                  <a:cubicBezTo>
                    <a:pt x="6604587" y="3748097"/>
                    <a:pt x="6639223" y="3759615"/>
                    <a:pt x="6674843" y="3773561"/>
                  </a:cubicBezTo>
                  <a:lnTo>
                    <a:pt x="6746085" y="3783081"/>
                  </a:lnTo>
                  <a:lnTo>
                    <a:pt x="6763892" y="3771689"/>
                  </a:lnTo>
                  <a:cubicBezTo>
                    <a:pt x="6767847" y="3769157"/>
                    <a:pt x="6771803" y="3772741"/>
                    <a:pt x="6775763" y="3782455"/>
                  </a:cubicBezTo>
                  <a:lnTo>
                    <a:pt x="6787636" y="3774859"/>
                  </a:lnTo>
                  <a:cubicBezTo>
                    <a:pt x="6779718" y="3767677"/>
                    <a:pt x="6773785" y="3765361"/>
                    <a:pt x="6769827" y="3767893"/>
                  </a:cubicBezTo>
                  <a:lnTo>
                    <a:pt x="6763892" y="3771689"/>
                  </a:lnTo>
                  <a:cubicBezTo>
                    <a:pt x="6759932" y="3774223"/>
                    <a:pt x="6755976" y="3770629"/>
                    <a:pt x="6752015" y="3760913"/>
                  </a:cubicBezTo>
                  <a:lnTo>
                    <a:pt x="6757951" y="3757115"/>
                  </a:lnTo>
                  <a:lnTo>
                    <a:pt x="6597654" y="3694371"/>
                  </a:lnTo>
                  <a:cubicBezTo>
                    <a:pt x="6573910" y="3685075"/>
                    <a:pt x="6567973" y="3676637"/>
                    <a:pt x="6579846" y="3669039"/>
                  </a:cubicBezTo>
                  <a:cubicBezTo>
                    <a:pt x="6591714" y="3661445"/>
                    <a:pt x="6603584" y="3659965"/>
                    <a:pt x="6615460" y="3664613"/>
                  </a:cubicBezTo>
                  <a:cubicBezTo>
                    <a:pt x="6655040" y="3676029"/>
                    <a:pt x="6692635" y="3685637"/>
                    <a:pt x="6728256" y="3693463"/>
                  </a:cubicBezTo>
                  <a:cubicBezTo>
                    <a:pt x="6763879" y="3701283"/>
                    <a:pt x="6801478" y="3710899"/>
                    <a:pt x="6841059" y="3722319"/>
                  </a:cubicBezTo>
                  <a:cubicBezTo>
                    <a:pt x="6852933" y="3714719"/>
                    <a:pt x="6870739" y="3715565"/>
                    <a:pt x="6894483" y="3724861"/>
                  </a:cubicBezTo>
                  <a:cubicBezTo>
                    <a:pt x="6965724" y="3728259"/>
                    <a:pt x="7005305" y="3751921"/>
                    <a:pt x="7013227" y="3795827"/>
                  </a:cubicBezTo>
                  <a:cubicBezTo>
                    <a:pt x="7021143" y="3815249"/>
                    <a:pt x="7029062" y="3831611"/>
                    <a:pt x="7036978" y="3844909"/>
                  </a:cubicBezTo>
                  <a:cubicBezTo>
                    <a:pt x="7044900" y="3858219"/>
                    <a:pt x="7046876" y="3872253"/>
                    <a:pt x="7042924" y="3887033"/>
                  </a:cubicBezTo>
                  <a:cubicBezTo>
                    <a:pt x="7023140" y="3924175"/>
                    <a:pt x="6987521" y="3946963"/>
                    <a:pt x="6936073" y="3955391"/>
                  </a:cubicBezTo>
                  <a:cubicBezTo>
                    <a:pt x="7007318" y="3983275"/>
                    <a:pt x="7054811" y="4026349"/>
                    <a:pt x="7078569" y="4084629"/>
                  </a:cubicBezTo>
                  <a:cubicBezTo>
                    <a:pt x="7090445" y="4113757"/>
                    <a:pt x="7084515" y="4148163"/>
                    <a:pt x="7060771" y="4187843"/>
                  </a:cubicBezTo>
                  <a:cubicBezTo>
                    <a:pt x="7048903" y="4207687"/>
                    <a:pt x="7029117" y="4220349"/>
                    <a:pt x="7001412" y="4225823"/>
                  </a:cubicBezTo>
                  <a:cubicBezTo>
                    <a:pt x="6989543" y="4233415"/>
                    <a:pt x="6976680" y="4238589"/>
                    <a:pt x="6962827" y="4241329"/>
                  </a:cubicBezTo>
                  <a:cubicBezTo>
                    <a:pt x="6948977" y="4244069"/>
                    <a:pt x="6932156" y="4245647"/>
                    <a:pt x="6912371" y="4246067"/>
                  </a:cubicBezTo>
                  <a:cubicBezTo>
                    <a:pt x="6860916" y="4242249"/>
                    <a:pt x="6811446" y="4237163"/>
                    <a:pt x="6763955" y="4230823"/>
                  </a:cubicBezTo>
                  <a:cubicBezTo>
                    <a:pt x="6716462" y="4224471"/>
                    <a:pt x="6666991" y="4213273"/>
                    <a:pt x="6615535" y="4197205"/>
                  </a:cubicBezTo>
                  <a:cubicBezTo>
                    <a:pt x="6631370" y="4211573"/>
                    <a:pt x="6644231" y="4218645"/>
                    <a:pt x="6654126" y="4218443"/>
                  </a:cubicBezTo>
                  <a:cubicBezTo>
                    <a:pt x="6664020" y="4218233"/>
                    <a:pt x="6676883" y="4225303"/>
                    <a:pt x="6692716" y="4239665"/>
                  </a:cubicBezTo>
                  <a:cubicBezTo>
                    <a:pt x="6633349" y="4228669"/>
                    <a:pt x="6573983" y="4205427"/>
                    <a:pt x="6514612" y="4169947"/>
                  </a:cubicBezTo>
                  <a:cubicBezTo>
                    <a:pt x="6486906" y="4163191"/>
                    <a:pt x="6459201" y="4150299"/>
                    <a:pt x="6431493" y="4131287"/>
                  </a:cubicBezTo>
                  <a:cubicBezTo>
                    <a:pt x="6403792" y="4112287"/>
                    <a:pt x="6376086" y="4099401"/>
                    <a:pt x="6348379" y="4092639"/>
                  </a:cubicBezTo>
                  <a:cubicBezTo>
                    <a:pt x="6340466" y="4085455"/>
                    <a:pt x="6333533" y="4080703"/>
                    <a:pt x="6327600" y="4078383"/>
                  </a:cubicBezTo>
                  <a:cubicBezTo>
                    <a:pt x="6321663" y="4076057"/>
                    <a:pt x="6314733" y="4071305"/>
                    <a:pt x="6306822" y="4064129"/>
                  </a:cubicBezTo>
                  <a:cubicBezTo>
                    <a:pt x="6287032" y="4064541"/>
                    <a:pt x="6271198" y="4062419"/>
                    <a:pt x="6259325" y="4057777"/>
                  </a:cubicBezTo>
                  <a:cubicBezTo>
                    <a:pt x="6247453" y="4053127"/>
                    <a:pt x="6235581" y="4048485"/>
                    <a:pt x="6223706" y="4043831"/>
                  </a:cubicBezTo>
                  <a:cubicBezTo>
                    <a:pt x="6215790" y="4036657"/>
                    <a:pt x="6209854" y="4034329"/>
                    <a:pt x="6205895" y="4036863"/>
                  </a:cubicBezTo>
                  <a:cubicBezTo>
                    <a:pt x="6134654" y="4021219"/>
                    <a:pt x="6065393" y="4001255"/>
                    <a:pt x="5998106" y="3976955"/>
                  </a:cubicBezTo>
                  <a:cubicBezTo>
                    <a:pt x="5930828" y="3952661"/>
                    <a:pt x="5867497" y="3928893"/>
                    <a:pt x="5808128" y="3905651"/>
                  </a:cubicBezTo>
                  <a:cubicBezTo>
                    <a:pt x="5764594" y="3896767"/>
                    <a:pt x="5715120" y="3879443"/>
                    <a:pt x="5659707" y="3853683"/>
                  </a:cubicBezTo>
                  <a:lnTo>
                    <a:pt x="5695334" y="3885991"/>
                  </a:lnTo>
                  <a:cubicBezTo>
                    <a:pt x="5675543" y="3874151"/>
                    <a:pt x="5659712" y="3865919"/>
                    <a:pt x="5647842" y="3861275"/>
                  </a:cubicBezTo>
                  <a:cubicBezTo>
                    <a:pt x="5635965" y="3856623"/>
                    <a:pt x="5620134" y="3848391"/>
                    <a:pt x="5600344" y="3836565"/>
                  </a:cubicBezTo>
                  <a:lnTo>
                    <a:pt x="5618159" y="3880267"/>
                  </a:lnTo>
                  <a:cubicBezTo>
                    <a:pt x="5574625" y="3871381"/>
                    <a:pt x="5529107" y="3863769"/>
                    <a:pt x="5481618" y="3857427"/>
                  </a:cubicBezTo>
                  <a:cubicBezTo>
                    <a:pt x="5434123" y="3851075"/>
                    <a:pt x="5384653" y="3839873"/>
                    <a:pt x="5333195" y="3823809"/>
                  </a:cubicBezTo>
                  <a:cubicBezTo>
                    <a:pt x="5289660" y="3814937"/>
                    <a:pt x="5245135" y="3806687"/>
                    <a:pt x="5199623" y="3799069"/>
                  </a:cubicBezTo>
                  <a:cubicBezTo>
                    <a:pt x="5154111" y="3791461"/>
                    <a:pt x="5107601" y="3778357"/>
                    <a:pt x="5060108" y="3759765"/>
                  </a:cubicBezTo>
                  <a:cubicBezTo>
                    <a:pt x="5048236" y="3755123"/>
                    <a:pt x="5042298" y="3752797"/>
                    <a:pt x="5042298" y="3752797"/>
                  </a:cubicBezTo>
                  <a:cubicBezTo>
                    <a:pt x="5006681" y="3751097"/>
                    <a:pt x="4974030" y="3756677"/>
                    <a:pt x="4944347" y="3769541"/>
                  </a:cubicBezTo>
                  <a:lnTo>
                    <a:pt x="4874157" y="3783435"/>
                  </a:lnTo>
                  <a:lnTo>
                    <a:pt x="4911703" y="3799617"/>
                  </a:lnTo>
                  <a:lnTo>
                    <a:pt x="4822654" y="3801489"/>
                  </a:lnTo>
                  <a:cubicBezTo>
                    <a:pt x="4783078" y="3802323"/>
                    <a:pt x="4749434" y="3799359"/>
                    <a:pt x="4721734" y="3792595"/>
                  </a:cubicBezTo>
                  <a:cubicBezTo>
                    <a:pt x="4630705" y="3789613"/>
                    <a:pt x="4537693" y="3763407"/>
                    <a:pt x="4442704" y="3713979"/>
                  </a:cubicBezTo>
                  <a:cubicBezTo>
                    <a:pt x="4414998" y="3707219"/>
                    <a:pt x="4391252" y="3697923"/>
                    <a:pt x="4371460" y="3686097"/>
                  </a:cubicBezTo>
                  <a:cubicBezTo>
                    <a:pt x="4351674" y="3674269"/>
                    <a:pt x="4331884" y="3662441"/>
                    <a:pt x="4312091" y="3650615"/>
                  </a:cubicBezTo>
                  <a:cubicBezTo>
                    <a:pt x="4272515" y="3639201"/>
                    <a:pt x="4236892" y="3613017"/>
                    <a:pt x="4205222" y="3572053"/>
                  </a:cubicBezTo>
                  <a:cubicBezTo>
                    <a:pt x="4161690" y="3575417"/>
                    <a:pt x="4117164" y="3573291"/>
                    <a:pt x="4071649" y="3565677"/>
                  </a:cubicBezTo>
                  <a:cubicBezTo>
                    <a:pt x="4026139" y="3558071"/>
                    <a:pt x="3983594" y="3554677"/>
                    <a:pt x="3944016" y="3555509"/>
                  </a:cubicBezTo>
                  <a:lnTo>
                    <a:pt x="3682801" y="3520595"/>
                  </a:lnTo>
                  <a:cubicBezTo>
                    <a:pt x="3591775" y="3505369"/>
                    <a:pt x="3502727" y="3491943"/>
                    <a:pt x="3415655" y="3480305"/>
                  </a:cubicBezTo>
                  <a:cubicBezTo>
                    <a:pt x="3328589" y="3468671"/>
                    <a:pt x="3241515" y="3460089"/>
                    <a:pt x="3154446" y="3454573"/>
                  </a:cubicBezTo>
                  <a:cubicBezTo>
                    <a:pt x="3130696" y="3445277"/>
                    <a:pt x="3116845" y="3435779"/>
                    <a:pt x="3112884" y="3426065"/>
                  </a:cubicBezTo>
                  <a:cubicBezTo>
                    <a:pt x="3108925" y="3416357"/>
                    <a:pt x="3116839" y="3411295"/>
                    <a:pt x="3136631" y="3410869"/>
                  </a:cubicBezTo>
                  <a:cubicBezTo>
                    <a:pt x="3168291" y="3415103"/>
                    <a:pt x="3198960" y="3416905"/>
                    <a:pt x="3228648" y="3416283"/>
                  </a:cubicBezTo>
                  <a:cubicBezTo>
                    <a:pt x="3258328" y="3415655"/>
                    <a:pt x="3288999" y="3417461"/>
                    <a:pt x="3320662" y="3421689"/>
                  </a:cubicBezTo>
                  <a:cubicBezTo>
                    <a:pt x="3352328" y="3425929"/>
                    <a:pt x="3382999" y="3427733"/>
                    <a:pt x="3412679" y="3427105"/>
                  </a:cubicBezTo>
                  <a:cubicBezTo>
                    <a:pt x="3442361" y="3426475"/>
                    <a:pt x="3473036" y="3428287"/>
                    <a:pt x="3504696" y="3432521"/>
                  </a:cubicBezTo>
                  <a:cubicBezTo>
                    <a:pt x="3571977" y="3438449"/>
                    <a:pt x="3636290" y="3443213"/>
                    <a:pt x="3697633" y="3446827"/>
                  </a:cubicBezTo>
                  <a:cubicBezTo>
                    <a:pt x="3758978" y="3450429"/>
                    <a:pt x="3821314" y="3456465"/>
                    <a:pt x="3884637" y="3464933"/>
                  </a:cubicBezTo>
                  <a:cubicBezTo>
                    <a:pt x="3856930" y="3458165"/>
                    <a:pt x="3829227" y="3451397"/>
                    <a:pt x="3801523" y="3444635"/>
                  </a:cubicBezTo>
                  <a:cubicBezTo>
                    <a:pt x="3773818" y="3437875"/>
                    <a:pt x="3746114" y="3431109"/>
                    <a:pt x="3718410" y="3424349"/>
                  </a:cubicBezTo>
                  <a:cubicBezTo>
                    <a:pt x="3690704" y="3417587"/>
                    <a:pt x="3663000" y="3410823"/>
                    <a:pt x="3635295" y="3404063"/>
                  </a:cubicBezTo>
                  <a:cubicBezTo>
                    <a:pt x="3607594" y="3397299"/>
                    <a:pt x="3579882" y="3390527"/>
                    <a:pt x="3552179" y="3383765"/>
                  </a:cubicBezTo>
                  <a:cubicBezTo>
                    <a:pt x="3496772" y="3370237"/>
                    <a:pt x="3442352" y="3359145"/>
                    <a:pt x="3388924" y="3350463"/>
                  </a:cubicBezTo>
                  <a:cubicBezTo>
                    <a:pt x="3335492" y="3341797"/>
                    <a:pt x="3281073" y="3330703"/>
                    <a:pt x="3225664" y="3317179"/>
                  </a:cubicBezTo>
                  <a:cubicBezTo>
                    <a:pt x="3197963" y="3322655"/>
                    <a:pt x="3168277" y="3317155"/>
                    <a:pt x="3136616" y="3300677"/>
                  </a:cubicBezTo>
                  <a:cubicBezTo>
                    <a:pt x="3104951" y="3296449"/>
                    <a:pt x="3077251" y="3289683"/>
                    <a:pt x="3053499" y="3280389"/>
                  </a:cubicBezTo>
                  <a:cubicBezTo>
                    <a:pt x="2978305" y="3267279"/>
                    <a:pt x="2907062" y="3254693"/>
                    <a:pt x="2839778" y="3242641"/>
                  </a:cubicBezTo>
                  <a:cubicBezTo>
                    <a:pt x="2772496" y="3230587"/>
                    <a:pt x="2703237" y="3216737"/>
                    <a:pt x="2631999" y="3201101"/>
                  </a:cubicBezTo>
                  <a:cubicBezTo>
                    <a:pt x="2620120" y="3196451"/>
                    <a:pt x="2612205" y="3195393"/>
                    <a:pt x="2608248" y="3197923"/>
                  </a:cubicBezTo>
                  <a:cubicBezTo>
                    <a:pt x="2604291" y="3200455"/>
                    <a:pt x="2596380" y="3199401"/>
                    <a:pt x="2584505" y="3194751"/>
                  </a:cubicBezTo>
                  <a:cubicBezTo>
                    <a:pt x="2552839" y="3190525"/>
                    <a:pt x="2535031" y="3189669"/>
                    <a:pt x="2531071" y="3192199"/>
                  </a:cubicBezTo>
                  <a:cubicBezTo>
                    <a:pt x="2491497" y="3180795"/>
                    <a:pt x="2455875" y="3172971"/>
                    <a:pt x="2424215" y="3168741"/>
                  </a:cubicBezTo>
                  <a:cubicBezTo>
                    <a:pt x="2388595" y="3167041"/>
                    <a:pt x="2353966" y="3161649"/>
                    <a:pt x="2320324" y="3152559"/>
                  </a:cubicBezTo>
                  <a:cubicBezTo>
                    <a:pt x="2286680" y="3143471"/>
                    <a:pt x="2250074" y="3139345"/>
                    <a:pt x="2210495" y="3140177"/>
                  </a:cubicBezTo>
                  <a:cubicBezTo>
                    <a:pt x="2182791" y="3133415"/>
                    <a:pt x="2153109" y="3127917"/>
                    <a:pt x="2121449" y="3123685"/>
                  </a:cubicBezTo>
                  <a:cubicBezTo>
                    <a:pt x="2089780" y="3119447"/>
                    <a:pt x="2060100" y="3113951"/>
                    <a:pt x="2032394" y="3107187"/>
                  </a:cubicBezTo>
                  <a:cubicBezTo>
                    <a:pt x="2000733" y="3102955"/>
                    <a:pt x="1971050" y="3100521"/>
                    <a:pt x="1943348" y="3099883"/>
                  </a:cubicBezTo>
                  <a:cubicBezTo>
                    <a:pt x="1915639" y="3099235"/>
                    <a:pt x="1887938" y="3095535"/>
                    <a:pt x="1860236" y="3088775"/>
                  </a:cubicBezTo>
                  <a:cubicBezTo>
                    <a:pt x="1800869" y="3077783"/>
                    <a:pt x="1742494" y="3069215"/>
                    <a:pt x="1685106" y="3063071"/>
                  </a:cubicBezTo>
                  <a:cubicBezTo>
                    <a:pt x="1627720" y="3056933"/>
                    <a:pt x="1567359" y="3049627"/>
                    <a:pt x="1504035" y="3041167"/>
                  </a:cubicBezTo>
                  <a:cubicBezTo>
                    <a:pt x="1492163" y="3036525"/>
                    <a:pt x="1470393" y="3032075"/>
                    <a:pt x="1438734" y="3027847"/>
                  </a:cubicBezTo>
                  <a:cubicBezTo>
                    <a:pt x="1430822" y="3032909"/>
                    <a:pt x="1411030" y="3033335"/>
                    <a:pt x="1379370" y="3029101"/>
                  </a:cubicBezTo>
                  <a:lnTo>
                    <a:pt x="1254697" y="2998667"/>
                  </a:lnTo>
                  <a:cubicBezTo>
                    <a:pt x="1215119" y="2999491"/>
                    <a:pt x="1173563" y="2995475"/>
                    <a:pt x="1130027" y="2986589"/>
                  </a:cubicBezTo>
                  <a:cubicBezTo>
                    <a:pt x="1086493" y="2977707"/>
                    <a:pt x="1042958" y="2968837"/>
                    <a:pt x="999420" y="2959953"/>
                  </a:cubicBezTo>
                  <a:lnTo>
                    <a:pt x="750079" y="2899079"/>
                  </a:lnTo>
                  <a:cubicBezTo>
                    <a:pt x="706541" y="2890197"/>
                    <a:pt x="663009" y="2878261"/>
                    <a:pt x="619472" y="2863255"/>
                  </a:cubicBezTo>
                  <a:cubicBezTo>
                    <a:pt x="575935" y="2848257"/>
                    <a:pt x="532400" y="2836327"/>
                    <a:pt x="488865" y="2827441"/>
                  </a:cubicBezTo>
                  <a:cubicBezTo>
                    <a:pt x="429495" y="2804199"/>
                    <a:pt x="393873" y="2778015"/>
                    <a:pt x="381995" y="2748877"/>
                  </a:cubicBezTo>
                  <a:cubicBezTo>
                    <a:pt x="374075" y="2729455"/>
                    <a:pt x="377045" y="2718381"/>
                    <a:pt x="390894" y="2715633"/>
                  </a:cubicBezTo>
                  <a:cubicBezTo>
                    <a:pt x="404743" y="2712895"/>
                    <a:pt x="423547" y="2716179"/>
                    <a:pt x="447294" y="2725471"/>
                  </a:cubicBezTo>
                  <a:cubicBezTo>
                    <a:pt x="490826" y="2734347"/>
                    <a:pt x="536344" y="2741961"/>
                    <a:pt x="583842" y="2748313"/>
                  </a:cubicBezTo>
                  <a:cubicBezTo>
                    <a:pt x="631329" y="2754653"/>
                    <a:pt x="676846" y="2762267"/>
                    <a:pt x="720381" y="2771155"/>
                  </a:cubicBezTo>
                  <a:cubicBezTo>
                    <a:pt x="744127" y="2780445"/>
                    <a:pt x="766883" y="2787315"/>
                    <a:pt x="788653" y="2791747"/>
                  </a:cubicBezTo>
                  <a:cubicBezTo>
                    <a:pt x="810418" y="2796183"/>
                    <a:pt x="833178" y="2803061"/>
                    <a:pt x="856924" y="2812355"/>
                  </a:cubicBezTo>
                  <a:cubicBezTo>
                    <a:pt x="943998" y="2817873"/>
                    <a:pt x="1031062" y="2829507"/>
                    <a:pt x="1118134" y="2847259"/>
                  </a:cubicBezTo>
                  <a:cubicBezTo>
                    <a:pt x="1205211" y="2865027"/>
                    <a:pt x="1294256" y="2881515"/>
                    <a:pt x="1385286" y="2896737"/>
                  </a:cubicBezTo>
                  <a:lnTo>
                    <a:pt x="1456526" y="2906261"/>
                  </a:lnTo>
                  <a:cubicBezTo>
                    <a:pt x="1468401" y="2910911"/>
                    <a:pt x="1479282" y="2913125"/>
                    <a:pt x="1489177" y="2912919"/>
                  </a:cubicBezTo>
                  <a:cubicBezTo>
                    <a:pt x="1499072" y="2912715"/>
                    <a:pt x="1509955" y="2914935"/>
                    <a:pt x="1521827" y="2919579"/>
                  </a:cubicBezTo>
                  <a:cubicBezTo>
                    <a:pt x="1565367" y="2928463"/>
                    <a:pt x="1609891" y="2936713"/>
                    <a:pt x="1655404" y="2944319"/>
                  </a:cubicBezTo>
                  <a:cubicBezTo>
                    <a:pt x="1700918" y="2951937"/>
                    <a:pt x="1747419" y="2958907"/>
                    <a:pt x="1794913" y="2965261"/>
                  </a:cubicBezTo>
                  <a:cubicBezTo>
                    <a:pt x="1818659" y="2974557"/>
                    <a:pt x="1840433" y="2979001"/>
                    <a:pt x="1860217" y="2978581"/>
                  </a:cubicBezTo>
                  <a:cubicBezTo>
                    <a:pt x="1880009" y="2978169"/>
                    <a:pt x="1901775" y="2982605"/>
                    <a:pt x="1925520" y="2991899"/>
                  </a:cubicBezTo>
                  <a:lnTo>
                    <a:pt x="1996760" y="3001419"/>
                  </a:lnTo>
                  <a:cubicBezTo>
                    <a:pt x="2008638" y="3006071"/>
                    <a:pt x="2030405" y="3010509"/>
                    <a:pt x="2062064" y="3014739"/>
                  </a:cubicBezTo>
                  <a:cubicBezTo>
                    <a:pt x="2105602" y="3023623"/>
                    <a:pt x="2151117" y="3031227"/>
                    <a:pt x="2198611" y="3037579"/>
                  </a:cubicBezTo>
                  <a:cubicBezTo>
                    <a:pt x="2246100" y="3043931"/>
                    <a:pt x="2291615" y="3051539"/>
                    <a:pt x="2335150" y="3060421"/>
                  </a:cubicBezTo>
                  <a:cubicBezTo>
                    <a:pt x="2382644" y="3079009"/>
                    <a:pt x="2430143" y="3091481"/>
                    <a:pt x="2477634" y="3097825"/>
                  </a:cubicBezTo>
                  <a:cubicBezTo>
                    <a:pt x="2505334" y="3104589"/>
                    <a:pt x="2528095" y="3108405"/>
                    <a:pt x="2545905" y="3109245"/>
                  </a:cubicBezTo>
                  <a:cubicBezTo>
                    <a:pt x="2563712" y="3110099"/>
                    <a:pt x="2586469" y="3113903"/>
                    <a:pt x="2614175" y="3120667"/>
                  </a:cubicBezTo>
                  <a:cubicBezTo>
                    <a:pt x="2657712" y="3129547"/>
                    <a:pt x="2699265" y="3139691"/>
                    <a:pt x="2738845" y="3151101"/>
                  </a:cubicBezTo>
                  <a:cubicBezTo>
                    <a:pt x="2778426" y="3162517"/>
                    <a:pt x="2818002" y="3173919"/>
                    <a:pt x="2857584" y="3185333"/>
                  </a:cubicBezTo>
                  <a:lnTo>
                    <a:pt x="2851646" y="3170769"/>
                  </a:lnTo>
                  <a:cubicBezTo>
                    <a:pt x="2851643" y="3146285"/>
                    <a:pt x="2855596" y="3131503"/>
                    <a:pt x="2863511" y="3126445"/>
                  </a:cubicBezTo>
                  <a:cubicBezTo>
                    <a:pt x="2819972" y="3117563"/>
                    <a:pt x="2774461" y="3106889"/>
                    <a:pt x="2726964" y="3094417"/>
                  </a:cubicBezTo>
                  <a:cubicBezTo>
                    <a:pt x="2679474" y="3081951"/>
                    <a:pt x="2633955" y="3071273"/>
                    <a:pt x="2590421" y="3062399"/>
                  </a:cubicBezTo>
                  <a:cubicBezTo>
                    <a:pt x="2562716" y="3055639"/>
                    <a:pt x="2531056" y="3051405"/>
                    <a:pt x="2495437" y="3049707"/>
                  </a:cubicBezTo>
                  <a:cubicBezTo>
                    <a:pt x="2459814" y="3048003"/>
                    <a:pt x="2428152" y="3043769"/>
                    <a:pt x="2400447" y="3037007"/>
                  </a:cubicBezTo>
                  <a:cubicBezTo>
                    <a:pt x="2368786" y="3032773"/>
                    <a:pt x="2338118" y="3030973"/>
                    <a:pt x="2308432" y="3031603"/>
                  </a:cubicBezTo>
                  <a:cubicBezTo>
                    <a:pt x="2278747" y="3032217"/>
                    <a:pt x="2248079" y="3030419"/>
                    <a:pt x="2216419" y="3026187"/>
                  </a:cubicBezTo>
                  <a:lnTo>
                    <a:pt x="2020507" y="2986229"/>
                  </a:lnTo>
                  <a:cubicBezTo>
                    <a:pt x="2000718" y="2986641"/>
                    <a:pt x="1967076" y="2977561"/>
                    <a:pt x="1919580" y="2958963"/>
                  </a:cubicBezTo>
                  <a:cubicBezTo>
                    <a:pt x="1899795" y="2959383"/>
                    <a:pt x="1866150" y="2950295"/>
                    <a:pt x="1818657" y="2931709"/>
                  </a:cubicBezTo>
                  <a:cubicBezTo>
                    <a:pt x="1771162" y="2913121"/>
                    <a:pt x="1725645" y="2896313"/>
                    <a:pt x="1682108" y="2881321"/>
                  </a:cubicBezTo>
                  <a:cubicBezTo>
                    <a:pt x="1638572" y="2866311"/>
                    <a:pt x="1593056" y="2849519"/>
                    <a:pt x="1545564" y="2830929"/>
                  </a:cubicBezTo>
                  <a:cubicBezTo>
                    <a:pt x="1521818" y="2821635"/>
                    <a:pt x="1500046" y="2814135"/>
                    <a:pt x="1480257" y="2808423"/>
                  </a:cubicBezTo>
                  <a:cubicBezTo>
                    <a:pt x="1460468" y="2802723"/>
                    <a:pt x="1438701" y="2795225"/>
                    <a:pt x="1414956" y="2785931"/>
                  </a:cubicBezTo>
                  <a:cubicBezTo>
                    <a:pt x="1391208" y="2776635"/>
                    <a:pt x="1368445" y="2766695"/>
                    <a:pt x="1346679" y="2756139"/>
                  </a:cubicBezTo>
                  <a:cubicBezTo>
                    <a:pt x="1324912" y="2745575"/>
                    <a:pt x="1302150" y="2735649"/>
                    <a:pt x="1278404" y="2726355"/>
                  </a:cubicBezTo>
                  <a:cubicBezTo>
                    <a:pt x="1222998" y="2712827"/>
                    <a:pt x="1168577" y="2701731"/>
                    <a:pt x="1115144" y="2693055"/>
                  </a:cubicBezTo>
                  <a:cubicBezTo>
                    <a:pt x="1061718" y="2684391"/>
                    <a:pt x="1007296" y="2673281"/>
                    <a:pt x="951885" y="2659761"/>
                  </a:cubicBezTo>
                  <a:cubicBezTo>
                    <a:pt x="936054" y="2645399"/>
                    <a:pt x="921213" y="2639593"/>
                    <a:pt x="907361" y="2642333"/>
                  </a:cubicBezTo>
                  <a:cubicBezTo>
                    <a:pt x="893510" y="2645067"/>
                    <a:pt x="880645" y="2644113"/>
                    <a:pt x="868775" y="2639469"/>
                  </a:cubicBezTo>
                  <a:lnTo>
                    <a:pt x="785663" y="2619183"/>
                  </a:lnTo>
                  <a:cubicBezTo>
                    <a:pt x="757953" y="2612411"/>
                    <a:pt x="730248" y="2605647"/>
                    <a:pt x="702544" y="2598887"/>
                  </a:cubicBezTo>
                  <a:cubicBezTo>
                    <a:pt x="674841" y="2592125"/>
                    <a:pt x="647136" y="2585363"/>
                    <a:pt x="619432" y="2578597"/>
                  </a:cubicBezTo>
                  <a:cubicBezTo>
                    <a:pt x="611518" y="2583663"/>
                    <a:pt x="603596" y="2576479"/>
                    <a:pt x="595679" y="2557057"/>
                  </a:cubicBezTo>
                  <a:lnTo>
                    <a:pt x="601617" y="2553259"/>
                  </a:lnTo>
                  <a:cubicBezTo>
                    <a:pt x="641192" y="2552425"/>
                    <a:pt x="679779" y="2558347"/>
                    <a:pt x="717382" y="2571031"/>
                  </a:cubicBezTo>
                  <a:cubicBezTo>
                    <a:pt x="754984" y="2583711"/>
                    <a:pt x="793570" y="2589623"/>
                    <a:pt x="833148" y="2588801"/>
                  </a:cubicBezTo>
                  <a:cubicBezTo>
                    <a:pt x="868768" y="2590497"/>
                    <a:pt x="905376" y="2594625"/>
                    <a:pt x="942977" y="2601183"/>
                  </a:cubicBezTo>
                  <a:cubicBezTo>
                    <a:pt x="980573" y="2607727"/>
                    <a:pt x="1019157" y="2610591"/>
                    <a:pt x="1058736" y="2609757"/>
                  </a:cubicBezTo>
                  <a:cubicBezTo>
                    <a:pt x="1027077" y="2593287"/>
                    <a:pt x="1011244" y="2572805"/>
                    <a:pt x="1011238" y="2548319"/>
                  </a:cubicBezTo>
                  <a:cubicBezTo>
                    <a:pt x="1007276" y="2526365"/>
                    <a:pt x="1019144" y="2506523"/>
                    <a:pt x="1046845" y="2488799"/>
                  </a:cubicBezTo>
                  <a:lnTo>
                    <a:pt x="939987" y="2465341"/>
                  </a:lnTo>
                  <a:cubicBezTo>
                    <a:pt x="920199" y="2465753"/>
                    <a:pt x="904368" y="2451395"/>
                    <a:pt x="892489" y="2422253"/>
                  </a:cubicBezTo>
                  <a:cubicBezTo>
                    <a:pt x="888531" y="2412549"/>
                    <a:pt x="900407" y="2411077"/>
                    <a:pt x="928107" y="2417841"/>
                  </a:cubicBezTo>
                  <a:cubicBezTo>
                    <a:pt x="967685" y="2429245"/>
                    <a:pt x="1004293" y="2439495"/>
                    <a:pt x="1037936" y="2448589"/>
                  </a:cubicBezTo>
                  <a:cubicBezTo>
                    <a:pt x="1071579" y="2457673"/>
                    <a:pt x="1108190" y="2467925"/>
                    <a:pt x="1147768" y="2479331"/>
                  </a:cubicBezTo>
                  <a:lnTo>
                    <a:pt x="1308058" y="2523713"/>
                  </a:lnTo>
                  <a:cubicBezTo>
                    <a:pt x="1323890" y="2525823"/>
                    <a:pt x="1343679" y="2531537"/>
                    <a:pt x="1367425" y="2540829"/>
                  </a:cubicBezTo>
                  <a:cubicBezTo>
                    <a:pt x="1454498" y="2558587"/>
                    <a:pt x="1539590" y="2574549"/>
                    <a:pt x="1622704" y="2588721"/>
                  </a:cubicBezTo>
                  <a:cubicBezTo>
                    <a:pt x="1705820" y="2602893"/>
                    <a:pt x="1790910" y="2618851"/>
                    <a:pt x="1877980" y="2636609"/>
                  </a:cubicBezTo>
                  <a:cubicBezTo>
                    <a:pt x="1846316" y="2607887"/>
                    <a:pt x="1826518" y="2583817"/>
                    <a:pt x="1818601" y="2564395"/>
                  </a:cubicBezTo>
                  <a:cubicBezTo>
                    <a:pt x="1802776" y="2562283"/>
                    <a:pt x="1787931" y="2559531"/>
                    <a:pt x="1774081" y="2556157"/>
                  </a:cubicBezTo>
                  <a:lnTo>
                    <a:pt x="1751325" y="2549053"/>
                  </a:lnTo>
                  <a:lnTo>
                    <a:pt x="1722756" y="2549663"/>
                  </a:lnTo>
                  <a:cubicBezTo>
                    <a:pt x="1703233" y="2553137"/>
                    <a:pt x="1681295" y="2552069"/>
                    <a:pt x="1656944" y="2546477"/>
                  </a:cubicBezTo>
                  <a:cubicBezTo>
                    <a:pt x="1605726" y="2550635"/>
                    <a:pt x="1561274" y="2542405"/>
                    <a:pt x="1523603" y="2521811"/>
                  </a:cubicBezTo>
                  <a:lnTo>
                    <a:pt x="1507967" y="2514929"/>
                  </a:lnTo>
                  <a:lnTo>
                    <a:pt x="1373357" y="2500299"/>
                  </a:lnTo>
                  <a:lnTo>
                    <a:pt x="1284310" y="2483807"/>
                  </a:lnTo>
                  <a:cubicBezTo>
                    <a:pt x="1268474" y="2481689"/>
                    <a:pt x="1252644" y="2479577"/>
                    <a:pt x="1236815" y="2477459"/>
                  </a:cubicBezTo>
                  <a:cubicBezTo>
                    <a:pt x="1220985" y="2475347"/>
                    <a:pt x="1207131" y="2471963"/>
                    <a:pt x="1195259" y="2467319"/>
                  </a:cubicBezTo>
                  <a:cubicBezTo>
                    <a:pt x="1163593" y="2463077"/>
                    <a:pt x="1131931" y="2455785"/>
                    <a:pt x="1100272" y="2445439"/>
                  </a:cubicBezTo>
                  <a:cubicBezTo>
                    <a:pt x="1068607" y="2435089"/>
                    <a:pt x="1036948" y="2427797"/>
                    <a:pt x="1005286" y="2423565"/>
                  </a:cubicBezTo>
                  <a:cubicBezTo>
                    <a:pt x="973617" y="2419323"/>
                    <a:pt x="941955" y="2412031"/>
                    <a:pt x="910294" y="2401687"/>
                  </a:cubicBezTo>
                  <a:cubicBezTo>
                    <a:pt x="878634" y="2391333"/>
                    <a:pt x="846968" y="2384037"/>
                    <a:pt x="815308" y="2379807"/>
                  </a:cubicBezTo>
                  <a:lnTo>
                    <a:pt x="726259" y="2363309"/>
                  </a:lnTo>
                  <a:cubicBezTo>
                    <a:pt x="678761" y="2344719"/>
                    <a:pt x="647099" y="2334363"/>
                    <a:pt x="631271" y="2332251"/>
                  </a:cubicBezTo>
                  <a:lnTo>
                    <a:pt x="239442" y="2197244"/>
                  </a:lnTo>
                  <a:cubicBezTo>
                    <a:pt x="227566" y="2192592"/>
                    <a:pt x="221633" y="2190274"/>
                    <a:pt x="221633" y="2190274"/>
                  </a:cubicBezTo>
                  <a:cubicBezTo>
                    <a:pt x="213712" y="2170841"/>
                    <a:pt x="217666" y="2168311"/>
                    <a:pt x="233503" y="2182680"/>
                  </a:cubicBezTo>
                  <a:cubicBezTo>
                    <a:pt x="312660" y="2205497"/>
                    <a:pt x="390827" y="2232013"/>
                    <a:pt x="468005" y="2262223"/>
                  </a:cubicBezTo>
                  <a:cubicBezTo>
                    <a:pt x="545183" y="2292433"/>
                    <a:pt x="621372" y="2314099"/>
                    <a:pt x="696571" y="2327201"/>
                  </a:cubicBezTo>
                  <a:cubicBezTo>
                    <a:pt x="708442" y="2319607"/>
                    <a:pt x="716357" y="2320665"/>
                    <a:pt x="720318" y="2330381"/>
                  </a:cubicBezTo>
                  <a:cubicBezTo>
                    <a:pt x="724274" y="2327849"/>
                    <a:pt x="727242" y="2329015"/>
                    <a:pt x="729220" y="2333861"/>
                  </a:cubicBezTo>
                  <a:cubicBezTo>
                    <a:pt x="731199" y="2338719"/>
                    <a:pt x="730212" y="2342415"/>
                    <a:pt x="726256" y="2344949"/>
                  </a:cubicBezTo>
                  <a:cubicBezTo>
                    <a:pt x="750002" y="2354239"/>
                    <a:pt x="765836" y="2356363"/>
                    <a:pt x="773751" y="2351297"/>
                  </a:cubicBezTo>
                  <a:lnTo>
                    <a:pt x="833117" y="2368413"/>
                  </a:lnTo>
                  <a:cubicBezTo>
                    <a:pt x="852907" y="2380239"/>
                    <a:pt x="869726" y="2384779"/>
                    <a:pt x="883580" y="2382043"/>
                  </a:cubicBezTo>
                  <a:cubicBezTo>
                    <a:pt x="897432" y="2379305"/>
                    <a:pt x="916227" y="2382577"/>
                    <a:pt x="939976" y="2391877"/>
                  </a:cubicBezTo>
                  <a:cubicBezTo>
                    <a:pt x="971638" y="2396105"/>
                    <a:pt x="1006267" y="2404559"/>
                    <a:pt x="1043872" y="2417237"/>
                  </a:cubicBezTo>
                  <a:cubicBezTo>
                    <a:pt x="1081472" y="2429919"/>
                    <a:pt x="1116098" y="2438365"/>
                    <a:pt x="1147766" y="2442605"/>
                  </a:cubicBezTo>
                  <a:cubicBezTo>
                    <a:pt x="1179426" y="2446833"/>
                    <a:pt x="1215049" y="2454661"/>
                    <a:pt x="1254623" y="2466065"/>
                  </a:cubicBezTo>
                  <a:cubicBezTo>
                    <a:pt x="1270453" y="2468185"/>
                    <a:pt x="1286283" y="2470295"/>
                    <a:pt x="1302118" y="2472415"/>
                  </a:cubicBezTo>
                  <a:cubicBezTo>
                    <a:pt x="1317944" y="2474525"/>
                    <a:pt x="1335756" y="2475381"/>
                    <a:pt x="1355541" y="2474957"/>
                  </a:cubicBezTo>
                  <a:lnTo>
                    <a:pt x="1367415" y="2467361"/>
                  </a:lnTo>
                  <a:lnTo>
                    <a:pt x="1171501" y="2409041"/>
                  </a:lnTo>
                  <a:cubicBezTo>
                    <a:pt x="1048810" y="2377341"/>
                    <a:pt x="918200" y="2338465"/>
                    <a:pt x="779676" y="2292403"/>
                  </a:cubicBezTo>
                  <a:cubicBezTo>
                    <a:pt x="767800" y="2287749"/>
                    <a:pt x="754937" y="2286795"/>
                    <a:pt x="741087" y="2289543"/>
                  </a:cubicBezTo>
                  <a:cubicBezTo>
                    <a:pt x="727238" y="2292279"/>
                    <a:pt x="714373" y="2291323"/>
                    <a:pt x="702503" y="2286679"/>
                  </a:cubicBezTo>
                  <a:cubicBezTo>
                    <a:pt x="694585" y="2279497"/>
                    <a:pt x="689637" y="2276537"/>
                    <a:pt x="687658" y="2277801"/>
                  </a:cubicBezTo>
                  <a:cubicBezTo>
                    <a:pt x="685679" y="2279067"/>
                    <a:pt x="680733" y="2276117"/>
                    <a:pt x="672816" y="2268933"/>
                  </a:cubicBezTo>
                  <a:lnTo>
                    <a:pt x="684689" y="2261337"/>
                  </a:lnTo>
                  <a:cubicBezTo>
                    <a:pt x="637193" y="2230501"/>
                    <a:pt x="611464" y="2204113"/>
                    <a:pt x="607506" y="2182157"/>
                  </a:cubicBezTo>
                  <a:cubicBezTo>
                    <a:pt x="607496" y="2145425"/>
                    <a:pt x="637177" y="2138683"/>
                    <a:pt x="696547" y="2161912"/>
                  </a:cubicBezTo>
                  <a:cubicBezTo>
                    <a:pt x="732168" y="2175859"/>
                    <a:pt x="765809" y="2184951"/>
                    <a:pt x="797472" y="2189178"/>
                  </a:cubicBezTo>
                  <a:cubicBezTo>
                    <a:pt x="829134" y="2193408"/>
                    <a:pt x="862773" y="2202497"/>
                    <a:pt x="898401" y="2216443"/>
                  </a:cubicBezTo>
                  <a:cubicBezTo>
                    <a:pt x="930059" y="2220677"/>
                    <a:pt x="963700" y="2229765"/>
                    <a:pt x="999322" y="2243699"/>
                  </a:cubicBezTo>
                  <a:cubicBezTo>
                    <a:pt x="1034945" y="2257645"/>
                    <a:pt x="1068586" y="2266737"/>
                    <a:pt x="1100244" y="2270969"/>
                  </a:cubicBezTo>
                  <a:lnTo>
                    <a:pt x="1147739" y="2277319"/>
                  </a:lnTo>
                  <a:cubicBezTo>
                    <a:pt x="1155651" y="2272255"/>
                    <a:pt x="1162578" y="2270873"/>
                    <a:pt x="1168513" y="2273203"/>
                  </a:cubicBezTo>
                  <a:cubicBezTo>
                    <a:pt x="1174453" y="2275529"/>
                    <a:pt x="1179399" y="2275423"/>
                    <a:pt x="1183356" y="2272891"/>
                  </a:cubicBezTo>
                  <a:cubicBezTo>
                    <a:pt x="1127947" y="2247119"/>
                    <a:pt x="1075502" y="2228633"/>
                    <a:pt x="1026034" y="2217435"/>
                  </a:cubicBezTo>
                  <a:cubicBezTo>
                    <a:pt x="976557" y="2206225"/>
                    <a:pt x="924114" y="2187742"/>
                    <a:pt x="868705" y="2161965"/>
                  </a:cubicBezTo>
                  <a:cubicBezTo>
                    <a:pt x="841002" y="2155202"/>
                    <a:pt x="813297" y="2145376"/>
                    <a:pt x="785590" y="2132493"/>
                  </a:cubicBezTo>
                  <a:cubicBezTo>
                    <a:pt x="757889" y="2119615"/>
                    <a:pt x="730184" y="2109789"/>
                    <a:pt x="702472" y="2103020"/>
                  </a:cubicBezTo>
                  <a:lnTo>
                    <a:pt x="542181" y="2040283"/>
                  </a:lnTo>
                  <a:cubicBezTo>
                    <a:pt x="526353" y="2038161"/>
                    <a:pt x="514476" y="2027397"/>
                    <a:pt x="506556" y="2007974"/>
                  </a:cubicBezTo>
                  <a:lnTo>
                    <a:pt x="512497" y="2004174"/>
                  </a:lnTo>
                  <a:cubicBezTo>
                    <a:pt x="516451" y="2001644"/>
                    <a:pt x="520407" y="2002162"/>
                    <a:pt x="524366" y="2005756"/>
                  </a:cubicBezTo>
                  <a:cubicBezTo>
                    <a:pt x="528323" y="2009352"/>
                    <a:pt x="532283" y="2009880"/>
                    <a:pt x="536242" y="2007346"/>
                  </a:cubicBezTo>
                  <a:cubicBezTo>
                    <a:pt x="563944" y="2014111"/>
                    <a:pt x="586699" y="2017913"/>
                    <a:pt x="604512" y="2018767"/>
                  </a:cubicBezTo>
                  <a:cubicBezTo>
                    <a:pt x="622318" y="2019613"/>
                    <a:pt x="645079" y="2023425"/>
                    <a:pt x="672783" y="2030188"/>
                  </a:cubicBezTo>
                  <a:lnTo>
                    <a:pt x="738089" y="2043508"/>
                  </a:lnTo>
                  <a:cubicBezTo>
                    <a:pt x="769747" y="2047738"/>
                    <a:pt x="791515" y="2052172"/>
                    <a:pt x="803392" y="2056827"/>
                  </a:cubicBezTo>
                  <a:cubicBezTo>
                    <a:pt x="854842" y="2072886"/>
                    <a:pt x="903323" y="2084716"/>
                    <a:pt x="948840" y="2092327"/>
                  </a:cubicBezTo>
                  <a:lnTo>
                    <a:pt x="1010492" y="2103752"/>
                  </a:lnTo>
                  <a:lnTo>
                    <a:pt x="927583" y="2045873"/>
                  </a:lnTo>
                  <a:lnTo>
                    <a:pt x="815256" y="2030860"/>
                  </a:lnTo>
                  <a:lnTo>
                    <a:pt x="791512" y="2009325"/>
                  </a:lnTo>
                  <a:lnTo>
                    <a:pt x="809318" y="1997931"/>
                  </a:lnTo>
                  <a:lnTo>
                    <a:pt x="876819" y="2010434"/>
                  </a:lnTo>
                  <a:lnTo>
                    <a:pt x="848252" y="1990488"/>
                  </a:lnTo>
                  <a:lnTo>
                    <a:pt x="785975" y="1948796"/>
                  </a:lnTo>
                  <a:lnTo>
                    <a:pt x="767759" y="1951059"/>
                  </a:lnTo>
                  <a:cubicBezTo>
                    <a:pt x="751924" y="1936690"/>
                    <a:pt x="744006" y="1929520"/>
                    <a:pt x="744006" y="1929520"/>
                  </a:cubicBezTo>
                  <a:cubicBezTo>
                    <a:pt x="747967" y="1926984"/>
                    <a:pt x="749943" y="1925720"/>
                    <a:pt x="749943" y="1925720"/>
                  </a:cubicBezTo>
                  <a:lnTo>
                    <a:pt x="755705" y="1925786"/>
                  </a:lnTo>
                  <a:lnTo>
                    <a:pt x="688033" y="1870087"/>
                  </a:lnTo>
                  <a:lnTo>
                    <a:pt x="684579" y="1833470"/>
                  </a:lnTo>
                  <a:lnTo>
                    <a:pt x="671833" y="1824572"/>
                  </a:lnTo>
                  <a:cubicBezTo>
                    <a:pt x="618314" y="1804309"/>
                    <a:pt x="580067" y="1777610"/>
                    <a:pt x="557093" y="1744472"/>
                  </a:cubicBezTo>
                  <a:lnTo>
                    <a:pt x="546409" y="1694253"/>
                  </a:lnTo>
                  <a:cubicBezTo>
                    <a:pt x="538129" y="1648564"/>
                    <a:pt x="541461" y="1599580"/>
                    <a:pt x="556385" y="1547284"/>
                  </a:cubicBezTo>
                  <a:cubicBezTo>
                    <a:pt x="551562" y="1538219"/>
                    <a:pt x="548005" y="1521481"/>
                    <a:pt x="545699" y="1497063"/>
                  </a:cubicBezTo>
                  <a:cubicBezTo>
                    <a:pt x="520205" y="1479271"/>
                    <a:pt x="500221" y="1456763"/>
                    <a:pt x="485743" y="1429552"/>
                  </a:cubicBezTo>
                  <a:cubicBezTo>
                    <a:pt x="471275" y="1402352"/>
                    <a:pt x="467138" y="1379513"/>
                    <a:pt x="473338" y="1361031"/>
                  </a:cubicBezTo>
                  <a:cubicBezTo>
                    <a:pt x="448989" y="1355438"/>
                    <a:pt x="447841" y="1343239"/>
                    <a:pt x="469894" y="1324421"/>
                  </a:cubicBezTo>
                  <a:lnTo>
                    <a:pt x="486427" y="1310314"/>
                  </a:lnTo>
                  <a:cubicBezTo>
                    <a:pt x="477928" y="1304374"/>
                    <a:pt x="467589" y="1300004"/>
                    <a:pt x="455418" y="1297210"/>
                  </a:cubicBezTo>
                  <a:cubicBezTo>
                    <a:pt x="443240" y="1294411"/>
                    <a:pt x="437158" y="1293019"/>
                    <a:pt x="437158" y="1293019"/>
                  </a:cubicBezTo>
                  <a:lnTo>
                    <a:pt x="424408" y="1284112"/>
                  </a:lnTo>
                  <a:cubicBezTo>
                    <a:pt x="396383" y="1281654"/>
                    <a:pt x="380536" y="1281996"/>
                    <a:pt x="376862" y="1285133"/>
                  </a:cubicBezTo>
                  <a:cubicBezTo>
                    <a:pt x="373186" y="1288270"/>
                    <a:pt x="359170" y="1287036"/>
                    <a:pt x="334825" y="1281441"/>
                  </a:cubicBezTo>
                  <a:cubicBezTo>
                    <a:pt x="310476" y="1275848"/>
                    <a:pt x="294053" y="1270085"/>
                    <a:pt x="285551" y="1264149"/>
                  </a:cubicBezTo>
                  <a:cubicBezTo>
                    <a:pt x="277051" y="1258209"/>
                    <a:pt x="268552" y="1252281"/>
                    <a:pt x="260054" y="1246343"/>
                  </a:cubicBezTo>
                  <a:cubicBezTo>
                    <a:pt x="228587" y="1207277"/>
                    <a:pt x="210724" y="1186254"/>
                    <a:pt x="206470" y="1183289"/>
                  </a:cubicBezTo>
                  <a:cubicBezTo>
                    <a:pt x="202223" y="1180317"/>
                    <a:pt x="197109" y="1168204"/>
                    <a:pt x="191138" y="1146930"/>
                  </a:cubicBezTo>
                  <a:lnTo>
                    <a:pt x="196650" y="1142228"/>
                  </a:lnTo>
                  <a:cubicBezTo>
                    <a:pt x="172303" y="1136633"/>
                    <a:pt x="155874" y="1130860"/>
                    <a:pt x="147381" y="1124932"/>
                  </a:cubicBezTo>
                  <a:cubicBezTo>
                    <a:pt x="135203" y="1122129"/>
                    <a:pt x="129114" y="1120728"/>
                    <a:pt x="129114" y="1120728"/>
                  </a:cubicBezTo>
                  <a:cubicBezTo>
                    <a:pt x="123142" y="1099457"/>
                    <a:pt x="118320" y="1090392"/>
                    <a:pt x="114643" y="1093528"/>
                  </a:cubicBezTo>
                  <a:lnTo>
                    <a:pt x="107404" y="1079919"/>
                  </a:lnTo>
                  <a:lnTo>
                    <a:pt x="116707" y="1052209"/>
                  </a:lnTo>
                  <a:lnTo>
                    <a:pt x="149781" y="1023984"/>
                  </a:lnTo>
                  <a:lnTo>
                    <a:pt x="208014" y="1073194"/>
                  </a:lnTo>
                  <a:lnTo>
                    <a:pt x="211802" y="1050174"/>
                  </a:lnTo>
                  <a:cubicBezTo>
                    <a:pt x="239830" y="1052642"/>
                    <a:pt x="255674" y="1052301"/>
                    <a:pt x="259350" y="1049165"/>
                  </a:cubicBezTo>
                  <a:cubicBezTo>
                    <a:pt x="263028" y="1046028"/>
                    <a:pt x="270951" y="1045861"/>
                    <a:pt x="283121" y="1048655"/>
                  </a:cubicBezTo>
                  <a:cubicBezTo>
                    <a:pt x="286795" y="1045519"/>
                    <a:pt x="291678" y="1044652"/>
                    <a:pt x="297769" y="1046048"/>
                  </a:cubicBezTo>
                  <a:cubicBezTo>
                    <a:pt x="303857" y="1047455"/>
                    <a:pt x="308739" y="1046582"/>
                    <a:pt x="312411" y="1043451"/>
                  </a:cubicBezTo>
                  <a:cubicBezTo>
                    <a:pt x="316088" y="1040313"/>
                    <a:pt x="319760" y="1037182"/>
                    <a:pt x="323436" y="1034041"/>
                  </a:cubicBezTo>
                  <a:cubicBezTo>
                    <a:pt x="351461" y="1036498"/>
                    <a:pt x="370350" y="1036857"/>
                    <a:pt x="380111" y="1035123"/>
                  </a:cubicBezTo>
                  <a:cubicBezTo>
                    <a:pt x="389877" y="1033387"/>
                    <a:pt x="408767" y="1033743"/>
                    <a:pt x="436789" y="1036205"/>
                  </a:cubicBezTo>
                  <a:lnTo>
                    <a:pt x="449544" y="1045110"/>
                  </a:lnTo>
                  <a:cubicBezTo>
                    <a:pt x="456891" y="1038837"/>
                    <a:pt x="466649" y="1037096"/>
                    <a:pt x="478825" y="1039897"/>
                  </a:cubicBezTo>
                  <a:cubicBezTo>
                    <a:pt x="482503" y="1036758"/>
                    <a:pt x="486461" y="1036678"/>
                    <a:pt x="490715" y="1039646"/>
                  </a:cubicBezTo>
                  <a:cubicBezTo>
                    <a:pt x="494963" y="1042606"/>
                    <a:pt x="498921" y="1042522"/>
                    <a:pt x="502598" y="1039386"/>
                  </a:cubicBezTo>
                  <a:lnTo>
                    <a:pt x="530163" y="1015868"/>
                  </a:lnTo>
                  <a:cubicBezTo>
                    <a:pt x="533833" y="1012732"/>
                    <a:pt x="564387" y="999854"/>
                    <a:pt x="621809" y="977228"/>
                  </a:cubicBezTo>
                  <a:cubicBezTo>
                    <a:pt x="633984" y="980031"/>
                    <a:pt x="645581" y="976716"/>
                    <a:pt x="656605" y="967309"/>
                  </a:cubicBezTo>
                  <a:cubicBezTo>
                    <a:pt x="648110" y="961384"/>
                    <a:pt x="644777" y="957632"/>
                    <a:pt x="646614" y="956062"/>
                  </a:cubicBezTo>
                  <a:cubicBezTo>
                    <a:pt x="648453" y="954495"/>
                    <a:pt x="645120" y="950741"/>
                    <a:pt x="636626" y="944812"/>
                  </a:cubicBezTo>
                  <a:cubicBezTo>
                    <a:pt x="608603" y="942354"/>
                    <a:pt x="577534" y="939197"/>
                    <a:pt x="543423" y="935336"/>
                  </a:cubicBezTo>
                  <a:cubicBezTo>
                    <a:pt x="509314" y="931476"/>
                    <a:pt x="473992" y="925349"/>
                    <a:pt x="437470" y="916951"/>
                  </a:cubicBezTo>
                  <a:lnTo>
                    <a:pt x="366149" y="918475"/>
                  </a:lnTo>
                  <a:lnTo>
                    <a:pt x="349609" y="932586"/>
                  </a:lnTo>
                  <a:cubicBezTo>
                    <a:pt x="345938" y="935721"/>
                    <a:pt x="341690" y="932760"/>
                    <a:pt x="336866" y="923688"/>
                  </a:cubicBezTo>
                  <a:lnTo>
                    <a:pt x="325840" y="933096"/>
                  </a:lnTo>
                  <a:cubicBezTo>
                    <a:pt x="334341" y="939031"/>
                    <a:pt x="340423" y="940426"/>
                    <a:pt x="344099" y="937288"/>
                  </a:cubicBezTo>
                  <a:lnTo>
                    <a:pt x="349609" y="932586"/>
                  </a:lnTo>
                  <a:cubicBezTo>
                    <a:pt x="353287" y="929449"/>
                    <a:pt x="357535" y="932419"/>
                    <a:pt x="362362" y="941492"/>
                  </a:cubicBezTo>
                  <a:lnTo>
                    <a:pt x="356850" y="946196"/>
                  </a:lnTo>
                  <a:lnTo>
                    <a:pt x="521204" y="983962"/>
                  </a:lnTo>
                  <a:cubicBezTo>
                    <a:pt x="545549" y="989561"/>
                    <a:pt x="552210" y="997053"/>
                    <a:pt x="541185" y="1006461"/>
                  </a:cubicBezTo>
                  <a:cubicBezTo>
                    <a:pt x="530163" y="1015868"/>
                    <a:pt x="518566" y="1019179"/>
                    <a:pt x="506390" y="1016378"/>
                  </a:cubicBezTo>
                  <a:cubicBezTo>
                    <a:pt x="466190" y="1011118"/>
                    <a:pt x="428120" y="1007351"/>
                    <a:pt x="392173" y="1005060"/>
                  </a:cubicBezTo>
                  <a:cubicBezTo>
                    <a:pt x="356225" y="1002768"/>
                    <a:pt x="318149" y="998994"/>
                    <a:pt x="277951" y="993732"/>
                  </a:cubicBezTo>
                  <a:cubicBezTo>
                    <a:pt x="266923" y="1003140"/>
                    <a:pt x="249241" y="1005048"/>
                    <a:pt x="224896" y="999459"/>
                  </a:cubicBezTo>
                  <a:cubicBezTo>
                    <a:pt x="154147" y="1007081"/>
                    <a:pt x="112799" y="989611"/>
                    <a:pt x="100853" y="947067"/>
                  </a:cubicBezTo>
                  <a:cubicBezTo>
                    <a:pt x="91205" y="928930"/>
                    <a:pt x="81841" y="913843"/>
                    <a:pt x="72769" y="901812"/>
                  </a:cubicBezTo>
                  <a:cubicBezTo>
                    <a:pt x="63691" y="889770"/>
                    <a:pt x="60421" y="876086"/>
                    <a:pt x="62943" y="860741"/>
                  </a:cubicBezTo>
                  <a:cubicBezTo>
                    <a:pt x="79021" y="820655"/>
                    <a:pt x="112095" y="792432"/>
                    <a:pt x="162165" y="776077"/>
                  </a:cubicBezTo>
                  <a:cubicBezTo>
                    <a:pt x="89122" y="759297"/>
                    <a:pt x="38128" y="723699"/>
                    <a:pt x="9180" y="669276"/>
                  </a:cubicBezTo>
                  <a:cubicBezTo>
                    <a:pt x="-5292" y="642074"/>
                    <a:pt x="-2655" y="606859"/>
                    <a:pt x="17102" y="563633"/>
                  </a:cubicBezTo>
                  <a:cubicBezTo>
                    <a:pt x="26975" y="542021"/>
                    <a:pt x="45348" y="526338"/>
                    <a:pt x="72224" y="516599"/>
                  </a:cubicBezTo>
                  <a:cubicBezTo>
                    <a:pt x="83245" y="507193"/>
                    <a:pt x="95478" y="500055"/>
                    <a:pt x="108913" y="495173"/>
                  </a:cubicBezTo>
                  <a:cubicBezTo>
                    <a:pt x="122347" y="490307"/>
                    <a:pt x="138832" y="486132"/>
                    <a:pt x="158353" y="482653"/>
                  </a:cubicBezTo>
                  <a:cubicBezTo>
                    <a:pt x="209579" y="478505"/>
                    <a:pt x="258965" y="475926"/>
                    <a:pt x="306507" y="474907"/>
                  </a:cubicBezTo>
                  <a:cubicBezTo>
                    <a:pt x="354057" y="473897"/>
                    <a:pt x="404015" y="477411"/>
                    <a:pt x="456391" y="485473"/>
                  </a:cubicBezTo>
                  <a:cubicBezTo>
                    <a:pt x="439388" y="473600"/>
                    <a:pt x="426011" y="468537"/>
                    <a:pt x="416248" y="470273"/>
                  </a:cubicBezTo>
                  <a:cubicBezTo>
                    <a:pt x="406484" y="472007"/>
                    <a:pt x="393107" y="466943"/>
                    <a:pt x="376110" y="455081"/>
                  </a:cubicBezTo>
                  <a:cubicBezTo>
                    <a:pt x="435829" y="456859"/>
                    <a:pt x="496701" y="470854"/>
                    <a:pt x="558721" y="497044"/>
                  </a:cubicBezTo>
                  <a:lnTo>
                    <a:pt x="597065" y="504506"/>
                  </a:lnTo>
                  <a:lnTo>
                    <a:pt x="686309" y="470619"/>
                  </a:lnTo>
                  <a:cubicBezTo>
                    <a:pt x="720467" y="460318"/>
                    <a:pt x="755761" y="450655"/>
                    <a:pt x="787701" y="438535"/>
                  </a:cubicBezTo>
                  <a:cubicBezTo>
                    <a:pt x="792789" y="437796"/>
                    <a:pt x="815926" y="428023"/>
                    <a:pt x="812511" y="421561"/>
                  </a:cubicBezTo>
                  <a:lnTo>
                    <a:pt x="782711" y="429091"/>
                  </a:lnTo>
                  <a:cubicBezTo>
                    <a:pt x="754193" y="439913"/>
                    <a:pt x="722898" y="449797"/>
                    <a:pt x="694557" y="455779"/>
                  </a:cubicBezTo>
                  <a:cubicBezTo>
                    <a:pt x="717565" y="445754"/>
                    <a:pt x="742770" y="437086"/>
                    <a:pt x="769026" y="428465"/>
                  </a:cubicBezTo>
                  <a:cubicBezTo>
                    <a:pt x="795285" y="419845"/>
                    <a:pt x="822594" y="411271"/>
                    <a:pt x="849813" y="401441"/>
                  </a:cubicBezTo>
                  <a:cubicBezTo>
                    <a:pt x="901287" y="385687"/>
                    <a:pt x="955623" y="376209"/>
                    <a:pt x="1003211" y="359143"/>
                  </a:cubicBezTo>
                  <a:cubicBezTo>
                    <a:pt x="1027137" y="350861"/>
                    <a:pt x="1051832" y="342732"/>
                    <a:pt x="1077089" y="336333"/>
                  </a:cubicBezTo>
                  <a:lnTo>
                    <a:pt x="1091594" y="333991"/>
                  </a:lnTo>
                  <a:lnTo>
                    <a:pt x="1034481" y="351340"/>
                  </a:lnTo>
                  <a:cubicBezTo>
                    <a:pt x="1012002" y="358419"/>
                    <a:pt x="989962" y="365526"/>
                    <a:pt x="968768" y="372276"/>
                  </a:cubicBezTo>
                  <a:cubicBezTo>
                    <a:pt x="954788" y="377781"/>
                    <a:pt x="935160" y="383834"/>
                    <a:pt x="928316" y="386433"/>
                  </a:cubicBezTo>
                  <a:cubicBezTo>
                    <a:pt x="920999" y="394181"/>
                    <a:pt x="929418" y="394566"/>
                    <a:pt x="924150" y="400147"/>
                  </a:cubicBezTo>
                  <a:cubicBezTo>
                    <a:pt x="924150" y="400147"/>
                    <a:pt x="915081" y="409756"/>
                    <a:pt x="913503" y="406774"/>
                  </a:cubicBezTo>
                  <a:cubicBezTo>
                    <a:pt x="915081" y="409756"/>
                    <a:pt x="941371" y="405944"/>
                    <a:pt x="964327" y="401013"/>
                  </a:cubicBezTo>
                  <a:lnTo>
                    <a:pt x="963235" y="404928"/>
                  </a:lnTo>
                  <a:lnTo>
                    <a:pt x="960523" y="405040"/>
                  </a:lnTo>
                  <a:cubicBezTo>
                    <a:pt x="961309" y="406534"/>
                    <a:pt x="962215" y="406735"/>
                    <a:pt x="962949" y="405963"/>
                  </a:cubicBezTo>
                  <a:lnTo>
                    <a:pt x="963235" y="404928"/>
                  </a:lnTo>
                  <a:lnTo>
                    <a:pt x="978654" y="404290"/>
                  </a:lnTo>
                  <a:cubicBezTo>
                    <a:pt x="996713" y="400970"/>
                    <a:pt x="1014743" y="391032"/>
                    <a:pt x="1034400" y="384169"/>
                  </a:cubicBezTo>
                  <a:cubicBezTo>
                    <a:pt x="1159545" y="353192"/>
                    <a:pt x="1284135" y="322026"/>
                    <a:pt x="1408088" y="315569"/>
                  </a:cubicBezTo>
                  <a:cubicBezTo>
                    <a:pt x="1458732" y="314650"/>
                    <a:pt x="1509083" y="314042"/>
                    <a:pt x="1556394" y="312001"/>
                  </a:cubicBezTo>
                  <a:cubicBezTo>
                    <a:pt x="1650906" y="303389"/>
                    <a:pt x="1750421" y="288702"/>
                    <a:pt x="1851238" y="292017"/>
                  </a:cubicBezTo>
                  <a:cubicBezTo>
                    <a:pt x="1922874" y="293676"/>
                    <a:pt x="1994427" y="289994"/>
                    <a:pt x="2074514" y="291233"/>
                  </a:cubicBezTo>
                  <a:cubicBezTo>
                    <a:pt x="2091909" y="292189"/>
                    <a:pt x="2113111" y="289117"/>
                    <a:pt x="2130509" y="290072"/>
                  </a:cubicBezTo>
                  <a:cubicBezTo>
                    <a:pt x="2134720" y="290266"/>
                    <a:pt x="2141641" y="291269"/>
                    <a:pt x="2145277" y="292750"/>
                  </a:cubicBezTo>
                  <a:lnTo>
                    <a:pt x="2144514" y="293600"/>
                  </a:lnTo>
                  <a:lnTo>
                    <a:pt x="2168466" y="292169"/>
                  </a:lnTo>
                  <a:lnTo>
                    <a:pt x="2169230" y="291218"/>
                  </a:lnTo>
                  <a:lnTo>
                    <a:pt x="2170601" y="292043"/>
                  </a:lnTo>
                  <a:lnTo>
                    <a:pt x="2178452" y="291573"/>
                  </a:lnTo>
                  <a:cubicBezTo>
                    <a:pt x="2357834" y="279820"/>
                    <a:pt x="2537755" y="269287"/>
                    <a:pt x="2727011" y="266322"/>
                  </a:cubicBezTo>
                  <a:cubicBezTo>
                    <a:pt x="2812108" y="269040"/>
                    <a:pt x="2889593" y="276231"/>
                    <a:pt x="2986824" y="282910"/>
                  </a:cubicBezTo>
                  <a:lnTo>
                    <a:pt x="3072069" y="286993"/>
                  </a:lnTo>
                  <a:lnTo>
                    <a:pt x="3076964" y="268415"/>
                  </a:lnTo>
                  <a:lnTo>
                    <a:pt x="3073071" y="287041"/>
                  </a:lnTo>
                  <a:lnTo>
                    <a:pt x="3087806" y="287747"/>
                  </a:lnTo>
                  <a:lnTo>
                    <a:pt x="3088249" y="286128"/>
                  </a:lnTo>
                  <a:lnTo>
                    <a:pt x="3088933" y="287800"/>
                  </a:lnTo>
                  <a:lnTo>
                    <a:pt x="3163668" y="291381"/>
                  </a:lnTo>
                  <a:lnTo>
                    <a:pt x="3163917" y="282639"/>
                  </a:lnTo>
                  <a:lnTo>
                    <a:pt x="3165427" y="279511"/>
                  </a:lnTo>
                  <a:lnTo>
                    <a:pt x="3169163" y="269983"/>
                  </a:lnTo>
                  <a:lnTo>
                    <a:pt x="3169102" y="280100"/>
                  </a:lnTo>
                  <a:lnTo>
                    <a:pt x="3169024" y="291638"/>
                  </a:lnTo>
                  <a:lnTo>
                    <a:pt x="3225508" y="294343"/>
                  </a:lnTo>
                  <a:lnTo>
                    <a:pt x="3226116" y="253504"/>
                  </a:lnTo>
                  <a:lnTo>
                    <a:pt x="3228423" y="246980"/>
                  </a:lnTo>
                  <a:lnTo>
                    <a:pt x="3229693" y="242777"/>
                  </a:lnTo>
                  <a:lnTo>
                    <a:pt x="3115937" y="238738"/>
                  </a:lnTo>
                  <a:cubicBezTo>
                    <a:pt x="2975998" y="236219"/>
                    <a:pt x="2838029" y="235910"/>
                    <a:pt x="2701242" y="237311"/>
                  </a:cubicBezTo>
                  <a:lnTo>
                    <a:pt x="2332452" y="245320"/>
                  </a:lnTo>
                  <a:lnTo>
                    <a:pt x="2404185" y="225890"/>
                  </a:lnTo>
                  <a:cubicBezTo>
                    <a:pt x="2726927" y="179691"/>
                    <a:pt x="3048360" y="132951"/>
                    <a:pt x="3358769" y="142962"/>
                  </a:cubicBezTo>
                  <a:cubicBezTo>
                    <a:pt x="3484933" y="151016"/>
                    <a:pt x="3610256" y="159723"/>
                    <a:pt x="3728573" y="164520"/>
                  </a:cubicBezTo>
                  <a:cubicBezTo>
                    <a:pt x="3966658" y="163664"/>
                    <a:pt x="4219503" y="149822"/>
                    <a:pt x="4468695" y="177692"/>
                  </a:cubicBezTo>
                  <a:lnTo>
                    <a:pt x="4723601" y="197772"/>
                  </a:lnTo>
                  <a:lnTo>
                    <a:pt x="4893329" y="226103"/>
                  </a:lnTo>
                  <a:lnTo>
                    <a:pt x="4949270" y="237246"/>
                  </a:lnTo>
                  <a:lnTo>
                    <a:pt x="4893694" y="233106"/>
                  </a:lnTo>
                  <a:cubicBezTo>
                    <a:pt x="4758591" y="224003"/>
                    <a:pt x="4632910" y="218102"/>
                    <a:pt x="4502342" y="210739"/>
                  </a:cubicBezTo>
                  <a:cubicBezTo>
                    <a:pt x="4392718" y="208534"/>
                    <a:pt x="4265610" y="180993"/>
                    <a:pt x="4156451" y="179990"/>
                  </a:cubicBezTo>
                  <a:cubicBezTo>
                    <a:pt x="4089220" y="182284"/>
                    <a:pt x="4050067" y="186166"/>
                    <a:pt x="3975449" y="186406"/>
                  </a:cubicBezTo>
                  <a:cubicBezTo>
                    <a:pt x="3934526" y="188547"/>
                    <a:pt x="3886599" y="186783"/>
                    <a:pt x="3844210" y="182284"/>
                  </a:cubicBezTo>
                  <a:cubicBezTo>
                    <a:pt x="3750284" y="186589"/>
                    <a:pt x="3835990" y="197979"/>
                    <a:pt x="3862683" y="195972"/>
                  </a:cubicBezTo>
                  <a:cubicBezTo>
                    <a:pt x="4050085" y="203262"/>
                    <a:pt x="4210408" y="214413"/>
                    <a:pt x="4381728" y="217048"/>
                  </a:cubicBezTo>
                  <a:cubicBezTo>
                    <a:pt x="4585749" y="233237"/>
                    <a:pt x="4775540" y="249562"/>
                    <a:pt x="4960260" y="269815"/>
                  </a:cubicBezTo>
                  <a:cubicBezTo>
                    <a:pt x="5058349" y="276284"/>
                    <a:pt x="5151728" y="288341"/>
                    <a:pt x="5245741" y="299907"/>
                  </a:cubicBezTo>
                  <a:lnTo>
                    <a:pt x="5268480" y="302043"/>
                  </a:lnTo>
                  <a:lnTo>
                    <a:pt x="5581625" y="376681"/>
                  </a:lnTo>
                  <a:cubicBezTo>
                    <a:pt x="5695787" y="406431"/>
                    <a:pt x="5809219" y="438689"/>
                    <a:pt x="5921246" y="473736"/>
                  </a:cubicBezTo>
                  <a:cubicBezTo>
                    <a:pt x="6049276" y="513792"/>
                    <a:pt x="6175476" y="557483"/>
                    <a:pt x="6298831" y="605231"/>
                  </a:cubicBezTo>
                  <a:cubicBezTo>
                    <a:pt x="6447842" y="662223"/>
                    <a:pt x="6599436" y="703351"/>
                    <a:pt x="6719725" y="785773"/>
                  </a:cubicBezTo>
                  <a:cubicBezTo>
                    <a:pt x="6747376" y="803150"/>
                    <a:pt x="6761020" y="834055"/>
                    <a:pt x="6784361" y="841673"/>
                  </a:cubicBezTo>
                  <a:cubicBezTo>
                    <a:pt x="6843966" y="886188"/>
                    <a:pt x="6905939" y="916165"/>
                    <a:pt x="6972082" y="962813"/>
                  </a:cubicBezTo>
                  <a:cubicBezTo>
                    <a:pt x="6972082" y="962813"/>
                    <a:pt x="6983286" y="966467"/>
                    <a:pt x="6987593" y="976228"/>
                  </a:cubicBezTo>
                  <a:cubicBezTo>
                    <a:pt x="7008134" y="1001030"/>
                    <a:pt x="6959946" y="958851"/>
                    <a:pt x="6973593" y="989756"/>
                  </a:cubicBezTo>
                  <a:cubicBezTo>
                    <a:pt x="6977901" y="999517"/>
                    <a:pt x="7008349" y="1035908"/>
                    <a:pt x="6990254" y="1038352"/>
                  </a:cubicBezTo>
                  <a:cubicBezTo>
                    <a:pt x="6983720" y="1036222"/>
                    <a:pt x="6935175" y="1002277"/>
                    <a:pt x="6913128" y="986727"/>
                  </a:cubicBezTo>
                  <a:cubicBezTo>
                    <a:pt x="6885480" y="969349"/>
                    <a:pt x="6863431" y="953800"/>
                    <a:pt x="6834491" y="944352"/>
                  </a:cubicBezTo>
                  <a:cubicBezTo>
                    <a:pt x="6896680" y="973005"/>
                    <a:pt x="6941213" y="1073858"/>
                    <a:pt x="6851804" y="1061381"/>
                  </a:cubicBezTo>
                  <a:cubicBezTo>
                    <a:pt x="6833493" y="1065150"/>
                    <a:pt x="6812954" y="1040348"/>
                    <a:pt x="6789613" y="1032730"/>
                  </a:cubicBezTo>
                  <a:cubicBezTo>
                    <a:pt x="6759382" y="1031213"/>
                    <a:pt x="6750982" y="1046571"/>
                    <a:pt x="6733246" y="1040782"/>
                  </a:cubicBezTo>
                  <a:cubicBezTo>
                    <a:pt x="6718130" y="1040024"/>
                    <a:pt x="6699781" y="1031946"/>
                    <a:pt x="6679565" y="1020997"/>
                  </a:cubicBezTo>
                  <a:lnTo>
                    <a:pt x="6639961" y="998403"/>
                  </a:lnTo>
                  <a:lnTo>
                    <a:pt x="6601039" y="997932"/>
                  </a:lnTo>
                  <a:lnTo>
                    <a:pt x="6610589" y="1009095"/>
                  </a:lnTo>
                  <a:cubicBezTo>
                    <a:pt x="6609944" y="1013062"/>
                    <a:pt x="6605743" y="1011691"/>
                    <a:pt x="6602566" y="1008565"/>
                  </a:cubicBezTo>
                  <a:lnTo>
                    <a:pt x="6600749" y="997928"/>
                  </a:lnTo>
                  <a:lnTo>
                    <a:pt x="6555256" y="997377"/>
                  </a:lnTo>
                  <a:lnTo>
                    <a:pt x="6555130" y="997376"/>
                  </a:lnTo>
                  <a:lnTo>
                    <a:pt x="6560331" y="1000003"/>
                  </a:lnTo>
                  <a:cubicBezTo>
                    <a:pt x="6589980" y="1014902"/>
                    <a:pt x="6619675" y="1028772"/>
                    <a:pt x="6648149" y="1038065"/>
                  </a:cubicBezTo>
                  <a:cubicBezTo>
                    <a:pt x="6696875" y="1058842"/>
                    <a:pt x="6744342" y="1076773"/>
                    <a:pt x="6786219" y="1095836"/>
                  </a:cubicBezTo>
                  <a:lnTo>
                    <a:pt x="6835502" y="1121244"/>
                  </a:lnTo>
                  <a:lnTo>
                    <a:pt x="6672184" y="1107560"/>
                  </a:lnTo>
                  <a:lnTo>
                    <a:pt x="6655784" y="1100594"/>
                  </a:lnTo>
                  <a:cubicBezTo>
                    <a:pt x="6621260" y="1083930"/>
                    <a:pt x="6583308" y="1064928"/>
                    <a:pt x="6537850" y="1045216"/>
                  </a:cubicBezTo>
                  <a:lnTo>
                    <a:pt x="6411173" y="994717"/>
                  </a:lnTo>
                  <a:lnTo>
                    <a:pt x="6380281" y="990277"/>
                  </a:lnTo>
                  <a:lnTo>
                    <a:pt x="6411209" y="1003435"/>
                  </a:lnTo>
                  <a:cubicBezTo>
                    <a:pt x="6437654" y="1015202"/>
                    <a:pt x="6463584" y="1027678"/>
                    <a:pt x="6492506" y="1043581"/>
                  </a:cubicBezTo>
                  <a:cubicBezTo>
                    <a:pt x="6518212" y="1057253"/>
                    <a:pt x="6542551" y="1071127"/>
                    <a:pt x="6566142" y="1085197"/>
                  </a:cubicBezTo>
                  <a:lnTo>
                    <a:pt x="6591311" y="1100783"/>
                  </a:lnTo>
                  <a:lnTo>
                    <a:pt x="4888739" y="958123"/>
                  </a:lnTo>
                  <a:lnTo>
                    <a:pt x="4794622" y="956982"/>
                  </a:lnTo>
                  <a:cubicBezTo>
                    <a:pt x="4745926" y="945796"/>
                    <a:pt x="4697798" y="940705"/>
                    <a:pt x="4650254" y="941726"/>
                  </a:cubicBezTo>
                  <a:cubicBezTo>
                    <a:pt x="4622234" y="939262"/>
                    <a:pt x="4599374" y="938980"/>
                    <a:pt x="4581691" y="940894"/>
                  </a:cubicBezTo>
                  <a:cubicBezTo>
                    <a:pt x="4564003" y="942794"/>
                    <a:pt x="4541149" y="942517"/>
                    <a:pt x="4513126" y="940063"/>
                  </a:cubicBezTo>
                  <a:cubicBezTo>
                    <a:pt x="4469250" y="937940"/>
                    <a:pt x="4427221" y="934253"/>
                    <a:pt x="4387019" y="928996"/>
                  </a:cubicBezTo>
                  <a:cubicBezTo>
                    <a:pt x="4346820" y="923735"/>
                    <a:pt x="4306626" y="918484"/>
                    <a:pt x="4266424" y="913225"/>
                  </a:cubicBezTo>
                  <a:lnTo>
                    <a:pt x="4273659" y="926825"/>
                  </a:lnTo>
                  <a:cubicBezTo>
                    <a:pt x="4275959" y="951233"/>
                    <a:pt x="4273435" y="966577"/>
                    <a:pt x="4266086" y="972848"/>
                  </a:cubicBezTo>
                  <a:cubicBezTo>
                    <a:pt x="4309964" y="974971"/>
                    <a:pt x="4355956" y="978571"/>
                    <a:pt x="4404081" y="983668"/>
                  </a:cubicBezTo>
                  <a:cubicBezTo>
                    <a:pt x="4452201" y="988751"/>
                    <a:pt x="4498197" y="992361"/>
                    <a:pt x="4542069" y="994474"/>
                  </a:cubicBezTo>
                  <a:cubicBezTo>
                    <a:pt x="4570094" y="996931"/>
                    <a:pt x="4601791" y="996254"/>
                    <a:pt x="4637163" y="992442"/>
                  </a:cubicBezTo>
                  <a:cubicBezTo>
                    <a:pt x="4672542" y="988636"/>
                    <a:pt x="4704238" y="987962"/>
                    <a:pt x="4732263" y="990420"/>
                  </a:cubicBezTo>
                  <a:cubicBezTo>
                    <a:pt x="4763961" y="989744"/>
                    <a:pt x="4794450" y="986798"/>
                    <a:pt x="4823736" y="981581"/>
                  </a:cubicBezTo>
                  <a:cubicBezTo>
                    <a:pt x="4853025" y="976380"/>
                    <a:pt x="4883516" y="973435"/>
                    <a:pt x="4915212" y="972758"/>
                  </a:cubicBezTo>
                  <a:lnTo>
                    <a:pt x="5112639" y="982302"/>
                  </a:lnTo>
                  <a:cubicBezTo>
                    <a:pt x="5132164" y="978832"/>
                    <a:pt x="5166275" y="982682"/>
                    <a:pt x="5214973" y="993879"/>
                  </a:cubicBezTo>
                  <a:cubicBezTo>
                    <a:pt x="5234492" y="990402"/>
                    <a:pt x="5268608" y="994260"/>
                    <a:pt x="5317301" y="1005448"/>
                  </a:cubicBezTo>
                  <a:cubicBezTo>
                    <a:pt x="5366000" y="1016636"/>
                    <a:pt x="5412572" y="1026350"/>
                    <a:pt x="5457020" y="1034568"/>
                  </a:cubicBezTo>
                  <a:cubicBezTo>
                    <a:pt x="5501468" y="1042801"/>
                    <a:pt x="5548040" y="1052502"/>
                    <a:pt x="5596735" y="1063693"/>
                  </a:cubicBezTo>
                  <a:cubicBezTo>
                    <a:pt x="5621080" y="1069287"/>
                    <a:pt x="5643306" y="1073392"/>
                    <a:pt x="5663407" y="1076031"/>
                  </a:cubicBezTo>
                  <a:cubicBezTo>
                    <a:pt x="5683506" y="1078656"/>
                    <a:pt x="5705727" y="1082766"/>
                    <a:pt x="5730074" y="1088359"/>
                  </a:cubicBezTo>
                  <a:cubicBezTo>
                    <a:pt x="5754421" y="1093955"/>
                    <a:pt x="5777859" y="1100340"/>
                    <a:pt x="5800369" y="1107506"/>
                  </a:cubicBezTo>
                  <a:cubicBezTo>
                    <a:pt x="5822877" y="1114667"/>
                    <a:pt x="5846308" y="1121044"/>
                    <a:pt x="5870655" y="1126639"/>
                  </a:cubicBezTo>
                  <a:cubicBezTo>
                    <a:pt x="5926698" y="1131556"/>
                    <a:pt x="5981540" y="1134205"/>
                    <a:pt x="6035176" y="1134595"/>
                  </a:cubicBezTo>
                  <a:cubicBezTo>
                    <a:pt x="6088811" y="1134975"/>
                    <a:pt x="6143653" y="1137633"/>
                    <a:pt x="6199701" y="1142548"/>
                  </a:cubicBezTo>
                  <a:cubicBezTo>
                    <a:pt x="6216698" y="1154414"/>
                    <a:pt x="6231914" y="1157906"/>
                    <a:pt x="6245353" y="1153035"/>
                  </a:cubicBezTo>
                  <a:cubicBezTo>
                    <a:pt x="6258789" y="1148167"/>
                    <a:pt x="6271597" y="1147133"/>
                    <a:pt x="6283767" y="1149927"/>
                  </a:cubicBezTo>
                  <a:lnTo>
                    <a:pt x="6367835" y="1157302"/>
                  </a:lnTo>
                  <a:cubicBezTo>
                    <a:pt x="6395864" y="1159767"/>
                    <a:pt x="6423888" y="1162227"/>
                    <a:pt x="6451912" y="1164682"/>
                  </a:cubicBezTo>
                  <a:cubicBezTo>
                    <a:pt x="6479932" y="1167144"/>
                    <a:pt x="6507955" y="1169601"/>
                    <a:pt x="6535979" y="1172061"/>
                  </a:cubicBezTo>
                  <a:cubicBezTo>
                    <a:pt x="6543329" y="1165788"/>
                    <a:pt x="6551833" y="1171723"/>
                    <a:pt x="6561479" y="1189862"/>
                  </a:cubicBezTo>
                  <a:lnTo>
                    <a:pt x="6555966" y="1194568"/>
                  </a:lnTo>
                  <a:cubicBezTo>
                    <a:pt x="6516920" y="1201514"/>
                    <a:pt x="6478214" y="1201578"/>
                    <a:pt x="6439853" y="1194747"/>
                  </a:cubicBezTo>
                  <a:cubicBezTo>
                    <a:pt x="6401490" y="1187919"/>
                    <a:pt x="6362790" y="1187990"/>
                    <a:pt x="6323738" y="1194926"/>
                  </a:cubicBezTo>
                  <a:cubicBezTo>
                    <a:pt x="6288364" y="1198739"/>
                    <a:pt x="6251786" y="1200285"/>
                    <a:pt x="6213998" y="1199564"/>
                  </a:cubicBezTo>
                  <a:lnTo>
                    <a:pt x="6132683" y="1206159"/>
                  </a:lnTo>
                  <a:lnTo>
                    <a:pt x="6185329" y="1224297"/>
                  </a:lnTo>
                  <a:cubicBezTo>
                    <a:pt x="6256568" y="1252182"/>
                    <a:pt x="6311983" y="1302438"/>
                    <a:pt x="6351572" y="1375076"/>
                  </a:cubicBezTo>
                  <a:lnTo>
                    <a:pt x="6353166" y="1399925"/>
                  </a:lnTo>
                  <a:lnTo>
                    <a:pt x="6360966" y="1400505"/>
                  </a:lnTo>
                  <a:lnTo>
                    <a:pt x="6450550" y="1403187"/>
                  </a:lnTo>
                  <a:cubicBezTo>
                    <a:pt x="6499247" y="1414377"/>
                    <a:pt x="6531519" y="1419803"/>
                    <a:pt x="6547368" y="1419460"/>
                  </a:cubicBezTo>
                  <a:lnTo>
                    <a:pt x="6947393" y="1493473"/>
                  </a:lnTo>
                  <a:cubicBezTo>
                    <a:pt x="6959569" y="1496274"/>
                    <a:pt x="6965651" y="1497667"/>
                    <a:pt x="6965651" y="1497667"/>
                  </a:cubicBezTo>
                  <a:cubicBezTo>
                    <a:pt x="6975303" y="1515813"/>
                    <a:pt x="6971631" y="1518946"/>
                    <a:pt x="6954630" y="1507073"/>
                  </a:cubicBezTo>
                  <a:cubicBezTo>
                    <a:pt x="6874233" y="1496563"/>
                    <a:pt x="6794470" y="1482215"/>
                    <a:pt x="6715339" y="1464030"/>
                  </a:cubicBezTo>
                  <a:cubicBezTo>
                    <a:pt x="6636208" y="1445846"/>
                    <a:pt x="6558853" y="1436026"/>
                    <a:pt x="6483285" y="1434591"/>
                  </a:cubicBezTo>
                  <a:cubicBezTo>
                    <a:pt x="6472259" y="1443999"/>
                    <a:pt x="6464334" y="1444163"/>
                    <a:pt x="6459508" y="1435093"/>
                  </a:cubicBezTo>
                  <a:cubicBezTo>
                    <a:pt x="6455836" y="1438225"/>
                    <a:pt x="6452790" y="1437525"/>
                    <a:pt x="6450381" y="1432996"/>
                  </a:cubicBezTo>
                  <a:cubicBezTo>
                    <a:pt x="6447968" y="1428460"/>
                    <a:pt x="6448601" y="1424627"/>
                    <a:pt x="6452273" y="1421489"/>
                  </a:cubicBezTo>
                  <a:cubicBezTo>
                    <a:pt x="6427926" y="1415894"/>
                    <a:pt x="6412073" y="1416232"/>
                    <a:pt x="6404723" y="1422503"/>
                  </a:cubicBezTo>
                  <a:lnTo>
                    <a:pt x="6354194" y="1415891"/>
                  </a:lnTo>
                  <a:lnTo>
                    <a:pt x="6357521" y="1467690"/>
                  </a:lnTo>
                  <a:lnTo>
                    <a:pt x="6351324" y="1474708"/>
                  </a:lnTo>
                  <a:lnTo>
                    <a:pt x="6404385" y="1482126"/>
                  </a:lnTo>
                  <a:cubicBezTo>
                    <a:pt x="6416561" y="1484929"/>
                    <a:pt x="6429369" y="1483895"/>
                    <a:pt x="6442804" y="1479011"/>
                  </a:cubicBezTo>
                  <a:cubicBezTo>
                    <a:pt x="6456238" y="1474144"/>
                    <a:pt x="6469047" y="1473109"/>
                    <a:pt x="6481218" y="1475902"/>
                  </a:cubicBezTo>
                  <a:cubicBezTo>
                    <a:pt x="6489722" y="1481840"/>
                    <a:pt x="6494888" y="1484025"/>
                    <a:pt x="6496727" y="1482456"/>
                  </a:cubicBezTo>
                  <a:cubicBezTo>
                    <a:pt x="6498564" y="1480889"/>
                    <a:pt x="6503729" y="1483064"/>
                    <a:pt x="6512230" y="1489000"/>
                  </a:cubicBezTo>
                  <a:lnTo>
                    <a:pt x="6501203" y="1498408"/>
                  </a:lnTo>
                  <a:cubicBezTo>
                    <a:pt x="6551051" y="1521807"/>
                    <a:pt x="6578959" y="1544136"/>
                    <a:pt x="6584932" y="1565412"/>
                  </a:cubicBezTo>
                  <a:cubicBezTo>
                    <a:pt x="6588386" y="1602027"/>
                    <a:pt x="6559672" y="1613335"/>
                    <a:pt x="6498802" y="1599354"/>
                  </a:cubicBezTo>
                  <a:lnTo>
                    <a:pt x="6482926" y="1597561"/>
                  </a:lnTo>
                  <a:lnTo>
                    <a:pt x="6513374" y="1606746"/>
                  </a:lnTo>
                  <a:cubicBezTo>
                    <a:pt x="6544048" y="1620793"/>
                    <a:pt x="6571259" y="1638586"/>
                    <a:pt x="6595008" y="1660120"/>
                  </a:cubicBezTo>
                  <a:lnTo>
                    <a:pt x="6626078" y="1688298"/>
                  </a:lnTo>
                  <a:lnTo>
                    <a:pt x="6662812" y="1696740"/>
                  </a:lnTo>
                  <a:cubicBezTo>
                    <a:pt x="6678661" y="1696409"/>
                    <a:pt x="6691411" y="1705301"/>
                    <a:pt x="6701059" y="1723438"/>
                  </a:cubicBezTo>
                  <a:lnTo>
                    <a:pt x="6695542" y="1728146"/>
                  </a:lnTo>
                  <a:cubicBezTo>
                    <a:pt x="6691872" y="1731280"/>
                    <a:pt x="6687911" y="1731372"/>
                    <a:pt x="6683659" y="1728404"/>
                  </a:cubicBezTo>
                  <a:cubicBezTo>
                    <a:pt x="6679412" y="1725432"/>
                    <a:pt x="6675447" y="1725519"/>
                    <a:pt x="6671771" y="1728655"/>
                  </a:cubicBezTo>
                  <a:lnTo>
                    <a:pt x="6670559" y="1728642"/>
                  </a:lnTo>
                  <a:lnTo>
                    <a:pt x="6808751" y="1853972"/>
                  </a:lnTo>
                  <a:cubicBezTo>
                    <a:pt x="6852290" y="1887342"/>
                    <a:pt x="6901765" y="1935277"/>
                    <a:pt x="6957178" y="1997775"/>
                  </a:cubicBezTo>
                  <a:lnTo>
                    <a:pt x="6957189" y="2034509"/>
                  </a:lnTo>
                  <a:lnTo>
                    <a:pt x="6969061" y="2045275"/>
                  </a:lnTo>
                  <a:cubicBezTo>
                    <a:pt x="7020515" y="2073581"/>
                    <a:pt x="7056138" y="2105890"/>
                    <a:pt x="7075933" y="2142201"/>
                  </a:cubicBezTo>
                  <a:lnTo>
                    <a:pt x="7081875" y="2193499"/>
                  </a:lnTo>
                  <a:cubicBezTo>
                    <a:pt x="7085843" y="2239947"/>
                    <a:pt x="7077932" y="2287863"/>
                    <a:pt x="7058153" y="2337257"/>
                  </a:cubicBezTo>
                  <a:cubicBezTo>
                    <a:pt x="7062110" y="2346961"/>
                    <a:pt x="7064089" y="2364061"/>
                    <a:pt x="7064095" y="2388553"/>
                  </a:cubicBezTo>
                  <a:cubicBezTo>
                    <a:pt x="7087844" y="2410085"/>
                    <a:pt x="7105657" y="2435429"/>
                    <a:pt x="7117536" y="2464567"/>
                  </a:cubicBezTo>
                  <a:cubicBezTo>
                    <a:pt x="7129410" y="2493695"/>
                    <a:pt x="7131392" y="2516911"/>
                    <a:pt x="7123482" y="2534223"/>
                  </a:cubicBezTo>
                  <a:cubicBezTo>
                    <a:pt x="7147227" y="2543519"/>
                    <a:pt x="7147229" y="2555757"/>
                    <a:pt x="7123480" y="2570951"/>
                  </a:cubicBezTo>
                  <a:lnTo>
                    <a:pt x="7105679" y="2582341"/>
                  </a:lnTo>
                  <a:cubicBezTo>
                    <a:pt x="7113596" y="2589527"/>
                    <a:pt x="7123489" y="2595445"/>
                    <a:pt x="7135361" y="2600091"/>
                  </a:cubicBezTo>
                  <a:cubicBezTo>
                    <a:pt x="7147238" y="2604737"/>
                    <a:pt x="7153170" y="2607055"/>
                    <a:pt x="7153170" y="2607055"/>
                  </a:cubicBezTo>
                  <a:lnTo>
                    <a:pt x="7165048" y="2617831"/>
                  </a:lnTo>
                  <a:cubicBezTo>
                    <a:pt x="7192752" y="2624597"/>
                    <a:pt x="7208583" y="2626703"/>
                    <a:pt x="7212537" y="2624173"/>
                  </a:cubicBezTo>
                  <a:cubicBezTo>
                    <a:pt x="7216496" y="2621643"/>
                    <a:pt x="7230350" y="2625027"/>
                    <a:pt x="7254098" y="2634321"/>
                  </a:cubicBezTo>
                  <a:cubicBezTo>
                    <a:pt x="7277845" y="2643617"/>
                    <a:pt x="7293673" y="2651851"/>
                    <a:pt x="7301595" y="2659035"/>
                  </a:cubicBezTo>
                  <a:cubicBezTo>
                    <a:pt x="7309510" y="2666221"/>
                    <a:pt x="7317428" y="2673393"/>
                    <a:pt x="7325343" y="2680579"/>
                  </a:cubicBezTo>
                  <a:cubicBezTo>
                    <a:pt x="7353048" y="2724065"/>
                    <a:pt x="7368885" y="2747607"/>
                    <a:pt x="7372845" y="2751201"/>
                  </a:cubicBezTo>
                  <a:cubicBezTo>
                    <a:pt x="7376802" y="2754791"/>
                    <a:pt x="7380763" y="2767561"/>
                    <a:pt x="7384720" y="2789515"/>
                  </a:cubicBezTo>
                  <a:lnTo>
                    <a:pt x="7378786" y="2793317"/>
                  </a:lnTo>
                  <a:cubicBezTo>
                    <a:pt x="7402532" y="2802605"/>
                    <a:pt x="7418370" y="2810853"/>
                    <a:pt x="7426281" y="2818029"/>
                  </a:cubicBezTo>
                  <a:cubicBezTo>
                    <a:pt x="7438155" y="2822681"/>
                    <a:pt x="7444096" y="2825007"/>
                    <a:pt x="7444096" y="2825007"/>
                  </a:cubicBezTo>
                  <a:cubicBezTo>
                    <a:pt x="7448052" y="2846961"/>
                    <a:pt x="7452009" y="2856665"/>
                    <a:pt x="7455968" y="2854133"/>
                  </a:cubicBezTo>
                  <a:lnTo>
                    <a:pt x="7461911" y="2868707"/>
                  </a:lnTo>
                  <a:lnTo>
                    <a:pt x="7450039" y="2894665"/>
                  </a:lnTo>
                  <a:lnTo>
                    <a:pt x="7414426" y="2917453"/>
                  </a:lnTo>
                  <a:lnTo>
                    <a:pt x="7360986" y="2859803"/>
                  </a:lnTo>
                  <a:lnTo>
                    <a:pt x="7355054" y="2881975"/>
                  </a:lnTo>
                  <a:cubicBezTo>
                    <a:pt x="7327346" y="2875199"/>
                    <a:pt x="7311518" y="2873089"/>
                    <a:pt x="7307561" y="2875623"/>
                  </a:cubicBezTo>
                  <a:cubicBezTo>
                    <a:pt x="7303601" y="2878153"/>
                    <a:pt x="7295686" y="2877095"/>
                    <a:pt x="7283814" y="2872453"/>
                  </a:cubicBezTo>
                  <a:cubicBezTo>
                    <a:pt x="7279860" y="2874983"/>
                    <a:pt x="7274910" y="2875087"/>
                    <a:pt x="7268971" y="2872763"/>
                  </a:cubicBezTo>
                  <a:cubicBezTo>
                    <a:pt x="7263034" y="2870433"/>
                    <a:pt x="7258086" y="2870537"/>
                    <a:pt x="7254130" y="2873069"/>
                  </a:cubicBezTo>
                  <a:cubicBezTo>
                    <a:pt x="7250174" y="2875601"/>
                    <a:pt x="7246218" y="2878131"/>
                    <a:pt x="7242257" y="2880665"/>
                  </a:cubicBezTo>
                  <a:cubicBezTo>
                    <a:pt x="7214552" y="2873905"/>
                    <a:pt x="7195757" y="2870629"/>
                    <a:pt x="7185862" y="2870835"/>
                  </a:cubicBezTo>
                  <a:cubicBezTo>
                    <a:pt x="7175967" y="2871039"/>
                    <a:pt x="7157165" y="2867769"/>
                    <a:pt x="7129467" y="2861005"/>
                  </a:cubicBezTo>
                  <a:lnTo>
                    <a:pt x="7117586" y="2850231"/>
                  </a:lnTo>
                  <a:cubicBezTo>
                    <a:pt x="7109670" y="2855293"/>
                    <a:pt x="7099781" y="2855509"/>
                    <a:pt x="7087907" y="2850857"/>
                  </a:cubicBezTo>
                  <a:cubicBezTo>
                    <a:pt x="7083948" y="2853389"/>
                    <a:pt x="7079991" y="2852857"/>
                    <a:pt x="7076030" y="2849265"/>
                  </a:cubicBezTo>
                  <a:cubicBezTo>
                    <a:pt x="7072077" y="2845683"/>
                    <a:pt x="7068120" y="2845155"/>
                    <a:pt x="7064161" y="2847685"/>
                  </a:cubicBezTo>
                  <a:lnTo>
                    <a:pt x="7034480" y="2866679"/>
                  </a:lnTo>
                  <a:cubicBezTo>
                    <a:pt x="7030524" y="2869211"/>
                    <a:pt x="6998861" y="2877217"/>
                    <a:pt x="6939500" y="2890707"/>
                  </a:cubicBezTo>
                  <a:cubicBezTo>
                    <a:pt x="6927624" y="2886057"/>
                    <a:pt x="6915753" y="2887533"/>
                    <a:pt x="6903879" y="2895133"/>
                  </a:cubicBezTo>
                  <a:cubicBezTo>
                    <a:pt x="6911797" y="2902307"/>
                    <a:pt x="6914766" y="2906531"/>
                    <a:pt x="6912787" y="2907797"/>
                  </a:cubicBezTo>
                  <a:cubicBezTo>
                    <a:pt x="6910807" y="2909067"/>
                    <a:pt x="6913777" y="2913291"/>
                    <a:pt x="6921689" y="2920465"/>
                  </a:cubicBezTo>
                  <a:cubicBezTo>
                    <a:pt x="6949395" y="2927225"/>
                    <a:pt x="6980069" y="2935155"/>
                    <a:pt x="7013708" y="2944241"/>
                  </a:cubicBezTo>
                  <a:cubicBezTo>
                    <a:pt x="7047352" y="2953331"/>
                    <a:pt x="7081985" y="2964845"/>
                    <a:pt x="7117609" y="2978795"/>
                  </a:cubicBezTo>
                  <a:lnTo>
                    <a:pt x="7188848" y="2988317"/>
                  </a:lnTo>
                  <a:lnTo>
                    <a:pt x="7206656" y="2976921"/>
                  </a:lnTo>
                  <a:cubicBezTo>
                    <a:pt x="7210612" y="2974389"/>
                    <a:pt x="7214567" y="2977971"/>
                    <a:pt x="7218528" y="2987685"/>
                  </a:cubicBezTo>
                  <a:lnTo>
                    <a:pt x="7230400" y="2980091"/>
                  </a:lnTo>
                  <a:cubicBezTo>
                    <a:pt x="7222482" y="2972911"/>
                    <a:pt x="7216549" y="2970587"/>
                    <a:pt x="7212591" y="2973123"/>
                  </a:cubicBezTo>
                  <a:lnTo>
                    <a:pt x="7206656" y="2976921"/>
                  </a:lnTo>
                  <a:cubicBezTo>
                    <a:pt x="7202697" y="2979455"/>
                    <a:pt x="7198741" y="2975859"/>
                    <a:pt x="7194780" y="2966145"/>
                  </a:cubicBezTo>
                  <a:lnTo>
                    <a:pt x="7200715" y="2962347"/>
                  </a:lnTo>
                  <a:lnTo>
                    <a:pt x="7040419" y="2899603"/>
                  </a:lnTo>
                  <a:cubicBezTo>
                    <a:pt x="7016672" y="2890305"/>
                    <a:pt x="7010738" y="2881867"/>
                    <a:pt x="7022610" y="2874269"/>
                  </a:cubicBezTo>
                  <a:cubicBezTo>
                    <a:pt x="7034480" y="2866679"/>
                    <a:pt x="7046350" y="2865195"/>
                    <a:pt x="7058224" y="2869849"/>
                  </a:cubicBezTo>
                  <a:cubicBezTo>
                    <a:pt x="7097804" y="2881261"/>
                    <a:pt x="7135401" y="2890869"/>
                    <a:pt x="7171022" y="2898695"/>
                  </a:cubicBezTo>
                  <a:cubicBezTo>
                    <a:pt x="7206641" y="2906513"/>
                    <a:pt x="7244241" y="2916137"/>
                    <a:pt x="7283823" y="2927549"/>
                  </a:cubicBezTo>
                  <a:cubicBezTo>
                    <a:pt x="7295697" y="2919953"/>
                    <a:pt x="7313501" y="2920797"/>
                    <a:pt x="7337248" y="2930095"/>
                  </a:cubicBezTo>
                  <a:cubicBezTo>
                    <a:pt x="7408486" y="2933487"/>
                    <a:pt x="7448068" y="2957153"/>
                    <a:pt x="7455990" y="3001061"/>
                  </a:cubicBezTo>
                  <a:cubicBezTo>
                    <a:pt x="7463907" y="3020479"/>
                    <a:pt x="7471824" y="3036845"/>
                    <a:pt x="7479742" y="3050139"/>
                  </a:cubicBezTo>
                  <a:cubicBezTo>
                    <a:pt x="7487662" y="3063447"/>
                    <a:pt x="7489640" y="3077483"/>
                    <a:pt x="7485688" y="3092265"/>
                  </a:cubicBezTo>
                  <a:cubicBezTo>
                    <a:pt x="7465900" y="3129409"/>
                    <a:pt x="7430287" y="3152195"/>
                    <a:pt x="7378838" y="3160625"/>
                  </a:cubicBezTo>
                  <a:cubicBezTo>
                    <a:pt x="7450082" y="3188509"/>
                    <a:pt x="7497575" y="3231585"/>
                    <a:pt x="7521333" y="3289861"/>
                  </a:cubicBezTo>
                  <a:cubicBezTo>
                    <a:pt x="7527269" y="3304425"/>
                    <a:pt x="7528755" y="3320309"/>
                    <a:pt x="7525789" y="3337511"/>
                  </a:cubicBezTo>
                  <a:close/>
                </a:path>
              </a:pathLst>
            </a:custGeom>
            <a:grp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 name="TextBox 7">
              <a:extLst>
                <a:ext uri="{FF2B5EF4-FFF2-40B4-BE49-F238E27FC236}">
                  <a16:creationId xmlns:a16="http://schemas.microsoft.com/office/drawing/2014/main" id="{131A8D8F-F6B6-0CCA-32E1-E94E29C46511}"/>
                </a:ext>
              </a:extLst>
            </p:cNvPr>
            <p:cNvSpPr txBox="1"/>
            <p:nvPr/>
          </p:nvSpPr>
          <p:spPr>
            <a:xfrm>
              <a:off x="6252032" y="4554298"/>
              <a:ext cx="4098434" cy="646331"/>
            </a:xfrm>
            <a:prstGeom prst="rect">
              <a:avLst/>
            </a:prstGeom>
            <a:grpFill/>
          </p:spPr>
          <p:txBody>
            <a:bodyPr wrap="square" rtlCol="0">
              <a:spAutoFit/>
            </a:bodyPr>
            <a:lstStyle/>
            <a:p>
              <a:r>
                <a:rPr lang="en-US" sz="3600" b="1" dirty="0">
                  <a:solidFill>
                    <a:schemeClr val="bg1">
                      <a:lumMod val="75000"/>
                    </a:schemeClr>
                  </a:solidFill>
                  <a:effectLst>
                    <a:outerShdw blurRad="139700" dist="63500" dir="2700000" algn="tl" rotWithShape="0">
                      <a:prstClr val="black">
                        <a:alpha val="40000"/>
                      </a:prstClr>
                    </a:outerShdw>
                  </a:effectLst>
                  <a:latin typeface="Lato Black" charset="0"/>
                  <a:ea typeface="Lato Black" charset="0"/>
                  <a:cs typeface="Lato Black" charset="0"/>
                </a:rPr>
                <a:t>3-Your Title Here</a:t>
              </a:r>
            </a:p>
          </p:txBody>
        </p:sp>
      </p:grpSp>
      <p:grpSp>
        <p:nvGrpSpPr>
          <p:cNvPr id="12" name="Group 11">
            <a:extLst>
              <a:ext uri="{FF2B5EF4-FFF2-40B4-BE49-F238E27FC236}">
                <a16:creationId xmlns:a16="http://schemas.microsoft.com/office/drawing/2014/main" id="{7F9995D2-6BC9-602E-5CFD-B05AF2B3BA60}"/>
              </a:ext>
            </a:extLst>
          </p:cNvPr>
          <p:cNvGrpSpPr/>
          <p:nvPr/>
        </p:nvGrpSpPr>
        <p:grpSpPr>
          <a:xfrm>
            <a:off x="1727592" y="2058238"/>
            <a:ext cx="5101864" cy="1569661"/>
            <a:chOff x="5639880" y="2290770"/>
            <a:chExt cx="5101864" cy="1569661"/>
          </a:xfrm>
          <a:solidFill>
            <a:srgbClr val="323330"/>
          </a:solidFill>
        </p:grpSpPr>
        <p:sp>
          <p:nvSpPr>
            <p:cNvPr id="13" name="Freeform: Shape 12">
              <a:extLst>
                <a:ext uri="{FF2B5EF4-FFF2-40B4-BE49-F238E27FC236}">
                  <a16:creationId xmlns:a16="http://schemas.microsoft.com/office/drawing/2014/main" id="{39176224-99BD-7BF1-9B6D-CAC6AB02A52D}"/>
                </a:ext>
              </a:extLst>
            </p:cNvPr>
            <p:cNvSpPr/>
            <p:nvPr/>
          </p:nvSpPr>
          <p:spPr>
            <a:xfrm rot="10800000">
              <a:off x="5639880" y="2290770"/>
              <a:ext cx="5101864" cy="1569661"/>
            </a:xfrm>
            <a:custGeom>
              <a:avLst/>
              <a:gdLst>
                <a:gd name="connsiteX0" fmla="*/ 221903 w 7527271"/>
                <a:gd name="connsiteY0" fmla="*/ 1042797 h 4246067"/>
                <a:gd name="connsiteX1" fmla="*/ 219126 w 7527271"/>
                <a:gd name="connsiteY1" fmla="*/ 1048877 h 4246067"/>
                <a:gd name="connsiteX2" fmla="*/ 186305 w 7527271"/>
                <a:gd name="connsiteY2" fmla="*/ 1032384 h 4246067"/>
                <a:gd name="connsiteX3" fmla="*/ 149781 w 7527271"/>
                <a:gd name="connsiteY3" fmla="*/ 1023984 h 4246067"/>
                <a:gd name="connsiteX4" fmla="*/ 155293 w 7527271"/>
                <a:gd name="connsiteY4" fmla="*/ 1019282 h 4246067"/>
                <a:gd name="connsiteX5" fmla="*/ 215593 w 7527271"/>
                <a:gd name="connsiteY5" fmla="*/ 1027167 h 4246067"/>
                <a:gd name="connsiteX6" fmla="*/ 221903 w 7527271"/>
                <a:gd name="connsiteY6" fmla="*/ 1042797 h 4246067"/>
                <a:gd name="connsiteX7" fmla="*/ 668092 w 7527271"/>
                <a:gd name="connsiteY7" fmla="*/ 464430 h 4246067"/>
                <a:gd name="connsiteX8" fmla="*/ 660949 w 7527271"/>
                <a:gd name="connsiteY8" fmla="*/ 467337 h 4246067"/>
                <a:gd name="connsiteX9" fmla="*/ 665355 w 7527271"/>
                <a:gd name="connsiteY9" fmla="*/ 463254 h 4246067"/>
                <a:gd name="connsiteX10" fmla="*/ 668092 w 7527271"/>
                <a:gd name="connsiteY10" fmla="*/ 464430 h 4246067"/>
                <a:gd name="connsiteX11" fmla="*/ 670132 w 7527271"/>
                <a:gd name="connsiteY11" fmla="*/ 500255 h 4246067"/>
                <a:gd name="connsiteX12" fmla="*/ 649447 w 7527271"/>
                <a:gd name="connsiteY12" fmla="*/ 505493 h 4246067"/>
                <a:gd name="connsiteX13" fmla="*/ 625133 w 7527271"/>
                <a:gd name="connsiteY13" fmla="*/ 514938 h 4246067"/>
                <a:gd name="connsiteX14" fmla="*/ 637618 w 7527271"/>
                <a:gd name="connsiteY14" fmla="*/ 519959 h 4246067"/>
                <a:gd name="connsiteX15" fmla="*/ 636961 w 7527271"/>
                <a:gd name="connsiteY15" fmla="*/ 518936 h 4246067"/>
                <a:gd name="connsiteX16" fmla="*/ 640233 w 7527271"/>
                <a:gd name="connsiteY16" fmla="*/ 517965 h 4246067"/>
                <a:gd name="connsiteX17" fmla="*/ 670132 w 7527271"/>
                <a:gd name="connsiteY17" fmla="*/ 500255 h 4246067"/>
                <a:gd name="connsiteX18" fmla="*/ 675227 w 7527271"/>
                <a:gd name="connsiteY18" fmla="*/ 461522 h 4246067"/>
                <a:gd name="connsiteX19" fmla="*/ 668092 w 7527271"/>
                <a:gd name="connsiteY19" fmla="*/ 464430 h 4246067"/>
                <a:gd name="connsiteX20" fmla="*/ 672493 w 7527271"/>
                <a:gd name="connsiteY20" fmla="*/ 460347 h 4246067"/>
                <a:gd name="connsiteX21" fmla="*/ 675227 w 7527271"/>
                <a:gd name="connsiteY21" fmla="*/ 461522 h 4246067"/>
                <a:gd name="connsiteX22" fmla="*/ 694557 w 7527271"/>
                <a:gd name="connsiteY22" fmla="*/ 455779 h 4246067"/>
                <a:gd name="connsiteX23" fmla="*/ 675227 w 7527271"/>
                <a:gd name="connsiteY23" fmla="*/ 461522 h 4246067"/>
                <a:gd name="connsiteX24" fmla="*/ 685626 w 7527271"/>
                <a:gd name="connsiteY24" fmla="*/ 455834 h 4246067"/>
                <a:gd name="connsiteX25" fmla="*/ 694557 w 7527271"/>
                <a:gd name="connsiteY25" fmla="*/ 455779 h 4246067"/>
                <a:gd name="connsiteX26" fmla="*/ 775967 w 7527271"/>
                <a:gd name="connsiteY26" fmla="*/ 535565 h 4246067"/>
                <a:gd name="connsiteX27" fmla="*/ 775274 w 7527271"/>
                <a:gd name="connsiteY27" fmla="*/ 538529 h 4246067"/>
                <a:gd name="connsiteX28" fmla="*/ 764543 w 7527271"/>
                <a:gd name="connsiteY28" fmla="*/ 539816 h 4246067"/>
                <a:gd name="connsiteX29" fmla="*/ 769481 w 7527271"/>
                <a:gd name="connsiteY29" fmla="*/ 535728 h 4246067"/>
                <a:gd name="connsiteX30" fmla="*/ 775967 w 7527271"/>
                <a:gd name="connsiteY30" fmla="*/ 535565 h 4246067"/>
                <a:gd name="connsiteX31" fmla="*/ 782649 w 7527271"/>
                <a:gd name="connsiteY31" fmla="*/ 2336417 h 4246067"/>
                <a:gd name="connsiteX32" fmla="*/ 779685 w 7527271"/>
                <a:gd name="connsiteY32" fmla="*/ 2347497 h 4246067"/>
                <a:gd name="connsiteX33" fmla="*/ 750000 w 7527271"/>
                <a:gd name="connsiteY33" fmla="*/ 2329755 h 4246067"/>
                <a:gd name="connsiteX34" fmla="*/ 773745 w 7527271"/>
                <a:gd name="connsiteY34" fmla="*/ 2332925 h 4246067"/>
                <a:gd name="connsiteX35" fmla="*/ 782649 w 7527271"/>
                <a:gd name="connsiteY35" fmla="*/ 2336417 h 4246067"/>
                <a:gd name="connsiteX36" fmla="*/ 788889 w 7527271"/>
                <a:gd name="connsiteY36" fmla="*/ 452009 h 4246067"/>
                <a:gd name="connsiteX37" fmla="*/ 774825 w 7527271"/>
                <a:gd name="connsiteY37" fmla="*/ 452173 h 4246067"/>
                <a:gd name="connsiteX38" fmla="*/ 636493 w 7527271"/>
                <a:gd name="connsiteY38" fmla="*/ 496412 h 4246067"/>
                <a:gd name="connsiteX39" fmla="*/ 599013 w 7527271"/>
                <a:gd name="connsiteY39" fmla="*/ 504885 h 4246067"/>
                <a:gd name="connsiteX40" fmla="*/ 601187 w 7527271"/>
                <a:gd name="connsiteY40" fmla="*/ 505308 h 4246067"/>
                <a:gd name="connsiteX41" fmla="*/ 619364 w 7527271"/>
                <a:gd name="connsiteY41" fmla="*/ 512618 h 4246067"/>
                <a:gd name="connsiteX42" fmla="*/ 675864 w 7527271"/>
                <a:gd name="connsiteY42" fmla="*/ 490695 h 4246067"/>
                <a:gd name="connsiteX43" fmla="*/ 776401 w 7527271"/>
                <a:gd name="connsiteY43" fmla="*/ 455155 h 4246067"/>
                <a:gd name="connsiteX44" fmla="*/ 788889 w 7527271"/>
                <a:gd name="connsiteY44" fmla="*/ 452009 h 4246067"/>
                <a:gd name="connsiteX45" fmla="*/ 805285 w 7527271"/>
                <a:gd name="connsiteY45" fmla="*/ 180325 h 4246067"/>
                <a:gd name="connsiteX46" fmla="*/ 803677 w 7527271"/>
                <a:gd name="connsiteY46" fmla="*/ 179228 h 4246067"/>
                <a:gd name="connsiteX47" fmla="*/ 802395 w 7527271"/>
                <a:gd name="connsiteY47" fmla="*/ 178351 h 4246067"/>
                <a:gd name="connsiteX48" fmla="*/ 813969 w 7527271"/>
                <a:gd name="connsiteY48" fmla="*/ 186239 h 4246067"/>
                <a:gd name="connsiteX49" fmla="*/ 805285 w 7527271"/>
                <a:gd name="connsiteY49" fmla="*/ 180325 h 4246067"/>
                <a:gd name="connsiteX50" fmla="*/ 810109 w 7527271"/>
                <a:gd name="connsiteY50" fmla="*/ 183608 h 4246067"/>
                <a:gd name="connsiteX51" fmla="*/ 813969 w 7527271"/>
                <a:gd name="connsiteY51" fmla="*/ 186239 h 4246067"/>
                <a:gd name="connsiteX52" fmla="*/ 834056 w 7527271"/>
                <a:gd name="connsiteY52" fmla="*/ 415947 h 4246067"/>
                <a:gd name="connsiteX53" fmla="*/ 821666 w 7527271"/>
                <a:gd name="connsiteY53" fmla="*/ 417292 h 4246067"/>
                <a:gd name="connsiteX54" fmla="*/ 833713 w 7527271"/>
                <a:gd name="connsiteY54" fmla="*/ 418491 h 4246067"/>
                <a:gd name="connsiteX55" fmla="*/ 834056 w 7527271"/>
                <a:gd name="connsiteY55" fmla="*/ 415947 h 4246067"/>
                <a:gd name="connsiteX56" fmla="*/ 839529 w 7527271"/>
                <a:gd name="connsiteY56" fmla="*/ 489083 h 4246067"/>
                <a:gd name="connsiteX57" fmla="*/ 827302 w 7527271"/>
                <a:gd name="connsiteY57" fmla="*/ 492728 h 4246067"/>
                <a:gd name="connsiteX58" fmla="*/ 833592 w 7527271"/>
                <a:gd name="connsiteY58" fmla="*/ 488974 h 4246067"/>
                <a:gd name="connsiteX59" fmla="*/ 839529 w 7527271"/>
                <a:gd name="connsiteY59" fmla="*/ 489083 h 4246067"/>
                <a:gd name="connsiteX60" fmla="*/ 964350 w 7527271"/>
                <a:gd name="connsiteY60" fmla="*/ 396221 h 4246067"/>
                <a:gd name="connsiteX61" fmla="*/ 948964 w 7527271"/>
                <a:gd name="connsiteY61" fmla="*/ 401099 h 4246067"/>
                <a:gd name="connsiteX62" fmla="*/ 925729 w 7527271"/>
                <a:gd name="connsiteY62" fmla="*/ 403128 h 4246067"/>
                <a:gd name="connsiteX63" fmla="*/ 964506 w 7527271"/>
                <a:gd name="connsiteY63" fmla="*/ 396171 h 4246067"/>
                <a:gd name="connsiteX64" fmla="*/ 964506 w 7527271"/>
                <a:gd name="connsiteY64" fmla="*/ 396192 h 4246067"/>
                <a:gd name="connsiteX65" fmla="*/ 964350 w 7527271"/>
                <a:gd name="connsiteY65" fmla="*/ 396221 h 4246067"/>
                <a:gd name="connsiteX66" fmla="*/ 976966 w 7527271"/>
                <a:gd name="connsiteY66" fmla="*/ 519558 h 4246067"/>
                <a:gd name="connsiteX67" fmla="*/ 970404 w 7527271"/>
                <a:gd name="connsiteY67" fmla="*/ 519479 h 4246067"/>
                <a:gd name="connsiteX68" fmla="*/ 947202 w 7527271"/>
                <a:gd name="connsiteY68" fmla="*/ 524432 h 4246067"/>
                <a:gd name="connsiteX69" fmla="*/ 968083 w 7527271"/>
                <a:gd name="connsiteY69" fmla="*/ 522423 h 4246067"/>
                <a:gd name="connsiteX70" fmla="*/ 972137 w 7527271"/>
                <a:gd name="connsiteY70" fmla="*/ 521801 h 4246067"/>
                <a:gd name="connsiteX71" fmla="*/ 1001540 w 7527271"/>
                <a:gd name="connsiteY71" fmla="*/ 390770 h 4246067"/>
                <a:gd name="connsiteX72" fmla="*/ 964327 w 7527271"/>
                <a:gd name="connsiteY72" fmla="*/ 401013 h 4246067"/>
                <a:gd name="connsiteX73" fmla="*/ 964506 w 7527271"/>
                <a:gd name="connsiteY73" fmla="*/ 396192 h 4246067"/>
                <a:gd name="connsiteX74" fmla="*/ 984007 w 7527271"/>
                <a:gd name="connsiteY74" fmla="*/ 392705 h 4246067"/>
                <a:gd name="connsiteX75" fmla="*/ 1001540 w 7527271"/>
                <a:gd name="connsiteY75" fmla="*/ 390770 h 4246067"/>
                <a:gd name="connsiteX76" fmla="*/ 1050500 w 7527271"/>
                <a:gd name="connsiteY76" fmla="*/ 448613 h 4246067"/>
                <a:gd name="connsiteX77" fmla="*/ 1036435 w 7527271"/>
                <a:gd name="connsiteY77" fmla="*/ 448777 h 4246067"/>
                <a:gd name="connsiteX78" fmla="*/ 991279 w 7527271"/>
                <a:gd name="connsiteY78" fmla="*/ 459969 h 4246067"/>
                <a:gd name="connsiteX79" fmla="*/ 961966 w 7527271"/>
                <a:gd name="connsiteY79" fmla="*/ 465516 h 4246067"/>
                <a:gd name="connsiteX80" fmla="*/ 959301 w 7527271"/>
                <a:gd name="connsiteY80" fmla="*/ 465808 h 4246067"/>
                <a:gd name="connsiteX81" fmla="*/ 958843 w 7527271"/>
                <a:gd name="connsiteY81" fmla="*/ 466106 h 4246067"/>
                <a:gd name="connsiteX82" fmla="*/ 945161 w 7527271"/>
                <a:gd name="connsiteY82" fmla="*/ 468695 h 4246067"/>
                <a:gd name="connsiteX83" fmla="*/ 919049 w 7527271"/>
                <a:gd name="connsiteY83" fmla="*/ 467660 h 4246067"/>
                <a:gd name="connsiteX84" fmla="*/ 839529 w 7527271"/>
                <a:gd name="connsiteY84" fmla="*/ 489083 h 4246067"/>
                <a:gd name="connsiteX85" fmla="*/ 883783 w 7527271"/>
                <a:gd name="connsiteY85" fmla="*/ 470899 h 4246067"/>
                <a:gd name="connsiteX86" fmla="*/ 928123 w 7527271"/>
                <a:gd name="connsiteY86" fmla="*/ 458051 h 4246067"/>
                <a:gd name="connsiteX87" fmla="*/ 864895 w 7527271"/>
                <a:gd name="connsiteY87" fmla="*/ 472297 h 4246067"/>
                <a:gd name="connsiteX88" fmla="*/ 706228 w 7527271"/>
                <a:gd name="connsiteY88" fmla="*/ 520172 h 4246067"/>
                <a:gd name="connsiteX89" fmla="*/ 674289 w 7527271"/>
                <a:gd name="connsiteY89" fmla="*/ 524534 h 4246067"/>
                <a:gd name="connsiteX90" fmla="*/ 727521 w 7527271"/>
                <a:gd name="connsiteY90" fmla="*/ 506919 h 4246067"/>
                <a:gd name="connsiteX91" fmla="*/ 868502 w 7527271"/>
                <a:gd name="connsiteY91" fmla="*/ 458397 h 4246067"/>
                <a:gd name="connsiteX92" fmla="*/ 877658 w 7527271"/>
                <a:gd name="connsiteY92" fmla="*/ 454125 h 4246067"/>
                <a:gd name="connsiteX93" fmla="*/ 809076 w 7527271"/>
                <a:gd name="connsiteY93" fmla="*/ 468614 h 4246067"/>
                <a:gd name="connsiteX94" fmla="*/ 726793 w 7527271"/>
                <a:gd name="connsiteY94" fmla="*/ 495387 h 4246067"/>
                <a:gd name="connsiteX95" fmla="*/ 645911 w 7527271"/>
                <a:gd name="connsiteY95" fmla="*/ 523294 h 4246067"/>
                <a:gd name="connsiteX96" fmla="*/ 687841 w 7527271"/>
                <a:gd name="connsiteY96" fmla="*/ 540147 h 4246067"/>
                <a:gd name="connsiteX97" fmla="*/ 730306 w 7527271"/>
                <a:gd name="connsiteY97" fmla="*/ 548411 h 4246067"/>
                <a:gd name="connsiteX98" fmla="*/ 752189 w 7527271"/>
                <a:gd name="connsiteY98" fmla="*/ 559408 h 4246067"/>
                <a:gd name="connsiteX99" fmla="*/ 774067 w 7527271"/>
                <a:gd name="connsiteY99" fmla="*/ 570409 h 4246067"/>
                <a:gd name="connsiteX100" fmla="*/ 814533 w 7527271"/>
                <a:gd name="connsiteY100" fmla="*/ 569547 h 4246067"/>
                <a:gd name="connsiteX101" fmla="*/ 832273 w 7527271"/>
                <a:gd name="connsiteY101" fmla="*/ 564547 h 4246067"/>
                <a:gd name="connsiteX102" fmla="*/ 800402 w 7527271"/>
                <a:gd name="connsiteY102" fmla="*/ 559967 h 4246067"/>
                <a:gd name="connsiteX103" fmla="*/ 784399 w 7527271"/>
                <a:gd name="connsiteY103" fmla="*/ 550950 h 4246067"/>
                <a:gd name="connsiteX104" fmla="*/ 809632 w 7527271"/>
                <a:gd name="connsiteY104" fmla="*/ 549247 h 4246067"/>
                <a:gd name="connsiteX105" fmla="*/ 827491 w 7527271"/>
                <a:gd name="connsiteY105" fmla="*/ 540591 h 4246067"/>
                <a:gd name="connsiteX106" fmla="*/ 1017718 w 7527271"/>
                <a:gd name="connsiteY106" fmla="*/ 483327 h 4246067"/>
                <a:gd name="connsiteX107" fmla="*/ 1020957 w 7527271"/>
                <a:gd name="connsiteY107" fmla="*/ 480549 h 4246067"/>
                <a:gd name="connsiteX108" fmla="*/ 1002259 w 7527271"/>
                <a:gd name="connsiteY108" fmla="*/ 479673 h 4246067"/>
                <a:gd name="connsiteX109" fmla="*/ 988394 w 7527271"/>
                <a:gd name="connsiteY109" fmla="*/ 478600 h 4246067"/>
                <a:gd name="connsiteX110" fmla="*/ 916675 w 7527271"/>
                <a:gd name="connsiteY110" fmla="*/ 496530 h 4246067"/>
                <a:gd name="connsiteX111" fmla="*/ 835086 w 7527271"/>
                <a:gd name="connsiteY111" fmla="*/ 517821 h 4246067"/>
                <a:gd name="connsiteX112" fmla="*/ 928683 w 7527271"/>
                <a:gd name="connsiteY112" fmla="*/ 485562 h 4246067"/>
                <a:gd name="connsiteX113" fmla="*/ 963352 w 7527271"/>
                <a:gd name="connsiteY113" fmla="*/ 476012 h 4246067"/>
                <a:gd name="connsiteX114" fmla="*/ 950355 w 7527271"/>
                <a:gd name="connsiteY114" fmla="*/ 471608 h 4246067"/>
                <a:gd name="connsiteX115" fmla="*/ 958843 w 7527271"/>
                <a:gd name="connsiteY115" fmla="*/ 466106 h 4246067"/>
                <a:gd name="connsiteX116" fmla="*/ 961966 w 7527271"/>
                <a:gd name="connsiteY116" fmla="*/ 465516 h 4246067"/>
                <a:gd name="connsiteX117" fmla="*/ 977093 w 7527271"/>
                <a:gd name="connsiteY117" fmla="*/ 463845 h 4246067"/>
                <a:gd name="connsiteX118" fmla="*/ 1004931 w 7527271"/>
                <a:gd name="connsiteY118" fmla="*/ 464563 h 4246067"/>
                <a:gd name="connsiteX119" fmla="*/ 1027361 w 7527271"/>
                <a:gd name="connsiteY119" fmla="*/ 458386 h 4246067"/>
                <a:gd name="connsiteX120" fmla="*/ 1050500 w 7527271"/>
                <a:gd name="connsiteY120" fmla="*/ 448613 h 4246067"/>
                <a:gd name="connsiteX121" fmla="*/ 1217535 w 7527271"/>
                <a:gd name="connsiteY121" fmla="*/ 1042475 h 4246067"/>
                <a:gd name="connsiteX122" fmla="*/ 1106075 w 7527271"/>
                <a:gd name="connsiteY122" fmla="*/ 1028803 h 4246067"/>
                <a:gd name="connsiteX123" fmla="*/ 1007361 w 7527271"/>
                <a:gd name="connsiteY123" fmla="*/ 1024033 h 4246067"/>
                <a:gd name="connsiteX124" fmla="*/ 890387 w 7527271"/>
                <a:gd name="connsiteY124" fmla="*/ 1015065 h 4246067"/>
                <a:gd name="connsiteX125" fmla="*/ 778927 w 7527271"/>
                <a:gd name="connsiteY125" fmla="*/ 1001396 h 4246067"/>
                <a:gd name="connsiteX126" fmla="*/ 904688 w 7527271"/>
                <a:gd name="connsiteY126" fmla="*/ 1072079 h 4246067"/>
                <a:gd name="connsiteX127" fmla="*/ 945861 w 7527271"/>
                <a:gd name="connsiteY127" fmla="*/ 1066614 h 4246067"/>
                <a:gd name="connsiteX128" fmla="*/ 987032 w 7527271"/>
                <a:gd name="connsiteY128" fmla="*/ 1061152 h 4246067"/>
                <a:gd name="connsiteX129" fmla="*/ 1043716 w 7527271"/>
                <a:gd name="connsiteY129" fmla="*/ 1062239 h 4246067"/>
                <a:gd name="connsiteX130" fmla="*/ 1100391 w 7527271"/>
                <a:gd name="connsiteY130" fmla="*/ 1063321 h 4246067"/>
                <a:gd name="connsiteX131" fmla="*/ 1153453 w 7527271"/>
                <a:gd name="connsiteY131" fmla="*/ 1057607 h 4246067"/>
                <a:gd name="connsiteX132" fmla="*/ 1213748 w 7527271"/>
                <a:gd name="connsiteY132" fmla="*/ 1065494 h 4246067"/>
                <a:gd name="connsiteX133" fmla="*/ 1217535 w 7527271"/>
                <a:gd name="connsiteY133" fmla="*/ 1042475 h 4246067"/>
                <a:gd name="connsiteX134" fmla="*/ 1319503 w 7527271"/>
                <a:gd name="connsiteY134" fmla="*/ 797248 h 4246067"/>
                <a:gd name="connsiteX135" fmla="*/ 1291249 w 7527271"/>
                <a:gd name="connsiteY135" fmla="*/ 781796 h 4246067"/>
                <a:gd name="connsiteX136" fmla="*/ 1262995 w 7527271"/>
                <a:gd name="connsiteY136" fmla="*/ 766342 h 4246067"/>
                <a:gd name="connsiteX137" fmla="*/ 1226472 w 7527271"/>
                <a:gd name="connsiteY137" fmla="*/ 757958 h 4246067"/>
                <a:gd name="connsiteX138" fmla="*/ 979774 w 7527271"/>
                <a:gd name="connsiteY138" fmla="*/ 731120 h 4246067"/>
                <a:gd name="connsiteX139" fmla="*/ 883820 w 7527271"/>
                <a:gd name="connsiteY139" fmla="*/ 723992 h 4246067"/>
                <a:gd name="connsiteX140" fmla="*/ 787863 w 7527271"/>
                <a:gd name="connsiteY140" fmla="*/ 716868 h 4246067"/>
                <a:gd name="connsiteX141" fmla="*/ 714478 w 7527271"/>
                <a:gd name="connsiteY141" fmla="*/ 759711 h 4246067"/>
                <a:gd name="connsiteX142" fmla="*/ 878137 w 7527271"/>
                <a:gd name="connsiteY142" fmla="*/ 758508 h 4246067"/>
                <a:gd name="connsiteX143" fmla="*/ 1050757 w 7527271"/>
                <a:gd name="connsiteY143" fmla="*/ 789222 h 4246067"/>
                <a:gd name="connsiteX144" fmla="*/ 1152226 w 7527271"/>
                <a:gd name="connsiteY144" fmla="*/ 791645 h 4246067"/>
                <a:gd name="connsiteX145" fmla="*/ 1259208 w 7527271"/>
                <a:gd name="connsiteY145" fmla="*/ 789364 h 4246067"/>
                <a:gd name="connsiteX146" fmla="*/ 1253696 w 7527271"/>
                <a:gd name="connsiteY146" fmla="*/ 794065 h 4246067"/>
                <a:gd name="connsiteX147" fmla="*/ 1283842 w 7527271"/>
                <a:gd name="connsiteY147" fmla="*/ 798009 h 4246067"/>
                <a:gd name="connsiteX148" fmla="*/ 1313991 w 7527271"/>
                <a:gd name="connsiteY148" fmla="*/ 801950 h 4246067"/>
                <a:gd name="connsiteX149" fmla="*/ 1336717 w 7527271"/>
                <a:gd name="connsiteY149" fmla="*/ 314408 h 4246067"/>
                <a:gd name="connsiteX150" fmla="*/ 1333300 w 7527271"/>
                <a:gd name="connsiteY150" fmla="*/ 307944 h 4246067"/>
                <a:gd name="connsiteX151" fmla="*/ 1335665 w 7527271"/>
                <a:gd name="connsiteY151" fmla="*/ 310480 h 4246067"/>
                <a:gd name="connsiteX152" fmla="*/ 1336717 w 7527271"/>
                <a:gd name="connsiteY152" fmla="*/ 314408 h 4246067"/>
                <a:gd name="connsiteX153" fmla="*/ 1387541 w 7527271"/>
                <a:gd name="connsiteY153" fmla="*/ 308646 h 4246067"/>
                <a:gd name="connsiteX154" fmla="*/ 1348940 w 7527271"/>
                <a:gd name="connsiteY154" fmla="*/ 310763 h 4246067"/>
                <a:gd name="connsiteX155" fmla="*/ 1368376 w 7527271"/>
                <a:gd name="connsiteY155" fmla="*/ 306073 h 4246067"/>
                <a:gd name="connsiteX156" fmla="*/ 1387541 w 7527271"/>
                <a:gd name="connsiteY156" fmla="*/ 308646 h 4246067"/>
                <a:gd name="connsiteX157" fmla="*/ 1433538 w 7527271"/>
                <a:gd name="connsiteY157" fmla="*/ 680158 h 4246067"/>
                <a:gd name="connsiteX158" fmla="*/ 1414742 w 7527271"/>
                <a:gd name="connsiteY158" fmla="*/ 667035 h 4246067"/>
                <a:gd name="connsiteX159" fmla="*/ 1363295 w 7527271"/>
                <a:gd name="connsiteY159" fmla="*/ 662724 h 4246067"/>
                <a:gd name="connsiteX160" fmla="*/ 1493835 w 7527271"/>
                <a:gd name="connsiteY160" fmla="*/ 688044 h 4246067"/>
                <a:gd name="connsiteX161" fmla="*/ 1485828 w 7527271"/>
                <a:gd name="connsiteY161" fmla="*/ 672991 h 4246067"/>
                <a:gd name="connsiteX162" fmla="*/ 1440003 w 7527271"/>
                <a:gd name="connsiteY162" fmla="*/ 669152 h 4246067"/>
                <a:gd name="connsiteX163" fmla="*/ 1444562 w 7527271"/>
                <a:gd name="connsiteY163" fmla="*/ 670752 h 4246067"/>
                <a:gd name="connsiteX164" fmla="*/ 1493835 w 7527271"/>
                <a:gd name="connsiteY164" fmla="*/ 688044 h 4246067"/>
                <a:gd name="connsiteX165" fmla="*/ 2010802 w 7527271"/>
                <a:gd name="connsiteY165" fmla="*/ 301586 h 4246067"/>
                <a:gd name="connsiteX166" fmla="*/ 1970534 w 7527271"/>
                <a:gd name="connsiteY166" fmla="*/ 302120 h 4246067"/>
                <a:gd name="connsiteX167" fmla="*/ 1866781 w 7527271"/>
                <a:gd name="connsiteY167" fmla="*/ 305015 h 4246067"/>
                <a:gd name="connsiteX168" fmla="*/ 1727367 w 7527271"/>
                <a:gd name="connsiteY168" fmla="*/ 303814 h 4246067"/>
                <a:gd name="connsiteX169" fmla="*/ 1655897 w 7527271"/>
                <a:gd name="connsiteY169" fmla="*/ 312832 h 4246067"/>
                <a:gd name="connsiteX170" fmla="*/ 1603498 w 7527271"/>
                <a:gd name="connsiteY170" fmla="*/ 315611 h 4246067"/>
                <a:gd name="connsiteX171" fmla="*/ 1611739 w 7527271"/>
                <a:gd name="connsiteY171" fmla="*/ 320837 h 4246067"/>
                <a:gd name="connsiteX172" fmla="*/ 1819290 w 7527271"/>
                <a:gd name="connsiteY172" fmla="*/ 311898 h 4246067"/>
                <a:gd name="connsiteX173" fmla="*/ 1835216 w 7527271"/>
                <a:gd name="connsiteY173" fmla="*/ 312074 h 4246067"/>
                <a:gd name="connsiteX174" fmla="*/ 2206493 w 7527271"/>
                <a:gd name="connsiteY174" fmla="*/ 66888 h 4246067"/>
                <a:gd name="connsiteX175" fmla="*/ 2204020 w 7527271"/>
                <a:gd name="connsiteY175" fmla="*/ 60491 h 4246067"/>
                <a:gd name="connsiteX176" fmla="*/ 2214701 w 7527271"/>
                <a:gd name="connsiteY176" fmla="*/ 59725 h 4246067"/>
                <a:gd name="connsiteX177" fmla="*/ 2207729 w 7527271"/>
                <a:gd name="connsiteY177" fmla="*/ 70086 h 4246067"/>
                <a:gd name="connsiteX178" fmla="*/ 2213027 w 7527271"/>
                <a:gd name="connsiteY178" fmla="*/ 72805 h 4246067"/>
                <a:gd name="connsiteX179" fmla="*/ 2133222 w 7527271"/>
                <a:gd name="connsiteY179" fmla="*/ 75812 h 4246067"/>
                <a:gd name="connsiteX180" fmla="*/ 1430026 w 7527271"/>
                <a:gd name="connsiteY180" fmla="*/ 110279 h 4246067"/>
                <a:gd name="connsiteX181" fmla="*/ 1383350 w 7527271"/>
                <a:gd name="connsiteY181" fmla="*/ 95044 h 4246067"/>
                <a:gd name="connsiteX182" fmla="*/ 2041510 w 7527271"/>
                <a:gd name="connsiteY182" fmla="*/ 70240 h 4246067"/>
                <a:gd name="connsiteX183" fmla="*/ 2231036 w 7527271"/>
                <a:gd name="connsiteY183" fmla="*/ 58733 h 4246067"/>
                <a:gd name="connsiteX184" fmla="*/ 2226569 w 7527271"/>
                <a:gd name="connsiteY184" fmla="*/ 64826 h 4246067"/>
                <a:gd name="connsiteX185" fmla="*/ 2218387 w 7527271"/>
                <a:gd name="connsiteY185" fmla="*/ 59500 h 4246067"/>
                <a:gd name="connsiteX186" fmla="*/ 2320027 w 7527271"/>
                <a:gd name="connsiteY186" fmla="*/ 234490 h 4246067"/>
                <a:gd name="connsiteX187" fmla="*/ 2260832 w 7527271"/>
                <a:gd name="connsiteY187" fmla="*/ 245585 h 4246067"/>
                <a:gd name="connsiteX188" fmla="*/ 2238069 w 7527271"/>
                <a:gd name="connsiteY188" fmla="*/ 248658 h 4246067"/>
                <a:gd name="connsiteX189" fmla="*/ 2223932 w 7527271"/>
                <a:gd name="connsiteY189" fmla="*/ 249294 h 4246067"/>
                <a:gd name="connsiteX190" fmla="*/ 2225959 w 7527271"/>
                <a:gd name="connsiteY190" fmla="*/ 239490 h 4246067"/>
                <a:gd name="connsiteX191" fmla="*/ 2126964 w 7527271"/>
                <a:gd name="connsiteY191" fmla="*/ 247724 h 4246067"/>
                <a:gd name="connsiteX192" fmla="*/ 2308932 w 7527271"/>
                <a:gd name="connsiteY192" fmla="*/ 233789 h 4246067"/>
                <a:gd name="connsiteX193" fmla="*/ 2320027 w 7527271"/>
                <a:gd name="connsiteY193" fmla="*/ 234490 h 4246067"/>
                <a:gd name="connsiteX194" fmla="*/ 2436300 w 7527271"/>
                <a:gd name="connsiteY194" fmla="*/ 55749 h 4246067"/>
                <a:gd name="connsiteX195" fmla="*/ 2382087 w 7527271"/>
                <a:gd name="connsiteY195" fmla="*/ 66437 h 4246067"/>
                <a:gd name="connsiteX196" fmla="*/ 2214959 w 7527271"/>
                <a:gd name="connsiteY196" fmla="*/ 72730 h 4246067"/>
                <a:gd name="connsiteX197" fmla="*/ 2226569 w 7527271"/>
                <a:gd name="connsiteY197" fmla="*/ 64826 h 4246067"/>
                <a:gd name="connsiteX198" fmla="*/ 2230781 w 7527271"/>
                <a:gd name="connsiteY198" fmla="*/ 65063 h 4246067"/>
                <a:gd name="connsiteX199" fmla="*/ 2235628 w 7527271"/>
                <a:gd name="connsiteY199" fmla="*/ 58453 h 4246067"/>
                <a:gd name="connsiteX200" fmla="*/ 2267623 w 7527271"/>
                <a:gd name="connsiteY200" fmla="*/ 56510 h 4246067"/>
                <a:gd name="connsiteX201" fmla="*/ 2280261 w 7527271"/>
                <a:gd name="connsiteY201" fmla="*/ 52108 h 4246067"/>
                <a:gd name="connsiteX202" fmla="*/ 2285686 w 7527271"/>
                <a:gd name="connsiteY202" fmla="*/ 50033 h 4246067"/>
                <a:gd name="connsiteX203" fmla="*/ 2295084 w 7527271"/>
                <a:gd name="connsiteY203" fmla="*/ 48703 h 4246067"/>
                <a:gd name="connsiteX204" fmla="*/ 2303456 w 7527271"/>
                <a:gd name="connsiteY204" fmla="*/ 59854 h 4246067"/>
                <a:gd name="connsiteX205" fmla="*/ 2307657 w 7527271"/>
                <a:gd name="connsiteY205" fmla="*/ 52177 h 4246067"/>
                <a:gd name="connsiteX206" fmla="*/ 2310771 w 7527271"/>
                <a:gd name="connsiteY206" fmla="*/ 46483 h 4246067"/>
                <a:gd name="connsiteX207" fmla="*/ 2314198 w 7527271"/>
                <a:gd name="connsiteY207" fmla="*/ 45996 h 4246067"/>
                <a:gd name="connsiteX208" fmla="*/ 2319940 w 7527271"/>
                <a:gd name="connsiteY208" fmla="*/ 49681 h 4246067"/>
                <a:gd name="connsiteX209" fmla="*/ 2358538 w 7527271"/>
                <a:gd name="connsiteY209" fmla="*/ 59735 h 4246067"/>
                <a:gd name="connsiteX210" fmla="*/ 2355517 w 7527271"/>
                <a:gd name="connsiteY210" fmla="*/ 42042 h 4246067"/>
                <a:gd name="connsiteX211" fmla="*/ 2383168 w 7527271"/>
                <a:gd name="connsiteY211" fmla="*/ 59422 h 4246067"/>
                <a:gd name="connsiteX212" fmla="*/ 2421316 w 7527271"/>
                <a:gd name="connsiteY212" fmla="*/ 57603 h 4246067"/>
                <a:gd name="connsiteX213" fmla="*/ 2640319 w 7527271"/>
                <a:gd name="connsiteY213" fmla="*/ 13882 h 4246067"/>
                <a:gd name="connsiteX214" fmla="*/ 2629474 w 7527271"/>
                <a:gd name="connsiteY214" fmla="*/ 1990 h 4246067"/>
                <a:gd name="connsiteX215" fmla="*/ 2720388 w 7527271"/>
                <a:gd name="connsiteY215" fmla="*/ 5213 h 4246067"/>
                <a:gd name="connsiteX216" fmla="*/ 2700297 w 7527271"/>
                <a:gd name="connsiteY216" fmla="*/ 12153 h 4246067"/>
                <a:gd name="connsiteX217" fmla="*/ 2694788 w 7527271"/>
                <a:gd name="connsiteY217" fmla="*/ 12840 h 4246067"/>
                <a:gd name="connsiteX218" fmla="*/ 2666244 w 7527271"/>
                <a:gd name="connsiteY218" fmla="*/ 5637 h 4246067"/>
                <a:gd name="connsiteX219" fmla="*/ 2691777 w 7527271"/>
                <a:gd name="connsiteY219" fmla="*/ 1269 h 4246067"/>
                <a:gd name="connsiteX220" fmla="*/ 2720388 w 7527271"/>
                <a:gd name="connsiteY220" fmla="*/ 5213 h 4246067"/>
                <a:gd name="connsiteX221" fmla="*/ 2745589 w 7527271"/>
                <a:gd name="connsiteY221" fmla="*/ 6473 h 4246067"/>
                <a:gd name="connsiteX222" fmla="*/ 2728044 w 7527271"/>
                <a:gd name="connsiteY222" fmla="*/ 8675 h 4246067"/>
                <a:gd name="connsiteX223" fmla="*/ 2720388 w 7527271"/>
                <a:gd name="connsiteY223" fmla="*/ 5213 h 4246067"/>
                <a:gd name="connsiteX224" fmla="*/ 2765795 w 7527271"/>
                <a:gd name="connsiteY224" fmla="*/ 3943 h 4246067"/>
                <a:gd name="connsiteX225" fmla="*/ 2752836 w 7527271"/>
                <a:gd name="connsiteY225" fmla="*/ 5567 h 4246067"/>
                <a:gd name="connsiteX226" fmla="*/ 2759218 w 7527271"/>
                <a:gd name="connsiteY226" fmla="*/ 2224 h 4246067"/>
                <a:gd name="connsiteX227" fmla="*/ 2784447 w 7527271"/>
                <a:gd name="connsiteY227" fmla="*/ 1606 h 4246067"/>
                <a:gd name="connsiteX228" fmla="*/ 2777826 w 7527271"/>
                <a:gd name="connsiteY228" fmla="*/ 2435 h 4246067"/>
                <a:gd name="connsiteX229" fmla="*/ 2779400 w 7527271"/>
                <a:gd name="connsiteY229" fmla="*/ 0 h 4246067"/>
                <a:gd name="connsiteX230" fmla="*/ 2975948 w 7527271"/>
                <a:gd name="connsiteY230" fmla="*/ 68337 h 4246067"/>
                <a:gd name="connsiteX231" fmla="*/ 2942761 w 7527271"/>
                <a:gd name="connsiteY231" fmla="*/ 70090 h 4246067"/>
                <a:gd name="connsiteX232" fmla="*/ 2245680 w 7527271"/>
                <a:gd name="connsiteY232" fmla="*/ 185336 h 4246067"/>
                <a:gd name="connsiteX233" fmla="*/ 2139773 w 7527271"/>
                <a:gd name="connsiteY233" fmla="*/ 209804 h 4246067"/>
                <a:gd name="connsiteX234" fmla="*/ 2124186 w 7527271"/>
                <a:gd name="connsiteY234" fmla="*/ 240542 h 4246067"/>
                <a:gd name="connsiteX235" fmla="*/ 2095196 w 7527271"/>
                <a:gd name="connsiteY235" fmla="*/ 253662 h 4246067"/>
                <a:gd name="connsiteX236" fmla="*/ 2099702 w 7527271"/>
                <a:gd name="connsiteY236" fmla="*/ 254876 h 4246067"/>
                <a:gd name="connsiteX237" fmla="*/ 1480594 w 7527271"/>
                <a:gd name="connsiteY237" fmla="*/ 282710 h 4246067"/>
                <a:gd name="connsiteX238" fmla="*/ 1307558 w 7527271"/>
                <a:gd name="connsiteY238" fmla="*/ 299254 h 4246067"/>
                <a:gd name="connsiteX239" fmla="*/ 1260583 w 7527271"/>
                <a:gd name="connsiteY239" fmla="*/ 295464 h 4246067"/>
                <a:gd name="connsiteX240" fmla="*/ 1238044 w 7527271"/>
                <a:gd name="connsiteY240" fmla="*/ 298740 h 4246067"/>
                <a:gd name="connsiteX241" fmla="*/ 1171499 w 7527271"/>
                <a:gd name="connsiteY241" fmla="*/ 312270 h 4246067"/>
                <a:gd name="connsiteX242" fmla="*/ 1151052 w 7527271"/>
                <a:gd name="connsiteY242" fmla="*/ 317721 h 4246067"/>
                <a:gd name="connsiteX243" fmla="*/ 1147257 w 7527271"/>
                <a:gd name="connsiteY243" fmla="*/ 317721 h 4246067"/>
                <a:gd name="connsiteX244" fmla="*/ 1108293 w 7527271"/>
                <a:gd name="connsiteY244" fmla="*/ 321626 h 4246067"/>
                <a:gd name="connsiteX245" fmla="*/ 1103414 w 7527271"/>
                <a:gd name="connsiteY245" fmla="*/ 321555 h 4246067"/>
                <a:gd name="connsiteX246" fmla="*/ 1153973 w 7527271"/>
                <a:gd name="connsiteY246" fmla="*/ 308034 h 4246067"/>
                <a:gd name="connsiteX247" fmla="*/ 1225918 w 7527271"/>
                <a:gd name="connsiteY247" fmla="*/ 292201 h 4246067"/>
                <a:gd name="connsiteX248" fmla="*/ 1236194 w 7527271"/>
                <a:gd name="connsiteY248" fmla="*/ 290594 h 4246067"/>
                <a:gd name="connsiteX249" fmla="*/ 1213178 w 7527271"/>
                <a:gd name="connsiteY249" fmla="*/ 284874 h 4246067"/>
                <a:gd name="connsiteX250" fmla="*/ 1178770 w 7527271"/>
                <a:gd name="connsiteY250" fmla="*/ 270510 h 4246067"/>
                <a:gd name="connsiteX251" fmla="*/ 1103155 w 7527271"/>
                <a:gd name="connsiteY251" fmla="*/ 245828 h 4246067"/>
                <a:gd name="connsiteX252" fmla="*/ 1103155 w 7527271"/>
                <a:gd name="connsiteY252" fmla="*/ 245828 h 4246067"/>
                <a:gd name="connsiteX253" fmla="*/ 780078 w 7527271"/>
                <a:gd name="connsiteY253" fmla="*/ 243396 h 4246067"/>
                <a:gd name="connsiteX254" fmla="*/ 928219 w 7527271"/>
                <a:gd name="connsiteY254" fmla="*/ 197080 h 4246067"/>
                <a:gd name="connsiteX255" fmla="*/ 880248 w 7527271"/>
                <a:gd name="connsiteY255" fmla="*/ 189774 h 4246067"/>
                <a:gd name="connsiteX256" fmla="*/ 813969 w 7527271"/>
                <a:gd name="connsiteY256" fmla="*/ 186239 h 4246067"/>
                <a:gd name="connsiteX257" fmla="*/ 1817838 w 7527271"/>
                <a:gd name="connsiteY257" fmla="*/ 104605 h 4246067"/>
                <a:gd name="connsiteX258" fmla="*/ 2294191 w 7527271"/>
                <a:gd name="connsiteY258" fmla="*/ 83764 h 4246067"/>
                <a:gd name="connsiteX259" fmla="*/ 2289208 w 7527271"/>
                <a:gd name="connsiteY259" fmla="*/ 84750 h 4246067"/>
                <a:gd name="connsiteX260" fmla="*/ 2078959 w 7527271"/>
                <a:gd name="connsiteY260" fmla="*/ 160478 h 4246067"/>
                <a:gd name="connsiteX261" fmla="*/ 2023660 w 7527271"/>
                <a:gd name="connsiteY261" fmla="*/ 173750 h 4246067"/>
                <a:gd name="connsiteX262" fmla="*/ 1991528 w 7527271"/>
                <a:gd name="connsiteY262" fmla="*/ 198636 h 4246067"/>
                <a:gd name="connsiteX263" fmla="*/ 2197276 w 7527271"/>
                <a:gd name="connsiteY263" fmla="*/ 165276 h 4246067"/>
                <a:gd name="connsiteX264" fmla="*/ 2730346 w 7527271"/>
                <a:gd name="connsiteY264" fmla="*/ 74613 h 4246067"/>
                <a:gd name="connsiteX265" fmla="*/ 2845621 w 7527271"/>
                <a:gd name="connsiteY265" fmla="*/ 60884 h 4246067"/>
                <a:gd name="connsiteX266" fmla="*/ 3077268 w 7527271"/>
                <a:gd name="connsiteY266" fmla="*/ 3430487 h 4246067"/>
                <a:gd name="connsiteX267" fmla="*/ 3065395 w 7527271"/>
                <a:gd name="connsiteY267" fmla="*/ 3438079 h 4246067"/>
                <a:gd name="connsiteX268" fmla="*/ 2845737 w 7527271"/>
                <a:gd name="connsiteY268" fmla="*/ 3385769 h 4246067"/>
                <a:gd name="connsiteX269" fmla="*/ 2632014 w 7527271"/>
                <a:gd name="connsiteY269" fmla="*/ 3329659 h 4246067"/>
                <a:gd name="connsiteX270" fmla="*/ 2412356 w 7527271"/>
                <a:gd name="connsiteY270" fmla="*/ 3277341 h 4246067"/>
                <a:gd name="connsiteX271" fmla="*/ 2192698 w 7527271"/>
                <a:gd name="connsiteY271" fmla="*/ 3225029 h 4246067"/>
                <a:gd name="connsiteX272" fmla="*/ 2174888 w 7527271"/>
                <a:gd name="connsiteY272" fmla="*/ 3199699 h 4246067"/>
                <a:gd name="connsiteX273" fmla="*/ 2192694 w 7527271"/>
                <a:gd name="connsiteY273" fmla="*/ 3206669 h 4246067"/>
                <a:gd name="connsiteX274" fmla="*/ 3065393 w 7527271"/>
                <a:gd name="connsiteY274" fmla="*/ 3419723 h 4246067"/>
                <a:gd name="connsiteX275" fmla="*/ 3077264 w 7527271"/>
                <a:gd name="connsiteY275" fmla="*/ 3421303 h 4246067"/>
                <a:gd name="connsiteX276" fmla="*/ 3077268 w 7527271"/>
                <a:gd name="connsiteY276" fmla="*/ 3430487 h 4246067"/>
                <a:gd name="connsiteX277" fmla="*/ 3089148 w 7527271"/>
                <a:gd name="connsiteY277" fmla="*/ 257891 h 4246067"/>
                <a:gd name="connsiteX278" fmla="*/ 3086918 w 7527271"/>
                <a:gd name="connsiteY278" fmla="*/ 268355 h 4246067"/>
                <a:gd name="connsiteX279" fmla="*/ 3086966 w 7527271"/>
                <a:gd name="connsiteY279" fmla="*/ 266045 h 4246067"/>
                <a:gd name="connsiteX280" fmla="*/ 3181897 w 7527271"/>
                <a:gd name="connsiteY280" fmla="*/ 125963 h 4246067"/>
                <a:gd name="connsiteX281" fmla="*/ 3175885 w 7527271"/>
                <a:gd name="connsiteY281" fmla="*/ 110399 h 4246067"/>
                <a:gd name="connsiteX282" fmla="*/ 3181897 w 7527271"/>
                <a:gd name="connsiteY282" fmla="*/ 125963 h 4246067"/>
                <a:gd name="connsiteX283" fmla="*/ 3213665 w 7527271"/>
                <a:gd name="connsiteY283" fmla="*/ 120027 h 4246067"/>
                <a:gd name="connsiteX284" fmla="*/ 3200740 w 7527271"/>
                <a:gd name="connsiteY284" fmla="*/ 120702 h 4246067"/>
                <a:gd name="connsiteX285" fmla="*/ 3208064 w 7527271"/>
                <a:gd name="connsiteY285" fmla="*/ 116198 h 4246067"/>
                <a:gd name="connsiteX286" fmla="*/ 3213665 w 7527271"/>
                <a:gd name="connsiteY286" fmla="*/ 120027 h 4246067"/>
                <a:gd name="connsiteX287" fmla="*/ 3235755 w 7527271"/>
                <a:gd name="connsiteY287" fmla="*/ 242992 h 4246067"/>
                <a:gd name="connsiteX288" fmla="*/ 3233556 w 7527271"/>
                <a:gd name="connsiteY288" fmla="*/ 242916 h 4246067"/>
                <a:gd name="connsiteX289" fmla="*/ 3234241 w 7527271"/>
                <a:gd name="connsiteY289" fmla="*/ 263903 h 4246067"/>
                <a:gd name="connsiteX290" fmla="*/ 3310362 w 7527271"/>
                <a:gd name="connsiteY290" fmla="*/ 122904 h 4246067"/>
                <a:gd name="connsiteX291" fmla="*/ 3213665 w 7527271"/>
                <a:gd name="connsiteY291" fmla="*/ 120027 h 4246067"/>
                <a:gd name="connsiteX292" fmla="*/ 3251136 w 7527271"/>
                <a:gd name="connsiteY292" fmla="*/ 114244 h 4246067"/>
                <a:gd name="connsiteX293" fmla="*/ 3288128 w 7527271"/>
                <a:gd name="connsiteY293" fmla="*/ 114414 h 4246067"/>
                <a:gd name="connsiteX294" fmla="*/ 3310362 w 7527271"/>
                <a:gd name="connsiteY294" fmla="*/ 122904 h 4246067"/>
                <a:gd name="connsiteX295" fmla="*/ 3709209 w 7527271"/>
                <a:gd name="connsiteY295" fmla="*/ 64485 h 4246067"/>
                <a:gd name="connsiteX296" fmla="*/ 3704822 w 7527271"/>
                <a:gd name="connsiteY296" fmla="*/ 68604 h 4246067"/>
                <a:gd name="connsiteX297" fmla="*/ 3667183 w 7527271"/>
                <a:gd name="connsiteY297" fmla="*/ 76756 h 4246067"/>
                <a:gd name="connsiteX298" fmla="*/ 3303580 w 7527271"/>
                <a:gd name="connsiteY298" fmla="*/ 63419 h 4246067"/>
                <a:gd name="connsiteX299" fmla="*/ 3295636 w 7527271"/>
                <a:gd name="connsiteY299" fmla="*/ 63291 h 4246067"/>
                <a:gd name="connsiteX300" fmla="*/ 3288285 w 7527271"/>
                <a:gd name="connsiteY300" fmla="*/ 62498 h 4246067"/>
                <a:gd name="connsiteX301" fmla="*/ 3287774 w 7527271"/>
                <a:gd name="connsiteY301" fmla="*/ 63168 h 4246067"/>
                <a:gd name="connsiteX302" fmla="*/ 3236373 w 7527271"/>
                <a:gd name="connsiteY302" fmla="*/ 62350 h 4246067"/>
                <a:gd name="connsiteX303" fmla="*/ 3233213 w 7527271"/>
                <a:gd name="connsiteY303" fmla="*/ 62032 h 4246067"/>
                <a:gd name="connsiteX304" fmla="*/ 3233025 w 7527271"/>
                <a:gd name="connsiteY304" fmla="*/ 62295 h 4246067"/>
                <a:gd name="connsiteX305" fmla="*/ 3123553 w 7527271"/>
                <a:gd name="connsiteY305" fmla="*/ 60551 h 4246067"/>
                <a:gd name="connsiteX306" fmla="*/ 3084055 w 7527271"/>
                <a:gd name="connsiteY306" fmla="*/ 62636 h 4246067"/>
                <a:gd name="connsiteX307" fmla="*/ 3027435 w 7527271"/>
                <a:gd name="connsiteY307" fmla="*/ 60013 h 4246067"/>
                <a:gd name="connsiteX308" fmla="*/ 2851646 w 7527271"/>
                <a:gd name="connsiteY308" fmla="*/ 60165 h 4246067"/>
                <a:gd name="connsiteX309" fmla="*/ 2915129 w 7527271"/>
                <a:gd name="connsiteY309" fmla="*/ 52606 h 4246067"/>
                <a:gd name="connsiteX310" fmla="*/ 3318518 w 7527271"/>
                <a:gd name="connsiteY310" fmla="*/ 38824 h 4246067"/>
                <a:gd name="connsiteX311" fmla="*/ 3383876 w 7527271"/>
                <a:gd name="connsiteY311" fmla="*/ 37762 h 4246067"/>
                <a:gd name="connsiteX312" fmla="*/ 3427012 w 7527271"/>
                <a:gd name="connsiteY312" fmla="*/ 37036 h 4246067"/>
                <a:gd name="connsiteX313" fmla="*/ 3593979 w 7527271"/>
                <a:gd name="connsiteY313" fmla="*/ 52552 h 4246067"/>
                <a:gd name="connsiteX314" fmla="*/ 4060981 w 7527271"/>
                <a:gd name="connsiteY314" fmla="*/ 460893 h 4246067"/>
                <a:gd name="connsiteX315" fmla="*/ 4050354 w 7527271"/>
                <a:gd name="connsiteY315" fmla="*/ 447679 h 4246067"/>
                <a:gd name="connsiteX316" fmla="*/ 3845727 w 7527271"/>
                <a:gd name="connsiteY316" fmla="*/ 418998 h 4246067"/>
                <a:gd name="connsiteX317" fmla="*/ 3624727 w 7527271"/>
                <a:gd name="connsiteY317" fmla="*/ 404813 h 4246067"/>
                <a:gd name="connsiteX318" fmla="*/ 3604990 w 7527271"/>
                <a:gd name="connsiteY318" fmla="*/ 402151 h 4246067"/>
                <a:gd name="connsiteX319" fmla="*/ 3604999 w 7527271"/>
                <a:gd name="connsiteY319" fmla="*/ 402800 h 4246067"/>
                <a:gd name="connsiteX320" fmla="*/ 3625914 w 7527271"/>
                <a:gd name="connsiteY320" fmla="*/ 406591 h 4246067"/>
                <a:gd name="connsiteX321" fmla="*/ 3707453 w 7527271"/>
                <a:gd name="connsiteY321" fmla="*/ 422069 h 4246067"/>
                <a:gd name="connsiteX322" fmla="*/ 3942637 w 7527271"/>
                <a:gd name="connsiteY322" fmla="*/ 438968 h 4246067"/>
                <a:gd name="connsiteX323" fmla="*/ 4060981 w 7527271"/>
                <a:gd name="connsiteY323" fmla="*/ 460893 h 4246067"/>
                <a:gd name="connsiteX324" fmla="*/ 4091429 w 7527271"/>
                <a:gd name="connsiteY324" fmla="*/ 461084 h 4246067"/>
                <a:gd name="connsiteX325" fmla="*/ 4080583 w 7527271"/>
                <a:gd name="connsiteY325" fmla="*/ 449191 h 4246067"/>
                <a:gd name="connsiteX326" fmla="*/ 4091429 w 7527271"/>
                <a:gd name="connsiteY326" fmla="*/ 461084 h 4246067"/>
                <a:gd name="connsiteX327" fmla="*/ 4192037 w 7527271"/>
                <a:gd name="connsiteY327" fmla="*/ 477218 h 4246067"/>
                <a:gd name="connsiteX328" fmla="*/ 4182127 w 7527271"/>
                <a:gd name="connsiteY328" fmla="*/ 465633 h 4246067"/>
                <a:gd name="connsiteX329" fmla="*/ 4192037 w 7527271"/>
                <a:gd name="connsiteY329" fmla="*/ 477218 h 4246067"/>
                <a:gd name="connsiteX330" fmla="*/ 4233473 w 7527271"/>
                <a:gd name="connsiteY330" fmla="*/ 482389 h 4246067"/>
                <a:gd name="connsiteX331" fmla="*/ 4205826 w 7527271"/>
                <a:gd name="connsiteY331" fmla="*/ 465012 h 4246067"/>
                <a:gd name="connsiteX332" fmla="*/ 4233473 w 7527271"/>
                <a:gd name="connsiteY332" fmla="*/ 482389 h 4246067"/>
                <a:gd name="connsiteX333" fmla="*/ 4275842 w 7527271"/>
                <a:gd name="connsiteY333" fmla="*/ 487866 h 4246067"/>
                <a:gd name="connsiteX334" fmla="*/ 4259612 w 7527271"/>
                <a:gd name="connsiteY334" fmla="*/ 472826 h 4246067"/>
                <a:gd name="connsiteX335" fmla="*/ 4275842 w 7527271"/>
                <a:gd name="connsiteY335" fmla="*/ 487866 h 4246067"/>
                <a:gd name="connsiteX336" fmla="*/ 4335230 w 7527271"/>
                <a:gd name="connsiteY336" fmla="*/ 497505 h 4246067"/>
                <a:gd name="connsiteX337" fmla="*/ 4320323 w 7527271"/>
                <a:gd name="connsiteY337" fmla="*/ 482069 h 4246067"/>
                <a:gd name="connsiteX338" fmla="*/ 4313183 w 7527271"/>
                <a:gd name="connsiteY338" fmla="*/ 481956 h 4246067"/>
                <a:gd name="connsiteX339" fmla="*/ 4335230 w 7527271"/>
                <a:gd name="connsiteY339" fmla="*/ 497505 h 4246067"/>
                <a:gd name="connsiteX340" fmla="*/ 4376665 w 7527271"/>
                <a:gd name="connsiteY340" fmla="*/ 502678 h 4246067"/>
                <a:gd name="connsiteX341" fmla="*/ 4361152 w 7527271"/>
                <a:gd name="connsiteY341" fmla="*/ 489260 h 4246067"/>
                <a:gd name="connsiteX342" fmla="*/ 4376665 w 7527271"/>
                <a:gd name="connsiteY342" fmla="*/ 502678 h 4246067"/>
                <a:gd name="connsiteX343" fmla="*/ 4441440 w 7527271"/>
                <a:gd name="connsiteY343" fmla="*/ 515467 h 4246067"/>
                <a:gd name="connsiteX344" fmla="*/ 4414724 w 7527271"/>
                <a:gd name="connsiteY344" fmla="*/ 498394 h 4246067"/>
                <a:gd name="connsiteX345" fmla="*/ 4441440 w 7527271"/>
                <a:gd name="connsiteY345" fmla="*/ 515467 h 4246067"/>
                <a:gd name="connsiteX346" fmla="*/ 4471671 w 7527271"/>
                <a:gd name="connsiteY346" fmla="*/ 516982 h 4246067"/>
                <a:gd name="connsiteX347" fmla="*/ 4456161 w 7527271"/>
                <a:gd name="connsiteY347" fmla="*/ 503566 h 4246067"/>
                <a:gd name="connsiteX348" fmla="*/ 4471671 w 7527271"/>
                <a:gd name="connsiteY348" fmla="*/ 516982 h 4246067"/>
                <a:gd name="connsiteX349" fmla="*/ 5399477 w 7527271"/>
                <a:gd name="connsiteY349" fmla="*/ 700099 h 4246067"/>
                <a:gd name="connsiteX350" fmla="*/ 5347137 w 7527271"/>
                <a:gd name="connsiteY350" fmla="*/ 673615 h 4246067"/>
                <a:gd name="connsiteX351" fmla="*/ 5320436 w 7527271"/>
                <a:gd name="connsiteY351" fmla="*/ 668424 h 4246067"/>
                <a:gd name="connsiteX352" fmla="*/ 5335997 w 7527271"/>
                <a:gd name="connsiteY352" fmla="*/ 679377 h 4246067"/>
                <a:gd name="connsiteX353" fmla="*/ 5399477 w 7527271"/>
                <a:gd name="connsiteY353" fmla="*/ 700099 h 4246067"/>
                <a:gd name="connsiteX354" fmla="*/ 5536506 w 7527271"/>
                <a:gd name="connsiteY354" fmla="*/ 740830 h 4246067"/>
                <a:gd name="connsiteX355" fmla="*/ 5536207 w 7527271"/>
                <a:gd name="connsiteY355" fmla="*/ 740710 h 4246067"/>
                <a:gd name="connsiteX356" fmla="*/ 5536423 w 7527271"/>
                <a:gd name="connsiteY356" fmla="*/ 740818 h 4246067"/>
                <a:gd name="connsiteX357" fmla="*/ 5543992 w 7527271"/>
                <a:gd name="connsiteY357" fmla="*/ 733244 h 4246067"/>
                <a:gd name="connsiteX358" fmla="*/ 5530338 w 7527271"/>
                <a:gd name="connsiteY358" fmla="*/ 724838 h 4246067"/>
                <a:gd name="connsiteX359" fmla="*/ 5472541 w 7527271"/>
                <a:gd name="connsiteY359" fmla="*/ 697384 h 4246067"/>
                <a:gd name="connsiteX360" fmla="*/ 5457386 w 7527271"/>
                <a:gd name="connsiteY360" fmla="*/ 695057 h 4246067"/>
                <a:gd name="connsiteX361" fmla="*/ 5447809 w 7527271"/>
                <a:gd name="connsiteY361" fmla="*/ 699167 h 4246067"/>
                <a:gd name="connsiteX362" fmla="*/ 5463603 w 7527271"/>
                <a:gd name="connsiteY362" fmla="*/ 703865 h 4246067"/>
                <a:gd name="connsiteX363" fmla="*/ 5489465 w 7527271"/>
                <a:gd name="connsiteY363" fmla="*/ 717702 h 4246067"/>
                <a:gd name="connsiteX364" fmla="*/ 5491443 w 7527271"/>
                <a:gd name="connsiteY364" fmla="*/ 717200 h 4246067"/>
                <a:gd name="connsiteX365" fmla="*/ 5492528 w 7527271"/>
                <a:gd name="connsiteY365" fmla="*/ 719340 h 4246067"/>
                <a:gd name="connsiteX366" fmla="*/ 5498338 w 7527271"/>
                <a:gd name="connsiteY366" fmla="*/ 722446 h 4246067"/>
                <a:gd name="connsiteX367" fmla="*/ 5516645 w 7527271"/>
                <a:gd name="connsiteY367" fmla="*/ 731275 h 4246067"/>
                <a:gd name="connsiteX368" fmla="*/ 5513795 w 7527271"/>
                <a:gd name="connsiteY368" fmla="*/ 729008 h 4246067"/>
                <a:gd name="connsiteX369" fmla="*/ 5532739 w 7527271"/>
                <a:gd name="connsiteY369" fmla="*/ 729341 h 4246067"/>
                <a:gd name="connsiteX370" fmla="*/ 5959258 w 7527271"/>
                <a:gd name="connsiteY370" fmla="*/ 846243 h 4246067"/>
                <a:gd name="connsiteX371" fmla="*/ 5680838 w 7527271"/>
                <a:gd name="connsiteY371" fmla="*/ 765485 h 4246067"/>
                <a:gd name="connsiteX372" fmla="*/ 5604342 w 7527271"/>
                <a:gd name="connsiteY372" fmla="*/ 741100 h 4246067"/>
                <a:gd name="connsiteX373" fmla="*/ 5592512 w 7527271"/>
                <a:gd name="connsiteY373" fmla="*/ 746396 h 4246067"/>
                <a:gd name="connsiteX374" fmla="*/ 5601192 w 7527271"/>
                <a:gd name="connsiteY374" fmla="*/ 752922 h 4246067"/>
                <a:gd name="connsiteX375" fmla="*/ 5713736 w 7527271"/>
                <a:gd name="connsiteY375" fmla="*/ 790062 h 4246067"/>
                <a:gd name="connsiteX376" fmla="*/ 5740432 w 7527271"/>
                <a:gd name="connsiteY376" fmla="*/ 798798 h 4246067"/>
                <a:gd name="connsiteX377" fmla="*/ 5774630 w 7527271"/>
                <a:gd name="connsiteY377" fmla="*/ 808191 h 4246067"/>
                <a:gd name="connsiteX378" fmla="*/ 5824034 w 7527271"/>
                <a:gd name="connsiteY378" fmla="*/ 821966 h 4246067"/>
                <a:gd name="connsiteX379" fmla="*/ 5900024 w 7527271"/>
                <a:gd name="connsiteY379" fmla="*/ 849688 h 4246067"/>
                <a:gd name="connsiteX380" fmla="*/ 6341218 w 7527271"/>
                <a:gd name="connsiteY380" fmla="*/ 869660 h 4246067"/>
                <a:gd name="connsiteX381" fmla="*/ 6251785 w 7527271"/>
                <a:gd name="connsiteY381" fmla="*/ 840470 h 4246067"/>
                <a:gd name="connsiteX382" fmla="*/ 6063087 w 7527271"/>
                <a:gd name="connsiteY382" fmla="*/ 778877 h 4246067"/>
                <a:gd name="connsiteX383" fmla="*/ 5926169 w 7527271"/>
                <a:gd name="connsiteY383" fmla="*/ 724332 h 4246067"/>
                <a:gd name="connsiteX384" fmla="*/ 5870375 w 7527271"/>
                <a:gd name="connsiteY384" fmla="*/ 701620 h 4246067"/>
                <a:gd name="connsiteX385" fmla="*/ 5868574 w 7527271"/>
                <a:gd name="connsiteY385" fmla="*/ 706942 h 4246067"/>
                <a:gd name="connsiteX386" fmla="*/ 5867151 w 7527271"/>
                <a:gd name="connsiteY386" fmla="*/ 702469 h 4246067"/>
                <a:gd name="connsiteX387" fmla="*/ 5868725 w 7527271"/>
                <a:gd name="connsiteY387" fmla="*/ 700948 h 4246067"/>
                <a:gd name="connsiteX388" fmla="*/ 5782946 w 7527271"/>
                <a:gd name="connsiteY388" fmla="*/ 666031 h 4246067"/>
                <a:gd name="connsiteX389" fmla="*/ 5481261 w 7527271"/>
                <a:gd name="connsiteY389" fmla="*/ 572260 h 4246067"/>
                <a:gd name="connsiteX390" fmla="*/ 5112365 w 7527271"/>
                <a:gd name="connsiteY390" fmla="*/ 476907 h 4246067"/>
                <a:gd name="connsiteX391" fmla="*/ 4597115 w 7527271"/>
                <a:gd name="connsiteY391" fmla="*/ 386689 h 4246067"/>
                <a:gd name="connsiteX392" fmla="*/ 3476529 w 7527271"/>
                <a:gd name="connsiteY392" fmla="*/ 251545 h 4246067"/>
                <a:gd name="connsiteX393" fmla="*/ 3244403 w 7527271"/>
                <a:gd name="connsiteY393" fmla="*/ 243300 h 4246067"/>
                <a:gd name="connsiteX394" fmla="*/ 3244550 w 7527271"/>
                <a:gd name="connsiteY394" fmla="*/ 255151 h 4246067"/>
                <a:gd name="connsiteX395" fmla="*/ 3243619 w 7527271"/>
                <a:gd name="connsiteY395" fmla="*/ 264629 h 4246067"/>
                <a:gd name="connsiteX396" fmla="*/ 3242427 w 7527271"/>
                <a:gd name="connsiteY396" fmla="*/ 268927 h 4246067"/>
                <a:gd name="connsiteX397" fmla="*/ 3244716 w 7527271"/>
                <a:gd name="connsiteY397" fmla="*/ 268382 h 4246067"/>
                <a:gd name="connsiteX398" fmla="*/ 3245049 w 7527271"/>
                <a:gd name="connsiteY398" fmla="*/ 295246 h 4246067"/>
                <a:gd name="connsiteX399" fmla="*/ 3508531 w 7527271"/>
                <a:gd name="connsiteY399" fmla="*/ 297273 h 4246067"/>
                <a:gd name="connsiteX400" fmla="*/ 4049704 w 7527271"/>
                <a:gd name="connsiteY400" fmla="*/ 379247 h 4246067"/>
                <a:gd name="connsiteX401" fmla="*/ 4590657 w 7527271"/>
                <a:gd name="connsiteY401" fmla="*/ 462542 h 4246067"/>
                <a:gd name="connsiteX402" fmla="*/ 5137647 w 7527271"/>
                <a:gd name="connsiteY402" fmla="*/ 545023 h 4246067"/>
                <a:gd name="connsiteX403" fmla="*/ 6124805 w 7527271"/>
                <a:gd name="connsiteY403" fmla="*/ 827890 h 4246067"/>
                <a:gd name="connsiteX404" fmla="*/ 6206236 w 7527271"/>
                <a:gd name="connsiteY404" fmla="*/ 857814 h 4246067"/>
                <a:gd name="connsiteX405" fmla="*/ 6342378 w 7527271"/>
                <a:gd name="connsiteY405" fmla="*/ 3637293 h 4246067"/>
                <a:gd name="connsiteX406" fmla="*/ 6223634 w 7527271"/>
                <a:gd name="connsiteY406" fmla="*/ 3547975 h 4246067"/>
                <a:gd name="connsiteX407" fmla="*/ 6182082 w 7527271"/>
                <a:gd name="connsiteY407" fmla="*/ 3547013 h 4246067"/>
                <a:gd name="connsiteX408" fmla="*/ 6140526 w 7527271"/>
                <a:gd name="connsiteY408" fmla="*/ 3546047 h 4246067"/>
                <a:gd name="connsiteX409" fmla="*/ 6084123 w 7527271"/>
                <a:gd name="connsiteY409" fmla="*/ 3536209 h 4246067"/>
                <a:gd name="connsiteX410" fmla="*/ 6027728 w 7527271"/>
                <a:gd name="connsiteY410" fmla="*/ 3526381 h 4246067"/>
                <a:gd name="connsiteX411" fmla="*/ 5974299 w 7527271"/>
                <a:gd name="connsiteY411" fmla="*/ 3523823 h 4246067"/>
                <a:gd name="connsiteX412" fmla="*/ 5914930 w 7527271"/>
                <a:gd name="connsiteY412" fmla="*/ 3506707 h 4246067"/>
                <a:gd name="connsiteX413" fmla="*/ 5909000 w 7527271"/>
                <a:gd name="connsiteY413" fmla="*/ 3528879 h 4246067"/>
                <a:gd name="connsiteX414" fmla="*/ 6018828 w 7527271"/>
                <a:gd name="connsiteY414" fmla="*/ 3559627 h 4246067"/>
                <a:gd name="connsiteX415" fmla="*/ 6116781 w 7527271"/>
                <a:gd name="connsiteY415" fmla="*/ 3579605 h 4246067"/>
                <a:gd name="connsiteX416" fmla="*/ 6232549 w 7527271"/>
                <a:gd name="connsiteY416" fmla="*/ 3606547 h 4246067"/>
                <a:gd name="connsiteX417" fmla="*/ 6342378 w 7527271"/>
                <a:gd name="connsiteY417" fmla="*/ 3637293 h 4246067"/>
                <a:gd name="connsiteX418" fmla="*/ 6383967 w 7527271"/>
                <a:gd name="connsiteY418" fmla="*/ 3886189 h 4246067"/>
                <a:gd name="connsiteX419" fmla="*/ 6220712 w 7527271"/>
                <a:gd name="connsiteY419" fmla="*/ 3862079 h 4246067"/>
                <a:gd name="connsiteX420" fmla="*/ 6051510 w 7527271"/>
                <a:gd name="connsiteY420" fmla="*/ 3805031 h 4246067"/>
                <a:gd name="connsiteX421" fmla="*/ 5950589 w 7527271"/>
                <a:gd name="connsiteY421" fmla="*/ 3786951 h 4246067"/>
                <a:gd name="connsiteX422" fmla="*/ 5843731 w 7527271"/>
                <a:gd name="connsiteY422" fmla="*/ 3772669 h 4246067"/>
                <a:gd name="connsiteX423" fmla="*/ 5849665 w 7527271"/>
                <a:gd name="connsiteY423" fmla="*/ 3768873 h 4246067"/>
                <a:gd name="connsiteX424" fmla="*/ 5819984 w 7527271"/>
                <a:gd name="connsiteY424" fmla="*/ 3760309 h 4246067"/>
                <a:gd name="connsiteX425" fmla="*/ 5790296 w 7527271"/>
                <a:gd name="connsiteY425" fmla="*/ 3751755 h 4246067"/>
                <a:gd name="connsiteX426" fmla="*/ 5784362 w 7527271"/>
                <a:gd name="connsiteY426" fmla="*/ 3755549 h 4246067"/>
                <a:gd name="connsiteX427" fmla="*/ 5811080 w 7527271"/>
                <a:gd name="connsiteY427" fmla="*/ 3775197 h 4246067"/>
                <a:gd name="connsiteX428" fmla="*/ 5837799 w 7527271"/>
                <a:gd name="connsiteY428" fmla="*/ 3794841 h 4246067"/>
                <a:gd name="connsiteX429" fmla="*/ 5873419 w 7527271"/>
                <a:gd name="connsiteY429" fmla="*/ 3808773 h 4246067"/>
                <a:gd name="connsiteX430" fmla="*/ 6116825 w 7527271"/>
                <a:gd name="connsiteY430" fmla="*/ 3873445 h 4246067"/>
                <a:gd name="connsiteX431" fmla="*/ 6211810 w 7527271"/>
                <a:gd name="connsiteY431" fmla="*/ 3895325 h 4246067"/>
                <a:gd name="connsiteX432" fmla="*/ 6306796 w 7527271"/>
                <a:gd name="connsiteY432" fmla="*/ 3917203 h 4246067"/>
                <a:gd name="connsiteX433" fmla="*/ 6383967 w 7527271"/>
                <a:gd name="connsiteY433" fmla="*/ 3886189 h 4246067"/>
                <a:gd name="connsiteX434" fmla="*/ 6430224 w 7527271"/>
                <a:gd name="connsiteY434" fmla="*/ 1440304 h 4246067"/>
                <a:gd name="connsiteX435" fmla="*/ 6406452 w 7527271"/>
                <a:gd name="connsiteY435" fmla="*/ 1440814 h 4246067"/>
                <a:gd name="connsiteX436" fmla="*/ 6397321 w 7527271"/>
                <a:gd name="connsiteY436" fmla="*/ 1438713 h 4246067"/>
                <a:gd name="connsiteX437" fmla="*/ 6399212 w 7527271"/>
                <a:gd name="connsiteY437" fmla="*/ 1427207 h 4246067"/>
                <a:gd name="connsiteX438" fmla="*/ 6430224 w 7527271"/>
                <a:gd name="connsiteY438" fmla="*/ 1440304 h 4246067"/>
                <a:gd name="connsiteX439" fmla="*/ 6536154 w 7527271"/>
                <a:gd name="connsiteY439" fmla="*/ 1077829 h 4246067"/>
                <a:gd name="connsiteX440" fmla="*/ 6478505 w 7527271"/>
                <a:gd name="connsiteY440" fmla="*/ 1046337 h 4246067"/>
                <a:gd name="connsiteX441" fmla="*/ 6404736 w 7527271"/>
                <a:gd name="connsiteY441" fmla="*/ 1010804 h 4246067"/>
                <a:gd name="connsiteX442" fmla="*/ 6338160 w 7527271"/>
                <a:gd name="connsiteY442" fmla="*/ 984222 h 4246067"/>
                <a:gd name="connsiteX443" fmla="*/ 6279279 w 7527271"/>
                <a:gd name="connsiteY443" fmla="*/ 975752 h 4246067"/>
                <a:gd name="connsiteX444" fmla="*/ 6275158 w 7527271"/>
                <a:gd name="connsiteY444" fmla="*/ 975985 h 4246067"/>
                <a:gd name="connsiteX445" fmla="*/ 6355802 w 7527271"/>
                <a:gd name="connsiteY445" fmla="*/ 1003897 h 4246067"/>
                <a:gd name="connsiteX446" fmla="*/ 6501075 w 7527271"/>
                <a:gd name="connsiteY446" fmla="*/ 1061212 h 4246067"/>
                <a:gd name="connsiteX447" fmla="*/ 6785140 w 7527271"/>
                <a:gd name="connsiteY447" fmla="*/ 2842529 h 4246067"/>
                <a:gd name="connsiteX448" fmla="*/ 6666401 w 7527271"/>
                <a:gd name="connsiteY448" fmla="*/ 2753209 h 4246067"/>
                <a:gd name="connsiteX449" fmla="*/ 6624844 w 7527271"/>
                <a:gd name="connsiteY449" fmla="*/ 2752245 h 4246067"/>
                <a:gd name="connsiteX450" fmla="*/ 6583290 w 7527271"/>
                <a:gd name="connsiteY450" fmla="*/ 2751281 h 4246067"/>
                <a:gd name="connsiteX451" fmla="*/ 6526886 w 7527271"/>
                <a:gd name="connsiteY451" fmla="*/ 2741443 h 4246067"/>
                <a:gd name="connsiteX452" fmla="*/ 6470491 w 7527271"/>
                <a:gd name="connsiteY452" fmla="*/ 2731613 h 4246067"/>
                <a:gd name="connsiteX453" fmla="*/ 6455881 w 7527271"/>
                <a:gd name="connsiteY453" fmla="*/ 2730915 h 4246067"/>
                <a:gd name="connsiteX454" fmla="*/ 6494494 w 7527271"/>
                <a:gd name="connsiteY454" fmla="*/ 2771569 h 4246067"/>
                <a:gd name="connsiteX455" fmla="*/ 6559545 w 7527271"/>
                <a:gd name="connsiteY455" fmla="*/ 2784835 h 4246067"/>
                <a:gd name="connsiteX456" fmla="*/ 6675313 w 7527271"/>
                <a:gd name="connsiteY456" fmla="*/ 2811781 h 4246067"/>
                <a:gd name="connsiteX457" fmla="*/ 6785140 w 7527271"/>
                <a:gd name="connsiteY457" fmla="*/ 2842529 h 4246067"/>
                <a:gd name="connsiteX458" fmla="*/ 6802458 w 7527271"/>
                <a:gd name="connsiteY458" fmla="*/ 839229 h 4246067"/>
                <a:gd name="connsiteX459" fmla="*/ 6786943 w 7527271"/>
                <a:gd name="connsiteY459" fmla="*/ 825811 h 4246067"/>
                <a:gd name="connsiteX460" fmla="*/ 6826731 w 7527271"/>
                <a:gd name="connsiteY460" fmla="*/ 3091427 h 4246067"/>
                <a:gd name="connsiteX461" fmla="*/ 6663474 w 7527271"/>
                <a:gd name="connsiteY461" fmla="*/ 3067313 h 4246067"/>
                <a:gd name="connsiteX462" fmla="*/ 6628039 w 7527271"/>
                <a:gd name="connsiteY462" fmla="*/ 3055365 h 4246067"/>
                <a:gd name="connsiteX463" fmla="*/ 6621827 w 7527271"/>
                <a:gd name="connsiteY463" fmla="*/ 3093011 h 4246067"/>
                <a:gd name="connsiteX464" fmla="*/ 6654572 w 7527271"/>
                <a:gd name="connsiteY464" fmla="*/ 3100557 h 4246067"/>
                <a:gd name="connsiteX465" fmla="*/ 6749561 w 7527271"/>
                <a:gd name="connsiteY465" fmla="*/ 3122435 h 4246067"/>
                <a:gd name="connsiteX466" fmla="*/ 6826731 w 7527271"/>
                <a:gd name="connsiteY466" fmla="*/ 3091427 h 4246067"/>
                <a:gd name="connsiteX467" fmla="*/ 6971662 w 7527271"/>
                <a:gd name="connsiteY467" fmla="*/ 3712223 h 4246067"/>
                <a:gd name="connsiteX468" fmla="*/ 6965726 w 7527271"/>
                <a:gd name="connsiteY468" fmla="*/ 3716021 h 4246067"/>
                <a:gd name="connsiteX469" fmla="*/ 6906354 w 7527271"/>
                <a:gd name="connsiteY469" fmla="*/ 3698903 h 4246067"/>
                <a:gd name="connsiteX470" fmla="*/ 6936039 w 7527271"/>
                <a:gd name="connsiteY470" fmla="*/ 3698273 h 4246067"/>
                <a:gd name="connsiteX471" fmla="*/ 6971662 w 7527271"/>
                <a:gd name="connsiteY471" fmla="*/ 3712223 h 4246067"/>
                <a:gd name="connsiteX472" fmla="*/ 7414426 w 7527271"/>
                <a:gd name="connsiteY472" fmla="*/ 2917453 h 4246067"/>
                <a:gd name="connsiteX473" fmla="*/ 7408490 w 7527271"/>
                <a:gd name="connsiteY473" fmla="*/ 2921251 h 4246067"/>
                <a:gd name="connsiteX474" fmla="*/ 7349119 w 7527271"/>
                <a:gd name="connsiteY474" fmla="*/ 2904133 h 4246067"/>
                <a:gd name="connsiteX475" fmla="*/ 7378803 w 7527271"/>
                <a:gd name="connsiteY475" fmla="*/ 2903505 h 4246067"/>
                <a:gd name="connsiteX476" fmla="*/ 7414426 w 7527271"/>
                <a:gd name="connsiteY476" fmla="*/ 2917453 h 4246067"/>
                <a:gd name="connsiteX477" fmla="*/ 7525789 w 7527271"/>
                <a:gd name="connsiteY477" fmla="*/ 3337511 h 4246067"/>
                <a:gd name="connsiteX478" fmla="*/ 7503533 w 7527271"/>
                <a:gd name="connsiteY478" fmla="*/ 3393075 h 4246067"/>
                <a:gd name="connsiteX479" fmla="*/ 7444176 w 7527271"/>
                <a:gd name="connsiteY479" fmla="*/ 3431055 h 4246067"/>
                <a:gd name="connsiteX480" fmla="*/ 7405593 w 7527271"/>
                <a:gd name="connsiteY480" fmla="*/ 3446565 h 4246067"/>
                <a:gd name="connsiteX481" fmla="*/ 7355132 w 7527271"/>
                <a:gd name="connsiteY481" fmla="*/ 3451299 h 4246067"/>
                <a:gd name="connsiteX482" fmla="*/ 7206717 w 7527271"/>
                <a:gd name="connsiteY482" fmla="*/ 3436053 h 4246067"/>
                <a:gd name="connsiteX483" fmla="*/ 7058298 w 7527271"/>
                <a:gd name="connsiteY483" fmla="*/ 3402437 h 4246067"/>
                <a:gd name="connsiteX484" fmla="*/ 7096891 w 7527271"/>
                <a:gd name="connsiteY484" fmla="*/ 3423673 h 4246067"/>
                <a:gd name="connsiteX485" fmla="*/ 7135480 w 7527271"/>
                <a:gd name="connsiteY485" fmla="*/ 3444899 h 4246067"/>
                <a:gd name="connsiteX486" fmla="*/ 6957376 w 7527271"/>
                <a:gd name="connsiteY486" fmla="*/ 3375181 h 4246067"/>
                <a:gd name="connsiteX487" fmla="*/ 6874259 w 7527271"/>
                <a:gd name="connsiteY487" fmla="*/ 3336521 h 4246067"/>
                <a:gd name="connsiteX488" fmla="*/ 6791144 w 7527271"/>
                <a:gd name="connsiteY488" fmla="*/ 3297871 h 4246067"/>
                <a:gd name="connsiteX489" fmla="*/ 6770361 w 7527271"/>
                <a:gd name="connsiteY489" fmla="*/ 3283619 h 4246067"/>
                <a:gd name="connsiteX490" fmla="*/ 6749584 w 7527271"/>
                <a:gd name="connsiteY490" fmla="*/ 3269363 h 4246067"/>
                <a:gd name="connsiteX491" fmla="*/ 6702090 w 7527271"/>
                <a:gd name="connsiteY491" fmla="*/ 3263009 h 4246067"/>
                <a:gd name="connsiteX492" fmla="*/ 6667963 w 7527271"/>
                <a:gd name="connsiteY492" fmla="*/ 3249647 h 4246067"/>
                <a:gd name="connsiteX493" fmla="*/ 6674773 w 7527271"/>
                <a:gd name="connsiteY493" fmla="*/ 3259333 h 4246067"/>
                <a:gd name="connsiteX494" fmla="*/ 6680714 w 7527271"/>
                <a:gd name="connsiteY494" fmla="*/ 3328991 h 4246067"/>
                <a:gd name="connsiteX495" fmla="*/ 6680718 w 7527271"/>
                <a:gd name="connsiteY495" fmla="*/ 3365721 h 4246067"/>
                <a:gd name="connsiteX496" fmla="*/ 6662915 w 7527271"/>
                <a:gd name="connsiteY496" fmla="*/ 3377109 h 4246067"/>
                <a:gd name="connsiteX497" fmla="*/ 6692597 w 7527271"/>
                <a:gd name="connsiteY497" fmla="*/ 3394857 h 4246067"/>
                <a:gd name="connsiteX498" fmla="*/ 6710406 w 7527271"/>
                <a:gd name="connsiteY498" fmla="*/ 3401825 h 4246067"/>
                <a:gd name="connsiteX499" fmla="*/ 6722282 w 7527271"/>
                <a:gd name="connsiteY499" fmla="*/ 3412603 h 4246067"/>
                <a:gd name="connsiteX500" fmla="*/ 6769773 w 7527271"/>
                <a:gd name="connsiteY500" fmla="*/ 3418943 h 4246067"/>
                <a:gd name="connsiteX501" fmla="*/ 6811333 w 7527271"/>
                <a:gd name="connsiteY501" fmla="*/ 3429091 h 4246067"/>
                <a:gd name="connsiteX502" fmla="*/ 6858830 w 7527271"/>
                <a:gd name="connsiteY502" fmla="*/ 3453803 h 4246067"/>
                <a:gd name="connsiteX503" fmla="*/ 6882578 w 7527271"/>
                <a:gd name="connsiteY503" fmla="*/ 3475345 h 4246067"/>
                <a:gd name="connsiteX504" fmla="*/ 6930082 w 7527271"/>
                <a:gd name="connsiteY504" fmla="*/ 3545969 h 4246067"/>
                <a:gd name="connsiteX505" fmla="*/ 6941957 w 7527271"/>
                <a:gd name="connsiteY505" fmla="*/ 3584281 h 4246067"/>
                <a:gd name="connsiteX506" fmla="*/ 6936023 w 7527271"/>
                <a:gd name="connsiteY506" fmla="*/ 3588077 h 4246067"/>
                <a:gd name="connsiteX507" fmla="*/ 6983515 w 7527271"/>
                <a:gd name="connsiteY507" fmla="*/ 3612799 h 4246067"/>
                <a:gd name="connsiteX508" fmla="*/ 7001331 w 7527271"/>
                <a:gd name="connsiteY508" fmla="*/ 3619771 h 4246067"/>
                <a:gd name="connsiteX509" fmla="*/ 7013206 w 7527271"/>
                <a:gd name="connsiteY509" fmla="*/ 3648901 h 4246067"/>
                <a:gd name="connsiteX510" fmla="*/ 7019146 w 7527271"/>
                <a:gd name="connsiteY510" fmla="*/ 3663473 h 4246067"/>
                <a:gd name="connsiteX511" fmla="*/ 7007278 w 7527271"/>
                <a:gd name="connsiteY511" fmla="*/ 3689433 h 4246067"/>
                <a:gd name="connsiteX512" fmla="*/ 6971662 w 7527271"/>
                <a:gd name="connsiteY512" fmla="*/ 3712223 h 4246067"/>
                <a:gd name="connsiteX513" fmla="*/ 6918222 w 7527271"/>
                <a:gd name="connsiteY513" fmla="*/ 3654571 h 4246067"/>
                <a:gd name="connsiteX514" fmla="*/ 6912290 w 7527271"/>
                <a:gd name="connsiteY514" fmla="*/ 3676743 h 4246067"/>
                <a:gd name="connsiteX515" fmla="*/ 6864796 w 7527271"/>
                <a:gd name="connsiteY515" fmla="*/ 3670391 h 4246067"/>
                <a:gd name="connsiteX516" fmla="*/ 6841052 w 7527271"/>
                <a:gd name="connsiteY516" fmla="*/ 3667219 h 4246067"/>
                <a:gd name="connsiteX517" fmla="*/ 6826207 w 7527271"/>
                <a:gd name="connsiteY517" fmla="*/ 3667529 h 4246067"/>
                <a:gd name="connsiteX518" fmla="*/ 6811366 w 7527271"/>
                <a:gd name="connsiteY518" fmla="*/ 3667837 h 4246067"/>
                <a:gd name="connsiteX519" fmla="*/ 6799495 w 7527271"/>
                <a:gd name="connsiteY519" fmla="*/ 3675435 h 4246067"/>
                <a:gd name="connsiteX520" fmla="*/ 6743096 w 7527271"/>
                <a:gd name="connsiteY520" fmla="*/ 3665603 h 4246067"/>
                <a:gd name="connsiteX521" fmla="*/ 6686701 w 7527271"/>
                <a:gd name="connsiteY521" fmla="*/ 3655773 h 4246067"/>
                <a:gd name="connsiteX522" fmla="*/ 6674823 w 7527271"/>
                <a:gd name="connsiteY522" fmla="*/ 3644997 h 4246067"/>
                <a:gd name="connsiteX523" fmla="*/ 6645141 w 7527271"/>
                <a:gd name="connsiteY523" fmla="*/ 3645627 h 4246067"/>
                <a:gd name="connsiteX524" fmla="*/ 6633268 w 7527271"/>
                <a:gd name="connsiteY524" fmla="*/ 3644035 h 4246067"/>
                <a:gd name="connsiteX525" fmla="*/ 6621396 w 7527271"/>
                <a:gd name="connsiteY525" fmla="*/ 3642453 h 4246067"/>
                <a:gd name="connsiteX526" fmla="*/ 6591714 w 7527271"/>
                <a:gd name="connsiteY526" fmla="*/ 3661445 h 4246067"/>
                <a:gd name="connsiteX527" fmla="*/ 6496736 w 7527271"/>
                <a:gd name="connsiteY527" fmla="*/ 3685475 h 4246067"/>
                <a:gd name="connsiteX528" fmla="*/ 6461117 w 7527271"/>
                <a:gd name="connsiteY528" fmla="*/ 3689901 h 4246067"/>
                <a:gd name="connsiteX529" fmla="*/ 6470023 w 7527271"/>
                <a:gd name="connsiteY529" fmla="*/ 3702567 h 4246067"/>
                <a:gd name="connsiteX530" fmla="*/ 6478927 w 7527271"/>
                <a:gd name="connsiteY530" fmla="*/ 3715233 h 4246067"/>
                <a:gd name="connsiteX531" fmla="*/ 6570948 w 7527271"/>
                <a:gd name="connsiteY531" fmla="*/ 3739007 h 4246067"/>
                <a:gd name="connsiteX532" fmla="*/ 6674843 w 7527271"/>
                <a:gd name="connsiteY532" fmla="*/ 3773561 h 4246067"/>
                <a:gd name="connsiteX533" fmla="*/ 6746085 w 7527271"/>
                <a:gd name="connsiteY533" fmla="*/ 3783081 h 4246067"/>
                <a:gd name="connsiteX534" fmla="*/ 6763892 w 7527271"/>
                <a:gd name="connsiteY534" fmla="*/ 3771689 h 4246067"/>
                <a:gd name="connsiteX535" fmla="*/ 6775763 w 7527271"/>
                <a:gd name="connsiteY535" fmla="*/ 3782455 h 4246067"/>
                <a:gd name="connsiteX536" fmla="*/ 6787636 w 7527271"/>
                <a:gd name="connsiteY536" fmla="*/ 3774859 h 4246067"/>
                <a:gd name="connsiteX537" fmla="*/ 6769827 w 7527271"/>
                <a:gd name="connsiteY537" fmla="*/ 3767893 h 4246067"/>
                <a:gd name="connsiteX538" fmla="*/ 6763892 w 7527271"/>
                <a:gd name="connsiteY538" fmla="*/ 3771689 h 4246067"/>
                <a:gd name="connsiteX539" fmla="*/ 6752015 w 7527271"/>
                <a:gd name="connsiteY539" fmla="*/ 3760913 h 4246067"/>
                <a:gd name="connsiteX540" fmla="*/ 6757951 w 7527271"/>
                <a:gd name="connsiteY540" fmla="*/ 3757115 h 4246067"/>
                <a:gd name="connsiteX541" fmla="*/ 6597654 w 7527271"/>
                <a:gd name="connsiteY541" fmla="*/ 3694371 h 4246067"/>
                <a:gd name="connsiteX542" fmla="*/ 6579846 w 7527271"/>
                <a:gd name="connsiteY542" fmla="*/ 3669039 h 4246067"/>
                <a:gd name="connsiteX543" fmla="*/ 6615460 w 7527271"/>
                <a:gd name="connsiteY543" fmla="*/ 3664613 h 4246067"/>
                <a:gd name="connsiteX544" fmla="*/ 6728256 w 7527271"/>
                <a:gd name="connsiteY544" fmla="*/ 3693463 h 4246067"/>
                <a:gd name="connsiteX545" fmla="*/ 6841059 w 7527271"/>
                <a:gd name="connsiteY545" fmla="*/ 3722319 h 4246067"/>
                <a:gd name="connsiteX546" fmla="*/ 6894483 w 7527271"/>
                <a:gd name="connsiteY546" fmla="*/ 3724861 h 4246067"/>
                <a:gd name="connsiteX547" fmla="*/ 7013227 w 7527271"/>
                <a:gd name="connsiteY547" fmla="*/ 3795827 h 4246067"/>
                <a:gd name="connsiteX548" fmla="*/ 7036978 w 7527271"/>
                <a:gd name="connsiteY548" fmla="*/ 3844909 h 4246067"/>
                <a:gd name="connsiteX549" fmla="*/ 7042924 w 7527271"/>
                <a:gd name="connsiteY549" fmla="*/ 3887033 h 4246067"/>
                <a:gd name="connsiteX550" fmla="*/ 6936073 w 7527271"/>
                <a:gd name="connsiteY550" fmla="*/ 3955391 h 4246067"/>
                <a:gd name="connsiteX551" fmla="*/ 7078569 w 7527271"/>
                <a:gd name="connsiteY551" fmla="*/ 4084629 h 4246067"/>
                <a:gd name="connsiteX552" fmla="*/ 7060771 w 7527271"/>
                <a:gd name="connsiteY552" fmla="*/ 4187843 h 4246067"/>
                <a:gd name="connsiteX553" fmla="*/ 7001412 w 7527271"/>
                <a:gd name="connsiteY553" fmla="*/ 4225823 h 4246067"/>
                <a:gd name="connsiteX554" fmla="*/ 6962827 w 7527271"/>
                <a:gd name="connsiteY554" fmla="*/ 4241329 h 4246067"/>
                <a:gd name="connsiteX555" fmla="*/ 6912371 w 7527271"/>
                <a:gd name="connsiteY555" fmla="*/ 4246067 h 4246067"/>
                <a:gd name="connsiteX556" fmla="*/ 6763955 w 7527271"/>
                <a:gd name="connsiteY556" fmla="*/ 4230823 h 4246067"/>
                <a:gd name="connsiteX557" fmla="*/ 6615535 w 7527271"/>
                <a:gd name="connsiteY557" fmla="*/ 4197205 h 4246067"/>
                <a:gd name="connsiteX558" fmla="*/ 6654126 w 7527271"/>
                <a:gd name="connsiteY558" fmla="*/ 4218443 h 4246067"/>
                <a:gd name="connsiteX559" fmla="*/ 6692716 w 7527271"/>
                <a:gd name="connsiteY559" fmla="*/ 4239665 h 4246067"/>
                <a:gd name="connsiteX560" fmla="*/ 6514612 w 7527271"/>
                <a:gd name="connsiteY560" fmla="*/ 4169947 h 4246067"/>
                <a:gd name="connsiteX561" fmla="*/ 6431493 w 7527271"/>
                <a:gd name="connsiteY561" fmla="*/ 4131287 h 4246067"/>
                <a:gd name="connsiteX562" fmla="*/ 6348379 w 7527271"/>
                <a:gd name="connsiteY562" fmla="*/ 4092639 h 4246067"/>
                <a:gd name="connsiteX563" fmla="*/ 6327600 w 7527271"/>
                <a:gd name="connsiteY563" fmla="*/ 4078383 h 4246067"/>
                <a:gd name="connsiteX564" fmla="*/ 6306822 w 7527271"/>
                <a:gd name="connsiteY564" fmla="*/ 4064129 h 4246067"/>
                <a:gd name="connsiteX565" fmla="*/ 6259325 w 7527271"/>
                <a:gd name="connsiteY565" fmla="*/ 4057777 h 4246067"/>
                <a:gd name="connsiteX566" fmla="*/ 6223706 w 7527271"/>
                <a:gd name="connsiteY566" fmla="*/ 4043831 h 4246067"/>
                <a:gd name="connsiteX567" fmla="*/ 6205895 w 7527271"/>
                <a:gd name="connsiteY567" fmla="*/ 4036863 h 4246067"/>
                <a:gd name="connsiteX568" fmla="*/ 5998106 w 7527271"/>
                <a:gd name="connsiteY568" fmla="*/ 3976955 h 4246067"/>
                <a:gd name="connsiteX569" fmla="*/ 5808128 w 7527271"/>
                <a:gd name="connsiteY569" fmla="*/ 3905651 h 4246067"/>
                <a:gd name="connsiteX570" fmla="*/ 5659707 w 7527271"/>
                <a:gd name="connsiteY570" fmla="*/ 3853683 h 4246067"/>
                <a:gd name="connsiteX571" fmla="*/ 5695334 w 7527271"/>
                <a:gd name="connsiteY571" fmla="*/ 3885991 h 4246067"/>
                <a:gd name="connsiteX572" fmla="*/ 5647842 w 7527271"/>
                <a:gd name="connsiteY572" fmla="*/ 3861275 h 4246067"/>
                <a:gd name="connsiteX573" fmla="*/ 5600344 w 7527271"/>
                <a:gd name="connsiteY573" fmla="*/ 3836565 h 4246067"/>
                <a:gd name="connsiteX574" fmla="*/ 5618159 w 7527271"/>
                <a:gd name="connsiteY574" fmla="*/ 3880267 h 4246067"/>
                <a:gd name="connsiteX575" fmla="*/ 5481618 w 7527271"/>
                <a:gd name="connsiteY575" fmla="*/ 3857427 h 4246067"/>
                <a:gd name="connsiteX576" fmla="*/ 5333195 w 7527271"/>
                <a:gd name="connsiteY576" fmla="*/ 3823809 h 4246067"/>
                <a:gd name="connsiteX577" fmla="*/ 5199623 w 7527271"/>
                <a:gd name="connsiteY577" fmla="*/ 3799069 h 4246067"/>
                <a:gd name="connsiteX578" fmla="*/ 5060108 w 7527271"/>
                <a:gd name="connsiteY578" fmla="*/ 3759765 h 4246067"/>
                <a:gd name="connsiteX579" fmla="*/ 5042298 w 7527271"/>
                <a:gd name="connsiteY579" fmla="*/ 3752797 h 4246067"/>
                <a:gd name="connsiteX580" fmla="*/ 4944347 w 7527271"/>
                <a:gd name="connsiteY580" fmla="*/ 3769541 h 4246067"/>
                <a:gd name="connsiteX581" fmla="*/ 4874157 w 7527271"/>
                <a:gd name="connsiteY581" fmla="*/ 3783435 h 4246067"/>
                <a:gd name="connsiteX582" fmla="*/ 4911703 w 7527271"/>
                <a:gd name="connsiteY582" fmla="*/ 3799617 h 4246067"/>
                <a:gd name="connsiteX583" fmla="*/ 4822654 w 7527271"/>
                <a:gd name="connsiteY583" fmla="*/ 3801489 h 4246067"/>
                <a:gd name="connsiteX584" fmla="*/ 4721734 w 7527271"/>
                <a:gd name="connsiteY584" fmla="*/ 3792595 h 4246067"/>
                <a:gd name="connsiteX585" fmla="*/ 4442704 w 7527271"/>
                <a:gd name="connsiteY585" fmla="*/ 3713979 h 4246067"/>
                <a:gd name="connsiteX586" fmla="*/ 4371460 w 7527271"/>
                <a:gd name="connsiteY586" fmla="*/ 3686097 h 4246067"/>
                <a:gd name="connsiteX587" fmla="*/ 4312091 w 7527271"/>
                <a:gd name="connsiteY587" fmla="*/ 3650615 h 4246067"/>
                <a:gd name="connsiteX588" fmla="*/ 4205222 w 7527271"/>
                <a:gd name="connsiteY588" fmla="*/ 3572053 h 4246067"/>
                <a:gd name="connsiteX589" fmla="*/ 4071649 w 7527271"/>
                <a:gd name="connsiteY589" fmla="*/ 3565677 h 4246067"/>
                <a:gd name="connsiteX590" fmla="*/ 3944016 w 7527271"/>
                <a:gd name="connsiteY590" fmla="*/ 3555509 h 4246067"/>
                <a:gd name="connsiteX591" fmla="*/ 3682801 w 7527271"/>
                <a:gd name="connsiteY591" fmla="*/ 3520595 h 4246067"/>
                <a:gd name="connsiteX592" fmla="*/ 3415655 w 7527271"/>
                <a:gd name="connsiteY592" fmla="*/ 3480305 h 4246067"/>
                <a:gd name="connsiteX593" fmla="*/ 3154446 w 7527271"/>
                <a:gd name="connsiteY593" fmla="*/ 3454573 h 4246067"/>
                <a:gd name="connsiteX594" fmla="*/ 3112884 w 7527271"/>
                <a:gd name="connsiteY594" fmla="*/ 3426065 h 4246067"/>
                <a:gd name="connsiteX595" fmla="*/ 3136631 w 7527271"/>
                <a:gd name="connsiteY595" fmla="*/ 3410869 h 4246067"/>
                <a:gd name="connsiteX596" fmla="*/ 3228648 w 7527271"/>
                <a:gd name="connsiteY596" fmla="*/ 3416283 h 4246067"/>
                <a:gd name="connsiteX597" fmla="*/ 3320662 w 7527271"/>
                <a:gd name="connsiteY597" fmla="*/ 3421689 h 4246067"/>
                <a:gd name="connsiteX598" fmla="*/ 3412679 w 7527271"/>
                <a:gd name="connsiteY598" fmla="*/ 3427105 h 4246067"/>
                <a:gd name="connsiteX599" fmla="*/ 3504696 w 7527271"/>
                <a:gd name="connsiteY599" fmla="*/ 3432521 h 4246067"/>
                <a:gd name="connsiteX600" fmla="*/ 3697633 w 7527271"/>
                <a:gd name="connsiteY600" fmla="*/ 3446827 h 4246067"/>
                <a:gd name="connsiteX601" fmla="*/ 3884637 w 7527271"/>
                <a:gd name="connsiteY601" fmla="*/ 3464933 h 4246067"/>
                <a:gd name="connsiteX602" fmla="*/ 3801523 w 7527271"/>
                <a:gd name="connsiteY602" fmla="*/ 3444635 h 4246067"/>
                <a:gd name="connsiteX603" fmla="*/ 3718410 w 7527271"/>
                <a:gd name="connsiteY603" fmla="*/ 3424349 h 4246067"/>
                <a:gd name="connsiteX604" fmla="*/ 3635295 w 7527271"/>
                <a:gd name="connsiteY604" fmla="*/ 3404063 h 4246067"/>
                <a:gd name="connsiteX605" fmla="*/ 3552179 w 7527271"/>
                <a:gd name="connsiteY605" fmla="*/ 3383765 h 4246067"/>
                <a:gd name="connsiteX606" fmla="*/ 3388924 w 7527271"/>
                <a:gd name="connsiteY606" fmla="*/ 3350463 h 4246067"/>
                <a:gd name="connsiteX607" fmla="*/ 3225664 w 7527271"/>
                <a:gd name="connsiteY607" fmla="*/ 3317179 h 4246067"/>
                <a:gd name="connsiteX608" fmla="*/ 3136616 w 7527271"/>
                <a:gd name="connsiteY608" fmla="*/ 3300677 h 4246067"/>
                <a:gd name="connsiteX609" fmla="*/ 3053499 w 7527271"/>
                <a:gd name="connsiteY609" fmla="*/ 3280389 h 4246067"/>
                <a:gd name="connsiteX610" fmla="*/ 2839778 w 7527271"/>
                <a:gd name="connsiteY610" fmla="*/ 3242641 h 4246067"/>
                <a:gd name="connsiteX611" fmla="*/ 2631999 w 7527271"/>
                <a:gd name="connsiteY611" fmla="*/ 3201101 h 4246067"/>
                <a:gd name="connsiteX612" fmla="*/ 2608248 w 7527271"/>
                <a:gd name="connsiteY612" fmla="*/ 3197923 h 4246067"/>
                <a:gd name="connsiteX613" fmla="*/ 2584505 w 7527271"/>
                <a:gd name="connsiteY613" fmla="*/ 3194751 h 4246067"/>
                <a:gd name="connsiteX614" fmla="*/ 2531071 w 7527271"/>
                <a:gd name="connsiteY614" fmla="*/ 3192199 h 4246067"/>
                <a:gd name="connsiteX615" fmla="*/ 2424215 w 7527271"/>
                <a:gd name="connsiteY615" fmla="*/ 3168741 h 4246067"/>
                <a:gd name="connsiteX616" fmla="*/ 2320324 w 7527271"/>
                <a:gd name="connsiteY616" fmla="*/ 3152559 h 4246067"/>
                <a:gd name="connsiteX617" fmla="*/ 2210495 w 7527271"/>
                <a:gd name="connsiteY617" fmla="*/ 3140177 h 4246067"/>
                <a:gd name="connsiteX618" fmla="*/ 2121449 w 7527271"/>
                <a:gd name="connsiteY618" fmla="*/ 3123685 h 4246067"/>
                <a:gd name="connsiteX619" fmla="*/ 2032394 w 7527271"/>
                <a:gd name="connsiteY619" fmla="*/ 3107187 h 4246067"/>
                <a:gd name="connsiteX620" fmla="*/ 1943348 w 7527271"/>
                <a:gd name="connsiteY620" fmla="*/ 3099883 h 4246067"/>
                <a:gd name="connsiteX621" fmla="*/ 1860236 w 7527271"/>
                <a:gd name="connsiteY621" fmla="*/ 3088775 h 4246067"/>
                <a:gd name="connsiteX622" fmla="*/ 1685106 w 7527271"/>
                <a:gd name="connsiteY622" fmla="*/ 3063071 h 4246067"/>
                <a:gd name="connsiteX623" fmla="*/ 1504035 w 7527271"/>
                <a:gd name="connsiteY623" fmla="*/ 3041167 h 4246067"/>
                <a:gd name="connsiteX624" fmla="*/ 1438734 w 7527271"/>
                <a:gd name="connsiteY624" fmla="*/ 3027847 h 4246067"/>
                <a:gd name="connsiteX625" fmla="*/ 1379370 w 7527271"/>
                <a:gd name="connsiteY625" fmla="*/ 3029101 h 4246067"/>
                <a:gd name="connsiteX626" fmla="*/ 1254697 w 7527271"/>
                <a:gd name="connsiteY626" fmla="*/ 2998667 h 4246067"/>
                <a:gd name="connsiteX627" fmla="*/ 1130027 w 7527271"/>
                <a:gd name="connsiteY627" fmla="*/ 2986589 h 4246067"/>
                <a:gd name="connsiteX628" fmla="*/ 999420 w 7527271"/>
                <a:gd name="connsiteY628" fmla="*/ 2959953 h 4246067"/>
                <a:gd name="connsiteX629" fmla="*/ 750079 w 7527271"/>
                <a:gd name="connsiteY629" fmla="*/ 2899079 h 4246067"/>
                <a:gd name="connsiteX630" fmla="*/ 619472 w 7527271"/>
                <a:gd name="connsiteY630" fmla="*/ 2863255 h 4246067"/>
                <a:gd name="connsiteX631" fmla="*/ 488865 w 7527271"/>
                <a:gd name="connsiteY631" fmla="*/ 2827441 h 4246067"/>
                <a:gd name="connsiteX632" fmla="*/ 381995 w 7527271"/>
                <a:gd name="connsiteY632" fmla="*/ 2748877 h 4246067"/>
                <a:gd name="connsiteX633" fmla="*/ 390894 w 7527271"/>
                <a:gd name="connsiteY633" fmla="*/ 2715633 h 4246067"/>
                <a:gd name="connsiteX634" fmla="*/ 447294 w 7527271"/>
                <a:gd name="connsiteY634" fmla="*/ 2725471 h 4246067"/>
                <a:gd name="connsiteX635" fmla="*/ 583842 w 7527271"/>
                <a:gd name="connsiteY635" fmla="*/ 2748313 h 4246067"/>
                <a:gd name="connsiteX636" fmla="*/ 720381 w 7527271"/>
                <a:gd name="connsiteY636" fmla="*/ 2771155 h 4246067"/>
                <a:gd name="connsiteX637" fmla="*/ 788653 w 7527271"/>
                <a:gd name="connsiteY637" fmla="*/ 2791747 h 4246067"/>
                <a:gd name="connsiteX638" fmla="*/ 856924 w 7527271"/>
                <a:gd name="connsiteY638" fmla="*/ 2812355 h 4246067"/>
                <a:gd name="connsiteX639" fmla="*/ 1118134 w 7527271"/>
                <a:gd name="connsiteY639" fmla="*/ 2847259 h 4246067"/>
                <a:gd name="connsiteX640" fmla="*/ 1385286 w 7527271"/>
                <a:gd name="connsiteY640" fmla="*/ 2896737 h 4246067"/>
                <a:gd name="connsiteX641" fmla="*/ 1456526 w 7527271"/>
                <a:gd name="connsiteY641" fmla="*/ 2906261 h 4246067"/>
                <a:gd name="connsiteX642" fmla="*/ 1489177 w 7527271"/>
                <a:gd name="connsiteY642" fmla="*/ 2912919 h 4246067"/>
                <a:gd name="connsiteX643" fmla="*/ 1521827 w 7527271"/>
                <a:gd name="connsiteY643" fmla="*/ 2919579 h 4246067"/>
                <a:gd name="connsiteX644" fmla="*/ 1655404 w 7527271"/>
                <a:gd name="connsiteY644" fmla="*/ 2944319 h 4246067"/>
                <a:gd name="connsiteX645" fmla="*/ 1794913 w 7527271"/>
                <a:gd name="connsiteY645" fmla="*/ 2965261 h 4246067"/>
                <a:gd name="connsiteX646" fmla="*/ 1860217 w 7527271"/>
                <a:gd name="connsiteY646" fmla="*/ 2978581 h 4246067"/>
                <a:gd name="connsiteX647" fmla="*/ 1925520 w 7527271"/>
                <a:gd name="connsiteY647" fmla="*/ 2991899 h 4246067"/>
                <a:gd name="connsiteX648" fmla="*/ 1996760 w 7527271"/>
                <a:gd name="connsiteY648" fmla="*/ 3001419 h 4246067"/>
                <a:gd name="connsiteX649" fmla="*/ 2062064 w 7527271"/>
                <a:gd name="connsiteY649" fmla="*/ 3014739 h 4246067"/>
                <a:gd name="connsiteX650" fmla="*/ 2198611 w 7527271"/>
                <a:gd name="connsiteY650" fmla="*/ 3037579 h 4246067"/>
                <a:gd name="connsiteX651" fmla="*/ 2335150 w 7527271"/>
                <a:gd name="connsiteY651" fmla="*/ 3060421 h 4246067"/>
                <a:gd name="connsiteX652" fmla="*/ 2477634 w 7527271"/>
                <a:gd name="connsiteY652" fmla="*/ 3097825 h 4246067"/>
                <a:gd name="connsiteX653" fmla="*/ 2545905 w 7527271"/>
                <a:gd name="connsiteY653" fmla="*/ 3109245 h 4246067"/>
                <a:gd name="connsiteX654" fmla="*/ 2614175 w 7527271"/>
                <a:gd name="connsiteY654" fmla="*/ 3120667 h 4246067"/>
                <a:gd name="connsiteX655" fmla="*/ 2738845 w 7527271"/>
                <a:gd name="connsiteY655" fmla="*/ 3151101 h 4246067"/>
                <a:gd name="connsiteX656" fmla="*/ 2857584 w 7527271"/>
                <a:gd name="connsiteY656" fmla="*/ 3185333 h 4246067"/>
                <a:gd name="connsiteX657" fmla="*/ 2851646 w 7527271"/>
                <a:gd name="connsiteY657" fmla="*/ 3170769 h 4246067"/>
                <a:gd name="connsiteX658" fmla="*/ 2863511 w 7527271"/>
                <a:gd name="connsiteY658" fmla="*/ 3126445 h 4246067"/>
                <a:gd name="connsiteX659" fmla="*/ 2726964 w 7527271"/>
                <a:gd name="connsiteY659" fmla="*/ 3094417 h 4246067"/>
                <a:gd name="connsiteX660" fmla="*/ 2590421 w 7527271"/>
                <a:gd name="connsiteY660" fmla="*/ 3062399 h 4246067"/>
                <a:gd name="connsiteX661" fmla="*/ 2495437 w 7527271"/>
                <a:gd name="connsiteY661" fmla="*/ 3049707 h 4246067"/>
                <a:gd name="connsiteX662" fmla="*/ 2400447 w 7527271"/>
                <a:gd name="connsiteY662" fmla="*/ 3037007 h 4246067"/>
                <a:gd name="connsiteX663" fmla="*/ 2308432 w 7527271"/>
                <a:gd name="connsiteY663" fmla="*/ 3031603 h 4246067"/>
                <a:gd name="connsiteX664" fmla="*/ 2216419 w 7527271"/>
                <a:gd name="connsiteY664" fmla="*/ 3026187 h 4246067"/>
                <a:gd name="connsiteX665" fmla="*/ 2020507 w 7527271"/>
                <a:gd name="connsiteY665" fmla="*/ 2986229 h 4246067"/>
                <a:gd name="connsiteX666" fmla="*/ 1919580 w 7527271"/>
                <a:gd name="connsiteY666" fmla="*/ 2958963 h 4246067"/>
                <a:gd name="connsiteX667" fmla="*/ 1818657 w 7527271"/>
                <a:gd name="connsiteY667" fmla="*/ 2931709 h 4246067"/>
                <a:gd name="connsiteX668" fmla="*/ 1682108 w 7527271"/>
                <a:gd name="connsiteY668" fmla="*/ 2881321 h 4246067"/>
                <a:gd name="connsiteX669" fmla="*/ 1545564 w 7527271"/>
                <a:gd name="connsiteY669" fmla="*/ 2830929 h 4246067"/>
                <a:gd name="connsiteX670" fmla="*/ 1480257 w 7527271"/>
                <a:gd name="connsiteY670" fmla="*/ 2808423 h 4246067"/>
                <a:gd name="connsiteX671" fmla="*/ 1414956 w 7527271"/>
                <a:gd name="connsiteY671" fmla="*/ 2785931 h 4246067"/>
                <a:gd name="connsiteX672" fmla="*/ 1346679 w 7527271"/>
                <a:gd name="connsiteY672" fmla="*/ 2756139 h 4246067"/>
                <a:gd name="connsiteX673" fmla="*/ 1278404 w 7527271"/>
                <a:gd name="connsiteY673" fmla="*/ 2726355 h 4246067"/>
                <a:gd name="connsiteX674" fmla="*/ 1115144 w 7527271"/>
                <a:gd name="connsiteY674" fmla="*/ 2693055 h 4246067"/>
                <a:gd name="connsiteX675" fmla="*/ 951885 w 7527271"/>
                <a:gd name="connsiteY675" fmla="*/ 2659761 h 4246067"/>
                <a:gd name="connsiteX676" fmla="*/ 907361 w 7527271"/>
                <a:gd name="connsiteY676" fmla="*/ 2642333 h 4246067"/>
                <a:gd name="connsiteX677" fmla="*/ 868775 w 7527271"/>
                <a:gd name="connsiteY677" fmla="*/ 2639469 h 4246067"/>
                <a:gd name="connsiteX678" fmla="*/ 785663 w 7527271"/>
                <a:gd name="connsiteY678" fmla="*/ 2619183 h 4246067"/>
                <a:gd name="connsiteX679" fmla="*/ 702544 w 7527271"/>
                <a:gd name="connsiteY679" fmla="*/ 2598887 h 4246067"/>
                <a:gd name="connsiteX680" fmla="*/ 619432 w 7527271"/>
                <a:gd name="connsiteY680" fmla="*/ 2578597 h 4246067"/>
                <a:gd name="connsiteX681" fmla="*/ 595679 w 7527271"/>
                <a:gd name="connsiteY681" fmla="*/ 2557057 h 4246067"/>
                <a:gd name="connsiteX682" fmla="*/ 601617 w 7527271"/>
                <a:gd name="connsiteY682" fmla="*/ 2553259 h 4246067"/>
                <a:gd name="connsiteX683" fmla="*/ 717382 w 7527271"/>
                <a:gd name="connsiteY683" fmla="*/ 2571031 h 4246067"/>
                <a:gd name="connsiteX684" fmla="*/ 833148 w 7527271"/>
                <a:gd name="connsiteY684" fmla="*/ 2588801 h 4246067"/>
                <a:gd name="connsiteX685" fmla="*/ 942977 w 7527271"/>
                <a:gd name="connsiteY685" fmla="*/ 2601183 h 4246067"/>
                <a:gd name="connsiteX686" fmla="*/ 1058736 w 7527271"/>
                <a:gd name="connsiteY686" fmla="*/ 2609757 h 4246067"/>
                <a:gd name="connsiteX687" fmla="*/ 1011238 w 7527271"/>
                <a:gd name="connsiteY687" fmla="*/ 2548319 h 4246067"/>
                <a:gd name="connsiteX688" fmla="*/ 1046845 w 7527271"/>
                <a:gd name="connsiteY688" fmla="*/ 2488799 h 4246067"/>
                <a:gd name="connsiteX689" fmla="*/ 939987 w 7527271"/>
                <a:gd name="connsiteY689" fmla="*/ 2465341 h 4246067"/>
                <a:gd name="connsiteX690" fmla="*/ 892489 w 7527271"/>
                <a:gd name="connsiteY690" fmla="*/ 2422253 h 4246067"/>
                <a:gd name="connsiteX691" fmla="*/ 928107 w 7527271"/>
                <a:gd name="connsiteY691" fmla="*/ 2417841 h 4246067"/>
                <a:gd name="connsiteX692" fmla="*/ 1037936 w 7527271"/>
                <a:gd name="connsiteY692" fmla="*/ 2448589 h 4246067"/>
                <a:gd name="connsiteX693" fmla="*/ 1147768 w 7527271"/>
                <a:gd name="connsiteY693" fmla="*/ 2479331 h 4246067"/>
                <a:gd name="connsiteX694" fmla="*/ 1308058 w 7527271"/>
                <a:gd name="connsiteY694" fmla="*/ 2523713 h 4246067"/>
                <a:gd name="connsiteX695" fmla="*/ 1367425 w 7527271"/>
                <a:gd name="connsiteY695" fmla="*/ 2540829 h 4246067"/>
                <a:gd name="connsiteX696" fmla="*/ 1622704 w 7527271"/>
                <a:gd name="connsiteY696" fmla="*/ 2588721 h 4246067"/>
                <a:gd name="connsiteX697" fmla="*/ 1877980 w 7527271"/>
                <a:gd name="connsiteY697" fmla="*/ 2636609 h 4246067"/>
                <a:gd name="connsiteX698" fmla="*/ 1818601 w 7527271"/>
                <a:gd name="connsiteY698" fmla="*/ 2564395 h 4246067"/>
                <a:gd name="connsiteX699" fmla="*/ 1774081 w 7527271"/>
                <a:gd name="connsiteY699" fmla="*/ 2556157 h 4246067"/>
                <a:gd name="connsiteX700" fmla="*/ 1751325 w 7527271"/>
                <a:gd name="connsiteY700" fmla="*/ 2549053 h 4246067"/>
                <a:gd name="connsiteX701" fmla="*/ 1722756 w 7527271"/>
                <a:gd name="connsiteY701" fmla="*/ 2549663 h 4246067"/>
                <a:gd name="connsiteX702" fmla="*/ 1656944 w 7527271"/>
                <a:gd name="connsiteY702" fmla="*/ 2546477 h 4246067"/>
                <a:gd name="connsiteX703" fmla="*/ 1523603 w 7527271"/>
                <a:gd name="connsiteY703" fmla="*/ 2521811 h 4246067"/>
                <a:gd name="connsiteX704" fmla="*/ 1507967 w 7527271"/>
                <a:gd name="connsiteY704" fmla="*/ 2514929 h 4246067"/>
                <a:gd name="connsiteX705" fmla="*/ 1373357 w 7527271"/>
                <a:gd name="connsiteY705" fmla="*/ 2500299 h 4246067"/>
                <a:gd name="connsiteX706" fmla="*/ 1284310 w 7527271"/>
                <a:gd name="connsiteY706" fmla="*/ 2483807 h 4246067"/>
                <a:gd name="connsiteX707" fmla="*/ 1236815 w 7527271"/>
                <a:gd name="connsiteY707" fmla="*/ 2477459 h 4246067"/>
                <a:gd name="connsiteX708" fmla="*/ 1195259 w 7527271"/>
                <a:gd name="connsiteY708" fmla="*/ 2467319 h 4246067"/>
                <a:gd name="connsiteX709" fmla="*/ 1100272 w 7527271"/>
                <a:gd name="connsiteY709" fmla="*/ 2445439 h 4246067"/>
                <a:gd name="connsiteX710" fmla="*/ 1005286 w 7527271"/>
                <a:gd name="connsiteY710" fmla="*/ 2423565 h 4246067"/>
                <a:gd name="connsiteX711" fmla="*/ 910294 w 7527271"/>
                <a:gd name="connsiteY711" fmla="*/ 2401687 h 4246067"/>
                <a:gd name="connsiteX712" fmla="*/ 815308 w 7527271"/>
                <a:gd name="connsiteY712" fmla="*/ 2379807 h 4246067"/>
                <a:gd name="connsiteX713" fmla="*/ 726259 w 7527271"/>
                <a:gd name="connsiteY713" fmla="*/ 2363309 h 4246067"/>
                <a:gd name="connsiteX714" fmla="*/ 631271 w 7527271"/>
                <a:gd name="connsiteY714" fmla="*/ 2332251 h 4246067"/>
                <a:gd name="connsiteX715" fmla="*/ 239442 w 7527271"/>
                <a:gd name="connsiteY715" fmla="*/ 2197244 h 4246067"/>
                <a:gd name="connsiteX716" fmla="*/ 221633 w 7527271"/>
                <a:gd name="connsiteY716" fmla="*/ 2190274 h 4246067"/>
                <a:gd name="connsiteX717" fmla="*/ 233503 w 7527271"/>
                <a:gd name="connsiteY717" fmla="*/ 2182680 h 4246067"/>
                <a:gd name="connsiteX718" fmla="*/ 468005 w 7527271"/>
                <a:gd name="connsiteY718" fmla="*/ 2262223 h 4246067"/>
                <a:gd name="connsiteX719" fmla="*/ 696571 w 7527271"/>
                <a:gd name="connsiteY719" fmla="*/ 2327201 h 4246067"/>
                <a:gd name="connsiteX720" fmla="*/ 720318 w 7527271"/>
                <a:gd name="connsiteY720" fmla="*/ 2330381 h 4246067"/>
                <a:gd name="connsiteX721" fmla="*/ 729220 w 7527271"/>
                <a:gd name="connsiteY721" fmla="*/ 2333861 h 4246067"/>
                <a:gd name="connsiteX722" fmla="*/ 726256 w 7527271"/>
                <a:gd name="connsiteY722" fmla="*/ 2344949 h 4246067"/>
                <a:gd name="connsiteX723" fmla="*/ 773751 w 7527271"/>
                <a:gd name="connsiteY723" fmla="*/ 2351297 h 4246067"/>
                <a:gd name="connsiteX724" fmla="*/ 833117 w 7527271"/>
                <a:gd name="connsiteY724" fmla="*/ 2368413 h 4246067"/>
                <a:gd name="connsiteX725" fmla="*/ 883580 w 7527271"/>
                <a:gd name="connsiteY725" fmla="*/ 2382043 h 4246067"/>
                <a:gd name="connsiteX726" fmla="*/ 939976 w 7527271"/>
                <a:gd name="connsiteY726" fmla="*/ 2391877 h 4246067"/>
                <a:gd name="connsiteX727" fmla="*/ 1043872 w 7527271"/>
                <a:gd name="connsiteY727" fmla="*/ 2417237 h 4246067"/>
                <a:gd name="connsiteX728" fmla="*/ 1147766 w 7527271"/>
                <a:gd name="connsiteY728" fmla="*/ 2442605 h 4246067"/>
                <a:gd name="connsiteX729" fmla="*/ 1254623 w 7527271"/>
                <a:gd name="connsiteY729" fmla="*/ 2466065 h 4246067"/>
                <a:gd name="connsiteX730" fmla="*/ 1302118 w 7527271"/>
                <a:gd name="connsiteY730" fmla="*/ 2472415 h 4246067"/>
                <a:gd name="connsiteX731" fmla="*/ 1355541 w 7527271"/>
                <a:gd name="connsiteY731" fmla="*/ 2474957 h 4246067"/>
                <a:gd name="connsiteX732" fmla="*/ 1367415 w 7527271"/>
                <a:gd name="connsiteY732" fmla="*/ 2467361 h 4246067"/>
                <a:gd name="connsiteX733" fmla="*/ 1171501 w 7527271"/>
                <a:gd name="connsiteY733" fmla="*/ 2409041 h 4246067"/>
                <a:gd name="connsiteX734" fmla="*/ 779676 w 7527271"/>
                <a:gd name="connsiteY734" fmla="*/ 2292403 h 4246067"/>
                <a:gd name="connsiteX735" fmla="*/ 741087 w 7527271"/>
                <a:gd name="connsiteY735" fmla="*/ 2289543 h 4246067"/>
                <a:gd name="connsiteX736" fmla="*/ 702503 w 7527271"/>
                <a:gd name="connsiteY736" fmla="*/ 2286679 h 4246067"/>
                <a:gd name="connsiteX737" fmla="*/ 687658 w 7527271"/>
                <a:gd name="connsiteY737" fmla="*/ 2277801 h 4246067"/>
                <a:gd name="connsiteX738" fmla="*/ 672816 w 7527271"/>
                <a:gd name="connsiteY738" fmla="*/ 2268933 h 4246067"/>
                <a:gd name="connsiteX739" fmla="*/ 684689 w 7527271"/>
                <a:gd name="connsiteY739" fmla="*/ 2261337 h 4246067"/>
                <a:gd name="connsiteX740" fmla="*/ 607506 w 7527271"/>
                <a:gd name="connsiteY740" fmla="*/ 2182157 h 4246067"/>
                <a:gd name="connsiteX741" fmla="*/ 696547 w 7527271"/>
                <a:gd name="connsiteY741" fmla="*/ 2161912 h 4246067"/>
                <a:gd name="connsiteX742" fmla="*/ 797472 w 7527271"/>
                <a:gd name="connsiteY742" fmla="*/ 2189178 h 4246067"/>
                <a:gd name="connsiteX743" fmla="*/ 898401 w 7527271"/>
                <a:gd name="connsiteY743" fmla="*/ 2216443 h 4246067"/>
                <a:gd name="connsiteX744" fmla="*/ 999322 w 7527271"/>
                <a:gd name="connsiteY744" fmla="*/ 2243699 h 4246067"/>
                <a:gd name="connsiteX745" fmla="*/ 1100244 w 7527271"/>
                <a:gd name="connsiteY745" fmla="*/ 2270969 h 4246067"/>
                <a:gd name="connsiteX746" fmla="*/ 1147739 w 7527271"/>
                <a:gd name="connsiteY746" fmla="*/ 2277319 h 4246067"/>
                <a:gd name="connsiteX747" fmla="*/ 1168513 w 7527271"/>
                <a:gd name="connsiteY747" fmla="*/ 2273203 h 4246067"/>
                <a:gd name="connsiteX748" fmla="*/ 1183356 w 7527271"/>
                <a:gd name="connsiteY748" fmla="*/ 2272891 h 4246067"/>
                <a:gd name="connsiteX749" fmla="*/ 1026034 w 7527271"/>
                <a:gd name="connsiteY749" fmla="*/ 2217435 h 4246067"/>
                <a:gd name="connsiteX750" fmla="*/ 868705 w 7527271"/>
                <a:gd name="connsiteY750" fmla="*/ 2161965 h 4246067"/>
                <a:gd name="connsiteX751" fmla="*/ 785590 w 7527271"/>
                <a:gd name="connsiteY751" fmla="*/ 2132493 h 4246067"/>
                <a:gd name="connsiteX752" fmla="*/ 702472 w 7527271"/>
                <a:gd name="connsiteY752" fmla="*/ 2103020 h 4246067"/>
                <a:gd name="connsiteX753" fmla="*/ 542181 w 7527271"/>
                <a:gd name="connsiteY753" fmla="*/ 2040283 h 4246067"/>
                <a:gd name="connsiteX754" fmla="*/ 506556 w 7527271"/>
                <a:gd name="connsiteY754" fmla="*/ 2007974 h 4246067"/>
                <a:gd name="connsiteX755" fmla="*/ 512497 w 7527271"/>
                <a:gd name="connsiteY755" fmla="*/ 2004174 h 4246067"/>
                <a:gd name="connsiteX756" fmla="*/ 524366 w 7527271"/>
                <a:gd name="connsiteY756" fmla="*/ 2005756 h 4246067"/>
                <a:gd name="connsiteX757" fmla="*/ 536242 w 7527271"/>
                <a:gd name="connsiteY757" fmla="*/ 2007346 h 4246067"/>
                <a:gd name="connsiteX758" fmla="*/ 604512 w 7527271"/>
                <a:gd name="connsiteY758" fmla="*/ 2018767 h 4246067"/>
                <a:gd name="connsiteX759" fmla="*/ 672783 w 7527271"/>
                <a:gd name="connsiteY759" fmla="*/ 2030188 h 4246067"/>
                <a:gd name="connsiteX760" fmla="*/ 738089 w 7527271"/>
                <a:gd name="connsiteY760" fmla="*/ 2043508 h 4246067"/>
                <a:gd name="connsiteX761" fmla="*/ 803392 w 7527271"/>
                <a:gd name="connsiteY761" fmla="*/ 2056827 h 4246067"/>
                <a:gd name="connsiteX762" fmla="*/ 948840 w 7527271"/>
                <a:gd name="connsiteY762" fmla="*/ 2092327 h 4246067"/>
                <a:gd name="connsiteX763" fmla="*/ 1010492 w 7527271"/>
                <a:gd name="connsiteY763" fmla="*/ 2103752 h 4246067"/>
                <a:gd name="connsiteX764" fmla="*/ 927583 w 7527271"/>
                <a:gd name="connsiteY764" fmla="*/ 2045873 h 4246067"/>
                <a:gd name="connsiteX765" fmla="*/ 815256 w 7527271"/>
                <a:gd name="connsiteY765" fmla="*/ 2030860 h 4246067"/>
                <a:gd name="connsiteX766" fmla="*/ 791512 w 7527271"/>
                <a:gd name="connsiteY766" fmla="*/ 2009325 h 4246067"/>
                <a:gd name="connsiteX767" fmla="*/ 809318 w 7527271"/>
                <a:gd name="connsiteY767" fmla="*/ 1997931 h 4246067"/>
                <a:gd name="connsiteX768" fmla="*/ 876819 w 7527271"/>
                <a:gd name="connsiteY768" fmla="*/ 2010434 h 4246067"/>
                <a:gd name="connsiteX769" fmla="*/ 848252 w 7527271"/>
                <a:gd name="connsiteY769" fmla="*/ 1990488 h 4246067"/>
                <a:gd name="connsiteX770" fmla="*/ 785975 w 7527271"/>
                <a:gd name="connsiteY770" fmla="*/ 1948796 h 4246067"/>
                <a:gd name="connsiteX771" fmla="*/ 767759 w 7527271"/>
                <a:gd name="connsiteY771" fmla="*/ 1951059 h 4246067"/>
                <a:gd name="connsiteX772" fmla="*/ 744006 w 7527271"/>
                <a:gd name="connsiteY772" fmla="*/ 1929520 h 4246067"/>
                <a:gd name="connsiteX773" fmla="*/ 749943 w 7527271"/>
                <a:gd name="connsiteY773" fmla="*/ 1925720 h 4246067"/>
                <a:gd name="connsiteX774" fmla="*/ 755705 w 7527271"/>
                <a:gd name="connsiteY774" fmla="*/ 1925786 h 4246067"/>
                <a:gd name="connsiteX775" fmla="*/ 688033 w 7527271"/>
                <a:gd name="connsiteY775" fmla="*/ 1870087 h 4246067"/>
                <a:gd name="connsiteX776" fmla="*/ 684579 w 7527271"/>
                <a:gd name="connsiteY776" fmla="*/ 1833470 h 4246067"/>
                <a:gd name="connsiteX777" fmla="*/ 671833 w 7527271"/>
                <a:gd name="connsiteY777" fmla="*/ 1824572 h 4246067"/>
                <a:gd name="connsiteX778" fmla="*/ 557093 w 7527271"/>
                <a:gd name="connsiteY778" fmla="*/ 1744472 h 4246067"/>
                <a:gd name="connsiteX779" fmla="*/ 546409 w 7527271"/>
                <a:gd name="connsiteY779" fmla="*/ 1694253 h 4246067"/>
                <a:gd name="connsiteX780" fmla="*/ 556385 w 7527271"/>
                <a:gd name="connsiteY780" fmla="*/ 1547284 h 4246067"/>
                <a:gd name="connsiteX781" fmla="*/ 545699 w 7527271"/>
                <a:gd name="connsiteY781" fmla="*/ 1497063 h 4246067"/>
                <a:gd name="connsiteX782" fmla="*/ 485743 w 7527271"/>
                <a:gd name="connsiteY782" fmla="*/ 1429552 h 4246067"/>
                <a:gd name="connsiteX783" fmla="*/ 473338 w 7527271"/>
                <a:gd name="connsiteY783" fmla="*/ 1361031 h 4246067"/>
                <a:gd name="connsiteX784" fmla="*/ 469894 w 7527271"/>
                <a:gd name="connsiteY784" fmla="*/ 1324421 h 4246067"/>
                <a:gd name="connsiteX785" fmla="*/ 486427 w 7527271"/>
                <a:gd name="connsiteY785" fmla="*/ 1310314 h 4246067"/>
                <a:gd name="connsiteX786" fmla="*/ 455418 w 7527271"/>
                <a:gd name="connsiteY786" fmla="*/ 1297210 h 4246067"/>
                <a:gd name="connsiteX787" fmla="*/ 437158 w 7527271"/>
                <a:gd name="connsiteY787" fmla="*/ 1293019 h 4246067"/>
                <a:gd name="connsiteX788" fmla="*/ 424408 w 7527271"/>
                <a:gd name="connsiteY788" fmla="*/ 1284112 h 4246067"/>
                <a:gd name="connsiteX789" fmla="*/ 376862 w 7527271"/>
                <a:gd name="connsiteY789" fmla="*/ 1285133 h 4246067"/>
                <a:gd name="connsiteX790" fmla="*/ 334825 w 7527271"/>
                <a:gd name="connsiteY790" fmla="*/ 1281441 h 4246067"/>
                <a:gd name="connsiteX791" fmla="*/ 285551 w 7527271"/>
                <a:gd name="connsiteY791" fmla="*/ 1264149 h 4246067"/>
                <a:gd name="connsiteX792" fmla="*/ 260054 w 7527271"/>
                <a:gd name="connsiteY792" fmla="*/ 1246343 h 4246067"/>
                <a:gd name="connsiteX793" fmla="*/ 206470 w 7527271"/>
                <a:gd name="connsiteY793" fmla="*/ 1183289 h 4246067"/>
                <a:gd name="connsiteX794" fmla="*/ 191138 w 7527271"/>
                <a:gd name="connsiteY794" fmla="*/ 1146930 h 4246067"/>
                <a:gd name="connsiteX795" fmla="*/ 196650 w 7527271"/>
                <a:gd name="connsiteY795" fmla="*/ 1142228 h 4246067"/>
                <a:gd name="connsiteX796" fmla="*/ 147381 w 7527271"/>
                <a:gd name="connsiteY796" fmla="*/ 1124932 h 4246067"/>
                <a:gd name="connsiteX797" fmla="*/ 129114 w 7527271"/>
                <a:gd name="connsiteY797" fmla="*/ 1120728 h 4246067"/>
                <a:gd name="connsiteX798" fmla="*/ 114643 w 7527271"/>
                <a:gd name="connsiteY798" fmla="*/ 1093528 h 4246067"/>
                <a:gd name="connsiteX799" fmla="*/ 107404 w 7527271"/>
                <a:gd name="connsiteY799" fmla="*/ 1079919 h 4246067"/>
                <a:gd name="connsiteX800" fmla="*/ 116707 w 7527271"/>
                <a:gd name="connsiteY800" fmla="*/ 1052209 h 4246067"/>
                <a:gd name="connsiteX801" fmla="*/ 149781 w 7527271"/>
                <a:gd name="connsiteY801" fmla="*/ 1023984 h 4246067"/>
                <a:gd name="connsiteX802" fmla="*/ 208014 w 7527271"/>
                <a:gd name="connsiteY802" fmla="*/ 1073194 h 4246067"/>
                <a:gd name="connsiteX803" fmla="*/ 211802 w 7527271"/>
                <a:gd name="connsiteY803" fmla="*/ 1050174 h 4246067"/>
                <a:gd name="connsiteX804" fmla="*/ 259350 w 7527271"/>
                <a:gd name="connsiteY804" fmla="*/ 1049165 h 4246067"/>
                <a:gd name="connsiteX805" fmla="*/ 283121 w 7527271"/>
                <a:gd name="connsiteY805" fmla="*/ 1048655 h 4246067"/>
                <a:gd name="connsiteX806" fmla="*/ 297769 w 7527271"/>
                <a:gd name="connsiteY806" fmla="*/ 1046048 h 4246067"/>
                <a:gd name="connsiteX807" fmla="*/ 312411 w 7527271"/>
                <a:gd name="connsiteY807" fmla="*/ 1043451 h 4246067"/>
                <a:gd name="connsiteX808" fmla="*/ 323436 w 7527271"/>
                <a:gd name="connsiteY808" fmla="*/ 1034041 h 4246067"/>
                <a:gd name="connsiteX809" fmla="*/ 380111 w 7527271"/>
                <a:gd name="connsiteY809" fmla="*/ 1035123 h 4246067"/>
                <a:gd name="connsiteX810" fmla="*/ 436789 w 7527271"/>
                <a:gd name="connsiteY810" fmla="*/ 1036205 h 4246067"/>
                <a:gd name="connsiteX811" fmla="*/ 449544 w 7527271"/>
                <a:gd name="connsiteY811" fmla="*/ 1045110 h 4246067"/>
                <a:gd name="connsiteX812" fmla="*/ 478825 w 7527271"/>
                <a:gd name="connsiteY812" fmla="*/ 1039897 h 4246067"/>
                <a:gd name="connsiteX813" fmla="*/ 490715 w 7527271"/>
                <a:gd name="connsiteY813" fmla="*/ 1039646 h 4246067"/>
                <a:gd name="connsiteX814" fmla="*/ 502598 w 7527271"/>
                <a:gd name="connsiteY814" fmla="*/ 1039386 h 4246067"/>
                <a:gd name="connsiteX815" fmla="*/ 530163 w 7527271"/>
                <a:gd name="connsiteY815" fmla="*/ 1015868 h 4246067"/>
                <a:gd name="connsiteX816" fmla="*/ 621809 w 7527271"/>
                <a:gd name="connsiteY816" fmla="*/ 977228 h 4246067"/>
                <a:gd name="connsiteX817" fmla="*/ 656605 w 7527271"/>
                <a:gd name="connsiteY817" fmla="*/ 967309 h 4246067"/>
                <a:gd name="connsiteX818" fmla="*/ 646614 w 7527271"/>
                <a:gd name="connsiteY818" fmla="*/ 956062 h 4246067"/>
                <a:gd name="connsiteX819" fmla="*/ 636626 w 7527271"/>
                <a:gd name="connsiteY819" fmla="*/ 944812 h 4246067"/>
                <a:gd name="connsiteX820" fmla="*/ 543423 w 7527271"/>
                <a:gd name="connsiteY820" fmla="*/ 935336 h 4246067"/>
                <a:gd name="connsiteX821" fmla="*/ 437470 w 7527271"/>
                <a:gd name="connsiteY821" fmla="*/ 916951 h 4246067"/>
                <a:gd name="connsiteX822" fmla="*/ 366149 w 7527271"/>
                <a:gd name="connsiteY822" fmla="*/ 918475 h 4246067"/>
                <a:gd name="connsiteX823" fmla="*/ 349609 w 7527271"/>
                <a:gd name="connsiteY823" fmla="*/ 932586 h 4246067"/>
                <a:gd name="connsiteX824" fmla="*/ 336866 w 7527271"/>
                <a:gd name="connsiteY824" fmla="*/ 923688 h 4246067"/>
                <a:gd name="connsiteX825" fmla="*/ 325840 w 7527271"/>
                <a:gd name="connsiteY825" fmla="*/ 933096 h 4246067"/>
                <a:gd name="connsiteX826" fmla="*/ 344099 w 7527271"/>
                <a:gd name="connsiteY826" fmla="*/ 937288 h 4246067"/>
                <a:gd name="connsiteX827" fmla="*/ 349609 w 7527271"/>
                <a:gd name="connsiteY827" fmla="*/ 932586 h 4246067"/>
                <a:gd name="connsiteX828" fmla="*/ 362362 w 7527271"/>
                <a:gd name="connsiteY828" fmla="*/ 941492 h 4246067"/>
                <a:gd name="connsiteX829" fmla="*/ 356850 w 7527271"/>
                <a:gd name="connsiteY829" fmla="*/ 946196 h 4246067"/>
                <a:gd name="connsiteX830" fmla="*/ 521204 w 7527271"/>
                <a:gd name="connsiteY830" fmla="*/ 983962 h 4246067"/>
                <a:gd name="connsiteX831" fmla="*/ 541185 w 7527271"/>
                <a:gd name="connsiteY831" fmla="*/ 1006461 h 4246067"/>
                <a:gd name="connsiteX832" fmla="*/ 506390 w 7527271"/>
                <a:gd name="connsiteY832" fmla="*/ 1016378 h 4246067"/>
                <a:gd name="connsiteX833" fmla="*/ 392173 w 7527271"/>
                <a:gd name="connsiteY833" fmla="*/ 1005060 h 4246067"/>
                <a:gd name="connsiteX834" fmla="*/ 277951 w 7527271"/>
                <a:gd name="connsiteY834" fmla="*/ 993732 h 4246067"/>
                <a:gd name="connsiteX835" fmla="*/ 224896 w 7527271"/>
                <a:gd name="connsiteY835" fmla="*/ 999459 h 4246067"/>
                <a:gd name="connsiteX836" fmla="*/ 100853 w 7527271"/>
                <a:gd name="connsiteY836" fmla="*/ 947067 h 4246067"/>
                <a:gd name="connsiteX837" fmla="*/ 72769 w 7527271"/>
                <a:gd name="connsiteY837" fmla="*/ 901812 h 4246067"/>
                <a:gd name="connsiteX838" fmla="*/ 62943 w 7527271"/>
                <a:gd name="connsiteY838" fmla="*/ 860741 h 4246067"/>
                <a:gd name="connsiteX839" fmla="*/ 162165 w 7527271"/>
                <a:gd name="connsiteY839" fmla="*/ 776077 h 4246067"/>
                <a:gd name="connsiteX840" fmla="*/ 9180 w 7527271"/>
                <a:gd name="connsiteY840" fmla="*/ 669276 h 4246067"/>
                <a:gd name="connsiteX841" fmla="*/ 17102 w 7527271"/>
                <a:gd name="connsiteY841" fmla="*/ 563633 h 4246067"/>
                <a:gd name="connsiteX842" fmla="*/ 72224 w 7527271"/>
                <a:gd name="connsiteY842" fmla="*/ 516599 h 4246067"/>
                <a:gd name="connsiteX843" fmla="*/ 108913 w 7527271"/>
                <a:gd name="connsiteY843" fmla="*/ 495173 h 4246067"/>
                <a:gd name="connsiteX844" fmla="*/ 158353 w 7527271"/>
                <a:gd name="connsiteY844" fmla="*/ 482653 h 4246067"/>
                <a:gd name="connsiteX845" fmla="*/ 306507 w 7527271"/>
                <a:gd name="connsiteY845" fmla="*/ 474907 h 4246067"/>
                <a:gd name="connsiteX846" fmla="*/ 456391 w 7527271"/>
                <a:gd name="connsiteY846" fmla="*/ 485473 h 4246067"/>
                <a:gd name="connsiteX847" fmla="*/ 416248 w 7527271"/>
                <a:gd name="connsiteY847" fmla="*/ 470273 h 4246067"/>
                <a:gd name="connsiteX848" fmla="*/ 376110 w 7527271"/>
                <a:gd name="connsiteY848" fmla="*/ 455081 h 4246067"/>
                <a:gd name="connsiteX849" fmla="*/ 558721 w 7527271"/>
                <a:gd name="connsiteY849" fmla="*/ 497044 h 4246067"/>
                <a:gd name="connsiteX850" fmla="*/ 597065 w 7527271"/>
                <a:gd name="connsiteY850" fmla="*/ 504506 h 4246067"/>
                <a:gd name="connsiteX851" fmla="*/ 686309 w 7527271"/>
                <a:gd name="connsiteY851" fmla="*/ 470619 h 4246067"/>
                <a:gd name="connsiteX852" fmla="*/ 787701 w 7527271"/>
                <a:gd name="connsiteY852" fmla="*/ 438535 h 4246067"/>
                <a:gd name="connsiteX853" fmla="*/ 812511 w 7527271"/>
                <a:gd name="connsiteY853" fmla="*/ 421561 h 4246067"/>
                <a:gd name="connsiteX854" fmla="*/ 782711 w 7527271"/>
                <a:gd name="connsiteY854" fmla="*/ 429091 h 4246067"/>
                <a:gd name="connsiteX855" fmla="*/ 694557 w 7527271"/>
                <a:gd name="connsiteY855" fmla="*/ 455779 h 4246067"/>
                <a:gd name="connsiteX856" fmla="*/ 769026 w 7527271"/>
                <a:gd name="connsiteY856" fmla="*/ 428465 h 4246067"/>
                <a:gd name="connsiteX857" fmla="*/ 849813 w 7527271"/>
                <a:gd name="connsiteY857" fmla="*/ 401441 h 4246067"/>
                <a:gd name="connsiteX858" fmla="*/ 1003211 w 7527271"/>
                <a:gd name="connsiteY858" fmla="*/ 359143 h 4246067"/>
                <a:gd name="connsiteX859" fmla="*/ 1077089 w 7527271"/>
                <a:gd name="connsiteY859" fmla="*/ 336333 h 4246067"/>
                <a:gd name="connsiteX860" fmla="*/ 1091594 w 7527271"/>
                <a:gd name="connsiteY860" fmla="*/ 333991 h 4246067"/>
                <a:gd name="connsiteX861" fmla="*/ 1034481 w 7527271"/>
                <a:gd name="connsiteY861" fmla="*/ 351340 h 4246067"/>
                <a:gd name="connsiteX862" fmla="*/ 968768 w 7527271"/>
                <a:gd name="connsiteY862" fmla="*/ 372276 h 4246067"/>
                <a:gd name="connsiteX863" fmla="*/ 928316 w 7527271"/>
                <a:gd name="connsiteY863" fmla="*/ 386433 h 4246067"/>
                <a:gd name="connsiteX864" fmla="*/ 924150 w 7527271"/>
                <a:gd name="connsiteY864" fmla="*/ 400147 h 4246067"/>
                <a:gd name="connsiteX865" fmla="*/ 913503 w 7527271"/>
                <a:gd name="connsiteY865" fmla="*/ 406774 h 4246067"/>
                <a:gd name="connsiteX866" fmla="*/ 964327 w 7527271"/>
                <a:gd name="connsiteY866" fmla="*/ 401013 h 4246067"/>
                <a:gd name="connsiteX867" fmla="*/ 963235 w 7527271"/>
                <a:gd name="connsiteY867" fmla="*/ 404928 h 4246067"/>
                <a:gd name="connsiteX868" fmla="*/ 960523 w 7527271"/>
                <a:gd name="connsiteY868" fmla="*/ 405040 h 4246067"/>
                <a:gd name="connsiteX869" fmla="*/ 962949 w 7527271"/>
                <a:gd name="connsiteY869" fmla="*/ 405963 h 4246067"/>
                <a:gd name="connsiteX870" fmla="*/ 963235 w 7527271"/>
                <a:gd name="connsiteY870" fmla="*/ 404928 h 4246067"/>
                <a:gd name="connsiteX871" fmla="*/ 978654 w 7527271"/>
                <a:gd name="connsiteY871" fmla="*/ 404290 h 4246067"/>
                <a:gd name="connsiteX872" fmla="*/ 1034400 w 7527271"/>
                <a:gd name="connsiteY872" fmla="*/ 384169 h 4246067"/>
                <a:gd name="connsiteX873" fmla="*/ 1408088 w 7527271"/>
                <a:gd name="connsiteY873" fmla="*/ 315569 h 4246067"/>
                <a:gd name="connsiteX874" fmla="*/ 1556394 w 7527271"/>
                <a:gd name="connsiteY874" fmla="*/ 312001 h 4246067"/>
                <a:gd name="connsiteX875" fmla="*/ 1851238 w 7527271"/>
                <a:gd name="connsiteY875" fmla="*/ 292017 h 4246067"/>
                <a:gd name="connsiteX876" fmla="*/ 2074514 w 7527271"/>
                <a:gd name="connsiteY876" fmla="*/ 291233 h 4246067"/>
                <a:gd name="connsiteX877" fmla="*/ 2130509 w 7527271"/>
                <a:gd name="connsiteY877" fmla="*/ 290072 h 4246067"/>
                <a:gd name="connsiteX878" fmla="*/ 2145277 w 7527271"/>
                <a:gd name="connsiteY878" fmla="*/ 292750 h 4246067"/>
                <a:gd name="connsiteX879" fmla="*/ 2144514 w 7527271"/>
                <a:gd name="connsiteY879" fmla="*/ 293600 h 4246067"/>
                <a:gd name="connsiteX880" fmla="*/ 2168466 w 7527271"/>
                <a:gd name="connsiteY880" fmla="*/ 292169 h 4246067"/>
                <a:gd name="connsiteX881" fmla="*/ 2169230 w 7527271"/>
                <a:gd name="connsiteY881" fmla="*/ 291218 h 4246067"/>
                <a:gd name="connsiteX882" fmla="*/ 2170601 w 7527271"/>
                <a:gd name="connsiteY882" fmla="*/ 292043 h 4246067"/>
                <a:gd name="connsiteX883" fmla="*/ 2178452 w 7527271"/>
                <a:gd name="connsiteY883" fmla="*/ 291573 h 4246067"/>
                <a:gd name="connsiteX884" fmla="*/ 2727011 w 7527271"/>
                <a:gd name="connsiteY884" fmla="*/ 266322 h 4246067"/>
                <a:gd name="connsiteX885" fmla="*/ 2986824 w 7527271"/>
                <a:gd name="connsiteY885" fmla="*/ 282910 h 4246067"/>
                <a:gd name="connsiteX886" fmla="*/ 3072069 w 7527271"/>
                <a:gd name="connsiteY886" fmla="*/ 286993 h 4246067"/>
                <a:gd name="connsiteX887" fmla="*/ 3076964 w 7527271"/>
                <a:gd name="connsiteY887" fmla="*/ 268415 h 4246067"/>
                <a:gd name="connsiteX888" fmla="*/ 3073071 w 7527271"/>
                <a:gd name="connsiteY888" fmla="*/ 287041 h 4246067"/>
                <a:gd name="connsiteX889" fmla="*/ 3087806 w 7527271"/>
                <a:gd name="connsiteY889" fmla="*/ 287747 h 4246067"/>
                <a:gd name="connsiteX890" fmla="*/ 3088249 w 7527271"/>
                <a:gd name="connsiteY890" fmla="*/ 286128 h 4246067"/>
                <a:gd name="connsiteX891" fmla="*/ 3088933 w 7527271"/>
                <a:gd name="connsiteY891" fmla="*/ 287800 h 4246067"/>
                <a:gd name="connsiteX892" fmla="*/ 3163668 w 7527271"/>
                <a:gd name="connsiteY892" fmla="*/ 291381 h 4246067"/>
                <a:gd name="connsiteX893" fmla="*/ 3163917 w 7527271"/>
                <a:gd name="connsiteY893" fmla="*/ 282639 h 4246067"/>
                <a:gd name="connsiteX894" fmla="*/ 3165427 w 7527271"/>
                <a:gd name="connsiteY894" fmla="*/ 279511 h 4246067"/>
                <a:gd name="connsiteX895" fmla="*/ 3169163 w 7527271"/>
                <a:gd name="connsiteY895" fmla="*/ 269983 h 4246067"/>
                <a:gd name="connsiteX896" fmla="*/ 3169102 w 7527271"/>
                <a:gd name="connsiteY896" fmla="*/ 280100 h 4246067"/>
                <a:gd name="connsiteX897" fmla="*/ 3169024 w 7527271"/>
                <a:gd name="connsiteY897" fmla="*/ 291638 h 4246067"/>
                <a:gd name="connsiteX898" fmla="*/ 3225508 w 7527271"/>
                <a:gd name="connsiteY898" fmla="*/ 294343 h 4246067"/>
                <a:gd name="connsiteX899" fmla="*/ 3226116 w 7527271"/>
                <a:gd name="connsiteY899" fmla="*/ 253504 h 4246067"/>
                <a:gd name="connsiteX900" fmla="*/ 3228423 w 7527271"/>
                <a:gd name="connsiteY900" fmla="*/ 246980 h 4246067"/>
                <a:gd name="connsiteX901" fmla="*/ 3229693 w 7527271"/>
                <a:gd name="connsiteY901" fmla="*/ 242777 h 4246067"/>
                <a:gd name="connsiteX902" fmla="*/ 3115937 w 7527271"/>
                <a:gd name="connsiteY902" fmla="*/ 238738 h 4246067"/>
                <a:gd name="connsiteX903" fmla="*/ 2701242 w 7527271"/>
                <a:gd name="connsiteY903" fmla="*/ 237311 h 4246067"/>
                <a:gd name="connsiteX904" fmla="*/ 2332452 w 7527271"/>
                <a:gd name="connsiteY904" fmla="*/ 245320 h 4246067"/>
                <a:gd name="connsiteX905" fmla="*/ 2404185 w 7527271"/>
                <a:gd name="connsiteY905" fmla="*/ 225890 h 4246067"/>
                <a:gd name="connsiteX906" fmla="*/ 3358769 w 7527271"/>
                <a:gd name="connsiteY906" fmla="*/ 142962 h 4246067"/>
                <a:gd name="connsiteX907" fmla="*/ 3728573 w 7527271"/>
                <a:gd name="connsiteY907" fmla="*/ 164520 h 4246067"/>
                <a:gd name="connsiteX908" fmla="*/ 4468695 w 7527271"/>
                <a:gd name="connsiteY908" fmla="*/ 177692 h 4246067"/>
                <a:gd name="connsiteX909" fmla="*/ 4723601 w 7527271"/>
                <a:gd name="connsiteY909" fmla="*/ 197772 h 4246067"/>
                <a:gd name="connsiteX910" fmla="*/ 4893329 w 7527271"/>
                <a:gd name="connsiteY910" fmla="*/ 226103 h 4246067"/>
                <a:gd name="connsiteX911" fmla="*/ 4949270 w 7527271"/>
                <a:gd name="connsiteY911" fmla="*/ 237246 h 4246067"/>
                <a:gd name="connsiteX912" fmla="*/ 4893694 w 7527271"/>
                <a:gd name="connsiteY912" fmla="*/ 233106 h 4246067"/>
                <a:gd name="connsiteX913" fmla="*/ 4502342 w 7527271"/>
                <a:gd name="connsiteY913" fmla="*/ 210739 h 4246067"/>
                <a:gd name="connsiteX914" fmla="*/ 4156451 w 7527271"/>
                <a:gd name="connsiteY914" fmla="*/ 179990 h 4246067"/>
                <a:gd name="connsiteX915" fmla="*/ 3975449 w 7527271"/>
                <a:gd name="connsiteY915" fmla="*/ 186406 h 4246067"/>
                <a:gd name="connsiteX916" fmla="*/ 3844210 w 7527271"/>
                <a:gd name="connsiteY916" fmla="*/ 182284 h 4246067"/>
                <a:gd name="connsiteX917" fmla="*/ 3862683 w 7527271"/>
                <a:gd name="connsiteY917" fmla="*/ 195972 h 4246067"/>
                <a:gd name="connsiteX918" fmla="*/ 4381728 w 7527271"/>
                <a:gd name="connsiteY918" fmla="*/ 217048 h 4246067"/>
                <a:gd name="connsiteX919" fmla="*/ 4960260 w 7527271"/>
                <a:gd name="connsiteY919" fmla="*/ 269815 h 4246067"/>
                <a:gd name="connsiteX920" fmla="*/ 5245741 w 7527271"/>
                <a:gd name="connsiteY920" fmla="*/ 299907 h 4246067"/>
                <a:gd name="connsiteX921" fmla="*/ 5268480 w 7527271"/>
                <a:gd name="connsiteY921" fmla="*/ 302043 h 4246067"/>
                <a:gd name="connsiteX922" fmla="*/ 5581625 w 7527271"/>
                <a:gd name="connsiteY922" fmla="*/ 376681 h 4246067"/>
                <a:gd name="connsiteX923" fmla="*/ 5921246 w 7527271"/>
                <a:gd name="connsiteY923" fmla="*/ 473736 h 4246067"/>
                <a:gd name="connsiteX924" fmla="*/ 6298831 w 7527271"/>
                <a:gd name="connsiteY924" fmla="*/ 605231 h 4246067"/>
                <a:gd name="connsiteX925" fmla="*/ 6719725 w 7527271"/>
                <a:gd name="connsiteY925" fmla="*/ 785773 h 4246067"/>
                <a:gd name="connsiteX926" fmla="*/ 6784361 w 7527271"/>
                <a:gd name="connsiteY926" fmla="*/ 841673 h 4246067"/>
                <a:gd name="connsiteX927" fmla="*/ 6972082 w 7527271"/>
                <a:gd name="connsiteY927" fmla="*/ 962813 h 4246067"/>
                <a:gd name="connsiteX928" fmla="*/ 6987593 w 7527271"/>
                <a:gd name="connsiteY928" fmla="*/ 976228 h 4246067"/>
                <a:gd name="connsiteX929" fmla="*/ 6973593 w 7527271"/>
                <a:gd name="connsiteY929" fmla="*/ 989756 h 4246067"/>
                <a:gd name="connsiteX930" fmla="*/ 6990254 w 7527271"/>
                <a:gd name="connsiteY930" fmla="*/ 1038352 h 4246067"/>
                <a:gd name="connsiteX931" fmla="*/ 6913128 w 7527271"/>
                <a:gd name="connsiteY931" fmla="*/ 986727 h 4246067"/>
                <a:gd name="connsiteX932" fmla="*/ 6834491 w 7527271"/>
                <a:gd name="connsiteY932" fmla="*/ 944352 h 4246067"/>
                <a:gd name="connsiteX933" fmla="*/ 6851804 w 7527271"/>
                <a:gd name="connsiteY933" fmla="*/ 1061381 h 4246067"/>
                <a:gd name="connsiteX934" fmla="*/ 6789613 w 7527271"/>
                <a:gd name="connsiteY934" fmla="*/ 1032730 h 4246067"/>
                <a:gd name="connsiteX935" fmla="*/ 6733246 w 7527271"/>
                <a:gd name="connsiteY935" fmla="*/ 1040782 h 4246067"/>
                <a:gd name="connsiteX936" fmla="*/ 6679565 w 7527271"/>
                <a:gd name="connsiteY936" fmla="*/ 1020997 h 4246067"/>
                <a:gd name="connsiteX937" fmla="*/ 6639961 w 7527271"/>
                <a:gd name="connsiteY937" fmla="*/ 998403 h 4246067"/>
                <a:gd name="connsiteX938" fmla="*/ 6601039 w 7527271"/>
                <a:gd name="connsiteY938" fmla="*/ 997932 h 4246067"/>
                <a:gd name="connsiteX939" fmla="*/ 6610589 w 7527271"/>
                <a:gd name="connsiteY939" fmla="*/ 1009095 h 4246067"/>
                <a:gd name="connsiteX940" fmla="*/ 6602566 w 7527271"/>
                <a:gd name="connsiteY940" fmla="*/ 1008565 h 4246067"/>
                <a:gd name="connsiteX941" fmla="*/ 6600749 w 7527271"/>
                <a:gd name="connsiteY941" fmla="*/ 997928 h 4246067"/>
                <a:gd name="connsiteX942" fmla="*/ 6555256 w 7527271"/>
                <a:gd name="connsiteY942" fmla="*/ 997377 h 4246067"/>
                <a:gd name="connsiteX943" fmla="*/ 6555130 w 7527271"/>
                <a:gd name="connsiteY943" fmla="*/ 997376 h 4246067"/>
                <a:gd name="connsiteX944" fmla="*/ 6560331 w 7527271"/>
                <a:gd name="connsiteY944" fmla="*/ 1000003 h 4246067"/>
                <a:gd name="connsiteX945" fmla="*/ 6648149 w 7527271"/>
                <a:gd name="connsiteY945" fmla="*/ 1038065 h 4246067"/>
                <a:gd name="connsiteX946" fmla="*/ 6786219 w 7527271"/>
                <a:gd name="connsiteY946" fmla="*/ 1095836 h 4246067"/>
                <a:gd name="connsiteX947" fmla="*/ 6835502 w 7527271"/>
                <a:gd name="connsiteY947" fmla="*/ 1121244 h 4246067"/>
                <a:gd name="connsiteX948" fmla="*/ 6672184 w 7527271"/>
                <a:gd name="connsiteY948" fmla="*/ 1107560 h 4246067"/>
                <a:gd name="connsiteX949" fmla="*/ 6655784 w 7527271"/>
                <a:gd name="connsiteY949" fmla="*/ 1100594 h 4246067"/>
                <a:gd name="connsiteX950" fmla="*/ 6537850 w 7527271"/>
                <a:gd name="connsiteY950" fmla="*/ 1045216 h 4246067"/>
                <a:gd name="connsiteX951" fmla="*/ 6411173 w 7527271"/>
                <a:gd name="connsiteY951" fmla="*/ 994717 h 4246067"/>
                <a:gd name="connsiteX952" fmla="*/ 6380281 w 7527271"/>
                <a:gd name="connsiteY952" fmla="*/ 990277 h 4246067"/>
                <a:gd name="connsiteX953" fmla="*/ 6411209 w 7527271"/>
                <a:gd name="connsiteY953" fmla="*/ 1003435 h 4246067"/>
                <a:gd name="connsiteX954" fmla="*/ 6492506 w 7527271"/>
                <a:gd name="connsiteY954" fmla="*/ 1043581 h 4246067"/>
                <a:gd name="connsiteX955" fmla="*/ 6566142 w 7527271"/>
                <a:gd name="connsiteY955" fmla="*/ 1085197 h 4246067"/>
                <a:gd name="connsiteX956" fmla="*/ 6591311 w 7527271"/>
                <a:gd name="connsiteY956" fmla="*/ 1100783 h 4246067"/>
                <a:gd name="connsiteX957" fmla="*/ 4888739 w 7527271"/>
                <a:gd name="connsiteY957" fmla="*/ 958123 h 4246067"/>
                <a:gd name="connsiteX958" fmla="*/ 4794622 w 7527271"/>
                <a:gd name="connsiteY958" fmla="*/ 956982 h 4246067"/>
                <a:gd name="connsiteX959" fmla="*/ 4650254 w 7527271"/>
                <a:gd name="connsiteY959" fmla="*/ 941726 h 4246067"/>
                <a:gd name="connsiteX960" fmla="*/ 4581691 w 7527271"/>
                <a:gd name="connsiteY960" fmla="*/ 940894 h 4246067"/>
                <a:gd name="connsiteX961" fmla="*/ 4513126 w 7527271"/>
                <a:gd name="connsiteY961" fmla="*/ 940063 h 4246067"/>
                <a:gd name="connsiteX962" fmla="*/ 4387019 w 7527271"/>
                <a:gd name="connsiteY962" fmla="*/ 928996 h 4246067"/>
                <a:gd name="connsiteX963" fmla="*/ 4266424 w 7527271"/>
                <a:gd name="connsiteY963" fmla="*/ 913225 h 4246067"/>
                <a:gd name="connsiteX964" fmla="*/ 4273659 w 7527271"/>
                <a:gd name="connsiteY964" fmla="*/ 926825 h 4246067"/>
                <a:gd name="connsiteX965" fmla="*/ 4266086 w 7527271"/>
                <a:gd name="connsiteY965" fmla="*/ 972848 h 4246067"/>
                <a:gd name="connsiteX966" fmla="*/ 4404081 w 7527271"/>
                <a:gd name="connsiteY966" fmla="*/ 983668 h 4246067"/>
                <a:gd name="connsiteX967" fmla="*/ 4542069 w 7527271"/>
                <a:gd name="connsiteY967" fmla="*/ 994474 h 4246067"/>
                <a:gd name="connsiteX968" fmla="*/ 4637163 w 7527271"/>
                <a:gd name="connsiteY968" fmla="*/ 992442 h 4246067"/>
                <a:gd name="connsiteX969" fmla="*/ 4732263 w 7527271"/>
                <a:gd name="connsiteY969" fmla="*/ 990420 h 4246067"/>
                <a:gd name="connsiteX970" fmla="*/ 4823736 w 7527271"/>
                <a:gd name="connsiteY970" fmla="*/ 981581 h 4246067"/>
                <a:gd name="connsiteX971" fmla="*/ 4915212 w 7527271"/>
                <a:gd name="connsiteY971" fmla="*/ 972758 h 4246067"/>
                <a:gd name="connsiteX972" fmla="*/ 5112639 w 7527271"/>
                <a:gd name="connsiteY972" fmla="*/ 982302 h 4246067"/>
                <a:gd name="connsiteX973" fmla="*/ 5214973 w 7527271"/>
                <a:gd name="connsiteY973" fmla="*/ 993879 h 4246067"/>
                <a:gd name="connsiteX974" fmla="*/ 5317301 w 7527271"/>
                <a:gd name="connsiteY974" fmla="*/ 1005448 h 4246067"/>
                <a:gd name="connsiteX975" fmla="*/ 5457020 w 7527271"/>
                <a:gd name="connsiteY975" fmla="*/ 1034568 h 4246067"/>
                <a:gd name="connsiteX976" fmla="*/ 5596735 w 7527271"/>
                <a:gd name="connsiteY976" fmla="*/ 1063693 h 4246067"/>
                <a:gd name="connsiteX977" fmla="*/ 5663407 w 7527271"/>
                <a:gd name="connsiteY977" fmla="*/ 1076031 h 4246067"/>
                <a:gd name="connsiteX978" fmla="*/ 5730074 w 7527271"/>
                <a:gd name="connsiteY978" fmla="*/ 1088359 h 4246067"/>
                <a:gd name="connsiteX979" fmla="*/ 5800369 w 7527271"/>
                <a:gd name="connsiteY979" fmla="*/ 1107506 h 4246067"/>
                <a:gd name="connsiteX980" fmla="*/ 5870655 w 7527271"/>
                <a:gd name="connsiteY980" fmla="*/ 1126639 h 4246067"/>
                <a:gd name="connsiteX981" fmla="*/ 6035176 w 7527271"/>
                <a:gd name="connsiteY981" fmla="*/ 1134595 h 4246067"/>
                <a:gd name="connsiteX982" fmla="*/ 6199701 w 7527271"/>
                <a:gd name="connsiteY982" fmla="*/ 1142548 h 4246067"/>
                <a:gd name="connsiteX983" fmla="*/ 6245353 w 7527271"/>
                <a:gd name="connsiteY983" fmla="*/ 1153035 h 4246067"/>
                <a:gd name="connsiteX984" fmla="*/ 6283767 w 7527271"/>
                <a:gd name="connsiteY984" fmla="*/ 1149927 h 4246067"/>
                <a:gd name="connsiteX985" fmla="*/ 6367835 w 7527271"/>
                <a:gd name="connsiteY985" fmla="*/ 1157302 h 4246067"/>
                <a:gd name="connsiteX986" fmla="*/ 6451912 w 7527271"/>
                <a:gd name="connsiteY986" fmla="*/ 1164682 h 4246067"/>
                <a:gd name="connsiteX987" fmla="*/ 6535979 w 7527271"/>
                <a:gd name="connsiteY987" fmla="*/ 1172061 h 4246067"/>
                <a:gd name="connsiteX988" fmla="*/ 6561479 w 7527271"/>
                <a:gd name="connsiteY988" fmla="*/ 1189862 h 4246067"/>
                <a:gd name="connsiteX989" fmla="*/ 6555966 w 7527271"/>
                <a:gd name="connsiteY989" fmla="*/ 1194568 h 4246067"/>
                <a:gd name="connsiteX990" fmla="*/ 6439853 w 7527271"/>
                <a:gd name="connsiteY990" fmla="*/ 1194747 h 4246067"/>
                <a:gd name="connsiteX991" fmla="*/ 6323738 w 7527271"/>
                <a:gd name="connsiteY991" fmla="*/ 1194926 h 4246067"/>
                <a:gd name="connsiteX992" fmla="*/ 6213998 w 7527271"/>
                <a:gd name="connsiteY992" fmla="*/ 1199564 h 4246067"/>
                <a:gd name="connsiteX993" fmla="*/ 6132683 w 7527271"/>
                <a:gd name="connsiteY993" fmla="*/ 1206159 h 4246067"/>
                <a:gd name="connsiteX994" fmla="*/ 6185329 w 7527271"/>
                <a:gd name="connsiteY994" fmla="*/ 1224297 h 4246067"/>
                <a:gd name="connsiteX995" fmla="*/ 6351572 w 7527271"/>
                <a:gd name="connsiteY995" fmla="*/ 1375076 h 4246067"/>
                <a:gd name="connsiteX996" fmla="*/ 6353166 w 7527271"/>
                <a:gd name="connsiteY996" fmla="*/ 1399925 h 4246067"/>
                <a:gd name="connsiteX997" fmla="*/ 6360966 w 7527271"/>
                <a:gd name="connsiteY997" fmla="*/ 1400505 h 4246067"/>
                <a:gd name="connsiteX998" fmla="*/ 6450550 w 7527271"/>
                <a:gd name="connsiteY998" fmla="*/ 1403187 h 4246067"/>
                <a:gd name="connsiteX999" fmla="*/ 6547368 w 7527271"/>
                <a:gd name="connsiteY999" fmla="*/ 1419460 h 4246067"/>
                <a:gd name="connsiteX1000" fmla="*/ 6947393 w 7527271"/>
                <a:gd name="connsiteY1000" fmla="*/ 1493473 h 4246067"/>
                <a:gd name="connsiteX1001" fmla="*/ 6965651 w 7527271"/>
                <a:gd name="connsiteY1001" fmla="*/ 1497667 h 4246067"/>
                <a:gd name="connsiteX1002" fmla="*/ 6954630 w 7527271"/>
                <a:gd name="connsiteY1002" fmla="*/ 1507073 h 4246067"/>
                <a:gd name="connsiteX1003" fmla="*/ 6715339 w 7527271"/>
                <a:gd name="connsiteY1003" fmla="*/ 1464030 h 4246067"/>
                <a:gd name="connsiteX1004" fmla="*/ 6483285 w 7527271"/>
                <a:gd name="connsiteY1004" fmla="*/ 1434591 h 4246067"/>
                <a:gd name="connsiteX1005" fmla="*/ 6459508 w 7527271"/>
                <a:gd name="connsiteY1005" fmla="*/ 1435093 h 4246067"/>
                <a:gd name="connsiteX1006" fmla="*/ 6450381 w 7527271"/>
                <a:gd name="connsiteY1006" fmla="*/ 1432996 h 4246067"/>
                <a:gd name="connsiteX1007" fmla="*/ 6452273 w 7527271"/>
                <a:gd name="connsiteY1007" fmla="*/ 1421489 h 4246067"/>
                <a:gd name="connsiteX1008" fmla="*/ 6404723 w 7527271"/>
                <a:gd name="connsiteY1008" fmla="*/ 1422503 h 4246067"/>
                <a:gd name="connsiteX1009" fmla="*/ 6354194 w 7527271"/>
                <a:gd name="connsiteY1009" fmla="*/ 1415891 h 4246067"/>
                <a:gd name="connsiteX1010" fmla="*/ 6357521 w 7527271"/>
                <a:gd name="connsiteY1010" fmla="*/ 1467690 h 4246067"/>
                <a:gd name="connsiteX1011" fmla="*/ 6351324 w 7527271"/>
                <a:gd name="connsiteY1011" fmla="*/ 1474708 h 4246067"/>
                <a:gd name="connsiteX1012" fmla="*/ 6404385 w 7527271"/>
                <a:gd name="connsiteY1012" fmla="*/ 1482126 h 4246067"/>
                <a:gd name="connsiteX1013" fmla="*/ 6442804 w 7527271"/>
                <a:gd name="connsiteY1013" fmla="*/ 1479011 h 4246067"/>
                <a:gd name="connsiteX1014" fmla="*/ 6481218 w 7527271"/>
                <a:gd name="connsiteY1014" fmla="*/ 1475902 h 4246067"/>
                <a:gd name="connsiteX1015" fmla="*/ 6496727 w 7527271"/>
                <a:gd name="connsiteY1015" fmla="*/ 1482456 h 4246067"/>
                <a:gd name="connsiteX1016" fmla="*/ 6512230 w 7527271"/>
                <a:gd name="connsiteY1016" fmla="*/ 1489000 h 4246067"/>
                <a:gd name="connsiteX1017" fmla="*/ 6501203 w 7527271"/>
                <a:gd name="connsiteY1017" fmla="*/ 1498408 h 4246067"/>
                <a:gd name="connsiteX1018" fmla="*/ 6584932 w 7527271"/>
                <a:gd name="connsiteY1018" fmla="*/ 1565412 h 4246067"/>
                <a:gd name="connsiteX1019" fmla="*/ 6498802 w 7527271"/>
                <a:gd name="connsiteY1019" fmla="*/ 1599354 h 4246067"/>
                <a:gd name="connsiteX1020" fmla="*/ 6482926 w 7527271"/>
                <a:gd name="connsiteY1020" fmla="*/ 1597561 h 4246067"/>
                <a:gd name="connsiteX1021" fmla="*/ 6513374 w 7527271"/>
                <a:gd name="connsiteY1021" fmla="*/ 1606746 h 4246067"/>
                <a:gd name="connsiteX1022" fmla="*/ 6595008 w 7527271"/>
                <a:gd name="connsiteY1022" fmla="*/ 1660120 h 4246067"/>
                <a:gd name="connsiteX1023" fmla="*/ 6626078 w 7527271"/>
                <a:gd name="connsiteY1023" fmla="*/ 1688298 h 4246067"/>
                <a:gd name="connsiteX1024" fmla="*/ 6662812 w 7527271"/>
                <a:gd name="connsiteY1024" fmla="*/ 1696740 h 4246067"/>
                <a:gd name="connsiteX1025" fmla="*/ 6701059 w 7527271"/>
                <a:gd name="connsiteY1025" fmla="*/ 1723438 h 4246067"/>
                <a:gd name="connsiteX1026" fmla="*/ 6695542 w 7527271"/>
                <a:gd name="connsiteY1026" fmla="*/ 1728146 h 4246067"/>
                <a:gd name="connsiteX1027" fmla="*/ 6683659 w 7527271"/>
                <a:gd name="connsiteY1027" fmla="*/ 1728404 h 4246067"/>
                <a:gd name="connsiteX1028" fmla="*/ 6671771 w 7527271"/>
                <a:gd name="connsiteY1028" fmla="*/ 1728655 h 4246067"/>
                <a:gd name="connsiteX1029" fmla="*/ 6670559 w 7527271"/>
                <a:gd name="connsiteY1029" fmla="*/ 1728642 h 4246067"/>
                <a:gd name="connsiteX1030" fmla="*/ 6808751 w 7527271"/>
                <a:gd name="connsiteY1030" fmla="*/ 1853972 h 4246067"/>
                <a:gd name="connsiteX1031" fmla="*/ 6957178 w 7527271"/>
                <a:gd name="connsiteY1031" fmla="*/ 1997775 h 4246067"/>
                <a:gd name="connsiteX1032" fmla="*/ 6957189 w 7527271"/>
                <a:gd name="connsiteY1032" fmla="*/ 2034509 h 4246067"/>
                <a:gd name="connsiteX1033" fmla="*/ 6969061 w 7527271"/>
                <a:gd name="connsiteY1033" fmla="*/ 2045275 h 4246067"/>
                <a:gd name="connsiteX1034" fmla="*/ 7075933 w 7527271"/>
                <a:gd name="connsiteY1034" fmla="*/ 2142201 h 4246067"/>
                <a:gd name="connsiteX1035" fmla="*/ 7081875 w 7527271"/>
                <a:gd name="connsiteY1035" fmla="*/ 2193499 h 4246067"/>
                <a:gd name="connsiteX1036" fmla="*/ 7058153 w 7527271"/>
                <a:gd name="connsiteY1036" fmla="*/ 2337257 h 4246067"/>
                <a:gd name="connsiteX1037" fmla="*/ 7064095 w 7527271"/>
                <a:gd name="connsiteY1037" fmla="*/ 2388553 h 4246067"/>
                <a:gd name="connsiteX1038" fmla="*/ 7117536 w 7527271"/>
                <a:gd name="connsiteY1038" fmla="*/ 2464567 h 4246067"/>
                <a:gd name="connsiteX1039" fmla="*/ 7123482 w 7527271"/>
                <a:gd name="connsiteY1039" fmla="*/ 2534223 h 4246067"/>
                <a:gd name="connsiteX1040" fmla="*/ 7123480 w 7527271"/>
                <a:gd name="connsiteY1040" fmla="*/ 2570951 h 4246067"/>
                <a:gd name="connsiteX1041" fmla="*/ 7105679 w 7527271"/>
                <a:gd name="connsiteY1041" fmla="*/ 2582341 h 4246067"/>
                <a:gd name="connsiteX1042" fmla="*/ 7135361 w 7527271"/>
                <a:gd name="connsiteY1042" fmla="*/ 2600091 h 4246067"/>
                <a:gd name="connsiteX1043" fmla="*/ 7153170 w 7527271"/>
                <a:gd name="connsiteY1043" fmla="*/ 2607055 h 4246067"/>
                <a:gd name="connsiteX1044" fmla="*/ 7165048 w 7527271"/>
                <a:gd name="connsiteY1044" fmla="*/ 2617831 h 4246067"/>
                <a:gd name="connsiteX1045" fmla="*/ 7212537 w 7527271"/>
                <a:gd name="connsiteY1045" fmla="*/ 2624173 h 4246067"/>
                <a:gd name="connsiteX1046" fmla="*/ 7254098 w 7527271"/>
                <a:gd name="connsiteY1046" fmla="*/ 2634321 h 4246067"/>
                <a:gd name="connsiteX1047" fmla="*/ 7301595 w 7527271"/>
                <a:gd name="connsiteY1047" fmla="*/ 2659035 h 4246067"/>
                <a:gd name="connsiteX1048" fmla="*/ 7325343 w 7527271"/>
                <a:gd name="connsiteY1048" fmla="*/ 2680579 h 4246067"/>
                <a:gd name="connsiteX1049" fmla="*/ 7372845 w 7527271"/>
                <a:gd name="connsiteY1049" fmla="*/ 2751201 h 4246067"/>
                <a:gd name="connsiteX1050" fmla="*/ 7384720 w 7527271"/>
                <a:gd name="connsiteY1050" fmla="*/ 2789515 h 4246067"/>
                <a:gd name="connsiteX1051" fmla="*/ 7378786 w 7527271"/>
                <a:gd name="connsiteY1051" fmla="*/ 2793317 h 4246067"/>
                <a:gd name="connsiteX1052" fmla="*/ 7426281 w 7527271"/>
                <a:gd name="connsiteY1052" fmla="*/ 2818029 h 4246067"/>
                <a:gd name="connsiteX1053" fmla="*/ 7444096 w 7527271"/>
                <a:gd name="connsiteY1053" fmla="*/ 2825007 h 4246067"/>
                <a:gd name="connsiteX1054" fmla="*/ 7455968 w 7527271"/>
                <a:gd name="connsiteY1054" fmla="*/ 2854133 h 4246067"/>
                <a:gd name="connsiteX1055" fmla="*/ 7461911 w 7527271"/>
                <a:gd name="connsiteY1055" fmla="*/ 2868707 h 4246067"/>
                <a:gd name="connsiteX1056" fmla="*/ 7450039 w 7527271"/>
                <a:gd name="connsiteY1056" fmla="*/ 2894665 h 4246067"/>
                <a:gd name="connsiteX1057" fmla="*/ 7414426 w 7527271"/>
                <a:gd name="connsiteY1057" fmla="*/ 2917453 h 4246067"/>
                <a:gd name="connsiteX1058" fmla="*/ 7360986 w 7527271"/>
                <a:gd name="connsiteY1058" fmla="*/ 2859803 h 4246067"/>
                <a:gd name="connsiteX1059" fmla="*/ 7355054 w 7527271"/>
                <a:gd name="connsiteY1059" fmla="*/ 2881975 h 4246067"/>
                <a:gd name="connsiteX1060" fmla="*/ 7307561 w 7527271"/>
                <a:gd name="connsiteY1060" fmla="*/ 2875623 h 4246067"/>
                <a:gd name="connsiteX1061" fmla="*/ 7283814 w 7527271"/>
                <a:gd name="connsiteY1061" fmla="*/ 2872453 h 4246067"/>
                <a:gd name="connsiteX1062" fmla="*/ 7268971 w 7527271"/>
                <a:gd name="connsiteY1062" fmla="*/ 2872763 h 4246067"/>
                <a:gd name="connsiteX1063" fmla="*/ 7254130 w 7527271"/>
                <a:gd name="connsiteY1063" fmla="*/ 2873069 h 4246067"/>
                <a:gd name="connsiteX1064" fmla="*/ 7242257 w 7527271"/>
                <a:gd name="connsiteY1064" fmla="*/ 2880665 h 4246067"/>
                <a:gd name="connsiteX1065" fmla="*/ 7185862 w 7527271"/>
                <a:gd name="connsiteY1065" fmla="*/ 2870835 h 4246067"/>
                <a:gd name="connsiteX1066" fmla="*/ 7129467 w 7527271"/>
                <a:gd name="connsiteY1066" fmla="*/ 2861005 h 4246067"/>
                <a:gd name="connsiteX1067" fmla="*/ 7117586 w 7527271"/>
                <a:gd name="connsiteY1067" fmla="*/ 2850231 h 4246067"/>
                <a:gd name="connsiteX1068" fmla="*/ 7087907 w 7527271"/>
                <a:gd name="connsiteY1068" fmla="*/ 2850857 h 4246067"/>
                <a:gd name="connsiteX1069" fmla="*/ 7076030 w 7527271"/>
                <a:gd name="connsiteY1069" fmla="*/ 2849265 h 4246067"/>
                <a:gd name="connsiteX1070" fmla="*/ 7064161 w 7527271"/>
                <a:gd name="connsiteY1070" fmla="*/ 2847685 h 4246067"/>
                <a:gd name="connsiteX1071" fmla="*/ 7034480 w 7527271"/>
                <a:gd name="connsiteY1071" fmla="*/ 2866679 h 4246067"/>
                <a:gd name="connsiteX1072" fmla="*/ 6939500 w 7527271"/>
                <a:gd name="connsiteY1072" fmla="*/ 2890707 h 4246067"/>
                <a:gd name="connsiteX1073" fmla="*/ 6903879 w 7527271"/>
                <a:gd name="connsiteY1073" fmla="*/ 2895133 h 4246067"/>
                <a:gd name="connsiteX1074" fmla="*/ 6912787 w 7527271"/>
                <a:gd name="connsiteY1074" fmla="*/ 2907797 h 4246067"/>
                <a:gd name="connsiteX1075" fmla="*/ 6921689 w 7527271"/>
                <a:gd name="connsiteY1075" fmla="*/ 2920465 h 4246067"/>
                <a:gd name="connsiteX1076" fmla="*/ 7013708 w 7527271"/>
                <a:gd name="connsiteY1076" fmla="*/ 2944241 h 4246067"/>
                <a:gd name="connsiteX1077" fmla="*/ 7117609 w 7527271"/>
                <a:gd name="connsiteY1077" fmla="*/ 2978795 h 4246067"/>
                <a:gd name="connsiteX1078" fmla="*/ 7188848 w 7527271"/>
                <a:gd name="connsiteY1078" fmla="*/ 2988317 h 4246067"/>
                <a:gd name="connsiteX1079" fmla="*/ 7206656 w 7527271"/>
                <a:gd name="connsiteY1079" fmla="*/ 2976921 h 4246067"/>
                <a:gd name="connsiteX1080" fmla="*/ 7218528 w 7527271"/>
                <a:gd name="connsiteY1080" fmla="*/ 2987685 h 4246067"/>
                <a:gd name="connsiteX1081" fmla="*/ 7230400 w 7527271"/>
                <a:gd name="connsiteY1081" fmla="*/ 2980091 h 4246067"/>
                <a:gd name="connsiteX1082" fmla="*/ 7212591 w 7527271"/>
                <a:gd name="connsiteY1082" fmla="*/ 2973123 h 4246067"/>
                <a:gd name="connsiteX1083" fmla="*/ 7206656 w 7527271"/>
                <a:gd name="connsiteY1083" fmla="*/ 2976921 h 4246067"/>
                <a:gd name="connsiteX1084" fmla="*/ 7194780 w 7527271"/>
                <a:gd name="connsiteY1084" fmla="*/ 2966145 h 4246067"/>
                <a:gd name="connsiteX1085" fmla="*/ 7200715 w 7527271"/>
                <a:gd name="connsiteY1085" fmla="*/ 2962347 h 4246067"/>
                <a:gd name="connsiteX1086" fmla="*/ 7040419 w 7527271"/>
                <a:gd name="connsiteY1086" fmla="*/ 2899603 h 4246067"/>
                <a:gd name="connsiteX1087" fmla="*/ 7022610 w 7527271"/>
                <a:gd name="connsiteY1087" fmla="*/ 2874269 h 4246067"/>
                <a:gd name="connsiteX1088" fmla="*/ 7058224 w 7527271"/>
                <a:gd name="connsiteY1088" fmla="*/ 2869849 h 4246067"/>
                <a:gd name="connsiteX1089" fmla="*/ 7171022 w 7527271"/>
                <a:gd name="connsiteY1089" fmla="*/ 2898695 h 4246067"/>
                <a:gd name="connsiteX1090" fmla="*/ 7283823 w 7527271"/>
                <a:gd name="connsiteY1090" fmla="*/ 2927549 h 4246067"/>
                <a:gd name="connsiteX1091" fmla="*/ 7337248 w 7527271"/>
                <a:gd name="connsiteY1091" fmla="*/ 2930095 h 4246067"/>
                <a:gd name="connsiteX1092" fmla="*/ 7455990 w 7527271"/>
                <a:gd name="connsiteY1092" fmla="*/ 3001061 h 4246067"/>
                <a:gd name="connsiteX1093" fmla="*/ 7479742 w 7527271"/>
                <a:gd name="connsiteY1093" fmla="*/ 3050139 h 4246067"/>
                <a:gd name="connsiteX1094" fmla="*/ 7485688 w 7527271"/>
                <a:gd name="connsiteY1094" fmla="*/ 3092265 h 4246067"/>
                <a:gd name="connsiteX1095" fmla="*/ 7378838 w 7527271"/>
                <a:gd name="connsiteY1095" fmla="*/ 3160625 h 4246067"/>
                <a:gd name="connsiteX1096" fmla="*/ 7521333 w 7527271"/>
                <a:gd name="connsiteY1096" fmla="*/ 3289861 h 4246067"/>
                <a:gd name="connsiteX1097" fmla="*/ 7525789 w 7527271"/>
                <a:gd name="connsiteY1097" fmla="*/ 3337511 h 4246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Lst>
              <a:rect l="l" t="t" r="r" b="b"/>
              <a:pathLst>
                <a:path w="7527271" h="4246067">
                  <a:moveTo>
                    <a:pt x="221903" y="1042797"/>
                  </a:moveTo>
                  <a:cubicBezTo>
                    <a:pt x="222492" y="1046415"/>
                    <a:pt x="221566" y="1048442"/>
                    <a:pt x="219126" y="1048877"/>
                  </a:cubicBezTo>
                  <a:cubicBezTo>
                    <a:pt x="214245" y="1049746"/>
                    <a:pt x="203305" y="1044246"/>
                    <a:pt x="186305" y="1032384"/>
                  </a:cubicBezTo>
                  <a:cubicBezTo>
                    <a:pt x="161958" y="1026787"/>
                    <a:pt x="149781" y="1023984"/>
                    <a:pt x="149781" y="1023984"/>
                  </a:cubicBezTo>
                  <a:lnTo>
                    <a:pt x="155293" y="1019282"/>
                  </a:lnTo>
                  <a:cubicBezTo>
                    <a:pt x="171146" y="1018951"/>
                    <a:pt x="191240" y="1021574"/>
                    <a:pt x="215593" y="1027167"/>
                  </a:cubicBezTo>
                  <a:cubicBezTo>
                    <a:pt x="219211" y="1033969"/>
                    <a:pt x="221315" y="1039178"/>
                    <a:pt x="221903" y="1042797"/>
                  </a:cubicBezTo>
                  <a:close/>
                  <a:moveTo>
                    <a:pt x="668092" y="464430"/>
                  </a:moveTo>
                  <a:cubicBezTo>
                    <a:pt x="666334" y="466287"/>
                    <a:pt x="664104" y="473302"/>
                    <a:pt x="660949" y="467337"/>
                  </a:cubicBezTo>
                  <a:cubicBezTo>
                    <a:pt x="662853" y="465324"/>
                    <a:pt x="664242" y="463852"/>
                    <a:pt x="665355" y="463254"/>
                  </a:cubicBezTo>
                  <a:cubicBezTo>
                    <a:pt x="666467" y="462662"/>
                    <a:pt x="667300" y="462940"/>
                    <a:pt x="668092" y="464430"/>
                  </a:cubicBezTo>
                  <a:close/>
                  <a:moveTo>
                    <a:pt x="670132" y="500255"/>
                  </a:moveTo>
                  <a:cubicBezTo>
                    <a:pt x="669344" y="498764"/>
                    <a:pt x="659743" y="501760"/>
                    <a:pt x="649447" y="505493"/>
                  </a:cubicBezTo>
                  <a:lnTo>
                    <a:pt x="625133" y="514938"/>
                  </a:lnTo>
                  <a:lnTo>
                    <a:pt x="637618" y="519959"/>
                  </a:lnTo>
                  <a:lnTo>
                    <a:pt x="636961" y="518936"/>
                  </a:lnTo>
                  <a:lnTo>
                    <a:pt x="640233" y="517965"/>
                  </a:lnTo>
                  <a:cubicBezTo>
                    <a:pt x="636719" y="521681"/>
                    <a:pt x="675122" y="509699"/>
                    <a:pt x="670132" y="500255"/>
                  </a:cubicBezTo>
                  <a:close/>
                  <a:moveTo>
                    <a:pt x="675227" y="461522"/>
                  </a:moveTo>
                  <a:cubicBezTo>
                    <a:pt x="673472" y="463382"/>
                    <a:pt x="671242" y="470394"/>
                    <a:pt x="668092" y="464430"/>
                  </a:cubicBezTo>
                  <a:cubicBezTo>
                    <a:pt x="669991" y="462416"/>
                    <a:pt x="671382" y="460942"/>
                    <a:pt x="672493" y="460347"/>
                  </a:cubicBezTo>
                  <a:cubicBezTo>
                    <a:pt x="673605" y="459750"/>
                    <a:pt x="674438" y="460031"/>
                    <a:pt x="675227" y="461522"/>
                  </a:cubicBezTo>
                  <a:close/>
                  <a:moveTo>
                    <a:pt x="694557" y="455779"/>
                  </a:moveTo>
                  <a:cubicBezTo>
                    <a:pt x="689289" y="461359"/>
                    <a:pt x="681891" y="463769"/>
                    <a:pt x="675227" y="461522"/>
                  </a:cubicBezTo>
                  <a:cubicBezTo>
                    <a:pt x="679674" y="459140"/>
                    <a:pt x="682773" y="457018"/>
                    <a:pt x="685626" y="455834"/>
                  </a:cubicBezTo>
                  <a:cubicBezTo>
                    <a:pt x="688483" y="454651"/>
                    <a:pt x="691094" y="454406"/>
                    <a:pt x="694557" y="455779"/>
                  </a:cubicBezTo>
                  <a:close/>
                  <a:moveTo>
                    <a:pt x="775967" y="535565"/>
                  </a:moveTo>
                  <a:cubicBezTo>
                    <a:pt x="776698" y="536098"/>
                    <a:pt x="776660" y="537055"/>
                    <a:pt x="775274" y="538529"/>
                  </a:cubicBezTo>
                  <a:cubicBezTo>
                    <a:pt x="771762" y="542246"/>
                    <a:pt x="764543" y="539816"/>
                    <a:pt x="764543" y="539816"/>
                  </a:cubicBezTo>
                  <a:cubicBezTo>
                    <a:pt x="764610" y="537999"/>
                    <a:pt x="766914" y="536536"/>
                    <a:pt x="769481" y="535728"/>
                  </a:cubicBezTo>
                  <a:cubicBezTo>
                    <a:pt x="772044" y="534918"/>
                    <a:pt x="774867" y="534762"/>
                    <a:pt x="775967" y="535565"/>
                  </a:cubicBezTo>
                  <a:close/>
                  <a:moveTo>
                    <a:pt x="782649" y="2336417"/>
                  </a:moveTo>
                  <a:cubicBezTo>
                    <a:pt x="784630" y="2341273"/>
                    <a:pt x="783645" y="2344967"/>
                    <a:pt x="779685" y="2347497"/>
                  </a:cubicBezTo>
                  <a:cubicBezTo>
                    <a:pt x="775730" y="2350033"/>
                    <a:pt x="765829" y="2344115"/>
                    <a:pt x="750000" y="2329755"/>
                  </a:cubicBezTo>
                  <a:cubicBezTo>
                    <a:pt x="757914" y="2324691"/>
                    <a:pt x="765832" y="2325749"/>
                    <a:pt x="773745" y="2332925"/>
                  </a:cubicBezTo>
                  <a:cubicBezTo>
                    <a:pt x="777704" y="2330391"/>
                    <a:pt x="780669" y="2331557"/>
                    <a:pt x="782649" y="2336417"/>
                  </a:cubicBezTo>
                  <a:close/>
                  <a:moveTo>
                    <a:pt x="788889" y="452009"/>
                  </a:moveTo>
                  <a:cubicBezTo>
                    <a:pt x="788804" y="446668"/>
                    <a:pt x="757247" y="456057"/>
                    <a:pt x="774825" y="452173"/>
                  </a:cubicBezTo>
                  <a:cubicBezTo>
                    <a:pt x="731218" y="462305"/>
                    <a:pt x="682471" y="483115"/>
                    <a:pt x="636493" y="496412"/>
                  </a:cubicBezTo>
                  <a:lnTo>
                    <a:pt x="599013" y="504885"/>
                  </a:lnTo>
                  <a:lnTo>
                    <a:pt x="601187" y="505308"/>
                  </a:lnTo>
                  <a:lnTo>
                    <a:pt x="619364" y="512618"/>
                  </a:lnTo>
                  <a:lnTo>
                    <a:pt x="675864" y="490695"/>
                  </a:lnTo>
                  <a:cubicBezTo>
                    <a:pt x="708455" y="479047"/>
                    <a:pt x="741914" y="467645"/>
                    <a:pt x="776401" y="455155"/>
                  </a:cubicBezTo>
                  <a:cubicBezTo>
                    <a:pt x="776401" y="455155"/>
                    <a:pt x="788529" y="461693"/>
                    <a:pt x="788889" y="452009"/>
                  </a:cubicBezTo>
                  <a:close/>
                  <a:moveTo>
                    <a:pt x="805285" y="180325"/>
                  </a:moveTo>
                  <a:lnTo>
                    <a:pt x="803677" y="179228"/>
                  </a:lnTo>
                  <a:cubicBezTo>
                    <a:pt x="801965" y="178058"/>
                    <a:pt x="801105" y="177475"/>
                    <a:pt x="802395" y="178351"/>
                  </a:cubicBezTo>
                  <a:close/>
                  <a:moveTo>
                    <a:pt x="813969" y="186239"/>
                  </a:moveTo>
                  <a:lnTo>
                    <a:pt x="805285" y="180325"/>
                  </a:lnTo>
                  <a:lnTo>
                    <a:pt x="810109" y="183608"/>
                  </a:lnTo>
                  <a:cubicBezTo>
                    <a:pt x="812250" y="185070"/>
                    <a:pt x="813969" y="186239"/>
                    <a:pt x="813969" y="186239"/>
                  </a:cubicBezTo>
                  <a:close/>
                  <a:moveTo>
                    <a:pt x="834056" y="415947"/>
                  </a:moveTo>
                  <a:cubicBezTo>
                    <a:pt x="831406" y="414825"/>
                    <a:pt x="821666" y="417292"/>
                    <a:pt x="821666" y="417292"/>
                  </a:cubicBezTo>
                  <a:cubicBezTo>
                    <a:pt x="817860" y="421321"/>
                    <a:pt x="826397" y="426236"/>
                    <a:pt x="833713" y="418491"/>
                  </a:cubicBezTo>
                  <a:cubicBezTo>
                    <a:pt x="835033" y="417096"/>
                    <a:pt x="834938" y="416320"/>
                    <a:pt x="834056" y="415947"/>
                  </a:cubicBezTo>
                  <a:close/>
                  <a:moveTo>
                    <a:pt x="839529" y="489083"/>
                  </a:moveTo>
                  <a:cubicBezTo>
                    <a:pt x="834258" y="494663"/>
                    <a:pt x="832210" y="496833"/>
                    <a:pt x="827302" y="492728"/>
                  </a:cubicBezTo>
                  <a:cubicBezTo>
                    <a:pt x="829205" y="490712"/>
                    <a:pt x="831427" y="489520"/>
                    <a:pt x="833592" y="488974"/>
                  </a:cubicBezTo>
                  <a:cubicBezTo>
                    <a:pt x="835755" y="488428"/>
                    <a:pt x="837862" y="488522"/>
                    <a:pt x="839529" y="489083"/>
                  </a:cubicBezTo>
                  <a:close/>
                  <a:moveTo>
                    <a:pt x="964350" y="396221"/>
                  </a:moveTo>
                  <a:lnTo>
                    <a:pt x="948964" y="401099"/>
                  </a:lnTo>
                  <a:cubicBezTo>
                    <a:pt x="940159" y="402575"/>
                    <a:pt x="930067" y="403570"/>
                    <a:pt x="925729" y="403128"/>
                  </a:cubicBezTo>
                  <a:close/>
                  <a:moveTo>
                    <a:pt x="964506" y="396171"/>
                  </a:moveTo>
                  <a:lnTo>
                    <a:pt x="964506" y="396192"/>
                  </a:lnTo>
                  <a:lnTo>
                    <a:pt x="964350" y="396221"/>
                  </a:lnTo>
                  <a:close/>
                  <a:moveTo>
                    <a:pt x="976966" y="519558"/>
                  </a:moveTo>
                  <a:cubicBezTo>
                    <a:pt x="977464" y="518692"/>
                    <a:pt x="974685" y="518828"/>
                    <a:pt x="970404" y="519479"/>
                  </a:cubicBezTo>
                  <a:lnTo>
                    <a:pt x="947202" y="524432"/>
                  </a:lnTo>
                  <a:lnTo>
                    <a:pt x="968083" y="522423"/>
                  </a:lnTo>
                  <a:lnTo>
                    <a:pt x="972137" y="521801"/>
                  </a:lnTo>
                  <a:close/>
                  <a:moveTo>
                    <a:pt x="1001540" y="390770"/>
                  </a:moveTo>
                  <a:cubicBezTo>
                    <a:pt x="1002422" y="391678"/>
                    <a:pt x="984461" y="396356"/>
                    <a:pt x="964327" y="401013"/>
                  </a:cubicBezTo>
                  <a:lnTo>
                    <a:pt x="964506" y="396192"/>
                  </a:lnTo>
                  <a:lnTo>
                    <a:pt x="984007" y="392705"/>
                  </a:lnTo>
                  <a:cubicBezTo>
                    <a:pt x="995950" y="390803"/>
                    <a:pt x="1001098" y="390317"/>
                    <a:pt x="1001540" y="390770"/>
                  </a:cubicBezTo>
                  <a:close/>
                  <a:moveTo>
                    <a:pt x="1050500" y="448613"/>
                  </a:moveTo>
                  <a:cubicBezTo>
                    <a:pt x="1048923" y="445628"/>
                    <a:pt x="1027722" y="448702"/>
                    <a:pt x="1036435" y="448777"/>
                  </a:cubicBezTo>
                  <a:cubicBezTo>
                    <a:pt x="1023289" y="450681"/>
                    <a:pt x="1007365" y="455530"/>
                    <a:pt x="991279" y="459969"/>
                  </a:cubicBezTo>
                  <a:lnTo>
                    <a:pt x="961966" y="465516"/>
                  </a:lnTo>
                  <a:lnTo>
                    <a:pt x="959301" y="465808"/>
                  </a:lnTo>
                  <a:lnTo>
                    <a:pt x="958843" y="466106"/>
                  </a:lnTo>
                  <a:lnTo>
                    <a:pt x="945161" y="468695"/>
                  </a:lnTo>
                  <a:cubicBezTo>
                    <a:pt x="934690" y="470476"/>
                    <a:pt x="925892" y="465063"/>
                    <a:pt x="919049" y="467660"/>
                  </a:cubicBezTo>
                  <a:cubicBezTo>
                    <a:pt x="892761" y="471468"/>
                    <a:pt x="867393" y="488255"/>
                    <a:pt x="839529" y="489083"/>
                  </a:cubicBezTo>
                  <a:cubicBezTo>
                    <a:pt x="857575" y="480045"/>
                    <a:pt x="868045" y="478261"/>
                    <a:pt x="883783" y="470899"/>
                  </a:cubicBezTo>
                  <a:cubicBezTo>
                    <a:pt x="878696" y="471637"/>
                    <a:pt x="925892" y="465063"/>
                    <a:pt x="928123" y="458051"/>
                  </a:cubicBezTo>
                  <a:cubicBezTo>
                    <a:pt x="926462" y="449728"/>
                    <a:pt x="869984" y="471563"/>
                    <a:pt x="864895" y="472297"/>
                  </a:cubicBezTo>
                  <a:cubicBezTo>
                    <a:pt x="804819" y="492505"/>
                    <a:pt x="769633" y="501083"/>
                    <a:pt x="706228" y="520172"/>
                  </a:cubicBezTo>
                  <a:cubicBezTo>
                    <a:pt x="706228" y="520172"/>
                    <a:pt x="675771" y="537695"/>
                    <a:pt x="674289" y="524534"/>
                  </a:cubicBezTo>
                  <a:cubicBezTo>
                    <a:pt x="676519" y="517522"/>
                    <a:pt x="725770" y="508779"/>
                    <a:pt x="727521" y="506919"/>
                  </a:cubicBezTo>
                  <a:cubicBezTo>
                    <a:pt x="775373" y="490353"/>
                    <a:pt x="819159" y="477318"/>
                    <a:pt x="868502" y="458397"/>
                  </a:cubicBezTo>
                  <a:cubicBezTo>
                    <a:pt x="837028" y="473126"/>
                    <a:pt x="879055" y="461950"/>
                    <a:pt x="877658" y="454125"/>
                  </a:cubicBezTo>
                  <a:cubicBezTo>
                    <a:pt x="874421" y="442823"/>
                    <a:pt x="814166" y="467878"/>
                    <a:pt x="809076" y="468614"/>
                  </a:cubicBezTo>
                  <a:cubicBezTo>
                    <a:pt x="782739" y="477515"/>
                    <a:pt x="755430" y="486087"/>
                    <a:pt x="726793" y="495387"/>
                  </a:cubicBezTo>
                  <a:lnTo>
                    <a:pt x="645911" y="523294"/>
                  </a:lnTo>
                  <a:lnTo>
                    <a:pt x="687841" y="540147"/>
                  </a:lnTo>
                  <a:cubicBezTo>
                    <a:pt x="702139" y="544427"/>
                    <a:pt x="716294" y="547182"/>
                    <a:pt x="730306" y="548411"/>
                  </a:cubicBezTo>
                  <a:cubicBezTo>
                    <a:pt x="738807" y="554351"/>
                    <a:pt x="746104" y="558017"/>
                    <a:pt x="752189" y="559408"/>
                  </a:cubicBezTo>
                  <a:cubicBezTo>
                    <a:pt x="758275" y="560811"/>
                    <a:pt x="765572" y="564477"/>
                    <a:pt x="774067" y="570409"/>
                  </a:cubicBezTo>
                  <a:lnTo>
                    <a:pt x="814533" y="569547"/>
                  </a:lnTo>
                  <a:lnTo>
                    <a:pt x="832273" y="564547"/>
                  </a:lnTo>
                  <a:lnTo>
                    <a:pt x="800402" y="559967"/>
                  </a:lnTo>
                  <a:cubicBezTo>
                    <a:pt x="776934" y="556354"/>
                    <a:pt x="764504" y="553305"/>
                    <a:pt x="784399" y="550950"/>
                  </a:cubicBezTo>
                  <a:lnTo>
                    <a:pt x="809632" y="549247"/>
                  </a:lnTo>
                  <a:lnTo>
                    <a:pt x="827491" y="540591"/>
                  </a:lnTo>
                  <a:cubicBezTo>
                    <a:pt x="889325" y="518522"/>
                    <a:pt x="948930" y="503463"/>
                    <a:pt x="1017718" y="483327"/>
                  </a:cubicBezTo>
                  <a:lnTo>
                    <a:pt x="1020957" y="480549"/>
                  </a:lnTo>
                  <a:lnTo>
                    <a:pt x="1002259" y="479673"/>
                  </a:lnTo>
                  <a:lnTo>
                    <a:pt x="988394" y="478600"/>
                  </a:lnTo>
                  <a:lnTo>
                    <a:pt x="916675" y="496530"/>
                  </a:lnTo>
                  <a:cubicBezTo>
                    <a:pt x="891288" y="505394"/>
                    <a:pt x="865718" y="514450"/>
                    <a:pt x="835086" y="517821"/>
                  </a:cubicBezTo>
                  <a:cubicBezTo>
                    <a:pt x="865215" y="505294"/>
                    <a:pt x="896523" y="495004"/>
                    <a:pt x="928683" y="485562"/>
                  </a:cubicBezTo>
                  <a:lnTo>
                    <a:pt x="963352" y="476012"/>
                  </a:lnTo>
                  <a:lnTo>
                    <a:pt x="950355" y="471608"/>
                  </a:lnTo>
                  <a:lnTo>
                    <a:pt x="958843" y="466106"/>
                  </a:lnTo>
                  <a:lnTo>
                    <a:pt x="961966" y="465516"/>
                  </a:lnTo>
                  <a:lnTo>
                    <a:pt x="977093" y="463845"/>
                  </a:lnTo>
                  <a:lnTo>
                    <a:pt x="1004931" y="464563"/>
                  </a:lnTo>
                  <a:lnTo>
                    <a:pt x="1027361" y="458386"/>
                  </a:lnTo>
                  <a:cubicBezTo>
                    <a:pt x="1029117" y="456525"/>
                    <a:pt x="1055491" y="458053"/>
                    <a:pt x="1050500" y="448613"/>
                  </a:cubicBezTo>
                  <a:close/>
                  <a:moveTo>
                    <a:pt x="1217535" y="1042475"/>
                  </a:moveTo>
                  <a:cubicBezTo>
                    <a:pt x="1177340" y="1037225"/>
                    <a:pt x="1140183" y="1032665"/>
                    <a:pt x="1106075" y="1028803"/>
                  </a:cubicBezTo>
                  <a:cubicBezTo>
                    <a:pt x="1071961" y="1024946"/>
                    <a:pt x="1039059" y="1023356"/>
                    <a:pt x="1007361" y="1024033"/>
                  </a:cubicBezTo>
                  <a:cubicBezTo>
                    <a:pt x="967161" y="1018771"/>
                    <a:pt x="928172" y="1015789"/>
                    <a:pt x="890387" y="1015065"/>
                  </a:cubicBezTo>
                  <a:cubicBezTo>
                    <a:pt x="852601" y="1014344"/>
                    <a:pt x="815446" y="1009785"/>
                    <a:pt x="778927" y="1001396"/>
                  </a:cubicBezTo>
                  <a:cubicBezTo>
                    <a:pt x="837269" y="1030721"/>
                    <a:pt x="879192" y="1054285"/>
                    <a:pt x="904688" y="1072079"/>
                  </a:cubicBezTo>
                  <a:cubicBezTo>
                    <a:pt x="920537" y="1071748"/>
                    <a:pt x="934265" y="1069927"/>
                    <a:pt x="945861" y="1066614"/>
                  </a:cubicBezTo>
                  <a:cubicBezTo>
                    <a:pt x="957462" y="1063313"/>
                    <a:pt x="971187" y="1061491"/>
                    <a:pt x="987032" y="1061152"/>
                  </a:cubicBezTo>
                  <a:cubicBezTo>
                    <a:pt x="1011383" y="1066756"/>
                    <a:pt x="1030276" y="1067108"/>
                    <a:pt x="1043716" y="1062239"/>
                  </a:cubicBezTo>
                  <a:cubicBezTo>
                    <a:pt x="1057152" y="1057372"/>
                    <a:pt x="1076044" y="1057724"/>
                    <a:pt x="1100391" y="1063321"/>
                  </a:cubicBezTo>
                  <a:cubicBezTo>
                    <a:pt x="1119918" y="1059853"/>
                    <a:pt x="1137600" y="1057943"/>
                    <a:pt x="1153453" y="1057607"/>
                  </a:cubicBezTo>
                  <a:cubicBezTo>
                    <a:pt x="1169301" y="1057262"/>
                    <a:pt x="1189401" y="1059897"/>
                    <a:pt x="1213748" y="1065494"/>
                  </a:cubicBezTo>
                  <a:cubicBezTo>
                    <a:pt x="1205249" y="1059554"/>
                    <a:pt x="1206509" y="1051882"/>
                    <a:pt x="1217535" y="1042475"/>
                  </a:cubicBezTo>
                  <a:close/>
                  <a:moveTo>
                    <a:pt x="1319503" y="797248"/>
                  </a:moveTo>
                  <a:cubicBezTo>
                    <a:pt x="1307328" y="794447"/>
                    <a:pt x="1297914" y="789301"/>
                    <a:pt x="1291249" y="781796"/>
                  </a:cubicBezTo>
                  <a:cubicBezTo>
                    <a:pt x="1284590" y="774301"/>
                    <a:pt x="1275171" y="769145"/>
                    <a:pt x="1262995" y="766342"/>
                  </a:cubicBezTo>
                  <a:cubicBezTo>
                    <a:pt x="1262995" y="766342"/>
                    <a:pt x="1250823" y="763553"/>
                    <a:pt x="1226472" y="757958"/>
                  </a:cubicBezTo>
                  <a:cubicBezTo>
                    <a:pt x="1143553" y="762780"/>
                    <a:pt x="1061320" y="753840"/>
                    <a:pt x="979774" y="731120"/>
                  </a:cubicBezTo>
                  <a:cubicBezTo>
                    <a:pt x="948078" y="731794"/>
                    <a:pt x="916091" y="729424"/>
                    <a:pt x="883820" y="723992"/>
                  </a:cubicBezTo>
                  <a:cubicBezTo>
                    <a:pt x="851543" y="718566"/>
                    <a:pt x="819560" y="716192"/>
                    <a:pt x="787863" y="716868"/>
                  </a:cubicBezTo>
                  <a:cubicBezTo>
                    <a:pt x="768334" y="720340"/>
                    <a:pt x="743876" y="734628"/>
                    <a:pt x="714478" y="759711"/>
                  </a:cubicBezTo>
                  <a:cubicBezTo>
                    <a:pt x="769372" y="752418"/>
                    <a:pt x="823928" y="752028"/>
                    <a:pt x="878137" y="758508"/>
                  </a:cubicBezTo>
                  <a:cubicBezTo>
                    <a:pt x="932346" y="764996"/>
                    <a:pt x="989884" y="775233"/>
                    <a:pt x="1050757" y="789222"/>
                  </a:cubicBezTo>
                  <a:cubicBezTo>
                    <a:pt x="1082455" y="788545"/>
                    <a:pt x="1116277" y="789356"/>
                    <a:pt x="1152226" y="791645"/>
                  </a:cubicBezTo>
                  <a:cubicBezTo>
                    <a:pt x="1188174" y="793937"/>
                    <a:pt x="1223834" y="793174"/>
                    <a:pt x="1259208" y="789364"/>
                  </a:cubicBezTo>
                  <a:lnTo>
                    <a:pt x="1253696" y="794065"/>
                  </a:lnTo>
                  <a:cubicBezTo>
                    <a:pt x="1265869" y="796859"/>
                    <a:pt x="1275918" y="798177"/>
                    <a:pt x="1283842" y="798009"/>
                  </a:cubicBezTo>
                  <a:cubicBezTo>
                    <a:pt x="1291770" y="797840"/>
                    <a:pt x="1301817" y="799149"/>
                    <a:pt x="1313991" y="801950"/>
                  </a:cubicBezTo>
                  <a:close/>
                  <a:moveTo>
                    <a:pt x="1336717" y="314408"/>
                  </a:moveTo>
                  <a:cubicBezTo>
                    <a:pt x="1334958" y="316268"/>
                    <a:pt x="1329787" y="311665"/>
                    <a:pt x="1333300" y="307944"/>
                  </a:cubicBezTo>
                  <a:cubicBezTo>
                    <a:pt x="1333300" y="307944"/>
                    <a:pt x="1334592" y="309095"/>
                    <a:pt x="1335665" y="310480"/>
                  </a:cubicBezTo>
                  <a:cubicBezTo>
                    <a:pt x="1336739" y="311862"/>
                    <a:pt x="1337593" y="313476"/>
                    <a:pt x="1336717" y="314408"/>
                  </a:cubicBezTo>
                  <a:close/>
                  <a:moveTo>
                    <a:pt x="1387541" y="308646"/>
                  </a:moveTo>
                  <a:cubicBezTo>
                    <a:pt x="1375050" y="311794"/>
                    <a:pt x="1361247" y="312455"/>
                    <a:pt x="1348940" y="310763"/>
                  </a:cubicBezTo>
                  <a:cubicBezTo>
                    <a:pt x="1355185" y="309190"/>
                    <a:pt x="1361803" y="307025"/>
                    <a:pt x="1368376" y="306073"/>
                  </a:cubicBezTo>
                  <a:cubicBezTo>
                    <a:pt x="1374947" y="305119"/>
                    <a:pt x="1381475" y="305376"/>
                    <a:pt x="1387541" y="308646"/>
                  </a:cubicBezTo>
                  <a:close/>
                  <a:moveTo>
                    <a:pt x="1433538" y="680158"/>
                  </a:moveTo>
                  <a:lnTo>
                    <a:pt x="1414742" y="667035"/>
                  </a:lnTo>
                  <a:lnTo>
                    <a:pt x="1363295" y="662724"/>
                  </a:lnTo>
                  <a:close/>
                  <a:moveTo>
                    <a:pt x="1493835" y="688044"/>
                  </a:moveTo>
                  <a:lnTo>
                    <a:pt x="1485828" y="672991"/>
                  </a:lnTo>
                  <a:lnTo>
                    <a:pt x="1440003" y="669152"/>
                  </a:lnTo>
                  <a:lnTo>
                    <a:pt x="1444562" y="670752"/>
                  </a:lnTo>
                  <a:cubicBezTo>
                    <a:pt x="1456738" y="673555"/>
                    <a:pt x="1473160" y="679317"/>
                    <a:pt x="1493835" y="688044"/>
                  </a:cubicBezTo>
                  <a:close/>
                  <a:moveTo>
                    <a:pt x="2010802" y="301586"/>
                  </a:moveTo>
                  <a:lnTo>
                    <a:pt x="1970534" y="302120"/>
                  </a:lnTo>
                  <a:cubicBezTo>
                    <a:pt x="1935671" y="302992"/>
                    <a:pt x="1901680" y="304105"/>
                    <a:pt x="1866781" y="305015"/>
                  </a:cubicBezTo>
                  <a:cubicBezTo>
                    <a:pt x="1823094" y="307869"/>
                    <a:pt x="1770792" y="300463"/>
                    <a:pt x="1727367" y="303814"/>
                  </a:cubicBezTo>
                  <a:cubicBezTo>
                    <a:pt x="1700816" y="307128"/>
                    <a:pt x="1685520" y="310145"/>
                    <a:pt x="1655897" y="312832"/>
                  </a:cubicBezTo>
                  <a:cubicBezTo>
                    <a:pt x="1639784" y="315168"/>
                    <a:pt x="1620632" y="316072"/>
                    <a:pt x="1603498" y="315611"/>
                  </a:cubicBezTo>
                  <a:cubicBezTo>
                    <a:pt x="1566475" y="320707"/>
                    <a:pt x="1601269" y="322623"/>
                    <a:pt x="1611739" y="320837"/>
                  </a:cubicBezTo>
                  <a:cubicBezTo>
                    <a:pt x="1686653" y="317471"/>
                    <a:pt x="1751068" y="316700"/>
                    <a:pt x="1819290" y="311898"/>
                  </a:cubicBezTo>
                  <a:lnTo>
                    <a:pt x="1835216" y="312074"/>
                  </a:lnTo>
                  <a:close/>
                  <a:moveTo>
                    <a:pt x="2206493" y="66888"/>
                  </a:moveTo>
                  <a:cubicBezTo>
                    <a:pt x="2205120" y="63334"/>
                    <a:pt x="2203197" y="58359"/>
                    <a:pt x="2204020" y="60491"/>
                  </a:cubicBezTo>
                  <a:close/>
                  <a:moveTo>
                    <a:pt x="2214701" y="59725"/>
                  </a:moveTo>
                  <a:lnTo>
                    <a:pt x="2207729" y="70086"/>
                  </a:lnTo>
                  <a:lnTo>
                    <a:pt x="2213027" y="72805"/>
                  </a:lnTo>
                  <a:lnTo>
                    <a:pt x="2133222" y="75812"/>
                  </a:lnTo>
                  <a:cubicBezTo>
                    <a:pt x="1899883" y="86835"/>
                    <a:pt x="1666032" y="100994"/>
                    <a:pt x="1430026" y="110279"/>
                  </a:cubicBezTo>
                  <a:cubicBezTo>
                    <a:pt x="1398287" y="118016"/>
                    <a:pt x="1289851" y="107681"/>
                    <a:pt x="1383350" y="95044"/>
                  </a:cubicBezTo>
                  <a:cubicBezTo>
                    <a:pt x="1597917" y="67971"/>
                    <a:pt x="1817136" y="76879"/>
                    <a:pt x="2041510" y="70240"/>
                  </a:cubicBezTo>
                  <a:close/>
                  <a:moveTo>
                    <a:pt x="2231036" y="58733"/>
                  </a:moveTo>
                  <a:lnTo>
                    <a:pt x="2226569" y="64826"/>
                  </a:lnTo>
                  <a:lnTo>
                    <a:pt x="2218387" y="59500"/>
                  </a:lnTo>
                  <a:close/>
                  <a:moveTo>
                    <a:pt x="2320027" y="234490"/>
                  </a:moveTo>
                  <a:cubicBezTo>
                    <a:pt x="2321404" y="236196"/>
                    <a:pt x="2295650" y="240648"/>
                    <a:pt x="2260832" y="245585"/>
                  </a:cubicBezTo>
                  <a:lnTo>
                    <a:pt x="2238069" y="248658"/>
                  </a:lnTo>
                  <a:lnTo>
                    <a:pt x="2223932" y="249294"/>
                  </a:lnTo>
                  <a:lnTo>
                    <a:pt x="2225959" y="239490"/>
                  </a:lnTo>
                  <a:cubicBezTo>
                    <a:pt x="2228738" y="246674"/>
                    <a:pt x="2148195" y="251498"/>
                    <a:pt x="2126964" y="247724"/>
                  </a:cubicBezTo>
                  <a:cubicBezTo>
                    <a:pt x="2232823" y="238060"/>
                    <a:pt x="2287458" y="234173"/>
                    <a:pt x="2308932" y="233789"/>
                  </a:cubicBezTo>
                  <a:cubicBezTo>
                    <a:pt x="2316092" y="233663"/>
                    <a:pt x="2319567" y="233922"/>
                    <a:pt x="2320027" y="234490"/>
                  </a:cubicBezTo>
                  <a:close/>
                  <a:moveTo>
                    <a:pt x="2436300" y="55749"/>
                  </a:moveTo>
                  <a:lnTo>
                    <a:pt x="2382087" y="66437"/>
                  </a:lnTo>
                  <a:lnTo>
                    <a:pt x="2214959" y="72730"/>
                  </a:lnTo>
                  <a:lnTo>
                    <a:pt x="2226569" y="64826"/>
                  </a:lnTo>
                  <a:cubicBezTo>
                    <a:pt x="2226569" y="64826"/>
                    <a:pt x="2228533" y="65638"/>
                    <a:pt x="2230781" y="65063"/>
                  </a:cubicBezTo>
                  <a:lnTo>
                    <a:pt x="2235628" y="58453"/>
                  </a:lnTo>
                  <a:lnTo>
                    <a:pt x="2267623" y="56510"/>
                  </a:lnTo>
                  <a:cubicBezTo>
                    <a:pt x="2273872" y="54373"/>
                    <a:pt x="2276995" y="53304"/>
                    <a:pt x="2280261" y="52108"/>
                  </a:cubicBezTo>
                  <a:lnTo>
                    <a:pt x="2285686" y="50033"/>
                  </a:lnTo>
                  <a:lnTo>
                    <a:pt x="2295084" y="48703"/>
                  </a:lnTo>
                  <a:lnTo>
                    <a:pt x="2303456" y="59854"/>
                  </a:lnTo>
                  <a:cubicBezTo>
                    <a:pt x="2306258" y="60768"/>
                    <a:pt x="2306959" y="56472"/>
                    <a:pt x="2307657" y="52177"/>
                  </a:cubicBezTo>
                  <a:lnTo>
                    <a:pt x="2310771" y="46483"/>
                  </a:lnTo>
                  <a:lnTo>
                    <a:pt x="2314198" y="45996"/>
                  </a:lnTo>
                  <a:lnTo>
                    <a:pt x="2319940" y="49681"/>
                  </a:lnTo>
                  <a:cubicBezTo>
                    <a:pt x="2330705" y="57436"/>
                    <a:pt x="2348033" y="69880"/>
                    <a:pt x="2358538" y="59735"/>
                  </a:cubicBezTo>
                  <a:cubicBezTo>
                    <a:pt x="2358538" y="59735"/>
                    <a:pt x="2349919" y="40213"/>
                    <a:pt x="2355517" y="42042"/>
                  </a:cubicBezTo>
                  <a:cubicBezTo>
                    <a:pt x="2361122" y="43869"/>
                    <a:pt x="2371030" y="55459"/>
                    <a:pt x="2383168" y="59422"/>
                  </a:cubicBezTo>
                  <a:cubicBezTo>
                    <a:pt x="2388768" y="61248"/>
                    <a:pt x="2404261" y="59694"/>
                    <a:pt x="2421316" y="57603"/>
                  </a:cubicBezTo>
                  <a:close/>
                  <a:moveTo>
                    <a:pt x="2640319" y="13882"/>
                  </a:moveTo>
                  <a:cubicBezTo>
                    <a:pt x="2639026" y="21814"/>
                    <a:pt x="2622580" y="8094"/>
                    <a:pt x="2629474" y="1990"/>
                  </a:cubicBezTo>
                  <a:close/>
                  <a:moveTo>
                    <a:pt x="2720388" y="5213"/>
                  </a:moveTo>
                  <a:lnTo>
                    <a:pt x="2700297" y="12153"/>
                  </a:lnTo>
                  <a:lnTo>
                    <a:pt x="2694788" y="12840"/>
                  </a:lnTo>
                  <a:lnTo>
                    <a:pt x="2666244" y="5637"/>
                  </a:lnTo>
                  <a:cubicBezTo>
                    <a:pt x="2672597" y="2838"/>
                    <a:pt x="2681934" y="1363"/>
                    <a:pt x="2691777" y="1269"/>
                  </a:cubicBezTo>
                  <a:cubicBezTo>
                    <a:pt x="2701627" y="1176"/>
                    <a:pt x="2711987" y="2470"/>
                    <a:pt x="2720388" y="5213"/>
                  </a:cubicBezTo>
                  <a:close/>
                  <a:moveTo>
                    <a:pt x="2745589" y="6473"/>
                  </a:moveTo>
                  <a:lnTo>
                    <a:pt x="2728044" y="8675"/>
                  </a:lnTo>
                  <a:lnTo>
                    <a:pt x="2720388" y="5213"/>
                  </a:lnTo>
                  <a:close/>
                  <a:moveTo>
                    <a:pt x="2765795" y="3943"/>
                  </a:moveTo>
                  <a:lnTo>
                    <a:pt x="2752836" y="5567"/>
                  </a:lnTo>
                  <a:lnTo>
                    <a:pt x="2759218" y="2224"/>
                  </a:lnTo>
                  <a:close/>
                  <a:moveTo>
                    <a:pt x="2784447" y="1606"/>
                  </a:moveTo>
                  <a:lnTo>
                    <a:pt x="2777826" y="2435"/>
                  </a:lnTo>
                  <a:lnTo>
                    <a:pt x="2779400" y="0"/>
                  </a:lnTo>
                  <a:close/>
                  <a:moveTo>
                    <a:pt x="2975948" y="68337"/>
                  </a:moveTo>
                  <a:lnTo>
                    <a:pt x="2942761" y="70090"/>
                  </a:lnTo>
                  <a:cubicBezTo>
                    <a:pt x="2723146" y="84634"/>
                    <a:pt x="2466650" y="140190"/>
                    <a:pt x="2245680" y="185336"/>
                  </a:cubicBezTo>
                  <a:cubicBezTo>
                    <a:pt x="2208842" y="195204"/>
                    <a:pt x="2157772" y="205202"/>
                    <a:pt x="2139773" y="209804"/>
                  </a:cubicBezTo>
                  <a:cubicBezTo>
                    <a:pt x="2118635" y="226179"/>
                    <a:pt x="2139406" y="228754"/>
                    <a:pt x="2124186" y="240542"/>
                  </a:cubicBezTo>
                  <a:cubicBezTo>
                    <a:pt x="2124186" y="240542"/>
                    <a:pt x="2097971" y="260842"/>
                    <a:pt x="2095196" y="253662"/>
                  </a:cubicBezTo>
                  <a:lnTo>
                    <a:pt x="2099702" y="254876"/>
                  </a:lnTo>
                  <a:lnTo>
                    <a:pt x="1480594" y="282710"/>
                  </a:lnTo>
                  <a:cubicBezTo>
                    <a:pt x="1421512" y="283263"/>
                    <a:pt x="1362872" y="298060"/>
                    <a:pt x="1307558" y="299254"/>
                  </a:cubicBezTo>
                  <a:lnTo>
                    <a:pt x="1260583" y="295464"/>
                  </a:lnTo>
                  <a:lnTo>
                    <a:pt x="1238044" y="298740"/>
                  </a:lnTo>
                  <a:cubicBezTo>
                    <a:pt x="1216477" y="302201"/>
                    <a:pt x="1194164" y="306841"/>
                    <a:pt x="1171499" y="312270"/>
                  </a:cubicBezTo>
                  <a:lnTo>
                    <a:pt x="1151052" y="317721"/>
                  </a:lnTo>
                  <a:lnTo>
                    <a:pt x="1147257" y="317721"/>
                  </a:lnTo>
                  <a:cubicBezTo>
                    <a:pt x="1134203" y="318608"/>
                    <a:pt x="1119800" y="320829"/>
                    <a:pt x="1108293" y="321626"/>
                  </a:cubicBezTo>
                  <a:lnTo>
                    <a:pt x="1103414" y="321555"/>
                  </a:lnTo>
                  <a:lnTo>
                    <a:pt x="1153973" y="308034"/>
                  </a:lnTo>
                  <a:cubicBezTo>
                    <a:pt x="1177128" y="302299"/>
                    <a:pt x="1200926" y="296960"/>
                    <a:pt x="1225918" y="292201"/>
                  </a:cubicBezTo>
                  <a:lnTo>
                    <a:pt x="1236194" y="290594"/>
                  </a:lnTo>
                  <a:lnTo>
                    <a:pt x="1213178" y="284874"/>
                  </a:lnTo>
                  <a:cubicBezTo>
                    <a:pt x="1201087" y="279881"/>
                    <a:pt x="1189974" y="274167"/>
                    <a:pt x="1178770" y="270510"/>
                  </a:cubicBezTo>
                  <a:cubicBezTo>
                    <a:pt x="1154140" y="270822"/>
                    <a:pt x="1107677" y="290464"/>
                    <a:pt x="1103155" y="245828"/>
                  </a:cubicBezTo>
                  <a:cubicBezTo>
                    <a:pt x="1136401" y="265030"/>
                    <a:pt x="1112845" y="222538"/>
                    <a:pt x="1103155" y="245828"/>
                  </a:cubicBezTo>
                  <a:cubicBezTo>
                    <a:pt x="998811" y="246574"/>
                    <a:pt x="889803" y="245799"/>
                    <a:pt x="780078" y="243396"/>
                  </a:cubicBezTo>
                  <a:cubicBezTo>
                    <a:pt x="794936" y="188381"/>
                    <a:pt x="881757" y="216718"/>
                    <a:pt x="928219" y="197080"/>
                  </a:cubicBezTo>
                  <a:cubicBezTo>
                    <a:pt x="966635" y="184561"/>
                    <a:pt x="897985" y="195564"/>
                    <a:pt x="880248" y="189774"/>
                  </a:cubicBezTo>
                  <a:cubicBezTo>
                    <a:pt x="856549" y="190393"/>
                    <a:pt x="837306" y="193855"/>
                    <a:pt x="813969" y="186239"/>
                  </a:cubicBezTo>
                  <a:cubicBezTo>
                    <a:pt x="1143361" y="146879"/>
                    <a:pt x="1479629" y="122640"/>
                    <a:pt x="1817838" y="104605"/>
                  </a:cubicBezTo>
                  <a:lnTo>
                    <a:pt x="2294191" y="83764"/>
                  </a:lnTo>
                  <a:lnTo>
                    <a:pt x="2289208" y="84750"/>
                  </a:lnTo>
                  <a:cubicBezTo>
                    <a:pt x="2214220" y="103938"/>
                    <a:pt x="2123537" y="116623"/>
                    <a:pt x="2078959" y="160478"/>
                  </a:cubicBezTo>
                  <a:cubicBezTo>
                    <a:pt x="2044893" y="177526"/>
                    <a:pt x="2041657" y="169146"/>
                    <a:pt x="2023660" y="173750"/>
                  </a:cubicBezTo>
                  <a:cubicBezTo>
                    <a:pt x="1978128" y="181020"/>
                    <a:pt x="1943599" y="196870"/>
                    <a:pt x="1991528" y="198636"/>
                  </a:cubicBezTo>
                  <a:cubicBezTo>
                    <a:pt x="2077138" y="189879"/>
                    <a:pt x="2122290" y="184466"/>
                    <a:pt x="2197276" y="165276"/>
                  </a:cubicBezTo>
                  <a:cubicBezTo>
                    <a:pt x="2385101" y="135300"/>
                    <a:pt x="2551204" y="100274"/>
                    <a:pt x="2730346" y="74613"/>
                  </a:cubicBezTo>
                  <a:lnTo>
                    <a:pt x="2845621" y="60884"/>
                  </a:lnTo>
                  <a:close/>
                  <a:moveTo>
                    <a:pt x="3077268" y="3430487"/>
                  </a:moveTo>
                  <a:cubicBezTo>
                    <a:pt x="3077268" y="3430487"/>
                    <a:pt x="3073309" y="3433019"/>
                    <a:pt x="3065395" y="3438079"/>
                  </a:cubicBezTo>
                  <a:cubicBezTo>
                    <a:pt x="2990196" y="3424971"/>
                    <a:pt x="2916976" y="3407529"/>
                    <a:pt x="2845737" y="3385769"/>
                  </a:cubicBezTo>
                  <a:cubicBezTo>
                    <a:pt x="2774497" y="3363995"/>
                    <a:pt x="2703253" y="3345303"/>
                    <a:pt x="2632014" y="3329659"/>
                  </a:cubicBezTo>
                  <a:cubicBezTo>
                    <a:pt x="2556816" y="3316543"/>
                    <a:pt x="2483598" y="3299115"/>
                    <a:pt x="2412356" y="3277341"/>
                  </a:cubicBezTo>
                  <a:cubicBezTo>
                    <a:pt x="2341117" y="3255585"/>
                    <a:pt x="2267897" y="3238141"/>
                    <a:pt x="2192698" y="3225029"/>
                  </a:cubicBezTo>
                  <a:cubicBezTo>
                    <a:pt x="2184782" y="3217857"/>
                    <a:pt x="2178844" y="3209403"/>
                    <a:pt x="2174888" y="3199699"/>
                  </a:cubicBezTo>
                  <a:cubicBezTo>
                    <a:pt x="2178843" y="3197167"/>
                    <a:pt x="2184776" y="3199481"/>
                    <a:pt x="2192694" y="3206669"/>
                  </a:cubicBezTo>
                  <a:lnTo>
                    <a:pt x="3065393" y="3419723"/>
                  </a:lnTo>
                  <a:cubicBezTo>
                    <a:pt x="3069352" y="3417189"/>
                    <a:pt x="3073306" y="3417707"/>
                    <a:pt x="3077264" y="3421303"/>
                  </a:cubicBezTo>
                  <a:cubicBezTo>
                    <a:pt x="3081225" y="3424897"/>
                    <a:pt x="3081224" y="3427955"/>
                    <a:pt x="3077268" y="3430487"/>
                  </a:cubicBezTo>
                  <a:close/>
                  <a:moveTo>
                    <a:pt x="3089148" y="257891"/>
                  </a:moveTo>
                  <a:lnTo>
                    <a:pt x="3086918" y="268355"/>
                  </a:lnTo>
                  <a:lnTo>
                    <a:pt x="3086966" y="266045"/>
                  </a:lnTo>
                  <a:close/>
                  <a:moveTo>
                    <a:pt x="3181897" y="125963"/>
                  </a:moveTo>
                  <a:cubicBezTo>
                    <a:pt x="3176826" y="129892"/>
                    <a:pt x="3165737" y="118258"/>
                    <a:pt x="3175885" y="110399"/>
                  </a:cubicBezTo>
                  <a:cubicBezTo>
                    <a:pt x="3175885" y="110399"/>
                    <a:pt x="3186972" y="122035"/>
                    <a:pt x="3181897" y="125963"/>
                  </a:cubicBezTo>
                  <a:close/>
                  <a:moveTo>
                    <a:pt x="3213665" y="120027"/>
                  </a:moveTo>
                  <a:cubicBezTo>
                    <a:pt x="3208592" y="123955"/>
                    <a:pt x="3203517" y="127885"/>
                    <a:pt x="3200740" y="120702"/>
                  </a:cubicBezTo>
                  <a:cubicBezTo>
                    <a:pt x="3203277" y="118737"/>
                    <a:pt x="3205813" y="116772"/>
                    <a:pt x="3208064" y="116198"/>
                  </a:cubicBezTo>
                  <a:cubicBezTo>
                    <a:pt x="3210314" y="115622"/>
                    <a:pt x="3212277" y="116435"/>
                    <a:pt x="3213665" y="120027"/>
                  </a:cubicBezTo>
                  <a:close/>
                  <a:moveTo>
                    <a:pt x="3235755" y="242992"/>
                  </a:moveTo>
                  <a:lnTo>
                    <a:pt x="3233556" y="242916"/>
                  </a:lnTo>
                  <a:lnTo>
                    <a:pt x="3234241" y="263903"/>
                  </a:lnTo>
                  <a:close/>
                  <a:moveTo>
                    <a:pt x="3310362" y="122904"/>
                  </a:moveTo>
                  <a:cubicBezTo>
                    <a:pt x="3278135" y="127645"/>
                    <a:pt x="3243595" y="126401"/>
                    <a:pt x="3213665" y="120027"/>
                  </a:cubicBezTo>
                  <a:cubicBezTo>
                    <a:pt x="3225748" y="118247"/>
                    <a:pt x="3238483" y="115751"/>
                    <a:pt x="3251136" y="114244"/>
                  </a:cubicBezTo>
                  <a:cubicBezTo>
                    <a:pt x="3263790" y="112737"/>
                    <a:pt x="3276363" y="112224"/>
                    <a:pt x="3288128" y="114414"/>
                  </a:cubicBezTo>
                  <a:cubicBezTo>
                    <a:pt x="3295972" y="115875"/>
                    <a:pt x="3303455" y="118532"/>
                    <a:pt x="3310362" y="122904"/>
                  </a:cubicBezTo>
                  <a:close/>
                  <a:moveTo>
                    <a:pt x="3709209" y="64485"/>
                  </a:moveTo>
                  <a:lnTo>
                    <a:pt x="3704822" y="68604"/>
                  </a:lnTo>
                  <a:cubicBezTo>
                    <a:pt x="3694484" y="72236"/>
                    <a:pt x="3670988" y="73806"/>
                    <a:pt x="3667183" y="76756"/>
                  </a:cubicBezTo>
                  <a:cubicBezTo>
                    <a:pt x="3544217" y="75558"/>
                    <a:pt x="3423664" y="67822"/>
                    <a:pt x="3303580" y="63419"/>
                  </a:cubicBezTo>
                  <a:lnTo>
                    <a:pt x="3295636" y="63291"/>
                  </a:lnTo>
                  <a:lnTo>
                    <a:pt x="3288285" y="62498"/>
                  </a:lnTo>
                  <a:lnTo>
                    <a:pt x="3287774" y="63168"/>
                  </a:lnTo>
                  <a:lnTo>
                    <a:pt x="3236373" y="62350"/>
                  </a:lnTo>
                  <a:lnTo>
                    <a:pt x="3233213" y="62032"/>
                  </a:lnTo>
                  <a:lnTo>
                    <a:pt x="3233025" y="62295"/>
                  </a:lnTo>
                  <a:lnTo>
                    <a:pt x="3123553" y="60551"/>
                  </a:lnTo>
                  <a:lnTo>
                    <a:pt x="3084055" y="62636"/>
                  </a:lnTo>
                  <a:lnTo>
                    <a:pt x="3027435" y="60013"/>
                  </a:lnTo>
                  <a:lnTo>
                    <a:pt x="2851646" y="60165"/>
                  </a:lnTo>
                  <a:lnTo>
                    <a:pt x="2915129" y="52606"/>
                  </a:lnTo>
                  <a:cubicBezTo>
                    <a:pt x="3059658" y="37104"/>
                    <a:pt x="3169281" y="39305"/>
                    <a:pt x="3318518" y="38824"/>
                  </a:cubicBezTo>
                  <a:cubicBezTo>
                    <a:pt x="3337173" y="38762"/>
                    <a:pt x="3359509" y="38282"/>
                    <a:pt x="3383876" y="37762"/>
                  </a:cubicBezTo>
                  <a:lnTo>
                    <a:pt x="3427012" y="37036"/>
                  </a:lnTo>
                  <a:lnTo>
                    <a:pt x="3593979" y="52552"/>
                  </a:lnTo>
                  <a:close/>
                  <a:moveTo>
                    <a:pt x="4060981" y="460893"/>
                  </a:moveTo>
                  <a:lnTo>
                    <a:pt x="4050354" y="447679"/>
                  </a:lnTo>
                  <a:cubicBezTo>
                    <a:pt x="4004142" y="432595"/>
                    <a:pt x="3926299" y="424588"/>
                    <a:pt x="3845727" y="418998"/>
                  </a:cubicBezTo>
                  <a:cubicBezTo>
                    <a:pt x="3765154" y="413408"/>
                    <a:pt x="3681854" y="410234"/>
                    <a:pt x="3624727" y="404813"/>
                  </a:cubicBezTo>
                  <a:lnTo>
                    <a:pt x="3604990" y="402151"/>
                  </a:lnTo>
                  <a:lnTo>
                    <a:pt x="3604999" y="402800"/>
                  </a:lnTo>
                  <a:lnTo>
                    <a:pt x="3625914" y="406591"/>
                  </a:lnTo>
                  <a:cubicBezTo>
                    <a:pt x="3655553" y="411741"/>
                    <a:pt x="3698585" y="419173"/>
                    <a:pt x="3707453" y="422069"/>
                  </a:cubicBezTo>
                  <a:cubicBezTo>
                    <a:pt x="3791259" y="432716"/>
                    <a:pt x="3851723" y="435746"/>
                    <a:pt x="3942637" y="438968"/>
                  </a:cubicBezTo>
                  <a:cubicBezTo>
                    <a:pt x="3965973" y="446589"/>
                    <a:pt x="4052796" y="474927"/>
                    <a:pt x="4060981" y="460893"/>
                  </a:cubicBezTo>
                  <a:close/>
                  <a:moveTo>
                    <a:pt x="4091429" y="461084"/>
                  </a:moveTo>
                  <a:cubicBezTo>
                    <a:pt x="4097031" y="462914"/>
                    <a:pt x="4080583" y="449191"/>
                    <a:pt x="4080583" y="449191"/>
                  </a:cubicBezTo>
                  <a:cubicBezTo>
                    <a:pt x="4079293" y="457124"/>
                    <a:pt x="4089923" y="470339"/>
                    <a:pt x="4091429" y="461084"/>
                  </a:cubicBezTo>
                  <a:close/>
                  <a:moveTo>
                    <a:pt x="4192037" y="477218"/>
                  </a:moveTo>
                  <a:lnTo>
                    <a:pt x="4182127" y="465633"/>
                  </a:lnTo>
                  <a:cubicBezTo>
                    <a:pt x="4175231" y="471734"/>
                    <a:pt x="4185145" y="483324"/>
                    <a:pt x="4192037" y="477218"/>
                  </a:cubicBezTo>
                  <a:close/>
                  <a:moveTo>
                    <a:pt x="4233473" y="482389"/>
                  </a:moveTo>
                  <a:lnTo>
                    <a:pt x="4205826" y="465012"/>
                  </a:lnTo>
                  <a:cubicBezTo>
                    <a:pt x="4205826" y="465012"/>
                    <a:pt x="4219685" y="494597"/>
                    <a:pt x="4233473" y="482389"/>
                  </a:cubicBezTo>
                  <a:close/>
                  <a:moveTo>
                    <a:pt x="4275842" y="487866"/>
                  </a:moveTo>
                  <a:cubicBezTo>
                    <a:pt x="4281444" y="489695"/>
                    <a:pt x="4266147" y="474955"/>
                    <a:pt x="4259612" y="472826"/>
                  </a:cubicBezTo>
                  <a:cubicBezTo>
                    <a:pt x="4252504" y="480250"/>
                    <a:pt x="4274549" y="495798"/>
                    <a:pt x="4275842" y="487866"/>
                  </a:cubicBezTo>
                  <a:close/>
                  <a:moveTo>
                    <a:pt x="4335230" y="497505"/>
                  </a:moveTo>
                  <a:cubicBezTo>
                    <a:pt x="4339430" y="498878"/>
                    <a:pt x="4328807" y="486013"/>
                    <a:pt x="4320323" y="482069"/>
                  </a:cubicBezTo>
                  <a:cubicBezTo>
                    <a:pt x="4317495" y="480755"/>
                    <a:pt x="4314906" y="480430"/>
                    <a:pt x="4313183" y="481956"/>
                  </a:cubicBezTo>
                  <a:cubicBezTo>
                    <a:pt x="4311890" y="489889"/>
                    <a:pt x="4333723" y="506760"/>
                    <a:pt x="4335230" y="497505"/>
                  </a:cubicBezTo>
                  <a:close/>
                  <a:moveTo>
                    <a:pt x="4376665" y="502678"/>
                  </a:moveTo>
                  <a:lnTo>
                    <a:pt x="4361152" y="489260"/>
                  </a:lnTo>
                  <a:cubicBezTo>
                    <a:pt x="4354259" y="495364"/>
                    <a:pt x="4369770" y="508781"/>
                    <a:pt x="4376665" y="502678"/>
                  </a:cubicBezTo>
                  <a:close/>
                  <a:moveTo>
                    <a:pt x="4441440" y="515467"/>
                  </a:moveTo>
                  <a:lnTo>
                    <a:pt x="4414724" y="498394"/>
                  </a:lnTo>
                  <a:cubicBezTo>
                    <a:pt x="4414724" y="498394"/>
                    <a:pt x="4427653" y="527672"/>
                    <a:pt x="4441440" y="515467"/>
                  </a:cubicBezTo>
                  <a:close/>
                  <a:moveTo>
                    <a:pt x="4471671" y="516982"/>
                  </a:moveTo>
                  <a:cubicBezTo>
                    <a:pt x="4478205" y="519118"/>
                    <a:pt x="4461760" y="505394"/>
                    <a:pt x="4456161" y="503566"/>
                  </a:cubicBezTo>
                  <a:cubicBezTo>
                    <a:pt x="4454868" y="511497"/>
                    <a:pt x="4470380" y="524912"/>
                    <a:pt x="4471671" y="516982"/>
                  </a:cubicBezTo>
                  <a:close/>
                  <a:moveTo>
                    <a:pt x="5399477" y="700099"/>
                  </a:moveTo>
                  <a:cubicBezTo>
                    <a:pt x="5403572" y="693080"/>
                    <a:pt x="5371920" y="680662"/>
                    <a:pt x="5347137" y="673615"/>
                  </a:cubicBezTo>
                  <a:cubicBezTo>
                    <a:pt x="5334746" y="670093"/>
                    <a:pt x="5324068" y="667915"/>
                    <a:pt x="5320436" y="668424"/>
                  </a:cubicBezTo>
                  <a:cubicBezTo>
                    <a:pt x="5316806" y="668935"/>
                    <a:pt x="5320215" y="672138"/>
                    <a:pt x="5335997" y="679377"/>
                  </a:cubicBezTo>
                  <a:cubicBezTo>
                    <a:pt x="5335997" y="679377"/>
                    <a:pt x="5392945" y="697967"/>
                    <a:pt x="5399477" y="700099"/>
                  </a:cubicBezTo>
                  <a:close/>
                  <a:moveTo>
                    <a:pt x="5536506" y="740830"/>
                  </a:moveTo>
                  <a:lnTo>
                    <a:pt x="5536207" y="740710"/>
                  </a:lnTo>
                  <a:lnTo>
                    <a:pt x="5536423" y="740818"/>
                  </a:lnTo>
                  <a:close/>
                  <a:moveTo>
                    <a:pt x="5543992" y="733244"/>
                  </a:moveTo>
                  <a:lnTo>
                    <a:pt x="5530338" y="724838"/>
                  </a:lnTo>
                  <a:cubicBezTo>
                    <a:pt x="5512214" y="714200"/>
                    <a:pt x="5489780" y="702327"/>
                    <a:pt x="5472541" y="697384"/>
                  </a:cubicBezTo>
                  <a:cubicBezTo>
                    <a:pt x="5466794" y="695737"/>
                    <a:pt x="5461625" y="694859"/>
                    <a:pt x="5457386" y="695057"/>
                  </a:cubicBezTo>
                  <a:cubicBezTo>
                    <a:pt x="5453146" y="695253"/>
                    <a:pt x="5449837" y="696522"/>
                    <a:pt x="5447809" y="699167"/>
                  </a:cubicBezTo>
                  <a:cubicBezTo>
                    <a:pt x="5448184" y="696851"/>
                    <a:pt x="5454317" y="699201"/>
                    <a:pt x="5463603" y="703865"/>
                  </a:cubicBezTo>
                  <a:lnTo>
                    <a:pt x="5489465" y="717702"/>
                  </a:lnTo>
                  <a:lnTo>
                    <a:pt x="5491443" y="717200"/>
                  </a:lnTo>
                  <a:lnTo>
                    <a:pt x="5492528" y="719340"/>
                  </a:lnTo>
                  <a:lnTo>
                    <a:pt x="5498338" y="722446"/>
                  </a:lnTo>
                  <a:lnTo>
                    <a:pt x="5516645" y="731275"/>
                  </a:lnTo>
                  <a:lnTo>
                    <a:pt x="5513795" y="729008"/>
                  </a:lnTo>
                  <a:cubicBezTo>
                    <a:pt x="5512444" y="725433"/>
                    <a:pt x="5525990" y="727470"/>
                    <a:pt x="5532739" y="729341"/>
                  </a:cubicBezTo>
                  <a:close/>
                  <a:moveTo>
                    <a:pt x="5959258" y="846243"/>
                  </a:moveTo>
                  <a:lnTo>
                    <a:pt x="5680838" y="765485"/>
                  </a:lnTo>
                  <a:cubicBezTo>
                    <a:pt x="5676637" y="764112"/>
                    <a:pt x="5627478" y="743368"/>
                    <a:pt x="5604342" y="741100"/>
                  </a:cubicBezTo>
                  <a:cubicBezTo>
                    <a:pt x="5596632" y="740344"/>
                    <a:pt x="5591809" y="741644"/>
                    <a:pt x="5592512" y="746396"/>
                  </a:cubicBezTo>
                  <a:lnTo>
                    <a:pt x="5601192" y="752922"/>
                  </a:lnTo>
                  <a:lnTo>
                    <a:pt x="5713736" y="790062"/>
                  </a:lnTo>
                  <a:lnTo>
                    <a:pt x="5740432" y="798798"/>
                  </a:lnTo>
                  <a:lnTo>
                    <a:pt x="5774630" y="808191"/>
                  </a:lnTo>
                  <a:cubicBezTo>
                    <a:pt x="5797206" y="814257"/>
                    <a:pt x="5815398" y="819152"/>
                    <a:pt x="5824034" y="821966"/>
                  </a:cubicBezTo>
                  <a:lnTo>
                    <a:pt x="5900024" y="849688"/>
                  </a:lnTo>
                  <a:close/>
                  <a:moveTo>
                    <a:pt x="6341218" y="869660"/>
                  </a:moveTo>
                  <a:lnTo>
                    <a:pt x="6251785" y="840470"/>
                  </a:lnTo>
                  <a:cubicBezTo>
                    <a:pt x="6189963" y="822379"/>
                    <a:pt x="6125924" y="803564"/>
                    <a:pt x="6063087" y="778877"/>
                  </a:cubicBezTo>
                  <a:cubicBezTo>
                    <a:pt x="6018602" y="762269"/>
                    <a:pt x="5972910" y="743611"/>
                    <a:pt x="5926169" y="724332"/>
                  </a:cubicBezTo>
                  <a:lnTo>
                    <a:pt x="5870375" y="701620"/>
                  </a:lnTo>
                  <a:lnTo>
                    <a:pt x="5868574" y="706942"/>
                  </a:lnTo>
                  <a:cubicBezTo>
                    <a:pt x="5866584" y="706750"/>
                    <a:pt x="5866384" y="704589"/>
                    <a:pt x="5867151" y="702469"/>
                  </a:cubicBezTo>
                  <a:lnTo>
                    <a:pt x="5868725" y="700948"/>
                  </a:lnTo>
                  <a:lnTo>
                    <a:pt x="5782946" y="666031"/>
                  </a:lnTo>
                  <a:cubicBezTo>
                    <a:pt x="5685568" y="627808"/>
                    <a:pt x="5584598" y="592764"/>
                    <a:pt x="5481261" y="572260"/>
                  </a:cubicBezTo>
                  <a:cubicBezTo>
                    <a:pt x="5362915" y="550337"/>
                    <a:pt x="5235018" y="508590"/>
                    <a:pt x="5112365" y="476907"/>
                  </a:cubicBezTo>
                  <a:cubicBezTo>
                    <a:pt x="4941740" y="437918"/>
                    <a:pt x="4763646" y="414592"/>
                    <a:pt x="4597115" y="386689"/>
                  </a:cubicBezTo>
                  <a:cubicBezTo>
                    <a:pt x="4217143" y="333663"/>
                    <a:pt x="3841171" y="276461"/>
                    <a:pt x="3476529" y="251545"/>
                  </a:cubicBezTo>
                  <a:lnTo>
                    <a:pt x="3244403" y="243300"/>
                  </a:lnTo>
                  <a:lnTo>
                    <a:pt x="3244550" y="255151"/>
                  </a:lnTo>
                  <a:lnTo>
                    <a:pt x="3243619" y="264629"/>
                  </a:lnTo>
                  <a:cubicBezTo>
                    <a:pt x="3243210" y="267665"/>
                    <a:pt x="3242800" y="269404"/>
                    <a:pt x="3242427" y="268927"/>
                  </a:cubicBezTo>
                  <a:lnTo>
                    <a:pt x="3244716" y="268382"/>
                  </a:lnTo>
                  <a:lnTo>
                    <a:pt x="3245049" y="295246"/>
                  </a:lnTo>
                  <a:lnTo>
                    <a:pt x="3508531" y="297273"/>
                  </a:lnTo>
                  <a:cubicBezTo>
                    <a:pt x="3694449" y="314803"/>
                    <a:pt x="3874986" y="365378"/>
                    <a:pt x="4049704" y="379247"/>
                  </a:cubicBezTo>
                  <a:cubicBezTo>
                    <a:pt x="4228513" y="404203"/>
                    <a:pt x="4407536" y="427831"/>
                    <a:pt x="4590657" y="462542"/>
                  </a:cubicBezTo>
                  <a:cubicBezTo>
                    <a:pt x="4769683" y="486175"/>
                    <a:pt x="4955602" y="503699"/>
                    <a:pt x="5137647" y="545023"/>
                  </a:cubicBezTo>
                  <a:cubicBezTo>
                    <a:pt x="5449329" y="627966"/>
                    <a:pt x="5780764" y="711870"/>
                    <a:pt x="6124805" y="827890"/>
                  </a:cubicBezTo>
                  <a:lnTo>
                    <a:pt x="6206236" y="857814"/>
                  </a:lnTo>
                  <a:close/>
                  <a:moveTo>
                    <a:pt x="6342378" y="3637293"/>
                  </a:moveTo>
                  <a:cubicBezTo>
                    <a:pt x="6286967" y="3599283"/>
                    <a:pt x="6247383" y="3569507"/>
                    <a:pt x="6223634" y="3547975"/>
                  </a:cubicBezTo>
                  <a:cubicBezTo>
                    <a:pt x="6207805" y="3545853"/>
                    <a:pt x="6193952" y="3545531"/>
                    <a:pt x="6182082" y="3547013"/>
                  </a:cubicBezTo>
                  <a:cubicBezTo>
                    <a:pt x="6170207" y="3548483"/>
                    <a:pt x="6156353" y="3548161"/>
                    <a:pt x="6140526" y="3546047"/>
                  </a:cubicBezTo>
                  <a:cubicBezTo>
                    <a:pt x="6116776" y="3536747"/>
                    <a:pt x="6097976" y="3533471"/>
                    <a:pt x="6084123" y="3536209"/>
                  </a:cubicBezTo>
                  <a:cubicBezTo>
                    <a:pt x="6070274" y="3538947"/>
                    <a:pt x="6051473" y="3535675"/>
                    <a:pt x="6027728" y="3526381"/>
                  </a:cubicBezTo>
                  <a:cubicBezTo>
                    <a:pt x="6007937" y="3526789"/>
                    <a:pt x="5990131" y="3525945"/>
                    <a:pt x="5974299" y="3523823"/>
                  </a:cubicBezTo>
                  <a:cubicBezTo>
                    <a:pt x="5958468" y="3521717"/>
                    <a:pt x="5938677" y="3516005"/>
                    <a:pt x="5914930" y="3506707"/>
                  </a:cubicBezTo>
                  <a:cubicBezTo>
                    <a:pt x="5922847" y="3513891"/>
                    <a:pt x="5920872" y="3521279"/>
                    <a:pt x="5909000" y="3528879"/>
                  </a:cubicBezTo>
                  <a:cubicBezTo>
                    <a:pt x="5948576" y="3540281"/>
                    <a:pt x="5985185" y="3550537"/>
                    <a:pt x="6018828" y="3559627"/>
                  </a:cubicBezTo>
                  <a:cubicBezTo>
                    <a:pt x="6052473" y="3568713"/>
                    <a:pt x="6085122" y="3575373"/>
                    <a:pt x="6116781" y="3579605"/>
                  </a:cubicBezTo>
                  <a:cubicBezTo>
                    <a:pt x="6156363" y="3591017"/>
                    <a:pt x="6194949" y="3599993"/>
                    <a:pt x="6232549" y="3606547"/>
                  </a:cubicBezTo>
                  <a:cubicBezTo>
                    <a:pt x="6270150" y="3613105"/>
                    <a:pt x="6306760" y="3623361"/>
                    <a:pt x="6342378" y="3637293"/>
                  </a:cubicBezTo>
                  <a:close/>
                  <a:moveTo>
                    <a:pt x="6383967" y="3886189"/>
                  </a:moveTo>
                  <a:cubicBezTo>
                    <a:pt x="6328560" y="3884913"/>
                    <a:pt x="6274142" y="3876869"/>
                    <a:pt x="6220712" y="3862079"/>
                  </a:cubicBezTo>
                  <a:cubicBezTo>
                    <a:pt x="6167280" y="3847289"/>
                    <a:pt x="6110882" y="3828271"/>
                    <a:pt x="6051510" y="3805031"/>
                  </a:cubicBezTo>
                  <a:cubicBezTo>
                    <a:pt x="6019850" y="3800801"/>
                    <a:pt x="5986212" y="3794771"/>
                    <a:pt x="5950589" y="3786951"/>
                  </a:cubicBezTo>
                  <a:cubicBezTo>
                    <a:pt x="5914970" y="3779129"/>
                    <a:pt x="5879350" y="3774369"/>
                    <a:pt x="5843731" y="3772669"/>
                  </a:cubicBezTo>
                  <a:lnTo>
                    <a:pt x="5849665" y="3768873"/>
                  </a:lnTo>
                  <a:cubicBezTo>
                    <a:pt x="5837793" y="3764233"/>
                    <a:pt x="5827897" y="3761375"/>
                    <a:pt x="5819984" y="3760309"/>
                  </a:cubicBezTo>
                  <a:cubicBezTo>
                    <a:pt x="5812064" y="3759255"/>
                    <a:pt x="5802172" y="3756407"/>
                    <a:pt x="5790296" y="3751755"/>
                  </a:cubicBezTo>
                  <a:lnTo>
                    <a:pt x="5784362" y="3755549"/>
                  </a:lnTo>
                  <a:cubicBezTo>
                    <a:pt x="5796238" y="3760203"/>
                    <a:pt x="5805141" y="3766747"/>
                    <a:pt x="5811080" y="3775197"/>
                  </a:cubicBezTo>
                  <a:cubicBezTo>
                    <a:pt x="5817017" y="3783633"/>
                    <a:pt x="5825923" y="3790187"/>
                    <a:pt x="5837799" y="3794841"/>
                  </a:cubicBezTo>
                  <a:cubicBezTo>
                    <a:pt x="5837799" y="3794841"/>
                    <a:pt x="5849667" y="3799483"/>
                    <a:pt x="5873419" y="3808773"/>
                  </a:cubicBezTo>
                  <a:cubicBezTo>
                    <a:pt x="5956530" y="3816825"/>
                    <a:pt x="6037667" y="3838377"/>
                    <a:pt x="6116825" y="3873445"/>
                  </a:cubicBezTo>
                  <a:cubicBezTo>
                    <a:pt x="6148485" y="3877677"/>
                    <a:pt x="6180150" y="3884969"/>
                    <a:pt x="6211810" y="3895325"/>
                  </a:cubicBezTo>
                  <a:cubicBezTo>
                    <a:pt x="6243475" y="3905681"/>
                    <a:pt x="6275136" y="3912971"/>
                    <a:pt x="6306796" y="3917203"/>
                  </a:cubicBezTo>
                  <a:cubicBezTo>
                    <a:pt x="6326591" y="3916789"/>
                    <a:pt x="6352310" y="3906447"/>
                    <a:pt x="6383967" y="3886189"/>
                  </a:cubicBezTo>
                  <a:close/>
                  <a:moveTo>
                    <a:pt x="6430224" y="1440304"/>
                  </a:moveTo>
                  <a:cubicBezTo>
                    <a:pt x="6422873" y="1446576"/>
                    <a:pt x="6414947" y="1446746"/>
                    <a:pt x="6406452" y="1440814"/>
                  </a:cubicBezTo>
                  <a:cubicBezTo>
                    <a:pt x="6402777" y="1443952"/>
                    <a:pt x="6399735" y="1443250"/>
                    <a:pt x="6397321" y="1438713"/>
                  </a:cubicBezTo>
                  <a:cubicBezTo>
                    <a:pt x="6394907" y="1434176"/>
                    <a:pt x="6395535" y="1430339"/>
                    <a:pt x="6399212" y="1427207"/>
                  </a:cubicBezTo>
                  <a:cubicBezTo>
                    <a:pt x="6402886" y="1424070"/>
                    <a:pt x="6413225" y="1428437"/>
                    <a:pt x="6430224" y="1440304"/>
                  </a:cubicBezTo>
                  <a:close/>
                  <a:moveTo>
                    <a:pt x="6536154" y="1077829"/>
                  </a:moveTo>
                  <a:lnTo>
                    <a:pt x="6478505" y="1046337"/>
                  </a:lnTo>
                  <a:cubicBezTo>
                    <a:pt x="6454210" y="1033193"/>
                    <a:pt x="6429595" y="1021541"/>
                    <a:pt x="6404736" y="1010804"/>
                  </a:cubicBezTo>
                  <a:lnTo>
                    <a:pt x="6338160" y="984222"/>
                  </a:lnTo>
                  <a:lnTo>
                    <a:pt x="6279279" y="975752"/>
                  </a:lnTo>
                  <a:lnTo>
                    <a:pt x="6275158" y="975985"/>
                  </a:lnTo>
                  <a:lnTo>
                    <a:pt x="6355802" y="1003897"/>
                  </a:lnTo>
                  <a:cubicBezTo>
                    <a:pt x="6408928" y="1023327"/>
                    <a:pt x="6456858" y="1042188"/>
                    <a:pt x="6501075" y="1061212"/>
                  </a:cubicBezTo>
                  <a:close/>
                  <a:moveTo>
                    <a:pt x="6785140" y="2842529"/>
                  </a:moveTo>
                  <a:cubicBezTo>
                    <a:pt x="6729731" y="2804515"/>
                    <a:pt x="6690147" y="2774741"/>
                    <a:pt x="6666401" y="2753209"/>
                  </a:cubicBezTo>
                  <a:cubicBezTo>
                    <a:pt x="6650569" y="2751085"/>
                    <a:pt x="6636716" y="2750763"/>
                    <a:pt x="6624844" y="2752245"/>
                  </a:cubicBezTo>
                  <a:cubicBezTo>
                    <a:pt x="6612971" y="2753717"/>
                    <a:pt x="6599116" y="2753395"/>
                    <a:pt x="6583290" y="2751281"/>
                  </a:cubicBezTo>
                  <a:cubicBezTo>
                    <a:pt x="6559541" y="2741975"/>
                    <a:pt x="6540740" y="2738705"/>
                    <a:pt x="6526886" y="2741443"/>
                  </a:cubicBezTo>
                  <a:cubicBezTo>
                    <a:pt x="6513037" y="2744177"/>
                    <a:pt x="6494237" y="2740905"/>
                    <a:pt x="6470491" y="2731613"/>
                  </a:cubicBezTo>
                  <a:lnTo>
                    <a:pt x="6455881" y="2730915"/>
                  </a:lnTo>
                  <a:lnTo>
                    <a:pt x="6494494" y="2771569"/>
                  </a:lnTo>
                  <a:lnTo>
                    <a:pt x="6559545" y="2784835"/>
                  </a:lnTo>
                  <a:cubicBezTo>
                    <a:pt x="6599127" y="2796251"/>
                    <a:pt x="6637712" y="2805225"/>
                    <a:pt x="6675313" y="2811781"/>
                  </a:cubicBezTo>
                  <a:cubicBezTo>
                    <a:pt x="6712914" y="2818339"/>
                    <a:pt x="6749523" y="2828587"/>
                    <a:pt x="6785140" y="2842529"/>
                  </a:cubicBezTo>
                  <a:close/>
                  <a:moveTo>
                    <a:pt x="6802458" y="839229"/>
                  </a:moveTo>
                  <a:cubicBezTo>
                    <a:pt x="6795563" y="845330"/>
                    <a:pt x="6780050" y="831915"/>
                    <a:pt x="6786943" y="825811"/>
                  </a:cubicBezTo>
                  <a:close/>
                  <a:moveTo>
                    <a:pt x="6826731" y="3091427"/>
                  </a:moveTo>
                  <a:cubicBezTo>
                    <a:pt x="6771325" y="3090149"/>
                    <a:pt x="6716904" y="3082103"/>
                    <a:pt x="6663474" y="3067313"/>
                  </a:cubicBezTo>
                  <a:lnTo>
                    <a:pt x="6628039" y="3055365"/>
                  </a:lnTo>
                  <a:lnTo>
                    <a:pt x="6621827" y="3093011"/>
                  </a:lnTo>
                  <a:lnTo>
                    <a:pt x="6654572" y="3100557"/>
                  </a:lnTo>
                  <a:cubicBezTo>
                    <a:pt x="6686239" y="3110911"/>
                    <a:pt x="6717900" y="3118205"/>
                    <a:pt x="6749561" y="3122435"/>
                  </a:cubicBezTo>
                  <a:cubicBezTo>
                    <a:pt x="6769354" y="3122021"/>
                    <a:pt x="6795074" y="3111681"/>
                    <a:pt x="6826731" y="3091427"/>
                  </a:cubicBezTo>
                  <a:close/>
                  <a:moveTo>
                    <a:pt x="6971662" y="3712223"/>
                  </a:moveTo>
                  <a:lnTo>
                    <a:pt x="6965726" y="3716021"/>
                  </a:lnTo>
                  <a:cubicBezTo>
                    <a:pt x="6949890" y="3713897"/>
                    <a:pt x="6930105" y="3708195"/>
                    <a:pt x="6906354" y="3698903"/>
                  </a:cubicBezTo>
                  <a:cubicBezTo>
                    <a:pt x="6894475" y="3669763"/>
                    <a:pt x="6904370" y="3669559"/>
                    <a:pt x="6936039" y="3698273"/>
                  </a:cubicBezTo>
                  <a:cubicBezTo>
                    <a:pt x="6959785" y="3707567"/>
                    <a:pt x="6971662" y="3712223"/>
                    <a:pt x="6971662" y="3712223"/>
                  </a:cubicBezTo>
                  <a:close/>
                  <a:moveTo>
                    <a:pt x="7414426" y="2917453"/>
                  </a:moveTo>
                  <a:lnTo>
                    <a:pt x="7408490" y="2921251"/>
                  </a:lnTo>
                  <a:cubicBezTo>
                    <a:pt x="7392653" y="2919129"/>
                    <a:pt x="7372869" y="2913427"/>
                    <a:pt x="7349119" y="2904133"/>
                  </a:cubicBezTo>
                  <a:cubicBezTo>
                    <a:pt x="7337241" y="2874997"/>
                    <a:pt x="7347136" y="2874789"/>
                    <a:pt x="7378803" y="2903505"/>
                  </a:cubicBezTo>
                  <a:cubicBezTo>
                    <a:pt x="7402548" y="2912799"/>
                    <a:pt x="7414426" y="2917453"/>
                    <a:pt x="7414426" y="2917453"/>
                  </a:cubicBezTo>
                  <a:close/>
                  <a:moveTo>
                    <a:pt x="7525789" y="3337511"/>
                  </a:moveTo>
                  <a:cubicBezTo>
                    <a:pt x="7522824" y="3354713"/>
                    <a:pt x="7515404" y="3373235"/>
                    <a:pt x="7503533" y="3393075"/>
                  </a:cubicBezTo>
                  <a:cubicBezTo>
                    <a:pt x="7491667" y="3412919"/>
                    <a:pt x="7471879" y="3425579"/>
                    <a:pt x="7444176" y="3431055"/>
                  </a:cubicBezTo>
                  <a:cubicBezTo>
                    <a:pt x="7432305" y="3438651"/>
                    <a:pt x="7419443" y="3443817"/>
                    <a:pt x="7405593" y="3446565"/>
                  </a:cubicBezTo>
                  <a:cubicBezTo>
                    <a:pt x="7391744" y="3449301"/>
                    <a:pt x="7374920" y="3450879"/>
                    <a:pt x="7355132" y="3451299"/>
                  </a:cubicBezTo>
                  <a:cubicBezTo>
                    <a:pt x="7303678" y="3447479"/>
                    <a:pt x="7254210" y="3442395"/>
                    <a:pt x="7206717" y="3436053"/>
                  </a:cubicBezTo>
                  <a:cubicBezTo>
                    <a:pt x="7159225" y="3429703"/>
                    <a:pt x="7109753" y="3418505"/>
                    <a:pt x="7058298" y="3402437"/>
                  </a:cubicBezTo>
                  <a:cubicBezTo>
                    <a:pt x="7074136" y="3416807"/>
                    <a:pt x="7086996" y="3423879"/>
                    <a:pt x="7096891" y="3423673"/>
                  </a:cubicBezTo>
                  <a:cubicBezTo>
                    <a:pt x="7106784" y="3423465"/>
                    <a:pt x="7119647" y="3430535"/>
                    <a:pt x="7135480" y="3444899"/>
                  </a:cubicBezTo>
                  <a:cubicBezTo>
                    <a:pt x="7076113" y="3433903"/>
                    <a:pt x="7016744" y="3410663"/>
                    <a:pt x="6957376" y="3375181"/>
                  </a:cubicBezTo>
                  <a:cubicBezTo>
                    <a:pt x="6929670" y="3368421"/>
                    <a:pt x="6901964" y="3355533"/>
                    <a:pt x="6874259" y="3336521"/>
                  </a:cubicBezTo>
                  <a:cubicBezTo>
                    <a:pt x="6846556" y="3317521"/>
                    <a:pt x="6818848" y="3304637"/>
                    <a:pt x="6791144" y="3297871"/>
                  </a:cubicBezTo>
                  <a:cubicBezTo>
                    <a:pt x="6783227" y="3290685"/>
                    <a:pt x="6776298" y="3285935"/>
                    <a:pt x="6770361" y="3283619"/>
                  </a:cubicBezTo>
                  <a:cubicBezTo>
                    <a:pt x="6764428" y="3281289"/>
                    <a:pt x="6757496" y="3276535"/>
                    <a:pt x="6749584" y="3269363"/>
                  </a:cubicBezTo>
                  <a:cubicBezTo>
                    <a:pt x="6729794" y="3269773"/>
                    <a:pt x="6713962" y="3267651"/>
                    <a:pt x="6702090" y="3263009"/>
                  </a:cubicBezTo>
                  <a:lnTo>
                    <a:pt x="6667963" y="3249647"/>
                  </a:lnTo>
                  <a:lnTo>
                    <a:pt x="6674773" y="3259333"/>
                  </a:lnTo>
                  <a:cubicBezTo>
                    <a:pt x="6686646" y="3288461"/>
                    <a:pt x="6688629" y="3311679"/>
                    <a:pt x="6680714" y="3328991"/>
                  </a:cubicBezTo>
                  <a:cubicBezTo>
                    <a:pt x="6704462" y="3338287"/>
                    <a:pt x="6704463" y="3350527"/>
                    <a:pt x="6680718" y="3365721"/>
                  </a:cubicBezTo>
                  <a:lnTo>
                    <a:pt x="6662915" y="3377109"/>
                  </a:lnTo>
                  <a:cubicBezTo>
                    <a:pt x="6670830" y="3384295"/>
                    <a:pt x="6680726" y="3390215"/>
                    <a:pt x="6692597" y="3394857"/>
                  </a:cubicBezTo>
                  <a:cubicBezTo>
                    <a:pt x="6704476" y="3399507"/>
                    <a:pt x="6710406" y="3401825"/>
                    <a:pt x="6710406" y="3401825"/>
                  </a:cubicBezTo>
                  <a:lnTo>
                    <a:pt x="6722282" y="3412603"/>
                  </a:lnTo>
                  <a:cubicBezTo>
                    <a:pt x="6749989" y="3419365"/>
                    <a:pt x="6765819" y="3421473"/>
                    <a:pt x="6769773" y="3418943"/>
                  </a:cubicBezTo>
                  <a:cubicBezTo>
                    <a:pt x="6773734" y="3416411"/>
                    <a:pt x="6787588" y="3419793"/>
                    <a:pt x="6811333" y="3429091"/>
                  </a:cubicBezTo>
                  <a:cubicBezTo>
                    <a:pt x="6835079" y="3438387"/>
                    <a:pt x="6850910" y="3446619"/>
                    <a:pt x="6858830" y="3453803"/>
                  </a:cubicBezTo>
                  <a:cubicBezTo>
                    <a:pt x="6866747" y="3460989"/>
                    <a:pt x="6874661" y="3468161"/>
                    <a:pt x="6882578" y="3475345"/>
                  </a:cubicBezTo>
                  <a:cubicBezTo>
                    <a:pt x="6910284" y="3518835"/>
                    <a:pt x="6926121" y="3542375"/>
                    <a:pt x="6930082" y="3545969"/>
                  </a:cubicBezTo>
                  <a:cubicBezTo>
                    <a:pt x="6934038" y="3549561"/>
                    <a:pt x="6937999" y="3562329"/>
                    <a:pt x="6941957" y="3584281"/>
                  </a:cubicBezTo>
                  <a:lnTo>
                    <a:pt x="6936023" y="3588077"/>
                  </a:lnTo>
                  <a:cubicBezTo>
                    <a:pt x="6959770" y="3597377"/>
                    <a:pt x="6975605" y="3605619"/>
                    <a:pt x="6983515" y="3612799"/>
                  </a:cubicBezTo>
                  <a:cubicBezTo>
                    <a:pt x="6995391" y="3617449"/>
                    <a:pt x="7001331" y="3619771"/>
                    <a:pt x="7001331" y="3619771"/>
                  </a:cubicBezTo>
                  <a:cubicBezTo>
                    <a:pt x="7005290" y="3641729"/>
                    <a:pt x="7009247" y="3651433"/>
                    <a:pt x="7013206" y="3648901"/>
                  </a:cubicBezTo>
                  <a:lnTo>
                    <a:pt x="7019146" y="3663473"/>
                  </a:lnTo>
                  <a:lnTo>
                    <a:pt x="7007278" y="3689433"/>
                  </a:lnTo>
                  <a:lnTo>
                    <a:pt x="6971662" y="3712223"/>
                  </a:lnTo>
                  <a:lnTo>
                    <a:pt x="6918222" y="3654571"/>
                  </a:lnTo>
                  <a:lnTo>
                    <a:pt x="6912290" y="3676743"/>
                  </a:lnTo>
                  <a:cubicBezTo>
                    <a:pt x="6884582" y="3669969"/>
                    <a:pt x="6868754" y="3667859"/>
                    <a:pt x="6864796" y="3670391"/>
                  </a:cubicBezTo>
                  <a:cubicBezTo>
                    <a:pt x="6860837" y="3672923"/>
                    <a:pt x="6852922" y="3671863"/>
                    <a:pt x="6841052" y="3667219"/>
                  </a:cubicBezTo>
                  <a:cubicBezTo>
                    <a:pt x="6837096" y="3669751"/>
                    <a:pt x="6832148" y="3669857"/>
                    <a:pt x="6826207" y="3667529"/>
                  </a:cubicBezTo>
                  <a:cubicBezTo>
                    <a:pt x="6820272" y="3665203"/>
                    <a:pt x="6815322" y="3665309"/>
                    <a:pt x="6811366" y="3667837"/>
                  </a:cubicBezTo>
                  <a:cubicBezTo>
                    <a:pt x="6807408" y="3670369"/>
                    <a:pt x="6803452" y="3672905"/>
                    <a:pt x="6799495" y="3675435"/>
                  </a:cubicBezTo>
                  <a:cubicBezTo>
                    <a:pt x="6771789" y="3668669"/>
                    <a:pt x="6752992" y="3665395"/>
                    <a:pt x="6743096" y="3665603"/>
                  </a:cubicBezTo>
                  <a:cubicBezTo>
                    <a:pt x="6733201" y="3665809"/>
                    <a:pt x="6714403" y="3662537"/>
                    <a:pt x="6686701" y="3655773"/>
                  </a:cubicBezTo>
                  <a:lnTo>
                    <a:pt x="6674823" y="3644997"/>
                  </a:lnTo>
                  <a:cubicBezTo>
                    <a:pt x="6666906" y="3650063"/>
                    <a:pt x="6657017" y="3650277"/>
                    <a:pt x="6645141" y="3645627"/>
                  </a:cubicBezTo>
                  <a:cubicBezTo>
                    <a:pt x="6641182" y="3648159"/>
                    <a:pt x="6637227" y="3647627"/>
                    <a:pt x="6633268" y="3644035"/>
                  </a:cubicBezTo>
                  <a:cubicBezTo>
                    <a:pt x="6629309" y="3640453"/>
                    <a:pt x="6625356" y="3639919"/>
                    <a:pt x="6621396" y="3642453"/>
                  </a:cubicBezTo>
                  <a:lnTo>
                    <a:pt x="6591714" y="3661445"/>
                  </a:lnTo>
                  <a:cubicBezTo>
                    <a:pt x="6587760" y="3663975"/>
                    <a:pt x="6556097" y="3671983"/>
                    <a:pt x="6496736" y="3685475"/>
                  </a:cubicBezTo>
                  <a:cubicBezTo>
                    <a:pt x="6484862" y="3680827"/>
                    <a:pt x="6472989" y="3682303"/>
                    <a:pt x="6461117" y="3689901"/>
                  </a:cubicBezTo>
                  <a:cubicBezTo>
                    <a:pt x="6469031" y="3697073"/>
                    <a:pt x="6472002" y="3701301"/>
                    <a:pt x="6470023" y="3702567"/>
                  </a:cubicBezTo>
                  <a:cubicBezTo>
                    <a:pt x="6468043" y="3703833"/>
                    <a:pt x="6471012" y="3708057"/>
                    <a:pt x="6478927" y="3715233"/>
                  </a:cubicBezTo>
                  <a:cubicBezTo>
                    <a:pt x="6506631" y="3721995"/>
                    <a:pt x="6537305" y="3729917"/>
                    <a:pt x="6570948" y="3739007"/>
                  </a:cubicBezTo>
                  <a:cubicBezTo>
                    <a:pt x="6604587" y="3748097"/>
                    <a:pt x="6639223" y="3759615"/>
                    <a:pt x="6674843" y="3773561"/>
                  </a:cubicBezTo>
                  <a:lnTo>
                    <a:pt x="6746085" y="3783081"/>
                  </a:lnTo>
                  <a:lnTo>
                    <a:pt x="6763892" y="3771689"/>
                  </a:lnTo>
                  <a:cubicBezTo>
                    <a:pt x="6767847" y="3769157"/>
                    <a:pt x="6771803" y="3772741"/>
                    <a:pt x="6775763" y="3782455"/>
                  </a:cubicBezTo>
                  <a:lnTo>
                    <a:pt x="6787636" y="3774859"/>
                  </a:lnTo>
                  <a:cubicBezTo>
                    <a:pt x="6779718" y="3767677"/>
                    <a:pt x="6773785" y="3765361"/>
                    <a:pt x="6769827" y="3767893"/>
                  </a:cubicBezTo>
                  <a:lnTo>
                    <a:pt x="6763892" y="3771689"/>
                  </a:lnTo>
                  <a:cubicBezTo>
                    <a:pt x="6759932" y="3774223"/>
                    <a:pt x="6755976" y="3770629"/>
                    <a:pt x="6752015" y="3760913"/>
                  </a:cubicBezTo>
                  <a:lnTo>
                    <a:pt x="6757951" y="3757115"/>
                  </a:lnTo>
                  <a:lnTo>
                    <a:pt x="6597654" y="3694371"/>
                  </a:lnTo>
                  <a:cubicBezTo>
                    <a:pt x="6573910" y="3685075"/>
                    <a:pt x="6567973" y="3676637"/>
                    <a:pt x="6579846" y="3669039"/>
                  </a:cubicBezTo>
                  <a:cubicBezTo>
                    <a:pt x="6591714" y="3661445"/>
                    <a:pt x="6603584" y="3659965"/>
                    <a:pt x="6615460" y="3664613"/>
                  </a:cubicBezTo>
                  <a:cubicBezTo>
                    <a:pt x="6655040" y="3676029"/>
                    <a:pt x="6692635" y="3685637"/>
                    <a:pt x="6728256" y="3693463"/>
                  </a:cubicBezTo>
                  <a:cubicBezTo>
                    <a:pt x="6763879" y="3701283"/>
                    <a:pt x="6801478" y="3710899"/>
                    <a:pt x="6841059" y="3722319"/>
                  </a:cubicBezTo>
                  <a:cubicBezTo>
                    <a:pt x="6852933" y="3714719"/>
                    <a:pt x="6870739" y="3715565"/>
                    <a:pt x="6894483" y="3724861"/>
                  </a:cubicBezTo>
                  <a:cubicBezTo>
                    <a:pt x="6965724" y="3728259"/>
                    <a:pt x="7005305" y="3751921"/>
                    <a:pt x="7013227" y="3795827"/>
                  </a:cubicBezTo>
                  <a:cubicBezTo>
                    <a:pt x="7021143" y="3815249"/>
                    <a:pt x="7029062" y="3831611"/>
                    <a:pt x="7036978" y="3844909"/>
                  </a:cubicBezTo>
                  <a:cubicBezTo>
                    <a:pt x="7044900" y="3858219"/>
                    <a:pt x="7046876" y="3872253"/>
                    <a:pt x="7042924" y="3887033"/>
                  </a:cubicBezTo>
                  <a:cubicBezTo>
                    <a:pt x="7023140" y="3924175"/>
                    <a:pt x="6987521" y="3946963"/>
                    <a:pt x="6936073" y="3955391"/>
                  </a:cubicBezTo>
                  <a:cubicBezTo>
                    <a:pt x="7007318" y="3983275"/>
                    <a:pt x="7054811" y="4026349"/>
                    <a:pt x="7078569" y="4084629"/>
                  </a:cubicBezTo>
                  <a:cubicBezTo>
                    <a:pt x="7090445" y="4113757"/>
                    <a:pt x="7084515" y="4148163"/>
                    <a:pt x="7060771" y="4187843"/>
                  </a:cubicBezTo>
                  <a:cubicBezTo>
                    <a:pt x="7048903" y="4207687"/>
                    <a:pt x="7029117" y="4220349"/>
                    <a:pt x="7001412" y="4225823"/>
                  </a:cubicBezTo>
                  <a:cubicBezTo>
                    <a:pt x="6989543" y="4233415"/>
                    <a:pt x="6976680" y="4238589"/>
                    <a:pt x="6962827" y="4241329"/>
                  </a:cubicBezTo>
                  <a:cubicBezTo>
                    <a:pt x="6948977" y="4244069"/>
                    <a:pt x="6932156" y="4245647"/>
                    <a:pt x="6912371" y="4246067"/>
                  </a:cubicBezTo>
                  <a:cubicBezTo>
                    <a:pt x="6860916" y="4242249"/>
                    <a:pt x="6811446" y="4237163"/>
                    <a:pt x="6763955" y="4230823"/>
                  </a:cubicBezTo>
                  <a:cubicBezTo>
                    <a:pt x="6716462" y="4224471"/>
                    <a:pt x="6666991" y="4213273"/>
                    <a:pt x="6615535" y="4197205"/>
                  </a:cubicBezTo>
                  <a:cubicBezTo>
                    <a:pt x="6631370" y="4211573"/>
                    <a:pt x="6644231" y="4218645"/>
                    <a:pt x="6654126" y="4218443"/>
                  </a:cubicBezTo>
                  <a:cubicBezTo>
                    <a:pt x="6664020" y="4218233"/>
                    <a:pt x="6676883" y="4225303"/>
                    <a:pt x="6692716" y="4239665"/>
                  </a:cubicBezTo>
                  <a:cubicBezTo>
                    <a:pt x="6633349" y="4228669"/>
                    <a:pt x="6573983" y="4205427"/>
                    <a:pt x="6514612" y="4169947"/>
                  </a:cubicBezTo>
                  <a:cubicBezTo>
                    <a:pt x="6486906" y="4163191"/>
                    <a:pt x="6459201" y="4150299"/>
                    <a:pt x="6431493" y="4131287"/>
                  </a:cubicBezTo>
                  <a:cubicBezTo>
                    <a:pt x="6403792" y="4112287"/>
                    <a:pt x="6376086" y="4099401"/>
                    <a:pt x="6348379" y="4092639"/>
                  </a:cubicBezTo>
                  <a:cubicBezTo>
                    <a:pt x="6340466" y="4085455"/>
                    <a:pt x="6333533" y="4080703"/>
                    <a:pt x="6327600" y="4078383"/>
                  </a:cubicBezTo>
                  <a:cubicBezTo>
                    <a:pt x="6321663" y="4076057"/>
                    <a:pt x="6314733" y="4071305"/>
                    <a:pt x="6306822" y="4064129"/>
                  </a:cubicBezTo>
                  <a:cubicBezTo>
                    <a:pt x="6287032" y="4064541"/>
                    <a:pt x="6271198" y="4062419"/>
                    <a:pt x="6259325" y="4057777"/>
                  </a:cubicBezTo>
                  <a:cubicBezTo>
                    <a:pt x="6247453" y="4053127"/>
                    <a:pt x="6235581" y="4048485"/>
                    <a:pt x="6223706" y="4043831"/>
                  </a:cubicBezTo>
                  <a:cubicBezTo>
                    <a:pt x="6215790" y="4036657"/>
                    <a:pt x="6209854" y="4034329"/>
                    <a:pt x="6205895" y="4036863"/>
                  </a:cubicBezTo>
                  <a:cubicBezTo>
                    <a:pt x="6134654" y="4021219"/>
                    <a:pt x="6065393" y="4001255"/>
                    <a:pt x="5998106" y="3976955"/>
                  </a:cubicBezTo>
                  <a:cubicBezTo>
                    <a:pt x="5930828" y="3952661"/>
                    <a:pt x="5867497" y="3928893"/>
                    <a:pt x="5808128" y="3905651"/>
                  </a:cubicBezTo>
                  <a:cubicBezTo>
                    <a:pt x="5764594" y="3896767"/>
                    <a:pt x="5715120" y="3879443"/>
                    <a:pt x="5659707" y="3853683"/>
                  </a:cubicBezTo>
                  <a:lnTo>
                    <a:pt x="5695334" y="3885991"/>
                  </a:lnTo>
                  <a:cubicBezTo>
                    <a:pt x="5675543" y="3874151"/>
                    <a:pt x="5659712" y="3865919"/>
                    <a:pt x="5647842" y="3861275"/>
                  </a:cubicBezTo>
                  <a:cubicBezTo>
                    <a:pt x="5635965" y="3856623"/>
                    <a:pt x="5620134" y="3848391"/>
                    <a:pt x="5600344" y="3836565"/>
                  </a:cubicBezTo>
                  <a:lnTo>
                    <a:pt x="5618159" y="3880267"/>
                  </a:lnTo>
                  <a:cubicBezTo>
                    <a:pt x="5574625" y="3871381"/>
                    <a:pt x="5529107" y="3863769"/>
                    <a:pt x="5481618" y="3857427"/>
                  </a:cubicBezTo>
                  <a:cubicBezTo>
                    <a:pt x="5434123" y="3851075"/>
                    <a:pt x="5384653" y="3839873"/>
                    <a:pt x="5333195" y="3823809"/>
                  </a:cubicBezTo>
                  <a:cubicBezTo>
                    <a:pt x="5289660" y="3814937"/>
                    <a:pt x="5245135" y="3806687"/>
                    <a:pt x="5199623" y="3799069"/>
                  </a:cubicBezTo>
                  <a:cubicBezTo>
                    <a:pt x="5154111" y="3791461"/>
                    <a:pt x="5107601" y="3778357"/>
                    <a:pt x="5060108" y="3759765"/>
                  </a:cubicBezTo>
                  <a:cubicBezTo>
                    <a:pt x="5048236" y="3755123"/>
                    <a:pt x="5042298" y="3752797"/>
                    <a:pt x="5042298" y="3752797"/>
                  </a:cubicBezTo>
                  <a:cubicBezTo>
                    <a:pt x="5006681" y="3751097"/>
                    <a:pt x="4974030" y="3756677"/>
                    <a:pt x="4944347" y="3769541"/>
                  </a:cubicBezTo>
                  <a:lnTo>
                    <a:pt x="4874157" y="3783435"/>
                  </a:lnTo>
                  <a:lnTo>
                    <a:pt x="4911703" y="3799617"/>
                  </a:lnTo>
                  <a:lnTo>
                    <a:pt x="4822654" y="3801489"/>
                  </a:lnTo>
                  <a:cubicBezTo>
                    <a:pt x="4783078" y="3802323"/>
                    <a:pt x="4749434" y="3799359"/>
                    <a:pt x="4721734" y="3792595"/>
                  </a:cubicBezTo>
                  <a:cubicBezTo>
                    <a:pt x="4630705" y="3789613"/>
                    <a:pt x="4537693" y="3763407"/>
                    <a:pt x="4442704" y="3713979"/>
                  </a:cubicBezTo>
                  <a:cubicBezTo>
                    <a:pt x="4414998" y="3707219"/>
                    <a:pt x="4391252" y="3697923"/>
                    <a:pt x="4371460" y="3686097"/>
                  </a:cubicBezTo>
                  <a:cubicBezTo>
                    <a:pt x="4351674" y="3674269"/>
                    <a:pt x="4331884" y="3662441"/>
                    <a:pt x="4312091" y="3650615"/>
                  </a:cubicBezTo>
                  <a:cubicBezTo>
                    <a:pt x="4272515" y="3639201"/>
                    <a:pt x="4236892" y="3613017"/>
                    <a:pt x="4205222" y="3572053"/>
                  </a:cubicBezTo>
                  <a:cubicBezTo>
                    <a:pt x="4161690" y="3575417"/>
                    <a:pt x="4117164" y="3573291"/>
                    <a:pt x="4071649" y="3565677"/>
                  </a:cubicBezTo>
                  <a:cubicBezTo>
                    <a:pt x="4026139" y="3558071"/>
                    <a:pt x="3983594" y="3554677"/>
                    <a:pt x="3944016" y="3555509"/>
                  </a:cubicBezTo>
                  <a:lnTo>
                    <a:pt x="3682801" y="3520595"/>
                  </a:lnTo>
                  <a:cubicBezTo>
                    <a:pt x="3591775" y="3505369"/>
                    <a:pt x="3502727" y="3491943"/>
                    <a:pt x="3415655" y="3480305"/>
                  </a:cubicBezTo>
                  <a:cubicBezTo>
                    <a:pt x="3328589" y="3468671"/>
                    <a:pt x="3241515" y="3460089"/>
                    <a:pt x="3154446" y="3454573"/>
                  </a:cubicBezTo>
                  <a:cubicBezTo>
                    <a:pt x="3130696" y="3445277"/>
                    <a:pt x="3116845" y="3435779"/>
                    <a:pt x="3112884" y="3426065"/>
                  </a:cubicBezTo>
                  <a:cubicBezTo>
                    <a:pt x="3108925" y="3416357"/>
                    <a:pt x="3116839" y="3411295"/>
                    <a:pt x="3136631" y="3410869"/>
                  </a:cubicBezTo>
                  <a:cubicBezTo>
                    <a:pt x="3168291" y="3415103"/>
                    <a:pt x="3198960" y="3416905"/>
                    <a:pt x="3228648" y="3416283"/>
                  </a:cubicBezTo>
                  <a:cubicBezTo>
                    <a:pt x="3258328" y="3415655"/>
                    <a:pt x="3288999" y="3417461"/>
                    <a:pt x="3320662" y="3421689"/>
                  </a:cubicBezTo>
                  <a:cubicBezTo>
                    <a:pt x="3352328" y="3425929"/>
                    <a:pt x="3382999" y="3427733"/>
                    <a:pt x="3412679" y="3427105"/>
                  </a:cubicBezTo>
                  <a:cubicBezTo>
                    <a:pt x="3442361" y="3426475"/>
                    <a:pt x="3473036" y="3428287"/>
                    <a:pt x="3504696" y="3432521"/>
                  </a:cubicBezTo>
                  <a:cubicBezTo>
                    <a:pt x="3571977" y="3438449"/>
                    <a:pt x="3636290" y="3443213"/>
                    <a:pt x="3697633" y="3446827"/>
                  </a:cubicBezTo>
                  <a:cubicBezTo>
                    <a:pt x="3758978" y="3450429"/>
                    <a:pt x="3821314" y="3456465"/>
                    <a:pt x="3884637" y="3464933"/>
                  </a:cubicBezTo>
                  <a:cubicBezTo>
                    <a:pt x="3856930" y="3458165"/>
                    <a:pt x="3829227" y="3451397"/>
                    <a:pt x="3801523" y="3444635"/>
                  </a:cubicBezTo>
                  <a:cubicBezTo>
                    <a:pt x="3773818" y="3437875"/>
                    <a:pt x="3746114" y="3431109"/>
                    <a:pt x="3718410" y="3424349"/>
                  </a:cubicBezTo>
                  <a:cubicBezTo>
                    <a:pt x="3690704" y="3417587"/>
                    <a:pt x="3663000" y="3410823"/>
                    <a:pt x="3635295" y="3404063"/>
                  </a:cubicBezTo>
                  <a:cubicBezTo>
                    <a:pt x="3607594" y="3397299"/>
                    <a:pt x="3579882" y="3390527"/>
                    <a:pt x="3552179" y="3383765"/>
                  </a:cubicBezTo>
                  <a:cubicBezTo>
                    <a:pt x="3496772" y="3370237"/>
                    <a:pt x="3442352" y="3359145"/>
                    <a:pt x="3388924" y="3350463"/>
                  </a:cubicBezTo>
                  <a:cubicBezTo>
                    <a:pt x="3335492" y="3341797"/>
                    <a:pt x="3281073" y="3330703"/>
                    <a:pt x="3225664" y="3317179"/>
                  </a:cubicBezTo>
                  <a:cubicBezTo>
                    <a:pt x="3197963" y="3322655"/>
                    <a:pt x="3168277" y="3317155"/>
                    <a:pt x="3136616" y="3300677"/>
                  </a:cubicBezTo>
                  <a:cubicBezTo>
                    <a:pt x="3104951" y="3296449"/>
                    <a:pt x="3077251" y="3289683"/>
                    <a:pt x="3053499" y="3280389"/>
                  </a:cubicBezTo>
                  <a:cubicBezTo>
                    <a:pt x="2978305" y="3267279"/>
                    <a:pt x="2907062" y="3254693"/>
                    <a:pt x="2839778" y="3242641"/>
                  </a:cubicBezTo>
                  <a:cubicBezTo>
                    <a:pt x="2772496" y="3230587"/>
                    <a:pt x="2703237" y="3216737"/>
                    <a:pt x="2631999" y="3201101"/>
                  </a:cubicBezTo>
                  <a:cubicBezTo>
                    <a:pt x="2620120" y="3196451"/>
                    <a:pt x="2612205" y="3195393"/>
                    <a:pt x="2608248" y="3197923"/>
                  </a:cubicBezTo>
                  <a:cubicBezTo>
                    <a:pt x="2604291" y="3200455"/>
                    <a:pt x="2596380" y="3199401"/>
                    <a:pt x="2584505" y="3194751"/>
                  </a:cubicBezTo>
                  <a:cubicBezTo>
                    <a:pt x="2552839" y="3190525"/>
                    <a:pt x="2535031" y="3189669"/>
                    <a:pt x="2531071" y="3192199"/>
                  </a:cubicBezTo>
                  <a:cubicBezTo>
                    <a:pt x="2491497" y="3180795"/>
                    <a:pt x="2455875" y="3172971"/>
                    <a:pt x="2424215" y="3168741"/>
                  </a:cubicBezTo>
                  <a:cubicBezTo>
                    <a:pt x="2388595" y="3167041"/>
                    <a:pt x="2353966" y="3161649"/>
                    <a:pt x="2320324" y="3152559"/>
                  </a:cubicBezTo>
                  <a:cubicBezTo>
                    <a:pt x="2286680" y="3143471"/>
                    <a:pt x="2250074" y="3139345"/>
                    <a:pt x="2210495" y="3140177"/>
                  </a:cubicBezTo>
                  <a:cubicBezTo>
                    <a:pt x="2182791" y="3133415"/>
                    <a:pt x="2153109" y="3127917"/>
                    <a:pt x="2121449" y="3123685"/>
                  </a:cubicBezTo>
                  <a:cubicBezTo>
                    <a:pt x="2089780" y="3119447"/>
                    <a:pt x="2060100" y="3113951"/>
                    <a:pt x="2032394" y="3107187"/>
                  </a:cubicBezTo>
                  <a:cubicBezTo>
                    <a:pt x="2000733" y="3102955"/>
                    <a:pt x="1971050" y="3100521"/>
                    <a:pt x="1943348" y="3099883"/>
                  </a:cubicBezTo>
                  <a:cubicBezTo>
                    <a:pt x="1915639" y="3099235"/>
                    <a:pt x="1887938" y="3095535"/>
                    <a:pt x="1860236" y="3088775"/>
                  </a:cubicBezTo>
                  <a:cubicBezTo>
                    <a:pt x="1800869" y="3077783"/>
                    <a:pt x="1742494" y="3069215"/>
                    <a:pt x="1685106" y="3063071"/>
                  </a:cubicBezTo>
                  <a:cubicBezTo>
                    <a:pt x="1627720" y="3056933"/>
                    <a:pt x="1567359" y="3049627"/>
                    <a:pt x="1504035" y="3041167"/>
                  </a:cubicBezTo>
                  <a:cubicBezTo>
                    <a:pt x="1492163" y="3036525"/>
                    <a:pt x="1470393" y="3032075"/>
                    <a:pt x="1438734" y="3027847"/>
                  </a:cubicBezTo>
                  <a:cubicBezTo>
                    <a:pt x="1430822" y="3032909"/>
                    <a:pt x="1411030" y="3033335"/>
                    <a:pt x="1379370" y="3029101"/>
                  </a:cubicBezTo>
                  <a:lnTo>
                    <a:pt x="1254697" y="2998667"/>
                  </a:lnTo>
                  <a:cubicBezTo>
                    <a:pt x="1215119" y="2999491"/>
                    <a:pt x="1173563" y="2995475"/>
                    <a:pt x="1130027" y="2986589"/>
                  </a:cubicBezTo>
                  <a:cubicBezTo>
                    <a:pt x="1086493" y="2977707"/>
                    <a:pt x="1042958" y="2968837"/>
                    <a:pt x="999420" y="2959953"/>
                  </a:cubicBezTo>
                  <a:lnTo>
                    <a:pt x="750079" y="2899079"/>
                  </a:lnTo>
                  <a:cubicBezTo>
                    <a:pt x="706541" y="2890197"/>
                    <a:pt x="663009" y="2878261"/>
                    <a:pt x="619472" y="2863255"/>
                  </a:cubicBezTo>
                  <a:cubicBezTo>
                    <a:pt x="575935" y="2848257"/>
                    <a:pt x="532400" y="2836327"/>
                    <a:pt x="488865" y="2827441"/>
                  </a:cubicBezTo>
                  <a:cubicBezTo>
                    <a:pt x="429495" y="2804199"/>
                    <a:pt x="393873" y="2778015"/>
                    <a:pt x="381995" y="2748877"/>
                  </a:cubicBezTo>
                  <a:cubicBezTo>
                    <a:pt x="374075" y="2729455"/>
                    <a:pt x="377045" y="2718381"/>
                    <a:pt x="390894" y="2715633"/>
                  </a:cubicBezTo>
                  <a:cubicBezTo>
                    <a:pt x="404743" y="2712895"/>
                    <a:pt x="423547" y="2716179"/>
                    <a:pt x="447294" y="2725471"/>
                  </a:cubicBezTo>
                  <a:cubicBezTo>
                    <a:pt x="490826" y="2734347"/>
                    <a:pt x="536344" y="2741961"/>
                    <a:pt x="583842" y="2748313"/>
                  </a:cubicBezTo>
                  <a:cubicBezTo>
                    <a:pt x="631329" y="2754653"/>
                    <a:pt x="676846" y="2762267"/>
                    <a:pt x="720381" y="2771155"/>
                  </a:cubicBezTo>
                  <a:cubicBezTo>
                    <a:pt x="744127" y="2780445"/>
                    <a:pt x="766883" y="2787315"/>
                    <a:pt x="788653" y="2791747"/>
                  </a:cubicBezTo>
                  <a:cubicBezTo>
                    <a:pt x="810418" y="2796183"/>
                    <a:pt x="833178" y="2803061"/>
                    <a:pt x="856924" y="2812355"/>
                  </a:cubicBezTo>
                  <a:cubicBezTo>
                    <a:pt x="943998" y="2817873"/>
                    <a:pt x="1031062" y="2829507"/>
                    <a:pt x="1118134" y="2847259"/>
                  </a:cubicBezTo>
                  <a:cubicBezTo>
                    <a:pt x="1205211" y="2865027"/>
                    <a:pt x="1294256" y="2881515"/>
                    <a:pt x="1385286" y="2896737"/>
                  </a:cubicBezTo>
                  <a:lnTo>
                    <a:pt x="1456526" y="2906261"/>
                  </a:lnTo>
                  <a:cubicBezTo>
                    <a:pt x="1468401" y="2910911"/>
                    <a:pt x="1479282" y="2913125"/>
                    <a:pt x="1489177" y="2912919"/>
                  </a:cubicBezTo>
                  <a:cubicBezTo>
                    <a:pt x="1499072" y="2912715"/>
                    <a:pt x="1509955" y="2914935"/>
                    <a:pt x="1521827" y="2919579"/>
                  </a:cubicBezTo>
                  <a:cubicBezTo>
                    <a:pt x="1565367" y="2928463"/>
                    <a:pt x="1609891" y="2936713"/>
                    <a:pt x="1655404" y="2944319"/>
                  </a:cubicBezTo>
                  <a:cubicBezTo>
                    <a:pt x="1700918" y="2951937"/>
                    <a:pt x="1747419" y="2958907"/>
                    <a:pt x="1794913" y="2965261"/>
                  </a:cubicBezTo>
                  <a:cubicBezTo>
                    <a:pt x="1818659" y="2974557"/>
                    <a:pt x="1840433" y="2979001"/>
                    <a:pt x="1860217" y="2978581"/>
                  </a:cubicBezTo>
                  <a:cubicBezTo>
                    <a:pt x="1880009" y="2978169"/>
                    <a:pt x="1901775" y="2982605"/>
                    <a:pt x="1925520" y="2991899"/>
                  </a:cubicBezTo>
                  <a:lnTo>
                    <a:pt x="1996760" y="3001419"/>
                  </a:lnTo>
                  <a:cubicBezTo>
                    <a:pt x="2008638" y="3006071"/>
                    <a:pt x="2030405" y="3010509"/>
                    <a:pt x="2062064" y="3014739"/>
                  </a:cubicBezTo>
                  <a:cubicBezTo>
                    <a:pt x="2105602" y="3023623"/>
                    <a:pt x="2151117" y="3031227"/>
                    <a:pt x="2198611" y="3037579"/>
                  </a:cubicBezTo>
                  <a:cubicBezTo>
                    <a:pt x="2246100" y="3043931"/>
                    <a:pt x="2291615" y="3051539"/>
                    <a:pt x="2335150" y="3060421"/>
                  </a:cubicBezTo>
                  <a:cubicBezTo>
                    <a:pt x="2382644" y="3079009"/>
                    <a:pt x="2430143" y="3091481"/>
                    <a:pt x="2477634" y="3097825"/>
                  </a:cubicBezTo>
                  <a:cubicBezTo>
                    <a:pt x="2505334" y="3104589"/>
                    <a:pt x="2528095" y="3108405"/>
                    <a:pt x="2545905" y="3109245"/>
                  </a:cubicBezTo>
                  <a:cubicBezTo>
                    <a:pt x="2563712" y="3110099"/>
                    <a:pt x="2586469" y="3113903"/>
                    <a:pt x="2614175" y="3120667"/>
                  </a:cubicBezTo>
                  <a:cubicBezTo>
                    <a:pt x="2657712" y="3129547"/>
                    <a:pt x="2699265" y="3139691"/>
                    <a:pt x="2738845" y="3151101"/>
                  </a:cubicBezTo>
                  <a:cubicBezTo>
                    <a:pt x="2778426" y="3162517"/>
                    <a:pt x="2818002" y="3173919"/>
                    <a:pt x="2857584" y="3185333"/>
                  </a:cubicBezTo>
                  <a:lnTo>
                    <a:pt x="2851646" y="3170769"/>
                  </a:lnTo>
                  <a:cubicBezTo>
                    <a:pt x="2851643" y="3146285"/>
                    <a:pt x="2855596" y="3131503"/>
                    <a:pt x="2863511" y="3126445"/>
                  </a:cubicBezTo>
                  <a:cubicBezTo>
                    <a:pt x="2819972" y="3117563"/>
                    <a:pt x="2774461" y="3106889"/>
                    <a:pt x="2726964" y="3094417"/>
                  </a:cubicBezTo>
                  <a:cubicBezTo>
                    <a:pt x="2679474" y="3081951"/>
                    <a:pt x="2633955" y="3071273"/>
                    <a:pt x="2590421" y="3062399"/>
                  </a:cubicBezTo>
                  <a:cubicBezTo>
                    <a:pt x="2562716" y="3055639"/>
                    <a:pt x="2531056" y="3051405"/>
                    <a:pt x="2495437" y="3049707"/>
                  </a:cubicBezTo>
                  <a:cubicBezTo>
                    <a:pt x="2459814" y="3048003"/>
                    <a:pt x="2428152" y="3043769"/>
                    <a:pt x="2400447" y="3037007"/>
                  </a:cubicBezTo>
                  <a:cubicBezTo>
                    <a:pt x="2368786" y="3032773"/>
                    <a:pt x="2338118" y="3030973"/>
                    <a:pt x="2308432" y="3031603"/>
                  </a:cubicBezTo>
                  <a:cubicBezTo>
                    <a:pt x="2278747" y="3032217"/>
                    <a:pt x="2248079" y="3030419"/>
                    <a:pt x="2216419" y="3026187"/>
                  </a:cubicBezTo>
                  <a:lnTo>
                    <a:pt x="2020507" y="2986229"/>
                  </a:lnTo>
                  <a:cubicBezTo>
                    <a:pt x="2000718" y="2986641"/>
                    <a:pt x="1967076" y="2977561"/>
                    <a:pt x="1919580" y="2958963"/>
                  </a:cubicBezTo>
                  <a:cubicBezTo>
                    <a:pt x="1899795" y="2959383"/>
                    <a:pt x="1866150" y="2950295"/>
                    <a:pt x="1818657" y="2931709"/>
                  </a:cubicBezTo>
                  <a:cubicBezTo>
                    <a:pt x="1771162" y="2913121"/>
                    <a:pt x="1725645" y="2896313"/>
                    <a:pt x="1682108" y="2881321"/>
                  </a:cubicBezTo>
                  <a:cubicBezTo>
                    <a:pt x="1638572" y="2866311"/>
                    <a:pt x="1593056" y="2849519"/>
                    <a:pt x="1545564" y="2830929"/>
                  </a:cubicBezTo>
                  <a:cubicBezTo>
                    <a:pt x="1521818" y="2821635"/>
                    <a:pt x="1500046" y="2814135"/>
                    <a:pt x="1480257" y="2808423"/>
                  </a:cubicBezTo>
                  <a:cubicBezTo>
                    <a:pt x="1460468" y="2802723"/>
                    <a:pt x="1438701" y="2795225"/>
                    <a:pt x="1414956" y="2785931"/>
                  </a:cubicBezTo>
                  <a:cubicBezTo>
                    <a:pt x="1391208" y="2776635"/>
                    <a:pt x="1368445" y="2766695"/>
                    <a:pt x="1346679" y="2756139"/>
                  </a:cubicBezTo>
                  <a:cubicBezTo>
                    <a:pt x="1324912" y="2745575"/>
                    <a:pt x="1302150" y="2735649"/>
                    <a:pt x="1278404" y="2726355"/>
                  </a:cubicBezTo>
                  <a:cubicBezTo>
                    <a:pt x="1222998" y="2712827"/>
                    <a:pt x="1168577" y="2701731"/>
                    <a:pt x="1115144" y="2693055"/>
                  </a:cubicBezTo>
                  <a:cubicBezTo>
                    <a:pt x="1061718" y="2684391"/>
                    <a:pt x="1007296" y="2673281"/>
                    <a:pt x="951885" y="2659761"/>
                  </a:cubicBezTo>
                  <a:cubicBezTo>
                    <a:pt x="936054" y="2645399"/>
                    <a:pt x="921213" y="2639593"/>
                    <a:pt x="907361" y="2642333"/>
                  </a:cubicBezTo>
                  <a:cubicBezTo>
                    <a:pt x="893510" y="2645067"/>
                    <a:pt x="880645" y="2644113"/>
                    <a:pt x="868775" y="2639469"/>
                  </a:cubicBezTo>
                  <a:lnTo>
                    <a:pt x="785663" y="2619183"/>
                  </a:lnTo>
                  <a:cubicBezTo>
                    <a:pt x="757953" y="2612411"/>
                    <a:pt x="730248" y="2605647"/>
                    <a:pt x="702544" y="2598887"/>
                  </a:cubicBezTo>
                  <a:cubicBezTo>
                    <a:pt x="674841" y="2592125"/>
                    <a:pt x="647136" y="2585363"/>
                    <a:pt x="619432" y="2578597"/>
                  </a:cubicBezTo>
                  <a:cubicBezTo>
                    <a:pt x="611518" y="2583663"/>
                    <a:pt x="603596" y="2576479"/>
                    <a:pt x="595679" y="2557057"/>
                  </a:cubicBezTo>
                  <a:lnTo>
                    <a:pt x="601617" y="2553259"/>
                  </a:lnTo>
                  <a:cubicBezTo>
                    <a:pt x="641192" y="2552425"/>
                    <a:pt x="679779" y="2558347"/>
                    <a:pt x="717382" y="2571031"/>
                  </a:cubicBezTo>
                  <a:cubicBezTo>
                    <a:pt x="754984" y="2583711"/>
                    <a:pt x="793570" y="2589623"/>
                    <a:pt x="833148" y="2588801"/>
                  </a:cubicBezTo>
                  <a:cubicBezTo>
                    <a:pt x="868768" y="2590497"/>
                    <a:pt x="905376" y="2594625"/>
                    <a:pt x="942977" y="2601183"/>
                  </a:cubicBezTo>
                  <a:cubicBezTo>
                    <a:pt x="980573" y="2607727"/>
                    <a:pt x="1019157" y="2610591"/>
                    <a:pt x="1058736" y="2609757"/>
                  </a:cubicBezTo>
                  <a:cubicBezTo>
                    <a:pt x="1027077" y="2593287"/>
                    <a:pt x="1011244" y="2572805"/>
                    <a:pt x="1011238" y="2548319"/>
                  </a:cubicBezTo>
                  <a:cubicBezTo>
                    <a:pt x="1007276" y="2526365"/>
                    <a:pt x="1019144" y="2506523"/>
                    <a:pt x="1046845" y="2488799"/>
                  </a:cubicBezTo>
                  <a:lnTo>
                    <a:pt x="939987" y="2465341"/>
                  </a:lnTo>
                  <a:cubicBezTo>
                    <a:pt x="920199" y="2465753"/>
                    <a:pt x="904368" y="2451395"/>
                    <a:pt x="892489" y="2422253"/>
                  </a:cubicBezTo>
                  <a:cubicBezTo>
                    <a:pt x="888531" y="2412549"/>
                    <a:pt x="900407" y="2411077"/>
                    <a:pt x="928107" y="2417841"/>
                  </a:cubicBezTo>
                  <a:cubicBezTo>
                    <a:pt x="967685" y="2429245"/>
                    <a:pt x="1004293" y="2439495"/>
                    <a:pt x="1037936" y="2448589"/>
                  </a:cubicBezTo>
                  <a:cubicBezTo>
                    <a:pt x="1071579" y="2457673"/>
                    <a:pt x="1108190" y="2467925"/>
                    <a:pt x="1147768" y="2479331"/>
                  </a:cubicBezTo>
                  <a:lnTo>
                    <a:pt x="1308058" y="2523713"/>
                  </a:lnTo>
                  <a:cubicBezTo>
                    <a:pt x="1323890" y="2525823"/>
                    <a:pt x="1343679" y="2531537"/>
                    <a:pt x="1367425" y="2540829"/>
                  </a:cubicBezTo>
                  <a:cubicBezTo>
                    <a:pt x="1454498" y="2558587"/>
                    <a:pt x="1539590" y="2574549"/>
                    <a:pt x="1622704" y="2588721"/>
                  </a:cubicBezTo>
                  <a:cubicBezTo>
                    <a:pt x="1705820" y="2602893"/>
                    <a:pt x="1790910" y="2618851"/>
                    <a:pt x="1877980" y="2636609"/>
                  </a:cubicBezTo>
                  <a:cubicBezTo>
                    <a:pt x="1846316" y="2607887"/>
                    <a:pt x="1826518" y="2583817"/>
                    <a:pt x="1818601" y="2564395"/>
                  </a:cubicBezTo>
                  <a:cubicBezTo>
                    <a:pt x="1802776" y="2562283"/>
                    <a:pt x="1787931" y="2559531"/>
                    <a:pt x="1774081" y="2556157"/>
                  </a:cubicBezTo>
                  <a:lnTo>
                    <a:pt x="1751325" y="2549053"/>
                  </a:lnTo>
                  <a:lnTo>
                    <a:pt x="1722756" y="2549663"/>
                  </a:lnTo>
                  <a:cubicBezTo>
                    <a:pt x="1703233" y="2553137"/>
                    <a:pt x="1681295" y="2552069"/>
                    <a:pt x="1656944" y="2546477"/>
                  </a:cubicBezTo>
                  <a:cubicBezTo>
                    <a:pt x="1605726" y="2550635"/>
                    <a:pt x="1561274" y="2542405"/>
                    <a:pt x="1523603" y="2521811"/>
                  </a:cubicBezTo>
                  <a:lnTo>
                    <a:pt x="1507967" y="2514929"/>
                  </a:lnTo>
                  <a:lnTo>
                    <a:pt x="1373357" y="2500299"/>
                  </a:lnTo>
                  <a:lnTo>
                    <a:pt x="1284310" y="2483807"/>
                  </a:lnTo>
                  <a:cubicBezTo>
                    <a:pt x="1268474" y="2481689"/>
                    <a:pt x="1252644" y="2479577"/>
                    <a:pt x="1236815" y="2477459"/>
                  </a:cubicBezTo>
                  <a:cubicBezTo>
                    <a:pt x="1220985" y="2475347"/>
                    <a:pt x="1207131" y="2471963"/>
                    <a:pt x="1195259" y="2467319"/>
                  </a:cubicBezTo>
                  <a:cubicBezTo>
                    <a:pt x="1163593" y="2463077"/>
                    <a:pt x="1131931" y="2455785"/>
                    <a:pt x="1100272" y="2445439"/>
                  </a:cubicBezTo>
                  <a:cubicBezTo>
                    <a:pt x="1068607" y="2435089"/>
                    <a:pt x="1036948" y="2427797"/>
                    <a:pt x="1005286" y="2423565"/>
                  </a:cubicBezTo>
                  <a:cubicBezTo>
                    <a:pt x="973617" y="2419323"/>
                    <a:pt x="941955" y="2412031"/>
                    <a:pt x="910294" y="2401687"/>
                  </a:cubicBezTo>
                  <a:cubicBezTo>
                    <a:pt x="878634" y="2391333"/>
                    <a:pt x="846968" y="2384037"/>
                    <a:pt x="815308" y="2379807"/>
                  </a:cubicBezTo>
                  <a:lnTo>
                    <a:pt x="726259" y="2363309"/>
                  </a:lnTo>
                  <a:cubicBezTo>
                    <a:pt x="678761" y="2344719"/>
                    <a:pt x="647099" y="2334363"/>
                    <a:pt x="631271" y="2332251"/>
                  </a:cubicBezTo>
                  <a:lnTo>
                    <a:pt x="239442" y="2197244"/>
                  </a:lnTo>
                  <a:cubicBezTo>
                    <a:pt x="227566" y="2192592"/>
                    <a:pt x="221633" y="2190274"/>
                    <a:pt x="221633" y="2190274"/>
                  </a:cubicBezTo>
                  <a:cubicBezTo>
                    <a:pt x="213712" y="2170841"/>
                    <a:pt x="217666" y="2168311"/>
                    <a:pt x="233503" y="2182680"/>
                  </a:cubicBezTo>
                  <a:cubicBezTo>
                    <a:pt x="312660" y="2205497"/>
                    <a:pt x="390827" y="2232013"/>
                    <a:pt x="468005" y="2262223"/>
                  </a:cubicBezTo>
                  <a:cubicBezTo>
                    <a:pt x="545183" y="2292433"/>
                    <a:pt x="621372" y="2314099"/>
                    <a:pt x="696571" y="2327201"/>
                  </a:cubicBezTo>
                  <a:cubicBezTo>
                    <a:pt x="708442" y="2319607"/>
                    <a:pt x="716357" y="2320665"/>
                    <a:pt x="720318" y="2330381"/>
                  </a:cubicBezTo>
                  <a:cubicBezTo>
                    <a:pt x="724274" y="2327849"/>
                    <a:pt x="727242" y="2329015"/>
                    <a:pt x="729220" y="2333861"/>
                  </a:cubicBezTo>
                  <a:cubicBezTo>
                    <a:pt x="731199" y="2338719"/>
                    <a:pt x="730212" y="2342415"/>
                    <a:pt x="726256" y="2344949"/>
                  </a:cubicBezTo>
                  <a:cubicBezTo>
                    <a:pt x="750002" y="2354239"/>
                    <a:pt x="765836" y="2356363"/>
                    <a:pt x="773751" y="2351297"/>
                  </a:cubicBezTo>
                  <a:lnTo>
                    <a:pt x="833117" y="2368413"/>
                  </a:lnTo>
                  <a:cubicBezTo>
                    <a:pt x="852907" y="2380239"/>
                    <a:pt x="869726" y="2384779"/>
                    <a:pt x="883580" y="2382043"/>
                  </a:cubicBezTo>
                  <a:cubicBezTo>
                    <a:pt x="897432" y="2379305"/>
                    <a:pt x="916227" y="2382577"/>
                    <a:pt x="939976" y="2391877"/>
                  </a:cubicBezTo>
                  <a:cubicBezTo>
                    <a:pt x="971638" y="2396105"/>
                    <a:pt x="1006267" y="2404559"/>
                    <a:pt x="1043872" y="2417237"/>
                  </a:cubicBezTo>
                  <a:cubicBezTo>
                    <a:pt x="1081472" y="2429919"/>
                    <a:pt x="1116098" y="2438365"/>
                    <a:pt x="1147766" y="2442605"/>
                  </a:cubicBezTo>
                  <a:cubicBezTo>
                    <a:pt x="1179426" y="2446833"/>
                    <a:pt x="1215049" y="2454661"/>
                    <a:pt x="1254623" y="2466065"/>
                  </a:cubicBezTo>
                  <a:cubicBezTo>
                    <a:pt x="1270453" y="2468185"/>
                    <a:pt x="1286283" y="2470295"/>
                    <a:pt x="1302118" y="2472415"/>
                  </a:cubicBezTo>
                  <a:cubicBezTo>
                    <a:pt x="1317944" y="2474525"/>
                    <a:pt x="1335756" y="2475381"/>
                    <a:pt x="1355541" y="2474957"/>
                  </a:cubicBezTo>
                  <a:lnTo>
                    <a:pt x="1367415" y="2467361"/>
                  </a:lnTo>
                  <a:lnTo>
                    <a:pt x="1171501" y="2409041"/>
                  </a:lnTo>
                  <a:cubicBezTo>
                    <a:pt x="1048810" y="2377341"/>
                    <a:pt x="918200" y="2338465"/>
                    <a:pt x="779676" y="2292403"/>
                  </a:cubicBezTo>
                  <a:cubicBezTo>
                    <a:pt x="767800" y="2287749"/>
                    <a:pt x="754937" y="2286795"/>
                    <a:pt x="741087" y="2289543"/>
                  </a:cubicBezTo>
                  <a:cubicBezTo>
                    <a:pt x="727238" y="2292279"/>
                    <a:pt x="714373" y="2291323"/>
                    <a:pt x="702503" y="2286679"/>
                  </a:cubicBezTo>
                  <a:cubicBezTo>
                    <a:pt x="694585" y="2279497"/>
                    <a:pt x="689637" y="2276537"/>
                    <a:pt x="687658" y="2277801"/>
                  </a:cubicBezTo>
                  <a:cubicBezTo>
                    <a:pt x="685679" y="2279067"/>
                    <a:pt x="680733" y="2276117"/>
                    <a:pt x="672816" y="2268933"/>
                  </a:cubicBezTo>
                  <a:lnTo>
                    <a:pt x="684689" y="2261337"/>
                  </a:lnTo>
                  <a:cubicBezTo>
                    <a:pt x="637193" y="2230501"/>
                    <a:pt x="611464" y="2204113"/>
                    <a:pt x="607506" y="2182157"/>
                  </a:cubicBezTo>
                  <a:cubicBezTo>
                    <a:pt x="607496" y="2145425"/>
                    <a:pt x="637177" y="2138683"/>
                    <a:pt x="696547" y="2161912"/>
                  </a:cubicBezTo>
                  <a:cubicBezTo>
                    <a:pt x="732168" y="2175859"/>
                    <a:pt x="765809" y="2184951"/>
                    <a:pt x="797472" y="2189178"/>
                  </a:cubicBezTo>
                  <a:cubicBezTo>
                    <a:pt x="829134" y="2193408"/>
                    <a:pt x="862773" y="2202497"/>
                    <a:pt x="898401" y="2216443"/>
                  </a:cubicBezTo>
                  <a:cubicBezTo>
                    <a:pt x="930059" y="2220677"/>
                    <a:pt x="963700" y="2229765"/>
                    <a:pt x="999322" y="2243699"/>
                  </a:cubicBezTo>
                  <a:cubicBezTo>
                    <a:pt x="1034945" y="2257645"/>
                    <a:pt x="1068586" y="2266737"/>
                    <a:pt x="1100244" y="2270969"/>
                  </a:cubicBezTo>
                  <a:lnTo>
                    <a:pt x="1147739" y="2277319"/>
                  </a:lnTo>
                  <a:cubicBezTo>
                    <a:pt x="1155651" y="2272255"/>
                    <a:pt x="1162578" y="2270873"/>
                    <a:pt x="1168513" y="2273203"/>
                  </a:cubicBezTo>
                  <a:cubicBezTo>
                    <a:pt x="1174453" y="2275529"/>
                    <a:pt x="1179399" y="2275423"/>
                    <a:pt x="1183356" y="2272891"/>
                  </a:cubicBezTo>
                  <a:cubicBezTo>
                    <a:pt x="1127947" y="2247119"/>
                    <a:pt x="1075502" y="2228633"/>
                    <a:pt x="1026034" y="2217435"/>
                  </a:cubicBezTo>
                  <a:cubicBezTo>
                    <a:pt x="976557" y="2206225"/>
                    <a:pt x="924114" y="2187742"/>
                    <a:pt x="868705" y="2161965"/>
                  </a:cubicBezTo>
                  <a:cubicBezTo>
                    <a:pt x="841002" y="2155202"/>
                    <a:pt x="813297" y="2145376"/>
                    <a:pt x="785590" y="2132493"/>
                  </a:cubicBezTo>
                  <a:cubicBezTo>
                    <a:pt x="757889" y="2119615"/>
                    <a:pt x="730184" y="2109789"/>
                    <a:pt x="702472" y="2103020"/>
                  </a:cubicBezTo>
                  <a:lnTo>
                    <a:pt x="542181" y="2040283"/>
                  </a:lnTo>
                  <a:cubicBezTo>
                    <a:pt x="526353" y="2038161"/>
                    <a:pt x="514476" y="2027397"/>
                    <a:pt x="506556" y="2007974"/>
                  </a:cubicBezTo>
                  <a:lnTo>
                    <a:pt x="512497" y="2004174"/>
                  </a:lnTo>
                  <a:cubicBezTo>
                    <a:pt x="516451" y="2001644"/>
                    <a:pt x="520407" y="2002162"/>
                    <a:pt x="524366" y="2005756"/>
                  </a:cubicBezTo>
                  <a:cubicBezTo>
                    <a:pt x="528323" y="2009352"/>
                    <a:pt x="532283" y="2009880"/>
                    <a:pt x="536242" y="2007346"/>
                  </a:cubicBezTo>
                  <a:cubicBezTo>
                    <a:pt x="563944" y="2014111"/>
                    <a:pt x="586699" y="2017913"/>
                    <a:pt x="604512" y="2018767"/>
                  </a:cubicBezTo>
                  <a:cubicBezTo>
                    <a:pt x="622318" y="2019613"/>
                    <a:pt x="645079" y="2023425"/>
                    <a:pt x="672783" y="2030188"/>
                  </a:cubicBezTo>
                  <a:lnTo>
                    <a:pt x="738089" y="2043508"/>
                  </a:lnTo>
                  <a:cubicBezTo>
                    <a:pt x="769747" y="2047738"/>
                    <a:pt x="791515" y="2052172"/>
                    <a:pt x="803392" y="2056827"/>
                  </a:cubicBezTo>
                  <a:cubicBezTo>
                    <a:pt x="854842" y="2072886"/>
                    <a:pt x="903323" y="2084716"/>
                    <a:pt x="948840" y="2092327"/>
                  </a:cubicBezTo>
                  <a:lnTo>
                    <a:pt x="1010492" y="2103752"/>
                  </a:lnTo>
                  <a:lnTo>
                    <a:pt x="927583" y="2045873"/>
                  </a:lnTo>
                  <a:lnTo>
                    <a:pt x="815256" y="2030860"/>
                  </a:lnTo>
                  <a:lnTo>
                    <a:pt x="791512" y="2009325"/>
                  </a:lnTo>
                  <a:lnTo>
                    <a:pt x="809318" y="1997931"/>
                  </a:lnTo>
                  <a:lnTo>
                    <a:pt x="876819" y="2010434"/>
                  </a:lnTo>
                  <a:lnTo>
                    <a:pt x="848252" y="1990488"/>
                  </a:lnTo>
                  <a:lnTo>
                    <a:pt x="785975" y="1948796"/>
                  </a:lnTo>
                  <a:lnTo>
                    <a:pt x="767759" y="1951059"/>
                  </a:lnTo>
                  <a:cubicBezTo>
                    <a:pt x="751924" y="1936690"/>
                    <a:pt x="744006" y="1929520"/>
                    <a:pt x="744006" y="1929520"/>
                  </a:cubicBezTo>
                  <a:cubicBezTo>
                    <a:pt x="747967" y="1926984"/>
                    <a:pt x="749943" y="1925720"/>
                    <a:pt x="749943" y="1925720"/>
                  </a:cubicBezTo>
                  <a:lnTo>
                    <a:pt x="755705" y="1925786"/>
                  </a:lnTo>
                  <a:lnTo>
                    <a:pt x="688033" y="1870087"/>
                  </a:lnTo>
                  <a:lnTo>
                    <a:pt x="684579" y="1833470"/>
                  </a:lnTo>
                  <a:lnTo>
                    <a:pt x="671833" y="1824572"/>
                  </a:lnTo>
                  <a:cubicBezTo>
                    <a:pt x="618314" y="1804309"/>
                    <a:pt x="580067" y="1777610"/>
                    <a:pt x="557093" y="1744472"/>
                  </a:cubicBezTo>
                  <a:lnTo>
                    <a:pt x="546409" y="1694253"/>
                  </a:lnTo>
                  <a:cubicBezTo>
                    <a:pt x="538129" y="1648564"/>
                    <a:pt x="541461" y="1599580"/>
                    <a:pt x="556385" y="1547284"/>
                  </a:cubicBezTo>
                  <a:cubicBezTo>
                    <a:pt x="551562" y="1538219"/>
                    <a:pt x="548005" y="1521481"/>
                    <a:pt x="545699" y="1497063"/>
                  </a:cubicBezTo>
                  <a:cubicBezTo>
                    <a:pt x="520205" y="1479271"/>
                    <a:pt x="500221" y="1456763"/>
                    <a:pt x="485743" y="1429552"/>
                  </a:cubicBezTo>
                  <a:cubicBezTo>
                    <a:pt x="471275" y="1402352"/>
                    <a:pt x="467138" y="1379513"/>
                    <a:pt x="473338" y="1361031"/>
                  </a:cubicBezTo>
                  <a:cubicBezTo>
                    <a:pt x="448989" y="1355438"/>
                    <a:pt x="447841" y="1343239"/>
                    <a:pt x="469894" y="1324421"/>
                  </a:cubicBezTo>
                  <a:lnTo>
                    <a:pt x="486427" y="1310314"/>
                  </a:lnTo>
                  <a:cubicBezTo>
                    <a:pt x="477928" y="1304374"/>
                    <a:pt x="467589" y="1300004"/>
                    <a:pt x="455418" y="1297210"/>
                  </a:cubicBezTo>
                  <a:cubicBezTo>
                    <a:pt x="443240" y="1294411"/>
                    <a:pt x="437158" y="1293019"/>
                    <a:pt x="437158" y="1293019"/>
                  </a:cubicBezTo>
                  <a:lnTo>
                    <a:pt x="424408" y="1284112"/>
                  </a:lnTo>
                  <a:cubicBezTo>
                    <a:pt x="396383" y="1281654"/>
                    <a:pt x="380536" y="1281996"/>
                    <a:pt x="376862" y="1285133"/>
                  </a:cubicBezTo>
                  <a:cubicBezTo>
                    <a:pt x="373186" y="1288270"/>
                    <a:pt x="359170" y="1287036"/>
                    <a:pt x="334825" y="1281441"/>
                  </a:cubicBezTo>
                  <a:cubicBezTo>
                    <a:pt x="310476" y="1275848"/>
                    <a:pt x="294053" y="1270085"/>
                    <a:pt x="285551" y="1264149"/>
                  </a:cubicBezTo>
                  <a:cubicBezTo>
                    <a:pt x="277051" y="1258209"/>
                    <a:pt x="268552" y="1252281"/>
                    <a:pt x="260054" y="1246343"/>
                  </a:cubicBezTo>
                  <a:cubicBezTo>
                    <a:pt x="228587" y="1207277"/>
                    <a:pt x="210724" y="1186254"/>
                    <a:pt x="206470" y="1183289"/>
                  </a:cubicBezTo>
                  <a:cubicBezTo>
                    <a:pt x="202223" y="1180317"/>
                    <a:pt x="197109" y="1168204"/>
                    <a:pt x="191138" y="1146930"/>
                  </a:cubicBezTo>
                  <a:lnTo>
                    <a:pt x="196650" y="1142228"/>
                  </a:lnTo>
                  <a:cubicBezTo>
                    <a:pt x="172303" y="1136633"/>
                    <a:pt x="155874" y="1130860"/>
                    <a:pt x="147381" y="1124932"/>
                  </a:cubicBezTo>
                  <a:cubicBezTo>
                    <a:pt x="135203" y="1122129"/>
                    <a:pt x="129114" y="1120728"/>
                    <a:pt x="129114" y="1120728"/>
                  </a:cubicBezTo>
                  <a:cubicBezTo>
                    <a:pt x="123142" y="1099457"/>
                    <a:pt x="118320" y="1090392"/>
                    <a:pt x="114643" y="1093528"/>
                  </a:cubicBezTo>
                  <a:lnTo>
                    <a:pt x="107404" y="1079919"/>
                  </a:lnTo>
                  <a:lnTo>
                    <a:pt x="116707" y="1052209"/>
                  </a:lnTo>
                  <a:lnTo>
                    <a:pt x="149781" y="1023984"/>
                  </a:lnTo>
                  <a:lnTo>
                    <a:pt x="208014" y="1073194"/>
                  </a:lnTo>
                  <a:lnTo>
                    <a:pt x="211802" y="1050174"/>
                  </a:lnTo>
                  <a:cubicBezTo>
                    <a:pt x="239830" y="1052642"/>
                    <a:pt x="255674" y="1052301"/>
                    <a:pt x="259350" y="1049165"/>
                  </a:cubicBezTo>
                  <a:cubicBezTo>
                    <a:pt x="263028" y="1046028"/>
                    <a:pt x="270951" y="1045861"/>
                    <a:pt x="283121" y="1048655"/>
                  </a:cubicBezTo>
                  <a:cubicBezTo>
                    <a:pt x="286795" y="1045519"/>
                    <a:pt x="291678" y="1044652"/>
                    <a:pt x="297769" y="1046048"/>
                  </a:cubicBezTo>
                  <a:cubicBezTo>
                    <a:pt x="303857" y="1047455"/>
                    <a:pt x="308739" y="1046582"/>
                    <a:pt x="312411" y="1043451"/>
                  </a:cubicBezTo>
                  <a:cubicBezTo>
                    <a:pt x="316088" y="1040313"/>
                    <a:pt x="319760" y="1037182"/>
                    <a:pt x="323436" y="1034041"/>
                  </a:cubicBezTo>
                  <a:cubicBezTo>
                    <a:pt x="351461" y="1036498"/>
                    <a:pt x="370350" y="1036857"/>
                    <a:pt x="380111" y="1035123"/>
                  </a:cubicBezTo>
                  <a:cubicBezTo>
                    <a:pt x="389877" y="1033387"/>
                    <a:pt x="408767" y="1033743"/>
                    <a:pt x="436789" y="1036205"/>
                  </a:cubicBezTo>
                  <a:lnTo>
                    <a:pt x="449544" y="1045110"/>
                  </a:lnTo>
                  <a:cubicBezTo>
                    <a:pt x="456891" y="1038837"/>
                    <a:pt x="466649" y="1037096"/>
                    <a:pt x="478825" y="1039897"/>
                  </a:cubicBezTo>
                  <a:cubicBezTo>
                    <a:pt x="482503" y="1036758"/>
                    <a:pt x="486461" y="1036678"/>
                    <a:pt x="490715" y="1039646"/>
                  </a:cubicBezTo>
                  <a:cubicBezTo>
                    <a:pt x="494963" y="1042606"/>
                    <a:pt x="498921" y="1042522"/>
                    <a:pt x="502598" y="1039386"/>
                  </a:cubicBezTo>
                  <a:lnTo>
                    <a:pt x="530163" y="1015868"/>
                  </a:lnTo>
                  <a:cubicBezTo>
                    <a:pt x="533833" y="1012732"/>
                    <a:pt x="564387" y="999854"/>
                    <a:pt x="621809" y="977228"/>
                  </a:cubicBezTo>
                  <a:cubicBezTo>
                    <a:pt x="633984" y="980031"/>
                    <a:pt x="645581" y="976716"/>
                    <a:pt x="656605" y="967309"/>
                  </a:cubicBezTo>
                  <a:cubicBezTo>
                    <a:pt x="648110" y="961384"/>
                    <a:pt x="644777" y="957632"/>
                    <a:pt x="646614" y="956062"/>
                  </a:cubicBezTo>
                  <a:cubicBezTo>
                    <a:pt x="648453" y="954495"/>
                    <a:pt x="645120" y="950741"/>
                    <a:pt x="636626" y="944812"/>
                  </a:cubicBezTo>
                  <a:cubicBezTo>
                    <a:pt x="608603" y="942354"/>
                    <a:pt x="577534" y="939197"/>
                    <a:pt x="543423" y="935336"/>
                  </a:cubicBezTo>
                  <a:cubicBezTo>
                    <a:pt x="509314" y="931476"/>
                    <a:pt x="473992" y="925349"/>
                    <a:pt x="437470" y="916951"/>
                  </a:cubicBezTo>
                  <a:lnTo>
                    <a:pt x="366149" y="918475"/>
                  </a:lnTo>
                  <a:lnTo>
                    <a:pt x="349609" y="932586"/>
                  </a:lnTo>
                  <a:cubicBezTo>
                    <a:pt x="345938" y="935721"/>
                    <a:pt x="341690" y="932760"/>
                    <a:pt x="336866" y="923688"/>
                  </a:cubicBezTo>
                  <a:lnTo>
                    <a:pt x="325840" y="933096"/>
                  </a:lnTo>
                  <a:cubicBezTo>
                    <a:pt x="334341" y="939031"/>
                    <a:pt x="340423" y="940426"/>
                    <a:pt x="344099" y="937288"/>
                  </a:cubicBezTo>
                  <a:lnTo>
                    <a:pt x="349609" y="932586"/>
                  </a:lnTo>
                  <a:cubicBezTo>
                    <a:pt x="353287" y="929449"/>
                    <a:pt x="357535" y="932419"/>
                    <a:pt x="362362" y="941492"/>
                  </a:cubicBezTo>
                  <a:lnTo>
                    <a:pt x="356850" y="946196"/>
                  </a:lnTo>
                  <a:lnTo>
                    <a:pt x="521204" y="983962"/>
                  </a:lnTo>
                  <a:cubicBezTo>
                    <a:pt x="545549" y="989561"/>
                    <a:pt x="552210" y="997053"/>
                    <a:pt x="541185" y="1006461"/>
                  </a:cubicBezTo>
                  <a:cubicBezTo>
                    <a:pt x="530163" y="1015868"/>
                    <a:pt x="518566" y="1019179"/>
                    <a:pt x="506390" y="1016378"/>
                  </a:cubicBezTo>
                  <a:cubicBezTo>
                    <a:pt x="466190" y="1011118"/>
                    <a:pt x="428120" y="1007351"/>
                    <a:pt x="392173" y="1005060"/>
                  </a:cubicBezTo>
                  <a:cubicBezTo>
                    <a:pt x="356225" y="1002768"/>
                    <a:pt x="318149" y="998994"/>
                    <a:pt x="277951" y="993732"/>
                  </a:cubicBezTo>
                  <a:cubicBezTo>
                    <a:pt x="266923" y="1003140"/>
                    <a:pt x="249241" y="1005048"/>
                    <a:pt x="224896" y="999459"/>
                  </a:cubicBezTo>
                  <a:cubicBezTo>
                    <a:pt x="154147" y="1007081"/>
                    <a:pt x="112799" y="989611"/>
                    <a:pt x="100853" y="947067"/>
                  </a:cubicBezTo>
                  <a:cubicBezTo>
                    <a:pt x="91205" y="928930"/>
                    <a:pt x="81841" y="913843"/>
                    <a:pt x="72769" y="901812"/>
                  </a:cubicBezTo>
                  <a:cubicBezTo>
                    <a:pt x="63691" y="889770"/>
                    <a:pt x="60421" y="876086"/>
                    <a:pt x="62943" y="860741"/>
                  </a:cubicBezTo>
                  <a:cubicBezTo>
                    <a:pt x="79021" y="820655"/>
                    <a:pt x="112095" y="792432"/>
                    <a:pt x="162165" y="776077"/>
                  </a:cubicBezTo>
                  <a:cubicBezTo>
                    <a:pt x="89122" y="759297"/>
                    <a:pt x="38128" y="723699"/>
                    <a:pt x="9180" y="669276"/>
                  </a:cubicBezTo>
                  <a:cubicBezTo>
                    <a:pt x="-5292" y="642074"/>
                    <a:pt x="-2655" y="606859"/>
                    <a:pt x="17102" y="563633"/>
                  </a:cubicBezTo>
                  <a:cubicBezTo>
                    <a:pt x="26975" y="542021"/>
                    <a:pt x="45348" y="526338"/>
                    <a:pt x="72224" y="516599"/>
                  </a:cubicBezTo>
                  <a:cubicBezTo>
                    <a:pt x="83245" y="507193"/>
                    <a:pt x="95478" y="500055"/>
                    <a:pt x="108913" y="495173"/>
                  </a:cubicBezTo>
                  <a:cubicBezTo>
                    <a:pt x="122347" y="490307"/>
                    <a:pt x="138832" y="486132"/>
                    <a:pt x="158353" y="482653"/>
                  </a:cubicBezTo>
                  <a:cubicBezTo>
                    <a:pt x="209579" y="478505"/>
                    <a:pt x="258965" y="475926"/>
                    <a:pt x="306507" y="474907"/>
                  </a:cubicBezTo>
                  <a:cubicBezTo>
                    <a:pt x="354057" y="473897"/>
                    <a:pt x="404015" y="477411"/>
                    <a:pt x="456391" y="485473"/>
                  </a:cubicBezTo>
                  <a:cubicBezTo>
                    <a:pt x="439388" y="473600"/>
                    <a:pt x="426011" y="468537"/>
                    <a:pt x="416248" y="470273"/>
                  </a:cubicBezTo>
                  <a:cubicBezTo>
                    <a:pt x="406484" y="472007"/>
                    <a:pt x="393107" y="466943"/>
                    <a:pt x="376110" y="455081"/>
                  </a:cubicBezTo>
                  <a:cubicBezTo>
                    <a:pt x="435829" y="456859"/>
                    <a:pt x="496701" y="470854"/>
                    <a:pt x="558721" y="497044"/>
                  </a:cubicBezTo>
                  <a:lnTo>
                    <a:pt x="597065" y="504506"/>
                  </a:lnTo>
                  <a:lnTo>
                    <a:pt x="686309" y="470619"/>
                  </a:lnTo>
                  <a:cubicBezTo>
                    <a:pt x="720467" y="460318"/>
                    <a:pt x="755761" y="450655"/>
                    <a:pt x="787701" y="438535"/>
                  </a:cubicBezTo>
                  <a:cubicBezTo>
                    <a:pt x="792789" y="437796"/>
                    <a:pt x="815926" y="428023"/>
                    <a:pt x="812511" y="421561"/>
                  </a:cubicBezTo>
                  <a:lnTo>
                    <a:pt x="782711" y="429091"/>
                  </a:lnTo>
                  <a:cubicBezTo>
                    <a:pt x="754193" y="439913"/>
                    <a:pt x="722898" y="449797"/>
                    <a:pt x="694557" y="455779"/>
                  </a:cubicBezTo>
                  <a:cubicBezTo>
                    <a:pt x="717565" y="445754"/>
                    <a:pt x="742770" y="437086"/>
                    <a:pt x="769026" y="428465"/>
                  </a:cubicBezTo>
                  <a:cubicBezTo>
                    <a:pt x="795285" y="419845"/>
                    <a:pt x="822594" y="411271"/>
                    <a:pt x="849813" y="401441"/>
                  </a:cubicBezTo>
                  <a:cubicBezTo>
                    <a:pt x="901287" y="385687"/>
                    <a:pt x="955623" y="376209"/>
                    <a:pt x="1003211" y="359143"/>
                  </a:cubicBezTo>
                  <a:cubicBezTo>
                    <a:pt x="1027137" y="350861"/>
                    <a:pt x="1051832" y="342732"/>
                    <a:pt x="1077089" y="336333"/>
                  </a:cubicBezTo>
                  <a:lnTo>
                    <a:pt x="1091594" y="333991"/>
                  </a:lnTo>
                  <a:lnTo>
                    <a:pt x="1034481" y="351340"/>
                  </a:lnTo>
                  <a:cubicBezTo>
                    <a:pt x="1012002" y="358419"/>
                    <a:pt x="989962" y="365526"/>
                    <a:pt x="968768" y="372276"/>
                  </a:cubicBezTo>
                  <a:cubicBezTo>
                    <a:pt x="954788" y="377781"/>
                    <a:pt x="935160" y="383834"/>
                    <a:pt x="928316" y="386433"/>
                  </a:cubicBezTo>
                  <a:cubicBezTo>
                    <a:pt x="920999" y="394181"/>
                    <a:pt x="929418" y="394566"/>
                    <a:pt x="924150" y="400147"/>
                  </a:cubicBezTo>
                  <a:cubicBezTo>
                    <a:pt x="924150" y="400147"/>
                    <a:pt x="915081" y="409756"/>
                    <a:pt x="913503" y="406774"/>
                  </a:cubicBezTo>
                  <a:cubicBezTo>
                    <a:pt x="915081" y="409756"/>
                    <a:pt x="941371" y="405944"/>
                    <a:pt x="964327" y="401013"/>
                  </a:cubicBezTo>
                  <a:lnTo>
                    <a:pt x="963235" y="404928"/>
                  </a:lnTo>
                  <a:lnTo>
                    <a:pt x="960523" y="405040"/>
                  </a:lnTo>
                  <a:cubicBezTo>
                    <a:pt x="961309" y="406534"/>
                    <a:pt x="962215" y="406735"/>
                    <a:pt x="962949" y="405963"/>
                  </a:cubicBezTo>
                  <a:lnTo>
                    <a:pt x="963235" y="404928"/>
                  </a:lnTo>
                  <a:lnTo>
                    <a:pt x="978654" y="404290"/>
                  </a:lnTo>
                  <a:cubicBezTo>
                    <a:pt x="996713" y="400970"/>
                    <a:pt x="1014743" y="391032"/>
                    <a:pt x="1034400" y="384169"/>
                  </a:cubicBezTo>
                  <a:cubicBezTo>
                    <a:pt x="1159545" y="353192"/>
                    <a:pt x="1284135" y="322026"/>
                    <a:pt x="1408088" y="315569"/>
                  </a:cubicBezTo>
                  <a:cubicBezTo>
                    <a:pt x="1458732" y="314650"/>
                    <a:pt x="1509083" y="314042"/>
                    <a:pt x="1556394" y="312001"/>
                  </a:cubicBezTo>
                  <a:cubicBezTo>
                    <a:pt x="1650906" y="303389"/>
                    <a:pt x="1750421" y="288702"/>
                    <a:pt x="1851238" y="292017"/>
                  </a:cubicBezTo>
                  <a:cubicBezTo>
                    <a:pt x="1922874" y="293676"/>
                    <a:pt x="1994427" y="289994"/>
                    <a:pt x="2074514" y="291233"/>
                  </a:cubicBezTo>
                  <a:cubicBezTo>
                    <a:pt x="2091909" y="292189"/>
                    <a:pt x="2113111" y="289117"/>
                    <a:pt x="2130509" y="290072"/>
                  </a:cubicBezTo>
                  <a:cubicBezTo>
                    <a:pt x="2134720" y="290266"/>
                    <a:pt x="2141641" y="291269"/>
                    <a:pt x="2145277" y="292750"/>
                  </a:cubicBezTo>
                  <a:lnTo>
                    <a:pt x="2144514" y="293600"/>
                  </a:lnTo>
                  <a:lnTo>
                    <a:pt x="2168466" y="292169"/>
                  </a:lnTo>
                  <a:lnTo>
                    <a:pt x="2169230" y="291218"/>
                  </a:lnTo>
                  <a:lnTo>
                    <a:pt x="2170601" y="292043"/>
                  </a:lnTo>
                  <a:lnTo>
                    <a:pt x="2178452" y="291573"/>
                  </a:lnTo>
                  <a:cubicBezTo>
                    <a:pt x="2357834" y="279820"/>
                    <a:pt x="2537755" y="269287"/>
                    <a:pt x="2727011" y="266322"/>
                  </a:cubicBezTo>
                  <a:cubicBezTo>
                    <a:pt x="2812108" y="269040"/>
                    <a:pt x="2889593" y="276231"/>
                    <a:pt x="2986824" y="282910"/>
                  </a:cubicBezTo>
                  <a:lnTo>
                    <a:pt x="3072069" y="286993"/>
                  </a:lnTo>
                  <a:lnTo>
                    <a:pt x="3076964" y="268415"/>
                  </a:lnTo>
                  <a:lnTo>
                    <a:pt x="3073071" y="287041"/>
                  </a:lnTo>
                  <a:lnTo>
                    <a:pt x="3087806" y="287747"/>
                  </a:lnTo>
                  <a:lnTo>
                    <a:pt x="3088249" y="286128"/>
                  </a:lnTo>
                  <a:lnTo>
                    <a:pt x="3088933" y="287800"/>
                  </a:lnTo>
                  <a:lnTo>
                    <a:pt x="3163668" y="291381"/>
                  </a:lnTo>
                  <a:lnTo>
                    <a:pt x="3163917" y="282639"/>
                  </a:lnTo>
                  <a:lnTo>
                    <a:pt x="3165427" y="279511"/>
                  </a:lnTo>
                  <a:lnTo>
                    <a:pt x="3169163" y="269983"/>
                  </a:lnTo>
                  <a:lnTo>
                    <a:pt x="3169102" y="280100"/>
                  </a:lnTo>
                  <a:lnTo>
                    <a:pt x="3169024" y="291638"/>
                  </a:lnTo>
                  <a:lnTo>
                    <a:pt x="3225508" y="294343"/>
                  </a:lnTo>
                  <a:lnTo>
                    <a:pt x="3226116" y="253504"/>
                  </a:lnTo>
                  <a:lnTo>
                    <a:pt x="3228423" y="246980"/>
                  </a:lnTo>
                  <a:lnTo>
                    <a:pt x="3229693" y="242777"/>
                  </a:lnTo>
                  <a:lnTo>
                    <a:pt x="3115937" y="238738"/>
                  </a:lnTo>
                  <a:cubicBezTo>
                    <a:pt x="2975998" y="236219"/>
                    <a:pt x="2838029" y="235910"/>
                    <a:pt x="2701242" y="237311"/>
                  </a:cubicBezTo>
                  <a:lnTo>
                    <a:pt x="2332452" y="245320"/>
                  </a:lnTo>
                  <a:lnTo>
                    <a:pt x="2404185" y="225890"/>
                  </a:lnTo>
                  <a:cubicBezTo>
                    <a:pt x="2726927" y="179691"/>
                    <a:pt x="3048360" y="132951"/>
                    <a:pt x="3358769" y="142962"/>
                  </a:cubicBezTo>
                  <a:cubicBezTo>
                    <a:pt x="3484933" y="151016"/>
                    <a:pt x="3610256" y="159723"/>
                    <a:pt x="3728573" y="164520"/>
                  </a:cubicBezTo>
                  <a:cubicBezTo>
                    <a:pt x="3966658" y="163664"/>
                    <a:pt x="4219503" y="149822"/>
                    <a:pt x="4468695" y="177692"/>
                  </a:cubicBezTo>
                  <a:lnTo>
                    <a:pt x="4723601" y="197772"/>
                  </a:lnTo>
                  <a:lnTo>
                    <a:pt x="4893329" y="226103"/>
                  </a:lnTo>
                  <a:lnTo>
                    <a:pt x="4949270" y="237246"/>
                  </a:lnTo>
                  <a:lnTo>
                    <a:pt x="4893694" y="233106"/>
                  </a:lnTo>
                  <a:cubicBezTo>
                    <a:pt x="4758591" y="224003"/>
                    <a:pt x="4632910" y="218102"/>
                    <a:pt x="4502342" y="210739"/>
                  </a:cubicBezTo>
                  <a:cubicBezTo>
                    <a:pt x="4392718" y="208534"/>
                    <a:pt x="4265610" y="180993"/>
                    <a:pt x="4156451" y="179990"/>
                  </a:cubicBezTo>
                  <a:cubicBezTo>
                    <a:pt x="4089220" y="182284"/>
                    <a:pt x="4050067" y="186166"/>
                    <a:pt x="3975449" y="186406"/>
                  </a:cubicBezTo>
                  <a:cubicBezTo>
                    <a:pt x="3934526" y="188547"/>
                    <a:pt x="3886599" y="186783"/>
                    <a:pt x="3844210" y="182284"/>
                  </a:cubicBezTo>
                  <a:cubicBezTo>
                    <a:pt x="3750284" y="186589"/>
                    <a:pt x="3835990" y="197979"/>
                    <a:pt x="3862683" y="195972"/>
                  </a:cubicBezTo>
                  <a:cubicBezTo>
                    <a:pt x="4050085" y="203262"/>
                    <a:pt x="4210408" y="214413"/>
                    <a:pt x="4381728" y="217048"/>
                  </a:cubicBezTo>
                  <a:cubicBezTo>
                    <a:pt x="4585749" y="233237"/>
                    <a:pt x="4775540" y="249562"/>
                    <a:pt x="4960260" y="269815"/>
                  </a:cubicBezTo>
                  <a:cubicBezTo>
                    <a:pt x="5058349" y="276284"/>
                    <a:pt x="5151728" y="288341"/>
                    <a:pt x="5245741" y="299907"/>
                  </a:cubicBezTo>
                  <a:lnTo>
                    <a:pt x="5268480" y="302043"/>
                  </a:lnTo>
                  <a:lnTo>
                    <a:pt x="5581625" y="376681"/>
                  </a:lnTo>
                  <a:cubicBezTo>
                    <a:pt x="5695787" y="406431"/>
                    <a:pt x="5809219" y="438689"/>
                    <a:pt x="5921246" y="473736"/>
                  </a:cubicBezTo>
                  <a:cubicBezTo>
                    <a:pt x="6049276" y="513792"/>
                    <a:pt x="6175476" y="557483"/>
                    <a:pt x="6298831" y="605231"/>
                  </a:cubicBezTo>
                  <a:cubicBezTo>
                    <a:pt x="6447842" y="662223"/>
                    <a:pt x="6599436" y="703351"/>
                    <a:pt x="6719725" y="785773"/>
                  </a:cubicBezTo>
                  <a:cubicBezTo>
                    <a:pt x="6747376" y="803150"/>
                    <a:pt x="6761020" y="834055"/>
                    <a:pt x="6784361" y="841673"/>
                  </a:cubicBezTo>
                  <a:cubicBezTo>
                    <a:pt x="6843966" y="886188"/>
                    <a:pt x="6905939" y="916165"/>
                    <a:pt x="6972082" y="962813"/>
                  </a:cubicBezTo>
                  <a:cubicBezTo>
                    <a:pt x="6972082" y="962813"/>
                    <a:pt x="6983286" y="966467"/>
                    <a:pt x="6987593" y="976228"/>
                  </a:cubicBezTo>
                  <a:cubicBezTo>
                    <a:pt x="7008134" y="1001030"/>
                    <a:pt x="6959946" y="958851"/>
                    <a:pt x="6973593" y="989756"/>
                  </a:cubicBezTo>
                  <a:cubicBezTo>
                    <a:pt x="6977901" y="999517"/>
                    <a:pt x="7008349" y="1035908"/>
                    <a:pt x="6990254" y="1038352"/>
                  </a:cubicBezTo>
                  <a:cubicBezTo>
                    <a:pt x="6983720" y="1036222"/>
                    <a:pt x="6935175" y="1002277"/>
                    <a:pt x="6913128" y="986727"/>
                  </a:cubicBezTo>
                  <a:cubicBezTo>
                    <a:pt x="6885480" y="969349"/>
                    <a:pt x="6863431" y="953800"/>
                    <a:pt x="6834491" y="944352"/>
                  </a:cubicBezTo>
                  <a:cubicBezTo>
                    <a:pt x="6896680" y="973005"/>
                    <a:pt x="6941213" y="1073858"/>
                    <a:pt x="6851804" y="1061381"/>
                  </a:cubicBezTo>
                  <a:cubicBezTo>
                    <a:pt x="6833493" y="1065150"/>
                    <a:pt x="6812954" y="1040348"/>
                    <a:pt x="6789613" y="1032730"/>
                  </a:cubicBezTo>
                  <a:cubicBezTo>
                    <a:pt x="6759382" y="1031213"/>
                    <a:pt x="6750982" y="1046571"/>
                    <a:pt x="6733246" y="1040782"/>
                  </a:cubicBezTo>
                  <a:cubicBezTo>
                    <a:pt x="6718130" y="1040024"/>
                    <a:pt x="6699781" y="1031946"/>
                    <a:pt x="6679565" y="1020997"/>
                  </a:cubicBezTo>
                  <a:lnTo>
                    <a:pt x="6639961" y="998403"/>
                  </a:lnTo>
                  <a:lnTo>
                    <a:pt x="6601039" y="997932"/>
                  </a:lnTo>
                  <a:lnTo>
                    <a:pt x="6610589" y="1009095"/>
                  </a:lnTo>
                  <a:cubicBezTo>
                    <a:pt x="6609944" y="1013062"/>
                    <a:pt x="6605743" y="1011691"/>
                    <a:pt x="6602566" y="1008565"/>
                  </a:cubicBezTo>
                  <a:lnTo>
                    <a:pt x="6600749" y="997928"/>
                  </a:lnTo>
                  <a:lnTo>
                    <a:pt x="6555256" y="997377"/>
                  </a:lnTo>
                  <a:lnTo>
                    <a:pt x="6555130" y="997376"/>
                  </a:lnTo>
                  <a:lnTo>
                    <a:pt x="6560331" y="1000003"/>
                  </a:lnTo>
                  <a:cubicBezTo>
                    <a:pt x="6589980" y="1014902"/>
                    <a:pt x="6619675" y="1028772"/>
                    <a:pt x="6648149" y="1038065"/>
                  </a:cubicBezTo>
                  <a:cubicBezTo>
                    <a:pt x="6696875" y="1058842"/>
                    <a:pt x="6744342" y="1076773"/>
                    <a:pt x="6786219" y="1095836"/>
                  </a:cubicBezTo>
                  <a:lnTo>
                    <a:pt x="6835502" y="1121244"/>
                  </a:lnTo>
                  <a:lnTo>
                    <a:pt x="6672184" y="1107560"/>
                  </a:lnTo>
                  <a:lnTo>
                    <a:pt x="6655784" y="1100594"/>
                  </a:lnTo>
                  <a:cubicBezTo>
                    <a:pt x="6621260" y="1083930"/>
                    <a:pt x="6583308" y="1064928"/>
                    <a:pt x="6537850" y="1045216"/>
                  </a:cubicBezTo>
                  <a:lnTo>
                    <a:pt x="6411173" y="994717"/>
                  </a:lnTo>
                  <a:lnTo>
                    <a:pt x="6380281" y="990277"/>
                  </a:lnTo>
                  <a:lnTo>
                    <a:pt x="6411209" y="1003435"/>
                  </a:lnTo>
                  <a:cubicBezTo>
                    <a:pt x="6437654" y="1015202"/>
                    <a:pt x="6463584" y="1027678"/>
                    <a:pt x="6492506" y="1043581"/>
                  </a:cubicBezTo>
                  <a:cubicBezTo>
                    <a:pt x="6518212" y="1057253"/>
                    <a:pt x="6542551" y="1071127"/>
                    <a:pt x="6566142" y="1085197"/>
                  </a:cubicBezTo>
                  <a:lnTo>
                    <a:pt x="6591311" y="1100783"/>
                  </a:lnTo>
                  <a:lnTo>
                    <a:pt x="4888739" y="958123"/>
                  </a:lnTo>
                  <a:lnTo>
                    <a:pt x="4794622" y="956982"/>
                  </a:lnTo>
                  <a:cubicBezTo>
                    <a:pt x="4745926" y="945796"/>
                    <a:pt x="4697798" y="940705"/>
                    <a:pt x="4650254" y="941726"/>
                  </a:cubicBezTo>
                  <a:cubicBezTo>
                    <a:pt x="4622234" y="939262"/>
                    <a:pt x="4599374" y="938980"/>
                    <a:pt x="4581691" y="940894"/>
                  </a:cubicBezTo>
                  <a:cubicBezTo>
                    <a:pt x="4564003" y="942794"/>
                    <a:pt x="4541149" y="942517"/>
                    <a:pt x="4513126" y="940063"/>
                  </a:cubicBezTo>
                  <a:cubicBezTo>
                    <a:pt x="4469250" y="937940"/>
                    <a:pt x="4427221" y="934253"/>
                    <a:pt x="4387019" y="928996"/>
                  </a:cubicBezTo>
                  <a:cubicBezTo>
                    <a:pt x="4346820" y="923735"/>
                    <a:pt x="4306626" y="918484"/>
                    <a:pt x="4266424" y="913225"/>
                  </a:cubicBezTo>
                  <a:lnTo>
                    <a:pt x="4273659" y="926825"/>
                  </a:lnTo>
                  <a:cubicBezTo>
                    <a:pt x="4275959" y="951233"/>
                    <a:pt x="4273435" y="966577"/>
                    <a:pt x="4266086" y="972848"/>
                  </a:cubicBezTo>
                  <a:cubicBezTo>
                    <a:pt x="4309964" y="974971"/>
                    <a:pt x="4355956" y="978571"/>
                    <a:pt x="4404081" y="983668"/>
                  </a:cubicBezTo>
                  <a:cubicBezTo>
                    <a:pt x="4452201" y="988751"/>
                    <a:pt x="4498197" y="992361"/>
                    <a:pt x="4542069" y="994474"/>
                  </a:cubicBezTo>
                  <a:cubicBezTo>
                    <a:pt x="4570094" y="996931"/>
                    <a:pt x="4601791" y="996254"/>
                    <a:pt x="4637163" y="992442"/>
                  </a:cubicBezTo>
                  <a:cubicBezTo>
                    <a:pt x="4672542" y="988636"/>
                    <a:pt x="4704238" y="987962"/>
                    <a:pt x="4732263" y="990420"/>
                  </a:cubicBezTo>
                  <a:cubicBezTo>
                    <a:pt x="4763961" y="989744"/>
                    <a:pt x="4794450" y="986798"/>
                    <a:pt x="4823736" y="981581"/>
                  </a:cubicBezTo>
                  <a:cubicBezTo>
                    <a:pt x="4853025" y="976380"/>
                    <a:pt x="4883516" y="973435"/>
                    <a:pt x="4915212" y="972758"/>
                  </a:cubicBezTo>
                  <a:lnTo>
                    <a:pt x="5112639" y="982302"/>
                  </a:lnTo>
                  <a:cubicBezTo>
                    <a:pt x="5132164" y="978832"/>
                    <a:pt x="5166275" y="982682"/>
                    <a:pt x="5214973" y="993879"/>
                  </a:cubicBezTo>
                  <a:cubicBezTo>
                    <a:pt x="5234492" y="990402"/>
                    <a:pt x="5268608" y="994260"/>
                    <a:pt x="5317301" y="1005448"/>
                  </a:cubicBezTo>
                  <a:cubicBezTo>
                    <a:pt x="5366000" y="1016636"/>
                    <a:pt x="5412572" y="1026350"/>
                    <a:pt x="5457020" y="1034568"/>
                  </a:cubicBezTo>
                  <a:cubicBezTo>
                    <a:pt x="5501468" y="1042801"/>
                    <a:pt x="5548040" y="1052502"/>
                    <a:pt x="5596735" y="1063693"/>
                  </a:cubicBezTo>
                  <a:cubicBezTo>
                    <a:pt x="5621080" y="1069287"/>
                    <a:pt x="5643306" y="1073392"/>
                    <a:pt x="5663407" y="1076031"/>
                  </a:cubicBezTo>
                  <a:cubicBezTo>
                    <a:pt x="5683506" y="1078656"/>
                    <a:pt x="5705727" y="1082766"/>
                    <a:pt x="5730074" y="1088359"/>
                  </a:cubicBezTo>
                  <a:cubicBezTo>
                    <a:pt x="5754421" y="1093955"/>
                    <a:pt x="5777859" y="1100340"/>
                    <a:pt x="5800369" y="1107506"/>
                  </a:cubicBezTo>
                  <a:cubicBezTo>
                    <a:pt x="5822877" y="1114667"/>
                    <a:pt x="5846308" y="1121044"/>
                    <a:pt x="5870655" y="1126639"/>
                  </a:cubicBezTo>
                  <a:cubicBezTo>
                    <a:pt x="5926698" y="1131556"/>
                    <a:pt x="5981540" y="1134205"/>
                    <a:pt x="6035176" y="1134595"/>
                  </a:cubicBezTo>
                  <a:cubicBezTo>
                    <a:pt x="6088811" y="1134975"/>
                    <a:pt x="6143653" y="1137633"/>
                    <a:pt x="6199701" y="1142548"/>
                  </a:cubicBezTo>
                  <a:cubicBezTo>
                    <a:pt x="6216698" y="1154414"/>
                    <a:pt x="6231914" y="1157906"/>
                    <a:pt x="6245353" y="1153035"/>
                  </a:cubicBezTo>
                  <a:cubicBezTo>
                    <a:pt x="6258789" y="1148167"/>
                    <a:pt x="6271597" y="1147133"/>
                    <a:pt x="6283767" y="1149927"/>
                  </a:cubicBezTo>
                  <a:lnTo>
                    <a:pt x="6367835" y="1157302"/>
                  </a:lnTo>
                  <a:cubicBezTo>
                    <a:pt x="6395864" y="1159767"/>
                    <a:pt x="6423888" y="1162227"/>
                    <a:pt x="6451912" y="1164682"/>
                  </a:cubicBezTo>
                  <a:cubicBezTo>
                    <a:pt x="6479932" y="1167144"/>
                    <a:pt x="6507955" y="1169601"/>
                    <a:pt x="6535979" y="1172061"/>
                  </a:cubicBezTo>
                  <a:cubicBezTo>
                    <a:pt x="6543329" y="1165788"/>
                    <a:pt x="6551833" y="1171723"/>
                    <a:pt x="6561479" y="1189862"/>
                  </a:cubicBezTo>
                  <a:lnTo>
                    <a:pt x="6555966" y="1194568"/>
                  </a:lnTo>
                  <a:cubicBezTo>
                    <a:pt x="6516920" y="1201514"/>
                    <a:pt x="6478214" y="1201578"/>
                    <a:pt x="6439853" y="1194747"/>
                  </a:cubicBezTo>
                  <a:cubicBezTo>
                    <a:pt x="6401490" y="1187919"/>
                    <a:pt x="6362790" y="1187990"/>
                    <a:pt x="6323738" y="1194926"/>
                  </a:cubicBezTo>
                  <a:cubicBezTo>
                    <a:pt x="6288364" y="1198739"/>
                    <a:pt x="6251786" y="1200285"/>
                    <a:pt x="6213998" y="1199564"/>
                  </a:cubicBezTo>
                  <a:lnTo>
                    <a:pt x="6132683" y="1206159"/>
                  </a:lnTo>
                  <a:lnTo>
                    <a:pt x="6185329" y="1224297"/>
                  </a:lnTo>
                  <a:cubicBezTo>
                    <a:pt x="6256568" y="1252182"/>
                    <a:pt x="6311983" y="1302438"/>
                    <a:pt x="6351572" y="1375076"/>
                  </a:cubicBezTo>
                  <a:lnTo>
                    <a:pt x="6353166" y="1399925"/>
                  </a:lnTo>
                  <a:lnTo>
                    <a:pt x="6360966" y="1400505"/>
                  </a:lnTo>
                  <a:lnTo>
                    <a:pt x="6450550" y="1403187"/>
                  </a:lnTo>
                  <a:cubicBezTo>
                    <a:pt x="6499247" y="1414377"/>
                    <a:pt x="6531519" y="1419803"/>
                    <a:pt x="6547368" y="1419460"/>
                  </a:cubicBezTo>
                  <a:lnTo>
                    <a:pt x="6947393" y="1493473"/>
                  </a:lnTo>
                  <a:cubicBezTo>
                    <a:pt x="6959569" y="1496274"/>
                    <a:pt x="6965651" y="1497667"/>
                    <a:pt x="6965651" y="1497667"/>
                  </a:cubicBezTo>
                  <a:cubicBezTo>
                    <a:pt x="6975303" y="1515813"/>
                    <a:pt x="6971631" y="1518946"/>
                    <a:pt x="6954630" y="1507073"/>
                  </a:cubicBezTo>
                  <a:cubicBezTo>
                    <a:pt x="6874233" y="1496563"/>
                    <a:pt x="6794470" y="1482215"/>
                    <a:pt x="6715339" y="1464030"/>
                  </a:cubicBezTo>
                  <a:cubicBezTo>
                    <a:pt x="6636208" y="1445846"/>
                    <a:pt x="6558853" y="1436026"/>
                    <a:pt x="6483285" y="1434591"/>
                  </a:cubicBezTo>
                  <a:cubicBezTo>
                    <a:pt x="6472259" y="1443999"/>
                    <a:pt x="6464334" y="1444163"/>
                    <a:pt x="6459508" y="1435093"/>
                  </a:cubicBezTo>
                  <a:cubicBezTo>
                    <a:pt x="6455836" y="1438225"/>
                    <a:pt x="6452790" y="1437525"/>
                    <a:pt x="6450381" y="1432996"/>
                  </a:cubicBezTo>
                  <a:cubicBezTo>
                    <a:pt x="6447968" y="1428460"/>
                    <a:pt x="6448601" y="1424627"/>
                    <a:pt x="6452273" y="1421489"/>
                  </a:cubicBezTo>
                  <a:cubicBezTo>
                    <a:pt x="6427926" y="1415894"/>
                    <a:pt x="6412073" y="1416232"/>
                    <a:pt x="6404723" y="1422503"/>
                  </a:cubicBezTo>
                  <a:lnTo>
                    <a:pt x="6354194" y="1415891"/>
                  </a:lnTo>
                  <a:lnTo>
                    <a:pt x="6357521" y="1467690"/>
                  </a:lnTo>
                  <a:lnTo>
                    <a:pt x="6351324" y="1474708"/>
                  </a:lnTo>
                  <a:lnTo>
                    <a:pt x="6404385" y="1482126"/>
                  </a:lnTo>
                  <a:cubicBezTo>
                    <a:pt x="6416561" y="1484929"/>
                    <a:pt x="6429369" y="1483895"/>
                    <a:pt x="6442804" y="1479011"/>
                  </a:cubicBezTo>
                  <a:cubicBezTo>
                    <a:pt x="6456238" y="1474144"/>
                    <a:pt x="6469047" y="1473109"/>
                    <a:pt x="6481218" y="1475902"/>
                  </a:cubicBezTo>
                  <a:cubicBezTo>
                    <a:pt x="6489722" y="1481840"/>
                    <a:pt x="6494888" y="1484025"/>
                    <a:pt x="6496727" y="1482456"/>
                  </a:cubicBezTo>
                  <a:cubicBezTo>
                    <a:pt x="6498564" y="1480889"/>
                    <a:pt x="6503729" y="1483064"/>
                    <a:pt x="6512230" y="1489000"/>
                  </a:cubicBezTo>
                  <a:lnTo>
                    <a:pt x="6501203" y="1498408"/>
                  </a:lnTo>
                  <a:cubicBezTo>
                    <a:pt x="6551051" y="1521807"/>
                    <a:pt x="6578959" y="1544136"/>
                    <a:pt x="6584932" y="1565412"/>
                  </a:cubicBezTo>
                  <a:cubicBezTo>
                    <a:pt x="6588386" y="1602027"/>
                    <a:pt x="6559672" y="1613335"/>
                    <a:pt x="6498802" y="1599354"/>
                  </a:cubicBezTo>
                  <a:lnTo>
                    <a:pt x="6482926" y="1597561"/>
                  </a:lnTo>
                  <a:lnTo>
                    <a:pt x="6513374" y="1606746"/>
                  </a:lnTo>
                  <a:cubicBezTo>
                    <a:pt x="6544048" y="1620793"/>
                    <a:pt x="6571259" y="1638586"/>
                    <a:pt x="6595008" y="1660120"/>
                  </a:cubicBezTo>
                  <a:lnTo>
                    <a:pt x="6626078" y="1688298"/>
                  </a:lnTo>
                  <a:lnTo>
                    <a:pt x="6662812" y="1696740"/>
                  </a:lnTo>
                  <a:cubicBezTo>
                    <a:pt x="6678661" y="1696409"/>
                    <a:pt x="6691411" y="1705301"/>
                    <a:pt x="6701059" y="1723438"/>
                  </a:cubicBezTo>
                  <a:lnTo>
                    <a:pt x="6695542" y="1728146"/>
                  </a:lnTo>
                  <a:cubicBezTo>
                    <a:pt x="6691872" y="1731280"/>
                    <a:pt x="6687911" y="1731372"/>
                    <a:pt x="6683659" y="1728404"/>
                  </a:cubicBezTo>
                  <a:cubicBezTo>
                    <a:pt x="6679412" y="1725432"/>
                    <a:pt x="6675447" y="1725519"/>
                    <a:pt x="6671771" y="1728655"/>
                  </a:cubicBezTo>
                  <a:lnTo>
                    <a:pt x="6670559" y="1728642"/>
                  </a:lnTo>
                  <a:lnTo>
                    <a:pt x="6808751" y="1853972"/>
                  </a:lnTo>
                  <a:cubicBezTo>
                    <a:pt x="6852290" y="1887342"/>
                    <a:pt x="6901765" y="1935277"/>
                    <a:pt x="6957178" y="1997775"/>
                  </a:cubicBezTo>
                  <a:lnTo>
                    <a:pt x="6957189" y="2034509"/>
                  </a:lnTo>
                  <a:lnTo>
                    <a:pt x="6969061" y="2045275"/>
                  </a:lnTo>
                  <a:cubicBezTo>
                    <a:pt x="7020515" y="2073581"/>
                    <a:pt x="7056138" y="2105890"/>
                    <a:pt x="7075933" y="2142201"/>
                  </a:cubicBezTo>
                  <a:lnTo>
                    <a:pt x="7081875" y="2193499"/>
                  </a:lnTo>
                  <a:cubicBezTo>
                    <a:pt x="7085843" y="2239947"/>
                    <a:pt x="7077932" y="2287863"/>
                    <a:pt x="7058153" y="2337257"/>
                  </a:cubicBezTo>
                  <a:cubicBezTo>
                    <a:pt x="7062110" y="2346961"/>
                    <a:pt x="7064089" y="2364061"/>
                    <a:pt x="7064095" y="2388553"/>
                  </a:cubicBezTo>
                  <a:cubicBezTo>
                    <a:pt x="7087844" y="2410085"/>
                    <a:pt x="7105657" y="2435429"/>
                    <a:pt x="7117536" y="2464567"/>
                  </a:cubicBezTo>
                  <a:cubicBezTo>
                    <a:pt x="7129410" y="2493695"/>
                    <a:pt x="7131392" y="2516911"/>
                    <a:pt x="7123482" y="2534223"/>
                  </a:cubicBezTo>
                  <a:cubicBezTo>
                    <a:pt x="7147227" y="2543519"/>
                    <a:pt x="7147229" y="2555757"/>
                    <a:pt x="7123480" y="2570951"/>
                  </a:cubicBezTo>
                  <a:lnTo>
                    <a:pt x="7105679" y="2582341"/>
                  </a:lnTo>
                  <a:cubicBezTo>
                    <a:pt x="7113596" y="2589527"/>
                    <a:pt x="7123489" y="2595445"/>
                    <a:pt x="7135361" y="2600091"/>
                  </a:cubicBezTo>
                  <a:cubicBezTo>
                    <a:pt x="7147238" y="2604737"/>
                    <a:pt x="7153170" y="2607055"/>
                    <a:pt x="7153170" y="2607055"/>
                  </a:cubicBezTo>
                  <a:lnTo>
                    <a:pt x="7165048" y="2617831"/>
                  </a:lnTo>
                  <a:cubicBezTo>
                    <a:pt x="7192752" y="2624597"/>
                    <a:pt x="7208583" y="2626703"/>
                    <a:pt x="7212537" y="2624173"/>
                  </a:cubicBezTo>
                  <a:cubicBezTo>
                    <a:pt x="7216496" y="2621643"/>
                    <a:pt x="7230350" y="2625027"/>
                    <a:pt x="7254098" y="2634321"/>
                  </a:cubicBezTo>
                  <a:cubicBezTo>
                    <a:pt x="7277845" y="2643617"/>
                    <a:pt x="7293673" y="2651851"/>
                    <a:pt x="7301595" y="2659035"/>
                  </a:cubicBezTo>
                  <a:cubicBezTo>
                    <a:pt x="7309510" y="2666221"/>
                    <a:pt x="7317428" y="2673393"/>
                    <a:pt x="7325343" y="2680579"/>
                  </a:cubicBezTo>
                  <a:cubicBezTo>
                    <a:pt x="7353048" y="2724065"/>
                    <a:pt x="7368885" y="2747607"/>
                    <a:pt x="7372845" y="2751201"/>
                  </a:cubicBezTo>
                  <a:cubicBezTo>
                    <a:pt x="7376802" y="2754791"/>
                    <a:pt x="7380763" y="2767561"/>
                    <a:pt x="7384720" y="2789515"/>
                  </a:cubicBezTo>
                  <a:lnTo>
                    <a:pt x="7378786" y="2793317"/>
                  </a:lnTo>
                  <a:cubicBezTo>
                    <a:pt x="7402532" y="2802605"/>
                    <a:pt x="7418370" y="2810853"/>
                    <a:pt x="7426281" y="2818029"/>
                  </a:cubicBezTo>
                  <a:cubicBezTo>
                    <a:pt x="7438155" y="2822681"/>
                    <a:pt x="7444096" y="2825007"/>
                    <a:pt x="7444096" y="2825007"/>
                  </a:cubicBezTo>
                  <a:cubicBezTo>
                    <a:pt x="7448052" y="2846961"/>
                    <a:pt x="7452009" y="2856665"/>
                    <a:pt x="7455968" y="2854133"/>
                  </a:cubicBezTo>
                  <a:lnTo>
                    <a:pt x="7461911" y="2868707"/>
                  </a:lnTo>
                  <a:lnTo>
                    <a:pt x="7450039" y="2894665"/>
                  </a:lnTo>
                  <a:lnTo>
                    <a:pt x="7414426" y="2917453"/>
                  </a:lnTo>
                  <a:lnTo>
                    <a:pt x="7360986" y="2859803"/>
                  </a:lnTo>
                  <a:lnTo>
                    <a:pt x="7355054" y="2881975"/>
                  </a:lnTo>
                  <a:cubicBezTo>
                    <a:pt x="7327346" y="2875199"/>
                    <a:pt x="7311518" y="2873089"/>
                    <a:pt x="7307561" y="2875623"/>
                  </a:cubicBezTo>
                  <a:cubicBezTo>
                    <a:pt x="7303601" y="2878153"/>
                    <a:pt x="7295686" y="2877095"/>
                    <a:pt x="7283814" y="2872453"/>
                  </a:cubicBezTo>
                  <a:cubicBezTo>
                    <a:pt x="7279860" y="2874983"/>
                    <a:pt x="7274910" y="2875087"/>
                    <a:pt x="7268971" y="2872763"/>
                  </a:cubicBezTo>
                  <a:cubicBezTo>
                    <a:pt x="7263034" y="2870433"/>
                    <a:pt x="7258086" y="2870537"/>
                    <a:pt x="7254130" y="2873069"/>
                  </a:cubicBezTo>
                  <a:cubicBezTo>
                    <a:pt x="7250174" y="2875601"/>
                    <a:pt x="7246218" y="2878131"/>
                    <a:pt x="7242257" y="2880665"/>
                  </a:cubicBezTo>
                  <a:cubicBezTo>
                    <a:pt x="7214552" y="2873905"/>
                    <a:pt x="7195757" y="2870629"/>
                    <a:pt x="7185862" y="2870835"/>
                  </a:cubicBezTo>
                  <a:cubicBezTo>
                    <a:pt x="7175967" y="2871039"/>
                    <a:pt x="7157165" y="2867769"/>
                    <a:pt x="7129467" y="2861005"/>
                  </a:cubicBezTo>
                  <a:lnTo>
                    <a:pt x="7117586" y="2850231"/>
                  </a:lnTo>
                  <a:cubicBezTo>
                    <a:pt x="7109670" y="2855293"/>
                    <a:pt x="7099781" y="2855509"/>
                    <a:pt x="7087907" y="2850857"/>
                  </a:cubicBezTo>
                  <a:cubicBezTo>
                    <a:pt x="7083948" y="2853389"/>
                    <a:pt x="7079991" y="2852857"/>
                    <a:pt x="7076030" y="2849265"/>
                  </a:cubicBezTo>
                  <a:cubicBezTo>
                    <a:pt x="7072077" y="2845683"/>
                    <a:pt x="7068120" y="2845155"/>
                    <a:pt x="7064161" y="2847685"/>
                  </a:cubicBezTo>
                  <a:lnTo>
                    <a:pt x="7034480" y="2866679"/>
                  </a:lnTo>
                  <a:cubicBezTo>
                    <a:pt x="7030524" y="2869211"/>
                    <a:pt x="6998861" y="2877217"/>
                    <a:pt x="6939500" y="2890707"/>
                  </a:cubicBezTo>
                  <a:cubicBezTo>
                    <a:pt x="6927624" y="2886057"/>
                    <a:pt x="6915753" y="2887533"/>
                    <a:pt x="6903879" y="2895133"/>
                  </a:cubicBezTo>
                  <a:cubicBezTo>
                    <a:pt x="6911797" y="2902307"/>
                    <a:pt x="6914766" y="2906531"/>
                    <a:pt x="6912787" y="2907797"/>
                  </a:cubicBezTo>
                  <a:cubicBezTo>
                    <a:pt x="6910807" y="2909067"/>
                    <a:pt x="6913777" y="2913291"/>
                    <a:pt x="6921689" y="2920465"/>
                  </a:cubicBezTo>
                  <a:cubicBezTo>
                    <a:pt x="6949395" y="2927225"/>
                    <a:pt x="6980069" y="2935155"/>
                    <a:pt x="7013708" y="2944241"/>
                  </a:cubicBezTo>
                  <a:cubicBezTo>
                    <a:pt x="7047352" y="2953331"/>
                    <a:pt x="7081985" y="2964845"/>
                    <a:pt x="7117609" y="2978795"/>
                  </a:cubicBezTo>
                  <a:lnTo>
                    <a:pt x="7188848" y="2988317"/>
                  </a:lnTo>
                  <a:lnTo>
                    <a:pt x="7206656" y="2976921"/>
                  </a:lnTo>
                  <a:cubicBezTo>
                    <a:pt x="7210612" y="2974389"/>
                    <a:pt x="7214567" y="2977971"/>
                    <a:pt x="7218528" y="2987685"/>
                  </a:cubicBezTo>
                  <a:lnTo>
                    <a:pt x="7230400" y="2980091"/>
                  </a:lnTo>
                  <a:cubicBezTo>
                    <a:pt x="7222482" y="2972911"/>
                    <a:pt x="7216549" y="2970587"/>
                    <a:pt x="7212591" y="2973123"/>
                  </a:cubicBezTo>
                  <a:lnTo>
                    <a:pt x="7206656" y="2976921"/>
                  </a:lnTo>
                  <a:cubicBezTo>
                    <a:pt x="7202697" y="2979455"/>
                    <a:pt x="7198741" y="2975859"/>
                    <a:pt x="7194780" y="2966145"/>
                  </a:cubicBezTo>
                  <a:lnTo>
                    <a:pt x="7200715" y="2962347"/>
                  </a:lnTo>
                  <a:lnTo>
                    <a:pt x="7040419" y="2899603"/>
                  </a:lnTo>
                  <a:cubicBezTo>
                    <a:pt x="7016672" y="2890305"/>
                    <a:pt x="7010738" y="2881867"/>
                    <a:pt x="7022610" y="2874269"/>
                  </a:cubicBezTo>
                  <a:cubicBezTo>
                    <a:pt x="7034480" y="2866679"/>
                    <a:pt x="7046350" y="2865195"/>
                    <a:pt x="7058224" y="2869849"/>
                  </a:cubicBezTo>
                  <a:cubicBezTo>
                    <a:pt x="7097804" y="2881261"/>
                    <a:pt x="7135401" y="2890869"/>
                    <a:pt x="7171022" y="2898695"/>
                  </a:cubicBezTo>
                  <a:cubicBezTo>
                    <a:pt x="7206641" y="2906513"/>
                    <a:pt x="7244241" y="2916137"/>
                    <a:pt x="7283823" y="2927549"/>
                  </a:cubicBezTo>
                  <a:cubicBezTo>
                    <a:pt x="7295697" y="2919953"/>
                    <a:pt x="7313501" y="2920797"/>
                    <a:pt x="7337248" y="2930095"/>
                  </a:cubicBezTo>
                  <a:cubicBezTo>
                    <a:pt x="7408486" y="2933487"/>
                    <a:pt x="7448068" y="2957153"/>
                    <a:pt x="7455990" y="3001061"/>
                  </a:cubicBezTo>
                  <a:cubicBezTo>
                    <a:pt x="7463907" y="3020479"/>
                    <a:pt x="7471824" y="3036845"/>
                    <a:pt x="7479742" y="3050139"/>
                  </a:cubicBezTo>
                  <a:cubicBezTo>
                    <a:pt x="7487662" y="3063447"/>
                    <a:pt x="7489640" y="3077483"/>
                    <a:pt x="7485688" y="3092265"/>
                  </a:cubicBezTo>
                  <a:cubicBezTo>
                    <a:pt x="7465900" y="3129409"/>
                    <a:pt x="7430287" y="3152195"/>
                    <a:pt x="7378838" y="3160625"/>
                  </a:cubicBezTo>
                  <a:cubicBezTo>
                    <a:pt x="7450082" y="3188509"/>
                    <a:pt x="7497575" y="3231585"/>
                    <a:pt x="7521333" y="3289861"/>
                  </a:cubicBezTo>
                  <a:cubicBezTo>
                    <a:pt x="7527269" y="3304425"/>
                    <a:pt x="7528755" y="3320309"/>
                    <a:pt x="7525789" y="3337511"/>
                  </a:cubicBezTo>
                  <a:close/>
                </a:path>
              </a:pathLst>
            </a:custGeom>
            <a:grp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TextBox 14">
              <a:extLst>
                <a:ext uri="{FF2B5EF4-FFF2-40B4-BE49-F238E27FC236}">
                  <a16:creationId xmlns:a16="http://schemas.microsoft.com/office/drawing/2014/main" id="{647A4DC0-6585-A62A-40C9-88EC1A9A5D78}"/>
                </a:ext>
              </a:extLst>
            </p:cNvPr>
            <p:cNvSpPr txBox="1"/>
            <p:nvPr/>
          </p:nvSpPr>
          <p:spPr>
            <a:xfrm>
              <a:off x="6252032" y="2731539"/>
              <a:ext cx="4098434" cy="646331"/>
            </a:xfrm>
            <a:prstGeom prst="rect">
              <a:avLst/>
            </a:prstGeom>
            <a:grpFill/>
          </p:spPr>
          <p:txBody>
            <a:bodyPr wrap="square" rtlCol="0">
              <a:spAutoFit/>
            </a:bodyPr>
            <a:lstStyle/>
            <a:p>
              <a:r>
                <a:rPr lang="en-US" sz="3600" b="1" dirty="0">
                  <a:solidFill>
                    <a:schemeClr val="bg1">
                      <a:lumMod val="75000"/>
                    </a:schemeClr>
                  </a:solidFill>
                  <a:effectLst>
                    <a:outerShdw blurRad="139700" dist="63500" dir="2700000" algn="tl" rotWithShape="0">
                      <a:prstClr val="black">
                        <a:alpha val="40000"/>
                      </a:prstClr>
                    </a:outerShdw>
                  </a:effectLst>
                  <a:latin typeface="Lato Black" charset="0"/>
                  <a:ea typeface="Lato Black" charset="0"/>
                  <a:cs typeface="Lato Black" charset="0"/>
                </a:rPr>
                <a:t>2-Your Title Here</a:t>
              </a:r>
            </a:p>
          </p:txBody>
        </p:sp>
      </p:grpSp>
      <p:sp>
        <p:nvSpPr>
          <p:cNvPr id="16" name="Graphic 8">
            <a:extLst>
              <a:ext uri="{FF2B5EF4-FFF2-40B4-BE49-F238E27FC236}">
                <a16:creationId xmlns:a16="http://schemas.microsoft.com/office/drawing/2014/main" id="{6835AD43-E47F-DC7C-0425-C99846C80F93}"/>
              </a:ext>
            </a:extLst>
          </p:cNvPr>
          <p:cNvSpPr/>
          <p:nvPr/>
        </p:nvSpPr>
        <p:spPr>
          <a:xfrm rot="15695569">
            <a:off x="264616" y="4175214"/>
            <a:ext cx="2609100" cy="2089242"/>
          </a:xfrm>
          <a:custGeom>
            <a:avLst/>
            <a:gdLst>
              <a:gd name="connsiteX0" fmla="*/ 451544 w 1511397"/>
              <a:gd name="connsiteY0" fmla="*/ 485440 h 1210254"/>
              <a:gd name="connsiteX1" fmla="*/ 456317 w 1511397"/>
              <a:gd name="connsiteY1" fmla="*/ 497608 h 1210254"/>
              <a:gd name="connsiteX2" fmla="*/ 468380 w 1511397"/>
              <a:gd name="connsiteY2" fmla="*/ 511296 h 1210254"/>
              <a:gd name="connsiteX3" fmla="*/ 445697 w 1511397"/>
              <a:gd name="connsiteY3" fmla="*/ 514128 h 1210254"/>
              <a:gd name="connsiteX4" fmla="*/ 448240 w 1511397"/>
              <a:gd name="connsiteY4" fmla="*/ 479566 h 1210254"/>
              <a:gd name="connsiteX5" fmla="*/ 432244 w 1511397"/>
              <a:gd name="connsiteY5" fmla="*/ 464802 h 1210254"/>
              <a:gd name="connsiteX6" fmla="*/ 426815 w 1511397"/>
              <a:gd name="connsiteY6" fmla="*/ 451585 h 1210254"/>
              <a:gd name="connsiteX7" fmla="*/ 406282 w 1511397"/>
              <a:gd name="connsiteY7" fmla="*/ 438762 h 1210254"/>
              <a:gd name="connsiteX8" fmla="*/ 403896 w 1511397"/>
              <a:gd name="connsiteY8" fmla="*/ 439627 h 1210254"/>
              <a:gd name="connsiteX9" fmla="*/ 377908 w 1511397"/>
              <a:gd name="connsiteY9" fmla="*/ 461498 h 1210254"/>
              <a:gd name="connsiteX10" fmla="*/ 373555 w 1511397"/>
              <a:gd name="connsiteY10" fmla="*/ 464671 h 1210254"/>
              <a:gd name="connsiteX11" fmla="*/ 373582 w 1511397"/>
              <a:gd name="connsiteY11" fmla="*/ 433596 h 1210254"/>
              <a:gd name="connsiteX12" fmla="*/ 362541 w 1511397"/>
              <a:gd name="connsiteY12" fmla="*/ 425493 h 1210254"/>
              <a:gd name="connsiteX13" fmla="*/ 327113 w 1511397"/>
              <a:gd name="connsiteY13" fmla="*/ 430475 h 1210254"/>
              <a:gd name="connsiteX14" fmla="*/ 351265 w 1511397"/>
              <a:gd name="connsiteY14" fmla="*/ 418937 h 1210254"/>
              <a:gd name="connsiteX15" fmla="*/ 355277 w 1511397"/>
              <a:gd name="connsiteY15" fmla="*/ 393579 h 1210254"/>
              <a:gd name="connsiteX16" fmla="*/ 345208 w 1511397"/>
              <a:gd name="connsiteY16" fmla="*/ 363920 h 1210254"/>
              <a:gd name="connsiteX17" fmla="*/ 377594 w 1511397"/>
              <a:gd name="connsiteY17" fmla="*/ 358072 h 1210254"/>
              <a:gd name="connsiteX18" fmla="*/ 391755 w 1511397"/>
              <a:gd name="connsiteY18" fmla="*/ 341420 h 1210254"/>
              <a:gd name="connsiteX19" fmla="*/ 374342 w 1511397"/>
              <a:gd name="connsiteY19" fmla="*/ 308903 h 1210254"/>
              <a:gd name="connsiteX20" fmla="*/ 324701 w 1511397"/>
              <a:gd name="connsiteY20" fmla="*/ 276149 h 1210254"/>
              <a:gd name="connsiteX21" fmla="*/ 283608 w 1511397"/>
              <a:gd name="connsiteY21" fmla="*/ 255642 h 1210254"/>
              <a:gd name="connsiteX22" fmla="*/ 277498 w 1511397"/>
              <a:gd name="connsiteY22" fmla="*/ 246018 h 1210254"/>
              <a:gd name="connsiteX23" fmla="*/ 280199 w 1511397"/>
              <a:gd name="connsiteY23" fmla="*/ 242609 h 1210254"/>
              <a:gd name="connsiteX24" fmla="*/ 297481 w 1511397"/>
              <a:gd name="connsiteY24" fmla="*/ 249454 h 1210254"/>
              <a:gd name="connsiteX25" fmla="*/ 372061 w 1511397"/>
              <a:gd name="connsiteY25" fmla="*/ 291752 h 1210254"/>
              <a:gd name="connsiteX26" fmla="*/ 412340 w 1511397"/>
              <a:gd name="connsiteY26" fmla="*/ 308404 h 1210254"/>
              <a:gd name="connsiteX27" fmla="*/ 427628 w 1511397"/>
              <a:gd name="connsiteY27" fmla="*/ 300144 h 1210254"/>
              <a:gd name="connsiteX28" fmla="*/ 441370 w 1511397"/>
              <a:gd name="connsiteY28" fmla="*/ 291280 h 1210254"/>
              <a:gd name="connsiteX29" fmla="*/ 485215 w 1511397"/>
              <a:gd name="connsiteY29" fmla="*/ 296918 h 1210254"/>
              <a:gd name="connsiteX30" fmla="*/ 523528 w 1511397"/>
              <a:gd name="connsiteY30" fmla="*/ 269515 h 1210254"/>
              <a:gd name="connsiteX31" fmla="*/ 541570 w 1511397"/>
              <a:gd name="connsiteY31" fmla="*/ 255721 h 1210254"/>
              <a:gd name="connsiteX32" fmla="*/ 555154 w 1511397"/>
              <a:gd name="connsiteY32" fmla="*/ 248300 h 1210254"/>
              <a:gd name="connsiteX33" fmla="*/ 559481 w 1511397"/>
              <a:gd name="connsiteY33" fmla="*/ 264034 h 1210254"/>
              <a:gd name="connsiteX34" fmla="*/ 590844 w 1511397"/>
              <a:gd name="connsiteY34" fmla="*/ 265870 h 1210254"/>
              <a:gd name="connsiteX35" fmla="*/ 604821 w 1511397"/>
              <a:gd name="connsiteY35" fmla="*/ 269829 h 1210254"/>
              <a:gd name="connsiteX36" fmla="*/ 608991 w 1511397"/>
              <a:gd name="connsiteY36" fmla="*/ 286403 h 1210254"/>
              <a:gd name="connsiteX37" fmla="*/ 622889 w 1511397"/>
              <a:gd name="connsiteY37" fmla="*/ 311525 h 1210254"/>
              <a:gd name="connsiteX38" fmla="*/ 623886 w 1511397"/>
              <a:gd name="connsiteY38" fmla="*/ 324296 h 1210254"/>
              <a:gd name="connsiteX39" fmla="*/ 618825 w 1511397"/>
              <a:gd name="connsiteY39" fmla="*/ 343387 h 1210254"/>
              <a:gd name="connsiteX40" fmla="*/ 622968 w 1511397"/>
              <a:gd name="connsiteY40" fmla="*/ 355292 h 1210254"/>
              <a:gd name="connsiteX41" fmla="*/ 632828 w 1511397"/>
              <a:gd name="connsiteY41" fmla="*/ 386472 h 1210254"/>
              <a:gd name="connsiteX42" fmla="*/ 634034 w 1511397"/>
              <a:gd name="connsiteY42" fmla="*/ 397748 h 1210254"/>
              <a:gd name="connsiteX43" fmla="*/ 633562 w 1511397"/>
              <a:gd name="connsiteY43" fmla="*/ 417022 h 1210254"/>
              <a:gd name="connsiteX44" fmla="*/ 633431 w 1511397"/>
              <a:gd name="connsiteY44" fmla="*/ 448281 h 1210254"/>
              <a:gd name="connsiteX45" fmla="*/ 634716 w 1511397"/>
              <a:gd name="connsiteY45" fmla="*/ 459898 h 1210254"/>
              <a:gd name="connsiteX46" fmla="*/ 662356 w 1511397"/>
              <a:gd name="connsiteY46" fmla="*/ 427171 h 1210254"/>
              <a:gd name="connsiteX47" fmla="*/ 669148 w 1511397"/>
              <a:gd name="connsiteY47" fmla="*/ 451664 h 1210254"/>
              <a:gd name="connsiteX48" fmla="*/ 677408 w 1511397"/>
              <a:gd name="connsiteY48" fmla="*/ 438368 h 1210254"/>
              <a:gd name="connsiteX49" fmla="*/ 667207 w 1511397"/>
              <a:gd name="connsiteY49" fmla="*/ 470073 h 1210254"/>
              <a:gd name="connsiteX50" fmla="*/ 661150 w 1511397"/>
              <a:gd name="connsiteY50" fmla="*/ 446314 h 1210254"/>
              <a:gd name="connsiteX51" fmla="*/ 640643 w 1511397"/>
              <a:gd name="connsiteY51" fmla="*/ 468211 h 1210254"/>
              <a:gd name="connsiteX52" fmla="*/ 635267 w 1511397"/>
              <a:gd name="connsiteY52" fmla="*/ 501279 h 1210254"/>
              <a:gd name="connsiteX53" fmla="*/ 641849 w 1511397"/>
              <a:gd name="connsiteY53" fmla="*/ 504295 h 1210254"/>
              <a:gd name="connsiteX54" fmla="*/ 650267 w 1511397"/>
              <a:gd name="connsiteY54" fmla="*/ 522179 h 1210254"/>
              <a:gd name="connsiteX55" fmla="*/ 614052 w 1511397"/>
              <a:gd name="connsiteY55" fmla="*/ 507913 h 1210254"/>
              <a:gd name="connsiteX56" fmla="*/ 615180 w 1511397"/>
              <a:gd name="connsiteY56" fmla="*/ 562459 h 1210254"/>
              <a:gd name="connsiteX57" fmla="*/ 624306 w 1511397"/>
              <a:gd name="connsiteY57" fmla="*/ 547537 h 1210254"/>
              <a:gd name="connsiteX58" fmla="*/ 644052 w 1511397"/>
              <a:gd name="connsiteY58" fmla="*/ 546069 h 1210254"/>
              <a:gd name="connsiteX59" fmla="*/ 632723 w 1511397"/>
              <a:gd name="connsiteY59" fmla="*/ 621252 h 1210254"/>
              <a:gd name="connsiteX60" fmla="*/ 646045 w 1511397"/>
              <a:gd name="connsiteY60" fmla="*/ 662711 h 1210254"/>
              <a:gd name="connsiteX61" fmla="*/ 688737 w 1511397"/>
              <a:gd name="connsiteY61" fmla="*/ 742693 h 1210254"/>
              <a:gd name="connsiteX62" fmla="*/ 695870 w 1511397"/>
              <a:gd name="connsiteY62" fmla="*/ 767527 h 1210254"/>
              <a:gd name="connsiteX63" fmla="*/ 687845 w 1511397"/>
              <a:gd name="connsiteY63" fmla="*/ 775919 h 1210254"/>
              <a:gd name="connsiteX64" fmla="*/ 681447 w 1511397"/>
              <a:gd name="connsiteY64" fmla="*/ 767527 h 1210254"/>
              <a:gd name="connsiteX65" fmla="*/ 657242 w 1511397"/>
              <a:gd name="connsiteY65" fmla="*/ 696854 h 1210254"/>
              <a:gd name="connsiteX66" fmla="*/ 622627 w 1511397"/>
              <a:gd name="connsiteY66" fmla="*/ 617266 h 1210254"/>
              <a:gd name="connsiteX67" fmla="*/ 589192 w 1511397"/>
              <a:gd name="connsiteY67" fmla="*/ 570431 h 1210254"/>
              <a:gd name="connsiteX68" fmla="*/ 574297 w 1511397"/>
              <a:gd name="connsiteY68" fmla="*/ 564766 h 1210254"/>
              <a:gd name="connsiteX69" fmla="*/ 549568 w 1511397"/>
              <a:gd name="connsiteY69" fmla="*/ 553988 h 1210254"/>
              <a:gd name="connsiteX70" fmla="*/ 543170 w 1511397"/>
              <a:gd name="connsiteY70" fmla="*/ 565186 h 1210254"/>
              <a:gd name="connsiteX71" fmla="*/ 566561 w 1511397"/>
              <a:gd name="connsiteY71" fmla="*/ 640107 h 1210254"/>
              <a:gd name="connsiteX72" fmla="*/ 567977 w 1511397"/>
              <a:gd name="connsiteY72" fmla="*/ 653061 h 1210254"/>
              <a:gd name="connsiteX73" fmla="*/ 563100 w 1511397"/>
              <a:gd name="connsiteY73" fmla="*/ 654556 h 1210254"/>
              <a:gd name="connsiteX74" fmla="*/ 557304 w 1511397"/>
              <a:gd name="connsiteY74" fmla="*/ 640710 h 1210254"/>
              <a:gd name="connsiteX75" fmla="*/ 538790 w 1511397"/>
              <a:gd name="connsiteY75" fmla="*/ 569303 h 1210254"/>
              <a:gd name="connsiteX76" fmla="*/ 524289 w 1511397"/>
              <a:gd name="connsiteY76" fmla="*/ 556978 h 1210254"/>
              <a:gd name="connsiteX77" fmla="*/ 507846 w 1511397"/>
              <a:gd name="connsiteY77" fmla="*/ 568542 h 1210254"/>
              <a:gd name="connsiteX78" fmla="*/ 476037 w 1511397"/>
              <a:gd name="connsiteY78" fmla="*/ 638428 h 1210254"/>
              <a:gd name="connsiteX79" fmla="*/ 461168 w 1511397"/>
              <a:gd name="connsiteY79" fmla="*/ 704092 h 1210254"/>
              <a:gd name="connsiteX80" fmla="*/ 449263 w 1511397"/>
              <a:gd name="connsiteY80" fmla="*/ 734092 h 1210254"/>
              <a:gd name="connsiteX81" fmla="*/ 443546 w 1511397"/>
              <a:gd name="connsiteY81" fmla="*/ 735560 h 1210254"/>
              <a:gd name="connsiteX82" fmla="*/ 439770 w 1511397"/>
              <a:gd name="connsiteY82" fmla="*/ 728375 h 1210254"/>
              <a:gd name="connsiteX83" fmla="*/ 448188 w 1511397"/>
              <a:gd name="connsiteY83" fmla="*/ 706347 h 1210254"/>
              <a:gd name="connsiteX84" fmla="*/ 448896 w 1511397"/>
              <a:gd name="connsiteY84" fmla="*/ 668323 h 1210254"/>
              <a:gd name="connsiteX85" fmla="*/ 457681 w 1511397"/>
              <a:gd name="connsiteY85" fmla="*/ 644040 h 1210254"/>
              <a:gd name="connsiteX86" fmla="*/ 464158 w 1511397"/>
              <a:gd name="connsiteY86" fmla="*/ 635963 h 1210254"/>
              <a:gd name="connsiteX87" fmla="*/ 472838 w 1511397"/>
              <a:gd name="connsiteY87" fmla="*/ 573472 h 1210254"/>
              <a:gd name="connsiteX88" fmla="*/ 480889 w 1511397"/>
              <a:gd name="connsiteY88" fmla="*/ 534530 h 1210254"/>
              <a:gd name="connsiteX89" fmla="*/ 480312 w 1511397"/>
              <a:gd name="connsiteY89" fmla="*/ 517092 h 1210254"/>
              <a:gd name="connsiteX90" fmla="*/ 457943 w 1511397"/>
              <a:gd name="connsiteY90" fmla="*/ 482345 h 1210254"/>
              <a:gd name="connsiteX91" fmla="*/ 451544 w 1511397"/>
              <a:gd name="connsiteY91" fmla="*/ 485440 h 1210254"/>
              <a:gd name="connsiteX92" fmla="*/ 350872 w 1511397"/>
              <a:gd name="connsiteY92" fmla="*/ 716942 h 1210254"/>
              <a:gd name="connsiteX93" fmla="*/ 352708 w 1511397"/>
              <a:gd name="connsiteY93" fmla="*/ 703148 h 1210254"/>
              <a:gd name="connsiteX94" fmla="*/ 349194 w 1511397"/>
              <a:gd name="connsiteY94" fmla="*/ 676925 h 1210254"/>
              <a:gd name="connsiteX95" fmla="*/ 325645 w 1511397"/>
              <a:gd name="connsiteY95" fmla="*/ 660823 h 1210254"/>
              <a:gd name="connsiteX96" fmla="*/ 281065 w 1511397"/>
              <a:gd name="connsiteY96" fmla="*/ 680150 h 1210254"/>
              <a:gd name="connsiteX97" fmla="*/ 272883 w 1511397"/>
              <a:gd name="connsiteY97" fmla="*/ 716732 h 1210254"/>
              <a:gd name="connsiteX98" fmla="*/ 286047 w 1511397"/>
              <a:gd name="connsiteY98" fmla="*/ 719197 h 1210254"/>
              <a:gd name="connsiteX99" fmla="*/ 285942 w 1511397"/>
              <a:gd name="connsiteY99" fmla="*/ 730814 h 1210254"/>
              <a:gd name="connsiteX100" fmla="*/ 338311 w 1511397"/>
              <a:gd name="connsiteY100" fmla="*/ 736400 h 1210254"/>
              <a:gd name="connsiteX101" fmla="*/ 348040 w 1511397"/>
              <a:gd name="connsiteY101" fmla="*/ 715709 h 1210254"/>
              <a:gd name="connsiteX102" fmla="*/ 350872 w 1511397"/>
              <a:gd name="connsiteY102" fmla="*/ 716942 h 1210254"/>
              <a:gd name="connsiteX103" fmla="*/ 707539 w 1511397"/>
              <a:gd name="connsiteY103" fmla="*/ 382984 h 1210254"/>
              <a:gd name="connsiteX104" fmla="*/ 715931 w 1511397"/>
              <a:gd name="connsiteY104" fmla="*/ 393395 h 1210254"/>
              <a:gd name="connsiteX105" fmla="*/ 706884 w 1511397"/>
              <a:gd name="connsiteY105" fmla="*/ 406218 h 1210254"/>
              <a:gd name="connsiteX106" fmla="*/ 702085 w 1511397"/>
              <a:gd name="connsiteY106" fmla="*/ 426306 h 1210254"/>
              <a:gd name="connsiteX107" fmla="*/ 724375 w 1511397"/>
              <a:gd name="connsiteY107" fmla="*/ 430659 h 1210254"/>
              <a:gd name="connsiteX108" fmla="*/ 738431 w 1511397"/>
              <a:gd name="connsiteY108" fmla="*/ 424444 h 1210254"/>
              <a:gd name="connsiteX109" fmla="*/ 763763 w 1511397"/>
              <a:gd name="connsiteY109" fmla="*/ 415370 h 1210254"/>
              <a:gd name="connsiteX110" fmla="*/ 764497 w 1511397"/>
              <a:gd name="connsiteY110" fmla="*/ 379916 h 1210254"/>
              <a:gd name="connsiteX111" fmla="*/ 742784 w 1511397"/>
              <a:gd name="connsiteY111" fmla="*/ 365519 h 1210254"/>
              <a:gd name="connsiteX112" fmla="*/ 720861 w 1511397"/>
              <a:gd name="connsiteY112" fmla="*/ 366542 h 1210254"/>
              <a:gd name="connsiteX113" fmla="*/ 707539 w 1511397"/>
              <a:gd name="connsiteY113" fmla="*/ 382984 h 1210254"/>
              <a:gd name="connsiteX114" fmla="*/ 1163227 w 1511397"/>
              <a:gd name="connsiteY114" fmla="*/ 601794 h 1210254"/>
              <a:gd name="connsiteX115" fmla="*/ 1190552 w 1511397"/>
              <a:gd name="connsiteY115" fmla="*/ 573105 h 1210254"/>
              <a:gd name="connsiteX116" fmla="*/ 1156619 w 1511397"/>
              <a:gd name="connsiteY116" fmla="*/ 543735 h 1210254"/>
              <a:gd name="connsiteX117" fmla="*/ 1125989 w 1511397"/>
              <a:gd name="connsiteY117" fmla="*/ 571191 h 1210254"/>
              <a:gd name="connsiteX118" fmla="*/ 1163227 w 1511397"/>
              <a:gd name="connsiteY118" fmla="*/ 601794 h 1210254"/>
              <a:gd name="connsiteX119" fmla="*/ 765808 w 1511397"/>
              <a:gd name="connsiteY119" fmla="*/ 991372 h 1210254"/>
              <a:gd name="connsiteX120" fmla="*/ 710135 w 1511397"/>
              <a:gd name="connsiteY120" fmla="*/ 844860 h 1210254"/>
              <a:gd name="connsiteX121" fmla="*/ 724716 w 1511397"/>
              <a:gd name="connsiteY121" fmla="*/ 885743 h 1210254"/>
              <a:gd name="connsiteX122" fmla="*/ 708562 w 1511397"/>
              <a:gd name="connsiteY122" fmla="*/ 904965 h 1210254"/>
              <a:gd name="connsiteX123" fmla="*/ 702295 w 1511397"/>
              <a:gd name="connsiteY123" fmla="*/ 924318 h 1210254"/>
              <a:gd name="connsiteX124" fmla="*/ 719550 w 1511397"/>
              <a:gd name="connsiteY124" fmla="*/ 935935 h 1210254"/>
              <a:gd name="connsiteX125" fmla="*/ 744829 w 1511397"/>
              <a:gd name="connsiteY125" fmla="*/ 946844 h 1210254"/>
              <a:gd name="connsiteX126" fmla="*/ 755922 w 1511397"/>
              <a:gd name="connsiteY126" fmla="*/ 974667 h 1210254"/>
              <a:gd name="connsiteX127" fmla="*/ 760537 w 1511397"/>
              <a:gd name="connsiteY127" fmla="*/ 993024 h 1210254"/>
              <a:gd name="connsiteX128" fmla="*/ 765808 w 1511397"/>
              <a:gd name="connsiteY128" fmla="*/ 991372 h 1210254"/>
              <a:gd name="connsiteX129" fmla="*/ 729279 w 1511397"/>
              <a:gd name="connsiteY129" fmla="*/ 475344 h 1210254"/>
              <a:gd name="connsiteX130" fmla="*/ 733134 w 1511397"/>
              <a:gd name="connsiteY130" fmla="*/ 495379 h 1210254"/>
              <a:gd name="connsiteX131" fmla="*/ 761691 w 1511397"/>
              <a:gd name="connsiteY131" fmla="*/ 512031 h 1210254"/>
              <a:gd name="connsiteX132" fmla="*/ 775878 w 1511397"/>
              <a:gd name="connsiteY132" fmla="*/ 504583 h 1210254"/>
              <a:gd name="connsiteX133" fmla="*/ 768352 w 1511397"/>
              <a:gd name="connsiteY133" fmla="*/ 488036 h 1210254"/>
              <a:gd name="connsiteX134" fmla="*/ 758466 w 1511397"/>
              <a:gd name="connsiteY134" fmla="*/ 480929 h 1210254"/>
              <a:gd name="connsiteX135" fmla="*/ 744803 w 1511397"/>
              <a:gd name="connsiteY135" fmla="*/ 472171 h 1210254"/>
              <a:gd name="connsiteX136" fmla="*/ 736438 w 1511397"/>
              <a:gd name="connsiteY136" fmla="*/ 466192 h 1210254"/>
              <a:gd name="connsiteX137" fmla="*/ 727863 w 1511397"/>
              <a:gd name="connsiteY137" fmla="*/ 461681 h 1210254"/>
              <a:gd name="connsiteX138" fmla="*/ 713020 w 1511397"/>
              <a:gd name="connsiteY138" fmla="*/ 458770 h 1210254"/>
              <a:gd name="connsiteX139" fmla="*/ 699226 w 1511397"/>
              <a:gd name="connsiteY139" fmla="*/ 461340 h 1210254"/>
              <a:gd name="connsiteX140" fmla="*/ 690546 w 1511397"/>
              <a:gd name="connsiteY140" fmla="*/ 492468 h 1210254"/>
              <a:gd name="connsiteX141" fmla="*/ 713177 w 1511397"/>
              <a:gd name="connsiteY141" fmla="*/ 488849 h 1210254"/>
              <a:gd name="connsiteX142" fmla="*/ 725791 w 1511397"/>
              <a:gd name="connsiteY142" fmla="*/ 470466 h 1210254"/>
              <a:gd name="connsiteX143" fmla="*/ 729279 w 1511397"/>
              <a:gd name="connsiteY143" fmla="*/ 475344 h 1210254"/>
              <a:gd name="connsiteX144" fmla="*/ 429805 w 1511397"/>
              <a:gd name="connsiteY144" fmla="*/ 229471 h 1210254"/>
              <a:gd name="connsiteX145" fmla="*/ 441579 w 1511397"/>
              <a:gd name="connsiteY145" fmla="*/ 199393 h 1210254"/>
              <a:gd name="connsiteX146" fmla="*/ 413205 w 1511397"/>
              <a:gd name="connsiteY146" fmla="*/ 190687 h 1210254"/>
              <a:gd name="connsiteX147" fmla="*/ 403765 w 1511397"/>
              <a:gd name="connsiteY147" fmla="*/ 219559 h 1210254"/>
              <a:gd name="connsiteX148" fmla="*/ 403660 w 1511397"/>
              <a:gd name="connsiteY148" fmla="*/ 234428 h 1210254"/>
              <a:gd name="connsiteX149" fmla="*/ 407226 w 1511397"/>
              <a:gd name="connsiteY149" fmla="*/ 247723 h 1210254"/>
              <a:gd name="connsiteX150" fmla="*/ 418476 w 1511397"/>
              <a:gd name="connsiteY150" fmla="*/ 249244 h 1210254"/>
              <a:gd name="connsiteX151" fmla="*/ 425714 w 1511397"/>
              <a:gd name="connsiteY151" fmla="*/ 230678 h 1210254"/>
              <a:gd name="connsiteX152" fmla="*/ 429805 w 1511397"/>
              <a:gd name="connsiteY152" fmla="*/ 229471 h 1210254"/>
              <a:gd name="connsiteX153" fmla="*/ 748343 w 1511397"/>
              <a:gd name="connsiteY153" fmla="*/ 283649 h 1210254"/>
              <a:gd name="connsiteX154" fmla="*/ 761350 w 1511397"/>
              <a:gd name="connsiteY154" fmla="*/ 275625 h 1210254"/>
              <a:gd name="connsiteX155" fmla="*/ 757233 w 1511397"/>
              <a:gd name="connsiteY155" fmla="*/ 260966 h 1210254"/>
              <a:gd name="connsiteX156" fmla="*/ 740240 w 1511397"/>
              <a:gd name="connsiteY156" fmla="*/ 261202 h 1210254"/>
              <a:gd name="connsiteX157" fmla="*/ 726551 w 1511397"/>
              <a:gd name="connsiteY157" fmla="*/ 265345 h 1210254"/>
              <a:gd name="connsiteX158" fmla="*/ 705337 w 1511397"/>
              <a:gd name="connsiteY158" fmla="*/ 290835 h 1210254"/>
              <a:gd name="connsiteX159" fmla="*/ 713020 w 1511397"/>
              <a:gd name="connsiteY159" fmla="*/ 295607 h 1210254"/>
              <a:gd name="connsiteX160" fmla="*/ 718947 w 1511397"/>
              <a:gd name="connsiteY160" fmla="*/ 293667 h 1210254"/>
              <a:gd name="connsiteX161" fmla="*/ 729226 w 1511397"/>
              <a:gd name="connsiteY161" fmla="*/ 311892 h 1210254"/>
              <a:gd name="connsiteX162" fmla="*/ 739925 w 1511397"/>
              <a:gd name="connsiteY162" fmla="*/ 308221 h 1210254"/>
              <a:gd name="connsiteX163" fmla="*/ 736726 w 1511397"/>
              <a:gd name="connsiteY163" fmla="*/ 284987 h 1210254"/>
              <a:gd name="connsiteX164" fmla="*/ 748343 w 1511397"/>
              <a:gd name="connsiteY164" fmla="*/ 283649 h 1210254"/>
              <a:gd name="connsiteX165" fmla="*/ 889898 w 1511397"/>
              <a:gd name="connsiteY165" fmla="*/ 671942 h 1210254"/>
              <a:gd name="connsiteX166" fmla="*/ 862678 w 1511397"/>
              <a:gd name="connsiteY166" fmla="*/ 657755 h 1210254"/>
              <a:gd name="connsiteX167" fmla="*/ 835458 w 1511397"/>
              <a:gd name="connsiteY167" fmla="*/ 639582 h 1210254"/>
              <a:gd name="connsiteX168" fmla="*/ 820143 w 1511397"/>
              <a:gd name="connsiteY168" fmla="*/ 638297 h 1210254"/>
              <a:gd name="connsiteX169" fmla="*/ 817914 w 1511397"/>
              <a:gd name="connsiteY169" fmla="*/ 642677 h 1210254"/>
              <a:gd name="connsiteX170" fmla="*/ 825860 w 1511397"/>
              <a:gd name="connsiteY170" fmla="*/ 647475 h 1210254"/>
              <a:gd name="connsiteX171" fmla="*/ 857932 w 1511397"/>
              <a:gd name="connsiteY171" fmla="*/ 668376 h 1210254"/>
              <a:gd name="connsiteX172" fmla="*/ 885755 w 1511397"/>
              <a:gd name="connsiteY172" fmla="*/ 689669 h 1210254"/>
              <a:gd name="connsiteX173" fmla="*/ 916227 w 1511397"/>
              <a:gd name="connsiteY173" fmla="*/ 698349 h 1210254"/>
              <a:gd name="connsiteX174" fmla="*/ 889898 w 1511397"/>
              <a:gd name="connsiteY174" fmla="*/ 671942 h 1210254"/>
              <a:gd name="connsiteX175" fmla="*/ 866926 w 1511397"/>
              <a:gd name="connsiteY175" fmla="*/ 218457 h 1210254"/>
              <a:gd name="connsiteX176" fmla="*/ 890475 w 1511397"/>
              <a:gd name="connsiteY176" fmla="*/ 202697 h 1210254"/>
              <a:gd name="connsiteX177" fmla="*/ 860449 w 1511397"/>
              <a:gd name="connsiteY177" fmla="*/ 185311 h 1210254"/>
              <a:gd name="connsiteX178" fmla="*/ 818701 w 1511397"/>
              <a:gd name="connsiteY178" fmla="*/ 211692 h 1210254"/>
              <a:gd name="connsiteX179" fmla="*/ 820301 w 1511397"/>
              <a:gd name="connsiteY179" fmla="*/ 214812 h 1210254"/>
              <a:gd name="connsiteX180" fmla="*/ 844243 w 1511397"/>
              <a:gd name="connsiteY180" fmla="*/ 204821 h 1210254"/>
              <a:gd name="connsiteX181" fmla="*/ 866926 w 1511397"/>
              <a:gd name="connsiteY181" fmla="*/ 218457 h 1210254"/>
              <a:gd name="connsiteX182" fmla="*/ 682601 w 1511397"/>
              <a:gd name="connsiteY182" fmla="*/ 531672 h 1210254"/>
              <a:gd name="connsiteX183" fmla="*/ 705992 w 1511397"/>
              <a:gd name="connsiteY183" fmla="*/ 564950 h 1210254"/>
              <a:gd name="connsiteX184" fmla="*/ 721700 w 1511397"/>
              <a:gd name="connsiteY184" fmla="*/ 544758 h 1210254"/>
              <a:gd name="connsiteX185" fmla="*/ 713046 w 1511397"/>
              <a:gd name="connsiteY185" fmla="*/ 521025 h 1210254"/>
              <a:gd name="connsiteX186" fmla="*/ 693667 w 1511397"/>
              <a:gd name="connsiteY186" fmla="*/ 535973 h 1210254"/>
              <a:gd name="connsiteX187" fmla="*/ 684436 w 1511397"/>
              <a:gd name="connsiteY187" fmla="*/ 529967 h 1210254"/>
              <a:gd name="connsiteX188" fmla="*/ 682601 w 1511397"/>
              <a:gd name="connsiteY188" fmla="*/ 531672 h 1210254"/>
              <a:gd name="connsiteX189" fmla="*/ 1060299 w 1511397"/>
              <a:gd name="connsiteY189" fmla="*/ 277906 h 1210254"/>
              <a:gd name="connsiteX190" fmla="*/ 1042467 w 1511397"/>
              <a:gd name="connsiteY190" fmla="*/ 262749 h 1210254"/>
              <a:gd name="connsiteX191" fmla="*/ 1027336 w 1511397"/>
              <a:gd name="connsiteY191" fmla="*/ 278981 h 1210254"/>
              <a:gd name="connsiteX192" fmla="*/ 1040710 w 1511397"/>
              <a:gd name="connsiteY192" fmla="*/ 296682 h 1210254"/>
              <a:gd name="connsiteX193" fmla="*/ 1060299 w 1511397"/>
              <a:gd name="connsiteY193" fmla="*/ 277906 h 1210254"/>
              <a:gd name="connsiteX194" fmla="*/ 103111 w 1511397"/>
              <a:gd name="connsiteY194" fmla="*/ 444138 h 1210254"/>
              <a:gd name="connsiteX195" fmla="*/ 0 w 1511397"/>
              <a:gd name="connsiteY195" fmla="*/ 456620 h 1210254"/>
              <a:gd name="connsiteX196" fmla="*/ 629 w 1511397"/>
              <a:gd name="connsiteY196" fmla="*/ 462888 h 1210254"/>
              <a:gd name="connsiteX197" fmla="*/ 41066 w 1511397"/>
              <a:gd name="connsiteY197" fmla="*/ 459950 h 1210254"/>
              <a:gd name="connsiteX198" fmla="*/ 46232 w 1511397"/>
              <a:gd name="connsiteY198" fmla="*/ 466821 h 1210254"/>
              <a:gd name="connsiteX199" fmla="*/ 51293 w 1511397"/>
              <a:gd name="connsiteY199" fmla="*/ 457302 h 1210254"/>
              <a:gd name="connsiteX200" fmla="*/ 103872 w 1511397"/>
              <a:gd name="connsiteY200" fmla="*/ 449750 h 1210254"/>
              <a:gd name="connsiteX201" fmla="*/ 103111 w 1511397"/>
              <a:gd name="connsiteY201" fmla="*/ 444138 h 1210254"/>
              <a:gd name="connsiteX202" fmla="*/ 738404 w 1511397"/>
              <a:gd name="connsiteY202" fmla="*/ 167400 h 1210254"/>
              <a:gd name="connsiteX203" fmla="*/ 721385 w 1511397"/>
              <a:gd name="connsiteY203" fmla="*/ 183606 h 1210254"/>
              <a:gd name="connsiteX204" fmla="*/ 737670 w 1511397"/>
              <a:gd name="connsiteY204" fmla="*/ 196561 h 1210254"/>
              <a:gd name="connsiteX205" fmla="*/ 751910 w 1511397"/>
              <a:gd name="connsiteY205" fmla="*/ 184734 h 1210254"/>
              <a:gd name="connsiteX206" fmla="*/ 738404 w 1511397"/>
              <a:gd name="connsiteY206" fmla="*/ 167400 h 1210254"/>
              <a:gd name="connsiteX207" fmla="*/ 540075 w 1511397"/>
              <a:gd name="connsiteY207" fmla="*/ 217015 h 1210254"/>
              <a:gd name="connsiteX208" fmla="*/ 525102 w 1511397"/>
              <a:gd name="connsiteY208" fmla="*/ 208519 h 1210254"/>
              <a:gd name="connsiteX209" fmla="*/ 516972 w 1511397"/>
              <a:gd name="connsiteY209" fmla="*/ 221814 h 1210254"/>
              <a:gd name="connsiteX210" fmla="*/ 528589 w 1511397"/>
              <a:gd name="connsiteY210" fmla="*/ 235844 h 1210254"/>
              <a:gd name="connsiteX211" fmla="*/ 548860 w 1511397"/>
              <a:gd name="connsiteY211" fmla="*/ 240983 h 1210254"/>
              <a:gd name="connsiteX212" fmla="*/ 540075 w 1511397"/>
              <a:gd name="connsiteY212" fmla="*/ 217015 h 1210254"/>
              <a:gd name="connsiteX213" fmla="*/ 782381 w 1511397"/>
              <a:gd name="connsiteY213" fmla="*/ 382329 h 1210254"/>
              <a:gd name="connsiteX214" fmla="*/ 818360 w 1511397"/>
              <a:gd name="connsiteY214" fmla="*/ 396096 h 1210254"/>
              <a:gd name="connsiteX215" fmla="*/ 828823 w 1511397"/>
              <a:gd name="connsiteY215" fmla="*/ 393500 h 1210254"/>
              <a:gd name="connsiteX216" fmla="*/ 822740 w 1511397"/>
              <a:gd name="connsiteY216" fmla="*/ 383142 h 1210254"/>
              <a:gd name="connsiteX217" fmla="*/ 784060 w 1511397"/>
              <a:gd name="connsiteY217" fmla="*/ 376140 h 1210254"/>
              <a:gd name="connsiteX218" fmla="*/ 782381 w 1511397"/>
              <a:gd name="connsiteY218" fmla="*/ 382329 h 1210254"/>
              <a:gd name="connsiteX219" fmla="*/ 471632 w 1511397"/>
              <a:gd name="connsiteY219" fmla="*/ 125888 h 1210254"/>
              <a:gd name="connsiteX220" fmla="*/ 469901 w 1511397"/>
              <a:gd name="connsiteY220" fmla="*/ 186360 h 1210254"/>
              <a:gd name="connsiteX221" fmla="*/ 471632 w 1511397"/>
              <a:gd name="connsiteY221" fmla="*/ 125888 h 1210254"/>
              <a:gd name="connsiteX222" fmla="*/ 549096 w 1511397"/>
              <a:gd name="connsiteY222" fmla="*/ 1209998 h 1210254"/>
              <a:gd name="connsiteX223" fmla="*/ 560189 w 1511397"/>
              <a:gd name="connsiteY223" fmla="*/ 1195575 h 1210254"/>
              <a:gd name="connsiteX224" fmla="*/ 548231 w 1511397"/>
              <a:gd name="connsiteY224" fmla="*/ 1180365 h 1210254"/>
              <a:gd name="connsiteX225" fmla="*/ 533388 w 1511397"/>
              <a:gd name="connsiteY225" fmla="*/ 1192218 h 1210254"/>
              <a:gd name="connsiteX226" fmla="*/ 549096 w 1511397"/>
              <a:gd name="connsiteY226" fmla="*/ 1209998 h 1210254"/>
              <a:gd name="connsiteX227" fmla="*/ 933089 w 1511397"/>
              <a:gd name="connsiteY227" fmla="*/ 586742 h 1210254"/>
              <a:gd name="connsiteX228" fmla="*/ 921734 w 1511397"/>
              <a:gd name="connsiteY228" fmla="*/ 599408 h 1210254"/>
              <a:gd name="connsiteX229" fmla="*/ 933298 w 1511397"/>
              <a:gd name="connsiteY229" fmla="*/ 611654 h 1210254"/>
              <a:gd name="connsiteX230" fmla="*/ 946541 w 1511397"/>
              <a:gd name="connsiteY230" fmla="*/ 601794 h 1210254"/>
              <a:gd name="connsiteX231" fmla="*/ 933089 w 1511397"/>
              <a:gd name="connsiteY231" fmla="*/ 586742 h 1210254"/>
              <a:gd name="connsiteX232" fmla="*/ 201712 w 1511397"/>
              <a:gd name="connsiteY232" fmla="*/ 506314 h 1210254"/>
              <a:gd name="connsiteX233" fmla="*/ 214876 w 1511397"/>
              <a:gd name="connsiteY233" fmla="*/ 491340 h 1210254"/>
              <a:gd name="connsiteX234" fmla="*/ 203967 w 1511397"/>
              <a:gd name="connsiteY234" fmla="*/ 480772 h 1210254"/>
              <a:gd name="connsiteX235" fmla="*/ 185112 w 1511397"/>
              <a:gd name="connsiteY235" fmla="*/ 495038 h 1210254"/>
              <a:gd name="connsiteX236" fmla="*/ 201712 w 1511397"/>
              <a:gd name="connsiteY236" fmla="*/ 506314 h 1210254"/>
              <a:gd name="connsiteX237" fmla="*/ 1470384 w 1511397"/>
              <a:gd name="connsiteY237" fmla="*/ 941311 h 1210254"/>
              <a:gd name="connsiteX238" fmla="*/ 1414711 w 1511397"/>
              <a:gd name="connsiteY238" fmla="*/ 906669 h 1210254"/>
              <a:gd name="connsiteX239" fmla="*/ 1470646 w 1511397"/>
              <a:gd name="connsiteY239" fmla="*/ 941022 h 1210254"/>
              <a:gd name="connsiteX240" fmla="*/ 1470384 w 1511397"/>
              <a:gd name="connsiteY240" fmla="*/ 941311 h 1210254"/>
              <a:gd name="connsiteX241" fmla="*/ 860528 w 1511397"/>
              <a:gd name="connsiteY241" fmla="*/ 355895 h 1210254"/>
              <a:gd name="connsiteX242" fmla="*/ 847836 w 1511397"/>
              <a:gd name="connsiteY242" fmla="*/ 365205 h 1210254"/>
              <a:gd name="connsiteX243" fmla="*/ 859846 w 1511397"/>
              <a:gd name="connsiteY243" fmla="*/ 377556 h 1210254"/>
              <a:gd name="connsiteX244" fmla="*/ 876813 w 1511397"/>
              <a:gd name="connsiteY244" fmla="*/ 366831 h 1210254"/>
              <a:gd name="connsiteX245" fmla="*/ 860528 w 1511397"/>
              <a:gd name="connsiteY245" fmla="*/ 355895 h 1210254"/>
              <a:gd name="connsiteX246" fmla="*/ 405968 w 1511397"/>
              <a:gd name="connsiteY246" fmla="*/ 130792 h 1210254"/>
              <a:gd name="connsiteX247" fmla="*/ 398861 w 1511397"/>
              <a:gd name="connsiteY247" fmla="*/ 143537 h 1210254"/>
              <a:gd name="connsiteX248" fmla="*/ 408800 w 1511397"/>
              <a:gd name="connsiteY248" fmla="*/ 156124 h 1210254"/>
              <a:gd name="connsiteX249" fmla="*/ 420338 w 1511397"/>
              <a:gd name="connsiteY249" fmla="*/ 145215 h 1210254"/>
              <a:gd name="connsiteX250" fmla="*/ 411370 w 1511397"/>
              <a:gd name="connsiteY250" fmla="*/ 130635 h 1210254"/>
              <a:gd name="connsiteX251" fmla="*/ 405968 w 1511397"/>
              <a:gd name="connsiteY251" fmla="*/ 130792 h 1210254"/>
              <a:gd name="connsiteX252" fmla="*/ 387716 w 1511397"/>
              <a:gd name="connsiteY252" fmla="*/ 279139 h 1210254"/>
              <a:gd name="connsiteX253" fmla="*/ 399805 w 1511397"/>
              <a:gd name="connsiteY253" fmla="*/ 291254 h 1210254"/>
              <a:gd name="connsiteX254" fmla="*/ 410164 w 1511397"/>
              <a:gd name="connsiteY254" fmla="*/ 281814 h 1210254"/>
              <a:gd name="connsiteX255" fmla="*/ 399097 w 1511397"/>
              <a:gd name="connsiteY255" fmla="*/ 263982 h 1210254"/>
              <a:gd name="connsiteX256" fmla="*/ 387716 w 1511397"/>
              <a:gd name="connsiteY256" fmla="*/ 279139 h 1210254"/>
              <a:gd name="connsiteX257" fmla="*/ 332594 w 1511397"/>
              <a:gd name="connsiteY257" fmla="*/ 838698 h 1210254"/>
              <a:gd name="connsiteX258" fmla="*/ 341117 w 1511397"/>
              <a:gd name="connsiteY258" fmla="*/ 824930 h 1210254"/>
              <a:gd name="connsiteX259" fmla="*/ 331099 w 1511397"/>
              <a:gd name="connsiteY259" fmla="*/ 812763 h 1210254"/>
              <a:gd name="connsiteX260" fmla="*/ 320610 w 1511397"/>
              <a:gd name="connsiteY260" fmla="*/ 824432 h 1210254"/>
              <a:gd name="connsiteX261" fmla="*/ 327716 w 1511397"/>
              <a:gd name="connsiteY261" fmla="*/ 838514 h 1210254"/>
              <a:gd name="connsiteX262" fmla="*/ 332594 w 1511397"/>
              <a:gd name="connsiteY262" fmla="*/ 838698 h 1210254"/>
              <a:gd name="connsiteX263" fmla="*/ 640931 w 1511397"/>
              <a:gd name="connsiteY263" fmla="*/ 13966 h 1210254"/>
              <a:gd name="connsiteX264" fmla="*/ 638886 w 1511397"/>
              <a:gd name="connsiteY264" fmla="*/ 828 h 1210254"/>
              <a:gd name="connsiteX265" fmla="*/ 628868 w 1511397"/>
              <a:gd name="connsiteY265" fmla="*/ 1536 h 1210254"/>
              <a:gd name="connsiteX266" fmla="*/ 624043 w 1511397"/>
              <a:gd name="connsiteY266" fmla="*/ 11973 h 1210254"/>
              <a:gd name="connsiteX267" fmla="*/ 627321 w 1511397"/>
              <a:gd name="connsiteY267" fmla="*/ 34945 h 1210254"/>
              <a:gd name="connsiteX268" fmla="*/ 640931 w 1511397"/>
              <a:gd name="connsiteY268" fmla="*/ 13966 h 1210254"/>
              <a:gd name="connsiteX269" fmla="*/ 1074670 w 1511397"/>
              <a:gd name="connsiteY269" fmla="*/ 374619 h 1210254"/>
              <a:gd name="connsiteX270" fmla="*/ 1064154 w 1511397"/>
              <a:gd name="connsiteY270" fmla="*/ 384977 h 1210254"/>
              <a:gd name="connsiteX271" fmla="*/ 1076637 w 1511397"/>
              <a:gd name="connsiteY271" fmla="*/ 393867 h 1210254"/>
              <a:gd name="connsiteX272" fmla="*/ 1092581 w 1511397"/>
              <a:gd name="connsiteY272" fmla="*/ 385816 h 1210254"/>
              <a:gd name="connsiteX273" fmla="*/ 1074670 w 1511397"/>
              <a:gd name="connsiteY273" fmla="*/ 374619 h 1210254"/>
              <a:gd name="connsiteX274" fmla="*/ 550827 w 1511397"/>
              <a:gd name="connsiteY274" fmla="*/ 81282 h 1210254"/>
              <a:gd name="connsiteX275" fmla="*/ 539210 w 1511397"/>
              <a:gd name="connsiteY275" fmla="*/ 125337 h 1210254"/>
              <a:gd name="connsiteX276" fmla="*/ 543406 w 1511397"/>
              <a:gd name="connsiteY276" fmla="*/ 126544 h 1210254"/>
              <a:gd name="connsiteX277" fmla="*/ 556203 w 1511397"/>
              <a:gd name="connsiteY277" fmla="*/ 82908 h 1210254"/>
              <a:gd name="connsiteX278" fmla="*/ 550827 w 1511397"/>
              <a:gd name="connsiteY278" fmla="*/ 81282 h 1210254"/>
              <a:gd name="connsiteX279" fmla="*/ 290348 w 1511397"/>
              <a:gd name="connsiteY279" fmla="*/ 430423 h 1210254"/>
              <a:gd name="connsiteX280" fmla="*/ 327140 w 1511397"/>
              <a:gd name="connsiteY280" fmla="*/ 454522 h 1210254"/>
              <a:gd name="connsiteX281" fmla="*/ 290348 w 1511397"/>
              <a:gd name="connsiteY281" fmla="*/ 430423 h 1210254"/>
              <a:gd name="connsiteX282" fmla="*/ 1015273 w 1511397"/>
              <a:gd name="connsiteY282" fmla="*/ 392451 h 1210254"/>
              <a:gd name="connsiteX283" fmla="*/ 1006384 w 1511397"/>
              <a:gd name="connsiteY283" fmla="*/ 384531 h 1210254"/>
              <a:gd name="connsiteX284" fmla="*/ 997048 w 1511397"/>
              <a:gd name="connsiteY284" fmla="*/ 393998 h 1210254"/>
              <a:gd name="connsiteX285" fmla="*/ 1006567 w 1511397"/>
              <a:gd name="connsiteY285" fmla="*/ 406664 h 1210254"/>
              <a:gd name="connsiteX286" fmla="*/ 1015273 w 1511397"/>
              <a:gd name="connsiteY286" fmla="*/ 392451 h 1210254"/>
              <a:gd name="connsiteX287" fmla="*/ 1330743 w 1511397"/>
              <a:gd name="connsiteY287" fmla="*/ 775027 h 1210254"/>
              <a:gd name="connsiteX288" fmla="*/ 1286557 w 1511397"/>
              <a:gd name="connsiteY288" fmla="*/ 749879 h 1210254"/>
              <a:gd name="connsiteX289" fmla="*/ 1283515 w 1511397"/>
              <a:gd name="connsiteY289" fmla="*/ 755595 h 1210254"/>
              <a:gd name="connsiteX290" fmla="*/ 1328855 w 1511397"/>
              <a:gd name="connsiteY290" fmla="*/ 779197 h 1210254"/>
              <a:gd name="connsiteX291" fmla="*/ 1330743 w 1511397"/>
              <a:gd name="connsiteY291" fmla="*/ 775027 h 1210254"/>
              <a:gd name="connsiteX292" fmla="*/ 346047 w 1511397"/>
              <a:gd name="connsiteY292" fmla="*/ 339820 h 1210254"/>
              <a:gd name="connsiteX293" fmla="*/ 337341 w 1511397"/>
              <a:gd name="connsiteY293" fmla="*/ 331481 h 1210254"/>
              <a:gd name="connsiteX294" fmla="*/ 327874 w 1511397"/>
              <a:gd name="connsiteY294" fmla="*/ 339243 h 1210254"/>
              <a:gd name="connsiteX295" fmla="*/ 336501 w 1511397"/>
              <a:gd name="connsiteY295" fmla="*/ 354663 h 1210254"/>
              <a:gd name="connsiteX296" fmla="*/ 346047 w 1511397"/>
              <a:gd name="connsiteY296" fmla="*/ 339820 h 1210254"/>
              <a:gd name="connsiteX297" fmla="*/ 860134 w 1511397"/>
              <a:gd name="connsiteY297" fmla="*/ 310083 h 1210254"/>
              <a:gd name="connsiteX298" fmla="*/ 851114 w 1511397"/>
              <a:gd name="connsiteY298" fmla="*/ 318763 h 1210254"/>
              <a:gd name="connsiteX299" fmla="*/ 861734 w 1511397"/>
              <a:gd name="connsiteY299" fmla="*/ 327521 h 1210254"/>
              <a:gd name="connsiteX300" fmla="*/ 874715 w 1511397"/>
              <a:gd name="connsiteY300" fmla="*/ 318605 h 1210254"/>
              <a:gd name="connsiteX301" fmla="*/ 860134 w 1511397"/>
              <a:gd name="connsiteY301" fmla="*/ 310083 h 1210254"/>
              <a:gd name="connsiteX302" fmla="*/ 1470673 w 1511397"/>
              <a:gd name="connsiteY302" fmla="*/ 941022 h 1210254"/>
              <a:gd name="connsiteX303" fmla="*/ 1508382 w 1511397"/>
              <a:gd name="connsiteY303" fmla="*/ 968741 h 1210254"/>
              <a:gd name="connsiteX304" fmla="*/ 1511398 w 1511397"/>
              <a:gd name="connsiteY304" fmla="*/ 964099 h 1210254"/>
              <a:gd name="connsiteX305" fmla="*/ 1470384 w 1511397"/>
              <a:gd name="connsiteY305" fmla="*/ 941311 h 1210254"/>
              <a:gd name="connsiteX306" fmla="*/ 1470673 w 1511397"/>
              <a:gd name="connsiteY306" fmla="*/ 941022 h 1210254"/>
              <a:gd name="connsiteX307" fmla="*/ 826830 w 1511397"/>
              <a:gd name="connsiteY307" fmla="*/ 523490 h 1210254"/>
              <a:gd name="connsiteX308" fmla="*/ 853867 w 1511397"/>
              <a:gd name="connsiteY308" fmla="*/ 541139 h 1210254"/>
              <a:gd name="connsiteX309" fmla="*/ 856621 w 1511397"/>
              <a:gd name="connsiteY309" fmla="*/ 536864 h 1210254"/>
              <a:gd name="connsiteX310" fmla="*/ 829295 w 1511397"/>
              <a:gd name="connsiteY310" fmla="*/ 519688 h 1210254"/>
              <a:gd name="connsiteX311" fmla="*/ 826830 w 1511397"/>
              <a:gd name="connsiteY311" fmla="*/ 523490 h 1210254"/>
              <a:gd name="connsiteX312" fmla="*/ 790091 w 1511397"/>
              <a:gd name="connsiteY312" fmla="*/ 924029 h 1210254"/>
              <a:gd name="connsiteX313" fmla="*/ 798640 w 1511397"/>
              <a:gd name="connsiteY313" fmla="*/ 930795 h 1210254"/>
              <a:gd name="connsiteX314" fmla="*/ 804252 w 1511397"/>
              <a:gd name="connsiteY314" fmla="*/ 925472 h 1210254"/>
              <a:gd name="connsiteX315" fmla="*/ 799191 w 1511397"/>
              <a:gd name="connsiteY315" fmla="*/ 914799 h 1210254"/>
              <a:gd name="connsiteX316" fmla="*/ 782486 w 1511397"/>
              <a:gd name="connsiteY316" fmla="*/ 909344 h 1210254"/>
              <a:gd name="connsiteX317" fmla="*/ 790091 w 1511397"/>
              <a:gd name="connsiteY317" fmla="*/ 924029 h 1210254"/>
              <a:gd name="connsiteX318" fmla="*/ 843456 w 1511397"/>
              <a:gd name="connsiteY318" fmla="*/ 225407 h 1210254"/>
              <a:gd name="connsiteX319" fmla="*/ 835379 w 1511397"/>
              <a:gd name="connsiteY319" fmla="*/ 233431 h 1210254"/>
              <a:gd name="connsiteX320" fmla="*/ 844794 w 1511397"/>
              <a:gd name="connsiteY320" fmla="*/ 240433 h 1210254"/>
              <a:gd name="connsiteX321" fmla="*/ 856175 w 1511397"/>
              <a:gd name="connsiteY321" fmla="*/ 231622 h 1210254"/>
              <a:gd name="connsiteX322" fmla="*/ 843456 w 1511397"/>
              <a:gd name="connsiteY322" fmla="*/ 225407 h 1210254"/>
              <a:gd name="connsiteX323" fmla="*/ 1374668 w 1511397"/>
              <a:gd name="connsiteY323" fmla="*/ 572502 h 1210254"/>
              <a:gd name="connsiteX324" fmla="*/ 1367614 w 1511397"/>
              <a:gd name="connsiteY324" fmla="*/ 579583 h 1210254"/>
              <a:gd name="connsiteX325" fmla="*/ 1377657 w 1511397"/>
              <a:gd name="connsiteY325" fmla="*/ 587712 h 1210254"/>
              <a:gd name="connsiteX326" fmla="*/ 1390035 w 1511397"/>
              <a:gd name="connsiteY326" fmla="*/ 581313 h 1210254"/>
              <a:gd name="connsiteX327" fmla="*/ 1374668 w 1511397"/>
              <a:gd name="connsiteY327" fmla="*/ 572502 h 1210254"/>
              <a:gd name="connsiteX328" fmla="*/ 682155 w 1511397"/>
              <a:gd name="connsiteY328" fmla="*/ 632371 h 1210254"/>
              <a:gd name="connsiteX329" fmla="*/ 674340 w 1511397"/>
              <a:gd name="connsiteY329" fmla="*/ 627677 h 1210254"/>
              <a:gd name="connsiteX330" fmla="*/ 663720 w 1511397"/>
              <a:gd name="connsiteY330" fmla="*/ 635780 h 1210254"/>
              <a:gd name="connsiteX331" fmla="*/ 679637 w 1511397"/>
              <a:gd name="connsiteY331" fmla="*/ 647108 h 1210254"/>
              <a:gd name="connsiteX332" fmla="*/ 682155 w 1511397"/>
              <a:gd name="connsiteY332" fmla="*/ 632371 h 1210254"/>
              <a:gd name="connsiteX333" fmla="*/ 740083 w 1511397"/>
              <a:gd name="connsiteY333" fmla="*/ 453132 h 1210254"/>
              <a:gd name="connsiteX334" fmla="*/ 757862 w 1511397"/>
              <a:gd name="connsiteY334" fmla="*/ 467739 h 1210254"/>
              <a:gd name="connsiteX335" fmla="*/ 765389 w 1511397"/>
              <a:gd name="connsiteY335" fmla="*/ 465221 h 1210254"/>
              <a:gd name="connsiteX336" fmla="*/ 763920 w 1511397"/>
              <a:gd name="connsiteY336" fmla="*/ 459872 h 1210254"/>
              <a:gd name="connsiteX337" fmla="*/ 741656 w 1511397"/>
              <a:gd name="connsiteY337" fmla="*/ 450746 h 1210254"/>
              <a:gd name="connsiteX338" fmla="*/ 740083 w 1511397"/>
              <a:gd name="connsiteY338" fmla="*/ 453132 h 1210254"/>
              <a:gd name="connsiteX339" fmla="*/ 638309 w 1511397"/>
              <a:gd name="connsiteY339" fmla="*/ 158510 h 1210254"/>
              <a:gd name="connsiteX340" fmla="*/ 624201 w 1511397"/>
              <a:gd name="connsiteY340" fmla="*/ 182138 h 1210254"/>
              <a:gd name="connsiteX341" fmla="*/ 630022 w 1511397"/>
              <a:gd name="connsiteY341" fmla="*/ 185337 h 1210254"/>
              <a:gd name="connsiteX342" fmla="*/ 642977 w 1511397"/>
              <a:gd name="connsiteY342" fmla="*/ 161054 h 1210254"/>
              <a:gd name="connsiteX343" fmla="*/ 638309 w 1511397"/>
              <a:gd name="connsiteY343" fmla="*/ 158510 h 1210254"/>
              <a:gd name="connsiteX344" fmla="*/ 242595 w 1511397"/>
              <a:gd name="connsiteY344" fmla="*/ 455178 h 1210254"/>
              <a:gd name="connsiteX345" fmla="*/ 275584 w 1511397"/>
              <a:gd name="connsiteY345" fmla="*/ 445632 h 1210254"/>
              <a:gd name="connsiteX346" fmla="*/ 274535 w 1511397"/>
              <a:gd name="connsiteY346" fmla="*/ 441725 h 1210254"/>
              <a:gd name="connsiteX347" fmla="*/ 241074 w 1511397"/>
              <a:gd name="connsiteY347" fmla="*/ 449540 h 1210254"/>
              <a:gd name="connsiteX348" fmla="*/ 242595 w 1511397"/>
              <a:gd name="connsiteY348" fmla="*/ 455178 h 1210254"/>
              <a:gd name="connsiteX349" fmla="*/ 702399 w 1511397"/>
              <a:gd name="connsiteY349" fmla="*/ 779013 h 1210254"/>
              <a:gd name="connsiteX350" fmla="*/ 709768 w 1511397"/>
              <a:gd name="connsiteY350" fmla="*/ 784913 h 1210254"/>
              <a:gd name="connsiteX351" fmla="*/ 716586 w 1511397"/>
              <a:gd name="connsiteY351" fmla="*/ 778200 h 1210254"/>
              <a:gd name="connsiteX352" fmla="*/ 708142 w 1511397"/>
              <a:gd name="connsiteY352" fmla="*/ 768366 h 1210254"/>
              <a:gd name="connsiteX353" fmla="*/ 702399 w 1511397"/>
              <a:gd name="connsiteY353" fmla="*/ 779013 h 1210254"/>
              <a:gd name="connsiteX354" fmla="*/ 685643 w 1511397"/>
              <a:gd name="connsiteY354" fmla="*/ 330039 h 1210254"/>
              <a:gd name="connsiteX355" fmla="*/ 693431 w 1511397"/>
              <a:gd name="connsiteY355" fmla="*/ 336359 h 1210254"/>
              <a:gd name="connsiteX356" fmla="*/ 699751 w 1511397"/>
              <a:gd name="connsiteY356" fmla="*/ 328885 h 1210254"/>
              <a:gd name="connsiteX357" fmla="*/ 691674 w 1511397"/>
              <a:gd name="connsiteY357" fmla="*/ 319287 h 1210254"/>
              <a:gd name="connsiteX358" fmla="*/ 685643 w 1511397"/>
              <a:gd name="connsiteY358" fmla="*/ 330039 h 1210254"/>
              <a:gd name="connsiteX359" fmla="*/ 1339869 w 1511397"/>
              <a:gd name="connsiteY359" fmla="*/ 785543 h 1210254"/>
              <a:gd name="connsiteX360" fmla="*/ 1363838 w 1511397"/>
              <a:gd name="connsiteY360" fmla="*/ 797605 h 1210254"/>
              <a:gd name="connsiteX361" fmla="*/ 1366355 w 1511397"/>
              <a:gd name="connsiteY361" fmla="*/ 791994 h 1210254"/>
              <a:gd name="connsiteX362" fmla="*/ 1341757 w 1511397"/>
              <a:gd name="connsiteY362" fmla="*/ 781111 h 1210254"/>
              <a:gd name="connsiteX363" fmla="*/ 1339869 w 1511397"/>
              <a:gd name="connsiteY363" fmla="*/ 785543 h 12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511397" h="1210254">
                <a:moveTo>
                  <a:pt x="451544" y="485440"/>
                </a:moveTo>
                <a:cubicBezTo>
                  <a:pt x="453092" y="489531"/>
                  <a:pt x="454009" y="494015"/>
                  <a:pt x="456317" y="497608"/>
                </a:cubicBezTo>
                <a:cubicBezTo>
                  <a:pt x="459071" y="501882"/>
                  <a:pt x="463030" y="505370"/>
                  <a:pt x="468380" y="511296"/>
                </a:cubicBezTo>
                <a:cubicBezTo>
                  <a:pt x="459988" y="512345"/>
                  <a:pt x="454245" y="513079"/>
                  <a:pt x="445697" y="514128"/>
                </a:cubicBezTo>
                <a:cubicBezTo>
                  <a:pt x="446562" y="502485"/>
                  <a:pt x="447270" y="492573"/>
                  <a:pt x="448240" y="479566"/>
                </a:cubicBezTo>
                <a:cubicBezTo>
                  <a:pt x="444726" y="476419"/>
                  <a:pt x="437777" y="471227"/>
                  <a:pt x="432244" y="464802"/>
                </a:cubicBezTo>
                <a:cubicBezTo>
                  <a:pt x="429281" y="461367"/>
                  <a:pt x="430015" y="454391"/>
                  <a:pt x="426815" y="451585"/>
                </a:cubicBezTo>
                <a:cubicBezTo>
                  <a:pt x="420863" y="446314"/>
                  <a:pt x="413258" y="442853"/>
                  <a:pt x="406282" y="438762"/>
                </a:cubicBezTo>
                <a:cubicBezTo>
                  <a:pt x="405837" y="438500"/>
                  <a:pt x="404630" y="439758"/>
                  <a:pt x="403896" y="439627"/>
                </a:cubicBezTo>
                <a:cubicBezTo>
                  <a:pt x="386562" y="436664"/>
                  <a:pt x="378171" y="444033"/>
                  <a:pt x="377908" y="461498"/>
                </a:cubicBezTo>
                <a:cubicBezTo>
                  <a:pt x="377882" y="462625"/>
                  <a:pt x="374919" y="463727"/>
                  <a:pt x="373555" y="464671"/>
                </a:cubicBezTo>
                <a:cubicBezTo>
                  <a:pt x="373555" y="453840"/>
                  <a:pt x="373477" y="443718"/>
                  <a:pt x="373582" y="433596"/>
                </a:cubicBezTo>
                <a:cubicBezTo>
                  <a:pt x="373660" y="425571"/>
                  <a:pt x="369753" y="423841"/>
                  <a:pt x="362541" y="425493"/>
                </a:cubicBezTo>
                <a:cubicBezTo>
                  <a:pt x="351160" y="428115"/>
                  <a:pt x="339701" y="430292"/>
                  <a:pt x="327113" y="430475"/>
                </a:cubicBezTo>
                <a:cubicBezTo>
                  <a:pt x="335164" y="426594"/>
                  <a:pt x="343057" y="422451"/>
                  <a:pt x="351265" y="418937"/>
                </a:cubicBezTo>
                <a:cubicBezTo>
                  <a:pt x="365242" y="412958"/>
                  <a:pt x="366895" y="403255"/>
                  <a:pt x="355277" y="393579"/>
                </a:cubicBezTo>
                <a:cubicBezTo>
                  <a:pt x="369491" y="379444"/>
                  <a:pt x="368730" y="376533"/>
                  <a:pt x="345208" y="363920"/>
                </a:cubicBezTo>
                <a:cubicBezTo>
                  <a:pt x="357559" y="361612"/>
                  <a:pt x="367498" y="358911"/>
                  <a:pt x="377594" y="358072"/>
                </a:cubicBezTo>
                <a:cubicBezTo>
                  <a:pt x="389447" y="357102"/>
                  <a:pt x="393433" y="353456"/>
                  <a:pt x="391755" y="341420"/>
                </a:cubicBezTo>
                <a:cubicBezTo>
                  <a:pt x="389945" y="328439"/>
                  <a:pt x="382209" y="319287"/>
                  <a:pt x="374342" y="308903"/>
                </a:cubicBezTo>
                <a:cubicBezTo>
                  <a:pt x="361073" y="291359"/>
                  <a:pt x="343398" y="283964"/>
                  <a:pt x="324701" y="276149"/>
                </a:cubicBezTo>
                <a:cubicBezTo>
                  <a:pt x="310592" y="270275"/>
                  <a:pt x="297009" y="263011"/>
                  <a:pt x="283608" y="255642"/>
                </a:cubicBezTo>
                <a:cubicBezTo>
                  <a:pt x="280698" y="254043"/>
                  <a:pt x="279491" y="249296"/>
                  <a:pt x="277498" y="246018"/>
                </a:cubicBezTo>
                <a:cubicBezTo>
                  <a:pt x="278390" y="244891"/>
                  <a:pt x="279308" y="243763"/>
                  <a:pt x="280199" y="242609"/>
                </a:cubicBezTo>
                <a:cubicBezTo>
                  <a:pt x="285995" y="244865"/>
                  <a:pt x="292131" y="246464"/>
                  <a:pt x="297481" y="249454"/>
                </a:cubicBezTo>
                <a:cubicBezTo>
                  <a:pt x="322419" y="263431"/>
                  <a:pt x="346833" y="278326"/>
                  <a:pt x="372061" y="291752"/>
                </a:cubicBezTo>
                <a:cubicBezTo>
                  <a:pt x="384832" y="298544"/>
                  <a:pt x="398861" y="302924"/>
                  <a:pt x="412340" y="308404"/>
                </a:cubicBezTo>
                <a:cubicBezTo>
                  <a:pt x="420784" y="311840"/>
                  <a:pt x="426763" y="309217"/>
                  <a:pt x="427628" y="300144"/>
                </a:cubicBezTo>
                <a:cubicBezTo>
                  <a:pt x="428572" y="290415"/>
                  <a:pt x="433817" y="290100"/>
                  <a:pt x="441370" y="291280"/>
                </a:cubicBezTo>
                <a:cubicBezTo>
                  <a:pt x="455950" y="293562"/>
                  <a:pt x="470688" y="297390"/>
                  <a:pt x="485215" y="296918"/>
                </a:cubicBezTo>
                <a:cubicBezTo>
                  <a:pt x="502812" y="296341"/>
                  <a:pt x="515950" y="287058"/>
                  <a:pt x="523528" y="269515"/>
                </a:cubicBezTo>
                <a:cubicBezTo>
                  <a:pt x="526151" y="263431"/>
                  <a:pt x="535171" y="259943"/>
                  <a:pt x="541570" y="255721"/>
                </a:cubicBezTo>
                <a:cubicBezTo>
                  <a:pt x="546002" y="252784"/>
                  <a:pt x="550932" y="250581"/>
                  <a:pt x="555154" y="248300"/>
                </a:cubicBezTo>
                <a:cubicBezTo>
                  <a:pt x="556806" y="254698"/>
                  <a:pt x="557383" y="263641"/>
                  <a:pt x="559481" y="264034"/>
                </a:cubicBezTo>
                <a:cubicBezTo>
                  <a:pt x="569708" y="265870"/>
                  <a:pt x="579883" y="277959"/>
                  <a:pt x="590844" y="265870"/>
                </a:cubicBezTo>
                <a:cubicBezTo>
                  <a:pt x="598134" y="257845"/>
                  <a:pt x="602199" y="262041"/>
                  <a:pt x="604821" y="269829"/>
                </a:cubicBezTo>
                <a:cubicBezTo>
                  <a:pt x="606631" y="275231"/>
                  <a:pt x="608650" y="280817"/>
                  <a:pt x="608991" y="286403"/>
                </a:cubicBezTo>
                <a:cubicBezTo>
                  <a:pt x="609647" y="297154"/>
                  <a:pt x="609201" y="307670"/>
                  <a:pt x="622889" y="311525"/>
                </a:cubicBezTo>
                <a:cubicBezTo>
                  <a:pt x="624358" y="311945"/>
                  <a:pt x="624594" y="320021"/>
                  <a:pt x="623886" y="324296"/>
                </a:cubicBezTo>
                <a:cubicBezTo>
                  <a:pt x="622785" y="330773"/>
                  <a:pt x="619480" y="336936"/>
                  <a:pt x="618825" y="343387"/>
                </a:cubicBezTo>
                <a:cubicBezTo>
                  <a:pt x="618431" y="347320"/>
                  <a:pt x="620136" y="353745"/>
                  <a:pt x="622968" y="355292"/>
                </a:cubicBezTo>
                <a:cubicBezTo>
                  <a:pt x="636683" y="362871"/>
                  <a:pt x="634034" y="374619"/>
                  <a:pt x="632828" y="386472"/>
                </a:cubicBezTo>
                <a:cubicBezTo>
                  <a:pt x="632461" y="390143"/>
                  <a:pt x="633956" y="393972"/>
                  <a:pt x="634034" y="397748"/>
                </a:cubicBezTo>
                <a:cubicBezTo>
                  <a:pt x="634166" y="404173"/>
                  <a:pt x="634795" y="410807"/>
                  <a:pt x="633562" y="417022"/>
                </a:cubicBezTo>
                <a:cubicBezTo>
                  <a:pt x="631517" y="427486"/>
                  <a:pt x="624096" y="437451"/>
                  <a:pt x="633431" y="448281"/>
                </a:cubicBezTo>
                <a:cubicBezTo>
                  <a:pt x="635136" y="450248"/>
                  <a:pt x="633274" y="455256"/>
                  <a:pt x="634716" y="459898"/>
                </a:cubicBezTo>
                <a:cubicBezTo>
                  <a:pt x="633798" y="439470"/>
                  <a:pt x="653728" y="438342"/>
                  <a:pt x="662356" y="427171"/>
                </a:cubicBezTo>
                <a:cubicBezTo>
                  <a:pt x="664480" y="434802"/>
                  <a:pt x="666552" y="442250"/>
                  <a:pt x="669148" y="451664"/>
                </a:cubicBezTo>
                <a:cubicBezTo>
                  <a:pt x="672609" y="446078"/>
                  <a:pt x="674891" y="442433"/>
                  <a:pt x="677408" y="438368"/>
                </a:cubicBezTo>
                <a:cubicBezTo>
                  <a:pt x="688816" y="451795"/>
                  <a:pt x="684148" y="464199"/>
                  <a:pt x="667207" y="470073"/>
                </a:cubicBezTo>
                <a:cubicBezTo>
                  <a:pt x="665188" y="462180"/>
                  <a:pt x="663169" y="454181"/>
                  <a:pt x="661150" y="446314"/>
                </a:cubicBezTo>
                <a:cubicBezTo>
                  <a:pt x="653178" y="454470"/>
                  <a:pt x="644131" y="460134"/>
                  <a:pt x="640643" y="468211"/>
                </a:cubicBezTo>
                <a:cubicBezTo>
                  <a:pt x="636342" y="478176"/>
                  <a:pt x="636500" y="490134"/>
                  <a:pt x="635267" y="501279"/>
                </a:cubicBezTo>
                <a:cubicBezTo>
                  <a:pt x="635188" y="502013"/>
                  <a:pt x="639699" y="503036"/>
                  <a:pt x="641849" y="504295"/>
                </a:cubicBezTo>
                <a:cubicBezTo>
                  <a:pt x="648589" y="508228"/>
                  <a:pt x="656429" y="511768"/>
                  <a:pt x="650267" y="522179"/>
                </a:cubicBezTo>
                <a:cubicBezTo>
                  <a:pt x="638283" y="517459"/>
                  <a:pt x="626456" y="512817"/>
                  <a:pt x="614052" y="507913"/>
                </a:cubicBezTo>
                <a:cubicBezTo>
                  <a:pt x="592103" y="530308"/>
                  <a:pt x="591736" y="552625"/>
                  <a:pt x="615180" y="562459"/>
                </a:cubicBezTo>
                <a:cubicBezTo>
                  <a:pt x="618169" y="557607"/>
                  <a:pt x="621447" y="552703"/>
                  <a:pt x="624306" y="547537"/>
                </a:cubicBezTo>
                <a:cubicBezTo>
                  <a:pt x="631569" y="534425"/>
                  <a:pt x="632959" y="534216"/>
                  <a:pt x="644052" y="546069"/>
                </a:cubicBezTo>
                <a:cubicBezTo>
                  <a:pt x="618536" y="567651"/>
                  <a:pt x="624725" y="594373"/>
                  <a:pt x="632723" y="621252"/>
                </a:cubicBezTo>
                <a:cubicBezTo>
                  <a:pt x="636867" y="635177"/>
                  <a:pt x="639725" y="649809"/>
                  <a:pt x="646045" y="662711"/>
                </a:cubicBezTo>
                <a:cubicBezTo>
                  <a:pt x="659340" y="689826"/>
                  <a:pt x="674865" y="715840"/>
                  <a:pt x="688737" y="742693"/>
                </a:cubicBezTo>
                <a:cubicBezTo>
                  <a:pt x="692644" y="750246"/>
                  <a:pt x="694637" y="759057"/>
                  <a:pt x="695870" y="767527"/>
                </a:cubicBezTo>
                <a:cubicBezTo>
                  <a:pt x="696211" y="769887"/>
                  <a:pt x="690678" y="773113"/>
                  <a:pt x="687845" y="775919"/>
                </a:cubicBezTo>
                <a:cubicBezTo>
                  <a:pt x="685590" y="773113"/>
                  <a:pt x="681080" y="769966"/>
                  <a:pt x="681447" y="767527"/>
                </a:cubicBezTo>
                <a:cubicBezTo>
                  <a:pt x="685511" y="739599"/>
                  <a:pt x="668466" y="719512"/>
                  <a:pt x="657242" y="696854"/>
                </a:cubicBezTo>
                <a:cubicBezTo>
                  <a:pt x="644419" y="670946"/>
                  <a:pt x="635765" y="642965"/>
                  <a:pt x="622627" y="617266"/>
                </a:cubicBezTo>
                <a:cubicBezTo>
                  <a:pt x="614000" y="600352"/>
                  <a:pt x="600914" y="585640"/>
                  <a:pt x="589192" y="570431"/>
                </a:cubicBezTo>
                <a:cubicBezTo>
                  <a:pt x="587094" y="567729"/>
                  <a:pt x="581797" y="567493"/>
                  <a:pt x="574297" y="564766"/>
                </a:cubicBezTo>
                <a:cubicBezTo>
                  <a:pt x="568292" y="552782"/>
                  <a:pt x="562470" y="548953"/>
                  <a:pt x="549568" y="553988"/>
                </a:cubicBezTo>
                <a:cubicBezTo>
                  <a:pt x="546317" y="555247"/>
                  <a:pt x="542304" y="562170"/>
                  <a:pt x="543170" y="565186"/>
                </a:cubicBezTo>
                <a:cubicBezTo>
                  <a:pt x="550407" y="590334"/>
                  <a:pt x="558825" y="615116"/>
                  <a:pt x="566561" y="640107"/>
                </a:cubicBezTo>
                <a:cubicBezTo>
                  <a:pt x="567820" y="644171"/>
                  <a:pt x="567531" y="648734"/>
                  <a:pt x="567977" y="653061"/>
                </a:cubicBezTo>
                <a:cubicBezTo>
                  <a:pt x="566351" y="653559"/>
                  <a:pt x="564726" y="654058"/>
                  <a:pt x="563100" y="654556"/>
                </a:cubicBezTo>
                <a:cubicBezTo>
                  <a:pt x="561133" y="649940"/>
                  <a:pt x="558563" y="645509"/>
                  <a:pt x="557304" y="640710"/>
                </a:cubicBezTo>
                <a:cubicBezTo>
                  <a:pt x="551115" y="616925"/>
                  <a:pt x="545897" y="592825"/>
                  <a:pt x="538790" y="569303"/>
                </a:cubicBezTo>
                <a:cubicBezTo>
                  <a:pt x="537191" y="564032"/>
                  <a:pt x="529927" y="558341"/>
                  <a:pt x="524289" y="556978"/>
                </a:cubicBezTo>
                <a:cubicBezTo>
                  <a:pt x="516684" y="555142"/>
                  <a:pt x="511229" y="560125"/>
                  <a:pt x="507846" y="568542"/>
                </a:cubicBezTo>
                <a:cubicBezTo>
                  <a:pt x="498327" y="592275"/>
                  <a:pt x="480810" y="612283"/>
                  <a:pt x="476037" y="638428"/>
                </a:cubicBezTo>
                <a:cubicBezTo>
                  <a:pt x="471999" y="660482"/>
                  <a:pt x="466833" y="682379"/>
                  <a:pt x="461168" y="704092"/>
                </a:cubicBezTo>
                <a:cubicBezTo>
                  <a:pt x="458467" y="714424"/>
                  <a:pt x="453590" y="724232"/>
                  <a:pt x="449263" y="734092"/>
                </a:cubicBezTo>
                <a:cubicBezTo>
                  <a:pt x="448738" y="735298"/>
                  <a:pt x="444359" y="736321"/>
                  <a:pt x="443546" y="735560"/>
                </a:cubicBezTo>
                <a:cubicBezTo>
                  <a:pt x="441632" y="733751"/>
                  <a:pt x="439193" y="730342"/>
                  <a:pt x="439770" y="728375"/>
                </a:cubicBezTo>
                <a:cubicBezTo>
                  <a:pt x="441947" y="720849"/>
                  <a:pt x="444621" y="713323"/>
                  <a:pt x="448188" y="706347"/>
                </a:cubicBezTo>
                <a:cubicBezTo>
                  <a:pt x="454691" y="693603"/>
                  <a:pt x="454350" y="681068"/>
                  <a:pt x="448896" y="668323"/>
                </a:cubicBezTo>
                <a:cubicBezTo>
                  <a:pt x="443730" y="656260"/>
                  <a:pt x="446457" y="649390"/>
                  <a:pt x="457681" y="644040"/>
                </a:cubicBezTo>
                <a:cubicBezTo>
                  <a:pt x="460539" y="642677"/>
                  <a:pt x="463686" y="638979"/>
                  <a:pt x="464158" y="635963"/>
                </a:cubicBezTo>
                <a:cubicBezTo>
                  <a:pt x="467383" y="615194"/>
                  <a:pt x="469560" y="594242"/>
                  <a:pt x="472838" y="573472"/>
                </a:cubicBezTo>
                <a:cubicBezTo>
                  <a:pt x="474910" y="560387"/>
                  <a:pt x="478686" y="547590"/>
                  <a:pt x="480889" y="534530"/>
                </a:cubicBezTo>
                <a:cubicBezTo>
                  <a:pt x="481859" y="528814"/>
                  <a:pt x="482777" y="521733"/>
                  <a:pt x="480312" y="517092"/>
                </a:cubicBezTo>
                <a:cubicBezTo>
                  <a:pt x="473861" y="504976"/>
                  <a:pt x="465522" y="493858"/>
                  <a:pt x="457943" y="482345"/>
                </a:cubicBezTo>
                <a:cubicBezTo>
                  <a:pt x="455793" y="483473"/>
                  <a:pt x="453668" y="484443"/>
                  <a:pt x="451544" y="485440"/>
                </a:cubicBezTo>
                <a:close/>
                <a:moveTo>
                  <a:pt x="350872" y="716942"/>
                </a:moveTo>
                <a:cubicBezTo>
                  <a:pt x="351528" y="712326"/>
                  <a:pt x="352944" y="707711"/>
                  <a:pt x="352708" y="703148"/>
                </a:cubicBezTo>
                <a:cubicBezTo>
                  <a:pt x="352262" y="694232"/>
                  <a:pt x="353573" y="683559"/>
                  <a:pt x="349194" y="676925"/>
                </a:cubicBezTo>
                <a:cubicBezTo>
                  <a:pt x="344290" y="669529"/>
                  <a:pt x="334430" y="664285"/>
                  <a:pt x="325645" y="660823"/>
                </a:cubicBezTo>
                <a:cubicBezTo>
                  <a:pt x="311222" y="655133"/>
                  <a:pt x="285208" y="662921"/>
                  <a:pt x="281065" y="680150"/>
                </a:cubicBezTo>
                <a:cubicBezTo>
                  <a:pt x="278049" y="692606"/>
                  <a:pt x="275453" y="705167"/>
                  <a:pt x="272883" y="716732"/>
                </a:cubicBezTo>
                <a:cubicBezTo>
                  <a:pt x="276790" y="717283"/>
                  <a:pt x="283005" y="716470"/>
                  <a:pt x="286047" y="719197"/>
                </a:cubicBezTo>
                <a:cubicBezTo>
                  <a:pt x="288198" y="721137"/>
                  <a:pt x="286073" y="727851"/>
                  <a:pt x="285942" y="730814"/>
                </a:cubicBezTo>
                <a:cubicBezTo>
                  <a:pt x="303302" y="732676"/>
                  <a:pt x="320872" y="734538"/>
                  <a:pt x="338311" y="736400"/>
                </a:cubicBezTo>
                <a:cubicBezTo>
                  <a:pt x="341563" y="729477"/>
                  <a:pt x="344814" y="722606"/>
                  <a:pt x="348040" y="715709"/>
                </a:cubicBezTo>
                <a:cubicBezTo>
                  <a:pt x="348984" y="716103"/>
                  <a:pt x="349928" y="716522"/>
                  <a:pt x="350872" y="716942"/>
                </a:cubicBezTo>
                <a:close/>
                <a:moveTo>
                  <a:pt x="707539" y="382984"/>
                </a:moveTo>
                <a:cubicBezTo>
                  <a:pt x="710975" y="386996"/>
                  <a:pt x="716508" y="390930"/>
                  <a:pt x="715931" y="393395"/>
                </a:cubicBezTo>
                <a:cubicBezTo>
                  <a:pt x="714803" y="398194"/>
                  <a:pt x="711106" y="403622"/>
                  <a:pt x="706884" y="406218"/>
                </a:cubicBezTo>
                <a:cubicBezTo>
                  <a:pt x="697863" y="411752"/>
                  <a:pt x="698545" y="418963"/>
                  <a:pt x="702085" y="426306"/>
                </a:cubicBezTo>
                <a:cubicBezTo>
                  <a:pt x="705389" y="433176"/>
                  <a:pt x="718107" y="434723"/>
                  <a:pt x="724375" y="430659"/>
                </a:cubicBezTo>
                <a:cubicBezTo>
                  <a:pt x="728676" y="427853"/>
                  <a:pt x="733894" y="424129"/>
                  <a:pt x="738431" y="424444"/>
                </a:cubicBezTo>
                <a:cubicBezTo>
                  <a:pt x="748684" y="425152"/>
                  <a:pt x="755817" y="421507"/>
                  <a:pt x="763763" y="415370"/>
                </a:cubicBezTo>
                <a:cubicBezTo>
                  <a:pt x="776796" y="405301"/>
                  <a:pt x="778028" y="389252"/>
                  <a:pt x="764497" y="379916"/>
                </a:cubicBezTo>
                <a:cubicBezTo>
                  <a:pt x="757181" y="374855"/>
                  <a:pt x="749681" y="370082"/>
                  <a:pt x="742784" y="365519"/>
                </a:cubicBezTo>
                <a:cubicBezTo>
                  <a:pt x="739034" y="376638"/>
                  <a:pt x="731062" y="373177"/>
                  <a:pt x="720861" y="366542"/>
                </a:cubicBezTo>
                <a:cubicBezTo>
                  <a:pt x="727758" y="382958"/>
                  <a:pt x="713649" y="380309"/>
                  <a:pt x="707539" y="382984"/>
                </a:cubicBezTo>
                <a:close/>
                <a:moveTo>
                  <a:pt x="1163227" y="601794"/>
                </a:moveTo>
                <a:cubicBezTo>
                  <a:pt x="1173795" y="602004"/>
                  <a:pt x="1190211" y="584801"/>
                  <a:pt x="1190552" y="573105"/>
                </a:cubicBezTo>
                <a:cubicBezTo>
                  <a:pt x="1190972" y="559705"/>
                  <a:pt x="1173795" y="544863"/>
                  <a:pt x="1156619" y="543735"/>
                </a:cubicBezTo>
                <a:cubicBezTo>
                  <a:pt x="1140648" y="542686"/>
                  <a:pt x="1126776" y="555142"/>
                  <a:pt x="1125989" y="571191"/>
                </a:cubicBezTo>
                <a:cubicBezTo>
                  <a:pt x="1125203" y="587555"/>
                  <a:pt x="1142038" y="601401"/>
                  <a:pt x="1163227" y="601794"/>
                </a:cubicBezTo>
                <a:close/>
                <a:moveTo>
                  <a:pt x="765808" y="991372"/>
                </a:moveTo>
                <a:cubicBezTo>
                  <a:pt x="763291" y="936853"/>
                  <a:pt x="735651" y="891250"/>
                  <a:pt x="710135" y="844860"/>
                </a:cubicBezTo>
                <a:cubicBezTo>
                  <a:pt x="715170" y="858995"/>
                  <a:pt x="720231" y="873156"/>
                  <a:pt x="724716" y="885743"/>
                </a:cubicBezTo>
                <a:cubicBezTo>
                  <a:pt x="718842" y="892902"/>
                  <a:pt x="714462" y="899799"/>
                  <a:pt x="708562" y="904965"/>
                </a:cubicBezTo>
                <a:cubicBezTo>
                  <a:pt x="702163" y="910551"/>
                  <a:pt x="699043" y="915848"/>
                  <a:pt x="702295" y="924318"/>
                </a:cubicBezTo>
                <a:cubicBezTo>
                  <a:pt x="705441" y="932500"/>
                  <a:pt x="709690" y="938557"/>
                  <a:pt x="719550" y="935935"/>
                </a:cubicBezTo>
                <a:cubicBezTo>
                  <a:pt x="731036" y="932893"/>
                  <a:pt x="739689" y="936827"/>
                  <a:pt x="744829" y="946844"/>
                </a:cubicBezTo>
                <a:cubicBezTo>
                  <a:pt x="749366" y="955681"/>
                  <a:pt x="752644" y="965227"/>
                  <a:pt x="755922" y="974667"/>
                </a:cubicBezTo>
                <a:cubicBezTo>
                  <a:pt x="757993" y="980594"/>
                  <a:pt x="759042" y="986887"/>
                  <a:pt x="760537" y="993024"/>
                </a:cubicBezTo>
                <a:cubicBezTo>
                  <a:pt x="762320" y="992473"/>
                  <a:pt x="764077" y="991922"/>
                  <a:pt x="765808" y="991372"/>
                </a:cubicBezTo>
                <a:close/>
                <a:moveTo>
                  <a:pt x="729279" y="475344"/>
                </a:moveTo>
                <a:cubicBezTo>
                  <a:pt x="730380" y="482188"/>
                  <a:pt x="729121" y="491602"/>
                  <a:pt x="733134" y="495379"/>
                </a:cubicBezTo>
                <a:cubicBezTo>
                  <a:pt x="741027" y="502800"/>
                  <a:pt x="751411" y="508281"/>
                  <a:pt x="761691" y="512031"/>
                </a:cubicBezTo>
                <a:cubicBezTo>
                  <a:pt x="765336" y="513368"/>
                  <a:pt x="775642" y="507651"/>
                  <a:pt x="775878" y="504583"/>
                </a:cubicBezTo>
                <a:cubicBezTo>
                  <a:pt x="776298" y="499260"/>
                  <a:pt x="771892" y="493071"/>
                  <a:pt x="768352" y="488036"/>
                </a:cubicBezTo>
                <a:cubicBezTo>
                  <a:pt x="766149" y="484889"/>
                  <a:pt x="761875" y="483185"/>
                  <a:pt x="758466" y="480929"/>
                </a:cubicBezTo>
                <a:cubicBezTo>
                  <a:pt x="753955" y="477966"/>
                  <a:pt x="749313" y="475160"/>
                  <a:pt x="744803" y="472171"/>
                </a:cubicBezTo>
                <a:cubicBezTo>
                  <a:pt x="741945" y="470283"/>
                  <a:pt x="739322" y="468027"/>
                  <a:pt x="736438" y="466192"/>
                </a:cubicBezTo>
                <a:cubicBezTo>
                  <a:pt x="733710" y="464461"/>
                  <a:pt x="730905" y="462573"/>
                  <a:pt x="727863" y="461681"/>
                </a:cubicBezTo>
                <a:cubicBezTo>
                  <a:pt x="723037" y="460239"/>
                  <a:pt x="718002" y="458902"/>
                  <a:pt x="713020" y="458770"/>
                </a:cubicBezTo>
                <a:cubicBezTo>
                  <a:pt x="708352" y="458666"/>
                  <a:pt x="702452" y="458718"/>
                  <a:pt x="699226" y="461340"/>
                </a:cubicBezTo>
                <a:cubicBezTo>
                  <a:pt x="689261" y="469417"/>
                  <a:pt x="687347" y="480457"/>
                  <a:pt x="690546" y="492468"/>
                </a:cubicBezTo>
                <a:cubicBezTo>
                  <a:pt x="698833" y="491366"/>
                  <a:pt x="707513" y="492494"/>
                  <a:pt x="713177" y="488849"/>
                </a:cubicBezTo>
                <a:cubicBezTo>
                  <a:pt x="718947" y="485151"/>
                  <a:pt x="721700" y="476786"/>
                  <a:pt x="725791" y="470466"/>
                </a:cubicBezTo>
                <a:cubicBezTo>
                  <a:pt x="726919" y="472118"/>
                  <a:pt x="728099" y="473718"/>
                  <a:pt x="729279" y="475344"/>
                </a:cubicBezTo>
                <a:close/>
                <a:moveTo>
                  <a:pt x="429805" y="229471"/>
                </a:moveTo>
                <a:cubicBezTo>
                  <a:pt x="441291" y="223886"/>
                  <a:pt x="446483" y="210407"/>
                  <a:pt x="441579" y="199393"/>
                </a:cubicBezTo>
                <a:cubicBezTo>
                  <a:pt x="438013" y="191395"/>
                  <a:pt x="422384" y="186596"/>
                  <a:pt x="413205" y="190687"/>
                </a:cubicBezTo>
                <a:cubicBezTo>
                  <a:pt x="402795" y="195328"/>
                  <a:pt x="399438" y="207286"/>
                  <a:pt x="403765" y="219559"/>
                </a:cubicBezTo>
                <a:cubicBezTo>
                  <a:pt x="405312" y="223938"/>
                  <a:pt x="403188" y="229498"/>
                  <a:pt x="403660" y="234428"/>
                </a:cubicBezTo>
                <a:cubicBezTo>
                  <a:pt x="404080" y="239043"/>
                  <a:pt x="404499" y="244576"/>
                  <a:pt x="407226" y="247723"/>
                </a:cubicBezTo>
                <a:cubicBezTo>
                  <a:pt x="409193" y="250004"/>
                  <a:pt x="417349" y="250817"/>
                  <a:pt x="418476" y="249244"/>
                </a:cubicBezTo>
                <a:cubicBezTo>
                  <a:pt x="421754" y="244629"/>
                  <a:pt x="422908" y="238492"/>
                  <a:pt x="425714" y="230678"/>
                </a:cubicBezTo>
                <a:cubicBezTo>
                  <a:pt x="424980" y="230835"/>
                  <a:pt x="427576" y="230547"/>
                  <a:pt x="429805" y="229471"/>
                </a:cubicBezTo>
                <a:close/>
                <a:moveTo>
                  <a:pt x="748343" y="283649"/>
                </a:moveTo>
                <a:cubicBezTo>
                  <a:pt x="753221" y="281945"/>
                  <a:pt x="759960" y="279453"/>
                  <a:pt x="761350" y="275625"/>
                </a:cubicBezTo>
                <a:cubicBezTo>
                  <a:pt x="762845" y="271534"/>
                  <a:pt x="760590" y="262933"/>
                  <a:pt x="757233" y="260966"/>
                </a:cubicBezTo>
                <a:cubicBezTo>
                  <a:pt x="753011" y="258501"/>
                  <a:pt x="745931" y="260284"/>
                  <a:pt x="740240" y="261202"/>
                </a:cubicBezTo>
                <a:cubicBezTo>
                  <a:pt x="735572" y="261936"/>
                  <a:pt x="731141" y="265240"/>
                  <a:pt x="726551" y="265345"/>
                </a:cubicBezTo>
                <a:cubicBezTo>
                  <a:pt x="717163" y="265581"/>
                  <a:pt x="702478" y="281945"/>
                  <a:pt x="705337" y="290835"/>
                </a:cubicBezTo>
                <a:cubicBezTo>
                  <a:pt x="706071" y="293116"/>
                  <a:pt x="710240" y="295397"/>
                  <a:pt x="713020" y="295607"/>
                </a:cubicBezTo>
                <a:cubicBezTo>
                  <a:pt x="715931" y="295843"/>
                  <a:pt x="719025" y="293640"/>
                  <a:pt x="718947" y="293667"/>
                </a:cubicBezTo>
                <a:cubicBezTo>
                  <a:pt x="722723" y="300799"/>
                  <a:pt x="725162" y="307014"/>
                  <a:pt x="729226" y="311892"/>
                </a:cubicBezTo>
                <a:cubicBezTo>
                  <a:pt x="730170" y="313020"/>
                  <a:pt x="739873" y="309716"/>
                  <a:pt x="739925" y="308221"/>
                </a:cubicBezTo>
                <a:cubicBezTo>
                  <a:pt x="740188" y="301744"/>
                  <a:pt x="738378" y="295161"/>
                  <a:pt x="736726" y="284987"/>
                </a:cubicBezTo>
                <a:cubicBezTo>
                  <a:pt x="739060" y="284803"/>
                  <a:pt x="744043" y="285170"/>
                  <a:pt x="748343" y="283649"/>
                </a:cubicBezTo>
                <a:close/>
                <a:moveTo>
                  <a:pt x="889898" y="671942"/>
                </a:moveTo>
                <a:cubicBezTo>
                  <a:pt x="880248" y="669136"/>
                  <a:pt x="871411" y="663105"/>
                  <a:pt x="862678" y="657755"/>
                </a:cubicBezTo>
                <a:cubicBezTo>
                  <a:pt x="853369" y="652065"/>
                  <a:pt x="845003" y="644774"/>
                  <a:pt x="835458" y="639582"/>
                </a:cubicBezTo>
                <a:cubicBezTo>
                  <a:pt x="831341" y="637353"/>
                  <a:pt x="825310" y="638612"/>
                  <a:pt x="820143" y="638297"/>
                </a:cubicBezTo>
                <a:cubicBezTo>
                  <a:pt x="819409" y="639766"/>
                  <a:pt x="818649" y="641208"/>
                  <a:pt x="817914" y="642677"/>
                </a:cubicBezTo>
                <a:cubicBezTo>
                  <a:pt x="820563" y="644276"/>
                  <a:pt x="823264" y="645797"/>
                  <a:pt x="825860" y="647475"/>
                </a:cubicBezTo>
                <a:cubicBezTo>
                  <a:pt x="836586" y="654398"/>
                  <a:pt x="847495" y="661033"/>
                  <a:pt x="857932" y="668376"/>
                </a:cubicBezTo>
                <a:cubicBezTo>
                  <a:pt x="867477" y="675089"/>
                  <a:pt x="876446" y="682615"/>
                  <a:pt x="885755" y="689669"/>
                </a:cubicBezTo>
                <a:cubicBezTo>
                  <a:pt x="893989" y="695910"/>
                  <a:pt x="901751" y="703804"/>
                  <a:pt x="916227" y="698349"/>
                </a:cubicBezTo>
                <a:cubicBezTo>
                  <a:pt x="908805" y="686365"/>
                  <a:pt x="903666" y="675928"/>
                  <a:pt x="889898" y="671942"/>
                </a:cubicBezTo>
                <a:close/>
                <a:moveTo>
                  <a:pt x="866926" y="218457"/>
                </a:moveTo>
                <a:cubicBezTo>
                  <a:pt x="875554" y="215048"/>
                  <a:pt x="882765" y="208020"/>
                  <a:pt x="890475" y="202697"/>
                </a:cubicBezTo>
                <a:cubicBezTo>
                  <a:pt x="881481" y="187278"/>
                  <a:pt x="869968" y="180066"/>
                  <a:pt x="860449" y="185311"/>
                </a:cubicBezTo>
                <a:cubicBezTo>
                  <a:pt x="846052" y="193230"/>
                  <a:pt x="832573" y="202828"/>
                  <a:pt x="818701" y="211692"/>
                </a:cubicBezTo>
                <a:cubicBezTo>
                  <a:pt x="819226" y="212741"/>
                  <a:pt x="819750" y="213763"/>
                  <a:pt x="820301" y="214812"/>
                </a:cubicBezTo>
                <a:cubicBezTo>
                  <a:pt x="827722" y="211718"/>
                  <a:pt x="835143" y="208597"/>
                  <a:pt x="844243" y="204821"/>
                </a:cubicBezTo>
                <a:cubicBezTo>
                  <a:pt x="847311" y="217671"/>
                  <a:pt x="855808" y="222863"/>
                  <a:pt x="866926" y="218457"/>
                </a:cubicBezTo>
                <a:close/>
                <a:moveTo>
                  <a:pt x="682601" y="531672"/>
                </a:moveTo>
                <a:cubicBezTo>
                  <a:pt x="689917" y="542083"/>
                  <a:pt x="697233" y="552467"/>
                  <a:pt x="705992" y="564950"/>
                </a:cubicBezTo>
                <a:cubicBezTo>
                  <a:pt x="712732" y="556375"/>
                  <a:pt x="717714" y="550868"/>
                  <a:pt x="721700" y="544758"/>
                </a:cubicBezTo>
                <a:cubicBezTo>
                  <a:pt x="727889" y="535238"/>
                  <a:pt x="723745" y="524854"/>
                  <a:pt x="713046" y="521025"/>
                </a:cubicBezTo>
                <a:cubicBezTo>
                  <a:pt x="699200" y="516069"/>
                  <a:pt x="700144" y="530413"/>
                  <a:pt x="693667" y="535973"/>
                </a:cubicBezTo>
                <a:cubicBezTo>
                  <a:pt x="690546" y="533953"/>
                  <a:pt x="687478" y="531961"/>
                  <a:pt x="684436" y="529967"/>
                </a:cubicBezTo>
                <a:cubicBezTo>
                  <a:pt x="683807" y="530544"/>
                  <a:pt x="683204" y="531121"/>
                  <a:pt x="682601" y="531672"/>
                </a:cubicBezTo>
                <a:close/>
                <a:moveTo>
                  <a:pt x="1060299" y="277906"/>
                </a:moveTo>
                <a:cubicBezTo>
                  <a:pt x="1059513" y="267024"/>
                  <a:pt x="1051934" y="262828"/>
                  <a:pt x="1042467" y="262749"/>
                </a:cubicBezTo>
                <a:cubicBezTo>
                  <a:pt x="1032319" y="262697"/>
                  <a:pt x="1026287" y="270878"/>
                  <a:pt x="1027336" y="278981"/>
                </a:cubicBezTo>
                <a:cubicBezTo>
                  <a:pt x="1028149" y="285354"/>
                  <a:pt x="1035990" y="290835"/>
                  <a:pt x="1040710" y="296682"/>
                </a:cubicBezTo>
                <a:cubicBezTo>
                  <a:pt x="1052616" y="294401"/>
                  <a:pt x="1060929" y="286455"/>
                  <a:pt x="1060299" y="277906"/>
                </a:cubicBezTo>
                <a:close/>
                <a:moveTo>
                  <a:pt x="103111" y="444138"/>
                </a:moveTo>
                <a:cubicBezTo>
                  <a:pt x="68732" y="448307"/>
                  <a:pt x="34379" y="452477"/>
                  <a:pt x="0" y="456620"/>
                </a:cubicBezTo>
                <a:cubicBezTo>
                  <a:pt x="210" y="458718"/>
                  <a:pt x="420" y="460790"/>
                  <a:pt x="629" y="462888"/>
                </a:cubicBezTo>
                <a:cubicBezTo>
                  <a:pt x="14187" y="461917"/>
                  <a:pt x="27745" y="460921"/>
                  <a:pt x="41066" y="459950"/>
                </a:cubicBezTo>
                <a:cubicBezTo>
                  <a:pt x="42561" y="461943"/>
                  <a:pt x="44397" y="464382"/>
                  <a:pt x="46232" y="466821"/>
                </a:cubicBezTo>
                <a:cubicBezTo>
                  <a:pt x="47963" y="463569"/>
                  <a:pt x="49668" y="460344"/>
                  <a:pt x="51293" y="457302"/>
                </a:cubicBezTo>
                <a:cubicBezTo>
                  <a:pt x="68837" y="454784"/>
                  <a:pt x="86354" y="452267"/>
                  <a:pt x="103872" y="449750"/>
                </a:cubicBezTo>
                <a:cubicBezTo>
                  <a:pt x="103609" y="447888"/>
                  <a:pt x="103373" y="446026"/>
                  <a:pt x="103111" y="444138"/>
                </a:cubicBezTo>
                <a:close/>
                <a:moveTo>
                  <a:pt x="738404" y="167400"/>
                </a:moveTo>
                <a:cubicBezTo>
                  <a:pt x="728492" y="167584"/>
                  <a:pt x="721726" y="173300"/>
                  <a:pt x="721385" y="183606"/>
                </a:cubicBezTo>
                <a:cubicBezTo>
                  <a:pt x="721018" y="194305"/>
                  <a:pt x="730249" y="196377"/>
                  <a:pt x="737670" y="196561"/>
                </a:cubicBezTo>
                <a:cubicBezTo>
                  <a:pt x="745537" y="196744"/>
                  <a:pt x="753667" y="193807"/>
                  <a:pt x="751910" y="184734"/>
                </a:cubicBezTo>
                <a:cubicBezTo>
                  <a:pt x="752487" y="172933"/>
                  <a:pt x="747793" y="167217"/>
                  <a:pt x="738404" y="167400"/>
                </a:cubicBezTo>
                <a:close/>
                <a:moveTo>
                  <a:pt x="540075" y="217015"/>
                </a:moveTo>
                <a:cubicBezTo>
                  <a:pt x="537296" y="212531"/>
                  <a:pt x="530320" y="208676"/>
                  <a:pt x="525102" y="208519"/>
                </a:cubicBezTo>
                <a:cubicBezTo>
                  <a:pt x="522427" y="208440"/>
                  <a:pt x="517995" y="216753"/>
                  <a:pt x="516972" y="221814"/>
                </a:cubicBezTo>
                <a:cubicBezTo>
                  <a:pt x="515320" y="229996"/>
                  <a:pt x="520145" y="234532"/>
                  <a:pt x="528589" y="235844"/>
                </a:cubicBezTo>
                <a:cubicBezTo>
                  <a:pt x="535119" y="236866"/>
                  <a:pt x="541491" y="239069"/>
                  <a:pt x="548860" y="240983"/>
                </a:cubicBezTo>
                <a:cubicBezTo>
                  <a:pt x="546159" y="233064"/>
                  <a:pt x="544533" y="224174"/>
                  <a:pt x="540075" y="217015"/>
                </a:cubicBezTo>
                <a:close/>
                <a:moveTo>
                  <a:pt x="782381" y="382329"/>
                </a:moveTo>
                <a:cubicBezTo>
                  <a:pt x="791586" y="393395"/>
                  <a:pt x="805012" y="394968"/>
                  <a:pt x="818360" y="396096"/>
                </a:cubicBezTo>
                <a:cubicBezTo>
                  <a:pt x="821743" y="396384"/>
                  <a:pt x="825336" y="394418"/>
                  <a:pt x="828823" y="393500"/>
                </a:cubicBezTo>
                <a:cubicBezTo>
                  <a:pt x="826830" y="389907"/>
                  <a:pt x="825467" y="383823"/>
                  <a:pt x="822740" y="383142"/>
                </a:cubicBezTo>
                <a:cubicBezTo>
                  <a:pt x="810047" y="379995"/>
                  <a:pt x="796988" y="378343"/>
                  <a:pt x="784060" y="376140"/>
                </a:cubicBezTo>
                <a:cubicBezTo>
                  <a:pt x="783535" y="378212"/>
                  <a:pt x="782958" y="380257"/>
                  <a:pt x="782381" y="382329"/>
                </a:cubicBezTo>
                <a:close/>
                <a:moveTo>
                  <a:pt x="471632" y="125888"/>
                </a:moveTo>
                <a:cubicBezTo>
                  <a:pt x="460041" y="148021"/>
                  <a:pt x="464446" y="167059"/>
                  <a:pt x="469901" y="186360"/>
                </a:cubicBezTo>
                <a:cubicBezTo>
                  <a:pt x="475723" y="167767"/>
                  <a:pt x="479971" y="148860"/>
                  <a:pt x="471632" y="125888"/>
                </a:cubicBezTo>
                <a:close/>
                <a:moveTo>
                  <a:pt x="549096" y="1209998"/>
                </a:moveTo>
                <a:cubicBezTo>
                  <a:pt x="557304" y="1211860"/>
                  <a:pt x="560110" y="1203258"/>
                  <a:pt x="560189" y="1195575"/>
                </a:cubicBezTo>
                <a:cubicBezTo>
                  <a:pt x="560267" y="1187314"/>
                  <a:pt x="557776" y="1179526"/>
                  <a:pt x="548231" y="1180365"/>
                </a:cubicBezTo>
                <a:cubicBezTo>
                  <a:pt x="543773" y="1180758"/>
                  <a:pt x="539813" y="1186816"/>
                  <a:pt x="533388" y="1192218"/>
                </a:cubicBezTo>
                <a:cubicBezTo>
                  <a:pt x="539761" y="1199823"/>
                  <a:pt x="543563" y="1208739"/>
                  <a:pt x="549096" y="1209998"/>
                </a:cubicBezTo>
                <a:close/>
                <a:moveTo>
                  <a:pt x="933089" y="586742"/>
                </a:moveTo>
                <a:cubicBezTo>
                  <a:pt x="928552" y="587292"/>
                  <a:pt x="921812" y="594897"/>
                  <a:pt x="921734" y="599408"/>
                </a:cubicBezTo>
                <a:cubicBezTo>
                  <a:pt x="921681" y="603682"/>
                  <a:pt x="928578" y="610815"/>
                  <a:pt x="933298" y="611654"/>
                </a:cubicBezTo>
                <a:cubicBezTo>
                  <a:pt x="938596" y="612572"/>
                  <a:pt x="948351" y="611680"/>
                  <a:pt x="946541" y="601794"/>
                </a:cubicBezTo>
                <a:cubicBezTo>
                  <a:pt x="946856" y="591173"/>
                  <a:pt x="940667" y="585798"/>
                  <a:pt x="933089" y="586742"/>
                </a:cubicBezTo>
                <a:close/>
                <a:moveTo>
                  <a:pt x="201712" y="506314"/>
                </a:moveTo>
                <a:cubicBezTo>
                  <a:pt x="211021" y="506891"/>
                  <a:pt x="216922" y="500518"/>
                  <a:pt x="214876" y="491340"/>
                </a:cubicBezTo>
                <a:cubicBezTo>
                  <a:pt x="213906" y="486961"/>
                  <a:pt x="206616" y="480038"/>
                  <a:pt x="203967" y="480772"/>
                </a:cubicBezTo>
                <a:cubicBezTo>
                  <a:pt x="198277" y="482319"/>
                  <a:pt x="193714" y="488088"/>
                  <a:pt x="185112" y="495038"/>
                </a:cubicBezTo>
                <a:cubicBezTo>
                  <a:pt x="193347" y="500833"/>
                  <a:pt x="197385" y="506052"/>
                  <a:pt x="201712" y="506314"/>
                </a:cubicBezTo>
                <a:close/>
                <a:moveTo>
                  <a:pt x="1470384" y="941311"/>
                </a:moveTo>
                <a:cubicBezTo>
                  <a:pt x="1455725" y="923321"/>
                  <a:pt x="1436425" y="913016"/>
                  <a:pt x="1414711" y="906669"/>
                </a:cubicBezTo>
                <a:cubicBezTo>
                  <a:pt x="1429213" y="925052"/>
                  <a:pt x="1449851" y="933155"/>
                  <a:pt x="1470646" y="941022"/>
                </a:cubicBezTo>
                <a:lnTo>
                  <a:pt x="1470384" y="941311"/>
                </a:lnTo>
                <a:close/>
                <a:moveTo>
                  <a:pt x="860528" y="355895"/>
                </a:moveTo>
                <a:cubicBezTo>
                  <a:pt x="856149" y="356105"/>
                  <a:pt x="852058" y="361874"/>
                  <a:pt x="847836" y="365205"/>
                </a:cubicBezTo>
                <a:cubicBezTo>
                  <a:pt x="851769" y="369584"/>
                  <a:pt x="855073" y="376219"/>
                  <a:pt x="859846" y="377556"/>
                </a:cubicBezTo>
                <a:cubicBezTo>
                  <a:pt x="863229" y="378500"/>
                  <a:pt x="868631" y="372285"/>
                  <a:pt x="876813" y="366831"/>
                </a:cubicBezTo>
                <a:cubicBezTo>
                  <a:pt x="869077" y="361297"/>
                  <a:pt x="864671" y="355685"/>
                  <a:pt x="860528" y="355895"/>
                </a:cubicBezTo>
                <a:close/>
                <a:moveTo>
                  <a:pt x="405968" y="130792"/>
                </a:moveTo>
                <a:cubicBezTo>
                  <a:pt x="403372" y="135066"/>
                  <a:pt x="398232" y="139813"/>
                  <a:pt x="398861" y="143537"/>
                </a:cubicBezTo>
                <a:cubicBezTo>
                  <a:pt x="399674" y="148178"/>
                  <a:pt x="405260" y="151954"/>
                  <a:pt x="408800" y="156124"/>
                </a:cubicBezTo>
                <a:cubicBezTo>
                  <a:pt x="412917" y="152479"/>
                  <a:pt x="420312" y="148860"/>
                  <a:pt x="420338" y="145215"/>
                </a:cubicBezTo>
                <a:cubicBezTo>
                  <a:pt x="420365" y="140364"/>
                  <a:pt x="414622" y="135486"/>
                  <a:pt x="411370" y="130635"/>
                </a:cubicBezTo>
                <a:cubicBezTo>
                  <a:pt x="409560" y="130661"/>
                  <a:pt x="407751" y="130739"/>
                  <a:pt x="405968" y="130792"/>
                </a:cubicBezTo>
                <a:close/>
                <a:moveTo>
                  <a:pt x="387716" y="279139"/>
                </a:moveTo>
                <a:cubicBezTo>
                  <a:pt x="389552" y="284174"/>
                  <a:pt x="394770" y="289235"/>
                  <a:pt x="399805" y="291254"/>
                </a:cubicBezTo>
                <a:cubicBezTo>
                  <a:pt x="401903" y="292093"/>
                  <a:pt x="410426" y="284829"/>
                  <a:pt x="410164" y="281814"/>
                </a:cubicBezTo>
                <a:cubicBezTo>
                  <a:pt x="409691" y="276726"/>
                  <a:pt x="404499" y="272111"/>
                  <a:pt x="399097" y="263982"/>
                </a:cubicBezTo>
                <a:cubicBezTo>
                  <a:pt x="393223" y="271482"/>
                  <a:pt x="386824" y="276621"/>
                  <a:pt x="387716" y="279139"/>
                </a:cubicBezTo>
                <a:close/>
                <a:moveTo>
                  <a:pt x="332594" y="838698"/>
                </a:moveTo>
                <a:cubicBezTo>
                  <a:pt x="335688" y="834109"/>
                  <a:pt x="341300" y="829415"/>
                  <a:pt x="341117" y="824930"/>
                </a:cubicBezTo>
                <a:cubicBezTo>
                  <a:pt x="340959" y="820761"/>
                  <a:pt x="334666" y="816827"/>
                  <a:pt x="331099" y="812763"/>
                </a:cubicBezTo>
                <a:cubicBezTo>
                  <a:pt x="327376" y="816618"/>
                  <a:pt x="321161" y="820158"/>
                  <a:pt x="320610" y="824432"/>
                </a:cubicBezTo>
                <a:cubicBezTo>
                  <a:pt x="320059" y="828759"/>
                  <a:pt x="325120" y="833794"/>
                  <a:pt x="327716" y="838514"/>
                </a:cubicBezTo>
                <a:cubicBezTo>
                  <a:pt x="329369" y="838593"/>
                  <a:pt x="330994" y="838645"/>
                  <a:pt x="332594" y="838698"/>
                </a:cubicBezTo>
                <a:close/>
                <a:moveTo>
                  <a:pt x="640931" y="13966"/>
                </a:moveTo>
                <a:cubicBezTo>
                  <a:pt x="642531" y="10478"/>
                  <a:pt x="640826" y="4709"/>
                  <a:pt x="638886" y="828"/>
                </a:cubicBezTo>
                <a:cubicBezTo>
                  <a:pt x="638257" y="-431"/>
                  <a:pt x="631150" y="-300"/>
                  <a:pt x="628868" y="1536"/>
                </a:cubicBezTo>
                <a:cubicBezTo>
                  <a:pt x="626115" y="3712"/>
                  <a:pt x="623938" y="8433"/>
                  <a:pt x="624043" y="11973"/>
                </a:cubicBezTo>
                <a:cubicBezTo>
                  <a:pt x="624227" y="19420"/>
                  <a:pt x="626063" y="26842"/>
                  <a:pt x="627321" y="34945"/>
                </a:cubicBezTo>
                <a:cubicBezTo>
                  <a:pt x="631858" y="28231"/>
                  <a:pt x="637444" y="21597"/>
                  <a:pt x="640931" y="13966"/>
                </a:cubicBezTo>
                <a:close/>
                <a:moveTo>
                  <a:pt x="1074670" y="374619"/>
                </a:moveTo>
                <a:cubicBezTo>
                  <a:pt x="1071418" y="374409"/>
                  <a:pt x="1067668" y="381280"/>
                  <a:pt x="1064154" y="384977"/>
                </a:cubicBezTo>
                <a:cubicBezTo>
                  <a:pt x="1068271" y="388124"/>
                  <a:pt x="1072100" y="393107"/>
                  <a:pt x="1076637" y="393867"/>
                </a:cubicBezTo>
                <a:cubicBezTo>
                  <a:pt x="1080308" y="394470"/>
                  <a:pt x="1084818" y="389986"/>
                  <a:pt x="1092581" y="385816"/>
                </a:cubicBezTo>
                <a:cubicBezTo>
                  <a:pt x="1084215" y="380231"/>
                  <a:pt x="1079600" y="374960"/>
                  <a:pt x="1074670" y="374619"/>
                </a:cubicBezTo>
                <a:close/>
                <a:moveTo>
                  <a:pt x="550827" y="81282"/>
                </a:moveTo>
                <a:cubicBezTo>
                  <a:pt x="547838" y="96203"/>
                  <a:pt x="533755" y="108135"/>
                  <a:pt x="539210" y="125337"/>
                </a:cubicBezTo>
                <a:cubicBezTo>
                  <a:pt x="540600" y="125731"/>
                  <a:pt x="542016" y="126150"/>
                  <a:pt x="543406" y="126544"/>
                </a:cubicBezTo>
                <a:cubicBezTo>
                  <a:pt x="547680" y="111990"/>
                  <a:pt x="551955" y="97462"/>
                  <a:pt x="556203" y="82908"/>
                </a:cubicBezTo>
                <a:cubicBezTo>
                  <a:pt x="554420" y="82383"/>
                  <a:pt x="552610" y="81832"/>
                  <a:pt x="550827" y="81282"/>
                </a:cubicBezTo>
                <a:close/>
                <a:moveTo>
                  <a:pt x="290348" y="430423"/>
                </a:moveTo>
                <a:cubicBezTo>
                  <a:pt x="297350" y="449750"/>
                  <a:pt x="315890" y="446550"/>
                  <a:pt x="327140" y="454522"/>
                </a:cubicBezTo>
                <a:cubicBezTo>
                  <a:pt x="315811" y="446944"/>
                  <a:pt x="309255" y="431393"/>
                  <a:pt x="290348" y="430423"/>
                </a:cubicBezTo>
                <a:close/>
                <a:moveTo>
                  <a:pt x="1015273" y="392451"/>
                </a:moveTo>
                <a:cubicBezTo>
                  <a:pt x="1015195" y="389514"/>
                  <a:pt x="1008770" y="383955"/>
                  <a:pt x="1006384" y="384531"/>
                </a:cubicBezTo>
                <a:cubicBezTo>
                  <a:pt x="1002555" y="385476"/>
                  <a:pt x="998018" y="390117"/>
                  <a:pt x="997048" y="393998"/>
                </a:cubicBezTo>
                <a:cubicBezTo>
                  <a:pt x="996419" y="396516"/>
                  <a:pt x="1001663" y="400449"/>
                  <a:pt x="1006567" y="406664"/>
                </a:cubicBezTo>
                <a:cubicBezTo>
                  <a:pt x="1010920" y="400030"/>
                  <a:pt x="1015404" y="396175"/>
                  <a:pt x="1015273" y="392451"/>
                </a:cubicBezTo>
                <a:close/>
                <a:moveTo>
                  <a:pt x="1330743" y="775027"/>
                </a:moveTo>
                <a:cubicBezTo>
                  <a:pt x="1316006" y="766635"/>
                  <a:pt x="1301294" y="758270"/>
                  <a:pt x="1286557" y="749879"/>
                </a:cubicBezTo>
                <a:cubicBezTo>
                  <a:pt x="1285534" y="751793"/>
                  <a:pt x="1284537" y="753681"/>
                  <a:pt x="1283515" y="755595"/>
                </a:cubicBezTo>
                <a:cubicBezTo>
                  <a:pt x="1298619" y="763462"/>
                  <a:pt x="1313751" y="771329"/>
                  <a:pt x="1328855" y="779197"/>
                </a:cubicBezTo>
                <a:cubicBezTo>
                  <a:pt x="1329511" y="777780"/>
                  <a:pt x="1330140" y="776391"/>
                  <a:pt x="1330743" y="775027"/>
                </a:cubicBezTo>
                <a:close/>
                <a:moveTo>
                  <a:pt x="346047" y="339820"/>
                </a:moveTo>
                <a:cubicBezTo>
                  <a:pt x="346047" y="336831"/>
                  <a:pt x="340487" y="331507"/>
                  <a:pt x="337341" y="331481"/>
                </a:cubicBezTo>
                <a:cubicBezTo>
                  <a:pt x="334010" y="331455"/>
                  <a:pt x="328136" y="336201"/>
                  <a:pt x="327874" y="339243"/>
                </a:cubicBezTo>
                <a:cubicBezTo>
                  <a:pt x="327533" y="342941"/>
                  <a:pt x="331938" y="347032"/>
                  <a:pt x="336501" y="354663"/>
                </a:cubicBezTo>
                <a:cubicBezTo>
                  <a:pt x="341484" y="347373"/>
                  <a:pt x="346047" y="343596"/>
                  <a:pt x="346047" y="339820"/>
                </a:cubicBezTo>
                <a:close/>
                <a:moveTo>
                  <a:pt x="860134" y="310083"/>
                </a:moveTo>
                <a:cubicBezTo>
                  <a:pt x="857066" y="310135"/>
                  <a:pt x="854103" y="315668"/>
                  <a:pt x="851114" y="318763"/>
                </a:cubicBezTo>
                <a:cubicBezTo>
                  <a:pt x="854628" y="321883"/>
                  <a:pt x="857801" y="326761"/>
                  <a:pt x="861734" y="327521"/>
                </a:cubicBezTo>
                <a:cubicBezTo>
                  <a:pt x="864593" y="328072"/>
                  <a:pt x="868500" y="323116"/>
                  <a:pt x="874715" y="318605"/>
                </a:cubicBezTo>
                <a:cubicBezTo>
                  <a:pt x="867975" y="314357"/>
                  <a:pt x="864016" y="310004"/>
                  <a:pt x="860134" y="310083"/>
                </a:cubicBezTo>
                <a:close/>
                <a:moveTo>
                  <a:pt x="1470673" y="941022"/>
                </a:moveTo>
                <a:cubicBezTo>
                  <a:pt x="1483260" y="950253"/>
                  <a:pt x="1495821" y="959510"/>
                  <a:pt x="1508382" y="968741"/>
                </a:cubicBezTo>
                <a:cubicBezTo>
                  <a:pt x="1509379" y="967193"/>
                  <a:pt x="1510401" y="965646"/>
                  <a:pt x="1511398" y="964099"/>
                </a:cubicBezTo>
                <a:cubicBezTo>
                  <a:pt x="1500122" y="952587"/>
                  <a:pt x="1486459" y="944982"/>
                  <a:pt x="1470384" y="941311"/>
                </a:cubicBezTo>
                <a:cubicBezTo>
                  <a:pt x="1470384" y="941311"/>
                  <a:pt x="1470646" y="941022"/>
                  <a:pt x="1470673" y="941022"/>
                </a:cubicBezTo>
                <a:close/>
                <a:moveTo>
                  <a:pt x="826830" y="523490"/>
                </a:moveTo>
                <a:cubicBezTo>
                  <a:pt x="835851" y="529364"/>
                  <a:pt x="844846" y="535265"/>
                  <a:pt x="853867" y="541139"/>
                </a:cubicBezTo>
                <a:cubicBezTo>
                  <a:pt x="854785" y="539723"/>
                  <a:pt x="855703" y="538307"/>
                  <a:pt x="856621" y="536864"/>
                </a:cubicBezTo>
                <a:cubicBezTo>
                  <a:pt x="851481" y="524933"/>
                  <a:pt x="840388" y="522310"/>
                  <a:pt x="829295" y="519688"/>
                </a:cubicBezTo>
                <a:cubicBezTo>
                  <a:pt x="828483" y="520947"/>
                  <a:pt x="827643" y="522232"/>
                  <a:pt x="826830" y="523490"/>
                </a:cubicBezTo>
                <a:close/>
                <a:moveTo>
                  <a:pt x="790091" y="924029"/>
                </a:moveTo>
                <a:cubicBezTo>
                  <a:pt x="792215" y="926914"/>
                  <a:pt x="795388" y="929484"/>
                  <a:pt x="798640" y="930795"/>
                </a:cubicBezTo>
                <a:cubicBezTo>
                  <a:pt x="799742" y="931241"/>
                  <a:pt x="804488" y="927045"/>
                  <a:pt x="804252" y="925472"/>
                </a:cubicBezTo>
                <a:cubicBezTo>
                  <a:pt x="803675" y="921643"/>
                  <a:pt x="802075" y="916818"/>
                  <a:pt x="799191" y="914799"/>
                </a:cubicBezTo>
                <a:cubicBezTo>
                  <a:pt x="795231" y="912045"/>
                  <a:pt x="789698" y="911521"/>
                  <a:pt x="782486" y="909344"/>
                </a:cubicBezTo>
                <a:cubicBezTo>
                  <a:pt x="785869" y="916057"/>
                  <a:pt x="787443" y="920437"/>
                  <a:pt x="790091" y="924029"/>
                </a:cubicBezTo>
                <a:close/>
                <a:moveTo>
                  <a:pt x="843456" y="225407"/>
                </a:moveTo>
                <a:cubicBezTo>
                  <a:pt x="840362" y="226010"/>
                  <a:pt x="838028" y="230599"/>
                  <a:pt x="835379" y="233431"/>
                </a:cubicBezTo>
                <a:cubicBezTo>
                  <a:pt x="838500" y="235949"/>
                  <a:pt x="841568" y="240302"/>
                  <a:pt x="844794" y="240433"/>
                </a:cubicBezTo>
                <a:cubicBezTo>
                  <a:pt x="847678" y="240564"/>
                  <a:pt x="850773" y="236053"/>
                  <a:pt x="856175" y="231622"/>
                </a:cubicBezTo>
                <a:cubicBezTo>
                  <a:pt x="850117" y="228449"/>
                  <a:pt x="846393" y="224830"/>
                  <a:pt x="843456" y="225407"/>
                </a:cubicBezTo>
                <a:close/>
                <a:moveTo>
                  <a:pt x="1374668" y="572502"/>
                </a:moveTo>
                <a:cubicBezTo>
                  <a:pt x="1372990" y="572083"/>
                  <a:pt x="1370000" y="577065"/>
                  <a:pt x="1367614" y="579583"/>
                </a:cubicBezTo>
                <a:cubicBezTo>
                  <a:pt x="1370918" y="582441"/>
                  <a:pt x="1373829" y="586479"/>
                  <a:pt x="1377657" y="587712"/>
                </a:cubicBezTo>
                <a:cubicBezTo>
                  <a:pt x="1379939" y="588446"/>
                  <a:pt x="1383636" y="584801"/>
                  <a:pt x="1390035" y="581313"/>
                </a:cubicBezTo>
                <a:cubicBezTo>
                  <a:pt x="1382955" y="577013"/>
                  <a:pt x="1379100" y="573604"/>
                  <a:pt x="1374668" y="572502"/>
                </a:cubicBezTo>
                <a:close/>
                <a:moveTo>
                  <a:pt x="682155" y="632371"/>
                </a:moveTo>
                <a:cubicBezTo>
                  <a:pt x="681814" y="630299"/>
                  <a:pt x="676438" y="627047"/>
                  <a:pt x="674340" y="627677"/>
                </a:cubicBezTo>
                <a:cubicBezTo>
                  <a:pt x="670669" y="628778"/>
                  <a:pt x="667784" y="632476"/>
                  <a:pt x="663720" y="635780"/>
                </a:cubicBezTo>
                <a:cubicBezTo>
                  <a:pt x="669463" y="639871"/>
                  <a:pt x="672950" y="642362"/>
                  <a:pt x="679637" y="647108"/>
                </a:cubicBezTo>
                <a:cubicBezTo>
                  <a:pt x="680896" y="640736"/>
                  <a:pt x="682810" y="636357"/>
                  <a:pt x="682155" y="632371"/>
                </a:cubicBezTo>
                <a:close/>
                <a:moveTo>
                  <a:pt x="740083" y="453132"/>
                </a:moveTo>
                <a:cubicBezTo>
                  <a:pt x="745957" y="458089"/>
                  <a:pt x="751569" y="463386"/>
                  <a:pt x="757862" y="467739"/>
                </a:cubicBezTo>
                <a:cubicBezTo>
                  <a:pt x="759226" y="468683"/>
                  <a:pt x="763081" y="466611"/>
                  <a:pt x="765389" y="465221"/>
                </a:cubicBezTo>
                <a:cubicBezTo>
                  <a:pt x="765861" y="464933"/>
                  <a:pt x="765074" y="460396"/>
                  <a:pt x="763920" y="459872"/>
                </a:cubicBezTo>
                <a:cubicBezTo>
                  <a:pt x="756656" y="456515"/>
                  <a:pt x="749104" y="453736"/>
                  <a:pt x="741656" y="450746"/>
                </a:cubicBezTo>
                <a:cubicBezTo>
                  <a:pt x="741132" y="451559"/>
                  <a:pt x="740607" y="452346"/>
                  <a:pt x="740083" y="453132"/>
                </a:cubicBezTo>
                <a:close/>
                <a:moveTo>
                  <a:pt x="638309" y="158510"/>
                </a:moveTo>
                <a:cubicBezTo>
                  <a:pt x="633615" y="166377"/>
                  <a:pt x="628921" y="174271"/>
                  <a:pt x="624201" y="182138"/>
                </a:cubicBezTo>
                <a:cubicBezTo>
                  <a:pt x="626141" y="183213"/>
                  <a:pt x="628082" y="184288"/>
                  <a:pt x="630022" y="185337"/>
                </a:cubicBezTo>
                <a:cubicBezTo>
                  <a:pt x="634349" y="177234"/>
                  <a:pt x="638650" y="169157"/>
                  <a:pt x="642977" y="161054"/>
                </a:cubicBezTo>
                <a:cubicBezTo>
                  <a:pt x="641456" y="160215"/>
                  <a:pt x="639882" y="159376"/>
                  <a:pt x="638309" y="158510"/>
                </a:cubicBezTo>
                <a:close/>
                <a:moveTo>
                  <a:pt x="242595" y="455178"/>
                </a:moveTo>
                <a:cubicBezTo>
                  <a:pt x="253582" y="452005"/>
                  <a:pt x="264596" y="448805"/>
                  <a:pt x="275584" y="445632"/>
                </a:cubicBezTo>
                <a:cubicBezTo>
                  <a:pt x="275243" y="444321"/>
                  <a:pt x="274902" y="443036"/>
                  <a:pt x="274535" y="441725"/>
                </a:cubicBezTo>
                <a:cubicBezTo>
                  <a:pt x="263390" y="444321"/>
                  <a:pt x="252245" y="446917"/>
                  <a:pt x="241074" y="449540"/>
                </a:cubicBezTo>
                <a:cubicBezTo>
                  <a:pt x="241598" y="451428"/>
                  <a:pt x="242096" y="453290"/>
                  <a:pt x="242595" y="455178"/>
                </a:cubicBezTo>
                <a:close/>
                <a:moveTo>
                  <a:pt x="702399" y="779013"/>
                </a:moveTo>
                <a:cubicBezTo>
                  <a:pt x="702845" y="781504"/>
                  <a:pt x="707330" y="785123"/>
                  <a:pt x="709768" y="784913"/>
                </a:cubicBezTo>
                <a:cubicBezTo>
                  <a:pt x="712391" y="784677"/>
                  <a:pt x="716744" y="780403"/>
                  <a:pt x="716586" y="778200"/>
                </a:cubicBezTo>
                <a:cubicBezTo>
                  <a:pt x="716350" y="775394"/>
                  <a:pt x="712312" y="772929"/>
                  <a:pt x="708142" y="768366"/>
                </a:cubicBezTo>
                <a:cubicBezTo>
                  <a:pt x="705310" y="773244"/>
                  <a:pt x="701954" y="776469"/>
                  <a:pt x="702399" y="779013"/>
                </a:cubicBezTo>
                <a:close/>
                <a:moveTo>
                  <a:pt x="685643" y="330039"/>
                </a:moveTo>
                <a:cubicBezTo>
                  <a:pt x="686324" y="332792"/>
                  <a:pt x="690756" y="336437"/>
                  <a:pt x="693431" y="336359"/>
                </a:cubicBezTo>
                <a:cubicBezTo>
                  <a:pt x="695791" y="336280"/>
                  <a:pt x="699725" y="331586"/>
                  <a:pt x="699751" y="328885"/>
                </a:cubicBezTo>
                <a:cubicBezTo>
                  <a:pt x="699777" y="326315"/>
                  <a:pt x="695634" y="323719"/>
                  <a:pt x="691674" y="319287"/>
                </a:cubicBezTo>
                <a:cubicBezTo>
                  <a:pt x="688684" y="324270"/>
                  <a:pt x="685066" y="327679"/>
                  <a:pt x="685643" y="330039"/>
                </a:cubicBezTo>
                <a:close/>
                <a:moveTo>
                  <a:pt x="1339869" y="785543"/>
                </a:moveTo>
                <a:cubicBezTo>
                  <a:pt x="1347867" y="789555"/>
                  <a:pt x="1355866" y="793567"/>
                  <a:pt x="1363838" y="797605"/>
                </a:cubicBezTo>
                <a:cubicBezTo>
                  <a:pt x="1364677" y="795744"/>
                  <a:pt x="1365516" y="793882"/>
                  <a:pt x="1366355" y="791994"/>
                </a:cubicBezTo>
                <a:cubicBezTo>
                  <a:pt x="1358147" y="788375"/>
                  <a:pt x="1349939" y="784730"/>
                  <a:pt x="1341757" y="781111"/>
                </a:cubicBezTo>
                <a:cubicBezTo>
                  <a:pt x="1341128" y="782579"/>
                  <a:pt x="1340499" y="784048"/>
                  <a:pt x="1339869" y="785543"/>
                </a:cubicBezTo>
                <a:close/>
              </a:path>
            </a:pathLst>
          </a:custGeom>
          <a:solidFill>
            <a:schemeClr val="bg1">
              <a:lumMod val="65000"/>
            </a:schemeClr>
          </a:solidFill>
          <a:ln w="2613" cap="flat">
            <a:noFill/>
            <a:prstDash val="solid"/>
            <a:miter/>
          </a:ln>
        </p:spPr>
        <p:txBody>
          <a:bodyPr rtlCol="0" anchor="ctr"/>
          <a:lstStyle/>
          <a:p>
            <a:endParaRPr lang="en-US"/>
          </a:p>
        </p:txBody>
      </p:sp>
      <p:grpSp>
        <p:nvGrpSpPr>
          <p:cNvPr id="10" name="Group 9">
            <a:extLst>
              <a:ext uri="{FF2B5EF4-FFF2-40B4-BE49-F238E27FC236}">
                <a16:creationId xmlns:a16="http://schemas.microsoft.com/office/drawing/2014/main" id="{72608E12-0BF4-D851-C7D3-BA2852136EA0}"/>
              </a:ext>
            </a:extLst>
          </p:cNvPr>
          <p:cNvGrpSpPr/>
          <p:nvPr/>
        </p:nvGrpSpPr>
        <p:grpSpPr>
          <a:xfrm>
            <a:off x="1590108" y="4590996"/>
            <a:ext cx="5101864" cy="1569661"/>
            <a:chOff x="5639880" y="2290770"/>
            <a:chExt cx="5101864" cy="1569661"/>
          </a:xfrm>
          <a:solidFill>
            <a:srgbClr val="323330"/>
          </a:solidFill>
        </p:grpSpPr>
        <p:sp>
          <p:nvSpPr>
            <p:cNvPr id="4" name="Freeform: Shape 3">
              <a:extLst>
                <a:ext uri="{FF2B5EF4-FFF2-40B4-BE49-F238E27FC236}">
                  <a16:creationId xmlns:a16="http://schemas.microsoft.com/office/drawing/2014/main" id="{8A428EA2-E96C-004D-6BB0-2791AE9AB695}"/>
                </a:ext>
              </a:extLst>
            </p:cNvPr>
            <p:cNvSpPr/>
            <p:nvPr/>
          </p:nvSpPr>
          <p:spPr>
            <a:xfrm rot="10800000">
              <a:off x="5639880" y="2290770"/>
              <a:ext cx="5101864" cy="1569661"/>
            </a:xfrm>
            <a:custGeom>
              <a:avLst/>
              <a:gdLst>
                <a:gd name="connsiteX0" fmla="*/ 221903 w 7527271"/>
                <a:gd name="connsiteY0" fmla="*/ 1042797 h 4246067"/>
                <a:gd name="connsiteX1" fmla="*/ 219126 w 7527271"/>
                <a:gd name="connsiteY1" fmla="*/ 1048877 h 4246067"/>
                <a:gd name="connsiteX2" fmla="*/ 186305 w 7527271"/>
                <a:gd name="connsiteY2" fmla="*/ 1032384 h 4246067"/>
                <a:gd name="connsiteX3" fmla="*/ 149781 w 7527271"/>
                <a:gd name="connsiteY3" fmla="*/ 1023984 h 4246067"/>
                <a:gd name="connsiteX4" fmla="*/ 155293 w 7527271"/>
                <a:gd name="connsiteY4" fmla="*/ 1019282 h 4246067"/>
                <a:gd name="connsiteX5" fmla="*/ 215593 w 7527271"/>
                <a:gd name="connsiteY5" fmla="*/ 1027167 h 4246067"/>
                <a:gd name="connsiteX6" fmla="*/ 221903 w 7527271"/>
                <a:gd name="connsiteY6" fmla="*/ 1042797 h 4246067"/>
                <a:gd name="connsiteX7" fmla="*/ 668092 w 7527271"/>
                <a:gd name="connsiteY7" fmla="*/ 464430 h 4246067"/>
                <a:gd name="connsiteX8" fmla="*/ 660949 w 7527271"/>
                <a:gd name="connsiteY8" fmla="*/ 467337 h 4246067"/>
                <a:gd name="connsiteX9" fmla="*/ 665355 w 7527271"/>
                <a:gd name="connsiteY9" fmla="*/ 463254 h 4246067"/>
                <a:gd name="connsiteX10" fmla="*/ 668092 w 7527271"/>
                <a:gd name="connsiteY10" fmla="*/ 464430 h 4246067"/>
                <a:gd name="connsiteX11" fmla="*/ 670132 w 7527271"/>
                <a:gd name="connsiteY11" fmla="*/ 500255 h 4246067"/>
                <a:gd name="connsiteX12" fmla="*/ 649447 w 7527271"/>
                <a:gd name="connsiteY12" fmla="*/ 505493 h 4246067"/>
                <a:gd name="connsiteX13" fmla="*/ 625133 w 7527271"/>
                <a:gd name="connsiteY13" fmla="*/ 514938 h 4246067"/>
                <a:gd name="connsiteX14" fmla="*/ 637618 w 7527271"/>
                <a:gd name="connsiteY14" fmla="*/ 519959 h 4246067"/>
                <a:gd name="connsiteX15" fmla="*/ 636961 w 7527271"/>
                <a:gd name="connsiteY15" fmla="*/ 518936 h 4246067"/>
                <a:gd name="connsiteX16" fmla="*/ 640233 w 7527271"/>
                <a:gd name="connsiteY16" fmla="*/ 517965 h 4246067"/>
                <a:gd name="connsiteX17" fmla="*/ 670132 w 7527271"/>
                <a:gd name="connsiteY17" fmla="*/ 500255 h 4246067"/>
                <a:gd name="connsiteX18" fmla="*/ 675227 w 7527271"/>
                <a:gd name="connsiteY18" fmla="*/ 461522 h 4246067"/>
                <a:gd name="connsiteX19" fmla="*/ 668092 w 7527271"/>
                <a:gd name="connsiteY19" fmla="*/ 464430 h 4246067"/>
                <a:gd name="connsiteX20" fmla="*/ 672493 w 7527271"/>
                <a:gd name="connsiteY20" fmla="*/ 460347 h 4246067"/>
                <a:gd name="connsiteX21" fmla="*/ 675227 w 7527271"/>
                <a:gd name="connsiteY21" fmla="*/ 461522 h 4246067"/>
                <a:gd name="connsiteX22" fmla="*/ 694557 w 7527271"/>
                <a:gd name="connsiteY22" fmla="*/ 455779 h 4246067"/>
                <a:gd name="connsiteX23" fmla="*/ 675227 w 7527271"/>
                <a:gd name="connsiteY23" fmla="*/ 461522 h 4246067"/>
                <a:gd name="connsiteX24" fmla="*/ 685626 w 7527271"/>
                <a:gd name="connsiteY24" fmla="*/ 455834 h 4246067"/>
                <a:gd name="connsiteX25" fmla="*/ 694557 w 7527271"/>
                <a:gd name="connsiteY25" fmla="*/ 455779 h 4246067"/>
                <a:gd name="connsiteX26" fmla="*/ 775967 w 7527271"/>
                <a:gd name="connsiteY26" fmla="*/ 535565 h 4246067"/>
                <a:gd name="connsiteX27" fmla="*/ 775274 w 7527271"/>
                <a:gd name="connsiteY27" fmla="*/ 538529 h 4246067"/>
                <a:gd name="connsiteX28" fmla="*/ 764543 w 7527271"/>
                <a:gd name="connsiteY28" fmla="*/ 539816 h 4246067"/>
                <a:gd name="connsiteX29" fmla="*/ 769481 w 7527271"/>
                <a:gd name="connsiteY29" fmla="*/ 535728 h 4246067"/>
                <a:gd name="connsiteX30" fmla="*/ 775967 w 7527271"/>
                <a:gd name="connsiteY30" fmla="*/ 535565 h 4246067"/>
                <a:gd name="connsiteX31" fmla="*/ 782649 w 7527271"/>
                <a:gd name="connsiteY31" fmla="*/ 2336417 h 4246067"/>
                <a:gd name="connsiteX32" fmla="*/ 779685 w 7527271"/>
                <a:gd name="connsiteY32" fmla="*/ 2347497 h 4246067"/>
                <a:gd name="connsiteX33" fmla="*/ 750000 w 7527271"/>
                <a:gd name="connsiteY33" fmla="*/ 2329755 h 4246067"/>
                <a:gd name="connsiteX34" fmla="*/ 773745 w 7527271"/>
                <a:gd name="connsiteY34" fmla="*/ 2332925 h 4246067"/>
                <a:gd name="connsiteX35" fmla="*/ 782649 w 7527271"/>
                <a:gd name="connsiteY35" fmla="*/ 2336417 h 4246067"/>
                <a:gd name="connsiteX36" fmla="*/ 788889 w 7527271"/>
                <a:gd name="connsiteY36" fmla="*/ 452009 h 4246067"/>
                <a:gd name="connsiteX37" fmla="*/ 774825 w 7527271"/>
                <a:gd name="connsiteY37" fmla="*/ 452173 h 4246067"/>
                <a:gd name="connsiteX38" fmla="*/ 636493 w 7527271"/>
                <a:gd name="connsiteY38" fmla="*/ 496412 h 4246067"/>
                <a:gd name="connsiteX39" fmla="*/ 599013 w 7527271"/>
                <a:gd name="connsiteY39" fmla="*/ 504885 h 4246067"/>
                <a:gd name="connsiteX40" fmla="*/ 601187 w 7527271"/>
                <a:gd name="connsiteY40" fmla="*/ 505308 h 4246067"/>
                <a:gd name="connsiteX41" fmla="*/ 619364 w 7527271"/>
                <a:gd name="connsiteY41" fmla="*/ 512618 h 4246067"/>
                <a:gd name="connsiteX42" fmla="*/ 675864 w 7527271"/>
                <a:gd name="connsiteY42" fmla="*/ 490695 h 4246067"/>
                <a:gd name="connsiteX43" fmla="*/ 776401 w 7527271"/>
                <a:gd name="connsiteY43" fmla="*/ 455155 h 4246067"/>
                <a:gd name="connsiteX44" fmla="*/ 788889 w 7527271"/>
                <a:gd name="connsiteY44" fmla="*/ 452009 h 4246067"/>
                <a:gd name="connsiteX45" fmla="*/ 805285 w 7527271"/>
                <a:gd name="connsiteY45" fmla="*/ 180325 h 4246067"/>
                <a:gd name="connsiteX46" fmla="*/ 803677 w 7527271"/>
                <a:gd name="connsiteY46" fmla="*/ 179228 h 4246067"/>
                <a:gd name="connsiteX47" fmla="*/ 802395 w 7527271"/>
                <a:gd name="connsiteY47" fmla="*/ 178351 h 4246067"/>
                <a:gd name="connsiteX48" fmla="*/ 813969 w 7527271"/>
                <a:gd name="connsiteY48" fmla="*/ 186239 h 4246067"/>
                <a:gd name="connsiteX49" fmla="*/ 805285 w 7527271"/>
                <a:gd name="connsiteY49" fmla="*/ 180325 h 4246067"/>
                <a:gd name="connsiteX50" fmla="*/ 810109 w 7527271"/>
                <a:gd name="connsiteY50" fmla="*/ 183608 h 4246067"/>
                <a:gd name="connsiteX51" fmla="*/ 813969 w 7527271"/>
                <a:gd name="connsiteY51" fmla="*/ 186239 h 4246067"/>
                <a:gd name="connsiteX52" fmla="*/ 834056 w 7527271"/>
                <a:gd name="connsiteY52" fmla="*/ 415947 h 4246067"/>
                <a:gd name="connsiteX53" fmla="*/ 821666 w 7527271"/>
                <a:gd name="connsiteY53" fmla="*/ 417292 h 4246067"/>
                <a:gd name="connsiteX54" fmla="*/ 833713 w 7527271"/>
                <a:gd name="connsiteY54" fmla="*/ 418491 h 4246067"/>
                <a:gd name="connsiteX55" fmla="*/ 834056 w 7527271"/>
                <a:gd name="connsiteY55" fmla="*/ 415947 h 4246067"/>
                <a:gd name="connsiteX56" fmla="*/ 839529 w 7527271"/>
                <a:gd name="connsiteY56" fmla="*/ 489083 h 4246067"/>
                <a:gd name="connsiteX57" fmla="*/ 827302 w 7527271"/>
                <a:gd name="connsiteY57" fmla="*/ 492728 h 4246067"/>
                <a:gd name="connsiteX58" fmla="*/ 833592 w 7527271"/>
                <a:gd name="connsiteY58" fmla="*/ 488974 h 4246067"/>
                <a:gd name="connsiteX59" fmla="*/ 839529 w 7527271"/>
                <a:gd name="connsiteY59" fmla="*/ 489083 h 4246067"/>
                <a:gd name="connsiteX60" fmla="*/ 964350 w 7527271"/>
                <a:gd name="connsiteY60" fmla="*/ 396221 h 4246067"/>
                <a:gd name="connsiteX61" fmla="*/ 948964 w 7527271"/>
                <a:gd name="connsiteY61" fmla="*/ 401099 h 4246067"/>
                <a:gd name="connsiteX62" fmla="*/ 925729 w 7527271"/>
                <a:gd name="connsiteY62" fmla="*/ 403128 h 4246067"/>
                <a:gd name="connsiteX63" fmla="*/ 964506 w 7527271"/>
                <a:gd name="connsiteY63" fmla="*/ 396171 h 4246067"/>
                <a:gd name="connsiteX64" fmla="*/ 964506 w 7527271"/>
                <a:gd name="connsiteY64" fmla="*/ 396192 h 4246067"/>
                <a:gd name="connsiteX65" fmla="*/ 964350 w 7527271"/>
                <a:gd name="connsiteY65" fmla="*/ 396221 h 4246067"/>
                <a:gd name="connsiteX66" fmla="*/ 976966 w 7527271"/>
                <a:gd name="connsiteY66" fmla="*/ 519558 h 4246067"/>
                <a:gd name="connsiteX67" fmla="*/ 970404 w 7527271"/>
                <a:gd name="connsiteY67" fmla="*/ 519479 h 4246067"/>
                <a:gd name="connsiteX68" fmla="*/ 947202 w 7527271"/>
                <a:gd name="connsiteY68" fmla="*/ 524432 h 4246067"/>
                <a:gd name="connsiteX69" fmla="*/ 968083 w 7527271"/>
                <a:gd name="connsiteY69" fmla="*/ 522423 h 4246067"/>
                <a:gd name="connsiteX70" fmla="*/ 972137 w 7527271"/>
                <a:gd name="connsiteY70" fmla="*/ 521801 h 4246067"/>
                <a:gd name="connsiteX71" fmla="*/ 1001540 w 7527271"/>
                <a:gd name="connsiteY71" fmla="*/ 390770 h 4246067"/>
                <a:gd name="connsiteX72" fmla="*/ 964327 w 7527271"/>
                <a:gd name="connsiteY72" fmla="*/ 401013 h 4246067"/>
                <a:gd name="connsiteX73" fmla="*/ 964506 w 7527271"/>
                <a:gd name="connsiteY73" fmla="*/ 396192 h 4246067"/>
                <a:gd name="connsiteX74" fmla="*/ 984007 w 7527271"/>
                <a:gd name="connsiteY74" fmla="*/ 392705 h 4246067"/>
                <a:gd name="connsiteX75" fmla="*/ 1001540 w 7527271"/>
                <a:gd name="connsiteY75" fmla="*/ 390770 h 4246067"/>
                <a:gd name="connsiteX76" fmla="*/ 1050500 w 7527271"/>
                <a:gd name="connsiteY76" fmla="*/ 448613 h 4246067"/>
                <a:gd name="connsiteX77" fmla="*/ 1036435 w 7527271"/>
                <a:gd name="connsiteY77" fmla="*/ 448777 h 4246067"/>
                <a:gd name="connsiteX78" fmla="*/ 991279 w 7527271"/>
                <a:gd name="connsiteY78" fmla="*/ 459969 h 4246067"/>
                <a:gd name="connsiteX79" fmla="*/ 961966 w 7527271"/>
                <a:gd name="connsiteY79" fmla="*/ 465516 h 4246067"/>
                <a:gd name="connsiteX80" fmla="*/ 959301 w 7527271"/>
                <a:gd name="connsiteY80" fmla="*/ 465808 h 4246067"/>
                <a:gd name="connsiteX81" fmla="*/ 958843 w 7527271"/>
                <a:gd name="connsiteY81" fmla="*/ 466106 h 4246067"/>
                <a:gd name="connsiteX82" fmla="*/ 945161 w 7527271"/>
                <a:gd name="connsiteY82" fmla="*/ 468695 h 4246067"/>
                <a:gd name="connsiteX83" fmla="*/ 919049 w 7527271"/>
                <a:gd name="connsiteY83" fmla="*/ 467660 h 4246067"/>
                <a:gd name="connsiteX84" fmla="*/ 839529 w 7527271"/>
                <a:gd name="connsiteY84" fmla="*/ 489083 h 4246067"/>
                <a:gd name="connsiteX85" fmla="*/ 883783 w 7527271"/>
                <a:gd name="connsiteY85" fmla="*/ 470899 h 4246067"/>
                <a:gd name="connsiteX86" fmla="*/ 928123 w 7527271"/>
                <a:gd name="connsiteY86" fmla="*/ 458051 h 4246067"/>
                <a:gd name="connsiteX87" fmla="*/ 864895 w 7527271"/>
                <a:gd name="connsiteY87" fmla="*/ 472297 h 4246067"/>
                <a:gd name="connsiteX88" fmla="*/ 706228 w 7527271"/>
                <a:gd name="connsiteY88" fmla="*/ 520172 h 4246067"/>
                <a:gd name="connsiteX89" fmla="*/ 674289 w 7527271"/>
                <a:gd name="connsiteY89" fmla="*/ 524534 h 4246067"/>
                <a:gd name="connsiteX90" fmla="*/ 727521 w 7527271"/>
                <a:gd name="connsiteY90" fmla="*/ 506919 h 4246067"/>
                <a:gd name="connsiteX91" fmla="*/ 868502 w 7527271"/>
                <a:gd name="connsiteY91" fmla="*/ 458397 h 4246067"/>
                <a:gd name="connsiteX92" fmla="*/ 877658 w 7527271"/>
                <a:gd name="connsiteY92" fmla="*/ 454125 h 4246067"/>
                <a:gd name="connsiteX93" fmla="*/ 809076 w 7527271"/>
                <a:gd name="connsiteY93" fmla="*/ 468614 h 4246067"/>
                <a:gd name="connsiteX94" fmla="*/ 726793 w 7527271"/>
                <a:gd name="connsiteY94" fmla="*/ 495387 h 4246067"/>
                <a:gd name="connsiteX95" fmla="*/ 645911 w 7527271"/>
                <a:gd name="connsiteY95" fmla="*/ 523294 h 4246067"/>
                <a:gd name="connsiteX96" fmla="*/ 687841 w 7527271"/>
                <a:gd name="connsiteY96" fmla="*/ 540147 h 4246067"/>
                <a:gd name="connsiteX97" fmla="*/ 730306 w 7527271"/>
                <a:gd name="connsiteY97" fmla="*/ 548411 h 4246067"/>
                <a:gd name="connsiteX98" fmla="*/ 752189 w 7527271"/>
                <a:gd name="connsiteY98" fmla="*/ 559408 h 4246067"/>
                <a:gd name="connsiteX99" fmla="*/ 774067 w 7527271"/>
                <a:gd name="connsiteY99" fmla="*/ 570409 h 4246067"/>
                <a:gd name="connsiteX100" fmla="*/ 814533 w 7527271"/>
                <a:gd name="connsiteY100" fmla="*/ 569547 h 4246067"/>
                <a:gd name="connsiteX101" fmla="*/ 832273 w 7527271"/>
                <a:gd name="connsiteY101" fmla="*/ 564547 h 4246067"/>
                <a:gd name="connsiteX102" fmla="*/ 800402 w 7527271"/>
                <a:gd name="connsiteY102" fmla="*/ 559967 h 4246067"/>
                <a:gd name="connsiteX103" fmla="*/ 784399 w 7527271"/>
                <a:gd name="connsiteY103" fmla="*/ 550950 h 4246067"/>
                <a:gd name="connsiteX104" fmla="*/ 809632 w 7527271"/>
                <a:gd name="connsiteY104" fmla="*/ 549247 h 4246067"/>
                <a:gd name="connsiteX105" fmla="*/ 827491 w 7527271"/>
                <a:gd name="connsiteY105" fmla="*/ 540591 h 4246067"/>
                <a:gd name="connsiteX106" fmla="*/ 1017718 w 7527271"/>
                <a:gd name="connsiteY106" fmla="*/ 483327 h 4246067"/>
                <a:gd name="connsiteX107" fmla="*/ 1020957 w 7527271"/>
                <a:gd name="connsiteY107" fmla="*/ 480549 h 4246067"/>
                <a:gd name="connsiteX108" fmla="*/ 1002259 w 7527271"/>
                <a:gd name="connsiteY108" fmla="*/ 479673 h 4246067"/>
                <a:gd name="connsiteX109" fmla="*/ 988394 w 7527271"/>
                <a:gd name="connsiteY109" fmla="*/ 478600 h 4246067"/>
                <a:gd name="connsiteX110" fmla="*/ 916675 w 7527271"/>
                <a:gd name="connsiteY110" fmla="*/ 496530 h 4246067"/>
                <a:gd name="connsiteX111" fmla="*/ 835086 w 7527271"/>
                <a:gd name="connsiteY111" fmla="*/ 517821 h 4246067"/>
                <a:gd name="connsiteX112" fmla="*/ 928683 w 7527271"/>
                <a:gd name="connsiteY112" fmla="*/ 485562 h 4246067"/>
                <a:gd name="connsiteX113" fmla="*/ 963352 w 7527271"/>
                <a:gd name="connsiteY113" fmla="*/ 476012 h 4246067"/>
                <a:gd name="connsiteX114" fmla="*/ 950355 w 7527271"/>
                <a:gd name="connsiteY114" fmla="*/ 471608 h 4246067"/>
                <a:gd name="connsiteX115" fmla="*/ 958843 w 7527271"/>
                <a:gd name="connsiteY115" fmla="*/ 466106 h 4246067"/>
                <a:gd name="connsiteX116" fmla="*/ 961966 w 7527271"/>
                <a:gd name="connsiteY116" fmla="*/ 465516 h 4246067"/>
                <a:gd name="connsiteX117" fmla="*/ 977093 w 7527271"/>
                <a:gd name="connsiteY117" fmla="*/ 463845 h 4246067"/>
                <a:gd name="connsiteX118" fmla="*/ 1004931 w 7527271"/>
                <a:gd name="connsiteY118" fmla="*/ 464563 h 4246067"/>
                <a:gd name="connsiteX119" fmla="*/ 1027361 w 7527271"/>
                <a:gd name="connsiteY119" fmla="*/ 458386 h 4246067"/>
                <a:gd name="connsiteX120" fmla="*/ 1050500 w 7527271"/>
                <a:gd name="connsiteY120" fmla="*/ 448613 h 4246067"/>
                <a:gd name="connsiteX121" fmla="*/ 1217535 w 7527271"/>
                <a:gd name="connsiteY121" fmla="*/ 1042475 h 4246067"/>
                <a:gd name="connsiteX122" fmla="*/ 1106075 w 7527271"/>
                <a:gd name="connsiteY122" fmla="*/ 1028803 h 4246067"/>
                <a:gd name="connsiteX123" fmla="*/ 1007361 w 7527271"/>
                <a:gd name="connsiteY123" fmla="*/ 1024033 h 4246067"/>
                <a:gd name="connsiteX124" fmla="*/ 890387 w 7527271"/>
                <a:gd name="connsiteY124" fmla="*/ 1015065 h 4246067"/>
                <a:gd name="connsiteX125" fmla="*/ 778927 w 7527271"/>
                <a:gd name="connsiteY125" fmla="*/ 1001396 h 4246067"/>
                <a:gd name="connsiteX126" fmla="*/ 904688 w 7527271"/>
                <a:gd name="connsiteY126" fmla="*/ 1072079 h 4246067"/>
                <a:gd name="connsiteX127" fmla="*/ 945861 w 7527271"/>
                <a:gd name="connsiteY127" fmla="*/ 1066614 h 4246067"/>
                <a:gd name="connsiteX128" fmla="*/ 987032 w 7527271"/>
                <a:gd name="connsiteY128" fmla="*/ 1061152 h 4246067"/>
                <a:gd name="connsiteX129" fmla="*/ 1043716 w 7527271"/>
                <a:gd name="connsiteY129" fmla="*/ 1062239 h 4246067"/>
                <a:gd name="connsiteX130" fmla="*/ 1100391 w 7527271"/>
                <a:gd name="connsiteY130" fmla="*/ 1063321 h 4246067"/>
                <a:gd name="connsiteX131" fmla="*/ 1153453 w 7527271"/>
                <a:gd name="connsiteY131" fmla="*/ 1057607 h 4246067"/>
                <a:gd name="connsiteX132" fmla="*/ 1213748 w 7527271"/>
                <a:gd name="connsiteY132" fmla="*/ 1065494 h 4246067"/>
                <a:gd name="connsiteX133" fmla="*/ 1217535 w 7527271"/>
                <a:gd name="connsiteY133" fmla="*/ 1042475 h 4246067"/>
                <a:gd name="connsiteX134" fmla="*/ 1319503 w 7527271"/>
                <a:gd name="connsiteY134" fmla="*/ 797248 h 4246067"/>
                <a:gd name="connsiteX135" fmla="*/ 1291249 w 7527271"/>
                <a:gd name="connsiteY135" fmla="*/ 781796 h 4246067"/>
                <a:gd name="connsiteX136" fmla="*/ 1262995 w 7527271"/>
                <a:gd name="connsiteY136" fmla="*/ 766342 h 4246067"/>
                <a:gd name="connsiteX137" fmla="*/ 1226472 w 7527271"/>
                <a:gd name="connsiteY137" fmla="*/ 757958 h 4246067"/>
                <a:gd name="connsiteX138" fmla="*/ 979774 w 7527271"/>
                <a:gd name="connsiteY138" fmla="*/ 731120 h 4246067"/>
                <a:gd name="connsiteX139" fmla="*/ 883820 w 7527271"/>
                <a:gd name="connsiteY139" fmla="*/ 723992 h 4246067"/>
                <a:gd name="connsiteX140" fmla="*/ 787863 w 7527271"/>
                <a:gd name="connsiteY140" fmla="*/ 716868 h 4246067"/>
                <a:gd name="connsiteX141" fmla="*/ 714478 w 7527271"/>
                <a:gd name="connsiteY141" fmla="*/ 759711 h 4246067"/>
                <a:gd name="connsiteX142" fmla="*/ 878137 w 7527271"/>
                <a:gd name="connsiteY142" fmla="*/ 758508 h 4246067"/>
                <a:gd name="connsiteX143" fmla="*/ 1050757 w 7527271"/>
                <a:gd name="connsiteY143" fmla="*/ 789222 h 4246067"/>
                <a:gd name="connsiteX144" fmla="*/ 1152226 w 7527271"/>
                <a:gd name="connsiteY144" fmla="*/ 791645 h 4246067"/>
                <a:gd name="connsiteX145" fmla="*/ 1259208 w 7527271"/>
                <a:gd name="connsiteY145" fmla="*/ 789364 h 4246067"/>
                <a:gd name="connsiteX146" fmla="*/ 1253696 w 7527271"/>
                <a:gd name="connsiteY146" fmla="*/ 794065 h 4246067"/>
                <a:gd name="connsiteX147" fmla="*/ 1283842 w 7527271"/>
                <a:gd name="connsiteY147" fmla="*/ 798009 h 4246067"/>
                <a:gd name="connsiteX148" fmla="*/ 1313991 w 7527271"/>
                <a:gd name="connsiteY148" fmla="*/ 801950 h 4246067"/>
                <a:gd name="connsiteX149" fmla="*/ 1336717 w 7527271"/>
                <a:gd name="connsiteY149" fmla="*/ 314408 h 4246067"/>
                <a:gd name="connsiteX150" fmla="*/ 1333300 w 7527271"/>
                <a:gd name="connsiteY150" fmla="*/ 307944 h 4246067"/>
                <a:gd name="connsiteX151" fmla="*/ 1335665 w 7527271"/>
                <a:gd name="connsiteY151" fmla="*/ 310480 h 4246067"/>
                <a:gd name="connsiteX152" fmla="*/ 1336717 w 7527271"/>
                <a:gd name="connsiteY152" fmla="*/ 314408 h 4246067"/>
                <a:gd name="connsiteX153" fmla="*/ 1387541 w 7527271"/>
                <a:gd name="connsiteY153" fmla="*/ 308646 h 4246067"/>
                <a:gd name="connsiteX154" fmla="*/ 1348940 w 7527271"/>
                <a:gd name="connsiteY154" fmla="*/ 310763 h 4246067"/>
                <a:gd name="connsiteX155" fmla="*/ 1368376 w 7527271"/>
                <a:gd name="connsiteY155" fmla="*/ 306073 h 4246067"/>
                <a:gd name="connsiteX156" fmla="*/ 1387541 w 7527271"/>
                <a:gd name="connsiteY156" fmla="*/ 308646 h 4246067"/>
                <a:gd name="connsiteX157" fmla="*/ 1433538 w 7527271"/>
                <a:gd name="connsiteY157" fmla="*/ 680158 h 4246067"/>
                <a:gd name="connsiteX158" fmla="*/ 1414742 w 7527271"/>
                <a:gd name="connsiteY158" fmla="*/ 667035 h 4246067"/>
                <a:gd name="connsiteX159" fmla="*/ 1363295 w 7527271"/>
                <a:gd name="connsiteY159" fmla="*/ 662724 h 4246067"/>
                <a:gd name="connsiteX160" fmla="*/ 1493835 w 7527271"/>
                <a:gd name="connsiteY160" fmla="*/ 688044 h 4246067"/>
                <a:gd name="connsiteX161" fmla="*/ 1485828 w 7527271"/>
                <a:gd name="connsiteY161" fmla="*/ 672991 h 4246067"/>
                <a:gd name="connsiteX162" fmla="*/ 1440003 w 7527271"/>
                <a:gd name="connsiteY162" fmla="*/ 669152 h 4246067"/>
                <a:gd name="connsiteX163" fmla="*/ 1444562 w 7527271"/>
                <a:gd name="connsiteY163" fmla="*/ 670752 h 4246067"/>
                <a:gd name="connsiteX164" fmla="*/ 1493835 w 7527271"/>
                <a:gd name="connsiteY164" fmla="*/ 688044 h 4246067"/>
                <a:gd name="connsiteX165" fmla="*/ 2010802 w 7527271"/>
                <a:gd name="connsiteY165" fmla="*/ 301586 h 4246067"/>
                <a:gd name="connsiteX166" fmla="*/ 1970534 w 7527271"/>
                <a:gd name="connsiteY166" fmla="*/ 302120 h 4246067"/>
                <a:gd name="connsiteX167" fmla="*/ 1866781 w 7527271"/>
                <a:gd name="connsiteY167" fmla="*/ 305015 h 4246067"/>
                <a:gd name="connsiteX168" fmla="*/ 1727367 w 7527271"/>
                <a:gd name="connsiteY168" fmla="*/ 303814 h 4246067"/>
                <a:gd name="connsiteX169" fmla="*/ 1655897 w 7527271"/>
                <a:gd name="connsiteY169" fmla="*/ 312832 h 4246067"/>
                <a:gd name="connsiteX170" fmla="*/ 1603498 w 7527271"/>
                <a:gd name="connsiteY170" fmla="*/ 315611 h 4246067"/>
                <a:gd name="connsiteX171" fmla="*/ 1611739 w 7527271"/>
                <a:gd name="connsiteY171" fmla="*/ 320837 h 4246067"/>
                <a:gd name="connsiteX172" fmla="*/ 1819290 w 7527271"/>
                <a:gd name="connsiteY172" fmla="*/ 311898 h 4246067"/>
                <a:gd name="connsiteX173" fmla="*/ 1835216 w 7527271"/>
                <a:gd name="connsiteY173" fmla="*/ 312074 h 4246067"/>
                <a:gd name="connsiteX174" fmla="*/ 2206493 w 7527271"/>
                <a:gd name="connsiteY174" fmla="*/ 66888 h 4246067"/>
                <a:gd name="connsiteX175" fmla="*/ 2204020 w 7527271"/>
                <a:gd name="connsiteY175" fmla="*/ 60491 h 4246067"/>
                <a:gd name="connsiteX176" fmla="*/ 2214701 w 7527271"/>
                <a:gd name="connsiteY176" fmla="*/ 59725 h 4246067"/>
                <a:gd name="connsiteX177" fmla="*/ 2207729 w 7527271"/>
                <a:gd name="connsiteY177" fmla="*/ 70086 h 4246067"/>
                <a:gd name="connsiteX178" fmla="*/ 2213027 w 7527271"/>
                <a:gd name="connsiteY178" fmla="*/ 72805 h 4246067"/>
                <a:gd name="connsiteX179" fmla="*/ 2133222 w 7527271"/>
                <a:gd name="connsiteY179" fmla="*/ 75812 h 4246067"/>
                <a:gd name="connsiteX180" fmla="*/ 1430026 w 7527271"/>
                <a:gd name="connsiteY180" fmla="*/ 110279 h 4246067"/>
                <a:gd name="connsiteX181" fmla="*/ 1383350 w 7527271"/>
                <a:gd name="connsiteY181" fmla="*/ 95044 h 4246067"/>
                <a:gd name="connsiteX182" fmla="*/ 2041510 w 7527271"/>
                <a:gd name="connsiteY182" fmla="*/ 70240 h 4246067"/>
                <a:gd name="connsiteX183" fmla="*/ 2231036 w 7527271"/>
                <a:gd name="connsiteY183" fmla="*/ 58733 h 4246067"/>
                <a:gd name="connsiteX184" fmla="*/ 2226569 w 7527271"/>
                <a:gd name="connsiteY184" fmla="*/ 64826 h 4246067"/>
                <a:gd name="connsiteX185" fmla="*/ 2218387 w 7527271"/>
                <a:gd name="connsiteY185" fmla="*/ 59500 h 4246067"/>
                <a:gd name="connsiteX186" fmla="*/ 2320027 w 7527271"/>
                <a:gd name="connsiteY186" fmla="*/ 234490 h 4246067"/>
                <a:gd name="connsiteX187" fmla="*/ 2260832 w 7527271"/>
                <a:gd name="connsiteY187" fmla="*/ 245585 h 4246067"/>
                <a:gd name="connsiteX188" fmla="*/ 2238069 w 7527271"/>
                <a:gd name="connsiteY188" fmla="*/ 248658 h 4246067"/>
                <a:gd name="connsiteX189" fmla="*/ 2223932 w 7527271"/>
                <a:gd name="connsiteY189" fmla="*/ 249294 h 4246067"/>
                <a:gd name="connsiteX190" fmla="*/ 2225959 w 7527271"/>
                <a:gd name="connsiteY190" fmla="*/ 239490 h 4246067"/>
                <a:gd name="connsiteX191" fmla="*/ 2126964 w 7527271"/>
                <a:gd name="connsiteY191" fmla="*/ 247724 h 4246067"/>
                <a:gd name="connsiteX192" fmla="*/ 2308932 w 7527271"/>
                <a:gd name="connsiteY192" fmla="*/ 233789 h 4246067"/>
                <a:gd name="connsiteX193" fmla="*/ 2320027 w 7527271"/>
                <a:gd name="connsiteY193" fmla="*/ 234490 h 4246067"/>
                <a:gd name="connsiteX194" fmla="*/ 2436300 w 7527271"/>
                <a:gd name="connsiteY194" fmla="*/ 55749 h 4246067"/>
                <a:gd name="connsiteX195" fmla="*/ 2382087 w 7527271"/>
                <a:gd name="connsiteY195" fmla="*/ 66437 h 4246067"/>
                <a:gd name="connsiteX196" fmla="*/ 2214959 w 7527271"/>
                <a:gd name="connsiteY196" fmla="*/ 72730 h 4246067"/>
                <a:gd name="connsiteX197" fmla="*/ 2226569 w 7527271"/>
                <a:gd name="connsiteY197" fmla="*/ 64826 h 4246067"/>
                <a:gd name="connsiteX198" fmla="*/ 2230781 w 7527271"/>
                <a:gd name="connsiteY198" fmla="*/ 65063 h 4246067"/>
                <a:gd name="connsiteX199" fmla="*/ 2235628 w 7527271"/>
                <a:gd name="connsiteY199" fmla="*/ 58453 h 4246067"/>
                <a:gd name="connsiteX200" fmla="*/ 2267623 w 7527271"/>
                <a:gd name="connsiteY200" fmla="*/ 56510 h 4246067"/>
                <a:gd name="connsiteX201" fmla="*/ 2280261 w 7527271"/>
                <a:gd name="connsiteY201" fmla="*/ 52108 h 4246067"/>
                <a:gd name="connsiteX202" fmla="*/ 2285686 w 7527271"/>
                <a:gd name="connsiteY202" fmla="*/ 50033 h 4246067"/>
                <a:gd name="connsiteX203" fmla="*/ 2295084 w 7527271"/>
                <a:gd name="connsiteY203" fmla="*/ 48703 h 4246067"/>
                <a:gd name="connsiteX204" fmla="*/ 2303456 w 7527271"/>
                <a:gd name="connsiteY204" fmla="*/ 59854 h 4246067"/>
                <a:gd name="connsiteX205" fmla="*/ 2307657 w 7527271"/>
                <a:gd name="connsiteY205" fmla="*/ 52177 h 4246067"/>
                <a:gd name="connsiteX206" fmla="*/ 2310771 w 7527271"/>
                <a:gd name="connsiteY206" fmla="*/ 46483 h 4246067"/>
                <a:gd name="connsiteX207" fmla="*/ 2314198 w 7527271"/>
                <a:gd name="connsiteY207" fmla="*/ 45996 h 4246067"/>
                <a:gd name="connsiteX208" fmla="*/ 2319940 w 7527271"/>
                <a:gd name="connsiteY208" fmla="*/ 49681 h 4246067"/>
                <a:gd name="connsiteX209" fmla="*/ 2358538 w 7527271"/>
                <a:gd name="connsiteY209" fmla="*/ 59735 h 4246067"/>
                <a:gd name="connsiteX210" fmla="*/ 2355517 w 7527271"/>
                <a:gd name="connsiteY210" fmla="*/ 42042 h 4246067"/>
                <a:gd name="connsiteX211" fmla="*/ 2383168 w 7527271"/>
                <a:gd name="connsiteY211" fmla="*/ 59422 h 4246067"/>
                <a:gd name="connsiteX212" fmla="*/ 2421316 w 7527271"/>
                <a:gd name="connsiteY212" fmla="*/ 57603 h 4246067"/>
                <a:gd name="connsiteX213" fmla="*/ 2640319 w 7527271"/>
                <a:gd name="connsiteY213" fmla="*/ 13882 h 4246067"/>
                <a:gd name="connsiteX214" fmla="*/ 2629474 w 7527271"/>
                <a:gd name="connsiteY214" fmla="*/ 1990 h 4246067"/>
                <a:gd name="connsiteX215" fmla="*/ 2720388 w 7527271"/>
                <a:gd name="connsiteY215" fmla="*/ 5213 h 4246067"/>
                <a:gd name="connsiteX216" fmla="*/ 2700297 w 7527271"/>
                <a:gd name="connsiteY216" fmla="*/ 12153 h 4246067"/>
                <a:gd name="connsiteX217" fmla="*/ 2694788 w 7527271"/>
                <a:gd name="connsiteY217" fmla="*/ 12840 h 4246067"/>
                <a:gd name="connsiteX218" fmla="*/ 2666244 w 7527271"/>
                <a:gd name="connsiteY218" fmla="*/ 5637 h 4246067"/>
                <a:gd name="connsiteX219" fmla="*/ 2691777 w 7527271"/>
                <a:gd name="connsiteY219" fmla="*/ 1269 h 4246067"/>
                <a:gd name="connsiteX220" fmla="*/ 2720388 w 7527271"/>
                <a:gd name="connsiteY220" fmla="*/ 5213 h 4246067"/>
                <a:gd name="connsiteX221" fmla="*/ 2745589 w 7527271"/>
                <a:gd name="connsiteY221" fmla="*/ 6473 h 4246067"/>
                <a:gd name="connsiteX222" fmla="*/ 2728044 w 7527271"/>
                <a:gd name="connsiteY222" fmla="*/ 8675 h 4246067"/>
                <a:gd name="connsiteX223" fmla="*/ 2720388 w 7527271"/>
                <a:gd name="connsiteY223" fmla="*/ 5213 h 4246067"/>
                <a:gd name="connsiteX224" fmla="*/ 2765795 w 7527271"/>
                <a:gd name="connsiteY224" fmla="*/ 3943 h 4246067"/>
                <a:gd name="connsiteX225" fmla="*/ 2752836 w 7527271"/>
                <a:gd name="connsiteY225" fmla="*/ 5567 h 4246067"/>
                <a:gd name="connsiteX226" fmla="*/ 2759218 w 7527271"/>
                <a:gd name="connsiteY226" fmla="*/ 2224 h 4246067"/>
                <a:gd name="connsiteX227" fmla="*/ 2784447 w 7527271"/>
                <a:gd name="connsiteY227" fmla="*/ 1606 h 4246067"/>
                <a:gd name="connsiteX228" fmla="*/ 2777826 w 7527271"/>
                <a:gd name="connsiteY228" fmla="*/ 2435 h 4246067"/>
                <a:gd name="connsiteX229" fmla="*/ 2779400 w 7527271"/>
                <a:gd name="connsiteY229" fmla="*/ 0 h 4246067"/>
                <a:gd name="connsiteX230" fmla="*/ 2975948 w 7527271"/>
                <a:gd name="connsiteY230" fmla="*/ 68337 h 4246067"/>
                <a:gd name="connsiteX231" fmla="*/ 2942761 w 7527271"/>
                <a:gd name="connsiteY231" fmla="*/ 70090 h 4246067"/>
                <a:gd name="connsiteX232" fmla="*/ 2245680 w 7527271"/>
                <a:gd name="connsiteY232" fmla="*/ 185336 h 4246067"/>
                <a:gd name="connsiteX233" fmla="*/ 2139773 w 7527271"/>
                <a:gd name="connsiteY233" fmla="*/ 209804 h 4246067"/>
                <a:gd name="connsiteX234" fmla="*/ 2124186 w 7527271"/>
                <a:gd name="connsiteY234" fmla="*/ 240542 h 4246067"/>
                <a:gd name="connsiteX235" fmla="*/ 2095196 w 7527271"/>
                <a:gd name="connsiteY235" fmla="*/ 253662 h 4246067"/>
                <a:gd name="connsiteX236" fmla="*/ 2099702 w 7527271"/>
                <a:gd name="connsiteY236" fmla="*/ 254876 h 4246067"/>
                <a:gd name="connsiteX237" fmla="*/ 1480594 w 7527271"/>
                <a:gd name="connsiteY237" fmla="*/ 282710 h 4246067"/>
                <a:gd name="connsiteX238" fmla="*/ 1307558 w 7527271"/>
                <a:gd name="connsiteY238" fmla="*/ 299254 h 4246067"/>
                <a:gd name="connsiteX239" fmla="*/ 1260583 w 7527271"/>
                <a:gd name="connsiteY239" fmla="*/ 295464 h 4246067"/>
                <a:gd name="connsiteX240" fmla="*/ 1238044 w 7527271"/>
                <a:gd name="connsiteY240" fmla="*/ 298740 h 4246067"/>
                <a:gd name="connsiteX241" fmla="*/ 1171499 w 7527271"/>
                <a:gd name="connsiteY241" fmla="*/ 312270 h 4246067"/>
                <a:gd name="connsiteX242" fmla="*/ 1151052 w 7527271"/>
                <a:gd name="connsiteY242" fmla="*/ 317721 h 4246067"/>
                <a:gd name="connsiteX243" fmla="*/ 1147257 w 7527271"/>
                <a:gd name="connsiteY243" fmla="*/ 317721 h 4246067"/>
                <a:gd name="connsiteX244" fmla="*/ 1108293 w 7527271"/>
                <a:gd name="connsiteY244" fmla="*/ 321626 h 4246067"/>
                <a:gd name="connsiteX245" fmla="*/ 1103414 w 7527271"/>
                <a:gd name="connsiteY245" fmla="*/ 321555 h 4246067"/>
                <a:gd name="connsiteX246" fmla="*/ 1153973 w 7527271"/>
                <a:gd name="connsiteY246" fmla="*/ 308034 h 4246067"/>
                <a:gd name="connsiteX247" fmla="*/ 1225918 w 7527271"/>
                <a:gd name="connsiteY247" fmla="*/ 292201 h 4246067"/>
                <a:gd name="connsiteX248" fmla="*/ 1236194 w 7527271"/>
                <a:gd name="connsiteY248" fmla="*/ 290594 h 4246067"/>
                <a:gd name="connsiteX249" fmla="*/ 1213178 w 7527271"/>
                <a:gd name="connsiteY249" fmla="*/ 284874 h 4246067"/>
                <a:gd name="connsiteX250" fmla="*/ 1178770 w 7527271"/>
                <a:gd name="connsiteY250" fmla="*/ 270510 h 4246067"/>
                <a:gd name="connsiteX251" fmla="*/ 1103155 w 7527271"/>
                <a:gd name="connsiteY251" fmla="*/ 245828 h 4246067"/>
                <a:gd name="connsiteX252" fmla="*/ 1103155 w 7527271"/>
                <a:gd name="connsiteY252" fmla="*/ 245828 h 4246067"/>
                <a:gd name="connsiteX253" fmla="*/ 780078 w 7527271"/>
                <a:gd name="connsiteY253" fmla="*/ 243396 h 4246067"/>
                <a:gd name="connsiteX254" fmla="*/ 928219 w 7527271"/>
                <a:gd name="connsiteY254" fmla="*/ 197080 h 4246067"/>
                <a:gd name="connsiteX255" fmla="*/ 880248 w 7527271"/>
                <a:gd name="connsiteY255" fmla="*/ 189774 h 4246067"/>
                <a:gd name="connsiteX256" fmla="*/ 813969 w 7527271"/>
                <a:gd name="connsiteY256" fmla="*/ 186239 h 4246067"/>
                <a:gd name="connsiteX257" fmla="*/ 1817838 w 7527271"/>
                <a:gd name="connsiteY257" fmla="*/ 104605 h 4246067"/>
                <a:gd name="connsiteX258" fmla="*/ 2294191 w 7527271"/>
                <a:gd name="connsiteY258" fmla="*/ 83764 h 4246067"/>
                <a:gd name="connsiteX259" fmla="*/ 2289208 w 7527271"/>
                <a:gd name="connsiteY259" fmla="*/ 84750 h 4246067"/>
                <a:gd name="connsiteX260" fmla="*/ 2078959 w 7527271"/>
                <a:gd name="connsiteY260" fmla="*/ 160478 h 4246067"/>
                <a:gd name="connsiteX261" fmla="*/ 2023660 w 7527271"/>
                <a:gd name="connsiteY261" fmla="*/ 173750 h 4246067"/>
                <a:gd name="connsiteX262" fmla="*/ 1991528 w 7527271"/>
                <a:gd name="connsiteY262" fmla="*/ 198636 h 4246067"/>
                <a:gd name="connsiteX263" fmla="*/ 2197276 w 7527271"/>
                <a:gd name="connsiteY263" fmla="*/ 165276 h 4246067"/>
                <a:gd name="connsiteX264" fmla="*/ 2730346 w 7527271"/>
                <a:gd name="connsiteY264" fmla="*/ 74613 h 4246067"/>
                <a:gd name="connsiteX265" fmla="*/ 2845621 w 7527271"/>
                <a:gd name="connsiteY265" fmla="*/ 60884 h 4246067"/>
                <a:gd name="connsiteX266" fmla="*/ 3077268 w 7527271"/>
                <a:gd name="connsiteY266" fmla="*/ 3430487 h 4246067"/>
                <a:gd name="connsiteX267" fmla="*/ 3065395 w 7527271"/>
                <a:gd name="connsiteY267" fmla="*/ 3438079 h 4246067"/>
                <a:gd name="connsiteX268" fmla="*/ 2845737 w 7527271"/>
                <a:gd name="connsiteY268" fmla="*/ 3385769 h 4246067"/>
                <a:gd name="connsiteX269" fmla="*/ 2632014 w 7527271"/>
                <a:gd name="connsiteY269" fmla="*/ 3329659 h 4246067"/>
                <a:gd name="connsiteX270" fmla="*/ 2412356 w 7527271"/>
                <a:gd name="connsiteY270" fmla="*/ 3277341 h 4246067"/>
                <a:gd name="connsiteX271" fmla="*/ 2192698 w 7527271"/>
                <a:gd name="connsiteY271" fmla="*/ 3225029 h 4246067"/>
                <a:gd name="connsiteX272" fmla="*/ 2174888 w 7527271"/>
                <a:gd name="connsiteY272" fmla="*/ 3199699 h 4246067"/>
                <a:gd name="connsiteX273" fmla="*/ 2192694 w 7527271"/>
                <a:gd name="connsiteY273" fmla="*/ 3206669 h 4246067"/>
                <a:gd name="connsiteX274" fmla="*/ 3065393 w 7527271"/>
                <a:gd name="connsiteY274" fmla="*/ 3419723 h 4246067"/>
                <a:gd name="connsiteX275" fmla="*/ 3077264 w 7527271"/>
                <a:gd name="connsiteY275" fmla="*/ 3421303 h 4246067"/>
                <a:gd name="connsiteX276" fmla="*/ 3077268 w 7527271"/>
                <a:gd name="connsiteY276" fmla="*/ 3430487 h 4246067"/>
                <a:gd name="connsiteX277" fmla="*/ 3089148 w 7527271"/>
                <a:gd name="connsiteY277" fmla="*/ 257891 h 4246067"/>
                <a:gd name="connsiteX278" fmla="*/ 3086918 w 7527271"/>
                <a:gd name="connsiteY278" fmla="*/ 268355 h 4246067"/>
                <a:gd name="connsiteX279" fmla="*/ 3086966 w 7527271"/>
                <a:gd name="connsiteY279" fmla="*/ 266045 h 4246067"/>
                <a:gd name="connsiteX280" fmla="*/ 3181897 w 7527271"/>
                <a:gd name="connsiteY280" fmla="*/ 125963 h 4246067"/>
                <a:gd name="connsiteX281" fmla="*/ 3175885 w 7527271"/>
                <a:gd name="connsiteY281" fmla="*/ 110399 h 4246067"/>
                <a:gd name="connsiteX282" fmla="*/ 3181897 w 7527271"/>
                <a:gd name="connsiteY282" fmla="*/ 125963 h 4246067"/>
                <a:gd name="connsiteX283" fmla="*/ 3213665 w 7527271"/>
                <a:gd name="connsiteY283" fmla="*/ 120027 h 4246067"/>
                <a:gd name="connsiteX284" fmla="*/ 3200740 w 7527271"/>
                <a:gd name="connsiteY284" fmla="*/ 120702 h 4246067"/>
                <a:gd name="connsiteX285" fmla="*/ 3208064 w 7527271"/>
                <a:gd name="connsiteY285" fmla="*/ 116198 h 4246067"/>
                <a:gd name="connsiteX286" fmla="*/ 3213665 w 7527271"/>
                <a:gd name="connsiteY286" fmla="*/ 120027 h 4246067"/>
                <a:gd name="connsiteX287" fmla="*/ 3235755 w 7527271"/>
                <a:gd name="connsiteY287" fmla="*/ 242992 h 4246067"/>
                <a:gd name="connsiteX288" fmla="*/ 3233556 w 7527271"/>
                <a:gd name="connsiteY288" fmla="*/ 242916 h 4246067"/>
                <a:gd name="connsiteX289" fmla="*/ 3234241 w 7527271"/>
                <a:gd name="connsiteY289" fmla="*/ 263903 h 4246067"/>
                <a:gd name="connsiteX290" fmla="*/ 3310362 w 7527271"/>
                <a:gd name="connsiteY290" fmla="*/ 122904 h 4246067"/>
                <a:gd name="connsiteX291" fmla="*/ 3213665 w 7527271"/>
                <a:gd name="connsiteY291" fmla="*/ 120027 h 4246067"/>
                <a:gd name="connsiteX292" fmla="*/ 3251136 w 7527271"/>
                <a:gd name="connsiteY292" fmla="*/ 114244 h 4246067"/>
                <a:gd name="connsiteX293" fmla="*/ 3288128 w 7527271"/>
                <a:gd name="connsiteY293" fmla="*/ 114414 h 4246067"/>
                <a:gd name="connsiteX294" fmla="*/ 3310362 w 7527271"/>
                <a:gd name="connsiteY294" fmla="*/ 122904 h 4246067"/>
                <a:gd name="connsiteX295" fmla="*/ 3709209 w 7527271"/>
                <a:gd name="connsiteY295" fmla="*/ 64485 h 4246067"/>
                <a:gd name="connsiteX296" fmla="*/ 3704822 w 7527271"/>
                <a:gd name="connsiteY296" fmla="*/ 68604 h 4246067"/>
                <a:gd name="connsiteX297" fmla="*/ 3667183 w 7527271"/>
                <a:gd name="connsiteY297" fmla="*/ 76756 h 4246067"/>
                <a:gd name="connsiteX298" fmla="*/ 3303580 w 7527271"/>
                <a:gd name="connsiteY298" fmla="*/ 63419 h 4246067"/>
                <a:gd name="connsiteX299" fmla="*/ 3295636 w 7527271"/>
                <a:gd name="connsiteY299" fmla="*/ 63291 h 4246067"/>
                <a:gd name="connsiteX300" fmla="*/ 3288285 w 7527271"/>
                <a:gd name="connsiteY300" fmla="*/ 62498 h 4246067"/>
                <a:gd name="connsiteX301" fmla="*/ 3287774 w 7527271"/>
                <a:gd name="connsiteY301" fmla="*/ 63168 h 4246067"/>
                <a:gd name="connsiteX302" fmla="*/ 3236373 w 7527271"/>
                <a:gd name="connsiteY302" fmla="*/ 62350 h 4246067"/>
                <a:gd name="connsiteX303" fmla="*/ 3233213 w 7527271"/>
                <a:gd name="connsiteY303" fmla="*/ 62032 h 4246067"/>
                <a:gd name="connsiteX304" fmla="*/ 3233025 w 7527271"/>
                <a:gd name="connsiteY304" fmla="*/ 62295 h 4246067"/>
                <a:gd name="connsiteX305" fmla="*/ 3123553 w 7527271"/>
                <a:gd name="connsiteY305" fmla="*/ 60551 h 4246067"/>
                <a:gd name="connsiteX306" fmla="*/ 3084055 w 7527271"/>
                <a:gd name="connsiteY306" fmla="*/ 62636 h 4246067"/>
                <a:gd name="connsiteX307" fmla="*/ 3027435 w 7527271"/>
                <a:gd name="connsiteY307" fmla="*/ 60013 h 4246067"/>
                <a:gd name="connsiteX308" fmla="*/ 2851646 w 7527271"/>
                <a:gd name="connsiteY308" fmla="*/ 60165 h 4246067"/>
                <a:gd name="connsiteX309" fmla="*/ 2915129 w 7527271"/>
                <a:gd name="connsiteY309" fmla="*/ 52606 h 4246067"/>
                <a:gd name="connsiteX310" fmla="*/ 3318518 w 7527271"/>
                <a:gd name="connsiteY310" fmla="*/ 38824 h 4246067"/>
                <a:gd name="connsiteX311" fmla="*/ 3383876 w 7527271"/>
                <a:gd name="connsiteY311" fmla="*/ 37762 h 4246067"/>
                <a:gd name="connsiteX312" fmla="*/ 3427012 w 7527271"/>
                <a:gd name="connsiteY312" fmla="*/ 37036 h 4246067"/>
                <a:gd name="connsiteX313" fmla="*/ 3593979 w 7527271"/>
                <a:gd name="connsiteY313" fmla="*/ 52552 h 4246067"/>
                <a:gd name="connsiteX314" fmla="*/ 4060981 w 7527271"/>
                <a:gd name="connsiteY314" fmla="*/ 460893 h 4246067"/>
                <a:gd name="connsiteX315" fmla="*/ 4050354 w 7527271"/>
                <a:gd name="connsiteY315" fmla="*/ 447679 h 4246067"/>
                <a:gd name="connsiteX316" fmla="*/ 3845727 w 7527271"/>
                <a:gd name="connsiteY316" fmla="*/ 418998 h 4246067"/>
                <a:gd name="connsiteX317" fmla="*/ 3624727 w 7527271"/>
                <a:gd name="connsiteY317" fmla="*/ 404813 h 4246067"/>
                <a:gd name="connsiteX318" fmla="*/ 3604990 w 7527271"/>
                <a:gd name="connsiteY318" fmla="*/ 402151 h 4246067"/>
                <a:gd name="connsiteX319" fmla="*/ 3604999 w 7527271"/>
                <a:gd name="connsiteY319" fmla="*/ 402800 h 4246067"/>
                <a:gd name="connsiteX320" fmla="*/ 3625914 w 7527271"/>
                <a:gd name="connsiteY320" fmla="*/ 406591 h 4246067"/>
                <a:gd name="connsiteX321" fmla="*/ 3707453 w 7527271"/>
                <a:gd name="connsiteY321" fmla="*/ 422069 h 4246067"/>
                <a:gd name="connsiteX322" fmla="*/ 3942637 w 7527271"/>
                <a:gd name="connsiteY322" fmla="*/ 438968 h 4246067"/>
                <a:gd name="connsiteX323" fmla="*/ 4060981 w 7527271"/>
                <a:gd name="connsiteY323" fmla="*/ 460893 h 4246067"/>
                <a:gd name="connsiteX324" fmla="*/ 4091429 w 7527271"/>
                <a:gd name="connsiteY324" fmla="*/ 461084 h 4246067"/>
                <a:gd name="connsiteX325" fmla="*/ 4080583 w 7527271"/>
                <a:gd name="connsiteY325" fmla="*/ 449191 h 4246067"/>
                <a:gd name="connsiteX326" fmla="*/ 4091429 w 7527271"/>
                <a:gd name="connsiteY326" fmla="*/ 461084 h 4246067"/>
                <a:gd name="connsiteX327" fmla="*/ 4192037 w 7527271"/>
                <a:gd name="connsiteY327" fmla="*/ 477218 h 4246067"/>
                <a:gd name="connsiteX328" fmla="*/ 4182127 w 7527271"/>
                <a:gd name="connsiteY328" fmla="*/ 465633 h 4246067"/>
                <a:gd name="connsiteX329" fmla="*/ 4192037 w 7527271"/>
                <a:gd name="connsiteY329" fmla="*/ 477218 h 4246067"/>
                <a:gd name="connsiteX330" fmla="*/ 4233473 w 7527271"/>
                <a:gd name="connsiteY330" fmla="*/ 482389 h 4246067"/>
                <a:gd name="connsiteX331" fmla="*/ 4205826 w 7527271"/>
                <a:gd name="connsiteY331" fmla="*/ 465012 h 4246067"/>
                <a:gd name="connsiteX332" fmla="*/ 4233473 w 7527271"/>
                <a:gd name="connsiteY332" fmla="*/ 482389 h 4246067"/>
                <a:gd name="connsiteX333" fmla="*/ 4275842 w 7527271"/>
                <a:gd name="connsiteY333" fmla="*/ 487866 h 4246067"/>
                <a:gd name="connsiteX334" fmla="*/ 4259612 w 7527271"/>
                <a:gd name="connsiteY334" fmla="*/ 472826 h 4246067"/>
                <a:gd name="connsiteX335" fmla="*/ 4275842 w 7527271"/>
                <a:gd name="connsiteY335" fmla="*/ 487866 h 4246067"/>
                <a:gd name="connsiteX336" fmla="*/ 4335230 w 7527271"/>
                <a:gd name="connsiteY336" fmla="*/ 497505 h 4246067"/>
                <a:gd name="connsiteX337" fmla="*/ 4320323 w 7527271"/>
                <a:gd name="connsiteY337" fmla="*/ 482069 h 4246067"/>
                <a:gd name="connsiteX338" fmla="*/ 4313183 w 7527271"/>
                <a:gd name="connsiteY338" fmla="*/ 481956 h 4246067"/>
                <a:gd name="connsiteX339" fmla="*/ 4335230 w 7527271"/>
                <a:gd name="connsiteY339" fmla="*/ 497505 h 4246067"/>
                <a:gd name="connsiteX340" fmla="*/ 4376665 w 7527271"/>
                <a:gd name="connsiteY340" fmla="*/ 502678 h 4246067"/>
                <a:gd name="connsiteX341" fmla="*/ 4361152 w 7527271"/>
                <a:gd name="connsiteY341" fmla="*/ 489260 h 4246067"/>
                <a:gd name="connsiteX342" fmla="*/ 4376665 w 7527271"/>
                <a:gd name="connsiteY342" fmla="*/ 502678 h 4246067"/>
                <a:gd name="connsiteX343" fmla="*/ 4441440 w 7527271"/>
                <a:gd name="connsiteY343" fmla="*/ 515467 h 4246067"/>
                <a:gd name="connsiteX344" fmla="*/ 4414724 w 7527271"/>
                <a:gd name="connsiteY344" fmla="*/ 498394 h 4246067"/>
                <a:gd name="connsiteX345" fmla="*/ 4441440 w 7527271"/>
                <a:gd name="connsiteY345" fmla="*/ 515467 h 4246067"/>
                <a:gd name="connsiteX346" fmla="*/ 4471671 w 7527271"/>
                <a:gd name="connsiteY346" fmla="*/ 516982 h 4246067"/>
                <a:gd name="connsiteX347" fmla="*/ 4456161 w 7527271"/>
                <a:gd name="connsiteY347" fmla="*/ 503566 h 4246067"/>
                <a:gd name="connsiteX348" fmla="*/ 4471671 w 7527271"/>
                <a:gd name="connsiteY348" fmla="*/ 516982 h 4246067"/>
                <a:gd name="connsiteX349" fmla="*/ 5399477 w 7527271"/>
                <a:gd name="connsiteY349" fmla="*/ 700099 h 4246067"/>
                <a:gd name="connsiteX350" fmla="*/ 5347137 w 7527271"/>
                <a:gd name="connsiteY350" fmla="*/ 673615 h 4246067"/>
                <a:gd name="connsiteX351" fmla="*/ 5320436 w 7527271"/>
                <a:gd name="connsiteY351" fmla="*/ 668424 h 4246067"/>
                <a:gd name="connsiteX352" fmla="*/ 5335997 w 7527271"/>
                <a:gd name="connsiteY352" fmla="*/ 679377 h 4246067"/>
                <a:gd name="connsiteX353" fmla="*/ 5399477 w 7527271"/>
                <a:gd name="connsiteY353" fmla="*/ 700099 h 4246067"/>
                <a:gd name="connsiteX354" fmla="*/ 5536506 w 7527271"/>
                <a:gd name="connsiteY354" fmla="*/ 740830 h 4246067"/>
                <a:gd name="connsiteX355" fmla="*/ 5536207 w 7527271"/>
                <a:gd name="connsiteY355" fmla="*/ 740710 h 4246067"/>
                <a:gd name="connsiteX356" fmla="*/ 5536423 w 7527271"/>
                <a:gd name="connsiteY356" fmla="*/ 740818 h 4246067"/>
                <a:gd name="connsiteX357" fmla="*/ 5543992 w 7527271"/>
                <a:gd name="connsiteY357" fmla="*/ 733244 h 4246067"/>
                <a:gd name="connsiteX358" fmla="*/ 5530338 w 7527271"/>
                <a:gd name="connsiteY358" fmla="*/ 724838 h 4246067"/>
                <a:gd name="connsiteX359" fmla="*/ 5472541 w 7527271"/>
                <a:gd name="connsiteY359" fmla="*/ 697384 h 4246067"/>
                <a:gd name="connsiteX360" fmla="*/ 5457386 w 7527271"/>
                <a:gd name="connsiteY360" fmla="*/ 695057 h 4246067"/>
                <a:gd name="connsiteX361" fmla="*/ 5447809 w 7527271"/>
                <a:gd name="connsiteY361" fmla="*/ 699167 h 4246067"/>
                <a:gd name="connsiteX362" fmla="*/ 5463603 w 7527271"/>
                <a:gd name="connsiteY362" fmla="*/ 703865 h 4246067"/>
                <a:gd name="connsiteX363" fmla="*/ 5489465 w 7527271"/>
                <a:gd name="connsiteY363" fmla="*/ 717702 h 4246067"/>
                <a:gd name="connsiteX364" fmla="*/ 5491443 w 7527271"/>
                <a:gd name="connsiteY364" fmla="*/ 717200 h 4246067"/>
                <a:gd name="connsiteX365" fmla="*/ 5492528 w 7527271"/>
                <a:gd name="connsiteY365" fmla="*/ 719340 h 4246067"/>
                <a:gd name="connsiteX366" fmla="*/ 5498338 w 7527271"/>
                <a:gd name="connsiteY366" fmla="*/ 722446 h 4246067"/>
                <a:gd name="connsiteX367" fmla="*/ 5516645 w 7527271"/>
                <a:gd name="connsiteY367" fmla="*/ 731275 h 4246067"/>
                <a:gd name="connsiteX368" fmla="*/ 5513795 w 7527271"/>
                <a:gd name="connsiteY368" fmla="*/ 729008 h 4246067"/>
                <a:gd name="connsiteX369" fmla="*/ 5532739 w 7527271"/>
                <a:gd name="connsiteY369" fmla="*/ 729341 h 4246067"/>
                <a:gd name="connsiteX370" fmla="*/ 5959258 w 7527271"/>
                <a:gd name="connsiteY370" fmla="*/ 846243 h 4246067"/>
                <a:gd name="connsiteX371" fmla="*/ 5680838 w 7527271"/>
                <a:gd name="connsiteY371" fmla="*/ 765485 h 4246067"/>
                <a:gd name="connsiteX372" fmla="*/ 5604342 w 7527271"/>
                <a:gd name="connsiteY372" fmla="*/ 741100 h 4246067"/>
                <a:gd name="connsiteX373" fmla="*/ 5592512 w 7527271"/>
                <a:gd name="connsiteY373" fmla="*/ 746396 h 4246067"/>
                <a:gd name="connsiteX374" fmla="*/ 5601192 w 7527271"/>
                <a:gd name="connsiteY374" fmla="*/ 752922 h 4246067"/>
                <a:gd name="connsiteX375" fmla="*/ 5713736 w 7527271"/>
                <a:gd name="connsiteY375" fmla="*/ 790062 h 4246067"/>
                <a:gd name="connsiteX376" fmla="*/ 5740432 w 7527271"/>
                <a:gd name="connsiteY376" fmla="*/ 798798 h 4246067"/>
                <a:gd name="connsiteX377" fmla="*/ 5774630 w 7527271"/>
                <a:gd name="connsiteY377" fmla="*/ 808191 h 4246067"/>
                <a:gd name="connsiteX378" fmla="*/ 5824034 w 7527271"/>
                <a:gd name="connsiteY378" fmla="*/ 821966 h 4246067"/>
                <a:gd name="connsiteX379" fmla="*/ 5900024 w 7527271"/>
                <a:gd name="connsiteY379" fmla="*/ 849688 h 4246067"/>
                <a:gd name="connsiteX380" fmla="*/ 6341218 w 7527271"/>
                <a:gd name="connsiteY380" fmla="*/ 869660 h 4246067"/>
                <a:gd name="connsiteX381" fmla="*/ 6251785 w 7527271"/>
                <a:gd name="connsiteY381" fmla="*/ 840470 h 4246067"/>
                <a:gd name="connsiteX382" fmla="*/ 6063087 w 7527271"/>
                <a:gd name="connsiteY382" fmla="*/ 778877 h 4246067"/>
                <a:gd name="connsiteX383" fmla="*/ 5926169 w 7527271"/>
                <a:gd name="connsiteY383" fmla="*/ 724332 h 4246067"/>
                <a:gd name="connsiteX384" fmla="*/ 5870375 w 7527271"/>
                <a:gd name="connsiteY384" fmla="*/ 701620 h 4246067"/>
                <a:gd name="connsiteX385" fmla="*/ 5868574 w 7527271"/>
                <a:gd name="connsiteY385" fmla="*/ 706942 h 4246067"/>
                <a:gd name="connsiteX386" fmla="*/ 5867151 w 7527271"/>
                <a:gd name="connsiteY386" fmla="*/ 702469 h 4246067"/>
                <a:gd name="connsiteX387" fmla="*/ 5868725 w 7527271"/>
                <a:gd name="connsiteY387" fmla="*/ 700948 h 4246067"/>
                <a:gd name="connsiteX388" fmla="*/ 5782946 w 7527271"/>
                <a:gd name="connsiteY388" fmla="*/ 666031 h 4246067"/>
                <a:gd name="connsiteX389" fmla="*/ 5481261 w 7527271"/>
                <a:gd name="connsiteY389" fmla="*/ 572260 h 4246067"/>
                <a:gd name="connsiteX390" fmla="*/ 5112365 w 7527271"/>
                <a:gd name="connsiteY390" fmla="*/ 476907 h 4246067"/>
                <a:gd name="connsiteX391" fmla="*/ 4597115 w 7527271"/>
                <a:gd name="connsiteY391" fmla="*/ 386689 h 4246067"/>
                <a:gd name="connsiteX392" fmla="*/ 3476529 w 7527271"/>
                <a:gd name="connsiteY392" fmla="*/ 251545 h 4246067"/>
                <a:gd name="connsiteX393" fmla="*/ 3244403 w 7527271"/>
                <a:gd name="connsiteY393" fmla="*/ 243300 h 4246067"/>
                <a:gd name="connsiteX394" fmla="*/ 3244550 w 7527271"/>
                <a:gd name="connsiteY394" fmla="*/ 255151 h 4246067"/>
                <a:gd name="connsiteX395" fmla="*/ 3243619 w 7527271"/>
                <a:gd name="connsiteY395" fmla="*/ 264629 h 4246067"/>
                <a:gd name="connsiteX396" fmla="*/ 3242427 w 7527271"/>
                <a:gd name="connsiteY396" fmla="*/ 268927 h 4246067"/>
                <a:gd name="connsiteX397" fmla="*/ 3244716 w 7527271"/>
                <a:gd name="connsiteY397" fmla="*/ 268382 h 4246067"/>
                <a:gd name="connsiteX398" fmla="*/ 3245049 w 7527271"/>
                <a:gd name="connsiteY398" fmla="*/ 295246 h 4246067"/>
                <a:gd name="connsiteX399" fmla="*/ 3508531 w 7527271"/>
                <a:gd name="connsiteY399" fmla="*/ 297273 h 4246067"/>
                <a:gd name="connsiteX400" fmla="*/ 4049704 w 7527271"/>
                <a:gd name="connsiteY400" fmla="*/ 379247 h 4246067"/>
                <a:gd name="connsiteX401" fmla="*/ 4590657 w 7527271"/>
                <a:gd name="connsiteY401" fmla="*/ 462542 h 4246067"/>
                <a:gd name="connsiteX402" fmla="*/ 5137647 w 7527271"/>
                <a:gd name="connsiteY402" fmla="*/ 545023 h 4246067"/>
                <a:gd name="connsiteX403" fmla="*/ 6124805 w 7527271"/>
                <a:gd name="connsiteY403" fmla="*/ 827890 h 4246067"/>
                <a:gd name="connsiteX404" fmla="*/ 6206236 w 7527271"/>
                <a:gd name="connsiteY404" fmla="*/ 857814 h 4246067"/>
                <a:gd name="connsiteX405" fmla="*/ 6342378 w 7527271"/>
                <a:gd name="connsiteY405" fmla="*/ 3637293 h 4246067"/>
                <a:gd name="connsiteX406" fmla="*/ 6223634 w 7527271"/>
                <a:gd name="connsiteY406" fmla="*/ 3547975 h 4246067"/>
                <a:gd name="connsiteX407" fmla="*/ 6182082 w 7527271"/>
                <a:gd name="connsiteY407" fmla="*/ 3547013 h 4246067"/>
                <a:gd name="connsiteX408" fmla="*/ 6140526 w 7527271"/>
                <a:gd name="connsiteY408" fmla="*/ 3546047 h 4246067"/>
                <a:gd name="connsiteX409" fmla="*/ 6084123 w 7527271"/>
                <a:gd name="connsiteY409" fmla="*/ 3536209 h 4246067"/>
                <a:gd name="connsiteX410" fmla="*/ 6027728 w 7527271"/>
                <a:gd name="connsiteY410" fmla="*/ 3526381 h 4246067"/>
                <a:gd name="connsiteX411" fmla="*/ 5974299 w 7527271"/>
                <a:gd name="connsiteY411" fmla="*/ 3523823 h 4246067"/>
                <a:gd name="connsiteX412" fmla="*/ 5914930 w 7527271"/>
                <a:gd name="connsiteY412" fmla="*/ 3506707 h 4246067"/>
                <a:gd name="connsiteX413" fmla="*/ 5909000 w 7527271"/>
                <a:gd name="connsiteY413" fmla="*/ 3528879 h 4246067"/>
                <a:gd name="connsiteX414" fmla="*/ 6018828 w 7527271"/>
                <a:gd name="connsiteY414" fmla="*/ 3559627 h 4246067"/>
                <a:gd name="connsiteX415" fmla="*/ 6116781 w 7527271"/>
                <a:gd name="connsiteY415" fmla="*/ 3579605 h 4246067"/>
                <a:gd name="connsiteX416" fmla="*/ 6232549 w 7527271"/>
                <a:gd name="connsiteY416" fmla="*/ 3606547 h 4246067"/>
                <a:gd name="connsiteX417" fmla="*/ 6342378 w 7527271"/>
                <a:gd name="connsiteY417" fmla="*/ 3637293 h 4246067"/>
                <a:gd name="connsiteX418" fmla="*/ 6383967 w 7527271"/>
                <a:gd name="connsiteY418" fmla="*/ 3886189 h 4246067"/>
                <a:gd name="connsiteX419" fmla="*/ 6220712 w 7527271"/>
                <a:gd name="connsiteY419" fmla="*/ 3862079 h 4246067"/>
                <a:gd name="connsiteX420" fmla="*/ 6051510 w 7527271"/>
                <a:gd name="connsiteY420" fmla="*/ 3805031 h 4246067"/>
                <a:gd name="connsiteX421" fmla="*/ 5950589 w 7527271"/>
                <a:gd name="connsiteY421" fmla="*/ 3786951 h 4246067"/>
                <a:gd name="connsiteX422" fmla="*/ 5843731 w 7527271"/>
                <a:gd name="connsiteY422" fmla="*/ 3772669 h 4246067"/>
                <a:gd name="connsiteX423" fmla="*/ 5849665 w 7527271"/>
                <a:gd name="connsiteY423" fmla="*/ 3768873 h 4246067"/>
                <a:gd name="connsiteX424" fmla="*/ 5819984 w 7527271"/>
                <a:gd name="connsiteY424" fmla="*/ 3760309 h 4246067"/>
                <a:gd name="connsiteX425" fmla="*/ 5790296 w 7527271"/>
                <a:gd name="connsiteY425" fmla="*/ 3751755 h 4246067"/>
                <a:gd name="connsiteX426" fmla="*/ 5784362 w 7527271"/>
                <a:gd name="connsiteY426" fmla="*/ 3755549 h 4246067"/>
                <a:gd name="connsiteX427" fmla="*/ 5811080 w 7527271"/>
                <a:gd name="connsiteY427" fmla="*/ 3775197 h 4246067"/>
                <a:gd name="connsiteX428" fmla="*/ 5837799 w 7527271"/>
                <a:gd name="connsiteY428" fmla="*/ 3794841 h 4246067"/>
                <a:gd name="connsiteX429" fmla="*/ 5873419 w 7527271"/>
                <a:gd name="connsiteY429" fmla="*/ 3808773 h 4246067"/>
                <a:gd name="connsiteX430" fmla="*/ 6116825 w 7527271"/>
                <a:gd name="connsiteY430" fmla="*/ 3873445 h 4246067"/>
                <a:gd name="connsiteX431" fmla="*/ 6211810 w 7527271"/>
                <a:gd name="connsiteY431" fmla="*/ 3895325 h 4246067"/>
                <a:gd name="connsiteX432" fmla="*/ 6306796 w 7527271"/>
                <a:gd name="connsiteY432" fmla="*/ 3917203 h 4246067"/>
                <a:gd name="connsiteX433" fmla="*/ 6383967 w 7527271"/>
                <a:gd name="connsiteY433" fmla="*/ 3886189 h 4246067"/>
                <a:gd name="connsiteX434" fmla="*/ 6430224 w 7527271"/>
                <a:gd name="connsiteY434" fmla="*/ 1440304 h 4246067"/>
                <a:gd name="connsiteX435" fmla="*/ 6406452 w 7527271"/>
                <a:gd name="connsiteY435" fmla="*/ 1440814 h 4246067"/>
                <a:gd name="connsiteX436" fmla="*/ 6397321 w 7527271"/>
                <a:gd name="connsiteY436" fmla="*/ 1438713 h 4246067"/>
                <a:gd name="connsiteX437" fmla="*/ 6399212 w 7527271"/>
                <a:gd name="connsiteY437" fmla="*/ 1427207 h 4246067"/>
                <a:gd name="connsiteX438" fmla="*/ 6430224 w 7527271"/>
                <a:gd name="connsiteY438" fmla="*/ 1440304 h 4246067"/>
                <a:gd name="connsiteX439" fmla="*/ 6536154 w 7527271"/>
                <a:gd name="connsiteY439" fmla="*/ 1077829 h 4246067"/>
                <a:gd name="connsiteX440" fmla="*/ 6478505 w 7527271"/>
                <a:gd name="connsiteY440" fmla="*/ 1046337 h 4246067"/>
                <a:gd name="connsiteX441" fmla="*/ 6404736 w 7527271"/>
                <a:gd name="connsiteY441" fmla="*/ 1010804 h 4246067"/>
                <a:gd name="connsiteX442" fmla="*/ 6338160 w 7527271"/>
                <a:gd name="connsiteY442" fmla="*/ 984222 h 4246067"/>
                <a:gd name="connsiteX443" fmla="*/ 6279279 w 7527271"/>
                <a:gd name="connsiteY443" fmla="*/ 975752 h 4246067"/>
                <a:gd name="connsiteX444" fmla="*/ 6275158 w 7527271"/>
                <a:gd name="connsiteY444" fmla="*/ 975985 h 4246067"/>
                <a:gd name="connsiteX445" fmla="*/ 6355802 w 7527271"/>
                <a:gd name="connsiteY445" fmla="*/ 1003897 h 4246067"/>
                <a:gd name="connsiteX446" fmla="*/ 6501075 w 7527271"/>
                <a:gd name="connsiteY446" fmla="*/ 1061212 h 4246067"/>
                <a:gd name="connsiteX447" fmla="*/ 6785140 w 7527271"/>
                <a:gd name="connsiteY447" fmla="*/ 2842529 h 4246067"/>
                <a:gd name="connsiteX448" fmla="*/ 6666401 w 7527271"/>
                <a:gd name="connsiteY448" fmla="*/ 2753209 h 4246067"/>
                <a:gd name="connsiteX449" fmla="*/ 6624844 w 7527271"/>
                <a:gd name="connsiteY449" fmla="*/ 2752245 h 4246067"/>
                <a:gd name="connsiteX450" fmla="*/ 6583290 w 7527271"/>
                <a:gd name="connsiteY450" fmla="*/ 2751281 h 4246067"/>
                <a:gd name="connsiteX451" fmla="*/ 6526886 w 7527271"/>
                <a:gd name="connsiteY451" fmla="*/ 2741443 h 4246067"/>
                <a:gd name="connsiteX452" fmla="*/ 6470491 w 7527271"/>
                <a:gd name="connsiteY452" fmla="*/ 2731613 h 4246067"/>
                <a:gd name="connsiteX453" fmla="*/ 6455881 w 7527271"/>
                <a:gd name="connsiteY453" fmla="*/ 2730915 h 4246067"/>
                <a:gd name="connsiteX454" fmla="*/ 6494494 w 7527271"/>
                <a:gd name="connsiteY454" fmla="*/ 2771569 h 4246067"/>
                <a:gd name="connsiteX455" fmla="*/ 6559545 w 7527271"/>
                <a:gd name="connsiteY455" fmla="*/ 2784835 h 4246067"/>
                <a:gd name="connsiteX456" fmla="*/ 6675313 w 7527271"/>
                <a:gd name="connsiteY456" fmla="*/ 2811781 h 4246067"/>
                <a:gd name="connsiteX457" fmla="*/ 6785140 w 7527271"/>
                <a:gd name="connsiteY457" fmla="*/ 2842529 h 4246067"/>
                <a:gd name="connsiteX458" fmla="*/ 6802458 w 7527271"/>
                <a:gd name="connsiteY458" fmla="*/ 839229 h 4246067"/>
                <a:gd name="connsiteX459" fmla="*/ 6786943 w 7527271"/>
                <a:gd name="connsiteY459" fmla="*/ 825811 h 4246067"/>
                <a:gd name="connsiteX460" fmla="*/ 6826731 w 7527271"/>
                <a:gd name="connsiteY460" fmla="*/ 3091427 h 4246067"/>
                <a:gd name="connsiteX461" fmla="*/ 6663474 w 7527271"/>
                <a:gd name="connsiteY461" fmla="*/ 3067313 h 4246067"/>
                <a:gd name="connsiteX462" fmla="*/ 6628039 w 7527271"/>
                <a:gd name="connsiteY462" fmla="*/ 3055365 h 4246067"/>
                <a:gd name="connsiteX463" fmla="*/ 6621827 w 7527271"/>
                <a:gd name="connsiteY463" fmla="*/ 3093011 h 4246067"/>
                <a:gd name="connsiteX464" fmla="*/ 6654572 w 7527271"/>
                <a:gd name="connsiteY464" fmla="*/ 3100557 h 4246067"/>
                <a:gd name="connsiteX465" fmla="*/ 6749561 w 7527271"/>
                <a:gd name="connsiteY465" fmla="*/ 3122435 h 4246067"/>
                <a:gd name="connsiteX466" fmla="*/ 6826731 w 7527271"/>
                <a:gd name="connsiteY466" fmla="*/ 3091427 h 4246067"/>
                <a:gd name="connsiteX467" fmla="*/ 6971662 w 7527271"/>
                <a:gd name="connsiteY467" fmla="*/ 3712223 h 4246067"/>
                <a:gd name="connsiteX468" fmla="*/ 6965726 w 7527271"/>
                <a:gd name="connsiteY468" fmla="*/ 3716021 h 4246067"/>
                <a:gd name="connsiteX469" fmla="*/ 6906354 w 7527271"/>
                <a:gd name="connsiteY469" fmla="*/ 3698903 h 4246067"/>
                <a:gd name="connsiteX470" fmla="*/ 6936039 w 7527271"/>
                <a:gd name="connsiteY470" fmla="*/ 3698273 h 4246067"/>
                <a:gd name="connsiteX471" fmla="*/ 6971662 w 7527271"/>
                <a:gd name="connsiteY471" fmla="*/ 3712223 h 4246067"/>
                <a:gd name="connsiteX472" fmla="*/ 7414426 w 7527271"/>
                <a:gd name="connsiteY472" fmla="*/ 2917453 h 4246067"/>
                <a:gd name="connsiteX473" fmla="*/ 7408490 w 7527271"/>
                <a:gd name="connsiteY473" fmla="*/ 2921251 h 4246067"/>
                <a:gd name="connsiteX474" fmla="*/ 7349119 w 7527271"/>
                <a:gd name="connsiteY474" fmla="*/ 2904133 h 4246067"/>
                <a:gd name="connsiteX475" fmla="*/ 7378803 w 7527271"/>
                <a:gd name="connsiteY475" fmla="*/ 2903505 h 4246067"/>
                <a:gd name="connsiteX476" fmla="*/ 7414426 w 7527271"/>
                <a:gd name="connsiteY476" fmla="*/ 2917453 h 4246067"/>
                <a:gd name="connsiteX477" fmla="*/ 7525789 w 7527271"/>
                <a:gd name="connsiteY477" fmla="*/ 3337511 h 4246067"/>
                <a:gd name="connsiteX478" fmla="*/ 7503533 w 7527271"/>
                <a:gd name="connsiteY478" fmla="*/ 3393075 h 4246067"/>
                <a:gd name="connsiteX479" fmla="*/ 7444176 w 7527271"/>
                <a:gd name="connsiteY479" fmla="*/ 3431055 h 4246067"/>
                <a:gd name="connsiteX480" fmla="*/ 7405593 w 7527271"/>
                <a:gd name="connsiteY480" fmla="*/ 3446565 h 4246067"/>
                <a:gd name="connsiteX481" fmla="*/ 7355132 w 7527271"/>
                <a:gd name="connsiteY481" fmla="*/ 3451299 h 4246067"/>
                <a:gd name="connsiteX482" fmla="*/ 7206717 w 7527271"/>
                <a:gd name="connsiteY482" fmla="*/ 3436053 h 4246067"/>
                <a:gd name="connsiteX483" fmla="*/ 7058298 w 7527271"/>
                <a:gd name="connsiteY483" fmla="*/ 3402437 h 4246067"/>
                <a:gd name="connsiteX484" fmla="*/ 7096891 w 7527271"/>
                <a:gd name="connsiteY484" fmla="*/ 3423673 h 4246067"/>
                <a:gd name="connsiteX485" fmla="*/ 7135480 w 7527271"/>
                <a:gd name="connsiteY485" fmla="*/ 3444899 h 4246067"/>
                <a:gd name="connsiteX486" fmla="*/ 6957376 w 7527271"/>
                <a:gd name="connsiteY486" fmla="*/ 3375181 h 4246067"/>
                <a:gd name="connsiteX487" fmla="*/ 6874259 w 7527271"/>
                <a:gd name="connsiteY487" fmla="*/ 3336521 h 4246067"/>
                <a:gd name="connsiteX488" fmla="*/ 6791144 w 7527271"/>
                <a:gd name="connsiteY488" fmla="*/ 3297871 h 4246067"/>
                <a:gd name="connsiteX489" fmla="*/ 6770361 w 7527271"/>
                <a:gd name="connsiteY489" fmla="*/ 3283619 h 4246067"/>
                <a:gd name="connsiteX490" fmla="*/ 6749584 w 7527271"/>
                <a:gd name="connsiteY490" fmla="*/ 3269363 h 4246067"/>
                <a:gd name="connsiteX491" fmla="*/ 6702090 w 7527271"/>
                <a:gd name="connsiteY491" fmla="*/ 3263009 h 4246067"/>
                <a:gd name="connsiteX492" fmla="*/ 6667963 w 7527271"/>
                <a:gd name="connsiteY492" fmla="*/ 3249647 h 4246067"/>
                <a:gd name="connsiteX493" fmla="*/ 6674773 w 7527271"/>
                <a:gd name="connsiteY493" fmla="*/ 3259333 h 4246067"/>
                <a:gd name="connsiteX494" fmla="*/ 6680714 w 7527271"/>
                <a:gd name="connsiteY494" fmla="*/ 3328991 h 4246067"/>
                <a:gd name="connsiteX495" fmla="*/ 6680718 w 7527271"/>
                <a:gd name="connsiteY495" fmla="*/ 3365721 h 4246067"/>
                <a:gd name="connsiteX496" fmla="*/ 6662915 w 7527271"/>
                <a:gd name="connsiteY496" fmla="*/ 3377109 h 4246067"/>
                <a:gd name="connsiteX497" fmla="*/ 6692597 w 7527271"/>
                <a:gd name="connsiteY497" fmla="*/ 3394857 h 4246067"/>
                <a:gd name="connsiteX498" fmla="*/ 6710406 w 7527271"/>
                <a:gd name="connsiteY498" fmla="*/ 3401825 h 4246067"/>
                <a:gd name="connsiteX499" fmla="*/ 6722282 w 7527271"/>
                <a:gd name="connsiteY499" fmla="*/ 3412603 h 4246067"/>
                <a:gd name="connsiteX500" fmla="*/ 6769773 w 7527271"/>
                <a:gd name="connsiteY500" fmla="*/ 3418943 h 4246067"/>
                <a:gd name="connsiteX501" fmla="*/ 6811333 w 7527271"/>
                <a:gd name="connsiteY501" fmla="*/ 3429091 h 4246067"/>
                <a:gd name="connsiteX502" fmla="*/ 6858830 w 7527271"/>
                <a:gd name="connsiteY502" fmla="*/ 3453803 h 4246067"/>
                <a:gd name="connsiteX503" fmla="*/ 6882578 w 7527271"/>
                <a:gd name="connsiteY503" fmla="*/ 3475345 h 4246067"/>
                <a:gd name="connsiteX504" fmla="*/ 6930082 w 7527271"/>
                <a:gd name="connsiteY504" fmla="*/ 3545969 h 4246067"/>
                <a:gd name="connsiteX505" fmla="*/ 6941957 w 7527271"/>
                <a:gd name="connsiteY505" fmla="*/ 3584281 h 4246067"/>
                <a:gd name="connsiteX506" fmla="*/ 6936023 w 7527271"/>
                <a:gd name="connsiteY506" fmla="*/ 3588077 h 4246067"/>
                <a:gd name="connsiteX507" fmla="*/ 6983515 w 7527271"/>
                <a:gd name="connsiteY507" fmla="*/ 3612799 h 4246067"/>
                <a:gd name="connsiteX508" fmla="*/ 7001331 w 7527271"/>
                <a:gd name="connsiteY508" fmla="*/ 3619771 h 4246067"/>
                <a:gd name="connsiteX509" fmla="*/ 7013206 w 7527271"/>
                <a:gd name="connsiteY509" fmla="*/ 3648901 h 4246067"/>
                <a:gd name="connsiteX510" fmla="*/ 7019146 w 7527271"/>
                <a:gd name="connsiteY510" fmla="*/ 3663473 h 4246067"/>
                <a:gd name="connsiteX511" fmla="*/ 7007278 w 7527271"/>
                <a:gd name="connsiteY511" fmla="*/ 3689433 h 4246067"/>
                <a:gd name="connsiteX512" fmla="*/ 6971662 w 7527271"/>
                <a:gd name="connsiteY512" fmla="*/ 3712223 h 4246067"/>
                <a:gd name="connsiteX513" fmla="*/ 6918222 w 7527271"/>
                <a:gd name="connsiteY513" fmla="*/ 3654571 h 4246067"/>
                <a:gd name="connsiteX514" fmla="*/ 6912290 w 7527271"/>
                <a:gd name="connsiteY514" fmla="*/ 3676743 h 4246067"/>
                <a:gd name="connsiteX515" fmla="*/ 6864796 w 7527271"/>
                <a:gd name="connsiteY515" fmla="*/ 3670391 h 4246067"/>
                <a:gd name="connsiteX516" fmla="*/ 6841052 w 7527271"/>
                <a:gd name="connsiteY516" fmla="*/ 3667219 h 4246067"/>
                <a:gd name="connsiteX517" fmla="*/ 6826207 w 7527271"/>
                <a:gd name="connsiteY517" fmla="*/ 3667529 h 4246067"/>
                <a:gd name="connsiteX518" fmla="*/ 6811366 w 7527271"/>
                <a:gd name="connsiteY518" fmla="*/ 3667837 h 4246067"/>
                <a:gd name="connsiteX519" fmla="*/ 6799495 w 7527271"/>
                <a:gd name="connsiteY519" fmla="*/ 3675435 h 4246067"/>
                <a:gd name="connsiteX520" fmla="*/ 6743096 w 7527271"/>
                <a:gd name="connsiteY520" fmla="*/ 3665603 h 4246067"/>
                <a:gd name="connsiteX521" fmla="*/ 6686701 w 7527271"/>
                <a:gd name="connsiteY521" fmla="*/ 3655773 h 4246067"/>
                <a:gd name="connsiteX522" fmla="*/ 6674823 w 7527271"/>
                <a:gd name="connsiteY522" fmla="*/ 3644997 h 4246067"/>
                <a:gd name="connsiteX523" fmla="*/ 6645141 w 7527271"/>
                <a:gd name="connsiteY523" fmla="*/ 3645627 h 4246067"/>
                <a:gd name="connsiteX524" fmla="*/ 6633268 w 7527271"/>
                <a:gd name="connsiteY524" fmla="*/ 3644035 h 4246067"/>
                <a:gd name="connsiteX525" fmla="*/ 6621396 w 7527271"/>
                <a:gd name="connsiteY525" fmla="*/ 3642453 h 4246067"/>
                <a:gd name="connsiteX526" fmla="*/ 6591714 w 7527271"/>
                <a:gd name="connsiteY526" fmla="*/ 3661445 h 4246067"/>
                <a:gd name="connsiteX527" fmla="*/ 6496736 w 7527271"/>
                <a:gd name="connsiteY527" fmla="*/ 3685475 h 4246067"/>
                <a:gd name="connsiteX528" fmla="*/ 6461117 w 7527271"/>
                <a:gd name="connsiteY528" fmla="*/ 3689901 h 4246067"/>
                <a:gd name="connsiteX529" fmla="*/ 6470023 w 7527271"/>
                <a:gd name="connsiteY529" fmla="*/ 3702567 h 4246067"/>
                <a:gd name="connsiteX530" fmla="*/ 6478927 w 7527271"/>
                <a:gd name="connsiteY530" fmla="*/ 3715233 h 4246067"/>
                <a:gd name="connsiteX531" fmla="*/ 6570948 w 7527271"/>
                <a:gd name="connsiteY531" fmla="*/ 3739007 h 4246067"/>
                <a:gd name="connsiteX532" fmla="*/ 6674843 w 7527271"/>
                <a:gd name="connsiteY532" fmla="*/ 3773561 h 4246067"/>
                <a:gd name="connsiteX533" fmla="*/ 6746085 w 7527271"/>
                <a:gd name="connsiteY533" fmla="*/ 3783081 h 4246067"/>
                <a:gd name="connsiteX534" fmla="*/ 6763892 w 7527271"/>
                <a:gd name="connsiteY534" fmla="*/ 3771689 h 4246067"/>
                <a:gd name="connsiteX535" fmla="*/ 6775763 w 7527271"/>
                <a:gd name="connsiteY535" fmla="*/ 3782455 h 4246067"/>
                <a:gd name="connsiteX536" fmla="*/ 6787636 w 7527271"/>
                <a:gd name="connsiteY536" fmla="*/ 3774859 h 4246067"/>
                <a:gd name="connsiteX537" fmla="*/ 6769827 w 7527271"/>
                <a:gd name="connsiteY537" fmla="*/ 3767893 h 4246067"/>
                <a:gd name="connsiteX538" fmla="*/ 6763892 w 7527271"/>
                <a:gd name="connsiteY538" fmla="*/ 3771689 h 4246067"/>
                <a:gd name="connsiteX539" fmla="*/ 6752015 w 7527271"/>
                <a:gd name="connsiteY539" fmla="*/ 3760913 h 4246067"/>
                <a:gd name="connsiteX540" fmla="*/ 6757951 w 7527271"/>
                <a:gd name="connsiteY540" fmla="*/ 3757115 h 4246067"/>
                <a:gd name="connsiteX541" fmla="*/ 6597654 w 7527271"/>
                <a:gd name="connsiteY541" fmla="*/ 3694371 h 4246067"/>
                <a:gd name="connsiteX542" fmla="*/ 6579846 w 7527271"/>
                <a:gd name="connsiteY542" fmla="*/ 3669039 h 4246067"/>
                <a:gd name="connsiteX543" fmla="*/ 6615460 w 7527271"/>
                <a:gd name="connsiteY543" fmla="*/ 3664613 h 4246067"/>
                <a:gd name="connsiteX544" fmla="*/ 6728256 w 7527271"/>
                <a:gd name="connsiteY544" fmla="*/ 3693463 h 4246067"/>
                <a:gd name="connsiteX545" fmla="*/ 6841059 w 7527271"/>
                <a:gd name="connsiteY545" fmla="*/ 3722319 h 4246067"/>
                <a:gd name="connsiteX546" fmla="*/ 6894483 w 7527271"/>
                <a:gd name="connsiteY546" fmla="*/ 3724861 h 4246067"/>
                <a:gd name="connsiteX547" fmla="*/ 7013227 w 7527271"/>
                <a:gd name="connsiteY547" fmla="*/ 3795827 h 4246067"/>
                <a:gd name="connsiteX548" fmla="*/ 7036978 w 7527271"/>
                <a:gd name="connsiteY548" fmla="*/ 3844909 h 4246067"/>
                <a:gd name="connsiteX549" fmla="*/ 7042924 w 7527271"/>
                <a:gd name="connsiteY549" fmla="*/ 3887033 h 4246067"/>
                <a:gd name="connsiteX550" fmla="*/ 6936073 w 7527271"/>
                <a:gd name="connsiteY550" fmla="*/ 3955391 h 4246067"/>
                <a:gd name="connsiteX551" fmla="*/ 7078569 w 7527271"/>
                <a:gd name="connsiteY551" fmla="*/ 4084629 h 4246067"/>
                <a:gd name="connsiteX552" fmla="*/ 7060771 w 7527271"/>
                <a:gd name="connsiteY552" fmla="*/ 4187843 h 4246067"/>
                <a:gd name="connsiteX553" fmla="*/ 7001412 w 7527271"/>
                <a:gd name="connsiteY553" fmla="*/ 4225823 h 4246067"/>
                <a:gd name="connsiteX554" fmla="*/ 6962827 w 7527271"/>
                <a:gd name="connsiteY554" fmla="*/ 4241329 h 4246067"/>
                <a:gd name="connsiteX555" fmla="*/ 6912371 w 7527271"/>
                <a:gd name="connsiteY555" fmla="*/ 4246067 h 4246067"/>
                <a:gd name="connsiteX556" fmla="*/ 6763955 w 7527271"/>
                <a:gd name="connsiteY556" fmla="*/ 4230823 h 4246067"/>
                <a:gd name="connsiteX557" fmla="*/ 6615535 w 7527271"/>
                <a:gd name="connsiteY557" fmla="*/ 4197205 h 4246067"/>
                <a:gd name="connsiteX558" fmla="*/ 6654126 w 7527271"/>
                <a:gd name="connsiteY558" fmla="*/ 4218443 h 4246067"/>
                <a:gd name="connsiteX559" fmla="*/ 6692716 w 7527271"/>
                <a:gd name="connsiteY559" fmla="*/ 4239665 h 4246067"/>
                <a:gd name="connsiteX560" fmla="*/ 6514612 w 7527271"/>
                <a:gd name="connsiteY560" fmla="*/ 4169947 h 4246067"/>
                <a:gd name="connsiteX561" fmla="*/ 6431493 w 7527271"/>
                <a:gd name="connsiteY561" fmla="*/ 4131287 h 4246067"/>
                <a:gd name="connsiteX562" fmla="*/ 6348379 w 7527271"/>
                <a:gd name="connsiteY562" fmla="*/ 4092639 h 4246067"/>
                <a:gd name="connsiteX563" fmla="*/ 6327600 w 7527271"/>
                <a:gd name="connsiteY563" fmla="*/ 4078383 h 4246067"/>
                <a:gd name="connsiteX564" fmla="*/ 6306822 w 7527271"/>
                <a:gd name="connsiteY564" fmla="*/ 4064129 h 4246067"/>
                <a:gd name="connsiteX565" fmla="*/ 6259325 w 7527271"/>
                <a:gd name="connsiteY565" fmla="*/ 4057777 h 4246067"/>
                <a:gd name="connsiteX566" fmla="*/ 6223706 w 7527271"/>
                <a:gd name="connsiteY566" fmla="*/ 4043831 h 4246067"/>
                <a:gd name="connsiteX567" fmla="*/ 6205895 w 7527271"/>
                <a:gd name="connsiteY567" fmla="*/ 4036863 h 4246067"/>
                <a:gd name="connsiteX568" fmla="*/ 5998106 w 7527271"/>
                <a:gd name="connsiteY568" fmla="*/ 3976955 h 4246067"/>
                <a:gd name="connsiteX569" fmla="*/ 5808128 w 7527271"/>
                <a:gd name="connsiteY569" fmla="*/ 3905651 h 4246067"/>
                <a:gd name="connsiteX570" fmla="*/ 5659707 w 7527271"/>
                <a:gd name="connsiteY570" fmla="*/ 3853683 h 4246067"/>
                <a:gd name="connsiteX571" fmla="*/ 5695334 w 7527271"/>
                <a:gd name="connsiteY571" fmla="*/ 3885991 h 4246067"/>
                <a:gd name="connsiteX572" fmla="*/ 5647842 w 7527271"/>
                <a:gd name="connsiteY572" fmla="*/ 3861275 h 4246067"/>
                <a:gd name="connsiteX573" fmla="*/ 5600344 w 7527271"/>
                <a:gd name="connsiteY573" fmla="*/ 3836565 h 4246067"/>
                <a:gd name="connsiteX574" fmla="*/ 5618159 w 7527271"/>
                <a:gd name="connsiteY574" fmla="*/ 3880267 h 4246067"/>
                <a:gd name="connsiteX575" fmla="*/ 5481618 w 7527271"/>
                <a:gd name="connsiteY575" fmla="*/ 3857427 h 4246067"/>
                <a:gd name="connsiteX576" fmla="*/ 5333195 w 7527271"/>
                <a:gd name="connsiteY576" fmla="*/ 3823809 h 4246067"/>
                <a:gd name="connsiteX577" fmla="*/ 5199623 w 7527271"/>
                <a:gd name="connsiteY577" fmla="*/ 3799069 h 4246067"/>
                <a:gd name="connsiteX578" fmla="*/ 5060108 w 7527271"/>
                <a:gd name="connsiteY578" fmla="*/ 3759765 h 4246067"/>
                <a:gd name="connsiteX579" fmla="*/ 5042298 w 7527271"/>
                <a:gd name="connsiteY579" fmla="*/ 3752797 h 4246067"/>
                <a:gd name="connsiteX580" fmla="*/ 4944347 w 7527271"/>
                <a:gd name="connsiteY580" fmla="*/ 3769541 h 4246067"/>
                <a:gd name="connsiteX581" fmla="*/ 4874157 w 7527271"/>
                <a:gd name="connsiteY581" fmla="*/ 3783435 h 4246067"/>
                <a:gd name="connsiteX582" fmla="*/ 4911703 w 7527271"/>
                <a:gd name="connsiteY582" fmla="*/ 3799617 h 4246067"/>
                <a:gd name="connsiteX583" fmla="*/ 4822654 w 7527271"/>
                <a:gd name="connsiteY583" fmla="*/ 3801489 h 4246067"/>
                <a:gd name="connsiteX584" fmla="*/ 4721734 w 7527271"/>
                <a:gd name="connsiteY584" fmla="*/ 3792595 h 4246067"/>
                <a:gd name="connsiteX585" fmla="*/ 4442704 w 7527271"/>
                <a:gd name="connsiteY585" fmla="*/ 3713979 h 4246067"/>
                <a:gd name="connsiteX586" fmla="*/ 4371460 w 7527271"/>
                <a:gd name="connsiteY586" fmla="*/ 3686097 h 4246067"/>
                <a:gd name="connsiteX587" fmla="*/ 4312091 w 7527271"/>
                <a:gd name="connsiteY587" fmla="*/ 3650615 h 4246067"/>
                <a:gd name="connsiteX588" fmla="*/ 4205222 w 7527271"/>
                <a:gd name="connsiteY588" fmla="*/ 3572053 h 4246067"/>
                <a:gd name="connsiteX589" fmla="*/ 4071649 w 7527271"/>
                <a:gd name="connsiteY589" fmla="*/ 3565677 h 4246067"/>
                <a:gd name="connsiteX590" fmla="*/ 3944016 w 7527271"/>
                <a:gd name="connsiteY590" fmla="*/ 3555509 h 4246067"/>
                <a:gd name="connsiteX591" fmla="*/ 3682801 w 7527271"/>
                <a:gd name="connsiteY591" fmla="*/ 3520595 h 4246067"/>
                <a:gd name="connsiteX592" fmla="*/ 3415655 w 7527271"/>
                <a:gd name="connsiteY592" fmla="*/ 3480305 h 4246067"/>
                <a:gd name="connsiteX593" fmla="*/ 3154446 w 7527271"/>
                <a:gd name="connsiteY593" fmla="*/ 3454573 h 4246067"/>
                <a:gd name="connsiteX594" fmla="*/ 3112884 w 7527271"/>
                <a:gd name="connsiteY594" fmla="*/ 3426065 h 4246067"/>
                <a:gd name="connsiteX595" fmla="*/ 3136631 w 7527271"/>
                <a:gd name="connsiteY595" fmla="*/ 3410869 h 4246067"/>
                <a:gd name="connsiteX596" fmla="*/ 3228648 w 7527271"/>
                <a:gd name="connsiteY596" fmla="*/ 3416283 h 4246067"/>
                <a:gd name="connsiteX597" fmla="*/ 3320662 w 7527271"/>
                <a:gd name="connsiteY597" fmla="*/ 3421689 h 4246067"/>
                <a:gd name="connsiteX598" fmla="*/ 3412679 w 7527271"/>
                <a:gd name="connsiteY598" fmla="*/ 3427105 h 4246067"/>
                <a:gd name="connsiteX599" fmla="*/ 3504696 w 7527271"/>
                <a:gd name="connsiteY599" fmla="*/ 3432521 h 4246067"/>
                <a:gd name="connsiteX600" fmla="*/ 3697633 w 7527271"/>
                <a:gd name="connsiteY600" fmla="*/ 3446827 h 4246067"/>
                <a:gd name="connsiteX601" fmla="*/ 3884637 w 7527271"/>
                <a:gd name="connsiteY601" fmla="*/ 3464933 h 4246067"/>
                <a:gd name="connsiteX602" fmla="*/ 3801523 w 7527271"/>
                <a:gd name="connsiteY602" fmla="*/ 3444635 h 4246067"/>
                <a:gd name="connsiteX603" fmla="*/ 3718410 w 7527271"/>
                <a:gd name="connsiteY603" fmla="*/ 3424349 h 4246067"/>
                <a:gd name="connsiteX604" fmla="*/ 3635295 w 7527271"/>
                <a:gd name="connsiteY604" fmla="*/ 3404063 h 4246067"/>
                <a:gd name="connsiteX605" fmla="*/ 3552179 w 7527271"/>
                <a:gd name="connsiteY605" fmla="*/ 3383765 h 4246067"/>
                <a:gd name="connsiteX606" fmla="*/ 3388924 w 7527271"/>
                <a:gd name="connsiteY606" fmla="*/ 3350463 h 4246067"/>
                <a:gd name="connsiteX607" fmla="*/ 3225664 w 7527271"/>
                <a:gd name="connsiteY607" fmla="*/ 3317179 h 4246067"/>
                <a:gd name="connsiteX608" fmla="*/ 3136616 w 7527271"/>
                <a:gd name="connsiteY608" fmla="*/ 3300677 h 4246067"/>
                <a:gd name="connsiteX609" fmla="*/ 3053499 w 7527271"/>
                <a:gd name="connsiteY609" fmla="*/ 3280389 h 4246067"/>
                <a:gd name="connsiteX610" fmla="*/ 2839778 w 7527271"/>
                <a:gd name="connsiteY610" fmla="*/ 3242641 h 4246067"/>
                <a:gd name="connsiteX611" fmla="*/ 2631999 w 7527271"/>
                <a:gd name="connsiteY611" fmla="*/ 3201101 h 4246067"/>
                <a:gd name="connsiteX612" fmla="*/ 2608248 w 7527271"/>
                <a:gd name="connsiteY612" fmla="*/ 3197923 h 4246067"/>
                <a:gd name="connsiteX613" fmla="*/ 2584505 w 7527271"/>
                <a:gd name="connsiteY613" fmla="*/ 3194751 h 4246067"/>
                <a:gd name="connsiteX614" fmla="*/ 2531071 w 7527271"/>
                <a:gd name="connsiteY614" fmla="*/ 3192199 h 4246067"/>
                <a:gd name="connsiteX615" fmla="*/ 2424215 w 7527271"/>
                <a:gd name="connsiteY615" fmla="*/ 3168741 h 4246067"/>
                <a:gd name="connsiteX616" fmla="*/ 2320324 w 7527271"/>
                <a:gd name="connsiteY616" fmla="*/ 3152559 h 4246067"/>
                <a:gd name="connsiteX617" fmla="*/ 2210495 w 7527271"/>
                <a:gd name="connsiteY617" fmla="*/ 3140177 h 4246067"/>
                <a:gd name="connsiteX618" fmla="*/ 2121449 w 7527271"/>
                <a:gd name="connsiteY618" fmla="*/ 3123685 h 4246067"/>
                <a:gd name="connsiteX619" fmla="*/ 2032394 w 7527271"/>
                <a:gd name="connsiteY619" fmla="*/ 3107187 h 4246067"/>
                <a:gd name="connsiteX620" fmla="*/ 1943348 w 7527271"/>
                <a:gd name="connsiteY620" fmla="*/ 3099883 h 4246067"/>
                <a:gd name="connsiteX621" fmla="*/ 1860236 w 7527271"/>
                <a:gd name="connsiteY621" fmla="*/ 3088775 h 4246067"/>
                <a:gd name="connsiteX622" fmla="*/ 1685106 w 7527271"/>
                <a:gd name="connsiteY622" fmla="*/ 3063071 h 4246067"/>
                <a:gd name="connsiteX623" fmla="*/ 1504035 w 7527271"/>
                <a:gd name="connsiteY623" fmla="*/ 3041167 h 4246067"/>
                <a:gd name="connsiteX624" fmla="*/ 1438734 w 7527271"/>
                <a:gd name="connsiteY624" fmla="*/ 3027847 h 4246067"/>
                <a:gd name="connsiteX625" fmla="*/ 1379370 w 7527271"/>
                <a:gd name="connsiteY625" fmla="*/ 3029101 h 4246067"/>
                <a:gd name="connsiteX626" fmla="*/ 1254697 w 7527271"/>
                <a:gd name="connsiteY626" fmla="*/ 2998667 h 4246067"/>
                <a:gd name="connsiteX627" fmla="*/ 1130027 w 7527271"/>
                <a:gd name="connsiteY627" fmla="*/ 2986589 h 4246067"/>
                <a:gd name="connsiteX628" fmla="*/ 999420 w 7527271"/>
                <a:gd name="connsiteY628" fmla="*/ 2959953 h 4246067"/>
                <a:gd name="connsiteX629" fmla="*/ 750079 w 7527271"/>
                <a:gd name="connsiteY629" fmla="*/ 2899079 h 4246067"/>
                <a:gd name="connsiteX630" fmla="*/ 619472 w 7527271"/>
                <a:gd name="connsiteY630" fmla="*/ 2863255 h 4246067"/>
                <a:gd name="connsiteX631" fmla="*/ 488865 w 7527271"/>
                <a:gd name="connsiteY631" fmla="*/ 2827441 h 4246067"/>
                <a:gd name="connsiteX632" fmla="*/ 381995 w 7527271"/>
                <a:gd name="connsiteY632" fmla="*/ 2748877 h 4246067"/>
                <a:gd name="connsiteX633" fmla="*/ 390894 w 7527271"/>
                <a:gd name="connsiteY633" fmla="*/ 2715633 h 4246067"/>
                <a:gd name="connsiteX634" fmla="*/ 447294 w 7527271"/>
                <a:gd name="connsiteY634" fmla="*/ 2725471 h 4246067"/>
                <a:gd name="connsiteX635" fmla="*/ 583842 w 7527271"/>
                <a:gd name="connsiteY635" fmla="*/ 2748313 h 4246067"/>
                <a:gd name="connsiteX636" fmla="*/ 720381 w 7527271"/>
                <a:gd name="connsiteY636" fmla="*/ 2771155 h 4246067"/>
                <a:gd name="connsiteX637" fmla="*/ 788653 w 7527271"/>
                <a:gd name="connsiteY637" fmla="*/ 2791747 h 4246067"/>
                <a:gd name="connsiteX638" fmla="*/ 856924 w 7527271"/>
                <a:gd name="connsiteY638" fmla="*/ 2812355 h 4246067"/>
                <a:gd name="connsiteX639" fmla="*/ 1118134 w 7527271"/>
                <a:gd name="connsiteY639" fmla="*/ 2847259 h 4246067"/>
                <a:gd name="connsiteX640" fmla="*/ 1385286 w 7527271"/>
                <a:gd name="connsiteY640" fmla="*/ 2896737 h 4246067"/>
                <a:gd name="connsiteX641" fmla="*/ 1456526 w 7527271"/>
                <a:gd name="connsiteY641" fmla="*/ 2906261 h 4246067"/>
                <a:gd name="connsiteX642" fmla="*/ 1489177 w 7527271"/>
                <a:gd name="connsiteY642" fmla="*/ 2912919 h 4246067"/>
                <a:gd name="connsiteX643" fmla="*/ 1521827 w 7527271"/>
                <a:gd name="connsiteY643" fmla="*/ 2919579 h 4246067"/>
                <a:gd name="connsiteX644" fmla="*/ 1655404 w 7527271"/>
                <a:gd name="connsiteY644" fmla="*/ 2944319 h 4246067"/>
                <a:gd name="connsiteX645" fmla="*/ 1794913 w 7527271"/>
                <a:gd name="connsiteY645" fmla="*/ 2965261 h 4246067"/>
                <a:gd name="connsiteX646" fmla="*/ 1860217 w 7527271"/>
                <a:gd name="connsiteY646" fmla="*/ 2978581 h 4246067"/>
                <a:gd name="connsiteX647" fmla="*/ 1925520 w 7527271"/>
                <a:gd name="connsiteY647" fmla="*/ 2991899 h 4246067"/>
                <a:gd name="connsiteX648" fmla="*/ 1996760 w 7527271"/>
                <a:gd name="connsiteY648" fmla="*/ 3001419 h 4246067"/>
                <a:gd name="connsiteX649" fmla="*/ 2062064 w 7527271"/>
                <a:gd name="connsiteY649" fmla="*/ 3014739 h 4246067"/>
                <a:gd name="connsiteX650" fmla="*/ 2198611 w 7527271"/>
                <a:gd name="connsiteY650" fmla="*/ 3037579 h 4246067"/>
                <a:gd name="connsiteX651" fmla="*/ 2335150 w 7527271"/>
                <a:gd name="connsiteY651" fmla="*/ 3060421 h 4246067"/>
                <a:gd name="connsiteX652" fmla="*/ 2477634 w 7527271"/>
                <a:gd name="connsiteY652" fmla="*/ 3097825 h 4246067"/>
                <a:gd name="connsiteX653" fmla="*/ 2545905 w 7527271"/>
                <a:gd name="connsiteY653" fmla="*/ 3109245 h 4246067"/>
                <a:gd name="connsiteX654" fmla="*/ 2614175 w 7527271"/>
                <a:gd name="connsiteY654" fmla="*/ 3120667 h 4246067"/>
                <a:gd name="connsiteX655" fmla="*/ 2738845 w 7527271"/>
                <a:gd name="connsiteY655" fmla="*/ 3151101 h 4246067"/>
                <a:gd name="connsiteX656" fmla="*/ 2857584 w 7527271"/>
                <a:gd name="connsiteY656" fmla="*/ 3185333 h 4246067"/>
                <a:gd name="connsiteX657" fmla="*/ 2851646 w 7527271"/>
                <a:gd name="connsiteY657" fmla="*/ 3170769 h 4246067"/>
                <a:gd name="connsiteX658" fmla="*/ 2863511 w 7527271"/>
                <a:gd name="connsiteY658" fmla="*/ 3126445 h 4246067"/>
                <a:gd name="connsiteX659" fmla="*/ 2726964 w 7527271"/>
                <a:gd name="connsiteY659" fmla="*/ 3094417 h 4246067"/>
                <a:gd name="connsiteX660" fmla="*/ 2590421 w 7527271"/>
                <a:gd name="connsiteY660" fmla="*/ 3062399 h 4246067"/>
                <a:gd name="connsiteX661" fmla="*/ 2495437 w 7527271"/>
                <a:gd name="connsiteY661" fmla="*/ 3049707 h 4246067"/>
                <a:gd name="connsiteX662" fmla="*/ 2400447 w 7527271"/>
                <a:gd name="connsiteY662" fmla="*/ 3037007 h 4246067"/>
                <a:gd name="connsiteX663" fmla="*/ 2308432 w 7527271"/>
                <a:gd name="connsiteY663" fmla="*/ 3031603 h 4246067"/>
                <a:gd name="connsiteX664" fmla="*/ 2216419 w 7527271"/>
                <a:gd name="connsiteY664" fmla="*/ 3026187 h 4246067"/>
                <a:gd name="connsiteX665" fmla="*/ 2020507 w 7527271"/>
                <a:gd name="connsiteY665" fmla="*/ 2986229 h 4246067"/>
                <a:gd name="connsiteX666" fmla="*/ 1919580 w 7527271"/>
                <a:gd name="connsiteY666" fmla="*/ 2958963 h 4246067"/>
                <a:gd name="connsiteX667" fmla="*/ 1818657 w 7527271"/>
                <a:gd name="connsiteY667" fmla="*/ 2931709 h 4246067"/>
                <a:gd name="connsiteX668" fmla="*/ 1682108 w 7527271"/>
                <a:gd name="connsiteY668" fmla="*/ 2881321 h 4246067"/>
                <a:gd name="connsiteX669" fmla="*/ 1545564 w 7527271"/>
                <a:gd name="connsiteY669" fmla="*/ 2830929 h 4246067"/>
                <a:gd name="connsiteX670" fmla="*/ 1480257 w 7527271"/>
                <a:gd name="connsiteY670" fmla="*/ 2808423 h 4246067"/>
                <a:gd name="connsiteX671" fmla="*/ 1414956 w 7527271"/>
                <a:gd name="connsiteY671" fmla="*/ 2785931 h 4246067"/>
                <a:gd name="connsiteX672" fmla="*/ 1346679 w 7527271"/>
                <a:gd name="connsiteY672" fmla="*/ 2756139 h 4246067"/>
                <a:gd name="connsiteX673" fmla="*/ 1278404 w 7527271"/>
                <a:gd name="connsiteY673" fmla="*/ 2726355 h 4246067"/>
                <a:gd name="connsiteX674" fmla="*/ 1115144 w 7527271"/>
                <a:gd name="connsiteY674" fmla="*/ 2693055 h 4246067"/>
                <a:gd name="connsiteX675" fmla="*/ 951885 w 7527271"/>
                <a:gd name="connsiteY675" fmla="*/ 2659761 h 4246067"/>
                <a:gd name="connsiteX676" fmla="*/ 907361 w 7527271"/>
                <a:gd name="connsiteY676" fmla="*/ 2642333 h 4246067"/>
                <a:gd name="connsiteX677" fmla="*/ 868775 w 7527271"/>
                <a:gd name="connsiteY677" fmla="*/ 2639469 h 4246067"/>
                <a:gd name="connsiteX678" fmla="*/ 785663 w 7527271"/>
                <a:gd name="connsiteY678" fmla="*/ 2619183 h 4246067"/>
                <a:gd name="connsiteX679" fmla="*/ 702544 w 7527271"/>
                <a:gd name="connsiteY679" fmla="*/ 2598887 h 4246067"/>
                <a:gd name="connsiteX680" fmla="*/ 619432 w 7527271"/>
                <a:gd name="connsiteY680" fmla="*/ 2578597 h 4246067"/>
                <a:gd name="connsiteX681" fmla="*/ 595679 w 7527271"/>
                <a:gd name="connsiteY681" fmla="*/ 2557057 h 4246067"/>
                <a:gd name="connsiteX682" fmla="*/ 601617 w 7527271"/>
                <a:gd name="connsiteY682" fmla="*/ 2553259 h 4246067"/>
                <a:gd name="connsiteX683" fmla="*/ 717382 w 7527271"/>
                <a:gd name="connsiteY683" fmla="*/ 2571031 h 4246067"/>
                <a:gd name="connsiteX684" fmla="*/ 833148 w 7527271"/>
                <a:gd name="connsiteY684" fmla="*/ 2588801 h 4246067"/>
                <a:gd name="connsiteX685" fmla="*/ 942977 w 7527271"/>
                <a:gd name="connsiteY685" fmla="*/ 2601183 h 4246067"/>
                <a:gd name="connsiteX686" fmla="*/ 1058736 w 7527271"/>
                <a:gd name="connsiteY686" fmla="*/ 2609757 h 4246067"/>
                <a:gd name="connsiteX687" fmla="*/ 1011238 w 7527271"/>
                <a:gd name="connsiteY687" fmla="*/ 2548319 h 4246067"/>
                <a:gd name="connsiteX688" fmla="*/ 1046845 w 7527271"/>
                <a:gd name="connsiteY688" fmla="*/ 2488799 h 4246067"/>
                <a:gd name="connsiteX689" fmla="*/ 939987 w 7527271"/>
                <a:gd name="connsiteY689" fmla="*/ 2465341 h 4246067"/>
                <a:gd name="connsiteX690" fmla="*/ 892489 w 7527271"/>
                <a:gd name="connsiteY690" fmla="*/ 2422253 h 4246067"/>
                <a:gd name="connsiteX691" fmla="*/ 928107 w 7527271"/>
                <a:gd name="connsiteY691" fmla="*/ 2417841 h 4246067"/>
                <a:gd name="connsiteX692" fmla="*/ 1037936 w 7527271"/>
                <a:gd name="connsiteY692" fmla="*/ 2448589 h 4246067"/>
                <a:gd name="connsiteX693" fmla="*/ 1147768 w 7527271"/>
                <a:gd name="connsiteY693" fmla="*/ 2479331 h 4246067"/>
                <a:gd name="connsiteX694" fmla="*/ 1308058 w 7527271"/>
                <a:gd name="connsiteY694" fmla="*/ 2523713 h 4246067"/>
                <a:gd name="connsiteX695" fmla="*/ 1367425 w 7527271"/>
                <a:gd name="connsiteY695" fmla="*/ 2540829 h 4246067"/>
                <a:gd name="connsiteX696" fmla="*/ 1622704 w 7527271"/>
                <a:gd name="connsiteY696" fmla="*/ 2588721 h 4246067"/>
                <a:gd name="connsiteX697" fmla="*/ 1877980 w 7527271"/>
                <a:gd name="connsiteY697" fmla="*/ 2636609 h 4246067"/>
                <a:gd name="connsiteX698" fmla="*/ 1818601 w 7527271"/>
                <a:gd name="connsiteY698" fmla="*/ 2564395 h 4246067"/>
                <a:gd name="connsiteX699" fmla="*/ 1774081 w 7527271"/>
                <a:gd name="connsiteY699" fmla="*/ 2556157 h 4246067"/>
                <a:gd name="connsiteX700" fmla="*/ 1751325 w 7527271"/>
                <a:gd name="connsiteY700" fmla="*/ 2549053 h 4246067"/>
                <a:gd name="connsiteX701" fmla="*/ 1722756 w 7527271"/>
                <a:gd name="connsiteY701" fmla="*/ 2549663 h 4246067"/>
                <a:gd name="connsiteX702" fmla="*/ 1656944 w 7527271"/>
                <a:gd name="connsiteY702" fmla="*/ 2546477 h 4246067"/>
                <a:gd name="connsiteX703" fmla="*/ 1523603 w 7527271"/>
                <a:gd name="connsiteY703" fmla="*/ 2521811 h 4246067"/>
                <a:gd name="connsiteX704" fmla="*/ 1507967 w 7527271"/>
                <a:gd name="connsiteY704" fmla="*/ 2514929 h 4246067"/>
                <a:gd name="connsiteX705" fmla="*/ 1373357 w 7527271"/>
                <a:gd name="connsiteY705" fmla="*/ 2500299 h 4246067"/>
                <a:gd name="connsiteX706" fmla="*/ 1284310 w 7527271"/>
                <a:gd name="connsiteY706" fmla="*/ 2483807 h 4246067"/>
                <a:gd name="connsiteX707" fmla="*/ 1236815 w 7527271"/>
                <a:gd name="connsiteY707" fmla="*/ 2477459 h 4246067"/>
                <a:gd name="connsiteX708" fmla="*/ 1195259 w 7527271"/>
                <a:gd name="connsiteY708" fmla="*/ 2467319 h 4246067"/>
                <a:gd name="connsiteX709" fmla="*/ 1100272 w 7527271"/>
                <a:gd name="connsiteY709" fmla="*/ 2445439 h 4246067"/>
                <a:gd name="connsiteX710" fmla="*/ 1005286 w 7527271"/>
                <a:gd name="connsiteY710" fmla="*/ 2423565 h 4246067"/>
                <a:gd name="connsiteX711" fmla="*/ 910294 w 7527271"/>
                <a:gd name="connsiteY711" fmla="*/ 2401687 h 4246067"/>
                <a:gd name="connsiteX712" fmla="*/ 815308 w 7527271"/>
                <a:gd name="connsiteY712" fmla="*/ 2379807 h 4246067"/>
                <a:gd name="connsiteX713" fmla="*/ 726259 w 7527271"/>
                <a:gd name="connsiteY713" fmla="*/ 2363309 h 4246067"/>
                <a:gd name="connsiteX714" fmla="*/ 631271 w 7527271"/>
                <a:gd name="connsiteY714" fmla="*/ 2332251 h 4246067"/>
                <a:gd name="connsiteX715" fmla="*/ 239442 w 7527271"/>
                <a:gd name="connsiteY715" fmla="*/ 2197244 h 4246067"/>
                <a:gd name="connsiteX716" fmla="*/ 221633 w 7527271"/>
                <a:gd name="connsiteY716" fmla="*/ 2190274 h 4246067"/>
                <a:gd name="connsiteX717" fmla="*/ 233503 w 7527271"/>
                <a:gd name="connsiteY717" fmla="*/ 2182680 h 4246067"/>
                <a:gd name="connsiteX718" fmla="*/ 468005 w 7527271"/>
                <a:gd name="connsiteY718" fmla="*/ 2262223 h 4246067"/>
                <a:gd name="connsiteX719" fmla="*/ 696571 w 7527271"/>
                <a:gd name="connsiteY719" fmla="*/ 2327201 h 4246067"/>
                <a:gd name="connsiteX720" fmla="*/ 720318 w 7527271"/>
                <a:gd name="connsiteY720" fmla="*/ 2330381 h 4246067"/>
                <a:gd name="connsiteX721" fmla="*/ 729220 w 7527271"/>
                <a:gd name="connsiteY721" fmla="*/ 2333861 h 4246067"/>
                <a:gd name="connsiteX722" fmla="*/ 726256 w 7527271"/>
                <a:gd name="connsiteY722" fmla="*/ 2344949 h 4246067"/>
                <a:gd name="connsiteX723" fmla="*/ 773751 w 7527271"/>
                <a:gd name="connsiteY723" fmla="*/ 2351297 h 4246067"/>
                <a:gd name="connsiteX724" fmla="*/ 833117 w 7527271"/>
                <a:gd name="connsiteY724" fmla="*/ 2368413 h 4246067"/>
                <a:gd name="connsiteX725" fmla="*/ 883580 w 7527271"/>
                <a:gd name="connsiteY725" fmla="*/ 2382043 h 4246067"/>
                <a:gd name="connsiteX726" fmla="*/ 939976 w 7527271"/>
                <a:gd name="connsiteY726" fmla="*/ 2391877 h 4246067"/>
                <a:gd name="connsiteX727" fmla="*/ 1043872 w 7527271"/>
                <a:gd name="connsiteY727" fmla="*/ 2417237 h 4246067"/>
                <a:gd name="connsiteX728" fmla="*/ 1147766 w 7527271"/>
                <a:gd name="connsiteY728" fmla="*/ 2442605 h 4246067"/>
                <a:gd name="connsiteX729" fmla="*/ 1254623 w 7527271"/>
                <a:gd name="connsiteY729" fmla="*/ 2466065 h 4246067"/>
                <a:gd name="connsiteX730" fmla="*/ 1302118 w 7527271"/>
                <a:gd name="connsiteY730" fmla="*/ 2472415 h 4246067"/>
                <a:gd name="connsiteX731" fmla="*/ 1355541 w 7527271"/>
                <a:gd name="connsiteY731" fmla="*/ 2474957 h 4246067"/>
                <a:gd name="connsiteX732" fmla="*/ 1367415 w 7527271"/>
                <a:gd name="connsiteY732" fmla="*/ 2467361 h 4246067"/>
                <a:gd name="connsiteX733" fmla="*/ 1171501 w 7527271"/>
                <a:gd name="connsiteY733" fmla="*/ 2409041 h 4246067"/>
                <a:gd name="connsiteX734" fmla="*/ 779676 w 7527271"/>
                <a:gd name="connsiteY734" fmla="*/ 2292403 h 4246067"/>
                <a:gd name="connsiteX735" fmla="*/ 741087 w 7527271"/>
                <a:gd name="connsiteY735" fmla="*/ 2289543 h 4246067"/>
                <a:gd name="connsiteX736" fmla="*/ 702503 w 7527271"/>
                <a:gd name="connsiteY736" fmla="*/ 2286679 h 4246067"/>
                <a:gd name="connsiteX737" fmla="*/ 687658 w 7527271"/>
                <a:gd name="connsiteY737" fmla="*/ 2277801 h 4246067"/>
                <a:gd name="connsiteX738" fmla="*/ 672816 w 7527271"/>
                <a:gd name="connsiteY738" fmla="*/ 2268933 h 4246067"/>
                <a:gd name="connsiteX739" fmla="*/ 684689 w 7527271"/>
                <a:gd name="connsiteY739" fmla="*/ 2261337 h 4246067"/>
                <a:gd name="connsiteX740" fmla="*/ 607506 w 7527271"/>
                <a:gd name="connsiteY740" fmla="*/ 2182157 h 4246067"/>
                <a:gd name="connsiteX741" fmla="*/ 696547 w 7527271"/>
                <a:gd name="connsiteY741" fmla="*/ 2161912 h 4246067"/>
                <a:gd name="connsiteX742" fmla="*/ 797472 w 7527271"/>
                <a:gd name="connsiteY742" fmla="*/ 2189178 h 4246067"/>
                <a:gd name="connsiteX743" fmla="*/ 898401 w 7527271"/>
                <a:gd name="connsiteY743" fmla="*/ 2216443 h 4246067"/>
                <a:gd name="connsiteX744" fmla="*/ 999322 w 7527271"/>
                <a:gd name="connsiteY744" fmla="*/ 2243699 h 4246067"/>
                <a:gd name="connsiteX745" fmla="*/ 1100244 w 7527271"/>
                <a:gd name="connsiteY745" fmla="*/ 2270969 h 4246067"/>
                <a:gd name="connsiteX746" fmla="*/ 1147739 w 7527271"/>
                <a:gd name="connsiteY746" fmla="*/ 2277319 h 4246067"/>
                <a:gd name="connsiteX747" fmla="*/ 1168513 w 7527271"/>
                <a:gd name="connsiteY747" fmla="*/ 2273203 h 4246067"/>
                <a:gd name="connsiteX748" fmla="*/ 1183356 w 7527271"/>
                <a:gd name="connsiteY748" fmla="*/ 2272891 h 4246067"/>
                <a:gd name="connsiteX749" fmla="*/ 1026034 w 7527271"/>
                <a:gd name="connsiteY749" fmla="*/ 2217435 h 4246067"/>
                <a:gd name="connsiteX750" fmla="*/ 868705 w 7527271"/>
                <a:gd name="connsiteY750" fmla="*/ 2161965 h 4246067"/>
                <a:gd name="connsiteX751" fmla="*/ 785590 w 7527271"/>
                <a:gd name="connsiteY751" fmla="*/ 2132493 h 4246067"/>
                <a:gd name="connsiteX752" fmla="*/ 702472 w 7527271"/>
                <a:gd name="connsiteY752" fmla="*/ 2103020 h 4246067"/>
                <a:gd name="connsiteX753" fmla="*/ 542181 w 7527271"/>
                <a:gd name="connsiteY753" fmla="*/ 2040283 h 4246067"/>
                <a:gd name="connsiteX754" fmla="*/ 506556 w 7527271"/>
                <a:gd name="connsiteY754" fmla="*/ 2007974 h 4246067"/>
                <a:gd name="connsiteX755" fmla="*/ 512497 w 7527271"/>
                <a:gd name="connsiteY755" fmla="*/ 2004174 h 4246067"/>
                <a:gd name="connsiteX756" fmla="*/ 524366 w 7527271"/>
                <a:gd name="connsiteY756" fmla="*/ 2005756 h 4246067"/>
                <a:gd name="connsiteX757" fmla="*/ 536242 w 7527271"/>
                <a:gd name="connsiteY757" fmla="*/ 2007346 h 4246067"/>
                <a:gd name="connsiteX758" fmla="*/ 604512 w 7527271"/>
                <a:gd name="connsiteY758" fmla="*/ 2018767 h 4246067"/>
                <a:gd name="connsiteX759" fmla="*/ 672783 w 7527271"/>
                <a:gd name="connsiteY759" fmla="*/ 2030188 h 4246067"/>
                <a:gd name="connsiteX760" fmla="*/ 738089 w 7527271"/>
                <a:gd name="connsiteY760" fmla="*/ 2043508 h 4246067"/>
                <a:gd name="connsiteX761" fmla="*/ 803392 w 7527271"/>
                <a:gd name="connsiteY761" fmla="*/ 2056827 h 4246067"/>
                <a:gd name="connsiteX762" fmla="*/ 948840 w 7527271"/>
                <a:gd name="connsiteY762" fmla="*/ 2092327 h 4246067"/>
                <a:gd name="connsiteX763" fmla="*/ 1010492 w 7527271"/>
                <a:gd name="connsiteY763" fmla="*/ 2103752 h 4246067"/>
                <a:gd name="connsiteX764" fmla="*/ 927583 w 7527271"/>
                <a:gd name="connsiteY764" fmla="*/ 2045873 h 4246067"/>
                <a:gd name="connsiteX765" fmla="*/ 815256 w 7527271"/>
                <a:gd name="connsiteY765" fmla="*/ 2030860 h 4246067"/>
                <a:gd name="connsiteX766" fmla="*/ 791512 w 7527271"/>
                <a:gd name="connsiteY766" fmla="*/ 2009325 h 4246067"/>
                <a:gd name="connsiteX767" fmla="*/ 809318 w 7527271"/>
                <a:gd name="connsiteY767" fmla="*/ 1997931 h 4246067"/>
                <a:gd name="connsiteX768" fmla="*/ 876819 w 7527271"/>
                <a:gd name="connsiteY768" fmla="*/ 2010434 h 4246067"/>
                <a:gd name="connsiteX769" fmla="*/ 848252 w 7527271"/>
                <a:gd name="connsiteY769" fmla="*/ 1990488 h 4246067"/>
                <a:gd name="connsiteX770" fmla="*/ 785975 w 7527271"/>
                <a:gd name="connsiteY770" fmla="*/ 1948796 h 4246067"/>
                <a:gd name="connsiteX771" fmla="*/ 767759 w 7527271"/>
                <a:gd name="connsiteY771" fmla="*/ 1951059 h 4246067"/>
                <a:gd name="connsiteX772" fmla="*/ 744006 w 7527271"/>
                <a:gd name="connsiteY772" fmla="*/ 1929520 h 4246067"/>
                <a:gd name="connsiteX773" fmla="*/ 749943 w 7527271"/>
                <a:gd name="connsiteY773" fmla="*/ 1925720 h 4246067"/>
                <a:gd name="connsiteX774" fmla="*/ 755705 w 7527271"/>
                <a:gd name="connsiteY774" fmla="*/ 1925786 h 4246067"/>
                <a:gd name="connsiteX775" fmla="*/ 688033 w 7527271"/>
                <a:gd name="connsiteY775" fmla="*/ 1870087 h 4246067"/>
                <a:gd name="connsiteX776" fmla="*/ 684579 w 7527271"/>
                <a:gd name="connsiteY776" fmla="*/ 1833470 h 4246067"/>
                <a:gd name="connsiteX777" fmla="*/ 671833 w 7527271"/>
                <a:gd name="connsiteY777" fmla="*/ 1824572 h 4246067"/>
                <a:gd name="connsiteX778" fmla="*/ 557093 w 7527271"/>
                <a:gd name="connsiteY778" fmla="*/ 1744472 h 4246067"/>
                <a:gd name="connsiteX779" fmla="*/ 546409 w 7527271"/>
                <a:gd name="connsiteY779" fmla="*/ 1694253 h 4246067"/>
                <a:gd name="connsiteX780" fmla="*/ 556385 w 7527271"/>
                <a:gd name="connsiteY780" fmla="*/ 1547284 h 4246067"/>
                <a:gd name="connsiteX781" fmla="*/ 545699 w 7527271"/>
                <a:gd name="connsiteY781" fmla="*/ 1497063 h 4246067"/>
                <a:gd name="connsiteX782" fmla="*/ 485743 w 7527271"/>
                <a:gd name="connsiteY782" fmla="*/ 1429552 h 4246067"/>
                <a:gd name="connsiteX783" fmla="*/ 473338 w 7527271"/>
                <a:gd name="connsiteY783" fmla="*/ 1361031 h 4246067"/>
                <a:gd name="connsiteX784" fmla="*/ 469894 w 7527271"/>
                <a:gd name="connsiteY784" fmla="*/ 1324421 h 4246067"/>
                <a:gd name="connsiteX785" fmla="*/ 486427 w 7527271"/>
                <a:gd name="connsiteY785" fmla="*/ 1310314 h 4246067"/>
                <a:gd name="connsiteX786" fmla="*/ 455418 w 7527271"/>
                <a:gd name="connsiteY786" fmla="*/ 1297210 h 4246067"/>
                <a:gd name="connsiteX787" fmla="*/ 437158 w 7527271"/>
                <a:gd name="connsiteY787" fmla="*/ 1293019 h 4246067"/>
                <a:gd name="connsiteX788" fmla="*/ 424408 w 7527271"/>
                <a:gd name="connsiteY788" fmla="*/ 1284112 h 4246067"/>
                <a:gd name="connsiteX789" fmla="*/ 376862 w 7527271"/>
                <a:gd name="connsiteY789" fmla="*/ 1285133 h 4246067"/>
                <a:gd name="connsiteX790" fmla="*/ 334825 w 7527271"/>
                <a:gd name="connsiteY790" fmla="*/ 1281441 h 4246067"/>
                <a:gd name="connsiteX791" fmla="*/ 285551 w 7527271"/>
                <a:gd name="connsiteY791" fmla="*/ 1264149 h 4246067"/>
                <a:gd name="connsiteX792" fmla="*/ 260054 w 7527271"/>
                <a:gd name="connsiteY792" fmla="*/ 1246343 h 4246067"/>
                <a:gd name="connsiteX793" fmla="*/ 206470 w 7527271"/>
                <a:gd name="connsiteY793" fmla="*/ 1183289 h 4246067"/>
                <a:gd name="connsiteX794" fmla="*/ 191138 w 7527271"/>
                <a:gd name="connsiteY794" fmla="*/ 1146930 h 4246067"/>
                <a:gd name="connsiteX795" fmla="*/ 196650 w 7527271"/>
                <a:gd name="connsiteY795" fmla="*/ 1142228 h 4246067"/>
                <a:gd name="connsiteX796" fmla="*/ 147381 w 7527271"/>
                <a:gd name="connsiteY796" fmla="*/ 1124932 h 4246067"/>
                <a:gd name="connsiteX797" fmla="*/ 129114 w 7527271"/>
                <a:gd name="connsiteY797" fmla="*/ 1120728 h 4246067"/>
                <a:gd name="connsiteX798" fmla="*/ 114643 w 7527271"/>
                <a:gd name="connsiteY798" fmla="*/ 1093528 h 4246067"/>
                <a:gd name="connsiteX799" fmla="*/ 107404 w 7527271"/>
                <a:gd name="connsiteY799" fmla="*/ 1079919 h 4246067"/>
                <a:gd name="connsiteX800" fmla="*/ 116707 w 7527271"/>
                <a:gd name="connsiteY800" fmla="*/ 1052209 h 4246067"/>
                <a:gd name="connsiteX801" fmla="*/ 149781 w 7527271"/>
                <a:gd name="connsiteY801" fmla="*/ 1023984 h 4246067"/>
                <a:gd name="connsiteX802" fmla="*/ 208014 w 7527271"/>
                <a:gd name="connsiteY802" fmla="*/ 1073194 h 4246067"/>
                <a:gd name="connsiteX803" fmla="*/ 211802 w 7527271"/>
                <a:gd name="connsiteY803" fmla="*/ 1050174 h 4246067"/>
                <a:gd name="connsiteX804" fmla="*/ 259350 w 7527271"/>
                <a:gd name="connsiteY804" fmla="*/ 1049165 h 4246067"/>
                <a:gd name="connsiteX805" fmla="*/ 283121 w 7527271"/>
                <a:gd name="connsiteY805" fmla="*/ 1048655 h 4246067"/>
                <a:gd name="connsiteX806" fmla="*/ 297769 w 7527271"/>
                <a:gd name="connsiteY806" fmla="*/ 1046048 h 4246067"/>
                <a:gd name="connsiteX807" fmla="*/ 312411 w 7527271"/>
                <a:gd name="connsiteY807" fmla="*/ 1043451 h 4246067"/>
                <a:gd name="connsiteX808" fmla="*/ 323436 w 7527271"/>
                <a:gd name="connsiteY808" fmla="*/ 1034041 h 4246067"/>
                <a:gd name="connsiteX809" fmla="*/ 380111 w 7527271"/>
                <a:gd name="connsiteY809" fmla="*/ 1035123 h 4246067"/>
                <a:gd name="connsiteX810" fmla="*/ 436789 w 7527271"/>
                <a:gd name="connsiteY810" fmla="*/ 1036205 h 4246067"/>
                <a:gd name="connsiteX811" fmla="*/ 449544 w 7527271"/>
                <a:gd name="connsiteY811" fmla="*/ 1045110 h 4246067"/>
                <a:gd name="connsiteX812" fmla="*/ 478825 w 7527271"/>
                <a:gd name="connsiteY812" fmla="*/ 1039897 h 4246067"/>
                <a:gd name="connsiteX813" fmla="*/ 490715 w 7527271"/>
                <a:gd name="connsiteY813" fmla="*/ 1039646 h 4246067"/>
                <a:gd name="connsiteX814" fmla="*/ 502598 w 7527271"/>
                <a:gd name="connsiteY814" fmla="*/ 1039386 h 4246067"/>
                <a:gd name="connsiteX815" fmla="*/ 530163 w 7527271"/>
                <a:gd name="connsiteY815" fmla="*/ 1015868 h 4246067"/>
                <a:gd name="connsiteX816" fmla="*/ 621809 w 7527271"/>
                <a:gd name="connsiteY816" fmla="*/ 977228 h 4246067"/>
                <a:gd name="connsiteX817" fmla="*/ 656605 w 7527271"/>
                <a:gd name="connsiteY817" fmla="*/ 967309 h 4246067"/>
                <a:gd name="connsiteX818" fmla="*/ 646614 w 7527271"/>
                <a:gd name="connsiteY818" fmla="*/ 956062 h 4246067"/>
                <a:gd name="connsiteX819" fmla="*/ 636626 w 7527271"/>
                <a:gd name="connsiteY819" fmla="*/ 944812 h 4246067"/>
                <a:gd name="connsiteX820" fmla="*/ 543423 w 7527271"/>
                <a:gd name="connsiteY820" fmla="*/ 935336 h 4246067"/>
                <a:gd name="connsiteX821" fmla="*/ 437470 w 7527271"/>
                <a:gd name="connsiteY821" fmla="*/ 916951 h 4246067"/>
                <a:gd name="connsiteX822" fmla="*/ 366149 w 7527271"/>
                <a:gd name="connsiteY822" fmla="*/ 918475 h 4246067"/>
                <a:gd name="connsiteX823" fmla="*/ 349609 w 7527271"/>
                <a:gd name="connsiteY823" fmla="*/ 932586 h 4246067"/>
                <a:gd name="connsiteX824" fmla="*/ 336866 w 7527271"/>
                <a:gd name="connsiteY824" fmla="*/ 923688 h 4246067"/>
                <a:gd name="connsiteX825" fmla="*/ 325840 w 7527271"/>
                <a:gd name="connsiteY825" fmla="*/ 933096 h 4246067"/>
                <a:gd name="connsiteX826" fmla="*/ 344099 w 7527271"/>
                <a:gd name="connsiteY826" fmla="*/ 937288 h 4246067"/>
                <a:gd name="connsiteX827" fmla="*/ 349609 w 7527271"/>
                <a:gd name="connsiteY827" fmla="*/ 932586 h 4246067"/>
                <a:gd name="connsiteX828" fmla="*/ 362362 w 7527271"/>
                <a:gd name="connsiteY828" fmla="*/ 941492 h 4246067"/>
                <a:gd name="connsiteX829" fmla="*/ 356850 w 7527271"/>
                <a:gd name="connsiteY829" fmla="*/ 946196 h 4246067"/>
                <a:gd name="connsiteX830" fmla="*/ 521204 w 7527271"/>
                <a:gd name="connsiteY830" fmla="*/ 983962 h 4246067"/>
                <a:gd name="connsiteX831" fmla="*/ 541185 w 7527271"/>
                <a:gd name="connsiteY831" fmla="*/ 1006461 h 4246067"/>
                <a:gd name="connsiteX832" fmla="*/ 506390 w 7527271"/>
                <a:gd name="connsiteY832" fmla="*/ 1016378 h 4246067"/>
                <a:gd name="connsiteX833" fmla="*/ 392173 w 7527271"/>
                <a:gd name="connsiteY833" fmla="*/ 1005060 h 4246067"/>
                <a:gd name="connsiteX834" fmla="*/ 277951 w 7527271"/>
                <a:gd name="connsiteY834" fmla="*/ 993732 h 4246067"/>
                <a:gd name="connsiteX835" fmla="*/ 224896 w 7527271"/>
                <a:gd name="connsiteY835" fmla="*/ 999459 h 4246067"/>
                <a:gd name="connsiteX836" fmla="*/ 100853 w 7527271"/>
                <a:gd name="connsiteY836" fmla="*/ 947067 h 4246067"/>
                <a:gd name="connsiteX837" fmla="*/ 72769 w 7527271"/>
                <a:gd name="connsiteY837" fmla="*/ 901812 h 4246067"/>
                <a:gd name="connsiteX838" fmla="*/ 62943 w 7527271"/>
                <a:gd name="connsiteY838" fmla="*/ 860741 h 4246067"/>
                <a:gd name="connsiteX839" fmla="*/ 162165 w 7527271"/>
                <a:gd name="connsiteY839" fmla="*/ 776077 h 4246067"/>
                <a:gd name="connsiteX840" fmla="*/ 9180 w 7527271"/>
                <a:gd name="connsiteY840" fmla="*/ 669276 h 4246067"/>
                <a:gd name="connsiteX841" fmla="*/ 17102 w 7527271"/>
                <a:gd name="connsiteY841" fmla="*/ 563633 h 4246067"/>
                <a:gd name="connsiteX842" fmla="*/ 72224 w 7527271"/>
                <a:gd name="connsiteY842" fmla="*/ 516599 h 4246067"/>
                <a:gd name="connsiteX843" fmla="*/ 108913 w 7527271"/>
                <a:gd name="connsiteY843" fmla="*/ 495173 h 4246067"/>
                <a:gd name="connsiteX844" fmla="*/ 158353 w 7527271"/>
                <a:gd name="connsiteY844" fmla="*/ 482653 h 4246067"/>
                <a:gd name="connsiteX845" fmla="*/ 306507 w 7527271"/>
                <a:gd name="connsiteY845" fmla="*/ 474907 h 4246067"/>
                <a:gd name="connsiteX846" fmla="*/ 456391 w 7527271"/>
                <a:gd name="connsiteY846" fmla="*/ 485473 h 4246067"/>
                <a:gd name="connsiteX847" fmla="*/ 416248 w 7527271"/>
                <a:gd name="connsiteY847" fmla="*/ 470273 h 4246067"/>
                <a:gd name="connsiteX848" fmla="*/ 376110 w 7527271"/>
                <a:gd name="connsiteY848" fmla="*/ 455081 h 4246067"/>
                <a:gd name="connsiteX849" fmla="*/ 558721 w 7527271"/>
                <a:gd name="connsiteY849" fmla="*/ 497044 h 4246067"/>
                <a:gd name="connsiteX850" fmla="*/ 597065 w 7527271"/>
                <a:gd name="connsiteY850" fmla="*/ 504506 h 4246067"/>
                <a:gd name="connsiteX851" fmla="*/ 686309 w 7527271"/>
                <a:gd name="connsiteY851" fmla="*/ 470619 h 4246067"/>
                <a:gd name="connsiteX852" fmla="*/ 787701 w 7527271"/>
                <a:gd name="connsiteY852" fmla="*/ 438535 h 4246067"/>
                <a:gd name="connsiteX853" fmla="*/ 812511 w 7527271"/>
                <a:gd name="connsiteY853" fmla="*/ 421561 h 4246067"/>
                <a:gd name="connsiteX854" fmla="*/ 782711 w 7527271"/>
                <a:gd name="connsiteY854" fmla="*/ 429091 h 4246067"/>
                <a:gd name="connsiteX855" fmla="*/ 694557 w 7527271"/>
                <a:gd name="connsiteY855" fmla="*/ 455779 h 4246067"/>
                <a:gd name="connsiteX856" fmla="*/ 769026 w 7527271"/>
                <a:gd name="connsiteY856" fmla="*/ 428465 h 4246067"/>
                <a:gd name="connsiteX857" fmla="*/ 849813 w 7527271"/>
                <a:gd name="connsiteY857" fmla="*/ 401441 h 4246067"/>
                <a:gd name="connsiteX858" fmla="*/ 1003211 w 7527271"/>
                <a:gd name="connsiteY858" fmla="*/ 359143 h 4246067"/>
                <a:gd name="connsiteX859" fmla="*/ 1077089 w 7527271"/>
                <a:gd name="connsiteY859" fmla="*/ 336333 h 4246067"/>
                <a:gd name="connsiteX860" fmla="*/ 1091594 w 7527271"/>
                <a:gd name="connsiteY860" fmla="*/ 333991 h 4246067"/>
                <a:gd name="connsiteX861" fmla="*/ 1034481 w 7527271"/>
                <a:gd name="connsiteY861" fmla="*/ 351340 h 4246067"/>
                <a:gd name="connsiteX862" fmla="*/ 968768 w 7527271"/>
                <a:gd name="connsiteY862" fmla="*/ 372276 h 4246067"/>
                <a:gd name="connsiteX863" fmla="*/ 928316 w 7527271"/>
                <a:gd name="connsiteY863" fmla="*/ 386433 h 4246067"/>
                <a:gd name="connsiteX864" fmla="*/ 924150 w 7527271"/>
                <a:gd name="connsiteY864" fmla="*/ 400147 h 4246067"/>
                <a:gd name="connsiteX865" fmla="*/ 913503 w 7527271"/>
                <a:gd name="connsiteY865" fmla="*/ 406774 h 4246067"/>
                <a:gd name="connsiteX866" fmla="*/ 964327 w 7527271"/>
                <a:gd name="connsiteY866" fmla="*/ 401013 h 4246067"/>
                <a:gd name="connsiteX867" fmla="*/ 963235 w 7527271"/>
                <a:gd name="connsiteY867" fmla="*/ 404928 h 4246067"/>
                <a:gd name="connsiteX868" fmla="*/ 960523 w 7527271"/>
                <a:gd name="connsiteY868" fmla="*/ 405040 h 4246067"/>
                <a:gd name="connsiteX869" fmla="*/ 962949 w 7527271"/>
                <a:gd name="connsiteY869" fmla="*/ 405963 h 4246067"/>
                <a:gd name="connsiteX870" fmla="*/ 963235 w 7527271"/>
                <a:gd name="connsiteY870" fmla="*/ 404928 h 4246067"/>
                <a:gd name="connsiteX871" fmla="*/ 978654 w 7527271"/>
                <a:gd name="connsiteY871" fmla="*/ 404290 h 4246067"/>
                <a:gd name="connsiteX872" fmla="*/ 1034400 w 7527271"/>
                <a:gd name="connsiteY872" fmla="*/ 384169 h 4246067"/>
                <a:gd name="connsiteX873" fmla="*/ 1408088 w 7527271"/>
                <a:gd name="connsiteY873" fmla="*/ 315569 h 4246067"/>
                <a:gd name="connsiteX874" fmla="*/ 1556394 w 7527271"/>
                <a:gd name="connsiteY874" fmla="*/ 312001 h 4246067"/>
                <a:gd name="connsiteX875" fmla="*/ 1851238 w 7527271"/>
                <a:gd name="connsiteY875" fmla="*/ 292017 h 4246067"/>
                <a:gd name="connsiteX876" fmla="*/ 2074514 w 7527271"/>
                <a:gd name="connsiteY876" fmla="*/ 291233 h 4246067"/>
                <a:gd name="connsiteX877" fmla="*/ 2130509 w 7527271"/>
                <a:gd name="connsiteY877" fmla="*/ 290072 h 4246067"/>
                <a:gd name="connsiteX878" fmla="*/ 2145277 w 7527271"/>
                <a:gd name="connsiteY878" fmla="*/ 292750 h 4246067"/>
                <a:gd name="connsiteX879" fmla="*/ 2144514 w 7527271"/>
                <a:gd name="connsiteY879" fmla="*/ 293600 h 4246067"/>
                <a:gd name="connsiteX880" fmla="*/ 2168466 w 7527271"/>
                <a:gd name="connsiteY880" fmla="*/ 292169 h 4246067"/>
                <a:gd name="connsiteX881" fmla="*/ 2169230 w 7527271"/>
                <a:gd name="connsiteY881" fmla="*/ 291218 h 4246067"/>
                <a:gd name="connsiteX882" fmla="*/ 2170601 w 7527271"/>
                <a:gd name="connsiteY882" fmla="*/ 292043 h 4246067"/>
                <a:gd name="connsiteX883" fmla="*/ 2178452 w 7527271"/>
                <a:gd name="connsiteY883" fmla="*/ 291573 h 4246067"/>
                <a:gd name="connsiteX884" fmla="*/ 2727011 w 7527271"/>
                <a:gd name="connsiteY884" fmla="*/ 266322 h 4246067"/>
                <a:gd name="connsiteX885" fmla="*/ 2986824 w 7527271"/>
                <a:gd name="connsiteY885" fmla="*/ 282910 h 4246067"/>
                <a:gd name="connsiteX886" fmla="*/ 3072069 w 7527271"/>
                <a:gd name="connsiteY886" fmla="*/ 286993 h 4246067"/>
                <a:gd name="connsiteX887" fmla="*/ 3076964 w 7527271"/>
                <a:gd name="connsiteY887" fmla="*/ 268415 h 4246067"/>
                <a:gd name="connsiteX888" fmla="*/ 3073071 w 7527271"/>
                <a:gd name="connsiteY888" fmla="*/ 287041 h 4246067"/>
                <a:gd name="connsiteX889" fmla="*/ 3087806 w 7527271"/>
                <a:gd name="connsiteY889" fmla="*/ 287747 h 4246067"/>
                <a:gd name="connsiteX890" fmla="*/ 3088249 w 7527271"/>
                <a:gd name="connsiteY890" fmla="*/ 286128 h 4246067"/>
                <a:gd name="connsiteX891" fmla="*/ 3088933 w 7527271"/>
                <a:gd name="connsiteY891" fmla="*/ 287800 h 4246067"/>
                <a:gd name="connsiteX892" fmla="*/ 3163668 w 7527271"/>
                <a:gd name="connsiteY892" fmla="*/ 291381 h 4246067"/>
                <a:gd name="connsiteX893" fmla="*/ 3163917 w 7527271"/>
                <a:gd name="connsiteY893" fmla="*/ 282639 h 4246067"/>
                <a:gd name="connsiteX894" fmla="*/ 3165427 w 7527271"/>
                <a:gd name="connsiteY894" fmla="*/ 279511 h 4246067"/>
                <a:gd name="connsiteX895" fmla="*/ 3169163 w 7527271"/>
                <a:gd name="connsiteY895" fmla="*/ 269983 h 4246067"/>
                <a:gd name="connsiteX896" fmla="*/ 3169102 w 7527271"/>
                <a:gd name="connsiteY896" fmla="*/ 280100 h 4246067"/>
                <a:gd name="connsiteX897" fmla="*/ 3169024 w 7527271"/>
                <a:gd name="connsiteY897" fmla="*/ 291638 h 4246067"/>
                <a:gd name="connsiteX898" fmla="*/ 3225508 w 7527271"/>
                <a:gd name="connsiteY898" fmla="*/ 294343 h 4246067"/>
                <a:gd name="connsiteX899" fmla="*/ 3226116 w 7527271"/>
                <a:gd name="connsiteY899" fmla="*/ 253504 h 4246067"/>
                <a:gd name="connsiteX900" fmla="*/ 3228423 w 7527271"/>
                <a:gd name="connsiteY900" fmla="*/ 246980 h 4246067"/>
                <a:gd name="connsiteX901" fmla="*/ 3229693 w 7527271"/>
                <a:gd name="connsiteY901" fmla="*/ 242777 h 4246067"/>
                <a:gd name="connsiteX902" fmla="*/ 3115937 w 7527271"/>
                <a:gd name="connsiteY902" fmla="*/ 238738 h 4246067"/>
                <a:gd name="connsiteX903" fmla="*/ 2701242 w 7527271"/>
                <a:gd name="connsiteY903" fmla="*/ 237311 h 4246067"/>
                <a:gd name="connsiteX904" fmla="*/ 2332452 w 7527271"/>
                <a:gd name="connsiteY904" fmla="*/ 245320 h 4246067"/>
                <a:gd name="connsiteX905" fmla="*/ 2404185 w 7527271"/>
                <a:gd name="connsiteY905" fmla="*/ 225890 h 4246067"/>
                <a:gd name="connsiteX906" fmla="*/ 3358769 w 7527271"/>
                <a:gd name="connsiteY906" fmla="*/ 142962 h 4246067"/>
                <a:gd name="connsiteX907" fmla="*/ 3728573 w 7527271"/>
                <a:gd name="connsiteY907" fmla="*/ 164520 h 4246067"/>
                <a:gd name="connsiteX908" fmla="*/ 4468695 w 7527271"/>
                <a:gd name="connsiteY908" fmla="*/ 177692 h 4246067"/>
                <a:gd name="connsiteX909" fmla="*/ 4723601 w 7527271"/>
                <a:gd name="connsiteY909" fmla="*/ 197772 h 4246067"/>
                <a:gd name="connsiteX910" fmla="*/ 4893329 w 7527271"/>
                <a:gd name="connsiteY910" fmla="*/ 226103 h 4246067"/>
                <a:gd name="connsiteX911" fmla="*/ 4949270 w 7527271"/>
                <a:gd name="connsiteY911" fmla="*/ 237246 h 4246067"/>
                <a:gd name="connsiteX912" fmla="*/ 4893694 w 7527271"/>
                <a:gd name="connsiteY912" fmla="*/ 233106 h 4246067"/>
                <a:gd name="connsiteX913" fmla="*/ 4502342 w 7527271"/>
                <a:gd name="connsiteY913" fmla="*/ 210739 h 4246067"/>
                <a:gd name="connsiteX914" fmla="*/ 4156451 w 7527271"/>
                <a:gd name="connsiteY914" fmla="*/ 179990 h 4246067"/>
                <a:gd name="connsiteX915" fmla="*/ 3975449 w 7527271"/>
                <a:gd name="connsiteY915" fmla="*/ 186406 h 4246067"/>
                <a:gd name="connsiteX916" fmla="*/ 3844210 w 7527271"/>
                <a:gd name="connsiteY916" fmla="*/ 182284 h 4246067"/>
                <a:gd name="connsiteX917" fmla="*/ 3862683 w 7527271"/>
                <a:gd name="connsiteY917" fmla="*/ 195972 h 4246067"/>
                <a:gd name="connsiteX918" fmla="*/ 4381728 w 7527271"/>
                <a:gd name="connsiteY918" fmla="*/ 217048 h 4246067"/>
                <a:gd name="connsiteX919" fmla="*/ 4960260 w 7527271"/>
                <a:gd name="connsiteY919" fmla="*/ 269815 h 4246067"/>
                <a:gd name="connsiteX920" fmla="*/ 5245741 w 7527271"/>
                <a:gd name="connsiteY920" fmla="*/ 299907 h 4246067"/>
                <a:gd name="connsiteX921" fmla="*/ 5268480 w 7527271"/>
                <a:gd name="connsiteY921" fmla="*/ 302043 h 4246067"/>
                <a:gd name="connsiteX922" fmla="*/ 5581625 w 7527271"/>
                <a:gd name="connsiteY922" fmla="*/ 376681 h 4246067"/>
                <a:gd name="connsiteX923" fmla="*/ 5921246 w 7527271"/>
                <a:gd name="connsiteY923" fmla="*/ 473736 h 4246067"/>
                <a:gd name="connsiteX924" fmla="*/ 6298831 w 7527271"/>
                <a:gd name="connsiteY924" fmla="*/ 605231 h 4246067"/>
                <a:gd name="connsiteX925" fmla="*/ 6719725 w 7527271"/>
                <a:gd name="connsiteY925" fmla="*/ 785773 h 4246067"/>
                <a:gd name="connsiteX926" fmla="*/ 6784361 w 7527271"/>
                <a:gd name="connsiteY926" fmla="*/ 841673 h 4246067"/>
                <a:gd name="connsiteX927" fmla="*/ 6972082 w 7527271"/>
                <a:gd name="connsiteY927" fmla="*/ 962813 h 4246067"/>
                <a:gd name="connsiteX928" fmla="*/ 6987593 w 7527271"/>
                <a:gd name="connsiteY928" fmla="*/ 976228 h 4246067"/>
                <a:gd name="connsiteX929" fmla="*/ 6973593 w 7527271"/>
                <a:gd name="connsiteY929" fmla="*/ 989756 h 4246067"/>
                <a:gd name="connsiteX930" fmla="*/ 6990254 w 7527271"/>
                <a:gd name="connsiteY930" fmla="*/ 1038352 h 4246067"/>
                <a:gd name="connsiteX931" fmla="*/ 6913128 w 7527271"/>
                <a:gd name="connsiteY931" fmla="*/ 986727 h 4246067"/>
                <a:gd name="connsiteX932" fmla="*/ 6834491 w 7527271"/>
                <a:gd name="connsiteY932" fmla="*/ 944352 h 4246067"/>
                <a:gd name="connsiteX933" fmla="*/ 6851804 w 7527271"/>
                <a:gd name="connsiteY933" fmla="*/ 1061381 h 4246067"/>
                <a:gd name="connsiteX934" fmla="*/ 6789613 w 7527271"/>
                <a:gd name="connsiteY934" fmla="*/ 1032730 h 4246067"/>
                <a:gd name="connsiteX935" fmla="*/ 6733246 w 7527271"/>
                <a:gd name="connsiteY935" fmla="*/ 1040782 h 4246067"/>
                <a:gd name="connsiteX936" fmla="*/ 6679565 w 7527271"/>
                <a:gd name="connsiteY936" fmla="*/ 1020997 h 4246067"/>
                <a:gd name="connsiteX937" fmla="*/ 6639961 w 7527271"/>
                <a:gd name="connsiteY937" fmla="*/ 998403 h 4246067"/>
                <a:gd name="connsiteX938" fmla="*/ 6601039 w 7527271"/>
                <a:gd name="connsiteY938" fmla="*/ 997932 h 4246067"/>
                <a:gd name="connsiteX939" fmla="*/ 6610589 w 7527271"/>
                <a:gd name="connsiteY939" fmla="*/ 1009095 h 4246067"/>
                <a:gd name="connsiteX940" fmla="*/ 6602566 w 7527271"/>
                <a:gd name="connsiteY940" fmla="*/ 1008565 h 4246067"/>
                <a:gd name="connsiteX941" fmla="*/ 6600749 w 7527271"/>
                <a:gd name="connsiteY941" fmla="*/ 997928 h 4246067"/>
                <a:gd name="connsiteX942" fmla="*/ 6555256 w 7527271"/>
                <a:gd name="connsiteY942" fmla="*/ 997377 h 4246067"/>
                <a:gd name="connsiteX943" fmla="*/ 6555130 w 7527271"/>
                <a:gd name="connsiteY943" fmla="*/ 997376 h 4246067"/>
                <a:gd name="connsiteX944" fmla="*/ 6560331 w 7527271"/>
                <a:gd name="connsiteY944" fmla="*/ 1000003 h 4246067"/>
                <a:gd name="connsiteX945" fmla="*/ 6648149 w 7527271"/>
                <a:gd name="connsiteY945" fmla="*/ 1038065 h 4246067"/>
                <a:gd name="connsiteX946" fmla="*/ 6786219 w 7527271"/>
                <a:gd name="connsiteY946" fmla="*/ 1095836 h 4246067"/>
                <a:gd name="connsiteX947" fmla="*/ 6835502 w 7527271"/>
                <a:gd name="connsiteY947" fmla="*/ 1121244 h 4246067"/>
                <a:gd name="connsiteX948" fmla="*/ 6672184 w 7527271"/>
                <a:gd name="connsiteY948" fmla="*/ 1107560 h 4246067"/>
                <a:gd name="connsiteX949" fmla="*/ 6655784 w 7527271"/>
                <a:gd name="connsiteY949" fmla="*/ 1100594 h 4246067"/>
                <a:gd name="connsiteX950" fmla="*/ 6537850 w 7527271"/>
                <a:gd name="connsiteY950" fmla="*/ 1045216 h 4246067"/>
                <a:gd name="connsiteX951" fmla="*/ 6411173 w 7527271"/>
                <a:gd name="connsiteY951" fmla="*/ 994717 h 4246067"/>
                <a:gd name="connsiteX952" fmla="*/ 6380281 w 7527271"/>
                <a:gd name="connsiteY952" fmla="*/ 990277 h 4246067"/>
                <a:gd name="connsiteX953" fmla="*/ 6411209 w 7527271"/>
                <a:gd name="connsiteY953" fmla="*/ 1003435 h 4246067"/>
                <a:gd name="connsiteX954" fmla="*/ 6492506 w 7527271"/>
                <a:gd name="connsiteY954" fmla="*/ 1043581 h 4246067"/>
                <a:gd name="connsiteX955" fmla="*/ 6566142 w 7527271"/>
                <a:gd name="connsiteY955" fmla="*/ 1085197 h 4246067"/>
                <a:gd name="connsiteX956" fmla="*/ 6591311 w 7527271"/>
                <a:gd name="connsiteY956" fmla="*/ 1100783 h 4246067"/>
                <a:gd name="connsiteX957" fmla="*/ 4888739 w 7527271"/>
                <a:gd name="connsiteY957" fmla="*/ 958123 h 4246067"/>
                <a:gd name="connsiteX958" fmla="*/ 4794622 w 7527271"/>
                <a:gd name="connsiteY958" fmla="*/ 956982 h 4246067"/>
                <a:gd name="connsiteX959" fmla="*/ 4650254 w 7527271"/>
                <a:gd name="connsiteY959" fmla="*/ 941726 h 4246067"/>
                <a:gd name="connsiteX960" fmla="*/ 4581691 w 7527271"/>
                <a:gd name="connsiteY960" fmla="*/ 940894 h 4246067"/>
                <a:gd name="connsiteX961" fmla="*/ 4513126 w 7527271"/>
                <a:gd name="connsiteY961" fmla="*/ 940063 h 4246067"/>
                <a:gd name="connsiteX962" fmla="*/ 4387019 w 7527271"/>
                <a:gd name="connsiteY962" fmla="*/ 928996 h 4246067"/>
                <a:gd name="connsiteX963" fmla="*/ 4266424 w 7527271"/>
                <a:gd name="connsiteY963" fmla="*/ 913225 h 4246067"/>
                <a:gd name="connsiteX964" fmla="*/ 4273659 w 7527271"/>
                <a:gd name="connsiteY964" fmla="*/ 926825 h 4246067"/>
                <a:gd name="connsiteX965" fmla="*/ 4266086 w 7527271"/>
                <a:gd name="connsiteY965" fmla="*/ 972848 h 4246067"/>
                <a:gd name="connsiteX966" fmla="*/ 4404081 w 7527271"/>
                <a:gd name="connsiteY966" fmla="*/ 983668 h 4246067"/>
                <a:gd name="connsiteX967" fmla="*/ 4542069 w 7527271"/>
                <a:gd name="connsiteY967" fmla="*/ 994474 h 4246067"/>
                <a:gd name="connsiteX968" fmla="*/ 4637163 w 7527271"/>
                <a:gd name="connsiteY968" fmla="*/ 992442 h 4246067"/>
                <a:gd name="connsiteX969" fmla="*/ 4732263 w 7527271"/>
                <a:gd name="connsiteY969" fmla="*/ 990420 h 4246067"/>
                <a:gd name="connsiteX970" fmla="*/ 4823736 w 7527271"/>
                <a:gd name="connsiteY970" fmla="*/ 981581 h 4246067"/>
                <a:gd name="connsiteX971" fmla="*/ 4915212 w 7527271"/>
                <a:gd name="connsiteY971" fmla="*/ 972758 h 4246067"/>
                <a:gd name="connsiteX972" fmla="*/ 5112639 w 7527271"/>
                <a:gd name="connsiteY972" fmla="*/ 982302 h 4246067"/>
                <a:gd name="connsiteX973" fmla="*/ 5214973 w 7527271"/>
                <a:gd name="connsiteY973" fmla="*/ 993879 h 4246067"/>
                <a:gd name="connsiteX974" fmla="*/ 5317301 w 7527271"/>
                <a:gd name="connsiteY974" fmla="*/ 1005448 h 4246067"/>
                <a:gd name="connsiteX975" fmla="*/ 5457020 w 7527271"/>
                <a:gd name="connsiteY975" fmla="*/ 1034568 h 4246067"/>
                <a:gd name="connsiteX976" fmla="*/ 5596735 w 7527271"/>
                <a:gd name="connsiteY976" fmla="*/ 1063693 h 4246067"/>
                <a:gd name="connsiteX977" fmla="*/ 5663407 w 7527271"/>
                <a:gd name="connsiteY977" fmla="*/ 1076031 h 4246067"/>
                <a:gd name="connsiteX978" fmla="*/ 5730074 w 7527271"/>
                <a:gd name="connsiteY978" fmla="*/ 1088359 h 4246067"/>
                <a:gd name="connsiteX979" fmla="*/ 5800369 w 7527271"/>
                <a:gd name="connsiteY979" fmla="*/ 1107506 h 4246067"/>
                <a:gd name="connsiteX980" fmla="*/ 5870655 w 7527271"/>
                <a:gd name="connsiteY980" fmla="*/ 1126639 h 4246067"/>
                <a:gd name="connsiteX981" fmla="*/ 6035176 w 7527271"/>
                <a:gd name="connsiteY981" fmla="*/ 1134595 h 4246067"/>
                <a:gd name="connsiteX982" fmla="*/ 6199701 w 7527271"/>
                <a:gd name="connsiteY982" fmla="*/ 1142548 h 4246067"/>
                <a:gd name="connsiteX983" fmla="*/ 6245353 w 7527271"/>
                <a:gd name="connsiteY983" fmla="*/ 1153035 h 4246067"/>
                <a:gd name="connsiteX984" fmla="*/ 6283767 w 7527271"/>
                <a:gd name="connsiteY984" fmla="*/ 1149927 h 4246067"/>
                <a:gd name="connsiteX985" fmla="*/ 6367835 w 7527271"/>
                <a:gd name="connsiteY985" fmla="*/ 1157302 h 4246067"/>
                <a:gd name="connsiteX986" fmla="*/ 6451912 w 7527271"/>
                <a:gd name="connsiteY986" fmla="*/ 1164682 h 4246067"/>
                <a:gd name="connsiteX987" fmla="*/ 6535979 w 7527271"/>
                <a:gd name="connsiteY987" fmla="*/ 1172061 h 4246067"/>
                <a:gd name="connsiteX988" fmla="*/ 6561479 w 7527271"/>
                <a:gd name="connsiteY988" fmla="*/ 1189862 h 4246067"/>
                <a:gd name="connsiteX989" fmla="*/ 6555966 w 7527271"/>
                <a:gd name="connsiteY989" fmla="*/ 1194568 h 4246067"/>
                <a:gd name="connsiteX990" fmla="*/ 6439853 w 7527271"/>
                <a:gd name="connsiteY990" fmla="*/ 1194747 h 4246067"/>
                <a:gd name="connsiteX991" fmla="*/ 6323738 w 7527271"/>
                <a:gd name="connsiteY991" fmla="*/ 1194926 h 4246067"/>
                <a:gd name="connsiteX992" fmla="*/ 6213998 w 7527271"/>
                <a:gd name="connsiteY992" fmla="*/ 1199564 h 4246067"/>
                <a:gd name="connsiteX993" fmla="*/ 6132683 w 7527271"/>
                <a:gd name="connsiteY993" fmla="*/ 1206159 h 4246067"/>
                <a:gd name="connsiteX994" fmla="*/ 6185329 w 7527271"/>
                <a:gd name="connsiteY994" fmla="*/ 1224297 h 4246067"/>
                <a:gd name="connsiteX995" fmla="*/ 6351572 w 7527271"/>
                <a:gd name="connsiteY995" fmla="*/ 1375076 h 4246067"/>
                <a:gd name="connsiteX996" fmla="*/ 6353166 w 7527271"/>
                <a:gd name="connsiteY996" fmla="*/ 1399925 h 4246067"/>
                <a:gd name="connsiteX997" fmla="*/ 6360966 w 7527271"/>
                <a:gd name="connsiteY997" fmla="*/ 1400505 h 4246067"/>
                <a:gd name="connsiteX998" fmla="*/ 6450550 w 7527271"/>
                <a:gd name="connsiteY998" fmla="*/ 1403187 h 4246067"/>
                <a:gd name="connsiteX999" fmla="*/ 6547368 w 7527271"/>
                <a:gd name="connsiteY999" fmla="*/ 1419460 h 4246067"/>
                <a:gd name="connsiteX1000" fmla="*/ 6947393 w 7527271"/>
                <a:gd name="connsiteY1000" fmla="*/ 1493473 h 4246067"/>
                <a:gd name="connsiteX1001" fmla="*/ 6965651 w 7527271"/>
                <a:gd name="connsiteY1001" fmla="*/ 1497667 h 4246067"/>
                <a:gd name="connsiteX1002" fmla="*/ 6954630 w 7527271"/>
                <a:gd name="connsiteY1002" fmla="*/ 1507073 h 4246067"/>
                <a:gd name="connsiteX1003" fmla="*/ 6715339 w 7527271"/>
                <a:gd name="connsiteY1003" fmla="*/ 1464030 h 4246067"/>
                <a:gd name="connsiteX1004" fmla="*/ 6483285 w 7527271"/>
                <a:gd name="connsiteY1004" fmla="*/ 1434591 h 4246067"/>
                <a:gd name="connsiteX1005" fmla="*/ 6459508 w 7527271"/>
                <a:gd name="connsiteY1005" fmla="*/ 1435093 h 4246067"/>
                <a:gd name="connsiteX1006" fmla="*/ 6450381 w 7527271"/>
                <a:gd name="connsiteY1006" fmla="*/ 1432996 h 4246067"/>
                <a:gd name="connsiteX1007" fmla="*/ 6452273 w 7527271"/>
                <a:gd name="connsiteY1007" fmla="*/ 1421489 h 4246067"/>
                <a:gd name="connsiteX1008" fmla="*/ 6404723 w 7527271"/>
                <a:gd name="connsiteY1008" fmla="*/ 1422503 h 4246067"/>
                <a:gd name="connsiteX1009" fmla="*/ 6354194 w 7527271"/>
                <a:gd name="connsiteY1009" fmla="*/ 1415891 h 4246067"/>
                <a:gd name="connsiteX1010" fmla="*/ 6357521 w 7527271"/>
                <a:gd name="connsiteY1010" fmla="*/ 1467690 h 4246067"/>
                <a:gd name="connsiteX1011" fmla="*/ 6351324 w 7527271"/>
                <a:gd name="connsiteY1011" fmla="*/ 1474708 h 4246067"/>
                <a:gd name="connsiteX1012" fmla="*/ 6404385 w 7527271"/>
                <a:gd name="connsiteY1012" fmla="*/ 1482126 h 4246067"/>
                <a:gd name="connsiteX1013" fmla="*/ 6442804 w 7527271"/>
                <a:gd name="connsiteY1013" fmla="*/ 1479011 h 4246067"/>
                <a:gd name="connsiteX1014" fmla="*/ 6481218 w 7527271"/>
                <a:gd name="connsiteY1014" fmla="*/ 1475902 h 4246067"/>
                <a:gd name="connsiteX1015" fmla="*/ 6496727 w 7527271"/>
                <a:gd name="connsiteY1015" fmla="*/ 1482456 h 4246067"/>
                <a:gd name="connsiteX1016" fmla="*/ 6512230 w 7527271"/>
                <a:gd name="connsiteY1016" fmla="*/ 1489000 h 4246067"/>
                <a:gd name="connsiteX1017" fmla="*/ 6501203 w 7527271"/>
                <a:gd name="connsiteY1017" fmla="*/ 1498408 h 4246067"/>
                <a:gd name="connsiteX1018" fmla="*/ 6584932 w 7527271"/>
                <a:gd name="connsiteY1018" fmla="*/ 1565412 h 4246067"/>
                <a:gd name="connsiteX1019" fmla="*/ 6498802 w 7527271"/>
                <a:gd name="connsiteY1019" fmla="*/ 1599354 h 4246067"/>
                <a:gd name="connsiteX1020" fmla="*/ 6482926 w 7527271"/>
                <a:gd name="connsiteY1020" fmla="*/ 1597561 h 4246067"/>
                <a:gd name="connsiteX1021" fmla="*/ 6513374 w 7527271"/>
                <a:gd name="connsiteY1021" fmla="*/ 1606746 h 4246067"/>
                <a:gd name="connsiteX1022" fmla="*/ 6595008 w 7527271"/>
                <a:gd name="connsiteY1022" fmla="*/ 1660120 h 4246067"/>
                <a:gd name="connsiteX1023" fmla="*/ 6626078 w 7527271"/>
                <a:gd name="connsiteY1023" fmla="*/ 1688298 h 4246067"/>
                <a:gd name="connsiteX1024" fmla="*/ 6662812 w 7527271"/>
                <a:gd name="connsiteY1024" fmla="*/ 1696740 h 4246067"/>
                <a:gd name="connsiteX1025" fmla="*/ 6701059 w 7527271"/>
                <a:gd name="connsiteY1025" fmla="*/ 1723438 h 4246067"/>
                <a:gd name="connsiteX1026" fmla="*/ 6695542 w 7527271"/>
                <a:gd name="connsiteY1026" fmla="*/ 1728146 h 4246067"/>
                <a:gd name="connsiteX1027" fmla="*/ 6683659 w 7527271"/>
                <a:gd name="connsiteY1027" fmla="*/ 1728404 h 4246067"/>
                <a:gd name="connsiteX1028" fmla="*/ 6671771 w 7527271"/>
                <a:gd name="connsiteY1028" fmla="*/ 1728655 h 4246067"/>
                <a:gd name="connsiteX1029" fmla="*/ 6670559 w 7527271"/>
                <a:gd name="connsiteY1029" fmla="*/ 1728642 h 4246067"/>
                <a:gd name="connsiteX1030" fmla="*/ 6808751 w 7527271"/>
                <a:gd name="connsiteY1030" fmla="*/ 1853972 h 4246067"/>
                <a:gd name="connsiteX1031" fmla="*/ 6957178 w 7527271"/>
                <a:gd name="connsiteY1031" fmla="*/ 1997775 h 4246067"/>
                <a:gd name="connsiteX1032" fmla="*/ 6957189 w 7527271"/>
                <a:gd name="connsiteY1032" fmla="*/ 2034509 h 4246067"/>
                <a:gd name="connsiteX1033" fmla="*/ 6969061 w 7527271"/>
                <a:gd name="connsiteY1033" fmla="*/ 2045275 h 4246067"/>
                <a:gd name="connsiteX1034" fmla="*/ 7075933 w 7527271"/>
                <a:gd name="connsiteY1034" fmla="*/ 2142201 h 4246067"/>
                <a:gd name="connsiteX1035" fmla="*/ 7081875 w 7527271"/>
                <a:gd name="connsiteY1035" fmla="*/ 2193499 h 4246067"/>
                <a:gd name="connsiteX1036" fmla="*/ 7058153 w 7527271"/>
                <a:gd name="connsiteY1036" fmla="*/ 2337257 h 4246067"/>
                <a:gd name="connsiteX1037" fmla="*/ 7064095 w 7527271"/>
                <a:gd name="connsiteY1037" fmla="*/ 2388553 h 4246067"/>
                <a:gd name="connsiteX1038" fmla="*/ 7117536 w 7527271"/>
                <a:gd name="connsiteY1038" fmla="*/ 2464567 h 4246067"/>
                <a:gd name="connsiteX1039" fmla="*/ 7123482 w 7527271"/>
                <a:gd name="connsiteY1039" fmla="*/ 2534223 h 4246067"/>
                <a:gd name="connsiteX1040" fmla="*/ 7123480 w 7527271"/>
                <a:gd name="connsiteY1040" fmla="*/ 2570951 h 4246067"/>
                <a:gd name="connsiteX1041" fmla="*/ 7105679 w 7527271"/>
                <a:gd name="connsiteY1041" fmla="*/ 2582341 h 4246067"/>
                <a:gd name="connsiteX1042" fmla="*/ 7135361 w 7527271"/>
                <a:gd name="connsiteY1042" fmla="*/ 2600091 h 4246067"/>
                <a:gd name="connsiteX1043" fmla="*/ 7153170 w 7527271"/>
                <a:gd name="connsiteY1043" fmla="*/ 2607055 h 4246067"/>
                <a:gd name="connsiteX1044" fmla="*/ 7165048 w 7527271"/>
                <a:gd name="connsiteY1044" fmla="*/ 2617831 h 4246067"/>
                <a:gd name="connsiteX1045" fmla="*/ 7212537 w 7527271"/>
                <a:gd name="connsiteY1045" fmla="*/ 2624173 h 4246067"/>
                <a:gd name="connsiteX1046" fmla="*/ 7254098 w 7527271"/>
                <a:gd name="connsiteY1046" fmla="*/ 2634321 h 4246067"/>
                <a:gd name="connsiteX1047" fmla="*/ 7301595 w 7527271"/>
                <a:gd name="connsiteY1047" fmla="*/ 2659035 h 4246067"/>
                <a:gd name="connsiteX1048" fmla="*/ 7325343 w 7527271"/>
                <a:gd name="connsiteY1048" fmla="*/ 2680579 h 4246067"/>
                <a:gd name="connsiteX1049" fmla="*/ 7372845 w 7527271"/>
                <a:gd name="connsiteY1049" fmla="*/ 2751201 h 4246067"/>
                <a:gd name="connsiteX1050" fmla="*/ 7384720 w 7527271"/>
                <a:gd name="connsiteY1050" fmla="*/ 2789515 h 4246067"/>
                <a:gd name="connsiteX1051" fmla="*/ 7378786 w 7527271"/>
                <a:gd name="connsiteY1051" fmla="*/ 2793317 h 4246067"/>
                <a:gd name="connsiteX1052" fmla="*/ 7426281 w 7527271"/>
                <a:gd name="connsiteY1052" fmla="*/ 2818029 h 4246067"/>
                <a:gd name="connsiteX1053" fmla="*/ 7444096 w 7527271"/>
                <a:gd name="connsiteY1053" fmla="*/ 2825007 h 4246067"/>
                <a:gd name="connsiteX1054" fmla="*/ 7455968 w 7527271"/>
                <a:gd name="connsiteY1054" fmla="*/ 2854133 h 4246067"/>
                <a:gd name="connsiteX1055" fmla="*/ 7461911 w 7527271"/>
                <a:gd name="connsiteY1055" fmla="*/ 2868707 h 4246067"/>
                <a:gd name="connsiteX1056" fmla="*/ 7450039 w 7527271"/>
                <a:gd name="connsiteY1056" fmla="*/ 2894665 h 4246067"/>
                <a:gd name="connsiteX1057" fmla="*/ 7414426 w 7527271"/>
                <a:gd name="connsiteY1057" fmla="*/ 2917453 h 4246067"/>
                <a:gd name="connsiteX1058" fmla="*/ 7360986 w 7527271"/>
                <a:gd name="connsiteY1058" fmla="*/ 2859803 h 4246067"/>
                <a:gd name="connsiteX1059" fmla="*/ 7355054 w 7527271"/>
                <a:gd name="connsiteY1059" fmla="*/ 2881975 h 4246067"/>
                <a:gd name="connsiteX1060" fmla="*/ 7307561 w 7527271"/>
                <a:gd name="connsiteY1060" fmla="*/ 2875623 h 4246067"/>
                <a:gd name="connsiteX1061" fmla="*/ 7283814 w 7527271"/>
                <a:gd name="connsiteY1061" fmla="*/ 2872453 h 4246067"/>
                <a:gd name="connsiteX1062" fmla="*/ 7268971 w 7527271"/>
                <a:gd name="connsiteY1062" fmla="*/ 2872763 h 4246067"/>
                <a:gd name="connsiteX1063" fmla="*/ 7254130 w 7527271"/>
                <a:gd name="connsiteY1063" fmla="*/ 2873069 h 4246067"/>
                <a:gd name="connsiteX1064" fmla="*/ 7242257 w 7527271"/>
                <a:gd name="connsiteY1064" fmla="*/ 2880665 h 4246067"/>
                <a:gd name="connsiteX1065" fmla="*/ 7185862 w 7527271"/>
                <a:gd name="connsiteY1065" fmla="*/ 2870835 h 4246067"/>
                <a:gd name="connsiteX1066" fmla="*/ 7129467 w 7527271"/>
                <a:gd name="connsiteY1066" fmla="*/ 2861005 h 4246067"/>
                <a:gd name="connsiteX1067" fmla="*/ 7117586 w 7527271"/>
                <a:gd name="connsiteY1067" fmla="*/ 2850231 h 4246067"/>
                <a:gd name="connsiteX1068" fmla="*/ 7087907 w 7527271"/>
                <a:gd name="connsiteY1068" fmla="*/ 2850857 h 4246067"/>
                <a:gd name="connsiteX1069" fmla="*/ 7076030 w 7527271"/>
                <a:gd name="connsiteY1069" fmla="*/ 2849265 h 4246067"/>
                <a:gd name="connsiteX1070" fmla="*/ 7064161 w 7527271"/>
                <a:gd name="connsiteY1070" fmla="*/ 2847685 h 4246067"/>
                <a:gd name="connsiteX1071" fmla="*/ 7034480 w 7527271"/>
                <a:gd name="connsiteY1071" fmla="*/ 2866679 h 4246067"/>
                <a:gd name="connsiteX1072" fmla="*/ 6939500 w 7527271"/>
                <a:gd name="connsiteY1072" fmla="*/ 2890707 h 4246067"/>
                <a:gd name="connsiteX1073" fmla="*/ 6903879 w 7527271"/>
                <a:gd name="connsiteY1073" fmla="*/ 2895133 h 4246067"/>
                <a:gd name="connsiteX1074" fmla="*/ 6912787 w 7527271"/>
                <a:gd name="connsiteY1074" fmla="*/ 2907797 h 4246067"/>
                <a:gd name="connsiteX1075" fmla="*/ 6921689 w 7527271"/>
                <a:gd name="connsiteY1075" fmla="*/ 2920465 h 4246067"/>
                <a:gd name="connsiteX1076" fmla="*/ 7013708 w 7527271"/>
                <a:gd name="connsiteY1076" fmla="*/ 2944241 h 4246067"/>
                <a:gd name="connsiteX1077" fmla="*/ 7117609 w 7527271"/>
                <a:gd name="connsiteY1077" fmla="*/ 2978795 h 4246067"/>
                <a:gd name="connsiteX1078" fmla="*/ 7188848 w 7527271"/>
                <a:gd name="connsiteY1078" fmla="*/ 2988317 h 4246067"/>
                <a:gd name="connsiteX1079" fmla="*/ 7206656 w 7527271"/>
                <a:gd name="connsiteY1079" fmla="*/ 2976921 h 4246067"/>
                <a:gd name="connsiteX1080" fmla="*/ 7218528 w 7527271"/>
                <a:gd name="connsiteY1080" fmla="*/ 2987685 h 4246067"/>
                <a:gd name="connsiteX1081" fmla="*/ 7230400 w 7527271"/>
                <a:gd name="connsiteY1081" fmla="*/ 2980091 h 4246067"/>
                <a:gd name="connsiteX1082" fmla="*/ 7212591 w 7527271"/>
                <a:gd name="connsiteY1082" fmla="*/ 2973123 h 4246067"/>
                <a:gd name="connsiteX1083" fmla="*/ 7206656 w 7527271"/>
                <a:gd name="connsiteY1083" fmla="*/ 2976921 h 4246067"/>
                <a:gd name="connsiteX1084" fmla="*/ 7194780 w 7527271"/>
                <a:gd name="connsiteY1084" fmla="*/ 2966145 h 4246067"/>
                <a:gd name="connsiteX1085" fmla="*/ 7200715 w 7527271"/>
                <a:gd name="connsiteY1085" fmla="*/ 2962347 h 4246067"/>
                <a:gd name="connsiteX1086" fmla="*/ 7040419 w 7527271"/>
                <a:gd name="connsiteY1086" fmla="*/ 2899603 h 4246067"/>
                <a:gd name="connsiteX1087" fmla="*/ 7022610 w 7527271"/>
                <a:gd name="connsiteY1087" fmla="*/ 2874269 h 4246067"/>
                <a:gd name="connsiteX1088" fmla="*/ 7058224 w 7527271"/>
                <a:gd name="connsiteY1088" fmla="*/ 2869849 h 4246067"/>
                <a:gd name="connsiteX1089" fmla="*/ 7171022 w 7527271"/>
                <a:gd name="connsiteY1089" fmla="*/ 2898695 h 4246067"/>
                <a:gd name="connsiteX1090" fmla="*/ 7283823 w 7527271"/>
                <a:gd name="connsiteY1090" fmla="*/ 2927549 h 4246067"/>
                <a:gd name="connsiteX1091" fmla="*/ 7337248 w 7527271"/>
                <a:gd name="connsiteY1091" fmla="*/ 2930095 h 4246067"/>
                <a:gd name="connsiteX1092" fmla="*/ 7455990 w 7527271"/>
                <a:gd name="connsiteY1092" fmla="*/ 3001061 h 4246067"/>
                <a:gd name="connsiteX1093" fmla="*/ 7479742 w 7527271"/>
                <a:gd name="connsiteY1093" fmla="*/ 3050139 h 4246067"/>
                <a:gd name="connsiteX1094" fmla="*/ 7485688 w 7527271"/>
                <a:gd name="connsiteY1094" fmla="*/ 3092265 h 4246067"/>
                <a:gd name="connsiteX1095" fmla="*/ 7378838 w 7527271"/>
                <a:gd name="connsiteY1095" fmla="*/ 3160625 h 4246067"/>
                <a:gd name="connsiteX1096" fmla="*/ 7521333 w 7527271"/>
                <a:gd name="connsiteY1096" fmla="*/ 3289861 h 4246067"/>
                <a:gd name="connsiteX1097" fmla="*/ 7525789 w 7527271"/>
                <a:gd name="connsiteY1097" fmla="*/ 3337511 h 4246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Lst>
              <a:rect l="l" t="t" r="r" b="b"/>
              <a:pathLst>
                <a:path w="7527271" h="4246067">
                  <a:moveTo>
                    <a:pt x="221903" y="1042797"/>
                  </a:moveTo>
                  <a:cubicBezTo>
                    <a:pt x="222492" y="1046415"/>
                    <a:pt x="221566" y="1048442"/>
                    <a:pt x="219126" y="1048877"/>
                  </a:cubicBezTo>
                  <a:cubicBezTo>
                    <a:pt x="214245" y="1049746"/>
                    <a:pt x="203305" y="1044246"/>
                    <a:pt x="186305" y="1032384"/>
                  </a:cubicBezTo>
                  <a:cubicBezTo>
                    <a:pt x="161958" y="1026787"/>
                    <a:pt x="149781" y="1023984"/>
                    <a:pt x="149781" y="1023984"/>
                  </a:cubicBezTo>
                  <a:lnTo>
                    <a:pt x="155293" y="1019282"/>
                  </a:lnTo>
                  <a:cubicBezTo>
                    <a:pt x="171146" y="1018951"/>
                    <a:pt x="191240" y="1021574"/>
                    <a:pt x="215593" y="1027167"/>
                  </a:cubicBezTo>
                  <a:cubicBezTo>
                    <a:pt x="219211" y="1033969"/>
                    <a:pt x="221315" y="1039178"/>
                    <a:pt x="221903" y="1042797"/>
                  </a:cubicBezTo>
                  <a:close/>
                  <a:moveTo>
                    <a:pt x="668092" y="464430"/>
                  </a:moveTo>
                  <a:cubicBezTo>
                    <a:pt x="666334" y="466287"/>
                    <a:pt x="664104" y="473302"/>
                    <a:pt x="660949" y="467337"/>
                  </a:cubicBezTo>
                  <a:cubicBezTo>
                    <a:pt x="662853" y="465324"/>
                    <a:pt x="664242" y="463852"/>
                    <a:pt x="665355" y="463254"/>
                  </a:cubicBezTo>
                  <a:cubicBezTo>
                    <a:pt x="666467" y="462662"/>
                    <a:pt x="667300" y="462940"/>
                    <a:pt x="668092" y="464430"/>
                  </a:cubicBezTo>
                  <a:close/>
                  <a:moveTo>
                    <a:pt x="670132" y="500255"/>
                  </a:moveTo>
                  <a:cubicBezTo>
                    <a:pt x="669344" y="498764"/>
                    <a:pt x="659743" y="501760"/>
                    <a:pt x="649447" y="505493"/>
                  </a:cubicBezTo>
                  <a:lnTo>
                    <a:pt x="625133" y="514938"/>
                  </a:lnTo>
                  <a:lnTo>
                    <a:pt x="637618" y="519959"/>
                  </a:lnTo>
                  <a:lnTo>
                    <a:pt x="636961" y="518936"/>
                  </a:lnTo>
                  <a:lnTo>
                    <a:pt x="640233" y="517965"/>
                  </a:lnTo>
                  <a:cubicBezTo>
                    <a:pt x="636719" y="521681"/>
                    <a:pt x="675122" y="509699"/>
                    <a:pt x="670132" y="500255"/>
                  </a:cubicBezTo>
                  <a:close/>
                  <a:moveTo>
                    <a:pt x="675227" y="461522"/>
                  </a:moveTo>
                  <a:cubicBezTo>
                    <a:pt x="673472" y="463382"/>
                    <a:pt x="671242" y="470394"/>
                    <a:pt x="668092" y="464430"/>
                  </a:cubicBezTo>
                  <a:cubicBezTo>
                    <a:pt x="669991" y="462416"/>
                    <a:pt x="671382" y="460942"/>
                    <a:pt x="672493" y="460347"/>
                  </a:cubicBezTo>
                  <a:cubicBezTo>
                    <a:pt x="673605" y="459750"/>
                    <a:pt x="674438" y="460031"/>
                    <a:pt x="675227" y="461522"/>
                  </a:cubicBezTo>
                  <a:close/>
                  <a:moveTo>
                    <a:pt x="694557" y="455779"/>
                  </a:moveTo>
                  <a:cubicBezTo>
                    <a:pt x="689289" y="461359"/>
                    <a:pt x="681891" y="463769"/>
                    <a:pt x="675227" y="461522"/>
                  </a:cubicBezTo>
                  <a:cubicBezTo>
                    <a:pt x="679674" y="459140"/>
                    <a:pt x="682773" y="457018"/>
                    <a:pt x="685626" y="455834"/>
                  </a:cubicBezTo>
                  <a:cubicBezTo>
                    <a:pt x="688483" y="454651"/>
                    <a:pt x="691094" y="454406"/>
                    <a:pt x="694557" y="455779"/>
                  </a:cubicBezTo>
                  <a:close/>
                  <a:moveTo>
                    <a:pt x="775967" y="535565"/>
                  </a:moveTo>
                  <a:cubicBezTo>
                    <a:pt x="776698" y="536098"/>
                    <a:pt x="776660" y="537055"/>
                    <a:pt x="775274" y="538529"/>
                  </a:cubicBezTo>
                  <a:cubicBezTo>
                    <a:pt x="771762" y="542246"/>
                    <a:pt x="764543" y="539816"/>
                    <a:pt x="764543" y="539816"/>
                  </a:cubicBezTo>
                  <a:cubicBezTo>
                    <a:pt x="764610" y="537999"/>
                    <a:pt x="766914" y="536536"/>
                    <a:pt x="769481" y="535728"/>
                  </a:cubicBezTo>
                  <a:cubicBezTo>
                    <a:pt x="772044" y="534918"/>
                    <a:pt x="774867" y="534762"/>
                    <a:pt x="775967" y="535565"/>
                  </a:cubicBezTo>
                  <a:close/>
                  <a:moveTo>
                    <a:pt x="782649" y="2336417"/>
                  </a:moveTo>
                  <a:cubicBezTo>
                    <a:pt x="784630" y="2341273"/>
                    <a:pt x="783645" y="2344967"/>
                    <a:pt x="779685" y="2347497"/>
                  </a:cubicBezTo>
                  <a:cubicBezTo>
                    <a:pt x="775730" y="2350033"/>
                    <a:pt x="765829" y="2344115"/>
                    <a:pt x="750000" y="2329755"/>
                  </a:cubicBezTo>
                  <a:cubicBezTo>
                    <a:pt x="757914" y="2324691"/>
                    <a:pt x="765832" y="2325749"/>
                    <a:pt x="773745" y="2332925"/>
                  </a:cubicBezTo>
                  <a:cubicBezTo>
                    <a:pt x="777704" y="2330391"/>
                    <a:pt x="780669" y="2331557"/>
                    <a:pt x="782649" y="2336417"/>
                  </a:cubicBezTo>
                  <a:close/>
                  <a:moveTo>
                    <a:pt x="788889" y="452009"/>
                  </a:moveTo>
                  <a:cubicBezTo>
                    <a:pt x="788804" y="446668"/>
                    <a:pt x="757247" y="456057"/>
                    <a:pt x="774825" y="452173"/>
                  </a:cubicBezTo>
                  <a:cubicBezTo>
                    <a:pt x="731218" y="462305"/>
                    <a:pt x="682471" y="483115"/>
                    <a:pt x="636493" y="496412"/>
                  </a:cubicBezTo>
                  <a:lnTo>
                    <a:pt x="599013" y="504885"/>
                  </a:lnTo>
                  <a:lnTo>
                    <a:pt x="601187" y="505308"/>
                  </a:lnTo>
                  <a:lnTo>
                    <a:pt x="619364" y="512618"/>
                  </a:lnTo>
                  <a:lnTo>
                    <a:pt x="675864" y="490695"/>
                  </a:lnTo>
                  <a:cubicBezTo>
                    <a:pt x="708455" y="479047"/>
                    <a:pt x="741914" y="467645"/>
                    <a:pt x="776401" y="455155"/>
                  </a:cubicBezTo>
                  <a:cubicBezTo>
                    <a:pt x="776401" y="455155"/>
                    <a:pt x="788529" y="461693"/>
                    <a:pt x="788889" y="452009"/>
                  </a:cubicBezTo>
                  <a:close/>
                  <a:moveTo>
                    <a:pt x="805285" y="180325"/>
                  </a:moveTo>
                  <a:lnTo>
                    <a:pt x="803677" y="179228"/>
                  </a:lnTo>
                  <a:cubicBezTo>
                    <a:pt x="801965" y="178058"/>
                    <a:pt x="801105" y="177475"/>
                    <a:pt x="802395" y="178351"/>
                  </a:cubicBezTo>
                  <a:close/>
                  <a:moveTo>
                    <a:pt x="813969" y="186239"/>
                  </a:moveTo>
                  <a:lnTo>
                    <a:pt x="805285" y="180325"/>
                  </a:lnTo>
                  <a:lnTo>
                    <a:pt x="810109" y="183608"/>
                  </a:lnTo>
                  <a:cubicBezTo>
                    <a:pt x="812250" y="185070"/>
                    <a:pt x="813969" y="186239"/>
                    <a:pt x="813969" y="186239"/>
                  </a:cubicBezTo>
                  <a:close/>
                  <a:moveTo>
                    <a:pt x="834056" y="415947"/>
                  </a:moveTo>
                  <a:cubicBezTo>
                    <a:pt x="831406" y="414825"/>
                    <a:pt x="821666" y="417292"/>
                    <a:pt x="821666" y="417292"/>
                  </a:cubicBezTo>
                  <a:cubicBezTo>
                    <a:pt x="817860" y="421321"/>
                    <a:pt x="826397" y="426236"/>
                    <a:pt x="833713" y="418491"/>
                  </a:cubicBezTo>
                  <a:cubicBezTo>
                    <a:pt x="835033" y="417096"/>
                    <a:pt x="834938" y="416320"/>
                    <a:pt x="834056" y="415947"/>
                  </a:cubicBezTo>
                  <a:close/>
                  <a:moveTo>
                    <a:pt x="839529" y="489083"/>
                  </a:moveTo>
                  <a:cubicBezTo>
                    <a:pt x="834258" y="494663"/>
                    <a:pt x="832210" y="496833"/>
                    <a:pt x="827302" y="492728"/>
                  </a:cubicBezTo>
                  <a:cubicBezTo>
                    <a:pt x="829205" y="490712"/>
                    <a:pt x="831427" y="489520"/>
                    <a:pt x="833592" y="488974"/>
                  </a:cubicBezTo>
                  <a:cubicBezTo>
                    <a:pt x="835755" y="488428"/>
                    <a:pt x="837862" y="488522"/>
                    <a:pt x="839529" y="489083"/>
                  </a:cubicBezTo>
                  <a:close/>
                  <a:moveTo>
                    <a:pt x="964350" y="396221"/>
                  </a:moveTo>
                  <a:lnTo>
                    <a:pt x="948964" y="401099"/>
                  </a:lnTo>
                  <a:cubicBezTo>
                    <a:pt x="940159" y="402575"/>
                    <a:pt x="930067" y="403570"/>
                    <a:pt x="925729" y="403128"/>
                  </a:cubicBezTo>
                  <a:close/>
                  <a:moveTo>
                    <a:pt x="964506" y="396171"/>
                  </a:moveTo>
                  <a:lnTo>
                    <a:pt x="964506" y="396192"/>
                  </a:lnTo>
                  <a:lnTo>
                    <a:pt x="964350" y="396221"/>
                  </a:lnTo>
                  <a:close/>
                  <a:moveTo>
                    <a:pt x="976966" y="519558"/>
                  </a:moveTo>
                  <a:cubicBezTo>
                    <a:pt x="977464" y="518692"/>
                    <a:pt x="974685" y="518828"/>
                    <a:pt x="970404" y="519479"/>
                  </a:cubicBezTo>
                  <a:lnTo>
                    <a:pt x="947202" y="524432"/>
                  </a:lnTo>
                  <a:lnTo>
                    <a:pt x="968083" y="522423"/>
                  </a:lnTo>
                  <a:lnTo>
                    <a:pt x="972137" y="521801"/>
                  </a:lnTo>
                  <a:close/>
                  <a:moveTo>
                    <a:pt x="1001540" y="390770"/>
                  </a:moveTo>
                  <a:cubicBezTo>
                    <a:pt x="1002422" y="391678"/>
                    <a:pt x="984461" y="396356"/>
                    <a:pt x="964327" y="401013"/>
                  </a:cubicBezTo>
                  <a:lnTo>
                    <a:pt x="964506" y="396192"/>
                  </a:lnTo>
                  <a:lnTo>
                    <a:pt x="984007" y="392705"/>
                  </a:lnTo>
                  <a:cubicBezTo>
                    <a:pt x="995950" y="390803"/>
                    <a:pt x="1001098" y="390317"/>
                    <a:pt x="1001540" y="390770"/>
                  </a:cubicBezTo>
                  <a:close/>
                  <a:moveTo>
                    <a:pt x="1050500" y="448613"/>
                  </a:moveTo>
                  <a:cubicBezTo>
                    <a:pt x="1048923" y="445628"/>
                    <a:pt x="1027722" y="448702"/>
                    <a:pt x="1036435" y="448777"/>
                  </a:cubicBezTo>
                  <a:cubicBezTo>
                    <a:pt x="1023289" y="450681"/>
                    <a:pt x="1007365" y="455530"/>
                    <a:pt x="991279" y="459969"/>
                  </a:cubicBezTo>
                  <a:lnTo>
                    <a:pt x="961966" y="465516"/>
                  </a:lnTo>
                  <a:lnTo>
                    <a:pt x="959301" y="465808"/>
                  </a:lnTo>
                  <a:lnTo>
                    <a:pt x="958843" y="466106"/>
                  </a:lnTo>
                  <a:lnTo>
                    <a:pt x="945161" y="468695"/>
                  </a:lnTo>
                  <a:cubicBezTo>
                    <a:pt x="934690" y="470476"/>
                    <a:pt x="925892" y="465063"/>
                    <a:pt x="919049" y="467660"/>
                  </a:cubicBezTo>
                  <a:cubicBezTo>
                    <a:pt x="892761" y="471468"/>
                    <a:pt x="867393" y="488255"/>
                    <a:pt x="839529" y="489083"/>
                  </a:cubicBezTo>
                  <a:cubicBezTo>
                    <a:pt x="857575" y="480045"/>
                    <a:pt x="868045" y="478261"/>
                    <a:pt x="883783" y="470899"/>
                  </a:cubicBezTo>
                  <a:cubicBezTo>
                    <a:pt x="878696" y="471637"/>
                    <a:pt x="925892" y="465063"/>
                    <a:pt x="928123" y="458051"/>
                  </a:cubicBezTo>
                  <a:cubicBezTo>
                    <a:pt x="926462" y="449728"/>
                    <a:pt x="869984" y="471563"/>
                    <a:pt x="864895" y="472297"/>
                  </a:cubicBezTo>
                  <a:cubicBezTo>
                    <a:pt x="804819" y="492505"/>
                    <a:pt x="769633" y="501083"/>
                    <a:pt x="706228" y="520172"/>
                  </a:cubicBezTo>
                  <a:cubicBezTo>
                    <a:pt x="706228" y="520172"/>
                    <a:pt x="675771" y="537695"/>
                    <a:pt x="674289" y="524534"/>
                  </a:cubicBezTo>
                  <a:cubicBezTo>
                    <a:pt x="676519" y="517522"/>
                    <a:pt x="725770" y="508779"/>
                    <a:pt x="727521" y="506919"/>
                  </a:cubicBezTo>
                  <a:cubicBezTo>
                    <a:pt x="775373" y="490353"/>
                    <a:pt x="819159" y="477318"/>
                    <a:pt x="868502" y="458397"/>
                  </a:cubicBezTo>
                  <a:cubicBezTo>
                    <a:pt x="837028" y="473126"/>
                    <a:pt x="879055" y="461950"/>
                    <a:pt x="877658" y="454125"/>
                  </a:cubicBezTo>
                  <a:cubicBezTo>
                    <a:pt x="874421" y="442823"/>
                    <a:pt x="814166" y="467878"/>
                    <a:pt x="809076" y="468614"/>
                  </a:cubicBezTo>
                  <a:cubicBezTo>
                    <a:pt x="782739" y="477515"/>
                    <a:pt x="755430" y="486087"/>
                    <a:pt x="726793" y="495387"/>
                  </a:cubicBezTo>
                  <a:lnTo>
                    <a:pt x="645911" y="523294"/>
                  </a:lnTo>
                  <a:lnTo>
                    <a:pt x="687841" y="540147"/>
                  </a:lnTo>
                  <a:cubicBezTo>
                    <a:pt x="702139" y="544427"/>
                    <a:pt x="716294" y="547182"/>
                    <a:pt x="730306" y="548411"/>
                  </a:cubicBezTo>
                  <a:cubicBezTo>
                    <a:pt x="738807" y="554351"/>
                    <a:pt x="746104" y="558017"/>
                    <a:pt x="752189" y="559408"/>
                  </a:cubicBezTo>
                  <a:cubicBezTo>
                    <a:pt x="758275" y="560811"/>
                    <a:pt x="765572" y="564477"/>
                    <a:pt x="774067" y="570409"/>
                  </a:cubicBezTo>
                  <a:lnTo>
                    <a:pt x="814533" y="569547"/>
                  </a:lnTo>
                  <a:lnTo>
                    <a:pt x="832273" y="564547"/>
                  </a:lnTo>
                  <a:lnTo>
                    <a:pt x="800402" y="559967"/>
                  </a:lnTo>
                  <a:cubicBezTo>
                    <a:pt x="776934" y="556354"/>
                    <a:pt x="764504" y="553305"/>
                    <a:pt x="784399" y="550950"/>
                  </a:cubicBezTo>
                  <a:lnTo>
                    <a:pt x="809632" y="549247"/>
                  </a:lnTo>
                  <a:lnTo>
                    <a:pt x="827491" y="540591"/>
                  </a:lnTo>
                  <a:cubicBezTo>
                    <a:pt x="889325" y="518522"/>
                    <a:pt x="948930" y="503463"/>
                    <a:pt x="1017718" y="483327"/>
                  </a:cubicBezTo>
                  <a:lnTo>
                    <a:pt x="1020957" y="480549"/>
                  </a:lnTo>
                  <a:lnTo>
                    <a:pt x="1002259" y="479673"/>
                  </a:lnTo>
                  <a:lnTo>
                    <a:pt x="988394" y="478600"/>
                  </a:lnTo>
                  <a:lnTo>
                    <a:pt x="916675" y="496530"/>
                  </a:lnTo>
                  <a:cubicBezTo>
                    <a:pt x="891288" y="505394"/>
                    <a:pt x="865718" y="514450"/>
                    <a:pt x="835086" y="517821"/>
                  </a:cubicBezTo>
                  <a:cubicBezTo>
                    <a:pt x="865215" y="505294"/>
                    <a:pt x="896523" y="495004"/>
                    <a:pt x="928683" y="485562"/>
                  </a:cubicBezTo>
                  <a:lnTo>
                    <a:pt x="963352" y="476012"/>
                  </a:lnTo>
                  <a:lnTo>
                    <a:pt x="950355" y="471608"/>
                  </a:lnTo>
                  <a:lnTo>
                    <a:pt x="958843" y="466106"/>
                  </a:lnTo>
                  <a:lnTo>
                    <a:pt x="961966" y="465516"/>
                  </a:lnTo>
                  <a:lnTo>
                    <a:pt x="977093" y="463845"/>
                  </a:lnTo>
                  <a:lnTo>
                    <a:pt x="1004931" y="464563"/>
                  </a:lnTo>
                  <a:lnTo>
                    <a:pt x="1027361" y="458386"/>
                  </a:lnTo>
                  <a:cubicBezTo>
                    <a:pt x="1029117" y="456525"/>
                    <a:pt x="1055491" y="458053"/>
                    <a:pt x="1050500" y="448613"/>
                  </a:cubicBezTo>
                  <a:close/>
                  <a:moveTo>
                    <a:pt x="1217535" y="1042475"/>
                  </a:moveTo>
                  <a:cubicBezTo>
                    <a:pt x="1177340" y="1037225"/>
                    <a:pt x="1140183" y="1032665"/>
                    <a:pt x="1106075" y="1028803"/>
                  </a:cubicBezTo>
                  <a:cubicBezTo>
                    <a:pt x="1071961" y="1024946"/>
                    <a:pt x="1039059" y="1023356"/>
                    <a:pt x="1007361" y="1024033"/>
                  </a:cubicBezTo>
                  <a:cubicBezTo>
                    <a:pt x="967161" y="1018771"/>
                    <a:pt x="928172" y="1015789"/>
                    <a:pt x="890387" y="1015065"/>
                  </a:cubicBezTo>
                  <a:cubicBezTo>
                    <a:pt x="852601" y="1014344"/>
                    <a:pt x="815446" y="1009785"/>
                    <a:pt x="778927" y="1001396"/>
                  </a:cubicBezTo>
                  <a:cubicBezTo>
                    <a:pt x="837269" y="1030721"/>
                    <a:pt x="879192" y="1054285"/>
                    <a:pt x="904688" y="1072079"/>
                  </a:cubicBezTo>
                  <a:cubicBezTo>
                    <a:pt x="920537" y="1071748"/>
                    <a:pt x="934265" y="1069927"/>
                    <a:pt x="945861" y="1066614"/>
                  </a:cubicBezTo>
                  <a:cubicBezTo>
                    <a:pt x="957462" y="1063313"/>
                    <a:pt x="971187" y="1061491"/>
                    <a:pt x="987032" y="1061152"/>
                  </a:cubicBezTo>
                  <a:cubicBezTo>
                    <a:pt x="1011383" y="1066756"/>
                    <a:pt x="1030276" y="1067108"/>
                    <a:pt x="1043716" y="1062239"/>
                  </a:cubicBezTo>
                  <a:cubicBezTo>
                    <a:pt x="1057152" y="1057372"/>
                    <a:pt x="1076044" y="1057724"/>
                    <a:pt x="1100391" y="1063321"/>
                  </a:cubicBezTo>
                  <a:cubicBezTo>
                    <a:pt x="1119918" y="1059853"/>
                    <a:pt x="1137600" y="1057943"/>
                    <a:pt x="1153453" y="1057607"/>
                  </a:cubicBezTo>
                  <a:cubicBezTo>
                    <a:pt x="1169301" y="1057262"/>
                    <a:pt x="1189401" y="1059897"/>
                    <a:pt x="1213748" y="1065494"/>
                  </a:cubicBezTo>
                  <a:cubicBezTo>
                    <a:pt x="1205249" y="1059554"/>
                    <a:pt x="1206509" y="1051882"/>
                    <a:pt x="1217535" y="1042475"/>
                  </a:cubicBezTo>
                  <a:close/>
                  <a:moveTo>
                    <a:pt x="1319503" y="797248"/>
                  </a:moveTo>
                  <a:cubicBezTo>
                    <a:pt x="1307328" y="794447"/>
                    <a:pt x="1297914" y="789301"/>
                    <a:pt x="1291249" y="781796"/>
                  </a:cubicBezTo>
                  <a:cubicBezTo>
                    <a:pt x="1284590" y="774301"/>
                    <a:pt x="1275171" y="769145"/>
                    <a:pt x="1262995" y="766342"/>
                  </a:cubicBezTo>
                  <a:cubicBezTo>
                    <a:pt x="1262995" y="766342"/>
                    <a:pt x="1250823" y="763553"/>
                    <a:pt x="1226472" y="757958"/>
                  </a:cubicBezTo>
                  <a:cubicBezTo>
                    <a:pt x="1143553" y="762780"/>
                    <a:pt x="1061320" y="753840"/>
                    <a:pt x="979774" y="731120"/>
                  </a:cubicBezTo>
                  <a:cubicBezTo>
                    <a:pt x="948078" y="731794"/>
                    <a:pt x="916091" y="729424"/>
                    <a:pt x="883820" y="723992"/>
                  </a:cubicBezTo>
                  <a:cubicBezTo>
                    <a:pt x="851543" y="718566"/>
                    <a:pt x="819560" y="716192"/>
                    <a:pt x="787863" y="716868"/>
                  </a:cubicBezTo>
                  <a:cubicBezTo>
                    <a:pt x="768334" y="720340"/>
                    <a:pt x="743876" y="734628"/>
                    <a:pt x="714478" y="759711"/>
                  </a:cubicBezTo>
                  <a:cubicBezTo>
                    <a:pt x="769372" y="752418"/>
                    <a:pt x="823928" y="752028"/>
                    <a:pt x="878137" y="758508"/>
                  </a:cubicBezTo>
                  <a:cubicBezTo>
                    <a:pt x="932346" y="764996"/>
                    <a:pt x="989884" y="775233"/>
                    <a:pt x="1050757" y="789222"/>
                  </a:cubicBezTo>
                  <a:cubicBezTo>
                    <a:pt x="1082455" y="788545"/>
                    <a:pt x="1116277" y="789356"/>
                    <a:pt x="1152226" y="791645"/>
                  </a:cubicBezTo>
                  <a:cubicBezTo>
                    <a:pt x="1188174" y="793937"/>
                    <a:pt x="1223834" y="793174"/>
                    <a:pt x="1259208" y="789364"/>
                  </a:cubicBezTo>
                  <a:lnTo>
                    <a:pt x="1253696" y="794065"/>
                  </a:lnTo>
                  <a:cubicBezTo>
                    <a:pt x="1265869" y="796859"/>
                    <a:pt x="1275918" y="798177"/>
                    <a:pt x="1283842" y="798009"/>
                  </a:cubicBezTo>
                  <a:cubicBezTo>
                    <a:pt x="1291770" y="797840"/>
                    <a:pt x="1301817" y="799149"/>
                    <a:pt x="1313991" y="801950"/>
                  </a:cubicBezTo>
                  <a:close/>
                  <a:moveTo>
                    <a:pt x="1336717" y="314408"/>
                  </a:moveTo>
                  <a:cubicBezTo>
                    <a:pt x="1334958" y="316268"/>
                    <a:pt x="1329787" y="311665"/>
                    <a:pt x="1333300" y="307944"/>
                  </a:cubicBezTo>
                  <a:cubicBezTo>
                    <a:pt x="1333300" y="307944"/>
                    <a:pt x="1334592" y="309095"/>
                    <a:pt x="1335665" y="310480"/>
                  </a:cubicBezTo>
                  <a:cubicBezTo>
                    <a:pt x="1336739" y="311862"/>
                    <a:pt x="1337593" y="313476"/>
                    <a:pt x="1336717" y="314408"/>
                  </a:cubicBezTo>
                  <a:close/>
                  <a:moveTo>
                    <a:pt x="1387541" y="308646"/>
                  </a:moveTo>
                  <a:cubicBezTo>
                    <a:pt x="1375050" y="311794"/>
                    <a:pt x="1361247" y="312455"/>
                    <a:pt x="1348940" y="310763"/>
                  </a:cubicBezTo>
                  <a:cubicBezTo>
                    <a:pt x="1355185" y="309190"/>
                    <a:pt x="1361803" y="307025"/>
                    <a:pt x="1368376" y="306073"/>
                  </a:cubicBezTo>
                  <a:cubicBezTo>
                    <a:pt x="1374947" y="305119"/>
                    <a:pt x="1381475" y="305376"/>
                    <a:pt x="1387541" y="308646"/>
                  </a:cubicBezTo>
                  <a:close/>
                  <a:moveTo>
                    <a:pt x="1433538" y="680158"/>
                  </a:moveTo>
                  <a:lnTo>
                    <a:pt x="1414742" y="667035"/>
                  </a:lnTo>
                  <a:lnTo>
                    <a:pt x="1363295" y="662724"/>
                  </a:lnTo>
                  <a:close/>
                  <a:moveTo>
                    <a:pt x="1493835" y="688044"/>
                  </a:moveTo>
                  <a:lnTo>
                    <a:pt x="1485828" y="672991"/>
                  </a:lnTo>
                  <a:lnTo>
                    <a:pt x="1440003" y="669152"/>
                  </a:lnTo>
                  <a:lnTo>
                    <a:pt x="1444562" y="670752"/>
                  </a:lnTo>
                  <a:cubicBezTo>
                    <a:pt x="1456738" y="673555"/>
                    <a:pt x="1473160" y="679317"/>
                    <a:pt x="1493835" y="688044"/>
                  </a:cubicBezTo>
                  <a:close/>
                  <a:moveTo>
                    <a:pt x="2010802" y="301586"/>
                  </a:moveTo>
                  <a:lnTo>
                    <a:pt x="1970534" y="302120"/>
                  </a:lnTo>
                  <a:cubicBezTo>
                    <a:pt x="1935671" y="302992"/>
                    <a:pt x="1901680" y="304105"/>
                    <a:pt x="1866781" y="305015"/>
                  </a:cubicBezTo>
                  <a:cubicBezTo>
                    <a:pt x="1823094" y="307869"/>
                    <a:pt x="1770792" y="300463"/>
                    <a:pt x="1727367" y="303814"/>
                  </a:cubicBezTo>
                  <a:cubicBezTo>
                    <a:pt x="1700816" y="307128"/>
                    <a:pt x="1685520" y="310145"/>
                    <a:pt x="1655897" y="312832"/>
                  </a:cubicBezTo>
                  <a:cubicBezTo>
                    <a:pt x="1639784" y="315168"/>
                    <a:pt x="1620632" y="316072"/>
                    <a:pt x="1603498" y="315611"/>
                  </a:cubicBezTo>
                  <a:cubicBezTo>
                    <a:pt x="1566475" y="320707"/>
                    <a:pt x="1601269" y="322623"/>
                    <a:pt x="1611739" y="320837"/>
                  </a:cubicBezTo>
                  <a:cubicBezTo>
                    <a:pt x="1686653" y="317471"/>
                    <a:pt x="1751068" y="316700"/>
                    <a:pt x="1819290" y="311898"/>
                  </a:cubicBezTo>
                  <a:lnTo>
                    <a:pt x="1835216" y="312074"/>
                  </a:lnTo>
                  <a:close/>
                  <a:moveTo>
                    <a:pt x="2206493" y="66888"/>
                  </a:moveTo>
                  <a:cubicBezTo>
                    <a:pt x="2205120" y="63334"/>
                    <a:pt x="2203197" y="58359"/>
                    <a:pt x="2204020" y="60491"/>
                  </a:cubicBezTo>
                  <a:close/>
                  <a:moveTo>
                    <a:pt x="2214701" y="59725"/>
                  </a:moveTo>
                  <a:lnTo>
                    <a:pt x="2207729" y="70086"/>
                  </a:lnTo>
                  <a:lnTo>
                    <a:pt x="2213027" y="72805"/>
                  </a:lnTo>
                  <a:lnTo>
                    <a:pt x="2133222" y="75812"/>
                  </a:lnTo>
                  <a:cubicBezTo>
                    <a:pt x="1899883" y="86835"/>
                    <a:pt x="1666032" y="100994"/>
                    <a:pt x="1430026" y="110279"/>
                  </a:cubicBezTo>
                  <a:cubicBezTo>
                    <a:pt x="1398287" y="118016"/>
                    <a:pt x="1289851" y="107681"/>
                    <a:pt x="1383350" y="95044"/>
                  </a:cubicBezTo>
                  <a:cubicBezTo>
                    <a:pt x="1597917" y="67971"/>
                    <a:pt x="1817136" y="76879"/>
                    <a:pt x="2041510" y="70240"/>
                  </a:cubicBezTo>
                  <a:close/>
                  <a:moveTo>
                    <a:pt x="2231036" y="58733"/>
                  </a:moveTo>
                  <a:lnTo>
                    <a:pt x="2226569" y="64826"/>
                  </a:lnTo>
                  <a:lnTo>
                    <a:pt x="2218387" y="59500"/>
                  </a:lnTo>
                  <a:close/>
                  <a:moveTo>
                    <a:pt x="2320027" y="234490"/>
                  </a:moveTo>
                  <a:cubicBezTo>
                    <a:pt x="2321404" y="236196"/>
                    <a:pt x="2295650" y="240648"/>
                    <a:pt x="2260832" y="245585"/>
                  </a:cubicBezTo>
                  <a:lnTo>
                    <a:pt x="2238069" y="248658"/>
                  </a:lnTo>
                  <a:lnTo>
                    <a:pt x="2223932" y="249294"/>
                  </a:lnTo>
                  <a:lnTo>
                    <a:pt x="2225959" y="239490"/>
                  </a:lnTo>
                  <a:cubicBezTo>
                    <a:pt x="2228738" y="246674"/>
                    <a:pt x="2148195" y="251498"/>
                    <a:pt x="2126964" y="247724"/>
                  </a:cubicBezTo>
                  <a:cubicBezTo>
                    <a:pt x="2232823" y="238060"/>
                    <a:pt x="2287458" y="234173"/>
                    <a:pt x="2308932" y="233789"/>
                  </a:cubicBezTo>
                  <a:cubicBezTo>
                    <a:pt x="2316092" y="233663"/>
                    <a:pt x="2319567" y="233922"/>
                    <a:pt x="2320027" y="234490"/>
                  </a:cubicBezTo>
                  <a:close/>
                  <a:moveTo>
                    <a:pt x="2436300" y="55749"/>
                  </a:moveTo>
                  <a:lnTo>
                    <a:pt x="2382087" y="66437"/>
                  </a:lnTo>
                  <a:lnTo>
                    <a:pt x="2214959" y="72730"/>
                  </a:lnTo>
                  <a:lnTo>
                    <a:pt x="2226569" y="64826"/>
                  </a:lnTo>
                  <a:cubicBezTo>
                    <a:pt x="2226569" y="64826"/>
                    <a:pt x="2228533" y="65638"/>
                    <a:pt x="2230781" y="65063"/>
                  </a:cubicBezTo>
                  <a:lnTo>
                    <a:pt x="2235628" y="58453"/>
                  </a:lnTo>
                  <a:lnTo>
                    <a:pt x="2267623" y="56510"/>
                  </a:lnTo>
                  <a:cubicBezTo>
                    <a:pt x="2273872" y="54373"/>
                    <a:pt x="2276995" y="53304"/>
                    <a:pt x="2280261" y="52108"/>
                  </a:cubicBezTo>
                  <a:lnTo>
                    <a:pt x="2285686" y="50033"/>
                  </a:lnTo>
                  <a:lnTo>
                    <a:pt x="2295084" y="48703"/>
                  </a:lnTo>
                  <a:lnTo>
                    <a:pt x="2303456" y="59854"/>
                  </a:lnTo>
                  <a:cubicBezTo>
                    <a:pt x="2306258" y="60768"/>
                    <a:pt x="2306959" y="56472"/>
                    <a:pt x="2307657" y="52177"/>
                  </a:cubicBezTo>
                  <a:lnTo>
                    <a:pt x="2310771" y="46483"/>
                  </a:lnTo>
                  <a:lnTo>
                    <a:pt x="2314198" y="45996"/>
                  </a:lnTo>
                  <a:lnTo>
                    <a:pt x="2319940" y="49681"/>
                  </a:lnTo>
                  <a:cubicBezTo>
                    <a:pt x="2330705" y="57436"/>
                    <a:pt x="2348033" y="69880"/>
                    <a:pt x="2358538" y="59735"/>
                  </a:cubicBezTo>
                  <a:cubicBezTo>
                    <a:pt x="2358538" y="59735"/>
                    <a:pt x="2349919" y="40213"/>
                    <a:pt x="2355517" y="42042"/>
                  </a:cubicBezTo>
                  <a:cubicBezTo>
                    <a:pt x="2361122" y="43869"/>
                    <a:pt x="2371030" y="55459"/>
                    <a:pt x="2383168" y="59422"/>
                  </a:cubicBezTo>
                  <a:cubicBezTo>
                    <a:pt x="2388768" y="61248"/>
                    <a:pt x="2404261" y="59694"/>
                    <a:pt x="2421316" y="57603"/>
                  </a:cubicBezTo>
                  <a:close/>
                  <a:moveTo>
                    <a:pt x="2640319" y="13882"/>
                  </a:moveTo>
                  <a:cubicBezTo>
                    <a:pt x="2639026" y="21814"/>
                    <a:pt x="2622580" y="8094"/>
                    <a:pt x="2629474" y="1990"/>
                  </a:cubicBezTo>
                  <a:close/>
                  <a:moveTo>
                    <a:pt x="2720388" y="5213"/>
                  </a:moveTo>
                  <a:lnTo>
                    <a:pt x="2700297" y="12153"/>
                  </a:lnTo>
                  <a:lnTo>
                    <a:pt x="2694788" y="12840"/>
                  </a:lnTo>
                  <a:lnTo>
                    <a:pt x="2666244" y="5637"/>
                  </a:lnTo>
                  <a:cubicBezTo>
                    <a:pt x="2672597" y="2838"/>
                    <a:pt x="2681934" y="1363"/>
                    <a:pt x="2691777" y="1269"/>
                  </a:cubicBezTo>
                  <a:cubicBezTo>
                    <a:pt x="2701627" y="1176"/>
                    <a:pt x="2711987" y="2470"/>
                    <a:pt x="2720388" y="5213"/>
                  </a:cubicBezTo>
                  <a:close/>
                  <a:moveTo>
                    <a:pt x="2745589" y="6473"/>
                  </a:moveTo>
                  <a:lnTo>
                    <a:pt x="2728044" y="8675"/>
                  </a:lnTo>
                  <a:lnTo>
                    <a:pt x="2720388" y="5213"/>
                  </a:lnTo>
                  <a:close/>
                  <a:moveTo>
                    <a:pt x="2765795" y="3943"/>
                  </a:moveTo>
                  <a:lnTo>
                    <a:pt x="2752836" y="5567"/>
                  </a:lnTo>
                  <a:lnTo>
                    <a:pt x="2759218" y="2224"/>
                  </a:lnTo>
                  <a:close/>
                  <a:moveTo>
                    <a:pt x="2784447" y="1606"/>
                  </a:moveTo>
                  <a:lnTo>
                    <a:pt x="2777826" y="2435"/>
                  </a:lnTo>
                  <a:lnTo>
                    <a:pt x="2779400" y="0"/>
                  </a:lnTo>
                  <a:close/>
                  <a:moveTo>
                    <a:pt x="2975948" y="68337"/>
                  </a:moveTo>
                  <a:lnTo>
                    <a:pt x="2942761" y="70090"/>
                  </a:lnTo>
                  <a:cubicBezTo>
                    <a:pt x="2723146" y="84634"/>
                    <a:pt x="2466650" y="140190"/>
                    <a:pt x="2245680" y="185336"/>
                  </a:cubicBezTo>
                  <a:cubicBezTo>
                    <a:pt x="2208842" y="195204"/>
                    <a:pt x="2157772" y="205202"/>
                    <a:pt x="2139773" y="209804"/>
                  </a:cubicBezTo>
                  <a:cubicBezTo>
                    <a:pt x="2118635" y="226179"/>
                    <a:pt x="2139406" y="228754"/>
                    <a:pt x="2124186" y="240542"/>
                  </a:cubicBezTo>
                  <a:cubicBezTo>
                    <a:pt x="2124186" y="240542"/>
                    <a:pt x="2097971" y="260842"/>
                    <a:pt x="2095196" y="253662"/>
                  </a:cubicBezTo>
                  <a:lnTo>
                    <a:pt x="2099702" y="254876"/>
                  </a:lnTo>
                  <a:lnTo>
                    <a:pt x="1480594" y="282710"/>
                  </a:lnTo>
                  <a:cubicBezTo>
                    <a:pt x="1421512" y="283263"/>
                    <a:pt x="1362872" y="298060"/>
                    <a:pt x="1307558" y="299254"/>
                  </a:cubicBezTo>
                  <a:lnTo>
                    <a:pt x="1260583" y="295464"/>
                  </a:lnTo>
                  <a:lnTo>
                    <a:pt x="1238044" y="298740"/>
                  </a:lnTo>
                  <a:cubicBezTo>
                    <a:pt x="1216477" y="302201"/>
                    <a:pt x="1194164" y="306841"/>
                    <a:pt x="1171499" y="312270"/>
                  </a:cubicBezTo>
                  <a:lnTo>
                    <a:pt x="1151052" y="317721"/>
                  </a:lnTo>
                  <a:lnTo>
                    <a:pt x="1147257" y="317721"/>
                  </a:lnTo>
                  <a:cubicBezTo>
                    <a:pt x="1134203" y="318608"/>
                    <a:pt x="1119800" y="320829"/>
                    <a:pt x="1108293" y="321626"/>
                  </a:cubicBezTo>
                  <a:lnTo>
                    <a:pt x="1103414" y="321555"/>
                  </a:lnTo>
                  <a:lnTo>
                    <a:pt x="1153973" y="308034"/>
                  </a:lnTo>
                  <a:cubicBezTo>
                    <a:pt x="1177128" y="302299"/>
                    <a:pt x="1200926" y="296960"/>
                    <a:pt x="1225918" y="292201"/>
                  </a:cubicBezTo>
                  <a:lnTo>
                    <a:pt x="1236194" y="290594"/>
                  </a:lnTo>
                  <a:lnTo>
                    <a:pt x="1213178" y="284874"/>
                  </a:lnTo>
                  <a:cubicBezTo>
                    <a:pt x="1201087" y="279881"/>
                    <a:pt x="1189974" y="274167"/>
                    <a:pt x="1178770" y="270510"/>
                  </a:cubicBezTo>
                  <a:cubicBezTo>
                    <a:pt x="1154140" y="270822"/>
                    <a:pt x="1107677" y="290464"/>
                    <a:pt x="1103155" y="245828"/>
                  </a:cubicBezTo>
                  <a:cubicBezTo>
                    <a:pt x="1136401" y="265030"/>
                    <a:pt x="1112845" y="222538"/>
                    <a:pt x="1103155" y="245828"/>
                  </a:cubicBezTo>
                  <a:cubicBezTo>
                    <a:pt x="998811" y="246574"/>
                    <a:pt x="889803" y="245799"/>
                    <a:pt x="780078" y="243396"/>
                  </a:cubicBezTo>
                  <a:cubicBezTo>
                    <a:pt x="794936" y="188381"/>
                    <a:pt x="881757" y="216718"/>
                    <a:pt x="928219" y="197080"/>
                  </a:cubicBezTo>
                  <a:cubicBezTo>
                    <a:pt x="966635" y="184561"/>
                    <a:pt x="897985" y="195564"/>
                    <a:pt x="880248" y="189774"/>
                  </a:cubicBezTo>
                  <a:cubicBezTo>
                    <a:pt x="856549" y="190393"/>
                    <a:pt x="837306" y="193855"/>
                    <a:pt x="813969" y="186239"/>
                  </a:cubicBezTo>
                  <a:cubicBezTo>
                    <a:pt x="1143361" y="146879"/>
                    <a:pt x="1479629" y="122640"/>
                    <a:pt x="1817838" y="104605"/>
                  </a:cubicBezTo>
                  <a:lnTo>
                    <a:pt x="2294191" y="83764"/>
                  </a:lnTo>
                  <a:lnTo>
                    <a:pt x="2289208" y="84750"/>
                  </a:lnTo>
                  <a:cubicBezTo>
                    <a:pt x="2214220" y="103938"/>
                    <a:pt x="2123537" y="116623"/>
                    <a:pt x="2078959" y="160478"/>
                  </a:cubicBezTo>
                  <a:cubicBezTo>
                    <a:pt x="2044893" y="177526"/>
                    <a:pt x="2041657" y="169146"/>
                    <a:pt x="2023660" y="173750"/>
                  </a:cubicBezTo>
                  <a:cubicBezTo>
                    <a:pt x="1978128" y="181020"/>
                    <a:pt x="1943599" y="196870"/>
                    <a:pt x="1991528" y="198636"/>
                  </a:cubicBezTo>
                  <a:cubicBezTo>
                    <a:pt x="2077138" y="189879"/>
                    <a:pt x="2122290" y="184466"/>
                    <a:pt x="2197276" y="165276"/>
                  </a:cubicBezTo>
                  <a:cubicBezTo>
                    <a:pt x="2385101" y="135300"/>
                    <a:pt x="2551204" y="100274"/>
                    <a:pt x="2730346" y="74613"/>
                  </a:cubicBezTo>
                  <a:lnTo>
                    <a:pt x="2845621" y="60884"/>
                  </a:lnTo>
                  <a:close/>
                  <a:moveTo>
                    <a:pt x="3077268" y="3430487"/>
                  </a:moveTo>
                  <a:cubicBezTo>
                    <a:pt x="3077268" y="3430487"/>
                    <a:pt x="3073309" y="3433019"/>
                    <a:pt x="3065395" y="3438079"/>
                  </a:cubicBezTo>
                  <a:cubicBezTo>
                    <a:pt x="2990196" y="3424971"/>
                    <a:pt x="2916976" y="3407529"/>
                    <a:pt x="2845737" y="3385769"/>
                  </a:cubicBezTo>
                  <a:cubicBezTo>
                    <a:pt x="2774497" y="3363995"/>
                    <a:pt x="2703253" y="3345303"/>
                    <a:pt x="2632014" y="3329659"/>
                  </a:cubicBezTo>
                  <a:cubicBezTo>
                    <a:pt x="2556816" y="3316543"/>
                    <a:pt x="2483598" y="3299115"/>
                    <a:pt x="2412356" y="3277341"/>
                  </a:cubicBezTo>
                  <a:cubicBezTo>
                    <a:pt x="2341117" y="3255585"/>
                    <a:pt x="2267897" y="3238141"/>
                    <a:pt x="2192698" y="3225029"/>
                  </a:cubicBezTo>
                  <a:cubicBezTo>
                    <a:pt x="2184782" y="3217857"/>
                    <a:pt x="2178844" y="3209403"/>
                    <a:pt x="2174888" y="3199699"/>
                  </a:cubicBezTo>
                  <a:cubicBezTo>
                    <a:pt x="2178843" y="3197167"/>
                    <a:pt x="2184776" y="3199481"/>
                    <a:pt x="2192694" y="3206669"/>
                  </a:cubicBezTo>
                  <a:lnTo>
                    <a:pt x="3065393" y="3419723"/>
                  </a:lnTo>
                  <a:cubicBezTo>
                    <a:pt x="3069352" y="3417189"/>
                    <a:pt x="3073306" y="3417707"/>
                    <a:pt x="3077264" y="3421303"/>
                  </a:cubicBezTo>
                  <a:cubicBezTo>
                    <a:pt x="3081225" y="3424897"/>
                    <a:pt x="3081224" y="3427955"/>
                    <a:pt x="3077268" y="3430487"/>
                  </a:cubicBezTo>
                  <a:close/>
                  <a:moveTo>
                    <a:pt x="3089148" y="257891"/>
                  </a:moveTo>
                  <a:lnTo>
                    <a:pt x="3086918" y="268355"/>
                  </a:lnTo>
                  <a:lnTo>
                    <a:pt x="3086966" y="266045"/>
                  </a:lnTo>
                  <a:close/>
                  <a:moveTo>
                    <a:pt x="3181897" y="125963"/>
                  </a:moveTo>
                  <a:cubicBezTo>
                    <a:pt x="3176826" y="129892"/>
                    <a:pt x="3165737" y="118258"/>
                    <a:pt x="3175885" y="110399"/>
                  </a:cubicBezTo>
                  <a:cubicBezTo>
                    <a:pt x="3175885" y="110399"/>
                    <a:pt x="3186972" y="122035"/>
                    <a:pt x="3181897" y="125963"/>
                  </a:cubicBezTo>
                  <a:close/>
                  <a:moveTo>
                    <a:pt x="3213665" y="120027"/>
                  </a:moveTo>
                  <a:cubicBezTo>
                    <a:pt x="3208592" y="123955"/>
                    <a:pt x="3203517" y="127885"/>
                    <a:pt x="3200740" y="120702"/>
                  </a:cubicBezTo>
                  <a:cubicBezTo>
                    <a:pt x="3203277" y="118737"/>
                    <a:pt x="3205813" y="116772"/>
                    <a:pt x="3208064" y="116198"/>
                  </a:cubicBezTo>
                  <a:cubicBezTo>
                    <a:pt x="3210314" y="115622"/>
                    <a:pt x="3212277" y="116435"/>
                    <a:pt x="3213665" y="120027"/>
                  </a:cubicBezTo>
                  <a:close/>
                  <a:moveTo>
                    <a:pt x="3235755" y="242992"/>
                  </a:moveTo>
                  <a:lnTo>
                    <a:pt x="3233556" y="242916"/>
                  </a:lnTo>
                  <a:lnTo>
                    <a:pt x="3234241" y="263903"/>
                  </a:lnTo>
                  <a:close/>
                  <a:moveTo>
                    <a:pt x="3310362" y="122904"/>
                  </a:moveTo>
                  <a:cubicBezTo>
                    <a:pt x="3278135" y="127645"/>
                    <a:pt x="3243595" y="126401"/>
                    <a:pt x="3213665" y="120027"/>
                  </a:cubicBezTo>
                  <a:cubicBezTo>
                    <a:pt x="3225748" y="118247"/>
                    <a:pt x="3238483" y="115751"/>
                    <a:pt x="3251136" y="114244"/>
                  </a:cubicBezTo>
                  <a:cubicBezTo>
                    <a:pt x="3263790" y="112737"/>
                    <a:pt x="3276363" y="112224"/>
                    <a:pt x="3288128" y="114414"/>
                  </a:cubicBezTo>
                  <a:cubicBezTo>
                    <a:pt x="3295972" y="115875"/>
                    <a:pt x="3303455" y="118532"/>
                    <a:pt x="3310362" y="122904"/>
                  </a:cubicBezTo>
                  <a:close/>
                  <a:moveTo>
                    <a:pt x="3709209" y="64485"/>
                  </a:moveTo>
                  <a:lnTo>
                    <a:pt x="3704822" y="68604"/>
                  </a:lnTo>
                  <a:cubicBezTo>
                    <a:pt x="3694484" y="72236"/>
                    <a:pt x="3670988" y="73806"/>
                    <a:pt x="3667183" y="76756"/>
                  </a:cubicBezTo>
                  <a:cubicBezTo>
                    <a:pt x="3544217" y="75558"/>
                    <a:pt x="3423664" y="67822"/>
                    <a:pt x="3303580" y="63419"/>
                  </a:cubicBezTo>
                  <a:lnTo>
                    <a:pt x="3295636" y="63291"/>
                  </a:lnTo>
                  <a:lnTo>
                    <a:pt x="3288285" y="62498"/>
                  </a:lnTo>
                  <a:lnTo>
                    <a:pt x="3287774" y="63168"/>
                  </a:lnTo>
                  <a:lnTo>
                    <a:pt x="3236373" y="62350"/>
                  </a:lnTo>
                  <a:lnTo>
                    <a:pt x="3233213" y="62032"/>
                  </a:lnTo>
                  <a:lnTo>
                    <a:pt x="3233025" y="62295"/>
                  </a:lnTo>
                  <a:lnTo>
                    <a:pt x="3123553" y="60551"/>
                  </a:lnTo>
                  <a:lnTo>
                    <a:pt x="3084055" y="62636"/>
                  </a:lnTo>
                  <a:lnTo>
                    <a:pt x="3027435" y="60013"/>
                  </a:lnTo>
                  <a:lnTo>
                    <a:pt x="2851646" y="60165"/>
                  </a:lnTo>
                  <a:lnTo>
                    <a:pt x="2915129" y="52606"/>
                  </a:lnTo>
                  <a:cubicBezTo>
                    <a:pt x="3059658" y="37104"/>
                    <a:pt x="3169281" y="39305"/>
                    <a:pt x="3318518" y="38824"/>
                  </a:cubicBezTo>
                  <a:cubicBezTo>
                    <a:pt x="3337173" y="38762"/>
                    <a:pt x="3359509" y="38282"/>
                    <a:pt x="3383876" y="37762"/>
                  </a:cubicBezTo>
                  <a:lnTo>
                    <a:pt x="3427012" y="37036"/>
                  </a:lnTo>
                  <a:lnTo>
                    <a:pt x="3593979" y="52552"/>
                  </a:lnTo>
                  <a:close/>
                  <a:moveTo>
                    <a:pt x="4060981" y="460893"/>
                  </a:moveTo>
                  <a:lnTo>
                    <a:pt x="4050354" y="447679"/>
                  </a:lnTo>
                  <a:cubicBezTo>
                    <a:pt x="4004142" y="432595"/>
                    <a:pt x="3926299" y="424588"/>
                    <a:pt x="3845727" y="418998"/>
                  </a:cubicBezTo>
                  <a:cubicBezTo>
                    <a:pt x="3765154" y="413408"/>
                    <a:pt x="3681854" y="410234"/>
                    <a:pt x="3624727" y="404813"/>
                  </a:cubicBezTo>
                  <a:lnTo>
                    <a:pt x="3604990" y="402151"/>
                  </a:lnTo>
                  <a:lnTo>
                    <a:pt x="3604999" y="402800"/>
                  </a:lnTo>
                  <a:lnTo>
                    <a:pt x="3625914" y="406591"/>
                  </a:lnTo>
                  <a:cubicBezTo>
                    <a:pt x="3655553" y="411741"/>
                    <a:pt x="3698585" y="419173"/>
                    <a:pt x="3707453" y="422069"/>
                  </a:cubicBezTo>
                  <a:cubicBezTo>
                    <a:pt x="3791259" y="432716"/>
                    <a:pt x="3851723" y="435746"/>
                    <a:pt x="3942637" y="438968"/>
                  </a:cubicBezTo>
                  <a:cubicBezTo>
                    <a:pt x="3965973" y="446589"/>
                    <a:pt x="4052796" y="474927"/>
                    <a:pt x="4060981" y="460893"/>
                  </a:cubicBezTo>
                  <a:close/>
                  <a:moveTo>
                    <a:pt x="4091429" y="461084"/>
                  </a:moveTo>
                  <a:cubicBezTo>
                    <a:pt x="4097031" y="462914"/>
                    <a:pt x="4080583" y="449191"/>
                    <a:pt x="4080583" y="449191"/>
                  </a:cubicBezTo>
                  <a:cubicBezTo>
                    <a:pt x="4079293" y="457124"/>
                    <a:pt x="4089923" y="470339"/>
                    <a:pt x="4091429" y="461084"/>
                  </a:cubicBezTo>
                  <a:close/>
                  <a:moveTo>
                    <a:pt x="4192037" y="477218"/>
                  </a:moveTo>
                  <a:lnTo>
                    <a:pt x="4182127" y="465633"/>
                  </a:lnTo>
                  <a:cubicBezTo>
                    <a:pt x="4175231" y="471734"/>
                    <a:pt x="4185145" y="483324"/>
                    <a:pt x="4192037" y="477218"/>
                  </a:cubicBezTo>
                  <a:close/>
                  <a:moveTo>
                    <a:pt x="4233473" y="482389"/>
                  </a:moveTo>
                  <a:lnTo>
                    <a:pt x="4205826" y="465012"/>
                  </a:lnTo>
                  <a:cubicBezTo>
                    <a:pt x="4205826" y="465012"/>
                    <a:pt x="4219685" y="494597"/>
                    <a:pt x="4233473" y="482389"/>
                  </a:cubicBezTo>
                  <a:close/>
                  <a:moveTo>
                    <a:pt x="4275842" y="487866"/>
                  </a:moveTo>
                  <a:cubicBezTo>
                    <a:pt x="4281444" y="489695"/>
                    <a:pt x="4266147" y="474955"/>
                    <a:pt x="4259612" y="472826"/>
                  </a:cubicBezTo>
                  <a:cubicBezTo>
                    <a:pt x="4252504" y="480250"/>
                    <a:pt x="4274549" y="495798"/>
                    <a:pt x="4275842" y="487866"/>
                  </a:cubicBezTo>
                  <a:close/>
                  <a:moveTo>
                    <a:pt x="4335230" y="497505"/>
                  </a:moveTo>
                  <a:cubicBezTo>
                    <a:pt x="4339430" y="498878"/>
                    <a:pt x="4328807" y="486013"/>
                    <a:pt x="4320323" y="482069"/>
                  </a:cubicBezTo>
                  <a:cubicBezTo>
                    <a:pt x="4317495" y="480755"/>
                    <a:pt x="4314906" y="480430"/>
                    <a:pt x="4313183" y="481956"/>
                  </a:cubicBezTo>
                  <a:cubicBezTo>
                    <a:pt x="4311890" y="489889"/>
                    <a:pt x="4333723" y="506760"/>
                    <a:pt x="4335230" y="497505"/>
                  </a:cubicBezTo>
                  <a:close/>
                  <a:moveTo>
                    <a:pt x="4376665" y="502678"/>
                  </a:moveTo>
                  <a:lnTo>
                    <a:pt x="4361152" y="489260"/>
                  </a:lnTo>
                  <a:cubicBezTo>
                    <a:pt x="4354259" y="495364"/>
                    <a:pt x="4369770" y="508781"/>
                    <a:pt x="4376665" y="502678"/>
                  </a:cubicBezTo>
                  <a:close/>
                  <a:moveTo>
                    <a:pt x="4441440" y="515467"/>
                  </a:moveTo>
                  <a:lnTo>
                    <a:pt x="4414724" y="498394"/>
                  </a:lnTo>
                  <a:cubicBezTo>
                    <a:pt x="4414724" y="498394"/>
                    <a:pt x="4427653" y="527672"/>
                    <a:pt x="4441440" y="515467"/>
                  </a:cubicBezTo>
                  <a:close/>
                  <a:moveTo>
                    <a:pt x="4471671" y="516982"/>
                  </a:moveTo>
                  <a:cubicBezTo>
                    <a:pt x="4478205" y="519118"/>
                    <a:pt x="4461760" y="505394"/>
                    <a:pt x="4456161" y="503566"/>
                  </a:cubicBezTo>
                  <a:cubicBezTo>
                    <a:pt x="4454868" y="511497"/>
                    <a:pt x="4470380" y="524912"/>
                    <a:pt x="4471671" y="516982"/>
                  </a:cubicBezTo>
                  <a:close/>
                  <a:moveTo>
                    <a:pt x="5399477" y="700099"/>
                  </a:moveTo>
                  <a:cubicBezTo>
                    <a:pt x="5403572" y="693080"/>
                    <a:pt x="5371920" y="680662"/>
                    <a:pt x="5347137" y="673615"/>
                  </a:cubicBezTo>
                  <a:cubicBezTo>
                    <a:pt x="5334746" y="670093"/>
                    <a:pt x="5324068" y="667915"/>
                    <a:pt x="5320436" y="668424"/>
                  </a:cubicBezTo>
                  <a:cubicBezTo>
                    <a:pt x="5316806" y="668935"/>
                    <a:pt x="5320215" y="672138"/>
                    <a:pt x="5335997" y="679377"/>
                  </a:cubicBezTo>
                  <a:cubicBezTo>
                    <a:pt x="5335997" y="679377"/>
                    <a:pt x="5392945" y="697967"/>
                    <a:pt x="5399477" y="700099"/>
                  </a:cubicBezTo>
                  <a:close/>
                  <a:moveTo>
                    <a:pt x="5536506" y="740830"/>
                  </a:moveTo>
                  <a:lnTo>
                    <a:pt x="5536207" y="740710"/>
                  </a:lnTo>
                  <a:lnTo>
                    <a:pt x="5536423" y="740818"/>
                  </a:lnTo>
                  <a:close/>
                  <a:moveTo>
                    <a:pt x="5543992" y="733244"/>
                  </a:moveTo>
                  <a:lnTo>
                    <a:pt x="5530338" y="724838"/>
                  </a:lnTo>
                  <a:cubicBezTo>
                    <a:pt x="5512214" y="714200"/>
                    <a:pt x="5489780" y="702327"/>
                    <a:pt x="5472541" y="697384"/>
                  </a:cubicBezTo>
                  <a:cubicBezTo>
                    <a:pt x="5466794" y="695737"/>
                    <a:pt x="5461625" y="694859"/>
                    <a:pt x="5457386" y="695057"/>
                  </a:cubicBezTo>
                  <a:cubicBezTo>
                    <a:pt x="5453146" y="695253"/>
                    <a:pt x="5449837" y="696522"/>
                    <a:pt x="5447809" y="699167"/>
                  </a:cubicBezTo>
                  <a:cubicBezTo>
                    <a:pt x="5448184" y="696851"/>
                    <a:pt x="5454317" y="699201"/>
                    <a:pt x="5463603" y="703865"/>
                  </a:cubicBezTo>
                  <a:lnTo>
                    <a:pt x="5489465" y="717702"/>
                  </a:lnTo>
                  <a:lnTo>
                    <a:pt x="5491443" y="717200"/>
                  </a:lnTo>
                  <a:lnTo>
                    <a:pt x="5492528" y="719340"/>
                  </a:lnTo>
                  <a:lnTo>
                    <a:pt x="5498338" y="722446"/>
                  </a:lnTo>
                  <a:lnTo>
                    <a:pt x="5516645" y="731275"/>
                  </a:lnTo>
                  <a:lnTo>
                    <a:pt x="5513795" y="729008"/>
                  </a:lnTo>
                  <a:cubicBezTo>
                    <a:pt x="5512444" y="725433"/>
                    <a:pt x="5525990" y="727470"/>
                    <a:pt x="5532739" y="729341"/>
                  </a:cubicBezTo>
                  <a:close/>
                  <a:moveTo>
                    <a:pt x="5959258" y="846243"/>
                  </a:moveTo>
                  <a:lnTo>
                    <a:pt x="5680838" y="765485"/>
                  </a:lnTo>
                  <a:cubicBezTo>
                    <a:pt x="5676637" y="764112"/>
                    <a:pt x="5627478" y="743368"/>
                    <a:pt x="5604342" y="741100"/>
                  </a:cubicBezTo>
                  <a:cubicBezTo>
                    <a:pt x="5596632" y="740344"/>
                    <a:pt x="5591809" y="741644"/>
                    <a:pt x="5592512" y="746396"/>
                  </a:cubicBezTo>
                  <a:lnTo>
                    <a:pt x="5601192" y="752922"/>
                  </a:lnTo>
                  <a:lnTo>
                    <a:pt x="5713736" y="790062"/>
                  </a:lnTo>
                  <a:lnTo>
                    <a:pt x="5740432" y="798798"/>
                  </a:lnTo>
                  <a:lnTo>
                    <a:pt x="5774630" y="808191"/>
                  </a:lnTo>
                  <a:cubicBezTo>
                    <a:pt x="5797206" y="814257"/>
                    <a:pt x="5815398" y="819152"/>
                    <a:pt x="5824034" y="821966"/>
                  </a:cubicBezTo>
                  <a:lnTo>
                    <a:pt x="5900024" y="849688"/>
                  </a:lnTo>
                  <a:close/>
                  <a:moveTo>
                    <a:pt x="6341218" y="869660"/>
                  </a:moveTo>
                  <a:lnTo>
                    <a:pt x="6251785" y="840470"/>
                  </a:lnTo>
                  <a:cubicBezTo>
                    <a:pt x="6189963" y="822379"/>
                    <a:pt x="6125924" y="803564"/>
                    <a:pt x="6063087" y="778877"/>
                  </a:cubicBezTo>
                  <a:cubicBezTo>
                    <a:pt x="6018602" y="762269"/>
                    <a:pt x="5972910" y="743611"/>
                    <a:pt x="5926169" y="724332"/>
                  </a:cubicBezTo>
                  <a:lnTo>
                    <a:pt x="5870375" y="701620"/>
                  </a:lnTo>
                  <a:lnTo>
                    <a:pt x="5868574" y="706942"/>
                  </a:lnTo>
                  <a:cubicBezTo>
                    <a:pt x="5866584" y="706750"/>
                    <a:pt x="5866384" y="704589"/>
                    <a:pt x="5867151" y="702469"/>
                  </a:cubicBezTo>
                  <a:lnTo>
                    <a:pt x="5868725" y="700948"/>
                  </a:lnTo>
                  <a:lnTo>
                    <a:pt x="5782946" y="666031"/>
                  </a:lnTo>
                  <a:cubicBezTo>
                    <a:pt x="5685568" y="627808"/>
                    <a:pt x="5584598" y="592764"/>
                    <a:pt x="5481261" y="572260"/>
                  </a:cubicBezTo>
                  <a:cubicBezTo>
                    <a:pt x="5362915" y="550337"/>
                    <a:pt x="5235018" y="508590"/>
                    <a:pt x="5112365" y="476907"/>
                  </a:cubicBezTo>
                  <a:cubicBezTo>
                    <a:pt x="4941740" y="437918"/>
                    <a:pt x="4763646" y="414592"/>
                    <a:pt x="4597115" y="386689"/>
                  </a:cubicBezTo>
                  <a:cubicBezTo>
                    <a:pt x="4217143" y="333663"/>
                    <a:pt x="3841171" y="276461"/>
                    <a:pt x="3476529" y="251545"/>
                  </a:cubicBezTo>
                  <a:lnTo>
                    <a:pt x="3244403" y="243300"/>
                  </a:lnTo>
                  <a:lnTo>
                    <a:pt x="3244550" y="255151"/>
                  </a:lnTo>
                  <a:lnTo>
                    <a:pt x="3243619" y="264629"/>
                  </a:lnTo>
                  <a:cubicBezTo>
                    <a:pt x="3243210" y="267665"/>
                    <a:pt x="3242800" y="269404"/>
                    <a:pt x="3242427" y="268927"/>
                  </a:cubicBezTo>
                  <a:lnTo>
                    <a:pt x="3244716" y="268382"/>
                  </a:lnTo>
                  <a:lnTo>
                    <a:pt x="3245049" y="295246"/>
                  </a:lnTo>
                  <a:lnTo>
                    <a:pt x="3508531" y="297273"/>
                  </a:lnTo>
                  <a:cubicBezTo>
                    <a:pt x="3694449" y="314803"/>
                    <a:pt x="3874986" y="365378"/>
                    <a:pt x="4049704" y="379247"/>
                  </a:cubicBezTo>
                  <a:cubicBezTo>
                    <a:pt x="4228513" y="404203"/>
                    <a:pt x="4407536" y="427831"/>
                    <a:pt x="4590657" y="462542"/>
                  </a:cubicBezTo>
                  <a:cubicBezTo>
                    <a:pt x="4769683" y="486175"/>
                    <a:pt x="4955602" y="503699"/>
                    <a:pt x="5137647" y="545023"/>
                  </a:cubicBezTo>
                  <a:cubicBezTo>
                    <a:pt x="5449329" y="627966"/>
                    <a:pt x="5780764" y="711870"/>
                    <a:pt x="6124805" y="827890"/>
                  </a:cubicBezTo>
                  <a:lnTo>
                    <a:pt x="6206236" y="857814"/>
                  </a:lnTo>
                  <a:close/>
                  <a:moveTo>
                    <a:pt x="6342378" y="3637293"/>
                  </a:moveTo>
                  <a:cubicBezTo>
                    <a:pt x="6286967" y="3599283"/>
                    <a:pt x="6247383" y="3569507"/>
                    <a:pt x="6223634" y="3547975"/>
                  </a:cubicBezTo>
                  <a:cubicBezTo>
                    <a:pt x="6207805" y="3545853"/>
                    <a:pt x="6193952" y="3545531"/>
                    <a:pt x="6182082" y="3547013"/>
                  </a:cubicBezTo>
                  <a:cubicBezTo>
                    <a:pt x="6170207" y="3548483"/>
                    <a:pt x="6156353" y="3548161"/>
                    <a:pt x="6140526" y="3546047"/>
                  </a:cubicBezTo>
                  <a:cubicBezTo>
                    <a:pt x="6116776" y="3536747"/>
                    <a:pt x="6097976" y="3533471"/>
                    <a:pt x="6084123" y="3536209"/>
                  </a:cubicBezTo>
                  <a:cubicBezTo>
                    <a:pt x="6070274" y="3538947"/>
                    <a:pt x="6051473" y="3535675"/>
                    <a:pt x="6027728" y="3526381"/>
                  </a:cubicBezTo>
                  <a:cubicBezTo>
                    <a:pt x="6007937" y="3526789"/>
                    <a:pt x="5990131" y="3525945"/>
                    <a:pt x="5974299" y="3523823"/>
                  </a:cubicBezTo>
                  <a:cubicBezTo>
                    <a:pt x="5958468" y="3521717"/>
                    <a:pt x="5938677" y="3516005"/>
                    <a:pt x="5914930" y="3506707"/>
                  </a:cubicBezTo>
                  <a:cubicBezTo>
                    <a:pt x="5922847" y="3513891"/>
                    <a:pt x="5920872" y="3521279"/>
                    <a:pt x="5909000" y="3528879"/>
                  </a:cubicBezTo>
                  <a:cubicBezTo>
                    <a:pt x="5948576" y="3540281"/>
                    <a:pt x="5985185" y="3550537"/>
                    <a:pt x="6018828" y="3559627"/>
                  </a:cubicBezTo>
                  <a:cubicBezTo>
                    <a:pt x="6052473" y="3568713"/>
                    <a:pt x="6085122" y="3575373"/>
                    <a:pt x="6116781" y="3579605"/>
                  </a:cubicBezTo>
                  <a:cubicBezTo>
                    <a:pt x="6156363" y="3591017"/>
                    <a:pt x="6194949" y="3599993"/>
                    <a:pt x="6232549" y="3606547"/>
                  </a:cubicBezTo>
                  <a:cubicBezTo>
                    <a:pt x="6270150" y="3613105"/>
                    <a:pt x="6306760" y="3623361"/>
                    <a:pt x="6342378" y="3637293"/>
                  </a:cubicBezTo>
                  <a:close/>
                  <a:moveTo>
                    <a:pt x="6383967" y="3886189"/>
                  </a:moveTo>
                  <a:cubicBezTo>
                    <a:pt x="6328560" y="3884913"/>
                    <a:pt x="6274142" y="3876869"/>
                    <a:pt x="6220712" y="3862079"/>
                  </a:cubicBezTo>
                  <a:cubicBezTo>
                    <a:pt x="6167280" y="3847289"/>
                    <a:pt x="6110882" y="3828271"/>
                    <a:pt x="6051510" y="3805031"/>
                  </a:cubicBezTo>
                  <a:cubicBezTo>
                    <a:pt x="6019850" y="3800801"/>
                    <a:pt x="5986212" y="3794771"/>
                    <a:pt x="5950589" y="3786951"/>
                  </a:cubicBezTo>
                  <a:cubicBezTo>
                    <a:pt x="5914970" y="3779129"/>
                    <a:pt x="5879350" y="3774369"/>
                    <a:pt x="5843731" y="3772669"/>
                  </a:cubicBezTo>
                  <a:lnTo>
                    <a:pt x="5849665" y="3768873"/>
                  </a:lnTo>
                  <a:cubicBezTo>
                    <a:pt x="5837793" y="3764233"/>
                    <a:pt x="5827897" y="3761375"/>
                    <a:pt x="5819984" y="3760309"/>
                  </a:cubicBezTo>
                  <a:cubicBezTo>
                    <a:pt x="5812064" y="3759255"/>
                    <a:pt x="5802172" y="3756407"/>
                    <a:pt x="5790296" y="3751755"/>
                  </a:cubicBezTo>
                  <a:lnTo>
                    <a:pt x="5784362" y="3755549"/>
                  </a:lnTo>
                  <a:cubicBezTo>
                    <a:pt x="5796238" y="3760203"/>
                    <a:pt x="5805141" y="3766747"/>
                    <a:pt x="5811080" y="3775197"/>
                  </a:cubicBezTo>
                  <a:cubicBezTo>
                    <a:pt x="5817017" y="3783633"/>
                    <a:pt x="5825923" y="3790187"/>
                    <a:pt x="5837799" y="3794841"/>
                  </a:cubicBezTo>
                  <a:cubicBezTo>
                    <a:pt x="5837799" y="3794841"/>
                    <a:pt x="5849667" y="3799483"/>
                    <a:pt x="5873419" y="3808773"/>
                  </a:cubicBezTo>
                  <a:cubicBezTo>
                    <a:pt x="5956530" y="3816825"/>
                    <a:pt x="6037667" y="3838377"/>
                    <a:pt x="6116825" y="3873445"/>
                  </a:cubicBezTo>
                  <a:cubicBezTo>
                    <a:pt x="6148485" y="3877677"/>
                    <a:pt x="6180150" y="3884969"/>
                    <a:pt x="6211810" y="3895325"/>
                  </a:cubicBezTo>
                  <a:cubicBezTo>
                    <a:pt x="6243475" y="3905681"/>
                    <a:pt x="6275136" y="3912971"/>
                    <a:pt x="6306796" y="3917203"/>
                  </a:cubicBezTo>
                  <a:cubicBezTo>
                    <a:pt x="6326591" y="3916789"/>
                    <a:pt x="6352310" y="3906447"/>
                    <a:pt x="6383967" y="3886189"/>
                  </a:cubicBezTo>
                  <a:close/>
                  <a:moveTo>
                    <a:pt x="6430224" y="1440304"/>
                  </a:moveTo>
                  <a:cubicBezTo>
                    <a:pt x="6422873" y="1446576"/>
                    <a:pt x="6414947" y="1446746"/>
                    <a:pt x="6406452" y="1440814"/>
                  </a:cubicBezTo>
                  <a:cubicBezTo>
                    <a:pt x="6402777" y="1443952"/>
                    <a:pt x="6399735" y="1443250"/>
                    <a:pt x="6397321" y="1438713"/>
                  </a:cubicBezTo>
                  <a:cubicBezTo>
                    <a:pt x="6394907" y="1434176"/>
                    <a:pt x="6395535" y="1430339"/>
                    <a:pt x="6399212" y="1427207"/>
                  </a:cubicBezTo>
                  <a:cubicBezTo>
                    <a:pt x="6402886" y="1424070"/>
                    <a:pt x="6413225" y="1428437"/>
                    <a:pt x="6430224" y="1440304"/>
                  </a:cubicBezTo>
                  <a:close/>
                  <a:moveTo>
                    <a:pt x="6536154" y="1077829"/>
                  </a:moveTo>
                  <a:lnTo>
                    <a:pt x="6478505" y="1046337"/>
                  </a:lnTo>
                  <a:cubicBezTo>
                    <a:pt x="6454210" y="1033193"/>
                    <a:pt x="6429595" y="1021541"/>
                    <a:pt x="6404736" y="1010804"/>
                  </a:cubicBezTo>
                  <a:lnTo>
                    <a:pt x="6338160" y="984222"/>
                  </a:lnTo>
                  <a:lnTo>
                    <a:pt x="6279279" y="975752"/>
                  </a:lnTo>
                  <a:lnTo>
                    <a:pt x="6275158" y="975985"/>
                  </a:lnTo>
                  <a:lnTo>
                    <a:pt x="6355802" y="1003897"/>
                  </a:lnTo>
                  <a:cubicBezTo>
                    <a:pt x="6408928" y="1023327"/>
                    <a:pt x="6456858" y="1042188"/>
                    <a:pt x="6501075" y="1061212"/>
                  </a:cubicBezTo>
                  <a:close/>
                  <a:moveTo>
                    <a:pt x="6785140" y="2842529"/>
                  </a:moveTo>
                  <a:cubicBezTo>
                    <a:pt x="6729731" y="2804515"/>
                    <a:pt x="6690147" y="2774741"/>
                    <a:pt x="6666401" y="2753209"/>
                  </a:cubicBezTo>
                  <a:cubicBezTo>
                    <a:pt x="6650569" y="2751085"/>
                    <a:pt x="6636716" y="2750763"/>
                    <a:pt x="6624844" y="2752245"/>
                  </a:cubicBezTo>
                  <a:cubicBezTo>
                    <a:pt x="6612971" y="2753717"/>
                    <a:pt x="6599116" y="2753395"/>
                    <a:pt x="6583290" y="2751281"/>
                  </a:cubicBezTo>
                  <a:cubicBezTo>
                    <a:pt x="6559541" y="2741975"/>
                    <a:pt x="6540740" y="2738705"/>
                    <a:pt x="6526886" y="2741443"/>
                  </a:cubicBezTo>
                  <a:cubicBezTo>
                    <a:pt x="6513037" y="2744177"/>
                    <a:pt x="6494237" y="2740905"/>
                    <a:pt x="6470491" y="2731613"/>
                  </a:cubicBezTo>
                  <a:lnTo>
                    <a:pt x="6455881" y="2730915"/>
                  </a:lnTo>
                  <a:lnTo>
                    <a:pt x="6494494" y="2771569"/>
                  </a:lnTo>
                  <a:lnTo>
                    <a:pt x="6559545" y="2784835"/>
                  </a:lnTo>
                  <a:cubicBezTo>
                    <a:pt x="6599127" y="2796251"/>
                    <a:pt x="6637712" y="2805225"/>
                    <a:pt x="6675313" y="2811781"/>
                  </a:cubicBezTo>
                  <a:cubicBezTo>
                    <a:pt x="6712914" y="2818339"/>
                    <a:pt x="6749523" y="2828587"/>
                    <a:pt x="6785140" y="2842529"/>
                  </a:cubicBezTo>
                  <a:close/>
                  <a:moveTo>
                    <a:pt x="6802458" y="839229"/>
                  </a:moveTo>
                  <a:cubicBezTo>
                    <a:pt x="6795563" y="845330"/>
                    <a:pt x="6780050" y="831915"/>
                    <a:pt x="6786943" y="825811"/>
                  </a:cubicBezTo>
                  <a:close/>
                  <a:moveTo>
                    <a:pt x="6826731" y="3091427"/>
                  </a:moveTo>
                  <a:cubicBezTo>
                    <a:pt x="6771325" y="3090149"/>
                    <a:pt x="6716904" y="3082103"/>
                    <a:pt x="6663474" y="3067313"/>
                  </a:cubicBezTo>
                  <a:lnTo>
                    <a:pt x="6628039" y="3055365"/>
                  </a:lnTo>
                  <a:lnTo>
                    <a:pt x="6621827" y="3093011"/>
                  </a:lnTo>
                  <a:lnTo>
                    <a:pt x="6654572" y="3100557"/>
                  </a:lnTo>
                  <a:cubicBezTo>
                    <a:pt x="6686239" y="3110911"/>
                    <a:pt x="6717900" y="3118205"/>
                    <a:pt x="6749561" y="3122435"/>
                  </a:cubicBezTo>
                  <a:cubicBezTo>
                    <a:pt x="6769354" y="3122021"/>
                    <a:pt x="6795074" y="3111681"/>
                    <a:pt x="6826731" y="3091427"/>
                  </a:cubicBezTo>
                  <a:close/>
                  <a:moveTo>
                    <a:pt x="6971662" y="3712223"/>
                  </a:moveTo>
                  <a:lnTo>
                    <a:pt x="6965726" y="3716021"/>
                  </a:lnTo>
                  <a:cubicBezTo>
                    <a:pt x="6949890" y="3713897"/>
                    <a:pt x="6930105" y="3708195"/>
                    <a:pt x="6906354" y="3698903"/>
                  </a:cubicBezTo>
                  <a:cubicBezTo>
                    <a:pt x="6894475" y="3669763"/>
                    <a:pt x="6904370" y="3669559"/>
                    <a:pt x="6936039" y="3698273"/>
                  </a:cubicBezTo>
                  <a:cubicBezTo>
                    <a:pt x="6959785" y="3707567"/>
                    <a:pt x="6971662" y="3712223"/>
                    <a:pt x="6971662" y="3712223"/>
                  </a:cubicBezTo>
                  <a:close/>
                  <a:moveTo>
                    <a:pt x="7414426" y="2917453"/>
                  </a:moveTo>
                  <a:lnTo>
                    <a:pt x="7408490" y="2921251"/>
                  </a:lnTo>
                  <a:cubicBezTo>
                    <a:pt x="7392653" y="2919129"/>
                    <a:pt x="7372869" y="2913427"/>
                    <a:pt x="7349119" y="2904133"/>
                  </a:cubicBezTo>
                  <a:cubicBezTo>
                    <a:pt x="7337241" y="2874997"/>
                    <a:pt x="7347136" y="2874789"/>
                    <a:pt x="7378803" y="2903505"/>
                  </a:cubicBezTo>
                  <a:cubicBezTo>
                    <a:pt x="7402548" y="2912799"/>
                    <a:pt x="7414426" y="2917453"/>
                    <a:pt x="7414426" y="2917453"/>
                  </a:cubicBezTo>
                  <a:close/>
                  <a:moveTo>
                    <a:pt x="7525789" y="3337511"/>
                  </a:moveTo>
                  <a:cubicBezTo>
                    <a:pt x="7522824" y="3354713"/>
                    <a:pt x="7515404" y="3373235"/>
                    <a:pt x="7503533" y="3393075"/>
                  </a:cubicBezTo>
                  <a:cubicBezTo>
                    <a:pt x="7491667" y="3412919"/>
                    <a:pt x="7471879" y="3425579"/>
                    <a:pt x="7444176" y="3431055"/>
                  </a:cubicBezTo>
                  <a:cubicBezTo>
                    <a:pt x="7432305" y="3438651"/>
                    <a:pt x="7419443" y="3443817"/>
                    <a:pt x="7405593" y="3446565"/>
                  </a:cubicBezTo>
                  <a:cubicBezTo>
                    <a:pt x="7391744" y="3449301"/>
                    <a:pt x="7374920" y="3450879"/>
                    <a:pt x="7355132" y="3451299"/>
                  </a:cubicBezTo>
                  <a:cubicBezTo>
                    <a:pt x="7303678" y="3447479"/>
                    <a:pt x="7254210" y="3442395"/>
                    <a:pt x="7206717" y="3436053"/>
                  </a:cubicBezTo>
                  <a:cubicBezTo>
                    <a:pt x="7159225" y="3429703"/>
                    <a:pt x="7109753" y="3418505"/>
                    <a:pt x="7058298" y="3402437"/>
                  </a:cubicBezTo>
                  <a:cubicBezTo>
                    <a:pt x="7074136" y="3416807"/>
                    <a:pt x="7086996" y="3423879"/>
                    <a:pt x="7096891" y="3423673"/>
                  </a:cubicBezTo>
                  <a:cubicBezTo>
                    <a:pt x="7106784" y="3423465"/>
                    <a:pt x="7119647" y="3430535"/>
                    <a:pt x="7135480" y="3444899"/>
                  </a:cubicBezTo>
                  <a:cubicBezTo>
                    <a:pt x="7076113" y="3433903"/>
                    <a:pt x="7016744" y="3410663"/>
                    <a:pt x="6957376" y="3375181"/>
                  </a:cubicBezTo>
                  <a:cubicBezTo>
                    <a:pt x="6929670" y="3368421"/>
                    <a:pt x="6901964" y="3355533"/>
                    <a:pt x="6874259" y="3336521"/>
                  </a:cubicBezTo>
                  <a:cubicBezTo>
                    <a:pt x="6846556" y="3317521"/>
                    <a:pt x="6818848" y="3304637"/>
                    <a:pt x="6791144" y="3297871"/>
                  </a:cubicBezTo>
                  <a:cubicBezTo>
                    <a:pt x="6783227" y="3290685"/>
                    <a:pt x="6776298" y="3285935"/>
                    <a:pt x="6770361" y="3283619"/>
                  </a:cubicBezTo>
                  <a:cubicBezTo>
                    <a:pt x="6764428" y="3281289"/>
                    <a:pt x="6757496" y="3276535"/>
                    <a:pt x="6749584" y="3269363"/>
                  </a:cubicBezTo>
                  <a:cubicBezTo>
                    <a:pt x="6729794" y="3269773"/>
                    <a:pt x="6713962" y="3267651"/>
                    <a:pt x="6702090" y="3263009"/>
                  </a:cubicBezTo>
                  <a:lnTo>
                    <a:pt x="6667963" y="3249647"/>
                  </a:lnTo>
                  <a:lnTo>
                    <a:pt x="6674773" y="3259333"/>
                  </a:lnTo>
                  <a:cubicBezTo>
                    <a:pt x="6686646" y="3288461"/>
                    <a:pt x="6688629" y="3311679"/>
                    <a:pt x="6680714" y="3328991"/>
                  </a:cubicBezTo>
                  <a:cubicBezTo>
                    <a:pt x="6704462" y="3338287"/>
                    <a:pt x="6704463" y="3350527"/>
                    <a:pt x="6680718" y="3365721"/>
                  </a:cubicBezTo>
                  <a:lnTo>
                    <a:pt x="6662915" y="3377109"/>
                  </a:lnTo>
                  <a:cubicBezTo>
                    <a:pt x="6670830" y="3384295"/>
                    <a:pt x="6680726" y="3390215"/>
                    <a:pt x="6692597" y="3394857"/>
                  </a:cubicBezTo>
                  <a:cubicBezTo>
                    <a:pt x="6704476" y="3399507"/>
                    <a:pt x="6710406" y="3401825"/>
                    <a:pt x="6710406" y="3401825"/>
                  </a:cubicBezTo>
                  <a:lnTo>
                    <a:pt x="6722282" y="3412603"/>
                  </a:lnTo>
                  <a:cubicBezTo>
                    <a:pt x="6749989" y="3419365"/>
                    <a:pt x="6765819" y="3421473"/>
                    <a:pt x="6769773" y="3418943"/>
                  </a:cubicBezTo>
                  <a:cubicBezTo>
                    <a:pt x="6773734" y="3416411"/>
                    <a:pt x="6787588" y="3419793"/>
                    <a:pt x="6811333" y="3429091"/>
                  </a:cubicBezTo>
                  <a:cubicBezTo>
                    <a:pt x="6835079" y="3438387"/>
                    <a:pt x="6850910" y="3446619"/>
                    <a:pt x="6858830" y="3453803"/>
                  </a:cubicBezTo>
                  <a:cubicBezTo>
                    <a:pt x="6866747" y="3460989"/>
                    <a:pt x="6874661" y="3468161"/>
                    <a:pt x="6882578" y="3475345"/>
                  </a:cubicBezTo>
                  <a:cubicBezTo>
                    <a:pt x="6910284" y="3518835"/>
                    <a:pt x="6926121" y="3542375"/>
                    <a:pt x="6930082" y="3545969"/>
                  </a:cubicBezTo>
                  <a:cubicBezTo>
                    <a:pt x="6934038" y="3549561"/>
                    <a:pt x="6937999" y="3562329"/>
                    <a:pt x="6941957" y="3584281"/>
                  </a:cubicBezTo>
                  <a:lnTo>
                    <a:pt x="6936023" y="3588077"/>
                  </a:lnTo>
                  <a:cubicBezTo>
                    <a:pt x="6959770" y="3597377"/>
                    <a:pt x="6975605" y="3605619"/>
                    <a:pt x="6983515" y="3612799"/>
                  </a:cubicBezTo>
                  <a:cubicBezTo>
                    <a:pt x="6995391" y="3617449"/>
                    <a:pt x="7001331" y="3619771"/>
                    <a:pt x="7001331" y="3619771"/>
                  </a:cubicBezTo>
                  <a:cubicBezTo>
                    <a:pt x="7005290" y="3641729"/>
                    <a:pt x="7009247" y="3651433"/>
                    <a:pt x="7013206" y="3648901"/>
                  </a:cubicBezTo>
                  <a:lnTo>
                    <a:pt x="7019146" y="3663473"/>
                  </a:lnTo>
                  <a:lnTo>
                    <a:pt x="7007278" y="3689433"/>
                  </a:lnTo>
                  <a:lnTo>
                    <a:pt x="6971662" y="3712223"/>
                  </a:lnTo>
                  <a:lnTo>
                    <a:pt x="6918222" y="3654571"/>
                  </a:lnTo>
                  <a:lnTo>
                    <a:pt x="6912290" y="3676743"/>
                  </a:lnTo>
                  <a:cubicBezTo>
                    <a:pt x="6884582" y="3669969"/>
                    <a:pt x="6868754" y="3667859"/>
                    <a:pt x="6864796" y="3670391"/>
                  </a:cubicBezTo>
                  <a:cubicBezTo>
                    <a:pt x="6860837" y="3672923"/>
                    <a:pt x="6852922" y="3671863"/>
                    <a:pt x="6841052" y="3667219"/>
                  </a:cubicBezTo>
                  <a:cubicBezTo>
                    <a:pt x="6837096" y="3669751"/>
                    <a:pt x="6832148" y="3669857"/>
                    <a:pt x="6826207" y="3667529"/>
                  </a:cubicBezTo>
                  <a:cubicBezTo>
                    <a:pt x="6820272" y="3665203"/>
                    <a:pt x="6815322" y="3665309"/>
                    <a:pt x="6811366" y="3667837"/>
                  </a:cubicBezTo>
                  <a:cubicBezTo>
                    <a:pt x="6807408" y="3670369"/>
                    <a:pt x="6803452" y="3672905"/>
                    <a:pt x="6799495" y="3675435"/>
                  </a:cubicBezTo>
                  <a:cubicBezTo>
                    <a:pt x="6771789" y="3668669"/>
                    <a:pt x="6752992" y="3665395"/>
                    <a:pt x="6743096" y="3665603"/>
                  </a:cubicBezTo>
                  <a:cubicBezTo>
                    <a:pt x="6733201" y="3665809"/>
                    <a:pt x="6714403" y="3662537"/>
                    <a:pt x="6686701" y="3655773"/>
                  </a:cubicBezTo>
                  <a:lnTo>
                    <a:pt x="6674823" y="3644997"/>
                  </a:lnTo>
                  <a:cubicBezTo>
                    <a:pt x="6666906" y="3650063"/>
                    <a:pt x="6657017" y="3650277"/>
                    <a:pt x="6645141" y="3645627"/>
                  </a:cubicBezTo>
                  <a:cubicBezTo>
                    <a:pt x="6641182" y="3648159"/>
                    <a:pt x="6637227" y="3647627"/>
                    <a:pt x="6633268" y="3644035"/>
                  </a:cubicBezTo>
                  <a:cubicBezTo>
                    <a:pt x="6629309" y="3640453"/>
                    <a:pt x="6625356" y="3639919"/>
                    <a:pt x="6621396" y="3642453"/>
                  </a:cubicBezTo>
                  <a:lnTo>
                    <a:pt x="6591714" y="3661445"/>
                  </a:lnTo>
                  <a:cubicBezTo>
                    <a:pt x="6587760" y="3663975"/>
                    <a:pt x="6556097" y="3671983"/>
                    <a:pt x="6496736" y="3685475"/>
                  </a:cubicBezTo>
                  <a:cubicBezTo>
                    <a:pt x="6484862" y="3680827"/>
                    <a:pt x="6472989" y="3682303"/>
                    <a:pt x="6461117" y="3689901"/>
                  </a:cubicBezTo>
                  <a:cubicBezTo>
                    <a:pt x="6469031" y="3697073"/>
                    <a:pt x="6472002" y="3701301"/>
                    <a:pt x="6470023" y="3702567"/>
                  </a:cubicBezTo>
                  <a:cubicBezTo>
                    <a:pt x="6468043" y="3703833"/>
                    <a:pt x="6471012" y="3708057"/>
                    <a:pt x="6478927" y="3715233"/>
                  </a:cubicBezTo>
                  <a:cubicBezTo>
                    <a:pt x="6506631" y="3721995"/>
                    <a:pt x="6537305" y="3729917"/>
                    <a:pt x="6570948" y="3739007"/>
                  </a:cubicBezTo>
                  <a:cubicBezTo>
                    <a:pt x="6604587" y="3748097"/>
                    <a:pt x="6639223" y="3759615"/>
                    <a:pt x="6674843" y="3773561"/>
                  </a:cubicBezTo>
                  <a:lnTo>
                    <a:pt x="6746085" y="3783081"/>
                  </a:lnTo>
                  <a:lnTo>
                    <a:pt x="6763892" y="3771689"/>
                  </a:lnTo>
                  <a:cubicBezTo>
                    <a:pt x="6767847" y="3769157"/>
                    <a:pt x="6771803" y="3772741"/>
                    <a:pt x="6775763" y="3782455"/>
                  </a:cubicBezTo>
                  <a:lnTo>
                    <a:pt x="6787636" y="3774859"/>
                  </a:lnTo>
                  <a:cubicBezTo>
                    <a:pt x="6779718" y="3767677"/>
                    <a:pt x="6773785" y="3765361"/>
                    <a:pt x="6769827" y="3767893"/>
                  </a:cubicBezTo>
                  <a:lnTo>
                    <a:pt x="6763892" y="3771689"/>
                  </a:lnTo>
                  <a:cubicBezTo>
                    <a:pt x="6759932" y="3774223"/>
                    <a:pt x="6755976" y="3770629"/>
                    <a:pt x="6752015" y="3760913"/>
                  </a:cubicBezTo>
                  <a:lnTo>
                    <a:pt x="6757951" y="3757115"/>
                  </a:lnTo>
                  <a:lnTo>
                    <a:pt x="6597654" y="3694371"/>
                  </a:lnTo>
                  <a:cubicBezTo>
                    <a:pt x="6573910" y="3685075"/>
                    <a:pt x="6567973" y="3676637"/>
                    <a:pt x="6579846" y="3669039"/>
                  </a:cubicBezTo>
                  <a:cubicBezTo>
                    <a:pt x="6591714" y="3661445"/>
                    <a:pt x="6603584" y="3659965"/>
                    <a:pt x="6615460" y="3664613"/>
                  </a:cubicBezTo>
                  <a:cubicBezTo>
                    <a:pt x="6655040" y="3676029"/>
                    <a:pt x="6692635" y="3685637"/>
                    <a:pt x="6728256" y="3693463"/>
                  </a:cubicBezTo>
                  <a:cubicBezTo>
                    <a:pt x="6763879" y="3701283"/>
                    <a:pt x="6801478" y="3710899"/>
                    <a:pt x="6841059" y="3722319"/>
                  </a:cubicBezTo>
                  <a:cubicBezTo>
                    <a:pt x="6852933" y="3714719"/>
                    <a:pt x="6870739" y="3715565"/>
                    <a:pt x="6894483" y="3724861"/>
                  </a:cubicBezTo>
                  <a:cubicBezTo>
                    <a:pt x="6965724" y="3728259"/>
                    <a:pt x="7005305" y="3751921"/>
                    <a:pt x="7013227" y="3795827"/>
                  </a:cubicBezTo>
                  <a:cubicBezTo>
                    <a:pt x="7021143" y="3815249"/>
                    <a:pt x="7029062" y="3831611"/>
                    <a:pt x="7036978" y="3844909"/>
                  </a:cubicBezTo>
                  <a:cubicBezTo>
                    <a:pt x="7044900" y="3858219"/>
                    <a:pt x="7046876" y="3872253"/>
                    <a:pt x="7042924" y="3887033"/>
                  </a:cubicBezTo>
                  <a:cubicBezTo>
                    <a:pt x="7023140" y="3924175"/>
                    <a:pt x="6987521" y="3946963"/>
                    <a:pt x="6936073" y="3955391"/>
                  </a:cubicBezTo>
                  <a:cubicBezTo>
                    <a:pt x="7007318" y="3983275"/>
                    <a:pt x="7054811" y="4026349"/>
                    <a:pt x="7078569" y="4084629"/>
                  </a:cubicBezTo>
                  <a:cubicBezTo>
                    <a:pt x="7090445" y="4113757"/>
                    <a:pt x="7084515" y="4148163"/>
                    <a:pt x="7060771" y="4187843"/>
                  </a:cubicBezTo>
                  <a:cubicBezTo>
                    <a:pt x="7048903" y="4207687"/>
                    <a:pt x="7029117" y="4220349"/>
                    <a:pt x="7001412" y="4225823"/>
                  </a:cubicBezTo>
                  <a:cubicBezTo>
                    <a:pt x="6989543" y="4233415"/>
                    <a:pt x="6976680" y="4238589"/>
                    <a:pt x="6962827" y="4241329"/>
                  </a:cubicBezTo>
                  <a:cubicBezTo>
                    <a:pt x="6948977" y="4244069"/>
                    <a:pt x="6932156" y="4245647"/>
                    <a:pt x="6912371" y="4246067"/>
                  </a:cubicBezTo>
                  <a:cubicBezTo>
                    <a:pt x="6860916" y="4242249"/>
                    <a:pt x="6811446" y="4237163"/>
                    <a:pt x="6763955" y="4230823"/>
                  </a:cubicBezTo>
                  <a:cubicBezTo>
                    <a:pt x="6716462" y="4224471"/>
                    <a:pt x="6666991" y="4213273"/>
                    <a:pt x="6615535" y="4197205"/>
                  </a:cubicBezTo>
                  <a:cubicBezTo>
                    <a:pt x="6631370" y="4211573"/>
                    <a:pt x="6644231" y="4218645"/>
                    <a:pt x="6654126" y="4218443"/>
                  </a:cubicBezTo>
                  <a:cubicBezTo>
                    <a:pt x="6664020" y="4218233"/>
                    <a:pt x="6676883" y="4225303"/>
                    <a:pt x="6692716" y="4239665"/>
                  </a:cubicBezTo>
                  <a:cubicBezTo>
                    <a:pt x="6633349" y="4228669"/>
                    <a:pt x="6573983" y="4205427"/>
                    <a:pt x="6514612" y="4169947"/>
                  </a:cubicBezTo>
                  <a:cubicBezTo>
                    <a:pt x="6486906" y="4163191"/>
                    <a:pt x="6459201" y="4150299"/>
                    <a:pt x="6431493" y="4131287"/>
                  </a:cubicBezTo>
                  <a:cubicBezTo>
                    <a:pt x="6403792" y="4112287"/>
                    <a:pt x="6376086" y="4099401"/>
                    <a:pt x="6348379" y="4092639"/>
                  </a:cubicBezTo>
                  <a:cubicBezTo>
                    <a:pt x="6340466" y="4085455"/>
                    <a:pt x="6333533" y="4080703"/>
                    <a:pt x="6327600" y="4078383"/>
                  </a:cubicBezTo>
                  <a:cubicBezTo>
                    <a:pt x="6321663" y="4076057"/>
                    <a:pt x="6314733" y="4071305"/>
                    <a:pt x="6306822" y="4064129"/>
                  </a:cubicBezTo>
                  <a:cubicBezTo>
                    <a:pt x="6287032" y="4064541"/>
                    <a:pt x="6271198" y="4062419"/>
                    <a:pt x="6259325" y="4057777"/>
                  </a:cubicBezTo>
                  <a:cubicBezTo>
                    <a:pt x="6247453" y="4053127"/>
                    <a:pt x="6235581" y="4048485"/>
                    <a:pt x="6223706" y="4043831"/>
                  </a:cubicBezTo>
                  <a:cubicBezTo>
                    <a:pt x="6215790" y="4036657"/>
                    <a:pt x="6209854" y="4034329"/>
                    <a:pt x="6205895" y="4036863"/>
                  </a:cubicBezTo>
                  <a:cubicBezTo>
                    <a:pt x="6134654" y="4021219"/>
                    <a:pt x="6065393" y="4001255"/>
                    <a:pt x="5998106" y="3976955"/>
                  </a:cubicBezTo>
                  <a:cubicBezTo>
                    <a:pt x="5930828" y="3952661"/>
                    <a:pt x="5867497" y="3928893"/>
                    <a:pt x="5808128" y="3905651"/>
                  </a:cubicBezTo>
                  <a:cubicBezTo>
                    <a:pt x="5764594" y="3896767"/>
                    <a:pt x="5715120" y="3879443"/>
                    <a:pt x="5659707" y="3853683"/>
                  </a:cubicBezTo>
                  <a:lnTo>
                    <a:pt x="5695334" y="3885991"/>
                  </a:lnTo>
                  <a:cubicBezTo>
                    <a:pt x="5675543" y="3874151"/>
                    <a:pt x="5659712" y="3865919"/>
                    <a:pt x="5647842" y="3861275"/>
                  </a:cubicBezTo>
                  <a:cubicBezTo>
                    <a:pt x="5635965" y="3856623"/>
                    <a:pt x="5620134" y="3848391"/>
                    <a:pt x="5600344" y="3836565"/>
                  </a:cubicBezTo>
                  <a:lnTo>
                    <a:pt x="5618159" y="3880267"/>
                  </a:lnTo>
                  <a:cubicBezTo>
                    <a:pt x="5574625" y="3871381"/>
                    <a:pt x="5529107" y="3863769"/>
                    <a:pt x="5481618" y="3857427"/>
                  </a:cubicBezTo>
                  <a:cubicBezTo>
                    <a:pt x="5434123" y="3851075"/>
                    <a:pt x="5384653" y="3839873"/>
                    <a:pt x="5333195" y="3823809"/>
                  </a:cubicBezTo>
                  <a:cubicBezTo>
                    <a:pt x="5289660" y="3814937"/>
                    <a:pt x="5245135" y="3806687"/>
                    <a:pt x="5199623" y="3799069"/>
                  </a:cubicBezTo>
                  <a:cubicBezTo>
                    <a:pt x="5154111" y="3791461"/>
                    <a:pt x="5107601" y="3778357"/>
                    <a:pt x="5060108" y="3759765"/>
                  </a:cubicBezTo>
                  <a:cubicBezTo>
                    <a:pt x="5048236" y="3755123"/>
                    <a:pt x="5042298" y="3752797"/>
                    <a:pt x="5042298" y="3752797"/>
                  </a:cubicBezTo>
                  <a:cubicBezTo>
                    <a:pt x="5006681" y="3751097"/>
                    <a:pt x="4974030" y="3756677"/>
                    <a:pt x="4944347" y="3769541"/>
                  </a:cubicBezTo>
                  <a:lnTo>
                    <a:pt x="4874157" y="3783435"/>
                  </a:lnTo>
                  <a:lnTo>
                    <a:pt x="4911703" y="3799617"/>
                  </a:lnTo>
                  <a:lnTo>
                    <a:pt x="4822654" y="3801489"/>
                  </a:lnTo>
                  <a:cubicBezTo>
                    <a:pt x="4783078" y="3802323"/>
                    <a:pt x="4749434" y="3799359"/>
                    <a:pt x="4721734" y="3792595"/>
                  </a:cubicBezTo>
                  <a:cubicBezTo>
                    <a:pt x="4630705" y="3789613"/>
                    <a:pt x="4537693" y="3763407"/>
                    <a:pt x="4442704" y="3713979"/>
                  </a:cubicBezTo>
                  <a:cubicBezTo>
                    <a:pt x="4414998" y="3707219"/>
                    <a:pt x="4391252" y="3697923"/>
                    <a:pt x="4371460" y="3686097"/>
                  </a:cubicBezTo>
                  <a:cubicBezTo>
                    <a:pt x="4351674" y="3674269"/>
                    <a:pt x="4331884" y="3662441"/>
                    <a:pt x="4312091" y="3650615"/>
                  </a:cubicBezTo>
                  <a:cubicBezTo>
                    <a:pt x="4272515" y="3639201"/>
                    <a:pt x="4236892" y="3613017"/>
                    <a:pt x="4205222" y="3572053"/>
                  </a:cubicBezTo>
                  <a:cubicBezTo>
                    <a:pt x="4161690" y="3575417"/>
                    <a:pt x="4117164" y="3573291"/>
                    <a:pt x="4071649" y="3565677"/>
                  </a:cubicBezTo>
                  <a:cubicBezTo>
                    <a:pt x="4026139" y="3558071"/>
                    <a:pt x="3983594" y="3554677"/>
                    <a:pt x="3944016" y="3555509"/>
                  </a:cubicBezTo>
                  <a:lnTo>
                    <a:pt x="3682801" y="3520595"/>
                  </a:lnTo>
                  <a:cubicBezTo>
                    <a:pt x="3591775" y="3505369"/>
                    <a:pt x="3502727" y="3491943"/>
                    <a:pt x="3415655" y="3480305"/>
                  </a:cubicBezTo>
                  <a:cubicBezTo>
                    <a:pt x="3328589" y="3468671"/>
                    <a:pt x="3241515" y="3460089"/>
                    <a:pt x="3154446" y="3454573"/>
                  </a:cubicBezTo>
                  <a:cubicBezTo>
                    <a:pt x="3130696" y="3445277"/>
                    <a:pt x="3116845" y="3435779"/>
                    <a:pt x="3112884" y="3426065"/>
                  </a:cubicBezTo>
                  <a:cubicBezTo>
                    <a:pt x="3108925" y="3416357"/>
                    <a:pt x="3116839" y="3411295"/>
                    <a:pt x="3136631" y="3410869"/>
                  </a:cubicBezTo>
                  <a:cubicBezTo>
                    <a:pt x="3168291" y="3415103"/>
                    <a:pt x="3198960" y="3416905"/>
                    <a:pt x="3228648" y="3416283"/>
                  </a:cubicBezTo>
                  <a:cubicBezTo>
                    <a:pt x="3258328" y="3415655"/>
                    <a:pt x="3288999" y="3417461"/>
                    <a:pt x="3320662" y="3421689"/>
                  </a:cubicBezTo>
                  <a:cubicBezTo>
                    <a:pt x="3352328" y="3425929"/>
                    <a:pt x="3382999" y="3427733"/>
                    <a:pt x="3412679" y="3427105"/>
                  </a:cubicBezTo>
                  <a:cubicBezTo>
                    <a:pt x="3442361" y="3426475"/>
                    <a:pt x="3473036" y="3428287"/>
                    <a:pt x="3504696" y="3432521"/>
                  </a:cubicBezTo>
                  <a:cubicBezTo>
                    <a:pt x="3571977" y="3438449"/>
                    <a:pt x="3636290" y="3443213"/>
                    <a:pt x="3697633" y="3446827"/>
                  </a:cubicBezTo>
                  <a:cubicBezTo>
                    <a:pt x="3758978" y="3450429"/>
                    <a:pt x="3821314" y="3456465"/>
                    <a:pt x="3884637" y="3464933"/>
                  </a:cubicBezTo>
                  <a:cubicBezTo>
                    <a:pt x="3856930" y="3458165"/>
                    <a:pt x="3829227" y="3451397"/>
                    <a:pt x="3801523" y="3444635"/>
                  </a:cubicBezTo>
                  <a:cubicBezTo>
                    <a:pt x="3773818" y="3437875"/>
                    <a:pt x="3746114" y="3431109"/>
                    <a:pt x="3718410" y="3424349"/>
                  </a:cubicBezTo>
                  <a:cubicBezTo>
                    <a:pt x="3690704" y="3417587"/>
                    <a:pt x="3663000" y="3410823"/>
                    <a:pt x="3635295" y="3404063"/>
                  </a:cubicBezTo>
                  <a:cubicBezTo>
                    <a:pt x="3607594" y="3397299"/>
                    <a:pt x="3579882" y="3390527"/>
                    <a:pt x="3552179" y="3383765"/>
                  </a:cubicBezTo>
                  <a:cubicBezTo>
                    <a:pt x="3496772" y="3370237"/>
                    <a:pt x="3442352" y="3359145"/>
                    <a:pt x="3388924" y="3350463"/>
                  </a:cubicBezTo>
                  <a:cubicBezTo>
                    <a:pt x="3335492" y="3341797"/>
                    <a:pt x="3281073" y="3330703"/>
                    <a:pt x="3225664" y="3317179"/>
                  </a:cubicBezTo>
                  <a:cubicBezTo>
                    <a:pt x="3197963" y="3322655"/>
                    <a:pt x="3168277" y="3317155"/>
                    <a:pt x="3136616" y="3300677"/>
                  </a:cubicBezTo>
                  <a:cubicBezTo>
                    <a:pt x="3104951" y="3296449"/>
                    <a:pt x="3077251" y="3289683"/>
                    <a:pt x="3053499" y="3280389"/>
                  </a:cubicBezTo>
                  <a:cubicBezTo>
                    <a:pt x="2978305" y="3267279"/>
                    <a:pt x="2907062" y="3254693"/>
                    <a:pt x="2839778" y="3242641"/>
                  </a:cubicBezTo>
                  <a:cubicBezTo>
                    <a:pt x="2772496" y="3230587"/>
                    <a:pt x="2703237" y="3216737"/>
                    <a:pt x="2631999" y="3201101"/>
                  </a:cubicBezTo>
                  <a:cubicBezTo>
                    <a:pt x="2620120" y="3196451"/>
                    <a:pt x="2612205" y="3195393"/>
                    <a:pt x="2608248" y="3197923"/>
                  </a:cubicBezTo>
                  <a:cubicBezTo>
                    <a:pt x="2604291" y="3200455"/>
                    <a:pt x="2596380" y="3199401"/>
                    <a:pt x="2584505" y="3194751"/>
                  </a:cubicBezTo>
                  <a:cubicBezTo>
                    <a:pt x="2552839" y="3190525"/>
                    <a:pt x="2535031" y="3189669"/>
                    <a:pt x="2531071" y="3192199"/>
                  </a:cubicBezTo>
                  <a:cubicBezTo>
                    <a:pt x="2491497" y="3180795"/>
                    <a:pt x="2455875" y="3172971"/>
                    <a:pt x="2424215" y="3168741"/>
                  </a:cubicBezTo>
                  <a:cubicBezTo>
                    <a:pt x="2388595" y="3167041"/>
                    <a:pt x="2353966" y="3161649"/>
                    <a:pt x="2320324" y="3152559"/>
                  </a:cubicBezTo>
                  <a:cubicBezTo>
                    <a:pt x="2286680" y="3143471"/>
                    <a:pt x="2250074" y="3139345"/>
                    <a:pt x="2210495" y="3140177"/>
                  </a:cubicBezTo>
                  <a:cubicBezTo>
                    <a:pt x="2182791" y="3133415"/>
                    <a:pt x="2153109" y="3127917"/>
                    <a:pt x="2121449" y="3123685"/>
                  </a:cubicBezTo>
                  <a:cubicBezTo>
                    <a:pt x="2089780" y="3119447"/>
                    <a:pt x="2060100" y="3113951"/>
                    <a:pt x="2032394" y="3107187"/>
                  </a:cubicBezTo>
                  <a:cubicBezTo>
                    <a:pt x="2000733" y="3102955"/>
                    <a:pt x="1971050" y="3100521"/>
                    <a:pt x="1943348" y="3099883"/>
                  </a:cubicBezTo>
                  <a:cubicBezTo>
                    <a:pt x="1915639" y="3099235"/>
                    <a:pt x="1887938" y="3095535"/>
                    <a:pt x="1860236" y="3088775"/>
                  </a:cubicBezTo>
                  <a:cubicBezTo>
                    <a:pt x="1800869" y="3077783"/>
                    <a:pt x="1742494" y="3069215"/>
                    <a:pt x="1685106" y="3063071"/>
                  </a:cubicBezTo>
                  <a:cubicBezTo>
                    <a:pt x="1627720" y="3056933"/>
                    <a:pt x="1567359" y="3049627"/>
                    <a:pt x="1504035" y="3041167"/>
                  </a:cubicBezTo>
                  <a:cubicBezTo>
                    <a:pt x="1492163" y="3036525"/>
                    <a:pt x="1470393" y="3032075"/>
                    <a:pt x="1438734" y="3027847"/>
                  </a:cubicBezTo>
                  <a:cubicBezTo>
                    <a:pt x="1430822" y="3032909"/>
                    <a:pt x="1411030" y="3033335"/>
                    <a:pt x="1379370" y="3029101"/>
                  </a:cubicBezTo>
                  <a:lnTo>
                    <a:pt x="1254697" y="2998667"/>
                  </a:lnTo>
                  <a:cubicBezTo>
                    <a:pt x="1215119" y="2999491"/>
                    <a:pt x="1173563" y="2995475"/>
                    <a:pt x="1130027" y="2986589"/>
                  </a:cubicBezTo>
                  <a:cubicBezTo>
                    <a:pt x="1086493" y="2977707"/>
                    <a:pt x="1042958" y="2968837"/>
                    <a:pt x="999420" y="2959953"/>
                  </a:cubicBezTo>
                  <a:lnTo>
                    <a:pt x="750079" y="2899079"/>
                  </a:lnTo>
                  <a:cubicBezTo>
                    <a:pt x="706541" y="2890197"/>
                    <a:pt x="663009" y="2878261"/>
                    <a:pt x="619472" y="2863255"/>
                  </a:cubicBezTo>
                  <a:cubicBezTo>
                    <a:pt x="575935" y="2848257"/>
                    <a:pt x="532400" y="2836327"/>
                    <a:pt x="488865" y="2827441"/>
                  </a:cubicBezTo>
                  <a:cubicBezTo>
                    <a:pt x="429495" y="2804199"/>
                    <a:pt x="393873" y="2778015"/>
                    <a:pt x="381995" y="2748877"/>
                  </a:cubicBezTo>
                  <a:cubicBezTo>
                    <a:pt x="374075" y="2729455"/>
                    <a:pt x="377045" y="2718381"/>
                    <a:pt x="390894" y="2715633"/>
                  </a:cubicBezTo>
                  <a:cubicBezTo>
                    <a:pt x="404743" y="2712895"/>
                    <a:pt x="423547" y="2716179"/>
                    <a:pt x="447294" y="2725471"/>
                  </a:cubicBezTo>
                  <a:cubicBezTo>
                    <a:pt x="490826" y="2734347"/>
                    <a:pt x="536344" y="2741961"/>
                    <a:pt x="583842" y="2748313"/>
                  </a:cubicBezTo>
                  <a:cubicBezTo>
                    <a:pt x="631329" y="2754653"/>
                    <a:pt x="676846" y="2762267"/>
                    <a:pt x="720381" y="2771155"/>
                  </a:cubicBezTo>
                  <a:cubicBezTo>
                    <a:pt x="744127" y="2780445"/>
                    <a:pt x="766883" y="2787315"/>
                    <a:pt x="788653" y="2791747"/>
                  </a:cubicBezTo>
                  <a:cubicBezTo>
                    <a:pt x="810418" y="2796183"/>
                    <a:pt x="833178" y="2803061"/>
                    <a:pt x="856924" y="2812355"/>
                  </a:cubicBezTo>
                  <a:cubicBezTo>
                    <a:pt x="943998" y="2817873"/>
                    <a:pt x="1031062" y="2829507"/>
                    <a:pt x="1118134" y="2847259"/>
                  </a:cubicBezTo>
                  <a:cubicBezTo>
                    <a:pt x="1205211" y="2865027"/>
                    <a:pt x="1294256" y="2881515"/>
                    <a:pt x="1385286" y="2896737"/>
                  </a:cubicBezTo>
                  <a:lnTo>
                    <a:pt x="1456526" y="2906261"/>
                  </a:lnTo>
                  <a:cubicBezTo>
                    <a:pt x="1468401" y="2910911"/>
                    <a:pt x="1479282" y="2913125"/>
                    <a:pt x="1489177" y="2912919"/>
                  </a:cubicBezTo>
                  <a:cubicBezTo>
                    <a:pt x="1499072" y="2912715"/>
                    <a:pt x="1509955" y="2914935"/>
                    <a:pt x="1521827" y="2919579"/>
                  </a:cubicBezTo>
                  <a:cubicBezTo>
                    <a:pt x="1565367" y="2928463"/>
                    <a:pt x="1609891" y="2936713"/>
                    <a:pt x="1655404" y="2944319"/>
                  </a:cubicBezTo>
                  <a:cubicBezTo>
                    <a:pt x="1700918" y="2951937"/>
                    <a:pt x="1747419" y="2958907"/>
                    <a:pt x="1794913" y="2965261"/>
                  </a:cubicBezTo>
                  <a:cubicBezTo>
                    <a:pt x="1818659" y="2974557"/>
                    <a:pt x="1840433" y="2979001"/>
                    <a:pt x="1860217" y="2978581"/>
                  </a:cubicBezTo>
                  <a:cubicBezTo>
                    <a:pt x="1880009" y="2978169"/>
                    <a:pt x="1901775" y="2982605"/>
                    <a:pt x="1925520" y="2991899"/>
                  </a:cubicBezTo>
                  <a:lnTo>
                    <a:pt x="1996760" y="3001419"/>
                  </a:lnTo>
                  <a:cubicBezTo>
                    <a:pt x="2008638" y="3006071"/>
                    <a:pt x="2030405" y="3010509"/>
                    <a:pt x="2062064" y="3014739"/>
                  </a:cubicBezTo>
                  <a:cubicBezTo>
                    <a:pt x="2105602" y="3023623"/>
                    <a:pt x="2151117" y="3031227"/>
                    <a:pt x="2198611" y="3037579"/>
                  </a:cubicBezTo>
                  <a:cubicBezTo>
                    <a:pt x="2246100" y="3043931"/>
                    <a:pt x="2291615" y="3051539"/>
                    <a:pt x="2335150" y="3060421"/>
                  </a:cubicBezTo>
                  <a:cubicBezTo>
                    <a:pt x="2382644" y="3079009"/>
                    <a:pt x="2430143" y="3091481"/>
                    <a:pt x="2477634" y="3097825"/>
                  </a:cubicBezTo>
                  <a:cubicBezTo>
                    <a:pt x="2505334" y="3104589"/>
                    <a:pt x="2528095" y="3108405"/>
                    <a:pt x="2545905" y="3109245"/>
                  </a:cubicBezTo>
                  <a:cubicBezTo>
                    <a:pt x="2563712" y="3110099"/>
                    <a:pt x="2586469" y="3113903"/>
                    <a:pt x="2614175" y="3120667"/>
                  </a:cubicBezTo>
                  <a:cubicBezTo>
                    <a:pt x="2657712" y="3129547"/>
                    <a:pt x="2699265" y="3139691"/>
                    <a:pt x="2738845" y="3151101"/>
                  </a:cubicBezTo>
                  <a:cubicBezTo>
                    <a:pt x="2778426" y="3162517"/>
                    <a:pt x="2818002" y="3173919"/>
                    <a:pt x="2857584" y="3185333"/>
                  </a:cubicBezTo>
                  <a:lnTo>
                    <a:pt x="2851646" y="3170769"/>
                  </a:lnTo>
                  <a:cubicBezTo>
                    <a:pt x="2851643" y="3146285"/>
                    <a:pt x="2855596" y="3131503"/>
                    <a:pt x="2863511" y="3126445"/>
                  </a:cubicBezTo>
                  <a:cubicBezTo>
                    <a:pt x="2819972" y="3117563"/>
                    <a:pt x="2774461" y="3106889"/>
                    <a:pt x="2726964" y="3094417"/>
                  </a:cubicBezTo>
                  <a:cubicBezTo>
                    <a:pt x="2679474" y="3081951"/>
                    <a:pt x="2633955" y="3071273"/>
                    <a:pt x="2590421" y="3062399"/>
                  </a:cubicBezTo>
                  <a:cubicBezTo>
                    <a:pt x="2562716" y="3055639"/>
                    <a:pt x="2531056" y="3051405"/>
                    <a:pt x="2495437" y="3049707"/>
                  </a:cubicBezTo>
                  <a:cubicBezTo>
                    <a:pt x="2459814" y="3048003"/>
                    <a:pt x="2428152" y="3043769"/>
                    <a:pt x="2400447" y="3037007"/>
                  </a:cubicBezTo>
                  <a:cubicBezTo>
                    <a:pt x="2368786" y="3032773"/>
                    <a:pt x="2338118" y="3030973"/>
                    <a:pt x="2308432" y="3031603"/>
                  </a:cubicBezTo>
                  <a:cubicBezTo>
                    <a:pt x="2278747" y="3032217"/>
                    <a:pt x="2248079" y="3030419"/>
                    <a:pt x="2216419" y="3026187"/>
                  </a:cubicBezTo>
                  <a:lnTo>
                    <a:pt x="2020507" y="2986229"/>
                  </a:lnTo>
                  <a:cubicBezTo>
                    <a:pt x="2000718" y="2986641"/>
                    <a:pt x="1967076" y="2977561"/>
                    <a:pt x="1919580" y="2958963"/>
                  </a:cubicBezTo>
                  <a:cubicBezTo>
                    <a:pt x="1899795" y="2959383"/>
                    <a:pt x="1866150" y="2950295"/>
                    <a:pt x="1818657" y="2931709"/>
                  </a:cubicBezTo>
                  <a:cubicBezTo>
                    <a:pt x="1771162" y="2913121"/>
                    <a:pt x="1725645" y="2896313"/>
                    <a:pt x="1682108" y="2881321"/>
                  </a:cubicBezTo>
                  <a:cubicBezTo>
                    <a:pt x="1638572" y="2866311"/>
                    <a:pt x="1593056" y="2849519"/>
                    <a:pt x="1545564" y="2830929"/>
                  </a:cubicBezTo>
                  <a:cubicBezTo>
                    <a:pt x="1521818" y="2821635"/>
                    <a:pt x="1500046" y="2814135"/>
                    <a:pt x="1480257" y="2808423"/>
                  </a:cubicBezTo>
                  <a:cubicBezTo>
                    <a:pt x="1460468" y="2802723"/>
                    <a:pt x="1438701" y="2795225"/>
                    <a:pt x="1414956" y="2785931"/>
                  </a:cubicBezTo>
                  <a:cubicBezTo>
                    <a:pt x="1391208" y="2776635"/>
                    <a:pt x="1368445" y="2766695"/>
                    <a:pt x="1346679" y="2756139"/>
                  </a:cubicBezTo>
                  <a:cubicBezTo>
                    <a:pt x="1324912" y="2745575"/>
                    <a:pt x="1302150" y="2735649"/>
                    <a:pt x="1278404" y="2726355"/>
                  </a:cubicBezTo>
                  <a:cubicBezTo>
                    <a:pt x="1222998" y="2712827"/>
                    <a:pt x="1168577" y="2701731"/>
                    <a:pt x="1115144" y="2693055"/>
                  </a:cubicBezTo>
                  <a:cubicBezTo>
                    <a:pt x="1061718" y="2684391"/>
                    <a:pt x="1007296" y="2673281"/>
                    <a:pt x="951885" y="2659761"/>
                  </a:cubicBezTo>
                  <a:cubicBezTo>
                    <a:pt x="936054" y="2645399"/>
                    <a:pt x="921213" y="2639593"/>
                    <a:pt x="907361" y="2642333"/>
                  </a:cubicBezTo>
                  <a:cubicBezTo>
                    <a:pt x="893510" y="2645067"/>
                    <a:pt x="880645" y="2644113"/>
                    <a:pt x="868775" y="2639469"/>
                  </a:cubicBezTo>
                  <a:lnTo>
                    <a:pt x="785663" y="2619183"/>
                  </a:lnTo>
                  <a:cubicBezTo>
                    <a:pt x="757953" y="2612411"/>
                    <a:pt x="730248" y="2605647"/>
                    <a:pt x="702544" y="2598887"/>
                  </a:cubicBezTo>
                  <a:cubicBezTo>
                    <a:pt x="674841" y="2592125"/>
                    <a:pt x="647136" y="2585363"/>
                    <a:pt x="619432" y="2578597"/>
                  </a:cubicBezTo>
                  <a:cubicBezTo>
                    <a:pt x="611518" y="2583663"/>
                    <a:pt x="603596" y="2576479"/>
                    <a:pt x="595679" y="2557057"/>
                  </a:cubicBezTo>
                  <a:lnTo>
                    <a:pt x="601617" y="2553259"/>
                  </a:lnTo>
                  <a:cubicBezTo>
                    <a:pt x="641192" y="2552425"/>
                    <a:pt x="679779" y="2558347"/>
                    <a:pt x="717382" y="2571031"/>
                  </a:cubicBezTo>
                  <a:cubicBezTo>
                    <a:pt x="754984" y="2583711"/>
                    <a:pt x="793570" y="2589623"/>
                    <a:pt x="833148" y="2588801"/>
                  </a:cubicBezTo>
                  <a:cubicBezTo>
                    <a:pt x="868768" y="2590497"/>
                    <a:pt x="905376" y="2594625"/>
                    <a:pt x="942977" y="2601183"/>
                  </a:cubicBezTo>
                  <a:cubicBezTo>
                    <a:pt x="980573" y="2607727"/>
                    <a:pt x="1019157" y="2610591"/>
                    <a:pt x="1058736" y="2609757"/>
                  </a:cubicBezTo>
                  <a:cubicBezTo>
                    <a:pt x="1027077" y="2593287"/>
                    <a:pt x="1011244" y="2572805"/>
                    <a:pt x="1011238" y="2548319"/>
                  </a:cubicBezTo>
                  <a:cubicBezTo>
                    <a:pt x="1007276" y="2526365"/>
                    <a:pt x="1019144" y="2506523"/>
                    <a:pt x="1046845" y="2488799"/>
                  </a:cubicBezTo>
                  <a:lnTo>
                    <a:pt x="939987" y="2465341"/>
                  </a:lnTo>
                  <a:cubicBezTo>
                    <a:pt x="920199" y="2465753"/>
                    <a:pt x="904368" y="2451395"/>
                    <a:pt x="892489" y="2422253"/>
                  </a:cubicBezTo>
                  <a:cubicBezTo>
                    <a:pt x="888531" y="2412549"/>
                    <a:pt x="900407" y="2411077"/>
                    <a:pt x="928107" y="2417841"/>
                  </a:cubicBezTo>
                  <a:cubicBezTo>
                    <a:pt x="967685" y="2429245"/>
                    <a:pt x="1004293" y="2439495"/>
                    <a:pt x="1037936" y="2448589"/>
                  </a:cubicBezTo>
                  <a:cubicBezTo>
                    <a:pt x="1071579" y="2457673"/>
                    <a:pt x="1108190" y="2467925"/>
                    <a:pt x="1147768" y="2479331"/>
                  </a:cubicBezTo>
                  <a:lnTo>
                    <a:pt x="1308058" y="2523713"/>
                  </a:lnTo>
                  <a:cubicBezTo>
                    <a:pt x="1323890" y="2525823"/>
                    <a:pt x="1343679" y="2531537"/>
                    <a:pt x="1367425" y="2540829"/>
                  </a:cubicBezTo>
                  <a:cubicBezTo>
                    <a:pt x="1454498" y="2558587"/>
                    <a:pt x="1539590" y="2574549"/>
                    <a:pt x="1622704" y="2588721"/>
                  </a:cubicBezTo>
                  <a:cubicBezTo>
                    <a:pt x="1705820" y="2602893"/>
                    <a:pt x="1790910" y="2618851"/>
                    <a:pt x="1877980" y="2636609"/>
                  </a:cubicBezTo>
                  <a:cubicBezTo>
                    <a:pt x="1846316" y="2607887"/>
                    <a:pt x="1826518" y="2583817"/>
                    <a:pt x="1818601" y="2564395"/>
                  </a:cubicBezTo>
                  <a:cubicBezTo>
                    <a:pt x="1802776" y="2562283"/>
                    <a:pt x="1787931" y="2559531"/>
                    <a:pt x="1774081" y="2556157"/>
                  </a:cubicBezTo>
                  <a:lnTo>
                    <a:pt x="1751325" y="2549053"/>
                  </a:lnTo>
                  <a:lnTo>
                    <a:pt x="1722756" y="2549663"/>
                  </a:lnTo>
                  <a:cubicBezTo>
                    <a:pt x="1703233" y="2553137"/>
                    <a:pt x="1681295" y="2552069"/>
                    <a:pt x="1656944" y="2546477"/>
                  </a:cubicBezTo>
                  <a:cubicBezTo>
                    <a:pt x="1605726" y="2550635"/>
                    <a:pt x="1561274" y="2542405"/>
                    <a:pt x="1523603" y="2521811"/>
                  </a:cubicBezTo>
                  <a:lnTo>
                    <a:pt x="1507967" y="2514929"/>
                  </a:lnTo>
                  <a:lnTo>
                    <a:pt x="1373357" y="2500299"/>
                  </a:lnTo>
                  <a:lnTo>
                    <a:pt x="1284310" y="2483807"/>
                  </a:lnTo>
                  <a:cubicBezTo>
                    <a:pt x="1268474" y="2481689"/>
                    <a:pt x="1252644" y="2479577"/>
                    <a:pt x="1236815" y="2477459"/>
                  </a:cubicBezTo>
                  <a:cubicBezTo>
                    <a:pt x="1220985" y="2475347"/>
                    <a:pt x="1207131" y="2471963"/>
                    <a:pt x="1195259" y="2467319"/>
                  </a:cubicBezTo>
                  <a:cubicBezTo>
                    <a:pt x="1163593" y="2463077"/>
                    <a:pt x="1131931" y="2455785"/>
                    <a:pt x="1100272" y="2445439"/>
                  </a:cubicBezTo>
                  <a:cubicBezTo>
                    <a:pt x="1068607" y="2435089"/>
                    <a:pt x="1036948" y="2427797"/>
                    <a:pt x="1005286" y="2423565"/>
                  </a:cubicBezTo>
                  <a:cubicBezTo>
                    <a:pt x="973617" y="2419323"/>
                    <a:pt x="941955" y="2412031"/>
                    <a:pt x="910294" y="2401687"/>
                  </a:cubicBezTo>
                  <a:cubicBezTo>
                    <a:pt x="878634" y="2391333"/>
                    <a:pt x="846968" y="2384037"/>
                    <a:pt x="815308" y="2379807"/>
                  </a:cubicBezTo>
                  <a:lnTo>
                    <a:pt x="726259" y="2363309"/>
                  </a:lnTo>
                  <a:cubicBezTo>
                    <a:pt x="678761" y="2344719"/>
                    <a:pt x="647099" y="2334363"/>
                    <a:pt x="631271" y="2332251"/>
                  </a:cubicBezTo>
                  <a:lnTo>
                    <a:pt x="239442" y="2197244"/>
                  </a:lnTo>
                  <a:cubicBezTo>
                    <a:pt x="227566" y="2192592"/>
                    <a:pt x="221633" y="2190274"/>
                    <a:pt x="221633" y="2190274"/>
                  </a:cubicBezTo>
                  <a:cubicBezTo>
                    <a:pt x="213712" y="2170841"/>
                    <a:pt x="217666" y="2168311"/>
                    <a:pt x="233503" y="2182680"/>
                  </a:cubicBezTo>
                  <a:cubicBezTo>
                    <a:pt x="312660" y="2205497"/>
                    <a:pt x="390827" y="2232013"/>
                    <a:pt x="468005" y="2262223"/>
                  </a:cubicBezTo>
                  <a:cubicBezTo>
                    <a:pt x="545183" y="2292433"/>
                    <a:pt x="621372" y="2314099"/>
                    <a:pt x="696571" y="2327201"/>
                  </a:cubicBezTo>
                  <a:cubicBezTo>
                    <a:pt x="708442" y="2319607"/>
                    <a:pt x="716357" y="2320665"/>
                    <a:pt x="720318" y="2330381"/>
                  </a:cubicBezTo>
                  <a:cubicBezTo>
                    <a:pt x="724274" y="2327849"/>
                    <a:pt x="727242" y="2329015"/>
                    <a:pt x="729220" y="2333861"/>
                  </a:cubicBezTo>
                  <a:cubicBezTo>
                    <a:pt x="731199" y="2338719"/>
                    <a:pt x="730212" y="2342415"/>
                    <a:pt x="726256" y="2344949"/>
                  </a:cubicBezTo>
                  <a:cubicBezTo>
                    <a:pt x="750002" y="2354239"/>
                    <a:pt x="765836" y="2356363"/>
                    <a:pt x="773751" y="2351297"/>
                  </a:cubicBezTo>
                  <a:lnTo>
                    <a:pt x="833117" y="2368413"/>
                  </a:lnTo>
                  <a:cubicBezTo>
                    <a:pt x="852907" y="2380239"/>
                    <a:pt x="869726" y="2384779"/>
                    <a:pt x="883580" y="2382043"/>
                  </a:cubicBezTo>
                  <a:cubicBezTo>
                    <a:pt x="897432" y="2379305"/>
                    <a:pt x="916227" y="2382577"/>
                    <a:pt x="939976" y="2391877"/>
                  </a:cubicBezTo>
                  <a:cubicBezTo>
                    <a:pt x="971638" y="2396105"/>
                    <a:pt x="1006267" y="2404559"/>
                    <a:pt x="1043872" y="2417237"/>
                  </a:cubicBezTo>
                  <a:cubicBezTo>
                    <a:pt x="1081472" y="2429919"/>
                    <a:pt x="1116098" y="2438365"/>
                    <a:pt x="1147766" y="2442605"/>
                  </a:cubicBezTo>
                  <a:cubicBezTo>
                    <a:pt x="1179426" y="2446833"/>
                    <a:pt x="1215049" y="2454661"/>
                    <a:pt x="1254623" y="2466065"/>
                  </a:cubicBezTo>
                  <a:cubicBezTo>
                    <a:pt x="1270453" y="2468185"/>
                    <a:pt x="1286283" y="2470295"/>
                    <a:pt x="1302118" y="2472415"/>
                  </a:cubicBezTo>
                  <a:cubicBezTo>
                    <a:pt x="1317944" y="2474525"/>
                    <a:pt x="1335756" y="2475381"/>
                    <a:pt x="1355541" y="2474957"/>
                  </a:cubicBezTo>
                  <a:lnTo>
                    <a:pt x="1367415" y="2467361"/>
                  </a:lnTo>
                  <a:lnTo>
                    <a:pt x="1171501" y="2409041"/>
                  </a:lnTo>
                  <a:cubicBezTo>
                    <a:pt x="1048810" y="2377341"/>
                    <a:pt x="918200" y="2338465"/>
                    <a:pt x="779676" y="2292403"/>
                  </a:cubicBezTo>
                  <a:cubicBezTo>
                    <a:pt x="767800" y="2287749"/>
                    <a:pt x="754937" y="2286795"/>
                    <a:pt x="741087" y="2289543"/>
                  </a:cubicBezTo>
                  <a:cubicBezTo>
                    <a:pt x="727238" y="2292279"/>
                    <a:pt x="714373" y="2291323"/>
                    <a:pt x="702503" y="2286679"/>
                  </a:cubicBezTo>
                  <a:cubicBezTo>
                    <a:pt x="694585" y="2279497"/>
                    <a:pt x="689637" y="2276537"/>
                    <a:pt x="687658" y="2277801"/>
                  </a:cubicBezTo>
                  <a:cubicBezTo>
                    <a:pt x="685679" y="2279067"/>
                    <a:pt x="680733" y="2276117"/>
                    <a:pt x="672816" y="2268933"/>
                  </a:cubicBezTo>
                  <a:lnTo>
                    <a:pt x="684689" y="2261337"/>
                  </a:lnTo>
                  <a:cubicBezTo>
                    <a:pt x="637193" y="2230501"/>
                    <a:pt x="611464" y="2204113"/>
                    <a:pt x="607506" y="2182157"/>
                  </a:cubicBezTo>
                  <a:cubicBezTo>
                    <a:pt x="607496" y="2145425"/>
                    <a:pt x="637177" y="2138683"/>
                    <a:pt x="696547" y="2161912"/>
                  </a:cubicBezTo>
                  <a:cubicBezTo>
                    <a:pt x="732168" y="2175859"/>
                    <a:pt x="765809" y="2184951"/>
                    <a:pt x="797472" y="2189178"/>
                  </a:cubicBezTo>
                  <a:cubicBezTo>
                    <a:pt x="829134" y="2193408"/>
                    <a:pt x="862773" y="2202497"/>
                    <a:pt x="898401" y="2216443"/>
                  </a:cubicBezTo>
                  <a:cubicBezTo>
                    <a:pt x="930059" y="2220677"/>
                    <a:pt x="963700" y="2229765"/>
                    <a:pt x="999322" y="2243699"/>
                  </a:cubicBezTo>
                  <a:cubicBezTo>
                    <a:pt x="1034945" y="2257645"/>
                    <a:pt x="1068586" y="2266737"/>
                    <a:pt x="1100244" y="2270969"/>
                  </a:cubicBezTo>
                  <a:lnTo>
                    <a:pt x="1147739" y="2277319"/>
                  </a:lnTo>
                  <a:cubicBezTo>
                    <a:pt x="1155651" y="2272255"/>
                    <a:pt x="1162578" y="2270873"/>
                    <a:pt x="1168513" y="2273203"/>
                  </a:cubicBezTo>
                  <a:cubicBezTo>
                    <a:pt x="1174453" y="2275529"/>
                    <a:pt x="1179399" y="2275423"/>
                    <a:pt x="1183356" y="2272891"/>
                  </a:cubicBezTo>
                  <a:cubicBezTo>
                    <a:pt x="1127947" y="2247119"/>
                    <a:pt x="1075502" y="2228633"/>
                    <a:pt x="1026034" y="2217435"/>
                  </a:cubicBezTo>
                  <a:cubicBezTo>
                    <a:pt x="976557" y="2206225"/>
                    <a:pt x="924114" y="2187742"/>
                    <a:pt x="868705" y="2161965"/>
                  </a:cubicBezTo>
                  <a:cubicBezTo>
                    <a:pt x="841002" y="2155202"/>
                    <a:pt x="813297" y="2145376"/>
                    <a:pt x="785590" y="2132493"/>
                  </a:cubicBezTo>
                  <a:cubicBezTo>
                    <a:pt x="757889" y="2119615"/>
                    <a:pt x="730184" y="2109789"/>
                    <a:pt x="702472" y="2103020"/>
                  </a:cubicBezTo>
                  <a:lnTo>
                    <a:pt x="542181" y="2040283"/>
                  </a:lnTo>
                  <a:cubicBezTo>
                    <a:pt x="526353" y="2038161"/>
                    <a:pt x="514476" y="2027397"/>
                    <a:pt x="506556" y="2007974"/>
                  </a:cubicBezTo>
                  <a:lnTo>
                    <a:pt x="512497" y="2004174"/>
                  </a:lnTo>
                  <a:cubicBezTo>
                    <a:pt x="516451" y="2001644"/>
                    <a:pt x="520407" y="2002162"/>
                    <a:pt x="524366" y="2005756"/>
                  </a:cubicBezTo>
                  <a:cubicBezTo>
                    <a:pt x="528323" y="2009352"/>
                    <a:pt x="532283" y="2009880"/>
                    <a:pt x="536242" y="2007346"/>
                  </a:cubicBezTo>
                  <a:cubicBezTo>
                    <a:pt x="563944" y="2014111"/>
                    <a:pt x="586699" y="2017913"/>
                    <a:pt x="604512" y="2018767"/>
                  </a:cubicBezTo>
                  <a:cubicBezTo>
                    <a:pt x="622318" y="2019613"/>
                    <a:pt x="645079" y="2023425"/>
                    <a:pt x="672783" y="2030188"/>
                  </a:cubicBezTo>
                  <a:lnTo>
                    <a:pt x="738089" y="2043508"/>
                  </a:lnTo>
                  <a:cubicBezTo>
                    <a:pt x="769747" y="2047738"/>
                    <a:pt x="791515" y="2052172"/>
                    <a:pt x="803392" y="2056827"/>
                  </a:cubicBezTo>
                  <a:cubicBezTo>
                    <a:pt x="854842" y="2072886"/>
                    <a:pt x="903323" y="2084716"/>
                    <a:pt x="948840" y="2092327"/>
                  </a:cubicBezTo>
                  <a:lnTo>
                    <a:pt x="1010492" y="2103752"/>
                  </a:lnTo>
                  <a:lnTo>
                    <a:pt x="927583" y="2045873"/>
                  </a:lnTo>
                  <a:lnTo>
                    <a:pt x="815256" y="2030860"/>
                  </a:lnTo>
                  <a:lnTo>
                    <a:pt x="791512" y="2009325"/>
                  </a:lnTo>
                  <a:lnTo>
                    <a:pt x="809318" y="1997931"/>
                  </a:lnTo>
                  <a:lnTo>
                    <a:pt x="876819" y="2010434"/>
                  </a:lnTo>
                  <a:lnTo>
                    <a:pt x="848252" y="1990488"/>
                  </a:lnTo>
                  <a:lnTo>
                    <a:pt x="785975" y="1948796"/>
                  </a:lnTo>
                  <a:lnTo>
                    <a:pt x="767759" y="1951059"/>
                  </a:lnTo>
                  <a:cubicBezTo>
                    <a:pt x="751924" y="1936690"/>
                    <a:pt x="744006" y="1929520"/>
                    <a:pt x="744006" y="1929520"/>
                  </a:cubicBezTo>
                  <a:cubicBezTo>
                    <a:pt x="747967" y="1926984"/>
                    <a:pt x="749943" y="1925720"/>
                    <a:pt x="749943" y="1925720"/>
                  </a:cubicBezTo>
                  <a:lnTo>
                    <a:pt x="755705" y="1925786"/>
                  </a:lnTo>
                  <a:lnTo>
                    <a:pt x="688033" y="1870087"/>
                  </a:lnTo>
                  <a:lnTo>
                    <a:pt x="684579" y="1833470"/>
                  </a:lnTo>
                  <a:lnTo>
                    <a:pt x="671833" y="1824572"/>
                  </a:lnTo>
                  <a:cubicBezTo>
                    <a:pt x="618314" y="1804309"/>
                    <a:pt x="580067" y="1777610"/>
                    <a:pt x="557093" y="1744472"/>
                  </a:cubicBezTo>
                  <a:lnTo>
                    <a:pt x="546409" y="1694253"/>
                  </a:lnTo>
                  <a:cubicBezTo>
                    <a:pt x="538129" y="1648564"/>
                    <a:pt x="541461" y="1599580"/>
                    <a:pt x="556385" y="1547284"/>
                  </a:cubicBezTo>
                  <a:cubicBezTo>
                    <a:pt x="551562" y="1538219"/>
                    <a:pt x="548005" y="1521481"/>
                    <a:pt x="545699" y="1497063"/>
                  </a:cubicBezTo>
                  <a:cubicBezTo>
                    <a:pt x="520205" y="1479271"/>
                    <a:pt x="500221" y="1456763"/>
                    <a:pt x="485743" y="1429552"/>
                  </a:cubicBezTo>
                  <a:cubicBezTo>
                    <a:pt x="471275" y="1402352"/>
                    <a:pt x="467138" y="1379513"/>
                    <a:pt x="473338" y="1361031"/>
                  </a:cubicBezTo>
                  <a:cubicBezTo>
                    <a:pt x="448989" y="1355438"/>
                    <a:pt x="447841" y="1343239"/>
                    <a:pt x="469894" y="1324421"/>
                  </a:cubicBezTo>
                  <a:lnTo>
                    <a:pt x="486427" y="1310314"/>
                  </a:lnTo>
                  <a:cubicBezTo>
                    <a:pt x="477928" y="1304374"/>
                    <a:pt x="467589" y="1300004"/>
                    <a:pt x="455418" y="1297210"/>
                  </a:cubicBezTo>
                  <a:cubicBezTo>
                    <a:pt x="443240" y="1294411"/>
                    <a:pt x="437158" y="1293019"/>
                    <a:pt x="437158" y="1293019"/>
                  </a:cubicBezTo>
                  <a:lnTo>
                    <a:pt x="424408" y="1284112"/>
                  </a:lnTo>
                  <a:cubicBezTo>
                    <a:pt x="396383" y="1281654"/>
                    <a:pt x="380536" y="1281996"/>
                    <a:pt x="376862" y="1285133"/>
                  </a:cubicBezTo>
                  <a:cubicBezTo>
                    <a:pt x="373186" y="1288270"/>
                    <a:pt x="359170" y="1287036"/>
                    <a:pt x="334825" y="1281441"/>
                  </a:cubicBezTo>
                  <a:cubicBezTo>
                    <a:pt x="310476" y="1275848"/>
                    <a:pt x="294053" y="1270085"/>
                    <a:pt x="285551" y="1264149"/>
                  </a:cubicBezTo>
                  <a:cubicBezTo>
                    <a:pt x="277051" y="1258209"/>
                    <a:pt x="268552" y="1252281"/>
                    <a:pt x="260054" y="1246343"/>
                  </a:cubicBezTo>
                  <a:cubicBezTo>
                    <a:pt x="228587" y="1207277"/>
                    <a:pt x="210724" y="1186254"/>
                    <a:pt x="206470" y="1183289"/>
                  </a:cubicBezTo>
                  <a:cubicBezTo>
                    <a:pt x="202223" y="1180317"/>
                    <a:pt x="197109" y="1168204"/>
                    <a:pt x="191138" y="1146930"/>
                  </a:cubicBezTo>
                  <a:lnTo>
                    <a:pt x="196650" y="1142228"/>
                  </a:lnTo>
                  <a:cubicBezTo>
                    <a:pt x="172303" y="1136633"/>
                    <a:pt x="155874" y="1130860"/>
                    <a:pt x="147381" y="1124932"/>
                  </a:cubicBezTo>
                  <a:cubicBezTo>
                    <a:pt x="135203" y="1122129"/>
                    <a:pt x="129114" y="1120728"/>
                    <a:pt x="129114" y="1120728"/>
                  </a:cubicBezTo>
                  <a:cubicBezTo>
                    <a:pt x="123142" y="1099457"/>
                    <a:pt x="118320" y="1090392"/>
                    <a:pt x="114643" y="1093528"/>
                  </a:cubicBezTo>
                  <a:lnTo>
                    <a:pt x="107404" y="1079919"/>
                  </a:lnTo>
                  <a:lnTo>
                    <a:pt x="116707" y="1052209"/>
                  </a:lnTo>
                  <a:lnTo>
                    <a:pt x="149781" y="1023984"/>
                  </a:lnTo>
                  <a:lnTo>
                    <a:pt x="208014" y="1073194"/>
                  </a:lnTo>
                  <a:lnTo>
                    <a:pt x="211802" y="1050174"/>
                  </a:lnTo>
                  <a:cubicBezTo>
                    <a:pt x="239830" y="1052642"/>
                    <a:pt x="255674" y="1052301"/>
                    <a:pt x="259350" y="1049165"/>
                  </a:cubicBezTo>
                  <a:cubicBezTo>
                    <a:pt x="263028" y="1046028"/>
                    <a:pt x="270951" y="1045861"/>
                    <a:pt x="283121" y="1048655"/>
                  </a:cubicBezTo>
                  <a:cubicBezTo>
                    <a:pt x="286795" y="1045519"/>
                    <a:pt x="291678" y="1044652"/>
                    <a:pt x="297769" y="1046048"/>
                  </a:cubicBezTo>
                  <a:cubicBezTo>
                    <a:pt x="303857" y="1047455"/>
                    <a:pt x="308739" y="1046582"/>
                    <a:pt x="312411" y="1043451"/>
                  </a:cubicBezTo>
                  <a:cubicBezTo>
                    <a:pt x="316088" y="1040313"/>
                    <a:pt x="319760" y="1037182"/>
                    <a:pt x="323436" y="1034041"/>
                  </a:cubicBezTo>
                  <a:cubicBezTo>
                    <a:pt x="351461" y="1036498"/>
                    <a:pt x="370350" y="1036857"/>
                    <a:pt x="380111" y="1035123"/>
                  </a:cubicBezTo>
                  <a:cubicBezTo>
                    <a:pt x="389877" y="1033387"/>
                    <a:pt x="408767" y="1033743"/>
                    <a:pt x="436789" y="1036205"/>
                  </a:cubicBezTo>
                  <a:lnTo>
                    <a:pt x="449544" y="1045110"/>
                  </a:lnTo>
                  <a:cubicBezTo>
                    <a:pt x="456891" y="1038837"/>
                    <a:pt x="466649" y="1037096"/>
                    <a:pt x="478825" y="1039897"/>
                  </a:cubicBezTo>
                  <a:cubicBezTo>
                    <a:pt x="482503" y="1036758"/>
                    <a:pt x="486461" y="1036678"/>
                    <a:pt x="490715" y="1039646"/>
                  </a:cubicBezTo>
                  <a:cubicBezTo>
                    <a:pt x="494963" y="1042606"/>
                    <a:pt x="498921" y="1042522"/>
                    <a:pt x="502598" y="1039386"/>
                  </a:cubicBezTo>
                  <a:lnTo>
                    <a:pt x="530163" y="1015868"/>
                  </a:lnTo>
                  <a:cubicBezTo>
                    <a:pt x="533833" y="1012732"/>
                    <a:pt x="564387" y="999854"/>
                    <a:pt x="621809" y="977228"/>
                  </a:cubicBezTo>
                  <a:cubicBezTo>
                    <a:pt x="633984" y="980031"/>
                    <a:pt x="645581" y="976716"/>
                    <a:pt x="656605" y="967309"/>
                  </a:cubicBezTo>
                  <a:cubicBezTo>
                    <a:pt x="648110" y="961384"/>
                    <a:pt x="644777" y="957632"/>
                    <a:pt x="646614" y="956062"/>
                  </a:cubicBezTo>
                  <a:cubicBezTo>
                    <a:pt x="648453" y="954495"/>
                    <a:pt x="645120" y="950741"/>
                    <a:pt x="636626" y="944812"/>
                  </a:cubicBezTo>
                  <a:cubicBezTo>
                    <a:pt x="608603" y="942354"/>
                    <a:pt x="577534" y="939197"/>
                    <a:pt x="543423" y="935336"/>
                  </a:cubicBezTo>
                  <a:cubicBezTo>
                    <a:pt x="509314" y="931476"/>
                    <a:pt x="473992" y="925349"/>
                    <a:pt x="437470" y="916951"/>
                  </a:cubicBezTo>
                  <a:lnTo>
                    <a:pt x="366149" y="918475"/>
                  </a:lnTo>
                  <a:lnTo>
                    <a:pt x="349609" y="932586"/>
                  </a:lnTo>
                  <a:cubicBezTo>
                    <a:pt x="345938" y="935721"/>
                    <a:pt x="341690" y="932760"/>
                    <a:pt x="336866" y="923688"/>
                  </a:cubicBezTo>
                  <a:lnTo>
                    <a:pt x="325840" y="933096"/>
                  </a:lnTo>
                  <a:cubicBezTo>
                    <a:pt x="334341" y="939031"/>
                    <a:pt x="340423" y="940426"/>
                    <a:pt x="344099" y="937288"/>
                  </a:cubicBezTo>
                  <a:lnTo>
                    <a:pt x="349609" y="932586"/>
                  </a:lnTo>
                  <a:cubicBezTo>
                    <a:pt x="353287" y="929449"/>
                    <a:pt x="357535" y="932419"/>
                    <a:pt x="362362" y="941492"/>
                  </a:cubicBezTo>
                  <a:lnTo>
                    <a:pt x="356850" y="946196"/>
                  </a:lnTo>
                  <a:lnTo>
                    <a:pt x="521204" y="983962"/>
                  </a:lnTo>
                  <a:cubicBezTo>
                    <a:pt x="545549" y="989561"/>
                    <a:pt x="552210" y="997053"/>
                    <a:pt x="541185" y="1006461"/>
                  </a:cubicBezTo>
                  <a:cubicBezTo>
                    <a:pt x="530163" y="1015868"/>
                    <a:pt x="518566" y="1019179"/>
                    <a:pt x="506390" y="1016378"/>
                  </a:cubicBezTo>
                  <a:cubicBezTo>
                    <a:pt x="466190" y="1011118"/>
                    <a:pt x="428120" y="1007351"/>
                    <a:pt x="392173" y="1005060"/>
                  </a:cubicBezTo>
                  <a:cubicBezTo>
                    <a:pt x="356225" y="1002768"/>
                    <a:pt x="318149" y="998994"/>
                    <a:pt x="277951" y="993732"/>
                  </a:cubicBezTo>
                  <a:cubicBezTo>
                    <a:pt x="266923" y="1003140"/>
                    <a:pt x="249241" y="1005048"/>
                    <a:pt x="224896" y="999459"/>
                  </a:cubicBezTo>
                  <a:cubicBezTo>
                    <a:pt x="154147" y="1007081"/>
                    <a:pt x="112799" y="989611"/>
                    <a:pt x="100853" y="947067"/>
                  </a:cubicBezTo>
                  <a:cubicBezTo>
                    <a:pt x="91205" y="928930"/>
                    <a:pt x="81841" y="913843"/>
                    <a:pt x="72769" y="901812"/>
                  </a:cubicBezTo>
                  <a:cubicBezTo>
                    <a:pt x="63691" y="889770"/>
                    <a:pt x="60421" y="876086"/>
                    <a:pt x="62943" y="860741"/>
                  </a:cubicBezTo>
                  <a:cubicBezTo>
                    <a:pt x="79021" y="820655"/>
                    <a:pt x="112095" y="792432"/>
                    <a:pt x="162165" y="776077"/>
                  </a:cubicBezTo>
                  <a:cubicBezTo>
                    <a:pt x="89122" y="759297"/>
                    <a:pt x="38128" y="723699"/>
                    <a:pt x="9180" y="669276"/>
                  </a:cubicBezTo>
                  <a:cubicBezTo>
                    <a:pt x="-5292" y="642074"/>
                    <a:pt x="-2655" y="606859"/>
                    <a:pt x="17102" y="563633"/>
                  </a:cubicBezTo>
                  <a:cubicBezTo>
                    <a:pt x="26975" y="542021"/>
                    <a:pt x="45348" y="526338"/>
                    <a:pt x="72224" y="516599"/>
                  </a:cubicBezTo>
                  <a:cubicBezTo>
                    <a:pt x="83245" y="507193"/>
                    <a:pt x="95478" y="500055"/>
                    <a:pt x="108913" y="495173"/>
                  </a:cubicBezTo>
                  <a:cubicBezTo>
                    <a:pt x="122347" y="490307"/>
                    <a:pt x="138832" y="486132"/>
                    <a:pt x="158353" y="482653"/>
                  </a:cubicBezTo>
                  <a:cubicBezTo>
                    <a:pt x="209579" y="478505"/>
                    <a:pt x="258965" y="475926"/>
                    <a:pt x="306507" y="474907"/>
                  </a:cubicBezTo>
                  <a:cubicBezTo>
                    <a:pt x="354057" y="473897"/>
                    <a:pt x="404015" y="477411"/>
                    <a:pt x="456391" y="485473"/>
                  </a:cubicBezTo>
                  <a:cubicBezTo>
                    <a:pt x="439388" y="473600"/>
                    <a:pt x="426011" y="468537"/>
                    <a:pt x="416248" y="470273"/>
                  </a:cubicBezTo>
                  <a:cubicBezTo>
                    <a:pt x="406484" y="472007"/>
                    <a:pt x="393107" y="466943"/>
                    <a:pt x="376110" y="455081"/>
                  </a:cubicBezTo>
                  <a:cubicBezTo>
                    <a:pt x="435829" y="456859"/>
                    <a:pt x="496701" y="470854"/>
                    <a:pt x="558721" y="497044"/>
                  </a:cubicBezTo>
                  <a:lnTo>
                    <a:pt x="597065" y="504506"/>
                  </a:lnTo>
                  <a:lnTo>
                    <a:pt x="686309" y="470619"/>
                  </a:lnTo>
                  <a:cubicBezTo>
                    <a:pt x="720467" y="460318"/>
                    <a:pt x="755761" y="450655"/>
                    <a:pt x="787701" y="438535"/>
                  </a:cubicBezTo>
                  <a:cubicBezTo>
                    <a:pt x="792789" y="437796"/>
                    <a:pt x="815926" y="428023"/>
                    <a:pt x="812511" y="421561"/>
                  </a:cubicBezTo>
                  <a:lnTo>
                    <a:pt x="782711" y="429091"/>
                  </a:lnTo>
                  <a:cubicBezTo>
                    <a:pt x="754193" y="439913"/>
                    <a:pt x="722898" y="449797"/>
                    <a:pt x="694557" y="455779"/>
                  </a:cubicBezTo>
                  <a:cubicBezTo>
                    <a:pt x="717565" y="445754"/>
                    <a:pt x="742770" y="437086"/>
                    <a:pt x="769026" y="428465"/>
                  </a:cubicBezTo>
                  <a:cubicBezTo>
                    <a:pt x="795285" y="419845"/>
                    <a:pt x="822594" y="411271"/>
                    <a:pt x="849813" y="401441"/>
                  </a:cubicBezTo>
                  <a:cubicBezTo>
                    <a:pt x="901287" y="385687"/>
                    <a:pt x="955623" y="376209"/>
                    <a:pt x="1003211" y="359143"/>
                  </a:cubicBezTo>
                  <a:cubicBezTo>
                    <a:pt x="1027137" y="350861"/>
                    <a:pt x="1051832" y="342732"/>
                    <a:pt x="1077089" y="336333"/>
                  </a:cubicBezTo>
                  <a:lnTo>
                    <a:pt x="1091594" y="333991"/>
                  </a:lnTo>
                  <a:lnTo>
                    <a:pt x="1034481" y="351340"/>
                  </a:lnTo>
                  <a:cubicBezTo>
                    <a:pt x="1012002" y="358419"/>
                    <a:pt x="989962" y="365526"/>
                    <a:pt x="968768" y="372276"/>
                  </a:cubicBezTo>
                  <a:cubicBezTo>
                    <a:pt x="954788" y="377781"/>
                    <a:pt x="935160" y="383834"/>
                    <a:pt x="928316" y="386433"/>
                  </a:cubicBezTo>
                  <a:cubicBezTo>
                    <a:pt x="920999" y="394181"/>
                    <a:pt x="929418" y="394566"/>
                    <a:pt x="924150" y="400147"/>
                  </a:cubicBezTo>
                  <a:cubicBezTo>
                    <a:pt x="924150" y="400147"/>
                    <a:pt x="915081" y="409756"/>
                    <a:pt x="913503" y="406774"/>
                  </a:cubicBezTo>
                  <a:cubicBezTo>
                    <a:pt x="915081" y="409756"/>
                    <a:pt x="941371" y="405944"/>
                    <a:pt x="964327" y="401013"/>
                  </a:cubicBezTo>
                  <a:lnTo>
                    <a:pt x="963235" y="404928"/>
                  </a:lnTo>
                  <a:lnTo>
                    <a:pt x="960523" y="405040"/>
                  </a:lnTo>
                  <a:cubicBezTo>
                    <a:pt x="961309" y="406534"/>
                    <a:pt x="962215" y="406735"/>
                    <a:pt x="962949" y="405963"/>
                  </a:cubicBezTo>
                  <a:lnTo>
                    <a:pt x="963235" y="404928"/>
                  </a:lnTo>
                  <a:lnTo>
                    <a:pt x="978654" y="404290"/>
                  </a:lnTo>
                  <a:cubicBezTo>
                    <a:pt x="996713" y="400970"/>
                    <a:pt x="1014743" y="391032"/>
                    <a:pt x="1034400" y="384169"/>
                  </a:cubicBezTo>
                  <a:cubicBezTo>
                    <a:pt x="1159545" y="353192"/>
                    <a:pt x="1284135" y="322026"/>
                    <a:pt x="1408088" y="315569"/>
                  </a:cubicBezTo>
                  <a:cubicBezTo>
                    <a:pt x="1458732" y="314650"/>
                    <a:pt x="1509083" y="314042"/>
                    <a:pt x="1556394" y="312001"/>
                  </a:cubicBezTo>
                  <a:cubicBezTo>
                    <a:pt x="1650906" y="303389"/>
                    <a:pt x="1750421" y="288702"/>
                    <a:pt x="1851238" y="292017"/>
                  </a:cubicBezTo>
                  <a:cubicBezTo>
                    <a:pt x="1922874" y="293676"/>
                    <a:pt x="1994427" y="289994"/>
                    <a:pt x="2074514" y="291233"/>
                  </a:cubicBezTo>
                  <a:cubicBezTo>
                    <a:pt x="2091909" y="292189"/>
                    <a:pt x="2113111" y="289117"/>
                    <a:pt x="2130509" y="290072"/>
                  </a:cubicBezTo>
                  <a:cubicBezTo>
                    <a:pt x="2134720" y="290266"/>
                    <a:pt x="2141641" y="291269"/>
                    <a:pt x="2145277" y="292750"/>
                  </a:cubicBezTo>
                  <a:lnTo>
                    <a:pt x="2144514" y="293600"/>
                  </a:lnTo>
                  <a:lnTo>
                    <a:pt x="2168466" y="292169"/>
                  </a:lnTo>
                  <a:lnTo>
                    <a:pt x="2169230" y="291218"/>
                  </a:lnTo>
                  <a:lnTo>
                    <a:pt x="2170601" y="292043"/>
                  </a:lnTo>
                  <a:lnTo>
                    <a:pt x="2178452" y="291573"/>
                  </a:lnTo>
                  <a:cubicBezTo>
                    <a:pt x="2357834" y="279820"/>
                    <a:pt x="2537755" y="269287"/>
                    <a:pt x="2727011" y="266322"/>
                  </a:cubicBezTo>
                  <a:cubicBezTo>
                    <a:pt x="2812108" y="269040"/>
                    <a:pt x="2889593" y="276231"/>
                    <a:pt x="2986824" y="282910"/>
                  </a:cubicBezTo>
                  <a:lnTo>
                    <a:pt x="3072069" y="286993"/>
                  </a:lnTo>
                  <a:lnTo>
                    <a:pt x="3076964" y="268415"/>
                  </a:lnTo>
                  <a:lnTo>
                    <a:pt x="3073071" y="287041"/>
                  </a:lnTo>
                  <a:lnTo>
                    <a:pt x="3087806" y="287747"/>
                  </a:lnTo>
                  <a:lnTo>
                    <a:pt x="3088249" y="286128"/>
                  </a:lnTo>
                  <a:lnTo>
                    <a:pt x="3088933" y="287800"/>
                  </a:lnTo>
                  <a:lnTo>
                    <a:pt x="3163668" y="291381"/>
                  </a:lnTo>
                  <a:lnTo>
                    <a:pt x="3163917" y="282639"/>
                  </a:lnTo>
                  <a:lnTo>
                    <a:pt x="3165427" y="279511"/>
                  </a:lnTo>
                  <a:lnTo>
                    <a:pt x="3169163" y="269983"/>
                  </a:lnTo>
                  <a:lnTo>
                    <a:pt x="3169102" y="280100"/>
                  </a:lnTo>
                  <a:lnTo>
                    <a:pt x="3169024" y="291638"/>
                  </a:lnTo>
                  <a:lnTo>
                    <a:pt x="3225508" y="294343"/>
                  </a:lnTo>
                  <a:lnTo>
                    <a:pt x="3226116" y="253504"/>
                  </a:lnTo>
                  <a:lnTo>
                    <a:pt x="3228423" y="246980"/>
                  </a:lnTo>
                  <a:lnTo>
                    <a:pt x="3229693" y="242777"/>
                  </a:lnTo>
                  <a:lnTo>
                    <a:pt x="3115937" y="238738"/>
                  </a:lnTo>
                  <a:cubicBezTo>
                    <a:pt x="2975998" y="236219"/>
                    <a:pt x="2838029" y="235910"/>
                    <a:pt x="2701242" y="237311"/>
                  </a:cubicBezTo>
                  <a:lnTo>
                    <a:pt x="2332452" y="245320"/>
                  </a:lnTo>
                  <a:lnTo>
                    <a:pt x="2404185" y="225890"/>
                  </a:lnTo>
                  <a:cubicBezTo>
                    <a:pt x="2726927" y="179691"/>
                    <a:pt x="3048360" y="132951"/>
                    <a:pt x="3358769" y="142962"/>
                  </a:cubicBezTo>
                  <a:cubicBezTo>
                    <a:pt x="3484933" y="151016"/>
                    <a:pt x="3610256" y="159723"/>
                    <a:pt x="3728573" y="164520"/>
                  </a:cubicBezTo>
                  <a:cubicBezTo>
                    <a:pt x="3966658" y="163664"/>
                    <a:pt x="4219503" y="149822"/>
                    <a:pt x="4468695" y="177692"/>
                  </a:cubicBezTo>
                  <a:lnTo>
                    <a:pt x="4723601" y="197772"/>
                  </a:lnTo>
                  <a:lnTo>
                    <a:pt x="4893329" y="226103"/>
                  </a:lnTo>
                  <a:lnTo>
                    <a:pt x="4949270" y="237246"/>
                  </a:lnTo>
                  <a:lnTo>
                    <a:pt x="4893694" y="233106"/>
                  </a:lnTo>
                  <a:cubicBezTo>
                    <a:pt x="4758591" y="224003"/>
                    <a:pt x="4632910" y="218102"/>
                    <a:pt x="4502342" y="210739"/>
                  </a:cubicBezTo>
                  <a:cubicBezTo>
                    <a:pt x="4392718" y="208534"/>
                    <a:pt x="4265610" y="180993"/>
                    <a:pt x="4156451" y="179990"/>
                  </a:cubicBezTo>
                  <a:cubicBezTo>
                    <a:pt x="4089220" y="182284"/>
                    <a:pt x="4050067" y="186166"/>
                    <a:pt x="3975449" y="186406"/>
                  </a:cubicBezTo>
                  <a:cubicBezTo>
                    <a:pt x="3934526" y="188547"/>
                    <a:pt x="3886599" y="186783"/>
                    <a:pt x="3844210" y="182284"/>
                  </a:cubicBezTo>
                  <a:cubicBezTo>
                    <a:pt x="3750284" y="186589"/>
                    <a:pt x="3835990" y="197979"/>
                    <a:pt x="3862683" y="195972"/>
                  </a:cubicBezTo>
                  <a:cubicBezTo>
                    <a:pt x="4050085" y="203262"/>
                    <a:pt x="4210408" y="214413"/>
                    <a:pt x="4381728" y="217048"/>
                  </a:cubicBezTo>
                  <a:cubicBezTo>
                    <a:pt x="4585749" y="233237"/>
                    <a:pt x="4775540" y="249562"/>
                    <a:pt x="4960260" y="269815"/>
                  </a:cubicBezTo>
                  <a:cubicBezTo>
                    <a:pt x="5058349" y="276284"/>
                    <a:pt x="5151728" y="288341"/>
                    <a:pt x="5245741" y="299907"/>
                  </a:cubicBezTo>
                  <a:lnTo>
                    <a:pt x="5268480" y="302043"/>
                  </a:lnTo>
                  <a:lnTo>
                    <a:pt x="5581625" y="376681"/>
                  </a:lnTo>
                  <a:cubicBezTo>
                    <a:pt x="5695787" y="406431"/>
                    <a:pt x="5809219" y="438689"/>
                    <a:pt x="5921246" y="473736"/>
                  </a:cubicBezTo>
                  <a:cubicBezTo>
                    <a:pt x="6049276" y="513792"/>
                    <a:pt x="6175476" y="557483"/>
                    <a:pt x="6298831" y="605231"/>
                  </a:cubicBezTo>
                  <a:cubicBezTo>
                    <a:pt x="6447842" y="662223"/>
                    <a:pt x="6599436" y="703351"/>
                    <a:pt x="6719725" y="785773"/>
                  </a:cubicBezTo>
                  <a:cubicBezTo>
                    <a:pt x="6747376" y="803150"/>
                    <a:pt x="6761020" y="834055"/>
                    <a:pt x="6784361" y="841673"/>
                  </a:cubicBezTo>
                  <a:cubicBezTo>
                    <a:pt x="6843966" y="886188"/>
                    <a:pt x="6905939" y="916165"/>
                    <a:pt x="6972082" y="962813"/>
                  </a:cubicBezTo>
                  <a:cubicBezTo>
                    <a:pt x="6972082" y="962813"/>
                    <a:pt x="6983286" y="966467"/>
                    <a:pt x="6987593" y="976228"/>
                  </a:cubicBezTo>
                  <a:cubicBezTo>
                    <a:pt x="7008134" y="1001030"/>
                    <a:pt x="6959946" y="958851"/>
                    <a:pt x="6973593" y="989756"/>
                  </a:cubicBezTo>
                  <a:cubicBezTo>
                    <a:pt x="6977901" y="999517"/>
                    <a:pt x="7008349" y="1035908"/>
                    <a:pt x="6990254" y="1038352"/>
                  </a:cubicBezTo>
                  <a:cubicBezTo>
                    <a:pt x="6983720" y="1036222"/>
                    <a:pt x="6935175" y="1002277"/>
                    <a:pt x="6913128" y="986727"/>
                  </a:cubicBezTo>
                  <a:cubicBezTo>
                    <a:pt x="6885480" y="969349"/>
                    <a:pt x="6863431" y="953800"/>
                    <a:pt x="6834491" y="944352"/>
                  </a:cubicBezTo>
                  <a:cubicBezTo>
                    <a:pt x="6896680" y="973005"/>
                    <a:pt x="6941213" y="1073858"/>
                    <a:pt x="6851804" y="1061381"/>
                  </a:cubicBezTo>
                  <a:cubicBezTo>
                    <a:pt x="6833493" y="1065150"/>
                    <a:pt x="6812954" y="1040348"/>
                    <a:pt x="6789613" y="1032730"/>
                  </a:cubicBezTo>
                  <a:cubicBezTo>
                    <a:pt x="6759382" y="1031213"/>
                    <a:pt x="6750982" y="1046571"/>
                    <a:pt x="6733246" y="1040782"/>
                  </a:cubicBezTo>
                  <a:cubicBezTo>
                    <a:pt x="6718130" y="1040024"/>
                    <a:pt x="6699781" y="1031946"/>
                    <a:pt x="6679565" y="1020997"/>
                  </a:cubicBezTo>
                  <a:lnTo>
                    <a:pt x="6639961" y="998403"/>
                  </a:lnTo>
                  <a:lnTo>
                    <a:pt x="6601039" y="997932"/>
                  </a:lnTo>
                  <a:lnTo>
                    <a:pt x="6610589" y="1009095"/>
                  </a:lnTo>
                  <a:cubicBezTo>
                    <a:pt x="6609944" y="1013062"/>
                    <a:pt x="6605743" y="1011691"/>
                    <a:pt x="6602566" y="1008565"/>
                  </a:cubicBezTo>
                  <a:lnTo>
                    <a:pt x="6600749" y="997928"/>
                  </a:lnTo>
                  <a:lnTo>
                    <a:pt x="6555256" y="997377"/>
                  </a:lnTo>
                  <a:lnTo>
                    <a:pt x="6555130" y="997376"/>
                  </a:lnTo>
                  <a:lnTo>
                    <a:pt x="6560331" y="1000003"/>
                  </a:lnTo>
                  <a:cubicBezTo>
                    <a:pt x="6589980" y="1014902"/>
                    <a:pt x="6619675" y="1028772"/>
                    <a:pt x="6648149" y="1038065"/>
                  </a:cubicBezTo>
                  <a:cubicBezTo>
                    <a:pt x="6696875" y="1058842"/>
                    <a:pt x="6744342" y="1076773"/>
                    <a:pt x="6786219" y="1095836"/>
                  </a:cubicBezTo>
                  <a:lnTo>
                    <a:pt x="6835502" y="1121244"/>
                  </a:lnTo>
                  <a:lnTo>
                    <a:pt x="6672184" y="1107560"/>
                  </a:lnTo>
                  <a:lnTo>
                    <a:pt x="6655784" y="1100594"/>
                  </a:lnTo>
                  <a:cubicBezTo>
                    <a:pt x="6621260" y="1083930"/>
                    <a:pt x="6583308" y="1064928"/>
                    <a:pt x="6537850" y="1045216"/>
                  </a:cubicBezTo>
                  <a:lnTo>
                    <a:pt x="6411173" y="994717"/>
                  </a:lnTo>
                  <a:lnTo>
                    <a:pt x="6380281" y="990277"/>
                  </a:lnTo>
                  <a:lnTo>
                    <a:pt x="6411209" y="1003435"/>
                  </a:lnTo>
                  <a:cubicBezTo>
                    <a:pt x="6437654" y="1015202"/>
                    <a:pt x="6463584" y="1027678"/>
                    <a:pt x="6492506" y="1043581"/>
                  </a:cubicBezTo>
                  <a:cubicBezTo>
                    <a:pt x="6518212" y="1057253"/>
                    <a:pt x="6542551" y="1071127"/>
                    <a:pt x="6566142" y="1085197"/>
                  </a:cubicBezTo>
                  <a:lnTo>
                    <a:pt x="6591311" y="1100783"/>
                  </a:lnTo>
                  <a:lnTo>
                    <a:pt x="4888739" y="958123"/>
                  </a:lnTo>
                  <a:lnTo>
                    <a:pt x="4794622" y="956982"/>
                  </a:lnTo>
                  <a:cubicBezTo>
                    <a:pt x="4745926" y="945796"/>
                    <a:pt x="4697798" y="940705"/>
                    <a:pt x="4650254" y="941726"/>
                  </a:cubicBezTo>
                  <a:cubicBezTo>
                    <a:pt x="4622234" y="939262"/>
                    <a:pt x="4599374" y="938980"/>
                    <a:pt x="4581691" y="940894"/>
                  </a:cubicBezTo>
                  <a:cubicBezTo>
                    <a:pt x="4564003" y="942794"/>
                    <a:pt x="4541149" y="942517"/>
                    <a:pt x="4513126" y="940063"/>
                  </a:cubicBezTo>
                  <a:cubicBezTo>
                    <a:pt x="4469250" y="937940"/>
                    <a:pt x="4427221" y="934253"/>
                    <a:pt x="4387019" y="928996"/>
                  </a:cubicBezTo>
                  <a:cubicBezTo>
                    <a:pt x="4346820" y="923735"/>
                    <a:pt x="4306626" y="918484"/>
                    <a:pt x="4266424" y="913225"/>
                  </a:cubicBezTo>
                  <a:lnTo>
                    <a:pt x="4273659" y="926825"/>
                  </a:lnTo>
                  <a:cubicBezTo>
                    <a:pt x="4275959" y="951233"/>
                    <a:pt x="4273435" y="966577"/>
                    <a:pt x="4266086" y="972848"/>
                  </a:cubicBezTo>
                  <a:cubicBezTo>
                    <a:pt x="4309964" y="974971"/>
                    <a:pt x="4355956" y="978571"/>
                    <a:pt x="4404081" y="983668"/>
                  </a:cubicBezTo>
                  <a:cubicBezTo>
                    <a:pt x="4452201" y="988751"/>
                    <a:pt x="4498197" y="992361"/>
                    <a:pt x="4542069" y="994474"/>
                  </a:cubicBezTo>
                  <a:cubicBezTo>
                    <a:pt x="4570094" y="996931"/>
                    <a:pt x="4601791" y="996254"/>
                    <a:pt x="4637163" y="992442"/>
                  </a:cubicBezTo>
                  <a:cubicBezTo>
                    <a:pt x="4672542" y="988636"/>
                    <a:pt x="4704238" y="987962"/>
                    <a:pt x="4732263" y="990420"/>
                  </a:cubicBezTo>
                  <a:cubicBezTo>
                    <a:pt x="4763961" y="989744"/>
                    <a:pt x="4794450" y="986798"/>
                    <a:pt x="4823736" y="981581"/>
                  </a:cubicBezTo>
                  <a:cubicBezTo>
                    <a:pt x="4853025" y="976380"/>
                    <a:pt x="4883516" y="973435"/>
                    <a:pt x="4915212" y="972758"/>
                  </a:cubicBezTo>
                  <a:lnTo>
                    <a:pt x="5112639" y="982302"/>
                  </a:lnTo>
                  <a:cubicBezTo>
                    <a:pt x="5132164" y="978832"/>
                    <a:pt x="5166275" y="982682"/>
                    <a:pt x="5214973" y="993879"/>
                  </a:cubicBezTo>
                  <a:cubicBezTo>
                    <a:pt x="5234492" y="990402"/>
                    <a:pt x="5268608" y="994260"/>
                    <a:pt x="5317301" y="1005448"/>
                  </a:cubicBezTo>
                  <a:cubicBezTo>
                    <a:pt x="5366000" y="1016636"/>
                    <a:pt x="5412572" y="1026350"/>
                    <a:pt x="5457020" y="1034568"/>
                  </a:cubicBezTo>
                  <a:cubicBezTo>
                    <a:pt x="5501468" y="1042801"/>
                    <a:pt x="5548040" y="1052502"/>
                    <a:pt x="5596735" y="1063693"/>
                  </a:cubicBezTo>
                  <a:cubicBezTo>
                    <a:pt x="5621080" y="1069287"/>
                    <a:pt x="5643306" y="1073392"/>
                    <a:pt x="5663407" y="1076031"/>
                  </a:cubicBezTo>
                  <a:cubicBezTo>
                    <a:pt x="5683506" y="1078656"/>
                    <a:pt x="5705727" y="1082766"/>
                    <a:pt x="5730074" y="1088359"/>
                  </a:cubicBezTo>
                  <a:cubicBezTo>
                    <a:pt x="5754421" y="1093955"/>
                    <a:pt x="5777859" y="1100340"/>
                    <a:pt x="5800369" y="1107506"/>
                  </a:cubicBezTo>
                  <a:cubicBezTo>
                    <a:pt x="5822877" y="1114667"/>
                    <a:pt x="5846308" y="1121044"/>
                    <a:pt x="5870655" y="1126639"/>
                  </a:cubicBezTo>
                  <a:cubicBezTo>
                    <a:pt x="5926698" y="1131556"/>
                    <a:pt x="5981540" y="1134205"/>
                    <a:pt x="6035176" y="1134595"/>
                  </a:cubicBezTo>
                  <a:cubicBezTo>
                    <a:pt x="6088811" y="1134975"/>
                    <a:pt x="6143653" y="1137633"/>
                    <a:pt x="6199701" y="1142548"/>
                  </a:cubicBezTo>
                  <a:cubicBezTo>
                    <a:pt x="6216698" y="1154414"/>
                    <a:pt x="6231914" y="1157906"/>
                    <a:pt x="6245353" y="1153035"/>
                  </a:cubicBezTo>
                  <a:cubicBezTo>
                    <a:pt x="6258789" y="1148167"/>
                    <a:pt x="6271597" y="1147133"/>
                    <a:pt x="6283767" y="1149927"/>
                  </a:cubicBezTo>
                  <a:lnTo>
                    <a:pt x="6367835" y="1157302"/>
                  </a:lnTo>
                  <a:cubicBezTo>
                    <a:pt x="6395864" y="1159767"/>
                    <a:pt x="6423888" y="1162227"/>
                    <a:pt x="6451912" y="1164682"/>
                  </a:cubicBezTo>
                  <a:cubicBezTo>
                    <a:pt x="6479932" y="1167144"/>
                    <a:pt x="6507955" y="1169601"/>
                    <a:pt x="6535979" y="1172061"/>
                  </a:cubicBezTo>
                  <a:cubicBezTo>
                    <a:pt x="6543329" y="1165788"/>
                    <a:pt x="6551833" y="1171723"/>
                    <a:pt x="6561479" y="1189862"/>
                  </a:cubicBezTo>
                  <a:lnTo>
                    <a:pt x="6555966" y="1194568"/>
                  </a:lnTo>
                  <a:cubicBezTo>
                    <a:pt x="6516920" y="1201514"/>
                    <a:pt x="6478214" y="1201578"/>
                    <a:pt x="6439853" y="1194747"/>
                  </a:cubicBezTo>
                  <a:cubicBezTo>
                    <a:pt x="6401490" y="1187919"/>
                    <a:pt x="6362790" y="1187990"/>
                    <a:pt x="6323738" y="1194926"/>
                  </a:cubicBezTo>
                  <a:cubicBezTo>
                    <a:pt x="6288364" y="1198739"/>
                    <a:pt x="6251786" y="1200285"/>
                    <a:pt x="6213998" y="1199564"/>
                  </a:cubicBezTo>
                  <a:lnTo>
                    <a:pt x="6132683" y="1206159"/>
                  </a:lnTo>
                  <a:lnTo>
                    <a:pt x="6185329" y="1224297"/>
                  </a:lnTo>
                  <a:cubicBezTo>
                    <a:pt x="6256568" y="1252182"/>
                    <a:pt x="6311983" y="1302438"/>
                    <a:pt x="6351572" y="1375076"/>
                  </a:cubicBezTo>
                  <a:lnTo>
                    <a:pt x="6353166" y="1399925"/>
                  </a:lnTo>
                  <a:lnTo>
                    <a:pt x="6360966" y="1400505"/>
                  </a:lnTo>
                  <a:lnTo>
                    <a:pt x="6450550" y="1403187"/>
                  </a:lnTo>
                  <a:cubicBezTo>
                    <a:pt x="6499247" y="1414377"/>
                    <a:pt x="6531519" y="1419803"/>
                    <a:pt x="6547368" y="1419460"/>
                  </a:cubicBezTo>
                  <a:lnTo>
                    <a:pt x="6947393" y="1493473"/>
                  </a:lnTo>
                  <a:cubicBezTo>
                    <a:pt x="6959569" y="1496274"/>
                    <a:pt x="6965651" y="1497667"/>
                    <a:pt x="6965651" y="1497667"/>
                  </a:cubicBezTo>
                  <a:cubicBezTo>
                    <a:pt x="6975303" y="1515813"/>
                    <a:pt x="6971631" y="1518946"/>
                    <a:pt x="6954630" y="1507073"/>
                  </a:cubicBezTo>
                  <a:cubicBezTo>
                    <a:pt x="6874233" y="1496563"/>
                    <a:pt x="6794470" y="1482215"/>
                    <a:pt x="6715339" y="1464030"/>
                  </a:cubicBezTo>
                  <a:cubicBezTo>
                    <a:pt x="6636208" y="1445846"/>
                    <a:pt x="6558853" y="1436026"/>
                    <a:pt x="6483285" y="1434591"/>
                  </a:cubicBezTo>
                  <a:cubicBezTo>
                    <a:pt x="6472259" y="1443999"/>
                    <a:pt x="6464334" y="1444163"/>
                    <a:pt x="6459508" y="1435093"/>
                  </a:cubicBezTo>
                  <a:cubicBezTo>
                    <a:pt x="6455836" y="1438225"/>
                    <a:pt x="6452790" y="1437525"/>
                    <a:pt x="6450381" y="1432996"/>
                  </a:cubicBezTo>
                  <a:cubicBezTo>
                    <a:pt x="6447968" y="1428460"/>
                    <a:pt x="6448601" y="1424627"/>
                    <a:pt x="6452273" y="1421489"/>
                  </a:cubicBezTo>
                  <a:cubicBezTo>
                    <a:pt x="6427926" y="1415894"/>
                    <a:pt x="6412073" y="1416232"/>
                    <a:pt x="6404723" y="1422503"/>
                  </a:cubicBezTo>
                  <a:lnTo>
                    <a:pt x="6354194" y="1415891"/>
                  </a:lnTo>
                  <a:lnTo>
                    <a:pt x="6357521" y="1467690"/>
                  </a:lnTo>
                  <a:lnTo>
                    <a:pt x="6351324" y="1474708"/>
                  </a:lnTo>
                  <a:lnTo>
                    <a:pt x="6404385" y="1482126"/>
                  </a:lnTo>
                  <a:cubicBezTo>
                    <a:pt x="6416561" y="1484929"/>
                    <a:pt x="6429369" y="1483895"/>
                    <a:pt x="6442804" y="1479011"/>
                  </a:cubicBezTo>
                  <a:cubicBezTo>
                    <a:pt x="6456238" y="1474144"/>
                    <a:pt x="6469047" y="1473109"/>
                    <a:pt x="6481218" y="1475902"/>
                  </a:cubicBezTo>
                  <a:cubicBezTo>
                    <a:pt x="6489722" y="1481840"/>
                    <a:pt x="6494888" y="1484025"/>
                    <a:pt x="6496727" y="1482456"/>
                  </a:cubicBezTo>
                  <a:cubicBezTo>
                    <a:pt x="6498564" y="1480889"/>
                    <a:pt x="6503729" y="1483064"/>
                    <a:pt x="6512230" y="1489000"/>
                  </a:cubicBezTo>
                  <a:lnTo>
                    <a:pt x="6501203" y="1498408"/>
                  </a:lnTo>
                  <a:cubicBezTo>
                    <a:pt x="6551051" y="1521807"/>
                    <a:pt x="6578959" y="1544136"/>
                    <a:pt x="6584932" y="1565412"/>
                  </a:cubicBezTo>
                  <a:cubicBezTo>
                    <a:pt x="6588386" y="1602027"/>
                    <a:pt x="6559672" y="1613335"/>
                    <a:pt x="6498802" y="1599354"/>
                  </a:cubicBezTo>
                  <a:lnTo>
                    <a:pt x="6482926" y="1597561"/>
                  </a:lnTo>
                  <a:lnTo>
                    <a:pt x="6513374" y="1606746"/>
                  </a:lnTo>
                  <a:cubicBezTo>
                    <a:pt x="6544048" y="1620793"/>
                    <a:pt x="6571259" y="1638586"/>
                    <a:pt x="6595008" y="1660120"/>
                  </a:cubicBezTo>
                  <a:lnTo>
                    <a:pt x="6626078" y="1688298"/>
                  </a:lnTo>
                  <a:lnTo>
                    <a:pt x="6662812" y="1696740"/>
                  </a:lnTo>
                  <a:cubicBezTo>
                    <a:pt x="6678661" y="1696409"/>
                    <a:pt x="6691411" y="1705301"/>
                    <a:pt x="6701059" y="1723438"/>
                  </a:cubicBezTo>
                  <a:lnTo>
                    <a:pt x="6695542" y="1728146"/>
                  </a:lnTo>
                  <a:cubicBezTo>
                    <a:pt x="6691872" y="1731280"/>
                    <a:pt x="6687911" y="1731372"/>
                    <a:pt x="6683659" y="1728404"/>
                  </a:cubicBezTo>
                  <a:cubicBezTo>
                    <a:pt x="6679412" y="1725432"/>
                    <a:pt x="6675447" y="1725519"/>
                    <a:pt x="6671771" y="1728655"/>
                  </a:cubicBezTo>
                  <a:lnTo>
                    <a:pt x="6670559" y="1728642"/>
                  </a:lnTo>
                  <a:lnTo>
                    <a:pt x="6808751" y="1853972"/>
                  </a:lnTo>
                  <a:cubicBezTo>
                    <a:pt x="6852290" y="1887342"/>
                    <a:pt x="6901765" y="1935277"/>
                    <a:pt x="6957178" y="1997775"/>
                  </a:cubicBezTo>
                  <a:lnTo>
                    <a:pt x="6957189" y="2034509"/>
                  </a:lnTo>
                  <a:lnTo>
                    <a:pt x="6969061" y="2045275"/>
                  </a:lnTo>
                  <a:cubicBezTo>
                    <a:pt x="7020515" y="2073581"/>
                    <a:pt x="7056138" y="2105890"/>
                    <a:pt x="7075933" y="2142201"/>
                  </a:cubicBezTo>
                  <a:lnTo>
                    <a:pt x="7081875" y="2193499"/>
                  </a:lnTo>
                  <a:cubicBezTo>
                    <a:pt x="7085843" y="2239947"/>
                    <a:pt x="7077932" y="2287863"/>
                    <a:pt x="7058153" y="2337257"/>
                  </a:cubicBezTo>
                  <a:cubicBezTo>
                    <a:pt x="7062110" y="2346961"/>
                    <a:pt x="7064089" y="2364061"/>
                    <a:pt x="7064095" y="2388553"/>
                  </a:cubicBezTo>
                  <a:cubicBezTo>
                    <a:pt x="7087844" y="2410085"/>
                    <a:pt x="7105657" y="2435429"/>
                    <a:pt x="7117536" y="2464567"/>
                  </a:cubicBezTo>
                  <a:cubicBezTo>
                    <a:pt x="7129410" y="2493695"/>
                    <a:pt x="7131392" y="2516911"/>
                    <a:pt x="7123482" y="2534223"/>
                  </a:cubicBezTo>
                  <a:cubicBezTo>
                    <a:pt x="7147227" y="2543519"/>
                    <a:pt x="7147229" y="2555757"/>
                    <a:pt x="7123480" y="2570951"/>
                  </a:cubicBezTo>
                  <a:lnTo>
                    <a:pt x="7105679" y="2582341"/>
                  </a:lnTo>
                  <a:cubicBezTo>
                    <a:pt x="7113596" y="2589527"/>
                    <a:pt x="7123489" y="2595445"/>
                    <a:pt x="7135361" y="2600091"/>
                  </a:cubicBezTo>
                  <a:cubicBezTo>
                    <a:pt x="7147238" y="2604737"/>
                    <a:pt x="7153170" y="2607055"/>
                    <a:pt x="7153170" y="2607055"/>
                  </a:cubicBezTo>
                  <a:lnTo>
                    <a:pt x="7165048" y="2617831"/>
                  </a:lnTo>
                  <a:cubicBezTo>
                    <a:pt x="7192752" y="2624597"/>
                    <a:pt x="7208583" y="2626703"/>
                    <a:pt x="7212537" y="2624173"/>
                  </a:cubicBezTo>
                  <a:cubicBezTo>
                    <a:pt x="7216496" y="2621643"/>
                    <a:pt x="7230350" y="2625027"/>
                    <a:pt x="7254098" y="2634321"/>
                  </a:cubicBezTo>
                  <a:cubicBezTo>
                    <a:pt x="7277845" y="2643617"/>
                    <a:pt x="7293673" y="2651851"/>
                    <a:pt x="7301595" y="2659035"/>
                  </a:cubicBezTo>
                  <a:cubicBezTo>
                    <a:pt x="7309510" y="2666221"/>
                    <a:pt x="7317428" y="2673393"/>
                    <a:pt x="7325343" y="2680579"/>
                  </a:cubicBezTo>
                  <a:cubicBezTo>
                    <a:pt x="7353048" y="2724065"/>
                    <a:pt x="7368885" y="2747607"/>
                    <a:pt x="7372845" y="2751201"/>
                  </a:cubicBezTo>
                  <a:cubicBezTo>
                    <a:pt x="7376802" y="2754791"/>
                    <a:pt x="7380763" y="2767561"/>
                    <a:pt x="7384720" y="2789515"/>
                  </a:cubicBezTo>
                  <a:lnTo>
                    <a:pt x="7378786" y="2793317"/>
                  </a:lnTo>
                  <a:cubicBezTo>
                    <a:pt x="7402532" y="2802605"/>
                    <a:pt x="7418370" y="2810853"/>
                    <a:pt x="7426281" y="2818029"/>
                  </a:cubicBezTo>
                  <a:cubicBezTo>
                    <a:pt x="7438155" y="2822681"/>
                    <a:pt x="7444096" y="2825007"/>
                    <a:pt x="7444096" y="2825007"/>
                  </a:cubicBezTo>
                  <a:cubicBezTo>
                    <a:pt x="7448052" y="2846961"/>
                    <a:pt x="7452009" y="2856665"/>
                    <a:pt x="7455968" y="2854133"/>
                  </a:cubicBezTo>
                  <a:lnTo>
                    <a:pt x="7461911" y="2868707"/>
                  </a:lnTo>
                  <a:lnTo>
                    <a:pt x="7450039" y="2894665"/>
                  </a:lnTo>
                  <a:lnTo>
                    <a:pt x="7414426" y="2917453"/>
                  </a:lnTo>
                  <a:lnTo>
                    <a:pt x="7360986" y="2859803"/>
                  </a:lnTo>
                  <a:lnTo>
                    <a:pt x="7355054" y="2881975"/>
                  </a:lnTo>
                  <a:cubicBezTo>
                    <a:pt x="7327346" y="2875199"/>
                    <a:pt x="7311518" y="2873089"/>
                    <a:pt x="7307561" y="2875623"/>
                  </a:cubicBezTo>
                  <a:cubicBezTo>
                    <a:pt x="7303601" y="2878153"/>
                    <a:pt x="7295686" y="2877095"/>
                    <a:pt x="7283814" y="2872453"/>
                  </a:cubicBezTo>
                  <a:cubicBezTo>
                    <a:pt x="7279860" y="2874983"/>
                    <a:pt x="7274910" y="2875087"/>
                    <a:pt x="7268971" y="2872763"/>
                  </a:cubicBezTo>
                  <a:cubicBezTo>
                    <a:pt x="7263034" y="2870433"/>
                    <a:pt x="7258086" y="2870537"/>
                    <a:pt x="7254130" y="2873069"/>
                  </a:cubicBezTo>
                  <a:cubicBezTo>
                    <a:pt x="7250174" y="2875601"/>
                    <a:pt x="7246218" y="2878131"/>
                    <a:pt x="7242257" y="2880665"/>
                  </a:cubicBezTo>
                  <a:cubicBezTo>
                    <a:pt x="7214552" y="2873905"/>
                    <a:pt x="7195757" y="2870629"/>
                    <a:pt x="7185862" y="2870835"/>
                  </a:cubicBezTo>
                  <a:cubicBezTo>
                    <a:pt x="7175967" y="2871039"/>
                    <a:pt x="7157165" y="2867769"/>
                    <a:pt x="7129467" y="2861005"/>
                  </a:cubicBezTo>
                  <a:lnTo>
                    <a:pt x="7117586" y="2850231"/>
                  </a:lnTo>
                  <a:cubicBezTo>
                    <a:pt x="7109670" y="2855293"/>
                    <a:pt x="7099781" y="2855509"/>
                    <a:pt x="7087907" y="2850857"/>
                  </a:cubicBezTo>
                  <a:cubicBezTo>
                    <a:pt x="7083948" y="2853389"/>
                    <a:pt x="7079991" y="2852857"/>
                    <a:pt x="7076030" y="2849265"/>
                  </a:cubicBezTo>
                  <a:cubicBezTo>
                    <a:pt x="7072077" y="2845683"/>
                    <a:pt x="7068120" y="2845155"/>
                    <a:pt x="7064161" y="2847685"/>
                  </a:cubicBezTo>
                  <a:lnTo>
                    <a:pt x="7034480" y="2866679"/>
                  </a:lnTo>
                  <a:cubicBezTo>
                    <a:pt x="7030524" y="2869211"/>
                    <a:pt x="6998861" y="2877217"/>
                    <a:pt x="6939500" y="2890707"/>
                  </a:cubicBezTo>
                  <a:cubicBezTo>
                    <a:pt x="6927624" y="2886057"/>
                    <a:pt x="6915753" y="2887533"/>
                    <a:pt x="6903879" y="2895133"/>
                  </a:cubicBezTo>
                  <a:cubicBezTo>
                    <a:pt x="6911797" y="2902307"/>
                    <a:pt x="6914766" y="2906531"/>
                    <a:pt x="6912787" y="2907797"/>
                  </a:cubicBezTo>
                  <a:cubicBezTo>
                    <a:pt x="6910807" y="2909067"/>
                    <a:pt x="6913777" y="2913291"/>
                    <a:pt x="6921689" y="2920465"/>
                  </a:cubicBezTo>
                  <a:cubicBezTo>
                    <a:pt x="6949395" y="2927225"/>
                    <a:pt x="6980069" y="2935155"/>
                    <a:pt x="7013708" y="2944241"/>
                  </a:cubicBezTo>
                  <a:cubicBezTo>
                    <a:pt x="7047352" y="2953331"/>
                    <a:pt x="7081985" y="2964845"/>
                    <a:pt x="7117609" y="2978795"/>
                  </a:cubicBezTo>
                  <a:lnTo>
                    <a:pt x="7188848" y="2988317"/>
                  </a:lnTo>
                  <a:lnTo>
                    <a:pt x="7206656" y="2976921"/>
                  </a:lnTo>
                  <a:cubicBezTo>
                    <a:pt x="7210612" y="2974389"/>
                    <a:pt x="7214567" y="2977971"/>
                    <a:pt x="7218528" y="2987685"/>
                  </a:cubicBezTo>
                  <a:lnTo>
                    <a:pt x="7230400" y="2980091"/>
                  </a:lnTo>
                  <a:cubicBezTo>
                    <a:pt x="7222482" y="2972911"/>
                    <a:pt x="7216549" y="2970587"/>
                    <a:pt x="7212591" y="2973123"/>
                  </a:cubicBezTo>
                  <a:lnTo>
                    <a:pt x="7206656" y="2976921"/>
                  </a:lnTo>
                  <a:cubicBezTo>
                    <a:pt x="7202697" y="2979455"/>
                    <a:pt x="7198741" y="2975859"/>
                    <a:pt x="7194780" y="2966145"/>
                  </a:cubicBezTo>
                  <a:lnTo>
                    <a:pt x="7200715" y="2962347"/>
                  </a:lnTo>
                  <a:lnTo>
                    <a:pt x="7040419" y="2899603"/>
                  </a:lnTo>
                  <a:cubicBezTo>
                    <a:pt x="7016672" y="2890305"/>
                    <a:pt x="7010738" y="2881867"/>
                    <a:pt x="7022610" y="2874269"/>
                  </a:cubicBezTo>
                  <a:cubicBezTo>
                    <a:pt x="7034480" y="2866679"/>
                    <a:pt x="7046350" y="2865195"/>
                    <a:pt x="7058224" y="2869849"/>
                  </a:cubicBezTo>
                  <a:cubicBezTo>
                    <a:pt x="7097804" y="2881261"/>
                    <a:pt x="7135401" y="2890869"/>
                    <a:pt x="7171022" y="2898695"/>
                  </a:cubicBezTo>
                  <a:cubicBezTo>
                    <a:pt x="7206641" y="2906513"/>
                    <a:pt x="7244241" y="2916137"/>
                    <a:pt x="7283823" y="2927549"/>
                  </a:cubicBezTo>
                  <a:cubicBezTo>
                    <a:pt x="7295697" y="2919953"/>
                    <a:pt x="7313501" y="2920797"/>
                    <a:pt x="7337248" y="2930095"/>
                  </a:cubicBezTo>
                  <a:cubicBezTo>
                    <a:pt x="7408486" y="2933487"/>
                    <a:pt x="7448068" y="2957153"/>
                    <a:pt x="7455990" y="3001061"/>
                  </a:cubicBezTo>
                  <a:cubicBezTo>
                    <a:pt x="7463907" y="3020479"/>
                    <a:pt x="7471824" y="3036845"/>
                    <a:pt x="7479742" y="3050139"/>
                  </a:cubicBezTo>
                  <a:cubicBezTo>
                    <a:pt x="7487662" y="3063447"/>
                    <a:pt x="7489640" y="3077483"/>
                    <a:pt x="7485688" y="3092265"/>
                  </a:cubicBezTo>
                  <a:cubicBezTo>
                    <a:pt x="7465900" y="3129409"/>
                    <a:pt x="7430287" y="3152195"/>
                    <a:pt x="7378838" y="3160625"/>
                  </a:cubicBezTo>
                  <a:cubicBezTo>
                    <a:pt x="7450082" y="3188509"/>
                    <a:pt x="7497575" y="3231585"/>
                    <a:pt x="7521333" y="3289861"/>
                  </a:cubicBezTo>
                  <a:cubicBezTo>
                    <a:pt x="7527269" y="3304425"/>
                    <a:pt x="7528755" y="3320309"/>
                    <a:pt x="7525789" y="3337511"/>
                  </a:cubicBezTo>
                  <a:close/>
                </a:path>
              </a:pathLst>
            </a:custGeom>
            <a:grp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7" name="TextBox 6">
              <a:extLst>
                <a:ext uri="{FF2B5EF4-FFF2-40B4-BE49-F238E27FC236}">
                  <a16:creationId xmlns:a16="http://schemas.microsoft.com/office/drawing/2014/main" id="{69B4EB64-18F0-6C4A-48A8-022E372A6FCB}"/>
                </a:ext>
              </a:extLst>
            </p:cNvPr>
            <p:cNvSpPr txBox="1"/>
            <p:nvPr/>
          </p:nvSpPr>
          <p:spPr>
            <a:xfrm>
              <a:off x="6252032" y="2731539"/>
              <a:ext cx="4098434" cy="646331"/>
            </a:xfrm>
            <a:prstGeom prst="rect">
              <a:avLst/>
            </a:prstGeom>
            <a:grpFill/>
          </p:spPr>
          <p:txBody>
            <a:bodyPr wrap="square" rtlCol="0">
              <a:spAutoFit/>
            </a:bodyPr>
            <a:lstStyle/>
            <a:p>
              <a:r>
                <a:rPr lang="en-US" sz="3600" b="1" dirty="0">
                  <a:solidFill>
                    <a:schemeClr val="bg1">
                      <a:lumMod val="75000"/>
                    </a:schemeClr>
                  </a:solidFill>
                  <a:effectLst>
                    <a:outerShdw blurRad="139700" dist="63500" dir="2700000" algn="tl" rotWithShape="0">
                      <a:prstClr val="black">
                        <a:alpha val="40000"/>
                      </a:prstClr>
                    </a:outerShdw>
                  </a:effectLst>
                  <a:latin typeface="Lato Black" charset="0"/>
                  <a:ea typeface="Lato Black" charset="0"/>
                  <a:cs typeface="Lato Black" charset="0"/>
                </a:rPr>
                <a:t>4-Your Title Here</a:t>
              </a:r>
            </a:p>
          </p:txBody>
        </p:sp>
      </p:grpSp>
    </p:spTree>
    <p:extLst>
      <p:ext uri="{BB962C8B-B14F-4D97-AF65-F5344CB8AC3E}">
        <p14:creationId xmlns:p14="http://schemas.microsoft.com/office/powerpoint/2010/main" val="41407900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nodeType="withEffect">
                                  <p:stCondLst>
                                    <p:cond delay="250"/>
                                  </p:stCondLst>
                                  <p:childTnLst>
                                    <p:set>
                                      <p:cBhvr>
                                        <p:cTn id="6" dur="1" fill="hold">
                                          <p:stCondLst>
                                            <p:cond delay="0"/>
                                          </p:stCondLst>
                                        </p:cTn>
                                        <p:tgtEl>
                                          <p:spTgt spid="9"/>
                                        </p:tgtEl>
                                        <p:attrNameLst>
                                          <p:attrName>style.visibility</p:attrName>
                                        </p:attrNameLst>
                                      </p:cBhvr>
                                      <p:to>
                                        <p:strVal val="visible"/>
                                      </p:to>
                                    </p:set>
                                    <p:anim calcmode="lin" valueType="num">
                                      <p:cBhvr>
                                        <p:cTn id="7" dur="250" fill="hold"/>
                                        <p:tgtEl>
                                          <p:spTgt spid="9"/>
                                        </p:tgtEl>
                                        <p:attrNameLst>
                                          <p:attrName>ppt_w</p:attrName>
                                        </p:attrNameLst>
                                      </p:cBhvr>
                                      <p:tavLst>
                                        <p:tav tm="0">
                                          <p:val>
                                            <p:strVal val="2/3*#ppt_w"/>
                                          </p:val>
                                        </p:tav>
                                        <p:tav tm="100000">
                                          <p:val>
                                            <p:strVal val="#ppt_w"/>
                                          </p:val>
                                        </p:tav>
                                      </p:tavLst>
                                    </p:anim>
                                    <p:anim calcmode="lin" valueType="num">
                                      <p:cBhvr>
                                        <p:cTn id="8" dur="250" fill="hold"/>
                                        <p:tgtEl>
                                          <p:spTgt spid="9"/>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nodeType="withEffect">
                                  <p:stCondLst>
                                    <p:cond delay="250"/>
                                  </p:stCondLst>
                                  <p:childTnLst>
                                    <p:animMotion origin="layout" path="M 5E-6 3.33333E-6 L 5E-6 0.07245 " pathEditMode="relative" rAng="0" ptsTypes="AA">
                                      <p:cBhvr>
                                        <p:cTn id="10" dur="500" spd="-100000" fill="hold"/>
                                        <p:tgtEl>
                                          <p:spTgt spid="9"/>
                                        </p:tgtEl>
                                        <p:attrNameLst>
                                          <p:attrName>ppt_x</p:attrName>
                                          <p:attrName>ppt_y</p:attrName>
                                        </p:attrNameLst>
                                      </p:cBhvr>
                                      <p:rCtr x="0" y="3611"/>
                                    </p:animMotion>
                                  </p:childTnLst>
                                </p:cTn>
                              </p:par>
                              <p:par>
                                <p:cTn id="11" presetID="23" presetClass="entr" presetSubtype="272" fill="hold" nodeType="withEffect">
                                  <p:stCondLst>
                                    <p:cond delay="500"/>
                                  </p:stCondLst>
                                  <p:childTnLst>
                                    <p:set>
                                      <p:cBhvr>
                                        <p:cTn id="12" dur="1" fill="hold">
                                          <p:stCondLst>
                                            <p:cond delay="0"/>
                                          </p:stCondLst>
                                        </p:cTn>
                                        <p:tgtEl>
                                          <p:spTgt spid="12"/>
                                        </p:tgtEl>
                                        <p:attrNameLst>
                                          <p:attrName>style.visibility</p:attrName>
                                        </p:attrNameLst>
                                      </p:cBhvr>
                                      <p:to>
                                        <p:strVal val="visible"/>
                                      </p:to>
                                    </p:set>
                                    <p:anim calcmode="lin" valueType="num">
                                      <p:cBhvr>
                                        <p:cTn id="13" dur="250" fill="hold"/>
                                        <p:tgtEl>
                                          <p:spTgt spid="12"/>
                                        </p:tgtEl>
                                        <p:attrNameLst>
                                          <p:attrName>ppt_w</p:attrName>
                                        </p:attrNameLst>
                                      </p:cBhvr>
                                      <p:tavLst>
                                        <p:tav tm="0">
                                          <p:val>
                                            <p:strVal val="2/3*#ppt_w"/>
                                          </p:val>
                                        </p:tav>
                                        <p:tav tm="100000">
                                          <p:val>
                                            <p:strVal val="#ppt_w"/>
                                          </p:val>
                                        </p:tav>
                                      </p:tavLst>
                                    </p:anim>
                                    <p:anim calcmode="lin" valueType="num">
                                      <p:cBhvr>
                                        <p:cTn id="14" dur="250" fill="hold"/>
                                        <p:tgtEl>
                                          <p:spTgt spid="12"/>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nodeType="withEffect">
                                  <p:stCondLst>
                                    <p:cond delay="500"/>
                                  </p:stCondLst>
                                  <p:childTnLst>
                                    <p:animMotion origin="layout" path="M 5E-6 3.33333E-6 L 5E-6 0.07245 " pathEditMode="relative" rAng="0" ptsTypes="AA">
                                      <p:cBhvr>
                                        <p:cTn id="16" dur="500" spd="-100000" fill="hold"/>
                                        <p:tgtEl>
                                          <p:spTgt spid="12"/>
                                        </p:tgtEl>
                                        <p:attrNameLst>
                                          <p:attrName>ppt_x</p:attrName>
                                          <p:attrName>ppt_y</p:attrName>
                                        </p:attrNameLst>
                                      </p:cBhvr>
                                      <p:rCtr x="0" y="3611"/>
                                    </p:animMotion>
                                  </p:childTnLst>
                                </p:cTn>
                              </p:par>
                              <p:par>
                                <p:cTn id="17" presetID="23" presetClass="entr" presetSubtype="272" fill="hold" nodeType="withEffect">
                                  <p:stCondLst>
                                    <p:cond delay="750"/>
                                  </p:stCondLst>
                                  <p:childTnLst>
                                    <p:set>
                                      <p:cBhvr>
                                        <p:cTn id="18" dur="1" fill="hold">
                                          <p:stCondLst>
                                            <p:cond delay="0"/>
                                          </p:stCondLst>
                                        </p:cTn>
                                        <p:tgtEl>
                                          <p:spTgt spid="11"/>
                                        </p:tgtEl>
                                        <p:attrNameLst>
                                          <p:attrName>style.visibility</p:attrName>
                                        </p:attrNameLst>
                                      </p:cBhvr>
                                      <p:to>
                                        <p:strVal val="visible"/>
                                      </p:to>
                                    </p:set>
                                    <p:anim calcmode="lin" valueType="num">
                                      <p:cBhvr>
                                        <p:cTn id="19" dur="250" fill="hold"/>
                                        <p:tgtEl>
                                          <p:spTgt spid="11"/>
                                        </p:tgtEl>
                                        <p:attrNameLst>
                                          <p:attrName>ppt_w</p:attrName>
                                        </p:attrNameLst>
                                      </p:cBhvr>
                                      <p:tavLst>
                                        <p:tav tm="0">
                                          <p:val>
                                            <p:strVal val="2/3*#ppt_w"/>
                                          </p:val>
                                        </p:tav>
                                        <p:tav tm="100000">
                                          <p:val>
                                            <p:strVal val="#ppt_w"/>
                                          </p:val>
                                        </p:tav>
                                      </p:tavLst>
                                    </p:anim>
                                    <p:anim calcmode="lin" valueType="num">
                                      <p:cBhvr>
                                        <p:cTn id="20" dur="250" fill="hold"/>
                                        <p:tgtEl>
                                          <p:spTgt spid="11"/>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nodeType="withEffect">
                                  <p:stCondLst>
                                    <p:cond delay="750"/>
                                  </p:stCondLst>
                                  <p:childTnLst>
                                    <p:animMotion origin="layout" path="M 5E-6 3.33333E-6 L 5E-6 0.07245 " pathEditMode="relative" rAng="0" ptsTypes="AA">
                                      <p:cBhvr>
                                        <p:cTn id="22" dur="500" spd="-100000" fill="hold"/>
                                        <p:tgtEl>
                                          <p:spTgt spid="11"/>
                                        </p:tgtEl>
                                        <p:attrNameLst>
                                          <p:attrName>ppt_x</p:attrName>
                                          <p:attrName>ppt_y</p:attrName>
                                        </p:attrNameLst>
                                      </p:cBhvr>
                                      <p:rCtr x="0" y="3611"/>
                                    </p:animMotion>
                                  </p:childTnLst>
                                </p:cTn>
                              </p:par>
                              <p:par>
                                <p:cTn id="23" presetID="23" presetClass="entr" presetSubtype="272" fill="hold" nodeType="withEffect">
                                  <p:stCondLst>
                                    <p:cond delay="1000"/>
                                  </p:stCondLst>
                                  <p:childTnLst>
                                    <p:set>
                                      <p:cBhvr>
                                        <p:cTn id="24" dur="1" fill="hold">
                                          <p:stCondLst>
                                            <p:cond delay="0"/>
                                          </p:stCondLst>
                                        </p:cTn>
                                        <p:tgtEl>
                                          <p:spTgt spid="10"/>
                                        </p:tgtEl>
                                        <p:attrNameLst>
                                          <p:attrName>style.visibility</p:attrName>
                                        </p:attrNameLst>
                                      </p:cBhvr>
                                      <p:to>
                                        <p:strVal val="visible"/>
                                      </p:to>
                                    </p:set>
                                    <p:anim calcmode="lin" valueType="num">
                                      <p:cBhvr>
                                        <p:cTn id="25" dur="250" fill="hold"/>
                                        <p:tgtEl>
                                          <p:spTgt spid="10"/>
                                        </p:tgtEl>
                                        <p:attrNameLst>
                                          <p:attrName>ppt_w</p:attrName>
                                        </p:attrNameLst>
                                      </p:cBhvr>
                                      <p:tavLst>
                                        <p:tav tm="0">
                                          <p:val>
                                            <p:strVal val="2/3*#ppt_w"/>
                                          </p:val>
                                        </p:tav>
                                        <p:tav tm="100000">
                                          <p:val>
                                            <p:strVal val="#ppt_w"/>
                                          </p:val>
                                        </p:tav>
                                      </p:tavLst>
                                    </p:anim>
                                    <p:anim calcmode="lin" valueType="num">
                                      <p:cBhvr>
                                        <p:cTn id="26" dur="250" fill="hold"/>
                                        <p:tgtEl>
                                          <p:spTgt spid="10"/>
                                        </p:tgtEl>
                                        <p:attrNameLst>
                                          <p:attrName>ppt_h</p:attrName>
                                        </p:attrNameLst>
                                      </p:cBhvr>
                                      <p:tavLst>
                                        <p:tav tm="0">
                                          <p:val>
                                            <p:strVal val="2/3*#ppt_h"/>
                                          </p:val>
                                        </p:tav>
                                        <p:tav tm="100000">
                                          <p:val>
                                            <p:strVal val="#ppt_h"/>
                                          </p:val>
                                        </p:tav>
                                      </p:tavLst>
                                    </p:anim>
                                  </p:childTnLst>
                                </p:cTn>
                              </p:par>
                              <p:par>
                                <p:cTn id="27" presetID="42" presetClass="path" presetSubtype="0" accel="49333" decel="50667" fill="hold" nodeType="withEffect">
                                  <p:stCondLst>
                                    <p:cond delay="1000"/>
                                  </p:stCondLst>
                                  <p:childTnLst>
                                    <p:animMotion origin="layout" path="M 5E-6 3.33333E-6 L 5E-6 0.07245 " pathEditMode="relative" rAng="0" ptsTypes="AA">
                                      <p:cBhvr>
                                        <p:cTn id="28" dur="500" spd="-100000" fill="hold"/>
                                        <p:tgtEl>
                                          <p:spTgt spid="10"/>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raphic 8">
            <a:extLst>
              <a:ext uri="{FF2B5EF4-FFF2-40B4-BE49-F238E27FC236}">
                <a16:creationId xmlns:a16="http://schemas.microsoft.com/office/drawing/2014/main" id="{F8CBA8FC-105B-5776-6B9C-254B1F1E0029}"/>
              </a:ext>
            </a:extLst>
          </p:cNvPr>
          <p:cNvSpPr/>
          <p:nvPr/>
        </p:nvSpPr>
        <p:spPr>
          <a:xfrm rot="6893593">
            <a:off x="9147376" y="4438870"/>
            <a:ext cx="2609100" cy="2089242"/>
          </a:xfrm>
          <a:custGeom>
            <a:avLst/>
            <a:gdLst>
              <a:gd name="connsiteX0" fmla="*/ 451544 w 1511397"/>
              <a:gd name="connsiteY0" fmla="*/ 485440 h 1210254"/>
              <a:gd name="connsiteX1" fmla="*/ 456317 w 1511397"/>
              <a:gd name="connsiteY1" fmla="*/ 497608 h 1210254"/>
              <a:gd name="connsiteX2" fmla="*/ 468380 w 1511397"/>
              <a:gd name="connsiteY2" fmla="*/ 511296 h 1210254"/>
              <a:gd name="connsiteX3" fmla="*/ 445697 w 1511397"/>
              <a:gd name="connsiteY3" fmla="*/ 514128 h 1210254"/>
              <a:gd name="connsiteX4" fmla="*/ 448240 w 1511397"/>
              <a:gd name="connsiteY4" fmla="*/ 479566 h 1210254"/>
              <a:gd name="connsiteX5" fmla="*/ 432244 w 1511397"/>
              <a:gd name="connsiteY5" fmla="*/ 464802 h 1210254"/>
              <a:gd name="connsiteX6" fmla="*/ 426815 w 1511397"/>
              <a:gd name="connsiteY6" fmla="*/ 451585 h 1210254"/>
              <a:gd name="connsiteX7" fmla="*/ 406282 w 1511397"/>
              <a:gd name="connsiteY7" fmla="*/ 438762 h 1210254"/>
              <a:gd name="connsiteX8" fmla="*/ 403896 w 1511397"/>
              <a:gd name="connsiteY8" fmla="*/ 439627 h 1210254"/>
              <a:gd name="connsiteX9" fmla="*/ 377908 w 1511397"/>
              <a:gd name="connsiteY9" fmla="*/ 461498 h 1210254"/>
              <a:gd name="connsiteX10" fmla="*/ 373555 w 1511397"/>
              <a:gd name="connsiteY10" fmla="*/ 464671 h 1210254"/>
              <a:gd name="connsiteX11" fmla="*/ 373582 w 1511397"/>
              <a:gd name="connsiteY11" fmla="*/ 433596 h 1210254"/>
              <a:gd name="connsiteX12" fmla="*/ 362541 w 1511397"/>
              <a:gd name="connsiteY12" fmla="*/ 425493 h 1210254"/>
              <a:gd name="connsiteX13" fmla="*/ 327113 w 1511397"/>
              <a:gd name="connsiteY13" fmla="*/ 430475 h 1210254"/>
              <a:gd name="connsiteX14" fmla="*/ 351265 w 1511397"/>
              <a:gd name="connsiteY14" fmla="*/ 418937 h 1210254"/>
              <a:gd name="connsiteX15" fmla="*/ 355277 w 1511397"/>
              <a:gd name="connsiteY15" fmla="*/ 393579 h 1210254"/>
              <a:gd name="connsiteX16" fmla="*/ 345208 w 1511397"/>
              <a:gd name="connsiteY16" fmla="*/ 363920 h 1210254"/>
              <a:gd name="connsiteX17" fmla="*/ 377594 w 1511397"/>
              <a:gd name="connsiteY17" fmla="*/ 358072 h 1210254"/>
              <a:gd name="connsiteX18" fmla="*/ 391755 w 1511397"/>
              <a:gd name="connsiteY18" fmla="*/ 341420 h 1210254"/>
              <a:gd name="connsiteX19" fmla="*/ 374342 w 1511397"/>
              <a:gd name="connsiteY19" fmla="*/ 308903 h 1210254"/>
              <a:gd name="connsiteX20" fmla="*/ 324701 w 1511397"/>
              <a:gd name="connsiteY20" fmla="*/ 276149 h 1210254"/>
              <a:gd name="connsiteX21" fmla="*/ 283608 w 1511397"/>
              <a:gd name="connsiteY21" fmla="*/ 255642 h 1210254"/>
              <a:gd name="connsiteX22" fmla="*/ 277498 w 1511397"/>
              <a:gd name="connsiteY22" fmla="*/ 246018 h 1210254"/>
              <a:gd name="connsiteX23" fmla="*/ 280199 w 1511397"/>
              <a:gd name="connsiteY23" fmla="*/ 242609 h 1210254"/>
              <a:gd name="connsiteX24" fmla="*/ 297481 w 1511397"/>
              <a:gd name="connsiteY24" fmla="*/ 249454 h 1210254"/>
              <a:gd name="connsiteX25" fmla="*/ 372061 w 1511397"/>
              <a:gd name="connsiteY25" fmla="*/ 291752 h 1210254"/>
              <a:gd name="connsiteX26" fmla="*/ 412340 w 1511397"/>
              <a:gd name="connsiteY26" fmla="*/ 308404 h 1210254"/>
              <a:gd name="connsiteX27" fmla="*/ 427628 w 1511397"/>
              <a:gd name="connsiteY27" fmla="*/ 300144 h 1210254"/>
              <a:gd name="connsiteX28" fmla="*/ 441370 w 1511397"/>
              <a:gd name="connsiteY28" fmla="*/ 291280 h 1210254"/>
              <a:gd name="connsiteX29" fmla="*/ 485215 w 1511397"/>
              <a:gd name="connsiteY29" fmla="*/ 296918 h 1210254"/>
              <a:gd name="connsiteX30" fmla="*/ 523528 w 1511397"/>
              <a:gd name="connsiteY30" fmla="*/ 269515 h 1210254"/>
              <a:gd name="connsiteX31" fmla="*/ 541570 w 1511397"/>
              <a:gd name="connsiteY31" fmla="*/ 255721 h 1210254"/>
              <a:gd name="connsiteX32" fmla="*/ 555154 w 1511397"/>
              <a:gd name="connsiteY32" fmla="*/ 248300 h 1210254"/>
              <a:gd name="connsiteX33" fmla="*/ 559481 w 1511397"/>
              <a:gd name="connsiteY33" fmla="*/ 264034 h 1210254"/>
              <a:gd name="connsiteX34" fmla="*/ 590844 w 1511397"/>
              <a:gd name="connsiteY34" fmla="*/ 265870 h 1210254"/>
              <a:gd name="connsiteX35" fmla="*/ 604821 w 1511397"/>
              <a:gd name="connsiteY35" fmla="*/ 269829 h 1210254"/>
              <a:gd name="connsiteX36" fmla="*/ 608991 w 1511397"/>
              <a:gd name="connsiteY36" fmla="*/ 286403 h 1210254"/>
              <a:gd name="connsiteX37" fmla="*/ 622889 w 1511397"/>
              <a:gd name="connsiteY37" fmla="*/ 311525 h 1210254"/>
              <a:gd name="connsiteX38" fmla="*/ 623886 w 1511397"/>
              <a:gd name="connsiteY38" fmla="*/ 324296 h 1210254"/>
              <a:gd name="connsiteX39" fmla="*/ 618825 w 1511397"/>
              <a:gd name="connsiteY39" fmla="*/ 343387 h 1210254"/>
              <a:gd name="connsiteX40" fmla="*/ 622968 w 1511397"/>
              <a:gd name="connsiteY40" fmla="*/ 355292 h 1210254"/>
              <a:gd name="connsiteX41" fmla="*/ 632828 w 1511397"/>
              <a:gd name="connsiteY41" fmla="*/ 386472 h 1210254"/>
              <a:gd name="connsiteX42" fmla="*/ 634034 w 1511397"/>
              <a:gd name="connsiteY42" fmla="*/ 397748 h 1210254"/>
              <a:gd name="connsiteX43" fmla="*/ 633562 w 1511397"/>
              <a:gd name="connsiteY43" fmla="*/ 417022 h 1210254"/>
              <a:gd name="connsiteX44" fmla="*/ 633431 w 1511397"/>
              <a:gd name="connsiteY44" fmla="*/ 448281 h 1210254"/>
              <a:gd name="connsiteX45" fmla="*/ 634716 w 1511397"/>
              <a:gd name="connsiteY45" fmla="*/ 459898 h 1210254"/>
              <a:gd name="connsiteX46" fmla="*/ 662356 w 1511397"/>
              <a:gd name="connsiteY46" fmla="*/ 427171 h 1210254"/>
              <a:gd name="connsiteX47" fmla="*/ 669148 w 1511397"/>
              <a:gd name="connsiteY47" fmla="*/ 451664 h 1210254"/>
              <a:gd name="connsiteX48" fmla="*/ 677408 w 1511397"/>
              <a:gd name="connsiteY48" fmla="*/ 438368 h 1210254"/>
              <a:gd name="connsiteX49" fmla="*/ 667207 w 1511397"/>
              <a:gd name="connsiteY49" fmla="*/ 470073 h 1210254"/>
              <a:gd name="connsiteX50" fmla="*/ 661150 w 1511397"/>
              <a:gd name="connsiteY50" fmla="*/ 446314 h 1210254"/>
              <a:gd name="connsiteX51" fmla="*/ 640643 w 1511397"/>
              <a:gd name="connsiteY51" fmla="*/ 468211 h 1210254"/>
              <a:gd name="connsiteX52" fmla="*/ 635267 w 1511397"/>
              <a:gd name="connsiteY52" fmla="*/ 501279 h 1210254"/>
              <a:gd name="connsiteX53" fmla="*/ 641849 w 1511397"/>
              <a:gd name="connsiteY53" fmla="*/ 504295 h 1210254"/>
              <a:gd name="connsiteX54" fmla="*/ 650267 w 1511397"/>
              <a:gd name="connsiteY54" fmla="*/ 522179 h 1210254"/>
              <a:gd name="connsiteX55" fmla="*/ 614052 w 1511397"/>
              <a:gd name="connsiteY55" fmla="*/ 507913 h 1210254"/>
              <a:gd name="connsiteX56" fmla="*/ 615180 w 1511397"/>
              <a:gd name="connsiteY56" fmla="*/ 562459 h 1210254"/>
              <a:gd name="connsiteX57" fmla="*/ 624306 w 1511397"/>
              <a:gd name="connsiteY57" fmla="*/ 547537 h 1210254"/>
              <a:gd name="connsiteX58" fmla="*/ 644052 w 1511397"/>
              <a:gd name="connsiteY58" fmla="*/ 546069 h 1210254"/>
              <a:gd name="connsiteX59" fmla="*/ 632723 w 1511397"/>
              <a:gd name="connsiteY59" fmla="*/ 621252 h 1210254"/>
              <a:gd name="connsiteX60" fmla="*/ 646045 w 1511397"/>
              <a:gd name="connsiteY60" fmla="*/ 662711 h 1210254"/>
              <a:gd name="connsiteX61" fmla="*/ 688737 w 1511397"/>
              <a:gd name="connsiteY61" fmla="*/ 742693 h 1210254"/>
              <a:gd name="connsiteX62" fmla="*/ 695870 w 1511397"/>
              <a:gd name="connsiteY62" fmla="*/ 767527 h 1210254"/>
              <a:gd name="connsiteX63" fmla="*/ 687845 w 1511397"/>
              <a:gd name="connsiteY63" fmla="*/ 775919 h 1210254"/>
              <a:gd name="connsiteX64" fmla="*/ 681447 w 1511397"/>
              <a:gd name="connsiteY64" fmla="*/ 767527 h 1210254"/>
              <a:gd name="connsiteX65" fmla="*/ 657242 w 1511397"/>
              <a:gd name="connsiteY65" fmla="*/ 696854 h 1210254"/>
              <a:gd name="connsiteX66" fmla="*/ 622627 w 1511397"/>
              <a:gd name="connsiteY66" fmla="*/ 617266 h 1210254"/>
              <a:gd name="connsiteX67" fmla="*/ 589192 w 1511397"/>
              <a:gd name="connsiteY67" fmla="*/ 570431 h 1210254"/>
              <a:gd name="connsiteX68" fmla="*/ 574297 w 1511397"/>
              <a:gd name="connsiteY68" fmla="*/ 564766 h 1210254"/>
              <a:gd name="connsiteX69" fmla="*/ 549568 w 1511397"/>
              <a:gd name="connsiteY69" fmla="*/ 553988 h 1210254"/>
              <a:gd name="connsiteX70" fmla="*/ 543170 w 1511397"/>
              <a:gd name="connsiteY70" fmla="*/ 565186 h 1210254"/>
              <a:gd name="connsiteX71" fmla="*/ 566561 w 1511397"/>
              <a:gd name="connsiteY71" fmla="*/ 640107 h 1210254"/>
              <a:gd name="connsiteX72" fmla="*/ 567977 w 1511397"/>
              <a:gd name="connsiteY72" fmla="*/ 653061 h 1210254"/>
              <a:gd name="connsiteX73" fmla="*/ 563100 w 1511397"/>
              <a:gd name="connsiteY73" fmla="*/ 654556 h 1210254"/>
              <a:gd name="connsiteX74" fmla="*/ 557304 w 1511397"/>
              <a:gd name="connsiteY74" fmla="*/ 640710 h 1210254"/>
              <a:gd name="connsiteX75" fmla="*/ 538790 w 1511397"/>
              <a:gd name="connsiteY75" fmla="*/ 569303 h 1210254"/>
              <a:gd name="connsiteX76" fmla="*/ 524289 w 1511397"/>
              <a:gd name="connsiteY76" fmla="*/ 556978 h 1210254"/>
              <a:gd name="connsiteX77" fmla="*/ 507846 w 1511397"/>
              <a:gd name="connsiteY77" fmla="*/ 568542 h 1210254"/>
              <a:gd name="connsiteX78" fmla="*/ 476037 w 1511397"/>
              <a:gd name="connsiteY78" fmla="*/ 638428 h 1210254"/>
              <a:gd name="connsiteX79" fmla="*/ 461168 w 1511397"/>
              <a:gd name="connsiteY79" fmla="*/ 704092 h 1210254"/>
              <a:gd name="connsiteX80" fmla="*/ 449263 w 1511397"/>
              <a:gd name="connsiteY80" fmla="*/ 734092 h 1210254"/>
              <a:gd name="connsiteX81" fmla="*/ 443546 w 1511397"/>
              <a:gd name="connsiteY81" fmla="*/ 735560 h 1210254"/>
              <a:gd name="connsiteX82" fmla="*/ 439770 w 1511397"/>
              <a:gd name="connsiteY82" fmla="*/ 728375 h 1210254"/>
              <a:gd name="connsiteX83" fmla="*/ 448188 w 1511397"/>
              <a:gd name="connsiteY83" fmla="*/ 706347 h 1210254"/>
              <a:gd name="connsiteX84" fmla="*/ 448896 w 1511397"/>
              <a:gd name="connsiteY84" fmla="*/ 668323 h 1210254"/>
              <a:gd name="connsiteX85" fmla="*/ 457681 w 1511397"/>
              <a:gd name="connsiteY85" fmla="*/ 644040 h 1210254"/>
              <a:gd name="connsiteX86" fmla="*/ 464158 w 1511397"/>
              <a:gd name="connsiteY86" fmla="*/ 635963 h 1210254"/>
              <a:gd name="connsiteX87" fmla="*/ 472838 w 1511397"/>
              <a:gd name="connsiteY87" fmla="*/ 573472 h 1210254"/>
              <a:gd name="connsiteX88" fmla="*/ 480889 w 1511397"/>
              <a:gd name="connsiteY88" fmla="*/ 534530 h 1210254"/>
              <a:gd name="connsiteX89" fmla="*/ 480312 w 1511397"/>
              <a:gd name="connsiteY89" fmla="*/ 517092 h 1210254"/>
              <a:gd name="connsiteX90" fmla="*/ 457943 w 1511397"/>
              <a:gd name="connsiteY90" fmla="*/ 482345 h 1210254"/>
              <a:gd name="connsiteX91" fmla="*/ 451544 w 1511397"/>
              <a:gd name="connsiteY91" fmla="*/ 485440 h 1210254"/>
              <a:gd name="connsiteX92" fmla="*/ 350872 w 1511397"/>
              <a:gd name="connsiteY92" fmla="*/ 716942 h 1210254"/>
              <a:gd name="connsiteX93" fmla="*/ 352708 w 1511397"/>
              <a:gd name="connsiteY93" fmla="*/ 703148 h 1210254"/>
              <a:gd name="connsiteX94" fmla="*/ 349194 w 1511397"/>
              <a:gd name="connsiteY94" fmla="*/ 676925 h 1210254"/>
              <a:gd name="connsiteX95" fmla="*/ 325645 w 1511397"/>
              <a:gd name="connsiteY95" fmla="*/ 660823 h 1210254"/>
              <a:gd name="connsiteX96" fmla="*/ 281065 w 1511397"/>
              <a:gd name="connsiteY96" fmla="*/ 680150 h 1210254"/>
              <a:gd name="connsiteX97" fmla="*/ 272883 w 1511397"/>
              <a:gd name="connsiteY97" fmla="*/ 716732 h 1210254"/>
              <a:gd name="connsiteX98" fmla="*/ 286047 w 1511397"/>
              <a:gd name="connsiteY98" fmla="*/ 719197 h 1210254"/>
              <a:gd name="connsiteX99" fmla="*/ 285942 w 1511397"/>
              <a:gd name="connsiteY99" fmla="*/ 730814 h 1210254"/>
              <a:gd name="connsiteX100" fmla="*/ 338311 w 1511397"/>
              <a:gd name="connsiteY100" fmla="*/ 736400 h 1210254"/>
              <a:gd name="connsiteX101" fmla="*/ 348040 w 1511397"/>
              <a:gd name="connsiteY101" fmla="*/ 715709 h 1210254"/>
              <a:gd name="connsiteX102" fmla="*/ 350872 w 1511397"/>
              <a:gd name="connsiteY102" fmla="*/ 716942 h 1210254"/>
              <a:gd name="connsiteX103" fmla="*/ 707539 w 1511397"/>
              <a:gd name="connsiteY103" fmla="*/ 382984 h 1210254"/>
              <a:gd name="connsiteX104" fmla="*/ 715931 w 1511397"/>
              <a:gd name="connsiteY104" fmla="*/ 393395 h 1210254"/>
              <a:gd name="connsiteX105" fmla="*/ 706884 w 1511397"/>
              <a:gd name="connsiteY105" fmla="*/ 406218 h 1210254"/>
              <a:gd name="connsiteX106" fmla="*/ 702085 w 1511397"/>
              <a:gd name="connsiteY106" fmla="*/ 426306 h 1210254"/>
              <a:gd name="connsiteX107" fmla="*/ 724375 w 1511397"/>
              <a:gd name="connsiteY107" fmla="*/ 430659 h 1210254"/>
              <a:gd name="connsiteX108" fmla="*/ 738431 w 1511397"/>
              <a:gd name="connsiteY108" fmla="*/ 424444 h 1210254"/>
              <a:gd name="connsiteX109" fmla="*/ 763763 w 1511397"/>
              <a:gd name="connsiteY109" fmla="*/ 415370 h 1210254"/>
              <a:gd name="connsiteX110" fmla="*/ 764497 w 1511397"/>
              <a:gd name="connsiteY110" fmla="*/ 379916 h 1210254"/>
              <a:gd name="connsiteX111" fmla="*/ 742784 w 1511397"/>
              <a:gd name="connsiteY111" fmla="*/ 365519 h 1210254"/>
              <a:gd name="connsiteX112" fmla="*/ 720861 w 1511397"/>
              <a:gd name="connsiteY112" fmla="*/ 366542 h 1210254"/>
              <a:gd name="connsiteX113" fmla="*/ 707539 w 1511397"/>
              <a:gd name="connsiteY113" fmla="*/ 382984 h 1210254"/>
              <a:gd name="connsiteX114" fmla="*/ 1163227 w 1511397"/>
              <a:gd name="connsiteY114" fmla="*/ 601794 h 1210254"/>
              <a:gd name="connsiteX115" fmla="*/ 1190552 w 1511397"/>
              <a:gd name="connsiteY115" fmla="*/ 573105 h 1210254"/>
              <a:gd name="connsiteX116" fmla="*/ 1156619 w 1511397"/>
              <a:gd name="connsiteY116" fmla="*/ 543735 h 1210254"/>
              <a:gd name="connsiteX117" fmla="*/ 1125989 w 1511397"/>
              <a:gd name="connsiteY117" fmla="*/ 571191 h 1210254"/>
              <a:gd name="connsiteX118" fmla="*/ 1163227 w 1511397"/>
              <a:gd name="connsiteY118" fmla="*/ 601794 h 1210254"/>
              <a:gd name="connsiteX119" fmla="*/ 765808 w 1511397"/>
              <a:gd name="connsiteY119" fmla="*/ 991372 h 1210254"/>
              <a:gd name="connsiteX120" fmla="*/ 710135 w 1511397"/>
              <a:gd name="connsiteY120" fmla="*/ 844860 h 1210254"/>
              <a:gd name="connsiteX121" fmla="*/ 724716 w 1511397"/>
              <a:gd name="connsiteY121" fmla="*/ 885743 h 1210254"/>
              <a:gd name="connsiteX122" fmla="*/ 708562 w 1511397"/>
              <a:gd name="connsiteY122" fmla="*/ 904965 h 1210254"/>
              <a:gd name="connsiteX123" fmla="*/ 702295 w 1511397"/>
              <a:gd name="connsiteY123" fmla="*/ 924318 h 1210254"/>
              <a:gd name="connsiteX124" fmla="*/ 719550 w 1511397"/>
              <a:gd name="connsiteY124" fmla="*/ 935935 h 1210254"/>
              <a:gd name="connsiteX125" fmla="*/ 744829 w 1511397"/>
              <a:gd name="connsiteY125" fmla="*/ 946844 h 1210254"/>
              <a:gd name="connsiteX126" fmla="*/ 755922 w 1511397"/>
              <a:gd name="connsiteY126" fmla="*/ 974667 h 1210254"/>
              <a:gd name="connsiteX127" fmla="*/ 760537 w 1511397"/>
              <a:gd name="connsiteY127" fmla="*/ 993024 h 1210254"/>
              <a:gd name="connsiteX128" fmla="*/ 765808 w 1511397"/>
              <a:gd name="connsiteY128" fmla="*/ 991372 h 1210254"/>
              <a:gd name="connsiteX129" fmla="*/ 729279 w 1511397"/>
              <a:gd name="connsiteY129" fmla="*/ 475344 h 1210254"/>
              <a:gd name="connsiteX130" fmla="*/ 733134 w 1511397"/>
              <a:gd name="connsiteY130" fmla="*/ 495379 h 1210254"/>
              <a:gd name="connsiteX131" fmla="*/ 761691 w 1511397"/>
              <a:gd name="connsiteY131" fmla="*/ 512031 h 1210254"/>
              <a:gd name="connsiteX132" fmla="*/ 775878 w 1511397"/>
              <a:gd name="connsiteY132" fmla="*/ 504583 h 1210254"/>
              <a:gd name="connsiteX133" fmla="*/ 768352 w 1511397"/>
              <a:gd name="connsiteY133" fmla="*/ 488036 h 1210254"/>
              <a:gd name="connsiteX134" fmla="*/ 758466 w 1511397"/>
              <a:gd name="connsiteY134" fmla="*/ 480929 h 1210254"/>
              <a:gd name="connsiteX135" fmla="*/ 744803 w 1511397"/>
              <a:gd name="connsiteY135" fmla="*/ 472171 h 1210254"/>
              <a:gd name="connsiteX136" fmla="*/ 736438 w 1511397"/>
              <a:gd name="connsiteY136" fmla="*/ 466192 h 1210254"/>
              <a:gd name="connsiteX137" fmla="*/ 727863 w 1511397"/>
              <a:gd name="connsiteY137" fmla="*/ 461681 h 1210254"/>
              <a:gd name="connsiteX138" fmla="*/ 713020 w 1511397"/>
              <a:gd name="connsiteY138" fmla="*/ 458770 h 1210254"/>
              <a:gd name="connsiteX139" fmla="*/ 699226 w 1511397"/>
              <a:gd name="connsiteY139" fmla="*/ 461340 h 1210254"/>
              <a:gd name="connsiteX140" fmla="*/ 690546 w 1511397"/>
              <a:gd name="connsiteY140" fmla="*/ 492468 h 1210254"/>
              <a:gd name="connsiteX141" fmla="*/ 713177 w 1511397"/>
              <a:gd name="connsiteY141" fmla="*/ 488849 h 1210254"/>
              <a:gd name="connsiteX142" fmla="*/ 725791 w 1511397"/>
              <a:gd name="connsiteY142" fmla="*/ 470466 h 1210254"/>
              <a:gd name="connsiteX143" fmla="*/ 729279 w 1511397"/>
              <a:gd name="connsiteY143" fmla="*/ 475344 h 1210254"/>
              <a:gd name="connsiteX144" fmla="*/ 429805 w 1511397"/>
              <a:gd name="connsiteY144" fmla="*/ 229471 h 1210254"/>
              <a:gd name="connsiteX145" fmla="*/ 441579 w 1511397"/>
              <a:gd name="connsiteY145" fmla="*/ 199393 h 1210254"/>
              <a:gd name="connsiteX146" fmla="*/ 413205 w 1511397"/>
              <a:gd name="connsiteY146" fmla="*/ 190687 h 1210254"/>
              <a:gd name="connsiteX147" fmla="*/ 403765 w 1511397"/>
              <a:gd name="connsiteY147" fmla="*/ 219559 h 1210254"/>
              <a:gd name="connsiteX148" fmla="*/ 403660 w 1511397"/>
              <a:gd name="connsiteY148" fmla="*/ 234428 h 1210254"/>
              <a:gd name="connsiteX149" fmla="*/ 407226 w 1511397"/>
              <a:gd name="connsiteY149" fmla="*/ 247723 h 1210254"/>
              <a:gd name="connsiteX150" fmla="*/ 418476 w 1511397"/>
              <a:gd name="connsiteY150" fmla="*/ 249244 h 1210254"/>
              <a:gd name="connsiteX151" fmla="*/ 425714 w 1511397"/>
              <a:gd name="connsiteY151" fmla="*/ 230678 h 1210254"/>
              <a:gd name="connsiteX152" fmla="*/ 429805 w 1511397"/>
              <a:gd name="connsiteY152" fmla="*/ 229471 h 1210254"/>
              <a:gd name="connsiteX153" fmla="*/ 748343 w 1511397"/>
              <a:gd name="connsiteY153" fmla="*/ 283649 h 1210254"/>
              <a:gd name="connsiteX154" fmla="*/ 761350 w 1511397"/>
              <a:gd name="connsiteY154" fmla="*/ 275625 h 1210254"/>
              <a:gd name="connsiteX155" fmla="*/ 757233 w 1511397"/>
              <a:gd name="connsiteY155" fmla="*/ 260966 h 1210254"/>
              <a:gd name="connsiteX156" fmla="*/ 740240 w 1511397"/>
              <a:gd name="connsiteY156" fmla="*/ 261202 h 1210254"/>
              <a:gd name="connsiteX157" fmla="*/ 726551 w 1511397"/>
              <a:gd name="connsiteY157" fmla="*/ 265345 h 1210254"/>
              <a:gd name="connsiteX158" fmla="*/ 705337 w 1511397"/>
              <a:gd name="connsiteY158" fmla="*/ 290835 h 1210254"/>
              <a:gd name="connsiteX159" fmla="*/ 713020 w 1511397"/>
              <a:gd name="connsiteY159" fmla="*/ 295607 h 1210254"/>
              <a:gd name="connsiteX160" fmla="*/ 718947 w 1511397"/>
              <a:gd name="connsiteY160" fmla="*/ 293667 h 1210254"/>
              <a:gd name="connsiteX161" fmla="*/ 729226 w 1511397"/>
              <a:gd name="connsiteY161" fmla="*/ 311892 h 1210254"/>
              <a:gd name="connsiteX162" fmla="*/ 739925 w 1511397"/>
              <a:gd name="connsiteY162" fmla="*/ 308221 h 1210254"/>
              <a:gd name="connsiteX163" fmla="*/ 736726 w 1511397"/>
              <a:gd name="connsiteY163" fmla="*/ 284987 h 1210254"/>
              <a:gd name="connsiteX164" fmla="*/ 748343 w 1511397"/>
              <a:gd name="connsiteY164" fmla="*/ 283649 h 1210254"/>
              <a:gd name="connsiteX165" fmla="*/ 889898 w 1511397"/>
              <a:gd name="connsiteY165" fmla="*/ 671942 h 1210254"/>
              <a:gd name="connsiteX166" fmla="*/ 862678 w 1511397"/>
              <a:gd name="connsiteY166" fmla="*/ 657755 h 1210254"/>
              <a:gd name="connsiteX167" fmla="*/ 835458 w 1511397"/>
              <a:gd name="connsiteY167" fmla="*/ 639582 h 1210254"/>
              <a:gd name="connsiteX168" fmla="*/ 820143 w 1511397"/>
              <a:gd name="connsiteY168" fmla="*/ 638297 h 1210254"/>
              <a:gd name="connsiteX169" fmla="*/ 817914 w 1511397"/>
              <a:gd name="connsiteY169" fmla="*/ 642677 h 1210254"/>
              <a:gd name="connsiteX170" fmla="*/ 825860 w 1511397"/>
              <a:gd name="connsiteY170" fmla="*/ 647475 h 1210254"/>
              <a:gd name="connsiteX171" fmla="*/ 857932 w 1511397"/>
              <a:gd name="connsiteY171" fmla="*/ 668376 h 1210254"/>
              <a:gd name="connsiteX172" fmla="*/ 885755 w 1511397"/>
              <a:gd name="connsiteY172" fmla="*/ 689669 h 1210254"/>
              <a:gd name="connsiteX173" fmla="*/ 916227 w 1511397"/>
              <a:gd name="connsiteY173" fmla="*/ 698349 h 1210254"/>
              <a:gd name="connsiteX174" fmla="*/ 889898 w 1511397"/>
              <a:gd name="connsiteY174" fmla="*/ 671942 h 1210254"/>
              <a:gd name="connsiteX175" fmla="*/ 866926 w 1511397"/>
              <a:gd name="connsiteY175" fmla="*/ 218457 h 1210254"/>
              <a:gd name="connsiteX176" fmla="*/ 890475 w 1511397"/>
              <a:gd name="connsiteY176" fmla="*/ 202697 h 1210254"/>
              <a:gd name="connsiteX177" fmla="*/ 860449 w 1511397"/>
              <a:gd name="connsiteY177" fmla="*/ 185311 h 1210254"/>
              <a:gd name="connsiteX178" fmla="*/ 818701 w 1511397"/>
              <a:gd name="connsiteY178" fmla="*/ 211692 h 1210254"/>
              <a:gd name="connsiteX179" fmla="*/ 820301 w 1511397"/>
              <a:gd name="connsiteY179" fmla="*/ 214812 h 1210254"/>
              <a:gd name="connsiteX180" fmla="*/ 844243 w 1511397"/>
              <a:gd name="connsiteY180" fmla="*/ 204821 h 1210254"/>
              <a:gd name="connsiteX181" fmla="*/ 866926 w 1511397"/>
              <a:gd name="connsiteY181" fmla="*/ 218457 h 1210254"/>
              <a:gd name="connsiteX182" fmla="*/ 682601 w 1511397"/>
              <a:gd name="connsiteY182" fmla="*/ 531672 h 1210254"/>
              <a:gd name="connsiteX183" fmla="*/ 705992 w 1511397"/>
              <a:gd name="connsiteY183" fmla="*/ 564950 h 1210254"/>
              <a:gd name="connsiteX184" fmla="*/ 721700 w 1511397"/>
              <a:gd name="connsiteY184" fmla="*/ 544758 h 1210254"/>
              <a:gd name="connsiteX185" fmla="*/ 713046 w 1511397"/>
              <a:gd name="connsiteY185" fmla="*/ 521025 h 1210254"/>
              <a:gd name="connsiteX186" fmla="*/ 693667 w 1511397"/>
              <a:gd name="connsiteY186" fmla="*/ 535973 h 1210254"/>
              <a:gd name="connsiteX187" fmla="*/ 684436 w 1511397"/>
              <a:gd name="connsiteY187" fmla="*/ 529967 h 1210254"/>
              <a:gd name="connsiteX188" fmla="*/ 682601 w 1511397"/>
              <a:gd name="connsiteY188" fmla="*/ 531672 h 1210254"/>
              <a:gd name="connsiteX189" fmla="*/ 1060299 w 1511397"/>
              <a:gd name="connsiteY189" fmla="*/ 277906 h 1210254"/>
              <a:gd name="connsiteX190" fmla="*/ 1042467 w 1511397"/>
              <a:gd name="connsiteY190" fmla="*/ 262749 h 1210254"/>
              <a:gd name="connsiteX191" fmla="*/ 1027336 w 1511397"/>
              <a:gd name="connsiteY191" fmla="*/ 278981 h 1210254"/>
              <a:gd name="connsiteX192" fmla="*/ 1040710 w 1511397"/>
              <a:gd name="connsiteY192" fmla="*/ 296682 h 1210254"/>
              <a:gd name="connsiteX193" fmla="*/ 1060299 w 1511397"/>
              <a:gd name="connsiteY193" fmla="*/ 277906 h 1210254"/>
              <a:gd name="connsiteX194" fmla="*/ 103111 w 1511397"/>
              <a:gd name="connsiteY194" fmla="*/ 444138 h 1210254"/>
              <a:gd name="connsiteX195" fmla="*/ 0 w 1511397"/>
              <a:gd name="connsiteY195" fmla="*/ 456620 h 1210254"/>
              <a:gd name="connsiteX196" fmla="*/ 629 w 1511397"/>
              <a:gd name="connsiteY196" fmla="*/ 462888 h 1210254"/>
              <a:gd name="connsiteX197" fmla="*/ 41066 w 1511397"/>
              <a:gd name="connsiteY197" fmla="*/ 459950 h 1210254"/>
              <a:gd name="connsiteX198" fmla="*/ 46232 w 1511397"/>
              <a:gd name="connsiteY198" fmla="*/ 466821 h 1210254"/>
              <a:gd name="connsiteX199" fmla="*/ 51293 w 1511397"/>
              <a:gd name="connsiteY199" fmla="*/ 457302 h 1210254"/>
              <a:gd name="connsiteX200" fmla="*/ 103872 w 1511397"/>
              <a:gd name="connsiteY200" fmla="*/ 449750 h 1210254"/>
              <a:gd name="connsiteX201" fmla="*/ 103111 w 1511397"/>
              <a:gd name="connsiteY201" fmla="*/ 444138 h 1210254"/>
              <a:gd name="connsiteX202" fmla="*/ 738404 w 1511397"/>
              <a:gd name="connsiteY202" fmla="*/ 167400 h 1210254"/>
              <a:gd name="connsiteX203" fmla="*/ 721385 w 1511397"/>
              <a:gd name="connsiteY203" fmla="*/ 183606 h 1210254"/>
              <a:gd name="connsiteX204" fmla="*/ 737670 w 1511397"/>
              <a:gd name="connsiteY204" fmla="*/ 196561 h 1210254"/>
              <a:gd name="connsiteX205" fmla="*/ 751910 w 1511397"/>
              <a:gd name="connsiteY205" fmla="*/ 184734 h 1210254"/>
              <a:gd name="connsiteX206" fmla="*/ 738404 w 1511397"/>
              <a:gd name="connsiteY206" fmla="*/ 167400 h 1210254"/>
              <a:gd name="connsiteX207" fmla="*/ 540075 w 1511397"/>
              <a:gd name="connsiteY207" fmla="*/ 217015 h 1210254"/>
              <a:gd name="connsiteX208" fmla="*/ 525102 w 1511397"/>
              <a:gd name="connsiteY208" fmla="*/ 208519 h 1210254"/>
              <a:gd name="connsiteX209" fmla="*/ 516972 w 1511397"/>
              <a:gd name="connsiteY209" fmla="*/ 221814 h 1210254"/>
              <a:gd name="connsiteX210" fmla="*/ 528589 w 1511397"/>
              <a:gd name="connsiteY210" fmla="*/ 235844 h 1210254"/>
              <a:gd name="connsiteX211" fmla="*/ 548860 w 1511397"/>
              <a:gd name="connsiteY211" fmla="*/ 240983 h 1210254"/>
              <a:gd name="connsiteX212" fmla="*/ 540075 w 1511397"/>
              <a:gd name="connsiteY212" fmla="*/ 217015 h 1210254"/>
              <a:gd name="connsiteX213" fmla="*/ 782381 w 1511397"/>
              <a:gd name="connsiteY213" fmla="*/ 382329 h 1210254"/>
              <a:gd name="connsiteX214" fmla="*/ 818360 w 1511397"/>
              <a:gd name="connsiteY214" fmla="*/ 396096 h 1210254"/>
              <a:gd name="connsiteX215" fmla="*/ 828823 w 1511397"/>
              <a:gd name="connsiteY215" fmla="*/ 393500 h 1210254"/>
              <a:gd name="connsiteX216" fmla="*/ 822740 w 1511397"/>
              <a:gd name="connsiteY216" fmla="*/ 383142 h 1210254"/>
              <a:gd name="connsiteX217" fmla="*/ 784060 w 1511397"/>
              <a:gd name="connsiteY217" fmla="*/ 376140 h 1210254"/>
              <a:gd name="connsiteX218" fmla="*/ 782381 w 1511397"/>
              <a:gd name="connsiteY218" fmla="*/ 382329 h 1210254"/>
              <a:gd name="connsiteX219" fmla="*/ 471632 w 1511397"/>
              <a:gd name="connsiteY219" fmla="*/ 125888 h 1210254"/>
              <a:gd name="connsiteX220" fmla="*/ 469901 w 1511397"/>
              <a:gd name="connsiteY220" fmla="*/ 186360 h 1210254"/>
              <a:gd name="connsiteX221" fmla="*/ 471632 w 1511397"/>
              <a:gd name="connsiteY221" fmla="*/ 125888 h 1210254"/>
              <a:gd name="connsiteX222" fmla="*/ 549096 w 1511397"/>
              <a:gd name="connsiteY222" fmla="*/ 1209998 h 1210254"/>
              <a:gd name="connsiteX223" fmla="*/ 560189 w 1511397"/>
              <a:gd name="connsiteY223" fmla="*/ 1195575 h 1210254"/>
              <a:gd name="connsiteX224" fmla="*/ 548231 w 1511397"/>
              <a:gd name="connsiteY224" fmla="*/ 1180365 h 1210254"/>
              <a:gd name="connsiteX225" fmla="*/ 533388 w 1511397"/>
              <a:gd name="connsiteY225" fmla="*/ 1192218 h 1210254"/>
              <a:gd name="connsiteX226" fmla="*/ 549096 w 1511397"/>
              <a:gd name="connsiteY226" fmla="*/ 1209998 h 1210254"/>
              <a:gd name="connsiteX227" fmla="*/ 933089 w 1511397"/>
              <a:gd name="connsiteY227" fmla="*/ 586742 h 1210254"/>
              <a:gd name="connsiteX228" fmla="*/ 921734 w 1511397"/>
              <a:gd name="connsiteY228" fmla="*/ 599408 h 1210254"/>
              <a:gd name="connsiteX229" fmla="*/ 933298 w 1511397"/>
              <a:gd name="connsiteY229" fmla="*/ 611654 h 1210254"/>
              <a:gd name="connsiteX230" fmla="*/ 946541 w 1511397"/>
              <a:gd name="connsiteY230" fmla="*/ 601794 h 1210254"/>
              <a:gd name="connsiteX231" fmla="*/ 933089 w 1511397"/>
              <a:gd name="connsiteY231" fmla="*/ 586742 h 1210254"/>
              <a:gd name="connsiteX232" fmla="*/ 201712 w 1511397"/>
              <a:gd name="connsiteY232" fmla="*/ 506314 h 1210254"/>
              <a:gd name="connsiteX233" fmla="*/ 214876 w 1511397"/>
              <a:gd name="connsiteY233" fmla="*/ 491340 h 1210254"/>
              <a:gd name="connsiteX234" fmla="*/ 203967 w 1511397"/>
              <a:gd name="connsiteY234" fmla="*/ 480772 h 1210254"/>
              <a:gd name="connsiteX235" fmla="*/ 185112 w 1511397"/>
              <a:gd name="connsiteY235" fmla="*/ 495038 h 1210254"/>
              <a:gd name="connsiteX236" fmla="*/ 201712 w 1511397"/>
              <a:gd name="connsiteY236" fmla="*/ 506314 h 1210254"/>
              <a:gd name="connsiteX237" fmla="*/ 1470384 w 1511397"/>
              <a:gd name="connsiteY237" fmla="*/ 941311 h 1210254"/>
              <a:gd name="connsiteX238" fmla="*/ 1414711 w 1511397"/>
              <a:gd name="connsiteY238" fmla="*/ 906669 h 1210254"/>
              <a:gd name="connsiteX239" fmla="*/ 1470646 w 1511397"/>
              <a:gd name="connsiteY239" fmla="*/ 941022 h 1210254"/>
              <a:gd name="connsiteX240" fmla="*/ 1470384 w 1511397"/>
              <a:gd name="connsiteY240" fmla="*/ 941311 h 1210254"/>
              <a:gd name="connsiteX241" fmla="*/ 860528 w 1511397"/>
              <a:gd name="connsiteY241" fmla="*/ 355895 h 1210254"/>
              <a:gd name="connsiteX242" fmla="*/ 847836 w 1511397"/>
              <a:gd name="connsiteY242" fmla="*/ 365205 h 1210254"/>
              <a:gd name="connsiteX243" fmla="*/ 859846 w 1511397"/>
              <a:gd name="connsiteY243" fmla="*/ 377556 h 1210254"/>
              <a:gd name="connsiteX244" fmla="*/ 876813 w 1511397"/>
              <a:gd name="connsiteY244" fmla="*/ 366831 h 1210254"/>
              <a:gd name="connsiteX245" fmla="*/ 860528 w 1511397"/>
              <a:gd name="connsiteY245" fmla="*/ 355895 h 1210254"/>
              <a:gd name="connsiteX246" fmla="*/ 405968 w 1511397"/>
              <a:gd name="connsiteY246" fmla="*/ 130792 h 1210254"/>
              <a:gd name="connsiteX247" fmla="*/ 398861 w 1511397"/>
              <a:gd name="connsiteY247" fmla="*/ 143537 h 1210254"/>
              <a:gd name="connsiteX248" fmla="*/ 408800 w 1511397"/>
              <a:gd name="connsiteY248" fmla="*/ 156124 h 1210254"/>
              <a:gd name="connsiteX249" fmla="*/ 420338 w 1511397"/>
              <a:gd name="connsiteY249" fmla="*/ 145215 h 1210254"/>
              <a:gd name="connsiteX250" fmla="*/ 411370 w 1511397"/>
              <a:gd name="connsiteY250" fmla="*/ 130635 h 1210254"/>
              <a:gd name="connsiteX251" fmla="*/ 405968 w 1511397"/>
              <a:gd name="connsiteY251" fmla="*/ 130792 h 1210254"/>
              <a:gd name="connsiteX252" fmla="*/ 387716 w 1511397"/>
              <a:gd name="connsiteY252" fmla="*/ 279139 h 1210254"/>
              <a:gd name="connsiteX253" fmla="*/ 399805 w 1511397"/>
              <a:gd name="connsiteY253" fmla="*/ 291254 h 1210254"/>
              <a:gd name="connsiteX254" fmla="*/ 410164 w 1511397"/>
              <a:gd name="connsiteY254" fmla="*/ 281814 h 1210254"/>
              <a:gd name="connsiteX255" fmla="*/ 399097 w 1511397"/>
              <a:gd name="connsiteY255" fmla="*/ 263982 h 1210254"/>
              <a:gd name="connsiteX256" fmla="*/ 387716 w 1511397"/>
              <a:gd name="connsiteY256" fmla="*/ 279139 h 1210254"/>
              <a:gd name="connsiteX257" fmla="*/ 332594 w 1511397"/>
              <a:gd name="connsiteY257" fmla="*/ 838698 h 1210254"/>
              <a:gd name="connsiteX258" fmla="*/ 341117 w 1511397"/>
              <a:gd name="connsiteY258" fmla="*/ 824930 h 1210254"/>
              <a:gd name="connsiteX259" fmla="*/ 331099 w 1511397"/>
              <a:gd name="connsiteY259" fmla="*/ 812763 h 1210254"/>
              <a:gd name="connsiteX260" fmla="*/ 320610 w 1511397"/>
              <a:gd name="connsiteY260" fmla="*/ 824432 h 1210254"/>
              <a:gd name="connsiteX261" fmla="*/ 327716 w 1511397"/>
              <a:gd name="connsiteY261" fmla="*/ 838514 h 1210254"/>
              <a:gd name="connsiteX262" fmla="*/ 332594 w 1511397"/>
              <a:gd name="connsiteY262" fmla="*/ 838698 h 1210254"/>
              <a:gd name="connsiteX263" fmla="*/ 640931 w 1511397"/>
              <a:gd name="connsiteY263" fmla="*/ 13966 h 1210254"/>
              <a:gd name="connsiteX264" fmla="*/ 638886 w 1511397"/>
              <a:gd name="connsiteY264" fmla="*/ 828 h 1210254"/>
              <a:gd name="connsiteX265" fmla="*/ 628868 w 1511397"/>
              <a:gd name="connsiteY265" fmla="*/ 1536 h 1210254"/>
              <a:gd name="connsiteX266" fmla="*/ 624043 w 1511397"/>
              <a:gd name="connsiteY266" fmla="*/ 11973 h 1210254"/>
              <a:gd name="connsiteX267" fmla="*/ 627321 w 1511397"/>
              <a:gd name="connsiteY267" fmla="*/ 34945 h 1210254"/>
              <a:gd name="connsiteX268" fmla="*/ 640931 w 1511397"/>
              <a:gd name="connsiteY268" fmla="*/ 13966 h 1210254"/>
              <a:gd name="connsiteX269" fmla="*/ 1074670 w 1511397"/>
              <a:gd name="connsiteY269" fmla="*/ 374619 h 1210254"/>
              <a:gd name="connsiteX270" fmla="*/ 1064154 w 1511397"/>
              <a:gd name="connsiteY270" fmla="*/ 384977 h 1210254"/>
              <a:gd name="connsiteX271" fmla="*/ 1076637 w 1511397"/>
              <a:gd name="connsiteY271" fmla="*/ 393867 h 1210254"/>
              <a:gd name="connsiteX272" fmla="*/ 1092581 w 1511397"/>
              <a:gd name="connsiteY272" fmla="*/ 385816 h 1210254"/>
              <a:gd name="connsiteX273" fmla="*/ 1074670 w 1511397"/>
              <a:gd name="connsiteY273" fmla="*/ 374619 h 1210254"/>
              <a:gd name="connsiteX274" fmla="*/ 550827 w 1511397"/>
              <a:gd name="connsiteY274" fmla="*/ 81282 h 1210254"/>
              <a:gd name="connsiteX275" fmla="*/ 539210 w 1511397"/>
              <a:gd name="connsiteY275" fmla="*/ 125337 h 1210254"/>
              <a:gd name="connsiteX276" fmla="*/ 543406 w 1511397"/>
              <a:gd name="connsiteY276" fmla="*/ 126544 h 1210254"/>
              <a:gd name="connsiteX277" fmla="*/ 556203 w 1511397"/>
              <a:gd name="connsiteY277" fmla="*/ 82908 h 1210254"/>
              <a:gd name="connsiteX278" fmla="*/ 550827 w 1511397"/>
              <a:gd name="connsiteY278" fmla="*/ 81282 h 1210254"/>
              <a:gd name="connsiteX279" fmla="*/ 290348 w 1511397"/>
              <a:gd name="connsiteY279" fmla="*/ 430423 h 1210254"/>
              <a:gd name="connsiteX280" fmla="*/ 327140 w 1511397"/>
              <a:gd name="connsiteY280" fmla="*/ 454522 h 1210254"/>
              <a:gd name="connsiteX281" fmla="*/ 290348 w 1511397"/>
              <a:gd name="connsiteY281" fmla="*/ 430423 h 1210254"/>
              <a:gd name="connsiteX282" fmla="*/ 1015273 w 1511397"/>
              <a:gd name="connsiteY282" fmla="*/ 392451 h 1210254"/>
              <a:gd name="connsiteX283" fmla="*/ 1006384 w 1511397"/>
              <a:gd name="connsiteY283" fmla="*/ 384531 h 1210254"/>
              <a:gd name="connsiteX284" fmla="*/ 997048 w 1511397"/>
              <a:gd name="connsiteY284" fmla="*/ 393998 h 1210254"/>
              <a:gd name="connsiteX285" fmla="*/ 1006567 w 1511397"/>
              <a:gd name="connsiteY285" fmla="*/ 406664 h 1210254"/>
              <a:gd name="connsiteX286" fmla="*/ 1015273 w 1511397"/>
              <a:gd name="connsiteY286" fmla="*/ 392451 h 1210254"/>
              <a:gd name="connsiteX287" fmla="*/ 1330743 w 1511397"/>
              <a:gd name="connsiteY287" fmla="*/ 775027 h 1210254"/>
              <a:gd name="connsiteX288" fmla="*/ 1286557 w 1511397"/>
              <a:gd name="connsiteY288" fmla="*/ 749879 h 1210254"/>
              <a:gd name="connsiteX289" fmla="*/ 1283515 w 1511397"/>
              <a:gd name="connsiteY289" fmla="*/ 755595 h 1210254"/>
              <a:gd name="connsiteX290" fmla="*/ 1328855 w 1511397"/>
              <a:gd name="connsiteY290" fmla="*/ 779197 h 1210254"/>
              <a:gd name="connsiteX291" fmla="*/ 1330743 w 1511397"/>
              <a:gd name="connsiteY291" fmla="*/ 775027 h 1210254"/>
              <a:gd name="connsiteX292" fmla="*/ 346047 w 1511397"/>
              <a:gd name="connsiteY292" fmla="*/ 339820 h 1210254"/>
              <a:gd name="connsiteX293" fmla="*/ 337341 w 1511397"/>
              <a:gd name="connsiteY293" fmla="*/ 331481 h 1210254"/>
              <a:gd name="connsiteX294" fmla="*/ 327874 w 1511397"/>
              <a:gd name="connsiteY294" fmla="*/ 339243 h 1210254"/>
              <a:gd name="connsiteX295" fmla="*/ 336501 w 1511397"/>
              <a:gd name="connsiteY295" fmla="*/ 354663 h 1210254"/>
              <a:gd name="connsiteX296" fmla="*/ 346047 w 1511397"/>
              <a:gd name="connsiteY296" fmla="*/ 339820 h 1210254"/>
              <a:gd name="connsiteX297" fmla="*/ 860134 w 1511397"/>
              <a:gd name="connsiteY297" fmla="*/ 310083 h 1210254"/>
              <a:gd name="connsiteX298" fmla="*/ 851114 w 1511397"/>
              <a:gd name="connsiteY298" fmla="*/ 318763 h 1210254"/>
              <a:gd name="connsiteX299" fmla="*/ 861734 w 1511397"/>
              <a:gd name="connsiteY299" fmla="*/ 327521 h 1210254"/>
              <a:gd name="connsiteX300" fmla="*/ 874715 w 1511397"/>
              <a:gd name="connsiteY300" fmla="*/ 318605 h 1210254"/>
              <a:gd name="connsiteX301" fmla="*/ 860134 w 1511397"/>
              <a:gd name="connsiteY301" fmla="*/ 310083 h 1210254"/>
              <a:gd name="connsiteX302" fmla="*/ 1470673 w 1511397"/>
              <a:gd name="connsiteY302" fmla="*/ 941022 h 1210254"/>
              <a:gd name="connsiteX303" fmla="*/ 1508382 w 1511397"/>
              <a:gd name="connsiteY303" fmla="*/ 968741 h 1210254"/>
              <a:gd name="connsiteX304" fmla="*/ 1511398 w 1511397"/>
              <a:gd name="connsiteY304" fmla="*/ 964099 h 1210254"/>
              <a:gd name="connsiteX305" fmla="*/ 1470384 w 1511397"/>
              <a:gd name="connsiteY305" fmla="*/ 941311 h 1210254"/>
              <a:gd name="connsiteX306" fmla="*/ 1470673 w 1511397"/>
              <a:gd name="connsiteY306" fmla="*/ 941022 h 1210254"/>
              <a:gd name="connsiteX307" fmla="*/ 826830 w 1511397"/>
              <a:gd name="connsiteY307" fmla="*/ 523490 h 1210254"/>
              <a:gd name="connsiteX308" fmla="*/ 853867 w 1511397"/>
              <a:gd name="connsiteY308" fmla="*/ 541139 h 1210254"/>
              <a:gd name="connsiteX309" fmla="*/ 856621 w 1511397"/>
              <a:gd name="connsiteY309" fmla="*/ 536864 h 1210254"/>
              <a:gd name="connsiteX310" fmla="*/ 829295 w 1511397"/>
              <a:gd name="connsiteY310" fmla="*/ 519688 h 1210254"/>
              <a:gd name="connsiteX311" fmla="*/ 826830 w 1511397"/>
              <a:gd name="connsiteY311" fmla="*/ 523490 h 1210254"/>
              <a:gd name="connsiteX312" fmla="*/ 790091 w 1511397"/>
              <a:gd name="connsiteY312" fmla="*/ 924029 h 1210254"/>
              <a:gd name="connsiteX313" fmla="*/ 798640 w 1511397"/>
              <a:gd name="connsiteY313" fmla="*/ 930795 h 1210254"/>
              <a:gd name="connsiteX314" fmla="*/ 804252 w 1511397"/>
              <a:gd name="connsiteY314" fmla="*/ 925472 h 1210254"/>
              <a:gd name="connsiteX315" fmla="*/ 799191 w 1511397"/>
              <a:gd name="connsiteY315" fmla="*/ 914799 h 1210254"/>
              <a:gd name="connsiteX316" fmla="*/ 782486 w 1511397"/>
              <a:gd name="connsiteY316" fmla="*/ 909344 h 1210254"/>
              <a:gd name="connsiteX317" fmla="*/ 790091 w 1511397"/>
              <a:gd name="connsiteY317" fmla="*/ 924029 h 1210254"/>
              <a:gd name="connsiteX318" fmla="*/ 843456 w 1511397"/>
              <a:gd name="connsiteY318" fmla="*/ 225407 h 1210254"/>
              <a:gd name="connsiteX319" fmla="*/ 835379 w 1511397"/>
              <a:gd name="connsiteY319" fmla="*/ 233431 h 1210254"/>
              <a:gd name="connsiteX320" fmla="*/ 844794 w 1511397"/>
              <a:gd name="connsiteY320" fmla="*/ 240433 h 1210254"/>
              <a:gd name="connsiteX321" fmla="*/ 856175 w 1511397"/>
              <a:gd name="connsiteY321" fmla="*/ 231622 h 1210254"/>
              <a:gd name="connsiteX322" fmla="*/ 843456 w 1511397"/>
              <a:gd name="connsiteY322" fmla="*/ 225407 h 1210254"/>
              <a:gd name="connsiteX323" fmla="*/ 1374668 w 1511397"/>
              <a:gd name="connsiteY323" fmla="*/ 572502 h 1210254"/>
              <a:gd name="connsiteX324" fmla="*/ 1367614 w 1511397"/>
              <a:gd name="connsiteY324" fmla="*/ 579583 h 1210254"/>
              <a:gd name="connsiteX325" fmla="*/ 1377657 w 1511397"/>
              <a:gd name="connsiteY325" fmla="*/ 587712 h 1210254"/>
              <a:gd name="connsiteX326" fmla="*/ 1390035 w 1511397"/>
              <a:gd name="connsiteY326" fmla="*/ 581313 h 1210254"/>
              <a:gd name="connsiteX327" fmla="*/ 1374668 w 1511397"/>
              <a:gd name="connsiteY327" fmla="*/ 572502 h 1210254"/>
              <a:gd name="connsiteX328" fmla="*/ 682155 w 1511397"/>
              <a:gd name="connsiteY328" fmla="*/ 632371 h 1210254"/>
              <a:gd name="connsiteX329" fmla="*/ 674340 w 1511397"/>
              <a:gd name="connsiteY329" fmla="*/ 627677 h 1210254"/>
              <a:gd name="connsiteX330" fmla="*/ 663720 w 1511397"/>
              <a:gd name="connsiteY330" fmla="*/ 635780 h 1210254"/>
              <a:gd name="connsiteX331" fmla="*/ 679637 w 1511397"/>
              <a:gd name="connsiteY331" fmla="*/ 647108 h 1210254"/>
              <a:gd name="connsiteX332" fmla="*/ 682155 w 1511397"/>
              <a:gd name="connsiteY332" fmla="*/ 632371 h 1210254"/>
              <a:gd name="connsiteX333" fmla="*/ 740083 w 1511397"/>
              <a:gd name="connsiteY333" fmla="*/ 453132 h 1210254"/>
              <a:gd name="connsiteX334" fmla="*/ 757862 w 1511397"/>
              <a:gd name="connsiteY334" fmla="*/ 467739 h 1210254"/>
              <a:gd name="connsiteX335" fmla="*/ 765389 w 1511397"/>
              <a:gd name="connsiteY335" fmla="*/ 465221 h 1210254"/>
              <a:gd name="connsiteX336" fmla="*/ 763920 w 1511397"/>
              <a:gd name="connsiteY336" fmla="*/ 459872 h 1210254"/>
              <a:gd name="connsiteX337" fmla="*/ 741656 w 1511397"/>
              <a:gd name="connsiteY337" fmla="*/ 450746 h 1210254"/>
              <a:gd name="connsiteX338" fmla="*/ 740083 w 1511397"/>
              <a:gd name="connsiteY338" fmla="*/ 453132 h 1210254"/>
              <a:gd name="connsiteX339" fmla="*/ 638309 w 1511397"/>
              <a:gd name="connsiteY339" fmla="*/ 158510 h 1210254"/>
              <a:gd name="connsiteX340" fmla="*/ 624201 w 1511397"/>
              <a:gd name="connsiteY340" fmla="*/ 182138 h 1210254"/>
              <a:gd name="connsiteX341" fmla="*/ 630022 w 1511397"/>
              <a:gd name="connsiteY341" fmla="*/ 185337 h 1210254"/>
              <a:gd name="connsiteX342" fmla="*/ 642977 w 1511397"/>
              <a:gd name="connsiteY342" fmla="*/ 161054 h 1210254"/>
              <a:gd name="connsiteX343" fmla="*/ 638309 w 1511397"/>
              <a:gd name="connsiteY343" fmla="*/ 158510 h 1210254"/>
              <a:gd name="connsiteX344" fmla="*/ 242595 w 1511397"/>
              <a:gd name="connsiteY344" fmla="*/ 455178 h 1210254"/>
              <a:gd name="connsiteX345" fmla="*/ 275584 w 1511397"/>
              <a:gd name="connsiteY345" fmla="*/ 445632 h 1210254"/>
              <a:gd name="connsiteX346" fmla="*/ 274535 w 1511397"/>
              <a:gd name="connsiteY346" fmla="*/ 441725 h 1210254"/>
              <a:gd name="connsiteX347" fmla="*/ 241074 w 1511397"/>
              <a:gd name="connsiteY347" fmla="*/ 449540 h 1210254"/>
              <a:gd name="connsiteX348" fmla="*/ 242595 w 1511397"/>
              <a:gd name="connsiteY348" fmla="*/ 455178 h 1210254"/>
              <a:gd name="connsiteX349" fmla="*/ 702399 w 1511397"/>
              <a:gd name="connsiteY349" fmla="*/ 779013 h 1210254"/>
              <a:gd name="connsiteX350" fmla="*/ 709768 w 1511397"/>
              <a:gd name="connsiteY350" fmla="*/ 784913 h 1210254"/>
              <a:gd name="connsiteX351" fmla="*/ 716586 w 1511397"/>
              <a:gd name="connsiteY351" fmla="*/ 778200 h 1210254"/>
              <a:gd name="connsiteX352" fmla="*/ 708142 w 1511397"/>
              <a:gd name="connsiteY352" fmla="*/ 768366 h 1210254"/>
              <a:gd name="connsiteX353" fmla="*/ 702399 w 1511397"/>
              <a:gd name="connsiteY353" fmla="*/ 779013 h 1210254"/>
              <a:gd name="connsiteX354" fmla="*/ 685643 w 1511397"/>
              <a:gd name="connsiteY354" fmla="*/ 330039 h 1210254"/>
              <a:gd name="connsiteX355" fmla="*/ 693431 w 1511397"/>
              <a:gd name="connsiteY355" fmla="*/ 336359 h 1210254"/>
              <a:gd name="connsiteX356" fmla="*/ 699751 w 1511397"/>
              <a:gd name="connsiteY356" fmla="*/ 328885 h 1210254"/>
              <a:gd name="connsiteX357" fmla="*/ 691674 w 1511397"/>
              <a:gd name="connsiteY357" fmla="*/ 319287 h 1210254"/>
              <a:gd name="connsiteX358" fmla="*/ 685643 w 1511397"/>
              <a:gd name="connsiteY358" fmla="*/ 330039 h 1210254"/>
              <a:gd name="connsiteX359" fmla="*/ 1339869 w 1511397"/>
              <a:gd name="connsiteY359" fmla="*/ 785543 h 1210254"/>
              <a:gd name="connsiteX360" fmla="*/ 1363838 w 1511397"/>
              <a:gd name="connsiteY360" fmla="*/ 797605 h 1210254"/>
              <a:gd name="connsiteX361" fmla="*/ 1366355 w 1511397"/>
              <a:gd name="connsiteY361" fmla="*/ 791994 h 1210254"/>
              <a:gd name="connsiteX362" fmla="*/ 1341757 w 1511397"/>
              <a:gd name="connsiteY362" fmla="*/ 781111 h 1210254"/>
              <a:gd name="connsiteX363" fmla="*/ 1339869 w 1511397"/>
              <a:gd name="connsiteY363" fmla="*/ 785543 h 12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511397" h="1210254">
                <a:moveTo>
                  <a:pt x="451544" y="485440"/>
                </a:moveTo>
                <a:cubicBezTo>
                  <a:pt x="453092" y="489531"/>
                  <a:pt x="454009" y="494015"/>
                  <a:pt x="456317" y="497608"/>
                </a:cubicBezTo>
                <a:cubicBezTo>
                  <a:pt x="459071" y="501882"/>
                  <a:pt x="463030" y="505370"/>
                  <a:pt x="468380" y="511296"/>
                </a:cubicBezTo>
                <a:cubicBezTo>
                  <a:pt x="459988" y="512345"/>
                  <a:pt x="454245" y="513079"/>
                  <a:pt x="445697" y="514128"/>
                </a:cubicBezTo>
                <a:cubicBezTo>
                  <a:pt x="446562" y="502485"/>
                  <a:pt x="447270" y="492573"/>
                  <a:pt x="448240" y="479566"/>
                </a:cubicBezTo>
                <a:cubicBezTo>
                  <a:pt x="444726" y="476419"/>
                  <a:pt x="437777" y="471227"/>
                  <a:pt x="432244" y="464802"/>
                </a:cubicBezTo>
                <a:cubicBezTo>
                  <a:pt x="429281" y="461367"/>
                  <a:pt x="430015" y="454391"/>
                  <a:pt x="426815" y="451585"/>
                </a:cubicBezTo>
                <a:cubicBezTo>
                  <a:pt x="420863" y="446314"/>
                  <a:pt x="413258" y="442853"/>
                  <a:pt x="406282" y="438762"/>
                </a:cubicBezTo>
                <a:cubicBezTo>
                  <a:pt x="405837" y="438500"/>
                  <a:pt x="404630" y="439758"/>
                  <a:pt x="403896" y="439627"/>
                </a:cubicBezTo>
                <a:cubicBezTo>
                  <a:pt x="386562" y="436664"/>
                  <a:pt x="378171" y="444033"/>
                  <a:pt x="377908" y="461498"/>
                </a:cubicBezTo>
                <a:cubicBezTo>
                  <a:pt x="377882" y="462625"/>
                  <a:pt x="374919" y="463727"/>
                  <a:pt x="373555" y="464671"/>
                </a:cubicBezTo>
                <a:cubicBezTo>
                  <a:pt x="373555" y="453840"/>
                  <a:pt x="373477" y="443718"/>
                  <a:pt x="373582" y="433596"/>
                </a:cubicBezTo>
                <a:cubicBezTo>
                  <a:pt x="373660" y="425571"/>
                  <a:pt x="369753" y="423841"/>
                  <a:pt x="362541" y="425493"/>
                </a:cubicBezTo>
                <a:cubicBezTo>
                  <a:pt x="351160" y="428115"/>
                  <a:pt x="339701" y="430292"/>
                  <a:pt x="327113" y="430475"/>
                </a:cubicBezTo>
                <a:cubicBezTo>
                  <a:pt x="335164" y="426594"/>
                  <a:pt x="343057" y="422451"/>
                  <a:pt x="351265" y="418937"/>
                </a:cubicBezTo>
                <a:cubicBezTo>
                  <a:pt x="365242" y="412958"/>
                  <a:pt x="366895" y="403255"/>
                  <a:pt x="355277" y="393579"/>
                </a:cubicBezTo>
                <a:cubicBezTo>
                  <a:pt x="369491" y="379444"/>
                  <a:pt x="368730" y="376533"/>
                  <a:pt x="345208" y="363920"/>
                </a:cubicBezTo>
                <a:cubicBezTo>
                  <a:pt x="357559" y="361612"/>
                  <a:pt x="367498" y="358911"/>
                  <a:pt x="377594" y="358072"/>
                </a:cubicBezTo>
                <a:cubicBezTo>
                  <a:pt x="389447" y="357102"/>
                  <a:pt x="393433" y="353456"/>
                  <a:pt x="391755" y="341420"/>
                </a:cubicBezTo>
                <a:cubicBezTo>
                  <a:pt x="389945" y="328439"/>
                  <a:pt x="382209" y="319287"/>
                  <a:pt x="374342" y="308903"/>
                </a:cubicBezTo>
                <a:cubicBezTo>
                  <a:pt x="361073" y="291359"/>
                  <a:pt x="343398" y="283964"/>
                  <a:pt x="324701" y="276149"/>
                </a:cubicBezTo>
                <a:cubicBezTo>
                  <a:pt x="310592" y="270275"/>
                  <a:pt x="297009" y="263011"/>
                  <a:pt x="283608" y="255642"/>
                </a:cubicBezTo>
                <a:cubicBezTo>
                  <a:pt x="280698" y="254043"/>
                  <a:pt x="279491" y="249296"/>
                  <a:pt x="277498" y="246018"/>
                </a:cubicBezTo>
                <a:cubicBezTo>
                  <a:pt x="278390" y="244891"/>
                  <a:pt x="279308" y="243763"/>
                  <a:pt x="280199" y="242609"/>
                </a:cubicBezTo>
                <a:cubicBezTo>
                  <a:pt x="285995" y="244865"/>
                  <a:pt x="292131" y="246464"/>
                  <a:pt x="297481" y="249454"/>
                </a:cubicBezTo>
                <a:cubicBezTo>
                  <a:pt x="322419" y="263431"/>
                  <a:pt x="346833" y="278326"/>
                  <a:pt x="372061" y="291752"/>
                </a:cubicBezTo>
                <a:cubicBezTo>
                  <a:pt x="384832" y="298544"/>
                  <a:pt x="398861" y="302924"/>
                  <a:pt x="412340" y="308404"/>
                </a:cubicBezTo>
                <a:cubicBezTo>
                  <a:pt x="420784" y="311840"/>
                  <a:pt x="426763" y="309217"/>
                  <a:pt x="427628" y="300144"/>
                </a:cubicBezTo>
                <a:cubicBezTo>
                  <a:pt x="428572" y="290415"/>
                  <a:pt x="433817" y="290100"/>
                  <a:pt x="441370" y="291280"/>
                </a:cubicBezTo>
                <a:cubicBezTo>
                  <a:pt x="455950" y="293562"/>
                  <a:pt x="470688" y="297390"/>
                  <a:pt x="485215" y="296918"/>
                </a:cubicBezTo>
                <a:cubicBezTo>
                  <a:pt x="502812" y="296341"/>
                  <a:pt x="515950" y="287058"/>
                  <a:pt x="523528" y="269515"/>
                </a:cubicBezTo>
                <a:cubicBezTo>
                  <a:pt x="526151" y="263431"/>
                  <a:pt x="535171" y="259943"/>
                  <a:pt x="541570" y="255721"/>
                </a:cubicBezTo>
                <a:cubicBezTo>
                  <a:pt x="546002" y="252784"/>
                  <a:pt x="550932" y="250581"/>
                  <a:pt x="555154" y="248300"/>
                </a:cubicBezTo>
                <a:cubicBezTo>
                  <a:pt x="556806" y="254698"/>
                  <a:pt x="557383" y="263641"/>
                  <a:pt x="559481" y="264034"/>
                </a:cubicBezTo>
                <a:cubicBezTo>
                  <a:pt x="569708" y="265870"/>
                  <a:pt x="579883" y="277959"/>
                  <a:pt x="590844" y="265870"/>
                </a:cubicBezTo>
                <a:cubicBezTo>
                  <a:pt x="598134" y="257845"/>
                  <a:pt x="602199" y="262041"/>
                  <a:pt x="604821" y="269829"/>
                </a:cubicBezTo>
                <a:cubicBezTo>
                  <a:pt x="606631" y="275231"/>
                  <a:pt x="608650" y="280817"/>
                  <a:pt x="608991" y="286403"/>
                </a:cubicBezTo>
                <a:cubicBezTo>
                  <a:pt x="609647" y="297154"/>
                  <a:pt x="609201" y="307670"/>
                  <a:pt x="622889" y="311525"/>
                </a:cubicBezTo>
                <a:cubicBezTo>
                  <a:pt x="624358" y="311945"/>
                  <a:pt x="624594" y="320021"/>
                  <a:pt x="623886" y="324296"/>
                </a:cubicBezTo>
                <a:cubicBezTo>
                  <a:pt x="622785" y="330773"/>
                  <a:pt x="619480" y="336936"/>
                  <a:pt x="618825" y="343387"/>
                </a:cubicBezTo>
                <a:cubicBezTo>
                  <a:pt x="618431" y="347320"/>
                  <a:pt x="620136" y="353745"/>
                  <a:pt x="622968" y="355292"/>
                </a:cubicBezTo>
                <a:cubicBezTo>
                  <a:pt x="636683" y="362871"/>
                  <a:pt x="634034" y="374619"/>
                  <a:pt x="632828" y="386472"/>
                </a:cubicBezTo>
                <a:cubicBezTo>
                  <a:pt x="632461" y="390143"/>
                  <a:pt x="633956" y="393972"/>
                  <a:pt x="634034" y="397748"/>
                </a:cubicBezTo>
                <a:cubicBezTo>
                  <a:pt x="634166" y="404173"/>
                  <a:pt x="634795" y="410807"/>
                  <a:pt x="633562" y="417022"/>
                </a:cubicBezTo>
                <a:cubicBezTo>
                  <a:pt x="631517" y="427486"/>
                  <a:pt x="624096" y="437451"/>
                  <a:pt x="633431" y="448281"/>
                </a:cubicBezTo>
                <a:cubicBezTo>
                  <a:pt x="635136" y="450248"/>
                  <a:pt x="633274" y="455256"/>
                  <a:pt x="634716" y="459898"/>
                </a:cubicBezTo>
                <a:cubicBezTo>
                  <a:pt x="633798" y="439470"/>
                  <a:pt x="653728" y="438342"/>
                  <a:pt x="662356" y="427171"/>
                </a:cubicBezTo>
                <a:cubicBezTo>
                  <a:pt x="664480" y="434802"/>
                  <a:pt x="666552" y="442250"/>
                  <a:pt x="669148" y="451664"/>
                </a:cubicBezTo>
                <a:cubicBezTo>
                  <a:pt x="672609" y="446078"/>
                  <a:pt x="674891" y="442433"/>
                  <a:pt x="677408" y="438368"/>
                </a:cubicBezTo>
                <a:cubicBezTo>
                  <a:pt x="688816" y="451795"/>
                  <a:pt x="684148" y="464199"/>
                  <a:pt x="667207" y="470073"/>
                </a:cubicBezTo>
                <a:cubicBezTo>
                  <a:pt x="665188" y="462180"/>
                  <a:pt x="663169" y="454181"/>
                  <a:pt x="661150" y="446314"/>
                </a:cubicBezTo>
                <a:cubicBezTo>
                  <a:pt x="653178" y="454470"/>
                  <a:pt x="644131" y="460134"/>
                  <a:pt x="640643" y="468211"/>
                </a:cubicBezTo>
                <a:cubicBezTo>
                  <a:pt x="636342" y="478176"/>
                  <a:pt x="636500" y="490134"/>
                  <a:pt x="635267" y="501279"/>
                </a:cubicBezTo>
                <a:cubicBezTo>
                  <a:pt x="635188" y="502013"/>
                  <a:pt x="639699" y="503036"/>
                  <a:pt x="641849" y="504295"/>
                </a:cubicBezTo>
                <a:cubicBezTo>
                  <a:pt x="648589" y="508228"/>
                  <a:pt x="656429" y="511768"/>
                  <a:pt x="650267" y="522179"/>
                </a:cubicBezTo>
                <a:cubicBezTo>
                  <a:pt x="638283" y="517459"/>
                  <a:pt x="626456" y="512817"/>
                  <a:pt x="614052" y="507913"/>
                </a:cubicBezTo>
                <a:cubicBezTo>
                  <a:pt x="592103" y="530308"/>
                  <a:pt x="591736" y="552625"/>
                  <a:pt x="615180" y="562459"/>
                </a:cubicBezTo>
                <a:cubicBezTo>
                  <a:pt x="618169" y="557607"/>
                  <a:pt x="621447" y="552703"/>
                  <a:pt x="624306" y="547537"/>
                </a:cubicBezTo>
                <a:cubicBezTo>
                  <a:pt x="631569" y="534425"/>
                  <a:pt x="632959" y="534216"/>
                  <a:pt x="644052" y="546069"/>
                </a:cubicBezTo>
                <a:cubicBezTo>
                  <a:pt x="618536" y="567651"/>
                  <a:pt x="624725" y="594373"/>
                  <a:pt x="632723" y="621252"/>
                </a:cubicBezTo>
                <a:cubicBezTo>
                  <a:pt x="636867" y="635177"/>
                  <a:pt x="639725" y="649809"/>
                  <a:pt x="646045" y="662711"/>
                </a:cubicBezTo>
                <a:cubicBezTo>
                  <a:pt x="659340" y="689826"/>
                  <a:pt x="674865" y="715840"/>
                  <a:pt x="688737" y="742693"/>
                </a:cubicBezTo>
                <a:cubicBezTo>
                  <a:pt x="692644" y="750246"/>
                  <a:pt x="694637" y="759057"/>
                  <a:pt x="695870" y="767527"/>
                </a:cubicBezTo>
                <a:cubicBezTo>
                  <a:pt x="696211" y="769887"/>
                  <a:pt x="690678" y="773113"/>
                  <a:pt x="687845" y="775919"/>
                </a:cubicBezTo>
                <a:cubicBezTo>
                  <a:pt x="685590" y="773113"/>
                  <a:pt x="681080" y="769966"/>
                  <a:pt x="681447" y="767527"/>
                </a:cubicBezTo>
                <a:cubicBezTo>
                  <a:pt x="685511" y="739599"/>
                  <a:pt x="668466" y="719512"/>
                  <a:pt x="657242" y="696854"/>
                </a:cubicBezTo>
                <a:cubicBezTo>
                  <a:pt x="644419" y="670946"/>
                  <a:pt x="635765" y="642965"/>
                  <a:pt x="622627" y="617266"/>
                </a:cubicBezTo>
                <a:cubicBezTo>
                  <a:pt x="614000" y="600352"/>
                  <a:pt x="600914" y="585640"/>
                  <a:pt x="589192" y="570431"/>
                </a:cubicBezTo>
                <a:cubicBezTo>
                  <a:pt x="587094" y="567729"/>
                  <a:pt x="581797" y="567493"/>
                  <a:pt x="574297" y="564766"/>
                </a:cubicBezTo>
                <a:cubicBezTo>
                  <a:pt x="568292" y="552782"/>
                  <a:pt x="562470" y="548953"/>
                  <a:pt x="549568" y="553988"/>
                </a:cubicBezTo>
                <a:cubicBezTo>
                  <a:pt x="546317" y="555247"/>
                  <a:pt x="542304" y="562170"/>
                  <a:pt x="543170" y="565186"/>
                </a:cubicBezTo>
                <a:cubicBezTo>
                  <a:pt x="550407" y="590334"/>
                  <a:pt x="558825" y="615116"/>
                  <a:pt x="566561" y="640107"/>
                </a:cubicBezTo>
                <a:cubicBezTo>
                  <a:pt x="567820" y="644171"/>
                  <a:pt x="567531" y="648734"/>
                  <a:pt x="567977" y="653061"/>
                </a:cubicBezTo>
                <a:cubicBezTo>
                  <a:pt x="566351" y="653559"/>
                  <a:pt x="564726" y="654058"/>
                  <a:pt x="563100" y="654556"/>
                </a:cubicBezTo>
                <a:cubicBezTo>
                  <a:pt x="561133" y="649940"/>
                  <a:pt x="558563" y="645509"/>
                  <a:pt x="557304" y="640710"/>
                </a:cubicBezTo>
                <a:cubicBezTo>
                  <a:pt x="551115" y="616925"/>
                  <a:pt x="545897" y="592825"/>
                  <a:pt x="538790" y="569303"/>
                </a:cubicBezTo>
                <a:cubicBezTo>
                  <a:pt x="537191" y="564032"/>
                  <a:pt x="529927" y="558341"/>
                  <a:pt x="524289" y="556978"/>
                </a:cubicBezTo>
                <a:cubicBezTo>
                  <a:pt x="516684" y="555142"/>
                  <a:pt x="511229" y="560125"/>
                  <a:pt x="507846" y="568542"/>
                </a:cubicBezTo>
                <a:cubicBezTo>
                  <a:pt x="498327" y="592275"/>
                  <a:pt x="480810" y="612283"/>
                  <a:pt x="476037" y="638428"/>
                </a:cubicBezTo>
                <a:cubicBezTo>
                  <a:pt x="471999" y="660482"/>
                  <a:pt x="466833" y="682379"/>
                  <a:pt x="461168" y="704092"/>
                </a:cubicBezTo>
                <a:cubicBezTo>
                  <a:pt x="458467" y="714424"/>
                  <a:pt x="453590" y="724232"/>
                  <a:pt x="449263" y="734092"/>
                </a:cubicBezTo>
                <a:cubicBezTo>
                  <a:pt x="448738" y="735298"/>
                  <a:pt x="444359" y="736321"/>
                  <a:pt x="443546" y="735560"/>
                </a:cubicBezTo>
                <a:cubicBezTo>
                  <a:pt x="441632" y="733751"/>
                  <a:pt x="439193" y="730342"/>
                  <a:pt x="439770" y="728375"/>
                </a:cubicBezTo>
                <a:cubicBezTo>
                  <a:pt x="441947" y="720849"/>
                  <a:pt x="444621" y="713323"/>
                  <a:pt x="448188" y="706347"/>
                </a:cubicBezTo>
                <a:cubicBezTo>
                  <a:pt x="454691" y="693603"/>
                  <a:pt x="454350" y="681068"/>
                  <a:pt x="448896" y="668323"/>
                </a:cubicBezTo>
                <a:cubicBezTo>
                  <a:pt x="443730" y="656260"/>
                  <a:pt x="446457" y="649390"/>
                  <a:pt x="457681" y="644040"/>
                </a:cubicBezTo>
                <a:cubicBezTo>
                  <a:pt x="460539" y="642677"/>
                  <a:pt x="463686" y="638979"/>
                  <a:pt x="464158" y="635963"/>
                </a:cubicBezTo>
                <a:cubicBezTo>
                  <a:pt x="467383" y="615194"/>
                  <a:pt x="469560" y="594242"/>
                  <a:pt x="472838" y="573472"/>
                </a:cubicBezTo>
                <a:cubicBezTo>
                  <a:pt x="474910" y="560387"/>
                  <a:pt x="478686" y="547590"/>
                  <a:pt x="480889" y="534530"/>
                </a:cubicBezTo>
                <a:cubicBezTo>
                  <a:pt x="481859" y="528814"/>
                  <a:pt x="482777" y="521733"/>
                  <a:pt x="480312" y="517092"/>
                </a:cubicBezTo>
                <a:cubicBezTo>
                  <a:pt x="473861" y="504976"/>
                  <a:pt x="465522" y="493858"/>
                  <a:pt x="457943" y="482345"/>
                </a:cubicBezTo>
                <a:cubicBezTo>
                  <a:pt x="455793" y="483473"/>
                  <a:pt x="453668" y="484443"/>
                  <a:pt x="451544" y="485440"/>
                </a:cubicBezTo>
                <a:close/>
                <a:moveTo>
                  <a:pt x="350872" y="716942"/>
                </a:moveTo>
                <a:cubicBezTo>
                  <a:pt x="351528" y="712326"/>
                  <a:pt x="352944" y="707711"/>
                  <a:pt x="352708" y="703148"/>
                </a:cubicBezTo>
                <a:cubicBezTo>
                  <a:pt x="352262" y="694232"/>
                  <a:pt x="353573" y="683559"/>
                  <a:pt x="349194" y="676925"/>
                </a:cubicBezTo>
                <a:cubicBezTo>
                  <a:pt x="344290" y="669529"/>
                  <a:pt x="334430" y="664285"/>
                  <a:pt x="325645" y="660823"/>
                </a:cubicBezTo>
                <a:cubicBezTo>
                  <a:pt x="311222" y="655133"/>
                  <a:pt x="285208" y="662921"/>
                  <a:pt x="281065" y="680150"/>
                </a:cubicBezTo>
                <a:cubicBezTo>
                  <a:pt x="278049" y="692606"/>
                  <a:pt x="275453" y="705167"/>
                  <a:pt x="272883" y="716732"/>
                </a:cubicBezTo>
                <a:cubicBezTo>
                  <a:pt x="276790" y="717283"/>
                  <a:pt x="283005" y="716470"/>
                  <a:pt x="286047" y="719197"/>
                </a:cubicBezTo>
                <a:cubicBezTo>
                  <a:pt x="288198" y="721137"/>
                  <a:pt x="286073" y="727851"/>
                  <a:pt x="285942" y="730814"/>
                </a:cubicBezTo>
                <a:cubicBezTo>
                  <a:pt x="303302" y="732676"/>
                  <a:pt x="320872" y="734538"/>
                  <a:pt x="338311" y="736400"/>
                </a:cubicBezTo>
                <a:cubicBezTo>
                  <a:pt x="341563" y="729477"/>
                  <a:pt x="344814" y="722606"/>
                  <a:pt x="348040" y="715709"/>
                </a:cubicBezTo>
                <a:cubicBezTo>
                  <a:pt x="348984" y="716103"/>
                  <a:pt x="349928" y="716522"/>
                  <a:pt x="350872" y="716942"/>
                </a:cubicBezTo>
                <a:close/>
                <a:moveTo>
                  <a:pt x="707539" y="382984"/>
                </a:moveTo>
                <a:cubicBezTo>
                  <a:pt x="710975" y="386996"/>
                  <a:pt x="716508" y="390930"/>
                  <a:pt x="715931" y="393395"/>
                </a:cubicBezTo>
                <a:cubicBezTo>
                  <a:pt x="714803" y="398194"/>
                  <a:pt x="711106" y="403622"/>
                  <a:pt x="706884" y="406218"/>
                </a:cubicBezTo>
                <a:cubicBezTo>
                  <a:pt x="697863" y="411752"/>
                  <a:pt x="698545" y="418963"/>
                  <a:pt x="702085" y="426306"/>
                </a:cubicBezTo>
                <a:cubicBezTo>
                  <a:pt x="705389" y="433176"/>
                  <a:pt x="718107" y="434723"/>
                  <a:pt x="724375" y="430659"/>
                </a:cubicBezTo>
                <a:cubicBezTo>
                  <a:pt x="728676" y="427853"/>
                  <a:pt x="733894" y="424129"/>
                  <a:pt x="738431" y="424444"/>
                </a:cubicBezTo>
                <a:cubicBezTo>
                  <a:pt x="748684" y="425152"/>
                  <a:pt x="755817" y="421507"/>
                  <a:pt x="763763" y="415370"/>
                </a:cubicBezTo>
                <a:cubicBezTo>
                  <a:pt x="776796" y="405301"/>
                  <a:pt x="778028" y="389252"/>
                  <a:pt x="764497" y="379916"/>
                </a:cubicBezTo>
                <a:cubicBezTo>
                  <a:pt x="757181" y="374855"/>
                  <a:pt x="749681" y="370082"/>
                  <a:pt x="742784" y="365519"/>
                </a:cubicBezTo>
                <a:cubicBezTo>
                  <a:pt x="739034" y="376638"/>
                  <a:pt x="731062" y="373177"/>
                  <a:pt x="720861" y="366542"/>
                </a:cubicBezTo>
                <a:cubicBezTo>
                  <a:pt x="727758" y="382958"/>
                  <a:pt x="713649" y="380309"/>
                  <a:pt x="707539" y="382984"/>
                </a:cubicBezTo>
                <a:close/>
                <a:moveTo>
                  <a:pt x="1163227" y="601794"/>
                </a:moveTo>
                <a:cubicBezTo>
                  <a:pt x="1173795" y="602004"/>
                  <a:pt x="1190211" y="584801"/>
                  <a:pt x="1190552" y="573105"/>
                </a:cubicBezTo>
                <a:cubicBezTo>
                  <a:pt x="1190972" y="559705"/>
                  <a:pt x="1173795" y="544863"/>
                  <a:pt x="1156619" y="543735"/>
                </a:cubicBezTo>
                <a:cubicBezTo>
                  <a:pt x="1140648" y="542686"/>
                  <a:pt x="1126776" y="555142"/>
                  <a:pt x="1125989" y="571191"/>
                </a:cubicBezTo>
                <a:cubicBezTo>
                  <a:pt x="1125203" y="587555"/>
                  <a:pt x="1142038" y="601401"/>
                  <a:pt x="1163227" y="601794"/>
                </a:cubicBezTo>
                <a:close/>
                <a:moveTo>
                  <a:pt x="765808" y="991372"/>
                </a:moveTo>
                <a:cubicBezTo>
                  <a:pt x="763291" y="936853"/>
                  <a:pt x="735651" y="891250"/>
                  <a:pt x="710135" y="844860"/>
                </a:cubicBezTo>
                <a:cubicBezTo>
                  <a:pt x="715170" y="858995"/>
                  <a:pt x="720231" y="873156"/>
                  <a:pt x="724716" y="885743"/>
                </a:cubicBezTo>
                <a:cubicBezTo>
                  <a:pt x="718842" y="892902"/>
                  <a:pt x="714462" y="899799"/>
                  <a:pt x="708562" y="904965"/>
                </a:cubicBezTo>
                <a:cubicBezTo>
                  <a:pt x="702163" y="910551"/>
                  <a:pt x="699043" y="915848"/>
                  <a:pt x="702295" y="924318"/>
                </a:cubicBezTo>
                <a:cubicBezTo>
                  <a:pt x="705441" y="932500"/>
                  <a:pt x="709690" y="938557"/>
                  <a:pt x="719550" y="935935"/>
                </a:cubicBezTo>
                <a:cubicBezTo>
                  <a:pt x="731036" y="932893"/>
                  <a:pt x="739689" y="936827"/>
                  <a:pt x="744829" y="946844"/>
                </a:cubicBezTo>
                <a:cubicBezTo>
                  <a:pt x="749366" y="955681"/>
                  <a:pt x="752644" y="965227"/>
                  <a:pt x="755922" y="974667"/>
                </a:cubicBezTo>
                <a:cubicBezTo>
                  <a:pt x="757993" y="980594"/>
                  <a:pt x="759042" y="986887"/>
                  <a:pt x="760537" y="993024"/>
                </a:cubicBezTo>
                <a:cubicBezTo>
                  <a:pt x="762320" y="992473"/>
                  <a:pt x="764077" y="991922"/>
                  <a:pt x="765808" y="991372"/>
                </a:cubicBezTo>
                <a:close/>
                <a:moveTo>
                  <a:pt x="729279" y="475344"/>
                </a:moveTo>
                <a:cubicBezTo>
                  <a:pt x="730380" y="482188"/>
                  <a:pt x="729121" y="491602"/>
                  <a:pt x="733134" y="495379"/>
                </a:cubicBezTo>
                <a:cubicBezTo>
                  <a:pt x="741027" y="502800"/>
                  <a:pt x="751411" y="508281"/>
                  <a:pt x="761691" y="512031"/>
                </a:cubicBezTo>
                <a:cubicBezTo>
                  <a:pt x="765336" y="513368"/>
                  <a:pt x="775642" y="507651"/>
                  <a:pt x="775878" y="504583"/>
                </a:cubicBezTo>
                <a:cubicBezTo>
                  <a:pt x="776298" y="499260"/>
                  <a:pt x="771892" y="493071"/>
                  <a:pt x="768352" y="488036"/>
                </a:cubicBezTo>
                <a:cubicBezTo>
                  <a:pt x="766149" y="484889"/>
                  <a:pt x="761875" y="483185"/>
                  <a:pt x="758466" y="480929"/>
                </a:cubicBezTo>
                <a:cubicBezTo>
                  <a:pt x="753955" y="477966"/>
                  <a:pt x="749313" y="475160"/>
                  <a:pt x="744803" y="472171"/>
                </a:cubicBezTo>
                <a:cubicBezTo>
                  <a:pt x="741945" y="470283"/>
                  <a:pt x="739322" y="468027"/>
                  <a:pt x="736438" y="466192"/>
                </a:cubicBezTo>
                <a:cubicBezTo>
                  <a:pt x="733710" y="464461"/>
                  <a:pt x="730905" y="462573"/>
                  <a:pt x="727863" y="461681"/>
                </a:cubicBezTo>
                <a:cubicBezTo>
                  <a:pt x="723037" y="460239"/>
                  <a:pt x="718002" y="458902"/>
                  <a:pt x="713020" y="458770"/>
                </a:cubicBezTo>
                <a:cubicBezTo>
                  <a:pt x="708352" y="458666"/>
                  <a:pt x="702452" y="458718"/>
                  <a:pt x="699226" y="461340"/>
                </a:cubicBezTo>
                <a:cubicBezTo>
                  <a:pt x="689261" y="469417"/>
                  <a:pt x="687347" y="480457"/>
                  <a:pt x="690546" y="492468"/>
                </a:cubicBezTo>
                <a:cubicBezTo>
                  <a:pt x="698833" y="491366"/>
                  <a:pt x="707513" y="492494"/>
                  <a:pt x="713177" y="488849"/>
                </a:cubicBezTo>
                <a:cubicBezTo>
                  <a:pt x="718947" y="485151"/>
                  <a:pt x="721700" y="476786"/>
                  <a:pt x="725791" y="470466"/>
                </a:cubicBezTo>
                <a:cubicBezTo>
                  <a:pt x="726919" y="472118"/>
                  <a:pt x="728099" y="473718"/>
                  <a:pt x="729279" y="475344"/>
                </a:cubicBezTo>
                <a:close/>
                <a:moveTo>
                  <a:pt x="429805" y="229471"/>
                </a:moveTo>
                <a:cubicBezTo>
                  <a:pt x="441291" y="223886"/>
                  <a:pt x="446483" y="210407"/>
                  <a:pt x="441579" y="199393"/>
                </a:cubicBezTo>
                <a:cubicBezTo>
                  <a:pt x="438013" y="191395"/>
                  <a:pt x="422384" y="186596"/>
                  <a:pt x="413205" y="190687"/>
                </a:cubicBezTo>
                <a:cubicBezTo>
                  <a:pt x="402795" y="195328"/>
                  <a:pt x="399438" y="207286"/>
                  <a:pt x="403765" y="219559"/>
                </a:cubicBezTo>
                <a:cubicBezTo>
                  <a:pt x="405312" y="223938"/>
                  <a:pt x="403188" y="229498"/>
                  <a:pt x="403660" y="234428"/>
                </a:cubicBezTo>
                <a:cubicBezTo>
                  <a:pt x="404080" y="239043"/>
                  <a:pt x="404499" y="244576"/>
                  <a:pt x="407226" y="247723"/>
                </a:cubicBezTo>
                <a:cubicBezTo>
                  <a:pt x="409193" y="250004"/>
                  <a:pt x="417349" y="250817"/>
                  <a:pt x="418476" y="249244"/>
                </a:cubicBezTo>
                <a:cubicBezTo>
                  <a:pt x="421754" y="244629"/>
                  <a:pt x="422908" y="238492"/>
                  <a:pt x="425714" y="230678"/>
                </a:cubicBezTo>
                <a:cubicBezTo>
                  <a:pt x="424980" y="230835"/>
                  <a:pt x="427576" y="230547"/>
                  <a:pt x="429805" y="229471"/>
                </a:cubicBezTo>
                <a:close/>
                <a:moveTo>
                  <a:pt x="748343" y="283649"/>
                </a:moveTo>
                <a:cubicBezTo>
                  <a:pt x="753221" y="281945"/>
                  <a:pt x="759960" y="279453"/>
                  <a:pt x="761350" y="275625"/>
                </a:cubicBezTo>
                <a:cubicBezTo>
                  <a:pt x="762845" y="271534"/>
                  <a:pt x="760590" y="262933"/>
                  <a:pt x="757233" y="260966"/>
                </a:cubicBezTo>
                <a:cubicBezTo>
                  <a:pt x="753011" y="258501"/>
                  <a:pt x="745931" y="260284"/>
                  <a:pt x="740240" y="261202"/>
                </a:cubicBezTo>
                <a:cubicBezTo>
                  <a:pt x="735572" y="261936"/>
                  <a:pt x="731141" y="265240"/>
                  <a:pt x="726551" y="265345"/>
                </a:cubicBezTo>
                <a:cubicBezTo>
                  <a:pt x="717163" y="265581"/>
                  <a:pt x="702478" y="281945"/>
                  <a:pt x="705337" y="290835"/>
                </a:cubicBezTo>
                <a:cubicBezTo>
                  <a:pt x="706071" y="293116"/>
                  <a:pt x="710240" y="295397"/>
                  <a:pt x="713020" y="295607"/>
                </a:cubicBezTo>
                <a:cubicBezTo>
                  <a:pt x="715931" y="295843"/>
                  <a:pt x="719025" y="293640"/>
                  <a:pt x="718947" y="293667"/>
                </a:cubicBezTo>
                <a:cubicBezTo>
                  <a:pt x="722723" y="300799"/>
                  <a:pt x="725162" y="307014"/>
                  <a:pt x="729226" y="311892"/>
                </a:cubicBezTo>
                <a:cubicBezTo>
                  <a:pt x="730170" y="313020"/>
                  <a:pt x="739873" y="309716"/>
                  <a:pt x="739925" y="308221"/>
                </a:cubicBezTo>
                <a:cubicBezTo>
                  <a:pt x="740188" y="301744"/>
                  <a:pt x="738378" y="295161"/>
                  <a:pt x="736726" y="284987"/>
                </a:cubicBezTo>
                <a:cubicBezTo>
                  <a:pt x="739060" y="284803"/>
                  <a:pt x="744043" y="285170"/>
                  <a:pt x="748343" y="283649"/>
                </a:cubicBezTo>
                <a:close/>
                <a:moveTo>
                  <a:pt x="889898" y="671942"/>
                </a:moveTo>
                <a:cubicBezTo>
                  <a:pt x="880248" y="669136"/>
                  <a:pt x="871411" y="663105"/>
                  <a:pt x="862678" y="657755"/>
                </a:cubicBezTo>
                <a:cubicBezTo>
                  <a:pt x="853369" y="652065"/>
                  <a:pt x="845003" y="644774"/>
                  <a:pt x="835458" y="639582"/>
                </a:cubicBezTo>
                <a:cubicBezTo>
                  <a:pt x="831341" y="637353"/>
                  <a:pt x="825310" y="638612"/>
                  <a:pt x="820143" y="638297"/>
                </a:cubicBezTo>
                <a:cubicBezTo>
                  <a:pt x="819409" y="639766"/>
                  <a:pt x="818649" y="641208"/>
                  <a:pt x="817914" y="642677"/>
                </a:cubicBezTo>
                <a:cubicBezTo>
                  <a:pt x="820563" y="644276"/>
                  <a:pt x="823264" y="645797"/>
                  <a:pt x="825860" y="647475"/>
                </a:cubicBezTo>
                <a:cubicBezTo>
                  <a:pt x="836586" y="654398"/>
                  <a:pt x="847495" y="661033"/>
                  <a:pt x="857932" y="668376"/>
                </a:cubicBezTo>
                <a:cubicBezTo>
                  <a:pt x="867477" y="675089"/>
                  <a:pt x="876446" y="682615"/>
                  <a:pt x="885755" y="689669"/>
                </a:cubicBezTo>
                <a:cubicBezTo>
                  <a:pt x="893989" y="695910"/>
                  <a:pt x="901751" y="703804"/>
                  <a:pt x="916227" y="698349"/>
                </a:cubicBezTo>
                <a:cubicBezTo>
                  <a:pt x="908805" y="686365"/>
                  <a:pt x="903666" y="675928"/>
                  <a:pt x="889898" y="671942"/>
                </a:cubicBezTo>
                <a:close/>
                <a:moveTo>
                  <a:pt x="866926" y="218457"/>
                </a:moveTo>
                <a:cubicBezTo>
                  <a:pt x="875554" y="215048"/>
                  <a:pt x="882765" y="208020"/>
                  <a:pt x="890475" y="202697"/>
                </a:cubicBezTo>
                <a:cubicBezTo>
                  <a:pt x="881481" y="187278"/>
                  <a:pt x="869968" y="180066"/>
                  <a:pt x="860449" y="185311"/>
                </a:cubicBezTo>
                <a:cubicBezTo>
                  <a:pt x="846052" y="193230"/>
                  <a:pt x="832573" y="202828"/>
                  <a:pt x="818701" y="211692"/>
                </a:cubicBezTo>
                <a:cubicBezTo>
                  <a:pt x="819226" y="212741"/>
                  <a:pt x="819750" y="213763"/>
                  <a:pt x="820301" y="214812"/>
                </a:cubicBezTo>
                <a:cubicBezTo>
                  <a:pt x="827722" y="211718"/>
                  <a:pt x="835143" y="208597"/>
                  <a:pt x="844243" y="204821"/>
                </a:cubicBezTo>
                <a:cubicBezTo>
                  <a:pt x="847311" y="217671"/>
                  <a:pt x="855808" y="222863"/>
                  <a:pt x="866926" y="218457"/>
                </a:cubicBezTo>
                <a:close/>
                <a:moveTo>
                  <a:pt x="682601" y="531672"/>
                </a:moveTo>
                <a:cubicBezTo>
                  <a:pt x="689917" y="542083"/>
                  <a:pt x="697233" y="552467"/>
                  <a:pt x="705992" y="564950"/>
                </a:cubicBezTo>
                <a:cubicBezTo>
                  <a:pt x="712732" y="556375"/>
                  <a:pt x="717714" y="550868"/>
                  <a:pt x="721700" y="544758"/>
                </a:cubicBezTo>
                <a:cubicBezTo>
                  <a:pt x="727889" y="535238"/>
                  <a:pt x="723745" y="524854"/>
                  <a:pt x="713046" y="521025"/>
                </a:cubicBezTo>
                <a:cubicBezTo>
                  <a:pt x="699200" y="516069"/>
                  <a:pt x="700144" y="530413"/>
                  <a:pt x="693667" y="535973"/>
                </a:cubicBezTo>
                <a:cubicBezTo>
                  <a:pt x="690546" y="533953"/>
                  <a:pt x="687478" y="531961"/>
                  <a:pt x="684436" y="529967"/>
                </a:cubicBezTo>
                <a:cubicBezTo>
                  <a:pt x="683807" y="530544"/>
                  <a:pt x="683204" y="531121"/>
                  <a:pt x="682601" y="531672"/>
                </a:cubicBezTo>
                <a:close/>
                <a:moveTo>
                  <a:pt x="1060299" y="277906"/>
                </a:moveTo>
                <a:cubicBezTo>
                  <a:pt x="1059513" y="267024"/>
                  <a:pt x="1051934" y="262828"/>
                  <a:pt x="1042467" y="262749"/>
                </a:cubicBezTo>
                <a:cubicBezTo>
                  <a:pt x="1032319" y="262697"/>
                  <a:pt x="1026287" y="270878"/>
                  <a:pt x="1027336" y="278981"/>
                </a:cubicBezTo>
                <a:cubicBezTo>
                  <a:pt x="1028149" y="285354"/>
                  <a:pt x="1035990" y="290835"/>
                  <a:pt x="1040710" y="296682"/>
                </a:cubicBezTo>
                <a:cubicBezTo>
                  <a:pt x="1052616" y="294401"/>
                  <a:pt x="1060929" y="286455"/>
                  <a:pt x="1060299" y="277906"/>
                </a:cubicBezTo>
                <a:close/>
                <a:moveTo>
                  <a:pt x="103111" y="444138"/>
                </a:moveTo>
                <a:cubicBezTo>
                  <a:pt x="68732" y="448307"/>
                  <a:pt x="34379" y="452477"/>
                  <a:pt x="0" y="456620"/>
                </a:cubicBezTo>
                <a:cubicBezTo>
                  <a:pt x="210" y="458718"/>
                  <a:pt x="420" y="460790"/>
                  <a:pt x="629" y="462888"/>
                </a:cubicBezTo>
                <a:cubicBezTo>
                  <a:pt x="14187" y="461917"/>
                  <a:pt x="27745" y="460921"/>
                  <a:pt x="41066" y="459950"/>
                </a:cubicBezTo>
                <a:cubicBezTo>
                  <a:pt x="42561" y="461943"/>
                  <a:pt x="44397" y="464382"/>
                  <a:pt x="46232" y="466821"/>
                </a:cubicBezTo>
                <a:cubicBezTo>
                  <a:pt x="47963" y="463569"/>
                  <a:pt x="49668" y="460344"/>
                  <a:pt x="51293" y="457302"/>
                </a:cubicBezTo>
                <a:cubicBezTo>
                  <a:pt x="68837" y="454784"/>
                  <a:pt x="86354" y="452267"/>
                  <a:pt x="103872" y="449750"/>
                </a:cubicBezTo>
                <a:cubicBezTo>
                  <a:pt x="103609" y="447888"/>
                  <a:pt x="103373" y="446026"/>
                  <a:pt x="103111" y="444138"/>
                </a:cubicBezTo>
                <a:close/>
                <a:moveTo>
                  <a:pt x="738404" y="167400"/>
                </a:moveTo>
                <a:cubicBezTo>
                  <a:pt x="728492" y="167584"/>
                  <a:pt x="721726" y="173300"/>
                  <a:pt x="721385" y="183606"/>
                </a:cubicBezTo>
                <a:cubicBezTo>
                  <a:pt x="721018" y="194305"/>
                  <a:pt x="730249" y="196377"/>
                  <a:pt x="737670" y="196561"/>
                </a:cubicBezTo>
                <a:cubicBezTo>
                  <a:pt x="745537" y="196744"/>
                  <a:pt x="753667" y="193807"/>
                  <a:pt x="751910" y="184734"/>
                </a:cubicBezTo>
                <a:cubicBezTo>
                  <a:pt x="752487" y="172933"/>
                  <a:pt x="747793" y="167217"/>
                  <a:pt x="738404" y="167400"/>
                </a:cubicBezTo>
                <a:close/>
                <a:moveTo>
                  <a:pt x="540075" y="217015"/>
                </a:moveTo>
                <a:cubicBezTo>
                  <a:pt x="537296" y="212531"/>
                  <a:pt x="530320" y="208676"/>
                  <a:pt x="525102" y="208519"/>
                </a:cubicBezTo>
                <a:cubicBezTo>
                  <a:pt x="522427" y="208440"/>
                  <a:pt x="517995" y="216753"/>
                  <a:pt x="516972" y="221814"/>
                </a:cubicBezTo>
                <a:cubicBezTo>
                  <a:pt x="515320" y="229996"/>
                  <a:pt x="520145" y="234532"/>
                  <a:pt x="528589" y="235844"/>
                </a:cubicBezTo>
                <a:cubicBezTo>
                  <a:pt x="535119" y="236866"/>
                  <a:pt x="541491" y="239069"/>
                  <a:pt x="548860" y="240983"/>
                </a:cubicBezTo>
                <a:cubicBezTo>
                  <a:pt x="546159" y="233064"/>
                  <a:pt x="544533" y="224174"/>
                  <a:pt x="540075" y="217015"/>
                </a:cubicBezTo>
                <a:close/>
                <a:moveTo>
                  <a:pt x="782381" y="382329"/>
                </a:moveTo>
                <a:cubicBezTo>
                  <a:pt x="791586" y="393395"/>
                  <a:pt x="805012" y="394968"/>
                  <a:pt x="818360" y="396096"/>
                </a:cubicBezTo>
                <a:cubicBezTo>
                  <a:pt x="821743" y="396384"/>
                  <a:pt x="825336" y="394418"/>
                  <a:pt x="828823" y="393500"/>
                </a:cubicBezTo>
                <a:cubicBezTo>
                  <a:pt x="826830" y="389907"/>
                  <a:pt x="825467" y="383823"/>
                  <a:pt x="822740" y="383142"/>
                </a:cubicBezTo>
                <a:cubicBezTo>
                  <a:pt x="810047" y="379995"/>
                  <a:pt x="796988" y="378343"/>
                  <a:pt x="784060" y="376140"/>
                </a:cubicBezTo>
                <a:cubicBezTo>
                  <a:pt x="783535" y="378212"/>
                  <a:pt x="782958" y="380257"/>
                  <a:pt x="782381" y="382329"/>
                </a:cubicBezTo>
                <a:close/>
                <a:moveTo>
                  <a:pt x="471632" y="125888"/>
                </a:moveTo>
                <a:cubicBezTo>
                  <a:pt x="460041" y="148021"/>
                  <a:pt x="464446" y="167059"/>
                  <a:pt x="469901" y="186360"/>
                </a:cubicBezTo>
                <a:cubicBezTo>
                  <a:pt x="475723" y="167767"/>
                  <a:pt x="479971" y="148860"/>
                  <a:pt x="471632" y="125888"/>
                </a:cubicBezTo>
                <a:close/>
                <a:moveTo>
                  <a:pt x="549096" y="1209998"/>
                </a:moveTo>
                <a:cubicBezTo>
                  <a:pt x="557304" y="1211860"/>
                  <a:pt x="560110" y="1203258"/>
                  <a:pt x="560189" y="1195575"/>
                </a:cubicBezTo>
                <a:cubicBezTo>
                  <a:pt x="560267" y="1187314"/>
                  <a:pt x="557776" y="1179526"/>
                  <a:pt x="548231" y="1180365"/>
                </a:cubicBezTo>
                <a:cubicBezTo>
                  <a:pt x="543773" y="1180758"/>
                  <a:pt x="539813" y="1186816"/>
                  <a:pt x="533388" y="1192218"/>
                </a:cubicBezTo>
                <a:cubicBezTo>
                  <a:pt x="539761" y="1199823"/>
                  <a:pt x="543563" y="1208739"/>
                  <a:pt x="549096" y="1209998"/>
                </a:cubicBezTo>
                <a:close/>
                <a:moveTo>
                  <a:pt x="933089" y="586742"/>
                </a:moveTo>
                <a:cubicBezTo>
                  <a:pt x="928552" y="587292"/>
                  <a:pt x="921812" y="594897"/>
                  <a:pt x="921734" y="599408"/>
                </a:cubicBezTo>
                <a:cubicBezTo>
                  <a:pt x="921681" y="603682"/>
                  <a:pt x="928578" y="610815"/>
                  <a:pt x="933298" y="611654"/>
                </a:cubicBezTo>
                <a:cubicBezTo>
                  <a:pt x="938596" y="612572"/>
                  <a:pt x="948351" y="611680"/>
                  <a:pt x="946541" y="601794"/>
                </a:cubicBezTo>
                <a:cubicBezTo>
                  <a:pt x="946856" y="591173"/>
                  <a:pt x="940667" y="585798"/>
                  <a:pt x="933089" y="586742"/>
                </a:cubicBezTo>
                <a:close/>
                <a:moveTo>
                  <a:pt x="201712" y="506314"/>
                </a:moveTo>
                <a:cubicBezTo>
                  <a:pt x="211021" y="506891"/>
                  <a:pt x="216922" y="500518"/>
                  <a:pt x="214876" y="491340"/>
                </a:cubicBezTo>
                <a:cubicBezTo>
                  <a:pt x="213906" y="486961"/>
                  <a:pt x="206616" y="480038"/>
                  <a:pt x="203967" y="480772"/>
                </a:cubicBezTo>
                <a:cubicBezTo>
                  <a:pt x="198277" y="482319"/>
                  <a:pt x="193714" y="488088"/>
                  <a:pt x="185112" y="495038"/>
                </a:cubicBezTo>
                <a:cubicBezTo>
                  <a:pt x="193347" y="500833"/>
                  <a:pt x="197385" y="506052"/>
                  <a:pt x="201712" y="506314"/>
                </a:cubicBezTo>
                <a:close/>
                <a:moveTo>
                  <a:pt x="1470384" y="941311"/>
                </a:moveTo>
                <a:cubicBezTo>
                  <a:pt x="1455725" y="923321"/>
                  <a:pt x="1436425" y="913016"/>
                  <a:pt x="1414711" y="906669"/>
                </a:cubicBezTo>
                <a:cubicBezTo>
                  <a:pt x="1429213" y="925052"/>
                  <a:pt x="1449851" y="933155"/>
                  <a:pt x="1470646" y="941022"/>
                </a:cubicBezTo>
                <a:lnTo>
                  <a:pt x="1470384" y="941311"/>
                </a:lnTo>
                <a:close/>
                <a:moveTo>
                  <a:pt x="860528" y="355895"/>
                </a:moveTo>
                <a:cubicBezTo>
                  <a:pt x="856149" y="356105"/>
                  <a:pt x="852058" y="361874"/>
                  <a:pt x="847836" y="365205"/>
                </a:cubicBezTo>
                <a:cubicBezTo>
                  <a:pt x="851769" y="369584"/>
                  <a:pt x="855073" y="376219"/>
                  <a:pt x="859846" y="377556"/>
                </a:cubicBezTo>
                <a:cubicBezTo>
                  <a:pt x="863229" y="378500"/>
                  <a:pt x="868631" y="372285"/>
                  <a:pt x="876813" y="366831"/>
                </a:cubicBezTo>
                <a:cubicBezTo>
                  <a:pt x="869077" y="361297"/>
                  <a:pt x="864671" y="355685"/>
                  <a:pt x="860528" y="355895"/>
                </a:cubicBezTo>
                <a:close/>
                <a:moveTo>
                  <a:pt x="405968" y="130792"/>
                </a:moveTo>
                <a:cubicBezTo>
                  <a:pt x="403372" y="135066"/>
                  <a:pt x="398232" y="139813"/>
                  <a:pt x="398861" y="143537"/>
                </a:cubicBezTo>
                <a:cubicBezTo>
                  <a:pt x="399674" y="148178"/>
                  <a:pt x="405260" y="151954"/>
                  <a:pt x="408800" y="156124"/>
                </a:cubicBezTo>
                <a:cubicBezTo>
                  <a:pt x="412917" y="152479"/>
                  <a:pt x="420312" y="148860"/>
                  <a:pt x="420338" y="145215"/>
                </a:cubicBezTo>
                <a:cubicBezTo>
                  <a:pt x="420365" y="140364"/>
                  <a:pt x="414622" y="135486"/>
                  <a:pt x="411370" y="130635"/>
                </a:cubicBezTo>
                <a:cubicBezTo>
                  <a:pt x="409560" y="130661"/>
                  <a:pt x="407751" y="130739"/>
                  <a:pt x="405968" y="130792"/>
                </a:cubicBezTo>
                <a:close/>
                <a:moveTo>
                  <a:pt x="387716" y="279139"/>
                </a:moveTo>
                <a:cubicBezTo>
                  <a:pt x="389552" y="284174"/>
                  <a:pt x="394770" y="289235"/>
                  <a:pt x="399805" y="291254"/>
                </a:cubicBezTo>
                <a:cubicBezTo>
                  <a:pt x="401903" y="292093"/>
                  <a:pt x="410426" y="284829"/>
                  <a:pt x="410164" y="281814"/>
                </a:cubicBezTo>
                <a:cubicBezTo>
                  <a:pt x="409691" y="276726"/>
                  <a:pt x="404499" y="272111"/>
                  <a:pt x="399097" y="263982"/>
                </a:cubicBezTo>
                <a:cubicBezTo>
                  <a:pt x="393223" y="271482"/>
                  <a:pt x="386824" y="276621"/>
                  <a:pt x="387716" y="279139"/>
                </a:cubicBezTo>
                <a:close/>
                <a:moveTo>
                  <a:pt x="332594" y="838698"/>
                </a:moveTo>
                <a:cubicBezTo>
                  <a:pt x="335688" y="834109"/>
                  <a:pt x="341300" y="829415"/>
                  <a:pt x="341117" y="824930"/>
                </a:cubicBezTo>
                <a:cubicBezTo>
                  <a:pt x="340959" y="820761"/>
                  <a:pt x="334666" y="816827"/>
                  <a:pt x="331099" y="812763"/>
                </a:cubicBezTo>
                <a:cubicBezTo>
                  <a:pt x="327376" y="816618"/>
                  <a:pt x="321161" y="820158"/>
                  <a:pt x="320610" y="824432"/>
                </a:cubicBezTo>
                <a:cubicBezTo>
                  <a:pt x="320059" y="828759"/>
                  <a:pt x="325120" y="833794"/>
                  <a:pt x="327716" y="838514"/>
                </a:cubicBezTo>
                <a:cubicBezTo>
                  <a:pt x="329369" y="838593"/>
                  <a:pt x="330994" y="838645"/>
                  <a:pt x="332594" y="838698"/>
                </a:cubicBezTo>
                <a:close/>
                <a:moveTo>
                  <a:pt x="640931" y="13966"/>
                </a:moveTo>
                <a:cubicBezTo>
                  <a:pt x="642531" y="10478"/>
                  <a:pt x="640826" y="4709"/>
                  <a:pt x="638886" y="828"/>
                </a:cubicBezTo>
                <a:cubicBezTo>
                  <a:pt x="638257" y="-431"/>
                  <a:pt x="631150" y="-300"/>
                  <a:pt x="628868" y="1536"/>
                </a:cubicBezTo>
                <a:cubicBezTo>
                  <a:pt x="626115" y="3712"/>
                  <a:pt x="623938" y="8433"/>
                  <a:pt x="624043" y="11973"/>
                </a:cubicBezTo>
                <a:cubicBezTo>
                  <a:pt x="624227" y="19420"/>
                  <a:pt x="626063" y="26842"/>
                  <a:pt x="627321" y="34945"/>
                </a:cubicBezTo>
                <a:cubicBezTo>
                  <a:pt x="631858" y="28231"/>
                  <a:pt x="637444" y="21597"/>
                  <a:pt x="640931" y="13966"/>
                </a:cubicBezTo>
                <a:close/>
                <a:moveTo>
                  <a:pt x="1074670" y="374619"/>
                </a:moveTo>
                <a:cubicBezTo>
                  <a:pt x="1071418" y="374409"/>
                  <a:pt x="1067668" y="381280"/>
                  <a:pt x="1064154" y="384977"/>
                </a:cubicBezTo>
                <a:cubicBezTo>
                  <a:pt x="1068271" y="388124"/>
                  <a:pt x="1072100" y="393107"/>
                  <a:pt x="1076637" y="393867"/>
                </a:cubicBezTo>
                <a:cubicBezTo>
                  <a:pt x="1080308" y="394470"/>
                  <a:pt x="1084818" y="389986"/>
                  <a:pt x="1092581" y="385816"/>
                </a:cubicBezTo>
                <a:cubicBezTo>
                  <a:pt x="1084215" y="380231"/>
                  <a:pt x="1079600" y="374960"/>
                  <a:pt x="1074670" y="374619"/>
                </a:cubicBezTo>
                <a:close/>
                <a:moveTo>
                  <a:pt x="550827" y="81282"/>
                </a:moveTo>
                <a:cubicBezTo>
                  <a:pt x="547838" y="96203"/>
                  <a:pt x="533755" y="108135"/>
                  <a:pt x="539210" y="125337"/>
                </a:cubicBezTo>
                <a:cubicBezTo>
                  <a:pt x="540600" y="125731"/>
                  <a:pt x="542016" y="126150"/>
                  <a:pt x="543406" y="126544"/>
                </a:cubicBezTo>
                <a:cubicBezTo>
                  <a:pt x="547680" y="111990"/>
                  <a:pt x="551955" y="97462"/>
                  <a:pt x="556203" y="82908"/>
                </a:cubicBezTo>
                <a:cubicBezTo>
                  <a:pt x="554420" y="82383"/>
                  <a:pt x="552610" y="81832"/>
                  <a:pt x="550827" y="81282"/>
                </a:cubicBezTo>
                <a:close/>
                <a:moveTo>
                  <a:pt x="290348" y="430423"/>
                </a:moveTo>
                <a:cubicBezTo>
                  <a:pt x="297350" y="449750"/>
                  <a:pt x="315890" y="446550"/>
                  <a:pt x="327140" y="454522"/>
                </a:cubicBezTo>
                <a:cubicBezTo>
                  <a:pt x="315811" y="446944"/>
                  <a:pt x="309255" y="431393"/>
                  <a:pt x="290348" y="430423"/>
                </a:cubicBezTo>
                <a:close/>
                <a:moveTo>
                  <a:pt x="1015273" y="392451"/>
                </a:moveTo>
                <a:cubicBezTo>
                  <a:pt x="1015195" y="389514"/>
                  <a:pt x="1008770" y="383955"/>
                  <a:pt x="1006384" y="384531"/>
                </a:cubicBezTo>
                <a:cubicBezTo>
                  <a:pt x="1002555" y="385476"/>
                  <a:pt x="998018" y="390117"/>
                  <a:pt x="997048" y="393998"/>
                </a:cubicBezTo>
                <a:cubicBezTo>
                  <a:pt x="996419" y="396516"/>
                  <a:pt x="1001663" y="400449"/>
                  <a:pt x="1006567" y="406664"/>
                </a:cubicBezTo>
                <a:cubicBezTo>
                  <a:pt x="1010920" y="400030"/>
                  <a:pt x="1015404" y="396175"/>
                  <a:pt x="1015273" y="392451"/>
                </a:cubicBezTo>
                <a:close/>
                <a:moveTo>
                  <a:pt x="1330743" y="775027"/>
                </a:moveTo>
                <a:cubicBezTo>
                  <a:pt x="1316006" y="766635"/>
                  <a:pt x="1301294" y="758270"/>
                  <a:pt x="1286557" y="749879"/>
                </a:cubicBezTo>
                <a:cubicBezTo>
                  <a:pt x="1285534" y="751793"/>
                  <a:pt x="1284537" y="753681"/>
                  <a:pt x="1283515" y="755595"/>
                </a:cubicBezTo>
                <a:cubicBezTo>
                  <a:pt x="1298619" y="763462"/>
                  <a:pt x="1313751" y="771329"/>
                  <a:pt x="1328855" y="779197"/>
                </a:cubicBezTo>
                <a:cubicBezTo>
                  <a:pt x="1329511" y="777780"/>
                  <a:pt x="1330140" y="776391"/>
                  <a:pt x="1330743" y="775027"/>
                </a:cubicBezTo>
                <a:close/>
                <a:moveTo>
                  <a:pt x="346047" y="339820"/>
                </a:moveTo>
                <a:cubicBezTo>
                  <a:pt x="346047" y="336831"/>
                  <a:pt x="340487" y="331507"/>
                  <a:pt x="337341" y="331481"/>
                </a:cubicBezTo>
                <a:cubicBezTo>
                  <a:pt x="334010" y="331455"/>
                  <a:pt x="328136" y="336201"/>
                  <a:pt x="327874" y="339243"/>
                </a:cubicBezTo>
                <a:cubicBezTo>
                  <a:pt x="327533" y="342941"/>
                  <a:pt x="331938" y="347032"/>
                  <a:pt x="336501" y="354663"/>
                </a:cubicBezTo>
                <a:cubicBezTo>
                  <a:pt x="341484" y="347373"/>
                  <a:pt x="346047" y="343596"/>
                  <a:pt x="346047" y="339820"/>
                </a:cubicBezTo>
                <a:close/>
                <a:moveTo>
                  <a:pt x="860134" y="310083"/>
                </a:moveTo>
                <a:cubicBezTo>
                  <a:pt x="857066" y="310135"/>
                  <a:pt x="854103" y="315668"/>
                  <a:pt x="851114" y="318763"/>
                </a:cubicBezTo>
                <a:cubicBezTo>
                  <a:pt x="854628" y="321883"/>
                  <a:pt x="857801" y="326761"/>
                  <a:pt x="861734" y="327521"/>
                </a:cubicBezTo>
                <a:cubicBezTo>
                  <a:pt x="864593" y="328072"/>
                  <a:pt x="868500" y="323116"/>
                  <a:pt x="874715" y="318605"/>
                </a:cubicBezTo>
                <a:cubicBezTo>
                  <a:pt x="867975" y="314357"/>
                  <a:pt x="864016" y="310004"/>
                  <a:pt x="860134" y="310083"/>
                </a:cubicBezTo>
                <a:close/>
                <a:moveTo>
                  <a:pt x="1470673" y="941022"/>
                </a:moveTo>
                <a:cubicBezTo>
                  <a:pt x="1483260" y="950253"/>
                  <a:pt x="1495821" y="959510"/>
                  <a:pt x="1508382" y="968741"/>
                </a:cubicBezTo>
                <a:cubicBezTo>
                  <a:pt x="1509379" y="967193"/>
                  <a:pt x="1510401" y="965646"/>
                  <a:pt x="1511398" y="964099"/>
                </a:cubicBezTo>
                <a:cubicBezTo>
                  <a:pt x="1500122" y="952587"/>
                  <a:pt x="1486459" y="944982"/>
                  <a:pt x="1470384" y="941311"/>
                </a:cubicBezTo>
                <a:cubicBezTo>
                  <a:pt x="1470384" y="941311"/>
                  <a:pt x="1470646" y="941022"/>
                  <a:pt x="1470673" y="941022"/>
                </a:cubicBezTo>
                <a:close/>
                <a:moveTo>
                  <a:pt x="826830" y="523490"/>
                </a:moveTo>
                <a:cubicBezTo>
                  <a:pt x="835851" y="529364"/>
                  <a:pt x="844846" y="535265"/>
                  <a:pt x="853867" y="541139"/>
                </a:cubicBezTo>
                <a:cubicBezTo>
                  <a:pt x="854785" y="539723"/>
                  <a:pt x="855703" y="538307"/>
                  <a:pt x="856621" y="536864"/>
                </a:cubicBezTo>
                <a:cubicBezTo>
                  <a:pt x="851481" y="524933"/>
                  <a:pt x="840388" y="522310"/>
                  <a:pt x="829295" y="519688"/>
                </a:cubicBezTo>
                <a:cubicBezTo>
                  <a:pt x="828483" y="520947"/>
                  <a:pt x="827643" y="522232"/>
                  <a:pt x="826830" y="523490"/>
                </a:cubicBezTo>
                <a:close/>
                <a:moveTo>
                  <a:pt x="790091" y="924029"/>
                </a:moveTo>
                <a:cubicBezTo>
                  <a:pt x="792215" y="926914"/>
                  <a:pt x="795388" y="929484"/>
                  <a:pt x="798640" y="930795"/>
                </a:cubicBezTo>
                <a:cubicBezTo>
                  <a:pt x="799742" y="931241"/>
                  <a:pt x="804488" y="927045"/>
                  <a:pt x="804252" y="925472"/>
                </a:cubicBezTo>
                <a:cubicBezTo>
                  <a:pt x="803675" y="921643"/>
                  <a:pt x="802075" y="916818"/>
                  <a:pt x="799191" y="914799"/>
                </a:cubicBezTo>
                <a:cubicBezTo>
                  <a:pt x="795231" y="912045"/>
                  <a:pt x="789698" y="911521"/>
                  <a:pt x="782486" y="909344"/>
                </a:cubicBezTo>
                <a:cubicBezTo>
                  <a:pt x="785869" y="916057"/>
                  <a:pt x="787443" y="920437"/>
                  <a:pt x="790091" y="924029"/>
                </a:cubicBezTo>
                <a:close/>
                <a:moveTo>
                  <a:pt x="843456" y="225407"/>
                </a:moveTo>
                <a:cubicBezTo>
                  <a:pt x="840362" y="226010"/>
                  <a:pt x="838028" y="230599"/>
                  <a:pt x="835379" y="233431"/>
                </a:cubicBezTo>
                <a:cubicBezTo>
                  <a:pt x="838500" y="235949"/>
                  <a:pt x="841568" y="240302"/>
                  <a:pt x="844794" y="240433"/>
                </a:cubicBezTo>
                <a:cubicBezTo>
                  <a:pt x="847678" y="240564"/>
                  <a:pt x="850773" y="236053"/>
                  <a:pt x="856175" y="231622"/>
                </a:cubicBezTo>
                <a:cubicBezTo>
                  <a:pt x="850117" y="228449"/>
                  <a:pt x="846393" y="224830"/>
                  <a:pt x="843456" y="225407"/>
                </a:cubicBezTo>
                <a:close/>
                <a:moveTo>
                  <a:pt x="1374668" y="572502"/>
                </a:moveTo>
                <a:cubicBezTo>
                  <a:pt x="1372990" y="572083"/>
                  <a:pt x="1370000" y="577065"/>
                  <a:pt x="1367614" y="579583"/>
                </a:cubicBezTo>
                <a:cubicBezTo>
                  <a:pt x="1370918" y="582441"/>
                  <a:pt x="1373829" y="586479"/>
                  <a:pt x="1377657" y="587712"/>
                </a:cubicBezTo>
                <a:cubicBezTo>
                  <a:pt x="1379939" y="588446"/>
                  <a:pt x="1383636" y="584801"/>
                  <a:pt x="1390035" y="581313"/>
                </a:cubicBezTo>
                <a:cubicBezTo>
                  <a:pt x="1382955" y="577013"/>
                  <a:pt x="1379100" y="573604"/>
                  <a:pt x="1374668" y="572502"/>
                </a:cubicBezTo>
                <a:close/>
                <a:moveTo>
                  <a:pt x="682155" y="632371"/>
                </a:moveTo>
                <a:cubicBezTo>
                  <a:pt x="681814" y="630299"/>
                  <a:pt x="676438" y="627047"/>
                  <a:pt x="674340" y="627677"/>
                </a:cubicBezTo>
                <a:cubicBezTo>
                  <a:pt x="670669" y="628778"/>
                  <a:pt x="667784" y="632476"/>
                  <a:pt x="663720" y="635780"/>
                </a:cubicBezTo>
                <a:cubicBezTo>
                  <a:pt x="669463" y="639871"/>
                  <a:pt x="672950" y="642362"/>
                  <a:pt x="679637" y="647108"/>
                </a:cubicBezTo>
                <a:cubicBezTo>
                  <a:pt x="680896" y="640736"/>
                  <a:pt x="682810" y="636357"/>
                  <a:pt x="682155" y="632371"/>
                </a:cubicBezTo>
                <a:close/>
                <a:moveTo>
                  <a:pt x="740083" y="453132"/>
                </a:moveTo>
                <a:cubicBezTo>
                  <a:pt x="745957" y="458089"/>
                  <a:pt x="751569" y="463386"/>
                  <a:pt x="757862" y="467739"/>
                </a:cubicBezTo>
                <a:cubicBezTo>
                  <a:pt x="759226" y="468683"/>
                  <a:pt x="763081" y="466611"/>
                  <a:pt x="765389" y="465221"/>
                </a:cubicBezTo>
                <a:cubicBezTo>
                  <a:pt x="765861" y="464933"/>
                  <a:pt x="765074" y="460396"/>
                  <a:pt x="763920" y="459872"/>
                </a:cubicBezTo>
                <a:cubicBezTo>
                  <a:pt x="756656" y="456515"/>
                  <a:pt x="749104" y="453736"/>
                  <a:pt x="741656" y="450746"/>
                </a:cubicBezTo>
                <a:cubicBezTo>
                  <a:pt x="741132" y="451559"/>
                  <a:pt x="740607" y="452346"/>
                  <a:pt x="740083" y="453132"/>
                </a:cubicBezTo>
                <a:close/>
                <a:moveTo>
                  <a:pt x="638309" y="158510"/>
                </a:moveTo>
                <a:cubicBezTo>
                  <a:pt x="633615" y="166377"/>
                  <a:pt x="628921" y="174271"/>
                  <a:pt x="624201" y="182138"/>
                </a:cubicBezTo>
                <a:cubicBezTo>
                  <a:pt x="626141" y="183213"/>
                  <a:pt x="628082" y="184288"/>
                  <a:pt x="630022" y="185337"/>
                </a:cubicBezTo>
                <a:cubicBezTo>
                  <a:pt x="634349" y="177234"/>
                  <a:pt x="638650" y="169157"/>
                  <a:pt x="642977" y="161054"/>
                </a:cubicBezTo>
                <a:cubicBezTo>
                  <a:pt x="641456" y="160215"/>
                  <a:pt x="639882" y="159376"/>
                  <a:pt x="638309" y="158510"/>
                </a:cubicBezTo>
                <a:close/>
                <a:moveTo>
                  <a:pt x="242595" y="455178"/>
                </a:moveTo>
                <a:cubicBezTo>
                  <a:pt x="253582" y="452005"/>
                  <a:pt x="264596" y="448805"/>
                  <a:pt x="275584" y="445632"/>
                </a:cubicBezTo>
                <a:cubicBezTo>
                  <a:pt x="275243" y="444321"/>
                  <a:pt x="274902" y="443036"/>
                  <a:pt x="274535" y="441725"/>
                </a:cubicBezTo>
                <a:cubicBezTo>
                  <a:pt x="263390" y="444321"/>
                  <a:pt x="252245" y="446917"/>
                  <a:pt x="241074" y="449540"/>
                </a:cubicBezTo>
                <a:cubicBezTo>
                  <a:pt x="241598" y="451428"/>
                  <a:pt x="242096" y="453290"/>
                  <a:pt x="242595" y="455178"/>
                </a:cubicBezTo>
                <a:close/>
                <a:moveTo>
                  <a:pt x="702399" y="779013"/>
                </a:moveTo>
                <a:cubicBezTo>
                  <a:pt x="702845" y="781504"/>
                  <a:pt x="707330" y="785123"/>
                  <a:pt x="709768" y="784913"/>
                </a:cubicBezTo>
                <a:cubicBezTo>
                  <a:pt x="712391" y="784677"/>
                  <a:pt x="716744" y="780403"/>
                  <a:pt x="716586" y="778200"/>
                </a:cubicBezTo>
                <a:cubicBezTo>
                  <a:pt x="716350" y="775394"/>
                  <a:pt x="712312" y="772929"/>
                  <a:pt x="708142" y="768366"/>
                </a:cubicBezTo>
                <a:cubicBezTo>
                  <a:pt x="705310" y="773244"/>
                  <a:pt x="701954" y="776469"/>
                  <a:pt x="702399" y="779013"/>
                </a:cubicBezTo>
                <a:close/>
                <a:moveTo>
                  <a:pt x="685643" y="330039"/>
                </a:moveTo>
                <a:cubicBezTo>
                  <a:pt x="686324" y="332792"/>
                  <a:pt x="690756" y="336437"/>
                  <a:pt x="693431" y="336359"/>
                </a:cubicBezTo>
                <a:cubicBezTo>
                  <a:pt x="695791" y="336280"/>
                  <a:pt x="699725" y="331586"/>
                  <a:pt x="699751" y="328885"/>
                </a:cubicBezTo>
                <a:cubicBezTo>
                  <a:pt x="699777" y="326315"/>
                  <a:pt x="695634" y="323719"/>
                  <a:pt x="691674" y="319287"/>
                </a:cubicBezTo>
                <a:cubicBezTo>
                  <a:pt x="688684" y="324270"/>
                  <a:pt x="685066" y="327679"/>
                  <a:pt x="685643" y="330039"/>
                </a:cubicBezTo>
                <a:close/>
                <a:moveTo>
                  <a:pt x="1339869" y="785543"/>
                </a:moveTo>
                <a:cubicBezTo>
                  <a:pt x="1347867" y="789555"/>
                  <a:pt x="1355866" y="793567"/>
                  <a:pt x="1363838" y="797605"/>
                </a:cubicBezTo>
                <a:cubicBezTo>
                  <a:pt x="1364677" y="795744"/>
                  <a:pt x="1365516" y="793882"/>
                  <a:pt x="1366355" y="791994"/>
                </a:cubicBezTo>
                <a:cubicBezTo>
                  <a:pt x="1358147" y="788375"/>
                  <a:pt x="1349939" y="784730"/>
                  <a:pt x="1341757" y="781111"/>
                </a:cubicBezTo>
                <a:cubicBezTo>
                  <a:pt x="1341128" y="782579"/>
                  <a:pt x="1340499" y="784048"/>
                  <a:pt x="1339869" y="785543"/>
                </a:cubicBezTo>
                <a:close/>
              </a:path>
            </a:pathLst>
          </a:custGeom>
          <a:solidFill>
            <a:schemeClr val="bg1">
              <a:lumMod val="65000"/>
            </a:schemeClr>
          </a:solidFill>
          <a:ln w="2613" cap="flat">
            <a:noFill/>
            <a:prstDash val="solid"/>
            <a:miter/>
          </a:ln>
        </p:spPr>
        <p:txBody>
          <a:bodyPr rtlCol="0" anchor="ctr"/>
          <a:lstStyle/>
          <a:p>
            <a:endParaRPr lang="en-US"/>
          </a:p>
        </p:txBody>
      </p:sp>
      <p:sp>
        <p:nvSpPr>
          <p:cNvPr id="4" name="Saeed Faal Title">
            <a:extLst>
              <a:ext uri="{FF2B5EF4-FFF2-40B4-BE49-F238E27FC236}">
                <a16:creationId xmlns:a16="http://schemas.microsoft.com/office/drawing/2014/main" id="{DE94E412-98B4-DEDE-4A44-FED3F8CCBFC7}"/>
              </a:ext>
            </a:extLst>
          </p:cNvPr>
          <p:cNvSpPr txBox="1"/>
          <p:nvPr/>
        </p:nvSpPr>
        <p:spPr>
          <a:xfrm>
            <a:off x="6615795" y="2230184"/>
            <a:ext cx="4098434" cy="646331"/>
          </a:xfrm>
          <a:prstGeom prst="rect">
            <a:avLst/>
          </a:prstGeom>
          <a:noFill/>
        </p:spPr>
        <p:txBody>
          <a:bodyPr wrap="square" rtlCol="0">
            <a:spAutoFit/>
          </a:bodyPr>
          <a:lstStyle/>
          <a:p>
            <a:r>
              <a:rPr lang="en-US" sz="36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Your Title Here</a:t>
            </a:r>
          </a:p>
        </p:txBody>
      </p:sp>
      <p:sp>
        <p:nvSpPr>
          <p:cNvPr id="5" name="TextBox 4">
            <a:extLst>
              <a:ext uri="{FF2B5EF4-FFF2-40B4-BE49-F238E27FC236}">
                <a16:creationId xmlns:a16="http://schemas.microsoft.com/office/drawing/2014/main" id="{65AA1428-1069-B508-DB1C-637B7549837B}"/>
              </a:ext>
            </a:extLst>
          </p:cNvPr>
          <p:cNvSpPr txBox="1"/>
          <p:nvPr/>
        </p:nvSpPr>
        <p:spPr>
          <a:xfrm>
            <a:off x="6615795" y="2876515"/>
            <a:ext cx="3836131"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6" name="Picture Placeholder 5">
            <a:extLst>
              <a:ext uri="{FF2B5EF4-FFF2-40B4-BE49-F238E27FC236}">
                <a16:creationId xmlns:a16="http://schemas.microsoft.com/office/drawing/2014/main" id="{EE25769B-CBA6-E3C6-ABFD-EB1FB5C0770C}"/>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34921091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4"/>
                                        </p:tgtEl>
                                        <p:attrNameLst>
                                          <p:attrName>style.visibility</p:attrName>
                                        </p:attrNameLst>
                                      </p:cBhvr>
                                      <p:to>
                                        <p:strVal val="visible"/>
                                      </p:to>
                                    </p:set>
                                    <p:anim calcmode="lin" valueType="num">
                                      <p:cBhvr>
                                        <p:cTn id="7" dur="250" fill="hold"/>
                                        <p:tgtEl>
                                          <p:spTgt spid="4"/>
                                        </p:tgtEl>
                                        <p:attrNameLst>
                                          <p:attrName>ppt_w</p:attrName>
                                        </p:attrNameLst>
                                      </p:cBhvr>
                                      <p:tavLst>
                                        <p:tav tm="0">
                                          <p:val>
                                            <p:strVal val="2/3*#ppt_w"/>
                                          </p:val>
                                        </p:tav>
                                        <p:tav tm="100000">
                                          <p:val>
                                            <p:strVal val="#ppt_w"/>
                                          </p:val>
                                        </p:tav>
                                      </p:tavLst>
                                    </p:anim>
                                    <p:anim calcmode="lin" valueType="num">
                                      <p:cBhvr>
                                        <p:cTn id="8" dur="250" fill="hold"/>
                                        <p:tgtEl>
                                          <p:spTgt spid="4"/>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2.91667E-6 -2.22222E-6 L 2.91667E-6 0.07246 " pathEditMode="relative" rAng="0" ptsTypes="AA">
                                      <p:cBhvr>
                                        <p:cTn id="10" dur="500" spd="-100000" fill="hold"/>
                                        <p:tgtEl>
                                          <p:spTgt spid="4"/>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250" fill="hold"/>
                                        <p:tgtEl>
                                          <p:spTgt spid="5"/>
                                        </p:tgtEl>
                                        <p:attrNameLst>
                                          <p:attrName>ppt_w</p:attrName>
                                        </p:attrNameLst>
                                      </p:cBhvr>
                                      <p:tavLst>
                                        <p:tav tm="0">
                                          <p:val>
                                            <p:strVal val="2/3*#ppt_w"/>
                                          </p:val>
                                        </p:tav>
                                        <p:tav tm="100000">
                                          <p:val>
                                            <p:strVal val="#ppt_w"/>
                                          </p:val>
                                        </p:tav>
                                      </p:tavLst>
                                    </p:anim>
                                    <p:anim calcmode="lin" valueType="num">
                                      <p:cBhvr>
                                        <p:cTn id="14" dur="250" fill="hold"/>
                                        <p:tgtEl>
                                          <p:spTgt spid="5"/>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2.91667E-6 -2.22222E-6 L 2.91667E-6 0.07246 " pathEditMode="relative" rAng="0" ptsTypes="AA">
                                      <p:cBhvr>
                                        <p:cTn id="16" dur="500" spd="-100000" fill="hold"/>
                                        <p:tgtEl>
                                          <p:spTgt spid="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5" grpId="0"/>
      <p:bldP spid="5" grpId="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raphic 8">
            <a:extLst>
              <a:ext uri="{FF2B5EF4-FFF2-40B4-BE49-F238E27FC236}">
                <a16:creationId xmlns:a16="http://schemas.microsoft.com/office/drawing/2014/main" id="{E3E656B9-5D7A-DEA6-4AB7-5D8BBD89368D}"/>
              </a:ext>
            </a:extLst>
          </p:cNvPr>
          <p:cNvSpPr/>
          <p:nvPr/>
        </p:nvSpPr>
        <p:spPr>
          <a:xfrm rot="15180983">
            <a:off x="342270" y="4031013"/>
            <a:ext cx="2609100" cy="2089242"/>
          </a:xfrm>
          <a:custGeom>
            <a:avLst/>
            <a:gdLst>
              <a:gd name="connsiteX0" fmla="*/ 451544 w 1511397"/>
              <a:gd name="connsiteY0" fmla="*/ 485440 h 1210254"/>
              <a:gd name="connsiteX1" fmla="*/ 456317 w 1511397"/>
              <a:gd name="connsiteY1" fmla="*/ 497608 h 1210254"/>
              <a:gd name="connsiteX2" fmla="*/ 468380 w 1511397"/>
              <a:gd name="connsiteY2" fmla="*/ 511296 h 1210254"/>
              <a:gd name="connsiteX3" fmla="*/ 445697 w 1511397"/>
              <a:gd name="connsiteY3" fmla="*/ 514128 h 1210254"/>
              <a:gd name="connsiteX4" fmla="*/ 448240 w 1511397"/>
              <a:gd name="connsiteY4" fmla="*/ 479566 h 1210254"/>
              <a:gd name="connsiteX5" fmla="*/ 432244 w 1511397"/>
              <a:gd name="connsiteY5" fmla="*/ 464802 h 1210254"/>
              <a:gd name="connsiteX6" fmla="*/ 426815 w 1511397"/>
              <a:gd name="connsiteY6" fmla="*/ 451585 h 1210254"/>
              <a:gd name="connsiteX7" fmla="*/ 406282 w 1511397"/>
              <a:gd name="connsiteY7" fmla="*/ 438762 h 1210254"/>
              <a:gd name="connsiteX8" fmla="*/ 403896 w 1511397"/>
              <a:gd name="connsiteY8" fmla="*/ 439627 h 1210254"/>
              <a:gd name="connsiteX9" fmla="*/ 377908 w 1511397"/>
              <a:gd name="connsiteY9" fmla="*/ 461498 h 1210254"/>
              <a:gd name="connsiteX10" fmla="*/ 373555 w 1511397"/>
              <a:gd name="connsiteY10" fmla="*/ 464671 h 1210254"/>
              <a:gd name="connsiteX11" fmla="*/ 373582 w 1511397"/>
              <a:gd name="connsiteY11" fmla="*/ 433596 h 1210254"/>
              <a:gd name="connsiteX12" fmla="*/ 362541 w 1511397"/>
              <a:gd name="connsiteY12" fmla="*/ 425493 h 1210254"/>
              <a:gd name="connsiteX13" fmla="*/ 327113 w 1511397"/>
              <a:gd name="connsiteY13" fmla="*/ 430475 h 1210254"/>
              <a:gd name="connsiteX14" fmla="*/ 351265 w 1511397"/>
              <a:gd name="connsiteY14" fmla="*/ 418937 h 1210254"/>
              <a:gd name="connsiteX15" fmla="*/ 355277 w 1511397"/>
              <a:gd name="connsiteY15" fmla="*/ 393579 h 1210254"/>
              <a:gd name="connsiteX16" fmla="*/ 345208 w 1511397"/>
              <a:gd name="connsiteY16" fmla="*/ 363920 h 1210254"/>
              <a:gd name="connsiteX17" fmla="*/ 377594 w 1511397"/>
              <a:gd name="connsiteY17" fmla="*/ 358072 h 1210254"/>
              <a:gd name="connsiteX18" fmla="*/ 391755 w 1511397"/>
              <a:gd name="connsiteY18" fmla="*/ 341420 h 1210254"/>
              <a:gd name="connsiteX19" fmla="*/ 374342 w 1511397"/>
              <a:gd name="connsiteY19" fmla="*/ 308903 h 1210254"/>
              <a:gd name="connsiteX20" fmla="*/ 324701 w 1511397"/>
              <a:gd name="connsiteY20" fmla="*/ 276149 h 1210254"/>
              <a:gd name="connsiteX21" fmla="*/ 283608 w 1511397"/>
              <a:gd name="connsiteY21" fmla="*/ 255642 h 1210254"/>
              <a:gd name="connsiteX22" fmla="*/ 277498 w 1511397"/>
              <a:gd name="connsiteY22" fmla="*/ 246018 h 1210254"/>
              <a:gd name="connsiteX23" fmla="*/ 280199 w 1511397"/>
              <a:gd name="connsiteY23" fmla="*/ 242609 h 1210254"/>
              <a:gd name="connsiteX24" fmla="*/ 297481 w 1511397"/>
              <a:gd name="connsiteY24" fmla="*/ 249454 h 1210254"/>
              <a:gd name="connsiteX25" fmla="*/ 372061 w 1511397"/>
              <a:gd name="connsiteY25" fmla="*/ 291752 h 1210254"/>
              <a:gd name="connsiteX26" fmla="*/ 412340 w 1511397"/>
              <a:gd name="connsiteY26" fmla="*/ 308404 h 1210254"/>
              <a:gd name="connsiteX27" fmla="*/ 427628 w 1511397"/>
              <a:gd name="connsiteY27" fmla="*/ 300144 h 1210254"/>
              <a:gd name="connsiteX28" fmla="*/ 441370 w 1511397"/>
              <a:gd name="connsiteY28" fmla="*/ 291280 h 1210254"/>
              <a:gd name="connsiteX29" fmla="*/ 485215 w 1511397"/>
              <a:gd name="connsiteY29" fmla="*/ 296918 h 1210254"/>
              <a:gd name="connsiteX30" fmla="*/ 523528 w 1511397"/>
              <a:gd name="connsiteY30" fmla="*/ 269515 h 1210254"/>
              <a:gd name="connsiteX31" fmla="*/ 541570 w 1511397"/>
              <a:gd name="connsiteY31" fmla="*/ 255721 h 1210254"/>
              <a:gd name="connsiteX32" fmla="*/ 555154 w 1511397"/>
              <a:gd name="connsiteY32" fmla="*/ 248300 h 1210254"/>
              <a:gd name="connsiteX33" fmla="*/ 559481 w 1511397"/>
              <a:gd name="connsiteY33" fmla="*/ 264034 h 1210254"/>
              <a:gd name="connsiteX34" fmla="*/ 590844 w 1511397"/>
              <a:gd name="connsiteY34" fmla="*/ 265870 h 1210254"/>
              <a:gd name="connsiteX35" fmla="*/ 604821 w 1511397"/>
              <a:gd name="connsiteY35" fmla="*/ 269829 h 1210254"/>
              <a:gd name="connsiteX36" fmla="*/ 608991 w 1511397"/>
              <a:gd name="connsiteY36" fmla="*/ 286403 h 1210254"/>
              <a:gd name="connsiteX37" fmla="*/ 622889 w 1511397"/>
              <a:gd name="connsiteY37" fmla="*/ 311525 h 1210254"/>
              <a:gd name="connsiteX38" fmla="*/ 623886 w 1511397"/>
              <a:gd name="connsiteY38" fmla="*/ 324296 h 1210254"/>
              <a:gd name="connsiteX39" fmla="*/ 618825 w 1511397"/>
              <a:gd name="connsiteY39" fmla="*/ 343387 h 1210254"/>
              <a:gd name="connsiteX40" fmla="*/ 622968 w 1511397"/>
              <a:gd name="connsiteY40" fmla="*/ 355292 h 1210254"/>
              <a:gd name="connsiteX41" fmla="*/ 632828 w 1511397"/>
              <a:gd name="connsiteY41" fmla="*/ 386472 h 1210254"/>
              <a:gd name="connsiteX42" fmla="*/ 634034 w 1511397"/>
              <a:gd name="connsiteY42" fmla="*/ 397748 h 1210254"/>
              <a:gd name="connsiteX43" fmla="*/ 633562 w 1511397"/>
              <a:gd name="connsiteY43" fmla="*/ 417022 h 1210254"/>
              <a:gd name="connsiteX44" fmla="*/ 633431 w 1511397"/>
              <a:gd name="connsiteY44" fmla="*/ 448281 h 1210254"/>
              <a:gd name="connsiteX45" fmla="*/ 634716 w 1511397"/>
              <a:gd name="connsiteY45" fmla="*/ 459898 h 1210254"/>
              <a:gd name="connsiteX46" fmla="*/ 662356 w 1511397"/>
              <a:gd name="connsiteY46" fmla="*/ 427171 h 1210254"/>
              <a:gd name="connsiteX47" fmla="*/ 669148 w 1511397"/>
              <a:gd name="connsiteY47" fmla="*/ 451664 h 1210254"/>
              <a:gd name="connsiteX48" fmla="*/ 677408 w 1511397"/>
              <a:gd name="connsiteY48" fmla="*/ 438368 h 1210254"/>
              <a:gd name="connsiteX49" fmla="*/ 667207 w 1511397"/>
              <a:gd name="connsiteY49" fmla="*/ 470073 h 1210254"/>
              <a:gd name="connsiteX50" fmla="*/ 661150 w 1511397"/>
              <a:gd name="connsiteY50" fmla="*/ 446314 h 1210254"/>
              <a:gd name="connsiteX51" fmla="*/ 640643 w 1511397"/>
              <a:gd name="connsiteY51" fmla="*/ 468211 h 1210254"/>
              <a:gd name="connsiteX52" fmla="*/ 635267 w 1511397"/>
              <a:gd name="connsiteY52" fmla="*/ 501279 h 1210254"/>
              <a:gd name="connsiteX53" fmla="*/ 641849 w 1511397"/>
              <a:gd name="connsiteY53" fmla="*/ 504295 h 1210254"/>
              <a:gd name="connsiteX54" fmla="*/ 650267 w 1511397"/>
              <a:gd name="connsiteY54" fmla="*/ 522179 h 1210254"/>
              <a:gd name="connsiteX55" fmla="*/ 614052 w 1511397"/>
              <a:gd name="connsiteY55" fmla="*/ 507913 h 1210254"/>
              <a:gd name="connsiteX56" fmla="*/ 615180 w 1511397"/>
              <a:gd name="connsiteY56" fmla="*/ 562459 h 1210254"/>
              <a:gd name="connsiteX57" fmla="*/ 624306 w 1511397"/>
              <a:gd name="connsiteY57" fmla="*/ 547537 h 1210254"/>
              <a:gd name="connsiteX58" fmla="*/ 644052 w 1511397"/>
              <a:gd name="connsiteY58" fmla="*/ 546069 h 1210254"/>
              <a:gd name="connsiteX59" fmla="*/ 632723 w 1511397"/>
              <a:gd name="connsiteY59" fmla="*/ 621252 h 1210254"/>
              <a:gd name="connsiteX60" fmla="*/ 646045 w 1511397"/>
              <a:gd name="connsiteY60" fmla="*/ 662711 h 1210254"/>
              <a:gd name="connsiteX61" fmla="*/ 688737 w 1511397"/>
              <a:gd name="connsiteY61" fmla="*/ 742693 h 1210254"/>
              <a:gd name="connsiteX62" fmla="*/ 695870 w 1511397"/>
              <a:gd name="connsiteY62" fmla="*/ 767527 h 1210254"/>
              <a:gd name="connsiteX63" fmla="*/ 687845 w 1511397"/>
              <a:gd name="connsiteY63" fmla="*/ 775919 h 1210254"/>
              <a:gd name="connsiteX64" fmla="*/ 681447 w 1511397"/>
              <a:gd name="connsiteY64" fmla="*/ 767527 h 1210254"/>
              <a:gd name="connsiteX65" fmla="*/ 657242 w 1511397"/>
              <a:gd name="connsiteY65" fmla="*/ 696854 h 1210254"/>
              <a:gd name="connsiteX66" fmla="*/ 622627 w 1511397"/>
              <a:gd name="connsiteY66" fmla="*/ 617266 h 1210254"/>
              <a:gd name="connsiteX67" fmla="*/ 589192 w 1511397"/>
              <a:gd name="connsiteY67" fmla="*/ 570431 h 1210254"/>
              <a:gd name="connsiteX68" fmla="*/ 574297 w 1511397"/>
              <a:gd name="connsiteY68" fmla="*/ 564766 h 1210254"/>
              <a:gd name="connsiteX69" fmla="*/ 549568 w 1511397"/>
              <a:gd name="connsiteY69" fmla="*/ 553988 h 1210254"/>
              <a:gd name="connsiteX70" fmla="*/ 543170 w 1511397"/>
              <a:gd name="connsiteY70" fmla="*/ 565186 h 1210254"/>
              <a:gd name="connsiteX71" fmla="*/ 566561 w 1511397"/>
              <a:gd name="connsiteY71" fmla="*/ 640107 h 1210254"/>
              <a:gd name="connsiteX72" fmla="*/ 567977 w 1511397"/>
              <a:gd name="connsiteY72" fmla="*/ 653061 h 1210254"/>
              <a:gd name="connsiteX73" fmla="*/ 563100 w 1511397"/>
              <a:gd name="connsiteY73" fmla="*/ 654556 h 1210254"/>
              <a:gd name="connsiteX74" fmla="*/ 557304 w 1511397"/>
              <a:gd name="connsiteY74" fmla="*/ 640710 h 1210254"/>
              <a:gd name="connsiteX75" fmla="*/ 538790 w 1511397"/>
              <a:gd name="connsiteY75" fmla="*/ 569303 h 1210254"/>
              <a:gd name="connsiteX76" fmla="*/ 524289 w 1511397"/>
              <a:gd name="connsiteY76" fmla="*/ 556978 h 1210254"/>
              <a:gd name="connsiteX77" fmla="*/ 507846 w 1511397"/>
              <a:gd name="connsiteY77" fmla="*/ 568542 h 1210254"/>
              <a:gd name="connsiteX78" fmla="*/ 476037 w 1511397"/>
              <a:gd name="connsiteY78" fmla="*/ 638428 h 1210254"/>
              <a:gd name="connsiteX79" fmla="*/ 461168 w 1511397"/>
              <a:gd name="connsiteY79" fmla="*/ 704092 h 1210254"/>
              <a:gd name="connsiteX80" fmla="*/ 449263 w 1511397"/>
              <a:gd name="connsiteY80" fmla="*/ 734092 h 1210254"/>
              <a:gd name="connsiteX81" fmla="*/ 443546 w 1511397"/>
              <a:gd name="connsiteY81" fmla="*/ 735560 h 1210254"/>
              <a:gd name="connsiteX82" fmla="*/ 439770 w 1511397"/>
              <a:gd name="connsiteY82" fmla="*/ 728375 h 1210254"/>
              <a:gd name="connsiteX83" fmla="*/ 448188 w 1511397"/>
              <a:gd name="connsiteY83" fmla="*/ 706347 h 1210254"/>
              <a:gd name="connsiteX84" fmla="*/ 448896 w 1511397"/>
              <a:gd name="connsiteY84" fmla="*/ 668323 h 1210254"/>
              <a:gd name="connsiteX85" fmla="*/ 457681 w 1511397"/>
              <a:gd name="connsiteY85" fmla="*/ 644040 h 1210254"/>
              <a:gd name="connsiteX86" fmla="*/ 464158 w 1511397"/>
              <a:gd name="connsiteY86" fmla="*/ 635963 h 1210254"/>
              <a:gd name="connsiteX87" fmla="*/ 472838 w 1511397"/>
              <a:gd name="connsiteY87" fmla="*/ 573472 h 1210254"/>
              <a:gd name="connsiteX88" fmla="*/ 480889 w 1511397"/>
              <a:gd name="connsiteY88" fmla="*/ 534530 h 1210254"/>
              <a:gd name="connsiteX89" fmla="*/ 480312 w 1511397"/>
              <a:gd name="connsiteY89" fmla="*/ 517092 h 1210254"/>
              <a:gd name="connsiteX90" fmla="*/ 457943 w 1511397"/>
              <a:gd name="connsiteY90" fmla="*/ 482345 h 1210254"/>
              <a:gd name="connsiteX91" fmla="*/ 451544 w 1511397"/>
              <a:gd name="connsiteY91" fmla="*/ 485440 h 1210254"/>
              <a:gd name="connsiteX92" fmla="*/ 350872 w 1511397"/>
              <a:gd name="connsiteY92" fmla="*/ 716942 h 1210254"/>
              <a:gd name="connsiteX93" fmla="*/ 352708 w 1511397"/>
              <a:gd name="connsiteY93" fmla="*/ 703148 h 1210254"/>
              <a:gd name="connsiteX94" fmla="*/ 349194 w 1511397"/>
              <a:gd name="connsiteY94" fmla="*/ 676925 h 1210254"/>
              <a:gd name="connsiteX95" fmla="*/ 325645 w 1511397"/>
              <a:gd name="connsiteY95" fmla="*/ 660823 h 1210254"/>
              <a:gd name="connsiteX96" fmla="*/ 281065 w 1511397"/>
              <a:gd name="connsiteY96" fmla="*/ 680150 h 1210254"/>
              <a:gd name="connsiteX97" fmla="*/ 272883 w 1511397"/>
              <a:gd name="connsiteY97" fmla="*/ 716732 h 1210254"/>
              <a:gd name="connsiteX98" fmla="*/ 286047 w 1511397"/>
              <a:gd name="connsiteY98" fmla="*/ 719197 h 1210254"/>
              <a:gd name="connsiteX99" fmla="*/ 285942 w 1511397"/>
              <a:gd name="connsiteY99" fmla="*/ 730814 h 1210254"/>
              <a:gd name="connsiteX100" fmla="*/ 338311 w 1511397"/>
              <a:gd name="connsiteY100" fmla="*/ 736400 h 1210254"/>
              <a:gd name="connsiteX101" fmla="*/ 348040 w 1511397"/>
              <a:gd name="connsiteY101" fmla="*/ 715709 h 1210254"/>
              <a:gd name="connsiteX102" fmla="*/ 350872 w 1511397"/>
              <a:gd name="connsiteY102" fmla="*/ 716942 h 1210254"/>
              <a:gd name="connsiteX103" fmla="*/ 707539 w 1511397"/>
              <a:gd name="connsiteY103" fmla="*/ 382984 h 1210254"/>
              <a:gd name="connsiteX104" fmla="*/ 715931 w 1511397"/>
              <a:gd name="connsiteY104" fmla="*/ 393395 h 1210254"/>
              <a:gd name="connsiteX105" fmla="*/ 706884 w 1511397"/>
              <a:gd name="connsiteY105" fmla="*/ 406218 h 1210254"/>
              <a:gd name="connsiteX106" fmla="*/ 702085 w 1511397"/>
              <a:gd name="connsiteY106" fmla="*/ 426306 h 1210254"/>
              <a:gd name="connsiteX107" fmla="*/ 724375 w 1511397"/>
              <a:gd name="connsiteY107" fmla="*/ 430659 h 1210254"/>
              <a:gd name="connsiteX108" fmla="*/ 738431 w 1511397"/>
              <a:gd name="connsiteY108" fmla="*/ 424444 h 1210254"/>
              <a:gd name="connsiteX109" fmla="*/ 763763 w 1511397"/>
              <a:gd name="connsiteY109" fmla="*/ 415370 h 1210254"/>
              <a:gd name="connsiteX110" fmla="*/ 764497 w 1511397"/>
              <a:gd name="connsiteY110" fmla="*/ 379916 h 1210254"/>
              <a:gd name="connsiteX111" fmla="*/ 742784 w 1511397"/>
              <a:gd name="connsiteY111" fmla="*/ 365519 h 1210254"/>
              <a:gd name="connsiteX112" fmla="*/ 720861 w 1511397"/>
              <a:gd name="connsiteY112" fmla="*/ 366542 h 1210254"/>
              <a:gd name="connsiteX113" fmla="*/ 707539 w 1511397"/>
              <a:gd name="connsiteY113" fmla="*/ 382984 h 1210254"/>
              <a:gd name="connsiteX114" fmla="*/ 1163227 w 1511397"/>
              <a:gd name="connsiteY114" fmla="*/ 601794 h 1210254"/>
              <a:gd name="connsiteX115" fmla="*/ 1190552 w 1511397"/>
              <a:gd name="connsiteY115" fmla="*/ 573105 h 1210254"/>
              <a:gd name="connsiteX116" fmla="*/ 1156619 w 1511397"/>
              <a:gd name="connsiteY116" fmla="*/ 543735 h 1210254"/>
              <a:gd name="connsiteX117" fmla="*/ 1125989 w 1511397"/>
              <a:gd name="connsiteY117" fmla="*/ 571191 h 1210254"/>
              <a:gd name="connsiteX118" fmla="*/ 1163227 w 1511397"/>
              <a:gd name="connsiteY118" fmla="*/ 601794 h 1210254"/>
              <a:gd name="connsiteX119" fmla="*/ 765808 w 1511397"/>
              <a:gd name="connsiteY119" fmla="*/ 991372 h 1210254"/>
              <a:gd name="connsiteX120" fmla="*/ 710135 w 1511397"/>
              <a:gd name="connsiteY120" fmla="*/ 844860 h 1210254"/>
              <a:gd name="connsiteX121" fmla="*/ 724716 w 1511397"/>
              <a:gd name="connsiteY121" fmla="*/ 885743 h 1210254"/>
              <a:gd name="connsiteX122" fmla="*/ 708562 w 1511397"/>
              <a:gd name="connsiteY122" fmla="*/ 904965 h 1210254"/>
              <a:gd name="connsiteX123" fmla="*/ 702295 w 1511397"/>
              <a:gd name="connsiteY123" fmla="*/ 924318 h 1210254"/>
              <a:gd name="connsiteX124" fmla="*/ 719550 w 1511397"/>
              <a:gd name="connsiteY124" fmla="*/ 935935 h 1210254"/>
              <a:gd name="connsiteX125" fmla="*/ 744829 w 1511397"/>
              <a:gd name="connsiteY125" fmla="*/ 946844 h 1210254"/>
              <a:gd name="connsiteX126" fmla="*/ 755922 w 1511397"/>
              <a:gd name="connsiteY126" fmla="*/ 974667 h 1210254"/>
              <a:gd name="connsiteX127" fmla="*/ 760537 w 1511397"/>
              <a:gd name="connsiteY127" fmla="*/ 993024 h 1210254"/>
              <a:gd name="connsiteX128" fmla="*/ 765808 w 1511397"/>
              <a:gd name="connsiteY128" fmla="*/ 991372 h 1210254"/>
              <a:gd name="connsiteX129" fmla="*/ 729279 w 1511397"/>
              <a:gd name="connsiteY129" fmla="*/ 475344 h 1210254"/>
              <a:gd name="connsiteX130" fmla="*/ 733134 w 1511397"/>
              <a:gd name="connsiteY130" fmla="*/ 495379 h 1210254"/>
              <a:gd name="connsiteX131" fmla="*/ 761691 w 1511397"/>
              <a:gd name="connsiteY131" fmla="*/ 512031 h 1210254"/>
              <a:gd name="connsiteX132" fmla="*/ 775878 w 1511397"/>
              <a:gd name="connsiteY132" fmla="*/ 504583 h 1210254"/>
              <a:gd name="connsiteX133" fmla="*/ 768352 w 1511397"/>
              <a:gd name="connsiteY133" fmla="*/ 488036 h 1210254"/>
              <a:gd name="connsiteX134" fmla="*/ 758466 w 1511397"/>
              <a:gd name="connsiteY134" fmla="*/ 480929 h 1210254"/>
              <a:gd name="connsiteX135" fmla="*/ 744803 w 1511397"/>
              <a:gd name="connsiteY135" fmla="*/ 472171 h 1210254"/>
              <a:gd name="connsiteX136" fmla="*/ 736438 w 1511397"/>
              <a:gd name="connsiteY136" fmla="*/ 466192 h 1210254"/>
              <a:gd name="connsiteX137" fmla="*/ 727863 w 1511397"/>
              <a:gd name="connsiteY137" fmla="*/ 461681 h 1210254"/>
              <a:gd name="connsiteX138" fmla="*/ 713020 w 1511397"/>
              <a:gd name="connsiteY138" fmla="*/ 458770 h 1210254"/>
              <a:gd name="connsiteX139" fmla="*/ 699226 w 1511397"/>
              <a:gd name="connsiteY139" fmla="*/ 461340 h 1210254"/>
              <a:gd name="connsiteX140" fmla="*/ 690546 w 1511397"/>
              <a:gd name="connsiteY140" fmla="*/ 492468 h 1210254"/>
              <a:gd name="connsiteX141" fmla="*/ 713177 w 1511397"/>
              <a:gd name="connsiteY141" fmla="*/ 488849 h 1210254"/>
              <a:gd name="connsiteX142" fmla="*/ 725791 w 1511397"/>
              <a:gd name="connsiteY142" fmla="*/ 470466 h 1210254"/>
              <a:gd name="connsiteX143" fmla="*/ 729279 w 1511397"/>
              <a:gd name="connsiteY143" fmla="*/ 475344 h 1210254"/>
              <a:gd name="connsiteX144" fmla="*/ 429805 w 1511397"/>
              <a:gd name="connsiteY144" fmla="*/ 229471 h 1210254"/>
              <a:gd name="connsiteX145" fmla="*/ 441579 w 1511397"/>
              <a:gd name="connsiteY145" fmla="*/ 199393 h 1210254"/>
              <a:gd name="connsiteX146" fmla="*/ 413205 w 1511397"/>
              <a:gd name="connsiteY146" fmla="*/ 190687 h 1210254"/>
              <a:gd name="connsiteX147" fmla="*/ 403765 w 1511397"/>
              <a:gd name="connsiteY147" fmla="*/ 219559 h 1210254"/>
              <a:gd name="connsiteX148" fmla="*/ 403660 w 1511397"/>
              <a:gd name="connsiteY148" fmla="*/ 234428 h 1210254"/>
              <a:gd name="connsiteX149" fmla="*/ 407226 w 1511397"/>
              <a:gd name="connsiteY149" fmla="*/ 247723 h 1210254"/>
              <a:gd name="connsiteX150" fmla="*/ 418476 w 1511397"/>
              <a:gd name="connsiteY150" fmla="*/ 249244 h 1210254"/>
              <a:gd name="connsiteX151" fmla="*/ 425714 w 1511397"/>
              <a:gd name="connsiteY151" fmla="*/ 230678 h 1210254"/>
              <a:gd name="connsiteX152" fmla="*/ 429805 w 1511397"/>
              <a:gd name="connsiteY152" fmla="*/ 229471 h 1210254"/>
              <a:gd name="connsiteX153" fmla="*/ 748343 w 1511397"/>
              <a:gd name="connsiteY153" fmla="*/ 283649 h 1210254"/>
              <a:gd name="connsiteX154" fmla="*/ 761350 w 1511397"/>
              <a:gd name="connsiteY154" fmla="*/ 275625 h 1210254"/>
              <a:gd name="connsiteX155" fmla="*/ 757233 w 1511397"/>
              <a:gd name="connsiteY155" fmla="*/ 260966 h 1210254"/>
              <a:gd name="connsiteX156" fmla="*/ 740240 w 1511397"/>
              <a:gd name="connsiteY156" fmla="*/ 261202 h 1210254"/>
              <a:gd name="connsiteX157" fmla="*/ 726551 w 1511397"/>
              <a:gd name="connsiteY157" fmla="*/ 265345 h 1210254"/>
              <a:gd name="connsiteX158" fmla="*/ 705337 w 1511397"/>
              <a:gd name="connsiteY158" fmla="*/ 290835 h 1210254"/>
              <a:gd name="connsiteX159" fmla="*/ 713020 w 1511397"/>
              <a:gd name="connsiteY159" fmla="*/ 295607 h 1210254"/>
              <a:gd name="connsiteX160" fmla="*/ 718947 w 1511397"/>
              <a:gd name="connsiteY160" fmla="*/ 293667 h 1210254"/>
              <a:gd name="connsiteX161" fmla="*/ 729226 w 1511397"/>
              <a:gd name="connsiteY161" fmla="*/ 311892 h 1210254"/>
              <a:gd name="connsiteX162" fmla="*/ 739925 w 1511397"/>
              <a:gd name="connsiteY162" fmla="*/ 308221 h 1210254"/>
              <a:gd name="connsiteX163" fmla="*/ 736726 w 1511397"/>
              <a:gd name="connsiteY163" fmla="*/ 284987 h 1210254"/>
              <a:gd name="connsiteX164" fmla="*/ 748343 w 1511397"/>
              <a:gd name="connsiteY164" fmla="*/ 283649 h 1210254"/>
              <a:gd name="connsiteX165" fmla="*/ 889898 w 1511397"/>
              <a:gd name="connsiteY165" fmla="*/ 671942 h 1210254"/>
              <a:gd name="connsiteX166" fmla="*/ 862678 w 1511397"/>
              <a:gd name="connsiteY166" fmla="*/ 657755 h 1210254"/>
              <a:gd name="connsiteX167" fmla="*/ 835458 w 1511397"/>
              <a:gd name="connsiteY167" fmla="*/ 639582 h 1210254"/>
              <a:gd name="connsiteX168" fmla="*/ 820143 w 1511397"/>
              <a:gd name="connsiteY168" fmla="*/ 638297 h 1210254"/>
              <a:gd name="connsiteX169" fmla="*/ 817914 w 1511397"/>
              <a:gd name="connsiteY169" fmla="*/ 642677 h 1210254"/>
              <a:gd name="connsiteX170" fmla="*/ 825860 w 1511397"/>
              <a:gd name="connsiteY170" fmla="*/ 647475 h 1210254"/>
              <a:gd name="connsiteX171" fmla="*/ 857932 w 1511397"/>
              <a:gd name="connsiteY171" fmla="*/ 668376 h 1210254"/>
              <a:gd name="connsiteX172" fmla="*/ 885755 w 1511397"/>
              <a:gd name="connsiteY172" fmla="*/ 689669 h 1210254"/>
              <a:gd name="connsiteX173" fmla="*/ 916227 w 1511397"/>
              <a:gd name="connsiteY173" fmla="*/ 698349 h 1210254"/>
              <a:gd name="connsiteX174" fmla="*/ 889898 w 1511397"/>
              <a:gd name="connsiteY174" fmla="*/ 671942 h 1210254"/>
              <a:gd name="connsiteX175" fmla="*/ 866926 w 1511397"/>
              <a:gd name="connsiteY175" fmla="*/ 218457 h 1210254"/>
              <a:gd name="connsiteX176" fmla="*/ 890475 w 1511397"/>
              <a:gd name="connsiteY176" fmla="*/ 202697 h 1210254"/>
              <a:gd name="connsiteX177" fmla="*/ 860449 w 1511397"/>
              <a:gd name="connsiteY177" fmla="*/ 185311 h 1210254"/>
              <a:gd name="connsiteX178" fmla="*/ 818701 w 1511397"/>
              <a:gd name="connsiteY178" fmla="*/ 211692 h 1210254"/>
              <a:gd name="connsiteX179" fmla="*/ 820301 w 1511397"/>
              <a:gd name="connsiteY179" fmla="*/ 214812 h 1210254"/>
              <a:gd name="connsiteX180" fmla="*/ 844243 w 1511397"/>
              <a:gd name="connsiteY180" fmla="*/ 204821 h 1210254"/>
              <a:gd name="connsiteX181" fmla="*/ 866926 w 1511397"/>
              <a:gd name="connsiteY181" fmla="*/ 218457 h 1210254"/>
              <a:gd name="connsiteX182" fmla="*/ 682601 w 1511397"/>
              <a:gd name="connsiteY182" fmla="*/ 531672 h 1210254"/>
              <a:gd name="connsiteX183" fmla="*/ 705992 w 1511397"/>
              <a:gd name="connsiteY183" fmla="*/ 564950 h 1210254"/>
              <a:gd name="connsiteX184" fmla="*/ 721700 w 1511397"/>
              <a:gd name="connsiteY184" fmla="*/ 544758 h 1210254"/>
              <a:gd name="connsiteX185" fmla="*/ 713046 w 1511397"/>
              <a:gd name="connsiteY185" fmla="*/ 521025 h 1210254"/>
              <a:gd name="connsiteX186" fmla="*/ 693667 w 1511397"/>
              <a:gd name="connsiteY186" fmla="*/ 535973 h 1210254"/>
              <a:gd name="connsiteX187" fmla="*/ 684436 w 1511397"/>
              <a:gd name="connsiteY187" fmla="*/ 529967 h 1210254"/>
              <a:gd name="connsiteX188" fmla="*/ 682601 w 1511397"/>
              <a:gd name="connsiteY188" fmla="*/ 531672 h 1210254"/>
              <a:gd name="connsiteX189" fmla="*/ 1060299 w 1511397"/>
              <a:gd name="connsiteY189" fmla="*/ 277906 h 1210254"/>
              <a:gd name="connsiteX190" fmla="*/ 1042467 w 1511397"/>
              <a:gd name="connsiteY190" fmla="*/ 262749 h 1210254"/>
              <a:gd name="connsiteX191" fmla="*/ 1027336 w 1511397"/>
              <a:gd name="connsiteY191" fmla="*/ 278981 h 1210254"/>
              <a:gd name="connsiteX192" fmla="*/ 1040710 w 1511397"/>
              <a:gd name="connsiteY192" fmla="*/ 296682 h 1210254"/>
              <a:gd name="connsiteX193" fmla="*/ 1060299 w 1511397"/>
              <a:gd name="connsiteY193" fmla="*/ 277906 h 1210254"/>
              <a:gd name="connsiteX194" fmla="*/ 103111 w 1511397"/>
              <a:gd name="connsiteY194" fmla="*/ 444138 h 1210254"/>
              <a:gd name="connsiteX195" fmla="*/ 0 w 1511397"/>
              <a:gd name="connsiteY195" fmla="*/ 456620 h 1210254"/>
              <a:gd name="connsiteX196" fmla="*/ 629 w 1511397"/>
              <a:gd name="connsiteY196" fmla="*/ 462888 h 1210254"/>
              <a:gd name="connsiteX197" fmla="*/ 41066 w 1511397"/>
              <a:gd name="connsiteY197" fmla="*/ 459950 h 1210254"/>
              <a:gd name="connsiteX198" fmla="*/ 46232 w 1511397"/>
              <a:gd name="connsiteY198" fmla="*/ 466821 h 1210254"/>
              <a:gd name="connsiteX199" fmla="*/ 51293 w 1511397"/>
              <a:gd name="connsiteY199" fmla="*/ 457302 h 1210254"/>
              <a:gd name="connsiteX200" fmla="*/ 103872 w 1511397"/>
              <a:gd name="connsiteY200" fmla="*/ 449750 h 1210254"/>
              <a:gd name="connsiteX201" fmla="*/ 103111 w 1511397"/>
              <a:gd name="connsiteY201" fmla="*/ 444138 h 1210254"/>
              <a:gd name="connsiteX202" fmla="*/ 738404 w 1511397"/>
              <a:gd name="connsiteY202" fmla="*/ 167400 h 1210254"/>
              <a:gd name="connsiteX203" fmla="*/ 721385 w 1511397"/>
              <a:gd name="connsiteY203" fmla="*/ 183606 h 1210254"/>
              <a:gd name="connsiteX204" fmla="*/ 737670 w 1511397"/>
              <a:gd name="connsiteY204" fmla="*/ 196561 h 1210254"/>
              <a:gd name="connsiteX205" fmla="*/ 751910 w 1511397"/>
              <a:gd name="connsiteY205" fmla="*/ 184734 h 1210254"/>
              <a:gd name="connsiteX206" fmla="*/ 738404 w 1511397"/>
              <a:gd name="connsiteY206" fmla="*/ 167400 h 1210254"/>
              <a:gd name="connsiteX207" fmla="*/ 540075 w 1511397"/>
              <a:gd name="connsiteY207" fmla="*/ 217015 h 1210254"/>
              <a:gd name="connsiteX208" fmla="*/ 525102 w 1511397"/>
              <a:gd name="connsiteY208" fmla="*/ 208519 h 1210254"/>
              <a:gd name="connsiteX209" fmla="*/ 516972 w 1511397"/>
              <a:gd name="connsiteY209" fmla="*/ 221814 h 1210254"/>
              <a:gd name="connsiteX210" fmla="*/ 528589 w 1511397"/>
              <a:gd name="connsiteY210" fmla="*/ 235844 h 1210254"/>
              <a:gd name="connsiteX211" fmla="*/ 548860 w 1511397"/>
              <a:gd name="connsiteY211" fmla="*/ 240983 h 1210254"/>
              <a:gd name="connsiteX212" fmla="*/ 540075 w 1511397"/>
              <a:gd name="connsiteY212" fmla="*/ 217015 h 1210254"/>
              <a:gd name="connsiteX213" fmla="*/ 782381 w 1511397"/>
              <a:gd name="connsiteY213" fmla="*/ 382329 h 1210254"/>
              <a:gd name="connsiteX214" fmla="*/ 818360 w 1511397"/>
              <a:gd name="connsiteY214" fmla="*/ 396096 h 1210254"/>
              <a:gd name="connsiteX215" fmla="*/ 828823 w 1511397"/>
              <a:gd name="connsiteY215" fmla="*/ 393500 h 1210254"/>
              <a:gd name="connsiteX216" fmla="*/ 822740 w 1511397"/>
              <a:gd name="connsiteY216" fmla="*/ 383142 h 1210254"/>
              <a:gd name="connsiteX217" fmla="*/ 784060 w 1511397"/>
              <a:gd name="connsiteY217" fmla="*/ 376140 h 1210254"/>
              <a:gd name="connsiteX218" fmla="*/ 782381 w 1511397"/>
              <a:gd name="connsiteY218" fmla="*/ 382329 h 1210254"/>
              <a:gd name="connsiteX219" fmla="*/ 471632 w 1511397"/>
              <a:gd name="connsiteY219" fmla="*/ 125888 h 1210254"/>
              <a:gd name="connsiteX220" fmla="*/ 469901 w 1511397"/>
              <a:gd name="connsiteY220" fmla="*/ 186360 h 1210254"/>
              <a:gd name="connsiteX221" fmla="*/ 471632 w 1511397"/>
              <a:gd name="connsiteY221" fmla="*/ 125888 h 1210254"/>
              <a:gd name="connsiteX222" fmla="*/ 549096 w 1511397"/>
              <a:gd name="connsiteY222" fmla="*/ 1209998 h 1210254"/>
              <a:gd name="connsiteX223" fmla="*/ 560189 w 1511397"/>
              <a:gd name="connsiteY223" fmla="*/ 1195575 h 1210254"/>
              <a:gd name="connsiteX224" fmla="*/ 548231 w 1511397"/>
              <a:gd name="connsiteY224" fmla="*/ 1180365 h 1210254"/>
              <a:gd name="connsiteX225" fmla="*/ 533388 w 1511397"/>
              <a:gd name="connsiteY225" fmla="*/ 1192218 h 1210254"/>
              <a:gd name="connsiteX226" fmla="*/ 549096 w 1511397"/>
              <a:gd name="connsiteY226" fmla="*/ 1209998 h 1210254"/>
              <a:gd name="connsiteX227" fmla="*/ 933089 w 1511397"/>
              <a:gd name="connsiteY227" fmla="*/ 586742 h 1210254"/>
              <a:gd name="connsiteX228" fmla="*/ 921734 w 1511397"/>
              <a:gd name="connsiteY228" fmla="*/ 599408 h 1210254"/>
              <a:gd name="connsiteX229" fmla="*/ 933298 w 1511397"/>
              <a:gd name="connsiteY229" fmla="*/ 611654 h 1210254"/>
              <a:gd name="connsiteX230" fmla="*/ 946541 w 1511397"/>
              <a:gd name="connsiteY230" fmla="*/ 601794 h 1210254"/>
              <a:gd name="connsiteX231" fmla="*/ 933089 w 1511397"/>
              <a:gd name="connsiteY231" fmla="*/ 586742 h 1210254"/>
              <a:gd name="connsiteX232" fmla="*/ 201712 w 1511397"/>
              <a:gd name="connsiteY232" fmla="*/ 506314 h 1210254"/>
              <a:gd name="connsiteX233" fmla="*/ 214876 w 1511397"/>
              <a:gd name="connsiteY233" fmla="*/ 491340 h 1210254"/>
              <a:gd name="connsiteX234" fmla="*/ 203967 w 1511397"/>
              <a:gd name="connsiteY234" fmla="*/ 480772 h 1210254"/>
              <a:gd name="connsiteX235" fmla="*/ 185112 w 1511397"/>
              <a:gd name="connsiteY235" fmla="*/ 495038 h 1210254"/>
              <a:gd name="connsiteX236" fmla="*/ 201712 w 1511397"/>
              <a:gd name="connsiteY236" fmla="*/ 506314 h 1210254"/>
              <a:gd name="connsiteX237" fmla="*/ 1470384 w 1511397"/>
              <a:gd name="connsiteY237" fmla="*/ 941311 h 1210254"/>
              <a:gd name="connsiteX238" fmla="*/ 1414711 w 1511397"/>
              <a:gd name="connsiteY238" fmla="*/ 906669 h 1210254"/>
              <a:gd name="connsiteX239" fmla="*/ 1470646 w 1511397"/>
              <a:gd name="connsiteY239" fmla="*/ 941022 h 1210254"/>
              <a:gd name="connsiteX240" fmla="*/ 1470384 w 1511397"/>
              <a:gd name="connsiteY240" fmla="*/ 941311 h 1210254"/>
              <a:gd name="connsiteX241" fmla="*/ 860528 w 1511397"/>
              <a:gd name="connsiteY241" fmla="*/ 355895 h 1210254"/>
              <a:gd name="connsiteX242" fmla="*/ 847836 w 1511397"/>
              <a:gd name="connsiteY242" fmla="*/ 365205 h 1210254"/>
              <a:gd name="connsiteX243" fmla="*/ 859846 w 1511397"/>
              <a:gd name="connsiteY243" fmla="*/ 377556 h 1210254"/>
              <a:gd name="connsiteX244" fmla="*/ 876813 w 1511397"/>
              <a:gd name="connsiteY244" fmla="*/ 366831 h 1210254"/>
              <a:gd name="connsiteX245" fmla="*/ 860528 w 1511397"/>
              <a:gd name="connsiteY245" fmla="*/ 355895 h 1210254"/>
              <a:gd name="connsiteX246" fmla="*/ 405968 w 1511397"/>
              <a:gd name="connsiteY246" fmla="*/ 130792 h 1210254"/>
              <a:gd name="connsiteX247" fmla="*/ 398861 w 1511397"/>
              <a:gd name="connsiteY247" fmla="*/ 143537 h 1210254"/>
              <a:gd name="connsiteX248" fmla="*/ 408800 w 1511397"/>
              <a:gd name="connsiteY248" fmla="*/ 156124 h 1210254"/>
              <a:gd name="connsiteX249" fmla="*/ 420338 w 1511397"/>
              <a:gd name="connsiteY249" fmla="*/ 145215 h 1210254"/>
              <a:gd name="connsiteX250" fmla="*/ 411370 w 1511397"/>
              <a:gd name="connsiteY250" fmla="*/ 130635 h 1210254"/>
              <a:gd name="connsiteX251" fmla="*/ 405968 w 1511397"/>
              <a:gd name="connsiteY251" fmla="*/ 130792 h 1210254"/>
              <a:gd name="connsiteX252" fmla="*/ 387716 w 1511397"/>
              <a:gd name="connsiteY252" fmla="*/ 279139 h 1210254"/>
              <a:gd name="connsiteX253" fmla="*/ 399805 w 1511397"/>
              <a:gd name="connsiteY253" fmla="*/ 291254 h 1210254"/>
              <a:gd name="connsiteX254" fmla="*/ 410164 w 1511397"/>
              <a:gd name="connsiteY254" fmla="*/ 281814 h 1210254"/>
              <a:gd name="connsiteX255" fmla="*/ 399097 w 1511397"/>
              <a:gd name="connsiteY255" fmla="*/ 263982 h 1210254"/>
              <a:gd name="connsiteX256" fmla="*/ 387716 w 1511397"/>
              <a:gd name="connsiteY256" fmla="*/ 279139 h 1210254"/>
              <a:gd name="connsiteX257" fmla="*/ 332594 w 1511397"/>
              <a:gd name="connsiteY257" fmla="*/ 838698 h 1210254"/>
              <a:gd name="connsiteX258" fmla="*/ 341117 w 1511397"/>
              <a:gd name="connsiteY258" fmla="*/ 824930 h 1210254"/>
              <a:gd name="connsiteX259" fmla="*/ 331099 w 1511397"/>
              <a:gd name="connsiteY259" fmla="*/ 812763 h 1210254"/>
              <a:gd name="connsiteX260" fmla="*/ 320610 w 1511397"/>
              <a:gd name="connsiteY260" fmla="*/ 824432 h 1210254"/>
              <a:gd name="connsiteX261" fmla="*/ 327716 w 1511397"/>
              <a:gd name="connsiteY261" fmla="*/ 838514 h 1210254"/>
              <a:gd name="connsiteX262" fmla="*/ 332594 w 1511397"/>
              <a:gd name="connsiteY262" fmla="*/ 838698 h 1210254"/>
              <a:gd name="connsiteX263" fmla="*/ 640931 w 1511397"/>
              <a:gd name="connsiteY263" fmla="*/ 13966 h 1210254"/>
              <a:gd name="connsiteX264" fmla="*/ 638886 w 1511397"/>
              <a:gd name="connsiteY264" fmla="*/ 828 h 1210254"/>
              <a:gd name="connsiteX265" fmla="*/ 628868 w 1511397"/>
              <a:gd name="connsiteY265" fmla="*/ 1536 h 1210254"/>
              <a:gd name="connsiteX266" fmla="*/ 624043 w 1511397"/>
              <a:gd name="connsiteY266" fmla="*/ 11973 h 1210254"/>
              <a:gd name="connsiteX267" fmla="*/ 627321 w 1511397"/>
              <a:gd name="connsiteY267" fmla="*/ 34945 h 1210254"/>
              <a:gd name="connsiteX268" fmla="*/ 640931 w 1511397"/>
              <a:gd name="connsiteY268" fmla="*/ 13966 h 1210254"/>
              <a:gd name="connsiteX269" fmla="*/ 1074670 w 1511397"/>
              <a:gd name="connsiteY269" fmla="*/ 374619 h 1210254"/>
              <a:gd name="connsiteX270" fmla="*/ 1064154 w 1511397"/>
              <a:gd name="connsiteY270" fmla="*/ 384977 h 1210254"/>
              <a:gd name="connsiteX271" fmla="*/ 1076637 w 1511397"/>
              <a:gd name="connsiteY271" fmla="*/ 393867 h 1210254"/>
              <a:gd name="connsiteX272" fmla="*/ 1092581 w 1511397"/>
              <a:gd name="connsiteY272" fmla="*/ 385816 h 1210254"/>
              <a:gd name="connsiteX273" fmla="*/ 1074670 w 1511397"/>
              <a:gd name="connsiteY273" fmla="*/ 374619 h 1210254"/>
              <a:gd name="connsiteX274" fmla="*/ 550827 w 1511397"/>
              <a:gd name="connsiteY274" fmla="*/ 81282 h 1210254"/>
              <a:gd name="connsiteX275" fmla="*/ 539210 w 1511397"/>
              <a:gd name="connsiteY275" fmla="*/ 125337 h 1210254"/>
              <a:gd name="connsiteX276" fmla="*/ 543406 w 1511397"/>
              <a:gd name="connsiteY276" fmla="*/ 126544 h 1210254"/>
              <a:gd name="connsiteX277" fmla="*/ 556203 w 1511397"/>
              <a:gd name="connsiteY277" fmla="*/ 82908 h 1210254"/>
              <a:gd name="connsiteX278" fmla="*/ 550827 w 1511397"/>
              <a:gd name="connsiteY278" fmla="*/ 81282 h 1210254"/>
              <a:gd name="connsiteX279" fmla="*/ 290348 w 1511397"/>
              <a:gd name="connsiteY279" fmla="*/ 430423 h 1210254"/>
              <a:gd name="connsiteX280" fmla="*/ 327140 w 1511397"/>
              <a:gd name="connsiteY280" fmla="*/ 454522 h 1210254"/>
              <a:gd name="connsiteX281" fmla="*/ 290348 w 1511397"/>
              <a:gd name="connsiteY281" fmla="*/ 430423 h 1210254"/>
              <a:gd name="connsiteX282" fmla="*/ 1015273 w 1511397"/>
              <a:gd name="connsiteY282" fmla="*/ 392451 h 1210254"/>
              <a:gd name="connsiteX283" fmla="*/ 1006384 w 1511397"/>
              <a:gd name="connsiteY283" fmla="*/ 384531 h 1210254"/>
              <a:gd name="connsiteX284" fmla="*/ 997048 w 1511397"/>
              <a:gd name="connsiteY284" fmla="*/ 393998 h 1210254"/>
              <a:gd name="connsiteX285" fmla="*/ 1006567 w 1511397"/>
              <a:gd name="connsiteY285" fmla="*/ 406664 h 1210254"/>
              <a:gd name="connsiteX286" fmla="*/ 1015273 w 1511397"/>
              <a:gd name="connsiteY286" fmla="*/ 392451 h 1210254"/>
              <a:gd name="connsiteX287" fmla="*/ 1330743 w 1511397"/>
              <a:gd name="connsiteY287" fmla="*/ 775027 h 1210254"/>
              <a:gd name="connsiteX288" fmla="*/ 1286557 w 1511397"/>
              <a:gd name="connsiteY288" fmla="*/ 749879 h 1210254"/>
              <a:gd name="connsiteX289" fmla="*/ 1283515 w 1511397"/>
              <a:gd name="connsiteY289" fmla="*/ 755595 h 1210254"/>
              <a:gd name="connsiteX290" fmla="*/ 1328855 w 1511397"/>
              <a:gd name="connsiteY290" fmla="*/ 779197 h 1210254"/>
              <a:gd name="connsiteX291" fmla="*/ 1330743 w 1511397"/>
              <a:gd name="connsiteY291" fmla="*/ 775027 h 1210254"/>
              <a:gd name="connsiteX292" fmla="*/ 346047 w 1511397"/>
              <a:gd name="connsiteY292" fmla="*/ 339820 h 1210254"/>
              <a:gd name="connsiteX293" fmla="*/ 337341 w 1511397"/>
              <a:gd name="connsiteY293" fmla="*/ 331481 h 1210254"/>
              <a:gd name="connsiteX294" fmla="*/ 327874 w 1511397"/>
              <a:gd name="connsiteY294" fmla="*/ 339243 h 1210254"/>
              <a:gd name="connsiteX295" fmla="*/ 336501 w 1511397"/>
              <a:gd name="connsiteY295" fmla="*/ 354663 h 1210254"/>
              <a:gd name="connsiteX296" fmla="*/ 346047 w 1511397"/>
              <a:gd name="connsiteY296" fmla="*/ 339820 h 1210254"/>
              <a:gd name="connsiteX297" fmla="*/ 860134 w 1511397"/>
              <a:gd name="connsiteY297" fmla="*/ 310083 h 1210254"/>
              <a:gd name="connsiteX298" fmla="*/ 851114 w 1511397"/>
              <a:gd name="connsiteY298" fmla="*/ 318763 h 1210254"/>
              <a:gd name="connsiteX299" fmla="*/ 861734 w 1511397"/>
              <a:gd name="connsiteY299" fmla="*/ 327521 h 1210254"/>
              <a:gd name="connsiteX300" fmla="*/ 874715 w 1511397"/>
              <a:gd name="connsiteY300" fmla="*/ 318605 h 1210254"/>
              <a:gd name="connsiteX301" fmla="*/ 860134 w 1511397"/>
              <a:gd name="connsiteY301" fmla="*/ 310083 h 1210254"/>
              <a:gd name="connsiteX302" fmla="*/ 1470673 w 1511397"/>
              <a:gd name="connsiteY302" fmla="*/ 941022 h 1210254"/>
              <a:gd name="connsiteX303" fmla="*/ 1508382 w 1511397"/>
              <a:gd name="connsiteY303" fmla="*/ 968741 h 1210254"/>
              <a:gd name="connsiteX304" fmla="*/ 1511398 w 1511397"/>
              <a:gd name="connsiteY304" fmla="*/ 964099 h 1210254"/>
              <a:gd name="connsiteX305" fmla="*/ 1470384 w 1511397"/>
              <a:gd name="connsiteY305" fmla="*/ 941311 h 1210254"/>
              <a:gd name="connsiteX306" fmla="*/ 1470673 w 1511397"/>
              <a:gd name="connsiteY306" fmla="*/ 941022 h 1210254"/>
              <a:gd name="connsiteX307" fmla="*/ 826830 w 1511397"/>
              <a:gd name="connsiteY307" fmla="*/ 523490 h 1210254"/>
              <a:gd name="connsiteX308" fmla="*/ 853867 w 1511397"/>
              <a:gd name="connsiteY308" fmla="*/ 541139 h 1210254"/>
              <a:gd name="connsiteX309" fmla="*/ 856621 w 1511397"/>
              <a:gd name="connsiteY309" fmla="*/ 536864 h 1210254"/>
              <a:gd name="connsiteX310" fmla="*/ 829295 w 1511397"/>
              <a:gd name="connsiteY310" fmla="*/ 519688 h 1210254"/>
              <a:gd name="connsiteX311" fmla="*/ 826830 w 1511397"/>
              <a:gd name="connsiteY311" fmla="*/ 523490 h 1210254"/>
              <a:gd name="connsiteX312" fmla="*/ 790091 w 1511397"/>
              <a:gd name="connsiteY312" fmla="*/ 924029 h 1210254"/>
              <a:gd name="connsiteX313" fmla="*/ 798640 w 1511397"/>
              <a:gd name="connsiteY313" fmla="*/ 930795 h 1210254"/>
              <a:gd name="connsiteX314" fmla="*/ 804252 w 1511397"/>
              <a:gd name="connsiteY314" fmla="*/ 925472 h 1210254"/>
              <a:gd name="connsiteX315" fmla="*/ 799191 w 1511397"/>
              <a:gd name="connsiteY315" fmla="*/ 914799 h 1210254"/>
              <a:gd name="connsiteX316" fmla="*/ 782486 w 1511397"/>
              <a:gd name="connsiteY316" fmla="*/ 909344 h 1210254"/>
              <a:gd name="connsiteX317" fmla="*/ 790091 w 1511397"/>
              <a:gd name="connsiteY317" fmla="*/ 924029 h 1210254"/>
              <a:gd name="connsiteX318" fmla="*/ 843456 w 1511397"/>
              <a:gd name="connsiteY318" fmla="*/ 225407 h 1210254"/>
              <a:gd name="connsiteX319" fmla="*/ 835379 w 1511397"/>
              <a:gd name="connsiteY319" fmla="*/ 233431 h 1210254"/>
              <a:gd name="connsiteX320" fmla="*/ 844794 w 1511397"/>
              <a:gd name="connsiteY320" fmla="*/ 240433 h 1210254"/>
              <a:gd name="connsiteX321" fmla="*/ 856175 w 1511397"/>
              <a:gd name="connsiteY321" fmla="*/ 231622 h 1210254"/>
              <a:gd name="connsiteX322" fmla="*/ 843456 w 1511397"/>
              <a:gd name="connsiteY322" fmla="*/ 225407 h 1210254"/>
              <a:gd name="connsiteX323" fmla="*/ 1374668 w 1511397"/>
              <a:gd name="connsiteY323" fmla="*/ 572502 h 1210254"/>
              <a:gd name="connsiteX324" fmla="*/ 1367614 w 1511397"/>
              <a:gd name="connsiteY324" fmla="*/ 579583 h 1210254"/>
              <a:gd name="connsiteX325" fmla="*/ 1377657 w 1511397"/>
              <a:gd name="connsiteY325" fmla="*/ 587712 h 1210254"/>
              <a:gd name="connsiteX326" fmla="*/ 1390035 w 1511397"/>
              <a:gd name="connsiteY326" fmla="*/ 581313 h 1210254"/>
              <a:gd name="connsiteX327" fmla="*/ 1374668 w 1511397"/>
              <a:gd name="connsiteY327" fmla="*/ 572502 h 1210254"/>
              <a:gd name="connsiteX328" fmla="*/ 682155 w 1511397"/>
              <a:gd name="connsiteY328" fmla="*/ 632371 h 1210254"/>
              <a:gd name="connsiteX329" fmla="*/ 674340 w 1511397"/>
              <a:gd name="connsiteY329" fmla="*/ 627677 h 1210254"/>
              <a:gd name="connsiteX330" fmla="*/ 663720 w 1511397"/>
              <a:gd name="connsiteY330" fmla="*/ 635780 h 1210254"/>
              <a:gd name="connsiteX331" fmla="*/ 679637 w 1511397"/>
              <a:gd name="connsiteY331" fmla="*/ 647108 h 1210254"/>
              <a:gd name="connsiteX332" fmla="*/ 682155 w 1511397"/>
              <a:gd name="connsiteY332" fmla="*/ 632371 h 1210254"/>
              <a:gd name="connsiteX333" fmla="*/ 740083 w 1511397"/>
              <a:gd name="connsiteY333" fmla="*/ 453132 h 1210254"/>
              <a:gd name="connsiteX334" fmla="*/ 757862 w 1511397"/>
              <a:gd name="connsiteY334" fmla="*/ 467739 h 1210254"/>
              <a:gd name="connsiteX335" fmla="*/ 765389 w 1511397"/>
              <a:gd name="connsiteY335" fmla="*/ 465221 h 1210254"/>
              <a:gd name="connsiteX336" fmla="*/ 763920 w 1511397"/>
              <a:gd name="connsiteY336" fmla="*/ 459872 h 1210254"/>
              <a:gd name="connsiteX337" fmla="*/ 741656 w 1511397"/>
              <a:gd name="connsiteY337" fmla="*/ 450746 h 1210254"/>
              <a:gd name="connsiteX338" fmla="*/ 740083 w 1511397"/>
              <a:gd name="connsiteY338" fmla="*/ 453132 h 1210254"/>
              <a:gd name="connsiteX339" fmla="*/ 638309 w 1511397"/>
              <a:gd name="connsiteY339" fmla="*/ 158510 h 1210254"/>
              <a:gd name="connsiteX340" fmla="*/ 624201 w 1511397"/>
              <a:gd name="connsiteY340" fmla="*/ 182138 h 1210254"/>
              <a:gd name="connsiteX341" fmla="*/ 630022 w 1511397"/>
              <a:gd name="connsiteY341" fmla="*/ 185337 h 1210254"/>
              <a:gd name="connsiteX342" fmla="*/ 642977 w 1511397"/>
              <a:gd name="connsiteY342" fmla="*/ 161054 h 1210254"/>
              <a:gd name="connsiteX343" fmla="*/ 638309 w 1511397"/>
              <a:gd name="connsiteY343" fmla="*/ 158510 h 1210254"/>
              <a:gd name="connsiteX344" fmla="*/ 242595 w 1511397"/>
              <a:gd name="connsiteY344" fmla="*/ 455178 h 1210254"/>
              <a:gd name="connsiteX345" fmla="*/ 275584 w 1511397"/>
              <a:gd name="connsiteY345" fmla="*/ 445632 h 1210254"/>
              <a:gd name="connsiteX346" fmla="*/ 274535 w 1511397"/>
              <a:gd name="connsiteY346" fmla="*/ 441725 h 1210254"/>
              <a:gd name="connsiteX347" fmla="*/ 241074 w 1511397"/>
              <a:gd name="connsiteY347" fmla="*/ 449540 h 1210254"/>
              <a:gd name="connsiteX348" fmla="*/ 242595 w 1511397"/>
              <a:gd name="connsiteY348" fmla="*/ 455178 h 1210254"/>
              <a:gd name="connsiteX349" fmla="*/ 702399 w 1511397"/>
              <a:gd name="connsiteY349" fmla="*/ 779013 h 1210254"/>
              <a:gd name="connsiteX350" fmla="*/ 709768 w 1511397"/>
              <a:gd name="connsiteY350" fmla="*/ 784913 h 1210254"/>
              <a:gd name="connsiteX351" fmla="*/ 716586 w 1511397"/>
              <a:gd name="connsiteY351" fmla="*/ 778200 h 1210254"/>
              <a:gd name="connsiteX352" fmla="*/ 708142 w 1511397"/>
              <a:gd name="connsiteY352" fmla="*/ 768366 h 1210254"/>
              <a:gd name="connsiteX353" fmla="*/ 702399 w 1511397"/>
              <a:gd name="connsiteY353" fmla="*/ 779013 h 1210254"/>
              <a:gd name="connsiteX354" fmla="*/ 685643 w 1511397"/>
              <a:gd name="connsiteY354" fmla="*/ 330039 h 1210254"/>
              <a:gd name="connsiteX355" fmla="*/ 693431 w 1511397"/>
              <a:gd name="connsiteY355" fmla="*/ 336359 h 1210254"/>
              <a:gd name="connsiteX356" fmla="*/ 699751 w 1511397"/>
              <a:gd name="connsiteY356" fmla="*/ 328885 h 1210254"/>
              <a:gd name="connsiteX357" fmla="*/ 691674 w 1511397"/>
              <a:gd name="connsiteY357" fmla="*/ 319287 h 1210254"/>
              <a:gd name="connsiteX358" fmla="*/ 685643 w 1511397"/>
              <a:gd name="connsiteY358" fmla="*/ 330039 h 1210254"/>
              <a:gd name="connsiteX359" fmla="*/ 1339869 w 1511397"/>
              <a:gd name="connsiteY359" fmla="*/ 785543 h 1210254"/>
              <a:gd name="connsiteX360" fmla="*/ 1363838 w 1511397"/>
              <a:gd name="connsiteY360" fmla="*/ 797605 h 1210254"/>
              <a:gd name="connsiteX361" fmla="*/ 1366355 w 1511397"/>
              <a:gd name="connsiteY361" fmla="*/ 791994 h 1210254"/>
              <a:gd name="connsiteX362" fmla="*/ 1341757 w 1511397"/>
              <a:gd name="connsiteY362" fmla="*/ 781111 h 1210254"/>
              <a:gd name="connsiteX363" fmla="*/ 1339869 w 1511397"/>
              <a:gd name="connsiteY363" fmla="*/ 785543 h 12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511397" h="1210254">
                <a:moveTo>
                  <a:pt x="451544" y="485440"/>
                </a:moveTo>
                <a:cubicBezTo>
                  <a:pt x="453092" y="489531"/>
                  <a:pt x="454009" y="494015"/>
                  <a:pt x="456317" y="497608"/>
                </a:cubicBezTo>
                <a:cubicBezTo>
                  <a:pt x="459071" y="501882"/>
                  <a:pt x="463030" y="505370"/>
                  <a:pt x="468380" y="511296"/>
                </a:cubicBezTo>
                <a:cubicBezTo>
                  <a:pt x="459988" y="512345"/>
                  <a:pt x="454245" y="513079"/>
                  <a:pt x="445697" y="514128"/>
                </a:cubicBezTo>
                <a:cubicBezTo>
                  <a:pt x="446562" y="502485"/>
                  <a:pt x="447270" y="492573"/>
                  <a:pt x="448240" y="479566"/>
                </a:cubicBezTo>
                <a:cubicBezTo>
                  <a:pt x="444726" y="476419"/>
                  <a:pt x="437777" y="471227"/>
                  <a:pt x="432244" y="464802"/>
                </a:cubicBezTo>
                <a:cubicBezTo>
                  <a:pt x="429281" y="461367"/>
                  <a:pt x="430015" y="454391"/>
                  <a:pt x="426815" y="451585"/>
                </a:cubicBezTo>
                <a:cubicBezTo>
                  <a:pt x="420863" y="446314"/>
                  <a:pt x="413258" y="442853"/>
                  <a:pt x="406282" y="438762"/>
                </a:cubicBezTo>
                <a:cubicBezTo>
                  <a:pt x="405837" y="438500"/>
                  <a:pt x="404630" y="439758"/>
                  <a:pt x="403896" y="439627"/>
                </a:cubicBezTo>
                <a:cubicBezTo>
                  <a:pt x="386562" y="436664"/>
                  <a:pt x="378171" y="444033"/>
                  <a:pt x="377908" y="461498"/>
                </a:cubicBezTo>
                <a:cubicBezTo>
                  <a:pt x="377882" y="462625"/>
                  <a:pt x="374919" y="463727"/>
                  <a:pt x="373555" y="464671"/>
                </a:cubicBezTo>
                <a:cubicBezTo>
                  <a:pt x="373555" y="453840"/>
                  <a:pt x="373477" y="443718"/>
                  <a:pt x="373582" y="433596"/>
                </a:cubicBezTo>
                <a:cubicBezTo>
                  <a:pt x="373660" y="425571"/>
                  <a:pt x="369753" y="423841"/>
                  <a:pt x="362541" y="425493"/>
                </a:cubicBezTo>
                <a:cubicBezTo>
                  <a:pt x="351160" y="428115"/>
                  <a:pt x="339701" y="430292"/>
                  <a:pt x="327113" y="430475"/>
                </a:cubicBezTo>
                <a:cubicBezTo>
                  <a:pt x="335164" y="426594"/>
                  <a:pt x="343057" y="422451"/>
                  <a:pt x="351265" y="418937"/>
                </a:cubicBezTo>
                <a:cubicBezTo>
                  <a:pt x="365242" y="412958"/>
                  <a:pt x="366895" y="403255"/>
                  <a:pt x="355277" y="393579"/>
                </a:cubicBezTo>
                <a:cubicBezTo>
                  <a:pt x="369491" y="379444"/>
                  <a:pt x="368730" y="376533"/>
                  <a:pt x="345208" y="363920"/>
                </a:cubicBezTo>
                <a:cubicBezTo>
                  <a:pt x="357559" y="361612"/>
                  <a:pt x="367498" y="358911"/>
                  <a:pt x="377594" y="358072"/>
                </a:cubicBezTo>
                <a:cubicBezTo>
                  <a:pt x="389447" y="357102"/>
                  <a:pt x="393433" y="353456"/>
                  <a:pt x="391755" y="341420"/>
                </a:cubicBezTo>
                <a:cubicBezTo>
                  <a:pt x="389945" y="328439"/>
                  <a:pt x="382209" y="319287"/>
                  <a:pt x="374342" y="308903"/>
                </a:cubicBezTo>
                <a:cubicBezTo>
                  <a:pt x="361073" y="291359"/>
                  <a:pt x="343398" y="283964"/>
                  <a:pt x="324701" y="276149"/>
                </a:cubicBezTo>
                <a:cubicBezTo>
                  <a:pt x="310592" y="270275"/>
                  <a:pt x="297009" y="263011"/>
                  <a:pt x="283608" y="255642"/>
                </a:cubicBezTo>
                <a:cubicBezTo>
                  <a:pt x="280698" y="254043"/>
                  <a:pt x="279491" y="249296"/>
                  <a:pt x="277498" y="246018"/>
                </a:cubicBezTo>
                <a:cubicBezTo>
                  <a:pt x="278390" y="244891"/>
                  <a:pt x="279308" y="243763"/>
                  <a:pt x="280199" y="242609"/>
                </a:cubicBezTo>
                <a:cubicBezTo>
                  <a:pt x="285995" y="244865"/>
                  <a:pt x="292131" y="246464"/>
                  <a:pt x="297481" y="249454"/>
                </a:cubicBezTo>
                <a:cubicBezTo>
                  <a:pt x="322419" y="263431"/>
                  <a:pt x="346833" y="278326"/>
                  <a:pt x="372061" y="291752"/>
                </a:cubicBezTo>
                <a:cubicBezTo>
                  <a:pt x="384832" y="298544"/>
                  <a:pt x="398861" y="302924"/>
                  <a:pt x="412340" y="308404"/>
                </a:cubicBezTo>
                <a:cubicBezTo>
                  <a:pt x="420784" y="311840"/>
                  <a:pt x="426763" y="309217"/>
                  <a:pt x="427628" y="300144"/>
                </a:cubicBezTo>
                <a:cubicBezTo>
                  <a:pt x="428572" y="290415"/>
                  <a:pt x="433817" y="290100"/>
                  <a:pt x="441370" y="291280"/>
                </a:cubicBezTo>
                <a:cubicBezTo>
                  <a:pt x="455950" y="293562"/>
                  <a:pt x="470688" y="297390"/>
                  <a:pt x="485215" y="296918"/>
                </a:cubicBezTo>
                <a:cubicBezTo>
                  <a:pt x="502812" y="296341"/>
                  <a:pt x="515950" y="287058"/>
                  <a:pt x="523528" y="269515"/>
                </a:cubicBezTo>
                <a:cubicBezTo>
                  <a:pt x="526151" y="263431"/>
                  <a:pt x="535171" y="259943"/>
                  <a:pt x="541570" y="255721"/>
                </a:cubicBezTo>
                <a:cubicBezTo>
                  <a:pt x="546002" y="252784"/>
                  <a:pt x="550932" y="250581"/>
                  <a:pt x="555154" y="248300"/>
                </a:cubicBezTo>
                <a:cubicBezTo>
                  <a:pt x="556806" y="254698"/>
                  <a:pt x="557383" y="263641"/>
                  <a:pt x="559481" y="264034"/>
                </a:cubicBezTo>
                <a:cubicBezTo>
                  <a:pt x="569708" y="265870"/>
                  <a:pt x="579883" y="277959"/>
                  <a:pt x="590844" y="265870"/>
                </a:cubicBezTo>
                <a:cubicBezTo>
                  <a:pt x="598134" y="257845"/>
                  <a:pt x="602199" y="262041"/>
                  <a:pt x="604821" y="269829"/>
                </a:cubicBezTo>
                <a:cubicBezTo>
                  <a:pt x="606631" y="275231"/>
                  <a:pt x="608650" y="280817"/>
                  <a:pt x="608991" y="286403"/>
                </a:cubicBezTo>
                <a:cubicBezTo>
                  <a:pt x="609647" y="297154"/>
                  <a:pt x="609201" y="307670"/>
                  <a:pt x="622889" y="311525"/>
                </a:cubicBezTo>
                <a:cubicBezTo>
                  <a:pt x="624358" y="311945"/>
                  <a:pt x="624594" y="320021"/>
                  <a:pt x="623886" y="324296"/>
                </a:cubicBezTo>
                <a:cubicBezTo>
                  <a:pt x="622785" y="330773"/>
                  <a:pt x="619480" y="336936"/>
                  <a:pt x="618825" y="343387"/>
                </a:cubicBezTo>
                <a:cubicBezTo>
                  <a:pt x="618431" y="347320"/>
                  <a:pt x="620136" y="353745"/>
                  <a:pt x="622968" y="355292"/>
                </a:cubicBezTo>
                <a:cubicBezTo>
                  <a:pt x="636683" y="362871"/>
                  <a:pt x="634034" y="374619"/>
                  <a:pt x="632828" y="386472"/>
                </a:cubicBezTo>
                <a:cubicBezTo>
                  <a:pt x="632461" y="390143"/>
                  <a:pt x="633956" y="393972"/>
                  <a:pt x="634034" y="397748"/>
                </a:cubicBezTo>
                <a:cubicBezTo>
                  <a:pt x="634166" y="404173"/>
                  <a:pt x="634795" y="410807"/>
                  <a:pt x="633562" y="417022"/>
                </a:cubicBezTo>
                <a:cubicBezTo>
                  <a:pt x="631517" y="427486"/>
                  <a:pt x="624096" y="437451"/>
                  <a:pt x="633431" y="448281"/>
                </a:cubicBezTo>
                <a:cubicBezTo>
                  <a:pt x="635136" y="450248"/>
                  <a:pt x="633274" y="455256"/>
                  <a:pt x="634716" y="459898"/>
                </a:cubicBezTo>
                <a:cubicBezTo>
                  <a:pt x="633798" y="439470"/>
                  <a:pt x="653728" y="438342"/>
                  <a:pt x="662356" y="427171"/>
                </a:cubicBezTo>
                <a:cubicBezTo>
                  <a:pt x="664480" y="434802"/>
                  <a:pt x="666552" y="442250"/>
                  <a:pt x="669148" y="451664"/>
                </a:cubicBezTo>
                <a:cubicBezTo>
                  <a:pt x="672609" y="446078"/>
                  <a:pt x="674891" y="442433"/>
                  <a:pt x="677408" y="438368"/>
                </a:cubicBezTo>
                <a:cubicBezTo>
                  <a:pt x="688816" y="451795"/>
                  <a:pt x="684148" y="464199"/>
                  <a:pt x="667207" y="470073"/>
                </a:cubicBezTo>
                <a:cubicBezTo>
                  <a:pt x="665188" y="462180"/>
                  <a:pt x="663169" y="454181"/>
                  <a:pt x="661150" y="446314"/>
                </a:cubicBezTo>
                <a:cubicBezTo>
                  <a:pt x="653178" y="454470"/>
                  <a:pt x="644131" y="460134"/>
                  <a:pt x="640643" y="468211"/>
                </a:cubicBezTo>
                <a:cubicBezTo>
                  <a:pt x="636342" y="478176"/>
                  <a:pt x="636500" y="490134"/>
                  <a:pt x="635267" y="501279"/>
                </a:cubicBezTo>
                <a:cubicBezTo>
                  <a:pt x="635188" y="502013"/>
                  <a:pt x="639699" y="503036"/>
                  <a:pt x="641849" y="504295"/>
                </a:cubicBezTo>
                <a:cubicBezTo>
                  <a:pt x="648589" y="508228"/>
                  <a:pt x="656429" y="511768"/>
                  <a:pt x="650267" y="522179"/>
                </a:cubicBezTo>
                <a:cubicBezTo>
                  <a:pt x="638283" y="517459"/>
                  <a:pt x="626456" y="512817"/>
                  <a:pt x="614052" y="507913"/>
                </a:cubicBezTo>
                <a:cubicBezTo>
                  <a:pt x="592103" y="530308"/>
                  <a:pt x="591736" y="552625"/>
                  <a:pt x="615180" y="562459"/>
                </a:cubicBezTo>
                <a:cubicBezTo>
                  <a:pt x="618169" y="557607"/>
                  <a:pt x="621447" y="552703"/>
                  <a:pt x="624306" y="547537"/>
                </a:cubicBezTo>
                <a:cubicBezTo>
                  <a:pt x="631569" y="534425"/>
                  <a:pt x="632959" y="534216"/>
                  <a:pt x="644052" y="546069"/>
                </a:cubicBezTo>
                <a:cubicBezTo>
                  <a:pt x="618536" y="567651"/>
                  <a:pt x="624725" y="594373"/>
                  <a:pt x="632723" y="621252"/>
                </a:cubicBezTo>
                <a:cubicBezTo>
                  <a:pt x="636867" y="635177"/>
                  <a:pt x="639725" y="649809"/>
                  <a:pt x="646045" y="662711"/>
                </a:cubicBezTo>
                <a:cubicBezTo>
                  <a:pt x="659340" y="689826"/>
                  <a:pt x="674865" y="715840"/>
                  <a:pt x="688737" y="742693"/>
                </a:cubicBezTo>
                <a:cubicBezTo>
                  <a:pt x="692644" y="750246"/>
                  <a:pt x="694637" y="759057"/>
                  <a:pt x="695870" y="767527"/>
                </a:cubicBezTo>
                <a:cubicBezTo>
                  <a:pt x="696211" y="769887"/>
                  <a:pt x="690678" y="773113"/>
                  <a:pt x="687845" y="775919"/>
                </a:cubicBezTo>
                <a:cubicBezTo>
                  <a:pt x="685590" y="773113"/>
                  <a:pt x="681080" y="769966"/>
                  <a:pt x="681447" y="767527"/>
                </a:cubicBezTo>
                <a:cubicBezTo>
                  <a:pt x="685511" y="739599"/>
                  <a:pt x="668466" y="719512"/>
                  <a:pt x="657242" y="696854"/>
                </a:cubicBezTo>
                <a:cubicBezTo>
                  <a:pt x="644419" y="670946"/>
                  <a:pt x="635765" y="642965"/>
                  <a:pt x="622627" y="617266"/>
                </a:cubicBezTo>
                <a:cubicBezTo>
                  <a:pt x="614000" y="600352"/>
                  <a:pt x="600914" y="585640"/>
                  <a:pt x="589192" y="570431"/>
                </a:cubicBezTo>
                <a:cubicBezTo>
                  <a:pt x="587094" y="567729"/>
                  <a:pt x="581797" y="567493"/>
                  <a:pt x="574297" y="564766"/>
                </a:cubicBezTo>
                <a:cubicBezTo>
                  <a:pt x="568292" y="552782"/>
                  <a:pt x="562470" y="548953"/>
                  <a:pt x="549568" y="553988"/>
                </a:cubicBezTo>
                <a:cubicBezTo>
                  <a:pt x="546317" y="555247"/>
                  <a:pt x="542304" y="562170"/>
                  <a:pt x="543170" y="565186"/>
                </a:cubicBezTo>
                <a:cubicBezTo>
                  <a:pt x="550407" y="590334"/>
                  <a:pt x="558825" y="615116"/>
                  <a:pt x="566561" y="640107"/>
                </a:cubicBezTo>
                <a:cubicBezTo>
                  <a:pt x="567820" y="644171"/>
                  <a:pt x="567531" y="648734"/>
                  <a:pt x="567977" y="653061"/>
                </a:cubicBezTo>
                <a:cubicBezTo>
                  <a:pt x="566351" y="653559"/>
                  <a:pt x="564726" y="654058"/>
                  <a:pt x="563100" y="654556"/>
                </a:cubicBezTo>
                <a:cubicBezTo>
                  <a:pt x="561133" y="649940"/>
                  <a:pt x="558563" y="645509"/>
                  <a:pt x="557304" y="640710"/>
                </a:cubicBezTo>
                <a:cubicBezTo>
                  <a:pt x="551115" y="616925"/>
                  <a:pt x="545897" y="592825"/>
                  <a:pt x="538790" y="569303"/>
                </a:cubicBezTo>
                <a:cubicBezTo>
                  <a:pt x="537191" y="564032"/>
                  <a:pt x="529927" y="558341"/>
                  <a:pt x="524289" y="556978"/>
                </a:cubicBezTo>
                <a:cubicBezTo>
                  <a:pt x="516684" y="555142"/>
                  <a:pt x="511229" y="560125"/>
                  <a:pt x="507846" y="568542"/>
                </a:cubicBezTo>
                <a:cubicBezTo>
                  <a:pt x="498327" y="592275"/>
                  <a:pt x="480810" y="612283"/>
                  <a:pt x="476037" y="638428"/>
                </a:cubicBezTo>
                <a:cubicBezTo>
                  <a:pt x="471999" y="660482"/>
                  <a:pt x="466833" y="682379"/>
                  <a:pt x="461168" y="704092"/>
                </a:cubicBezTo>
                <a:cubicBezTo>
                  <a:pt x="458467" y="714424"/>
                  <a:pt x="453590" y="724232"/>
                  <a:pt x="449263" y="734092"/>
                </a:cubicBezTo>
                <a:cubicBezTo>
                  <a:pt x="448738" y="735298"/>
                  <a:pt x="444359" y="736321"/>
                  <a:pt x="443546" y="735560"/>
                </a:cubicBezTo>
                <a:cubicBezTo>
                  <a:pt x="441632" y="733751"/>
                  <a:pt x="439193" y="730342"/>
                  <a:pt x="439770" y="728375"/>
                </a:cubicBezTo>
                <a:cubicBezTo>
                  <a:pt x="441947" y="720849"/>
                  <a:pt x="444621" y="713323"/>
                  <a:pt x="448188" y="706347"/>
                </a:cubicBezTo>
                <a:cubicBezTo>
                  <a:pt x="454691" y="693603"/>
                  <a:pt x="454350" y="681068"/>
                  <a:pt x="448896" y="668323"/>
                </a:cubicBezTo>
                <a:cubicBezTo>
                  <a:pt x="443730" y="656260"/>
                  <a:pt x="446457" y="649390"/>
                  <a:pt x="457681" y="644040"/>
                </a:cubicBezTo>
                <a:cubicBezTo>
                  <a:pt x="460539" y="642677"/>
                  <a:pt x="463686" y="638979"/>
                  <a:pt x="464158" y="635963"/>
                </a:cubicBezTo>
                <a:cubicBezTo>
                  <a:pt x="467383" y="615194"/>
                  <a:pt x="469560" y="594242"/>
                  <a:pt x="472838" y="573472"/>
                </a:cubicBezTo>
                <a:cubicBezTo>
                  <a:pt x="474910" y="560387"/>
                  <a:pt x="478686" y="547590"/>
                  <a:pt x="480889" y="534530"/>
                </a:cubicBezTo>
                <a:cubicBezTo>
                  <a:pt x="481859" y="528814"/>
                  <a:pt x="482777" y="521733"/>
                  <a:pt x="480312" y="517092"/>
                </a:cubicBezTo>
                <a:cubicBezTo>
                  <a:pt x="473861" y="504976"/>
                  <a:pt x="465522" y="493858"/>
                  <a:pt x="457943" y="482345"/>
                </a:cubicBezTo>
                <a:cubicBezTo>
                  <a:pt x="455793" y="483473"/>
                  <a:pt x="453668" y="484443"/>
                  <a:pt x="451544" y="485440"/>
                </a:cubicBezTo>
                <a:close/>
                <a:moveTo>
                  <a:pt x="350872" y="716942"/>
                </a:moveTo>
                <a:cubicBezTo>
                  <a:pt x="351528" y="712326"/>
                  <a:pt x="352944" y="707711"/>
                  <a:pt x="352708" y="703148"/>
                </a:cubicBezTo>
                <a:cubicBezTo>
                  <a:pt x="352262" y="694232"/>
                  <a:pt x="353573" y="683559"/>
                  <a:pt x="349194" y="676925"/>
                </a:cubicBezTo>
                <a:cubicBezTo>
                  <a:pt x="344290" y="669529"/>
                  <a:pt x="334430" y="664285"/>
                  <a:pt x="325645" y="660823"/>
                </a:cubicBezTo>
                <a:cubicBezTo>
                  <a:pt x="311222" y="655133"/>
                  <a:pt x="285208" y="662921"/>
                  <a:pt x="281065" y="680150"/>
                </a:cubicBezTo>
                <a:cubicBezTo>
                  <a:pt x="278049" y="692606"/>
                  <a:pt x="275453" y="705167"/>
                  <a:pt x="272883" y="716732"/>
                </a:cubicBezTo>
                <a:cubicBezTo>
                  <a:pt x="276790" y="717283"/>
                  <a:pt x="283005" y="716470"/>
                  <a:pt x="286047" y="719197"/>
                </a:cubicBezTo>
                <a:cubicBezTo>
                  <a:pt x="288198" y="721137"/>
                  <a:pt x="286073" y="727851"/>
                  <a:pt x="285942" y="730814"/>
                </a:cubicBezTo>
                <a:cubicBezTo>
                  <a:pt x="303302" y="732676"/>
                  <a:pt x="320872" y="734538"/>
                  <a:pt x="338311" y="736400"/>
                </a:cubicBezTo>
                <a:cubicBezTo>
                  <a:pt x="341563" y="729477"/>
                  <a:pt x="344814" y="722606"/>
                  <a:pt x="348040" y="715709"/>
                </a:cubicBezTo>
                <a:cubicBezTo>
                  <a:pt x="348984" y="716103"/>
                  <a:pt x="349928" y="716522"/>
                  <a:pt x="350872" y="716942"/>
                </a:cubicBezTo>
                <a:close/>
                <a:moveTo>
                  <a:pt x="707539" y="382984"/>
                </a:moveTo>
                <a:cubicBezTo>
                  <a:pt x="710975" y="386996"/>
                  <a:pt x="716508" y="390930"/>
                  <a:pt x="715931" y="393395"/>
                </a:cubicBezTo>
                <a:cubicBezTo>
                  <a:pt x="714803" y="398194"/>
                  <a:pt x="711106" y="403622"/>
                  <a:pt x="706884" y="406218"/>
                </a:cubicBezTo>
                <a:cubicBezTo>
                  <a:pt x="697863" y="411752"/>
                  <a:pt x="698545" y="418963"/>
                  <a:pt x="702085" y="426306"/>
                </a:cubicBezTo>
                <a:cubicBezTo>
                  <a:pt x="705389" y="433176"/>
                  <a:pt x="718107" y="434723"/>
                  <a:pt x="724375" y="430659"/>
                </a:cubicBezTo>
                <a:cubicBezTo>
                  <a:pt x="728676" y="427853"/>
                  <a:pt x="733894" y="424129"/>
                  <a:pt x="738431" y="424444"/>
                </a:cubicBezTo>
                <a:cubicBezTo>
                  <a:pt x="748684" y="425152"/>
                  <a:pt x="755817" y="421507"/>
                  <a:pt x="763763" y="415370"/>
                </a:cubicBezTo>
                <a:cubicBezTo>
                  <a:pt x="776796" y="405301"/>
                  <a:pt x="778028" y="389252"/>
                  <a:pt x="764497" y="379916"/>
                </a:cubicBezTo>
                <a:cubicBezTo>
                  <a:pt x="757181" y="374855"/>
                  <a:pt x="749681" y="370082"/>
                  <a:pt x="742784" y="365519"/>
                </a:cubicBezTo>
                <a:cubicBezTo>
                  <a:pt x="739034" y="376638"/>
                  <a:pt x="731062" y="373177"/>
                  <a:pt x="720861" y="366542"/>
                </a:cubicBezTo>
                <a:cubicBezTo>
                  <a:pt x="727758" y="382958"/>
                  <a:pt x="713649" y="380309"/>
                  <a:pt x="707539" y="382984"/>
                </a:cubicBezTo>
                <a:close/>
                <a:moveTo>
                  <a:pt x="1163227" y="601794"/>
                </a:moveTo>
                <a:cubicBezTo>
                  <a:pt x="1173795" y="602004"/>
                  <a:pt x="1190211" y="584801"/>
                  <a:pt x="1190552" y="573105"/>
                </a:cubicBezTo>
                <a:cubicBezTo>
                  <a:pt x="1190972" y="559705"/>
                  <a:pt x="1173795" y="544863"/>
                  <a:pt x="1156619" y="543735"/>
                </a:cubicBezTo>
                <a:cubicBezTo>
                  <a:pt x="1140648" y="542686"/>
                  <a:pt x="1126776" y="555142"/>
                  <a:pt x="1125989" y="571191"/>
                </a:cubicBezTo>
                <a:cubicBezTo>
                  <a:pt x="1125203" y="587555"/>
                  <a:pt x="1142038" y="601401"/>
                  <a:pt x="1163227" y="601794"/>
                </a:cubicBezTo>
                <a:close/>
                <a:moveTo>
                  <a:pt x="765808" y="991372"/>
                </a:moveTo>
                <a:cubicBezTo>
                  <a:pt x="763291" y="936853"/>
                  <a:pt x="735651" y="891250"/>
                  <a:pt x="710135" y="844860"/>
                </a:cubicBezTo>
                <a:cubicBezTo>
                  <a:pt x="715170" y="858995"/>
                  <a:pt x="720231" y="873156"/>
                  <a:pt x="724716" y="885743"/>
                </a:cubicBezTo>
                <a:cubicBezTo>
                  <a:pt x="718842" y="892902"/>
                  <a:pt x="714462" y="899799"/>
                  <a:pt x="708562" y="904965"/>
                </a:cubicBezTo>
                <a:cubicBezTo>
                  <a:pt x="702163" y="910551"/>
                  <a:pt x="699043" y="915848"/>
                  <a:pt x="702295" y="924318"/>
                </a:cubicBezTo>
                <a:cubicBezTo>
                  <a:pt x="705441" y="932500"/>
                  <a:pt x="709690" y="938557"/>
                  <a:pt x="719550" y="935935"/>
                </a:cubicBezTo>
                <a:cubicBezTo>
                  <a:pt x="731036" y="932893"/>
                  <a:pt x="739689" y="936827"/>
                  <a:pt x="744829" y="946844"/>
                </a:cubicBezTo>
                <a:cubicBezTo>
                  <a:pt x="749366" y="955681"/>
                  <a:pt x="752644" y="965227"/>
                  <a:pt x="755922" y="974667"/>
                </a:cubicBezTo>
                <a:cubicBezTo>
                  <a:pt x="757993" y="980594"/>
                  <a:pt x="759042" y="986887"/>
                  <a:pt x="760537" y="993024"/>
                </a:cubicBezTo>
                <a:cubicBezTo>
                  <a:pt x="762320" y="992473"/>
                  <a:pt x="764077" y="991922"/>
                  <a:pt x="765808" y="991372"/>
                </a:cubicBezTo>
                <a:close/>
                <a:moveTo>
                  <a:pt x="729279" y="475344"/>
                </a:moveTo>
                <a:cubicBezTo>
                  <a:pt x="730380" y="482188"/>
                  <a:pt x="729121" y="491602"/>
                  <a:pt x="733134" y="495379"/>
                </a:cubicBezTo>
                <a:cubicBezTo>
                  <a:pt x="741027" y="502800"/>
                  <a:pt x="751411" y="508281"/>
                  <a:pt x="761691" y="512031"/>
                </a:cubicBezTo>
                <a:cubicBezTo>
                  <a:pt x="765336" y="513368"/>
                  <a:pt x="775642" y="507651"/>
                  <a:pt x="775878" y="504583"/>
                </a:cubicBezTo>
                <a:cubicBezTo>
                  <a:pt x="776298" y="499260"/>
                  <a:pt x="771892" y="493071"/>
                  <a:pt x="768352" y="488036"/>
                </a:cubicBezTo>
                <a:cubicBezTo>
                  <a:pt x="766149" y="484889"/>
                  <a:pt x="761875" y="483185"/>
                  <a:pt x="758466" y="480929"/>
                </a:cubicBezTo>
                <a:cubicBezTo>
                  <a:pt x="753955" y="477966"/>
                  <a:pt x="749313" y="475160"/>
                  <a:pt x="744803" y="472171"/>
                </a:cubicBezTo>
                <a:cubicBezTo>
                  <a:pt x="741945" y="470283"/>
                  <a:pt x="739322" y="468027"/>
                  <a:pt x="736438" y="466192"/>
                </a:cubicBezTo>
                <a:cubicBezTo>
                  <a:pt x="733710" y="464461"/>
                  <a:pt x="730905" y="462573"/>
                  <a:pt x="727863" y="461681"/>
                </a:cubicBezTo>
                <a:cubicBezTo>
                  <a:pt x="723037" y="460239"/>
                  <a:pt x="718002" y="458902"/>
                  <a:pt x="713020" y="458770"/>
                </a:cubicBezTo>
                <a:cubicBezTo>
                  <a:pt x="708352" y="458666"/>
                  <a:pt x="702452" y="458718"/>
                  <a:pt x="699226" y="461340"/>
                </a:cubicBezTo>
                <a:cubicBezTo>
                  <a:pt x="689261" y="469417"/>
                  <a:pt x="687347" y="480457"/>
                  <a:pt x="690546" y="492468"/>
                </a:cubicBezTo>
                <a:cubicBezTo>
                  <a:pt x="698833" y="491366"/>
                  <a:pt x="707513" y="492494"/>
                  <a:pt x="713177" y="488849"/>
                </a:cubicBezTo>
                <a:cubicBezTo>
                  <a:pt x="718947" y="485151"/>
                  <a:pt x="721700" y="476786"/>
                  <a:pt x="725791" y="470466"/>
                </a:cubicBezTo>
                <a:cubicBezTo>
                  <a:pt x="726919" y="472118"/>
                  <a:pt x="728099" y="473718"/>
                  <a:pt x="729279" y="475344"/>
                </a:cubicBezTo>
                <a:close/>
                <a:moveTo>
                  <a:pt x="429805" y="229471"/>
                </a:moveTo>
                <a:cubicBezTo>
                  <a:pt x="441291" y="223886"/>
                  <a:pt x="446483" y="210407"/>
                  <a:pt x="441579" y="199393"/>
                </a:cubicBezTo>
                <a:cubicBezTo>
                  <a:pt x="438013" y="191395"/>
                  <a:pt x="422384" y="186596"/>
                  <a:pt x="413205" y="190687"/>
                </a:cubicBezTo>
                <a:cubicBezTo>
                  <a:pt x="402795" y="195328"/>
                  <a:pt x="399438" y="207286"/>
                  <a:pt x="403765" y="219559"/>
                </a:cubicBezTo>
                <a:cubicBezTo>
                  <a:pt x="405312" y="223938"/>
                  <a:pt x="403188" y="229498"/>
                  <a:pt x="403660" y="234428"/>
                </a:cubicBezTo>
                <a:cubicBezTo>
                  <a:pt x="404080" y="239043"/>
                  <a:pt x="404499" y="244576"/>
                  <a:pt x="407226" y="247723"/>
                </a:cubicBezTo>
                <a:cubicBezTo>
                  <a:pt x="409193" y="250004"/>
                  <a:pt x="417349" y="250817"/>
                  <a:pt x="418476" y="249244"/>
                </a:cubicBezTo>
                <a:cubicBezTo>
                  <a:pt x="421754" y="244629"/>
                  <a:pt x="422908" y="238492"/>
                  <a:pt x="425714" y="230678"/>
                </a:cubicBezTo>
                <a:cubicBezTo>
                  <a:pt x="424980" y="230835"/>
                  <a:pt x="427576" y="230547"/>
                  <a:pt x="429805" y="229471"/>
                </a:cubicBezTo>
                <a:close/>
                <a:moveTo>
                  <a:pt x="748343" y="283649"/>
                </a:moveTo>
                <a:cubicBezTo>
                  <a:pt x="753221" y="281945"/>
                  <a:pt x="759960" y="279453"/>
                  <a:pt x="761350" y="275625"/>
                </a:cubicBezTo>
                <a:cubicBezTo>
                  <a:pt x="762845" y="271534"/>
                  <a:pt x="760590" y="262933"/>
                  <a:pt x="757233" y="260966"/>
                </a:cubicBezTo>
                <a:cubicBezTo>
                  <a:pt x="753011" y="258501"/>
                  <a:pt x="745931" y="260284"/>
                  <a:pt x="740240" y="261202"/>
                </a:cubicBezTo>
                <a:cubicBezTo>
                  <a:pt x="735572" y="261936"/>
                  <a:pt x="731141" y="265240"/>
                  <a:pt x="726551" y="265345"/>
                </a:cubicBezTo>
                <a:cubicBezTo>
                  <a:pt x="717163" y="265581"/>
                  <a:pt x="702478" y="281945"/>
                  <a:pt x="705337" y="290835"/>
                </a:cubicBezTo>
                <a:cubicBezTo>
                  <a:pt x="706071" y="293116"/>
                  <a:pt x="710240" y="295397"/>
                  <a:pt x="713020" y="295607"/>
                </a:cubicBezTo>
                <a:cubicBezTo>
                  <a:pt x="715931" y="295843"/>
                  <a:pt x="719025" y="293640"/>
                  <a:pt x="718947" y="293667"/>
                </a:cubicBezTo>
                <a:cubicBezTo>
                  <a:pt x="722723" y="300799"/>
                  <a:pt x="725162" y="307014"/>
                  <a:pt x="729226" y="311892"/>
                </a:cubicBezTo>
                <a:cubicBezTo>
                  <a:pt x="730170" y="313020"/>
                  <a:pt x="739873" y="309716"/>
                  <a:pt x="739925" y="308221"/>
                </a:cubicBezTo>
                <a:cubicBezTo>
                  <a:pt x="740188" y="301744"/>
                  <a:pt x="738378" y="295161"/>
                  <a:pt x="736726" y="284987"/>
                </a:cubicBezTo>
                <a:cubicBezTo>
                  <a:pt x="739060" y="284803"/>
                  <a:pt x="744043" y="285170"/>
                  <a:pt x="748343" y="283649"/>
                </a:cubicBezTo>
                <a:close/>
                <a:moveTo>
                  <a:pt x="889898" y="671942"/>
                </a:moveTo>
                <a:cubicBezTo>
                  <a:pt x="880248" y="669136"/>
                  <a:pt x="871411" y="663105"/>
                  <a:pt x="862678" y="657755"/>
                </a:cubicBezTo>
                <a:cubicBezTo>
                  <a:pt x="853369" y="652065"/>
                  <a:pt x="845003" y="644774"/>
                  <a:pt x="835458" y="639582"/>
                </a:cubicBezTo>
                <a:cubicBezTo>
                  <a:pt x="831341" y="637353"/>
                  <a:pt x="825310" y="638612"/>
                  <a:pt x="820143" y="638297"/>
                </a:cubicBezTo>
                <a:cubicBezTo>
                  <a:pt x="819409" y="639766"/>
                  <a:pt x="818649" y="641208"/>
                  <a:pt x="817914" y="642677"/>
                </a:cubicBezTo>
                <a:cubicBezTo>
                  <a:pt x="820563" y="644276"/>
                  <a:pt x="823264" y="645797"/>
                  <a:pt x="825860" y="647475"/>
                </a:cubicBezTo>
                <a:cubicBezTo>
                  <a:pt x="836586" y="654398"/>
                  <a:pt x="847495" y="661033"/>
                  <a:pt x="857932" y="668376"/>
                </a:cubicBezTo>
                <a:cubicBezTo>
                  <a:pt x="867477" y="675089"/>
                  <a:pt x="876446" y="682615"/>
                  <a:pt x="885755" y="689669"/>
                </a:cubicBezTo>
                <a:cubicBezTo>
                  <a:pt x="893989" y="695910"/>
                  <a:pt x="901751" y="703804"/>
                  <a:pt x="916227" y="698349"/>
                </a:cubicBezTo>
                <a:cubicBezTo>
                  <a:pt x="908805" y="686365"/>
                  <a:pt x="903666" y="675928"/>
                  <a:pt x="889898" y="671942"/>
                </a:cubicBezTo>
                <a:close/>
                <a:moveTo>
                  <a:pt x="866926" y="218457"/>
                </a:moveTo>
                <a:cubicBezTo>
                  <a:pt x="875554" y="215048"/>
                  <a:pt x="882765" y="208020"/>
                  <a:pt x="890475" y="202697"/>
                </a:cubicBezTo>
                <a:cubicBezTo>
                  <a:pt x="881481" y="187278"/>
                  <a:pt x="869968" y="180066"/>
                  <a:pt x="860449" y="185311"/>
                </a:cubicBezTo>
                <a:cubicBezTo>
                  <a:pt x="846052" y="193230"/>
                  <a:pt x="832573" y="202828"/>
                  <a:pt x="818701" y="211692"/>
                </a:cubicBezTo>
                <a:cubicBezTo>
                  <a:pt x="819226" y="212741"/>
                  <a:pt x="819750" y="213763"/>
                  <a:pt x="820301" y="214812"/>
                </a:cubicBezTo>
                <a:cubicBezTo>
                  <a:pt x="827722" y="211718"/>
                  <a:pt x="835143" y="208597"/>
                  <a:pt x="844243" y="204821"/>
                </a:cubicBezTo>
                <a:cubicBezTo>
                  <a:pt x="847311" y="217671"/>
                  <a:pt x="855808" y="222863"/>
                  <a:pt x="866926" y="218457"/>
                </a:cubicBezTo>
                <a:close/>
                <a:moveTo>
                  <a:pt x="682601" y="531672"/>
                </a:moveTo>
                <a:cubicBezTo>
                  <a:pt x="689917" y="542083"/>
                  <a:pt x="697233" y="552467"/>
                  <a:pt x="705992" y="564950"/>
                </a:cubicBezTo>
                <a:cubicBezTo>
                  <a:pt x="712732" y="556375"/>
                  <a:pt x="717714" y="550868"/>
                  <a:pt x="721700" y="544758"/>
                </a:cubicBezTo>
                <a:cubicBezTo>
                  <a:pt x="727889" y="535238"/>
                  <a:pt x="723745" y="524854"/>
                  <a:pt x="713046" y="521025"/>
                </a:cubicBezTo>
                <a:cubicBezTo>
                  <a:pt x="699200" y="516069"/>
                  <a:pt x="700144" y="530413"/>
                  <a:pt x="693667" y="535973"/>
                </a:cubicBezTo>
                <a:cubicBezTo>
                  <a:pt x="690546" y="533953"/>
                  <a:pt x="687478" y="531961"/>
                  <a:pt x="684436" y="529967"/>
                </a:cubicBezTo>
                <a:cubicBezTo>
                  <a:pt x="683807" y="530544"/>
                  <a:pt x="683204" y="531121"/>
                  <a:pt x="682601" y="531672"/>
                </a:cubicBezTo>
                <a:close/>
                <a:moveTo>
                  <a:pt x="1060299" y="277906"/>
                </a:moveTo>
                <a:cubicBezTo>
                  <a:pt x="1059513" y="267024"/>
                  <a:pt x="1051934" y="262828"/>
                  <a:pt x="1042467" y="262749"/>
                </a:cubicBezTo>
                <a:cubicBezTo>
                  <a:pt x="1032319" y="262697"/>
                  <a:pt x="1026287" y="270878"/>
                  <a:pt x="1027336" y="278981"/>
                </a:cubicBezTo>
                <a:cubicBezTo>
                  <a:pt x="1028149" y="285354"/>
                  <a:pt x="1035990" y="290835"/>
                  <a:pt x="1040710" y="296682"/>
                </a:cubicBezTo>
                <a:cubicBezTo>
                  <a:pt x="1052616" y="294401"/>
                  <a:pt x="1060929" y="286455"/>
                  <a:pt x="1060299" y="277906"/>
                </a:cubicBezTo>
                <a:close/>
                <a:moveTo>
                  <a:pt x="103111" y="444138"/>
                </a:moveTo>
                <a:cubicBezTo>
                  <a:pt x="68732" y="448307"/>
                  <a:pt x="34379" y="452477"/>
                  <a:pt x="0" y="456620"/>
                </a:cubicBezTo>
                <a:cubicBezTo>
                  <a:pt x="210" y="458718"/>
                  <a:pt x="420" y="460790"/>
                  <a:pt x="629" y="462888"/>
                </a:cubicBezTo>
                <a:cubicBezTo>
                  <a:pt x="14187" y="461917"/>
                  <a:pt x="27745" y="460921"/>
                  <a:pt x="41066" y="459950"/>
                </a:cubicBezTo>
                <a:cubicBezTo>
                  <a:pt x="42561" y="461943"/>
                  <a:pt x="44397" y="464382"/>
                  <a:pt x="46232" y="466821"/>
                </a:cubicBezTo>
                <a:cubicBezTo>
                  <a:pt x="47963" y="463569"/>
                  <a:pt x="49668" y="460344"/>
                  <a:pt x="51293" y="457302"/>
                </a:cubicBezTo>
                <a:cubicBezTo>
                  <a:pt x="68837" y="454784"/>
                  <a:pt x="86354" y="452267"/>
                  <a:pt x="103872" y="449750"/>
                </a:cubicBezTo>
                <a:cubicBezTo>
                  <a:pt x="103609" y="447888"/>
                  <a:pt x="103373" y="446026"/>
                  <a:pt x="103111" y="444138"/>
                </a:cubicBezTo>
                <a:close/>
                <a:moveTo>
                  <a:pt x="738404" y="167400"/>
                </a:moveTo>
                <a:cubicBezTo>
                  <a:pt x="728492" y="167584"/>
                  <a:pt x="721726" y="173300"/>
                  <a:pt x="721385" y="183606"/>
                </a:cubicBezTo>
                <a:cubicBezTo>
                  <a:pt x="721018" y="194305"/>
                  <a:pt x="730249" y="196377"/>
                  <a:pt x="737670" y="196561"/>
                </a:cubicBezTo>
                <a:cubicBezTo>
                  <a:pt x="745537" y="196744"/>
                  <a:pt x="753667" y="193807"/>
                  <a:pt x="751910" y="184734"/>
                </a:cubicBezTo>
                <a:cubicBezTo>
                  <a:pt x="752487" y="172933"/>
                  <a:pt x="747793" y="167217"/>
                  <a:pt x="738404" y="167400"/>
                </a:cubicBezTo>
                <a:close/>
                <a:moveTo>
                  <a:pt x="540075" y="217015"/>
                </a:moveTo>
                <a:cubicBezTo>
                  <a:pt x="537296" y="212531"/>
                  <a:pt x="530320" y="208676"/>
                  <a:pt x="525102" y="208519"/>
                </a:cubicBezTo>
                <a:cubicBezTo>
                  <a:pt x="522427" y="208440"/>
                  <a:pt x="517995" y="216753"/>
                  <a:pt x="516972" y="221814"/>
                </a:cubicBezTo>
                <a:cubicBezTo>
                  <a:pt x="515320" y="229996"/>
                  <a:pt x="520145" y="234532"/>
                  <a:pt x="528589" y="235844"/>
                </a:cubicBezTo>
                <a:cubicBezTo>
                  <a:pt x="535119" y="236866"/>
                  <a:pt x="541491" y="239069"/>
                  <a:pt x="548860" y="240983"/>
                </a:cubicBezTo>
                <a:cubicBezTo>
                  <a:pt x="546159" y="233064"/>
                  <a:pt x="544533" y="224174"/>
                  <a:pt x="540075" y="217015"/>
                </a:cubicBezTo>
                <a:close/>
                <a:moveTo>
                  <a:pt x="782381" y="382329"/>
                </a:moveTo>
                <a:cubicBezTo>
                  <a:pt x="791586" y="393395"/>
                  <a:pt x="805012" y="394968"/>
                  <a:pt x="818360" y="396096"/>
                </a:cubicBezTo>
                <a:cubicBezTo>
                  <a:pt x="821743" y="396384"/>
                  <a:pt x="825336" y="394418"/>
                  <a:pt x="828823" y="393500"/>
                </a:cubicBezTo>
                <a:cubicBezTo>
                  <a:pt x="826830" y="389907"/>
                  <a:pt x="825467" y="383823"/>
                  <a:pt x="822740" y="383142"/>
                </a:cubicBezTo>
                <a:cubicBezTo>
                  <a:pt x="810047" y="379995"/>
                  <a:pt x="796988" y="378343"/>
                  <a:pt x="784060" y="376140"/>
                </a:cubicBezTo>
                <a:cubicBezTo>
                  <a:pt x="783535" y="378212"/>
                  <a:pt x="782958" y="380257"/>
                  <a:pt x="782381" y="382329"/>
                </a:cubicBezTo>
                <a:close/>
                <a:moveTo>
                  <a:pt x="471632" y="125888"/>
                </a:moveTo>
                <a:cubicBezTo>
                  <a:pt x="460041" y="148021"/>
                  <a:pt x="464446" y="167059"/>
                  <a:pt x="469901" y="186360"/>
                </a:cubicBezTo>
                <a:cubicBezTo>
                  <a:pt x="475723" y="167767"/>
                  <a:pt x="479971" y="148860"/>
                  <a:pt x="471632" y="125888"/>
                </a:cubicBezTo>
                <a:close/>
                <a:moveTo>
                  <a:pt x="549096" y="1209998"/>
                </a:moveTo>
                <a:cubicBezTo>
                  <a:pt x="557304" y="1211860"/>
                  <a:pt x="560110" y="1203258"/>
                  <a:pt x="560189" y="1195575"/>
                </a:cubicBezTo>
                <a:cubicBezTo>
                  <a:pt x="560267" y="1187314"/>
                  <a:pt x="557776" y="1179526"/>
                  <a:pt x="548231" y="1180365"/>
                </a:cubicBezTo>
                <a:cubicBezTo>
                  <a:pt x="543773" y="1180758"/>
                  <a:pt x="539813" y="1186816"/>
                  <a:pt x="533388" y="1192218"/>
                </a:cubicBezTo>
                <a:cubicBezTo>
                  <a:pt x="539761" y="1199823"/>
                  <a:pt x="543563" y="1208739"/>
                  <a:pt x="549096" y="1209998"/>
                </a:cubicBezTo>
                <a:close/>
                <a:moveTo>
                  <a:pt x="933089" y="586742"/>
                </a:moveTo>
                <a:cubicBezTo>
                  <a:pt x="928552" y="587292"/>
                  <a:pt x="921812" y="594897"/>
                  <a:pt x="921734" y="599408"/>
                </a:cubicBezTo>
                <a:cubicBezTo>
                  <a:pt x="921681" y="603682"/>
                  <a:pt x="928578" y="610815"/>
                  <a:pt x="933298" y="611654"/>
                </a:cubicBezTo>
                <a:cubicBezTo>
                  <a:pt x="938596" y="612572"/>
                  <a:pt x="948351" y="611680"/>
                  <a:pt x="946541" y="601794"/>
                </a:cubicBezTo>
                <a:cubicBezTo>
                  <a:pt x="946856" y="591173"/>
                  <a:pt x="940667" y="585798"/>
                  <a:pt x="933089" y="586742"/>
                </a:cubicBezTo>
                <a:close/>
                <a:moveTo>
                  <a:pt x="201712" y="506314"/>
                </a:moveTo>
                <a:cubicBezTo>
                  <a:pt x="211021" y="506891"/>
                  <a:pt x="216922" y="500518"/>
                  <a:pt x="214876" y="491340"/>
                </a:cubicBezTo>
                <a:cubicBezTo>
                  <a:pt x="213906" y="486961"/>
                  <a:pt x="206616" y="480038"/>
                  <a:pt x="203967" y="480772"/>
                </a:cubicBezTo>
                <a:cubicBezTo>
                  <a:pt x="198277" y="482319"/>
                  <a:pt x="193714" y="488088"/>
                  <a:pt x="185112" y="495038"/>
                </a:cubicBezTo>
                <a:cubicBezTo>
                  <a:pt x="193347" y="500833"/>
                  <a:pt x="197385" y="506052"/>
                  <a:pt x="201712" y="506314"/>
                </a:cubicBezTo>
                <a:close/>
                <a:moveTo>
                  <a:pt x="1470384" y="941311"/>
                </a:moveTo>
                <a:cubicBezTo>
                  <a:pt x="1455725" y="923321"/>
                  <a:pt x="1436425" y="913016"/>
                  <a:pt x="1414711" y="906669"/>
                </a:cubicBezTo>
                <a:cubicBezTo>
                  <a:pt x="1429213" y="925052"/>
                  <a:pt x="1449851" y="933155"/>
                  <a:pt x="1470646" y="941022"/>
                </a:cubicBezTo>
                <a:lnTo>
                  <a:pt x="1470384" y="941311"/>
                </a:lnTo>
                <a:close/>
                <a:moveTo>
                  <a:pt x="860528" y="355895"/>
                </a:moveTo>
                <a:cubicBezTo>
                  <a:pt x="856149" y="356105"/>
                  <a:pt x="852058" y="361874"/>
                  <a:pt x="847836" y="365205"/>
                </a:cubicBezTo>
                <a:cubicBezTo>
                  <a:pt x="851769" y="369584"/>
                  <a:pt x="855073" y="376219"/>
                  <a:pt x="859846" y="377556"/>
                </a:cubicBezTo>
                <a:cubicBezTo>
                  <a:pt x="863229" y="378500"/>
                  <a:pt x="868631" y="372285"/>
                  <a:pt x="876813" y="366831"/>
                </a:cubicBezTo>
                <a:cubicBezTo>
                  <a:pt x="869077" y="361297"/>
                  <a:pt x="864671" y="355685"/>
                  <a:pt x="860528" y="355895"/>
                </a:cubicBezTo>
                <a:close/>
                <a:moveTo>
                  <a:pt x="405968" y="130792"/>
                </a:moveTo>
                <a:cubicBezTo>
                  <a:pt x="403372" y="135066"/>
                  <a:pt x="398232" y="139813"/>
                  <a:pt x="398861" y="143537"/>
                </a:cubicBezTo>
                <a:cubicBezTo>
                  <a:pt x="399674" y="148178"/>
                  <a:pt x="405260" y="151954"/>
                  <a:pt x="408800" y="156124"/>
                </a:cubicBezTo>
                <a:cubicBezTo>
                  <a:pt x="412917" y="152479"/>
                  <a:pt x="420312" y="148860"/>
                  <a:pt x="420338" y="145215"/>
                </a:cubicBezTo>
                <a:cubicBezTo>
                  <a:pt x="420365" y="140364"/>
                  <a:pt x="414622" y="135486"/>
                  <a:pt x="411370" y="130635"/>
                </a:cubicBezTo>
                <a:cubicBezTo>
                  <a:pt x="409560" y="130661"/>
                  <a:pt x="407751" y="130739"/>
                  <a:pt x="405968" y="130792"/>
                </a:cubicBezTo>
                <a:close/>
                <a:moveTo>
                  <a:pt x="387716" y="279139"/>
                </a:moveTo>
                <a:cubicBezTo>
                  <a:pt x="389552" y="284174"/>
                  <a:pt x="394770" y="289235"/>
                  <a:pt x="399805" y="291254"/>
                </a:cubicBezTo>
                <a:cubicBezTo>
                  <a:pt x="401903" y="292093"/>
                  <a:pt x="410426" y="284829"/>
                  <a:pt x="410164" y="281814"/>
                </a:cubicBezTo>
                <a:cubicBezTo>
                  <a:pt x="409691" y="276726"/>
                  <a:pt x="404499" y="272111"/>
                  <a:pt x="399097" y="263982"/>
                </a:cubicBezTo>
                <a:cubicBezTo>
                  <a:pt x="393223" y="271482"/>
                  <a:pt x="386824" y="276621"/>
                  <a:pt x="387716" y="279139"/>
                </a:cubicBezTo>
                <a:close/>
                <a:moveTo>
                  <a:pt x="332594" y="838698"/>
                </a:moveTo>
                <a:cubicBezTo>
                  <a:pt x="335688" y="834109"/>
                  <a:pt x="341300" y="829415"/>
                  <a:pt x="341117" y="824930"/>
                </a:cubicBezTo>
                <a:cubicBezTo>
                  <a:pt x="340959" y="820761"/>
                  <a:pt x="334666" y="816827"/>
                  <a:pt x="331099" y="812763"/>
                </a:cubicBezTo>
                <a:cubicBezTo>
                  <a:pt x="327376" y="816618"/>
                  <a:pt x="321161" y="820158"/>
                  <a:pt x="320610" y="824432"/>
                </a:cubicBezTo>
                <a:cubicBezTo>
                  <a:pt x="320059" y="828759"/>
                  <a:pt x="325120" y="833794"/>
                  <a:pt x="327716" y="838514"/>
                </a:cubicBezTo>
                <a:cubicBezTo>
                  <a:pt x="329369" y="838593"/>
                  <a:pt x="330994" y="838645"/>
                  <a:pt x="332594" y="838698"/>
                </a:cubicBezTo>
                <a:close/>
                <a:moveTo>
                  <a:pt x="640931" y="13966"/>
                </a:moveTo>
                <a:cubicBezTo>
                  <a:pt x="642531" y="10478"/>
                  <a:pt x="640826" y="4709"/>
                  <a:pt x="638886" y="828"/>
                </a:cubicBezTo>
                <a:cubicBezTo>
                  <a:pt x="638257" y="-431"/>
                  <a:pt x="631150" y="-300"/>
                  <a:pt x="628868" y="1536"/>
                </a:cubicBezTo>
                <a:cubicBezTo>
                  <a:pt x="626115" y="3712"/>
                  <a:pt x="623938" y="8433"/>
                  <a:pt x="624043" y="11973"/>
                </a:cubicBezTo>
                <a:cubicBezTo>
                  <a:pt x="624227" y="19420"/>
                  <a:pt x="626063" y="26842"/>
                  <a:pt x="627321" y="34945"/>
                </a:cubicBezTo>
                <a:cubicBezTo>
                  <a:pt x="631858" y="28231"/>
                  <a:pt x="637444" y="21597"/>
                  <a:pt x="640931" y="13966"/>
                </a:cubicBezTo>
                <a:close/>
                <a:moveTo>
                  <a:pt x="1074670" y="374619"/>
                </a:moveTo>
                <a:cubicBezTo>
                  <a:pt x="1071418" y="374409"/>
                  <a:pt x="1067668" y="381280"/>
                  <a:pt x="1064154" y="384977"/>
                </a:cubicBezTo>
                <a:cubicBezTo>
                  <a:pt x="1068271" y="388124"/>
                  <a:pt x="1072100" y="393107"/>
                  <a:pt x="1076637" y="393867"/>
                </a:cubicBezTo>
                <a:cubicBezTo>
                  <a:pt x="1080308" y="394470"/>
                  <a:pt x="1084818" y="389986"/>
                  <a:pt x="1092581" y="385816"/>
                </a:cubicBezTo>
                <a:cubicBezTo>
                  <a:pt x="1084215" y="380231"/>
                  <a:pt x="1079600" y="374960"/>
                  <a:pt x="1074670" y="374619"/>
                </a:cubicBezTo>
                <a:close/>
                <a:moveTo>
                  <a:pt x="550827" y="81282"/>
                </a:moveTo>
                <a:cubicBezTo>
                  <a:pt x="547838" y="96203"/>
                  <a:pt x="533755" y="108135"/>
                  <a:pt x="539210" y="125337"/>
                </a:cubicBezTo>
                <a:cubicBezTo>
                  <a:pt x="540600" y="125731"/>
                  <a:pt x="542016" y="126150"/>
                  <a:pt x="543406" y="126544"/>
                </a:cubicBezTo>
                <a:cubicBezTo>
                  <a:pt x="547680" y="111990"/>
                  <a:pt x="551955" y="97462"/>
                  <a:pt x="556203" y="82908"/>
                </a:cubicBezTo>
                <a:cubicBezTo>
                  <a:pt x="554420" y="82383"/>
                  <a:pt x="552610" y="81832"/>
                  <a:pt x="550827" y="81282"/>
                </a:cubicBezTo>
                <a:close/>
                <a:moveTo>
                  <a:pt x="290348" y="430423"/>
                </a:moveTo>
                <a:cubicBezTo>
                  <a:pt x="297350" y="449750"/>
                  <a:pt x="315890" y="446550"/>
                  <a:pt x="327140" y="454522"/>
                </a:cubicBezTo>
                <a:cubicBezTo>
                  <a:pt x="315811" y="446944"/>
                  <a:pt x="309255" y="431393"/>
                  <a:pt x="290348" y="430423"/>
                </a:cubicBezTo>
                <a:close/>
                <a:moveTo>
                  <a:pt x="1015273" y="392451"/>
                </a:moveTo>
                <a:cubicBezTo>
                  <a:pt x="1015195" y="389514"/>
                  <a:pt x="1008770" y="383955"/>
                  <a:pt x="1006384" y="384531"/>
                </a:cubicBezTo>
                <a:cubicBezTo>
                  <a:pt x="1002555" y="385476"/>
                  <a:pt x="998018" y="390117"/>
                  <a:pt x="997048" y="393998"/>
                </a:cubicBezTo>
                <a:cubicBezTo>
                  <a:pt x="996419" y="396516"/>
                  <a:pt x="1001663" y="400449"/>
                  <a:pt x="1006567" y="406664"/>
                </a:cubicBezTo>
                <a:cubicBezTo>
                  <a:pt x="1010920" y="400030"/>
                  <a:pt x="1015404" y="396175"/>
                  <a:pt x="1015273" y="392451"/>
                </a:cubicBezTo>
                <a:close/>
                <a:moveTo>
                  <a:pt x="1330743" y="775027"/>
                </a:moveTo>
                <a:cubicBezTo>
                  <a:pt x="1316006" y="766635"/>
                  <a:pt x="1301294" y="758270"/>
                  <a:pt x="1286557" y="749879"/>
                </a:cubicBezTo>
                <a:cubicBezTo>
                  <a:pt x="1285534" y="751793"/>
                  <a:pt x="1284537" y="753681"/>
                  <a:pt x="1283515" y="755595"/>
                </a:cubicBezTo>
                <a:cubicBezTo>
                  <a:pt x="1298619" y="763462"/>
                  <a:pt x="1313751" y="771329"/>
                  <a:pt x="1328855" y="779197"/>
                </a:cubicBezTo>
                <a:cubicBezTo>
                  <a:pt x="1329511" y="777780"/>
                  <a:pt x="1330140" y="776391"/>
                  <a:pt x="1330743" y="775027"/>
                </a:cubicBezTo>
                <a:close/>
                <a:moveTo>
                  <a:pt x="346047" y="339820"/>
                </a:moveTo>
                <a:cubicBezTo>
                  <a:pt x="346047" y="336831"/>
                  <a:pt x="340487" y="331507"/>
                  <a:pt x="337341" y="331481"/>
                </a:cubicBezTo>
                <a:cubicBezTo>
                  <a:pt x="334010" y="331455"/>
                  <a:pt x="328136" y="336201"/>
                  <a:pt x="327874" y="339243"/>
                </a:cubicBezTo>
                <a:cubicBezTo>
                  <a:pt x="327533" y="342941"/>
                  <a:pt x="331938" y="347032"/>
                  <a:pt x="336501" y="354663"/>
                </a:cubicBezTo>
                <a:cubicBezTo>
                  <a:pt x="341484" y="347373"/>
                  <a:pt x="346047" y="343596"/>
                  <a:pt x="346047" y="339820"/>
                </a:cubicBezTo>
                <a:close/>
                <a:moveTo>
                  <a:pt x="860134" y="310083"/>
                </a:moveTo>
                <a:cubicBezTo>
                  <a:pt x="857066" y="310135"/>
                  <a:pt x="854103" y="315668"/>
                  <a:pt x="851114" y="318763"/>
                </a:cubicBezTo>
                <a:cubicBezTo>
                  <a:pt x="854628" y="321883"/>
                  <a:pt x="857801" y="326761"/>
                  <a:pt x="861734" y="327521"/>
                </a:cubicBezTo>
                <a:cubicBezTo>
                  <a:pt x="864593" y="328072"/>
                  <a:pt x="868500" y="323116"/>
                  <a:pt x="874715" y="318605"/>
                </a:cubicBezTo>
                <a:cubicBezTo>
                  <a:pt x="867975" y="314357"/>
                  <a:pt x="864016" y="310004"/>
                  <a:pt x="860134" y="310083"/>
                </a:cubicBezTo>
                <a:close/>
                <a:moveTo>
                  <a:pt x="1470673" y="941022"/>
                </a:moveTo>
                <a:cubicBezTo>
                  <a:pt x="1483260" y="950253"/>
                  <a:pt x="1495821" y="959510"/>
                  <a:pt x="1508382" y="968741"/>
                </a:cubicBezTo>
                <a:cubicBezTo>
                  <a:pt x="1509379" y="967193"/>
                  <a:pt x="1510401" y="965646"/>
                  <a:pt x="1511398" y="964099"/>
                </a:cubicBezTo>
                <a:cubicBezTo>
                  <a:pt x="1500122" y="952587"/>
                  <a:pt x="1486459" y="944982"/>
                  <a:pt x="1470384" y="941311"/>
                </a:cubicBezTo>
                <a:cubicBezTo>
                  <a:pt x="1470384" y="941311"/>
                  <a:pt x="1470646" y="941022"/>
                  <a:pt x="1470673" y="941022"/>
                </a:cubicBezTo>
                <a:close/>
                <a:moveTo>
                  <a:pt x="826830" y="523490"/>
                </a:moveTo>
                <a:cubicBezTo>
                  <a:pt x="835851" y="529364"/>
                  <a:pt x="844846" y="535265"/>
                  <a:pt x="853867" y="541139"/>
                </a:cubicBezTo>
                <a:cubicBezTo>
                  <a:pt x="854785" y="539723"/>
                  <a:pt x="855703" y="538307"/>
                  <a:pt x="856621" y="536864"/>
                </a:cubicBezTo>
                <a:cubicBezTo>
                  <a:pt x="851481" y="524933"/>
                  <a:pt x="840388" y="522310"/>
                  <a:pt x="829295" y="519688"/>
                </a:cubicBezTo>
                <a:cubicBezTo>
                  <a:pt x="828483" y="520947"/>
                  <a:pt x="827643" y="522232"/>
                  <a:pt x="826830" y="523490"/>
                </a:cubicBezTo>
                <a:close/>
                <a:moveTo>
                  <a:pt x="790091" y="924029"/>
                </a:moveTo>
                <a:cubicBezTo>
                  <a:pt x="792215" y="926914"/>
                  <a:pt x="795388" y="929484"/>
                  <a:pt x="798640" y="930795"/>
                </a:cubicBezTo>
                <a:cubicBezTo>
                  <a:pt x="799742" y="931241"/>
                  <a:pt x="804488" y="927045"/>
                  <a:pt x="804252" y="925472"/>
                </a:cubicBezTo>
                <a:cubicBezTo>
                  <a:pt x="803675" y="921643"/>
                  <a:pt x="802075" y="916818"/>
                  <a:pt x="799191" y="914799"/>
                </a:cubicBezTo>
                <a:cubicBezTo>
                  <a:pt x="795231" y="912045"/>
                  <a:pt x="789698" y="911521"/>
                  <a:pt x="782486" y="909344"/>
                </a:cubicBezTo>
                <a:cubicBezTo>
                  <a:pt x="785869" y="916057"/>
                  <a:pt x="787443" y="920437"/>
                  <a:pt x="790091" y="924029"/>
                </a:cubicBezTo>
                <a:close/>
                <a:moveTo>
                  <a:pt x="843456" y="225407"/>
                </a:moveTo>
                <a:cubicBezTo>
                  <a:pt x="840362" y="226010"/>
                  <a:pt x="838028" y="230599"/>
                  <a:pt x="835379" y="233431"/>
                </a:cubicBezTo>
                <a:cubicBezTo>
                  <a:pt x="838500" y="235949"/>
                  <a:pt x="841568" y="240302"/>
                  <a:pt x="844794" y="240433"/>
                </a:cubicBezTo>
                <a:cubicBezTo>
                  <a:pt x="847678" y="240564"/>
                  <a:pt x="850773" y="236053"/>
                  <a:pt x="856175" y="231622"/>
                </a:cubicBezTo>
                <a:cubicBezTo>
                  <a:pt x="850117" y="228449"/>
                  <a:pt x="846393" y="224830"/>
                  <a:pt x="843456" y="225407"/>
                </a:cubicBezTo>
                <a:close/>
                <a:moveTo>
                  <a:pt x="1374668" y="572502"/>
                </a:moveTo>
                <a:cubicBezTo>
                  <a:pt x="1372990" y="572083"/>
                  <a:pt x="1370000" y="577065"/>
                  <a:pt x="1367614" y="579583"/>
                </a:cubicBezTo>
                <a:cubicBezTo>
                  <a:pt x="1370918" y="582441"/>
                  <a:pt x="1373829" y="586479"/>
                  <a:pt x="1377657" y="587712"/>
                </a:cubicBezTo>
                <a:cubicBezTo>
                  <a:pt x="1379939" y="588446"/>
                  <a:pt x="1383636" y="584801"/>
                  <a:pt x="1390035" y="581313"/>
                </a:cubicBezTo>
                <a:cubicBezTo>
                  <a:pt x="1382955" y="577013"/>
                  <a:pt x="1379100" y="573604"/>
                  <a:pt x="1374668" y="572502"/>
                </a:cubicBezTo>
                <a:close/>
                <a:moveTo>
                  <a:pt x="682155" y="632371"/>
                </a:moveTo>
                <a:cubicBezTo>
                  <a:pt x="681814" y="630299"/>
                  <a:pt x="676438" y="627047"/>
                  <a:pt x="674340" y="627677"/>
                </a:cubicBezTo>
                <a:cubicBezTo>
                  <a:pt x="670669" y="628778"/>
                  <a:pt x="667784" y="632476"/>
                  <a:pt x="663720" y="635780"/>
                </a:cubicBezTo>
                <a:cubicBezTo>
                  <a:pt x="669463" y="639871"/>
                  <a:pt x="672950" y="642362"/>
                  <a:pt x="679637" y="647108"/>
                </a:cubicBezTo>
                <a:cubicBezTo>
                  <a:pt x="680896" y="640736"/>
                  <a:pt x="682810" y="636357"/>
                  <a:pt x="682155" y="632371"/>
                </a:cubicBezTo>
                <a:close/>
                <a:moveTo>
                  <a:pt x="740083" y="453132"/>
                </a:moveTo>
                <a:cubicBezTo>
                  <a:pt x="745957" y="458089"/>
                  <a:pt x="751569" y="463386"/>
                  <a:pt x="757862" y="467739"/>
                </a:cubicBezTo>
                <a:cubicBezTo>
                  <a:pt x="759226" y="468683"/>
                  <a:pt x="763081" y="466611"/>
                  <a:pt x="765389" y="465221"/>
                </a:cubicBezTo>
                <a:cubicBezTo>
                  <a:pt x="765861" y="464933"/>
                  <a:pt x="765074" y="460396"/>
                  <a:pt x="763920" y="459872"/>
                </a:cubicBezTo>
                <a:cubicBezTo>
                  <a:pt x="756656" y="456515"/>
                  <a:pt x="749104" y="453736"/>
                  <a:pt x="741656" y="450746"/>
                </a:cubicBezTo>
                <a:cubicBezTo>
                  <a:pt x="741132" y="451559"/>
                  <a:pt x="740607" y="452346"/>
                  <a:pt x="740083" y="453132"/>
                </a:cubicBezTo>
                <a:close/>
                <a:moveTo>
                  <a:pt x="638309" y="158510"/>
                </a:moveTo>
                <a:cubicBezTo>
                  <a:pt x="633615" y="166377"/>
                  <a:pt x="628921" y="174271"/>
                  <a:pt x="624201" y="182138"/>
                </a:cubicBezTo>
                <a:cubicBezTo>
                  <a:pt x="626141" y="183213"/>
                  <a:pt x="628082" y="184288"/>
                  <a:pt x="630022" y="185337"/>
                </a:cubicBezTo>
                <a:cubicBezTo>
                  <a:pt x="634349" y="177234"/>
                  <a:pt x="638650" y="169157"/>
                  <a:pt x="642977" y="161054"/>
                </a:cubicBezTo>
                <a:cubicBezTo>
                  <a:pt x="641456" y="160215"/>
                  <a:pt x="639882" y="159376"/>
                  <a:pt x="638309" y="158510"/>
                </a:cubicBezTo>
                <a:close/>
                <a:moveTo>
                  <a:pt x="242595" y="455178"/>
                </a:moveTo>
                <a:cubicBezTo>
                  <a:pt x="253582" y="452005"/>
                  <a:pt x="264596" y="448805"/>
                  <a:pt x="275584" y="445632"/>
                </a:cubicBezTo>
                <a:cubicBezTo>
                  <a:pt x="275243" y="444321"/>
                  <a:pt x="274902" y="443036"/>
                  <a:pt x="274535" y="441725"/>
                </a:cubicBezTo>
                <a:cubicBezTo>
                  <a:pt x="263390" y="444321"/>
                  <a:pt x="252245" y="446917"/>
                  <a:pt x="241074" y="449540"/>
                </a:cubicBezTo>
                <a:cubicBezTo>
                  <a:pt x="241598" y="451428"/>
                  <a:pt x="242096" y="453290"/>
                  <a:pt x="242595" y="455178"/>
                </a:cubicBezTo>
                <a:close/>
                <a:moveTo>
                  <a:pt x="702399" y="779013"/>
                </a:moveTo>
                <a:cubicBezTo>
                  <a:pt x="702845" y="781504"/>
                  <a:pt x="707330" y="785123"/>
                  <a:pt x="709768" y="784913"/>
                </a:cubicBezTo>
                <a:cubicBezTo>
                  <a:pt x="712391" y="784677"/>
                  <a:pt x="716744" y="780403"/>
                  <a:pt x="716586" y="778200"/>
                </a:cubicBezTo>
                <a:cubicBezTo>
                  <a:pt x="716350" y="775394"/>
                  <a:pt x="712312" y="772929"/>
                  <a:pt x="708142" y="768366"/>
                </a:cubicBezTo>
                <a:cubicBezTo>
                  <a:pt x="705310" y="773244"/>
                  <a:pt x="701954" y="776469"/>
                  <a:pt x="702399" y="779013"/>
                </a:cubicBezTo>
                <a:close/>
                <a:moveTo>
                  <a:pt x="685643" y="330039"/>
                </a:moveTo>
                <a:cubicBezTo>
                  <a:pt x="686324" y="332792"/>
                  <a:pt x="690756" y="336437"/>
                  <a:pt x="693431" y="336359"/>
                </a:cubicBezTo>
                <a:cubicBezTo>
                  <a:pt x="695791" y="336280"/>
                  <a:pt x="699725" y="331586"/>
                  <a:pt x="699751" y="328885"/>
                </a:cubicBezTo>
                <a:cubicBezTo>
                  <a:pt x="699777" y="326315"/>
                  <a:pt x="695634" y="323719"/>
                  <a:pt x="691674" y="319287"/>
                </a:cubicBezTo>
                <a:cubicBezTo>
                  <a:pt x="688684" y="324270"/>
                  <a:pt x="685066" y="327679"/>
                  <a:pt x="685643" y="330039"/>
                </a:cubicBezTo>
                <a:close/>
                <a:moveTo>
                  <a:pt x="1339869" y="785543"/>
                </a:moveTo>
                <a:cubicBezTo>
                  <a:pt x="1347867" y="789555"/>
                  <a:pt x="1355866" y="793567"/>
                  <a:pt x="1363838" y="797605"/>
                </a:cubicBezTo>
                <a:cubicBezTo>
                  <a:pt x="1364677" y="795744"/>
                  <a:pt x="1365516" y="793882"/>
                  <a:pt x="1366355" y="791994"/>
                </a:cubicBezTo>
                <a:cubicBezTo>
                  <a:pt x="1358147" y="788375"/>
                  <a:pt x="1349939" y="784730"/>
                  <a:pt x="1341757" y="781111"/>
                </a:cubicBezTo>
                <a:cubicBezTo>
                  <a:pt x="1341128" y="782579"/>
                  <a:pt x="1340499" y="784048"/>
                  <a:pt x="1339869" y="785543"/>
                </a:cubicBezTo>
                <a:close/>
              </a:path>
            </a:pathLst>
          </a:custGeom>
          <a:solidFill>
            <a:schemeClr val="bg1">
              <a:lumMod val="65000"/>
            </a:schemeClr>
          </a:solidFill>
          <a:ln w="2613" cap="flat">
            <a:noFill/>
            <a:prstDash val="solid"/>
            <a:miter/>
          </a:ln>
        </p:spPr>
        <p:txBody>
          <a:bodyPr rtlCol="0" anchor="ctr"/>
          <a:lstStyle/>
          <a:p>
            <a:endParaRPr lang="en-US"/>
          </a:p>
        </p:txBody>
      </p:sp>
      <p:sp>
        <p:nvSpPr>
          <p:cNvPr id="4" name="Saeed Faal Title">
            <a:extLst>
              <a:ext uri="{FF2B5EF4-FFF2-40B4-BE49-F238E27FC236}">
                <a16:creationId xmlns:a16="http://schemas.microsoft.com/office/drawing/2014/main" id="{7CBBD9A0-23A8-AE11-D844-35998396CA53}"/>
              </a:ext>
            </a:extLst>
          </p:cNvPr>
          <p:cNvSpPr txBox="1"/>
          <p:nvPr/>
        </p:nvSpPr>
        <p:spPr>
          <a:xfrm>
            <a:off x="1042309" y="2230184"/>
            <a:ext cx="4098434" cy="646331"/>
          </a:xfrm>
          <a:prstGeom prst="rect">
            <a:avLst/>
          </a:prstGeom>
          <a:noFill/>
        </p:spPr>
        <p:txBody>
          <a:bodyPr wrap="square" rtlCol="0">
            <a:spAutoFit/>
          </a:bodyPr>
          <a:lstStyle/>
          <a:p>
            <a:r>
              <a:rPr lang="en-US" sz="36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Your Title Here</a:t>
            </a:r>
          </a:p>
        </p:txBody>
      </p:sp>
      <p:sp>
        <p:nvSpPr>
          <p:cNvPr id="5" name="TextBox 4">
            <a:extLst>
              <a:ext uri="{FF2B5EF4-FFF2-40B4-BE49-F238E27FC236}">
                <a16:creationId xmlns:a16="http://schemas.microsoft.com/office/drawing/2014/main" id="{FC654107-CEB0-6F6D-384E-EFBDD191E1CF}"/>
              </a:ext>
            </a:extLst>
          </p:cNvPr>
          <p:cNvSpPr txBox="1"/>
          <p:nvPr/>
        </p:nvSpPr>
        <p:spPr>
          <a:xfrm>
            <a:off x="1042309" y="2876515"/>
            <a:ext cx="3836131"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6" name="Picture Placeholder 5">
            <a:extLst>
              <a:ext uri="{FF2B5EF4-FFF2-40B4-BE49-F238E27FC236}">
                <a16:creationId xmlns:a16="http://schemas.microsoft.com/office/drawing/2014/main" id="{72441635-FB03-4E18-14BA-83B0352E1DFD}"/>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39508163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4"/>
                                        </p:tgtEl>
                                        <p:attrNameLst>
                                          <p:attrName>style.visibility</p:attrName>
                                        </p:attrNameLst>
                                      </p:cBhvr>
                                      <p:to>
                                        <p:strVal val="visible"/>
                                      </p:to>
                                    </p:set>
                                    <p:anim calcmode="lin" valueType="num">
                                      <p:cBhvr>
                                        <p:cTn id="7" dur="250" fill="hold"/>
                                        <p:tgtEl>
                                          <p:spTgt spid="4"/>
                                        </p:tgtEl>
                                        <p:attrNameLst>
                                          <p:attrName>ppt_w</p:attrName>
                                        </p:attrNameLst>
                                      </p:cBhvr>
                                      <p:tavLst>
                                        <p:tav tm="0">
                                          <p:val>
                                            <p:strVal val="2/3*#ppt_w"/>
                                          </p:val>
                                        </p:tav>
                                        <p:tav tm="100000">
                                          <p:val>
                                            <p:strVal val="#ppt_w"/>
                                          </p:val>
                                        </p:tav>
                                      </p:tavLst>
                                    </p:anim>
                                    <p:anim calcmode="lin" valueType="num">
                                      <p:cBhvr>
                                        <p:cTn id="8" dur="250" fill="hold"/>
                                        <p:tgtEl>
                                          <p:spTgt spid="4"/>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4.375E-6 -2.22222E-6 L 4.375E-6 0.07246 " pathEditMode="relative" rAng="0" ptsTypes="AA">
                                      <p:cBhvr>
                                        <p:cTn id="10" dur="500" spd="-100000" fill="hold"/>
                                        <p:tgtEl>
                                          <p:spTgt spid="4"/>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250" fill="hold"/>
                                        <p:tgtEl>
                                          <p:spTgt spid="5"/>
                                        </p:tgtEl>
                                        <p:attrNameLst>
                                          <p:attrName>ppt_w</p:attrName>
                                        </p:attrNameLst>
                                      </p:cBhvr>
                                      <p:tavLst>
                                        <p:tav tm="0">
                                          <p:val>
                                            <p:strVal val="2/3*#ppt_w"/>
                                          </p:val>
                                        </p:tav>
                                        <p:tav tm="100000">
                                          <p:val>
                                            <p:strVal val="#ppt_w"/>
                                          </p:val>
                                        </p:tav>
                                      </p:tavLst>
                                    </p:anim>
                                    <p:anim calcmode="lin" valueType="num">
                                      <p:cBhvr>
                                        <p:cTn id="14" dur="250" fill="hold"/>
                                        <p:tgtEl>
                                          <p:spTgt spid="5"/>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4.375E-6 -2.22222E-6 L 4.375E-6 0.07246 " pathEditMode="relative" rAng="0" ptsTypes="AA">
                                      <p:cBhvr>
                                        <p:cTn id="16" dur="500" spd="-100000" fill="hold"/>
                                        <p:tgtEl>
                                          <p:spTgt spid="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5" grpId="0"/>
      <p:bldP spid="5" grpId="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aeed Faal Title">
            <a:extLst>
              <a:ext uri="{FF2B5EF4-FFF2-40B4-BE49-F238E27FC236}">
                <a16:creationId xmlns:a16="http://schemas.microsoft.com/office/drawing/2014/main" id="{6E7BA4FE-B04B-F9D1-BF8F-A9C168CF09D5}"/>
              </a:ext>
            </a:extLst>
          </p:cNvPr>
          <p:cNvSpPr txBox="1"/>
          <p:nvPr/>
        </p:nvSpPr>
        <p:spPr>
          <a:xfrm>
            <a:off x="5963779" y="826618"/>
            <a:ext cx="5245100" cy="1569660"/>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a:t>
            </a:r>
          </a:p>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HERE</a:t>
            </a:r>
          </a:p>
        </p:txBody>
      </p:sp>
      <p:grpSp>
        <p:nvGrpSpPr>
          <p:cNvPr id="6" name="Group 5">
            <a:extLst>
              <a:ext uri="{FF2B5EF4-FFF2-40B4-BE49-F238E27FC236}">
                <a16:creationId xmlns:a16="http://schemas.microsoft.com/office/drawing/2014/main" id="{E96C14B1-5947-11D9-F130-9FEAAE495AB5}"/>
              </a:ext>
            </a:extLst>
          </p:cNvPr>
          <p:cNvGrpSpPr/>
          <p:nvPr/>
        </p:nvGrpSpPr>
        <p:grpSpPr>
          <a:xfrm>
            <a:off x="6096000" y="3052576"/>
            <a:ext cx="4922379" cy="3053632"/>
            <a:chOff x="6418721" y="3095420"/>
            <a:chExt cx="4922379" cy="3053632"/>
          </a:xfrm>
        </p:grpSpPr>
        <p:sp>
          <p:nvSpPr>
            <p:cNvPr id="7" name="TextBox 6">
              <a:extLst>
                <a:ext uri="{FF2B5EF4-FFF2-40B4-BE49-F238E27FC236}">
                  <a16:creationId xmlns:a16="http://schemas.microsoft.com/office/drawing/2014/main" id="{98819A42-9996-32CF-00DB-B4A4D7F68BBE}"/>
                </a:ext>
              </a:extLst>
            </p:cNvPr>
            <p:cNvSpPr txBox="1"/>
            <p:nvPr/>
          </p:nvSpPr>
          <p:spPr>
            <a:xfrm>
              <a:off x="6418721" y="3095420"/>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8" name="TextBox 7">
              <a:extLst>
                <a:ext uri="{FF2B5EF4-FFF2-40B4-BE49-F238E27FC236}">
                  <a16:creationId xmlns:a16="http://schemas.microsoft.com/office/drawing/2014/main" id="{37A00932-498C-308A-92DD-5B54954C8816}"/>
                </a:ext>
              </a:extLst>
            </p:cNvPr>
            <p:cNvSpPr txBox="1"/>
            <p:nvPr/>
          </p:nvSpPr>
          <p:spPr>
            <a:xfrm>
              <a:off x="6418721" y="4579392"/>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grpSp>
      <p:sp>
        <p:nvSpPr>
          <p:cNvPr id="3" name="Picture Placeholder 2">
            <a:extLst>
              <a:ext uri="{FF2B5EF4-FFF2-40B4-BE49-F238E27FC236}">
                <a16:creationId xmlns:a16="http://schemas.microsoft.com/office/drawing/2014/main" id="{33A05E32-1593-3F07-09DF-8102F3B25FC4}"/>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2257484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5"/>
                                        </p:tgtEl>
                                        <p:attrNameLst>
                                          <p:attrName>style.visibility</p:attrName>
                                        </p:attrNameLst>
                                      </p:cBhvr>
                                      <p:to>
                                        <p:strVal val="visible"/>
                                      </p:to>
                                    </p:set>
                                    <p:anim calcmode="lin" valueType="num">
                                      <p:cBhvr>
                                        <p:cTn id="7" dur="250" fill="hold"/>
                                        <p:tgtEl>
                                          <p:spTgt spid="5"/>
                                        </p:tgtEl>
                                        <p:attrNameLst>
                                          <p:attrName>ppt_w</p:attrName>
                                        </p:attrNameLst>
                                      </p:cBhvr>
                                      <p:tavLst>
                                        <p:tav tm="0">
                                          <p:val>
                                            <p:strVal val="2/3*#ppt_w"/>
                                          </p:val>
                                        </p:tav>
                                        <p:tav tm="100000">
                                          <p:val>
                                            <p:strVal val="#ppt_w"/>
                                          </p:val>
                                        </p:tav>
                                      </p:tavLst>
                                    </p:anim>
                                    <p:anim calcmode="lin" valueType="num">
                                      <p:cBhvr>
                                        <p:cTn id="8" dur="250" fill="hold"/>
                                        <p:tgtEl>
                                          <p:spTgt spid="5"/>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4.16667E-6 -3.7037E-6 L 4.16667E-6 0.07246 " pathEditMode="relative" rAng="0" ptsTypes="AA">
                                      <p:cBhvr>
                                        <p:cTn id="10" dur="500" spd="-100000" fill="hold"/>
                                        <p:tgtEl>
                                          <p:spTgt spid="5"/>
                                        </p:tgtEl>
                                        <p:attrNameLst>
                                          <p:attrName>ppt_x</p:attrName>
                                          <p:attrName>ppt_y</p:attrName>
                                        </p:attrNameLst>
                                      </p:cBhvr>
                                      <p:rCtr x="0" y="3611"/>
                                    </p:animMotion>
                                  </p:childTnLst>
                                </p:cTn>
                              </p:par>
                              <p:par>
                                <p:cTn id="11" presetID="23" presetClass="entr" presetSubtype="272" fill="hold" nodeType="withEffect">
                                  <p:stCondLst>
                                    <p:cond delay="500"/>
                                  </p:stCondLst>
                                  <p:childTnLst>
                                    <p:set>
                                      <p:cBhvr>
                                        <p:cTn id="12" dur="1" fill="hold">
                                          <p:stCondLst>
                                            <p:cond delay="0"/>
                                          </p:stCondLst>
                                        </p:cTn>
                                        <p:tgtEl>
                                          <p:spTgt spid="6"/>
                                        </p:tgtEl>
                                        <p:attrNameLst>
                                          <p:attrName>style.visibility</p:attrName>
                                        </p:attrNameLst>
                                      </p:cBhvr>
                                      <p:to>
                                        <p:strVal val="visible"/>
                                      </p:to>
                                    </p:set>
                                    <p:anim calcmode="lin" valueType="num">
                                      <p:cBhvr>
                                        <p:cTn id="13" dur="250" fill="hold"/>
                                        <p:tgtEl>
                                          <p:spTgt spid="6"/>
                                        </p:tgtEl>
                                        <p:attrNameLst>
                                          <p:attrName>ppt_w</p:attrName>
                                        </p:attrNameLst>
                                      </p:cBhvr>
                                      <p:tavLst>
                                        <p:tav tm="0">
                                          <p:val>
                                            <p:strVal val="2/3*#ppt_w"/>
                                          </p:val>
                                        </p:tav>
                                        <p:tav tm="100000">
                                          <p:val>
                                            <p:strVal val="#ppt_w"/>
                                          </p:val>
                                        </p:tav>
                                      </p:tavLst>
                                    </p:anim>
                                    <p:anim calcmode="lin" valueType="num">
                                      <p:cBhvr>
                                        <p:cTn id="14" dur="250" fill="hold"/>
                                        <p:tgtEl>
                                          <p:spTgt spid="6"/>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nodeType="withEffect">
                                  <p:stCondLst>
                                    <p:cond delay="500"/>
                                  </p:stCondLst>
                                  <p:childTnLst>
                                    <p:animMotion origin="layout" path="M -1.875E-6 -2.59259E-6 L -1.875E-6 0.07246 " pathEditMode="relative" rAng="0" ptsTypes="AA">
                                      <p:cBhvr>
                                        <p:cTn id="16" dur="500" spd="-100000" fill="hold"/>
                                        <p:tgtEl>
                                          <p:spTgt spid="6"/>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aeed Faal Title">
            <a:extLst>
              <a:ext uri="{FF2B5EF4-FFF2-40B4-BE49-F238E27FC236}">
                <a16:creationId xmlns:a16="http://schemas.microsoft.com/office/drawing/2014/main" id="{0C42A706-EC7B-A384-AC89-18B03029D1EB}"/>
              </a:ext>
            </a:extLst>
          </p:cNvPr>
          <p:cNvSpPr txBox="1"/>
          <p:nvPr/>
        </p:nvSpPr>
        <p:spPr>
          <a:xfrm>
            <a:off x="266700" y="1300154"/>
            <a:ext cx="7023101" cy="769441"/>
          </a:xfrm>
          <a:prstGeom prst="rect">
            <a:avLst/>
          </a:prstGeom>
          <a:noFill/>
        </p:spPr>
        <p:txBody>
          <a:bodyPr wrap="square" rtlCol="0">
            <a:spAutoFit/>
          </a:bodyPr>
          <a:lstStyle/>
          <a:p>
            <a:pPr algn="ctr"/>
            <a:r>
              <a:rPr lang="en-US" sz="44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 HERE</a:t>
            </a:r>
          </a:p>
        </p:txBody>
      </p:sp>
      <p:sp>
        <p:nvSpPr>
          <p:cNvPr id="6" name="TextBox 5">
            <a:extLst>
              <a:ext uri="{FF2B5EF4-FFF2-40B4-BE49-F238E27FC236}">
                <a16:creationId xmlns:a16="http://schemas.microsoft.com/office/drawing/2014/main" id="{3DE26839-6A4A-F381-C96D-7B6BBF1595FF}"/>
              </a:ext>
            </a:extLst>
          </p:cNvPr>
          <p:cNvSpPr txBox="1"/>
          <p:nvPr/>
        </p:nvSpPr>
        <p:spPr>
          <a:xfrm>
            <a:off x="767221" y="2519176"/>
            <a:ext cx="2903079" cy="1815882"/>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7" name="TextBox 6">
            <a:extLst>
              <a:ext uri="{FF2B5EF4-FFF2-40B4-BE49-F238E27FC236}">
                <a16:creationId xmlns:a16="http://schemas.microsoft.com/office/drawing/2014/main" id="{0B6FC90D-ABC8-3939-0013-8D9CC14DBB0B}"/>
              </a:ext>
            </a:extLst>
          </p:cNvPr>
          <p:cNvSpPr txBox="1"/>
          <p:nvPr/>
        </p:nvSpPr>
        <p:spPr>
          <a:xfrm>
            <a:off x="767221" y="4003148"/>
            <a:ext cx="2903079" cy="1815882"/>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8" name="TextBox 7">
            <a:extLst>
              <a:ext uri="{FF2B5EF4-FFF2-40B4-BE49-F238E27FC236}">
                <a16:creationId xmlns:a16="http://schemas.microsoft.com/office/drawing/2014/main" id="{46000AC0-98F1-48D5-4C14-DC8623E90460}"/>
              </a:ext>
            </a:extLst>
          </p:cNvPr>
          <p:cNvSpPr txBox="1"/>
          <p:nvPr/>
        </p:nvSpPr>
        <p:spPr>
          <a:xfrm>
            <a:off x="4170821" y="2519176"/>
            <a:ext cx="2903079" cy="1815882"/>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9" name="TextBox 8">
            <a:extLst>
              <a:ext uri="{FF2B5EF4-FFF2-40B4-BE49-F238E27FC236}">
                <a16:creationId xmlns:a16="http://schemas.microsoft.com/office/drawing/2014/main" id="{9DBF3CB0-D663-9065-F527-337A3D054A7C}"/>
              </a:ext>
            </a:extLst>
          </p:cNvPr>
          <p:cNvSpPr txBox="1"/>
          <p:nvPr/>
        </p:nvSpPr>
        <p:spPr>
          <a:xfrm>
            <a:off x="4170821" y="4003148"/>
            <a:ext cx="2903079" cy="1815882"/>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3" name="Picture Placeholder 2">
            <a:extLst>
              <a:ext uri="{FF2B5EF4-FFF2-40B4-BE49-F238E27FC236}">
                <a16:creationId xmlns:a16="http://schemas.microsoft.com/office/drawing/2014/main" id="{2A7EC13A-8A90-B689-612F-92C8857314D1}"/>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5022474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5"/>
                                        </p:tgtEl>
                                        <p:attrNameLst>
                                          <p:attrName>style.visibility</p:attrName>
                                        </p:attrNameLst>
                                      </p:cBhvr>
                                      <p:to>
                                        <p:strVal val="visible"/>
                                      </p:to>
                                    </p:set>
                                    <p:anim calcmode="lin" valueType="num">
                                      <p:cBhvr>
                                        <p:cTn id="7" dur="250" fill="hold"/>
                                        <p:tgtEl>
                                          <p:spTgt spid="5"/>
                                        </p:tgtEl>
                                        <p:attrNameLst>
                                          <p:attrName>ppt_w</p:attrName>
                                        </p:attrNameLst>
                                      </p:cBhvr>
                                      <p:tavLst>
                                        <p:tav tm="0">
                                          <p:val>
                                            <p:strVal val="2/3*#ppt_w"/>
                                          </p:val>
                                        </p:tav>
                                        <p:tav tm="100000">
                                          <p:val>
                                            <p:strVal val="#ppt_w"/>
                                          </p:val>
                                        </p:tav>
                                      </p:tavLst>
                                    </p:anim>
                                    <p:anim calcmode="lin" valueType="num">
                                      <p:cBhvr>
                                        <p:cTn id="8" dur="250" fill="hold"/>
                                        <p:tgtEl>
                                          <p:spTgt spid="5"/>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4.16667E-6 -3.7037E-6 L 4.16667E-6 0.07246 " pathEditMode="relative" rAng="0" ptsTypes="AA">
                                      <p:cBhvr>
                                        <p:cTn id="10" dur="500" spd="-100000" fill="hold"/>
                                        <p:tgtEl>
                                          <p:spTgt spid="5"/>
                                        </p:tgtEl>
                                        <p:attrNameLst>
                                          <p:attrName>ppt_x</p:attrName>
                                          <p:attrName>ppt_y</p:attrName>
                                        </p:attrNameLst>
                                      </p:cBhvr>
                                      <p:rCtr x="0" y="3611"/>
                                    </p:animMotion>
                                  </p:childTnLst>
                                </p:cTn>
                              </p:par>
                              <p:par>
                                <p:cTn id="11" presetID="23" presetClass="entr" presetSubtype="272" fill="hold" grpId="0" nodeType="withEffect">
                                  <p:stCondLst>
                                    <p:cond delay="750"/>
                                  </p:stCondLst>
                                  <p:childTnLst>
                                    <p:set>
                                      <p:cBhvr>
                                        <p:cTn id="12" dur="1" fill="hold">
                                          <p:stCondLst>
                                            <p:cond delay="0"/>
                                          </p:stCondLst>
                                        </p:cTn>
                                        <p:tgtEl>
                                          <p:spTgt spid="6"/>
                                        </p:tgtEl>
                                        <p:attrNameLst>
                                          <p:attrName>style.visibility</p:attrName>
                                        </p:attrNameLst>
                                      </p:cBhvr>
                                      <p:to>
                                        <p:strVal val="visible"/>
                                      </p:to>
                                    </p:set>
                                    <p:anim calcmode="lin" valueType="num">
                                      <p:cBhvr>
                                        <p:cTn id="13" dur="250" fill="hold"/>
                                        <p:tgtEl>
                                          <p:spTgt spid="6"/>
                                        </p:tgtEl>
                                        <p:attrNameLst>
                                          <p:attrName>ppt_w</p:attrName>
                                        </p:attrNameLst>
                                      </p:cBhvr>
                                      <p:tavLst>
                                        <p:tav tm="0">
                                          <p:val>
                                            <p:strVal val="2/3*#ppt_w"/>
                                          </p:val>
                                        </p:tav>
                                        <p:tav tm="100000">
                                          <p:val>
                                            <p:strVal val="#ppt_w"/>
                                          </p:val>
                                        </p:tav>
                                      </p:tavLst>
                                    </p:anim>
                                    <p:anim calcmode="lin" valueType="num">
                                      <p:cBhvr>
                                        <p:cTn id="14" dur="250" fill="hold"/>
                                        <p:tgtEl>
                                          <p:spTgt spid="6"/>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750"/>
                                  </p:stCondLst>
                                  <p:childTnLst>
                                    <p:animMotion origin="layout" path="M 4.16667E-6 -3.7037E-6 L 4.16667E-6 0.07246 " pathEditMode="relative" rAng="0" ptsTypes="AA">
                                      <p:cBhvr>
                                        <p:cTn id="16" dur="500" spd="-100000" fill="hold"/>
                                        <p:tgtEl>
                                          <p:spTgt spid="6"/>
                                        </p:tgtEl>
                                        <p:attrNameLst>
                                          <p:attrName>ppt_x</p:attrName>
                                          <p:attrName>ppt_y</p:attrName>
                                        </p:attrNameLst>
                                      </p:cBhvr>
                                      <p:rCtr x="0" y="3611"/>
                                    </p:animMotion>
                                  </p:childTnLst>
                                </p:cTn>
                              </p:par>
                              <p:par>
                                <p:cTn id="17" presetID="23" presetClass="entr" presetSubtype="272" fill="hold" grpId="0" nodeType="withEffect">
                                  <p:stCondLst>
                                    <p:cond delay="750"/>
                                  </p:stCondLst>
                                  <p:childTnLst>
                                    <p:set>
                                      <p:cBhvr>
                                        <p:cTn id="18" dur="1" fill="hold">
                                          <p:stCondLst>
                                            <p:cond delay="0"/>
                                          </p:stCondLst>
                                        </p:cTn>
                                        <p:tgtEl>
                                          <p:spTgt spid="8"/>
                                        </p:tgtEl>
                                        <p:attrNameLst>
                                          <p:attrName>style.visibility</p:attrName>
                                        </p:attrNameLst>
                                      </p:cBhvr>
                                      <p:to>
                                        <p:strVal val="visible"/>
                                      </p:to>
                                    </p:set>
                                    <p:anim calcmode="lin" valueType="num">
                                      <p:cBhvr>
                                        <p:cTn id="19" dur="250" fill="hold"/>
                                        <p:tgtEl>
                                          <p:spTgt spid="8"/>
                                        </p:tgtEl>
                                        <p:attrNameLst>
                                          <p:attrName>ppt_w</p:attrName>
                                        </p:attrNameLst>
                                      </p:cBhvr>
                                      <p:tavLst>
                                        <p:tav tm="0">
                                          <p:val>
                                            <p:strVal val="2/3*#ppt_w"/>
                                          </p:val>
                                        </p:tav>
                                        <p:tav tm="100000">
                                          <p:val>
                                            <p:strVal val="#ppt_w"/>
                                          </p:val>
                                        </p:tav>
                                      </p:tavLst>
                                    </p:anim>
                                    <p:anim calcmode="lin" valueType="num">
                                      <p:cBhvr>
                                        <p:cTn id="20" dur="250" fill="hold"/>
                                        <p:tgtEl>
                                          <p:spTgt spid="8"/>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p:stCondLst>
                                    <p:cond delay="750"/>
                                  </p:stCondLst>
                                  <p:childTnLst>
                                    <p:animMotion origin="layout" path="M 4.16667E-6 -3.7037E-6 L 4.16667E-6 0.07246 " pathEditMode="relative" rAng="0" ptsTypes="AA">
                                      <p:cBhvr>
                                        <p:cTn id="22" dur="500" spd="-100000" fill="hold"/>
                                        <p:tgtEl>
                                          <p:spTgt spid="8"/>
                                        </p:tgtEl>
                                        <p:attrNameLst>
                                          <p:attrName>ppt_x</p:attrName>
                                          <p:attrName>ppt_y</p:attrName>
                                        </p:attrNameLst>
                                      </p:cBhvr>
                                      <p:rCtr x="0" y="3611"/>
                                    </p:animMotion>
                                  </p:childTnLst>
                                </p:cTn>
                              </p:par>
                              <p:par>
                                <p:cTn id="23" presetID="23" presetClass="entr" presetSubtype="272" fill="hold" grpId="0" nodeType="withEffect">
                                  <p:stCondLst>
                                    <p:cond delay="750"/>
                                  </p:stCondLst>
                                  <p:childTnLst>
                                    <p:set>
                                      <p:cBhvr>
                                        <p:cTn id="24" dur="1" fill="hold">
                                          <p:stCondLst>
                                            <p:cond delay="0"/>
                                          </p:stCondLst>
                                        </p:cTn>
                                        <p:tgtEl>
                                          <p:spTgt spid="7"/>
                                        </p:tgtEl>
                                        <p:attrNameLst>
                                          <p:attrName>style.visibility</p:attrName>
                                        </p:attrNameLst>
                                      </p:cBhvr>
                                      <p:to>
                                        <p:strVal val="visible"/>
                                      </p:to>
                                    </p:set>
                                    <p:anim calcmode="lin" valueType="num">
                                      <p:cBhvr>
                                        <p:cTn id="25" dur="250" fill="hold"/>
                                        <p:tgtEl>
                                          <p:spTgt spid="7"/>
                                        </p:tgtEl>
                                        <p:attrNameLst>
                                          <p:attrName>ppt_w</p:attrName>
                                        </p:attrNameLst>
                                      </p:cBhvr>
                                      <p:tavLst>
                                        <p:tav tm="0">
                                          <p:val>
                                            <p:strVal val="2/3*#ppt_w"/>
                                          </p:val>
                                        </p:tav>
                                        <p:tav tm="100000">
                                          <p:val>
                                            <p:strVal val="#ppt_w"/>
                                          </p:val>
                                        </p:tav>
                                      </p:tavLst>
                                    </p:anim>
                                    <p:anim calcmode="lin" valueType="num">
                                      <p:cBhvr>
                                        <p:cTn id="26" dur="250" fill="hold"/>
                                        <p:tgtEl>
                                          <p:spTgt spid="7"/>
                                        </p:tgtEl>
                                        <p:attrNameLst>
                                          <p:attrName>ppt_h</p:attrName>
                                        </p:attrNameLst>
                                      </p:cBhvr>
                                      <p:tavLst>
                                        <p:tav tm="0">
                                          <p:val>
                                            <p:strVal val="2/3*#ppt_h"/>
                                          </p:val>
                                        </p:tav>
                                        <p:tav tm="100000">
                                          <p:val>
                                            <p:strVal val="#ppt_h"/>
                                          </p:val>
                                        </p:tav>
                                      </p:tavLst>
                                    </p:anim>
                                  </p:childTnLst>
                                </p:cTn>
                              </p:par>
                              <p:par>
                                <p:cTn id="27" presetID="42" presetClass="path" presetSubtype="0" accel="49333" decel="50667" fill="hold" grpId="1" nodeType="withEffect">
                                  <p:stCondLst>
                                    <p:cond delay="750"/>
                                  </p:stCondLst>
                                  <p:childTnLst>
                                    <p:animMotion origin="layout" path="M 4.16667E-6 -3.7037E-6 L 4.16667E-6 0.07246 " pathEditMode="relative" rAng="0" ptsTypes="AA">
                                      <p:cBhvr>
                                        <p:cTn id="28" dur="500" spd="-100000" fill="hold"/>
                                        <p:tgtEl>
                                          <p:spTgt spid="7"/>
                                        </p:tgtEl>
                                        <p:attrNameLst>
                                          <p:attrName>ppt_x</p:attrName>
                                          <p:attrName>ppt_y</p:attrName>
                                        </p:attrNameLst>
                                      </p:cBhvr>
                                      <p:rCtr x="0" y="3611"/>
                                    </p:animMotion>
                                  </p:childTnLst>
                                </p:cTn>
                              </p:par>
                              <p:par>
                                <p:cTn id="29" presetID="23" presetClass="entr" presetSubtype="272" fill="hold" grpId="0" nodeType="withEffect">
                                  <p:stCondLst>
                                    <p:cond delay="750"/>
                                  </p:stCondLst>
                                  <p:childTnLst>
                                    <p:set>
                                      <p:cBhvr>
                                        <p:cTn id="30" dur="1" fill="hold">
                                          <p:stCondLst>
                                            <p:cond delay="0"/>
                                          </p:stCondLst>
                                        </p:cTn>
                                        <p:tgtEl>
                                          <p:spTgt spid="9"/>
                                        </p:tgtEl>
                                        <p:attrNameLst>
                                          <p:attrName>style.visibility</p:attrName>
                                        </p:attrNameLst>
                                      </p:cBhvr>
                                      <p:to>
                                        <p:strVal val="visible"/>
                                      </p:to>
                                    </p:set>
                                    <p:anim calcmode="lin" valueType="num">
                                      <p:cBhvr>
                                        <p:cTn id="31" dur="250" fill="hold"/>
                                        <p:tgtEl>
                                          <p:spTgt spid="9"/>
                                        </p:tgtEl>
                                        <p:attrNameLst>
                                          <p:attrName>ppt_w</p:attrName>
                                        </p:attrNameLst>
                                      </p:cBhvr>
                                      <p:tavLst>
                                        <p:tav tm="0">
                                          <p:val>
                                            <p:strVal val="2/3*#ppt_w"/>
                                          </p:val>
                                        </p:tav>
                                        <p:tav tm="100000">
                                          <p:val>
                                            <p:strVal val="#ppt_w"/>
                                          </p:val>
                                        </p:tav>
                                      </p:tavLst>
                                    </p:anim>
                                    <p:anim calcmode="lin" valueType="num">
                                      <p:cBhvr>
                                        <p:cTn id="32" dur="250" fill="hold"/>
                                        <p:tgtEl>
                                          <p:spTgt spid="9"/>
                                        </p:tgtEl>
                                        <p:attrNameLst>
                                          <p:attrName>ppt_h</p:attrName>
                                        </p:attrNameLst>
                                      </p:cBhvr>
                                      <p:tavLst>
                                        <p:tav tm="0">
                                          <p:val>
                                            <p:strVal val="2/3*#ppt_h"/>
                                          </p:val>
                                        </p:tav>
                                        <p:tav tm="100000">
                                          <p:val>
                                            <p:strVal val="#ppt_h"/>
                                          </p:val>
                                        </p:tav>
                                      </p:tavLst>
                                    </p:anim>
                                  </p:childTnLst>
                                </p:cTn>
                              </p:par>
                              <p:par>
                                <p:cTn id="33" presetID="42" presetClass="path" presetSubtype="0" accel="49333" decel="50667" fill="hold" grpId="1" nodeType="withEffect">
                                  <p:stCondLst>
                                    <p:cond delay="750"/>
                                  </p:stCondLst>
                                  <p:childTnLst>
                                    <p:animMotion origin="layout" path="M 4.16667E-6 -3.7037E-6 L 4.16667E-6 0.07246 " pathEditMode="relative" rAng="0" ptsTypes="AA">
                                      <p:cBhvr>
                                        <p:cTn id="34" dur="500" spd="-100000" fill="hold"/>
                                        <p:tgtEl>
                                          <p:spTgt spid="9"/>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p:bldP spid="6" grpId="1"/>
      <p:bldP spid="7" grpId="0"/>
      <p:bldP spid="7" grpId="1"/>
      <p:bldP spid="8" grpId="0"/>
      <p:bldP spid="8" grpId="1"/>
      <p:bldP spid="9" grpId="0"/>
      <p:bldP spid="9" grpId="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62BD8097-06DC-B2F5-7A58-687FC9135C5E}"/>
              </a:ext>
            </a:extLst>
          </p:cNvPr>
          <p:cNvSpPr txBox="1"/>
          <p:nvPr/>
        </p:nvSpPr>
        <p:spPr>
          <a:xfrm>
            <a:off x="8668274" y="5115265"/>
            <a:ext cx="2903079" cy="954107"/>
          </a:xfrm>
          <a:prstGeom prst="rect">
            <a:avLst/>
          </a:prstGeom>
          <a:noFill/>
        </p:spPr>
        <p:txBody>
          <a:bodyPr wrap="square" rtlCol="0">
            <a:spAutoFit/>
          </a:bodyPr>
          <a:lstStyle/>
          <a:p>
            <a:pPr algn="ct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ctr"/>
            <a:r>
              <a:rPr lang="en-US" sz="1600" dirty="0">
                <a:solidFill>
                  <a:schemeClr val="tx1">
                    <a:lumMod val="65000"/>
                    <a:lumOff val="35000"/>
                  </a:schemeClr>
                </a:solidFill>
                <a:latin typeface="+mj-lt"/>
                <a:ea typeface="Lato Black" charset="0"/>
                <a:cs typeface="Lato Black" charset="0"/>
              </a:rPr>
              <a:t>Lorem ipsum dolor sit amet, consectetuer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6" name="Saeed Faal Title">
            <a:extLst>
              <a:ext uri="{FF2B5EF4-FFF2-40B4-BE49-F238E27FC236}">
                <a16:creationId xmlns:a16="http://schemas.microsoft.com/office/drawing/2014/main" id="{21AECABF-2275-505A-1286-F53358107E7A}"/>
              </a:ext>
            </a:extLst>
          </p:cNvPr>
          <p:cNvSpPr txBox="1"/>
          <p:nvPr/>
        </p:nvSpPr>
        <p:spPr>
          <a:xfrm>
            <a:off x="4644460" y="621375"/>
            <a:ext cx="2903079" cy="954107"/>
          </a:xfrm>
          <a:prstGeom prst="rect">
            <a:avLst/>
          </a:prstGeom>
          <a:noFill/>
        </p:spPr>
        <p:txBody>
          <a:bodyPr wrap="square" rtlCol="0">
            <a:spAutoFit/>
          </a:bodyPr>
          <a:lstStyle/>
          <a:p>
            <a:pPr algn="ct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ctr"/>
            <a:r>
              <a:rPr lang="en-US" sz="1600" dirty="0">
                <a:solidFill>
                  <a:schemeClr val="tx1">
                    <a:lumMod val="65000"/>
                    <a:lumOff val="35000"/>
                  </a:schemeClr>
                </a:solidFill>
                <a:latin typeface="+mj-lt"/>
                <a:ea typeface="Lato Black" charset="0"/>
                <a:cs typeface="Lato Black" charset="0"/>
              </a:rPr>
              <a:t>Lorem ipsum dolor sit amet, consectetuer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7" name="TextBox 6">
            <a:extLst>
              <a:ext uri="{FF2B5EF4-FFF2-40B4-BE49-F238E27FC236}">
                <a16:creationId xmlns:a16="http://schemas.microsoft.com/office/drawing/2014/main" id="{CAF1C1F2-0D90-61AF-ABE1-2F82940BAF1D}"/>
              </a:ext>
            </a:extLst>
          </p:cNvPr>
          <p:cNvSpPr txBox="1"/>
          <p:nvPr/>
        </p:nvSpPr>
        <p:spPr>
          <a:xfrm>
            <a:off x="620647" y="5115265"/>
            <a:ext cx="2903079" cy="954107"/>
          </a:xfrm>
          <a:prstGeom prst="rect">
            <a:avLst/>
          </a:prstGeom>
          <a:noFill/>
        </p:spPr>
        <p:txBody>
          <a:bodyPr wrap="square" rtlCol="0">
            <a:spAutoFit/>
          </a:bodyPr>
          <a:lstStyle/>
          <a:p>
            <a:pPr algn="ct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ctr"/>
            <a:r>
              <a:rPr lang="en-US" sz="1600" dirty="0">
                <a:solidFill>
                  <a:schemeClr val="tx1">
                    <a:lumMod val="65000"/>
                    <a:lumOff val="35000"/>
                  </a:schemeClr>
                </a:solidFill>
                <a:latin typeface="+mj-lt"/>
                <a:ea typeface="Lato Black" charset="0"/>
                <a:cs typeface="Lato Black" charset="0"/>
              </a:rPr>
              <a:t>Lorem ipsum dolor sit amet, consectetuer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3" name="Picture Placeholder 2">
            <a:extLst>
              <a:ext uri="{FF2B5EF4-FFF2-40B4-BE49-F238E27FC236}">
                <a16:creationId xmlns:a16="http://schemas.microsoft.com/office/drawing/2014/main" id="{1FFAEA11-72CF-13AB-3F00-B153C6EAA768}"/>
              </a:ext>
            </a:extLst>
          </p:cNvPr>
          <p:cNvSpPr>
            <a:spLocks noGrp="1"/>
          </p:cNvSpPr>
          <p:nvPr>
            <p:ph type="pic" sz="quarter" idx="10"/>
          </p:nvPr>
        </p:nvSpPr>
        <p:spPr/>
        <p:txBody>
          <a:bodyPr/>
          <a:lstStyle/>
          <a:p>
            <a:endParaRPr lang="en-US"/>
          </a:p>
        </p:txBody>
      </p:sp>
      <p:sp>
        <p:nvSpPr>
          <p:cNvPr id="10" name="Picture Placeholder 9">
            <a:extLst>
              <a:ext uri="{FF2B5EF4-FFF2-40B4-BE49-F238E27FC236}">
                <a16:creationId xmlns:a16="http://schemas.microsoft.com/office/drawing/2014/main" id="{08599566-11FE-C676-3CC8-89E704D084B6}"/>
              </a:ext>
            </a:extLst>
          </p:cNvPr>
          <p:cNvSpPr>
            <a:spLocks noGrp="1"/>
          </p:cNvSpPr>
          <p:nvPr>
            <p:ph type="pic" sz="quarter" idx="11"/>
          </p:nvPr>
        </p:nvSpPr>
        <p:spPr/>
        <p:txBody>
          <a:bodyPr/>
          <a:lstStyle/>
          <a:p>
            <a:endParaRPr lang="en-US"/>
          </a:p>
        </p:txBody>
      </p:sp>
      <p:sp>
        <p:nvSpPr>
          <p:cNvPr id="12" name="Picture Placeholder 11">
            <a:extLst>
              <a:ext uri="{FF2B5EF4-FFF2-40B4-BE49-F238E27FC236}">
                <a16:creationId xmlns:a16="http://schemas.microsoft.com/office/drawing/2014/main" id="{B5EE6F34-0944-E2FD-4CE6-6B9BE46A1DCB}"/>
              </a:ext>
            </a:extLst>
          </p:cNvPr>
          <p:cNvSpPr>
            <a:spLocks noGrp="1"/>
          </p:cNvSpPr>
          <p:nvPr>
            <p:ph type="pic" sz="quarter" idx="12"/>
          </p:nvPr>
        </p:nvSpPr>
        <p:spPr/>
        <p:txBody>
          <a:bodyPr/>
          <a:lstStyle/>
          <a:p>
            <a:endParaRPr lang="en-US"/>
          </a:p>
        </p:txBody>
      </p:sp>
    </p:spTree>
    <p:extLst>
      <p:ext uri="{BB962C8B-B14F-4D97-AF65-F5344CB8AC3E}">
        <p14:creationId xmlns:p14="http://schemas.microsoft.com/office/powerpoint/2010/main" val="26121147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7"/>
                                        </p:tgtEl>
                                        <p:attrNameLst>
                                          <p:attrName>style.visibility</p:attrName>
                                        </p:attrNameLst>
                                      </p:cBhvr>
                                      <p:to>
                                        <p:strVal val="visible"/>
                                      </p:to>
                                    </p:set>
                                    <p:anim calcmode="lin" valueType="num">
                                      <p:cBhvr>
                                        <p:cTn id="7" dur="250" fill="hold"/>
                                        <p:tgtEl>
                                          <p:spTgt spid="7"/>
                                        </p:tgtEl>
                                        <p:attrNameLst>
                                          <p:attrName>ppt_w</p:attrName>
                                        </p:attrNameLst>
                                      </p:cBhvr>
                                      <p:tavLst>
                                        <p:tav tm="0">
                                          <p:val>
                                            <p:strVal val="2/3*#ppt_w"/>
                                          </p:val>
                                        </p:tav>
                                        <p:tav tm="100000">
                                          <p:val>
                                            <p:strVal val="#ppt_w"/>
                                          </p:val>
                                        </p:tav>
                                      </p:tavLst>
                                    </p:anim>
                                    <p:anim calcmode="lin" valueType="num">
                                      <p:cBhvr>
                                        <p:cTn id="8" dur="250" fill="hold"/>
                                        <p:tgtEl>
                                          <p:spTgt spid="7"/>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4.16667E-6 -3.7037E-6 L 4.16667E-6 0.07246 " pathEditMode="relative" rAng="0" ptsTypes="AA">
                                      <p:cBhvr>
                                        <p:cTn id="10" dur="500" spd="-100000" fill="hold"/>
                                        <p:tgtEl>
                                          <p:spTgt spid="7"/>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6"/>
                                        </p:tgtEl>
                                        <p:attrNameLst>
                                          <p:attrName>style.visibility</p:attrName>
                                        </p:attrNameLst>
                                      </p:cBhvr>
                                      <p:to>
                                        <p:strVal val="visible"/>
                                      </p:to>
                                    </p:set>
                                    <p:anim calcmode="lin" valueType="num">
                                      <p:cBhvr>
                                        <p:cTn id="13" dur="250" fill="hold"/>
                                        <p:tgtEl>
                                          <p:spTgt spid="6"/>
                                        </p:tgtEl>
                                        <p:attrNameLst>
                                          <p:attrName>ppt_w</p:attrName>
                                        </p:attrNameLst>
                                      </p:cBhvr>
                                      <p:tavLst>
                                        <p:tav tm="0">
                                          <p:val>
                                            <p:strVal val="2/3*#ppt_w"/>
                                          </p:val>
                                        </p:tav>
                                        <p:tav tm="100000">
                                          <p:val>
                                            <p:strVal val="#ppt_w"/>
                                          </p:val>
                                        </p:tav>
                                      </p:tavLst>
                                    </p:anim>
                                    <p:anim calcmode="lin" valueType="num">
                                      <p:cBhvr>
                                        <p:cTn id="14" dur="250" fill="hold"/>
                                        <p:tgtEl>
                                          <p:spTgt spid="6"/>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4.16667E-6 -3.7037E-6 L 4.16667E-6 0.07246 " pathEditMode="relative" rAng="0" ptsTypes="AA">
                                      <p:cBhvr>
                                        <p:cTn id="16" dur="500" spd="-100000" fill="hold"/>
                                        <p:tgtEl>
                                          <p:spTgt spid="6"/>
                                        </p:tgtEl>
                                        <p:attrNameLst>
                                          <p:attrName>ppt_x</p:attrName>
                                          <p:attrName>ppt_y</p:attrName>
                                        </p:attrNameLst>
                                      </p:cBhvr>
                                      <p:rCtr x="0" y="3611"/>
                                    </p:animMotion>
                                  </p:childTnLst>
                                </p:cTn>
                              </p:par>
                              <p:par>
                                <p:cTn id="17" presetID="23" presetClass="entr" presetSubtype="272" fill="hold" grpId="0" nodeType="withEffect">
                                  <p:stCondLst>
                                    <p:cond delay="500"/>
                                  </p:stCondLst>
                                  <p:childTnLst>
                                    <p:set>
                                      <p:cBhvr>
                                        <p:cTn id="18" dur="1" fill="hold">
                                          <p:stCondLst>
                                            <p:cond delay="0"/>
                                          </p:stCondLst>
                                        </p:cTn>
                                        <p:tgtEl>
                                          <p:spTgt spid="5"/>
                                        </p:tgtEl>
                                        <p:attrNameLst>
                                          <p:attrName>style.visibility</p:attrName>
                                        </p:attrNameLst>
                                      </p:cBhvr>
                                      <p:to>
                                        <p:strVal val="visible"/>
                                      </p:to>
                                    </p:set>
                                    <p:anim calcmode="lin" valueType="num">
                                      <p:cBhvr>
                                        <p:cTn id="19" dur="250" fill="hold"/>
                                        <p:tgtEl>
                                          <p:spTgt spid="5"/>
                                        </p:tgtEl>
                                        <p:attrNameLst>
                                          <p:attrName>ppt_w</p:attrName>
                                        </p:attrNameLst>
                                      </p:cBhvr>
                                      <p:tavLst>
                                        <p:tav tm="0">
                                          <p:val>
                                            <p:strVal val="2/3*#ppt_w"/>
                                          </p:val>
                                        </p:tav>
                                        <p:tav tm="100000">
                                          <p:val>
                                            <p:strVal val="#ppt_w"/>
                                          </p:val>
                                        </p:tav>
                                      </p:tavLst>
                                    </p:anim>
                                    <p:anim calcmode="lin" valueType="num">
                                      <p:cBhvr>
                                        <p:cTn id="20" dur="250" fill="hold"/>
                                        <p:tgtEl>
                                          <p:spTgt spid="5"/>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p:stCondLst>
                                    <p:cond delay="500"/>
                                  </p:stCondLst>
                                  <p:childTnLst>
                                    <p:animMotion origin="layout" path="M 4.16667E-6 -3.7037E-6 L 4.16667E-6 0.07246 " pathEditMode="relative" rAng="0" ptsTypes="AA">
                                      <p:cBhvr>
                                        <p:cTn id="22" dur="500" spd="-100000" fill="hold"/>
                                        <p:tgtEl>
                                          <p:spTgt spid="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p:bldP spid="6" grpId="1"/>
      <p:bldP spid="7" grpId="0"/>
      <p:bldP spid="7" grpId="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aeed Faal Title">
            <a:extLst>
              <a:ext uri="{FF2B5EF4-FFF2-40B4-BE49-F238E27FC236}">
                <a16:creationId xmlns:a16="http://schemas.microsoft.com/office/drawing/2014/main" id="{D9E4F430-5E75-4F2D-CDBE-1328A1FE54B4}"/>
              </a:ext>
            </a:extLst>
          </p:cNvPr>
          <p:cNvSpPr txBox="1"/>
          <p:nvPr/>
        </p:nvSpPr>
        <p:spPr>
          <a:xfrm>
            <a:off x="368299" y="1221753"/>
            <a:ext cx="4105841" cy="1446550"/>
          </a:xfrm>
          <a:prstGeom prst="rect">
            <a:avLst/>
          </a:prstGeom>
          <a:noFill/>
        </p:spPr>
        <p:txBody>
          <a:bodyPr wrap="square" rtlCol="0">
            <a:spAutoFit/>
          </a:bodyPr>
          <a:lstStyle/>
          <a:p>
            <a:pPr algn="ctr"/>
            <a:r>
              <a:rPr lang="en-US" sz="44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 HERE</a:t>
            </a:r>
          </a:p>
        </p:txBody>
      </p:sp>
      <p:sp>
        <p:nvSpPr>
          <p:cNvPr id="4" name="TextBox 3">
            <a:extLst>
              <a:ext uri="{FF2B5EF4-FFF2-40B4-BE49-F238E27FC236}">
                <a16:creationId xmlns:a16="http://schemas.microsoft.com/office/drawing/2014/main" id="{5636D9BF-160D-07AF-E71E-B223158B2B7B}"/>
              </a:ext>
            </a:extLst>
          </p:cNvPr>
          <p:cNvSpPr txBox="1"/>
          <p:nvPr/>
        </p:nvSpPr>
        <p:spPr>
          <a:xfrm>
            <a:off x="4156640" y="1264560"/>
            <a:ext cx="7286060" cy="1446550"/>
          </a:xfrm>
          <a:prstGeom prst="rect">
            <a:avLst/>
          </a:prstGeom>
          <a:noFill/>
        </p:spPr>
        <p:txBody>
          <a:bodyPr wrap="square" rtlCol="0">
            <a:spAutoFit/>
          </a:bodyPr>
          <a:lstStyle/>
          <a:p>
            <a:pPr algn="just"/>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just"/>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Lorem ipsum dolor sit amet, consectetuer adipiscing elit. Maecenas porttitor congue massa. Fusce posuere, magna sed pulvinar ultricies, purus lectus malesuada libero, sit amet commodo magna eros quis </a:t>
            </a:r>
            <a:r>
              <a:rPr lang="en-US" sz="1600" dirty="0" err="1">
                <a:solidFill>
                  <a:schemeClr val="tx1">
                    <a:lumMod val="65000"/>
                    <a:lumOff val="35000"/>
                  </a:schemeClr>
                </a:solidFill>
                <a:latin typeface="+mj-lt"/>
                <a:ea typeface="Lato Black" charset="0"/>
                <a:cs typeface="Lato Black" charset="0"/>
              </a:rPr>
              <a:t>urna</a:t>
            </a:r>
            <a:r>
              <a:rPr lang="en-US" sz="1600" dirty="0">
                <a:solidFill>
                  <a:schemeClr val="tx1">
                    <a:lumMod val="65000"/>
                    <a:lumOff val="35000"/>
                  </a:schemeClr>
                </a:solidFill>
                <a:latin typeface="+mj-lt"/>
                <a:ea typeface="Lato Black" charset="0"/>
                <a:cs typeface="Lato Black" charset="0"/>
              </a:rPr>
              <a:t>.</a:t>
            </a:r>
          </a:p>
        </p:txBody>
      </p:sp>
      <p:sp>
        <p:nvSpPr>
          <p:cNvPr id="5" name="Picture Placeholder 4">
            <a:extLst>
              <a:ext uri="{FF2B5EF4-FFF2-40B4-BE49-F238E27FC236}">
                <a16:creationId xmlns:a16="http://schemas.microsoft.com/office/drawing/2014/main" id="{D9064EA0-75D5-1BD9-0C20-F6545A4C707D}"/>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4121788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p:cTn id="7" dur="250" fill="hold"/>
                                        <p:tgtEl>
                                          <p:spTgt spid="3"/>
                                        </p:tgtEl>
                                        <p:attrNameLst>
                                          <p:attrName>ppt_w</p:attrName>
                                        </p:attrNameLst>
                                      </p:cBhvr>
                                      <p:tavLst>
                                        <p:tav tm="0">
                                          <p:val>
                                            <p:strVal val="2/3*#ppt_w"/>
                                          </p:val>
                                        </p:tav>
                                        <p:tav tm="100000">
                                          <p:val>
                                            <p:strVal val="#ppt_w"/>
                                          </p:val>
                                        </p:tav>
                                      </p:tavLst>
                                    </p:anim>
                                    <p:anim calcmode="lin" valueType="num">
                                      <p:cBhvr>
                                        <p:cTn id="8" dur="250" fill="hold"/>
                                        <p:tgtEl>
                                          <p:spTgt spid="3"/>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2.29167E-6 -4.81481E-6 L 2.29167E-6 0.07246 " pathEditMode="relative" rAng="0" ptsTypes="AA">
                                      <p:cBhvr>
                                        <p:cTn id="10" dur="500" spd="-100000" fill="hold"/>
                                        <p:tgtEl>
                                          <p:spTgt spid="3"/>
                                        </p:tgtEl>
                                        <p:attrNameLst>
                                          <p:attrName>ppt_x</p:attrName>
                                          <p:attrName>ppt_y</p:attrName>
                                        </p:attrNameLst>
                                      </p:cBhvr>
                                      <p:rCtr x="0" y="3611"/>
                                    </p:animMotion>
                                  </p:childTnLst>
                                </p:cTn>
                              </p:par>
                              <p:par>
                                <p:cTn id="11" presetID="22" presetClass="entr" presetSubtype="2" fill="hold" grpId="0" nodeType="withEffect">
                                  <p:stCondLst>
                                    <p:cond delay="500"/>
                                  </p:stCondLst>
                                  <p:childTnLst>
                                    <p:set>
                                      <p:cBhvr>
                                        <p:cTn id="12" dur="1" fill="hold">
                                          <p:stCondLst>
                                            <p:cond delay="0"/>
                                          </p:stCondLst>
                                        </p:cTn>
                                        <p:tgtEl>
                                          <p:spTgt spid="4"/>
                                        </p:tgtEl>
                                        <p:attrNameLst>
                                          <p:attrName>style.visibility</p:attrName>
                                        </p:attrNameLst>
                                      </p:cBhvr>
                                      <p:to>
                                        <p:strVal val="visible"/>
                                      </p:to>
                                    </p:set>
                                    <p:animEffect transition="in" filter="wipe(right)">
                                      <p:cBhvr>
                                        <p:cTn id="13" dur="500"/>
                                        <p:tgtEl>
                                          <p:spTgt spid="4"/>
                                        </p:tgtEl>
                                      </p:cBhvr>
                                    </p:animEffect>
                                  </p:childTnLst>
                                </p:cTn>
                              </p:par>
                              <p:par>
                                <p:cTn id="14" presetID="42" presetClass="path" presetSubtype="0" accel="49333" decel="50667" fill="hold" grpId="1" nodeType="withEffect">
                                  <p:stCondLst>
                                    <p:cond delay="500"/>
                                  </p:stCondLst>
                                  <p:childTnLst>
                                    <p:animMotion origin="layout" path="M 0 0 L -0.06615 0 " pathEditMode="relative" rAng="0" ptsTypes="AA">
                                      <p:cBhvr>
                                        <p:cTn id="15" dur="750" spd="-100000" fill="hold"/>
                                        <p:tgtEl>
                                          <p:spTgt spid="4"/>
                                        </p:tgtEl>
                                        <p:attrNameLst>
                                          <p:attrName>ppt_x</p:attrName>
                                          <p:attrName>ppt_y</p:attrName>
                                        </p:attrNameLst>
                                      </p:cBhvr>
                                      <p:rCtr x="-330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4" grpId="0"/>
      <p:bldP spid="4" grpId="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4CE8E810-50AC-2C6C-63B0-150FC7802A8F}"/>
              </a:ext>
            </a:extLst>
          </p:cNvPr>
          <p:cNvSpPr txBox="1"/>
          <p:nvPr/>
        </p:nvSpPr>
        <p:spPr>
          <a:xfrm>
            <a:off x="830721" y="1454866"/>
            <a:ext cx="5219700" cy="1569660"/>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TITLE HERE</a:t>
            </a:r>
          </a:p>
        </p:txBody>
      </p:sp>
      <p:sp>
        <p:nvSpPr>
          <p:cNvPr id="4" name="TextBox 3">
            <a:extLst>
              <a:ext uri="{FF2B5EF4-FFF2-40B4-BE49-F238E27FC236}">
                <a16:creationId xmlns:a16="http://schemas.microsoft.com/office/drawing/2014/main" id="{E1224021-900F-7DC0-9DB2-C78510DFDE87}"/>
              </a:ext>
            </a:extLst>
          </p:cNvPr>
          <p:cNvSpPr txBox="1"/>
          <p:nvPr/>
        </p:nvSpPr>
        <p:spPr>
          <a:xfrm>
            <a:off x="830721" y="3628820"/>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5" name="Picture Placeholder 4">
            <a:extLst>
              <a:ext uri="{FF2B5EF4-FFF2-40B4-BE49-F238E27FC236}">
                <a16:creationId xmlns:a16="http://schemas.microsoft.com/office/drawing/2014/main" id="{493ABB72-7C20-D4F4-4949-A81017C156B9}"/>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22578494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p:cTn id="7" dur="250" fill="hold"/>
                                        <p:tgtEl>
                                          <p:spTgt spid="3"/>
                                        </p:tgtEl>
                                        <p:attrNameLst>
                                          <p:attrName>ppt_w</p:attrName>
                                        </p:attrNameLst>
                                      </p:cBhvr>
                                      <p:tavLst>
                                        <p:tav tm="0">
                                          <p:val>
                                            <p:strVal val="2/3*#ppt_w"/>
                                          </p:val>
                                        </p:tav>
                                        <p:tav tm="100000">
                                          <p:val>
                                            <p:strVal val="#ppt_w"/>
                                          </p:val>
                                        </p:tav>
                                      </p:tavLst>
                                    </p:anim>
                                    <p:anim calcmode="lin" valueType="num">
                                      <p:cBhvr>
                                        <p:cTn id="8" dur="250" fill="hold"/>
                                        <p:tgtEl>
                                          <p:spTgt spid="3"/>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1.45833E-6 1.11111E-6 L -1.45833E-6 0.07245 " pathEditMode="relative" rAng="0" ptsTypes="AA">
                                      <p:cBhvr>
                                        <p:cTn id="10" dur="500" spd="-100000" fill="hold"/>
                                        <p:tgtEl>
                                          <p:spTgt spid="3"/>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4"/>
                                        </p:tgtEl>
                                        <p:attrNameLst>
                                          <p:attrName>style.visibility</p:attrName>
                                        </p:attrNameLst>
                                      </p:cBhvr>
                                      <p:to>
                                        <p:strVal val="visible"/>
                                      </p:to>
                                    </p:set>
                                    <p:anim calcmode="lin" valueType="num">
                                      <p:cBhvr>
                                        <p:cTn id="13" dur="250" fill="hold"/>
                                        <p:tgtEl>
                                          <p:spTgt spid="4"/>
                                        </p:tgtEl>
                                        <p:attrNameLst>
                                          <p:attrName>ppt_w</p:attrName>
                                        </p:attrNameLst>
                                      </p:cBhvr>
                                      <p:tavLst>
                                        <p:tav tm="0">
                                          <p:val>
                                            <p:strVal val="2/3*#ppt_w"/>
                                          </p:val>
                                        </p:tav>
                                        <p:tav tm="100000">
                                          <p:val>
                                            <p:strVal val="#ppt_w"/>
                                          </p:val>
                                        </p:tav>
                                      </p:tavLst>
                                    </p:anim>
                                    <p:anim calcmode="lin" valueType="num">
                                      <p:cBhvr>
                                        <p:cTn id="14" dur="250" fill="hold"/>
                                        <p:tgtEl>
                                          <p:spTgt spid="4"/>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1.45833E-6 1.11111E-6 L -1.45833E-6 0.07245 " pathEditMode="relative" rAng="0" ptsTypes="AA">
                                      <p:cBhvr>
                                        <p:cTn id="16" dur="500" spd="-100000" fill="hold"/>
                                        <p:tgtEl>
                                          <p:spTgt spid="4"/>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4" grpId="0"/>
      <p:bldP spid="4" grpId="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6E74337E-B4E8-1F6B-4E19-3FB8E27CEB5A}"/>
              </a:ext>
            </a:extLst>
          </p:cNvPr>
          <p:cNvSpPr txBox="1"/>
          <p:nvPr/>
        </p:nvSpPr>
        <p:spPr>
          <a:xfrm>
            <a:off x="830721" y="1454866"/>
            <a:ext cx="5219700" cy="1569660"/>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TITLE HERE</a:t>
            </a:r>
          </a:p>
        </p:txBody>
      </p:sp>
      <p:sp>
        <p:nvSpPr>
          <p:cNvPr id="4" name="TextBox 3">
            <a:extLst>
              <a:ext uri="{FF2B5EF4-FFF2-40B4-BE49-F238E27FC236}">
                <a16:creationId xmlns:a16="http://schemas.microsoft.com/office/drawing/2014/main" id="{C776C6E4-04F0-B5A4-283D-415691C1C995}"/>
              </a:ext>
            </a:extLst>
          </p:cNvPr>
          <p:cNvSpPr txBox="1"/>
          <p:nvPr/>
        </p:nvSpPr>
        <p:spPr>
          <a:xfrm>
            <a:off x="830721" y="3628820"/>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5" name="Picture Placeholder 4">
            <a:extLst>
              <a:ext uri="{FF2B5EF4-FFF2-40B4-BE49-F238E27FC236}">
                <a16:creationId xmlns:a16="http://schemas.microsoft.com/office/drawing/2014/main" id="{4A59508C-79B0-BF00-E18B-F02121E5316F}"/>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1207838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p:cTn id="7" dur="250" fill="hold"/>
                                        <p:tgtEl>
                                          <p:spTgt spid="3"/>
                                        </p:tgtEl>
                                        <p:attrNameLst>
                                          <p:attrName>ppt_w</p:attrName>
                                        </p:attrNameLst>
                                      </p:cBhvr>
                                      <p:tavLst>
                                        <p:tav tm="0">
                                          <p:val>
                                            <p:strVal val="2/3*#ppt_w"/>
                                          </p:val>
                                        </p:tav>
                                        <p:tav tm="100000">
                                          <p:val>
                                            <p:strVal val="#ppt_w"/>
                                          </p:val>
                                        </p:tav>
                                      </p:tavLst>
                                    </p:anim>
                                    <p:anim calcmode="lin" valueType="num">
                                      <p:cBhvr>
                                        <p:cTn id="8" dur="250" fill="hold"/>
                                        <p:tgtEl>
                                          <p:spTgt spid="3"/>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1.45833E-6 1.11111E-6 L -1.45833E-6 0.07245 " pathEditMode="relative" rAng="0" ptsTypes="AA">
                                      <p:cBhvr>
                                        <p:cTn id="10" dur="500" spd="-100000" fill="hold"/>
                                        <p:tgtEl>
                                          <p:spTgt spid="3"/>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4"/>
                                        </p:tgtEl>
                                        <p:attrNameLst>
                                          <p:attrName>style.visibility</p:attrName>
                                        </p:attrNameLst>
                                      </p:cBhvr>
                                      <p:to>
                                        <p:strVal val="visible"/>
                                      </p:to>
                                    </p:set>
                                    <p:anim calcmode="lin" valueType="num">
                                      <p:cBhvr>
                                        <p:cTn id="13" dur="250" fill="hold"/>
                                        <p:tgtEl>
                                          <p:spTgt spid="4"/>
                                        </p:tgtEl>
                                        <p:attrNameLst>
                                          <p:attrName>ppt_w</p:attrName>
                                        </p:attrNameLst>
                                      </p:cBhvr>
                                      <p:tavLst>
                                        <p:tav tm="0">
                                          <p:val>
                                            <p:strVal val="2/3*#ppt_w"/>
                                          </p:val>
                                        </p:tav>
                                        <p:tav tm="100000">
                                          <p:val>
                                            <p:strVal val="#ppt_w"/>
                                          </p:val>
                                        </p:tav>
                                      </p:tavLst>
                                    </p:anim>
                                    <p:anim calcmode="lin" valueType="num">
                                      <p:cBhvr>
                                        <p:cTn id="14" dur="250" fill="hold"/>
                                        <p:tgtEl>
                                          <p:spTgt spid="4"/>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1.45833E-6 1.11111E-6 L -1.45833E-6 0.07245 " pathEditMode="relative" rAng="0" ptsTypes="AA">
                                      <p:cBhvr>
                                        <p:cTn id="16" dur="500" spd="-100000" fill="hold"/>
                                        <p:tgtEl>
                                          <p:spTgt spid="4"/>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4" grpId="0"/>
      <p:bldP spid="4" grpId="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aeed Faal Title">
            <a:extLst>
              <a:ext uri="{FF2B5EF4-FFF2-40B4-BE49-F238E27FC236}">
                <a16:creationId xmlns:a16="http://schemas.microsoft.com/office/drawing/2014/main" id="{E39FE52B-509E-8CC2-79FD-B035699881EB}"/>
              </a:ext>
            </a:extLst>
          </p:cNvPr>
          <p:cNvSpPr txBox="1"/>
          <p:nvPr/>
        </p:nvSpPr>
        <p:spPr>
          <a:xfrm>
            <a:off x="830721" y="1454866"/>
            <a:ext cx="4554079" cy="1569660"/>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TITLE HERE</a:t>
            </a:r>
          </a:p>
        </p:txBody>
      </p:sp>
      <p:sp>
        <p:nvSpPr>
          <p:cNvPr id="4" name="TextBox 3">
            <a:extLst>
              <a:ext uri="{FF2B5EF4-FFF2-40B4-BE49-F238E27FC236}">
                <a16:creationId xmlns:a16="http://schemas.microsoft.com/office/drawing/2014/main" id="{3B12363B-C313-AFB3-CBCD-6A60A143421D}"/>
              </a:ext>
            </a:extLst>
          </p:cNvPr>
          <p:cNvSpPr txBox="1"/>
          <p:nvPr/>
        </p:nvSpPr>
        <p:spPr>
          <a:xfrm>
            <a:off x="830721" y="3628820"/>
            <a:ext cx="45540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5" name="Picture Placeholder 4">
            <a:extLst>
              <a:ext uri="{FF2B5EF4-FFF2-40B4-BE49-F238E27FC236}">
                <a16:creationId xmlns:a16="http://schemas.microsoft.com/office/drawing/2014/main" id="{50D71764-52CA-9261-EF84-3B8614F573DD}"/>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1123501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p:cTn id="7" dur="250" fill="hold"/>
                                        <p:tgtEl>
                                          <p:spTgt spid="3"/>
                                        </p:tgtEl>
                                        <p:attrNameLst>
                                          <p:attrName>ppt_w</p:attrName>
                                        </p:attrNameLst>
                                      </p:cBhvr>
                                      <p:tavLst>
                                        <p:tav tm="0">
                                          <p:val>
                                            <p:strVal val="2/3*#ppt_w"/>
                                          </p:val>
                                        </p:tav>
                                        <p:tav tm="100000">
                                          <p:val>
                                            <p:strVal val="#ppt_w"/>
                                          </p:val>
                                        </p:tav>
                                      </p:tavLst>
                                    </p:anim>
                                    <p:anim calcmode="lin" valueType="num">
                                      <p:cBhvr>
                                        <p:cTn id="8" dur="250" fill="hold"/>
                                        <p:tgtEl>
                                          <p:spTgt spid="3"/>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2.29167E-6 1.11111E-6 L 2.29167E-6 0.07245 " pathEditMode="relative" rAng="0" ptsTypes="AA">
                                      <p:cBhvr>
                                        <p:cTn id="10" dur="500" spd="-100000" fill="hold"/>
                                        <p:tgtEl>
                                          <p:spTgt spid="3"/>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4"/>
                                        </p:tgtEl>
                                        <p:attrNameLst>
                                          <p:attrName>style.visibility</p:attrName>
                                        </p:attrNameLst>
                                      </p:cBhvr>
                                      <p:to>
                                        <p:strVal val="visible"/>
                                      </p:to>
                                    </p:set>
                                    <p:anim calcmode="lin" valueType="num">
                                      <p:cBhvr>
                                        <p:cTn id="13" dur="250" fill="hold"/>
                                        <p:tgtEl>
                                          <p:spTgt spid="4"/>
                                        </p:tgtEl>
                                        <p:attrNameLst>
                                          <p:attrName>ppt_w</p:attrName>
                                        </p:attrNameLst>
                                      </p:cBhvr>
                                      <p:tavLst>
                                        <p:tav tm="0">
                                          <p:val>
                                            <p:strVal val="2/3*#ppt_w"/>
                                          </p:val>
                                        </p:tav>
                                        <p:tav tm="100000">
                                          <p:val>
                                            <p:strVal val="#ppt_w"/>
                                          </p:val>
                                        </p:tav>
                                      </p:tavLst>
                                    </p:anim>
                                    <p:anim calcmode="lin" valueType="num">
                                      <p:cBhvr>
                                        <p:cTn id="14" dur="250" fill="hold"/>
                                        <p:tgtEl>
                                          <p:spTgt spid="4"/>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2.29167E-6 1.48148E-6 L 2.29167E-6 0.07245 " pathEditMode="relative" rAng="0" ptsTypes="AA">
                                      <p:cBhvr>
                                        <p:cTn id="16" dur="500" spd="-100000" fill="hold"/>
                                        <p:tgtEl>
                                          <p:spTgt spid="4"/>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4" grpId="0"/>
      <p:bldP spid="4" grpId="1"/>
    </p:bld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4" name="Rectangle 23">
            <a:extLst>
              <a:ext uri="{FF2B5EF4-FFF2-40B4-BE49-F238E27FC236}">
                <a16:creationId xmlns:a16="http://schemas.microsoft.com/office/drawing/2014/main" id="{AE9A9B5C-1DF6-3FD4-10BD-EA3B15DF1416}"/>
              </a:ext>
            </a:extLst>
          </p:cNvPr>
          <p:cNvSpPr/>
          <p:nvPr/>
        </p:nvSpPr>
        <p:spPr>
          <a:xfrm>
            <a:off x="0" y="-1"/>
            <a:ext cx="12192000" cy="6858001"/>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Rectangle 2">
            <a:extLst>
              <a:ext uri="{FF2B5EF4-FFF2-40B4-BE49-F238E27FC236}">
                <a16:creationId xmlns:a16="http://schemas.microsoft.com/office/drawing/2014/main" id="{93F9005F-1493-11D2-1965-0C47B7C44C1A}"/>
              </a:ext>
            </a:extLst>
          </p:cNvPr>
          <p:cNvSpPr/>
          <p:nvPr/>
        </p:nvSpPr>
        <p:spPr>
          <a:xfrm>
            <a:off x="266700" y="317172"/>
            <a:ext cx="11658600" cy="6223656"/>
          </a:xfrm>
          <a:prstGeom prst="rect">
            <a:avLst/>
          </a:prstGeom>
          <a:solidFill>
            <a:schemeClr val="bg1">
              <a:lumMod val="95000"/>
            </a:schemeClr>
          </a:solidFill>
          <a:ln w="76200">
            <a:noFill/>
          </a:ln>
          <a:effectLst>
            <a:outerShdw blurRad="317500" dist="152400" dir="8100000" algn="tr" rotWithShape="0">
              <a:prstClr val="black">
                <a:alpha val="91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TextBox 28">
            <a:extLst>
              <a:ext uri="{FF2B5EF4-FFF2-40B4-BE49-F238E27FC236}">
                <a16:creationId xmlns:a16="http://schemas.microsoft.com/office/drawing/2014/main" id="{86C35D39-6391-2DAD-CF1D-EBD9F1B429EE}"/>
              </a:ext>
            </a:extLst>
          </p:cNvPr>
          <p:cNvSpPr txBox="1"/>
          <p:nvPr/>
        </p:nvSpPr>
        <p:spPr>
          <a:xfrm>
            <a:off x="-90837" y="1702215"/>
            <a:ext cx="5394175" cy="1569660"/>
          </a:xfrm>
          <a:prstGeom prst="rect">
            <a:avLst/>
          </a:prstGeom>
          <a:noFill/>
        </p:spPr>
        <p:txBody>
          <a:bodyPr wrap="square" rtlCol="0">
            <a:spAutoFit/>
          </a:bodyPr>
          <a:lstStyle/>
          <a:p>
            <a:pPr algn="r"/>
            <a:r>
              <a:rPr lang="en-US" sz="9600" b="1" dirty="0">
                <a:solidFill>
                  <a:srgbClr val="A8C4C7"/>
                </a:solidFill>
                <a:latin typeface="Montserrat" panose="00000500000000000000" pitchFamily="2" charset="0"/>
              </a:rPr>
              <a:t>BRUSH</a:t>
            </a:r>
          </a:p>
        </p:txBody>
      </p:sp>
      <p:sp>
        <p:nvSpPr>
          <p:cNvPr id="30" name="TextBox 29">
            <a:extLst>
              <a:ext uri="{FF2B5EF4-FFF2-40B4-BE49-F238E27FC236}">
                <a16:creationId xmlns:a16="http://schemas.microsoft.com/office/drawing/2014/main" id="{6A2C3001-1C57-8352-FBA1-D62E42922CA0}"/>
              </a:ext>
            </a:extLst>
          </p:cNvPr>
          <p:cNvSpPr txBox="1"/>
          <p:nvPr/>
        </p:nvSpPr>
        <p:spPr>
          <a:xfrm>
            <a:off x="658843" y="2921752"/>
            <a:ext cx="4461171" cy="1754326"/>
          </a:xfrm>
          <a:prstGeom prst="rect">
            <a:avLst/>
          </a:prstGeom>
          <a:noFill/>
        </p:spPr>
        <p:txBody>
          <a:bodyPr wrap="square" rtlCol="0">
            <a:spAutoFit/>
          </a:bodyPr>
          <a:lstStyle/>
          <a:p>
            <a:pPr algn="just"/>
            <a:r>
              <a:rPr lang="en-US" dirty="0">
                <a:solidFill>
                  <a:schemeClr val="accent6">
                    <a:lumMod val="50000"/>
                  </a:schemeClr>
                </a:solidFill>
              </a:rPr>
              <a:t>Lorem ipsum dolor sit amet, consectetuer adipiscing elit. Maecenas porttitor congue massa. Fusce posuere, magna sed pulvinar ultricies, purus lectus malesuada libero, sit amet commodo magna eros quis urna.</a:t>
            </a:r>
          </a:p>
          <a:p>
            <a:pPr algn="r"/>
            <a:endParaRPr lang="en-US" dirty="0">
              <a:solidFill>
                <a:schemeClr val="accent6">
                  <a:lumMod val="50000"/>
                </a:schemeClr>
              </a:solidFill>
            </a:endParaRPr>
          </a:p>
        </p:txBody>
      </p:sp>
      <p:sp useBgFill="1">
        <p:nvSpPr>
          <p:cNvPr id="17" name="Saeed Faal 1">
            <a:extLst>
              <a:ext uri="{FF2B5EF4-FFF2-40B4-BE49-F238E27FC236}">
                <a16:creationId xmlns:a16="http://schemas.microsoft.com/office/drawing/2014/main" id="{1C800E82-1C87-2C1F-3839-42BC9C51BEB7}"/>
              </a:ext>
            </a:extLst>
          </p:cNvPr>
          <p:cNvSpPr/>
          <p:nvPr/>
        </p:nvSpPr>
        <p:spPr>
          <a:xfrm rot="5400000">
            <a:off x="7325318" y="-28117"/>
            <a:ext cx="1239736" cy="2769169"/>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18" name="Freeform: Shape 17">
            <a:extLst>
              <a:ext uri="{FF2B5EF4-FFF2-40B4-BE49-F238E27FC236}">
                <a16:creationId xmlns:a16="http://schemas.microsoft.com/office/drawing/2014/main" id="{7CEA1529-C03D-A323-9A75-A71BC5B852DD}"/>
              </a:ext>
            </a:extLst>
          </p:cNvPr>
          <p:cNvSpPr/>
          <p:nvPr/>
        </p:nvSpPr>
        <p:spPr>
          <a:xfrm rot="5400000">
            <a:off x="7202009" y="-803094"/>
            <a:ext cx="1239735" cy="5826301"/>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19" name="Freeform: Shape 18">
            <a:extLst>
              <a:ext uri="{FF2B5EF4-FFF2-40B4-BE49-F238E27FC236}">
                <a16:creationId xmlns:a16="http://schemas.microsoft.com/office/drawing/2014/main" id="{6B9B90A2-06EE-F36A-1676-7F5179874B3B}"/>
              </a:ext>
            </a:extLst>
          </p:cNvPr>
          <p:cNvSpPr/>
          <p:nvPr/>
        </p:nvSpPr>
        <p:spPr>
          <a:xfrm rot="5400000">
            <a:off x="8603977" y="501793"/>
            <a:ext cx="1550518" cy="4924173"/>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20" name="Freeform: Shape 19">
            <a:extLst>
              <a:ext uri="{FF2B5EF4-FFF2-40B4-BE49-F238E27FC236}">
                <a16:creationId xmlns:a16="http://schemas.microsoft.com/office/drawing/2014/main" id="{AE4907AA-3934-EB68-C72A-7463930954C0}"/>
              </a:ext>
            </a:extLst>
          </p:cNvPr>
          <p:cNvSpPr/>
          <p:nvPr/>
        </p:nvSpPr>
        <p:spPr>
          <a:xfrm rot="5400000">
            <a:off x="7975573" y="1629692"/>
            <a:ext cx="1460715" cy="4668483"/>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21" name="Freeform: Shape 20">
            <a:extLst>
              <a:ext uri="{FF2B5EF4-FFF2-40B4-BE49-F238E27FC236}">
                <a16:creationId xmlns:a16="http://schemas.microsoft.com/office/drawing/2014/main" id="{DD556A13-73AD-859F-2D3C-4E971A01947A}"/>
              </a:ext>
            </a:extLst>
          </p:cNvPr>
          <p:cNvSpPr/>
          <p:nvPr/>
        </p:nvSpPr>
        <p:spPr>
          <a:xfrm rot="5574972">
            <a:off x="7379939" y="2182128"/>
            <a:ext cx="1540079" cy="5710698"/>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22" name="Freeform: Shape 21">
            <a:extLst>
              <a:ext uri="{FF2B5EF4-FFF2-40B4-BE49-F238E27FC236}">
                <a16:creationId xmlns:a16="http://schemas.microsoft.com/office/drawing/2014/main" id="{066B0418-0560-35F3-79F1-59EE9227B124}"/>
              </a:ext>
            </a:extLst>
          </p:cNvPr>
          <p:cNvSpPr/>
          <p:nvPr/>
        </p:nvSpPr>
        <p:spPr>
          <a:xfrm rot="5574972">
            <a:off x="7654101" y="2250954"/>
            <a:ext cx="995113" cy="7311712"/>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Tree>
    <p:extLst>
      <p:ext uri="{BB962C8B-B14F-4D97-AF65-F5344CB8AC3E}">
        <p14:creationId xmlns:p14="http://schemas.microsoft.com/office/powerpoint/2010/main" val="17593885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250"/>
                                        <p:tgtEl>
                                          <p:spTgt spid="17"/>
                                        </p:tgtEl>
                                      </p:cBhvr>
                                    </p:animEffect>
                                  </p:childTnLst>
                                </p:cTn>
                              </p:par>
                            </p:childTnLst>
                          </p:cTn>
                        </p:par>
                        <p:par>
                          <p:cTn id="8" fill="hold">
                            <p:stCondLst>
                              <p:cond delay="250"/>
                            </p:stCondLst>
                            <p:childTnLst>
                              <p:par>
                                <p:cTn id="9" presetID="22" presetClass="entr" presetSubtype="2"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wipe(right)">
                                      <p:cBhvr>
                                        <p:cTn id="11" dur="250"/>
                                        <p:tgtEl>
                                          <p:spTgt spid="18"/>
                                        </p:tgtEl>
                                      </p:cBhvr>
                                    </p:animEffect>
                                  </p:childTnLst>
                                </p:cTn>
                              </p:par>
                            </p:childTnLst>
                          </p:cTn>
                        </p:par>
                        <p:par>
                          <p:cTn id="12" fill="hold">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wipe(left)">
                                      <p:cBhvr>
                                        <p:cTn id="15" dur="250"/>
                                        <p:tgtEl>
                                          <p:spTgt spid="19"/>
                                        </p:tgtEl>
                                      </p:cBhvr>
                                    </p:animEffect>
                                  </p:childTnLst>
                                </p:cTn>
                              </p:par>
                            </p:childTnLst>
                          </p:cTn>
                        </p:par>
                        <p:par>
                          <p:cTn id="16" fill="hold">
                            <p:stCondLst>
                              <p:cond delay="750"/>
                            </p:stCondLst>
                            <p:childTnLst>
                              <p:par>
                                <p:cTn id="17" presetID="22" presetClass="entr" presetSubtype="2" fill="hold" grpId="0"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wipe(right)">
                                      <p:cBhvr>
                                        <p:cTn id="19" dur="250"/>
                                        <p:tgtEl>
                                          <p:spTgt spid="20"/>
                                        </p:tgtEl>
                                      </p:cBhvr>
                                    </p:animEffect>
                                  </p:childTnLst>
                                </p:cTn>
                              </p:par>
                            </p:childTnLst>
                          </p:cTn>
                        </p:par>
                        <p:par>
                          <p:cTn id="20" fill="hold">
                            <p:stCondLst>
                              <p:cond delay="1000"/>
                            </p:stCondLst>
                            <p:childTnLst>
                              <p:par>
                                <p:cTn id="21" presetID="22" presetClass="entr" presetSubtype="8"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wipe(left)">
                                      <p:cBhvr>
                                        <p:cTn id="23" dur="250"/>
                                        <p:tgtEl>
                                          <p:spTgt spid="21"/>
                                        </p:tgtEl>
                                      </p:cBhvr>
                                    </p:animEffect>
                                  </p:childTnLst>
                                </p:cTn>
                              </p:par>
                            </p:childTnLst>
                          </p:cTn>
                        </p:par>
                        <p:par>
                          <p:cTn id="24" fill="hold">
                            <p:stCondLst>
                              <p:cond delay="1250"/>
                            </p:stCondLst>
                            <p:childTnLst>
                              <p:par>
                                <p:cTn id="25" presetID="22" presetClass="entr" presetSubtype="2" fill="hold" grpId="0" nodeType="after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wipe(right)">
                                      <p:cBhvr>
                                        <p:cTn id="27" dur="250"/>
                                        <p:tgtEl>
                                          <p:spTgt spid="22"/>
                                        </p:tgtEl>
                                      </p:cBhvr>
                                    </p:animEffect>
                                  </p:childTnLst>
                                </p:cTn>
                              </p:par>
                            </p:childTnLst>
                          </p:cTn>
                        </p:par>
                        <p:par>
                          <p:cTn id="28" fill="hold">
                            <p:stCondLst>
                              <p:cond delay="1500"/>
                            </p:stCondLst>
                            <p:childTnLst>
                              <p:par>
                                <p:cTn id="29" presetID="10" presetClass="entr" presetSubtype="0" fill="hold" grpId="0" nodeType="afterEffect">
                                  <p:stCondLst>
                                    <p:cond delay="0"/>
                                  </p:stCondLst>
                                  <p:childTnLst>
                                    <p:set>
                                      <p:cBhvr>
                                        <p:cTn id="30" dur="1" fill="hold">
                                          <p:stCondLst>
                                            <p:cond delay="0"/>
                                          </p:stCondLst>
                                        </p:cTn>
                                        <p:tgtEl>
                                          <p:spTgt spid="30">
                                            <p:txEl>
                                              <p:pRg st="0" end="0"/>
                                            </p:txEl>
                                          </p:spTgt>
                                        </p:tgtEl>
                                        <p:attrNameLst>
                                          <p:attrName>style.visibility</p:attrName>
                                        </p:attrNameLst>
                                      </p:cBhvr>
                                      <p:to>
                                        <p:strVal val="visible"/>
                                      </p:to>
                                    </p:set>
                                    <p:animEffect transition="in" filter="fade">
                                      <p:cBhvr>
                                        <p:cTn id="31" dur="500"/>
                                        <p:tgtEl>
                                          <p:spTgt spid="30">
                                            <p:txEl>
                                              <p:pRg st="0" end="0"/>
                                            </p:txEl>
                                          </p:spTgt>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9">
                                            <p:txEl>
                                              <p:pRg st="0" end="0"/>
                                            </p:txEl>
                                          </p:spTgt>
                                        </p:tgtEl>
                                        <p:attrNameLst>
                                          <p:attrName>style.visibility</p:attrName>
                                        </p:attrNameLst>
                                      </p:cBhvr>
                                      <p:to>
                                        <p:strVal val="visible"/>
                                      </p:to>
                                    </p:set>
                                    <p:animEffect transition="in" filter="fade">
                                      <p:cBhvr>
                                        <p:cTn id="34" dur="500"/>
                                        <p:tgtEl>
                                          <p:spTgt spid="2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build="p"/>
      <p:bldP spid="30" grpId="0" build="p"/>
      <p:bldP spid="17" grpId="0" animBg="1"/>
      <p:bldP spid="18" grpId="0" animBg="1"/>
      <p:bldP spid="19" grpId="0" animBg="1"/>
      <p:bldP spid="20" grpId="0" animBg="1"/>
      <p:bldP spid="21" grpId="0" animBg="1"/>
      <p:bldP spid="22"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raphic 8">
            <a:extLst>
              <a:ext uri="{FF2B5EF4-FFF2-40B4-BE49-F238E27FC236}">
                <a16:creationId xmlns:a16="http://schemas.microsoft.com/office/drawing/2014/main" id="{50F66E72-5B15-C3B1-20A5-28A05C123653}"/>
              </a:ext>
            </a:extLst>
          </p:cNvPr>
          <p:cNvSpPr/>
          <p:nvPr/>
        </p:nvSpPr>
        <p:spPr>
          <a:xfrm rot="6893593">
            <a:off x="9155708" y="1351657"/>
            <a:ext cx="2609100" cy="2089242"/>
          </a:xfrm>
          <a:custGeom>
            <a:avLst/>
            <a:gdLst>
              <a:gd name="connsiteX0" fmla="*/ 451544 w 1511397"/>
              <a:gd name="connsiteY0" fmla="*/ 485440 h 1210254"/>
              <a:gd name="connsiteX1" fmla="*/ 456317 w 1511397"/>
              <a:gd name="connsiteY1" fmla="*/ 497608 h 1210254"/>
              <a:gd name="connsiteX2" fmla="*/ 468380 w 1511397"/>
              <a:gd name="connsiteY2" fmla="*/ 511296 h 1210254"/>
              <a:gd name="connsiteX3" fmla="*/ 445697 w 1511397"/>
              <a:gd name="connsiteY3" fmla="*/ 514128 h 1210254"/>
              <a:gd name="connsiteX4" fmla="*/ 448240 w 1511397"/>
              <a:gd name="connsiteY4" fmla="*/ 479566 h 1210254"/>
              <a:gd name="connsiteX5" fmla="*/ 432244 w 1511397"/>
              <a:gd name="connsiteY5" fmla="*/ 464802 h 1210254"/>
              <a:gd name="connsiteX6" fmla="*/ 426815 w 1511397"/>
              <a:gd name="connsiteY6" fmla="*/ 451585 h 1210254"/>
              <a:gd name="connsiteX7" fmla="*/ 406282 w 1511397"/>
              <a:gd name="connsiteY7" fmla="*/ 438762 h 1210254"/>
              <a:gd name="connsiteX8" fmla="*/ 403896 w 1511397"/>
              <a:gd name="connsiteY8" fmla="*/ 439627 h 1210254"/>
              <a:gd name="connsiteX9" fmla="*/ 377908 w 1511397"/>
              <a:gd name="connsiteY9" fmla="*/ 461498 h 1210254"/>
              <a:gd name="connsiteX10" fmla="*/ 373555 w 1511397"/>
              <a:gd name="connsiteY10" fmla="*/ 464671 h 1210254"/>
              <a:gd name="connsiteX11" fmla="*/ 373582 w 1511397"/>
              <a:gd name="connsiteY11" fmla="*/ 433596 h 1210254"/>
              <a:gd name="connsiteX12" fmla="*/ 362541 w 1511397"/>
              <a:gd name="connsiteY12" fmla="*/ 425493 h 1210254"/>
              <a:gd name="connsiteX13" fmla="*/ 327113 w 1511397"/>
              <a:gd name="connsiteY13" fmla="*/ 430475 h 1210254"/>
              <a:gd name="connsiteX14" fmla="*/ 351265 w 1511397"/>
              <a:gd name="connsiteY14" fmla="*/ 418937 h 1210254"/>
              <a:gd name="connsiteX15" fmla="*/ 355277 w 1511397"/>
              <a:gd name="connsiteY15" fmla="*/ 393579 h 1210254"/>
              <a:gd name="connsiteX16" fmla="*/ 345208 w 1511397"/>
              <a:gd name="connsiteY16" fmla="*/ 363920 h 1210254"/>
              <a:gd name="connsiteX17" fmla="*/ 377594 w 1511397"/>
              <a:gd name="connsiteY17" fmla="*/ 358072 h 1210254"/>
              <a:gd name="connsiteX18" fmla="*/ 391755 w 1511397"/>
              <a:gd name="connsiteY18" fmla="*/ 341420 h 1210254"/>
              <a:gd name="connsiteX19" fmla="*/ 374342 w 1511397"/>
              <a:gd name="connsiteY19" fmla="*/ 308903 h 1210254"/>
              <a:gd name="connsiteX20" fmla="*/ 324701 w 1511397"/>
              <a:gd name="connsiteY20" fmla="*/ 276149 h 1210254"/>
              <a:gd name="connsiteX21" fmla="*/ 283608 w 1511397"/>
              <a:gd name="connsiteY21" fmla="*/ 255642 h 1210254"/>
              <a:gd name="connsiteX22" fmla="*/ 277498 w 1511397"/>
              <a:gd name="connsiteY22" fmla="*/ 246018 h 1210254"/>
              <a:gd name="connsiteX23" fmla="*/ 280199 w 1511397"/>
              <a:gd name="connsiteY23" fmla="*/ 242609 h 1210254"/>
              <a:gd name="connsiteX24" fmla="*/ 297481 w 1511397"/>
              <a:gd name="connsiteY24" fmla="*/ 249454 h 1210254"/>
              <a:gd name="connsiteX25" fmla="*/ 372061 w 1511397"/>
              <a:gd name="connsiteY25" fmla="*/ 291752 h 1210254"/>
              <a:gd name="connsiteX26" fmla="*/ 412340 w 1511397"/>
              <a:gd name="connsiteY26" fmla="*/ 308404 h 1210254"/>
              <a:gd name="connsiteX27" fmla="*/ 427628 w 1511397"/>
              <a:gd name="connsiteY27" fmla="*/ 300144 h 1210254"/>
              <a:gd name="connsiteX28" fmla="*/ 441370 w 1511397"/>
              <a:gd name="connsiteY28" fmla="*/ 291280 h 1210254"/>
              <a:gd name="connsiteX29" fmla="*/ 485215 w 1511397"/>
              <a:gd name="connsiteY29" fmla="*/ 296918 h 1210254"/>
              <a:gd name="connsiteX30" fmla="*/ 523528 w 1511397"/>
              <a:gd name="connsiteY30" fmla="*/ 269515 h 1210254"/>
              <a:gd name="connsiteX31" fmla="*/ 541570 w 1511397"/>
              <a:gd name="connsiteY31" fmla="*/ 255721 h 1210254"/>
              <a:gd name="connsiteX32" fmla="*/ 555154 w 1511397"/>
              <a:gd name="connsiteY32" fmla="*/ 248300 h 1210254"/>
              <a:gd name="connsiteX33" fmla="*/ 559481 w 1511397"/>
              <a:gd name="connsiteY33" fmla="*/ 264034 h 1210254"/>
              <a:gd name="connsiteX34" fmla="*/ 590844 w 1511397"/>
              <a:gd name="connsiteY34" fmla="*/ 265870 h 1210254"/>
              <a:gd name="connsiteX35" fmla="*/ 604821 w 1511397"/>
              <a:gd name="connsiteY35" fmla="*/ 269829 h 1210254"/>
              <a:gd name="connsiteX36" fmla="*/ 608991 w 1511397"/>
              <a:gd name="connsiteY36" fmla="*/ 286403 h 1210254"/>
              <a:gd name="connsiteX37" fmla="*/ 622889 w 1511397"/>
              <a:gd name="connsiteY37" fmla="*/ 311525 h 1210254"/>
              <a:gd name="connsiteX38" fmla="*/ 623886 w 1511397"/>
              <a:gd name="connsiteY38" fmla="*/ 324296 h 1210254"/>
              <a:gd name="connsiteX39" fmla="*/ 618825 w 1511397"/>
              <a:gd name="connsiteY39" fmla="*/ 343387 h 1210254"/>
              <a:gd name="connsiteX40" fmla="*/ 622968 w 1511397"/>
              <a:gd name="connsiteY40" fmla="*/ 355292 h 1210254"/>
              <a:gd name="connsiteX41" fmla="*/ 632828 w 1511397"/>
              <a:gd name="connsiteY41" fmla="*/ 386472 h 1210254"/>
              <a:gd name="connsiteX42" fmla="*/ 634034 w 1511397"/>
              <a:gd name="connsiteY42" fmla="*/ 397748 h 1210254"/>
              <a:gd name="connsiteX43" fmla="*/ 633562 w 1511397"/>
              <a:gd name="connsiteY43" fmla="*/ 417022 h 1210254"/>
              <a:gd name="connsiteX44" fmla="*/ 633431 w 1511397"/>
              <a:gd name="connsiteY44" fmla="*/ 448281 h 1210254"/>
              <a:gd name="connsiteX45" fmla="*/ 634716 w 1511397"/>
              <a:gd name="connsiteY45" fmla="*/ 459898 h 1210254"/>
              <a:gd name="connsiteX46" fmla="*/ 662356 w 1511397"/>
              <a:gd name="connsiteY46" fmla="*/ 427171 h 1210254"/>
              <a:gd name="connsiteX47" fmla="*/ 669148 w 1511397"/>
              <a:gd name="connsiteY47" fmla="*/ 451664 h 1210254"/>
              <a:gd name="connsiteX48" fmla="*/ 677408 w 1511397"/>
              <a:gd name="connsiteY48" fmla="*/ 438368 h 1210254"/>
              <a:gd name="connsiteX49" fmla="*/ 667207 w 1511397"/>
              <a:gd name="connsiteY49" fmla="*/ 470073 h 1210254"/>
              <a:gd name="connsiteX50" fmla="*/ 661150 w 1511397"/>
              <a:gd name="connsiteY50" fmla="*/ 446314 h 1210254"/>
              <a:gd name="connsiteX51" fmla="*/ 640643 w 1511397"/>
              <a:gd name="connsiteY51" fmla="*/ 468211 h 1210254"/>
              <a:gd name="connsiteX52" fmla="*/ 635267 w 1511397"/>
              <a:gd name="connsiteY52" fmla="*/ 501279 h 1210254"/>
              <a:gd name="connsiteX53" fmla="*/ 641849 w 1511397"/>
              <a:gd name="connsiteY53" fmla="*/ 504295 h 1210254"/>
              <a:gd name="connsiteX54" fmla="*/ 650267 w 1511397"/>
              <a:gd name="connsiteY54" fmla="*/ 522179 h 1210254"/>
              <a:gd name="connsiteX55" fmla="*/ 614052 w 1511397"/>
              <a:gd name="connsiteY55" fmla="*/ 507913 h 1210254"/>
              <a:gd name="connsiteX56" fmla="*/ 615180 w 1511397"/>
              <a:gd name="connsiteY56" fmla="*/ 562459 h 1210254"/>
              <a:gd name="connsiteX57" fmla="*/ 624306 w 1511397"/>
              <a:gd name="connsiteY57" fmla="*/ 547537 h 1210254"/>
              <a:gd name="connsiteX58" fmla="*/ 644052 w 1511397"/>
              <a:gd name="connsiteY58" fmla="*/ 546069 h 1210254"/>
              <a:gd name="connsiteX59" fmla="*/ 632723 w 1511397"/>
              <a:gd name="connsiteY59" fmla="*/ 621252 h 1210254"/>
              <a:gd name="connsiteX60" fmla="*/ 646045 w 1511397"/>
              <a:gd name="connsiteY60" fmla="*/ 662711 h 1210254"/>
              <a:gd name="connsiteX61" fmla="*/ 688737 w 1511397"/>
              <a:gd name="connsiteY61" fmla="*/ 742693 h 1210254"/>
              <a:gd name="connsiteX62" fmla="*/ 695870 w 1511397"/>
              <a:gd name="connsiteY62" fmla="*/ 767527 h 1210254"/>
              <a:gd name="connsiteX63" fmla="*/ 687845 w 1511397"/>
              <a:gd name="connsiteY63" fmla="*/ 775919 h 1210254"/>
              <a:gd name="connsiteX64" fmla="*/ 681447 w 1511397"/>
              <a:gd name="connsiteY64" fmla="*/ 767527 h 1210254"/>
              <a:gd name="connsiteX65" fmla="*/ 657242 w 1511397"/>
              <a:gd name="connsiteY65" fmla="*/ 696854 h 1210254"/>
              <a:gd name="connsiteX66" fmla="*/ 622627 w 1511397"/>
              <a:gd name="connsiteY66" fmla="*/ 617266 h 1210254"/>
              <a:gd name="connsiteX67" fmla="*/ 589192 w 1511397"/>
              <a:gd name="connsiteY67" fmla="*/ 570431 h 1210254"/>
              <a:gd name="connsiteX68" fmla="*/ 574297 w 1511397"/>
              <a:gd name="connsiteY68" fmla="*/ 564766 h 1210254"/>
              <a:gd name="connsiteX69" fmla="*/ 549568 w 1511397"/>
              <a:gd name="connsiteY69" fmla="*/ 553988 h 1210254"/>
              <a:gd name="connsiteX70" fmla="*/ 543170 w 1511397"/>
              <a:gd name="connsiteY70" fmla="*/ 565186 h 1210254"/>
              <a:gd name="connsiteX71" fmla="*/ 566561 w 1511397"/>
              <a:gd name="connsiteY71" fmla="*/ 640107 h 1210254"/>
              <a:gd name="connsiteX72" fmla="*/ 567977 w 1511397"/>
              <a:gd name="connsiteY72" fmla="*/ 653061 h 1210254"/>
              <a:gd name="connsiteX73" fmla="*/ 563100 w 1511397"/>
              <a:gd name="connsiteY73" fmla="*/ 654556 h 1210254"/>
              <a:gd name="connsiteX74" fmla="*/ 557304 w 1511397"/>
              <a:gd name="connsiteY74" fmla="*/ 640710 h 1210254"/>
              <a:gd name="connsiteX75" fmla="*/ 538790 w 1511397"/>
              <a:gd name="connsiteY75" fmla="*/ 569303 h 1210254"/>
              <a:gd name="connsiteX76" fmla="*/ 524289 w 1511397"/>
              <a:gd name="connsiteY76" fmla="*/ 556978 h 1210254"/>
              <a:gd name="connsiteX77" fmla="*/ 507846 w 1511397"/>
              <a:gd name="connsiteY77" fmla="*/ 568542 h 1210254"/>
              <a:gd name="connsiteX78" fmla="*/ 476037 w 1511397"/>
              <a:gd name="connsiteY78" fmla="*/ 638428 h 1210254"/>
              <a:gd name="connsiteX79" fmla="*/ 461168 w 1511397"/>
              <a:gd name="connsiteY79" fmla="*/ 704092 h 1210254"/>
              <a:gd name="connsiteX80" fmla="*/ 449263 w 1511397"/>
              <a:gd name="connsiteY80" fmla="*/ 734092 h 1210254"/>
              <a:gd name="connsiteX81" fmla="*/ 443546 w 1511397"/>
              <a:gd name="connsiteY81" fmla="*/ 735560 h 1210254"/>
              <a:gd name="connsiteX82" fmla="*/ 439770 w 1511397"/>
              <a:gd name="connsiteY82" fmla="*/ 728375 h 1210254"/>
              <a:gd name="connsiteX83" fmla="*/ 448188 w 1511397"/>
              <a:gd name="connsiteY83" fmla="*/ 706347 h 1210254"/>
              <a:gd name="connsiteX84" fmla="*/ 448896 w 1511397"/>
              <a:gd name="connsiteY84" fmla="*/ 668323 h 1210254"/>
              <a:gd name="connsiteX85" fmla="*/ 457681 w 1511397"/>
              <a:gd name="connsiteY85" fmla="*/ 644040 h 1210254"/>
              <a:gd name="connsiteX86" fmla="*/ 464158 w 1511397"/>
              <a:gd name="connsiteY86" fmla="*/ 635963 h 1210254"/>
              <a:gd name="connsiteX87" fmla="*/ 472838 w 1511397"/>
              <a:gd name="connsiteY87" fmla="*/ 573472 h 1210254"/>
              <a:gd name="connsiteX88" fmla="*/ 480889 w 1511397"/>
              <a:gd name="connsiteY88" fmla="*/ 534530 h 1210254"/>
              <a:gd name="connsiteX89" fmla="*/ 480312 w 1511397"/>
              <a:gd name="connsiteY89" fmla="*/ 517092 h 1210254"/>
              <a:gd name="connsiteX90" fmla="*/ 457943 w 1511397"/>
              <a:gd name="connsiteY90" fmla="*/ 482345 h 1210254"/>
              <a:gd name="connsiteX91" fmla="*/ 451544 w 1511397"/>
              <a:gd name="connsiteY91" fmla="*/ 485440 h 1210254"/>
              <a:gd name="connsiteX92" fmla="*/ 350872 w 1511397"/>
              <a:gd name="connsiteY92" fmla="*/ 716942 h 1210254"/>
              <a:gd name="connsiteX93" fmla="*/ 352708 w 1511397"/>
              <a:gd name="connsiteY93" fmla="*/ 703148 h 1210254"/>
              <a:gd name="connsiteX94" fmla="*/ 349194 w 1511397"/>
              <a:gd name="connsiteY94" fmla="*/ 676925 h 1210254"/>
              <a:gd name="connsiteX95" fmla="*/ 325645 w 1511397"/>
              <a:gd name="connsiteY95" fmla="*/ 660823 h 1210254"/>
              <a:gd name="connsiteX96" fmla="*/ 281065 w 1511397"/>
              <a:gd name="connsiteY96" fmla="*/ 680150 h 1210254"/>
              <a:gd name="connsiteX97" fmla="*/ 272883 w 1511397"/>
              <a:gd name="connsiteY97" fmla="*/ 716732 h 1210254"/>
              <a:gd name="connsiteX98" fmla="*/ 286047 w 1511397"/>
              <a:gd name="connsiteY98" fmla="*/ 719197 h 1210254"/>
              <a:gd name="connsiteX99" fmla="*/ 285942 w 1511397"/>
              <a:gd name="connsiteY99" fmla="*/ 730814 h 1210254"/>
              <a:gd name="connsiteX100" fmla="*/ 338311 w 1511397"/>
              <a:gd name="connsiteY100" fmla="*/ 736400 h 1210254"/>
              <a:gd name="connsiteX101" fmla="*/ 348040 w 1511397"/>
              <a:gd name="connsiteY101" fmla="*/ 715709 h 1210254"/>
              <a:gd name="connsiteX102" fmla="*/ 350872 w 1511397"/>
              <a:gd name="connsiteY102" fmla="*/ 716942 h 1210254"/>
              <a:gd name="connsiteX103" fmla="*/ 707539 w 1511397"/>
              <a:gd name="connsiteY103" fmla="*/ 382984 h 1210254"/>
              <a:gd name="connsiteX104" fmla="*/ 715931 w 1511397"/>
              <a:gd name="connsiteY104" fmla="*/ 393395 h 1210254"/>
              <a:gd name="connsiteX105" fmla="*/ 706884 w 1511397"/>
              <a:gd name="connsiteY105" fmla="*/ 406218 h 1210254"/>
              <a:gd name="connsiteX106" fmla="*/ 702085 w 1511397"/>
              <a:gd name="connsiteY106" fmla="*/ 426306 h 1210254"/>
              <a:gd name="connsiteX107" fmla="*/ 724375 w 1511397"/>
              <a:gd name="connsiteY107" fmla="*/ 430659 h 1210254"/>
              <a:gd name="connsiteX108" fmla="*/ 738431 w 1511397"/>
              <a:gd name="connsiteY108" fmla="*/ 424444 h 1210254"/>
              <a:gd name="connsiteX109" fmla="*/ 763763 w 1511397"/>
              <a:gd name="connsiteY109" fmla="*/ 415370 h 1210254"/>
              <a:gd name="connsiteX110" fmla="*/ 764497 w 1511397"/>
              <a:gd name="connsiteY110" fmla="*/ 379916 h 1210254"/>
              <a:gd name="connsiteX111" fmla="*/ 742784 w 1511397"/>
              <a:gd name="connsiteY111" fmla="*/ 365519 h 1210254"/>
              <a:gd name="connsiteX112" fmla="*/ 720861 w 1511397"/>
              <a:gd name="connsiteY112" fmla="*/ 366542 h 1210254"/>
              <a:gd name="connsiteX113" fmla="*/ 707539 w 1511397"/>
              <a:gd name="connsiteY113" fmla="*/ 382984 h 1210254"/>
              <a:gd name="connsiteX114" fmla="*/ 1163227 w 1511397"/>
              <a:gd name="connsiteY114" fmla="*/ 601794 h 1210254"/>
              <a:gd name="connsiteX115" fmla="*/ 1190552 w 1511397"/>
              <a:gd name="connsiteY115" fmla="*/ 573105 h 1210254"/>
              <a:gd name="connsiteX116" fmla="*/ 1156619 w 1511397"/>
              <a:gd name="connsiteY116" fmla="*/ 543735 h 1210254"/>
              <a:gd name="connsiteX117" fmla="*/ 1125989 w 1511397"/>
              <a:gd name="connsiteY117" fmla="*/ 571191 h 1210254"/>
              <a:gd name="connsiteX118" fmla="*/ 1163227 w 1511397"/>
              <a:gd name="connsiteY118" fmla="*/ 601794 h 1210254"/>
              <a:gd name="connsiteX119" fmla="*/ 765808 w 1511397"/>
              <a:gd name="connsiteY119" fmla="*/ 991372 h 1210254"/>
              <a:gd name="connsiteX120" fmla="*/ 710135 w 1511397"/>
              <a:gd name="connsiteY120" fmla="*/ 844860 h 1210254"/>
              <a:gd name="connsiteX121" fmla="*/ 724716 w 1511397"/>
              <a:gd name="connsiteY121" fmla="*/ 885743 h 1210254"/>
              <a:gd name="connsiteX122" fmla="*/ 708562 w 1511397"/>
              <a:gd name="connsiteY122" fmla="*/ 904965 h 1210254"/>
              <a:gd name="connsiteX123" fmla="*/ 702295 w 1511397"/>
              <a:gd name="connsiteY123" fmla="*/ 924318 h 1210254"/>
              <a:gd name="connsiteX124" fmla="*/ 719550 w 1511397"/>
              <a:gd name="connsiteY124" fmla="*/ 935935 h 1210254"/>
              <a:gd name="connsiteX125" fmla="*/ 744829 w 1511397"/>
              <a:gd name="connsiteY125" fmla="*/ 946844 h 1210254"/>
              <a:gd name="connsiteX126" fmla="*/ 755922 w 1511397"/>
              <a:gd name="connsiteY126" fmla="*/ 974667 h 1210254"/>
              <a:gd name="connsiteX127" fmla="*/ 760537 w 1511397"/>
              <a:gd name="connsiteY127" fmla="*/ 993024 h 1210254"/>
              <a:gd name="connsiteX128" fmla="*/ 765808 w 1511397"/>
              <a:gd name="connsiteY128" fmla="*/ 991372 h 1210254"/>
              <a:gd name="connsiteX129" fmla="*/ 729279 w 1511397"/>
              <a:gd name="connsiteY129" fmla="*/ 475344 h 1210254"/>
              <a:gd name="connsiteX130" fmla="*/ 733134 w 1511397"/>
              <a:gd name="connsiteY130" fmla="*/ 495379 h 1210254"/>
              <a:gd name="connsiteX131" fmla="*/ 761691 w 1511397"/>
              <a:gd name="connsiteY131" fmla="*/ 512031 h 1210254"/>
              <a:gd name="connsiteX132" fmla="*/ 775878 w 1511397"/>
              <a:gd name="connsiteY132" fmla="*/ 504583 h 1210254"/>
              <a:gd name="connsiteX133" fmla="*/ 768352 w 1511397"/>
              <a:gd name="connsiteY133" fmla="*/ 488036 h 1210254"/>
              <a:gd name="connsiteX134" fmla="*/ 758466 w 1511397"/>
              <a:gd name="connsiteY134" fmla="*/ 480929 h 1210254"/>
              <a:gd name="connsiteX135" fmla="*/ 744803 w 1511397"/>
              <a:gd name="connsiteY135" fmla="*/ 472171 h 1210254"/>
              <a:gd name="connsiteX136" fmla="*/ 736438 w 1511397"/>
              <a:gd name="connsiteY136" fmla="*/ 466192 h 1210254"/>
              <a:gd name="connsiteX137" fmla="*/ 727863 w 1511397"/>
              <a:gd name="connsiteY137" fmla="*/ 461681 h 1210254"/>
              <a:gd name="connsiteX138" fmla="*/ 713020 w 1511397"/>
              <a:gd name="connsiteY138" fmla="*/ 458770 h 1210254"/>
              <a:gd name="connsiteX139" fmla="*/ 699226 w 1511397"/>
              <a:gd name="connsiteY139" fmla="*/ 461340 h 1210254"/>
              <a:gd name="connsiteX140" fmla="*/ 690546 w 1511397"/>
              <a:gd name="connsiteY140" fmla="*/ 492468 h 1210254"/>
              <a:gd name="connsiteX141" fmla="*/ 713177 w 1511397"/>
              <a:gd name="connsiteY141" fmla="*/ 488849 h 1210254"/>
              <a:gd name="connsiteX142" fmla="*/ 725791 w 1511397"/>
              <a:gd name="connsiteY142" fmla="*/ 470466 h 1210254"/>
              <a:gd name="connsiteX143" fmla="*/ 729279 w 1511397"/>
              <a:gd name="connsiteY143" fmla="*/ 475344 h 1210254"/>
              <a:gd name="connsiteX144" fmla="*/ 429805 w 1511397"/>
              <a:gd name="connsiteY144" fmla="*/ 229471 h 1210254"/>
              <a:gd name="connsiteX145" fmla="*/ 441579 w 1511397"/>
              <a:gd name="connsiteY145" fmla="*/ 199393 h 1210254"/>
              <a:gd name="connsiteX146" fmla="*/ 413205 w 1511397"/>
              <a:gd name="connsiteY146" fmla="*/ 190687 h 1210254"/>
              <a:gd name="connsiteX147" fmla="*/ 403765 w 1511397"/>
              <a:gd name="connsiteY147" fmla="*/ 219559 h 1210254"/>
              <a:gd name="connsiteX148" fmla="*/ 403660 w 1511397"/>
              <a:gd name="connsiteY148" fmla="*/ 234428 h 1210254"/>
              <a:gd name="connsiteX149" fmla="*/ 407226 w 1511397"/>
              <a:gd name="connsiteY149" fmla="*/ 247723 h 1210254"/>
              <a:gd name="connsiteX150" fmla="*/ 418476 w 1511397"/>
              <a:gd name="connsiteY150" fmla="*/ 249244 h 1210254"/>
              <a:gd name="connsiteX151" fmla="*/ 425714 w 1511397"/>
              <a:gd name="connsiteY151" fmla="*/ 230678 h 1210254"/>
              <a:gd name="connsiteX152" fmla="*/ 429805 w 1511397"/>
              <a:gd name="connsiteY152" fmla="*/ 229471 h 1210254"/>
              <a:gd name="connsiteX153" fmla="*/ 748343 w 1511397"/>
              <a:gd name="connsiteY153" fmla="*/ 283649 h 1210254"/>
              <a:gd name="connsiteX154" fmla="*/ 761350 w 1511397"/>
              <a:gd name="connsiteY154" fmla="*/ 275625 h 1210254"/>
              <a:gd name="connsiteX155" fmla="*/ 757233 w 1511397"/>
              <a:gd name="connsiteY155" fmla="*/ 260966 h 1210254"/>
              <a:gd name="connsiteX156" fmla="*/ 740240 w 1511397"/>
              <a:gd name="connsiteY156" fmla="*/ 261202 h 1210254"/>
              <a:gd name="connsiteX157" fmla="*/ 726551 w 1511397"/>
              <a:gd name="connsiteY157" fmla="*/ 265345 h 1210254"/>
              <a:gd name="connsiteX158" fmla="*/ 705337 w 1511397"/>
              <a:gd name="connsiteY158" fmla="*/ 290835 h 1210254"/>
              <a:gd name="connsiteX159" fmla="*/ 713020 w 1511397"/>
              <a:gd name="connsiteY159" fmla="*/ 295607 h 1210254"/>
              <a:gd name="connsiteX160" fmla="*/ 718947 w 1511397"/>
              <a:gd name="connsiteY160" fmla="*/ 293667 h 1210254"/>
              <a:gd name="connsiteX161" fmla="*/ 729226 w 1511397"/>
              <a:gd name="connsiteY161" fmla="*/ 311892 h 1210254"/>
              <a:gd name="connsiteX162" fmla="*/ 739925 w 1511397"/>
              <a:gd name="connsiteY162" fmla="*/ 308221 h 1210254"/>
              <a:gd name="connsiteX163" fmla="*/ 736726 w 1511397"/>
              <a:gd name="connsiteY163" fmla="*/ 284987 h 1210254"/>
              <a:gd name="connsiteX164" fmla="*/ 748343 w 1511397"/>
              <a:gd name="connsiteY164" fmla="*/ 283649 h 1210254"/>
              <a:gd name="connsiteX165" fmla="*/ 889898 w 1511397"/>
              <a:gd name="connsiteY165" fmla="*/ 671942 h 1210254"/>
              <a:gd name="connsiteX166" fmla="*/ 862678 w 1511397"/>
              <a:gd name="connsiteY166" fmla="*/ 657755 h 1210254"/>
              <a:gd name="connsiteX167" fmla="*/ 835458 w 1511397"/>
              <a:gd name="connsiteY167" fmla="*/ 639582 h 1210254"/>
              <a:gd name="connsiteX168" fmla="*/ 820143 w 1511397"/>
              <a:gd name="connsiteY168" fmla="*/ 638297 h 1210254"/>
              <a:gd name="connsiteX169" fmla="*/ 817914 w 1511397"/>
              <a:gd name="connsiteY169" fmla="*/ 642677 h 1210254"/>
              <a:gd name="connsiteX170" fmla="*/ 825860 w 1511397"/>
              <a:gd name="connsiteY170" fmla="*/ 647475 h 1210254"/>
              <a:gd name="connsiteX171" fmla="*/ 857932 w 1511397"/>
              <a:gd name="connsiteY171" fmla="*/ 668376 h 1210254"/>
              <a:gd name="connsiteX172" fmla="*/ 885755 w 1511397"/>
              <a:gd name="connsiteY172" fmla="*/ 689669 h 1210254"/>
              <a:gd name="connsiteX173" fmla="*/ 916227 w 1511397"/>
              <a:gd name="connsiteY173" fmla="*/ 698349 h 1210254"/>
              <a:gd name="connsiteX174" fmla="*/ 889898 w 1511397"/>
              <a:gd name="connsiteY174" fmla="*/ 671942 h 1210254"/>
              <a:gd name="connsiteX175" fmla="*/ 866926 w 1511397"/>
              <a:gd name="connsiteY175" fmla="*/ 218457 h 1210254"/>
              <a:gd name="connsiteX176" fmla="*/ 890475 w 1511397"/>
              <a:gd name="connsiteY176" fmla="*/ 202697 h 1210254"/>
              <a:gd name="connsiteX177" fmla="*/ 860449 w 1511397"/>
              <a:gd name="connsiteY177" fmla="*/ 185311 h 1210254"/>
              <a:gd name="connsiteX178" fmla="*/ 818701 w 1511397"/>
              <a:gd name="connsiteY178" fmla="*/ 211692 h 1210254"/>
              <a:gd name="connsiteX179" fmla="*/ 820301 w 1511397"/>
              <a:gd name="connsiteY179" fmla="*/ 214812 h 1210254"/>
              <a:gd name="connsiteX180" fmla="*/ 844243 w 1511397"/>
              <a:gd name="connsiteY180" fmla="*/ 204821 h 1210254"/>
              <a:gd name="connsiteX181" fmla="*/ 866926 w 1511397"/>
              <a:gd name="connsiteY181" fmla="*/ 218457 h 1210254"/>
              <a:gd name="connsiteX182" fmla="*/ 682601 w 1511397"/>
              <a:gd name="connsiteY182" fmla="*/ 531672 h 1210254"/>
              <a:gd name="connsiteX183" fmla="*/ 705992 w 1511397"/>
              <a:gd name="connsiteY183" fmla="*/ 564950 h 1210254"/>
              <a:gd name="connsiteX184" fmla="*/ 721700 w 1511397"/>
              <a:gd name="connsiteY184" fmla="*/ 544758 h 1210254"/>
              <a:gd name="connsiteX185" fmla="*/ 713046 w 1511397"/>
              <a:gd name="connsiteY185" fmla="*/ 521025 h 1210254"/>
              <a:gd name="connsiteX186" fmla="*/ 693667 w 1511397"/>
              <a:gd name="connsiteY186" fmla="*/ 535973 h 1210254"/>
              <a:gd name="connsiteX187" fmla="*/ 684436 w 1511397"/>
              <a:gd name="connsiteY187" fmla="*/ 529967 h 1210254"/>
              <a:gd name="connsiteX188" fmla="*/ 682601 w 1511397"/>
              <a:gd name="connsiteY188" fmla="*/ 531672 h 1210254"/>
              <a:gd name="connsiteX189" fmla="*/ 1060299 w 1511397"/>
              <a:gd name="connsiteY189" fmla="*/ 277906 h 1210254"/>
              <a:gd name="connsiteX190" fmla="*/ 1042467 w 1511397"/>
              <a:gd name="connsiteY190" fmla="*/ 262749 h 1210254"/>
              <a:gd name="connsiteX191" fmla="*/ 1027336 w 1511397"/>
              <a:gd name="connsiteY191" fmla="*/ 278981 h 1210254"/>
              <a:gd name="connsiteX192" fmla="*/ 1040710 w 1511397"/>
              <a:gd name="connsiteY192" fmla="*/ 296682 h 1210254"/>
              <a:gd name="connsiteX193" fmla="*/ 1060299 w 1511397"/>
              <a:gd name="connsiteY193" fmla="*/ 277906 h 1210254"/>
              <a:gd name="connsiteX194" fmla="*/ 103111 w 1511397"/>
              <a:gd name="connsiteY194" fmla="*/ 444138 h 1210254"/>
              <a:gd name="connsiteX195" fmla="*/ 0 w 1511397"/>
              <a:gd name="connsiteY195" fmla="*/ 456620 h 1210254"/>
              <a:gd name="connsiteX196" fmla="*/ 629 w 1511397"/>
              <a:gd name="connsiteY196" fmla="*/ 462888 h 1210254"/>
              <a:gd name="connsiteX197" fmla="*/ 41066 w 1511397"/>
              <a:gd name="connsiteY197" fmla="*/ 459950 h 1210254"/>
              <a:gd name="connsiteX198" fmla="*/ 46232 w 1511397"/>
              <a:gd name="connsiteY198" fmla="*/ 466821 h 1210254"/>
              <a:gd name="connsiteX199" fmla="*/ 51293 w 1511397"/>
              <a:gd name="connsiteY199" fmla="*/ 457302 h 1210254"/>
              <a:gd name="connsiteX200" fmla="*/ 103872 w 1511397"/>
              <a:gd name="connsiteY200" fmla="*/ 449750 h 1210254"/>
              <a:gd name="connsiteX201" fmla="*/ 103111 w 1511397"/>
              <a:gd name="connsiteY201" fmla="*/ 444138 h 1210254"/>
              <a:gd name="connsiteX202" fmla="*/ 738404 w 1511397"/>
              <a:gd name="connsiteY202" fmla="*/ 167400 h 1210254"/>
              <a:gd name="connsiteX203" fmla="*/ 721385 w 1511397"/>
              <a:gd name="connsiteY203" fmla="*/ 183606 h 1210254"/>
              <a:gd name="connsiteX204" fmla="*/ 737670 w 1511397"/>
              <a:gd name="connsiteY204" fmla="*/ 196561 h 1210254"/>
              <a:gd name="connsiteX205" fmla="*/ 751910 w 1511397"/>
              <a:gd name="connsiteY205" fmla="*/ 184734 h 1210254"/>
              <a:gd name="connsiteX206" fmla="*/ 738404 w 1511397"/>
              <a:gd name="connsiteY206" fmla="*/ 167400 h 1210254"/>
              <a:gd name="connsiteX207" fmla="*/ 540075 w 1511397"/>
              <a:gd name="connsiteY207" fmla="*/ 217015 h 1210254"/>
              <a:gd name="connsiteX208" fmla="*/ 525102 w 1511397"/>
              <a:gd name="connsiteY208" fmla="*/ 208519 h 1210254"/>
              <a:gd name="connsiteX209" fmla="*/ 516972 w 1511397"/>
              <a:gd name="connsiteY209" fmla="*/ 221814 h 1210254"/>
              <a:gd name="connsiteX210" fmla="*/ 528589 w 1511397"/>
              <a:gd name="connsiteY210" fmla="*/ 235844 h 1210254"/>
              <a:gd name="connsiteX211" fmla="*/ 548860 w 1511397"/>
              <a:gd name="connsiteY211" fmla="*/ 240983 h 1210254"/>
              <a:gd name="connsiteX212" fmla="*/ 540075 w 1511397"/>
              <a:gd name="connsiteY212" fmla="*/ 217015 h 1210254"/>
              <a:gd name="connsiteX213" fmla="*/ 782381 w 1511397"/>
              <a:gd name="connsiteY213" fmla="*/ 382329 h 1210254"/>
              <a:gd name="connsiteX214" fmla="*/ 818360 w 1511397"/>
              <a:gd name="connsiteY214" fmla="*/ 396096 h 1210254"/>
              <a:gd name="connsiteX215" fmla="*/ 828823 w 1511397"/>
              <a:gd name="connsiteY215" fmla="*/ 393500 h 1210254"/>
              <a:gd name="connsiteX216" fmla="*/ 822740 w 1511397"/>
              <a:gd name="connsiteY216" fmla="*/ 383142 h 1210254"/>
              <a:gd name="connsiteX217" fmla="*/ 784060 w 1511397"/>
              <a:gd name="connsiteY217" fmla="*/ 376140 h 1210254"/>
              <a:gd name="connsiteX218" fmla="*/ 782381 w 1511397"/>
              <a:gd name="connsiteY218" fmla="*/ 382329 h 1210254"/>
              <a:gd name="connsiteX219" fmla="*/ 471632 w 1511397"/>
              <a:gd name="connsiteY219" fmla="*/ 125888 h 1210254"/>
              <a:gd name="connsiteX220" fmla="*/ 469901 w 1511397"/>
              <a:gd name="connsiteY220" fmla="*/ 186360 h 1210254"/>
              <a:gd name="connsiteX221" fmla="*/ 471632 w 1511397"/>
              <a:gd name="connsiteY221" fmla="*/ 125888 h 1210254"/>
              <a:gd name="connsiteX222" fmla="*/ 549096 w 1511397"/>
              <a:gd name="connsiteY222" fmla="*/ 1209998 h 1210254"/>
              <a:gd name="connsiteX223" fmla="*/ 560189 w 1511397"/>
              <a:gd name="connsiteY223" fmla="*/ 1195575 h 1210254"/>
              <a:gd name="connsiteX224" fmla="*/ 548231 w 1511397"/>
              <a:gd name="connsiteY224" fmla="*/ 1180365 h 1210254"/>
              <a:gd name="connsiteX225" fmla="*/ 533388 w 1511397"/>
              <a:gd name="connsiteY225" fmla="*/ 1192218 h 1210254"/>
              <a:gd name="connsiteX226" fmla="*/ 549096 w 1511397"/>
              <a:gd name="connsiteY226" fmla="*/ 1209998 h 1210254"/>
              <a:gd name="connsiteX227" fmla="*/ 933089 w 1511397"/>
              <a:gd name="connsiteY227" fmla="*/ 586742 h 1210254"/>
              <a:gd name="connsiteX228" fmla="*/ 921734 w 1511397"/>
              <a:gd name="connsiteY228" fmla="*/ 599408 h 1210254"/>
              <a:gd name="connsiteX229" fmla="*/ 933298 w 1511397"/>
              <a:gd name="connsiteY229" fmla="*/ 611654 h 1210254"/>
              <a:gd name="connsiteX230" fmla="*/ 946541 w 1511397"/>
              <a:gd name="connsiteY230" fmla="*/ 601794 h 1210254"/>
              <a:gd name="connsiteX231" fmla="*/ 933089 w 1511397"/>
              <a:gd name="connsiteY231" fmla="*/ 586742 h 1210254"/>
              <a:gd name="connsiteX232" fmla="*/ 201712 w 1511397"/>
              <a:gd name="connsiteY232" fmla="*/ 506314 h 1210254"/>
              <a:gd name="connsiteX233" fmla="*/ 214876 w 1511397"/>
              <a:gd name="connsiteY233" fmla="*/ 491340 h 1210254"/>
              <a:gd name="connsiteX234" fmla="*/ 203967 w 1511397"/>
              <a:gd name="connsiteY234" fmla="*/ 480772 h 1210254"/>
              <a:gd name="connsiteX235" fmla="*/ 185112 w 1511397"/>
              <a:gd name="connsiteY235" fmla="*/ 495038 h 1210254"/>
              <a:gd name="connsiteX236" fmla="*/ 201712 w 1511397"/>
              <a:gd name="connsiteY236" fmla="*/ 506314 h 1210254"/>
              <a:gd name="connsiteX237" fmla="*/ 1470384 w 1511397"/>
              <a:gd name="connsiteY237" fmla="*/ 941311 h 1210254"/>
              <a:gd name="connsiteX238" fmla="*/ 1414711 w 1511397"/>
              <a:gd name="connsiteY238" fmla="*/ 906669 h 1210254"/>
              <a:gd name="connsiteX239" fmla="*/ 1470646 w 1511397"/>
              <a:gd name="connsiteY239" fmla="*/ 941022 h 1210254"/>
              <a:gd name="connsiteX240" fmla="*/ 1470384 w 1511397"/>
              <a:gd name="connsiteY240" fmla="*/ 941311 h 1210254"/>
              <a:gd name="connsiteX241" fmla="*/ 860528 w 1511397"/>
              <a:gd name="connsiteY241" fmla="*/ 355895 h 1210254"/>
              <a:gd name="connsiteX242" fmla="*/ 847836 w 1511397"/>
              <a:gd name="connsiteY242" fmla="*/ 365205 h 1210254"/>
              <a:gd name="connsiteX243" fmla="*/ 859846 w 1511397"/>
              <a:gd name="connsiteY243" fmla="*/ 377556 h 1210254"/>
              <a:gd name="connsiteX244" fmla="*/ 876813 w 1511397"/>
              <a:gd name="connsiteY244" fmla="*/ 366831 h 1210254"/>
              <a:gd name="connsiteX245" fmla="*/ 860528 w 1511397"/>
              <a:gd name="connsiteY245" fmla="*/ 355895 h 1210254"/>
              <a:gd name="connsiteX246" fmla="*/ 405968 w 1511397"/>
              <a:gd name="connsiteY246" fmla="*/ 130792 h 1210254"/>
              <a:gd name="connsiteX247" fmla="*/ 398861 w 1511397"/>
              <a:gd name="connsiteY247" fmla="*/ 143537 h 1210254"/>
              <a:gd name="connsiteX248" fmla="*/ 408800 w 1511397"/>
              <a:gd name="connsiteY248" fmla="*/ 156124 h 1210254"/>
              <a:gd name="connsiteX249" fmla="*/ 420338 w 1511397"/>
              <a:gd name="connsiteY249" fmla="*/ 145215 h 1210254"/>
              <a:gd name="connsiteX250" fmla="*/ 411370 w 1511397"/>
              <a:gd name="connsiteY250" fmla="*/ 130635 h 1210254"/>
              <a:gd name="connsiteX251" fmla="*/ 405968 w 1511397"/>
              <a:gd name="connsiteY251" fmla="*/ 130792 h 1210254"/>
              <a:gd name="connsiteX252" fmla="*/ 387716 w 1511397"/>
              <a:gd name="connsiteY252" fmla="*/ 279139 h 1210254"/>
              <a:gd name="connsiteX253" fmla="*/ 399805 w 1511397"/>
              <a:gd name="connsiteY253" fmla="*/ 291254 h 1210254"/>
              <a:gd name="connsiteX254" fmla="*/ 410164 w 1511397"/>
              <a:gd name="connsiteY254" fmla="*/ 281814 h 1210254"/>
              <a:gd name="connsiteX255" fmla="*/ 399097 w 1511397"/>
              <a:gd name="connsiteY255" fmla="*/ 263982 h 1210254"/>
              <a:gd name="connsiteX256" fmla="*/ 387716 w 1511397"/>
              <a:gd name="connsiteY256" fmla="*/ 279139 h 1210254"/>
              <a:gd name="connsiteX257" fmla="*/ 332594 w 1511397"/>
              <a:gd name="connsiteY257" fmla="*/ 838698 h 1210254"/>
              <a:gd name="connsiteX258" fmla="*/ 341117 w 1511397"/>
              <a:gd name="connsiteY258" fmla="*/ 824930 h 1210254"/>
              <a:gd name="connsiteX259" fmla="*/ 331099 w 1511397"/>
              <a:gd name="connsiteY259" fmla="*/ 812763 h 1210254"/>
              <a:gd name="connsiteX260" fmla="*/ 320610 w 1511397"/>
              <a:gd name="connsiteY260" fmla="*/ 824432 h 1210254"/>
              <a:gd name="connsiteX261" fmla="*/ 327716 w 1511397"/>
              <a:gd name="connsiteY261" fmla="*/ 838514 h 1210254"/>
              <a:gd name="connsiteX262" fmla="*/ 332594 w 1511397"/>
              <a:gd name="connsiteY262" fmla="*/ 838698 h 1210254"/>
              <a:gd name="connsiteX263" fmla="*/ 640931 w 1511397"/>
              <a:gd name="connsiteY263" fmla="*/ 13966 h 1210254"/>
              <a:gd name="connsiteX264" fmla="*/ 638886 w 1511397"/>
              <a:gd name="connsiteY264" fmla="*/ 828 h 1210254"/>
              <a:gd name="connsiteX265" fmla="*/ 628868 w 1511397"/>
              <a:gd name="connsiteY265" fmla="*/ 1536 h 1210254"/>
              <a:gd name="connsiteX266" fmla="*/ 624043 w 1511397"/>
              <a:gd name="connsiteY266" fmla="*/ 11973 h 1210254"/>
              <a:gd name="connsiteX267" fmla="*/ 627321 w 1511397"/>
              <a:gd name="connsiteY267" fmla="*/ 34945 h 1210254"/>
              <a:gd name="connsiteX268" fmla="*/ 640931 w 1511397"/>
              <a:gd name="connsiteY268" fmla="*/ 13966 h 1210254"/>
              <a:gd name="connsiteX269" fmla="*/ 1074670 w 1511397"/>
              <a:gd name="connsiteY269" fmla="*/ 374619 h 1210254"/>
              <a:gd name="connsiteX270" fmla="*/ 1064154 w 1511397"/>
              <a:gd name="connsiteY270" fmla="*/ 384977 h 1210254"/>
              <a:gd name="connsiteX271" fmla="*/ 1076637 w 1511397"/>
              <a:gd name="connsiteY271" fmla="*/ 393867 h 1210254"/>
              <a:gd name="connsiteX272" fmla="*/ 1092581 w 1511397"/>
              <a:gd name="connsiteY272" fmla="*/ 385816 h 1210254"/>
              <a:gd name="connsiteX273" fmla="*/ 1074670 w 1511397"/>
              <a:gd name="connsiteY273" fmla="*/ 374619 h 1210254"/>
              <a:gd name="connsiteX274" fmla="*/ 550827 w 1511397"/>
              <a:gd name="connsiteY274" fmla="*/ 81282 h 1210254"/>
              <a:gd name="connsiteX275" fmla="*/ 539210 w 1511397"/>
              <a:gd name="connsiteY275" fmla="*/ 125337 h 1210254"/>
              <a:gd name="connsiteX276" fmla="*/ 543406 w 1511397"/>
              <a:gd name="connsiteY276" fmla="*/ 126544 h 1210254"/>
              <a:gd name="connsiteX277" fmla="*/ 556203 w 1511397"/>
              <a:gd name="connsiteY277" fmla="*/ 82908 h 1210254"/>
              <a:gd name="connsiteX278" fmla="*/ 550827 w 1511397"/>
              <a:gd name="connsiteY278" fmla="*/ 81282 h 1210254"/>
              <a:gd name="connsiteX279" fmla="*/ 290348 w 1511397"/>
              <a:gd name="connsiteY279" fmla="*/ 430423 h 1210254"/>
              <a:gd name="connsiteX280" fmla="*/ 327140 w 1511397"/>
              <a:gd name="connsiteY280" fmla="*/ 454522 h 1210254"/>
              <a:gd name="connsiteX281" fmla="*/ 290348 w 1511397"/>
              <a:gd name="connsiteY281" fmla="*/ 430423 h 1210254"/>
              <a:gd name="connsiteX282" fmla="*/ 1015273 w 1511397"/>
              <a:gd name="connsiteY282" fmla="*/ 392451 h 1210254"/>
              <a:gd name="connsiteX283" fmla="*/ 1006384 w 1511397"/>
              <a:gd name="connsiteY283" fmla="*/ 384531 h 1210254"/>
              <a:gd name="connsiteX284" fmla="*/ 997048 w 1511397"/>
              <a:gd name="connsiteY284" fmla="*/ 393998 h 1210254"/>
              <a:gd name="connsiteX285" fmla="*/ 1006567 w 1511397"/>
              <a:gd name="connsiteY285" fmla="*/ 406664 h 1210254"/>
              <a:gd name="connsiteX286" fmla="*/ 1015273 w 1511397"/>
              <a:gd name="connsiteY286" fmla="*/ 392451 h 1210254"/>
              <a:gd name="connsiteX287" fmla="*/ 1330743 w 1511397"/>
              <a:gd name="connsiteY287" fmla="*/ 775027 h 1210254"/>
              <a:gd name="connsiteX288" fmla="*/ 1286557 w 1511397"/>
              <a:gd name="connsiteY288" fmla="*/ 749879 h 1210254"/>
              <a:gd name="connsiteX289" fmla="*/ 1283515 w 1511397"/>
              <a:gd name="connsiteY289" fmla="*/ 755595 h 1210254"/>
              <a:gd name="connsiteX290" fmla="*/ 1328855 w 1511397"/>
              <a:gd name="connsiteY290" fmla="*/ 779197 h 1210254"/>
              <a:gd name="connsiteX291" fmla="*/ 1330743 w 1511397"/>
              <a:gd name="connsiteY291" fmla="*/ 775027 h 1210254"/>
              <a:gd name="connsiteX292" fmla="*/ 346047 w 1511397"/>
              <a:gd name="connsiteY292" fmla="*/ 339820 h 1210254"/>
              <a:gd name="connsiteX293" fmla="*/ 337341 w 1511397"/>
              <a:gd name="connsiteY293" fmla="*/ 331481 h 1210254"/>
              <a:gd name="connsiteX294" fmla="*/ 327874 w 1511397"/>
              <a:gd name="connsiteY294" fmla="*/ 339243 h 1210254"/>
              <a:gd name="connsiteX295" fmla="*/ 336501 w 1511397"/>
              <a:gd name="connsiteY295" fmla="*/ 354663 h 1210254"/>
              <a:gd name="connsiteX296" fmla="*/ 346047 w 1511397"/>
              <a:gd name="connsiteY296" fmla="*/ 339820 h 1210254"/>
              <a:gd name="connsiteX297" fmla="*/ 860134 w 1511397"/>
              <a:gd name="connsiteY297" fmla="*/ 310083 h 1210254"/>
              <a:gd name="connsiteX298" fmla="*/ 851114 w 1511397"/>
              <a:gd name="connsiteY298" fmla="*/ 318763 h 1210254"/>
              <a:gd name="connsiteX299" fmla="*/ 861734 w 1511397"/>
              <a:gd name="connsiteY299" fmla="*/ 327521 h 1210254"/>
              <a:gd name="connsiteX300" fmla="*/ 874715 w 1511397"/>
              <a:gd name="connsiteY300" fmla="*/ 318605 h 1210254"/>
              <a:gd name="connsiteX301" fmla="*/ 860134 w 1511397"/>
              <a:gd name="connsiteY301" fmla="*/ 310083 h 1210254"/>
              <a:gd name="connsiteX302" fmla="*/ 1470673 w 1511397"/>
              <a:gd name="connsiteY302" fmla="*/ 941022 h 1210254"/>
              <a:gd name="connsiteX303" fmla="*/ 1508382 w 1511397"/>
              <a:gd name="connsiteY303" fmla="*/ 968741 h 1210254"/>
              <a:gd name="connsiteX304" fmla="*/ 1511398 w 1511397"/>
              <a:gd name="connsiteY304" fmla="*/ 964099 h 1210254"/>
              <a:gd name="connsiteX305" fmla="*/ 1470384 w 1511397"/>
              <a:gd name="connsiteY305" fmla="*/ 941311 h 1210254"/>
              <a:gd name="connsiteX306" fmla="*/ 1470673 w 1511397"/>
              <a:gd name="connsiteY306" fmla="*/ 941022 h 1210254"/>
              <a:gd name="connsiteX307" fmla="*/ 826830 w 1511397"/>
              <a:gd name="connsiteY307" fmla="*/ 523490 h 1210254"/>
              <a:gd name="connsiteX308" fmla="*/ 853867 w 1511397"/>
              <a:gd name="connsiteY308" fmla="*/ 541139 h 1210254"/>
              <a:gd name="connsiteX309" fmla="*/ 856621 w 1511397"/>
              <a:gd name="connsiteY309" fmla="*/ 536864 h 1210254"/>
              <a:gd name="connsiteX310" fmla="*/ 829295 w 1511397"/>
              <a:gd name="connsiteY310" fmla="*/ 519688 h 1210254"/>
              <a:gd name="connsiteX311" fmla="*/ 826830 w 1511397"/>
              <a:gd name="connsiteY311" fmla="*/ 523490 h 1210254"/>
              <a:gd name="connsiteX312" fmla="*/ 790091 w 1511397"/>
              <a:gd name="connsiteY312" fmla="*/ 924029 h 1210254"/>
              <a:gd name="connsiteX313" fmla="*/ 798640 w 1511397"/>
              <a:gd name="connsiteY313" fmla="*/ 930795 h 1210254"/>
              <a:gd name="connsiteX314" fmla="*/ 804252 w 1511397"/>
              <a:gd name="connsiteY314" fmla="*/ 925472 h 1210254"/>
              <a:gd name="connsiteX315" fmla="*/ 799191 w 1511397"/>
              <a:gd name="connsiteY315" fmla="*/ 914799 h 1210254"/>
              <a:gd name="connsiteX316" fmla="*/ 782486 w 1511397"/>
              <a:gd name="connsiteY316" fmla="*/ 909344 h 1210254"/>
              <a:gd name="connsiteX317" fmla="*/ 790091 w 1511397"/>
              <a:gd name="connsiteY317" fmla="*/ 924029 h 1210254"/>
              <a:gd name="connsiteX318" fmla="*/ 843456 w 1511397"/>
              <a:gd name="connsiteY318" fmla="*/ 225407 h 1210254"/>
              <a:gd name="connsiteX319" fmla="*/ 835379 w 1511397"/>
              <a:gd name="connsiteY319" fmla="*/ 233431 h 1210254"/>
              <a:gd name="connsiteX320" fmla="*/ 844794 w 1511397"/>
              <a:gd name="connsiteY320" fmla="*/ 240433 h 1210254"/>
              <a:gd name="connsiteX321" fmla="*/ 856175 w 1511397"/>
              <a:gd name="connsiteY321" fmla="*/ 231622 h 1210254"/>
              <a:gd name="connsiteX322" fmla="*/ 843456 w 1511397"/>
              <a:gd name="connsiteY322" fmla="*/ 225407 h 1210254"/>
              <a:gd name="connsiteX323" fmla="*/ 1374668 w 1511397"/>
              <a:gd name="connsiteY323" fmla="*/ 572502 h 1210254"/>
              <a:gd name="connsiteX324" fmla="*/ 1367614 w 1511397"/>
              <a:gd name="connsiteY324" fmla="*/ 579583 h 1210254"/>
              <a:gd name="connsiteX325" fmla="*/ 1377657 w 1511397"/>
              <a:gd name="connsiteY325" fmla="*/ 587712 h 1210254"/>
              <a:gd name="connsiteX326" fmla="*/ 1390035 w 1511397"/>
              <a:gd name="connsiteY326" fmla="*/ 581313 h 1210254"/>
              <a:gd name="connsiteX327" fmla="*/ 1374668 w 1511397"/>
              <a:gd name="connsiteY327" fmla="*/ 572502 h 1210254"/>
              <a:gd name="connsiteX328" fmla="*/ 682155 w 1511397"/>
              <a:gd name="connsiteY328" fmla="*/ 632371 h 1210254"/>
              <a:gd name="connsiteX329" fmla="*/ 674340 w 1511397"/>
              <a:gd name="connsiteY329" fmla="*/ 627677 h 1210254"/>
              <a:gd name="connsiteX330" fmla="*/ 663720 w 1511397"/>
              <a:gd name="connsiteY330" fmla="*/ 635780 h 1210254"/>
              <a:gd name="connsiteX331" fmla="*/ 679637 w 1511397"/>
              <a:gd name="connsiteY331" fmla="*/ 647108 h 1210254"/>
              <a:gd name="connsiteX332" fmla="*/ 682155 w 1511397"/>
              <a:gd name="connsiteY332" fmla="*/ 632371 h 1210254"/>
              <a:gd name="connsiteX333" fmla="*/ 740083 w 1511397"/>
              <a:gd name="connsiteY333" fmla="*/ 453132 h 1210254"/>
              <a:gd name="connsiteX334" fmla="*/ 757862 w 1511397"/>
              <a:gd name="connsiteY334" fmla="*/ 467739 h 1210254"/>
              <a:gd name="connsiteX335" fmla="*/ 765389 w 1511397"/>
              <a:gd name="connsiteY335" fmla="*/ 465221 h 1210254"/>
              <a:gd name="connsiteX336" fmla="*/ 763920 w 1511397"/>
              <a:gd name="connsiteY336" fmla="*/ 459872 h 1210254"/>
              <a:gd name="connsiteX337" fmla="*/ 741656 w 1511397"/>
              <a:gd name="connsiteY337" fmla="*/ 450746 h 1210254"/>
              <a:gd name="connsiteX338" fmla="*/ 740083 w 1511397"/>
              <a:gd name="connsiteY338" fmla="*/ 453132 h 1210254"/>
              <a:gd name="connsiteX339" fmla="*/ 638309 w 1511397"/>
              <a:gd name="connsiteY339" fmla="*/ 158510 h 1210254"/>
              <a:gd name="connsiteX340" fmla="*/ 624201 w 1511397"/>
              <a:gd name="connsiteY340" fmla="*/ 182138 h 1210254"/>
              <a:gd name="connsiteX341" fmla="*/ 630022 w 1511397"/>
              <a:gd name="connsiteY341" fmla="*/ 185337 h 1210254"/>
              <a:gd name="connsiteX342" fmla="*/ 642977 w 1511397"/>
              <a:gd name="connsiteY342" fmla="*/ 161054 h 1210254"/>
              <a:gd name="connsiteX343" fmla="*/ 638309 w 1511397"/>
              <a:gd name="connsiteY343" fmla="*/ 158510 h 1210254"/>
              <a:gd name="connsiteX344" fmla="*/ 242595 w 1511397"/>
              <a:gd name="connsiteY344" fmla="*/ 455178 h 1210254"/>
              <a:gd name="connsiteX345" fmla="*/ 275584 w 1511397"/>
              <a:gd name="connsiteY345" fmla="*/ 445632 h 1210254"/>
              <a:gd name="connsiteX346" fmla="*/ 274535 w 1511397"/>
              <a:gd name="connsiteY346" fmla="*/ 441725 h 1210254"/>
              <a:gd name="connsiteX347" fmla="*/ 241074 w 1511397"/>
              <a:gd name="connsiteY347" fmla="*/ 449540 h 1210254"/>
              <a:gd name="connsiteX348" fmla="*/ 242595 w 1511397"/>
              <a:gd name="connsiteY348" fmla="*/ 455178 h 1210254"/>
              <a:gd name="connsiteX349" fmla="*/ 702399 w 1511397"/>
              <a:gd name="connsiteY349" fmla="*/ 779013 h 1210254"/>
              <a:gd name="connsiteX350" fmla="*/ 709768 w 1511397"/>
              <a:gd name="connsiteY350" fmla="*/ 784913 h 1210254"/>
              <a:gd name="connsiteX351" fmla="*/ 716586 w 1511397"/>
              <a:gd name="connsiteY351" fmla="*/ 778200 h 1210254"/>
              <a:gd name="connsiteX352" fmla="*/ 708142 w 1511397"/>
              <a:gd name="connsiteY352" fmla="*/ 768366 h 1210254"/>
              <a:gd name="connsiteX353" fmla="*/ 702399 w 1511397"/>
              <a:gd name="connsiteY353" fmla="*/ 779013 h 1210254"/>
              <a:gd name="connsiteX354" fmla="*/ 685643 w 1511397"/>
              <a:gd name="connsiteY354" fmla="*/ 330039 h 1210254"/>
              <a:gd name="connsiteX355" fmla="*/ 693431 w 1511397"/>
              <a:gd name="connsiteY355" fmla="*/ 336359 h 1210254"/>
              <a:gd name="connsiteX356" fmla="*/ 699751 w 1511397"/>
              <a:gd name="connsiteY356" fmla="*/ 328885 h 1210254"/>
              <a:gd name="connsiteX357" fmla="*/ 691674 w 1511397"/>
              <a:gd name="connsiteY357" fmla="*/ 319287 h 1210254"/>
              <a:gd name="connsiteX358" fmla="*/ 685643 w 1511397"/>
              <a:gd name="connsiteY358" fmla="*/ 330039 h 1210254"/>
              <a:gd name="connsiteX359" fmla="*/ 1339869 w 1511397"/>
              <a:gd name="connsiteY359" fmla="*/ 785543 h 1210254"/>
              <a:gd name="connsiteX360" fmla="*/ 1363838 w 1511397"/>
              <a:gd name="connsiteY360" fmla="*/ 797605 h 1210254"/>
              <a:gd name="connsiteX361" fmla="*/ 1366355 w 1511397"/>
              <a:gd name="connsiteY361" fmla="*/ 791994 h 1210254"/>
              <a:gd name="connsiteX362" fmla="*/ 1341757 w 1511397"/>
              <a:gd name="connsiteY362" fmla="*/ 781111 h 1210254"/>
              <a:gd name="connsiteX363" fmla="*/ 1339869 w 1511397"/>
              <a:gd name="connsiteY363" fmla="*/ 785543 h 12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511397" h="1210254">
                <a:moveTo>
                  <a:pt x="451544" y="485440"/>
                </a:moveTo>
                <a:cubicBezTo>
                  <a:pt x="453092" y="489531"/>
                  <a:pt x="454009" y="494015"/>
                  <a:pt x="456317" y="497608"/>
                </a:cubicBezTo>
                <a:cubicBezTo>
                  <a:pt x="459071" y="501882"/>
                  <a:pt x="463030" y="505370"/>
                  <a:pt x="468380" y="511296"/>
                </a:cubicBezTo>
                <a:cubicBezTo>
                  <a:pt x="459988" y="512345"/>
                  <a:pt x="454245" y="513079"/>
                  <a:pt x="445697" y="514128"/>
                </a:cubicBezTo>
                <a:cubicBezTo>
                  <a:pt x="446562" y="502485"/>
                  <a:pt x="447270" y="492573"/>
                  <a:pt x="448240" y="479566"/>
                </a:cubicBezTo>
                <a:cubicBezTo>
                  <a:pt x="444726" y="476419"/>
                  <a:pt x="437777" y="471227"/>
                  <a:pt x="432244" y="464802"/>
                </a:cubicBezTo>
                <a:cubicBezTo>
                  <a:pt x="429281" y="461367"/>
                  <a:pt x="430015" y="454391"/>
                  <a:pt x="426815" y="451585"/>
                </a:cubicBezTo>
                <a:cubicBezTo>
                  <a:pt x="420863" y="446314"/>
                  <a:pt x="413258" y="442853"/>
                  <a:pt x="406282" y="438762"/>
                </a:cubicBezTo>
                <a:cubicBezTo>
                  <a:pt x="405837" y="438500"/>
                  <a:pt x="404630" y="439758"/>
                  <a:pt x="403896" y="439627"/>
                </a:cubicBezTo>
                <a:cubicBezTo>
                  <a:pt x="386562" y="436664"/>
                  <a:pt x="378171" y="444033"/>
                  <a:pt x="377908" y="461498"/>
                </a:cubicBezTo>
                <a:cubicBezTo>
                  <a:pt x="377882" y="462625"/>
                  <a:pt x="374919" y="463727"/>
                  <a:pt x="373555" y="464671"/>
                </a:cubicBezTo>
                <a:cubicBezTo>
                  <a:pt x="373555" y="453840"/>
                  <a:pt x="373477" y="443718"/>
                  <a:pt x="373582" y="433596"/>
                </a:cubicBezTo>
                <a:cubicBezTo>
                  <a:pt x="373660" y="425571"/>
                  <a:pt x="369753" y="423841"/>
                  <a:pt x="362541" y="425493"/>
                </a:cubicBezTo>
                <a:cubicBezTo>
                  <a:pt x="351160" y="428115"/>
                  <a:pt x="339701" y="430292"/>
                  <a:pt x="327113" y="430475"/>
                </a:cubicBezTo>
                <a:cubicBezTo>
                  <a:pt x="335164" y="426594"/>
                  <a:pt x="343057" y="422451"/>
                  <a:pt x="351265" y="418937"/>
                </a:cubicBezTo>
                <a:cubicBezTo>
                  <a:pt x="365242" y="412958"/>
                  <a:pt x="366895" y="403255"/>
                  <a:pt x="355277" y="393579"/>
                </a:cubicBezTo>
                <a:cubicBezTo>
                  <a:pt x="369491" y="379444"/>
                  <a:pt x="368730" y="376533"/>
                  <a:pt x="345208" y="363920"/>
                </a:cubicBezTo>
                <a:cubicBezTo>
                  <a:pt x="357559" y="361612"/>
                  <a:pt x="367498" y="358911"/>
                  <a:pt x="377594" y="358072"/>
                </a:cubicBezTo>
                <a:cubicBezTo>
                  <a:pt x="389447" y="357102"/>
                  <a:pt x="393433" y="353456"/>
                  <a:pt x="391755" y="341420"/>
                </a:cubicBezTo>
                <a:cubicBezTo>
                  <a:pt x="389945" y="328439"/>
                  <a:pt x="382209" y="319287"/>
                  <a:pt x="374342" y="308903"/>
                </a:cubicBezTo>
                <a:cubicBezTo>
                  <a:pt x="361073" y="291359"/>
                  <a:pt x="343398" y="283964"/>
                  <a:pt x="324701" y="276149"/>
                </a:cubicBezTo>
                <a:cubicBezTo>
                  <a:pt x="310592" y="270275"/>
                  <a:pt x="297009" y="263011"/>
                  <a:pt x="283608" y="255642"/>
                </a:cubicBezTo>
                <a:cubicBezTo>
                  <a:pt x="280698" y="254043"/>
                  <a:pt x="279491" y="249296"/>
                  <a:pt x="277498" y="246018"/>
                </a:cubicBezTo>
                <a:cubicBezTo>
                  <a:pt x="278390" y="244891"/>
                  <a:pt x="279308" y="243763"/>
                  <a:pt x="280199" y="242609"/>
                </a:cubicBezTo>
                <a:cubicBezTo>
                  <a:pt x="285995" y="244865"/>
                  <a:pt x="292131" y="246464"/>
                  <a:pt x="297481" y="249454"/>
                </a:cubicBezTo>
                <a:cubicBezTo>
                  <a:pt x="322419" y="263431"/>
                  <a:pt x="346833" y="278326"/>
                  <a:pt x="372061" y="291752"/>
                </a:cubicBezTo>
                <a:cubicBezTo>
                  <a:pt x="384832" y="298544"/>
                  <a:pt x="398861" y="302924"/>
                  <a:pt x="412340" y="308404"/>
                </a:cubicBezTo>
                <a:cubicBezTo>
                  <a:pt x="420784" y="311840"/>
                  <a:pt x="426763" y="309217"/>
                  <a:pt x="427628" y="300144"/>
                </a:cubicBezTo>
                <a:cubicBezTo>
                  <a:pt x="428572" y="290415"/>
                  <a:pt x="433817" y="290100"/>
                  <a:pt x="441370" y="291280"/>
                </a:cubicBezTo>
                <a:cubicBezTo>
                  <a:pt x="455950" y="293562"/>
                  <a:pt x="470688" y="297390"/>
                  <a:pt x="485215" y="296918"/>
                </a:cubicBezTo>
                <a:cubicBezTo>
                  <a:pt x="502812" y="296341"/>
                  <a:pt x="515950" y="287058"/>
                  <a:pt x="523528" y="269515"/>
                </a:cubicBezTo>
                <a:cubicBezTo>
                  <a:pt x="526151" y="263431"/>
                  <a:pt x="535171" y="259943"/>
                  <a:pt x="541570" y="255721"/>
                </a:cubicBezTo>
                <a:cubicBezTo>
                  <a:pt x="546002" y="252784"/>
                  <a:pt x="550932" y="250581"/>
                  <a:pt x="555154" y="248300"/>
                </a:cubicBezTo>
                <a:cubicBezTo>
                  <a:pt x="556806" y="254698"/>
                  <a:pt x="557383" y="263641"/>
                  <a:pt x="559481" y="264034"/>
                </a:cubicBezTo>
                <a:cubicBezTo>
                  <a:pt x="569708" y="265870"/>
                  <a:pt x="579883" y="277959"/>
                  <a:pt x="590844" y="265870"/>
                </a:cubicBezTo>
                <a:cubicBezTo>
                  <a:pt x="598134" y="257845"/>
                  <a:pt x="602199" y="262041"/>
                  <a:pt x="604821" y="269829"/>
                </a:cubicBezTo>
                <a:cubicBezTo>
                  <a:pt x="606631" y="275231"/>
                  <a:pt x="608650" y="280817"/>
                  <a:pt x="608991" y="286403"/>
                </a:cubicBezTo>
                <a:cubicBezTo>
                  <a:pt x="609647" y="297154"/>
                  <a:pt x="609201" y="307670"/>
                  <a:pt x="622889" y="311525"/>
                </a:cubicBezTo>
                <a:cubicBezTo>
                  <a:pt x="624358" y="311945"/>
                  <a:pt x="624594" y="320021"/>
                  <a:pt x="623886" y="324296"/>
                </a:cubicBezTo>
                <a:cubicBezTo>
                  <a:pt x="622785" y="330773"/>
                  <a:pt x="619480" y="336936"/>
                  <a:pt x="618825" y="343387"/>
                </a:cubicBezTo>
                <a:cubicBezTo>
                  <a:pt x="618431" y="347320"/>
                  <a:pt x="620136" y="353745"/>
                  <a:pt x="622968" y="355292"/>
                </a:cubicBezTo>
                <a:cubicBezTo>
                  <a:pt x="636683" y="362871"/>
                  <a:pt x="634034" y="374619"/>
                  <a:pt x="632828" y="386472"/>
                </a:cubicBezTo>
                <a:cubicBezTo>
                  <a:pt x="632461" y="390143"/>
                  <a:pt x="633956" y="393972"/>
                  <a:pt x="634034" y="397748"/>
                </a:cubicBezTo>
                <a:cubicBezTo>
                  <a:pt x="634166" y="404173"/>
                  <a:pt x="634795" y="410807"/>
                  <a:pt x="633562" y="417022"/>
                </a:cubicBezTo>
                <a:cubicBezTo>
                  <a:pt x="631517" y="427486"/>
                  <a:pt x="624096" y="437451"/>
                  <a:pt x="633431" y="448281"/>
                </a:cubicBezTo>
                <a:cubicBezTo>
                  <a:pt x="635136" y="450248"/>
                  <a:pt x="633274" y="455256"/>
                  <a:pt x="634716" y="459898"/>
                </a:cubicBezTo>
                <a:cubicBezTo>
                  <a:pt x="633798" y="439470"/>
                  <a:pt x="653728" y="438342"/>
                  <a:pt x="662356" y="427171"/>
                </a:cubicBezTo>
                <a:cubicBezTo>
                  <a:pt x="664480" y="434802"/>
                  <a:pt x="666552" y="442250"/>
                  <a:pt x="669148" y="451664"/>
                </a:cubicBezTo>
                <a:cubicBezTo>
                  <a:pt x="672609" y="446078"/>
                  <a:pt x="674891" y="442433"/>
                  <a:pt x="677408" y="438368"/>
                </a:cubicBezTo>
                <a:cubicBezTo>
                  <a:pt x="688816" y="451795"/>
                  <a:pt x="684148" y="464199"/>
                  <a:pt x="667207" y="470073"/>
                </a:cubicBezTo>
                <a:cubicBezTo>
                  <a:pt x="665188" y="462180"/>
                  <a:pt x="663169" y="454181"/>
                  <a:pt x="661150" y="446314"/>
                </a:cubicBezTo>
                <a:cubicBezTo>
                  <a:pt x="653178" y="454470"/>
                  <a:pt x="644131" y="460134"/>
                  <a:pt x="640643" y="468211"/>
                </a:cubicBezTo>
                <a:cubicBezTo>
                  <a:pt x="636342" y="478176"/>
                  <a:pt x="636500" y="490134"/>
                  <a:pt x="635267" y="501279"/>
                </a:cubicBezTo>
                <a:cubicBezTo>
                  <a:pt x="635188" y="502013"/>
                  <a:pt x="639699" y="503036"/>
                  <a:pt x="641849" y="504295"/>
                </a:cubicBezTo>
                <a:cubicBezTo>
                  <a:pt x="648589" y="508228"/>
                  <a:pt x="656429" y="511768"/>
                  <a:pt x="650267" y="522179"/>
                </a:cubicBezTo>
                <a:cubicBezTo>
                  <a:pt x="638283" y="517459"/>
                  <a:pt x="626456" y="512817"/>
                  <a:pt x="614052" y="507913"/>
                </a:cubicBezTo>
                <a:cubicBezTo>
                  <a:pt x="592103" y="530308"/>
                  <a:pt x="591736" y="552625"/>
                  <a:pt x="615180" y="562459"/>
                </a:cubicBezTo>
                <a:cubicBezTo>
                  <a:pt x="618169" y="557607"/>
                  <a:pt x="621447" y="552703"/>
                  <a:pt x="624306" y="547537"/>
                </a:cubicBezTo>
                <a:cubicBezTo>
                  <a:pt x="631569" y="534425"/>
                  <a:pt x="632959" y="534216"/>
                  <a:pt x="644052" y="546069"/>
                </a:cubicBezTo>
                <a:cubicBezTo>
                  <a:pt x="618536" y="567651"/>
                  <a:pt x="624725" y="594373"/>
                  <a:pt x="632723" y="621252"/>
                </a:cubicBezTo>
                <a:cubicBezTo>
                  <a:pt x="636867" y="635177"/>
                  <a:pt x="639725" y="649809"/>
                  <a:pt x="646045" y="662711"/>
                </a:cubicBezTo>
                <a:cubicBezTo>
                  <a:pt x="659340" y="689826"/>
                  <a:pt x="674865" y="715840"/>
                  <a:pt x="688737" y="742693"/>
                </a:cubicBezTo>
                <a:cubicBezTo>
                  <a:pt x="692644" y="750246"/>
                  <a:pt x="694637" y="759057"/>
                  <a:pt x="695870" y="767527"/>
                </a:cubicBezTo>
                <a:cubicBezTo>
                  <a:pt x="696211" y="769887"/>
                  <a:pt x="690678" y="773113"/>
                  <a:pt x="687845" y="775919"/>
                </a:cubicBezTo>
                <a:cubicBezTo>
                  <a:pt x="685590" y="773113"/>
                  <a:pt x="681080" y="769966"/>
                  <a:pt x="681447" y="767527"/>
                </a:cubicBezTo>
                <a:cubicBezTo>
                  <a:pt x="685511" y="739599"/>
                  <a:pt x="668466" y="719512"/>
                  <a:pt x="657242" y="696854"/>
                </a:cubicBezTo>
                <a:cubicBezTo>
                  <a:pt x="644419" y="670946"/>
                  <a:pt x="635765" y="642965"/>
                  <a:pt x="622627" y="617266"/>
                </a:cubicBezTo>
                <a:cubicBezTo>
                  <a:pt x="614000" y="600352"/>
                  <a:pt x="600914" y="585640"/>
                  <a:pt x="589192" y="570431"/>
                </a:cubicBezTo>
                <a:cubicBezTo>
                  <a:pt x="587094" y="567729"/>
                  <a:pt x="581797" y="567493"/>
                  <a:pt x="574297" y="564766"/>
                </a:cubicBezTo>
                <a:cubicBezTo>
                  <a:pt x="568292" y="552782"/>
                  <a:pt x="562470" y="548953"/>
                  <a:pt x="549568" y="553988"/>
                </a:cubicBezTo>
                <a:cubicBezTo>
                  <a:pt x="546317" y="555247"/>
                  <a:pt x="542304" y="562170"/>
                  <a:pt x="543170" y="565186"/>
                </a:cubicBezTo>
                <a:cubicBezTo>
                  <a:pt x="550407" y="590334"/>
                  <a:pt x="558825" y="615116"/>
                  <a:pt x="566561" y="640107"/>
                </a:cubicBezTo>
                <a:cubicBezTo>
                  <a:pt x="567820" y="644171"/>
                  <a:pt x="567531" y="648734"/>
                  <a:pt x="567977" y="653061"/>
                </a:cubicBezTo>
                <a:cubicBezTo>
                  <a:pt x="566351" y="653559"/>
                  <a:pt x="564726" y="654058"/>
                  <a:pt x="563100" y="654556"/>
                </a:cubicBezTo>
                <a:cubicBezTo>
                  <a:pt x="561133" y="649940"/>
                  <a:pt x="558563" y="645509"/>
                  <a:pt x="557304" y="640710"/>
                </a:cubicBezTo>
                <a:cubicBezTo>
                  <a:pt x="551115" y="616925"/>
                  <a:pt x="545897" y="592825"/>
                  <a:pt x="538790" y="569303"/>
                </a:cubicBezTo>
                <a:cubicBezTo>
                  <a:pt x="537191" y="564032"/>
                  <a:pt x="529927" y="558341"/>
                  <a:pt x="524289" y="556978"/>
                </a:cubicBezTo>
                <a:cubicBezTo>
                  <a:pt x="516684" y="555142"/>
                  <a:pt x="511229" y="560125"/>
                  <a:pt x="507846" y="568542"/>
                </a:cubicBezTo>
                <a:cubicBezTo>
                  <a:pt x="498327" y="592275"/>
                  <a:pt x="480810" y="612283"/>
                  <a:pt x="476037" y="638428"/>
                </a:cubicBezTo>
                <a:cubicBezTo>
                  <a:pt x="471999" y="660482"/>
                  <a:pt x="466833" y="682379"/>
                  <a:pt x="461168" y="704092"/>
                </a:cubicBezTo>
                <a:cubicBezTo>
                  <a:pt x="458467" y="714424"/>
                  <a:pt x="453590" y="724232"/>
                  <a:pt x="449263" y="734092"/>
                </a:cubicBezTo>
                <a:cubicBezTo>
                  <a:pt x="448738" y="735298"/>
                  <a:pt x="444359" y="736321"/>
                  <a:pt x="443546" y="735560"/>
                </a:cubicBezTo>
                <a:cubicBezTo>
                  <a:pt x="441632" y="733751"/>
                  <a:pt x="439193" y="730342"/>
                  <a:pt x="439770" y="728375"/>
                </a:cubicBezTo>
                <a:cubicBezTo>
                  <a:pt x="441947" y="720849"/>
                  <a:pt x="444621" y="713323"/>
                  <a:pt x="448188" y="706347"/>
                </a:cubicBezTo>
                <a:cubicBezTo>
                  <a:pt x="454691" y="693603"/>
                  <a:pt x="454350" y="681068"/>
                  <a:pt x="448896" y="668323"/>
                </a:cubicBezTo>
                <a:cubicBezTo>
                  <a:pt x="443730" y="656260"/>
                  <a:pt x="446457" y="649390"/>
                  <a:pt x="457681" y="644040"/>
                </a:cubicBezTo>
                <a:cubicBezTo>
                  <a:pt x="460539" y="642677"/>
                  <a:pt x="463686" y="638979"/>
                  <a:pt x="464158" y="635963"/>
                </a:cubicBezTo>
                <a:cubicBezTo>
                  <a:pt x="467383" y="615194"/>
                  <a:pt x="469560" y="594242"/>
                  <a:pt x="472838" y="573472"/>
                </a:cubicBezTo>
                <a:cubicBezTo>
                  <a:pt x="474910" y="560387"/>
                  <a:pt x="478686" y="547590"/>
                  <a:pt x="480889" y="534530"/>
                </a:cubicBezTo>
                <a:cubicBezTo>
                  <a:pt x="481859" y="528814"/>
                  <a:pt x="482777" y="521733"/>
                  <a:pt x="480312" y="517092"/>
                </a:cubicBezTo>
                <a:cubicBezTo>
                  <a:pt x="473861" y="504976"/>
                  <a:pt x="465522" y="493858"/>
                  <a:pt x="457943" y="482345"/>
                </a:cubicBezTo>
                <a:cubicBezTo>
                  <a:pt x="455793" y="483473"/>
                  <a:pt x="453668" y="484443"/>
                  <a:pt x="451544" y="485440"/>
                </a:cubicBezTo>
                <a:close/>
                <a:moveTo>
                  <a:pt x="350872" y="716942"/>
                </a:moveTo>
                <a:cubicBezTo>
                  <a:pt x="351528" y="712326"/>
                  <a:pt x="352944" y="707711"/>
                  <a:pt x="352708" y="703148"/>
                </a:cubicBezTo>
                <a:cubicBezTo>
                  <a:pt x="352262" y="694232"/>
                  <a:pt x="353573" y="683559"/>
                  <a:pt x="349194" y="676925"/>
                </a:cubicBezTo>
                <a:cubicBezTo>
                  <a:pt x="344290" y="669529"/>
                  <a:pt x="334430" y="664285"/>
                  <a:pt x="325645" y="660823"/>
                </a:cubicBezTo>
                <a:cubicBezTo>
                  <a:pt x="311222" y="655133"/>
                  <a:pt x="285208" y="662921"/>
                  <a:pt x="281065" y="680150"/>
                </a:cubicBezTo>
                <a:cubicBezTo>
                  <a:pt x="278049" y="692606"/>
                  <a:pt x="275453" y="705167"/>
                  <a:pt x="272883" y="716732"/>
                </a:cubicBezTo>
                <a:cubicBezTo>
                  <a:pt x="276790" y="717283"/>
                  <a:pt x="283005" y="716470"/>
                  <a:pt x="286047" y="719197"/>
                </a:cubicBezTo>
                <a:cubicBezTo>
                  <a:pt x="288198" y="721137"/>
                  <a:pt x="286073" y="727851"/>
                  <a:pt x="285942" y="730814"/>
                </a:cubicBezTo>
                <a:cubicBezTo>
                  <a:pt x="303302" y="732676"/>
                  <a:pt x="320872" y="734538"/>
                  <a:pt x="338311" y="736400"/>
                </a:cubicBezTo>
                <a:cubicBezTo>
                  <a:pt x="341563" y="729477"/>
                  <a:pt x="344814" y="722606"/>
                  <a:pt x="348040" y="715709"/>
                </a:cubicBezTo>
                <a:cubicBezTo>
                  <a:pt x="348984" y="716103"/>
                  <a:pt x="349928" y="716522"/>
                  <a:pt x="350872" y="716942"/>
                </a:cubicBezTo>
                <a:close/>
                <a:moveTo>
                  <a:pt x="707539" y="382984"/>
                </a:moveTo>
                <a:cubicBezTo>
                  <a:pt x="710975" y="386996"/>
                  <a:pt x="716508" y="390930"/>
                  <a:pt x="715931" y="393395"/>
                </a:cubicBezTo>
                <a:cubicBezTo>
                  <a:pt x="714803" y="398194"/>
                  <a:pt x="711106" y="403622"/>
                  <a:pt x="706884" y="406218"/>
                </a:cubicBezTo>
                <a:cubicBezTo>
                  <a:pt x="697863" y="411752"/>
                  <a:pt x="698545" y="418963"/>
                  <a:pt x="702085" y="426306"/>
                </a:cubicBezTo>
                <a:cubicBezTo>
                  <a:pt x="705389" y="433176"/>
                  <a:pt x="718107" y="434723"/>
                  <a:pt x="724375" y="430659"/>
                </a:cubicBezTo>
                <a:cubicBezTo>
                  <a:pt x="728676" y="427853"/>
                  <a:pt x="733894" y="424129"/>
                  <a:pt x="738431" y="424444"/>
                </a:cubicBezTo>
                <a:cubicBezTo>
                  <a:pt x="748684" y="425152"/>
                  <a:pt x="755817" y="421507"/>
                  <a:pt x="763763" y="415370"/>
                </a:cubicBezTo>
                <a:cubicBezTo>
                  <a:pt x="776796" y="405301"/>
                  <a:pt x="778028" y="389252"/>
                  <a:pt x="764497" y="379916"/>
                </a:cubicBezTo>
                <a:cubicBezTo>
                  <a:pt x="757181" y="374855"/>
                  <a:pt x="749681" y="370082"/>
                  <a:pt x="742784" y="365519"/>
                </a:cubicBezTo>
                <a:cubicBezTo>
                  <a:pt x="739034" y="376638"/>
                  <a:pt x="731062" y="373177"/>
                  <a:pt x="720861" y="366542"/>
                </a:cubicBezTo>
                <a:cubicBezTo>
                  <a:pt x="727758" y="382958"/>
                  <a:pt x="713649" y="380309"/>
                  <a:pt x="707539" y="382984"/>
                </a:cubicBezTo>
                <a:close/>
                <a:moveTo>
                  <a:pt x="1163227" y="601794"/>
                </a:moveTo>
                <a:cubicBezTo>
                  <a:pt x="1173795" y="602004"/>
                  <a:pt x="1190211" y="584801"/>
                  <a:pt x="1190552" y="573105"/>
                </a:cubicBezTo>
                <a:cubicBezTo>
                  <a:pt x="1190972" y="559705"/>
                  <a:pt x="1173795" y="544863"/>
                  <a:pt x="1156619" y="543735"/>
                </a:cubicBezTo>
                <a:cubicBezTo>
                  <a:pt x="1140648" y="542686"/>
                  <a:pt x="1126776" y="555142"/>
                  <a:pt x="1125989" y="571191"/>
                </a:cubicBezTo>
                <a:cubicBezTo>
                  <a:pt x="1125203" y="587555"/>
                  <a:pt x="1142038" y="601401"/>
                  <a:pt x="1163227" y="601794"/>
                </a:cubicBezTo>
                <a:close/>
                <a:moveTo>
                  <a:pt x="765808" y="991372"/>
                </a:moveTo>
                <a:cubicBezTo>
                  <a:pt x="763291" y="936853"/>
                  <a:pt x="735651" y="891250"/>
                  <a:pt x="710135" y="844860"/>
                </a:cubicBezTo>
                <a:cubicBezTo>
                  <a:pt x="715170" y="858995"/>
                  <a:pt x="720231" y="873156"/>
                  <a:pt x="724716" y="885743"/>
                </a:cubicBezTo>
                <a:cubicBezTo>
                  <a:pt x="718842" y="892902"/>
                  <a:pt x="714462" y="899799"/>
                  <a:pt x="708562" y="904965"/>
                </a:cubicBezTo>
                <a:cubicBezTo>
                  <a:pt x="702163" y="910551"/>
                  <a:pt x="699043" y="915848"/>
                  <a:pt x="702295" y="924318"/>
                </a:cubicBezTo>
                <a:cubicBezTo>
                  <a:pt x="705441" y="932500"/>
                  <a:pt x="709690" y="938557"/>
                  <a:pt x="719550" y="935935"/>
                </a:cubicBezTo>
                <a:cubicBezTo>
                  <a:pt x="731036" y="932893"/>
                  <a:pt x="739689" y="936827"/>
                  <a:pt x="744829" y="946844"/>
                </a:cubicBezTo>
                <a:cubicBezTo>
                  <a:pt x="749366" y="955681"/>
                  <a:pt x="752644" y="965227"/>
                  <a:pt x="755922" y="974667"/>
                </a:cubicBezTo>
                <a:cubicBezTo>
                  <a:pt x="757993" y="980594"/>
                  <a:pt x="759042" y="986887"/>
                  <a:pt x="760537" y="993024"/>
                </a:cubicBezTo>
                <a:cubicBezTo>
                  <a:pt x="762320" y="992473"/>
                  <a:pt x="764077" y="991922"/>
                  <a:pt x="765808" y="991372"/>
                </a:cubicBezTo>
                <a:close/>
                <a:moveTo>
                  <a:pt x="729279" y="475344"/>
                </a:moveTo>
                <a:cubicBezTo>
                  <a:pt x="730380" y="482188"/>
                  <a:pt x="729121" y="491602"/>
                  <a:pt x="733134" y="495379"/>
                </a:cubicBezTo>
                <a:cubicBezTo>
                  <a:pt x="741027" y="502800"/>
                  <a:pt x="751411" y="508281"/>
                  <a:pt x="761691" y="512031"/>
                </a:cubicBezTo>
                <a:cubicBezTo>
                  <a:pt x="765336" y="513368"/>
                  <a:pt x="775642" y="507651"/>
                  <a:pt x="775878" y="504583"/>
                </a:cubicBezTo>
                <a:cubicBezTo>
                  <a:pt x="776298" y="499260"/>
                  <a:pt x="771892" y="493071"/>
                  <a:pt x="768352" y="488036"/>
                </a:cubicBezTo>
                <a:cubicBezTo>
                  <a:pt x="766149" y="484889"/>
                  <a:pt x="761875" y="483185"/>
                  <a:pt x="758466" y="480929"/>
                </a:cubicBezTo>
                <a:cubicBezTo>
                  <a:pt x="753955" y="477966"/>
                  <a:pt x="749313" y="475160"/>
                  <a:pt x="744803" y="472171"/>
                </a:cubicBezTo>
                <a:cubicBezTo>
                  <a:pt x="741945" y="470283"/>
                  <a:pt x="739322" y="468027"/>
                  <a:pt x="736438" y="466192"/>
                </a:cubicBezTo>
                <a:cubicBezTo>
                  <a:pt x="733710" y="464461"/>
                  <a:pt x="730905" y="462573"/>
                  <a:pt x="727863" y="461681"/>
                </a:cubicBezTo>
                <a:cubicBezTo>
                  <a:pt x="723037" y="460239"/>
                  <a:pt x="718002" y="458902"/>
                  <a:pt x="713020" y="458770"/>
                </a:cubicBezTo>
                <a:cubicBezTo>
                  <a:pt x="708352" y="458666"/>
                  <a:pt x="702452" y="458718"/>
                  <a:pt x="699226" y="461340"/>
                </a:cubicBezTo>
                <a:cubicBezTo>
                  <a:pt x="689261" y="469417"/>
                  <a:pt x="687347" y="480457"/>
                  <a:pt x="690546" y="492468"/>
                </a:cubicBezTo>
                <a:cubicBezTo>
                  <a:pt x="698833" y="491366"/>
                  <a:pt x="707513" y="492494"/>
                  <a:pt x="713177" y="488849"/>
                </a:cubicBezTo>
                <a:cubicBezTo>
                  <a:pt x="718947" y="485151"/>
                  <a:pt x="721700" y="476786"/>
                  <a:pt x="725791" y="470466"/>
                </a:cubicBezTo>
                <a:cubicBezTo>
                  <a:pt x="726919" y="472118"/>
                  <a:pt x="728099" y="473718"/>
                  <a:pt x="729279" y="475344"/>
                </a:cubicBezTo>
                <a:close/>
                <a:moveTo>
                  <a:pt x="429805" y="229471"/>
                </a:moveTo>
                <a:cubicBezTo>
                  <a:pt x="441291" y="223886"/>
                  <a:pt x="446483" y="210407"/>
                  <a:pt x="441579" y="199393"/>
                </a:cubicBezTo>
                <a:cubicBezTo>
                  <a:pt x="438013" y="191395"/>
                  <a:pt x="422384" y="186596"/>
                  <a:pt x="413205" y="190687"/>
                </a:cubicBezTo>
                <a:cubicBezTo>
                  <a:pt x="402795" y="195328"/>
                  <a:pt x="399438" y="207286"/>
                  <a:pt x="403765" y="219559"/>
                </a:cubicBezTo>
                <a:cubicBezTo>
                  <a:pt x="405312" y="223938"/>
                  <a:pt x="403188" y="229498"/>
                  <a:pt x="403660" y="234428"/>
                </a:cubicBezTo>
                <a:cubicBezTo>
                  <a:pt x="404080" y="239043"/>
                  <a:pt x="404499" y="244576"/>
                  <a:pt x="407226" y="247723"/>
                </a:cubicBezTo>
                <a:cubicBezTo>
                  <a:pt x="409193" y="250004"/>
                  <a:pt x="417349" y="250817"/>
                  <a:pt x="418476" y="249244"/>
                </a:cubicBezTo>
                <a:cubicBezTo>
                  <a:pt x="421754" y="244629"/>
                  <a:pt x="422908" y="238492"/>
                  <a:pt x="425714" y="230678"/>
                </a:cubicBezTo>
                <a:cubicBezTo>
                  <a:pt x="424980" y="230835"/>
                  <a:pt x="427576" y="230547"/>
                  <a:pt x="429805" y="229471"/>
                </a:cubicBezTo>
                <a:close/>
                <a:moveTo>
                  <a:pt x="748343" y="283649"/>
                </a:moveTo>
                <a:cubicBezTo>
                  <a:pt x="753221" y="281945"/>
                  <a:pt x="759960" y="279453"/>
                  <a:pt x="761350" y="275625"/>
                </a:cubicBezTo>
                <a:cubicBezTo>
                  <a:pt x="762845" y="271534"/>
                  <a:pt x="760590" y="262933"/>
                  <a:pt x="757233" y="260966"/>
                </a:cubicBezTo>
                <a:cubicBezTo>
                  <a:pt x="753011" y="258501"/>
                  <a:pt x="745931" y="260284"/>
                  <a:pt x="740240" y="261202"/>
                </a:cubicBezTo>
                <a:cubicBezTo>
                  <a:pt x="735572" y="261936"/>
                  <a:pt x="731141" y="265240"/>
                  <a:pt x="726551" y="265345"/>
                </a:cubicBezTo>
                <a:cubicBezTo>
                  <a:pt x="717163" y="265581"/>
                  <a:pt x="702478" y="281945"/>
                  <a:pt x="705337" y="290835"/>
                </a:cubicBezTo>
                <a:cubicBezTo>
                  <a:pt x="706071" y="293116"/>
                  <a:pt x="710240" y="295397"/>
                  <a:pt x="713020" y="295607"/>
                </a:cubicBezTo>
                <a:cubicBezTo>
                  <a:pt x="715931" y="295843"/>
                  <a:pt x="719025" y="293640"/>
                  <a:pt x="718947" y="293667"/>
                </a:cubicBezTo>
                <a:cubicBezTo>
                  <a:pt x="722723" y="300799"/>
                  <a:pt x="725162" y="307014"/>
                  <a:pt x="729226" y="311892"/>
                </a:cubicBezTo>
                <a:cubicBezTo>
                  <a:pt x="730170" y="313020"/>
                  <a:pt x="739873" y="309716"/>
                  <a:pt x="739925" y="308221"/>
                </a:cubicBezTo>
                <a:cubicBezTo>
                  <a:pt x="740188" y="301744"/>
                  <a:pt x="738378" y="295161"/>
                  <a:pt x="736726" y="284987"/>
                </a:cubicBezTo>
                <a:cubicBezTo>
                  <a:pt x="739060" y="284803"/>
                  <a:pt x="744043" y="285170"/>
                  <a:pt x="748343" y="283649"/>
                </a:cubicBezTo>
                <a:close/>
                <a:moveTo>
                  <a:pt x="889898" y="671942"/>
                </a:moveTo>
                <a:cubicBezTo>
                  <a:pt x="880248" y="669136"/>
                  <a:pt x="871411" y="663105"/>
                  <a:pt x="862678" y="657755"/>
                </a:cubicBezTo>
                <a:cubicBezTo>
                  <a:pt x="853369" y="652065"/>
                  <a:pt x="845003" y="644774"/>
                  <a:pt x="835458" y="639582"/>
                </a:cubicBezTo>
                <a:cubicBezTo>
                  <a:pt x="831341" y="637353"/>
                  <a:pt x="825310" y="638612"/>
                  <a:pt x="820143" y="638297"/>
                </a:cubicBezTo>
                <a:cubicBezTo>
                  <a:pt x="819409" y="639766"/>
                  <a:pt x="818649" y="641208"/>
                  <a:pt x="817914" y="642677"/>
                </a:cubicBezTo>
                <a:cubicBezTo>
                  <a:pt x="820563" y="644276"/>
                  <a:pt x="823264" y="645797"/>
                  <a:pt x="825860" y="647475"/>
                </a:cubicBezTo>
                <a:cubicBezTo>
                  <a:pt x="836586" y="654398"/>
                  <a:pt x="847495" y="661033"/>
                  <a:pt x="857932" y="668376"/>
                </a:cubicBezTo>
                <a:cubicBezTo>
                  <a:pt x="867477" y="675089"/>
                  <a:pt x="876446" y="682615"/>
                  <a:pt x="885755" y="689669"/>
                </a:cubicBezTo>
                <a:cubicBezTo>
                  <a:pt x="893989" y="695910"/>
                  <a:pt x="901751" y="703804"/>
                  <a:pt x="916227" y="698349"/>
                </a:cubicBezTo>
                <a:cubicBezTo>
                  <a:pt x="908805" y="686365"/>
                  <a:pt x="903666" y="675928"/>
                  <a:pt x="889898" y="671942"/>
                </a:cubicBezTo>
                <a:close/>
                <a:moveTo>
                  <a:pt x="866926" y="218457"/>
                </a:moveTo>
                <a:cubicBezTo>
                  <a:pt x="875554" y="215048"/>
                  <a:pt x="882765" y="208020"/>
                  <a:pt x="890475" y="202697"/>
                </a:cubicBezTo>
                <a:cubicBezTo>
                  <a:pt x="881481" y="187278"/>
                  <a:pt x="869968" y="180066"/>
                  <a:pt x="860449" y="185311"/>
                </a:cubicBezTo>
                <a:cubicBezTo>
                  <a:pt x="846052" y="193230"/>
                  <a:pt x="832573" y="202828"/>
                  <a:pt x="818701" y="211692"/>
                </a:cubicBezTo>
                <a:cubicBezTo>
                  <a:pt x="819226" y="212741"/>
                  <a:pt x="819750" y="213763"/>
                  <a:pt x="820301" y="214812"/>
                </a:cubicBezTo>
                <a:cubicBezTo>
                  <a:pt x="827722" y="211718"/>
                  <a:pt x="835143" y="208597"/>
                  <a:pt x="844243" y="204821"/>
                </a:cubicBezTo>
                <a:cubicBezTo>
                  <a:pt x="847311" y="217671"/>
                  <a:pt x="855808" y="222863"/>
                  <a:pt x="866926" y="218457"/>
                </a:cubicBezTo>
                <a:close/>
                <a:moveTo>
                  <a:pt x="682601" y="531672"/>
                </a:moveTo>
                <a:cubicBezTo>
                  <a:pt x="689917" y="542083"/>
                  <a:pt x="697233" y="552467"/>
                  <a:pt x="705992" y="564950"/>
                </a:cubicBezTo>
                <a:cubicBezTo>
                  <a:pt x="712732" y="556375"/>
                  <a:pt x="717714" y="550868"/>
                  <a:pt x="721700" y="544758"/>
                </a:cubicBezTo>
                <a:cubicBezTo>
                  <a:pt x="727889" y="535238"/>
                  <a:pt x="723745" y="524854"/>
                  <a:pt x="713046" y="521025"/>
                </a:cubicBezTo>
                <a:cubicBezTo>
                  <a:pt x="699200" y="516069"/>
                  <a:pt x="700144" y="530413"/>
                  <a:pt x="693667" y="535973"/>
                </a:cubicBezTo>
                <a:cubicBezTo>
                  <a:pt x="690546" y="533953"/>
                  <a:pt x="687478" y="531961"/>
                  <a:pt x="684436" y="529967"/>
                </a:cubicBezTo>
                <a:cubicBezTo>
                  <a:pt x="683807" y="530544"/>
                  <a:pt x="683204" y="531121"/>
                  <a:pt x="682601" y="531672"/>
                </a:cubicBezTo>
                <a:close/>
                <a:moveTo>
                  <a:pt x="1060299" y="277906"/>
                </a:moveTo>
                <a:cubicBezTo>
                  <a:pt x="1059513" y="267024"/>
                  <a:pt x="1051934" y="262828"/>
                  <a:pt x="1042467" y="262749"/>
                </a:cubicBezTo>
                <a:cubicBezTo>
                  <a:pt x="1032319" y="262697"/>
                  <a:pt x="1026287" y="270878"/>
                  <a:pt x="1027336" y="278981"/>
                </a:cubicBezTo>
                <a:cubicBezTo>
                  <a:pt x="1028149" y="285354"/>
                  <a:pt x="1035990" y="290835"/>
                  <a:pt x="1040710" y="296682"/>
                </a:cubicBezTo>
                <a:cubicBezTo>
                  <a:pt x="1052616" y="294401"/>
                  <a:pt x="1060929" y="286455"/>
                  <a:pt x="1060299" y="277906"/>
                </a:cubicBezTo>
                <a:close/>
                <a:moveTo>
                  <a:pt x="103111" y="444138"/>
                </a:moveTo>
                <a:cubicBezTo>
                  <a:pt x="68732" y="448307"/>
                  <a:pt x="34379" y="452477"/>
                  <a:pt x="0" y="456620"/>
                </a:cubicBezTo>
                <a:cubicBezTo>
                  <a:pt x="210" y="458718"/>
                  <a:pt x="420" y="460790"/>
                  <a:pt x="629" y="462888"/>
                </a:cubicBezTo>
                <a:cubicBezTo>
                  <a:pt x="14187" y="461917"/>
                  <a:pt x="27745" y="460921"/>
                  <a:pt x="41066" y="459950"/>
                </a:cubicBezTo>
                <a:cubicBezTo>
                  <a:pt x="42561" y="461943"/>
                  <a:pt x="44397" y="464382"/>
                  <a:pt x="46232" y="466821"/>
                </a:cubicBezTo>
                <a:cubicBezTo>
                  <a:pt x="47963" y="463569"/>
                  <a:pt x="49668" y="460344"/>
                  <a:pt x="51293" y="457302"/>
                </a:cubicBezTo>
                <a:cubicBezTo>
                  <a:pt x="68837" y="454784"/>
                  <a:pt x="86354" y="452267"/>
                  <a:pt x="103872" y="449750"/>
                </a:cubicBezTo>
                <a:cubicBezTo>
                  <a:pt x="103609" y="447888"/>
                  <a:pt x="103373" y="446026"/>
                  <a:pt x="103111" y="444138"/>
                </a:cubicBezTo>
                <a:close/>
                <a:moveTo>
                  <a:pt x="738404" y="167400"/>
                </a:moveTo>
                <a:cubicBezTo>
                  <a:pt x="728492" y="167584"/>
                  <a:pt x="721726" y="173300"/>
                  <a:pt x="721385" y="183606"/>
                </a:cubicBezTo>
                <a:cubicBezTo>
                  <a:pt x="721018" y="194305"/>
                  <a:pt x="730249" y="196377"/>
                  <a:pt x="737670" y="196561"/>
                </a:cubicBezTo>
                <a:cubicBezTo>
                  <a:pt x="745537" y="196744"/>
                  <a:pt x="753667" y="193807"/>
                  <a:pt x="751910" y="184734"/>
                </a:cubicBezTo>
                <a:cubicBezTo>
                  <a:pt x="752487" y="172933"/>
                  <a:pt x="747793" y="167217"/>
                  <a:pt x="738404" y="167400"/>
                </a:cubicBezTo>
                <a:close/>
                <a:moveTo>
                  <a:pt x="540075" y="217015"/>
                </a:moveTo>
                <a:cubicBezTo>
                  <a:pt x="537296" y="212531"/>
                  <a:pt x="530320" y="208676"/>
                  <a:pt x="525102" y="208519"/>
                </a:cubicBezTo>
                <a:cubicBezTo>
                  <a:pt x="522427" y="208440"/>
                  <a:pt x="517995" y="216753"/>
                  <a:pt x="516972" y="221814"/>
                </a:cubicBezTo>
                <a:cubicBezTo>
                  <a:pt x="515320" y="229996"/>
                  <a:pt x="520145" y="234532"/>
                  <a:pt x="528589" y="235844"/>
                </a:cubicBezTo>
                <a:cubicBezTo>
                  <a:pt x="535119" y="236866"/>
                  <a:pt x="541491" y="239069"/>
                  <a:pt x="548860" y="240983"/>
                </a:cubicBezTo>
                <a:cubicBezTo>
                  <a:pt x="546159" y="233064"/>
                  <a:pt x="544533" y="224174"/>
                  <a:pt x="540075" y="217015"/>
                </a:cubicBezTo>
                <a:close/>
                <a:moveTo>
                  <a:pt x="782381" y="382329"/>
                </a:moveTo>
                <a:cubicBezTo>
                  <a:pt x="791586" y="393395"/>
                  <a:pt x="805012" y="394968"/>
                  <a:pt x="818360" y="396096"/>
                </a:cubicBezTo>
                <a:cubicBezTo>
                  <a:pt x="821743" y="396384"/>
                  <a:pt x="825336" y="394418"/>
                  <a:pt x="828823" y="393500"/>
                </a:cubicBezTo>
                <a:cubicBezTo>
                  <a:pt x="826830" y="389907"/>
                  <a:pt x="825467" y="383823"/>
                  <a:pt x="822740" y="383142"/>
                </a:cubicBezTo>
                <a:cubicBezTo>
                  <a:pt x="810047" y="379995"/>
                  <a:pt x="796988" y="378343"/>
                  <a:pt x="784060" y="376140"/>
                </a:cubicBezTo>
                <a:cubicBezTo>
                  <a:pt x="783535" y="378212"/>
                  <a:pt x="782958" y="380257"/>
                  <a:pt x="782381" y="382329"/>
                </a:cubicBezTo>
                <a:close/>
                <a:moveTo>
                  <a:pt x="471632" y="125888"/>
                </a:moveTo>
                <a:cubicBezTo>
                  <a:pt x="460041" y="148021"/>
                  <a:pt x="464446" y="167059"/>
                  <a:pt x="469901" y="186360"/>
                </a:cubicBezTo>
                <a:cubicBezTo>
                  <a:pt x="475723" y="167767"/>
                  <a:pt x="479971" y="148860"/>
                  <a:pt x="471632" y="125888"/>
                </a:cubicBezTo>
                <a:close/>
                <a:moveTo>
                  <a:pt x="549096" y="1209998"/>
                </a:moveTo>
                <a:cubicBezTo>
                  <a:pt x="557304" y="1211860"/>
                  <a:pt x="560110" y="1203258"/>
                  <a:pt x="560189" y="1195575"/>
                </a:cubicBezTo>
                <a:cubicBezTo>
                  <a:pt x="560267" y="1187314"/>
                  <a:pt x="557776" y="1179526"/>
                  <a:pt x="548231" y="1180365"/>
                </a:cubicBezTo>
                <a:cubicBezTo>
                  <a:pt x="543773" y="1180758"/>
                  <a:pt x="539813" y="1186816"/>
                  <a:pt x="533388" y="1192218"/>
                </a:cubicBezTo>
                <a:cubicBezTo>
                  <a:pt x="539761" y="1199823"/>
                  <a:pt x="543563" y="1208739"/>
                  <a:pt x="549096" y="1209998"/>
                </a:cubicBezTo>
                <a:close/>
                <a:moveTo>
                  <a:pt x="933089" y="586742"/>
                </a:moveTo>
                <a:cubicBezTo>
                  <a:pt x="928552" y="587292"/>
                  <a:pt x="921812" y="594897"/>
                  <a:pt x="921734" y="599408"/>
                </a:cubicBezTo>
                <a:cubicBezTo>
                  <a:pt x="921681" y="603682"/>
                  <a:pt x="928578" y="610815"/>
                  <a:pt x="933298" y="611654"/>
                </a:cubicBezTo>
                <a:cubicBezTo>
                  <a:pt x="938596" y="612572"/>
                  <a:pt x="948351" y="611680"/>
                  <a:pt x="946541" y="601794"/>
                </a:cubicBezTo>
                <a:cubicBezTo>
                  <a:pt x="946856" y="591173"/>
                  <a:pt x="940667" y="585798"/>
                  <a:pt x="933089" y="586742"/>
                </a:cubicBezTo>
                <a:close/>
                <a:moveTo>
                  <a:pt x="201712" y="506314"/>
                </a:moveTo>
                <a:cubicBezTo>
                  <a:pt x="211021" y="506891"/>
                  <a:pt x="216922" y="500518"/>
                  <a:pt x="214876" y="491340"/>
                </a:cubicBezTo>
                <a:cubicBezTo>
                  <a:pt x="213906" y="486961"/>
                  <a:pt x="206616" y="480038"/>
                  <a:pt x="203967" y="480772"/>
                </a:cubicBezTo>
                <a:cubicBezTo>
                  <a:pt x="198277" y="482319"/>
                  <a:pt x="193714" y="488088"/>
                  <a:pt x="185112" y="495038"/>
                </a:cubicBezTo>
                <a:cubicBezTo>
                  <a:pt x="193347" y="500833"/>
                  <a:pt x="197385" y="506052"/>
                  <a:pt x="201712" y="506314"/>
                </a:cubicBezTo>
                <a:close/>
                <a:moveTo>
                  <a:pt x="1470384" y="941311"/>
                </a:moveTo>
                <a:cubicBezTo>
                  <a:pt x="1455725" y="923321"/>
                  <a:pt x="1436425" y="913016"/>
                  <a:pt x="1414711" y="906669"/>
                </a:cubicBezTo>
                <a:cubicBezTo>
                  <a:pt x="1429213" y="925052"/>
                  <a:pt x="1449851" y="933155"/>
                  <a:pt x="1470646" y="941022"/>
                </a:cubicBezTo>
                <a:lnTo>
                  <a:pt x="1470384" y="941311"/>
                </a:lnTo>
                <a:close/>
                <a:moveTo>
                  <a:pt x="860528" y="355895"/>
                </a:moveTo>
                <a:cubicBezTo>
                  <a:pt x="856149" y="356105"/>
                  <a:pt x="852058" y="361874"/>
                  <a:pt x="847836" y="365205"/>
                </a:cubicBezTo>
                <a:cubicBezTo>
                  <a:pt x="851769" y="369584"/>
                  <a:pt x="855073" y="376219"/>
                  <a:pt x="859846" y="377556"/>
                </a:cubicBezTo>
                <a:cubicBezTo>
                  <a:pt x="863229" y="378500"/>
                  <a:pt x="868631" y="372285"/>
                  <a:pt x="876813" y="366831"/>
                </a:cubicBezTo>
                <a:cubicBezTo>
                  <a:pt x="869077" y="361297"/>
                  <a:pt x="864671" y="355685"/>
                  <a:pt x="860528" y="355895"/>
                </a:cubicBezTo>
                <a:close/>
                <a:moveTo>
                  <a:pt x="405968" y="130792"/>
                </a:moveTo>
                <a:cubicBezTo>
                  <a:pt x="403372" y="135066"/>
                  <a:pt x="398232" y="139813"/>
                  <a:pt x="398861" y="143537"/>
                </a:cubicBezTo>
                <a:cubicBezTo>
                  <a:pt x="399674" y="148178"/>
                  <a:pt x="405260" y="151954"/>
                  <a:pt x="408800" y="156124"/>
                </a:cubicBezTo>
                <a:cubicBezTo>
                  <a:pt x="412917" y="152479"/>
                  <a:pt x="420312" y="148860"/>
                  <a:pt x="420338" y="145215"/>
                </a:cubicBezTo>
                <a:cubicBezTo>
                  <a:pt x="420365" y="140364"/>
                  <a:pt x="414622" y="135486"/>
                  <a:pt x="411370" y="130635"/>
                </a:cubicBezTo>
                <a:cubicBezTo>
                  <a:pt x="409560" y="130661"/>
                  <a:pt x="407751" y="130739"/>
                  <a:pt x="405968" y="130792"/>
                </a:cubicBezTo>
                <a:close/>
                <a:moveTo>
                  <a:pt x="387716" y="279139"/>
                </a:moveTo>
                <a:cubicBezTo>
                  <a:pt x="389552" y="284174"/>
                  <a:pt x="394770" y="289235"/>
                  <a:pt x="399805" y="291254"/>
                </a:cubicBezTo>
                <a:cubicBezTo>
                  <a:pt x="401903" y="292093"/>
                  <a:pt x="410426" y="284829"/>
                  <a:pt x="410164" y="281814"/>
                </a:cubicBezTo>
                <a:cubicBezTo>
                  <a:pt x="409691" y="276726"/>
                  <a:pt x="404499" y="272111"/>
                  <a:pt x="399097" y="263982"/>
                </a:cubicBezTo>
                <a:cubicBezTo>
                  <a:pt x="393223" y="271482"/>
                  <a:pt x="386824" y="276621"/>
                  <a:pt x="387716" y="279139"/>
                </a:cubicBezTo>
                <a:close/>
                <a:moveTo>
                  <a:pt x="332594" y="838698"/>
                </a:moveTo>
                <a:cubicBezTo>
                  <a:pt x="335688" y="834109"/>
                  <a:pt x="341300" y="829415"/>
                  <a:pt x="341117" y="824930"/>
                </a:cubicBezTo>
                <a:cubicBezTo>
                  <a:pt x="340959" y="820761"/>
                  <a:pt x="334666" y="816827"/>
                  <a:pt x="331099" y="812763"/>
                </a:cubicBezTo>
                <a:cubicBezTo>
                  <a:pt x="327376" y="816618"/>
                  <a:pt x="321161" y="820158"/>
                  <a:pt x="320610" y="824432"/>
                </a:cubicBezTo>
                <a:cubicBezTo>
                  <a:pt x="320059" y="828759"/>
                  <a:pt x="325120" y="833794"/>
                  <a:pt x="327716" y="838514"/>
                </a:cubicBezTo>
                <a:cubicBezTo>
                  <a:pt x="329369" y="838593"/>
                  <a:pt x="330994" y="838645"/>
                  <a:pt x="332594" y="838698"/>
                </a:cubicBezTo>
                <a:close/>
                <a:moveTo>
                  <a:pt x="640931" y="13966"/>
                </a:moveTo>
                <a:cubicBezTo>
                  <a:pt x="642531" y="10478"/>
                  <a:pt x="640826" y="4709"/>
                  <a:pt x="638886" y="828"/>
                </a:cubicBezTo>
                <a:cubicBezTo>
                  <a:pt x="638257" y="-431"/>
                  <a:pt x="631150" y="-300"/>
                  <a:pt x="628868" y="1536"/>
                </a:cubicBezTo>
                <a:cubicBezTo>
                  <a:pt x="626115" y="3712"/>
                  <a:pt x="623938" y="8433"/>
                  <a:pt x="624043" y="11973"/>
                </a:cubicBezTo>
                <a:cubicBezTo>
                  <a:pt x="624227" y="19420"/>
                  <a:pt x="626063" y="26842"/>
                  <a:pt x="627321" y="34945"/>
                </a:cubicBezTo>
                <a:cubicBezTo>
                  <a:pt x="631858" y="28231"/>
                  <a:pt x="637444" y="21597"/>
                  <a:pt x="640931" y="13966"/>
                </a:cubicBezTo>
                <a:close/>
                <a:moveTo>
                  <a:pt x="1074670" y="374619"/>
                </a:moveTo>
                <a:cubicBezTo>
                  <a:pt x="1071418" y="374409"/>
                  <a:pt x="1067668" y="381280"/>
                  <a:pt x="1064154" y="384977"/>
                </a:cubicBezTo>
                <a:cubicBezTo>
                  <a:pt x="1068271" y="388124"/>
                  <a:pt x="1072100" y="393107"/>
                  <a:pt x="1076637" y="393867"/>
                </a:cubicBezTo>
                <a:cubicBezTo>
                  <a:pt x="1080308" y="394470"/>
                  <a:pt x="1084818" y="389986"/>
                  <a:pt x="1092581" y="385816"/>
                </a:cubicBezTo>
                <a:cubicBezTo>
                  <a:pt x="1084215" y="380231"/>
                  <a:pt x="1079600" y="374960"/>
                  <a:pt x="1074670" y="374619"/>
                </a:cubicBezTo>
                <a:close/>
                <a:moveTo>
                  <a:pt x="550827" y="81282"/>
                </a:moveTo>
                <a:cubicBezTo>
                  <a:pt x="547838" y="96203"/>
                  <a:pt x="533755" y="108135"/>
                  <a:pt x="539210" y="125337"/>
                </a:cubicBezTo>
                <a:cubicBezTo>
                  <a:pt x="540600" y="125731"/>
                  <a:pt x="542016" y="126150"/>
                  <a:pt x="543406" y="126544"/>
                </a:cubicBezTo>
                <a:cubicBezTo>
                  <a:pt x="547680" y="111990"/>
                  <a:pt x="551955" y="97462"/>
                  <a:pt x="556203" y="82908"/>
                </a:cubicBezTo>
                <a:cubicBezTo>
                  <a:pt x="554420" y="82383"/>
                  <a:pt x="552610" y="81832"/>
                  <a:pt x="550827" y="81282"/>
                </a:cubicBezTo>
                <a:close/>
                <a:moveTo>
                  <a:pt x="290348" y="430423"/>
                </a:moveTo>
                <a:cubicBezTo>
                  <a:pt x="297350" y="449750"/>
                  <a:pt x="315890" y="446550"/>
                  <a:pt x="327140" y="454522"/>
                </a:cubicBezTo>
                <a:cubicBezTo>
                  <a:pt x="315811" y="446944"/>
                  <a:pt x="309255" y="431393"/>
                  <a:pt x="290348" y="430423"/>
                </a:cubicBezTo>
                <a:close/>
                <a:moveTo>
                  <a:pt x="1015273" y="392451"/>
                </a:moveTo>
                <a:cubicBezTo>
                  <a:pt x="1015195" y="389514"/>
                  <a:pt x="1008770" y="383955"/>
                  <a:pt x="1006384" y="384531"/>
                </a:cubicBezTo>
                <a:cubicBezTo>
                  <a:pt x="1002555" y="385476"/>
                  <a:pt x="998018" y="390117"/>
                  <a:pt x="997048" y="393998"/>
                </a:cubicBezTo>
                <a:cubicBezTo>
                  <a:pt x="996419" y="396516"/>
                  <a:pt x="1001663" y="400449"/>
                  <a:pt x="1006567" y="406664"/>
                </a:cubicBezTo>
                <a:cubicBezTo>
                  <a:pt x="1010920" y="400030"/>
                  <a:pt x="1015404" y="396175"/>
                  <a:pt x="1015273" y="392451"/>
                </a:cubicBezTo>
                <a:close/>
                <a:moveTo>
                  <a:pt x="1330743" y="775027"/>
                </a:moveTo>
                <a:cubicBezTo>
                  <a:pt x="1316006" y="766635"/>
                  <a:pt x="1301294" y="758270"/>
                  <a:pt x="1286557" y="749879"/>
                </a:cubicBezTo>
                <a:cubicBezTo>
                  <a:pt x="1285534" y="751793"/>
                  <a:pt x="1284537" y="753681"/>
                  <a:pt x="1283515" y="755595"/>
                </a:cubicBezTo>
                <a:cubicBezTo>
                  <a:pt x="1298619" y="763462"/>
                  <a:pt x="1313751" y="771329"/>
                  <a:pt x="1328855" y="779197"/>
                </a:cubicBezTo>
                <a:cubicBezTo>
                  <a:pt x="1329511" y="777780"/>
                  <a:pt x="1330140" y="776391"/>
                  <a:pt x="1330743" y="775027"/>
                </a:cubicBezTo>
                <a:close/>
                <a:moveTo>
                  <a:pt x="346047" y="339820"/>
                </a:moveTo>
                <a:cubicBezTo>
                  <a:pt x="346047" y="336831"/>
                  <a:pt x="340487" y="331507"/>
                  <a:pt x="337341" y="331481"/>
                </a:cubicBezTo>
                <a:cubicBezTo>
                  <a:pt x="334010" y="331455"/>
                  <a:pt x="328136" y="336201"/>
                  <a:pt x="327874" y="339243"/>
                </a:cubicBezTo>
                <a:cubicBezTo>
                  <a:pt x="327533" y="342941"/>
                  <a:pt x="331938" y="347032"/>
                  <a:pt x="336501" y="354663"/>
                </a:cubicBezTo>
                <a:cubicBezTo>
                  <a:pt x="341484" y="347373"/>
                  <a:pt x="346047" y="343596"/>
                  <a:pt x="346047" y="339820"/>
                </a:cubicBezTo>
                <a:close/>
                <a:moveTo>
                  <a:pt x="860134" y="310083"/>
                </a:moveTo>
                <a:cubicBezTo>
                  <a:pt x="857066" y="310135"/>
                  <a:pt x="854103" y="315668"/>
                  <a:pt x="851114" y="318763"/>
                </a:cubicBezTo>
                <a:cubicBezTo>
                  <a:pt x="854628" y="321883"/>
                  <a:pt x="857801" y="326761"/>
                  <a:pt x="861734" y="327521"/>
                </a:cubicBezTo>
                <a:cubicBezTo>
                  <a:pt x="864593" y="328072"/>
                  <a:pt x="868500" y="323116"/>
                  <a:pt x="874715" y="318605"/>
                </a:cubicBezTo>
                <a:cubicBezTo>
                  <a:pt x="867975" y="314357"/>
                  <a:pt x="864016" y="310004"/>
                  <a:pt x="860134" y="310083"/>
                </a:cubicBezTo>
                <a:close/>
                <a:moveTo>
                  <a:pt x="1470673" y="941022"/>
                </a:moveTo>
                <a:cubicBezTo>
                  <a:pt x="1483260" y="950253"/>
                  <a:pt x="1495821" y="959510"/>
                  <a:pt x="1508382" y="968741"/>
                </a:cubicBezTo>
                <a:cubicBezTo>
                  <a:pt x="1509379" y="967193"/>
                  <a:pt x="1510401" y="965646"/>
                  <a:pt x="1511398" y="964099"/>
                </a:cubicBezTo>
                <a:cubicBezTo>
                  <a:pt x="1500122" y="952587"/>
                  <a:pt x="1486459" y="944982"/>
                  <a:pt x="1470384" y="941311"/>
                </a:cubicBezTo>
                <a:cubicBezTo>
                  <a:pt x="1470384" y="941311"/>
                  <a:pt x="1470646" y="941022"/>
                  <a:pt x="1470673" y="941022"/>
                </a:cubicBezTo>
                <a:close/>
                <a:moveTo>
                  <a:pt x="826830" y="523490"/>
                </a:moveTo>
                <a:cubicBezTo>
                  <a:pt x="835851" y="529364"/>
                  <a:pt x="844846" y="535265"/>
                  <a:pt x="853867" y="541139"/>
                </a:cubicBezTo>
                <a:cubicBezTo>
                  <a:pt x="854785" y="539723"/>
                  <a:pt x="855703" y="538307"/>
                  <a:pt x="856621" y="536864"/>
                </a:cubicBezTo>
                <a:cubicBezTo>
                  <a:pt x="851481" y="524933"/>
                  <a:pt x="840388" y="522310"/>
                  <a:pt x="829295" y="519688"/>
                </a:cubicBezTo>
                <a:cubicBezTo>
                  <a:pt x="828483" y="520947"/>
                  <a:pt x="827643" y="522232"/>
                  <a:pt x="826830" y="523490"/>
                </a:cubicBezTo>
                <a:close/>
                <a:moveTo>
                  <a:pt x="790091" y="924029"/>
                </a:moveTo>
                <a:cubicBezTo>
                  <a:pt x="792215" y="926914"/>
                  <a:pt x="795388" y="929484"/>
                  <a:pt x="798640" y="930795"/>
                </a:cubicBezTo>
                <a:cubicBezTo>
                  <a:pt x="799742" y="931241"/>
                  <a:pt x="804488" y="927045"/>
                  <a:pt x="804252" y="925472"/>
                </a:cubicBezTo>
                <a:cubicBezTo>
                  <a:pt x="803675" y="921643"/>
                  <a:pt x="802075" y="916818"/>
                  <a:pt x="799191" y="914799"/>
                </a:cubicBezTo>
                <a:cubicBezTo>
                  <a:pt x="795231" y="912045"/>
                  <a:pt x="789698" y="911521"/>
                  <a:pt x="782486" y="909344"/>
                </a:cubicBezTo>
                <a:cubicBezTo>
                  <a:pt x="785869" y="916057"/>
                  <a:pt x="787443" y="920437"/>
                  <a:pt x="790091" y="924029"/>
                </a:cubicBezTo>
                <a:close/>
                <a:moveTo>
                  <a:pt x="843456" y="225407"/>
                </a:moveTo>
                <a:cubicBezTo>
                  <a:pt x="840362" y="226010"/>
                  <a:pt x="838028" y="230599"/>
                  <a:pt x="835379" y="233431"/>
                </a:cubicBezTo>
                <a:cubicBezTo>
                  <a:pt x="838500" y="235949"/>
                  <a:pt x="841568" y="240302"/>
                  <a:pt x="844794" y="240433"/>
                </a:cubicBezTo>
                <a:cubicBezTo>
                  <a:pt x="847678" y="240564"/>
                  <a:pt x="850773" y="236053"/>
                  <a:pt x="856175" y="231622"/>
                </a:cubicBezTo>
                <a:cubicBezTo>
                  <a:pt x="850117" y="228449"/>
                  <a:pt x="846393" y="224830"/>
                  <a:pt x="843456" y="225407"/>
                </a:cubicBezTo>
                <a:close/>
                <a:moveTo>
                  <a:pt x="1374668" y="572502"/>
                </a:moveTo>
                <a:cubicBezTo>
                  <a:pt x="1372990" y="572083"/>
                  <a:pt x="1370000" y="577065"/>
                  <a:pt x="1367614" y="579583"/>
                </a:cubicBezTo>
                <a:cubicBezTo>
                  <a:pt x="1370918" y="582441"/>
                  <a:pt x="1373829" y="586479"/>
                  <a:pt x="1377657" y="587712"/>
                </a:cubicBezTo>
                <a:cubicBezTo>
                  <a:pt x="1379939" y="588446"/>
                  <a:pt x="1383636" y="584801"/>
                  <a:pt x="1390035" y="581313"/>
                </a:cubicBezTo>
                <a:cubicBezTo>
                  <a:pt x="1382955" y="577013"/>
                  <a:pt x="1379100" y="573604"/>
                  <a:pt x="1374668" y="572502"/>
                </a:cubicBezTo>
                <a:close/>
                <a:moveTo>
                  <a:pt x="682155" y="632371"/>
                </a:moveTo>
                <a:cubicBezTo>
                  <a:pt x="681814" y="630299"/>
                  <a:pt x="676438" y="627047"/>
                  <a:pt x="674340" y="627677"/>
                </a:cubicBezTo>
                <a:cubicBezTo>
                  <a:pt x="670669" y="628778"/>
                  <a:pt x="667784" y="632476"/>
                  <a:pt x="663720" y="635780"/>
                </a:cubicBezTo>
                <a:cubicBezTo>
                  <a:pt x="669463" y="639871"/>
                  <a:pt x="672950" y="642362"/>
                  <a:pt x="679637" y="647108"/>
                </a:cubicBezTo>
                <a:cubicBezTo>
                  <a:pt x="680896" y="640736"/>
                  <a:pt x="682810" y="636357"/>
                  <a:pt x="682155" y="632371"/>
                </a:cubicBezTo>
                <a:close/>
                <a:moveTo>
                  <a:pt x="740083" y="453132"/>
                </a:moveTo>
                <a:cubicBezTo>
                  <a:pt x="745957" y="458089"/>
                  <a:pt x="751569" y="463386"/>
                  <a:pt x="757862" y="467739"/>
                </a:cubicBezTo>
                <a:cubicBezTo>
                  <a:pt x="759226" y="468683"/>
                  <a:pt x="763081" y="466611"/>
                  <a:pt x="765389" y="465221"/>
                </a:cubicBezTo>
                <a:cubicBezTo>
                  <a:pt x="765861" y="464933"/>
                  <a:pt x="765074" y="460396"/>
                  <a:pt x="763920" y="459872"/>
                </a:cubicBezTo>
                <a:cubicBezTo>
                  <a:pt x="756656" y="456515"/>
                  <a:pt x="749104" y="453736"/>
                  <a:pt x="741656" y="450746"/>
                </a:cubicBezTo>
                <a:cubicBezTo>
                  <a:pt x="741132" y="451559"/>
                  <a:pt x="740607" y="452346"/>
                  <a:pt x="740083" y="453132"/>
                </a:cubicBezTo>
                <a:close/>
                <a:moveTo>
                  <a:pt x="638309" y="158510"/>
                </a:moveTo>
                <a:cubicBezTo>
                  <a:pt x="633615" y="166377"/>
                  <a:pt x="628921" y="174271"/>
                  <a:pt x="624201" y="182138"/>
                </a:cubicBezTo>
                <a:cubicBezTo>
                  <a:pt x="626141" y="183213"/>
                  <a:pt x="628082" y="184288"/>
                  <a:pt x="630022" y="185337"/>
                </a:cubicBezTo>
                <a:cubicBezTo>
                  <a:pt x="634349" y="177234"/>
                  <a:pt x="638650" y="169157"/>
                  <a:pt x="642977" y="161054"/>
                </a:cubicBezTo>
                <a:cubicBezTo>
                  <a:pt x="641456" y="160215"/>
                  <a:pt x="639882" y="159376"/>
                  <a:pt x="638309" y="158510"/>
                </a:cubicBezTo>
                <a:close/>
                <a:moveTo>
                  <a:pt x="242595" y="455178"/>
                </a:moveTo>
                <a:cubicBezTo>
                  <a:pt x="253582" y="452005"/>
                  <a:pt x="264596" y="448805"/>
                  <a:pt x="275584" y="445632"/>
                </a:cubicBezTo>
                <a:cubicBezTo>
                  <a:pt x="275243" y="444321"/>
                  <a:pt x="274902" y="443036"/>
                  <a:pt x="274535" y="441725"/>
                </a:cubicBezTo>
                <a:cubicBezTo>
                  <a:pt x="263390" y="444321"/>
                  <a:pt x="252245" y="446917"/>
                  <a:pt x="241074" y="449540"/>
                </a:cubicBezTo>
                <a:cubicBezTo>
                  <a:pt x="241598" y="451428"/>
                  <a:pt x="242096" y="453290"/>
                  <a:pt x="242595" y="455178"/>
                </a:cubicBezTo>
                <a:close/>
                <a:moveTo>
                  <a:pt x="702399" y="779013"/>
                </a:moveTo>
                <a:cubicBezTo>
                  <a:pt x="702845" y="781504"/>
                  <a:pt x="707330" y="785123"/>
                  <a:pt x="709768" y="784913"/>
                </a:cubicBezTo>
                <a:cubicBezTo>
                  <a:pt x="712391" y="784677"/>
                  <a:pt x="716744" y="780403"/>
                  <a:pt x="716586" y="778200"/>
                </a:cubicBezTo>
                <a:cubicBezTo>
                  <a:pt x="716350" y="775394"/>
                  <a:pt x="712312" y="772929"/>
                  <a:pt x="708142" y="768366"/>
                </a:cubicBezTo>
                <a:cubicBezTo>
                  <a:pt x="705310" y="773244"/>
                  <a:pt x="701954" y="776469"/>
                  <a:pt x="702399" y="779013"/>
                </a:cubicBezTo>
                <a:close/>
                <a:moveTo>
                  <a:pt x="685643" y="330039"/>
                </a:moveTo>
                <a:cubicBezTo>
                  <a:pt x="686324" y="332792"/>
                  <a:pt x="690756" y="336437"/>
                  <a:pt x="693431" y="336359"/>
                </a:cubicBezTo>
                <a:cubicBezTo>
                  <a:pt x="695791" y="336280"/>
                  <a:pt x="699725" y="331586"/>
                  <a:pt x="699751" y="328885"/>
                </a:cubicBezTo>
                <a:cubicBezTo>
                  <a:pt x="699777" y="326315"/>
                  <a:pt x="695634" y="323719"/>
                  <a:pt x="691674" y="319287"/>
                </a:cubicBezTo>
                <a:cubicBezTo>
                  <a:pt x="688684" y="324270"/>
                  <a:pt x="685066" y="327679"/>
                  <a:pt x="685643" y="330039"/>
                </a:cubicBezTo>
                <a:close/>
                <a:moveTo>
                  <a:pt x="1339869" y="785543"/>
                </a:moveTo>
                <a:cubicBezTo>
                  <a:pt x="1347867" y="789555"/>
                  <a:pt x="1355866" y="793567"/>
                  <a:pt x="1363838" y="797605"/>
                </a:cubicBezTo>
                <a:cubicBezTo>
                  <a:pt x="1364677" y="795744"/>
                  <a:pt x="1365516" y="793882"/>
                  <a:pt x="1366355" y="791994"/>
                </a:cubicBezTo>
                <a:cubicBezTo>
                  <a:pt x="1358147" y="788375"/>
                  <a:pt x="1349939" y="784730"/>
                  <a:pt x="1341757" y="781111"/>
                </a:cubicBezTo>
                <a:cubicBezTo>
                  <a:pt x="1341128" y="782579"/>
                  <a:pt x="1340499" y="784048"/>
                  <a:pt x="1339869" y="785543"/>
                </a:cubicBezTo>
                <a:close/>
              </a:path>
            </a:pathLst>
          </a:custGeom>
          <a:solidFill>
            <a:schemeClr val="bg1">
              <a:lumMod val="65000"/>
            </a:schemeClr>
          </a:solidFill>
          <a:ln w="2613" cap="flat">
            <a:noFill/>
            <a:prstDash val="solid"/>
            <a:miter/>
          </a:ln>
        </p:spPr>
        <p:txBody>
          <a:bodyPr rtlCol="0" anchor="ctr"/>
          <a:lstStyle/>
          <a:p>
            <a:endParaRPr lang="en-US"/>
          </a:p>
        </p:txBody>
      </p:sp>
      <p:sp>
        <p:nvSpPr>
          <p:cNvPr id="6" name="Saeed Faal Title">
            <a:extLst>
              <a:ext uri="{FF2B5EF4-FFF2-40B4-BE49-F238E27FC236}">
                <a16:creationId xmlns:a16="http://schemas.microsoft.com/office/drawing/2014/main" id="{450E4D48-8B85-04D1-3E35-B4F4B3980E7D}"/>
              </a:ext>
            </a:extLst>
          </p:cNvPr>
          <p:cNvSpPr txBox="1"/>
          <p:nvPr/>
        </p:nvSpPr>
        <p:spPr>
          <a:xfrm>
            <a:off x="5854812" y="1661595"/>
            <a:ext cx="5887357" cy="646331"/>
          </a:xfrm>
          <a:prstGeom prst="rect">
            <a:avLst/>
          </a:prstGeom>
          <a:noFill/>
        </p:spPr>
        <p:txBody>
          <a:bodyPr wrap="square" rtlCol="0">
            <a:spAutoFit/>
          </a:bodyPr>
          <a:lstStyle/>
          <a:p>
            <a:r>
              <a:rPr lang="en-US" sz="36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Your Title Here</a:t>
            </a:r>
          </a:p>
        </p:txBody>
      </p:sp>
      <p:sp>
        <p:nvSpPr>
          <p:cNvPr id="7" name="TextBox 6">
            <a:extLst>
              <a:ext uri="{FF2B5EF4-FFF2-40B4-BE49-F238E27FC236}">
                <a16:creationId xmlns:a16="http://schemas.microsoft.com/office/drawing/2014/main" id="{61864E9E-55E6-A0E8-CB5D-BF6375BCA514}"/>
              </a:ext>
            </a:extLst>
          </p:cNvPr>
          <p:cNvSpPr txBox="1"/>
          <p:nvPr/>
        </p:nvSpPr>
        <p:spPr>
          <a:xfrm>
            <a:off x="6005064" y="3095420"/>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3" name="Picture Placeholder 2">
            <a:extLst>
              <a:ext uri="{FF2B5EF4-FFF2-40B4-BE49-F238E27FC236}">
                <a16:creationId xmlns:a16="http://schemas.microsoft.com/office/drawing/2014/main" id="{7427829B-9C77-263C-0D92-C20CD18F6440}"/>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98057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6"/>
                                        </p:tgtEl>
                                        <p:attrNameLst>
                                          <p:attrName>style.visibility</p:attrName>
                                        </p:attrNameLst>
                                      </p:cBhvr>
                                      <p:to>
                                        <p:strVal val="visible"/>
                                      </p:to>
                                    </p:set>
                                    <p:anim calcmode="lin" valueType="num">
                                      <p:cBhvr>
                                        <p:cTn id="7" dur="250" fill="hold"/>
                                        <p:tgtEl>
                                          <p:spTgt spid="6"/>
                                        </p:tgtEl>
                                        <p:attrNameLst>
                                          <p:attrName>ppt_w</p:attrName>
                                        </p:attrNameLst>
                                      </p:cBhvr>
                                      <p:tavLst>
                                        <p:tav tm="0">
                                          <p:val>
                                            <p:strVal val="2/3*#ppt_w"/>
                                          </p:val>
                                        </p:tav>
                                        <p:tav tm="100000">
                                          <p:val>
                                            <p:strVal val="#ppt_w"/>
                                          </p:val>
                                        </p:tav>
                                      </p:tavLst>
                                    </p:anim>
                                    <p:anim calcmode="lin" valueType="num">
                                      <p:cBhvr>
                                        <p:cTn id="8" dur="250" fill="hold"/>
                                        <p:tgtEl>
                                          <p:spTgt spid="6"/>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4.58333E-6 -1.85185E-6 L -4.58333E-6 0.07246 " pathEditMode="relative" rAng="0" ptsTypes="AA">
                                      <p:cBhvr>
                                        <p:cTn id="10" dur="500" spd="-100000" fill="hold"/>
                                        <p:tgtEl>
                                          <p:spTgt spid="6"/>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7"/>
                                        </p:tgtEl>
                                        <p:attrNameLst>
                                          <p:attrName>style.visibility</p:attrName>
                                        </p:attrNameLst>
                                      </p:cBhvr>
                                      <p:to>
                                        <p:strVal val="visible"/>
                                      </p:to>
                                    </p:set>
                                    <p:anim calcmode="lin" valueType="num">
                                      <p:cBhvr>
                                        <p:cTn id="13" dur="250" fill="hold"/>
                                        <p:tgtEl>
                                          <p:spTgt spid="7"/>
                                        </p:tgtEl>
                                        <p:attrNameLst>
                                          <p:attrName>ppt_w</p:attrName>
                                        </p:attrNameLst>
                                      </p:cBhvr>
                                      <p:tavLst>
                                        <p:tav tm="0">
                                          <p:val>
                                            <p:strVal val="2/3*#ppt_w"/>
                                          </p:val>
                                        </p:tav>
                                        <p:tav tm="100000">
                                          <p:val>
                                            <p:strVal val="#ppt_w"/>
                                          </p:val>
                                        </p:tav>
                                      </p:tavLst>
                                    </p:anim>
                                    <p:anim calcmode="lin" valueType="num">
                                      <p:cBhvr>
                                        <p:cTn id="14" dur="250" fill="hold"/>
                                        <p:tgtEl>
                                          <p:spTgt spid="7"/>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4.58333E-6 -1.85185E-6 L -4.58333E-6 0.07246 " pathEditMode="relative" rAng="0" ptsTypes="AA">
                                      <p:cBhvr>
                                        <p:cTn id="16" dur="500" spd="-100000" fill="hold"/>
                                        <p:tgtEl>
                                          <p:spTgt spid="7"/>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6" grpId="1"/>
      <p:bldP spid="7" grpId="0"/>
      <p:bldP spid="7" grpId="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Content Placeholder 21" descr="Briefcase outline">
            <a:extLst>
              <a:ext uri="{FF2B5EF4-FFF2-40B4-BE49-F238E27FC236}">
                <a16:creationId xmlns:a16="http://schemas.microsoft.com/office/drawing/2014/main" id="{71B1A306-0A11-1ACA-4009-D8D993DA423A}"/>
              </a:ext>
            </a:extLst>
          </p:cNvPr>
          <p:cNvPicPr>
            <a:picLocks noGrp="1" noChangeAspect="1"/>
          </p:cNvPicPr>
          <p:nvPr>
            <p:ph sz="quarter" idx="11"/>
          </p:nvPr>
        </p:nvPicPr>
        <p:blipFill>
          <a:blip r:embed="rId2">
            <a:extLst>
              <a:ext uri="{96DAC541-7B7A-43D3-8B79-37D633B846F1}">
                <asvg:svgBlip xmlns:asvg="http://schemas.microsoft.com/office/drawing/2016/SVG/main" r:embed="rId3"/>
              </a:ext>
            </a:extLst>
          </a:blip>
          <a:stretch>
            <a:fillRect/>
          </a:stretch>
        </p:blipFill>
        <p:spPr>
          <a:xfrm>
            <a:off x="10163175" y="2085975"/>
            <a:ext cx="519113" cy="519113"/>
          </a:xfrm>
        </p:spPr>
      </p:pic>
      <p:pic>
        <p:nvPicPr>
          <p:cNvPr id="20" name="Content Placeholder 19" descr="Alterations &amp; Tailoring outline">
            <a:extLst>
              <a:ext uri="{FF2B5EF4-FFF2-40B4-BE49-F238E27FC236}">
                <a16:creationId xmlns:a16="http://schemas.microsoft.com/office/drawing/2014/main" id="{ED90E9D8-85C7-5347-E056-2AFC0F3D8749}"/>
              </a:ext>
            </a:extLst>
          </p:cNvPr>
          <p:cNvPicPr>
            <a:picLocks noGrp="1" noChangeAspect="1"/>
          </p:cNvPicPr>
          <p:nvPr>
            <p:ph sz="quarter" idx="13"/>
          </p:nvPr>
        </p:nvPicPr>
        <p:blipFill>
          <a:blip r:embed="rId4">
            <a:extLst>
              <a:ext uri="{96DAC541-7B7A-43D3-8B79-37D633B846F1}">
                <asvg:svgBlip xmlns:asvg="http://schemas.microsoft.com/office/drawing/2016/SVG/main" r:embed="rId5"/>
              </a:ext>
            </a:extLst>
          </a:blip>
          <a:stretch>
            <a:fillRect/>
          </a:stretch>
        </p:blipFill>
        <p:spPr>
          <a:xfrm>
            <a:off x="1510506" y="3871913"/>
            <a:ext cx="517525" cy="517525"/>
          </a:xfrm>
        </p:spPr>
      </p:pic>
      <p:sp>
        <p:nvSpPr>
          <p:cNvPr id="9" name="TextBox 8">
            <a:extLst>
              <a:ext uri="{FF2B5EF4-FFF2-40B4-BE49-F238E27FC236}">
                <a16:creationId xmlns:a16="http://schemas.microsoft.com/office/drawing/2014/main" id="{8D587A74-E602-5EBF-CF43-2DCCB873E291}"/>
              </a:ext>
            </a:extLst>
          </p:cNvPr>
          <p:cNvSpPr txBox="1"/>
          <p:nvPr/>
        </p:nvSpPr>
        <p:spPr>
          <a:xfrm>
            <a:off x="656446" y="2679174"/>
            <a:ext cx="2225300" cy="1077218"/>
          </a:xfrm>
          <a:prstGeom prst="rect">
            <a:avLst/>
          </a:prstGeom>
          <a:noFill/>
        </p:spPr>
        <p:txBody>
          <a:bodyPr wrap="square" rtlCol="0">
            <a:spAutoFit/>
          </a:bodyPr>
          <a:lstStyle/>
          <a:p>
            <a:pPr algn="ctr"/>
            <a:r>
              <a:rPr lang="en-US" sz="1600" dirty="0">
                <a:solidFill>
                  <a:schemeClr val="tx1">
                    <a:lumMod val="65000"/>
                    <a:lumOff val="35000"/>
                  </a:schemeClr>
                </a:solidFill>
                <a:latin typeface="Lato Black" charset="0"/>
                <a:ea typeface="Lato Black" charset="0"/>
                <a:cs typeface="Lato Black" charset="0"/>
              </a:rPr>
              <a:t>DESCRIPTION</a:t>
            </a:r>
            <a:endParaRPr lang="en-US" dirty="0">
              <a:solidFill>
                <a:schemeClr val="tx1">
                  <a:lumMod val="65000"/>
                  <a:lumOff val="35000"/>
                </a:schemeClr>
              </a:solidFill>
              <a:latin typeface="Lato Black" charset="0"/>
              <a:ea typeface="Lato Black" charset="0"/>
              <a:cs typeface="Lato Black" charset="0"/>
            </a:endParaRPr>
          </a:p>
          <a:p>
            <a:pPr algn="ctr"/>
            <a:r>
              <a:rPr lang="en-US" sz="1200" dirty="0">
                <a:solidFill>
                  <a:schemeClr val="tx1">
                    <a:lumMod val="65000"/>
                    <a:lumOff val="35000"/>
                  </a:schemeClr>
                </a:solidFill>
                <a:latin typeface="+mj-lt"/>
                <a:ea typeface="Lato Black" charset="0"/>
                <a:cs typeface="Lato Black" charset="0"/>
              </a:rPr>
              <a:t>Lorem ipsum dolor sit amet, consectetuer adipiscing elit. Maecenas porttitor congue massa. </a:t>
            </a:r>
            <a:endParaRPr lang="en-US"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pic>
        <p:nvPicPr>
          <p:cNvPr id="18" name="Content Placeholder 17" descr="Camera outline">
            <a:extLst>
              <a:ext uri="{FF2B5EF4-FFF2-40B4-BE49-F238E27FC236}">
                <a16:creationId xmlns:a16="http://schemas.microsoft.com/office/drawing/2014/main" id="{5F8BFE0D-CBF8-260B-BA22-144EC1D16602}"/>
              </a:ext>
            </a:extLst>
          </p:cNvPr>
          <p:cNvPicPr>
            <a:picLocks noGrp="1" noChangeAspect="1"/>
          </p:cNvPicPr>
          <p:nvPr>
            <p:ph sz="quarter" idx="10"/>
          </p:nvPr>
        </p:nvPicPr>
        <p:blipFill>
          <a:blip r:embed="rId6">
            <a:extLst>
              <a:ext uri="{96DAC541-7B7A-43D3-8B79-37D633B846F1}">
                <asvg:svgBlip xmlns:asvg="http://schemas.microsoft.com/office/drawing/2016/SVG/main" r:embed="rId7"/>
              </a:ext>
            </a:extLst>
          </a:blip>
          <a:stretch>
            <a:fillRect/>
          </a:stretch>
        </p:blipFill>
        <p:spPr>
          <a:xfrm>
            <a:off x="1509712" y="2085975"/>
            <a:ext cx="519113" cy="519113"/>
          </a:xfrm>
        </p:spPr>
      </p:pic>
      <p:sp>
        <p:nvSpPr>
          <p:cNvPr id="12" name="TextBox 11">
            <a:extLst>
              <a:ext uri="{FF2B5EF4-FFF2-40B4-BE49-F238E27FC236}">
                <a16:creationId xmlns:a16="http://schemas.microsoft.com/office/drawing/2014/main" id="{51A48A0E-0156-0DAB-CD95-FFB94866E22C}"/>
              </a:ext>
            </a:extLst>
          </p:cNvPr>
          <p:cNvSpPr txBox="1"/>
          <p:nvPr/>
        </p:nvSpPr>
        <p:spPr>
          <a:xfrm>
            <a:off x="656446" y="4453892"/>
            <a:ext cx="2225300" cy="1077218"/>
          </a:xfrm>
          <a:prstGeom prst="rect">
            <a:avLst/>
          </a:prstGeom>
          <a:noFill/>
        </p:spPr>
        <p:txBody>
          <a:bodyPr wrap="square" rtlCol="0">
            <a:spAutoFit/>
          </a:bodyPr>
          <a:lstStyle/>
          <a:p>
            <a:pPr algn="ctr"/>
            <a:r>
              <a:rPr lang="en-US" sz="1600" dirty="0">
                <a:solidFill>
                  <a:schemeClr val="tx1">
                    <a:lumMod val="65000"/>
                    <a:lumOff val="35000"/>
                  </a:schemeClr>
                </a:solidFill>
                <a:latin typeface="Lato Black" charset="0"/>
                <a:ea typeface="Lato Black" charset="0"/>
                <a:cs typeface="Lato Black" charset="0"/>
              </a:rPr>
              <a:t>DESCRIPTION</a:t>
            </a:r>
            <a:endParaRPr lang="en-US" dirty="0">
              <a:solidFill>
                <a:schemeClr val="tx1">
                  <a:lumMod val="65000"/>
                  <a:lumOff val="35000"/>
                </a:schemeClr>
              </a:solidFill>
              <a:latin typeface="Lato Black" charset="0"/>
              <a:ea typeface="Lato Black" charset="0"/>
              <a:cs typeface="Lato Black" charset="0"/>
            </a:endParaRPr>
          </a:p>
          <a:p>
            <a:pPr algn="ctr"/>
            <a:r>
              <a:rPr lang="en-US" sz="1200" dirty="0">
                <a:solidFill>
                  <a:schemeClr val="tx1">
                    <a:lumMod val="65000"/>
                    <a:lumOff val="35000"/>
                  </a:schemeClr>
                </a:solidFill>
                <a:latin typeface="+mj-lt"/>
                <a:ea typeface="Lato Black" charset="0"/>
                <a:cs typeface="Lato Black" charset="0"/>
              </a:rPr>
              <a:t>Lorem ipsum dolor sit amet, consectetuer adipiscing elit. Maecenas porttitor congue massa. </a:t>
            </a:r>
            <a:endParaRPr lang="en-US"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13" name="TextBox 12">
            <a:extLst>
              <a:ext uri="{FF2B5EF4-FFF2-40B4-BE49-F238E27FC236}">
                <a16:creationId xmlns:a16="http://schemas.microsoft.com/office/drawing/2014/main" id="{EB2F9657-33AB-A962-7046-544508C5CA4D}"/>
              </a:ext>
            </a:extLst>
          </p:cNvPr>
          <p:cNvSpPr txBox="1"/>
          <p:nvPr/>
        </p:nvSpPr>
        <p:spPr>
          <a:xfrm>
            <a:off x="9310255" y="4453892"/>
            <a:ext cx="2225300" cy="1077218"/>
          </a:xfrm>
          <a:prstGeom prst="rect">
            <a:avLst/>
          </a:prstGeom>
          <a:noFill/>
        </p:spPr>
        <p:txBody>
          <a:bodyPr wrap="square" rtlCol="0">
            <a:spAutoFit/>
          </a:bodyPr>
          <a:lstStyle/>
          <a:p>
            <a:pPr algn="ctr"/>
            <a:r>
              <a:rPr lang="en-US" sz="1600" dirty="0">
                <a:solidFill>
                  <a:schemeClr val="tx1">
                    <a:lumMod val="65000"/>
                    <a:lumOff val="35000"/>
                  </a:schemeClr>
                </a:solidFill>
                <a:latin typeface="Lato Black" charset="0"/>
                <a:ea typeface="Lato Black" charset="0"/>
                <a:cs typeface="Lato Black" charset="0"/>
              </a:rPr>
              <a:t>DESCRIPTION</a:t>
            </a:r>
            <a:endParaRPr lang="en-US" dirty="0">
              <a:solidFill>
                <a:schemeClr val="tx1">
                  <a:lumMod val="65000"/>
                  <a:lumOff val="35000"/>
                </a:schemeClr>
              </a:solidFill>
              <a:latin typeface="Lato Black" charset="0"/>
              <a:ea typeface="Lato Black" charset="0"/>
              <a:cs typeface="Lato Black" charset="0"/>
            </a:endParaRPr>
          </a:p>
          <a:p>
            <a:pPr algn="ctr"/>
            <a:r>
              <a:rPr lang="en-US" sz="1200" dirty="0">
                <a:solidFill>
                  <a:schemeClr val="tx1">
                    <a:lumMod val="65000"/>
                    <a:lumOff val="35000"/>
                  </a:schemeClr>
                </a:solidFill>
                <a:latin typeface="+mj-lt"/>
                <a:ea typeface="Lato Black" charset="0"/>
                <a:cs typeface="Lato Black" charset="0"/>
              </a:rPr>
              <a:t>Lorem ipsum dolor sit amet, consectetuer adipiscing elit. Maecenas porttitor congue massa. </a:t>
            </a:r>
            <a:endParaRPr lang="en-US"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14" name="TextBox 13">
            <a:extLst>
              <a:ext uri="{FF2B5EF4-FFF2-40B4-BE49-F238E27FC236}">
                <a16:creationId xmlns:a16="http://schemas.microsoft.com/office/drawing/2014/main" id="{B59C2A2E-6FF0-6EBD-EB72-C072D57333DD}"/>
              </a:ext>
            </a:extLst>
          </p:cNvPr>
          <p:cNvSpPr txBox="1"/>
          <p:nvPr/>
        </p:nvSpPr>
        <p:spPr>
          <a:xfrm>
            <a:off x="9310255" y="2680372"/>
            <a:ext cx="2225300" cy="1077218"/>
          </a:xfrm>
          <a:prstGeom prst="rect">
            <a:avLst/>
          </a:prstGeom>
          <a:noFill/>
        </p:spPr>
        <p:txBody>
          <a:bodyPr wrap="square" rtlCol="0">
            <a:spAutoFit/>
          </a:bodyPr>
          <a:lstStyle/>
          <a:p>
            <a:pPr algn="ctr"/>
            <a:r>
              <a:rPr lang="en-US" sz="1600" dirty="0">
                <a:solidFill>
                  <a:schemeClr val="tx1">
                    <a:lumMod val="65000"/>
                    <a:lumOff val="35000"/>
                  </a:schemeClr>
                </a:solidFill>
                <a:latin typeface="Lato Black" charset="0"/>
                <a:ea typeface="Lato Black" charset="0"/>
                <a:cs typeface="Lato Black" charset="0"/>
              </a:rPr>
              <a:t>DESCRIPTION</a:t>
            </a:r>
            <a:endParaRPr lang="en-US" dirty="0">
              <a:solidFill>
                <a:schemeClr val="tx1">
                  <a:lumMod val="65000"/>
                  <a:lumOff val="35000"/>
                </a:schemeClr>
              </a:solidFill>
              <a:latin typeface="Lato Black" charset="0"/>
              <a:ea typeface="Lato Black" charset="0"/>
              <a:cs typeface="Lato Black" charset="0"/>
            </a:endParaRPr>
          </a:p>
          <a:p>
            <a:pPr algn="ctr"/>
            <a:r>
              <a:rPr lang="en-US" sz="1200" dirty="0">
                <a:solidFill>
                  <a:schemeClr val="tx1">
                    <a:lumMod val="65000"/>
                    <a:lumOff val="35000"/>
                  </a:schemeClr>
                </a:solidFill>
                <a:latin typeface="+mj-lt"/>
                <a:ea typeface="Lato Black" charset="0"/>
                <a:cs typeface="Lato Black" charset="0"/>
              </a:rPr>
              <a:t>Lorem ipsum dolor sit amet, consectetuer adipiscing elit. Maecenas porttitor congue massa. </a:t>
            </a:r>
            <a:endParaRPr lang="en-US"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15" name="Saeed Faal Title">
            <a:extLst>
              <a:ext uri="{FF2B5EF4-FFF2-40B4-BE49-F238E27FC236}">
                <a16:creationId xmlns:a16="http://schemas.microsoft.com/office/drawing/2014/main" id="{133F30DE-D7F3-277E-ADC5-8D579E4456E1}"/>
              </a:ext>
            </a:extLst>
          </p:cNvPr>
          <p:cNvSpPr txBox="1"/>
          <p:nvPr/>
        </p:nvSpPr>
        <p:spPr>
          <a:xfrm>
            <a:off x="2584449" y="612361"/>
            <a:ext cx="7023101" cy="707886"/>
          </a:xfrm>
          <a:prstGeom prst="rect">
            <a:avLst/>
          </a:prstGeom>
          <a:noFill/>
        </p:spPr>
        <p:txBody>
          <a:bodyPr wrap="square" rtlCol="0">
            <a:spAutoFit/>
          </a:bodyPr>
          <a:lstStyle/>
          <a:p>
            <a:pPr algn="ctr"/>
            <a:r>
              <a:rPr lang="en-US" sz="40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 HERE</a:t>
            </a:r>
          </a:p>
        </p:txBody>
      </p:sp>
      <p:sp>
        <p:nvSpPr>
          <p:cNvPr id="16" name="TextBox 15">
            <a:extLst>
              <a:ext uri="{FF2B5EF4-FFF2-40B4-BE49-F238E27FC236}">
                <a16:creationId xmlns:a16="http://schemas.microsoft.com/office/drawing/2014/main" id="{3888CDAE-C1A7-AE23-698C-517DB4CCB756}"/>
              </a:ext>
            </a:extLst>
          </p:cNvPr>
          <p:cNvSpPr txBox="1"/>
          <p:nvPr/>
        </p:nvSpPr>
        <p:spPr>
          <a:xfrm>
            <a:off x="1999236" y="1309609"/>
            <a:ext cx="8193529" cy="338554"/>
          </a:xfrm>
          <a:prstGeom prst="rect">
            <a:avLst/>
          </a:prstGeom>
          <a:noFill/>
        </p:spPr>
        <p:txBody>
          <a:bodyPr wrap="square" rtlCol="0">
            <a:spAutoFit/>
          </a:bodyPr>
          <a:lstStyle/>
          <a:p>
            <a:pPr algn="ctr"/>
            <a:r>
              <a:rPr lang="en-US" sz="1600"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Lorem ipsum dolor sit amet, consectetuer adipiscing elit. Maecenas protector cogue masa.</a:t>
            </a:r>
          </a:p>
        </p:txBody>
      </p:sp>
      <p:pic>
        <p:nvPicPr>
          <p:cNvPr id="28" name="Content Placeholder 27" descr="Employee badge outline">
            <a:extLst>
              <a:ext uri="{FF2B5EF4-FFF2-40B4-BE49-F238E27FC236}">
                <a16:creationId xmlns:a16="http://schemas.microsoft.com/office/drawing/2014/main" id="{B25A2340-B4D6-C383-E81F-75AFD981FF88}"/>
              </a:ext>
            </a:extLst>
          </p:cNvPr>
          <p:cNvPicPr>
            <a:picLocks noGrp="1" noChangeAspect="1"/>
          </p:cNvPicPr>
          <p:nvPr>
            <p:ph sz="quarter" idx="12"/>
          </p:nvPr>
        </p:nvPicPr>
        <p:blipFill>
          <a:blip r:embed="rId8">
            <a:extLst>
              <a:ext uri="{96DAC541-7B7A-43D3-8B79-37D633B846F1}">
                <asvg:svgBlip xmlns:asvg="http://schemas.microsoft.com/office/drawing/2016/SVG/main" r:embed="rId9"/>
              </a:ext>
            </a:extLst>
          </a:blip>
          <a:stretch>
            <a:fillRect/>
          </a:stretch>
        </p:blipFill>
        <p:spPr>
          <a:xfrm>
            <a:off x="10163969" y="3871913"/>
            <a:ext cx="517525" cy="517525"/>
          </a:xfrm>
        </p:spPr>
      </p:pic>
      <p:sp>
        <p:nvSpPr>
          <p:cNvPr id="8" name="Picture Placeholder 7">
            <a:extLst>
              <a:ext uri="{FF2B5EF4-FFF2-40B4-BE49-F238E27FC236}">
                <a16:creationId xmlns:a16="http://schemas.microsoft.com/office/drawing/2014/main" id="{CB6F5104-DB36-F8CF-093B-ABEE84C5A446}"/>
              </a:ext>
            </a:extLst>
          </p:cNvPr>
          <p:cNvSpPr>
            <a:spLocks noGrp="1"/>
          </p:cNvSpPr>
          <p:nvPr>
            <p:ph type="pic" sz="quarter" idx="14"/>
          </p:nvPr>
        </p:nvSpPr>
        <p:spPr/>
        <p:txBody>
          <a:bodyPr/>
          <a:lstStyle/>
          <a:p>
            <a:endParaRPr lang="en-US"/>
          </a:p>
        </p:txBody>
      </p:sp>
    </p:spTree>
    <p:extLst>
      <p:ext uri="{BB962C8B-B14F-4D97-AF65-F5344CB8AC3E}">
        <p14:creationId xmlns:p14="http://schemas.microsoft.com/office/powerpoint/2010/main" val="27483024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9"/>
                                        </p:tgtEl>
                                        <p:attrNameLst>
                                          <p:attrName>style.visibility</p:attrName>
                                        </p:attrNameLst>
                                      </p:cBhvr>
                                      <p:to>
                                        <p:strVal val="visible"/>
                                      </p:to>
                                    </p:set>
                                    <p:anim calcmode="lin" valueType="num">
                                      <p:cBhvr>
                                        <p:cTn id="7" dur="250" fill="hold"/>
                                        <p:tgtEl>
                                          <p:spTgt spid="9"/>
                                        </p:tgtEl>
                                        <p:attrNameLst>
                                          <p:attrName>ppt_w</p:attrName>
                                        </p:attrNameLst>
                                      </p:cBhvr>
                                      <p:tavLst>
                                        <p:tav tm="0">
                                          <p:val>
                                            <p:strVal val="2/3*#ppt_w"/>
                                          </p:val>
                                        </p:tav>
                                        <p:tav tm="100000">
                                          <p:val>
                                            <p:strVal val="#ppt_w"/>
                                          </p:val>
                                        </p:tav>
                                      </p:tavLst>
                                    </p:anim>
                                    <p:anim calcmode="lin" valueType="num">
                                      <p:cBhvr>
                                        <p:cTn id="8" dur="250" fill="hold"/>
                                        <p:tgtEl>
                                          <p:spTgt spid="9"/>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2.08333E-6 -2.96296E-6 L -2.08333E-6 0.07246 " pathEditMode="relative" rAng="0" ptsTypes="AA">
                                      <p:cBhvr>
                                        <p:cTn id="10" dur="500" spd="-100000" fill="hold"/>
                                        <p:tgtEl>
                                          <p:spTgt spid="9"/>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12"/>
                                        </p:tgtEl>
                                        <p:attrNameLst>
                                          <p:attrName>style.visibility</p:attrName>
                                        </p:attrNameLst>
                                      </p:cBhvr>
                                      <p:to>
                                        <p:strVal val="visible"/>
                                      </p:to>
                                    </p:set>
                                    <p:anim calcmode="lin" valueType="num">
                                      <p:cBhvr>
                                        <p:cTn id="13" dur="250" fill="hold"/>
                                        <p:tgtEl>
                                          <p:spTgt spid="12"/>
                                        </p:tgtEl>
                                        <p:attrNameLst>
                                          <p:attrName>ppt_w</p:attrName>
                                        </p:attrNameLst>
                                      </p:cBhvr>
                                      <p:tavLst>
                                        <p:tav tm="0">
                                          <p:val>
                                            <p:strVal val="2/3*#ppt_w"/>
                                          </p:val>
                                        </p:tav>
                                        <p:tav tm="100000">
                                          <p:val>
                                            <p:strVal val="#ppt_w"/>
                                          </p:val>
                                        </p:tav>
                                      </p:tavLst>
                                    </p:anim>
                                    <p:anim calcmode="lin" valueType="num">
                                      <p:cBhvr>
                                        <p:cTn id="14" dur="250" fill="hold"/>
                                        <p:tgtEl>
                                          <p:spTgt spid="12"/>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2.08333E-6 7.40741E-7 L -2.08333E-6 0.07245 " pathEditMode="relative" rAng="0" ptsTypes="AA">
                                      <p:cBhvr>
                                        <p:cTn id="16" dur="500" spd="-100000" fill="hold"/>
                                        <p:tgtEl>
                                          <p:spTgt spid="12"/>
                                        </p:tgtEl>
                                        <p:attrNameLst>
                                          <p:attrName>ppt_x</p:attrName>
                                          <p:attrName>ppt_y</p:attrName>
                                        </p:attrNameLst>
                                      </p:cBhvr>
                                      <p:rCtr x="0" y="3611"/>
                                    </p:animMotion>
                                  </p:childTnLst>
                                </p:cTn>
                              </p:par>
                              <p:par>
                                <p:cTn id="17" presetID="23" presetClass="entr" presetSubtype="272" fill="hold" grpId="0" nodeType="withEffect">
                                  <p:stCondLst>
                                    <p:cond delay="500"/>
                                  </p:stCondLst>
                                  <p:childTnLst>
                                    <p:set>
                                      <p:cBhvr>
                                        <p:cTn id="18" dur="1" fill="hold">
                                          <p:stCondLst>
                                            <p:cond delay="0"/>
                                          </p:stCondLst>
                                        </p:cTn>
                                        <p:tgtEl>
                                          <p:spTgt spid="13"/>
                                        </p:tgtEl>
                                        <p:attrNameLst>
                                          <p:attrName>style.visibility</p:attrName>
                                        </p:attrNameLst>
                                      </p:cBhvr>
                                      <p:to>
                                        <p:strVal val="visible"/>
                                      </p:to>
                                    </p:set>
                                    <p:anim calcmode="lin" valueType="num">
                                      <p:cBhvr>
                                        <p:cTn id="19" dur="250" fill="hold"/>
                                        <p:tgtEl>
                                          <p:spTgt spid="13"/>
                                        </p:tgtEl>
                                        <p:attrNameLst>
                                          <p:attrName>ppt_w</p:attrName>
                                        </p:attrNameLst>
                                      </p:cBhvr>
                                      <p:tavLst>
                                        <p:tav tm="0">
                                          <p:val>
                                            <p:strVal val="2/3*#ppt_w"/>
                                          </p:val>
                                        </p:tav>
                                        <p:tav tm="100000">
                                          <p:val>
                                            <p:strVal val="#ppt_w"/>
                                          </p:val>
                                        </p:tav>
                                      </p:tavLst>
                                    </p:anim>
                                    <p:anim calcmode="lin" valueType="num">
                                      <p:cBhvr>
                                        <p:cTn id="20" dur="250" fill="hold"/>
                                        <p:tgtEl>
                                          <p:spTgt spid="13"/>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p:stCondLst>
                                    <p:cond delay="500"/>
                                  </p:stCondLst>
                                  <p:childTnLst>
                                    <p:animMotion origin="layout" path="M 2.29167E-6 7.40741E-7 L 2.29167E-6 0.07245 " pathEditMode="relative" rAng="0" ptsTypes="AA">
                                      <p:cBhvr>
                                        <p:cTn id="22" dur="500" spd="-100000" fill="hold"/>
                                        <p:tgtEl>
                                          <p:spTgt spid="13"/>
                                        </p:tgtEl>
                                        <p:attrNameLst>
                                          <p:attrName>ppt_x</p:attrName>
                                          <p:attrName>ppt_y</p:attrName>
                                        </p:attrNameLst>
                                      </p:cBhvr>
                                      <p:rCtr x="0" y="3611"/>
                                    </p:animMotion>
                                  </p:childTnLst>
                                </p:cTn>
                              </p:par>
                              <p:par>
                                <p:cTn id="23" presetID="23" presetClass="entr" presetSubtype="272" fill="hold" grpId="0" nodeType="withEffect">
                                  <p:stCondLst>
                                    <p:cond delay="500"/>
                                  </p:stCondLst>
                                  <p:childTnLst>
                                    <p:set>
                                      <p:cBhvr>
                                        <p:cTn id="24" dur="1" fill="hold">
                                          <p:stCondLst>
                                            <p:cond delay="0"/>
                                          </p:stCondLst>
                                        </p:cTn>
                                        <p:tgtEl>
                                          <p:spTgt spid="14"/>
                                        </p:tgtEl>
                                        <p:attrNameLst>
                                          <p:attrName>style.visibility</p:attrName>
                                        </p:attrNameLst>
                                      </p:cBhvr>
                                      <p:to>
                                        <p:strVal val="visible"/>
                                      </p:to>
                                    </p:set>
                                    <p:anim calcmode="lin" valueType="num">
                                      <p:cBhvr>
                                        <p:cTn id="25" dur="250" fill="hold"/>
                                        <p:tgtEl>
                                          <p:spTgt spid="14"/>
                                        </p:tgtEl>
                                        <p:attrNameLst>
                                          <p:attrName>ppt_w</p:attrName>
                                        </p:attrNameLst>
                                      </p:cBhvr>
                                      <p:tavLst>
                                        <p:tav tm="0">
                                          <p:val>
                                            <p:strVal val="2/3*#ppt_w"/>
                                          </p:val>
                                        </p:tav>
                                        <p:tav tm="100000">
                                          <p:val>
                                            <p:strVal val="#ppt_w"/>
                                          </p:val>
                                        </p:tav>
                                      </p:tavLst>
                                    </p:anim>
                                    <p:anim calcmode="lin" valueType="num">
                                      <p:cBhvr>
                                        <p:cTn id="26" dur="250" fill="hold"/>
                                        <p:tgtEl>
                                          <p:spTgt spid="14"/>
                                        </p:tgtEl>
                                        <p:attrNameLst>
                                          <p:attrName>ppt_h</p:attrName>
                                        </p:attrNameLst>
                                      </p:cBhvr>
                                      <p:tavLst>
                                        <p:tav tm="0">
                                          <p:val>
                                            <p:strVal val="2/3*#ppt_h"/>
                                          </p:val>
                                        </p:tav>
                                        <p:tav tm="100000">
                                          <p:val>
                                            <p:strVal val="#ppt_h"/>
                                          </p:val>
                                        </p:tav>
                                      </p:tavLst>
                                    </p:anim>
                                  </p:childTnLst>
                                </p:cTn>
                              </p:par>
                              <p:par>
                                <p:cTn id="27" presetID="42" presetClass="path" presetSubtype="0" accel="49333" decel="50667" fill="hold" grpId="1" nodeType="withEffect">
                                  <p:stCondLst>
                                    <p:cond delay="500"/>
                                  </p:stCondLst>
                                  <p:childTnLst>
                                    <p:animMotion origin="layout" path="M 2.29167E-6 -2.96296E-6 L 2.29167E-6 0.07246 " pathEditMode="relative" rAng="0" ptsTypes="AA">
                                      <p:cBhvr>
                                        <p:cTn id="28" dur="500" spd="-100000" fill="hold"/>
                                        <p:tgtEl>
                                          <p:spTgt spid="14"/>
                                        </p:tgtEl>
                                        <p:attrNameLst>
                                          <p:attrName>ppt_x</p:attrName>
                                          <p:attrName>ppt_y</p:attrName>
                                        </p:attrNameLst>
                                      </p:cBhvr>
                                      <p:rCtr x="0" y="3611"/>
                                    </p:animMotion>
                                  </p:childTnLst>
                                </p:cTn>
                              </p:par>
                              <p:par>
                                <p:cTn id="29" presetID="23" presetClass="entr" presetSubtype="272" fill="hold" grpId="0" nodeType="withEffect">
                                  <p:stCondLst>
                                    <p:cond delay="500"/>
                                  </p:stCondLst>
                                  <p:childTnLst>
                                    <p:set>
                                      <p:cBhvr>
                                        <p:cTn id="30" dur="1" fill="hold">
                                          <p:stCondLst>
                                            <p:cond delay="0"/>
                                          </p:stCondLst>
                                        </p:cTn>
                                        <p:tgtEl>
                                          <p:spTgt spid="15"/>
                                        </p:tgtEl>
                                        <p:attrNameLst>
                                          <p:attrName>style.visibility</p:attrName>
                                        </p:attrNameLst>
                                      </p:cBhvr>
                                      <p:to>
                                        <p:strVal val="visible"/>
                                      </p:to>
                                    </p:set>
                                    <p:anim calcmode="lin" valueType="num">
                                      <p:cBhvr>
                                        <p:cTn id="31" dur="250" fill="hold"/>
                                        <p:tgtEl>
                                          <p:spTgt spid="15"/>
                                        </p:tgtEl>
                                        <p:attrNameLst>
                                          <p:attrName>ppt_w</p:attrName>
                                        </p:attrNameLst>
                                      </p:cBhvr>
                                      <p:tavLst>
                                        <p:tav tm="0">
                                          <p:val>
                                            <p:strVal val="2/3*#ppt_w"/>
                                          </p:val>
                                        </p:tav>
                                        <p:tav tm="100000">
                                          <p:val>
                                            <p:strVal val="#ppt_w"/>
                                          </p:val>
                                        </p:tav>
                                      </p:tavLst>
                                    </p:anim>
                                    <p:anim calcmode="lin" valueType="num">
                                      <p:cBhvr>
                                        <p:cTn id="32" dur="250" fill="hold"/>
                                        <p:tgtEl>
                                          <p:spTgt spid="15"/>
                                        </p:tgtEl>
                                        <p:attrNameLst>
                                          <p:attrName>ppt_h</p:attrName>
                                        </p:attrNameLst>
                                      </p:cBhvr>
                                      <p:tavLst>
                                        <p:tav tm="0">
                                          <p:val>
                                            <p:strVal val="2/3*#ppt_h"/>
                                          </p:val>
                                        </p:tav>
                                        <p:tav tm="100000">
                                          <p:val>
                                            <p:strVal val="#ppt_h"/>
                                          </p:val>
                                        </p:tav>
                                      </p:tavLst>
                                    </p:anim>
                                  </p:childTnLst>
                                </p:cTn>
                              </p:par>
                              <p:par>
                                <p:cTn id="33" presetID="42" presetClass="path" presetSubtype="0" accel="49333" decel="50667" fill="hold" grpId="1" nodeType="withEffect">
                                  <p:stCondLst>
                                    <p:cond delay="500"/>
                                  </p:stCondLst>
                                  <p:childTnLst>
                                    <p:animMotion origin="layout" path="M 0 -2.22222E-6 L 0 0.07246 " pathEditMode="relative" rAng="0" ptsTypes="AA">
                                      <p:cBhvr>
                                        <p:cTn id="34" dur="500" spd="-100000" fill="hold"/>
                                        <p:tgtEl>
                                          <p:spTgt spid="15"/>
                                        </p:tgtEl>
                                        <p:attrNameLst>
                                          <p:attrName>ppt_x</p:attrName>
                                          <p:attrName>ppt_y</p:attrName>
                                        </p:attrNameLst>
                                      </p:cBhvr>
                                      <p:rCtr x="0" y="3611"/>
                                    </p:animMotion>
                                  </p:childTnLst>
                                </p:cTn>
                              </p:par>
                              <p:par>
                                <p:cTn id="35" presetID="23" presetClass="entr" presetSubtype="272" fill="hold" grpId="0" nodeType="withEffect">
                                  <p:stCondLst>
                                    <p:cond delay="500"/>
                                  </p:stCondLst>
                                  <p:childTnLst>
                                    <p:set>
                                      <p:cBhvr>
                                        <p:cTn id="36" dur="1" fill="hold">
                                          <p:stCondLst>
                                            <p:cond delay="0"/>
                                          </p:stCondLst>
                                        </p:cTn>
                                        <p:tgtEl>
                                          <p:spTgt spid="16"/>
                                        </p:tgtEl>
                                        <p:attrNameLst>
                                          <p:attrName>style.visibility</p:attrName>
                                        </p:attrNameLst>
                                      </p:cBhvr>
                                      <p:to>
                                        <p:strVal val="visible"/>
                                      </p:to>
                                    </p:set>
                                    <p:anim calcmode="lin" valueType="num">
                                      <p:cBhvr>
                                        <p:cTn id="37" dur="250" fill="hold"/>
                                        <p:tgtEl>
                                          <p:spTgt spid="16"/>
                                        </p:tgtEl>
                                        <p:attrNameLst>
                                          <p:attrName>ppt_w</p:attrName>
                                        </p:attrNameLst>
                                      </p:cBhvr>
                                      <p:tavLst>
                                        <p:tav tm="0">
                                          <p:val>
                                            <p:strVal val="2/3*#ppt_w"/>
                                          </p:val>
                                        </p:tav>
                                        <p:tav tm="100000">
                                          <p:val>
                                            <p:strVal val="#ppt_w"/>
                                          </p:val>
                                        </p:tav>
                                      </p:tavLst>
                                    </p:anim>
                                    <p:anim calcmode="lin" valueType="num">
                                      <p:cBhvr>
                                        <p:cTn id="38" dur="250" fill="hold"/>
                                        <p:tgtEl>
                                          <p:spTgt spid="16"/>
                                        </p:tgtEl>
                                        <p:attrNameLst>
                                          <p:attrName>ppt_h</p:attrName>
                                        </p:attrNameLst>
                                      </p:cBhvr>
                                      <p:tavLst>
                                        <p:tav tm="0">
                                          <p:val>
                                            <p:strVal val="2/3*#ppt_h"/>
                                          </p:val>
                                        </p:tav>
                                        <p:tav tm="100000">
                                          <p:val>
                                            <p:strVal val="#ppt_h"/>
                                          </p:val>
                                        </p:tav>
                                      </p:tavLst>
                                    </p:anim>
                                  </p:childTnLst>
                                </p:cTn>
                              </p:par>
                              <p:par>
                                <p:cTn id="39" presetID="42" presetClass="path" presetSubtype="0" accel="49333" decel="50667" fill="hold" grpId="1" nodeType="withEffect">
                                  <p:stCondLst>
                                    <p:cond delay="500"/>
                                  </p:stCondLst>
                                  <p:childTnLst>
                                    <p:animMotion origin="layout" path="M 0 7.40741E-7 L 0 0.07245 " pathEditMode="relative" rAng="0" ptsTypes="AA">
                                      <p:cBhvr>
                                        <p:cTn id="40" dur="500" spd="-100000" fill="hold"/>
                                        <p:tgtEl>
                                          <p:spTgt spid="16"/>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9" grpId="1"/>
      <p:bldP spid="12" grpId="0"/>
      <p:bldP spid="12" grpId="1"/>
      <p:bldP spid="13" grpId="0"/>
      <p:bldP spid="13" grpId="1"/>
      <p:bldP spid="14" grpId="0"/>
      <p:bldP spid="14" grpId="1"/>
      <p:bldP spid="15" grpId="0"/>
      <p:bldP spid="15" grpId="1"/>
      <p:bldP spid="16" grpId="0"/>
      <p:bldP spid="16" grpId="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Freeform: Shape 32">
            <a:extLst>
              <a:ext uri="{FF2B5EF4-FFF2-40B4-BE49-F238E27FC236}">
                <a16:creationId xmlns:a16="http://schemas.microsoft.com/office/drawing/2014/main" id="{0CC5C3AF-D969-AEDF-5A71-F11D981ABBE1}"/>
              </a:ext>
            </a:extLst>
          </p:cNvPr>
          <p:cNvSpPr/>
          <p:nvPr/>
        </p:nvSpPr>
        <p:spPr>
          <a:xfrm rot="2635932">
            <a:off x="1644288" y="-4025945"/>
            <a:ext cx="9490009" cy="8513993"/>
          </a:xfrm>
          <a:custGeom>
            <a:avLst/>
            <a:gdLst>
              <a:gd name="connsiteX0" fmla="*/ 9332949 w 9490009"/>
              <a:gd name="connsiteY0" fmla="*/ 1723292 h 8513993"/>
              <a:gd name="connsiteX1" fmla="*/ 9336430 w 9490009"/>
              <a:gd name="connsiteY1" fmla="*/ 1721279 h 8513993"/>
              <a:gd name="connsiteX2" fmla="*/ 9334001 w 9490009"/>
              <a:gd name="connsiteY2" fmla="*/ 1724328 h 8513993"/>
              <a:gd name="connsiteX3" fmla="*/ 9293157 w 9490009"/>
              <a:gd name="connsiteY3" fmla="*/ 1606558 h 8513993"/>
              <a:gd name="connsiteX4" fmla="*/ 9293123 w 9490009"/>
              <a:gd name="connsiteY4" fmla="*/ 1607510 h 8513993"/>
              <a:gd name="connsiteX5" fmla="*/ 9294553 w 9490009"/>
              <a:gd name="connsiteY5" fmla="*/ 1606875 h 8513993"/>
              <a:gd name="connsiteX6" fmla="*/ 9300218 w 9490009"/>
              <a:gd name="connsiteY6" fmla="*/ 1610879 h 8513993"/>
              <a:gd name="connsiteX7" fmla="*/ 9297578 w 9490009"/>
              <a:gd name="connsiteY7" fmla="*/ 1614486 h 8513993"/>
              <a:gd name="connsiteX8" fmla="*/ 9289308 w 9490009"/>
              <a:gd name="connsiteY8" fmla="*/ 1612987 h 8513993"/>
              <a:gd name="connsiteX9" fmla="*/ 9282403 w 9490009"/>
              <a:gd name="connsiteY9" fmla="*/ 1611221 h 8513993"/>
              <a:gd name="connsiteX10" fmla="*/ 9284552 w 9490009"/>
              <a:gd name="connsiteY10" fmla="*/ 1609935 h 8513993"/>
              <a:gd name="connsiteX11" fmla="*/ 9289308 w 9490009"/>
              <a:gd name="connsiteY11" fmla="*/ 1612987 h 8513993"/>
              <a:gd name="connsiteX12" fmla="*/ 9287161 w 9490009"/>
              <a:gd name="connsiteY12" fmla="*/ 1614272 h 8513993"/>
              <a:gd name="connsiteX13" fmla="*/ 9282403 w 9490009"/>
              <a:gd name="connsiteY13" fmla="*/ 1611221 h 8513993"/>
              <a:gd name="connsiteX14" fmla="*/ 9275479 w 9490009"/>
              <a:gd name="connsiteY14" fmla="*/ 1547501 h 8513993"/>
              <a:gd name="connsiteX15" fmla="*/ 9288472 w 9490009"/>
              <a:gd name="connsiteY15" fmla="*/ 1537928 h 8513993"/>
              <a:gd name="connsiteX16" fmla="*/ 9298082 w 9490009"/>
              <a:gd name="connsiteY16" fmla="*/ 1530515 h 8513993"/>
              <a:gd name="connsiteX17" fmla="*/ 9308975 w 9490009"/>
              <a:gd name="connsiteY17" fmla="*/ 1528382 h 8513993"/>
              <a:gd name="connsiteX18" fmla="*/ 9323198 w 9490009"/>
              <a:gd name="connsiteY18" fmla="*/ 1528306 h 8513993"/>
              <a:gd name="connsiteX19" fmla="*/ 9321081 w 9490009"/>
              <a:gd name="connsiteY19" fmla="*/ 1535452 h 8513993"/>
              <a:gd name="connsiteX20" fmla="*/ 9281414 w 9490009"/>
              <a:gd name="connsiteY20" fmla="*/ 1546527 h 8513993"/>
              <a:gd name="connsiteX21" fmla="*/ 9267229 w 9490009"/>
              <a:gd name="connsiteY21" fmla="*/ 1513135 h 8513993"/>
              <a:gd name="connsiteX22" fmla="*/ 9268227 w 9490009"/>
              <a:gd name="connsiteY22" fmla="*/ 1512482 h 8513993"/>
              <a:gd name="connsiteX23" fmla="*/ 9278145 w 9490009"/>
              <a:gd name="connsiteY23" fmla="*/ 1505726 h 8513993"/>
              <a:gd name="connsiteX24" fmla="*/ 9293170 w 9490009"/>
              <a:gd name="connsiteY24" fmla="*/ 1496503 h 8513993"/>
              <a:gd name="connsiteX25" fmla="*/ 9324952 w 9490009"/>
              <a:gd name="connsiteY25" fmla="*/ 1480268 h 8513993"/>
              <a:gd name="connsiteX26" fmla="*/ 9332369 w 9490009"/>
              <a:gd name="connsiteY26" fmla="*/ 1478125 h 8513993"/>
              <a:gd name="connsiteX27" fmla="*/ 9336517 w 9490009"/>
              <a:gd name="connsiteY27" fmla="*/ 1478802 h 8513993"/>
              <a:gd name="connsiteX28" fmla="*/ 9333637 w 9490009"/>
              <a:gd name="connsiteY28" fmla="*/ 1486596 h 8513993"/>
              <a:gd name="connsiteX29" fmla="*/ 9323663 w 9490009"/>
              <a:gd name="connsiteY29" fmla="*/ 1496961 h 8513993"/>
              <a:gd name="connsiteX30" fmla="*/ 8915307 w 9490009"/>
              <a:gd name="connsiteY30" fmla="*/ 1807810 h 8513993"/>
              <a:gd name="connsiteX31" fmla="*/ 8907371 w 9490009"/>
              <a:gd name="connsiteY31" fmla="*/ 1815803 h 8513993"/>
              <a:gd name="connsiteX32" fmla="*/ 8916834 w 9490009"/>
              <a:gd name="connsiteY32" fmla="*/ 1811495 h 8513993"/>
              <a:gd name="connsiteX33" fmla="*/ 8934842 w 9490009"/>
              <a:gd name="connsiteY33" fmla="*/ 1805047 h 8513993"/>
              <a:gd name="connsiteX34" fmla="*/ 8840139 w 9490009"/>
              <a:gd name="connsiteY34" fmla="*/ 1839454 h 8513993"/>
              <a:gd name="connsiteX35" fmla="*/ 8839251 w 9490009"/>
              <a:gd name="connsiteY35" fmla="*/ 1845884 h 8513993"/>
              <a:gd name="connsiteX36" fmla="*/ 8840849 w 9490009"/>
              <a:gd name="connsiteY36" fmla="*/ 1846101 h 8513993"/>
              <a:gd name="connsiteX37" fmla="*/ 8857837 w 9490009"/>
              <a:gd name="connsiteY37" fmla="*/ 1838362 h 8513993"/>
              <a:gd name="connsiteX38" fmla="*/ 8853277 w 9490009"/>
              <a:gd name="connsiteY38" fmla="*/ 1836251 h 8513993"/>
              <a:gd name="connsiteX39" fmla="*/ 8840139 w 9490009"/>
              <a:gd name="connsiteY39" fmla="*/ 1839454 h 8513993"/>
              <a:gd name="connsiteX40" fmla="*/ 9205089 w 9490009"/>
              <a:gd name="connsiteY40" fmla="*/ 1457568 h 8513993"/>
              <a:gd name="connsiteX41" fmla="*/ 9213846 w 9490009"/>
              <a:gd name="connsiteY41" fmla="*/ 1463883 h 8513993"/>
              <a:gd name="connsiteX42" fmla="*/ 9205393 w 9490009"/>
              <a:gd name="connsiteY42" fmla="*/ 1464976 h 8513993"/>
              <a:gd name="connsiteX43" fmla="*/ 9205089 w 9490009"/>
              <a:gd name="connsiteY43" fmla="*/ 1457568 h 8513993"/>
              <a:gd name="connsiteX44" fmla="*/ 9230883 w 9490009"/>
              <a:gd name="connsiteY44" fmla="*/ 1349858 h 8513993"/>
              <a:gd name="connsiteX45" fmla="*/ 9285875 w 9490009"/>
              <a:gd name="connsiteY45" fmla="*/ 1318445 h 8513993"/>
              <a:gd name="connsiteX46" fmla="*/ 9345340 w 9490009"/>
              <a:gd name="connsiteY46" fmla="*/ 1271348 h 8513993"/>
              <a:gd name="connsiteX47" fmla="*/ 9364575 w 9490009"/>
              <a:gd name="connsiteY47" fmla="*/ 1259964 h 8513993"/>
              <a:gd name="connsiteX48" fmla="*/ 9367337 w 9490009"/>
              <a:gd name="connsiteY48" fmla="*/ 1259812 h 8513993"/>
              <a:gd name="connsiteX49" fmla="*/ 9373150 w 9490009"/>
              <a:gd name="connsiteY49" fmla="*/ 1260856 h 8513993"/>
              <a:gd name="connsiteX50" fmla="*/ 9324013 w 9490009"/>
              <a:gd name="connsiteY50" fmla="*/ 1301587 h 8513993"/>
              <a:gd name="connsiteX51" fmla="*/ 9286094 w 9490009"/>
              <a:gd name="connsiteY51" fmla="*/ 1330293 h 8513993"/>
              <a:gd name="connsiteX52" fmla="*/ 9280755 w 9490009"/>
              <a:gd name="connsiteY52" fmla="*/ 1334768 h 8513993"/>
              <a:gd name="connsiteX53" fmla="*/ 9402885 w 9490009"/>
              <a:gd name="connsiteY53" fmla="*/ 1049130 h 8513993"/>
              <a:gd name="connsiteX54" fmla="*/ 9469174 w 9490009"/>
              <a:gd name="connsiteY54" fmla="*/ 1001219 h 8513993"/>
              <a:gd name="connsiteX55" fmla="*/ 9478572 w 9490009"/>
              <a:gd name="connsiteY55" fmla="*/ 998970 h 8513993"/>
              <a:gd name="connsiteX56" fmla="*/ 9490009 w 9490009"/>
              <a:gd name="connsiteY56" fmla="*/ 997336 h 8513993"/>
              <a:gd name="connsiteX57" fmla="*/ 9459646 w 9490009"/>
              <a:gd name="connsiteY57" fmla="*/ 1023368 h 8513993"/>
              <a:gd name="connsiteX58" fmla="*/ 9429532 w 9490009"/>
              <a:gd name="connsiteY58" fmla="*/ 1046473 h 8513993"/>
              <a:gd name="connsiteX59" fmla="*/ 9411020 w 9490009"/>
              <a:gd name="connsiteY59" fmla="*/ 1047787 h 8513993"/>
              <a:gd name="connsiteX60" fmla="*/ 3241056 w 9490009"/>
              <a:gd name="connsiteY60" fmla="*/ 6931878 h 8513993"/>
              <a:gd name="connsiteX61" fmla="*/ 3238868 w 9490009"/>
              <a:gd name="connsiteY61" fmla="*/ 6938228 h 8513993"/>
              <a:gd name="connsiteX62" fmla="*/ 3265707 w 9490009"/>
              <a:gd name="connsiteY62" fmla="*/ 6935664 h 8513993"/>
              <a:gd name="connsiteX63" fmla="*/ 3250698 w 9490009"/>
              <a:gd name="connsiteY63" fmla="*/ 6927943 h 8513993"/>
              <a:gd name="connsiteX64" fmla="*/ 3241056 w 9490009"/>
              <a:gd name="connsiteY64" fmla="*/ 6931878 h 8513993"/>
              <a:gd name="connsiteX65" fmla="*/ 3182668 w 9490009"/>
              <a:gd name="connsiteY65" fmla="*/ 6982390 h 8513993"/>
              <a:gd name="connsiteX66" fmla="*/ 3176237 w 9490009"/>
              <a:gd name="connsiteY66" fmla="*/ 6992112 h 8513993"/>
              <a:gd name="connsiteX67" fmla="*/ 3202157 w 9490009"/>
              <a:gd name="connsiteY67" fmla="*/ 6991346 h 8513993"/>
              <a:gd name="connsiteX68" fmla="*/ 3208866 w 9490009"/>
              <a:gd name="connsiteY68" fmla="*/ 6983840 h 8513993"/>
              <a:gd name="connsiteX69" fmla="*/ 3200829 w 9490009"/>
              <a:gd name="connsiteY69" fmla="*/ 6979771 h 8513993"/>
              <a:gd name="connsiteX70" fmla="*/ 3182668 w 9490009"/>
              <a:gd name="connsiteY70" fmla="*/ 6982390 h 8513993"/>
              <a:gd name="connsiteX71" fmla="*/ 3138553 w 9490009"/>
              <a:gd name="connsiteY71" fmla="*/ 7023199 h 8513993"/>
              <a:gd name="connsiteX72" fmla="*/ 3133755 w 9490009"/>
              <a:gd name="connsiteY72" fmla="*/ 7031228 h 8513993"/>
              <a:gd name="connsiteX73" fmla="*/ 3158653 w 9490009"/>
              <a:gd name="connsiteY73" fmla="*/ 7027836 h 8513993"/>
              <a:gd name="connsiteX74" fmla="*/ 3147413 w 9490009"/>
              <a:gd name="connsiteY74" fmla="*/ 7019533 h 8513993"/>
              <a:gd name="connsiteX75" fmla="*/ 3138553 w 9490009"/>
              <a:gd name="connsiteY75" fmla="*/ 7023199 h 8513993"/>
              <a:gd name="connsiteX76" fmla="*/ 9178266 w 9490009"/>
              <a:gd name="connsiteY76" fmla="*/ 1204008 h 8513993"/>
              <a:gd name="connsiteX77" fmla="*/ 9176842 w 9490009"/>
              <a:gd name="connsiteY77" fmla="*/ 1209840 h 8513993"/>
              <a:gd name="connsiteX78" fmla="*/ 9178266 w 9490009"/>
              <a:gd name="connsiteY78" fmla="*/ 1204008 h 8513993"/>
              <a:gd name="connsiteX79" fmla="*/ 9202558 w 9490009"/>
              <a:gd name="connsiteY79" fmla="*/ 1173789 h 8513993"/>
              <a:gd name="connsiteX80" fmla="*/ 9219154 w 9490009"/>
              <a:gd name="connsiteY80" fmla="*/ 1161166 h 8513993"/>
              <a:gd name="connsiteX81" fmla="*/ 9304230 w 9490009"/>
              <a:gd name="connsiteY81" fmla="*/ 1116621 h 8513993"/>
              <a:gd name="connsiteX82" fmla="*/ 9343439 w 9490009"/>
              <a:gd name="connsiteY82" fmla="*/ 1090030 h 8513993"/>
              <a:gd name="connsiteX83" fmla="*/ 9343245 w 9490009"/>
              <a:gd name="connsiteY83" fmla="*/ 1091397 h 8513993"/>
              <a:gd name="connsiteX84" fmla="*/ 9368705 w 9490009"/>
              <a:gd name="connsiteY84" fmla="*/ 1087553 h 8513993"/>
              <a:gd name="connsiteX85" fmla="*/ 9378159 w 9490009"/>
              <a:gd name="connsiteY85" fmla="*/ 1085893 h 8513993"/>
              <a:gd name="connsiteX86" fmla="*/ 9366213 w 9490009"/>
              <a:gd name="connsiteY86" fmla="*/ 1095057 h 8513993"/>
              <a:gd name="connsiteX87" fmla="*/ 9286265 w 9490009"/>
              <a:gd name="connsiteY87" fmla="*/ 1151438 h 8513993"/>
              <a:gd name="connsiteX88" fmla="*/ 9249770 w 9490009"/>
              <a:gd name="connsiteY88" fmla="*/ 1158879 h 8513993"/>
              <a:gd name="connsiteX89" fmla="*/ 3035502 w 9490009"/>
              <a:gd name="connsiteY89" fmla="*/ 7112845 h 8513993"/>
              <a:gd name="connsiteX90" fmla="*/ 3034432 w 9490009"/>
              <a:gd name="connsiteY90" fmla="*/ 7118521 h 8513993"/>
              <a:gd name="connsiteX91" fmla="*/ 3059330 w 9490009"/>
              <a:gd name="connsiteY91" fmla="*/ 7115131 h 8513993"/>
              <a:gd name="connsiteX92" fmla="*/ 3043121 w 9490009"/>
              <a:gd name="connsiteY92" fmla="*/ 7109963 h 8513993"/>
              <a:gd name="connsiteX93" fmla="*/ 3035502 w 9490009"/>
              <a:gd name="connsiteY93" fmla="*/ 7112845 h 8513993"/>
              <a:gd name="connsiteX94" fmla="*/ 9160483 w 9490009"/>
              <a:gd name="connsiteY94" fmla="*/ 1209729 h 8513993"/>
              <a:gd name="connsiteX95" fmla="*/ 9159060 w 9490009"/>
              <a:gd name="connsiteY95" fmla="*/ 1215903 h 8513993"/>
              <a:gd name="connsiteX96" fmla="*/ 9160483 w 9490009"/>
              <a:gd name="connsiteY96" fmla="*/ 1209729 h 8513993"/>
              <a:gd name="connsiteX97" fmla="*/ 3070981 w 9490009"/>
              <a:gd name="connsiteY97" fmla="*/ 7074682 h 8513993"/>
              <a:gd name="connsiteX98" fmla="*/ 3063659 w 9490009"/>
              <a:gd name="connsiteY98" fmla="*/ 7087768 h 8513993"/>
              <a:gd name="connsiteX99" fmla="*/ 3101810 w 9490009"/>
              <a:gd name="connsiteY99" fmla="*/ 7076011 h 8513993"/>
              <a:gd name="connsiteX100" fmla="*/ 3083944 w 9490009"/>
              <a:gd name="connsiteY100" fmla="*/ 7071890 h 8513993"/>
              <a:gd name="connsiteX101" fmla="*/ 3070981 w 9490009"/>
              <a:gd name="connsiteY101" fmla="*/ 7074682 h 8513993"/>
              <a:gd name="connsiteX102" fmla="*/ 8852960 w 9490009"/>
              <a:gd name="connsiteY102" fmla="*/ 1479778 h 8513993"/>
              <a:gd name="connsiteX103" fmla="*/ 8865630 w 9490009"/>
              <a:gd name="connsiteY103" fmla="*/ 1474572 h 8513993"/>
              <a:gd name="connsiteX104" fmla="*/ 8867780 w 9490009"/>
              <a:gd name="connsiteY104" fmla="*/ 1473243 h 8513993"/>
              <a:gd name="connsiteX105" fmla="*/ 8854124 w 9490009"/>
              <a:gd name="connsiteY105" fmla="*/ 1478683 h 8513993"/>
              <a:gd name="connsiteX106" fmla="*/ 9087509 w 9490009"/>
              <a:gd name="connsiteY106" fmla="*/ 1213505 h 8513993"/>
              <a:gd name="connsiteX107" fmla="*/ 9093711 w 9490009"/>
              <a:gd name="connsiteY107" fmla="*/ 1209321 h 8513993"/>
              <a:gd name="connsiteX108" fmla="*/ 9156956 w 9490009"/>
              <a:gd name="connsiteY108" fmla="*/ 1181139 h 8513993"/>
              <a:gd name="connsiteX109" fmla="*/ 9155104 w 9490009"/>
              <a:gd name="connsiteY109" fmla="*/ 1188100 h 8513993"/>
              <a:gd name="connsiteX110" fmla="*/ 9153037 w 9490009"/>
              <a:gd name="connsiteY110" fmla="*/ 1190804 h 8513993"/>
              <a:gd name="connsiteX111" fmla="*/ 8971967 w 9490009"/>
              <a:gd name="connsiteY111" fmla="*/ 1279045 h 8513993"/>
              <a:gd name="connsiteX112" fmla="*/ 8974958 w 9490009"/>
              <a:gd name="connsiteY112" fmla="*/ 1284704 h 8513993"/>
              <a:gd name="connsiteX113" fmla="*/ 8981841 w 9490009"/>
              <a:gd name="connsiteY113" fmla="*/ 1281567 h 8513993"/>
              <a:gd name="connsiteX114" fmla="*/ 8982151 w 9490009"/>
              <a:gd name="connsiteY114" fmla="*/ 1275451 h 8513993"/>
              <a:gd name="connsiteX115" fmla="*/ 8976394 w 9490009"/>
              <a:gd name="connsiteY115" fmla="*/ 1276304 h 8513993"/>
              <a:gd name="connsiteX116" fmla="*/ 8971967 w 9490009"/>
              <a:gd name="connsiteY116" fmla="*/ 1279045 h 8513993"/>
              <a:gd name="connsiteX117" fmla="*/ 7364690 w 9490009"/>
              <a:gd name="connsiteY117" fmla="*/ 2791785 h 8513993"/>
              <a:gd name="connsiteX118" fmla="*/ 7368608 w 9490009"/>
              <a:gd name="connsiteY118" fmla="*/ 2791426 h 8513993"/>
              <a:gd name="connsiteX119" fmla="*/ 7413676 w 9490009"/>
              <a:gd name="connsiteY119" fmla="*/ 2778388 h 8513993"/>
              <a:gd name="connsiteX120" fmla="*/ 7414526 w 9490009"/>
              <a:gd name="connsiteY120" fmla="*/ 2777238 h 8513993"/>
              <a:gd name="connsiteX121" fmla="*/ 2030459 w 9490009"/>
              <a:gd name="connsiteY121" fmla="*/ 7928453 h 8513993"/>
              <a:gd name="connsiteX122" fmla="*/ 2077135 w 9490009"/>
              <a:gd name="connsiteY122" fmla="*/ 7913076 h 8513993"/>
              <a:gd name="connsiteX123" fmla="*/ 2099749 w 9490009"/>
              <a:gd name="connsiteY123" fmla="*/ 7898592 h 8513993"/>
              <a:gd name="connsiteX124" fmla="*/ 2125801 w 9490009"/>
              <a:gd name="connsiteY124" fmla="*/ 7872847 h 8513993"/>
              <a:gd name="connsiteX125" fmla="*/ 2105568 w 9490009"/>
              <a:gd name="connsiteY125" fmla="*/ 7881066 h 8513993"/>
              <a:gd name="connsiteX126" fmla="*/ 2030459 w 9490009"/>
              <a:gd name="connsiteY126" fmla="*/ 7928453 h 8513993"/>
              <a:gd name="connsiteX127" fmla="*/ 9018661 w 9490009"/>
              <a:gd name="connsiteY127" fmla="*/ 1193079 h 8513993"/>
              <a:gd name="connsiteX128" fmla="*/ 9018532 w 9490009"/>
              <a:gd name="connsiteY128" fmla="*/ 1198445 h 8513993"/>
              <a:gd name="connsiteX129" fmla="*/ 9018470 w 9490009"/>
              <a:gd name="connsiteY129" fmla="*/ 1201069 h 8513993"/>
              <a:gd name="connsiteX130" fmla="*/ 9018474 w 9490009"/>
              <a:gd name="connsiteY130" fmla="*/ 1200945 h 8513993"/>
              <a:gd name="connsiteX131" fmla="*/ 9018532 w 9490009"/>
              <a:gd name="connsiteY131" fmla="*/ 1198445 h 8513993"/>
              <a:gd name="connsiteX132" fmla="*/ 9018541 w 9490009"/>
              <a:gd name="connsiteY132" fmla="*/ 1198073 h 8513993"/>
              <a:gd name="connsiteX133" fmla="*/ 9018661 w 9490009"/>
              <a:gd name="connsiteY133" fmla="*/ 1193079 h 8513993"/>
              <a:gd name="connsiteX134" fmla="*/ 1897363 w 9490009"/>
              <a:gd name="connsiteY134" fmla="*/ 8022843 h 8513993"/>
              <a:gd name="connsiteX135" fmla="*/ 1901784 w 9490009"/>
              <a:gd name="connsiteY135" fmla="*/ 8022025 h 8513993"/>
              <a:gd name="connsiteX136" fmla="*/ 1883951 w 9490009"/>
              <a:gd name="connsiteY136" fmla="*/ 8041902 h 8513993"/>
              <a:gd name="connsiteX137" fmla="*/ 1870457 w 9490009"/>
              <a:gd name="connsiteY137" fmla="*/ 8050077 h 8513993"/>
              <a:gd name="connsiteX138" fmla="*/ 1889706 w 9490009"/>
              <a:gd name="connsiteY138" fmla="*/ 8043750 h 8513993"/>
              <a:gd name="connsiteX139" fmla="*/ 1964819 w 9490009"/>
              <a:gd name="connsiteY139" fmla="*/ 8009025 h 8513993"/>
              <a:gd name="connsiteX140" fmla="*/ 1986363 w 9490009"/>
              <a:gd name="connsiteY140" fmla="*/ 7980905 h 8513993"/>
              <a:gd name="connsiteX141" fmla="*/ 1968032 w 9490009"/>
              <a:gd name="connsiteY141" fmla="*/ 7993146 h 8513993"/>
              <a:gd name="connsiteX142" fmla="*/ 1933208 w 9490009"/>
              <a:gd name="connsiteY142" fmla="*/ 8007163 h 8513993"/>
              <a:gd name="connsiteX143" fmla="*/ 1931764 w 9490009"/>
              <a:gd name="connsiteY143" fmla="*/ 8009761 h 8513993"/>
              <a:gd name="connsiteX144" fmla="*/ 1929079 w 9490009"/>
              <a:gd name="connsiteY144" fmla="*/ 8008825 h 8513993"/>
              <a:gd name="connsiteX145" fmla="*/ 1921260 w 9490009"/>
              <a:gd name="connsiteY145" fmla="*/ 8011974 h 8513993"/>
              <a:gd name="connsiteX146" fmla="*/ 1871459 w 9490009"/>
              <a:gd name="connsiteY146" fmla="*/ 8034659 h 8513993"/>
              <a:gd name="connsiteX147" fmla="*/ 1871828 w 9490009"/>
              <a:gd name="connsiteY147" fmla="*/ 8034456 h 8513993"/>
              <a:gd name="connsiteX148" fmla="*/ 1871545 w 9490009"/>
              <a:gd name="connsiteY148" fmla="*/ 8034583 h 8513993"/>
              <a:gd name="connsiteX149" fmla="*/ 8868063 w 9490009"/>
              <a:gd name="connsiteY149" fmla="*/ 1282681 h 8513993"/>
              <a:gd name="connsiteX150" fmla="*/ 8865501 w 9490009"/>
              <a:gd name="connsiteY150" fmla="*/ 1287330 h 8513993"/>
              <a:gd name="connsiteX151" fmla="*/ 8868120 w 9490009"/>
              <a:gd name="connsiteY151" fmla="*/ 1293301 h 8513993"/>
              <a:gd name="connsiteX152" fmla="*/ 8869517 w 9490009"/>
              <a:gd name="connsiteY152" fmla="*/ 1282645 h 8513993"/>
              <a:gd name="connsiteX153" fmla="*/ 8868063 w 9490009"/>
              <a:gd name="connsiteY153" fmla="*/ 1282681 h 8513993"/>
              <a:gd name="connsiteX154" fmla="*/ 9253762 w 9490009"/>
              <a:gd name="connsiteY154" fmla="*/ 887566 h 8513993"/>
              <a:gd name="connsiteX155" fmla="*/ 9260748 w 9490009"/>
              <a:gd name="connsiteY155" fmla="*/ 885821 h 8513993"/>
              <a:gd name="connsiteX156" fmla="*/ 9237437 w 9490009"/>
              <a:gd name="connsiteY156" fmla="*/ 906444 h 8513993"/>
              <a:gd name="connsiteX157" fmla="*/ 9253762 w 9490009"/>
              <a:gd name="connsiteY157" fmla="*/ 887566 h 8513993"/>
              <a:gd name="connsiteX158" fmla="*/ 5535639 w 9490009"/>
              <a:gd name="connsiteY158" fmla="*/ 4445512 h 8513993"/>
              <a:gd name="connsiteX159" fmla="*/ 5542253 w 9490009"/>
              <a:gd name="connsiteY159" fmla="*/ 4451377 h 8513993"/>
              <a:gd name="connsiteX160" fmla="*/ 5545627 w 9490009"/>
              <a:gd name="connsiteY160" fmla="*/ 4445199 h 8513993"/>
              <a:gd name="connsiteX161" fmla="*/ 5544896 w 9490009"/>
              <a:gd name="connsiteY161" fmla="*/ 4443735 h 8513993"/>
              <a:gd name="connsiteX162" fmla="*/ 5426422 w 9490009"/>
              <a:gd name="connsiteY162" fmla="*/ 4545035 h 8513993"/>
              <a:gd name="connsiteX163" fmla="*/ 5434248 w 9490009"/>
              <a:gd name="connsiteY163" fmla="*/ 4556262 h 8513993"/>
              <a:gd name="connsiteX164" fmla="*/ 5444692 w 9490009"/>
              <a:gd name="connsiteY164" fmla="*/ 4545821 h 8513993"/>
              <a:gd name="connsiteX165" fmla="*/ 8729727 w 9490009"/>
              <a:gd name="connsiteY165" fmla="*/ 1361861 h 8513993"/>
              <a:gd name="connsiteX166" fmla="*/ 8726373 w 9490009"/>
              <a:gd name="connsiteY166" fmla="*/ 1371805 h 8513993"/>
              <a:gd name="connsiteX167" fmla="*/ 8727426 w 9490009"/>
              <a:gd name="connsiteY167" fmla="*/ 1371976 h 8513993"/>
              <a:gd name="connsiteX168" fmla="*/ 8734475 w 9490009"/>
              <a:gd name="connsiteY168" fmla="*/ 1367652 h 8513993"/>
              <a:gd name="connsiteX169" fmla="*/ 8740334 w 9490009"/>
              <a:gd name="connsiteY169" fmla="*/ 1361806 h 8513993"/>
              <a:gd name="connsiteX170" fmla="*/ 8753944 w 9490009"/>
              <a:gd name="connsiteY170" fmla="*/ 1349685 h 8513993"/>
              <a:gd name="connsiteX171" fmla="*/ 8747453 w 9490009"/>
              <a:gd name="connsiteY171" fmla="*/ 1351079 h 8513993"/>
              <a:gd name="connsiteX172" fmla="*/ 8729727 w 9490009"/>
              <a:gd name="connsiteY172" fmla="*/ 1361861 h 8513993"/>
              <a:gd name="connsiteX173" fmla="*/ 8777543 w 9490009"/>
              <a:gd name="connsiteY173" fmla="*/ 1310632 h 8513993"/>
              <a:gd name="connsiteX174" fmla="*/ 8783779 w 9490009"/>
              <a:gd name="connsiteY174" fmla="*/ 1317422 h 8513993"/>
              <a:gd name="connsiteX175" fmla="*/ 8810952 w 9490009"/>
              <a:gd name="connsiteY175" fmla="*/ 1308878 h 8513993"/>
              <a:gd name="connsiteX176" fmla="*/ 8835946 w 9490009"/>
              <a:gd name="connsiteY176" fmla="*/ 1294872 h 8513993"/>
              <a:gd name="connsiteX177" fmla="*/ 8782146 w 9490009"/>
              <a:gd name="connsiteY177" fmla="*/ 1308658 h 8513993"/>
              <a:gd name="connsiteX178" fmla="*/ 5660956 w 9490009"/>
              <a:gd name="connsiteY178" fmla="*/ 4312322 h 8513993"/>
              <a:gd name="connsiteX179" fmla="*/ 5660026 w 9490009"/>
              <a:gd name="connsiteY179" fmla="*/ 4314614 h 8513993"/>
              <a:gd name="connsiteX180" fmla="*/ 5661703 w 9490009"/>
              <a:gd name="connsiteY180" fmla="*/ 4320653 h 8513993"/>
              <a:gd name="connsiteX181" fmla="*/ 5667588 w 9490009"/>
              <a:gd name="connsiteY181" fmla="*/ 4317624 h 8513993"/>
              <a:gd name="connsiteX182" fmla="*/ 5514104 w 9490009"/>
              <a:gd name="connsiteY182" fmla="*/ 4452770 h 8513993"/>
              <a:gd name="connsiteX183" fmla="*/ 5517657 w 9490009"/>
              <a:gd name="connsiteY183" fmla="*/ 4459380 h 8513993"/>
              <a:gd name="connsiteX184" fmla="*/ 5525134 w 9490009"/>
              <a:gd name="connsiteY184" fmla="*/ 4458374 h 8513993"/>
              <a:gd name="connsiteX185" fmla="*/ 5517578 w 9490009"/>
              <a:gd name="connsiteY185" fmla="*/ 4451337 h 8513993"/>
              <a:gd name="connsiteX186" fmla="*/ 5708147 w 9490009"/>
              <a:gd name="connsiteY186" fmla="*/ 4264638 h 8513993"/>
              <a:gd name="connsiteX187" fmla="*/ 5703614 w 9490009"/>
              <a:gd name="connsiteY187" fmla="*/ 4270338 h 8513993"/>
              <a:gd name="connsiteX188" fmla="*/ 5715376 w 9490009"/>
              <a:gd name="connsiteY188" fmla="*/ 4271958 h 8513993"/>
              <a:gd name="connsiteX189" fmla="*/ 5710931 w 9490009"/>
              <a:gd name="connsiteY189" fmla="*/ 4265831 h 8513993"/>
              <a:gd name="connsiteX190" fmla="*/ 5542494 w 9490009"/>
              <a:gd name="connsiteY190" fmla="*/ 4420491 h 8513993"/>
              <a:gd name="connsiteX191" fmla="*/ 5545991 w 9490009"/>
              <a:gd name="connsiteY191" fmla="*/ 4421814 h 8513993"/>
              <a:gd name="connsiteX192" fmla="*/ 5543921 w 9490009"/>
              <a:gd name="connsiteY192" fmla="*/ 4419944 h 8513993"/>
              <a:gd name="connsiteX193" fmla="*/ 8761678 w 9490009"/>
              <a:gd name="connsiteY193" fmla="*/ 1317432 h 8513993"/>
              <a:gd name="connsiteX194" fmla="*/ 8766740 w 9490009"/>
              <a:gd name="connsiteY194" fmla="*/ 1315905 h 8513993"/>
              <a:gd name="connsiteX195" fmla="*/ 8770443 w 9490009"/>
              <a:gd name="connsiteY195" fmla="*/ 1323192 h 8513993"/>
              <a:gd name="connsiteX196" fmla="*/ 8775166 w 9490009"/>
              <a:gd name="connsiteY196" fmla="*/ 1320132 h 8513993"/>
              <a:gd name="connsiteX197" fmla="*/ 8781752 w 9490009"/>
              <a:gd name="connsiteY197" fmla="*/ 1318061 h 8513993"/>
              <a:gd name="connsiteX198" fmla="*/ 8766740 w 9490009"/>
              <a:gd name="connsiteY198" fmla="*/ 1315905 h 8513993"/>
              <a:gd name="connsiteX199" fmla="*/ 8766805 w 9490009"/>
              <a:gd name="connsiteY199" fmla="*/ 1315235 h 8513993"/>
              <a:gd name="connsiteX200" fmla="*/ 9292136 w 9490009"/>
              <a:gd name="connsiteY200" fmla="*/ 647007 h 8513993"/>
              <a:gd name="connsiteX201" fmla="*/ 9291868 w 9490009"/>
              <a:gd name="connsiteY201" fmla="*/ 654588 h 8513993"/>
              <a:gd name="connsiteX202" fmla="*/ 9292136 w 9490009"/>
              <a:gd name="connsiteY202" fmla="*/ 647007 h 8513993"/>
              <a:gd name="connsiteX203" fmla="*/ 9188018 w 9490009"/>
              <a:gd name="connsiteY203" fmla="*/ 630641 h 8513993"/>
              <a:gd name="connsiteX204" fmla="*/ 9193992 w 9490009"/>
              <a:gd name="connsiteY204" fmla="*/ 627918 h 8513993"/>
              <a:gd name="connsiteX205" fmla="*/ 9183268 w 9490009"/>
              <a:gd name="connsiteY205" fmla="*/ 636015 h 8513993"/>
              <a:gd name="connsiteX206" fmla="*/ 9185836 w 9490009"/>
              <a:gd name="connsiteY206" fmla="*/ 632887 h 8513993"/>
              <a:gd name="connsiteX207" fmla="*/ 8982618 w 9490009"/>
              <a:gd name="connsiteY207" fmla="*/ 819815 h 8513993"/>
              <a:gd name="connsiteX208" fmla="*/ 8996256 w 9490009"/>
              <a:gd name="connsiteY208" fmla="*/ 813368 h 8513993"/>
              <a:gd name="connsiteX209" fmla="*/ 9008932 w 9490009"/>
              <a:gd name="connsiteY209" fmla="*/ 805837 h 8513993"/>
              <a:gd name="connsiteX210" fmla="*/ 9003028 w 9490009"/>
              <a:gd name="connsiteY210" fmla="*/ 808256 h 8513993"/>
              <a:gd name="connsiteX211" fmla="*/ 8963084 w 9490009"/>
              <a:gd name="connsiteY211" fmla="*/ 837815 h 8513993"/>
              <a:gd name="connsiteX212" fmla="*/ 8966565 w 9490009"/>
              <a:gd name="connsiteY212" fmla="*/ 835798 h 8513993"/>
              <a:gd name="connsiteX213" fmla="*/ 8964138 w 9490009"/>
              <a:gd name="connsiteY213" fmla="*/ 838849 h 8513993"/>
              <a:gd name="connsiteX214" fmla="*/ 8904799 w 9490009"/>
              <a:gd name="connsiteY214" fmla="*/ 877210 h 8513993"/>
              <a:gd name="connsiteX215" fmla="*/ 8902568 w 9490009"/>
              <a:gd name="connsiteY215" fmla="*/ 882232 h 8513993"/>
              <a:gd name="connsiteX216" fmla="*/ 8910106 w 9490009"/>
              <a:gd name="connsiteY216" fmla="*/ 883046 h 8513993"/>
              <a:gd name="connsiteX217" fmla="*/ 8921068 w 9490009"/>
              <a:gd name="connsiteY217" fmla="*/ 878874 h 8513993"/>
              <a:gd name="connsiteX218" fmla="*/ 8938028 w 9490009"/>
              <a:gd name="connsiteY218" fmla="*/ 867983 h 8513993"/>
              <a:gd name="connsiteX219" fmla="*/ 6716925 w 9490009"/>
              <a:gd name="connsiteY219" fmla="*/ 2738047 h 8513993"/>
              <a:gd name="connsiteX220" fmla="*/ 6719922 w 9490009"/>
              <a:gd name="connsiteY220" fmla="*/ 2740486 h 8513993"/>
              <a:gd name="connsiteX221" fmla="*/ 6839933 w 9490009"/>
              <a:gd name="connsiteY221" fmla="*/ 2635186 h 8513993"/>
              <a:gd name="connsiteX222" fmla="*/ 6880799 w 9490009"/>
              <a:gd name="connsiteY222" fmla="*/ 2609401 h 8513993"/>
              <a:gd name="connsiteX223" fmla="*/ 7003168 w 9490009"/>
              <a:gd name="connsiteY223" fmla="*/ 2496334 h 8513993"/>
              <a:gd name="connsiteX224" fmla="*/ 6989469 w 9490009"/>
              <a:gd name="connsiteY224" fmla="*/ 2503894 h 8513993"/>
              <a:gd name="connsiteX225" fmla="*/ 6945377 w 9490009"/>
              <a:gd name="connsiteY225" fmla="*/ 2529690 h 8513993"/>
              <a:gd name="connsiteX226" fmla="*/ 6839933 w 9490009"/>
              <a:gd name="connsiteY226" fmla="*/ 2635186 h 8513993"/>
              <a:gd name="connsiteX227" fmla="*/ 8865057 w 9490009"/>
              <a:gd name="connsiteY227" fmla="*/ 659882 h 8513993"/>
              <a:gd name="connsiteX228" fmla="*/ 8878921 w 9490009"/>
              <a:gd name="connsiteY228" fmla="*/ 656119 h 8513993"/>
              <a:gd name="connsiteX229" fmla="*/ 8911526 w 9490009"/>
              <a:gd name="connsiteY229" fmla="*/ 634182 h 8513993"/>
              <a:gd name="connsiteX230" fmla="*/ 8938559 w 9490009"/>
              <a:gd name="connsiteY230" fmla="*/ 615851 h 8513993"/>
              <a:gd name="connsiteX231" fmla="*/ 8931633 w 9490009"/>
              <a:gd name="connsiteY231" fmla="*/ 617835 h 8513993"/>
              <a:gd name="connsiteX232" fmla="*/ 8921971 w 9490009"/>
              <a:gd name="connsiteY232" fmla="*/ 625936 h 8513993"/>
              <a:gd name="connsiteX233" fmla="*/ 8890760 w 9490009"/>
              <a:gd name="connsiteY233" fmla="*/ 645565 h 8513993"/>
              <a:gd name="connsiteX234" fmla="*/ 8801500 w 9490009"/>
              <a:gd name="connsiteY234" fmla="*/ 701890 h 8513993"/>
              <a:gd name="connsiteX235" fmla="*/ 8796637 w 9490009"/>
              <a:gd name="connsiteY235" fmla="*/ 711149 h 8513993"/>
              <a:gd name="connsiteX236" fmla="*/ 8804415 w 9490009"/>
              <a:gd name="connsiteY236" fmla="*/ 711872 h 8513993"/>
              <a:gd name="connsiteX237" fmla="*/ 8838594 w 9490009"/>
              <a:gd name="connsiteY237" fmla="*/ 682437 h 8513993"/>
              <a:gd name="connsiteX238" fmla="*/ 8839863 w 9490009"/>
              <a:gd name="connsiteY238" fmla="*/ 681057 h 8513993"/>
              <a:gd name="connsiteX239" fmla="*/ 8815043 w 9490009"/>
              <a:gd name="connsiteY239" fmla="*/ 689820 h 8513993"/>
              <a:gd name="connsiteX240" fmla="*/ 6284301 w 9490009"/>
              <a:gd name="connsiteY240" fmla="*/ 3108605 h 8513993"/>
              <a:gd name="connsiteX241" fmla="*/ 6293723 w 9490009"/>
              <a:gd name="connsiteY241" fmla="*/ 3116111 h 8513993"/>
              <a:gd name="connsiteX242" fmla="*/ 6301968 w 9490009"/>
              <a:gd name="connsiteY242" fmla="*/ 3108611 h 8513993"/>
              <a:gd name="connsiteX243" fmla="*/ 6292757 w 9490009"/>
              <a:gd name="connsiteY243" fmla="*/ 3101083 h 8513993"/>
              <a:gd name="connsiteX244" fmla="*/ 5201966 w 9490009"/>
              <a:gd name="connsiteY244" fmla="*/ 4149428 h 8513993"/>
              <a:gd name="connsiteX245" fmla="*/ 5168936 w 9490009"/>
              <a:gd name="connsiteY245" fmla="*/ 4184021 h 8513993"/>
              <a:gd name="connsiteX246" fmla="*/ 4957517 w 9490009"/>
              <a:gd name="connsiteY246" fmla="*/ 4416827 h 8513993"/>
              <a:gd name="connsiteX247" fmla="*/ 4943840 w 9490009"/>
              <a:gd name="connsiteY247" fmla="*/ 4432880 h 8513993"/>
              <a:gd name="connsiteX248" fmla="*/ 4943839 w 9490009"/>
              <a:gd name="connsiteY248" fmla="*/ 4454452 h 8513993"/>
              <a:gd name="connsiteX249" fmla="*/ 4971900 w 9490009"/>
              <a:gd name="connsiteY249" fmla="*/ 4422476 h 8513993"/>
              <a:gd name="connsiteX250" fmla="*/ 5186607 w 9490009"/>
              <a:gd name="connsiteY250" fmla="*/ 4190454 h 8513993"/>
              <a:gd name="connsiteX251" fmla="*/ 5214491 w 9490009"/>
              <a:gd name="connsiteY251" fmla="*/ 4161541 h 8513993"/>
              <a:gd name="connsiteX252" fmla="*/ 5221270 w 9490009"/>
              <a:gd name="connsiteY252" fmla="*/ 4129211 h 8513993"/>
              <a:gd name="connsiteX253" fmla="*/ 5213864 w 9490009"/>
              <a:gd name="connsiteY253" fmla="*/ 4136967 h 8513993"/>
              <a:gd name="connsiteX254" fmla="*/ 5227057 w 9490009"/>
              <a:gd name="connsiteY254" fmla="*/ 4148510 h 8513993"/>
              <a:gd name="connsiteX255" fmla="*/ 5234202 w 9490009"/>
              <a:gd name="connsiteY255" fmla="*/ 4141101 h 8513993"/>
              <a:gd name="connsiteX256" fmla="*/ 5224619 w 9490009"/>
              <a:gd name="connsiteY256" fmla="*/ 4132455 h 8513993"/>
              <a:gd name="connsiteX257" fmla="*/ 5312771 w 9490009"/>
              <a:gd name="connsiteY257" fmla="*/ 4033379 h 8513993"/>
              <a:gd name="connsiteX258" fmla="*/ 5274767 w 9490009"/>
              <a:gd name="connsiteY258" fmla="*/ 4073182 h 8513993"/>
              <a:gd name="connsiteX259" fmla="*/ 5288742 w 9490009"/>
              <a:gd name="connsiteY259" fmla="*/ 4084546 h 8513993"/>
              <a:gd name="connsiteX260" fmla="*/ 5327322 w 9490009"/>
              <a:gd name="connsiteY260" fmla="*/ 4044538 h 8513993"/>
              <a:gd name="connsiteX261" fmla="*/ 6111731 w 9490009"/>
              <a:gd name="connsiteY261" fmla="*/ 3262085 h 8513993"/>
              <a:gd name="connsiteX262" fmla="*/ 6123106 w 9490009"/>
              <a:gd name="connsiteY262" fmla="*/ 3271302 h 8513993"/>
              <a:gd name="connsiteX263" fmla="*/ 6136828 w 9490009"/>
              <a:gd name="connsiteY263" fmla="*/ 3258820 h 8513993"/>
              <a:gd name="connsiteX264" fmla="*/ 6125687 w 9490009"/>
              <a:gd name="connsiteY264" fmla="*/ 3249672 h 8513993"/>
              <a:gd name="connsiteX265" fmla="*/ 6083903 w 9490009"/>
              <a:gd name="connsiteY265" fmla="*/ 3286930 h 8513993"/>
              <a:gd name="connsiteX266" fmla="*/ 6095408 w 9490009"/>
              <a:gd name="connsiteY266" fmla="*/ 3296719 h 8513993"/>
              <a:gd name="connsiteX267" fmla="*/ 6104033 w 9490009"/>
              <a:gd name="connsiteY267" fmla="*/ 3288651 h 8513993"/>
              <a:gd name="connsiteX268" fmla="*/ 6122072 w 9490009"/>
              <a:gd name="connsiteY268" fmla="*/ 3272242 h 8513993"/>
              <a:gd name="connsiteX269" fmla="*/ 6110716 w 9490009"/>
              <a:gd name="connsiteY269" fmla="*/ 3262987 h 8513993"/>
              <a:gd name="connsiteX270" fmla="*/ 6086881 w 9490009"/>
              <a:gd name="connsiteY270" fmla="*/ 3284186 h 8513993"/>
              <a:gd name="connsiteX271" fmla="*/ 5360853 w 9490009"/>
              <a:gd name="connsiteY271" fmla="*/ 3983022 h 8513993"/>
              <a:gd name="connsiteX272" fmla="*/ 5351945 w 9490009"/>
              <a:gd name="connsiteY272" fmla="*/ 3992352 h 8513993"/>
              <a:gd name="connsiteX273" fmla="*/ 5365970 w 9490009"/>
              <a:gd name="connsiteY273" fmla="*/ 4004463 h 8513993"/>
              <a:gd name="connsiteX274" fmla="*/ 5374737 w 9490009"/>
              <a:gd name="connsiteY274" fmla="*/ 3995372 h 8513993"/>
              <a:gd name="connsiteX275" fmla="*/ 6019794 w 9490009"/>
              <a:gd name="connsiteY275" fmla="*/ 3346017 h 8513993"/>
              <a:gd name="connsiteX276" fmla="*/ 6031975 w 9490009"/>
              <a:gd name="connsiteY276" fmla="*/ 3356054 h 8513993"/>
              <a:gd name="connsiteX277" fmla="*/ 6048626 w 9490009"/>
              <a:gd name="connsiteY277" fmla="*/ 3340480 h 8513993"/>
              <a:gd name="connsiteX278" fmla="*/ 6036564 w 9490009"/>
              <a:gd name="connsiteY278" fmla="*/ 3330561 h 8513993"/>
              <a:gd name="connsiteX279" fmla="*/ 5771216 w 9490009"/>
              <a:gd name="connsiteY279" fmla="*/ 3577914 h 8513993"/>
              <a:gd name="connsiteX280" fmla="*/ 5775459 w 9490009"/>
              <a:gd name="connsiteY280" fmla="*/ 3581958 h 8513993"/>
              <a:gd name="connsiteX281" fmla="*/ 5784738 w 9490009"/>
              <a:gd name="connsiteY281" fmla="*/ 3589741 h 8513993"/>
              <a:gd name="connsiteX282" fmla="*/ 5791299 w 9490009"/>
              <a:gd name="connsiteY282" fmla="*/ 3583410 h 8513993"/>
              <a:gd name="connsiteX283" fmla="*/ 5786661 w 9490009"/>
              <a:gd name="connsiteY283" fmla="*/ 3579824 h 8513993"/>
              <a:gd name="connsiteX284" fmla="*/ 5776860 w 9490009"/>
              <a:gd name="connsiteY284" fmla="*/ 3572507 h 8513993"/>
              <a:gd name="connsiteX285" fmla="*/ 8738620 w 9490009"/>
              <a:gd name="connsiteY285" fmla="*/ 673805 h 8513993"/>
              <a:gd name="connsiteX286" fmla="*/ 8738524 w 9490009"/>
              <a:gd name="connsiteY286" fmla="*/ 676542 h 8513993"/>
              <a:gd name="connsiteX287" fmla="*/ 8738529 w 9490009"/>
              <a:gd name="connsiteY287" fmla="*/ 676423 h 8513993"/>
              <a:gd name="connsiteX288" fmla="*/ 8738621 w 9490009"/>
              <a:gd name="connsiteY288" fmla="*/ 673804 h 8513993"/>
              <a:gd name="connsiteX289" fmla="*/ 9128935 w 9490009"/>
              <a:gd name="connsiteY289" fmla="*/ 295326 h 8513993"/>
              <a:gd name="connsiteX290" fmla="*/ 9131474 w 9490009"/>
              <a:gd name="connsiteY290" fmla="*/ 293394 h 8513993"/>
              <a:gd name="connsiteX291" fmla="*/ 9143249 w 9490009"/>
              <a:gd name="connsiteY291" fmla="*/ 290915 h 8513993"/>
              <a:gd name="connsiteX292" fmla="*/ 9116426 w 9490009"/>
              <a:gd name="connsiteY292" fmla="*/ 268079 h 8513993"/>
              <a:gd name="connsiteX293" fmla="*/ 9115003 w 9490009"/>
              <a:gd name="connsiteY293" fmla="*/ 273912 h 8513993"/>
              <a:gd name="connsiteX294" fmla="*/ 9116426 w 9490009"/>
              <a:gd name="connsiteY294" fmla="*/ 268079 h 8513993"/>
              <a:gd name="connsiteX295" fmla="*/ 8903366 w 9490009"/>
              <a:gd name="connsiteY295" fmla="*/ 455689 h 8513993"/>
              <a:gd name="connsiteX296" fmla="*/ 8911614 w 9490009"/>
              <a:gd name="connsiteY296" fmla="*/ 450742 h 8513993"/>
              <a:gd name="connsiteX297" fmla="*/ 8920559 w 9490009"/>
              <a:gd name="connsiteY297" fmla="*/ 451824 h 8513993"/>
              <a:gd name="connsiteX298" fmla="*/ 8906230 w 9490009"/>
              <a:gd name="connsiteY298" fmla="*/ 458768 h 8513993"/>
              <a:gd name="connsiteX299" fmla="*/ 8903366 w 9490009"/>
              <a:gd name="connsiteY299" fmla="*/ 455689 h 8513993"/>
              <a:gd name="connsiteX300" fmla="*/ 8993561 w 9490009"/>
              <a:gd name="connsiteY300" fmla="*/ 279391 h 8513993"/>
              <a:gd name="connsiteX301" fmla="*/ 9001830 w 9490009"/>
              <a:gd name="connsiteY301" fmla="*/ 280891 h 8513993"/>
              <a:gd name="connsiteX302" fmla="*/ 8997691 w 9490009"/>
              <a:gd name="connsiteY302" fmla="*/ 285951 h 8513993"/>
              <a:gd name="connsiteX303" fmla="*/ 8990924 w 9490009"/>
              <a:gd name="connsiteY303" fmla="*/ 282999 h 8513993"/>
              <a:gd name="connsiteX304" fmla="*/ 8993561 w 9490009"/>
              <a:gd name="connsiteY304" fmla="*/ 279391 h 8513993"/>
              <a:gd name="connsiteX305" fmla="*/ 8982655 w 9490009"/>
              <a:gd name="connsiteY305" fmla="*/ 281498 h 8513993"/>
              <a:gd name="connsiteX306" fmla="*/ 8990924 w 9490009"/>
              <a:gd name="connsiteY306" fmla="*/ 282999 h 8513993"/>
              <a:gd name="connsiteX307" fmla="*/ 8986784 w 9490009"/>
              <a:gd name="connsiteY307" fmla="*/ 288058 h 8513993"/>
              <a:gd name="connsiteX308" fmla="*/ 8980017 w 9490009"/>
              <a:gd name="connsiteY308" fmla="*/ 285106 h 8513993"/>
              <a:gd name="connsiteX309" fmla="*/ 8982655 w 9490009"/>
              <a:gd name="connsiteY309" fmla="*/ 281498 h 8513993"/>
              <a:gd name="connsiteX310" fmla="*/ 8951904 w 9490009"/>
              <a:gd name="connsiteY310" fmla="*/ 293424 h 8513993"/>
              <a:gd name="connsiteX311" fmla="*/ 8963143 w 9490009"/>
              <a:gd name="connsiteY311" fmla="*/ 286404 h 8513993"/>
              <a:gd name="connsiteX312" fmla="*/ 8980017 w 9490009"/>
              <a:gd name="connsiteY312" fmla="*/ 285106 h 8513993"/>
              <a:gd name="connsiteX313" fmla="*/ 8951904 w 9490009"/>
              <a:gd name="connsiteY313" fmla="*/ 293424 h 8513993"/>
              <a:gd name="connsiteX314" fmla="*/ 8706650 w 9490009"/>
              <a:gd name="connsiteY314" fmla="*/ 500326 h 8513993"/>
              <a:gd name="connsiteX315" fmla="*/ 8702950 w 9490009"/>
              <a:gd name="connsiteY315" fmla="*/ 506849 h 8513993"/>
              <a:gd name="connsiteX316" fmla="*/ 8707097 w 9490009"/>
              <a:gd name="connsiteY316" fmla="*/ 507669 h 8513993"/>
              <a:gd name="connsiteX317" fmla="*/ 8712998 w 9490009"/>
              <a:gd name="connsiteY317" fmla="*/ 506025 h 8513993"/>
              <a:gd name="connsiteX318" fmla="*/ 8721867 w 9490009"/>
              <a:gd name="connsiteY318" fmla="*/ 502387 h 8513993"/>
              <a:gd name="connsiteX319" fmla="*/ 8743292 w 9490009"/>
              <a:gd name="connsiteY319" fmla="*/ 490970 h 8513993"/>
              <a:gd name="connsiteX320" fmla="*/ 3172184 w 9490009"/>
              <a:gd name="connsiteY320" fmla="*/ 5830661 h 8513993"/>
              <a:gd name="connsiteX321" fmla="*/ 3166068 w 9490009"/>
              <a:gd name="connsiteY321" fmla="*/ 5837224 h 8513993"/>
              <a:gd name="connsiteX322" fmla="*/ 3166493 w 9490009"/>
              <a:gd name="connsiteY322" fmla="*/ 5837643 h 8513993"/>
              <a:gd name="connsiteX323" fmla="*/ 3173455 w 9490009"/>
              <a:gd name="connsiteY323" fmla="*/ 5831662 h 8513993"/>
              <a:gd name="connsiteX324" fmla="*/ 3240491 w 9490009"/>
              <a:gd name="connsiteY324" fmla="*/ 5757747 h 8513993"/>
              <a:gd name="connsiteX325" fmla="*/ 3217182 w 9490009"/>
              <a:gd name="connsiteY325" fmla="*/ 5782485 h 8513993"/>
              <a:gd name="connsiteX326" fmla="*/ 3221072 w 9490009"/>
              <a:gd name="connsiteY326" fmla="*/ 5784110 h 8513993"/>
              <a:gd name="connsiteX327" fmla="*/ 3224063 w 9490009"/>
              <a:gd name="connsiteY327" fmla="*/ 5785360 h 8513993"/>
              <a:gd name="connsiteX328" fmla="*/ 3217182 w 9490009"/>
              <a:gd name="connsiteY328" fmla="*/ 5782487 h 8513993"/>
              <a:gd name="connsiteX329" fmla="*/ 3208128 w 9490009"/>
              <a:gd name="connsiteY329" fmla="*/ 5792094 h 8513993"/>
              <a:gd name="connsiteX330" fmla="*/ 3205689 w 9490009"/>
              <a:gd name="connsiteY330" fmla="*/ 5794712 h 8513993"/>
              <a:gd name="connsiteX331" fmla="*/ 3210982 w 9490009"/>
              <a:gd name="connsiteY331" fmla="*/ 5799207 h 8513993"/>
              <a:gd name="connsiteX332" fmla="*/ 3211114 w 9490009"/>
              <a:gd name="connsiteY332" fmla="*/ 5799320 h 8513993"/>
              <a:gd name="connsiteX333" fmla="*/ 3226287 w 9490009"/>
              <a:gd name="connsiteY333" fmla="*/ 5786290 h 8513993"/>
              <a:gd name="connsiteX334" fmla="*/ 3249833 w 9490009"/>
              <a:gd name="connsiteY334" fmla="*/ 5766067 h 8513993"/>
              <a:gd name="connsiteX335" fmla="*/ 3303646 w 9490009"/>
              <a:gd name="connsiteY335" fmla="*/ 5691368 h 8513993"/>
              <a:gd name="connsiteX336" fmla="*/ 3289061 w 9490009"/>
              <a:gd name="connsiteY336" fmla="*/ 5706623 h 8513993"/>
              <a:gd name="connsiteX337" fmla="*/ 3302316 w 9490009"/>
              <a:gd name="connsiteY337" fmla="*/ 5718440 h 8513993"/>
              <a:gd name="connsiteX338" fmla="*/ 3317899 w 9490009"/>
              <a:gd name="connsiteY338" fmla="*/ 5704054 h 8513993"/>
              <a:gd name="connsiteX339" fmla="*/ 3040427 w 9490009"/>
              <a:gd name="connsiteY339" fmla="*/ 5942953 h 8513993"/>
              <a:gd name="connsiteX340" fmla="*/ 3052836 w 9490009"/>
              <a:gd name="connsiteY340" fmla="*/ 5953951 h 8513993"/>
              <a:gd name="connsiteX341" fmla="*/ 3062485 w 9490009"/>
              <a:gd name="connsiteY341" fmla="*/ 5946015 h 8513993"/>
              <a:gd name="connsiteX342" fmla="*/ 3062635 w 9490009"/>
              <a:gd name="connsiteY342" fmla="*/ 5945872 h 8513993"/>
              <a:gd name="connsiteX343" fmla="*/ 3049844 w 9490009"/>
              <a:gd name="connsiteY343" fmla="*/ 5934455 h 8513993"/>
              <a:gd name="connsiteX344" fmla="*/ 3045022 w 9490009"/>
              <a:gd name="connsiteY344" fmla="*/ 5938560 h 8513993"/>
              <a:gd name="connsiteX345" fmla="*/ 9033020 w 9490009"/>
              <a:gd name="connsiteY345" fmla="*/ 163651 h 8513993"/>
              <a:gd name="connsiteX346" fmla="*/ 9099309 w 9490009"/>
              <a:gd name="connsiteY346" fmla="*/ 115740 h 8513993"/>
              <a:gd name="connsiteX347" fmla="*/ 9108707 w 9490009"/>
              <a:gd name="connsiteY347" fmla="*/ 113490 h 8513993"/>
              <a:gd name="connsiteX348" fmla="*/ 9120146 w 9490009"/>
              <a:gd name="connsiteY348" fmla="*/ 111856 h 8513993"/>
              <a:gd name="connsiteX349" fmla="*/ 9089781 w 9490009"/>
              <a:gd name="connsiteY349" fmla="*/ 137889 h 8513993"/>
              <a:gd name="connsiteX350" fmla="*/ 9059670 w 9490009"/>
              <a:gd name="connsiteY350" fmla="*/ 160996 h 8513993"/>
              <a:gd name="connsiteX351" fmla="*/ 9041155 w 9490009"/>
              <a:gd name="connsiteY351" fmla="*/ 162308 h 8513993"/>
              <a:gd name="connsiteX352" fmla="*/ 2624538 w 9490009"/>
              <a:gd name="connsiteY352" fmla="*/ 6317300 h 8513993"/>
              <a:gd name="connsiteX353" fmla="*/ 2624215 w 9490009"/>
              <a:gd name="connsiteY353" fmla="*/ 6318189 h 8513993"/>
              <a:gd name="connsiteX354" fmla="*/ 2624207 w 9490009"/>
              <a:gd name="connsiteY354" fmla="*/ 6318214 h 8513993"/>
              <a:gd name="connsiteX355" fmla="*/ 2622599 w 9490009"/>
              <a:gd name="connsiteY355" fmla="*/ 6322639 h 8513993"/>
              <a:gd name="connsiteX356" fmla="*/ 2619050 w 9490009"/>
              <a:gd name="connsiteY356" fmla="*/ 6332415 h 8513993"/>
              <a:gd name="connsiteX357" fmla="*/ 2616469 w 9490009"/>
              <a:gd name="connsiteY357" fmla="*/ 6339529 h 8513993"/>
              <a:gd name="connsiteX358" fmla="*/ 2621742 w 9490009"/>
              <a:gd name="connsiteY358" fmla="*/ 6325008 h 8513993"/>
              <a:gd name="connsiteX359" fmla="*/ 2622599 w 9490009"/>
              <a:gd name="connsiteY359" fmla="*/ 6322639 h 8513993"/>
              <a:gd name="connsiteX360" fmla="*/ 2623355 w 9490009"/>
              <a:gd name="connsiteY360" fmla="*/ 6320561 h 8513993"/>
              <a:gd name="connsiteX361" fmla="*/ 2624207 w 9490009"/>
              <a:gd name="connsiteY361" fmla="*/ 6318214 h 8513993"/>
              <a:gd name="connsiteX362" fmla="*/ 4974504 w 9490009"/>
              <a:gd name="connsiteY362" fmla="*/ 4049965 h 8513993"/>
              <a:gd name="connsiteX363" fmla="*/ 4945859 w 9490009"/>
              <a:gd name="connsiteY363" fmla="*/ 4082340 h 8513993"/>
              <a:gd name="connsiteX364" fmla="*/ 4943839 w 9490009"/>
              <a:gd name="connsiteY364" fmla="*/ 4084735 h 8513993"/>
              <a:gd name="connsiteX365" fmla="*/ 4943839 w 9490009"/>
              <a:gd name="connsiteY365" fmla="*/ 4118287 h 8513993"/>
              <a:gd name="connsiteX366" fmla="*/ 4991519 w 9490009"/>
              <a:gd name="connsiteY366" fmla="*/ 4064223 h 8513993"/>
              <a:gd name="connsiteX367" fmla="*/ 8621397 w 9490009"/>
              <a:gd name="connsiteY367" fmla="*/ 533746 h 8513993"/>
              <a:gd name="connsiteX368" fmla="*/ 8644761 w 9490009"/>
              <a:gd name="connsiteY368" fmla="*/ 526332 h 8513993"/>
              <a:gd name="connsiteX369" fmla="*/ 8644127 w 9490009"/>
              <a:gd name="connsiteY369" fmla="*/ 526456 h 8513993"/>
              <a:gd name="connsiteX370" fmla="*/ 8624652 w 9490009"/>
              <a:gd name="connsiteY370" fmla="*/ 531983 h 8513993"/>
              <a:gd name="connsiteX371" fmla="*/ 5030461 w 9490009"/>
              <a:gd name="connsiteY371" fmla="*/ 3986722 h 8513993"/>
              <a:gd name="connsiteX372" fmla="*/ 4979900 w 9490009"/>
              <a:gd name="connsiteY372" fmla="*/ 4043866 h 8513993"/>
              <a:gd name="connsiteX373" fmla="*/ 4985470 w 9490009"/>
              <a:gd name="connsiteY373" fmla="*/ 4050390 h 8513993"/>
              <a:gd name="connsiteX374" fmla="*/ 4993720 w 9490009"/>
              <a:gd name="connsiteY374" fmla="*/ 4061040 h 8513993"/>
              <a:gd name="connsiteX375" fmla="*/ 4993871 w 9490009"/>
              <a:gd name="connsiteY375" fmla="*/ 4061554 h 8513993"/>
              <a:gd name="connsiteX376" fmla="*/ 5004163 w 9490009"/>
              <a:gd name="connsiteY376" fmla="*/ 4049885 h 8513993"/>
              <a:gd name="connsiteX377" fmla="*/ 5047587 w 9490009"/>
              <a:gd name="connsiteY377" fmla="*/ 4002011 h 8513993"/>
              <a:gd name="connsiteX378" fmla="*/ 5122125 w 9490009"/>
              <a:gd name="connsiteY378" fmla="*/ 3887430 h 8513993"/>
              <a:gd name="connsiteX379" fmla="*/ 5091666 w 9490009"/>
              <a:gd name="connsiteY379" fmla="*/ 3920318 h 8513993"/>
              <a:gd name="connsiteX380" fmla="*/ 5108732 w 9490009"/>
              <a:gd name="connsiteY380" fmla="*/ 3934600 h 8513993"/>
              <a:gd name="connsiteX381" fmla="*/ 5139481 w 9490009"/>
              <a:gd name="connsiteY381" fmla="*/ 3900699 h 8513993"/>
              <a:gd name="connsiteX382" fmla="*/ 5174217 w 9490009"/>
              <a:gd name="connsiteY382" fmla="*/ 3835473 h 8513993"/>
              <a:gd name="connsiteX383" fmla="*/ 5187778 w 9490009"/>
              <a:gd name="connsiteY383" fmla="*/ 3847455 h 8513993"/>
              <a:gd name="connsiteX384" fmla="*/ 5193485 w 9490009"/>
              <a:gd name="connsiteY384" fmla="*/ 3841163 h 8513993"/>
              <a:gd name="connsiteX385" fmla="*/ 5188028 w 9490009"/>
              <a:gd name="connsiteY385" fmla="*/ 3837295 h 8513993"/>
              <a:gd name="connsiteX386" fmla="*/ 5179240 w 9490009"/>
              <a:gd name="connsiteY386" fmla="*/ 3830709 h 8513993"/>
              <a:gd name="connsiteX387" fmla="*/ 8808401 w 9490009"/>
              <a:gd name="connsiteY387" fmla="*/ 318529 h 8513993"/>
              <a:gd name="connsiteX388" fmla="*/ 8806977 w 9490009"/>
              <a:gd name="connsiteY388" fmla="*/ 324360 h 8513993"/>
              <a:gd name="connsiteX389" fmla="*/ 8808401 w 9490009"/>
              <a:gd name="connsiteY389" fmla="*/ 318529 h 8513993"/>
              <a:gd name="connsiteX390" fmla="*/ 8832692 w 9490009"/>
              <a:gd name="connsiteY390" fmla="*/ 288309 h 8513993"/>
              <a:gd name="connsiteX391" fmla="*/ 8849290 w 9490009"/>
              <a:gd name="connsiteY391" fmla="*/ 275686 h 8513993"/>
              <a:gd name="connsiteX392" fmla="*/ 8934367 w 9490009"/>
              <a:gd name="connsiteY392" fmla="*/ 231142 h 8513993"/>
              <a:gd name="connsiteX393" fmla="*/ 8973575 w 9490009"/>
              <a:gd name="connsiteY393" fmla="*/ 204551 h 8513993"/>
              <a:gd name="connsiteX394" fmla="*/ 8973380 w 9490009"/>
              <a:gd name="connsiteY394" fmla="*/ 205917 h 8513993"/>
              <a:gd name="connsiteX395" fmla="*/ 8998841 w 9490009"/>
              <a:gd name="connsiteY395" fmla="*/ 202070 h 8513993"/>
              <a:gd name="connsiteX396" fmla="*/ 9008296 w 9490009"/>
              <a:gd name="connsiteY396" fmla="*/ 200416 h 8513993"/>
              <a:gd name="connsiteX397" fmla="*/ 8996349 w 9490009"/>
              <a:gd name="connsiteY397" fmla="*/ 209580 h 8513993"/>
              <a:gd name="connsiteX398" fmla="*/ 8916399 w 9490009"/>
              <a:gd name="connsiteY398" fmla="*/ 265961 h 8513993"/>
              <a:gd name="connsiteX399" fmla="*/ 8879907 w 9490009"/>
              <a:gd name="connsiteY399" fmla="*/ 273400 h 8513993"/>
              <a:gd name="connsiteX400" fmla="*/ 8790617 w 9490009"/>
              <a:gd name="connsiteY400" fmla="*/ 324248 h 8513993"/>
              <a:gd name="connsiteX401" fmla="*/ 8789195 w 9490009"/>
              <a:gd name="connsiteY401" fmla="*/ 330423 h 8513993"/>
              <a:gd name="connsiteX402" fmla="*/ 8790617 w 9490009"/>
              <a:gd name="connsiteY402" fmla="*/ 324248 h 8513993"/>
              <a:gd name="connsiteX403" fmla="*/ 8750131 w 9490009"/>
              <a:gd name="connsiteY403" fmla="*/ 355415 h 8513993"/>
              <a:gd name="connsiteX404" fmla="*/ 8752264 w 9490009"/>
              <a:gd name="connsiteY404" fmla="*/ 358256 h 8513993"/>
              <a:gd name="connsiteX405" fmla="*/ 8760570 w 9490009"/>
              <a:gd name="connsiteY405" fmla="*/ 358342 h 8513993"/>
              <a:gd name="connsiteX406" fmla="*/ 8762650 w 9490009"/>
              <a:gd name="connsiteY406" fmla="*/ 357749 h 8513993"/>
              <a:gd name="connsiteX407" fmla="*/ 8767619 w 9490009"/>
              <a:gd name="connsiteY407" fmla="*/ 354836 h 8513993"/>
              <a:gd name="connsiteX408" fmla="*/ 8766572 w 9490009"/>
              <a:gd name="connsiteY408" fmla="*/ 347230 h 8513993"/>
              <a:gd name="connsiteX409" fmla="*/ 8750131 w 9490009"/>
              <a:gd name="connsiteY409" fmla="*/ 355415 h 8513993"/>
              <a:gd name="connsiteX410" fmla="*/ 1926826 w 9490009"/>
              <a:gd name="connsiteY410" fmla="*/ 6915986 h 8513993"/>
              <a:gd name="connsiteX411" fmla="*/ 1932557 w 9490009"/>
              <a:gd name="connsiteY411" fmla="*/ 6927860 h 8513993"/>
              <a:gd name="connsiteX412" fmla="*/ 2168633 w 9490009"/>
              <a:gd name="connsiteY412" fmla="*/ 6738201 h 8513993"/>
              <a:gd name="connsiteX413" fmla="*/ 2410927 w 9490009"/>
              <a:gd name="connsiteY413" fmla="*/ 6520520 h 8513993"/>
              <a:gd name="connsiteX414" fmla="*/ 2439698 w 9490009"/>
              <a:gd name="connsiteY414" fmla="*/ 6491725 h 8513993"/>
              <a:gd name="connsiteX415" fmla="*/ 2410927 w 9490009"/>
              <a:gd name="connsiteY415" fmla="*/ 6520520 h 8513993"/>
              <a:gd name="connsiteX416" fmla="*/ 2139297 w 9490009"/>
              <a:gd name="connsiteY416" fmla="*/ 6737563 h 8513993"/>
              <a:gd name="connsiteX417" fmla="*/ 6444672 w 9490009"/>
              <a:gd name="connsiteY417" fmla="*/ 2512477 h 8513993"/>
              <a:gd name="connsiteX418" fmla="*/ 6461121 w 9490009"/>
              <a:gd name="connsiteY418" fmla="*/ 2526173 h 8513993"/>
              <a:gd name="connsiteX419" fmla="*/ 6583770 w 9490009"/>
              <a:gd name="connsiteY419" fmla="*/ 2415962 h 8513993"/>
              <a:gd name="connsiteX420" fmla="*/ 6804036 w 9490009"/>
              <a:gd name="connsiteY420" fmla="*/ 2225739 h 8513993"/>
              <a:gd name="connsiteX421" fmla="*/ 6907424 w 9490009"/>
              <a:gd name="connsiteY421" fmla="*/ 2143449 h 8513993"/>
              <a:gd name="connsiteX422" fmla="*/ 6903271 w 9490009"/>
              <a:gd name="connsiteY422" fmla="*/ 2136541 h 8513993"/>
              <a:gd name="connsiteX423" fmla="*/ 6684842 w 9490009"/>
              <a:gd name="connsiteY423" fmla="*/ 2310465 h 8513993"/>
              <a:gd name="connsiteX424" fmla="*/ 6544010 w 9490009"/>
              <a:gd name="connsiteY424" fmla="*/ 2427606 h 8513993"/>
              <a:gd name="connsiteX425" fmla="*/ 4943839 w 9490009"/>
              <a:gd name="connsiteY425" fmla="*/ 3946384 h 8513993"/>
              <a:gd name="connsiteX426" fmla="*/ 4943839 w 9490009"/>
              <a:gd name="connsiteY426" fmla="*/ 3951923 h 8513993"/>
              <a:gd name="connsiteX427" fmla="*/ 4946599 w 9490009"/>
              <a:gd name="connsiteY427" fmla="*/ 3956956 h 8513993"/>
              <a:gd name="connsiteX428" fmla="*/ 4943840 w 9490009"/>
              <a:gd name="connsiteY428" fmla="*/ 3958972 h 8513993"/>
              <a:gd name="connsiteX429" fmla="*/ 4943839 w 9490009"/>
              <a:gd name="connsiteY429" fmla="*/ 3969096 h 8513993"/>
              <a:gd name="connsiteX430" fmla="*/ 4946753 w 9490009"/>
              <a:gd name="connsiteY430" fmla="*/ 3965167 h 8513993"/>
              <a:gd name="connsiteX431" fmla="*/ 4946599 w 9490009"/>
              <a:gd name="connsiteY431" fmla="*/ 3956956 h 8513993"/>
              <a:gd name="connsiteX432" fmla="*/ 4965890 w 9490009"/>
              <a:gd name="connsiteY432" fmla="*/ 3944016 h 8513993"/>
              <a:gd name="connsiteX433" fmla="*/ 4975638 w 9490009"/>
              <a:gd name="connsiteY433" fmla="*/ 3937774 h 8513993"/>
              <a:gd name="connsiteX434" fmla="*/ 4968121 w 9490009"/>
              <a:gd name="connsiteY434" fmla="*/ 3931064 h 8513993"/>
              <a:gd name="connsiteX435" fmla="*/ 4959118 w 9490009"/>
              <a:gd name="connsiteY435" fmla="*/ 3936745 h 8513993"/>
              <a:gd name="connsiteX436" fmla="*/ 5054441 w 9490009"/>
              <a:gd name="connsiteY436" fmla="*/ 3834552 h 8513993"/>
              <a:gd name="connsiteX437" fmla="*/ 5053778 w 9490009"/>
              <a:gd name="connsiteY437" fmla="*/ 3836880 h 8513993"/>
              <a:gd name="connsiteX438" fmla="*/ 5059095 w 9490009"/>
              <a:gd name="connsiteY438" fmla="*/ 3838317 h 8513993"/>
              <a:gd name="connsiteX439" fmla="*/ 5107274 w 9490009"/>
              <a:gd name="connsiteY439" fmla="*/ 3777461 h 8513993"/>
              <a:gd name="connsiteX440" fmla="*/ 5109745 w 9490009"/>
              <a:gd name="connsiteY440" fmla="*/ 3779447 h 8513993"/>
              <a:gd name="connsiteX441" fmla="*/ 5119911 w 9490009"/>
              <a:gd name="connsiteY441" fmla="*/ 3788234 h 8513993"/>
              <a:gd name="connsiteX442" fmla="*/ 5121475 w 9490009"/>
              <a:gd name="connsiteY442" fmla="*/ 3786778 h 8513993"/>
              <a:gd name="connsiteX443" fmla="*/ 5111956 w 9490009"/>
              <a:gd name="connsiteY443" fmla="*/ 3779478 h 8513993"/>
              <a:gd name="connsiteX444" fmla="*/ 5108709 w 9490009"/>
              <a:gd name="connsiteY444" fmla="*/ 3776989 h 8513993"/>
              <a:gd name="connsiteX445" fmla="*/ 6016428 w 9490009"/>
              <a:gd name="connsiteY445" fmla="*/ 2890342 h 8513993"/>
              <a:gd name="connsiteX446" fmla="*/ 6038482 w 9490009"/>
              <a:gd name="connsiteY446" fmla="*/ 2908352 h 8513993"/>
              <a:gd name="connsiteX447" fmla="*/ 6047244 w 9490009"/>
              <a:gd name="connsiteY447" fmla="*/ 2900487 h 8513993"/>
              <a:gd name="connsiteX448" fmla="*/ 6027769 w 9490009"/>
              <a:gd name="connsiteY448" fmla="*/ 2884573 h 8513993"/>
              <a:gd name="connsiteX449" fmla="*/ 6025167 w 9490009"/>
              <a:gd name="connsiteY449" fmla="*/ 2882379 h 8513993"/>
              <a:gd name="connsiteX450" fmla="*/ 5527918 w 9490009"/>
              <a:gd name="connsiteY450" fmla="*/ 3357133 h 8513993"/>
              <a:gd name="connsiteX451" fmla="*/ 5522633 w 9490009"/>
              <a:gd name="connsiteY451" fmla="*/ 3362334 h 8513993"/>
              <a:gd name="connsiteX452" fmla="*/ 5516995 w 9490009"/>
              <a:gd name="connsiteY452" fmla="*/ 3367868 h 8513993"/>
              <a:gd name="connsiteX453" fmla="*/ 5518153 w 9490009"/>
              <a:gd name="connsiteY453" fmla="*/ 3368824 h 8513993"/>
              <a:gd name="connsiteX454" fmla="*/ 5532790 w 9490009"/>
              <a:gd name="connsiteY454" fmla="*/ 3380790 h 8513993"/>
              <a:gd name="connsiteX455" fmla="*/ 5537004 w 9490009"/>
              <a:gd name="connsiteY455" fmla="*/ 3376648 h 8513993"/>
              <a:gd name="connsiteX456" fmla="*/ 5543264 w 9490009"/>
              <a:gd name="connsiteY456" fmla="*/ 3370643 h 8513993"/>
              <a:gd name="connsiteX457" fmla="*/ 5851384 w 9490009"/>
              <a:gd name="connsiteY457" fmla="*/ 3042315 h 8513993"/>
              <a:gd name="connsiteX458" fmla="*/ 5871797 w 9490009"/>
              <a:gd name="connsiteY458" fmla="*/ 3059762 h 8513993"/>
              <a:gd name="connsiteX459" fmla="*/ 5883067 w 9490009"/>
              <a:gd name="connsiteY459" fmla="*/ 3049292 h 8513993"/>
              <a:gd name="connsiteX460" fmla="*/ 5862289 w 9490009"/>
              <a:gd name="connsiteY460" fmla="*/ 3031843 h 8513993"/>
              <a:gd name="connsiteX461" fmla="*/ 5825455 w 9490009"/>
              <a:gd name="connsiteY461" fmla="*/ 3067208 h 8513993"/>
              <a:gd name="connsiteX462" fmla="*/ 5845495 w 9490009"/>
              <a:gd name="connsiteY462" fmla="*/ 3084193 h 8513993"/>
              <a:gd name="connsiteX463" fmla="*/ 5866671 w 9490009"/>
              <a:gd name="connsiteY463" fmla="*/ 3064523 h 8513993"/>
              <a:gd name="connsiteX464" fmla="*/ 5845850 w 9490009"/>
              <a:gd name="connsiteY464" fmla="*/ 3047628 h 8513993"/>
              <a:gd name="connsiteX465" fmla="*/ 5759124 w 9490009"/>
              <a:gd name="connsiteY465" fmla="*/ 3130896 h 8513993"/>
              <a:gd name="connsiteX466" fmla="*/ 5776305 w 9490009"/>
              <a:gd name="connsiteY466" fmla="*/ 3145345 h 8513993"/>
              <a:gd name="connsiteX467" fmla="*/ 5778085 w 9490009"/>
              <a:gd name="connsiteY467" fmla="*/ 3146813 h 8513993"/>
              <a:gd name="connsiteX468" fmla="*/ 5794552 w 9490009"/>
              <a:gd name="connsiteY468" fmla="*/ 3131517 h 8513993"/>
              <a:gd name="connsiteX469" fmla="*/ 5775121 w 9490009"/>
              <a:gd name="connsiteY469" fmla="*/ 3115537 h 8513993"/>
              <a:gd name="connsiteX470" fmla="*/ 4943839 w 9490009"/>
              <a:gd name="connsiteY470" fmla="*/ 3909384 h 8513993"/>
              <a:gd name="connsiteX471" fmla="*/ 4943839 w 9490009"/>
              <a:gd name="connsiteY471" fmla="*/ 3935759 h 8513993"/>
              <a:gd name="connsiteX472" fmla="*/ 4951830 w 9490009"/>
              <a:gd name="connsiteY472" fmla="*/ 3930565 h 8513993"/>
              <a:gd name="connsiteX473" fmla="*/ 4962219 w 9490009"/>
              <a:gd name="connsiteY473" fmla="*/ 3925795 h 8513993"/>
              <a:gd name="connsiteX474" fmla="*/ 5080221 w 9490009"/>
              <a:gd name="connsiteY474" fmla="*/ 3755436 h 8513993"/>
              <a:gd name="connsiteX475" fmla="*/ 5094720 w 9490009"/>
              <a:gd name="connsiteY475" fmla="*/ 3767378 h 8513993"/>
              <a:gd name="connsiteX476" fmla="*/ 5099113 w 9490009"/>
              <a:gd name="connsiteY476" fmla="*/ 3770907 h 8513993"/>
              <a:gd name="connsiteX477" fmla="*/ 5100342 w 9490009"/>
              <a:gd name="connsiteY477" fmla="*/ 3770581 h 8513993"/>
              <a:gd name="connsiteX478" fmla="*/ 5091173 w 9490009"/>
              <a:gd name="connsiteY478" fmla="*/ 3763559 h 8513993"/>
              <a:gd name="connsiteX479" fmla="*/ 5080221 w 9490009"/>
              <a:gd name="connsiteY479" fmla="*/ 3755436 h 8513993"/>
              <a:gd name="connsiteX480" fmla="*/ 6402975 w 9490009"/>
              <a:gd name="connsiteY480" fmla="*/ 2477761 h 8513993"/>
              <a:gd name="connsiteX481" fmla="*/ 6430847 w 9490009"/>
              <a:gd name="connsiteY481" fmla="*/ 2500968 h 8513993"/>
              <a:gd name="connsiteX482" fmla="*/ 6443049 w 9490009"/>
              <a:gd name="connsiteY482" fmla="*/ 2489572 h 8513993"/>
              <a:gd name="connsiteX483" fmla="*/ 6776973 w 9490009"/>
              <a:gd name="connsiteY483" fmla="*/ 2191692 h 8513993"/>
              <a:gd name="connsiteX484" fmla="*/ 6891550 w 9490009"/>
              <a:gd name="connsiteY484" fmla="*/ 2101244 h 8513993"/>
              <a:gd name="connsiteX485" fmla="*/ 6891527 w 9490009"/>
              <a:gd name="connsiteY485" fmla="*/ 2096778 h 8513993"/>
              <a:gd name="connsiteX486" fmla="*/ 6889549 w 9490009"/>
              <a:gd name="connsiteY486" fmla="*/ 2092213 h 8513993"/>
              <a:gd name="connsiteX487" fmla="*/ 6785809 w 9490009"/>
              <a:gd name="connsiteY487" fmla="*/ 2170562 h 8513993"/>
              <a:gd name="connsiteX488" fmla="*/ 6596235 w 9490009"/>
              <a:gd name="connsiteY488" fmla="*/ 2320889 h 8513993"/>
              <a:gd name="connsiteX489" fmla="*/ 8648797 w 9490009"/>
              <a:gd name="connsiteY489" fmla="*/ 307601 h 8513993"/>
              <a:gd name="connsiteX490" fmla="*/ 8648677 w 9490009"/>
              <a:gd name="connsiteY490" fmla="*/ 312593 h 8513993"/>
              <a:gd name="connsiteX491" fmla="*/ 8648627 w 9490009"/>
              <a:gd name="connsiteY491" fmla="*/ 314705 h 8513993"/>
              <a:gd name="connsiteX492" fmla="*/ 8648604 w 9490009"/>
              <a:gd name="connsiteY492" fmla="*/ 315590 h 8513993"/>
              <a:gd name="connsiteX493" fmla="*/ 8648610 w 9490009"/>
              <a:gd name="connsiteY493" fmla="*/ 315465 h 8513993"/>
              <a:gd name="connsiteX494" fmla="*/ 8648627 w 9490009"/>
              <a:gd name="connsiteY494" fmla="*/ 314705 h 8513993"/>
              <a:gd name="connsiteX495" fmla="*/ 5009729 w 9490009"/>
              <a:gd name="connsiteY495" fmla="*/ 3798383 h 8513993"/>
              <a:gd name="connsiteX496" fmla="*/ 4982407 w 9490009"/>
              <a:gd name="connsiteY496" fmla="*/ 3826907 h 8513993"/>
              <a:gd name="connsiteX497" fmla="*/ 5019063 w 9490009"/>
              <a:gd name="connsiteY497" fmla="*/ 3858468 h 8513993"/>
              <a:gd name="connsiteX498" fmla="*/ 5031313 w 9490009"/>
              <a:gd name="connsiteY498" fmla="*/ 3847416 h 8513993"/>
              <a:gd name="connsiteX499" fmla="*/ 5049606 w 9490009"/>
              <a:gd name="connsiteY499" fmla="*/ 3830642 h 8513993"/>
              <a:gd name="connsiteX500" fmla="*/ 5487330 w 9490009"/>
              <a:gd name="connsiteY500" fmla="*/ 3321468 h 8513993"/>
              <a:gd name="connsiteX501" fmla="*/ 5475151 w 9490009"/>
              <a:gd name="connsiteY501" fmla="*/ 3333312 h 8513993"/>
              <a:gd name="connsiteX502" fmla="*/ 5503372 w 9490009"/>
              <a:gd name="connsiteY502" fmla="*/ 3356618 h 8513993"/>
              <a:gd name="connsiteX503" fmla="*/ 5515132 w 9490009"/>
              <a:gd name="connsiteY503" fmla="*/ 3345878 h 8513993"/>
              <a:gd name="connsiteX504" fmla="*/ 5490181 w 9490009"/>
              <a:gd name="connsiteY504" fmla="*/ 3323911 h 8513993"/>
              <a:gd name="connsiteX505" fmla="*/ 5971638 w 9490009"/>
              <a:gd name="connsiteY505" fmla="*/ 2852889 h 8513993"/>
              <a:gd name="connsiteX506" fmla="*/ 6010705 w 9490009"/>
              <a:gd name="connsiteY506" fmla="*/ 2885670 h 8513993"/>
              <a:gd name="connsiteX507" fmla="*/ 6014116 w 9490009"/>
              <a:gd name="connsiteY507" fmla="*/ 2888454 h 8513993"/>
              <a:gd name="connsiteX508" fmla="*/ 6022884 w 9490009"/>
              <a:gd name="connsiteY508" fmla="*/ 2880456 h 8513993"/>
              <a:gd name="connsiteX509" fmla="*/ 5980465 w 9490009"/>
              <a:gd name="connsiteY509" fmla="*/ 2844695 h 8513993"/>
              <a:gd name="connsiteX510" fmla="*/ 5733679 w 9490009"/>
              <a:gd name="connsiteY510" fmla="*/ 3081452 h 8513993"/>
              <a:gd name="connsiteX511" fmla="*/ 5718259 w 9490009"/>
              <a:gd name="connsiteY511" fmla="*/ 3096527 h 8513993"/>
              <a:gd name="connsiteX512" fmla="*/ 5754644 w 9490009"/>
              <a:gd name="connsiteY512" fmla="*/ 3127127 h 8513993"/>
              <a:gd name="connsiteX513" fmla="*/ 5766134 w 9490009"/>
              <a:gd name="connsiteY513" fmla="*/ 3116632 h 8513993"/>
              <a:gd name="connsiteX514" fmla="*/ 5770988 w 9490009"/>
              <a:gd name="connsiteY514" fmla="*/ 3112138 h 8513993"/>
              <a:gd name="connsiteX515" fmla="*/ 5803463 w 9490009"/>
              <a:gd name="connsiteY515" fmla="*/ 3013230 h 8513993"/>
              <a:gd name="connsiteX516" fmla="*/ 5784104 w 9490009"/>
              <a:gd name="connsiteY516" fmla="*/ 3032157 h 8513993"/>
              <a:gd name="connsiteX517" fmla="*/ 5822353 w 9490009"/>
              <a:gd name="connsiteY517" fmla="*/ 3064578 h 8513993"/>
              <a:gd name="connsiteX518" fmla="*/ 5843083 w 9490009"/>
              <a:gd name="connsiteY518" fmla="*/ 3045382 h 8513993"/>
              <a:gd name="connsiteX519" fmla="*/ 5820404 w 9490009"/>
              <a:gd name="connsiteY519" fmla="*/ 2996670 h 8513993"/>
              <a:gd name="connsiteX520" fmla="*/ 5809945 w 9490009"/>
              <a:gd name="connsiteY520" fmla="*/ 3006894 h 8513993"/>
              <a:gd name="connsiteX521" fmla="*/ 5848790 w 9490009"/>
              <a:gd name="connsiteY521" fmla="*/ 3040097 h 8513993"/>
              <a:gd name="connsiteX522" fmla="*/ 5859884 w 9490009"/>
              <a:gd name="connsiteY522" fmla="*/ 3029824 h 8513993"/>
              <a:gd name="connsiteX523" fmla="*/ 8883898 w 9490009"/>
              <a:gd name="connsiteY523" fmla="*/ 2086 h 8513993"/>
              <a:gd name="connsiteX524" fmla="*/ 8890884 w 9490009"/>
              <a:gd name="connsiteY524" fmla="*/ 342 h 8513993"/>
              <a:gd name="connsiteX525" fmla="*/ 8867573 w 9490009"/>
              <a:gd name="connsiteY525" fmla="*/ 20963 h 8513993"/>
              <a:gd name="connsiteX526" fmla="*/ 8883898 w 9490009"/>
              <a:gd name="connsiteY526" fmla="*/ 2086 h 8513993"/>
              <a:gd name="connsiteX527" fmla="*/ 8528015 w 9490009"/>
              <a:gd name="connsiteY527" fmla="*/ 322964 h 8513993"/>
              <a:gd name="connsiteX528" fmla="*/ 8527849 w 9490009"/>
              <a:gd name="connsiteY528" fmla="*/ 323259 h 8513993"/>
              <a:gd name="connsiteX529" fmla="*/ 8528595 w 9490009"/>
              <a:gd name="connsiteY529" fmla="*/ 327248 h 8513993"/>
              <a:gd name="connsiteX530" fmla="*/ 8528732 w 9490009"/>
              <a:gd name="connsiteY530" fmla="*/ 327987 h 8513993"/>
              <a:gd name="connsiteX531" fmla="*/ 8528844 w 9490009"/>
              <a:gd name="connsiteY531" fmla="*/ 328577 h 8513993"/>
              <a:gd name="connsiteX532" fmla="*/ 8528595 w 9490009"/>
              <a:gd name="connsiteY532" fmla="*/ 327248 h 8513993"/>
              <a:gd name="connsiteX533" fmla="*/ 8528181 w 9490009"/>
              <a:gd name="connsiteY533" fmla="*/ 325033 h 8513993"/>
              <a:gd name="connsiteX534" fmla="*/ 8527849 w 9490009"/>
              <a:gd name="connsiteY534" fmla="*/ 323259 h 8513993"/>
              <a:gd name="connsiteX535" fmla="*/ 8548531 w 9490009"/>
              <a:gd name="connsiteY535" fmla="*/ 316607 h 8513993"/>
              <a:gd name="connsiteX536" fmla="*/ 8553507 w 9490009"/>
              <a:gd name="connsiteY536" fmla="*/ 313189 h 8513993"/>
              <a:gd name="connsiteX537" fmla="*/ 6766769 w 9490009"/>
              <a:gd name="connsiteY537" fmla="*/ 2013498 h 8513993"/>
              <a:gd name="connsiteX538" fmla="*/ 6789505 w 9490009"/>
              <a:gd name="connsiteY538" fmla="*/ 2006081 h 8513993"/>
              <a:gd name="connsiteX539" fmla="*/ 6817121 w 9490009"/>
              <a:gd name="connsiteY539" fmla="*/ 1988659 h 8513993"/>
              <a:gd name="connsiteX540" fmla="*/ 6815558 w 9490009"/>
              <a:gd name="connsiteY540" fmla="*/ 1985604 h 8513993"/>
              <a:gd name="connsiteX541" fmla="*/ 6781327 w 9490009"/>
              <a:gd name="connsiteY541" fmla="*/ 2002005 h 8513993"/>
              <a:gd name="connsiteX542" fmla="*/ 6766769 w 9490009"/>
              <a:gd name="connsiteY542" fmla="*/ 2013498 h 8513993"/>
              <a:gd name="connsiteX543" fmla="*/ 6699571 w 9490009"/>
              <a:gd name="connsiteY543" fmla="*/ 2068208 h 8513993"/>
              <a:gd name="connsiteX544" fmla="*/ 6726037 w 9490009"/>
              <a:gd name="connsiteY544" fmla="*/ 2058437 h 8513993"/>
              <a:gd name="connsiteX545" fmla="*/ 6753652 w 9490009"/>
              <a:gd name="connsiteY545" fmla="*/ 2041017 h 8513993"/>
              <a:gd name="connsiteX546" fmla="*/ 6749914 w 9490009"/>
              <a:gd name="connsiteY546" fmla="*/ 2039334 h 8513993"/>
              <a:gd name="connsiteX547" fmla="*/ 6712887 w 9490009"/>
              <a:gd name="connsiteY547" fmla="*/ 2057499 h 8513993"/>
              <a:gd name="connsiteX548" fmla="*/ 6699571 w 9490009"/>
              <a:gd name="connsiteY548" fmla="*/ 2068208 h 8513993"/>
              <a:gd name="connsiteX549" fmla="*/ 6645522 w 9490009"/>
              <a:gd name="connsiteY549" fmla="*/ 2105965 h 8513993"/>
              <a:gd name="connsiteX550" fmla="*/ 6637671 w 9490009"/>
              <a:gd name="connsiteY550" fmla="*/ 2114191 h 8513993"/>
              <a:gd name="connsiteX551" fmla="*/ 6659303 w 9490009"/>
              <a:gd name="connsiteY551" fmla="*/ 2116705 h 8513993"/>
              <a:gd name="connsiteX552" fmla="*/ 6683556 w 9490009"/>
              <a:gd name="connsiteY552" fmla="*/ 2097555 h 8513993"/>
              <a:gd name="connsiteX553" fmla="*/ 6645522 w 9490009"/>
              <a:gd name="connsiteY553" fmla="*/ 2105965 h 8513993"/>
              <a:gd name="connsiteX554" fmla="*/ 897 w 9490009"/>
              <a:gd name="connsiteY554" fmla="*/ 8506659 h 8513993"/>
              <a:gd name="connsiteX555" fmla="*/ 8734321 w 9490009"/>
              <a:gd name="connsiteY555" fmla="*/ 92839 h 8513993"/>
              <a:gd name="connsiteX556" fmla="*/ 8792498 w 9490009"/>
              <a:gd name="connsiteY556" fmla="*/ 61108 h 8513993"/>
              <a:gd name="connsiteX557" fmla="*/ 8867573 w 9490009"/>
              <a:gd name="connsiteY557" fmla="*/ 20963 h 8513993"/>
              <a:gd name="connsiteX558" fmla="*/ 8733181 w 9490009"/>
              <a:gd name="connsiteY558" fmla="*/ 117843 h 8513993"/>
              <a:gd name="connsiteX559" fmla="*/ 8672238 w 9490009"/>
              <a:gd name="connsiteY559" fmla="*/ 169447 h 8513993"/>
              <a:gd name="connsiteX560" fmla="*/ 8665071 w 9490009"/>
              <a:gd name="connsiteY560" fmla="*/ 195215 h 8513993"/>
              <a:gd name="connsiteX561" fmla="*/ 8597685 w 9490009"/>
              <a:gd name="connsiteY561" fmla="*/ 233742 h 8513993"/>
              <a:gd name="connsiteX562" fmla="*/ 8601459 w 9490009"/>
              <a:gd name="connsiteY562" fmla="*/ 238064 h 8513993"/>
              <a:gd name="connsiteX563" fmla="*/ 8604644 w 9490009"/>
              <a:gd name="connsiteY563" fmla="*/ 245765 h 8513993"/>
              <a:gd name="connsiteX564" fmla="*/ 8620097 w 9490009"/>
              <a:gd name="connsiteY564" fmla="*/ 239842 h 8513993"/>
              <a:gd name="connsiteX565" fmla="*/ 8662008 w 9490009"/>
              <a:gd name="connsiteY565" fmla="*/ 239702 h 8513993"/>
              <a:gd name="connsiteX566" fmla="*/ 8664936 w 9490009"/>
              <a:gd name="connsiteY566" fmla="*/ 240524 h 8513993"/>
              <a:gd name="connsiteX567" fmla="*/ 8619599 w 9490009"/>
              <a:gd name="connsiteY567" fmla="*/ 258874 h 8513993"/>
              <a:gd name="connsiteX568" fmla="*/ 8651935 w 9490009"/>
              <a:gd name="connsiteY568" fmla="*/ 252970 h 8513993"/>
              <a:gd name="connsiteX569" fmla="*/ 8674725 w 9490009"/>
              <a:gd name="connsiteY569" fmla="*/ 249188 h 8513993"/>
              <a:gd name="connsiteX570" fmla="*/ 8712099 w 9490009"/>
              <a:gd name="connsiteY570" fmla="*/ 225886 h 8513993"/>
              <a:gd name="connsiteX571" fmla="*/ 8642718 w 9490009"/>
              <a:gd name="connsiteY571" fmla="*/ 296465 h 8513993"/>
              <a:gd name="connsiteX572" fmla="*/ 8691925 w 9490009"/>
              <a:gd name="connsiteY572" fmla="*/ 296059 h 8513993"/>
              <a:gd name="connsiteX573" fmla="*/ 8664910 w 9490009"/>
              <a:gd name="connsiteY573" fmla="*/ 317188 h 8513993"/>
              <a:gd name="connsiteX574" fmla="*/ 8648394 w 9490009"/>
              <a:gd name="connsiteY574" fmla="*/ 327270 h 8513993"/>
              <a:gd name="connsiteX575" fmla="*/ 8651294 w 9490009"/>
              <a:gd name="connsiteY575" fmla="*/ 326543 h 8513993"/>
              <a:gd name="connsiteX576" fmla="*/ 8717227 w 9490009"/>
              <a:gd name="connsiteY576" fmla="*/ 312618 h 8513993"/>
              <a:gd name="connsiteX577" fmla="*/ 8756459 w 9490009"/>
              <a:gd name="connsiteY577" fmla="*/ 303606 h 8513993"/>
              <a:gd name="connsiteX578" fmla="*/ 8767605 w 9490009"/>
              <a:gd name="connsiteY578" fmla="*/ 301752 h 8513993"/>
              <a:gd name="connsiteX579" fmla="*/ 8787092 w 9490009"/>
              <a:gd name="connsiteY579" fmla="*/ 295659 h 8513993"/>
              <a:gd name="connsiteX580" fmla="*/ 8785240 w 9490009"/>
              <a:gd name="connsiteY580" fmla="*/ 302620 h 8513993"/>
              <a:gd name="connsiteX581" fmla="*/ 8783172 w 9490009"/>
              <a:gd name="connsiteY581" fmla="*/ 305323 h 8513993"/>
              <a:gd name="connsiteX582" fmla="*/ 8774090 w 9490009"/>
              <a:gd name="connsiteY582" fmla="*/ 308471 h 8513993"/>
              <a:gd name="connsiteX583" fmla="*/ 8744995 w 9490009"/>
              <a:gd name="connsiteY583" fmla="*/ 326846 h 8513993"/>
              <a:gd name="connsiteX584" fmla="*/ 8722992 w 9490009"/>
              <a:gd name="connsiteY584" fmla="*/ 344703 h 8513993"/>
              <a:gd name="connsiteX585" fmla="*/ 8760507 w 9490009"/>
              <a:gd name="connsiteY585" fmla="*/ 338591 h 8513993"/>
              <a:gd name="connsiteX586" fmla="*/ 8753970 w 9490009"/>
              <a:gd name="connsiteY586" fmla="*/ 341503 h 8513993"/>
              <a:gd name="connsiteX587" fmla="*/ 8840124 w 9490009"/>
              <a:gd name="connsiteY587" fmla="*/ 319113 h 8513993"/>
              <a:gd name="connsiteX588" fmla="*/ 8951904 w 9490009"/>
              <a:gd name="connsiteY588" fmla="*/ 293424 h 8513993"/>
              <a:gd name="connsiteX589" fmla="*/ 8823376 w 9490009"/>
              <a:gd name="connsiteY589" fmla="*/ 330743 h 8513993"/>
              <a:gd name="connsiteX590" fmla="*/ 8780928 w 9490009"/>
              <a:gd name="connsiteY590" fmla="*/ 345184 h 8513993"/>
              <a:gd name="connsiteX591" fmla="*/ 8786631 w 9490009"/>
              <a:gd name="connsiteY591" fmla="*/ 350274 h 8513993"/>
              <a:gd name="connsiteX592" fmla="*/ 8788592 w 9490009"/>
              <a:gd name="connsiteY592" fmla="*/ 350366 h 8513993"/>
              <a:gd name="connsiteX593" fmla="*/ 8802203 w 9490009"/>
              <a:gd name="connsiteY593" fmla="*/ 346494 h 8513993"/>
              <a:gd name="connsiteX594" fmla="*/ 8797254 w 9490009"/>
              <a:gd name="connsiteY594" fmla="*/ 349983 h 8513993"/>
              <a:gd name="connsiteX595" fmla="*/ 8796159 w 9490009"/>
              <a:gd name="connsiteY595" fmla="*/ 350720 h 8513993"/>
              <a:gd name="connsiteX596" fmla="*/ 8799635 w 9490009"/>
              <a:gd name="connsiteY596" fmla="*/ 350882 h 8513993"/>
              <a:gd name="connsiteX597" fmla="*/ 8823459 w 9490009"/>
              <a:gd name="connsiteY597" fmla="*/ 346262 h 8513993"/>
              <a:gd name="connsiteX598" fmla="*/ 9115003 w 9490009"/>
              <a:gd name="connsiteY598" fmla="*/ 273912 h 8513993"/>
              <a:gd name="connsiteX599" fmla="*/ 8848777 w 9490009"/>
              <a:gd name="connsiteY599" fmla="*/ 352730 h 8513993"/>
              <a:gd name="connsiteX600" fmla="*/ 8831022 w 9490009"/>
              <a:gd name="connsiteY600" fmla="*/ 363694 h 8513993"/>
              <a:gd name="connsiteX601" fmla="*/ 8848804 w 9490009"/>
              <a:gd name="connsiteY601" fmla="*/ 357631 h 8513993"/>
              <a:gd name="connsiteX602" fmla="*/ 8998813 w 9490009"/>
              <a:gd name="connsiteY602" fmla="*/ 321315 h 8513993"/>
              <a:gd name="connsiteX603" fmla="*/ 9095927 w 9490009"/>
              <a:gd name="connsiteY603" fmla="*/ 300874 h 8513993"/>
              <a:gd name="connsiteX604" fmla="*/ 9084194 w 9490009"/>
              <a:gd name="connsiteY604" fmla="*/ 308837 h 8513993"/>
              <a:gd name="connsiteX605" fmla="*/ 9083721 w 9490009"/>
              <a:gd name="connsiteY605" fmla="*/ 309258 h 8513993"/>
              <a:gd name="connsiteX606" fmla="*/ 9079567 w 9490009"/>
              <a:gd name="connsiteY606" fmla="*/ 310537 h 8513993"/>
              <a:gd name="connsiteX607" fmla="*/ 9012428 w 9490009"/>
              <a:gd name="connsiteY607" fmla="*/ 328462 h 8513993"/>
              <a:gd name="connsiteX608" fmla="*/ 9061837 w 9490009"/>
              <a:gd name="connsiteY608" fmla="*/ 326402 h 8513993"/>
              <a:gd name="connsiteX609" fmla="*/ 9066592 w 9490009"/>
              <a:gd name="connsiteY609" fmla="*/ 324992 h 8513993"/>
              <a:gd name="connsiteX610" fmla="*/ 9065903 w 9490009"/>
              <a:gd name="connsiteY610" fmla="*/ 333946 h 8513993"/>
              <a:gd name="connsiteX611" fmla="*/ 9081171 w 9490009"/>
              <a:gd name="connsiteY611" fmla="*/ 327452 h 8513993"/>
              <a:gd name="connsiteX612" fmla="*/ 9098066 w 9490009"/>
              <a:gd name="connsiteY612" fmla="*/ 316621 h 8513993"/>
              <a:gd name="connsiteX613" fmla="*/ 9111765 w 9490009"/>
              <a:gd name="connsiteY613" fmla="*/ 313869 h 8513993"/>
              <a:gd name="connsiteX614" fmla="*/ 9072221 w 9490009"/>
              <a:gd name="connsiteY614" fmla="*/ 333948 h 8513993"/>
              <a:gd name="connsiteX615" fmla="*/ 8816846 w 9490009"/>
              <a:gd name="connsiteY615" fmla="*/ 400041 h 8513993"/>
              <a:gd name="connsiteX616" fmla="*/ 8782589 w 9490009"/>
              <a:gd name="connsiteY616" fmla="*/ 408711 h 8513993"/>
              <a:gd name="connsiteX617" fmla="*/ 8769120 w 9490009"/>
              <a:gd name="connsiteY617" fmla="*/ 412331 h 8513993"/>
              <a:gd name="connsiteX618" fmla="*/ 8770242 w 9490009"/>
              <a:gd name="connsiteY618" fmla="*/ 412966 h 8513993"/>
              <a:gd name="connsiteX619" fmla="*/ 8781151 w 9490009"/>
              <a:gd name="connsiteY619" fmla="*/ 419765 h 8513993"/>
              <a:gd name="connsiteX620" fmla="*/ 8784107 w 9490009"/>
              <a:gd name="connsiteY620" fmla="*/ 422946 h 8513993"/>
              <a:gd name="connsiteX621" fmla="*/ 8841462 w 9490009"/>
              <a:gd name="connsiteY621" fmla="*/ 409083 h 8513993"/>
              <a:gd name="connsiteX622" fmla="*/ 8944901 w 9490009"/>
              <a:gd name="connsiteY622" fmla="*/ 382179 h 8513993"/>
              <a:gd name="connsiteX623" fmla="*/ 9023520 w 9490009"/>
              <a:gd name="connsiteY623" fmla="*/ 361477 h 8513993"/>
              <a:gd name="connsiteX624" fmla="*/ 9004643 w 9490009"/>
              <a:gd name="connsiteY624" fmla="*/ 377967 h 8513993"/>
              <a:gd name="connsiteX625" fmla="*/ 8999884 w 9490009"/>
              <a:gd name="connsiteY625" fmla="*/ 378786 h 8513993"/>
              <a:gd name="connsiteX626" fmla="*/ 8993933 w 9490009"/>
              <a:gd name="connsiteY626" fmla="*/ 384749 h 8513993"/>
              <a:gd name="connsiteX627" fmla="*/ 8954150 w 9490009"/>
              <a:gd name="connsiteY627" fmla="*/ 416109 h 8513993"/>
              <a:gd name="connsiteX628" fmla="*/ 8916229 w 9490009"/>
              <a:gd name="connsiteY628" fmla="*/ 444815 h 8513993"/>
              <a:gd name="connsiteX629" fmla="*/ 8910891 w 9490009"/>
              <a:gd name="connsiteY629" fmla="*/ 449287 h 8513993"/>
              <a:gd name="connsiteX630" fmla="*/ 8861020 w 9490009"/>
              <a:gd name="connsiteY630" fmla="*/ 464378 h 8513993"/>
              <a:gd name="connsiteX631" fmla="*/ 8916010 w 9490009"/>
              <a:gd name="connsiteY631" fmla="*/ 432967 h 8513993"/>
              <a:gd name="connsiteX632" fmla="*/ 8975476 w 9490009"/>
              <a:gd name="connsiteY632" fmla="*/ 385870 h 8513993"/>
              <a:gd name="connsiteX633" fmla="*/ 8983221 w 9490009"/>
              <a:gd name="connsiteY633" fmla="*/ 381286 h 8513993"/>
              <a:gd name="connsiteX634" fmla="*/ 8982659 w 9490009"/>
              <a:gd name="connsiteY634" fmla="*/ 381339 h 8513993"/>
              <a:gd name="connsiteX635" fmla="*/ 8980524 w 9490009"/>
              <a:gd name="connsiteY635" fmla="*/ 381491 h 8513993"/>
              <a:gd name="connsiteX636" fmla="*/ 8809961 w 9490009"/>
              <a:gd name="connsiteY636" fmla="*/ 432441 h 8513993"/>
              <a:gd name="connsiteX637" fmla="*/ 8776294 w 9490009"/>
              <a:gd name="connsiteY637" fmla="*/ 441551 h 8513993"/>
              <a:gd name="connsiteX638" fmla="*/ 8766046 w 9490009"/>
              <a:gd name="connsiteY638" fmla="*/ 451376 h 8513993"/>
              <a:gd name="connsiteX639" fmla="*/ 8762486 w 9490009"/>
              <a:gd name="connsiteY639" fmla="*/ 454453 h 8513993"/>
              <a:gd name="connsiteX640" fmla="*/ 8773172 w 9490009"/>
              <a:gd name="connsiteY640" fmla="*/ 452167 h 8513993"/>
              <a:gd name="connsiteX641" fmla="*/ 8792397 w 9490009"/>
              <a:gd name="connsiteY641" fmla="*/ 449264 h 8513993"/>
              <a:gd name="connsiteX642" fmla="*/ 8784544 w 9490009"/>
              <a:gd name="connsiteY642" fmla="*/ 452762 h 8513993"/>
              <a:gd name="connsiteX643" fmla="*/ 8798197 w 9490009"/>
              <a:gd name="connsiteY643" fmla="*/ 450131 h 8513993"/>
              <a:gd name="connsiteX644" fmla="*/ 8792397 w 9490009"/>
              <a:gd name="connsiteY644" fmla="*/ 449264 h 8513993"/>
              <a:gd name="connsiteX645" fmla="*/ 8799771 w 9490009"/>
              <a:gd name="connsiteY645" fmla="*/ 444419 h 8513993"/>
              <a:gd name="connsiteX646" fmla="*/ 8810185 w 9490009"/>
              <a:gd name="connsiteY646" fmla="*/ 444020 h 8513993"/>
              <a:gd name="connsiteX647" fmla="*/ 8806028 w 9490009"/>
              <a:gd name="connsiteY647" fmla="*/ 448622 h 8513993"/>
              <a:gd name="connsiteX648" fmla="*/ 8860682 w 9490009"/>
              <a:gd name="connsiteY648" fmla="*/ 438298 h 8513993"/>
              <a:gd name="connsiteX649" fmla="*/ 8864087 w 9490009"/>
              <a:gd name="connsiteY649" fmla="*/ 442700 h 8513993"/>
              <a:gd name="connsiteX650" fmla="*/ 8851594 w 9490009"/>
              <a:gd name="connsiteY650" fmla="*/ 463178 h 8513993"/>
              <a:gd name="connsiteX651" fmla="*/ 8823213 w 9490009"/>
              <a:gd name="connsiteY651" fmla="*/ 470571 h 8513993"/>
              <a:gd name="connsiteX652" fmla="*/ 8792861 w 9490009"/>
              <a:gd name="connsiteY652" fmla="*/ 478319 h 8513993"/>
              <a:gd name="connsiteX653" fmla="*/ 8791309 w 9490009"/>
              <a:gd name="connsiteY653" fmla="*/ 481415 h 8513993"/>
              <a:gd name="connsiteX654" fmla="*/ 8785464 w 9490009"/>
              <a:gd name="connsiteY654" fmla="*/ 487330 h 8513993"/>
              <a:gd name="connsiteX655" fmla="*/ 8777751 w 9490009"/>
              <a:gd name="connsiteY655" fmla="*/ 489676 h 8513993"/>
              <a:gd name="connsiteX656" fmla="*/ 8817275 w 9490009"/>
              <a:gd name="connsiteY656" fmla="*/ 480907 h 8513993"/>
              <a:gd name="connsiteX657" fmla="*/ 8643898 w 9490009"/>
              <a:gd name="connsiteY657" fmla="*/ 535038 h 8513993"/>
              <a:gd name="connsiteX658" fmla="*/ 8628510 w 9490009"/>
              <a:gd name="connsiteY658" fmla="*/ 541391 h 8513993"/>
              <a:gd name="connsiteX659" fmla="*/ 8636226 w 9490009"/>
              <a:gd name="connsiteY659" fmla="*/ 540139 h 8513993"/>
              <a:gd name="connsiteX660" fmla="*/ 8659254 w 9490009"/>
              <a:gd name="connsiteY660" fmla="*/ 534603 h 8513993"/>
              <a:gd name="connsiteX661" fmla="*/ 8769771 w 9490009"/>
              <a:gd name="connsiteY661" fmla="*/ 500941 h 8513993"/>
              <a:gd name="connsiteX662" fmla="*/ 8772755 w 9490009"/>
              <a:gd name="connsiteY662" fmla="*/ 500180 h 8513993"/>
              <a:gd name="connsiteX663" fmla="*/ 8772600 w 9490009"/>
              <a:gd name="connsiteY663" fmla="*/ 500339 h 8513993"/>
              <a:gd name="connsiteX664" fmla="*/ 8772711 w 9490009"/>
              <a:gd name="connsiteY664" fmla="*/ 507155 h 8513993"/>
              <a:gd name="connsiteX665" fmla="*/ 8806445 w 9490009"/>
              <a:gd name="connsiteY665" fmla="*/ 491616 h 8513993"/>
              <a:gd name="connsiteX666" fmla="*/ 8875579 w 9490009"/>
              <a:gd name="connsiteY666" fmla="*/ 474032 h 8513993"/>
              <a:gd name="connsiteX667" fmla="*/ 8884964 w 9490009"/>
              <a:gd name="connsiteY667" fmla="*/ 471075 h 8513993"/>
              <a:gd name="connsiteX668" fmla="*/ 8859159 w 9490009"/>
              <a:gd name="connsiteY668" fmla="*/ 493092 h 8513993"/>
              <a:gd name="connsiteX669" fmla="*/ 8848727 w 9490009"/>
              <a:gd name="connsiteY669" fmla="*/ 501585 h 8513993"/>
              <a:gd name="connsiteX670" fmla="*/ 8862330 w 9490009"/>
              <a:gd name="connsiteY670" fmla="*/ 499198 h 8513993"/>
              <a:gd name="connsiteX671" fmla="*/ 8870873 w 9490009"/>
              <a:gd name="connsiteY671" fmla="*/ 510097 h 8513993"/>
              <a:gd name="connsiteX672" fmla="*/ 8807105 w 9490009"/>
              <a:gd name="connsiteY672" fmla="*/ 533987 h 8513993"/>
              <a:gd name="connsiteX673" fmla="*/ 8792577 w 9490009"/>
              <a:gd name="connsiteY673" fmla="*/ 544821 h 8513993"/>
              <a:gd name="connsiteX674" fmla="*/ 8774151 w 9490009"/>
              <a:gd name="connsiteY674" fmla="*/ 560071 h 8513993"/>
              <a:gd name="connsiteX675" fmla="*/ 8816261 w 9490009"/>
              <a:gd name="connsiteY675" fmla="*/ 547028 h 8513993"/>
              <a:gd name="connsiteX676" fmla="*/ 8827021 w 9490009"/>
              <a:gd name="connsiteY676" fmla="*/ 543684 h 8513993"/>
              <a:gd name="connsiteX677" fmla="*/ 8833935 w 9490009"/>
              <a:gd name="connsiteY677" fmla="*/ 537993 h 8513993"/>
              <a:gd name="connsiteX678" fmla="*/ 8866770 w 9490009"/>
              <a:gd name="connsiteY678" fmla="*/ 525779 h 8513993"/>
              <a:gd name="connsiteX679" fmla="*/ 8860304 w 9490009"/>
              <a:gd name="connsiteY679" fmla="*/ 530045 h 8513993"/>
              <a:gd name="connsiteX680" fmla="*/ 8856444 w 9490009"/>
              <a:gd name="connsiteY680" fmla="*/ 534537 h 8513993"/>
              <a:gd name="connsiteX681" fmla="*/ 8878510 w 9490009"/>
              <a:gd name="connsiteY681" fmla="*/ 527678 h 8513993"/>
              <a:gd name="connsiteX682" fmla="*/ 8856944 w 9490009"/>
              <a:gd name="connsiteY682" fmla="*/ 549347 h 8513993"/>
              <a:gd name="connsiteX683" fmla="*/ 8899893 w 9490009"/>
              <a:gd name="connsiteY683" fmla="*/ 536831 h 8513993"/>
              <a:gd name="connsiteX684" fmla="*/ 8934776 w 9490009"/>
              <a:gd name="connsiteY684" fmla="*/ 511521 h 8513993"/>
              <a:gd name="connsiteX685" fmla="*/ 8963358 w 9490009"/>
              <a:gd name="connsiteY685" fmla="*/ 503543 h 8513993"/>
              <a:gd name="connsiteX686" fmla="*/ 8966796 w 9490009"/>
              <a:gd name="connsiteY686" fmla="*/ 502564 h 8513993"/>
              <a:gd name="connsiteX687" fmla="*/ 8953538 w 9490009"/>
              <a:gd name="connsiteY687" fmla="*/ 513866 h 8513993"/>
              <a:gd name="connsiteX688" fmla="*/ 8899438 w 9490009"/>
              <a:gd name="connsiteY688" fmla="*/ 555769 h 8513993"/>
              <a:gd name="connsiteX689" fmla="*/ 8867566 w 9490009"/>
              <a:gd name="connsiteY689" fmla="*/ 577531 h 8513993"/>
              <a:gd name="connsiteX690" fmla="*/ 8843235 w 9490009"/>
              <a:gd name="connsiteY690" fmla="*/ 592651 h 8513993"/>
              <a:gd name="connsiteX691" fmla="*/ 8844457 w 9490009"/>
              <a:gd name="connsiteY691" fmla="*/ 594736 h 8513993"/>
              <a:gd name="connsiteX692" fmla="*/ 8848339 w 9490009"/>
              <a:gd name="connsiteY692" fmla="*/ 601685 h 8513993"/>
              <a:gd name="connsiteX693" fmla="*/ 8904456 w 9490009"/>
              <a:gd name="connsiteY693" fmla="*/ 570575 h 8513993"/>
              <a:gd name="connsiteX694" fmla="*/ 8908324 w 9490009"/>
              <a:gd name="connsiteY694" fmla="*/ 582057 h 8513993"/>
              <a:gd name="connsiteX695" fmla="*/ 8903539 w 9490009"/>
              <a:gd name="connsiteY695" fmla="*/ 586035 h 8513993"/>
              <a:gd name="connsiteX696" fmla="*/ 8905063 w 9490009"/>
              <a:gd name="connsiteY696" fmla="*/ 585839 h 8513993"/>
              <a:gd name="connsiteX697" fmla="*/ 8925676 w 9490009"/>
              <a:gd name="connsiteY697" fmla="*/ 564295 h 8513993"/>
              <a:gd name="connsiteX698" fmla="*/ 8954288 w 9490009"/>
              <a:gd name="connsiteY698" fmla="*/ 560590 h 8513993"/>
              <a:gd name="connsiteX699" fmla="*/ 9011950 w 9490009"/>
              <a:gd name="connsiteY699" fmla="*/ 516366 h 8513993"/>
              <a:gd name="connsiteX700" fmla="*/ 8988962 w 9490009"/>
              <a:gd name="connsiteY700" fmla="*/ 550139 h 8513993"/>
              <a:gd name="connsiteX701" fmla="*/ 8949281 w 9490009"/>
              <a:gd name="connsiteY701" fmla="*/ 580116 h 8513993"/>
              <a:gd name="connsiteX702" fmla="*/ 8947160 w 9490009"/>
              <a:gd name="connsiteY702" fmla="*/ 592808 h 8513993"/>
              <a:gd name="connsiteX703" fmla="*/ 8944512 w 9490009"/>
              <a:gd name="connsiteY703" fmla="*/ 599673 h 8513993"/>
              <a:gd name="connsiteX704" fmla="*/ 8955087 w 9490009"/>
              <a:gd name="connsiteY704" fmla="*/ 594789 h 8513993"/>
              <a:gd name="connsiteX705" fmla="*/ 8966656 w 9490009"/>
              <a:gd name="connsiteY705" fmla="*/ 593323 h 8513993"/>
              <a:gd name="connsiteX706" fmla="*/ 8966744 w 9490009"/>
              <a:gd name="connsiteY706" fmla="*/ 596357 h 8513993"/>
              <a:gd name="connsiteX707" fmla="*/ 8966336 w 9490009"/>
              <a:gd name="connsiteY707" fmla="*/ 597011 h 8513993"/>
              <a:gd name="connsiteX708" fmla="*/ 8979419 w 9490009"/>
              <a:gd name="connsiteY708" fmla="*/ 588138 h 8513993"/>
              <a:gd name="connsiteX709" fmla="*/ 9026012 w 9490009"/>
              <a:gd name="connsiteY709" fmla="*/ 570182 h 8513993"/>
              <a:gd name="connsiteX710" fmla="*/ 9070682 w 9490009"/>
              <a:gd name="connsiteY710" fmla="*/ 545521 h 8513993"/>
              <a:gd name="connsiteX711" fmla="*/ 9095379 w 9490009"/>
              <a:gd name="connsiteY711" fmla="*/ 567165 h 8513993"/>
              <a:gd name="connsiteX712" fmla="*/ 9186006 w 9490009"/>
              <a:gd name="connsiteY712" fmla="*/ 499794 h 8513993"/>
              <a:gd name="connsiteX713" fmla="*/ 9220949 w 9490009"/>
              <a:gd name="connsiteY713" fmla="*/ 473994 h 8513993"/>
              <a:gd name="connsiteX714" fmla="*/ 9226397 w 9490009"/>
              <a:gd name="connsiteY714" fmla="*/ 474484 h 8513993"/>
              <a:gd name="connsiteX715" fmla="*/ 9241800 w 9490009"/>
              <a:gd name="connsiteY715" fmla="*/ 474141 h 8513993"/>
              <a:gd name="connsiteX716" fmla="*/ 9230888 w 9490009"/>
              <a:gd name="connsiteY716" fmla="*/ 482930 h 8513993"/>
              <a:gd name="connsiteX717" fmla="*/ 9066949 w 9490009"/>
              <a:gd name="connsiteY717" fmla="*/ 614558 h 8513993"/>
              <a:gd name="connsiteX718" fmla="*/ 9002573 w 9490009"/>
              <a:gd name="connsiteY718" fmla="*/ 665614 h 8513993"/>
              <a:gd name="connsiteX719" fmla="*/ 8956615 w 9490009"/>
              <a:gd name="connsiteY719" fmla="*/ 708323 h 8513993"/>
              <a:gd name="connsiteX720" fmla="*/ 8929288 w 9490009"/>
              <a:gd name="connsiteY720" fmla="*/ 736700 h 8513993"/>
              <a:gd name="connsiteX721" fmla="*/ 8926245 w 9490009"/>
              <a:gd name="connsiteY721" fmla="*/ 744514 h 8513993"/>
              <a:gd name="connsiteX722" fmla="*/ 8925289 w 9490009"/>
              <a:gd name="connsiteY722" fmla="*/ 748196 h 8513993"/>
              <a:gd name="connsiteX723" fmla="*/ 8957516 w 9490009"/>
              <a:gd name="connsiteY723" fmla="*/ 740800 h 8513993"/>
              <a:gd name="connsiteX724" fmla="*/ 8973706 w 9490009"/>
              <a:gd name="connsiteY724" fmla="*/ 739192 h 8513993"/>
              <a:gd name="connsiteX725" fmla="*/ 8973786 w 9490009"/>
              <a:gd name="connsiteY725" fmla="*/ 739135 h 8513993"/>
              <a:gd name="connsiteX726" fmla="*/ 9029446 w 9490009"/>
              <a:gd name="connsiteY726" fmla="*/ 698895 h 8513993"/>
              <a:gd name="connsiteX727" fmla="*/ 9108354 w 9490009"/>
              <a:gd name="connsiteY727" fmla="*/ 657882 h 8513993"/>
              <a:gd name="connsiteX728" fmla="*/ 9129601 w 9490009"/>
              <a:gd name="connsiteY728" fmla="*/ 661093 h 8513993"/>
              <a:gd name="connsiteX729" fmla="*/ 9209144 w 9490009"/>
              <a:gd name="connsiteY729" fmla="*/ 602114 h 8513993"/>
              <a:gd name="connsiteX730" fmla="*/ 9193992 w 9490009"/>
              <a:gd name="connsiteY730" fmla="*/ 627918 h 8513993"/>
              <a:gd name="connsiteX731" fmla="*/ 9193709 w 9490009"/>
              <a:gd name="connsiteY731" fmla="*/ 624780 h 8513993"/>
              <a:gd name="connsiteX732" fmla="*/ 9196805 w 9490009"/>
              <a:gd name="connsiteY732" fmla="*/ 621595 h 8513993"/>
              <a:gd name="connsiteX733" fmla="*/ 9193527 w 9490009"/>
              <a:gd name="connsiteY733" fmla="*/ 622763 h 8513993"/>
              <a:gd name="connsiteX734" fmla="*/ 9193709 w 9490009"/>
              <a:gd name="connsiteY734" fmla="*/ 624780 h 8513993"/>
              <a:gd name="connsiteX735" fmla="*/ 9188018 w 9490009"/>
              <a:gd name="connsiteY735" fmla="*/ 630641 h 8513993"/>
              <a:gd name="connsiteX736" fmla="*/ 9183328 w 9490009"/>
              <a:gd name="connsiteY736" fmla="*/ 632776 h 8513993"/>
              <a:gd name="connsiteX737" fmla="*/ 9179006 w 9490009"/>
              <a:gd name="connsiteY737" fmla="*/ 636814 h 8513993"/>
              <a:gd name="connsiteX738" fmla="*/ 9175088 w 9490009"/>
              <a:gd name="connsiteY738" fmla="*/ 662160 h 8513993"/>
              <a:gd name="connsiteX739" fmla="*/ 9099447 w 9490009"/>
              <a:gd name="connsiteY739" fmla="*/ 720632 h 8513993"/>
              <a:gd name="connsiteX740" fmla="*/ 9095091 w 9490009"/>
              <a:gd name="connsiteY740" fmla="*/ 740074 h 8513993"/>
              <a:gd name="connsiteX741" fmla="*/ 9026742 w 9490009"/>
              <a:gd name="connsiteY741" fmla="*/ 791256 h 8513993"/>
              <a:gd name="connsiteX742" fmla="*/ 9012387 w 9490009"/>
              <a:gd name="connsiteY742" fmla="*/ 801687 h 8513993"/>
              <a:gd name="connsiteX743" fmla="*/ 9017823 w 9490009"/>
              <a:gd name="connsiteY743" fmla="*/ 802599 h 8513993"/>
              <a:gd name="connsiteX744" fmla="*/ 9026716 w 9490009"/>
              <a:gd name="connsiteY744" fmla="*/ 800591 h 8513993"/>
              <a:gd name="connsiteX745" fmla="*/ 8959082 w 9490009"/>
              <a:gd name="connsiteY745" fmla="*/ 833888 h 8513993"/>
              <a:gd name="connsiteX746" fmla="*/ 8958449 w 9490009"/>
              <a:gd name="connsiteY746" fmla="*/ 833600 h 8513993"/>
              <a:gd name="connsiteX747" fmla="*/ 8956629 w 9490009"/>
              <a:gd name="connsiteY747" fmla="*/ 834759 h 8513993"/>
              <a:gd name="connsiteX748" fmla="*/ 8959082 w 9490009"/>
              <a:gd name="connsiteY748" fmla="*/ 833888 h 8513993"/>
              <a:gd name="connsiteX749" fmla="*/ 8963084 w 9490009"/>
              <a:gd name="connsiteY749" fmla="*/ 837815 h 8513993"/>
              <a:gd name="connsiteX750" fmla="*/ 8943308 w 9490009"/>
              <a:gd name="connsiteY750" fmla="*/ 849270 h 8513993"/>
              <a:gd name="connsiteX751" fmla="*/ 8928814 w 9490009"/>
              <a:gd name="connsiteY751" fmla="*/ 853235 h 8513993"/>
              <a:gd name="connsiteX752" fmla="*/ 8911764 w 9490009"/>
              <a:gd name="connsiteY752" fmla="*/ 866173 h 8513993"/>
              <a:gd name="connsiteX753" fmla="*/ 8946167 w 9490009"/>
              <a:gd name="connsiteY753" fmla="*/ 862752 h 8513993"/>
              <a:gd name="connsiteX754" fmla="*/ 8948734 w 9490009"/>
              <a:gd name="connsiteY754" fmla="*/ 861106 h 8513993"/>
              <a:gd name="connsiteX755" fmla="*/ 8995373 w 9490009"/>
              <a:gd name="connsiteY755" fmla="*/ 826505 h 8513993"/>
              <a:gd name="connsiteX756" fmla="*/ 9225908 w 9490009"/>
              <a:gd name="connsiteY756" fmla="*/ 670359 h 8513993"/>
              <a:gd name="connsiteX757" fmla="*/ 9338805 w 9490009"/>
              <a:gd name="connsiteY757" fmla="*/ 582444 h 8513993"/>
              <a:gd name="connsiteX758" fmla="*/ 9349005 w 9490009"/>
              <a:gd name="connsiteY758" fmla="*/ 581668 h 8513993"/>
              <a:gd name="connsiteX759" fmla="*/ 9372456 w 9490009"/>
              <a:gd name="connsiteY759" fmla="*/ 578054 h 8513993"/>
              <a:gd name="connsiteX760" fmla="*/ 9338999 w 9490009"/>
              <a:gd name="connsiteY760" fmla="*/ 609148 h 8513993"/>
              <a:gd name="connsiteX761" fmla="*/ 9309935 w 9490009"/>
              <a:gd name="connsiteY761" fmla="*/ 631786 h 8513993"/>
              <a:gd name="connsiteX762" fmla="*/ 9309791 w 9490009"/>
              <a:gd name="connsiteY762" fmla="*/ 637778 h 8513993"/>
              <a:gd name="connsiteX763" fmla="*/ 9309744 w 9490009"/>
              <a:gd name="connsiteY763" fmla="*/ 639775 h 8513993"/>
              <a:gd name="connsiteX764" fmla="*/ 9309765 w 9490009"/>
              <a:gd name="connsiteY764" fmla="*/ 638887 h 8513993"/>
              <a:gd name="connsiteX765" fmla="*/ 9309791 w 9490009"/>
              <a:gd name="connsiteY765" fmla="*/ 637778 h 8513993"/>
              <a:gd name="connsiteX766" fmla="*/ 9309871 w 9490009"/>
              <a:gd name="connsiteY766" fmla="*/ 634449 h 8513993"/>
              <a:gd name="connsiteX767" fmla="*/ 9309935 w 9490009"/>
              <a:gd name="connsiteY767" fmla="*/ 631786 h 8513993"/>
              <a:gd name="connsiteX768" fmla="*/ 9338999 w 9490009"/>
              <a:gd name="connsiteY768" fmla="*/ 609148 h 8513993"/>
              <a:gd name="connsiteX769" fmla="*/ 9375773 w 9490009"/>
              <a:gd name="connsiteY769" fmla="*/ 586362 h 8513993"/>
              <a:gd name="connsiteX770" fmla="*/ 9380489 w 9490009"/>
              <a:gd name="connsiteY770" fmla="*/ 599500 h 8513993"/>
              <a:gd name="connsiteX771" fmla="*/ 9373012 w 9490009"/>
              <a:gd name="connsiteY771" fmla="*/ 597588 h 8513993"/>
              <a:gd name="connsiteX772" fmla="*/ 9380489 w 9490009"/>
              <a:gd name="connsiteY772" fmla="*/ 599500 h 8513993"/>
              <a:gd name="connsiteX773" fmla="*/ 9395074 w 9490009"/>
              <a:gd name="connsiteY773" fmla="*/ 595760 h 8513993"/>
              <a:gd name="connsiteX774" fmla="*/ 9362735 w 9490009"/>
              <a:gd name="connsiteY774" fmla="*/ 623661 h 8513993"/>
              <a:gd name="connsiteX775" fmla="*/ 9351289 w 9490009"/>
              <a:gd name="connsiteY775" fmla="*/ 630009 h 8513993"/>
              <a:gd name="connsiteX776" fmla="*/ 9345029 w 9490009"/>
              <a:gd name="connsiteY776" fmla="*/ 631224 h 8513993"/>
              <a:gd name="connsiteX777" fmla="*/ 9348799 w 9490009"/>
              <a:gd name="connsiteY777" fmla="*/ 635683 h 8513993"/>
              <a:gd name="connsiteX778" fmla="*/ 9305533 w 9490009"/>
              <a:gd name="connsiteY778" fmla="*/ 673008 h 8513993"/>
              <a:gd name="connsiteX779" fmla="*/ 9289538 w 9490009"/>
              <a:gd name="connsiteY779" fmla="*/ 678266 h 8513993"/>
              <a:gd name="connsiteX780" fmla="*/ 9252239 w 9490009"/>
              <a:gd name="connsiteY780" fmla="*/ 688278 h 8513993"/>
              <a:gd name="connsiteX781" fmla="*/ 9209814 w 9490009"/>
              <a:gd name="connsiteY781" fmla="*/ 707621 h 8513993"/>
              <a:gd name="connsiteX782" fmla="*/ 9287863 w 9490009"/>
              <a:gd name="connsiteY782" fmla="*/ 687588 h 8513993"/>
              <a:gd name="connsiteX783" fmla="*/ 9288764 w 9490009"/>
              <a:gd name="connsiteY783" fmla="*/ 687477 h 8513993"/>
              <a:gd name="connsiteX784" fmla="*/ 9276968 w 9490009"/>
              <a:gd name="connsiteY784" fmla="*/ 697652 h 8513993"/>
              <a:gd name="connsiteX785" fmla="*/ 9063833 w 9490009"/>
              <a:gd name="connsiteY785" fmla="*/ 861355 h 8513993"/>
              <a:gd name="connsiteX786" fmla="*/ 9093839 w 9490009"/>
              <a:gd name="connsiteY786" fmla="*/ 848531 h 8513993"/>
              <a:gd name="connsiteX787" fmla="*/ 9085960 w 9490009"/>
              <a:gd name="connsiteY787" fmla="*/ 862954 h 8513993"/>
              <a:gd name="connsiteX788" fmla="*/ 9008497 w 9490009"/>
              <a:gd name="connsiteY788" fmla="*/ 889490 h 8513993"/>
              <a:gd name="connsiteX789" fmla="*/ 9069671 w 9490009"/>
              <a:gd name="connsiteY789" fmla="*/ 877329 h 8513993"/>
              <a:gd name="connsiteX790" fmla="*/ 9066572 w 9490009"/>
              <a:gd name="connsiteY790" fmla="*/ 879896 h 8513993"/>
              <a:gd name="connsiteX791" fmla="*/ 8996629 w 9490009"/>
              <a:gd name="connsiteY791" fmla="*/ 943578 h 8513993"/>
              <a:gd name="connsiteX792" fmla="*/ 9112407 w 9490009"/>
              <a:gd name="connsiteY792" fmla="*/ 878914 h 8513993"/>
              <a:gd name="connsiteX793" fmla="*/ 9113042 w 9490009"/>
              <a:gd name="connsiteY793" fmla="*/ 903669 h 8513993"/>
              <a:gd name="connsiteX794" fmla="*/ 9129298 w 9490009"/>
              <a:gd name="connsiteY794" fmla="*/ 901565 h 8513993"/>
              <a:gd name="connsiteX795" fmla="*/ 9075537 w 9490009"/>
              <a:gd name="connsiteY795" fmla="*/ 945285 h 8513993"/>
              <a:gd name="connsiteX796" fmla="*/ 9016787 w 9490009"/>
              <a:gd name="connsiteY796" fmla="*/ 983689 h 8513993"/>
              <a:gd name="connsiteX797" fmla="*/ 9016334 w 9490009"/>
              <a:gd name="connsiteY797" fmla="*/ 1002625 h 8513993"/>
              <a:gd name="connsiteX798" fmla="*/ 8951308 w 9490009"/>
              <a:gd name="connsiteY798" fmla="*/ 1053764 h 8513993"/>
              <a:gd name="connsiteX799" fmla="*/ 9013505 w 9490009"/>
              <a:gd name="connsiteY799" fmla="*/ 1033791 h 8513993"/>
              <a:gd name="connsiteX800" fmla="*/ 9087423 w 9490009"/>
              <a:gd name="connsiteY800" fmla="*/ 987461 h 8513993"/>
              <a:gd name="connsiteX801" fmla="*/ 9237437 w 9490009"/>
              <a:gd name="connsiteY801" fmla="*/ 906444 h 8513993"/>
              <a:gd name="connsiteX802" fmla="*/ 9103046 w 9490009"/>
              <a:gd name="connsiteY802" fmla="*/ 1003322 h 8513993"/>
              <a:gd name="connsiteX803" fmla="*/ 9042103 w 9490009"/>
              <a:gd name="connsiteY803" fmla="*/ 1054924 h 8513993"/>
              <a:gd name="connsiteX804" fmla="*/ 9034934 w 9490009"/>
              <a:gd name="connsiteY804" fmla="*/ 1080692 h 8513993"/>
              <a:gd name="connsiteX805" fmla="*/ 8967549 w 9490009"/>
              <a:gd name="connsiteY805" fmla="*/ 1119222 h 8513993"/>
              <a:gd name="connsiteX806" fmla="*/ 8967813 w 9490009"/>
              <a:gd name="connsiteY806" fmla="*/ 1119527 h 8513993"/>
              <a:gd name="connsiteX807" fmla="*/ 8972178 w 9490009"/>
              <a:gd name="connsiteY807" fmla="*/ 1118722 h 8513993"/>
              <a:gd name="connsiteX808" fmla="*/ 8975666 w 9490009"/>
              <a:gd name="connsiteY808" fmla="*/ 1117679 h 8513993"/>
              <a:gd name="connsiteX809" fmla="*/ 9039875 w 9490009"/>
              <a:gd name="connsiteY809" fmla="*/ 1104636 h 8513993"/>
              <a:gd name="connsiteX810" fmla="*/ 9052431 w 9490009"/>
              <a:gd name="connsiteY810" fmla="*/ 1112233 h 8513993"/>
              <a:gd name="connsiteX811" fmla="*/ 8976118 w 9490009"/>
              <a:gd name="connsiteY811" fmla="*/ 1136131 h 8513993"/>
              <a:gd name="connsiteX812" fmla="*/ 8978056 w 9490009"/>
              <a:gd name="connsiteY812" fmla="*/ 1143849 h 8513993"/>
              <a:gd name="connsiteX813" fmla="*/ 8977075 w 9490009"/>
              <a:gd name="connsiteY813" fmla="*/ 1148786 h 8513993"/>
              <a:gd name="connsiteX814" fmla="*/ 8897714 w 9490009"/>
              <a:gd name="connsiteY814" fmla="*/ 1208738 h 8513993"/>
              <a:gd name="connsiteX815" fmla="*/ 8898044 w 9490009"/>
              <a:gd name="connsiteY815" fmla="*/ 1210509 h 8513993"/>
              <a:gd name="connsiteX816" fmla="*/ 8898459 w 9490009"/>
              <a:gd name="connsiteY816" fmla="*/ 1212727 h 8513993"/>
              <a:gd name="connsiteX817" fmla="*/ 8898707 w 9490009"/>
              <a:gd name="connsiteY817" fmla="*/ 1214057 h 8513993"/>
              <a:gd name="connsiteX818" fmla="*/ 8898598 w 9490009"/>
              <a:gd name="connsiteY818" fmla="*/ 1213466 h 8513993"/>
              <a:gd name="connsiteX819" fmla="*/ 8898459 w 9490009"/>
              <a:gd name="connsiteY819" fmla="*/ 1212727 h 8513993"/>
              <a:gd name="connsiteX820" fmla="*/ 8897714 w 9490009"/>
              <a:gd name="connsiteY820" fmla="*/ 1208738 h 8513993"/>
              <a:gd name="connsiteX821" fmla="*/ 8968817 w 9490009"/>
              <a:gd name="connsiteY821" fmla="*/ 1168734 h 8513993"/>
              <a:gd name="connsiteX822" fmla="*/ 9081963 w 9490009"/>
              <a:gd name="connsiteY822" fmla="*/ 1111364 h 8513993"/>
              <a:gd name="connsiteX823" fmla="*/ 9012585 w 9490009"/>
              <a:gd name="connsiteY823" fmla="*/ 1181945 h 8513993"/>
              <a:gd name="connsiteX824" fmla="*/ 9061791 w 9490009"/>
              <a:gd name="connsiteY824" fmla="*/ 1181535 h 8513993"/>
              <a:gd name="connsiteX825" fmla="*/ 9006941 w 9490009"/>
              <a:gd name="connsiteY825" fmla="*/ 1219435 h 8513993"/>
              <a:gd name="connsiteX826" fmla="*/ 8952094 w 9490009"/>
              <a:gd name="connsiteY826" fmla="*/ 1257333 h 8513993"/>
              <a:gd name="connsiteX827" fmla="*/ 9028188 w 9490009"/>
              <a:gd name="connsiteY827" fmla="*/ 1222646 h 8513993"/>
              <a:gd name="connsiteX828" fmla="*/ 9020941 w 9490009"/>
              <a:gd name="connsiteY828" fmla="*/ 1233472 h 8513993"/>
              <a:gd name="connsiteX829" fmla="*/ 9017536 w 9490009"/>
              <a:gd name="connsiteY829" fmla="*/ 1237744 h 8513993"/>
              <a:gd name="connsiteX830" fmla="*/ 8952632 w 9490009"/>
              <a:gd name="connsiteY830" fmla="*/ 1260227 h 8513993"/>
              <a:gd name="connsiteX831" fmla="*/ 8921445 w 9490009"/>
              <a:gd name="connsiteY831" fmla="*/ 1271034 h 8513993"/>
              <a:gd name="connsiteX832" fmla="*/ 8921445 w 9490009"/>
              <a:gd name="connsiteY832" fmla="*/ 1271034 h 8513993"/>
              <a:gd name="connsiteX833" fmla="*/ 8975090 w 9490009"/>
              <a:gd name="connsiteY833" fmla="*/ 1261833 h 8513993"/>
              <a:gd name="connsiteX834" fmla="*/ 9007852 w 9490009"/>
              <a:gd name="connsiteY834" fmla="*/ 1252428 h 8513993"/>
              <a:gd name="connsiteX835" fmla="*/ 9006924 w 9490009"/>
              <a:gd name="connsiteY835" fmla="*/ 1257671 h 8513993"/>
              <a:gd name="connsiteX836" fmla="*/ 9032725 w 9490009"/>
              <a:gd name="connsiteY836" fmla="*/ 1246897 h 8513993"/>
              <a:gd name="connsiteX837" fmla="*/ 9038503 w 9490009"/>
              <a:gd name="connsiteY837" fmla="*/ 1243666 h 8513993"/>
              <a:gd name="connsiteX838" fmla="*/ 9076724 w 9490009"/>
              <a:gd name="connsiteY838" fmla="*/ 1232810 h 8513993"/>
              <a:gd name="connsiteX839" fmla="*/ 9130372 w 9490009"/>
              <a:gd name="connsiteY839" fmla="*/ 1224069 h 8513993"/>
              <a:gd name="connsiteX840" fmla="*/ 9007051 w 9490009"/>
              <a:gd name="connsiteY840" fmla="*/ 1267614 h 8513993"/>
              <a:gd name="connsiteX841" fmla="*/ 9017438 w 9490009"/>
              <a:gd name="connsiteY841" fmla="*/ 1275979 h 8513993"/>
              <a:gd name="connsiteX842" fmla="*/ 9172066 w 9490009"/>
              <a:gd name="connsiteY842" fmla="*/ 1231974 h 8513993"/>
              <a:gd name="connsiteX843" fmla="*/ 9167117 w 9490009"/>
              <a:gd name="connsiteY843" fmla="*/ 1235460 h 8513993"/>
              <a:gd name="connsiteX844" fmla="*/ 9131337 w 9490009"/>
              <a:gd name="connsiteY844" fmla="*/ 1264930 h 8513993"/>
              <a:gd name="connsiteX845" fmla="*/ 9115716 w 9490009"/>
              <a:gd name="connsiteY845" fmla="*/ 1291790 h 8513993"/>
              <a:gd name="connsiteX846" fmla="*/ 9127423 w 9490009"/>
              <a:gd name="connsiteY846" fmla="*/ 1290275 h 8513993"/>
              <a:gd name="connsiteX847" fmla="*/ 9156669 w 9490009"/>
              <a:gd name="connsiteY847" fmla="*/ 1311327 h 8513993"/>
              <a:gd name="connsiteX848" fmla="*/ 9078651 w 9490009"/>
              <a:gd name="connsiteY848" fmla="*/ 1382031 h 8513993"/>
              <a:gd name="connsiteX849" fmla="*/ 9168373 w 9490009"/>
              <a:gd name="connsiteY849" fmla="*/ 1352534 h 8513993"/>
              <a:gd name="connsiteX850" fmla="*/ 9161175 w 9490009"/>
              <a:gd name="connsiteY850" fmla="*/ 1366894 h 8513993"/>
              <a:gd name="connsiteX851" fmla="*/ 9155325 w 9490009"/>
              <a:gd name="connsiteY851" fmla="*/ 1372807 h 8513993"/>
              <a:gd name="connsiteX852" fmla="*/ 9049726 w 9490009"/>
              <a:gd name="connsiteY852" fmla="*/ 1404952 h 8513993"/>
              <a:gd name="connsiteX853" fmla="*/ 8986042 w 9490009"/>
              <a:gd name="connsiteY853" fmla="*/ 1424575 h 8513993"/>
              <a:gd name="connsiteX854" fmla="*/ 9029118 w 9490009"/>
              <a:gd name="connsiteY854" fmla="*/ 1420081 h 8513993"/>
              <a:gd name="connsiteX855" fmla="*/ 9139633 w 9490009"/>
              <a:gd name="connsiteY855" fmla="*/ 1386420 h 8513993"/>
              <a:gd name="connsiteX856" fmla="*/ 9142619 w 9490009"/>
              <a:gd name="connsiteY856" fmla="*/ 1385661 h 8513993"/>
              <a:gd name="connsiteX857" fmla="*/ 9142465 w 9490009"/>
              <a:gd name="connsiteY857" fmla="*/ 1385818 h 8513993"/>
              <a:gd name="connsiteX858" fmla="*/ 9142575 w 9490009"/>
              <a:gd name="connsiteY858" fmla="*/ 1392635 h 8513993"/>
              <a:gd name="connsiteX859" fmla="*/ 9176309 w 9490009"/>
              <a:gd name="connsiteY859" fmla="*/ 1377093 h 8513993"/>
              <a:gd name="connsiteX860" fmla="*/ 9245444 w 9490009"/>
              <a:gd name="connsiteY860" fmla="*/ 1359512 h 8513993"/>
              <a:gd name="connsiteX861" fmla="*/ 9254828 w 9490009"/>
              <a:gd name="connsiteY861" fmla="*/ 1356555 h 8513993"/>
              <a:gd name="connsiteX862" fmla="*/ 9229022 w 9490009"/>
              <a:gd name="connsiteY862" fmla="*/ 1378569 h 8513993"/>
              <a:gd name="connsiteX863" fmla="*/ 9187426 w 9490009"/>
              <a:gd name="connsiteY863" fmla="*/ 1411665 h 8513993"/>
              <a:gd name="connsiteX864" fmla="*/ 9140384 w 9490009"/>
              <a:gd name="connsiteY864" fmla="*/ 1448556 h 8513993"/>
              <a:gd name="connsiteX865" fmla="*/ 9134945 w 9490009"/>
              <a:gd name="connsiteY865" fmla="*/ 1458743 h 8513993"/>
              <a:gd name="connsiteX866" fmla="*/ 9139894 w 9490009"/>
              <a:gd name="connsiteY866" fmla="*/ 1455376 h 8513993"/>
              <a:gd name="connsiteX867" fmla="*/ 9172421 w 9490009"/>
              <a:gd name="connsiteY867" fmla="*/ 1444798 h 8513993"/>
              <a:gd name="connsiteX868" fmla="*/ 9172958 w 9490009"/>
              <a:gd name="connsiteY868" fmla="*/ 1444872 h 8513993"/>
              <a:gd name="connsiteX869" fmla="*/ 9188065 w 9490009"/>
              <a:gd name="connsiteY869" fmla="*/ 1436423 h 8513993"/>
              <a:gd name="connsiteX870" fmla="*/ 9236635 w 9490009"/>
              <a:gd name="connsiteY870" fmla="*/ 1411257 h 8513993"/>
              <a:gd name="connsiteX871" fmla="*/ 9216308 w 9490009"/>
              <a:gd name="connsiteY871" fmla="*/ 1431648 h 8513993"/>
              <a:gd name="connsiteX872" fmla="*/ 9203180 w 9490009"/>
              <a:gd name="connsiteY872" fmla="*/ 1449146 h 8513993"/>
              <a:gd name="connsiteX873" fmla="*/ 9212763 w 9490009"/>
              <a:gd name="connsiteY873" fmla="*/ 1450501 h 8513993"/>
              <a:gd name="connsiteX874" fmla="*/ 9196698 w 9490009"/>
              <a:gd name="connsiteY874" fmla="*/ 1457783 h 8513993"/>
              <a:gd name="connsiteX875" fmla="*/ 9189787 w 9490009"/>
              <a:gd name="connsiteY875" fmla="*/ 1466998 h 8513993"/>
              <a:gd name="connsiteX876" fmla="*/ 9176795 w 9490009"/>
              <a:gd name="connsiteY876" fmla="*/ 1486561 h 8513993"/>
              <a:gd name="connsiteX877" fmla="*/ 9205393 w 9490009"/>
              <a:gd name="connsiteY877" fmla="*/ 1464976 h 8513993"/>
              <a:gd name="connsiteX878" fmla="*/ 9218202 w 9490009"/>
              <a:gd name="connsiteY878" fmla="*/ 1487165 h 8513993"/>
              <a:gd name="connsiteX879" fmla="*/ 9274322 w 9490009"/>
              <a:gd name="connsiteY879" fmla="*/ 1456055 h 8513993"/>
              <a:gd name="connsiteX880" fmla="*/ 9269784 w 9490009"/>
              <a:gd name="connsiteY880" fmla="*/ 1474524 h 8513993"/>
              <a:gd name="connsiteX881" fmla="*/ 9251334 w 9490009"/>
              <a:gd name="connsiteY881" fmla="*/ 1489829 h 8513993"/>
              <a:gd name="connsiteX882" fmla="*/ 9266955 w 9490009"/>
              <a:gd name="connsiteY882" fmla="*/ 1505691 h 8513993"/>
              <a:gd name="connsiteX883" fmla="*/ 9257761 w 9490009"/>
              <a:gd name="connsiteY883" fmla="*/ 1509270 h 8513993"/>
              <a:gd name="connsiteX884" fmla="*/ 9238753 w 9490009"/>
              <a:gd name="connsiteY884" fmla="*/ 1521299 h 8513993"/>
              <a:gd name="connsiteX885" fmla="*/ 9237898 w 9490009"/>
              <a:gd name="connsiteY885" fmla="*/ 1521544 h 8513993"/>
              <a:gd name="connsiteX886" fmla="*/ 9060803 w 9490009"/>
              <a:gd name="connsiteY886" fmla="*/ 1573590 h 8513993"/>
              <a:gd name="connsiteX887" fmla="*/ 9057144 w 9490009"/>
              <a:gd name="connsiteY887" fmla="*/ 1576473 h 8513993"/>
              <a:gd name="connsiteX888" fmla="*/ 9170230 w 9490009"/>
              <a:gd name="connsiteY888" fmla="*/ 1558879 h 8513993"/>
              <a:gd name="connsiteX889" fmla="*/ 9181030 w 9490009"/>
              <a:gd name="connsiteY889" fmla="*/ 1559984 h 8513993"/>
              <a:gd name="connsiteX890" fmla="*/ 9267642 w 9490009"/>
              <a:gd name="connsiteY890" fmla="*/ 1536482 h 8513993"/>
              <a:gd name="connsiteX891" fmla="*/ 9271298 w 9490009"/>
              <a:gd name="connsiteY891" fmla="*/ 1535767 h 8513993"/>
              <a:gd name="connsiteX892" fmla="*/ 9256899 w 9490009"/>
              <a:gd name="connsiteY892" fmla="*/ 1548505 h 8513993"/>
              <a:gd name="connsiteX893" fmla="*/ 9255427 w 9490009"/>
              <a:gd name="connsiteY893" fmla="*/ 1551134 h 8513993"/>
              <a:gd name="connsiteX894" fmla="*/ 9249913 w 9490009"/>
              <a:gd name="connsiteY894" fmla="*/ 1552349 h 8513993"/>
              <a:gd name="connsiteX895" fmla="*/ 9202361 w 9490009"/>
              <a:gd name="connsiteY895" fmla="*/ 1568022 h 8513993"/>
              <a:gd name="connsiteX896" fmla="*/ 9207761 w 9490009"/>
              <a:gd name="connsiteY896" fmla="*/ 1574389 h 8513993"/>
              <a:gd name="connsiteX897" fmla="*/ 9069004 w 9490009"/>
              <a:gd name="connsiteY897" fmla="*/ 1624986 h 8513993"/>
              <a:gd name="connsiteX898" fmla="*/ 9075454 w 9490009"/>
              <a:gd name="connsiteY898" fmla="*/ 1628616 h 8513993"/>
              <a:gd name="connsiteX899" fmla="*/ 9072596 w 9490009"/>
              <a:gd name="connsiteY899" fmla="*/ 1635420 h 8513993"/>
              <a:gd name="connsiteX900" fmla="*/ 9134605 w 9490009"/>
              <a:gd name="connsiteY900" fmla="*/ 1617309 h 8513993"/>
              <a:gd name="connsiteX901" fmla="*/ 9264411 w 9490009"/>
              <a:gd name="connsiteY901" fmla="*/ 1588245 h 8513993"/>
              <a:gd name="connsiteX902" fmla="*/ 9269807 w 9490009"/>
              <a:gd name="connsiteY902" fmla="*/ 1577706 h 8513993"/>
              <a:gd name="connsiteX903" fmla="*/ 9294424 w 9490009"/>
              <a:gd name="connsiteY903" fmla="*/ 1583341 h 8513993"/>
              <a:gd name="connsiteX904" fmla="*/ 9299438 w 9490009"/>
              <a:gd name="connsiteY904" fmla="*/ 1592494 h 8513993"/>
              <a:gd name="connsiteX905" fmla="*/ 9263474 w 9490009"/>
              <a:gd name="connsiteY905" fmla="*/ 1590073 h 8513993"/>
              <a:gd name="connsiteX906" fmla="*/ 9263626 w 9490009"/>
              <a:gd name="connsiteY906" fmla="*/ 1589777 h 8513993"/>
              <a:gd name="connsiteX907" fmla="*/ 9136108 w 9490009"/>
              <a:gd name="connsiteY907" fmla="*/ 1629727 h 8513993"/>
              <a:gd name="connsiteX908" fmla="*/ 9066070 w 9490009"/>
              <a:gd name="connsiteY908" fmla="*/ 1650956 h 8513993"/>
              <a:gd name="connsiteX909" fmla="*/ 9065777 w 9490009"/>
              <a:gd name="connsiteY909" fmla="*/ 1651651 h 8513993"/>
              <a:gd name="connsiteX910" fmla="*/ 9058945 w 9490009"/>
              <a:gd name="connsiteY910" fmla="*/ 1659454 h 8513993"/>
              <a:gd name="connsiteX911" fmla="*/ 9108461 w 9490009"/>
              <a:gd name="connsiteY911" fmla="*/ 1644586 h 8513993"/>
              <a:gd name="connsiteX912" fmla="*/ 9282403 w 9490009"/>
              <a:gd name="connsiteY912" fmla="*/ 1611221 h 8513993"/>
              <a:gd name="connsiteX913" fmla="*/ 9088384 w 9490009"/>
              <a:gd name="connsiteY913" fmla="*/ 1678611 h 8513993"/>
              <a:gd name="connsiteX914" fmla="*/ 9068408 w 9490009"/>
              <a:gd name="connsiteY914" fmla="*/ 1685827 h 8513993"/>
              <a:gd name="connsiteX915" fmla="*/ 9086672 w 9490009"/>
              <a:gd name="connsiteY915" fmla="*/ 1689782 h 8513993"/>
              <a:gd name="connsiteX916" fmla="*/ 9089019 w 9490009"/>
              <a:gd name="connsiteY916" fmla="*/ 1690777 h 8513993"/>
              <a:gd name="connsiteX917" fmla="*/ 9095816 w 9490009"/>
              <a:gd name="connsiteY917" fmla="*/ 1688284 h 8513993"/>
              <a:gd name="connsiteX918" fmla="*/ 9260729 w 9490009"/>
              <a:gd name="connsiteY918" fmla="*/ 1641575 h 8513993"/>
              <a:gd name="connsiteX919" fmla="*/ 9385929 w 9490009"/>
              <a:gd name="connsiteY919" fmla="*/ 1627881 h 8513993"/>
              <a:gd name="connsiteX920" fmla="*/ 9417497 w 9490009"/>
              <a:gd name="connsiteY920" fmla="*/ 1620445 h 8513993"/>
              <a:gd name="connsiteX921" fmla="*/ 9439364 w 9490009"/>
              <a:gd name="connsiteY921" fmla="*/ 1626031 h 8513993"/>
              <a:gd name="connsiteX922" fmla="*/ 9325201 w 9490009"/>
              <a:gd name="connsiteY922" fmla="*/ 1662941 h 8513993"/>
              <a:gd name="connsiteX923" fmla="*/ 9126193 w 9490009"/>
              <a:gd name="connsiteY923" fmla="*/ 1724366 h 8513993"/>
              <a:gd name="connsiteX924" fmla="*/ 9075677 w 9490009"/>
              <a:gd name="connsiteY924" fmla="*/ 1742050 h 8513993"/>
              <a:gd name="connsiteX925" fmla="*/ 9058131 w 9490009"/>
              <a:gd name="connsiteY925" fmla="*/ 1757049 h 8513993"/>
              <a:gd name="connsiteX926" fmla="*/ 9002964 w 9490009"/>
              <a:gd name="connsiteY926" fmla="*/ 1770305 h 8513993"/>
              <a:gd name="connsiteX927" fmla="*/ 8955771 w 9490009"/>
              <a:gd name="connsiteY927" fmla="*/ 1797555 h 8513993"/>
              <a:gd name="connsiteX928" fmla="*/ 9040518 w 9490009"/>
              <a:gd name="connsiteY928" fmla="*/ 1767220 h 8513993"/>
              <a:gd name="connsiteX929" fmla="*/ 9058131 w 9490009"/>
              <a:gd name="connsiteY929" fmla="*/ 1757049 h 8513993"/>
              <a:gd name="connsiteX930" fmla="*/ 9097569 w 9490009"/>
              <a:gd name="connsiteY930" fmla="*/ 1746664 h 8513993"/>
              <a:gd name="connsiteX931" fmla="*/ 9097976 w 9490009"/>
              <a:gd name="connsiteY931" fmla="*/ 1746656 h 8513993"/>
              <a:gd name="connsiteX932" fmla="*/ 9107831 w 9490009"/>
              <a:gd name="connsiteY932" fmla="*/ 1743127 h 8513993"/>
              <a:gd name="connsiteX933" fmla="*/ 9304070 w 9490009"/>
              <a:gd name="connsiteY933" fmla="*/ 1687725 h 8513993"/>
              <a:gd name="connsiteX934" fmla="*/ 9364333 w 9490009"/>
              <a:gd name="connsiteY934" fmla="*/ 1672937 h 8513993"/>
              <a:gd name="connsiteX935" fmla="*/ 9378770 w 9490009"/>
              <a:gd name="connsiteY935" fmla="*/ 1686413 h 8513993"/>
              <a:gd name="connsiteX936" fmla="*/ 9396582 w 9490009"/>
              <a:gd name="connsiteY936" fmla="*/ 1686071 h 8513993"/>
              <a:gd name="connsiteX937" fmla="*/ 9328948 w 9490009"/>
              <a:gd name="connsiteY937" fmla="*/ 1719369 h 8513993"/>
              <a:gd name="connsiteX938" fmla="*/ 9325488 w 9490009"/>
              <a:gd name="connsiteY938" fmla="*/ 1713611 h 8513993"/>
              <a:gd name="connsiteX939" fmla="*/ 9325697 w 9490009"/>
              <a:gd name="connsiteY939" fmla="*/ 1713524 h 8513993"/>
              <a:gd name="connsiteX940" fmla="*/ 9348281 w 9490009"/>
              <a:gd name="connsiteY940" fmla="*/ 1707277 h 8513993"/>
              <a:gd name="connsiteX941" fmla="*/ 9378797 w 9490009"/>
              <a:gd name="connsiteY941" fmla="*/ 1691315 h 8513993"/>
              <a:gd name="connsiteX942" fmla="*/ 9325697 w 9490009"/>
              <a:gd name="connsiteY942" fmla="*/ 1713524 h 8513993"/>
              <a:gd name="connsiteX943" fmla="*/ 9325472 w 9490009"/>
              <a:gd name="connsiteY943" fmla="*/ 1713585 h 8513993"/>
              <a:gd name="connsiteX944" fmla="*/ 9325488 w 9490009"/>
              <a:gd name="connsiteY944" fmla="*/ 1713611 h 8513993"/>
              <a:gd name="connsiteX945" fmla="*/ 9298674 w 9490009"/>
              <a:gd name="connsiteY945" fmla="*/ 1724826 h 8513993"/>
              <a:gd name="connsiteX946" fmla="*/ 9328948 w 9490009"/>
              <a:gd name="connsiteY946" fmla="*/ 1719369 h 8513993"/>
              <a:gd name="connsiteX947" fmla="*/ 9332949 w 9490009"/>
              <a:gd name="connsiteY947" fmla="*/ 1723292 h 8513993"/>
              <a:gd name="connsiteX948" fmla="*/ 9313173 w 9490009"/>
              <a:gd name="connsiteY948" fmla="*/ 1734750 h 8513993"/>
              <a:gd name="connsiteX949" fmla="*/ 9273088 w 9490009"/>
              <a:gd name="connsiteY949" fmla="*/ 1745715 h 8513993"/>
              <a:gd name="connsiteX950" fmla="*/ 9255092 w 9490009"/>
              <a:gd name="connsiteY950" fmla="*/ 1749311 h 8513993"/>
              <a:gd name="connsiteX951" fmla="*/ 9247716 w 9490009"/>
              <a:gd name="connsiteY951" fmla="*/ 1755463 h 8513993"/>
              <a:gd name="connsiteX952" fmla="*/ 9209277 w 9490009"/>
              <a:gd name="connsiteY952" fmla="*/ 1764319 h 8513993"/>
              <a:gd name="connsiteX953" fmla="*/ 9218742 w 9490009"/>
              <a:gd name="connsiteY953" fmla="*/ 1758347 h 8513993"/>
              <a:gd name="connsiteX954" fmla="*/ 9184631 w 9490009"/>
              <a:gd name="connsiteY954" fmla="*/ 1770671 h 8513993"/>
              <a:gd name="connsiteX955" fmla="*/ 9209277 w 9490009"/>
              <a:gd name="connsiteY955" fmla="*/ 1764319 h 8513993"/>
              <a:gd name="connsiteX956" fmla="*/ 9155151 w 9490009"/>
              <a:gd name="connsiteY956" fmla="*/ 1798468 h 8513993"/>
              <a:gd name="connsiteX957" fmla="*/ 9210288 w 9490009"/>
              <a:gd name="connsiteY957" fmla="*/ 1814994 h 8513993"/>
              <a:gd name="connsiteX958" fmla="*/ 9261189 w 9490009"/>
              <a:gd name="connsiteY958" fmla="*/ 1807512 h 8513993"/>
              <a:gd name="connsiteX959" fmla="*/ 9254468 w 9490009"/>
              <a:gd name="connsiteY959" fmla="*/ 1863066 h 8513993"/>
              <a:gd name="connsiteX960" fmla="*/ 9230257 w 9490009"/>
              <a:gd name="connsiteY960" fmla="*/ 1902970 h 8513993"/>
              <a:gd name="connsiteX961" fmla="*/ 8946293 w 9490009"/>
              <a:gd name="connsiteY961" fmla="*/ 2057494 h 8513993"/>
              <a:gd name="connsiteX962" fmla="*/ 7323582 w 9490009"/>
              <a:gd name="connsiteY962" fmla="*/ 3132587 h 8513993"/>
              <a:gd name="connsiteX963" fmla="*/ 7274473 w 9490009"/>
              <a:gd name="connsiteY963" fmla="*/ 3175888 h 8513993"/>
              <a:gd name="connsiteX964" fmla="*/ 7271808 w 9490009"/>
              <a:gd name="connsiteY964" fmla="*/ 3178379 h 8513993"/>
              <a:gd name="connsiteX965" fmla="*/ 7272936 w 9490009"/>
              <a:gd name="connsiteY965" fmla="*/ 3179253 h 8513993"/>
              <a:gd name="connsiteX966" fmla="*/ 7276721 w 9490009"/>
              <a:gd name="connsiteY966" fmla="*/ 3176768 h 8513993"/>
              <a:gd name="connsiteX967" fmla="*/ 7545004 w 9490009"/>
              <a:gd name="connsiteY967" fmla="*/ 2980575 h 8513993"/>
              <a:gd name="connsiteX968" fmla="*/ 8583993 w 9490009"/>
              <a:gd name="connsiteY968" fmla="*/ 2286072 h 8513993"/>
              <a:gd name="connsiteX969" fmla="*/ 9040687 w 9490009"/>
              <a:gd name="connsiteY969" fmla="*/ 2061572 h 8513993"/>
              <a:gd name="connsiteX970" fmla="*/ 9180278 w 9490009"/>
              <a:gd name="connsiteY970" fmla="*/ 2012498 h 8513993"/>
              <a:gd name="connsiteX971" fmla="*/ 9302973 w 9490009"/>
              <a:gd name="connsiteY971" fmla="*/ 2035665 h 8513993"/>
              <a:gd name="connsiteX972" fmla="*/ 9028352 w 9490009"/>
              <a:gd name="connsiteY972" fmla="*/ 2171978 h 8513993"/>
              <a:gd name="connsiteX973" fmla="*/ 8153144 w 9490009"/>
              <a:gd name="connsiteY973" fmla="*/ 2692691 h 8513993"/>
              <a:gd name="connsiteX974" fmla="*/ 8137525 w 9490009"/>
              <a:gd name="connsiteY974" fmla="*/ 2703492 h 8513993"/>
              <a:gd name="connsiteX975" fmla="*/ 8107367 w 9490009"/>
              <a:gd name="connsiteY975" fmla="*/ 2719825 h 8513993"/>
              <a:gd name="connsiteX976" fmla="*/ 6689369 w 9490009"/>
              <a:gd name="connsiteY976" fmla="*/ 3733266 h 8513993"/>
              <a:gd name="connsiteX977" fmla="*/ 5163378 w 9490009"/>
              <a:gd name="connsiteY977" fmla="*/ 5375378 h 8513993"/>
              <a:gd name="connsiteX978" fmla="*/ 5062431 w 9490009"/>
              <a:gd name="connsiteY978" fmla="*/ 5533071 h 8513993"/>
              <a:gd name="connsiteX979" fmla="*/ 5029894 w 9490009"/>
              <a:gd name="connsiteY979" fmla="*/ 5571514 h 8513993"/>
              <a:gd name="connsiteX980" fmla="*/ 4916336 w 9490009"/>
              <a:gd name="connsiteY980" fmla="*/ 5712834 h 8513993"/>
              <a:gd name="connsiteX981" fmla="*/ 4928445 w 9490009"/>
              <a:gd name="connsiteY981" fmla="*/ 5727036 h 8513993"/>
              <a:gd name="connsiteX982" fmla="*/ 4914686 w 9490009"/>
              <a:gd name="connsiteY982" fmla="*/ 5746077 h 8513993"/>
              <a:gd name="connsiteX983" fmla="*/ 4902057 w 9490009"/>
              <a:gd name="connsiteY983" fmla="*/ 5730602 h 8513993"/>
              <a:gd name="connsiteX984" fmla="*/ 4871017 w 9490009"/>
              <a:gd name="connsiteY984" fmla="*/ 5769231 h 8513993"/>
              <a:gd name="connsiteX985" fmla="*/ 4886452 w 9490009"/>
              <a:gd name="connsiteY985" fmla="*/ 5785152 h 8513993"/>
              <a:gd name="connsiteX986" fmla="*/ 4882292 w 9490009"/>
              <a:gd name="connsiteY986" fmla="*/ 5790910 h 8513993"/>
              <a:gd name="connsiteX987" fmla="*/ 4867410 w 9490009"/>
              <a:gd name="connsiteY987" fmla="*/ 5773720 h 8513993"/>
              <a:gd name="connsiteX988" fmla="*/ 4844159 w 9490009"/>
              <a:gd name="connsiteY988" fmla="*/ 5802655 h 8513993"/>
              <a:gd name="connsiteX989" fmla="*/ 4860448 w 9490009"/>
              <a:gd name="connsiteY989" fmla="*/ 5819338 h 8513993"/>
              <a:gd name="connsiteX990" fmla="*/ 4728253 w 9490009"/>
              <a:gd name="connsiteY990" fmla="*/ 5989799 h 8513993"/>
              <a:gd name="connsiteX991" fmla="*/ 3647662 w 9490009"/>
              <a:gd name="connsiteY991" fmla="*/ 7088708 h 8513993"/>
              <a:gd name="connsiteX992" fmla="*/ 3484381 w 9490009"/>
              <a:gd name="connsiteY992" fmla="*/ 7220589 h 8513993"/>
              <a:gd name="connsiteX993" fmla="*/ 3508389 w 9490009"/>
              <a:gd name="connsiteY993" fmla="*/ 7198142 h 8513993"/>
              <a:gd name="connsiteX994" fmla="*/ 3547098 w 9490009"/>
              <a:gd name="connsiteY994" fmla="*/ 7157981 h 8513993"/>
              <a:gd name="connsiteX995" fmla="*/ 3521612 w 9490009"/>
              <a:gd name="connsiteY995" fmla="*/ 7132896 h 8513993"/>
              <a:gd name="connsiteX996" fmla="*/ 3473271 w 9490009"/>
              <a:gd name="connsiteY996" fmla="*/ 7184427 h 8513993"/>
              <a:gd name="connsiteX997" fmla="*/ 3352812 w 9490009"/>
              <a:gd name="connsiteY997" fmla="*/ 7316568 h 8513993"/>
              <a:gd name="connsiteX998" fmla="*/ 3328948 w 9490009"/>
              <a:gd name="connsiteY998" fmla="*/ 7340217 h 8513993"/>
              <a:gd name="connsiteX999" fmla="*/ 3227443 w 9490009"/>
              <a:gd name="connsiteY999" fmla="*/ 7416798 h 8513993"/>
              <a:gd name="connsiteX1000" fmla="*/ 2140197 w 9490009"/>
              <a:gd name="connsiteY1000" fmla="*/ 8078025 h 8513993"/>
              <a:gd name="connsiteX1001" fmla="*/ 2128964 w 9490009"/>
              <a:gd name="connsiteY1001" fmla="*/ 8083340 h 8513993"/>
              <a:gd name="connsiteX1002" fmla="*/ 2153944 w 9490009"/>
              <a:gd name="connsiteY1002" fmla="*/ 8063946 h 8513993"/>
              <a:gd name="connsiteX1003" fmla="*/ 2471591 w 9490009"/>
              <a:gd name="connsiteY1003" fmla="*/ 7841025 h 8513993"/>
              <a:gd name="connsiteX1004" fmla="*/ 3020154 w 9490009"/>
              <a:gd name="connsiteY1004" fmla="*/ 7379995 h 8513993"/>
              <a:gd name="connsiteX1005" fmla="*/ 3412654 w 9490009"/>
              <a:gd name="connsiteY1005" fmla="*/ 7028520 h 8513993"/>
              <a:gd name="connsiteX1006" fmla="*/ 3414164 w 9490009"/>
              <a:gd name="connsiteY1006" fmla="*/ 7027135 h 8513993"/>
              <a:gd name="connsiteX1007" fmla="*/ 3351992 w 9490009"/>
              <a:gd name="connsiteY1007" fmla="*/ 6965941 h 8513993"/>
              <a:gd name="connsiteX1008" fmla="*/ 3254575 w 9490009"/>
              <a:gd name="connsiteY1008" fmla="*/ 7053011 h 8513993"/>
              <a:gd name="connsiteX1009" fmla="*/ 2966721 w 9490009"/>
              <a:gd name="connsiteY1009" fmla="*/ 7298763 h 8513993"/>
              <a:gd name="connsiteX1010" fmla="*/ 2394783 w 9490009"/>
              <a:gd name="connsiteY1010" fmla="*/ 7801225 h 8513993"/>
              <a:gd name="connsiteX1011" fmla="*/ 1987487 w 9490009"/>
              <a:gd name="connsiteY1011" fmla="*/ 8090173 h 8513993"/>
              <a:gd name="connsiteX1012" fmla="*/ 1740255 w 9490009"/>
              <a:gd name="connsiteY1012" fmla="*/ 8259512 h 8513993"/>
              <a:gd name="connsiteX1013" fmla="*/ 1700984 w 9490009"/>
              <a:gd name="connsiteY1013" fmla="*/ 8276406 h 8513993"/>
              <a:gd name="connsiteX1014" fmla="*/ 1481957 w 9490009"/>
              <a:gd name="connsiteY1014" fmla="*/ 8361336 h 8513993"/>
              <a:gd name="connsiteX1015" fmla="*/ 1371950 w 9490009"/>
              <a:gd name="connsiteY1015" fmla="*/ 8399356 h 8513993"/>
              <a:gd name="connsiteX1016" fmla="*/ 1470337 w 9490009"/>
              <a:gd name="connsiteY1016" fmla="*/ 8332959 h 8513993"/>
              <a:gd name="connsiteX1017" fmla="*/ 1718281 w 9490009"/>
              <a:gd name="connsiteY1017" fmla="*/ 8164408 h 8513993"/>
              <a:gd name="connsiteX1018" fmla="*/ 1815154 w 9490009"/>
              <a:gd name="connsiteY1018" fmla="*/ 8088924 h 8513993"/>
              <a:gd name="connsiteX1019" fmla="*/ 1801988 w 9490009"/>
              <a:gd name="connsiteY1019" fmla="*/ 8091784 h 8513993"/>
              <a:gd name="connsiteX1020" fmla="*/ 1668513 w 9490009"/>
              <a:gd name="connsiteY1020" fmla="*/ 8175401 h 8513993"/>
              <a:gd name="connsiteX1021" fmla="*/ 1636909 w 9490009"/>
              <a:gd name="connsiteY1021" fmla="*/ 8195308 h 8513993"/>
              <a:gd name="connsiteX1022" fmla="*/ 1597834 w 9490009"/>
              <a:gd name="connsiteY1022" fmla="*/ 8222567 h 8513993"/>
              <a:gd name="connsiteX1023" fmla="*/ 1541219 w 9490009"/>
              <a:gd name="connsiteY1023" fmla="*/ 8261749 h 8513993"/>
              <a:gd name="connsiteX1024" fmla="*/ 1282151 w 9490009"/>
              <a:gd name="connsiteY1024" fmla="*/ 8412883 h 8513993"/>
              <a:gd name="connsiteX1025" fmla="*/ 1229396 w 9490009"/>
              <a:gd name="connsiteY1025" fmla="*/ 8447175 h 8513993"/>
              <a:gd name="connsiteX1026" fmla="*/ 1046947 w 9490009"/>
              <a:gd name="connsiteY1026" fmla="*/ 8502554 h 8513993"/>
              <a:gd name="connsiteX1027" fmla="*/ 1003171 w 9490009"/>
              <a:gd name="connsiteY1027" fmla="*/ 8513993 h 8513993"/>
              <a:gd name="connsiteX1028" fmla="*/ 0 w 9490009"/>
              <a:gd name="connsiteY1028" fmla="*/ 8513993 h 8513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Lst>
            <a:rect l="l" t="t" r="r" b="b"/>
            <a:pathLst>
              <a:path w="9490009" h="8513993">
                <a:moveTo>
                  <a:pt x="9332949" y="1723292"/>
                </a:moveTo>
                <a:lnTo>
                  <a:pt x="9336430" y="1721279"/>
                </a:lnTo>
                <a:cubicBezTo>
                  <a:pt x="9336442" y="1723728"/>
                  <a:pt x="9335443" y="1724697"/>
                  <a:pt x="9334001" y="1724328"/>
                </a:cubicBezTo>
                <a:close/>
                <a:moveTo>
                  <a:pt x="9293157" y="1606558"/>
                </a:moveTo>
                <a:lnTo>
                  <a:pt x="9293123" y="1607510"/>
                </a:lnTo>
                <a:lnTo>
                  <a:pt x="9294553" y="1606875"/>
                </a:lnTo>
                <a:lnTo>
                  <a:pt x="9300218" y="1610879"/>
                </a:lnTo>
                <a:cubicBezTo>
                  <a:pt x="9300230" y="1613329"/>
                  <a:pt x="9299373" y="1614333"/>
                  <a:pt x="9297578" y="1614486"/>
                </a:cubicBezTo>
                <a:cubicBezTo>
                  <a:pt x="9295783" y="1614639"/>
                  <a:pt x="9293049" y="1613941"/>
                  <a:pt x="9289308" y="1612987"/>
                </a:cubicBezTo>
                <a:close/>
                <a:moveTo>
                  <a:pt x="9282403" y="1611221"/>
                </a:moveTo>
                <a:cubicBezTo>
                  <a:pt x="9282403" y="1611221"/>
                  <a:pt x="9283261" y="1610218"/>
                  <a:pt x="9284552" y="1609935"/>
                </a:cubicBezTo>
                <a:cubicBezTo>
                  <a:pt x="9285844" y="1609654"/>
                  <a:pt x="9287571" y="1610096"/>
                  <a:pt x="9289308" y="1612987"/>
                </a:cubicBezTo>
                <a:cubicBezTo>
                  <a:pt x="9289308" y="1612987"/>
                  <a:pt x="9288451" y="1613991"/>
                  <a:pt x="9287161" y="1614272"/>
                </a:cubicBezTo>
                <a:cubicBezTo>
                  <a:pt x="9285869" y="1614554"/>
                  <a:pt x="9284143" y="1614113"/>
                  <a:pt x="9282403" y="1611221"/>
                </a:cubicBezTo>
                <a:close/>
                <a:moveTo>
                  <a:pt x="9275479" y="1547501"/>
                </a:moveTo>
                <a:lnTo>
                  <a:pt x="9288472" y="1537928"/>
                </a:lnTo>
                <a:lnTo>
                  <a:pt x="9298082" y="1530515"/>
                </a:lnTo>
                <a:lnTo>
                  <a:pt x="9308975" y="1528382"/>
                </a:lnTo>
                <a:cubicBezTo>
                  <a:pt x="9315436" y="1527534"/>
                  <a:pt x="9320678" y="1527318"/>
                  <a:pt x="9323198" y="1528306"/>
                </a:cubicBezTo>
                <a:cubicBezTo>
                  <a:pt x="9325717" y="1529294"/>
                  <a:pt x="9325513" y="1531486"/>
                  <a:pt x="9321081" y="1535452"/>
                </a:cubicBezTo>
                <a:cubicBezTo>
                  <a:pt x="9312200" y="1540524"/>
                  <a:pt x="9296127" y="1543964"/>
                  <a:pt x="9281414" y="1546527"/>
                </a:cubicBezTo>
                <a:close/>
                <a:moveTo>
                  <a:pt x="9267229" y="1513135"/>
                </a:moveTo>
                <a:lnTo>
                  <a:pt x="9268227" y="1512482"/>
                </a:lnTo>
                <a:cubicBezTo>
                  <a:pt x="9270304" y="1510909"/>
                  <a:pt x="9273800" y="1508524"/>
                  <a:pt x="9278145" y="1505726"/>
                </a:cubicBezTo>
                <a:cubicBezTo>
                  <a:pt x="9282492" y="1502929"/>
                  <a:pt x="9287689" y="1499722"/>
                  <a:pt x="9293170" y="1496503"/>
                </a:cubicBezTo>
                <a:cubicBezTo>
                  <a:pt x="9304135" y="1490065"/>
                  <a:pt x="9316236" y="1483584"/>
                  <a:pt x="9324952" y="1480268"/>
                </a:cubicBezTo>
                <a:cubicBezTo>
                  <a:pt x="9327856" y="1479162"/>
                  <a:pt x="9330384" y="1478410"/>
                  <a:pt x="9332369" y="1478125"/>
                </a:cubicBezTo>
                <a:cubicBezTo>
                  <a:pt x="9334353" y="1477842"/>
                  <a:pt x="9335791" y="1478028"/>
                  <a:pt x="9336517" y="1478802"/>
                </a:cubicBezTo>
                <a:cubicBezTo>
                  <a:pt x="9337768" y="1480133"/>
                  <a:pt x="9336467" y="1482971"/>
                  <a:pt x="9333637" y="1486596"/>
                </a:cubicBezTo>
                <a:lnTo>
                  <a:pt x="9323663" y="1496961"/>
                </a:lnTo>
                <a:close/>
                <a:moveTo>
                  <a:pt x="8915307" y="1807810"/>
                </a:moveTo>
                <a:lnTo>
                  <a:pt x="8907371" y="1815803"/>
                </a:lnTo>
                <a:lnTo>
                  <a:pt x="8916834" y="1811495"/>
                </a:lnTo>
                <a:lnTo>
                  <a:pt x="8934842" y="1805047"/>
                </a:lnTo>
                <a:close/>
                <a:moveTo>
                  <a:pt x="8840139" y="1839454"/>
                </a:moveTo>
                <a:cubicBezTo>
                  <a:pt x="8838368" y="1841054"/>
                  <a:pt x="8837786" y="1843214"/>
                  <a:pt x="8839251" y="1845884"/>
                </a:cubicBezTo>
                <a:lnTo>
                  <a:pt x="8840849" y="1846101"/>
                </a:lnTo>
                <a:lnTo>
                  <a:pt x="8857837" y="1838362"/>
                </a:lnTo>
                <a:lnTo>
                  <a:pt x="8853277" y="1836251"/>
                </a:lnTo>
                <a:cubicBezTo>
                  <a:pt x="8848136" y="1835925"/>
                  <a:pt x="8842796" y="1837056"/>
                  <a:pt x="8840139" y="1839454"/>
                </a:cubicBezTo>
                <a:close/>
                <a:moveTo>
                  <a:pt x="9205089" y="1457568"/>
                </a:moveTo>
                <a:cubicBezTo>
                  <a:pt x="9206009" y="1456701"/>
                  <a:pt x="9208440" y="1458126"/>
                  <a:pt x="9213846" y="1463883"/>
                </a:cubicBezTo>
                <a:cubicBezTo>
                  <a:pt x="9213846" y="1463883"/>
                  <a:pt x="9209945" y="1464389"/>
                  <a:pt x="9205393" y="1464976"/>
                </a:cubicBezTo>
                <a:cubicBezTo>
                  <a:pt x="9204757" y="1461582"/>
                  <a:pt x="9204167" y="1458432"/>
                  <a:pt x="9205089" y="1457568"/>
                </a:cubicBezTo>
                <a:close/>
                <a:moveTo>
                  <a:pt x="9230883" y="1349858"/>
                </a:moveTo>
                <a:lnTo>
                  <a:pt x="9285875" y="1318445"/>
                </a:lnTo>
                <a:cubicBezTo>
                  <a:pt x="9296762" y="1312567"/>
                  <a:pt x="9323141" y="1287354"/>
                  <a:pt x="9345340" y="1271348"/>
                </a:cubicBezTo>
                <a:lnTo>
                  <a:pt x="9364575" y="1259964"/>
                </a:lnTo>
                <a:lnTo>
                  <a:pt x="9367337" y="1259812"/>
                </a:lnTo>
                <a:lnTo>
                  <a:pt x="9373150" y="1260856"/>
                </a:lnTo>
                <a:cubicBezTo>
                  <a:pt x="9367498" y="1269691"/>
                  <a:pt x="9329049" y="1296463"/>
                  <a:pt x="9324013" y="1301587"/>
                </a:cubicBezTo>
                <a:cubicBezTo>
                  <a:pt x="9308460" y="1312790"/>
                  <a:pt x="9296444" y="1321984"/>
                  <a:pt x="9286094" y="1330293"/>
                </a:cubicBezTo>
                <a:lnTo>
                  <a:pt x="9280755" y="1334768"/>
                </a:lnTo>
                <a:close/>
                <a:moveTo>
                  <a:pt x="9402885" y="1049130"/>
                </a:moveTo>
                <a:lnTo>
                  <a:pt x="9469174" y="1001219"/>
                </a:lnTo>
                <a:lnTo>
                  <a:pt x="9478572" y="998970"/>
                </a:lnTo>
                <a:lnTo>
                  <a:pt x="9490009" y="997336"/>
                </a:lnTo>
                <a:lnTo>
                  <a:pt x="9459646" y="1023368"/>
                </a:lnTo>
                <a:lnTo>
                  <a:pt x="9429532" y="1046473"/>
                </a:lnTo>
                <a:lnTo>
                  <a:pt x="9411020" y="1047787"/>
                </a:lnTo>
                <a:close/>
                <a:moveTo>
                  <a:pt x="3241056" y="6931878"/>
                </a:moveTo>
                <a:cubicBezTo>
                  <a:pt x="3238714" y="6933708"/>
                  <a:pt x="3237615" y="6935941"/>
                  <a:pt x="3238868" y="6938228"/>
                </a:cubicBezTo>
                <a:cubicBezTo>
                  <a:pt x="3232241" y="6942410"/>
                  <a:pt x="3257976" y="6940542"/>
                  <a:pt x="3265707" y="6935664"/>
                </a:cubicBezTo>
                <a:cubicBezTo>
                  <a:pt x="3266095" y="6928236"/>
                  <a:pt x="3258132" y="6926588"/>
                  <a:pt x="3250698" y="6927943"/>
                </a:cubicBezTo>
                <a:cubicBezTo>
                  <a:pt x="3246982" y="6928621"/>
                  <a:pt x="3243398" y="6930048"/>
                  <a:pt x="3241056" y="6931878"/>
                </a:cubicBezTo>
                <a:close/>
                <a:moveTo>
                  <a:pt x="3182668" y="6982390"/>
                </a:moveTo>
                <a:cubicBezTo>
                  <a:pt x="3177378" y="6984657"/>
                  <a:pt x="3174043" y="6988108"/>
                  <a:pt x="3176237" y="6992112"/>
                </a:cubicBezTo>
                <a:cubicBezTo>
                  <a:pt x="3171266" y="6995247"/>
                  <a:pt x="3191199" y="6996526"/>
                  <a:pt x="3202157" y="6991346"/>
                </a:cubicBezTo>
                <a:cubicBezTo>
                  <a:pt x="3205807" y="6989619"/>
                  <a:pt x="3208463" y="6987172"/>
                  <a:pt x="3208866" y="6983840"/>
                </a:cubicBezTo>
                <a:cubicBezTo>
                  <a:pt x="3207612" y="6981554"/>
                  <a:pt x="3204581" y="6980258"/>
                  <a:pt x="3200829" y="6979771"/>
                </a:cubicBezTo>
                <a:cubicBezTo>
                  <a:pt x="3195202" y="6979039"/>
                  <a:pt x="3187957" y="6980123"/>
                  <a:pt x="3182668" y="6982390"/>
                </a:cubicBezTo>
                <a:close/>
                <a:moveTo>
                  <a:pt x="3138553" y="7023199"/>
                </a:moveTo>
                <a:cubicBezTo>
                  <a:pt x="3136017" y="7025183"/>
                  <a:pt x="3134159" y="7027895"/>
                  <a:pt x="3133755" y="7031228"/>
                </a:cubicBezTo>
                <a:lnTo>
                  <a:pt x="3158653" y="7027836"/>
                </a:lnTo>
                <a:cubicBezTo>
                  <a:pt x="3159458" y="7021170"/>
                  <a:pt x="3153638" y="7018685"/>
                  <a:pt x="3147413" y="7019533"/>
                </a:cubicBezTo>
                <a:cubicBezTo>
                  <a:pt x="3144301" y="7019957"/>
                  <a:pt x="3141088" y="7021214"/>
                  <a:pt x="3138553" y="7023199"/>
                </a:cubicBezTo>
                <a:close/>
                <a:moveTo>
                  <a:pt x="9178266" y="1204008"/>
                </a:moveTo>
                <a:cubicBezTo>
                  <a:pt x="9178741" y="1202065"/>
                  <a:pt x="9176842" y="1209840"/>
                  <a:pt x="9176842" y="1209840"/>
                </a:cubicBezTo>
                <a:cubicBezTo>
                  <a:pt x="9177687" y="1206385"/>
                  <a:pt x="9178110" y="1204658"/>
                  <a:pt x="9178266" y="1204008"/>
                </a:cubicBezTo>
                <a:close/>
                <a:moveTo>
                  <a:pt x="9202558" y="1173789"/>
                </a:moveTo>
                <a:lnTo>
                  <a:pt x="9219154" y="1161166"/>
                </a:lnTo>
                <a:cubicBezTo>
                  <a:pt x="9247668" y="1148038"/>
                  <a:pt x="9275910" y="1133452"/>
                  <a:pt x="9304230" y="1116621"/>
                </a:cubicBezTo>
                <a:lnTo>
                  <a:pt x="9343439" y="1090030"/>
                </a:lnTo>
                <a:lnTo>
                  <a:pt x="9343245" y="1091397"/>
                </a:lnTo>
                <a:cubicBezTo>
                  <a:pt x="9346710" y="1091416"/>
                  <a:pt x="9354498" y="1090243"/>
                  <a:pt x="9368705" y="1087553"/>
                </a:cubicBezTo>
                <a:lnTo>
                  <a:pt x="9378159" y="1085893"/>
                </a:lnTo>
                <a:lnTo>
                  <a:pt x="9366213" y="1095057"/>
                </a:lnTo>
                <a:lnTo>
                  <a:pt x="9286265" y="1151438"/>
                </a:lnTo>
                <a:lnTo>
                  <a:pt x="9249770" y="1158879"/>
                </a:lnTo>
                <a:close/>
                <a:moveTo>
                  <a:pt x="3035502" y="7112845"/>
                </a:moveTo>
                <a:cubicBezTo>
                  <a:pt x="3033795" y="7114306"/>
                  <a:pt x="3033178" y="7116234"/>
                  <a:pt x="3034432" y="7118521"/>
                </a:cubicBezTo>
                <a:cubicBezTo>
                  <a:pt x="3026699" y="7123399"/>
                  <a:pt x="3052704" y="7119310"/>
                  <a:pt x="3059330" y="7115131"/>
                </a:cubicBezTo>
                <a:cubicBezTo>
                  <a:pt x="3056822" y="7110555"/>
                  <a:pt x="3049345" y="7109115"/>
                  <a:pt x="3043121" y="7109963"/>
                </a:cubicBezTo>
                <a:cubicBezTo>
                  <a:pt x="3040009" y="7110387"/>
                  <a:pt x="3037210" y="7111383"/>
                  <a:pt x="3035502" y="7112845"/>
                </a:cubicBezTo>
                <a:close/>
                <a:moveTo>
                  <a:pt x="9160483" y="1209729"/>
                </a:moveTo>
                <a:cubicBezTo>
                  <a:pt x="9160324" y="1210413"/>
                  <a:pt x="9159904" y="1212242"/>
                  <a:pt x="9159060" y="1215903"/>
                </a:cubicBezTo>
                <a:cubicBezTo>
                  <a:pt x="9159060" y="1215903"/>
                  <a:pt x="9160956" y="1207668"/>
                  <a:pt x="9160483" y="1209729"/>
                </a:cubicBezTo>
                <a:close/>
                <a:moveTo>
                  <a:pt x="3070981" y="7074682"/>
                </a:moveTo>
                <a:cubicBezTo>
                  <a:pt x="3067253" y="7077034"/>
                  <a:pt x="3064466" y="7081102"/>
                  <a:pt x="3063659" y="7087768"/>
                </a:cubicBezTo>
                <a:lnTo>
                  <a:pt x="3101810" y="7076011"/>
                </a:lnTo>
                <a:cubicBezTo>
                  <a:pt x="3101810" y="7076011"/>
                  <a:pt x="3093079" y="7072284"/>
                  <a:pt x="3083944" y="7071890"/>
                </a:cubicBezTo>
                <a:cubicBezTo>
                  <a:pt x="3079377" y="7071693"/>
                  <a:pt x="3074709" y="7072330"/>
                  <a:pt x="3070981" y="7074682"/>
                </a:cubicBezTo>
                <a:close/>
                <a:moveTo>
                  <a:pt x="8852960" y="1479778"/>
                </a:moveTo>
                <a:lnTo>
                  <a:pt x="8865630" y="1474572"/>
                </a:lnTo>
                <a:lnTo>
                  <a:pt x="8867780" y="1473243"/>
                </a:lnTo>
                <a:lnTo>
                  <a:pt x="8854124" y="1478683"/>
                </a:lnTo>
                <a:close/>
                <a:moveTo>
                  <a:pt x="9087509" y="1213505"/>
                </a:moveTo>
                <a:lnTo>
                  <a:pt x="9093711" y="1209321"/>
                </a:lnTo>
                <a:cubicBezTo>
                  <a:pt x="9113929" y="1195898"/>
                  <a:pt x="9134521" y="1184043"/>
                  <a:pt x="9156956" y="1181139"/>
                </a:cubicBezTo>
                <a:cubicBezTo>
                  <a:pt x="9158907" y="1180885"/>
                  <a:pt x="9157861" y="1183754"/>
                  <a:pt x="9155104" y="1188100"/>
                </a:cubicBezTo>
                <a:lnTo>
                  <a:pt x="9153037" y="1190804"/>
                </a:lnTo>
                <a:close/>
                <a:moveTo>
                  <a:pt x="8971967" y="1279045"/>
                </a:moveTo>
                <a:cubicBezTo>
                  <a:pt x="8970880" y="1280602"/>
                  <a:pt x="8971355" y="1282561"/>
                  <a:pt x="8974958" y="1284704"/>
                </a:cubicBezTo>
                <a:cubicBezTo>
                  <a:pt x="8978413" y="1285586"/>
                  <a:pt x="8978389" y="1280684"/>
                  <a:pt x="8981841" y="1281567"/>
                </a:cubicBezTo>
                <a:cubicBezTo>
                  <a:pt x="8987204" y="1277432"/>
                  <a:pt x="8985550" y="1275632"/>
                  <a:pt x="8982151" y="1275451"/>
                </a:cubicBezTo>
                <a:cubicBezTo>
                  <a:pt x="8980450" y="1275361"/>
                  <a:pt x="8978312" y="1275675"/>
                  <a:pt x="8976394" y="1276304"/>
                </a:cubicBezTo>
                <a:cubicBezTo>
                  <a:pt x="8974477" y="1276933"/>
                  <a:pt x="8972784" y="1277877"/>
                  <a:pt x="8971967" y="1279045"/>
                </a:cubicBezTo>
                <a:close/>
                <a:moveTo>
                  <a:pt x="7364690" y="2791785"/>
                </a:moveTo>
                <a:lnTo>
                  <a:pt x="7368608" y="2791426"/>
                </a:lnTo>
                <a:cubicBezTo>
                  <a:pt x="7380642" y="2789990"/>
                  <a:pt x="7400834" y="2786488"/>
                  <a:pt x="7413676" y="2778388"/>
                </a:cubicBezTo>
                <a:lnTo>
                  <a:pt x="7414526" y="2777238"/>
                </a:lnTo>
                <a:close/>
                <a:moveTo>
                  <a:pt x="2030459" y="7928453"/>
                </a:moveTo>
                <a:cubicBezTo>
                  <a:pt x="2031734" y="7936887"/>
                  <a:pt x="2054037" y="7926857"/>
                  <a:pt x="2077135" y="7913076"/>
                </a:cubicBezTo>
                <a:cubicBezTo>
                  <a:pt x="2084835" y="7908482"/>
                  <a:pt x="2092622" y="7903473"/>
                  <a:pt x="2099749" y="7898592"/>
                </a:cubicBezTo>
                <a:cubicBezTo>
                  <a:pt x="2121129" y="7883950"/>
                  <a:pt x="2136557" y="7870463"/>
                  <a:pt x="2125801" y="7872847"/>
                </a:cubicBezTo>
                <a:cubicBezTo>
                  <a:pt x="2122216" y="7873641"/>
                  <a:pt x="2115722" y="7876199"/>
                  <a:pt x="2105568" y="7881066"/>
                </a:cubicBezTo>
                <a:cubicBezTo>
                  <a:pt x="2105568" y="7881066"/>
                  <a:pt x="2038187" y="7923577"/>
                  <a:pt x="2030459" y="7928453"/>
                </a:cubicBezTo>
                <a:close/>
                <a:moveTo>
                  <a:pt x="9018661" y="1193079"/>
                </a:moveTo>
                <a:lnTo>
                  <a:pt x="9018532" y="1198445"/>
                </a:lnTo>
                <a:lnTo>
                  <a:pt x="9018470" y="1201069"/>
                </a:lnTo>
                <a:cubicBezTo>
                  <a:pt x="9018453" y="1201736"/>
                  <a:pt x="9018459" y="1201567"/>
                  <a:pt x="9018474" y="1200945"/>
                </a:cubicBezTo>
                <a:lnTo>
                  <a:pt x="9018532" y="1198445"/>
                </a:lnTo>
                <a:lnTo>
                  <a:pt x="9018541" y="1198073"/>
                </a:lnTo>
                <a:cubicBezTo>
                  <a:pt x="9018599" y="1195742"/>
                  <a:pt x="9018661" y="1193079"/>
                  <a:pt x="9018661" y="1193079"/>
                </a:cubicBezTo>
                <a:close/>
                <a:moveTo>
                  <a:pt x="1897363" y="8022843"/>
                </a:moveTo>
                <a:lnTo>
                  <a:pt x="1901784" y="8022025"/>
                </a:lnTo>
                <a:cubicBezTo>
                  <a:pt x="1905836" y="8024093"/>
                  <a:pt x="1891679" y="8036536"/>
                  <a:pt x="1883951" y="8041902"/>
                </a:cubicBezTo>
                <a:lnTo>
                  <a:pt x="1870457" y="8050077"/>
                </a:lnTo>
                <a:lnTo>
                  <a:pt x="1889706" y="8043750"/>
                </a:lnTo>
                <a:cubicBezTo>
                  <a:pt x="1914850" y="8034851"/>
                  <a:pt x="1944960" y="8022565"/>
                  <a:pt x="1964819" y="8009025"/>
                </a:cubicBezTo>
                <a:cubicBezTo>
                  <a:pt x="1978060" y="7999999"/>
                  <a:pt x="1986742" y="7990415"/>
                  <a:pt x="1986363" y="7980905"/>
                </a:cubicBezTo>
                <a:cubicBezTo>
                  <a:pt x="1987826" y="7983575"/>
                  <a:pt x="1980300" y="7987812"/>
                  <a:pt x="1968032" y="7993146"/>
                </a:cubicBezTo>
                <a:lnTo>
                  <a:pt x="1933208" y="8007163"/>
                </a:lnTo>
                <a:lnTo>
                  <a:pt x="1931764" y="8009761"/>
                </a:lnTo>
                <a:lnTo>
                  <a:pt x="1929079" y="8008825"/>
                </a:lnTo>
                <a:lnTo>
                  <a:pt x="1921260" y="8011974"/>
                </a:lnTo>
                <a:close/>
                <a:moveTo>
                  <a:pt x="1871459" y="8034659"/>
                </a:moveTo>
                <a:lnTo>
                  <a:pt x="1871828" y="8034456"/>
                </a:lnTo>
                <a:lnTo>
                  <a:pt x="1871545" y="8034583"/>
                </a:lnTo>
                <a:close/>
                <a:moveTo>
                  <a:pt x="8868063" y="1282681"/>
                </a:moveTo>
                <a:cubicBezTo>
                  <a:pt x="8866337" y="1282241"/>
                  <a:pt x="8865488" y="1284675"/>
                  <a:pt x="8865501" y="1287330"/>
                </a:cubicBezTo>
                <a:cubicBezTo>
                  <a:pt x="8865518" y="1289987"/>
                  <a:pt x="8866392" y="1292860"/>
                  <a:pt x="8868120" y="1293301"/>
                </a:cubicBezTo>
                <a:cubicBezTo>
                  <a:pt x="8868120" y="1293301"/>
                  <a:pt x="8870015" y="1285066"/>
                  <a:pt x="8869517" y="1282645"/>
                </a:cubicBezTo>
                <a:cubicBezTo>
                  <a:pt x="8869352" y="1281837"/>
                  <a:pt x="8868920" y="1281676"/>
                  <a:pt x="8868063" y="1282681"/>
                </a:cubicBezTo>
                <a:close/>
                <a:moveTo>
                  <a:pt x="9253762" y="887566"/>
                </a:moveTo>
                <a:cubicBezTo>
                  <a:pt x="9256961" y="885474"/>
                  <a:pt x="9259380" y="885091"/>
                  <a:pt x="9260748" y="885821"/>
                </a:cubicBezTo>
                <a:cubicBezTo>
                  <a:pt x="9264851" y="888015"/>
                  <a:pt x="9259504" y="900232"/>
                  <a:pt x="9237437" y="906444"/>
                </a:cubicBezTo>
                <a:cubicBezTo>
                  <a:pt x="9243843" y="896176"/>
                  <a:pt x="9249497" y="890354"/>
                  <a:pt x="9253762" y="887566"/>
                </a:cubicBezTo>
                <a:close/>
                <a:moveTo>
                  <a:pt x="5535639" y="4445512"/>
                </a:moveTo>
                <a:lnTo>
                  <a:pt x="5542253" y="4451377"/>
                </a:lnTo>
                <a:lnTo>
                  <a:pt x="5545627" y="4445199"/>
                </a:lnTo>
                <a:cubicBezTo>
                  <a:pt x="5547560" y="4443979"/>
                  <a:pt x="5546971" y="4443580"/>
                  <a:pt x="5544896" y="4443735"/>
                </a:cubicBezTo>
                <a:close/>
                <a:moveTo>
                  <a:pt x="5426422" y="4545035"/>
                </a:moveTo>
                <a:cubicBezTo>
                  <a:pt x="5425065" y="4552049"/>
                  <a:pt x="5429437" y="4555962"/>
                  <a:pt x="5434248" y="4556262"/>
                </a:cubicBezTo>
                <a:cubicBezTo>
                  <a:pt x="5439058" y="4556563"/>
                  <a:pt x="5444305" y="4553252"/>
                  <a:pt x="5444692" y="4545821"/>
                </a:cubicBezTo>
                <a:close/>
                <a:moveTo>
                  <a:pt x="8729727" y="1361861"/>
                </a:moveTo>
                <a:lnTo>
                  <a:pt x="8726373" y="1371805"/>
                </a:lnTo>
                <a:lnTo>
                  <a:pt x="8727426" y="1371976"/>
                </a:lnTo>
                <a:lnTo>
                  <a:pt x="8734475" y="1367652"/>
                </a:lnTo>
                <a:cubicBezTo>
                  <a:pt x="8737619" y="1364784"/>
                  <a:pt x="8740334" y="1361806"/>
                  <a:pt x="8740334" y="1361806"/>
                </a:cubicBezTo>
                <a:cubicBezTo>
                  <a:pt x="8750925" y="1354316"/>
                  <a:pt x="8754425" y="1350723"/>
                  <a:pt x="8753944" y="1349685"/>
                </a:cubicBezTo>
                <a:cubicBezTo>
                  <a:pt x="8753582" y="1348903"/>
                  <a:pt x="8750982" y="1349558"/>
                  <a:pt x="8747453" y="1351079"/>
                </a:cubicBezTo>
                <a:cubicBezTo>
                  <a:pt x="8742158" y="1353362"/>
                  <a:pt x="8734775" y="1357594"/>
                  <a:pt x="8729727" y="1361861"/>
                </a:cubicBezTo>
                <a:close/>
                <a:moveTo>
                  <a:pt x="8777543" y="1310632"/>
                </a:moveTo>
                <a:lnTo>
                  <a:pt x="8783779" y="1317422"/>
                </a:lnTo>
                <a:lnTo>
                  <a:pt x="8810952" y="1308878"/>
                </a:lnTo>
                <a:cubicBezTo>
                  <a:pt x="8820779" y="1306291"/>
                  <a:pt x="8828807" y="1303245"/>
                  <a:pt x="8835946" y="1294872"/>
                </a:cubicBezTo>
                <a:cubicBezTo>
                  <a:pt x="8819877" y="1298516"/>
                  <a:pt x="8801223" y="1302722"/>
                  <a:pt x="8782146" y="1308658"/>
                </a:cubicBezTo>
                <a:close/>
                <a:moveTo>
                  <a:pt x="5660956" y="4312322"/>
                </a:moveTo>
                <a:lnTo>
                  <a:pt x="5660026" y="4314614"/>
                </a:lnTo>
                <a:cubicBezTo>
                  <a:pt x="5659939" y="4316377"/>
                  <a:pt x="5660448" y="4318365"/>
                  <a:pt x="5661703" y="4320653"/>
                </a:cubicBezTo>
                <a:lnTo>
                  <a:pt x="5667588" y="4317624"/>
                </a:lnTo>
                <a:close/>
                <a:moveTo>
                  <a:pt x="5514104" y="4452770"/>
                </a:moveTo>
                <a:cubicBezTo>
                  <a:pt x="5513425" y="4456277"/>
                  <a:pt x="5514955" y="4458391"/>
                  <a:pt x="5517657" y="4459380"/>
                </a:cubicBezTo>
                <a:lnTo>
                  <a:pt x="5525134" y="4458374"/>
                </a:lnTo>
                <a:lnTo>
                  <a:pt x="5517578" y="4451337"/>
                </a:lnTo>
                <a:close/>
                <a:moveTo>
                  <a:pt x="5708147" y="4264638"/>
                </a:moveTo>
                <a:lnTo>
                  <a:pt x="5703614" y="4270338"/>
                </a:lnTo>
                <a:lnTo>
                  <a:pt x="5715376" y="4271958"/>
                </a:lnTo>
                <a:cubicBezTo>
                  <a:pt x="5714552" y="4269394"/>
                  <a:pt x="5712897" y="4267328"/>
                  <a:pt x="5710931" y="4265831"/>
                </a:cubicBezTo>
                <a:close/>
                <a:moveTo>
                  <a:pt x="5542494" y="4420491"/>
                </a:moveTo>
                <a:lnTo>
                  <a:pt x="5545991" y="4421814"/>
                </a:lnTo>
                <a:lnTo>
                  <a:pt x="5543921" y="4419944"/>
                </a:lnTo>
                <a:close/>
                <a:moveTo>
                  <a:pt x="8761678" y="1317432"/>
                </a:moveTo>
                <a:lnTo>
                  <a:pt x="8766740" y="1315905"/>
                </a:lnTo>
                <a:lnTo>
                  <a:pt x="8770443" y="1323192"/>
                </a:lnTo>
                <a:lnTo>
                  <a:pt x="8775166" y="1320132"/>
                </a:lnTo>
                <a:lnTo>
                  <a:pt x="8781752" y="1318061"/>
                </a:lnTo>
                <a:lnTo>
                  <a:pt x="8766740" y="1315905"/>
                </a:lnTo>
                <a:lnTo>
                  <a:pt x="8766805" y="1315235"/>
                </a:lnTo>
                <a:close/>
                <a:moveTo>
                  <a:pt x="9292136" y="647007"/>
                </a:moveTo>
                <a:cubicBezTo>
                  <a:pt x="9292136" y="647007"/>
                  <a:pt x="9291778" y="657112"/>
                  <a:pt x="9291868" y="654588"/>
                </a:cubicBezTo>
                <a:cubicBezTo>
                  <a:pt x="9291898" y="653745"/>
                  <a:pt x="9291978" y="651499"/>
                  <a:pt x="9292136" y="647007"/>
                </a:cubicBezTo>
                <a:close/>
                <a:moveTo>
                  <a:pt x="9188018" y="630641"/>
                </a:moveTo>
                <a:lnTo>
                  <a:pt x="9193992" y="627918"/>
                </a:lnTo>
                <a:cubicBezTo>
                  <a:pt x="9188449" y="632113"/>
                  <a:pt x="9183835" y="635940"/>
                  <a:pt x="9183268" y="636015"/>
                </a:cubicBezTo>
                <a:cubicBezTo>
                  <a:pt x="9182983" y="636050"/>
                  <a:pt x="9183711" y="635149"/>
                  <a:pt x="9185836" y="632887"/>
                </a:cubicBezTo>
                <a:close/>
                <a:moveTo>
                  <a:pt x="8982618" y="819815"/>
                </a:moveTo>
                <a:lnTo>
                  <a:pt x="8996256" y="813368"/>
                </a:lnTo>
                <a:cubicBezTo>
                  <a:pt x="9001738" y="810524"/>
                  <a:pt x="9006357" y="807831"/>
                  <a:pt x="9008932" y="805837"/>
                </a:cubicBezTo>
                <a:lnTo>
                  <a:pt x="9003028" y="808256"/>
                </a:lnTo>
                <a:close/>
                <a:moveTo>
                  <a:pt x="8963084" y="837815"/>
                </a:moveTo>
                <a:lnTo>
                  <a:pt x="8966565" y="835798"/>
                </a:lnTo>
                <a:cubicBezTo>
                  <a:pt x="8966577" y="838248"/>
                  <a:pt x="8965578" y="839218"/>
                  <a:pt x="8964138" y="838849"/>
                </a:cubicBezTo>
                <a:close/>
                <a:moveTo>
                  <a:pt x="8904799" y="877210"/>
                </a:moveTo>
                <a:lnTo>
                  <a:pt x="8902568" y="882232"/>
                </a:lnTo>
                <a:cubicBezTo>
                  <a:pt x="8904384" y="883487"/>
                  <a:pt x="8906961" y="883681"/>
                  <a:pt x="8910106" y="883046"/>
                </a:cubicBezTo>
                <a:cubicBezTo>
                  <a:pt x="8913252" y="882408"/>
                  <a:pt x="8916969" y="880941"/>
                  <a:pt x="8921068" y="878874"/>
                </a:cubicBezTo>
                <a:lnTo>
                  <a:pt x="8938028" y="867983"/>
                </a:lnTo>
                <a:close/>
                <a:moveTo>
                  <a:pt x="6716925" y="2738047"/>
                </a:moveTo>
                <a:lnTo>
                  <a:pt x="6719922" y="2740486"/>
                </a:lnTo>
                <a:lnTo>
                  <a:pt x="6839933" y="2635186"/>
                </a:lnTo>
                <a:cubicBezTo>
                  <a:pt x="6853188" y="2626820"/>
                  <a:pt x="6874172" y="2613582"/>
                  <a:pt x="6880799" y="2609401"/>
                </a:cubicBezTo>
                <a:cubicBezTo>
                  <a:pt x="6900576" y="2586148"/>
                  <a:pt x="7015455" y="2493465"/>
                  <a:pt x="7003168" y="2496334"/>
                </a:cubicBezTo>
                <a:cubicBezTo>
                  <a:pt x="7001413" y="2496743"/>
                  <a:pt x="6997063" y="2499103"/>
                  <a:pt x="6989469" y="2503894"/>
                </a:cubicBezTo>
                <a:cubicBezTo>
                  <a:pt x="6974199" y="2509936"/>
                  <a:pt x="6959458" y="2518980"/>
                  <a:pt x="6945377" y="2529690"/>
                </a:cubicBezTo>
                <a:cubicBezTo>
                  <a:pt x="6903134" y="2561827"/>
                  <a:pt x="6866822" y="2608980"/>
                  <a:pt x="6839933" y="2635186"/>
                </a:cubicBezTo>
                <a:close/>
                <a:moveTo>
                  <a:pt x="8865057" y="659882"/>
                </a:moveTo>
                <a:lnTo>
                  <a:pt x="8878921" y="656119"/>
                </a:lnTo>
                <a:lnTo>
                  <a:pt x="8911526" y="634182"/>
                </a:lnTo>
                <a:lnTo>
                  <a:pt x="8938559" y="615851"/>
                </a:lnTo>
                <a:lnTo>
                  <a:pt x="8931633" y="617835"/>
                </a:lnTo>
                <a:lnTo>
                  <a:pt x="8921971" y="625936"/>
                </a:lnTo>
                <a:cubicBezTo>
                  <a:pt x="8913014" y="632562"/>
                  <a:pt x="8902209" y="639114"/>
                  <a:pt x="8890760" y="645565"/>
                </a:cubicBezTo>
                <a:close/>
                <a:moveTo>
                  <a:pt x="8801500" y="701890"/>
                </a:moveTo>
                <a:cubicBezTo>
                  <a:pt x="8797516" y="706068"/>
                  <a:pt x="8795180" y="709600"/>
                  <a:pt x="8796637" y="711149"/>
                </a:cubicBezTo>
                <a:cubicBezTo>
                  <a:pt x="8797966" y="713586"/>
                  <a:pt x="8800800" y="713497"/>
                  <a:pt x="8804415" y="711872"/>
                </a:cubicBezTo>
                <a:cubicBezTo>
                  <a:pt x="8815262" y="706999"/>
                  <a:pt x="8833149" y="688297"/>
                  <a:pt x="8838594" y="682437"/>
                </a:cubicBezTo>
                <a:lnTo>
                  <a:pt x="8839863" y="681057"/>
                </a:lnTo>
                <a:lnTo>
                  <a:pt x="8815043" y="689820"/>
                </a:lnTo>
                <a:close/>
                <a:moveTo>
                  <a:pt x="6284301" y="3108605"/>
                </a:moveTo>
                <a:lnTo>
                  <a:pt x="6293723" y="3116111"/>
                </a:lnTo>
                <a:lnTo>
                  <a:pt x="6301968" y="3108611"/>
                </a:lnTo>
                <a:lnTo>
                  <a:pt x="6292757" y="3101083"/>
                </a:lnTo>
                <a:close/>
                <a:moveTo>
                  <a:pt x="5201966" y="4149428"/>
                </a:moveTo>
                <a:lnTo>
                  <a:pt x="5168936" y="4184021"/>
                </a:lnTo>
                <a:cubicBezTo>
                  <a:pt x="5097168" y="4261045"/>
                  <a:pt x="5026674" y="4338633"/>
                  <a:pt x="4957517" y="4416827"/>
                </a:cubicBezTo>
                <a:lnTo>
                  <a:pt x="4943840" y="4432880"/>
                </a:lnTo>
                <a:lnTo>
                  <a:pt x="4943839" y="4454452"/>
                </a:lnTo>
                <a:lnTo>
                  <a:pt x="4971900" y="4422476"/>
                </a:lnTo>
                <a:cubicBezTo>
                  <a:pt x="5042356" y="4344650"/>
                  <a:pt x="5113953" y="4267319"/>
                  <a:pt x="5186607" y="4190454"/>
                </a:cubicBezTo>
                <a:lnTo>
                  <a:pt x="5214491" y="4161541"/>
                </a:lnTo>
                <a:close/>
                <a:moveTo>
                  <a:pt x="5221270" y="4129211"/>
                </a:moveTo>
                <a:lnTo>
                  <a:pt x="5213864" y="4136967"/>
                </a:lnTo>
                <a:lnTo>
                  <a:pt x="5227057" y="4148510"/>
                </a:lnTo>
                <a:lnTo>
                  <a:pt x="5234202" y="4141101"/>
                </a:lnTo>
                <a:lnTo>
                  <a:pt x="5224619" y="4132455"/>
                </a:lnTo>
                <a:close/>
                <a:moveTo>
                  <a:pt x="5312771" y="4033379"/>
                </a:moveTo>
                <a:lnTo>
                  <a:pt x="5274767" y="4073182"/>
                </a:lnTo>
                <a:lnTo>
                  <a:pt x="5288742" y="4084546"/>
                </a:lnTo>
                <a:lnTo>
                  <a:pt x="5327322" y="4044538"/>
                </a:lnTo>
                <a:close/>
                <a:moveTo>
                  <a:pt x="6111731" y="3262085"/>
                </a:moveTo>
                <a:lnTo>
                  <a:pt x="6123106" y="3271302"/>
                </a:lnTo>
                <a:lnTo>
                  <a:pt x="6136828" y="3258820"/>
                </a:lnTo>
                <a:lnTo>
                  <a:pt x="6125687" y="3249672"/>
                </a:lnTo>
                <a:close/>
                <a:moveTo>
                  <a:pt x="6083903" y="3286930"/>
                </a:moveTo>
                <a:lnTo>
                  <a:pt x="6095408" y="3296719"/>
                </a:lnTo>
                <a:lnTo>
                  <a:pt x="6104033" y="3288651"/>
                </a:lnTo>
                <a:lnTo>
                  <a:pt x="6122072" y="3272242"/>
                </a:lnTo>
                <a:lnTo>
                  <a:pt x="6110716" y="3262987"/>
                </a:lnTo>
                <a:lnTo>
                  <a:pt x="6086881" y="3284186"/>
                </a:lnTo>
                <a:close/>
                <a:moveTo>
                  <a:pt x="5360853" y="3983022"/>
                </a:moveTo>
                <a:lnTo>
                  <a:pt x="5351945" y="3992352"/>
                </a:lnTo>
                <a:lnTo>
                  <a:pt x="5365970" y="4004463"/>
                </a:lnTo>
                <a:lnTo>
                  <a:pt x="5374737" y="3995372"/>
                </a:lnTo>
                <a:close/>
                <a:moveTo>
                  <a:pt x="6019794" y="3346017"/>
                </a:moveTo>
                <a:lnTo>
                  <a:pt x="6031975" y="3356054"/>
                </a:lnTo>
                <a:lnTo>
                  <a:pt x="6048626" y="3340480"/>
                </a:lnTo>
                <a:lnTo>
                  <a:pt x="6036564" y="3330561"/>
                </a:lnTo>
                <a:close/>
                <a:moveTo>
                  <a:pt x="5771216" y="3577914"/>
                </a:moveTo>
                <a:lnTo>
                  <a:pt x="5775459" y="3581958"/>
                </a:lnTo>
                <a:lnTo>
                  <a:pt x="5784738" y="3589741"/>
                </a:lnTo>
                <a:lnTo>
                  <a:pt x="5791299" y="3583410"/>
                </a:lnTo>
                <a:lnTo>
                  <a:pt x="5786661" y="3579824"/>
                </a:lnTo>
                <a:lnTo>
                  <a:pt x="5776860" y="3572507"/>
                </a:lnTo>
                <a:close/>
                <a:moveTo>
                  <a:pt x="8738620" y="673805"/>
                </a:moveTo>
                <a:lnTo>
                  <a:pt x="8738524" y="676542"/>
                </a:lnTo>
                <a:cubicBezTo>
                  <a:pt x="8738504" y="677171"/>
                  <a:pt x="8738507" y="677015"/>
                  <a:pt x="8738529" y="676423"/>
                </a:cubicBezTo>
                <a:lnTo>
                  <a:pt x="8738621" y="673804"/>
                </a:lnTo>
                <a:close/>
                <a:moveTo>
                  <a:pt x="9128935" y="295326"/>
                </a:moveTo>
                <a:lnTo>
                  <a:pt x="9131474" y="293394"/>
                </a:lnTo>
                <a:lnTo>
                  <a:pt x="9143249" y="290915"/>
                </a:lnTo>
                <a:close/>
                <a:moveTo>
                  <a:pt x="9116426" y="268079"/>
                </a:moveTo>
                <a:cubicBezTo>
                  <a:pt x="9116267" y="268727"/>
                  <a:pt x="9115847" y="270455"/>
                  <a:pt x="9115003" y="273912"/>
                </a:cubicBezTo>
                <a:cubicBezTo>
                  <a:pt x="9115003" y="273912"/>
                  <a:pt x="9116899" y="266134"/>
                  <a:pt x="9116426" y="268079"/>
                </a:cubicBezTo>
                <a:close/>
                <a:moveTo>
                  <a:pt x="8903366" y="455689"/>
                </a:moveTo>
                <a:cubicBezTo>
                  <a:pt x="8904207" y="453838"/>
                  <a:pt x="8907854" y="451789"/>
                  <a:pt x="8911614" y="450742"/>
                </a:cubicBezTo>
                <a:cubicBezTo>
                  <a:pt x="8915378" y="449697"/>
                  <a:pt x="8919255" y="449656"/>
                  <a:pt x="8920559" y="451824"/>
                </a:cubicBezTo>
                <a:cubicBezTo>
                  <a:pt x="8920559" y="451824"/>
                  <a:pt x="8913136" y="460532"/>
                  <a:pt x="8906230" y="458768"/>
                </a:cubicBezTo>
                <a:cubicBezTo>
                  <a:pt x="8903497" y="458071"/>
                  <a:pt x="8902808" y="456925"/>
                  <a:pt x="8903366" y="455689"/>
                </a:cubicBezTo>
                <a:close/>
                <a:moveTo>
                  <a:pt x="8993561" y="279391"/>
                </a:moveTo>
                <a:cubicBezTo>
                  <a:pt x="8995357" y="279238"/>
                  <a:pt x="8998091" y="279936"/>
                  <a:pt x="9001830" y="280891"/>
                </a:cubicBezTo>
                <a:cubicBezTo>
                  <a:pt x="9001857" y="285791"/>
                  <a:pt x="8999993" y="286540"/>
                  <a:pt x="8997691" y="285951"/>
                </a:cubicBezTo>
                <a:cubicBezTo>
                  <a:pt x="8995390" y="285363"/>
                  <a:pt x="8992651" y="283440"/>
                  <a:pt x="8990924" y="282999"/>
                </a:cubicBezTo>
                <a:cubicBezTo>
                  <a:pt x="8990910" y="280548"/>
                  <a:pt x="8991767" y="279544"/>
                  <a:pt x="8993561" y="279391"/>
                </a:cubicBezTo>
                <a:close/>
                <a:moveTo>
                  <a:pt x="8982655" y="281498"/>
                </a:moveTo>
                <a:cubicBezTo>
                  <a:pt x="8984450" y="281345"/>
                  <a:pt x="8987183" y="282044"/>
                  <a:pt x="8990924" y="282999"/>
                </a:cubicBezTo>
                <a:cubicBezTo>
                  <a:pt x="8990950" y="287898"/>
                  <a:pt x="8989086" y="288646"/>
                  <a:pt x="8986784" y="288058"/>
                </a:cubicBezTo>
                <a:cubicBezTo>
                  <a:pt x="8984482" y="287470"/>
                  <a:pt x="8981742" y="285547"/>
                  <a:pt x="8980017" y="285106"/>
                </a:cubicBezTo>
                <a:cubicBezTo>
                  <a:pt x="8980003" y="282656"/>
                  <a:pt x="8980859" y="281650"/>
                  <a:pt x="8982655" y="281498"/>
                </a:cubicBezTo>
                <a:close/>
                <a:moveTo>
                  <a:pt x="8951904" y="293424"/>
                </a:moveTo>
                <a:cubicBezTo>
                  <a:pt x="8955326" y="288994"/>
                  <a:pt x="8958764" y="287224"/>
                  <a:pt x="8963143" y="286404"/>
                </a:cubicBezTo>
                <a:cubicBezTo>
                  <a:pt x="8967520" y="285586"/>
                  <a:pt x="8972837" y="285719"/>
                  <a:pt x="8980017" y="285106"/>
                </a:cubicBezTo>
                <a:cubicBezTo>
                  <a:pt x="8973163" y="293146"/>
                  <a:pt x="8962260" y="296071"/>
                  <a:pt x="8951904" y="293424"/>
                </a:cubicBezTo>
                <a:close/>
                <a:moveTo>
                  <a:pt x="8706650" y="500326"/>
                </a:moveTo>
                <a:lnTo>
                  <a:pt x="8702950" y="506849"/>
                </a:lnTo>
                <a:lnTo>
                  <a:pt x="8707097" y="507669"/>
                </a:lnTo>
                <a:lnTo>
                  <a:pt x="8712998" y="506025"/>
                </a:lnTo>
                <a:lnTo>
                  <a:pt x="8721867" y="502387"/>
                </a:lnTo>
                <a:lnTo>
                  <a:pt x="8743292" y="490970"/>
                </a:lnTo>
                <a:close/>
                <a:moveTo>
                  <a:pt x="3172184" y="5830661"/>
                </a:moveTo>
                <a:lnTo>
                  <a:pt x="3166068" y="5837224"/>
                </a:lnTo>
                <a:lnTo>
                  <a:pt x="3166493" y="5837643"/>
                </a:lnTo>
                <a:lnTo>
                  <a:pt x="3173455" y="5831662"/>
                </a:lnTo>
                <a:close/>
                <a:moveTo>
                  <a:pt x="3240491" y="5757747"/>
                </a:moveTo>
                <a:lnTo>
                  <a:pt x="3217182" y="5782485"/>
                </a:lnTo>
                <a:lnTo>
                  <a:pt x="3221072" y="5784110"/>
                </a:lnTo>
                <a:lnTo>
                  <a:pt x="3224063" y="5785360"/>
                </a:lnTo>
                <a:lnTo>
                  <a:pt x="3217182" y="5782487"/>
                </a:lnTo>
                <a:lnTo>
                  <a:pt x="3208128" y="5792094"/>
                </a:lnTo>
                <a:lnTo>
                  <a:pt x="3205689" y="5794712"/>
                </a:lnTo>
                <a:lnTo>
                  <a:pt x="3210982" y="5799207"/>
                </a:lnTo>
                <a:lnTo>
                  <a:pt x="3211114" y="5799320"/>
                </a:lnTo>
                <a:lnTo>
                  <a:pt x="3226287" y="5786290"/>
                </a:lnTo>
                <a:lnTo>
                  <a:pt x="3249833" y="5766067"/>
                </a:lnTo>
                <a:close/>
                <a:moveTo>
                  <a:pt x="3303646" y="5691368"/>
                </a:moveTo>
                <a:lnTo>
                  <a:pt x="3289061" y="5706623"/>
                </a:lnTo>
                <a:lnTo>
                  <a:pt x="3302316" y="5718440"/>
                </a:lnTo>
                <a:lnTo>
                  <a:pt x="3317899" y="5704054"/>
                </a:lnTo>
                <a:close/>
                <a:moveTo>
                  <a:pt x="3040427" y="5942953"/>
                </a:moveTo>
                <a:lnTo>
                  <a:pt x="3052836" y="5953951"/>
                </a:lnTo>
                <a:lnTo>
                  <a:pt x="3062485" y="5946015"/>
                </a:lnTo>
                <a:lnTo>
                  <a:pt x="3062635" y="5945872"/>
                </a:lnTo>
                <a:lnTo>
                  <a:pt x="3049844" y="5934455"/>
                </a:lnTo>
                <a:lnTo>
                  <a:pt x="3045022" y="5938560"/>
                </a:lnTo>
                <a:close/>
                <a:moveTo>
                  <a:pt x="9033020" y="163651"/>
                </a:moveTo>
                <a:lnTo>
                  <a:pt x="9099309" y="115740"/>
                </a:lnTo>
                <a:lnTo>
                  <a:pt x="9108707" y="113490"/>
                </a:lnTo>
                <a:lnTo>
                  <a:pt x="9120146" y="111856"/>
                </a:lnTo>
                <a:lnTo>
                  <a:pt x="9089781" y="137889"/>
                </a:lnTo>
                <a:lnTo>
                  <a:pt x="9059670" y="160996"/>
                </a:lnTo>
                <a:lnTo>
                  <a:pt x="9041155" y="162308"/>
                </a:lnTo>
                <a:close/>
                <a:moveTo>
                  <a:pt x="2624538" y="6317300"/>
                </a:moveTo>
                <a:cubicBezTo>
                  <a:pt x="2624717" y="6316806"/>
                  <a:pt x="2624646" y="6317004"/>
                  <a:pt x="2624215" y="6318189"/>
                </a:cubicBezTo>
                <a:lnTo>
                  <a:pt x="2624207" y="6318214"/>
                </a:lnTo>
                <a:lnTo>
                  <a:pt x="2622599" y="6322639"/>
                </a:lnTo>
                <a:lnTo>
                  <a:pt x="2619050" y="6332415"/>
                </a:lnTo>
                <a:cubicBezTo>
                  <a:pt x="2617618" y="6336367"/>
                  <a:pt x="2616469" y="6339529"/>
                  <a:pt x="2616469" y="6339529"/>
                </a:cubicBezTo>
                <a:cubicBezTo>
                  <a:pt x="2618763" y="6333207"/>
                  <a:pt x="2620487" y="6328463"/>
                  <a:pt x="2621742" y="6325008"/>
                </a:cubicBezTo>
                <a:lnTo>
                  <a:pt x="2622599" y="6322639"/>
                </a:lnTo>
                <a:lnTo>
                  <a:pt x="2623355" y="6320561"/>
                </a:lnTo>
                <a:lnTo>
                  <a:pt x="2624207" y="6318214"/>
                </a:lnTo>
                <a:close/>
                <a:moveTo>
                  <a:pt x="4974504" y="4049965"/>
                </a:moveTo>
                <a:lnTo>
                  <a:pt x="4945859" y="4082340"/>
                </a:lnTo>
                <a:lnTo>
                  <a:pt x="4943839" y="4084735"/>
                </a:lnTo>
                <a:lnTo>
                  <a:pt x="4943839" y="4118287"/>
                </a:lnTo>
                <a:lnTo>
                  <a:pt x="4991519" y="4064223"/>
                </a:lnTo>
                <a:close/>
                <a:moveTo>
                  <a:pt x="8621397" y="533746"/>
                </a:moveTo>
                <a:lnTo>
                  <a:pt x="8644761" y="526332"/>
                </a:lnTo>
                <a:lnTo>
                  <a:pt x="8644127" y="526456"/>
                </a:lnTo>
                <a:cubicBezTo>
                  <a:pt x="8636808" y="528053"/>
                  <a:pt x="8629814" y="529883"/>
                  <a:pt x="8624652" y="531983"/>
                </a:cubicBezTo>
                <a:close/>
                <a:moveTo>
                  <a:pt x="5030461" y="3986722"/>
                </a:moveTo>
                <a:lnTo>
                  <a:pt x="4979900" y="4043866"/>
                </a:lnTo>
                <a:lnTo>
                  <a:pt x="4985470" y="4050390"/>
                </a:lnTo>
                <a:cubicBezTo>
                  <a:pt x="4988752" y="4054338"/>
                  <a:pt x="4991682" y="4058039"/>
                  <a:pt x="4993720" y="4061040"/>
                </a:cubicBezTo>
                <a:lnTo>
                  <a:pt x="4993871" y="4061554"/>
                </a:lnTo>
                <a:lnTo>
                  <a:pt x="5004163" y="4049885"/>
                </a:lnTo>
                <a:lnTo>
                  <a:pt x="5047587" y="4002011"/>
                </a:lnTo>
                <a:close/>
                <a:moveTo>
                  <a:pt x="5122125" y="3887430"/>
                </a:moveTo>
                <a:lnTo>
                  <a:pt x="5091666" y="3920318"/>
                </a:lnTo>
                <a:lnTo>
                  <a:pt x="5108732" y="3934600"/>
                </a:lnTo>
                <a:lnTo>
                  <a:pt x="5139481" y="3900699"/>
                </a:lnTo>
                <a:close/>
                <a:moveTo>
                  <a:pt x="5174217" y="3835473"/>
                </a:moveTo>
                <a:lnTo>
                  <a:pt x="5187778" y="3847455"/>
                </a:lnTo>
                <a:lnTo>
                  <a:pt x="5193485" y="3841163"/>
                </a:lnTo>
                <a:lnTo>
                  <a:pt x="5188028" y="3837295"/>
                </a:lnTo>
                <a:lnTo>
                  <a:pt x="5179240" y="3830709"/>
                </a:lnTo>
                <a:close/>
                <a:moveTo>
                  <a:pt x="8808401" y="318529"/>
                </a:moveTo>
                <a:cubicBezTo>
                  <a:pt x="8808877" y="316585"/>
                  <a:pt x="8806977" y="324360"/>
                  <a:pt x="8806977" y="324360"/>
                </a:cubicBezTo>
                <a:cubicBezTo>
                  <a:pt x="8807823" y="320906"/>
                  <a:pt x="8808245" y="319177"/>
                  <a:pt x="8808401" y="318529"/>
                </a:cubicBezTo>
                <a:close/>
                <a:moveTo>
                  <a:pt x="8832692" y="288309"/>
                </a:moveTo>
                <a:lnTo>
                  <a:pt x="8849290" y="275686"/>
                </a:lnTo>
                <a:cubicBezTo>
                  <a:pt x="8877803" y="262556"/>
                  <a:pt x="8906045" y="247971"/>
                  <a:pt x="8934367" y="231142"/>
                </a:cubicBezTo>
                <a:lnTo>
                  <a:pt x="8973575" y="204551"/>
                </a:lnTo>
                <a:lnTo>
                  <a:pt x="8973380" y="205917"/>
                </a:lnTo>
                <a:cubicBezTo>
                  <a:pt x="8976847" y="205934"/>
                  <a:pt x="8984632" y="204763"/>
                  <a:pt x="8998841" y="202070"/>
                </a:cubicBezTo>
                <a:lnTo>
                  <a:pt x="9008296" y="200416"/>
                </a:lnTo>
                <a:lnTo>
                  <a:pt x="8996349" y="209580"/>
                </a:lnTo>
                <a:lnTo>
                  <a:pt x="8916399" y="265961"/>
                </a:lnTo>
                <a:lnTo>
                  <a:pt x="8879907" y="273400"/>
                </a:lnTo>
                <a:close/>
                <a:moveTo>
                  <a:pt x="8790617" y="324248"/>
                </a:moveTo>
                <a:cubicBezTo>
                  <a:pt x="8791092" y="322189"/>
                  <a:pt x="8789195" y="330423"/>
                  <a:pt x="8789195" y="330423"/>
                </a:cubicBezTo>
                <a:cubicBezTo>
                  <a:pt x="8790039" y="326763"/>
                  <a:pt x="8790460" y="324934"/>
                  <a:pt x="8790617" y="324248"/>
                </a:cubicBezTo>
                <a:close/>
                <a:moveTo>
                  <a:pt x="8750131" y="355415"/>
                </a:moveTo>
                <a:cubicBezTo>
                  <a:pt x="8749276" y="356574"/>
                  <a:pt x="8749674" y="357593"/>
                  <a:pt x="8752264" y="358256"/>
                </a:cubicBezTo>
                <a:lnTo>
                  <a:pt x="8760570" y="358342"/>
                </a:lnTo>
                <a:lnTo>
                  <a:pt x="8762650" y="357749"/>
                </a:lnTo>
                <a:lnTo>
                  <a:pt x="8767619" y="354836"/>
                </a:lnTo>
                <a:cubicBezTo>
                  <a:pt x="8770332" y="351859"/>
                  <a:pt x="8770314" y="348184"/>
                  <a:pt x="8766572" y="347230"/>
                </a:cubicBezTo>
                <a:cubicBezTo>
                  <a:pt x="8766572" y="347230"/>
                  <a:pt x="8752697" y="351943"/>
                  <a:pt x="8750131" y="355415"/>
                </a:cubicBezTo>
                <a:close/>
                <a:moveTo>
                  <a:pt x="1926826" y="6915986"/>
                </a:moveTo>
                <a:lnTo>
                  <a:pt x="1932557" y="6927860"/>
                </a:lnTo>
                <a:lnTo>
                  <a:pt x="2168633" y="6738201"/>
                </a:lnTo>
                <a:cubicBezTo>
                  <a:pt x="2255589" y="6664965"/>
                  <a:pt x="2337217" y="6592168"/>
                  <a:pt x="2410927" y="6520520"/>
                </a:cubicBezTo>
                <a:cubicBezTo>
                  <a:pt x="2459999" y="6504955"/>
                  <a:pt x="2454903" y="6489088"/>
                  <a:pt x="2439698" y="6491725"/>
                </a:cubicBezTo>
                <a:cubicBezTo>
                  <a:pt x="2430575" y="6493308"/>
                  <a:pt x="2417812" y="6501553"/>
                  <a:pt x="2410927" y="6520520"/>
                </a:cubicBezTo>
                <a:cubicBezTo>
                  <a:pt x="2316531" y="6592391"/>
                  <a:pt x="2227187" y="6664666"/>
                  <a:pt x="2139297" y="6737563"/>
                </a:cubicBezTo>
                <a:close/>
                <a:moveTo>
                  <a:pt x="6444672" y="2512477"/>
                </a:moveTo>
                <a:lnTo>
                  <a:pt x="6461121" y="2526173"/>
                </a:lnTo>
                <a:lnTo>
                  <a:pt x="6583770" y="2415962"/>
                </a:lnTo>
                <a:cubicBezTo>
                  <a:pt x="6656471" y="2351629"/>
                  <a:pt x="6729705" y="2288100"/>
                  <a:pt x="6804036" y="2225739"/>
                </a:cubicBezTo>
                <a:lnTo>
                  <a:pt x="6907424" y="2143449"/>
                </a:lnTo>
                <a:lnTo>
                  <a:pt x="6903271" y="2136541"/>
                </a:lnTo>
                <a:lnTo>
                  <a:pt x="6684842" y="2310465"/>
                </a:lnTo>
                <a:cubicBezTo>
                  <a:pt x="6638335" y="2348593"/>
                  <a:pt x="6591646" y="2387430"/>
                  <a:pt x="6544010" y="2427606"/>
                </a:cubicBezTo>
                <a:close/>
                <a:moveTo>
                  <a:pt x="4943839" y="3946384"/>
                </a:moveTo>
                <a:lnTo>
                  <a:pt x="4943839" y="3951923"/>
                </a:lnTo>
                <a:lnTo>
                  <a:pt x="4946599" y="3956956"/>
                </a:lnTo>
                <a:lnTo>
                  <a:pt x="4943840" y="3958972"/>
                </a:lnTo>
                <a:lnTo>
                  <a:pt x="4943839" y="3969096"/>
                </a:lnTo>
                <a:lnTo>
                  <a:pt x="4946753" y="3965167"/>
                </a:lnTo>
                <a:cubicBezTo>
                  <a:pt x="4947916" y="3962412"/>
                  <a:pt x="4948061" y="3959627"/>
                  <a:pt x="4946599" y="3956956"/>
                </a:cubicBezTo>
                <a:cubicBezTo>
                  <a:pt x="4947405" y="3950292"/>
                  <a:pt x="4957427" y="3947560"/>
                  <a:pt x="4965890" y="3944016"/>
                </a:cubicBezTo>
                <a:lnTo>
                  <a:pt x="4975638" y="3937774"/>
                </a:lnTo>
                <a:lnTo>
                  <a:pt x="4968121" y="3931064"/>
                </a:lnTo>
                <a:lnTo>
                  <a:pt x="4959118" y="3936745"/>
                </a:lnTo>
                <a:close/>
                <a:moveTo>
                  <a:pt x="5054441" y="3834552"/>
                </a:moveTo>
                <a:lnTo>
                  <a:pt x="5053778" y="3836880"/>
                </a:lnTo>
                <a:lnTo>
                  <a:pt x="5059095" y="3838317"/>
                </a:lnTo>
                <a:close/>
                <a:moveTo>
                  <a:pt x="5107274" y="3777461"/>
                </a:moveTo>
                <a:lnTo>
                  <a:pt x="5109745" y="3779447"/>
                </a:lnTo>
                <a:lnTo>
                  <a:pt x="5119911" y="3788234"/>
                </a:lnTo>
                <a:lnTo>
                  <a:pt x="5121475" y="3786778"/>
                </a:lnTo>
                <a:lnTo>
                  <a:pt x="5111956" y="3779478"/>
                </a:lnTo>
                <a:lnTo>
                  <a:pt x="5108709" y="3776989"/>
                </a:lnTo>
                <a:close/>
                <a:moveTo>
                  <a:pt x="6016428" y="2890342"/>
                </a:moveTo>
                <a:lnTo>
                  <a:pt x="6038482" y="2908352"/>
                </a:lnTo>
                <a:lnTo>
                  <a:pt x="6047244" y="2900487"/>
                </a:lnTo>
                <a:lnTo>
                  <a:pt x="6027769" y="2884573"/>
                </a:lnTo>
                <a:lnTo>
                  <a:pt x="6025167" y="2882379"/>
                </a:lnTo>
                <a:close/>
                <a:moveTo>
                  <a:pt x="5527918" y="3357133"/>
                </a:moveTo>
                <a:lnTo>
                  <a:pt x="5522633" y="3362334"/>
                </a:lnTo>
                <a:lnTo>
                  <a:pt x="5516995" y="3367868"/>
                </a:lnTo>
                <a:lnTo>
                  <a:pt x="5518153" y="3368824"/>
                </a:lnTo>
                <a:lnTo>
                  <a:pt x="5532790" y="3380790"/>
                </a:lnTo>
                <a:lnTo>
                  <a:pt x="5537004" y="3376648"/>
                </a:lnTo>
                <a:lnTo>
                  <a:pt x="5543264" y="3370643"/>
                </a:lnTo>
                <a:close/>
                <a:moveTo>
                  <a:pt x="5851384" y="3042315"/>
                </a:moveTo>
                <a:lnTo>
                  <a:pt x="5871797" y="3059762"/>
                </a:lnTo>
                <a:lnTo>
                  <a:pt x="5883067" y="3049292"/>
                </a:lnTo>
                <a:lnTo>
                  <a:pt x="5862289" y="3031843"/>
                </a:lnTo>
                <a:close/>
                <a:moveTo>
                  <a:pt x="5825455" y="3067208"/>
                </a:moveTo>
                <a:lnTo>
                  <a:pt x="5845495" y="3084193"/>
                </a:lnTo>
                <a:lnTo>
                  <a:pt x="5866671" y="3064523"/>
                </a:lnTo>
                <a:lnTo>
                  <a:pt x="5845850" y="3047628"/>
                </a:lnTo>
                <a:close/>
                <a:moveTo>
                  <a:pt x="5759124" y="3130896"/>
                </a:moveTo>
                <a:lnTo>
                  <a:pt x="5776305" y="3145345"/>
                </a:lnTo>
                <a:lnTo>
                  <a:pt x="5778085" y="3146813"/>
                </a:lnTo>
                <a:lnTo>
                  <a:pt x="5794552" y="3131517"/>
                </a:lnTo>
                <a:lnTo>
                  <a:pt x="5775121" y="3115537"/>
                </a:lnTo>
                <a:close/>
                <a:moveTo>
                  <a:pt x="4943839" y="3909384"/>
                </a:moveTo>
                <a:lnTo>
                  <a:pt x="4943839" y="3935759"/>
                </a:lnTo>
                <a:lnTo>
                  <a:pt x="4951830" y="3930565"/>
                </a:lnTo>
                <a:lnTo>
                  <a:pt x="4962219" y="3925795"/>
                </a:lnTo>
                <a:close/>
                <a:moveTo>
                  <a:pt x="5080221" y="3755436"/>
                </a:moveTo>
                <a:cubicBezTo>
                  <a:pt x="5080291" y="3755657"/>
                  <a:pt x="5084603" y="3759223"/>
                  <a:pt x="5094720" y="3767378"/>
                </a:cubicBezTo>
                <a:lnTo>
                  <a:pt x="5099113" y="3770907"/>
                </a:lnTo>
                <a:lnTo>
                  <a:pt x="5100342" y="3770581"/>
                </a:lnTo>
                <a:lnTo>
                  <a:pt x="5091173" y="3763559"/>
                </a:lnTo>
                <a:cubicBezTo>
                  <a:pt x="5084322" y="3758338"/>
                  <a:pt x="5080151" y="3755215"/>
                  <a:pt x="5080221" y="3755436"/>
                </a:cubicBezTo>
                <a:close/>
                <a:moveTo>
                  <a:pt x="6402975" y="2477761"/>
                </a:moveTo>
                <a:lnTo>
                  <a:pt x="6430847" y="2500968"/>
                </a:lnTo>
                <a:lnTo>
                  <a:pt x="6443049" y="2489572"/>
                </a:lnTo>
                <a:cubicBezTo>
                  <a:pt x="6558007" y="2382635"/>
                  <a:pt x="6663892" y="2286367"/>
                  <a:pt x="6776973" y="2191692"/>
                </a:cubicBezTo>
                <a:lnTo>
                  <a:pt x="6891550" y="2101244"/>
                </a:lnTo>
                <a:lnTo>
                  <a:pt x="6891527" y="2096778"/>
                </a:lnTo>
                <a:lnTo>
                  <a:pt x="6889549" y="2092213"/>
                </a:lnTo>
                <a:lnTo>
                  <a:pt x="6785809" y="2170562"/>
                </a:lnTo>
                <a:cubicBezTo>
                  <a:pt x="6722917" y="2219734"/>
                  <a:pt x="6659890" y="2269760"/>
                  <a:pt x="6596235" y="2320889"/>
                </a:cubicBezTo>
                <a:close/>
                <a:moveTo>
                  <a:pt x="8648797" y="307601"/>
                </a:moveTo>
                <a:cubicBezTo>
                  <a:pt x="8648797" y="307601"/>
                  <a:pt x="8648732" y="310263"/>
                  <a:pt x="8648677" y="312593"/>
                </a:cubicBezTo>
                <a:lnTo>
                  <a:pt x="8648627" y="314705"/>
                </a:lnTo>
                <a:lnTo>
                  <a:pt x="8648604" y="315590"/>
                </a:lnTo>
                <a:cubicBezTo>
                  <a:pt x="8648591" y="316254"/>
                  <a:pt x="8648594" y="316089"/>
                  <a:pt x="8648610" y="315465"/>
                </a:cubicBezTo>
                <a:lnTo>
                  <a:pt x="8648627" y="314705"/>
                </a:lnTo>
                <a:close/>
                <a:moveTo>
                  <a:pt x="5009729" y="3798383"/>
                </a:moveTo>
                <a:lnTo>
                  <a:pt x="4982407" y="3826907"/>
                </a:lnTo>
                <a:lnTo>
                  <a:pt x="5019063" y="3858468"/>
                </a:lnTo>
                <a:lnTo>
                  <a:pt x="5031313" y="3847416"/>
                </a:lnTo>
                <a:lnTo>
                  <a:pt x="5049606" y="3830642"/>
                </a:lnTo>
                <a:close/>
                <a:moveTo>
                  <a:pt x="5487330" y="3321468"/>
                </a:moveTo>
                <a:lnTo>
                  <a:pt x="5475151" y="3333312"/>
                </a:lnTo>
                <a:lnTo>
                  <a:pt x="5503372" y="3356618"/>
                </a:lnTo>
                <a:lnTo>
                  <a:pt x="5515132" y="3345878"/>
                </a:lnTo>
                <a:lnTo>
                  <a:pt x="5490181" y="3323911"/>
                </a:lnTo>
                <a:close/>
                <a:moveTo>
                  <a:pt x="5971638" y="2852889"/>
                </a:moveTo>
                <a:lnTo>
                  <a:pt x="6010705" y="2885670"/>
                </a:lnTo>
                <a:lnTo>
                  <a:pt x="6014116" y="2888454"/>
                </a:lnTo>
                <a:lnTo>
                  <a:pt x="6022884" y="2880456"/>
                </a:lnTo>
                <a:lnTo>
                  <a:pt x="5980465" y="2844695"/>
                </a:lnTo>
                <a:close/>
                <a:moveTo>
                  <a:pt x="5733679" y="3081452"/>
                </a:moveTo>
                <a:lnTo>
                  <a:pt x="5718259" y="3096527"/>
                </a:lnTo>
                <a:lnTo>
                  <a:pt x="5754644" y="3127127"/>
                </a:lnTo>
                <a:lnTo>
                  <a:pt x="5766134" y="3116632"/>
                </a:lnTo>
                <a:lnTo>
                  <a:pt x="5770988" y="3112138"/>
                </a:lnTo>
                <a:close/>
                <a:moveTo>
                  <a:pt x="5803463" y="3013230"/>
                </a:moveTo>
                <a:lnTo>
                  <a:pt x="5784104" y="3032157"/>
                </a:lnTo>
                <a:lnTo>
                  <a:pt x="5822353" y="3064578"/>
                </a:lnTo>
                <a:lnTo>
                  <a:pt x="5843083" y="3045382"/>
                </a:lnTo>
                <a:close/>
                <a:moveTo>
                  <a:pt x="5820404" y="2996670"/>
                </a:moveTo>
                <a:lnTo>
                  <a:pt x="5809945" y="3006894"/>
                </a:lnTo>
                <a:lnTo>
                  <a:pt x="5848790" y="3040097"/>
                </a:lnTo>
                <a:lnTo>
                  <a:pt x="5859884" y="3029824"/>
                </a:lnTo>
                <a:close/>
                <a:moveTo>
                  <a:pt x="8883898" y="2086"/>
                </a:moveTo>
                <a:cubicBezTo>
                  <a:pt x="8887097" y="-7"/>
                  <a:pt x="8889515" y="-390"/>
                  <a:pt x="8890884" y="342"/>
                </a:cubicBezTo>
                <a:cubicBezTo>
                  <a:pt x="8894986" y="2535"/>
                  <a:pt x="8889638" y="14752"/>
                  <a:pt x="8867573" y="20963"/>
                </a:cubicBezTo>
                <a:cubicBezTo>
                  <a:pt x="8873977" y="10697"/>
                  <a:pt x="8879632" y="4872"/>
                  <a:pt x="8883898" y="2086"/>
                </a:cubicBezTo>
                <a:close/>
                <a:moveTo>
                  <a:pt x="8528015" y="322964"/>
                </a:moveTo>
                <a:lnTo>
                  <a:pt x="8527849" y="323259"/>
                </a:lnTo>
                <a:lnTo>
                  <a:pt x="8528595" y="327248"/>
                </a:lnTo>
                <a:lnTo>
                  <a:pt x="8528732" y="327987"/>
                </a:lnTo>
                <a:cubicBezTo>
                  <a:pt x="8528880" y="328776"/>
                  <a:pt x="8528954" y="329168"/>
                  <a:pt x="8528844" y="328577"/>
                </a:cubicBezTo>
                <a:lnTo>
                  <a:pt x="8528595" y="327248"/>
                </a:lnTo>
                <a:lnTo>
                  <a:pt x="8528181" y="325033"/>
                </a:lnTo>
                <a:cubicBezTo>
                  <a:pt x="8527996" y="324047"/>
                  <a:pt x="8527849" y="323259"/>
                  <a:pt x="8527849" y="323259"/>
                </a:cubicBezTo>
                <a:cubicBezTo>
                  <a:pt x="8535815" y="322228"/>
                  <a:pt x="8542521" y="319807"/>
                  <a:pt x="8548531" y="316607"/>
                </a:cubicBezTo>
                <a:lnTo>
                  <a:pt x="8553507" y="313189"/>
                </a:lnTo>
                <a:close/>
                <a:moveTo>
                  <a:pt x="6766769" y="2013498"/>
                </a:moveTo>
                <a:cubicBezTo>
                  <a:pt x="6766671" y="2015099"/>
                  <a:pt x="6772789" y="2013549"/>
                  <a:pt x="6789505" y="2006081"/>
                </a:cubicBezTo>
                <a:cubicBezTo>
                  <a:pt x="6796132" y="2001899"/>
                  <a:pt x="6817121" y="1988659"/>
                  <a:pt x="6817121" y="1988659"/>
                </a:cubicBezTo>
                <a:cubicBezTo>
                  <a:pt x="6818151" y="1986470"/>
                  <a:pt x="6817448" y="1985567"/>
                  <a:pt x="6815558" y="1985604"/>
                </a:cubicBezTo>
                <a:cubicBezTo>
                  <a:pt x="6809889" y="1985716"/>
                  <a:pt x="6793546" y="1994295"/>
                  <a:pt x="6781327" y="2002005"/>
                </a:cubicBezTo>
                <a:cubicBezTo>
                  <a:pt x="6773180" y="2007145"/>
                  <a:pt x="6766866" y="2011898"/>
                  <a:pt x="6766769" y="2013498"/>
                </a:cubicBezTo>
                <a:close/>
                <a:moveTo>
                  <a:pt x="6699571" y="2068208"/>
                </a:moveTo>
                <a:cubicBezTo>
                  <a:pt x="6700302" y="2069287"/>
                  <a:pt x="6707662" y="2066951"/>
                  <a:pt x="6726037" y="2058437"/>
                </a:cubicBezTo>
                <a:lnTo>
                  <a:pt x="6753652" y="2041017"/>
                </a:lnTo>
                <a:cubicBezTo>
                  <a:pt x="6753854" y="2039350"/>
                  <a:pt x="6752425" y="2038905"/>
                  <a:pt x="6749914" y="2039334"/>
                </a:cubicBezTo>
                <a:cubicBezTo>
                  <a:pt x="6742380" y="2040623"/>
                  <a:pt x="6725106" y="2049790"/>
                  <a:pt x="6712887" y="2057499"/>
                </a:cubicBezTo>
                <a:cubicBezTo>
                  <a:pt x="6704741" y="2062638"/>
                  <a:pt x="6698841" y="2067130"/>
                  <a:pt x="6699571" y="2068208"/>
                </a:cubicBezTo>
                <a:close/>
                <a:moveTo>
                  <a:pt x="6645522" y="2105965"/>
                </a:moveTo>
                <a:cubicBezTo>
                  <a:pt x="6641142" y="2108151"/>
                  <a:pt x="6638072" y="2110857"/>
                  <a:pt x="6637671" y="2114191"/>
                </a:cubicBezTo>
                <a:cubicBezTo>
                  <a:pt x="6637671" y="2114191"/>
                  <a:pt x="6648269" y="2117253"/>
                  <a:pt x="6659303" y="2116705"/>
                </a:cubicBezTo>
                <a:cubicBezTo>
                  <a:pt x="6670336" y="2116157"/>
                  <a:pt x="6681808" y="2111999"/>
                  <a:pt x="6683556" y="2097555"/>
                </a:cubicBezTo>
                <a:cubicBezTo>
                  <a:pt x="6683556" y="2097555"/>
                  <a:pt x="6658653" y="2099412"/>
                  <a:pt x="6645522" y="2105965"/>
                </a:cubicBezTo>
                <a:close/>
                <a:moveTo>
                  <a:pt x="897" y="8506659"/>
                </a:moveTo>
                <a:lnTo>
                  <a:pt x="8734321" y="92839"/>
                </a:lnTo>
                <a:lnTo>
                  <a:pt x="8792498" y="61108"/>
                </a:lnTo>
                <a:cubicBezTo>
                  <a:pt x="8815722" y="47298"/>
                  <a:pt x="8838969" y="33608"/>
                  <a:pt x="8867573" y="20963"/>
                </a:cubicBezTo>
                <a:cubicBezTo>
                  <a:pt x="8826168" y="63084"/>
                  <a:pt x="8779577" y="81037"/>
                  <a:pt x="8733181" y="117843"/>
                </a:cubicBezTo>
                <a:cubicBezTo>
                  <a:pt x="8710830" y="133650"/>
                  <a:pt x="8683957" y="143092"/>
                  <a:pt x="8672238" y="169447"/>
                </a:cubicBezTo>
                <a:cubicBezTo>
                  <a:pt x="8670514" y="181591"/>
                  <a:pt x="8671603" y="187412"/>
                  <a:pt x="8665071" y="195215"/>
                </a:cubicBezTo>
                <a:cubicBezTo>
                  <a:pt x="8648178" y="215283"/>
                  <a:pt x="8618476" y="213167"/>
                  <a:pt x="8597685" y="233742"/>
                </a:cubicBezTo>
                <a:cubicBezTo>
                  <a:pt x="8598659" y="233616"/>
                  <a:pt x="8600027" y="235365"/>
                  <a:pt x="8601459" y="238064"/>
                </a:cubicBezTo>
                <a:lnTo>
                  <a:pt x="8604644" y="245765"/>
                </a:lnTo>
                <a:lnTo>
                  <a:pt x="8620097" y="239842"/>
                </a:lnTo>
                <a:cubicBezTo>
                  <a:pt x="8633608" y="236477"/>
                  <a:pt x="8645579" y="236357"/>
                  <a:pt x="8662008" y="239702"/>
                </a:cubicBezTo>
                <a:lnTo>
                  <a:pt x="8664936" y="240524"/>
                </a:lnTo>
                <a:lnTo>
                  <a:pt x="8619599" y="258874"/>
                </a:lnTo>
                <a:cubicBezTo>
                  <a:pt x="8630098" y="257488"/>
                  <a:pt x="8641540" y="255097"/>
                  <a:pt x="8651935" y="252970"/>
                </a:cubicBezTo>
                <a:lnTo>
                  <a:pt x="8674725" y="249188"/>
                </a:lnTo>
                <a:lnTo>
                  <a:pt x="8712099" y="225886"/>
                </a:lnTo>
                <a:cubicBezTo>
                  <a:pt x="8782555" y="185966"/>
                  <a:pt x="8641629" y="290646"/>
                  <a:pt x="8642718" y="296465"/>
                </a:cubicBezTo>
                <a:lnTo>
                  <a:pt x="8691925" y="296059"/>
                </a:lnTo>
                <a:cubicBezTo>
                  <a:pt x="8692470" y="298967"/>
                  <a:pt x="8678758" y="308439"/>
                  <a:pt x="8664910" y="317188"/>
                </a:cubicBezTo>
                <a:lnTo>
                  <a:pt x="8648394" y="327270"/>
                </a:lnTo>
                <a:lnTo>
                  <a:pt x="8651294" y="326543"/>
                </a:lnTo>
                <a:cubicBezTo>
                  <a:pt x="8670985" y="321693"/>
                  <a:pt x="8692243" y="316886"/>
                  <a:pt x="8717227" y="312618"/>
                </a:cubicBezTo>
                <a:cubicBezTo>
                  <a:pt x="8733842" y="308591"/>
                  <a:pt x="8746714" y="305632"/>
                  <a:pt x="8756459" y="303606"/>
                </a:cubicBezTo>
                <a:lnTo>
                  <a:pt x="8767605" y="301752"/>
                </a:lnTo>
                <a:lnTo>
                  <a:pt x="8787092" y="295659"/>
                </a:lnTo>
                <a:cubicBezTo>
                  <a:pt x="8789042" y="295407"/>
                  <a:pt x="8787997" y="298274"/>
                  <a:pt x="8785240" y="302620"/>
                </a:cubicBezTo>
                <a:lnTo>
                  <a:pt x="8783172" y="305323"/>
                </a:lnTo>
                <a:lnTo>
                  <a:pt x="8774090" y="308471"/>
                </a:lnTo>
                <a:lnTo>
                  <a:pt x="8744995" y="326846"/>
                </a:lnTo>
                <a:lnTo>
                  <a:pt x="8722992" y="344703"/>
                </a:lnTo>
                <a:lnTo>
                  <a:pt x="8760507" y="338591"/>
                </a:lnTo>
                <a:lnTo>
                  <a:pt x="8753970" y="341503"/>
                </a:lnTo>
                <a:lnTo>
                  <a:pt x="8840124" y="319113"/>
                </a:lnTo>
                <a:cubicBezTo>
                  <a:pt x="8878859" y="308818"/>
                  <a:pt x="8916305" y="299418"/>
                  <a:pt x="8951904" y="293424"/>
                </a:cubicBezTo>
                <a:cubicBezTo>
                  <a:pt x="8912331" y="308599"/>
                  <a:pt x="8866427" y="321346"/>
                  <a:pt x="8823376" y="330743"/>
                </a:cubicBezTo>
                <a:lnTo>
                  <a:pt x="8780928" y="345184"/>
                </a:lnTo>
                <a:cubicBezTo>
                  <a:pt x="8780942" y="347841"/>
                  <a:pt x="8783178" y="349430"/>
                  <a:pt x="8786631" y="350274"/>
                </a:cubicBezTo>
                <a:lnTo>
                  <a:pt x="8788592" y="350366"/>
                </a:lnTo>
                <a:lnTo>
                  <a:pt x="8802203" y="346494"/>
                </a:lnTo>
                <a:lnTo>
                  <a:pt x="8797254" y="349983"/>
                </a:lnTo>
                <a:lnTo>
                  <a:pt x="8796159" y="350720"/>
                </a:lnTo>
                <a:lnTo>
                  <a:pt x="8799635" y="350882"/>
                </a:lnTo>
                <a:cubicBezTo>
                  <a:pt x="8809400" y="350214"/>
                  <a:pt x="8820018" y="347829"/>
                  <a:pt x="8823459" y="346262"/>
                </a:cubicBezTo>
                <a:cubicBezTo>
                  <a:pt x="8919889" y="325217"/>
                  <a:pt x="9026544" y="281494"/>
                  <a:pt x="9115003" y="273912"/>
                </a:cubicBezTo>
                <a:cubicBezTo>
                  <a:pt x="9037036" y="309461"/>
                  <a:pt x="8930796" y="323108"/>
                  <a:pt x="8848777" y="352730"/>
                </a:cubicBezTo>
                <a:cubicBezTo>
                  <a:pt x="8873439" y="343531"/>
                  <a:pt x="8827537" y="357091"/>
                  <a:pt x="8831022" y="363694"/>
                </a:cubicBezTo>
                <a:cubicBezTo>
                  <a:pt x="8837977" y="375260"/>
                  <a:pt x="8848804" y="357631"/>
                  <a:pt x="8848804" y="357631"/>
                </a:cubicBezTo>
                <a:cubicBezTo>
                  <a:pt x="8900459" y="345540"/>
                  <a:pt x="8950101" y="332933"/>
                  <a:pt x="8998813" y="321315"/>
                </a:cubicBezTo>
                <a:lnTo>
                  <a:pt x="9095927" y="300874"/>
                </a:lnTo>
                <a:lnTo>
                  <a:pt x="9084194" y="308837"/>
                </a:lnTo>
                <a:lnTo>
                  <a:pt x="9083721" y="309258"/>
                </a:lnTo>
                <a:lnTo>
                  <a:pt x="9079567" y="310537"/>
                </a:lnTo>
                <a:cubicBezTo>
                  <a:pt x="9068657" y="312646"/>
                  <a:pt x="9012400" y="323560"/>
                  <a:pt x="9012428" y="328462"/>
                </a:cubicBezTo>
                <a:cubicBezTo>
                  <a:pt x="9012509" y="343982"/>
                  <a:pt x="9068742" y="328164"/>
                  <a:pt x="9061837" y="326402"/>
                </a:cubicBezTo>
                <a:lnTo>
                  <a:pt x="9066592" y="324992"/>
                </a:lnTo>
                <a:lnTo>
                  <a:pt x="9065903" y="333946"/>
                </a:lnTo>
                <a:cubicBezTo>
                  <a:pt x="9068825" y="333987"/>
                  <a:pt x="9074412" y="331369"/>
                  <a:pt x="9081171" y="327452"/>
                </a:cubicBezTo>
                <a:lnTo>
                  <a:pt x="9098066" y="316621"/>
                </a:lnTo>
                <a:lnTo>
                  <a:pt x="9111765" y="313869"/>
                </a:lnTo>
                <a:cubicBezTo>
                  <a:pt x="9122149" y="321415"/>
                  <a:pt x="9072221" y="333948"/>
                  <a:pt x="9072221" y="333948"/>
                </a:cubicBezTo>
                <a:cubicBezTo>
                  <a:pt x="8976940" y="355287"/>
                  <a:pt x="8894895" y="380009"/>
                  <a:pt x="8816846" y="400041"/>
                </a:cubicBezTo>
                <a:cubicBezTo>
                  <a:pt x="8814268" y="401218"/>
                  <a:pt x="8799659" y="404367"/>
                  <a:pt x="8782589" y="408711"/>
                </a:cubicBezTo>
                <a:lnTo>
                  <a:pt x="8769120" y="412331"/>
                </a:lnTo>
                <a:lnTo>
                  <a:pt x="8770242" y="412966"/>
                </a:lnTo>
                <a:cubicBezTo>
                  <a:pt x="8774062" y="415141"/>
                  <a:pt x="8778044" y="417514"/>
                  <a:pt x="8781151" y="419765"/>
                </a:cubicBezTo>
                <a:lnTo>
                  <a:pt x="8784107" y="422946"/>
                </a:lnTo>
                <a:lnTo>
                  <a:pt x="8841462" y="409083"/>
                </a:lnTo>
                <a:cubicBezTo>
                  <a:pt x="8875606" y="400164"/>
                  <a:pt x="8909319" y="391036"/>
                  <a:pt x="8944901" y="382179"/>
                </a:cubicBezTo>
                <a:cubicBezTo>
                  <a:pt x="8948354" y="383062"/>
                  <a:pt x="9016014" y="354668"/>
                  <a:pt x="9023520" y="361477"/>
                </a:cubicBezTo>
                <a:cubicBezTo>
                  <a:pt x="9027013" y="370118"/>
                  <a:pt x="9016265" y="375123"/>
                  <a:pt x="9004643" y="377967"/>
                </a:cubicBezTo>
                <a:lnTo>
                  <a:pt x="8999884" y="378786"/>
                </a:lnTo>
                <a:lnTo>
                  <a:pt x="8993933" y="384749"/>
                </a:lnTo>
                <a:cubicBezTo>
                  <a:pt x="8980496" y="396246"/>
                  <a:pt x="8957925" y="412267"/>
                  <a:pt x="8954150" y="416109"/>
                </a:cubicBezTo>
                <a:cubicBezTo>
                  <a:pt x="8938596" y="427311"/>
                  <a:pt x="8926580" y="436503"/>
                  <a:pt x="8916229" y="444815"/>
                </a:cubicBezTo>
                <a:lnTo>
                  <a:pt x="8910891" y="449287"/>
                </a:lnTo>
                <a:lnTo>
                  <a:pt x="8861020" y="464378"/>
                </a:lnTo>
                <a:lnTo>
                  <a:pt x="8916010" y="432967"/>
                </a:lnTo>
                <a:cubicBezTo>
                  <a:pt x="8926897" y="427086"/>
                  <a:pt x="8953277" y="401876"/>
                  <a:pt x="8975476" y="385870"/>
                </a:cubicBezTo>
                <a:lnTo>
                  <a:pt x="8983221" y="381286"/>
                </a:lnTo>
                <a:lnTo>
                  <a:pt x="8982659" y="381339"/>
                </a:lnTo>
                <a:cubicBezTo>
                  <a:pt x="8981307" y="381449"/>
                  <a:pt x="8980524" y="381491"/>
                  <a:pt x="8980524" y="381491"/>
                </a:cubicBezTo>
                <a:cubicBezTo>
                  <a:pt x="8911244" y="401724"/>
                  <a:pt x="8865853" y="416587"/>
                  <a:pt x="8809961" y="432441"/>
                </a:cubicBezTo>
                <a:lnTo>
                  <a:pt x="8776294" y="441551"/>
                </a:lnTo>
                <a:lnTo>
                  <a:pt x="8766046" y="451376"/>
                </a:lnTo>
                <a:lnTo>
                  <a:pt x="8762486" y="454453"/>
                </a:lnTo>
                <a:lnTo>
                  <a:pt x="8773172" y="452167"/>
                </a:lnTo>
                <a:cubicBezTo>
                  <a:pt x="8778937" y="451077"/>
                  <a:pt x="8785217" y="450082"/>
                  <a:pt x="8792397" y="449264"/>
                </a:cubicBezTo>
                <a:lnTo>
                  <a:pt x="8784544" y="452762"/>
                </a:lnTo>
                <a:lnTo>
                  <a:pt x="8798197" y="450131"/>
                </a:lnTo>
                <a:lnTo>
                  <a:pt x="8792397" y="449264"/>
                </a:lnTo>
                <a:cubicBezTo>
                  <a:pt x="8794112" y="447255"/>
                  <a:pt x="8796687" y="445466"/>
                  <a:pt x="8799771" y="444419"/>
                </a:cubicBezTo>
                <a:cubicBezTo>
                  <a:pt x="8802854" y="443369"/>
                  <a:pt x="8806444" y="443063"/>
                  <a:pt x="8810185" y="444020"/>
                </a:cubicBezTo>
                <a:lnTo>
                  <a:pt x="8806028" y="448622"/>
                </a:lnTo>
                <a:lnTo>
                  <a:pt x="8860682" y="438298"/>
                </a:lnTo>
                <a:lnTo>
                  <a:pt x="8864087" y="442700"/>
                </a:lnTo>
                <a:lnTo>
                  <a:pt x="8851594" y="463178"/>
                </a:lnTo>
                <a:lnTo>
                  <a:pt x="8823213" y="470571"/>
                </a:lnTo>
                <a:lnTo>
                  <a:pt x="8792861" y="478319"/>
                </a:lnTo>
                <a:lnTo>
                  <a:pt x="8791309" y="481415"/>
                </a:lnTo>
                <a:lnTo>
                  <a:pt x="8785464" y="487330"/>
                </a:lnTo>
                <a:lnTo>
                  <a:pt x="8777751" y="489676"/>
                </a:lnTo>
                <a:lnTo>
                  <a:pt x="8817275" y="480907"/>
                </a:lnTo>
                <a:cubicBezTo>
                  <a:pt x="8756234" y="511198"/>
                  <a:pt x="8700880" y="516788"/>
                  <a:pt x="8643898" y="535038"/>
                </a:cubicBezTo>
                <a:lnTo>
                  <a:pt x="8628510" y="541391"/>
                </a:lnTo>
                <a:lnTo>
                  <a:pt x="8636226" y="540139"/>
                </a:lnTo>
                <a:cubicBezTo>
                  <a:pt x="8646485" y="537661"/>
                  <a:pt x="8657240" y="534086"/>
                  <a:pt x="8659254" y="534603"/>
                </a:cubicBezTo>
                <a:cubicBezTo>
                  <a:pt x="8697977" y="521655"/>
                  <a:pt x="8734264" y="510736"/>
                  <a:pt x="8769771" y="500941"/>
                </a:cubicBezTo>
                <a:lnTo>
                  <a:pt x="8772755" y="500180"/>
                </a:lnTo>
                <a:lnTo>
                  <a:pt x="8772600" y="500339"/>
                </a:lnTo>
                <a:cubicBezTo>
                  <a:pt x="8760293" y="511990"/>
                  <a:pt x="8752324" y="519232"/>
                  <a:pt x="8772711" y="507155"/>
                </a:cubicBezTo>
                <a:lnTo>
                  <a:pt x="8806445" y="491616"/>
                </a:lnTo>
                <a:lnTo>
                  <a:pt x="8875579" y="474032"/>
                </a:lnTo>
                <a:lnTo>
                  <a:pt x="8884964" y="471075"/>
                </a:lnTo>
                <a:lnTo>
                  <a:pt x="8859159" y="493092"/>
                </a:lnTo>
                <a:lnTo>
                  <a:pt x="8848727" y="501585"/>
                </a:lnTo>
                <a:lnTo>
                  <a:pt x="8862330" y="499198"/>
                </a:lnTo>
                <a:cubicBezTo>
                  <a:pt x="8884376" y="496264"/>
                  <a:pt x="8905709" y="496361"/>
                  <a:pt x="8870873" y="510097"/>
                </a:cubicBezTo>
                <a:lnTo>
                  <a:pt x="8807105" y="533987"/>
                </a:lnTo>
                <a:lnTo>
                  <a:pt x="8792577" y="544821"/>
                </a:lnTo>
                <a:lnTo>
                  <a:pt x="8774151" y="560071"/>
                </a:lnTo>
                <a:lnTo>
                  <a:pt x="8816261" y="547028"/>
                </a:lnTo>
                <a:lnTo>
                  <a:pt x="8827021" y="543684"/>
                </a:lnTo>
                <a:lnTo>
                  <a:pt x="8833935" y="537993"/>
                </a:lnTo>
                <a:cubicBezTo>
                  <a:pt x="8848969" y="524731"/>
                  <a:pt x="8861395" y="513061"/>
                  <a:pt x="8866770" y="525779"/>
                </a:cubicBezTo>
                <a:cubicBezTo>
                  <a:pt x="8866499" y="524325"/>
                  <a:pt x="8864021" y="526195"/>
                  <a:pt x="8860304" y="530045"/>
                </a:cubicBezTo>
                <a:lnTo>
                  <a:pt x="8856444" y="534537"/>
                </a:lnTo>
                <a:lnTo>
                  <a:pt x="8878510" y="527678"/>
                </a:lnTo>
                <a:lnTo>
                  <a:pt x="8856944" y="549347"/>
                </a:lnTo>
                <a:cubicBezTo>
                  <a:pt x="8835047" y="588941"/>
                  <a:pt x="8875378" y="558882"/>
                  <a:pt x="8899893" y="536831"/>
                </a:cubicBezTo>
                <a:lnTo>
                  <a:pt x="8934776" y="511521"/>
                </a:lnTo>
                <a:lnTo>
                  <a:pt x="8963358" y="503543"/>
                </a:lnTo>
                <a:lnTo>
                  <a:pt x="8966796" y="502564"/>
                </a:lnTo>
                <a:lnTo>
                  <a:pt x="8953538" y="513866"/>
                </a:lnTo>
                <a:cubicBezTo>
                  <a:pt x="8935762" y="529209"/>
                  <a:pt x="8917871" y="543943"/>
                  <a:pt x="8899438" y="555769"/>
                </a:cubicBezTo>
                <a:cubicBezTo>
                  <a:pt x="8889517" y="563262"/>
                  <a:pt x="8878745" y="570431"/>
                  <a:pt x="8867566" y="577531"/>
                </a:cubicBezTo>
                <a:lnTo>
                  <a:pt x="8843235" y="592651"/>
                </a:lnTo>
                <a:lnTo>
                  <a:pt x="8844457" y="594736"/>
                </a:lnTo>
                <a:cubicBezTo>
                  <a:pt x="8846817" y="598901"/>
                  <a:pt x="8848339" y="601685"/>
                  <a:pt x="8848339" y="601685"/>
                </a:cubicBezTo>
                <a:cubicBezTo>
                  <a:pt x="8856141" y="600674"/>
                  <a:pt x="8888199" y="572679"/>
                  <a:pt x="8904456" y="570575"/>
                </a:cubicBezTo>
                <a:cubicBezTo>
                  <a:pt x="8904456" y="570575"/>
                  <a:pt x="8922876" y="568191"/>
                  <a:pt x="8908324" y="582057"/>
                </a:cubicBezTo>
                <a:lnTo>
                  <a:pt x="8903539" y="586035"/>
                </a:lnTo>
                <a:lnTo>
                  <a:pt x="8905063" y="585839"/>
                </a:lnTo>
                <a:cubicBezTo>
                  <a:pt x="8915679" y="578502"/>
                  <a:pt x="8919141" y="572094"/>
                  <a:pt x="8925676" y="564295"/>
                </a:cubicBezTo>
                <a:cubicBezTo>
                  <a:pt x="8929575" y="563788"/>
                  <a:pt x="8943201" y="568981"/>
                  <a:pt x="8954288" y="560590"/>
                </a:cubicBezTo>
                <a:cubicBezTo>
                  <a:pt x="8964902" y="553256"/>
                  <a:pt x="8988328" y="525385"/>
                  <a:pt x="9011950" y="516366"/>
                </a:cubicBezTo>
                <a:cubicBezTo>
                  <a:pt x="9050089" y="499506"/>
                  <a:pt x="9000230" y="542722"/>
                  <a:pt x="8988962" y="550139"/>
                </a:cubicBezTo>
                <a:cubicBezTo>
                  <a:pt x="8975066" y="564856"/>
                  <a:pt x="8956645" y="573201"/>
                  <a:pt x="8949281" y="580116"/>
                </a:cubicBezTo>
                <a:cubicBezTo>
                  <a:pt x="8947874" y="583278"/>
                  <a:pt x="8947761" y="588011"/>
                  <a:pt x="8947160" y="592808"/>
                </a:cubicBezTo>
                <a:lnTo>
                  <a:pt x="8944512" y="599673"/>
                </a:lnTo>
                <a:lnTo>
                  <a:pt x="8955087" y="594789"/>
                </a:lnTo>
                <a:cubicBezTo>
                  <a:pt x="8960896" y="592579"/>
                  <a:pt x="8965199" y="591773"/>
                  <a:pt x="8966656" y="593323"/>
                </a:cubicBezTo>
                <a:cubicBezTo>
                  <a:pt x="8967279" y="593987"/>
                  <a:pt x="8967264" y="595029"/>
                  <a:pt x="8966744" y="596357"/>
                </a:cubicBezTo>
                <a:lnTo>
                  <a:pt x="8966336" y="597011"/>
                </a:lnTo>
                <a:lnTo>
                  <a:pt x="8979419" y="588138"/>
                </a:lnTo>
                <a:cubicBezTo>
                  <a:pt x="8990686" y="580716"/>
                  <a:pt x="9006943" y="578611"/>
                  <a:pt x="9026012" y="570182"/>
                </a:cubicBezTo>
                <a:cubicBezTo>
                  <a:pt x="9047895" y="555427"/>
                  <a:pt x="9053338" y="541807"/>
                  <a:pt x="9070682" y="545521"/>
                </a:cubicBezTo>
                <a:cubicBezTo>
                  <a:pt x="9084310" y="550714"/>
                  <a:pt x="9087575" y="568172"/>
                  <a:pt x="9095379" y="567165"/>
                </a:cubicBezTo>
                <a:cubicBezTo>
                  <a:pt x="9115536" y="564555"/>
                  <a:pt x="9164307" y="515518"/>
                  <a:pt x="9186006" y="499794"/>
                </a:cubicBezTo>
                <a:lnTo>
                  <a:pt x="9220949" y="473994"/>
                </a:lnTo>
                <a:lnTo>
                  <a:pt x="9226397" y="474484"/>
                </a:lnTo>
                <a:lnTo>
                  <a:pt x="9241800" y="474141"/>
                </a:lnTo>
                <a:lnTo>
                  <a:pt x="9230888" y="482930"/>
                </a:lnTo>
                <a:cubicBezTo>
                  <a:pt x="9178287" y="524389"/>
                  <a:pt x="9124301" y="566897"/>
                  <a:pt x="9066949" y="614558"/>
                </a:cubicBezTo>
                <a:cubicBezTo>
                  <a:pt x="9056333" y="621897"/>
                  <a:pt x="9031639" y="642975"/>
                  <a:pt x="9002573" y="665614"/>
                </a:cubicBezTo>
                <a:cubicBezTo>
                  <a:pt x="8991306" y="673034"/>
                  <a:pt x="8908042" y="733489"/>
                  <a:pt x="8956615" y="708323"/>
                </a:cubicBezTo>
                <a:cubicBezTo>
                  <a:pt x="9002117" y="684549"/>
                  <a:pt x="8936003" y="729869"/>
                  <a:pt x="8929288" y="736700"/>
                </a:cubicBezTo>
                <a:cubicBezTo>
                  <a:pt x="8928422" y="738302"/>
                  <a:pt x="8927325" y="741115"/>
                  <a:pt x="8926245" y="744514"/>
                </a:cubicBezTo>
                <a:lnTo>
                  <a:pt x="8925289" y="748196"/>
                </a:lnTo>
                <a:lnTo>
                  <a:pt x="8957516" y="740800"/>
                </a:lnTo>
                <a:lnTo>
                  <a:pt x="8973706" y="739192"/>
                </a:lnTo>
                <a:lnTo>
                  <a:pt x="8973786" y="739135"/>
                </a:lnTo>
                <a:cubicBezTo>
                  <a:pt x="8998338" y="721304"/>
                  <a:pt x="9023811" y="702607"/>
                  <a:pt x="9029446" y="698895"/>
                </a:cubicBezTo>
                <a:cubicBezTo>
                  <a:pt x="9059129" y="683132"/>
                  <a:pt x="9085383" y="666815"/>
                  <a:pt x="9108354" y="657882"/>
                </a:cubicBezTo>
                <a:cubicBezTo>
                  <a:pt x="9112255" y="657378"/>
                  <a:pt x="9125699" y="661598"/>
                  <a:pt x="9129601" y="661093"/>
                </a:cubicBezTo>
                <a:cubicBezTo>
                  <a:pt x="9164926" y="650559"/>
                  <a:pt x="9201793" y="584187"/>
                  <a:pt x="9209144" y="602114"/>
                </a:cubicBezTo>
                <a:cubicBezTo>
                  <a:pt x="9209144" y="602114"/>
                  <a:pt x="9199618" y="615270"/>
                  <a:pt x="9193992" y="627918"/>
                </a:cubicBezTo>
                <a:lnTo>
                  <a:pt x="9193709" y="624780"/>
                </a:lnTo>
                <a:lnTo>
                  <a:pt x="9196805" y="621595"/>
                </a:lnTo>
                <a:cubicBezTo>
                  <a:pt x="9194853" y="621846"/>
                  <a:pt x="9193877" y="621974"/>
                  <a:pt x="9193527" y="622763"/>
                </a:cubicBezTo>
                <a:lnTo>
                  <a:pt x="9193709" y="624780"/>
                </a:lnTo>
                <a:lnTo>
                  <a:pt x="9188018" y="630641"/>
                </a:lnTo>
                <a:lnTo>
                  <a:pt x="9183328" y="632776"/>
                </a:lnTo>
                <a:cubicBezTo>
                  <a:pt x="9180639" y="634864"/>
                  <a:pt x="9179006" y="636814"/>
                  <a:pt x="9179006" y="636814"/>
                </a:cubicBezTo>
                <a:cubicBezTo>
                  <a:pt x="9179006" y="636814"/>
                  <a:pt x="9182271" y="654273"/>
                  <a:pt x="9175088" y="662160"/>
                </a:cubicBezTo>
                <a:cubicBezTo>
                  <a:pt x="9162099" y="681723"/>
                  <a:pt x="9113526" y="706889"/>
                  <a:pt x="9099447" y="720632"/>
                </a:cubicBezTo>
                <a:cubicBezTo>
                  <a:pt x="9095544" y="721138"/>
                  <a:pt x="9097905" y="733749"/>
                  <a:pt x="9095091" y="740074"/>
                </a:cubicBezTo>
                <a:cubicBezTo>
                  <a:pt x="9083238" y="759493"/>
                  <a:pt x="9051976" y="775275"/>
                  <a:pt x="9026742" y="791256"/>
                </a:cubicBezTo>
                <a:lnTo>
                  <a:pt x="9012387" y="801687"/>
                </a:lnTo>
                <a:lnTo>
                  <a:pt x="9017823" y="802599"/>
                </a:lnTo>
                <a:cubicBezTo>
                  <a:pt x="9022278" y="803127"/>
                  <a:pt x="9026732" y="803042"/>
                  <a:pt x="9026716" y="800591"/>
                </a:cubicBezTo>
                <a:cubicBezTo>
                  <a:pt x="9026745" y="805491"/>
                  <a:pt x="8991202" y="821698"/>
                  <a:pt x="8959082" y="833888"/>
                </a:cubicBezTo>
                <a:lnTo>
                  <a:pt x="8958449" y="833600"/>
                </a:lnTo>
                <a:lnTo>
                  <a:pt x="8956629" y="834759"/>
                </a:lnTo>
                <a:lnTo>
                  <a:pt x="8959082" y="833888"/>
                </a:lnTo>
                <a:lnTo>
                  <a:pt x="8963084" y="837815"/>
                </a:lnTo>
                <a:lnTo>
                  <a:pt x="8943308" y="849270"/>
                </a:lnTo>
                <a:lnTo>
                  <a:pt x="8928814" y="853235"/>
                </a:lnTo>
                <a:lnTo>
                  <a:pt x="8911764" y="866173"/>
                </a:lnTo>
                <a:lnTo>
                  <a:pt x="8946167" y="862752"/>
                </a:lnTo>
                <a:lnTo>
                  <a:pt x="8948734" y="861106"/>
                </a:lnTo>
                <a:cubicBezTo>
                  <a:pt x="8968221" y="846909"/>
                  <a:pt x="8987789" y="830466"/>
                  <a:pt x="8995373" y="826505"/>
                </a:cubicBezTo>
                <a:cubicBezTo>
                  <a:pt x="9075471" y="779375"/>
                  <a:pt x="9151297" y="726340"/>
                  <a:pt x="9225908" y="670359"/>
                </a:cubicBezTo>
                <a:lnTo>
                  <a:pt x="9338805" y="582444"/>
                </a:lnTo>
                <a:lnTo>
                  <a:pt x="9349005" y="581668"/>
                </a:lnTo>
                <a:lnTo>
                  <a:pt x="9372456" y="578054"/>
                </a:lnTo>
                <a:lnTo>
                  <a:pt x="9338999" y="609148"/>
                </a:lnTo>
                <a:cubicBezTo>
                  <a:pt x="9322743" y="611252"/>
                  <a:pt x="9311659" y="619641"/>
                  <a:pt x="9309935" y="631786"/>
                </a:cubicBezTo>
                <a:lnTo>
                  <a:pt x="9309791" y="637778"/>
                </a:lnTo>
                <a:lnTo>
                  <a:pt x="9309744" y="639775"/>
                </a:lnTo>
                <a:cubicBezTo>
                  <a:pt x="9309723" y="640663"/>
                  <a:pt x="9309736" y="640071"/>
                  <a:pt x="9309765" y="638887"/>
                </a:cubicBezTo>
                <a:lnTo>
                  <a:pt x="9309791" y="637778"/>
                </a:lnTo>
                <a:lnTo>
                  <a:pt x="9309871" y="634449"/>
                </a:lnTo>
                <a:cubicBezTo>
                  <a:pt x="9309907" y="632969"/>
                  <a:pt x="9309935" y="631786"/>
                  <a:pt x="9309935" y="631786"/>
                </a:cubicBezTo>
                <a:cubicBezTo>
                  <a:pt x="9322291" y="630189"/>
                  <a:pt x="9332905" y="622852"/>
                  <a:pt x="9338999" y="609148"/>
                </a:cubicBezTo>
                <a:lnTo>
                  <a:pt x="9375773" y="586362"/>
                </a:lnTo>
                <a:lnTo>
                  <a:pt x="9380489" y="599500"/>
                </a:lnTo>
                <a:cubicBezTo>
                  <a:pt x="9376462" y="598470"/>
                  <a:pt x="9373012" y="597588"/>
                  <a:pt x="9373012" y="597588"/>
                </a:cubicBezTo>
                <a:cubicBezTo>
                  <a:pt x="9380546" y="610115"/>
                  <a:pt x="9380519" y="605214"/>
                  <a:pt x="9380489" y="599500"/>
                </a:cubicBezTo>
                <a:lnTo>
                  <a:pt x="9395074" y="595760"/>
                </a:lnTo>
                <a:lnTo>
                  <a:pt x="9362735" y="623661"/>
                </a:lnTo>
                <a:lnTo>
                  <a:pt x="9351289" y="630009"/>
                </a:lnTo>
                <a:cubicBezTo>
                  <a:pt x="9347475" y="631799"/>
                  <a:pt x="9345035" y="632452"/>
                  <a:pt x="9345029" y="631224"/>
                </a:cubicBezTo>
                <a:lnTo>
                  <a:pt x="9348799" y="635683"/>
                </a:lnTo>
                <a:lnTo>
                  <a:pt x="9305533" y="673008"/>
                </a:lnTo>
                <a:lnTo>
                  <a:pt x="9289538" y="678266"/>
                </a:lnTo>
                <a:cubicBezTo>
                  <a:pt x="9279280" y="681367"/>
                  <a:pt x="9267446" y="684618"/>
                  <a:pt x="9252239" y="688278"/>
                </a:cubicBezTo>
                <a:cubicBezTo>
                  <a:pt x="9245360" y="691415"/>
                  <a:pt x="9181068" y="705173"/>
                  <a:pt x="9209814" y="707621"/>
                </a:cubicBezTo>
                <a:cubicBezTo>
                  <a:pt x="9231082" y="708160"/>
                  <a:pt x="9274078" y="688962"/>
                  <a:pt x="9287863" y="687588"/>
                </a:cubicBezTo>
                <a:lnTo>
                  <a:pt x="9288764" y="687477"/>
                </a:lnTo>
                <a:lnTo>
                  <a:pt x="9276968" y="697652"/>
                </a:lnTo>
                <a:cubicBezTo>
                  <a:pt x="9210399" y="761909"/>
                  <a:pt x="9129312" y="791282"/>
                  <a:pt x="9063833" y="861355"/>
                </a:cubicBezTo>
                <a:cubicBezTo>
                  <a:pt x="9077999" y="854306"/>
                  <a:pt x="9095431" y="840685"/>
                  <a:pt x="9093839" y="848531"/>
                </a:cubicBezTo>
                <a:lnTo>
                  <a:pt x="9085960" y="862954"/>
                </a:lnTo>
                <a:lnTo>
                  <a:pt x="9008497" y="889490"/>
                </a:lnTo>
                <a:lnTo>
                  <a:pt x="9069671" y="877329"/>
                </a:lnTo>
                <a:lnTo>
                  <a:pt x="9066572" y="879896"/>
                </a:lnTo>
                <a:cubicBezTo>
                  <a:pt x="9041802" y="899355"/>
                  <a:pt x="9003309" y="928554"/>
                  <a:pt x="8996629" y="943578"/>
                </a:cubicBezTo>
                <a:cubicBezTo>
                  <a:pt x="9051025" y="924613"/>
                  <a:pt x="9067736" y="903573"/>
                  <a:pt x="9112407" y="878914"/>
                </a:cubicBezTo>
                <a:cubicBezTo>
                  <a:pt x="9171157" y="840507"/>
                  <a:pt x="9124761" y="877315"/>
                  <a:pt x="9113042" y="903669"/>
                </a:cubicBezTo>
                <a:cubicBezTo>
                  <a:pt x="9104134" y="923699"/>
                  <a:pt x="9129750" y="882630"/>
                  <a:pt x="9129298" y="901565"/>
                </a:cubicBezTo>
                <a:cubicBezTo>
                  <a:pt x="9128844" y="920501"/>
                  <a:pt x="9089615" y="931539"/>
                  <a:pt x="9075537" y="945285"/>
                </a:cubicBezTo>
                <a:cubicBezTo>
                  <a:pt x="9056650" y="954683"/>
                  <a:pt x="9033678" y="963619"/>
                  <a:pt x="9016787" y="983689"/>
                </a:cubicBezTo>
                <a:cubicBezTo>
                  <a:pt x="9016787" y="983689"/>
                  <a:pt x="9019146" y="996300"/>
                  <a:pt x="9016334" y="1002625"/>
                </a:cubicBezTo>
                <a:cubicBezTo>
                  <a:pt x="9008968" y="1009540"/>
                  <a:pt x="8962572" y="1046345"/>
                  <a:pt x="8951308" y="1053764"/>
                </a:cubicBezTo>
                <a:cubicBezTo>
                  <a:pt x="8903809" y="1109589"/>
                  <a:pt x="8994435" y="1042220"/>
                  <a:pt x="9013505" y="1033791"/>
                </a:cubicBezTo>
                <a:cubicBezTo>
                  <a:pt x="9046471" y="1010645"/>
                  <a:pt x="9071167" y="989567"/>
                  <a:pt x="9087423" y="987461"/>
                </a:cubicBezTo>
                <a:cubicBezTo>
                  <a:pt x="9144452" y="961202"/>
                  <a:pt x="9180231" y="931731"/>
                  <a:pt x="9237437" y="906444"/>
                </a:cubicBezTo>
                <a:cubicBezTo>
                  <a:pt x="9196032" y="948564"/>
                  <a:pt x="9149441" y="966517"/>
                  <a:pt x="9103046" y="1003322"/>
                </a:cubicBezTo>
                <a:cubicBezTo>
                  <a:pt x="9080694" y="1019131"/>
                  <a:pt x="9053820" y="1028571"/>
                  <a:pt x="9042103" y="1054924"/>
                </a:cubicBezTo>
                <a:cubicBezTo>
                  <a:pt x="9040379" y="1067070"/>
                  <a:pt x="9041466" y="1072893"/>
                  <a:pt x="9034934" y="1080692"/>
                </a:cubicBezTo>
                <a:cubicBezTo>
                  <a:pt x="9018041" y="1100762"/>
                  <a:pt x="8988343" y="1098645"/>
                  <a:pt x="8967549" y="1119222"/>
                </a:cubicBezTo>
                <a:lnTo>
                  <a:pt x="8967813" y="1119527"/>
                </a:lnTo>
                <a:lnTo>
                  <a:pt x="8972178" y="1118722"/>
                </a:lnTo>
                <a:lnTo>
                  <a:pt x="8975666" y="1117679"/>
                </a:lnTo>
                <a:lnTo>
                  <a:pt x="9039875" y="1104636"/>
                </a:lnTo>
                <a:lnTo>
                  <a:pt x="9052431" y="1112233"/>
                </a:lnTo>
                <a:lnTo>
                  <a:pt x="8976118" y="1136131"/>
                </a:lnTo>
                <a:lnTo>
                  <a:pt x="8978056" y="1143849"/>
                </a:lnTo>
                <a:cubicBezTo>
                  <a:pt x="8978432" y="1146687"/>
                  <a:pt x="8978215" y="1148641"/>
                  <a:pt x="8977075" y="1148786"/>
                </a:cubicBezTo>
                <a:cubicBezTo>
                  <a:pt x="8972720" y="1168228"/>
                  <a:pt x="8895990" y="1178159"/>
                  <a:pt x="8897714" y="1208738"/>
                </a:cubicBezTo>
                <a:cubicBezTo>
                  <a:pt x="8897714" y="1208738"/>
                  <a:pt x="8897860" y="1209524"/>
                  <a:pt x="8898044" y="1210509"/>
                </a:cubicBezTo>
                <a:lnTo>
                  <a:pt x="8898459" y="1212727"/>
                </a:lnTo>
                <a:lnTo>
                  <a:pt x="8898707" y="1214057"/>
                </a:lnTo>
                <a:cubicBezTo>
                  <a:pt x="8898819" y="1214648"/>
                  <a:pt x="8898744" y="1214253"/>
                  <a:pt x="8898598" y="1213466"/>
                </a:cubicBezTo>
                <a:lnTo>
                  <a:pt x="8898459" y="1212727"/>
                </a:lnTo>
                <a:lnTo>
                  <a:pt x="8897714" y="1208738"/>
                </a:lnTo>
                <a:cubicBezTo>
                  <a:pt x="8929576" y="1204612"/>
                  <a:pt x="8941295" y="1178257"/>
                  <a:pt x="8968817" y="1168734"/>
                </a:cubicBezTo>
                <a:cubicBezTo>
                  <a:pt x="9008047" y="1157692"/>
                  <a:pt x="9042103" y="1140367"/>
                  <a:pt x="9081963" y="1111364"/>
                </a:cubicBezTo>
                <a:cubicBezTo>
                  <a:pt x="9152421" y="1071444"/>
                  <a:pt x="9011494" y="1176124"/>
                  <a:pt x="9012585" y="1181945"/>
                </a:cubicBezTo>
                <a:lnTo>
                  <a:pt x="9061791" y="1181535"/>
                </a:lnTo>
                <a:cubicBezTo>
                  <a:pt x="9062879" y="1187355"/>
                  <a:pt x="9006941" y="1219435"/>
                  <a:pt x="9006941" y="1219435"/>
                </a:cubicBezTo>
                <a:cubicBezTo>
                  <a:pt x="8982247" y="1240514"/>
                  <a:pt x="8968802" y="1236295"/>
                  <a:pt x="8952094" y="1257333"/>
                </a:cubicBezTo>
                <a:cubicBezTo>
                  <a:pt x="8968350" y="1255230"/>
                  <a:pt x="9027099" y="1216825"/>
                  <a:pt x="9028188" y="1222646"/>
                </a:cubicBezTo>
                <a:cubicBezTo>
                  <a:pt x="9028461" y="1224100"/>
                  <a:pt x="9025141" y="1228382"/>
                  <a:pt x="9020941" y="1233472"/>
                </a:cubicBezTo>
                <a:lnTo>
                  <a:pt x="9017536" y="1237744"/>
                </a:lnTo>
                <a:lnTo>
                  <a:pt x="8952632" y="1260227"/>
                </a:lnTo>
                <a:lnTo>
                  <a:pt x="8921445" y="1271034"/>
                </a:lnTo>
                <a:cubicBezTo>
                  <a:pt x="8907032" y="1262456"/>
                  <a:pt x="8921526" y="1286552"/>
                  <a:pt x="8921445" y="1271034"/>
                </a:cubicBezTo>
                <a:cubicBezTo>
                  <a:pt x="8940114" y="1269480"/>
                  <a:pt x="8957839" y="1266105"/>
                  <a:pt x="8975090" y="1261833"/>
                </a:cubicBezTo>
                <a:lnTo>
                  <a:pt x="9007852" y="1252428"/>
                </a:lnTo>
                <a:lnTo>
                  <a:pt x="9006924" y="1257671"/>
                </a:lnTo>
                <a:cubicBezTo>
                  <a:pt x="9010071" y="1257964"/>
                  <a:pt x="9017766" y="1255045"/>
                  <a:pt x="9032725" y="1246897"/>
                </a:cubicBezTo>
                <a:lnTo>
                  <a:pt x="9038503" y="1243666"/>
                </a:lnTo>
                <a:lnTo>
                  <a:pt x="9076724" y="1232810"/>
                </a:lnTo>
                <a:cubicBezTo>
                  <a:pt x="9093977" y="1228639"/>
                  <a:pt x="9111703" y="1225418"/>
                  <a:pt x="9130372" y="1224069"/>
                </a:cubicBezTo>
                <a:cubicBezTo>
                  <a:pt x="9091403" y="1244298"/>
                  <a:pt x="9048923" y="1253023"/>
                  <a:pt x="9007051" y="1267614"/>
                </a:cubicBezTo>
                <a:cubicBezTo>
                  <a:pt x="8974932" y="1279802"/>
                  <a:pt x="9003078" y="1277203"/>
                  <a:pt x="9017438" y="1275979"/>
                </a:cubicBezTo>
                <a:lnTo>
                  <a:pt x="9172066" y="1231974"/>
                </a:lnTo>
                <a:lnTo>
                  <a:pt x="9167117" y="1235460"/>
                </a:lnTo>
                <a:cubicBezTo>
                  <a:pt x="9145237" y="1250216"/>
                  <a:pt x="9086015" y="1289673"/>
                  <a:pt x="9131337" y="1264930"/>
                </a:cubicBezTo>
                <a:cubicBezTo>
                  <a:pt x="9173199" y="1246596"/>
                  <a:pt x="9125063" y="1277664"/>
                  <a:pt x="9115716" y="1291790"/>
                </a:cubicBezTo>
                <a:cubicBezTo>
                  <a:pt x="9119620" y="1291285"/>
                  <a:pt x="9123521" y="1290781"/>
                  <a:pt x="9127423" y="1290275"/>
                </a:cubicBezTo>
                <a:cubicBezTo>
                  <a:pt x="9123521" y="1290781"/>
                  <a:pt x="9155398" y="1304538"/>
                  <a:pt x="9156669" y="1311327"/>
                </a:cubicBezTo>
                <a:cubicBezTo>
                  <a:pt x="9158848" y="1322968"/>
                  <a:pt x="9089919" y="1374611"/>
                  <a:pt x="9078651" y="1382031"/>
                </a:cubicBezTo>
                <a:cubicBezTo>
                  <a:pt x="9045231" y="1424112"/>
                  <a:pt x="9166014" y="1339923"/>
                  <a:pt x="9168373" y="1352534"/>
                </a:cubicBezTo>
                <a:cubicBezTo>
                  <a:pt x="9169892" y="1355316"/>
                  <a:pt x="9166494" y="1360726"/>
                  <a:pt x="9161175" y="1366894"/>
                </a:cubicBezTo>
                <a:lnTo>
                  <a:pt x="9155325" y="1372807"/>
                </a:lnTo>
                <a:lnTo>
                  <a:pt x="9049726" y="1404952"/>
                </a:lnTo>
                <a:cubicBezTo>
                  <a:pt x="9039399" y="1408024"/>
                  <a:pt x="8985988" y="1413955"/>
                  <a:pt x="8986042" y="1424575"/>
                </a:cubicBezTo>
                <a:cubicBezTo>
                  <a:pt x="8986095" y="1434379"/>
                  <a:pt x="9025089" y="1419052"/>
                  <a:pt x="9029118" y="1420081"/>
                </a:cubicBezTo>
                <a:cubicBezTo>
                  <a:pt x="9067839" y="1407133"/>
                  <a:pt x="9104130" y="1396216"/>
                  <a:pt x="9139633" y="1386420"/>
                </a:cubicBezTo>
                <a:lnTo>
                  <a:pt x="9142619" y="1385661"/>
                </a:lnTo>
                <a:lnTo>
                  <a:pt x="9142465" y="1385818"/>
                </a:lnTo>
                <a:cubicBezTo>
                  <a:pt x="9130158" y="1397470"/>
                  <a:pt x="9122190" y="1404714"/>
                  <a:pt x="9142575" y="1392635"/>
                </a:cubicBezTo>
                <a:lnTo>
                  <a:pt x="9176309" y="1377093"/>
                </a:lnTo>
                <a:lnTo>
                  <a:pt x="9245444" y="1359512"/>
                </a:lnTo>
                <a:lnTo>
                  <a:pt x="9254828" y="1356555"/>
                </a:lnTo>
                <a:lnTo>
                  <a:pt x="9229022" y="1378569"/>
                </a:lnTo>
                <a:cubicBezTo>
                  <a:pt x="9217856" y="1387857"/>
                  <a:pt x="9204615" y="1398511"/>
                  <a:pt x="9187426" y="1411665"/>
                </a:cubicBezTo>
                <a:cubicBezTo>
                  <a:pt x="9169447" y="1425915"/>
                  <a:pt x="9154460" y="1434810"/>
                  <a:pt x="9140384" y="1448556"/>
                </a:cubicBezTo>
                <a:lnTo>
                  <a:pt x="9134945" y="1458743"/>
                </a:lnTo>
                <a:lnTo>
                  <a:pt x="9139894" y="1455376"/>
                </a:lnTo>
                <a:cubicBezTo>
                  <a:pt x="9149054" y="1450305"/>
                  <a:pt x="9159488" y="1446287"/>
                  <a:pt x="9172421" y="1444798"/>
                </a:cubicBezTo>
                <a:lnTo>
                  <a:pt x="9172958" y="1444872"/>
                </a:lnTo>
                <a:lnTo>
                  <a:pt x="9188065" y="1436423"/>
                </a:lnTo>
                <a:cubicBezTo>
                  <a:pt x="9209763" y="1420696"/>
                  <a:pt x="9229468" y="1394302"/>
                  <a:pt x="9236635" y="1411257"/>
                </a:cubicBezTo>
                <a:cubicBezTo>
                  <a:pt x="9236093" y="1408348"/>
                  <a:pt x="9226715" y="1418751"/>
                  <a:pt x="9216308" y="1431648"/>
                </a:cubicBezTo>
                <a:lnTo>
                  <a:pt x="9203180" y="1449146"/>
                </a:lnTo>
                <a:lnTo>
                  <a:pt x="9212763" y="1450501"/>
                </a:lnTo>
                <a:lnTo>
                  <a:pt x="9196698" y="1457783"/>
                </a:lnTo>
                <a:lnTo>
                  <a:pt x="9189787" y="1466998"/>
                </a:lnTo>
                <a:cubicBezTo>
                  <a:pt x="9189787" y="1466998"/>
                  <a:pt x="9162265" y="1476521"/>
                  <a:pt x="9176795" y="1486561"/>
                </a:cubicBezTo>
                <a:cubicBezTo>
                  <a:pt x="9176795" y="1486561"/>
                  <a:pt x="9194777" y="1472312"/>
                  <a:pt x="9205393" y="1464976"/>
                </a:cubicBezTo>
                <a:cubicBezTo>
                  <a:pt x="9212123" y="1476028"/>
                  <a:pt x="9218202" y="1487165"/>
                  <a:pt x="9218202" y="1487165"/>
                </a:cubicBezTo>
                <a:cubicBezTo>
                  <a:pt x="9226005" y="1486154"/>
                  <a:pt x="9258064" y="1458160"/>
                  <a:pt x="9274322" y="1456055"/>
                </a:cubicBezTo>
                <a:cubicBezTo>
                  <a:pt x="9274322" y="1456055"/>
                  <a:pt x="9298380" y="1452940"/>
                  <a:pt x="9269784" y="1474524"/>
                </a:cubicBezTo>
                <a:cubicBezTo>
                  <a:pt x="9247433" y="1490334"/>
                  <a:pt x="9260242" y="1469799"/>
                  <a:pt x="9251334" y="1489829"/>
                </a:cubicBezTo>
                <a:cubicBezTo>
                  <a:pt x="9257428" y="1476124"/>
                  <a:pt x="9268679" y="1493544"/>
                  <a:pt x="9266955" y="1505691"/>
                </a:cubicBezTo>
                <a:cubicBezTo>
                  <a:pt x="9267658" y="1504110"/>
                  <a:pt x="9263851" y="1505782"/>
                  <a:pt x="9257761" y="1509270"/>
                </a:cubicBezTo>
                <a:lnTo>
                  <a:pt x="9238753" y="1521299"/>
                </a:lnTo>
                <a:lnTo>
                  <a:pt x="9237898" y="1521544"/>
                </a:lnTo>
                <a:lnTo>
                  <a:pt x="9060803" y="1573590"/>
                </a:lnTo>
                <a:lnTo>
                  <a:pt x="9057144" y="1576473"/>
                </a:lnTo>
                <a:cubicBezTo>
                  <a:pt x="9062707" y="1578994"/>
                  <a:pt x="9127456" y="1560336"/>
                  <a:pt x="9170230" y="1558879"/>
                </a:cubicBezTo>
                <a:lnTo>
                  <a:pt x="9181030" y="1559984"/>
                </a:lnTo>
                <a:lnTo>
                  <a:pt x="9267642" y="1536482"/>
                </a:lnTo>
                <a:lnTo>
                  <a:pt x="9271298" y="1535767"/>
                </a:lnTo>
                <a:lnTo>
                  <a:pt x="9256899" y="1548505"/>
                </a:lnTo>
                <a:lnTo>
                  <a:pt x="9255427" y="1551134"/>
                </a:lnTo>
                <a:lnTo>
                  <a:pt x="9249913" y="1552349"/>
                </a:lnTo>
                <a:lnTo>
                  <a:pt x="9202361" y="1568022"/>
                </a:lnTo>
                <a:lnTo>
                  <a:pt x="9207761" y="1574389"/>
                </a:lnTo>
                <a:cubicBezTo>
                  <a:pt x="9203431" y="1601750"/>
                  <a:pt x="9097398" y="1592705"/>
                  <a:pt x="9069004" y="1624986"/>
                </a:cubicBezTo>
                <a:cubicBezTo>
                  <a:pt x="9072316" y="1622897"/>
                  <a:pt x="9075229" y="1624138"/>
                  <a:pt x="9075454" y="1628616"/>
                </a:cubicBezTo>
                <a:lnTo>
                  <a:pt x="9072596" y="1635420"/>
                </a:lnTo>
                <a:lnTo>
                  <a:pt x="9134605" y="1617309"/>
                </a:lnTo>
                <a:lnTo>
                  <a:pt x="9264411" y="1588245"/>
                </a:lnTo>
                <a:lnTo>
                  <a:pt x="9269807" y="1577706"/>
                </a:lnTo>
                <a:cubicBezTo>
                  <a:pt x="9274860" y="1574263"/>
                  <a:pt x="9282975" y="1574659"/>
                  <a:pt x="9294424" y="1583341"/>
                </a:cubicBezTo>
                <a:lnTo>
                  <a:pt x="9299438" y="1592494"/>
                </a:lnTo>
                <a:cubicBezTo>
                  <a:pt x="9275106" y="1622856"/>
                  <a:pt x="9262072" y="1605173"/>
                  <a:pt x="9263474" y="1590073"/>
                </a:cubicBezTo>
                <a:lnTo>
                  <a:pt x="9263626" y="1589777"/>
                </a:lnTo>
                <a:lnTo>
                  <a:pt x="9136108" y="1629727"/>
                </a:lnTo>
                <a:lnTo>
                  <a:pt x="9066070" y="1650956"/>
                </a:lnTo>
                <a:lnTo>
                  <a:pt x="9065777" y="1651651"/>
                </a:lnTo>
                <a:lnTo>
                  <a:pt x="9058945" y="1659454"/>
                </a:lnTo>
                <a:lnTo>
                  <a:pt x="9108461" y="1644586"/>
                </a:lnTo>
                <a:cubicBezTo>
                  <a:pt x="9166565" y="1629757"/>
                  <a:pt x="9225271" y="1619468"/>
                  <a:pt x="9282403" y="1611221"/>
                </a:cubicBezTo>
                <a:cubicBezTo>
                  <a:pt x="9218457" y="1635266"/>
                  <a:pt x="9153634" y="1656636"/>
                  <a:pt x="9088384" y="1678611"/>
                </a:cubicBezTo>
                <a:lnTo>
                  <a:pt x="9068408" y="1685827"/>
                </a:lnTo>
                <a:lnTo>
                  <a:pt x="9086672" y="1689782"/>
                </a:lnTo>
                <a:lnTo>
                  <a:pt x="9089019" y="1690777"/>
                </a:lnTo>
                <a:lnTo>
                  <a:pt x="9095816" y="1688284"/>
                </a:lnTo>
                <a:cubicBezTo>
                  <a:pt x="9149938" y="1670680"/>
                  <a:pt x="9204915" y="1655052"/>
                  <a:pt x="9260729" y="1641575"/>
                </a:cubicBezTo>
                <a:cubicBezTo>
                  <a:pt x="9303777" y="1632180"/>
                  <a:pt x="9353682" y="1614748"/>
                  <a:pt x="9385929" y="1627881"/>
                </a:cubicBezTo>
                <a:cubicBezTo>
                  <a:pt x="9407197" y="1628417"/>
                  <a:pt x="9407167" y="1622700"/>
                  <a:pt x="9417497" y="1620445"/>
                </a:cubicBezTo>
                <a:cubicBezTo>
                  <a:pt x="9442740" y="1612210"/>
                  <a:pt x="9464000" y="1611931"/>
                  <a:pt x="9439364" y="1626031"/>
                </a:cubicBezTo>
                <a:cubicBezTo>
                  <a:pt x="9392914" y="1644344"/>
                  <a:pt x="9368251" y="1653544"/>
                  <a:pt x="9325201" y="1662941"/>
                </a:cubicBezTo>
                <a:cubicBezTo>
                  <a:pt x="9255788" y="1685586"/>
                  <a:pt x="9190952" y="1704305"/>
                  <a:pt x="9126193" y="1724366"/>
                </a:cubicBezTo>
                <a:lnTo>
                  <a:pt x="9075677" y="1742050"/>
                </a:lnTo>
                <a:lnTo>
                  <a:pt x="9058131" y="1757049"/>
                </a:lnTo>
                <a:cubicBezTo>
                  <a:pt x="9039311" y="1756610"/>
                  <a:pt x="9021339" y="1761790"/>
                  <a:pt x="9002964" y="1770305"/>
                </a:cubicBezTo>
                <a:lnTo>
                  <a:pt x="8955771" y="1797555"/>
                </a:lnTo>
                <a:lnTo>
                  <a:pt x="9040518" y="1767220"/>
                </a:lnTo>
                <a:lnTo>
                  <a:pt x="9058131" y="1757049"/>
                </a:lnTo>
                <a:cubicBezTo>
                  <a:pt x="9062125" y="1751452"/>
                  <a:pt x="9077233" y="1748335"/>
                  <a:pt x="9097569" y="1746664"/>
                </a:cubicBezTo>
                <a:lnTo>
                  <a:pt x="9097976" y="1746656"/>
                </a:lnTo>
                <a:lnTo>
                  <a:pt x="9107831" y="1743127"/>
                </a:lnTo>
                <a:cubicBezTo>
                  <a:pt x="9174384" y="1722914"/>
                  <a:pt x="9241812" y="1704857"/>
                  <a:pt x="9304070" y="1687725"/>
                </a:cubicBezTo>
                <a:cubicBezTo>
                  <a:pt x="9325311" y="1683362"/>
                  <a:pt x="9353998" y="1675192"/>
                  <a:pt x="9364333" y="1672937"/>
                </a:cubicBezTo>
                <a:cubicBezTo>
                  <a:pt x="9378718" y="1676612"/>
                  <a:pt x="9368413" y="1683769"/>
                  <a:pt x="9378770" y="1686413"/>
                </a:cubicBezTo>
                <a:cubicBezTo>
                  <a:pt x="9378770" y="1686413"/>
                  <a:pt x="9396607" y="1690970"/>
                  <a:pt x="9396582" y="1686071"/>
                </a:cubicBezTo>
                <a:cubicBezTo>
                  <a:pt x="9396607" y="1690970"/>
                  <a:pt x="9361066" y="1707179"/>
                  <a:pt x="9328948" y="1719369"/>
                </a:cubicBezTo>
                <a:lnTo>
                  <a:pt x="9325488" y="1713611"/>
                </a:lnTo>
                <a:lnTo>
                  <a:pt x="9325697" y="1713524"/>
                </a:lnTo>
                <a:lnTo>
                  <a:pt x="9348281" y="1707277"/>
                </a:lnTo>
                <a:cubicBezTo>
                  <a:pt x="9360321" y="1702093"/>
                  <a:pt x="9373647" y="1695302"/>
                  <a:pt x="9378797" y="1691315"/>
                </a:cubicBezTo>
                <a:lnTo>
                  <a:pt x="9325697" y="1713524"/>
                </a:lnTo>
                <a:lnTo>
                  <a:pt x="9325472" y="1713585"/>
                </a:lnTo>
                <a:lnTo>
                  <a:pt x="9325488" y="1713611"/>
                </a:lnTo>
                <a:lnTo>
                  <a:pt x="9298674" y="1724826"/>
                </a:lnTo>
                <a:cubicBezTo>
                  <a:pt x="9249896" y="1746282"/>
                  <a:pt x="9286360" y="1734796"/>
                  <a:pt x="9328948" y="1719369"/>
                </a:cubicBezTo>
                <a:lnTo>
                  <a:pt x="9332949" y="1723292"/>
                </a:lnTo>
                <a:lnTo>
                  <a:pt x="9313173" y="1734750"/>
                </a:lnTo>
                <a:cubicBezTo>
                  <a:pt x="9300728" y="1739887"/>
                  <a:pt x="9287181" y="1742993"/>
                  <a:pt x="9273088" y="1745715"/>
                </a:cubicBezTo>
                <a:lnTo>
                  <a:pt x="9255092" y="1749311"/>
                </a:lnTo>
                <a:lnTo>
                  <a:pt x="9247716" y="1755463"/>
                </a:lnTo>
                <a:cubicBezTo>
                  <a:pt x="9236935" y="1759186"/>
                  <a:pt x="9222277" y="1762274"/>
                  <a:pt x="9209277" y="1764319"/>
                </a:cubicBezTo>
                <a:lnTo>
                  <a:pt x="9218742" y="1758347"/>
                </a:lnTo>
                <a:lnTo>
                  <a:pt x="9184631" y="1770671"/>
                </a:lnTo>
                <a:lnTo>
                  <a:pt x="9209277" y="1764319"/>
                </a:lnTo>
                <a:cubicBezTo>
                  <a:pt x="9163391" y="1780952"/>
                  <a:pt x="9083267" y="1819190"/>
                  <a:pt x="9155151" y="1798468"/>
                </a:cubicBezTo>
                <a:cubicBezTo>
                  <a:pt x="9166794" y="1803438"/>
                  <a:pt x="9184287" y="1819083"/>
                  <a:pt x="9210288" y="1814994"/>
                </a:cubicBezTo>
                <a:cubicBezTo>
                  <a:pt x="9228559" y="1815782"/>
                  <a:pt x="9244532" y="1793390"/>
                  <a:pt x="9261189" y="1807512"/>
                </a:cubicBezTo>
                <a:cubicBezTo>
                  <a:pt x="9249546" y="1802542"/>
                  <a:pt x="9247844" y="1867244"/>
                  <a:pt x="9254468" y="1863066"/>
                </a:cubicBezTo>
                <a:cubicBezTo>
                  <a:pt x="9247844" y="1867244"/>
                  <a:pt x="9231872" y="1889638"/>
                  <a:pt x="9230257" y="1902970"/>
                </a:cubicBezTo>
                <a:cubicBezTo>
                  <a:pt x="9187683" y="1993460"/>
                  <a:pt x="9054034" y="2001835"/>
                  <a:pt x="8946293" y="2057494"/>
                </a:cubicBezTo>
                <a:cubicBezTo>
                  <a:pt x="8421115" y="2325205"/>
                  <a:pt x="7775536" y="2744820"/>
                  <a:pt x="7323582" y="3132587"/>
                </a:cubicBezTo>
                <a:cubicBezTo>
                  <a:pt x="7282711" y="3158373"/>
                  <a:pt x="7310327" y="3140951"/>
                  <a:pt x="7274473" y="3175888"/>
                </a:cubicBezTo>
                <a:lnTo>
                  <a:pt x="7271808" y="3178379"/>
                </a:lnTo>
                <a:lnTo>
                  <a:pt x="7272936" y="3179253"/>
                </a:lnTo>
                <a:lnTo>
                  <a:pt x="7276721" y="3176768"/>
                </a:lnTo>
                <a:cubicBezTo>
                  <a:pt x="7318789" y="3147684"/>
                  <a:pt x="7506411" y="3004923"/>
                  <a:pt x="7545004" y="2980575"/>
                </a:cubicBezTo>
                <a:cubicBezTo>
                  <a:pt x="7858287" y="2743924"/>
                  <a:pt x="8170464" y="2507972"/>
                  <a:pt x="8583993" y="2286072"/>
                </a:cubicBezTo>
                <a:cubicBezTo>
                  <a:pt x="8725975" y="2208810"/>
                  <a:pt x="8902199" y="2109944"/>
                  <a:pt x="9040687" y="2061572"/>
                </a:cubicBezTo>
                <a:cubicBezTo>
                  <a:pt x="9094304" y="2040057"/>
                  <a:pt x="9146814" y="2019247"/>
                  <a:pt x="9180278" y="2012498"/>
                </a:cubicBezTo>
                <a:cubicBezTo>
                  <a:pt x="9180278" y="2012498"/>
                  <a:pt x="9292943" y="2017361"/>
                  <a:pt x="9302973" y="2035665"/>
                </a:cubicBezTo>
                <a:cubicBezTo>
                  <a:pt x="9312226" y="2068825"/>
                  <a:pt x="9074236" y="2155346"/>
                  <a:pt x="9028352" y="2171978"/>
                </a:cubicBezTo>
                <a:cubicBezTo>
                  <a:pt x="8741336" y="2305339"/>
                  <a:pt x="8440364" y="2497147"/>
                  <a:pt x="8153144" y="2692691"/>
                </a:cubicBezTo>
                <a:lnTo>
                  <a:pt x="8137525" y="2703492"/>
                </a:lnTo>
                <a:lnTo>
                  <a:pt x="8107367" y="2719825"/>
                </a:lnTo>
                <a:cubicBezTo>
                  <a:pt x="7671556" y="2967281"/>
                  <a:pt x="7181391" y="3313060"/>
                  <a:pt x="6689369" y="3733266"/>
                </a:cubicBezTo>
                <a:cubicBezTo>
                  <a:pt x="6033339" y="4293542"/>
                  <a:pt x="5498220" y="4880047"/>
                  <a:pt x="5163378" y="5375378"/>
                </a:cubicBezTo>
                <a:lnTo>
                  <a:pt x="5062431" y="5533071"/>
                </a:lnTo>
                <a:lnTo>
                  <a:pt x="5029894" y="5571514"/>
                </a:lnTo>
                <a:lnTo>
                  <a:pt x="4916336" y="5712834"/>
                </a:lnTo>
                <a:lnTo>
                  <a:pt x="4928445" y="5727036"/>
                </a:lnTo>
                <a:lnTo>
                  <a:pt x="4914686" y="5746077"/>
                </a:lnTo>
                <a:lnTo>
                  <a:pt x="4902057" y="5730602"/>
                </a:lnTo>
                <a:lnTo>
                  <a:pt x="4871017" y="5769231"/>
                </a:lnTo>
                <a:lnTo>
                  <a:pt x="4886452" y="5785152"/>
                </a:lnTo>
                <a:lnTo>
                  <a:pt x="4882292" y="5790910"/>
                </a:lnTo>
                <a:lnTo>
                  <a:pt x="4867410" y="5773720"/>
                </a:lnTo>
                <a:lnTo>
                  <a:pt x="4844159" y="5802655"/>
                </a:lnTo>
                <a:lnTo>
                  <a:pt x="4860448" y="5819338"/>
                </a:lnTo>
                <a:lnTo>
                  <a:pt x="4728253" y="5989799"/>
                </a:lnTo>
                <a:cubicBezTo>
                  <a:pt x="4417167" y="6377310"/>
                  <a:pt x="4055329" y="6748136"/>
                  <a:pt x="3647662" y="7088708"/>
                </a:cubicBezTo>
                <a:lnTo>
                  <a:pt x="3484381" y="7220589"/>
                </a:lnTo>
                <a:lnTo>
                  <a:pt x="3508389" y="7198142"/>
                </a:lnTo>
                <a:lnTo>
                  <a:pt x="3547098" y="7157981"/>
                </a:lnTo>
                <a:lnTo>
                  <a:pt x="3521612" y="7132896"/>
                </a:lnTo>
                <a:lnTo>
                  <a:pt x="3473271" y="7184427"/>
                </a:lnTo>
                <a:cubicBezTo>
                  <a:pt x="3433072" y="7227769"/>
                  <a:pt x="3393052" y="7271542"/>
                  <a:pt x="3352812" y="7316568"/>
                </a:cubicBezTo>
                <a:lnTo>
                  <a:pt x="3328948" y="7340217"/>
                </a:lnTo>
                <a:lnTo>
                  <a:pt x="3227443" y="7416798"/>
                </a:lnTo>
                <a:cubicBezTo>
                  <a:pt x="2871254" y="7676327"/>
                  <a:pt x="2506226" y="7896901"/>
                  <a:pt x="2140197" y="8078025"/>
                </a:cubicBezTo>
                <a:lnTo>
                  <a:pt x="2128964" y="8083340"/>
                </a:lnTo>
                <a:lnTo>
                  <a:pt x="2153944" y="8063946"/>
                </a:lnTo>
                <a:cubicBezTo>
                  <a:pt x="2256553" y="7988241"/>
                  <a:pt x="2367657" y="7915835"/>
                  <a:pt x="2471591" y="7841025"/>
                </a:cubicBezTo>
                <a:cubicBezTo>
                  <a:pt x="2660386" y="7697286"/>
                  <a:pt x="2843837" y="7530232"/>
                  <a:pt x="3020154" y="7379995"/>
                </a:cubicBezTo>
                <a:cubicBezTo>
                  <a:pt x="3151472" y="7262253"/>
                  <a:pt x="3282742" y="7145439"/>
                  <a:pt x="3412654" y="7028520"/>
                </a:cubicBezTo>
                <a:lnTo>
                  <a:pt x="3414164" y="7027135"/>
                </a:lnTo>
                <a:lnTo>
                  <a:pt x="3351992" y="6965941"/>
                </a:lnTo>
                <a:lnTo>
                  <a:pt x="3254575" y="7053011"/>
                </a:lnTo>
                <a:cubicBezTo>
                  <a:pt x="3160633" y="7135883"/>
                  <a:pt x="3065237" y="7218135"/>
                  <a:pt x="2966721" y="7298763"/>
                </a:cubicBezTo>
                <a:cubicBezTo>
                  <a:pt x="2782164" y="7466516"/>
                  <a:pt x="2595996" y="7647598"/>
                  <a:pt x="2394783" y="7801225"/>
                </a:cubicBezTo>
                <a:cubicBezTo>
                  <a:pt x="2262013" y="7895383"/>
                  <a:pt x="2126560" y="7992369"/>
                  <a:pt x="1987487" y="8090173"/>
                </a:cubicBezTo>
                <a:lnTo>
                  <a:pt x="1740255" y="8259512"/>
                </a:lnTo>
                <a:lnTo>
                  <a:pt x="1700984" y="8276406"/>
                </a:lnTo>
                <a:cubicBezTo>
                  <a:pt x="1627869" y="8306303"/>
                  <a:pt x="1554839" y="8334615"/>
                  <a:pt x="1481957" y="8361336"/>
                </a:cubicBezTo>
                <a:lnTo>
                  <a:pt x="1371950" y="8399356"/>
                </a:lnTo>
                <a:lnTo>
                  <a:pt x="1470337" y="8332959"/>
                </a:lnTo>
                <a:cubicBezTo>
                  <a:pt x="1553105" y="8276316"/>
                  <a:pt x="1635586" y="8219659"/>
                  <a:pt x="1718281" y="8164408"/>
                </a:cubicBezTo>
                <a:cubicBezTo>
                  <a:pt x="1724905" y="8160229"/>
                  <a:pt x="1832646" y="8104570"/>
                  <a:pt x="1815154" y="8088924"/>
                </a:cubicBezTo>
                <a:lnTo>
                  <a:pt x="1801988" y="8091784"/>
                </a:lnTo>
                <a:lnTo>
                  <a:pt x="1668513" y="8175401"/>
                </a:lnTo>
                <a:lnTo>
                  <a:pt x="1636909" y="8195308"/>
                </a:lnTo>
                <a:lnTo>
                  <a:pt x="1597834" y="8222567"/>
                </a:lnTo>
                <a:cubicBezTo>
                  <a:pt x="1572142" y="8240703"/>
                  <a:pt x="1551436" y="8255304"/>
                  <a:pt x="1541219" y="8261749"/>
                </a:cubicBezTo>
                <a:cubicBezTo>
                  <a:pt x="1445121" y="8322379"/>
                  <a:pt x="1371624" y="8356434"/>
                  <a:pt x="1282151" y="8412883"/>
                </a:cubicBezTo>
                <a:lnTo>
                  <a:pt x="1229396" y="8447175"/>
                </a:lnTo>
                <a:lnTo>
                  <a:pt x="1046947" y="8502554"/>
                </a:lnTo>
                <a:lnTo>
                  <a:pt x="1003171" y="8513993"/>
                </a:lnTo>
                <a:lnTo>
                  <a:pt x="0" y="8513993"/>
                </a:lnTo>
                <a:close/>
              </a:path>
            </a:pathLst>
          </a:custGeom>
          <a:solidFill>
            <a:schemeClr val="tx2">
              <a:lumMod val="10000"/>
              <a:lumOff val="90000"/>
            </a:schemeClr>
          </a:solidFill>
          <a:ln>
            <a:noFill/>
          </a:ln>
          <a:effectLst>
            <a:outerShdw blurRad="3175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r>
              <a:rPr lang="en-US" dirty="0"/>
              <a:t>    </a:t>
            </a:r>
          </a:p>
        </p:txBody>
      </p:sp>
      <p:sp>
        <p:nvSpPr>
          <p:cNvPr id="4" name="Saeed Faal Title">
            <a:extLst>
              <a:ext uri="{FF2B5EF4-FFF2-40B4-BE49-F238E27FC236}">
                <a16:creationId xmlns:a16="http://schemas.microsoft.com/office/drawing/2014/main" id="{25F5F7C7-9434-CBC7-17FA-3A09B6706685}"/>
              </a:ext>
            </a:extLst>
          </p:cNvPr>
          <p:cNvSpPr txBox="1"/>
          <p:nvPr/>
        </p:nvSpPr>
        <p:spPr>
          <a:xfrm>
            <a:off x="2579368" y="514579"/>
            <a:ext cx="7033264" cy="769441"/>
          </a:xfrm>
          <a:prstGeom prst="rect">
            <a:avLst/>
          </a:prstGeom>
          <a:noFill/>
        </p:spPr>
        <p:txBody>
          <a:bodyPr wrap="square" rtlCol="0">
            <a:spAutoFit/>
          </a:bodyPr>
          <a:lstStyle/>
          <a:p>
            <a:pPr algn="ctr" defTabSz="1828357"/>
            <a:r>
              <a:rPr lang="en-US" sz="4400" b="1" spc="600" dirty="0">
                <a:solidFill>
                  <a:srgbClr val="000000"/>
                </a:solidFill>
                <a:latin typeface="+mj-lt"/>
                <a:ea typeface="Montserrat" charset="0"/>
                <a:cs typeface="Montserrat" charset="0"/>
              </a:rPr>
              <a:t>OUR SERVICES</a:t>
            </a:r>
            <a:endParaRPr lang="en-US" sz="6600" b="1" spc="600" dirty="0">
              <a:solidFill>
                <a:srgbClr val="000000"/>
              </a:solidFill>
              <a:latin typeface="+mj-lt"/>
              <a:ea typeface="Montserrat" charset="0"/>
              <a:cs typeface="Montserrat" charset="0"/>
            </a:endParaRPr>
          </a:p>
        </p:txBody>
      </p:sp>
      <p:sp>
        <p:nvSpPr>
          <p:cNvPr id="6" name="Rectangle 5">
            <a:extLst>
              <a:ext uri="{FF2B5EF4-FFF2-40B4-BE49-F238E27FC236}">
                <a16:creationId xmlns:a16="http://schemas.microsoft.com/office/drawing/2014/main" id="{37EDA741-23FE-EE14-4BC6-C24D25E12375}"/>
              </a:ext>
            </a:extLst>
          </p:cNvPr>
          <p:cNvSpPr/>
          <p:nvPr/>
        </p:nvSpPr>
        <p:spPr>
          <a:xfrm>
            <a:off x="857250" y="2047510"/>
            <a:ext cx="3358526" cy="2051021"/>
          </a:xfrm>
          <a:prstGeom prst="rect">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2897BF94-3841-A837-408B-93992378FB49}"/>
              </a:ext>
            </a:extLst>
          </p:cNvPr>
          <p:cNvSpPr/>
          <p:nvPr/>
        </p:nvSpPr>
        <p:spPr>
          <a:xfrm>
            <a:off x="4419490" y="2047510"/>
            <a:ext cx="3358526" cy="2051021"/>
          </a:xfrm>
          <a:prstGeom prst="rect">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6ED8B5D6-E0E3-5DFB-FBF9-94208F6CE23C}"/>
              </a:ext>
            </a:extLst>
          </p:cNvPr>
          <p:cNvSpPr/>
          <p:nvPr/>
        </p:nvSpPr>
        <p:spPr>
          <a:xfrm>
            <a:off x="7976224" y="2047510"/>
            <a:ext cx="3358526" cy="2051021"/>
          </a:xfrm>
          <a:prstGeom prst="rect">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48FF5551-BAAE-F213-6B15-FD8119A202F5}"/>
              </a:ext>
            </a:extLst>
          </p:cNvPr>
          <p:cNvSpPr/>
          <p:nvPr/>
        </p:nvSpPr>
        <p:spPr>
          <a:xfrm>
            <a:off x="857250" y="4292400"/>
            <a:ext cx="3358526" cy="2051021"/>
          </a:xfrm>
          <a:prstGeom prst="rect">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2BF648D0-BD08-1A16-F720-836BA258D7DF}"/>
              </a:ext>
            </a:extLst>
          </p:cNvPr>
          <p:cNvSpPr/>
          <p:nvPr/>
        </p:nvSpPr>
        <p:spPr>
          <a:xfrm>
            <a:off x="4419490" y="4292400"/>
            <a:ext cx="3358526" cy="2051021"/>
          </a:xfrm>
          <a:prstGeom prst="rect">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ectangle 10">
            <a:extLst>
              <a:ext uri="{FF2B5EF4-FFF2-40B4-BE49-F238E27FC236}">
                <a16:creationId xmlns:a16="http://schemas.microsoft.com/office/drawing/2014/main" id="{EDFA2CE3-D124-6853-3B2A-A4C650064F07}"/>
              </a:ext>
            </a:extLst>
          </p:cNvPr>
          <p:cNvSpPr/>
          <p:nvPr/>
        </p:nvSpPr>
        <p:spPr>
          <a:xfrm>
            <a:off x="7976224" y="4292400"/>
            <a:ext cx="3358526" cy="2051021"/>
          </a:xfrm>
          <a:prstGeom prst="rect">
            <a:avLst/>
          </a:prstGeom>
          <a:solidFill>
            <a:schemeClr val="tx2">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4" name="Graphic 13" descr="Address Book outline">
            <a:extLst>
              <a:ext uri="{FF2B5EF4-FFF2-40B4-BE49-F238E27FC236}">
                <a16:creationId xmlns:a16="http://schemas.microsoft.com/office/drawing/2014/main" id="{AC553832-BC18-9A4E-21A0-8F2C533DAC3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170753" y="2130506"/>
            <a:ext cx="731520" cy="731520"/>
          </a:xfrm>
          <a:prstGeom prst="rect">
            <a:avLst/>
          </a:prstGeom>
        </p:spPr>
      </p:pic>
      <p:pic>
        <p:nvPicPr>
          <p:cNvPr id="16" name="Graphic 15" descr="Beaker outline">
            <a:extLst>
              <a:ext uri="{FF2B5EF4-FFF2-40B4-BE49-F238E27FC236}">
                <a16:creationId xmlns:a16="http://schemas.microsoft.com/office/drawing/2014/main" id="{556CB9A0-9A79-EBFB-0CE2-1F6041010BA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289727" y="4391129"/>
            <a:ext cx="731520" cy="731520"/>
          </a:xfrm>
          <a:prstGeom prst="rect">
            <a:avLst/>
          </a:prstGeom>
        </p:spPr>
      </p:pic>
      <p:pic>
        <p:nvPicPr>
          <p:cNvPr id="18" name="Graphic 17" descr="Binoculars outline">
            <a:extLst>
              <a:ext uri="{FF2B5EF4-FFF2-40B4-BE49-F238E27FC236}">
                <a16:creationId xmlns:a16="http://schemas.microsoft.com/office/drawing/2014/main" id="{77AB3F9E-43A6-BCC7-EF05-ACE7307F9EC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170753" y="4391129"/>
            <a:ext cx="731520" cy="731520"/>
          </a:xfrm>
          <a:prstGeom prst="rect">
            <a:avLst/>
          </a:prstGeom>
        </p:spPr>
      </p:pic>
      <p:pic>
        <p:nvPicPr>
          <p:cNvPr id="20" name="Graphic 19" descr="Books outline">
            <a:extLst>
              <a:ext uri="{FF2B5EF4-FFF2-40B4-BE49-F238E27FC236}">
                <a16:creationId xmlns:a16="http://schemas.microsoft.com/office/drawing/2014/main" id="{D5782E4E-4A3D-C856-4C28-C2F51D508D42}"/>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289727" y="2130506"/>
            <a:ext cx="731520" cy="731520"/>
          </a:xfrm>
          <a:prstGeom prst="rect">
            <a:avLst/>
          </a:prstGeom>
        </p:spPr>
      </p:pic>
      <p:pic>
        <p:nvPicPr>
          <p:cNvPr id="22" name="Graphic 21" descr="Briefcase outline">
            <a:extLst>
              <a:ext uri="{FF2B5EF4-FFF2-40B4-BE49-F238E27FC236}">
                <a16:creationId xmlns:a16="http://schemas.microsoft.com/office/drawing/2014/main" id="{2D94DEB9-2F2A-78CD-EB20-888215DFE5DA}"/>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732993" y="4391129"/>
            <a:ext cx="731520" cy="731520"/>
          </a:xfrm>
          <a:prstGeom prst="rect">
            <a:avLst/>
          </a:prstGeom>
        </p:spPr>
      </p:pic>
      <p:pic>
        <p:nvPicPr>
          <p:cNvPr id="24" name="Graphic 23" descr="Browser window outline">
            <a:extLst>
              <a:ext uri="{FF2B5EF4-FFF2-40B4-BE49-F238E27FC236}">
                <a16:creationId xmlns:a16="http://schemas.microsoft.com/office/drawing/2014/main" id="{F93ADE82-BA26-3C0B-26A1-7E5C7DCAC024}"/>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732993" y="2130506"/>
            <a:ext cx="731520" cy="731520"/>
          </a:xfrm>
          <a:prstGeom prst="rect">
            <a:avLst/>
          </a:prstGeom>
        </p:spPr>
      </p:pic>
      <p:sp>
        <p:nvSpPr>
          <p:cNvPr id="25" name="TextBox 24">
            <a:extLst>
              <a:ext uri="{FF2B5EF4-FFF2-40B4-BE49-F238E27FC236}">
                <a16:creationId xmlns:a16="http://schemas.microsoft.com/office/drawing/2014/main" id="{01C2971F-7CF0-80CF-C03C-A5C4CAAE2679}"/>
              </a:ext>
            </a:extLst>
          </p:cNvPr>
          <p:cNvSpPr txBox="1"/>
          <p:nvPr/>
        </p:nvSpPr>
        <p:spPr>
          <a:xfrm>
            <a:off x="1018863" y="2905780"/>
            <a:ext cx="3035300" cy="1046440"/>
          </a:xfrm>
          <a:prstGeom prst="rect">
            <a:avLst/>
          </a:prstGeom>
          <a:noFill/>
        </p:spPr>
        <p:txBody>
          <a:bodyPr wrap="square" rtlCol="0">
            <a:spAutoFit/>
          </a:bodyPr>
          <a:lstStyle/>
          <a:p>
            <a:pPr algn="ctr"/>
            <a:r>
              <a:rPr lang="en-US" sz="2000" b="1" dirty="0">
                <a:latin typeface="+mj-lt"/>
              </a:rPr>
              <a:t>Your Title here</a:t>
            </a:r>
          </a:p>
          <a:p>
            <a:pPr algn="ctr"/>
            <a:r>
              <a:rPr lang="en-US" sz="1200" spc="300" dirty="0">
                <a:solidFill>
                  <a:schemeClr val="tx1">
                    <a:lumMod val="65000"/>
                    <a:lumOff val="35000"/>
                  </a:schemeClr>
                </a:solidFill>
                <a:latin typeface="+mj-lt"/>
                <a:cs typeface="Sora" pitchFamily="2" charset="0"/>
              </a:rPr>
              <a:t>Lorem ipsum dolor sit amet, consectetuer adipiscing elit. </a:t>
            </a:r>
          </a:p>
          <a:p>
            <a:pPr algn="ctr"/>
            <a:endParaRPr lang="en-US" dirty="0"/>
          </a:p>
        </p:txBody>
      </p:sp>
      <p:sp>
        <p:nvSpPr>
          <p:cNvPr id="26" name="TextBox 25">
            <a:extLst>
              <a:ext uri="{FF2B5EF4-FFF2-40B4-BE49-F238E27FC236}">
                <a16:creationId xmlns:a16="http://schemas.microsoft.com/office/drawing/2014/main" id="{441ABBBC-0A16-7442-D5D5-86DEB2E829A7}"/>
              </a:ext>
            </a:extLst>
          </p:cNvPr>
          <p:cNvSpPr txBox="1"/>
          <p:nvPr/>
        </p:nvSpPr>
        <p:spPr>
          <a:xfrm>
            <a:off x="4742716" y="2905780"/>
            <a:ext cx="3035300" cy="1046440"/>
          </a:xfrm>
          <a:prstGeom prst="rect">
            <a:avLst/>
          </a:prstGeom>
          <a:noFill/>
        </p:spPr>
        <p:txBody>
          <a:bodyPr wrap="square" rtlCol="0">
            <a:spAutoFit/>
          </a:bodyPr>
          <a:lstStyle/>
          <a:p>
            <a:pPr algn="ctr"/>
            <a:r>
              <a:rPr lang="en-US" sz="2000" b="1" dirty="0">
                <a:latin typeface="+mj-lt"/>
              </a:rPr>
              <a:t>Your Title here</a:t>
            </a:r>
          </a:p>
          <a:p>
            <a:pPr algn="ctr"/>
            <a:r>
              <a:rPr lang="en-US" sz="1200" spc="300" dirty="0">
                <a:solidFill>
                  <a:schemeClr val="tx1">
                    <a:lumMod val="65000"/>
                    <a:lumOff val="35000"/>
                  </a:schemeClr>
                </a:solidFill>
                <a:latin typeface="+mj-lt"/>
                <a:cs typeface="Sora" pitchFamily="2" charset="0"/>
              </a:rPr>
              <a:t>Lorem ipsum dolor sit amet, consectetuer adipiscing elit. </a:t>
            </a:r>
          </a:p>
          <a:p>
            <a:pPr algn="ctr"/>
            <a:endParaRPr lang="en-US" dirty="0"/>
          </a:p>
        </p:txBody>
      </p:sp>
      <p:sp>
        <p:nvSpPr>
          <p:cNvPr id="27" name="TextBox 26">
            <a:extLst>
              <a:ext uri="{FF2B5EF4-FFF2-40B4-BE49-F238E27FC236}">
                <a16:creationId xmlns:a16="http://schemas.microsoft.com/office/drawing/2014/main" id="{F01CD2A8-83B0-E301-AC2C-157FC8153C2A}"/>
              </a:ext>
            </a:extLst>
          </p:cNvPr>
          <p:cNvSpPr txBox="1"/>
          <p:nvPr/>
        </p:nvSpPr>
        <p:spPr>
          <a:xfrm>
            <a:off x="8137837" y="2905780"/>
            <a:ext cx="3035300" cy="1046440"/>
          </a:xfrm>
          <a:prstGeom prst="rect">
            <a:avLst/>
          </a:prstGeom>
          <a:noFill/>
        </p:spPr>
        <p:txBody>
          <a:bodyPr wrap="square" rtlCol="0">
            <a:spAutoFit/>
          </a:bodyPr>
          <a:lstStyle/>
          <a:p>
            <a:pPr algn="ctr"/>
            <a:r>
              <a:rPr lang="en-US" sz="2000" b="1" dirty="0">
                <a:latin typeface="+mj-lt"/>
              </a:rPr>
              <a:t>Your Title here</a:t>
            </a:r>
          </a:p>
          <a:p>
            <a:pPr algn="ctr"/>
            <a:r>
              <a:rPr lang="en-US" sz="1200" spc="300" dirty="0">
                <a:solidFill>
                  <a:schemeClr val="tx1">
                    <a:lumMod val="65000"/>
                    <a:lumOff val="35000"/>
                  </a:schemeClr>
                </a:solidFill>
                <a:latin typeface="+mj-lt"/>
                <a:cs typeface="Sora" pitchFamily="2" charset="0"/>
              </a:rPr>
              <a:t>Lorem ipsum dolor sit amet, consectetuer adipiscing elit. </a:t>
            </a:r>
          </a:p>
          <a:p>
            <a:pPr algn="ctr"/>
            <a:endParaRPr lang="en-US" dirty="0"/>
          </a:p>
        </p:txBody>
      </p:sp>
      <p:sp>
        <p:nvSpPr>
          <p:cNvPr id="28" name="TextBox 27">
            <a:extLst>
              <a:ext uri="{FF2B5EF4-FFF2-40B4-BE49-F238E27FC236}">
                <a16:creationId xmlns:a16="http://schemas.microsoft.com/office/drawing/2014/main" id="{12A68AEC-06A2-E390-9329-28435C9504E5}"/>
              </a:ext>
            </a:extLst>
          </p:cNvPr>
          <p:cNvSpPr txBox="1"/>
          <p:nvPr/>
        </p:nvSpPr>
        <p:spPr>
          <a:xfrm>
            <a:off x="8137837" y="5231558"/>
            <a:ext cx="3035300" cy="1046440"/>
          </a:xfrm>
          <a:prstGeom prst="rect">
            <a:avLst/>
          </a:prstGeom>
          <a:noFill/>
        </p:spPr>
        <p:txBody>
          <a:bodyPr wrap="square" rtlCol="0">
            <a:spAutoFit/>
          </a:bodyPr>
          <a:lstStyle/>
          <a:p>
            <a:pPr algn="ctr"/>
            <a:r>
              <a:rPr lang="en-US" sz="2000" b="1" dirty="0">
                <a:latin typeface="+mj-lt"/>
              </a:rPr>
              <a:t>Your Title here</a:t>
            </a:r>
          </a:p>
          <a:p>
            <a:pPr algn="ctr"/>
            <a:r>
              <a:rPr lang="en-US" sz="1200" spc="300" dirty="0">
                <a:solidFill>
                  <a:schemeClr val="tx1">
                    <a:lumMod val="65000"/>
                    <a:lumOff val="35000"/>
                  </a:schemeClr>
                </a:solidFill>
                <a:latin typeface="+mj-lt"/>
                <a:cs typeface="Sora" pitchFamily="2" charset="0"/>
              </a:rPr>
              <a:t>Lorem ipsum dolor sit amet, consectetuer adipiscing elit. </a:t>
            </a:r>
          </a:p>
          <a:p>
            <a:pPr algn="ctr"/>
            <a:endParaRPr lang="en-US" dirty="0"/>
          </a:p>
        </p:txBody>
      </p:sp>
      <p:sp>
        <p:nvSpPr>
          <p:cNvPr id="29" name="TextBox 28">
            <a:extLst>
              <a:ext uri="{FF2B5EF4-FFF2-40B4-BE49-F238E27FC236}">
                <a16:creationId xmlns:a16="http://schemas.microsoft.com/office/drawing/2014/main" id="{88EB1F05-0EEC-80D9-66BF-102C58D55FDA}"/>
              </a:ext>
            </a:extLst>
          </p:cNvPr>
          <p:cNvSpPr txBox="1"/>
          <p:nvPr/>
        </p:nvSpPr>
        <p:spPr>
          <a:xfrm>
            <a:off x="4578349" y="5231558"/>
            <a:ext cx="3035300" cy="1046440"/>
          </a:xfrm>
          <a:prstGeom prst="rect">
            <a:avLst/>
          </a:prstGeom>
          <a:noFill/>
        </p:spPr>
        <p:txBody>
          <a:bodyPr wrap="square" rtlCol="0">
            <a:spAutoFit/>
          </a:bodyPr>
          <a:lstStyle/>
          <a:p>
            <a:pPr algn="ctr"/>
            <a:r>
              <a:rPr lang="en-US" sz="2000" b="1" dirty="0">
                <a:latin typeface="+mj-lt"/>
              </a:rPr>
              <a:t>Your Title here</a:t>
            </a:r>
          </a:p>
          <a:p>
            <a:pPr algn="ctr"/>
            <a:r>
              <a:rPr lang="en-US" sz="1200" spc="300" dirty="0">
                <a:solidFill>
                  <a:schemeClr val="tx1">
                    <a:lumMod val="65000"/>
                    <a:lumOff val="35000"/>
                  </a:schemeClr>
                </a:solidFill>
                <a:latin typeface="+mj-lt"/>
                <a:cs typeface="Sora" pitchFamily="2" charset="0"/>
              </a:rPr>
              <a:t>Lorem ipsum dolor sit amet, consectetuer adipiscing elit. </a:t>
            </a:r>
          </a:p>
          <a:p>
            <a:pPr algn="ctr"/>
            <a:endParaRPr lang="en-US" dirty="0"/>
          </a:p>
        </p:txBody>
      </p:sp>
      <p:sp>
        <p:nvSpPr>
          <p:cNvPr id="30" name="TextBox 29">
            <a:extLst>
              <a:ext uri="{FF2B5EF4-FFF2-40B4-BE49-F238E27FC236}">
                <a16:creationId xmlns:a16="http://schemas.microsoft.com/office/drawing/2014/main" id="{E942EF70-4CE7-E1DE-1093-27CD9275765E}"/>
              </a:ext>
            </a:extLst>
          </p:cNvPr>
          <p:cNvSpPr txBox="1"/>
          <p:nvPr/>
        </p:nvSpPr>
        <p:spPr>
          <a:xfrm>
            <a:off x="1018863" y="5231558"/>
            <a:ext cx="3035300" cy="1046440"/>
          </a:xfrm>
          <a:prstGeom prst="rect">
            <a:avLst/>
          </a:prstGeom>
          <a:noFill/>
        </p:spPr>
        <p:txBody>
          <a:bodyPr wrap="square" rtlCol="0">
            <a:spAutoFit/>
          </a:bodyPr>
          <a:lstStyle/>
          <a:p>
            <a:pPr algn="ctr"/>
            <a:r>
              <a:rPr lang="en-US" sz="2000" b="1" dirty="0">
                <a:latin typeface="+mj-lt"/>
              </a:rPr>
              <a:t>Your Title here</a:t>
            </a:r>
          </a:p>
          <a:p>
            <a:pPr algn="ctr"/>
            <a:r>
              <a:rPr lang="en-US" sz="1200" spc="300" dirty="0">
                <a:solidFill>
                  <a:schemeClr val="tx1">
                    <a:lumMod val="65000"/>
                    <a:lumOff val="35000"/>
                  </a:schemeClr>
                </a:solidFill>
                <a:latin typeface="+mj-lt"/>
                <a:cs typeface="Sora" pitchFamily="2" charset="0"/>
              </a:rPr>
              <a:t>Lorem ipsum dolor sit amet, consectetuer adipiscing elit. </a:t>
            </a:r>
          </a:p>
          <a:p>
            <a:pPr algn="ctr"/>
            <a:endParaRPr lang="en-US" dirty="0"/>
          </a:p>
        </p:txBody>
      </p:sp>
    </p:spTree>
    <p:extLst>
      <p:ext uri="{BB962C8B-B14F-4D97-AF65-F5344CB8AC3E}">
        <p14:creationId xmlns:p14="http://schemas.microsoft.com/office/powerpoint/2010/main" val="2574297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750"/>
                                  </p:stCondLst>
                                  <p:childTnLst>
                                    <p:set>
                                      <p:cBhvr>
                                        <p:cTn id="6" dur="1" fill="hold">
                                          <p:stCondLst>
                                            <p:cond delay="0"/>
                                          </p:stCondLst>
                                        </p:cTn>
                                        <p:tgtEl>
                                          <p:spTgt spid="14"/>
                                        </p:tgtEl>
                                        <p:attrNameLst>
                                          <p:attrName>style.visibility</p:attrName>
                                        </p:attrNameLst>
                                      </p:cBhvr>
                                      <p:to>
                                        <p:strVal val="visible"/>
                                      </p:to>
                                    </p:set>
                                    <p:animEffect transition="in" filter="wipe(right)">
                                      <p:cBhvr>
                                        <p:cTn id="7" dur="500"/>
                                        <p:tgtEl>
                                          <p:spTgt spid="14"/>
                                        </p:tgtEl>
                                      </p:cBhvr>
                                    </p:animEffect>
                                  </p:childTnLst>
                                </p:cTn>
                              </p:par>
                              <p:par>
                                <p:cTn id="8" presetID="42" presetClass="path" presetSubtype="0" accel="49333" decel="50667" fill="hold" nodeType="withEffect">
                                  <p:stCondLst>
                                    <p:cond delay="750"/>
                                  </p:stCondLst>
                                  <p:childTnLst>
                                    <p:animMotion origin="layout" path="M -2.36111E-6 -7.40741E-7 L -0.06614 -7.40741E-7 " pathEditMode="relative" rAng="0" ptsTypes="AA">
                                      <p:cBhvr>
                                        <p:cTn id="9" dur="750" spd="-100000" fill="hold"/>
                                        <p:tgtEl>
                                          <p:spTgt spid="14"/>
                                        </p:tgtEl>
                                        <p:attrNameLst>
                                          <p:attrName>ppt_x</p:attrName>
                                          <p:attrName>ppt_y</p:attrName>
                                        </p:attrNameLst>
                                      </p:cBhvr>
                                      <p:rCtr x="-3307" y="0"/>
                                    </p:animMotion>
                                  </p:childTnLst>
                                </p:cTn>
                              </p:par>
                              <p:par>
                                <p:cTn id="10" presetID="22" presetClass="entr" presetSubtype="2" fill="hold" nodeType="withEffect">
                                  <p:stCondLst>
                                    <p:cond delay="750"/>
                                  </p:stCondLst>
                                  <p:childTnLst>
                                    <p:set>
                                      <p:cBhvr>
                                        <p:cTn id="11" dur="1" fill="hold">
                                          <p:stCondLst>
                                            <p:cond delay="0"/>
                                          </p:stCondLst>
                                        </p:cTn>
                                        <p:tgtEl>
                                          <p:spTgt spid="24"/>
                                        </p:tgtEl>
                                        <p:attrNameLst>
                                          <p:attrName>style.visibility</p:attrName>
                                        </p:attrNameLst>
                                      </p:cBhvr>
                                      <p:to>
                                        <p:strVal val="visible"/>
                                      </p:to>
                                    </p:set>
                                    <p:animEffect transition="in" filter="wipe(right)">
                                      <p:cBhvr>
                                        <p:cTn id="12" dur="500"/>
                                        <p:tgtEl>
                                          <p:spTgt spid="24"/>
                                        </p:tgtEl>
                                      </p:cBhvr>
                                    </p:animEffect>
                                  </p:childTnLst>
                                </p:cTn>
                              </p:par>
                              <p:par>
                                <p:cTn id="13" presetID="42" presetClass="path" presetSubtype="0" accel="49333" decel="50667" fill="hold" nodeType="withEffect">
                                  <p:stCondLst>
                                    <p:cond delay="750"/>
                                  </p:stCondLst>
                                  <p:childTnLst>
                                    <p:animMotion origin="layout" path="M -2.36111E-6 -7.40741E-7 L -0.06614 -7.40741E-7 " pathEditMode="relative" rAng="0" ptsTypes="AA">
                                      <p:cBhvr>
                                        <p:cTn id="14" dur="750" spd="-100000" fill="hold"/>
                                        <p:tgtEl>
                                          <p:spTgt spid="24"/>
                                        </p:tgtEl>
                                        <p:attrNameLst>
                                          <p:attrName>ppt_x</p:attrName>
                                          <p:attrName>ppt_y</p:attrName>
                                        </p:attrNameLst>
                                      </p:cBhvr>
                                      <p:rCtr x="-3307" y="0"/>
                                    </p:animMotion>
                                  </p:childTnLst>
                                </p:cTn>
                              </p:par>
                              <p:par>
                                <p:cTn id="15" presetID="22" presetClass="entr" presetSubtype="2" fill="hold" nodeType="withEffect">
                                  <p:stCondLst>
                                    <p:cond delay="750"/>
                                  </p:stCondLst>
                                  <p:childTnLst>
                                    <p:set>
                                      <p:cBhvr>
                                        <p:cTn id="16" dur="1" fill="hold">
                                          <p:stCondLst>
                                            <p:cond delay="0"/>
                                          </p:stCondLst>
                                        </p:cTn>
                                        <p:tgtEl>
                                          <p:spTgt spid="20"/>
                                        </p:tgtEl>
                                        <p:attrNameLst>
                                          <p:attrName>style.visibility</p:attrName>
                                        </p:attrNameLst>
                                      </p:cBhvr>
                                      <p:to>
                                        <p:strVal val="visible"/>
                                      </p:to>
                                    </p:set>
                                    <p:animEffect transition="in" filter="wipe(right)">
                                      <p:cBhvr>
                                        <p:cTn id="17" dur="500"/>
                                        <p:tgtEl>
                                          <p:spTgt spid="20"/>
                                        </p:tgtEl>
                                      </p:cBhvr>
                                    </p:animEffect>
                                  </p:childTnLst>
                                </p:cTn>
                              </p:par>
                              <p:par>
                                <p:cTn id="18" presetID="42" presetClass="path" presetSubtype="0" accel="49333" decel="50667" fill="hold" nodeType="withEffect">
                                  <p:stCondLst>
                                    <p:cond delay="750"/>
                                  </p:stCondLst>
                                  <p:childTnLst>
                                    <p:animMotion origin="layout" path="M -2.36111E-6 -7.40741E-7 L -0.06614 -7.40741E-7 " pathEditMode="relative" rAng="0" ptsTypes="AA">
                                      <p:cBhvr>
                                        <p:cTn id="19" dur="750" spd="-100000" fill="hold"/>
                                        <p:tgtEl>
                                          <p:spTgt spid="20"/>
                                        </p:tgtEl>
                                        <p:attrNameLst>
                                          <p:attrName>ppt_x</p:attrName>
                                          <p:attrName>ppt_y</p:attrName>
                                        </p:attrNameLst>
                                      </p:cBhvr>
                                      <p:rCtr x="-3307" y="0"/>
                                    </p:animMotion>
                                  </p:childTnLst>
                                </p:cTn>
                              </p:par>
                              <p:par>
                                <p:cTn id="20" presetID="22" presetClass="entr" presetSubtype="2" fill="hold" nodeType="withEffect">
                                  <p:stCondLst>
                                    <p:cond delay="750"/>
                                  </p:stCondLst>
                                  <p:childTnLst>
                                    <p:set>
                                      <p:cBhvr>
                                        <p:cTn id="21" dur="1" fill="hold">
                                          <p:stCondLst>
                                            <p:cond delay="0"/>
                                          </p:stCondLst>
                                        </p:cTn>
                                        <p:tgtEl>
                                          <p:spTgt spid="16"/>
                                        </p:tgtEl>
                                        <p:attrNameLst>
                                          <p:attrName>style.visibility</p:attrName>
                                        </p:attrNameLst>
                                      </p:cBhvr>
                                      <p:to>
                                        <p:strVal val="visible"/>
                                      </p:to>
                                    </p:set>
                                    <p:animEffect transition="in" filter="wipe(right)">
                                      <p:cBhvr>
                                        <p:cTn id="22" dur="500"/>
                                        <p:tgtEl>
                                          <p:spTgt spid="16"/>
                                        </p:tgtEl>
                                      </p:cBhvr>
                                    </p:animEffect>
                                  </p:childTnLst>
                                </p:cTn>
                              </p:par>
                              <p:par>
                                <p:cTn id="23" presetID="42" presetClass="path" presetSubtype="0" accel="49333" decel="50667" fill="hold" nodeType="withEffect">
                                  <p:stCondLst>
                                    <p:cond delay="750"/>
                                  </p:stCondLst>
                                  <p:childTnLst>
                                    <p:animMotion origin="layout" path="M -2.36111E-6 -7.40741E-7 L -0.06614 -7.40741E-7 " pathEditMode="relative" rAng="0" ptsTypes="AA">
                                      <p:cBhvr>
                                        <p:cTn id="24" dur="750" spd="-100000" fill="hold"/>
                                        <p:tgtEl>
                                          <p:spTgt spid="16"/>
                                        </p:tgtEl>
                                        <p:attrNameLst>
                                          <p:attrName>ppt_x</p:attrName>
                                          <p:attrName>ppt_y</p:attrName>
                                        </p:attrNameLst>
                                      </p:cBhvr>
                                      <p:rCtr x="-3307" y="0"/>
                                    </p:animMotion>
                                  </p:childTnLst>
                                </p:cTn>
                              </p:par>
                              <p:par>
                                <p:cTn id="25" presetID="22" presetClass="entr" presetSubtype="2" fill="hold" nodeType="withEffect">
                                  <p:stCondLst>
                                    <p:cond delay="750"/>
                                  </p:stCondLst>
                                  <p:childTnLst>
                                    <p:set>
                                      <p:cBhvr>
                                        <p:cTn id="26" dur="1" fill="hold">
                                          <p:stCondLst>
                                            <p:cond delay="0"/>
                                          </p:stCondLst>
                                        </p:cTn>
                                        <p:tgtEl>
                                          <p:spTgt spid="22"/>
                                        </p:tgtEl>
                                        <p:attrNameLst>
                                          <p:attrName>style.visibility</p:attrName>
                                        </p:attrNameLst>
                                      </p:cBhvr>
                                      <p:to>
                                        <p:strVal val="visible"/>
                                      </p:to>
                                    </p:set>
                                    <p:animEffect transition="in" filter="wipe(right)">
                                      <p:cBhvr>
                                        <p:cTn id="27" dur="500"/>
                                        <p:tgtEl>
                                          <p:spTgt spid="22"/>
                                        </p:tgtEl>
                                      </p:cBhvr>
                                    </p:animEffect>
                                  </p:childTnLst>
                                </p:cTn>
                              </p:par>
                              <p:par>
                                <p:cTn id="28" presetID="42" presetClass="path" presetSubtype="0" accel="49333" decel="50667" fill="hold" nodeType="withEffect">
                                  <p:stCondLst>
                                    <p:cond delay="750"/>
                                  </p:stCondLst>
                                  <p:childTnLst>
                                    <p:animMotion origin="layout" path="M -2.36111E-6 -7.40741E-7 L -0.06614 -7.40741E-7 " pathEditMode="relative" rAng="0" ptsTypes="AA">
                                      <p:cBhvr>
                                        <p:cTn id="29" dur="750" spd="-100000" fill="hold"/>
                                        <p:tgtEl>
                                          <p:spTgt spid="22"/>
                                        </p:tgtEl>
                                        <p:attrNameLst>
                                          <p:attrName>ppt_x</p:attrName>
                                          <p:attrName>ppt_y</p:attrName>
                                        </p:attrNameLst>
                                      </p:cBhvr>
                                      <p:rCtr x="-3307" y="0"/>
                                    </p:animMotion>
                                  </p:childTnLst>
                                </p:cTn>
                              </p:par>
                              <p:par>
                                <p:cTn id="30" presetID="22" presetClass="entr" presetSubtype="2" fill="hold" nodeType="withEffect">
                                  <p:stCondLst>
                                    <p:cond delay="750"/>
                                  </p:stCondLst>
                                  <p:childTnLst>
                                    <p:set>
                                      <p:cBhvr>
                                        <p:cTn id="31" dur="1" fill="hold">
                                          <p:stCondLst>
                                            <p:cond delay="0"/>
                                          </p:stCondLst>
                                        </p:cTn>
                                        <p:tgtEl>
                                          <p:spTgt spid="18"/>
                                        </p:tgtEl>
                                        <p:attrNameLst>
                                          <p:attrName>style.visibility</p:attrName>
                                        </p:attrNameLst>
                                      </p:cBhvr>
                                      <p:to>
                                        <p:strVal val="visible"/>
                                      </p:to>
                                    </p:set>
                                    <p:animEffect transition="in" filter="wipe(right)">
                                      <p:cBhvr>
                                        <p:cTn id="32" dur="500"/>
                                        <p:tgtEl>
                                          <p:spTgt spid="18"/>
                                        </p:tgtEl>
                                      </p:cBhvr>
                                    </p:animEffect>
                                  </p:childTnLst>
                                </p:cTn>
                              </p:par>
                              <p:par>
                                <p:cTn id="33" presetID="42" presetClass="path" presetSubtype="0" accel="49333" decel="50667" fill="hold" nodeType="withEffect">
                                  <p:stCondLst>
                                    <p:cond delay="750"/>
                                  </p:stCondLst>
                                  <p:childTnLst>
                                    <p:animMotion origin="layout" path="M -2.36111E-6 -7.40741E-7 L -0.06614 -7.40741E-7 " pathEditMode="relative" rAng="0" ptsTypes="AA">
                                      <p:cBhvr>
                                        <p:cTn id="34" dur="750" spd="-100000" fill="hold"/>
                                        <p:tgtEl>
                                          <p:spTgt spid="18"/>
                                        </p:tgtEl>
                                        <p:attrNameLst>
                                          <p:attrName>ppt_x</p:attrName>
                                          <p:attrName>ppt_y</p:attrName>
                                        </p:attrNameLst>
                                      </p:cBhvr>
                                      <p:rCtr x="-3307" y="0"/>
                                    </p:animMotion>
                                  </p:childTnLst>
                                </p:cTn>
                              </p:par>
                              <p:par>
                                <p:cTn id="35" presetID="23" presetClass="entr" presetSubtype="272" fill="hold" grpId="0" nodeType="withEffect">
                                  <p:stCondLst>
                                    <p:cond delay="500"/>
                                  </p:stCondLst>
                                  <p:childTnLst>
                                    <p:set>
                                      <p:cBhvr>
                                        <p:cTn id="36" dur="1" fill="hold">
                                          <p:stCondLst>
                                            <p:cond delay="0"/>
                                          </p:stCondLst>
                                        </p:cTn>
                                        <p:tgtEl>
                                          <p:spTgt spid="25"/>
                                        </p:tgtEl>
                                        <p:attrNameLst>
                                          <p:attrName>style.visibility</p:attrName>
                                        </p:attrNameLst>
                                      </p:cBhvr>
                                      <p:to>
                                        <p:strVal val="visible"/>
                                      </p:to>
                                    </p:set>
                                    <p:anim calcmode="lin" valueType="num">
                                      <p:cBhvr>
                                        <p:cTn id="37" dur="250" fill="hold"/>
                                        <p:tgtEl>
                                          <p:spTgt spid="25"/>
                                        </p:tgtEl>
                                        <p:attrNameLst>
                                          <p:attrName>ppt_w</p:attrName>
                                        </p:attrNameLst>
                                      </p:cBhvr>
                                      <p:tavLst>
                                        <p:tav tm="0">
                                          <p:val>
                                            <p:strVal val="2/3*#ppt_w"/>
                                          </p:val>
                                        </p:tav>
                                        <p:tav tm="100000">
                                          <p:val>
                                            <p:strVal val="#ppt_w"/>
                                          </p:val>
                                        </p:tav>
                                      </p:tavLst>
                                    </p:anim>
                                    <p:anim calcmode="lin" valueType="num">
                                      <p:cBhvr>
                                        <p:cTn id="38" dur="250" fill="hold"/>
                                        <p:tgtEl>
                                          <p:spTgt spid="25"/>
                                        </p:tgtEl>
                                        <p:attrNameLst>
                                          <p:attrName>ppt_h</p:attrName>
                                        </p:attrNameLst>
                                      </p:cBhvr>
                                      <p:tavLst>
                                        <p:tav tm="0">
                                          <p:val>
                                            <p:strVal val="2/3*#ppt_h"/>
                                          </p:val>
                                        </p:tav>
                                        <p:tav tm="100000">
                                          <p:val>
                                            <p:strVal val="#ppt_h"/>
                                          </p:val>
                                        </p:tav>
                                      </p:tavLst>
                                    </p:anim>
                                  </p:childTnLst>
                                </p:cTn>
                              </p:par>
                              <p:par>
                                <p:cTn id="39" presetID="42" presetClass="path" presetSubtype="0" accel="49333" decel="50667" fill="hold" grpId="1" nodeType="withEffect">
                                  <p:stCondLst>
                                    <p:cond delay="500"/>
                                  </p:stCondLst>
                                  <p:childTnLst>
                                    <p:animMotion origin="layout" path="M 2.36111E-6 4.81481E-6 L 2.36111E-6 0.07237 " pathEditMode="relative" rAng="0" ptsTypes="AA">
                                      <p:cBhvr>
                                        <p:cTn id="40" dur="500" spd="-100000" fill="hold"/>
                                        <p:tgtEl>
                                          <p:spTgt spid="25"/>
                                        </p:tgtEl>
                                        <p:attrNameLst>
                                          <p:attrName>ppt_x</p:attrName>
                                          <p:attrName>ppt_y</p:attrName>
                                        </p:attrNameLst>
                                      </p:cBhvr>
                                      <p:rCtr x="0" y="3611"/>
                                    </p:animMotion>
                                  </p:childTnLst>
                                </p:cTn>
                              </p:par>
                              <p:par>
                                <p:cTn id="41" presetID="23" presetClass="entr" presetSubtype="272" fill="hold" grpId="0" nodeType="withEffect">
                                  <p:stCondLst>
                                    <p:cond delay="500"/>
                                  </p:stCondLst>
                                  <p:childTnLst>
                                    <p:set>
                                      <p:cBhvr>
                                        <p:cTn id="42" dur="1" fill="hold">
                                          <p:stCondLst>
                                            <p:cond delay="0"/>
                                          </p:stCondLst>
                                        </p:cTn>
                                        <p:tgtEl>
                                          <p:spTgt spid="26"/>
                                        </p:tgtEl>
                                        <p:attrNameLst>
                                          <p:attrName>style.visibility</p:attrName>
                                        </p:attrNameLst>
                                      </p:cBhvr>
                                      <p:to>
                                        <p:strVal val="visible"/>
                                      </p:to>
                                    </p:set>
                                    <p:anim calcmode="lin" valueType="num">
                                      <p:cBhvr>
                                        <p:cTn id="43" dur="250" fill="hold"/>
                                        <p:tgtEl>
                                          <p:spTgt spid="26"/>
                                        </p:tgtEl>
                                        <p:attrNameLst>
                                          <p:attrName>ppt_w</p:attrName>
                                        </p:attrNameLst>
                                      </p:cBhvr>
                                      <p:tavLst>
                                        <p:tav tm="0">
                                          <p:val>
                                            <p:strVal val="2/3*#ppt_w"/>
                                          </p:val>
                                        </p:tav>
                                        <p:tav tm="100000">
                                          <p:val>
                                            <p:strVal val="#ppt_w"/>
                                          </p:val>
                                        </p:tav>
                                      </p:tavLst>
                                    </p:anim>
                                    <p:anim calcmode="lin" valueType="num">
                                      <p:cBhvr>
                                        <p:cTn id="44" dur="250" fill="hold"/>
                                        <p:tgtEl>
                                          <p:spTgt spid="26"/>
                                        </p:tgtEl>
                                        <p:attrNameLst>
                                          <p:attrName>ppt_h</p:attrName>
                                        </p:attrNameLst>
                                      </p:cBhvr>
                                      <p:tavLst>
                                        <p:tav tm="0">
                                          <p:val>
                                            <p:strVal val="2/3*#ppt_h"/>
                                          </p:val>
                                        </p:tav>
                                        <p:tav tm="100000">
                                          <p:val>
                                            <p:strVal val="#ppt_h"/>
                                          </p:val>
                                        </p:tav>
                                      </p:tavLst>
                                    </p:anim>
                                  </p:childTnLst>
                                </p:cTn>
                              </p:par>
                              <p:par>
                                <p:cTn id="45" presetID="42" presetClass="path" presetSubtype="0" accel="49333" decel="50667" fill="hold" grpId="1" nodeType="withEffect">
                                  <p:stCondLst>
                                    <p:cond delay="500"/>
                                  </p:stCondLst>
                                  <p:childTnLst>
                                    <p:animMotion origin="layout" path="M 2.36111E-6 4.81481E-6 L 2.36111E-6 0.07237 " pathEditMode="relative" rAng="0" ptsTypes="AA">
                                      <p:cBhvr>
                                        <p:cTn id="46" dur="500" spd="-100000" fill="hold"/>
                                        <p:tgtEl>
                                          <p:spTgt spid="26"/>
                                        </p:tgtEl>
                                        <p:attrNameLst>
                                          <p:attrName>ppt_x</p:attrName>
                                          <p:attrName>ppt_y</p:attrName>
                                        </p:attrNameLst>
                                      </p:cBhvr>
                                      <p:rCtr x="0" y="3611"/>
                                    </p:animMotion>
                                  </p:childTnLst>
                                </p:cTn>
                              </p:par>
                              <p:par>
                                <p:cTn id="47" presetID="23" presetClass="entr" presetSubtype="272" fill="hold" grpId="0" nodeType="withEffect">
                                  <p:stCondLst>
                                    <p:cond delay="500"/>
                                  </p:stCondLst>
                                  <p:childTnLst>
                                    <p:set>
                                      <p:cBhvr>
                                        <p:cTn id="48" dur="1" fill="hold">
                                          <p:stCondLst>
                                            <p:cond delay="0"/>
                                          </p:stCondLst>
                                        </p:cTn>
                                        <p:tgtEl>
                                          <p:spTgt spid="27"/>
                                        </p:tgtEl>
                                        <p:attrNameLst>
                                          <p:attrName>style.visibility</p:attrName>
                                        </p:attrNameLst>
                                      </p:cBhvr>
                                      <p:to>
                                        <p:strVal val="visible"/>
                                      </p:to>
                                    </p:set>
                                    <p:anim calcmode="lin" valueType="num">
                                      <p:cBhvr>
                                        <p:cTn id="49" dur="250" fill="hold"/>
                                        <p:tgtEl>
                                          <p:spTgt spid="27"/>
                                        </p:tgtEl>
                                        <p:attrNameLst>
                                          <p:attrName>ppt_w</p:attrName>
                                        </p:attrNameLst>
                                      </p:cBhvr>
                                      <p:tavLst>
                                        <p:tav tm="0">
                                          <p:val>
                                            <p:strVal val="2/3*#ppt_w"/>
                                          </p:val>
                                        </p:tav>
                                        <p:tav tm="100000">
                                          <p:val>
                                            <p:strVal val="#ppt_w"/>
                                          </p:val>
                                        </p:tav>
                                      </p:tavLst>
                                    </p:anim>
                                    <p:anim calcmode="lin" valueType="num">
                                      <p:cBhvr>
                                        <p:cTn id="50" dur="250" fill="hold"/>
                                        <p:tgtEl>
                                          <p:spTgt spid="27"/>
                                        </p:tgtEl>
                                        <p:attrNameLst>
                                          <p:attrName>ppt_h</p:attrName>
                                        </p:attrNameLst>
                                      </p:cBhvr>
                                      <p:tavLst>
                                        <p:tav tm="0">
                                          <p:val>
                                            <p:strVal val="2/3*#ppt_h"/>
                                          </p:val>
                                        </p:tav>
                                        <p:tav tm="100000">
                                          <p:val>
                                            <p:strVal val="#ppt_h"/>
                                          </p:val>
                                        </p:tav>
                                      </p:tavLst>
                                    </p:anim>
                                  </p:childTnLst>
                                </p:cTn>
                              </p:par>
                              <p:par>
                                <p:cTn id="51" presetID="42" presetClass="path" presetSubtype="0" accel="49333" decel="50667" fill="hold" grpId="1" nodeType="withEffect">
                                  <p:stCondLst>
                                    <p:cond delay="500"/>
                                  </p:stCondLst>
                                  <p:childTnLst>
                                    <p:animMotion origin="layout" path="M 2.36111E-6 4.81481E-6 L 2.36111E-6 0.07237 " pathEditMode="relative" rAng="0" ptsTypes="AA">
                                      <p:cBhvr>
                                        <p:cTn id="52" dur="500" spd="-100000" fill="hold"/>
                                        <p:tgtEl>
                                          <p:spTgt spid="27"/>
                                        </p:tgtEl>
                                        <p:attrNameLst>
                                          <p:attrName>ppt_x</p:attrName>
                                          <p:attrName>ppt_y</p:attrName>
                                        </p:attrNameLst>
                                      </p:cBhvr>
                                      <p:rCtr x="0" y="3611"/>
                                    </p:animMotion>
                                  </p:childTnLst>
                                </p:cTn>
                              </p:par>
                              <p:par>
                                <p:cTn id="53" presetID="23" presetClass="entr" presetSubtype="272" fill="hold" grpId="0" nodeType="withEffect">
                                  <p:stCondLst>
                                    <p:cond delay="500"/>
                                  </p:stCondLst>
                                  <p:childTnLst>
                                    <p:set>
                                      <p:cBhvr>
                                        <p:cTn id="54" dur="1" fill="hold">
                                          <p:stCondLst>
                                            <p:cond delay="0"/>
                                          </p:stCondLst>
                                        </p:cTn>
                                        <p:tgtEl>
                                          <p:spTgt spid="28"/>
                                        </p:tgtEl>
                                        <p:attrNameLst>
                                          <p:attrName>style.visibility</p:attrName>
                                        </p:attrNameLst>
                                      </p:cBhvr>
                                      <p:to>
                                        <p:strVal val="visible"/>
                                      </p:to>
                                    </p:set>
                                    <p:anim calcmode="lin" valueType="num">
                                      <p:cBhvr>
                                        <p:cTn id="55" dur="250" fill="hold"/>
                                        <p:tgtEl>
                                          <p:spTgt spid="28"/>
                                        </p:tgtEl>
                                        <p:attrNameLst>
                                          <p:attrName>ppt_w</p:attrName>
                                        </p:attrNameLst>
                                      </p:cBhvr>
                                      <p:tavLst>
                                        <p:tav tm="0">
                                          <p:val>
                                            <p:strVal val="2/3*#ppt_w"/>
                                          </p:val>
                                        </p:tav>
                                        <p:tav tm="100000">
                                          <p:val>
                                            <p:strVal val="#ppt_w"/>
                                          </p:val>
                                        </p:tav>
                                      </p:tavLst>
                                    </p:anim>
                                    <p:anim calcmode="lin" valueType="num">
                                      <p:cBhvr>
                                        <p:cTn id="56" dur="250" fill="hold"/>
                                        <p:tgtEl>
                                          <p:spTgt spid="28"/>
                                        </p:tgtEl>
                                        <p:attrNameLst>
                                          <p:attrName>ppt_h</p:attrName>
                                        </p:attrNameLst>
                                      </p:cBhvr>
                                      <p:tavLst>
                                        <p:tav tm="0">
                                          <p:val>
                                            <p:strVal val="2/3*#ppt_h"/>
                                          </p:val>
                                        </p:tav>
                                        <p:tav tm="100000">
                                          <p:val>
                                            <p:strVal val="#ppt_h"/>
                                          </p:val>
                                        </p:tav>
                                      </p:tavLst>
                                    </p:anim>
                                  </p:childTnLst>
                                </p:cTn>
                              </p:par>
                              <p:par>
                                <p:cTn id="57" presetID="42" presetClass="path" presetSubtype="0" accel="49333" decel="50667" fill="hold" grpId="1" nodeType="withEffect">
                                  <p:stCondLst>
                                    <p:cond delay="500"/>
                                  </p:stCondLst>
                                  <p:childTnLst>
                                    <p:animMotion origin="layout" path="M 2.36111E-6 4.81481E-6 L 2.36111E-6 0.07237 " pathEditMode="relative" rAng="0" ptsTypes="AA">
                                      <p:cBhvr>
                                        <p:cTn id="58" dur="500" spd="-100000" fill="hold"/>
                                        <p:tgtEl>
                                          <p:spTgt spid="28"/>
                                        </p:tgtEl>
                                        <p:attrNameLst>
                                          <p:attrName>ppt_x</p:attrName>
                                          <p:attrName>ppt_y</p:attrName>
                                        </p:attrNameLst>
                                      </p:cBhvr>
                                      <p:rCtr x="0" y="3611"/>
                                    </p:animMotion>
                                  </p:childTnLst>
                                </p:cTn>
                              </p:par>
                              <p:par>
                                <p:cTn id="59" presetID="23" presetClass="entr" presetSubtype="272" fill="hold" grpId="0" nodeType="withEffect">
                                  <p:stCondLst>
                                    <p:cond delay="500"/>
                                  </p:stCondLst>
                                  <p:childTnLst>
                                    <p:set>
                                      <p:cBhvr>
                                        <p:cTn id="60" dur="1" fill="hold">
                                          <p:stCondLst>
                                            <p:cond delay="0"/>
                                          </p:stCondLst>
                                        </p:cTn>
                                        <p:tgtEl>
                                          <p:spTgt spid="29"/>
                                        </p:tgtEl>
                                        <p:attrNameLst>
                                          <p:attrName>style.visibility</p:attrName>
                                        </p:attrNameLst>
                                      </p:cBhvr>
                                      <p:to>
                                        <p:strVal val="visible"/>
                                      </p:to>
                                    </p:set>
                                    <p:anim calcmode="lin" valueType="num">
                                      <p:cBhvr>
                                        <p:cTn id="61" dur="250" fill="hold"/>
                                        <p:tgtEl>
                                          <p:spTgt spid="29"/>
                                        </p:tgtEl>
                                        <p:attrNameLst>
                                          <p:attrName>ppt_w</p:attrName>
                                        </p:attrNameLst>
                                      </p:cBhvr>
                                      <p:tavLst>
                                        <p:tav tm="0">
                                          <p:val>
                                            <p:strVal val="2/3*#ppt_w"/>
                                          </p:val>
                                        </p:tav>
                                        <p:tav tm="100000">
                                          <p:val>
                                            <p:strVal val="#ppt_w"/>
                                          </p:val>
                                        </p:tav>
                                      </p:tavLst>
                                    </p:anim>
                                    <p:anim calcmode="lin" valueType="num">
                                      <p:cBhvr>
                                        <p:cTn id="62" dur="250" fill="hold"/>
                                        <p:tgtEl>
                                          <p:spTgt spid="29"/>
                                        </p:tgtEl>
                                        <p:attrNameLst>
                                          <p:attrName>ppt_h</p:attrName>
                                        </p:attrNameLst>
                                      </p:cBhvr>
                                      <p:tavLst>
                                        <p:tav tm="0">
                                          <p:val>
                                            <p:strVal val="2/3*#ppt_h"/>
                                          </p:val>
                                        </p:tav>
                                        <p:tav tm="100000">
                                          <p:val>
                                            <p:strVal val="#ppt_h"/>
                                          </p:val>
                                        </p:tav>
                                      </p:tavLst>
                                    </p:anim>
                                  </p:childTnLst>
                                </p:cTn>
                              </p:par>
                              <p:par>
                                <p:cTn id="63" presetID="42" presetClass="path" presetSubtype="0" accel="49333" decel="50667" fill="hold" grpId="1" nodeType="withEffect">
                                  <p:stCondLst>
                                    <p:cond delay="500"/>
                                  </p:stCondLst>
                                  <p:childTnLst>
                                    <p:animMotion origin="layout" path="M 2.36111E-6 4.81481E-6 L 2.36111E-6 0.07237 " pathEditMode="relative" rAng="0" ptsTypes="AA">
                                      <p:cBhvr>
                                        <p:cTn id="64" dur="500" spd="-100000" fill="hold"/>
                                        <p:tgtEl>
                                          <p:spTgt spid="29"/>
                                        </p:tgtEl>
                                        <p:attrNameLst>
                                          <p:attrName>ppt_x</p:attrName>
                                          <p:attrName>ppt_y</p:attrName>
                                        </p:attrNameLst>
                                      </p:cBhvr>
                                      <p:rCtr x="0" y="3611"/>
                                    </p:animMotion>
                                  </p:childTnLst>
                                </p:cTn>
                              </p:par>
                              <p:par>
                                <p:cTn id="65" presetID="23" presetClass="entr" presetSubtype="272" fill="hold" grpId="0" nodeType="withEffect">
                                  <p:stCondLst>
                                    <p:cond delay="500"/>
                                  </p:stCondLst>
                                  <p:childTnLst>
                                    <p:set>
                                      <p:cBhvr>
                                        <p:cTn id="66" dur="1" fill="hold">
                                          <p:stCondLst>
                                            <p:cond delay="0"/>
                                          </p:stCondLst>
                                        </p:cTn>
                                        <p:tgtEl>
                                          <p:spTgt spid="30"/>
                                        </p:tgtEl>
                                        <p:attrNameLst>
                                          <p:attrName>style.visibility</p:attrName>
                                        </p:attrNameLst>
                                      </p:cBhvr>
                                      <p:to>
                                        <p:strVal val="visible"/>
                                      </p:to>
                                    </p:set>
                                    <p:anim calcmode="lin" valueType="num">
                                      <p:cBhvr>
                                        <p:cTn id="67" dur="250" fill="hold"/>
                                        <p:tgtEl>
                                          <p:spTgt spid="30"/>
                                        </p:tgtEl>
                                        <p:attrNameLst>
                                          <p:attrName>ppt_w</p:attrName>
                                        </p:attrNameLst>
                                      </p:cBhvr>
                                      <p:tavLst>
                                        <p:tav tm="0">
                                          <p:val>
                                            <p:strVal val="2/3*#ppt_w"/>
                                          </p:val>
                                        </p:tav>
                                        <p:tav tm="100000">
                                          <p:val>
                                            <p:strVal val="#ppt_w"/>
                                          </p:val>
                                        </p:tav>
                                      </p:tavLst>
                                    </p:anim>
                                    <p:anim calcmode="lin" valueType="num">
                                      <p:cBhvr>
                                        <p:cTn id="68" dur="250" fill="hold"/>
                                        <p:tgtEl>
                                          <p:spTgt spid="30"/>
                                        </p:tgtEl>
                                        <p:attrNameLst>
                                          <p:attrName>ppt_h</p:attrName>
                                        </p:attrNameLst>
                                      </p:cBhvr>
                                      <p:tavLst>
                                        <p:tav tm="0">
                                          <p:val>
                                            <p:strVal val="2/3*#ppt_h"/>
                                          </p:val>
                                        </p:tav>
                                        <p:tav tm="100000">
                                          <p:val>
                                            <p:strVal val="#ppt_h"/>
                                          </p:val>
                                        </p:tav>
                                      </p:tavLst>
                                    </p:anim>
                                  </p:childTnLst>
                                </p:cTn>
                              </p:par>
                              <p:par>
                                <p:cTn id="69" presetID="42" presetClass="path" presetSubtype="0" accel="49333" decel="50667" fill="hold" grpId="1" nodeType="withEffect">
                                  <p:stCondLst>
                                    <p:cond delay="500"/>
                                  </p:stCondLst>
                                  <p:childTnLst>
                                    <p:animMotion origin="layout" path="M 2.36111E-6 4.81481E-6 L 2.36111E-6 0.07237 " pathEditMode="relative" rAng="0" ptsTypes="AA">
                                      <p:cBhvr>
                                        <p:cTn id="70" dur="500" spd="-100000" fill="hold"/>
                                        <p:tgtEl>
                                          <p:spTgt spid="30"/>
                                        </p:tgtEl>
                                        <p:attrNameLst>
                                          <p:attrName>ppt_x</p:attrName>
                                          <p:attrName>ppt_y</p:attrName>
                                        </p:attrNameLst>
                                      </p:cBhvr>
                                      <p:rCtr x="0" y="3611"/>
                                    </p:animMotion>
                                  </p:childTnLst>
                                </p:cTn>
                              </p:par>
                              <p:par>
                                <p:cTn id="71" presetID="23" presetClass="entr" presetSubtype="272" fill="hold" grpId="0" nodeType="withEffect">
                                  <p:stCondLst>
                                    <p:cond delay="500"/>
                                  </p:stCondLst>
                                  <p:childTnLst>
                                    <p:set>
                                      <p:cBhvr>
                                        <p:cTn id="72" dur="1" fill="hold">
                                          <p:stCondLst>
                                            <p:cond delay="0"/>
                                          </p:stCondLst>
                                        </p:cTn>
                                        <p:tgtEl>
                                          <p:spTgt spid="4"/>
                                        </p:tgtEl>
                                        <p:attrNameLst>
                                          <p:attrName>style.visibility</p:attrName>
                                        </p:attrNameLst>
                                      </p:cBhvr>
                                      <p:to>
                                        <p:strVal val="visible"/>
                                      </p:to>
                                    </p:set>
                                    <p:anim calcmode="lin" valueType="num">
                                      <p:cBhvr>
                                        <p:cTn id="73" dur="250" fill="hold"/>
                                        <p:tgtEl>
                                          <p:spTgt spid="4"/>
                                        </p:tgtEl>
                                        <p:attrNameLst>
                                          <p:attrName>ppt_w</p:attrName>
                                        </p:attrNameLst>
                                      </p:cBhvr>
                                      <p:tavLst>
                                        <p:tav tm="0">
                                          <p:val>
                                            <p:strVal val="2/3*#ppt_w"/>
                                          </p:val>
                                        </p:tav>
                                        <p:tav tm="100000">
                                          <p:val>
                                            <p:strVal val="#ppt_w"/>
                                          </p:val>
                                        </p:tav>
                                      </p:tavLst>
                                    </p:anim>
                                    <p:anim calcmode="lin" valueType="num">
                                      <p:cBhvr>
                                        <p:cTn id="74" dur="250" fill="hold"/>
                                        <p:tgtEl>
                                          <p:spTgt spid="4"/>
                                        </p:tgtEl>
                                        <p:attrNameLst>
                                          <p:attrName>ppt_h</p:attrName>
                                        </p:attrNameLst>
                                      </p:cBhvr>
                                      <p:tavLst>
                                        <p:tav tm="0">
                                          <p:val>
                                            <p:strVal val="2/3*#ppt_h"/>
                                          </p:val>
                                        </p:tav>
                                        <p:tav tm="100000">
                                          <p:val>
                                            <p:strVal val="#ppt_h"/>
                                          </p:val>
                                        </p:tav>
                                      </p:tavLst>
                                    </p:anim>
                                  </p:childTnLst>
                                </p:cTn>
                              </p:par>
                              <p:par>
                                <p:cTn id="75" presetID="42" presetClass="path" presetSubtype="0" accel="49333" decel="50667" fill="hold" grpId="1" nodeType="withEffect">
                                  <p:stCondLst>
                                    <p:cond delay="500"/>
                                  </p:stCondLst>
                                  <p:childTnLst>
                                    <p:animMotion origin="layout" path="M 0 8.64198E-7 L 0 0.07238 " pathEditMode="relative" rAng="0" ptsTypes="AA">
                                      <p:cBhvr>
                                        <p:cTn id="76" dur="500" spd="-100000" fill="hold"/>
                                        <p:tgtEl>
                                          <p:spTgt spid="4"/>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25" grpId="0"/>
      <p:bldP spid="25" grpId="1"/>
      <p:bldP spid="26" grpId="0"/>
      <p:bldP spid="26" grpId="1"/>
      <p:bldP spid="27" grpId="0"/>
      <p:bldP spid="27" grpId="1"/>
      <p:bldP spid="28" grpId="0"/>
      <p:bldP spid="28" grpId="1"/>
      <p:bldP spid="29" grpId="0"/>
      <p:bldP spid="29" grpId="1"/>
      <p:bldP spid="30" grpId="0"/>
      <p:bldP spid="30" grpId="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D1FC9F6E-7A57-03E3-D8B4-F8799578178E}"/>
              </a:ext>
            </a:extLst>
          </p:cNvPr>
          <p:cNvSpPr txBox="1"/>
          <p:nvPr/>
        </p:nvSpPr>
        <p:spPr>
          <a:xfrm>
            <a:off x="2953917" y="625469"/>
            <a:ext cx="6373374" cy="923330"/>
          </a:xfrm>
          <a:prstGeom prst="rect">
            <a:avLst/>
          </a:prstGeom>
          <a:noFill/>
        </p:spPr>
        <p:txBody>
          <a:bodyPr wrap="square" rtlCol="0">
            <a:spAutoFit/>
          </a:bodyPr>
          <a:lstStyle/>
          <a:p>
            <a:pPr algn="ctr" defTabSz="1828357"/>
            <a:r>
              <a:rPr lang="en-US" sz="5400" b="1" spc="600"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MEMBERSHIP</a:t>
            </a:r>
            <a:endParaRPr lang="en-US" sz="8000" b="1" spc="600"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3" name="Rectangle 2">
            <a:extLst>
              <a:ext uri="{FF2B5EF4-FFF2-40B4-BE49-F238E27FC236}">
                <a16:creationId xmlns:a16="http://schemas.microsoft.com/office/drawing/2014/main" id="{2E35DFF8-19AB-9C38-6E9E-15DCAD442016}"/>
              </a:ext>
            </a:extLst>
          </p:cNvPr>
          <p:cNvSpPr/>
          <p:nvPr/>
        </p:nvSpPr>
        <p:spPr>
          <a:xfrm>
            <a:off x="2283024" y="1477918"/>
            <a:ext cx="7625952" cy="279500"/>
          </a:xfrm>
          <a:prstGeom prst="rect">
            <a:avLst/>
          </a:prstGeom>
          <a:noFill/>
        </p:spPr>
        <p:txBody>
          <a:bodyPr wrap="square" rtlCol="0">
            <a:spAutoFit/>
          </a:bodyPr>
          <a:lstStyle/>
          <a:p>
            <a:pPr algn="ctr" defTabSz="857250">
              <a:lnSpc>
                <a:spcPct val="120000"/>
              </a:lnSpc>
            </a:pPr>
            <a:r>
              <a:rPr lang="en-US" sz="1100" spc="300"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Lorem ipsum dolor sit amet, consectetuer adipiscing elit. </a:t>
            </a:r>
          </a:p>
        </p:txBody>
      </p:sp>
      <p:grpSp>
        <p:nvGrpSpPr>
          <p:cNvPr id="19" name="Group 18">
            <a:extLst>
              <a:ext uri="{FF2B5EF4-FFF2-40B4-BE49-F238E27FC236}">
                <a16:creationId xmlns:a16="http://schemas.microsoft.com/office/drawing/2014/main" id="{A111F7D3-DCC7-21F9-8272-0E67A30AC5B1}"/>
              </a:ext>
            </a:extLst>
          </p:cNvPr>
          <p:cNvGrpSpPr/>
          <p:nvPr/>
        </p:nvGrpSpPr>
        <p:grpSpPr>
          <a:xfrm>
            <a:off x="1380879" y="2225653"/>
            <a:ext cx="2891551" cy="3784915"/>
            <a:chOff x="1380879" y="2225653"/>
            <a:chExt cx="2891551" cy="3784915"/>
          </a:xfrm>
        </p:grpSpPr>
        <p:sp>
          <p:nvSpPr>
            <p:cNvPr id="5" name="Rectangle 4">
              <a:extLst>
                <a:ext uri="{FF2B5EF4-FFF2-40B4-BE49-F238E27FC236}">
                  <a16:creationId xmlns:a16="http://schemas.microsoft.com/office/drawing/2014/main" id="{9DF7FE83-5177-F2F7-9914-42E7CDF06EF7}"/>
                </a:ext>
              </a:extLst>
            </p:cNvPr>
            <p:cNvSpPr/>
            <p:nvPr/>
          </p:nvSpPr>
          <p:spPr>
            <a:xfrm>
              <a:off x="1380879" y="2225653"/>
              <a:ext cx="2891551" cy="3784915"/>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accent1"/>
                </a:solidFill>
                <a:latin typeface="Montserrat" charset="0"/>
              </a:endParaRPr>
            </a:p>
          </p:txBody>
        </p:sp>
        <p:sp>
          <p:nvSpPr>
            <p:cNvPr id="6" name="TextBox 5">
              <a:extLst>
                <a:ext uri="{FF2B5EF4-FFF2-40B4-BE49-F238E27FC236}">
                  <a16:creationId xmlns:a16="http://schemas.microsoft.com/office/drawing/2014/main" id="{623562EE-D0A0-20F2-2D1D-2902ABE1115C}"/>
                </a:ext>
              </a:extLst>
            </p:cNvPr>
            <p:cNvSpPr txBox="1"/>
            <p:nvPr/>
          </p:nvSpPr>
          <p:spPr>
            <a:xfrm>
              <a:off x="1607658" y="2720632"/>
              <a:ext cx="2437992" cy="461665"/>
            </a:xfrm>
            <a:prstGeom prst="rect">
              <a:avLst/>
            </a:prstGeom>
            <a:noFill/>
          </p:spPr>
          <p:txBody>
            <a:bodyPr wrap="square" rtlCol="0">
              <a:spAutoFit/>
            </a:bodyPr>
            <a:lstStyle/>
            <a:p>
              <a:pPr algn="ctr"/>
              <a:r>
                <a:rPr lang="en-US" sz="2400" b="1" spc="600"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BEGINNER</a:t>
              </a:r>
              <a:endParaRPr lang="en-US" sz="4000" b="1" spc="600"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67E421F5-0F5A-46AA-1204-7E3FBDCC679B}"/>
                </a:ext>
              </a:extLst>
            </p:cNvPr>
            <p:cNvSpPr txBox="1"/>
            <p:nvPr/>
          </p:nvSpPr>
          <p:spPr>
            <a:xfrm>
              <a:off x="1607658" y="3844780"/>
              <a:ext cx="2437992" cy="1171731"/>
            </a:xfrm>
            <a:prstGeom prst="rect">
              <a:avLst/>
            </a:prstGeom>
            <a:noFill/>
          </p:spPr>
          <p:txBody>
            <a:bodyPr wrap="square" rtlCol="0">
              <a:spAutoFit/>
            </a:bodyPr>
            <a:lstStyle/>
            <a:p>
              <a:pPr algn="ctr">
                <a:lnSpc>
                  <a:spcPct val="150000"/>
                </a:lnSpc>
              </a:pPr>
              <a:r>
                <a:rPr lang="en-US" sz="1200" spc="300"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Lorem ipsum dolor sit amet, consectetuer adipiscing elit. Maecenas protector</a:t>
              </a:r>
            </a:p>
          </p:txBody>
        </p:sp>
        <p:sp>
          <p:nvSpPr>
            <p:cNvPr id="8" name="Rectangle 7">
              <a:extLst>
                <a:ext uri="{FF2B5EF4-FFF2-40B4-BE49-F238E27FC236}">
                  <a16:creationId xmlns:a16="http://schemas.microsoft.com/office/drawing/2014/main" id="{715FDEAE-AFC6-12C3-C0D5-1D32ECEAA674}"/>
                </a:ext>
              </a:extLst>
            </p:cNvPr>
            <p:cNvSpPr/>
            <p:nvPr/>
          </p:nvSpPr>
          <p:spPr>
            <a:xfrm>
              <a:off x="1876252" y="5192003"/>
              <a:ext cx="1900802" cy="323585"/>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spc="600" dirty="0">
                  <a:solidFill>
                    <a:schemeClr val="bg2"/>
                  </a:solidFill>
                  <a:latin typeface="Calibri" panose="020F0502020204030204" pitchFamily="34" charset="0"/>
                  <a:ea typeface="Calibri" panose="020F0502020204030204" pitchFamily="34" charset="0"/>
                  <a:cs typeface="Calibri" panose="020F0502020204030204" pitchFamily="34" charset="0"/>
                </a:rPr>
                <a:t>JOIN</a:t>
              </a:r>
            </a:p>
          </p:txBody>
        </p:sp>
        <p:sp>
          <p:nvSpPr>
            <p:cNvPr id="9" name="TextBox 8">
              <a:extLst>
                <a:ext uri="{FF2B5EF4-FFF2-40B4-BE49-F238E27FC236}">
                  <a16:creationId xmlns:a16="http://schemas.microsoft.com/office/drawing/2014/main" id="{09712439-2AE9-1C18-0D58-5F8E95F895DD}"/>
                </a:ext>
              </a:extLst>
            </p:cNvPr>
            <p:cNvSpPr txBox="1"/>
            <p:nvPr/>
          </p:nvSpPr>
          <p:spPr>
            <a:xfrm>
              <a:off x="1793132" y="3190246"/>
              <a:ext cx="2067042" cy="523220"/>
            </a:xfrm>
            <a:prstGeom prst="rect">
              <a:avLst/>
            </a:prstGeom>
            <a:noFill/>
          </p:spPr>
          <p:txBody>
            <a:bodyPr wrap="square" rtlCol="0">
              <a:spAutoFit/>
            </a:bodyPr>
            <a:lstStyle/>
            <a:p>
              <a:pPr algn="ctr"/>
              <a:r>
                <a:rPr lang="en-US" sz="2400" spc="600" dirty="0">
                  <a:latin typeface="Calibri" panose="020F0502020204030204" pitchFamily="34" charset="0"/>
                  <a:ea typeface="Calibri" panose="020F0502020204030204" pitchFamily="34" charset="0"/>
                  <a:cs typeface="Calibri" panose="020F0502020204030204" pitchFamily="34" charset="0"/>
                </a:rPr>
                <a:t>$</a:t>
              </a:r>
              <a:r>
                <a:rPr lang="en-US" sz="2800" spc="600" dirty="0">
                  <a:latin typeface="Calibri" panose="020F0502020204030204" pitchFamily="34" charset="0"/>
                  <a:ea typeface="Calibri" panose="020F0502020204030204" pitchFamily="34" charset="0"/>
                  <a:cs typeface="Calibri" panose="020F0502020204030204" pitchFamily="34" charset="0"/>
                </a:rPr>
                <a:t>5/</a:t>
              </a:r>
              <a:r>
                <a:rPr lang="en-US" sz="1600" spc="300" dirty="0">
                  <a:latin typeface="Calibri" panose="020F0502020204030204" pitchFamily="34" charset="0"/>
                  <a:ea typeface="Calibri" panose="020F0502020204030204" pitchFamily="34" charset="0"/>
                  <a:cs typeface="Calibri" panose="020F0502020204030204" pitchFamily="34" charset="0"/>
                </a:rPr>
                <a:t>MONTH</a:t>
              </a:r>
              <a:endParaRPr lang="en-US" sz="4400" spc="300" dirty="0">
                <a:latin typeface="Calibri" panose="020F0502020204030204" pitchFamily="34" charset="0"/>
                <a:ea typeface="Calibri" panose="020F0502020204030204" pitchFamily="34" charset="0"/>
                <a:cs typeface="Calibri" panose="020F0502020204030204" pitchFamily="34" charset="0"/>
              </a:endParaRPr>
            </a:p>
          </p:txBody>
        </p:sp>
      </p:grpSp>
      <p:grpSp>
        <p:nvGrpSpPr>
          <p:cNvPr id="20" name="Group 19">
            <a:extLst>
              <a:ext uri="{FF2B5EF4-FFF2-40B4-BE49-F238E27FC236}">
                <a16:creationId xmlns:a16="http://schemas.microsoft.com/office/drawing/2014/main" id="{1AA7B8E8-04E7-84CC-09AE-10362EA8DA2F}"/>
              </a:ext>
            </a:extLst>
          </p:cNvPr>
          <p:cNvGrpSpPr/>
          <p:nvPr/>
        </p:nvGrpSpPr>
        <p:grpSpPr>
          <a:xfrm>
            <a:off x="4650225" y="2225653"/>
            <a:ext cx="2891551" cy="3784915"/>
            <a:chOff x="4650225" y="2225653"/>
            <a:chExt cx="2891551" cy="3784915"/>
          </a:xfrm>
        </p:grpSpPr>
        <p:sp>
          <p:nvSpPr>
            <p:cNvPr id="4" name="Rectangle 3">
              <a:extLst>
                <a:ext uri="{FF2B5EF4-FFF2-40B4-BE49-F238E27FC236}">
                  <a16:creationId xmlns:a16="http://schemas.microsoft.com/office/drawing/2014/main" id="{D365615A-8151-835C-94AE-C3F7098F497C}"/>
                </a:ext>
              </a:extLst>
            </p:cNvPr>
            <p:cNvSpPr/>
            <p:nvPr/>
          </p:nvSpPr>
          <p:spPr>
            <a:xfrm>
              <a:off x="4650225" y="2225653"/>
              <a:ext cx="2891551" cy="3784915"/>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solidFill>
                  <a:schemeClr val="bg1"/>
                </a:solidFill>
                <a:latin typeface="Montserrat" charset="0"/>
              </a:endParaRPr>
            </a:p>
          </p:txBody>
        </p:sp>
        <p:sp>
          <p:nvSpPr>
            <p:cNvPr id="11" name="TextBox 10">
              <a:extLst>
                <a:ext uri="{FF2B5EF4-FFF2-40B4-BE49-F238E27FC236}">
                  <a16:creationId xmlns:a16="http://schemas.microsoft.com/office/drawing/2014/main" id="{FCA91F76-65DC-F2A1-E78E-7709467D547E}"/>
                </a:ext>
              </a:extLst>
            </p:cNvPr>
            <p:cNvSpPr txBox="1"/>
            <p:nvPr/>
          </p:nvSpPr>
          <p:spPr>
            <a:xfrm>
              <a:off x="4877004" y="2720632"/>
              <a:ext cx="2437992" cy="461665"/>
            </a:xfrm>
            <a:prstGeom prst="rect">
              <a:avLst/>
            </a:prstGeom>
            <a:noFill/>
          </p:spPr>
          <p:txBody>
            <a:bodyPr wrap="square" rtlCol="0">
              <a:spAutoFit/>
            </a:bodyPr>
            <a:lstStyle/>
            <a:p>
              <a:pPr algn="ctr"/>
              <a:r>
                <a:rPr lang="en-US" sz="2400" b="1" spc="600" dirty="0">
                  <a:solidFill>
                    <a:schemeClr val="bg1"/>
                  </a:solidFill>
                  <a:latin typeface="Calibri" panose="020F0502020204030204" pitchFamily="34" charset="0"/>
                  <a:ea typeface="Calibri" panose="020F0502020204030204" pitchFamily="34" charset="0"/>
                  <a:cs typeface="Calibri" panose="020F0502020204030204" pitchFamily="34" charset="0"/>
                </a:rPr>
                <a:t>PREMIUM</a:t>
              </a:r>
              <a:endParaRPr lang="en-US" sz="4000" b="1" spc="6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63996D94-8D62-7D5F-03D6-41642AEACC5F}"/>
                </a:ext>
              </a:extLst>
            </p:cNvPr>
            <p:cNvSpPr txBox="1"/>
            <p:nvPr/>
          </p:nvSpPr>
          <p:spPr>
            <a:xfrm>
              <a:off x="4877004" y="3844780"/>
              <a:ext cx="2437992" cy="1171731"/>
            </a:xfrm>
            <a:prstGeom prst="rect">
              <a:avLst/>
            </a:prstGeom>
            <a:noFill/>
          </p:spPr>
          <p:txBody>
            <a:bodyPr wrap="square" rtlCol="0">
              <a:spAutoFit/>
            </a:bodyPr>
            <a:lstStyle/>
            <a:p>
              <a:pPr algn="ctr">
                <a:lnSpc>
                  <a:spcPct val="150000"/>
                </a:lnSpc>
              </a:pPr>
              <a:r>
                <a:rPr lang="en-US" sz="1200" spc="300" dirty="0">
                  <a:solidFill>
                    <a:schemeClr val="bg1"/>
                  </a:solidFill>
                  <a:latin typeface="Calibri" panose="020F0502020204030204" pitchFamily="34" charset="0"/>
                  <a:ea typeface="Calibri" panose="020F0502020204030204" pitchFamily="34" charset="0"/>
                  <a:cs typeface="Calibri" panose="020F0502020204030204" pitchFamily="34" charset="0"/>
                </a:rPr>
                <a:t>Lorem ipsum dolor sit amet, consectetuer adipiscing elit. Maecenas protector</a:t>
              </a:r>
            </a:p>
          </p:txBody>
        </p:sp>
        <p:sp>
          <p:nvSpPr>
            <p:cNvPr id="13" name="Saeed Faal">
              <a:extLst>
                <a:ext uri="{FF2B5EF4-FFF2-40B4-BE49-F238E27FC236}">
                  <a16:creationId xmlns:a16="http://schemas.microsoft.com/office/drawing/2014/main" id="{0813940F-5EA6-11FA-C9CD-FE92A965FD43}"/>
                </a:ext>
              </a:extLst>
            </p:cNvPr>
            <p:cNvSpPr/>
            <p:nvPr/>
          </p:nvSpPr>
          <p:spPr>
            <a:xfrm>
              <a:off x="5145598" y="5192003"/>
              <a:ext cx="1900802" cy="323585"/>
            </a:xfrm>
            <a:prstGeom prst="rect">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spc="600" dirty="0">
                  <a:solidFill>
                    <a:schemeClr val="bg1"/>
                  </a:solidFill>
                  <a:latin typeface="Calibri" panose="020F0502020204030204" pitchFamily="34" charset="0"/>
                  <a:ea typeface="Calibri" panose="020F0502020204030204" pitchFamily="34" charset="0"/>
                  <a:cs typeface="Calibri" panose="020F0502020204030204" pitchFamily="34" charset="0"/>
                </a:rPr>
                <a:t>JOIN</a:t>
              </a:r>
            </a:p>
          </p:txBody>
        </p:sp>
        <p:sp>
          <p:nvSpPr>
            <p:cNvPr id="14" name="TextBox 13">
              <a:extLst>
                <a:ext uri="{FF2B5EF4-FFF2-40B4-BE49-F238E27FC236}">
                  <a16:creationId xmlns:a16="http://schemas.microsoft.com/office/drawing/2014/main" id="{6FE474AD-C458-6BDA-5FED-03A28A647AA2}"/>
                </a:ext>
              </a:extLst>
            </p:cNvPr>
            <p:cNvSpPr txBox="1"/>
            <p:nvPr/>
          </p:nvSpPr>
          <p:spPr>
            <a:xfrm>
              <a:off x="5062478" y="3190246"/>
              <a:ext cx="2067042" cy="523220"/>
            </a:xfrm>
            <a:prstGeom prst="rect">
              <a:avLst/>
            </a:prstGeom>
            <a:noFill/>
          </p:spPr>
          <p:txBody>
            <a:bodyPr wrap="square" rtlCol="0">
              <a:spAutoFit/>
            </a:bodyPr>
            <a:lstStyle/>
            <a:p>
              <a:pPr algn="ctr"/>
              <a:r>
                <a:rPr lang="en-US" sz="2400" spc="600" dirty="0">
                  <a:solidFill>
                    <a:schemeClr val="bg1"/>
                  </a:solidFill>
                  <a:latin typeface="Calibri" panose="020F0502020204030204" pitchFamily="34" charset="0"/>
                  <a:ea typeface="Calibri" panose="020F0502020204030204" pitchFamily="34" charset="0"/>
                  <a:cs typeface="Calibri" panose="020F0502020204030204" pitchFamily="34" charset="0"/>
                </a:rPr>
                <a:t>$</a:t>
              </a:r>
              <a:r>
                <a:rPr lang="en-US" sz="2800" spc="600" dirty="0">
                  <a:solidFill>
                    <a:schemeClr val="bg1"/>
                  </a:solidFill>
                  <a:latin typeface="Calibri" panose="020F0502020204030204" pitchFamily="34" charset="0"/>
                  <a:ea typeface="Calibri" panose="020F0502020204030204" pitchFamily="34" charset="0"/>
                  <a:cs typeface="Calibri" panose="020F0502020204030204" pitchFamily="34" charset="0"/>
                </a:rPr>
                <a:t>10/</a:t>
              </a:r>
              <a:r>
                <a:rPr lang="en-US" sz="1600" spc="300" dirty="0">
                  <a:solidFill>
                    <a:schemeClr val="bg1"/>
                  </a:solidFill>
                  <a:latin typeface="Calibri" panose="020F0502020204030204" pitchFamily="34" charset="0"/>
                  <a:ea typeface="Calibri" panose="020F0502020204030204" pitchFamily="34" charset="0"/>
                  <a:cs typeface="Calibri" panose="020F0502020204030204" pitchFamily="34" charset="0"/>
                </a:rPr>
                <a:t>MONTH</a:t>
              </a:r>
              <a:endParaRPr lang="en-US" sz="4400" spc="3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pSp>
      <p:grpSp>
        <p:nvGrpSpPr>
          <p:cNvPr id="21" name="Group 20">
            <a:extLst>
              <a:ext uri="{FF2B5EF4-FFF2-40B4-BE49-F238E27FC236}">
                <a16:creationId xmlns:a16="http://schemas.microsoft.com/office/drawing/2014/main" id="{C5648C21-0562-4EAC-6921-3854370B1185}"/>
              </a:ext>
            </a:extLst>
          </p:cNvPr>
          <p:cNvGrpSpPr/>
          <p:nvPr/>
        </p:nvGrpSpPr>
        <p:grpSpPr>
          <a:xfrm>
            <a:off x="7919571" y="2236539"/>
            <a:ext cx="2891551" cy="3784915"/>
            <a:chOff x="7919571" y="2236539"/>
            <a:chExt cx="2891551" cy="3784915"/>
          </a:xfrm>
        </p:grpSpPr>
        <p:sp>
          <p:nvSpPr>
            <p:cNvPr id="10" name="Rectangle 9">
              <a:extLst>
                <a:ext uri="{FF2B5EF4-FFF2-40B4-BE49-F238E27FC236}">
                  <a16:creationId xmlns:a16="http://schemas.microsoft.com/office/drawing/2014/main" id="{7484C3A0-2830-C867-ED99-4219BED37FC4}"/>
                </a:ext>
              </a:extLst>
            </p:cNvPr>
            <p:cNvSpPr/>
            <p:nvPr/>
          </p:nvSpPr>
          <p:spPr>
            <a:xfrm>
              <a:off x="7919571" y="2236539"/>
              <a:ext cx="2891551" cy="3784915"/>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solidFill>
                <a:latin typeface="Montserrat" charset="0"/>
              </a:endParaRPr>
            </a:p>
          </p:txBody>
        </p:sp>
        <p:sp>
          <p:nvSpPr>
            <p:cNvPr id="15" name="TextBox 14">
              <a:extLst>
                <a:ext uri="{FF2B5EF4-FFF2-40B4-BE49-F238E27FC236}">
                  <a16:creationId xmlns:a16="http://schemas.microsoft.com/office/drawing/2014/main" id="{716B0B2C-D297-C9E8-5DEE-82A53470787B}"/>
                </a:ext>
              </a:extLst>
            </p:cNvPr>
            <p:cNvSpPr txBox="1"/>
            <p:nvPr/>
          </p:nvSpPr>
          <p:spPr>
            <a:xfrm>
              <a:off x="8146350" y="2731518"/>
              <a:ext cx="2437992" cy="461665"/>
            </a:xfrm>
            <a:prstGeom prst="rect">
              <a:avLst/>
            </a:prstGeom>
            <a:noFill/>
          </p:spPr>
          <p:txBody>
            <a:bodyPr wrap="square" rtlCol="0">
              <a:spAutoFit/>
            </a:bodyPr>
            <a:lstStyle/>
            <a:p>
              <a:pPr algn="ctr"/>
              <a:r>
                <a:rPr lang="en-US" sz="2400" b="1" spc="600"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VIP</a:t>
              </a:r>
              <a:endParaRPr lang="en-US" sz="4000" b="1" spc="600"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16" name="TextBox 15">
              <a:extLst>
                <a:ext uri="{FF2B5EF4-FFF2-40B4-BE49-F238E27FC236}">
                  <a16:creationId xmlns:a16="http://schemas.microsoft.com/office/drawing/2014/main" id="{B9793471-B934-150F-3AC8-C97ED7345E63}"/>
                </a:ext>
              </a:extLst>
            </p:cNvPr>
            <p:cNvSpPr txBox="1"/>
            <p:nvPr/>
          </p:nvSpPr>
          <p:spPr>
            <a:xfrm>
              <a:off x="8146350" y="3855666"/>
              <a:ext cx="2437992" cy="1171731"/>
            </a:xfrm>
            <a:prstGeom prst="rect">
              <a:avLst/>
            </a:prstGeom>
            <a:noFill/>
          </p:spPr>
          <p:txBody>
            <a:bodyPr wrap="square" rtlCol="0">
              <a:spAutoFit/>
            </a:bodyPr>
            <a:lstStyle/>
            <a:p>
              <a:pPr algn="ctr">
                <a:lnSpc>
                  <a:spcPct val="150000"/>
                </a:lnSpc>
              </a:pPr>
              <a:r>
                <a:rPr lang="en-US" sz="1200" spc="300"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Lorem ipsum dolor sit amet, consectetuer adipiscing elit. Maecenas protector</a:t>
              </a:r>
            </a:p>
          </p:txBody>
        </p:sp>
        <p:sp>
          <p:nvSpPr>
            <p:cNvPr id="17" name="Rectangle 16">
              <a:extLst>
                <a:ext uri="{FF2B5EF4-FFF2-40B4-BE49-F238E27FC236}">
                  <a16:creationId xmlns:a16="http://schemas.microsoft.com/office/drawing/2014/main" id="{7CBFBA92-DD34-EEB1-BBC8-B8572094C78B}"/>
                </a:ext>
              </a:extLst>
            </p:cNvPr>
            <p:cNvSpPr/>
            <p:nvPr/>
          </p:nvSpPr>
          <p:spPr>
            <a:xfrm>
              <a:off x="8414945" y="5202889"/>
              <a:ext cx="1900802" cy="323585"/>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800" spc="600" dirty="0">
                  <a:solidFill>
                    <a:schemeClr val="bg1"/>
                  </a:solidFill>
                  <a:latin typeface="Calibri" panose="020F0502020204030204" pitchFamily="34" charset="0"/>
                  <a:ea typeface="Calibri" panose="020F0502020204030204" pitchFamily="34" charset="0"/>
                  <a:cs typeface="Calibri" panose="020F0502020204030204" pitchFamily="34" charset="0"/>
                </a:rPr>
                <a:t>JOIN</a:t>
              </a:r>
            </a:p>
          </p:txBody>
        </p:sp>
        <p:sp>
          <p:nvSpPr>
            <p:cNvPr id="18" name="TextBox 17">
              <a:extLst>
                <a:ext uri="{FF2B5EF4-FFF2-40B4-BE49-F238E27FC236}">
                  <a16:creationId xmlns:a16="http://schemas.microsoft.com/office/drawing/2014/main" id="{4BC0D606-D29F-C9F6-B476-FEF433F04E05}"/>
                </a:ext>
              </a:extLst>
            </p:cNvPr>
            <p:cNvSpPr txBox="1"/>
            <p:nvPr/>
          </p:nvSpPr>
          <p:spPr>
            <a:xfrm>
              <a:off x="8331825" y="3201132"/>
              <a:ext cx="2067042" cy="523220"/>
            </a:xfrm>
            <a:prstGeom prst="rect">
              <a:avLst/>
            </a:prstGeom>
            <a:noFill/>
          </p:spPr>
          <p:txBody>
            <a:bodyPr wrap="square" rtlCol="0">
              <a:spAutoFit/>
            </a:bodyPr>
            <a:lstStyle/>
            <a:p>
              <a:pPr algn="ctr"/>
              <a:r>
                <a:rPr lang="en-US" sz="2400" spc="600"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a:t>
              </a:r>
              <a:r>
                <a:rPr lang="en-US" sz="2800" spc="600"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15/</a:t>
              </a:r>
              <a:r>
                <a:rPr lang="en-US" sz="1600" spc="300"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MONTH</a:t>
              </a:r>
              <a:endParaRPr lang="en-US" sz="4400" spc="300"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endParaRPr>
            </a:p>
          </p:txBody>
        </p:sp>
      </p:grpSp>
    </p:spTree>
    <p:extLst>
      <p:ext uri="{BB962C8B-B14F-4D97-AF65-F5344CB8AC3E}">
        <p14:creationId xmlns:p14="http://schemas.microsoft.com/office/powerpoint/2010/main" val="26898482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2"/>
                                        </p:tgtEl>
                                        <p:attrNameLst>
                                          <p:attrName>style.visibility</p:attrName>
                                        </p:attrNameLst>
                                      </p:cBhvr>
                                      <p:to>
                                        <p:strVal val="visible"/>
                                      </p:to>
                                    </p:set>
                                    <p:anim calcmode="lin" valueType="num">
                                      <p:cBhvr>
                                        <p:cTn id="7" dur="250" fill="hold"/>
                                        <p:tgtEl>
                                          <p:spTgt spid="2"/>
                                        </p:tgtEl>
                                        <p:attrNameLst>
                                          <p:attrName>ppt_w</p:attrName>
                                        </p:attrNameLst>
                                      </p:cBhvr>
                                      <p:tavLst>
                                        <p:tav tm="0">
                                          <p:val>
                                            <p:strVal val="2/3*#ppt_w"/>
                                          </p:val>
                                        </p:tav>
                                        <p:tav tm="100000">
                                          <p:val>
                                            <p:strVal val="#ppt_w"/>
                                          </p:val>
                                        </p:tav>
                                      </p:tavLst>
                                    </p:anim>
                                    <p:anim calcmode="lin" valueType="num">
                                      <p:cBhvr>
                                        <p:cTn id="8" dur="250" fill="hold"/>
                                        <p:tgtEl>
                                          <p:spTgt spid="2"/>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0 8.64198E-7 L 0 0.07238 " pathEditMode="relative" rAng="0" ptsTypes="AA">
                                      <p:cBhvr>
                                        <p:cTn id="10" dur="500" spd="-100000" fill="hold"/>
                                        <p:tgtEl>
                                          <p:spTgt spid="2"/>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3"/>
                                        </p:tgtEl>
                                        <p:attrNameLst>
                                          <p:attrName>style.visibility</p:attrName>
                                        </p:attrNameLst>
                                      </p:cBhvr>
                                      <p:to>
                                        <p:strVal val="visible"/>
                                      </p:to>
                                    </p:set>
                                    <p:anim calcmode="lin" valueType="num">
                                      <p:cBhvr>
                                        <p:cTn id="13" dur="250" fill="hold"/>
                                        <p:tgtEl>
                                          <p:spTgt spid="3"/>
                                        </p:tgtEl>
                                        <p:attrNameLst>
                                          <p:attrName>ppt_w</p:attrName>
                                        </p:attrNameLst>
                                      </p:cBhvr>
                                      <p:tavLst>
                                        <p:tav tm="0">
                                          <p:val>
                                            <p:strVal val="2/3*#ppt_w"/>
                                          </p:val>
                                        </p:tav>
                                        <p:tav tm="100000">
                                          <p:val>
                                            <p:strVal val="#ppt_w"/>
                                          </p:val>
                                        </p:tav>
                                      </p:tavLst>
                                    </p:anim>
                                    <p:anim calcmode="lin" valueType="num">
                                      <p:cBhvr>
                                        <p:cTn id="14" dur="250" fill="hold"/>
                                        <p:tgtEl>
                                          <p:spTgt spid="3"/>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0 -2.22222E-6 L 0 0.07238 " pathEditMode="relative" rAng="0" ptsTypes="AA">
                                      <p:cBhvr>
                                        <p:cTn id="16" dur="500" spd="-100000" fill="hold"/>
                                        <p:tgtEl>
                                          <p:spTgt spid="3"/>
                                        </p:tgtEl>
                                        <p:attrNameLst>
                                          <p:attrName>ppt_x</p:attrName>
                                          <p:attrName>ppt_y</p:attrName>
                                        </p:attrNameLst>
                                      </p:cBhvr>
                                      <p:rCtr x="0" y="3611"/>
                                    </p:animMotion>
                                  </p:childTnLst>
                                </p:cTn>
                              </p:par>
                              <p:par>
                                <p:cTn id="17" presetID="23" presetClass="entr" presetSubtype="272" fill="hold" nodeType="withEffect">
                                  <p:stCondLst>
                                    <p:cond delay="700"/>
                                  </p:stCondLst>
                                  <p:childTnLst>
                                    <p:set>
                                      <p:cBhvr>
                                        <p:cTn id="18" dur="1" fill="hold">
                                          <p:stCondLst>
                                            <p:cond delay="0"/>
                                          </p:stCondLst>
                                        </p:cTn>
                                        <p:tgtEl>
                                          <p:spTgt spid="19"/>
                                        </p:tgtEl>
                                        <p:attrNameLst>
                                          <p:attrName>style.visibility</p:attrName>
                                        </p:attrNameLst>
                                      </p:cBhvr>
                                      <p:to>
                                        <p:strVal val="visible"/>
                                      </p:to>
                                    </p:set>
                                    <p:anim calcmode="lin" valueType="num">
                                      <p:cBhvr>
                                        <p:cTn id="19" dur="250" fill="hold"/>
                                        <p:tgtEl>
                                          <p:spTgt spid="19"/>
                                        </p:tgtEl>
                                        <p:attrNameLst>
                                          <p:attrName>ppt_w</p:attrName>
                                        </p:attrNameLst>
                                      </p:cBhvr>
                                      <p:tavLst>
                                        <p:tav tm="0">
                                          <p:val>
                                            <p:strVal val="2/3*#ppt_w"/>
                                          </p:val>
                                        </p:tav>
                                        <p:tav tm="100000">
                                          <p:val>
                                            <p:strVal val="#ppt_w"/>
                                          </p:val>
                                        </p:tav>
                                      </p:tavLst>
                                    </p:anim>
                                    <p:anim calcmode="lin" valueType="num">
                                      <p:cBhvr>
                                        <p:cTn id="20" dur="250" fill="hold"/>
                                        <p:tgtEl>
                                          <p:spTgt spid="19"/>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nodeType="withEffect">
                                  <p:stCondLst>
                                    <p:cond delay="700"/>
                                  </p:stCondLst>
                                  <p:childTnLst>
                                    <p:animMotion origin="layout" path="M 0 -2.22222E-6 L 0 0.07238 " pathEditMode="relative" rAng="0" ptsTypes="AA">
                                      <p:cBhvr>
                                        <p:cTn id="22" dur="500" spd="-100000" fill="hold"/>
                                        <p:tgtEl>
                                          <p:spTgt spid="19"/>
                                        </p:tgtEl>
                                        <p:attrNameLst>
                                          <p:attrName>ppt_x</p:attrName>
                                          <p:attrName>ppt_y</p:attrName>
                                        </p:attrNameLst>
                                      </p:cBhvr>
                                      <p:rCtr x="0" y="3611"/>
                                    </p:animMotion>
                                  </p:childTnLst>
                                </p:cTn>
                              </p:par>
                              <p:par>
                                <p:cTn id="23" presetID="23" presetClass="entr" presetSubtype="272" fill="hold" nodeType="withEffect">
                                  <p:stCondLst>
                                    <p:cond delay="1000"/>
                                  </p:stCondLst>
                                  <p:childTnLst>
                                    <p:set>
                                      <p:cBhvr>
                                        <p:cTn id="24" dur="1" fill="hold">
                                          <p:stCondLst>
                                            <p:cond delay="0"/>
                                          </p:stCondLst>
                                        </p:cTn>
                                        <p:tgtEl>
                                          <p:spTgt spid="20"/>
                                        </p:tgtEl>
                                        <p:attrNameLst>
                                          <p:attrName>style.visibility</p:attrName>
                                        </p:attrNameLst>
                                      </p:cBhvr>
                                      <p:to>
                                        <p:strVal val="visible"/>
                                      </p:to>
                                    </p:set>
                                    <p:anim calcmode="lin" valueType="num">
                                      <p:cBhvr>
                                        <p:cTn id="25" dur="250" fill="hold"/>
                                        <p:tgtEl>
                                          <p:spTgt spid="20"/>
                                        </p:tgtEl>
                                        <p:attrNameLst>
                                          <p:attrName>ppt_w</p:attrName>
                                        </p:attrNameLst>
                                      </p:cBhvr>
                                      <p:tavLst>
                                        <p:tav tm="0">
                                          <p:val>
                                            <p:strVal val="2/3*#ppt_w"/>
                                          </p:val>
                                        </p:tav>
                                        <p:tav tm="100000">
                                          <p:val>
                                            <p:strVal val="#ppt_w"/>
                                          </p:val>
                                        </p:tav>
                                      </p:tavLst>
                                    </p:anim>
                                    <p:anim calcmode="lin" valueType="num">
                                      <p:cBhvr>
                                        <p:cTn id="26" dur="250" fill="hold"/>
                                        <p:tgtEl>
                                          <p:spTgt spid="20"/>
                                        </p:tgtEl>
                                        <p:attrNameLst>
                                          <p:attrName>ppt_h</p:attrName>
                                        </p:attrNameLst>
                                      </p:cBhvr>
                                      <p:tavLst>
                                        <p:tav tm="0">
                                          <p:val>
                                            <p:strVal val="2/3*#ppt_h"/>
                                          </p:val>
                                        </p:tav>
                                        <p:tav tm="100000">
                                          <p:val>
                                            <p:strVal val="#ppt_h"/>
                                          </p:val>
                                        </p:tav>
                                      </p:tavLst>
                                    </p:anim>
                                  </p:childTnLst>
                                </p:cTn>
                              </p:par>
                              <p:par>
                                <p:cTn id="27" presetID="42" presetClass="path" presetSubtype="0" accel="49333" decel="50667" fill="hold" nodeType="withEffect">
                                  <p:stCondLst>
                                    <p:cond delay="1000"/>
                                  </p:stCondLst>
                                  <p:childTnLst>
                                    <p:animMotion origin="layout" path="M 0 -2.22222E-6 L 0 0.07238 " pathEditMode="relative" rAng="0" ptsTypes="AA">
                                      <p:cBhvr>
                                        <p:cTn id="28" dur="500" spd="-100000" fill="hold"/>
                                        <p:tgtEl>
                                          <p:spTgt spid="20"/>
                                        </p:tgtEl>
                                        <p:attrNameLst>
                                          <p:attrName>ppt_x</p:attrName>
                                          <p:attrName>ppt_y</p:attrName>
                                        </p:attrNameLst>
                                      </p:cBhvr>
                                      <p:rCtr x="0" y="3611"/>
                                    </p:animMotion>
                                  </p:childTnLst>
                                </p:cTn>
                              </p:par>
                              <p:par>
                                <p:cTn id="29" presetID="23" presetClass="entr" presetSubtype="272" fill="hold" nodeType="withEffect">
                                  <p:stCondLst>
                                    <p:cond delay="1300"/>
                                  </p:stCondLst>
                                  <p:childTnLst>
                                    <p:set>
                                      <p:cBhvr>
                                        <p:cTn id="30" dur="1" fill="hold">
                                          <p:stCondLst>
                                            <p:cond delay="0"/>
                                          </p:stCondLst>
                                        </p:cTn>
                                        <p:tgtEl>
                                          <p:spTgt spid="21"/>
                                        </p:tgtEl>
                                        <p:attrNameLst>
                                          <p:attrName>style.visibility</p:attrName>
                                        </p:attrNameLst>
                                      </p:cBhvr>
                                      <p:to>
                                        <p:strVal val="visible"/>
                                      </p:to>
                                    </p:set>
                                    <p:anim calcmode="lin" valueType="num">
                                      <p:cBhvr>
                                        <p:cTn id="31" dur="250" fill="hold"/>
                                        <p:tgtEl>
                                          <p:spTgt spid="21"/>
                                        </p:tgtEl>
                                        <p:attrNameLst>
                                          <p:attrName>ppt_w</p:attrName>
                                        </p:attrNameLst>
                                      </p:cBhvr>
                                      <p:tavLst>
                                        <p:tav tm="0">
                                          <p:val>
                                            <p:strVal val="2/3*#ppt_w"/>
                                          </p:val>
                                        </p:tav>
                                        <p:tav tm="100000">
                                          <p:val>
                                            <p:strVal val="#ppt_w"/>
                                          </p:val>
                                        </p:tav>
                                      </p:tavLst>
                                    </p:anim>
                                    <p:anim calcmode="lin" valueType="num">
                                      <p:cBhvr>
                                        <p:cTn id="32" dur="250" fill="hold"/>
                                        <p:tgtEl>
                                          <p:spTgt spid="21"/>
                                        </p:tgtEl>
                                        <p:attrNameLst>
                                          <p:attrName>ppt_h</p:attrName>
                                        </p:attrNameLst>
                                      </p:cBhvr>
                                      <p:tavLst>
                                        <p:tav tm="0">
                                          <p:val>
                                            <p:strVal val="2/3*#ppt_h"/>
                                          </p:val>
                                        </p:tav>
                                        <p:tav tm="100000">
                                          <p:val>
                                            <p:strVal val="#ppt_h"/>
                                          </p:val>
                                        </p:tav>
                                      </p:tavLst>
                                    </p:anim>
                                  </p:childTnLst>
                                </p:cTn>
                              </p:par>
                              <p:par>
                                <p:cTn id="33" presetID="42" presetClass="path" presetSubtype="0" accel="49333" decel="50667" fill="hold" nodeType="withEffect">
                                  <p:stCondLst>
                                    <p:cond delay="1300"/>
                                  </p:stCondLst>
                                  <p:childTnLst>
                                    <p:animMotion origin="layout" path="M -3.47222E-6 -6.17284E-7 L -3.47222E-6 0.07238 " pathEditMode="relative" rAng="0" ptsTypes="AA">
                                      <p:cBhvr>
                                        <p:cTn id="34" dur="500" spd="-100000" fill="hold"/>
                                        <p:tgtEl>
                                          <p:spTgt spid="21"/>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3" grpId="0"/>
      <p:bldP spid="3" grpId="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useBgFill="1">
        <p:nvSpPr>
          <p:cNvPr id="2" name="Freeform: Shape 1">
            <a:extLst>
              <a:ext uri="{FF2B5EF4-FFF2-40B4-BE49-F238E27FC236}">
                <a16:creationId xmlns:a16="http://schemas.microsoft.com/office/drawing/2014/main" id="{B84AB1C4-A019-9204-221D-E0EFE27CA11B}"/>
              </a:ext>
            </a:extLst>
          </p:cNvPr>
          <p:cNvSpPr/>
          <p:nvPr/>
        </p:nvSpPr>
        <p:spPr>
          <a:xfrm rot="13677969">
            <a:off x="8168471" y="2431589"/>
            <a:ext cx="1473289" cy="3332386"/>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3" name="Freeform: Shape 2">
            <a:extLst>
              <a:ext uri="{FF2B5EF4-FFF2-40B4-BE49-F238E27FC236}">
                <a16:creationId xmlns:a16="http://schemas.microsoft.com/office/drawing/2014/main" id="{39CC1733-0B54-909A-7636-25646C094952}"/>
              </a:ext>
            </a:extLst>
          </p:cNvPr>
          <p:cNvSpPr/>
          <p:nvPr/>
        </p:nvSpPr>
        <p:spPr>
          <a:xfrm rot="13677969">
            <a:off x="7286382" y="-529623"/>
            <a:ext cx="1473289" cy="7731623"/>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4" name="Freeform: Shape 3">
            <a:extLst>
              <a:ext uri="{FF2B5EF4-FFF2-40B4-BE49-F238E27FC236}">
                <a16:creationId xmlns:a16="http://schemas.microsoft.com/office/drawing/2014/main" id="{A2F05602-0070-84C1-EACD-37E7D7F3D2ED}"/>
              </a:ext>
            </a:extLst>
          </p:cNvPr>
          <p:cNvSpPr/>
          <p:nvPr/>
        </p:nvSpPr>
        <p:spPr>
          <a:xfrm rot="13677969">
            <a:off x="5380314" y="-270455"/>
            <a:ext cx="1366979" cy="7637259"/>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5" name="Freeform: Shape 4">
            <a:extLst>
              <a:ext uri="{FF2B5EF4-FFF2-40B4-BE49-F238E27FC236}">
                <a16:creationId xmlns:a16="http://schemas.microsoft.com/office/drawing/2014/main" id="{A40AE368-78AF-E681-8E4C-3B797F7FC1A6}"/>
              </a:ext>
            </a:extLst>
          </p:cNvPr>
          <p:cNvSpPr/>
          <p:nvPr/>
        </p:nvSpPr>
        <p:spPr>
          <a:xfrm rot="13677969">
            <a:off x="4631139" y="-564495"/>
            <a:ext cx="1366979" cy="6693913"/>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6" name="Saeed Faal Title">
            <a:extLst>
              <a:ext uri="{FF2B5EF4-FFF2-40B4-BE49-F238E27FC236}">
                <a16:creationId xmlns:a16="http://schemas.microsoft.com/office/drawing/2014/main" id="{C12068F1-B6CA-4E86-F6DB-E497B0A11AED}"/>
              </a:ext>
            </a:extLst>
          </p:cNvPr>
          <p:cNvSpPr/>
          <p:nvPr/>
        </p:nvSpPr>
        <p:spPr>
          <a:xfrm rot="13677969">
            <a:off x="2916934" y="750968"/>
            <a:ext cx="1361972" cy="3986439"/>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Tree>
    <p:extLst>
      <p:ext uri="{BB962C8B-B14F-4D97-AF65-F5344CB8AC3E}">
        <p14:creationId xmlns:p14="http://schemas.microsoft.com/office/powerpoint/2010/main" val="3143947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25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350"/>
                                        <p:tgtEl>
                                          <p:spTgt spid="6"/>
                                        </p:tgtEl>
                                      </p:cBhvr>
                                    </p:animEffect>
                                  </p:childTnLst>
                                </p:cTn>
                              </p:par>
                            </p:childTnLst>
                          </p:cTn>
                        </p:par>
                        <p:par>
                          <p:cTn id="8" fill="hold">
                            <p:stCondLst>
                              <p:cond delay="600"/>
                            </p:stCondLst>
                            <p:childTnLst>
                              <p:par>
                                <p:cTn id="9" presetID="22" presetClass="entr" presetSubtype="1"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up)">
                                      <p:cBhvr>
                                        <p:cTn id="11" dur="350"/>
                                        <p:tgtEl>
                                          <p:spTgt spid="5"/>
                                        </p:tgtEl>
                                      </p:cBhvr>
                                    </p:animEffect>
                                  </p:childTnLst>
                                </p:cTn>
                              </p:par>
                            </p:childTnLst>
                          </p:cTn>
                        </p:par>
                        <p:par>
                          <p:cTn id="12" fill="hold">
                            <p:stCondLst>
                              <p:cond delay="950"/>
                            </p:stCondLst>
                            <p:childTnLst>
                              <p:par>
                                <p:cTn id="13" presetID="22" presetClass="entr" presetSubtype="4"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down)">
                                      <p:cBhvr>
                                        <p:cTn id="15" dur="350"/>
                                        <p:tgtEl>
                                          <p:spTgt spid="4"/>
                                        </p:tgtEl>
                                      </p:cBhvr>
                                    </p:animEffect>
                                  </p:childTnLst>
                                </p:cTn>
                              </p:par>
                            </p:childTnLst>
                          </p:cTn>
                        </p:par>
                        <p:par>
                          <p:cTn id="16" fill="hold">
                            <p:stCondLst>
                              <p:cond delay="1300"/>
                            </p:stCondLst>
                            <p:childTnLst>
                              <p:par>
                                <p:cTn id="17" presetID="22" presetClass="entr" presetSubtype="1" fill="hold" grpId="0"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up)">
                                      <p:cBhvr>
                                        <p:cTn id="19" dur="350"/>
                                        <p:tgtEl>
                                          <p:spTgt spid="3"/>
                                        </p:tgtEl>
                                      </p:cBhvr>
                                    </p:animEffect>
                                  </p:childTnLst>
                                </p:cTn>
                              </p:par>
                            </p:childTnLst>
                          </p:cTn>
                        </p:par>
                        <p:par>
                          <p:cTn id="20" fill="hold">
                            <p:stCondLst>
                              <p:cond delay="1650"/>
                            </p:stCondLst>
                            <p:childTnLst>
                              <p:par>
                                <p:cTn id="21" presetID="22" presetClass="entr" presetSubtype="4" fill="hold" grpId="0"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down)">
                                      <p:cBhvr>
                                        <p:cTn id="23" dur="35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P spid="6"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2024-06-23 12-23-02">
            <a:hlinkClick r:id="" action="ppaction://media"/>
            <a:extLst>
              <a:ext uri="{FF2B5EF4-FFF2-40B4-BE49-F238E27FC236}">
                <a16:creationId xmlns:a16="http://schemas.microsoft.com/office/drawing/2014/main" id="{4B7B5BC4-1CF5-CE50-1C59-37EDEBC65235}"/>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0" y="1"/>
            <a:ext cx="12191999" cy="6858000"/>
          </a:xfrm>
          <a:prstGeom prst="rect">
            <a:avLst/>
          </a:prstGeom>
          <a:effectLst>
            <a:outerShdw blurRad="317500" dist="152400" dir="8100000" algn="tr" rotWithShape="0">
              <a:prstClr val="black">
                <a:alpha val="90000"/>
              </a:prstClr>
            </a:outerShdw>
          </a:effectLst>
        </p:spPr>
      </p:pic>
    </p:spTree>
    <p:extLst>
      <p:ext uri="{BB962C8B-B14F-4D97-AF65-F5344CB8AC3E}">
        <p14:creationId xmlns:p14="http://schemas.microsoft.com/office/powerpoint/2010/main" val="20078137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34026"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aeed Faal Title">
            <a:extLst>
              <a:ext uri="{FF2B5EF4-FFF2-40B4-BE49-F238E27FC236}">
                <a16:creationId xmlns:a16="http://schemas.microsoft.com/office/drawing/2014/main" id="{9B1F5627-079C-E5DD-1B55-7F05B87DC475}"/>
              </a:ext>
            </a:extLst>
          </p:cNvPr>
          <p:cNvSpPr txBox="1"/>
          <p:nvPr/>
        </p:nvSpPr>
        <p:spPr>
          <a:xfrm>
            <a:off x="2285361" y="1118863"/>
            <a:ext cx="5219700" cy="1569660"/>
          </a:xfrm>
          <a:prstGeom prst="rect">
            <a:avLst/>
          </a:prstGeom>
          <a:noFill/>
        </p:spPr>
        <p:txBody>
          <a:bodyPr wrap="square" rtlCol="0">
            <a:spAutoFit/>
          </a:bodyPr>
          <a:lstStyle/>
          <a:p>
            <a:r>
              <a:rPr lang="en-US" sz="4800" b="1" dirty="0">
                <a:solidFill>
                  <a:schemeClr val="bg1"/>
                </a:solidFill>
                <a:effectLst>
                  <a:outerShdw blurRad="139700" dist="63500" dir="2700000" algn="tl" rotWithShape="0">
                    <a:prstClr val="black">
                      <a:alpha val="40000"/>
                    </a:prstClr>
                  </a:outerShdw>
                </a:effectLst>
                <a:latin typeface="Lato Black" charset="0"/>
                <a:ea typeface="Lato Black" charset="0"/>
                <a:cs typeface="Lato Black" charset="0"/>
              </a:rPr>
              <a:t>TYPE YOUR TITLE HERE</a:t>
            </a:r>
          </a:p>
        </p:txBody>
      </p:sp>
      <p:sp>
        <p:nvSpPr>
          <p:cNvPr id="6" name="TextBox 5">
            <a:extLst>
              <a:ext uri="{FF2B5EF4-FFF2-40B4-BE49-F238E27FC236}">
                <a16:creationId xmlns:a16="http://schemas.microsoft.com/office/drawing/2014/main" id="{F9286832-F856-BDBE-147F-CD40F851301F}"/>
              </a:ext>
            </a:extLst>
          </p:cNvPr>
          <p:cNvSpPr txBox="1"/>
          <p:nvPr/>
        </p:nvSpPr>
        <p:spPr>
          <a:xfrm>
            <a:off x="2434021" y="2688523"/>
            <a:ext cx="4922379" cy="1569660"/>
          </a:xfrm>
          <a:prstGeom prst="rect">
            <a:avLst/>
          </a:prstGeom>
          <a:noFill/>
        </p:spPr>
        <p:txBody>
          <a:bodyPr wrap="square" rtlCol="0">
            <a:spAutoFit/>
          </a:bodyPr>
          <a:lstStyle/>
          <a:p>
            <a:r>
              <a:rPr lang="en-US" sz="2000"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bg1"/>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10" name="Picture Placeholder 9">
            <a:extLst>
              <a:ext uri="{FF2B5EF4-FFF2-40B4-BE49-F238E27FC236}">
                <a16:creationId xmlns:a16="http://schemas.microsoft.com/office/drawing/2014/main" id="{ACF2B1BF-477E-06D9-031A-F9BE173AB006}"/>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2109954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5"/>
                                        </p:tgtEl>
                                        <p:attrNameLst>
                                          <p:attrName>style.visibility</p:attrName>
                                        </p:attrNameLst>
                                      </p:cBhvr>
                                      <p:to>
                                        <p:strVal val="visible"/>
                                      </p:to>
                                    </p:set>
                                    <p:anim calcmode="lin" valueType="num">
                                      <p:cBhvr>
                                        <p:cTn id="7" dur="250" fill="hold"/>
                                        <p:tgtEl>
                                          <p:spTgt spid="5"/>
                                        </p:tgtEl>
                                        <p:attrNameLst>
                                          <p:attrName>ppt_w</p:attrName>
                                        </p:attrNameLst>
                                      </p:cBhvr>
                                      <p:tavLst>
                                        <p:tav tm="0">
                                          <p:val>
                                            <p:strVal val="2/3*#ppt_w"/>
                                          </p:val>
                                        </p:tav>
                                        <p:tav tm="100000">
                                          <p:val>
                                            <p:strVal val="#ppt_w"/>
                                          </p:val>
                                        </p:tav>
                                      </p:tavLst>
                                    </p:anim>
                                    <p:anim calcmode="lin" valueType="num">
                                      <p:cBhvr>
                                        <p:cTn id="8" dur="250" fill="hold"/>
                                        <p:tgtEl>
                                          <p:spTgt spid="5"/>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2.5E-6 3.7037E-6 L -2.5E-6 0.07245 " pathEditMode="relative" rAng="0" ptsTypes="AA">
                                      <p:cBhvr>
                                        <p:cTn id="10" dur="500" spd="-100000" fill="hold"/>
                                        <p:tgtEl>
                                          <p:spTgt spid="5"/>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6"/>
                                        </p:tgtEl>
                                        <p:attrNameLst>
                                          <p:attrName>style.visibility</p:attrName>
                                        </p:attrNameLst>
                                      </p:cBhvr>
                                      <p:to>
                                        <p:strVal val="visible"/>
                                      </p:to>
                                    </p:set>
                                    <p:anim calcmode="lin" valueType="num">
                                      <p:cBhvr>
                                        <p:cTn id="13" dur="250" fill="hold"/>
                                        <p:tgtEl>
                                          <p:spTgt spid="6"/>
                                        </p:tgtEl>
                                        <p:attrNameLst>
                                          <p:attrName>ppt_w</p:attrName>
                                        </p:attrNameLst>
                                      </p:cBhvr>
                                      <p:tavLst>
                                        <p:tav tm="0">
                                          <p:val>
                                            <p:strVal val="2/3*#ppt_w"/>
                                          </p:val>
                                        </p:tav>
                                        <p:tav tm="100000">
                                          <p:val>
                                            <p:strVal val="#ppt_w"/>
                                          </p:val>
                                        </p:tav>
                                      </p:tavLst>
                                    </p:anim>
                                    <p:anim calcmode="lin" valueType="num">
                                      <p:cBhvr>
                                        <p:cTn id="14" dur="250" fill="hold"/>
                                        <p:tgtEl>
                                          <p:spTgt spid="6"/>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2.29167E-6 -1.48148E-6 L -2.29167E-6 0.07246 " pathEditMode="relative" rAng="0" ptsTypes="AA">
                                      <p:cBhvr>
                                        <p:cTn id="16" dur="500" spd="-100000" fill="hold"/>
                                        <p:tgtEl>
                                          <p:spTgt spid="6"/>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p:bldP spid="6" grpId="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Content Placeholder 11" descr="Address Book with solid fill">
            <a:extLst>
              <a:ext uri="{FF2B5EF4-FFF2-40B4-BE49-F238E27FC236}">
                <a16:creationId xmlns:a16="http://schemas.microsoft.com/office/drawing/2014/main" id="{6C95081C-285A-08B4-6715-42E8F99E24AE}"/>
              </a:ext>
            </a:extLst>
          </p:cNvPr>
          <p:cNvPicPr>
            <a:picLocks noGrp="1" noChangeAspect="1"/>
          </p:cNvPicPr>
          <p:nvPr>
            <p:ph sz="quarter" idx="10"/>
          </p:nvPr>
        </p:nvPicPr>
        <p:blipFill>
          <a:blip r:embed="rId2">
            <a:extLst>
              <a:ext uri="{96DAC541-7B7A-43D3-8B79-37D633B846F1}">
                <asvg:svgBlip xmlns:asvg="http://schemas.microsoft.com/office/drawing/2016/SVG/main" r:embed="rId3"/>
              </a:ext>
            </a:extLst>
          </a:blip>
          <a:stretch>
            <a:fillRect/>
          </a:stretch>
        </p:blipFill>
        <p:spPr>
          <a:xfrm>
            <a:off x="1866900" y="1993900"/>
            <a:ext cx="685800" cy="685800"/>
          </a:xfrm>
        </p:spPr>
      </p:pic>
      <p:pic>
        <p:nvPicPr>
          <p:cNvPr id="14" name="Content Placeholder 13" descr="Browser window with solid fill">
            <a:extLst>
              <a:ext uri="{FF2B5EF4-FFF2-40B4-BE49-F238E27FC236}">
                <a16:creationId xmlns:a16="http://schemas.microsoft.com/office/drawing/2014/main" id="{88FC1ED0-0931-32AE-55F7-2CD6F3D15CFA}"/>
              </a:ext>
            </a:extLst>
          </p:cNvPr>
          <p:cNvPicPr>
            <a:picLocks noGrp="1" noChangeAspect="1"/>
          </p:cNvPicPr>
          <p:nvPr>
            <p:ph sz="quarter" idx="11"/>
          </p:nvPr>
        </p:nvPicPr>
        <p:blipFill>
          <a:blip r:embed="rId4">
            <a:extLst>
              <a:ext uri="{96DAC541-7B7A-43D3-8B79-37D633B846F1}">
                <asvg:svgBlip xmlns:asvg="http://schemas.microsoft.com/office/drawing/2016/SVG/main" r:embed="rId5"/>
              </a:ext>
            </a:extLst>
          </a:blip>
          <a:stretch>
            <a:fillRect/>
          </a:stretch>
        </p:blipFill>
        <p:spPr>
          <a:xfrm>
            <a:off x="5753100" y="1993900"/>
            <a:ext cx="685800" cy="685800"/>
          </a:xfrm>
        </p:spPr>
      </p:pic>
      <p:pic>
        <p:nvPicPr>
          <p:cNvPr id="16" name="Content Placeholder 15" descr="Books with solid fill">
            <a:extLst>
              <a:ext uri="{FF2B5EF4-FFF2-40B4-BE49-F238E27FC236}">
                <a16:creationId xmlns:a16="http://schemas.microsoft.com/office/drawing/2014/main" id="{4F181CA9-C16A-5F23-9C30-EBBB58F94713}"/>
              </a:ext>
            </a:extLst>
          </p:cNvPr>
          <p:cNvPicPr>
            <a:picLocks noGrp="1" noChangeAspect="1"/>
          </p:cNvPicPr>
          <p:nvPr>
            <p:ph sz="quarter" idx="12"/>
          </p:nvPr>
        </p:nvPicPr>
        <p:blipFill>
          <a:blip r:embed="rId6">
            <a:extLst>
              <a:ext uri="{96DAC541-7B7A-43D3-8B79-37D633B846F1}">
                <asvg:svgBlip xmlns:asvg="http://schemas.microsoft.com/office/drawing/2016/SVG/main" r:embed="rId7"/>
              </a:ext>
            </a:extLst>
          </a:blip>
          <a:stretch>
            <a:fillRect/>
          </a:stretch>
        </p:blipFill>
        <p:spPr>
          <a:xfrm>
            <a:off x="9639300" y="1993900"/>
            <a:ext cx="685800" cy="685800"/>
          </a:xfrm>
        </p:spPr>
      </p:pic>
      <p:sp>
        <p:nvSpPr>
          <p:cNvPr id="6" name="TextBox 5">
            <a:extLst>
              <a:ext uri="{FF2B5EF4-FFF2-40B4-BE49-F238E27FC236}">
                <a16:creationId xmlns:a16="http://schemas.microsoft.com/office/drawing/2014/main" id="{4330E20C-F872-3924-5838-0EB698FED736}"/>
              </a:ext>
            </a:extLst>
          </p:cNvPr>
          <p:cNvSpPr txBox="1"/>
          <p:nvPr/>
        </p:nvSpPr>
        <p:spPr>
          <a:xfrm>
            <a:off x="758261" y="3018538"/>
            <a:ext cx="2903079" cy="1354217"/>
          </a:xfrm>
          <a:prstGeom prst="rect">
            <a:avLst/>
          </a:prstGeom>
          <a:noFill/>
        </p:spPr>
        <p:txBody>
          <a:bodyPr wrap="square" rtlCol="0">
            <a:spAutoFit/>
          </a:bodyPr>
          <a:lstStyle/>
          <a:p>
            <a:pPr algn="ctr"/>
            <a:r>
              <a:rPr lang="en-US"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rPr>
              <a:t>DESCRIPTION</a:t>
            </a:r>
            <a:endParaRPr lang="en-US" sz="2000"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ctr"/>
            <a:r>
              <a:rPr lang="en-US" sz="1400" dirty="0">
                <a:solidFill>
                  <a:schemeClr val="bg1"/>
                </a:solidFill>
                <a:latin typeface="+mj-lt"/>
                <a:ea typeface="Lato Black" charset="0"/>
                <a:cs typeface="Lato Black" charset="0"/>
              </a:rPr>
              <a:t>Lorem ipsum dolor sit amet, consectetuer adipiscing elit. Maecenas porttitor congue massa. </a:t>
            </a:r>
            <a:endParaRPr lang="en-US" sz="2000" b="1"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ctr"/>
            <a:endParaRPr lang="en-US" sz="2000" b="1"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7" name="TextBox 6">
            <a:extLst>
              <a:ext uri="{FF2B5EF4-FFF2-40B4-BE49-F238E27FC236}">
                <a16:creationId xmlns:a16="http://schemas.microsoft.com/office/drawing/2014/main" id="{4F8DCED3-8153-066C-6EC2-5553CB566C55}"/>
              </a:ext>
            </a:extLst>
          </p:cNvPr>
          <p:cNvSpPr txBox="1"/>
          <p:nvPr/>
        </p:nvSpPr>
        <p:spPr>
          <a:xfrm>
            <a:off x="4644460" y="3018538"/>
            <a:ext cx="2903079" cy="1354217"/>
          </a:xfrm>
          <a:prstGeom prst="rect">
            <a:avLst/>
          </a:prstGeom>
          <a:noFill/>
        </p:spPr>
        <p:txBody>
          <a:bodyPr wrap="square" rtlCol="0">
            <a:spAutoFit/>
          </a:bodyPr>
          <a:lstStyle/>
          <a:p>
            <a:pPr algn="ctr"/>
            <a:r>
              <a:rPr lang="en-US"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rPr>
              <a:t>DESCRIPTION</a:t>
            </a:r>
            <a:endParaRPr lang="en-US" sz="2000"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ctr"/>
            <a:r>
              <a:rPr lang="en-US" sz="1400" dirty="0">
                <a:solidFill>
                  <a:schemeClr val="bg1"/>
                </a:solidFill>
                <a:latin typeface="+mj-lt"/>
                <a:ea typeface="Lato Black" charset="0"/>
                <a:cs typeface="Lato Black" charset="0"/>
              </a:rPr>
              <a:t>Lorem ipsum dolor sit amet, consectetuer adipiscing elit. Maecenas porttitor congue massa. </a:t>
            </a:r>
            <a:endParaRPr lang="en-US" sz="2000" b="1"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ctr"/>
            <a:endParaRPr lang="en-US" sz="2000" b="1"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8" name="TextBox 7">
            <a:extLst>
              <a:ext uri="{FF2B5EF4-FFF2-40B4-BE49-F238E27FC236}">
                <a16:creationId xmlns:a16="http://schemas.microsoft.com/office/drawing/2014/main" id="{7151D834-9103-22DF-DA1B-3B57595152B9}"/>
              </a:ext>
            </a:extLst>
          </p:cNvPr>
          <p:cNvSpPr txBox="1"/>
          <p:nvPr/>
        </p:nvSpPr>
        <p:spPr>
          <a:xfrm>
            <a:off x="8530660" y="3018538"/>
            <a:ext cx="2903079" cy="1354217"/>
          </a:xfrm>
          <a:prstGeom prst="rect">
            <a:avLst/>
          </a:prstGeom>
          <a:noFill/>
        </p:spPr>
        <p:txBody>
          <a:bodyPr wrap="square" rtlCol="0">
            <a:spAutoFit/>
          </a:bodyPr>
          <a:lstStyle/>
          <a:p>
            <a:pPr algn="ctr"/>
            <a:r>
              <a:rPr lang="en-US"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rPr>
              <a:t>DESCRIPTION</a:t>
            </a:r>
            <a:endParaRPr lang="en-US" sz="2000"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ctr"/>
            <a:r>
              <a:rPr lang="en-US" sz="1400" dirty="0">
                <a:solidFill>
                  <a:schemeClr val="bg1"/>
                </a:solidFill>
                <a:latin typeface="+mj-lt"/>
                <a:ea typeface="Lato Black" charset="0"/>
                <a:cs typeface="Lato Black" charset="0"/>
              </a:rPr>
              <a:t>Lorem ipsum dolor sit amet, consectetuer adipiscing elit. Maecenas porttitor congue massa. </a:t>
            </a:r>
            <a:endParaRPr lang="en-US" sz="2000" b="1"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a:p>
            <a:pPr algn="ctr"/>
            <a:endParaRPr lang="en-US" sz="2000" b="1" dirty="0">
              <a:solidFill>
                <a:schemeClr val="bg1"/>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9" name="TextBox 8">
            <a:extLst>
              <a:ext uri="{FF2B5EF4-FFF2-40B4-BE49-F238E27FC236}">
                <a16:creationId xmlns:a16="http://schemas.microsoft.com/office/drawing/2014/main" id="{B42BA2F3-CC40-9BDB-A113-CE810217B853}"/>
              </a:ext>
            </a:extLst>
          </p:cNvPr>
          <p:cNvSpPr txBox="1"/>
          <p:nvPr/>
        </p:nvSpPr>
        <p:spPr>
          <a:xfrm>
            <a:off x="1682751" y="4999667"/>
            <a:ext cx="8826499" cy="1169551"/>
          </a:xfrm>
          <a:prstGeom prst="rect">
            <a:avLst/>
          </a:prstGeom>
          <a:noFill/>
        </p:spPr>
        <p:txBody>
          <a:bodyPr wrap="square" rtlCol="0">
            <a:spAutoFit/>
          </a:bodyPr>
          <a:lstStyle/>
          <a:p>
            <a:pPr algn="ctr"/>
            <a:r>
              <a:rPr lang="en-US" sz="14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 ultricies, purus lectus malesuada libero, sit amet commodo magna eros quis urna.</a:t>
            </a:r>
          </a:p>
          <a:p>
            <a:pPr algn="ctr"/>
            <a:endParaRPr lang="en-US" sz="1400" dirty="0">
              <a:solidFill>
                <a:schemeClr val="tx1">
                  <a:lumMod val="65000"/>
                  <a:lumOff val="35000"/>
                </a:schemeClr>
              </a:solidFill>
              <a:latin typeface="+mj-lt"/>
              <a:ea typeface="Lato Black" charset="0"/>
              <a:cs typeface="Lato Black" charset="0"/>
            </a:endParaRPr>
          </a:p>
          <a:p>
            <a:pPr algn="ctr"/>
            <a:r>
              <a:rPr lang="en-US" sz="1400" dirty="0">
                <a:solidFill>
                  <a:schemeClr val="tx1">
                    <a:lumMod val="65000"/>
                    <a:lumOff val="35000"/>
                  </a:schemeClr>
                </a:solidFill>
                <a:latin typeface="+mj-lt"/>
                <a:ea typeface="Lato Black" charset="0"/>
                <a:cs typeface="Lato Black" charset="0"/>
              </a:rPr>
              <a:t>Nunc viverra imperdiet enim. Fusce est. Vivamus a tellus.</a:t>
            </a:r>
          </a:p>
          <a:p>
            <a:pPr algn="ctr"/>
            <a:endParaRPr lang="en-US" sz="1400" dirty="0">
              <a:solidFill>
                <a:schemeClr val="tx1">
                  <a:lumMod val="65000"/>
                  <a:lumOff val="35000"/>
                </a:schemeClr>
              </a:solidFill>
              <a:latin typeface="+mj-lt"/>
              <a:ea typeface="Lato Black" charset="0"/>
              <a:cs typeface="Lato Black" charset="0"/>
            </a:endParaRPr>
          </a:p>
        </p:txBody>
      </p:sp>
      <p:sp>
        <p:nvSpPr>
          <p:cNvPr id="10" name="TextBox 9">
            <a:extLst>
              <a:ext uri="{FF2B5EF4-FFF2-40B4-BE49-F238E27FC236}">
                <a16:creationId xmlns:a16="http://schemas.microsoft.com/office/drawing/2014/main" id="{3723645C-A0EB-9488-6173-8465F2A1C32E}"/>
              </a:ext>
            </a:extLst>
          </p:cNvPr>
          <p:cNvSpPr txBox="1"/>
          <p:nvPr/>
        </p:nvSpPr>
        <p:spPr>
          <a:xfrm>
            <a:off x="2584449" y="587978"/>
            <a:ext cx="7023101" cy="707886"/>
          </a:xfrm>
          <a:prstGeom prst="rect">
            <a:avLst/>
          </a:prstGeom>
          <a:noFill/>
        </p:spPr>
        <p:txBody>
          <a:bodyPr wrap="square" rtlCol="0">
            <a:spAutoFit/>
          </a:bodyPr>
          <a:lstStyle/>
          <a:p>
            <a:pPr algn="ctr"/>
            <a:r>
              <a:rPr lang="en-US" sz="40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 HERE</a:t>
            </a:r>
          </a:p>
        </p:txBody>
      </p:sp>
      <p:sp>
        <p:nvSpPr>
          <p:cNvPr id="11" name="Picture Placeholder 10">
            <a:extLst>
              <a:ext uri="{FF2B5EF4-FFF2-40B4-BE49-F238E27FC236}">
                <a16:creationId xmlns:a16="http://schemas.microsoft.com/office/drawing/2014/main" id="{669599A3-A980-93BF-5082-855766F72E81}"/>
              </a:ext>
            </a:extLst>
          </p:cNvPr>
          <p:cNvSpPr>
            <a:spLocks noGrp="1"/>
          </p:cNvSpPr>
          <p:nvPr>
            <p:ph type="pic" sz="quarter" idx="13"/>
          </p:nvPr>
        </p:nvSpPr>
        <p:spPr/>
        <p:txBody>
          <a:bodyPr/>
          <a:lstStyle/>
          <a:p>
            <a:endParaRPr lang="en-US"/>
          </a:p>
        </p:txBody>
      </p:sp>
    </p:spTree>
    <p:extLst>
      <p:ext uri="{BB962C8B-B14F-4D97-AF65-F5344CB8AC3E}">
        <p14:creationId xmlns:p14="http://schemas.microsoft.com/office/powerpoint/2010/main" val="41870598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6"/>
                                        </p:tgtEl>
                                        <p:attrNameLst>
                                          <p:attrName>style.visibility</p:attrName>
                                        </p:attrNameLst>
                                      </p:cBhvr>
                                      <p:to>
                                        <p:strVal val="visible"/>
                                      </p:to>
                                    </p:set>
                                    <p:anim calcmode="lin" valueType="num">
                                      <p:cBhvr>
                                        <p:cTn id="7" dur="250" fill="hold"/>
                                        <p:tgtEl>
                                          <p:spTgt spid="6"/>
                                        </p:tgtEl>
                                        <p:attrNameLst>
                                          <p:attrName>ppt_w</p:attrName>
                                        </p:attrNameLst>
                                      </p:cBhvr>
                                      <p:tavLst>
                                        <p:tav tm="0">
                                          <p:val>
                                            <p:strVal val="2/3*#ppt_w"/>
                                          </p:val>
                                        </p:tav>
                                        <p:tav tm="100000">
                                          <p:val>
                                            <p:strVal val="#ppt_w"/>
                                          </p:val>
                                        </p:tav>
                                      </p:tavLst>
                                    </p:anim>
                                    <p:anim calcmode="lin" valueType="num">
                                      <p:cBhvr>
                                        <p:cTn id="8" dur="250" fill="hold"/>
                                        <p:tgtEl>
                                          <p:spTgt spid="6"/>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4.16667E-6 -3.7037E-6 L 4.16667E-6 0.07246 " pathEditMode="relative" rAng="0" ptsTypes="AA">
                                      <p:cBhvr>
                                        <p:cTn id="10" dur="500" spd="-100000" fill="hold"/>
                                        <p:tgtEl>
                                          <p:spTgt spid="6"/>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7"/>
                                        </p:tgtEl>
                                        <p:attrNameLst>
                                          <p:attrName>style.visibility</p:attrName>
                                        </p:attrNameLst>
                                      </p:cBhvr>
                                      <p:to>
                                        <p:strVal val="visible"/>
                                      </p:to>
                                    </p:set>
                                    <p:anim calcmode="lin" valueType="num">
                                      <p:cBhvr>
                                        <p:cTn id="13" dur="250" fill="hold"/>
                                        <p:tgtEl>
                                          <p:spTgt spid="7"/>
                                        </p:tgtEl>
                                        <p:attrNameLst>
                                          <p:attrName>ppt_w</p:attrName>
                                        </p:attrNameLst>
                                      </p:cBhvr>
                                      <p:tavLst>
                                        <p:tav tm="0">
                                          <p:val>
                                            <p:strVal val="2/3*#ppt_w"/>
                                          </p:val>
                                        </p:tav>
                                        <p:tav tm="100000">
                                          <p:val>
                                            <p:strVal val="#ppt_w"/>
                                          </p:val>
                                        </p:tav>
                                      </p:tavLst>
                                    </p:anim>
                                    <p:anim calcmode="lin" valueType="num">
                                      <p:cBhvr>
                                        <p:cTn id="14" dur="250" fill="hold"/>
                                        <p:tgtEl>
                                          <p:spTgt spid="7"/>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4.16667E-6 -3.7037E-6 L 4.16667E-6 0.07246 " pathEditMode="relative" rAng="0" ptsTypes="AA">
                                      <p:cBhvr>
                                        <p:cTn id="16" dur="500" spd="-100000" fill="hold"/>
                                        <p:tgtEl>
                                          <p:spTgt spid="7"/>
                                        </p:tgtEl>
                                        <p:attrNameLst>
                                          <p:attrName>ppt_x</p:attrName>
                                          <p:attrName>ppt_y</p:attrName>
                                        </p:attrNameLst>
                                      </p:cBhvr>
                                      <p:rCtr x="0" y="3611"/>
                                    </p:animMotion>
                                  </p:childTnLst>
                                </p:cTn>
                              </p:par>
                              <p:par>
                                <p:cTn id="17" presetID="23" presetClass="entr" presetSubtype="272" fill="hold" grpId="0" nodeType="withEffect">
                                  <p:stCondLst>
                                    <p:cond delay="500"/>
                                  </p:stCondLst>
                                  <p:childTnLst>
                                    <p:set>
                                      <p:cBhvr>
                                        <p:cTn id="18" dur="1" fill="hold">
                                          <p:stCondLst>
                                            <p:cond delay="0"/>
                                          </p:stCondLst>
                                        </p:cTn>
                                        <p:tgtEl>
                                          <p:spTgt spid="8"/>
                                        </p:tgtEl>
                                        <p:attrNameLst>
                                          <p:attrName>style.visibility</p:attrName>
                                        </p:attrNameLst>
                                      </p:cBhvr>
                                      <p:to>
                                        <p:strVal val="visible"/>
                                      </p:to>
                                    </p:set>
                                    <p:anim calcmode="lin" valueType="num">
                                      <p:cBhvr>
                                        <p:cTn id="19" dur="250" fill="hold"/>
                                        <p:tgtEl>
                                          <p:spTgt spid="8"/>
                                        </p:tgtEl>
                                        <p:attrNameLst>
                                          <p:attrName>ppt_w</p:attrName>
                                        </p:attrNameLst>
                                      </p:cBhvr>
                                      <p:tavLst>
                                        <p:tav tm="0">
                                          <p:val>
                                            <p:strVal val="2/3*#ppt_w"/>
                                          </p:val>
                                        </p:tav>
                                        <p:tav tm="100000">
                                          <p:val>
                                            <p:strVal val="#ppt_w"/>
                                          </p:val>
                                        </p:tav>
                                      </p:tavLst>
                                    </p:anim>
                                    <p:anim calcmode="lin" valueType="num">
                                      <p:cBhvr>
                                        <p:cTn id="20" dur="250" fill="hold"/>
                                        <p:tgtEl>
                                          <p:spTgt spid="8"/>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p:stCondLst>
                                    <p:cond delay="500"/>
                                  </p:stCondLst>
                                  <p:childTnLst>
                                    <p:animMotion origin="layout" path="M 4.16667E-6 -3.7037E-6 L 4.16667E-6 0.07246 " pathEditMode="relative" rAng="0" ptsTypes="AA">
                                      <p:cBhvr>
                                        <p:cTn id="22" dur="500" spd="-100000" fill="hold"/>
                                        <p:tgtEl>
                                          <p:spTgt spid="8"/>
                                        </p:tgtEl>
                                        <p:attrNameLst>
                                          <p:attrName>ppt_x</p:attrName>
                                          <p:attrName>ppt_y</p:attrName>
                                        </p:attrNameLst>
                                      </p:cBhvr>
                                      <p:rCtr x="0" y="3611"/>
                                    </p:animMotion>
                                  </p:childTnLst>
                                </p:cTn>
                              </p:par>
                              <p:par>
                                <p:cTn id="23" presetID="23" presetClass="entr" presetSubtype="272" fill="hold" grpId="0" nodeType="withEffect">
                                  <p:stCondLst>
                                    <p:cond delay="500"/>
                                  </p:stCondLst>
                                  <p:childTnLst>
                                    <p:set>
                                      <p:cBhvr>
                                        <p:cTn id="24" dur="1" fill="hold">
                                          <p:stCondLst>
                                            <p:cond delay="0"/>
                                          </p:stCondLst>
                                        </p:cTn>
                                        <p:tgtEl>
                                          <p:spTgt spid="10"/>
                                        </p:tgtEl>
                                        <p:attrNameLst>
                                          <p:attrName>style.visibility</p:attrName>
                                        </p:attrNameLst>
                                      </p:cBhvr>
                                      <p:to>
                                        <p:strVal val="visible"/>
                                      </p:to>
                                    </p:set>
                                    <p:anim calcmode="lin" valueType="num">
                                      <p:cBhvr>
                                        <p:cTn id="25" dur="250" fill="hold"/>
                                        <p:tgtEl>
                                          <p:spTgt spid="10"/>
                                        </p:tgtEl>
                                        <p:attrNameLst>
                                          <p:attrName>ppt_w</p:attrName>
                                        </p:attrNameLst>
                                      </p:cBhvr>
                                      <p:tavLst>
                                        <p:tav tm="0">
                                          <p:val>
                                            <p:strVal val="2/3*#ppt_w"/>
                                          </p:val>
                                        </p:tav>
                                        <p:tav tm="100000">
                                          <p:val>
                                            <p:strVal val="#ppt_w"/>
                                          </p:val>
                                        </p:tav>
                                      </p:tavLst>
                                    </p:anim>
                                    <p:anim calcmode="lin" valueType="num">
                                      <p:cBhvr>
                                        <p:cTn id="26" dur="250" fill="hold"/>
                                        <p:tgtEl>
                                          <p:spTgt spid="10"/>
                                        </p:tgtEl>
                                        <p:attrNameLst>
                                          <p:attrName>ppt_h</p:attrName>
                                        </p:attrNameLst>
                                      </p:cBhvr>
                                      <p:tavLst>
                                        <p:tav tm="0">
                                          <p:val>
                                            <p:strVal val="2/3*#ppt_h"/>
                                          </p:val>
                                        </p:tav>
                                        <p:tav tm="100000">
                                          <p:val>
                                            <p:strVal val="#ppt_h"/>
                                          </p:val>
                                        </p:tav>
                                      </p:tavLst>
                                    </p:anim>
                                  </p:childTnLst>
                                </p:cTn>
                              </p:par>
                              <p:par>
                                <p:cTn id="27" presetID="42" presetClass="path" presetSubtype="0" accel="49333" decel="50667" fill="hold" grpId="1" nodeType="withEffect">
                                  <p:stCondLst>
                                    <p:cond delay="500"/>
                                  </p:stCondLst>
                                  <p:childTnLst>
                                    <p:animMotion origin="layout" path="M 4.16667E-6 -3.7037E-6 L 4.16667E-6 0.07246 " pathEditMode="relative" rAng="0" ptsTypes="AA">
                                      <p:cBhvr>
                                        <p:cTn id="28" dur="500" spd="-100000" fill="hold"/>
                                        <p:tgtEl>
                                          <p:spTgt spid="10"/>
                                        </p:tgtEl>
                                        <p:attrNameLst>
                                          <p:attrName>ppt_x</p:attrName>
                                          <p:attrName>ppt_y</p:attrName>
                                        </p:attrNameLst>
                                      </p:cBhvr>
                                      <p:rCtr x="0" y="3611"/>
                                    </p:animMotion>
                                  </p:childTnLst>
                                </p:cTn>
                              </p:par>
                              <p:par>
                                <p:cTn id="29" presetID="22" presetClass="entr" presetSubtype="2" fill="hold" grpId="0" nodeType="withEffect">
                                  <p:stCondLst>
                                    <p:cond delay="500"/>
                                  </p:stCondLst>
                                  <p:childTnLst>
                                    <p:set>
                                      <p:cBhvr>
                                        <p:cTn id="30" dur="1" fill="hold">
                                          <p:stCondLst>
                                            <p:cond delay="0"/>
                                          </p:stCondLst>
                                        </p:cTn>
                                        <p:tgtEl>
                                          <p:spTgt spid="9"/>
                                        </p:tgtEl>
                                        <p:attrNameLst>
                                          <p:attrName>style.visibility</p:attrName>
                                        </p:attrNameLst>
                                      </p:cBhvr>
                                      <p:to>
                                        <p:strVal val="visible"/>
                                      </p:to>
                                    </p:set>
                                    <p:animEffect transition="in" filter="wipe(right)">
                                      <p:cBhvr>
                                        <p:cTn id="31" dur="500"/>
                                        <p:tgtEl>
                                          <p:spTgt spid="9"/>
                                        </p:tgtEl>
                                      </p:cBhvr>
                                    </p:animEffect>
                                  </p:childTnLst>
                                </p:cTn>
                              </p:par>
                              <p:par>
                                <p:cTn id="32" presetID="42" presetClass="path" presetSubtype="0" accel="49333" decel="50667" fill="hold" grpId="1" nodeType="withEffect">
                                  <p:stCondLst>
                                    <p:cond delay="500"/>
                                  </p:stCondLst>
                                  <p:childTnLst>
                                    <p:animMotion origin="layout" path="M 0 8.64198E-7 L -0.06615 8.64198E-7 " pathEditMode="relative" rAng="0" ptsTypes="AA">
                                      <p:cBhvr>
                                        <p:cTn id="33" dur="750" spd="-100000" fill="hold"/>
                                        <p:tgtEl>
                                          <p:spTgt spid="9"/>
                                        </p:tgtEl>
                                        <p:attrNameLst>
                                          <p:attrName>ppt_x</p:attrName>
                                          <p:attrName>ppt_y</p:attrName>
                                        </p:attrNameLst>
                                      </p:cBhvr>
                                      <p:rCtr x="-330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6" grpId="1"/>
      <p:bldP spid="7" grpId="0"/>
      <p:bldP spid="7" grpId="1"/>
      <p:bldP spid="8" grpId="0"/>
      <p:bldP spid="8" grpId="1"/>
      <p:bldP spid="9" grpId="0"/>
      <p:bldP spid="9" grpId="1"/>
      <p:bldP spid="10" grpId="0"/>
      <p:bldP spid="10" grpId="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86A72FFB-EA20-C319-3478-C427B0A06CEF}"/>
              </a:ext>
            </a:extLst>
          </p:cNvPr>
          <p:cNvSpPr>
            <a:spLocks noGrp="1" noRot="1" noMove="1" noResize="1" noEditPoints="1" noAdjustHandles="1" noChangeArrowheads="1" noChangeShapeType="1"/>
          </p:cNvSpPr>
          <p:nvPr/>
        </p:nvSpPr>
        <p:spPr>
          <a:xfrm>
            <a:off x="266702" y="317172"/>
            <a:ext cx="11658599" cy="6223656"/>
          </a:xfrm>
          <a:custGeom>
            <a:avLst/>
            <a:gdLst>
              <a:gd name="connsiteX0" fmla="*/ 9107598 w 11658599"/>
              <a:gd name="connsiteY0" fmla="*/ 5863249 h 6223656"/>
              <a:gd name="connsiteX1" fmla="*/ 9093343 w 11658599"/>
              <a:gd name="connsiteY1" fmla="*/ 5887864 h 6223656"/>
              <a:gd name="connsiteX2" fmla="*/ 9079085 w 11658599"/>
              <a:gd name="connsiteY2" fmla="*/ 5912478 h 6223656"/>
              <a:gd name="connsiteX3" fmla="*/ 9107619 w 11658599"/>
              <a:gd name="connsiteY3" fmla="*/ 5923994 h 6223656"/>
              <a:gd name="connsiteX4" fmla="*/ 9125378 w 11658599"/>
              <a:gd name="connsiteY4" fmla="*/ 5926823 h 6223656"/>
              <a:gd name="connsiteX5" fmla="*/ 9128347 w 11658599"/>
              <a:gd name="connsiteY5" fmla="*/ 5902956 h 6223656"/>
              <a:gd name="connsiteX6" fmla="*/ 9142289 w 11658599"/>
              <a:gd name="connsiteY6" fmla="*/ 5700826 h 6223656"/>
              <a:gd name="connsiteX7" fmla="*/ 9161671 w 11658599"/>
              <a:gd name="connsiteY7" fmla="*/ 5719736 h 6223656"/>
              <a:gd name="connsiteX8" fmla="*/ 9160900 w 11658599"/>
              <a:gd name="connsiteY8" fmla="*/ 5725270 h 6223656"/>
              <a:gd name="connsiteX9" fmla="*/ 9152774 w 11658599"/>
              <a:gd name="connsiteY9" fmla="*/ 5722411 h 6223656"/>
              <a:gd name="connsiteX10" fmla="*/ 9145820 w 11658599"/>
              <a:gd name="connsiteY10" fmla="*/ 5711471 h 6223656"/>
              <a:gd name="connsiteX11" fmla="*/ 9142289 w 11658599"/>
              <a:gd name="connsiteY11" fmla="*/ 5700826 h 6223656"/>
              <a:gd name="connsiteX12" fmla="*/ 9226624 w 11658599"/>
              <a:gd name="connsiteY12" fmla="*/ 5665370 h 6223656"/>
              <a:gd name="connsiteX13" fmla="*/ 9244916 w 11658599"/>
              <a:gd name="connsiteY13" fmla="*/ 5675246 h 6223656"/>
              <a:gd name="connsiteX14" fmla="*/ 9239325 w 11658599"/>
              <a:gd name="connsiteY14" fmla="*/ 5693717 h 6223656"/>
              <a:gd name="connsiteX15" fmla="*/ 9233735 w 11658599"/>
              <a:gd name="connsiteY15" fmla="*/ 5712188 h 6223656"/>
              <a:gd name="connsiteX16" fmla="*/ 9201753 w 11658599"/>
              <a:gd name="connsiteY16" fmla="*/ 5699942 h 6223656"/>
              <a:gd name="connsiteX17" fmla="*/ 9188581 w 11658599"/>
              <a:gd name="connsiteY17" fmla="*/ 5715173 h 6223656"/>
              <a:gd name="connsiteX18" fmla="*/ 9176956 w 11658599"/>
              <a:gd name="connsiteY18" fmla="*/ 5676255 h 6223656"/>
              <a:gd name="connsiteX19" fmla="*/ 9196196 w 11658599"/>
              <a:gd name="connsiteY19" fmla="*/ 5684383 h 6223656"/>
              <a:gd name="connsiteX20" fmla="*/ 9219370 w 11658599"/>
              <a:gd name="connsiteY20" fmla="*/ 5700605 h 6223656"/>
              <a:gd name="connsiteX21" fmla="*/ 9219146 w 11658599"/>
              <a:gd name="connsiteY21" fmla="*/ 5671291 h 6223656"/>
              <a:gd name="connsiteX22" fmla="*/ 9226624 w 11658599"/>
              <a:gd name="connsiteY22" fmla="*/ 5665370 h 6223656"/>
              <a:gd name="connsiteX23" fmla="*/ 8744580 w 11658599"/>
              <a:gd name="connsiteY23" fmla="*/ 5583687 h 6223656"/>
              <a:gd name="connsiteX24" fmla="*/ 8764188 w 11658599"/>
              <a:gd name="connsiteY24" fmla="*/ 5606061 h 6223656"/>
              <a:gd name="connsiteX25" fmla="*/ 8750049 w 11658599"/>
              <a:gd name="connsiteY25" fmla="*/ 5597944 h 6223656"/>
              <a:gd name="connsiteX26" fmla="*/ 8745605 w 11658599"/>
              <a:gd name="connsiteY26" fmla="*/ 5590668 h 6223656"/>
              <a:gd name="connsiteX27" fmla="*/ 8744580 w 11658599"/>
              <a:gd name="connsiteY27" fmla="*/ 5583687 h 6223656"/>
              <a:gd name="connsiteX28" fmla="*/ 8838540 w 11658599"/>
              <a:gd name="connsiteY28" fmla="*/ 5564248 h 6223656"/>
              <a:gd name="connsiteX29" fmla="*/ 8851879 w 11658599"/>
              <a:gd name="connsiteY29" fmla="*/ 5577464 h 6223656"/>
              <a:gd name="connsiteX30" fmla="*/ 8858377 w 11658599"/>
              <a:gd name="connsiteY30" fmla="*/ 5590090 h 6223656"/>
              <a:gd name="connsiteX31" fmla="*/ 8848800 w 11658599"/>
              <a:gd name="connsiteY31" fmla="*/ 5582369 h 6223656"/>
              <a:gd name="connsiteX32" fmla="*/ 8840164 w 11658599"/>
              <a:gd name="connsiteY32" fmla="*/ 5571712 h 6223656"/>
              <a:gd name="connsiteX33" fmla="*/ 8838540 w 11658599"/>
              <a:gd name="connsiteY33" fmla="*/ 5564248 h 6223656"/>
              <a:gd name="connsiteX34" fmla="*/ 7576328 w 11658599"/>
              <a:gd name="connsiteY34" fmla="*/ 5519087 h 6223656"/>
              <a:gd name="connsiteX35" fmla="*/ 7542886 w 11658599"/>
              <a:gd name="connsiteY35" fmla="*/ 5561942 h 6223656"/>
              <a:gd name="connsiteX36" fmla="*/ 7509441 w 11658599"/>
              <a:gd name="connsiteY36" fmla="*/ 5604797 h 6223656"/>
              <a:gd name="connsiteX37" fmla="*/ 7543346 w 11658599"/>
              <a:gd name="connsiteY37" fmla="*/ 5600780 h 6223656"/>
              <a:gd name="connsiteX38" fmla="*/ 7566806 w 11658599"/>
              <a:gd name="connsiteY38" fmla="*/ 5592444 h 6223656"/>
              <a:gd name="connsiteX39" fmla="*/ 7583955 w 11658599"/>
              <a:gd name="connsiteY39" fmla="*/ 5558312 h 6223656"/>
              <a:gd name="connsiteX40" fmla="*/ 9446542 w 11658599"/>
              <a:gd name="connsiteY40" fmla="*/ 5499702 h 6223656"/>
              <a:gd name="connsiteX41" fmla="*/ 9459106 w 11658599"/>
              <a:gd name="connsiteY41" fmla="*/ 5544298 h 6223656"/>
              <a:gd name="connsiteX42" fmla="*/ 9460897 w 11658599"/>
              <a:gd name="connsiteY42" fmla="*/ 5580210 h 6223656"/>
              <a:gd name="connsiteX43" fmla="*/ 9446558 w 11658599"/>
              <a:gd name="connsiteY43" fmla="*/ 5577675 h 6223656"/>
              <a:gd name="connsiteX44" fmla="*/ 9443336 w 11658599"/>
              <a:gd name="connsiteY44" fmla="*/ 5589030 h 6223656"/>
              <a:gd name="connsiteX45" fmla="*/ 9468189 w 11658599"/>
              <a:gd name="connsiteY45" fmla="*/ 5622198 h 6223656"/>
              <a:gd name="connsiteX46" fmla="*/ 9464082 w 11658599"/>
              <a:gd name="connsiteY46" fmla="*/ 5628735 h 6223656"/>
              <a:gd name="connsiteX47" fmla="*/ 9429880 w 11658599"/>
              <a:gd name="connsiteY47" fmla="*/ 5591310 h 6223656"/>
              <a:gd name="connsiteX48" fmla="*/ 9420217 w 11658599"/>
              <a:gd name="connsiteY48" fmla="*/ 5573673 h 6223656"/>
              <a:gd name="connsiteX49" fmla="*/ 9414149 w 11658599"/>
              <a:gd name="connsiteY49" fmla="*/ 5558932 h 6223656"/>
              <a:gd name="connsiteX50" fmla="*/ 9419137 w 11658599"/>
              <a:gd name="connsiteY50" fmla="*/ 5557209 h 6223656"/>
              <a:gd name="connsiteX51" fmla="*/ 9428059 w 11658599"/>
              <a:gd name="connsiteY51" fmla="*/ 5563582 h 6223656"/>
              <a:gd name="connsiteX52" fmla="*/ 9411191 w 11658599"/>
              <a:gd name="connsiteY52" fmla="*/ 5513872 h 6223656"/>
              <a:gd name="connsiteX53" fmla="*/ 8953147 w 11658599"/>
              <a:gd name="connsiteY53" fmla="*/ 5496626 h 6223656"/>
              <a:gd name="connsiteX54" fmla="*/ 8984730 w 11658599"/>
              <a:gd name="connsiteY54" fmla="*/ 5511420 h 6223656"/>
              <a:gd name="connsiteX55" fmla="*/ 8971275 w 11658599"/>
              <a:gd name="connsiteY55" fmla="*/ 5513703 h 6223656"/>
              <a:gd name="connsiteX56" fmla="*/ 8976318 w 11658599"/>
              <a:gd name="connsiteY56" fmla="*/ 5530078 h 6223656"/>
              <a:gd name="connsiteX57" fmla="*/ 8991794 w 11658599"/>
              <a:gd name="connsiteY57" fmla="*/ 5549944 h 6223656"/>
              <a:gd name="connsiteX58" fmla="*/ 8964202 w 11658599"/>
              <a:gd name="connsiteY58" fmla="*/ 5544109 h 6223656"/>
              <a:gd name="connsiteX59" fmla="*/ 8940715 w 11658599"/>
              <a:gd name="connsiteY59" fmla="*/ 5523120 h 6223656"/>
              <a:gd name="connsiteX60" fmla="*/ 8920650 w 11658599"/>
              <a:gd name="connsiteY60" fmla="*/ 5502429 h 6223656"/>
              <a:gd name="connsiteX61" fmla="*/ 8932421 w 11658599"/>
              <a:gd name="connsiteY61" fmla="*/ 5509048 h 6223656"/>
              <a:gd name="connsiteX62" fmla="*/ 8944364 w 11658599"/>
              <a:gd name="connsiteY62" fmla="*/ 5518267 h 6223656"/>
              <a:gd name="connsiteX63" fmla="*/ 8944136 w 11658599"/>
              <a:gd name="connsiteY63" fmla="*/ 5514799 h 6223656"/>
              <a:gd name="connsiteX64" fmla="*/ 8953147 w 11658599"/>
              <a:gd name="connsiteY64" fmla="*/ 5496626 h 6223656"/>
              <a:gd name="connsiteX65" fmla="*/ 9582895 w 11658599"/>
              <a:gd name="connsiteY65" fmla="*/ 5461100 h 6223656"/>
              <a:gd name="connsiteX66" fmla="*/ 9594097 w 11658599"/>
              <a:gd name="connsiteY66" fmla="*/ 5467670 h 6223656"/>
              <a:gd name="connsiteX67" fmla="*/ 9592043 w 11658599"/>
              <a:gd name="connsiteY67" fmla="*/ 5470938 h 6223656"/>
              <a:gd name="connsiteX68" fmla="*/ 9589992 w 11658599"/>
              <a:gd name="connsiteY68" fmla="*/ 5474208 h 6223656"/>
              <a:gd name="connsiteX69" fmla="*/ 9575625 w 11658599"/>
              <a:gd name="connsiteY69" fmla="*/ 5462624 h 6223656"/>
              <a:gd name="connsiteX70" fmla="*/ 9582895 w 11658599"/>
              <a:gd name="connsiteY70" fmla="*/ 5461100 h 6223656"/>
              <a:gd name="connsiteX71" fmla="*/ 9539137 w 11658599"/>
              <a:gd name="connsiteY71" fmla="*/ 5459467 h 6223656"/>
              <a:gd name="connsiteX72" fmla="*/ 9543927 w 11658599"/>
              <a:gd name="connsiteY72" fmla="*/ 5463328 h 6223656"/>
              <a:gd name="connsiteX73" fmla="*/ 9544609 w 11658599"/>
              <a:gd name="connsiteY73" fmla="*/ 5473726 h 6223656"/>
              <a:gd name="connsiteX74" fmla="*/ 9539137 w 11658599"/>
              <a:gd name="connsiteY74" fmla="*/ 5459467 h 6223656"/>
              <a:gd name="connsiteX75" fmla="*/ 9039928 w 11658599"/>
              <a:gd name="connsiteY75" fmla="*/ 5454165 h 6223656"/>
              <a:gd name="connsiteX76" fmla="*/ 9047223 w 11658599"/>
              <a:gd name="connsiteY76" fmla="*/ 5470304 h 6223656"/>
              <a:gd name="connsiteX77" fmla="*/ 9051098 w 11658599"/>
              <a:gd name="connsiteY77" fmla="*/ 5486149 h 6223656"/>
              <a:gd name="connsiteX78" fmla="*/ 9023871 w 11658599"/>
              <a:gd name="connsiteY78" fmla="*/ 5503177 h 6223656"/>
              <a:gd name="connsiteX79" fmla="*/ 8989292 w 11658599"/>
              <a:gd name="connsiteY79" fmla="*/ 5511817 h 6223656"/>
              <a:gd name="connsiteX80" fmla="*/ 8994883 w 11658599"/>
              <a:gd name="connsiteY80" fmla="*/ 5493346 h 6223656"/>
              <a:gd name="connsiteX81" fmla="*/ 9000471 w 11658599"/>
              <a:gd name="connsiteY81" fmla="*/ 5474872 h 6223656"/>
              <a:gd name="connsiteX82" fmla="*/ 9023418 w 11658599"/>
              <a:gd name="connsiteY82" fmla="*/ 5479014 h 6223656"/>
              <a:gd name="connsiteX83" fmla="*/ 9031488 w 11658599"/>
              <a:gd name="connsiteY83" fmla="*/ 5463772 h 6223656"/>
              <a:gd name="connsiteX84" fmla="*/ 9032032 w 11658599"/>
              <a:gd name="connsiteY84" fmla="*/ 5454773 h 6223656"/>
              <a:gd name="connsiteX85" fmla="*/ 9039928 w 11658599"/>
              <a:gd name="connsiteY85" fmla="*/ 5454165 h 6223656"/>
              <a:gd name="connsiteX86" fmla="*/ 9587034 w 11658599"/>
              <a:gd name="connsiteY86" fmla="*/ 5429149 h 6223656"/>
              <a:gd name="connsiteX87" fmla="*/ 9620551 w 11658599"/>
              <a:gd name="connsiteY87" fmla="*/ 5456174 h 6223656"/>
              <a:gd name="connsiteX88" fmla="*/ 9619416 w 11658599"/>
              <a:gd name="connsiteY88" fmla="*/ 5438845 h 6223656"/>
              <a:gd name="connsiteX89" fmla="*/ 9634008 w 11658599"/>
              <a:gd name="connsiteY89" fmla="*/ 5453893 h 6223656"/>
              <a:gd name="connsiteX90" fmla="*/ 9634918 w 11658599"/>
              <a:gd name="connsiteY90" fmla="*/ 5467756 h 6223656"/>
              <a:gd name="connsiteX91" fmla="*/ 9598204 w 11658599"/>
              <a:gd name="connsiteY91" fmla="*/ 5461133 h 6223656"/>
              <a:gd name="connsiteX92" fmla="*/ 9587943 w 11658599"/>
              <a:gd name="connsiteY92" fmla="*/ 5443012 h 6223656"/>
              <a:gd name="connsiteX93" fmla="*/ 9636522 w 11658599"/>
              <a:gd name="connsiteY93" fmla="*/ 5423093 h 6223656"/>
              <a:gd name="connsiteX94" fmla="*/ 9650660 w 11658599"/>
              <a:gd name="connsiteY94" fmla="*/ 5431211 h 6223656"/>
              <a:gd name="connsiteX95" fmla="*/ 9649973 w 11658599"/>
              <a:gd name="connsiteY95" fmla="*/ 5446659 h 6223656"/>
              <a:gd name="connsiteX96" fmla="*/ 9638342 w 11658599"/>
              <a:gd name="connsiteY96" fmla="*/ 5450822 h 6223656"/>
              <a:gd name="connsiteX97" fmla="*/ 9834249 w 11658599"/>
              <a:gd name="connsiteY97" fmla="*/ 5395406 h 6223656"/>
              <a:gd name="connsiteX98" fmla="*/ 9839038 w 11658599"/>
              <a:gd name="connsiteY98" fmla="*/ 5399267 h 6223656"/>
              <a:gd name="connsiteX99" fmla="*/ 9830598 w 11658599"/>
              <a:gd name="connsiteY99" fmla="*/ 5408874 h 6223656"/>
              <a:gd name="connsiteX100" fmla="*/ 9830627 w 11658599"/>
              <a:gd name="connsiteY100" fmla="*/ 5400692 h 6223656"/>
              <a:gd name="connsiteX101" fmla="*/ 9834249 w 11658599"/>
              <a:gd name="connsiteY101" fmla="*/ 5395406 h 6223656"/>
              <a:gd name="connsiteX102" fmla="*/ 7217275 w 11658599"/>
              <a:gd name="connsiteY102" fmla="*/ 5391238 h 6223656"/>
              <a:gd name="connsiteX103" fmla="*/ 7232716 w 11658599"/>
              <a:gd name="connsiteY103" fmla="*/ 5407928 h 6223656"/>
              <a:gd name="connsiteX104" fmla="*/ 7217225 w 11658599"/>
              <a:gd name="connsiteY104" fmla="*/ 5406676 h 6223656"/>
              <a:gd name="connsiteX105" fmla="*/ 7214924 w 11658599"/>
              <a:gd name="connsiteY105" fmla="*/ 5399927 h 6223656"/>
              <a:gd name="connsiteX106" fmla="*/ 7217275 w 11658599"/>
              <a:gd name="connsiteY106" fmla="*/ 5391238 h 6223656"/>
              <a:gd name="connsiteX107" fmla="*/ 9683507 w 11658599"/>
              <a:gd name="connsiteY107" fmla="*/ 5378910 h 6223656"/>
              <a:gd name="connsiteX108" fmla="*/ 9702661 w 11658599"/>
              <a:gd name="connsiteY108" fmla="*/ 5394355 h 6223656"/>
              <a:gd name="connsiteX109" fmla="*/ 9691027 w 11658599"/>
              <a:gd name="connsiteY109" fmla="*/ 5415749 h 6223656"/>
              <a:gd name="connsiteX110" fmla="*/ 9668448 w 11658599"/>
              <a:gd name="connsiteY110" fmla="*/ 5425856 h 6223656"/>
              <a:gd name="connsiteX111" fmla="*/ 9668277 w 11658599"/>
              <a:gd name="connsiteY111" fmla="*/ 5431873 h 6223656"/>
              <a:gd name="connsiteX112" fmla="*/ 9664344 w 11658599"/>
              <a:gd name="connsiteY112" fmla="*/ 5432395 h 6223656"/>
              <a:gd name="connsiteX113" fmla="*/ 9654540 w 11658599"/>
              <a:gd name="connsiteY113" fmla="*/ 5412591 h 6223656"/>
              <a:gd name="connsiteX114" fmla="*/ 9648158 w 11658599"/>
              <a:gd name="connsiteY114" fmla="*/ 5393084 h 6223656"/>
              <a:gd name="connsiteX115" fmla="*/ 9669935 w 11658599"/>
              <a:gd name="connsiteY115" fmla="*/ 5396691 h 6223656"/>
              <a:gd name="connsiteX116" fmla="*/ 9683507 w 11658599"/>
              <a:gd name="connsiteY116" fmla="*/ 5378910 h 6223656"/>
              <a:gd name="connsiteX117" fmla="*/ 6755805 w 11658599"/>
              <a:gd name="connsiteY117" fmla="*/ 5313796 h 6223656"/>
              <a:gd name="connsiteX118" fmla="*/ 6772811 w 11658599"/>
              <a:gd name="connsiteY118" fmla="*/ 5325979 h 6223656"/>
              <a:gd name="connsiteX119" fmla="*/ 6760399 w 11658599"/>
              <a:gd name="connsiteY119" fmla="*/ 5331153 h 6223656"/>
              <a:gd name="connsiteX120" fmla="*/ 6755777 w 11658599"/>
              <a:gd name="connsiteY120" fmla="*/ 5323444 h 6223656"/>
              <a:gd name="connsiteX121" fmla="*/ 6755805 w 11658599"/>
              <a:gd name="connsiteY121" fmla="*/ 5313796 h 6223656"/>
              <a:gd name="connsiteX122" fmla="*/ 9932780 w 11658599"/>
              <a:gd name="connsiteY122" fmla="*/ 5307434 h 6223656"/>
              <a:gd name="connsiteX123" fmla="*/ 9925024 w 11658599"/>
              <a:gd name="connsiteY123" fmla="*/ 5327442 h 6223656"/>
              <a:gd name="connsiteX124" fmla="*/ 9910658 w 11658599"/>
              <a:gd name="connsiteY124" fmla="*/ 5315859 h 6223656"/>
              <a:gd name="connsiteX125" fmla="*/ 8309038 w 11658599"/>
              <a:gd name="connsiteY125" fmla="*/ 5304739 h 6223656"/>
              <a:gd name="connsiteX126" fmla="*/ 8328419 w 11658599"/>
              <a:gd name="connsiteY126" fmla="*/ 5323648 h 6223656"/>
              <a:gd name="connsiteX127" fmla="*/ 8319297 w 11658599"/>
              <a:gd name="connsiteY127" fmla="*/ 5322857 h 6223656"/>
              <a:gd name="connsiteX128" fmla="*/ 8312458 w 11658599"/>
              <a:gd name="connsiteY128" fmla="*/ 5313650 h 6223656"/>
              <a:gd name="connsiteX129" fmla="*/ 8309038 w 11658599"/>
              <a:gd name="connsiteY129" fmla="*/ 5304739 h 6223656"/>
              <a:gd name="connsiteX130" fmla="*/ 9836924 w 11658599"/>
              <a:gd name="connsiteY130" fmla="*/ 5303392 h 6223656"/>
              <a:gd name="connsiteX131" fmla="*/ 9846148 w 11658599"/>
              <a:gd name="connsiteY131" fmla="*/ 5308983 h 6223656"/>
              <a:gd name="connsiteX132" fmla="*/ 9856836 w 11658599"/>
              <a:gd name="connsiteY132" fmla="*/ 5324987 h 6223656"/>
              <a:gd name="connsiteX133" fmla="*/ 9884203 w 11658599"/>
              <a:gd name="connsiteY133" fmla="*/ 5327356 h 6223656"/>
              <a:gd name="connsiteX134" fmla="*/ 9890357 w 11658599"/>
              <a:gd name="connsiteY134" fmla="*/ 5352013 h 6223656"/>
              <a:gd name="connsiteX135" fmla="*/ 9887615 w 11658599"/>
              <a:gd name="connsiteY135" fmla="*/ 5379346 h 6223656"/>
              <a:gd name="connsiteX136" fmla="*/ 9868462 w 11658599"/>
              <a:gd name="connsiteY136" fmla="*/ 5363904 h 6223656"/>
              <a:gd name="connsiteX137" fmla="*/ 9832892 w 11658599"/>
              <a:gd name="connsiteY137" fmla="*/ 5305681 h 6223656"/>
              <a:gd name="connsiteX138" fmla="*/ 9836924 w 11658599"/>
              <a:gd name="connsiteY138" fmla="*/ 5303392 h 6223656"/>
              <a:gd name="connsiteX139" fmla="*/ 9800966 w 11658599"/>
              <a:gd name="connsiteY139" fmla="*/ 5302918 h 6223656"/>
              <a:gd name="connsiteX140" fmla="*/ 9829697 w 11658599"/>
              <a:gd name="connsiteY140" fmla="*/ 5326083 h 6223656"/>
              <a:gd name="connsiteX141" fmla="*/ 9812535 w 11658599"/>
              <a:gd name="connsiteY141" fmla="*/ 5332353 h 6223656"/>
              <a:gd name="connsiteX142" fmla="*/ 9799134 w 11658599"/>
              <a:gd name="connsiteY142" fmla="*/ 5344116 h 6223656"/>
              <a:gd name="connsiteX143" fmla="*/ 9792774 w 11658599"/>
              <a:gd name="connsiteY143" fmla="*/ 5368121 h 6223656"/>
              <a:gd name="connsiteX144" fmla="*/ 9779060 w 11658599"/>
              <a:gd name="connsiteY144" fmla="*/ 5383735 h 6223656"/>
              <a:gd name="connsiteX145" fmla="*/ 9750558 w 11658599"/>
              <a:gd name="connsiteY145" fmla="*/ 5364037 h 6223656"/>
              <a:gd name="connsiteX146" fmla="*/ 9741922 w 11658599"/>
              <a:gd name="connsiteY146" fmla="*/ 5353380 h 6223656"/>
              <a:gd name="connsiteX147" fmla="*/ 9740297 w 11658599"/>
              <a:gd name="connsiteY147" fmla="*/ 5345916 h 6223656"/>
              <a:gd name="connsiteX148" fmla="*/ 9767208 w 11658599"/>
              <a:gd name="connsiteY148" fmla="*/ 5341352 h 6223656"/>
              <a:gd name="connsiteX149" fmla="*/ 9784087 w 11658599"/>
              <a:gd name="connsiteY149" fmla="*/ 5322135 h 6223656"/>
              <a:gd name="connsiteX150" fmla="*/ 9800966 w 11658599"/>
              <a:gd name="connsiteY150" fmla="*/ 5302918 h 6223656"/>
              <a:gd name="connsiteX151" fmla="*/ 7360095 w 11658599"/>
              <a:gd name="connsiteY151" fmla="*/ 5300854 h 6223656"/>
              <a:gd name="connsiteX152" fmla="*/ 7371688 w 11658599"/>
              <a:gd name="connsiteY152" fmla="*/ 5309512 h 6223656"/>
              <a:gd name="connsiteX153" fmla="*/ 7373973 w 11658599"/>
              <a:gd name="connsiteY153" fmla="*/ 5322053 h 6223656"/>
              <a:gd name="connsiteX154" fmla="*/ 7364689 w 11658599"/>
              <a:gd name="connsiteY154" fmla="*/ 5318215 h 6223656"/>
              <a:gd name="connsiteX155" fmla="*/ 7358324 w 11658599"/>
              <a:gd name="connsiteY155" fmla="*/ 5309785 h 6223656"/>
              <a:gd name="connsiteX156" fmla="*/ 7360095 w 11658599"/>
              <a:gd name="connsiteY156" fmla="*/ 5300854 h 6223656"/>
              <a:gd name="connsiteX157" fmla="*/ 8326370 w 11658599"/>
              <a:gd name="connsiteY157" fmla="*/ 5292452 h 6223656"/>
              <a:gd name="connsiteX158" fmla="*/ 8341420 w 11658599"/>
              <a:gd name="connsiteY158" fmla="*/ 5314435 h 6223656"/>
              <a:gd name="connsiteX159" fmla="*/ 8336631 w 11658599"/>
              <a:gd name="connsiteY159" fmla="*/ 5310573 h 6223656"/>
              <a:gd name="connsiteX160" fmla="*/ 8327995 w 11658599"/>
              <a:gd name="connsiteY160" fmla="*/ 5299916 h 6223656"/>
              <a:gd name="connsiteX161" fmla="*/ 8326370 w 11658599"/>
              <a:gd name="connsiteY161" fmla="*/ 5292452 h 6223656"/>
              <a:gd name="connsiteX162" fmla="*/ 6786879 w 11658599"/>
              <a:gd name="connsiteY162" fmla="*/ 5285420 h 6223656"/>
              <a:gd name="connsiteX163" fmla="*/ 6796117 w 11658599"/>
              <a:gd name="connsiteY163" fmla="*/ 5304699 h 6223656"/>
              <a:gd name="connsiteX164" fmla="*/ 6791475 w 11658599"/>
              <a:gd name="connsiteY164" fmla="*/ 5302778 h 6223656"/>
              <a:gd name="connsiteX165" fmla="*/ 6785110 w 11658599"/>
              <a:gd name="connsiteY165" fmla="*/ 5294348 h 6223656"/>
              <a:gd name="connsiteX166" fmla="*/ 6786879 w 11658599"/>
              <a:gd name="connsiteY166" fmla="*/ 5285420 h 6223656"/>
              <a:gd name="connsiteX167" fmla="*/ 7713423 w 11658599"/>
              <a:gd name="connsiteY167" fmla="*/ 5276902 h 6223656"/>
              <a:gd name="connsiteX168" fmla="*/ 7730429 w 11658599"/>
              <a:gd name="connsiteY168" fmla="*/ 5289086 h 6223656"/>
              <a:gd name="connsiteX169" fmla="*/ 7726336 w 11658599"/>
              <a:gd name="connsiteY169" fmla="*/ 5297057 h 6223656"/>
              <a:gd name="connsiteX170" fmla="*/ 7716453 w 11658599"/>
              <a:gd name="connsiteY170" fmla="*/ 5298765 h 6223656"/>
              <a:gd name="connsiteX171" fmla="*/ 7712610 w 11658599"/>
              <a:gd name="connsiteY171" fmla="*/ 5288805 h 6223656"/>
              <a:gd name="connsiteX172" fmla="*/ 7713423 w 11658599"/>
              <a:gd name="connsiteY172" fmla="*/ 5276902 h 6223656"/>
              <a:gd name="connsiteX173" fmla="*/ 8641546 w 11658599"/>
              <a:gd name="connsiteY173" fmla="*/ 5257698 h 6223656"/>
              <a:gd name="connsiteX174" fmla="*/ 8662521 w 11658599"/>
              <a:gd name="connsiteY174" fmla="*/ 5300871 h 6223656"/>
              <a:gd name="connsiteX175" fmla="*/ 8649267 w 11658599"/>
              <a:gd name="connsiteY175" fmla="*/ 5288954 h 6223656"/>
              <a:gd name="connsiteX176" fmla="*/ 8642683 w 11658599"/>
              <a:gd name="connsiteY176" fmla="*/ 5275029 h 6223656"/>
              <a:gd name="connsiteX177" fmla="*/ 8677579 w 11658599"/>
              <a:gd name="connsiteY177" fmla="*/ 5253925 h 6223656"/>
              <a:gd name="connsiteX178" fmla="*/ 8682254 w 11658599"/>
              <a:gd name="connsiteY178" fmla="*/ 5256053 h 6223656"/>
              <a:gd name="connsiteX179" fmla="*/ 8686928 w 11658599"/>
              <a:gd name="connsiteY179" fmla="*/ 5258181 h 6223656"/>
              <a:gd name="connsiteX180" fmla="*/ 8696961 w 11658599"/>
              <a:gd name="connsiteY180" fmla="*/ 5272834 h 6223656"/>
              <a:gd name="connsiteX181" fmla="*/ 8696190 w 11658599"/>
              <a:gd name="connsiteY181" fmla="*/ 5278369 h 6223656"/>
              <a:gd name="connsiteX182" fmla="*/ 8688067 w 11658599"/>
              <a:gd name="connsiteY182" fmla="*/ 5275512 h 6223656"/>
              <a:gd name="connsiteX183" fmla="*/ 8681113 w 11658599"/>
              <a:gd name="connsiteY183" fmla="*/ 5264572 h 6223656"/>
              <a:gd name="connsiteX184" fmla="*/ 8677579 w 11658599"/>
              <a:gd name="connsiteY184" fmla="*/ 5253925 h 6223656"/>
              <a:gd name="connsiteX185" fmla="*/ 9831538 w 11658599"/>
              <a:gd name="connsiteY185" fmla="*/ 5215959 h 6223656"/>
              <a:gd name="connsiteX186" fmla="*/ 9855709 w 11658599"/>
              <a:gd name="connsiteY186" fmla="*/ 5238730 h 6223656"/>
              <a:gd name="connsiteX187" fmla="*/ 9845438 w 11658599"/>
              <a:gd name="connsiteY187" fmla="*/ 5289535 h 6223656"/>
              <a:gd name="connsiteX188" fmla="*/ 9833385 w 11658599"/>
              <a:gd name="connsiteY188" fmla="*/ 5261353 h 6223656"/>
              <a:gd name="connsiteX189" fmla="*/ 9828343 w 11658599"/>
              <a:gd name="connsiteY189" fmla="*/ 5236360 h 6223656"/>
              <a:gd name="connsiteX190" fmla="*/ 9827204 w 11658599"/>
              <a:gd name="connsiteY190" fmla="*/ 5219030 h 6223656"/>
              <a:gd name="connsiteX191" fmla="*/ 9829371 w 11658599"/>
              <a:gd name="connsiteY191" fmla="*/ 5217493 h 6223656"/>
              <a:gd name="connsiteX192" fmla="*/ 9831538 w 11658599"/>
              <a:gd name="connsiteY192" fmla="*/ 5215959 h 6223656"/>
              <a:gd name="connsiteX193" fmla="*/ 9862101 w 11658599"/>
              <a:gd name="connsiteY193" fmla="*/ 5197926 h 6223656"/>
              <a:gd name="connsiteX194" fmla="*/ 9880800 w 11658599"/>
              <a:gd name="connsiteY194" fmla="*/ 5206437 h 6223656"/>
              <a:gd name="connsiteX195" fmla="*/ 9881255 w 11658599"/>
              <a:gd name="connsiteY195" fmla="*/ 5213370 h 6223656"/>
              <a:gd name="connsiteX196" fmla="*/ 9868026 w 11658599"/>
              <a:gd name="connsiteY196" fmla="*/ 5219116 h 6223656"/>
              <a:gd name="connsiteX197" fmla="*/ 9844539 w 11658599"/>
              <a:gd name="connsiteY197" fmla="*/ 5206746 h 6223656"/>
              <a:gd name="connsiteX198" fmla="*/ 8736201 w 11658599"/>
              <a:gd name="connsiteY198" fmla="*/ 5179733 h 6223656"/>
              <a:gd name="connsiteX199" fmla="*/ 8771768 w 11658599"/>
              <a:gd name="connsiteY199" fmla="*/ 5237954 h 6223656"/>
              <a:gd name="connsiteX200" fmla="*/ 8740524 w 11658599"/>
              <a:gd name="connsiteY200" fmla="*/ 5245588 h 6223656"/>
              <a:gd name="connsiteX201" fmla="*/ 8717180 w 11658599"/>
              <a:gd name="connsiteY201" fmla="*/ 5218151 h 6223656"/>
              <a:gd name="connsiteX202" fmla="*/ 8700850 w 11658599"/>
              <a:gd name="connsiteY202" fmla="*/ 5193904 h 6223656"/>
              <a:gd name="connsiteX203" fmla="*/ 8710228 w 11658599"/>
              <a:gd name="connsiteY203" fmla="*/ 5198595 h 6223656"/>
              <a:gd name="connsiteX204" fmla="*/ 8719777 w 11658599"/>
              <a:gd name="connsiteY204" fmla="*/ 5205883 h 6223656"/>
              <a:gd name="connsiteX205" fmla="*/ 7851399 w 11658599"/>
              <a:gd name="connsiteY205" fmla="*/ 5171554 h 6223656"/>
              <a:gd name="connsiteX206" fmla="*/ 7871780 w 11658599"/>
              <a:gd name="connsiteY206" fmla="*/ 5172332 h 6223656"/>
              <a:gd name="connsiteX207" fmla="*/ 7853874 w 11658599"/>
              <a:gd name="connsiteY207" fmla="*/ 5200999 h 6223656"/>
              <a:gd name="connsiteX208" fmla="*/ 7835967 w 11658599"/>
              <a:gd name="connsiteY208" fmla="*/ 5229666 h 6223656"/>
              <a:gd name="connsiteX209" fmla="*/ 7797605 w 11658599"/>
              <a:gd name="connsiteY209" fmla="*/ 5235058 h 6223656"/>
              <a:gd name="connsiteX210" fmla="*/ 7770787 w 11658599"/>
              <a:gd name="connsiteY210" fmla="*/ 5264551 h 6223656"/>
              <a:gd name="connsiteX211" fmla="*/ 7775573 w 11658599"/>
              <a:gd name="connsiteY211" fmla="*/ 5220151 h 6223656"/>
              <a:gd name="connsiteX212" fmla="*/ 7798238 w 11658599"/>
              <a:gd name="connsiteY212" fmla="*/ 5217931 h 6223656"/>
              <a:gd name="connsiteX213" fmla="*/ 7822041 w 11658599"/>
              <a:gd name="connsiteY213" fmla="*/ 5223907 h 6223656"/>
              <a:gd name="connsiteX214" fmla="*/ 7837656 w 11658599"/>
              <a:gd name="connsiteY214" fmla="*/ 5184631 h 6223656"/>
              <a:gd name="connsiteX215" fmla="*/ 7851399 w 11658599"/>
              <a:gd name="connsiteY215" fmla="*/ 5171554 h 6223656"/>
              <a:gd name="connsiteX216" fmla="*/ 7574931 w 11658599"/>
              <a:gd name="connsiteY216" fmla="*/ 5126241 h 6223656"/>
              <a:gd name="connsiteX217" fmla="*/ 7594577 w 11658599"/>
              <a:gd name="connsiteY217" fmla="*/ 5129854 h 6223656"/>
              <a:gd name="connsiteX218" fmla="*/ 7574398 w 11658599"/>
              <a:gd name="connsiteY218" fmla="*/ 5142123 h 6223656"/>
              <a:gd name="connsiteX219" fmla="*/ 7572597 w 11658599"/>
              <a:gd name="connsiteY219" fmla="*/ 5160701 h 6223656"/>
              <a:gd name="connsiteX220" fmla="*/ 7583586 w 11658599"/>
              <a:gd name="connsiteY220" fmla="*/ 5176841 h 6223656"/>
              <a:gd name="connsiteX221" fmla="*/ 7547918 w 11658599"/>
              <a:gd name="connsiteY221" fmla="*/ 5187857 h 6223656"/>
              <a:gd name="connsiteX222" fmla="*/ 7526264 w 11658599"/>
              <a:gd name="connsiteY222" fmla="*/ 5175683 h 6223656"/>
              <a:gd name="connsiteX223" fmla="*/ 7509265 w 11658599"/>
              <a:gd name="connsiteY223" fmla="*/ 5161569 h 6223656"/>
              <a:gd name="connsiteX224" fmla="*/ 7522238 w 11658599"/>
              <a:gd name="connsiteY224" fmla="*/ 5162424 h 6223656"/>
              <a:gd name="connsiteX225" fmla="*/ 7534038 w 11658599"/>
              <a:gd name="connsiteY225" fmla="*/ 5166660 h 6223656"/>
              <a:gd name="connsiteX226" fmla="*/ 7535601 w 11658599"/>
              <a:gd name="connsiteY226" fmla="*/ 5162152 h 6223656"/>
              <a:gd name="connsiteX227" fmla="*/ 7558161 w 11658599"/>
              <a:gd name="connsiteY227" fmla="*/ 5131546 h 6223656"/>
              <a:gd name="connsiteX228" fmla="*/ 7574931 w 11658599"/>
              <a:gd name="connsiteY228" fmla="*/ 5126241 h 6223656"/>
              <a:gd name="connsiteX229" fmla="*/ 9933949 w 11658599"/>
              <a:gd name="connsiteY229" fmla="*/ 5117986 h 6223656"/>
              <a:gd name="connsiteX230" fmla="*/ 9968152 w 11658599"/>
              <a:gd name="connsiteY230" fmla="*/ 5155410 h 6223656"/>
              <a:gd name="connsiteX231" fmla="*/ 9946484 w 11658599"/>
              <a:gd name="connsiteY231" fmla="*/ 5170766 h 6223656"/>
              <a:gd name="connsiteX232" fmla="*/ 9934166 w 11658599"/>
              <a:gd name="connsiteY232" fmla="*/ 5190377 h 6223656"/>
              <a:gd name="connsiteX233" fmla="*/ 9937648 w 11658599"/>
              <a:gd name="connsiteY233" fmla="*/ 5157077 h 6223656"/>
              <a:gd name="connsiteX234" fmla="*/ 9933949 w 11658599"/>
              <a:gd name="connsiteY234" fmla="*/ 5117986 h 6223656"/>
              <a:gd name="connsiteX235" fmla="*/ 8795278 w 11658599"/>
              <a:gd name="connsiteY235" fmla="*/ 5112474 h 6223656"/>
              <a:gd name="connsiteX236" fmla="*/ 8830162 w 11658599"/>
              <a:gd name="connsiteY236" fmla="*/ 5160297 h 6223656"/>
              <a:gd name="connsiteX237" fmla="*/ 8805414 w 11658599"/>
              <a:gd name="connsiteY237" fmla="*/ 5180554 h 6223656"/>
              <a:gd name="connsiteX238" fmla="*/ 8788194 w 11658599"/>
              <a:gd name="connsiteY238" fmla="*/ 5211806 h 6223656"/>
              <a:gd name="connsiteX239" fmla="*/ 8763197 w 11658599"/>
              <a:gd name="connsiteY239" fmla="*/ 5185086 h 6223656"/>
              <a:gd name="connsiteX240" fmla="*/ 8748291 w 11658599"/>
              <a:gd name="connsiteY240" fmla="*/ 5156654 h 6223656"/>
              <a:gd name="connsiteX241" fmla="*/ 8795278 w 11658599"/>
              <a:gd name="connsiteY241" fmla="*/ 5112474 h 6223656"/>
              <a:gd name="connsiteX242" fmla="*/ 8878294 w 11658599"/>
              <a:gd name="connsiteY242" fmla="*/ 5064516 h 6223656"/>
              <a:gd name="connsiteX243" fmla="*/ 8889010 w 11658599"/>
              <a:gd name="connsiteY243" fmla="*/ 5089570 h 6223656"/>
              <a:gd name="connsiteX244" fmla="*/ 8885018 w 11658599"/>
              <a:gd name="connsiteY244" fmla="*/ 5097840 h 6223656"/>
              <a:gd name="connsiteX245" fmla="*/ 8865978 w 11658599"/>
              <a:gd name="connsiteY245" fmla="*/ 5084129 h 6223656"/>
              <a:gd name="connsiteX246" fmla="*/ 8856399 w 11658599"/>
              <a:gd name="connsiteY246" fmla="*/ 5076406 h 6223656"/>
              <a:gd name="connsiteX247" fmla="*/ 8855717 w 11658599"/>
              <a:gd name="connsiteY247" fmla="*/ 5066008 h 6223656"/>
              <a:gd name="connsiteX248" fmla="*/ 8927329 w 11658599"/>
              <a:gd name="connsiteY248" fmla="*/ 5051529 h 6223656"/>
              <a:gd name="connsiteX249" fmla="*/ 8927555 w 11658599"/>
              <a:gd name="connsiteY249" fmla="*/ 5054995 h 6223656"/>
              <a:gd name="connsiteX250" fmla="*/ 8918662 w 11658599"/>
              <a:gd name="connsiteY250" fmla="*/ 5057671 h 6223656"/>
              <a:gd name="connsiteX251" fmla="*/ 10147188 w 11658599"/>
              <a:gd name="connsiteY251" fmla="*/ 5050283 h 6223656"/>
              <a:gd name="connsiteX252" fmla="*/ 10162238 w 11658599"/>
              <a:gd name="connsiteY252" fmla="*/ 5072266 h 6223656"/>
              <a:gd name="connsiteX253" fmla="*/ 10157389 w 11658599"/>
              <a:gd name="connsiteY253" fmla="*/ 5084768 h 6223656"/>
              <a:gd name="connsiteX254" fmla="*/ 10145360 w 11658599"/>
              <a:gd name="connsiteY254" fmla="*/ 5091483 h 6223656"/>
              <a:gd name="connsiteX255" fmla="*/ 10139889 w 11658599"/>
              <a:gd name="connsiteY255" fmla="*/ 5077223 h 6223656"/>
              <a:gd name="connsiteX256" fmla="*/ 10142857 w 11658599"/>
              <a:gd name="connsiteY256" fmla="*/ 5053357 h 6223656"/>
              <a:gd name="connsiteX257" fmla="*/ 10147188 w 11658599"/>
              <a:gd name="connsiteY257" fmla="*/ 5050283 h 6223656"/>
              <a:gd name="connsiteX258" fmla="*/ 7249400 w 11658599"/>
              <a:gd name="connsiteY258" fmla="*/ 5023201 h 6223656"/>
              <a:gd name="connsiteX259" fmla="*/ 7255462 w 11658599"/>
              <a:gd name="connsiteY259" fmla="*/ 5066932 h 6223656"/>
              <a:gd name="connsiteX260" fmla="*/ 7243283 w 11658599"/>
              <a:gd name="connsiteY260" fmla="*/ 5059963 h 6223656"/>
              <a:gd name="connsiteX261" fmla="*/ 7241582 w 11658599"/>
              <a:gd name="connsiteY261" fmla="*/ 5045735 h 6223656"/>
              <a:gd name="connsiteX262" fmla="*/ 10072847 w 11658599"/>
              <a:gd name="connsiteY262" fmla="*/ 5023170 h 6223656"/>
              <a:gd name="connsiteX263" fmla="*/ 10092685 w 11658599"/>
              <a:gd name="connsiteY263" fmla="*/ 5049012 h 6223656"/>
              <a:gd name="connsiteX264" fmla="*/ 10116855 w 11658599"/>
              <a:gd name="connsiteY264" fmla="*/ 5071783 h 6223656"/>
              <a:gd name="connsiteX265" fmla="*/ 10102571 w 11658599"/>
              <a:gd name="connsiteY265" fmla="*/ 5078731 h 6223656"/>
              <a:gd name="connsiteX266" fmla="*/ 10095643 w 11658599"/>
              <a:gd name="connsiteY266" fmla="*/ 5094071 h 6223656"/>
              <a:gd name="connsiteX267" fmla="*/ 10071017 w 11658599"/>
              <a:gd name="connsiteY267" fmla="*/ 5064368 h 6223656"/>
              <a:gd name="connsiteX268" fmla="*/ 10046869 w 11658599"/>
              <a:gd name="connsiteY268" fmla="*/ 5085111 h 6223656"/>
              <a:gd name="connsiteX269" fmla="*/ 10033837 w 11658599"/>
              <a:gd name="connsiteY269" fmla="*/ 5119739 h 6223656"/>
              <a:gd name="connsiteX270" fmla="*/ 10003048 w 11658599"/>
              <a:gd name="connsiteY270" fmla="*/ 5134306 h 6223656"/>
              <a:gd name="connsiteX271" fmla="*/ 9998087 w 11658599"/>
              <a:gd name="connsiteY271" fmla="*/ 5136462 h 6223656"/>
              <a:gd name="connsiteX272" fmla="*/ 9989365 w 11658599"/>
              <a:gd name="connsiteY272" fmla="*/ 5133122 h 6223656"/>
              <a:gd name="connsiteX273" fmla="*/ 9980697 w 11658599"/>
              <a:gd name="connsiteY273" fmla="*/ 5139264 h 6223656"/>
              <a:gd name="connsiteX274" fmla="*/ 9974654 w 11658599"/>
              <a:gd name="connsiteY274" fmla="*/ 5133572 h 6223656"/>
              <a:gd name="connsiteX275" fmla="*/ 9976137 w 11658599"/>
              <a:gd name="connsiteY275" fmla="*/ 5138870 h 6223656"/>
              <a:gd name="connsiteX276" fmla="*/ 9951738 w 11658599"/>
              <a:gd name="connsiteY276" fmla="*/ 5112631 h 6223656"/>
              <a:gd name="connsiteX277" fmla="*/ 9950146 w 11658599"/>
              <a:gd name="connsiteY277" fmla="*/ 5088371 h 6223656"/>
              <a:gd name="connsiteX278" fmla="*/ 9959722 w 11658599"/>
              <a:gd name="connsiteY278" fmla="*/ 5096091 h 6223656"/>
              <a:gd name="connsiteX279" fmla="*/ 9971812 w 11658599"/>
              <a:gd name="connsiteY279" fmla="*/ 5073012 h 6223656"/>
              <a:gd name="connsiteX280" fmla="*/ 9998951 w 11658599"/>
              <a:gd name="connsiteY280" fmla="*/ 5071916 h 6223656"/>
              <a:gd name="connsiteX281" fmla="*/ 10000749 w 11658599"/>
              <a:gd name="connsiteY281" fmla="*/ 5064748 h 6223656"/>
              <a:gd name="connsiteX282" fmla="*/ 10017424 w 11658599"/>
              <a:gd name="connsiteY282" fmla="*/ 5076962 h 6223656"/>
              <a:gd name="connsiteX283" fmla="*/ 10034074 w 11658599"/>
              <a:gd name="connsiteY283" fmla="*/ 5054278 h 6223656"/>
              <a:gd name="connsiteX284" fmla="*/ 10049981 w 11658599"/>
              <a:gd name="connsiteY284" fmla="*/ 5046177 h 6223656"/>
              <a:gd name="connsiteX285" fmla="*/ 10069652 w 11658599"/>
              <a:gd name="connsiteY285" fmla="*/ 5043572 h 6223656"/>
              <a:gd name="connsiteX286" fmla="*/ 7703388 w 11658599"/>
              <a:gd name="connsiteY286" fmla="*/ 5015105 h 6223656"/>
              <a:gd name="connsiteX287" fmla="*/ 7704885 w 11658599"/>
              <a:gd name="connsiteY287" fmla="*/ 5031826 h 6223656"/>
              <a:gd name="connsiteX288" fmla="*/ 7701729 w 11658599"/>
              <a:gd name="connsiteY288" fmla="*/ 5050490 h 6223656"/>
              <a:gd name="connsiteX289" fmla="*/ 7654150 w 11658599"/>
              <a:gd name="connsiteY289" fmla="*/ 5092008 h 6223656"/>
              <a:gd name="connsiteX290" fmla="*/ 7600783 w 11658599"/>
              <a:gd name="connsiteY290" fmla="*/ 5127268 h 6223656"/>
              <a:gd name="connsiteX291" fmla="*/ 7618690 w 11658599"/>
              <a:gd name="connsiteY291" fmla="*/ 5098601 h 6223656"/>
              <a:gd name="connsiteX292" fmla="*/ 7636595 w 11658599"/>
              <a:gd name="connsiteY292" fmla="*/ 5069933 h 6223656"/>
              <a:gd name="connsiteX293" fmla="*/ 7666644 w 11658599"/>
              <a:gd name="connsiteY293" fmla="*/ 5059816 h 6223656"/>
              <a:gd name="connsiteX294" fmla="*/ 7686286 w 11658599"/>
              <a:gd name="connsiteY294" fmla="*/ 5033798 h 6223656"/>
              <a:gd name="connsiteX295" fmla="*/ 7691942 w 11658599"/>
              <a:gd name="connsiteY295" fmla="*/ 5021322 h 6223656"/>
              <a:gd name="connsiteX296" fmla="*/ 7703388 w 11658599"/>
              <a:gd name="connsiteY296" fmla="*/ 5015105 h 6223656"/>
              <a:gd name="connsiteX297" fmla="*/ 10103410 w 11658599"/>
              <a:gd name="connsiteY297" fmla="*/ 5005137 h 6223656"/>
              <a:gd name="connsiteX298" fmla="*/ 10112986 w 11658599"/>
              <a:gd name="connsiteY298" fmla="*/ 5012858 h 6223656"/>
              <a:gd name="connsiteX299" fmla="*/ 10110450 w 11658599"/>
              <a:gd name="connsiteY299" fmla="*/ 5017379 h 6223656"/>
              <a:gd name="connsiteX300" fmla="*/ 10104321 w 11658599"/>
              <a:gd name="connsiteY300" fmla="*/ 5019003 h 6223656"/>
              <a:gd name="connsiteX301" fmla="*/ 7313017 w 11658599"/>
              <a:gd name="connsiteY301" fmla="*/ 4992824 h 6223656"/>
              <a:gd name="connsiteX302" fmla="*/ 7319176 w 11658599"/>
              <a:gd name="connsiteY302" fmla="*/ 5005675 h 6223656"/>
              <a:gd name="connsiteX303" fmla="*/ 7315083 w 11658599"/>
              <a:gd name="connsiteY303" fmla="*/ 5013646 h 6223656"/>
              <a:gd name="connsiteX304" fmla="*/ 7305202 w 11658599"/>
              <a:gd name="connsiteY304" fmla="*/ 5015357 h 6223656"/>
              <a:gd name="connsiteX305" fmla="*/ 7301359 w 11658599"/>
              <a:gd name="connsiteY305" fmla="*/ 5005396 h 6223656"/>
              <a:gd name="connsiteX306" fmla="*/ 7302171 w 11658599"/>
              <a:gd name="connsiteY306" fmla="*/ 4993491 h 6223656"/>
              <a:gd name="connsiteX307" fmla="*/ 7307594 w 11658599"/>
              <a:gd name="connsiteY307" fmla="*/ 4993158 h 6223656"/>
              <a:gd name="connsiteX308" fmla="*/ 7313017 w 11658599"/>
              <a:gd name="connsiteY308" fmla="*/ 4992824 h 6223656"/>
              <a:gd name="connsiteX309" fmla="*/ 10148803 w 11658599"/>
              <a:gd name="connsiteY309" fmla="*/ 4936693 h 6223656"/>
              <a:gd name="connsiteX310" fmla="*/ 10158466 w 11658599"/>
              <a:gd name="connsiteY310" fmla="*/ 4937098 h 6223656"/>
              <a:gd name="connsiteX311" fmla="*/ 10172063 w 11658599"/>
              <a:gd name="connsiteY311" fmla="*/ 4945599 h 6223656"/>
              <a:gd name="connsiteX312" fmla="*/ 10163395 w 11658599"/>
              <a:gd name="connsiteY312" fmla="*/ 4951741 h 6223656"/>
              <a:gd name="connsiteX313" fmla="*/ 10154389 w 11658599"/>
              <a:gd name="connsiteY313" fmla="*/ 4944069 h 6223656"/>
              <a:gd name="connsiteX314" fmla="*/ 10148803 w 11658599"/>
              <a:gd name="connsiteY314" fmla="*/ 4936693 h 6223656"/>
              <a:gd name="connsiteX315" fmla="*/ 7425004 w 11658599"/>
              <a:gd name="connsiteY315" fmla="*/ 4853621 h 6223656"/>
              <a:gd name="connsiteX316" fmla="*/ 7443428 w 11658599"/>
              <a:gd name="connsiteY316" fmla="*/ 4907616 h 6223656"/>
              <a:gd name="connsiteX317" fmla="*/ 7395301 w 11658599"/>
              <a:gd name="connsiteY317" fmla="*/ 4939245 h 6223656"/>
              <a:gd name="connsiteX318" fmla="*/ 7377353 w 11658599"/>
              <a:gd name="connsiteY318" fmla="*/ 4918299 h 6223656"/>
              <a:gd name="connsiteX319" fmla="*/ 7367543 w 11658599"/>
              <a:gd name="connsiteY319" fmla="*/ 4896850 h 6223656"/>
              <a:gd name="connsiteX320" fmla="*/ 7378195 w 11658599"/>
              <a:gd name="connsiteY320" fmla="*/ 4896748 h 6223656"/>
              <a:gd name="connsiteX321" fmla="*/ 7387675 w 11658599"/>
              <a:gd name="connsiteY321" fmla="*/ 4900022 h 6223656"/>
              <a:gd name="connsiteX322" fmla="*/ 10353615 w 11658599"/>
              <a:gd name="connsiteY322" fmla="*/ 4809674 h 6223656"/>
              <a:gd name="connsiteX323" fmla="*/ 10358630 w 11658599"/>
              <a:gd name="connsiteY323" fmla="*/ 4817001 h 6223656"/>
              <a:gd name="connsiteX324" fmla="*/ 10354524 w 11658599"/>
              <a:gd name="connsiteY324" fmla="*/ 4823537 h 6223656"/>
              <a:gd name="connsiteX325" fmla="*/ 6430904 w 11658599"/>
              <a:gd name="connsiteY325" fmla="*/ 4808195 h 6223656"/>
              <a:gd name="connsiteX326" fmla="*/ 6447051 w 11658599"/>
              <a:gd name="connsiteY326" fmla="*/ 4825664 h 6223656"/>
              <a:gd name="connsiteX327" fmla="*/ 6430766 w 11658599"/>
              <a:gd name="connsiteY327" fmla="*/ 4824433 h 6223656"/>
              <a:gd name="connsiteX328" fmla="*/ 6428383 w 11658599"/>
              <a:gd name="connsiteY328" fmla="*/ 4817347 h 6223656"/>
              <a:gd name="connsiteX329" fmla="*/ 6430904 w 11658599"/>
              <a:gd name="connsiteY329" fmla="*/ 4808195 h 6223656"/>
              <a:gd name="connsiteX330" fmla="*/ 8250981 w 11658599"/>
              <a:gd name="connsiteY330" fmla="*/ 4798370 h 6223656"/>
              <a:gd name="connsiteX331" fmla="*/ 8244431 w 11658599"/>
              <a:gd name="connsiteY331" fmla="*/ 4849766 h 6223656"/>
              <a:gd name="connsiteX332" fmla="*/ 8227437 w 11658599"/>
              <a:gd name="connsiteY332" fmla="*/ 4896845 h 6223656"/>
              <a:gd name="connsiteX333" fmla="*/ 8208630 w 11658599"/>
              <a:gd name="connsiteY333" fmla="*/ 4903239 h 6223656"/>
              <a:gd name="connsiteX334" fmla="*/ 8197924 w 11658599"/>
              <a:gd name="connsiteY334" fmla="*/ 4920715 h 6223656"/>
              <a:gd name="connsiteX335" fmla="*/ 8214883 w 11658599"/>
              <a:gd name="connsiteY335" fmla="*/ 4948337 h 6223656"/>
              <a:gd name="connsiteX336" fmla="*/ 8205549 w 11658599"/>
              <a:gd name="connsiteY336" fmla="*/ 4959937 h 6223656"/>
              <a:gd name="connsiteX337" fmla="*/ 8177745 w 11658599"/>
              <a:gd name="connsiteY337" fmla="*/ 4932981 h 6223656"/>
              <a:gd name="connsiteX338" fmla="*/ 8173729 w 11658599"/>
              <a:gd name="connsiteY338" fmla="*/ 4915863 h 6223656"/>
              <a:gd name="connsiteX339" fmla="*/ 8173199 w 11658599"/>
              <a:gd name="connsiteY339" fmla="*/ 4900184 h 6223656"/>
              <a:gd name="connsiteX340" fmla="*/ 8181155 w 11658599"/>
              <a:gd name="connsiteY340" fmla="*/ 4894457 h 6223656"/>
              <a:gd name="connsiteX341" fmla="*/ 8190251 w 11658599"/>
              <a:gd name="connsiteY341" fmla="*/ 4896929 h 6223656"/>
              <a:gd name="connsiteX342" fmla="*/ 8193522 w 11658599"/>
              <a:gd name="connsiteY342" fmla="*/ 4841598 h 6223656"/>
              <a:gd name="connsiteX343" fmla="*/ 10514170 w 11658599"/>
              <a:gd name="connsiteY343" fmla="*/ 4768429 h 6223656"/>
              <a:gd name="connsiteX344" fmla="*/ 10527853 w 11658599"/>
              <a:gd name="connsiteY344" fmla="*/ 4769614 h 6223656"/>
              <a:gd name="connsiteX345" fmla="*/ 10519413 w 11658599"/>
              <a:gd name="connsiteY345" fmla="*/ 4779221 h 6223656"/>
              <a:gd name="connsiteX346" fmla="*/ 10520383 w 11658599"/>
              <a:gd name="connsiteY346" fmla="*/ 4776720 h 6223656"/>
              <a:gd name="connsiteX347" fmla="*/ 10514170 w 11658599"/>
              <a:gd name="connsiteY347" fmla="*/ 4768429 h 6223656"/>
              <a:gd name="connsiteX348" fmla="*/ 10477228 w 11658599"/>
              <a:gd name="connsiteY348" fmla="*/ 4758339 h 6223656"/>
              <a:gd name="connsiteX349" fmla="*/ 10487259 w 11658599"/>
              <a:gd name="connsiteY349" fmla="*/ 4772993 h 6223656"/>
              <a:gd name="connsiteX350" fmla="*/ 10510519 w 11658599"/>
              <a:gd name="connsiteY350" fmla="*/ 4781898 h 6223656"/>
              <a:gd name="connsiteX351" fmla="*/ 10519413 w 11658599"/>
              <a:gd name="connsiteY351" fmla="*/ 4779221 h 6223656"/>
              <a:gd name="connsiteX352" fmla="*/ 10511228 w 11658599"/>
              <a:gd name="connsiteY352" fmla="*/ 4809961 h 6223656"/>
              <a:gd name="connsiteX353" fmla="*/ 10509370 w 11658599"/>
              <a:gd name="connsiteY353" fmla="*/ 4833494 h 6223656"/>
              <a:gd name="connsiteX354" fmla="*/ 10487704 w 11658599"/>
              <a:gd name="connsiteY354" fmla="*/ 4848852 h 6223656"/>
              <a:gd name="connsiteX355" fmla="*/ 10471171 w 11658599"/>
              <a:gd name="connsiteY355" fmla="*/ 4838803 h 6223656"/>
              <a:gd name="connsiteX356" fmla="*/ 10469688 w 11658599"/>
              <a:gd name="connsiteY356" fmla="*/ 4850738 h 6223656"/>
              <a:gd name="connsiteX357" fmla="*/ 10446428 w 11658599"/>
              <a:gd name="connsiteY357" fmla="*/ 4841833 h 6223656"/>
              <a:gd name="connsiteX358" fmla="*/ 10396245 w 11658599"/>
              <a:gd name="connsiteY358" fmla="*/ 4906415 h 6223656"/>
              <a:gd name="connsiteX359" fmla="*/ 10382308 w 11658599"/>
              <a:gd name="connsiteY359" fmla="*/ 4901333 h 6223656"/>
              <a:gd name="connsiteX360" fmla="*/ 10383244 w 11658599"/>
              <a:gd name="connsiteY360" fmla="*/ 4915629 h 6223656"/>
              <a:gd name="connsiteX361" fmla="*/ 10377657 w 11658599"/>
              <a:gd name="connsiteY361" fmla="*/ 4916869 h 6223656"/>
              <a:gd name="connsiteX362" fmla="*/ 10364545 w 11658599"/>
              <a:gd name="connsiteY362" fmla="*/ 4907117 h 6223656"/>
              <a:gd name="connsiteX363" fmla="*/ 10346100 w 11658599"/>
              <a:gd name="connsiteY363" fmla="*/ 4928355 h 6223656"/>
              <a:gd name="connsiteX364" fmla="*/ 10301829 w 11658599"/>
              <a:gd name="connsiteY364" fmla="*/ 4918922 h 6223656"/>
              <a:gd name="connsiteX365" fmla="*/ 10300236 w 11658599"/>
              <a:gd name="connsiteY365" fmla="*/ 4894658 h 6223656"/>
              <a:gd name="connsiteX366" fmla="*/ 10315033 w 11658599"/>
              <a:gd name="connsiteY366" fmla="*/ 4886892 h 6223656"/>
              <a:gd name="connsiteX367" fmla="*/ 10326237 w 11658599"/>
              <a:gd name="connsiteY367" fmla="*/ 4876232 h 6223656"/>
              <a:gd name="connsiteX368" fmla="*/ 10344710 w 11658599"/>
              <a:gd name="connsiteY368" fmla="*/ 4881277 h 6223656"/>
              <a:gd name="connsiteX369" fmla="*/ 10370368 w 11658599"/>
              <a:gd name="connsiteY369" fmla="*/ 4857649 h 6223656"/>
              <a:gd name="connsiteX370" fmla="*/ 10396029 w 11658599"/>
              <a:gd name="connsiteY370" fmla="*/ 4834024 h 6223656"/>
              <a:gd name="connsiteX371" fmla="*/ 10396714 w 11658599"/>
              <a:gd name="connsiteY371" fmla="*/ 4818573 h 6223656"/>
              <a:gd name="connsiteX372" fmla="*/ 10408345 w 11658599"/>
              <a:gd name="connsiteY372" fmla="*/ 4814410 h 6223656"/>
              <a:gd name="connsiteX373" fmla="*/ 10425453 w 11658599"/>
              <a:gd name="connsiteY373" fmla="*/ 4798660 h 6223656"/>
              <a:gd name="connsiteX374" fmla="*/ 10439880 w 11658599"/>
              <a:gd name="connsiteY374" fmla="*/ 4776645 h 6223656"/>
              <a:gd name="connsiteX375" fmla="*/ 10469016 w 11658599"/>
              <a:gd name="connsiteY375" fmla="*/ 4771414 h 6223656"/>
              <a:gd name="connsiteX376" fmla="*/ 10477228 w 11658599"/>
              <a:gd name="connsiteY376" fmla="*/ 4758339 h 6223656"/>
              <a:gd name="connsiteX377" fmla="*/ 10571643 w 11658599"/>
              <a:gd name="connsiteY377" fmla="*/ 4745833 h 6223656"/>
              <a:gd name="connsiteX378" fmla="*/ 10589542 w 11658599"/>
              <a:gd name="connsiteY378" fmla="*/ 4759444 h 6223656"/>
              <a:gd name="connsiteX379" fmla="*/ 10600601 w 11658599"/>
              <a:gd name="connsiteY379" fmla="*/ 4772463 h 6223656"/>
              <a:gd name="connsiteX380" fmla="*/ 10595670 w 11658599"/>
              <a:gd name="connsiteY380" fmla="*/ 4775053 h 6223656"/>
              <a:gd name="connsiteX381" fmla="*/ 10587147 w 11658599"/>
              <a:gd name="connsiteY381" fmla="*/ 4774746 h 6223656"/>
              <a:gd name="connsiteX382" fmla="*/ 10575057 w 11658599"/>
              <a:gd name="connsiteY382" fmla="*/ 4797825 h 6223656"/>
              <a:gd name="connsiteX383" fmla="*/ 10545642 w 11658599"/>
              <a:gd name="connsiteY383" fmla="*/ 4764259 h 6223656"/>
              <a:gd name="connsiteX384" fmla="*/ 10560437 w 11658599"/>
              <a:gd name="connsiteY384" fmla="*/ 4756494 h 6223656"/>
              <a:gd name="connsiteX385" fmla="*/ 10571643 w 11658599"/>
              <a:gd name="connsiteY385" fmla="*/ 4745833 h 6223656"/>
              <a:gd name="connsiteX386" fmla="*/ 10371413 w 11658599"/>
              <a:gd name="connsiteY386" fmla="*/ 4735393 h 6223656"/>
              <a:gd name="connsiteX387" fmla="*/ 10391932 w 11658599"/>
              <a:gd name="connsiteY387" fmla="*/ 4771634 h 6223656"/>
              <a:gd name="connsiteX388" fmla="*/ 10371640 w 11658599"/>
              <a:gd name="connsiteY388" fmla="*/ 4738859 h 6223656"/>
              <a:gd name="connsiteX389" fmla="*/ 5945966 w 11658599"/>
              <a:gd name="connsiteY389" fmla="*/ 4729316 h 6223656"/>
              <a:gd name="connsiteX390" fmla="*/ 5963784 w 11658599"/>
              <a:gd name="connsiteY390" fmla="*/ 4742036 h 6223656"/>
              <a:gd name="connsiteX391" fmla="*/ 5950701 w 11658599"/>
              <a:gd name="connsiteY391" fmla="*/ 4747547 h 6223656"/>
              <a:gd name="connsiteX392" fmla="*/ 5945882 w 11658599"/>
              <a:gd name="connsiteY392" fmla="*/ 4739465 h 6223656"/>
              <a:gd name="connsiteX393" fmla="*/ 5945966 w 11658599"/>
              <a:gd name="connsiteY393" fmla="*/ 4729316 h 6223656"/>
              <a:gd name="connsiteX394" fmla="*/ 10524895 w 11658599"/>
              <a:gd name="connsiteY394" fmla="*/ 4724554 h 6223656"/>
              <a:gd name="connsiteX395" fmla="*/ 10534472 w 11658599"/>
              <a:gd name="connsiteY395" fmla="*/ 4732275 h 6223656"/>
              <a:gd name="connsiteX396" fmla="*/ 10522829 w 11658599"/>
              <a:gd name="connsiteY396" fmla="*/ 4725590 h 6223656"/>
              <a:gd name="connsiteX397" fmla="*/ 7544710 w 11658599"/>
              <a:gd name="connsiteY397" fmla="*/ 4722764 h 6223656"/>
              <a:gd name="connsiteX398" fmla="*/ 7567824 w 11658599"/>
              <a:gd name="connsiteY398" fmla="*/ 4763240 h 6223656"/>
              <a:gd name="connsiteX399" fmla="*/ 7521980 w 11658599"/>
              <a:gd name="connsiteY399" fmla="*/ 4807408 h 6223656"/>
              <a:gd name="connsiteX400" fmla="*/ 7480758 w 11658599"/>
              <a:gd name="connsiteY400" fmla="*/ 4861216 h 6223656"/>
              <a:gd name="connsiteX401" fmla="*/ 7460093 w 11658599"/>
              <a:gd name="connsiteY401" fmla="*/ 4842366 h 6223656"/>
              <a:gd name="connsiteX402" fmla="*/ 7454563 w 11658599"/>
              <a:gd name="connsiteY402" fmla="*/ 4814313 h 6223656"/>
              <a:gd name="connsiteX403" fmla="*/ 7544710 w 11658599"/>
              <a:gd name="connsiteY403" fmla="*/ 4722764 h 6223656"/>
              <a:gd name="connsiteX404" fmla="*/ 6581625 w 11658599"/>
              <a:gd name="connsiteY404" fmla="*/ 4712333 h 6223656"/>
              <a:gd name="connsiteX405" fmla="*/ 6593770 w 11658599"/>
              <a:gd name="connsiteY405" fmla="*/ 4721375 h 6223656"/>
              <a:gd name="connsiteX406" fmla="*/ 6596104 w 11658599"/>
              <a:gd name="connsiteY406" fmla="*/ 4734552 h 6223656"/>
              <a:gd name="connsiteX407" fmla="*/ 6586360 w 11658599"/>
              <a:gd name="connsiteY407" fmla="*/ 4730567 h 6223656"/>
              <a:gd name="connsiteX408" fmla="*/ 6579713 w 11658599"/>
              <a:gd name="connsiteY408" fmla="*/ 4721736 h 6223656"/>
              <a:gd name="connsiteX409" fmla="*/ 6581625 w 11658599"/>
              <a:gd name="connsiteY409" fmla="*/ 4712333 h 6223656"/>
              <a:gd name="connsiteX410" fmla="*/ 5978807 w 11658599"/>
              <a:gd name="connsiteY410" fmla="*/ 4699297 h 6223656"/>
              <a:gd name="connsiteX411" fmla="*/ 5988416 w 11658599"/>
              <a:gd name="connsiteY411" fmla="*/ 4719523 h 6223656"/>
              <a:gd name="connsiteX412" fmla="*/ 5983544 w 11658599"/>
              <a:gd name="connsiteY412" fmla="*/ 4717529 h 6223656"/>
              <a:gd name="connsiteX413" fmla="*/ 5976897 w 11658599"/>
              <a:gd name="connsiteY413" fmla="*/ 4708698 h 6223656"/>
              <a:gd name="connsiteX414" fmla="*/ 5978807 w 11658599"/>
              <a:gd name="connsiteY414" fmla="*/ 4699297 h 6223656"/>
              <a:gd name="connsiteX415" fmla="*/ 6953387 w 11658599"/>
              <a:gd name="connsiteY415" fmla="*/ 4685169 h 6223656"/>
              <a:gd name="connsiteX416" fmla="*/ 6971205 w 11658599"/>
              <a:gd name="connsiteY416" fmla="*/ 4697889 h 6223656"/>
              <a:gd name="connsiteX417" fmla="*/ 6966857 w 11658599"/>
              <a:gd name="connsiteY417" fmla="*/ 4706296 h 6223656"/>
              <a:gd name="connsiteX418" fmla="*/ 6956452 w 11658599"/>
              <a:gd name="connsiteY418" fmla="*/ 4708149 h 6223656"/>
              <a:gd name="connsiteX419" fmla="*/ 6952465 w 11658599"/>
              <a:gd name="connsiteY419" fmla="*/ 4697693 h 6223656"/>
              <a:gd name="connsiteX420" fmla="*/ 6953387 w 11658599"/>
              <a:gd name="connsiteY420" fmla="*/ 4685169 h 6223656"/>
              <a:gd name="connsiteX421" fmla="*/ 8403181 w 11658599"/>
              <a:gd name="connsiteY421" fmla="*/ 4680948 h 6223656"/>
              <a:gd name="connsiteX422" fmla="*/ 8407825 w 11658599"/>
              <a:gd name="connsiteY422" fmla="*/ 4682867 h 6223656"/>
              <a:gd name="connsiteX423" fmla="*/ 8403135 w 11658599"/>
              <a:gd name="connsiteY423" fmla="*/ 4696386 h 6223656"/>
              <a:gd name="connsiteX424" fmla="*/ 8403181 w 11658599"/>
              <a:gd name="connsiteY424" fmla="*/ 4680948 h 6223656"/>
              <a:gd name="connsiteX425" fmla="*/ 10615670 w 11658599"/>
              <a:gd name="connsiteY425" fmla="*/ 4656590 h 6223656"/>
              <a:gd name="connsiteX426" fmla="*/ 10620459 w 11658599"/>
              <a:gd name="connsiteY426" fmla="*/ 4660452 h 6223656"/>
              <a:gd name="connsiteX427" fmla="*/ 10631291 w 11658599"/>
              <a:gd name="connsiteY427" fmla="*/ 4670006 h 6223656"/>
              <a:gd name="connsiteX428" fmla="*/ 10635281 w 11658599"/>
              <a:gd name="connsiteY428" fmla="*/ 4678967 h 6223656"/>
              <a:gd name="connsiteX429" fmla="*/ 10630947 w 11658599"/>
              <a:gd name="connsiteY429" fmla="*/ 4682038 h 6223656"/>
              <a:gd name="connsiteX430" fmla="*/ 10621368 w 11658599"/>
              <a:gd name="connsiteY430" fmla="*/ 4674315 h 6223656"/>
              <a:gd name="connsiteX431" fmla="*/ 10615670 w 11658599"/>
              <a:gd name="connsiteY431" fmla="*/ 4656590 h 6223656"/>
              <a:gd name="connsiteX432" fmla="*/ 10565726 w 11658599"/>
              <a:gd name="connsiteY432" fmla="*/ 4655714 h 6223656"/>
              <a:gd name="connsiteX433" fmla="*/ 10584426 w 11658599"/>
              <a:gd name="connsiteY433" fmla="*/ 4664225 h 6223656"/>
              <a:gd name="connsiteX434" fmla="*/ 10573220 w 11658599"/>
              <a:gd name="connsiteY434" fmla="*/ 4674886 h 6223656"/>
              <a:gd name="connsiteX435" fmla="*/ 10558426 w 11658599"/>
              <a:gd name="connsiteY435" fmla="*/ 4682655 h 6223656"/>
              <a:gd name="connsiteX436" fmla="*/ 10565726 w 11658599"/>
              <a:gd name="connsiteY436" fmla="*/ 4655714 h 6223656"/>
              <a:gd name="connsiteX437" fmla="*/ 8463886 w 11658599"/>
              <a:gd name="connsiteY437" fmla="*/ 4653230 h 6223656"/>
              <a:gd name="connsiteX438" fmla="*/ 8476083 w 11658599"/>
              <a:gd name="connsiteY438" fmla="*/ 4654409 h 6223656"/>
              <a:gd name="connsiteX439" fmla="*/ 8471417 w 11658599"/>
              <a:gd name="connsiteY439" fmla="*/ 4660208 h 6223656"/>
              <a:gd name="connsiteX440" fmla="*/ 8466752 w 11658599"/>
              <a:gd name="connsiteY440" fmla="*/ 4666009 h 6223656"/>
              <a:gd name="connsiteX441" fmla="*/ 8452825 w 11658599"/>
              <a:gd name="connsiteY441" fmla="*/ 4660249 h 6223656"/>
              <a:gd name="connsiteX442" fmla="*/ 8463886 w 11658599"/>
              <a:gd name="connsiteY442" fmla="*/ 4653230 h 6223656"/>
              <a:gd name="connsiteX443" fmla="*/ 10648518 w 11658599"/>
              <a:gd name="connsiteY443" fmla="*/ 4604293 h 6223656"/>
              <a:gd name="connsiteX444" fmla="*/ 10673371 w 11658599"/>
              <a:gd name="connsiteY444" fmla="*/ 4637462 h 6223656"/>
              <a:gd name="connsiteX445" fmla="*/ 10651477 w 11658599"/>
              <a:gd name="connsiteY445" fmla="*/ 4649352 h 6223656"/>
              <a:gd name="connsiteX446" fmla="*/ 10651104 w 11658599"/>
              <a:gd name="connsiteY446" fmla="*/ 4652334 h 6223656"/>
              <a:gd name="connsiteX447" fmla="*/ 10647143 w 11658599"/>
              <a:gd name="connsiteY447" fmla="*/ 4652423 h 6223656"/>
              <a:gd name="connsiteX448" fmla="*/ 10635970 w 11658599"/>
              <a:gd name="connsiteY448" fmla="*/ 4637670 h 6223656"/>
              <a:gd name="connsiteX449" fmla="*/ 10631640 w 11658599"/>
              <a:gd name="connsiteY449" fmla="*/ 4623510 h 6223656"/>
              <a:gd name="connsiteX450" fmla="*/ 10637113 w 11658599"/>
              <a:gd name="connsiteY450" fmla="*/ 4620536 h 6223656"/>
              <a:gd name="connsiteX451" fmla="*/ 10650110 w 11658599"/>
              <a:gd name="connsiteY451" fmla="*/ 4628554 h 6223656"/>
              <a:gd name="connsiteX452" fmla="*/ 7687624 w 11658599"/>
              <a:gd name="connsiteY452" fmla="*/ 4601502 h 6223656"/>
              <a:gd name="connsiteX453" fmla="*/ 7689093 w 11658599"/>
              <a:gd name="connsiteY453" fmla="*/ 4627876 h 6223656"/>
              <a:gd name="connsiteX454" fmla="*/ 7678979 w 11658599"/>
              <a:gd name="connsiteY454" fmla="*/ 4641729 h 6223656"/>
              <a:gd name="connsiteX455" fmla="*/ 7659630 w 11658599"/>
              <a:gd name="connsiteY455" fmla="*/ 4636304 h 6223656"/>
              <a:gd name="connsiteX456" fmla="*/ 7650344 w 11658599"/>
              <a:gd name="connsiteY456" fmla="*/ 4632464 h 6223656"/>
              <a:gd name="connsiteX457" fmla="*/ 7655034 w 11658599"/>
              <a:gd name="connsiteY457" fmla="*/ 4618945 h 6223656"/>
              <a:gd name="connsiteX458" fmla="*/ 8527387 w 11658599"/>
              <a:gd name="connsiteY458" fmla="*/ 4598327 h 6223656"/>
              <a:gd name="connsiteX459" fmla="*/ 8539748 w 11658599"/>
              <a:gd name="connsiteY459" fmla="*/ 4608592 h 6223656"/>
              <a:gd name="connsiteX460" fmla="*/ 8533495 w 11658599"/>
              <a:gd name="connsiteY460" fmla="*/ 4626616 h 6223656"/>
              <a:gd name="connsiteX461" fmla="*/ 8485416 w 11658599"/>
              <a:gd name="connsiteY461" fmla="*/ 4642809 h 6223656"/>
              <a:gd name="connsiteX462" fmla="*/ 8480821 w 11658599"/>
              <a:gd name="connsiteY462" fmla="*/ 4625450 h 6223656"/>
              <a:gd name="connsiteX463" fmla="*/ 8487075 w 11658599"/>
              <a:gd name="connsiteY463" fmla="*/ 4607424 h 6223656"/>
              <a:gd name="connsiteX464" fmla="*/ 8519568 w 11658599"/>
              <a:gd name="connsiteY464" fmla="*/ 4620859 h 6223656"/>
              <a:gd name="connsiteX465" fmla="*/ 10664715 w 11658599"/>
              <a:gd name="connsiteY465" fmla="*/ 4574678 h 6223656"/>
              <a:gd name="connsiteX466" fmla="*/ 10669246 w 11658599"/>
              <a:gd name="connsiteY466" fmla="*/ 4583255 h 6223656"/>
              <a:gd name="connsiteX467" fmla="*/ 10670185 w 11658599"/>
              <a:gd name="connsiteY467" fmla="*/ 4588934 h 6223656"/>
              <a:gd name="connsiteX468" fmla="*/ 10670869 w 11658599"/>
              <a:gd name="connsiteY468" fmla="*/ 4599335 h 6223656"/>
              <a:gd name="connsiteX469" fmla="*/ 10647836 w 11658599"/>
              <a:gd name="connsiteY469" fmla="*/ 4593895 h 6223656"/>
              <a:gd name="connsiteX470" fmla="*/ 10647380 w 11658599"/>
              <a:gd name="connsiteY470" fmla="*/ 4586962 h 6223656"/>
              <a:gd name="connsiteX471" fmla="*/ 10665397 w 11658599"/>
              <a:gd name="connsiteY471" fmla="*/ 4585076 h 6223656"/>
              <a:gd name="connsiteX472" fmla="*/ 7099097 w 11658599"/>
              <a:gd name="connsiteY472" fmla="*/ 4573596 h 6223656"/>
              <a:gd name="connsiteX473" fmla="*/ 7120529 w 11658599"/>
              <a:gd name="connsiteY473" fmla="*/ 4574300 h 6223656"/>
              <a:gd name="connsiteX474" fmla="*/ 7101535 w 11658599"/>
              <a:gd name="connsiteY474" fmla="*/ 4604551 h 6223656"/>
              <a:gd name="connsiteX475" fmla="*/ 7082541 w 11658599"/>
              <a:gd name="connsiteY475" fmla="*/ 4634803 h 6223656"/>
              <a:gd name="connsiteX476" fmla="*/ 7042162 w 11658599"/>
              <a:gd name="connsiteY476" fmla="*/ 4640689 h 6223656"/>
              <a:gd name="connsiteX477" fmla="*/ 7013790 w 11658599"/>
              <a:gd name="connsiteY477" fmla="*/ 4671858 h 6223656"/>
              <a:gd name="connsiteX478" fmla="*/ 7019072 w 11658599"/>
              <a:gd name="connsiteY478" fmla="*/ 4625133 h 6223656"/>
              <a:gd name="connsiteX479" fmla="*/ 7042923 w 11658599"/>
              <a:gd name="connsiteY479" fmla="*/ 4622671 h 6223656"/>
              <a:gd name="connsiteX480" fmla="*/ 7067926 w 11658599"/>
              <a:gd name="connsiteY480" fmla="*/ 4628824 h 6223656"/>
              <a:gd name="connsiteX481" fmla="*/ 7084569 w 11658599"/>
              <a:gd name="connsiteY481" fmla="*/ 4587426 h 6223656"/>
              <a:gd name="connsiteX482" fmla="*/ 7099097 w 11658599"/>
              <a:gd name="connsiteY482" fmla="*/ 4573596 h 6223656"/>
              <a:gd name="connsiteX483" fmla="*/ 8560025 w 11658599"/>
              <a:gd name="connsiteY483" fmla="*/ 4565445 h 6223656"/>
              <a:gd name="connsiteX484" fmla="*/ 8575514 w 11658599"/>
              <a:gd name="connsiteY484" fmla="*/ 4566698 h 6223656"/>
              <a:gd name="connsiteX485" fmla="*/ 8566151 w 11658599"/>
              <a:gd name="connsiteY485" fmla="*/ 4587947 h 6223656"/>
              <a:gd name="connsiteX486" fmla="*/ 8547518 w 11658599"/>
              <a:gd name="connsiteY486" fmla="*/ 4601498 h 6223656"/>
              <a:gd name="connsiteX487" fmla="*/ 7763701 w 11658599"/>
              <a:gd name="connsiteY487" fmla="*/ 4550512 h 6223656"/>
              <a:gd name="connsiteX488" fmla="*/ 7762136 w 11658599"/>
              <a:gd name="connsiteY488" fmla="*/ 4555019 h 6223656"/>
              <a:gd name="connsiteX489" fmla="*/ 7748164 w 11658599"/>
              <a:gd name="connsiteY489" fmla="*/ 4564698 h 6223656"/>
              <a:gd name="connsiteX490" fmla="*/ 6808563 w 11658599"/>
              <a:gd name="connsiteY490" fmla="*/ 4527478 h 6223656"/>
              <a:gd name="connsiteX491" fmla="*/ 6829205 w 11658599"/>
              <a:gd name="connsiteY491" fmla="*/ 4531169 h 6223656"/>
              <a:gd name="connsiteX492" fmla="*/ 6807913 w 11658599"/>
              <a:gd name="connsiteY492" fmla="*/ 4544186 h 6223656"/>
              <a:gd name="connsiteX493" fmla="*/ 6805915 w 11658599"/>
              <a:gd name="connsiteY493" fmla="*/ 4563735 h 6223656"/>
              <a:gd name="connsiteX494" fmla="*/ 6817383 w 11658599"/>
              <a:gd name="connsiteY494" fmla="*/ 4580650 h 6223656"/>
              <a:gd name="connsiteX495" fmla="*/ 6779807 w 11658599"/>
              <a:gd name="connsiteY495" fmla="*/ 4592436 h 6223656"/>
              <a:gd name="connsiteX496" fmla="*/ 6757099 w 11658599"/>
              <a:gd name="connsiteY496" fmla="*/ 4579752 h 6223656"/>
              <a:gd name="connsiteX497" fmla="*/ 6739299 w 11658599"/>
              <a:gd name="connsiteY497" fmla="*/ 4565001 h 6223656"/>
              <a:gd name="connsiteX498" fmla="*/ 6752938 w 11658599"/>
              <a:gd name="connsiteY498" fmla="*/ 4565829 h 6223656"/>
              <a:gd name="connsiteX499" fmla="*/ 6765326 w 11658599"/>
              <a:gd name="connsiteY499" fmla="*/ 4570218 h 6223656"/>
              <a:gd name="connsiteX500" fmla="*/ 6766995 w 11658599"/>
              <a:gd name="connsiteY500" fmla="*/ 4565468 h 6223656"/>
              <a:gd name="connsiteX501" fmla="*/ 6790894 w 11658599"/>
              <a:gd name="connsiteY501" fmla="*/ 4533151 h 6223656"/>
              <a:gd name="connsiteX502" fmla="*/ 6808563 w 11658599"/>
              <a:gd name="connsiteY502" fmla="*/ 4527478 h 6223656"/>
              <a:gd name="connsiteX503" fmla="*/ 8720973 w 11658599"/>
              <a:gd name="connsiteY503" fmla="*/ 4520498 h 6223656"/>
              <a:gd name="connsiteX504" fmla="*/ 8717170 w 11658599"/>
              <a:gd name="connsiteY504" fmla="*/ 4527150 h 6223656"/>
              <a:gd name="connsiteX505" fmla="*/ 8694559 w 11658599"/>
              <a:gd name="connsiteY505" fmla="*/ 4545439 h 6223656"/>
              <a:gd name="connsiteX506" fmla="*/ 8675860 w 11658599"/>
              <a:gd name="connsiteY506" fmla="*/ 4536927 h 6223656"/>
              <a:gd name="connsiteX507" fmla="*/ 8663544 w 11658599"/>
              <a:gd name="connsiteY507" fmla="*/ 4556541 h 6223656"/>
              <a:gd name="connsiteX508" fmla="*/ 8670755 w 11658599"/>
              <a:gd name="connsiteY508" fmla="*/ 4562766 h 6223656"/>
              <a:gd name="connsiteX509" fmla="*/ 8678137 w 11658599"/>
              <a:gd name="connsiteY509" fmla="*/ 4571588 h 6223656"/>
              <a:gd name="connsiteX510" fmla="*/ 8670896 w 11658599"/>
              <a:gd name="connsiteY510" fmla="*/ 4573547 h 6223656"/>
              <a:gd name="connsiteX511" fmla="*/ 8659893 w 11658599"/>
              <a:gd name="connsiteY511" fmla="*/ 4570010 h 6223656"/>
              <a:gd name="connsiteX512" fmla="*/ 8628471 w 11658599"/>
              <a:gd name="connsiteY512" fmla="*/ 4618124 h 6223656"/>
              <a:gd name="connsiteX513" fmla="*/ 8578921 w 11658599"/>
              <a:gd name="connsiteY513" fmla="*/ 4649160 h 6223656"/>
              <a:gd name="connsiteX514" fmla="*/ 8572254 w 11658599"/>
              <a:gd name="connsiteY514" fmla="*/ 4645375 h 6223656"/>
              <a:gd name="connsiteX515" fmla="*/ 8581694 w 11658599"/>
              <a:gd name="connsiteY515" fmla="*/ 4634953 h 6223656"/>
              <a:gd name="connsiteX516" fmla="*/ 8645146 w 11658599"/>
              <a:gd name="connsiteY516" fmla="*/ 4595489 h 6223656"/>
              <a:gd name="connsiteX517" fmla="*/ 8667033 w 11658599"/>
              <a:gd name="connsiteY517" fmla="*/ 4532397 h 6223656"/>
              <a:gd name="connsiteX518" fmla="*/ 8691806 w 11658599"/>
              <a:gd name="connsiteY518" fmla="*/ 4537488 h 6223656"/>
              <a:gd name="connsiteX519" fmla="*/ 7271114 w 11658599"/>
              <a:gd name="connsiteY519" fmla="*/ 4494678 h 6223656"/>
              <a:gd name="connsiteX520" fmla="*/ 7273827 w 11658599"/>
              <a:gd name="connsiteY520" fmla="*/ 4502403 h 6223656"/>
              <a:gd name="connsiteX521" fmla="*/ 7268509 w 11658599"/>
              <a:gd name="connsiteY521" fmla="*/ 4512427 h 6223656"/>
              <a:gd name="connsiteX522" fmla="*/ 7247852 w 11658599"/>
              <a:gd name="connsiteY522" fmla="*/ 4522726 h 6223656"/>
              <a:gd name="connsiteX523" fmla="*/ 7209644 w 11658599"/>
              <a:gd name="connsiteY523" fmla="*/ 4562744 h 6223656"/>
              <a:gd name="connsiteX524" fmla="*/ 7238409 w 11658599"/>
              <a:gd name="connsiteY524" fmla="*/ 4508457 h 6223656"/>
              <a:gd name="connsiteX525" fmla="*/ 8650170 w 11658599"/>
              <a:gd name="connsiteY525" fmla="*/ 4473895 h 6223656"/>
              <a:gd name="connsiteX526" fmla="*/ 8668739 w 11658599"/>
              <a:gd name="connsiteY526" fmla="*/ 4481573 h 6223656"/>
              <a:gd name="connsiteX527" fmla="*/ 8640736 w 11658599"/>
              <a:gd name="connsiteY527" fmla="*/ 4518304 h 6223656"/>
              <a:gd name="connsiteX528" fmla="*/ 8603462 w 11658599"/>
              <a:gd name="connsiteY528" fmla="*/ 4547335 h 6223656"/>
              <a:gd name="connsiteX529" fmla="*/ 8599951 w 11658599"/>
              <a:gd name="connsiteY529" fmla="*/ 4555545 h 6223656"/>
              <a:gd name="connsiteX530" fmla="*/ 8594132 w 11658599"/>
              <a:gd name="connsiteY530" fmla="*/ 4558936 h 6223656"/>
              <a:gd name="connsiteX531" fmla="*/ 8591094 w 11658599"/>
              <a:gd name="connsiteY531" fmla="*/ 4539001 h 6223656"/>
              <a:gd name="connsiteX532" fmla="*/ 8592711 w 11658599"/>
              <a:gd name="connsiteY532" fmla="*/ 4517125 h 6223656"/>
              <a:gd name="connsiteX533" fmla="*/ 8621404 w 11658599"/>
              <a:gd name="connsiteY533" fmla="*/ 4507089 h 6223656"/>
              <a:gd name="connsiteX534" fmla="*/ 8650170 w 11658599"/>
              <a:gd name="connsiteY534" fmla="*/ 4473895 h 6223656"/>
              <a:gd name="connsiteX535" fmla="*/ 6466746 w 11658599"/>
              <a:gd name="connsiteY535" fmla="*/ 4420918 h 6223656"/>
              <a:gd name="connsiteX536" fmla="*/ 6472878 w 11658599"/>
              <a:gd name="connsiteY536" fmla="*/ 4466879 h 6223656"/>
              <a:gd name="connsiteX537" fmla="*/ 6460107 w 11658599"/>
              <a:gd name="connsiteY537" fmla="*/ 4459618 h 6223656"/>
              <a:gd name="connsiteX538" fmla="*/ 6458398 w 11658599"/>
              <a:gd name="connsiteY538" fmla="*/ 4444662 h 6223656"/>
              <a:gd name="connsiteX539" fmla="*/ 6944292 w 11658599"/>
              <a:gd name="connsiteY539" fmla="*/ 4409869 h 6223656"/>
              <a:gd name="connsiteX540" fmla="*/ 6945774 w 11658599"/>
              <a:gd name="connsiteY540" fmla="*/ 4427448 h 6223656"/>
              <a:gd name="connsiteX541" fmla="*/ 6942350 w 11658599"/>
              <a:gd name="connsiteY541" fmla="*/ 4447096 h 6223656"/>
              <a:gd name="connsiteX542" fmla="*/ 6892075 w 11658599"/>
              <a:gd name="connsiteY542" fmla="*/ 4491030 h 6223656"/>
              <a:gd name="connsiteX543" fmla="*/ 6835748 w 11658599"/>
              <a:gd name="connsiteY543" fmla="*/ 4528414 h 6223656"/>
              <a:gd name="connsiteX544" fmla="*/ 6854742 w 11658599"/>
              <a:gd name="connsiteY544" fmla="*/ 4498163 h 6223656"/>
              <a:gd name="connsiteX545" fmla="*/ 6873734 w 11658599"/>
              <a:gd name="connsiteY545" fmla="*/ 4467910 h 6223656"/>
              <a:gd name="connsiteX546" fmla="*/ 6905396 w 11658599"/>
              <a:gd name="connsiteY546" fmla="*/ 4457101 h 6223656"/>
              <a:gd name="connsiteX547" fmla="*/ 6926201 w 11658599"/>
              <a:gd name="connsiteY547" fmla="*/ 4429626 h 6223656"/>
              <a:gd name="connsiteX548" fmla="*/ 6932219 w 11658599"/>
              <a:gd name="connsiteY548" fmla="*/ 4416472 h 6223656"/>
              <a:gd name="connsiteX549" fmla="*/ 6944292 w 11658599"/>
              <a:gd name="connsiteY549" fmla="*/ 4409869 h 6223656"/>
              <a:gd name="connsiteX550" fmla="*/ 6533828 w 11658599"/>
              <a:gd name="connsiteY550" fmla="*/ 4388612 h 6223656"/>
              <a:gd name="connsiteX551" fmla="*/ 6540233 w 11658599"/>
              <a:gd name="connsiteY551" fmla="*/ 4402095 h 6223656"/>
              <a:gd name="connsiteX552" fmla="*/ 6535885 w 11658599"/>
              <a:gd name="connsiteY552" fmla="*/ 4410501 h 6223656"/>
              <a:gd name="connsiteX553" fmla="*/ 6525482 w 11658599"/>
              <a:gd name="connsiteY553" fmla="*/ 4412355 h 6223656"/>
              <a:gd name="connsiteX554" fmla="*/ 6521495 w 11658599"/>
              <a:gd name="connsiteY554" fmla="*/ 4401900 h 6223656"/>
              <a:gd name="connsiteX555" fmla="*/ 6522416 w 11658599"/>
              <a:gd name="connsiteY555" fmla="*/ 4389374 h 6223656"/>
              <a:gd name="connsiteX556" fmla="*/ 6528122 w 11658599"/>
              <a:gd name="connsiteY556" fmla="*/ 4388994 h 6223656"/>
              <a:gd name="connsiteX557" fmla="*/ 6533828 w 11658599"/>
              <a:gd name="connsiteY557" fmla="*/ 4388612 h 6223656"/>
              <a:gd name="connsiteX558" fmla="*/ 7393288 w 11658599"/>
              <a:gd name="connsiteY558" fmla="*/ 4305667 h 6223656"/>
              <a:gd name="connsiteX559" fmla="*/ 7416458 w 11658599"/>
              <a:gd name="connsiteY559" fmla="*/ 4328121 h 6223656"/>
              <a:gd name="connsiteX560" fmla="*/ 7413091 w 11658599"/>
              <a:gd name="connsiteY560" fmla="*/ 4332031 h 6223656"/>
              <a:gd name="connsiteX561" fmla="*/ 7385653 w 11658599"/>
              <a:gd name="connsiteY561" fmla="*/ 4364565 h 6223656"/>
              <a:gd name="connsiteX562" fmla="*/ 7337076 w 11658599"/>
              <a:gd name="connsiteY562" fmla="*/ 4424030 h 6223656"/>
              <a:gd name="connsiteX563" fmla="*/ 7324450 w 11658599"/>
              <a:gd name="connsiteY563" fmla="*/ 4441392 h 6223656"/>
              <a:gd name="connsiteX564" fmla="*/ 7313974 w 11658599"/>
              <a:gd name="connsiteY564" fmla="*/ 4436170 h 6223656"/>
              <a:gd name="connsiteX565" fmla="*/ 7289613 w 11658599"/>
              <a:gd name="connsiteY565" fmla="*/ 4426204 h 6223656"/>
              <a:gd name="connsiteX566" fmla="*/ 7225671 w 11658599"/>
              <a:gd name="connsiteY566" fmla="*/ 4497137 h 6223656"/>
              <a:gd name="connsiteX567" fmla="*/ 7148364 w 11658599"/>
              <a:gd name="connsiteY567" fmla="*/ 4558528 h 6223656"/>
              <a:gd name="connsiteX568" fmla="*/ 7145250 w 11658599"/>
              <a:gd name="connsiteY568" fmla="*/ 4565402 h 6223656"/>
              <a:gd name="connsiteX569" fmla="*/ 7138484 w 11658599"/>
              <a:gd name="connsiteY569" fmla="*/ 4570780 h 6223656"/>
              <a:gd name="connsiteX570" fmla="*/ 7137228 w 11658599"/>
              <a:gd name="connsiteY570" fmla="*/ 4550579 h 6223656"/>
              <a:gd name="connsiteX571" fmla="*/ 7137223 w 11658599"/>
              <a:gd name="connsiteY571" fmla="*/ 4526812 h 6223656"/>
              <a:gd name="connsiteX572" fmla="*/ 7177305 w 11658599"/>
              <a:gd name="connsiteY572" fmla="*/ 4507904 h 6223656"/>
              <a:gd name="connsiteX573" fmla="*/ 7207779 w 11658599"/>
              <a:gd name="connsiteY573" fmla="*/ 4468770 h 6223656"/>
              <a:gd name="connsiteX574" fmla="*/ 7265797 w 11658599"/>
              <a:gd name="connsiteY574" fmla="*/ 4424609 h 6223656"/>
              <a:gd name="connsiteX575" fmla="*/ 7327465 w 11658599"/>
              <a:gd name="connsiteY575" fmla="*/ 4381941 h 6223656"/>
              <a:gd name="connsiteX576" fmla="*/ 7361003 w 11658599"/>
              <a:gd name="connsiteY576" fmla="*/ 4342024 h 6223656"/>
              <a:gd name="connsiteX577" fmla="*/ 7393288 w 11658599"/>
              <a:gd name="connsiteY577" fmla="*/ 4305667 h 6223656"/>
              <a:gd name="connsiteX578" fmla="*/ 8856800 w 11658599"/>
              <a:gd name="connsiteY578" fmla="*/ 4291378 h 6223656"/>
              <a:gd name="connsiteX579" fmla="*/ 8884652 w 11658599"/>
              <a:gd name="connsiteY579" fmla="*/ 4302894 h 6223656"/>
              <a:gd name="connsiteX580" fmla="*/ 8857089 w 11658599"/>
              <a:gd name="connsiteY580" fmla="*/ 4323060 h 6223656"/>
              <a:gd name="connsiteX581" fmla="*/ 8831834 w 11658599"/>
              <a:gd name="connsiteY581" fmla="*/ 4348044 h 6223656"/>
              <a:gd name="connsiteX582" fmla="*/ 8809836 w 11658599"/>
              <a:gd name="connsiteY582" fmla="*/ 4384680 h 6223656"/>
              <a:gd name="connsiteX583" fmla="*/ 8782048 w 11658599"/>
              <a:gd name="connsiteY583" fmla="*/ 4415058 h 6223656"/>
              <a:gd name="connsiteX584" fmla="*/ 8752633 w 11658599"/>
              <a:gd name="connsiteY584" fmla="*/ 4408049 h 6223656"/>
              <a:gd name="connsiteX585" fmla="*/ 8746268 w 11658599"/>
              <a:gd name="connsiteY585" fmla="*/ 4399619 h 6223656"/>
              <a:gd name="connsiteX586" fmla="*/ 8748037 w 11658599"/>
              <a:gd name="connsiteY586" fmla="*/ 4390690 h 6223656"/>
              <a:gd name="connsiteX587" fmla="*/ 8788396 w 11658599"/>
              <a:gd name="connsiteY587" fmla="*/ 4366154 h 6223656"/>
              <a:gd name="connsiteX588" fmla="*/ 8822597 w 11658599"/>
              <a:gd name="connsiteY588" fmla="*/ 4328766 h 6223656"/>
              <a:gd name="connsiteX589" fmla="*/ 8856800 w 11658599"/>
              <a:gd name="connsiteY589" fmla="*/ 4291378 h 6223656"/>
              <a:gd name="connsiteX590" fmla="*/ 7447477 w 11658599"/>
              <a:gd name="connsiteY590" fmla="*/ 4280307 h 6223656"/>
              <a:gd name="connsiteX591" fmla="*/ 7456905 w 11658599"/>
              <a:gd name="connsiteY591" fmla="*/ 4282824 h 6223656"/>
              <a:gd name="connsiteX592" fmla="*/ 7449922 w 11658599"/>
              <a:gd name="connsiteY592" fmla="*/ 4289933 h 6223656"/>
              <a:gd name="connsiteX593" fmla="*/ 7439511 w 11658599"/>
              <a:gd name="connsiteY593" fmla="*/ 4301569 h 6223656"/>
              <a:gd name="connsiteX594" fmla="*/ 7439077 w 11658599"/>
              <a:gd name="connsiteY594" fmla="*/ 4286375 h 6223656"/>
              <a:gd name="connsiteX595" fmla="*/ 7447477 w 11658599"/>
              <a:gd name="connsiteY595" fmla="*/ 4280307 h 6223656"/>
              <a:gd name="connsiteX596" fmla="*/ 8960681 w 11658599"/>
              <a:gd name="connsiteY596" fmla="*/ 4267344 h 6223656"/>
              <a:gd name="connsiteX597" fmla="*/ 8956279 w 11658599"/>
              <a:gd name="connsiteY597" fmla="*/ 4294262 h 6223656"/>
              <a:gd name="connsiteX598" fmla="*/ 8924245 w 11658599"/>
              <a:gd name="connsiteY598" fmla="*/ 4313735 h 6223656"/>
              <a:gd name="connsiteX599" fmla="*/ 8911500 w 11658599"/>
              <a:gd name="connsiteY599" fmla="*/ 4306269 h 6223656"/>
              <a:gd name="connsiteX600" fmla="*/ 8900237 w 11658599"/>
              <a:gd name="connsiteY600" fmla="*/ 4273268 h 6223656"/>
              <a:gd name="connsiteX601" fmla="*/ 8917102 w 11658599"/>
              <a:gd name="connsiteY601" fmla="*/ 4268646 h 6223656"/>
              <a:gd name="connsiteX602" fmla="*/ 8923449 w 11658599"/>
              <a:gd name="connsiteY602" fmla="*/ 4282866 h 6223656"/>
              <a:gd name="connsiteX603" fmla="*/ 6652391 w 11658599"/>
              <a:gd name="connsiteY603" fmla="*/ 4241574 h 6223656"/>
              <a:gd name="connsiteX604" fmla="*/ 6671468 w 11658599"/>
              <a:gd name="connsiteY604" fmla="*/ 4298263 h 6223656"/>
              <a:gd name="connsiteX605" fmla="*/ 6620672 w 11658599"/>
              <a:gd name="connsiteY605" fmla="*/ 4331799 h 6223656"/>
              <a:gd name="connsiteX606" fmla="*/ 6601911 w 11658599"/>
              <a:gd name="connsiteY606" fmla="*/ 4309868 h 6223656"/>
              <a:gd name="connsiteX607" fmla="*/ 6591713 w 11658599"/>
              <a:gd name="connsiteY607" fmla="*/ 4287363 h 6223656"/>
              <a:gd name="connsiteX608" fmla="*/ 6602917 w 11658599"/>
              <a:gd name="connsiteY608" fmla="*/ 4287196 h 6223656"/>
              <a:gd name="connsiteX609" fmla="*/ 6612870 w 11658599"/>
              <a:gd name="connsiteY609" fmla="*/ 4290588 h 6223656"/>
              <a:gd name="connsiteX610" fmla="*/ 9024972 w 11658599"/>
              <a:gd name="connsiteY610" fmla="*/ 4218383 h 6223656"/>
              <a:gd name="connsiteX611" fmla="*/ 9026341 w 11658599"/>
              <a:gd name="connsiteY611" fmla="*/ 4219611 h 6223656"/>
              <a:gd name="connsiteX612" fmla="*/ 9028705 w 11658599"/>
              <a:gd name="connsiteY612" fmla="*/ 4223864 h 6223656"/>
              <a:gd name="connsiteX613" fmla="*/ 9024181 w 11658599"/>
              <a:gd name="connsiteY613" fmla="*/ 4230552 h 6223656"/>
              <a:gd name="connsiteX614" fmla="*/ 9013883 w 11658599"/>
              <a:gd name="connsiteY614" fmla="*/ 4228440 h 6223656"/>
              <a:gd name="connsiteX615" fmla="*/ 9011436 w 11658599"/>
              <a:gd name="connsiteY615" fmla="*/ 4236798 h 6223656"/>
              <a:gd name="connsiteX616" fmla="*/ 9004168 w 11658599"/>
              <a:gd name="connsiteY616" fmla="*/ 4233793 h 6223656"/>
              <a:gd name="connsiteX617" fmla="*/ 7521456 w 11658599"/>
              <a:gd name="connsiteY617" fmla="*/ 4178855 h 6223656"/>
              <a:gd name="connsiteX618" fmla="*/ 7515023 w 11658599"/>
              <a:gd name="connsiteY618" fmla="*/ 4227346 h 6223656"/>
              <a:gd name="connsiteX619" fmla="*/ 7491952 w 11658599"/>
              <a:gd name="connsiteY619" fmla="*/ 4247489 h 6223656"/>
              <a:gd name="connsiteX620" fmla="*/ 7466947 w 11658599"/>
              <a:gd name="connsiteY620" fmla="*/ 4254543 h 6223656"/>
              <a:gd name="connsiteX621" fmla="*/ 7459314 w 11658599"/>
              <a:gd name="connsiteY621" fmla="*/ 4280371 h 6223656"/>
              <a:gd name="connsiteX622" fmla="*/ 7457041 w 11658599"/>
              <a:gd name="connsiteY622" fmla="*/ 4282685 h 6223656"/>
              <a:gd name="connsiteX623" fmla="*/ 7460780 w 11658599"/>
              <a:gd name="connsiteY623" fmla="*/ 4224642 h 6223656"/>
              <a:gd name="connsiteX624" fmla="*/ 9063238 w 11658599"/>
              <a:gd name="connsiteY624" fmla="*/ 4170617 h 6223656"/>
              <a:gd name="connsiteX625" fmla="*/ 9069921 w 11658599"/>
              <a:gd name="connsiteY625" fmla="*/ 4187782 h 6223656"/>
              <a:gd name="connsiteX626" fmla="*/ 9066112 w 11658599"/>
              <a:gd name="connsiteY626" fmla="*/ 4195052 h 6223656"/>
              <a:gd name="connsiteX627" fmla="*/ 9050360 w 11658599"/>
              <a:gd name="connsiteY627" fmla="*/ 4193689 h 6223656"/>
              <a:gd name="connsiteX628" fmla="*/ 8947089 w 11658599"/>
              <a:gd name="connsiteY628" fmla="*/ 4153511 h 6223656"/>
              <a:gd name="connsiteX629" fmla="*/ 8968737 w 11658599"/>
              <a:gd name="connsiteY629" fmla="*/ 4167615 h 6223656"/>
              <a:gd name="connsiteX630" fmla="*/ 8926670 w 11658599"/>
              <a:gd name="connsiteY630" fmla="*/ 4242973 h 6223656"/>
              <a:gd name="connsiteX631" fmla="*/ 8925020 w 11658599"/>
              <a:gd name="connsiteY631" fmla="*/ 4213307 h 6223656"/>
              <a:gd name="connsiteX632" fmla="*/ 8931505 w 11658599"/>
              <a:gd name="connsiteY632" fmla="*/ 4183137 h 6223656"/>
              <a:gd name="connsiteX633" fmla="*/ 8939320 w 11658599"/>
              <a:gd name="connsiteY633" fmla="*/ 4160605 h 6223656"/>
              <a:gd name="connsiteX634" fmla="*/ 8943205 w 11658599"/>
              <a:gd name="connsiteY634" fmla="*/ 4157056 h 6223656"/>
              <a:gd name="connsiteX635" fmla="*/ 8947089 w 11658599"/>
              <a:gd name="connsiteY635" fmla="*/ 4153511 h 6223656"/>
              <a:gd name="connsiteX636" fmla="*/ 9021604 w 11658599"/>
              <a:gd name="connsiteY636" fmla="*/ 4107025 h 6223656"/>
              <a:gd name="connsiteX637" fmla="*/ 9018476 w 11658599"/>
              <a:gd name="connsiteY637" fmla="*/ 4116040 h 6223656"/>
              <a:gd name="connsiteX638" fmla="*/ 8996733 w 11658599"/>
              <a:gd name="connsiteY638" fmla="*/ 4132812 h 6223656"/>
              <a:gd name="connsiteX639" fmla="*/ 8970396 w 11658599"/>
              <a:gd name="connsiteY639" fmla="*/ 4132230 h 6223656"/>
              <a:gd name="connsiteX640" fmla="*/ 8999908 w 11658599"/>
              <a:gd name="connsiteY640" fmla="*/ 4108361 h 6223656"/>
              <a:gd name="connsiteX641" fmla="*/ 6779027 w 11658599"/>
              <a:gd name="connsiteY641" fmla="*/ 4103273 h 6223656"/>
              <a:gd name="connsiteX642" fmla="*/ 6803112 w 11658599"/>
              <a:gd name="connsiteY642" fmla="*/ 4145716 h 6223656"/>
              <a:gd name="connsiteX643" fmla="*/ 6754647 w 11658599"/>
              <a:gd name="connsiteY643" fmla="*/ 4192427 h 6223656"/>
              <a:gd name="connsiteX644" fmla="*/ 6710990 w 11658599"/>
              <a:gd name="connsiteY644" fmla="*/ 4249252 h 6223656"/>
              <a:gd name="connsiteX645" fmla="*/ 6689360 w 11658599"/>
              <a:gd name="connsiteY645" fmla="*/ 4229540 h 6223656"/>
              <a:gd name="connsiteX646" fmla="*/ 6683700 w 11658599"/>
              <a:gd name="connsiteY646" fmla="*/ 4200065 h 6223656"/>
              <a:gd name="connsiteX647" fmla="*/ 6779027 w 11658599"/>
              <a:gd name="connsiteY647" fmla="*/ 4103273 h 6223656"/>
              <a:gd name="connsiteX648" fmla="*/ 6930019 w 11658599"/>
              <a:gd name="connsiteY648" fmla="*/ 3974933 h 6223656"/>
              <a:gd name="connsiteX649" fmla="*/ 6931417 w 11658599"/>
              <a:gd name="connsiteY649" fmla="*/ 4002664 h 6223656"/>
              <a:gd name="connsiteX650" fmla="*/ 6920702 w 11658599"/>
              <a:gd name="connsiteY650" fmla="*/ 4017291 h 6223656"/>
              <a:gd name="connsiteX651" fmla="*/ 6900381 w 11658599"/>
              <a:gd name="connsiteY651" fmla="*/ 4011693 h 6223656"/>
              <a:gd name="connsiteX652" fmla="*/ 6890635 w 11658599"/>
              <a:gd name="connsiteY652" fmla="*/ 4007707 h 6223656"/>
              <a:gd name="connsiteX653" fmla="*/ 6895644 w 11658599"/>
              <a:gd name="connsiteY653" fmla="*/ 3993461 h 6223656"/>
              <a:gd name="connsiteX654" fmla="*/ 9144483 w 11658599"/>
              <a:gd name="connsiteY654" fmla="*/ 3951716 h 6223656"/>
              <a:gd name="connsiteX655" fmla="*/ 9172289 w 11658599"/>
              <a:gd name="connsiteY655" fmla="*/ 3978671 h 6223656"/>
              <a:gd name="connsiteX656" fmla="*/ 9133444 w 11658599"/>
              <a:gd name="connsiteY656" fmla="*/ 4014139 h 6223656"/>
              <a:gd name="connsiteX657" fmla="*/ 9105448 w 11658599"/>
              <a:gd name="connsiteY657" fmla="*/ 4048939 h 6223656"/>
              <a:gd name="connsiteX658" fmla="*/ 9128446 w 11658599"/>
              <a:gd name="connsiteY658" fmla="*/ 4001768 h 6223656"/>
              <a:gd name="connsiteX659" fmla="*/ 9144483 w 11658599"/>
              <a:gd name="connsiteY659" fmla="*/ 3951716 h 6223656"/>
              <a:gd name="connsiteX660" fmla="*/ 7010321 w 11658599"/>
              <a:gd name="connsiteY660" fmla="*/ 3920878 h 6223656"/>
              <a:gd name="connsiteX661" fmla="*/ 7008650 w 11658599"/>
              <a:gd name="connsiteY661" fmla="*/ 3925626 h 6223656"/>
              <a:gd name="connsiteX662" fmla="*/ 6993900 w 11658599"/>
              <a:gd name="connsiteY662" fmla="*/ 3935885 h 6223656"/>
              <a:gd name="connsiteX663" fmla="*/ 9408238 w 11658599"/>
              <a:gd name="connsiteY663" fmla="*/ 3834042 h 6223656"/>
              <a:gd name="connsiteX664" fmla="*/ 9450065 w 11658599"/>
              <a:gd name="connsiteY664" fmla="*/ 3835879 h 6223656"/>
              <a:gd name="connsiteX665" fmla="*/ 9447906 w 11658599"/>
              <a:gd name="connsiteY665" fmla="*/ 3842104 h 6223656"/>
              <a:gd name="connsiteX666" fmla="*/ 9441996 w 11658599"/>
              <a:gd name="connsiteY666" fmla="*/ 3841593 h 6223656"/>
              <a:gd name="connsiteX667" fmla="*/ 9442308 w 11658599"/>
              <a:gd name="connsiteY667" fmla="*/ 3854975 h 6223656"/>
              <a:gd name="connsiteX668" fmla="*/ 9439030 w 11658599"/>
              <a:gd name="connsiteY668" fmla="*/ 3865461 h 6223656"/>
              <a:gd name="connsiteX669" fmla="*/ 9436976 w 11658599"/>
              <a:gd name="connsiteY669" fmla="*/ 3868730 h 6223656"/>
              <a:gd name="connsiteX670" fmla="*/ 9434923 w 11658599"/>
              <a:gd name="connsiteY670" fmla="*/ 3871998 h 6223656"/>
              <a:gd name="connsiteX671" fmla="*/ 9416453 w 11658599"/>
              <a:gd name="connsiteY671" fmla="*/ 3866954 h 6223656"/>
              <a:gd name="connsiteX672" fmla="*/ 9396266 w 11658599"/>
              <a:gd name="connsiteY672" fmla="*/ 3878991 h 6223656"/>
              <a:gd name="connsiteX673" fmla="*/ 9387029 w 11658599"/>
              <a:gd name="connsiteY673" fmla="*/ 3902317 h 6223656"/>
              <a:gd name="connsiteX674" fmla="*/ 9367954 w 11658599"/>
              <a:gd name="connsiteY674" fmla="*/ 3914019 h 6223656"/>
              <a:gd name="connsiteX675" fmla="*/ 9352815 w 11658599"/>
              <a:gd name="connsiteY675" fmla="*/ 3933820 h 6223656"/>
              <a:gd name="connsiteX676" fmla="*/ 9317432 w 11658599"/>
              <a:gd name="connsiteY676" fmla="*/ 3973405 h 6223656"/>
              <a:gd name="connsiteX677" fmla="*/ 9270935 w 11658599"/>
              <a:gd name="connsiteY677" fmla="*/ 3999106 h 6223656"/>
              <a:gd name="connsiteX678" fmla="*/ 9270903 w 11658599"/>
              <a:gd name="connsiteY678" fmla="*/ 4007287 h 6223656"/>
              <a:gd name="connsiteX679" fmla="*/ 9267283 w 11658599"/>
              <a:gd name="connsiteY679" fmla="*/ 4012575 h 6223656"/>
              <a:gd name="connsiteX680" fmla="*/ 9258389 w 11658599"/>
              <a:gd name="connsiteY680" fmla="*/ 4015252 h 6223656"/>
              <a:gd name="connsiteX681" fmla="*/ 9262806 w 11658599"/>
              <a:gd name="connsiteY681" fmla="*/ 4022096 h 6223656"/>
              <a:gd name="connsiteX682" fmla="*/ 9263632 w 11658599"/>
              <a:gd name="connsiteY682" fmla="*/ 4026044 h 6223656"/>
              <a:gd name="connsiteX683" fmla="*/ 9253682 w 11658599"/>
              <a:gd name="connsiteY683" fmla="*/ 4029922 h 6223656"/>
              <a:gd name="connsiteX684" fmla="*/ 9237287 w 11658599"/>
              <a:gd name="connsiteY684" fmla="*/ 4020897 h 6223656"/>
              <a:gd name="connsiteX685" fmla="*/ 9248124 w 11658599"/>
              <a:gd name="connsiteY685" fmla="*/ 4004876 h 6223656"/>
              <a:gd name="connsiteX686" fmla="*/ 9313402 w 11658599"/>
              <a:gd name="connsiteY686" fmla="*/ 3939112 h 6223656"/>
              <a:gd name="connsiteX687" fmla="*/ 9318044 w 11658599"/>
              <a:gd name="connsiteY687" fmla="*/ 3941033 h 6223656"/>
              <a:gd name="connsiteX688" fmla="*/ 9387963 w 11658599"/>
              <a:gd name="connsiteY688" fmla="*/ 3877188 h 6223656"/>
              <a:gd name="connsiteX689" fmla="*/ 9591495 w 11658599"/>
              <a:gd name="connsiteY689" fmla="*/ 3764511 h 6223656"/>
              <a:gd name="connsiteX690" fmla="*/ 9591155 w 11658599"/>
              <a:gd name="connsiteY690" fmla="*/ 3764898 h 6223656"/>
              <a:gd name="connsiteX691" fmla="*/ 9584364 w 11658599"/>
              <a:gd name="connsiteY691" fmla="*/ 3768905 h 6223656"/>
              <a:gd name="connsiteX692" fmla="*/ 9585068 w 11658599"/>
              <a:gd name="connsiteY692" fmla="*/ 3768030 h 6223656"/>
              <a:gd name="connsiteX693" fmla="*/ 9391519 w 11658599"/>
              <a:gd name="connsiteY693" fmla="*/ 3729224 h 6223656"/>
              <a:gd name="connsiteX694" fmla="*/ 9405398 w 11658599"/>
              <a:gd name="connsiteY694" fmla="*/ 3750421 h 6223656"/>
              <a:gd name="connsiteX695" fmla="*/ 9427046 w 11658599"/>
              <a:gd name="connsiteY695" fmla="*/ 3764525 h 6223656"/>
              <a:gd name="connsiteX696" fmla="*/ 9403164 w 11658599"/>
              <a:gd name="connsiteY696" fmla="*/ 3783636 h 6223656"/>
              <a:gd name="connsiteX697" fmla="*/ 9385075 w 11658599"/>
              <a:gd name="connsiteY697" fmla="*/ 3809006 h 6223656"/>
              <a:gd name="connsiteX698" fmla="*/ 9366554 w 11658599"/>
              <a:gd name="connsiteY698" fmla="*/ 3785889 h 6223656"/>
              <a:gd name="connsiteX699" fmla="*/ 9321292 w 11658599"/>
              <a:gd name="connsiteY699" fmla="*/ 3830299 h 6223656"/>
              <a:gd name="connsiteX700" fmla="*/ 9284130 w 11658599"/>
              <a:gd name="connsiteY700" fmla="*/ 3885785 h 6223656"/>
              <a:gd name="connsiteX701" fmla="*/ 9232875 w 11658599"/>
              <a:gd name="connsiteY701" fmla="*/ 3926429 h 6223656"/>
              <a:gd name="connsiteX702" fmla="*/ 9224721 w 11658599"/>
              <a:gd name="connsiteY702" fmla="*/ 3932720 h 6223656"/>
              <a:gd name="connsiteX703" fmla="*/ 9214259 w 11658599"/>
              <a:gd name="connsiteY703" fmla="*/ 3934190 h 6223656"/>
              <a:gd name="connsiteX704" fmla="*/ 9198721 w 11658599"/>
              <a:gd name="connsiteY704" fmla="*/ 3948378 h 6223656"/>
              <a:gd name="connsiteX705" fmla="*/ 9193308 w 11658599"/>
              <a:gd name="connsiteY705" fmla="*/ 3944852 h 6223656"/>
              <a:gd name="connsiteX706" fmla="*/ 9192516 w 11658599"/>
              <a:gd name="connsiteY706" fmla="*/ 3950965 h 6223656"/>
              <a:gd name="connsiteX707" fmla="*/ 9172431 w 11658599"/>
              <a:gd name="connsiteY707" fmla="*/ 3932353 h 6223656"/>
              <a:gd name="connsiteX708" fmla="*/ 9183374 w 11658599"/>
              <a:gd name="connsiteY708" fmla="*/ 3900809 h 6223656"/>
              <a:gd name="connsiteX709" fmla="*/ 9192658 w 11658599"/>
              <a:gd name="connsiteY709" fmla="*/ 3904647 h 6223656"/>
              <a:gd name="connsiteX710" fmla="*/ 9222217 w 11658599"/>
              <a:gd name="connsiteY710" fmla="*/ 3865339 h 6223656"/>
              <a:gd name="connsiteX711" fmla="*/ 9261014 w 11658599"/>
              <a:gd name="connsiteY711" fmla="*/ 3845311 h 6223656"/>
              <a:gd name="connsiteX712" fmla="*/ 9267439 w 11658599"/>
              <a:gd name="connsiteY712" fmla="*/ 3834440 h 6223656"/>
              <a:gd name="connsiteX713" fmla="*/ 9284274 w 11658599"/>
              <a:gd name="connsiteY713" fmla="*/ 3839469 h 6223656"/>
              <a:gd name="connsiteX714" fmla="*/ 9320037 w 11658599"/>
              <a:gd name="connsiteY714" fmla="*/ 3797573 h 6223656"/>
              <a:gd name="connsiteX715" fmla="*/ 9346830 w 11658599"/>
              <a:gd name="connsiteY715" fmla="*/ 3775803 h 6223656"/>
              <a:gd name="connsiteX716" fmla="*/ 9375934 w 11658599"/>
              <a:gd name="connsiteY716" fmla="*/ 3758850 h 6223656"/>
              <a:gd name="connsiteX717" fmla="*/ 10268939 w 11658599"/>
              <a:gd name="connsiteY717" fmla="*/ 3727070 h 6223656"/>
              <a:gd name="connsiteX718" fmla="*/ 10319338 w 11658599"/>
              <a:gd name="connsiteY718" fmla="*/ 3734880 h 6223656"/>
              <a:gd name="connsiteX719" fmla="*/ 10338719 w 11658599"/>
              <a:gd name="connsiteY719" fmla="*/ 3753789 h 6223656"/>
              <a:gd name="connsiteX720" fmla="*/ 10326174 w 11658599"/>
              <a:gd name="connsiteY720" fmla="*/ 3769935 h 6223656"/>
              <a:gd name="connsiteX721" fmla="*/ 10284669 w 11658599"/>
              <a:gd name="connsiteY721" fmla="*/ 3759449 h 6223656"/>
              <a:gd name="connsiteX722" fmla="*/ 10291732 w 11658599"/>
              <a:gd name="connsiteY722" fmla="*/ 3797969 h 6223656"/>
              <a:gd name="connsiteX723" fmla="*/ 10286945 w 11658599"/>
              <a:gd name="connsiteY723" fmla="*/ 3794110 h 6223656"/>
              <a:gd name="connsiteX724" fmla="*/ 10253651 w 11658599"/>
              <a:gd name="connsiteY724" fmla="*/ 3770548 h 6223656"/>
              <a:gd name="connsiteX725" fmla="*/ 10254454 w 11658599"/>
              <a:gd name="connsiteY725" fmla="*/ 3748218 h 6223656"/>
              <a:gd name="connsiteX726" fmla="*/ 10268939 w 11658599"/>
              <a:gd name="connsiteY726" fmla="*/ 3727070 h 6223656"/>
              <a:gd name="connsiteX727" fmla="*/ 9643574 w 11658599"/>
              <a:gd name="connsiteY727" fmla="*/ 3726833 h 6223656"/>
              <a:gd name="connsiteX728" fmla="*/ 9643158 w 11658599"/>
              <a:gd name="connsiteY728" fmla="*/ 3728045 h 6223656"/>
              <a:gd name="connsiteX729" fmla="*/ 9638549 w 11658599"/>
              <a:gd name="connsiteY729" fmla="*/ 3731311 h 6223656"/>
              <a:gd name="connsiteX730" fmla="*/ 9481426 w 11658599"/>
              <a:gd name="connsiteY730" fmla="*/ 3714869 h 6223656"/>
              <a:gd name="connsiteX731" fmla="*/ 9490663 w 11658599"/>
              <a:gd name="connsiteY731" fmla="*/ 3734148 h 6223656"/>
              <a:gd name="connsiteX732" fmla="*/ 9477044 w 11658599"/>
              <a:gd name="connsiteY732" fmla="*/ 3754279 h 6223656"/>
              <a:gd name="connsiteX733" fmla="*/ 9456462 w 11658599"/>
              <a:gd name="connsiteY733" fmla="*/ 3771535 h 6223656"/>
              <a:gd name="connsiteX734" fmla="*/ 9456510 w 11658599"/>
              <a:gd name="connsiteY734" fmla="*/ 3756095 h 6223656"/>
              <a:gd name="connsiteX735" fmla="*/ 9473658 w 11658599"/>
              <a:gd name="connsiteY735" fmla="*/ 3721964 h 6223656"/>
              <a:gd name="connsiteX736" fmla="*/ 9481426 w 11658599"/>
              <a:gd name="connsiteY736" fmla="*/ 3714869 h 6223656"/>
              <a:gd name="connsiteX737" fmla="*/ 9444337 w 11658599"/>
              <a:gd name="connsiteY737" fmla="*/ 3684074 h 6223656"/>
              <a:gd name="connsiteX738" fmla="*/ 9453621 w 11658599"/>
              <a:gd name="connsiteY738" fmla="*/ 3687912 h 6223656"/>
              <a:gd name="connsiteX739" fmla="*/ 9447594 w 11658599"/>
              <a:gd name="connsiteY739" fmla="*/ 3695728 h 6223656"/>
              <a:gd name="connsiteX740" fmla="*/ 9438085 w 11658599"/>
              <a:gd name="connsiteY740" fmla="*/ 3702102 h 6223656"/>
              <a:gd name="connsiteX741" fmla="*/ 10391184 w 11658599"/>
              <a:gd name="connsiteY741" fmla="*/ 3654937 h 6223656"/>
              <a:gd name="connsiteX742" fmla="*/ 10423567 w 11658599"/>
              <a:gd name="connsiteY742" fmla="*/ 3664633 h 6223656"/>
              <a:gd name="connsiteX743" fmla="*/ 10429752 w 11658599"/>
              <a:gd name="connsiteY743" fmla="*/ 3681110 h 6223656"/>
              <a:gd name="connsiteX744" fmla="*/ 10425161 w 11658599"/>
              <a:gd name="connsiteY744" fmla="*/ 3688896 h 6223656"/>
              <a:gd name="connsiteX745" fmla="*/ 10420371 w 11658599"/>
              <a:gd name="connsiteY745" fmla="*/ 3685035 h 6223656"/>
              <a:gd name="connsiteX746" fmla="*/ 10423785 w 11658599"/>
              <a:gd name="connsiteY746" fmla="*/ 3737027 h 6223656"/>
              <a:gd name="connsiteX747" fmla="*/ 10391289 w 11658599"/>
              <a:gd name="connsiteY747" fmla="*/ 3725597 h 6223656"/>
              <a:gd name="connsiteX748" fmla="*/ 10388208 w 11658599"/>
              <a:gd name="connsiteY748" fmla="*/ 3747732 h 6223656"/>
              <a:gd name="connsiteX749" fmla="*/ 10383075 w 11658599"/>
              <a:gd name="connsiteY749" fmla="*/ 3747288 h 6223656"/>
              <a:gd name="connsiteX750" fmla="*/ 10373842 w 11658599"/>
              <a:gd name="connsiteY750" fmla="*/ 3736150 h 6223656"/>
              <a:gd name="connsiteX751" fmla="*/ 10367032 w 11658599"/>
              <a:gd name="connsiteY751" fmla="*/ 3718760 h 6223656"/>
              <a:gd name="connsiteX752" fmla="*/ 10367232 w 11658599"/>
              <a:gd name="connsiteY752" fmla="*/ 3704560 h 6223656"/>
              <a:gd name="connsiteX753" fmla="*/ 10382427 w 11658599"/>
              <a:gd name="connsiteY753" fmla="*/ 3702860 h 6223656"/>
              <a:gd name="connsiteX754" fmla="*/ 10393690 w 11658599"/>
              <a:gd name="connsiteY754" fmla="*/ 3693066 h 6223656"/>
              <a:gd name="connsiteX755" fmla="*/ 6246654 w 11658599"/>
              <a:gd name="connsiteY755" fmla="*/ 3570505 h 6223656"/>
              <a:gd name="connsiteX756" fmla="*/ 6253302 w 11658599"/>
              <a:gd name="connsiteY756" fmla="*/ 3578265 h 6223656"/>
              <a:gd name="connsiteX757" fmla="*/ 6254839 w 11658599"/>
              <a:gd name="connsiteY757" fmla="*/ 3594394 h 6223656"/>
              <a:gd name="connsiteX758" fmla="*/ 6249395 w 11658599"/>
              <a:gd name="connsiteY758" fmla="*/ 3610607 h 6223656"/>
              <a:gd name="connsiteX759" fmla="*/ 6231104 w 11658599"/>
              <a:gd name="connsiteY759" fmla="*/ 3620554 h 6223656"/>
              <a:gd name="connsiteX760" fmla="*/ 6214413 w 11658599"/>
              <a:gd name="connsiteY760" fmla="*/ 3637608 h 6223656"/>
              <a:gd name="connsiteX761" fmla="*/ 6203334 w 11658599"/>
              <a:gd name="connsiteY761" fmla="*/ 3679533 h 6223656"/>
              <a:gd name="connsiteX762" fmla="*/ 6169238 w 11658599"/>
              <a:gd name="connsiteY762" fmla="*/ 3685627 h 6223656"/>
              <a:gd name="connsiteX763" fmla="*/ 6168093 w 11658599"/>
              <a:gd name="connsiteY763" fmla="*/ 3670204 h 6223656"/>
              <a:gd name="connsiteX764" fmla="*/ 6176288 w 11658599"/>
              <a:gd name="connsiteY764" fmla="*/ 3658949 h 6223656"/>
              <a:gd name="connsiteX765" fmla="*/ 6180441 w 11658599"/>
              <a:gd name="connsiteY765" fmla="*/ 3660800 h 6223656"/>
              <a:gd name="connsiteX766" fmla="*/ 6195551 w 11658599"/>
              <a:gd name="connsiteY766" fmla="*/ 3603631 h 6223656"/>
              <a:gd name="connsiteX767" fmla="*/ 6229143 w 11658599"/>
              <a:gd name="connsiteY767" fmla="*/ 3599443 h 6223656"/>
              <a:gd name="connsiteX768" fmla="*/ 6240849 w 11658599"/>
              <a:gd name="connsiteY768" fmla="*/ 3572709 h 6223656"/>
              <a:gd name="connsiteX769" fmla="*/ 6246654 w 11658599"/>
              <a:gd name="connsiteY769" fmla="*/ 3570505 h 6223656"/>
              <a:gd name="connsiteX770" fmla="*/ 9558808 w 11658599"/>
              <a:gd name="connsiteY770" fmla="*/ 3554917 h 6223656"/>
              <a:gd name="connsiteX771" fmla="*/ 9573327 w 11658599"/>
              <a:gd name="connsiteY771" fmla="*/ 3557056 h 6223656"/>
              <a:gd name="connsiteX772" fmla="*/ 9557789 w 11658599"/>
              <a:gd name="connsiteY772" fmla="*/ 3571244 h 6223656"/>
              <a:gd name="connsiteX773" fmla="*/ 9549281 w 11658599"/>
              <a:gd name="connsiteY773" fmla="*/ 3567081 h 6223656"/>
              <a:gd name="connsiteX774" fmla="*/ 9545427 w 11658599"/>
              <a:gd name="connsiteY774" fmla="*/ 3560979 h 6223656"/>
              <a:gd name="connsiteX775" fmla="*/ 9558808 w 11658599"/>
              <a:gd name="connsiteY775" fmla="*/ 3554917 h 6223656"/>
              <a:gd name="connsiteX776" fmla="*/ 6371464 w 11658599"/>
              <a:gd name="connsiteY776" fmla="*/ 3464808 h 6223656"/>
              <a:gd name="connsiteX777" fmla="*/ 6375615 w 11658599"/>
              <a:gd name="connsiteY777" fmla="*/ 3466658 h 6223656"/>
              <a:gd name="connsiteX778" fmla="*/ 6405681 w 11658599"/>
              <a:gd name="connsiteY778" fmla="*/ 3475810 h 6223656"/>
              <a:gd name="connsiteX779" fmla="*/ 6396553 w 11658599"/>
              <a:gd name="connsiteY779" fmla="*/ 3501561 h 6223656"/>
              <a:gd name="connsiteX780" fmla="*/ 6371950 w 11658599"/>
              <a:gd name="connsiteY780" fmla="*/ 3533194 h 6223656"/>
              <a:gd name="connsiteX781" fmla="*/ 6316213 w 11658599"/>
              <a:gd name="connsiteY781" fmla="*/ 3550937 h 6223656"/>
              <a:gd name="connsiteX782" fmla="*/ 6300615 w 11658599"/>
              <a:gd name="connsiteY782" fmla="*/ 3539720 h 6223656"/>
              <a:gd name="connsiteX783" fmla="*/ 6321128 w 11658599"/>
              <a:gd name="connsiteY783" fmla="*/ 3514784 h 6223656"/>
              <a:gd name="connsiteX784" fmla="*/ 6365541 w 11658599"/>
              <a:gd name="connsiteY784" fmla="*/ 3504771 h 6223656"/>
              <a:gd name="connsiteX785" fmla="*/ 6908530 w 11658599"/>
              <a:gd name="connsiteY785" fmla="*/ 3412417 h 6223656"/>
              <a:gd name="connsiteX786" fmla="*/ 6912526 w 11658599"/>
              <a:gd name="connsiteY786" fmla="*/ 3414434 h 6223656"/>
              <a:gd name="connsiteX787" fmla="*/ 6918374 w 11658599"/>
              <a:gd name="connsiteY787" fmla="*/ 3421576 h 6223656"/>
              <a:gd name="connsiteX788" fmla="*/ 6906492 w 11658599"/>
              <a:gd name="connsiteY788" fmla="*/ 3429616 h 6223656"/>
              <a:gd name="connsiteX789" fmla="*/ 6892207 w 11658599"/>
              <a:gd name="connsiteY789" fmla="*/ 3432601 h 6223656"/>
              <a:gd name="connsiteX790" fmla="*/ 6817706 w 11658599"/>
              <a:gd name="connsiteY790" fmla="*/ 3523657 h 6223656"/>
              <a:gd name="connsiteX791" fmla="*/ 6726188 w 11658599"/>
              <a:gd name="connsiteY791" fmla="*/ 3603676 h 6223656"/>
              <a:gd name="connsiteX792" fmla="*/ 6710856 w 11658599"/>
              <a:gd name="connsiteY792" fmla="*/ 3602643 h 6223656"/>
              <a:gd name="connsiteX793" fmla="*/ 6715597 w 11658599"/>
              <a:gd name="connsiteY793" fmla="*/ 3595945 h 6223656"/>
              <a:gd name="connsiteX794" fmla="*/ 6729234 w 11658599"/>
              <a:gd name="connsiteY794" fmla="*/ 3586051 h 6223656"/>
              <a:gd name="connsiteX795" fmla="*/ 6782712 w 11658599"/>
              <a:gd name="connsiteY795" fmla="*/ 3541737 h 6223656"/>
              <a:gd name="connsiteX796" fmla="*/ 6781583 w 11658599"/>
              <a:gd name="connsiteY796" fmla="*/ 3528450 h 6223656"/>
              <a:gd name="connsiteX797" fmla="*/ 6792909 w 11658599"/>
              <a:gd name="connsiteY797" fmla="*/ 3520721 h 6223656"/>
              <a:gd name="connsiteX798" fmla="*/ 6822193 w 11658599"/>
              <a:gd name="connsiteY798" fmla="*/ 3510882 h 6223656"/>
              <a:gd name="connsiteX799" fmla="*/ 6847516 w 11658599"/>
              <a:gd name="connsiteY799" fmla="*/ 3489690 h 6223656"/>
              <a:gd name="connsiteX800" fmla="*/ 6850367 w 11658599"/>
              <a:gd name="connsiteY800" fmla="*/ 3472323 h 6223656"/>
              <a:gd name="connsiteX801" fmla="*/ 6868029 w 11658599"/>
              <a:gd name="connsiteY801" fmla="*/ 3464757 h 6223656"/>
              <a:gd name="connsiteX802" fmla="*/ 6902087 w 11658599"/>
              <a:gd name="connsiteY802" fmla="*/ 3417103 h 6223656"/>
              <a:gd name="connsiteX803" fmla="*/ 6969706 w 11658599"/>
              <a:gd name="connsiteY803" fmla="*/ 3360988 h 6223656"/>
              <a:gd name="connsiteX804" fmla="*/ 6969841 w 11658599"/>
              <a:gd name="connsiteY804" fmla="*/ 3361099 h 6223656"/>
              <a:gd name="connsiteX805" fmla="*/ 6957892 w 11658599"/>
              <a:gd name="connsiteY805" fmla="*/ 3372565 h 6223656"/>
              <a:gd name="connsiteX806" fmla="*/ 6946297 w 11658599"/>
              <a:gd name="connsiteY806" fmla="*/ 3373340 h 6223656"/>
              <a:gd name="connsiteX807" fmla="*/ 6945470 w 11658599"/>
              <a:gd name="connsiteY807" fmla="*/ 3371481 h 6223656"/>
              <a:gd name="connsiteX808" fmla="*/ 6950080 w 11658599"/>
              <a:gd name="connsiteY808" fmla="*/ 3365015 h 6223656"/>
              <a:gd name="connsiteX809" fmla="*/ 7043840 w 11658599"/>
              <a:gd name="connsiteY809" fmla="*/ 3272159 h 6223656"/>
              <a:gd name="connsiteX810" fmla="*/ 7040137 w 11658599"/>
              <a:gd name="connsiteY810" fmla="*/ 3281281 h 6223656"/>
              <a:gd name="connsiteX811" fmla="*/ 7006093 w 11658599"/>
              <a:gd name="connsiteY811" fmla="*/ 3324998 h 6223656"/>
              <a:gd name="connsiteX812" fmla="*/ 7007962 w 11658599"/>
              <a:gd name="connsiteY812" fmla="*/ 3321599 h 6223656"/>
              <a:gd name="connsiteX813" fmla="*/ 9902742 w 11658599"/>
              <a:gd name="connsiteY813" fmla="*/ 3250108 h 6223656"/>
              <a:gd name="connsiteX814" fmla="*/ 9905820 w 11658599"/>
              <a:gd name="connsiteY814" fmla="*/ 3256535 h 6223656"/>
              <a:gd name="connsiteX815" fmla="*/ 9896488 w 11658599"/>
              <a:gd name="connsiteY815" fmla="*/ 3268134 h 6223656"/>
              <a:gd name="connsiteX816" fmla="*/ 9968161 w 11658599"/>
              <a:gd name="connsiteY816" fmla="*/ 3138028 h 6223656"/>
              <a:gd name="connsiteX817" fmla="*/ 9977349 w 11658599"/>
              <a:gd name="connsiteY817" fmla="*/ 3172745 h 6223656"/>
              <a:gd name="connsiteX818" fmla="*/ 9966597 w 11658599"/>
              <a:gd name="connsiteY818" fmla="*/ 3142534 h 6223656"/>
              <a:gd name="connsiteX819" fmla="*/ 7177586 w 11658599"/>
              <a:gd name="connsiteY819" fmla="*/ 3129389 h 6223656"/>
              <a:gd name="connsiteX820" fmla="*/ 7176652 w 11658599"/>
              <a:gd name="connsiteY820" fmla="*/ 3130726 h 6223656"/>
              <a:gd name="connsiteX821" fmla="*/ 7143431 w 11658599"/>
              <a:gd name="connsiteY821" fmla="*/ 3181637 h 6223656"/>
              <a:gd name="connsiteX822" fmla="*/ 7104153 w 11658599"/>
              <a:gd name="connsiteY822" fmla="*/ 3225995 h 6223656"/>
              <a:gd name="connsiteX823" fmla="*/ 7077851 w 11658599"/>
              <a:gd name="connsiteY823" fmla="*/ 3253256 h 6223656"/>
              <a:gd name="connsiteX824" fmla="*/ 7063601 w 11658599"/>
              <a:gd name="connsiteY824" fmla="*/ 3250771 h 6223656"/>
              <a:gd name="connsiteX825" fmla="*/ 7079772 w 11658599"/>
              <a:gd name="connsiteY825" fmla="*/ 3236465 h 6223656"/>
              <a:gd name="connsiteX826" fmla="*/ 7099956 w 11658599"/>
              <a:gd name="connsiteY826" fmla="*/ 3201794 h 6223656"/>
              <a:gd name="connsiteX827" fmla="*/ 7118454 w 11658599"/>
              <a:gd name="connsiteY827" fmla="*/ 3184482 h 6223656"/>
              <a:gd name="connsiteX828" fmla="*/ 7147270 w 11658599"/>
              <a:gd name="connsiteY828" fmla="*/ 3163252 h 6223656"/>
              <a:gd name="connsiteX829" fmla="*/ 7160608 w 11658599"/>
              <a:gd name="connsiteY829" fmla="*/ 3147899 h 6223656"/>
              <a:gd name="connsiteX830" fmla="*/ 7173949 w 11658599"/>
              <a:gd name="connsiteY830" fmla="*/ 3132545 h 6223656"/>
              <a:gd name="connsiteX831" fmla="*/ 10152665 w 11658599"/>
              <a:gd name="connsiteY831" fmla="*/ 3095798 h 6223656"/>
              <a:gd name="connsiteX832" fmla="*/ 10124439 w 11658599"/>
              <a:gd name="connsiteY832" fmla="*/ 3142741 h 6223656"/>
              <a:gd name="connsiteX833" fmla="*/ 10109036 w 11658599"/>
              <a:gd name="connsiteY833" fmla="*/ 3175664 h 6223656"/>
              <a:gd name="connsiteX834" fmla="*/ 10070193 w 11658599"/>
              <a:gd name="connsiteY834" fmla="*/ 3211134 h 6223656"/>
              <a:gd name="connsiteX835" fmla="*/ 10052382 w 11658599"/>
              <a:gd name="connsiteY835" fmla="*/ 3208921 h 6223656"/>
              <a:gd name="connsiteX836" fmla="*/ 10043808 w 11658599"/>
              <a:gd name="connsiteY836" fmla="*/ 3225989 h 6223656"/>
              <a:gd name="connsiteX837" fmla="*/ 10015907 w 11658599"/>
              <a:gd name="connsiteY837" fmla="*/ 3229912 h 6223656"/>
              <a:gd name="connsiteX838" fmla="*/ 9910175 w 11658599"/>
              <a:gd name="connsiteY838" fmla="*/ 3351087 h 6223656"/>
              <a:gd name="connsiteX839" fmla="*/ 9893319 w 11658599"/>
              <a:gd name="connsiteY839" fmla="*/ 3353780 h 6223656"/>
              <a:gd name="connsiteX840" fmla="*/ 9886868 w 11658599"/>
              <a:gd name="connsiteY840" fmla="*/ 3372369 h 6223656"/>
              <a:gd name="connsiteX841" fmla="*/ 9878330 w 11658599"/>
              <a:gd name="connsiteY841" fmla="*/ 3377856 h 6223656"/>
              <a:gd name="connsiteX842" fmla="*/ 9865172 w 11658599"/>
              <a:gd name="connsiteY842" fmla="*/ 3373704 h 6223656"/>
              <a:gd name="connsiteX843" fmla="*/ 9827668 w 11658599"/>
              <a:gd name="connsiteY843" fmla="*/ 3414880 h 6223656"/>
              <a:gd name="connsiteX844" fmla="*/ 9770481 w 11658599"/>
              <a:gd name="connsiteY844" fmla="*/ 3432457 h 6223656"/>
              <a:gd name="connsiteX845" fmla="*/ 9781424 w 11658599"/>
              <a:gd name="connsiteY845" fmla="*/ 3400910 h 6223656"/>
              <a:gd name="connsiteX846" fmla="*/ 9806472 w 11658599"/>
              <a:gd name="connsiteY846" fmla="*/ 3380348 h 6223656"/>
              <a:gd name="connsiteX847" fmla="*/ 9828036 w 11658599"/>
              <a:gd name="connsiteY847" fmla="*/ 3358350 h 6223656"/>
              <a:gd name="connsiteX848" fmla="*/ 9851296 w 11658599"/>
              <a:gd name="connsiteY848" fmla="*/ 3352508 h 6223656"/>
              <a:gd name="connsiteX849" fmla="*/ 9900253 w 11658599"/>
              <a:gd name="connsiteY849" fmla="*/ 3303185 h 6223656"/>
              <a:gd name="connsiteX850" fmla="*/ 9949211 w 11658599"/>
              <a:gd name="connsiteY850" fmla="*/ 3253863 h 6223656"/>
              <a:gd name="connsiteX851" fmla="*/ 9958571 w 11658599"/>
              <a:gd name="connsiteY851" fmla="*/ 3232612 h 6223656"/>
              <a:gd name="connsiteX852" fmla="*/ 9977205 w 11658599"/>
              <a:gd name="connsiteY852" fmla="*/ 3219062 h 6223656"/>
              <a:gd name="connsiteX853" fmla="*/ 10009845 w 11658599"/>
              <a:gd name="connsiteY853" fmla="*/ 3186181 h 6223656"/>
              <a:gd name="connsiteX854" fmla="*/ 10042116 w 11658599"/>
              <a:gd name="connsiteY854" fmla="*/ 3146706 h 6223656"/>
              <a:gd name="connsiteX855" fmla="*/ 10085970 w 11658599"/>
              <a:gd name="connsiteY855" fmla="*/ 3119751 h 6223656"/>
              <a:gd name="connsiteX856" fmla="*/ 10104634 w 11658599"/>
              <a:gd name="connsiteY856" fmla="*/ 3096550 h 6223656"/>
              <a:gd name="connsiteX857" fmla="*/ 10110791 w 11658599"/>
              <a:gd name="connsiteY857" fmla="*/ 3109403 h 6223656"/>
              <a:gd name="connsiteX858" fmla="*/ 10138691 w 11658599"/>
              <a:gd name="connsiteY858" fmla="*/ 3105479 h 6223656"/>
              <a:gd name="connsiteX859" fmla="*/ 10152665 w 11658599"/>
              <a:gd name="connsiteY859" fmla="*/ 3095798 h 6223656"/>
              <a:gd name="connsiteX860" fmla="*/ 7222651 w 11658599"/>
              <a:gd name="connsiteY860" fmla="*/ 3094618 h 6223656"/>
              <a:gd name="connsiteX861" fmla="*/ 7221860 w 11658599"/>
              <a:gd name="connsiteY861" fmla="*/ 3095751 h 6223656"/>
              <a:gd name="connsiteX862" fmla="*/ 7207749 w 11658599"/>
              <a:gd name="connsiteY862" fmla="*/ 3103212 h 6223656"/>
              <a:gd name="connsiteX863" fmla="*/ 7216103 w 11658599"/>
              <a:gd name="connsiteY863" fmla="*/ 3095962 h 6223656"/>
              <a:gd name="connsiteX864" fmla="*/ 10169766 w 11658599"/>
              <a:gd name="connsiteY864" fmla="*/ 3077105 h 6223656"/>
              <a:gd name="connsiteX865" fmla="*/ 10152665 w 11658599"/>
              <a:gd name="connsiteY865" fmla="*/ 3095798 h 6223656"/>
              <a:gd name="connsiteX866" fmla="*/ 10155390 w 11658599"/>
              <a:gd name="connsiteY866" fmla="*/ 3091770 h 6223656"/>
              <a:gd name="connsiteX867" fmla="*/ 10151150 w 11658599"/>
              <a:gd name="connsiteY867" fmla="*/ 3084866 h 6223656"/>
              <a:gd name="connsiteX868" fmla="*/ 10190089 w 11658599"/>
              <a:gd name="connsiteY868" fmla="*/ 3018519 h 6223656"/>
              <a:gd name="connsiteX869" fmla="*/ 10199373 w 11658599"/>
              <a:gd name="connsiteY869" fmla="*/ 3022357 h 6223656"/>
              <a:gd name="connsiteX870" fmla="*/ 10186618 w 11658599"/>
              <a:gd name="connsiteY870" fmla="*/ 3021326 h 6223656"/>
              <a:gd name="connsiteX871" fmla="*/ 10244327 w 11658599"/>
              <a:gd name="connsiteY871" fmla="*/ 3015181 h 6223656"/>
              <a:gd name="connsiteX872" fmla="*/ 10262125 w 11658599"/>
              <a:gd name="connsiteY872" fmla="*/ 3021251 h 6223656"/>
              <a:gd name="connsiteX873" fmla="*/ 10270616 w 11658599"/>
              <a:gd name="connsiteY873" fmla="*/ 3031203 h 6223656"/>
              <a:gd name="connsiteX874" fmla="*/ 10262268 w 11658599"/>
              <a:gd name="connsiteY874" fmla="*/ 3038057 h 6223656"/>
              <a:gd name="connsiteX875" fmla="*/ 10250437 w 11658599"/>
              <a:gd name="connsiteY875" fmla="*/ 3043472 h 6223656"/>
              <a:gd name="connsiteX876" fmla="*/ 10220878 w 11658599"/>
              <a:gd name="connsiteY876" fmla="*/ 3082780 h 6223656"/>
              <a:gd name="connsiteX877" fmla="*/ 10197714 w 11658599"/>
              <a:gd name="connsiteY877" fmla="*/ 3057742 h 6223656"/>
              <a:gd name="connsiteX878" fmla="*/ 10222761 w 11658599"/>
              <a:gd name="connsiteY878" fmla="*/ 3037182 h 6223656"/>
              <a:gd name="connsiteX879" fmla="*/ 10244327 w 11658599"/>
              <a:gd name="connsiteY879" fmla="*/ 3015181 h 6223656"/>
              <a:gd name="connsiteX880" fmla="*/ 10306668 w 11658599"/>
              <a:gd name="connsiteY880" fmla="*/ 2896674 h 6223656"/>
              <a:gd name="connsiteX881" fmla="*/ 10285102 w 11658599"/>
              <a:gd name="connsiteY881" fmla="*/ 2918675 h 6223656"/>
              <a:gd name="connsiteX882" fmla="*/ 10260056 w 11658599"/>
              <a:gd name="connsiteY882" fmla="*/ 2939238 h 6223656"/>
              <a:gd name="connsiteX883" fmla="*/ 10284973 w 11658599"/>
              <a:gd name="connsiteY883" fmla="*/ 2898010 h 6223656"/>
              <a:gd name="connsiteX884" fmla="*/ 10354797 w 11658599"/>
              <a:gd name="connsiteY884" fmla="*/ 2865044 h 6223656"/>
              <a:gd name="connsiteX885" fmla="*/ 10359439 w 11658599"/>
              <a:gd name="connsiteY885" fmla="*/ 2866964 h 6223656"/>
              <a:gd name="connsiteX886" fmla="*/ 10369493 w 11658599"/>
              <a:gd name="connsiteY886" fmla="*/ 2872410 h 6223656"/>
              <a:gd name="connsiteX887" fmla="*/ 10370239 w 11658599"/>
              <a:gd name="connsiteY887" fmla="*/ 2881735 h 6223656"/>
              <a:gd name="connsiteX888" fmla="*/ 10362470 w 11658599"/>
              <a:gd name="connsiteY888" fmla="*/ 2888829 h 6223656"/>
              <a:gd name="connsiteX889" fmla="*/ 10353184 w 11658599"/>
              <a:gd name="connsiteY889" fmla="*/ 2884990 h 6223656"/>
              <a:gd name="connsiteX890" fmla="*/ 10354797 w 11658599"/>
              <a:gd name="connsiteY890" fmla="*/ 2865044 h 6223656"/>
              <a:gd name="connsiteX891" fmla="*/ 10429453 w 11658599"/>
              <a:gd name="connsiteY891" fmla="*/ 2772243 h 6223656"/>
              <a:gd name="connsiteX892" fmla="*/ 10446411 w 11658599"/>
              <a:gd name="connsiteY892" fmla="*/ 2799867 h 6223656"/>
              <a:gd name="connsiteX893" fmla="*/ 10409130 w 11658599"/>
              <a:gd name="connsiteY893" fmla="*/ 2830829 h 6223656"/>
              <a:gd name="connsiteX894" fmla="*/ 10406986 w 11658599"/>
              <a:gd name="connsiteY894" fmla="*/ 2835094 h 6223656"/>
              <a:gd name="connsiteX895" fmla="*/ 10401361 w 11658599"/>
              <a:gd name="connsiteY895" fmla="*/ 2837923 h 6223656"/>
              <a:gd name="connsiteX896" fmla="*/ 10393653 w 11658599"/>
              <a:gd name="connsiteY896" fmla="*/ 2825716 h 6223656"/>
              <a:gd name="connsiteX897" fmla="*/ 10395252 w 11658599"/>
              <a:gd name="connsiteY897" fmla="*/ 2809630 h 6223656"/>
              <a:gd name="connsiteX898" fmla="*/ 10404571 w 11658599"/>
              <a:gd name="connsiteY898" fmla="*/ 2801889 h 6223656"/>
              <a:gd name="connsiteX899" fmla="*/ 10418509 w 11658599"/>
              <a:gd name="connsiteY899" fmla="*/ 2803788 h 6223656"/>
              <a:gd name="connsiteX900" fmla="*/ 6249473 w 11658599"/>
              <a:gd name="connsiteY900" fmla="*/ 2749990 h 6223656"/>
              <a:gd name="connsiteX901" fmla="*/ 6247459 w 11658599"/>
              <a:gd name="connsiteY901" fmla="*/ 2757613 h 6223656"/>
              <a:gd name="connsiteX902" fmla="*/ 6225817 w 11658599"/>
              <a:gd name="connsiteY902" fmla="*/ 2769262 h 6223656"/>
              <a:gd name="connsiteX903" fmla="*/ 6222795 w 11658599"/>
              <a:gd name="connsiteY903" fmla="*/ 2780696 h 6223656"/>
              <a:gd name="connsiteX904" fmla="*/ 6220673 w 11658599"/>
              <a:gd name="connsiteY904" fmla="*/ 2773359 h 6223656"/>
              <a:gd name="connsiteX905" fmla="*/ 6221666 w 11658599"/>
              <a:gd name="connsiteY905" fmla="*/ 2767412 h 6223656"/>
              <a:gd name="connsiteX906" fmla="*/ 6224686 w 11658599"/>
              <a:gd name="connsiteY906" fmla="*/ 2755977 h 6223656"/>
              <a:gd name="connsiteX907" fmla="*/ 7587795 w 11658599"/>
              <a:gd name="connsiteY907" fmla="*/ 2735466 h 6223656"/>
              <a:gd name="connsiteX908" fmla="*/ 7582368 w 11658599"/>
              <a:gd name="connsiteY908" fmla="*/ 2744197 h 6223656"/>
              <a:gd name="connsiteX909" fmla="*/ 7542271 w 11658599"/>
              <a:gd name="connsiteY909" fmla="*/ 2781809 h 6223656"/>
              <a:gd name="connsiteX910" fmla="*/ 7568746 w 11658599"/>
              <a:gd name="connsiteY910" fmla="*/ 2751574 h 6223656"/>
              <a:gd name="connsiteX911" fmla="*/ 10468344 w 11658599"/>
              <a:gd name="connsiteY911" fmla="*/ 2721336 h 6223656"/>
              <a:gd name="connsiteX912" fmla="*/ 10470062 w 11658599"/>
              <a:gd name="connsiteY912" fmla="*/ 2729775 h 6223656"/>
              <a:gd name="connsiteX913" fmla="*/ 10468296 w 11658599"/>
              <a:gd name="connsiteY913" fmla="*/ 2736773 h 6223656"/>
              <a:gd name="connsiteX914" fmla="*/ 10463608 w 11658599"/>
              <a:gd name="connsiteY914" fmla="*/ 2750294 h 6223656"/>
              <a:gd name="connsiteX915" fmla="*/ 10434143 w 11658599"/>
              <a:gd name="connsiteY915" fmla="*/ 2758724 h 6223656"/>
              <a:gd name="connsiteX916" fmla="*/ 10437269 w 11658599"/>
              <a:gd name="connsiteY916" fmla="*/ 2749711 h 6223656"/>
              <a:gd name="connsiteX917" fmla="*/ 10463654 w 11658599"/>
              <a:gd name="connsiteY917" fmla="*/ 2734856 h 6223656"/>
              <a:gd name="connsiteX918" fmla="*/ 6271757 w 11658599"/>
              <a:gd name="connsiteY918" fmla="*/ 2683239 h 6223656"/>
              <a:gd name="connsiteX919" fmla="*/ 6279334 w 11658599"/>
              <a:gd name="connsiteY919" fmla="*/ 2694076 h 6223656"/>
              <a:gd name="connsiteX920" fmla="*/ 6279173 w 11658599"/>
              <a:gd name="connsiteY920" fmla="*/ 2707851 h 6223656"/>
              <a:gd name="connsiteX921" fmla="*/ 6271718 w 11658599"/>
              <a:gd name="connsiteY921" fmla="*/ 2714113 h 6223656"/>
              <a:gd name="connsiteX922" fmla="*/ 6259548 w 11658599"/>
              <a:gd name="connsiteY922" fmla="*/ 2711878 h 6223656"/>
              <a:gd name="connsiteX923" fmla="*/ 6252495 w 11658599"/>
              <a:gd name="connsiteY923" fmla="*/ 2738557 h 6223656"/>
              <a:gd name="connsiteX924" fmla="*/ 6235768 w 11658599"/>
              <a:gd name="connsiteY924" fmla="*/ 2714053 h 6223656"/>
              <a:gd name="connsiteX925" fmla="*/ 6265591 w 11658599"/>
              <a:gd name="connsiteY925" fmla="*/ 2689010 h 6223656"/>
              <a:gd name="connsiteX926" fmla="*/ 6267118 w 11658599"/>
              <a:gd name="connsiteY926" fmla="*/ 2685431 h 6223656"/>
              <a:gd name="connsiteX927" fmla="*/ 6271757 w 11658599"/>
              <a:gd name="connsiteY927" fmla="*/ 2683239 h 6223656"/>
              <a:gd name="connsiteX928" fmla="*/ 6301457 w 11658599"/>
              <a:gd name="connsiteY928" fmla="*/ 2641099 h 6223656"/>
              <a:gd name="connsiteX929" fmla="*/ 6309761 w 11658599"/>
              <a:gd name="connsiteY929" fmla="*/ 2644804 h 6223656"/>
              <a:gd name="connsiteX930" fmla="*/ 6309882 w 11658599"/>
              <a:gd name="connsiteY930" fmla="*/ 2661901 h 6223656"/>
              <a:gd name="connsiteX931" fmla="*/ 6305731 w 11658599"/>
              <a:gd name="connsiteY931" fmla="*/ 2660048 h 6223656"/>
              <a:gd name="connsiteX932" fmla="*/ 6296642 w 11658599"/>
              <a:gd name="connsiteY932" fmla="*/ 2654929 h 6223656"/>
              <a:gd name="connsiteX933" fmla="*/ 6295291 w 11658599"/>
              <a:gd name="connsiteY933" fmla="*/ 2646871 h 6223656"/>
              <a:gd name="connsiteX934" fmla="*/ 6301457 w 11658599"/>
              <a:gd name="connsiteY934" fmla="*/ 2641099 h 6223656"/>
              <a:gd name="connsiteX935" fmla="*/ 6386010 w 11658599"/>
              <a:gd name="connsiteY935" fmla="*/ 2602123 h 6223656"/>
              <a:gd name="connsiteX936" fmla="*/ 6367635 w 11658599"/>
              <a:gd name="connsiteY936" fmla="*/ 2636534 h 6223656"/>
              <a:gd name="connsiteX937" fmla="*/ 6349015 w 11658599"/>
              <a:gd name="connsiteY937" fmla="*/ 2636750 h 6223656"/>
              <a:gd name="connsiteX938" fmla="*/ 6365956 w 11658599"/>
              <a:gd name="connsiteY938" fmla="*/ 2618743 h 6223656"/>
              <a:gd name="connsiteX939" fmla="*/ 6386010 w 11658599"/>
              <a:gd name="connsiteY939" fmla="*/ 2602123 h 6223656"/>
              <a:gd name="connsiteX940" fmla="*/ 6432073 w 11658599"/>
              <a:gd name="connsiteY940" fmla="*/ 2533198 h 6223656"/>
              <a:gd name="connsiteX941" fmla="*/ 6443158 w 11658599"/>
              <a:gd name="connsiteY941" fmla="*/ 2534635 h 6223656"/>
              <a:gd name="connsiteX942" fmla="*/ 6440375 w 11658599"/>
              <a:gd name="connsiteY942" fmla="*/ 2536901 h 6223656"/>
              <a:gd name="connsiteX943" fmla="*/ 6408935 w 11658599"/>
              <a:gd name="connsiteY943" fmla="*/ 2480271 h 6223656"/>
              <a:gd name="connsiteX944" fmla="*/ 6430822 w 11658599"/>
              <a:gd name="connsiteY944" fmla="*/ 2502816 h 6223656"/>
              <a:gd name="connsiteX945" fmla="*/ 6410768 w 11658599"/>
              <a:gd name="connsiteY945" fmla="*/ 2519433 h 6223656"/>
              <a:gd name="connsiteX946" fmla="*/ 6393826 w 11658599"/>
              <a:gd name="connsiteY946" fmla="*/ 2537440 h 6223656"/>
              <a:gd name="connsiteX947" fmla="*/ 6378008 w 11658599"/>
              <a:gd name="connsiteY947" fmla="*/ 2531449 h 6223656"/>
              <a:gd name="connsiteX948" fmla="*/ 6369926 w 11658599"/>
              <a:gd name="connsiteY948" fmla="*/ 2522520 h 6223656"/>
              <a:gd name="connsiteX949" fmla="*/ 6376610 w 11658599"/>
              <a:gd name="connsiteY949" fmla="*/ 2516979 h 6223656"/>
              <a:gd name="connsiteX950" fmla="*/ 6386409 w 11658599"/>
              <a:gd name="connsiteY950" fmla="*/ 2512828 h 6223656"/>
              <a:gd name="connsiteX951" fmla="*/ 6466810 w 11658599"/>
              <a:gd name="connsiteY951" fmla="*/ 2472002 h 6223656"/>
              <a:gd name="connsiteX952" fmla="*/ 6464765 w 11658599"/>
              <a:gd name="connsiteY952" fmla="*/ 2475351 h 6223656"/>
              <a:gd name="connsiteX953" fmla="*/ 6468946 w 11658599"/>
              <a:gd name="connsiteY953" fmla="*/ 2481476 h 6223656"/>
              <a:gd name="connsiteX954" fmla="*/ 6453471 w 11658599"/>
              <a:gd name="connsiteY954" fmla="*/ 2487354 h 6223656"/>
              <a:gd name="connsiteX955" fmla="*/ 6466810 w 11658599"/>
              <a:gd name="connsiteY955" fmla="*/ 2472002 h 6223656"/>
              <a:gd name="connsiteX956" fmla="*/ 6612259 w 11658599"/>
              <a:gd name="connsiteY956" fmla="*/ 2413322 h 6223656"/>
              <a:gd name="connsiteX957" fmla="*/ 6623828 w 11658599"/>
              <a:gd name="connsiteY957" fmla="*/ 2439786 h 6223656"/>
              <a:gd name="connsiteX958" fmla="*/ 6622819 w 11658599"/>
              <a:gd name="connsiteY958" fmla="*/ 2443597 h 6223656"/>
              <a:gd name="connsiteX959" fmla="*/ 6674804 w 11658599"/>
              <a:gd name="connsiteY959" fmla="*/ 2334707 h 6223656"/>
              <a:gd name="connsiteX960" fmla="*/ 6670773 w 11658599"/>
              <a:gd name="connsiteY960" fmla="*/ 2349951 h 6223656"/>
              <a:gd name="connsiteX961" fmla="*/ 6667630 w 11658599"/>
              <a:gd name="connsiteY961" fmla="*/ 2344287 h 6223656"/>
              <a:gd name="connsiteX962" fmla="*/ 6771079 w 11658599"/>
              <a:gd name="connsiteY962" fmla="*/ 2198704 h 6223656"/>
              <a:gd name="connsiteX963" fmla="*/ 6764028 w 11658599"/>
              <a:gd name="connsiteY963" fmla="*/ 2225384 h 6223656"/>
              <a:gd name="connsiteX964" fmla="*/ 6743973 w 11658599"/>
              <a:gd name="connsiteY964" fmla="*/ 2242003 h 6223656"/>
              <a:gd name="connsiteX965" fmla="*/ 6727032 w 11658599"/>
              <a:gd name="connsiteY965" fmla="*/ 2260008 h 6223656"/>
              <a:gd name="connsiteX966" fmla="*/ 6707404 w 11658599"/>
              <a:gd name="connsiteY966" fmla="*/ 2264035 h 6223656"/>
              <a:gd name="connsiteX967" fmla="*/ 6668898 w 11658599"/>
              <a:gd name="connsiteY967" fmla="*/ 2304378 h 6223656"/>
              <a:gd name="connsiteX968" fmla="*/ 6630391 w 11658599"/>
              <a:gd name="connsiteY968" fmla="*/ 2344719 h 6223656"/>
              <a:gd name="connsiteX969" fmla="*/ 6623924 w 11658599"/>
              <a:gd name="connsiteY969" fmla="*/ 2362605 h 6223656"/>
              <a:gd name="connsiteX970" fmla="*/ 6608872 w 11658599"/>
              <a:gd name="connsiteY970" fmla="*/ 2373466 h 6223656"/>
              <a:gd name="connsiteX971" fmla="*/ 6583200 w 11658599"/>
              <a:gd name="connsiteY971" fmla="*/ 2400360 h 6223656"/>
              <a:gd name="connsiteX972" fmla="*/ 6558345 w 11658599"/>
              <a:gd name="connsiteY972" fmla="*/ 2432945 h 6223656"/>
              <a:gd name="connsiteX973" fmla="*/ 6522546 w 11658599"/>
              <a:gd name="connsiteY973" fmla="*/ 2454257 h 6223656"/>
              <a:gd name="connsiteX974" fmla="*/ 6508200 w 11658599"/>
              <a:gd name="connsiteY974" fmla="*/ 2473421 h 6223656"/>
              <a:gd name="connsiteX975" fmla="*/ 6501913 w 11658599"/>
              <a:gd name="connsiteY975" fmla="*/ 2462095 h 6223656"/>
              <a:gd name="connsiteX976" fmla="*/ 6478135 w 11658599"/>
              <a:gd name="connsiteY976" fmla="*/ 2464271 h 6223656"/>
              <a:gd name="connsiteX977" fmla="*/ 6466810 w 11658599"/>
              <a:gd name="connsiteY977" fmla="*/ 2472002 h 6223656"/>
              <a:gd name="connsiteX978" fmla="*/ 6487609 w 11658599"/>
              <a:gd name="connsiteY978" fmla="*/ 2432815 h 6223656"/>
              <a:gd name="connsiteX979" fmla="*/ 6498404 w 11658599"/>
              <a:gd name="connsiteY979" fmla="*/ 2405143 h 6223656"/>
              <a:gd name="connsiteX980" fmla="*/ 6529233 w 11658599"/>
              <a:gd name="connsiteY980" fmla="*/ 2376288 h 6223656"/>
              <a:gd name="connsiteX981" fmla="*/ 6544770 w 11658599"/>
              <a:gd name="connsiteY981" fmla="*/ 2378959 h 6223656"/>
              <a:gd name="connsiteX982" fmla="*/ 6550875 w 11658599"/>
              <a:gd name="connsiteY982" fmla="*/ 2364638 h 6223656"/>
              <a:gd name="connsiteX983" fmla="*/ 6574653 w 11658599"/>
              <a:gd name="connsiteY983" fmla="*/ 2362462 h 6223656"/>
              <a:gd name="connsiteX984" fmla="*/ 6656704 w 11658599"/>
              <a:gd name="connsiteY984" fmla="*/ 2262724 h 6223656"/>
              <a:gd name="connsiteX985" fmla="*/ 6671046 w 11658599"/>
              <a:gd name="connsiteY985" fmla="*/ 2261132 h 6223656"/>
              <a:gd name="connsiteX986" fmla="*/ 6675204 w 11658599"/>
              <a:gd name="connsiteY986" fmla="*/ 2245411 h 6223656"/>
              <a:gd name="connsiteX987" fmla="*/ 6682155 w 11658599"/>
              <a:gd name="connsiteY987" fmla="*/ 2241055 h 6223656"/>
              <a:gd name="connsiteX988" fmla="*/ 6693823 w 11658599"/>
              <a:gd name="connsiteY988" fmla="*/ 2245195 h 6223656"/>
              <a:gd name="connsiteX989" fmla="*/ 6723064 w 11658599"/>
              <a:gd name="connsiteY989" fmla="*/ 2211371 h 6223656"/>
              <a:gd name="connsiteX990" fmla="*/ 6771079 w 11658599"/>
              <a:gd name="connsiteY990" fmla="*/ 2198704 h 6223656"/>
              <a:gd name="connsiteX991" fmla="*/ 8150828 w 11658599"/>
              <a:gd name="connsiteY991" fmla="*/ 2158029 h 6223656"/>
              <a:gd name="connsiteX992" fmla="*/ 8154254 w 11658599"/>
              <a:gd name="connsiteY992" fmla="*/ 2158522 h 6223656"/>
              <a:gd name="connsiteX993" fmla="*/ 8129774 w 11658599"/>
              <a:gd name="connsiteY993" fmla="*/ 2179016 h 6223656"/>
              <a:gd name="connsiteX994" fmla="*/ 8124990 w 11658599"/>
              <a:gd name="connsiteY994" fmla="*/ 2190638 h 6223656"/>
              <a:gd name="connsiteX995" fmla="*/ 8116555 w 11658599"/>
              <a:gd name="connsiteY995" fmla="*/ 2200767 h 6223656"/>
              <a:gd name="connsiteX996" fmla="*/ 8101803 w 11658599"/>
              <a:gd name="connsiteY996" fmla="*/ 2211028 h 6223656"/>
              <a:gd name="connsiteX997" fmla="*/ 8104396 w 11658599"/>
              <a:gd name="connsiteY997" fmla="*/ 2217520 h 6223656"/>
              <a:gd name="connsiteX998" fmla="*/ 8103335 w 11658599"/>
              <a:gd name="connsiteY998" fmla="*/ 2222517 h 6223656"/>
              <a:gd name="connsiteX999" fmla="*/ 8065757 w 11658599"/>
              <a:gd name="connsiteY999" fmla="*/ 2234304 h 6223656"/>
              <a:gd name="connsiteX1000" fmla="*/ 8060135 w 11658599"/>
              <a:gd name="connsiteY1000" fmla="*/ 2239062 h 6223656"/>
              <a:gd name="connsiteX1001" fmla="*/ 8076036 w 11658599"/>
              <a:gd name="connsiteY1001" fmla="*/ 2223726 h 6223656"/>
              <a:gd name="connsiteX1002" fmla="*/ 8150828 w 11658599"/>
              <a:gd name="connsiteY1002" fmla="*/ 2158029 h 6223656"/>
              <a:gd name="connsiteX1003" fmla="*/ 10438575 w 11658599"/>
              <a:gd name="connsiteY1003" fmla="*/ 1827870 h 6223656"/>
              <a:gd name="connsiteX1004" fmla="*/ 10455580 w 11658599"/>
              <a:gd name="connsiteY1004" fmla="*/ 1840054 h 6223656"/>
              <a:gd name="connsiteX1005" fmla="*/ 10429147 w 11658599"/>
              <a:gd name="connsiteY1005" fmla="*/ 1870349 h 6223656"/>
              <a:gd name="connsiteX1006" fmla="*/ 10376424 w 11658599"/>
              <a:gd name="connsiteY1006" fmla="*/ 1884619 h 6223656"/>
              <a:gd name="connsiteX1007" fmla="*/ 10365433 w 11658599"/>
              <a:gd name="connsiteY1007" fmla="*/ 1931603 h 6223656"/>
              <a:gd name="connsiteX1008" fmla="*/ 10360791 w 11658599"/>
              <a:gd name="connsiteY1008" fmla="*/ 1929686 h 6223656"/>
              <a:gd name="connsiteX1009" fmla="*/ 10326732 w 11658599"/>
              <a:gd name="connsiteY1009" fmla="*/ 1920755 h 6223656"/>
              <a:gd name="connsiteX1010" fmla="*/ 10339997 w 11658599"/>
              <a:gd name="connsiteY1010" fmla="*/ 1890171 h 6223656"/>
              <a:gd name="connsiteX1011" fmla="*/ 10371878 w 11658599"/>
              <a:gd name="connsiteY1011" fmla="*/ 1851822 h 6223656"/>
              <a:gd name="connsiteX1012" fmla="*/ 6943053 w 11658599"/>
              <a:gd name="connsiteY1012" fmla="*/ 1799520 h 6223656"/>
              <a:gd name="connsiteX1013" fmla="*/ 6948268 w 11658599"/>
              <a:gd name="connsiteY1013" fmla="*/ 1805968 h 6223656"/>
              <a:gd name="connsiteX1014" fmla="*/ 6951424 w 11658599"/>
              <a:gd name="connsiteY1014" fmla="*/ 1816597 h 6223656"/>
              <a:gd name="connsiteX1015" fmla="*/ 6950224 w 11658599"/>
              <a:gd name="connsiteY1015" fmla="*/ 1825704 h 6223656"/>
              <a:gd name="connsiteX1016" fmla="*/ 6940134 w 11658599"/>
              <a:gd name="connsiteY1016" fmla="*/ 1827919 h 6223656"/>
              <a:gd name="connsiteX1017" fmla="*/ 6932012 w 11658599"/>
              <a:gd name="connsiteY1017" fmla="*/ 1835025 h 6223656"/>
              <a:gd name="connsiteX1018" fmla="*/ 6930785 w 11658599"/>
              <a:gd name="connsiteY1018" fmla="*/ 1859252 h 6223656"/>
              <a:gd name="connsiteX1019" fmla="*/ 6910283 w 11658599"/>
              <a:gd name="connsiteY1019" fmla="*/ 1855444 h 6223656"/>
              <a:gd name="connsiteX1020" fmla="*/ 6907467 w 11658599"/>
              <a:gd name="connsiteY1020" fmla="*/ 1845353 h 6223656"/>
              <a:gd name="connsiteX1021" fmla="*/ 6911064 w 11658599"/>
              <a:gd name="connsiteY1021" fmla="*/ 1840027 h 6223656"/>
              <a:gd name="connsiteX1022" fmla="*/ 6913914 w 11658599"/>
              <a:gd name="connsiteY1022" fmla="*/ 1842144 h 6223656"/>
              <a:gd name="connsiteX1023" fmla="*/ 6915588 w 11658599"/>
              <a:gd name="connsiteY1023" fmla="*/ 1809109 h 6223656"/>
              <a:gd name="connsiteX1024" fmla="*/ 6936035 w 11658599"/>
              <a:gd name="connsiteY1024" fmla="*/ 1814018 h 6223656"/>
              <a:gd name="connsiteX1025" fmla="*/ 6939721 w 11658599"/>
              <a:gd name="connsiteY1025" fmla="*/ 1799617 h 6223656"/>
              <a:gd name="connsiteX1026" fmla="*/ 6943053 w 11658599"/>
              <a:gd name="connsiteY1026" fmla="*/ 1799520 h 6223656"/>
              <a:gd name="connsiteX1027" fmla="*/ 7006757 w 11658599"/>
              <a:gd name="connsiteY1027" fmla="*/ 1760300 h 6223656"/>
              <a:gd name="connsiteX1028" fmla="*/ 7009606 w 11658599"/>
              <a:gd name="connsiteY1028" fmla="*/ 1762415 h 6223656"/>
              <a:gd name="connsiteX1029" fmla="*/ 7029662 w 11658599"/>
              <a:gd name="connsiteY1029" fmla="*/ 1775034 h 6223656"/>
              <a:gd name="connsiteX1030" fmla="*/ 7027455 w 11658599"/>
              <a:gd name="connsiteY1030" fmla="*/ 1789390 h 6223656"/>
              <a:gd name="connsiteX1031" fmla="*/ 7016367 w 11658599"/>
              <a:gd name="connsiteY1031" fmla="*/ 1804006 h 6223656"/>
              <a:gd name="connsiteX1032" fmla="*/ 6983909 w 11658599"/>
              <a:gd name="connsiteY1032" fmla="*/ 1802741 h 6223656"/>
              <a:gd name="connsiteX1033" fmla="*/ 6972624 w 11658599"/>
              <a:gd name="connsiteY1033" fmla="*/ 1792070 h 6223656"/>
              <a:gd name="connsiteX1034" fmla="*/ 6982065 w 11658599"/>
              <a:gd name="connsiteY1034" fmla="*/ 1780802 h 6223656"/>
              <a:gd name="connsiteX1035" fmla="*/ 7008490 w 11658599"/>
              <a:gd name="connsiteY1035" fmla="*/ 1784440 h 6223656"/>
              <a:gd name="connsiteX1036" fmla="*/ 10623460 w 11658599"/>
              <a:gd name="connsiteY1036" fmla="*/ 1662127 h 6223656"/>
              <a:gd name="connsiteX1037" fmla="*/ 10623212 w 11658599"/>
              <a:gd name="connsiteY1037" fmla="*/ 1680061 h 6223656"/>
              <a:gd name="connsiteX1038" fmla="*/ 10612518 w 11658599"/>
              <a:gd name="connsiteY1038" fmla="*/ 1693673 h 6223656"/>
              <a:gd name="connsiteX1039" fmla="*/ 10607875 w 11658599"/>
              <a:gd name="connsiteY1039" fmla="*/ 1691754 h 6223656"/>
              <a:gd name="connsiteX1040" fmla="*/ 10584426 w 11658599"/>
              <a:gd name="connsiteY1040" fmla="*/ 1759352 h 6223656"/>
              <a:gd name="connsiteX1041" fmla="*/ 10544896 w 11658599"/>
              <a:gd name="connsiteY1041" fmla="*/ 1766195 h 6223656"/>
              <a:gd name="connsiteX1042" fmla="*/ 10528530 w 11658599"/>
              <a:gd name="connsiteY1042" fmla="*/ 1798075 h 6223656"/>
              <a:gd name="connsiteX1043" fmla="*/ 10521547 w 11658599"/>
              <a:gd name="connsiteY1043" fmla="*/ 1800986 h 6223656"/>
              <a:gd name="connsiteX1044" fmla="*/ 10514604 w 11658599"/>
              <a:gd name="connsiteY1044" fmla="*/ 1792317 h 6223656"/>
              <a:gd name="connsiteX1045" fmla="*/ 10514468 w 11658599"/>
              <a:gd name="connsiteY1045" fmla="*/ 1773583 h 6223656"/>
              <a:gd name="connsiteX1046" fmla="*/ 10522467 w 11658599"/>
              <a:gd name="connsiteY1046" fmla="*/ 1754345 h 6223656"/>
              <a:gd name="connsiteX1047" fmla="*/ 10544778 w 11658599"/>
              <a:gd name="connsiteY1047" fmla="*/ 1741671 h 6223656"/>
              <a:gd name="connsiteX1048" fmla="*/ 10565954 w 11658599"/>
              <a:gd name="connsiteY1048" fmla="*/ 1720797 h 6223656"/>
              <a:gd name="connsiteX1049" fmla="*/ 10583148 w 11658599"/>
              <a:gd name="connsiteY1049" fmla="*/ 1671224 h 6223656"/>
              <a:gd name="connsiteX1050" fmla="*/ 10292693 w 11658599"/>
              <a:gd name="connsiteY1050" fmla="*/ 1504092 h 6223656"/>
              <a:gd name="connsiteX1051" fmla="*/ 10290833 w 11658599"/>
              <a:gd name="connsiteY1051" fmla="*/ 1505913 h 6223656"/>
              <a:gd name="connsiteX1052" fmla="*/ 10250384 w 11658599"/>
              <a:gd name="connsiteY1052" fmla="*/ 1559396 h 6223656"/>
              <a:gd name="connsiteX1053" fmla="*/ 10172744 w 11658599"/>
              <a:gd name="connsiteY1053" fmla="*/ 1614895 h 6223656"/>
              <a:gd name="connsiteX1054" fmla="*/ 10172170 w 11658599"/>
              <a:gd name="connsiteY1054" fmla="*/ 1617942 h 6223656"/>
              <a:gd name="connsiteX1055" fmla="*/ 10171395 w 11658599"/>
              <a:gd name="connsiteY1055" fmla="*/ 1618268 h 6223656"/>
              <a:gd name="connsiteX1056" fmla="*/ 10186420 w 11658599"/>
              <a:gd name="connsiteY1056" fmla="*/ 1575528 h 6223656"/>
              <a:gd name="connsiteX1057" fmla="*/ 10222464 w 11658599"/>
              <a:gd name="connsiteY1057" fmla="*/ 1552253 h 6223656"/>
              <a:gd name="connsiteX1058" fmla="*/ 10240036 w 11658599"/>
              <a:gd name="connsiteY1058" fmla="*/ 1545861 h 6223656"/>
              <a:gd name="connsiteX1059" fmla="*/ 10255307 w 11658599"/>
              <a:gd name="connsiteY1059" fmla="*/ 1522236 h 6223656"/>
              <a:gd name="connsiteX1060" fmla="*/ 8430324 w 11658599"/>
              <a:gd name="connsiteY1060" fmla="*/ 1311276 h 6223656"/>
              <a:gd name="connsiteX1061" fmla="*/ 8417992 w 11658599"/>
              <a:gd name="connsiteY1061" fmla="*/ 1322817 h 6223656"/>
              <a:gd name="connsiteX1062" fmla="*/ 8419000 w 11658599"/>
              <a:gd name="connsiteY1062" fmla="*/ 1319006 h 6223656"/>
              <a:gd name="connsiteX1063" fmla="*/ 8430324 w 11658599"/>
              <a:gd name="connsiteY1063" fmla="*/ 1311276 h 6223656"/>
              <a:gd name="connsiteX1064" fmla="*/ 6818477 w 11658599"/>
              <a:gd name="connsiteY1064" fmla="*/ 1275307 h 6223656"/>
              <a:gd name="connsiteX1065" fmla="*/ 6833170 w 11658599"/>
              <a:gd name="connsiteY1065" fmla="*/ 1277083 h 6223656"/>
              <a:gd name="connsiteX1066" fmla="*/ 6832947 w 11658599"/>
              <a:gd name="connsiteY1066" fmla="*/ 1281488 h 6223656"/>
              <a:gd name="connsiteX1067" fmla="*/ 6820992 w 11658599"/>
              <a:gd name="connsiteY1067" fmla="*/ 1284031 h 6223656"/>
              <a:gd name="connsiteX1068" fmla="*/ 6820657 w 11658599"/>
              <a:gd name="connsiteY1068" fmla="*/ 1290639 h 6223656"/>
              <a:gd name="connsiteX1069" fmla="*/ 6818331 w 11658599"/>
              <a:gd name="connsiteY1069" fmla="*/ 1285483 h 6223656"/>
              <a:gd name="connsiteX1070" fmla="*/ 6818143 w 11658599"/>
              <a:gd name="connsiteY1070" fmla="*/ 1281916 h 6223656"/>
              <a:gd name="connsiteX1071" fmla="*/ 8484184 w 11658599"/>
              <a:gd name="connsiteY1071" fmla="*/ 1247958 h 6223656"/>
              <a:gd name="connsiteX1072" fmla="*/ 8501293 w 11658599"/>
              <a:gd name="connsiteY1072" fmla="*/ 1253459 h 6223656"/>
              <a:gd name="connsiteX1073" fmla="*/ 8509596 w 11658599"/>
              <a:gd name="connsiteY1073" fmla="*/ 1257164 h 6223656"/>
              <a:gd name="connsiteX1074" fmla="*/ 8506574 w 11658599"/>
              <a:gd name="connsiteY1074" fmla="*/ 1268597 h 6223656"/>
              <a:gd name="connsiteX1075" fmla="*/ 8479774 w 11658599"/>
              <a:gd name="connsiteY1075" fmla="*/ 1282207 h 6223656"/>
              <a:gd name="connsiteX1076" fmla="*/ 8476508 w 11658599"/>
              <a:gd name="connsiteY1076" fmla="*/ 1259445 h 6223656"/>
              <a:gd name="connsiteX1077" fmla="*/ 8484184 w 11658599"/>
              <a:gd name="connsiteY1077" fmla="*/ 1247958 h 6223656"/>
              <a:gd name="connsiteX1078" fmla="*/ 6838029 w 11658599"/>
              <a:gd name="connsiteY1078" fmla="*/ 1239557 h 6223656"/>
              <a:gd name="connsiteX1079" fmla="*/ 6844244 w 11658599"/>
              <a:gd name="connsiteY1079" fmla="*/ 1248176 h 6223656"/>
              <a:gd name="connsiteX1080" fmla="*/ 6846018 w 11658599"/>
              <a:gd name="connsiteY1080" fmla="*/ 1256921 h 6223656"/>
              <a:gd name="connsiteX1081" fmla="*/ 6842206 w 11658599"/>
              <a:gd name="connsiteY1081" fmla="*/ 1259230 h 6223656"/>
              <a:gd name="connsiteX1082" fmla="*/ 6834288 w 11658599"/>
              <a:gd name="connsiteY1082" fmla="*/ 1255060 h 6223656"/>
              <a:gd name="connsiteX1083" fmla="*/ 6833505 w 11658599"/>
              <a:gd name="connsiteY1083" fmla="*/ 1270476 h 6223656"/>
              <a:gd name="connsiteX1084" fmla="*/ 6819706 w 11658599"/>
              <a:gd name="connsiteY1084" fmla="*/ 1251081 h 6223656"/>
              <a:gd name="connsiteX1085" fmla="*/ 6834957 w 11658599"/>
              <a:gd name="connsiteY1085" fmla="*/ 1241845 h 6223656"/>
              <a:gd name="connsiteX1086" fmla="*/ 6835425 w 11658599"/>
              <a:gd name="connsiteY1086" fmla="*/ 1239908 h 6223656"/>
              <a:gd name="connsiteX1087" fmla="*/ 6838029 w 11658599"/>
              <a:gd name="connsiteY1087" fmla="*/ 1239557 h 6223656"/>
              <a:gd name="connsiteX1088" fmla="*/ 6850877 w 11658599"/>
              <a:gd name="connsiteY1088" fmla="*/ 1219395 h 6223656"/>
              <a:gd name="connsiteX1089" fmla="*/ 6856576 w 11658599"/>
              <a:gd name="connsiteY1089" fmla="*/ 1223630 h 6223656"/>
              <a:gd name="connsiteX1090" fmla="*/ 6858978 w 11658599"/>
              <a:gd name="connsiteY1090" fmla="*/ 1234556 h 6223656"/>
              <a:gd name="connsiteX1091" fmla="*/ 6856129 w 11658599"/>
              <a:gd name="connsiteY1091" fmla="*/ 1232439 h 6223656"/>
              <a:gd name="connsiteX1092" fmla="*/ 6849746 w 11658599"/>
              <a:gd name="connsiteY1092" fmla="*/ 1227124 h 6223656"/>
              <a:gd name="connsiteX1093" fmla="*/ 6847805 w 11658599"/>
              <a:gd name="connsiteY1093" fmla="*/ 1221683 h 6223656"/>
              <a:gd name="connsiteX1094" fmla="*/ 6850877 w 11658599"/>
              <a:gd name="connsiteY1094" fmla="*/ 1219395 h 6223656"/>
              <a:gd name="connsiteX1095" fmla="*/ 6898474 w 11658599"/>
              <a:gd name="connsiteY1095" fmla="*/ 1213624 h 6223656"/>
              <a:gd name="connsiteX1096" fmla="*/ 6891659 w 11658599"/>
              <a:gd name="connsiteY1096" fmla="*/ 1231415 h 6223656"/>
              <a:gd name="connsiteX1097" fmla="*/ 6880039 w 11658599"/>
              <a:gd name="connsiteY1097" fmla="*/ 1227352 h 6223656"/>
              <a:gd name="connsiteX1098" fmla="*/ 6888189 w 11658599"/>
              <a:gd name="connsiteY1098" fmla="*/ 1219695 h 6223656"/>
              <a:gd name="connsiteX1099" fmla="*/ 6898474 w 11658599"/>
              <a:gd name="connsiteY1099" fmla="*/ 1213624 h 6223656"/>
              <a:gd name="connsiteX1100" fmla="*/ 6917914 w 11658599"/>
              <a:gd name="connsiteY1100" fmla="*/ 1180078 h 6223656"/>
              <a:gd name="connsiteX1101" fmla="*/ 6925044 w 11658599"/>
              <a:gd name="connsiteY1101" fmla="*/ 1183495 h 6223656"/>
              <a:gd name="connsiteX1102" fmla="*/ 6923612 w 11658599"/>
              <a:gd name="connsiteY1102" fmla="*/ 1184312 h 6223656"/>
              <a:gd name="connsiteX1103" fmla="*/ 6931320 w 11658599"/>
              <a:gd name="connsiteY1103" fmla="*/ 1148903 h 6223656"/>
              <a:gd name="connsiteX1104" fmla="*/ 6930496 w 11658599"/>
              <a:gd name="connsiteY1104" fmla="*/ 1150577 h 6223656"/>
              <a:gd name="connsiteX1105" fmla="*/ 6933946 w 11658599"/>
              <a:gd name="connsiteY1105" fmla="*/ 1155425 h 6223656"/>
              <a:gd name="connsiteX1106" fmla="*/ 6925063 w 11658599"/>
              <a:gd name="connsiteY1106" fmla="*/ 1155680 h 6223656"/>
              <a:gd name="connsiteX1107" fmla="*/ 6931320 w 11658599"/>
              <a:gd name="connsiteY1107" fmla="*/ 1148903 h 6223656"/>
              <a:gd name="connsiteX1108" fmla="*/ 7014334 w 11658599"/>
              <a:gd name="connsiteY1108" fmla="*/ 1144311 h 6223656"/>
              <a:gd name="connsiteX1109" fmla="*/ 7025173 w 11658599"/>
              <a:gd name="connsiteY1109" fmla="*/ 1163792 h 6223656"/>
              <a:gd name="connsiteX1110" fmla="*/ 7025061 w 11658599"/>
              <a:gd name="connsiteY1110" fmla="*/ 1165994 h 6223656"/>
              <a:gd name="connsiteX1111" fmla="*/ 6896236 w 11658599"/>
              <a:gd name="connsiteY1111" fmla="*/ 1141116 h 6223656"/>
              <a:gd name="connsiteX1112" fmla="*/ 6912997 w 11658599"/>
              <a:gd name="connsiteY1112" fmla="*/ 1160427 h 6223656"/>
              <a:gd name="connsiteX1113" fmla="*/ 6902711 w 11658599"/>
              <a:gd name="connsiteY1113" fmla="*/ 1166496 h 6223656"/>
              <a:gd name="connsiteX1114" fmla="*/ 6894562 w 11658599"/>
              <a:gd name="connsiteY1114" fmla="*/ 1174153 h 6223656"/>
              <a:gd name="connsiteX1115" fmla="*/ 6883850 w 11658599"/>
              <a:gd name="connsiteY1115" fmla="*/ 1166765 h 6223656"/>
              <a:gd name="connsiteX1116" fmla="*/ 6877579 w 11658599"/>
              <a:gd name="connsiteY1116" fmla="*/ 1159249 h 6223656"/>
              <a:gd name="connsiteX1117" fmla="*/ 6881007 w 11658599"/>
              <a:gd name="connsiteY1117" fmla="*/ 1157225 h 6223656"/>
              <a:gd name="connsiteX1118" fmla="*/ 6886573 w 11658599"/>
              <a:gd name="connsiteY1118" fmla="*/ 1156789 h 6223656"/>
              <a:gd name="connsiteX1119" fmla="*/ 7042768 w 11658599"/>
              <a:gd name="connsiteY1119" fmla="*/ 1108306 h 6223656"/>
              <a:gd name="connsiteX1120" fmla="*/ 7042321 w 11658599"/>
              <a:gd name="connsiteY1120" fmla="*/ 1117115 h 6223656"/>
              <a:gd name="connsiteX1121" fmla="*/ 7039584 w 11658599"/>
              <a:gd name="connsiteY1121" fmla="*/ 1112795 h 6223656"/>
              <a:gd name="connsiteX1122" fmla="*/ 8638593 w 11658599"/>
              <a:gd name="connsiteY1122" fmla="*/ 1067587 h 6223656"/>
              <a:gd name="connsiteX1123" fmla="*/ 8657854 w 11658599"/>
              <a:gd name="connsiteY1123" fmla="*/ 1084700 h 6223656"/>
              <a:gd name="connsiteX1124" fmla="*/ 8664753 w 11658599"/>
              <a:gd name="connsiteY1124" fmla="*/ 1109082 h 6223656"/>
              <a:gd name="connsiteX1125" fmla="*/ 8593904 w 11658599"/>
              <a:gd name="connsiteY1125" fmla="*/ 1183993 h 6223656"/>
              <a:gd name="connsiteX1126" fmla="*/ 8570890 w 11658599"/>
              <a:gd name="connsiteY1126" fmla="*/ 1148163 h 6223656"/>
              <a:gd name="connsiteX1127" fmla="*/ 8607101 w 11658599"/>
              <a:gd name="connsiteY1127" fmla="*/ 1112123 h 6223656"/>
              <a:gd name="connsiteX1128" fmla="*/ 8638593 w 11658599"/>
              <a:gd name="connsiteY1128" fmla="*/ 1067587 h 6223656"/>
              <a:gd name="connsiteX1129" fmla="*/ 9838921 w 11658599"/>
              <a:gd name="connsiteY1129" fmla="*/ 1042302 h 6223656"/>
              <a:gd name="connsiteX1130" fmla="*/ 9856739 w 11658599"/>
              <a:gd name="connsiteY1130" fmla="*/ 1055022 h 6223656"/>
              <a:gd name="connsiteX1131" fmla="*/ 9828768 w 11658599"/>
              <a:gd name="connsiteY1131" fmla="*/ 1087034 h 6223656"/>
              <a:gd name="connsiteX1132" fmla="*/ 9773235 w 11658599"/>
              <a:gd name="connsiteY1132" fmla="*/ 1102337 h 6223656"/>
              <a:gd name="connsiteX1133" fmla="*/ 9761413 w 11658599"/>
              <a:gd name="connsiteY1133" fmla="*/ 1151815 h 6223656"/>
              <a:gd name="connsiteX1134" fmla="*/ 9756541 w 11658599"/>
              <a:gd name="connsiteY1134" fmla="*/ 1149824 h 6223656"/>
              <a:gd name="connsiteX1135" fmla="*/ 9720768 w 11658599"/>
              <a:gd name="connsiteY1135" fmla="*/ 1140621 h 6223656"/>
              <a:gd name="connsiteX1136" fmla="*/ 9734891 w 11658599"/>
              <a:gd name="connsiteY1136" fmla="*/ 1108379 h 6223656"/>
              <a:gd name="connsiteX1137" fmla="*/ 9768636 w 11658599"/>
              <a:gd name="connsiteY1137" fmla="*/ 1067866 h 6223656"/>
              <a:gd name="connsiteX1138" fmla="*/ 7056180 w 11658599"/>
              <a:gd name="connsiteY1138" fmla="*/ 1040569 h 6223656"/>
              <a:gd name="connsiteX1139" fmla="*/ 7084496 w 11658599"/>
              <a:gd name="connsiteY1139" fmla="*/ 1043327 h 6223656"/>
              <a:gd name="connsiteX1140" fmla="*/ 7083715 w 11658599"/>
              <a:gd name="connsiteY1140" fmla="*/ 1058744 h 6223656"/>
              <a:gd name="connsiteX1141" fmla="*/ 7073429 w 11658599"/>
              <a:gd name="connsiteY1141" fmla="*/ 1064814 h 6223656"/>
              <a:gd name="connsiteX1142" fmla="*/ 7065280 w 11658599"/>
              <a:gd name="connsiteY1142" fmla="*/ 1072470 h 6223656"/>
              <a:gd name="connsiteX1143" fmla="*/ 7053548 w 11658599"/>
              <a:gd name="connsiteY1143" fmla="*/ 1070609 h 6223656"/>
              <a:gd name="connsiteX1144" fmla="*/ 7034946 w 11658599"/>
              <a:gd name="connsiteY1144" fmla="*/ 1087639 h 6223656"/>
              <a:gd name="connsiteX1145" fmla="*/ 7016344 w 11658599"/>
              <a:gd name="connsiteY1145" fmla="*/ 1104668 h 6223656"/>
              <a:gd name="connsiteX1146" fmla="*/ 7014732 w 11658599"/>
              <a:gd name="connsiteY1146" fmla="*/ 1114612 h 6223656"/>
              <a:gd name="connsiteX1147" fmla="*/ 7006792 w 11658599"/>
              <a:gd name="connsiteY1147" fmla="*/ 1118139 h 6223656"/>
              <a:gd name="connsiteX1148" fmla="*/ 6994390 w 11658599"/>
              <a:gd name="connsiteY1148" fmla="*/ 1129492 h 6223656"/>
              <a:gd name="connsiteX1149" fmla="*/ 6983274 w 11658599"/>
              <a:gd name="connsiteY1149" fmla="*/ 1144657 h 6223656"/>
              <a:gd name="connsiteX1150" fmla="*/ 6963776 w 11658599"/>
              <a:gd name="connsiteY1150" fmla="*/ 1150166 h 6223656"/>
              <a:gd name="connsiteX1151" fmla="*/ 6957408 w 11658599"/>
              <a:gd name="connsiteY1151" fmla="*/ 1159147 h 6223656"/>
              <a:gd name="connsiteX1152" fmla="*/ 6951934 w 11658599"/>
              <a:gd name="connsiteY1152" fmla="*/ 1150508 h 6223656"/>
              <a:gd name="connsiteX1153" fmla="*/ 6937353 w 11658599"/>
              <a:gd name="connsiteY1153" fmla="*/ 1146530 h 6223656"/>
              <a:gd name="connsiteX1154" fmla="*/ 6931320 w 11658599"/>
              <a:gd name="connsiteY1154" fmla="*/ 1148903 h 6223656"/>
              <a:gd name="connsiteX1155" fmla="*/ 6939000 w 11658599"/>
              <a:gd name="connsiteY1155" fmla="*/ 1128614 h 6223656"/>
              <a:gd name="connsiteX1156" fmla="*/ 6941989 w 11658599"/>
              <a:gd name="connsiteY1156" fmla="*/ 1113409 h 6223656"/>
              <a:gd name="connsiteX1157" fmla="*/ 6957351 w 11658599"/>
              <a:gd name="connsiteY1157" fmla="*/ 1101970 h 6223656"/>
              <a:gd name="connsiteX1158" fmla="*/ 6967435 w 11658599"/>
              <a:gd name="connsiteY1158" fmla="*/ 1107178 h 6223656"/>
              <a:gd name="connsiteX1159" fmla="*/ 6969306 w 11658599"/>
              <a:gd name="connsiteY1159" fmla="*/ 1099426 h 6223656"/>
              <a:gd name="connsiteX1160" fmla="*/ 6983886 w 11658599"/>
              <a:gd name="connsiteY1160" fmla="*/ 1103404 h 6223656"/>
              <a:gd name="connsiteX1161" fmla="*/ 7021650 w 11658599"/>
              <a:gd name="connsiteY1161" fmla="*/ 1058334 h 6223656"/>
              <a:gd name="connsiteX1162" fmla="*/ 7030406 w 11658599"/>
              <a:gd name="connsiteY1162" fmla="*/ 1060554 h 6223656"/>
              <a:gd name="connsiteX1163" fmla="*/ 7030868 w 11658599"/>
              <a:gd name="connsiteY1163" fmla="*/ 1051470 h 6223656"/>
              <a:gd name="connsiteX1164" fmla="*/ 7034624 w 11658599"/>
              <a:gd name="connsiteY1164" fmla="*/ 1050263 h 6223656"/>
              <a:gd name="connsiteX1165" fmla="*/ 7042488 w 11658599"/>
              <a:gd name="connsiteY1165" fmla="*/ 1055534 h 6223656"/>
              <a:gd name="connsiteX1166" fmla="*/ 7056180 w 11658599"/>
              <a:gd name="connsiteY1166" fmla="*/ 1040569 h 6223656"/>
              <a:gd name="connsiteX1167" fmla="*/ 7177733 w 11658599"/>
              <a:gd name="connsiteY1167" fmla="*/ 1012052 h 6223656"/>
              <a:gd name="connsiteX1168" fmla="*/ 7183061 w 11658599"/>
              <a:gd name="connsiteY1168" fmla="*/ 1016297 h 6223656"/>
              <a:gd name="connsiteX1169" fmla="*/ 7186168 w 11658599"/>
              <a:gd name="connsiteY1169" fmla="*/ 1020605 h 6223656"/>
              <a:gd name="connsiteX1170" fmla="*/ 7179863 w 11658599"/>
              <a:gd name="connsiteY1170" fmla="*/ 1021062 h 6223656"/>
              <a:gd name="connsiteX1171" fmla="*/ 7171588 w 11658599"/>
              <a:gd name="connsiteY1171" fmla="*/ 1016627 h 6223656"/>
              <a:gd name="connsiteX1172" fmla="*/ 8706420 w 11658599"/>
              <a:gd name="connsiteY1172" fmla="*/ 1004109 h 6223656"/>
              <a:gd name="connsiteX1173" fmla="*/ 8723495 w 11658599"/>
              <a:gd name="connsiteY1173" fmla="*/ 1022909 h 6223656"/>
              <a:gd name="connsiteX1174" fmla="*/ 8733586 w 11658599"/>
              <a:gd name="connsiteY1174" fmla="*/ 1041791 h 6223656"/>
              <a:gd name="connsiteX1175" fmla="*/ 8724402 w 11658599"/>
              <a:gd name="connsiteY1175" fmla="*/ 1041421 h 6223656"/>
              <a:gd name="connsiteX1176" fmla="*/ 8715973 w 11658599"/>
              <a:gd name="connsiteY1176" fmla="*/ 1038195 h 6223656"/>
              <a:gd name="connsiteX1177" fmla="*/ 8687279 w 11658599"/>
              <a:gd name="connsiteY1177" fmla="*/ 1076524 h 6223656"/>
              <a:gd name="connsiteX1178" fmla="*/ 8667288 w 11658599"/>
              <a:gd name="connsiteY1178" fmla="*/ 1029260 h 6223656"/>
              <a:gd name="connsiteX1179" fmla="*/ 7221528 w 11658599"/>
              <a:gd name="connsiteY1179" fmla="*/ 964607 h 6223656"/>
              <a:gd name="connsiteX1180" fmla="*/ 7221082 w 11658599"/>
              <a:gd name="connsiteY1180" fmla="*/ 973417 h 6223656"/>
              <a:gd name="connsiteX1181" fmla="*/ 7215384 w 11658599"/>
              <a:gd name="connsiteY1181" fmla="*/ 969183 h 6223656"/>
              <a:gd name="connsiteX1182" fmla="*/ 7217388 w 11658599"/>
              <a:gd name="connsiteY1182" fmla="*/ 966100 h 6223656"/>
              <a:gd name="connsiteX1183" fmla="*/ 7221528 w 11658599"/>
              <a:gd name="connsiteY1183" fmla="*/ 964607 h 6223656"/>
              <a:gd name="connsiteX1184" fmla="*/ 8778397 w 11658599"/>
              <a:gd name="connsiteY1184" fmla="*/ 942481 h 6223656"/>
              <a:gd name="connsiteX1185" fmla="*/ 8782468 w 11658599"/>
              <a:gd name="connsiteY1185" fmla="*/ 951220 h 6223656"/>
              <a:gd name="connsiteX1186" fmla="*/ 8782670 w 11658599"/>
              <a:gd name="connsiteY1186" fmla="*/ 961430 h 6223656"/>
              <a:gd name="connsiteX1187" fmla="*/ 8778015 w 11658599"/>
              <a:gd name="connsiteY1187" fmla="*/ 961484 h 6223656"/>
              <a:gd name="connsiteX1188" fmla="*/ 8773361 w 11658599"/>
              <a:gd name="connsiteY1188" fmla="*/ 961537 h 6223656"/>
              <a:gd name="connsiteX1189" fmla="*/ 8767073 w 11658599"/>
              <a:gd name="connsiteY1189" fmla="*/ 950213 h 6223656"/>
              <a:gd name="connsiteX1190" fmla="*/ 8770000 w 11658599"/>
              <a:gd name="connsiteY1190" fmla="*/ 943528 h 6223656"/>
              <a:gd name="connsiteX1191" fmla="*/ 8778397 w 11658599"/>
              <a:gd name="connsiteY1191" fmla="*/ 942481 h 6223656"/>
              <a:gd name="connsiteX1192" fmla="*/ 7200075 w 11658599"/>
              <a:gd name="connsiteY1192" fmla="*/ 921241 h 6223656"/>
              <a:gd name="connsiteX1193" fmla="*/ 7202589 w 11658599"/>
              <a:gd name="connsiteY1193" fmla="*/ 929966 h 6223656"/>
              <a:gd name="connsiteX1194" fmla="*/ 7198847 w 11658599"/>
              <a:gd name="connsiteY1194" fmla="*/ 945467 h 6223656"/>
              <a:gd name="connsiteX1195" fmla="*/ 7195776 w 11658599"/>
              <a:gd name="connsiteY1195" fmla="*/ 947756 h 6223656"/>
              <a:gd name="connsiteX1196" fmla="*/ 7187562 w 11658599"/>
              <a:gd name="connsiteY1196" fmla="*/ 934797 h 6223656"/>
              <a:gd name="connsiteX1197" fmla="*/ 7191682 w 11658599"/>
              <a:gd name="connsiteY1197" fmla="*/ 926433 h 6223656"/>
              <a:gd name="connsiteX1198" fmla="*/ 7200075 w 11658599"/>
              <a:gd name="connsiteY1198" fmla="*/ 921241 h 6223656"/>
              <a:gd name="connsiteX1199" fmla="*/ 8817408 w 11658599"/>
              <a:gd name="connsiteY1199" fmla="*/ 900234 h 6223656"/>
              <a:gd name="connsiteX1200" fmla="*/ 8828446 w 11658599"/>
              <a:gd name="connsiteY1200" fmla="*/ 906756 h 6223656"/>
              <a:gd name="connsiteX1201" fmla="*/ 8830992 w 11658599"/>
              <a:gd name="connsiteY1201" fmla="*/ 919074 h 6223656"/>
              <a:gd name="connsiteX1202" fmla="*/ 8825954 w 11658599"/>
              <a:gd name="connsiteY1202" fmla="*/ 938132 h 6223656"/>
              <a:gd name="connsiteX1203" fmla="*/ 7314596 w 11658599"/>
              <a:gd name="connsiteY1203" fmla="*/ 878356 h 6223656"/>
              <a:gd name="connsiteX1204" fmla="*/ 7328619 w 11658599"/>
              <a:gd name="connsiteY1204" fmla="*/ 893348 h 6223656"/>
              <a:gd name="connsiteX1205" fmla="*/ 7327837 w 11658599"/>
              <a:gd name="connsiteY1205" fmla="*/ 908763 h 6223656"/>
              <a:gd name="connsiteX1206" fmla="*/ 7322139 w 11658599"/>
              <a:gd name="connsiteY1206" fmla="*/ 904530 h 6223656"/>
              <a:gd name="connsiteX1207" fmla="*/ 7312475 w 11658599"/>
              <a:gd name="connsiteY1207" fmla="*/ 920203 h 6223656"/>
              <a:gd name="connsiteX1208" fmla="*/ 7294598 w 11658599"/>
              <a:gd name="connsiteY1208" fmla="*/ 922916 h 6223656"/>
              <a:gd name="connsiteX1209" fmla="*/ 7292880 w 11658599"/>
              <a:gd name="connsiteY1209" fmla="*/ 927639 h 6223656"/>
              <a:gd name="connsiteX1210" fmla="*/ 7282866 w 11658599"/>
              <a:gd name="connsiteY1210" fmla="*/ 921055 h 6223656"/>
              <a:gd name="connsiteX1211" fmla="*/ 7270242 w 11658599"/>
              <a:gd name="connsiteY1211" fmla="*/ 936814 h 6223656"/>
              <a:gd name="connsiteX1212" fmla="*/ 7259202 w 11658599"/>
              <a:gd name="connsiteY1212" fmla="*/ 943179 h 6223656"/>
              <a:gd name="connsiteX1213" fmla="*/ 7246109 w 11658599"/>
              <a:gd name="connsiteY1213" fmla="*/ 946306 h 6223656"/>
              <a:gd name="connsiteX1214" fmla="*/ 7242478 w 11658599"/>
              <a:gd name="connsiteY1214" fmla="*/ 959605 h 6223656"/>
              <a:gd name="connsiteX1215" fmla="*/ 7231416 w 11658599"/>
              <a:gd name="connsiteY1215" fmla="*/ 944530 h 6223656"/>
              <a:gd name="connsiteX1216" fmla="*/ 7217282 w 11658599"/>
              <a:gd name="connsiteY1216" fmla="*/ 931742 h 6223656"/>
              <a:gd name="connsiteX1217" fmla="*/ 7227170 w 11658599"/>
              <a:gd name="connsiteY1217" fmla="*/ 926235 h 6223656"/>
              <a:gd name="connsiteX1218" fmla="*/ 7232868 w 11658599"/>
              <a:gd name="connsiteY1218" fmla="*/ 915899 h 6223656"/>
              <a:gd name="connsiteX1219" fmla="*/ 7246779 w 11658599"/>
              <a:gd name="connsiteY1219" fmla="*/ 933092 h 6223656"/>
              <a:gd name="connsiteX1220" fmla="*/ 7264173 w 11658599"/>
              <a:gd name="connsiteY1220" fmla="*/ 918020 h 6223656"/>
              <a:gd name="connsiteX1221" fmla="*/ 7275324 w 11658599"/>
              <a:gd name="connsiteY1221" fmla="*/ 894883 h 6223656"/>
              <a:gd name="connsiteX1222" fmla="*/ 7296607 w 11658599"/>
              <a:gd name="connsiteY1222" fmla="*/ 883273 h 6223656"/>
              <a:gd name="connsiteX1223" fmla="*/ 7300022 w 11658599"/>
              <a:gd name="connsiteY1223" fmla="*/ 881525 h 6223656"/>
              <a:gd name="connsiteX1224" fmla="*/ 7305490 w 11658599"/>
              <a:gd name="connsiteY1224" fmla="*/ 883017 h 6223656"/>
              <a:gd name="connsiteX1225" fmla="*/ 7311635 w 11658599"/>
              <a:gd name="connsiteY1225" fmla="*/ 878442 h 6223656"/>
              <a:gd name="connsiteX1226" fmla="*/ 7315169 w 11658599"/>
              <a:gd name="connsiteY1226" fmla="*/ 881639 h 6223656"/>
              <a:gd name="connsiteX1227" fmla="*/ 7314596 w 11658599"/>
              <a:gd name="connsiteY1227" fmla="*/ 878356 h 6223656"/>
              <a:gd name="connsiteX1228" fmla="*/ 10034306 w 11658599"/>
              <a:gd name="connsiteY1228" fmla="*/ 866944 h 6223656"/>
              <a:gd name="connsiteX1229" fmla="*/ 10033946 w 11658599"/>
              <a:gd name="connsiteY1229" fmla="*/ 885807 h 6223656"/>
              <a:gd name="connsiteX1230" fmla="*/ 10022622 w 11658599"/>
              <a:gd name="connsiteY1230" fmla="*/ 900184 h 6223656"/>
              <a:gd name="connsiteX1231" fmla="*/ 10017749 w 11658599"/>
              <a:gd name="connsiteY1231" fmla="*/ 898191 h 6223656"/>
              <a:gd name="connsiteX1232" fmla="*/ 9992709 w 11658599"/>
              <a:gd name="connsiteY1232" fmla="*/ 969422 h 6223656"/>
              <a:gd name="connsiteX1233" fmla="*/ 9951093 w 11658599"/>
              <a:gd name="connsiteY1233" fmla="*/ 976839 h 6223656"/>
              <a:gd name="connsiteX1234" fmla="*/ 9933701 w 11658599"/>
              <a:gd name="connsiteY1234" fmla="*/ 1010462 h 6223656"/>
              <a:gd name="connsiteX1235" fmla="*/ 9926340 w 11658599"/>
              <a:gd name="connsiteY1235" fmla="*/ 1013563 h 6223656"/>
              <a:gd name="connsiteX1236" fmla="*/ 9919086 w 11658599"/>
              <a:gd name="connsiteY1236" fmla="*/ 1004483 h 6223656"/>
              <a:gd name="connsiteX1237" fmla="*/ 9919048 w 11658599"/>
              <a:gd name="connsiteY1237" fmla="*/ 984779 h 6223656"/>
              <a:gd name="connsiteX1238" fmla="*/ 9927569 w 11658599"/>
              <a:gd name="connsiteY1238" fmla="*/ 964500 h 6223656"/>
              <a:gd name="connsiteX1239" fmla="*/ 9951106 w 11658599"/>
              <a:gd name="connsiteY1239" fmla="*/ 951046 h 6223656"/>
              <a:gd name="connsiteX1240" fmla="*/ 9973495 w 11658599"/>
              <a:gd name="connsiteY1240" fmla="*/ 928972 h 6223656"/>
              <a:gd name="connsiteX1241" fmla="*/ 9991856 w 11658599"/>
              <a:gd name="connsiteY1241" fmla="*/ 876736 h 6223656"/>
              <a:gd name="connsiteX1242" fmla="*/ 8001838 w 11658599"/>
              <a:gd name="connsiteY1242" fmla="*/ 851959 h 6223656"/>
              <a:gd name="connsiteX1243" fmla="*/ 7995693 w 11658599"/>
              <a:gd name="connsiteY1243" fmla="*/ 856533 h 6223656"/>
              <a:gd name="connsiteX1244" fmla="*/ 7995806 w 11658599"/>
              <a:gd name="connsiteY1244" fmla="*/ 854331 h 6223656"/>
              <a:gd name="connsiteX1245" fmla="*/ 8001838 w 11658599"/>
              <a:gd name="connsiteY1245" fmla="*/ 851959 h 6223656"/>
              <a:gd name="connsiteX1246" fmla="*/ 7345991 w 11658599"/>
              <a:gd name="connsiteY1246" fmla="*/ 842267 h 6223656"/>
              <a:gd name="connsiteX1247" fmla="*/ 7341202 w 11658599"/>
              <a:gd name="connsiteY1247" fmla="*/ 863846 h 6223656"/>
              <a:gd name="connsiteX1248" fmla="*/ 7340685 w 11658599"/>
              <a:gd name="connsiteY1248" fmla="*/ 888601 h 6223656"/>
              <a:gd name="connsiteX1249" fmla="*/ 7321075 w 11658599"/>
              <a:gd name="connsiteY1249" fmla="*/ 867174 h 6223656"/>
              <a:gd name="connsiteX1250" fmla="*/ 7336438 w 11658599"/>
              <a:gd name="connsiteY1250" fmla="*/ 855736 h 6223656"/>
              <a:gd name="connsiteX1251" fmla="*/ 7345991 w 11658599"/>
              <a:gd name="connsiteY1251" fmla="*/ 842267 h 6223656"/>
              <a:gd name="connsiteX1252" fmla="*/ 8514854 w 11658599"/>
              <a:gd name="connsiteY1252" fmla="*/ 833444 h 6223656"/>
              <a:gd name="connsiteX1253" fmla="*/ 8501575 w 11658599"/>
              <a:gd name="connsiteY1253" fmla="*/ 857346 h 6223656"/>
              <a:gd name="connsiteX1254" fmla="*/ 8488298 w 11658599"/>
              <a:gd name="connsiteY1254" fmla="*/ 881248 h 6223656"/>
              <a:gd name="connsiteX1255" fmla="*/ 8463135 w 11658599"/>
              <a:gd name="connsiteY1255" fmla="*/ 888663 h 6223656"/>
              <a:gd name="connsiteX1256" fmla="*/ 8448158 w 11658599"/>
              <a:gd name="connsiteY1256" fmla="*/ 910210 h 6223656"/>
              <a:gd name="connsiteX1257" fmla="*/ 8444223 w 11658599"/>
              <a:gd name="connsiteY1257" fmla="*/ 920704 h 6223656"/>
              <a:gd name="connsiteX1258" fmla="*/ 8434818 w 11658599"/>
              <a:gd name="connsiteY1258" fmla="*/ 925562 h 6223656"/>
              <a:gd name="connsiteX1259" fmla="*/ 8432258 w 11658599"/>
              <a:gd name="connsiteY1259" fmla="*/ 911106 h 6223656"/>
              <a:gd name="connsiteX1260" fmla="*/ 8433567 w 11658599"/>
              <a:gd name="connsiteY1260" fmla="*/ 895179 h 6223656"/>
              <a:gd name="connsiteX1261" fmla="*/ 8471476 w 11658599"/>
              <a:gd name="connsiteY1261" fmla="*/ 861494 h 6223656"/>
              <a:gd name="connsiteX1262" fmla="*/ 8514854 w 11658599"/>
              <a:gd name="connsiteY1262" fmla="*/ 833444 h 6223656"/>
              <a:gd name="connsiteX1263" fmla="*/ 8026920 w 11658599"/>
              <a:gd name="connsiteY1263" fmla="*/ 823746 h 6223656"/>
              <a:gd name="connsiteX1264" fmla="*/ 8038372 w 11658599"/>
              <a:gd name="connsiteY1264" fmla="*/ 831113 h 6223656"/>
              <a:gd name="connsiteX1265" fmla="*/ 8044071 w 11658599"/>
              <a:gd name="connsiteY1265" fmla="*/ 835348 h 6223656"/>
              <a:gd name="connsiteX1266" fmla="*/ 8043736 w 11658599"/>
              <a:gd name="connsiteY1266" fmla="*/ 841955 h 6223656"/>
              <a:gd name="connsiteX1267" fmla="*/ 8028821 w 11658599"/>
              <a:gd name="connsiteY1267" fmla="*/ 844584 h 6223656"/>
              <a:gd name="connsiteX1268" fmla="*/ 8023680 w 11658599"/>
              <a:gd name="connsiteY1268" fmla="*/ 829337 h 6223656"/>
              <a:gd name="connsiteX1269" fmla="*/ 8026920 w 11658599"/>
              <a:gd name="connsiteY1269" fmla="*/ 823746 h 6223656"/>
              <a:gd name="connsiteX1270" fmla="*/ 7391520 w 11658599"/>
              <a:gd name="connsiteY1270" fmla="*/ 818963 h 6223656"/>
              <a:gd name="connsiteX1271" fmla="*/ 7405988 w 11658599"/>
              <a:gd name="connsiteY1271" fmla="*/ 825142 h 6223656"/>
              <a:gd name="connsiteX1272" fmla="*/ 7393810 w 11658599"/>
              <a:gd name="connsiteY1272" fmla="*/ 832091 h 6223656"/>
              <a:gd name="connsiteX1273" fmla="*/ 7382190 w 11658599"/>
              <a:gd name="connsiteY1273" fmla="*/ 828028 h 6223656"/>
              <a:gd name="connsiteX1274" fmla="*/ 7382413 w 11658599"/>
              <a:gd name="connsiteY1274" fmla="*/ 823622 h 6223656"/>
              <a:gd name="connsiteX1275" fmla="*/ 8555878 w 11658599"/>
              <a:gd name="connsiteY1275" fmla="*/ 783574 h 6223656"/>
              <a:gd name="connsiteX1276" fmla="*/ 8575486 w 11658599"/>
              <a:gd name="connsiteY1276" fmla="*/ 794983 h 6223656"/>
              <a:gd name="connsiteX1277" fmla="*/ 8591225 w 11658599"/>
              <a:gd name="connsiteY1277" fmla="*/ 807862 h 6223656"/>
              <a:gd name="connsiteX1278" fmla="*/ 8579966 w 11658599"/>
              <a:gd name="connsiteY1278" fmla="*/ 806568 h 6223656"/>
              <a:gd name="connsiteX1279" fmla="*/ 8569462 w 11658599"/>
              <a:gd name="connsiteY1279" fmla="*/ 802414 h 6223656"/>
              <a:gd name="connsiteX1280" fmla="*/ 8568455 w 11658599"/>
              <a:gd name="connsiteY1280" fmla="*/ 806227 h 6223656"/>
              <a:gd name="connsiteX1281" fmla="*/ 8551308 w 11658599"/>
              <a:gd name="connsiteY1281" fmla="*/ 831597 h 6223656"/>
              <a:gd name="connsiteX1282" fmla="*/ 8520013 w 11658599"/>
              <a:gd name="connsiteY1282" fmla="*/ 831486 h 6223656"/>
              <a:gd name="connsiteX1283" fmla="*/ 8536496 w 11658599"/>
              <a:gd name="connsiteY1283" fmla="*/ 821795 h 6223656"/>
              <a:gd name="connsiteX1284" fmla="*/ 8536642 w 11658599"/>
              <a:gd name="connsiteY1284" fmla="*/ 805883 h 6223656"/>
              <a:gd name="connsiteX1285" fmla="*/ 8525935 w 11658599"/>
              <a:gd name="connsiteY1285" fmla="*/ 791519 h 6223656"/>
              <a:gd name="connsiteX1286" fmla="*/ 7411629 w 11658599"/>
              <a:gd name="connsiteY1286" fmla="*/ 772201 h 6223656"/>
              <a:gd name="connsiteX1287" fmla="*/ 7417411 w 11658599"/>
              <a:gd name="connsiteY1287" fmla="*/ 789351 h 6223656"/>
              <a:gd name="connsiteX1288" fmla="*/ 7418836 w 11658599"/>
              <a:gd name="connsiteY1288" fmla="*/ 804980 h 6223656"/>
              <a:gd name="connsiteX1289" fmla="*/ 7418278 w 11658599"/>
              <a:gd name="connsiteY1289" fmla="*/ 815992 h 6223656"/>
              <a:gd name="connsiteX1290" fmla="*/ 7416742 w 11658599"/>
              <a:gd name="connsiteY1290" fmla="*/ 817137 h 6223656"/>
              <a:gd name="connsiteX1291" fmla="*/ 7415206 w 11658599"/>
              <a:gd name="connsiteY1291" fmla="*/ 818279 h 6223656"/>
              <a:gd name="connsiteX1292" fmla="*/ 7401072 w 11658599"/>
              <a:gd name="connsiteY1292" fmla="*/ 805491 h 6223656"/>
              <a:gd name="connsiteX1293" fmla="*/ 7362300 w 11658599"/>
              <a:gd name="connsiteY1293" fmla="*/ 753829 h 6223656"/>
              <a:gd name="connsiteX1294" fmla="*/ 7370847 w 11658599"/>
              <a:gd name="connsiteY1294" fmla="*/ 760180 h 6223656"/>
              <a:gd name="connsiteX1295" fmla="*/ 7355709 w 11658599"/>
              <a:gd name="connsiteY1295" fmla="*/ 767214 h 6223656"/>
              <a:gd name="connsiteX1296" fmla="*/ 7362300 w 11658599"/>
              <a:gd name="connsiteY1296" fmla="*/ 753829 h 6223656"/>
              <a:gd name="connsiteX1297" fmla="*/ 8098982 w 11658599"/>
              <a:gd name="connsiteY1297" fmla="*/ 743598 h 6223656"/>
              <a:gd name="connsiteX1298" fmla="*/ 8113361 w 11658599"/>
              <a:gd name="connsiteY1298" fmla="*/ 758853 h 6223656"/>
              <a:gd name="connsiteX1299" fmla="*/ 8120994 w 11658599"/>
              <a:gd name="connsiteY1299" fmla="*/ 775953 h 6223656"/>
              <a:gd name="connsiteX1300" fmla="*/ 8086862 w 11658599"/>
              <a:gd name="connsiteY1300" fmla="*/ 807723 h 6223656"/>
              <a:gd name="connsiteX1301" fmla="*/ 8067588 w 11658599"/>
              <a:gd name="connsiteY1301" fmla="*/ 779689 h 6223656"/>
              <a:gd name="connsiteX1302" fmla="*/ 8085339 w 11658599"/>
              <a:gd name="connsiteY1302" fmla="*/ 764884 h 6223656"/>
              <a:gd name="connsiteX1303" fmla="*/ 8098982 w 11658599"/>
              <a:gd name="connsiteY1303" fmla="*/ 743598 h 6223656"/>
              <a:gd name="connsiteX1304" fmla="*/ 8132779 w 11658599"/>
              <a:gd name="connsiteY1304" fmla="*/ 718434 h 6223656"/>
              <a:gd name="connsiteX1305" fmla="*/ 8146020 w 11658599"/>
              <a:gd name="connsiteY1305" fmla="*/ 734272 h 6223656"/>
              <a:gd name="connsiteX1306" fmla="*/ 8147490 w 11658599"/>
              <a:gd name="connsiteY1306" fmla="*/ 736640 h 6223656"/>
              <a:gd name="connsiteX1307" fmla="*/ 8147452 w 11658599"/>
              <a:gd name="connsiteY1307" fmla="*/ 739858 h 6223656"/>
              <a:gd name="connsiteX1308" fmla="*/ 8147391 w 11658599"/>
              <a:gd name="connsiteY1308" fmla="*/ 745089 h 6223656"/>
              <a:gd name="connsiteX1309" fmla="*/ 8143394 w 11658599"/>
              <a:gd name="connsiteY1309" fmla="*/ 742319 h 6223656"/>
              <a:gd name="connsiteX1310" fmla="*/ 8130658 w 11658599"/>
              <a:gd name="connsiteY1310" fmla="*/ 760280 h 6223656"/>
              <a:gd name="connsiteX1311" fmla="*/ 8111719 w 11658599"/>
              <a:gd name="connsiteY1311" fmla="*/ 725639 h 6223656"/>
              <a:gd name="connsiteX1312" fmla="*/ 7390734 w 11658599"/>
              <a:gd name="connsiteY1312" fmla="*/ 717823 h 6223656"/>
              <a:gd name="connsiteX1313" fmla="*/ 7402130 w 11658599"/>
              <a:gd name="connsiteY1313" fmla="*/ 726290 h 6223656"/>
              <a:gd name="connsiteX1314" fmla="*/ 7421070 w 11658599"/>
              <a:gd name="connsiteY1314" fmla="*/ 760932 h 6223656"/>
              <a:gd name="connsiteX1315" fmla="*/ 7412627 w 11658599"/>
              <a:gd name="connsiteY1315" fmla="*/ 759801 h 6223656"/>
              <a:gd name="connsiteX1316" fmla="*/ 7406824 w 11658599"/>
              <a:gd name="connsiteY1316" fmla="*/ 750346 h 6223656"/>
              <a:gd name="connsiteX1317" fmla="*/ 7389059 w 11658599"/>
              <a:gd name="connsiteY1317" fmla="*/ 750858 h 6223656"/>
              <a:gd name="connsiteX1318" fmla="*/ 7386879 w 11658599"/>
              <a:gd name="connsiteY1318" fmla="*/ 735527 h 6223656"/>
              <a:gd name="connsiteX1319" fmla="*/ 9195757 w 11658599"/>
              <a:gd name="connsiteY1319" fmla="*/ 715369 h 6223656"/>
              <a:gd name="connsiteX1320" fmla="*/ 9199908 w 11658599"/>
              <a:gd name="connsiteY1320" fmla="*/ 717221 h 6223656"/>
              <a:gd name="connsiteX1321" fmla="*/ 9206039 w 11658599"/>
              <a:gd name="connsiteY1321" fmla="*/ 724751 h 6223656"/>
              <a:gd name="connsiteX1322" fmla="*/ 9205189 w 11658599"/>
              <a:gd name="connsiteY1322" fmla="*/ 732359 h 6223656"/>
              <a:gd name="connsiteX1323" fmla="*/ 9195757 w 11658599"/>
              <a:gd name="connsiteY1323" fmla="*/ 715369 h 6223656"/>
              <a:gd name="connsiteX1324" fmla="*/ 7462240 w 11658599"/>
              <a:gd name="connsiteY1324" fmla="*/ 706966 h 6223656"/>
              <a:gd name="connsiteX1325" fmla="*/ 7479446 w 11658599"/>
              <a:gd name="connsiteY1325" fmla="*/ 717465 h 6223656"/>
              <a:gd name="connsiteX1326" fmla="*/ 7484306 w 11658599"/>
              <a:gd name="connsiteY1326" fmla="*/ 723648 h 6223656"/>
              <a:gd name="connsiteX1327" fmla="*/ 7484810 w 11658599"/>
              <a:gd name="connsiteY1327" fmla="*/ 728307 h 6223656"/>
              <a:gd name="connsiteX1328" fmla="*/ 7466822 w 11658599"/>
              <a:gd name="connsiteY1328" fmla="*/ 733224 h 6223656"/>
              <a:gd name="connsiteX1329" fmla="*/ 7454309 w 11658599"/>
              <a:gd name="connsiteY1329" fmla="*/ 746779 h 6223656"/>
              <a:gd name="connsiteX1330" fmla="*/ 7441795 w 11658599"/>
              <a:gd name="connsiteY1330" fmla="*/ 760335 h 6223656"/>
              <a:gd name="connsiteX1331" fmla="*/ 7424701 w 11658599"/>
              <a:gd name="connsiteY1331" fmla="*/ 747633 h 6223656"/>
              <a:gd name="connsiteX1332" fmla="*/ 7436425 w 11658599"/>
              <a:gd name="connsiteY1332" fmla="*/ 742346 h 6223656"/>
              <a:gd name="connsiteX1333" fmla="*/ 7446097 w 11658599"/>
              <a:gd name="connsiteY1333" fmla="*/ 733821 h 6223656"/>
              <a:gd name="connsiteX1334" fmla="*/ 7452073 w 11658599"/>
              <a:gd name="connsiteY1334" fmla="*/ 717980 h 6223656"/>
              <a:gd name="connsiteX1335" fmla="*/ 7462240 w 11658599"/>
              <a:gd name="connsiteY1335" fmla="*/ 706966 h 6223656"/>
              <a:gd name="connsiteX1336" fmla="*/ 7430341 w 11658599"/>
              <a:gd name="connsiteY1336" fmla="*/ 694690 h 6223656"/>
              <a:gd name="connsiteX1337" fmla="*/ 7429706 w 11658599"/>
              <a:gd name="connsiteY1337" fmla="*/ 699931 h 6223656"/>
              <a:gd name="connsiteX1338" fmla="*/ 7426933 w 11658599"/>
              <a:gd name="connsiteY1338" fmla="*/ 703584 h 6223656"/>
              <a:gd name="connsiteX1339" fmla="*/ 7424084 w 11658599"/>
              <a:gd name="connsiteY1339" fmla="*/ 701467 h 6223656"/>
              <a:gd name="connsiteX1340" fmla="*/ 7430341 w 11658599"/>
              <a:gd name="connsiteY1340" fmla="*/ 694690 h 6223656"/>
              <a:gd name="connsiteX1341" fmla="*/ 8164315 w 11658599"/>
              <a:gd name="connsiteY1341" fmla="*/ 694159 h 6223656"/>
              <a:gd name="connsiteX1342" fmla="*/ 8169426 w 11658599"/>
              <a:gd name="connsiteY1342" fmla="*/ 695386 h 6223656"/>
              <a:gd name="connsiteX1343" fmla="*/ 8173162 w 11658599"/>
              <a:gd name="connsiteY1343" fmla="*/ 701876 h 6223656"/>
              <a:gd name="connsiteX1344" fmla="*/ 8174678 w 11658599"/>
              <a:gd name="connsiteY1344" fmla="*/ 708430 h 6223656"/>
              <a:gd name="connsiteX1345" fmla="*/ 8171773 w 11658599"/>
              <a:gd name="connsiteY1345" fmla="*/ 707414 h 6223656"/>
              <a:gd name="connsiteX1346" fmla="*/ 8168868 w 11658599"/>
              <a:gd name="connsiteY1346" fmla="*/ 706398 h 6223656"/>
              <a:gd name="connsiteX1347" fmla="*/ 8163393 w 11658599"/>
              <a:gd name="connsiteY1347" fmla="*/ 697760 h 6223656"/>
              <a:gd name="connsiteX1348" fmla="*/ 8164315 w 11658599"/>
              <a:gd name="connsiteY1348" fmla="*/ 694159 h 6223656"/>
              <a:gd name="connsiteX1349" fmla="*/ 9224572 w 11658599"/>
              <a:gd name="connsiteY1349" fmla="*/ 694138 h 6223656"/>
              <a:gd name="connsiteX1350" fmla="*/ 9229146 w 11658599"/>
              <a:gd name="connsiteY1350" fmla="*/ 700972 h 6223656"/>
              <a:gd name="connsiteX1351" fmla="*/ 9229852 w 11658599"/>
              <a:gd name="connsiteY1351" fmla="*/ 709275 h 6223656"/>
              <a:gd name="connsiteX1352" fmla="*/ 9214255 w 11658599"/>
              <a:gd name="connsiteY1352" fmla="*/ 698057 h 6223656"/>
              <a:gd name="connsiteX1353" fmla="*/ 9224572 w 11658599"/>
              <a:gd name="connsiteY1353" fmla="*/ 694138 h 6223656"/>
              <a:gd name="connsiteX1354" fmla="*/ 8188084 w 11658599"/>
              <a:gd name="connsiteY1354" fmla="*/ 677256 h 6223656"/>
              <a:gd name="connsiteX1355" fmla="*/ 8195878 w 11658599"/>
              <a:gd name="connsiteY1355" fmla="*/ 683904 h 6223656"/>
              <a:gd name="connsiteX1356" fmla="*/ 8197181 w 11658599"/>
              <a:gd name="connsiteY1356" fmla="*/ 687264 h 6223656"/>
              <a:gd name="connsiteX1357" fmla="*/ 8193718 w 11658599"/>
              <a:gd name="connsiteY1357" fmla="*/ 691249 h 6223656"/>
              <a:gd name="connsiteX1358" fmla="*/ 8695804 w 11658599"/>
              <a:gd name="connsiteY1358" fmla="*/ 675564 h 6223656"/>
              <a:gd name="connsiteX1359" fmla="*/ 8704107 w 11658599"/>
              <a:gd name="connsiteY1359" fmla="*/ 679267 h 6223656"/>
              <a:gd name="connsiteX1360" fmla="*/ 8710238 w 11658599"/>
              <a:gd name="connsiteY1360" fmla="*/ 686796 h 6223656"/>
              <a:gd name="connsiteX1361" fmla="*/ 8709387 w 11658599"/>
              <a:gd name="connsiteY1361" fmla="*/ 694406 h 6223656"/>
              <a:gd name="connsiteX1362" fmla="*/ 8698727 w 11658599"/>
              <a:gd name="connsiteY1362" fmla="*/ 686455 h 6223656"/>
              <a:gd name="connsiteX1363" fmla="*/ 8695804 w 11658599"/>
              <a:gd name="connsiteY1363" fmla="*/ 675564 h 6223656"/>
              <a:gd name="connsiteX1364" fmla="*/ 7541118 w 11658599"/>
              <a:gd name="connsiteY1364" fmla="*/ 667306 h 6223656"/>
              <a:gd name="connsiteX1365" fmla="*/ 7546056 w 11658599"/>
              <a:gd name="connsiteY1365" fmla="*/ 679260 h 6223656"/>
              <a:gd name="connsiteX1366" fmla="*/ 7548773 w 11658599"/>
              <a:gd name="connsiteY1366" fmla="*/ 691277 h 6223656"/>
              <a:gd name="connsiteX1367" fmla="*/ 7534766 w 11658599"/>
              <a:gd name="connsiteY1367" fmla="*/ 690581 h 6223656"/>
              <a:gd name="connsiteX1368" fmla="*/ 7524529 w 11658599"/>
              <a:gd name="connsiteY1368" fmla="*/ 702972 h 6223656"/>
              <a:gd name="connsiteX1369" fmla="*/ 7513132 w 11658599"/>
              <a:gd name="connsiteY1369" fmla="*/ 694503 h 6223656"/>
              <a:gd name="connsiteX1370" fmla="*/ 7522370 w 11658599"/>
              <a:gd name="connsiteY1370" fmla="*/ 679943 h 6223656"/>
              <a:gd name="connsiteX1371" fmla="*/ 7537935 w 11658599"/>
              <a:gd name="connsiteY1371" fmla="*/ 671797 h 6223656"/>
              <a:gd name="connsiteX1372" fmla="*/ 7538500 w 11658599"/>
              <a:gd name="connsiteY1372" fmla="*/ 667932 h 6223656"/>
              <a:gd name="connsiteX1373" fmla="*/ 7541118 w 11658599"/>
              <a:gd name="connsiteY1373" fmla="*/ 667306 h 6223656"/>
              <a:gd name="connsiteX1374" fmla="*/ 7559554 w 11658599"/>
              <a:gd name="connsiteY1374" fmla="*/ 653581 h 6223656"/>
              <a:gd name="connsiteX1375" fmla="*/ 7558660 w 11658599"/>
              <a:gd name="connsiteY1375" fmla="*/ 671200 h 6223656"/>
              <a:gd name="connsiteX1376" fmla="*/ 7550001 w 11658599"/>
              <a:gd name="connsiteY1376" fmla="*/ 667050 h 6223656"/>
              <a:gd name="connsiteX1377" fmla="*/ 7551614 w 11658599"/>
              <a:gd name="connsiteY1377" fmla="*/ 657108 h 6223656"/>
              <a:gd name="connsiteX1378" fmla="*/ 7559554 w 11658599"/>
              <a:gd name="connsiteY1378" fmla="*/ 653581 h 6223656"/>
              <a:gd name="connsiteX1379" fmla="*/ 7563073 w 11658599"/>
              <a:gd name="connsiteY1379" fmla="*/ 642484 h 6223656"/>
              <a:gd name="connsiteX1380" fmla="*/ 7586647 w 11658599"/>
              <a:gd name="connsiteY1380" fmla="*/ 644003 h 6223656"/>
              <a:gd name="connsiteX1381" fmla="*/ 7592011 w 11658599"/>
              <a:gd name="connsiteY1381" fmla="*/ 654845 h 6223656"/>
              <a:gd name="connsiteX1382" fmla="*/ 7591564 w 11658599"/>
              <a:gd name="connsiteY1382" fmla="*/ 663654 h 6223656"/>
              <a:gd name="connsiteX1383" fmla="*/ 7571621 w 11658599"/>
              <a:gd name="connsiteY1383" fmla="*/ 648835 h 6223656"/>
              <a:gd name="connsiteX1384" fmla="*/ 7571061 w 11658599"/>
              <a:gd name="connsiteY1384" fmla="*/ 659846 h 6223656"/>
              <a:gd name="connsiteX1385" fmla="*/ 7562626 w 11658599"/>
              <a:gd name="connsiteY1385" fmla="*/ 651293 h 6223656"/>
              <a:gd name="connsiteX1386" fmla="*/ 7593015 w 11658599"/>
              <a:gd name="connsiteY1386" fmla="*/ 635022 h 6223656"/>
              <a:gd name="connsiteX1387" fmla="*/ 7601564 w 11658599"/>
              <a:gd name="connsiteY1387" fmla="*/ 641375 h 6223656"/>
              <a:gd name="connsiteX1388" fmla="*/ 7589832 w 11658599"/>
              <a:gd name="connsiteY1388" fmla="*/ 639513 h 6223656"/>
              <a:gd name="connsiteX1389" fmla="*/ 7591424 w 11658599"/>
              <a:gd name="connsiteY1389" fmla="*/ 637268 h 6223656"/>
              <a:gd name="connsiteX1390" fmla="*/ 7593015 w 11658599"/>
              <a:gd name="connsiteY1390" fmla="*/ 635022 h 6223656"/>
              <a:gd name="connsiteX1391" fmla="*/ 7622735 w 11658599"/>
              <a:gd name="connsiteY1391" fmla="*/ 631968 h 6223656"/>
              <a:gd name="connsiteX1392" fmla="*/ 7625250 w 11658599"/>
              <a:gd name="connsiteY1392" fmla="*/ 640692 h 6223656"/>
              <a:gd name="connsiteX1393" fmla="*/ 7622400 w 11658599"/>
              <a:gd name="connsiteY1393" fmla="*/ 638574 h 6223656"/>
              <a:gd name="connsiteX1394" fmla="*/ 8811187 w 11658599"/>
              <a:gd name="connsiteY1394" fmla="*/ 607735 h 6223656"/>
              <a:gd name="connsiteX1395" fmla="*/ 8824649 w 11658599"/>
              <a:gd name="connsiteY1395" fmla="*/ 609479 h 6223656"/>
              <a:gd name="connsiteX1396" fmla="*/ 8827146 w 11658599"/>
              <a:gd name="connsiteY1396" fmla="*/ 615386 h 6223656"/>
              <a:gd name="connsiteX1397" fmla="*/ 8825776 w 11658599"/>
              <a:gd name="connsiteY1397" fmla="*/ 622764 h 6223656"/>
              <a:gd name="connsiteX1398" fmla="*/ 7989706 w 11658599"/>
              <a:gd name="connsiteY1398" fmla="*/ 566415 h 6223656"/>
              <a:gd name="connsiteX1399" fmla="*/ 7984650 w 11658599"/>
              <a:gd name="connsiteY1399" fmla="*/ 578655 h 6223656"/>
              <a:gd name="connsiteX1400" fmla="*/ 7979596 w 11658599"/>
              <a:gd name="connsiteY1400" fmla="*/ 590898 h 6223656"/>
              <a:gd name="connsiteX1401" fmla="*/ 7964862 w 11658599"/>
              <a:gd name="connsiteY1401" fmla="*/ 589947 h 6223656"/>
              <a:gd name="connsiteX1402" fmla="*/ 7958423 w 11658599"/>
              <a:gd name="connsiteY1402" fmla="*/ 600304 h 6223656"/>
              <a:gd name="connsiteX1403" fmla="*/ 7957390 w 11658599"/>
              <a:gd name="connsiteY1403" fmla="*/ 606106 h 6223656"/>
              <a:gd name="connsiteX1404" fmla="*/ 7952166 w 11658599"/>
              <a:gd name="connsiteY1404" fmla="*/ 607081 h 6223656"/>
              <a:gd name="connsiteX1405" fmla="*/ 7948598 w 11658599"/>
              <a:gd name="connsiteY1405" fmla="*/ 597288 h 6223656"/>
              <a:gd name="connsiteX1406" fmla="*/ 7947250 w 11658599"/>
              <a:gd name="connsiteY1406" fmla="*/ 587430 h 6223656"/>
              <a:gd name="connsiteX1407" fmla="*/ 7966384 w 11658599"/>
              <a:gd name="connsiteY1407" fmla="*/ 574509 h 6223656"/>
              <a:gd name="connsiteX1408" fmla="*/ 7989706 w 11658599"/>
              <a:gd name="connsiteY1408" fmla="*/ 566415 h 6223656"/>
              <a:gd name="connsiteX1409" fmla="*/ 7990934 w 11658599"/>
              <a:gd name="connsiteY1409" fmla="*/ 542188 h 6223656"/>
              <a:gd name="connsiteX1410" fmla="*/ 8008587 w 11658599"/>
              <a:gd name="connsiteY1410" fmla="*/ 543879 h 6223656"/>
              <a:gd name="connsiteX1411" fmla="*/ 8022407 w 11658599"/>
              <a:gd name="connsiteY1411" fmla="*/ 555576 h 6223656"/>
              <a:gd name="connsiteX1412" fmla="*/ 8034006 w 11658599"/>
              <a:gd name="connsiteY1412" fmla="*/ 567337 h 6223656"/>
              <a:gd name="connsiteX1413" fmla="*/ 8026786 w 11658599"/>
              <a:gd name="connsiteY1413" fmla="*/ 563972 h 6223656"/>
              <a:gd name="connsiteX1414" fmla="*/ 8019649 w 11658599"/>
              <a:gd name="connsiteY1414" fmla="*/ 558954 h 6223656"/>
              <a:gd name="connsiteX1415" fmla="*/ 8019538 w 11658599"/>
              <a:gd name="connsiteY1415" fmla="*/ 561157 h 6223656"/>
              <a:gd name="connsiteX1416" fmla="*/ 8012262 w 11658599"/>
              <a:gd name="connsiteY1416" fmla="*/ 573462 h 6223656"/>
              <a:gd name="connsiteX1417" fmla="*/ 7992667 w 11658599"/>
              <a:gd name="connsiteY1417" fmla="*/ 566330 h 6223656"/>
              <a:gd name="connsiteX1418" fmla="*/ 8001661 w 11658599"/>
              <a:gd name="connsiteY1418" fmla="*/ 563871 h 6223656"/>
              <a:gd name="connsiteX1419" fmla="*/ 7999587 w 11658599"/>
              <a:gd name="connsiteY1419" fmla="*/ 553761 h 6223656"/>
              <a:gd name="connsiteX1420" fmla="*/ 7990934 w 11658599"/>
              <a:gd name="connsiteY1420" fmla="*/ 542188 h 6223656"/>
              <a:gd name="connsiteX1421" fmla="*/ 7687200 w 11658599"/>
              <a:gd name="connsiteY1421" fmla="*/ 526749 h 6223656"/>
              <a:gd name="connsiteX1422" fmla="*/ 7706809 w 11658599"/>
              <a:gd name="connsiteY1422" fmla="*/ 548176 h 6223656"/>
              <a:gd name="connsiteX1423" fmla="*/ 7711816 w 11658599"/>
              <a:gd name="connsiteY1423" fmla="*/ 558753 h 6223656"/>
              <a:gd name="connsiteX1424" fmla="*/ 7714686 w 11658599"/>
              <a:gd name="connsiteY1424" fmla="*/ 567741 h 6223656"/>
              <a:gd name="connsiteX1425" fmla="*/ 7711286 w 11658599"/>
              <a:gd name="connsiteY1425" fmla="*/ 569214 h 6223656"/>
              <a:gd name="connsiteX1426" fmla="*/ 7705916 w 11658599"/>
              <a:gd name="connsiteY1426" fmla="*/ 565795 h 6223656"/>
              <a:gd name="connsiteX1427" fmla="*/ 7713234 w 11658599"/>
              <a:gd name="connsiteY1427" fmla="*/ 596373 h 6223656"/>
              <a:gd name="connsiteX1428" fmla="*/ 7688990 w 11658599"/>
              <a:gd name="connsiteY1428" fmla="*/ 608066 h 6223656"/>
              <a:gd name="connsiteX1429" fmla="*/ 7684108 w 11658599"/>
              <a:gd name="connsiteY1429" fmla="*/ 580443 h 6223656"/>
              <a:gd name="connsiteX1430" fmla="*/ 7685636 w 11658599"/>
              <a:gd name="connsiteY1430" fmla="*/ 557583 h 6223656"/>
              <a:gd name="connsiteX1431" fmla="*/ 7694847 w 11658599"/>
              <a:gd name="connsiteY1431" fmla="*/ 558143 h 6223656"/>
              <a:gd name="connsiteX1432" fmla="*/ 7697815 w 11658599"/>
              <a:gd name="connsiteY1432" fmla="*/ 550634 h 6223656"/>
              <a:gd name="connsiteX1433" fmla="*/ 7684015 w 11658599"/>
              <a:gd name="connsiteY1433" fmla="*/ 531239 h 6223656"/>
              <a:gd name="connsiteX1434" fmla="*/ 8081434 w 11658599"/>
              <a:gd name="connsiteY1434" fmla="*/ 506593 h 6223656"/>
              <a:gd name="connsiteX1435" fmla="*/ 8087132 w 11658599"/>
              <a:gd name="connsiteY1435" fmla="*/ 510827 h 6223656"/>
              <a:gd name="connsiteX1436" fmla="*/ 8091992 w 11658599"/>
              <a:gd name="connsiteY1436" fmla="*/ 517010 h 6223656"/>
              <a:gd name="connsiteX1437" fmla="*/ 8092495 w 11658599"/>
              <a:gd name="connsiteY1437" fmla="*/ 521669 h 6223656"/>
              <a:gd name="connsiteX1438" fmla="*/ 8084744 w 11658599"/>
              <a:gd name="connsiteY1438" fmla="*/ 514196 h 6223656"/>
              <a:gd name="connsiteX1439" fmla="*/ 8081434 w 11658599"/>
              <a:gd name="connsiteY1439" fmla="*/ 506593 h 6223656"/>
              <a:gd name="connsiteX1440" fmla="*/ 8144392 w 11658599"/>
              <a:gd name="connsiteY1440" fmla="*/ 489385 h 6223656"/>
              <a:gd name="connsiteX1441" fmla="*/ 8153052 w 11658599"/>
              <a:gd name="connsiteY1441" fmla="*/ 493534 h 6223656"/>
              <a:gd name="connsiteX1442" fmla="*/ 8155418 w 11658599"/>
              <a:gd name="connsiteY1442" fmla="*/ 497864 h 6223656"/>
              <a:gd name="connsiteX1443" fmla="*/ 8155565 w 11658599"/>
              <a:gd name="connsiteY1443" fmla="*/ 502258 h 6223656"/>
              <a:gd name="connsiteX1444" fmla="*/ 7874342 w 11658599"/>
              <a:gd name="connsiteY1444" fmla="*/ 450983 h 6223656"/>
              <a:gd name="connsiteX1445" fmla="*/ 7879036 w 11658599"/>
              <a:gd name="connsiteY1445" fmla="*/ 475039 h 6223656"/>
              <a:gd name="connsiteX1446" fmla="*/ 7867032 w 11658599"/>
              <a:gd name="connsiteY1446" fmla="*/ 471261 h 6223656"/>
              <a:gd name="connsiteX1447" fmla="*/ 7853059 w 11658599"/>
              <a:gd name="connsiteY1447" fmla="*/ 462592 h 6223656"/>
              <a:gd name="connsiteX1448" fmla="*/ 7850999 w 11658599"/>
              <a:gd name="connsiteY1448" fmla="*/ 481345 h 6223656"/>
              <a:gd name="connsiteX1449" fmla="*/ 7834400 w 11658599"/>
              <a:gd name="connsiteY1449" fmla="*/ 480723 h 6223656"/>
              <a:gd name="connsiteX1450" fmla="*/ 7839456 w 11658599"/>
              <a:gd name="connsiteY1450" fmla="*/ 468482 h 6223656"/>
              <a:gd name="connsiteX1451" fmla="*/ 7844511 w 11658599"/>
              <a:gd name="connsiteY1451" fmla="*/ 456241 h 6223656"/>
              <a:gd name="connsiteX1452" fmla="*/ 7864559 w 11658599"/>
              <a:gd name="connsiteY1452" fmla="*/ 461712 h 6223656"/>
              <a:gd name="connsiteX1453" fmla="*/ 7874342 w 11658599"/>
              <a:gd name="connsiteY1453" fmla="*/ 450983 h 6223656"/>
              <a:gd name="connsiteX1454" fmla="*/ 7893252 w 11658599"/>
              <a:gd name="connsiteY1454" fmla="*/ 442466 h 6223656"/>
              <a:gd name="connsiteX1455" fmla="*/ 7898364 w 11658599"/>
              <a:gd name="connsiteY1455" fmla="*/ 443694 h 6223656"/>
              <a:gd name="connsiteX1456" fmla="*/ 7902100 w 11658599"/>
              <a:gd name="connsiteY1456" fmla="*/ 450184 h 6223656"/>
              <a:gd name="connsiteX1457" fmla="*/ 7903615 w 11658599"/>
              <a:gd name="connsiteY1457" fmla="*/ 456737 h 6223656"/>
              <a:gd name="connsiteX1458" fmla="*/ 7892330 w 11658599"/>
              <a:gd name="connsiteY1458" fmla="*/ 446066 h 6223656"/>
              <a:gd name="connsiteX1459" fmla="*/ 7893252 w 11658599"/>
              <a:gd name="connsiteY1459" fmla="*/ 442466 h 6223656"/>
              <a:gd name="connsiteX1460" fmla="*/ 8537627 w 11658599"/>
              <a:gd name="connsiteY1460" fmla="*/ 422198 h 6223656"/>
              <a:gd name="connsiteX1461" fmla="*/ 8528522 w 11658599"/>
              <a:gd name="connsiteY1461" fmla="*/ 428388 h 6223656"/>
              <a:gd name="connsiteX1462" fmla="*/ 8508910 w 11658599"/>
              <a:gd name="connsiteY1462" fmla="*/ 434553 h 6223656"/>
              <a:gd name="connsiteX1463" fmla="*/ 8496699 w 11658599"/>
              <a:gd name="connsiteY1463" fmla="*/ 463191 h 6223656"/>
              <a:gd name="connsiteX1464" fmla="*/ 8506254 w 11658599"/>
              <a:gd name="connsiteY1464" fmla="*/ 497278 h 6223656"/>
              <a:gd name="connsiteX1465" fmla="*/ 8531863 w 11658599"/>
              <a:gd name="connsiteY1465" fmla="*/ 461834 h 6223656"/>
              <a:gd name="connsiteX1466" fmla="*/ 8557474 w 11658599"/>
              <a:gd name="connsiteY1466" fmla="*/ 426390 h 6223656"/>
              <a:gd name="connsiteX1467" fmla="*/ 8537627 w 11658599"/>
              <a:gd name="connsiteY1467" fmla="*/ 422198 h 6223656"/>
              <a:gd name="connsiteX1468" fmla="*/ 7947996 w 11658599"/>
              <a:gd name="connsiteY1468" fmla="*/ 309386 h 6223656"/>
              <a:gd name="connsiteX1469" fmla="*/ 7943142 w 11658599"/>
              <a:gd name="connsiteY1469" fmla="*/ 311278 h 6223656"/>
              <a:gd name="connsiteX1470" fmla="*/ 7931711 w 11658599"/>
              <a:gd name="connsiteY1470" fmla="*/ 310783 h 6223656"/>
              <a:gd name="connsiteX1471" fmla="*/ 7927968 w 11658599"/>
              <a:gd name="connsiteY1471" fmla="*/ 326284 h 6223656"/>
              <a:gd name="connsiteX1472" fmla="*/ 7938584 w 11658599"/>
              <a:gd name="connsiteY1472" fmla="*/ 350170 h 6223656"/>
              <a:gd name="connsiteX1473" fmla="*/ 7949783 w 11658599"/>
              <a:gd name="connsiteY1473" fmla="*/ 333353 h 6223656"/>
              <a:gd name="connsiteX1474" fmla="*/ 7960984 w 11658599"/>
              <a:gd name="connsiteY1474" fmla="*/ 316536 h 6223656"/>
              <a:gd name="connsiteX1475" fmla="*/ 7947996 w 11658599"/>
              <a:gd name="connsiteY1475" fmla="*/ 309386 h 6223656"/>
              <a:gd name="connsiteX1476" fmla="*/ 10284248 w 11658599"/>
              <a:gd name="connsiteY1476" fmla="*/ 235242 h 6223656"/>
              <a:gd name="connsiteX1477" fmla="*/ 10261211 w 11658599"/>
              <a:gd name="connsiteY1477" fmla="*/ 237361 h 6223656"/>
              <a:gd name="connsiteX1478" fmla="*/ 10230039 w 11658599"/>
              <a:gd name="connsiteY1478" fmla="*/ 262630 h 6223656"/>
              <a:gd name="connsiteX1479" fmla="*/ 10209754 w 11658599"/>
              <a:gd name="connsiteY1479" fmla="*/ 276737 h 6223656"/>
              <a:gd name="connsiteX1480" fmla="*/ 10195527 w 11658599"/>
              <a:gd name="connsiteY1480" fmla="*/ 297397 h 6223656"/>
              <a:gd name="connsiteX1481" fmla="*/ 10155009 w 11658599"/>
              <a:gd name="connsiteY1481" fmla="*/ 319521 h 6223656"/>
              <a:gd name="connsiteX1482" fmla="*/ 10116896 w 11658599"/>
              <a:gd name="connsiteY1482" fmla="*/ 346704 h 6223656"/>
              <a:gd name="connsiteX1483" fmla="*/ 9828124 w 11658599"/>
              <a:gd name="connsiteY1483" fmla="*/ 581631 h 6223656"/>
              <a:gd name="connsiteX1484" fmla="*/ 9801159 w 11658599"/>
              <a:gd name="connsiteY1484" fmla="*/ 590967 h 6223656"/>
              <a:gd name="connsiteX1485" fmla="*/ 9793612 w 11658599"/>
              <a:gd name="connsiteY1485" fmla="*/ 616395 h 6223656"/>
              <a:gd name="connsiteX1486" fmla="*/ 9747686 w 11658599"/>
              <a:gd name="connsiteY1486" fmla="*/ 651927 h 6223656"/>
              <a:gd name="connsiteX1487" fmla="*/ 9685324 w 11658599"/>
              <a:gd name="connsiteY1487" fmla="*/ 704494 h 6223656"/>
              <a:gd name="connsiteX1488" fmla="*/ 9642481 w 11658599"/>
              <a:gd name="connsiteY1488" fmla="*/ 760973 h 6223656"/>
              <a:gd name="connsiteX1489" fmla="*/ 9560511 w 11658599"/>
              <a:gd name="connsiteY1489" fmla="*/ 819779 h 6223656"/>
              <a:gd name="connsiteX1490" fmla="*/ 9553695 w 11658599"/>
              <a:gd name="connsiteY1490" fmla="*/ 855013 h 6223656"/>
              <a:gd name="connsiteX1491" fmla="*/ 9459653 w 11658599"/>
              <a:gd name="connsiteY1491" fmla="*/ 920420 h 6223656"/>
              <a:gd name="connsiteX1492" fmla="*/ 9371665 w 11658599"/>
              <a:gd name="connsiteY1492" fmla="*/ 992380 h 6223656"/>
              <a:gd name="connsiteX1493" fmla="*/ 9354983 w 11658599"/>
              <a:gd name="connsiteY1493" fmla="*/ 1014074 h 6223656"/>
              <a:gd name="connsiteX1494" fmla="*/ 9337153 w 11658599"/>
              <a:gd name="connsiteY1494" fmla="*/ 1027147 h 6223656"/>
              <a:gd name="connsiteX1495" fmla="*/ 9266596 w 11658599"/>
              <a:gd name="connsiteY1495" fmla="*/ 1085190 h 6223656"/>
              <a:gd name="connsiteX1496" fmla="*/ 9266460 w 11658599"/>
              <a:gd name="connsiteY1496" fmla="*/ 1101429 h 6223656"/>
              <a:gd name="connsiteX1497" fmla="*/ 9251706 w 11658599"/>
              <a:gd name="connsiteY1497" fmla="*/ 1111689 h 6223656"/>
              <a:gd name="connsiteX1498" fmla="*/ 9214721 w 11658599"/>
              <a:gd name="connsiteY1498" fmla="*/ 1125754 h 6223656"/>
              <a:gd name="connsiteX1499" fmla="*/ 9181287 w 11658599"/>
              <a:gd name="connsiteY1499" fmla="*/ 1153494 h 6223656"/>
              <a:gd name="connsiteX1500" fmla="*/ 9175809 w 11658599"/>
              <a:gd name="connsiteY1500" fmla="*/ 1175015 h 6223656"/>
              <a:gd name="connsiteX1501" fmla="*/ 9153315 w 11658599"/>
              <a:gd name="connsiteY1501" fmla="*/ 1185502 h 6223656"/>
              <a:gd name="connsiteX1502" fmla="*/ 9106159 w 11658599"/>
              <a:gd name="connsiteY1502" fmla="*/ 1246330 h 6223656"/>
              <a:gd name="connsiteX1503" fmla="*/ 9043238 w 11658599"/>
              <a:gd name="connsiteY1503" fmla="*/ 1292558 h 6223656"/>
              <a:gd name="connsiteX1504" fmla="*/ 9047816 w 11658599"/>
              <a:gd name="connsiteY1504" fmla="*/ 1305294 h 6223656"/>
              <a:gd name="connsiteX1505" fmla="*/ 9041431 w 11658599"/>
              <a:gd name="connsiteY1505" fmla="*/ 1313546 h 6223656"/>
              <a:gd name="connsiteX1506" fmla="*/ 9016937 w 11658599"/>
              <a:gd name="connsiteY1506" fmla="*/ 1319821 h 6223656"/>
              <a:gd name="connsiteX1507" fmla="*/ 9003989 w 11658599"/>
              <a:gd name="connsiteY1507" fmla="*/ 1309093 h 6223656"/>
              <a:gd name="connsiteX1508" fmla="*/ 8965585 w 11658599"/>
              <a:gd name="connsiteY1508" fmla="*/ 1370783 h 6223656"/>
              <a:gd name="connsiteX1509" fmla="*/ 8905052 w 11658599"/>
              <a:gd name="connsiteY1509" fmla="*/ 1447863 h 6223656"/>
              <a:gd name="connsiteX1510" fmla="*/ 8867912 w 11658599"/>
              <a:gd name="connsiteY1510" fmla="*/ 1480196 h 6223656"/>
              <a:gd name="connsiteX1511" fmla="*/ 8839231 w 11658599"/>
              <a:gd name="connsiteY1511" fmla="*/ 1524139 h 6223656"/>
              <a:gd name="connsiteX1512" fmla="*/ 8814599 w 11658599"/>
              <a:gd name="connsiteY1512" fmla="*/ 1546652 h 6223656"/>
              <a:gd name="connsiteX1513" fmla="*/ 8776884 w 11658599"/>
              <a:gd name="connsiteY1513" fmla="*/ 1574675 h 6223656"/>
              <a:gd name="connsiteX1514" fmla="*/ 8758794 w 11658599"/>
              <a:gd name="connsiteY1514" fmla="*/ 1594433 h 6223656"/>
              <a:gd name="connsiteX1515" fmla="*/ 8740701 w 11658599"/>
              <a:gd name="connsiteY1515" fmla="*/ 1614191 h 6223656"/>
              <a:gd name="connsiteX1516" fmla="*/ 8684897 w 11658599"/>
              <a:gd name="connsiteY1516" fmla="*/ 1661972 h 6223656"/>
              <a:gd name="connsiteX1517" fmla="*/ 8660401 w 11658599"/>
              <a:gd name="connsiteY1517" fmla="*/ 1668249 h 6223656"/>
              <a:gd name="connsiteX1518" fmla="*/ 8627558 w 11658599"/>
              <a:gd name="connsiteY1518" fmla="*/ 1698266 h 6223656"/>
              <a:gd name="connsiteX1519" fmla="*/ 8609047 w 11658599"/>
              <a:gd name="connsiteY1519" fmla="*/ 1695444 h 6223656"/>
              <a:gd name="connsiteX1520" fmla="*/ 8601394 w 11658599"/>
              <a:gd name="connsiteY1520" fmla="*/ 1709289 h 6223656"/>
              <a:gd name="connsiteX1521" fmla="*/ 8588486 w 11658599"/>
              <a:gd name="connsiteY1521" fmla="*/ 1718267 h 6223656"/>
              <a:gd name="connsiteX1522" fmla="*/ 8572025 w 11658599"/>
              <a:gd name="connsiteY1522" fmla="*/ 1713569 h 6223656"/>
              <a:gd name="connsiteX1523" fmla="*/ 8563488 w 11658599"/>
              <a:gd name="connsiteY1523" fmla="*/ 1735877 h 6223656"/>
              <a:gd name="connsiteX1524" fmla="*/ 8548790 w 11658599"/>
              <a:gd name="connsiteY1524" fmla="*/ 1763813 h 6223656"/>
              <a:gd name="connsiteX1525" fmla="*/ 8519150 w 11658599"/>
              <a:gd name="connsiteY1525" fmla="*/ 1800571 h 6223656"/>
              <a:gd name="connsiteX1526" fmla="*/ 8504398 w 11658599"/>
              <a:gd name="connsiteY1526" fmla="*/ 1810832 h 6223656"/>
              <a:gd name="connsiteX1527" fmla="*/ 8499527 w 11658599"/>
              <a:gd name="connsiteY1527" fmla="*/ 1808838 h 6223656"/>
              <a:gd name="connsiteX1528" fmla="*/ 8493752 w 11658599"/>
              <a:gd name="connsiteY1528" fmla="*/ 1817339 h 6223656"/>
              <a:gd name="connsiteX1529" fmla="*/ 8487978 w 11658599"/>
              <a:gd name="connsiteY1529" fmla="*/ 1825840 h 6223656"/>
              <a:gd name="connsiteX1530" fmla="*/ 8474893 w 11658599"/>
              <a:gd name="connsiteY1530" fmla="*/ 1831352 h 6223656"/>
              <a:gd name="connsiteX1531" fmla="*/ 8467607 w 11658599"/>
              <a:gd name="connsiteY1531" fmla="*/ 1850098 h 6223656"/>
              <a:gd name="connsiteX1532" fmla="*/ 8456669 w 11658599"/>
              <a:gd name="connsiteY1532" fmla="*/ 1867349 h 6223656"/>
              <a:gd name="connsiteX1533" fmla="*/ 8451727 w 11658599"/>
              <a:gd name="connsiteY1533" fmla="*/ 1873476 h 6223656"/>
              <a:gd name="connsiteX1534" fmla="*/ 8446787 w 11658599"/>
              <a:gd name="connsiteY1534" fmla="*/ 1879602 h 6223656"/>
              <a:gd name="connsiteX1535" fmla="*/ 8422293 w 11658599"/>
              <a:gd name="connsiteY1535" fmla="*/ 1885877 h 6223656"/>
              <a:gd name="connsiteX1536" fmla="*/ 8385360 w 11658599"/>
              <a:gd name="connsiteY1536" fmla="*/ 1917615 h 6223656"/>
              <a:gd name="connsiteX1537" fmla="*/ 8358141 w 11658599"/>
              <a:gd name="connsiteY1537" fmla="*/ 1957402 h 6223656"/>
              <a:gd name="connsiteX1538" fmla="*/ 8323051 w 11658599"/>
              <a:gd name="connsiteY1538" fmla="*/ 1987858 h 6223656"/>
              <a:gd name="connsiteX1539" fmla="*/ 8289115 w 11658599"/>
              <a:gd name="connsiteY1539" fmla="*/ 2026935 h 6223656"/>
              <a:gd name="connsiteX1540" fmla="*/ 8213672 w 11658599"/>
              <a:gd name="connsiteY1540" fmla="*/ 2108779 h 6223656"/>
              <a:gd name="connsiteX1541" fmla="*/ 8174372 w 11658599"/>
              <a:gd name="connsiteY1541" fmla="*/ 2141680 h 6223656"/>
              <a:gd name="connsiteX1542" fmla="*/ 8177508 w 11658599"/>
              <a:gd name="connsiteY1542" fmla="*/ 2127322 h 6223656"/>
              <a:gd name="connsiteX1543" fmla="*/ 8213687 w 11658599"/>
              <a:gd name="connsiteY1543" fmla="*/ 2087009 h 6223656"/>
              <a:gd name="connsiteX1544" fmla="*/ 8251377 w 11658599"/>
              <a:gd name="connsiteY1544" fmla="*/ 2040975 h 6223656"/>
              <a:gd name="connsiteX1545" fmla="*/ 8298690 w 11658599"/>
              <a:gd name="connsiteY1545" fmla="*/ 2002430 h 6223656"/>
              <a:gd name="connsiteX1546" fmla="*/ 8320271 w 11658599"/>
              <a:gd name="connsiteY1546" fmla="*/ 1982234 h 6223656"/>
              <a:gd name="connsiteX1547" fmla="*/ 8341853 w 11658599"/>
              <a:gd name="connsiteY1547" fmla="*/ 1962035 h 6223656"/>
              <a:gd name="connsiteX1548" fmla="*/ 8365230 w 11658599"/>
              <a:gd name="connsiteY1548" fmla="*/ 1921867 h 6223656"/>
              <a:gd name="connsiteX1549" fmla="*/ 8394080 w 11658599"/>
              <a:gd name="connsiteY1549" fmla="*/ 1887338 h 6223656"/>
              <a:gd name="connsiteX1550" fmla="*/ 8413586 w 11658599"/>
              <a:gd name="connsiteY1550" fmla="*/ 1866215 h 6223656"/>
              <a:gd name="connsiteX1551" fmla="*/ 8435822 w 11658599"/>
              <a:gd name="connsiteY1551" fmla="*/ 1865482 h 6223656"/>
              <a:gd name="connsiteX1552" fmla="*/ 8442400 w 11658599"/>
              <a:gd name="connsiteY1552" fmla="*/ 1844983 h 6223656"/>
              <a:gd name="connsiteX1553" fmla="*/ 8469930 w 11658599"/>
              <a:gd name="connsiteY1553" fmla="*/ 1806668 h 6223656"/>
              <a:gd name="connsiteX1554" fmla="*/ 8502932 w 11658599"/>
              <a:gd name="connsiteY1554" fmla="*/ 1773989 h 6223656"/>
              <a:gd name="connsiteX1555" fmla="*/ 8521552 w 11658599"/>
              <a:gd name="connsiteY1555" fmla="*/ 1773773 h 6223656"/>
              <a:gd name="connsiteX1556" fmla="*/ 8543071 w 11658599"/>
              <a:gd name="connsiteY1556" fmla="*/ 1745026 h 6223656"/>
              <a:gd name="connsiteX1557" fmla="*/ 8536970 w 11658599"/>
              <a:gd name="connsiteY1557" fmla="*/ 1741772 h 6223656"/>
              <a:gd name="connsiteX1558" fmla="*/ 8531624 w 11658599"/>
              <a:gd name="connsiteY1558" fmla="*/ 1735661 h 6223656"/>
              <a:gd name="connsiteX1559" fmla="*/ 8540762 w 11658599"/>
              <a:gd name="connsiteY1559" fmla="*/ 1729618 h 6223656"/>
              <a:gd name="connsiteX1560" fmla="*/ 8552259 w 11658599"/>
              <a:gd name="connsiteY1560" fmla="*/ 1727822 h 6223656"/>
              <a:gd name="connsiteX1561" fmla="*/ 8606453 w 11658599"/>
              <a:gd name="connsiteY1561" fmla="*/ 1656664 h 6223656"/>
              <a:gd name="connsiteX1562" fmla="*/ 8675457 w 11658599"/>
              <a:gd name="connsiteY1562" fmla="*/ 1595309 h 6223656"/>
              <a:gd name="connsiteX1563" fmla="*/ 8696499 w 11658599"/>
              <a:gd name="connsiteY1563" fmla="*/ 1590314 h 6223656"/>
              <a:gd name="connsiteX1564" fmla="*/ 8701128 w 11658599"/>
              <a:gd name="connsiteY1564" fmla="*/ 1568413 h 6223656"/>
              <a:gd name="connsiteX1565" fmla="*/ 8758309 w 11658599"/>
              <a:gd name="connsiteY1565" fmla="*/ 1499122 h 6223656"/>
              <a:gd name="connsiteX1566" fmla="*/ 8813887 w 11658599"/>
              <a:gd name="connsiteY1566" fmla="*/ 1422723 h 6223656"/>
              <a:gd name="connsiteX1567" fmla="*/ 8839558 w 11658599"/>
              <a:gd name="connsiteY1567" fmla="*/ 1395827 h 6223656"/>
              <a:gd name="connsiteX1568" fmla="*/ 8865229 w 11658599"/>
              <a:gd name="connsiteY1568" fmla="*/ 1368932 h 6223656"/>
              <a:gd name="connsiteX1569" fmla="*/ 8901157 w 11658599"/>
              <a:gd name="connsiteY1569" fmla="*/ 1329571 h 6223656"/>
              <a:gd name="connsiteX1570" fmla="*/ 8937085 w 11658599"/>
              <a:gd name="connsiteY1570" fmla="*/ 1290208 h 6223656"/>
              <a:gd name="connsiteX1571" fmla="*/ 8953569 w 11658599"/>
              <a:gd name="connsiteY1571" fmla="*/ 1280518 h 6223656"/>
              <a:gd name="connsiteX1572" fmla="*/ 8984718 w 11658599"/>
              <a:gd name="connsiteY1572" fmla="*/ 1224114 h 6223656"/>
              <a:gd name="connsiteX1573" fmla="*/ 9015869 w 11658599"/>
              <a:gd name="connsiteY1573" fmla="*/ 1167707 h 6223656"/>
              <a:gd name="connsiteX1574" fmla="*/ 9035375 w 11658599"/>
              <a:gd name="connsiteY1574" fmla="*/ 1146585 h 6223656"/>
              <a:gd name="connsiteX1575" fmla="*/ 9077606 w 11658599"/>
              <a:gd name="connsiteY1575" fmla="*/ 1120686 h 6223656"/>
              <a:gd name="connsiteX1576" fmla="*/ 9113518 w 11658599"/>
              <a:gd name="connsiteY1576" fmla="*/ 1079187 h 6223656"/>
              <a:gd name="connsiteX1577" fmla="*/ 9136071 w 11658599"/>
              <a:gd name="connsiteY1577" fmla="*/ 1068476 h 6223656"/>
              <a:gd name="connsiteX1578" fmla="*/ 9142212 w 11658599"/>
              <a:gd name="connsiteY1578" fmla="*/ 1040857 h 6223656"/>
              <a:gd name="connsiteX1579" fmla="*/ 9156211 w 11658599"/>
              <a:gd name="connsiteY1579" fmla="*/ 1027396 h 6223656"/>
              <a:gd name="connsiteX1580" fmla="*/ 9164738 w 11658599"/>
              <a:gd name="connsiteY1580" fmla="*/ 1008299 h 6223656"/>
              <a:gd name="connsiteX1581" fmla="*/ 9182229 w 11658599"/>
              <a:gd name="connsiteY1581" fmla="*/ 994797 h 6223656"/>
              <a:gd name="connsiteX1582" fmla="*/ 9201856 w 11658599"/>
              <a:gd name="connsiteY1582" fmla="*/ 990772 h 6223656"/>
              <a:gd name="connsiteX1583" fmla="*/ 9270447 w 11658599"/>
              <a:gd name="connsiteY1583" fmla="*/ 889288 h 6223656"/>
              <a:gd name="connsiteX1584" fmla="*/ 9271331 w 11658599"/>
              <a:gd name="connsiteY1584" fmla="*/ 868379 h 6223656"/>
              <a:gd name="connsiteX1585" fmla="*/ 9279246 w 11658599"/>
              <a:gd name="connsiteY1585" fmla="*/ 853802 h 6223656"/>
              <a:gd name="connsiteX1586" fmla="*/ 9294988 w 11658599"/>
              <a:gd name="connsiteY1586" fmla="*/ 849107 h 6223656"/>
              <a:gd name="connsiteX1587" fmla="*/ 9325818 w 11658599"/>
              <a:gd name="connsiteY1587" fmla="*/ 820253 h 6223656"/>
              <a:gd name="connsiteX1588" fmla="*/ 9339031 w 11658599"/>
              <a:gd name="connsiteY1588" fmla="*/ 805377 h 6223656"/>
              <a:gd name="connsiteX1589" fmla="*/ 9354511 w 11658599"/>
              <a:gd name="connsiteY1589" fmla="*/ 781924 h 6223656"/>
              <a:gd name="connsiteX1590" fmla="*/ 9362299 w 11658599"/>
              <a:gd name="connsiteY1590" fmla="*/ 767823 h 6223656"/>
              <a:gd name="connsiteX1591" fmla="*/ 9377161 w 11658599"/>
              <a:gd name="connsiteY1591" fmla="*/ 766464 h 6223656"/>
              <a:gd name="connsiteX1592" fmla="*/ 9392957 w 11658599"/>
              <a:gd name="connsiteY1592" fmla="*/ 733034 h 6223656"/>
              <a:gd name="connsiteX1593" fmla="*/ 9408756 w 11658599"/>
              <a:gd name="connsiteY1593" fmla="*/ 699604 h 6223656"/>
              <a:gd name="connsiteX1594" fmla="*/ 9513134 w 11658599"/>
              <a:gd name="connsiteY1594" fmla="*/ 611954 h 6223656"/>
              <a:gd name="connsiteX1595" fmla="*/ 9583174 w 11658599"/>
              <a:gd name="connsiteY1595" fmla="*/ 496204 h 6223656"/>
              <a:gd name="connsiteX1596" fmla="*/ 9605350 w 11658599"/>
              <a:gd name="connsiteY1596" fmla="*/ 486923 h 6223656"/>
              <a:gd name="connsiteX1597" fmla="*/ 9611866 w 11658599"/>
              <a:gd name="connsiteY1597" fmla="*/ 457876 h 6223656"/>
              <a:gd name="connsiteX1598" fmla="*/ 9637537 w 11658599"/>
              <a:gd name="connsiteY1598" fmla="*/ 430981 h 6223656"/>
              <a:gd name="connsiteX1599" fmla="*/ 9645561 w 11658599"/>
              <a:gd name="connsiteY1599" fmla="*/ 413790 h 6223656"/>
              <a:gd name="connsiteX1600" fmla="*/ 9659057 w 11658599"/>
              <a:gd name="connsiteY1600" fmla="*/ 402235 h 6223656"/>
              <a:gd name="connsiteX1601" fmla="*/ 9681584 w 11658599"/>
              <a:gd name="connsiteY1601" fmla="*/ 369677 h 6223656"/>
              <a:gd name="connsiteX1602" fmla="*/ 9670139 w 11658599"/>
              <a:gd name="connsiteY1602" fmla="*/ 360311 h 6223656"/>
              <a:gd name="connsiteX1603" fmla="*/ 9659538 w 11658599"/>
              <a:gd name="connsiteY1603" fmla="*/ 360908 h 6223656"/>
              <a:gd name="connsiteX1604" fmla="*/ 9653655 w 11658599"/>
              <a:gd name="connsiteY1604" fmla="*/ 370000 h 6223656"/>
              <a:gd name="connsiteX1605" fmla="*/ 9623015 w 11658599"/>
              <a:gd name="connsiteY1605" fmla="*/ 389354 h 6223656"/>
              <a:gd name="connsiteX1606" fmla="*/ 9603320 w 11658599"/>
              <a:gd name="connsiteY1606" fmla="*/ 419978 h 6223656"/>
              <a:gd name="connsiteX1607" fmla="*/ 9588267 w 11658599"/>
              <a:gd name="connsiteY1607" fmla="*/ 430839 h 6223656"/>
              <a:gd name="connsiteX1608" fmla="*/ 9581801 w 11658599"/>
              <a:gd name="connsiteY1608" fmla="*/ 448726 h 6223656"/>
              <a:gd name="connsiteX1609" fmla="*/ 9535277 w 11658599"/>
              <a:gd name="connsiteY1609" fmla="*/ 471111 h 6223656"/>
              <a:gd name="connsiteX1610" fmla="*/ 9494225 w 11658599"/>
              <a:gd name="connsiteY1610" fmla="*/ 499133 h 6223656"/>
              <a:gd name="connsiteX1611" fmla="*/ 9458383 w 11658599"/>
              <a:gd name="connsiteY1611" fmla="*/ 514036 h 6223656"/>
              <a:gd name="connsiteX1612" fmla="*/ 9436595 w 11658599"/>
              <a:gd name="connsiteY1612" fmla="*/ 541596 h 6223656"/>
              <a:gd name="connsiteX1613" fmla="*/ 9416968 w 11658599"/>
              <a:gd name="connsiteY1613" fmla="*/ 545625 h 6223656"/>
              <a:gd name="connsiteX1614" fmla="*/ 9408910 w 11658599"/>
              <a:gd name="connsiteY1614" fmla="*/ 576114 h 6223656"/>
              <a:gd name="connsiteX1615" fmla="*/ 9391278 w 11658599"/>
              <a:gd name="connsiteY1615" fmla="*/ 587956 h 6223656"/>
              <a:gd name="connsiteX1616" fmla="*/ 9382230 w 11658599"/>
              <a:gd name="connsiteY1616" fmla="*/ 606821 h 6223656"/>
              <a:gd name="connsiteX1617" fmla="*/ 9349143 w 11658599"/>
              <a:gd name="connsiteY1617" fmla="*/ 609104 h 6223656"/>
              <a:gd name="connsiteX1618" fmla="*/ 9339215 w 11658599"/>
              <a:gd name="connsiteY1618" fmla="*/ 631304 h 6223656"/>
              <a:gd name="connsiteX1619" fmla="*/ 9321457 w 11658599"/>
              <a:gd name="connsiteY1619" fmla="*/ 643621 h 6223656"/>
              <a:gd name="connsiteX1620" fmla="*/ 9292389 w 11658599"/>
              <a:gd name="connsiteY1620" fmla="*/ 665805 h 6223656"/>
              <a:gd name="connsiteX1621" fmla="*/ 9252381 w 11658599"/>
              <a:gd name="connsiteY1621" fmla="*/ 676718 h 6223656"/>
              <a:gd name="connsiteX1622" fmla="*/ 9249359 w 11658599"/>
              <a:gd name="connsiteY1622" fmla="*/ 688151 h 6223656"/>
              <a:gd name="connsiteX1623" fmla="*/ 9244723 w 11658599"/>
              <a:gd name="connsiteY1623" fmla="*/ 672770 h 6223656"/>
              <a:gd name="connsiteX1624" fmla="*/ 9243955 w 11658599"/>
              <a:gd name="connsiteY1624" fmla="*/ 655917 h 6223656"/>
              <a:gd name="connsiteX1625" fmla="*/ 9264468 w 11658599"/>
              <a:gd name="connsiteY1625" fmla="*/ 630982 h 6223656"/>
              <a:gd name="connsiteX1626" fmla="*/ 9266926 w 11658599"/>
              <a:gd name="connsiteY1626" fmla="*/ 612905 h 6223656"/>
              <a:gd name="connsiteX1627" fmla="*/ 9253908 w 11658599"/>
              <a:gd name="connsiteY1627" fmla="*/ 600707 h 6223656"/>
              <a:gd name="connsiteX1628" fmla="*/ 9241454 w 11658599"/>
              <a:gd name="connsiteY1628" fmla="*/ 595152 h 6223656"/>
              <a:gd name="connsiteX1629" fmla="*/ 9230372 w 11658599"/>
              <a:gd name="connsiteY1629" fmla="*/ 637076 h 6223656"/>
              <a:gd name="connsiteX1630" fmla="*/ 9189486 w 11658599"/>
              <a:gd name="connsiteY1630" fmla="*/ 633750 h 6223656"/>
              <a:gd name="connsiteX1631" fmla="*/ 9148599 w 11658599"/>
              <a:gd name="connsiteY1631" fmla="*/ 630423 h 6223656"/>
              <a:gd name="connsiteX1632" fmla="*/ 9095192 w 11658599"/>
              <a:gd name="connsiteY1632" fmla="*/ 702998 h 6223656"/>
              <a:gd name="connsiteX1633" fmla="*/ 9015848 w 11658599"/>
              <a:gd name="connsiteY1633" fmla="*/ 728853 h 6223656"/>
              <a:gd name="connsiteX1634" fmla="*/ 9002751 w 11658599"/>
              <a:gd name="connsiteY1634" fmla="*/ 778399 h 6223656"/>
              <a:gd name="connsiteX1635" fmla="*/ 8967791 w 11658599"/>
              <a:gd name="connsiteY1635" fmla="*/ 789965 h 6223656"/>
              <a:gd name="connsiteX1636" fmla="*/ 8946128 w 11658599"/>
              <a:gd name="connsiteY1636" fmla="*/ 817051 h 6223656"/>
              <a:gd name="connsiteX1637" fmla="*/ 8917864 w 11658599"/>
              <a:gd name="connsiteY1637" fmla="*/ 842787 h 6223656"/>
              <a:gd name="connsiteX1638" fmla="*/ 8886484 w 11658599"/>
              <a:gd name="connsiteY1638" fmla="*/ 867137 h 6223656"/>
              <a:gd name="connsiteX1639" fmla="*/ 8882714 w 11658599"/>
              <a:gd name="connsiteY1639" fmla="*/ 846282 h 6223656"/>
              <a:gd name="connsiteX1640" fmla="*/ 8878946 w 11658599"/>
              <a:gd name="connsiteY1640" fmla="*/ 825428 h 6223656"/>
              <a:gd name="connsiteX1641" fmla="*/ 8887363 w 11658599"/>
              <a:gd name="connsiteY1641" fmla="*/ 808945 h 6223656"/>
              <a:gd name="connsiteX1642" fmla="*/ 8903610 w 11658599"/>
              <a:gd name="connsiteY1642" fmla="*/ 802345 h 6223656"/>
              <a:gd name="connsiteX1643" fmla="*/ 8911417 w 11658599"/>
              <a:gd name="connsiteY1643" fmla="*/ 772808 h 6223656"/>
              <a:gd name="connsiteX1644" fmla="*/ 8930166 w 11658599"/>
              <a:gd name="connsiteY1644" fmla="*/ 754541 h 6223656"/>
              <a:gd name="connsiteX1645" fmla="*/ 8954457 w 11658599"/>
              <a:gd name="connsiteY1645" fmla="*/ 715314 h 6223656"/>
              <a:gd name="connsiteX1646" fmla="*/ 8952328 w 11658599"/>
              <a:gd name="connsiteY1646" fmla="*/ 670693 h 6223656"/>
              <a:gd name="connsiteX1647" fmla="*/ 8972841 w 11658599"/>
              <a:gd name="connsiteY1647" fmla="*/ 645757 h 6223656"/>
              <a:gd name="connsiteX1648" fmla="*/ 9009959 w 11658599"/>
              <a:gd name="connsiteY1648" fmla="*/ 628229 h 6223656"/>
              <a:gd name="connsiteX1649" fmla="*/ 9019026 w 11658599"/>
              <a:gd name="connsiteY1649" fmla="*/ 593929 h 6223656"/>
              <a:gd name="connsiteX1650" fmla="*/ 9053121 w 11658599"/>
              <a:gd name="connsiteY1650" fmla="*/ 587834 h 6223656"/>
              <a:gd name="connsiteX1651" fmla="*/ 9063195 w 11658599"/>
              <a:gd name="connsiteY1651" fmla="*/ 549721 h 6223656"/>
              <a:gd name="connsiteX1652" fmla="*/ 9084837 w 11658599"/>
              <a:gd name="connsiteY1652" fmla="*/ 538072 h 6223656"/>
              <a:gd name="connsiteX1653" fmla="*/ 9068231 w 11658599"/>
              <a:gd name="connsiteY1653" fmla="*/ 530665 h 6223656"/>
              <a:gd name="connsiteX1654" fmla="*/ 9094909 w 11658599"/>
              <a:gd name="connsiteY1654" fmla="*/ 499960 h 6223656"/>
              <a:gd name="connsiteX1655" fmla="*/ 9094661 w 11658599"/>
              <a:gd name="connsiteY1655" fmla="*/ 483339 h 6223656"/>
              <a:gd name="connsiteX1656" fmla="*/ 9127998 w 11658599"/>
              <a:gd name="connsiteY1656" fmla="*/ 497675 h 6223656"/>
              <a:gd name="connsiteX1657" fmla="*/ 9149640 w 11658599"/>
              <a:gd name="connsiteY1657" fmla="*/ 486026 h 6223656"/>
              <a:gd name="connsiteX1658" fmla="*/ 9173472 w 11658599"/>
              <a:gd name="connsiteY1658" fmla="*/ 455115 h 6223656"/>
              <a:gd name="connsiteX1659" fmla="*/ 9195702 w 11658599"/>
              <a:gd name="connsiteY1659" fmla="*/ 417102 h 6223656"/>
              <a:gd name="connsiteX1660" fmla="*/ 9165515 w 11658599"/>
              <a:gd name="connsiteY1660" fmla="*/ 390852 h 6223656"/>
              <a:gd name="connsiteX1661" fmla="*/ 9131540 w 11658599"/>
              <a:gd name="connsiteY1661" fmla="*/ 414043 h 6223656"/>
              <a:gd name="connsiteX1662" fmla="*/ 9117273 w 11658599"/>
              <a:gd name="connsiteY1662" fmla="*/ 426320 h 6223656"/>
              <a:gd name="connsiteX1663" fmla="*/ 9097444 w 11658599"/>
              <a:gd name="connsiteY1663" fmla="*/ 420138 h 6223656"/>
              <a:gd name="connsiteX1664" fmla="*/ 9069760 w 11658599"/>
              <a:gd name="connsiteY1664" fmla="*/ 454656 h 6223656"/>
              <a:gd name="connsiteX1665" fmla="*/ 9061700 w 11658599"/>
              <a:gd name="connsiteY1665" fmla="*/ 485147 h 6223656"/>
              <a:gd name="connsiteX1666" fmla="*/ 9036723 w 11658599"/>
              <a:gd name="connsiteY1666" fmla="*/ 500633 h 6223656"/>
              <a:gd name="connsiteX1667" fmla="*/ 9022690 w 11658599"/>
              <a:gd name="connsiteY1667" fmla="*/ 527393 h 6223656"/>
              <a:gd name="connsiteX1668" fmla="*/ 8994882 w 11658599"/>
              <a:gd name="connsiteY1668" fmla="*/ 544813 h 6223656"/>
              <a:gd name="connsiteX1669" fmla="*/ 8974491 w 11658599"/>
              <a:gd name="connsiteY1669" fmla="*/ 586845 h 6223656"/>
              <a:gd name="connsiteX1670" fmla="*/ 8963780 w 11658599"/>
              <a:gd name="connsiteY1670" fmla="*/ 590056 h 6223656"/>
              <a:gd name="connsiteX1671" fmla="*/ 8950713 w 11658599"/>
              <a:gd name="connsiteY1671" fmla="*/ 589021 h 6223656"/>
              <a:gd name="connsiteX1672" fmla="*/ 8953501 w 11658599"/>
              <a:gd name="connsiteY1672" fmla="*/ 563103 h 6223656"/>
              <a:gd name="connsiteX1673" fmla="*/ 8974124 w 11658599"/>
              <a:gd name="connsiteY1673" fmla="*/ 535554 h 6223656"/>
              <a:gd name="connsiteX1674" fmla="*/ 8936764 w 11658599"/>
              <a:gd name="connsiteY1674" fmla="*/ 518888 h 6223656"/>
              <a:gd name="connsiteX1675" fmla="*/ 8936885 w 11658599"/>
              <a:gd name="connsiteY1675" fmla="*/ 535986 h 6223656"/>
              <a:gd name="connsiteX1676" fmla="*/ 8926474 w 11658599"/>
              <a:gd name="connsiteY1676" fmla="*/ 544655 h 6223656"/>
              <a:gd name="connsiteX1677" fmla="*/ 8912100 w 11658599"/>
              <a:gd name="connsiteY1677" fmla="*/ 541971 h 6223656"/>
              <a:gd name="connsiteX1678" fmla="*/ 8893652 w 11658599"/>
              <a:gd name="connsiteY1678" fmla="*/ 548123 h 6223656"/>
              <a:gd name="connsiteX1679" fmla="*/ 8872846 w 11658599"/>
              <a:gd name="connsiteY1679" fmla="*/ 550025 h 6223656"/>
              <a:gd name="connsiteX1680" fmla="*/ 8852333 w 11658599"/>
              <a:gd name="connsiteY1680" fmla="*/ 574961 h 6223656"/>
              <a:gd name="connsiteX1681" fmla="*/ 8809814 w 11658599"/>
              <a:gd name="connsiteY1681" fmla="*/ 560256 h 6223656"/>
              <a:gd name="connsiteX1682" fmla="*/ 8791194 w 11658599"/>
              <a:gd name="connsiteY1682" fmla="*/ 560472 h 6223656"/>
              <a:gd name="connsiteX1683" fmla="*/ 8776852 w 11658599"/>
              <a:gd name="connsiteY1683" fmla="*/ 562062 h 6223656"/>
              <a:gd name="connsiteX1684" fmla="*/ 8772696 w 11658599"/>
              <a:gd name="connsiteY1684" fmla="*/ 577784 h 6223656"/>
              <a:gd name="connsiteX1685" fmla="*/ 8761371 w 11658599"/>
              <a:gd name="connsiteY1685" fmla="*/ 585512 h 6223656"/>
              <a:gd name="connsiteX1686" fmla="*/ 8749165 w 11658599"/>
              <a:gd name="connsiteY1686" fmla="*/ 596578 h 6223656"/>
              <a:gd name="connsiteX1687" fmla="*/ 8737714 w 11658599"/>
              <a:gd name="connsiteY1687" fmla="*/ 604785 h 6223656"/>
              <a:gd name="connsiteX1688" fmla="*/ 8735090 w 11658599"/>
              <a:gd name="connsiteY1688" fmla="*/ 599354 h 6223656"/>
              <a:gd name="connsiteX1689" fmla="*/ 8735578 w 11658599"/>
              <a:gd name="connsiteY1689" fmla="*/ 595312 h 6223656"/>
              <a:gd name="connsiteX1690" fmla="*/ 8762573 w 11658599"/>
              <a:gd name="connsiteY1690" fmla="*/ 554628 h 6223656"/>
              <a:gd name="connsiteX1691" fmla="*/ 8788814 w 11658599"/>
              <a:gd name="connsiteY1691" fmla="*/ 516803 h 6223656"/>
              <a:gd name="connsiteX1692" fmla="*/ 8779383 w 11658599"/>
              <a:gd name="connsiteY1692" fmla="*/ 499814 h 6223656"/>
              <a:gd name="connsiteX1693" fmla="*/ 8770836 w 11658599"/>
              <a:gd name="connsiteY1693" fmla="*/ 461917 h 6223656"/>
              <a:gd name="connsiteX1694" fmla="*/ 8735734 w 11658599"/>
              <a:gd name="connsiteY1694" fmla="*/ 471821 h 6223656"/>
              <a:gd name="connsiteX1695" fmla="*/ 8721765 w 11658599"/>
              <a:gd name="connsiteY1695" fmla="*/ 489557 h 6223656"/>
              <a:gd name="connsiteX1696" fmla="*/ 8707040 w 11658599"/>
              <a:gd name="connsiteY1696" fmla="*/ 510150 h 6223656"/>
              <a:gd name="connsiteX1697" fmla="*/ 8690434 w 11658599"/>
              <a:gd name="connsiteY1697" fmla="*/ 502743 h 6223656"/>
              <a:gd name="connsiteX1698" fmla="*/ 8673494 w 11658599"/>
              <a:gd name="connsiteY1698" fmla="*/ 520751 h 6223656"/>
              <a:gd name="connsiteX1699" fmla="*/ 8666809 w 11658599"/>
              <a:gd name="connsiteY1699" fmla="*/ 535343 h 6223656"/>
              <a:gd name="connsiteX1700" fmla="*/ 8656484 w 11658599"/>
              <a:gd name="connsiteY1700" fmla="*/ 533932 h 6223656"/>
              <a:gd name="connsiteX1701" fmla="*/ 8648122 w 11658599"/>
              <a:gd name="connsiteY1701" fmla="*/ 525452 h 6223656"/>
              <a:gd name="connsiteX1702" fmla="*/ 8641571 w 11658599"/>
              <a:gd name="connsiteY1702" fmla="*/ 523441 h 6223656"/>
              <a:gd name="connsiteX1703" fmla="*/ 8639127 w 11658599"/>
              <a:gd name="connsiteY1703" fmla="*/ 527910 h 6223656"/>
              <a:gd name="connsiteX1704" fmla="*/ 8622591 w 11658599"/>
              <a:gd name="connsiteY1704" fmla="*/ 533335 h 6223656"/>
              <a:gd name="connsiteX1705" fmla="*/ 8618871 w 11658599"/>
              <a:gd name="connsiteY1705" fmla="*/ 540214 h 6223656"/>
              <a:gd name="connsiteX1706" fmla="*/ 8573925 w 11658599"/>
              <a:gd name="connsiteY1706" fmla="*/ 557288 h 6223656"/>
              <a:gd name="connsiteX1707" fmla="*/ 8564369 w 11658599"/>
              <a:gd name="connsiteY1707" fmla="*/ 571344 h 6223656"/>
              <a:gd name="connsiteX1708" fmla="*/ 8556952 w 11658599"/>
              <a:gd name="connsiteY1708" fmla="*/ 574261 h 6223656"/>
              <a:gd name="connsiteX1709" fmla="*/ 8536555 w 11658599"/>
              <a:gd name="connsiteY1709" fmla="*/ 575675 h 6223656"/>
              <a:gd name="connsiteX1710" fmla="*/ 8526674 w 11658599"/>
              <a:gd name="connsiteY1710" fmla="*/ 588328 h 6223656"/>
              <a:gd name="connsiteX1711" fmla="*/ 8522330 w 11658599"/>
              <a:gd name="connsiteY1711" fmla="*/ 587640 h 6223656"/>
              <a:gd name="connsiteX1712" fmla="*/ 8524126 w 11658599"/>
              <a:gd name="connsiteY1712" fmla="*/ 578346 h 6223656"/>
              <a:gd name="connsiteX1713" fmla="*/ 8533822 w 11658599"/>
              <a:gd name="connsiteY1713" fmla="*/ 555376 h 6223656"/>
              <a:gd name="connsiteX1714" fmla="*/ 8551916 w 11658599"/>
              <a:gd name="connsiteY1714" fmla="*/ 517646 h 6223656"/>
              <a:gd name="connsiteX1715" fmla="*/ 8522857 w 11658599"/>
              <a:gd name="connsiteY1715" fmla="*/ 504684 h 6223656"/>
              <a:gd name="connsiteX1716" fmla="*/ 8471150 w 11658599"/>
              <a:gd name="connsiteY1716" fmla="*/ 507183 h 6223656"/>
              <a:gd name="connsiteX1717" fmla="*/ 8478994 w 11658599"/>
              <a:gd name="connsiteY1717" fmla="*/ 519203 h 6223656"/>
              <a:gd name="connsiteX1718" fmla="*/ 8483725 w 11658599"/>
              <a:gd name="connsiteY1718" fmla="*/ 529834 h 6223656"/>
              <a:gd name="connsiteX1719" fmla="*/ 8475216 w 11658599"/>
              <a:gd name="connsiteY1719" fmla="*/ 533496 h 6223656"/>
              <a:gd name="connsiteX1720" fmla="*/ 8465106 w 11658599"/>
              <a:gd name="connsiteY1720" fmla="*/ 530050 h 6223656"/>
              <a:gd name="connsiteX1721" fmla="*/ 8421560 w 11658599"/>
              <a:gd name="connsiteY1721" fmla="*/ 586038 h 6223656"/>
              <a:gd name="connsiteX1722" fmla="*/ 8420421 w 11658599"/>
              <a:gd name="connsiteY1722" fmla="*/ 584793 h 6223656"/>
              <a:gd name="connsiteX1723" fmla="*/ 8411873 w 11658599"/>
              <a:gd name="connsiteY1723" fmla="*/ 578442 h 6223656"/>
              <a:gd name="connsiteX1724" fmla="*/ 8411013 w 11658599"/>
              <a:gd name="connsiteY1724" fmla="*/ 595417 h 6223656"/>
              <a:gd name="connsiteX1725" fmla="*/ 8402455 w 11658599"/>
              <a:gd name="connsiteY1725" fmla="*/ 599099 h 6223656"/>
              <a:gd name="connsiteX1726" fmla="*/ 8384612 w 11658599"/>
              <a:gd name="connsiteY1726" fmla="*/ 591323 h 6223656"/>
              <a:gd name="connsiteX1727" fmla="*/ 8358578 w 11658599"/>
              <a:gd name="connsiteY1727" fmla="*/ 579977 h 6223656"/>
              <a:gd name="connsiteX1728" fmla="*/ 8335040 w 11658599"/>
              <a:gd name="connsiteY1728" fmla="*/ 614193 h 6223656"/>
              <a:gd name="connsiteX1729" fmla="*/ 8288917 w 11658599"/>
              <a:gd name="connsiteY1729" fmla="*/ 612774 h 6223656"/>
              <a:gd name="connsiteX1730" fmla="*/ 8287465 w 11658599"/>
              <a:gd name="connsiteY1730" fmla="*/ 641404 h 6223656"/>
              <a:gd name="connsiteX1731" fmla="*/ 8267166 w 11658599"/>
              <a:gd name="connsiteY1731" fmla="*/ 640890 h 6223656"/>
              <a:gd name="connsiteX1732" fmla="*/ 8257299 w 11658599"/>
              <a:gd name="connsiteY1732" fmla="*/ 653269 h 6223656"/>
              <a:gd name="connsiteX1733" fmla="*/ 8243117 w 11658599"/>
              <a:gd name="connsiteY1733" fmla="*/ 663299 h 6223656"/>
              <a:gd name="connsiteX1734" fmla="*/ 8226797 w 11658599"/>
              <a:gd name="connsiteY1734" fmla="*/ 671741 h 6223656"/>
              <a:gd name="connsiteX1735" fmla="*/ 8221601 w 11658599"/>
              <a:gd name="connsiteY1735" fmla="*/ 657596 h 6223656"/>
              <a:gd name="connsiteX1736" fmla="*/ 8216406 w 11658599"/>
              <a:gd name="connsiteY1736" fmla="*/ 643452 h 6223656"/>
              <a:gd name="connsiteX1737" fmla="*/ 8219430 w 11658599"/>
              <a:gd name="connsiteY1737" fmla="*/ 634843 h 6223656"/>
              <a:gd name="connsiteX1738" fmla="*/ 8228696 w 11658599"/>
              <a:gd name="connsiteY1738" fmla="*/ 634301 h 6223656"/>
              <a:gd name="connsiteX1739" fmla="*/ 8229562 w 11658599"/>
              <a:gd name="connsiteY1739" fmla="*/ 617233 h 6223656"/>
              <a:gd name="connsiteX1740" fmla="*/ 8238806 w 11658599"/>
              <a:gd name="connsiteY1740" fmla="*/ 609818 h 6223656"/>
              <a:gd name="connsiteX1741" fmla="*/ 8248666 w 11658599"/>
              <a:gd name="connsiteY1741" fmla="*/ 590292 h 6223656"/>
              <a:gd name="connsiteX1742" fmla="*/ 8241263 w 11658599"/>
              <a:gd name="connsiteY1742" fmla="*/ 561365 h 6223656"/>
              <a:gd name="connsiteX1743" fmla="*/ 8250704 w 11658599"/>
              <a:gd name="connsiteY1743" fmla="*/ 550097 h 6223656"/>
              <a:gd name="connsiteX1744" fmla="*/ 8271541 w 11658599"/>
              <a:gd name="connsiteY1744" fmla="*/ 547298 h 6223656"/>
              <a:gd name="connsiteX1745" fmla="*/ 8272546 w 11658599"/>
              <a:gd name="connsiteY1745" fmla="*/ 527477 h 6223656"/>
              <a:gd name="connsiteX1746" fmla="*/ 8293049 w 11658599"/>
              <a:gd name="connsiteY1746" fmla="*/ 531285 h 6223656"/>
              <a:gd name="connsiteX1747" fmla="*/ 8294165 w 11658599"/>
              <a:gd name="connsiteY1747" fmla="*/ 509260 h 6223656"/>
              <a:gd name="connsiteX1748" fmla="*/ 8306120 w 11658599"/>
              <a:gd name="connsiteY1748" fmla="*/ 506717 h 6223656"/>
              <a:gd name="connsiteX1749" fmla="*/ 8294723 w 11658599"/>
              <a:gd name="connsiteY1749" fmla="*/ 498249 h 6223656"/>
              <a:gd name="connsiteX1750" fmla="*/ 8307236 w 11658599"/>
              <a:gd name="connsiteY1750" fmla="*/ 484693 h 6223656"/>
              <a:gd name="connsiteX1751" fmla="*/ 8304819 w 11658599"/>
              <a:gd name="connsiteY1751" fmla="*/ 474041 h 6223656"/>
              <a:gd name="connsiteX1752" fmla="*/ 8327626 w 11658599"/>
              <a:gd name="connsiteY1752" fmla="*/ 490703 h 6223656"/>
              <a:gd name="connsiteX1753" fmla="*/ 8339582 w 11658599"/>
              <a:gd name="connsiteY1753" fmla="*/ 488159 h 6223656"/>
              <a:gd name="connsiteX1754" fmla="*/ 8350286 w 11658599"/>
              <a:gd name="connsiteY1754" fmla="*/ 473830 h 6223656"/>
              <a:gd name="connsiteX1755" fmla="*/ 8359022 w 11658599"/>
              <a:gd name="connsiteY1755" fmla="*/ 454613 h 6223656"/>
              <a:gd name="connsiteX1756" fmla="*/ 8336564 w 11658599"/>
              <a:gd name="connsiteY1756" fmla="*/ 431068 h 6223656"/>
              <a:gd name="connsiteX1757" fmla="*/ 8318463 w 11658599"/>
              <a:gd name="connsiteY1757" fmla="*/ 438187 h 6223656"/>
              <a:gd name="connsiteX1758" fmla="*/ 8311208 w 11658599"/>
              <a:gd name="connsiteY1758" fmla="*/ 442794 h 6223656"/>
              <a:gd name="connsiteX1759" fmla="*/ 8297961 w 11658599"/>
              <a:gd name="connsiteY1759" fmla="*/ 434379 h 6223656"/>
              <a:gd name="connsiteX1760" fmla="*/ 8285337 w 11658599"/>
              <a:gd name="connsiteY1760" fmla="*/ 450138 h 6223656"/>
              <a:gd name="connsiteX1761" fmla="*/ 8284443 w 11658599"/>
              <a:gd name="connsiteY1761" fmla="*/ 467757 h 6223656"/>
              <a:gd name="connsiteX1762" fmla="*/ 8270924 w 11658599"/>
              <a:gd name="connsiteY1762" fmla="*/ 471994 h 6223656"/>
              <a:gd name="connsiteX1763" fmla="*/ 8265785 w 11658599"/>
              <a:gd name="connsiteY1763" fmla="*/ 485888 h 6223656"/>
              <a:gd name="connsiteX1764" fmla="*/ 8250758 w 11658599"/>
              <a:gd name="connsiteY1764" fmla="*/ 490719 h 6223656"/>
              <a:gd name="connsiteX1765" fmla="*/ 8243719 w 11658599"/>
              <a:gd name="connsiteY1765" fmla="*/ 512913 h 6223656"/>
              <a:gd name="connsiteX1766" fmla="*/ 8237455 w 11658599"/>
              <a:gd name="connsiteY1766" fmla="*/ 512544 h 6223656"/>
              <a:gd name="connsiteX1767" fmla="*/ 8229139 w 11658599"/>
              <a:gd name="connsiteY1767" fmla="*/ 508936 h 6223656"/>
              <a:gd name="connsiteX1768" fmla="*/ 8227357 w 11658599"/>
              <a:gd name="connsiteY1768" fmla="*/ 493042 h 6223656"/>
              <a:gd name="connsiteX1769" fmla="*/ 8236511 w 11658599"/>
              <a:gd name="connsiteY1769" fmla="*/ 480133 h 6223656"/>
              <a:gd name="connsiteX1770" fmla="*/ 8210869 w 11658599"/>
              <a:gd name="connsiteY1770" fmla="*/ 461079 h 6223656"/>
              <a:gd name="connsiteX1771" fmla="*/ 8213271 w 11658599"/>
              <a:gd name="connsiteY1771" fmla="*/ 472006 h 6223656"/>
              <a:gd name="connsiteX1772" fmla="*/ 8207937 w 11658599"/>
              <a:gd name="connsiteY1772" fmla="*/ 475184 h 6223656"/>
              <a:gd name="connsiteX1773" fmla="*/ 8198579 w 11658599"/>
              <a:gd name="connsiteY1773" fmla="*/ 470230 h 6223656"/>
              <a:gd name="connsiteX1774" fmla="*/ 8187874 w 11658599"/>
              <a:gd name="connsiteY1774" fmla="*/ 469989 h 6223656"/>
              <a:gd name="connsiteX1775" fmla="*/ 8175116 w 11658599"/>
              <a:gd name="connsiteY1775" fmla="*/ 466508 h 6223656"/>
              <a:gd name="connsiteX1776" fmla="*/ 8165676 w 11658599"/>
              <a:gd name="connsiteY1776" fmla="*/ 477776 h 6223656"/>
              <a:gd name="connsiteX1777" fmla="*/ 8137073 w 11658599"/>
              <a:gd name="connsiteY1777" fmla="*/ 458808 h 6223656"/>
              <a:gd name="connsiteX1778" fmla="*/ 8125453 w 11658599"/>
              <a:gd name="connsiteY1778" fmla="*/ 454745 h 6223656"/>
              <a:gd name="connsiteX1779" fmla="*/ 8116696 w 11658599"/>
              <a:gd name="connsiteY1779" fmla="*/ 452522 h 6223656"/>
              <a:gd name="connsiteX1780" fmla="*/ 8116235 w 11658599"/>
              <a:gd name="connsiteY1780" fmla="*/ 461607 h 6223656"/>
              <a:gd name="connsiteX1781" fmla="*/ 8110202 w 11658599"/>
              <a:gd name="connsiteY1781" fmla="*/ 463979 h 6223656"/>
              <a:gd name="connsiteX1782" fmla="*/ 8104071 w 11658599"/>
              <a:gd name="connsiteY1782" fmla="*/ 468280 h 6223656"/>
              <a:gd name="connsiteX1783" fmla="*/ 8098023 w 11658599"/>
              <a:gd name="connsiteY1783" fmla="*/ 470928 h 6223656"/>
              <a:gd name="connsiteX1784" fmla="*/ 8095642 w 11658599"/>
              <a:gd name="connsiteY1784" fmla="*/ 466874 h 6223656"/>
              <a:gd name="connsiteX1785" fmla="*/ 8095398 w 11658599"/>
              <a:gd name="connsiteY1785" fmla="*/ 464407 h 6223656"/>
              <a:gd name="connsiteX1786" fmla="*/ 8106751 w 11658599"/>
              <a:gd name="connsiteY1786" fmla="*/ 444562 h 6223656"/>
              <a:gd name="connsiteX1787" fmla="*/ 8118022 w 11658599"/>
              <a:gd name="connsiteY1787" fmla="*/ 426369 h 6223656"/>
              <a:gd name="connsiteX1788" fmla="*/ 8109810 w 11658599"/>
              <a:gd name="connsiteY1788" fmla="*/ 413411 h 6223656"/>
              <a:gd name="connsiteX1789" fmla="*/ 8099306 w 11658599"/>
              <a:gd name="connsiteY1789" fmla="*/ 387323 h 6223656"/>
              <a:gd name="connsiteX1790" fmla="*/ 8078692 w 11658599"/>
              <a:gd name="connsiteY1790" fmla="*/ 385717 h 6223656"/>
              <a:gd name="connsiteX1791" fmla="*/ 8072366 w 11658599"/>
              <a:gd name="connsiteY1791" fmla="*/ 393872 h 6223656"/>
              <a:gd name="connsiteX1792" fmla="*/ 8065956 w 11658599"/>
              <a:gd name="connsiteY1792" fmla="*/ 403678 h 6223656"/>
              <a:gd name="connsiteX1793" fmla="*/ 8054558 w 11658599"/>
              <a:gd name="connsiteY1793" fmla="*/ 395209 h 6223656"/>
              <a:gd name="connsiteX1794" fmla="*/ 8046410 w 11658599"/>
              <a:gd name="connsiteY1794" fmla="*/ 402867 h 6223656"/>
              <a:gd name="connsiteX1795" fmla="*/ 8027577 w 11658599"/>
              <a:gd name="connsiteY1795" fmla="*/ 402585 h 6223656"/>
              <a:gd name="connsiteX1796" fmla="*/ 7989087 w 11658599"/>
              <a:gd name="connsiteY1796" fmla="*/ 403694 h 6223656"/>
              <a:gd name="connsiteX1797" fmla="*/ 7979395 w 11658599"/>
              <a:gd name="connsiteY1797" fmla="*/ 419917 h 6223656"/>
              <a:gd name="connsiteX1798" fmla="*/ 7961322 w 11658599"/>
              <a:gd name="connsiteY1798" fmla="*/ 426485 h 6223656"/>
              <a:gd name="connsiteX1799" fmla="*/ 7963737 w 11658599"/>
              <a:gd name="connsiteY1799" fmla="*/ 393428 h 6223656"/>
              <a:gd name="connsiteX1800" fmla="*/ 7969924 w 11658599"/>
              <a:gd name="connsiteY1800" fmla="*/ 373457 h 6223656"/>
              <a:gd name="connsiteX1801" fmla="*/ 7949979 w 11658599"/>
              <a:gd name="connsiteY1801" fmla="*/ 358638 h 6223656"/>
              <a:gd name="connsiteX1802" fmla="*/ 7917969 w 11658599"/>
              <a:gd name="connsiteY1802" fmla="*/ 348564 h 6223656"/>
              <a:gd name="connsiteX1803" fmla="*/ 7924512 w 11658599"/>
              <a:gd name="connsiteY1803" fmla="*/ 357997 h 6223656"/>
              <a:gd name="connsiteX1804" fmla="*/ 7928919 w 11658599"/>
              <a:gd name="connsiteY1804" fmla="*/ 365842 h 6223656"/>
              <a:gd name="connsiteX1805" fmla="*/ 7924094 w 11658599"/>
              <a:gd name="connsiteY1805" fmla="*/ 366256 h 6223656"/>
              <a:gd name="connsiteX1806" fmla="*/ 7917299 w 11658599"/>
              <a:gd name="connsiteY1806" fmla="*/ 361778 h 6223656"/>
              <a:gd name="connsiteX1807" fmla="*/ 7895122 w 11658599"/>
              <a:gd name="connsiteY1807" fmla="*/ 391007 h 6223656"/>
              <a:gd name="connsiteX1808" fmla="*/ 7856519 w 11658599"/>
              <a:gd name="connsiteY1808" fmla="*/ 394318 h 6223656"/>
              <a:gd name="connsiteX1809" fmla="*/ 7844720 w 11658599"/>
              <a:gd name="connsiteY1809" fmla="*/ 408403 h 6223656"/>
              <a:gd name="connsiteX1810" fmla="*/ 7837192 w 11658599"/>
              <a:gd name="connsiteY1810" fmla="*/ 425664 h 6223656"/>
              <a:gd name="connsiteX1811" fmla="*/ 7820042 w 11658599"/>
              <a:gd name="connsiteY1811" fmla="*/ 443201 h 6223656"/>
              <a:gd name="connsiteX1812" fmla="*/ 7794512 w 11658599"/>
              <a:gd name="connsiteY1812" fmla="*/ 451084 h 6223656"/>
              <a:gd name="connsiteX1813" fmla="*/ 7783620 w 11658599"/>
              <a:gd name="connsiteY1813" fmla="*/ 490983 h 6223656"/>
              <a:gd name="connsiteX1814" fmla="*/ 7768817 w 11658599"/>
              <a:gd name="connsiteY1814" fmla="*/ 491410 h 6223656"/>
              <a:gd name="connsiteX1815" fmla="*/ 7757978 w 11658599"/>
              <a:gd name="connsiteY1815" fmla="*/ 471929 h 6223656"/>
              <a:gd name="connsiteX1816" fmla="*/ 7755575 w 11658599"/>
              <a:gd name="connsiteY1816" fmla="*/ 461003 h 6223656"/>
              <a:gd name="connsiteX1817" fmla="*/ 7774569 w 11658599"/>
              <a:gd name="connsiteY1817" fmla="*/ 436265 h 6223656"/>
              <a:gd name="connsiteX1818" fmla="*/ 7784212 w 11658599"/>
              <a:gd name="connsiteY1818" fmla="*/ 442859 h 6223656"/>
              <a:gd name="connsiteX1819" fmla="*/ 7791887 w 11658599"/>
              <a:gd name="connsiteY1819" fmla="*/ 444562 h 6223656"/>
              <a:gd name="connsiteX1820" fmla="*/ 7788850 w 11658599"/>
              <a:gd name="connsiteY1820" fmla="*/ 438877 h 6223656"/>
              <a:gd name="connsiteX1821" fmla="*/ 7783674 w 11658599"/>
              <a:gd name="connsiteY1821" fmla="*/ 431604 h 6223656"/>
              <a:gd name="connsiteX1822" fmla="*/ 7793226 w 11658599"/>
              <a:gd name="connsiteY1822" fmla="*/ 418133 h 6223656"/>
              <a:gd name="connsiteX1823" fmla="*/ 7779762 w 11658599"/>
              <a:gd name="connsiteY1823" fmla="*/ 392131 h 6223656"/>
              <a:gd name="connsiteX1824" fmla="*/ 7767249 w 11658599"/>
              <a:gd name="connsiteY1824" fmla="*/ 405686 h 6223656"/>
              <a:gd name="connsiteX1825" fmla="*/ 7763283 w 11658599"/>
              <a:gd name="connsiteY1825" fmla="*/ 425594 h 6223656"/>
              <a:gd name="connsiteX1826" fmla="*/ 7743563 w 11658599"/>
              <a:gd name="connsiteY1826" fmla="*/ 406370 h 6223656"/>
              <a:gd name="connsiteX1827" fmla="*/ 7747110 w 11658599"/>
              <a:gd name="connsiteY1827" fmla="*/ 423860 h 6223656"/>
              <a:gd name="connsiteX1828" fmla="*/ 7750659 w 11658599"/>
              <a:gd name="connsiteY1828" fmla="*/ 441352 h 6223656"/>
              <a:gd name="connsiteX1829" fmla="*/ 7729758 w 11658599"/>
              <a:gd name="connsiteY1829" fmla="*/ 452675 h 6223656"/>
              <a:gd name="connsiteX1830" fmla="*/ 7719375 w 11658599"/>
              <a:gd name="connsiteY1830" fmla="*/ 475241 h 6223656"/>
              <a:gd name="connsiteX1831" fmla="*/ 7733133 w 11658599"/>
              <a:gd name="connsiteY1831" fmla="*/ 495463 h 6223656"/>
              <a:gd name="connsiteX1832" fmla="*/ 7755856 w 11658599"/>
              <a:gd name="connsiteY1832" fmla="*/ 513775 h 6223656"/>
              <a:gd name="connsiteX1833" fmla="*/ 7770103 w 11658599"/>
              <a:gd name="connsiteY1833" fmla="*/ 524361 h 6223656"/>
              <a:gd name="connsiteX1834" fmla="*/ 7792042 w 11658599"/>
              <a:gd name="connsiteY1834" fmla="*/ 499812 h 6223656"/>
              <a:gd name="connsiteX1835" fmla="*/ 7822445 w 11658599"/>
              <a:gd name="connsiteY1835" fmla="*/ 483267 h 6223656"/>
              <a:gd name="connsiteX1836" fmla="*/ 7822969 w 11658599"/>
              <a:gd name="connsiteY1836" fmla="*/ 480228 h 6223656"/>
              <a:gd name="connsiteX1837" fmla="*/ 7825630 w 11658599"/>
              <a:gd name="connsiteY1837" fmla="*/ 478778 h 6223656"/>
              <a:gd name="connsiteX1838" fmla="*/ 7829498 w 11658599"/>
              <a:gd name="connsiteY1838" fmla="*/ 489935 h 6223656"/>
              <a:gd name="connsiteX1839" fmla="*/ 7833284 w 11658599"/>
              <a:gd name="connsiteY1839" fmla="*/ 502748 h 6223656"/>
              <a:gd name="connsiteX1840" fmla="*/ 7815464 w 11658599"/>
              <a:gd name="connsiteY1840" fmla="*/ 504361 h 6223656"/>
              <a:gd name="connsiteX1841" fmla="*/ 7805856 w 11658599"/>
              <a:gd name="connsiteY1841" fmla="*/ 518932 h 6223656"/>
              <a:gd name="connsiteX1842" fmla="*/ 7782734 w 11658599"/>
              <a:gd name="connsiteY1842" fmla="*/ 530318 h 6223656"/>
              <a:gd name="connsiteX1843" fmla="*/ 7757478 w 11658599"/>
              <a:gd name="connsiteY1843" fmla="*/ 540118 h 6223656"/>
              <a:gd name="connsiteX1844" fmla="*/ 7746402 w 11658599"/>
              <a:gd name="connsiteY1844" fmla="*/ 554456 h 6223656"/>
              <a:gd name="connsiteX1845" fmla="*/ 7735411 w 11658599"/>
              <a:gd name="connsiteY1845" fmla="*/ 567144 h 6223656"/>
              <a:gd name="connsiteX1846" fmla="*/ 7715802 w 11658599"/>
              <a:gd name="connsiteY1846" fmla="*/ 545717 h 6223656"/>
              <a:gd name="connsiteX1847" fmla="*/ 7727980 w 11658599"/>
              <a:gd name="connsiteY1847" fmla="*/ 538768 h 6223656"/>
              <a:gd name="connsiteX1848" fmla="*/ 7717589 w 11658599"/>
              <a:gd name="connsiteY1848" fmla="*/ 510479 h 6223656"/>
              <a:gd name="connsiteX1849" fmla="*/ 7726611 w 11658599"/>
              <a:gd name="connsiteY1849" fmla="*/ 507470 h 6223656"/>
              <a:gd name="connsiteX1850" fmla="*/ 7718371 w 11658599"/>
              <a:gd name="connsiteY1850" fmla="*/ 495063 h 6223656"/>
              <a:gd name="connsiteX1851" fmla="*/ 7718126 w 11658599"/>
              <a:gd name="connsiteY1851" fmla="*/ 492596 h 6223656"/>
              <a:gd name="connsiteX1852" fmla="*/ 7715744 w 11658599"/>
              <a:gd name="connsiteY1852" fmla="*/ 488540 h 6223656"/>
              <a:gd name="connsiteX1853" fmla="*/ 7706556 w 11658599"/>
              <a:gd name="connsiteY1853" fmla="*/ 494854 h 6223656"/>
              <a:gd name="connsiteX1854" fmla="*/ 7697198 w 11658599"/>
              <a:gd name="connsiteY1854" fmla="*/ 504469 h 6223656"/>
              <a:gd name="connsiteX1855" fmla="*/ 7688539 w 11658599"/>
              <a:gd name="connsiteY1855" fmla="*/ 500320 h 6223656"/>
              <a:gd name="connsiteX1856" fmla="*/ 7689099 w 11658599"/>
              <a:gd name="connsiteY1856" fmla="*/ 489309 h 6223656"/>
              <a:gd name="connsiteX1857" fmla="*/ 7668707 w 11658599"/>
              <a:gd name="connsiteY1857" fmla="*/ 483298 h 6223656"/>
              <a:gd name="connsiteX1858" fmla="*/ 7656864 w 11658599"/>
              <a:gd name="connsiteY1858" fmla="*/ 483640 h 6223656"/>
              <a:gd name="connsiteX1859" fmla="*/ 7653121 w 11658599"/>
              <a:gd name="connsiteY1859" fmla="*/ 499141 h 6223656"/>
              <a:gd name="connsiteX1860" fmla="*/ 7660887 w 11658599"/>
              <a:gd name="connsiteY1860" fmla="*/ 520910 h 6223656"/>
              <a:gd name="connsiteX1861" fmla="*/ 7654742 w 11658599"/>
              <a:gd name="connsiteY1861" fmla="*/ 525485 h 6223656"/>
              <a:gd name="connsiteX1862" fmla="*/ 7643010 w 11658599"/>
              <a:gd name="connsiteY1862" fmla="*/ 523624 h 6223656"/>
              <a:gd name="connsiteX1863" fmla="*/ 7648486 w 11658599"/>
              <a:gd name="connsiteY1863" fmla="*/ 532263 h 6223656"/>
              <a:gd name="connsiteX1864" fmla="*/ 7629828 w 11658599"/>
              <a:gd name="connsiteY1864" fmla="*/ 550394 h 6223656"/>
              <a:gd name="connsiteX1865" fmla="*/ 7615804 w 11658599"/>
              <a:gd name="connsiteY1865" fmla="*/ 535403 h 6223656"/>
              <a:gd name="connsiteX1866" fmla="*/ 7614578 w 11658599"/>
              <a:gd name="connsiteY1866" fmla="*/ 559630 h 6223656"/>
              <a:gd name="connsiteX1867" fmla="*/ 7599479 w 11658599"/>
              <a:gd name="connsiteY1867" fmla="*/ 551268 h 6223656"/>
              <a:gd name="connsiteX1868" fmla="*/ 7596701 w 11658599"/>
              <a:gd name="connsiteY1868" fmla="*/ 562344 h 6223656"/>
              <a:gd name="connsiteX1869" fmla="*/ 7586520 w 11658599"/>
              <a:gd name="connsiteY1869" fmla="*/ 559065 h 6223656"/>
              <a:gd name="connsiteX1870" fmla="*/ 7584634 w 11658599"/>
              <a:gd name="connsiteY1870" fmla="*/ 567091 h 6223656"/>
              <a:gd name="connsiteX1871" fmla="*/ 7578377 w 11658599"/>
              <a:gd name="connsiteY1871" fmla="*/ 573868 h 6223656"/>
              <a:gd name="connsiteX1872" fmla="*/ 7572121 w 11658599"/>
              <a:gd name="connsiteY1872" fmla="*/ 580646 h 6223656"/>
              <a:gd name="connsiteX1873" fmla="*/ 7574970 w 11658599"/>
              <a:gd name="connsiteY1873" fmla="*/ 582763 h 6223656"/>
              <a:gd name="connsiteX1874" fmla="*/ 7565529 w 11658599"/>
              <a:gd name="connsiteY1874" fmla="*/ 594031 h 6223656"/>
              <a:gd name="connsiteX1875" fmla="*/ 7559273 w 11658599"/>
              <a:gd name="connsiteY1875" fmla="*/ 600809 h 6223656"/>
              <a:gd name="connsiteX1876" fmla="*/ 7553016 w 11658599"/>
              <a:gd name="connsiteY1876" fmla="*/ 607586 h 6223656"/>
              <a:gd name="connsiteX1877" fmla="*/ 7535398 w 11658599"/>
              <a:gd name="connsiteY1877" fmla="*/ 627061 h 6223656"/>
              <a:gd name="connsiteX1878" fmla="*/ 7507264 w 11658599"/>
              <a:gd name="connsiteY1878" fmla="*/ 635294 h 6223656"/>
              <a:gd name="connsiteX1879" fmla="*/ 7505700 w 11658599"/>
              <a:gd name="connsiteY1879" fmla="*/ 666128 h 6223656"/>
              <a:gd name="connsiteX1880" fmla="*/ 7491343 w 11658599"/>
              <a:gd name="connsiteY1880" fmla="*/ 657745 h 6223656"/>
              <a:gd name="connsiteX1881" fmla="*/ 7470395 w 11658599"/>
              <a:gd name="connsiteY1881" fmla="*/ 662747 h 6223656"/>
              <a:gd name="connsiteX1882" fmla="*/ 7466757 w 11658599"/>
              <a:gd name="connsiteY1882" fmla="*/ 654330 h 6223656"/>
              <a:gd name="connsiteX1883" fmla="*/ 7465255 w 11658599"/>
              <a:gd name="connsiteY1883" fmla="*/ 647501 h 6223656"/>
              <a:gd name="connsiteX1884" fmla="*/ 7478068 w 11658599"/>
              <a:gd name="connsiteY1884" fmla="*/ 635311 h 6223656"/>
              <a:gd name="connsiteX1885" fmla="*/ 7484471 w 11658599"/>
              <a:gd name="connsiteY1885" fmla="*/ 618359 h 6223656"/>
              <a:gd name="connsiteX1886" fmla="*/ 7495539 w 11658599"/>
              <a:gd name="connsiteY1886" fmla="*/ 626012 h 6223656"/>
              <a:gd name="connsiteX1887" fmla="*/ 7504639 w 11658599"/>
              <a:gd name="connsiteY1887" fmla="*/ 628773 h 6223656"/>
              <a:gd name="connsiteX1888" fmla="*/ 7501600 w 11658599"/>
              <a:gd name="connsiteY1888" fmla="*/ 623087 h 6223656"/>
              <a:gd name="connsiteX1889" fmla="*/ 7496425 w 11658599"/>
              <a:gd name="connsiteY1889" fmla="*/ 615814 h 6223656"/>
              <a:gd name="connsiteX1890" fmla="*/ 7506090 w 11658599"/>
              <a:gd name="connsiteY1890" fmla="*/ 600142 h 6223656"/>
              <a:gd name="connsiteX1891" fmla="*/ 7492737 w 11658599"/>
              <a:gd name="connsiteY1891" fmla="*/ 571937 h 6223656"/>
              <a:gd name="connsiteX1892" fmla="*/ 7478771 w 11658599"/>
              <a:gd name="connsiteY1892" fmla="*/ 584984 h 6223656"/>
              <a:gd name="connsiteX1893" fmla="*/ 7473185 w 11658599"/>
              <a:gd name="connsiteY1893" fmla="*/ 607687 h 6223656"/>
              <a:gd name="connsiteX1894" fmla="*/ 7464589 w 11658599"/>
              <a:gd name="connsiteY1894" fmla="*/ 595014 h 6223656"/>
              <a:gd name="connsiteX1895" fmla="*/ 7453688 w 11658599"/>
              <a:gd name="connsiteY1895" fmla="*/ 584058 h 6223656"/>
              <a:gd name="connsiteX1896" fmla="*/ 7453948 w 11658599"/>
              <a:gd name="connsiteY1896" fmla="*/ 600820 h 6223656"/>
              <a:gd name="connsiteX1897" fmla="*/ 7460449 w 11658599"/>
              <a:gd name="connsiteY1897" fmla="*/ 625648 h 6223656"/>
              <a:gd name="connsiteX1898" fmla="*/ 7436987 w 11658599"/>
              <a:gd name="connsiteY1898" fmla="*/ 636495 h 6223656"/>
              <a:gd name="connsiteX1899" fmla="*/ 7426095 w 11658599"/>
              <a:gd name="connsiteY1899" fmla="*/ 661825 h 6223656"/>
              <a:gd name="connsiteX1900" fmla="*/ 7445257 w 11658599"/>
              <a:gd name="connsiteY1900" fmla="*/ 692060 h 6223656"/>
              <a:gd name="connsiteX1901" fmla="*/ 7436263 w 11658599"/>
              <a:gd name="connsiteY1901" fmla="*/ 694519 h 6223656"/>
              <a:gd name="connsiteX1902" fmla="*/ 7424978 w 11658599"/>
              <a:gd name="connsiteY1902" fmla="*/ 683849 h 6223656"/>
              <a:gd name="connsiteX1903" fmla="*/ 7424789 w 11658599"/>
              <a:gd name="connsiteY1903" fmla="*/ 680280 h 6223656"/>
              <a:gd name="connsiteX1904" fmla="*/ 7422464 w 11658599"/>
              <a:gd name="connsiteY1904" fmla="*/ 675124 h 6223656"/>
              <a:gd name="connsiteX1905" fmla="*/ 7408575 w 11658599"/>
              <a:gd name="connsiteY1905" fmla="*/ 679373 h 6223656"/>
              <a:gd name="connsiteX1906" fmla="*/ 7400845 w 11658599"/>
              <a:gd name="connsiteY1906" fmla="*/ 693341 h 6223656"/>
              <a:gd name="connsiteX1907" fmla="*/ 7360357 w 11658599"/>
              <a:gd name="connsiteY1907" fmla="*/ 704678 h 6223656"/>
              <a:gd name="connsiteX1908" fmla="*/ 7336546 w 11658599"/>
              <a:gd name="connsiteY1908" fmla="*/ 736977 h 6223656"/>
              <a:gd name="connsiteX1909" fmla="*/ 7352525 w 11658599"/>
              <a:gd name="connsiteY1909" fmla="*/ 771704 h 6223656"/>
              <a:gd name="connsiteX1910" fmla="*/ 7349006 w 11658599"/>
              <a:gd name="connsiteY1910" fmla="*/ 782802 h 6223656"/>
              <a:gd name="connsiteX1911" fmla="*/ 7333376 w 11658599"/>
              <a:gd name="connsiteY1911" fmla="*/ 755762 h 6223656"/>
              <a:gd name="connsiteX1912" fmla="*/ 7313306 w 11658599"/>
              <a:gd name="connsiteY1912" fmla="*/ 728850 h 6223656"/>
              <a:gd name="connsiteX1913" fmla="*/ 7312078 w 11658599"/>
              <a:gd name="connsiteY1913" fmla="*/ 753076 h 6223656"/>
              <a:gd name="connsiteX1914" fmla="*/ 7294473 w 11658599"/>
              <a:gd name="connsiteY1914" fmla="*/ 743138 h 6223656"/>
              <a:gd name="connsiteX1915" fmla="*/ 7291240 w 11658599"/>
              <a:gd name="connsiteY1915" fmla="*/ 755875 h 6223656"/>
              <a:gd name="connsiteX1916" fmla="*/ 7276884 w 11658599"/>
              <a:gd name="connsiteY1916" fmla="*/ 762062 h 6223656"/>
              <a:gd name="connsiteX1917" fmla="*/ 7266549 w 11658599"/>
              <a:gd name="connsiteY1917" fmla="*/ 776380 h 6223656"/>
              <a:gd name="connsiteX1918" fmla="*/ 7275419 w 11658599"/>
              <a:gd name="connsiteY1918" fmla="*/ 790970 h 6223656"/>
              <a:gd name="connsiteX1919" fmla="*/ 7280013 w 11658599"/>
              <a:gd name="connsiteY1919" fmla="*/ 802382 h 6223656"/>
              <a:gd name="connsiteX1920" fmla="*/ 7276613 w 11658599"/>
              <a:gd name="connsiteY1920" fmla="*/ 803855 h 6223656"/>
              <a:gd name="connsiteX1921" fmla="*/ 7271243 w 11658599"/>
              <a:gd name="connsiteY1921" fmla="*/ 800436 h 6223656"/>
              <a:gd name="connsiteX1922" fmla="*/ 7269784 w 11658599"/>
              <a:gd name="connsiteY1922" fmla="*/ 807350 h 6223656"/>
              <a:gd name="connsiteX1923" fmla="*/ 7279344 w 11658599"/>
              <a:gd name="connsiteY1923" fmla="*/ 815597 h 6223656"/>
              <a:gd name="connsiteX1924" fmla="*/ 7279498 w 11658599"/>
              <a:gd name="connsiteY1924" fmla="*/ 827138 h 6223656"/>
              <a:gd name="connsiteX1925" fmla="*/ 7275378 w 11658599"/>
              <a:gd name="connsiteY1925" fmla="*/ 835504 h 6223656"/>
              <a:gd name="connsiteX1926" fmla="*/ 7250575 w 11658599"/>
              <a:gd name="connsiteY1926" fmla="*/ 858210 h 6223656"/>
              <a:gd name="connsiteX1927" fmla="*/ 7247725 w 11658599"/>
              <a:gd name="connsiteY1927" fmla="*/ 856093 h 6223656"/>
              <a:gd name="connsiteX1928" fmla="*/ 7220074 w 11658599"/>
              <a:gd name="connsiteY1928" fmla="*/ 876683 h 6223656"/>
              <a:gd name="connsiteX1929" fmla="*/ 7216108 w 11658599"/>
              <a:gd name="connsiteY1929" fmla="*/ 896589 h 6223656"/>
              <a:gd name="connsiteX1930" fmla="*/ 7192979 w 11658599"/>
              <a:gd name="connsiteY1930" fmla="*/ 886259 h 6223656"/>
              <a:gd name="connsiteX1931" fmla="*/ 7193677 w 11658599"/>
              <a:gd name="connsiteY1931" fmla="*/ 872494 h 6223656"/>
              <a:gd name="connsiteX1932" fmla="*/ 7185660 w 11658599"/>
              <a:gd name="connsiteY1932" fmla="*/ 855682 h 6223656"/>
              <a:gd name="connsiteX1933" fmla="*/ 7179054 w 11658599"/>
              <a:gd name="connsiteY1933" fmla="*/ 854772 h 6223656"/>
              <a:gd name="connsiteX1934" fmla="*/ 7176555 w 11658599"/>
              <a:gd name="connsiteY1934" fmla="*/ 860342 h 6223656"/>
              <a:gd name="connsiteX1935" fmla="*/ 7156192 w 11658599"/>
              <a:gd name="connsiteY1935" fmla="*/ 868352 h 6223656"/>
              <a:gd name="connsiteX1936" fmla="*/ 7140021 w 11658599"/>
              <a:gd name="connsiteY1936" fmla="*/ 881188 h 6223656"/>
              <a:gd name="connsiteX1937" fmla="*/ 7135243 w 11658599"/>
              <a:gd name="connsiteY1937" fmla="*/ 887923 h 6223656"/>
              <a:gd name="connsiteX1938" fmla="*/ 7130468 w 11658599"/>
              <a:gd name="connsiteY1938" fmla="*/ 894658 h 6223656"/>
              <a:gd name="connsiteX1939" fmla="*/ 7103646 w 11658599"/>
              <a:gd name="connsiteY1939" fmla="*/ 906152 h 6223656"/>
              <a:gd name="connsiteX1940" fmla="*/ 7087341 w 11658599"/>
              <a:gd name="connsiteY1940" fmla="*/ 928888 h 6223656"/>
              <a:gd name="connsiteX1941" fmla="*/ 7082230 w 11658599"/>
              <a:gd name="connsiteY1941" fmla="*/ 927661 h 6223656"/>
              <a:gd name="connsiteX1942" fmla="*/ 7081309 w 11658599"/>
              <a:gd name="connsiteY1942" fmla="*/ 931261 h 6223656"/>
              <a:gd name="connsiteX1943" fmla="*/ 7086155 w 11658599"/>
              <a:gd name="connsiteY1943" fmla="*/ 952289 h 6223656"/>
              <a:gd name="connsiteX1944" fmla="*/ 7099801 w 11658599"/>
              <a:gd name="connsiteY1944" fmla="*/ 974713 h 6223656"/>
              <a:gd name="connsiteX1945" fmla="*/ 7102475 w 11658599"/>
              <a:gd name="connsiteY1945" fmla="*/ 972986 h 6223656"/>
              <a:gd name="connsiteX1946" fmla="*/ 7103097 w 11658599"/>
              <a:gd name="connsiteY1946" fmla="*/ 968019 h 6223656"/>
              <a:gd name="connsiteX1947" fmla="*/ 7115498 w 11658599"/>
              <a:gd name="connsiteY1947" fmla="*/ 956666 h 6223656"/>
              <a:gd name="connsiteX1948" fmla="*/ 7128011 w 11658599"/>
              <a:gd name="connsiteY1948" fmla="*/ 943110 h 6223656"/>
              <a:gd name="connsiteX1949" fmla="*/ 7133841 w 11658599"/>
              <a:gd name="connsiteY1949" fmla="*/ 922875 h 6223656"/>
              <a:gd name="connsiteX1950" fmla="*/ 7150189 w 11658599"/>
              <a:gd name="connsiteY1950" fmla="*/ 913883 h 6223656"/>
              <a:gd name="connsiteX1951" fmla="*/ 7189183 w 11658599"/>
              <a:gd name="connsiteY1951" fmla="*/ 961140 h 6223656"/>
              <a:gd name="connsiteX1952" fmla="*/ 7189072 w 11658599"/>
              <a:gd name="connsiteY1952" fmla="*/ 963344 h 6223656"/>
              <a:gd name="connsiteX1953" fmla="*/ 7181439 w 11658599"/>
              <a:gd name="connsiteY1953" fmla="*/ 960814 h 6223656"/>
              <a:gd name="connsiteX1954" fmla="*/ 7171753 w 11658599"/>
              <a:gd name="connsiteY1954" fmla="*/ 955045 h 6223656"/>
              <a:gd name="connsiteX1955" fmla="*/ 7162788 w 11658599"/>
              <a:gd name="connsiteY1955" fmla="*/ 956953 h 6223656"/>
              <a:gd name="connsiteX1956" fmla="*/ 7170749 w 11658599"/>
              <a:gd name="connsiteY1956" fmla="*/ 974868 h 6223656"/>
              <a:gd name="connsiteX1957" fmla="*/ 7167565 w 11658599"/>
              <a:gd name="connsiteY1957" fmla="*/ 979357 h 6223656"/>
              <a:gd name="connsiteX1958" fmla="*/ 7141139 w 11658599"/>
              <a:gd name="connsiteY1958" fmla="*/ 961150 h 6223656"/>
              <a:gd name="connsiteX1959" fmla="*/ 7135330 w 11658599"/>
              <a:gd name="connsiteY1959" fmla="*/ 973688 h 6223656"/>
              <a:gd name="connsiteX1960" fmla="*/ 7124172 w 11658599"/>
              <a:gd name="connsiteY1960" fmla="*/ 1004248 h 6223656"/>
              <a:gd name="connsiteX1961" fmla="*/ 7108742 w 11658599"/>
              <a:gd name="connsiteY1961" fmla="*/ 1031633 h 6223656"/>
              <a:gd name="connsiteX1962" fmla="*/ 7096563 w 11658599"/>
              <a:gd name="connsiteY1962" fmla="*/ 1038582 h 6223656"/>
              <a:gd name="connsiteX1963" fmla="*/ 7079692 w 11658599"/>
              <a:gd name="connsiteY1963" fmla="*/ 1021474 h 6223656"/>
              <a:gd name="connsiteX1964" fmla="*/ 7085667 w 11658599"/>
              <a:gd name="connsiteY1964" fmla="*/ 961925 h 6223656"/>
              <a:gd name="connsiteX1965" fmla="*/ 7065541 w 11658599"/>
              <a:gd name="connsiteY1965" fmla="*/ 965252 h 6223656"/>
              <a:gd name="connsiteX1966" fmla="*/ 7049691 w 11658599"/>
              <a:gd name="connsiteY1966" fmla="*/ 971758 h 6223656"/>
              <a:gd name="connsiteX1967" fmla="*/ 7022150 w 11658599"/>
              <a:gd name="connsiteY1967" fmla="*/ 990144 h 6223656"/>
              <a:gd name="connsiteX1968" fmla="*/ 7011187 w 11658599"/>
              <a:gd name="connsiteY1968" fmla="*/ 1002281 h 6223656"/>
              <a:gd name="connsiteX1969" fmla="*/ 7000307 w 11658599"/>
              <a:gd name="connsiteY1969" fmla="*/ 1012765 h 6223656"/>
              <a:gd name="connsiteX1970" fmla="*/ 6982655 w 11658599"/>
              <a:gd name="connsiteY1970" fmla="*/ 1011075 h 6223656"/>
              <a:gd name="connsiteX1971" fmla="*/ 6970141 w 11658599"/>
              <a:gd name="connsiteY1971" fmla="*/ 1024630 h 6223656"/>
              <a:gd name="connsiteX1972" fmla="*/ 6946566 w 11658599"/>
              <a:gd name="connsiteY1972" fmla="*/ 1023110 h 6223656"/>
              <a:gd name="connsiteX1973" fmla="*/ 6945227 w 11658599"/>
              <a:gd name="connsiteY1973" fmla="*/ 1049540 h 6223656"/>
              <a:gd name="connsiteX1974" fmla="*/ 6930933 w 11658599"/>
              <a:gd name="connsiteY1974" fmla="*/ 1061771 h 6223656"/>
              <a:gd name="connsiteX1975" fmla="*/ 6923049 w 11658599"/>
              <a:gd name="connsiteY1975" fmla="*/ 1078767 h 6223656"/>
              <a:gd name="connsiteX1976" fmla="*/ 6911318 w 11658599"/>
              <a:gd name="connsiteY1976" fmla="*/ 1076907 h 6223656"/>
              <a:gd name="connsiteX1977" fmla="*/ 6880705 w 11658599"/>
              <a:gd name="connsiteY1977" fmla="*/ 1097581 h 6223656"/>
              <a:gd name="connsiteX1978" fmla="*/ 6876627 w 11658599"/>
              <a:gd name="connsiteY1978" fmla="*/ 1119689 h 6223656"/>
              <a:gd name="connsiteX1979" fmla="*/ 6868079 w 11658599"/>
              <a:gd name="connsiteY1979" fmla="*/ 1113339 h 6223656"/>
              <a:gd name="connsiteX1980" fmla="*/ 6856474 w 11658599"/>
              <a:gd name="connsiteY1980" fmla="*/ 1109000 h 6223656"/>
              <a:gd name="connsiteX1981" fmla="*/ 6853164 w 11658599"/>
              <a:gd name="connsiteY1981" fmla="*/ 1115968 h 6223656"/>
              <a:gd name="connsiteX1982" fmla="*/ 6845036 w 11658599"/>
              <a:gd name="connsiteY1982" fmla="*/ 1115927 h 6223656"/>
              <a:gd name="connsiteX1983" fmla="*/ 6841098 w 11658599"/>
              <a:gd name="connsiteY1983" fmla="*/ 1120714 h 6223656"/>
              <a:gd name="connsiteX1984" fmla="*/ 6846685 w 11658599"/>
              <a:gd name="connsiteY1984" fmla="*/ 1127151 h 6223656"/>
              <a:gd name="connsiteX1985" fmla="*/ 6862886 w 11658599"/>
              <a:gd name="connsiteY1985" fmla="*/ 1157473 h 6223656"/>
              <a:gd name="connsiteX1986" fmla="*/ 6856071 w 11658599"/>
              <a:gd name="connsiteY1986" fmla="*/ 1175262 h 6223656"/>
              <a:gd name="connsiteX1987" fmla="*/ 6849256 w 11658599"/>
              <a:gd name="connsiteY1987" fmla="*/ 1193051 h 6223656"/>
              <a:gd name="connsiteX1988" fmla="*/ 6834564 w 11658599"/>
              <a:gd name="connsiteY1988" fmla="*/ 1191275 h 6223656"/>
              <a:gd name="connsiteX1989" fmla="*/ 6828866 w 11658599"/>
              <a:gd name="connsiteY1989" fmla="*/ 1187041 h 6223656"/>
              <a:gd name="connsiteX1990" fmla="*/ 6825682 w 11658599"/>
              <a:gd name="connsiteY1990" fmla="*/ 1191533 h 6223656"/>
              <a:gd name="connsiteX1991" fmla="*/ 6828531 w 11658599"/>
              <a:gd name="connsiteY1991" fmla="*/ 1193648 h 6223656"/>
              <a:gd name="connsiteX1992" fmla="*/ 6824454 w 11658599"/>
              <a:gd name="connsiteY1992" fmla="*/ 1215758 h 6223656"/>
              <a:gd name="connsiteX1993" fmla="*/ 6807849 w 11658599"/>
              <a:gd name="connsiteY1993" fmla="*/ 1222559 h 6223656"/>
              <a:gd name="connsiteX1994" fmla="*/ 6790991 w 11658599"/>
              <a:gd name="connsiteY1994" fmla="*/ 1234315 h 6223656"/>
              <a:gd name="connsiteX1995" fmla="*/ 6775322 w 11658599"/>
              <a:gd name="connsiteY1995" fmla="*/ 1251811 h 6223656"/>
              <a:gd name="connsiteX1996" fmla="*/ 6759820 w 11658599"/>
              <a:gd name="connsiteY1996" fmla="*/ 1266001 h 6223656"/>
              <a:gd name="connsiteX1997" fmla="*/ 6741609 w 11658599"/>
              <a:gd name="connsiteY1997" fmla="*/ 1275324 h 6223656"/>
              <a:gd name="connsiteX1998" fmla="*/ 6741274 w 11658599"/>
              <a:gd name="connsiteY1998" fmla="*/ 1281931 h 6223656"/>
              <a:gd name="connsiteX1999" fmla="*/ 6735575 w 11658599"/>
              <a:gd name="connsiteY1999" fmla="*/ 1277697 h 6223656"/>
              <a:gd name="connsiteX2000" fmla="*/ 6710717 w 11658599"/>
              <a:gd name="connsiteY2000" fmla="*/ 1286935 h 6223656"/>
              <a:gd name="connsiteX2001" fmla="*/ 6681500 w 11658599"/>
              <a:gd name="connsiteY2001" fmla="*/ 1294649 h 6223656"/>
              <a:gd name="connsiteX2002" fmla="*/ 6665579 w 11658599"/>
              <a:gd name="connsiteY2002" fmla="*/ 1317100 h 6223656"/>
              <a:gd name="connsiteX2003" fmla="*/ 6679155 w 11658599"/>
              <a:gd name="connsiteY2003" fmla="*/ 1340900 h 6223656"/>
              <a:gd name="connsiteX2004" fmla="*/ 6693513 w 11658599"/>
              <a:gd name="connsiteY2004" fmla="*/ 1349282 h 6223656"/>
              <a:gd name="connsiteX2005" fmla="*/ 6686585 w 11658599"/>
              <a:gd name="connsiteY2005" fmla="*/ 1369274 h 6223656"/>
              <a:gd name="connsiteX2006" fmla="*/ 6709043 w 11658599"/>
              <a:gd name="connsiteY2006" fmla="*/ 1392818 h 6223656"/>
              <a:gd name="connsiteX2007" fmla="*/ 6718680 w 11658599"/>
              <a:gd name="connsiteY2007" fmla="*/ 1377696 h 6223656"/>
              <a:gd name="connsiteX2008" fmla="*/ 6736695 w 11658599"/>
              <a:gd name="connsiteY2008" fmla="*/ 1372228 h 6223656"/>
              <a:gd name="connsiteX2009" fmla="*/ 6730104 w 11658599"/>
              <a:gd name="connsiteY2009" fmla="*/ 1385614 h 6223656"/>
              <a:gd name="connsiteX2010" fmla="*/ 6717926 w 11658599"/>
              <a:gd name="connsiteY2010" fmla="*/ 1392562 h 6223656"/>
              <a:gd name="connsiteX2011" fmla="*/ 6705413 w 11658599"/>
              <a:gd name="connsiteY2011" fmla="*/ 1406118 h 6223656"/>
              <a:gd name="connsiteX2012" fmla="*/ 6692900 w 11658599"/>
              <a:gd name="connsiteY2012" fmla="*/ 1419673 h 6223656"/>
              <a:gd name="connsiteX2013" fmla="*/ 6689674 w 11658599"/>
              <a:gd name="connsiteY2013" fmla="*/ 1424990 h 6223656"/>
              <a:gd name="connsiteX2014" fmla="*/ 6686532 w 11658599"/>
              <a:gd name="connsiteY2014" fmla="*/ 1428654 h 6223656"/>
              <a:gd name="connsiteX2015" fmla="*/ 6692314 w 11658599"/>
              <a:gd name="connsiteY2015" fmla="*/ 1431236 h 6223656"/>
              <a:gd name="connsiteX2016" fmla="*/ 6698263 w 11658599"/>
              <a:gd name="connsiteY2016" fmla="*/ 1430514 h 6223656"/>
              <a:gd name="connsiteX2017" fmla="*/ 6710552 w 11658599"/>
              <a:gd name="connsiteY2017" fmla="*/ 1421364 h 6223656"/>
              <a:gd name="connsiteX2018" fmla="*/ 6719435 w 11658599"/>
              <a:gd name="connsiteY2018" fmla="*/ 1421107 h 6223656"/>
              <a:gd name="connsiteX2019" fmla="*/ 6718431 w 11658599"/>
              <a:gd name="connsiteY2019" fmla="*/ 1440931 h 6223656"/>
              <a:gd name="connsiteX2020" fmla="*/ 6703404 w 11658599"/>
              <a:gd name="connsiteY2020" fmla="*/ 1445761 h 6223656"/>
              <a:gd name="connsiteX2021" fmla="*/ 6695289 w 11658599"/>
              <a:gd name="connsiteY2021" fmla="*/ 1445446 h 6223656"/>
              <a:gd name="connsiteX2022" fmla="*/ 6691113 w 11658599"/>
              <a:gd name="connsiteY2022" fmla="*/ 1454912 h 6223656"/>
              <a:gd name="connsiteX2023" fmla="*/ 6673648 w 11658599"/>
              <a:gd name="connsiteY2023" fmla="*/ 1456789 h 6223656"/>
              <a:gd name="connsiteX2024" fmla="*/ 6666868 w 11658599"/>
              <a:gd name="connsiteY2024" fmla="*/ 1466606 h 6223656"/>
              <a:gd name="connsiteX2025" fmla="*/ 6678565 w 11658599"/>
              <a:gd name="connsiteY2025" fmla="*/ 1476439 h 6223656"/>
              <a:gd name="connsiteX2026" fmla="*/ 6692399 w 11658599"/>
              <a:gd name="connsiteY2026" fmla="*/ 1487863 h 6223656"/>
              <a:gd name="connsiteX2027" fmla="*/ 6682567 w 11658599"/>
              <a:gd name="connsiteY2027" fmla="*/ 1492270 h 6223656"/>
              <a:gd name="connsiteX2028" fmla="*/ 6676926 w 11658599"/>
              <a:gd name="connsiteY2028" fmla="*/ 1501504 h 6223656"/>
              <a:gd name="connsiteX2029" fmla="*/ 6685138 w 11658599"/>
              <a:gd name="connsiteY2029" fmla="*/ 1514462 h 6223656"/>
              <a:gd name="connsiteX2030" fmla="*/ 6696200 w 11658599"/>
              <a:gd name="connsiteY2030" fmla="*/ 1529538 h 6223656"/>
              <a:gd name="connsiteX2031" fmla="*/ 6689643 w 11658599"/>
              <a:gd name="connsiteY2031" fmla="*/ 1534949 h 6223656"/>
              <a:gd name="connsiteX2032" fmla="*/ 6680948 w 11658599"/>
              <a:gd name="connsiteY2032" fmla="*/ 1538773 h 6223656"/>
              <a:gd name="connsiteX2033" fmla="*/ 6709217 w 11658599"/>
              <a:gd name="connsiteY2033" fmla="*/ 1564349 h 6223656"/>
              <a:gd name="connsiteX2034" fmla="*/ 6724467 w 11658599"/>
              <a:gd name="connsiteY2034" fmla="*/ 1555112 h 6223656"/>
              <a:gd name="connsiteX2035" fmla="*/ 6702233 w 11658599"/>
              <a:gd name="connsiteY2035" fmla="*/ 1527164 h 6223656"/>
              <a:gd name="connsiteX2036" fmla="*/ 6706136 w 11658599"/>
              <a:gd name="connsiteY2036" fmla="*/ 1515781 h 6223656"/>
              <a:gd name="connsiteX2037" fmla="*/ 6712009 w 11658599"/>
              <a:gd name="connsiteY2037" fmla="*/ 1509289 h 6223656"/>
              <a:gd name="connsiteX2038" fmla="*/ 6716016 w 11658599"/>
              <a:gd name="connsiteY2038" fmla="*/ 1503125 h 6223656"/>
              <a:gd name="connsiteX2039" fmla="*/ 6724299 w 11658599"/>
              <a:gd name="connsiteY2039" fmla="*/ 1500139 h 6223656"/>
              <a:gd name="connsiteX2040" fmla="*/ 6732923 w 11658599"/>
              <a:gd name="connsiteY2040" fmla="*/ 1512261 h 6223656"/>
              <a:gd name="connsiteX2041" fmla="*/ 6744019 w 11658599"/>
              <a:gd name="connsiteY2041" fmla="*/ 1519363 h 6223656"/>
              <a:gd name="connsiteX2042" fmla="*/ 6752789 w 11658599"/>
              <a:gd name="connsiteY2042" fmla="*/ 1521308 h 6223656"/>
              <a:gd name="connsiteX2043" fmla="*/ 6733181 w 11658599"/>
              <a:gd name="connsiteY2043" fmla="*/ 1499883 h 6223656"/>
              <a:gd name="connsiteX2044" fmla="*/ 6753348 w 11658599"/>
              <a:gd name="connsiteY2044" fmla="*/ 1510298 h 6223656"/>
              <a:gd name="connsiteX2045" fmla="*/ 6776734 w 11658599"/>
              <a:gd name="connsiteY2045" fmla="*/ 1508249 h 6223656"/>
              <a:gd name="connsiteX2046" fmla="*/ 6797983 w 11658599"/>
              <a:gd name="connsiteY2046" fmla="*/ 1504612 h 6223656"/>
              <a:gd name="connsiteX2047" fmla="*/ 6800497 w 11658599"/>
              <a:gd name="connsiteY2047" fmla="*/ 1513336 h 6223656"/>
              <a:gd name="connsiteX2048" fmla="*/ 6789220 w 11658599"/>
              <a:gd name="connsiteY2048" fmla="*/ 1524382 h 6223656"/>
              <a:gd name="connsiteX2049" fmla="*/ 6775806 w 11658599"/>
              <a:gd name="connsiteY2049" fmla="*/ 1533841 h 6223656"/>
              <a:gd name="connsiteX2050" fmla="*/ 6752231 w 11658599"/>
              <a:gd name="connsiteY2050" fmla="*/ 1532321 h 6223656"/>
              <a:gd name="connsiteX2051" fmla="*/ 6734629 w 11658599"/>
              <a:gd name="connsiteY2051" fmla="*/ 1566090 h 6223656"/>
              <a:gd name="connsiteX2052" fmla="*/ 6702067 w 11658599"/>
              <a:gd name="connsiteY2052" fmla="*/ 1588746 h 6223656"/>
              <a:gd name="connsiteX2053" fmla="*/ 6713737 w 11658599"/>
              <a:gd name="connsiteY2053" fmla="*/ 1613701 h 6223656"/>
              <a:gd name="connsiteX2054" fmla="*/ 6714638 w 11658599"/>
              <a:gd name="connsiteY2054" fmla="*/ 1632367 h 6223656"/>
              <a:gd name="connsiteX2055" fmla="*/ 6707620 w 11658599"/>
              <a:gd name="connsiteY2055" fmla="*/ 1632294 h 6223656"/>
              <a:gd name="connsiteX2056" fmla="*/ 6711118 w 11658599"/>
              <a:gd name="connsiteY2056" fmla="*/ 1643464 h 6223656"/>
              <a:gd name="connsiteX2057" fmla="*/ 6687021 w 11658599"/>
              <a:gd name="connsiteY2057" fmla="*/ 1659553 h 6223656"/>
              <a:gd name="connsiteX2058" fmla="*/ 6673691 w 11658599"/>
              <a:gd name="connsiteY2058" fmla="*/ 1681928 h 6223656"/>
              <a:gd name="connsiteX2059" fmla="*/ 6667051 w 11658599"/>
              <a:gd name="connsiteY2059" fmla="*/ 1703563 h 6223656"/>
              <a:gd name="connsiteX2060" fmla="*/ 6645704 w 11658599"/>
              <a:gd name="connsiteY2060" fmla="*/ 1709125 h 6223656"/>
              <a:gd name="connsiteX2061" fmla="*/ 6636801 w 11658599"/>
              <a:gd name="connsiteY2061" fmla="*/ 1717079 h 6223656"/>
              <a:gd name="connsiteX2062" fmla="*/ 6647213 w 11658599"/>
              <a:gd name="connsiteY2062" fmla="*/ 1737671 h 6223656"/>
              <a:gd name="connsiteX2063" fmla="*/ 6664531 w 11658599"/>
              <a:gd name="connsiteY2063" fmla="*/ 1745968 h 6223656"/>
              <a:gd name="connsiteX2064" fmla="*/ 6674908 w 11658599"/>
              <a:gd name="connsiteY2064" fmla="*/ 1745395 h 6223656"/>
              <a:gd name="connsiteX2065" fmla="*/ 6676822 w 11658599"/>
              <a:gd name="connsiteY2065" fmla="*/ 1736818 h 6223656"/>
              <a:gd name="connsiteX2066" fmla="*/ 6674530 w 11658599"/>
              <a:gd name="connsiteY2066" fmla="*/ 1723688 h 6223656"/>
              <a:gd name="connsiteX2067" fmla="*/ 6704753 w 11658599"/>
              <a:gd name="connsiteY2067" fmla="*/ 1725292 h 6223656"/>
              <a:gd name="connsiteX2068" fmla="*/ 6722573 w 11658599"/>
              <a:gd name="connsiteY2068" fmla="*/ 1709109 h 6223656"/>
              <a:gd name="connsiteX2069" fmla="*/ 6746483 w 11658599"/>
              <a:gd name="connsiteY2069" fmla="*/ 1704022 h 6223656"/>
              <a:gd name="connsiteX2070" fmla="*/ 6770393 w 11658599"/>
              <a:gd name="connsiteY2070" fmla="*/ 1698935 h 6223656"/>
              <a:gd name="connsiteX2071" fmla="*/ 6767013 w 11658599"/>
              <a:gd name="connsiteY2071" fmla="*/ 1692709 h 6223656"/>
              <a:gd name="connsiteX2072" fmla="*/ 6767990 w 11658599"/>
              <a:gd name="connsiteY2072" fmla="*/ 1688008 h 6223656"/>
              <a:gd name="connsiteX2073" fmla="*/ 6775350 w 11658599"/>
              <a:gd name="connsiteY2073" fmla="*/ 1688620 h 6223656"/>
              <a:gd name="connsiteX2074" fmla="*/ 6774247 w 11658599"/>
              <a:gd name="connsiteY2074" fmla="*/ 1681231 h 6223656"/>
              <a:gd name="connsiteX2075" fmla="*/ 6780727 w 11658599"/>
              <a:gd name="connsiteY2075" fmla="*/ 1670048 h 6223656"/>
              <a:gd name="connsiteX2076" fmla="*/ 6818883 w 11658599"/>
              <a:gd name="connsiteY2076" fmla="*/ 1675546 h 6223656"/>
              <a:gd name="connsiteX2077" fmla="*/ 6827653 w 11658599"/>
              <a:gd name="connsiteY2077" fmla="*/ 1677492 h 6223656"/>
              <a:gd name="connsiteX2078" fmla="*/ 6827018 w 11658599"/>
              <a:gd name="connsiteY2078" fmla="*/ 1682734 h 6223656"/>
              <a:gd name="connsiteX2079" fmla="*/ 6824245 w 11658599"/>
              <a:gd name="connsiteY2079" fmla="*/ 1686387 h 6223656"/>
              <a:gd name="connsiteX2080" fmla="*/ 6817403 w 11658599"/>
              <a:gd name="connsiteY2080" fmla="*/ 1690158 h 6223656"/>
              <a:gd name="connsiteX2081" fmla="*/ 6823129 w 11658599"/>
              <a:gd name="connsiteY2081" fmla="*/ 1708411 h 6223656"/>
              <a:gd name="connsiteX2082" fmla="*/ 6858682 w 11658599"/>
              <a:gd name="connsiteY2082" fmla="*/ 1743399 h 6223656"/>
              <a:gd name="connsiteX2083" fmla="*/ 6896872 w 11658599"/>
              <a:gd name="connsiteY2083" fmla="*/ 1770062 h 6223656"/>
              <a:gd name="connsiteX2084" fmla="*/ 6888563 w 11658599"/>
              <a:gd name="connsiteY2084" fmla="*/ 1773601 h 6223656"/>
              <a:gd name="connsiteX2085" fmla="*/ 6892906 w 11658599"/>
              <a:gd name="connsiteY2085" fmla="*/ 1789969 h 6223656"/>
              <a:gd name="connsiteX2086" fmla="*/ 6880728 w 11658599"/>
              <a:gd name="connsiteY2086" fmla="*/ 1796918 h 6223656"/>
              <a:gd name="connsiteX2087" fmla="*/ 6874828 w 11658599"/>
              <a:gd name="connsiteY2087" fmla="*/ 1803960 h 6223656"/>
              <a:gd name="connsiteX2088" fmla="*/ 6862517 w 11658599"/>
              <a:gd name="connsiteY2088" fmla="*/ 1806240 h 6223656"/>
              <a:gd name="connsiteX2089" fmla="*/ 6867977 w 11658599"/>
              <a:gd name="connsiteY2089" fmla="*/ 1815153 h 6223656"/>
              <a:gd name="connsiteX2090" fmla="*/ 6864807 w 11658599"/>
              <a:gd name="connsiteY2090" fmla="*/ 1819368 h 6223656"/>
              <a:gd name="connsiteX2091" fmla="*/ 6857405 w 11658599"/>
              <a:gd name="connsiteY2091" fmla="*/ 1819580 h 6223656"/>
              <a:gd name="connsiteX2092" fmla="*/ 6858551 w 11658599"/>
              <a:gd name="connsiteY2092" fmla="*/ 1826146 h 6223656"/>
              <a:gd name="connsiteX2093" fmla="*/ 6839488 w 11658599"/>
              <a:gd name="connsiteY2093" fmla="*/ 1852261 h 6223656"/>
              <a:gd name="connsiteX2094" fmla="*/ 6820342 w 11658599"/>
              <a:gd name="connsiteY2094" fmla="*/ 1880027 h 6223656"/>
              <a:gd name="connsiteX2095" fmla="*/ 6804106 w 11658599"/>
              <a:gd name="connsiteY2095" fmla="*/ 1886817 h 6223656"/>
              <a:gd name="connsiteX2096" fmla="*/ 6806935 w 11658599"/>
              <a:gd name="connsiteY2096" fmla="*/ 1911202 h 6223656"/>
              <a:gd name="connsiteX2097" fmla="*/ 6812850 w 11658599"/>
              <a:gd name="connsiteY2097" fmla="*/ 1918453 h 6223656"/>
              <a:gd name="connsiteX2098" fmla="*/ 6821069 w 11658599"/>
              <a:gd name="connsiteY2098" fmla="*/ 1923990 h 6223656"/>
              <a:gd name="connsiteX2099" fmla="*/ 6839524 w 11658599"/>
              <a:gd name="connsiteY2099" fmla="*/ 1902565 h 6223656"/>
              <a:gd name="connsiteX2100" fmla="*/ 6855759 w 11658599"/>
              <a:gd name="connsiteY2100" fmla="*/ 1881205 h 6223656"/>
              <a:gd name="connsiteX2101" fmla="*/ 6878524 w 11658599"/>
              <a:gd name="connsiteY2101" fmla="*/ 1884123 h 6223656"/>
              <a:gd name="connsiteX2102" fmla="*/ 6871457 w 11658599"/>
              <a:gd name="connsiteY2102" fmla="*/ 1863161 h 6223656"/>
              <a:gd name="connsiteX2103" fmla="*/ 6890828 w 11658599"/>
              <a:gd name="connsiteY2103" fmla="*/ 1860129 h 6223656"/>
              <a:gd name="connsiteX2104" fmla="*/ 6910283 w 11658599"/>
              <a:gd name="connsiteY2104" fmla="*/ 1855444 h 6223656"/>
              <a:gd name="connsiteX2105" fmla="*/ 6917937 w 11658599"/>
              <a:gd name="connsiteY2105" fmla="*/ 1879415 h 6223656"/>
              <a:gd name="connsiteX2106" fmla="*/ 6895312 w 11658599"/>
              <a:gd name="connsiteY2106" fmla="*/ 1888313 h 6223656"/>
              <a:gd name="connsiteX2107" fmla="*/ 6881066 w 11658599"/>
              <a:gd name="connsiteY2107" fmla="*/ 1906867 h 6223656"/>
              <a:gd name="connsiteX2108" fmla="*/ 6868064 w 11658599"/>
              <a:gd name="connsiteY2108" fmla="*/ 1915488 h 6223656"/>
              <a:gd name="connsiteX2109" fmla="*/ 6874945 w 11658599"/>
              <a:gd name="connsiteY2109" fmla="*/ 1935635 h 6223656"/>
              <a:gd name="connsiteX2110" fmla="*/ 6854941 w 11658599"/>
              <a:gd name="connsiteY2110" fmla="*/ 1953846 h 6223656"/>
              <a:gd name="connsiteX2111" fmla="*/ 6818303 w 11658599"/>
              <a:gd name="connsiteY2111" fmla="*/ 2002477 h 6223656"/>
              <a:gd name="connsiteX2112" fmla="*/ 6809906 w 11658599"/>
              <a:gd name="connsiteY2112" fmla="*/ 2003525 h 6223656"/>
              <a:gd name="connsiteX2113" fmla="*/ 6806980 w 11658599"/>
              <a:gd name="connsiteY2113" fmla="*/ 2010207 h 6223656"/>
              <a:gd name="connsiteX2114" fmla="*/ 6807600 w 11658599"/>
              <a:gd name="connsiteY2114" fmla="*/ 2042972 h 6223656"/>
              <a:gd name="connsiteX2115" fmla="*/ 6822942 w 11658599"/>
              <a:gd name="connsiteY2115" fmla="*/ 2072718 h 6223656"/>
              <a:gd name="connsiteX2116" fmla="*/ 6828211 w 11658599"/>
              <a:gd name="connsiteY2116" fmla="*/ 2068144 h 6223656"/>
              <a:gd name="connsiteX2117" fmla="*/ 6831124 w 11658599"/>
              <a:gd name="connsiteY2117" fmla="*/ 2059322 h 6223656"/>
              <a:gd name="connsiteX2118" fmla="*/ 6839117 w 11658599"/>
              <a:gd name="connsiteY2118" fmla="*/ 2050948 h 6223656"/>
              <a:gd name="connsiteX2119" fmla="*/ 6858894 w 11658599"/>
              <a:gd name="connsiteY2119" fmla="*/ 2052651 h 6223656"/>
              <a:gd name="connsiteX2120" fmla="*/ 6868390 w 11658599"/>
              <a:gd name="connsiteY2120" fmla="*/ 2040282 h 6223656"/>
              <a:gd name="connsiteX2121" fmla="*/ 6877887 w 11658599"/>
              <a:gd name="connsiteY2121" fmla="*/ 2027912 h 6223656"/>
              <a:gd name="connsiteX2122" fmla="*/ 6890177 w 11658599"/>
              <a:gd name="connsiteY2122" fmla="*/ 2018761 h 6223656"/>
              <a:gd name="connsiteX2123" fmla="*/ 6889142 w 11658599"/>
              <a:gd name="connsiteY2123" fmla="*/ 2009994 h 6223656"/>
              <a:gd name="connsiteX2124" fmla="*/ 6896657 w 11658599"/>
              <a:gd name="connsiteY2124" fmla="*/ 2007580 h 6223656"/>
              <a:gd name="connsiteX2125" fmla="*/ 6914310 w 11658599"/>
              <a:gd name="connsiteY2125" fmla="*/ 2009270 h 6223656"/>
              <a:gd name="connsiteX2126" fmla="*/ 6939113 w 11658599"/>
              <a:gd name="connsiteY2126" fmla="*/ 1986564 h 6223656"/>
              <a:gd name="connsiteX2127" fmla="*/ 6947136 w 11658599"/>
              <a:gd name="connsiteY2127" fmla="*/ 1981384 h 6223656"/>
              <a:gd name="connsiteX2128" fmla="*/ 6957213 w 11658599"/>
              <a:gd name="connsiteY2128" fmla="*/ 1979445 h 6223656"/>
              <a:gd name="connsiteX2129" fmla="*/ 6954698 w 11658599"/>
              <a:gd name="connsiteY2129" fmla="*/ 1970721 h 6223656"/>
              <a:gd name="connsiteX2130" fmla="*/ 6959597 w 11658599"/>
              <a:gd name="connsiteY2130" fmla="*/ 1968794 h 6223656"/>
              <a:gd name="connsiteX2131" fmla="*/ 6970192 w 11658599"/>
              <a:gd name="connsiteY2131" fmla="*/ 1980735 h 6223656"/>
              <a:gd name="connsiteX2132" fmla="*/ 6965871 w 11658599"/>
              <a:gd name="connsiteY2132" fmla="*/ 1983593 h 6223656"/>
              <a:gd name="connsiteX2133" fmla="*/ 6969294 w 11658599"/>
              <a:gd name="connsiteY2133" fmla="*/ 1988993 h 6223656"/>
              <a:gd name="connsiteX2134" fmla="*/ 6968275 w 11658599"/>
              <a:gd name="connsiteY2134" fmla="*/ 1994521 h 6223656"/>
              <a:gd name="connsiteX2135" fmla="*/ 6958421 w 11658599"/>
              <a:gd name="connsiteY2135" fmla="*/ 1992054 h 6223656"/>
              <a:gd name="connsiteX2136" fmla="*/ 6958862 w 11658599"/>
              <a:gd name="connsiteY2136" fmla="*/ 1996268 h 6223656"/>
              <a:gd name="connsiteX2137" fmla="*/ 6954807 w 11658599"/>
              <a:gd name="connsiteY2137" fmla="*/ 1995197 h 6223656"/>
              <a:gd name="connsiteX2138" fmla="*/ 6938577 w 11658599"/>
              <a:gd name="connsiteY2138" fmla="*/ 2003934 h 6223656"/>
              <a:gd name="connsiteX2139" fmla="*/ 6943140 w 11658599"/>
              <a:gd name="connsiteY2139" fmla="*/ 2020215 h 6223656"/>
              <a:gd name="connsiteX2140" fmla="*/ 6933039 w 11658599"/>
              <a:gd name="connsiteY2140" fmla="*/ 2033471 h 6223656"/>
              <a:gd name="connsiteX2141" fmla="*/ 6931357 w 11658599"/>
              <a:gd name="connsiteY2141" fmla="*/ 2036356 h 6223656"/>
              <a:gd name="connsiteX2142" fmla="*/ 6899539 w 11658599"/>
              <a:gd name="connsiteY2142" fmla="*/ 2024334 h 6223656"/>
              <a:gd name="connsiteX2143" fmla="*/ 6884845 w 11658599"/>
              <a:gd name="connsiteY2143" fmla="*/ 2049202 h 6223656"/>
              <a:gd name="connsiteX2144" fmla="*/ 6854228 w 11658599"/>
              <a:gd name="connsiteY2144" fmla="*/ 2107976 h 6223656"/>
              <a:gd name="connsiteX2145" fmla="*/ 6817386 w 11658599"/>
              <a:gd name="connsiteY2145" fmla="*/ 2163972 h 6223656"/>
              <a:gd name="connsiteX2146" fmla="*/ 6793729 w 11658599"/>
              <a:gd name="connsiteY2146" fmla="*/ 2183245 h 6223656"/>
              <a:gd name="connsiteX2147" fmla="*/ 6770837 w 11658599"/>
              <a:gd name="connsiteY2147" fmla="*/ 2164511 h 6223656"/>
              <a:gd name="connsiteX2148" fmla="*/ 6803193 w 11658599"/>
              <a:gd name="connsiteY2148" fmla="*/ 2059647 h 6223656"/>
              <a:gd name="connsiteX2149" fmla="*/ 6767113 w 11658599"/>
              <a:gd name="connsiteY2149" fmla="*/ 2077637 h 6223656"/>
              <a:gd name="connsiteX2150" fmla="*/ 6737262 w 11658599"/>
              <a:gd name="connsiteY2150" fmla="*/ 2098406 h 6223656"/>
              <a:gd name="connsiteX2151" fmla="*/ 6682775 w 11658599"/>
              <a:gd name="connsiteY2151" fmla="*/ 2146532 h 6223656"/>
              <a:gd name="connsiteX2152" fmla="*/ 6659304 w 11658599"/>
              <a:gd name="connsiteY2152" fmla="*/ 2173878 h 6223656"/>
              <a:gd name="connsiteX2153" fmla="*/ 6636589 w 11658599"/>
              <a:gd name="connsiteY2153" fmla="*/ 2198362 h 6223656"/>
              <a:gd name="connsiteX2154" fmla="*/ 6606646 w 11658599"/>
              <a:gd name="connsiteY2154" fmla="*/ 2206308 h 6223656"/>
              <a:gd name="connsiteX2155" fmla="*/ 6579967 w 11658599"/>
              <a:gd name="connsiteY2155" fmla="*/ 2237014 h 6223656"/>
              <a:gd name="connsiteX2156" fmla="*/ 6539705 w 11658599"/>
              <a:gd name="connsiteY2156" fmla="*/ 2248880 h 6223656"/>
              <a:gd name="connsiteX2157" fmla="*/ 6527618 w 11658599"/>
              <a:gd name="connsiteY2157" fmla="*/ 2294616 h 6223656"/>
              <a:gd name="connsiteX2158" fmla="*/ 6498344 w 11658599"/>
              <a:gd name="connsiteY2158" fmla="*/ 2324163 h 6223656"/>
              <a:gd name="connsiteX2159" fmla="*/ 6478411 w 11658599"/>
              <a:gd name="connsiteY2159" fmla="*/ 2357878 h 6223656"/>
              <a:gd name="connsiteX2160" fmla="*/ 6458784 w 11658599"/>
              <a:gd name="connsiteY2160" fmla="*/ 2361906 h 6223656"/>
              <a:gd name="connsiteX2161" fmla="*/ 6398131 w 11658599"/>
              <a:gd name="connsiteY2161" fmla="*/ 2415803 h 6223656"/>
              <a:gd name="connsiteX2162" fmla="*/ 6382900 w 11658599"/>
              <a:gd name="connsiteY2162" fmla="*/ 2455874 h 6223656"/>
              <a:gd name="connsiteX2163" fmla="*/ 6370445 w 11658599"/>
              <a:gd name="connsiteY2163" fmla="*/ 2450320 h 6223656"/>
              <a:gd name="connsiteX2164" fmla="*/ 6351952 w 11658599"/>
              <a:gd name="connsiteY2164" fmla="*/ 2450059 h 6223656"/>
              <a:gd name="connsiteX2165" fmla="*/ 6343645 w 11658599"/>
              <a:gd name="connsiteY2165" fmla="*/ 2463929 h 6223656"/>
              <a:gd name="connsiteX2166" fmla="*/ 6329584 w 11658599"/>
              <a:gd name="connsiteY2166" fmla="*/ 2468841 h 6223656"/>
              <a:gd name="connsiteX2167" fmla="*/ 6320997 w 11658599"/>
              <a:gd name="connsiteY2167" fmla="*/ 2479390 h 6223656"/>
              <a:gd name="connsiteX2168" fmla="*/ 6328293 w 11658599"/>
              <a:gd name="connsiteY2168" fmla="*/ 2486905 h 6223656"/>
              <a:gd name="connsiteX2169" fmla="*/ 6345140 w 11658599"/>
              <a:gd name="connsiteY2169" fmla="*/ 2528506 h 6223656"/>
              <a:gd name="connsiteX2170" fmla="*/ 6326764 w 11658599"/>
              <a:gd name="connsiteY2170" fmla="*/ 2562914 h 6223656"/>
              <a:gd name="connsiteX2171" fmla="*/ 6308387 w 11658599"/>
              <a:gd name="connsiteY2171" fmla="*/ 2597324 h 6223656"/>
              <a:gd name="connsiteX2172" fmla="*/ 6283602 w 11658599"/>
              <a:gd name="connsiteY2172" fmla="*/ 2603309 h 6223656"/>
              <a:gd name="connsiteX2173" fmla="*/ 6275300 w 11658599"/>
              <a:gd name="connsiteY2173" fmla="*/ 2599607 h 6223656"/>
              <a:gd name="connsiteX2174" fmla="*/ 6268126 w 11658599"/>
              <a:gd name="connsiteY2174" fmla="*/ 2609191 h 6223656"/>
              <a:gd name="connsiteX2175" fmla="*/ 6272277 w 11658599"/>
              <a:gd name="connsiteY2175" fmla="*/ 2611040 h 6223656"/>
              <a:gd name="connsiteX2176" fmla="*/ 6257046 w 11658599"/>
              <a:gd name="connsiteY2176" fmla="*/ 2651114 h 6223656"/>
              <a:gd name="connsiteX2177" fmla="*/ 6225777 w 11658599"/>
              <a:gd name="connsiteY2177" fmla="*/ 2672849 h 6223656"/>
              <a:gd name="connsiteX2178" fmla="*/ 6192242 w 11658599"/>
              <a:gd name="connsiteY2178" fmla="*/ 2703158 h 6223656"/>
              <a:gd name="connsiteX2179" fmla="*/ 6158641 w 11658599"/>
              <a:gd name="connsiteY2179" fmla="*/ 2742494 h 6223656"/>
              <a:gd name="connsiteX2180" fmla="*/ 6126552 w 11658599"/>
              <a:gd name="connsiteY2180" fmla="*/ 2776111 h 6223656"/>
              <a:gd name="connsiteX2181" fmla="*/ 6091571 w 11658599"/>
              <a:gd name="connsiteY2181" fmla="*/ 2803115 h 6223656"/>
              <a:gd name="connsiteX2182" fmla="*/ 6088549 w 11658599"/>
              <a:gd name="connsiteY2182" fmla="*/ 2814549 h 6223656"/>
              <a:gd name="connsiteX2183" fmla="*/ 6080246 w 11658599"/>
              <a:gd name="connsiteY2183" fmla="*/ 2810846 h 6223656"/>
              <a:gd name="connsiteX2184" fmla="*/ 6033785 w 11658599"/>
              <a:gd name="connsiteY2184" fmla="*/ 2841780 h 6223656"/>
              <a:gd name="connsiteX2185" fmla="*/ 5980341 w 11658599"/>
              <a:gd name="connsiteY2185" fmla="*/ 2872796 h 6223656"/>
              <a:gd name="connsiteX2186" fmla="*/ 5944473 w 11658599"/>
              <a:gd name="connsiteY2186" fmla="*/ 2920707 h 6223656"/>
              <a:gd name="connsiteX2187" fmla="*/ 5959186 w 11658599"/>
              <a:gd name="connsiteY2187" fmla="*/ 2952834 h 6223656"/>
              <a:gd name="connsiteX2188" fmla="*/ 5980950 w 11658599"/>
              <a:gd name="connsiteY2188" fmla="*/ 2958281 h 6223656"/>
              <a:gd name="connsiteX2189" fmla="*/ 5961564 w 11658599"/>
              <a:gd name="connsiteY2189" fmla="*/ 2996501 h 6223656"/>
              <a:gd name="connsiteX2190" fmla="*/ 5991753 w 11658599"/>
              <a:gd name="connsiteY2190" fmla="*/ 3022749 h 6223656"/>
              <a:gd name="connsiteX2191" fmla="*/ 6014028 w 11658599"/>
              <a:gd name="connsiteY2191" fmla="*/ 2991144 h 6223656"/>
              <a:gd name="connsiteX2192" fmla="*/ 6047246 w 11658599"/>
              <a:gd name="connsiteY2192" fmla="*/ 2970811 h 6223656"/>
              <a:gd name="connsiteX2193" fmla="*/ 6030886 w 11658599"/>
              <a:gd name="connsiteY2193" fmla="*/ 2997598 h 6223656"/>
              <a:gd name="connsiteX2194" fmla="*/ 6007228 w 11658599"/>
              <a:gd name="connsiteY2194" fmla="*/ 3016871 h 6223656"/>
              <a:gd name="connsiteX2195" fmla="*/ 5980550 w 11658599"/>
              <a:gd name="connsiteY2195" fmla="*/ 3047576 h 6223656"/>
              <a:gd name="connsiteX2196" fmla="*/ 5953872 w 11658599"/>
              <a:gd name="connsiteY2196" fmla="*/ 3078282 h 6223656"/>
              <a:gd name="connsiteX2197" fmla="*/ 5946321 w 11658599"/>
              <a:gd name="connsiteY2197" fmla="*/ 3089294 h 6223656"/>
              <a:gd name="connsiteX2198" fmla="*/ 5939525 w 11658599"/>
              <a:gd name="connsiteY2198" fmla="*/ 3097447 h 6223656"/>
              <a:gd name="connsiteX2199" fmla="*/ 5948584 w 11658599"/>
              <a:gd name="connsiteY2199" fmla="*/ 3098292 h 6223656"/>
              <a:gd name="connsiteX2200" fmla="*/ 5959152 w 11658599"/>
              <a:gd name="connsiteY2200" fmla="*/ 3093418 h 6223656"/>
              <a:gd name="connsiteX2201" fmla="*/ 5983815 w 11658599"/>
              <a:gd name="connsiteY2201" fmla="*/ 3070336 h 6223656"/>
              <a:gd name="connsiteX2202" fmla="*/ 5999292 w 11658599"/>
              <a:gd name="connsiteY2202" fmla="*/ 3064457 h 6223656"/>
              <a:gd name="connsiteX2203" fmla="*/ 5990226 w 11658599"/>
              <a:gd name="connsiteY2203" fmla="*/ 3098760 h 6223656"/>
              <a:gd name="connsiteX2204" fmla="*/ 5962418 w 11658599"/>
              <a:gd name="connsiteY2204" fmla="*/ 3116179 h 6223656"/>
              <a:gd name="connsiteX2205" fmla="*/ 5948484 w 11658599"/>
              <a:gd name="connsiteY2205" fmla="*/ 3120616 h 6223656"/>
              <a:gd name="connsiteX2206" fmla="*/ 5937754 w 11658599"/>
              <a:gd name="connsiteY2206" fmla="*/ 3139262 h 6223656"/>
              <a:gd name="connsiteX2207" fmla="*/ 5906817 w 11658599"/>
              <a:gd name="connsiteY2207" fmla="*/ 3153156 h 6223656"/>
              <a:gd name="connsiteX2208" fmla="*/ 5891448 w 11658599"/>
              <a:gd name="connsiteY2208" fmla="*/ 3173995 h 6223656"/>
              <a:gd name="connsiteX2209" fmla="*/ 5908067 w 11658599"/>
              <a:gd name="connsiteY2209" fmla="*/ 3183539 h 6223656"/>
              <a:gd name="connsiteX2210" fmla="*/ 5927801 w 11658599"/>
              <a:gd name="connsiteY2210" fmla="*/ 3194473 h 6223656"/>
              <a:gd name="connsiteX2211" fmla="*/ 5909147 w 11658599"/>
              <a:gd name="connsiteY2211" fmla="*/ 3207988 h 6223656"/>
              <a:gd name="connsiteX2212" fmla="*/ 5895965 w 11658599"/>
              <a:gd name="connsiteY2212" fmla="*/ 3227139 h 6223656"/>
              <a:gd name="connsiteX2213" fmla="*/ 5905396 w 11658599"/>
              <a:gd name="connsiteY2213" fmla="*/ 3244128 h 6223656"/>
              <a:gd name="connsiteX2214" fmla="*/ 5918979 w 11658599"/>
              <a:gd name="connsiteY2214" fmla="*/ 3262969 h 6223656"/>
              <a:gd name="connsiteX2215" fmla="*/ 5905625 w 11658599"/>
              <a:gd name="connsiteY2215" fmla="*/ 3276184 h 6223656"/>
              <a:gd name="connsiteX2216" fmla="*/ 5889155 w 11658599"/>
              <a:gd name="connsiteY2216" fmla="*/ 3288010 h 6223656"/>
              <a:gd name="connsiteX2217" fmla="*/ 5928654 w 11658599"/>
              <a:gd name="connsiteY2217" fmla="*/ 3314150 h 6223656"/>
              <a:gd name="connsiteX2218" fmla="*/ 5958476 w 11658599"/>
              <a:gd name="connsiteY2218" fmla="*/ 3289107 h 6223656"/>
              <a:gd name="connsiteX2219" fmla="*/ 5930303 w 11658599"/>
              <a:gd name="connsiteY2219" fmla="*/ 3255238 h 6223656"/>
              <a:gd name="connsiteX2220" fmla="*/ 5941270 w 11658599"/>
              <a:gd name="connsiteY2220" fmla="*/ 3233499 h 6223656"/>
              <a:gd name="connsiteX2221" fmla="*/ 5953838 w 11658599"/>
              <a:gd name="connsiteY2221" fmla="*/ 3218869 h 6223656"/>
              <a:gd name="connsiteX2222" fmla="*/ 5963056 w 11658599"/>
              <a:gd name="connsiteY2222" fmla="*/ 3205937 h 6223656"/>
              <a:gd name="connsiteX2223" fmla="*/ 5978503 w 11658599"/>
              <a:gd name="connsiteY2223" fmla="*/ 3195786 h 6223656"/>
              <a:gd name="connsiteX2224" fmla="*/ 5988956 w 11658599"/>
              <a:gd name="connsiteY2224" fmla="*/ 3211101 h 6223656"/>
              <a:gd name="connsiteX2225" fmla="*/ 6005545 w 11658599"/>
              <a:gd name="connsiteY2225" fmla="*/ 3216370 h 6223656"/>
              <a:gd name="connsiteX2226" fmla="*/ 6020014 w 11658599"/>
              <a:gd name="connsiteY2226" fmla="*/ 3214301 h 6223656"/>
              <a:gd name="connsiteX2227" fmla="*/ 5993978 w 11658599"/>
              <a:gd name="connsiteY2227" fmla="*/ 3189907 h 6223656"/>
              <a:gd name="connsiteX2228" fmla="*/ 6025052 w 11658599"/>
              <a:gd name="connsiteY2228" fmla="*/ 3195247 h 6223656"/>
              <a:gd name="connsiteX2229" fmla="*/ 6066305 w 11658599"/>
              <a:gd name="connsiteY2229" fmla="*/ 3177433 h 6223656"/>
              <a:gd name="connsiteX2230" fmla="*/ 6104445 w 11658599"/>
              <a:gd name="connsiteY2230" fmla="*/ 3158229 h 6223656"/>
              <a:gd name="connsiteX2231" fmla="*/ 6105574 w 11658599"/>
              <a:gd name="connsiteY2231" fmla="*/ 3171515 h 6223656"/>
              <a:gd name="connsiteX2232" fmla="*/ 6081962 w 11658599"/>
              <a:gd name="connsiteY2232" fmla="*/ 3197199 h 6223656"/>
              <a:gd name="connsiteX2233" fmla="*/ 6055239 w 11658599"/>
              <a:gd name="connsiteY2233" fmla="*/ 3221494 h 6223656"/>
              <a:gd name="connsiteX2234" fmla="*/ 6014977 w 11658599"/>
              <a:gd name="connsiteY2234" fmla="*/ 3233359 h 6223656"/>
              <a:gd name="connsiteX2235" fmla="*/ 5972014 w 11658599"/>
              <a:gd name="connsiteY2235" fmla="*/ 3301537 h 6223656"/>
              <a:gd name="connsiteX2236" fmla="*/ 5907256 w 11658599"/>
              <a:gd name="connsiteY2236" fmla="*/ 3359995 h 6223656"/>
              <a:gd name="connsiteX2237" fmla="*/ 5918240 w 11658599"/>
              <a:gd name="connsiteY2237" fmla="*/ 3395252 h 6223656"/>
              <a:gd name="connsiteX2238" fmla="*/ 5912902 w 11658599"/>
              <a:gd name="connsiteY2238" fmla="*/ 3426422 h 6223656"/>
              <a:gd name="connsiteX2239" fmla="*/ 5900776 w 11658599"/>
              <a:gd name="connsiteY2239" fmla="*/ 3430600 h 6223656"/>
              <a:gd name="connsiteX2240" fmla="*/ 5902705 w 11658599"/>
              <a:gd name="connsiteY2240" fmla="*/ 3447438 h 6223656"/>
              <a:gd name="connsiteX2241" fmla="*/ 5855031 w 11658599"/>
              <a:gd name="connsiteY2241" fmla="*/ 3489549 h 6223656"/>
              <a:gd name="connsiteX2242" fmla="*/ 5823678 w 11658599"/>
              <a:gd name="connsiteY2242" fmla="*/ 3535744 h 6223656"/>
              <a:gd name="connsiteX2243" fmla="*/ 5804183 w 11658599"/>
              <a:gd name="connsiteY2243" fmla="*/ 3576580 h 6223656"/>
              <a:gd name="connsiteX2244" fmla="*/ 5765162 w 11658599"/>
              <a:gd name="connsiteY2244" fmla="*/ 3599116 h 6223656"/>
              <a:gd name="connsiteX2245" fmla="*/ 5746805 w 11658599"/>
              <a:gd name="connsiteY2245" fmla="*/ 3618089 h 6223656"/>
              <a:gd name="connsiteX2246" fmla="*/ 5757224 w 11658599"/>
              <a:gd name="connsiteY2246" fmla="*/ 3646703 h 6223656"/>
              <a:gd name="connsiteX2247" fmla="*/ 5784146 w 11658599"/>
              <a:gd name="connsiteY2247" fmla="*/ 3650190 h 6223656"/>
              <a:gd name="connsiteX2248" fmla="*/ 5802327 w 11658599"/>
              <a:gd name="connsiteY2248" fmla="*/ 3642856 h 6223656"/>
              <a:gd name="connsiteX2249" fmla="*/ 5808811 w 11658599"/>
              <a:gd name="connsiteY2249" fmla="*/ 3627107 h 6223656"/>
              <a:gd name="connsiteX2250" fmla="*/ 5809696 w 11658599"/>
              <a:gd name="connsiteY2250" fmla="*/ 3606199 h 6223656"/>
              <a:gd name="connsiteX2251" fmla="*/ 5861438 w 11658599"/>
              <a:gd name="connsiteY2251" fmla="*/ 3590402 h 6223656"/>
              <a:gd name="connsiteX2252" fmla="*/ 5898278 w 11658599"/>
              <a:gd name="connsiteY2252" fmla="*/ 3551979 h 6223656"/>
              <a:gd name="connsiteX2253" fmla="*/ 5941562 w 11658599"/>
              <a:gd name="connsiteY2253" fmla="*/ 3528680 h 6223656"/>
              <a:gd name="connsiteX2254" fmla="*/ 5984846 w 11658599"/>
              <a:gd name="connsiteY2254" fmla="*/ 3505381 h 6223656"/>
              <a:gd name="connsiteX2255" fmla="*/ 5981293 w 11658599"/>
              <a:gd name="connsiteY2255" fmla="*/ 3496872 h 6223656"/>
              <a:gd name="connsiteX2256" fmla="*/ 5984723 w 11658599"/>
              <a:gd name="connsiteY2256" fmla="*/ 3488283 h 6223656"/>
              <a:gd name="connsiteX2257" fmla="*/ 5997242 w 11658599"/>
              <a:gd name="connsiteY2257" fmla="*/ 3484813 h 6223656"/>
              <a:gd name="connsiteX2258" fmla="*/ 5998062 w 11658599"/>
              <a:gd name="connsiteY2258" fmla="*/ 3472931 h 6223656"/>
              <a:gd name="connsiteX2259" fmla="*/ 6013417 w 11658599"/>
              <a:gd name="connsiteY2259" fmla="*/ 3449956 h 6223656"/>
              <a:gd name="connsiteX2260" fmla="*/ 6077457 w 11658599"/>
              <a:gd name="connsiteY2260" fmla="*/ 3435915 h 6223656"/>
              <a:gd name="connsiteX2261" fmla="*/ 6091925 w 11658599"/>
              <a:gd name="connsiteY2261" fmla="*/ 3433847 h 6223656"/>
              <a:gd name="connsiteX2262" fmla="*/ 6088887 w 11658599"/>
              <a:gd name="connsiteY2262" fmla="*/ 3443145 h 6223656"/>
              <a:gd name="connsiteX2263" fmla="*/ 6082736 w 11658599"/>
              <a:gd name="connsiteY2263" fmla="*/ 3451052 h 6223656"/>
              <a:gd name="connsiteX2264" fmla="*/ 6069494 w 11658599"/>
              <a:gd name="connsiteY2264" fmla="*/ 3461655 h 6223656"/>
              <a:gd name="connsiteX2265" fmla="*/ 6072662 w 11658599"/>
              <a:gd name="connsiteY2265" fmla="*/ 3489166 h 6223656"/>
              <a:gd name="connsiteX2266" fmla="*/ 6121296 w 11658599"/>
              <a:gd name="connsiteY2266" fmla="*/ 3526836 h 6223656"/>
              <a:gd name="connsiteX2267" fmla="*/ 6177573 w 11658599"/>
              <a:gd name="connsiteY2267" fmla="*/ 3548744 h 6223656"/>
              <a:gd name="connsiteX2268" fmla="*/ 6161877 w 11658599"/>
              <a:gd name="connsiteY2268" fmla="*/ 3559850 h 6223656"/>
              <a:gd name="connsiteX2269" fmla="*/ 6163348 w 11658599"/>
              <a:gd name="connsiteY2269" fmla="*/ 3585005 h 6223656"/>
              <a:gd name="connsiteX2270" fmla="*/ 6139691 w 11658599"/>
              <a:gd name="connsiteY2270" fmla="*/ 3604278 h 6223656"/>
              <a:gd name="connsiteX2271" fmla="*/ 6126871 w 11658599"/>
              <a:gd name="connsiteY2271" fmla="*/ 3619861 h 6223656"/>
              <a:gd name="connsiteX2272" fmla="*/ 6104711 w 11658599"/>
              <a:gd name="connsiteY2272" fmla="*/ 3631281 h 6223656"/>
              <a:gd name="connsiteX2273" fmla="*/ 6110872 w 11658599"/>
              <a:gd name="connsiteY2273" fmla="*/ 3643082 h 6223656"/>
              <a:gd name="connsiteX2274" fmla="*/ 6103824 w 11658599"/>
              <a:gd name="connsiteY2274" fmla="*/ 3652188 h 6223656"/>
              <a:gd name="connsiteX2275" fmla="*/ 6090928 w 11658599"/>
              <a:gd name="connsiteY2275" fmla="*/ 3657086 h 6223656"/>
              <a:gd name="connsiteX2276" fmla="*/ 6090486 w 11658599"/>
              <a:gd name="connsiteY2276" fmla="*/ 3667542 h 6223656"/>
              <a:gd name="connsiteX2277" fmla="*/ 6047824 w 11658599"/>
              <a:gd name="connsiteY2277" fmla="*/ 3723604 h 6223656"/>
              <a:gd name="connsiteX2278" fmla="*/ 6004406 w 11658599"/>
              <a:gd name="connsiteY2278" fmla="*/ 3782526 h 6223656"/>
              <a:gd name="connsiteX2279" fmla="*/ 5973782 w 11658599"/>
              <a:gd name="connsiteY2279" fmla="*/ 3804016 h 6223656"/>
              <a:gd name="connsiteX2280" fmla="*/ 5969668 w 11658599"/>
              <a:gd name="connsiteY2280" fmla="*/ 3843723 h 6223656"/>
              <a:gd name="connsiteX2281" fmla="*/ 5977229 w 11658599"/>
              <a:gd name="connsiteY2281" fmla="*/ 3852422 h 6223656"/>
              <a:gd name="connsiteX2282" fmla="*/ 5989417 w 11658599"/>
              <a:gd name="connsiteY2282" fmla="*/ 3856793 h 6223656"/>
              <a:gd name="connsiteX2283" fmla="*/ 6029292 w 11658599"/>
              <a:gd name="connsiteY2283" fmla="*/ 3809073 h 6223656"/>
              <a:gd name="connsiteX2284" fmla="*/ 6065301 w 11658599"/>
              <a:gd name="connsiteY2284" fmla="*/ 3762823 h 6223656"/>
              <a:gd name="connsiteX2285" fmla="*/ 6103643 w 11658599"/>
              <a:gd name="connsiteY2285" fmla="*/ 3753829 h 6223656"/>
              <a:gd name="connsiteX2286" fmla="*/ 6099154 w 11658599"/>
              <a:gd name="connsiteY2286" fmla="*/ 3722535 h 6223656"/>
              <a:gd name="connsiteX2287" fmla="*/ 6133818 w 11658599"/>
              <a:gd name="connsiteY2287" fmla="*/ 3705511 h 6223656"/>
              <a:gd name="connsiteX2288" fmla="*/ 6169238 w 11658599"/>
              <a:gd name="connsiteY2288" fmla="*/ 3685627 h 6223656"/>
              <a:gd name="connsiteX2289" fmla="*/ 6173632 w 11658599"/>
              <a:gd name="connsiteY2289" fmla="*/ 3721674 h 6223656"/>
              <a:gd name="connsiteX2290" fmla="*/ 6131165 w 11658599"/>
              <a:gd name="connsiteY2290" fmla="*/ 3750662 h 6223656"/>
              <a:gd name="connsiteX2291" fmla="*/ 6099639 w 11658599"/>
              <a:gd name="connsiteY2291" fmla="*/ 3790922 h 6223656"/>
              <a:gd name="connsiteX2292" fmla="*/ 6073938 w 11658599"/>
              <a:gd name="connsiteY2292" fmla="*/ 3813543 h 6223656"/>
              <a:gd name="connsiteX2293" fmla="*/ 6079372 w 11658599"/>
              <a:gd name="connsiteY2293" fmla="*/ 3850052 h 6223656"/>
              <a:gd name="connsiteX2294" fmla="*/ 6027021 w 11658599"/>
              <a:gd name="connsiteY2294" fmla="*/ 3907652 h 6223656"/>
              <a:gd name="connsiteX2295" fmla="*/ 6005986 w 11658599"/>
              <a:gd name="connsiteY2295" fmla="*/ 3949929 h 6223656"/>
              <a:gd name="connsiteX2296" fmla="*/ 5968627 w 11658599"/>
              <a:gd name="connsiteY2296" fmla="*/ 3988120 h 6223656"/>
              <a:gd name="connsiteX2297" fmla="*/ 5959328 w 11658599"/>
              <a:gd name="connsiteY2297" fmla="*/ 4007938 h 6223656"/>
              <a:gd name="connsiteX2298" fmla="*/ 5952387 w 11658599"/>
              <a:gd name="connsiteY2298" fmla="*/ 4032004 h 6223656"/>
              <a:gd name="connsiteX2299" fmla="*/ 5932539 w 11658599"/>
              <a:gd name="connsiteY2299" fmla="*/ 4041259 h 6223656"/>
              <a:gd name="connsiteX2300" fmla="*/ 5942314 w 11658599"/>
              <a:gd name="connsiteY2300" fmla="*/ 4070118 h 6223656"/>
              <a:gd name="connsiteX2301" fmla="*/ 6007362 w 11658599"/>
              <a:gd name="connsiteY2301" fmla="*/ 4052266 h 6223656"/>
              <a:gd name="connsiteX2302" fmla="*/ 6028377 w 11658599"/>
              <a:gd name="connsiteY2302" fmla="*/ 4025425 h 6223656"/>
              <a:gd name="connsiteX2303" fmla="*/ 6049394 w 11658599"/>
              <a:gd name="connsiteY2303" fmla="*/ 3998583 h 6223656"/>
              <a:gd name="connsiteX2304" fmla="*/ 6074058 w 11658599"/>
              <a:gd name="connsiteY2304" fmla="*/ 3975500 h 6223656"/>
              <a:gd name="connsiteX2305" fmla="*/ 6075507 w 11658599"/>
              <a:gd name="connsiteY2305" fmla="*/ 3961234 h 6223656"/>
              <a:gd name="connsiteX2306" fmla="*/ 6089412 w 11658599"/>
              <a:gd name="connsiteY2306" fmla="*/ 3952526 h 6223656"/>
              <a:gd name="connsiteX2307" fmla="*/ 6119356 w 11658599"/>
              <a:gd name="connsiteY2307" fmla="*/ 3944579 h 6223656"/>
              <a:gd name="connsiteX2308" fmla="*/ 6170699 w 11658599"/>
              <a:gd name="connsiteY2308" fmla="*/ 3890790 h 6223656"/>
              <a:gd name="connsiteX2309" fmla="*/ 6186506 w 11658599"/>
              <a:gd name="connsiteY2309" fmla="*/ 3877070 h 6223656"/>
              <a:gd name="connsiteX2310" fmla="*/ 6204672 w 11658599"/>
              <a:gd name="connsiteY2310" fmla="*/ 3867600 h 6223656"/>
              <a:gd name="connsiteX2311" fmla="*/ 6203543 w 11658599"/>
              <a:gd name="connsiteY2311" fmla="*/ 3854314 h 6223656"/>
              <a:gd name="connsiteX2312" fmla="*/ 6214868 w 11658599"/>
              <a:gd name="connsiteY2312" fmla="*/ 3846583 h 6223656"/>
              <a:gd name="connsiteX2313" fmla="*/ 6245819 w 11658599"/>
              <a:gd name="connsiteY2313" fmla="*/ 3834826 h 6223656"/>
              <a:gd name="connsiteX2314" fmla="*/ 6237023 w 11658599"/>
              <a:gd name="connsiteY2314" fmla="*/ 3852738 h 6223656"/>
              <a:gd name="connsiteX2315" fmla="*/ 6218132 w 11658599"/>
              <a:gd name="connsiteY2315" fmla="*/ 3869343 h 6223656"/>
              <a:gd name="connsiteX2316" fmla="*/ 6222064 w 11658599"/>
              <a:gd name="connsiteY2316" fmla="*/ 3876421 h 6223656"/>
              <a:gd name="connsiteX2317" fmla="*/ 6218256 w 11658599"/>
              <a:gd name="connsiteY2317" fmla="*/ 3886440 h 6223656"/>
              <a:gd name="connsiteX2318" fmla="*/ 6202104 w 11658599"/>
              <a:gd name="connsiteY2318" fmla="*/ 3888288 h 6223656"/>
              <a:gd name="connsiteX2319" fmla="*/ 6200763 w 11658599"/>
              <a:gd name="connsiteY2319" fmla="*/ 3899941 h 6223656"/>
              <a:gd name="connsiteX2320" fmla="*/ 6142844 w 11658599"/>
              <a:gd name="connsiteY2320" fmla="*/ 3974230 h 6223656"/>
              <a:gd name="connsiteX2321" fmla="*/ 6091151 w 11658599"/>
              <a:gd name="connsiteY2321" fmla="*/ 4051295 h 6223656"/>
              <a:gd name="connsiteX2322" fmla="*/ 6081412 w 11658599"/>
              <a:gd name="connsiteY2322" fmla="*/ 4063994 h 6223656"/>
              <a:gd name="connsiteX2323" fmla="*/ 6087241 w 11658599"/>
              <a:gd name="connsiteY2323" fmla="*/ 4083637 h 6223656"/>
              <a:gd name="connsiteX2324" fmla="*/ 6091393 w 11658599"/>
              <a:gd name="connsiteY2324" fmla="*/ 4085489 h 6223656"/>
              <a:gd name="connsiteX2325" fmla="*/ 6033919 w 11658599"/>
              <a:gd name="connsiteY2325" fmla="*/ 4131749 h 6223656"/>
              <a:gd name="connsiteX2326" fmla="*/ 5995881 w 11658599"/>
              <a:gd name="connsiteY2326" fmla="*/ 4183486 h 6223656"/>
              <a:gd name="connsiteX2327" fmla="*/ 6012360 w 11658599"/>
              <a:gd name="connsiteY2327" fmla="*/ 4191369 h 6223656"/>
              <a:gd name="connsiteX2328" fmla="*/ 6031107 w 11658599"/>
              <a:gd name="connsiteY2328" fmla="*/ 4190677 h 6223656"/>
              <a:gd name="connsiteX2329" fmla="*/ 6054762 w 11658599"/>
              <a:gd name="connsiteY2329" fmla="*/ 4171405 h 6223656"/>
              <a:gd name="connsiteX2330" fmla="*/ 6070335 w 11658599"/>
              <a:gd name="connsiteY2330" fmla="*/ 4160776 h 6223656"/>
              <a:gd name="connsiteX2331" fmla="*/ 6080434 w 11658599"/>
              <a:gd name="connsiteY2331" fmla="*/ 4144509 h 6223656"/>
              <a:gd name="connsiteX2332" fmla="*/ 6112000 w 11658599"/>
              <a:gd name="connsiteY2332" fmla="*/ 4128234 h 6223656"/>
              <a:gd name="connsiteX2333" fmla="*/ 6141207 w 11658599"/>
              <a:gd name="connsiteY2333" fmla="*/ 4107710 h 6223656"/>
              <a:gd name="connsiteX2334" fmla="*/ 6360282 w 11658599"/>
              <a:gd name="connsiteY2334" fmla="*/ 3928490 h 6223656"/>
              <a:gd name="connsiteX2335" fmla="*/ 6381703 w 11658599"/>
              <a:gd name="connsiteY2335" fmla="*/ 3922069 h 6223656"/>
              <a:gd name="connsiteX2336" fmla="*/ 6385954 w 11658599"/>
              <a:gd name="connsiteY2336" fmla="*/ 3901597 h 6223656"/>
              <a:gd name="connsiteX2337" fmla="*/ 6420935 w 11658599"/>
              <a:gd name="connsiteY2337" fmla="*/ 3874593 h 6223656"/>
              <a:gd name="connsiteX2338" fmla="*/ 6468107 w 11658599"/>
              <a:gd name="connsiteY2338" fmla="*/ 3834388 h 6223656"/>
              <a:gd name="connsiteX2339" fmla="*/ 6498956 w 11658599"/>
              <a:gd name="connsiteY2339" fmla="*/ 3790099 h 6223656"/>
              <a:gd name="connsiteX2340" fmla="*/ 6561745 w 11658599"/>
              <a:gd name="connsiteY2340" fmla="*/ 3745675 h 6223656"/>
              <a:gd name="connsiteX2341" fmla="*/ 6564646 w 11658599"/>
              <a:gd name="connsiteY2341" fmla="*/ 3717144 h 6223656"/>
              <a:gd name="connsiteX2342" fmla="*/ 6636840 w 11658599"/>
              <a:gd name="connsiteY2342" fmla="*/ 3667864 h 6223656"/>
              <a:gd name="connsiteX2343" fmla="*/ 6697946 w 11658599"/>
              <a:gd name="connsiteY2343" fmla="*/ 3617570 h 6223656"/>
              <a:gd name="connsiteX2344" fmla="*/ 6691676 w 11658599"/>
              <a:gd name="connsiteY2344" fmla="*/ 3638444 h 6223656"/>
              <a:gd name="connsiteX2345" fmla="*/ 6613730 w 11658599"/>
              <a:gd name="connsiteY2345" fmla="*/ 3727409 h 6223656"/>
              <a:gd name="connsiteX2346" fmla="*/ 6536934 w 11658599"/>
              <a:gd name="connsiteY2346" fmla="*/ 3824995 h 6223656"/>
              <a:gd name="connsiteX2347" fmla="*/ 6502422 w 11658599"/>
              <a:gd name="connsiteY2347" fmla="*/ 3859762 h 6223656"/>
              <a:gd name="connsiteX2348" fmla="*/ 6467910 w 11658599"/>
              <a:gd name="connsiteY2348" fmla="*/ 3894530 h 6223656"/>
              <a:gd name="connsiteX2349" fmla="*/ 6419412 w 11658599"/>
              <a:gd name="connsiteY2349" fmla="*/ 3945300 h 6223656"/>
              <a:gd name="connsiteX2350" fmla="*/ 6370914 w 11658599"/>
              <a:gd name="connsiteY2350" fmla="*/ 3996074 h 6223656"/>
              <a:gd name="connsiteX2351" fmla="*/ 6349620 w 11658599"/>
              <a:gd name="connsiteY2351" fmla="*/ 4009089 h 6223656"/>
              <a:gd name="connsiteX2352" fmla="*/ 6305025 w 11658599"/>
              <a:gd name="connsiteY2352" fmla="*/ 4080466 h 6223656"/>
              <a:gd name="connsiteX2353" fmla="*/ 6260428 w 11658599"/>
              <a:gd name="connsiteY2353" fmla="*/ 4151845 h 6223656"/>
              <a:gd name="connsiteX2354" fmla="*/ 6234125 w 11658599"/>
              <a:gd name="connsiteY2354" fmla="*/ 4179106 h 6223656"/>
              <a:gd name="connsiteX2355" fmla="*/ 6179449 w 11658599"/>
              <a:gd name="connsiteY2355" fmla="*/ 4213771 h 6223656"/>
              <a:gd name="connsiteX2356" fmla="*/ 6130726 w 11658599"/>
              <a:gd name="connsiteY2356" fmla="*/ 4267166 h 6223656"/>
              <a:gd name="connsiteX2357" fmla="*/ 6101883 w 11658599"/>
              <a:gd name="connsiteY2357" fmla="*/ 4281847 h 6223656"/>
              <a:gd name="connsiteX2358" fmla="*/ 6091205 w 11658599"/>
              <a:gd name="connsiteY2358" fmla="*/ 4316179 h 6223656"/>
              <a:gd name="connsiteX2359" fmla="*/ 6072523 w 11658599"/>
              <a:gd name="connsiteY2359" fmla="*/ 4333658 h 6223656"/>
              <a:gd name="connsiteX2360" fmla="*/ 6059896 w 11658599"/>
              <a:gd name="connsiteY2360" fmla="*/ 4357688 h 6223656"/>
              <a:gd name="connsiteX2361" fmla="*/ 6036933 w 11658599"/>
              <a:gd name="connsiteY2361" fmla="*/ 4375453 h 6223656"/>
              <a:gd name="connsiteX2362" fmla="*/ 6012437 w 11658599"/>
              <a:gd name="connsiteY2362" fmla="*/ 4381726 h 6223656"/>
              <a:gd name="connsiteX2363" fmla="*/ 5916838 w 11658599"/>
              <a:gd name="connsiteY2363" fmla="*/ 4510999 h 6223656"/>
              <a:gd name="connsiteX2364" fmla="*/ 5913363 w 11658599"/>
              <a:gd name="connsiteY2364" fmla="*/ 4536736 h 6223656"/>
              <a:gd name="connsiteX2365" fmla="*/ 5902005 w 11658599"/>
              <a:gd name="connsiteY2365" fmla="*/ 4555173 h 6223656"/>
              <a:gd name="connsiteX2366" fmla="*/ 5882191 w 11658599"/>
              <a:gd name="connsiteY2366" fmla="*/ 4562005 h 6223656"/>
              <a:gd name="connsiteX2367" fmla="*/ 5841136 w 11658599"/>
              <a:gd name="connsiteY2367" fmla="*/ 4599526 h 6223656"/>
              <a:gd name="connsiteX2368" fmla="*/ 5823255 w 11658599"/>
              <a:gd name="connsiteY2368" fmla="*/ 4618690 h 6223656"/>
              <a:gd name="connsiteX2369" fmla="*/ 5801616 w 11658599"/>
              <a:gd name="connsiteY2369" fmla="*/ 4648540 h 6223656"/>
              <a:gd name="connsiteX2370" fmla="*/ 5790468 w 11658599"/>
              <a:gd name="connsiteY2370" fmla="*/ 4666384 h 6223656"/>
              <a:gd name="connsiteX2371" fmla="*/ 5772112 w 11658599"/>
              <a:gd name="connsiteY2371" fmla="*/ 4669058 h 6223656"/>
              <a:gd name="connsiteX2372" fmla="*/ 5748946 w 11658599"/>
              <a:gd name="connsiteY2372" fmla="*/ 4711182 h 6223656"/>
              <a:gd name="connsiteX2373" fmla="*/ 5725776 w 11658599"/>
              <a:gd name="connsiteY2373" fmla="*/ 4753306 h 6223656"/>
              <a:gd name="connsiteX2374" fmla="*/ 5587933 w 11658599"/>
              <a:gd name="connsiteY2374" fmla="*/ 4868013 h 6223656"/>
              <a:gd name="connsiteX2375" fmla="*/ 5488927 w 11658599"/>
              <a:gd name="connsiteY2375" fmla="*/ 5014903 h 6223656"/>
              <a:gd name="connsiteX2376" fmla="*/ 5460709 w 11658599"/>
              <a:gd name="connsiteY2376" fmla="*/ 5027802 h 6223656"/>
              <a:gd name="connsiteX2377" fmla="*/ 5449408 w 11658599"/>
              <a:gd name="connsiteY2377" fmla="*/ 5063914 h 6223656"/>
              <a:gd name="connsiteX2378" fmla="*/ 5414897 w 11658599"/>
              <a:gd name="connsiteY2378" fmla="*/ 5098682 h 6223656"/>
              <a:gd name="connsiteX2379" fmla="*/ 5403104 w 11658599"/>
              <a:gd name="connsiteY2379" fmla="*/ 5120337 h 6223656"/>
              <a:gd name="connsiteX2380" fmla="*/ 5385256 w 11658599"/>
              <a:gd name="connsiteY2380" fmla="*/ 5135440 h 6223656"/>
              <a:gd name="connsiteX2381" fmla="*/ 5353947 w 11658599"/>
              <a:gd name="connsiteY2381" fmla="*/ 5176949 h 6223656"/>
              <a:gd name="connsiteX2382" fmla="*/ 5366892 w 11658599"/>
              <a:gd name="connsiteY2382" fmla="*/ 5187676 h 6223656"/>
              <a:gd name="connsiteX2383" fmla="*/ 5379941 w 11658599"/>
              <a:gd name="connsiteY2383" fmla="*/ 5186225 h 6223656"/>
              <a:gd name="connsiteX2384" fmla="*/ 5388186 w 11658599"/>
              <a:gd name="connsiteY2384" fmla="*/ 5174661 h 6223656"/>
              <a:gd name="connsiteX2385" fmla="*/ 5427919 w 11658599"/>
              <a:gd name="connsiteY2385" fmla="*/ 5148819 h 6223656"/>
              <a:gd name="connsiteX2386" fmla="*/ 5455541 w 11658599"/>
              <a:gd name="connsiteY2386" fmla="*/ 5109876 h 6223656"/>
              <a:gd name="connsiteX2387" fmla="*/ 5475215 w 11658599"/>
              <a:gd name="connsiteY2387" fmla="*/ 5095520 h 6223656"/>
              <a:gd name="connsiteX2388" fmla="*/ 5485180 w 11658599"/>
              <a:gd name="connsiteY2388" fmla="*/ 5073116 h 6223656"/>
              <a:gd name="connsiteX2389" fmla="*/ 5544712 w 11658599"/>
              <a:gd name="connsiteY2389" fmla="*/ 5042475 h 6223656"/>
              <a:gd name="connsiteX2390" fmla="*/ 5598188 w 11658599"/>
              <a:gd name="connsiteY2390" fmla="*/ 5005283 h 6223656"/>
              <a:gd name="connsiteX2391" fmla="*/ 5643784 w 11658599"/>
              <a:gd name="connsiteY2391" fmla="*/ 4984555 h 6223656"/>
              <a:gd name="connsiteX2392" fmla="*/ 5673617 w 11658599"/>
              <a:gd name="connsiteY2392" fmla="*/ 4949233 h 6223656"/>
              <a:gd name="connsiteX2393" fmla="*/ 5698113 w 11658599"/>
              <a:gd name="connsiteY2393" fmla="*/ 4942957 h 6223656"/>
              <a:gd name="connsiteX2394" fmla="*/ 5711467 w 11658599"/>
              <a:gd name="connsiteY2394" fmla="*/ 4904968 h 6223656"/>
              <a:gd name="connsiteX2395" fmla="*/ 5734413 w 11658599"/>
              <a:gd name="connsiteY2395" fmla="*/ 4889233 h 6223656"/>
              <a:gd name="connsiteX2396" fmla="*/ 5747650 w 11658599"/>
              <a:gd name="connsiteY2396" fmla="*/ 4865452 h 6223656"/>
              <a:gd name="connsiteX2397" fmla="*/ 5788429 w 11658599"/>
              <a:gd name="connsiteY2397" fmla="*/ 4860408 h 6223656"/>
              <a:gd name="connsiteX2398" fmla="*/ 5803125 w 11658599"/>
              <a:gd name="connsiteY2398" fmla="*/ 4832474 h 6223656"/>
              <a:gd name="connsiteX2399" fmla="*/ 5826281 w 11658599"/>
              <a:gd name="connsiteY2399" fmla="*/ 4816145 h 6223656"/>
              <a:gd name="connsiteX2400" fmla="*/ 5864414 w 11658599"/>
              <a:gd name="connsiteY2400" fmla="*/ 4786934 h 6223656"/>
              <a:gd name="connsiteX2401" fmla="*/ 5914655 w 11658599"/>
              <a:gd name="connsiteY2401" fmla="*/ 4770823 h 6223656"/>
              <a:gd name="connsiteX2402" fmla="*/ 5919664 w 11658599"/>
              <a:gd name="connsiteY2402" fmla="*/ 4756577 h 6223656"/>
              <a:gd name="connsiteX2403" fmla="*/ 5923582 w 11658599"/>
              <a:gd name="connsiteY2403" fmla="*/ 4775152 h 6223656"/>
              <a:gd name="connsiteX2404" fmla="*/ 5922595 w 11658599"/>
              <a:gd name="connsiteY2404" fmla="*/ 4795796 h 6223656"/>
              <a:gd name="connsiteX2405" fmla="*/ 5894624 w 11658599"/>
              <a:gd name="connsiteY2405" fmla="*/ 4827808 h 6223656"/>
              <a:gd name="connsiteX2406" fmla="*/ 5889547 w 11658599"/>
              <a:gd name="connsiteY2406" fmla="*/ 4850173 h 6223656"/>
              <a:gd name="connsiteX2407" fmla="*/ 5904094 w 11658599"/>
              <a:gd name="connsiteY2407" fmla="*/ 4864272 h 6223656"/>
              <a:gd name="connsiteX2408" fmla="*/ 5918709 w 11658599"/>
              <a:gd name="connsiteY2408" fmla="*/ 4870251 h 6223656"/>
              <a:gd name="connsiteX2409" fmla="*/ 5937073 w 11658599"/>
              <a:gd name="connsiteY2409" fmla="*/ 4818015 h 6223656"/>
              <a:gd name="connsiteX2410" fmla="*/ 5986762 w 11658599"/>
              <a:gd name="connsiteY2410" fmla="*/ 4819331 h 6223656"/>
              <a:gd name="connsiteX2411" fmla="*/ 6036452 w 11658599"/>
              <a:gd name="connsiteY2411" fmla="*/ 4820649 h 6223656"/>
              <a:gd name="connsiteX2412" fmla="*/ 6110152 w 11658599"/>
              <a:gd name="connsiteY2412" fmla="*/ 4727906 h 6223656"/>
              <a:gd name="connsiteX2413" fmla="*/ 6210273 w 11658599"/>
              <a:gd name="connsiteY2413" fmla="*/ 4690781 h 6223656"/>
              <a:gd name="connsiteX2414" fmla="*/ 6231977 w 11658599"/>
              <a:gd name="connsiteY2414" fmla="*/ 4629050 h 6223656"/>
              <a:gd name="connsiteX2415" fmla="*/ 6276112 w 11658599"/>
              <a:gd name="connsiteY2415" fmla="*/ 4612478 h 6223656"/>
              <a:gd name="connsiteX2416" fmla="*/ 6305736 w 11658599"/>
              <a:gd name="connsiteY2416" fmla="*/ 4577749 h 6223656"/>
              <a:gd name="connsiteX2417" fmla="*/ 6343292 w 11658599"/>
              <a:gd name="connsiteY2417" fmla="*/ 4544229 h 6223656"/>
              <a:gd name="connsiteX2418" fmla="*/ 6384504 w 11658599"/>
              <a:gd name="connsiteY2418" fmla="*/ 4512202 h 6223656"/>
              <a:gd name="connsiteX2419" fmla="*/ 6386736 w 11658599"/>
              <a:gd name="connsiteY2419" fmla="*/ 4537558 h 6223656"/>
              <a:gd name="connsiteX2420" fmla="*/ 6388966 w 11658599"/>
              <a:gd name="connsiteY2420" fmla="*/ 4562912 h 6223656"/>
              <a:gd name="connsiteX2421" fmla="*/ 6376773 w 11658599"/>
              <a:gd name="connsiteY2421" fmla="*/ 4583724 h 6223656"/>
              <a:gd name="connsiteX2422" fmla="*/ 6356123 w 11658599"/>
              <a:gd name="connsiteY2422" fmla="*/ 4592929 h 6223656"/>
              <a:gd name="connsiteX2423" fmla="*/ 6343184 w 11658599"/>
              <a:gd name="connsiteY2423" fmla="*/ 4629731 h 6223656"/>
              <a:gd name="connsiteX2424" fmla="*/ 6318136 w 11658599"/>
              <a:gd name="connsiteY2424" fmla="*/ 4653434 h 6223656"/>
              <a:gd name="connsiteX2425" fmla="*/ 6283904 w 11658599"/>
              <a:gd name="connsiteY2425" fmla="*/ 4703251 h 6223656"/>
              <a:gd name="connsiteX2426" fmla="*/ 6281409 w 11658599"/>
              <a:gd name="connsiteY2426" fmla="*/ 4757904 h 6223656"/>
              <a:gd name="connsiteX2427" fmla="*/ 6253437 w 11658599"/>
              <a:gd name="connsiteY2427" fmla="*/ 4789916 h 6223656"/>
              <a:gd name="connsiteX2428" fmla="*/ 6205979 w 11658599"/>
              <a:gd name="connsiteY2428" fmla="*/ 4813954 h 6223656"/>
              <a:gd name="connsiteX2429" fmla="*/ 6190954 w 11658599"/>
              <a:gd name="connsiteY2429" fmla="*/ 4856692 h 6223656"/>
              <a:gd name="connsiteX2430" fmla="*/ 6148504 w 11658599"/>
              <a:gd name="connsiteY2430" fmla="*/ 4866484 h 6223656"/>
              <a:gd name="connsiteX2431" fmla="*/ 6131810 w 11658599"/>
              <a:gd name="connsiteY2431" fmla="*/ 4913972 h 6223656"/>
              <a:gd name="connsiteX2432" fmla="*/ 6103975 w 11658599"/>
              <a:gd name="connsiteY2432" fmla="*/ 4929743 h 6223656"/>
              <a:gd name="connsiteX2433" fmla="*/ 6123464 w 11658599"/>
              <a:gd name="connsiteY2433" fmla="*/ 4937715 h 6223656"/>
              <a:gd name="connsiteX2434" fmla="*/ 6087283 w 11658599"/>
              <a:gd name="connsiteY2434" fmla="*/ 4977229 h 6223656"/>
              <a:gd name="connsiteX2435" fmla="*/ 6085686 w 11658599"/>
              <a:gd name="connsiteY2435" fmla="*/ 4997624 h 6223656"/>
              <a:gd name="connsiteX2436" fmla="*/ 6046502 w 11658599"/>
              <a:gd name="connsiteY2436" fmla="*/ 4982275 h 6223656"/>
              <a:gd name="connsiteX2437" fmla="*/ 6018667 w 11658599"/>
              <a:gd name="connsiteY2437" fmla="*/ 4998046 h 6223656"/>
              <a:gd name="connsiteX2438" fmla="*/ 5985948 w 11658599"/>
              <a:gd name="connsiteY2438" fmla="*/ 5037621 h 6223656"/>
              <a:gd name="connsiteX2439" fmla="*/ 5954378 w 11658599"/>
              <a:gd name="connsiteY2439" fmla="*/ 5085809 h 6223656"/>
              <a:gd name="connsiteX2440" fmla="*/ 5988344 w 11658599"/>
              <a:gd name="connsiteY2440" fmla="*/ 5116000 h 6223656"/>
              <a:gd name="connsiteX2441" fmla="*/ 6032601 w 11658599"/>
              <a:gd name="connsiteY2441" fmla="*/ 5085219 h 6223656"/>
              <a:gd name="connsiteX2442" fmla="*/ 6051476 w 11658599"/>
              <a:gd name="connsiteY2442" fmla="*/ 5069177 h 6223656"/>
              <a:gd name="connsiteX2443" fmla="*/ 6075051 w 11658599"/>
              <a:gd name="connsiteY2443" fmla="*/ 5075427 h 6223656"/>
              <a:gd name="connsiteX2444" fmla="*/ 6112901 w 11658599"/>
              <a:gd name="connsiteY2444" fmla="*/ 5031162 h 6223656"/>
              <a:gd name="connsiteX2445" fmla="*/ 6126257 w 11658599"/>
              <a:gd name="connsiteY2445" fmla="*/ 4993172 h 6223656"/>
              <a:gd name="connsiteX2446" fmla="*/ 6158614 w 11658599"/>
              <a:gd name="connsiteY2446" fmla="*/ 4972463 h 6223656"/>
              <a:gd name="connsiteX2447" fmla="*/ 6178859 w 11658599"/>
              <a:gd name="connsiteY2447" fmla="*/ 4938649 h 6223656"/>
              <a:gd name="connsiteX2448" fmla="*/ 6214904 w 11658599"/>
              <a:gd name="connsiteY2448" fmla="*/ 4915373 h 6223656"/>
              <a:gd name="connsiteX2449" fmla="*/ 6244681 w 11658599"/>
              <a:gd name="connsiteY2449" fmla="*/ 4862375 h 6223656"/>
              <a:gd name="connsiteX2450" fmla="*/ 6258165 w 11658599"/>
              <a:gd name="connsiteY2450" fmla="*/ 4857706 h 6223656"/>
              <a:gd name="connsiteX2451" fmla="*/ 6274049 w 11658599"/>
              <a:gd name="connsiteY2451" fmla="*/ 4858093 h 6223656"/>
              <a:gd name="connsiteX2452" fmla="*/ 6267670 w 11658599"/>
              <a:gd name="connsiteY2452" fmla="*/ 4890110 h 6223656"/>
              <a:gd name="connsiteX2453" fmla="*/ 6239265 w 11658599"/>
              <a:gd name="connsiteY2453" fmla="*/ 4925339 h 6223656"/>
              <a:gd name="connsiteX2454" fmla="*/ 6283110 w 11658599"/>
              <a:gd name="connsiteY2454" fmla="*/ 4943276 h 6223656"/>
              <a:gd name="connsiteX2455" fmla="*/ 6284918 w 11658599"/>
              <a:gd name="connsiteY2455" fmla="*/ 4922287 h 6223656"/>
              <a:gd name="connsiteX2456" fmla="*/ 6298659 w 11658599"/>
              <a:gd name="connsiteY2456" fmla="*/ 4910936 h 6223656"/>
              <a:gd name="connsiteX2457" fmla="*/ 6315954 w 11658599"/>
              <a:gd name="connsiteY2457" fmla="*/ 4913258 h 6223656"/>
              <a:gd name="connsiteX2458" fmla="*/ 6339249 w 11658599"/>
              <a:gd name="connsiteY2458" fmla="*/ 4904455 h 6223656"/>
              <a:gd name="connsiteX2459" fmla="*/ 6364945 w 11658599"/>
              <a:gd name="connsiteY2459" fmla="*/ 4900709 h 6223656"/>
              <a:gd name="connsiteX2460" fmla="*/ 6392916 w 11658599"/>
              <a:gd name="connsiteY2460" fmla="*/ 4868698 h 6223656"/>
              <a:gd name="connsiteX2461" fmla="*/ 6443304 w 11658599"/>
              <a:gd name="connsiteY2461" fmla="*/ 4883877 h 6223656"/>
              <a:gd name="connsiteX2462" fmla="*/ 6466130 w 11658599"/>
              <a:gd name="connsiteY2462" fmla="*/ 4882351 h 6223656"/>
              <a:gd name="connsiteX2463" fmla="*/ 6483875 w 11658599"/>
              <a:gd name="connsiteY2463" fmla="*/ 4879428 h 6223656"/>
              <a:gd name="connsiteX2464" fmla="*/ 6490762 w 11658599"/>
              <a:gd name="connsiteY2464" fmla="*/ 4859838 h 6223656"/>
              <a:gd name="connsiteX2465" fmla="*/ 6505514 w 11658599"/>
              <a:gd name="connsiteY2465" fmla="*/ 4849581 h 6223656"/>
              <a:gd name="connsiteX2466" fmla="*/ 6521727 w 11658599"/>
              <a:gd name="connsiteY2466" fmla="*/ 4835165 h 6223656"/>
              <a:gd name="connsiteX2467" fmla="*/ 6536688 w 11658599"/>
              <a:gd name="connsiteY2467" fmla="*/ 4824311 h 6223656"/>
              <a:gd name="connsiteX2468" fmla="*/ 6539281 w 11658599"/>
              <a:gd name="connsiteY2468" fmla="*/ 4830803 h 6223656"/>
              <a:gd name="connsiteX2469" fmla="*/ 6538221 w 11658599"/>
              <a:gd name="connsiteY2469" fmla="*/ 4835800 h 6223656"/>
              <a:gd name="connsiteX2470" fmla="*/ 6500511 w 11658599"/>
              <a:gd name="connsiteY2470" fmla="*/ 4887590 h 6223656"/>
              <a:gd name="connsiteX2471" fmla="*/ 6464052 w 11658599"/>
              <a:gd name="connsiteY2471" fmla="*/ 4935817 h 6223656"/>
              <a:gd name="connsiteX2472" fmla="*/ 6473658 w 11658599"/>
              <a:gd name="connsiteY2472" fmla="*/ 4956042 h 6223656"/>
              <a:gd name="connsiteX2473" fmla="*/ 6479791 w 11658599"/>
              <a:gd name="connsiteY2473" fmla="*/ 5002004 h 6223656"/>
              <a:gd name="connsiteX2474" fmla="*/ 6523910 w 11658599"/>
              <a:gd name="connsiteY2474" fmla="*/ 4987464 h 6223656"/>
              <a:gd name="connsiteX2475" fmla="*/ 6543044 w 11658599"/>
              <a:gd name="connsiteY2475" fmla="*/ 4964738 h 6223656"/>
              <a:gd name="connsiteX2476" fmla="*/ 6563430 w 11658599"/>
              <a:gd name="connsiteY2476" fmla="*/ 4938451 h 6223656"/>
              <a:gd name="connsiteX2477" fmla="*/ 6582919 w 11658599"/>
              <a:gd name="connsiteY2477" fmla="*/ 4946422 h 6223656"/>
              <a:gd name="connsiteX2478" fmla="*/ 6605723 w 11658599"/>
              <a:gd name="connsiteY2478" fmla="*/ 4923160 h 6223656"/>
              <a:gd name="connsiteX2479" fmla="*/ 6646796 w 11658599"/>
              <a:gd name="connsiteY2479" fmla="*/ 4907374 h 6223656"/>
              <a:gd name="connsiteX2480" fmla="*/ 6731833 w 11658599"/>
              <a:gd name="connsiteY2480" fmla="*/ 4871549 h 6223656"/>
              <a:gd name="connsiteX2481" fmla="*/ 6763560 w 11658599"/>
              <a:gd name="connsiteY2481" fmla="*/ 4828856 h 6223656"/>
              <a:gd name="connsiteX2482" fmla="*/ 6807401 w 11658599"/>
              <a:gd name="connsiteY2482" fmla="*/ 4799261 h 6223656"/>
              <a:gd name="connsiteX2483" fmla="*/ 6780724 w 11658599"/>
              <a:gd name="connsiteY2483" fmla="*/ 4871181 h 6223656"/>
              <a:gd name="connsiteX2484" fmla="*/ 6754251 w 11658599"/>
              <a:gd name="connsiteY2484" fmla="*/ 4918741 h 6223656"/>
              <a:gd name="connsiteX2485" fmla="*/ 6788355 w 11658599"/>
              <a:gd name="connsiteY2485" fmla="*/ 4932692 h 6223656"/>
              <a:gd name="connsiteX2486" fmla="*/ 6851961 w 11658599"/>
              <a:gd name="connsiteY2486" fmla="*/ 4926122 h 6223656"/>
              <a:gd name="connsiteX2487" fmla="*/ 6843729 w 11658599"/>
              <a:gd name="connsiteY2487" fmla="*/ 4911892 h 6223656"/>
              <a:gd name="connsiteX2488" fmla="*/ 6839151 w 11658599"/>
              <a:gd name="connsiteY2488" fmla="*/ 4899156 h 6223656"/>
              <a:gd name="connsiteX2489" fmla="*/ 6849990 w 11658599"/>
              <a:gd name="connsiteY2489" fmla="*/ 4894083 h 6223656"/>
              <a:gd name="connsiteX2490" fmla="*/ 6861978 w 11658599"/>
              <a:gd name="connsiteY2490" fmla="*/ 4897630 h 6223656"/>
              <a:gd name="connsiteX2491" fmla="*/ 6929468 w 11658599"/>
              <a:gd name="connsiteY2491" fmla="*/ 4816607 h 6223656"/>
              <a:gd name="connsiteX2492" fmla="*/ 7016175 w 11658599"/>
              <a:gd name="connsiteY2492" fmla="*/ 4776033 h 6223656"/>
              <a:gd name="connsiteX2493" fmla="*/ 7051137 w 11658599"/>
              <a:gd name="connsiteY2493" fmla="*/ 4736020 h 6223656"/>
              <a:gd name="connsiteX2494" fmla="*/ 7078794 w 11658599"/>
              <a:gd name="connsiteY2494" fmla="*/ 4693016 h 6223656"/>
              <a:gd name="connsiteX2495" fmla="*/ 7127709 w 11658599"/>
              <a:gd name="connsiteY2495" fmla="*/ 4641058 h 6223656"/>
              <a:gd name="connsiteX2496" fmla="*/ 7132969 w 11658599"/>
              <a:gd name="connsiteY2496" fmla="*/ 4637019 h 6223656"/>
              <a:gd name="connsiteX2497" fmla="*/ 7117109 w 11658599"/>
              <a:gd name="connsiteY2497" fmla="*/ 4668664 h 6223656"/>
              <a:gd name="connsiteX2498" fmla="*/ 7093921 w 11658599"/>
              <a:gd name="connsiteY2498" fmla="*/ 4698690 h 6223656"/>
              <a:gd name="connsiteX2499" fmla="*/ 7051879 w 11658599"/>
              <a:gd name="connsiteY2499" fmla="*/ 4766331 h 6223656"/>
              <a:gd name="connsiteX2500" fmla="*/ 7027008 w 11658599"/>
              <a:gd name="connsiteY2500" fmla="*/ 4792118 h 6223656"/>
              <a:gd name="connsiteX2501" fmla="*/ 6975197 w 11658599"/>
              <a:gd name="connsiteY2501" fmla="*/ 4824800 h 6223656"/>
              <a:gd name="connsiteX2502" fmla="*/ 6929141 w 11658599"/>
              <a:gd name="connsiteY2502" fmla="*/ 4875322 h 6223656"/>
              <a:gd name="connsiteX2503" fmla="*/ 6901792 w 11658599"/>
              <a:gd name="connsiteY2503" fmla="*/ 4889135 h 6223656"/>
              <a:gd name="connsiteX2504" fmla="*/ 6891813 w 11658599"/>
              <a:gd name="connsiteY2504" fmla="*/ 4921724 h 6223656"/>
              <a:gd name="connsiteX2505" fmla="*/ 6874138 w 11658599"/>
              <a:gd name="connsiteY2505" fmla="*/ 4938248 h 6223656"/>
              <a:gd name="connsiteX2506" fmla="*/ 6862254 w 11658599"/>
              <a:gd name="connsiteY2506" fmla="*/ 4961032 h 6223656"/>
              <a:gd name="connsiteX2507" fmla="*/ 6840511 w 11658599"/>
              <a:gd name="connsiteY2507" fmla="*/ 4977807 h 6223656"/>
              <a:gd name="connsiteX2508" fmla="*/ 6817252 w 11658599"/>
              <a:gd name="connsiteY2508" fmla="*/ 4983648 h 6223656"/>
              <a:gd name="connsiteX2509" fmla="*/ 6809245 w 11658599"/>
              <a:gd name="connsiteY2509" fmla="*/ 4994510 h 6223656"/>
              <a:gd name="connsiteX2510" fmla="*/ 6815643 w 11658599"/>
              <a:gd name="connsiteY2510" fmla="*/ 4981876 h 6223656"/>
              <a:gd name="connsiteX2511" fmla="*/ 6807840 w 11658599"/>
              <a:gd name="connsiteY2511" fmla="*/ 4940663 h 6223656"/>
              <a:gd name="connsiteX2512" fmla="*/ 6772427 w 11658599"/>
              <a:gd name="connsiteY2512" fmla="*/ 4985924 h 6223656"/>
              <a:gd name="connsiteX2513" fmla="*/ 6737011 w 11658599"/>
              <a:gd name="connsiteY2513" fmla="*/ 5031185 h 6223656"/>
              <a:gd name="connsiteX2514" fmla="*/ 6772695 w 11658599"/>
              <a:gd name="connsiteY2514" fmla="*/ 5026770 h 6223656"/>
              <a:gd name="connsiteX2515" fmla="*/ 6781811 w 11658599"/>
              <a:gd name="connsiteY2515" fmla="*/ 5017430 h 6223656"/>
              <a:gd name="connsiteX2516" fmla="*/ 6792135 w 11658599"/>
              <a:gd name="connsiteY2516" fmla="*/ 5017723 h 6223656"/>
              <a:gd name="connsiteX2517" fmla="*/ 6727010 w 11658599"/>
              <a:gd name="connsiteY2517" fmla="*/ 5106076 h 6223656"/>
              <a:gd name="connsiteX2518" fmla="*/ 6723836 w 11658599"/>
              <a:gd name="connsiteY2518" fmla="*/ 5130529 h 6223656"/>
              <a:gd name="connsiteX2519" fmla="*/ 6713130 w 11658599"/>
              <a:gd name="connsiteY2519" fmla="*/ 5148001 h 6223656"/>
              <a:gd name="connsiteX2520" fmla="*/ 6694325 w 11658599"/>
              <a:gd name="connsiteY2520" fmla="*/ 5154397 h 6223656"/>
              <a:gd name="connsiteX2521" fmla="*/ 6655480 w 11658599"/>
              <a:gd name="connsiteY2521" fmla="*/ 5189865 h 6223656"/>
              <a:gd name="connsiteX2522" fmla="*/ 6638576 w 11658599"/>
              <a:gd name="connsiteY2522" fmla="*/ 5207995 h 6223656"/>
              <a:gd name="connsiteX2523" fmla="*/ 6618152 w 11658599"/>
              <a:gd name="connsiteY2523" fmla="*/ 5236267 h 6223656"/>
              <a:gd name="connsiteX2524" fmla="*/ 6607642 w 11658599"/>
              <a:gd name="connsiteY2524" fmla="*/ 5253177 h 6223656"/>
              <a:gd name="connsiteX2525" fmla="*/ 6590204 w 11658599"/>
              <a:gd name="connsiteY2525" fmla="*/ 5255627 h 6223656"/>
              <a:gd name="connsiteX2526" fmla="*/ 6568390 w 11658599"/>
              <a:gd name="connsiteY2526" fmla="*/ 5295561 h 6223656"/>
              <a:gd name="connsiteX2527" fmla="*/ 6546573 w 11658599"/>
              <a:gd name="connsiteY2527" fmla="*/ 5335494 h 6223656"/>
              <a:gd name="connsiteX2528" fmla="*/ 6416092 w 11658599"/>
              <a:gd name="connsiteY2528" fmla="*/ 5443861 h 6223656"/>
              <a:gd name="connsiteX2529" fmla="*/ 6322700 w 11658599"/>
              <a:gd name="connsiteY2529" fmla="*/ 5583023 h 6223656"/>
              <a:gd name="connsiteX2530" fmla="*/ 6295936 w 11658599"/>
              <a:gd name="connsiteY2530" fmla="*/ 5595144 h 6223656"/>
              <a:gd name="connsiteX2531" fmla="*/ 6285373 w 11658599"/>
              <a:gd name="connsiteY2531" fmla="*/ 5629423 h 6223656"/>
              <a:gd name="connsiteX2532" fmla="*/ 6252735 w 11658599"/>
              <a:gd name="connsiteY2532" fmla="*/ 5662305 h 6223656"/>
              <a:gd name="connsiteX2533" fmla="*/ 6241632 w 11658599"/>
              <a:gd name="connsiteY2533" fmla="*/ 5682834 h 6223656"/>
              <a:gd name="connsiteX2534" fmla="*/ 6224739 w 11658599"/>
              <a:gd name="connsiteY2534" fmla="*/ 5697105 h 6223656"/>
              <a:gd name="connsiteX2535" fmla="*/ 6195180 w 11658599"/>
              <a:gd name="connsiteY2535" fmla="*/ 5736413 h 6223656"/>
              <a:gd name="connsiteX2536" fmla="*/ 6207541 w 11658599"/>
              <a:gd name="connsiteY2536" fmla="*/ 5746678 h 6223656"/>
              <a:gd name="connsiteX2537" fmla="*/ 6219941 w 11658599"/>
              <a:gd name="connsiteY2537" fmla="*/ 5745364 h 6223656"/>
              <a:gd name="connsiteX2538" fmla="*/ 6227722 w 11658599"/>
              <a:gd name="connsiteY2538" fmla="*/ 5734410 h 6223656"/>
              <a:gd name="connsiteX2539" fmla="*/ 6265370 w 11658599"/>
              <a:gd name="connsiteY2539" fmla="*/ 5710040 h 6223656"/>
              <a:gd name="connsiteX2540" fmla="*/ 6291436 w 11658599"/>
              <a:gd name="connsiteY2540" fmla="*/ 5673153 h 6223656"/>
              <a:gd name="connsiteX2541" fmla="*/ 6310069 w 11658599"/>
              <a:gd name="connsiteY2541" fmla="*/ 5659603 h 6223656"/>
              <a:gd name="connsiteX2542" fmla="*/ 6319430 w 11658599"/>
              <a:gd name="connsiteY2542" fmla="*/ 5638352 h 6223656"/>
              <a:gd name="connsiteX2543" fmla="*/ 6375878 w 11658599"/>
              <a:gd name="connsiteY2543" fmla="*/ 5609519 h 6223656"/>
              <a:gd name="connsiteX2544" fmla="*/ 6426534 w 11658599"/>
              <a:gd name="connsiteY2544" fmla="*/ 5574427 h 6223656"/>
              <a:gd name="connsiteX2545" fmla="*/ 6469783 w 11658599"/>
              <a:gd name="connsiteY2545" fmla="*/ 5554949 h 6223656"/>
              <a:gd name="connsiteX2546" fmla="*/ 6497970 w 11658599"/>
              <a:gd name="connsiteY2546" fmla="*/ 5521516 h 6223656"/>
              <a:gd name="connsiteX2547" fmla="*/ 6521228 w 11658599"/>
              <a:gd name="connsiteY2547" fmla="*/ 5515672 h 6223656"/>
              <a:gd name="connsiteX2548" fmla="*/ 6533733 w 11658599"/>
              <a:gd name="connsiteY2548" fmla="*/ 5479621 h 6223656"/>
              <a:gd name="connsiteX2549" fmla="*/ 6555470 w 11658599"/>
              <a:gd name="connsiteY2549" fmla="*/ 5464776 h 6223656"/>
              <a:gd name="connsiteX2550" fmla="*/ 6567936 w 11658599"/>
              <a:gd name="connsiteY2550" fmla="*/ 5442232 h 6223656"/>
              <a:gd name="connsiteX2551" fmla="*/ 6606683 w 11658599"/>
              <a:gd name="connsiteY2551" fmla="*/ 5437642 h 6223656"/>
              <a:gd name="connsiteX2552" fmla="*/ 6620515 w 11658599"/>
              <a:gd name="connsiteY2552" fmla="*/ 5411156 h 6223656"/>
              <a:gd name="connsiteX2553" fmla="*/ 6642448 w 11658599"/>
              <a:gd name="connsiteY2553" fmla="*/ 5395748 h 6223656"/>
              <a:gd name="connsiteX2554" fmla="*/ 6678557 w 11658599"/>
              <a:gd name="connsiteY2554" fmla="*/ 5368166 h 6223656"/>
              <a:gd name="connsiteX2555" fmla="*/ 6726245 w 11658599"/>
              <a:gd name="connsiteY2555" fmla="*/ 5353102 h 6223656"/>
              <a:gd name="connsiteX2556" fmla="*/ 6730935 w 11658599"/>
              <a:gd name="connsiteY2556" fmla="*/ 5339582 h 6223656"/>
              <a:gd name="connsiteX2557" fmla="*/ 6734754 w 11658599"/>
              <a:gd name="connsiteY2557" fmla="*/ 5357263 h 6223656"/>
              <a:gd name="connsiteX2558" fmla="*/ 6733920 w 11658599"/>
              <a:gd name="connsiteY2558" fmla="*/ 5376886 h 6223656"/>
              <a:gd name="connsiteX2559" fmla="*/ 6707486 w 11658599"/>
              <a:gd name="connsiteY2559" fmla="*/ 5407181 h 6223656"/>
              <a:gd name="connsiteX2560" fmla="*/ 6702772 w 11658599"/>
              <a:gd name="connsiteY2560" fmla="*/ 5428420 h 6223656"/>
              <a:gd name="connsiteX2561" fmla="*/ 6716674 w 11658599"/>
              <a:gd name="connsiteY2561" fmla="*/ 5441899 h 6223656"/>
              <a:gd name="connsiteX2562" fmla="*/ 6730600 w 11658599"/>
              <a:gd name="connsiteY2562" fmla="*/ 5447657 h 6223656"/>
              <a:gd name="connsiteX2563" fmla="*/ 6747798 w 11658599"/>
              <a:gd name="connsiteY2563" fmla="*/ 5398085 h 6223656"/>
              <a:gd name="connsiteX2564" fmla="*/ 6795048 w 11658599"/>
              <a:gd name="connsiteY2564" fmla="*/ 5399586 h 6223656"/>
              <a:gd name="connsiteX2565" fmla="*/ 6842299 w 11658599"/>
              <a:gd name="connsiteY2565" fmla="*/ 5401090 h 6223656"/>
              <a:gd name="connsiteX2566" fmla="*/ 6911904 w 11658599"/>
              <a:gd name="connsiteY2566" fmla="*/ 5313282 h 6223656"/>
              <a:gd name="connsiteX2567" fmla="*/ 7006910 w 11658599"/>
              <a:gd name="connsiteY2567" fmla="*/ 5278490 h 6223656"/>
              <a:gd name="connsiteX2568" fmla="*/ 7027235 w 11658599"/>
              <a:gd name="connsiteY2568" fmla="*/ 5219906 h 6223656"/>
              <a:gd name="connsiteX2569" fmla="*/ 7069114 w 11658599"/>
              <a:gd name="connsiteY2569" fmla="*/ 5204373 h 6223656"/>
              <a:gd name="connsiteX2570" fmla="*/ 7097105 w 11658599"/>
              <a:gd name="connsiteY2570" fmla="*/ 5171502 h 6223656"/>
              <a:gd name="connsiteX2571" fmla="*/ 7132644 w 11658599"/>
              <a:gd name="connsiteY2571" fmla="*/ 5139822 h 6223656"/>
              <a:gd name="connsiteX2572" fmla="*/ 7171665 w 11658599"/>
              <a:gd name="connsiteY2572" fmla="*/ 5109578 h 6223656"/>
              <a:gd name="connsiteX2573" fmla="*/ 7173915 w 11658599"/>
              <a:gd name="connsiteY2573" fmla="*/ 5133698 h 6223656"/>
              <a:gd name="connsiteX2574" fmla="*/ 7176164 w 11658599"/>
              <a:gd name="connsiteY2574" fmla="*/ 5157815 h 6223656"/>
              <a:gd name="connsiteX2575" fmla="*/ 7164676 w 11658599"/>
              <a:gd name="connsiteY2575" fmla="*/ 5177542 h 6223656"/>
              <a:gd name="connsiteX2576" fmla="*/ 7145088 w 11658599"/>
              <a:gd name="connsiteY2576" fmla="*/ 5186190 h 6223656"/>
              <a:gd name="connsiteX2577" fmla="*/ 7132972 w 11658599"/>
              <a:gd name="connsiteY2577" fmla="*/ 5221115 h 6223656"/>
              <a:gd name="connsiteX2578" fmla="*/ 7109277 w 11658599"/>
              <a:gd name="connsiteY2578" fmla="*/ 5243525 h 6223656"/>
              <a:gd name="connsiteX2579" fmla="*/ 7076980 w 11658599"/>
              <a:gd name="connsiteY2579" fmla="*/ 5290718 h 6223656"/>
              <a:gd name="connsiteX2580" fmla="*/ 7074883 w 11658599"/>
              <a:gd name="connsiteY2580" fmla="*/ 5342669 h 6223656"/>
              <a:gd name="connsiteX2581" fmla="*/ 7048450 w 11658599"/>
              <a:gd name="connsiteY2581" fmla="*/ 5372964 h 6223656"/>
              <a:gd name="connsiteX2582" fmla="*/ 7003449 w 11658599"/>
              <a:gd name="connsiteY2582" fmla="*/ 5395579 h 6223656"/>
              <a:gd name="connsiteX2583" fmla="*/ 6989379 w 11658599"/>
              <a:gd name="connsiteY2583" fmla="*/ 5436138 h 6223656"/>
              <a:gd name="connsiteX2584" fmla="*/ 6949067 w 11658599"/>
              <a:gd name="connsiteY2584" fmla="*/ 5445234 h 6223656"/>
              <a:gd name="connsiteX2585" fmla="*/ 6933434 w 11658599"/>
              <a:gd name="connsiteY2585" fmla="*/ 5490301 h 6223656"/>
              <a:gd name="connsiteX2586" fmla="*/ 6907049 w 11658599"/>
              <a:gd name="connsiteY2586" fmla="*/ 5505155 h 6223656"/>
              <a:gd name="connsiteX2587" fmla="*/ 6925618 w 11658599"/>
              <a:gd name="connsiteY2587" fmla="*/ 5512833 h 6223656"/>
              <a:gd name="connsiteX2588" fmla="*/ 6891418 w 11658599"/>
              <a:gd name="connsiteY2588" fmla="*/ 5550220 h 6223656"/>
              <a:gd name="connsiteX2589" fmla="*/ 6890002 w 11658599"/>
              <a:gd name="connsiteY2589" fmla="*/ 5569604 h 6223656"/>
              <a:gd name="connsiteX2590" fmla="*/ 6852669 w 11658599"/>
              <a:gd name="connsiteY2590" fmla="*/ 5554812 h 6223656"/>
              <a:gd name="connsiteX2591" fmla="*/ 6826283 w 11658599"/>
              <a:gd name="connsiteY2591" fmla="*/ 5569667 h 6223656"/>
              <a:gd name="connsiteX2592" fmla="*/ 6795374 w 11658599"/>
              <a:gd name="connsiteY2592" fmla="*/ 5607129 h 6223656"/>
              <a:gd name="connsiteX2593" fmla="*/ 6765601 w 11658599"/>
              <a:gd name="connsiteY2593" fmla="*/ 5652786 h 6223656"/>
              <a:gd name="connsiteX2594" fmla="*/ 6798047 w 11658599"/>
              <a:gd name="connsiteY2594" fmla="*/ 5681663 h 6223656"/>
              <a:gd name="connsiteX2595" fmla="*/ 6839971 w 11658599"/>
              <a:gd name="connsiteY2595" fmla="*/ 5652620 h 6223656"/>
              <a:gd name="connsiteX2596" fmla="*/ 6857836 w 11658599"/>
              <a:gd name="connsiteY2596" fmla="*/ 5637463 h 6223656"/>
              <a:gd name="connsiteX2597" fmla="*/ 6880283 w 11658599"/>
              <a:gd name="connsiteY2597" fmla="*/ 5643523 h 6223656"/>
              <a:gd name="connsiteX2598" fmla="*/ 6916047 w 11658599"/>
              <a:gd name="connsiteY2598" fmla="*/ 5601628 h 6223656"/>
              <a:gd name="connsiteX2599" fmla="*/ 6928554 w 11658599"/>
              <a:gd name="connsiteY2599" fmla="*/ 5565575 h 6223656"/>
              <a:gd name="connsiteX2600" fmla="*/ 6959214 w 11658599"/>
              <a:gd name="connsiteY2600" fmla="*/ 5546048 h 6223656"/>
              <a:gd name="connsiteX2601" fmla="*/ 6978292 w 11658599"/>
              <a:gd name="connsiteY2601" fmla="*/ 5514001 h 6223656"/>
              <a:gd name="connsiteX2602" fmla="*/ 7012446 w 11658599"/>
              <a:gd name="connsiteY2602" fmla="*/ 5492052 h 6223656"/>
              <a:gd name="connsiteX2603" fmla="*/ 7040490 w 11658599"/>
              <a:gd name="connsiteY2603" fmla="*/ 5441813 h 6223656"/>
              <a:gd name="connsiteX2604" fmla="*/ 7053287 w 11658599"/>
              <a:gd name="connsiteY2604" fmla="*/ 5437441 h 6223656"/>
              <a:gd name="connsiteX2605" fmla="*/ 7068390 w 11658599"/>
              <a:gd name="connsiteY2605" fmla="*/ 5437889 h 6223656"/>
              <a:gd name="connsiteX2606" fmla="*/ 7062488 w 11658599"/>
              <a:gd name="connsiteY2606" fmla="*/ 5468299 h 6223656"/>
              <a:gd name="connsiteX2607" fmla="*/ 7035658 w 11658599"/>
              <a:gd name="connsiteY2607" fmla="*/ 5501650 h 6223656"/>
              <a:gd name="connsiteX2608" fmla="*/ 7077436 w 11658599"/>
              <a:gd name="connsiteY2608" fmla="*/ 5518925 h 6223656"/>
              <a:gd name="connsiteX2609" fmla="*/ 7079049 w 11658599"/>
              <a:gd name="connsiteY2609" fmla="*/ 5498979 h 6223656"/>
              <a:gd name="connsiteX2610" fmla="*/ 7092056 w 11658599"/>
              <a:gd name="connsiteY2610" fmla="*/ 5488255 h 6223656"/>
              <a:gd name="connsiteX2611" fmla="*/ 7108512 w 11658599"/>
              <a:gd name="connsiteY2611" fmla="*/ 5490551 h 6223656"/>
              <a:gd name="connsiteX2612" fmla="*/ 7130616 w 11658599"/>
              <a:gd name="connsiteY2612" fmla="*/ 5482298 h 6223656"/>
              <a:gd name="connsiteX2613" fmla="*/ 7155028 w 11658599"/>
              <a:gd name="connsiteY2613" fmla="*/ 5478866 h 6223656"/>
              <a:gd name="connsiteX2614" fmla="*/ 7181461 w 11658599"/>
              <a:gd name="connsiteY2614" fmla="*/ 5448572 h 6223656"/>
              <a:gd name="connsiteX2615" fmla="*/ 7229446 w 11658599"/>
              <a:gd name="connsiteY2615" fmla="*/ 5463258 h 6223656"/>
              <a:gd name="connsiteX2616" fmla="*/ 7251141 w 11658599"/>
              <a:gd name="connsiteY2616" fmla="*/ 5461922 h 6223656"/>
              <a:gd name="connsiteX2617" fmla="*/ 7267998 w 11658599"/>
              <a:gd name="connsiteY2617" fmla="*/ 5459232 h 6223656"/>
              <a:gd name="connsiteX2618" fmla="*/ 7274447 w 11658599"/>
              <a:gd name="connsiteY2618" fmla="*/ 5440642 h 6223656"/>
              <a:gd name="connsiteX2619" fmla="*/ 7288422 w 11658599"/>
              <a:gd name="connsiteY2619" fmla="*/ 5430963 h 6223656"/>
              <a:gd name="connsiteX2620" fmla="*/ 7303763 w 11658599"/>
              <a:gd name="connsiteY2620" fmla="*/ 5417339 h 6223656"/>
              <a:gd name="connsiteX2621" fmla="*/ 7317934 w 11658599"/>
              <a:gd name="connsiteY2621" fmla="*/ 5407094 h 6223656"/>
              <a:gd name="connsiteX2622" fmla="*/ 7320432 w 11658599"/>
              <a:gd name="connsiteY2622" fmla="*/ 5413280 h 6223656"/>
              <a:gd name="connsiteX2623" fmla="*/ 7319449 w 11658599"/>
              <a:gd name="connsiteY2623" fmla="*/ 5418026 h 6223656"/>
              <a:gd name="connsiteX2624" fmla="*/ 7283856 w 11658599"/>
              <a:gd name="connsiteY2624" fmla="*/ 5467076 h 6223656"/>
              <a:gd name="connsiteX2625" fmla="*/ 7249435 w 11658599"/>
              <a:gd name="connsiteY2625" fmla="*/ 5512747 h 6223656"/>
              <a:gd name="connsiteX2626" fmla="*/ 7258671 w 11658599"/>
              <a:gd name="connsiteY2626" fmla="*/ 5532024 h 6223656"/>
              <a:gd name="connsiteX2627" fmla="*/ 7264733 w 11658599"/>
              <a:gd name="connsiteY2627" fmla="*/ 5575755 h 6223656"/>
              <a:gd name="connsiteX2628" fmla="*/ 7306607 w 11658599"/>
              <a:gd name="connsiteY2628" fmla="*/ 5562153 h 6223656"/>
              <a:gd name="connsiteX2629" fmla="*/ 7324685 w 11658599"/>
              <a:gd name="connsiteY2629" fmla="*/ 5540642 h 6223656"/>
              <a:gd name="connsiteX2630" fmla="*/ 7343936 w 11658599"/>
              <a:gd name="connsiteY2630" fmla="*/ 5515752 h 6223656"/>
              <a:gd name="connsiteX2631" fmla="*/ 7362505 w 11658599"/>
              <a:gd name="connsiteY2631" fmla="*/ 5523429 h 6223656"/>
              <a:gd name="connsiteX2632" fmla="*/ 7384070 w 11658599"/>
              <a:gd name="connsiteY2632" fmla="*/ 5501427 h 6223656"/>
              <a:gd name="connsiteX2633" fmla="*/ 7423042 w 11658599"/>
              <a:gd name="connsiteY2633" fmla="*/ 5486625 h 6223656"/>
              <a:gd name="connsiteX2634" fmla="*/ 7503713 w 11658599"/>
              <a:gd name="connsiteY2634" fmla="*/ 5452992 h 6223656"/>
              <a:gd name="connsiteX2635" fmla="*/ 7533664 w 11658599"/>
              <a:gd name="connsiteY2635" fmla="*/ 5412559 h 6223656"/>
              <a:gd name="connsiteX2636" fmla="*/ 7575198 w 11658599"/>
              <a:gd name="connsiteY2636" fmla="*/ 5384643 h 6223656"/>
              <a:gd name="connsiteX2637" fmla="*/ 7550196 w 11658599"/>
              <a:gd name="connsiteY2637" fmla="*/ 5452888 h 6223656"/>
              <a:gd name="connsiteX2638" fmla="*/ 7525266 w 11658599"/>
              <a:gd name="connsiteY2638" fmla="*/ 5497974 h 6223656"/>
              <a:gd name="connsiteX2639" fmla="*/ 7557762 w 11658599"/>
              <a:gd name="connsiteY2639" fmla="*/ 5511410 h 6223656"/>
              <a:gd name="connsiteX2640" fmla="*/ 7618204 w 11658599"/>
              <a:gd name="connsiteY2640" fmla="*/ 5505484 h 6223656"/>
              <a:gd name="connsiteX2641" fmla="*/ 7610305 w 11658599"/>
              <a:gd name="connsiteY2641" fmla="*/ 5491914 h 6223656"/>
              <a:gd name="connsiteX2642" fmla="*/ 7605889 w 11658599"/>
              <a:gd name="connsiteY2642" fmla="*/ 5479781 h 6223656"/>
              <a:gd name="connsiteX2643" fmla="*/ 7616168 w 11658599"/>
              <a:gd name="connsiteY2643" fmla="*/ 5475012 h 6223656"/>
              <a:gd name="connsiteX2644" fmla="*/ 7627584 w 11658599"/>
              <a:gd name="connsiteY2644" fmla="*/ 5478446 h 6223656"/>
              <a:gd name="connsiteX2645" fmla="*/ 7691344 w 11658599"/>
              <a:gd name="connsiteY2645" fmla="*/ 5401750 h 6223656"/>
              <a:gd name="connsiteX2646" fmla="*/ 7773580 w 11658599"/>
              <a:gd name="connsiteY2646" fmla="*/ 5363611 h 6223656"/>
              <a:gd name="connsiteX2647" fmla="*/ 7806619 w 11658599"/>
              <a:gd name="connsiteY2647" fmla="*/ 5325743 h 6223656"/>
              <a:gd name="connsiteX2648" fmla="*/ 7832698 w 11658599"/>
              <a:gd name="connsiteY2648" fmla="*/ 5284995 h 6223656"/>
              <a:gd name="connsiteX2649" fmla="*/ 7878944 w 11658599"/>
              <a:gd name="connsiteY2649" fmla="*/ 5235841 h 6223656"/>
              <a:gd name="connsiteX2650" fmla="*/ 7936771 w 11658599"/>
              <a:gd name="connsiteY2650" fmla="*/ 5199205 h 6223656"/>
              <a:gd name="connsiteX2651" fmla="*/ 7983527 w 11658599"/>
              <a:gd name="connsiteY2651" fmla="*/ 5110324 h 6223656"/>
              <a:gd name="connsiteX2652" fmla="*/ 8014553 w 11658599"/>
              <a:gd name="connsiteY2652" fmla="*/ 5097388 h 6223656"/>
              <a:gd name="connsiteX2653" fmla="*/ 8025305 w 11658599"/>
              <a:gd name="connsiteY2653" fmla="*/ 5127600 h 6223656"/>
              <a:gd name="connsiteX2654" fmla="*/ 8023694 w 11658599"/>
              <a:gd name="connsiteY2654" fmla="*/ 5147544 h 6223656"/>
              <a:gd name="connsiteX2655" fmla="*/ 7969265 w 11658599"/>
              <a:gd name="connsiteY2655" fmla="*/ 5212639 h 6223656"/>
              <a:gd name="connsiteX2656" fmla="*/ 7953207 w 11658599"/>
              <a:gd name="connsiteY2656" fmla="*/ 5207288 h 6223656"/>
              <a:gd name="connsiteX2657" fmla="*/ 7938285 w 11658599"/>
              <a:gd name="connsiteY2657" fmla="*/ 5210137 h 6223656"/>
              <a:gd name="connsiteX2658" fmla="*/ 7941162 w 11658599"/>
              <a:gd name="connsiteY2658" fmla="*/ 5219055 h 6223656"/>
              <a:gd name="connsiteX2659" fmla="*/ 7947521 w 11658599"/>
              <a:gd name="connsiteY2659" fmla="*/ 5229414 h 6223656"/>
              <a:gd name="connsiteX2660" fmla="*/ 7919527 w 11658599"/>
              <a:gd name="connsiteY2660" fmla="*/ 5264216 h 6223656"/>
              <a:gd name="connsiteX2661" fmla="*/ 7931794 w 11658599"/>
              <a:gd name="connsiteY2661" fmla="*/ 5305359 h 6223656"/>
              <a:gd name="connsiteX2662" fmla="*/ 7965995 w 11658599"/>
              <a:gd name="connsiteY2662" fmla="*/ 5267972 h 6223656"/>
              <a:gd name="connsiteX2663" fmla="*/ 7986272 w 11658599"/>
              <a:gd name="connsiteY2663" fmla="*/ 5224825 h 6223656"/>
              <a:gd name="connsiteX2664" fmla="*/ 8015639 w 11658599"/>
              <a:gd name="connsiteY2664" fmla="*/ 5247273 h 6223656"/>
              <a:gd name="connsiteX2665" fmla="*/ 8018838 w 11658599"/>
              <a:gd name="connsiteY2665" fmla="*/ 5215102 h 6223656"/>
              <a:gd name="connsiteX2666" fmla="*/ 8022035 w 11658599"/>
              <a:gd name="connsiteY2666" fmla="*/ 5182929 h 6223656"/>
              <a:gd name="connsiteX2667" fmla="*/ 8072320 w 11658599"/>
              <a:gd name="connsiteY2667" fmla="*/ 5143174 h 6223656"/>
              <a:gd name="connsiteX2668" fmla="*/ 8107540 w 11658599"/>
              <a:gd name="connsiteY2668" fmla="*/ 5089460 h 6223656"/>
              <a:gd name="connsiteX2669" fmla="*/ 8091168 w 11658599"/>
              <a:gd name="connsiteY2669" fmla="*/ 5060145 h 6223656"/>
              <a:gd name="connsiteX2670" fmla="*/ 8055008 w 11658599"/>
              <a:gd name="connsiteY2670" fmla="*/ 5041975 h 6223656"/>
              <a:gd name="connsiteX2671" fmla="*/ 8031796 w 11658599"/>
              <a:gd name="connsiteY2671" fmla="*/ 5032377 h 6223656"/>
              <a:gd name="connsiteX2672" fmla="*/ 7971359 w 11658599"/>
              <a:gd name="connsiteY2672" fmla="*/ 5099496 h 6223656"/>
              <a:gd name="connsiteX2673" fmla="*/ 7898166 w 11658599"/>
              <a:gd name="connsiteY2673" fmla="*/ 5157477 h 6223656"/>
              <a:gd name="connsiteX2674" fmla="*/ 7895240 w 11658599"/>
              <a:gd name="connsiteY2674" fmla="*/ 5163996 h 6223656"/>
              <a:gd name="connsiteX2675" fmla="*/ 7888834 w 11658599"/>
              <a:gd name="connsiteY2675" fmla="*/ 5169076 h 6223656"/>
              <a:gd name="connsiteX2676" fmla="*/ 7887538 w 11658599"/>
              <a:gd name="connsiteY2676" fmla="*/ 5149863 h 6223656"/>
              <a:gd name="connsiteX2677" fmla="*/ 7887413 w 11658599"/>
              <a:gd name="connsiteY2677" fmla="*/ 5127266 h 6223656"/>
              <a:gd name="connsiteX2678" fmla="*/ 7925427 w 11658599"/>
              <a:gd name="connsiteY2678" fmla="*/ 5109490 h 6223656"/>
              <a:gd name="connsiteX2679" fmla="*/ 7954205 w 11658599"/>
              <a:gd name="connsiteY2679" fmla="*/ 5072436 h 6223656"/>
              <a:gd name="connsiteX2680" fmla="*/ 8009144 w 11658599"/>
              <a:gd name="connsiteY2680" fmla="*/ 5030740 h 6223656"/>
              <a:gd name="connsiteX2681" fmla="*/ 8067562 w 11658599"/>
              <a:gd name="connsiteY2681" fmla="*/ 4990484 h 6223656"/>
              <a:gd name="connsiteX2682" fmla="*/ 8099248 w 11658599"/>
              <a:gd name="connsiteY2682" fmla="*/ 4952700 h 6223656"/>
              <a:gd name="connsiteX2683" fmla="*/ 8129760 w 11658599"/>
              <a:gd name="connsiteY2683" fmla="*/ 4918295 h 6223656"/>
              <a:gd name="connsiteX2684" fmla="*/ 8157566 w 11658599"/>
              <a:gd name="connsiteY2684" fmla="*/ 4945250 h 6223656"/>
              <a:gd name="connsiteX2685" fmla="*/ 8128053 w 11658599"/>
              <a:gd name="connsiteY2685" fmla="*/ 4969120 h 6223656"/>
              <a:gd name="connsiteX2686" fmla="*/ 8132553 w 11658599"/>
              <a:gd name="connsiteY2686" fmla="*/ 5017355 h 6223656"/>
              <a:gd name="connsiteX2687" fmla="*/ 8111981 w 11658599"/>
              <a:gd name="connsiteY2687" fmla="*/ 5030750 h 6223656"/>
              <a:gd name="connsiteX2688" fmla="*/ 8121609 w 11658599"/>
              <a:gd name="connsiteY2688" fmla="*/ 5048900 h 6223656"/>
              <a:gd name="connsiteX2689" fmla="*/ 8120626 w 11658599"/>
              <a:gd name="connsiteY2689" fmla="*/ 5053646 h 6223656"/>
              <a:gd name="connsiteX2690" fmla="*/ 8123125 w 11658599"/>
              <a:gd name="connsiteY2690" fmla="*/ 5059834 h 6223656"/>
              <a:gd name="connsiteX2691" fmla="*/ 8146040 w 11658599"/>
              <a:gd name="connsiteY2691" fmla="*/ 5039678 h 6223656"/>
              <a:gd name="connsiteX2692" fmla="*/ 8171300 w 11658599"/>
              <a:gd name="connsiteY2692" fmla="*/ 5012765 h 6223656"/>
              <a:gd name="connsiteX2693" fmla="*/ 8186791 w 11658599"/>
              <a:gd name="connsiteY2693" fmla="*/ 5014017 h 6223656"/>
              <a:gd name="connsiteX2694" fmla="*/ 8178972 w 11658599"/>
              <a:gd name="connsiteY2694" fmla="*/ 5036549 h 6223656"/>
              <a:gd name="connsiteX2695" fmla="*/ 8217722 w 11658599"/>
              <a:gd name="connsiteY2695" fmla="*/ 5031959 h 6223656"/>
              <a:gd name="connsiteX2696" fmla="*/ 8242543 w 11658599"/>
              <a:gd name="connsiteY2696" fmla="*/ 5021610 h 6223656"/>
              <a:gd name="connsiteX2697" fmla="*/ 8259692 w 11658599"/>
              <a:gd name="connsiteY2697" fmla="*/ 4987478 h 6223656"/>
              <a:gd name="connsiteX2698" fmla="*/ 8256709 w 11658599"/>
              <a:gd name="connsiteY2698" fmla="*/ 4950172 h 6223656"/>
              <a:gd name="connsiteX2699" fmla="*/ 8272246 w 11658599"/>
              <a:gd name="connsiteY2699" fmla="*/ 4935986 h 6223656"/>
              <a:gd name="connsiteX2700" fmla="*/ 8295506 w 11658599"/>
              <a:gd name="connsiteY2700" fmla="*/ 4930144 h 6223656"/>
              <a:gd name="connsiteX2701" fmla="*/ 8289346 w 11658599"/>
              <a:gd name="connsiteY2701" fmla="*/ 4917291 h 6223656"/>
              <a:gd name="connsiteX2702" fmla="*/ 8339085 w 11658599"/>
              <a:gd name="connsiteY2702" fmla="*/ 4865716 h 6223656"/>
              <a:gd name="connsiteX2703" fmla="*/ 8359171 w 11658599"/>
              <a:gd name="connsiteY2703" fmla="*/ 4884327 h 6223656"/>
              <a:gd name="connsiteX2704" fmla="*/ 8376365 w 11658599"/>
              <a:gd name="connsiteY2704" fmla="*/ 4834754 h 6223656"/>
              <a:gd name="connsiteX2705" fmla="*/ 8402691 w 11658599"/>
              <a:gd name="connsiteY2705" fmla="*/ 4839198 h 6223656"/>
              <a:gd name="connsiteX2706" fmla="*/ 8415162 w 11658599"/>
              <a:gd name="connsiteY2706" fmla="*/ 4814726 h 6223656"/>
              <a:gd name="connsiteX2707" fmla="*/ 8434341 w 11658599"/>
              <a:gd name="connsiteY2707" fmla="*/ 4812992 h 6223656"/>
              <a:gd name="connsiteX2708" fmla="*/ 8443110 w 11658599"/>
              <a:gd name="connsiteY2708" fmla="*/ 4795363 h 6223656"/>
              <a:gd name="connsiteX2709" fmla="*/ 8460211 w 11658599"/>
              <a:gd name="connsiteY2709" fmla="*/ 4776670 h 6223656"/>
              <a:gd name="connsiteX2710" fmla="*/ 8477311 w 11658599"/>
              <a:gd name="connsiteY2710" fmla="*/ 4757975 h 6223656"/>
              <a:gd name="connsiteX2711" fmla="*/ 8472671 w 11658599"/>
              <a:gd name="connsiteY2711" fmla="*/ 4756057 h 6223656"/>
              <a:gd name="connsiteX2712" fmla="*/ 8499104 w 11658599"/>
              <a:gd name="connsiteY2712" fmla="*/ 4725762 h 6223656"/>
              <a:gd name="connsiteX2713" fmla="*/ 8516204 w 11658599"/>
              <a:gd name="connsiteY2713" fmla="*/ 4707067 h 6223656"/>
              <a:gd name="connsiteX2714" fmla="*/ 8533305 w 11658599"/>
              <a:gd name="connsiteY2714" fmla="*/ 4688374 h 6223656"/>
              <a:gd name="connsiteX2715" fmla="*/ 8560960 w 11658599"/>
              <a:gd name="connsiteY2715" fmla="*/ 4657843 h 6223656"/>
              <a:gd name="connsiteX2716" fmla="*/ 8561815 w 11658599"/>
              <a:gd name="connsiteY2716" fmla="*/ 4664912 h 6223656"/>
              <a:gd name="connsiteX2717" fmla="*/ 8526774 w 11658599"/>
              <a:gd name="connsiteY2717" fmla="*/ 4709696 h 6223656"/>
              <a:gd name="connsiteX2718" fmla="*/ 8495665 w 11658599"/>
              <a:gd name="connsiteY2718" fmla="*/ 4762576 h 6223656"/>
              <a:gd name="connsiteX2719" fmla="*/ 8478559 w 11658599"/>
              <a:gd name="connsiteY2719" fmla="*/ 4778329 h 6223656"/>
              <a:gd name="connsiteX2720" fmla="*/ 8461454 w 11658599"/>
              <a:gd name="connsiteY2720" fmla="*/ 4794081 h 6223656"/>
              <a:gd name="connsiteX2721" fmla="*/ 8438074 w 11658599"/>
              <a:gd name="connsiteY2721" fmla="*/ 4817904 h 6223656"/>
              <a:gd name="connsiteX2722" fmla="*/ 8414695 w 11658599"/>
              <a:gd name="connsiteY2722" fmla="*/ 4841729 h 6223656"/>
              <a:gd name="connsiteX2723" fmla="*/ 8401239 w 11658599"/>
              <a:gd name="connsiteY2723" fmla="*/ 4844010 h 6223656"/>
              <a:gd name="connsiteX2724" fmla="*/ 8388234 w 11658599"/>
              <a:gd name="connsiteY2724" fmla="*/ 4887687 h 6223656"/>
              <a:gd name="connsiteX2725" fmla="*/ 8375229 w 11658599"/>
              <a:gd name="connsiteY2725" fmla="*/ 4931365 h 6223656"/>
              <a:gd name="connsiteX2726" fmla="*/ 8362454 w 11658599"/>
              <a:gd name="connsiteY2726" fmla="*/ 4944044 h 6223656"/>
              <a:gd name="connsiteX2727" fmla="*/ 8328331 w 11658599"/>
              <a:gd name="connsiteY2727" fmla="*/ 4950998 h 6223656"/>
              <a:gd name="connsiteX2728" fmla="*/ 8305664 w 11658599"/>
              <a:gd name="connsiteY2728" fmla="*/ 4977038 h 6223656"/>
              <a:gd name="connsiteX2729" fmla="*/ 8286424 w 11658599"/>
              <a:gd name="connsiteY2729" fmla="*/ 4977528 h 6223656"/>
              <a:gd name="connsiteX2730" fmla="*/ 8289241 w 11658599"/>
              <a:gd name="connsiteY2730" fmla="*/ 5003188 h 6223656"/>
              <a:gd name="connsiteX2731" fmla="*/ 8279519 w 11658599"/>
              <a:gd name="connsiteY2731" fmla="*/ 5010532 h 6223656"/>
              <a:gd name="connsiteX2732" fmla="*/ 8277151 w 11658599"/>
              <a:gd name="connsiteY2732" fmla="*/ 5026267 h 6223656"/>
              <a:gd name="connsiteX2733" fmla="*/ 8263923 w 11658599"/>
              <a:gd name="connsiteY2733" fmla="*/ 5032016 h 6223656"/>
              <a:gd name="connsiteX2734" fmla="*/ 8245451 w 11658599"/>
              <a:gd name="connsiteY2734" fmla="*/ 5026969 h 6223656"/>
              <a:gd name="connsiteX2735" fmla="*/ 8209407 w 11658599"/>
              <a:gd name="connsiteY2735" fmla="*/ 5099669 h 6223656"/>
              <a:gd name="connsiteX2736" fmla="*/ 8215334 w 11658599"/>
              <a:gd name="connsiteY2736" fmla="*/ 5120861 h 6223656"/>
              <a:gd name="connsiteX2737" fmla="*/ 8212111 w 11658599"/>
              <a:gd name="connsiteY2737" fmla="*/ 5132213 h 6223656"/>
              <a:gd name="connsiteX2738" fmla="*/ 8197773 w 11658599"/>
              <a:gd name="connsiteY2738" fmla="*/ 5129680 h 6223656"/>
              <a:gd name="connsiteX2739" fmla="*/ 8176105 w 11658599"/>
              <a:gd name="connsiteY2739" fmla="*/ 5145036 h 6223656"/>
              <a:gd name="connsiteX2740" fmla="*/ 8167637 w 11658599"/>
              <a:gd name="connsiteY2740" fmla="*/ 5154211 h 6223656"/>
              <a:gd name="connsiteX2741" fmla="*/ 8159681 w 11658599"/>
              <a:gd name="connsiteY2741" fmla="*/ 5171186 h 6223656"/>
              <a:gd name="connsiteX2742" fmla="*/ 8156431 w 11658599"/>
              <a:gd name="connsiteY2742" fmla="*/ 5182105 h 6223656"/>
              <a:gd name="connsiteX2743" fmla="*/ 8141892 w 11658599"/>
              <a:gd name="connsiteY2743" fmla="*/ 5176538 h 6223656"/>
              <a:gd name="connsiteX2744" fmla="*/ 8136872 w 11658599"/>
              <a:gd name="connsiteY2744" fmla="*/ 5203675 h 6223656"/>
              <a:gd name="connsiteX2745" fmla="*/ 8131849 w 11658599"/>
              <a:gd name="connsiteY2745" fmla="*/ 5230811 h 6223656"/>
              <a:gd name="connsiteX2746" fmla="*/ 8055217 w 11658599"/>
              <a:gd name="connsiteY2746" fmla="*/ 5272427 h 6223656"/>
              <a:gd name="connsiteX2747" fmla="*/ 8022365 w 11658599"/>
              <a:gd name="connsiteY2747" fmla="*/ 5359190 h 6223656"/>
              <a:gd name="connsiteX2748" fmla="*/ 8003037 w 11658599"/>
              <a:gd name="connsiteY2748" fmla="*/ 5358378 h 6223656"/>
              <a:gd name="connsiteX2749" fmla="*/ 8005942 w 11658599"/>
              <a:gd name="connsiteY2749" fmla="*/ 5385339 h 6223656"/>
              <a:gd name="connsiteX2750" fmla="*/ 7988836 w 11658599"/>
              <a:gd name="connsiteY2750" fmla="*/ 5401091 h 6223656"/>
              <a:gd name="connsiteX2751" fmla="*/ 7986354 w 11658599"/>
              <a:gd name="connsiteY2751" fmla="*/ 5415092 h 6223656"/>
              <a:gd name="connsiteX2752" fmla="*/ 7976518 w 11658599"/>
              <a:gd name="connsiteY2752" fmla="*/ 5420703 h 6223656"/>
              <a:gd name="connsiteX2753" fmla="*/ 7964428 w 11658599"/>
              <a:gd name="connsiteY2753" fmla="*/ 5443781 h 6223656"/>
              <a:gd name="connsiteX2754" fmla="*/ 7979020 w 11658599"/>
              <a:gd name="connsiteY2754" fmla="*/ 5458829 h 6223656"/>
              <a:gd name="connsiteX2755" fmla="*/ 7989511 w 11658599"/>
              <a:gd name="connsiteY2755" fmla="*/ 5463185 h 6223656"/>
              <a:gd name="connsiteX2756" fmla="*/ 7992477 w 11658599"/>
              <a:gd name="connsiteY2756" fmla="*/ 5456549 h 6223656"/>
              <a:gd name="connsiteX2757" fmla="*/ 8017050 w 11658599"/>
              <a:gd name="connsiteY2757" fmla="*/ 5450921 h 6223656"/>
              <a:gd name="connsiteX2758" fmla="*/ 8026917 w 11658599"/>
              <a:gd name="connsiteY2758" fmla="*/ 5428512 h 6223656"/>
              <a:gd name="connsiteX2759" fmla="*/ 8038548 w 11658599"/>
              <a:gd name="connsiteY2759" fmla="*/ 5424349 h 6223656"/>
              <a:gd name="connsiteX2760" fmla="*/ 8039233 w 11658599"/>
              <a:gd name="connsiteY2760" fmla="*/ 5408898 h 6223656"/>
              <a:gd name="connsiteX2761" fmla="*/ 8078830 w 11658599"/>
              <a:gd name="connsiteY2761" fmla="*/ 5407588 h 6223656"/>
              <a:gd name="connsiteX2762" fmla="*/ 8111073 w 11658599"/>
              <a:gd name="connsiteY2762" fmla="*/ 5397887 h 6223656"/>
              <a:gd name="connsiteX2763" fmla="*/ 8142344 w 11658599"/>
              <a:gd name="connsiteY2763" fmla="*/ 5399300 h 6223656"/>
              <a:gd name="connsiteX2764" fmla="*/ 8155318 w 11658599"/>
              <a:gd name="connsiteY2764" fmla="*/ 5381039 h 6223656"/>
              <a:gd name="connsiteX2765" fmla="*/ 8173789 w 11658599"/>
              <a:gd name="connsiteY2765" fmla="*/ 5386083 h 6223656"/>
              <a:gd name="connsiteX2766" fmla="*/ 8171968 w 11658599"/>
              <a:gd name="connsiteY2766" fmla="*/ 5358354 h 6223656"/>
              <a:gd name="connsiteX2767" fmla="*/ 8185880 w 11658599"/>
              <a:gd name="connsiteY2767" fmla="*/ 5354388 h 6223656"/>
              <a:gd name="connsiteX2768" fmla="*/ 8188848 w 11658599"/>
              <a:gd name="connsiteY2768" fmla="*/ 5339137 h 6223656"/>
              <a:gd name="connsiteX2769" fmla="*/ 8221457 w 11658599"/>
              <a:gd name="connsiteY2769" fmla="*/ 5352298 h 6223656"/>
              <a:gd name="connsiteX2770" fmla="*/ 8224224 w 11658599"/>
              <a:gd name="connsiteY2770" fmla="*/ 5334014 h 6223656"/>
              <a:gd name="connsiteX2771" fmla="*/ 8238109 w 11658599"/>
              <a:gd name="connsiteY2771" fmla="*/ 5329615 h 6223656"/>
              <a:gd name="connsiteX2772" fmla="*/ 8260175 w 11658599"/>
              <a:gd name="connsiteY2772" fmla="*/ 5320326 h 6223656"/>
              <a:gd name="connsiteX2773" fmla="*/ 8296946 w 11658599"/>
              <a:gd name="connsiteY2773" fmla="*/ 5327815 h 6223656"/>
              <a:gd name="connsiteX2774" fmla="*/ 8296264 w 11658599"/>
              <a:gd name="connsiteY2774" fmla="*/ 5317417 h 6223656"/>
              <a:gd name="connsiteX2775" fmla="*/ 8305953 w 11658599"/>
              <a:gd name="connsiteY2775" fmla="*/ 5335487 h 6223656"/>
              <a:gd name="connsiteX2776" fmla="*/ 8312223 w 11658599"/>
              <a:gd name="connsiteY2776" fmla="*/ 5353263 h 6223656"/>
              <a:gd name="connsiteX2777" fmla="*/ 8299678 w 11658599"/>
              <a:gd name="connsiteY2777" fmla="*/ 5369409 h 6223656"/>
              <a:gd name="connsiteX2778" fmla="*/ 8303096 w 11658599"/>
              <a:gd name="connsiteY2778" fmla="*/ 5386937 h 6223656"/>
              <a:gd name="connsiteX2779" fmla="*/ 8320197 w 11658599"/>
              <a:gd name="connsiteY2779" fmla="*/ 5405650 h 6223656"/>
              <a:gd name="connsiteX2780" fmla="*/ 8334562 w 11658599"/>
              <a:gd name="connsiteY2780" fmla="*/ 5417232 h 6223656"/>
              <a:gd name="connsiteX2781" fmla="*/ 8332060 w 11658599"/>
              <a:gd name="connsiteY2781" fmla="*/ 5379105 h 6223656"/>
              <a:gd name="connsiteX2782" fmla="*/ 8374360 w 11658599"/>
              <a:gd name="connsiteY2782" fmla="*/ 5401721 h 6223656"/>
              <a:gd name="connsiteX2783" fmla="*/ 8416661 w 11658599"/>
              <a:gd name="connsiteY2783" fmla="*/ 5424340 h 6223656"/>
              <a:gd name="connsiteX2784" fmla="*/ 8446828 w 11658599"/>
              <a:gd name="connsiteY2784" fmla="*/ 5374392 h 6223656"/>
              <a:gd name="connsiteX2785" fmla="*/ 8518378 w 11658599"/>
              <a:gd name="connsiteY2785" fmla="*/ 5384892 h 6223656"/>
              <a:gd name="connsiteX2786" fmla="*/ 8515422 w 11658599"/>
              <a:gd name="connsiteY2786" fmla="*/ 5339835 h 6223656"/>
              <a:gd name="connsiteX2787" fmla="*/ 8546891 w 11658599"/>
              <a:gd name="connsiteY2787" fmla="*/ 5344281 h 6223656"/>
              <a:gd name="connsiteX2788" fmla="*/ 8559894 w 11658599"/>
              <a:gd name="connsiteY2788" fmla="*/ 5326452 h 6223656"/>
              <a:gd name="connsiteX2789" fmla="*/ 8579993 w 11658599"/>
              <a:gd name="connsiteY2789" fmla="*/ 5313115 h 6223656"/>
              <a:gd name="connsiteX2790" fmla="*/ 8603683 w 11658599"/>
              <a:gd name="connsiteY2790" fmla="*/ 5302671 h 6223656"/>
              <a:gd name="connsiteX2791" fmla="*/ 8614285 w 11658599"/>
              <a:gd name="connsiteY2791" fmla="*/ 5325992 h 6223656"/>
              <a:gd name="connsiteX2792" fmla="*/ 8624885 w 11658599"/>
              <a:gd name="connsiteY2792" fmla="*/ 5349310 h 6223656"/>
              <a:gd name="connsiteX2793" fmla="*/ 8621776 w 11658599"/>
              <a:gd name="connsiteY2793" fmla="*/ 5362395 h 6223656"/>
              <a:gd name="connsiteX2794" fmla="*/ 8607550 w 11658599"/>
              <a:gd name="connsiteY2794" fmla="*/ 5361594 h 6223656"/>
              <a:gd name="connsiteX2795" fmla="*/ 8609314 w 11658599"/>
              <a:gd name="connsiteY2795" fmla="*/ 5388456 h 6223656"/>
              <a:gd name="connsiteX2796" fmla="*/ 8596372 w 11658599"/>
              <a:gd name="connsiteY2796" fmla="*/ 5398539 h 6223656"/>
              <a:gd name="connsiteX2797" fmla="*/ 8584678 w 11658599"/>
              <a:gd name="connsiteY2797" fmla="*/ 5427681 h 6223656"/>
              <a:gd name="connsiteX2798" fmla="*/ 8601377 w 11658599"/>
              <a:gd name="connsiteY2798" fmla="*/ 5474792 h 6223656"/>
              <a:gd name="connsiteX2799" fmla="*/ 8588832 w 11658599"/>
              <a:gd name="connsiteY2799" fmla="*/ 5490938 h 6223656"/>
              <a:gd name="connsiteX2800" fmla="*/ 8557132 w 11658599"/>
              <a:gd name="connsiteY2800" fmla="*/ 5491640 h 6223656"/>
              <a:gd name="connsiteX2801" fmla="*/ 8559179 w 11658599"/>
              <a:gd name="connsiteY2801" fmla="*/ 5522834 h 6223656"/>
              <a:gd name="connsiteX2802" fmla="*/ 8526797 w 11658599"/>
              <a:gd name="connsiteY2802" fmla="*/ 5513138 h 6223656"/>
              <a:gd name="connsiteX2803" fmla="*/ 8529073 w 11658599"/>
              <a:gd name="connsiteY2803" fmla="*/ 5547800 h 6223656"/>
              <a:gd name="connsiteX2804" fmla="*/ 8511056 w 11658599"/>
              <a:gd name="connsiteY2804" fmla="*/ 5549686 h 6223656"/>
              <a:gd name="connsiteX2805" fmla="*/ 8530211 w 11658599"/>
              <a:gd name="connsiteY2805" fmla="*/ 5565130 h 6223656"/>
              <a:gd name="connsiteX2806" fmla="*/ 8513333 w 11658599"/>
              <a:gd name="connsiteY2806" fmla="*/ 5584347 h 6223656"/>
              <a:gd name="connsiteX2807" fmla="*/ 8519003 w 11658599"/>
              <a:gd name="connsiteY2807" fmla="*/ 5601640 h 6223656"/>
              <a:gd name="connsiteX2808" fmla="*/ 8480723 w 11658599"/>
              <a:gd name="connsiteY2808" fmla="*/ 5571186 h 6223656"/>
              <a:gd name="connsiteX2809" fmla="*/ 8462706 w 11658599"/>
              <a:gd name="connsiteY2809" fmla="*/ 5573073 h 6223656"/>
              <a:gd name="connsiteX2810" fmla="*/ 8448764 w 11658599"/>
              <a:gd name="connsiteY2810" fmla="*/ 5593838 h 6223656"/>
              <a:gd name="connsiteX2811" fmla="*/ 8438752 w 11658599"/>
              <a:gd name="connsiteY2811" fmla="*/ 5622693 h 6223656"/>
              <a:gd name="connsiteX2812" fmla="*/ 8477743 w 11658599"/>
              <a:gd name="connsiteY2812" fmla="*/ 5663980 h 6223656"/>
              <a:gd name="connsiteX2813" fmla="*/ 8504428 w 11658599"/>
              <a:gd name="connsiteY2813" fmla="*/ 5655951 h 6223656"/>
              <a:gd name="connsiteX2814" fmla="*/ 8514806 w 11658599"/>
              <a:gd name="connsiteY2814" fmla="*/ 5649957 h 6223656"/>
              <a:gd name="connsiteX2815" fmla="*/ 8536810 w 11658599"/>
              <a:gd name="connsiteY2815" fmla="*/ 5665647 h 6223656"/>
              <a:gd name="connsiteX2816" fmla="*/ 8553460 w 11658599"/>
              <a:gd name="connsiteY2816" fmla="*/ 5642962 h 6223656"/>
              <a:gd name="connsiteX2817" fmla="*/ 8551640 w 11658599"/>
              <a:gd name="connsiteY2817" fmla="*/ 5615233 h 6223656"/>
              <a:gd name="connsiteX2818" fmla="*/ 8571767 w 11658599"/>
              <a:gd name="connsiteY2818" fmla="*/ 5610946 h 6223656"/>
              <a:gd name="connsiteX2819" fmla="*/ 8577185 w 11658599"/>
              <a:gd name="connsiteY2819" fmla="*/ 5589874 h 6223656"/>
              <a:gd name="connsiteX2820" fmla="*/ 8599536 w 11658599"/>
              <a:gd name="connsiteY2820" fmla="*/ 5584916 h 6223656"/>
              <a:gd name="connsiteX2821" fmla="*/ 8606383 w 11658599"/>
              <a:gd name="connsiteY2821" fmla="*/ 5551045 h 6223656"/>
              <a:gd name="connsiteX2822" fmla="*/ 8616133 w 11658599"/>
              <a:gd name="connsiteY2822" fmla="*/ 5552751 h 6223656"/>
              <a:gd name="connsiteX2823" fmla="*/ 8629642 w 11658599"/>
              <a:gd name="connsiteY2823" fmla="*/ 5559951 h 6223656"/>
              <a:gd name="connsiteX2824" fmla="*/ 8635284 w 11658599"/>
              <a:gd name="connsiteY2824" fmla="*/ 5585426 h 6223656"/>
              <a:gd name="connsiteX2825" fmla="*/ 8623480 w 11658599"/>
              <a:gd name="connsiteY2825" fmla="*/ 5604222 h 6223656"/>
              <a:gd name="connsiteX2826" fmla="*/ 8666576 w 11658599"/>
              <a:gd name="connsiteY2826" fmla="*/ 5638970 h 6223656"/>
              <a:gd name="connsiteX2827" fmla="*/ 8660879 w 11658599"/>
              <a:gd name="connsiteY2827" fmla="*/ 5621245 h 6223656"/>
              <a:gd name="connsiteX2828" fmla="*/ 8668546 w 11658599"/>
              <a:gd name="connsiteY2828" fmla="*/ 5617169 h 6223656"/>
              <a:gd name="connsiteX2829" fmla="*/ 8683911 w 11658599"/>
              <a:gd name="connsiteY2829" fmla="*/ 5626685 h 6223656"/>
              <a:gd name="connsiteX2830" fmla="*/ 8700501 w 11658599"/>
              <a:gd name="connsiteY2830" fmla="*/ 5628982 h 6223656"/>
              <a:gd name="connsiteX2831" fmla="*/ 8720853 w 11658599"/>
              <a:gd name="connsiteY2831" fmla="*/ 5636775 h 6223656"/>
              <a:gd name="connsiteX2832" fmla="*/ 8733399 w 11658599"/>
              <a:gd name="connsiteY2832" fmla="*/ 5620629 h 6223656"/>
              <a:gd name="connsiteX2833" fmla="*/ 8781057 w 11658599"/>
              <a:gd name="connsiteY2833" fmla="*/ 5655770 h 6223656"/>
              <a:gd name="connsiteX2834" fmla="*/ 8799756 w 11658599"/>
              <a:gd name="connsiteY2834" fmla="*/ 5664282 h 6223656"/>
              <a:gd name="connsiteX2835" fmla="*/ 8813695 w 11658599"/>
              <a:gd name="connsiteY2835" fmla="*/ 5669367 h 6223656"/>
              <a:gd name="connsiteX2836" fmla="*/ 8812756 w 11658599"/>
              <a:gd name="connsiteY2836" fmla="*/ 5655068 h 6223656"/>
              <a:gd name="connsiteX2837" fmla="*/ 8821652 w 11658599"/>
              <a:gd name="connsiteY2837" fmla="*/ 5652394 h 6223656"/>
              <a:gd name="connsiteX2838" fmla="*/ 8830347 w 11658599"/>
              <a:gd name="connsiteY2838" fmla="*/ 5646684 h 6223656"/>
              <a:gd name="connsiteX2839" fmla="*/ 8839214 w 11658599"/>
              <a:gd name="connsiteY2839" fmla="*/ 5643574 h 6223656"/>
              <a:gd name="connsiteX2840" fmla="*/ 8843630 w 11658599"/>
              <a:gd name="connsiteY2840" fmla="*/ 5650418 h 6223656"/>
              <a:gd name="connsiteX2841" fmla="*/ 8844456 w 11658599"/>
              <a:gd name="connsiteY2841" fmla="*/ 5654366 h 6223656"/>
              <a:gd name="connsiteX2842" fmla="*/ 8830513 w 11658599"/>
              <a:gd name="connsiteY2842" fmla="*/ 5683746 h 6223656"/>
              <a:gd name="connsiteX2843" fmla="*/ 8816397 w 11658599"/>
              <a:gd name="connsiteY2843" fmla="*/ 5710526 h 6223656"/>
              <a:gd name="connsiteX2844" fmla="*/ 8831445 w 11658599"/>
              <a:gd name="connsiteY2844" fmla="*/ 5732506 h 6223656"/>
              <a:gd name="connsiteX2845" fmla="*/ 8852420 w 11658599"/>
              <a:gd name="connsiteY2845" fmla="*/ 5775679 h 6223656"/>
              <a:gd name="connsiteX2846" fmla="*/ 8884575 w 11658599"/>
              <a:gd name="connsiteY2846" fmla="*/ 5781911 h 6223656"/>
              <a:gd name="connsiteX2847" fmla="*/ 8892872 w 11658599"/>
              <a:gd name="connsiteY2847" fmla="*/ 5770134 h 6223656"/>
              <a:gd name="connsiteX2848" fmla="*/ 8900998 w 11658599"/>
              <a:gd name="connsiteY2848" fmla="*/ 5755760 h 6223656"/>
              <a:gd name="connsiteX2849" fmla="*/ 8920154 w 11658599"/>
              <a:gd name="connsiteY2849" fmla="*/ 5771204 h 6223656"/>
              <a:gd name="connsiteX2850" fmla="*/ 8931357 w 11658599"/>
              <a:gd name="connsiteY2850" fmla="*/ 5760541 h 6223656"/>
              <a:gd name="connsiteX2851" fmla="*/ 8960518 w 11658599"/>
              <a:gd name="connsiteY2851" fmla="*/ 5764358 h 6223656"/>
              <a:gd name="connsiteX2852" fmla="*/ 9019812 w 11658599"/>
              <a:gd name="connsiteY2852" fmla="*/ 5769490 h 6223656"/>
              <a:gd name="connsiteX2853" fmla="*/ 9031846 w 11658599"/>
              <a:gd name="connsiteY2853" fmla="*/ 5745547 h 6223656"/>
              <a:gd name="connsiteX2854" fmla="*/ 9058588 w 11658599"/>
              <a:gd name="connsiteY2854" fmla="*/ 5738384 h 6223656"/>
              <a:gd name="connsiteX2855" fmla="*/ 9060860 w 11658599"/>
              <a:gd name="connsiteY2855" fmla="*/ 5790277 h 6223656"/>
              <a:gd name="connsiteX2856" fmla="*/ 9054926 w 11658599"/>
              <a:gd name="connsiteY2856" fmla="*/ 5820780 h 6223656"/>
              <a:gd name="connsiteX2857" fmla="*/ 9088446 w 11658599"/>
              <a:gd name="connsiteY2857" fmla="*/ 5847807 h 6223656"/>
              <a:gd name="connsiteX2858" fmla="*/ 9139754 w 11658599"/>
              <a:gd name="connsiteY2858" fmla="*/ 5869479 h 6223656"/>
              <a:gd name="connsiteX2859" fmla="*/ 9127927 w 11658599"/>
              <a:gd name="connsiteY2859" fmla="*/ 5853379 h 6223656"/>
              <a:gd name="connsiteX2860" fmla="*/ 9119690 w 11658599"/>
              <a:gd name="connsiteY2860" fmla="*/ 5840172 h 6223656"/>
              <a:gd name="connsiteX2861" fmla="*/ 9127073 w 11658599"/>
              <a:gd name="connsiteY2861" fmla="*/ 5840379 h 6223656"/>
              <a:gd name="connsiteX2862" fmla="*/ 9138389 w 11658599"/>
              <a:gd name="connsiteY2862" fmla="*/ 5848684 h 6223656"/>
              <a:gd name="connsiteX2863" fmla="*/ 9167358 w 11658599"/>
              <a:gd name="connsiteY2863" fmla="*/ 5806388 h 6223656"/>
              <a:gd name="connsiteX2864" fmla="*/ 9226424 w 11658599"/>
              <a:gd name="connsiteY2864" fmla="*/ 5808054 h 6223656"/>
              <a:gd name="connsiteX2865" fmla="*/ 9242105 w 11658599"/>
              <a:gd name="connsiteY2865" fmla="*/ 5787871 h 6223656"/>
              <a:gd name="connsiteX2866" fmla="*/ 9250604 w 11658599"/>
              <a:gd name="connsiteY2866" fmla="*/ 5761897 h 6223656"/>
              <a:gd name="connsiteX2867" fmla="*/ 9273927 w 11658599"/>
              <a:gd name="connsiteY2867" fmla="*/ 5737207 h 6223656"/>
              <a:gd name="connsiteX2868" fmla="*/ 9311956 w 11658599"/>
              <a:gd name="connsiteY2868" fmla="*/ 5729299 h 6223656"/>
              <a:gd name="connsiteX2869" fmla="*/ 9321544 w 11658599"/>
              <a:gd name="connsiteY2869" fmla="*/ 5668093 h 6223656"/>
              <a:gd name="connsiteX2870" fmla="*/ 9344347 w 11658599"/>
              <a:gd name="connsiteY2870" fmla="*/ 5670066 h 6223656"/>
              <a:gd name="connsiteX2871" fmla="*/ 9364640 w 11658599"/>
              <a:gd name="connsiteY2871" fmla="*/ 5702841 h 6223656"/>
              <a:gd name="connsiteX2872" fmla="*/ 9370338 w 11658599"/>
              <a:gd name="connsiteY2872" fmla="*/ 5720565 h 6223656"/>
              <a:gd name="connsiteX2873" fmla="*/ 9345475 w 11658599"/>
              <a:gd name="connsiteY2873" fmla="*/ 5756323 h 6223656"/>
              <a:gd name="connsiteX2874" fmla="*/ 9329371 w 11658599"/>
              <a:gd name="connsiteY2874" fmla="*/ 5744160 h 6223656"/>
              <a:gd name="connsiteX2875" fmla="*/ 9317199 w 11658599"/>
              <a:gd name="connsiteY2875" fmla="*/ 5740091 h 6223656"/>
              <a:gd name="connsiteX2876" fmla="*/ 9322926 w 11658599"/>
              <a:gd name="connsiteY2876" fmla="*/ 5749633 h 6223656"/>
              <a:gd name="connsiteX2877" fmla="*/ 9332247 w 11658599"/>
              <a:gd name="connsiteY2877" fmla="*/ 5762072 h 6223656"/>
              <a:gd name="connsiteX2878" fmla="*/ 9319931 w 11658599"/>
              <a:gd name="connsiteY2878" fmla="*/ 5781685 h 6223656"/>
              <a:gd name="connsiteX2879" fmla="*/ 9345466 w 11658599"/>
              <a:gd name="connsiteY2879" fmla="*/ 5825252 h 6223656"/>
              <a:gd name="connsiteX2880" fmla="*/ 9362345 w 11658599"/>
              <a:gd name="connsiteY2880" fmla="*/ 5806035 h 6223656"/>
              <a:gd name="connsiteX2881" fmla="*/ 9364859 w 11658599"/>
              <a:gd name="connsiteY2881" fmla="*/ 5775235 h 6223656"/>
              <a:gd name="connsiteX2882" fmla="*/ 9398832 w 11658599"/>
              <a:gd name="connsiteY2882" fmla="*/ 5809192 h 6223656"/>
              <a:gd name="connsiteX2883" fmla="*/ 9390171 w 11658599"/>
              <a:gd name="connsiteY2883" fmla="*/ 5780872 h 6223656"/>
              <a:gd name="connsiteX2884" fmla="*/ 9381508 w 11658599"/>
              <a:gd name="connsiteY2884" fmla="*/ 5752550 h 6223656"/>
              <a:gd name="connsiteX2885" fmla="*/ 9411757 w 11658599"/>
              <a:gd name="connsiteY2885" fmla="*/ 5738368 h 6223656"/>
              <a:gd name="connsiteX2886" fmla="*/ 9423707 w 11658599"/>
              <a:gd name="connsiteY2886" fmla="*/ 5704508 h 6223656"/>
              <a:gd name="connsiteX2887" fmla="*/ 9398767 w 11658599"/>
              <a:gd name="connsiteY2887" fmla="*/ 5670037 h 6223656"/>
              <a:gd name="connsiteX2888" fmla="*/ 9360317 w 11658599"/>
              <a:gd name="connsiteY2888" fmla="*/ 5636986 h 6223656"/>
              <a:gd name="connsiteX2889" fmla="*/ 9336373 w 11658599"/>
              <a:gd name="connsiteY2889" fmla="*/ 5617680 h 6223656"/>
              <a:gd name="connsiteX2890" fmla="*/ 9306921 w 11658599"/>
              <a:gd name="connsiteY2890" fmla="*/ 5652611 h 6223656"/>
              <a:gd name="connsiteX2891" fmla="*/ 9262933 w 11658599"/>
              <a:gd name="connsiteY2891" fmla="*/ 5673359 h 6223656"/>
              <a:gd name="connsiteX2892" fmla="*/ 9262675 w 11658599"/>
              <a:gd name="connsiteY2892" fmla="*/ 5678075 h 6223656"/>
              <a:gd name="connsiteX2893" fmla="*/ 9258826 w 11658599"/>
              <a:gd name="connsiteY2893" fmla="*/ 5679895 h 6223656"/>
              <a:gd name="connsiteX2894" fmla="*/ 9250819 w 11658599"/>
              <a:gd name="connsiteY2894" fmla="*/ 5661541 h 6223656"/>
              <a:gd name="connsiteX2895" fmla="*/ 9242640 w 11658599"/>
              <a:gd name="connsiteY2895" fmla="*/ 5640584 h 6223656"/>
              <a:gd name="connsiteX2896" fmla="*/ 9269892 w 11658599"/>
              <a:gd name="connsiteY2896" fmla="*/ 5641219 h 6223656"/>
              <a:gd name="connsiteX2897" fmla="*/ 9282096 w 11658599"/>
              <a:gd name="connsiteY2897" fmla="*/ 5619874 h 6223656"/>
              <a:gd name="connsiteX2898" fmla="*/ 9315766 w 11658599"/>
              <a:gd name="connsiteY2898" fmla="*/ 5605989 h 6223656"/>
              <a:gd name="connsiteX2899" fmla="*/ 9353025 w 11658599"/>
              <a:gd name="connsiteY2899" fmla="*/ 5594998 h 6223656"/>
              <a:gd name="connsiteX2900" fmla="*/ 9367539 w 11658599"/>
              <a:gd name="connsiteY2900" fmla="*/ 5574284 h 6223656"/>
              <a:gd name="connsiteX2901" fmla="*/ 9382222 w 11658599"/>
              <a:gd name="connsiteY2901" fmla="*/ 5556169 h 6223656"/>
              <a:gd name="connsiteX2902" fmla="*/ 9416425 w 11658599"/>
              <a:gd name="connsiteY2902" fmla="*/ 5593593 h 6223656"/>
              <a:gd name="connsiteX2903" fmla="*/ 9398864 w 11658599"/>
              <a:gd name="connsiteY2903" fmla="*/ 5602413 h 6223656"/>
              <a:gd name="connsiteX2904" fmla="*/ 9420066 w 11658599"/>
              <a:gd name="connsiteY2904" fmla="*/ 5649050 h 6223656"/>
              <a:gd name="connsiteX2905" fmla="*/ 9406666 w 11658599"/>
              <a:gd name="connsiteY2905" fmla="*/ 5652198 h 6223656"/>
              <a:gd name="connsiteX2906" fmla="*/ 9421657 w 11658599"/>
              <a:gd name="connsiteY2906" fmla="*/ 5673312 h 6223656"/>
              <a:gd name="connsiteX2907" fmla="*/ 9422483 w 11658599"/>
              <a:gd name="connsiteY2907" fmla="*/ 5677260 h 6223656"/>
              <a:gd name="connsiteX2908" fmla="*/ 9426902 w 11658599"/>
              <a:gd name="connsiteY2908" fmla="*/ 5684106 h 6223656"/>
              <a:gd name="connsiteX2909" fmla="*/ 9439958 w 11658599"/>
              <a:gd name="connsiteY2909" fmla="*/ 5675757 h 6223656"/>
              <a:gd name="connsiteX2910" fmla="*/ 9452675 w 11658599"/>
              <a:gd name="connsiteY2910" fmla="*/ 5662212 h 6223656"/>
              <a:gd name="connsiteX2911" fmla="*/ 9466814 w 11658599"/>
              <a:gd name="connsiteY2911" fmla="*/ 5670329 h 6223656"/>
              <a:gd name="connsiteX2912" fmla="*/ 9467949 w 11658599"/>
              <a:gd name="connsiteY2912" fmla="*/ 5687658 h 6223656"/>
              <a:gd name="connsiteX2913" fmla="*/ 9500561 w 11658599"/>
              <a:gd name="connsiteY2913" fmla="*/ 5700821 h 6223656"/>
              <a:gd name="connsiteX2914" fmla="*/ 9518804 w 11658599"/>
              <a:gd name="connsiteY2914" fmla="*/ 5702400 h 6223656"/>
              <a:gd name="connsiteX2915" fmla="*/ 9521773 w 11658599"/>
              <a:gd name="connsiteY2915" fmla="*/ 5678533 h 6223656"/>
              <a:gd name="connsiteX2916" fmla="*/ 9505814 w 11658599"/>
              <a:gd name="connsiteY2916" fmla="*/ 5642686 h 6223656"/>
              <a:gd name="connsiteX2917" fmla="*/ 9514481 w 11658599"/>
              <a:gd name="connsiteY2917" fmla="*/ 5636544 h 6223656"/>
              <a:gd name="connsiteX2918" fmla="*/ 9532954 w 11658599"/>
              <a:gd name="connsiteY2918" fmla="*/ 5641590 h 6223656"/>
              <a:gd name="connsiteX2919" fmla="*/ 9522919 w 11658599"/>
              <a:gd name="connsiteY2919" fmla="*/ 5626935 h 6223656"/>
              <a:gd name="connsiteX2920" fmla="*/ 9548465 w 11658599"/>
              <a:gd name="connsiteY2920" fmla="*/ 5601575 h 6223656"/>
              <a:gd name="connsiteX2921" fmla="*/ 9572866 w 11658599"/>
              <a:gd name="connsiteY2921" fmla="*/ 5627813 h 6223656"/>
              <a:gd name="connsiteX2922" fmla="*/ 9570360 w 11658599"/>
              <a:gd name="connsiteY2922" fmla="*/ 5589685 h 6223656"/>
              <a:gd name="connsiteX2923" fmla="*/ 9595217 w 11658599"/>
              <a:gd name="connsiteY2923" fmla="*/ 5605623 h 6223656"/>
              <a:gd name="connsiteX2924" fmla="*/ 9597500 w 11658599"/>
              <a:gd name="connsiteY2924" fmla="*/ 5588589 h 6223656"/>
              <a:gd name="connsiteX2925" fmla="*/ 9613832 w 11658599"/>
              <a:gd name="connsiteY2925" fmla="*/ 5595601 h 6223656"/>
              <a:gd name="connsiteX2926" fmla="*/ 9615288 w 11658599"/>
              <a:gd name="connsiteY2926" fmla="*/ 5583234 h 6223656"/>
              <a:gd name="connsiteX2927" fmla="*/ 9623728 w 11658599"/>
              <a:gd name="connsiteY2927" fmla="*/ 5573627 h 6223656"/>
              <a:gd name="connsiteX2928" fmla="*/ 9632167 w 11658599"/>
              <a:gd name="connsiteY2928" fmla="*/ 5564017 h 6223656"/>
              <a:gd name="connsiteX2929" fmla="*/ 9627380 w 11658599"/>
              <a:gd name="connsiteY2929" fmla="*/ 5560158 h 6223656"/>
              <a:gd name="connsiteX2930" fmla="*/ 9639925 w 11658599"/>
              <a:gd name="connsiteY2930" fmla="*/ 5544011 h 6223656"/>
              <a:gd name="connsiteX2931" fmla="*/ 9648364 w 11658599"/>
              <a:gd name="connsiteY2931" fmla="*/ 5534402 h 6223656"/>
              <a:gd name="connsiteX2932" fmla="*/ 9656804 w 11658599"/>
              <a:gd name="connsiteY2932" fmla="*/ 5524794 h 6223656"/>
              <a:gd name="connsiteX2933" fmla="*/ 9680497 w 11658599"/>
              <a:gd name="connsiteY2933" fmla="*/ 5497120 h 6223656"/>
              <a:gd name="connsiteX2934" fmla="*/ 9722488 w 11658599"/>
              <a:gd name="connsiteY2934" fmla="*/ 5489123 h 6223656"/>
              <a:gd name="connsiteX2935" fmla="*/ 9719303 w 11658599"/>
              <a:gd name="connsiteY2935" fmla="*/ 5440598 h 6223656"/>
              <a:gd name="connsiteX2936" fmla="*/ 9743018 w 11658599"/>
              <a:gd name="connsiteY2936" fmla="*/ 5456437 h 6223656"/>
              <a:gd name="connsiteX2937" fmla="*/ 9774489 w 11658599"/>
              <a:gd name="connsiteY2937" fmla="*/ 5452267 h 6223656"/>
              <a:gd name="connsiteX2938" fmla="*/ 9781642 w 11658599"/>
              <a:gd name="connsiteY2938" fmla="*/ 5466241 h 6223656"/>
              <a:gd name="connsiteX2939" fmla="*/ 9785203 w 11658599"/>
              <a:gd name="connsiteY2939" fmla="*/ 5477319 h 6223656"/>
              <a:gd name="connsiteX2940" fmla="*/ 9767613 w 11658599"/>
              <a:gd name="connsiteY2940" fmla="*/ 5494322 h 6223656"/>
              <a:gd name="connsiteX2941" fmla="*/ 9760796 w 11658599"/>
              <a:gd name="connsiteY2941" fmla="*/ 5520009 h 6223656"/>
              <a:gd name="connsiteX2942" fmla="*/ 9742298 w 11658599"/>
              <a:gd name="connsiteY2942" fmla="*/ 5505915 h 6223656"/>
              <a:gd name="connsiteX2943" fmla="*/ 9727731 w 11658599"/>
              <a:gd name="connsiteY2943" fmla="*/ 5499915 h 6223656"/>
              <a:gd name="connsiteX2944" fmla="*/ 9733460 w 11658599"/>
              <a:gd name="connsiteY2944" fmla="*/ 5509459 h 6223656"/>
              <a:gd name="connsiteX2945" fmla="*/ 9742781 w 11658599"/>
              <a:gd name="connsiteY2945" fmla="*/ 5521898 h 6223656"/>
              <a:gd name="connsiteX2946" fmla="*/ 9730689 w 11658599"/>
              <a:gd name="connsiteY2946" fmla="*/ 5544975 h 6223656"/>
              <a:gd name="connsiteX2947" fmla="*/ 9756454 w 11658599"/>
              <a:gd name="connsiteY2947" fmla="*/ 5592009 h 6223656"/>
              <a:gd name="connsiteX2948" fmla="*/ 9775670 w 11658599"/>
              <a:gd name="connsiteY2948" fmla="*/ 5573856 h 6223656"/>
              <a:gd name="connsiteX2949" fmla="*/ 9780179 w 11658599"/>
              <a:gd name="connsiteY2949" fmla="*/ 5538921 h 6223656"/>
              <a:gd name="connsiteX2950" fmla="*/ 9795769 w 11658599"/>
              <a:gd name="connsiteY2950" fmla="*/ 5560517 h 6223656"/>
              <a:gd name="connsiteX2951" fmla="*/ 9814609 w 11658599"/>
              <a:gd name="connsiteY2951" fmla="*/ 5579810 h 6223656"/>
              <a:gd name="connsiteX2952" fmla="*/ 9811163 w 11658599"/>
              <a:gd name="connsiteY2952" fmla="*/ 5553233 h 6223656"/>
              <a:gd name="connsiteX2953" fmla="*/ 9796603 w 11658599"/>
              <a:gd name="connsiteY2953" fmla="*/ 5512770 h 6223656"/>
              <a:gd name="connsiteX2954" fmla="*/ 9830897 w 11658599"/>
              <a:gd name="connsiteY2954" fmla="*/ 5499799 h 6223656"/>
              <a:gd name="connsiteX2955" fmla="*/ 9843132 w 11658599"/>
              <a:gd name="connsiteY2955" fmla="*/ 5461655 h 6223656"/>
              <a:gd name="connsiteX2956" fmla="*/ 9808020 w 11658599"/>
              <a:gd name="connsiteY2956" fmla="*/ 5410368 h 6223656"/>
              <a:gd name="connsiteX2957" fmla="*/ 9821474 w 11658599"/>
              <a:gd name="connsiteY2957" fmla="*/ 5408085 h 6223656"/>
              <a:gd name="connsiteX2958" fmla="*/ 9840856 w 11658599"/>
              <a:gd name="connsiteY2958" fmla="*/ 5426994 h 6223656"/>
              <a:gd name="connsiteX2959" fmla="*/ 9841797 w 11658599"/>
              <a:gd name="connsiteY2959" fmla="*/ 5432676 h 6223656"/>
              <a:gd name="connsiteX2960" fmla="*/ 9846327 w 11658599"/>
              <a:gd name="connsiteY2960" fmla="*/ 5441254 h 6223656"/>
              <a:gd name="connsiteX2961" fmla="*/ 9867024 w 11658599"/>
              <a:gd name="connsiteY2961" fmla="*/ 5437014 h 6223656"/>
              <a:gd name="connsiteX2962" fmla="*/ 9876434 w 11658599"/>
              <a:gd name="connsiteY2962" fmla="*/ 5416288 h 6223656"/>
              <a:gd name="connsiteX2963" fmla="*/ 9936956 w 11658599"/>
              <a:gd name="connsiteY2963" fmla="*/ 5405588 h 6223656"/>
              <a:gd name="connsiteX2964" fmla="*/ 9967894 w 11658599"/>
              <a:gd name="connsiteY2964" fmla="*/ 5358724 h 6223656"/>
              <a:gd name="connsiteX2965" fmla="*/ 9936886 w 11658599"/>
              <a:gd name="connsiteY2965" fmla="*/ 5300898 h 6223656"/>
              <a:gd name="connsiteX2966" fmla="*/ 9940309 w 11658599"/>
              <a:gd name="connsiteY2966" fmla="*/ 5283961 h 6223656"/>
              <a:gd name="connsiteX2967" fmla="*/ 9969380 w 11658599"/>
              <a:gd name="connsiteY2967" fmla="*/ 5329559 h 6223656"/>
              <a:gd name="connsiteX2968" fmla="*/ 10005292 w 11658599"/>
              <a:gd name="connsiteY2968" fmla="*/ 5375747 h 6223656"/>
              <a:gd name="connsiteX2969" fmla="*/ 10002789 w 11658599"/>
              <a:gd name="connsiteY2969" fmla="*/ 5337621 h 6223656"/>
              <a:gd name="connsiteX2970" fmla="*/ 10031806 w 11658599"/>
              <a:gd name="connsiteY2970" fmla="*/ 5356502 h 6223656"/>
              <a:gd name="connsiteX2971" fmla="*/ 10034489 w 11658599"/>
              <a:gd name="connsiteY2971" fmla="*/ 5336919 h 6223656"/>
              <a:gd name="connsiteX2972" fmla="*/ 10055556 w 11658599"/>
              <a:gd name="connsiteY2972" fmla="*/ 5329695 h 6223656"/>
              <a:gd name="connsiteX2973" fmla="*/ 10068929 w 11658599"/>
              <a:gd name="connsiteY2973" fmla="*/ 5308882 h 6223656"/>
              <a:gd name="connsiteX2974" fmla="*/ 10052569 w 11658599"/>
              <a:gd name="connsiteY2974" fmla="*/ 5284201 h 6223656"/>
              <a:gd name="connsiteX2975" fmla="*/ 10043394 w 11658599"/>
              <a:gd name="connsiteY2975" fmla="*/ 5265315 h 6223656"/>
              <a:gd name="connsiteX2976" fmla="*/ 10048382 w 11658599"/>
              <a:gd name="connsiteY2976" fmla="*/ 5263592 h 6223656"/>
              <a:gd name="connsiteX2977" fmla="*/ 10057303 w 11658599"/>
              <a:gd name="connsiteY2977" fmla="*/ 5269965 h 6223656"/>
              <a:gd name="connsiteX2978" fmla="*/ 10058302 w 11658599"/>
              <a:gd name="connsiteY2978" fmla="*/ 5259281 h 6223656"/>
              <a:gd name="connsiteX2979" fmla="*/ 10042027 w 11658599"/>
              <a:gd name="connsiteY2979" fmla="*/ 5244517 h 6223656"/>
              <a:gd name="connsiteX2980" fmla="*/ 10039693 w 11658599"/>
              <a:gd name="connsiteY2980" fmla="*/ 5226222 h 6223656"/>
              <a:gd name="connsiteX2981" fmla="*/ 10044540 w 11658599"/>
              <a:gd name="connsiteY2981" fmla="*/ 5213717 h 6223656"/>
              <a:gd name="connsiteX2982" fmla="*/ 10078754 w 11658599"/>
              <a:gd name="connsiteY2982" fmla="*/ 5182215 h 6223656"/>
              <a:gd name="connsiteX2983" fmla="*/ 10083543 w 11658599"/>
              <a:gd name="connsiteY2983" fmla="*/ 5186077 h 6223656"/>
              <a:gd name="connsiteX2984" fmla="*/ 10122543 w 11658599"/>
              <a:gd name="connsiteY2984" fmla="*/ 5158434 h 6223656"/>
              <a:gd name="connsiteX2985" fmla="*/ 10125056 w 11658599"/>
              <a:gd name="connsiteY2985" fmla="*/ 5127634 h 6223656"/>
              <a:gd name="connsiteX2986" fmla="*/ 10162683 w 11658599"/>
              <a:gd name="connsiteY2986" fmla="*/ 5148125 h 6223656"/>
              <a:gd name="connsiteX2987" fmla="*/ 10164105 w 11658599"/>
              <a:gd name="connsiteY2987" fmla="*/ 5169788 h 6223656"/>
              <a:gd name="connsiteX2988" fmla="*/ 10179552 w 11658599"/>
              <a:gd name="connsiteY2988" fmla="*/ 5197834 h 6223656"/>
              <a:gd name="connsiteX2989" fmla="*/ 10189928 w 11658599"/>
              <a:gd name="connsiteY2989" fmla="*/ 5200456 h 6223656"/>
              <a:gd name="connsiteX2990" fmla="*/ 10192779 w 11658599"/>
              <a:gd name="connsiteY2990" fmla="*/ 5192086 h 6223656"/>
              <a:gd name="connsiteX2991" fmla="*/ 10222798 w 11658599"/>
              <a:gd name="connsiteY2991" fmla="*/ 5183052 h 6223656"/>
              <a:gd name="connsiteX2992" fmla="*/ 10245463 w 11658599"/>
              <a:gd name="connsiteY2992" fmla="*/ 5165628 h 6223656"/>
              <a:gd name="connsiteX2993" fmla="*/ 10251623 w 11658599"/>
              <a:gd name="connsiteY2993" fmla="*/ 5155823 h 6223656"/>
              <a:gd name="connsiteX2994" fmla="*/ 10257781 w 11658599"/>
              <a:gd name="connsiteY2994" fmla="*/ 5146017 h 6223656"/>
              <a:gd name="connsiteX2995" fmla="*/ 10297151 w 11658599"/>
              <a:gd name="connsiteY2995" fmla="*/ 5132623 h 6223656"/>
              <a:gd name="connsiteX2996" fmla="*/ 10318223 w 11658599"/>
              <a:gd name="connsiteY2996" fmla="*/ 5099553 h 6223656"/>
              <a:gd name="connsiteX2997" fmla="*/ 10326347 w 11658599"/>
              <a:gd name="connsiteY2997" fmla="*/ 5102410 h 6223656"/>
              <a:gd name="connsiteX2998" fmla="*/ 10327117 w 11658599"/>
              <a:gd name="connsiteY2998" fmla="*/ 5096876 h 6223656"/>
              <a:gd name="connsiteX2999" fmla="*/ 10315805 w 11658599"/>
              <a:gd name="connsiteY2999" fmla="*/ 5062726 h 6223656"/>
              <a:gd name="connsiteX3000" fmla="*/ 10290639 w 11658599"/>
              <a:gd name="connsiteY3000" fmla="*/ 5024790 h 6223656"/>
              <a:gd name="connsiteX3001" fmla="*/ 10286820 w 11658599"/>
              <a:gd name="connsiteY3001" fmla="*/ 5027045 h 6223656"/>
              <a:gd name="connsiteX3002" fmla="*/ 10286760 w 11658599"/>
              <a:gd name="connsiteY3002" fmla="*/ 5034794 h 6223656"/>
              <a:gd name="connsiteX3003" fmla="*/ 10269655 w 11658599"/>
              <a:gd name="connsiteY3003" fmla="*/ 5050546 h 6223656"/>
              <a:gd name="connsiteX3004" fmla="*/ 10252776 w 11658599"/>
              <a:gd name="connsiteY3004" fmla="*/ 5069764 h 6223656"/>
              <a:gd name="connsiteX3005" fmla="*/ 10247441 w 11658599"/>
              <a:gd name="connsiteY3005" fmla="*/ 5100750 h 6223656"/>
              <a:gd name="connsiteX3006" fmla="*/ 10223805 w 11658599"/>
              <a:gd name="connsiteY3006" fmla="*/ 5112057 h 6223656"/>
              <a:gd name="connsiteX3007" fmla="*/ 10154946 w 11658599"/>
              <a:gd name="connsiteY3007" fmla="*/ 5030278 h 6223656"/>
              <a:gd name="connsiteX3008" fmla="*/ 10154718 w 11658599"/>
              <a:gd name="connsiteY3008" fmla="*/ 5026810 h 6223656"/>
              <a:gd name="connsiteX3009" fmla="*/ 10166977 w 11658599"/>
              <a:gd name="connsiteY3009" fmla="*/ 5032180 h 6223656"/>
              <a:gd name="connsiteX3010" fmla="*/ 10182996 w 11658599"/>
              <a:gd name="connsiteY3010" fmla="*/ 5043044 h 6223656"/>
              <a:gd name="connsiteX3011" fmla="*/ 10196507 w 11658599"/>
              <a:gd name="connsiteY3011" fmla="*/ 5041628 h 6223656"/>
              <a:gd name="connsiteX3012" fmla="*/ 10180946 w 11658599"/>
              <a:gd name="connsiteY3012" fmla="*/ 5011848 h 6223656"/>
              <a:gd name="connsiteX3013" fmla="*/ 10185053 w 11658599"/>
              <a:gd name="connsiteY3013" fmla="*/ 5005312 h 6223656"/>
              <a:gd name="connsiteX3014" fmla="*/ 10229206 w 11658599"/>
              <a:gd name="connsiteY3014" fmla="*/ 5038860 h 6223656"/>
              <a:gd name="connsiteX3015" fmla="*/ 10235908 w 11658599"/>
              <a:gd name="connsiteY3015" fmla="*/ 5020054 h 6223656"/>
              <a:gd name="connsiteX3016" fmla="*/ 10247602 w 11658599"/>
              <a:gd name="connsiteY3016" fmla="*/ 4973678 h 6223656"/>
              <a:gd name="connsiteX3017" fmla="*/ 10266478 w 11658599"/>
              <a:gd name="connsiteY3017" fmla="*/ 4933093 h 6223656"/>
              <a:gd name="connsiteX3018" fmla="*/ 10284040 w 11658599"/>
              <a:gd name="connsiteY3018" fmla="*/ 4924273 h 6223656"/>
              <a:gd name="connsiteX3019" fmla="*/ 10313226 w 11658599"/>
              <a:gd name="connsiteY3019" fmla="*/ 4954371 h 6223656"/>
              <a:gd name="connsiteX3020" fmla="*/ 10314809 w 11658599"/>
              <a:gd name="connsiteY3020" fmla="*/ 5047561 h 6223656"/>
              <a:gd name="connsiteX3021" fmla="*/ 10345313 w 11658599"/>
              <a:gd name="connsiteY3021" fmla="*/ 5045895 h 6223656"/>
              <a:gd name="connsiteX3022" fmla="*/ 10368630 w 11658599"/>
              <a:gd name="connsiteY3022" fmla="*/ 5038434 h 6223656"/>
              <a:gd name="connsiteX3023" fmla="*/ 10407860 w 11658599"/>
              <a:gd name="connsiteY3023" fmla="*/ 5014259 h 6223656"/>
              <a:gd name="connsiteX3024" fmla="*/ 10422601 w 11658599"/>
              <a:gd name="connsiteY3024" fmla="*/ 4997010 h 6223656"/>
              <a:gd name="connsiteX3025" fmla="*/ 10437513 w 11658599"/>
              <a:gd name="connsiteY3025" fmla="*/ 4982363 h 6223656"/>
              <a:gd name="connsiteX3026" fmla="*/ 10465106 w 11658599"/>
              <a:gd name="connsiteY3026" fmla="*/ 4988198 h 6223656"/>
              <a:gd name="connsiteX3027" fmla="*/ 10481985 w 11658599"/>
              <a:gd name="connsiteY3027" fmla="*/ 4968980 h 6223656"/>
              <a:gd name="connsiteX3028" fmla="*/ 10518701 w 11658599"/>
              <a:gd name="connsiteY3028" fmla="*/ 4975604 h 6223656"/>
              <a:gd name="connsiteX3029" fmla="*/ 10515969 w 11658599"/>
              <a:gd name="connsiteY3029" fmla="*/ 4934010 h 6223656"/>
              <a:gd name="connsiteX3030" fmla="*/ 10535842 w 11658599"/>
              <a:gd name="connsiteY3030" fmla="*/ 4917208 h 6223656"/>
              <a:gd name="connsiteX3031" fmla="*/ 10544940 w 11658599"/>
              <a:gd name="connsiteY3031" fmla="*/ 4891717 h 6223656"/>
              <a:gd name="connsiteX3032" fmla="*/ 10563410 w 11658599"/>
              <a:gd name="connsiteY3032" fmla="*/ 4896760 h 6223656"/>
              <a:gd name="connsiteX3033" fmla="*/ 10606973 w 11658599"/>
              <a:gd name="connsiteY3033" fmla="*/ 4869514 h 6223656"/>
              <a:gd name="connsiteX3034" fmla="*/ 10609259 w 11658599"/>
              <a:gd name="connsiteY3034" fmla="*/ 4835250 h 6223656"/>
              <a:gd name="connsiteX3035" fmla="*/ 10623625 w 11658599"/>
              <a:gd name="connsiteY3035" fmla="*/ 4846832 h 6223656"/>
              <a:gd name="connsiteX3036" fmla="*/ 10642352 w 11658599"/>
              <a:gd name="connsiteY3036" fmla="*/ 4855775 h 6223656"/>
              <a:gd name="connsiteX3037" fmla="*/ 10646203 w 11658599"/>
              <a:gd name="connsiteY3037" fmla="*/ 4845339 h 6223656"/>
              <a:gd name="connsiteX3038" fmla="*/ 10658774 w 11658599"/>
              <a:gd name="connsiteY3038" fmla="*/ 4846859 h 6223656"/>
              <a:gd name="connsiteX3039" fmla="*/ 10663990 w 11658599"/>
              <a:gd name="connsiteY3039" fmla="*/ 4839986 h 6223656"/>
              <a:gd name="connsiteX3040" fmla="*/ 10654185 w 11658599"/>
              <a:gd name="connsiteY3040" fmla="*/ 4828797 h 6223656"/>
              <a:gd name="connsiteX3041" fmla="*/ 10623634 w 11658599"/>
              <a:gd name="connsiteY3041" fmla="*/ 4777903 h 6223656"/>
              <a:gd name="connsiteX3042" fmla="*/ 10630936 w 11658599"/>
              <a:gd name="connsiteY3042" fmla="*/ 4750965 h 6223656"/>
              <a:gd name="connsiteX3043" fmla="*/ 10638239 w 11658599"/>
              <a:gd name="connsiteY3043" fmla="*/ 4724027 h 6223656"/>
              <a:gd name="connsiteX3044" fmla="*/ 10661271 w 11658599"/>
              <a:gd name="connsiteY3044" fmla="*/ 4729467 h 6223656"/>
              <a:gd name="connsiteX3045" fmla="*/ 10670848 w 11658599"/>
              <a:gd name="connsiteY3045" fmla="*/ 4737188 h 6223656"/>
              <a:gd name="connsiteX3046" fmla="*/ 10674953 w 11658599"/>
              <a:gd name="connsiteY3046" fmla="*/ 4730649 h 6223656"/>
              <a:gd name="connsiteX3047" fmla="*/ 10670165 w 11658599"/>
              <a:gd name="connsiteY3047" fmla="*/ 4726790 h 6223656"/>
              <a:gd name="connsiteX3048" fmla="*/ 10672450 w 11658599"/>
              <a:gd name="connsiteY3048" fmla="*/ 4692523 h 6223656"/>
              <a:gd name="connsiteX3049" fmla="*/ 10696881 w 11658599"/>
              <a:gd name="connsiteY3049" fmla="*/ 4684729 h 6223656"/>
              <a:gd name="connsiteX3050" fmla="*/ 10720802 w 11658599"/>
              <a:gd name="connsiteY3050" fmla="*/ 4669138 h 6223656"/>
              <a:gd name="connsiteX3051" fmla="*/ 10741843 w 11658599"/>
              <a:gd name="connsiteY3051" fmla="*/ 4644249 h 6223656"/>
              <a:gd name="connsiteX3052" fmla="*/ 10763226 w 11658599"/>
              <a:gd name="connsiteY3052" fmla="*/ 4624562 h 6223656"/>
              <a:gd name="connsiteX3053" fmla="*/ 10789682 w 11658599"/>
              <a:gd name="connsiteY3053" fmla="*/ 4613065 h 6223656"/>
              <a:gd name="connsiteX3054" fmla="*/ 10789000 w 11658599"/>
              <a:gd name="connsiteY3054" fmla="*/ 4602667 h 6223656"/>
              <a:gd name="connsiteX3055" fmla="*/ 10798576 w 11658599"/>
              <a:gd name="connsiteY3055" fmla="*/ 4610387 h 6223656"/>
              <a:gd name="connsiteX3056" fmla="*/ 10835322 w 11658599"/>
              <a:gd name="connsiteY3056" fmla="*/ 4600214 h 6223656"/>
              <a:gd name="connsiteX3057" fmla="*/ 10879081 w 11658599"/>
              <a:gd name="connsiteY3057" fmla="*/ 4593232 h 6223656"/>
              <a:gd name="connsiteX3058" fmla="*/ 10899612 w 11658599"/>
              <a:gd name="connsiteY3058" fmla="*/ 4560545 h 6223656"/>
              <a:gd name="connsiteX3059" fmla="*/ 10874303 w 11658599"/>
              <a:gd name="connsiteY3059" fmla="*/ 4520444 h 6223656"/>
              <a:gd name="connsiteX3060" fmla="*/ 10850587 w 11658599"/>
              <a:gd name="connsiteY3060" fmla="*/ 4504606 h 6223656"/>
              <a:gd name="connsiteX3061" fmla="*/ 10857664 w 11658599"/>
              <a:gd name="connsiteY3061" fmla="*/ 4474202 h 6223656"/>
              <a:gd name="connsiteX3062" fmla="*/ 10818672 w 11658599"/>
              <a:gd name="connsiteY3062" fmla="*/ 4432915 h 6223656"/>
              <a:gd name="connsiteX3063" fmla="*/ 10806525 w 11658599"/>
              <a:gd name="connsiteY3063" fmla="*/ 4455128 h 6223656"/>
              <a:gd name="connsiteX3064" fmla="*/ 10779671 w 11658599"/>
              <a:gd name="connsiteY3064" fmla="*/ 4460558 h 6223656"/>
              <a:gd name="connsiteX3065" fmla="*/ 10787427 w 11658599"/>
              <a:gd name="connsiteY3065" fmla="*/ 4440551 h 6223656"/>
              <a:gd name="connsiteX3066" fmla="*/ 10804989 w 11658599"/>
              <a:gd name="connsiteY3066" fmla="*/ 4431731 h 6223656"/>
              <a:gd name="connsiteX3067" fmla="*/ 10821867 w 11658599"/>
              <a:gd name="connsiteY3067" fmla="*/ 4412514 h 6223656"/>
              <a:gd name="connsiteX3068" fmla="*/ 10838746 w 11658599"/>
              <a:gd name="connsiteY3068" fmla="*/ 4393297 h 6223656"/>
              <a:gd name="connsiteX3069" fmla="*/ 10842766 w 11658599"/>
              <a:gd name="connsiteY3069" fmla="*/ 4385459 h 6223656"/>
              <a:gd name="connsiteX3070" fmla="*/ 10846958 w 11658599"/>
              <a:gd name="connsiteY3070" fmla="*/ 4380222 h 6223656"/>
              <a:gd name="connsiteX3071" fmla="*/ 10837551 w 11658599"/>
              <a:gd name="connsiteY3071" fmla="*/ 4375099 h 6223656"/>
              <a:gd name="connsiteX3072" fmla="*/ 10828487 w 11658599"/>
              <a:gd name="connsiteY3072" fmla="*/ 4375178 h 6223656"/>
              <a:gd name="connsiteX3073" fmla="*/ 10811153 w 11658599"/>
              <a:gd name="connsiteY3073" fmla="*/ 4387462 h 6223656"/>
              <a:gd name="connsiteX3074" fmla="*/ 10797469 w 11658599"/>
              <a:gd name="connsiteY3074" fmla="*/ 4386278 h 6223656"/>
              <a:gd name="connsiteX3075" fmla="*/ 10795421 w 11658599"/>
              <a:gd name="connsiteY3075" fmla="*/ 4355081 h 6223656"/>
              <a:gd name="connsiteX3076" fmla="*/ 10817771 w 11658599"/>
              <a:gd name="connsiteY3076" fmla="*/ 4350124 h 6223656"/>
              <a:gd name="connsiteX3077" fmla="*/ 10830370 w 11658599"/>
              <a:gd name="connsiteY3077" fmla="*/ 4352075 h 6223656"/>
              <a:gd name="connsiteX3078" fmla="*/ 10835105 w 11658599"/>
              <a:gd name="connsiteY3078" fmla="*/ 4337839 h 6223656"/>
              <a:gd name="connsiteX3079" fmla="*/ 10861760 w 11658599"/>
              <a:gd name="connsiteY3079" fmla="*/ 4337994 h 6223656"/>
              <a:gd name="connsiteX3080" fmla="*/ 10870456 w 11658599"/>
              <a:gd name="connsiteY3080" fmla="*/ 4323668 h 6223656"/>
              <a:gd name="connsiteX3081" fmla="*/ 10850590 w 11658599"/>
              <a:gd name="connsiteY3081" fmla="*/ 4306009 h 6223656"/>
              <a:gd name="connsiteX3082" fmla="*/ 10827132 w 11658599"/>
              <a:gd name="connsiteY3082" fmla="*/ 4285453 h 6223656"/>
              <a:gd name="connsiteX3083" fmla="*/ 10841528 w 11658599"/>
              <a:gd name="connsiteY3083" fmla="*/ 4280236 h 6223656"/>
              <a:gd name="connsiteX3084" fmla="*/ 10848570 w 11658599"/>
              <a:gd name="connsiteY3084" fmla="*/ 4266630 h 6223656"/>
              <a:gd name="connsiteX3085" fmla="*/ 10833523 w 11658599"/>
              <a:gd name="connsiteY3085" fmla="*/ 4244649 h 6223656"/>
              <a:gd name="connsiteX3086" fmla="*/ 10813686 w 11658599"/>
              <a:gd name="connsiteY3086" fmla="*/ 4218807 h 6223656"/>
              <a:gd name="connsiteX3087" fmla="*/ 10822837 w 11658599"/>
              <a:gd name="connsiteY3087" fmla="*/ 4211414 h 6223656"/>
              <a:gd name="connsiteX3088" fmla="*/ 10835583 w 11658599"/>
              <a:gd name="connsiteY3088" fmla="*/ 4206919 h 6223656"/>
              <a:gd name="connsiteX3089" fmla="*/ 10787241 w 11658599"/>
              <a:gd name="connsiteY3089" fmla="*/ 4161377 h 6223656"/>
              <a:gd name="connsiteX3090" fmla="*/ 10765346 w 11658599"/>
              <a:gd name="connsiteY3090" fmla="*/ 4173267 h 6223656"/>
              <a:gd name="connsiteX3091" fmla="*/ 10804792 w 11658599"/>
              <a:gd name="connsiteY3091" fmla="*/ 4221484 h 6223656"/>
              <a:gd name="connsiteX3092" fmla="*/ 10800827 w 11658599"/>
              <a:gd name="connsiteY3092" fmla="*/ 4238805 h 6223656"/>
              <a:gd name="connsiteX3093" fmla="*/ 10792929 w 11658599"/>
              <a:gd name="connsiteY3093" fmla="*/ 4248028 h 6223656"/>
              <a:gd name="connsiteX3094" fmla="*/ 10787854 w 11658599"/>
              <a:gd name="connsiteY3094" fmla="*/ 4257068 h 6223656"/>
              <a:gd name="connsiteX3095" fmla="*/ 10775594 w 11658599"/>
              <a:gd name="connsiteY3095" fmla="*/ 4260313 h 6223656"/>
              <a:gd name="connsiteX3096" fmla="*/ 10760062 w 11658599"/>
              <a:gd name="connsiteY3096" fmla="*/ 4239582 h 6223656"/>
              <a:gd name="connsiteX3097" fmla="*/ 10741620 w 11658599"/>
              <a:gd name="connsiteY3097" fmla="*/ 4226355 h 6223656"/>
              <a:gd name="connsiteX3098" fmla="*/ 10727710 w 11658599"/>
              <a:gd name="connsiteY3098" fmla="*/ 4221706 h 6223656"/>
              <a:gd name="connsiteX3099" fmla="*/ 10761911 w 11658599"/>
              <a:gd name="connsiteY3099" fmla="*/ 4259128 h 6223656"/>
              <a:gd name="connsiteX3100" fmla="*/ 10728846 w 11658599"/>
              <a:gd name="connsiteY3100" fmla="*/ 4239034 h 6223656"/>
              <a:gd name="connsiteX3101" fmla="*/ 10693071 w 11658599"/>
              <a:gd name="connsiteY3101" fmla="*/ 4238092 h 6223656"/>
              <a:gd name="connsiteX3102" fmla="*/ 10660887 w 11658599"/>
              <a:gd name="connsiteY3102" fmla="*/ 4240047 h 6223656"/>
              <a:gd name="connsiteX3103" fmla="*/ 10655416 w 11658599"/>
              <a:gd name="connsiteY3103" fmla="*/ 4225787 h 6223656"/>
              <a:gd name="connsiteX3104" fmla="*/ 10670841 w 11658599"/>
              <a:gd name="connsiteY3104" fmla="*/ 4210321 h 6223656"/>
              <a:gd name="connsiteX3105" fmla="*/ 10689856 w 11658599"/>
              <a:gd name="connsiteY3105" fmla="*/ 4197750 h 6223656"/>
              <a:gd name="connsiteX3106" fmla="*/ 10726573 w 11658599"/>
              <a:gd name="connsiteY3106" fmla="*/ 4204375 h 6223656"/>
              <a:gd name="connsiteX3107" fmla="*/ 10747645 w 11658599"/>
              <a:gd name="connsiteY3107" fmla="*/ 4154072 h 6223656"/>
              <a:gd name="connsiteX3108" fmla="*/ 10793859 w 11658599"/>
              <a:gd name="connsiteY3108" fmla="*/ 4124038 h 6223656"/>
              <a:gd name="connsiteX3109" fmla="*/ 10771288 w 11658599"/>
              <a:gd name="connsiteY3109" fmla="*/ 4082451 h 6223656"/>
              <a:gd name="connsiteX3110" fmla="*/ 10766503 w 11658599"/>
              <a:gd name="connsiteY3110" fmla="*/ 4052743 h 6223656"/>
              <a:gd name="connsiteX3111" fmla="*/ 10777364 w 11658599"/>
              <a:gd name="connsiteY3111" fmla="*/ 4054114 h 6223656"/>
              <a:gd name="connsiteX3112" fmla="*/ 10769928 w 11658599"/>
              <a:gd name="connsiteY3112" fmla="*/ 4035808 h 6223656"/>
              <a:gd name="connsiteX3113" fmla="*/ 10804252 w 11658599"/>
              <a:gd name="connsiteY3113" fmla="*/ 4014654 h 6223656"/>
              <a:gd name="connsiteX3114" fmla="*/ 10820791 w 11658599"/>
              <a:gd name="connsiteY3114" fmla="*/ 3981622 h 6223656"/>
              <a:gd name="connsiteX3115" fmla="*/ 10827124 w 11658599"/>
              <a:gd name="connsiteY3115" fmla="*/ 3948566 h 6223656"/>
              <a:gd name="connsiteX3116" fmla="*/ 10859109 w 11658599"/>
              <a:gd name="connsiteY3116" fmla="*/ 3943581 h 6223656"/>
              <a:gd name="connsiteX3117" fmla="*/ 10871426 w 11658599"/>
              <a:gd name="connsiteY3117" fmla="*/ 3932585 h 6223656"/>
              <a:gd name="connsiteX3118" fmla="*/ 10851590 w 11658599"/>
              <a:gd name="connsiteY3118" fmla="*/ 3898128 h 6223656"/>
              <a:gd name="connsiteX3119" fmla="*/ 10823314 w 11658599"/>
              <a:gd name="connsiteY3119" fmla="*/ 3881896 h 6223656"/>
              <a:gd name="connsiteX3120" fmla="*/ 10807379 w 11658599"/>
              <a:gd name="connsiteY3120" fmla="*/ 3880946 h 6223656"/>
              <a:gd name="connsiteX3121" fmla="*/ 10805980 w 11658599"/>
              <a:gd name="connsiteY3121" fmla="*/ 3894180 h 6223656"/>
              <a:gd name="connsiteX3122" fmla="*/ 10811907 w 11658599"/>
              <a:gd name="connsiteY3122" fmla="*/ 3915373 h 6223656"/>
              <a:gd name="connsiteX3123" fmla="*/ 10764900 w 11658599"/>
              <a:gd name="connsiteY3123" fmla="*/ 3907425 h 6223656"/>
              <a:gd name="connsiteX3124" fmla="*/ 10740296 w 11658599"/>
              <a:gd name="connsiteY3124" fmla="*/ 3929851 h 6223656"/>
              <a:gd name="connsiteX3125" fmla="*/ 10704262 w 11658599"/>
              <a:gd name="connsiteY3125" fmla="*/ 3933625 h 6223656"/>
              <a:gd name="connsiteX3126" fmla="*/ 10668228 w 11658599"/>
              <a:gd name="connsiteY3126" fmla="*/ 3937398 h 6223656"/>
              <a:gd name="connsiteX3127" fmla="*/ 10674585 w 11658599"/>
              <a:gd name="connsiteY3127" fmla="*/ 3947857 h 6223656"/>
              <a:gd name="connsiteX3128" fmla="*/ 10673929 w 11658599"/>
              <a:gd name="connsiteY3128" fmla="*/ 3955125 h 6223656"/>
              <a:gd name="connsiteX3129" fmla="*/ 10662441 w 11658599"/>
              <a:gd name="connsiteY3129" fmla="*/ 3952838 h 6223656"/>
              <a:gd name="connsiteX3130" fmla="*/ 10665489 w 11658599"/>
              <a:gd name="connsiteY3130" fmla="*/ 3964732 h 6223656"/>
              <a:gd name="connsiteX3131" fmla="*/ 10657503 w 11658599"/>
              <a:gd name="connsiteY3131" fmla="*/ 3981273 h 6223656"/>
              <a:gd name="connsiteX3132" fmla="*/ 10597528 w 11658599"/>
              <a:gd name="connsiteY3132" fmla="*/ 3965743 h 6223656"/>
              <a:gd name="connsiteX3133" fmla="*/ 10583618 w 11658599"/>
              <a:gd name="connsiteY3133" fmla="*/ 3961092 h 6223656"/>
              <a:gd name="connsiteX3134" fmla="*/ 10583648 w 11658599"/>
              <a:gd name="connsiteY3134" fmla="*/ 3952909 h 6223656"/>
              <a:gd name="connsiteX3135" fmla="*/ 10587270 w 11658599"/>
              <a:gd name="connsiteY3135" fmla="*/ 3947623 h 6223656"/>
              <a:gd name="connsiteX3136" fmla="*/ 10597160 w 11658599"/>
              <a:gd name="connsiteY3136" fmla="*/ 3942878 h 6223656"/>
              <a:gd name="connsiteX3137" fmla="*/ 10584994 w 11658599"/>
              <a:gd name="connsiteY3137" fmla="*/ 3912962 h 6223656"/>
              <a:gd name="connsiteX3138" fmla="*/ 10523683 w 11658599"/>
              <a:gd name="connsiteY3138" fmla="*/ 3851219 h 6223656"/>
              <a:gd name="connsiteX3139" fmla="*/ 10459808 w 11658599"/>
              <a:gd name="connsiteY3139" fmla="*/ 3802180 h 6223656"/>
              <a:gd name="connsiteX3140" fmla="*/ 10472009 w 11658599"/>
              <a:gd name="connsiteY3140" fmla="*/ 3798066 h 6223656"/>
              <a:gd name="connsiteX3141" fmla="*/ 10462321 w 11658599"/>
              <a:gd name="connsiteY3141" fmla="*/ 3771381 h 6223656"/>
              <a:gd name="connsiteX3142" fmla="*/ 10479883 w 11658599"/>
              <a:gd name="connsiteY3142" fmla="*/ 3762561 h 6223656"/>
              <a:gd name="connsiteX3143" fmla="*/ 10487724 w 11658599"/>
              <a:gd name="connsiteY3143" fmla="*/ 3752471 h 6223656"/>
              <a:gd name="connsiteX3144" fmla="*/ 10506338 w 11658599"/>
              <a:gd name="connsiteY3144" fmla="*/ 3751064 h 6223656"/>
              <a:gd name="connsiteX3145" fmla="*/ 10496278 w 11658599"/>
              <a:gd name="connsiteY3145" fmla="*/ 3735979 h 6223656"/>
              <a:gd name="connsiteX3146" fmla="*/ 10500413 w 11658599"/>
              <a:gd name="connsiteY3146" fmla="*/ 3729874 h 6223656"/>
              <a:gd name="connsiteX3147" fmla="*/ 10511816 w 11658599"/>
              <a:gd name="connsiteY3147" fmla="*/ 3730862 h 6223656"/>
              <a:gd name="connsiteX3148" fmla="*/ 10508851 w 11658599"/>
              <a:gd name="connsiteY3148" fmla="*/ 3720265 h 6223656"/>
              <a:gd name="connsiteX3149" fmla="*/ 10533573 w 11658599"/>
              <a:gd name="connsiteY3149" fmla="*/ 3682342 h 6223656"/>
              <a:gd name="connsiteX3150" fmla="*/ 10558123 w 11658599"/>
              <a:gd name="connsiteY3150" fmla="*/ 3641817 h 6223656"/>
              <a:gd name="connsiteX3151" fmla="*/ 10581985 w 11658599"/>
              <a:gd name="connsiteY3151" fmla="*/ 3633975 h 6223656"/>
              <a:gd name="connsiteX3152" fmla="*/ 10573181 w 11658599"/>
              <a:gd name="connsiteY3152" fmla="*/ 3594871 h 6223656"/>
              <a:gd name="connsiteX3153" fmla="*/ 10562722 w 11658599"/>
              <a:gd name="connsiteY3153" fmla="*/ 3582335 h 6223656"/>
              <a:gd name="connsiteX3154" fmla="*/ 10549011 w 11658599"/>
              <a:gd name="connsiteY3154" fmla="*/ 3572100 h 6223656"/>
              <a:gd name="connsiteX3155" fmla="*/ 10524378 w 11658599"/>
              <a:gd name="connsiteY3155" fmla="*/ 3602709 h 6223656"/>
              <a:gd name="connsiteX3156" fmla="*/ 10503163 w 11658599"/>
              <a:gd name="connsiteY3156" fmla="*/ 3633614 h 6223656"/>
              <a:gd name="connsiteX3157" fmla="*/ 10467447 w 11658599"/>
              <a:gd name="connsiteY3157" fmla="*/ 3624922 h 6223656"/>
              <a:gd name="connsiteX3158" fmla="*/ 10482178 w 11658599"/>
              <a:gd name="connsiteY3158" fmla="*/ 3659367 h 6223656"/>
              <a:gd name="connsiteX3159" fmla="*/ 10452788 w 11658599"/>
              <a:gd name="connsiteY3159" fmla="*/ 3660701 h 6223656"/>
              <a:gd name="connsiteX3160" fmla="*/ 10423567 w 11658599"/>
              <a:gd name="connsiteY3160" fmla="*/ 3664633 h 6223656"/>
              <a:gd name="connsiteX3161" fmla="*/ 10407381 w 11658599"/>
              <a:gd name="connsiteY3161" fmla="*/ 3625321 h 6223656"/>
              <a:gd name="connsiteX3162" fmla="*/ 10440736 w 11658599"/>
              <a:gd name="connsiteY3162" fmla="*/ 3615286 h 6223656"/>
              <a:gd name="connsiteX3163" fmla="*/ 10459385 w 11658599"/>
              <a:gd name="connsiteY3163" fmla="*/ 3588468 h 6223656"/>
              <a:gd name="connsiteX3164" fmla="*/ 10477915 w 11658599"/>
              <a:gd name="connsiteY3164" fmla="*/ 3577147 h 6223656"/>
              <a:gd name="connsiteX3165" fmla="*/ 10460531 w 11658599"/>
              <a:gd name="connsiteY3165" fmla="*/ 3536870 h 6223656"/>
              <a:gd name="connsiteX3166" fmla="*/ 10494517 w 11658599"/>
              <a:gd name="connsiteY3166" fmla="*/ 3501903 h 6223656"/>
              <a:gd name="connsiteX3167" fmla="*/ 10501934 w 11658599"/>
              <a:gd name="connsiteY3167" fmla="*/ 3468081 h 6223656"/>
              <a:gd name="connsiteX3168" fmla="*/ 10527137 w 11658599"/>
              <a:gd name="connsiteY3168" fmla="*/ 3446138 h 6223656"/>
              <a:gd name="connsiteX3169" fmla="*/ 10530047 w 11658599"/>
              <a:gd name="connsiteY3169" fmla="*/ 3430019 h 6223656"/>
              <a:gd name="connsiteX3170" fmla="*/ 10529195 w 11658599"/>
              <a:gd name="connsiteY3170" fmla="*/ 3408405 h 6223656"/>
              <a:gd name="connsiteX3171" fmla="*/ 10546185 w 11658599"/>
              <a:gd name="connsiteY3171" fmla="*/ 3408152 h 6223656"/>
              <a:gd name="connsiteX3172" fmla="*/ 10526919 w 11658599"/>
              <a:gd name="connsiteY3172" fmla="*/ 3373743 h 6223656"/>
              <a:gd name="connsiteX3173" fmla="*/ 10467170 w 11658599"/>
              <a:gd name="connsiteY3173" fmla="*/ 3361679 h 6223656"/>
              <a:gd name="connsiteX3174" fmla="*/ 10454739 w 11658599"/>
              <a:gd name="connsiteY3174" fmla="*/ 3379558 h 6223656"/>
              <a:gd name="connsiteX3175" fmla="*/ 10442308 w 11658599"/>
              <a:gd name="connsiteY3175" fmla="*/ 3397439 h 6223656"/>
              <a:gd name="connsiteX3176" fmla="*/ 10424974 w 11658599"/>
              <a:gd name="connsiteY3176" fmla="*/ 3409723 h 6223656"/>
              <a:gd name="connsiteX3177" fmla="*/ 10428165 w 11658599"/>
              <a:gd name="connsiteY3177" fmla="*/ 3423786 h 6223656"/>
              <a:gd name="connsiteX3178" fmla="*/ 10416989 w 11658599"/>
              <a:gd name="connsiteY3178" fmla="*/ 3426263 h 6223656"/>
              <a:gd name="connsiteX3179" fmla="*/ 10389396 w 11658599"/>
              <a:gd name="connsiteY3179" fmla="*/ 3420429 h 6223656"/>
              <a:gd name="connsiteX3180" fmla="*/ 10355183 w 11658599"/>
              <a:gd name="connsiteY3180" fmla="*/ 3451930 h 6223656"/>
              <a:gd name="connsiteX3181" fmla="*/ 10343723 w 11658599"/>
              <a:gd name="connsiteY3181" fmla="*/ 3458694 h 6223656"/>
              <a:gd name="connsiteX3182" fmla="*/ 10328499 w 11658599"/>
              <a:gd name="connsiteY3182" fmla="*/ 3459959 h 6223656"/>
              <a:gd name="connsiteX3183" fmla="*/ 10333971 w 11658599"/>
              <a:gd name="connsiteY3183" fmla="*/ 3474219 h 6223656"/>
              <a:gd name="connsiteX3184" fmla="*/ 10325076 w 11658599"/>
              <a:gd name="connsiteY3184" fmla="*/ 3476896 h 6223656"/>
              <a:gd name="connsiteX3185" fmla="*/ 10297710 w 11658599"/>
              <a:gd name="connsiteY3185" fmla="*/ 3474527 h 6223656"/>
              <a:gd name="connsiteX3186" fmla="*/ 10300735 w 11658599"/>
              <a:gd name="connsiteY3186" fmla="*/ 3460142 h 6223656"/>
              <a:gd name="connsiteX3187" fmla="*/ 10314362 w 11658599"/>
              <a:gd name="connsiteY3187" fmla="*/ 3451844 h 6223656"/>
              <a:gd name="connsiteX3188" fmla="*/ 10308090 w 11658599"/>
              <a:gd name="connsiteY3188" fmla="*/ 3442684 h 6223656"/>
              <a:gd name="connsiteX3189" fmla="*/ 10308662 w 11658599"/>
              <a:gd name="connsiteY3189" fmla="*/ 3434117 h 6223656"/>
              <a:gd name="connsiteX3190" fmla="*/ 10324341 w 11658599"/>
              <a:gd name="connsiteY3190" fmla="*/ 3439785 h 6223656"/>
              <a:gd name="connsiteX3191" fmla="*/ 10321892 w 11658599"/>
              <a:gd name="connsiteY3191" fmla="*/ 3428371 h 6223656"/>
              <a:gd name="connsiteX3192" fmla="*/ 10356048 w 11658599"/>
              <a:gd name="connsiteY3192" fmla="*/ 3378769 h 6223656"/>
              <a:gd name="connsiteX3193" fmla="*/ 10383023 w 11658599"/>
              <a:gd name="connsiteY3193" fmla="*/ 3323378 h 6223656"/>
              <a:gd name="connsiteX3194" fmla="*/ 10388699 w 11658599"/>
              <a:gd name="connsiteY3194" fmla="*/ 3314823 h 6223656"/>
              <a:gd name="connsiteX3195" fmla="*/ 10376417 w 11658599"/>
              <a:gd name="connsiteY3195" fmla="*/ 3291789 h 6223656"/>
              <a:gd name="connsiteX3196" fmla="*/ 10371627 w 11658599"/>
              <a:gd name="connsiteY3196" fmla="*/ 3287928 h 6223656"/>
              <a:gd name="connsiteX3197" fmla="*/ 10414477 w 11658599"/>
              <a:gd name="connsiteY3197" fmla="*/ 3267082 h 6223656"/>
              <a:gd name="connsiteX3198" fmla="*/ 10435947 w 11658599"/>
              <a:gd name="connsiteY3198" fmla="*/ 3231460 h 6223656"/>
              <a:gd name="connsiteX3199" fmla="*/ 10416765 w 11658599"/>
              <a:gd name="connsiteY3199" fmla="*/ 3215584 h 6223656"/>
              <a:gd name="connsiteX3200" fmla="*/ 10398093 w 11658599"/>
              <a:gd name="connsiteY3200" fmla="*/ 3207505 h 6223656"/>
              <a:gd name="connsiteX3201" fmla="*/ 10380532 w 11658599"/>
              <a:gd name="connsiteY3201" fmla="*/ 3216324 h 6223656"/>
              <a:gd name="connsiteX3202" fmla="*/ 10368301 w 11658599"/>
              <a:gd name="connsiteY3202" fmla="*/ 3220004 h 6223656"/>
              <a:gd name="connsiteX3203" fmla="*/ 10363426 w 11658599"/>
              <a:gd name="connsiteY3203" fmla="*/ 3232076 h 6223656"/>
              <a:gd name="connsiteX3204" fmla="*/ 10336913 w 11658599"/>
              <a:gd name="connsiteY3204" fmla="*/ 3234088 h 6223656"/>
              <a:gd name="connsiteX3205" fmla="*/ 10314165 w 11658599"/>
              <a:gd name="connsiteY3205" fmla="*/ 3241597 h 6223656"/>
              <a:gd name="connsiteX3206" fmla="*/ 10151778 w 11658599"/>
              <a:gd name="connsiteY3206" fmla="*/ 3324040 h 6223656"/>
              <a:gd name="connsiteX3207" fmla="*/ 10132280 w 11658599"/>
              <a:gd name="connsiteY3207" fmla="*/ 3320628 h 6223656"/>
              <a:gd name="connsiteX3208" fmla="*/ 10134671 w 11658599"/>
              <a:gd name="connsiteY3208" fmla="*/ 3339789 h 6223656"/>
              <a:gd name="connsiteX3209" fmla="*/ 10108215 w 11658599"/>
              <a:gd name="connsiteY3209" fmla="*/ 3351286 h 6223656"/>
              <a:gd name="connsiteX3210" fmla="*/ 10073777 w 11658599"/>
              <a:gd name="connsiteY3210" fmla="*/ 3370707 h 6223656"/>
              <a:gd name="connsiteX3211" fmla="*/ 10057124 w 11658599"/>
              <a:gd name="connsiteY3211" fmla="*/ 3402005 h 6223656"/>
              <a:gd name="connsiteX3212" fmla="*/ 10008318 w 11658599"/>
              <a:gd name="connsiteY3212" fmla="*/ 3418459 h 6223656"/>
              <a:gd name="connsiteX3213" fmla="*/ 10014698 w 11658599"/>
              <a:gd name="connsiteY3213" fmla="*/ 3446582 h 6223656"/>
              <a:gd name="connsiteX3214" fmla="*/ 9957996 w 11658599"/>
              <a:gd name="connsiteY3214" fmla="*/ 3463644 h 6223656"/>
              <a:gd name="connsiteX3215" fmla="*/ 9908647 w 11658599"/>
              <a:gd name="connsiteY3215" fmla="*/ 3489097 h 6223656"/>
              <a:gd name="connsiteX3216" fmla="*/ 9902061 w 11658599"/>
              <a:gd name="connsiteY3216" fmla="*/ 3501022 h 6223656"/>
              <a:gd name="connsiteX3217" fmla="*/ 9891541 w 11658599"/>
              <a:gd name="connsiteY3217" fmla="*/ 3504850 h 6223656"/>
              <a:gd name="connsiteX3218" fmla="*/ 9852086 w 11658599"/>
              <a:gd name="connsiteY3218" fmla="*/ 3525559 h 6223656"/>
              <a:gd name="connsiteX3219" fmla="*/ 9857557 w 11658599"/>
              <a:gd name="connsiteY3219" fmla="*/ 3539819 h 6223656"/>
              <a:gd name="connsiteX3220" fmla="*/ 9848661 w 11658599"/>
              <a:gd name="connsiteY3220" fmla="*/ 3542494 h 6223656"/>
              <a:gd name="connsiteX3221" fmla="*/ 9822351 w 11658599"/>
              <a:gd name="connsiteY3221" fmla="*/ 3538925 h 6223656"/>
              <a:gd name="connsiteX3222" fmla="*/ 9803735 w 11658599"/>
              <a:gd name="connsiteY3222" fmla="*/ 3548947 h 6223656"/>
              <a:gd name="connsiteX3223" fmla="*/ 9806525 w 11658599"/>
              <a:gd name="connsiteY3223" fmla="*/ 3565556 h 6223656"/>
              <a:gd name="connsiteX3224" fmla="*/ 9791188 w 11658599"/>
              <a:gd name="connsiteY3224" fmla="*/ 3565090 h 6223656"/>
              <a:gd name="connsiteX3225" fmla="*/ 9772398 w 11658599"/>
              <a:gd name="connsiteY3225" fmla="*/ 3598360 h 6223656"/>
              <a:gd name="connsiteX3226" fmla="*/ 9735309 w 11658599"/>
              <a:gd name="connsiteY3226" fmla="*/ 3611950 h 6223656"/>
              <a:gd name="connsiteX3227" fmla="*/ 9743546 w 11658599"/>
              <a:gd name="connsiteY3227" fmla="*/ 3625156 h 6223656"/>
              <a:gd name="connsiteX3228" fmla="*/ 9741007 w 11658599"/>
              <a:gd name="connsiteY3228" fmla="*/ 3629675 h 6223656"/>
              <a:gd name="connsiteX3229" fmla="*/ 9722537 w 11658599"/>
              <a:gd name="connsiteY3229" fmla="*/ 3624631 h 6223656"/>
              <a:gd name="connsiteX3230" fmla="*/ 9711328 w 11658599"/>
              <a:gd name="connsiteY3230" fmla="*/ 3613073 h 6223656"/>
              <a:gd name="connsiteX3231" fmla="*/ 9707592 w 11658599"/>
              <a:gd name="connsiteY3231" fmla="*/ 3595099 h 6223656"/>
              <a:gd name="connsiteX3232" fmla="*/ 9697197 w 11658599"/>
              <a:gd name="connsiteY3232" fmla="*/ 3582508 h 6223656"/>
              <a:gd name="connsiteX3233" fmla="*/ 9690596 w 11658599"/>
              <a:gd name="connsiteY3233" fmla="*/ 3588152 h 6223656"/>
              <a:gd name="connsiteX3234" fmla="*/ 9686301 w 11658599"/>
              <a:gd name="connsiteY3234" fmla="*/ 3598616 h 6223656"/>
              <a:gd name="connsiteX3235" fmla="*/ 9653664 w 11658599"/>
              <a:gd name="connsiteY3235" fmla="*/ 3631497 h 6223656"/>
              <a:gd name="connsiteX3236" fmla="*/ 9619461 w 11658599"/>
              <a:gd name="connsiteY3236" fmla="*/ 3668886 h 6223656"/>
              <a:gd name="connsiteX3237" fmla="*/ 9595113 w 11658599"/>
              <a:gd name="connsiteY3237" fmla="*/ 3714211 h 6223656"/>
              <a:gd name="connsiteX3238" fmla="*/ 9555700 w 11658599"/>
              <a:gd name="connsiteY3238" fmla="*/ 3745579 h 6223656"/>
              <a:gd name="connsiteX3239" fmla="*/ 9503217 w 11658599"/>
              <a:gd name="connsiteY3239" fmla="*/ 3682657 h 6223656"/>
              <a:gd name="connsiteX3240" fmla="*/ 9504780 w 11658599"/>
              <a:gd name="connsiteY3240" fmla="*/ 3678148 h 6223656"/>
              <a:gd name="connsiteX3241" fmla="*/ 9519117 w 11658599"/>
              <a:gd name="connsiteY3241" fmla="*/ 3676991 h 6223656"/>
              <a:gd name="connsiteX3242" fmla="*/ 9535761 w 11658599"/>
              <a:gd name="connsiteY3242" fmla="*/ 3680652 h 6223656"/>
              <a:gd name="connsiteX3243" fmla="*/ 9555548 w 11658599"/>
              <a:gd name="connsiteY3243" fmla="*/ 3669511 h 6223656"/>
              <a:gd name="connsiteX3244" fmla="*/ 9549829 w 11658599"/>
              <a:gd name="connsiteY3244" fmla="*/ 3640092 h 6223656"/>
              <a:gd name="connsiteX3245" fmla="*/ 9559161 w 11658599"/>
              <a:gd name="connsiteY3245" fmla="*/ 3628493 h 6223656"/>
              <a:gd name="connsiteX3246" fmla="*/ 9603079 w 11658599"/>
              <a:gd name="connsiteY3246" fmla="*/ 3643432 h 6223656"/>
              <a:gd name="connsiteX3247" fmla="*/ 9622733 w 11658599"/>
              <a:gd name="connsiteY3247" fmla="*/ 3613555 h 6223656"/>
              <a:gd name="connsiteX3248" fmla="*/ 9664396 w 11658599"/>
              <a:gd name="connsiteY3248" fmla="*/ 3543181 h 6223656"/>
              <a:gd name="connsiteX3249" fmla="*/ 9713020 w 11658599"/>
              <a:gd name="connsiteY3249" fmla="*/ 3475687 h 6223656"/>
              <a:gd name="connsiteX3250" fmla="*/ 9742533 w 11658599"/>
              <a:gd name="connsiteY3250" fmla="*/ 3451817 h 6223656"/>
              <a:gd name="connsiteX3251" fmla="*/ 9767258 w 11658599"/>
              <a:gd name="connsiteY3251" fmla="*/ 3472348 h 6223656"/>
              <a:gd name="connsiteX3252" fmla="*/ 9718844 w 11658599"/>
              <a:gd name="connsiteY3252" fmla="*/ 3596612 h 6223656"/>
              <a:gd name="connsiteX3253" fmla="*/ 9762686 w 11658599"/>
              <a:gd name="connsiteY3253" fmla="*/ 3573517 h 6223656"/>
              <a:gd name="connsiteX3254" fmla="*/ 9799562 w 11658599"/>
              <a:gd name="connsiteY3254" fmla="*/ 3547541 h 6223656"/>
              <a:gd name="connsiteX3255" fmla="*/ 9867917 w 11658599"/>
              <a:gd name="connsiteY3255" fmla="*/ 3488204 h 6223656"/>
              <a:gd name="connsiteX3256" fmla="*/ 9898040 w 11658599"/>
              <a:gd name="connsiteY3256" fmla="*/ 3454925 h 6223656"/>
              <a:gd name="connsiteX3257" fmla="*/ 9926991 w 11658599"/>
              <a:gd name="connsiteY3257" fmla="*/ 3425028 h 6223656"/>
              <a:gd name="connsiteX3258" fmla="*/ 9962658 w 11658599"/>
              <a:gd name="connsiteY3258" fmla="*/ 3414013 h 6223656"/>
              <a:gd name="connsiteX3259" fmla="*/ 9996861 w 11658599"/>
              <a:gd name="connsiteY3259" fmla="*/ 3376624 h 6223656"/>
              <a:gd name="connsiteX3260" fmla="*/ 10044941 w 11658599"/>
              <a:gd name="connsiteY3260" fmla="*/ 3360433 h 6223656"/>
              <a:gd name="connsiteX3261" fmla="*/ 10063700 w 11658599"/>
              <a:gd name="connsiteY3261" fmla="*/ 3306354 h 6223656"/>
              <a:gd name="connsiteX3262" fmla="*/ 10100803 w 11658599"/>
              <a:gd name="connsiteY3262" fmla="*/ 3270167 h 6223656"/>
              <a:gd name="connsiteX3263" fmla="*/ 10127462 w 11658599"/>
              <a:gd name="connsiteY3263" fmla="*/ 3229661 h 6223656"/>
              <a:gd name="connsiteX3264" fmla="*/ 10150720 w 11658599"/>
              <a:gd name="connsiteY3264" fmla="*/ 3223817 h 6223656"/>
              <a:gd name="connsiteX3265" fmla="*/ 10226845 w 11658599"/>
              <a:gd name="connsiteY3265" fmla="*/ 3157387 h 6223656"/>
              <a:gd name="connsiteX3266" fmla="*/ 10248682 w 11658599"/>
              <a:gd name="connsiteY3266" fmla="*/ 3109736 h 6223656"/>
              <a:gd name="connsiteX3267" fmla="*/ 10262610 w 11658599"/>
              <a:gd name="connsiteY3267" fmla="*/ 3115493 h 6223656"/>
              <a:gd name="connsiteX3268" fmla="*/ 10284109 w 11658599"/>
              <a:gd name="connsiteY3268" fmla="*/ 3114720 h 6223656"/>
              <a:gd name="connsiteX3269" fmla="*/ 10295200 w 11658599"/>
              <a:gd name="connsiteY3269" fmla="*/ 3098051 h 6223656"/>
              <a:gd name="connsiteX3270" fmla="*/ 10312070 w 11658599"/>
              <a:gd name="connsiteY3270" fmla="*/ 3091500 h 6223656"/>
              <a:gd name="connsiteX3271" fmla="*/ 10323147 w 11658599"/>
              <a:gd name="connsiteY3271" fmla="*/ 3078689 h 6223656"/>
              <a:gd name="connsiteX3272" fmla="*/ 10315426 w 11658599"/>
              <a:gd name="connsiteY3272" fmla="*/ 3070343 h 6223656"/>
              <a:gd name="connsiteX3273" fmla="*/ 10300081 w 11658599"/>
              <a:gd name="connsiteY3273" fmla="*/ 3022773 h 6223656"/>
              <a:gd name="connsiteX3274" fmla="*/ 10324998 w 11658599"/>
              <a:gd name="connsiteY3274" fmla="*/ 2981548 h 6223656"/>
              <a:gd name="connsiteX3275" fmla="*/ 10349916 w 11658599"/>
              <a:gd name="connsiteY3275" fmla="*/ 2940321 h 6223656"/>
              <a:gd name="connsiteX3276" fmla="*/ 10379379 w 11658599"/>
              <a:gd name="connsiteY3276" fmla="*/ 2931893 h 6223656"/>
              <a:gd name="connsiteX3277" fmla="*/ 10388663 w 11658599"/>
              <a:gd name="connsiteY3277" fmla="*/ 2935731 h 6223656"/>
              <a:gd name="connsiteX3278" fmla="*/ 10397995 w 11658599"/>
              <a:gd name="connsiteY3278" fmla="*/ 2924129 h 6223656"/>
              <a:gd name="connsiteX3279" fmla="*/ 10393353 w 11658599"/>
              <a:gd name="connsiteY3279" fmla="*/ 2922212 h 6223656"/>
              <a:gd name="connsiteX3280" fmla="*/ 10415191 w 11658599"/>
              <a:gd name="connsiteY3280" fmla="*/ 2874558 h 6223656"/>
              <a:gd name="connsiteX3281" fmla="*/ 10453815 w 11658599"/>
              <a:gd name="connsiteY3281" fmla="*/ 2847372 h 6223656"/>
              <a:gd name="connsiteX3282" fmla="*/ 10495958 w 11658599"/>
              <a:gd name="connsiteY3282" fmla="*/ 2810048 h 6223656"/>
              <a:gd name="connsiteX3283" fmla="*/ 10539101 w 11658599"/>
              <a:gd name="connsiteY3283" fmla="*/ 2762185 h 6223656"/>
              <a:gd name="connsiteX3284" fmla="*/ 10579899 w 11658599"/>
              <a:gd name="connsiteY3284" fmla="*/ 2721085 h 6223656"/>
              <a:gd name="connsiteX3285" fmla="*/ 10623385 w 11658599"/>
              <a:gd name="connsiteY3285" fmla="*/ 2687534 h 6223656"/>
              <a:gd name="connsiteX3286" fmla="*/ 10628075 w 11658599"/>
              <a:gd name="connsiteY3286" fmla="*/ 2674015 h 6223656"/>
              <a:gd name="connsiteX3287" fmla="*/ 10637359 w 11658599"/>
              <a:gd name="connsiteY3287" fmla="*/ 2677853 h 6223656"/>
              <a:gd name="connsiteX3288" fmla="*/ 10694611 w 11658599"/>
              <a:gd name="connsiteY3288" fmla="*/ 2639047 h 6223656"/>
              <a:gd name="connsiteX3289" fmla="*/ 10759999 w 11658599"/>
              <a:gd name="connsiteY3289" fmla="*/ 2599740 h 6223656"/>
              <a:gd name="connsiteX3290" fmla="*/ 10806661 w 11658599"/>
              <a:gd name="connsiteY3290" fmla="*/ 2541738 h 6223656"/>
              <a:gd name="connsiteX3291" fmla="*/ 10792829 w 11658599"/>
              <a:gd name="connsiteY3291" fmla="*/ 2505101 h 6223656"/>
              <a:gd name="connsiteX3292" fmla="*/ 10768055 w 11658599"/>
              <a:gd name="connsiteY3292" fmla="*/ 2500011 h 6223656"/>
              <a:gd name="connsiteX3293" fmla="*/ 10794538 w 11658599"/>
              <a:gd name="connsiteY3293" fmla="*/ 2454278 h 6223656"/>
              <a:gd name="connsiteX3294" fmla="*/ 10762090 w 11658599"/>
              <a:gd name="connsiteY3294" fmla="*/ 2425402 h 6223656"/>
              <a:gd name="connsiteX3295" fmla="*/ 10732921 w 11658599"/>
              <a:gd name="connsiteY3295" fmla="*/ 2463584 h 6223656"/>
              <a:gd name="connsiteX3296" fmla="*/ 10692171 w 11658599"/>
              <a:gd name="connsiteY3296" fmla="*/ 2489247 h 6223656"/>
              <a:gd name="connsiteX3297" fmla="*/ 10713961 w 11658599"/>
              <a:gd name="connsiteY3297" fmla="*/ 2457033 h 6223656"/>
              <a:gd name="connsiteX3298" fmla="*/ 10743474 w 11658599"/>
              <a:gd name="connsiteY3298" fmla="*/ 2433164 h 6223656"/>
              <a:gd name="connsiteX3299" fmla="*/ 10777675 w 11658599"/>
              <a:gd name="connsiteY3299" fmla="*/ 2395776 h 6223656"/>
              <a:gd name="connsiteX3300" fmla="*/ 10811876 w 11658599"/>
              <a:gd name="connsiteY3300" fmla="*/ 2358389 h 6223656"/>
              <a:gd name="connsiteX3301" fmla="*/ 10821794 w 11658599"/>
              <a:gd name="connsiteY3301" fmla="*/ 2345097 h 6223656"/>
              <a:gd name="connsiteX3302" fmla="*/ 10830540 w 11658599"/>
              <a:gd name="connsiteY3302" fmla="*/ 2335188 h 6223656"/>
              <a:gd name="connsiteX3303" fmla="*/ 10820083 w 11658599"/>
              <a:gd name="connsiteY3303" fmla="*/ 2334729 h 6223656"/>
              <a:gd name="connsiteX3304" fmla="*/ 10807282 w 11658599"/>
              <a:gd name="connsiteY3304" fmla="*/ 2341031 h 6223656"/>
              <a:gd name="connsiteX3305" fmla="*/ 10776208 w 11658599"/>
              <a:gd name="connsiteY3305" fmla="*/ 2369405 h 6223656"/>
              <a:gd name="connsiteX3306" fmla="*/ 10757590 w 11658599"/>
              <a:gd name="connsiteY3306" fmla="*/ 2377167 h 6223656"/>
              <a:gd name="connsiteX3307" fmla="*/ 10771660 w 11658599"/>
              <a:gd name="connsiteY3307" fmla="*/ 2336605 h 6223656"/>
              <a:gd name="connsiteX3308" fmla="*/ 10805813 w 11658599"/>
              <a:gd name="connsiteY3308" fmla="*/ 2314658 h 6223656"/>
              <a:gd name="connsiteX3309" fmla="*/ 10822488 w 11658599"/>
              <a:gd name="connsiteY3309" fmla="*/ 2308669 h 6223656"/>
              <a:gd name="connsiteX3310" fmla="*/ 10836889 w 11658599"/>
              <a:gd name="connsiteY3310" fmla="*/ 2286284 h 6223656"/>
              <a:gd name="connsiteX3311" fmla="*/ 10874324 w 11658599"/>
              <a:gd name="connsiteY3311" fmla="*/ 2268268 h 6223656"/>
              <a:gd name="connsiteX3312" fmla="*/ 10894349 w 11658599"/>
              <a:gd name="connsiteY3312" fmla="*/ 2243055 h 6223656"/>
              <a:gd name="connsiteX3313" fmla="*/ 10875983 w 11658599"/>
              <a:gd name="connsiteY3313" fmla="*/ 2232884 h 6223656"/>
              <a:gd name="connsiteX3314" fmla="*/ 10854134 w 11658599"/>
              <a:gd name="connsiteY3314" fmla="*/ 2221271 h 6223656"/>
              <a:gd name="connsiteX3315" fmla="*/ 10877232 w 11658599"/>
              <a:gd name="connsiteY3315" fmla="*/ 2204413 h 6223656"/>
              <a:gd name="connsiteX3316" fmla="*/ 10894540 w 11658599"/>
              <a:gd name="connsiteY3316" fmla="*/ 2181296 h 6223656"/>
              <a:gd name="connsiteX3317" fmla="*/ 10885304 w 11658599"/>
              <a:gd name="connsiteY3317" fmla="*/ 2162019 h 6223656"/>
              <a:gd name="connsiteX3318" fmla="*/ 10871425 w 11658599"/>
              <a:gd name="connsiteY3318" fmla="*/ 2140820 h 6223656"/>
              <a:gd name="connsiteX3319" fmla="*/ 10888324 w 11658599"/>
              <a:gd name="connsiteY3319" fmla="*/ 2124621 h 6223656"/>
              <a:gd name="connsiteX3320" fmla="*/ 10908707 w 11658599"/>
              <a:gd name="connsiteY3320" fmla="*/ 2109860 h 6223656"/>
              <a:gd name="connsiteX3321" fmla="*/ 10865411 w 11658599"/>
              <a:gd name="connsiteY3321" fmla="*/ 2081653 h 6223656"/>
              <a:gd name="connsiteX3322" fmla="*/ 10828131 w 11658599"/>
              <a:gd name="connsiteY3322" fmla="*/ 2112615 h 6223656"/>
              <a:gd name="connsiteX3323" fmla="*/ 10857451 w 11658599"/>
              <a:gd name="connsiteY3323" fmla="*/ 2150502 h 6223656"/>
              <a:gd name="connsiteX3324" fmla="*/ 10842458 w 11658599"/>
              <a:gd name="connsiteY3324" fmla="*/ 2176510 h 6223656"/>
              <a:gd name="connsiteX3325" fmla="*/ 10826328 w 11658599"/>
              <a:gd name="connsiteY3325" fmla="*/ 2194316 h 6223656"/>
              <a:gd name="connsiteX3326" fmla="*/ 10814273 w 11658599"/>
              <a:gd name="connsiteY3326" fmla="*/ 2209944 h 6223656"/>
              <a:gd name="connsiteX3327" fmla="*/ 10795253 w 11658599"/>
              <a:gd name="connsiteY3327" fmla="*/ 2222690 h 6223656"/>
              <a:gd name="connsiteX3328" fmla="*/ 10784655 w 11658599"/>
              <a:gd name="connsiteY3328" fmla="*/ 2205426 h 6223656"/>
              <a:gd name="connsiteX3329" fmla="*/ 10765886 w 11658599"/>
              <a:gd name="connsiteY3329" fmla="*/ 2200242 h 6223656"/>
              <a:gd name="connsiteX3330" fmla="*/ 10748832 w 11658599"/>
              <a:gd name="connsiteY3330" fmla="*/ 2203498 h 6223656"/>
              <a:gd name="connsiteX3331" fmla="*/ 10776636 w 11658599"/>
              <a:gd name="connsiteY3331" fmla="*/ 2230452 h 6223656"/>
              <a:gd name="connsiteX3332" fmla="*/ 10741015 w 11658599"/>
              <a:gd name="connsiteY3332" fmla="*/ 2226029 h 6223656"/>
              <a:gd name="connsiteX3333" fmla="*/ 10691170 w 11658599"/>
              <a:gd name="connsiteY3333" fmla="*/ 2249219 h 6223656"/>
              <a:gd name="connsiteX3334" fmla="*/ 10644807 w 11658599"/>
              <a:gd name="connsiteY3334" fmla="*/ 2273852 h 6223656"/>
              <a:gd name="connsiteX3335" fmla="*/ 10644855 w 11658599"/>
              <a:gd name="connsiteY3335" fmla="*/ 2258412 h 6223656"/>
              <a:gd name="connsiteX3336" fmla="*/ 10674972 w 11658599"/>
              <a:gd name="connsiteY3336" fmla="*/ 2227063 h 6223656"/>
              <a:gd name="connsiteX3337" fmla="*/ 10708569 w 11658599"/>
              <a:gd name="connsiteY3337" fmla="*/ 2197155 h 6223656"/>
              <a:gd name="connsiteX3338" fmla="*/ 10756650 w 11658599"/>
              <a:gd name="connsiteY3338" fmla="*/ 2180964 h 6223656"/>
              <a:gd name="connsiteX3339" fmla="*/ 10813647 w 11658599"/>
              <a:gd name="connsiteY3339" fmla="*/ 2098897 h 6223656"/>
              <a:gd name="connsiteX3340" fmla="*/ 10895018 w 11658599"/>
              <a:gd name="connsiteY3340" fmla="*/ 2026905 h 6223656"/>
              <a:gd name="connsiteX3341" fmla="*/ 10885848 w 11658599"/>
              <a:gd name="connsiteY3341" fmla="*/ 1986398 h 6223656"/>
              <a:gd name="connsiteX3342" fmla="*/ 10895256 w 11658599"/>
              <a:gd name="connsiteY3342" fmla="*/ 1949711 h 6223656"/>
              <a:gd name="connsiteX3343" fmla="*/ 10909799 w 11658599"/>
              <a:gd name="connsiteY3343" fmla="*/ 1944129 h 6223656"/>
              <a:gd name="connsiteX3344" fmla="*/ 10909280 w 11658599"/>
              <a:gd name="connsiteY3344" fmla="*/ 1924591 h 6223656"/>
              <a:gd name="connsiteX3345" fmla="*/ 10969090 w 11658599"/>
              <a:gd name="connsiteY3345" fmla="*/ 1872670 h 6223656"/>
              <a:gd name="connsiteX3346" fmla="*/ 11010320 w 11658599"/>
              <a:gd name="connsiteY3346" fmla="*/ 1816934 h 6223656"/>
              <a:gd name="connsiteX3347" fmla="*/ 11037198 w 11658599"/>
              <a:gd name="connsiteY3347" fmla="*/ 1768142 h 6223656"/>
              <a:gd name="connsiteX3348" fmla="*/ 11084929 w 11658599"/>
              <a:gd name="connsiteY3348" fmla="*/ 1739570 h 6223656"/>
              <a:gd name="connsiteX3349" fmla="*/ 11108241 w 11658599"/>
              <a:gd name="connsiteY3349" fmla="*/ 1716359 h 6223656"/>
              <a:gd name="connsiteX3350" fmla="*/ 11099047 w 11658599"/>
              <a:gd name="connsiteY3350" fmla="*/ 1683572 h 6223656"/>
              <a:gd name="connsiteX3351" fmla="*/ 11068068 w 11658599"/>
              <a:gd name="connsiteY3351" fmla="*/ 1681070 h 6223656"/>
              <a:gd name="connsiteX3352" fmla="*/ 11046153 w 11658599"/>
              <a:gd name="connsiteY3352" fmla="*/ 1690686 h 6223656"/>
              <a:gd name="connsiteX3353" fmla="*/ 11036992 w 11658599"/>
              <a:gd name="connsiteY3353" fmla="*/ 1709444 h 6223656"/>
              <a:gd name="connsiteX3354" fmla="*/ 11033819 w 11658599"/>
              <a:gd name="connsiteY3354" fmla="*/ 1733897 h 6223656"/>
              <a:gd name="connsiteX3355" fmla="*/ 10971972 w 11658599"/>
              <a:gd name="connsiteY3355" fmla="*/ 1755343 h 6223656"/>
              <a:gd name="connsiteX3356" fmla="*/ 10925152 w 11658599"/>
              <a:gd name="connsiteY3356" fmla="*/ 1802330 h 6223656"/>
              <a:gd name="connsiteX3357" fmla="*/ 10872381 w 11658599"/>
              <a:gd name="connsiteY3357" fmla="*/ 1832040 h 6223656"/>
              <a:gd name="connsiteX3358" fmla="*/ 10819610 w 11658599"/>
              <a:gd name="connsiteY3358" fmla="*/ 1861750 h 6223656"/>
              <a:gd name="connsiteX3359" fmla="*/ 10822873 w 11658599"/>
              <a:gd name="connsiteY3359" fmla="*/ 1871473 h 6223656"/>
              <a:gd name="connsiteX3360" fmla="*/ 10818001 w 11658599"/>
              <a:gd name="connsiteY3360" fmla="*/ 1881696 h 6223656"/>
              <a:gd name="connsiteX3361" fmla="*/ 10803073 w 11658599"/>
              <a:gd name="connsiteY3361" fmla="*/ 1886475 h 6223656"/>
              <a:gd name="connsiteX3362" fmla="*/ 10800899 w 11658599"/>
              <a:gd name="connsiteY3362" fmla="*/ 1900389 h 6223656"/>
              <a:gd name="connsiteX3363" fmla="*/ 10780671 w 11658599"/>
              <a:gd name="connsiteY3363" fmla="*/ 1928096 h 6223656"/>
              <a:gd name="connsiteX3364" fmla="*/ 10704690 w 11658599"/>
              <a:gd name="connsiteY3364" fmla="*/ 1948210 h 6223656"/>
              <a:gd name="connsiteX3365" fmla="*/ 10687638 w 11658599"/>
              <a:gd name="connsiteY3365" fmla="*/ 1951464 h 6223656"/>
              <a:gd name="connsiteX3366" fmla="*/ 10692127 w 11658599"/>
              <a:gd name="connsiteY3366" fmla="*/ 1940437 h 6223656"/>
              <a:gd name="connsiteX3367" fmla="*/ 10700098 w 11658599"/>
              <a:gd name="connsiteY3367" fmla="*/ 1930851 h 6223656"/>
              <a:gd name="connsiteX3368" fmla="*/ 10716598 w 11658599"/>
              <a:gd name="connsiteY3368" fmla="*/ 1917707 h 6223656"/>
              <a:gd name="connsiteX3369" fmla="*/ 10715731 w 11658599"/>
              <a:gd name="connsiteY3369" fmla="*/ 1885785 h 6223656"/>
              <a:gd name="connsiteX3370" fmla="*/ 10662984 w 11658599"/>
              <a:gd name="connsiteY3370" fmla="*/ 1844653 h 6223656"/>
              <a:gd name="connsiteX3371" fmla="*/ 10599725 w 11658599"/>
              <a:gd name="connsiteY3371" fmla="*/ 1822361 h 6223656"/>
              <a:gd name="connsiteX3372" fmla="*/ 10619133 w 11658599"/>
              <a:gd name="connsiteY3372" fmla="*/ 1808486 h 6223656"/>
              <a:gd name="connsiteX3373" fmla="*/ 10620000 w 11658599"/>
              <a:gd name="connsiteY3373" fmla="*/ 1779215 h 6223656"/>
              <a:gd name="connsiteX3374" fmla="*/ 10649512 w 11658599"/>
              <a:gd name="connsiteY3374" fmla="*/ 1755346 h 6223656"/>
              <a:gd name="connsiteX3375" fmla="*/ 10666032 w 11658599"/>
              <a:gd name="connsiteY3375" fmla="*/ 1736413 h 6223656"/>
              <a:gd name="connsiteX3376" fmla="*/ 10692997 w 11658599"/>
              <a:gd name="connsiteY3376" fmla="*/ 1721796 h 6223656"/>
              <a:gd name="connsiteX3377" fmla="*/ 10687035 w 11658599"/>
              <a:gd name="connsiteY3377" fmla="*/ 1708382 h 6223656"/>
              <a:gd name="connsiteX3378" fmla="*/ 10696172 w 11658599"/>
              <a:gd name="connsiteY3378" fmla="*/ 1697345 h 6223656"/>
              <a:gd name="connsiteX3379" fmla="*/ 10711685 w 11658599"/>
              <a:gd name="connsiteY3379" fmla="*/ 1690878 h 6223656"/>
              <a:gd name="connsiteX3380" fmla="*/ 10713272 w 11658599"/>
              <a:gd name="connsiteY3380" fmla="*/ 1678650 h 6223656"/>
              <a:gd name="connsiteX3381" fmla="*/ 10768678 w 11658599"/>
              <a:gd name="connsiteY3381" fmla="*/ 1610740 h 6223656"/>
              <a:gd name="connsiteX3382" fmla="*/ 10825257 w 11658599"/>
              <a:gd name="connsiteY3382" fmla="*/ 1539448 h 6223656"/>
              <a:gd name="connsiteX3383" fmla="*/ 10863106 w 11658599"/>
              <a:gd name="connsiteY3383" fmla="*/ 1512586 h 6223656"/>
              <a:gd name="connsiteX3384" fmla="*/ 10871965 w 11658599"/>
              <a:gd name="connsiteY3384" fmla="*/ 1466007 h 6223656"/>
              <a:gd name="connsiteX3385" fmla="*/ 10864055 w 11658599"/>
              <a:gd name="connsiteY3385" fmla="*/ 1456296 h 6223656"/>
              <a:gd name="connsiteX3386" fmla="*/ 10850318 w 11658599"/>
              <a:gd name="connsiteY3386" fmla="*/ 1451903 h 6223656"/>
              <a:gd name="connsiteX3387" fmla="*/ 10799011 w 11658599"/>
              <a:gd name="connsiteY3387" fmla="*/ 1509915 h 6223656"/>
              <a:gd name="connsiteX3388" fmla="*/ 10752355 w 11658599"/>
              <a:gd name="connsiteY3388" fmla="*/ 1565987 h 6223656"/>
              <a:gd name="connsiteX3389" fmla="*/ 10706804 w 11658599"/>
              <a:gd name="connsiteY3389" fmla="*/ 1578715 h 6223656"/>
              <a:gd name="connsiteX3390" fmla="*/ 10708820 w 11658599"/>
              <a:gd name="connsiteY3390" fmla="*/ 1614975 h 6223656"/>
              <a:gd name="connsiteX3391" fmla="*/ 10666727 w 11658599"/>
              <a:gd name="connsiteY3391" fmla="*/ 1636861 h 6223656"/>
              <a:gd name="connsiteX3392" fmla="*/ 10623460 w 11658599"/>
              <a:gd name="connsiteY3392" fmla="*/ 1662127 h 6223656"/>
              <a:gd name="connsiteX3393" fmla="*/ 10622041 w 11658599"/>
              <a:gd name="connsiteY3393" fmla="*/ 1620316 h 6223656"/>
              <a:gd name="connsiteX3394" fmla="*/ 10674444 w 11658599"/>
              <a:gd name="connsiteY3394" fmla="*/ 1584014 h 6223656"/>
              <a:gd name="connsiteX3395" fmla="*/ 10715267 w 11658599"/>
              <a:gd name="connsiteY3395" fmla="*/ 1535193 h 6223656"/>
              <a:gd name="connsiteX3396" fmla="*/ 10747502 w 11658599"/>
              <a:gd name="connsiteY3396" fmla="*/ 1507297 h 6223656"/>
              <a:gd name="connsiteX3397" fmla="*/ 10744920 w 11658599"/>
              <a:gd name="connsiteY3397" fmla="*/ 1465007 h 6223656"/>
              <a:gd name="connsiteX3398" fmla="*/ 10811761 w 11658599"/>
              <a:gd name="connsiteY3398" fmla="*/ 1394739 h 6223656"/>
              <a:gd name="connsiteX3399" fmla="*/ 10840580 w 11658599"/>
              <a:gd name="connsiteY3399" fmla="*/ 1344175 h 6223656"/>
              <a:gd name="connsiteX3400" fmla="*/ 10887980 w 11658599"/>
              <a:gd name="connsiteY3400" fmla="*/ 1297430 h 6223656"/>
              <a:gd name="connsiteX3401" fmla="*/ 10900836 w 11658599"/>
              <a:gd name="connsiteY3401" fmla="*/ 1273760 h 6223656"/>
              <a:gd name="connsiteX3402" fmla="*/ 10911383 w 11658599"/>
              <a:gd name="connsiteY3402" fmla="*/ 1245270 h 6223656"/>
              <a:gd name="connsiteX3403" fmla="*/ 10935435 w 11658599"/>
              <a:gd name="connsiteY3403" fmla="*/ 1233314 h 6223656"/>
              <a:gd name="connsiteX3404" fmla="*/ 10927015 w 11658599"/>
              <a:gd name="connsiteY3404" fmla="*/ 1200203 h 6223656"/>
              <a:gd name="connsiteX3405" fmla="*/ 10849470 w 11658599"/>
              <a:gd name="connsiteY3405" fmla="*/ 1224824 h 6223656"/>
              <a:gd name="connsiteX3406" fmla="*/ 10822257 w 11658599"/>
              <a:gd name="connsiteY3406" fmla="*/ 1257371 h 6223656"/>
              <a:gd name="connsiteX3407" fmla="*/ 10795042 w 11658599"/>
              <a:gd name="connsiteY3407" fmla="*/ 1289920 h 6223656"/>
              <a:gd name="connsiteX3408" fmla="*/ 10763967 w 11658599"/>
              <a:gd name="connsiteY3408" fmla="*/ 1318294 h 6223656"/>
              <a:gd name="connsiteX3409" fmla="*/ 10760817 w 11658599"/>
              <a:gd name="connsiteY3409" fmla="*/ 1335027 h 6223656"/>
              <a:gd name="connsiteX3410" fmla="*/ 10743740 w 11658599"/>
              <a:gd name="connsiteY3410" fmla="*/ 1346000 h 6223656"/>
              <a:gd name="connsiteX3411" fmla="*/ 10708071 w 11658599"/>
              <a:gd name="connsiteY3411" fmla="*/ 1357017 h 6223656"/>
              <a:gd name="connsiteX3412" fmla="*/ 10642794 w 11658599"/>
              <a:gd name="connsiteY3412" fmla="*/ 1422779 h 6223656"/>
              <a:gd name="connsiteX3413" fmla="*/ 10622987 w 11658599"/>
              <a:gd name="connsiteY3413" fmla="*/ 1439711 h 6223656"/>
              <a:gd name="connsiteX3414" fmla="*/ 10600872 w 11658599"/>
              <a:gd name="connsiteY3414" fmla="*/ 1451820 h 6223656"/>
              <a:gd name="connsiteX3415" fmla="*/ 10600824 w 11658599"/>
              <a:gd name="connsiteY3415" fmla="*/ 1467260 h 6223656"/>
              <a:gd name="connsiteX3416" fmla="*/ 10586850 w 11658599"/>
              <a:gd name="connsiteY3416" fmla="*/ 1476942 h 6223656"/>
              <a:gd name="connsiteX3417" fmla="*/ 10549618 w 11658599"/>
              <a:gd name="connsiteY3417" fmla="*/ 1492464 h 6223656"/>
              <a:gd name="connsiteX3418" fmla="*/ 10561692 w 11658599"/>
              <a:gd name="connsiteY3418" fmla="*/ 1471048 h 6223656"/>
              <a:gd name="connsiteX3419" fmla="*/ 10585383 w 11658599"/>
              <a:gd name="connsiteY3419" fmla="*/ 1450570 h 6223656"/>
              <a:gd name="connsiteX3420" fmla="*/ 10581532 w 11658599"/>
              <a:gd name="connsiteY3420" fmla="*/ 1442538 h 6223656"/>
              <a:gd name="connsiteX3421" fmla="*/ 10586992 w 11658599"/>
              <a:gd name="connsiteY3421" fmla="*/ 1430624 h 6223656"/>
              <a:gd name="connsiteX3422" fmla="*/ 10605982 w 11658599"/>
              <a:gd name="connsiteY3422" fmla="*/ 1427528 h 6223656"/>
              <a:gd name="connsiteX3423" fmla="*/ 10608737 w 11658599"/>
              <a:gd name="connsiteY3423" fmla="*/ 1413850 h 6223656"/>
              <a:gd name="connsiteX3424" fmla="*/ 10683771 w 11658599"/>
              <a:gd name="connsiteY3424" fmla="*/ 1323781 h 6223656"/>
              <a:gd name="connsiteX3425" fmla="*/ 10751842 w 11658599"/>
              <a:gd name="connsiteY3425" fmla="*/ 1230833 h 6223656"/>
              <a:gd name="connsiteX3426" fmla="*/ 10764480 w 11658599"/>
              <a:gd name="connsiteY3426" fmla="*/ 1215446 h 6223656"/>
              <a:gd name="connsiteX3427" fmla="*/ 10759709 w 11658599"/>
              <a:gd name="connsiteY3427" fmla="*/ 1192861 h 6223656"/>
              <a:gd name="connsiteX3428" fmla="*/ 10755065 w 11658599"/>
              <a:gd name="connsiteY3428" fmla="*/ 1190942 h 6223656"/>
              <a:gd name="connsiteX3429" fmla="*/ 10826708 w 11658599"/>
              <a:gd name="connsiteY3429" fmla="*/ 1133609 h 6223656"/>
              <a:gd name="connsiteX3430" fmla="*/ 10876288 w 11658599"/>
              <a:gd name="connsiteY3430" fmla="*/ 1071016 h 6223656"/>
              <a:gd name="connsiteX3431" fmla="*/ 10857914 w 11658599"/>
              <a:gd name="connsiteY3431" fmla="*/ 1062775 h 6223656"/>
              <a:gd name="connsiteX3432" fmla="*/ 10836022 w 11658599"/>
              <a:gd name="connsiteY3432" fmla="*/ 1064674 h 6223656"/>
              <a:gd name="connsiteX3433" fmla="*/ 10806512 w 11658599"/>
              <a:gd name="connsiteY3433" fmla="*/ 1088542 h 6223656"/>
              <a:gd name="connsiteX3434" fmla="*/ 10787296 w 11658599"/>
              <a:gd name="connsiteY3434" fmla="*/ 1101853 h 6223656"/>
              <a:gd name="connsiteX3435" fmla="*/ 10773873 w 11658599"/>
              <a:gd name="connsiteY3435" fmla="*/ 1121424 h 6223656"/>
              <a:gd name="connsiteX3436" fmla="*/ 10735462 w 11658599"/>
              <a:gd name="connsiteY3436" fmla="*/ 1142255 h 6223656"/>
              <a:gd name="connsiteX3437" fmla="*/ 10699361 w 11658599"/>
              <a:gd name="connsiteY3437" fmla="*/ 1167909 h 6223656"/>
              <a:gd name="connsiteX3438" fmla="*/ 10425986 w 11658599"/>
              <a:gd name="connsiteY3438" fmla="*/ 1389817 h 6223656"/>
              <a:gd name="connsiteX3439" fmla="*/ 10400395 w 11658599"/>
              <a:gd name="connsiteY3439" fmla="*/ 1398557 h 6223656"/>
              <a:gd name="connsiteX3440" fmla="*/ 10393348 w 11658599"/>
              <a:gd name="connsiteY3440" fmla="*/ 1422696 h 6223656"/>
              <a:gd name="connsiteX3441" fmla="*/ 10349861 w 11658599"/>
              <a:gd name="connsiteY3441" fmla="*/ 1456247 h 6223656"/>
              <a:gd name="connsiteX3442" fmla="*/ 10322109 w 11658599"/>
              <a:gd name="connsiteY3442" fmla="*/ 1475286 h 6223656"/>
              <a:gd name="connsiteX3443" fmla="*/ 10298511 w 11658599"/>
              <a:gd name="connsiteY3443" fmla="*/ 1498395 h 6223656"/>
              <a:gd name="connsiteX3444" fmla="*/ 10315985 w 11658599"/>
              <a:gd name="connsiteY3444" fmla="*/ 1476447 h 6223656"/>
              <a:gd name="connsiteX3445" fmla="*/ 10296724 w 11658599"/>
              <a:gd name="connsiteY3445" fmla="*/ 1465852 h 6223656"/>
              <a:gd name="connsiteX3446" fmla="*/ 10273808 w 11658599"/>
              <a:gd name="connsiteY3446" fmla="*/ 1453760 h 6223656"/>
              <a:gd name="connsiteX3447" fmla="*/ 10298197 w 11658599"/>
              <a:gd name="connsiteY3447" fmla="*/ 1435900 h 6223656"/>
              <a:gd name="connsiteX3448" fmla="*/ 10316530 w 11658599"/>
              <a:gd name="connsiteY3448" fmla="*/ 1411489 h 6223656"/>
              <a:gd name="connsiteX3449" fmla="*/ 10306923 w 11658599"/>
              <a:gd name="connsiteY3449" fmla="*/ 1391265 h 6223656"/>
              <a:gd name="connsiteX3450" fmla="*/ 10292444 w 11658599"/>
              <a:gd name="connsiteY3450" fmla="*/ 1369046 h 6223656"/>
              <a:gd name="connsiteX3451" fmla="*/ 10310308 w 11658599"/>
              <a:gd name="connsiteY3451" fmla="*/ 1351913 h 6223656"/>
              <a:gd name="connsiteX3452" fmla="*/ 10331830 w 11658599"/>
              <a:gd name="connsiteY3452" fmla="*/ 1336274 h 6223656"/>
              <a:gd name="connsiteX3453" fmla="*/ 10286449 w 11658599"/>
              <a:gd name="connsiteY3453" fmla="*/ 1306847 h 6223656"/>
              <a:gd name="connsiteX3454" fmla="*/ 10247065 w 11658599"/>
              <a:gd name="connsiteY3454" fmla="*/ 1339621 h 6223656"/>
              <a:gd name="connsiteX3455" fmla="*/ 10277693 w 11658599"/>
              <a:gd name="connsiteY3455" fmla="*/ 1379307 h 6223656"/>
              <a:gd name="connsiteX3456" fmla="*/ 10261777 w 11658599"/>
              <a:gd name="connsiteY3456" fmla="*/ 1406745 h 6223656"/>
              <a:gd name="connsiteX3457" fmla="*/ 10244713 w 11658599"/>
              <a:gd name="connsiteY3457" fmla="*/ 1425564 h 6223656"/>
              <a:gd name="connsiteX3458" fmla="*/ 10231946 w 11658599"/>
              <a:gd name="connsiteY3458" fmla="*/ 1442068 h 6223656"/>
              <a:gd name="connsiteX3459" fmla="*/ 10211870 w 11658599"/>
              <a:gd name="connsiteY3459" fmla="*/ 1455581 h 6223656"/>
              <a:gd name="connsiteX3460" fmla="*/ 10200820 w 11658599"/>
              <a:gd name="connsiteY3460" fmla="*/ 1437481 h 6223656"/>
              <a:gd name="connsiteX3461" fmla="*/ 10181107 w 11658599"/>
              <a:gd name="connsiteY3461" fmla="*/ 1432134 h 6223656"/>
              <a:gd name="connsiteX3462" fmla="*/ 10163152 w 11658599"/>
              <a:gd name="connsiteY3462" fmla="*/ 1435654 h 6223656"/>
              <a:gd name="connsiteX3463" fmla="*/ 10192246 w 11658599"/>
              <a:gd name="connsiteY3463" fmla="*/ 1463848 h 6223656"/>
              <a:gd name="connsiteX3464" fmla="*/ 10154804 w 11658599"/>
              <a:gd name="connsiteY3464" fmla="*/ 1459395 h 6223656"/>
              <a:gd name="connsiteX3465" fmla="*/ 10102249 w 11658599"/>
              <a:gd name="connsiteY3465" fmla="*/ 1484064 h 6223656"/>
              <a:gd name="connsiteX3466" fmla="*/ 10053347 w 11658599"/>
              <a:gd name="connsiteY3466" fmla="*/ 1510231 h 6223656"/>
              <a:gd name="connsiteX3467" fmla="*/ 10053484 w 11658599"/>
              <a:gd name="connsiteY3467" fmla="*/ 1493991 h 6223656"/>
              <a:gd name="connsiteX3468" fmla="*/ 10085335 w 11658599"/>
              <a:gd name="connsiteY3468" fmla="*/ 1460851 h 6223656"/>
              <a:gd name="connsiteX3469" fmla="*/ 10120839 w 11658599"/>
              <a:gd name="connsiteY3469" fmla="*/ 1429206 h 6223656"/>
              <a:gd name="connsiteX3470" fmla="*/ 10171500 w 11658599"/>
              <a:gd name="connsiteY3470" fmla="*/ 1411909 h 6223656"/>
              <a:gd name="connsiteX3471" fmla="*/ 10231907 w 11658599"/>
              <a:gd name="connsiteY3471" fmla="*/ 1325274 h 6223656"/>
              <a:gd name="connsiteX3472" fmla="*/ 10317894 w 11658599"/>
              <a:gd name="connsiteY3472" fmla="*/ 1249099 h 6223656"/>
              <a:gd name="connsiteX3473" fmla="*/ 10308475 w 11658599"/>
              <a:gd name="connsiteY3473" fmla="*/ 1206545 h 6223656"/>
              <a:gd name="connsiteX3474" fmla="*/ 10318576 w 11658599"/>
              <a:gd name="connsiteY3474" fmla="*/ 1167905 h 6223656"/>
              <a:gd name="connsiteX3475" fmla="*/ 10333903 w 11658599"/>
              <a:gd name="connsiteY3475" fmla="*/ 1161953 h 6223656"/>
              <a:gd name="connsiteX3476" fmla="*/ 10333466 w 11658599"/>
              <a:gd name="connsiteY3476" fmla="*/ 1141406 h 6223656"/>
              <a:gd name="connsiteX3477" fmla="*/ 10396663 w 11658599"/>
              <a:gd name="connsiteY3477" fmla="*/ 1086463 h 6223656"/>
              <a:gd name="connsiteX3478" fmla="*/ 10440340 w 11658599"/>
              <a:gd name="connsiteY3478" fmla="*/ 1027609 h 6223656"/>
              <a:gd name="connsiteX3479" fmla="*/ 10468882 w 11658599"/>
              <a:gd name="connsiteY3479" fmla="*/ 976141 h 6223656"/>
              <a:gd name="connsiteX3480" fmla="*/ 10519244 w 11658599"/>
              <a:gd name="connsiteY3480" fmla="*/ 945822 h 6223656"/>
              <a:gd name="connsiteX3481" fmla="*/ 10543893 w 11658599"/>
              <a:gd name="connsiteY3481" fmla="*/ 921280 h 6223656"/>
              <a:gd name="connsiteX3482" fmla="*/ 10534406 w 11658599"/>
              <a:gd name="connsiteY3482" fmla="*/ 886845 h 6223656"/>
              <a:gd name="connsiteX3483" fmla="*/ 10501836 w 11658599"/>
              <a:gd name="connsiteY3483" fmla="*/ 884386 h 6223656"/>
              <a:gd name="connsiteX3484" fmla="*/ 10478733 w 11658599"/>
              <a:gd name="connsiteY3484" fmla="*/ 894624 h 6223656"/>
              <a:gd name="connsiteX3485" fmla="*/ 10468993 w 11658599"/>
              <a:gd name="connsiteY3485" fmla="*/ 914404 h 6223656"/>
              <a:gd name="connsiteX3486" fmla="*/ 10465518 w 11658599"/>
              <a:gd name="connsiteY3486" fmla="*/ 940141 h 6223656"/>
              <a:gd name="connsiteX3487" fmla="*/ 10400348 w 11658599"/>
              <a:gd name="connsiteY3487" fmla="*/ 963043 h 6223656"/>
              <a:gd name="connsiteX3488" fmla="*/ 10350841 w 11658599"/>
              <a:gd name="connsiteY3488" fmla="*/ 1012724 h 6223656"/>
              <a:gd name="connsiteX3489" fmla="*/ 10295172 w 11658599"/>
              <a:gd name="connsiteY3489" fmla="*/ 1044267 h 6223656"/>
              <a:gd name="connsiteX3490" fmla="*/ 10239502 w 11658599"/>
              <a:gd name="connsiteY3490" fmla="*/ 1075810 h 6223656"/>
              <a:gd name="connsiteX3491" fmla="*/ 10242880 w 11658599"/>
              <a:gd name="connsiteY3491" fmla="*/ 1086019 h 6223656"/>
              <a:gd name="connsiteX3492" fmla="*/ 10237698 w 11658599"/>
              <a:gd name="connsiteY3492" fmla="*/ 1096799 h 6223656"/>
              <a:gd name="connsiteX3493" fmla="*/ 10221970 w 11658599"/>
              <a:gd name="connsiteY3493" fmla="*/ 1101908 h 6223656"/>
              <a:gd name="connsiteX3494" fmla="*/ 10219607 w 11658599"/>
              <a:gd name="connsiteY3494" fmla="*/ 1116555 h 6223656"/>
              <a:gd name="connsiteX3495" fmla="*/ 10198176 w 11658599"/>
              <a:gd name="connsiteY3495" fmla="*/ 1145810 h 6223656"/>
              <a:gd name="connsiteX3496" fmla="*/ 10118148 w 11658599"/>
              <a:gd name="connsiteY3496" fmla="*/ 1167390 h 6223656"/>
              <a:gd name="connsiteX3497" fmla="*/ 10100195 w 11658599"/>
              <a:gd name="connsiteY3497" fmla="*/ 1170908 h 6223656"/>
              <a:gd name="connsiteX3498" fmla="*/ 10104978 w 11658599"/>
              <a:gd name="connsiteY3498" fmla="*/ 1159284 h 6223656"/>
              <a:gd name="connsiteX3499" fmla="*/ 10113414 w 11658599"/>
              <a:gd name="connsiteY3499" fmla="*/ 1149158 h 6223656"/>
              <a:gd name="connsiteX3500" fmla="*/ 10130843 w 11658599"/>
              <a:gd name="connsiteY3500" fmla="*/ 1135240 h 6223656"/>
              <a:gd name="connsiteX3501" fmla="*/ 10130108 w 11658599"/>
              <a:gd name="connsiteY3501" fmla="*/ 1101670 h 6223656"/>
              <a:gd name="connsiteX3502" fmla="*/ 10074860 w 11658599"/>
              <a:gd name="connsiteY3502" fmla="*/ 1058702 h 6223656"/>
              <a:gd name="connsiteX3503" fmla="*/ 10008448 w 11658599"/>
              <a:gd name="connsiteY3503" fmla="*/ 1035608 h 6223656"/>
              <a:gd name="connsiteX3504" fmla="*/ 10028939 w 11658599"/>
              <a:gd name="connsiteY3504" fmla="*/ 1020907 h 6223656"/>
              <a:gd name="connsiteX3505" fmla="*/ 10030014 w 11658599"/>
              <a:gd name="connsiteY3505" fmla="*/ 990115 h 6223656"/>
              <a:gd name="connsiteX3506" fmla="*/ 10061188 w 11658599"/>
              <a:gd name="connsiteY3506" fmla="*/ 964844 h 6223656"/>
              <a:gd name="connsiteX3507" fmla="*/ 10078669 w 11658599"/>
              <a:gd name="connsiteY3507" fmla="*/ 944839 h 6223656"/>
              <a:gd name="connsiteX3508" fmla="*/ 10107112 w 11658599"/>
              <a:gd name="connsiteY3508" fmla="*/ 929314 h 6223656"/>
              <a:gd name="connsiteX3509" fmla="*/ 10100917 w 11658599"/>
              <a:gd name="connsiteY3509" fmla="*/ 915239 h 6223656"/>
              <a:gd name="connsiteX3510" fmla="*/ 10110589 w 11658599"/>
              <a:gd name="connsiteY3510" fmla="*/ 903579 h 6223656"/>
              <a:gd name="connsiteX3511" fmla="*/ 10126941 w 11658599"/>
              <a:gd name="connsiteY3511" fmla="*/ 896691 h 6223656"/>
              <a:gd name="connsiteX3512" fmla="*/ 10128678 w 11658599"/>
              <a:gd name="connsiteY3512" fmla="*/ 883821 h 6223656"/>
              <a:gd name="connsiteX3513" fmla="*/ 10187333 w 11658599"/>
              <a:gd name="connsiteY3513" fmla="*/ 812085 h 6223656"/>
              <a:gd name="connsiteX3514" fmla="*/ 10247239 w 11658599"/>
              <a:gd name="connsiteY3514" fmla="*/ 736785 h 6223656"/>
              <a:gd name="connsiteX3515" fmla="*/ 10287199 w 11658599"/>
              <a:gd name="connsiteY3515" fmla="*/ 708320 h 6223656"/>
              <a:gd name="connsiteX3516" fmla="*/ 10296776 w 11658599"/>
              <a:gd name="connsiteY3516" fmla="*/ 659280 h 6223656"/>
              <a:gd name="connsiteX3517" fmla="*/ 10288511 w 11658599"/>
              <a:gd name="connsiteY3517" fmla="*/ 649109 h 6223656"/>
              <a:gd name="connsiteX3518" fmla="*/ 10274087 w 11658599"/>
              <a:gd name="connsiteY3518" fmla="*/ 644566 h 6223656"/>
              <a:gd name="connsiteX3519" fmla="*/ 10219799 w 11658599"/>
              <a:gd name="connsiteY3519" fmla="*/ 705869 h 6223656"/>
              <a:gd name="connsiteX3520" fmla="*/ 10170414 w 11658599"/>
              <a:gd name="connsiteY3520" fmla="*/ 765105 h 6223656"/>
              <a:gd name="connsiteX3521" fmla="*/ 10122433 w 11658599"/>
              <a:gd name="connsiteY3521" fmla="*/ 778746 h 6223656"/>
              <a:gd name="connsiteX3522" fmla="*/ 10124351 w 11658599"/>
              <a:gd name="connsiteY3522" fmla="*/ 816873 h 6223656"/>
              <a:gd name="connsiteX3523" fmla="*/ 10079956 w 11658599"/>
              <a:gd name="connsiteY3523" fmla="*/ 840127 h 6223656"/>
              <a:gd name="connsiteX3524" fmla="*/ 10034306 w 11658599"/>
              <a:gd name="connsiteY3524" fmla="*/ 866944 h 6223656"/>
              <a:gd name="connsiteX3525" fmla="*/ 10033047 w 11658599"/>
              <a:gd name="connsiteY3525" fmla="*/ 822974 h 6223656"/>
              <a:gd name="connsiteX3526" fmla="*/ 10088367 w 11658599"/>
              <a:gd name="connsiteY3526" fmla="*/ 784500 h 6223656"/>
              <a:gd name="connsiteX3527" fmla="*/ 10131577 w 11658599"/>
              <a:gd name="connsiteY3527" fmla="*/ 732922 h 6223656"/>
              <a:gd name="connsiteX3528" fmla="*/ 10165637 w 11658599"/>
              <a:gd name="connsiteY3528" fmla="*/ 703402 h 6223656"/>
              <a:gd name="connsiteX3529" fmla="*/ 10163157 w 11658599"/>
              <a:gd name="connsiteY3529" fmla="*/ 658936 h 6223656"/>
              <a:gd name="connsiteX3530" fmla="*/ 10233852 w 11658599"/>
              <a:gd name="connsiteY3530" fmla="*/ 584655 h 6223656"/>
              <a:gd name="connsiteX3531" fmla="*/ 10264446 w 11658599"/>
              <a:gd name="connsiteY3531" fmla="*/ 531312 h 6223656"/>
              <a:gd name="connsiteX3532" fmla="*/ 10314562 w 11658599"/>
              <a:gd name="connsiteY3532" fmla="*/ 481882 h 6223656"/>
              <a:gd name="connsiteX3533" fmla="*/ 10328215 w 11658599"/>
              <a:gd name="connsiteY3533" fmla="*/ 456914 h 6223656"/>
              <a:gd name="connsiteX3534" fmla="*/ 10339467 w 11658599"/>
              <a:gd name="connsiteY3534" fmla="*/ 426889 h 6223656"/>
              <a:gd name="connsiteX3535" fmla="*/ 10364832 w 11658599"/>
              <a:gd name="connsiteY3535" fmla="*/ 414181 h 6223656"/>
              <a:gd name="connsiteX3536" fmla="*/ 10356161 w 11658599"/>
              <a:gd name="connsiteY3536" fmla="*/ 379402 h 6223656"/>
              <a:gd name="connsiteX3537" fmla="*/ 10274462 w 11658599"/>
              <a:gd name="connsiteY3537" fmla="*/ 405730 h 6223656"/>
              <a:gd name="connsiteX3538" fmla="*/ 10245658 w 11658599"/>
              <a:gd name="connsiteY3538" fmla="*/ 440115 h 6223656"/>
              <a:gd name="connsiteX3539" fmla="*/ 10216852 w 11658599"/>
              <a:gd name="connsiteY3539" fmla="*/ 474501 h 6223656"/>
              <a:gd name="connsiteX3540" fmla="*/ 10184009 w 11658599"/>
              <a:gd name="connsiteY3540" fmla="*/ 504519 h 6223656"/>
              <a:gd name="connsiteX3541" fmla="*/ 10180603 w 11658599"/>
              <a:gd name="connsiteY3541" fmla="*/ 522136 h 6223656"/>
              <a:gd name="connsiteX3542" fmla="*/ 10162580 w 11658599"/>
              <a:gd name="connsiteY3542" fmla="*/ 533772 h 6223656"/>
              <a:gd name="connsiteX3543" fmla="*/ 10125001 w 11658599"/>
              <a:gd name="connsiteY3543" fmla="*/ 545559 h 6223656"/>
              <a:gd name="connsiteX3544" fmla="*/ 10055977 w 11658599"/>
              <a:gd name="connsiteY3544" fmla="*/ 615091 h 6223656"/>
              <a:gd name="connsiteX3545" fmla="*/ 10035050 w 11658599"/>
              <a:gd name="connsiteY3545" fmla="*/ 633011 h 6223656"/>
              <a:gd name="connsiteX3546" fmla="*/ 10011722 w 11658599"/>
              <a:gd name="connsiteY3546" fmla="*/ 645870 h 6223656"/>
              <a:gd name="connsiteX3547" fmla="*/ 10011585 w 11658599"/>
              <a:gd name="connsiteY3547" fmla="*/ 662110 h 6223656"/>
              <a:gd name="connsiteX3548" fmla="*/ 9996833 w 11658599"/>
              <a:gd name="connsiteY3548" fmla="*/ 672371 h 6223656"/>
              <a:gd name="connsiteX3549" fmla="*/ 9957586 w 11658599"/>
              <a:gd name="connsiteY3549" fmla="*/ 688905 h 6223656"/>
              <a:gd name="connsiteX3550" fmla="*/ 9970405 w 11658599"/>
              <a:gd name="connsiteY3550" fmla="*/ 666312 h 6223656"/>
              <a:gd name="connsiteX3551" fmla="*/ 9995438 w 11658599"/>
              <a:gd name="connsiteY3551" fmla="*/ 644641 h 6223656"/>
              <a:gd name="connsiteX3552" fmla="*/ 9991432 w 11658599"/>
              <a:gd name="connsiteY3552" fmla="*/ 636215 h 6223656"/>
              <a:gd name="connsiteX3553" fmla="*/ 9997241 w 11658599"/>
              <a:gd name="connsiteY3553" fmla="*/ 623653 h 6223656"/>
              <a:gd name="connsiteX3554" fmla="*/ 10017232 w 11658599"/>
              <a:gd name="connsiteY3554" fmla="*/ 620291 h 6223656"/>
              <a:gd name="connsiteX3555" fmla="*/ 10020206 w 11658599"/>
              <a:gd name="connsiteY3555" fmla="*/ 605889 h 6223656"/>
              <a:gd name="connsiteX3556" fmla="*/ 10099628 w 11658599"/>
              <a:gd name="connsiteY3556" fmla="*/ 510736 h 6223656"/>
              <a:gd name="connsiteX3557" fmla="*/ 10171744 w 11658599"/>
              <a:gd name="connsiteY3557" fmla="*/ 412595 h 6223656"/>
              <a:gd name="connsiteX3558" fmla="*/ 10185122 w 11658599"/>
              <a:gd name="connsiteY3558" fmla="*/ 396341 h 6223656"/>
              <a:gd name="connsiteX3559" fmla="*/ 10180230 w 11658599"/>
              <a:gd name="connsiteY3559" fmla="*/ 372612 h 6223656"/>
              <a:gd name="connsiteX3560" fmla="*/ 10175357 w 11658599"/>
              <a:gd name="connsiteY3560" fmla="*/ 370620 h 6223656"/>
              <a:gd name="connsiteX3561" fmla="*/ 10251030 w 11658599"/>
              <a:gd name="connsiteY3561" fmla="*/ 309918 h 6223656"/>
              <a:gd name="connsiteX3562" fmla="*/ 10303526 w 11658599"/>
              <a:gd name="connsiteY3562" fmla="*/ 243806 h 6223656"/>
              <a:gd name="connsiteX3563" fmla="*/ 10284248 w 11658599"/>
              <a:gd name="connsiteY3563" fmla="*/ 235242 h 6223656"/>
              <a:gd name="connsiteX3564" fmla="*/ 0 w 11658599"/>
              <a:gd name="connsiteY3564" fmla="*/ 0 h 6223656"/>
              <a:gd name="connsiteX3565" fmla="*/ 11658599 w 11658599"/>
              <a:gd name="connsiteY3565" fmla="*/ 0 h 6223656"/>
              <a:gd name="connsiteX3566" fmla="*/ 11658599 w 11658599"/>
              <a:gd name="connsiteY3566" fmla="*/ 6223656 h 6223656"/>
              <a:gd name="connsiteX3567" fmla="*/ 0 w 11658599"/>
              <a:gd name="connsiteY3567" fmla="*/ 6223656 h 6223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Lst>
            <a:rect l="l" t="t" r="r" b="b"/>
            <a:pathLst>
              <a:path w="11658599" h="6223656">
                <a:moveTo>
                  <a:pt x="9107598" y="5863249"/>
                </a:moveTo>
                <a:cubicBezTo>
                  <a:pt x="9107094" y="5875700"/>
                  <a:pt x="9102342" y="5883903"/>
                  <a:pt x="9093343" y="5887864"/>
                </a:cubicBezTo>
                <a:cubicBezTo>
                  <a:pt x="9084343" y="5891823"/>
                  <a:pt x="9079592" y="5900029"/>
                  <a:pt x="9079085" y="5912478"/>
                </a:cubicBezTo>
                <a:cubicBezTo>
                  <a:pt x="9098073" y="5926829"/>
                  <a:pt x="9107584" y="5930667"/>
                  <a:pt x="9107619" y="5923994"/>
                </a:cubicBezTo>
                <a:cubicBezTo>
                  <a:pt x="9107652" y="5917319"/>
                  <a:pt x="9113572" y="5918263"/>
                  <a:pt x="9125378" y="5926823"/>
                </a:cubicBezTo>
                <a:lnTo>
                  <a:pt x="9128347" y="5902956"/>
                </a:lnTo>
                <a:close/>
                <a:moveTo>
                  <a:pt x="9142289" y="5700826"/>
                </a:moveTo>
                <a:lnTo>
                  <a:pt x="9161671" y="5719736"/>
                </a:lnTo>
                <a:cubicBezTo>
                  <a:pt x="9161997" y="5721846"/>
                  <a:pt x="9161740" y="5723690"/>
                  <a:pt x="9160900" y="5725270"/>
                </a:cubicBezTo>
                <a:cubicBezTo>
                  <a:pt x="9160058" y="5726847"/>
                  <a:pt x="9157349" y="5725894"/>
                  <a:pt x="9152774" y="5722411"/>
                </a:cubicBezTo>
                <a:cubicBezTo>
                  <a:pt x="9150257" y="5720040"/>
                  <a:pt x="9147939" y="5716393"/>
                  <a:pt x="9145820" y="5711471"/>
                </a:cubicBezTo>
                <a:cubicBezTo>
                  <a:pt x="9143702" y="5706548"/>
                  <a:pt x="9142526" y="5703000"/>
                  <a:pt x="9142289" y="5700826"/>
                </a:cubicBezTo>
                <a:close/>
                <a:moveTo>
                  <a:pt x="9226624" y="5665370"/>
                </a:moveTo>
                <a:cubicBezTo>
                  <a:pt x="9230919" y="5666029"/>
                  <a:pt x="9237016" y="5669321"/>
                  <a:pt x="9244916" y="5675246"/>
                </a:cubicBezTo>
                <a:cubicBezTo>
                  <a:pt x="9244877" y="5683285"/>
                  <a:pt x="9243014" y="5689442"/>
                  <a:pt x="9239325" y="5693717"/>
                </a:cubicBezTo>
                <a:cubicBezTo>
                  <a:pt x="9235639" y="5697994"/>
                  <a:pt x="9233775" y="5704151"/>
                  <a:pt x="9233735" y="5712188"/>
                </a:cubicBezTo>
                <a:cubicBezTo>
                  <a:pt x="9219513" y="5701335"/>
                  <a:pt x="9208851" y="5697253"/>
                  <a:pt x="9201753" y="5699942"/>
                </a:cubicBezTo>
                <a:cubicBezTo>
                  <a:pt x="9194655" y="5702631"/>
                  <a:pt x="9190263" y="5707706"/>
                  <a:pt x="9188581" y="5715173"/>
                </a:cubicBezTo>
                <a:lnTo>
                  <a:pt x="9176956" y="5676255"/>
                </a:lnTo>
                <a:cubicBezTo>
                  <a:pt x="9181815" y="5676891"/>
                  <a:pt x="9188229" y="5679599"/>
                  <a:pt x="9196196" y="5684383"/>
                </a:cubicBezTo>
                <a:cubicBezTo>
                  <a:pt x="9204163" y="5689164"/>
                  <a:pt x="9211888" y="5694573"/>
                  <a:pt x="9219370" y="5700605"/>
                </a:cubicBezTo>
                <a:cubicBezTo>
                  <a:pt x="9217841" y="5690277"/>
                  <a:pt x="9217767" y="5680507"/>
                  <a:pt x="9219146" y="5671291"/>
                </a:cubicBezTo>
                <a:cubicBezTo>
                  <a:pt x="9219836" y="5666684"/>
                  <a:pt x="9222329" y="5664711"/>
                  <a:pt x="9226624" y="5665370"/>
                </a:cubicBezTo>
                <a:close/>
                <a:moveTo>
                  <a:pt x="8744580" y="5583687"/>
                </a:moveTo>
                <a:lnTo>
                  <a:pt x="8764188" y="5606061"/>
                </a:lnTo>
                <a:lnTo>
                  <a:pt x="8750049" y="5597944"/>
                </a:lnTo>
                <a:cubicBezTo>
                  <a:pt x="8747742" y="5595880"/>
                  <a:pt x="8746260" y="5593454"/>
                  <a:pt x="8745605" y="5590668"/>
                </a:cubicBezTo>
                <a:cubicBezTo>
                  <a:pt x="8744949" y="5587882"/>
                  <a:pt x="8744606" y="5585555"/>
                  <a:pt x="8744580" y="5583687"/>
                </a:cubicBezTo>
                <a:close/>
                <a:moveTo>
                  <a:pt x="8838540" y="5564248"/>
                </a:moveTo>
                <a:cubicBezTo>
                  <a:pt x="8843527" y="5568269"/>
                  <a:pt x="8847975" y="5572676"/>
                  <a:pt x="8851879" y="5577464"/>
                </a:cubicBezTo>
                <a:cubicBezTo>
                  <a:pt x="8855784" y="5582255"/>
                  <a:pt x="8857950" y="5586463"/>
                  <a:pt x="8858377" y="5590090"/>
                </a:cubicBezTo>
                <a:lnTo>
                  <a:pt x="8848800" y="5582369"/>
                </a:lnTo>
                <a:cubicBezTo>
                  <a:pt x="8844196" y="5578451"/>
                  <a:pt x="8841317" y="5574899"/>
                  <a:pt x="8840164" y="5571712"/>
                </a:cubicBezTo>
                <a:cubicBezTo>
                  <a:pt x="8839010" y="5568526"/>
                  <a:pt x="8838470" y="5566038"/>
                  <a:pt x="8838540" y="5564248"/>
                </a:cubicBezTo>
                <a:close/>
                <a:moveTo>
                  <a:pt x="7576328" y="5519087"/>
                </a:moveTo>
                <a:cubicBezTo>
                  <a:pt x="7568852" y="5536180"/>
                  <a:pt x="7557705" y="5550462"/>
                  <a:pt x="7542886" y="5561942"/>
                </a:cubicBezTo>
                <a:cubicBezTo>
                  <a:pt x="7528066" y="5573421"/>
                  <a:pt x="7516919" y="5587706"/>
                  <a:pt x="7509441" y="5604797"/>
                </a:cubicBezTo>
                <a:cubicBezTo>
                  <a:pt x="7528369" y="5611119"/>
                  <a:pt x="7539670" y="5609780"/>
                  <a:pt x="7543346" y="5600780"/>
                </a:cubicBezTo>
                <a:cubicBezTo>
                  <a:pt x="7547020" y="5591778"/>
                  <a:pt x="7554840" y="5589001"/>
                  <a:pt x="7566806" y="5592444"/>
                </a:cubicBezTo>
                <a:lnTo>
                  <a:pt x="7583955" y="5558312"/>
                </a:lnTo>
                <a:close/>
                <a:moveTo>
                  <a:pt x="9446542" y="5499702"/>
                </a:moveTo>
                <a:cubicBezTo>
                  <a:pt x="9454022" y="5517222"/>
                  <a:pt x="9458210" y="5532087"/>
                  <a:pt x="9459106" y="5544298"/>
                </a:cubicBezTo>
                <a:cubicBezTo>
                  <a:pt x="9460002" y="5556510"/>
                  <a:pt x="9460600" y="5568482"/>
                  <a:pt x="9460897" y="5580210"/>
                </a:cubicBezTo>
                <a:cubicBezTo>
                  <a:pt x="9453936" y="5576376"/>
                  <a:pt x="9449157" y="5575532"/>
                  <a:pt x="9446558" y="5577675"/>
                </a:cubicBezTo>
                <a:cubicBezTo>
                  <a:pt x="9443958" y="5579820"/>
                  <a:pt x="9442884" y="5583605"/>
                  <a:pt x="9443336" y="5589030"/>
                </a:cubicBezTo>
                <a:lnTo>
                  <a:pt x="9468189" y="5622198"/>
                </a:lnTo>
                <a:lnTo>
                  <a:pt x="9464082" y="5628735"/>
                </a:lnTo>
                <a:lnTo>
                  <a:pt x="9429880" y="5591310"/>
                </a:lnTo>
                <a:cubicBezTo>
                  <a:pt x="9426958" y="5585673"/>
                  <a:pt x="9423738" y="5579793"/>
                  <a:pt x="9420217" y="5573673"/>
                </a:cubicBezTo>
                <a:cubicBezTo>
                  <a:pt x="9416700" y="5567553"/>
                  <a:pt x="9414675" y="5562639"/>
                  <a:pt x="9414149" y="5558932"/>
                </a:cubicBezTo>
                <a:cubicBezTo>
                  <a:pt x="9414231" y="5555852"/>
                  <a:pt x="9415894" y="5555278"/>
                  <a:pt x="9419137" y="5557209"/>
                </a:cubicBezTo>
                <a:cubicBezTo>
                  <a:pt x="9422382" y="5559142"/>
                  <a:pt x="9425356" y="5561265"/>
                  <a:pt x="9428059" y="5563582"/>
                </a:cubicBezTo>
                <a:cubicBezTo>
                  <a:pt x="9427111" y="5549140"/>
                  <a:pt x="9421488" y="5532570"/>
                  <a:pt x="9411191" y="5513872"/>
                </a:cubicBezTo>
                <a:close/>
                <a:moveTo>
                  <a:pt x="8953147" y="5496626"/>
                </a:moveTo>
                <a:cubicBezTo>
                  <a:pt x="8959857" y="5495197"/>
                  <a:pt x="8970385" y="5500128"/>
                  <a:pt x="8984730" y="5511420"/>
                </a:cubicBezTo>
                <a:lnTo>
                  <a:pt x="8971275" y="5513703"/>
                </a:lnTo>
                <a:cubicBezTo>
                  <a:pt x="8971430" y="5517521"/>
                  <a:pt x="8973113" y="5522982"/>
                  <a:pt x="8976318" y="5530078"/>
                </a:cubicBezTo>
                <a:cubicBezTo>
                  <a:pt x="8979523" y="5537177"/>
                  <a:pt x="8984683" y="5543798"/>
                  <a:pt x="8991794" y="5549944"/>
                </a:cubicBezTo>
                <a:lnTo>
                  <a:pt x="8964202" y="5544109"/>
                </a:lnTo>
                <a:cubicBezTo>
                  <a:pt x="8960304" y="5540898"/>
                  <a:pt x="8952477" y="5533905"/>
                  <a:pt x="8940715" y="5523120"/>
                </a:cubicBezTo>
                <a:cubicBezTo>
                  <a:pt x="8928952" y="5512337"/>
                  <a:pt x="8922265" y="5505440"/>
                  <a:pt x="8920650" y="5502429"/>
                </a:cubicBezTo>
                <a:cubicBezTo>
                  <a:pt x="8921537" y="5501572"/>
                  <a:pt x="8925461" y="5503777"/>
                  <a:pt x="8932421" y="5509048"/>
                </a:cubicBezTo>
                <a:cubicBezTo>
                  <a:pt x="8939381" y="5514318"/>
                  <a:pt x="8943362" y="5517390"/>
                  <a:pt x="8944364" y="5518267"/>
                </a:cubicBezTo>
                <a:lnTo>
                  <a:pt x="8944136" y="5514799"/>
                </a:lnTo>
                <a:cubicBezTo>
                  <a:pt x="8943435" y="5504113"/>
                  <a:pt x="8946437" y="5498054"/>
                  <a:pt x="8953147" y="5496626"/>
                </a:cubicBezTo>
                <a:close/>
                <a:moveTo>
                  <a:pt x="9582895" y="5461100"/>
                </a:moveTo>
                <a:cubicBezTo>
                  <a:pt x="9585973" y="5461941"/>
                  <a:pt x="9589707" y="5464131"/>
                  <a:pt x="9594097" y="5467670"/>
                </a:cubicBezTo>
                <a:cubicBezTo>
                  <a:pt x="9594010" y="5469242"/>
                  <a:pt x="9593328" y="5470333"/>
                  <a:pt x="9592043" y="5470938"/>
                </a:cubicBezTo>
                <a:cubicBezTo>
                  <a:pt x="9590761" y="5471546"/>
                  <a:pt x="9590076" y="5472634"/>
                  <a:pt x="9589992" y="5474208"/>
                </a:cubicBezTo>
                <a:lnTo>
                  <a:pt x="9575625" y="5462624"/>
                </a:lnTo>
                <a:cubicBezTo>
                  <a:pt x="9577392" y="5460767"/>
                  <a:pt x="9579816" y="5460259"/>
                  <a:pt x="9582895" y="5461100"/>
                </a:cubicBezTo>
                <a:close/>
                <a:moveTo>
                  <a:pt x="9539137" y="5459467"/>
                </a:moveTo>
                <a:lnTo>
                  <a:pt x="9543927" y="5463328"/>
                </a:lnTo>
                <a:lnTo>
                  <a:pt x="9544609" y="5473726"/>
                </a:lnTo>
                <a:cubicBezTo>
                  <a:pt x="9540391" y="5467042"/>
                  <a:pt x="9538566" y="5462289"/>
                  <a:pt x="9539137" y="5459467"/>
                </a:cubicBezTo>
                <a:close/>
                <a:moveTo>
                  <a:pt x="9039928" y="5454165"/>
                </a:moveTo>
                <a:cubicBezTo>
                  <a:pt x="9042475" y="5456970"/>
                  <a:pt x="9044905" y="5462349"/>
                  <a:pt x="9047223" y="5470304"/>
                </a:cubicBezTo>
                <a:cubicBezTo>
                  <a:pt x="9049541" y="5478260"/>
                  <a:pt x="9050832" y="5483541"/>
                  <a:pt x="9051098" y="5486149"/>
                </a:cubicBezTo>
                <a:cubicBezTo>
                  <a:pt x="9042636" y="5492526"/>
                  <a:pt x="9033559" y="5498200"/>
                  <a:pt x="9023871" y="5503177"/>
                </a:cubicBezTo>
                <a:cubicBezTo>
                  <a:pt x="9014182" y="5508155"/>
                  <a:pt x="9002656" y="5511034"/>
                  <a:pt x="8989292" y="5511817"/>
                </a:cubicBezTo>
                <a:cubicBezTo>
                  <a:pt x="8989330" y="5503778"/>
                  <a:pt x="8991193" y="5497621"/>
                  <a:pt x="8994883" y="5493346"/>
                </a:cubicBezTo>
                <a:cubicBezTo>
                  <a:pt x="8998569" y="5489069"/>
                  <a:pt x="9000432" y="5482911"/>
                  <a:pt x="9000471" y="5474872"/>
                </a:cubicBezTo>
                <a:cubicBezTo>
                  <a:pt x="9010015" y="5479218"/>
                  <a:pt x="9017665" y="5480598"/>
                  <a:pt x="9023418" y="5479014"/>
                </a:cubicBezTo>
                <a:cubicBezTo>
                  <a:pt x="9029172" y="5477429"/>
                  <a:pt x="9031862" y="5472349"/>
                  <a:pt x="9031488" y="5463772"/>
                </a:cubicBezTo>
                <a:cubicBezTo>
                  <a:pt x="9031141" y="5461373"/>
                  <a:pt x="9031322" y="5458373"/>
                  <a:pt x="9032032" y="5454773"/>
                </a:cubicBezTo>
                <a:cubicBezTo>
                  <a:pt x="9032741" y="5451174"/>
                  <a:pt x="9035372" y="5450969"/>
                  <a:pt x="9039928" y="5454165"/>
                </a:cubicBezTo>
                <a:close/>
                <a:moveTo>
                  <a:pt x="9587034" y="5429149"/>
                </a:moveTo>
                <a:lnTo>
                  <a:pt x="9620551" y="5456174"/>
                </a:lnTo>
                <a:lnTo>
                  <a:pt x="9619416" y="5438845"/>
                </a:lnTo>
                <a:lnTo>
                  <a:pt x="9634008" y="5453893"/>
                </a:lnTo>
                <a:lnTo>
                  <a:pt x="9634918" y="5467756"/>
                </a:lnTo>
                <a:lnTo>
                  <a:pt x="9598204" y="5461133"/>
                </a:lnTo>
                <a:lnTo>
                  <a:pt x="9587943" y="5443012"/>
                </a:lnTo>
                <a:close/>
                <a:moveTo>
                  <a:pt x="9636522" y="5423093"/>
                </a:moveTo>
                <a:lnTo>
                  <a:pt x="9650660" y="5431211"/>
                </a:lnTo>
                <a:cubicBezTo>
                  <a:pt x="9651315" y="5436867"/>
                  <a:pt x="9651087" y="5442017"/>
                  <a:pt x="9649973" y="5446659"/>
                </a:cubicBezTo>
                <a:cubicBezTo>
                  <a:pt x="9648860" y="5451301"/>
                  <a:pt x="9644983" y="5452689"/>
                  <a:pt x="9638342" y="5450822"/>
                </a:cubicBezTo>
                <a:close/>
                <a:moveTo>
                  <a:pt x="9834249" y="5395406"/>
                </a:moveTo>
                <a:lnTo>
                  <a:pt x="9839038" y="5399267"/>
                </a:lnTo>
                <a:cubicBezTo>
                  <a:pt x="9838732" y="5406134"/>
                  <a:pt x="9835918" y="5409336"/>
                  <a:pt x="9830598" y="5408874"/>
                </a:cubicBezTo>
                <a:cubicBezTo>
                  <a:pt x="9830279" y="5405471"/>
                  <a:pt x="9830289" y="5402745"/>
                  <a:pt x="9830627" y="5400692"/>
                </a:cubicBezTo>
                <a:cubicBezTo>
                  <a:pt x="9830964" y="5398639"/>
                  <a:pt x="9832171" y="5396876"/>
                  <a:pt x="9834249" y="5395406"/>
                </a:cubicBezTo>
                <a:close/>
                <a:moveTo>
                  <a:pt x="7217275" y="5391238"/>
                </a:moveTo>
                <a:lnTo>
                  <a:pt x="7232716" y="5407928"/>
                </a:lnTo>
                <a:lnTo>
                  <a:pt x="7217225" y="5406676"/>
                </a:lnTo>
                <a:cubicBezTo>
                  <a:pt x="7215100" y="5405476"/>
                  <a:pt x="7214332" y="5403227"/>
                  <a:pt x="7214924" y="5399927"/>
                </a:cubicBezTo>
                <a:cubicBezTo>
                  <a:pt x="7215515" y="5396629"/>
                  <a:pt x="7216297" y="5393732"/>
                  <a:pt x="7217275" y="5391238"/>
                </a:cubicBezTo>
                <a:close/>
                <a:moveTo>
                  <a:pt x="9683507" y="5378910"/>
                </a:moveTo>
                <a:lnTo>
                  <a:pt x="9702661" y="5394355"/>
                </a:lnTo>
                <a:cubicBezTo>
                  <a:pt x="9702575" y="5403106"/>
                  <a:pt x="9698696" y="5410237"/>
                  <a:pt x="9691027" y="5415749"/>
                </a:cubicBezTo>
                <a:cubicBezTo>
                  <a:pt x="9683359" y="5421259"/>
                  <a:pt x="9675832" y="5424628"/>
                  <a:pt x="9668448" y="5425856"/>
                </a:cubicBezTo>
                <a:cubicBezTo>
                  <a:pt x="9668675" y="5427886"/>
                  <a:pt x="9668620" y="5429892"/>
                  <a:pt x="9668277" y="5431873"/>
                </a:cubicBezTo>
                <a:cubicBezTo>
                  <a:pt x="9667935" y="5433855"/>
                  <a:pt x="9666623" y="5434028"/>
                  <a:pt x="9664344" y="5432395"/>
                </a:cubicBezTo>
                <a:cubicBezTo>
                  <a:pt x="9661587" y="5429284"/>
                  <a:pt x="9658319" y="5422681"/>
                  <a:pt x="9654540" y="5412591"/>
                </a:cubicBezTo>
                <a:cubicBezTo>
                  <a:pt x="9650759" y="5402498"/>
                  <a:pt x="9648632" y="5395995"/>
                  <a:pt x="9648158" y="5393084"/>
                </a:cubicBezTo>
                <a:cubicBezTo>
                  <a:pt x="9657497" y="5400066"/>
                  <a:pt x="9664757" y="5401269"/>
                  <a:pt x="9669935" y="5396691"/>
                </a:cubicBezTo>
                <a:cubicBezTo>
                  <a:pt x="9675116" y="5392114"/>
                  <a:pt x="9679639" y="5386187"/>
                  <a:pt x="9683507" y="5378910"/>
                </a:cubicBezTo>
                <a:close/>
                <a:moveTo>
                  <a:pt x="6755805" y="5313796"/>
                </a:moveTo>
                <a:lnTo>
                  <a:pt x="6772811" y="5325979"/>
                </a:lnTo>
                <a:cubicBezTo>
                  <a:pt x="6770213" y="5330919"/>
                  <a:pt x="6766076" y="5332643"/>
                  <a:pt x="6760399" y="5331153"/>
                </a:cubicBezTo>
                <a:cubicBezTo>
                  <a:pt x="6758080" y="5329872"/>
                  <a:pt x="6756538" y="5327301"/>
                  <a:pt x="6755777" y="5323444"/>
                </a:cubicBezTo>
                <a:cubicBezTo>
                  <a:pt x="6755013" y="5319586"/>
                  <a:pt x="6755024" y="5316369"/>
                  <a:pt x="6755805" y="5313796"/>
                </a:cubicBezTo>
                <a:close/>
                <a:moveTo>
                  <a:pt x="9932780" y="5307434"/>
                </a:moveTo>
                <a:cubicBezTo>
                  <a:pt x="9932703" y="5317768"/>
                  <a:pt x="9930118" y="5324438"/>
                  <a:pt x="9925024" y="5327442"/>
                </a:cubicBezTo>
                <a:lnTo>
                  <a:pt x="9910658" y="5315859"/>
                </a:lnTo>
                <a:close/>
                <a:moveTo>
                  <a:pt x="8309038" y="5304739"/>
                </a:moveTo>
                <a:lnTo>
                  <a:pt x="8328419" y="5323648"/>
                </a:lnTo>
                <a:cubicBezTo>
                  <a:pt x="8327887" y="5327049"/>
                  <a:pt x="8324846" y="5326785"/>
                  <a:pt x="8319297" y="5322857"/>
                </a:cubicBezTo>
                <a:cubicBezTo>
                  <a:pt x="8316789" y="5320631"/>
                  <a:pt x="8314508" y="5317560"/>
                  <a:pt x="8312458" y="5313650"/>
                </a:cubicBezTo>
                <a:cubicBezTo>
                  <a:pt x="8310405" y="5309739"/>
                  <a:pt x="8309265" y="5306768"/>
                  <a:pt x="8309038" y="5304739"/>
                </a:cubicBezTo>
                <a:close/>
                <a:moveTo>
                  <a:pt x="9836924" y="5303392"/>
                </a:moveTo>
                <a:cubicBezTo>
                  <a:pt x="9839133" y="5303943"/>
                  <a:pt x="9842208" y="5305806"/>
                  <a:pt x="9846148" y="5308983"/>
                </a:cubicBezTo>
                <a:cubicBezTo>
                  <a:pt x="9854030" y="5315339"/>
                  <a:pt x="9857592" y="5320673"/>
                  <a:pt x="9856836" y="5324987"/>
                </a:cubicBezTo>
                <a:lnTo>
                  <a:pt x="9884203" y="5327356"/>
                </a:lnTo>
                <a:lnTo>
                  <a:pt x="9890357" y="5352013"/>
                </a:lnTo>
                <a:lnTo>
                  <a:pt x="9887615" y="5379346"/>
                </a:lnTo>
                <a:lnTo>
                  <a:pt x="9868462" y="5363904"/>
                </a:lnTo>
                <a:lnTo>
                  <a:pt x="9832892" y="5305681"/>
                </a:lnTo>
                <a:cubicBezTo>
                  <a:pt x="9833371" y="5303605"/>
                  <a:pt x="9834715" y="5302842"/>
                  <a:pt x="9836924" y="5303392"/>
                </a:cubicBezTo>
                <a:close/>
                <a:moveTo>
                  <a:pt x="9800966" y="5302918"/>
                </a:moveTo>
                <a:lnTo>
                  <a:pt x="9829697" y="5326083"/>
                </a:lnTo>
                <a:cubicBezTo>
                  <a:pt x="9822978" y="5325932"/>
                  <a:pt x="9817260" y="5328023"/>
                  <a:pt x="9812535" y="5332353"/>
                </a:cubicBezTo>
                <a:cubicBezTo>
                  <a:pt x="9807812" y="5336681"/>
                  <a:pt x="9803347" y="5340604"/>
                  <a:pt x="9799134" y="5344116"/>
                </a:cubicBezTo>
                <a:cubicBezTo>
                  <a:pt x="9799425" y="5354266"/>
                  <a:pt x="9797303" y="5362266"/>
                  <a:pt x="9792774" y="5368121"/>
                </a:cubicBezTo>
                <a:cubicBezTo>
                  <a:pt x="9788246" y="5373975"/>
                  <a:pt x="9783676" y="5379182"/>
                  <a:pt x="9779060" y="5383735"/>
                </a:cubicBezTo>
                <a:lnTo>
                  <a:pt x="9750558" y="5364037"/>
                </a:lnTo>
                <a:cubicBezTo>
                  <a:pt x="9747749" y="5361566"/>
                  <a:pt x="9744871" y="5358015"/>
                  <a:pt x="9741922" y="5353380"/>
                </a:cubicBezTo>
                <a:cubicBezTo>
                  <a:pt x="9738973" y="5348746"/>
                  <a:pt x="9738429" y="5346257"/>
                  <a:pt x="9740297" y="5345916"/>
                </a:cubicBezTo>
                <a:lnTo>
                  <a:pt x="9767208" y="5341352"/>
                </a:lnTo>
                <a:cubicBezTo>
                  <a:pt x="9767933" y="5329353"/>
                  <a:pt x="9773559" y="5322948"/>
                  <a:pt x="9784087" y="5322135"/>
                </a:cubicBezTo>
                <a:cubicBezTo>
                  <a:pt x="9794617" y="5321325"/>
                  <a:pt x="9800243" y="5314919"/>
                  <a:pt x="9800966" y="5302918"/>
                </a:cubicBezTo>
                <a:close/>
                <a:moveTo>
                  <a:pt x="7360095" y="5300854"/>
                </a:moveTo>
                <a:cubicBezTo>
                  <a:pt x="7364929" y="5302854"/>
                  <a:pt x="7368795" y="5305741"/>
                  <a:pt x="7371688" y="5309512"/>
                </a:cubicBezTo>
                <a:cubicBezTo>
                  <a:pt x="7374581" y="5313288"/>
                  <a:pt x="7375343" y="5317466"/>
                  <a:pt x="7373973" y="5322053"/>
                </a:cubicBezTo>
                <a:lnTo>
                  <a:pt x="7364689" y="5318215"/>
                </a:lnTo>
                <a:cubicBezTo>
                  <a:pt x="7360337" y="5316092"/>
                  <a:pt x="7358216" y="5313283"/>
                  <a:pt x="7358324" y="5309785"/>
                </a:cubicBezTo>
                <a:cubicBezTo>
                  <a:pt x="7358431" y="5306288"/>
                  <a:pt x="7359023" y="5303311"/>
                  <a:pt x="7360095" y="5300854"/>
                </a:cubicBezTo>
                <a:close/>
                <a:moveTo>
                  <a:pt x="8326370" y="5292452"/>
                </a:moveTo>
                <a:cubicBezTo>
                  <a:pt x="8335949" y="5300175"/>
                  <a:pt x="8340965" y="5307501"/>
                  <a:pt x="8341420" y="5314435"/>
                </a:cubicBezTo>
                <a:lnTo>
                  <a:pt x="8336631" y="5310573"/>
                </a:lnTo>
                <a:cubicBezTo>
                  <a:pt x="8332028" y="5306657"/>
                  <a:pt x="8329148" y="5303103"/>
                  <a:pt x="8327995" y="5299916"/>
                </a:cubicBezTo>
                <a:cubicBezTo>
                  <a:pt x="8326841" y="5296730"/>
                  <a:pt x="8326300" y="5294242"/>
                  <a:pt x="8326370" y="5292452"/>
                </a:cubicBezTo>
                <a:close/>
                <a:moveTo>
                  <a:pt x="6786879" y="5285420"/>
                </a:moveTo>
                <a:cubicBezTo>
                  <a:pt x="6796165" y="5289259"/>
                  <a:pt x="6799244" y="5295684"/>
                  <a:pt x="6796117" y="5304699"/>
                </a:cubicBezTo>
                <a:lnTo>
                  <a:pt x="6791475" y="5302778"/>
                </a:lnTo>
                <a:cubicBezTo>
                  <a:pt x="6787124" y="5300659"/>
                  <a:pt x="6785002" y="5297847"/>
                  <a:pt x="6785110" y="5294348"/>
                </a:cubicBezTo>
                <a:cubicBezTo>
                  <a:pt x="6785217" y="5290852"/>
                  <a:pt x="6785807" y="5287876"/>
                  <a:pt x="6786879" y="5285420"/>
                </a:cubicBezTo>
                <a:close/>
                <a:moveTo>
                  <a:pt x="7713423" y="5276902"/>
                </a:moveTo>
                <a:lnTo>
                  <a:pt x="7730429" y="5289086"/>
                </a:lnTo>
                <a:cubicBezTo>
                  <a:pt x="7729741" y="5291700"/>
                  <a:pt x="7728377" y="5294358"/>
                  <a:pt x="7726336" y="5297057"/>
                </a:cubicBezTo>
                <a:cubicBezTo>
                  <a:pt x="7724294" y="5299754"/>
                  <a:pt x="7720999" y="5300324"/>
                  <a:pt x="7716453" y="5298765"/>
                </a:cubicBezTo>
                <a:cubicBezTo>
                  <a:pt x="7714198" y="5297298"/>
                  <a:pt x="7712917" y="5293977"/>
                  <a:pt x="7712610" y="5288805"/>
                </a:cubicBezTo>
                <a:cubicBezTo>
                  <a:pt x="7712303" y="5283632"/>
                  <a:pt x="7712575" y="5279664"/>
                  <a:pt x="7713423" y="5276902"/>
                </a:cubicBezTo>
                <a:close/>
                <a:moveTo>
                  <a:pt x="8641546" y="5257698"/>
                </a:moveTo>
                <a:lnTo>
                  <a:pt x="8662521" y="5300871"/>
                </a:lnTo>
                <a:cubicBezTo>
                  <a:pt x="8657546" y="5297067"/>
                  <a:pt x="8653129" y="5293094"/>
                  <a:pt x="8649267" y="5288954"/>
                </a:cubicBezTo>
                <a:cubicBezTo>
                  <a:pt x="8645404" y="5284814"/>
                  <a:pt x="8643211" y="5280174"/>
                  <a:pt x="8642683" y="5275029"/>
                </a:cubicBezTo>
                <a:close/>
                <a:moveTo>
                  <a:pt x="8677579" y="5253925"/>
                </a:moveTo>
                <a:cubicBezTo>
                  <a:pt x="8679764" y="5255550"/>
                  <a:pt x="8681322" y="5256260"/>
                  <a:pt x="8682254" y="5256053"/>
                </a:cubicBezTo>
                <a:cubicBezTo>
                  <a:pt x="8683186" y="5255847"/>
                  <a:pt x="8684744" y="5256556"/>
                  <a:pt x="8686928" y="5258181"/>
                </a:cubicBezTo>
                <a:cubicBezTo>
                  <a:pt x="8692554" y="5263264"/>
                  <a:pt x="8695898" y="5268148"/>
                  <a:pt x="8696961" y="5272834"/>
                </a:cubicBezTo>
                <a:cubicBezTo>
                  <a:pt x="8697289" y="5274946"/>
                  <a:pt x="8697032" y="5276791"/>
                  <a:pt x="8696190" y="5278369"/>
                </a:cubicBezTo>
                <a:cubicBezTo>
                  <a:pt x="8695350" y="5279948"/>
                  <a:pt x="8692642" y="5278995"/>
                  <a:pt x="8688067" y="5275512"/>
                </a:cubicBezTo>
                <a:cubicBezTo>
                  <a:pt x="8685550" y="5273140"/>
                  <a:pt x="8683232" y="5269494"/>
                  <a:pt x="8681113" y="5264572"/>
                </a:cubicBezTo>
                <a:cubicBezTo>
                  <a:pt x="8678995" y="5259648"/>
                  <a:pt x="8677818" y="5256101"/>
                  <a:pt x="8677579" y="5253925"/>
                </a:cubicBezTo>
                <a:close/>
                <a:moveTo>
                  <a:pt x="9831538" y="5215959"/>
                </a:moveTo>
                <a:lnTo>
                  <a:pt x="9855709" y="5238730"/>
                </a:lnTo>
                <a:lnTo>
                  <a:pt x="9845438" y="5289535"/>
                </a:lnTo>
                <a:cubicBezTo>
                  <a:pt x="9840294" y="5280258"/>
                  <a:pt x="9836277" y="5270865"/>
                  <a:pt x="9833385" y="5261353"/>
                </a:cubicBezTo>
                <a:cubicBezTo>
                  <a:pt x="9830492" y="5251838"/>
                  <a:pt x="9828812" y="5243509"/>
                  <a:pt x="9828343" y="5236360"/>
                </a:cubicBezTo>
                <a:lnTo>
                  <a:pt x="9827204" y="5219030"/>
                </a:lnTo>
                <a:cubicBezTo>
                  <a:pt x="9827300" y="5217602"/>
                  <a:pt x="9828022" y="5217090"/>
                  <a:pt x="9829371" y="5217493"/>
                </a:cubicBezTo>
                <a:cubicBezTo>
                  <a:pt x="9830722" y="5217898"/>
                  <a:pt x="9831443" y="5217386"/>
                  <a:pt x="9831538" y="5215959"/>
                </a:cubicBezTo>
                <a:close/>
                <a:moveTo>
                  <a:pt x="9862101" y="5197926"/>
                </a:moveTo>
                <a:lnTo>
                  <a:pt x="9880800" y="5206437"/>
                </a:lnTo>
                <a:lnTo>
                  <a:pt x="9881255" y="5213370"/>
                </a:lnTo>
                <a:lnTo>
                  <a:pt x="9868026" y="5219116"/>
                </a:lnTo>
                <a:lnTo>
                  <a:pt x="9844539" y="5206746"/>
                </a:lnTo>
                <a:close/>
                <a:moveTo>
                  <a:pt x="8736201" y="5179733"/>
                </a:moveTo>
                <a:lnTo>
                  <a:pt x="8771768" y="5237954"/>
                </a:lnTo>
                <a:lnTo>
                  <a:pt x="8740524" y="5245588"/>
                </a:lnTo>
                <a:cubicBezTo>
                  <a:pt x="8734610" y="5238975"/>
                  <a:pt x="8726829" y="5229828"/>
                  <a:pt x="8717180" y="5218151"/>
                </a:cubicBezTo>
                <a:cubicBezTo>
                  <a:pt x="8707532" y="5206473"/>
                  <a:pt x="8702090" y="5198392"/>
                  <a:pt x="8700850" y="5193904"/>
                </a:cubicBezTo>
                <a:cubicBezTo>
                  <a:pt x="8701539" y="5192887"/>
                  <a:pt x="8704665" y="5194450"/>
                  <a:pt x="8710228" y="5198595"/>
                </a:cubicBezTo>
                <a:cubicBezTo>
                  <a:pt x="8715790" y="5202736"/>
                  <a:pt x="8718973" y="5205166"/>
                  <a:pt x="8719777" y="5205883"/>
                </a:cubicBezTo>
                <a:close/>
                <a:moveTo>
                  <a:pt x="7851399" y="5171554"/>
                </a:moveTo>
                <a:cubicBezTo>
                  <a:pt x="7857087" y="5169505"/>
                  <a:pt x="7863881" y="5169764"/>
                  <a:pt x="7871780" y="5172332"/>
                </a:cubicBezTo>
                <a:cubicBezTo>
                  <a:pt x="7867358" y="5183171"/>
                  <a:pt x="7861388" y="5192727"/>
                  <a:pt x="7853874" y="5200999"/>
                </a:cubicBezTo>
                <a:cubicBezTo>
                  <a:pt x="7846361" y="5209272"/>
                  <a:pt x="7840391" y="5218828"/>
                  <a:pt x="7835967" y="5229666"/>
                </a:cubicBezTo>
                <a:cubicBezTo>
                  <a:pt x="7821845" y="5224792"/>
                  <a:pt x="7809056" y="5226590"/>
                  <a:pt x="7797605" y="5235058"/>
                </a:cubicBezTo>
                <a:cubicBezTo>
                  <a:pt x="7786152" y="5243529"/>
                  <a:pt x="7777213" y="5253357"/>
                  <a:pt x="7770787" y="5264551"/>
                </a:cubicBezTo>
                <a:lnTo>
                  <a:pt x="7775573" y="5220151"/>
                </a:lnTo>
                <a:cubicBezTo>
                  <a:pt x="7782068" y="5217684"/>
                  <a:pt x="7789623" y="5216943"/>
                  <a:pt x="7798238" y="5217931"/>
                </a:cubicBezTo>
                <a:cubicBezTo>
                  <a:pt x="7806853" y="5218915"/>
                  <a:pt x="7814789" y="5220908"/>
                  <a:pt x="7822041" y="5223907"/>
                </a:cubicBezTo>
                <a:cubicBezTo>
                  <a:pt x="7825502" y="5211061"/>
                  <a:pt x="7830707" y="5197969"/>
                  <a:pt x="7837656" y="5184631"/>
                </a:cubicBezTo>
                <a:cubicBezTo>
                  <a:pt x="7841131" y="5177963"/>
                  <a:pt x="7845712" y="5173604"/>
                  <a:pt x="7851399" y="5171554"/>
                </a:cubicBezTo>
                <a:close/>
                <a:moveTo>
                  <a:pt x="7574931" y="5126241"/>
                </a:moveTo>
                <a:cubicBezTo>
                  <a:pt x="7581001" y="5125959"/>
                  <a:pt x="7587549" y="5127163"/>
                  <a:pt x="7594577" y="5129854"/>
                </a:cubicBezTo>
                <a:lnTo>
                  <a:pt x="7574398" y="5142123"/>
                </a:lnTo>
                <a:cubicBezTo>
                  <a:pt x="7572541" y="5147153"/>
                  <a:pt x="7571942" y="5153347"/>
                  <a:pt x="7572597" y="5160701"/>
                </a:cubicBezTo>
                <a:cubicBezTo>
                  <a:pt x="7573252" y="5168057"/>
                  <a:pt x="7576915" y="5173438"/>
                  <a:pt x="7583586" y="5176841"/>
                </a:cubicBezTo>
                <a:lnTo>
                  <a:pt x="7547918" y="5187857"/>
                </a:lnTo>
                <a:cubicBezTo>
                  <a:pt x="7544177" y="5186203"/>
                  <a:pt x="7536960" y="5182147"/>
                  <a:pt x="7526264" y="5175683"/>
                </a:cubicBezTo>
                <a:cubicBezTo>
                  <a:pt x="7515567" y="5169220"/>
                  <a:pt x="7509902" y="5164515"/>
                  <a:pt x="7509265" y="5161569"/>
                </a:cubicBezTo>
                <a:cubicBezTo>
                  <a:pt x="7510981" y="5159809"/>
                  <a:pt x="7515305" y="5160093"/>
                  <a:pt x="7522238" y="5162424"/>
                </a:cubicBezTo>
                <a:cubicBezTo>
                  <a:pt x="7529170" y="5164755"/>
                  <a:pt x="7533104" y="5166165"/>
                  <a:pt x="7534038" y="5166660"/>
                </a:cubicBezTo>
                <a:lnTo>
                  <a:pt x="7535601" y="5162152"/>
                </a:lnTo>
                <a:cubicBezTo>
                  <a:pt x="7540422" y="5148258"/>
                  <a:pt x="7547941" y="5138054"/>
                  <a:pt x="7558161" y="5131546"/>
                </a:cubicBezTo>
                <a:cubicBezTo>
                  <a:pt x="7563272" y="5128291"/>
                  <a:pt x="7568862" y="5126523"/>
                  <a:pt x="7574931" y="5126241"/>
                </a:cubicBezTo>
                <a:close/>
                <a:moveTo>
                  <a:pt x="9933949" y="5117986"/>
                </a:moveTo>
                <a:lnTo>
                  <a:pt x="9968152" y="5155410"/>
                </a:lnTo>
                <a:lnTo>
                  <a:pt x="9946484" y="5170766"/>
                </a:lnTo>
                <a:cubicBezTo>
                  <a:pt x="9947395" y="5184631"/>
                  <a:pt x="9943289" y="5191167"/>
                  <a:pt x="9934166" y="5190377"/>
                </a:cubicBezTo>
                <a:cubicBezTo>
                  <a:pt x="9937835" y="5182941"/>
                  <a:pt x="9938998" y="5171842"/>
                  <a:pt x="9937648" y="5157077"/>
                </a:cubicBezTo>
                <a:cubicBezTo>
                  <a:pt x="9936302" y="5142313"/>
                  <a:pt x="9935069" y="5129284"/>
                  <a:pt x="9933949" y="5117986"/>
                </a:cubicBezTo>
                <a:close/>
                <a:moveTo>
                  <a:pt x="8795278" y="5112474"/>
                </a:moveTo>
                <a:lnTo>
                  <a:pt x="8830162" y="5160297"/>
                </a:lnTo>
                <a:cubicBezTo>
                  <a:pt x="8820860" y="5159634"/>
                  <a:pt x="8812610" y="5166386"/>
                  <a:pt x="8805414" y="5180554"/>
                </a:cubicBezTo>
                <a:cubicBezTo>
                  <a:pt x="8798219" y="5194722"/>
                  <a:pt x="8792478" y="5205139"/>
                  <a:pt x="8788194" y="5211806"/>
                </a:cubicBezTo>
                <a:cubicBezTo>
                  <a:pt x="8778506" y="5203859"/>
                  <a:pt x="8770174" y="5194952"/>
                  <a:pt x="8763197" y="5185086"/>
                </a:cubicBezTo>
                <a:cubicBezTo>
                  <a:pt x="8756218" y="5175219"/>
                  <a:pt x="8751248" y="5165742"/>
                  <a:pt x="8748291" y="5156654"/>
                </a:cubicBezTo>
                <a:cubicBezTo>
                  <a:pt x="8761445" y="5138264"/>
                  <a:pt x="8777106" y="5123537"/>
                  <a:pt x="8795278" y="5112474"/>
                </a:cubicBezTo>
                <a:close/>
                <a:moveTo>
                  <a:pt x="8878294" y="5064516"/>
                </a:moveTo>
                <a:lnTo>
                  <a:pt x="8889010" y="5089570"/>
                </a:lnTo>
                <a:cubicBezTo>
                  <a:pt x="8889646" y="5096374"/>
                  <a:pt x="8888315" y="5099130"/>
                  <a:pt x="8885018" y="5097840"/>
                </a:cubicBezTo>
                <a:cubicBezTo>
                  <a:pt x="8881722" y="5096550"/>
                  <a:pt x="8875374" y="5091979"/>
                  <a:pt x="8865978" y="5084129"/>
                </a:cubicBezTo>
                <a:lnTo>
                  <a:pt x="8856399" y="5076406"/>
                </a:lnTo>
                <a:lnTo>
                  <a:pt x="8855717" y="5066008"/>
                </a:lnTo>
                <a:close/>
                <a:moveTo>
                  <a:pt x="8927329" y="5051529"/>
                </a:moveTo>
                <a:lnTo>
                  <a:pt x="8927555" y="5054995"/>
                </a:lnTo>
                <a:cubicBezTo>
                  <a:pt x="8926987" y="5057819"/>
                  <a:pt x="8924021" y="5058711"/>
                  <a:pt x="8918662" y="5057671"/>
                </a:cubicBezTo>
                <a:close/>
                <a:moveTo>
                  <a:pt x="10147188" y="5050283"/>
                </a:moveTo>
                <a:cubicBezTo>
                  <a:pt x="10156767" y="5058006"/>
                  <a:pt x="10161783" y="5065332"/>
                  <a:pt x="10162238" y="5072266"/>
                </a:cubicBezTo>
                <a:cubicBezTo>
                  <a:pt x="10162389" y="5077447"/>
                  <a:pt x="10160773" y="5081615"/>
                  <a:pt x="10157389" y="5084768"/>
                </a:cubicBezTo>
                <a:cubicBezTo>
                  <a:pt x="10154007" y="5087924"/>
                  <a:pt x="10149996" y="5090161"/>
                  <a:pt x="10145360" y="5091483"/>
                </a:cubicBezTo>
                <a:lnTo>
                  <a:pt x="10139889" y="5077223"/>
                </a:lnTo>
                <a:lnTo>
                  <a:pt x="10142857" y="5053357"/>
                </a:lnTo>
                <a:cubicBezTo>
                  <a:pt x="10146807" y="5055994"/>
                  <a:pt x="10148254" y="5054972"/>
                  <a:pt x="10147188" y="5050283"/>
                </a:cubicBezTo>
                <a:close/>
                <a:moveTo>
                  <a:pt x="7249400" y="5023201"/>
                </a:moveTo>
                <a:lnTo>
                  <a:pt x="7255462" y="5066932"/>
                </a:lnTo>
                <a:cubicBezTo>
                  <a:pt x="7250528" y="5065215"/>
                  <a:pt x="7246469" y="5062892"/>
                  <a:pt x="7243283" y="5059963"/>
                </a:cubicBezTo>
                <a:cubicBezTo>
                  <a:pt x="7240095" y="5057036"/>
                  <a:pt x="7239530" y="5052294"/>
                  <a:pt x="7241582" y="5045735"/>
                </a:cubicBezTo>
                <a:close/>
                <a:moveTo>
                  <a:pt x="10072847" y="5023170"/>
                </a:moveTo>
                <a:lnTo>
                  <a:pt x="10092685" y="5049012"/>
                </a:lnTo>
                <a:lnTo>
                  <a:pt x="10116855" y="5071783"/>
                </a:lnTo>
                <a:cubicBezTo>
                  <a:pt x="10110227" y="5071567"/>
                  <a:pt x="10105467" y="5073885"/>
                  <a:pt x="10102571" y="5078731"/>
                </a:cubicBezTo>
                <a:cubicBezTo>
                  <a:pt x="10099678" y="5083578"/>
                  <a:pt x="10097368" y="5088691"/>
                  <a:pt x="10095643" y="5094071"/>
                </a:cubicBezTo>
                <a:lnTo>
                  <a:pt x="10071017" y="5064368"/>
                </a:lnTo>
                <a:cubicBezTo>
                  <a:pt x="10063325" y="5063774"/>
                  <a:pt x="10055276" y="5070688"/>
                  <a:pt x="10046869" y="5085111"/>
                </a:cubicBezTo>
                <a:cubicBezTo>
                  <a:pt x="10038462" y="5099532"/>
                  <a:pt x="10034117" y="5111075"/>
                  <a:pt x="10033837" y="5119739"/>
                </a:cubicBezTo>
                <a:lnTo>
                  <a:pt x="10003048" y="5134306"/>
                </a:lnTo>
                <a:cubicBezTo>
                  <a:pt x="10002789" y="5134713"/>
                  <a:pt x="10001136" y="5135432"/>
                  <a:pt x="9998087" y="5136462"/>
                </a:cubicBezTo>
                <a:cubicBezTo>
                  <a:pt x="9995037" y="5137490"/>
                  <a:pt x="9992127" y="5136375"/>
                  <a:pt x="9989365" y="5133122"/>
                </a:cubicBezTo>
                <a:lnTo>
                  <a:pt x="9980697" y="5139264"/>
                </a:lnTo>
                <a:cubicBezTo>
                  <a:pt x="9977999" y="5135584"/>
                  <a:pt x="9975985" y="5133687"/>
                  <a:pt x="9974654" y="5133572"/>
                </a:cubicBezTo>
                <a:cubicBezTo>
                  <a:pt x="9973324" y="5133457"/>
                  <a:pt x="9973817" y="5135221"/>
                  <a:pt x="9976137" y="5138870"/>
                </a:cubicBezTo>
                <a:lnTo>
                  <a:pt x="9951738" y="5112631"/>
                </a:lnTo>
                <a:lnTo>
                  <a:pt x="9950146" y="5088371"/>
                </a:lnTo>
                <a:lnTo>
                  <a:pt x="9959722" y="5096091"/>
                </a:lnTo>
                <a:lnTo>
                  <a:pt x="9971812" y="5073012"/>
                </a:lnTo>
                <a:lnTo>
                  <a:pt x="9998951" y="5071916"/>
                </a:lnTo>
                <a:cubicBezTo>
                  <a:pt x="9994804" y="5066315"/>
                  <a:pt x="9995404" y="5063928"/>
                  <a:pt x="10000749" y="5064748"/>
                </a:cubicBezTo>
                <a:cubicBezTo>
                  <a:pt x="10006092" y="5065569"/>
                  <a:pt x="10011652" y="5069641"/>
                  <a:pt x="10017424" y="5076962"/>
                </a:cubicBezTo>
                <a:cubicBezTo>
                  <a:pt x="10030271" y="5076925"/>
                  <a:pt x="10035819" y="5069363"/>
                  <a:pt x="10034074" y="5054278"/>
                </a:cubicBezTo>
                <a:cubicBezTo>
                  <a:pt x="10038493" y="5051070"/>
                  <a:pt x="10043795" y="5048369"/>
                  <a:pt x="10049981" y="5046177"/>
                </a:cubicBezTo>
                <a:cubicBezTo>
                  <a:pt x="10056168" y="5043985"/>
                  <a:pt x="10062726" y="5043117"/>
                  <a:pt x="10069652" y="5043572"/>
                </a:cubicBezTo>
                <a:close/>
                <a:moveTo>
                  <a:pt x="7703388" y="5015105"/>
                </a:moveTo>
                <a:cubicBezTo>
                  <a:pt x="7705448" y="5017137"/>
                  <a:pt x="7705945" y="5022710"/>
                  <a:pt x="7704885" y="5031826"/>
                </a:cubicBezTo>
                <a:cubicBezTo>
                  <a:pt x="7703824" y="5040943"/>
                  <a:pt x="7702772" y="5047163"/>
                  <a:pt x="7701729" y="5050490"/>
                </a:cubicBezTo>
                <a:cubicBezTo>
                  <a:pt x="7686352" y="5064852"/>
                  <a:pt x="7670492" y="5078690"/>
                  <a:pt x="7654150" y="5092008"/>
                </a:cubicBezTo>
                <a:cubicBezTo>
                  <a:pt x="7637808" y="5105327"/>
                  <a:pt x="7620019" y="5117079"/>
                  <a:pt x="7600783" y="5127268"/>
                </a:cubicBezTo>
                <a:cubicBezTo>
                  <a:pt x="7605206" y="5116429"/>
                  <a:pt x="7611174" y="5106875"/>
                  <a:pt x="7618690" y="5098601"/>
                </a:cubicBezTo>
                <a:cubicBezTo>
                  <a:pt x="7626203" y="5090328"/>
                  <a:pt x="7632172" y="5080772"/>
                  <a:pt x="7636595" y="5069933"/>
                </a:cubicBezTo>
                <a:cubicBezTo>
                  <a:pt x="7647668" y="5069254"/>
                  <a:pt x="7657686" y="5065880"/>
                  <a:pt x="7666644" y="5059816"/>
                </a:cubicBezTo>
                <a:cubicBezTo>
                  <a:pt x="7675605" y="5053749"/>
                  <a:pt x="7682152" y="5045079"/>
                  <a:pt x="7686286" y="5033798"/>
                </a:cubicBezTo>
                <a:cubicBezTo>
                  <a:pt x="7687101" y="5030808"/>
                  <a:pt x="7688987" y="5026648"/>
                  <a:pt x="7691942" y="5021322"/>
                </a:cubicBezTo>
                <a:cubicBezTo>
                  <a:pt x="7694896" y="5015996"/>
                  <a:pt x="7698711" y="5013921"/>
                  <a:pt x="7703388" y="5015105"/>
                </a:cubicBezTo>
                <a:close/>
                <a:moveTo>
                  <a:pt x="10103410" y="5005137"/>
                </a:moveTo>
                <a:lnTo>
                  <a:pt x="10112986" y="5012858"/>
                </a:lnTo>
                <a:cubicBezTo>
                  <a:pt x="10113010" y="5014656"/>
                  <a:pt x="10112163" y="5016162"/>
                  <a:pt x="10110450" y="5017379"/>
                </a:cubicBezTo>
                <a:cubicBezTo>
                  <a:pt x="10108734" y="5018594"/>
                  <a:pt x="10106691" y="5019136"/>
                  <a:pt x="10104321" y="5019003"/>
                </a:cubicBezTo>
                <a:close/>
                <a:moveTo>
                  <a:pt x="7313017" y="4992824"/>
                </a:moveTo>
                <a:cubicBezTo>
                  <a:pt x="7318174" y="4995815"/>
                  <a:pt x="7320225" y="5000099"/>
                  <a:pt x="7319176" y="5005675"/>
                </a:cubicBezTo>
                <a:cubicBezTo>
                  <a:pt x="7318490" y="5008292"/>
                  <a:pt x="7317126" y="5010949"/>
                  <a:pt x="7315083" y="5013646"/>
                </a:cubicBezTo>
                <a:cubicBezTo>
                  <a:pt x="7313043" y="5016345"/>
                  <a:pt x="7309748" y="5016915"/>
                  <a:pt x="7305202" y="5015357"/>
                </a:cubicBezTo>
                <a:cubicBezTo>
                  <a:pt x="7302948" y="5013888"/>
                  <a:pt x="7301666" y="5010569"/>
                  <a:pt x="7301359" y="5005396"/>
                </a:cubicBezTo>
                <a:cubicBezTo>
                  <a:pt x="7301053" y="5000222"/>
                  <a:pt x="7301324" y="4996255"/>
                  <a:pt x="7302171" y="4993491"/>
                </a:cubicBezTo>
                <a:cubicBezTo>
                  <a:pt x="7304363" y="4994184"/>
                  <a:pt x="7306170" y="4994073"/>
                  <a:pt x="7307594" y="4993158"/>
                </a:cubicBezTo>
                <a:cubicBezTo>
                  <a:pt x="7309018" y="4992243"/>
                  <a:pt x="7310825" y="4992132"/>
                  <a:pt x="7313017" y="4992824"/>
                </a:cubicBezTo>
                <a:close/>
                <a:moveTo>
                  <a:pt x="10148803" y="4936693"/>
                </a:moveTo>
                <a:cubicBezTo>
                  <a:pt x="10149273" y="4933789"/>
                  <a:pt x="10152494" y="4933923"/>
                  <a:pt x="10158466" y="4937098"/>
                </a:cubicBezTo>
                <a:cubicBezTo>
                  <a:pt x="10164438" y="4940272"/>
                  <a:pt x="10168970" y="4943105"/>
                  <a:pt x="10172063" y="4945599"/>
                </a:cubicBezTo>
                <a:lnTo>
                  <a:pt x="10163395" y="4951741"/>
                </a:lnTo>
                <a:cubicBezTo>
                  <a:pt x="10160706" y="4949641"/>
                  <a:pt x="10157705" y="4947085"/>
                  <a:pt x="10154389" y="4944069"/>
                </a:cubicBezTo>
                <a:cubicBezTo>
                  <a:pt x="10151073" y="4941053"/>
                  <a:pt x="10149211" y="4938594"/>
                  <a:pt x="10148803" y="4936693"/>
                </a:cubicBezTo>
                <a:close/>
                <a:moveTo>
                  <a:pt x="7425004" y="4853621"/>
                </a:moveTo>
                <a:lnTo>
                  <a:pt x="7443428" y="4907616"/>
                </a:lnTo>
                <a:lnTo>
                  <a:pt x="7395301" y="4939245"/>
                </a:lnTo>
                <a:cubicBezTo>
                  <a:pt x="7390571" y="4934392"/>
                  <a:pt x="7384588" y="4927409"/>
                  <a:pt x="7377353" y="4918299"/>
                </a:cubicBezTo>
                <a:cubicBezTo>
                  <a:pt x="7370118" y="4909188"/>
                  <a:pt x="7366850" y="4902039"/>
                  <a:pt x="7367543" y="4896850"/>
                </a:cubicBezTo>
                <a:cubicBezTo>
                  <a:pt x="7369066" y="4895011"/>
                  <a:pt x="7372616" y="4894976"/>
                  <a:pt x="7378195" y="4896748"/>
                </a:cubicBezTo>
                <a:cubicBezTo>
                  <a:pt x="7383773" y="4898515"/>
                  <a:pt x="7386932" y="4899609"/>
                  <a:pt x="7387675" y="4900022"/>
                </a:cubicBezTo>
                <a:close/>
                <a:moveTo>
                  <a:pt x="10353615" y="4809674"/>
                </a:moveTo>
                <a:lnTo>
                  <a:pt x="10358630" y="4817001"/>
                </a:lnTo>
                <a:lnTo>
                  <a:pt x="10354524" y="4823537"/>
                </a:lnTo>
                <a:close/>
                <a:moveTo>
                  <a:pt x="6430904" y="4808195"/>
                </a:moveTo>
                <a:lnTo>
                  <a:pt x="6447051" y="4825664"/>
                </a:lnTo>
                <a:lnTo>
                  <a:pt x="6430766" y="4824433"/>
                </a:lnTo>
                <a:cubicBezTo>
                  <a:pt x="6428537" y="4823183"/>
                  <a:pt x="6427742" y="4820822"/>
                  <a:pt x="6428383" y="4817347"/>
                </a:cubicBezTo>
                <a:cubicBezTo>
                  <a:pt x="6429023" y="4813875"/>
                  <a:pt x="6429862" y="4810824"/>
                  <a:pt x="6430904" y="4808195"/>
                </a:cubicBezTo>
                <a:close/>
                <a:moveTo>
                  <a:pt x="8250981" y="4798370"/>
                </a:moveTo>
                <a:cubicBezTo>
                  <a:pt x="8251990" y="4816822"/>
                  <a:pt x="8249806" y="4833953"/>
                  <a:pt x="8244431" y="4849766"/>
                </a:cubicBezTo>
                <a:cubicBezTo>
                  <a:pt x="8239056" y="4865579"/>
                  <a:pt x="8233392" y="4881274"/>
                  <a:pt x="8227437" y="4896845"/>
                </a:cubicBezTo>
                <a:cubicBezTo>
                  <a:pt x="8219721" y="4896447"/>
                  <a:pt x="8213453" y="4898579"/>
                  <a:pt x="8208630" y="4903239"/>
                </a:cubicBezTo>
                <a:cubicBezTo>
                  <a:pt x="8203806" y="4907901"/>
                  <a:pt x="8200237" y="4913726"/>
                  <a:pt x="8197924" y="4920715"/>
                </a:cubicBezTo>
                <a:lnTo>
                  <a:pt x="8214883" y="4948337"/>
                </a:lnTo>
                <a:lnTo>
                  <a:pt x="8205549" y="4959937"/>
                </a:lnTo>
                <a:lnTo>
                  <a:pt x="8177745" y="4932981"/>
                </a:lnTo>
                <a:cubicBezTo>
                  <a:pt x="8176696" y="4927396"/>
                  <a:pt x="8175358" y="4921689"/>
                  <a:pt x="8173729" y="4915863"/>
                </a:cubicBezTo>
                <a:cubicBezTo>
                  <a:pt x="8172103" y="4910037"/>
                  <a:pt x="8171924" y="4904811"/>
                  <a:pt x="8173199" y="4900184"/>
                </a:cubicBezTo>
                <a:cubicBezTo>
                  <a:pt x="8174987" y="4895986"/>
                  <a:pt x="8177639" y="4894077"/>
                  <a:pt x="8181155" y="4894457"/>
                </a:cubicBezTo>
                <a:cubicBezTo>
                  <a:pt x="8184673" y="4894838"/>
                  <a:pt x="8187705" y="4895661"/>
                  <a:pt x="8190251" y="4896929"/>
                </a:cubicBezTo>
                <a:cubicBezTo>
                  <a:pt x="8196765" y="4878152"/>
                  <a:pt x="8197855" y="4859708"/>
                  <a:pt x="8193522" y="4841598"/>
                </a:cubicBezTo>
                <a:close/>
                <a:moveTo>
                  <a:pt x="10514170" y="4768429"/>
                </a:moveTo>
                <a:lnTo>
                  <a:pt x="10527853" y="4769614"/>
                </a:lnTo>
                <a:cubicBezTo>
                  <a:pt x="10527320" y="4773012"/>
                  <a:pt x="10524508" y="4776216"/>
                  <a:pt x="10519413" y="4779221"/>
                </a:cubicBezTo>
                <a:cubicBezTo>
                  <a:pt x="10521504" y="4779402"/>
                  <a:pt x="10521827" y="4778569"/>
                  <a:pt x="10520383" y="4776720"/>
                </a:cubicBezTo>
                <a:cubicBezTo>
                  <a:pt x="10518939" y="4774874"/>
                  <a:pt x="10516869" y="4772109"/>
                  <a:pt x="10514170" y="4768429"/>
                </a:cubicBezTo>
                <a:close/>
                <a:moveTo>
                  <a:pt x="10477228" y="4758339"/>
                </a:moveTo>
                <a:lnTo>
                  <a:pt x="10487259" y="4772993"/>
                </a:lnTo>
                <a:lnTo>
                  <a:pt x="10510519" y="4781898"/>
                </a:lnTo>
                <a:cubicBezTo>
                  <a:pt x="10515879" y="4782937"/>
                  <a:pt x="10518842" y="4782043"/>
                  <a:pt x="10519413" y="4779221"/>
                </a:cubicBezTo>
                <a:cubicBezTo>
                  <a:pt x="10515560" y="4789588"/>
                  <a:pt x="10512830" y="4799833"/>
                  <a:pt x="10511228" y="4809961"/>
                </a:cubicBezTo>
                <a:cubicBezTo>
                  <a:pt x="10509625" y="4820091"/>
                  <a:pt x="10509006" y="4827934"/>
                  <a:pt x="10509370" y="4833494"/>
                </a:cubicBezTo>
                <a:lnTo>
                  <a:pt x="10487704" y="4848852"/>
                </a:lnTo>
                <a:cubicBezTo>
                  <a:pt x="10478515" y="4841306"/>
                  <a:pt x="10473005" y="4837956"/>
                  <a:pt x="10471171" y="4838803"/>
                </a:cubicBezTo>
                <a:cubicBezTo>
                  <a:pt x="10469337" y="4839651"/>
                  <a:pt x="10468843" y="4843628"/>
                  <a:pt x="10469688" y="4850738"/>
                </a:cubicBezTo>
                <a:cubicBezTo>
                  <a:pt x="10469344" y="4857026"/>
                  <a:pt x="10461591" y="4854058"/>
                  <a:pt x="10446428" y="4841833"/>
                </a:cubicBezTo>
                <a:lnTo>
                  <a:pt x="10396245" y="4906415"/>
                </a:lnTo>
                <a:cubicBezTo>
                  <a:pt x="10387281" y="4899394"/>
                  <a:pt x="10382635" y="4897698"/>
                  <a:pt x="10382308" y="4901333"/>
                </a:cubicBezTo>
                <a:cubicBezTo>
                  <a:pt x="10381978" y="4904966"/>
                  <a:pt x="10382290" y="4909730"/>
                  <a:pt x="10383244" y="4915629"/>
                </a:cubicBezTo>
                <a:cubicBezTo>
                  <a:pt x="10383263" y="4918790"/>
                  <a:pt x="10381401" y="4919203"/>
                  <a:pt x="10377657" y="4916869"/>
                </a:cubicBezTo>
                <a:cubicBezTo>
                  <a:pt x="10373914" y="4914534"/>
                  <a:pt x="10369544" y="4911285"/>
                  <a:pt x="10364545" y="4907117"/>
                </a:cubicBezTo>
                <a:cubicBezTo>
                  <a:pt x="10364598" y="4917965"/>
                  <a:pt x="10358448" y="4925043"/>
                  <a:pt x="10346100" y="4928355"/>
                </a:cubicBezTo>
                <a:cubicBezTo>
                  <a:pt x="10333750" y="4931663"/>
                  <a:pt x="10318995" y="4928522"/>
                  <a:pt x="10301829" y="4918922"/>
                </a:cubicBezTo>
                <a:lnTo>
                  <a:pt x="10300236" y="4894658"/>
                </a:lnTo>
                <a:cubicBezTo>
                  <a:pt x="10304869" y="4891828"/>
                  <a:pt x="10309802" y="4889241"/>
                  <a:pt x="10315033" y="4886892"/>
                </a:cubicBezTo>
                <a:cubicBezTo>
                  <a:pt x="10320265" y="4884546"/>
                  <a:pt x="10323999" y="4880992"/>
                  <a:pt x="10326237" y="4876232"/>
                </a:cubicBezTo>
                <a:lnTo>
                  <a:pt x="10344710" y="4881277"/>
                </a:lnTo>
                <a:cubicBezTo>
                  <a:pt x="10346079" y="4867609"/>
                  <a:pt x="10354632" y="4859733"/>
                  <a:pt x="10370368" y="4857649"/>
                </a:cubicBezTo>
                <a:cubicBezTo>
                  <a:pt x="10386105" y="4855565"/>
                  <a:pt x="10394658" y="4847689"/>
                  <a:pt x="10396029" y="4834024"/>
                </a:cubicBezTo>
                <a:cubicBezTo>
                  <a:pt x="10395374" y="4828367"/>
                  <a:pt x="10395603" y="4823216"/>
                  <a:pt x="10396714" y="4818573"/>
                </a:cubicBezTo>
                <a:cubicBezTo>
                  <a:pt x="10397827" y="4813931"/>
                  <a:pt x="10401704" y="4812543"/>
                  <a:pt x="10408345" y="4814410"/>
                </a:cubicBezTo>
                <a:lnTo>
                  <a:pt x="10425453" y="4798660"/>
                </a:lnTo>
                <a:cubicBezTo>
                  <a:pt x="10425359" y="4785728"/>
                  <a:pt x="10430168" y="4778389"/>
                  <a:pt x="10439880" y="4776645"/>
                </a:cubicBezTo>
                <a:cubicBezTo>
                  <a:pt x="10449592" y="4774901"/>
                  <a:pt x="10459304" y="4773157"/>
                  <a:pt x="10469016" y="4771414"/>
                </a:cubicBezTo>
                <a:cubicBezTo>
                  <a:pt x="10469584" y="4768589"/>
                  <a:pt x="10472323" y="4764232"/>
                  <a:pt x="10477228" y="4758339"/>
                </a:cubicBezTo>
                <a:close/>
                <a:moveTo>
                  <a:pt x="10571643" y="4745833"/>
                </a:moveTo>
                <a:cubicBezTo>
                  <a:pt x="10577011" y="4749887"/>
                  <a:pt x="10582978" y="4754424"/>
                  <a:pt x="10589542" y="4759444"/>
                </a:cubicBezTo>
                <a:cubicBezTo>
                  <a:pt x="10596108" y="4764464"/>
                  <a:pt x="10599795" y="4768805"/>
                  <a:pt x="10600601" y="4772463"/>
                </a:cubicBezTo>
                <a:cubicBezTo>
                  <a:pt x="10600425" y="4774099"/>
                  <a:pt x="10598783" y="4774964"/>
                  <a:pt x="10595670" y="4775053"/>
                </a:cubicBezTo>
                <a:cubicBezTo>
                  <a:pt x="10592557" y="4775142"/>
                  <a:pt x="10589717" y="4775041"/>
                  <a:pt x="10587147" y="4774746"/>
                </a:cubicBezTo>
                <a:lnTo>
                  <a:pt x="10575057" y="4797825"/>
                </a:lnTo>
                <a:cubicBezTo>
                  <a:pt x="10565023" y="4783168"/>
                  <a:pt x="10555220" y="4771982"/>
                  <a:pt x="10545642" y="4764259"/>
                </a:cubicBezTo>
                <a:cubicBezTo>
                  <a:pt x="10552070" y="4762877"/>
                  <a:pt x="10557003" y="4760290"/>
                  <a:pt x="10560437" y="4756494"/>
                </a:cubicBezTo>
                <a:cubicBezTo>
                  <a:pt x="10563874" y="4752700"/>
                  <a:pt x="10567609" y="4749145"/>
                  <a:pt x="10571643" y="4745833"/>
                </a:cubicBezTo>
                <a:close/>
                <a:moveTo>
                  <a:pt x="10371413" y="4735393"/>
                </a:moveTo>
                <a:lnTo>
                  <a:pt x="10391932" y="4771634"/>
                </a:lnTo>
                <a:cubicBezTo>
                  <a:pt x="10378328" y="4760117"/>
                  <a:pt x="10371563" y="4749193"/>
                  <a:pt x="10371640" y="4738859"/>
                </a:cubicBezTo>
                <a:close/>
                <a:moveTo>
                  <a:pt x="5945966" y="4729316"/>
                </a:moveTo>
                <a:lnTo>
                  <a:pt x="5963784" y="4742036"/>
                </a:lnTo>
                <a:cubicBezTo>
                  <a:pt x="5961024" y="4747245"/>
                  <a:pt x="5956664" y="4749081"/>
                  <a:pt x="5950701" y="4747547"/>
                </a:cubicBezTo>
                <a:cubicBezTo>
                  <a:pt x="5948268" y="4746213"/>
                  <a:pt x="5946662" y="4743517"/>
                  <a:pt x="5945882" y="4739465"/>
                </a:cubicBezTo>
                <a:cubicBezTo>
                  <a:pt x="5945101" y="4735411"/>
                  <a:pt x="5945129" y="4732027"/>
                  <a:pt x="5945966" y="4729316"/>
                </a:cubicBezTo>
                <a:close/>
                <a:moveTo>
                  <a:pt x="10524895" y="4724554"/>
                </a:moveTo>
                <a:lnTo>
                  <a:pt x="10534472" y="4732275"/>
                </a:lnTo>
                <a:lnTo>
                  <a:pt x="10522829" y="4725590"/>
                </a:lnTo>
                <a:close/>
                <a:moveTo>
                  <a:pt x="7544710" y="4722764"/>
                </a:moveTo>
                <a:lnTo>
                  <a:pt x="7567824" y="4763240"/>
                </a:lnTo>
                <a:cubicBezTo>
                  <a:pt x="7555090" y="4768709"/>
                  <a:pt x="7539808" y="4783431"/>
                  <a:pt x="7521980" y="4807408"/>
                </a:cubicBezTo>
                <a:cubicBezTo>
                  <a:pt x="7504153" y="4831383"/>
                  <a:pt x="7490411" y="4849320"/>
                  <a:pt x="7480758" y="4861216"/>
                </a:cubicBezTo>
                <a:cubicBezTo>
                  <a:pt x="7471440" y="4857150"/>
                  <a:pt x="7464553" y="4850865"/>
                  <a:pt x="7460093" y="4842366"/>
                </a:cubicBezTo>
                <a:cubicBezTo>
                  <a:pt x="7455632" y="4833865"/>
                  <a:pt x="7453787" y="4824514"/>
                  <a:pt x="7454563" y="4814313"/>
                </a:cubicBezTo>
                <a:cubicBezTo>
                  <a:pt x="7483072" y="4780585"/>
                  <a:pt x="7513120" y="4750068"/>
                  <a:pt x="7544710" y="4722764"/>
                </a:cubicBezTo>
                <a:close/>
                <a:moveTo>
                  <a:pt x="6581625" y="4712333"/>
                </a:moveTo>
                <a:cubicBezTo>
                  <a:pt x="6586699" y="4714410"/>
                  <a:pt x="6590749" y="4717424"/>
                  <a:pt x="6593770" y="4721375"/>
                </a:cubicBezTo>
                <a:cubicBezTo>
                  <a:pt x="6596792" y="4725330"/>
                  <a:pt x="6597571" y="4729720"/>
                  <a:pt x="6596104" y="4734552"/>
                </a:cubicBezTo>
                <a:lnTo>
                  <a:pt x="6586360" y="4730567"/>
                </a:lnTo>
                <a:cubicBezTo>
                  <a:pt x="6581795" y="4728359"/>
                  <a:pt x="6579580" y="4725416"/>
                  <a:pt x="6579713" y="4721736"/>
                </a:cubicBezTo>
                <a:cubicBezTo>
                  <a:pt x="6579845" y="4718058"/>
                  <a:pt x="6580484" y="4714923"/>
                  <a:pt x="6581625" y="4712333"/>
                </a:cubicBezTo>
                <a:close/>
                <a:moveTo>
                  <a:pt x="5978807" y="4699297"/>
                </a:moveTo>
                <a:cubicBezTo>
                  <a:pt x="5988553" y="4703284"/>
                  <a:pt x="5991756" y="4710024"/>
                  <a:pt x="5988416" y="4719523"/>
                </a:cubicBezTo>
                <a:lnTo>
                  <a:pt x="5983544" y="4717529"/>
                </a:lnTo>
                <a:cubicBezTo>
                  <a:pt x="5978980" y="4715324"/>
                  <a:pt x="5976763" y="4712378"/>
                  <a:pt x="5976897" y="4708698"/>
                </a:cubicBezTo>
                <a:cubicBezTo>
                  <a:pt x="5977029" y="4705020"/>
                  <a:pt x="5977667" y="4701886"/>
                  <a:pt x="5978807" y="4699297"/>
                </a:cubicBezTo>
                <a:close/>
                <a:moveTo>
                  <a:pt x="6953387" y="4685169"/>
                </a:moveTo>
                <a:lnTo>
                  <a:pt x="6971205" y="4697889"/>
                </a:lnTo>
                <a:cubicBezTo>
                  <a:pt x="6970468" y="4700643"/>
                  <a:pt x="6969018" y="4703445"/>
                  <a:pt x="6966857" y="4706296"/>
                </a:cubicBezTo>
                <a:cubicBezTo>
                  <a:pt x="6964693" y="4709144"/>
                  <a:pt x="6961225" y="4709762"/>
                  <a:pt x="6956452" y="4708149"/>
                </a:cubicBezTo>
                <a:cubicBezTo>
                  <a:pt x="6954088" y="4706618"/>
                  <a:pt x="6952760" y="4703132"/>
                  <a:pt x="6952465" y="4697693"/>
                </a:cubicBezTo>
                <a:cubicBezTo>
                  <a:pt x="6952171" y="4692254"/>
                  <a:pt x="6952480" y="4688079"/>
                  <a:pt x="6953387" y="4685169"/>
                </a:cubicBezTo>
                <a:close/>
                <a:moveTo>
                  <a:pt x="8403181" y="4680948"/>
                </a:moveTo>
                <a:lnTo>
                  <a:pt x="8407825" y="4682867"/>
                </a:lnTo>
                <a:lnTo>
                  <a:pt x="8403135" y="4696386"/>
                </a:lnTo>
                <a:cubicBezTo>
                  <a:pt x="8400830" y="4690280"/>
                  <a:pt x="8400845" y="4685134"/>
                  <a:pt x="8403181" y="4680948"/>
                </a:cubicBezTo>
                <a:close/>
                <a:moveTo>
                  <a:pt x="10615670" y="4656590"/>
                </a:moveTo>
                <a:lnTo>
                  <a:pt x="10620459" y="4660452"/>
                </a:lnTo>
                <a:cubicBezTo>
                  <a:pt x="10625237" y="4664167"/>
                  <a:pt x="10628848" y="4667353"/>
                  <a:pt x="10631291" y="4670006"/>
                </a:cubicBezTo>
                <a:cubicBezTo>
                  <a:pt x="10633732" y="4672658"/>
                  <a:pt x="10635061" y="4675644"/>
                  <a:pt x="10635281" y="4678967"/>
                </a:cubicBezTo>
                <a:cubicBezTo>
                  <a:pt x="10636343" y="4683654"/>
                  <a:pt x="10634900" y="4684679"/>
                  <a:pt x="10630947" y="4682038"/>
                </a:cubicBezTo>
                <a:lnTo>
                  <a:pt x="10621368" y="4674315"/>
                </a:lnTo>
                <a:cubicBezTo>
                  <a:pt x="10617189" y="4668210"/>
                  <a:pt x="10615289" y="4662302"/>
                  <a:pt x="10615670" y="4656590"/>
                </a:cubicBezTo>
                <a:close/>
                <a:moveTo>
                  <a:pt x="10565726" y="4655714"/>
                </a:moveTo>
                <a:lnTo>
                  <a:pt x="10584426" y="4664225"/>
                </a:lnTo>
                <a:cubicBezTo>
                  <a:pt x="10580392" y="4667538"/>
                  <a:pt x="10576657" y="4671092"/>
                  <a:pt x="10573220" y="4674886"/>
                </a:cubicBezTo>
                <a:cubicBezTo>
                  <a:pt x="10569785" y="4678682"/>
                  <a:pt x="10564853" y="4681270"/>
                  <a:pt x="10558426" y="4682655"/>
                </a:cubicBezTo>
                <a:cubicBezTo>
                  <a:pt x="10563367" y="4677337"/>
                  <a:pt x="10565801" y="4668358"/>
                  <a:pt x="10565726" y="4655714"/>
                </a:cubicBezTo>
                <a:close/>
                <a:moveTo>
                  <a:pt x="8463886" y="4653230"/>
                </a:moveTo>
                <a:cubicBezTo>
                  <a:pt x="8467762" y="4652256"/>
                  <a:pt x="8471828" y="4652649"/>
                  <a:pt x="8476083" y="4654409"/>
                </a:cubicBezTo>
                <a:cubicBezTo>
                  <a:pt x="8475107" y="4656582"/>
                  <a:pt x="8473554" y="4658516"/>
                  <a:pt x="8471417" y="4660208"/>
                </a:cubicBezTo>
                <a:cubicBezTo>
                  <a:pt x="8469282" y="4661902"/>
                  <a:pt x="8467726" y="4663834"/>
                  <a:pt x="8466752" y="4666009"/>
                </a:cubicBezTo>
                <a:lnTo>
                  <a:pt x="8452825" y="4660249"/>
                </a:lnTo>
                <a:cubicBezTo>
                  <a:pt x="8456322" y="4656543"/>
                  <a:pt x="8460009" y="4654203"/>
                  <a:pt x="8463886" y="4653230"/>
                </a:cubicBezTo>
                <a:close/>
                <a:moveTo>
                  <a:pt x="10648518" y="4604293"/>
                </a:moveTo>
                <a:lnTo>
                  <a:pt x="10673371" y="4637462"/>
                </a:lnTo>
                <a:lnTo>
                  <a:pt x="10651477" y="4649352"/>
                </a:lnTo>
                <a:cubicBezTo>
                  <a:pt x="10651594" y="4649720"/>
                  <a:pt x="10651471" y="4650716"/>
                  <a:pt x="10651104" y="4652334"/>
                </a:cubicBezTo>
                <a:cubicBezTo>
                  <a:pt x="10650740" y="4653955"/>
                  <a:pt x="10649418" y="4653984"/>
                  <a:pt x="10647143" y="4652423"/>
                </a:cubicBezTo>
                <a:cubicBezTo>
                  <a:pt x="10642335" y="4648273"/>
                  <a:pt x="10638610" y="4643354"/>
                  <a:pt x="10635970" y="4637670"/>
                </a:cubicBezTo>
                <a:cubicBezTo>
                  <a:pt x="10633328" y="4631983"/>
                  <a:pt x="10631885" y="4627263"/>
                  <a:pt x="10631640" y="4623510"/>
                </a:cubicBezTo>
                <a:cubicBezTo>
                  <a:pt x="10631612" y="4620204"/>
                  <a:pt x="10633435" y="4619213"/>
                  <a:pt x="10637113" y="4620536"/>
                </a:cubicBezTo>
                <a:cubicBezTo>
                  <a:pt x="10640789" y="4621859"/>
                  <a:pt x="10645123" y="4624532"/>
                  <a:pt x="10650110" y="4628554"/>
                </a:cubicBezTo>
                <a:close/>
                <a:moveTo>
                  <a:pt x="7687624" y="4601502"/>
                </a:moveTo>
                <a:lnTo>
                  <a:pt x="7689093" y="4627876"/>
                </a:lnTo>
                <a:cubicBezTo>
                  <a:pt x="7686290" y="4636593"/>
                  <a:pt x="7682918" y="4641210"/>
                  <a:pt x="7678979" y="4641729"/>
                </a:cubicBezTo>
                <a:cubicBezTo>
                  <a:pt x="7675040" y="4642247"/>
                  <a:pt x="7668589" y="4640439"/>
                  <a:pt x="7659630" y="4636304"/>
                </a:cubicBezTo>
                <a:lnTo>
                  <a:pt x="7650344" y="4632464"/>
                </a:lnTo>
                <a:lnTo>
                  <a:pt x="7655034" y="4618945"/>
                </a:lnTo>
                <a:close/>
                <a:moveTo>
                  <a:pt x="8527387" y="4598327"/>
                </a:moveTo>
                <a:lnTo>
                  <a:pt x="8539748" y="4608592"/>
                </a:lnTo>
                <a:lnTo>
                  <a:pt x="8533495" y="4626616"/>
                </a:lnTo>
                <a:lnTo>
                  <a:pt x="8485416" y="4642809"/>
                </a:lnTo>
                <a:lnTo>
                  <a:pt x="8480821" y="4625450"/>
                </a:lnTo>
                <a:lnTo>
                  <a:pt x="8487075" y="4607424"/>
                </a:lnTo>
                <a:lnTo>
                  <a:pt x="8519568" y="4620859"/>
                </a:lnTo>
                <a:close/>
                <a:moveTo>
                  <a:pt x="10664715" y="4574678"/>
                </a:moveTo>
                <a:cubicBezTo>
                  <a:pt x="10667038" y="4576961"/>
                  <a:pt x="10668547" y="4579818"/>
                  <a:pt x="10669246" y="4583255"/>
                </a:cubicBezTo>
                <a:cubicBezTo>
                  <a:pt x="10669943" y="4586689"/>
                  <a:pt x="10670256" y="4588582"/>
                  <a:pt x="10670185" y="4588934"/>
                </a:cubicBezTo>
                <a:lnTo>
                  <a:pt x="10670869" y="4599335"/>
                </a:lnTo>
                <a:lnTo>
                  <a:pt x="10647836" y="4593895"/>
                </a:lnTo>
                <a:lnTo>
                  <a:pt x="10647380" y="4586962"/>
                </a:lnTo>
                <a:lnTo>
                  <a:pt x="10665397" y="4585076"/>
                </a:lnTo>
                <a:close/>
                <a:moveTo>
                  <a:pt x="7099097" y="4573596"/>
                </a:moveTo>
                <a:cubicBezTo>
                  <a:pt x="7105090" y="4571408"/>
                  <a:pt x="7112234" y="4571643"/>
                  <a:pt x="7120529" y="4574300"/>
                </a:cubicBezTo>
                <a:cubicBezTo>
                  <a:pt x="7115817" y="4585726"/>
                  <a:pt x="7109485" y="4595810"/>
                  <a:pt x="7101535" y="4604551"/>
                </a:cubicBezTo>
                <a:cubicBezTo>
                  <a:pt x="7093587" y="4613295"/>
                  <a:pt x="7087255" y="4623379"/>
                  <a:pt x="7082541" y="4634803"/>
                </a:cubicBezTo>
                <a:cubicBezTo>
                  <a:pt x="7067716" y="4629755"/>
                  <a:pt x="7054254" y="4631718"/>
                  <a:pt x="7042162" y="4640689"/>
                </a:cubicBezTo>
                <a:cubicBezTo>
                  <a:pt x="7030069" y="4649662"/>
                  <a:pt x="7020611" y="4660049"/>
                  <a:pt x="7013790" y="4671858"/>
                </a:cubicBezTo>
                <a:lnTo>
                  <a:pt x="7019072" y="4625133"/>
                </a:lnTo>
                <a:cubicBezTo>
                  <a:pt x="7025917" y="4622502"/>
                  <a:pt x="7033867" y="4621680"/>
                  <a:pt x="7042923" y="4622671"/>
                </a:cubicBezTo>
                <a:cubicBezTo>
                  <a:pt x="7051979" y="4623658"/>
                  <a:pt x="7060315" y="4625710"/>
                  <a:pt x="7067926" y="4628824"/>
                </a:cubicBezTo>
                <a:cubicBezTo>
                  <a:pt x="7071637" y="4615293"/>
                  <a:pt x="7077186" y="4601494"/>
                  <a:pt x="7084569" y="4587426"/>
                </a:cubicBezTo>
                <a:cubicBezTo>
                  <a:pt x="7088261" y="4580394"/>
                  <a:pt x="7093103" y="4575783"/>
                  <a:pt x="7099097" y="4573596"/>
                </a:cubicBezTo>
                <a:close/>
                <a:moveTo>
                  <a:pt x="8560025" y="4565445"/>
                </a:moveTo>
                <a:lnTo>
                  <a:pt x="8575514" y="4566698"/>
                </a:lnTo>
                <a:cubicBezTo>
                  <a:pt x="8573361" y="4573859"/>
                  <a:pt x="8570242" y="4580942"/>
                  <a:pt x="8566151" y="4587947"/>
                </a:cubicBezTo>
                <a:cubicBezTo>
                  <a:pt x="8562062" y="4594951"/>
                  <a:pt x="8555851" y="4599469"/>
                  <a:pt x="8547518" y="4601498"/>
                </a:cubicBezTo>
                <a:close/>
                <a:moveTo>
                  <a:pt x="7763701" y="4550512"/>
                </a:moveTo>
                <a:lnTo>
                  <a:pt x="7762136" y="4555019"/>
                </a:lnTo>
                <a:cubicBezTo>
                  <a:pt x="7759802" y="4559206"/>
                  <a:pt x="7755143" y="4562433"/>
                  <a:pt x="7748164" y="4564698"/>
                </a:cubicBezTo>
                <a:close/>
                <a:moveTo>
                  <a:pt x="6808563" y="4527478"/>
                </a:moveTo>
                <a:cubicBezTo>
                  <a:pt x="6814948" y="4527147"/>
                  <a:pt x="6821829" y="4528377"/>
                  <a:pt x="6829205" y="4531169"/>
                </a:cubicBezTo>
                <a:lnTo>
                  <a:pt x="6807913" y="4544186"/>
                </a:lnTo>
                <a:cubicBezTo>
                  <a:pt x="6805932" y="4549486"/>
                  <a:pt x="6805267" y="4556005"/>
                  <a:pt x="6805915" y="4563735"/>
                </a:cubicBezTo>
                <a:cubicBezTo>
                  <a:pt x="6806563" y="4571469"/>
                  <a:pt x="6810386" y="4577108"/>
                  <a:pt x="6817383" y="4580650"/>
                </a:cubicBezTo>
                <a:lnTo>
                  <a:pt x="6779807" y="4592436"/>
                </a:lnTo>
                <a:cubicBezTo>
                  <a:pt x="6775881" y="4590717"/>
                  <a:pt x="6768313" y="4586491"/>
                  <a:pt x="6757099" y="4579752"/>
                </a:cubicBezTo>
                <a:cubicBezTo>
                  <a:pt x="6745884" y="4573014"/>
                  <a:pt x="6739952" y="4568097"/>
                  <a:pt x="6739299" y="4565001"/>
                </a:cubicBezTo>
                <a:cubicBezTo>
                  <a:pt x="6741113" y="4563141"/>
                  <a:pt x="6745659" y="4563416"/>
                  <a:pt x="6752938" y="4565829"/>
                </a:cubicBezTo>
                <a:cubicBezTo>
                  <a:pt x="6760217" y="4568242"/>
                  <a:pt x="6764347" y="4569703"/>
                  <a:pt x="6765326" y="4570218"/>
                </a:cubicBezTo>
                <a:lnTo>
                  <a:pt x="6766995" y="4565468"/>
                </a:lnTo>
                <a:cubicBezTo>
                  <a:pt x="6772143" y="4550827"/>
                  <a:pt x="6780109" y="4540053"/>
                  <a:pt x="6790894" y="4533151"/>
                </a:cubicBezTo>
                <a:cubicBezTo>
                  <a:pt x="6796288" y="4529700"/>
                  <a:pt x="6802177" y="4527808"/>
                  <a:pt x="6808563" y="4527478"/>
                </a:cubicBezTo>
                <a:close/>
                <a:moveTo>
                  <a:pt x="8720973" y="4520498"/>
                </a:moveTo>
                <a:lnTo>
                  <a:pt x="8717170" y="4527150"/>
                </a:lnTo>
                <a:cubicBezTo>
                  <a:pt x="8711044" y="4537461"/>
                  <a:pt x="8703508" y="4543558"/>
                  <a:pt x="8694559" y="4545439"/>
                </a:cubicBezTo>
                <a:lnTo>
                  <a:pt x="8675860" y="4536927"/>
                </a:lnTo>
                <a:lnTo>
                  <a:pt x="8663544" y="4556541"/>
                </a:lnTo>
                <a:cubicBezTo>
                  <a:pt x="8664137" y="4556950"/>
                  <a:pt x="8666540" y="4559025"/>
                  <a:pt x="8670755" y="4562766"/>
                </a:cubicBezTo>
                <a:cubicBezTo>
                  <a:pt x="8674969" y="4566504"/>
                  <a:pt x="8677430" y="4569445"/>
                  <a:pt x="8678137" y="4571588"/>
                </a:cubicBezTo>
                <a:cubicBezTo>
                  <a:pt x="8677861" y="4574580"/>
                  <a:pt x="8675446" y="4575233"/>
                  <a:pt x="8670896" y="4573547"/>
                </a:cubicBezTo>
                <a:cubicBezTo>
                  <a:pt x="8666345" y="4571861"/>
                  <a:pt x="8662678" y="4570682"/>
                  <a:pt x="8659893" y="4570010"/>
                </a:cubicBezTo>
                <a:cubicBezTo>
                  <a:pt x="8659310" y="4594228"/>
                  <a:pt x="8648835" y="4610265"/>
                  <a:pt x="8628471" y="4618124"/>
                </a:cubicBezTo>
                <a:cubicBezTo>
                  <a:pt x="8608106" y="4625983"/>
                  <a:pt x="8591589" y="4636327"/>
                  <a:pt x="8578921" y="4649160"/>
                </a:cubicBezTo>
                <a:lnTo>
                  <a:pt x="8572254" y="4645375"/>
                </a:lnTo>
                <a:lnTo>
                  <a:pt x="8581694" y="4634953"/>
                </a:lnTo>
                <a:cubicBezTo>
                  <a:pt x="8602962" y="4614761"/>
                  <a:pt x="8624115" y="4601606"/>
                  <a:pt x="8645146" y="4595489"/>
                </a:cubicBezTo>
                <a:lnTo>
                  <a:pt x="8667033" y="4532397"/>
                </a:lnTo>
                <a:lnTo>
                  <a:pt x="8691806" y="4537488"/>
                </a:lnTo>
                <a:close/>
                <a:moveTo>
                  <a:pt x="7271114" y="4494678"/>
                </a:moveTo>
                <a:lnTo>
                  <a:pt x="7273827" y="4502403"/>
                </a:lnTo>
                <a:lnTo>
                  <a:pt x="7268509" y="4512427"/>
                </a:lnTo>
                <a:cubicBezTo>
                  <a:pt x="7263070" y="4517907"/>
                  <a:pt x="7256184" y="4521340"/>
                  <a:pt x="7247852" y="4522726"/>
                </a:cubicBezTo>
                <a:lnTo>
                  <a:pt x="7209644" y="4562744"/>
                </a:lnTo>
                <a:lnTo>
                  <a:pt x="7238409" y="4508457"/>
                </a:lnTo>
                <a:close/>
                <a:moveTo>
                  <a:pt x="8650170" y="4473895"/>
                </a:moveTo>
                <a:lnTo>
                  <a:pt x="8668739" y="4481573"/>
                </a:lnTo>
                <a:cubicBezTo>
                  <a:pt x="8663860" y="4493404"/>
                  <a:pt x="8654526" y="4505647"/>
                  <a:pt x="8640736" y="4518304"/>
                </a:cubicBezTo>
                <a:cubicBezTo>
                  <a:pt x="8626948" y="4530958"/>
                  <a:pt x="8614522" y="4540635"/>
                  <a:pt x="8603462" y="4547335"/>
                </a:cubicBezTo>
                <a:cubicBezTo>
                  <a:pt x="8602678" y="4549910"/>
                  <a:pt x="8601510" y="4552647"/>
                  <a:pt x="8599951" y="4555545"/>
                </a:cubicBezTo>
                <a:cubicBezTo>
                  <a:pt x="8598393" y="4558444"/>
                  <a:pt x="8596452" y="4559574"/>
                  <a:pt x="8594132" y="4558936"/>
                </a:cubicBezTo>
                <a:cubicBezTo>
                  <a:pt x="8591942" y="4556636"/>
                  <a:pt x="8590930" y="4549989"/>
                  <a:pt x="8591094" y="4539001"/>
                </a:cubicBezTo>
                <a:cubicBezTo>
                  <a:pt x="8591256" y="4528010"/>
                  <a:pt x="8591796" y="4520718"/>
                  <a:pt x="8592711" y="4517125"/>
                </a:cubicBezTo>
                <a:cubicBezTo>
                  <a:pt x="8602062" y="4520133"/>
                  <a:pt x="8611628" y="4516787"/>
                  <a:pt x="8621404" y="4507089"/>
                </a:cubicBezTo>
                <a:cubicBezTo>
                  <a:pt x="8631183" y="4497391"/>
                  <a:pt x="8640771" y="4486327"/>
                  <a:pt x="8650170" y="4473895"/>
                </a:cubicBezTo>
                <a:close/>
                <a:moveTo>
                  <a:pt x="6466746" y="4420918"/>
                </a:moveTo>
                <a:lnTo>
                  <a:pt x="6472878" y="4466879"/>
                </a:lnTo>
                <a:cubicBezTo>
                  <a:pt x="6467698" y="4465101"/>
                  <a:pt x="6463442" y="4462680"/>
                  <a:pt x="6460107" y="4459618"/>
                </a:cubicBezTo>
                <a:cubicBezTo>
                  <a:pt x="6456771" y="4456557"/>
                  <a:pt x="6456203" y="4451572"/>
                  <a:pt x="6458398" y="4444662"/>
                </a:cubicBezTo>
                <a:close/>
                <a:moveTo>
                  <a:pt x="6944292" y="4409869"/>
                </a:moveTo>
                <a:cubicBezTo>
                  <a:pt x="6946448" y="4411995"/>
                  <a:pt x="6946940" y="4417854"/>
                  <a:pt x="6945774" y="4427448"/>
                </a:cubicBezTo>
                <a:cubicBezTo>
                  <a:pt x="6944608" y="4437042"/>
                  <a:pt x="6943466" y="4443591"/>
                  <a:pt x="6942350" y="4447096"/>
                </a:cubicBezTo>
                <a:cubicBezTo>
                  <a:pt x="6926097" y="4462287"/>
                  <a:pt x="6909338" y="4476930"/>
                  <a:pt x="6892075" y="4491030"/>
                </a:cubicBezTo>
                <a:cubicBezTo>
                  <a:pt x="6874813" y="4505130"/>
                  <a:pt x="6856037" y="4517590"/>
                  <a:pt x="6835748" y="4528414"/>
                </a:cubicBezTo>
                <a:cubicBezTo>
                  <a:pt x="6840460" y="4516989"/>
                  <a:pt x="6846790" y="4506906"/>
                  <a:pt x="6854742" y="4498163"/>
                </a:cubicBezTo>
                <a:cubicBezTo>
                  <a:pt x="6862690" y="4489419"/>
                  <a:pt x="6869022" y="4479335"/>
                  <a:pt x="6873734" y="4467910"/>
                </a:cubicBezTo>
                <a:cubicBezTo>
                  <a:pt x="6885384" y="4467133"/>
                  <a:pt x="6895940" y="4463529"/>
                  <a:pt x="6905396" y="4457101"/>
                </a:cubicBezTo>
                <a:cubicBezTo>
                  <a:pt x="6914855" y="4450671"/>
                  <a:pt x="6921789" y="4441514"/>
                  <a:pt x="6926201" y="4429626"/>
                </a:cubicBezTo>
                <a:cubicBezTo>
                  <a:pt x="6927074" y="4426476"/>
                  <a:pt x="6929082" y="4422091"/>
                  <a:pt x="6932219" y="4416472"/>
                </a:cubicBezTo>
                <a:cubicBezTo>
                  <a:pt x="6935356" y="4410853"/>
                  <a:pt x="6939380" y="4408651"/>
                  <a:pt x="6944292" y="4409869"/>
                </a:cubicBezTo>
                <a:close/>
                <a:moveTo>
                  <a:pt x="6533828" y="4388612"/>
                </a:moveTo>
                <a:cubicBezTo>
                  <a:pt x="6539235" y="4391729"/>
                  <a:pt x="6541369" y="4396223"/>
                  <a:pt x="6540233" y="4402095"/>
                </a:cubicBezTo>
                <a:cubicBezTo>
                  <a:pt x="6539498" y="4404851"/>
                  <a:pt x="6538048" y="4407652"/>
                  <a:pt x="6535885" y="4410501"/>
                </a:cubicBezTo>
                <a:cubicBezTo>
                  <a:pt x="6533723" y="4413351"/>
                  <a:pt x="6530255" y="4413969"/>
                  <a:pt x="6525482" y="4412355"/>
                </a:cubicBezTo>
                <a:cubicBezTo>
                  <a:pt x="6523120" y="4410823"/>
                  <a:pt x="6521790" y="4407339"/>
                  <a:pt x="6521495" y="4401900"/>
                </a:cubicBezTo>
                <a:cubicBezTo>
                  <a:pt x="6521203" y="4396459"/>
                  <a:pt x="6521510" y="4392286"/>
                  <a:pt x="6522416" y="4389374"/>
                </a:cubicBezTo>
                <a:cubicBezTo>
                  <a:pt x="6524717" y="4390090"/>
                  <a:pt x="6526619" y="4389964"/>
                  <a:pt x="6528122" y="4388994"/>
                </a:cubicBezTo>
                <a:cubicBezTo>
                  <a:pt x="6529624" y="4388024"/>
                  <a:pt x="6531526" y="4387897"/>
                  <a:pt x="6533828" y="4388612"/>
                </a:cubicBezTo>
                <a:close/>
                <a:moveTo>
                  <a:pt x="7393288" y="4305667"/>
                </a:moveTo>
                <a:lnTo>
                  <a:pt x="7416458" y="4328121"/>
                </a:lnTo>
                <a:lnTo>
                  <a:pt x="7413091" y="4332031"/>
                </a:lnTo>
                <a:cubicBezTo>
                  <a:pt x="7404948" y="4341599"/>
                  <a:pt x="7395802" y="4352444"/>
                  <a:pt x="7385653" y="4364565"/>
                </a:cubicBezTo>
                <a:cubicBezTo>
                  <a:pt x="7365356" y="4388809"/>
                  <a:pt x="7349163" y="4408631"/>
                  <a:pt x="7337076" y="4424030"/>
                </a:cubicBezTo>
                <a:lnTo>
                  <a:pt x="7324450" y="4441392"/>
                </a:lnTo>
                <a:lnTo>
                  <a:pt x="7313974" y="4436170"/>
                </a:lnTo>
                <a:lnTo>
                  <a:pt x="7289613" y="4426204"/>
                </a:lnTo>
                <a:cubicBezTo>
                  <a:pt x="7274878" y="4454916"/>
                  <a:pt x="7253564" y="4478559"/>
                  <a:pt x="7225671" y="4497137"/>
                </a:cubicBezTo>
                <a:cubicBezTo>
                  <a:pt x="7197780" y="4515713"/>
                  <a:pt x="7172010" y="4536178"/>
                  <a:pt x="7148364" y="4558528"/>
                </a:cubicBezTo>
                <a:cubicBezTo>
                  <a:pt x="7148257" y="4559165"/>
                  <a:pt x="7147219" y="4561456"/>
                  <a:pt x="7145250" y="4565402"/>
                </a:cubicBezTo>
                <a:cubicBezTo>
                  <a:pt x="7143283" y="4569350"/>
                  <a:pt x="7141026" y="4571142"/>
                  <a:pt x="7138484" y="4570780"/>
                </a:cubicBezTo>
                <a:cubicBezTo>
                  <a:pt x="7138328" y="4569246"/>
                  <a:pt x="7137909" y="4562512"/>
                  <a:pt x="7137228" y="4550579"/>
                </a:cubicBezTo>
                <a:cubicBezTo>
                  <a:pt x="7136546" y="4538645"/>
                  <a:pt x="7136547" y="4530723"/>
                  <a:pt x="7137223" y="4526812"/>
                </a:cubicBezTo>
                <a:cubicBezTo>
                  <a:pt x="7150098" y="4529817"/>
                  <a:pt x="7163458" y="4523514"/>
                  <a:pt x="7177305" y="4507904"/>
                </a:cubicBezTo>
                <a:cubicBezTo>
                  <a:pt x="7191153" y="4492295"/>
                  <a:pt x="7201310" y="4479251"/>
                  <a:pt x="7207779" y="4468770"/>
                </a:cubicBezTo>
                <a:cubicBezTo>
                  <a:pt x="7226607" y="4454519"/>
                  <a:pt x="7245943" y="4439798"/>
                  <a:pt x="7265797" y="4424609"/>
                </a:cubicBezTo>
                <a:cubicBezTo>
                  <a:pt x="7285649" y="4409418"/>
                  <a:pt x="7306205" y="4395196"/>
                  <a:pt x="7327465" y="4381941"/>
                </a:cubicBezTo>
                <a:cubicBezTo>
                  <a:pt x="7335320" y="4364220"/>
                  <a:pt x="7346500" y="4350914"/>
                  <a:pt x="7361003" y="4342024"/>
                </a:cubicBezTo>
                <a:cubicBezTo>
                  <a:pt x="7375506" y="4333130"/>
                  <a:pt x="7386267" y="4321013"/>
                  <a:pt x="7393288" y="4305667"/>
                </a:cubicBezTo>
                <a:close/>
                <a:moveTo>
                  <a:pt x="8856800" y="4291378"/>
                </a:moveTo>
                <a:lnTo>
                  <a:pt x="8884652" y="4302894"/>
                </a:lnTo>
                <a:cubicBezTo>
                  <a:pt x="8875278" y="4307284"/>
                  <a:pt x="8866092" y="4314007"/>
                  <a:pt x="8857089" y="4323060"/>
                </a:cubicBezTo>
                <a:cubicBezTo>
                  <a:pt x="8848088" y="4332112"/>
                  <a:pt x="8839671" y="4340441"/>
                  <a:pt x="8831834" y="4348044"/>
                </a:cubicBezTo>
                <a:cubicBezTo>
                  <a:pt x="8826727" y="4361498"/>
                  <a:pt x="8819391" y="4373710"/>
                  <a:pt x="8809836" y="4384680"/>
                </a:cubicBezTo>
                <a:cubicBezTo>
                  <a:pt x="8800281" y="4395651"/>
                  <a:pt x="8791018" y="4405778"/>
                  <a:pt x="8782048" y="4415058"/>
                </a:cubicBezTo>
                <a:lnTo>
                  <a:pt x="8752633" y="4408049"/>
                </a:lnTo>
                <a:cubicBezTo>
                  <a:pt x="8750021" y="4406646"/>
                  <a:pt x="8747900" y="4403837"/>
                  <a:pt x="8746268" y="4399619"/>
                </a:cubicBezTo>
                <a:cubicBezTo>
                  <a:pt x="8744635" y="4395402"/>
                  <a:pt x="8745223" y="4392425"/>
                  <a:pt x="8748037" y="4390690"/>
                </a:cubicBezTo>
                <a:lnTo>
                  <a:pt x="8788396" y="4366154"/>
                </a:lnTo>
                <a:cubicBezTo>
                  <a:pt x="8795938" y="4349518"/>
                  <a:pt x="8807338" y="4337056"/>
                  <a:pt x="8822597" y="4328766"/>
                </a:cubicBezTo>
                <a:cubicBezTo>
                  <a:pt x="8837860" y="4320477"/>
                  <a:pt x="8849260" y="4308015"/>
                  <a:pt x="8856800" y="4291378"/>
                </a:cubicBezTo>
                <a:close/>
                <a:moveTo>
                  <a:pt x="7447477" y="4280307"/>
                </a:moveTo>
                <a:lnTo>
                  <a:pt x="7456905" y="4282824"/>
                </a:lnTo>
                <a:lnTo>
                  <a:pt x="7449922" y="4289933"/>
                </a:lnTo>
                <a:lnTo>
                  <a:pt x="7439511" y="4301569"/>
                </a:lnTo>
                <a:lnTo>
                  <a:pt x="7439077" y="4286375"/>
                </a:lnTo>
                <a:cubicBezTo>
                  <a:pt x="7440982" y="4281950"/>
                  <a:pt x="7443782" y="4279928"/>
                  <a:pt x="7447477" y="4280307"/>
                </a:cubicBezTo>
                <a:close/>
                <a:moveTo>
                  <a:pt x="8960681" y="4267344"/>
                </a:moveTo>
                <a:lnTo>
                  <a:pt x="8956279" y="4294262"/>
                </a:lnTo>
                <a:lnTo>
                  <a:pt x="8924245" y="4313735"/>
                </a:lnTo>
                <a:lnTo>
                  <a:pt x="8911500" y="4306269"/>
                </a:lnTo>
                <a:lnTo>
                  <a:pt x="8900237" y="4273268"/>
                </a:lnTo>
                <a:cubicBezTo>
                  <a:pt x="8903841" y="4267028"/>
                  <a:pt x="8909462" y="4265489"/>
                  <a:pt x="8917102" y="4268646"/>
                </a:cubicBezTo>
                <a:cubicBezTo>
                  <a:pt x="8924742" y="4271807"/>
                  <a:pt x="8926857" y="4276546"/>
                  <a:pt x="8923449" y="4282866"/>
                </a:cubicBezTo>
                <a:close/>
                <a:moveTo>
                  <a:pt x="6652391" y="4241574"/>
                </a:moveTo>
                <a:lnTo>
                  <a:pt x="6671468" y="4298263"/>
                </a:lnTo>
                <a:lnTo>
                  <a:pt x="6620672" y="4331799"/>
                </a:lnTo>
                <a:cubicBezTo>
                  <a:pt x="6615724" y="4326722"/>
                  <a:pt x="6609471" y="4319409"/>
                  <a:pt x="6601911" y="4309868"/>
                </a:cubicBezTo>
                <a:cubicBezTo>
                  <a:pt x="6594353" y="4300326"/>
                  <a:pt x="6590955" y="4292825"/>
                  <a:pt x="6591713" y="4287363"/>
                </a:cubicBezTo>
                <a:cubicBezTo>
                  <a:pt x="6593325" y="4285421"/>
                  <a:pt x="6597059" y="4285365"/>
                  <a:pt x="6602917" y="4287196"/>
                </a:cubicBezTo>
                <a:cubicBezTo>
                  <a:pt x="6608775" y="4289024"/>
                  <a:pt x="6612091" y="4290157"/>
                  <a:pt x="6612870" y="4290588"/>
                </a:cubicBezTo>
                <a:close/>
                <a:moveTo>
                  <a:pt x="9024972" y="4218383"/>
                </a:moveTo>
                <a:lnTo>
                  <a:pt x="9026341" y="4219611"/>
                </a:lnTo>
                <a:lnTo>
                  <a:pt x="9028705" y="4223864"/>
                </a:lnTo>
                <a:lnTo>
                  <a:pt x="9024181" y="4230552"/>
                </a:lnTo>
                <a:lnTo>
                  <a:pt x="9013883" y="4228440"/>
                </a:lnTo>
                <a:lnTo>
                  <a:pt x="9011436" y="4236798"/>
                </a:lnTo>
                <a:lnTo>
                  <a:pt x="9004168" y="4233793"/>
                </a:lnTo>
                <a:close/>
                <a:moveTo>
                  <a:pt x="7521456" y="4178855"/>
                </a:moveTo>
                <a:lnTo>
                  <a:pt x="7515023" y="4227346"/>
                </a:lnTo>
                <a:lnTo>
                  <a:pt x="7491952" y="4247489"/>
                </a:lnTo>
                <a:cubicBezTo>
                  <a:pt x="7480441" y="4243697"/>
                  <a:pt x="7472105" y="4246046"/>
                  <a:pt x="7466947" y="4254543"/>
                </a:cubicBezTo>
                <a:cubicBezTo>
                  <a:pt x="7461789" y="4263037"/>
                  <a:pt x="7459243" y="4271647"/>
                  <a:pt x="7459314" y="4280371"/>
                </a:cubicBezTo>
                <a:lnTo>
                  <a:pt x="7457041" y="4282685"/>
                </a:lnTo>
                <a:lnTo>
                  <a:pt x="7460780" y="4224642"/>
                </a:lnTo>
                <a:close/>
                <a:moveTo>
                  <a:pt x="9063238" y="4170617"/>
                </a:moveTo>
                <a:lnTo>
                  <a:pt x="9069921" y="4187782"/>
                </a:lnTo>
                <a:lnTo>
                  <a:pt x="9066112" y="4195052"/>
                </a:lnTo>
                <a:lnTo>
                  <a:pt x="9050360" y="4193689"/>
                </a:lnTo>
                <a:close/>
                <a:moveTo>
                  <a:pt x="8947089" y="4153511"/>
                </a:moveTo>
                <a:lnTo>
                  <a:pt x="8968737" y="4167615"/>
                </a:lnTo>
                <a:lnTo>
                  <a:pt x="8926670" y="4242973"/>
                </a:lnTo>
                <a:cubicBezTo>
                  <a:pt x="8924471" y="4234012"/>
                  <a:pt x="8923921" y="4224124"/>
                  <a:pt x="8925020" y="4213307"/>
                </a:cubicBezTo>
                <a:cubicBezTo>
                  <a:pt x="8926118" y="4202487"/>
                  <a:pt x="8928281" y="4192432"/>
                  <a:pt x="8931505" y="4183137"/>
                </a:cubicBezTo>
                <a:lnTo>
                  <a:pt x="8939320" y="4160605"/>
                </a:lnTo>
                <a:cubicBezTo>
                  <a:pt x="8940231" y="4158618"/>
                  <a:pt x="8941525" y="4157436"/>
                  <a:pt x="8943205" y="4157056"/>
                </a:cubicBezTo>
                <a:cubicBezTo>
                  <a:pt x="8944886" y="4156678"/>
                  <a:pt x="8946180" y="4155496"/>
                  <a:pt x="8947089" y="4153511"/>
                </a:cubicBezTo>
                <a:close/>
                <a:moveTo>
                  <a:pt x="9021604" y="4107025"/>
                </a:moveTo>
                <a:lnTo>
                  <a:pt x="9018476" y="4116040"/>
                </a:lnTo>
                <a:lnTo>
                  <a:pt x="8996733" y="4132812"/>
                </a:lnTo>
                <a:lnTo>
                  <a:pt x="8970396" y="4132230"/>
                </a:lnTo>
                <a:lnTo>
                  <a:pt x="8999908" y="4108361"/>
                </a:lnTo>
                <a:close/>
                <a:moveTo>
                  <a:pt x="6779027" y="4103273"/>
                </a:moveTo>
                <a:lnTo>
                  <a:pt x="6803112" y="4145716"/>
                </a:lnTo>
                <a:cubicBezTo>
                  <a:pt x="6789688" y="4151539"/>
                  <a:pt x="6773533" y="4167109"/>
                  <a:pt x="6754647" y="4192427"/>
                </a:cubicBezTo>
                <a:cubicBezTo>
                  <a:pt x="6735764" y="4217743"/>
                  <a:pt x="6721210" y="4236686"/>
                  <a:pt x="6710990" y="4249252"/>
                </a:cubicBezTo>
                <a:cubicBezTo>
                  <a:pt x="6701213" y="4245027"/>
                  <a:pt x="6694004" y="4238455"/>
                  <a:pt x="6689360" y="4229540"/>
                </a:cubicBezTo>
                <a:cubicBezTo>
                  <a:pt x="6684716" y="4220624"/>
                  <a:pt x="6682828" y="4210800"/>
                  <a:pt x="6683700" y="4200065"/>
                </a:cubicBezTo>
                <a:cubicBezTo>
                  <a:pt x="6713874" y="4164432"/>
                  <a:pt x="6745648" y="4132167"/>
                  <a:pt x="6779027" y="4103273"/>
                </a:cubicBezTo>
                <a:close/>
                <a:moveTo>
                  <a:pt x="6930019" y="3974933"/>
                </a:moveTo>
                <a:lnTo>
                  <a:pt x="6931417" y="4002664"/>
                </a:lnTo>
                <a:cubicBezTo>
                  <a:pt x="6928420" y="4011849"/>
                  <a:pt x="6924848" y="4016724"/>
                  <a:pt x="6920702" y="4017291"/>
                </a:cubicBezTo>
                <a:cubicBezTo>
                  <a:pt x="6916556" y="4017859"/>
                  <a:pt x="6909781" y="4015992"/>
                  <a:pt x="6900381" y="4011693"/>
                </a:cubicBezTo>
                <a:lnTo>
                  <a:pt x="6890635" y="4007707"/>
                </a:lnTo>
                <a:lnTo>
                  <a:pt x="6895644" y="3993461"/>
                </a:lnTo>
                <a:close/>
                <a:moveTo>
                  <a:pt x="9144483" y="3951716"/>
                </a:moveTo>
                <a:lnTo>
                  <a:pt x="9172289" y="3978671"/>
                </a:lnTo>
                <a:lnTo>
                  <a:pt x="9133444" y="4014139"/>
                </a:lnTo>
                <a:cubicBezTo>
                  <a:pt x="9127191" y="4032167"/>
                  <a:pt x="9117859" y="4043766"/>
                  <a:pt x="9105448" y="4048939"/>
                </a:cubicBezTo>
                <a:cubicBezTo>
                  <a:pt x="9114653" y="4036429"/>
                  <a:pt x="9122321" y="4020705"/>
                  <a:pt x="9128446" y="4001768"/>
                </a:cubicBezTo>
                <a:cubicBezTo>
                  <a:pt x="9134574" y="3982830"/>
                  <a:pt x="9139920" y="3966147"/>
                  <a:pt x="9144483" y="3951716"/>
                </a:cubicBezTo>
                <a:close/>
                <a:moveTo>
                  <a:pt x="7010321" y="3920878"/>
                </a:moveTo>
                <a:lnTo>
                  <a:pt x="7008650" y="3925626"/>
                </a:lnTo>
                <a:cubicBezTo>
                  <a:pt x="7006171" y="3930044"/>
                  <a:pt x="7001253" y="3933463"/>
                  <a:pt x="6993900" y="3935885"/>
                </a:cubicBezTo>
                <a:close/>
                <a:moveTo>
                  <a:pt x="9408238" y="3834042"/>
                </a:moveTo>
                <a:lnTo>
                  <a:pt x="9450065" y="3835879"/>
                </a:lnTo>
                <a:lnTo>
                  <a:pt x="9447906" y="3842104"/>
                </a:lnTo>
                <a:lnTo>
                  <a:pt x="9441996" y="3841593"/>
                </a:lnTo>
                <a:cubicBezTo>
                  <a:pt x="9442430" y="3846729"/>
                  <a:pt x="9442534" y="3851190"/>
                  <a:pt x="9442308" y="3854975"/>
                </a:cubicBezTo>
                <a:cubicBezTo>
                  <a:pt x="9442085" y="3858762"/>
                  <a:pt x="9440993" y="3862258"/>
                  <a:pt x="9439030" y="3865461"/>
                </a:cubicBezTo>
                <a:cubicBezTo>
                  <a:pt x="9438944" y="3867033"/>
                  <a:pt x="9438258" y="3868122"/>
                  <a:pt x="9436976" y="3868730"/>
                </a:cubicBezTo>
                <a:cubicBezTo>
                  <a:pt x="9435694" y="3869337"/>
                  <a:pt x="9435009" y="3870426"/>
                  <a:pt x="9434923" y="3871998"/>
                </a:cubicBezTo>
                <a:lnTo>
                  <a:pt x="9416453" y="3866954"/>
                </a:lnTo>
                <a:cubicBezTo>
                  <a:pt x="9409439" y="3870942"/>
                  <a:pt x="9402710" y="3874954"/>
                  <a:pt x="9396266" y="3878991"/>
                </a:cubicBezTo>
                <a:cubicBezTo>
                  <a:pt x="9389824" y="3883030"/>
                  <a:pt x="9386743" y="3890803"/>
                  <a:pt x="9387029" y="3902317"/>
                </a:cubicBezTo>
                <a:cubicBezTo>
                  <a:pt x="9383478" y="3901507"/>
                  <a:pt x="9377120" y="3905407"/>
                  <a:pt x="9367954" y="3914019"/>
                </a:cubicBezTo>
                <a:cubicBezTo>
                  <a:pt x="9358789" y="3922634"/>
                  <a:pt x="9353742" y="3929233"/>
                  <a:pt x="9352815" y="3933820"/>
                </a:cubicBezTo>
                <a:cubicBezTo>
                  <a:pt x="9342546" y="3948656"/>
                  <a:pt x="9330751" y="3961851"/>
                  <a:pt x="9317432" y="3973405"/>
                </a:cubicBezTo>
                <a:cubicBezTo>
                  <a:pt x="9304113" y="3984962"/>
                  <a:pt x="9288614" y="3993528"/>
                  <a:pt x="9270935" y="3999106"/>
                </a:cubicBezTo>
                <a:cubicBezTo>
                  <a:pt x="9271251" y="4002507"/>
                  <a:pt x="9271243" y="4005236"/>
                  <a:pt x="9270903" y="4007287"/>
                </a:cubicBezTo>
                <a:cubicBezTo>
                  <a:pt x="9270566" y="4009340"/>
                  <a:pt x="9269359" y="4011103"/>
                  <a:pt x="9267283" y="4012575"/>
                </a:cubicBezTo>
                <a:lnTo>
                  <a:pt x="9258389" y="4015252"/>
                </a:lnTo>
                <a:cubicBezTo>
                  <a:pt x="9260787" y="4018691"/>
                  <a:pt x="9262260" y="4020972"/>
                  <a:pt x="9262806" y="4022096"/>
                </a:cubicBezTo>
                <a:cubicBezTo>
                  <a:pt x="9263352" y="4023220"/>
                  <a:pt x="9263628" y="4024537"/>
                  <a:pt x="9263632" y="4026044"/>
                </a:cubicBezTo>
                <a:cubicBezTo>
                  <a:pt x="9261598" y="4029602"/>
                  <a:pt x="9258282" y="4030894"/>
                  <a:pt x="9253682" y="4029922"/>
                </a:cubicBezTo>
                <a:lnTo>
                  <a:pt x="9237287" y="4020897"/>
                </a:lnTo>
                <a:lnTo>
                  <a:pt x="9248124" y="4004876"/>
                </a:lnTo>
                <a:lnTo>
                  <a:pt x="9313402" y="3939112"/>
                </a:lnTo>
                <a:lnTo>
                  <a:pt x="9318044" y="3941033"/>
                </a:lnTo>
                <a:lnTo>
                  <a:pt x="9387963" y="3877188"/>
                </a:lnTo>
                <a:close/>
                <a:moveTo>
                  <a:pt x="9591495" y="3764511"/>
                </a:moveTo>
                <a:lnTo>
                  <a:pt x="9591155" y="3764898"/>
                </a:lnTo>
                <a:lnTo>
                  <a:pt x="9584364" y="3768905"/>
                </a:lnTo>
                <a:lnTo>
                  <a:pt x="9585068" y="3768030"/>
                </a:lnTo>
                <a:close/>
                <a:moveTo>
                  <a:pt x="9391519" y="3729224"/>
                </a:moveTo>
                <a:lnTo>
                  <a:pt x="9405398" y="3750421"/>
                </a:lnTo>
                <a:lnTo>
                  <a:pt x="9427046" y="3764525"/>
                </a:lnTo>
                <a:cubicBezTo>
                  <a:pt x="9417833" y="3768766"/>
                  <a:pt x="9409873" y="3775139"/>
                  <a:pt x="9403164" y="3783636"/>
                </a:cubicBezTo>
                <a:cubicBezTo>
                  <a:pt x="9396457" y="3792134"/>
                  <a:pt x="9390427" y="3800590"/>
                  <a:pt x="9385075" y="3809006"/>
                </a:cubicBezTo>
                <a:lnTo>
                  <a:pt x="9366554" y="3785889"/>
                </a:lnTo>
                <a:cubicBezTo>
                  <a:pt x="9356050" y="3790349"/>
                  <a:pt x="9340963" y="3805151"/>
                  <a:pt x="9321292" y="3830299"/>
                </a:cubicBezTo>
                <a:cubicBezTo>
                  <a:pt x="9301621" y="3855444"/>
                  <a:pt x="9289232" y="3873940"/>
                  <a:pt x="9284130" y="3885785"/>
                </a:cubicBezTo>
                <a:lnTo>
                  <a:pt x="9232875" y="3926429"/>
                </a:lnTo>
                <a:cubicBezTo>
                  <a:pt x="9232290" y="3927153"/>
                  <a:pt x="9229572" y="3929250"/>
                  <a:pt x="9224721" y="3932720"/>
                </a:cubicBezTo>
                <a:cubicBezTo>
                  <a:pt x="9219870" y="3936187"/>
                  <a:pt x="9216380" y="3936677"/>
                  <a:pt x="9214259" y="3934190"/>
                </a:cubicBezTo>
                <a:lnTo>
                  <a:pt x="9198721" y="3948378"/>
                </a:lnTo>
                <a:cubicBezTo>
                  <a:pt x="9196923" y="3945272"/>
                  <a:pt x="9195118" y="3944098"/>
                  <a:pt x="9193308" y="3944852"/>
                </a:cubicBezTo>
                <a:cubicBezTo>
                  <a:pt x="9191498" y="3945607"/>
                  <a:pt x="9191234" y="3947643"/>
                  <a:pt x="9192516" y="3950965"/>
                </a:cubicBezTo>
                <a:lnTo>
                  <a:pt x="9172431" y="3932353"/>
                </a:lnTo>
                <a:lnTo>
                  <a:pt x="9183374" y="3900809"/>
                </a:lnTo>
                <a:lnTo>
                  <a:pt x="9192658" y="3904647"/>
                </a:lnTo>
                <a:lnTo>
                  <a:pt x="9222217" y="3865339"/>
                </a:lnTo>
                <a:lnTo>
                  <a:pt x="9261014" y="3845311"/>
                </a:lnTo>
                <a:cubicBezTo>
                  <a:pt x="9258220" y="3840612"/>
                  <a:pt x="9260362" y="3836990"/>
                  <a:pt x="9267439" y="3834440"/>
                </a:cubicBezTo>
                <a:cubicBezTo>
                  <a:pt x="9274515" y="3831891"/>
                  <a:pt x="9280127" y="3833568"/>
                  <a:pt x="9284274" y="3839469"/>
                </a:cubicBezTo>
                <a:cubicBezTo>
                  <a:pt x="9302377" y="3830636"/>
                  <a:pt x="9314296" y="3816671"/>
                  <a:pt x="9320037" y="3797573"/>
                </a:cubicBezTo>
                <a:cubicBezTo>
                  <a:pt x="9328001" y="3790237"/>
                  <a:pt x="9336931" y="3782980"/>
                  <a:pt x="9346830" y="3775803"/>
                </a:cubicBezTo>
                <a:cubicBezTo>
                  <a:pt x="9356731" y="3768624"/>
                  <a:pt x="9366433" y="3762973"/>
                  <a:pt x="9375934" y="3758850"/>
                </a:cubicBezTo>
                <a:close/>
                <a:moveTo>
                  <a:pt x="10268939" y="3727070"/>
                </a:moveTo>
                <a:lnTo>
                  <a:pt x="10319338" y="3734880"/>
                </a:lnTo>
                <a:lnTo>
                  <a:pt x="10338719" y="3753789"/>
                </a:lnTo>
                <a:lnTo>
                  <a:pt x="10326174" y="3769935"/>
                </a:lnTo>
                <a:lnTo>
                  <a:pt x="10284669" y="3759449"/>
                </a:lnTo>
                <a:lnTo>
                  <a:pt x="10291732" y="3797969"/>
                </a:lnTo>
                <a:lnTo>
                  <a:pt x="10286945" y="3794110"/>
                </a:lnTo>
                <a:lnTo>
                  <a:pt x="10253651" y="3770548"/>
                </a:lnTo>
                <a:cubicBezTo>
                  <a:pt x="10258366" y="3770384"/>
                  <a:pt x="10258633" y="3762939"/>
                  <a:pt x="10254454" y="3748218"/>
                </a:cubicBezTo>
                <a:cubicBezTo>
                  <a:pt x="10250274" y="3733495"/>
                  <a:pt x="10255103" y="3726446"/>
                  <a:pt x="10268939" y="3727070"/>
                </a:cubicBezTo>
                <a:close/>
                <a:moveTo>
                  <a:pt x="9643574" y="3726833"/>
                </a:moveTo>
                <a:lnTo>
                  <a:pt x="9643158" y="3728045"/>
                </a:lnTo>
                <a:lnTo>
                  <a:pt x="9638549" y="3731311"/>
                </a:lnTo>
                <a:close/>
                <a:moveTo>
                  <a:pt x="9481426" y="3714869"/>
                </a:moveTo>
                <a:cubicBezTo>
                  <a:pt x="9490711" y="3718708"/>
                  <a:pt x="9493790" y="3725134"/>
                  <a:pt x="9490663" y="3734148"/>
                </a:cubicBezTo>
                <a:cubicBezTo>
                  <a:pt x="9488059" y="3741014"/>
                  <a:pt x="9483520" y="3747725"/>
                  <a:pt x="9477044" y="3754279"/>
                </a:cubicBezTo>
                <a:cubicBezTo>
                  <a:pt x="9470568" y="3760837"/>
                  <a:pt x="9463707" y="3766588"/>
                  <a:pt x="9456462" y="3771535"/>
                </a:cubicBezTo>
                <a:lnTo>
                  <a:pt x="9456510" y="3756095"/>
                </a:lnTo>
                <a:lnTo>
                  <a:pt x="9473658" y="3721964"/>
                </a:lnTo>
                <a:cubicBezTo>
                  <a:pt x="9477785" y="3722811"/>
                  <a:pt x="9480377" y="3720447"/>
                  <a:pt x="9481426" y="3714869"/>
                </a:cubicBezTo>
                <a:close/>
                <a:moveTo>
                  <a:pt x="9444337" y="3684074"/>
                </a:moveTo>
                <a:lnTo>
                  <a:pt x="9453621" y="3687912"/>
                </a:lnTo>
                <a:cubicBezTo>
                  <a:pt x="9452678" y="3690315"/>
                  <a:pt x="9450668" y="3692919"/>
                  <a:pt x="9447594" y="3695728"/>
                </a:cubicBezTo>
                <a:cubicBezTo>
                  <a:pt x="9444519" y="3698535"/>
                  <a:pt x="9441348" y="3700660"/>
                  <a:pt x="9438085" y="3702102"/>
                </a:cubicBezTo>
                <a:close/>
                <a:moveTo>
                  <a:pt x="10391184" y="3654937"/>
                </a:moveTo>
                <a:lnTo>
                  <a:pt x="10423567" y="3664633"/>
                </a:lnTo>
                <a:cubicBezTo>
                  <a:pt x="10428294" y="3671865"/>
                  <a:pt x="10430356" y="3677356"/>
                  <a:pt x="10429752" y="3681110"/>
                </a:cubicBezTo>
                <a:cubicBezTo>
                  <a:pt x="10429147" y="3684861"/>
                  <a:pt x="10427617" y="3687457"/>
                  <a:pt x="10425161" y="3688896"/>
                </a:cubicBezTo>
                <a:lnTo>
                  <a:pt x="10420371" y="3685035"/>
                </a:lnTo>
                <a:lnTo>
                  <a:pt x="10423785" y="3737027"/>
                </a:lnTo>
                <a:cubicBezTo>
                  <a:pt x="10414636" y="3732933"/>
                  <a:pt x="10403804" y="3729123"/>
                  <a:pt x="10391289" y="3725597"/>
                </a:cubicBezTo>
                <a:cubicBezTo>
                  <a:pt x="10378775" y="3722074"/>
                  <a:pt x="10377748" y="3729452"/>
                  <a:pt x="10388208" y="3747732"/>
                </a:cubicBezTo>
                <a:cubicBezTo>
                  <a:pt x="10388036" y="3749441"/>
                  <a:pt x="10386325" y="3749293"/>
                  <a:pt x="10383075" y="3747288"/>
                </a:cubicBezTo>
                <a:cubicBezTo>
                  <a:pt x="10379828" y="3745285"/>
                  <a:pt x="10376749" y="3741571"/>
                  <a:pt x="10373842" y="3736150"/>
                </a:cubicBezTo>
                <a:cubicBezTo>
                  <a:pt x="10371100" y="3731819"/>
                  <a:pt x="10368832" y="3726024"/>
                  <a:pt x="10367032" y="3718760"/>
                </a:cubicBezTo>
                <a:cubicBezTo>
                  <a:pt x="10365232" y="3711496"/>
                  <a:pt x="10365299" y="3706763"/>
                  <a:pt x="10367232" y="3704560"/>
                </a:cubicBezTo>
                <a:cubicBezTo>
                  <a:pt x="10375674" y="3707947"/>
                  <a:pt x="10380739" y="3707381"/>
                  <a:pt x="10382427" y="3702860"/>
                </a:cubicBezTo>
                <a:cubicBezTo>
                  <a:pt x="10384114" y="3698339"/>
                  <a:pt x="10387869" y="3695076"/>
                  <a:pt x="10393690" y="3693066"/>
                </a:cubicBezTo>
                <a:close/>
                <a:moveTo>
                  <a:pt x="6246654" y="3570505"/>
                </a:moveTo>
                <a:cubicBezTo>
                  <a:pt x="6249694" y="3571063"/>
                  <a:pt x="6251911" y="3573650"/>
                  <a:pt x="6253302" y="3578265"/>
                </a:cubicBezTo>
                <a:cubicBezTo>
                  <a:pt x="6254901" y="3581730"/>
                  <a:pt x="6255412" y="3587105"/>
                  <a:pt x="6254839" y="3594394"/>
                </a:cubicBezTo>
                <a:cubicBezTo>
                  <a:pt x="6254267" y="3601683"/>
                  <a:pt x="6252452" y="3607087"/>
                  <a:pt x="6249395" y="3610607"/>
                </a:cubicBezTo>
                <a:cubicBezTo>
                  <a:pt x="6240822" y="3611221"/>
                  <a:pt x="6234725" y="3614536"/>
                  <a:pt x="6231104" y="3620554"/>
                </a:cubicBezTo>
                <a:cubicBezTo>
                  <a:pt x="6227483" y="3626573"/>
                  <a:pt x="6221919" y="3632257"/>
                  <a:pt x="6214413" y="3637608"/>
                </a:cubicBezTo>
                <a:lnTo>
                  <a:pt x="6203334" y="3679533"/>
                </a:lnTo>
                <a:lnTo>
                  <a:pt x="6169238" y="3685627"/>
                </a:lnTo>
                <a:cubicBezTo>
                  <a:pt x="6166395" y="3679920"/>
                  <a:pt x="6166013" y="3674780"/>
                  <a:pt x="6168093" y="3670204"/>
                </a:cubicBezTo>
                <a:cubicBezTo>
                  <a:pt x="6170173" y="3665629"/>
                  <a:pt x="6172904" y="3661877"/>
                  <a:pt x="6176288" y="3658949"/>
                </a:cubicBezTo>
                <a:lnTo>
                  <a:pt x="6180441" y="3660800"/>
                </a:lnTo>
                <a:lnTo>
                  <a:pt x="6195551" y="3603631"/>
                </a:lnTo>
                <a:cubicBezTo>
                  <a:pt x="6204686" y="3603445"/>
                  <a:pt x="6215885" y="3602049"/>
                  <a:pt x="6229143" y="3599443"/>
                </a:cubicBezTo>
                <a:cubicBezTo>
                  <a:pt x="6242400" y="3596834"/>
                  <a:pt x="6246302" y="3587924"/>
                  <a:pt x="6240849" y="3572709"/>
                </a:cubicBezTo>
                <a:cubicBezTo>
                  <a:pt x="6241675" y="3570681"/>
                  <a:pt x="6243610" y="3569946"/>
                  <a:pt x="6246654" y="3570505"/>
                </a:cubicBezTo>
                <a:close/>
                <a:moveTo>
                  <a:pt x="9558808" y="3554917"/>
                </a:moveTo>
                <a:cubicBezTo>
                  <a:pt x="9565490" y="3555104"/>
                  <a:pt x="9570329" y="3555816"/>
                  <a:pt x="9573327" y="3557056"/>
                </a:cubicBezTo>
                <a:lnTo>
                  <a:pt x="9557789" y="3571244"/>
                </a:lnTo>
                <a:cubicBezTo>
                  <a:pt x="9555145" y="3570257"/>
                  <a:pt x="9552310" y="3568870"/>
                  <a:pt x="9549281" y="3567081"/>
                </a:cubicBezTo>
                <a:cubicBezTo>
                  <a:pt x="9546252" y="3565291"/>
                  <a:pt x="9544968" y="3563257"/>
                  <a:pt x="9545427" y="3560979"/>
                </a:cubicBezTo>
                <a:cubicBezTo>
                  <a:pt x="9547666" y="3556751"/>
                  <a:pt x="9552127" y="3554730"/>
                  <a:pt x="9558808" y="3554917"/>
                </a:cubicBezTo>
                <a:close/>
                <a:moveTo>
                  <a:pt x="6371464" y="3464808"/>
                </a:moveTo>
                <a:lnTo>
                  <a:pt x="6375615" y="3466658"/>
                </a:lnTo>
                <a:lnTo>
                  <a:pt x="6405681" y="3475810"/>
                </a:lnTo>
                <a:cubicBezTo>
                  <a:pt x="6400139" y="3478485"/>
                  <a:pt x="6397096" y="3487071"/>
                  <a:pt x="6396553" y="3501561"/>
                </a:cubicBezTo>
                <a:cubicBezTo>
                  <a:pt x="6396011" y="3516055"/>
                  <a:pt x="6387809" y="3526599"/>
                  <a:pt x="6371950" y="3533194"/>
                </a:cubicBezTo>
                <a:lnTo>
                  <a:pt x="6316213" y="3550937"/>
                </a:lnTo>
                <a:lnTo>
                  <a:pt x="6300615" y="3539720"/>
                </a:lnTo>
                <a:lnTo>
                  <a:pt x="6321128" y="3514784"/>
                </a:lnTo>
                <a:lnTo>
                  <a:pt x="6365541" y="3504771"/>
                </a:lnTo>
                <a:close/>
                <a:moveTo>
                  <a:pt x="6908530" y="3412417"/>
                </a:moveTo>
                <a:lnTo>
                  <a:pt x="6912526" y="3414434"/>
                </a:lnTo>
                <a:cubicBezTo>
                  <a:pt x="6916615" y="3416671"/>
                  <a:pt x="6918565" y="3419053"/>
                  <a:pt x="6918374" y="3421576"/>
                </a:cubicBezTo>
                <a:cubicBezTo>
                  <a:pt x="6916231" y="3426019"/>
                  <a:pt x="6912269" y="3428699"/>
                  <a:pt x="6906492" y="3429616"/>
                </a:cubicBezTo>
                <a:cubicBezTo>
                  <a:pt x="6900713" y="3430535"/>
                  <a:pt x="6895952" y="3431530"/>
                  <a:pt x="6892207" y="3432601"/>
                </a:cubicBezTo>
                <a:cubicBezTo>
                  <a:pt x="6877319" y="3467360"/>
                  <a:pt x="6852484" y="3497711"/>
                  <a:pt x="6817706" y="3523657"/>
                </a:cubicBezTo>
                <a:cubicBezTo>
                  <a:pt x="6782928" y="3549602"/>
                  <a:pt x="6752422" y="3576274"/>
                  <a:pt x="6726188" y="3603676"/>
                </a:cubicBezTo>
                <a:lnTo>
                  <a:pt x="6710856" y="3602643"/>
                </a:lnTo>
                <a:lnTo>
                  <a:pt x="6715597" y="3595945"/>
                </a:lnTo>
                <a:cubicBezTo>
                  <a:pt x="6721173" y="3592041"/>
                  <a:pt x="6725718" y="3588744"/>
                  <a:pt x="6729234" y="3586051"/>
                </a:cubicBezTo>
                <a:lnTo>
                  <a:pt x="6782712" y="3541737"/>
                </a:lnTo>
                <a:cubicBezTo>
                  <a:pt x="6781299" y="3536845"/>
                  <a:pt x="6780923" y="3532416"/>
                  <a:pt x="6781583" y="3528450"/>
                </a:cubicBezTo>
                <a:cubicBezTo>
                  <a:pt x="6782246" y="3524485"/>
                  <a:pt x="6786019" y="3521908"/>
                  <a:pt x="6792909" y="3520721"/>
                </a:cubicBezTo>
                <a:cubicBezTo>
                  <a:pt x="6801695" y="3516740"/>
                  <a:pt x="6811456" y="3513460"/>
                  <a:pt x="6822193" y="3510882"/>
                </a:cubicBezTo>
                <a:cubicBezTo>
                  <a:pt x="6832929" y="3508304"/>
                  <a:pt x="6841370" y="3501241"/>
                  <a:pt x="6847516" y="3489690"/>
                </a:cubicBezTo>
                <a:cubicBezTo>
                  <a:pt x="6845157" y="3482160"/>
                  <a:pt x="6846107" y="3476369"/>
                  <a:pt x="6850367" y="3472323"/>
                </a:cubicBezTo>
                <a:cubicBezTo>
                  <a:pt x="6854627" y="3468274"/>
                  <a:pt x="6860515" y="3465754"/>
                  <a:pt x="6868029" y="3464757"/>
                </a:cubicBezTo>
                <a:cubicBezTo>
                  <a:pt x="6873304" y="3448823"/>
                  <a:pt x="6884657" y="3432940"/>
                  <a:pt x="6902087" y="3417103"/>
                </a:cubicBezTo>
                <a:close/>
                <a:moveTo>
                  <a:pt x="6969706" y="3360988"/>
                </a:moveTo>
                <a:lnTo>
                  <a:pt x="6969841" y="3361099"/>
                </a:lnTo>
                <a:lnTo>
                  <a:pt x="6957892" y="3372565"/>
                </a:lnTo>
                <a:lnTo>
                  <a:pt x="6946297" y="3373340"/>
                </a:lnTo>
                <a:lnTo>
                  <a:pt x="6945470" y="3371481"/>
                </a:lnTo>
                <a:cubicBezTo>
                  <a:pt x="6945836" y="3368270"/>
                  <a:pt x="6947373" y="3366116"/>
                  <a:pt x="6950080" y="3365015"/>
                </a:cubicBezTo>
                <a:close/>
                <a:moveTo>
                  <a:pt x="7043840" y="3272159"/>
                </a:moveTo>
                <a:lnTo>
                  <a:pt x="7040137" y="3281281"/>
                </a:lnTo>
                <a:lnTo>
                  <a:pt x="7006093" y="3324998"/>
                </a:lnTo>
                <a:lnTo>
                  <a:pt x="7007962" y="3321599"/>
                </a:lnTo>
                <a:close/>
                <a:moveTo>
                  <a:pt x="9902742" y="3250108"/>
                </a:moveTo>
                <a:lnTo>
                  <a:pt x="9905820" y="3256535"/>
                </a:lnTo>
                <a:lnTo>
                  <a:pt x="9896488" y="3268134"/>
                </a:lnTo>
                <a:close/>
                <a:moveTo>
                  <a:pt x="9968161" y="3138028"/>
                </a:moveTo>
                <a:lnTo>
                  <a:pt x="9977349" y="3172745"/>
                </a:lnTo>
                <a:cubicBezTo>
                  <a:pt x="9964458" y="3166556"/>
                  <a:pt x="9960873" y="3156486"/>
                  <a:pt x="9966597" y="3142534"/>
                </a:cubicBezTo>
                <a:close/>
                <a:moveTo>
                  <a:pt x="7177586" y="3129389"/>
                </a:moveTo>
                <a:lnTo>
                  <a:pt x="7176652" y="3130726"/>
                </a:lnTo>
                <a:cubicBezTo>
                  <a:pt x="7172257" y="3140584"/>
                  <a:pt x="7161184" y="3157554"/>
                  <a:pt x="7143431" y="3181637"/>
                </a:cubicBezTo>
                <a:cubicBezTo>
                  <a:pt x="7125677" y="3205717"/>
                  <a:pt x="7112583" y="3220504"/>
                  <a:pt x="7104153" y="3225995"/>
                </a:cubicBezTo>
                <a:lnTo>
                  <a:pt x="7077851" y="3253256"/>
                </a:lnTo>
                <a:lnTo>
                  <a:pt x="7063601" y="3250771"/>
                </a:lnTo>
                <a:lnTo>
                  <a:pt x="7079772" y="3236465"/>
                </a:lnTo>
                <a:cubicBezTo>
                  <a:pt x="7087670" y="3225962"/>
                  <a:pt x="7094399" y="3214408"/>
                  <a:pt x="7099956" y="3201794"/>
                </a:cubicBezTo>
                <a:lnTo>
                  <a:pt x="7118454" y="3184482"/>
                </a:lnTo>
                <a:lnTo>
                  <a:pt x="7147270" y="3163252"/>
                </a:lnTo>
                <a:cubicBezTo>
                  <a:pt x="7149891" y="3156254"/>
                  <a:pt x="7154338" y="3151138"/>
                  <a:pt x="7160608" y="3147899"/>
                </a:cubicBezTo>
                <a:cubicBezTo>
                  <a:pt x="7166879" y="3144659"/>
                  <a:pt x="7171326" y="3139542"/>
                  <a:pt x="7173949" y="3132545"/>
                </a:cubicBezTo>
                <a:close/>
                <a:moveTo>
                  <a:pt x="10152665" y="3095798"/>
                </a:moveTo>
                <a:cubicBezTo>
                  <a:pt x="10141607" y="3112376"/>
                  <a:pt x="10132198" y="3128022"/>
                  <a:pt x="10124439" y="3142741"/>
                </a:cubicBezTo>
                <a:cubicBezTo>
                  <a:pt x="10116678" y="3157462"/>
                  <a:pt x="10111545" y="3168435"/>
                  <a:pt x="10109036" y="3175664"/>
                </a:cubicBezTo>
                <a:lnTo>
                  <a:pt x="10070193" y="3211134"/>
                </a:lnTo>
                <a:cubicBezTo>
                  <a:pt x="10061359" y="3207266"/>
                  <a:pt x="10055423" y="3206528"/>
                  <a:pt x="10052382" y="3208921"/>
                </a:cubicBezTo>
                <a:cubicBezTo>
                  <a:pt x="10049340" y="3211315"/>
                  <a:pt x="10046483" y="3217002"/>
                  <a:pt x="10043808" y="3225989"/>
                </a:cubicBezTo>
                <a:cubicBezTo>
                  <a:pt x="10039906" y="3234681"/>
                  <a:pt x="10030607" y="3235989"/>
                  <a:pt x="10015907" y="3229912"/>
                </a:cubicBezTo>
                <a:lnTo>
                  <a:pt x="9910175" y="3351087"/>
                </a:lnTo>
                <a:cubicBezTo>
                  <a:pt x="9901373" y="3347771"/>
                  <a:pt x="9895755" y="3348666"/>
                  <a:pt x="9893319" y="3353780"/>
                </a:cubicBezTo>
                <a:cubicBezTo>
                  <a:pt x="9890881" y="3358891"/>
                  <a:pt x="9888730" y="3365087"/>
                  <a:pt x="9886868" y="3372369"/>
                </a:cubicBezTo>
                <a:cubicBezTo>
                  <a:pt x="9885177" y="3376607"/>
                  <a:pt x="9882331" y="3378436"/>
                  <a:pt x="9878330" y="3377856"/>
                </a:cubicBezTo>
                <a:cubicBezTo>
                  <a:pt x="9874330" y="3377274"/>
                  <a:pt x="9869944" y="3375892"/>
                  <a:pt x="9865172" y="3373704"/>
                </a:cubicBezTo>
                <a:cubicBezTo>
                  <a:pt x="9859352" y="3388259"/>
                  <a:pt x="9846849" y="3401983"/>
                  <a:pt x="9827668" y="3414880"/>
                </a:cubicBezTo>
                <a:cubicBezTo>
                  <a:pt x="9808487" y="3427773"/>
                  <a:pt x="9789426" y="3433635"/>
                  <a:pt x="9770481" y="3432457"/>
                </a:cubicBezTo>
                <a:lnTo>
                  <a:pt x="9781424" y="3400910"/>
                </a:lnTo>
                <a:cubicBezTo>
                  <a:pt x="9789483" y="3393937"/>
                  <a:pt x="9797833" y="3387084"/>
                  <a:pt x="9806472" y="3380348"/>
                </a:cubicBezTo>
                <a:cubicBezTo>
                  <a:pt x="9815111" y="3373616"/>
                  <a:pt x="9822299" y="3366282"/>
                  <a:pt x="9828036" y="3358350"/>
                </a:cubicBezTo>
                <a:lnTo>
                  <a:pt x="9851296" y="3352508"/>
                </a:lnTo>
                <a:cubicBezTo>
                  <a:pt x="9860650" y="3333187"/>
                  <a:pt x="9876970" y="3316745"/>
                  <a:pt x="9900253" y="3303185"/>
                </a:cubicBezTo>
                <a:cubicBezTo>
                  <a:pt x="9923536" y="3289623"/>
                  <a:pt x="9939854" y="3273182"/>
                  <a:pt x="9949211" y="3253863"/>
                </a:cubicBezTo>
                <a:cubicBezTo>
                  <a:pt x="9951363" y="3246702"/>
                  <a:pt x="9954484" y="3239618"/>
                  <a:pt x="9958571" y="3232612"/>
                </a:cubicBezTo>
                <a:cubicBezTo>
                  <a:pt x="9962661" y="3225609"/>
                  <a:pt x="9968872" y="3221090"/>
                  <a:pt x="9977205" y="3219062"/>
                </a:cubicBezTo>
                <a:lnTo>
                  <a:pt x="10009845" y="3186181"/>
                </a:lnTo>
                <a:cubicBezTo>
                  <a:pt x="10016741" y="3168850"/>
                  <a:pt x="10027498" y="3155691"/>
                  <a:pt x="10042116" y="3146706"/>
                </a:cubicBezTo>
                <a:cubicBezTo>
                  <a:pt x="10056735" y="3137720"/>
                  <a:pt x="10071352" y="3128736"/>
                  <a:pt x="10085970" y="3119751"/>
                </a:cubicBezTo>
                <a:cubicBezTo>
                  <a:pt x="10088305" y="3115563"/>
                  <a:pt x="10094528" y="3107830"/>
                  <a:pt x="10104634" y="3096550"/>
                </a:cubicBezTo>
                <a:lnTo>
                  <a:pt x="10110791" y="3109403"/>
                </a:lnTo>
                <a:lnTo>
                  <a:pt x="10138691" y="3105479"/>
                </a:lnTo>
                <a:cubicBezTo>
                  <a:pt x="10145671" y="3103212"/>
                  <a:pt x="10150328" y="3099984"/>
                  <a:pt x="10152665" y="3095798"/>
                </a:cubicBezTo>
                <a:close/>
                <a:moveTo>
                  <a:pt x="7222651" y="3094618"/>
                </a:moveTo>
                <a:lnTo>
                  <a:pt x="7221860" y="3095751"/>
                </a:lnTo>
                <a:lnTo>
                  <a:pt x="7207749" y="3103212"/>
                </a:lnTo>
                <a:lnTo>
                  <a:pt x="7216103" y="3095962"/>
                </a:lnTo>
                <a:close/>
                <a:moveTo>
                  <a:pt x="10169766" y="3077105"/>
                </a:moveTo>
                <a:cubicBezTo>
                  <a:pt x="10167169" y="3082041"/>
                  <a:pt x="10161469" y="3088273"/>
                  <a:pt x="10152665" y="3095798"/>
                </a:cubicBezTo>
                <a:cubicBezTo>
                  <a:pt x="10155510" y="3094612"/>
                  <a:pt x="10156418" y="3093270"/>
                  <a:pt x="10155390" y="3091770"/>
                </a:cubicBezTo>
                <a:cubicBezTo>
                  <a:pt x="10154361" y="3090274"/>
                  <a:pt x="10152949" y="3087971"/>
                  <a:pt x="10151150" y="3084866"/>
                </a:cubicBezTo>
                <a:close/>
                <a:moveTo>
                  <a:pt x="10190089" y="3018519"/>
                </a:moveTo>
                <a:lnTo>
                  <a:pt x="10199373" y="3022357"/>
                </a:lnTo>
                <a:lnTo>
                  <a:pt x="10186618" y="3021326"/>
                </a:lnTo>
                <a:close/>
                <a:moveTo>
                  <a:pt x="10244327" y="3015181"/>
                </a:moveTo>
                <a:cubicBezTo>
                  <a:pt x="10249679" y="3016964"/>
                  <a:pt x="10255614" y="3018988"/>
                  <a:pt x="10262125" y="3021251"/>
                </a:cubicBezTo>
                <a:cubicBezTo>
                  <a:pt x="10268639" y="3023516"/>
                  <a:pt x="10271470" y="3026833"/>
                  <a:pt x="10270616" y="3031203"/>
                </a:cubicBezTo>
                <a:cubicBezTo>
                  <a:pt x="10269479" y="3033524"/>
                  <a:pt x="10266698" y="3035810"/>
                  <a:pt x="10262268" y="3038057"/>
                </a:cubicBezTo>
                <a:cubicBezTo>
                  <a:pt x="10257838" y="3040306"/>
                  <a:pt x="10253895" y="3042111"/>
                  <a:pt x="10250437" y="3043472"/>
                </a:cubicBezTo>
                <a:lnTo>
                  <a:pt x="10220878" y="3082780"/>
                </a:lnTo>
                <a:cubicBezTo>
                  <a:pt x="10214720" y="3069925"/>
                  <a:pt x="10207000" y="3061581"/>
                  <a:pt x="10197714" y="3057742"/>
                </a:cubicBezTo>
                <a:cubicBezTo>
                  <a:pt x="10207514" y="3051488"/>
                  <a:pt x="10215863" y="3044636"/>
                  <a:pt x="10222761" y="3037182"/>
                </a:cubicBezTo>
                <a:cubicBezTo>
                  <a:pt x="10229660" y="3029729"/>
                  <a:pt x="10236849" y="3022394"/>
                  <a:pt x="10244327" y="3015181"/>
                </a:cubicBezTo>
                <a:close/>
                <a:moveTo>
                  <a:pt x="10306668" y="2896674"/>
                </a:moveTo>
                <a:cubicBezTo>
                  <a:pt x="10299190" y="2903887"/>
                  <a:pt x="10292001" y="2911222"/>
                  <a:pt x="10285102" y="2918675"/>
                </a:cubicBezTo>
                <a:cubicBezTo>
                  <a:pt x="10278204" y="2926129"/>
                  <a:pt x="10269855" y="2932982"/>
                  <a:pt x="10260056" y="2939238"/>
                </a:cubicBezTo>
                <a:cubicBezTo>
                  <a:pt x="10269901" y="2928708"/>
                  <a:pt x="10278207" y="2914965"/>
                  <a:pt x="10284973" y="2898010"/>
                </a:cubicBezTo>
                <a:close/>
                <a:moveTo>
                  <a:pt x="10354797" y="2865044"/>
                </a:moveTo>
                <a:lnTo>
                  <a:pt x="10359439" y="2866964"/>
                </a:lnTo>
                <a:cubicBezTo>
                  <a:pt x="10364145" y="2868695"/>
                  <a:pt x="10367497" y="2870511"/>
                  <a:pt x="10369493" y="2872410"/>
                </a:cubicBezTo>
                <a:cubicBezTo>
                  <a:pt x="10371488" y="2874308"/>
                  <a:pt x="10371736" y="2877416"/>
                  <a:pt x="10370239" y="2881735"/>
                </a:cubicBezTo>
                <a:cubicBezTo>
                  <a:pt x="10369188" y="2887314"/>
                  <a:pt x="10366599" y="2889678"/>
                  <a:pt x="10362470" y="2888829"/>
                </a:cubicBezTo>
                <a:lnTo>
                  <a:pt x="10353184" y="2884990"/>
                </a:lnTo>
                <a:cubicBezTo>
                  <a:pt x="10350620" y="2879635"/>
                  <a:pt x="10351157" y="2872986"/>
                  <a:pt x="10354797" y="2865044"/>
                </a:cubicBezTo>
                <a:close/>
                <a:moveTo>
                  <a:pt x="10429453" y="2772243"/>
                </a:moveTo>
                <a:lnTo>
                  <a:pt x="10446411" y="2799867"/>
                </a:lnTo>
                <a:lnTo>
                  <a:pt x="10409130" y="2830829"/>
                </a:lnTo>
                <a:cubicBezTo>
                  <a:pt x="10409096" y="2831243"/>
                  <a:pt x="10408382" y="2832667"/>
                  <a:pt x="10406986" y="2835094"/>
                </a:cubicBezTo>
                <a:cubicBezTo>
                  <a:pt x="10405592" y="2837523"/>
                  <a:pt x="10403716" y="2838466"/>
                  <a:pt x="10401361" y="2837923"/>
                </a:cubicBezTo>
                <a:cubicBezTo>
                  <a:pt x="10396849" y="2835628"/>
                  <a:pt x="10394279" y="2831557"/>
                  <a:pt x="10393653" y="2825716"/>
                </a:cubicBezTo>
                <a:cubicBezTo>
                  <a:pt x="10393024" y="2819873"/>
                  <a:pt x="10393557" y="2814512"/>
                  <a:pt x="10395252" y="2809630"/>
                </a:cubicBezTo>
                <a:cubicBezTo>
                  <a:pt x="10397009" y="2805203"/>
                  <a:pt x="10400114" y="2802624"/>
                  <a:pt x="10404571" y="2801889"/>
                </a:cubicBezTo>
                <a:cubicBezTo>
                  <a:pt x="10409027" y="2801156"/>
                  <a:pt x="10413674" y="2801789"/>
                  <a:pt x="10418509" y="2803788"/>
                </a:cubicBezTo>
                <a:close/>
                <a:moveTo>
                  <a:pt x="6249473" y="2749990"/>
                </a:moveTo>
                <a:lnTo>
                  <a:pt x="6247459" y="2757613"/>
                </a:lnTo>
                <a:lnTo>
                  <a:pt x="6225817" y="2769262"/>
                </a:lnTo>
                <a:lnTo>
                  <a:pt x="6222795" y="2780696"/>
                </a:lnTo>
                <a:cubicBezTo>
                  <a:pt x="6220931" y="2779332"/>
                  <a:pt x="6220224" y="2776888"/>
                  <a:pt x="6220673" y="2773359"/>
                </a:cubicBezTo>
                <a:cubicBezTo>
                  <a:pt x="6221123" y="2769832"/>
                  <a:pt x="6221453" y="2767850"/>
                  <a:pt x="6221666" y="2767412"/>
                </a:cubicBezTo>
                <a:lnTo>
                  <a:pt x="6224686" y="2755977"/>
                </a:lnTo>
                <a:close/>
                <a:moveTo>
                  <a:pt x="7587795" y="2735466"/>
                </a:moveTo>
                <a:lnTo>
                  <a:pt x="7582368" y="2744197"/>
                </a:lnTo>
                <a:lnTo>
                  <a:pt x="7542271" y="2781809"/>
                </a:lnTo>
                <a:lnTo>
                  <a:pt x="7568746" y="2751574"/>
                </a:lnTo>
                <a:close/>
                <a:moveTo>
                  <a:pt x="10468344" y="2721336"/>
                </a:moveTo>
                <a:cubicBezTo>
                  <a:pt x="10470373" y="2722819"/>
                  <a:pt x="10470946" y="2725630"/>
                  <a:pt x="10470062" y="2729775"/>
                </a:cubicBezTo>
                <a:cubicBezTo>
                  <a:pt x="10469176" y="2733918"/>
                  <a:pt x="10468589" y="2736250"/>
                  <a:pt x="10468296" y="2736773"/>
                </a:cubicBezTo>
                <a:lnTo>
                  <a:pt x="10463608" y="2750294"/>
                </a:lnTo>
                <a:lnTo>
                  <a:pt x="10434143" y="2758724"/>
                </a:lnTo>
                <a:lnTo>
                  <a:pt x="10437269" y="2749711"/>
                </a:lnTo>
                <a:lnTo>
                  <a:pt x="10463654" y="2734856"/>
                </a:lnTo>
                <a:close/>
                <a:moveTo>
                  <a:pt x="6271757" y="2683239"/>
                </a:moveTo>
                <a:cubicBezTo>
                  <a:pt x="6275824" y="2685408"/>
                  <a:pt x="6278350" y="2689022"/>
                  <a:pt x="6279334" y="2694076"/>
                </a:cubicBezTo>
                <a:cubicBezTo>
                  <a:pt x="6280319" y="2699131"/>
                  <a:pt x="6280266" y="2703723"/>
                  <a:pt x="6279173" y="2707851"/>
                </a:cubicBezTo>
                <a:cubicBezTo>
                  <a:pt x="6277993" y="2711586"/>
                  <a:pt x="6275509" y="2713672"/>
                  <a:pt x="6271718" y="2714113"/>
                </a:cubicBezTo>
                <a:cubicBezTo>
                  <a:pt x="6267929" y="2714552"/>
                  <a:pt x="6263871" y="2713808"/>
                  <a:pt x="6259548" y="2711878"/>
                </a:cubicBezTo>
                <a:lnTo>
                  <a:pt x="6252495" y="2738557"/>
                </a:lnTo>
                <a:lnTo>
                  <a:pt x="6235768" y="2714053"/>
                </a:lnTo>
                <a:lnTo>
                  <a:pt x="6265591" y="2689010"/>
                </a:lnTo>
                <a:cubicBezTo>
                  <a:pt x="6265589" y="2688655"/>
                  <a:pt x="6266097" y="2687460"/>
                  <a:pt x="6267118" y="2685431"/>
                </a:cubicBezTo>
                <a:cubicBezTo>
                  <a:pt x="6268137" y="2683400"/>
                  <a:pt x="6269684" y="2682670"/>
                  <a:pt x="6271757" y="2683239"/>
                </a:cubicBezTo>
                <a:close/>
                <a:moveTo>
                  <a:pt x="6301457" y="2641099"/>
                </a:moveTo>
                <a:lnTo>
                  <a:pt x="6309761" y="2644804"/>
                </a:lnTo>
                <a:cubicBezTo>
                  <a:pt x="6312380" y="2649523"/>
                  <a:pt x="6312421" y="2655222"/>
                  <a:pt x="6309882" y="2661901"/>
                </a:cubicBezTo>
                <a:lnTo>
                  <a:pt x="6305731" y="2660048"/>
                </a:lnTo>
                <a:cubicBezTo>
                  <a:pt x="6301538" y="2658356"/>
                  <a:pt x="6298508" y="2656649"/>
                  <a:pt x="6296642" y="2654929"/>
                </a:cubicBezTo>
                <a:cubicBezTo>
                  <a:pt x="6294777" y="2653209"/>
                  <a:pt x="6294327" y="2650524"/>
                  <a:pt x="6295291" y="2646871"/>
                </a:cubicBezTo>
                <a:cubicBezTo>
                  <a:pt x="6295775" y="2642115"/>
                  <a:pt x="6297830" y="2640191"/>
                  <a:pt x="6301457" y="2641099"/>
                </a:cubicBezTo>
                <a:close/>
                <a:moveTo>
                  <a:pt x="6386010" y="2602123"/>
                </a:moveTo>
                <a:cubicBezTo>
                  <a:pt x="6378313" y="2610762"/>
                  <a:pt x="6372187" y="2622232"/>
                  <a:pt x="6367635" y="2636534"/>
                </a:cubicBezTo>
                <a:lnTo>
                  <a:pt x="6349015" y="2636750"/>
                </a:lnTo>
                <a:cubicBezTo>
                  <a:pt x="6354920" y="2630864"/>
                  <a:pt x="6360568" y="2624860"/>
                  <a:pt x="6365956" y="2618743"/>
                </a:cubicBezTo>
                <a:cubicBezTo>
                  <a:pt x="6371343" y="2612625"/>
                  <a:pt x="6378029" y="2607086"/>
                  <a:pt x="6386010" y="2602123"/>
                </a:cubicBezTo>
                <a:close/>
                <a:moveTo>
                  <a:pt x="6432073" y="2533198"/>
                </a:moveTo>
                <a:lnTo>
                  <a:pt x="6443158" y="2534635"/>
                </a:lnTo>
                <a:lnTo>
                  <a:pt x="6440375" y="2536901"/>
                </a:lnTo>
                <a:close/>
                <a:moveTo>
                  <a:pt x="6408935" y="2480271"/>
                </a:moveTo>
                <a:cubicBezTo>
                  <a:pt x="6415224" y="2491598"/>
                  <a:pt x="6422518" y="2499112"/>
                  <a:pt x="6430822" y="2502816"/>
                </a:cubicBezTo>
                <a:cubicBezTo>
                  <a:pt x="6422840" y="2507776"/>
                  <a:pt x="6416155" y="2513315"/>
                  <a:pt x="6410768" y="2519433"/>
                </a:cubicBezTo>
                <a:cubicBezTo>
                  <a:pt x="6405379" y="2525550"/>
                  <a:pt x="6399732" y="2531554"/>
                  <a:pt x="6393826" y="2537440"/>
                </a:cubicBezTo>
                <a:cubicBezTo>
                  <a:pt x="6389072" y="2535674"/>
                  <a:pt x="6383798" y="2533678"/>
                  <a:pt x="6378008" y="2531449"/>
                </a:cubicBezTo>
                <a:cubicBezTo>
                  <a:pt x="6372215" y="2529220"/>
                  <a:pt x="6369521" y="2526243"/>
                  <a:pt x="6369926" y="2522520"/>
                </a:cubicBezTo>
                <a:cubicBezTo>
                  <a:pt x="6370732" y="2520570"/>
                  <a:pt x="6372958" y="2518723"/>
                  <a:pt x="6376610" y="2516979"/>
                </a:cubicBezTo>
                <a:cubicBezTo>
                  <a:pt x="6380263" y="2515234"/>
                  <a:pt x="6383528" y="2513851"/>
                  <a:pt x="6386409" y="2512828"/>
                </a:cubicBezTo>
                <a:close/>
                <a:moveTo>
                  <a:pt x="6466810" y="2472002"/>
                </a:moveTo>
                <a:cubicBezTo>
                  <a:pt x="6464445" y="2472900"/>
                  <a:pt x="6463764" y="2474017"/>
                  <a:pt x="6464765" y="2475351"/>
                </a:cubicBezTo>
                <a:cubicBezTo>
                  <a:pt x="6465766" y="2476683"/>
                  <a:pt x="6467159" y="2478726"/>
                  <a:pt x="6468946" y="2481476"/>
                </a:cubicBezTo>
                <a:lnTo>
                  <a:pt x="6453471" y="2487354"/>
                </a:lnTo>
                <a:cubicBezTo>
                  <a:pt x="6455338" y="2483218"/>
                  <a:pt x="6459784" y="2478100"/>
                  <a:pt x="6466810" y="2472002"/>
                </a:cubicBezTo>
                <a:close/>
                <a:moveTo>
                  <a:pt x="6612259" y="2413322"/>
                </a:moveTo>
                <a:cubicBezTo>
                  <a:pt x="6623852" y="2419203"/>
                  <a:pt x="6627709" y="2428025"/>
                  <a:pt x="6623828" y="2439786"/>
                </a:cubicBezTo>
                <a:lnTo>
                  <a:pt x="6622819" y="2443597"/>
                </a:lnTo>
                <a:close/>
                <a:moveTo>
                  <a:pt x="6674804" y="2334707"/>
                </a:moveTo>
                <a:lnTo>
                  <a:pt x="6670773" y="2349951"/>
                </a:lnTo>
                <a:lnTo>
                  <a:pt x="6667630" y="2344287"/>
                </a:lnTo>
                <a:close/>
                <a:moveTo>
                  <a:pt x="6771079" y="2198704"/>
                </a:moveTo>
                <a:lnTo>
                  <a:pt x="6764028" y="2225384"/>
                </a:lnTo>
                <a:cubicBezTo>
                  <a:pt x="6757602" y="2231039"/>
                  <a:pt x="6750917" y="2236577"/>
                  <a:pt x="6743973" y="2242003"/>
                </a:cubicBezTo>
                <a:cubicBezTo>
                  <a:pt x="6737028" y="2247425"/>
                  <a:pt x="6731382" y="2253427"/>
                  <a:pt x="6727032" y="2260008"/>
                </a:cubicBezTo>
                <a:lnTo>
                  <a:pt x="6707404" y="2264035"/>
                </a:lnTo>
                <a:cubicBezTo>
                  <a:pt x="6700797" y="2280261"/>
                  <a:pt x="6687961" y="2293709"/>
                  <a:pt x="6668898" y="2304378"/>
                </a:cubicBezTo>
                <a:cubicBezTo>
                  <a:pt x="6649835" y="2315048"/>
                  <a:pt x="6637000" y="2328495"/>
                  <a:pt x="6630391" y="2344719"/>
                </a:cubicBezTo>
                <a:cubicBezTo>
                  <a:pt x="6629076" y="2350789"/>
                  <a:pt x="6626920" y="2356752"/>
                  <a:pt x="6623924" y="2362605"/>
                </a:cubicBezTo>
                <a:cubicBezTo>
                  <a:pt x="6620926" y="2368458"/>
                  <a:pt x="6615909" y="2372079"/>
                  <a:pt x="6608872" y="2373466"/>
                </a:cubicBezTo>
                <a:lnTo>
                  <a:pt x="6583200" y="2400360"/>
                </a:lnTo>
                <a:cubicBezTo>
                  <a:pt x="6578562" y="2414979"/>
                  <a:pt x="6570278" y="2425841"/>
                  <a:pt x="6558345" y="2432945"/>
                </a:cubicBezTo>
                <a:cubicBezTo>
                  <a:pt x="6546412" y="2440050"/>
                  <a:pt x="6534479" y="2447153"/>
                  <a:pt x="6522546" y="2454257"/>
                </a:cubicBezTo>
                <a:cubicBezTo>
                  <a:pt x="6520849" y="2457761"/>
                  <a:pt x="6516065" y="2464148"/>
                  <a:pt x="6508200" y="2473421"/>
                </a:cubicBezTo>
                <a:lnTo>
                  <a:pt x="6501913" y="2462095"/>
                </a:lnTo>
                <a:lnTo>
                  <a:pt x="6478135" y="2464271"/>
                </a:lnTo>
                <a:cubicBezTo>
                  <a:pt x="6472283" y="2465922"/>
                  <a:pt x="6468510" y="2468500"/>
                  <a:pt x="6466810" y="2472002"/>
                </a:cubicBezTo>
                <a:cubicBezTo>
                  <a:pt x="6475095" y="2458210"/>
                  <a:pt x="6482029" y="2445149"/>
                  <a:pt x="6487609" y="2432815"/>
                </a:cubicBezTo>
                <a:cubicBezTo>
                  <a:pt x="6493190" y="2420479"/>
                  <a:pt x="6496787" y="2411256"/>
                  <a:pt x="6498404" y="2405143"/>
                </a:cubicBezTo>
                <a:lnTo>
                  <a:pt x="6529233" y="2376288"/>
                </a:lnTo>
                <a:cubicBezTo>
                  <a:pt x="6537149" y="2379996"/>
                  <a:pt x="6542327" y="2380887"/>
                  <a:pt x="6544770" y="2378959"/>
                </a:cubicBezTo>
                <a:cubicBezTo>
                  <a:pt x="6547214" y="2377029"/>
                  <a:pt x="6549248" y="2372258"/>
                  <a:pt x="6550875" y="2364638"/>
                </a:cubicBezTo>
                <a:cubicBezTo>
                  <a:pt x="6553583" y="2357325"/>
                  <a:pt x="6561508" y="2356600"/>
                  <a:pt x="6574653" y="2362462"/>
                </a:cubicBezTo>
                <a:lnTo>
                  <a:pt x="6656704" y="2262724"/>
                </a:lnTo>
                <a:cubicBezTo>
                  <a:pt x="6664551" y="2265956"/>
                  <a:pt x="6669332" y="2265427"/>
                  <a:pt x="6671046" y="2261132"/>
                </a:cubicBezTo>
                <a:cubicBezTo>
                  <a:pt x="6672762" y="2256837"/>
                  <a:pt x="6674148" y="2251597"/>
                  <a:pt x="6675204" y="2245411"/>
                </a:cubicBezTo>
                <a:cubicBezTo>
                  <a:pt x="6676341" y="2241835"/>
                  <a:pt x="6678658" y="2240384"/>
                  <a:pt x="6682155" y="2241055"/>
                </a:cubicBezTo>
                <a:cubicBezTo>
                  <a:pt x="6685650" y="2241728"/>
                  <a:pt x="6689540" y="2243106"/>
                  <a:pt x="6693823" y="2245195"/>
                </a:cubicBezTo>
                <a:cubicBezTo>
                  <a:pt x="6697743" y="2232919"/>
                  <a:pt x="6707491" y="2221645"/>
                  <a:pt x="6723064" y="2211371"/>
                </a:cubicBezTo>
                <a:cubicBezTo>
                  <a:pt x="6738639" y="2201100"/>
                  <a:pt x="6754643" y="2196876"/>
                  <a:pt x="6771079" y="2198704"/>
                </a:cubicBezTo>
                <a:close/>
                <a:moveTo>
                  <a:pt x="8150828" y="2158029"/>
                </a:moveTo>
                <a:lnTo>
                  <a:pt x="8154254" y="2158522"/>
                </a:lnTo>
                <a:lnTo>
                  <a:pt x="8129774" y="2179016"/>
                </a:lnTo>
                <a:cubicBezTo>
                  <a:pt x="8128273" y="2183609"/>
                  <a:pt x="8126682" y="2187484"/>
                  <a:pt x="8124990" y="2190638"/>
                </a:cubicBezTo>
                <a:cubicBezTo>
                  <a:pt x="8123300" y="2193794"/>
                  <a:pt x="8120489" y="2197170"/>
                  <a:pt x="8116555" y="2200767"/>
                </a:cubicBezTo>
                <a:lnTo>
                  <a:pt x="8101803" y="2211028"/>
                </a:lnTo>
                <a:cubicBezTo>
                  <a:pt x="8103372" y="2214160"/>
                  <a:pt x="8104237" y="2216322"/>
                  <a:pt x="8104396" y="2217520"/>
                </a:cubicBezTo>
                <a:cubicBezTo>
                  <a:pt x="8104556" y="2218716"/>
                  <a:pt x="8104202" y="2220383"/>
                  <a:pt x="8103335" y="2222517"/>
                </a:cubicBezTo>
                <a:cubicBezTo>
                  <a:pt x="8093177" y="2235562"/>
                  <a:pt x="8080651" y="2239490"/>
                  <a:pt x="8065757" y="2234304"/>
                </a:cubicBezTo>
                <a:lnTo>
                  <a:pt x="8060135" y="2239062"/>
                </a:lnTo>
                <a:lnTo>
                  <a:pt x="8076036" y="2223726"/>
                </a:lnTo>
                <a:cubicBezTo>
                  <a:pt x="8106007" y="2201412"/>
                  <a:pt x="8130937" y="2179513"/>
                  <a:pt x="8150828" y="2158029"/>
                </a:cubicBezTo>
                <a:close/>
                <a:moveTo>
                  <a:pt x="10438575" y="1827870"/>
                </a:moveTo>
                <a:lnTo>
                  <a:pt x="10455580" y="1840054"/>
                </a:lnTo>
                <a:lnTo>
                  <a:pt x="10429147" y="1870349"/>
                </a:lnTo>
                <a:lnTo>
                  <a:pt x="10376424" y="1884619"/>
                </a:lnTo>
                <a:lnTo>
                  <a:pt x="10365433" y="1931603"/>
                </a:lnTo>
                <a:lnTo>
                  <a:pt x="10360791" y="1929686"/>
                </a:lnTo>
                <a:lnTo>
                  <a:pt x="10326732" y="1920755"/>
                </a:lnTo>
                <a:cubicBezTo>
                  <a:pt x="10333458" y="1917311"/>
                  <a:pt x="10337880" y="1907113"/>
                  <a:pt x="10339997" y="1890171"/>
                </a:cubicBezTo>
                <a:cubicBezTo>
                  <a:pt x="10342115" y="1873224"/>
                  <a:pt x="10352743" y="1860442"/>
                  <a:pt x="10371878" y="1851822"/>
                </a:cubicBezTo>
                <a:close/>
                <a:moveTo>
                  <a:pt x="6943053" y="1799520"/>
                </a:moveTo>
                <a:cubicBezTo>
                  <a:pt x="6945031" y="1800563"/>
                  <a:pt x="6946770" y="1802712"/>
                  <a:pt x="6948268" y="1805968"/>
                </a:cubicBezTo>
                <a:cubicBezTo>
                  <a:pt x="6949740" y="1808538"/>
                  <a:pt x="6950791" y="1812080"/>
                  <a:pt x="6951424" y="1816597"/>
                </a:cubicBezTo>
                <a:cubicBezTo>
                  <a:pt x="6952058" y="1821114"/>
                  <a:pt x="6951658" y="1824150"/>
                  <a:pt x="6950224" y="1825704"/>
                </a:cubicBezTo>
                <a:cubicBezTo>
                  <a:pt x="6944945" y="1824161"/>
                  <a:pt x="6941581" y="1824899"/>
                  <a:pt x="6940134" y="1827919"/>
                </a:cubicBezTo>
                <a:cubicBezTo>
                  <a:pt x="6938687" y="1830939"/>
                  <a:pt x="6935980" y="1833306"/>
                  <a:pt x="6932012" y="1835025"/>
                </a:cubicBezTo>
                <a:lnTo>
                  <a:pt x="6930785" y="1859252"/>
                </a:lnTo>
                <a:lnTo>
                  <a:pt x="6910283" y="1855444"/>
                </a:lnTo>
                <a:cubicBezTo>
                  <a:pt x="6907727" y="1851165"/>
                  <a:pt x="6906789" y="1847801"/>
                  <a:pt x="6907467" y="1845353"/>
                </a:cubicBezTo>
                <a:cubicBezTo>
                  <a:pt x="6908147" y="1842907"/>
                  <a:pt x="6909345" y="1841131"/>
                  <a:pt x="6911064" y="1840027"/>
                </a:cubicBezTo>
                <a:lnTo>
                  <a:pt x="6913914" y="1842144"/>
                </a:lnTo>
                <a:lnTo>
                  <a:pt x="6915588" y="1809109"/>
                </a:lnTo>
                <a:cubicBezTo>
                  <a:pt x="6921278" y="1811051"/>
                  <a:pt x="6928094" y="1812688"/>
                  <a:pt x="6936035" y="1814018"/>
                </a:cubicBezTo>
                <a:cubicBezTo>
                  <a:pt x="6943974" y="1815346"/>
                  <a:pt x="6945203" y="1810546"/>
                  <a:pt x="6939721" y="1799617"/>
                </a:cubicBezTo>
                <a:cubicBezTo>
                  <a:pt x="6939962" y="1798510"/>
                  <a:pt x="6941072" y="1798478"/>
                  <a:pt x="6943053" y="1799520"/>
                </a:cubicBezTo>
                <a:close/>
                <a:moveTo>
                  <a:pt x="7006757" y="1760300"/>
                </a:moveTo>
                <a:lnTo>
                  <a:pt x="7009606" y="1762415"/>
                </a:lnTo>
                <a:lnTo>
                  <a:pt x="7029662" y="1775034"/>
                </a:lnTo>
                <a:cubicBezTo>
                  <a:pt x="7026558" y="1775489"/>
                  <a:pt x="7025823" y="1780275"/>
                  <a:pt x="7027455" y="1789390"/>
                </a:cubicBezTo>
                <a:cubicBezTo>
                  <a:pt x="7029088" y="1798507"/>
                  <a:pt x="7025391" y="1803379"/>
                  <a:pt x="7016367" y="1804006"/>
                </a:cubicBezTo>
                <a:lnTo>
                  <a:pt x="6983909" y="1802741"/>
                </a:lnTo>
                <a:lnTo>
                  <a:pt x="6972624" y="1792070"/>
                </a:lnTo>
                <a:lnTo>
                  <a:pt x="6982065" y="1780802"/>
                </a:lnTo>
                <a:lnTo>
                  <a:pt x="7008490" y="1784440"/>
                </a:lnTo>
                <a:close/>
                <a:moveTo>
                  <a:pt x="10623460" y="1662127"/>
                </a:moveTo>
                <a:cubicBezTo>
                  <a:pt x="10626184" y="1668622"/>
                  <a:pt x="10626102" y="1674598"/>
                  <a:pt x="10623212" y="1680061"/>
                </a:cubicBezTo>
                <a:cubicBezTo>
                  <a:pt x="10620321" y="1685520"/>
                  <a:pt x="10616757" y="1690058"/>
                  <a:pt x="10612518" y="1693673"/>
                </a:cubicBezTo>
                <a:lnTo>
                  <a:pt x="10607875" y="1691754"/>
                </a:lnTo>
                <a:lnTo>
                  <a:pt x="10584426" y="1759352"/>
                </a:lnTo>
                <a:cubicBezTo>
                  <a:pt x="10573773" y="1760100"/>
                  <a:pt x="10560595" y="1762382"/>
                  <a:pt x="10544896" y="1766195"/>
                </a:cubicBezTo>
                <a:cubicBezTo>
                  <a:pt x="10529197" y="1770011"/>
                  <a:pt x="10523742" y="1780637"/>
                  <a:pt x="10528530" y="1798075"/>
                </a:cubicBezTo>
                <a:cubicBezTo>
                  <a:pt x="10527360" y="1800490"/>
                  <a:pt x="10525032" y="1801461"/>
                  <a:pt x="10521547" y="1800986"/>
                </a:cubicBezTo>
                <a:cubicBezTo>
                  <a:pt x="10518065" y="1800512"/>
                  <a:pt x="10515749" y="1797622"/>
                  <a:pt x="10514604" y="1792317"/>
                </a:cubicBezTo>
                <a:cubicBezTo>
                  <a:pt x="10513098" y="1788366"/>
                  <a:pt x="10513054" y="1782122"/>
                  <a:pt x="10514468" y="1773583"/>
                </a:cubicBezTo>
                <a:cubicBezTo>
                  <a:pt x="10515882" y="1765043"/>
                  <a:pt x="10518548" y="1758631"/>
                  <a:pt x="10522467" y="1754345"/>
                </a:cubicBezTo>
                <a:cubicBezTo>
                  <a:pt x="10532509" y="1753129"/>
                  <a:pt x="10539946" y="1748905"/>
                  <a:pt x="10544778" y="1741671"/>
                </a:cubicBezTo>
                <a:cubicBezTo>
                  <a:pt x="10549610" y="1734437"/>
                  <a:pt x="10556669" y="1727480"/>
                  <a:pt x="10565954" y="1720797"/>
                </a:cubicBezTo>
                <a:lnTo>
                  <a:pt x="10583148" y="1671224"/>
                </a:lnTo>
                <a:close/>
                <a:moveTo>
                  <a:pt x="10292693" y="1504092"/>
                </a:moveTo>
                <a:lnTo>
                  <a:pt x="10290833" y="1505913"/>
                </a:lnTo>
                <a:cubicBezTo>
                  <a:pt x="10268808" y="1530192"/>
                  <a:pt x="10255325" y="1548021"/>
                  <a:pt x="10250384" y="1559396"/>
                </a:cubicBezTo>
                <a:lnTo>
                  <a:pt x="10172744" y="1614895"/>
                </a:lnTo>
                <a:lnTo>
                  <a:pt x="10172170" y="1617942"/>
                </a:lnTo>
                <a:lnTo>
                  <a:pt x="10171395" y="1618268"/>
                </a:lnTo>
                <a:lnTo>
                  <a:pt x="10186420" y="1575528"/>
                </a:lnTo>
                <a:lnTo>
                  <a:pt x="10222464" y="1552253"/>
                </a:lnTo>
                <a:cubicBezTo>
                  <a:pt x="10227679" y="1553933"/>
                  <a:pt x="10233537" y="1551802"/>
                  <a:pt x="10240036" y="1545861"/>
                </a:cubicBezTo>
                <a:cubicBezTo>
                  <a:pt x="10246536" y="1539921"/>
                  <a:pt x="10251628" y="1532046"/>
                  <a:pt x="10255307" y="1522236"/>
                </a:cubicBezTo>
                <a:close/>
                <a:moveTo>
                  <a:pt x="8430324" y="1311276"/>
                </a:moveTo>
                <a:lnTo>
                  <a:pt x="8417992" y="1322817"/>
                </a:lnTo>
                <a:lnTo>
                  <a:pt x="8419000" y="1319006"/>
                </a:lnTo>
                <a:cubicBezTo>
                  <a:pt x="8420698" y="1315502"/>
                  <a:pt x="8424473" y="1312926"/>
                  <a:pt x="8430324" y="1311276"/>
                </a:cubicBezTo>
                <a:close/>
                <a:moveTo>
                  <a:pt x="6818477" y="1275307"/>
                </a:moveTo>
                <a:lnTo>
                  <a:pt x="6833170" y="1277083"/>
                </a:lnTo>
                <a:lnTo>
                  <a:pt x="6832947" y="1281488"/>
                </a:lnTo>
                <a:lnTo>
                  <a:pt x="6820992" y="1284031"/>
                </a:lnTo>
                <a:lnTo>
                  <a:pt x="6820657" y="1290639"/>
                </a:lnTo>
                <a:cubicBezTo>
                  <a:pt x="6819306" y="1289349"/>
                  <a:pt x="6818531" y="1287632"/>
                  <a:pt x="6818331" y="1285483"/>
                </a:cubicBezTo>
                <a:cubicBezTo>
                  <a:pt x="6818133" y="1283336"/>
                  <a:pt x="6818070" y="1282147"/>
                  <a:pt x="6818143" y="1281916"/>
                </a:cubicBezTo>
                <a:close/>
                <a:moveTo>
                  <a:pt x="8484184" y="1247958"/>
                </a:moveTo>
                <a:cubicBezTo>
                  <a:pt x="8487544" y="1247681"/>
                  <a:pt x="8493248" y="1249515"/>
                  <a:pt x="8501293" y="1253459"/>
                </a:cubicBezTo>
                <a:lnTo>
                  <a:pt x="8509596" y="1257164"/>
                </a:lnTo>
                <a:lnTo>
                  <a:pt x="8506574" y="1268597"/>
                </a:lnTo>
                <a:lnTo>
                  <a:pt x="8479774" y="1282207"/>
                </a:lnTo>
                <a:lnTo>
                  <a:pt x="8476508" y="1259445"/>
                </a:lnTo>
                <a:cubicBezTo>
                  <a:pt x="8478265" y="1252063"/>
                  <a:pt x="8480825" y="1248235"/>
                  <a:pt x="8484184" y="1247958"/>
                </a:cubicBezTo>
                <a:close/>
                <a:moveTo>
                  <a:pt x="6838029" y="1239557"/>
                </a:moveTo>
                <a:cubicBezTo>
                  <a:pt x="6840869" y="1241858"/>
                  <a:pt x="6842941" y="1244732"/>
                  <a:pt x="6844244" y="1248176"/>
                </a:cubicBezTo>
                <a:cubicBezTo>
                  <a:pt x="6845549" y="1251621"/>
                  <a:pt x="6846140" y="1254536"/>
                  <a:pt x="6846018" y="1256921"/>
                </a:cubicBezTo>
                <a:cubicBezTo>
                  <a:pt x="6845788" y="1259035"/>
                  <a:pt x="6844518" y="1259805"/>
                  <a:pt x="6842206" y="1259230"/>
                </a:cubicBezTo>
                <a:cubicBezTo>
                  <a:pt x="6839895" y="1258655"/>
                  <a:pt x="6837255" y="1257265"/>
                  <a:pt x="6834288" y="1255060"/>
                </a:cubicBezTo>
                <a:lnTo>
                  <a:pt x="6833505" y="1270476"/>
                </a:lnTo>
                <a:lnTo>
                  <a:pt x="6819706" y="1251081"/>
                </a:lnTo>
                <a:lnTo>
                  <a:pt x="6834957" y="1241845"/>
                </a:lnTo>
                <a:cubicBezTo>
                  <a:pt x="6834907" y="1241618"/>
                  <a:pt x="6835063" y="1240971"/>
                  <a:pt x="6835425" y="1239908"/>
                </a:cubicBezTo>
                <a:cubicBezTo>
                  <a:pt x="6835786" y="1238844"/>
                  <a:pt x="6836655" y="1238727"/>
                  <a:pt x="6838029" y="1239557"/>
                </a:cubicBezTo>
                <a:close/>
                <a:moveTo>
                  <a:pt x="6850877" y="1219395"/>
                </a:moveTo>
                <a:lnTo>
                  <a:pt x="6856576" y="1223630"/>
                </a:lnTo>
                <a:cubicBezTo>
                  <a:pt x="6858857" y="1227229"/>
                  <a:pt x="6859658" y="1230871"/>
                  <a:pt x="6858978" y="1234556"/>
                </a:cubicBezTo>
                <a:lnTo>
                  <a:pt x="6856129" y="1232439"/>
                </a:lnTo>
                <a:cubicBezTo>
                  <a:pt x="6853276" y="1230414"/>
                  <a:pt x="6851148" y="1228642"/>
                  <a:pt x="6849746" y="1227124"/>
                </a:cubicBezTo>
                <a:cubicBezTo>
                  <a:pt x="6848345" y="1225608"/>
                  <a:pt x="6847699" y="1223794"/>
                  <a:pt x="6847805" y="1221683"/>
                </a:cubicBezTo>
                <a:cubicBezTo>
                  <a:pt x="6847461" y="1218760"/>
                  <a:pt x="6848484" y="1217997"/>
                  <a:pt x="6850877" y="1219395"/>
                </a:cubicBezTo>
                <a:close/>
                <a:moveTo>
                  <a:pt x="6898474" y="1213624"/>
                </a:moveTo>
                <a:cubicBezTo>
                  <a:pt x="6894833" y="1217395"/>
                  <a:pt x="6892562" y="1223325"/>
                  <a:pt x="6891659" y="1231415"/>
                </a:cubicBezTo>
                <a:lnTo>
                  <a:pt x="6880039" y="1227352"/>
                </a:lnTo>
                <a:cubicBezTo>
                  <a:pt x="6882933" y="1224932"/>
                  <a:pt x="6885650" y="1222379"/>
                  <a:pt x="6888189" y="1219695"/>
                </a:cubicBezTo>
                <a:cubicBezTo>
                  <a:pt x="6890726" y="1217010"/>
                  <a:pt x="6894155" y="1214988"/>
                  <a:pt x="6898474" y="1213624"/>
                </a:cubicBezTo>
                <a:close/>
                <a:moveTo>
                  <a:pt x="6917914" y="1180078"/>
                </a:moveTo>
                <a:lnTo>
                  <a:pt x="6925044" y="1183495"/>
                </a:lnTo>
                <a:lnTo>
                  <a:pt x="6923612" y="1184312"/>
                </a:lnTo>
                <a:close/>
                <a:moveTo>
                  <a:pt x="6931320" y="1148903"/>
                </a:moveTo>
                <a:cubicBezTo>
                  <a:pt x="6929963" y="1148942"/>
                  <a:pt x="6929688" y="1149500"/>
                  <a:pt x="6930496" y="1150577"/>
                </a:cubicBezTo>
                <a:cubicBezTo>
                  <a:pt x="6931303" y="1151652"/>
                  <a:pt x="6932453" y="1153269"/>
                  <a:pt x="6933946" y="1155425"/>
                </a:cubicBezTo>
                <a:lnTo>
                  <a:pt x="6925063" y="1155680"/>
                </a:lnTo>
                <a:cubicBezTo>
                  <a:pt x="6925669" y="1153465"/>
                  <a:pt x="6927754" y="1151205"/>
                  <a:pt x="6931320" y="1148903"/>
                </a:cubicBezTo>
                <a:close/>
                <a:moveTo>
                  <a:pt x="7014334" y="1144311"/>
                </a:moveTo>
                <a:cubicBezTo>
                  <a:pt x="7022388" y="1150677"/>
                  <a:pt x="7026001" y="1157170"/>
                  <a:pt x="7025173" y="1163792"/>
                </a:cubicBezTo>
                <a:lnTo>
                  <a:pt x="7025061" y="1165994"/>
                </a:lnTo>
                <a:close/>
                <a:moveTo>
                  <a:pt x="6896236" y="1141116"/>
                </a:moveTo>
                <a:cubicBezTo>
                  <a:pt x="6901712" y="1149757"/>
                  <a:pt x="6907298" y="1156192"/>
                  <a:pt x="6912997" y="1160427"/>
                </a:cubicBezTo>
                <a:cubicBezTo>
                  <a:pt x="6908678" y="1161788"/>
                  <a:pt x="6905249" y="1163811"/>
                  <a:pt x="6902711" y="1166496"/>
                </a:cubicBezTo>
                <a:cubicBezTo>
                  <a:pt x="6900172" y="1169180"/>
                  <a:pt x="6897456" y="1171733"/>
                  <a:pt x="6894562" y="1174153"/>
                </a:cubicBezTo>
                <a:cubicBezTo>
                  <a:pt x="6891348" y="1171955"/>
                  <a:pt x="6887776" y="1169492"/>
                  <a:pt x="6883850" y="1166765"/>
                </a:cubicBezTo>
                <a:cubicBezTo>
                  <a:pt x="6879923" y="1164037"/>
                  <a:pt x="6877832" y="1161531"/>
                  <a:pt x="6877579" y="1159249"/>
                </a:cubicBezTo>
                <a:cubicBezTo>
                  <a:pt x="6877818" y="1158188"/>
                  <a:pt x="6878959" y="1157512"/>
                  <a:pt x="6881007" y="1157225"/>
                </a:cubicBezTo>
                <a:cubicBezTo>
                  <a:pt x="6883055" y="1156937"/>
                  <a:pt x="6884909" y="1156791"/>
                  <a:pt x="6886573" y="1156789"/>
                </a:cubicBezTo>
                <a:close/>
                <a:moveTo>
                  <a:pt x="7042768" y="1108306"/>
                </a:moveTo>
                <a:lnTo>
                  <a:pt x="7042321" y="1117115"/>
                </a:lnTo>
                <a:lnTo>
                  <a:pt x="7039584" y="1112795"/>
                </a:lnTo>
                <a:close/>
                <a:moveTo>
                  <a:pt x="8638593" y="1067587"/>
                </a:moveTo>
                <a:cubicBezTo>
                  <a:pt x="8646941" y="1071488"/>
                  <a:pt x="8653361" y="1077193"/>
                  <a:pt x="8657854" y="1084700"/>
                </a:cubicBezTo>
                <a:cubicBezTo>
                  <a:pt x="8662348" y="1092209"/>
                  <a:pt x="8664648" y="1100335"/>
                  <a:pt x="8664753" y="1109082"/>
                </a:cubicBezTo>
                <a:cubicBezTo>
                  <a:pt x="8642708" y="1136883"/>
                  <a:pt x="8619093" y="1161853"/>
                  <a:pt x="8593904" y="1183993"/>
                </a:cubicBezTo>
                <a:lnTo>
                  <a:pt x="8570890" y="1148163"/>
                </a:lnTo>
                <a:cubicBezTo>
                  <a:pt x="8581464" y="1144004"/>
                  <a:pt x="8593534" y="1131992"/>
                  <a:pt x="8607101" y="1112123"/>
                </a:cubicBezTo>
                <a:cubicBezTo>
                  <a:pt x="8620666" y="1092256"/>
                  <a:pt x="8631165" y="1077410"/>
                  <a:pt x="8638593" y="1067587"/>
                </a:cubicBezTo>
                <a:close/>
                <a:moveTo>
                  <a:pt x="9838921" y="1042302"/>
                </a:moveTo>
                <a:lnTo>
                  <a:pt x="9856739" y="1055022"/>
                </a:lnTo>
                <a:lnTo>
                  <a:pt x="9828768" y="1087034"/>
                </a:lnTo>
                <a:lnTo>
                  <a:pt x="9773235" y="1102337"/>
                </a:lnTo>
                <a:lnTo>
                  <a:pt x="9761413" y="1151815"/>
                </a:lnTo>
                <a:lnTo>
                  <a:pt x="9756541" y="1149824"/>
                </a:lnTo>
                <a:lnTo>
                  <a:pt x="9720768" y="1140621"/>
                </a:lnTo>
                <a:cubicBezTo>
                  <a:pt x="9727862" y="1136960"/>
                  <a:pt x="9732569" y="1126211"/>
                  <a:pt x="9734891" y="1108379"/>
                </a:cubicBezTo>
                <a:cubicBezTo>
                  <a:pt x="9737212" y="1090543"/>
                  <a:pt x="9748462" y="1077039"/>
                  <a:pt x="9768636" y="1067866"/>
                </a:cubicBezTo>
                <a:close/>
                <a:moveTo>
                  <a:pt x="7056180" y="1040569"/>
                </a:moveTo>
                <a:cubicBezTo>
                  <a:pt x="7064526" y="1037535"/>
                  <a:pt x="7073964" y="1038453"/>
                  <a:pt x="7084496" y="1043327"/>
                </a:cubicBezTo>
                <a:lnTo>
                  <a:pt x="7083715" y="1058744"/>
                </a:lnTo>
                <a:cubicBezTo>
                  <a:pt x="7080464" y="1060900"/>
                  <a:pt x="7077035" y="1062922"/>
                  <a:pt x="7073429" y="1064814"/>
                </a:cubicBezTo>
                <a:cubicBezTo>
                  <a:pt x="7069822" y="1066704"/>
                  <a:pt x="7067106" y="1069256"/>
                  <a:pt x="7065280" y="1072470"/>
                </a:cubicBezTo>
                <a:lnTo>
                  <a:pt x="7053548" y="1070609"/>
                </a:lnTo>
                <a:cubicBezTo>
                  <a:pt x="7051622" y="1079462"/>
                  <a:pt x="7045421" y="1085139"/>
                  <a:pt x="7034946" y="1087639"/>
                </a:cubicBezTo>
                <a:cubicBezTo>
                  <a:pt x="7024471" y="1090140"/>
                  <a:pt x="7018271" y="1095817"/>
                  <a:pt x="7016344" y="1104668"/>
                </a:cubicBezTo>
                <a:cubicBezTo>
                  <a:pt x="7016347" y="1108242"/>
                  <a:pt x="7015810" y="1111556"/>
                  <a:pt x="7014732" y="1114612"/>
                </a:cubicBezTo>
                <a:cubicBezTo>
                  <a:pt x="7013652" y="1117666"/>
                  <a:pt x="7011006" y="1118843"/>
                  <a:pt x="7006792" y="1118139"/>
                </a:cubicBezTo>
                <a:lnTo>
                  <a:pt x="6994390" y="1129492"/>
                </a:lnTo>
                <a:cubicBezTo>
                  <a:pt x="6993478" y="1137765"/>
                  <a:pt x="6989773" y="1142821"/>
                  <a:pt x="6983274" y="1144657"/>
                </a:cubicBezTo>
                <a:cubicBezTo>
                  <a:pt x="6976774" y="1146494"/>
                  <a:pt x="6970275" y="1148330"/>
                  <a:pt x="6963776" y="1150166"/>
                </a:cubicBezTo>
                <a:cubicBezTo>
                  <a:pt x="6963191" y="1152017"/>
                  <a:pt x="6961067" y="1155010"/>
                  <a:pt x="6957408" y="1159147"/>
                </a:cubicBezTo>
                <a:lnTo>
                  <a:pt x="6951934" y="1150508"/>
                </a:lnTo>
                <a:lnTo>
                  <a:pt x="6937353" y="1146530"/>
                </a:lnTo>
                <a:cubicBezTo>
                  <a:pt x="6933917" y="1146262"/>
                  <a:pt x="6931907" y="1147054"/>
                  <a:pt x="6931320" y="1148903"/>
                </a:cubicBezTo>
                <a:cubicBezTo>
                  <a:pt x="6934627" y="1141980"/>
                  <a:pt x="6937187" y="1135218"/>
                  <a:pt x="6939000" y="1128614"/>
                </a:cubicBezTo>
                <a:cubicBezTo>
                  <a:pt x="6940813" y="1122010"/>
                  <a:pt x="6941809" y="1116942"/>
                  <a:pt x="6941989" y="1113409"/>
                </a:cubicBezTo>
                <a:lnTo>
                  <a:pt x="6957351" y="1101970"/>
                </a:lnTo>
                <a:cubicBezTo>
                  <a:pt x="6962808" y="1106120"/>
                  <a:pt x="6966169" y="1107856"/>
                  <a:pt x="6967435" y="1107178"/>
                </a:cubicBezTo>
                <a:cubicBezTo>
                  <a:pt x="6968701" y="1106499"/>
                  <a:pt x="6969325" y="1103916"/>
                  <a:pt x="6969306" y="1099426"/>
                </a:cubicBezTo>
                <a:cubicBezTo>
                  <a:pt x="6970005" y="1095375"/>
                  <a:pt x="6974864" y="1096701"/>
                  <a:pt x="6983886" y="1103404"/>
                </a:cubicBezTo>
                <a:lnTo>
                  <a:pt x="7021650" y="1058334"/>
                </a:lnTo>
                <a:cubicBezTo>
                  <a:pt x="7026999" y="1062165"/>
                  <a:pt x="7029918" y="1062906"/>
                  <a:pt x="7030406" y="1060554"/>
                </a:cubicBezTo>
                <a:cubicBezTo>
                  <a:pt x="7030895" y="1058204"/>
                  <a:pt x="7031049" y="1055176"/>
                  <a:pt x="7030868" y="1051470"/>
                </a:cubicBezTo>
                <a:cubicBezTo>
                  <a:pt x="7031093" y="1049448"/>
                  <a:pt x="7032345" y="1049046"/>
                  <a:pt x="7034624" y="1050263"/>
                </a:cubicBezTo>
                <a:cubicBezTo>
                  <a:pt x="7036902" y="1051480"/>
                  <a:pt x="7039524" y="1053236"/>
                  <a:pt x="7042488" y="1055534"/>
                </a:cubicBezTo>
                <a:cubicBezTo>
                  <a:pt x="7043269" y="1048592"/>
                  <a:pt x="7047834" y="1043605"/>
                  <a:pt x="7056180" y="1040569"/>
                </a:cubicBezTo>
                <a:close/>
                <a:moveTo>
                  <a:pt x="7177733" y="1012052"/>
                </a:moveTo>
                <a:cubicBezTo>
                  <a:pt x="7179339" y="1013197"/>
                  <a:pt x="7181113" y="1014612"/>
                  <a:pt x="7183061" y="1016297"/>
                </a:cubicBezTo>
                <a:cubicBezTo>
                  <a:pt x="7185008" y="1017982"/>
                  <a:pt x="7186044" y="1019418"/>
                  <a:pt x="7186168" y="1020605"/>
                </a:cubicBezTo>
                <a:cubicBezTo>
                  <a:pt x="7185642" y="1022499"/>
                  <a:pt x="7183540" y="1022652"/>
                  <a:pt x="7179863" y="1021062"/>
                </a:cubicBezTo>
                <a:cubicBezTo>
                  <a:pt x="7176186" y="1019472"/>
                  <a:pt x="7173428" y="1017995"/>
                  <a:pt x="7171588" y="1016627"/>
                </a:cubicBezTo>
                <a:close/>
                <a:moveTo>
                  <a:pt x="8706420" y="1004109"/>
                </a:moveTo>
                <a:cubicBezTo>
                  <a:pt x="8710869" y="1008489"/>
                  <a:pt x="8716560" y="1014757"/>
                  <a:pt x="8723495" y="1022909"/>
                </a:cubicBezTo>
                <a:cubicBezTo>
                  <a:pt x="8730428" y="1031062"/>
                  <a:pt x="8733791" y="1037355"/>
                  <a:pt x="8733586" y="1041791"/>
                </a:cubicBezTo>
                <a:cubicBezTo>
                  <a:pt x="8732411" y="1043308"/>
                  <a:pt x="8729350" y="1043185"/>
                  <a:pt x="8724402" y="1041421"/>
                </a:cubicBezTo>
                <a:cubicBezTo>
                  <a:pt x="8719454" y="1039659"/>
                  <a:pt x="8716645" y="1038583"/>
                  <a:pt x="8715973" y="1038195"/>
                </a:cubicBezTo>
                <a:lnTo>
                  <a:pt x="8687279" y="1076524"/>
                </a:lnTo>
                <a:lnTo>
                  <a:pt x="8667288" y="1029260"/>
                </a:lnTo>
                <a:close/>
                <a:moveTo>
                  <a:pt x="7221528" y="964607"/>
                </a:moveTo>
                <a:lnTo>
                  <a:pt x="7221082" y="973417"/>
                </a:lnTo>
                <a:lnTo>
                  <a:pt x="7215384" y="969183"/>
                </a:lnTo>
                <a:cubicBezTo>
                  <a:pt x="7215504" y="968034"/>
                  <a:pt x="7216173" y="967007"/>
                  <a:pt x="7217388" y="966100"/>
                </a:cubicBezTo>
                <a:cubicBezTo>
                  <a:pt x="7218604" y="965195"/>
                  <a:pt x="7219985" y="964697"/>
                  <a:pt x="7221528" y="964607"/>
                </a:cubicBezTo>
                <a:close/>
                <a:moveTo>
                  <a:pt x="8778397" y="942481"/>
                </a:moveTo>
                <a:cubicBezTo>
                  <a:pt x="8780453" y="943843"/>
                  <a:pt x="8781811" y="946755"/>
                  <a:pt x="8782468" y="951220"/>
                </a:cubicBezTo>
                <a:cubicBezTo>
                  <a:pt x="8783124" y="955686"/>
                  <a:pt x="8783191" y="959088"/>
                  <a:pt x="8782670" y="961430"/>
                </a:cubicBezTo>
                <a:cubicBezTo>
                  <a:pt x="8780726" y="960741"/>
                  <a:pt x="8779175" y="960758"/>
                  <a:pt x="8778015" y="961484"/>
                </a:cubicBezTo>
                <a:cubicBezTo>
                  <a:pt x="8776856" y="962210"/>
                  <a:pt x="8775305" y="962228"/>
                  <a:pt x="8773361" y="961537"/>
                </a:cubicBezTo>
                <a:cubicBezTo>
                  <a:pt x="8768684" y="958742"/>
                  <a:pt x="8766589" y="954967"/>
                  <a:pt x="8767073" y="950213"/>
                </a:cubicBezTo>
                <a:cubicBezTo>
                  <a:pt x="8767466" y="947990"/>
                  <a:pt x="8768442" y="945762"/>
                  <a:pt x="8770000" y="943528"/>
                </a:cubicBezTo>
                <a:cubicBezTo>
                  <a:pt x="8771556" y="941293"/>
                  <a:pt x="8774356" y="940945"/>
                  <a:pt x="8778397" y="942481"/>
                </a:cubicBezTo>
                <a:close/>
                <a:moveTo>
                  <a:pt x="7200075" y="921241"/>
                </a:moveTo>
                <a:lnTo>
                  <a:pt x="7202589" y="929966"/>
                </a:lnTo>
                <a:lnTo>
                  <a:pt x="7198847" y="945467"/>
                </a:lnTo>
                <a:cubicBezTo>
                  <a:pt x="7196455" y="944071"/>
                  <a:pt x="7195430" y="944833"/>
                  <a:pt x="7195776" y="947756"/>
                </a:cubicBezTo>
                <a:cubicBezTo>
                  <a:pt x="7190076" y="943521"/>
                  <a:pt x="7187339" y="939202"/>
                  <a:pt x="7187562" y="934797"/>
                </a:cubicBezTo>
                <a:cubicBezTo>
                  <a:pt x="7187854" y="931491"/>
                  <a:pt x="7189227" y="928702"/>
                  <a:pt x="7191682" y="926433"/>
                </a:cubicBezTo>
                <a:cubicBezTo>
                  <a:pt x="7194137" y="924161"/>
                  <a:pt x="7196935" y="922431"/>
                  <a:pt x="7200075" y="921241"/>
                </a:cubicBezTo>
                <a:close/>
                <a:moveTo>
                  <a:pt x="8817408" y="900234"/>
                </a:moveTo>
                <a:cubicBezTo>
                  <a:pt x="8821796" y="901924"/>
                  <a:pt x="8825475" y="904098"/>
                  <a:pt x="8828446" y="906756"/>
                </a:cubicBezTo>
                <a:cubicBezTo>
                  <a:pt x="8831418" y="909412"/>
                  <a:pt x="8832265" y="913518"/>
                  <a:pt x="8830992" y="919074"/>
                </a:cubicBezTo>
                <a:lnTo>
                  <a:pt x="8825954" y="938132"/>
                </a:lnTo>
                <a:close/>
                <a:moveTo>
                  <a:pt x="7314596" y="878356"/>
                </a:moveTo>
                <a:lnTo>
                  <a:pt x="7328619" y="893348"/>
                </a:lnTo>
                <a:lnTo>
                  <a:pt x="7327837" y="908763"/>
                </a:lnTo>
                <a:lnTo>
                  <a:pt x="7322139" y="904530"/>
                </a:lnTo>
                <a:lnTo>
                  <a:pt x="7312475" y="920203"/>
                </a:lnTo>
                <a:lnTo>
                  <a:pt x="7294598" y="922916"/>
                </a:lnTo>
                <a:cubicBezTo>
                  <a:pt x="7296896" y="926195"/>
                  <a:pt x="7296323" y="927768"/>
                  <a:pt x="7292880" y="927639"/>
                </a:cubicBezTo>
                <a:cubicBezTo>
                  <a:pt x="7289438" y="927510"/>
                  <a:pt x="7286100" y="925315"/>
                  <a:pt x="7282866" y="921055"/>
                </a:cubicBezTo>
                <a:cubicBezTo>
                  <a:pt x="7274440" y="922031"/>
                  <a:pt x="7270233" y="927285"/>
                  <a:pt x="7270242" y="936814"/>
                </a:cubicBezTo>
                <a:cubicBezTo>
                  <a:pt x="7267103" y="939195"/>
                  <a:pt x="7263423" y="941318"/>
                  <a:pt x="7259202" y="943179"/>
                </a:cubicBezTo>
                <a:cubicBezTo>
                  <a:pt x="7254980" y="945042"/>
                  <a:pt x="7250615" y="946084"/>
                  <a:pt x="7246109" y="946306"/>
                </a:cubicBezTo>
                <a:lnTo>
                  <a:pt x="7242478" y="959605"/>
                </a:lnTo>
                <a:lnTo>
                  <a:pt x="7231416" y="944530"/>
                </a:lnTo>
                <a:lnTo>
                  <a:pt x="7217282" y="931742"/>
                </a:lnTo>
                <a:cubicBezTo>
                  <a:pt x="7221612" y="931388"/>
                  <a:pt x="7224907" y="929552"/>
                  <a:pt x="7227170" y="926235"/>
                </a:cubicBezTo>
                <a:cubicBezTo>
                  <a:pt x="7229432" y="922916"/>
                  <a:pt x="7231332" y="919471"/>
                  <a:pt x="7232868" y="915899"/>
                </a:cubicBezTo>
                <a:lnTo>
                  <a:pt x="7246779" y="933092"/>
                </a:lnTo>
                <a:cubicBezTo>
                  <a:pt x="7251777" y="932901"/>
                  <a:pt x="7257575" y="927878"/>
                  <a:pt x="7264173" y="918020"/>
                </a:cubicBezTo>
                <a:cubicBezTo>
                  <a:pt x="7270771" y="908164"/>
                  <a:pt x="7274488" y="900451"/>
                  <a:pt x="7275324" y="894883"/>
                </a:cubicBezTo>
                <a:lnTo>
                  <a:pt x="7296607" y="883273"/>
                </a:lnTo>
                <a:cubicBezTo>
                  <a:pt x="7296807" y="882994"/>
                  <a:pt x="7297946" y="882411"/>
                  <a:pt x="7300022" y="881525"/>
                </a:cubicBezTo>
                <a:cubicBezTo>
                  <a:pt x="7302099" y="880641"/>
                  <a:pt x="7303923" y="881139"/>
                  <a:pt x="7305490" y="883017"/>
                </a:cubicBezTo>
                <a:lnTo>
                  <a:pt x="7311635" y="878442"/>
                </a:lnTo>
                <a:cubicBezTo>
                  <a:pt x="7313127" y="880599"/>
                  <a:pt x="7314305" y="881664"/>
                  <a:pt x="7315169" y="881639"/>
                </a:cubicBezTo>
                <a:cubicBezTo>
                  <a:pt x="7316032" y="881614"/>
                  <a:pt x="7315842" y="880521"/>
                  <a:pt x="7314596" y="878356"/>
                </a:cubicBezTo>
                <a:close/>
                <a:moveTo>
                  <a:pt x="10034306" y="866944"/>
                </a:moveTo>
                <a:cubicBezTo>
                  <a:pt x="10037136" y="873760"/>
                  <a:pt x="10037016" y="880046"/>
                  <a:pt x="10033946" y="885807"/>
                </a:cubicBezTo>
                <a:cubicBezTo>
                  <a:pt x="10030875" y="891565"/>
                  <a:pt x="10027101" y="896358"/>
                  <a:pt x="10022622" y="900184"/>
                </a:cubicBezTo>
                <a:lnTo>
                  <a:pt x="10017749" y="898191"/>
                </a:lnTo>
                <a:lnTo>
                  <a:pt x="9992709" y="969422"/>
                </a:lnTo>
                <a:cubicBezTo>
                  <a:pt x="9981500" y="970268"/>
                  <a:pt x="9967627" y="972741"/>
                  <a:pt x="9951093" y="976839"/>
                </a:cubicBezTo>
                <a:cubicBezTo>
                  <a:pt x="9934559" y="980940"/>
                  <a:pt x="9928763" y="992147"/>
                  <a:pt x="9933701" y="1010462"/>
                </a:cubicBezTo>
                <a:cubicBezTo>
                  <a:pt x="9932458" y="1013009"/>
                  <a:pt x="9930003" y="1014043"/>
                  <a:pt x="9926340" y="1013563"/>
                </a:cubicBezTo>
                <a:cubicBezTo>
                  <a:pt x="9922681" y="1013083"/>
                  <a:pt x="9920262" y="1010056"/>
                  <a:pt x="9919086" y="1004483"/>
                </a:cubicBezTo>
                <a:cubicBezTo>
                  <a:pt x="9917525" y="1000336"/>
                  <a:pt x="9917513" y="993769"/>
                  <a:pt x="9919048" y="984779"/>
                </a:cubicBezTo>
                <a:cubicBezTo>
                  <a:pt x="9920583" y="975789"/>
                  <a:pt x="9923423" y="969030"/>
                  <a:pt x="9927569" y="964500"/>
                </a:cubicBezTo>
                <a:cubicBezTo>
                  <a:pt x="9938137" y="963166"/>
                  <a:pt x="9945983" y="958682"/>
                  <a:pt x="9951106" y="951046"/>
                </a:cubicBezTo>
                <a:cubicBezTo>
                  <a:pt x="9956228" y="943410"/>
                  <a:pt x="9963691" y="936053"/>
                  <a:pt x="9973495" y="928972"/>
                </a:cubicBezTo>
                <a:lnTo>
                  <a:pt x="9991856" y="876736"/>
                </a:lnTo>
                <a:close/>
                <a:moveTo>
                  <a:pt x="8001838" y="851959"/>
                </a:moveTo>
                <a:lnTo>
                  <a:pt x="7995693" y="856533"/>
                </a:lnTo>
                <a:lnTo>
                  <a:pt x="7995806" y="854331"/>
                </a:lnTo>
                <a:cubicBezTo>
                  <a:pt x="7996391" y="852481"/>
                  <a:pt x="7998402" y="851690"/>
                  <a:pt x="8001838" y="851959"/>
                </a:cubicBezTo>
                <a:close/>
                <a:moveTo>
                  <a:pt x="7345991" y="842267"/>
                </a:moveTo>
                <a:cubicBezTo>
                  <a:pt x="7343026" y="847300"/>
                  <a:pt x="7341428" y="854492"/>
                  <a:pt x="7341202" y="863846"/>
                </a:cubicBezTo>
                <a:cubicBezTo>
                  <a:pt x="7340973" y="873199"/>
                  <a:pt x="7340801" y="881450"/>
                  <a:pt x="7340685" y="888601"/>
                </a:cubicBezTo>
                <a:lnTo>
                  <a:pt x="7321075" y="867174"/>
                </a:lnTo>
                <a:lnTo>
                  <a:pt x="7336438" y="855736"/>
                </a:lnTo>
                <a:cubicBezTo>
                  <a:pt x="7336884" y="846926"/>
                  <a:pt x="7340069" y="842437"/>
                  <a:pt x="7345991" y="842267"/>
                </a:cubicBezTo>
                <a:close/>
                <a:moveTo>
                  <a:pt x="8514854" y="833444"/>
                </a:moveTo>
                <a:cubicBezTo>
                  <a:pt x="8511859" y="842583"/>
                  <a:pt x="8507434" y="850549"/>
                  <a:pt x="8501575" y="857346"/>
                </a:cubicBezTo>
                <a:cubicBezTo>
                  <a:pt x="8495719" y="864142"/>
                  <a:pt x="8491292" y="872110"/>
                  <a:pt x="8488298" y="881248"/>
                </a:cubicBezTo>
                <a:cubicBezTo>
                  <a:pt x="8478794" y="881357"/>
                  <a:pt x="8470406" y="883829"/>
                  <a:pt x="8463135" y="888663"/>
                </a:cubicBezTo>
                <a:cubicBezTo>
                  <a:pt x="8455862" y="893498"/>
                  <a:pt x="8450870" y="900679"/>
                  <a:pt x="8448158" y="910210"/>
                </a:cubicBezTo>
                <a:cubicBezTo>
                  <a:pt x="8447681" y="912748"/>
                  <a:pt x="8446369" y="916247"/>
                  <a:pt x="8444223" y="920704"/>
                </a:cubicBezTo>
                <a:cubicBezTo>
                  <a:pt x="8442078" y="925161"/>
                  <a:pt x="8438943" y="926781"/>
                  <a:pt x="8434818" y="925562"/>
                </a:cubicBezTo>
                <a:cubicBezTo>
                  <a:pt x="8432886" y="923724"/>
                  <a:pt x="8432034" y="918906"/>
                  <a:pt x="8432258" y="911106"/>
                </a:cubicBezTo>
                <a:cubicBezTo>
                  <a:pt x="8432482" y="903306"/>
                  <a:pt x="8432919" y="897997"/>
                  <a:pt x="8433567" y="895179"/>
                </a:cubicBezTo>
                <a:cubicBezTo>
                  <a:pt x="8445747" y="883480"/>
                  <a:pt x="8458384" y="872253"/>
                  <a:pt x="8471476" y="861494"/>
                </a:cubicBezTo>
                <a:cubicBezTo>
                  <a:pt x="8484568" y="850735"/>
                  <a:pt x="8499027" y="841386"/>
                  <a:pt x="8514854" y="833444"/>
                </a:cubicBezTo>
                <a:close/>
                <a:moveTo>
                  <a:pt x="8026920" y="823746"/>
                </a:moveTo>
                <a:cubicBezTo>
                  <a:pt x="8028984" y="824327"/>
                  <a:pt x="8032802" y="826783"/>
                  <a:pt x="8038372" y="831113"/>
                </a:cubicBezTo>
                <a:lnTo>
                  <a:pt x="8044071" y="835348"/>
                </a:lnTo>
                <a:lnTo>
                  <a:pt x="8043736" y="841955"/>
                </a:lnTo>
                <a:lnTo>
                  <a:pt x="8028821" y="844584"/>
                </a:lnTo>
                <a:lnTo>
                  <a:pt x="8023680" y="829337"/>
                </a:lnTo>
                <a:cubicBezTo>
                  <a:pt x="8023776" y="825027"/>
                  <a:pt x="8024856" y="823164"/>
                  <a:pt x="8026920" y="823746"/>
                </a:cubicBezTo>
                <a:close/>
                <a:moveTo>
                  <a:pt x="7391520" y="818963"/>
                </a:moveTo>
                <a:lnTo>
                  <a:pt x="7405988" y="825142"/>
                </a:lnTo>
                <a:lnTo>
                  <a:pt x="7393810" y="832091"/>
                </a:lnTo>
                <a:lnTo>
                  <a:pt x="7382190" y="828028"/>
                </a:lnTo>
                <a:lnTo>
                  <a:pt x="7382413" y="823622"/>
                </a:lnTo>
                <a:close/>
                <a:moveTo>
                  <a:pt x="8555878" y="783574"/>
                </a:moveTo>
                <a:cubicBezTo>
                  <a:pt x="8559232" y="785159"/>
                  <a:pt x="8565767" y="788960"/>
                  <a:pt x="8575486" y="794983"/>
                </a:cubicBezTo>
                <a:cubicBezTo>
                  <a:pt x="8585207" y="801006"/>
                  <a:pt x="8590452" y="805299"/>
                  <a:pt x="8591225" y="807862"/>
                </a:cubicBezTo>
                <a:cubicBezTo>
                  <a:pt x="8589878" y="809303"/>
                  <a:pt x="8586125" y="808872"/>
                  <a:pt x="8579966" y="806568"/>
                </a:cubicBezTo>
                <a:cubicBezTo>
                  <a:pt x="8573807" y="804263"/>
                  <a:pt x="8570306" y="802880"/>
                  <a:pt x="8569462" y="802414"/>
                </a:cubicBezTo>
                <a:lnTo>
                  <a:pt x="8568455" y="806227"/>
                </a:lnTo>
                <a:cubicBezTo>
                  <a:pt x="8565349" y="817977"/>
                  <a:pt x="8559634" y="826435"/>
                  <a:pt x="8551308" y="831597"/>
                </a:cubicBezTo>
                <a:cubicBezTo>
                  <a:pt x="8542981" y="836759"/>
                  <a:pt x="8532549" y="836722"/>
                  <a:pt x="8520013" y="831486"/>
                </a:cubicBezTo>
                <a:lnTo>
                  <a:pt x="8536496" y="821795"/>
                </a:lnTo>
                <a:cubicBezTo>
                  <a:pt x="8537717" y="817546"/>
                  <a:pt x="8537764" y="812240"/>
                  <a:pt x="8536642" y="805883"/>
                </a:cubicBezTo>
                <a:cubicBezTo>
                  <a:pt x="8535519" y="799524"/>
                  <a:pt x="8531950" y="794736"/>
                  <a:pt x="8525935" y="791519"/>
                </a:cubicBezTo>
                <a:close/>
                <a:moveTo>
                  <a:pt x="7411629" y="772201"/>
                </a:moveTo>
                <a:cubicBezTo>
                  <a:pt x="7414304" y="777759"/>
                  <a:pt x="7416231" y="783475"/>
                  <a:pt x="7417411" y="789351"/>
                </a:cubicBezTo>
                <a:cubicBezTo>
                  <a:pt x="7418592" y="795229"/>
                  <a:pt x="7419066" y="800437"/>
                  <a:pt x="7418836" y="804980"/>
                </a:cubicBezTo>
                <a:lnTo>
                  <a:pt x="7418278" y="815992"/>
                </a:lnTo>
                <a:cubicBezTo>
                  <a:pt x="7418108" y="816913"/>
                  <a:pt x="7417596" y="817295"/>
                  <a:pt x="7416742" y="817137"/>
                </a:cubicBezTo>
                <a:cubicBezTo>
                  <a:pt x="7415887" y="816977"/>
                  <a:pt x="7415375" y="817358"/>
                  <a:pt x="7415206" y="818279"/>
                </a:cubicBezTo>
                <a:lnTo>
                  <a:pt x="7401072" y="805491"/>
                </a:lnTo>
                <a:close/>
                <a:moveTo>
                  <a:pt x="7362300" y="753829"/>
                </a:moveTo>
                <a:lnTo>
                  <a:pt x="7370847" y="760180"/>
                </a:lnTo>
                <a:lnTo>
                  <a:pt x="7355709" y="767214"/>
                </a:lnTo>
                <a:cubicBezTo>
                  <a:pt x="7356537" y="760592"/>
                  <a:pt x="7358734" y="756130"/>
                  <a:pt x="7362300" y="753829"/>
                </a:cubicBezTo>
                <a:close/>
                <a:moveTo>
                  <a:pt x="8098982" y="743598"/>
                </a:moveTo>
                <a:cubicBezTo>
                  <a:pt x="8104736" y="747968"/>
                  <a:pt x="8109528" y="753054"/>
                  <a:pt x="8113361" y="758853"/>
                </a:cubicBezTo>
                <a:cubicBezTo>
                  <a:pt x="8117194" y="764654"/>
                  <a:pt x="8119739" y="770353"/>
                  <a:pt x="8120994" y="775953"/>
                </a:cubicBezTo>
                <a:cubicBezTo>
                  <a:pt x="8110986" y="788702"/>
                  <a:pt x="8099609" y="799293"/>
                  <a:pt x="8086862" y="807723"/>
                </a:cubicBezTo>
                <a:lnTo>
                  <a:pt x="8067588" y="779689"/>
                </a:lnTo>
                <a:cubicBezTo>
                  <a:pt x="8073637" y="779424"/>
                  <a:pt x="8079555" y="774489"/>
                  <a:pt x="8085339" y="764884"/>
                </a:cubicBezTo>
                <a:cubicBezTo>
                  <a:pt x="8091123" y="755280"/>
                  <a:pt x="8095671" y="748184"/>
                  <a:pt x="8098982" y="743598"/>
                </a:cubicBezTo>
                <a:close/>
                <a:moveTo>
                  <a:pt x="8132779" y="718434"/>
                </a:moveTo>
                <a:cubicBezTo>
                  <a:pt x="8136159" y="722230"/>
                  <a:pt x="8140573" y="727510"/>
                  <a:pt x="8146020" y="734272"/>
                </a:cubicBezTo>
                <a:lnTo>
                  <a:pt x="8147490" y="736640"/>
                </a:lnTo>
                <a:lnTo>
                  <a:pt x="8147452" y="739858"/>
                </a:lnTo>
                <a:lnTo>
                  <a:pt x="8147391" y="745089"/>
                </a:lnTo>
                <a:lnTo>
                  <a:pt x="8143394" y="742319"/>
                </a:lnTo>
                <a:lnTo>
                  <a:pt x="8130658" y="760280"/>
                </a:lnTo>
                <a:lnTo>
                  <a:pt x="8111719" y="725639"/>
                </a:lnTo>
                <a:close/>
                <a:moveTo>
                  <a:pt x="7390734" y="717823"/>
                </a:moveTo>
                <a:lnTo>
                  <a:pt x="7402130" y="726290"/>
                </a:lnTo>
                <a:lnTo>
                  <a:pt x="7421070" y="760932"/>
                </a:lnTo>
                <a:cubicBezTo>
                  <a:pt x="7420130" y="763663"/>
                  <a:pt x="7417316" y="763285"/>
                  <a:pt x="7412627" y="759801"/>
                </a:cubicBezTo>
                <a:cubicBezTo>
                  <a:pt x="7407938" y="756316"/>
                  <a:pt x="7406004" y="753165"/>
                  <a:pt x="7406824" y="750346"/>
                </a:cubicBezTo>
                <a:lnTo>
                  <a:pt x="7389059" y="750858"/>
                </a:lnTo>
                <a:lnTo>
                  <a:pt x="7386879" y="735527"/>
                </a:lnTo>
                <a:close/>
                <a:moveTo>
                  <a:pt x="9195757" y="715369"/>
                </a:moveTo>
                <a:lnTo>
                  <a:pt x="9199908" y="717221"/>
                </a:lnTo>
                <a:cubicBezTo>
                  <a:pt x="9203823" y="719233"/>
                  <a:pt x="9205867" y="721745"/>
                  <a:pt x="9206039" y="724751"/>
                </a:cubicBezTo>
                <a:cubicBezTo>
                  <a:pt x="9206212" y="727756"/>
                  <a:pt x="9205928" y="730291"/>
                  <a:pt x="9205189" y="732359"/>
                </a:cubicBezTo>
                <a:cubicBezTo>
                  <a:pt x="9196886" y="728655"/>
                  <a:pt x="9193742" y="722992"/>
                  <a:pt x="9195757" y="715369"/>
                </a:cubicBezTo>
                <a:close/>
                <a:moveTo>
                  <a:pt x="7462240" y="706966"/>
                </a:moveTo>
                <a:lnTo>
                  <a:pt x="7479446" y="717465"/>
                </a:lnTo>
                <a:cubicBezTo>
                  <a:pt x="7481102" y="718839"/>
                  <a:pt x="7482722" y="720899"/>
                  <a:pt x="7484306" y="723648"/>
                </a:cubicBezTo>
                <a:cubicBezTo>
                  <a:pt x="7485891" y="726397"/>
                  <a:pt x="7486060" y="727951"/>
                  <a:pt x="7484810" y="728307"/>
                </a:cubicBezTo>
                <a:lnTo>
                  <a:pt x="7466822" y="733224"/>
                </a:lnTo>
                <a:cubicBezTo>
                  <a:pt x="7465443" y="740960"/>
                  <a:pt x="7461272" y="745479"/>
                  <a:pt x="7454309" y="746779"/>
                </a:cubicBezTo>
                <a:cubicBezTo>
                  <a:pt x="7447344" y="748079"/>
                  <a:pt x="7443173" y="752597"/>
                  <a:pt x="7441795" y="760335"/>
                </a:cubicBezTo>
                <a:lnTo>
                  <a:pt x="7424701" y="747633"/>
                </a:lnTo>
                <a:cubicBezTo>
                  <a:pt x="7429094" y="747232"/>
                  <a:pt x="7433001" y="745469"/>
                  <a:pt x="7436425" y="742346"/>
                </a:cubicBezTo>
                <a:cubicBezTo>
                  <a:pt x="7439847" y="739225"/>
                  <a:pt x="7443071" y="736382"/>
                  <a:pt x="7446097" y="733821"/>
                </a:cubicBezTo>
                <a:cubicBezTo>
                  <a:pt x="7446670" y="727344"/>
                  <a:pt x="7448664" y="722064"/>
                  <a:pt x="7452073" y="717980"/>
                </a:cubicBezTo>
                <a:cubicBezTo>
                  <a:pt x="7455483" y="713896"/>
                  <a:pt x="7458871" y="710223"/>
                  <a:pt x="7462240" y="706966"/>
                </a:cubicBezTo>
                <a:close/>
                <a:moveTo>
                  <a:pt x="7430341" y="694690"/>
                </a:moveTo>
                <a:cubicBezTo>
                  <a:pt x="7430294" y="696845"/>
                  <a:pt x="7430082" y="698592"/>
                  <a:pt x="7429706" y="699931"/>
                </a:cubicBezTo>
                <a:cubicBezTo>
                  <a:pt x="7429330" y="701271"/>
                  <a:pt x="7428406" y="702489"/>
                  <a:pt x="7426933" y="703584"/>
                </a:cubicBezTo>
                <a:lnTo>
                  <a:pt x="7424084" y="701467"/>
                </a:lnTo>
                <a:cubicBezTo>
                  <a:pt x="7424801" y="697048"/>
                  <a:pt x="7426887" y="694789"/>
                  <a:pt x="7430341" y="694690"/>
                </a:cubicBezTo>
                <a:close/>
                <a:moveTo>
                  <a:pt x="8164315" y="694159"/>
                </a:moveTo>
                <a:cubicBezTo>
                  <a:pt x="8164984" y="693086"/>
                  <a:pt x="8166688" y="693495"/>
                  <a:pt x="8169426" y="695386"/>
                </a:cubicBezTo>
                <a:cubicBezTo>
                  <a:pt x="8170897" y="696718"/>
                  <a:pt x="8172143" y="698881"/>
                  <a:pt x="8173162" y="701876"/>
                </a:cubicBezTo>
                <a:cubicBezTo>
                  <a:pt x="8174180" y="704871"/>
                  <a:pt x="8174685" y="707055"/>
                  <a:pt x="8174678" y="708430"/>
                </a:cubicBezTo>
                <a:cubicBezTo>
                  <a:pt x="8173367" y="707552"/>
                  <a:pt x="8172399" y="707213"/>
                  <a:pt x="8171773" y="707414"/>
                </a:cubicBezTo>
                <a:cubicBezTo>
                  <a:pt x="8171146" y="707616"/>
                  <a:pt x="8170178" y="707277"/>
                  <a:pt x="8168868" y="706398"/>
                </a:cubicBezTo>
                <a:cubicBezTo>
                  <a:pt x="8165562" y="703561"/>
                  <a:pt x="8163737" y="700682"/>
                  <a:pt x="8163393" y="697760"/>
                </a:cubicBezTo>
                <a:cubicBezTo>
                  <a:pt x="8163336" y="696432"/>
                  <a:pt x="8163644" y="695232"/>
                  <a:pt x="8164315" y="694159"/>
                </a:cubicBezTo>
                <a:close/>
                <a:moveTo>
                  <a:pt x="9224572" y="694138"/>
                </a:moveTo>
                <a:cubicBezTo>
                  <a:pt x="9226671" y="695341"/>
                  <a:pt x="9228196" y="697620"/>
                  <a:pt x="9229146" y="700972"/>
                </a:cubicBezTo>
                <a:cubicBezTo>
                  <a:pt x="9230097" y="704325"/>
                  <a:pt x="9230332" y="707093"/>
                  <a:pt x="9229852" y="709275"/>
                </a:cubicBezTo>
                <a:lnTo>
                  <a:pt x="9214255" y="698057"/>
                </a:lnTo>
                <a:cubicBezTo>
                  <a:pt x="9216122" y="693918"/>
                  <a:pt x="9219561" y="692612"/>
                  <a:pt x="9224572" y="694138"/>
                </a:cubicBezTo>
                <a:close/>
                <a:moveTo>
                  <a:pt x="8188084" y="677256"/>
                </a:moveTo>
                <a:cubicBezTo>
                  <a:pt x="8191059" y="679323"/>
                  <a:pt x="8193657" y="681539"/>
                  <a:pt x="8195878" y="683904"/>
                </a:cubicBezTo>
                <a:lnTo>
                  <a:pt x="8197181" y="687264"/>
                </a:lnTo>
                <a:lnTo>
                  <a:pt x="8193718" y="691249"/>
                </a:lnTo>
                <a:close/>
                <a:moveTo>
                  <a:pt x="8695804" y="675564"/>
                </a:moveTo>
                <a:lnTo>
                  <a:pt x="8704107" y="679267"/>
                </a:lnTo>
                <a:cubicBezTo>
                  <a:pt x="8708022" y="681281"/>
                  <a:pt x="8710066" y="683790"/>
                  <a:pt x="8710238" y="686796"/>
                </a:cubicBezTo>
                <a:cubicBezTo>
                  <a:pt x="8710411" y="689801"/>
                  <a:pt x="8710125" y="692338"/>
                  <a:pt x="8709387" y="694406"/>
                </a:cubicBezTo>
                <a:cubicBezTo>
                  <a:pt x="8705064" y="692477"/>
                  <a:pt x="8701509" y="689826"/>
                  <a:pt x="8698727" y="686455"/>
                </a:cubicBezTo>
                <a:cubicBezTo>
                  <a:pt x="8695944" y="683082"/>
                  <a:pt x="8694969" y="679453"/>
                  <a:pt x="8695804" y="675564"/>
                </a:cubicBezTo>
                <a:close/>
                <a:moveTo>
                  <a:pt x="7541118" y="667306"/>
                </a:moveTo>
                <a:cubicBezTo>
                  <a:pt x="7542692" y="669094"/>
                  <a:pt x="7544337" y="673079"/>
                  <a:pt x="7546056" y="679260"/>
                </a:cubicBezTo>
                <a:cubicBezTo>
                  <a:pt x="7547776" y="685442"/>
                  <a:pt x="7548681" y="689447"/>
                  <a:pt x="7548773" y="691277"/>
                </a:cubicBezTo>
                <a:cubicBezTo>
                  <a:pt x="7543175" y="687498"/>
                  <a:pt x="7538505" y="687266"/>
                  <a:pt x="7534766" y="690581"/>
                </a:cubicBezTo>
                <a:cubicBezTo>
                  <a:pt x="7531024" y="693896"/>
                  <a:pt x="7527612" y="698026"/>
                  <a:pt x="7524529" y="702972"/>
                </a:cubicBezTo>
                <a:lnTo>
                  <a:pt x="7513132" y="694503"/>
                </a:lnTo>
                <a:cubicBezTo>
                  <a:pt x="7513847" y="688893"/>
                  <a:pt x="7516927" y="684040"/>
                  <a:pt x="7522370" y="679943"/>
                </a:cubicBezTo>
                <a:cubicBezTo>
                  <a:pt x="7527813" y="675846"/>
                  <a:pt x="7533001" y="673131"/>
                  <a:pt x="7537935" y="671797"/>
                </a:cubicBezTo>
                <a:cubicBezTo>
                  <a:pt x="7537939" y="670514"/>
                  <a:pt x="7538126" y="669226"/>
                  <a:pt x="7538500" y="667932"/>
                </a:cubicBezTo>
                <a:cubicBezTo>
                  <a:pt x="7538874" y="666638"/>
                  <a:pt x="7539747" y="666430"/>
                  <a:pt x="7541118" y="667306"/>
                </a:cubicBezTo>
                <a:close/>
                <a:moveTo>
                  <a:pt x="7559554" y="653581"/>
                </a:moveTo>
                <a:lnTo>
                  <a:pt x="7558660" y="671200"/>
                </a:lnTo>
                <a:lnTo>
                  <a:pt x="7550001" y="667050"/>
                </a:lnTo>
                <a:cubicBezTo>
                  <a:pt x="7549998" y="663477"/>
                  <a:pt x="7550535" y="660163"/>
                  <a:pt x="7551614" y="657108"/>
                </a:cubicBezTo>
                <a:cubicBezTo>
                  <a:pt x="7552694" y="654053"/>
                  <a:pt x="7555340" y="652877"/>
                  <a:pt x="7559554" y="653581"/>
                </a:cubicBezTo>
                <a:close/>
                <a:moveTo>
                  <a:pt x="7563073" y="642484"/>
                </a:moveTo>
                <a:lnTo>
                  <a:pt x="7586647" y="644003"/>
                </a:lnTo>
                <a:lnTo>
                  <a:pt x="7592011" y="654845"/>
                </a:lnTo>
                <a:lnTo>
                  <a:pt x="7591564" y="663654"/>
                </a:lnTo>
                <a:lnTo>
                  <a:pt x="7571621" y="648835"/>
                </a:lnTo>
                <a:lnTo>
                  <a:pt x="7571061" y="659846"/>
                </a:lnTo>
                <a:lnTo>
                  <a:pt x="7562626" y="651293"/>
                </a:lnTo>
                <a:close/>
                <a:moveTo>
                  <a:pt x="7593015" y="635022"/>
                </a:moveTo>
                <a:lnTo>
                  <a:pt x="7601564" y="641375"/>
                </a:lnTo>
                <a:cubicBezTo>
                  <a:pt x="7598966" y="644015"/>
                  <a:pt x="7595055" y="643394"/>
                  <a:pt x="7589832" y="639513"/>
                </a:cubicBezTo>
                <a:cubicBezTo>
                  <a:pt x="7590007" y="638500"/>
                  <a:pt x="7590536" y="637751"/>
                  <a:pt x="7591424" y="637268"/>
                </a:cubicBezTo>
                <a:cubicBezTo>
                  <a:pt x="7592311" y="636784"/>
                  <a:pt x="7592842" y="636037"/>
                  <a:pt x="7593015" y="635022"/>
                </a:cubicBezTo>
                <a:close/>
                <a:moveTo>
                  <a:pt x="7622735" y="631968"/>
                </a:moveTo>
                <a:cubicBezTo>
                  <a:pt x="7624998" y="635934"/>
                  <a:pt x="7625836" y="638842"/>
                  <a:pt x="7625250" y="640692"/>
                </a:cubicBezTo>
                <a:lnTo>
                  <a:pt x="7622400" y="638574"/>
                </a:lnTo>
                <a:close/>
                <a:moveTo>
                  <a:pt x="8811187" y="607735"/>
                </a:moveTo>
                <a:lnTo>
                  <a:pt x="8824649" y="609479"/>
                </a:lnTo>
                <a:cubicBezTo>
                  <a:pt x="8826574" y="610603"/>
                  <a:pt x="8827406" y="612572"/>
                  <a:pt x="8827146" y="615386"/>
                </a:cubicBezTo>
                <a:cubicBezTo>
                  <a:pt x="8826886" y="618200"/>
                  <a:pt x="8826430" y="620659"/>
                  <a:pt x="8825776" y="622764"/>
                </a:cubicBezTo>
                <a:close/>
                <a:moveTo>
                  <a:pt x="7989706" y="566415"/>
                </a:moveTo>
                <a:cubicBezTo>
                  <a:pt x="7989076" y="571565"/>
                  <a:pt x="7987391" y="575645"/>
                  <a:pt x="7984650" y="578655"/>
                </a:cubicBezTo>
                <a:cubicBezTo>
                  <a:pt x="7981911" y="581667"/>
                  <a:pt x="7980226" y="585748"/>
                  <a:pt x="7979596" y="590898"/>
                </a:cubicBezTo>
                <a:cubicBezTo>
                  <a:pt x="7973665" y="588823"/>
                  <a:pt x="7968753" y="588506"/>
                  <a:pt x="7964862" y="589947"/>
                </a:cubicBezTo>
                <a:cubicBezTo>
                  <a:pt x="7960970" y="591389"/>
                  <a:pt x="7958824" y="594840"/>
                  <a:pt x="7958423" y="600304"/>
                </a:cubicBezTo>
                <a:cubicBezTo>
                  <a:pt x="7958471" y="601815"/>
                  <a:pt x="7958126" y="603749"/>
                  <a:pt x="7957390" y="606106"/>
                </a:cubicBezTo>
                <a:cubicBezTo>
                  <a:pt x="7956654" y="608463"/>
                  <a:pt x="7954913" y="608789"/>
                  <a:pt x="7952166" y="607081"/>
                </a:cubicBezTo>
                <a:cubicBezTo>
                  <a:pt x="7950708" y="605474"/>
                  <a:pt x="7949519" y="602210"/>
                  <a:pt x="7948598" y="597288"/>
                </a:cubicBezTo>
                <a:cubicBezTo>
                  <a:pt x="7947677" y="592366"/>
                  <a:pt x="7947228" y="589081"/>
                  <a:pt x="7947250" y="587430"/>
                </a:cubicBezTo>
                <a:cubicBezTo>
                  <a:pt x="7953278" y="582720"/>
                  <a:pt x="7959657" y="578414"/>
                  <a:pt x="7966384" y="574509"/>
                </a:cubicBezTo>
                <a:cubicBezTo>
                  <a:pt x="7973110" y="570604"/>
                  <a:pt x="7980885" y="567906"/>
                  <a:pt x="7989706" y="566415"/>
                </a:cubicBezTo>
                <a:close/>
                <a:moveTo>
                  <a:pt x="7990934" y="542188"/>
                </a:moveTo>
                <a:lnTo>
                  <a:pt x="8008587" y="543879"/>
                </a:lnTo>
                <a:cubicBezTo>
                  <a:pt x="8010901" y="545646"/>
                  <a:pt x="8015506" y="549543"/>
                  <a:pt x="8022407" y="555576"/>
                </a:cubicBezTo>
                <a:cubicBezTo>
                  <a:pt x="8029308" y="561609"/>
                  <a:pt x="8033174" y="565529"/>
                  <a:pt x="8034006" y="567337"/>
                </a:cubicBezTo>
                <a:cubicBezTo>
                  <a:pt x="8033359" y="567952"/>
                  <a:pt x="8030953" y="566831"/>
                  <a:pt x="8026786" y="563972"/>
                </a:cubicBezTo>
                <a:cubicBezTo>
                  <a:pt x="8022619" y="561113"/>
                  <a:pt x="8020240" y="559441"/>
                  <a:pt x="8019649" y="558954"/>
                </a:cubicBezTo>
                <a:lnTo>
                  <a:pt x="8019538" y="561157"/>
                </a:lnTo>
                <a:cubicBezTo>
                  <a:pt x="8019193" y="567948"/>
                  <a:pt x="8016768" y="572050"/>
                  <a:pt x="8012262" y="573462"/>
                </a:cubicBezTo>
                <a:cubicBezTo>
                  <a:pt x="8007755" y="574874"/>
                  <a:pt x="8001223" y="572497"/>
                  <a:pt x="7992667" y="566330"/>
                </a:cubicBezTo>
                <a:lnTo>
                  <a:pt x="8001661" y="563871"/>
                </a:lnTo>
                <a:cubicBezTo>
                  <a:pt x="8001847" y="561438"/>
                  <a:pt x="8001154" y="558066"/>
                  <a:pt x="7999587" y="553761"/>
                </a:cubicBezTo>
                <a:cubicBezTo>
                  <a:pt x="7998019" y="549453"/>
                  <a:pt x="7995135" y="545596"/>
                  <a:pt x="7990934" y="542188"/>
                </a:cubicBezTo>
                <a:close/>
                <a:moveTo>
                  <a:pt x="7687200" y="526749"/>
                </a:moveTo>
                <a:lnTo>
                  <a:pt x="7706809" y="548176"/>
                </a:lnTo>
                <a:cubicBezTo>
                  <a:pt x="7708300" y="551569"/>
                  <a:pt x="7709969" y="555095"/>
                  <a:pt x="7711816" y="558753"/>
                </a:cubicBezTo>
                <a:cubicBezTo>
                  <a:pt x="7713662" y="562410"/>
                  <a:pt x="7714620" y="565407"/>
                  <a:pt x="7714686" y="567741"/>
                </a:cubicBezTo>
                <a:cubicBezTo>
                  <a:pt x="7714400" y="569719"/>
                  <a:pt x="7713267" y="570210"/>
                  <a:pt x="7711286" y="569214"/>
                </a:cubicBezTo>
                <a:cubicBezTo>
                  <a:pt x="7709304" y="568217"/>
                  <a:pt x="7707514" y="567078"/>
                  <a:pt x="7705916" y="565795"/>
                </a:cubicBezTo>
                <a:cubicBezTo>
                  <a:pt x="7705450" y="574972"/>
                  <a:pt x="7707890" y="585164"/>
                  <a:pt x="7713234" y="596373"/>
                </a:cubicBezTo>
                <a:lnTo>
                  <a:pt x="7688990" y="608066"/>
                </a:lnTo>
                <a:cubicBezTo>
                  <a:pt x="7685403" y="597403"/>
                  <a:pt x="7683776" y="588196"/>
                  <a:pt x="7684108" y="580443"/>
                </a:cubicBezTo>
                <a:cubicBezTo>
                  <a:pt x="7684440" y="572691"/>
                  <a:pt x="7684948" y="565070"/>
                  <a:pt x="7685636" y="557583"/>
                </a:cubicBezTo>
                <a:cubicBezTo>
                  <a:pt x="7689912" y="559522"/>
                  <a:pt x="7692982" y="559708"/>
                  <a:pt x="7694847" y="558143"/>
                </a:cubicBezTo>
                <a:cubicBezTo>
                  <a:pt x="7696713" y="556577"/>
                  <a:pt x="7697702" y="554074"/>
                  <a:pt x="7697815" y="550634"/>
                </a:cubicBezTo>
                <a:lnTo>
                  <a:pt x="7684015" y="531239"/>
                </a:lnTo>
                <a:close/>
                <a:moveTo>
                  <a:pt x="8081434" y="506593"/>
                </a:moveTo>
                <a:lnTo>
                  <a:pt x="8087132" y="510827"/>
                </a:lnTo>
                <a:cubicBezTo>
                  <a:pt x="8089856" y="512994"/>
                  <a:pt x="8091476" y="515055"/>
                  <a:pt x="8091992" y="517010"/>
                </a:cubicBezTo>
                <a:cubicBezTo>
                  <a:pt x="8092509" y="518965"/>
                  <a:pt x="8092676" y="520518"/>
                  <a:pt x="8092495" y="521669"/>
                </a:cubicBezTo>
                <a:cubicBezTo>
                  <a:pt x="8089528" y="519464"/>
                  <a:pt x="8086943" y="516972"/>
                  <a:pt x="8084744" y="514196"/>
                </a:cubicBezTo>
                <a:cubicBezTo>
                  <a:pt x="8082544" y="511417"/>
                  <a:pt x="8081440" y="508884"/>
                  <a:pt x="8081434" y="506593"/>
                </a:cubicBezTo>
                <a:close/>
                <a:moveTo>
                  <a:pt x="8144392" y="489385"/>
                </a:moveTo>
                <a:lnTo>
                  <a:pt x="8153052" y="493534"/>
                </a:lnTo>
                <a:cubicBezTo>
                  <a:pt x="8154409" y="494685"/>
                  <a:pt x="8155198" y="496128"/>
                  <a:pt x="8155418" y="497864"/>
                </a:cubicBezTo>
                <a:cubicBezTo>
                  <a:pt x="8155638" y="499599"/>
                  <a:pt x="8155688" y="501064"/>
                  <a:pt x="8155565" y="502258"/>
                </a:cubicBezTo>
                <a:close/>
                <a:moveTo>
                  <a:pt x="7874342" y="450983"/>
                </a:moveTo>
                <a:lnTo>
                  <a:pt x="7879036" y="475039"/>
                </a:lnTo>
                <a:cubicBezTo>
                  <a:pt x="7875897" y="474992"/>
                  <a:pt x="7871896" y="473733"/>
                  <a:pt x="7867032" y="471261"/>
                </a:cubicBezTo>
                <a:cubicBezTo>
                  <a:pt x="7862169" y="468790"/>
                  <a:pt x="7857510" y="465900"/>
                  <a:pt x="7853059" y="462592"/>
                </a:cubicBezTo>
                <a:cubicBezTo>
                  <a:pt x="7853284" y="469092"/>
                  <a:pt x="7852597" y="475342"/>
                  <a:pt x="7850999" y="481345"/>
                </a:cubicBezTo>
                <a:cubicBezTo>
                  <a:pt x="7849401" y="487346"/>
                  <a:pt x="7843868" y="487139"/>
                  <a:pt x="7834400" y="480723"/>
                </a:cubicBezTo>
                <a:cubicBezTo>
                  <a:pt x="7835031" y="475573"/>
                  <a:pt x="7836716" y="471493"/>
                  <a:pt x="7839456" y="468482"/>
                </a:cubicBezTo>
                <a:cubicBezTo>
                  <a:pt x="7842195" y="465471"/>
                  <a:pt x="7843880" y="461390"/>
                  <a:pt x="7844511" y="456241"/>
                </a:cubicBezTo>
                <a:cubicBezTo>
                  <a:pt x="7853020" y="462136"/>
                  <a:pt x="7859703" y="463959"/>
                  <a:pt x="7864559" y="461712"/>
                </a:cubicBezTo>
                <a:cubicBezTo>
                  <a:pt x="7869416" y="459463"/>
                  <a:pt x="7872677" y="455888"/>
                  <a:pt x="7874342" y="450983"/>
                </a:cubicBezTo>
                <a:close/>
                <a:moveTo>
                  <a:pt x="7893252" y="442466"/>
                </a:moveTo>
                <a:cubicBezTo>
                  <a:pt x="7893923" y="441393"/>
                  <a:pt x="7895627" y="441803"/>
                  <a:pt x="7898364" y="443694"/>
                </a:cubicBezTo>
                <a:cubicBezTo>
                  <a:pt x="7899836" y="445025"/>
                  <a:pt x="7901082" y="447189"/>
                  <a:pt x="7902100" y="450184"/>
                </a:cubicBezTo>
                <a:cubicBezTo>
                  <a:pt x="7903119" y="453178"/>
                  <a:pt x="7903623" y="455363"/>
                  <a:pt x="7903615" y="456737"/>
                </a:cubicBezTo>
                <a:lnTo>
                  <a:pt x="7892330" y="446066"/>
                </a:lnTo>
                <a:cubicBezTo>
                  <a:pt x="7892275" y="444740"/>
                  <a:pt x="7892582" y="443540"/>
                  <a:pt x="7893252" y="442466"/>
                </a:cubicBezTo>
                <a:close/>
                <a:moveTo>
                  <a:pt x="8537627" y="422198"/>
                </a:moveTo>
                <a:cubicBezTo>
                  <a:pt x="8532802" y="422531"/>
                  <a:pt x="8529767" y="424595"/>
                  <a:pt x="8528522" y="428388"/>
                </a:cubicBezTo>
                <a:cubicBezTo>
                  <a:pt x="8526033" y="435978"/>
                  <a:pt x="8519496" y="438031"/>
                  <a:pt x="8508910" y="434553"/>
                </a:cubicBezTo>
                <a:lnTo>
                  <a:pt x="8496699" y="463191"/>
                </a:lnTo>
                <a:lnTo>
                  <a:pt x="8506254" y="497278"/>
                </a:lnTo>
                <a:cubicBezTo>
                  <a:pt x="8511409" y="482889"/>
                  <a:pt x="8519946" y="471076"/>
                  <a:pt x="8531863" y="461834"/>
                </a:cubicBezTo>
                <a:cubicBezTo>
                  <a:pt x="8543781" y="452593"/>
                  <a:pt x="8552317" y="440778"/>
                  <a:pt x="8557474" y="426390"/>
                </a:cubicBezTo>
                <a:cubicBezTo>
                  <a:pt x="8549068" y="423263"/>
                  <a:pt x="8542452" y="421865"/>
                  <a:pt x="8537627" y="422198"/>
                </a:cubicBezTo>
                <a:close/>
                <a:moveTo>
                  <a:pt x="7947996" y="309386"/>
                </a:moveTo>
                <a:cubicBezTo>
                  <a:pt x="7945022" y="308509"/>
                  <a:pt x="7943404" y="309140"/>
                  <a:pt x="7943142" y="311278"/>
                </a:cubicBezTo>
                <a:cubicBezTo>
                  <a:pt x="7942618" y="315554"/>
                  <a:pt x="7938807" y="315389"/>
                  <a:pt x="7931711" y="310783"/>
                </a:cubicBezTo>
                <a:lnTo>
                  <a:pt x="7927968" y="326284"/>
                </a:lnTo>
                <a:lnTo>
                  <a:pt x="7938584" y="350170"/>
                </a:lnTo>
                <a:cubicBezTo>
                  <a:pt x="7939851" y="342160"/>
                  <a:pt x="7943585" y="336556"/>
                  <a:pt x="7949783" y="333353"/>
                </a:cubicBezTo>
                <a:cubicBezTo>
                  <a:pt x="7955982" y="330151"/>
                  <a:pt x="7959715" y="324545"/>
                  <a:pt x="7960984" y="316536"/>
                </a:cubicBezTo>
                <a:cubicBezTo>
                  <a:pt x="7955299" y="312646"/>
                  <a:pt x="7950970" y="310262"/>
                  <a:pt x="7947996" y="309386"/>
                </a:cubicBezTo>
                <a:close/>
                <a:moveTo>
                  <a:pt x="10284248" y="235242"/>
                </a:moveTo>
                <a:cubicBezTo>
                  <a:pt x="10275871" y="233965"/>
                  <a:pt x="10268195" y="234673"/>
                  <a:pt x="10261211" y="237361"/>
                </a:cubicBezTo>
                <a:lnTo>
                  <a:pt x="10230039" y="262630"/>
                </a:lnTo>
                <a:cubicBezTo>
                  <a:pt x="10223190" y="265598"/>
                  <a:pt x="10216430" y="270303"/>
                  <a:pt x="10209754" y="276737"/>
                </a:cubicBezTo>
                <a:cubicBezTo>
                  <a:pt x="10203080" y="283174"/>
                  <a:pt x="10198338" y="290059"/>
                  <a:pt x="10195527" y="297397"/>
                </a:cubicBezTo>
                <a:cubicBezTo>
                  <a:pt x="10178585" y="301668"/>
                  <a:pt x="10165078" y="309045"/>
                  <a:pt x="10155009" y="319521"/>
                </a:cubicBezTo>
                <a:cubicBezTo>
                  <a:pt x="10144941" y="330002"/>
                  <a:pt x="10132235" y="339062"/>
                  <a:pt x="10116896" y="346704"/>
                </a:cubicBezTo>
                <a:lnTo>
                  <a:pt x="9828124" y="581631"/>
                </a:lnTo>
                <a:cubicBezTo>
                  <a:pt x="9818335" y="583057"/>
                  <a:pt x="9809346" y="586170"/>
                  <a:pt x="9801159" y="590967"/>
                </a:cubicBezTo>
                <a:cubicBezTo>
                  <a:pt x="9792970" y="595765"/>
                  <a:pt x="9790454" y="604242"/>
                  <a:pt x="9793612" y="616395"/>
                </a:cubicBezTo>
                <a:cubicBezTo>
                  <a:pt x="9769394" y="621880"/>
                  <a:pt x="9754087" y="633722"/>
                  <a:pt x="9747686" y="651927"/>
                </a:cubicBezTo>
                <a:cubicBezTo>
                  <a:pt x="9729413" y="661311"/>
                  <a:pt x="9708625" y="678832"/>
                  <a:pt x="9685324" y="704494"/>
                </a:cubicBezTo>
                <a:cubicBezTo>
                  <a:pt x="9662022" y="730153"/>
                  <a:pt x="9647742" y="748981"/>
                  <a:pt x="9642481" y="760973"/>
                </a:cubicBezTo>
                <a:lnTo>
                  <a:pt x="9560511" y="819779"/>
                </a:lnTo>
                <a:lnTo>
                  <a:pt x="9553695" y="855013"/>
                </a:lnTo>
                <a:cubicBezTo>
                  <a:pt x="9517424" y="869029"/>
                  <a:pt x="9486076" y="890834"/>
                  <a:pt x="9459653" y="920420"/>
                </a:cubicBezTo>
                <a:cubicBezTo>
                  <a:pt x="9433230" y="950010"/>
                  <a:pt x="9403901" y="973996"/>
                  <a:pt x="9371665" y="992380"/>
                </a:cubicBezTo>
                <a:cubicBezTo>
                  <a:pt x="9367819" y="1001671"/>
                  <a:pt x="9362258" y="1008901"/>
                  <a:pt x="9354983" y="1014074"/>
                </a:cubicBezTo>
                <a:cubicBezTo>
                  <a:pt x="9347709" y="1019246"/>
                  <a:pt x="9341766" y="1023602"/>
                  <a:pt x="9337153" y="1027147"/>
                </a:cubicBezTo>
                <a:lnTo>
                  <a:pt x="9266596" y="1085190"/>
                </a:lnTo>
                <a:cubicBezTo>
                  <a:pt x="9267768" y="1091101"/>
                  <a:pt x="9267722" y="1096514"/>
                  <a:pt x="9266460" y="1101429"/>
                </a:cubicBezTo>
                <a:cubicBezTo>
                  <a:pt x="9265194" y="1106344"/>
                  <a:pt x="9260280" y="1109764"/>
                  <a:pt x="9251706" y="1111689"/>
                </a:cubicBezTo>
                <a:cubicBezTo>
                  <a:pt x="9240492" y="1117173"/>
                  <a:pt x="9228164" y="1121861"/>
                  <a:pt x="9214721" y="1125754"/>
                </a:cubicBezTo>
                <a:cubicBezTo>
                  <a:pt x="9201278" y="1129647"/>
                  <a:pt x="9190134" y="1138892"/>
                  <a:pt x="9181287" y="1153494"/>
                </a:cubicBezTo>
                <a:cubicBezTo>
                  <a:pt x="9183314" y="1162582"/>
                  <a:pt x="9181489" y="1169758"/>
                  <a:pt x="9175809" y="1175015"/>
                </a:cubicBezTo>
                <a:cubicBezTo>
                  <a:pt x="9170130" y="1180275"/>
                  <a:pt x="9162631" y="1183769"/>
                  <a:pt x="9153315" y="1185502"/>
                </a:cubicBezTo>
                <a:cubicBezTo>
                  <a:pt x="9145034" y="1205428"/>
                  <a:pt x="9129316" y="1225701"/>
                  <a:pt x="9106159" y="1246330"/>
                </a:cubicBezTo>
                <a:cubicBezTo>
                  <a:pt x="9083004" y="1266957"/>
                  <a:pt x="9062029" y="1282366"/>
                  <a:pt x="9043238" y="1292558"/>
                </a:cubicBezTo>
                <a:cubicBezTo>
                  <a:pt x="9047103" y="1297083"/>
                  <a:pt x="9048630" y="1301328"/>
                  <a:pt x="9047816" y="1305294"/>
                </a:cubicBezTo>
                <a:cubicBezTo>
                  <a:pt x="9047001" y="1309262"/>
                  <a:pt x="9044872" y="1312012"/>
                  <a:pt x="9041431" y="1313546"/>
                </a:cubicBezTo>
                <a:lnTo>
                  <a:pt x="9016937" y="1319821"/>
                </a:lnTo>
                <a:cubicBezTo>
                  <a:pt x="9011785" y="1318618"/>
                  <a:pt x="9007471" y="1315044"/>
                  <a:pt x="9003989" y="1309093"/>
                </a:cubicBezTo>
                <a:cubicBezTo>
                  <a:pt x="8995503" y="1325311"/>
                  <a:pt x="8982702" y="1345873"/>
                  <a:pt x="8965585" y="1370783"/>
                </a:cubicBezTo>
                <a:cubicBezTo>
                  <a:pt x="8948470" y="1395691"/>
                  <a:pt x="8928291" y="1421386"/>
                  <a:pt x="8905052" y="1447863"/>
                </a:cubicBezTo>
                <a:cubicBezTo>
                  <a:pt x="8891168" y="1455989"/>
                  <a:pt x="8878789" y="1466766"/>
                  <a:pt x="8867912" y="1480196"/>
                </a:cubicBezTo>
                <a:cubicBezTo>
                  <a:pt x="8857039" y="1493628"/>
                  <a:pt x="8847478" y="1508273"/>
                  <a:pt x="8839231" y="1524139"/>
                </a:cubicBezTo>
                <a:lnTo>
                  <a:pt x="8814599" y="1546652"/>
                </a:lnTo>
                <a:lnTo>
                  <a:pt x="8776884" y="1574675"/>
                </a:lnTo>
                <a:cubicBezTo>
                  <a:pt x="8772873" y="1583446"/>
                  <a:pt x="8766842" y="1590031"/>
                  <a:pt x="8758794" y="1594433"/>
                </a:cubicBezTo>
                <a:cubicBezTo>
                  <a:pt x="8750745" y="1598837"/>
                  <a:pt x="8744713" y="1605422"/>
                  <a:pt x="8740701" y="1614191"/>
                </a:cubicBezTo>
                <a:lnTo>
                  <a:pt x="8684897" y="1661972"/>
                </a:lnTo>
                <a:lnTo>
                  <a:pt x="8660401" y="1668249"/>
                </a:lnTo>
                <a:lnTo>
                  <a:pt x="8627558" y="1698266"/>
                </a:lnTo>
                <a:cubicBezTo>
                  <a:pt x="8618256" y="1694347"/>
                  <a:pt x="8612085" y="1693408"/>
                  <a:pt x="8609047" y="1695444"/>
                </a:cubicBezTo>
                <a:cubicBezTo>
                  <a:pt x="8606007" y="1697483"/>
                  <a:pt x="8603458" y="1702099"/>
                  <a:pt x="8601394" y="1709289"/>
                </a:cubicBezTo>
                <a:cubicBezTo>
                  <a:pt x="8598589" y="1715950"/>
                  <a:pt x="8594284" y="1718941"/>
                  <a:pt x="8588486" y="1718267"/>
                </a:cubicBezTo>
                <a:cubicBezTo>
                  <a:pt x="8582686" y="1717592"/>
                  <a:pt x="8577201" y="1716026"/>
                  <a:pt x="8572025" y="1713569"/>
                </a:cubicBezTo>
                <a:cubicBezTo>
                  <a:pt x="8570318" y="1718755"/>
                  <a:pt x="8567473" y="1726190"/>
                  <a:pt x="8563488" y="1735877"/>
                </a:cubicBezTo>
                <a:cubicBezTo>
                  <a:pt x="8559502" y="1745561"/>
                  <a:pt x="8554602" y="1754874"/>
                  <a:pt x="8548790" y="1763813"/>
                </a:cubicBezTo>
                <a:lnTo>
                  <a:pt x="8519150" y="1800571"/>
                </a:lnTo>
                <a:cubicBezTo>
                  <a:pt x="8511797" y="1802996"/>
                  <a:pt x="8506880" y="1806416"/>
                  <a:pt x="8504398" y="1810832"/>
                </a:cubicBezTo>
                <a:lnTo>
                  <a:pt x="8499527" y="1808838"/>
                </a:lnTo>
                <a:cubicBezTo>
                  <a:pt x="8498420" y="1811329"/>
                  <a:pt x="8496496" y="1814161"/>
                  <a:pt x="8493752" y="1817339"/>
                </a:cubicBezTo>
                <a:cubicBezTo>
                  <a:pt x="8491010" y="1820518"/>
                  <a:pt x="8489085" y="1823352"/>
                  <a:pt x="8487978" y="1825840"/>
                </a:cubicBezTo>
                <a:cubicBezTo>
                  <a:pt x="8485218" y="1831050"/>
                  <a:pt x="8480857" y="1832886"/>
                  <a:pt x="8474893" y="1831352"/>
                </a:cubicBezTo>
                <a:cubicBezTo>
                  <a:pt x="8472563" y="1838319"/>
                  <a:pt x="8470133" y="1844568"/>
                  <a:pt x="8467607" y="1850098"/>
                </a:cubicBezTo>
                <a:cubicBezTo>
                  <a:pt x="8465083" y="1855629"/>
                  <a:pt x="8461437" y="1861380"/>
                  <a:pt x="8456669" y="1867349"/>
                </a:cubicBezTo>
                <a:cubicBezTo>
                  <a:pt x="8455631" y="1869639"/>
                  <a:pt x="8453982" y="1871682"/>
                  <a:pt x="8451727" y="1873476"/>
                </a:cubicBezTo>
                <a:cubicBezTo>
                  <a:pt x="8449473" y="1875268"/>
                  <a:pt x="8447825" y="1877311"/>
                  <a:pt x="8446787" y="1879602"/>
                </a:cubicBezTo>
                <a:lnTo>
                  <a:pt x="8422293" y="1885877"/>
                </a:lnTo>
                <a:cubicBezTo>
                  <a:pt x="8409573" y="1896629"/>
                  <a:pt x="8397261" y="1907209"/>
                  <a:pt x="8385360" y="1917615"/>
                </a:cubicBezTo>
                <a:cubicBezTo>
                  <a:pt x="8373459" y="1928025"/>
                  <a:pt x="8364385" y="1941285"/>
                  <a:pt x="8358141" y="1957402"/>
                </a:cubicBezTo>
                <a:cubicBezTo>
                  <a:pt x="8353340" y="1958834"/>
                  <a:pt x="8341644" y="1968985"/>
                  <a:pt x="8323051" y="1987858"/>
                </a:cubicBezTo>
                <a:cubicBezTo>
                  <a:pt x="8304460" y="2006733"/>
                  <a:pt x="8293147" y="2019759"/>
                  <a:pt x="8289115" y="2026935"/>
                </a:cubicBezTo>
                <a:cubicBezTo>
                  <a:pt x="8265281" y="2055435"/>
                  <a:pt x="8240134" y="2082715"/>
                  <a:pt x="8213672" y="2108779"/>
                </a:cubicBezTo>
                <a:lnTo>
                  <a:pt x="8174372" y="2141680"/>
                </a:lnTo>
                <a:lnTo>
                  <a:pt x="8177508" y="2127322"/>
                </a:lnTo>
                <a:cubicBezTo>
                  <a:pt x="8180459" y="2124202"/>
                  <a:pt x="8192519" y="2110763"/>
                  <a:pt x="8213687" y="2087009"/>
                </a:cubicBezTo>
                <a:cubicBezTo>
                  <a:pt x="8234854" y="2063252"/>
                  <a:pt x="8247418" y="2047909"/>
                  <a:pt x="8251377" y="2040975"/>
                </a:cubicBezTo>
                <a:lnTo>
                  <a:pt x="8298690" y="2002430"/>
                </a:lnTo>
                <a:cubicBezTo>
                  <a:pt x="8303133" y="1990745"/>
                  <a:pt x="8310327" y="1984012"/>
                  <a:pt x="8320271" y="1982234"/>
                </a:cubicBezTo>
                <a:cubicBezTo>
                  <a:pt x="8330216" y="1980456"/>
                  <a:pt x="8337410" y="1973724"/>
                  <a:pt x="8341853" y="1962035"/>
                </a:cubicBezTo>
                <a:cubicBezTo>
                  <a:pt x="8344706" y="1954165"/>
                  <a:pt x="8352498" y="1940776"/>
                  <a:pt x="8365230" y="1921867"/>
                </a:cubicBezTo>
                <a:cubicBezTo>
                  <a:pt x="8377963" y="1902961"/>
                  <a:pt x="8387580" y="1891451"/>
                  <a:pt x="8394080" y="1887338"/>
                </a:cubicBezTo>
                <a:lnTo>
                  <a:pt x="8413586" y="1866215"/>
                </a:lnTo>
                <a:cubicBezTo>
                  <a:pt x="8423875" y="1870448"/>
                  <a:pt x="8431287" y="1870206"/>
                  <a:pt x="8435822" y="1865482"/>
                </a:cubicBezTo>
                <a:cubicBezTo>
                  <a:pt x="8440358" y="1860760"/>
                  <a:pt x="8442550" y="1853925"/>
                  <a:pt x="8442400" y="1844983"/>
                </a:cubicBezTo>
                <a:cubicBezTo>
                  <a:pt x="8449848" y="1834369"/>
                  <a:pt x="8459023" y="1821596"/>
                  <a:pt x="8469930" y="1806668"/>
                </a:cubicBezTo>
                <a:cubicBezTo>
                  <a:pt x="8480837" y="1791739"/>
                  <a:pt x="8491837" y="1780845"/>
                  <a:pt x="8502932" y="1773989"/>
                </a:cubicBezTo>
                <a:lnTo>
                  <a:pt x="8521552" y="1773773"/>
                </a:lnTo>
                <a:lnTo>
                  <a:pt x="8543071" y="1745026"/>
                </a:lnTo>
                <a:cubicBezTo>
                  <a:pt x="8542531" y="1744876"/>
                  <a:pt x="8540498" y="1743791"/>
                  <a:pt x="8536970" y="1741772"/>
                </a:cubicBezTo>
                <a:cubicBezTo>
                  <a:pt x="8533443" y="1739756"/>
                  <a:pt x="8531660" y="1737718"/>
                  <a:pt x="8531624" y="1735661"/>
                </a:cubicBezTo>
                <a:cubicBezTo>
                  <a:pt x="8533043" y="1732122"/>
                  <a:pt x="8536090" y="1730107"/>
                  <a:pt x="8540762" y="1729618"/>
                </a:cubicBezTo>
                <a:cubicBezTo>
                  <a:pt x="8545436" y="1729127"/>
                  <a:pt x="8549268" y="1728529"/>
                  <a:pt x="8552259" y="1727822"/>
                </a:cubicBezTo>
                <a:cubicBezTo>
                  <a:pt x="8561824" y="1700045"/>
                  <a:pt x="8579889" y="1676326"/>
                  <a:pt x="8606453" y="1656664"/>
                </a:cubicBezTo>
                <a:cubicBezTo>
                  <a:pt x="8633016" y="1637001"/>
                  <a:pt x="8656018" y="1616551"/>
                  <a:pt x="8675457" y="1595309"/>
                </a:cubicBezTo>
                <a:cubicBezTo>
                  <a:pt x="8685678" y="1599068"/>
                  <a:pt x="8692693" y="1597405"/>
                  <a:pt x="8696499" y="1590314"/>
                </a:cubicBezTo>
                <a:cubicBezTo>
                  <a:pt x="8700306" y="1583226"/>
                  <a:pt x="8701851" y="1575925"/>
                  <a:pt x="8701128" y="1568413"/>
                </a:cubicBezTo>
                <a:cubicBezTo>
                  <a:pt x="8707895" y="1562201"/>
                  <a:pt x="8726955" y="1539103"/>
                  <a:pt x="8758309" y="1499122"/>
                </a:cubicBezTo>
                <a:cubicBezTo>
                  <a:pt x="8789663" y="1459139"/>
                  <a:pt x="8808189" y="1433672"/>
                  <a:pt x="8813887" y="1422723"/>
                </a:cubicBezTo>
                <a:cubicBezTo>
                  <a:pt x="8828057" y="1421054"/>
                  <a:pt x="8836614" y="1412089"/>
                  <a:pt x="8839558" y="1395827"/>
                </a:cubicBezTo>
                <a:cubicBezTo>
                  <a:pt x="8842503" y="1379565"/>
                  <a:pt x="8851059" y="1370600"/>
                  <a:pt x="8865229" y="1368932"/>
                </a:cubicBezTo>
                <a:cubicBezTo>
                  <a:pt x="8870867" y="1355647"/>
                  <a:pt x="8882843" y="1342528"/>
                  <a:pt x="8901157" y="1329571"/>
                </a:cubicBezTo>
                <a:cubicBezTo>
                  <a:pt x="8919470" y="1316614"/>
                  <a:pt x="8931447" y="1303494"/>
                  <a:pt x="8937085" y="1290208"/>
                </a:cubicBezTo>
                <a:lnTo>
                  <a:pt x="8953569" y="1280518"/>
                </a:lnTo>
                <a:cubicBezTo>
                  <a:pt x="8961075" y="1257239"/>
                  <a:pt x="8971458" y="1238436"/>
                  <a:pt x="8984718" y="1224114"/>
                </a:cubicBezTo>
                <a:cubicBezTo>
                  <a:pt x="8997979" y="1209790"/>
                  <a:pt x="9008362" y="1190988"/>
                  <a:pt x="9015869" y="1167707"/>
                </a:cubicBezTo>
                <a:lnTo>
                  <a:pt x="9035375" y="1146585"/>
                </a:lnTo>
                <a:cubicBezTo>
                  <a:pt x="9043828" y="1147160"/>
                  <a:pt x="9057905" y="1138527"/>
                  <a:pt x="9077606" y="1120686"/>
                </a:cubicBezTo>
                <a:cubicBezTo>
                  <a:pt x="9097307" y="1102844"/>
                  <a:pt x="9109277" y="1089011"/>
                  <a:pt x="9113518" y="1079187"/>
                </a:cubicBezTo>
                <a:cubicBezTo>
                  <a:pt x="9123866" y="1082470"/>
                  <a:pt x="9131384" y="1078900"/>
                  <a:pt x="9136071" y="1068476"/>
                </a:cubicBezTo>
                <a:cubicBezTo>
                  <a:pt x="9140760" y="1058051"/>
                  <a:pt x="9142807" y="1048846"/>
                  <a:pt x="9142212" y="1040857"/>
                </a:cubicBezTo>
                <a:cubicBezTo>
                  <a:pt x="9147474" y="1038502"/>
                  <a:pt x="9152141" y="1034014"/>
                  <a:pt x="9156211" y="1027396"/>
                </a:cubicBezTo>
                <a:cubicBezTo>
                  <a:pt x="9160280" y="1020779"/>
                  <a:pt x="9163123" y="1014414"/>
                  <a:pt x="9164738" y="1008299"/>
                </a:cubicBezTo>
                <a:lnTo>
                  <a:pt x="9182229" y="994797"/>
                </a:lnTo>
                <a:lnTo>
                  <a:pt x="9201856" y="990772"/>
                </a:lnTo>
                <a:lnTo>
                  <a:pt x="9270447" y="889288"/>
                </a:lnTo>
                <a:lnTo>
                  <a:pt x="9271331" y="868379"/>
                </a:lnTo>
                <a:cubicBezTo>
                  <a:pt x="9272799" y="862465"/>
                  <a:pt x="9275436" y="857606"/>
                  <a:pt x="9279246" y="853802"/>
                </a:cubicBezTo>
                <a:cubicBezTo>
                  <a:pt x="9283055" y="849998"/>
                  <a:pt x="9288303" y="848433"/>
                  <a:pt x="9294988" y="849107"/>
                </a:cubicBezTo>
                <a:lnTo>
                  <a:pt x="9325818" y="820253"/>
                </a:lnTo>
                <a:cubicBezTo>
                  <a:pt x="9329093" y="810795"/>
                  <a:pt x="9333495" y="805836"/>
                  <a:pt x="9339031" y="805377"/>
                </a:cubicBezTo>
                <a:cubicBezTo>
                  <a:pt x="9344567" y="804915"/>
                  <a:pt x="9349727" y="797100"/>
                  <a:pt x="9354511" y="781924"/>
                </a:cubicBezTo>
                <a:cubicBezTo>
                  <a:pt x="9355999" y="775932"/>
                  <a:pt x="9358595" y="771230"/>
                  <a:pt x="9362299" y="767823"/>
                </a:cubicBezTo>
                <a:cubicBezTo>
                  <a:pt x="9366002" y="764416"/>
                  <a:pt x="9370957" y="763964"/>
                  <a:pt x="9377161" y="766464"/>
                </a:cubicBezTo>
                <a:cubicBezTo>
                  <a:pt x="9381121" y="753674"/>
                  <a:pt x="9386388" y="742529"/>
                  <a:pt x="9392957" y="733034"/>
                </a:cubicBezTo>
                <a:cubicBezTo>
                  <a:pt x="9399527" y="723538"/>
                  <a:pt x="9404792" y="712394"/>
                  <a:pt x="9408756" y="699604"/>
                </a:cubicBezTo>
                <a:cubicBezTo>
                  <a:pt x="9442852" y="681794"/>
                  <a:pt x="9477646" y="652579"/>
                  <a:pt x="9513134" y="611954"/>
                </a:cubicBezTo>
                <a:cubicBezTo>
                  <a:pt x="9548620" y="571330"/>
                  <a:pt x="9571967" y="532747"/>
                  <a:pt x="9583174" y="496204"/>
                </a:cubicBezTo>
                <a:cubicBezTo>
                  <a:pt x="9595013" y="500421"/>
                  <a:pt x="9602405" y="497326"/>
                  <a:pt x="9605350" y="486923"/>
                </a:cubicBezTo>
                <a:cubicBezTo>
                  <a:pt x="9608291" y="476520"/>
                  <a:pt x="9610463" y="466837"/>
                  <a:pt x="9611866" y="457876"/>
                </a:cubicBezTo>
                <a:lnTo>
                  <a:pt x="9637537" y="430981"/>
                </a:lnTo>
                <a:cubicBezTo>
                  <a:pt x="9639111" y="425026"/>
                  <a:pt x="9641787" y="419295"/>
                  <a:pt x="9645561" y="413790"/>
                </a:cubicBezTo>
                <a:cubicBezTo>
                  <a:pt x="9649337" y="408284"/>
                  <a:pt x="9653837" y="404432"/>
                  <a:pt x="9659057" y="402235"/>
                </a:cubicBezTo>
                <a:lnTo>
                  <a:pt x="9681584" y="369677"/>
                </a:lnTo>
                <a:lnTo>
                  <a:pt x="9670139" y="360311"/>
                </a:lnTo>
                <a:cubicBezTo>
                  <a:pt x="9665945" y="358617"/>
                  <a:pt x="9662413" y="358817"/>
                  <a:pt x="9659538" y="360908"/>
                </a:cubicBezTo>
                <a:cubicBezTo>
                  <a:pt x="9656666" y="362999"/>
                  <a:pt x="9654705" y="366031"/>
                  <a:pt x="9653655" y="370000"/>
                </a:cubicBezTo>
                <a:cubicBezTo>
                  <a:pt x="9642909" y="374082"/>
                  <a:pt x="9632695" y="380533"/>
                  <a:pt x="9623015" y="389354"/>
                </a:cubicBezTo>
                <a:cubicBezTo>
                  <a:pt x="9613338" y="398173"/>
                  <a:pt x="9606772" y="408381"/>
                  <a:pt x="9603320" y="419978"/>
                </a:cubicBezTo>
                <a:cubicBezTo>
                  <a:pt x="9596282" y="421366"/>
                  <a:pt x="9591265" y="424987"/>
                  <a:pt x="9588267" y="430839"/>
                </a:cubicBezTo>
                <a:cubicBezTo>
                  <a:pt x="9585271" y="436693"/>
                  <a:pt x="9583114" y="442654"/>
                  <a:pt x="9581801" y="448726"/>
                </a:cubicBezTo>
                <a:cubicBezTo>
                  <a:pt x="9566466" y="453335"/>
                  <a:pt x="9550958" y="460797"/>
                  <a:pt x="9535277" y="471111"/>
                </a:cubicBezTo>
                <a:cubicBezTo>
                  <a:pt x="9519595" y="481425"/>
                  <a:pt x="9505913" y="490767"/>
                  <a:pt x="9494225" y="499133"/>
                </a:cubicBezTo>
                <a:cubicBezTo>
                  <a:pt x="9481359" y="502094"/>
                  <a:pt x="9469410" y="507060"/>
                  <a:pt x="9458383" y="514036"/>
                </a:cubicBezTo>
                <a:cubicBezTo>
                  <a:pt x="9447354" y="521010"/>
                  <a:pt x="9440092" y="530198"/>
                  <a:pt x="9436595" y="541596"/>
                </a:cubicBezTo>
                <a:lnTo>
                  <a:pt x="9416968" y="545625"/>
                </a:lnTo>
                <a:lnTo>
                  <a:pt x="9408910" y="576114"/>
                </a:lnTo>
                <a:cubicBezTo>
                  <a:pt x="9401656" y="577583"/>
                  <a:pt x="9395779" y="581530"/>
                  <a:pt x="9391278" y="587956"/>
                </a:cubicBezTo>
                <a:cubicBezTo>
                  <a:pt x="9386776" y="594379"/>
                  <a:pt x="9383760" y="600668"/>
                  <a:pt x="9382230" y="606821"/>
                </a:cubicBezTo>
                <a:lnTo>
                  <a:pt x="9349143" y="609104"/>
                </a:lnTo>
                <a:cubicBezTo>
                  <a:pt x="9347131" y="617082"/>
                  <a:pt x="9343821" y="624483"/>
                  <a:pt x="9339215" y="631304"/>
                </a:cubicBezTo>
                <a:cubicBezTo>
                  <a:pt x="9334607" y="638125"/>
                  <a:pt x="9328689" y="642231"/>
                  <a:pt x="9321457" y="643621"/>
                </a:cubicBezTo>
                <a:cubicBezTo>
                  <a:pt x="9317602" y="653086"/>
                  <a:pt x="9307912" y="660480"/>
                  <a:pt x="9292389" y="665805"/>
                </a:cubicBezTo>
                <a:cubicBezTo>
                  <a:pt x="9276867" y="671129"/>
                  <a:pt x="9263529" y="674767"/>
                  <a:pt x="9252381" y="676718"/>
                </a:cubicBezTo>
                <a:lnTo>
                  <a:pt x="9249359" y="688151"/>
                </a:lnTo>
                <a:cubicBezTo>
                  <a:pt x="9247253" y="686236"/>
                  <a:pt x="9245708" y="681109"/>
                  <a:pt x="9244723" y="672770"/>
                </a:cubicBezTo>
                <a:cubicBezTo>
                  <a:pt x="9243736" y="664430"/>
                  <a:pt x="9243479" y="658812"/>
                  <a:pt x="9243955" y="655917"/>
                </a:cubicBezTo>
                <a:lnTo>
                  <a:pt x="9264468" y="630982"/>
                </a:lnTo>
                <a:cubicBezTo>
                  <a:pt x="9266828" y="623513"/>
                  <a:pt x="9267648" y="617488"/>
                  <a:pt x="9266926" y="612905"/>
                </a:cubicBezTo>
                <a:cubicBezTo>
                  <a:pt x="9266203" y="608323"/>
                  <a:pt x="9261863" y="604256"/>
                  <a:pt x="9253908" y="600707"/>
                </a:cubicBezTo>
                <a:lnTo>
                  <a:pt x="9241454" y="595152"/>
                </a:lnTo>
                <a:lnTo>
                  <a:pt x="9230372" y="637076"/>
                </a:lnTo>
                <a:cubicBezTo>
                  <a:pt x="9216069" y="631938"/>
                  <a:pt x="9202440" y="630829"/>
                  <a:pt x="9189486" y="633750"/>
                </a:cubicBezTo>
                <a:cubicBezTo>
                  <a:pt x="9176533" y="636671"/>
                  <a:pt x="9162904" y="635563"/>
                  <a:pt x="9148599" y="630423"/>
                </a:cubicBezTo>
                <a:cubicBezTo>
                  <a:pt x="9125219" y="661448"/>
                  <a:pt x="9107418" y="685638"/>
                  <a:pt x="9095192" y="702998"/>
                </a:cubicBezTo>
                <a:cubicBezTo>
                  <a:pt x="9082965" y="720356"/>
                  <a:pt x="9056518" y="728974"/>
                  <a:pt x="9015848" y="728853"/>
                </a:cubicBezTo>
                <a:lnTo>
                  <a:pt x="9002751" y="778399"/>
                </a:lnTo>
                <a:cubicBezTo>
                  <a:pt x="8990367" y="779532"/>
                  <a:pt x="8978713" y="783388"/>
                  <a:pt x="8967791" y="789965"/>
                </a:cubicBezTo>
                <a:cubicBezTo>
                  <a:pt x="8956868" y="796543"/>
                  <a:pt x="8949647" y="805571"/>
                  <a:pt x="8946128" y="817051"/>
                </a:cubicBezTo>
                <a:cubicBezTo>
                  <a:pt x="8931450" y="813699"/>
                  <a:pt x="8922029" y="822277"/>
                  <a:pt x="8917864" y="842787"/>
                </a:cubicBezTo>
                <a:cubicBezTo>
                  <a:pt x="8913700" y="863299"/>
                  <a:pt x="8903238" y="871415"/>
                  <a:pt x="8886484" y="867137"/>
                </a:cubicBezTo>
                <a:cubicBezTo>
                  <a:pt x="8887680" y="859682"/>
                  <a:pt x="8886425" y="852729"/>
                  <a:pt x="8882714" y="846282"/>
                </a:cubicBezTo>
                <a:cubicBezTo>
                  <a:pt x="8879005" y="839835"/>
                  <a:pt x="8877748" y="832882"/>
                  <a:pt x="8878946" y="825428"/>
                </a:cubicBezTo>
                <a:cubicBezTo>
                  <a:pt x="8880454" y="819354"/>
                  <a:pt x="8883260" y="813861"/>
                  <a:pt x="8887363" y="808945"/>
                </a:cubicBezTo>
                <a:cubicBezTo>
                  <a:pt x="8891467" y="804029"/>
                  <a:pt x="8896881" y="801828"/>
                  <a:pt x="8903610" y="802345"/>
                </a:cubicBezTo>
                <a:cubicBezTo>
                  <a:pt x="8904559" y="796556"/>
                  <a:pt x="8907162" y="786709"/>
                  <a:pt x="8911417" y="772808"/>
                </a:cubicBezTo>
                <a:cubicBezTo>
                  <a:pt x="8915671" y="758906"/>
                  <a:pt x="8921920" y="752816"/>
                  <a:pt x="8930166" y="754541"/>
                </a:cubicBezTo>
                <a:cubicBezTo>
                  <a:pt x="8935603" y="749333"/>
                  <a:pt x="8943700" y="736258"/>
                  <a:pt x="8954457" y="715314"/>
                </a:cubicBezTo>
                <a:cubicBezTo>
                  <a:pt x="8965213" y="694371"/>
                  <a:pt x="8964505" y="679497"/>
                  <a:pt x="8952328" y="670693"/>
                </a:cubicBezTo>
                <a:lnTo>
                  <a:pt x="8972841" y="645757"/>
                </a:lnTo>
                <a:cubicBezTo>
                  <a:pt x="8986785" y="642748"/>
                  <a:pt x="8999159" y="636905"/>
                  <a:pt x="9009959" y="628229"/>
                </a:cubicBezTo>
                <a:lnTo>
                  <a:pt x="9019026" y="593929"/>
                </a:lnTo>
                <a:lnTo>
                  <a:pt x="9053121" y="587834"/>
                </a:lnTo>
                <a:lnTo>
                  <a:pt x="9063195" y="549721"/>
                </a:lnTo>
                <a:lnTo>
                  <a:pt x="9084837" y="538072"/>
                </a:lnTo>
                <a:lnTo>
                  <a:pt x="9068231" y="530665"/>
                </a:lnTo>
                <a:lnTo>
                  <a:pt x="9094909" y="499960"/>
                </a:lnTo>
                <a:cubicBezTo>
                  <a:pt x="9081369" y="483889"/>
                  <a:pt x="9081286" y="478349"/>
                  <a:pt x="9094661" y="483339"/>
                </a:cubicBezTo>
                <a:cubicBezTo>
                  <a:pt x="9108039" y="488329"/>
                  <a:pt x="9119151" y="493107"/>
                  <a:pt x="9127998" y="497675"/>
                </a:cubicBezTo>
                <a:cubicBezTo>
                  <a:pt x="9139927" y="502286"/>
                  <a:pt x="9147141" y="498404"/>
                  <a:pt x="9149640" y="486026"/>
                </a:cubicBezTo>
                <a:cubicBezTo>
                  <a:pt x="9159430" y="480806"/>
                  <a:pt x="9167375" y="470504"/>
                  <a:pt x="9173472" y="455115"/>
                </a:cubicBezTo>
                <a:cubicBezTo>
                  <a:pt x="9179569" y="439729"/>
                  <a:pt x="9186979" y="427055"/>
                  <a:pt x="9195702" y="417102"/>
                </a:cubicBezTo>
                <a:lnTo>
                  <a:pt x="9165515" y="390852"/>
                </a:lnTo>
                <a:lnTo>
                  <a:pt x="9131540" y="414043"/>
                </a:lnTo>
                <a:cubicBezTo>
                  <a:pt x="9129073" y="421553"/>
                  <a:pt x="9124318" y="425645"/>
                  <a:pt x="9117273" y="426320"/>
                </a:cubicBezTo>
                <a:cubicBezTo>
                  <a:pt x="9110231" y="426995"/>
                  <a:pt x="9103622" y="424935"/>
                  <a:pt x="9097444" y="420138"/>
                </a:cubicBezTo>
                <a:cubicBezTo>
                  <a:pt x="9093939" y="436328"/>
                  <a:pt x="9084711" y="447833"/>
                  <a:pt x="9069760" y="454656"/>
                </a:cubicBezTo>
                <a:lnTo>
                  <a:pt x="9061700" y="485147"/>
                </a:lnTo>
                <a:cubicBezTo>
                  <a:pt x="9051425" y="488906"/>
                  <a:pt x="9043098" y="494068"/>
                  <a:pt x="9036723" y="500633"/>
                </a:cubicBezTo>
                <a:cubicBezTo>
                  <a:pt x="9030348" y="507198"/>
                  <a:pt x="9025670" y="516118"/>
                  <a:pt x="9022690" y="527393"/>
                </a:cubicBezTo>
                <a:lnTo>
                  <a:pt x="8994882" y="544813"/>
                </a:lnTo>
                <a:lnTo>
                  <a:pt x="8974491" y="586845"/>
                </a:lnTo>
                <a:cubicBezTo>
                  <a:pt x="8971763" y="588024"/>
                  <a:pt x="8968192" y="589094"/>
                  <a:pt x="8963780" y="590056"/>
                </a:cubicBezTo>
                <a:cubicBezTo>
                  <a:pt x="8959369" y="591017"/>
                  <a:pt x="8955012" y="590672"/>
                  <a:pt x="8950713" y="589021"/>
                </a:cubicBezTo>
                <a:cubicBezTo>
                  <a:pt x="8942418" y="583456"/>
                  <a:pt x="8943348" y="574817"/>
                  <a:pt x="8953501" y="563103"/>
                </a:cubicBezTo>
                <a:cubicBezTo>
                  <a:pt x="8963656" y="551388"/>
                  <a:pt x="8970531" y="542207"/>
                  <a:pt x="8974124" y="535554"/>
                </a:cubicBezTo>
                <a:lnTo>
                  <a:pt x="8936764" y="518888"/>
                </a:lnTo>
                <a:lnTo>
                  <a:pt x="8936885" y="535986"/>
                </a:lnTo>
                <a:cubicBezTo>
                  <a:pt x="8935050" y="541468"/>
                  <a:pt x="8931580" y="544358"/>
                  <a:pt x="8926474" y="544655"/>
                </a:cubicBezTo>
                <a:cubicBezTo>
                  <a:pt x="8921367" y="544951"/>
                  <a:pt x="8916576" y="544057"/>
                  <a:pt x="8912100" y="541971"/>
                </a:cubicBezTo>
                <a:cubicBezTo>
                  <a:pt x="8906793" y="544131"/>
                  <a:pt x="8900642" y="546181"/>
                  <a:pt x="8893652" y="548123"/>
                </a:cubicBezTo>
                <a:cubicBezTo>
                  <a:pt x="8886661" y="550064"/>
                  <a:pt x="8879726" y="550699"/>
                  <a:pt x="8872846" y="550025"/>
                </a:cubicBezTo>
                <a:lnTo>
                  <a:pt x="8852333" y="574961"/>
                </a:lnTo>
                <a:lnTo>
                  <a:pt x="8809814" y="560256"/>
                </a:lnTo>
                <a:lnTo>
                  <a:pt x="8791194" y="560472"/>
                </a:lnTo>
                <a:cubicBezTo>
                  <a:pt x="8783348" y="557236"/>
                  <a:pt x="8778567" y="557769"/>
                  <a:pt x="8776852" y="562062"/>
                </a:cubicBezTo>
                <a:cubicBezTo>
                  <a:pt x="8775136" y="566356"/>
                  <a:pt x="8773751" y="571597"/>
                  <a:pt x="8772696" y="577784"/>
                </a:cubicBezTo>
                <a:cubicBezTo>
                  <a:pt x="8770997" y="581286"/>
                  <a:pt x="8767221" y="583863"/>
                  <a:pt x="8761371" y="585512"/>
                </a:cubicBezTo>
                <a:cubicBezTo>
                  <a:pt x="8758389" y="587290"/>
                  <a:pt x="8754320" y="590978"/>
                  <a:pt x="8749165" y="596578"/>
                </a:cubicBezTo>
                <a:cubicBezTo>
                  <a:pt x="8744012" y="602180"/>
                  <a:pt x="8740194" y="604915"/>
                  <a:pt x="8737714" y="604785"/>
                </a:cubicBezTo>
                <a:cubicBezTo>
                  <a:pt x="8735811" y="603581"/>
                  <a:pt x="8734934" y="601770"/>
                  <a:pt x="8735090" y="599354"/>
                </a:cubicBezTo>
                <a:cubicBezTo>
                  <a:pt x="8735245" y="596939"/>
                  <a:pt x="8735408" y="595590"/>
                  <a:pt x="8735578" y="595312"/>
                </a:cubicBezTo>
                <a:cubicBezTo>
                  <a:pt x="8741259" y="578939"/>
                  <a:pt x="8750257" y="565378"/>
                  <a:pt x="8762573" y="554628"/>
                </a:cubicBezTo>
                <a:cubicBezTo>
                  <a:pt x="8774889" y="543878"/>
                  <a:pt x="8783636" y="531270"/>
                  <a:pt x="8788814" y="516803"/>
                </a:cubicBezTo>
                <a:cubicBezTo>
                  <a:pt x="8790829" y="509180"/>
                  <a:pt x="8787685" y="503517"/>
                  <a:pt x="8779383" y="499814"/>
                </a:cubicBezTo>
                <a:lnTo>
                  <a:pt x="8770836" y="461917"/>
                </a:lnTo>
                <a:lnTo>
                  <a:pt x="8735734" y="471821"/>
                </a:lnTo>
                <a:cubicBezTo>
                  <a:pt x="8732712" y="480328"/>
                  <a:pt x="8728055" y="486239"/>
                  <a:pt x="8721765" y="489557"/>
                </a:cubicBezTo>
                <a:cubicBezTo>
                  <a:pt x="8715473" y="492876"/>
                  <a:pt x="8710566" y="499740"/>
                  <a:pt x="8707040" y="510150"/>
                </a:cubicBezTo>
                <a:lnTo>
                  <a:pt x="8690434" y="502743"/>
                </a:lnTo>
                <a:cubicBezTo>
                  <a:pt x="8677218" y="498978"/>
                  <a:pt x="8671572" y="504980"/>
                  <a:pt x="8673494" y="520751"/>
                </a:cubicBezTo>
                <a:cubicBezTo>
                  <a:pt x="8674455" y="528635"/>
                  <a:pt x="8672226" y="533500"/>
                  <a:pt x="8666809" y="535343"/>
                </a:cubicBezTo>
                <a:lnTo>
                  <a:pt x="8656484" y="533932"/>
                </a:lnTo>
                <a:lnTo>
                  <a:pt x="8648122" y="525452"/>
                </a:lnTo>
                <a:cubicBezTo>
                  <a:pt x="8645267" y="523426"/>
                  <a:pt x="8643085" y="522757"/>
                  <a:pt x="8641571" y="523441"/>
                </a:cubicBezTo>
                <a:cubicBezTo>
                  <a:pt x="8640059" y="524126"/>
                  <a:pt x="8639244" y="525617"/>
                  <a:pt x="8639127" y="527910"/>
                </a:cubicBezTo>
                <a:cubicBezTo>
                  <a:pt x="8632960" y="528088"/>
                  <a:pt x="8627447" y="529896"/>
                  <a:pt x="8622591" y="533335"/>
                </a:cubicBezTo>
                <a:lnTo>
                  <a:pt x="8618871" y="540214"/>
                </a:lnTo>
                <a:lnTo>
                  <a:pt x="8573925" y="557288"/>
                </a:lnTo>
                <a:lnTo>
                  <a:pt x="8564369" y="571344"/>
                </a:lnTo>
                <a:lnTo>
                  <a:pt x="8556952" y="574261"/>
                </a:lnTo>
                <a:cubicBezTo>
                  <a:pt x="8549305" y="573245"/>
                  <a:pt x="8542505" y="573715"/>
                  <a:pt x="8536555" y="575675"/>
                </a:cubicBezTo>
                <a:cubicBezTo>
                  <a:pt x="8530604" y="577632"/>
                  <a:pt x="8527312" y="581851"/>
                  <a:pt x="8526674" y="588328"/>
                </a:cubicBezTo>
                <a:lnTo>
                  <a:pt x="8522330" y="587640"/>
                </a:lnTo>
                <a:lnTo>
                  <a:pt x="8524126" y="578346"/>
                </a:lnTo>
                <a:cubicBezTo>
                  <a:pt x="8526859" y="568736"/>
                  <a:pt x="8530091" y="561079"/>
                  <a:pt x="8533822" y="555376"/>
                </a:cubicBezTo>
                <a:cubicBezTo>
                  <a:pt x="8541286" y="543971"/>
                  <a:pt x="8547316" y="531395"/>
                  <a:pt x="8551916" y="517646"/>
                </a:cubicBezTo>
                <a:lnTo>
                  <a:pt x="8522857" y="504684"/>
                </a:lnTo>
                <a:lnTo>
                  <a:pt x="8471150" y="507183"/>
                </a:lnTo>
                <a:cubicBezTo>
                  <a:pt x="8473113" y="510365"/>
                  <a:pt x="8475727" y="514373"/>
                  <a:pt x="8478994" y="519203"/>
                </a:cubicBezTo>
                <a:cubicBezTo>
                  <a:pt x="8482261" y="524033"/>
                  <a:pt x="8483839" y="527578"/>
                  <a:pt x="8483725" y="529834"/>
                </a:cubicBezTo>
                <a:cubicBezTo>
                  <a:pt x="8482327" y="533295"/>
                  <a:pt x="8479491" y="534516"/>
                  <a:pt x="8475216" y="533496"/>
                </a:cubicBezTo>
                <a:cubicBezTo>
                  <a:pt x="8470942" y="532476"/>
                  <a:pt x="8467572" y="531329"/>
                  <a:pt x="8465106" y="530050"/>
                </a:cubicBezTo>
                <a:lnTo>
                  <a:pt x="8421560" y="586038"/>
                </a:lnTo>
                <a:lnTo>
                  <a:pt x="8420421" y="584793"/>
                </a:lnTo>
                <a:lnTo>
                  <a:pt x="8411873" y="578442"/>
                </a:lnTo>
                <a:lnTo>
                  <a:pt x="8411013" y="595417"/>
                </a:lnTo>
                <a:lnTo>
                  <a:pt x="8402455" y="599099"/>
                </a:lnTo>
                <a:lnTo>
                  <a:pt x="8384612" y="591323"/>
                </a:lnTo>
                <a:cubicBezTo>
                  <a:pt x="8376905" y="590262"/>
                  <a:pt x="8368228" y="586481"/>
                  <a:pt x="8358578" y="579977"/>
                </a:cubicBezTo>
                <a:cubicBezTo>
                  <a:pt x="8348172" y="594480"/>
                  <a:pt x="8340327" y="605885"/>
                  <a:pt x="8335040" y="614193"/>
                </a:cubicBezTo>
                <a:cubicBezTo>
                  <a:pt x="8329752" y="622500"/>
                  <a:pt x="8314378" y="622027"/>
                  <a:pt x="8288917" y="612774"/>
                </a:cubicBezTo>
                <a:lnTo>
                  <a:pt x="8287465" y="641404"/>
                </a:lnTo>
                <a:cubicBezTo>
                  <a:pt x="8279871" y="639332"/>
                  <a:pt x="8273105" y="639161"/>
                  <a:pt x="8267166" y="640890"/>
                </a:cubicBezTo>
                <a:cubicBezTo>
                  <a:pt x="8261227" y="642618"/>
                  <a:pt x="8257938" y="646744"/>
                  <a:pt x="8257299" y="653269"/>
                </a:cubicBezTo>
                <a:cubicBezTo>
                  <a:pt x="8247659" y="647820"/>
                  <a:pt x="8242932" y="651163"/>
                  <a:pt x="8243117" y="663299"/>
                </a:cubicBezTo>
                <a:cubicBezTo>
                  <a:pt x="8243303" y="675435"/>
                  <a:pt x="8237862" y="678249"/>
                  <a:pt x="8226797" y="671741"/>
                </a:cubicBezTo>
                <a:cubicBezTo>
                  <a:pt x="8226531" y="667259"/>
                  <a:pt x="8224800" y="662544"/>
                  <a:pt x="8221601" y="657596"/>
                </a:cubicBezTo>
                <a:cubicBezTo>
                  <a:pt x="8218403" y="652650"/>
                  <a:pt x="8216671" y="647933"/>
                  <a:pt x="8216406" y="643452"/>
                </a:cubicBezTo>
                <a:cubicBezTo>
                  <a:pt x="8216523" y="639920"/>
                  <a:pt x="8217531" y="637051"/>
                  <a:pt x="8219430" y="634843"/>
                </a:cubicBezTo>
                <a:cubicBezTo>
                  <a:pt x="8221328" y="632635"/>
                  <a:pt x="8224416" y="632453"/>
                  <a:pt x="8228696" y="634301"/>
                </a:cubicBezTo>
                <a:cubicBezTo>
                  <a:pt x="8228502" y="630825"/>
                  <a:pt x="8228791" y="625134"/>
                  <a:pt x="8229562" y="617233"/>
                </a:cubicBezTo>
                <a:cubicBezTo>
                  <a:pt x="8230332" y="609330"/>
                  <a:pt x="8233413" y="606858"/>
                  <a:pt x="8238806" y="609818"/>
                </a:cubicBezTo>
                <a:cubicBezTo>
                  <a:pt x="8241499" y="607725"/>
                  <a:pt x="8244786" y="601216"/>
                  <a:pt x="8248666" y="590292"/>
                </a:cubicBezTo>
                <a:cubicBezTo>
                  <a:pt x="8252546" y="579368"/>
                  <a:pt x="8250079" y="569725"/>
                  <a:pt x="8241263" y="561365"/>
                </a:cubicBezTo>
                <a:lnTo>
                  <a:pt x="8250704" y="550097"/>
                </a:lnTo>
                <a:cubicBezTo>
                  <a:pt x="8259018" y="551325"/>
                  <a:pt x="8265964" y="550392"/>
                  <a:pt x="8271541" y="547298"/>
                </a:cubicBezTo>
                <a:lnTo>
                  <a:pt x="8272546" y="527477"/>
                </a:lnTo>
                <a:lnTo>
                  <a:pt x="8293049" y="531285"/>
                </a:lnTo>
                <a:lnTo>
                  <a:pt x="8294165" y="509260"/>
                </a:lnTo>
                <a:lnTo>
                  <a:pt x="8306120" y="506717"/>
                </a:lnTo>
                <a:lnTo>
                  <a:pt x="8294723" y="498249"/>
                </a:lnTo>
                <a:lnTo>
                  <a:pt x="8307236" y="484693"/>
                </a:lnTo>
                <a:cubicBezTo>
                  <a:pt x="8296578" y="471393"/>
                  <a:pt x="8295772" y="467843"/>
                  <a:pt x="8304819" y="474041"/>
                </a:cubicBezTo>
                <a:cubicBezTo>
                  <a:pt x="8313868" y="480241"/>
                  <a:pt x="8321470" y="485794"/>
                  <a:pt x="8327626" y="490703"/>
                </a:cubicBezTo>
                <a:cubicBezTo>
                  <a:pt x="8335717" y="496334"/>
                  <a:pt x="8339703" y="495486"/>
                  <a:pt x="8339582" y="488159"/>
                </a:cubicBezTo>
                <a:cubicBezTo>
                  <a:pt x="8344997" y="487041"/>
                  <a:pt x="8348565" y="482265"/>
                  <a:pt x="8350286" y="473830"/>
                </a:cubicBezTo>
                <a:cubicBezTo>
                  <a:pt x="8352007" y="465397"/>
                  <a:pt x="8354919" y="458990"/>
                  <a:pt x="8359022" y="454613"/>
                </a:cubicBezTo>
                <a:lnTo>
                  <a:pt x="8336564" y="431068"/>
                </a:lnTo>
                <a:lnTo>
                  <a:pt x="8318463" y="438187"/>
                </a:lnTo>
                <a:cubicBezTo>
                  <a:pt x="8317941" y="442418"/>
                  <a:pt x="8315523" y="443953"/>
                  <a:pt x="8311208" y="442794"/>
                </a:cubicBezTo>
                <a:cubicBezTo>
                  <a:pt x="8306894" y="441636"/>
                  <a:pt x="8302478" y="438831"/>
                  <a:pt x="8297961" y="434379"/>
                </a:cubicBezTo>
                <a:cubicBezTo>
                  <a:pt x="8297971" y="443910"/>
                  <a:pt x="8293763" y="449162"/>
                  <a:pt x="8285337" y="450138"/>
                </a:cubicBezTo>
                <a:lnTo>
                  <a:pt x="8284443" y="467757"/>
                </a:lnTo>
                <a:cubicBezTo>
                  <a:pt x="8278526" y="467836"/>
                  <a:pt x="8274019" y="469248"/>
                  <a:pt x="8270924" y="471994"/>
                </a:cubicBezTo>
                <a:cubicBezTo>
                  <a:pt x="8267828" y="474741"/>
                  <a:pt x="8266115" y="479373"/>
                  <a:pt x="8265785" y="485888"/>
                </a:cubicBezTo>
                <a:lnTo>
                  <a:pt x="8250758" y="490719"/>
                </a:lnTo>
                <a:lnTo>
                  <a:pt x="8243719" y="512913"/>
                </a:lnTo>
                <a:cubicBezTo>
                  <a:pt x="8242173" y="513050"/>
                  <a:pt x="8240085" y="512926"/>
                  <a:pt x="8237455" y="512544"/>
                </a:cubicBezTo>
                <a:cubicBezTo>
                  <a:pt x="8234826" y="512161"/>
                  <a:pt x="8232053" y="510958"/>
                  <a:pt x="8229139" y="508936"/>
                </a:cubicBezTo>
                <a:cubicBezTo>
                  <a:pt x="8223192" y="503516"/>
                  <a:pt x="8222598" y="498219"/>
                  <a:pt x="8227357" y="493042"/>
                </a:cubicBezTo>
                <a:cubicBezTo>
                  <a:pt x="8232116" y="487865"/>
                  <a:pt x="8235168" y="483563"/>
                  <a:pt x="8236511" y="480133"/>
                </a:cubicBezTo>
                <a:lnTo>
                  <a:pt x="8210869" y="461079"/>
                </a:lnTo>
                <a:lnTo>
                  <a:pt x="8213271" y="472006"/>
                </a:lnTo>
                <a:cubicBezTo>
                  <a:pt x="8212869" y="475087"/>
                  <a:pt x="8211092" y="476147"/>
                  <a:pt x="8207937" y="475184"/>
                </a:cubicBezTo>
                <a:cubicBezTo>
                  <a:pt x="8204783" y="474220"/>
                  <a:pt x="8201663" y="472569"/>
                  <a:pt x="8198579" y="470230"/>
                </a:cubicBezTo>
                <a:cubicBezTo>
                  <a:pt x="8195553" y="470409"/>
                  <a:pt x="8191984" y="470328"/>
                  <a:pt x="8187874" y="469989"/>
                </a:cubicBezTo>
                <a:cubicBezTo>
                  <a:pt x="8183765" y="469649"/>
                  <a:pt x="8179512" y="468489"/>
                  <a:pt x="8175116" y="466508"/>
                </a:cubicBezTo>
                <a:lnTo>
                  <a:pt x="8165676" y="477776"/>
                </a:lnTo>
                <a:lnTo>
                  <a:pt x="8137073" y="458808"/>
                </a:lnTo>
                <a:lnTo>
                  <a:pt x="8125453" y="454745"/>
                </a:lnTo>
                <a:cubicBezTo>
                  <a:pt x="8120104" y="450912"/>
                  <a:pt x="8117185" y="450172"/>
                  <a:pt x="8116696" y="452522"/>
                </a:cubicBezTo>
                <a:cubicBezTo>
                  <a:pt x="8116207" y="454873"/>
                  <a:pt x="8116054" y="457902"/>
                  <a:pt x="8116235" y="461607"/>
                </a:cubicBezTo>
                <a:cubicBezTo>
                  <a:pt x="8115649" y="463457"/>
                  <a:pt x="8113638" y="464247"/>
                  <a:pt x="8110202" y="463979"/>
                </a:cubicBezTo>
                <a:cubicBezTo>
                  <a:pt x="8108578" y="464440"/>
                  <a:pt x="8106534" y="465873"/>
                  <a:pt x="8104071" y="468280"/>
                </a:cubicBezTo>
                <a:cubicBezTo>
                  <a:pt x="8101609" y="470688"/>
                  <a:pt x="8099593" y="471571"/>
                  <a:pt x="8098023" y="470928"/>
                </a:cubicBezTo>
                <a:cubicBezTo>
                  <a:pt x="8096669" y="469731"/>
                  <a:pt x="8095873" y="468378"/>
                  <a:pt x="8095642" y="466874"/>
                </a:cubicBezTo>
                <a:cubicBezTo>
                  <a:pt x="8095411" y="465369"/>
                  <a:pt x="8095329" y="464546"/>
                  <a:pt x="8095398" y="464407"/>
                </a:cubicBezTo>
                <a:cubicBezTo>
                  <a:pt x="8096725" y="455251"/>
                  <a:pt x="8100509" y="448636"/>
                  <a:pt x="8106751" y="444562"/>
                </a:cubicBezTo>
                <a:cubicBezTo>
                  <a:pt x="8112994" y="440488"/>
                  <a:pt x="8116751" y="434423"/>
                  <a:pt x="8118022" y="426369"/>
                </a:cubicBezTo>
                <a:cubicBezTo>
                  <a:pt x="8118245" y="421964"/>
                  <a:pt x="8115508" y="417645"/>
                  <a:pt x="8109810" y="413411"/>
                </a:cubicBezTo>
                <a:lnTo>
                  <a:pt x="8099306" y="387323"/>
                </a:lnTo>
                <a:lnTo>
                  <a:pt x="8078692" y="385717"/>
                </a:lnTo>
                <a:cubicBezTo>
                  <a:pt x="8077959" y="390458"/>
                  <a:pt x="8075850" y="393176"/>
                  <a:pt x="8072366" y="393872"/>
                </a:cubicBezTo>
                <a:cubicBezTo>
                  <a:pt x="8068881" y="394568"/>
                  <a:pt x="8066745" y="397837"/>
                  <a:pt x="8065956" y="403678"/>
                </a:cubicBezTo>
                <a:lnTo>
                  <a:pt x="8054558" y="395209"/>
                </a:lnTo>
                <a:cubicBezTo>
                  <a:pt x="8045777" y="389827"/>
                  <a:pt x="8043062" y="392380"/>
                  <a:pt x="8046410" y="402867"/>
                </a:cubicBezTo>
                <a:cubicBezTo>
                  <a:pt x="8049758" y="413353"/>
                  <a:pt x="8043481" y="413260"/>
                  <a:pt x="8027577" y="402585"/>
                </a:cubicBezTo>
                <a:cubicBezTo>
                  <a:pt x="8016116" y="405115"/>
                  <a:pt x="8003286" y="405484"/>
                  <a:pt x="7989087" y="403694"/>
                </a:cubicBezTo>
                <a:cubicBezTo>
                  <a:pt x="7988293" y="412055"/>
                  <a:pt x="7985062" y="417463"/>
                  <a:pt x="7979395" y="419917"/>
                </a:cubicBezTo>
                <a:cubicBezTo>
                  <a:pt x="7973726" y="422371"/>
                  <a:pt x="7967703" y="424561"/>
                  <a:pt x="7961322" y="426485"/>
                </a:cubicBezTo>
                <a:cubicBezTo>
                  <a:pt x="7959815" y="410035"/>
                  <a:pt x="7960621" y="399016"/>
                  <a:pt x="7963737" y="393428"/>
                </a:cubicBezTo>
                <a:cubicBezTo>
                  <a:pt x="7966854" y="387840"/>
                  <a:pt x="7968916" y="381184"/>
                  <a:pt x="7969924" y="373457"/>
                </a:cubicBezTo>
                <a:lnTo>
                  <a:pt x="7949979" y="358638"/>
                </a:lnTo>
                <a:lnTo>
                  <a:pt x="7917969" y="348564"/>
                </a:lnTo>
                <a:cubicBezTo>
                  <a:pt x="7919630" y="351036"/>
                  <a:pt x="7921811" y="354181"/>
                  <a:pt x="7924512" y="357997"/>
                </a:cubicBezTo>
                <a:cubicBezTo>
                  <a:pt x="7927213" y="361813"/>
                  <a:pt x="7928683" y="364429"/>
                  <a:pt x="7928919" y="365842"/>
                </a:cubicBezTo>
                <a:cubicBezTo>
                  <a:pt x="7928515" y="367732"/>
                  <a:pt x="7926907" y="367871"/>
                  <a:pt x="7924094" y="366256"/>
                </a:cubicBezTo>
                <a:cubicBezTo>
                  <a:pt x="7921280" y="364642"/>
                  <a:pt x="7919016" y="363150"/>
                  <a:pt x="7917299" y="361778"/>
                </a:cubicBezTo>
                <a:lnTo>
                  <a:pt x="7895122" y="391007"/>
                </a:lnTo>
                <a:cubicBezTo>
                  <a:pt x="7883623" y="394270"/>
                  <a:pt x="7870755" y="395374"/>
                  <a:pt x="7856519" y="394318"/>
                </a:cubicBezTo>
                <a:cubicBezTo>
                  <a:pt x="7852929" y="399554"/>
                  <a:pt x="7848995" y="404249"/>
                  <a:pt x="7844720" y="408403"/>
                </a:cubicBezTo>
                <a:cubicBezTo>
                  <a:pt x="7840444" y="412559"/>
                  <a:pt x="7837935" y="418312"/>
                  <a:pt x="7837192" y="425664"/>
                </a:cubicBezTo>
                <a:cubicBezTo>
                  <a:pt x="7833683" y="431721"/>
                  <a:pt x="7827965" y="437566"/>
                  <a:pt x="7820042" y="443201"/>
                </a:cubicBezTo>
                <a:cubicBezTo>
                  <a:pt x="7812119" y="448836"/>
                  <a:pt x="7803609" y="451464"/>
                  <a:pt x="7794512" y="451084"/>
                </a:cubicBezTo>
                <a:lnTo>
                  <a:pt x="7783620" y="490983"/>
                </a:lnTo>
                <a:lnTo>
                  <a:pt x="7768817" y="491410"/>
                </a:lnTo>
                <a:lnTo>
                  <a:pt x="7757978" y="471929"/>
                </a:lnTo>
                <a:lnTo>
                  <a:pt x="7755575" y="461003"/>
                </a:lnTo>
                <a:lnTo>
                  <a:pt x="7774569" y="436265"/>
                </a:lnTo>
                <a:cubicBezTo>
                  <a:pt x="7776522" y="437812"/>
                  <a:pt x="7779737" y="440010"/>
                  <a:pt x="7784212" y="442859"/>
                </a:cubicBezTo>
                <a:cubicBezTo>
                  <a:pt x="7788688" y="445709"/>
                  <a:pt x="7791246" y="446277"/>
                  <a:pt x="7791887" y="444562"/>
                </a:cubicBezTo>
                <a:cubicBezTo>
                  <a:pt x="7791764" y="443328"/>
                  <a:pt x="7790752" y="441434"/>
                  <a:pt x="7788850" y="438877"/>
                </a:cubicBezTo>
                <a:cubicBezTo>
                  <a:pt x="7786945" y="436320"/>
                  <a:pt x="7785221" y="433896"/>
                  <a:pt x="7783674" y="431604"/>
                </a:cubicBezTo>
                <a:lnTo>
                  <a:pt x="7793226" y="418133"/>
                </a:lnTo>
                <a:lnTo>
                  <a:pt x="7779762" y="392131"/>
                </a:lnTo>
                <a:cubicBezTo>
                  <a:pt x="7773838" y="394776"/>
                  <a:pt x="7769667" y="399295"/>
                  <a:pt x="7767249" y="405686"/>
                </a:cubicBezTo>
                <a:cubicBezTo>
                  <a:pt x="7764831" y="412080"/>
                  <a:pt x="7763509" y="418716"/>
                  <a:pt x="7763283" y="425594"/>
                </a:cubicBezTo>
                <a:lnTo>
                  <a:pt x="7743563" y="406370"/>
                </a:lnTo>
                <a:cubicBezTo>
                  <a:pt x="7743649" y="411957"/>
                  <a:pt x="7744832" y="417787"/>
                  <a:pt x="7747110" y="423860"/>
                </a:cubicBezTo>
                <a:cubicBezTo>
                  <a:pt x="7749390" y="429935"/>
                  <a:pt x="7750572" y="435765"/>
                  <a:pt x="7750659" y="441352"/>
                </a:cubicBezTo>
                <a:cubicBezTo>
                  <a:pt x="7742843" y="443639"/>
                  <a:pt x="7735877" y="447413"/>
                  <a:pt x="7729758" y="452675"/>
                </a:cubicBezTo>
                <a:cubicBezTo>
                  <a:pt x="7723641" y="457937"/>
                  <a:pt x="7720179" y="465458"/>
                  <a:pt x="7719375" y="475241"/>
                </a:cubicBezTo>
                <a:cubicBezTo>
                  <a:pt x="7719938" y="481135"/>
                  <a:pt x="7724525" y="487875"/>
                  <a:pt x="7733133" y="495463"/>
                </a:cubicBezTo>
                <a:cubicBezTo>
                  <a:pt x="7741741" y="503048"/>
                  <a:pt x="7749315" y="509152"/>
                  <a:pt x="7755856" y="513775"/>
                </a:cubicBezTo>
                <a:lnTo>
                  <a:pt x="7770103" y="524361"/>
                </a:lnTo>
                <a:cubicBezTo>
                  <a:pt x="7773190" y="512038"/>
                  <a:pt x="7780503" y="503856"/>
                  <a:pt x="7792042" y="499812"/>
                </a:cubicBezTo>
                <a:cubicBezTo>
                  <a:pt x="7803580" y="495769"/>
                  <a:pt x="7813714" y="490253"/>
                  <a:pt x="7822445" y="483267"/>
                </a:cubicBezTo>
                <a:cubicBezTo>
                  <a:pt x="7822400" y="482947"/>
                  <a:pt x="7822575" y="481934"/>
                  <a:pt x="7822969" y="480228"/>
                </a:cubicBezTo>
                <a:cubicBezTo>
                  <a:pt x="7823363" y="478521"/>
                  <a:pt x="7824251" y="478038"/>
                  <a:pt x="7825630" y="478778"/>
                </a:cubicBezTo>
                <a:cubicBezTo>
                  <a:pt x="7825955" y="479638"/>
                  <a:pt x="7827245" y="483358"/>
                  <a:pt x="7829498" y="489935"/>
                </a:cubicBezTo>
                <a:cubicBezTo>
                  <a:pt x="7831753" y="496515"/>
                  <a:pt x="7833013" y="500785"/>
                  <a:pt x="7833284" y="502748"/>
                </a:cubicBezTo>
                <a:cubicBezTo>
                  <a:pt x="7826115" y="498372"/>
                  <a:pt x="7820175" y="498910"/>
                  <a:pt x="7815464" y="504361"/>
                </a:cubicBezTo>
                <a:cubicBezTo>
                  <a:pt x="7810752" y="509811"/>
                  <a:pt x="7807549" y="514667"/>
                  <a:pt x="7805856" y="518932"/>
                </a:cubicBezTo>
                <a:cubicBezTo>
                  <a:pt x="7798340" y="522584"/>
                  <a:pt x="7790634" y="526381"/>
                  <a:pt x="7782734" y="530318"/>
                </a:cubicBezTo>
                <a:cubicBezTo>
                  <a:pt x="7774835" y="534258"/>
                  <a:pt x="7766417" y="537524"/>
                  <a:pt x="7757478" y="540118"/>
                </a:cubicBezTo>
                <a:cubicBezTo>
                  <a:pt x="7756216" y="547989"/>
                  <a:pt x="7752524" y="552769"/>
                  <a:pt x="7746402" y="554456"/>
                </a:cubicBezTo>
                <a:cubicBezTo>
                  <a:pt x="7740281" y="556146"/>
                  <a:pt x="7736617" y="560374"/>
                  <a:pt x="7735411" y="567144"/>
                </a:cubicBezTo>
                <a:lnTo>
                  <a:pt x="7715802" y="545717"/>
                </a:lnTo>
                <a:lnTo>
                  <a:pt x="7727980" y="538768"/>
                </a:lnTo>
                <a:lnTo>
                  <a:pt x="7717589" y="510479"/>
                </a:lnTo>
                <a:cubicBezTo>
                  <a:pt x="7721282" y="510557"/>
                  <a:pt x="7724287" y="509553"/>
                  <a:pt x="7726611" y="507470"/>
                </a:cubicBezTo>
                <a:cubicBezTo>
                  <a:pt x="7728934" y="505388"/>
                  <a:pt x="7726187" y="501252"/>
                  <a:pt x="7718371" y="495063"/>
                </a:cubicBezTo>
                <a:cubicBezTo>
                  <a:pt x="7718440" y="494924"/>
                  <a:pt x="7718358" y="494100"/>
                  <a:pt x="7718126" y="492596"/>
                </a:cubicBezTo>
                <a:cubicBezTo>
                  <a:pt x="7717894" y="491090"/>
                  <a:pt x="7717101" y="489738"/>
                  <a:pt x="7715744" y="488540"/>
                </a:cubicBezTo>
                <a:cubicBezTo>
                  <a:pt x="7713917" y="488135"/>
                  <a:pt x="7710855" y="490239"/>
                  <a:pt x="7706556" y="494854"/>
                </a:cubicBezTo>
                <a:cubicBezTo>
                  <a:pt x="7702256" y="499466"/>
                  <a:pt x="7699137" y="502673"/>
                  <a:pt x="7697198" y="504469"/>
                </a:cubicBezTo>
                <a:lnTo>
                  <a:pt x="7688539" y="500320"/>
                </a:lnTo>
                <a:lnTo>
                  <a:pt x="7689099" y="489309"/>
                </a:lnTo>
                <a:cubicBezTo>
                  <a:pt x="7676359" y="480604"/>
                  <a:pt x="7669561" y="478600"/>
                  <a:pt x="7668707" y="483298"/>
                </a:cubicBezTo>
                <a:cubicBezTo>
                  <a:pt x="7667853" y="487996"/>
                  <a:pt x="7663905" y="488109"/>
                  <a:pt x="7656864" y="483640"/>
                </a:cubicBezTo>
                <a:lnTo>
                  <a:pt x="7653121" y="499141"/>
                </a:lnTo>
                <a:lnTo>
                  <a:pt x="7660887" y="520910"/>
                </a:lnTo>
                <a:lnTo>
                  <a:pt x="7654742" y="525485"/>
                </a:lnTo>
                <a:lnTo>
                  <a:pt x="7643010" y="523624"/>
                </a:lnTo>
                <a:lnTo>
                  <a:pt x="7648486" y="532263"/>
                </a:lnTo>
                <a:lnTo>
                  <a:pt x="7629828" y="550394"/>
                </a:lnTo>
                <a:lnTo>
                  <a:pt x="7615804" y="535403"/>
                </a:lnTo>
                <a:lnTo>
                  <a:pt x="7614578" y="559630"/>
                </a:lnTo>
                <a:cubicBezTo>
                  <a:pt x="7606395" y="553360"/>
                  <a:pt x="7601362" y="550572"/>
                  <a:pt x="7599479" y="551268"/>
                </a:cubicBezTo>
                <a:cubicBezTo>
                  <a:pt x="7597597" y="551965"/>
                  <a:pt x="7596670" y="555657"/>
                  <a:pt x="7596701" y="562344"/>
                </a:cubicBezTo>
                <a:cubicBezTo>
                  <a:pt x="7591232" y="558424"/>
                  <a:pt x="7587839" y="557330"/>
                  <a:pt x="7586520" y="559065"/>
                </a:cubicBezTo>
                <a:cubicBezTo>
                  <a:pt x="7585200" y="560797"/>
                  <a:pt x="7584571" y="563472"/>
                  <a:pt x="7584634" y="567091"/>
                </a:cubicBezTo>
                <a:cubicBezTo>
                  <a:pt x="7583945" y="570959"/>
                  <a:pt x="7581859" y="573218"/>
                  <a:pt x="7578377" y="573868"/>
                </a:cubicBezTo>
                <a:cubicBezTo>
                  <a:pt x="7574895" y="574518"/>
                  <a:pt x="7572809" y="576776"/>
                  <a:pt x="7572121" y="580646"/>
                </a:cubicBezTo>
                <a:lnTo>
                  <a:pt x="7574970" y="582763"/>
                </a:lnTo>
                <a:lnTo>
                  <a:pt x="7565529" y="594031"/>
                </a:lnTo>
                <a:cubicBezTo>
                  <a:pt x="7564840" y="597898"/>
                  <a:pt x="7562755" y="600158"/>
                  <a:pt x="7559273" y="600809"/>
                </a:cubicBezTo>
                <a:cubicBezTo>
                  <a:pt x="7555791" y="601459"/>
                  <a:pt x="7553705" y="603718"/>
                  <a:pt x="7553016" y="607586"/>
                </a:cubicBezTo>
                <a:cubicBezTo>
                  <a:pt x="7549556" y="613872"/>
                  <a:pt x="7543683" y="620363"/>
                  <a:pt x="7535398" y="627061"/>
                </a:cubicBezTo>
                <a:cubicBezTo>
                  <a:pt x="7527114" y="633761"/>
                  <a:pt x="7517735" y="636505"/>
                  <a:pt x="7507264" y="635294"/>
                </a:cubicBezTo>
                <a:lnTo>
                  <a:pt x="7505700" y="666128"/>
                </a:lnTo>
                <a:lnTo>
                  <a:pt x="7491343" y="657745"/>
                </a:lnTo>
                <a:lnTo>
                  <a:pt x="7470395" y="662747"/>
                </a:lnTo>
                <a:cubicBezTo>
                  <a:pt x="7468976" y="660360"/>
                  <a:pt x="7467763" y="657555"/>
                  <a:pt x="7466757" y="654330"/>
                </a:cubicBezTo>
                <a:cubicBezTo>
                  <a:pt x="7465750" y="651107"/>
                  <a:pt x="7465249" y="648830"/>
                  <a:pt x="7465255" y="647501"/>
                </a:cubicBezTo>
                <a:cubicBezTo>
                  <a:pt x="7470047" y="644110"/>
                  <a:pt x="7474317" y="640047"/>
                  <a:pt x="7478068" y="635311"/>
                </a:cubicBezTo>
                <a:cubicBezTo>
                  <a:pt x="7481819" y="630575"/>
                  <a:pt x="7483953" y="624925"/>
                  <a:pt x="7484471" y="618359"/>
                </a:cubicBezTo>
                <a:cubicBezTo>
                  <a:pt x="7486544" y="619994"/>
                  <a:pt x="7490233" y="622545"/>
                  <a:pt x="7495539" y="626012"/>
                </a:cubicBezTo>
                <a:cubicBezTo>
                  <a:pt x="7500844" y="629477"/>
                  <a:pt x="7503879" y="630399"/>
                  <a:pt x="7504639" y="628773"/>
                </a:cubicBezTo>
                <a:cubicBezTo>
                  <a:pt x="7504516" y="627539"/>
                  <a:pt x="7503503" y="625644"/>
                  <a:pt x="7501600" y="623087"/>
                </a:cubicBezTo>
                <a:cubicBezTo>
                  <a:pt x="7499697" y="620531"/>
                  <a:pt x="7497973" y="618107"/>
                  <a:pt x="7496425" y="615814"/>
                </a:cubicBezTo>
                <a:lnTo>
                  <a:pt x="7506090" y="600142"/>
                </a:lnTo>
                <a:lnTo>
                  <a:pt x="7492737" y="571937"/>
                </a:lnTo>
                <a:cubicBezTo>
                  <a:pt x="7486741" y="573576"/>
                  <a:pt x="7482086" y="577926"/>
                  <a:pt x="7478771" y="584984"/>
                </a:cubicBezTo>
                <a:cubicBezTo>
                  <a:pt x="7475458" y="592045"/>
                  <a:pt x="7473595" y="599612"/>
                  <a:pt x="7473185" y="607687"/>
                </a:cubicBezTo>
                <a:cubicBezTo>
                  <a:pt x="7470513" y="603321"/>
                  <a:pt x="7467647" y="599096"/>
                  <a:pt x="7464589" y="595014"/>
                </a:cubicBezTo>
                <a:cubicBezTo>
                  <a:pt x="7461532" y="590934"/>
                  <a:pt x="7457899" y="587282"/>
                  <a:pt x="7453688" y="584058"/>
                </a:cubicBezTo>
                <a:cubicBezTo>
                  <a:pt x="7450245" y="582737"/>
                  <a:pt x="7450331" y="588325"/>
                  <a:pt x="7453948" y="600820"/>
                </a:cubicBezTo>
                <a:cubicBezTo>
                  <a:pt x="7457564" y="613315"/>
                  <a:pt x="7459731" y="621591"/>
                  <a:pt x="7460449" y="625648"/>
                </a:cubicBezTo>
                <a:cubicBezTo>
                  <a:pt x="7451225" y="627792"/>
                  <a:pt x="7443404" y="631408"/>
                  <a:pt x="7436987" y="636495"/>
                </a:cubicBezTo>
                <a:cubicBezTo>
                  <a:pt x="7430570" y="641582"/>
                  <a:pt x="7426939" y="650026"/>
                  <a:pt x="7426095" y="661825"/>
                </a:cubicBezTo>
                <a:lnTo>
                  <a:pt x="7445257" y="692060"/>
                </a:lnTo>
                <a:lnTo>
                  <a:pt x="7436263" y="694519"/>
                </a:lnTo>
                <a:lnTo>
                  <a:pt x="7424978" y="683849"/>
                </a:lnTo>
                <a:cubicBezTo>
                  <a:pt x="7425051" y="683616"/>
                  <a:pt x="7424988" y="682428"/>
                  <a:pt x="7424789" y="680280"/>
                </a:cubicBezTo>
                <a:cubicBezTo>
                  <a:pt x="7424590" y="678132"/>
                  <a:pt x="7423815" y="676414"/>
                  <a:pt x="7422464" y="675124"/>
                </a:cubicBezTo>
                <a:cubicBezTo>
                  <a:pt x="7417844" y="672691"/>
                  <a:pt x="7413214" y="674107"/>
                  <a:pt x="7408575" y="679373"/>
                </a:cubicBezTo>
                <a:cubicBezTo>
                  <a:pt x="7403934" y="684639"/>
                  <a:pt x="7401357" y="689293"/>
                  <a:pt x="7400845" y="693341"/>
                </a:cubicBezTo>
                <a:cubicBezTo>
                  <a:pt x="7386092" y="685473"/>
                  <a:pt x="7372596" y="689252"/>
                  <a:pt x="7360357" y="704678"/>
                </a:cubicBezTo>
                <a:cubicBezTo>
                  <a:pt x="7348119" y="720104"/>
                  <a:pt x="7340181" y="730870"/>
                  <a:pt x="7336546" y="736977"/>
                </a:cubicBezTo>
                <a:lnTo>
                  <a:pt x="7352525" y="771704"/>
                </a:lnTo>
                <a:cubicBezTo>
                  <a:pt x="7349926" y="774344"/>
                  <a:pt x="7348753" y="778043"/>
                  <a:pt x="7349006" y="782802"/>
                </a:cubicBezTo>
                <a:cubicBezTo>
                  <a:pt x="7344892" y="774031"/>
                  <a:pt x="7339682" y="765018"/>
                  <a:pt x="7333376" y="755762"/>
                </a:cubicBezTo>
                <a:cubicBezTo>
                  <a:pt x="7327071" y="746505"/>
                  <a:pt x="7320380" y="737535"/>
                  <a:pt x="7313306" y="728850"/>
                </a:cubicBezTo>
                <a:lnTo>
                  <a:pt x="7312078" y="753076"/>
                </a:lnTo>
                <a:cubicBezTo>
                  <a:pt x="7302533" y="745746"/>
                  <a:pt x="7296664" y="742433"/>
                  <a:pt x="7294473" y="743138"/>
                </a:cubicBezTo>
                <a:cubicBezTo>
                  <a:pt x="7292281" y="743842"/>
                  <a:pt x="7291205" y="748088"/>
                  <a:pt x="7291240" y="755875"/>
                </a:cubicBezTo>
                <a:cubicBezTo>
                  <a:pt x="7287741" y="754465"/>
                  <a:pt x="7282954" y="756527"/>
                  <a:pt x="7276884" y="762062"/>
                </a:cubicBezTo>
                <a:cubicBezTo>
                  <a:pt x="7270813" y="767598"/>
                  <a:pt x="7267368" y="772371"/>
                  <a:pt x="7266549" y="776380"/>
                </a:cubicBezTo>
                <a:cubicBezTo>
                  <a:pt x="7269520" y="780969"/>
                  <a:pt x="7272475" y="785830"/>
                  <a:pt x="7275419" y="790970"/>
                </a:cubicBezTo>
                <a:cubicBezTo>
                  <a:pt x="7278361" y="796108"/>
                  <a:pt x="7279893" y="799912"/>
                  <a:pt x="7280013" y="802382"/>
                </a:cubicBezTo>
                <a:cubicBezTo>
                  <a:pt x="7279729" y="804361"/>
                  <a:pt x="7278596" y="804852"/>
                  <a:pt x="7276613" y="803855"/>
                </a:cubicBezTo>
                <a:cubicBezTo>
                  <a:pt x="7274630" y="802858"/>
                  <a:pt x="7272841" y="801719"/>
                  <a:pt x="7271243" y="800436"/>
                </a:cubicBezTo>
                <a:cubicBezTo>
                  <a:pt x="7267415" y="799401"/>
                  <a:pt x="7266929" y="801706"/>
                  <a:pt x="7269784" y="807350"/>
                </a:cubicBezTo>
                <a:cubicBezTo>
                  <a:pt x="7272638" y="812995"/>
                  <a:pt x="7275825" y="815744"/>
                  <a:pt x="7279344" y="815597"/>
                </a:cubicBezTo>
                <a:cubicBezTo>
                  <a:pt x="7279492" y="817516"/>
                  <a:pt x="7279544" y="821363"/>
                  <a:pt x="7279498" y="827138"/>
                </a:cubicBezTo>
                <a:cubicBezTo>
                  <a:pt x="7279452" y="832913"/>
                  <a:pt x="7278078" y="835700"/>
                  <a:pt x="7275378" y="835504"/>
                </a:cubicBezTo>
                <a:lnTo>
                  <a:pt x="7250575" y="858210"/>
                </a:lnTo>
                <a:lnTo>
                  <a:pt x="7247725" y="856093"/>
                </a:lnTo>
                <a:lnTo>
                  <a:pt x="7220074" y="876683"/>
                </a:lnTo>
                <a:lnTo>
                  <a:pt x="7216108" y="896589"/>
                </a:lnTo>
                <a:lnTo>
                  <a:pt x="7192979" y="886259"/>
                </a:lnTo>
                <a:cubicBezTo>
                  <a:pt x="7193485" y="883588"/>
                  <a:pt x="7193718" y="879000"/>
                  <a:pt x="7193677" y="872494"/>
                </a:cubicBezTo>
                <a:cubicBezTo>
                  <a:pt x="7193638" y="865990"/>
                  <a:pt x="7190965" y="860386"/>
                  <a:pt x="7185660" y="855682"/>
                </a:cubicBezTo>
                <a:cubicBezTo>
                  <a:pt x="7182802" y="853749"/>
                  <a:pt x="7180600" y="853446"/>
                  <a:pt x="7179054" y="854772"/>
                </a:cubicBezTo>
                <a:cubicBezTo>
                  <a:pt x="7177509" y="856100"/>
                  <a:pt x="7176675" y="857956"/>
                  <a:pt x="7176555" y="860342"/>
                </a:cubicBezTo>
                <a:cubicBezTo>
                  <a:pt x="7169089" y="861795"/>
                  <a:pt x="7162303" y="864465"/>
                  <a:pt x="7156192" y="868352"/>
                </a:cubicBezTo>
                <a:cubicBezTo>
                  <a:pt x="7150082" y="872239"/>
                  <a:pt x="7144692" y="876517"/>
                  <a:pt x="7140021" y="881188"/>
                </a:cubicBezTo>
                <a:cubicBezTo>
                  <a:pt x="7139454" y="885052"/>
                  <a:pt x="7137862" y="887297"/>
                  <a:pt x="7135243" y="887923"/>
                </a:cubicBezTo>
                <a:cubicBezTo>
                  <a:pt x="7132625" y="888548"/>
                  <a:pt x="7131033" y="890793"/>
                  <a:pt x="7130468" y="894658"/>
                </a:cubicBezTo>
                <a:cubicBezTo>
                  <a:pt x="7120064" y="894546"/>
                  <a:pt x="7111123" y="898377"/>
                  <a:pt x="7103646" y="906152"/>
                </a:cubicBezTo>
                <a:cubicBezTo>
                  <a:pt x="7096169" y="913927"/>
                  <a:pt x="7090734" y="921507"/>
                  <a:pt x="7087341" y="928888"/>
                </a:cubicBezTo>
                <a:cubicBezTo>
                  <a:pt x="7084604" y="926997"/>
                  <a:pt x="7082901" y="926588"/>
                  <a:pt x="7082230" y="927661"/>
                </a:cubicBezTo>
                <a:cubicBezTo>
                  <a:pt x="7081560" y="928735"/>
                  <a:pt x="7081253" y="929935"/>
                  <a:pt x="7081309" y="931261"/>
                </a:cubicBezTo>
                <a:cubicBezTo>
                  <a:pt x="7081220" y="935434"/>
                  <a:pt x="7082836" y="942443"/>
                  <a:pt x="7086155" y="952289"/>
                </a:cubicBezTo>
                <a:cubicBezTo>
                  <a:pt x="7089475" y="962136"/>
                  <a:pt x="7094024" y="969610"/>
                  <a:pt x="7099801" y="974713"/>
                </a:cubicBezTo>
                <a:cubicBezTo>
                  <a:pt x="7101178" y="975497"/>
                  <a:pt x="7102069" y="974921"/>
                  <a:pt x="7102475" y="972986"/>
                </a:cubicBezTo>
                <a:cubicBezTo>
                  <a:pt x="7102881" y="971049"/>
                  <a:pt x="7103088" y="969394"/>
                  <a:pt x="7103097" y="968019"/>
                </a:cubicBezTo>
                <a:lnTo>
                  <a:pt x="7115498" y="956666"/>
                </a:lnTo>
                <a:cubicBezTo>
                  <a:pt x="7115451" y="947871"/>
                  <a:pt x="7119622" y="943352"/>
                  <a:pt x="7128011" y="943110"/>
                </a:cubicBezTo>
                <a:cubicBezTo>
                  <a:pt x="7128353" y="935175"/>
                  <a:pt x="7130295" y="928429"/>
                  <a:pt x="7133841" y="922875"/>
                </a:cubicBezTo>
                <a:cubicBezTo>
                  <a:pt x="7137387" y="917321"/>
                  <a:pt x="7142836" y="914323"/>
                  <a:pt x="7150189" y="913883"/>
                </a:cubicBezTo>
                <a:lnTo>
                  <a:pt x="7189183" y="961140"/>
                </a:lnTo>
                <a:lnTo>
                  <a:pt x="7189072" y="963344"/>
                </a:lnTo>
                <a:cubicBezTo>
                  <a:pt x="7188480" y="964094"/>
                  <a:pt x="7185935" y="963250"/>
                  <a:pt x="7181439" y="960814"/>
                </a:cubicBezTo>
                <a:cubicBezTo>
                  <a:pt x="7176943" y="958377"/>
                  <a:pt x="7173714" y="956454"/>
                  <a:pt x="7171753" y="955045"/>
                </a:cubicBezTo>
                <a:cubicBezTo>
                  <a:pt x="7163890" y="949774"/>
                  <a:pt x="7160902" y="950410"/>
                  <a:pt x="7162788" y="956953"/>
                </a:cubicBezTo>
                <a:cubicBezTo>
                  <a:pt x="7164674" y="963497"/>
                  <a:pt x="7167326" y="969467"/>
                  <a:pt x="7170749" y="974868"/>
                </a:cubicBezTo>
                <a:lnTo>
                  <a:pt x="7167565" y="979357"/>
                </a:lnTo>
                <a:cubicBezTo>
                  <a:pt x="7153819" y="968620"/>
                  <a:pt x="7145011" y="962552"/>
                  <a:pt x="7141139" y="961150"/>
                </a:cubicBezTo>
                <a:cubicBezTo>
                  <a:pt x="7137269" y="959749"/>
                  <a:pt x="7135333" y="963930"/>
                  <a:pt x="7135330" y="973688"/>
                </a:cubicBezTo>
                <a:cubicBezTo>
                  <a:pt x="7134285" y="982148"/>
                  <a:pt x="7130567" y="992336"/>
                  <a:pt x="7124172" y="1004248"/>
                </a:cubicBezTo>
                <a:cubicBezTo>
                  <a:pt x="7117779" y="1016161"/>
                  <a:pt x="7112636" y="1025290"/>
                  <a:pt x="7108742" y="1031633"/>
                </a:cubicBezTo>
                <a:lnTo>
                  <a:pt x="7096563" y="1038582"/>
                </a:lnTo>
                <a:lnTo>
                  <a:pt x="7079692" y="1021474"/>
                </a:lnTo>
                <a:lnTo>
                  <a:pt x="7085667" y="961925"/>
                </a:lnTo>
                <a:cubicBezTo>
                  <a:pt x="7074196" y="954923"/>
                  <a:pt x="7067488" y="956035"/>
                  <a:pt x="7065541" y="965252"/>
                </a:cubicBezTo>
                <a:cubicBezTo>
                  <a:pt x="7063595" y="974472"/>
                  <a:pt x="7058313" y="976641"/>
                  <a:pt x="7049691" y="971758"/>
                </a:cubicBezTo>
                <a:lnTo>
                  <a:pt x="7022150" y="990144"/>
                </a:lnTo>
                <a:cubicBezTo>
                  <a:pt x="7020899" y="997832"/>
                  <a:pt x="7017244" y="1001878"/>
                  <a:pt x="7011187" y="1002281"/>
                </a:cubicBezTo>
                <a:cubicBezTo>
                  <a:pt x="7005130" y="1002684"/>
                  <a:pt x="7001504" y="1006179"/>
                  <a:pt x="7000307" y="1012765"/>
                </a:cubicBezTo>
                <a:lnTo>
                  <a:pt x="6982655" y="1011075"/>
                </a:lnTo>
                <a:lnTo>
                  <a:pt x="6970141" y="1024630"/>
                </a:lnTo>
                <a:lnTo>
                  <a:pt x="6946566" y="1023110"/>
                </a:lnTo>
                <a:lnTo>
                  <a:pt x="6945227" y="1049540"/>
                </a:lnTo>
                <a:cubicBezTo>
                  <a:pt x="6940312" y="1052933"/>
                  <a:pt x="6935547" y="1057011"/>
                  <a:pt x="6930933" y="1061771"/>
                </a:cubicBezTo>
                <a:cubicBezTo>
                  <a:pt x="6926319" y="1066532"/>
                  <a:pt x="6923690" y="1072197"/>
                  <a:pt x="6923049" y="1078767"/>
                </a:cubicBezTo>
                <a:lnTo>
                  <a:pt x="6911318" y="1076907"/>
                </a:lnTo>
                <a:lnTo>
                  <a:pt x="6880705" y="1097581"/>
                </a:lnTo>
                <a:lnTo>
                  <a:pt x="6876627" y="1119689"/>
                </a:lnTo>
                <a:lnTo>
                  <a:pt x="6868079" y="1113339"/>
                </a:lnTo>
                <a:cubicBezTo>
                  <a:pt x="6862494" y="1109331"/>
                  <a:pt x="6858625" y="1107885"/>
                  <a:pt x="6856474" y="1109000"/>
                </a:cubicBezTo>
                <a:cubicBezTo>
                  <a:pt x="6854323" y="1110115"/>
                  <a:pt x="6853220" y="1112438"/>
                  <a:pt x="6853164" y="1115968"/>
                </a:cubicBezTo>
                <a:cubicBezTo>
                  <a:pt x="6850134" y="1115002"/>
                  <a:pt x="6847424" y="1114988"/>
                  <a:pt x="6845036" y="1115927"/>
                </a:cubicBezTo>
                <a:cubicBezTo>
                  <a:pt x="6842648" y="1116867"/>
                  <a:pt x="6841335" y="1118463"/>
                  <a:pt x="6841098" y="1120714"/>
                </a:cubicBezTo>
                <a:cubicBezTo>
                  <a:pt x="6841480" y="1122902"/>
                  <a:pt x="6843342" y="1125047"/>
                  <a:pt x="6846685" y="1127151"/>
                </a:cubicBezTo>
                <a:lnTo>
                  <a:pt x="6862886" y="1157473"/>
                </a:lnTo>
                <a:cubicBezTo>
                  <a:pt x="6862026" y="1164736"/>
                  <a:pt x="6859754" y="1170665"/>
                  <a:pt x="6856071" y="1175262"/>
                </a:cubicBezTo>
                <a:cubicBezTo>
                  <a:pt x="6852389" y="1179858"/>
                  <a:pt x="6850117" y="1185788"/>
                  <a:pt x="6849256" y="1193051"/>
                </a:cubicBezTo>
                <a:cubicBezTo>
                  <a:pt x="6843102" y="1188097"/>
                  <a:pt x="6838205" y="1187506"/>
                  <a:pt x="6834564" y="1191275"/>
                </a:cubicBezTo>
                <a:lnTo>
                  <a:pt x="6828866" y="1187041"/>
                </a:lnTo>
                <a:cubicBezTo>
                  <a:pt x="6823530" y="1185362"/>
                  <a:pt x="6822469" y="1186859"/>
                  <a:pt x="6825682" y="1191533"/>
                </a:cubicBezTo>
                <a:lnTo>
                  <a:pt x="6828531" y="1193648"/>
                </a:lnTo>
                <a:cubicBezTo>
                  <a:pt x="6825692" y="1201061"/>
                  <a:pt x="6824333" y="1208431"/>
                  <a:pt x="6824454" y="1215758"/>
                </a:cubicBezTo>
                <a:cubicBezTo>
                  <a:pt x="6820943" y="1214531"/>
                  <a:pt x="6815408" y="1216797"/>
                  <a:pt x="6807849" y="1222559"/>
                </a:cubicBezTo>
                <a:cubicBezTo>
                  <a:pt x="6800288" y="1228321"/>
                  <a:pt x="6794670" y="1232240"/>
                  <a:pt x="6790991" y="1234315"/>
                </a:cubicBezTo>
                <a:cubicBezTo>
                  <a:pt x="6789218" y="1244996"/>
                  <a:pt x="6783995" y="1250828"/>
                  <a:pt x="6775322" y="1251811"/>
                </a:cubicBezTo>
                <a:cubicBezTo>
                  <a:pt x="6766649" y="1252794"/>
                  <a:pt x="6761482" y="1257525"/>
                  <a:pt x="6759820" y="1266001"/>
                </a:cubicBezTo>
                <a:lnTo>
                  <a:pt x="6741609" y="1275324"/>
                </a:lnTo>
                <a:lnTo>
                  <a:pt x="6741274" y="1281931"/>
                </a:lnTo>
                <a:lnTo>
                  <a:pt x="6735575" y="1277697"/>
                </a:lnTo>
                <a:cubicBezTo>
                  <a:pt x="6727024" y="1278721"/>
                  <a:pt x="6718737" y="1281801"/>
                  <a:pt x="6710717" y="1286935"/>
                </a:cubicBezTo>
                <a:cubicBezTo>
                  <a:pt x="6702695" y="1292068"/>
                  <a:pt x="6692956" y="1294639"/>
                  <a:pt x="6681500" y="1294649"/>
                </a:cubicBezTo>
                <a:lnTo>
                  <a:pt x="6665579" y="1317100"/>
                </a:lnTo>
                <a:lnTo>
                  <a:pt x="6679155" y="1340900"/>
                </a:lnTo>
                <a:lnTo>
                  <a:pt x="6693513" y="1349282"/>
                </a:lnTo>
                <a:lnTo>
                  <a:pt x="6686585" y="1369274"/>
                </a:lnTo>
                <a:lnTo>
                  <a:pt x="6709043" y="1392818"/>
                </a:lnTo>
                <a:cubicBezTo>
                  <a:pt x="6709791" y="1385374"/>
                  <a:pt x="6713003" y="1380334"/>
                  <a:pt x="6718680" y="1377696"/>
                </a:cubicBezTo>
                <a:cubicBezTo>
                  <a:pt x="6724357" y="1375059"/>
                  <a:pt x="6730363" y="1373236"/>
                  <a:pt x="6736695" y="1372228"/>
                </a:cubicBezTo>
                <a:cubicBezTo>
                  <a:pt x="6733018" y="1376733"/>
                  <a:pt x="6730821" y="1381195"/>
                  <a:pt x="6730104" y="1385614"/>
                </a:cubicBezTo>
                <a:lnTo>
                  <a:pt x="6717926" y="1392562"/>
                </a:lnTo>
                <a:cubicBezTo>
                  <a:pt x="6720947" y="1400997"/>
                  <a:pt x="6716776" y="1405516"/>
                  <a:pt x="6705413" y="1406118"/>
                </a:cubicBezTo>
                <a:cubicBezTo>
                  <a:pt x="6694049" y="1406720"/>
                  <a:pt x="6689878" y="1411239"/>
                  <a:pt x="6692900" y="1419673"/>
                </a:cubicBezTo>
                <a:cubicBezTo>
                  <a:pt x="6692543" y="1421836"/>
                  <a:pt x="6691469" y="1423610"/>
                  <a:pt x="6689674" y="1424990"/>
                </a:cubicBezTo>
                <a:cubicBezTo>
                  <a:pt x="6687880" y="1426370"/>
                  <a:pt x="6686832" y="1427591"/>
                  <a:pt x="6686532" y="1428654"/>
                </a:cubicBezTo>
                <a:cubicBezTo>
                  <a:pt x="6688075" y="1429800"/>
                  <a:pt x="6690003" y="1430662"/>
                  <a:pt x="6692314" y="1431236"/>
                </a:cubicBezTo>
                <a:cubicBezTo>
                  <a:pt x="6694625" y="1431811"/>
                  <a:pt x="6696608" y="1431570"/>
                  <a:pt x="6698263" y="1430514"/>
                </a:cubicBezTo>
                <a:lnTo>
                  <a:pt x="6710552" y="1421364"/>
                </a:lnTo>
                <a:lnTo>
                  <a:pt x="6719435" y="1421107"/>
                </a:lnTo>
                <a:lnTo>
                  <a:pt x="6718431" y="1440931"/>
                </a:lnTo>
                <a:lnTo>
                  <a:pt x="6703404" y="1445761"/>
                </a:lnTo>
                <a:cubicBezTo>
                  <a:pt x="6700426" y="1443740"/>
                  <a:pt x="6697721" y="1443634"/>
                  <a:pt x="6695289" y="1445446"/>
                </a:cubicBezTo>
                <a:cubicBezTo>
                  <a:pt x="6692857" y="1447256"/>
                  <a:pt x="6691464" y="1450411"/>
                  <a:pt x="6691113" y="1454912"/>
                </a:cubicBezTo>
                <a:cubicBezTo>
                  <a:pt x="6685881" y="1454833"/>
                  <a:pt x="6680061" y="1455459"/>
                  <a:pt x="6673648" y="1456789"/>
                </a:cubicBezTo>
                <a:cubicBezTo>
                  <a:pt x="6667237" y="1458120"/>
                  <a:pt x="6664977" y="1461392"/>
                  <a:pt x="6666868" y="1466606"/>
                </a:cubicBezTo>
                <a:cubicBezTo>
                  <a:pt x="6669849" y="1469773"/>
                  <a:pt x="6673749" y="1473051"/>
                  <a:pt x="6678565" y="1476439"/>
                </a:cubicBezTo>
                <a:cubicBezTo>
                  <a:pt x="6683383" y="1479829"/>
                  <a:pt x="6687994" y="1483636"/>
                  <a:pt x="6692399" y="1487863"/>
                </a:cubicBezTo>
                <a:cubicBezTo>
                  <a:pt x="6689143" y="1488918"/>
                  <a:pt x="6685865" y="1490387"/>
                  <a:pt x="6682567" y="1492270"/>
                </a:cubicBezTo>
                <a:cubicBezTo>
                  <a:pt x="6679269" y="1494150"/>
                  <a:pt x="6677388" y="1497229"/>
                  <a:pt x="6676926" y="1501504"/>
                </a:cubicBezTo>
                <a:cubicBezTo>
                  <a:pt x="6676702" y="1505907"/>
                  <a:pt x="6679439" y="1510227"/>
                  <a:pt x="6685138" y="1514462"/>
                </a:cubicBezTo>
                <a:lnTo>
                  <a:pt x="6696200" y="1529538"/>
                </a:lnTo>
                <a:cubicBezTo>
                  <a:pt x="6693479" y="1530944"/>
                  <a:pt x="6691294" y="1532749"/>
                  <a:pt x="6689643" y="1534949"/>
                </a:cubicBezTo>
                <a:cubicBezTo>
                  <a:pt x="6687992" y="1537150"/>
                  <a:pt x="6685094" y="1538425"/>
                  <a:pt x="6680948" y="1538773"/>
                </a:cubicBezTo>
                <a:lnTo>
                  <a:pt x="6709217" y="1564349"/>
                </a:lnTo>
                <a:cubicBezTo>
                  <a:pt x="6710138" y="1555892"/>
                  <a:pt x="6715222" y="1552814"/>
                  <a:pt x="6724467" y="1555112"/>
                </a:cubicBezTo>
                <a:cubicBezTo>
                  <a:pt x="6718648" y="1543552"/>
                  <a:pt x="6711237" y="1534235"/>
                  <a:pt x="6702233" y="1527164"/>
                </a:cubicBezTo>
                <a:cubicBezTo>
                  <a:pt x="6703712" y="1523503"/>
                  <a:pt x="6705013" y="1519708"/>
                  <a:pt x="6706136" y="1515781"/>
                </a:cubicBezTo>
                <a:cubicBezTo>
                  <a:pt x="6707258" y="1511854"/>
                  <a:pt x="6709217" y="1509691"/>
                  <a:pt x="6712009" y="1509289"/>
                </a:cubicBezTo>
                <a:cubicBezTo>
                  <a:pt x="6712289" y="1506165"/>
                  <a:pt x="6713626" y="1504111"/>
                  <a:pt x="6716016" y="1503125"/>
                </a:cubicBezTo>
                <a:cubicBezTo>
                  <a:pt x="6718407" y="1502141"/>
                  <a:pt x="6721167" y="1501144"/>
                  <a:pt x="6724299" y="1500139"/>
                </a:cubicBezTo>
                <a:cubicBezTo>
                  <a:pt x="6726968" y="1504597"/>
                  <a:pt x="6729842" y="1508638"/>
                  <a:pt x="6732923" y="1512261"/>
                </a:cubicBezTo>
                <a:cubicBezTo>
                  <a:pt x="6736004" y="1515882"/>
                  <a:pt x="6739702" y="1518250"/>
                  <a:pt x="6744019" y="1519363"/>
                </a:cubicBezTo>
                <a:lnTo>
                  <a:pt x="6752789" y="1521308"/>
                </a:lnTo>
                <a:lnTo>
                  <a:pt x="6733181" y="1499883"/>
                </a:lnTo>
                <a:cubicBezTo>
                  <a:pt x="6741383" y="1503311"/>
                  <a:pt x="6748106" y="1506783"/>
                  <a:pt x="6753348" y="1510298"/>
                </a:cubicBezTo>
                <a:cubicBezTo>
                  <a:pt x="6763934" y="1516544"/>
                  <a:pt x="6771729" y="1515861"/>
                  <a:pt x="6776734" y="1508249"/>
                </a:cubicBezTo>
                <a:cubicBezTo>
                  <a:pt x="6781739" y="1500636"/>
                  <a:pt x="6788822" y="1499424"/>
                  <a:pt x="6797983" y="1504612"/>
                </a:cubicBezTo>
                <a:lnTo>
                  <a:pt x="6800497" y="1513336"/>
                </a:lnTo>
                <a:cubicBezTo>
                  <a:pt x="6797258" y="1517691"/>
                  <a:pt x="6793499" y="1521372"/>
                  <a:pt x="6789220" y="1524382"/>
                </a:cubicBezTo>
                <a:cubicBezTo>
                  <a:pt x="6784941" y="1527392"/>
                  <a:pt x="6780470" y="1530545"/>
                  <a:pt x="6775806" y="1533841"/>
                </a:cubicBezTo>
                <a:lnTo>
                  <a:pt x="6752231" y="1532321"/>
                </a:lnTo>
                <a:cubicBezTo>
                  <a:pt x="6755493" y="1542077"/>
                  <a:pt x="6749626" y="1553334"/>
                  <a:pt x="6734629" y="1566090"/>
                </a:cubicBezTo>
                <a:cubicBezTo>
                  <a:pt x="6719630" y="1578848"/>
                  <a:pt x="6708776" y="1586398"/>
                  <a:pt x="6702067" y="1588746"/>
                </a:cubicBezTo>
                <a:cubicBezTo>
                  <a:pt x="6704472" y="1593533"/>
                  <a:pt x="6708363" y="1601850"/>
                  <a:pt x="6713737" y="1613701"/>
                </a:cubicBezTo>
                <a:cubicBezTo>
                  <a:pt x="6719110" y="1625549"/>
                  <a:pt x="6719411" y="1631772"/>
                  <a:pt x="6714638" y="1632367"/>
                </a:cubicBezTo>
                <a:cubicBezTo>
                  <a:pt x="6711436" y="1631130"/>
                  <a:pt x="6709097" y="1631106"/>
                  <a:pt x="6707620" y="1632294"/>
                </a:cubicBezTo>
                <a:cubicBezTo>
                  <a:pt x="6706144" y="1633482"/>
                  <a:pt x="6707309" y="1637205"/>
                  <a:pt x="6711118" y="1643464"/>
                </a:cubicBezTo>
                <a:cubicBezTo>
                  <a:pt x="6702000" y="1644735"/>
                  <a:pt x="6693968" y="1650098"/>
                  <a:pt x="6687021" y="1659553"/>
                </a:cubicBezTo>
                <a:cubicBezTo>
                  <a:pt x="6680074" y="1669008"/>
                  <a:pt x="6675630" y="1676466"/>
                  <a:pt x="6673691" y="1681928"/>
                </a:cubicBezTo>
                <a:cubicBezTo>
                  <a:pt x="6677774" y="1692533"/>
                  <a:pt x="6675560" y="1699743"/>
                  <a:pt x="6667051" y="1703563"/>
                </a:cubicBezTo>
                <a:cubicBezTo>
                  <a:pt x="6658542" y="1707381"/>
                  <a:pt x="6651426" y="1709235"/>
                  <a:pt x="6645704" y="1709125"/>
                </a:cubicBezTo>
                <a:cubicBezTo>
                  <a:pt x="6638605" y="1709421"/>
                  <a:pt x="6635638" y="1712072"/>
                  <a:pt x="6636801" y="1717079"/>
                </a:cubicBezTo>
                <a:cubicBezTo>
                  <a:pt x="6637963" y="1722084"/>
                  <a:pt x="6641434" y="1728948"/>
                  <a:pt x="6647213" y="1737671"/>
                </a:cubicBezTo>
                <a:cubicBezTo>
                  <a:pt x="6652595" y="1748146"/>
                  <a:pt x="6658368" y="1750911"/>
                  <a:pt x="6664531" y="1745968"/>
                </a:cubicBezTo>
                <a:cubicBezTo>
                  <a:pt x="6669038" y="1746984"/>
                  <a:pt x="6672497" y="1746793"/>
                  <a:pt x="6674908" y="1745395"/>
                </a:cubicBezTo>
                <a:cubicBezTo>
                  <a:pt x="6677320" y="1743996"/>
                  <a:pt x="6677957" y="1741137"/>
                  <a:pt x="6676822" y="1736818"/>
                </a:cubicBezTo>
                <a:lnTo>
                  <a:pt x="6674530" y="1723688"/>
                </a:lnTo>
                <a:cubicBezTo>
                  <a:pt x="6686281" y="1727612"/>
                  <a:pt x="6696355" y="1728146"/>
                  <a:pt x="6704753" y="1725292"/>
                </a:cubicBezTo>
                <a:cubicBezTo>
                  <a:pt x="6713152" y="1722439"/>
                  <a:pt x="6719091" y="1717044"/>
                  <a:pt x="6722573" y="1709109"/>
                </a:cubicBezTo>
                <a:cubicBezTo>
                  <a:pt x="6731228" y="1708494"/>
                  <a:pt x="6739198" y="1706798"/>
                  <a:pt x="6746483" y="1704022"/>
                </a:cubicBezTo>
                <a:cubicBezTo>
                  <a:pt x="6753769" y="1701247"/>
                  <a:pt x="6761739" y="1699550"/>
                  <a:pt x="6770393" y="1698935"/>
                </a:cubicBezTo>
                <a:cubicBezTo>
                  <a:pt x="6768903" y="1696734"/>
                  <a:pt x="6767776" y="1694658"/>
                  <a:pt x="6767013" y="1692709"/>
                </a:cubicBezTo>
                <a:cubicBezTo>
                  <a:pt x="6766249" y="1690761"/>
                  <a:pt x="6766574" y="1689194"/>
                  <a:pt x="6767990" y="1688008"/>
                </a:cubicBezTo>
                <a:cubicBezTo>
                  <a:pt x="6771177" y="1688328"/>
                  <a:pt x="6773630" y="1688533"/>
                  <a:pt x="6775350" y="1688620"/>
                </a:cubicBezTo>
                <a:cubicBezTo>
                  <a:pt x="6777071" y="1688709"/>
                  <a:pt x="6776702" y="1686245"/>
                  <a:pt x="6774247" y="1681231"/>
                </a:cubicBezTo>
                <a:lnTo>
                  <a:pt x="6780727" y="1670048"/>
                </a:lnTo>
                <a:lnTo>
                  <a:pt x="6818883" y="1675546"/>
                </a:lnTo>
                <a:lnTo>
                  <a:pt x="6827653" y="1677492"/>
                </a:lnTo>
                <a:cubicBezTo>
                  <a:pt x="6828716" y="1679616"/>
                  <a:pt x="6828504" y="1681363"/>
                  <a:pt x="6827018" y="1682734"/>
                </a:cubicBezTo>
                <a:cubicBezTo>
                  <a:pt x="6825532" y="1684105"/>
                  <a:pt x="6824608" y="1685323"/>
                  <a:pt x="6824245" y="1686387"/>
                </a:cubicBezTo>
                <a:cubicBezTo>
                  <a:pt x="6819905" y="1684542"/>
                  <a:pt x="6817624" y="1685799"/>
                  <a:pt x="6817403" y="1690158"/>
                </a:cubicBezTo>
                <a:cubicBezTo>
                  <a:pt x="6817181" y="1694517"/>
                  <a:pt x="6819090" y="1700601"/>
                  <a:pt x="6823129" y="1708411"/>
                </a:cubicBezTo>
                <a:cubicBezTo>
                  <a:pt x="6831073" y="1720598"/>
                  <a:pt x="6842923" y="1732261"/>
                  <a:pt x="6858682" y="1743399"/>
                </a:cubicBezTo>
                <a:cubicBezTo>
                  <a:pt x="6874438" y="1754535"/>
                  <a:pt x="6887168" y="1763424"/>
                  <a:pt x="6896872" y="1770062"/>
                </a:cubicBezTo>
                <a:cubicBezTo>
                  <a:pt x="6892363" y="1769094"/>
                  <a:pt x="6889594" y="1770272"/>
                  <a:pt x="6888563" y="1773601"/>
                </a:cubicBezTo>
                <a:cubicBezTo>
                  <a:pt x="6887531" y="1776930"/>
                  <a:pt x="6888979" y="1782385"/>
                  <a:pt x="6892906" y="1789969"/>
                </a:cubicBezTo>
                <a:lnTo>
                  <a:pt x="6880728" y="1796918"/>
                </a:lnTo>
                <a:cubicBezTo>
                  <a:pt x="6880377" y="1800180"/>
                  <a:pt x="6878410" y="1802528"/>
                  <a:pt x="6874828" y="1803960"/>
                </a:cubicBezTo>
                <a:cubicBezTo>
                  <a:pt x="6871244" y="1805392"/>
                  <a:pt x="6867141" y="1806152"/>
                  <a:pt x="6862517" y="1806240"/>
                </a:cubicBezTo>
                <a:cubicBezTo>
                  <a:pt x="6865427" y="1809592"/>
                  <a:pt x="6867246" y="1812563"/>
                  <a:pt x="6867977" y="1815153"/>
                </a:cubicBezTo>
                <a:cubicBezTo>
                  <a:pt x="6868709" y="1817743"/>
                  <a:pt x="6867652" y="1819149"/>
                  <a:pt x="6864807" y="1819368"/>
                </a:cubicBezTo>
                <a:cubicBezTo>
                  <a:pt x="6861615" y="1819186"/>
                  <a:pt x="6859146" y="1819256"/>
                  <a:pt x="6857405" y="1819580"/>
                </a:cubicBezTo>
                <a:cubicBezTo>
                  <a:pt x="6855665" y="1819906"/>
                  <a:pt x="6856046" y="1822095"/>
                  <a:pt x="6858551" y="1826146"/>
                </a:cubicBezTo>
                <a:cubicBezTo>
                  <a:pt x="6851121" y="1834194"/>
                  <a:pt x="6844767" y="1842900"/>
                  <a:pt x="6839488" y="1852261"/>
                </a:cubicBezTo>
                <a:cubicBezTo>
                  <a:pt x="6834209" y="1861621"/>
                  <a:pt x="6827827" y="1870878"/>
                  <a:pt x="6820342" y="1880027"/>
                </a:cubicBezTo>
                <a:cubicBezTo>
                  <a:pt x="6813794" y="1879162"/>
                  <a:pt x="6808383" y="1881425"/>
                  <a:pt x="6804106" y="1886817"/>
                </a:cubicBezTo>
                <a:cubicBezTo>
                  <a:pt x="6799829" y="1892209"/>
                  <a:pt x="6800773" y="1900338"/>
                  <a:pt x="6806935" y="1911202"/>
                </a:cubicBezTo>
                <a:cubicBezTo>
                  <a:pt x="6808358" y="1913498"/>
                  <a:pt x="6810330" y="1915914"/>
                  <a:pt x="6812850" y="1918453"/>
                </a:cubicBezTo>
                <a:cubicBezTo>
                  <a:pt x="6815370" y="1920993"/>
                  <a:pt x="6818109" y="1922837"/>
                  <a:pt x="6821069" y="1923990"/>
                </a:cubicBezTo>
                <a:cubicBezTo>
                  <a:pt x="6829320" y="1922836"/>
                  <a:pt x="6835471" y="1915694"/>
                  <a:pt x="6839524" y="1902565"/>
                </a:cubicBezTo>
                <a:cubicBezTo>
                  <a:pt x="6843578" y="1889437"/>
                  <a:pt x="6848989" y="1882318"/>
                  <a:pt x="6855759" y="1881205"/>
                </a:cubicBezTo>
                <a:cubicBezTo>
                  <a:pt x="6866630" y="1883046"/>
                  <a:pt x="6874218" y="1884019"/>
                  <a:pt x="6878524" y="1884123"/>
                </a:cubicBezTo>
                <a:cubicBezTo>
                  <a:pt x="6882831" y="1884228"/>
                  <a:pt x="6880475" y="1877241"/>
                  <a:pt x="6871457" y="1863161"/>
                </a:cubicBezTo>
                <a:cubicBezTo>
                  <a:pt x="6879646" y="1864436"/>
                  <a:pt x="6886103" y="1863425"/>
                  <a:pt x="6890828" y="1860129"/>
                </a:cubicBezTo>
                <a:cubicBezTo>
                  <a:pt x="6895553" y="1856831"/>
                  <a:pt x="6902037" y="1855270"/>
                  <a:pt x="6910283" y="1855444"/>
                </a:cubicBezTo>
                <a:lnTo>
                  <a:pt x="6917937" y="1879415"/>
                </a:lnTo>
                <a:cubicBezTo>
                  <a:pt x="6909040" y="1879945"/>
                  <a:pt x="6901499" y="1882912"/>
                  <a:pt x="6895312" y="1888313"/>
                </a:cubicBezTo>
                <a:cubicBezTo>
                  <a:pt x="6889124" y="1893714"/>
                  <a:pt x="6884376" y="1899899"/>
                  <a:pt x="6881066" y="1906867"/>
                </a:cubicBezTo>
                <a:cubicBezTo>
                  <a:pt x="6872473" y="1906290"/>
                  <a:pt x="6868139" y="1909164"/>
                  <a:pt x="6868064" y="1915488"/>
                </a:cubicBezTo>
                <a:lnTo>
                  <a:pt x="6874945" y="1935635"/>
                </a:lnTo>
                <a:lnTo>
                  <a:pt x="6854941" y="1953846"/>
                </a:lnTo>
                <a:cubicBezTo>
                  <a:pt x="6839119" y="1971642"/>
                  <a:pt x="6826907" y="1987853"/>
                  <a:pt x="6818303" y="2002477"/>
                </a:cubicBezTo>
                <a:cubicBezTo>
                  <a:pt x="6814262" y="2000941"/>
                  <a:pt x="6811464" y="2001291"/>
                  <a:pt x="6809906" y="2003525"/>
                </a:cubicBezTo>
                <a:cubicBezTo>
                  <a:pt x="6808349" y="2005760"/>
                  <a:pt x="6807373" y="2007988"/>
                  <a:pt x="6806980" y="2010207"/>
                </a:cubicBezTo>
                <a:cubicBezTo>
                  <a:pt x="6805284" y="2017352"/>
                  <a:pt x="6805492" y="2028273"/>
                  <a:pt x="6807600" y="2042972"/>
                </a:cubicBezTo>
                <a:cubicBezTo>
                  <a:pt x="6809710" y="2057672"/>
                  <a:pt x="6814824" y="2067587"/>
                  <a:pt x="6822942" y="2072718"/>
                </a:cubicBezTo>
                <a:cubicBezTo>
                  <a:pt x="6825036" y="2073207"/>
                  <a:pt x="6826793" y="2071682"/>
                  <a:pt x="6828211" y="2068144"/>
                </a:cubicBezTo>
                <a:cubicBezTo>
                  <a:pt x="6829629" y="2064604"/>
                  <a:pt x="6830600" y="2061664"/>
                  <a:pt x="6831124" y="2059322"/>
                </a:cubicBezTo>
                <a:lnTo>
                  <a:pt x="6839117" y="2050948"/>
                </a:lnTo>
                <a:lnTo>
                  <a:pt x="6858894" y="2052651"/>
                </a:lnTo>
                <a:cubicBezTo>
                  <a:pt x="6857842" y="2044252"/>
                  <a:pt x="6861007" y="2040129"/>
                  <a:pt x="6868390" y="2040282"/>
                </a:cubicBezTo>
                <a:cubicBezTo>
                  <a:pt x="6875773" y="2040436"/>
                  <a:pt x="6878939" y="2036312"/>
                  <a:pt x="6877887" y="2027912"/>
                </a:cubicBezTo>
                <a:lnTo>
                  <a:pt x="6890177" y="2018761"/>
                </a:lnTo>
                <a:cubicBezTo>
                  <a:pt x="6887681" y="2014527"/>
                  <a:pt x="6887337" y="2011605"/>
                  <a:pt x="6889142" y="2009994"/>
                </a:cubicBezTo>
                <a:cubicBezTo>
                  <a:pt x="6890949" y="2008385"/>
                  <a:pt x="6893454" y="2007581"/>
                  <a:pt x="6896657" y="2007580"/>
                </a:cubicBezTo>
                <a:lnTo>
                  <a:pt x="6914310" y="2009270"/>
                </a:lnTo>
                <a:lnTo>
                  <a:pt x="6939113" y="1986564"/>
                </a:lnTo>
                <a:cubicBezTo>
                  <a:pt x="6940889" y="1984313"/>
                  <a:pt x="6943565" y="1982587"/>
                  <a:pt x="6947136" y="1981384"/>
                </a:cubicBezTo>
                <a:cubicBezTo>
                  <a:pt x="6950708" y="1980182"/>
                  <a:pt x="6954067" y="1979536"/>
                  <a:pt x="6957213" y="1979445"/>
                </a:cubicBezTo>
                <a:cubicBezTo>
                  <a:pt x="6954593" y="1975213"/>
                  <a:pt x="6953756" y="1972305"/>
                  <a:pt x="6954698" y="1970721"/>
                </a:cubicBezTo>
                <a:lnTo>
                  <a:pt x="6959597" y="1968794"/>
                </a:lnTo>
                <a:lnTo>
                  <a:pt x="6970192" y="1980735"/>
                </a:lnTo>
                <a:lnTo>
                  <a:pt x="6965871" y="1983593"/>
                </a:lnTo>
                <a:cubicBezTo>
                  <a:pt x="6968479" y="1985626"/>
                  <a:pt x="6969619" y="1987425"/>
                  <a:pt x="6969294" y="1988993"/>
                </a:cubicBezTo>
                <a:cubicBezTo>
                  <a:pt x="6968967" y="1990560"/>
                  <a:pt x="6968628" y="1992402"/>
                  <a:pt x="6968275" y="1994521"/>
                </a:cubicBezTo>
                <a:cubicBezTo>
                  <a:pt x="6963722" y="1993185"/>
                  <a:pt x="6960438" y="1992363"/>
                  <a:pt x="6958421" y="1992054"/>
                </a:cubicBezTo>
                <a:lnTo>
                  <a:pt x="6958862" y="1996268"/>
                </a:lnTo>
                <a:lnTo>
                  <a:pt x="6954807" y="1995197"/>
                </a:lnTo>
                <a:cubicBezTo>
                  <a:pt x="6943139" y="1991058"/>
                  <a:pt x="6937729" y="1993971"/>
                  <a:pt x="6938577" y="2003934"/>
                </a:cubicBezTo>
                <a:lnTo>
                  <a:pt x="6943140" y="2020215"/>
                </a:lnTo>
                <a:lnTo>
                  <a:pt x="6933039" y="2033471"/>
                </a:lnTo>
                <a:lnTo>
                  <a:pt x="6931357" y="2036356"/>
                </a:lnTo>
                <a:lnTo>
                  <a:pt x="6899539" y="2024334"/>
                </a:lnTo>
                <a:cubicBezTo>
                  <a:pt x="6893354" y="2024326"/>
                  <a:pt x="6888456" y="2032616"/>
                  <a:pt x="6884845" y="2049202"/>
                </a:cubicBezTo>
                <a:cubicBezTo>
                  <a:pt x="6879909" y="2064220"/>
                  <a:pt x="6869705" y="2083812"/>
                  <a:pt x="6854228" y="2107976"/>
                </a:cubicBezTo>
                <a:cubicBezTo>
                  <a:pt x="6838754" y="2132140"/>
                  <a:pt x="6826473" y="2150806"/>
                  <a:pt x="6817386" y="2163972"/>
                </a:cubicBezTo>
                <a:lnTo>
                  <a:pt x="6793729" y="2183245"/>
                </a:lnTo>
                <a:lnTo>
                  <a:pt x="6770837" y="2164511"/>
                </a:lnTo>
                <a:lnTo>
                  <a:pt x="6803193" y="2059647"/>
                </a:lnTo>
                <a:cubicBezTo>
                  <a:pt x="6785917" y="2054779"/>
                  <a:pt x="6773890" y="2060779"/>
                  <a:pt x="6767113" y="2077637"/>
                </a:cubicBezTo>
                <a:cubicBezTo>
                  <a:pt x="6760336" y="2094497"/>
                  <a:pt x="6750387" y="2101421"/>
                  <a:pt x="6737262" y="2098406"/>
                </a:cubicBezTo>
                <a:lnTo>
                  <a:pt x="6682775" y="2146532"/>
                </a:lnTo>
                <a:cubicBezTo>
                  <a:pt x="6677766" y="2160365"/>
                  <a:pt x="6669942" y="2169480"/>
                  <a:pt x="6659304" y="2173878"/>
                </a:cubicBezTo>
                <a:cubicBezTo>
                  <a:pt x="6648667" y="2178274"/>
                  <a:pt x="6641095" y="2186436"/>
                  <a:pt x="6636589" y="2198362"/>
                </a:cubicBezTo>
                <a:lnTo>
                  <a:pt x="6606646" y="2206308"/>
                </a:lnTo>
                <a:lnTo>
                  <a:pt x="6579967" y="2237014"/>
                </a:lnTo>
                <a:lnTo>
                  <a:pt x="6539705" y="2248880"/>
                </a:lnTo>
                <a:lnTo>
                  <a:pt x="6527618" y="2294616"/>
                </a:lnTo>
                <a:cubicBezTo>
                  <a:pt x="6517852" y="2303395"/>
                  <a:pt x="6508094" y="2313244"/>
                  <a:pt x="6498344" y="2324163"/>
                </a:cubicBezTo>
                <a:cubicBezTo>
                  <a:pt x="6488595" y="2335081"/>
                  <a:pt x="6481949" y="2346320"/>
                  <a:pt x="6478411" y="2357878"/>
                </a:cubicBezTo>
                <a:lnTo>
                  <a:pt x="6458784" y="2361906"/>
                </a:lnTo>
                <a:lnTo>
                  <a:pt x="6398131" y="2415803"/>
                </a:lnTo>
                <a:lnTo>
                  <a:pt x="6382900" y="2455874"/>
                </a:lnTo>
                <a:lnTo>
                  <a:pt x="6370445" y="2450320"/>
                </a:lnTo>
                <a:cubicBezTo>
                  <a:pt x="6362254" y="2446932"/>
                  <a:pt x="6356090" y="2446845"/>
                  <a:pt x="6351952" y="2450059"/>
                </a:cubicBezTo>
                <a:cubicBezTo>
                  <a:pt x="6347816" y="2453272"/>
                  <a:pt x="6345046" y="2457895"/>
                  <a:pt x="6343645" y="2463929"/>
                </a:cubicBezTo>
                <a:cubicBezTo>
                  <a:pt x="6338755" y="2464144"/>
                  <a:pt x="6334067" y="2465781"/>
                  <a:pt x="6329584" y="2468841"/>
                </a:cubicBezTo>
                <a:cubicBezTo>
                  <a:pt x="6325103" y="2471902"/>
                  <a:pt x="6322240" y="2475418"/>
                  <a:pt x="6320997" y="2479390"/>
                </a:cubicBezTo>
                <a:cubicBezTo>
                  <a:pt x="6320849" y="2482874"/>
                  <a:pt x="6323281" y="2485379"/>
                  <a:pt x="6328293" y="2486905"/>
                </a:cubicBezTo>
                <a:lnTo>
                  <a:pt x="6345140" y="2528506"/>
                </a:lnTo>
                <a:cubicBezTo>
                  <a:pt x="6340965" y="2541377"/>
                  <a:pt x="6334839" y="2552846"/>
                  <a:pt x="6326764" y="2562914"/>
                </a:cubicBezTo>
                <a:cubicBezTo>
                  <a:pt x="6318689" y="2572982"/>
                  <a:pt x="6312563" y="2584452"/>
                  <a:pt x="6308387" y="2597324"/>
                </a:cubicBezTo>
                <a:cubicBezTo>
                  <a:pt x="6299561" y="2592677"/>
                  <a:pt x="6291299" y="2594673"/>
                  <a:pt x="6283602" y="2603309"/>
                </a:cubicBezTo>
                <a:lnTo>
                  <a:pt x="6275300" y="2599607"/>
                </a:lnTo>
                <a:cubicBezTo>
                  <a:pt x="6266681" y="2600023"/>
                  <a:pt x="6264290" y="2603218"/>
                  <a:pt x="6268126" y="2609191"/>
                </a:cubicBezTo>
                <a:lnTo>
                  <a:pt x="6272277" y="2611040"/>
                </a:lnTo>
                <a:cubicBezTo>
                  <a:pt x="6264621" y="2625378"/>
                  <a:pt x="6259544" y="2638736"/>
                  <a:pt x="6257046" y="2651114"/>
                </a:cubicBezTo>
                <a:cubicBezTo>
                  <a:pt x="6251419" y="2651179"/>
                  <a:pt x="6240997" y="2658423"/>
                  <a:pt x="6225777" y="2672849"/>
                </a:cubicBezTo>
                <a:cubicBezTo>
                  <a:pt x="6210556" y="2687274"/>
                  <a:pt x="6199378" y="2697376"/>
                  <a:pt x="6192242" y="2703158"/>
                </a:cubicBezTo>
                <a:cubicBezTo>
                  <a:pt x="6185222" y="2722397"/>
                  <a:pt x="6174024" y="2735508"/>
                  <a:pt x="6158641" y="2742494"/>
                </a:cubicBezTo>
                <a:cubicBezTo>
                  <a:pt x="6143260" y="2749480"/>
                  <a:pt x="6132564" y="2760686"/>
                  <a:pt x="6126552" y="2776111"/>
                </a:cubicBezTo>
                <a:lnTo>
                  <a:pt x="6091571" y="2803115"/>
                </a:lnTo>
                <a:lnTo>
                  <a:pt x="6088549" y="2814549"/>
                </a:lnTo>
                <a:lnTo>
                  <a:pt x="6080246" y="2810846"/>
                </a:lnTo>
                <a:cubicBezTo>
                  <a:pt x="6065059" y="2817828"/>
                  <a:pt x="6049571" y="2828140"/>
                  <a:pt x="6033785" y="2841780"/>
                </a:cubicBezTo>
                <a:cubicBezTo>
                  <a:pt x="6017997" y="2855420"/>
                  <a:pt x="6000183" y="2865758"/>
                  <a:pt x="5980341" y="2872796"/>
                </a:cubicBezTo>
                <a:lnTo>
                  <a:pt x="5944473" y="2920707"/>
                </a:lnTo>
                <a:lnTo>
                  <a:pt x="5959186" y="2952834"/>
                </a:lnTo>
                <a:lnTo>
                  <a:pt x="5980950" y="2958281"/>
                </a:lnTo>
                <a:lnTo>
                  <a:pt x="5961564" y="2996501"/>
                </a:lnTo>
                <a:lnTo>
                  <a:pt x="5991753" y="3022749"/>
                </a:lnTo>
                <a:cubicBezTo>
                  <a:pt x="5995798" y="3009641"/>
                  <a:pt x="6003224" y="2999106"/>
                  <a:pt x="6014028" y="2991144"/>
                </a:cubicBezTo>
                <a:cubicBezTo>
                  <a:pt x="6024834" y="2983183"/>
                  <a:pt x="6035908" y="2976405"/>
                  <a:pt x="6047246" y="2970811"/>
                </a:cubicBezTo>
                <a:cubicBezTo>
                  <a:pt x="6039214" y="2980720"/>
                  <a:pt x="6033760" y="2989649"/>
                  <a:pt x="6030886" y="2997598"/>
                </a:cubicBezTo>
                <a:lnTo>
                  <a:pt x="6007228" y="3016871"/>
                </a:lnTo>
                <a:cubicBezTo>
                  <a:pt x="6009343" y="3029353"/>
                  <a:pt x="6000450" y="3039588"/>
                  <a:pt x="5980550" y="3047576"/>
                </a:cubicBezTo>
                <a:cubicBezTo>
                  <a:pt x="5960650" y="3055565"/>
                  <a:pt x="5951757" y="3065800"/>
                  <a:pt x="5953872" y="3078282"/>
                </a:cubicBezTo>
                <a:cubicBezTo>
                  <a:pt x="5952455" y="3082177"/>
                  <a:pt x="5949938" y="3085849"/>
                  <a:pt x="5946321" y="3089294"/>
                </a:cubicBezTo>
                <a:cubicBezTo>
                  <a:pt x="5942703" y="3092740"/>
                  <a:pt x="5940438" y="3095457"/>
                  <a:pt x="5939525" y="3097447"/>
                </a:cubicBezTo>
                <a:cubicBezTo>
                  <a:pt x="5941773" y="3098449"/>
                  <a:pt x="5944793" y="3098732"/>
                  <a:pt x="5948584" y="3098292"/>
                </a:cubicBezTo>
                <a:cubicBezTo>
                  <a:pt x="5952373" y="3097853"/>
                  <a:pt x="5955895" y="3096227"/>
                  <a:pt x="5959152" y="3093418"/>
                </a:cubicBezTo>
                <a:lnTo>
                  <a:pt x="5983815" y="3070336"/>
                </a:lnTo>
                <a:lnTo>
                  <a:pt x="5999292" y="3064457"/>
                </a:lnTo>
                <a:lnTo>
                  <a:pt x="5990226" y="3098760"/>
                </a:lnTo>
                <a:lnTo>
                  <a:pt x="5962418" y="3116179"/>
                </a:lnTo>
                <a:cubicBezTo>
                  <a:pt x="5958010" y="3114569"/>
                  <a:pt x="5953364" y="3116047"/>
                  <a:pt x="5948484" y="3120616"/>
                </a:cubicBezTo>
                <a:cubicBezTo>
                  <a:pt x="5943602" y="3125184"/>
                  <a:pt x="5940024" y="3131399"/>
                  <a:pt x="5937754" y="3139262"/>
                </a:cubicBezTo>
                <a:cubicBezTo>
                  <a:pt x="5928723" y="3142335"/>
                  <a:pt x="5918412" y="3146967"/>
                  <a:pt x="5906817" y="3153156"/>
                </a:cubicBezTo>
                <a:cubicBezTo>
                  <a:pt x="5895223" y="3159347"/>
                  <a:pt x="5890100" y="3166294"/>
                  <a:pt x="5891448" y="3173995"/>
                </a:cubicBezTo>
                <a:cubicBezTo>
                  <a:pt x="5895439" y="3177550"/>
                  <a:pt x="5900979" y="3180733"/>
                  <a:pt x="5908067" y="3183539"/>
                </a:cubicBezTo>
                <a:cubicBezTo>
                  <a:pt x="5915157" y="3186346"/>
                  <a:pt x="5921735" y="3189991"/>
                  <a:pt x="5927801" y="3194473"/>
                </a:cubicBezTo>
                <a:cubicBezTo>
                  <a:pt x="5921772" y="3198262"/>
                  <a:pt x="5915554" y="3202767"/>
                  <a:pt x="5909147" y="3207988"/>
                </a:cubicBezTo>
                <a:cubicBezTo>
                  <a:pt x="5902740" y="3213206"/>
                  <a:pt x="5898346" y="3219590"/>
                  <a:pt x="5895965" y="3227139"/>
                </a:cubicBezTo>
                <a:cubicBezTo>
                  <a:pt x="5893950" y="3234760"/>
                  <a:pt x="5897093" y="3240423"/>
                  <a:pt x="5905396" y="3244128"/>
                </a:cubicBezTo>
                <a:lnTo>
                  <a:pt x="5918979" y="3262969"/>
                </a:lnTo>
                <a:cubicBezTo>
                  <a:pt x="5913748" y="3267025"/>
                  <a:pt x="5909298" y="3271432"/>
                  <a:pt x="5905625" y="3276184"/>
                </a:cubicBezTo>
                <a:cubicBezTo>
                  <a:pt x="5901952" y="3280936"/>
                  <a:pt x="5896463" y="3284879"/>
                  <a:pt x="5889155" y="3288010"/>
                </a:cubicBezTo>
                <a:lnTo>
                  <a:pt x="5928654" y="3314150"/>
                </a:lnTo>
                <a:cubicBezTo>
                  <a:pt x="5933375" y="3299214"/>
                  <a:pt x="5943317" y="3290867"/>
                  <a:pt x="5958476" y="3289107"/>
                </a:cubicBezTo>
                <a:cubicBezTo>
                  <a:pt x="5952672" y="3273027"/>
                  <a:pt x="5943282" y="3261736"/>
                  <a:pt x="5930303" y="3255238"/>
                </a:cubicBezTo>
                <a:cubicBezTo>
                  <a:pt x="5934218" y="3248108"/>
                  <a:pt x="5937874" y="3240862"/>
                  <a:pt x="5941270" y="3233499"/>
                </a:cubicBezTo>
                <a:cubicBezTo>
                  <a:pt x="5944665" y="3226138"/>
                  <a:pt x="5948856" y="3221262"/>
                  <a:pt x="5953838" y="3218869"/>
                </a:cubicBezTo>
                <a:cubicBezTo>
                  <a:pt x="5955479" y="3213387"/>
                  <a:pt x="5958554" y="3209078"/>
                  <a:pt x="5963056" y="3205937"/>
                </a:cubicBezTo>
                <a:cubicBezTo>
                  <a:pt x="5967560" y="3202799"/>
                  <a:pt x="5972709" y="3199413"/>
                  <a:pt x="5978503" y="3195786"/>
                </a:cubicBezTo>
                <a:cubicBezTo>
                  <a:pt x="5981477" y="3201727"/>
                  <a:pt x="5984961" y="3206832"/>
                  <a:pt x="5988956" y="3211101"/>
                </a:cubicBezTo>
                <a:cubicBezTo>
                  <a:pt x="5992952" y="3215368"/>
                  <a:pt x="5998483" y="3217124"/>
                  <a:pt x="6005545" y="3216370"/>
                </a:cubicBezTo>
                <a:lnTo>
                  <a:pt x="6020014" y="3214301"/>
                </a:lnTo>
                <a:lnTo>
                  <a:pt x="5993978" y="3189907"/>
                </a:lnTo>
                <a:cubicBezTo>
                  <a:pt x="6006915" y="3190706"/>
                  <a:pt x="6017273" y="3192486"/>
                  <a:pt x="6025052" y="3195247"/>
                </a:cubicBezTo>
                <a:cubicBezTo>
                  <a:pt x="6041073" y="3199376"/>
                  <a:pt x="6054824" y="3193437"/>
                  <a:pt x="6066305" y="3177433"/>
                </a:cubicBezTo>
                <a:cubicBezTo>
                  <a:pt x="6077785" y="3161428"/>
                  <a:pt x="6090499" y="3155027"/>
                  <a:pt x="6104445" y="3158229"/>
                </a:cubicBezTo>
                <a:lnTo>
                  <a:pt x="6105574" y="3171515"/>
                </a:lnTo>
                <a:cubicBezTo>
                  <a:pt x="6098356" y="3180900"/>
                  <a:pt x="6090485" y="3189461"/>
                  <a:pt x="6081962" y="3197199"/>
                </a:cubicBezTo>
                <a:cubicBezTo>
                  <a:pt x="6073441" y="3204935"/>
                  <a:pt x="6064533" y="3213035"/>
                  <a:pt x="6055239" y="3221494"/>
                </a:cubicBezTo>
                <a:lnTo>
                  <a:pt x="6014977" y="3233359"/>
                </a:lnTo>
                <a:cubicBezTo>
                  <a:pt x="6017021" y="3247939"/>
                  <a:pt x="6002700" y="3270666"/>
                  <a:pt x="5972014" y="3301537"/>
                </a:cubicBezTo>
                <a:cubicBezTo>
                  <a:pt x="5941328" y="3332409"/>
                  <a:pt x="5919741" y="3351893"/>
                  <a:pt x="5907256" y="3359995"/>
                </a:cubicBezTo>
                <a:cubicBezTo>
                  <a:pt x="5909651" y="3366655"/>
                  <a:pt x="5913314" y="3378406"/>
                  <a:pt x="5918240" y="3395252"/>
                </a:cubicBezTo>
                <a:cubicBezTo>
                  <a:pt x="5923166" y="3412094"/>
                  <a:pt x="5921387" y="3422485"/>
                  <a:pt x="5912902" y="3426422"/>
                </a:cubicBezTo>
                <a:cubicBezTo>
                  <a:pt x="5907813" y="3426283"/>
                  <a:pt x="5903772" y="3427676"/>
                  <a:pt x="5900776" y="3430600"/>
                </a:cubicBezTo>
                <a:cubicBezTo>
                  <a:pt x="5897780" y="3433523"/>
                  <a:pt x="5898422" y="3439136"/>
                  <a:pt x="5902705" y="3447438"/>
                </a:cubicBezTo>
                <a:cubicBezTo>
                  <a:pt x="5886446" y="3455185"/>
                  <a:pt x="5870554" y="3469223"/>
                  <a:pt x="5855031" y="3489549"/>
                </a:cubicBezTo>
                <a:cubicBezTo>
                  <a:pt x="5839506" y="3509874"/>
                  <a:pt x="5829055" y="3525272"/>
                  <a:pt x="5823678" y="3535744"/>
                </a:cubicBezTo>
                <a:cubicBezTo>
                  <a:pt x="5826828" y="3551263"/>
                  <a:pt x="5820329" y="3564873"/>
                  <a:pt x="5804183" y="3576580"/>
                </a:cubicBezTo>
                <a:cubicBezTo>
                  <a:pt x="5788038" y="3588283"/>
                  <a:pt x="5775030" y="3595796"/>
                  <a:pt x="5765162" y="3599116"/>
                </a:cubicBezTo>
                <a:cubicBezTo>
                  <a:pt x="5752760" y="3603970"/>
                  <a:pt x="5746641" y="3610294"/>
                  <a:pt x="5746805" y="3618089"/>
                </a:cubicBezTo>
                <a:cubicBezTo>
                  <a:pt x="5746967" y="3625883"/>
                  <a:pt x="5750441" y="3635421"/>
                  <a:pt x="5757224" y="3646703"/>
                </a:cubicBezTo>
                <a:cubicBezTo>
                  <a:pt x="5762673" y="3661206"/>
                  <a:pt x="5771647" y="3662368"/>
                  <a:pt x="5784146" y="3650190"/>
                </a:cubicBezTo>
                <a:cubicBezTo>
                  <a:pt x="5791575" y="3649155"/>
                  <a:pt x="5797635" y="3646711"/>
                  <a:pt x="5802327" y="3642856"/>
                </a:cubicBezTo>
                <a:cubicBezTo>
                  <a:pt x="5807020" y="3639002"/>
                  <a:pt x="5809181" y="3633751"/>
                  <a:pt x="5808811" y="3627107"/>
                </a:cubicBezTo>
                <a:lnTo>
                  <a:pt x="5809696" y="3606199"/>
                </a:lnTo>
                <a:cubicBezTo>
                  <a:pt x="5828594" y="3605665"/>
                  <a:pt x="5845840" y="3600398"/>
                  <a:pt x="5861438" y="3590402"/>
                </a:cubicBezTo>
                <a:cubicBezTo>
                  <a:pt x="5877036" y="3580406"/>
                  <a:pt x="5889314" y="3567598"/>
                  <a:pt x="5898278" y="3551979"/>
                </a:cubicBezTo>
                <a:cubicBezTo>
                  <a:pt x="5913492" y="3545629"/>
                  <a:pt x="5927920" y="3537862"/>
                  <a:pt x="5941562" y="3528680"/>
                </a:cubicBezTo>
                <a:cubicBezTo>
                  <a:pt x="5955204" y="3519498"/>
                  <a:pt x="5969631" y="3511731"/>
                  <a:pt x="5984846" y="3505381"/>
                </a:cubicBezTo>
                <a:cubicBezTo>
                  <a:pt x="5983079" y="3502553"/>
                  <a:pt x="5981895" y="3499716"/>
                  <a:pt x="5981293" y="3496872"/>
                </a:cubicBezTo>
                <a:cubicBezTo>
                  <a:pt x="5980691" y="3494030"/>
                  <a:pt x="5981833" y="3491166"/>
                  <a:pt x="5984723" y="3488283"/>
                </a:cubicBezTo>
                <a:cubicBezTo>
                  <a:pt x="5990123" y="3486875"/>
                  <a:pt x="5994295" y="3485719"/>
                  <a:pt x="5997242" y="3484813"/>
                </a:cubicBezTo>
                <a:cubicBezTo>
                  <a:pt x="6000189" y="3483909"/>
                  <a:pt x="6000461" y="3479948"/>
                  <a:pt x="5998062" y="3472931"/>
                </a:cubicBezTo>
                <a:lnTo>
                  <a:pt x="6013417" y="3449956"/>
                </a:lnTo>
                <a:lnTo>
                  <a:pt x="6077457" y="3435915"/>
                </a:lnTo>
                <a:lnTo>
                  <a:pt x="6091925" y="3433847"/>
                </a:lnTo>
                <a:cubicBezTo>
                  <a:pt x="6092981" y="3436805"/>
                  <a:pt x="6091968" y="3439903"/>
                  <a:pt x="6088887" y="3443145"/>
                </a:cubicBezTo>
                <a:cubicBezTo>
                  <a:pt x="6085807" y="3446386"/>
                  <a:pt x="6083758" y="3449022"/>
                  <a:pt x="6082736" y="3451052"/>
                </a:cubicBezTo>
                <a:cubicBezTo>
                  <a:pt x="6075902" y="3450578"/>
                  <a:pt x="6071487" y="3454111"/>
                  <a:pt x="6069494" y="3461655"/>
                </a:cubicBezTo>
                <a:cubicBezTo>
                  <a:pt x="6067498" y="3469198"/>
                  <a:pt x="6068555" y="3478367"/>
                  <a:pt x="6072662" y="3489166"/>
                </a:cubicBezTo>
                <a:cubicBezTo>
                  <a:pt x="6081915" y="3505008"/>
                  <a:pt x="6098124" y="3517566"/>
                  <a:pt x="6121296" y="3526836"/>
                </a:cubicBezTo>
                <a:cubicBezTo>
                  <a:pt x="6144465" y="3536105"/>
                  <a:pt x="6163223" y="3543408"/>
                  <a:pt x="6177573" y="3548744"/>
                </a:cubicBezTo>
                <a:cubicBezTo>
                  <a:pt x="6170124" y="3549861"/>
                  <a:pt x="6164892" y="3553562"/>
                  <a:pt x="6161877" y="3559850"/>
                </a:cubicBezTo>
                <a:cubicBezTo>
                  <a:pt x="6158860" y="3566139"/>
                  <a:pt x="6159351" y="3574523"/>
                  <a:pt x="6163348" y="3585005"/>
                </a:cubicBezTo>
                <a:lnTo>
                  <a:pt x="6139691" y="3604278"/>
                </a:lnTo>
                <a:cubicBezTo>
                  <a:pt x="6137878" y="3610037"/>
                  <a:pt x="6133605" y="3615232"/>
                  <a:pt x="6126871" y="3619861"/>
                </a:cubicBezTo>
                <a:cubicBezTo>
                  <a:pt x="6120136" y="3624492"/>
                  <a:pt x="6112750" y="3628297"/>
                  <a:pt x="6104711" y="3631281"/>
                </a:cubicBezTo>
                <a:cubicBezTo>
                  <a:pt x="6108511" y="3635194"/>
                  <a:pt x="6110563" y="3639128"/>
                  <a:pt x="6110872" y="3643082"/>
                </a:cubicBezTo>
                <a:cubicBezTo>
                  <a:pt x="6111181" y="3647036"/>
                  <a:pt x="6108831" y="3650073"/>
                  <a:pt x="6103824" y="3652188"/>
                </a:cubicBezTo>
                <a:cubicBezTo>
                  <a:pt x="6098364" y="3653835"/>
                  <a:pt x="6094063" y="3655468"/>
                  <a:pt x="6090928" y="3657086"/>
                </a:cubicBezTo>
                <a:cubicBezTo>
                  <a:pt x="6087794" y="3658707"/>
                  <a:pt x="6087646" y="3662191"/>
                  <a:pt x="6090486" y="3667542"/>
                </a:cubicBezTo>
                <a:cubicBezTo>
                  <a:pt x="6074645" y="3685772"/>
                  <a:pt x="6060425" y="3704461"/>
                  <a:pt x="6047824" y="3723604"/>
                </a:cubicBezTo>
                <a:cubicBezTo>
                  <a:pt x="6035222" y="3742747"/>
                  <a:pt x="6020750" y="3762390"/>
                  <a:pt x="6004406" y="3782526"/>
                </a:cubicBezTo>
                <a:cubicBezTo>
                  <a:pt x="5993388" y="3785068"/>
                  <a:pt x="5983181" y="3792231"/>
                  <a:pt x="5973782" y="3804016"/>
                </a:cubicBezTo>
                <a:cubicBezTo>
                  <a:pt x="5964382" y="3815801"/>
                  <a:pt x="5963012" y="3829037"/>
                  <a:pt x="5969668" y="3843723"/>
                </a:cubicBezTo>
                <a:cubicBezTo>
                  <a:pt x="5971284" y="3846752"/>
                  <a:pt x="5973805" y="3849651"/>
                  <a:pt x="5977229" y="3852422"/>
                </a:cubicBezTo>
                <a:cubicBezTo>
                  <a:pt x="5980656" y="3855193"/>
                  <a:pt x="5984717" y="3856648"/>
                  <a:pt x="5989417" y="3856793"/>
                </a:cubicBezTo>
                <a:cubicBezTo>
                  <a:pt x="6004130" y="3849775"/>
                  <a:pt x="6017422" y="3833868"/>
                  <a:pt x="6029292" y="3809073"/>
                </a:cubicBezTo>
                <a:cubicBezTo>
                  <a:pt x="6041164" y="3784278"/>
                  <a:pt x="6053167" y="3768862"/>
                  <a:pt x="6065301" y="3762823"/>
                </a:cubicBezTo>
                <a:cubicBezTo>
                  <a:pt x="6083446" y="3759289"/>
                  <a:pt x="6096225" y="3756291"/>
                  <a:pt x="6103643" y="3753829"/>
                </a:cubicBezTo>
                <a:cubicBezTo>
                  <a:pt x="6111063" y="3751369"/>
                  <a:pt x="6109566" y="3740938"/>
                  <a:pt x="6099154" y="3722535"/>
                </a:cubicBezTo>
                <a:cubicBezTo>
                  <a:pt x="6112862" y="3719685"/>
                  <a:pt x="6124417" y="3714010"/>
                  <a:pt x="6133818" y="3705511"/>
                </a:cubicBezTo>
                <a:cubicBezTo>
                  <a:pt x="6143219" y="3697011"/>
                  <a:pt x="6155024" y="3690383"/>
                  <a:pt x="6169238" y="3685627"/>
                </a:cubicBezTo>
                <a:lnTo>
                  <a:pt x="6173632" y="3721674"/>
                </a:lnTo>
                <a:cubicBezTo>
                  <a:pt x="6158030" y="3728028"/>
                  <a:pt x="6143876" y="3737691"/>
                  <a:pt x="6131165" y="3750662"/>
                </a:cubicBezTo>
                <a:cubicBezTo>
                  <a:pt x="6118454" y="3763632"/>
                  <a:pt x="6107947" y="3777053"/>
                  <a:pt x="6099639" y="3790922"/>
                </a:cubicBezTo>
                <a:cubicBezTo>
                  <a:pt x="6084973" y="3795208"/>
                  <a:pt x="6076405" y="3802750"/>
                  <a:pt x="6073938" y="3813543"/>
                </a:cubicBezTo>
                <a:cubicBezTo>
                  <a:pt x="6071472" y="3824338"/>
                  <a:pt x="6073284" y="3836507"/>
                  <a:pt x="6079372" y="3850052"/>
                </a:cubicBezTo>
                <a:lnTo>
                  <a:pt x="6027021" y="3907652"/>
                </a:lnTo>
                <a:cubicBezTo>
                  <a:pt x="6027927" y="3917022"/>
                  <a:pt x="6020916" y="3931114"/>
                  <a:pt x="6005986" y="3949929"/>
                </a:cubicBezTo>
                <a:cubicBezTo>
                  <a:pt x="5991054" y="3968745"/>
                  <a:pt x="5978602" y="3981475"/>
                  <a:pt x="5968627" y="3988120"/>
                </a:cubicBezTo>
                <a:cubicBezTo>
                  <a:pt x="5972092" y="3999518"/>
                  <a:pt x="5968992" y="4006124"/>
                  <a:pt x="5959328" y="4007938"/>
                </a:cubicBezTo>
                <a:cubicBezTo>
                  <a:pt x="5949664" y="4009753"/>
                  <a:pt x="5947351" y="4017775"/>
                  <a:pt x="5952387" y="4032004"/>
                </a:cubicBezTo>
                <a:cubicBezTo>
                  <a:pt x="5940205" y="4034204"/>
                  <a:pt x="5933590" y="4037288"/>
                  <a:pt x="5932539" y="4041259"/>
                </a:cubicBezTo>
                <a:cubicBezTo>
                  <a:pt x="5931490" y="4045229"/>
                  <a:pt x="5934748" y="4054848"/>
                  <a:pt x="5942314" y="4070118"/>
                </a:cubicBezTo>
                <a:lnTo>
                  <a:pt x="6007362" y="4052266"/>
                </a:lnTo>
                <a:cubicBezTo>
                  <a:pt x="6008643" y="4038637"/>
                  <a:pt x="6015650" y="4029689"/>
                  <a:pt x="6028377" y="4025425"/>
                </a:cubicBezTo>
                <a:cubicBezTo>
                  <a:pt x="6041105" y="4021161"/>
                  <a:pt x="6048111" y="4012213"/>
                  <a:pt x="6049394" y="3998583"/>
                </a:cubicBezTo>
                <a:lnTo>
                  <a:pt x="6074058" y="3975500"/>
                </a:lnTo>
                <a:cubicBezTo>
                  <a:pt x="6071302" y="3969833"/>
                  <a:pt x="6071785" y="3965079"/>
                  <a:pt x="6075507" y="3961234"/>
                </a:cubicBezTo>
                <a:cubicBezTo>
                  <a:pt x="6079230" y="3957393"/>
                  <a:pt x="6083866" y="3954490"/>
                  <a:pt x="6089412" y="3952526"/>
                </a:cubicBezTo>
                <a:lnTo>
                  <a:pt x="6119356" y="3944579"/>
                </a:lnTo>
                <a:lnTo>
                  <a:pt x="6170699" y="3890790"/>
                </a:lnTo>
                <a:cubicBezTo>
                  <a:pt x="6174607" y="3885877"/>
                  <a:pt x="6179878" y="3881303"/>
                  <a:pt x="6186506" y="3877070"/>
                </a:cubicBezTo>
                <a:cubicBezTo>
                  <a:pt x="6193136" y="3872838"/>
                  <a:pt x="6199191" y="3869682"/>
                  <a:pt x="6204672" y="3867600"/>
                </a:cubicBezTo>
                <a:cubicBezTo>
                  <a:pt x="6201701" y="3862013"/>
                  <a:pt x="6201325" y="3857583"/>
                  <a:pt x="6203543" y="3854314"/>
                </a:cubicBezTo>
                <a:cubicBezTo>
                  <a:pt x="6205761" y="3851041"/>
                  <a:pt x="6209536" y="3848465"/>
                  <a:pt x="6214868" y="3846583"/>
                </a:cubicBezTo>
                <a:lnTo>
                  <a:pt x="6245819" y="3834826"/>
                </a:lnTo>
                <a:cubicBezTo>
                  <a:pt x="6247864" y="3840620"/>
                  <a:pt x="6244933" y="3846591"/>
                  <a:pt x="6237023" y="3852738"/>
                </a:cubicBezTo>
                <a:cubicBezTo>
                  <a:pt x="6229115" y="3858884"/>
                  <a:pt x="6222818" y="3864421"/>
                  <a:pt x="6218132" y="3869343"/>
                </a:cubicBezTo>
                <a:cubicBezTo>
                  <a:pt x="6221897" y="3871199"/>
                  <a:pt x="6223207" y="3873558"/>
                  <a:pt x="6222064" y="3876421"/>
                </a:cubicBezTo>
                <a:cubicBezTo>
                  <a:pt x="6220919" y="3879285"/>
                  <a:pt x="6219651" y="3882623"/>
                  <a:pt x="6218256" y="3886440"/>
                </a:cubicBezTo>
                <a:cubicBezTo>
                  <a:pt x="6210867" y="3886960"/>
                  <a:pt x="6205482" y="3887577"/>
                  <a:pt x="6202104" y="3888288"/>
                </a:cubicBezTo>
                <a:cubicBezTo>
                  <a:pt x="6198726" y="3889001"/>
                  <a:pt x="6198279" y="3892886"/>
                  <a:pt x="6200763" y="3899941"/>
                </a:cubicBezTo>
                <a:cubicBezTo>
                  <a:pt x="6183785" y="3924677"/>
                  <a:pt x="6164478" y="3949440"/>
                  <a:pt x="6142844" y="3974230"/>
                </a:cubicBezTo>
                <a:cubicBezTo>
                  <a:pt x="6121208" y="3999019"/>
                  <a:pt x="6103978" y="4024707"/>
                  <a:pt x="6091151" y="4051295"/>
                </a:cubicBezTo>
                <a:cubicBezTo>
                  <a:pt x="6085442" y="4054962"/>
                  <a:pt x="6082197" y="4059197"/>
                  <a:pt x="6081412" y="4063994"/>
                </a:cubicBezTo>
                <a:cubicBezTo>
                  <a:pt x="6080628" y="4068793"/>
                  <a:pt x="6082570" y="4075340"/>
                  <a:pt x="6087241" y="4083637"/>
                </a:cubicBezTo>
                <a:lnTo>
                  <a:pt x="6091393" y="4085489"/>
                </a:lnTo>
                <a:cubicBezTo>
                  <a:pt x="6078056" y="4092056"/>
                  <a:pt x="6058897" y="4107476"/>
                  <a:pt x="6033919" y="4131749"/>
                </a:cubicBezTo>
                <a:cubicBezTo>
                  <a:pt x="6008941" y="4156024"/>
                  <a:pt x="5996261" y="4173270"/>
                  <a:pt x="5995881" y="4183486"/>
                </a:cubicBezTo>
                <a:cubicBezTo>
                  <a:pt x="5999897" y="4187318"/>
                  <a:pt x="6005390" y="4189945"/>
                  <a:pt x="6012360" y="4191369"/>
                </a:cubicBezTo>
                <a:cubicBezTo>
                  <a:pt x="6019333" y="4192793"/>
                  <a:pt x="6025580" y="4192561"/>
                  <a:pt x="6031107" y="4190677"/>
                </a:cubicBezTo>
                <a:lnTo>
                  <a:pt x="6054762" y="4171405"/>
                </a:lnTo>
                <a:cubicBezTo>
                  <a:pt x="6060157" y="4169285"/>
                  <a:pt x="6065347" y="4165741"/>
                  <a:pt x="6070335" y="4160776"/>
                </a:cubicBezTo>
                <a:cubicBezTo>
                  <a:pt x="6075321" y="4155810"/>
                  <a:pt x="6078686" y="4150389"/>
                  <a:pt x="6080434" y="4144509"/>
                </a:cubicBezTo>
                <a:cubicBezTo>
                  <a:pt x="6094013" y="4141780"/>
                  <a:pt x="6104536" y="4136354"/>
                  <a:pt x="6112000" y="4128234"/>
                </a:cubicBezTo>
                <a:cubicBezTo>
                  <a:pt x="6119464" y="4120112"/>
                  <a:pt x="6129201" y="4113271"/>
                  <a:pt x="6141207" y="4107710"/>
                </a:cubicBezTo>
                <a:lnTo>
                  <a:pt x="6360282" y="3928490"/>
                </a:lnTo>
                <a:cubicBezTo>
                  <a:pt x="6368209" y="3927766"/>
                  <a:pt x="6375349" y="3925625"/>
                  <a:pt x="6381703" y="3922069"/>
                </a:cubicBezTo>
                <a:cubicBezTo>
                  <a:pt x="6388058" y="3918512"/>
                  <a:pt x="6389475" y="3911687"/>
                  <a:pt x="6385954" y="3901597"/>
                </a:cubicBezTo>
                <a:cubicBezTo>
                  <a:pt x="6405414" y="3898204"/>
                  <a:pt x="6417073" y="3889203"/>
                  <a:pt x="6420935" y="3874593"/>
                </a:cubicBezTo>
                <a:cubicBezTo>
                  <a:pt x="6435218" y="3867739"/>
                  <a:pt x="6450942" y="3854338"/>
                  <a:pt x="6468107" y="3834388"/>
                </a:cubicBezTo>
                <a:cubicBezTo>
                  <a:pt x="6485272" y="3814441"/>
                  <a:pt x="6495554" y="3799676"/>
                  <a:pt x="6498956" y="3790099"/>
                </a:cubicBezTo>
                <a:lnTo>
                  <a:pt x="6561745" y="3745675"/>
                </a:lnTo>
                <a:lnTo>
                  <a:pt x="6564646" y="3717144"/>
                </a:lnTo>
                <a:cubicBezTo>
                  <a:pt x="6593348" y="3707314"/>
                  <a:pt x="6617412" y="3690885"/>
                  <a:pt x="6636840" y="3667864"/>
                </a:cubicBezTo>
                <a:lnTo>
                  <a:pt x="6697946" y="3617570"/>
                </a:lnTo>
                <a:lnTo>
                  <a:pt x="6691676" y="3638444"/>
                </a:lnTo>
                <a:cubicBezTo>
                  <a:pt x="6682680" y="3646531"/>
                  <a:pt x="6656698" y="3676187"/>
                  <a:pt x="6613730" y="3727409"/>
                </a:cubicBezTo>
                <a:cubicBezTo>
                  <a:pt x="6570763" y="3778634"/>
                  <a:pt x="6545164" y="3811163"/>
                  <a:pt x="6536934" y="3824995"/>
                </a:cubicBezTo>
                <a:cubicBezTo>
                  <a:pt x="6519391" y="3828004"/>
                  <a:pt x="6507886" y="3839593"/>
                  <a:pt x="6502422" y="3859762"/>
                </a:cubicBezTo>
                <a:cubicBezTo>
                  <a:pt x="6496956" y="3879933"/>
                  <a:pt x="6485453" y="3891521"/>
                  <a:pt x="6467910" y="3894530"/>
                </a:cubicBezTo>
                <a:cubicBezTo>
                  <a:pt x="6459486" y="3911226"/>
                  <a:pt x="6443320" y="3928148"/>
                  <a:pt x="6419412" y="3945300"/>
                </a:cubicBezTo>
                <a:cubicBezTo>
                  <a:pt x="6395504" y="3962453"/>
                  <a:pt x="6379338" y="3979374"/>
                  <a:pt x="6370914" y="3996074"/>
                </a:cubicBezTo>
                <a:lnTo>
                  <a:pt x="6349620" y="4009089"/>
                </a:lnTo>
                <a:cubicBezTo>
                  <a:pt x="6337766" y="4038186"/>
                  <a:pt x="6322901" y="4061979"/>
                  <a:pt x="6305025" y="4080466"/>
                </a:cubicBezTo>
                <a:cubicBezTo>
                  <a:pt x="6287148" y="4098954"/>
                  <a:pt x="6272283" y="4122747"/>
                  <a:pt x="6260428" y="4151845"/>
                </a:cubicBezTo>
                <a:lnTo>
                  <a:pt x="6234125" y="4179106"/>
                </a:lnTo>
                <a:cubicBezTo>
                  <a:pt x="6223840" y="4178971"/>
                  <a:pt x="6205614" y="4190527"/>
                  <a:pt x="6179449" y="4213771"/>
                </a:cubicBezTo>
                <a:cubicBezTo>
                  <a:pt x="6153282" y="4237015"/>
                  <a:pt x="6137043" y="4254813"/>
                  <a:pt x="6130726" y="4267166"/>
                </a:cubicBezTo>
                <a:cubicBezTo>
                  <a:pt x="6118429" y="4263835"/>
                  <a:pt x="6108814" y="4268728"/>
                  <a:pt x="6101883" y="4281847"/>
                </a:cubicBezTo>
                <a:cubicBezTo>
                  <a:pt x="6094948" y="4294966"/>
                  <a:pt x="6091389" y="4306410"/>
                  <a:pt x="6091205" y="4316179"/>
                </a:cubicBezTo>
                <a:cubicBezTo>
                  <a:pt x="6084491" y="4319429"/>
                  <a:pt x="6078263" y="4325255"/>
                  <a:pt x="6072523" y="4333658"/>
                </a:cubicBezTo>
                <a:cubicBezTo>
                  <a:pt x="6066782" y="4342061"/>
                  <a:pt x="6062573" y="4350069"/>
                  <a:pt x="6059896" y="4357688"/>
                </a:cubicBezTo>
                <a:lnTo>
                  <a:pt x="6036933" y="4375453"/>
                </a:lnTo>
                <a:lnTo>
                  <a:pt x="6012437" y="4381726"/>
                </a:lnTo>
                <a:lnTo>
                  <a:pt x="5916838" y="4510999"/>
                </a:lnTo>
                <a:lnTo>
                  <a:pt x="5913363" y="4536736"/>
                </a:lnTo>
                <a:cubicBezTo>
                  <a:pt x="5910890" y="4544097"/>
                  <a:pt x="5907105" y="4550243"/>
                  <a:pt x="5902005" y="4555173"/>
                </a:cubicBezTo>
                <a:cubicBezTo>
                  <a:pt x="5896905" y="4560103"/>
                  <a:pt x="5890300" y="4562380"/>
                  <a:pt x="5882191" y="4562005"/>
                </a:cubicBezTo>
                <a:lnTo>
                  <a:pt x="5841136" y="4599526"/>
                </a:lnTo>
                <a:cubicBezTo>
                  <a:pt x="5836045" y="4611363"/>
                  <a:pt x="5830086" y="4617751"/>
                  <a:pt x="5823255" y="4618690"/>
                </a:cubicBezTo>
                <a:cubicBezTo>
                  <a:pt x="5816424" y="4619631"/>
                  <a:pt x="5809210" y="4629578"/>
                  <a:pt x="5801616" y="4648540"/>
                </a:cubicBezTo>
                <a:cubicBezTo>
                  <a:pt x="5799109" y="4656000"/>
                  <a:pt x="5795392" y="4661949"/>
                  <a:pt x="5790468" y="4666384"/>
                </a:cubicBezTo>
                <a:cubicBezTo>
                  <a:pt x="5785543" y="4670819"/>
                  <a:pt x="5779423" y="4671709"/>
                  <a:pt x="5772112" y="4669058"/>
                </a:cubicBezTo>
                <a:cubicBezTo>
                  <a:pt x="5765800" y="4685034"/>
                  <a:pt x="5758076" y="4699077"/>
                  <a:pt x="5748946" y="4711182"/>
                </a:cubicBezTo>
                <a:cubicBezTo>
                  <a:pt x="5739814" y="4723289"/>
                  <a:pt x="5732092" y="4737331"/>
                  <a:pt x="5725776" y="4753306"/>
                </a:cubicBezTo>
                <a:cubicBezTo>
                  <a:pt x="5681985" y="4777487"/>
                  <a:pt x="5636036" y="4815721"/>
                  <a:pt x="5587933" y="4868013"/>
                </a:cubicBezTo>
                <a:cubicBezTo>
                  <a:pt x="5539831" y="4920304"/>
                  <a:pt x="5506829" y="4969267"/>
                  <a:pt x="5488927" y="5014903"/>
                </a:cubicBezTo>
                <a:cubicBezTo>
                  <a:pt x="5474912" y="5010526"/>
                  <a:pt x="5465505" y="5014827"/>
                  <a:pt x="5460709" y="5027802"/>
                </a:cubicBezTo>
                <a:cubicBezTo>
                  <a:pt x="5455917" y="5040777"/>
                  <a:pt x="5452150" y="5052816"/>
                  <a:pt x="5449408" y="5063914"/>
                </a:cubicBezTo>
                <a:lnTo>
                  <a:pt x="5414897" y="5098682"/>
                </a:lnTo>
                <a:cubicBezTo>
                  <a:pt x="5412288" y="5106101"/>
                  <a:pt x="5408356" y="5113321"/>
                  <a:pt x="5403104" y="5120337"/>
                </a:cubicBezTo>
                <a:cubicBezTo>
                  <a:pt x="5397851" y="5127354"/>
                  <a:pt x="5391900" y="5132389"/>
                  <a:pt x="5385256" y="5135440"/>
                </a:cubicBezTo>
                <a:lnTo>
                  <a:pt x="5353947" y="5176949"/>
                </a:lnTo>
                <a:lnTo>
                  <a:pt x="5366892" y="5187676"/>
                </a:lnTo>
                <a:cubicBezTo>
                  <a:pt x="5371834" y="5189472"/>
                  <a:pt x="5376181" y="5188987"/>
                  <a:pt x="5379941" y="5186225"/>
                </a:cubicBezTo>
                <a:cubicBezTo>
                  <a:pt x="5383697" y="5183463"/>
                  <a:pt x="5386447" y="5179606"/>
                  <a:pt x="5388186" y="5174661"/>
                </a:cubicBezTo>
                <a:cubicBezTo>
                  <a:pt x="5401812" y="5168920"/>
                  <a:pt x="5415058" y="5160307"/>
                  <a:pt x="5427919" y="5148819"/>
                </a:cubicBezTo>
                <a:cubicBezTo>
                  <a:pt x="5440779" y="5137333"/>
                  <a:pt x="5449986" y="5124352"/>
                  <a:pt x="5455541" y="5109876"/>
                </a:cubicBezTo>
                <a:cubicBezTo>
                  <a:pt x="5464317" y="5107696"/>
                  <a:pt x="5470875" y="5102910"/>
                  <a:pt x="5475215" y="5095520"/>
                </a:cubicBezTo>
                <a:cubicBezTo>
                  <a:pt x="5479554" y="5088128"/>
                  <a:pt x="5482877" y="5080662"/>
                  <a:pt x="5485180" y="5073116"/>
                </a:cubicBezTo>
                <a:cubicBezTo>
                  <a:pt x="5504485" y="5066417"/>
                  <a:pt x="5524330" y="5056204"/>
                  <a:pt x="5544712" y="5042475"/>
                </a:cubicBezTo>
                <a:cubicBezTo>
                  <a:pt x="5565095" y="5028748"/>
                  <a:pt x="5582919" y="5016348"/>
                  <a:pt x="5598188" y="5005283"/>
                </a:cubicBezTo>
                <a:cubicBezTo>
                  <a:pt x="5614282" y="5000776"/>
                  <a:pt x="5629483" y="4993868"/>
                  <a:pt x="5643784" y="4984555"/>
                </a:cubicBezTo>
                <a:cubicBezTo>
                  <a:pt x="5658088" y="4975242"/>
                  <a:pt x="5668031" y="4963468"/>
                  <a:pt x="5673617" y="4949233"/>
                </a:cubicBezTo>
                <a:lnTo>
                  <a:pt x="5698113" y="4942957"/>
                </a:lnTo>
                <a:lnTo>
                  <a:pt x="5711467" y="4904968"/>
                </a:lnTo>
                <a:cubicBezTo>
                  <a:pt x="5720518" y="4902674"/>
                  <a:pt x="5728166" y="4897429"/>
                  <a:pt x="5734413" y="4889233"/>
                </a:cubicBezTo>
                <a:cubicBezTo>
                  <a:pt x="5740661" y="4881040"/>
                  <a:pt x="5745074" y="4873112"/>
                  <a:pt x="5747650" y="4865452"/>
                </a:cubicBezTo>
                <a:lnTo>
                  <a:pt x="5788429" y="4860408"/>
                </a:lnTo>
                <a:cubicBezTo>
                  <a:pt x="5791806" y="4850475"/>
                  <a:pt x="5796706" y="4841162"/>
                  <a:pt x="5803125" y="4832474"/>
                </a:cubicBezTo>
                <a:cubicBezTo>
                  <a:pt x="5809549" y="4823785"/>
                  <a:pt x="5817265" y="4818341"/>
                  <a:pt x="5826281" y="4816145"/>
                </a:cubicBezTo>
                <a:cubicBezTo>
                  <a:pt x="5832084" y="4804261"/>
                  <a:pt x="5844795" y="4794525"/>
                  <a:pt x="5864414" y="4786934"/>
                </a:cubicBezTo>
                <a:cubicBezTo>
                  <a:pt x="5884031" y="4779344"/>
                  <a:pt x="5900779" y="4773974"/>
                  <a:pt x="5914655" y="4770823"/>
                </a:cubicBezTo>
                <a:lnTo>
                  <a:pt x="5919664" y="4756577"/>
                </a:lnTo>
                <a:cubicBezTo>
                  <a:pt x="5922023" y="4758787"/>
                  <a:pt x="5923329" y="4764979"/>
                  <a:pt x="5923582" y="4775152"/>
                </a:cubicBezTo>
                <a:cubicBezTo>
                  <a:pt x="5923836" y="4785328"/>
                  <a:pt x="5923509" y="4792209"/>
                  <a:pt x="5922595" y="4795796"/>
                </a:cubicBezTo>
                <a:lnTo>
                  <a:pt x="5894624" y="4827808"/>
                </a:lnTo>
                <a:cubicBezTo>
                  <a:pt x="5890879" y="4837140"/>
                  <a:pt x="5889186" y="4844595"/>
                  <a:pt x="5889547" y="4850173"/>
                </a:cubicBezTo>
                <a:cubicBezTo>
                  <a:pt x="5889908" y="4855752"/>
                  <a:pt x="5894757" y="4860452"/>
                  <a:pt x="5904094" y="4864272"/>
                </a:cubicBezTo>
                <a:lnTo>
                  <a:pt x="5918709" y="4870251"/>
                </a:lnTo>
                <a:lnTo>
                  <a:pt x="5937073" y="4818015"/>
                </a:lnTo>
                <a:cubicBezTo>
                  <a:pt x="5954002" y="4823356"/>
                  <a:pt x="5970565" y="4823795"/>
                  <a:pt x="5986762" y="4819331"/>
                </a:cubicBezTo>
                <a:cubicBezTo>
                  <a:pt x="6002959" y="4814867"/>
                  <a:pt x="6019522" y="4815305"/>
                  <a:pt x="6036452" y="4820649"/>
                </a:cubicBezTo>
                <a:cubicBezTo>
                  <a:pt x="6068631" y="4780965"/>
                  <a:pt x="6093196" y="4750052"/>
                  <a:pt x="6110152" y="4727906"/>
                </a:cubicBezTo>
                <a:cubicBezTo>
                  <a:pt x="6127110" y="4705761"/>
                  <a:pt x="6160483" y="4693387"/>
                  <a:pt x="6210273" y="4690781"/>
                </a:cubicBezTo>
                <a:lnTo>
                  <a:pt x="6231977" y="4629050"/>
                </a:lnTo>
                <a:cubicBezTo>
                  <a:pt x="6247272" y="4626820"/>
                  <a:pt x="6261984" y="4621295"/>
                  <a:pt x="6276112" y="4612478"/>
                </a:cubicBezTo>
                <a:cubicBezTo>
                  <a:pt x="6290240" y="4603661"/>
                  <a:pt x="6300115" y="4592085"/>
                  <a:pt x="6305736" y="4577749"/>
                </a:cubicBezTo>
                <a:cubicBezTo>
                  <a:pt x="6323328" y="4580872"/>
                  <a:pt x="6335846" y="4569699"/>
                  <a:pt x="6343292" y="4544229"/>
                </a:cubicBezTo>
                <a:cubicBezTo>
                  <a:pt x="6350736" y="4518758"/>
                  <a:pt x="6364476" y="4508082"/>
                  <a:pt x="6384504" y="4512202"/>
                </a:cubicBezTo>
                <a:cubicBezTo>
                  <a:pt x="6382187" y="4521438"/>
                  <a:pt x="6382929" y="4529891"/>
                  <a:pt x="6386736" y="4537558"/>
                </a:cubicBezTo>
                <a:cubicBezTo>
                  <a:pt x="6390541" y="4545223"/>
                  <a:pt x="6391285" y="4553677"/>
                  <a:pt x="6388966" y="4562912"/>
                </a:cubicBezTo>
                <a:cubicBezTo>
                  <a:pt x="6386424" y="4570474"/>
                  <a:pt x="6382360" y="4577410"/>
                  <a:pt x="6376773" y="4583724"/>
                </a:cubicBezTo>
                <a:cubicBezTo>
                  <a:pt x="6371186" y="4590039"/>
                  <a:pt x="6364304" y="4593108"/>
                  <a:pt x="6356123" y="4592929"/>
                </a:cubicBezTo>
                <a:cubicBezTo>
                  <a:pt x="6354299" y="4600103"/>
                  <a:pt x="6349985" y="4612372"/>
                  <a:pt x="6343184" y="4629731"/>
                </a:cubicBezTo>
                <a:cubicBezTo>
                  <a:pt x="6336385" y="4647092"/>
                  <a:pt x="6328037" y="4654993"/>
                  <a:pt x="6318136" y="4653434"/>
                </a:cubicBezTo>
                <a:cubicBezTo>
                  <a:pt x="6310883" y="4660197"/>
                  <a:pt x="6299472" y="4676802"/>
                  <a:pt x="6283904" y="4703251"/>
                </a:cubicBezTo>
                <a:cubicBezTo>
                  <a:pt x="6268338" y="4729698"/>
                  <a:pt x="6267504" y="4747917"/>
                  <a:pt x="6281409" y="4757904"/>
                </a:cubicBezTo>
                <a:lnTo>
                  <a:pt x="6253437" y="4789916"/>
                </a:lnTo>
                <a:cubicBezTo>
                  <a:pt x="6236018" y="4794555"/>
                  <a:pt x="6220197" y="4802569"/>
                  <a:pt x="6205979" y="4813954"/>
                </a:cubicBezTo>
                <a:lnTo>
                  <a:pt x="6190954" y="4856692"/>
                </a:lnTo>
                <a:lnTo>
                  <a:pt x="6148504" y="4866484"/>
                </a:lnTo>
                <a:lnTo>
                  <a:pt x="6131810" y="4913972"/>
                </a:lnTo>
                <a:lnTo>
                  <a:pt x="6103975" y="4929743"/>
                </a:lnTo>
                <a:lnTo>
                  <a:pt x="6123464" y="4937715"/>
                </a:lnTo>
                <a:lnTo>
                  <a:pt x="6087283" y="4977229"/>
                </a:lnTo>
                <a:cubicBezTo>
                  <a:pt x="6102026" y="4996048"/>
                  <a:pt x="6101495" y="5002846"/>
                  <a:pt x="6085686" y="4997624"/>
                </a:cubicBezTo>
                <a:cubicBezTo>
                  <a:pt x="6069874" y="4992401"/>
                  <a:pt x="6056813" y="4987286"/>
                  <a:pt x="6046502" y="4982275"/>
                </a:cubicBezTo>
                <a:cubicBezTo>
                  <a:pt x="6032420" y="4977420"/>
                  <a:pt x="6023142" y="4982676"/>
                  <a:pt x="6018667" y="4998046"/>
                </a:cubicBezTo>
                <a:cubicBezTo>
                  <a:pt x="6006081" y="5005119"/>
                  <a:pt x="5995174" y="5018309"/>
                  <a:pt x="5985948" y="5037621"/>
                </a:cubicBezTo>
                <a:cubicBezTo>
                  <a:pt x="5976722" y="5056929"/>
                  <a:pt x="5966198" y="5072994"/>
                  <a:pt x="5954378" y="5085809"/>
                </a:cubicBezTo>
                <a:lnTo>
                  <a:pt x="5988344" y="5116000"/>
                </a:lnTo>
                <a:lnTo>
                  <a:pt x="6032601" y="5085219"/>
                </a:lnTo>
                <a:cubicBezTo>
                  <a:pt x="6036481" y="5075830"/>
                  <a:pt x="6042771" y="5070484"/>
                  <a:pt x="6051476" y="5069177"/>
                </a:cubicBezTo>
                <a:cubicBezTo>
                  <a:pt x="6060177" y="5067871"/>
                  <a:pt x="6068034" y="5069954"/>
                  <a:pt x="6075051" y="5075427"/>
                </a:cubicBezTo>
                <a:cubicBezTo>
                  <a:pt x="6081194" y="5055306"/>
                  <a:pt x="6093811" y="5040553"/>
                  <a:pt x="6112901" y="5031162"/>
                </a:cubicBezTo>
                <a:lnTo>
                  <a:pt x="6126257" y="4993172"/>
                </a:lnTo>
                <a:cubicBezTo>
                  <a:pt x="6139269" y="4987859"/>
                  <a:pt x="6150056" y="4980956"/>
                  <a:pt x="6158614" y="4972463"/>
                </a:cubicBezTo>
                <a:cubicBezTo>
                  <a:pt x="6167172" y="4963968"/>
                  <a:pt x="6173921" y="4952697"/>
                  <a:pt x="6178859" y="4938649"/>
                </a:cubicBezTo>
                <a:lnTo>
                  <a:pt x="6214904" y="4915373"/>
                </a:lnTo>
                <a:lnTo>
                  <a:pt x="6244681" y="4862375"/>
                </a:lnTo>
                <a:cubicBezTo>
                  <a:pt x="6248157" y="4860742"/>
                  <a:pt x="6252652" y="4859186"/>
                  <a:pt x="6258165" y="4857706"/>
                </a:cubicBezTo>
                <a:cubicBezTo>
                  <a:pt x="6263676" y="4856228"/>
                  <a:pt x="6268973" y="4856356"/>
                  <a:pt x="6274049" y="4858093"/>
                </a:cubicBezTo>
                <a:cubicBezTo>
                  <a:pt x="6283570" y="4864366"/>
                  <a:pt x="6281444" y="4875037"/>
                  <a:pt x="6267670" y="4890110"/>
                </a:cubicBezTo>
                <a:cubicBezTo>
                  <a:pt x="6253895" y="4905185"/>
                  <a:pt x="6244427" y="4916925"/>
                  <a:pt x="6239265" y="4925339"/>
                </a:cubicBezTo>
                <a:lnTo>
                  <a:pt x="6283110" y="4943276"/>
                </a:lnTo>
                <a:lnTo>
                  <a:pt x="6284918" y="4922287"/>
                </a:lnTo>
                <a:cubicBezTo>
                  <a:pt x="6287792" y="4915430"/>
                  <a:pt x="6292372" y="4911645"/>
                  <a:pt x="6298659" y="4910936"/>
                </a:cubicBezTo>
                <a:cubicBezTo>
                  <a:pt x="6304946" y="4910226"/>
                  <a:pt x="6310711" y="4910999"/>
                  <a:pt x="6315954" y="4913258"/>
                </a:cubicBezTo>
                <a:cubicBezTo>
                  <a:pt x="6322700" y="4910246"/>
                  <a:pt x="6330466" y="4907312"/>
                  <a:pt x="6339249" y="4904455"/>
                </a:cubicBezTo>
                <a:cubicBezTo>
                  <a:pt x="6348032" y="4901597"/>
                  <a:pt x="6356597" y="4900348"/>
                  <a:pt x="6364945" y="4900709"/>
                </a:cubicBezTo>
                <a:lnTo>
                  <a:pt x="6392916" y="4868698"/>
                </a:lnTo>
                <a:lnTo>
                  <a:pt x="6443304" y="4883877"/>
                </a:lnTo>
                <a:lnTo>
                  <a:pt x="6466130" y="4882351"/>
                </a:lnTo>
                <a:cubicBezTo>
                  <a:pt x="6475368" y="4885794"/>
                  <a:pt x="6481284" y="4884816"/>
                  <a:pt x="6483875" y="4879428"/>
                </a:cubicBezTo>
                <a:cubicBezTo>
                  <a:pt x="6486467" y="4874038"/>
                  <a:pt x="6488763" y="4867508"/>
                  <a:pt x="6490762" y="4859838"/>
                </a:cubicBezTo>
                <a:cubicBezTo>
                  <a:pt x="6493243" y="4855422"/>
                  <a:pt x="6498161" y="4852003"/>
                  <a:pt x="6505514" y="4849581"/>
                </a:cubicBezTo>
                <a:cubicBezTo>
                  <a:pt x="6509369" y="4847196"/>
                  <a:pt x="6514774" y="4842391"/>
                  <a:pt x="6521727" y="4835165"/>
                </a:cubicBezTo>
                <a:cubicBezTo>
                  <a:pt x="6528678" y="4827937"/>
                  <a:pt x="6533666" y="4824319"/>
                  <a:pt x="6536688" y="4824311"/>
                </a:cubicBezTo>
                <a:cubicBezTo>
                  <a:pt x="6538882" y="4825660"/>
                  <a:pt x="6539748" y="4827825"/>
                  <a:pt x="6539281" y="4830803"/>
                </a:cubicBezTo>
                <a:cubicBezTo>
                  <a:pt x="6538815" y="4833779"/>
                  <a:pt x="6538461" y="4835446"/>
                  <a:pt x="6538221" y="4835800"/>
                </a:cubicBezTo>
                <a:cubicBezTo>
                  <a:pt x="6529391" y="4856292"/>
                  <a:pt x="6516822" y="4873554"/>
                  <a:pt x="6500511" y="4887590"/>
                </a:cubicBezTo>
                <a:cubicBezTo>
                  <a:pt x="6484200" y="4901625"/>
                  <a:pt x="6472047" y="4917701"/>
                  <a:pt x="6464052" y="4935817"/>
                </a:cubicBezTo>
                <a:cubicBezTo>
                  <a:pt x="6460712" y="4945316"/>
                  <a:pt x="6463915" y="4952057"/>
                  <a:pt x="6473658" y="4956042"/>
                </a:cubicBezTo>
                <a:lnTo>
                  <a:pt x="6479791" y="5002004"/>
                </a:lnTo>
                <a:lnTo>
                  <a:pt x="6523910" y="4987464"/>
                </a:lnTo>
                <a:cubicBezTo>
                  <a:pt x="6528583" y="4976813"/>
                  <a:pt x="6534961" y="4969238"/>
                  <a:pt x="6543044" y="4964738"/>
                </a:cubicBezTo>
                <a:cubicBezTo>
                  <a:pt x="6551128" y="4960236"/>
                  <a:pt x="6557923" y="4951474"/>
                  <a:pt x="6563430" y="4938451"/>
                </a:cubicBezTo>
                <a:lnTo>
                  <a:pt x="6582919" y="4946422"/>
                </a:lnTo>
                <a:cubicBezTo>
                  <a:pt x="6598673" y="4950151"/>
                  <a:pt x="6606274" y="4942398"/>
                  <a:pt x="6605723" y="4923160"/>
                </a:cubicBezTo>
                <a:cubicBezTo>
                  <a:pt x="6605172" y="4903926"/>
                  <a:pt x="6618864" y="4898663"/>
                  <a:pt x="6646796" y="4907374"/>
                </a:cubicBezTo>
                <a:cubicBezTo>
                  <a:pt x="6673542" y="4892060"/>
                  <a:pt x="6701886" y="4880121"/>
                  <a:pt x="6731833" y="4871549"/>
                </a:cubicBezTo>
                <a:cubicBezTo>
                  <a:pt x="6738981" y="4853200"/>
                  <a:pt x="6749557" y="4838968"/>
                  <a:pt x="6763560" y="4828856"/>
                </a:cubicBezTo>
                <a:cubicBezTo>
                  <a:pt x="6777565" y="4818741"/>
                  <a:pt x="6792176" y="4808877"/>
                  <a:pt x="6807401" y="4799261"/>
                </a:cubicBezTo>
                <a:cubicBezTo>
                  <a:pt x="6800058" y="4832694"/>
                  <a:pt x="6791164" y="4856669"/>
                  <a:pt x="6780724" y="4871181"/>
                </a:cubicBezTo>
                <a:cubicBezTo>
                  <a:pt x="6770280" y="4885693"/>
                  <a:pt x="6761457" y="4901545"/>
                  <a:pt x="6754251" y="4918741"/>
                </a:cubicBezTo>
                <a:lnTo>
                  <a:pt x="6788355" y="4932692"/>
                </a:lnTo>
                <a:lnTo>
                  <a:pt x="6851961" y="4926122"/>
                </a:lnTo>
                <a:cubicBezTo>
                  <a:pt x="6849921" y="4922346"/>
                  <a:pt x="6847179" y="4917602"/>
                  <a:pt x="6843729" y="4911892"/>
                </a:cubicBezTo>
                <a:cubicBezTo>
                  <a:pt x="6840281" y="4906181"/>
                  <a:pt x="6838754" y="4901935"/>
                  <a:pt x="6839151" y="4899156"/>
                </a:cubicBezTo>
                <a:cubicBezTo>
                  <a:pt x="6841259" y="4894812"/>
                  <a:pt x="6844872" y="4893120"/>
                  <a:pt x="6849990" y="4894083"/>
                </a:cubicBezTo>
                <a:cubicBezTo>
                  <a:pt x="6855108" y="4895046"/>
                  <a:pt x="6859104" y="4896226"/>
                  <a:pt x="6861978" y="4897630"/>
                </a:cubicBezTo>
                <a:lnTo>
                  <a:pt x="6929468" y="4816607"/>
                </a:lnTo>
                <a:cubicBezTo>
                  <a:pt x="6956769" y="4799711"/>
                  <a:pt x="6985673" y="4786187"/>
                  <a:pt x="7016175" y="4776033"/>
                </a:cubicBezTo>
                <a:cubicBezTo>
                  <a:pt x="7027428" y="4761852"/>
                  <a:pt x="7039083" y="4748514"/>
                  <a:pt x="7051137" y="4736020"/>
                </a:cubicBezTo>
                <a:cubicBezTo>
                  <a:pt x="7063193" y="4723524"/>
                  <a:pt x="7072411" y="4709190"/>
                  <a:pt x="7078794" y="4693016"/>
                </a:cubicBezTo>
                <a:cubicBezTo>
                  <a:pt x="7090400" y="4677171"/>
                  <a:pt x="7106707" y="4659852"/>
                  <a:pt x="7127709" y="4641058"/>
                </a:cubicBezTo>
                <a:lnTo>
                  <a:pt x="7132969" y="4637019"/>
                </a:lnTo>
                <a:lnTo>
                  <a:pt x="7117109" y="4668664"/>
                </a:lnTo>
                <a:cubicBezTo>
                  <a:pt x="7110102" y="4679937"/>
                  <a:pt x="7102373" y="4689946"/>
                  <a:pt x="7093921" y="4698690"/>
                </a:cubicBezTo>
                <a:cubicBezTo>
                  <a:pt x="7077017" y="4716177"/>
                  <a:pt x="7063004" y="4738724"/>
                  <a:pt x="7051879" y="4766331"/>
                </a:cubicBezTo>
                <a:lnTo>
                  <a:pt x="7027008" y="4792118"/>
                </a:lnTo>
                <a:cubicBezTo>
                  <a:pt x="7017229" y="4791938"/>
                  <a:pt x="6999958" y="4802833"/>
                  <a:pt x="6975197" y="4824800"/>
                </a:cubicBezTo>
                <a:cubicBezTo>
                  <a:pt x="6950436" y="4846769"/>
                  <a:pt x="6935085" y="4863609"/>
                  <a:pt x="6929141" y="4875322"/>
                </a:cubicBezTo>
                <a:cubicBezTo>
                  <a:pt x="6917433" y="4872093"/>
                  <a:pt x="6908316" y="4876696"/>
                  <a:pt x="6901792" y="4889135"/>
                </a:cubicBezTo>
                <a:cubicBezTo>
                  <a:pt x="6895265" y="4901574"/>
                  <a:pt x="6891939" y="4912436"/>
                  <a:pt x="6891813" y="4921724"/>
                </a:cubicBezTo>
                <a:cubicBezTo>
                  <a:pt x="6885446" y="4924779"/>
                  <a:pt x="6879553" y="4930288"/>
                  <a:pt x="6874138" y="4938248"/>
                </a:cubicBezTo>
                <a:cubicBezTo>
                  <a:pt x="6868723" y="4946209"/>
                  <a:pt x="6864761" y="4953802"/>
                  <a:pt x="6862254" y="4961032"/>
                </a:cubicBezTo>
                <a:lnTo>
                  <a:pt x="6840511" y="4977807"/>
                </a:lnTo>
                <a:lnTo>
                  <a:pt x="6817252" y="4983648"/>
                </a:lnTo>
                <a:lnTo>
                  <a:pt x="6809245" y="4994510"/>
                </a:lnTo>
                <a:lnTo>
                  <a:pt x="6815643" y="4981876"/>
                </a:lnTo>
                <a:lnTo>
                  <a:pt x="6807840" y="4940663"/>
                </a:lnTo>
                <a:cubicBezTo>
                  <a:pt x="6799882" y="4958683"/>
                  <a:pt x="6788078" y="4973767"/>
                  <a:pt x="6772427" y="4985924"/>
                </a:cubicBezTo>
                <a:cubicBezTo>
                  <a:pt x="6756775" y="4998079"/>
                  <a:pt x="6744971" y="5013167"/>
                  <a:pt x="6737011" y="5031185"/>
                </a:cubicBezTo>
                <a:cubicBezTo>
                  <a:pt x="6756884" y="5037728"/>
                  <a:pt x="6768778" y="5036257"/>
                  <a:pt x="6772695" y="5026770"/>
                </a:cubicBezTo>
                <a:cubicBezTo>
                  <a:pt x="6774652" y="5022026"/>
                  <a:pt x="6777691" y="5018913"/>
                  <a:pt x="6781811" y="5017430"/>
                </a:cubicBezTo>
                <a:lnTo>
                  <a:pt x="6792135" y="5017723"/>
                </a:lnTo>
                <a:lnTo>
                  <a:pt x="6727010" y="5106076"/>
                </a:lnTo>
                <a:lnTo>
                  <a:pt x="6723836" y="5130529"/>
                </a:lnTo>
                <a:cubicBezTo>
                  <a:pt x="6721522" y="5137516"/>
                  <a:pt x="6717954" y="5143340"/>
                  <a:pt x="6713130" y="5148001"/>
                </a:cubicBezTo>
                <a:cubicBezTo>
                  <a:pt x="6708305" y="5152663"/>
                  <a:pt x="6702037" y="5154795"/>
                  <a:pt x="6694325" y="5154397"/>
                </a:cubicBezTo>
                <a:lnTo>
                  <a:pt x="6655480" y="5189865"/>
                </a:lnTo>
                <a:cubicBezTo>
                  <a:pt x="6650699" y="5201093"/>
                  <a:pt x="6645066" y="5207137"/>
                  <a:pt x="6638576" y="5207995"/>
                </a:cubicBezTo>
                <a:cubicBezTo>
                  <a:pt x="6632085" y="5208856"/>
                  <a:pt x="6625277" y="5218277"/>
                  <a:pt x="6618152" y="5236267"/>
                </a:cubicBezTo>
                <a:cubicBezTo>
                  <a:pt x="6615806" y="5243347"/>
                  <a:pt x="6612303" y="5248985"/>
                  <a:pt x="6607642" y="5253177"/>
                </a:cubicBezTo>
                <a:cubicBezTo>
                  <a:pt x="6602982" y="5257368"/>
                  <a:pt x="6597168" y="5258184"/>
                  <a:pt x="6590204" y="5255627"/>
                </a:cubicBezTo>
                <a:cubicBezTo>
                  <a:pt x="6584283" y="5270784"/>
                  <a:pt x="6577010" y="5284097"/>
                  <a:pt x="6568390" y="5295561"/>
                </a:cubicBezTo>
                <a:cubicBezTo>
                  <a:pt x="6559769" y="5307026"/>
                  <a:pt x="6552497" y="5320337"/>
                  <a:pt x="6546573" y="5335494"/>
                </a:cubicBezTo>
                <a:cubicBezTo>
                  <a:pt x="6505059" y="5358264"/>
                  <a:pt x="6461565" y="5394385"/>
                  <a:pt x="6416092" y="5443861"/>
                </a:cubicBezTo>
                <a:cubicBezTo>
                  <a:pt x="6370621" y="5493336"/>
                  <a:pt x="6339491" y="5539723"/>
                  <a:pt x="6322700" y="5583023"/>
                </a:cubicBezTo>
                <a:cubicBezTo>
                  <a:pt x="6309352" y="5578790"/>
                  <a:pt x="6300430" y="5582832"/>
                  <a:pt x="6295936" y="5595144"/>
                </a:cubicBezTo>
                <a:cubicBezTo>
                  <a:pt x="6291445" y="5607457"/>
                  <a:pt x="6287924" y="5618884"/>
                  <a:pt x="6285373" y="5629423"/>
                </a:cubicBezTo>
                <a:lnTo>
                  <a:pt x="6252735" y="5662305"/>
                </a:lnTo>
                <a:cubicBezTo>
                  <a:pt x="6250292" y="5669346"/>
                  <a:pt x="6246590" y="5676190"/>
                  <a:pt x="6241632" y="5682834"/>
                </a:cubicBezTo>
                <a:cubicBezTo>
                  <a:pt x="6236673" y="5689480"/>
                  <a:pt x="6231040" y="5694238"/>
                  <a:pt x="6224739" y="5697105"/>
                </a:cubicBezTo>
                <a:lnTo>
                  <a:pt x="6195180" y="5736413"/>
                </a:lnTo>
                <a:lnTo>
                  <a:pt x="6207541" y="5746678"/>
                </a:lnTo>
                <a:cubicBezTo>
                  <a:pt x="6212250" y="5748410"/>
                  <a:pt x="6216381" y="5747971"/>
                  <a:pt x="6219941" y="5745364"/>
                </a:cubicBezTo>
                <a:cubicBezTo>
                  <a:pt x="6223499" y="5742756"/>
                  <a:pt x="6226093" y="5739103"/>
                  <a:pt x="6227722" y="5734410"/>
                </a:cubicBezTo>
                <a:cubicBezTo>
                  <a:pt x="6240649" y="5729020"/>
                  <a:pt x="6253199" y="5720898"/>
                  <a:pt x="6265370" y="5710040"/>
                </a:cubicBezTo>
                <a:cubicBezTo>
                  <a:pt x="6277539" y="5699185"/>
                  <a:pt x="6286227" y="5686889"/>
                  <a:pt x="6291436" y="5673153"/>
                </a:cubicBezTo>
                <a:cubicBezTo>
                  <a:pt x="6299769" y="5671125"/>
                  <a:pt x="6305980" y="5666607"/>
                  <a:pt x="6310069" y="5659603"/>
                </a:cubicBezTo>
                <a:cubicBezTo>
                  <a:pt x="6314157" y="5652597"/>
                  <a:pt x="6317279" y="5645515"/>
                  <a:pt x="6319430" y="5638352"/>
                </a:cubicBezTo>
                <a:cubicBezTo>
                  <a:pt x="6337752" y="5632080"/>
                  <a:pt x="6356569" y="5622469"/>
                  <a:pt x="6375878" y="5609519"/>
                </a:cubicBezTo>
                <a:cubicBezTo>
                  <a:pt x="6395189" y="5596570"/>
                  <a:pt x="6412073" y="5584871"/>
                  <a:pt x="6426534" y="5574427"/>
                </a:cubicBezTo>
                <a:cubicBezTo>
                  <a:pt x="6441814" y="5570223"/>
                  <a:pt x="6456232" y="5563732"/>
                  <a:pt x="6469783" y="5554949"/>
                </a:cubicBezTo>
                <a:cubicBezTo>
                  <a:pt x="6483336" y="5546167"/>
                  <a:pt x="6492729" y="5535022"/>
                  <a:pt x="6497970" y="5521516"/>
                </a:cubicBezTo>
                <a:lnTo>
                  <a:pt x="6521228" y="5515672"/>
                </a:lnTo>
                <a:lnTo>
                  <a:pt x="6533733" y="5479621"/>
                </a:lnTo>
                <a:cubicBezTo>
                  <a:pt x="6542327" y="5477485"/>
                  <a:pt x="6549573" y="5472536"/>
                  <a:pt x="6555470" y="5464776"/>
                </a:cubicBezTo>
                <a:cubicBezTo>
                  <a:pt x="6561369" y="5457017"/>
                  <a:pt x="6565525" y="5449502"/>
                  <a:pt x="6567936" y="5442232"/>
                </a:cubicBezTo>
                <a:lnTo>
                  <a:pt x="6606683" y="5437642"/>
                </a:lnTo>
                <a:cubicBezTo>
                  <a:pt x="6609843" y="5428214"/>
                  <a:pt x="6614454" y="5419385"/>
                  <a:pt x="6620515" y="5411156"/>
                </a:cubicBezTo>
                <a:cubicBezTo>
                  <a:pt x="6626578" y="5402928"/>
                  <a:pt x="6633887" y="5397791"/>
                  <a:pt x="6642448" y="5395748"/>
                </a:cubicBezTo>
                <a:cubicBezTo>
                  <a:pt x="6647906" y="5384478"/>
                  <a:pt x="6659942" y="5375285"/>
                  <a:pt x="6678557" y="5368166"/>
                </a:cubicBezTo>
                <a:cubicBezTo>
                  <a:pt x="6697171" y="5361049"/>
                  <a:pt x="6713068" y="5356028"/>
                  <a:pt x="6726245" y="5353102"/>
                </a:cubicBezTo>
                <a:lnTo>
                  <a:pt x="6730935" y="5339582"/>
                </a:lnTo>
                <a:cubicBezTo>
                  <a:pt x="6733189" y="5341695"/>
                  <a:pt x="6734462" y="5347589"/>
                  <a:pt x="6734754" y="5357263"/>
                </a:cubicBezTo>
                <a:cubicBezTo>
                  <a:pt x="6735047" y="5366939"/>
                  <a:pt x="6734770" y="5373480"/>
                  <a:pt x="6733920" y="5376886"/>
                </a:cubicBezTo>
                <a:lnTo>
                  <a:pt x="6707486" y="5407181"/>
                </a:lnTo>
                <a:cubicBezTo>
                  <a:pt x="6703973" y="5416035"/>
                  <a:pt x="6702401" y="5423115"/>
                  <a:pt x="6702772" y="5428420"/>
                </a:cubicBezTo>
                <a:cubicBezTo>
                  <a:pt x="6703144" y="5433726"/>
                  <a:pt x="6707778" y="5438220"/>
                  <a:pt x="6716674" y="5441899"/>
                </a:cubicBezTo>
                <a:lnTo>
                  <a:pt x="6730600" y="5447657"/>
                </a:lnTo>
                <a:lnTo>
                  <a:pt x="6747798" y="5398085"/>
                </a:lnTo>
                <a:cubicBezTo>
                  <a:pt x="6763920" y="5403248"/>
                  <a:pt x="6779670" y="5403749"/>
                  <a:pt x="6795048" y="5399586"/>
                </a:cubicBezTo>
                <a:cubicBezTo>
                  <a:pt x="6810425" y="5395423"/>
                  <a:pt x="6826175" y="5395924"/>
                  <a:pt x="6842299" y="5401090"/>
                </a:cubicBezTo>
                <a:cubicBezTo>
                  <a:pt x="6872693" y="5363521"/>
                  <a:pt x="6895894" y="5334253"/>
                  <a:pt x="6911904" y="5313282"/>
                </a:cubicBezTo>
                <a:cubicBezTo>
                  <a:pt x="6927916" y="5292314"/>
                  <a:pt x="6959584" y="5280717"/>
                  <a:pt x="7006910" y="5278490"/>
                </a:cubicBezTo>
                <a:lnTo>
                  <a:pt x="7027235" y="5219906"/>
                </a:lnTo>
                <a:cubicBezTo>
                  <a:pt x="7041766" y="5217863"/>
                  <a:pt x="7055726" y="5212685"/>
                  <a:pt x="7069114" y="5204373"/>
                </a:cubicBezTo>
                <a:cubicBezTo>
                  <a:pt x="7082502" y="5196061"/>
                  <a:pt x="7091833" y="5185105"/>
                  <a:pt x="7097105" y="5171502"/>
                </a:cubicBezTo>
                <a:cubicBezTo>
                  <a:pt x="7113847" y="5174561"/>
                  <a:pt x="7125693" y="5164001"/>
                  <a:pt x="7132644" y="5139822"/>
                </a:cubicBezTo>
                <a:cubicBezTo>
                  <a:pt x="7139593" y="5115641"/>
                  <a:pt x="7152602" y="5105560"/>
                  <a:pt x="7171665" y="5109578"/>
                </a:cubicBezTo>
                <a:cubicBezTo>
                  <a:pt x="7169509" y="5118349"/>
                  <a:pt x="7170257" y="5126389"/>
                  <a:pt x="7173915" y="5133698"/>
                </a:cubicBezTo>
                <a:cubicBezTo>
                  <a:pt x="7177572" y="5141005"/>
                  <a:pt x="7178322" y="5149047"/>
                  <a:pt x="7176164" y="5157815"/>
                </a:cubicBezTo>
                <a:cubicBezTo>
                  <a:pt x="7173785" y="5164992"/>
                  <a:pt x="7169956" y="5171566"/>
                  <a:pt x="7164676" y="5177542"/>
                </a:cubicBezTo>
                <a:cubicBezTo>
                  <a:pt x="7159395" y="5183518"/>
                  <a:pt x="7152868" y="5186401"/>
                  <a:pt x="7145088" y="5186190"/>
                </a:cubicBezTo>
                <a:cubicBezTo>
                  <a:pt x="7143390" y="5193001"/>
                  <a:pt x="7139351" y="5204645"/>
                  <a:pt x="7132972" y="5221115"/>
                </a:cubicBezTo>
                <a:cubicBezTo>
                  <a:pt x="7126596" y="5237587"/>
                  <a:pt x="7118697" y="5245058"/>
                  <a:pt x="7109277" y="5243525"/>
                </a:cubicBezTo>
                <a:cubicBezTo>
                  <a:pt x="7102414" y="5249919"/>
                  <a:pt x="7091648" y="5265649"/>
                  <a:pt x="7076980" y="5290718"/>
                </a:cubicBezTo>
                <a:cubicBezTo>
                  <a:pt x="7062314" y="5315785"/>
                  <a:pt x="7061613" y="5333102"/>
                  <a:pt x="7074883" y="5342669"/>
                </a:cubicBezTo>
                <a:lnTo>
                  <a:pt x="7048450" y="5372964"/>
                </a:lnTo>
                <a:cubicBezTo>
                  <a:pt x="7031911" y="5377287"/>
                  <a:pt x="7016910" y="5384826"/>
                  <a:pt x="7003449" y="5395579"/>
                </a:cubicBezTo>
                <a:lnTo>
                  <a:pt x="6989379" y="5436138"/>
                </a:lnTo>
                <a:lnTo>
                  <a:pt x="6949067" y="5445234"/>
                </a:lnTo>
                <a:lnTo>
                  <a:pt x="6933434" y="5490301"/>
                </a:lnTo>
                <a:lnTo>
                  <a:pt x="6907049" y="5505155"/>
                </a:lnTo>
                <a:lnTo>
                  <a:pt x="6925618" y="5512833"/>
                </a:lnTo>
                <a:lnTo>
                  <a:pt x="6891418" y="5550220"/>
                </a:lnTo>
                <a:cubicBezTo>
                  <a:pt x="6905530" y="5568188"/>
                  <a:pt x="6905059" y="5574648"/>
                  <a:pt x="6890002" y="5569604"/>
                </a:cubicBezTo>
                <a:cubicBezTo>
                  <a:pt x="6874942" y="5564558"/>
                  <a:pt x="6862498" y="5559628"/>
                  <a:pt x="6852669" y="5554812"/>
                </a:cubicBezTo>
                <a:cubicBezTo>
                  <a:pt x="6839256" y="5550125"/>
                  <a:pt x="6830461" y="5555076"/>
                  <a:pt x="6826283" y="5569667"/>
                </a:cubicBezTo>
                <a:cubicBezTo>
                  <a:pt x="6814352" y="5576328"/>
                  <a:pt x="6804049" y="5588814"/>
                  <a:pt x="6795374" y="5607129"/>
                </a:cubicBezTo>
                <a:cubicBezTo>
                  <a:pt x="6786700" y="5625440"/>
                  <a:pt x="6776775" y="5640662"/>
                  <a:pt x="6765601" y="5652786"/>
                </a:cubicBezTo>
                <a:lnTo>
                  <a:pt x="6798047" y="5681663"/>
                </a:lnTo>
                <a:lnTo>
                  <a:pt x="6839971" y="5652620"/>
                </a:lnTo>
                <a:cubicBezTo>
                  <a:pt x="6843613" y="5643712"/>
                  <a:pt x="6849567" y="5638661"/>
                  <a:pt x="6857836" y="5637463"/>
                </a:cubicBezTo>
                <a:cubicBezTo>
                  <a:pt x="6866102" y="5636265"/>
                  <a:pt x="6873584" y="5638284"/>
                  <a:pt x="6880283" y="5643523"/>
                </a:cubicBezTo>
                <a:cubicBezTo>
                  <a:pt x="6886023" y="5624424"/>
                  <a:pt x="6897943" y="5610461"/>
                  <a:pt x="6916047" y="5601628"/>
                </a:cubicBezTo>
                <a:lnTo>
                  <a:pt x="6928554" y="5565575"/>
                </a:lnTo>
                <a:cubicBezTo>
                  <a:pt x="6940899" y="5560589"/>
                  <a:pt x="6951121" y="5554080"/>
                  <a:pt x="6959214" y="5546048"/>
                </a:cubicBezTo>
                <a:cubicBezTo>
                  <a:pt x="6967308" y="5538015"/>
                  <a:pt x="6973667" y="5527332"/>
                  <a:pt x="6978292" y="5514001"/>
                </a:cubicBezTo>
                <a:lnTo>
                  <a:pt x="7012446" y="5492052"/>
                </a:lnTo>
                <a:lnTo>
                  <a:pt x="7040490" y="5441813"/>
                </a:lnTo>
                <a:cubicBezTo>
                  <a:pt x="7043786" y="5440278"/>
                  <a:pt x="7048052" y="5438821"/>
                  <a:pt x="7053287" y="5437441"/>
                </a:cubicBezTo>
                <a:cubicBezTo>
                  <a:pt x="7058520" y="5436063"/>
                  <a:pt x="7063556" y="5436212"/>
                  <a:pt x="7068390" y="5437889"/>
                </a:cubicBezTo>
                <a:cubicBezTo>
                  <a:pt x="7077475" y="5443901"/>
                  <a:pt x="7075507" y="5454037"/>
                  <a:pt x="7062488" y="5468299"/>
                </a:cubicBezTo>
                <a:cubicBezTo>
                  <a:pt x="7049467" y="5482561"/>
                  <a:pt x="7040523" y="5493677"/>
                  <a:pt x="7035658" y="5501650"/>
                </a:cubicBezTo>
                <a:lnTo>
                  <a:pt x="7077436" y="5518925"/>
                </a:lnTo>
                <a:lnTo>
                  <a:pt x="7079049" y="5498979"/>
                </a:lnTo>
                <a:cubicBezTo>
                  <a:pt x="7081747" y="5492473"/>
                  <a:pt x="7086082" y="5488898"/>
                  <a:pt x="7092056" y="5488255"/>
                </a:cubicBezTo>
                <a:cubicBezTo>
                  <a:pt x="7098030" y="5487612"/>
                  <a:pt x="7103516" y="5488377"/>
                  <a:pt x="7108512" y="5490551"/>
                </a:cubicBezTo>
                <a:cubicBezTo>
                  <a:pt x="7114911" y="5487721"/>
                  <a:pt x="7122280" y="5484970"/>
                  <a:pt x="7130616" y="5482298"/>
                </a:cubicBezTo>
                <a:cubicBezTo>
                  <a:pt x="7138952" y="5479625"/>
                  <a:pt x="7147090" y="5478481"/>
                  <a:pt x="7155028" y="5478866"/>
                </a:cubicBezTo>
                <a:lnTo>
                  <a:pt x="7181461" y="5448572"/>
                </a:lnTo>
                <a:lnTo>
                  <a:pt x="7229446" y="5463258"/>
                </a:lnTo>
                <a:lnTo>
                  <a:pt x="7251141" y="5461922"/>
                </a:lnTo>
                <a:cubicBezTo>
                  <a:pt x="7259942" y="5465242"/>
                  <a:pt x="7265562" y="5464342"/>
                  <a:pt x="7267998" y="5459232"/>
                </a:cubicBezTo>
                <a:cubicBezTo>
                  <a:pt x="7270436" y="5454121"/>
                  <a:pt x="7272585" y="5447923"/>
                  <a:pt x="7274447" y="5440642"/>
                </a:cubicBezTo>
                <a:cubicBezTo>
                  <a:pt x="7276784" y="5436456"/>
                  <a:pt x="7281443" y="5433229"/>
                  <a:pt x="7288422" y="5430963"/>
                </a:cubicBezTo>
                <a:cubicBezTo>
                  <a:pt x="7292075" y="5428715"/>
                  <a:pt x="7297189" y="5424174"/>
                  <a:pt x="7303763" y="5417339"/>
                </a:cubicBezTo>
                <a:cubicBezTo>
                  <a:pt x="7310336" y="5410501"/>
                  <a:pt x="7315061" y="5407086"/>
                  <a:pt x="7317934" y="5407094"/>
                </a:cubicBezTo>
                <a:cubicBezTo>
                  <a:pt x="7320026" y="5408389"/>
                  <a:pt x="7320862" y="5410451"/>
                  <a:pt x="7320432" y="5413280"/>
                </a:cubicBezTo>
                <a:cubicBezTo>
                  <a:pt x="7320004" y="5416107"/>
                  <a:pt x="7319676" y="5417690"/>
                  <a:pt x="7319449" y="5418026"/>
                </a:cubicBezTo>
                <a:cubicBezTo>
                  <a:pt x="7311158" y="5437464"/>
                  <a:pt x="7299294" y="5453814"/>
                  <a:pt x="7283856" y="5467076"/>
                </a:cubicBezTo>
                <a:cubicBezTo>
                  <a:pt x="7268419" y="5480339"/>
                  <a:pt x="7256945" y="5495562"/>
                  <a:pt x="7249435" y="5512747"/>
                </a:cubicBezTo>
                <a:cubicBezTo>
                  <a:pt x="7246307" y="5521761"/>
                  <a:pt x="7249387" y="5528187"/>
                  <a:pt x="7258671" y="5532024"/>
                </a:cubicBezTo>
                <a:lnTo>
                  <a:pt x="7264733" y="5575755"/>
                </a:lnTo>
                <a:lnTo>
                  <a:pt x="7306607" y="5562153"/>
                </a:lnTo>
                <a:cubicBezTo>
                  <a:pt x="7310997" y="5552050"/>
                  <a:pt x="7317023" y="5544880"/>
                  <a:pt x="7324685" y="5540642"/>
                </a:cubicBezTo>
                <a:cubicBezTo>
                  <a:pt x="7332349" y="5536402"/>
                  <a:pt x="7338765" y="5528106"/>
                  <a:pt x="7343936" y="5515752"/>
                </a:cubicBezTo>
                <a:lnTo>
                  <a:pt x="7362505" y="5523429"/>
                </a:lnTo>
                <a:cubicBezTo>
                  <a:pt x="7377503" y="5527054"/>
                  <a:pt x="7384690" y="5519720"/>
                  <a:pt x="7384070" y="5501427"/>
                </a:cubicBezTo>
                <a:cubicBezTo>
                  <a:pt x="7383449" y="5483137"/>
                  <a:pt x="7396440" y="5478201"/>
                  <a:pt x="7423042" y="5486625"/>
                </a:cubicBezTo>
                <a:cubicBezTo>
                  <a:pt x="7448394" y="5472199"/>
                  <a:pt x="7475283" y="5460990"/>
                  <a:pt x="7503713" y="5452992"/>
                </a:cubicBezTo>
                <a:cubicBezTo>
                  <a:pt x="7510417" y="5435582"/>
                  <a:pt x="7520400" y="5422104"/>
                  <a:pt x="7533664" y="5412559"/>
                </a:cubicBezTo>
                <a:cubicBezTo>
                  <a:pt x="7546928" y="5403013"/>
                  <a:pt x="7560770" y="5393708"/>
                  <a:pt x="7575198" y="5384643"/>
                </a:cubicBezTo>
                <a:cubicBezTo>
                  <a:pt x="7568385" y="5416393"/>
                  <a:pt x="7560049" y="5439143"/>
                  <a:pt x="7550196" y="5452888"/>
                </a:cubicBezTo>
                <a:cubicBezTo>
                  <a:pt x="7540339" y="5466634"/>
                  <a:pt x="7532031" y="5481661"/>
                  <a:pt x="7525266" y="5497974"/>
                </a:cubicBezTo>
                <a:lnTo>
                  <a:pt x="7557762" y="5511410"/>
                </a:lnTo>
                <a:lnTo>
                  <a:pt x="7618204" y="5505484"/>
                </a:lnTo>
                <a:cubicBezTo>
                  <a:pt x="7616246" y="5501884"/>
                  <a:pt x="7613614" y="5497360"/>
                  <a:pt x="7610305" y="5491914"/>
                </a:cubicBezTo>
                <a:cubicBezTo>
                  <a:pt x="7606999" y="5486466"/>
                  <a:pt x="7605525" y="5482422"/>
                  <a:pt x="7605889" y="5479781"/>
                </a:cubicBezTo>
                <a:cubicBezTo>
                  <a:pt x="7607871" y="5475661"/>
                  <a:pt x="7611297" y="5474071"/>
                  <a:pt x="7616168" y="5475012"/>
                </a:cubicBezTo>
                <a:cubicBezTo>
                  <a:pt x="7621040" y="5475954"/>
                  <a:pt x="7624844" y="5477096"/>
                  <a:pt x="7627584" y="5478446"/>
                </a:cubicBezTo>
                <a:lnTo>
                  <a:pt x="7691344" y="5401750"/>
                </a:lnTo>
                <a:cubicBezTo>
                  <a:pt x="7717217" y="5385824"/>
                  <a:pt x="7744630" y="5373110"/>
                  <a:pt x="7773580" y="5363611"/>
                </a:cubicBezTo>
                <a:cubicBezTo>
                  <a:pt x="7784207" y="5350184"/>
                  <a:pt x="7795221" y="5337561"/>
                  <a:pt x="7806619" y="5325743"/>
                </a:cubicBezTo>
                <a:cubicBezTo>
                  <a:pt x="7818018" y="5313923"/>
                  <a:pt x="7826711" y="5300341"/>
                  <a:pt x="7832698" y="5284995"/>
                </a:cubicBezTo>
                <a:cubicBezTo>
                  <a:pt x="7843653" y="5269988"/>
                  <a:pt x="7859070" y="5253604"/>
                  <a:pt x="7878944" y="5235841"/>
                </a:cubicBezTo>
                <a:cubicBezTo>
                  <a:pt x="7898816" y="5218079"/>
                  <a:pt x="7918094" y="5205866"/>
                  <a:pt x="7936771" y="5199205"/>
                </a:cubicBezTo>
                <a:lnTo>
                  <a:pt x="7983527" y="5110324"/>
                </a:lnTo>
                <a:lnTo>
                  <a:pt x="8014553" y="5097388"/>
                </a:lnTo>
                <a:lnTo>
                  <a:pt x="8025305" y="5127600"/>
                </a:lnTo>
                <a:lnTo>
                  <a:pt x="8023694" y="5147544"/>
                </a:lnTo>
                <a:lnTo>
                  <a:pt x="7969265" y="5212639"/>
                </a:lnTo>
                <a:cubicBezTo>
                  <a:pt x="7966139" y="5211133"/>
                  <a:pt x="7960786" y="5209349"/>
                  <a:pt x="7953207" y="5207288"/>
                </a:cubicBezTo>
                <a:cubicBezTo>
                  <a:pt x="7945627" y="5205228"/>
                  <a:pt x="7940654" y="5206177"/>
                  <a:pt x="7938285" y="5210137"/>
                </a:cubicBezTo>
                <a:cubicBezTo>
                  <a:pt x="7937795" y="5212510"/>
                  <a:pt x="7938753" y="5215482"/>
                  <a:pt x="7941162" y="5219055"/>
                </a:cubicBezTo>
                <a:cubicBezTo>
                  <a:pt x="7943574" y="5222629"/>
                  <a:pt x="7945692" y="5226082"/>
                  <a:pt x="7947521" y="5229414"/>
                </a:cubicBezTo>
                <a:lnTo>
                  <a:pt x="7919527" y="5264216"/>
                </a:lnTo>
                <a:lnTo>
                  <a:pt x="7931794" y="5305359"/>
                </a:lnTo>
                <a:cubicBezTo>
                  <a:pt x="7945705" y="5295222"/>
                  <a:pt x="7957105" y="5282759"/>
                  <a:pt x="7965995" y="5267972"/>
                </a:cubicBezTo>
                <a:cubicBezTo>
                  <a:pt x="7974885" y="5253181"/>
                  <a:pt x="7981643" y="5238798"/>
                  <a:pt x="7986272" y="5224825"/>
                </a:cubicBezTo>
                <a:lnTo>
                  <a:pt x="8015639" y="5247273"/>
                </a:lnTo>
                <a:cubicBezTo>
                  <a:pt x="8018837" y="5236141"/>
                  <a:pt x="8019902" y="5225419"/>
                  <a:pt x="8018838" y="5215102"/>
                </a:cubicBezTo>
                <a:cubicBezTo>
                  <a:pt x="8017771" y="5204784"/>
                  <a:pt x="8018837" y="5194061"/>
                  <a:pt x="8022035" y="5182929"/>
                </a:cubicBezTo>
                <a:cubicBezTo>
                  <a:pt x="8039661" y="5171968"/>
                  <a:pt x="8056422" y="5158716"/>
                  <a:pt x="8072320" y="5143174"/>
                </a:cubicBezTo>
                <a:cubicBezTo>
                  <a:pt x="8088215" y="5127632"/>
                  <a:pt x="8099956" y="5109728"/>
                  <a:pt x="8107540" y="5089460"/>
                </a:cubicBezTo>
                <a:cubicBezTo>
                  <a:pt x="8109932" y="5078103"/>
                  <a:pt x="8104474" y="5068332"/>
                  <a:pt x="8091168" y="5060145"/>
                </a:cubicBezTo>
                <a:cubicBezTo>
                  <a:pt x="8077862" y="5051962"/>
                  <a:pt x="8065809" y="5045905"/>
                  <a:pt x="8055008" y="5041975"/>
                </a:cubicBezTo>
                <a:lnTo>
                  <a:pt x="8031796" y="5032377"/>
                </a:lnTo>
                <a:cubicBezTo>
                  <a:pt x="8017931" y="5059602"/>
                  <a:pt x="7997785" y="5081974"/>
                  <a:pt x="7971359" y="5099496"/>
                </a:cubicBezTo>
                <a:cubicBezTo>
                  <a:pt x="7944933" y="5117018"/>
                  <a:pt x="7920535" y="5136346"/>
                  <a:pt x="7898166" y="5157477"/>
                </a:cubicBezTo>
                <a:cubicBezTo>
                  <a:pt x="7898067" y="5158081"/>
                  <a:pt x="7897092" y="5160254"/>
                  <a:pt x="7895240" y="5163996"/>
                </a:cubicBezTo>
                <a:cubicBezTo>
                  <a:pt x="7893390" y="5167740"/>
                  <a:pt x="7891253" y="5169432"/>
                  <a:pt x="7888834" y="5169076"/>
                </a:cubicBezTo>
                <a:cubicBezTo>
                  <a:pt x="7888677" y="5167617"/>
                  <a:pt x="7888245" y="5161211"/>
                  <a:pt x="7887538" y="5149863"/>
                </a:cubicBezTo>
                <a:cubicBezTo>
                  <a:pt x="7886829" y="5138512"/>
                  <a:pt x="7886790" y="5130980"/>
                  <a:pt x="7887413" y="5127266"/>
                </a:cubicBezTo>
                <a:cubicBezTo>
                  <a:pt x="7899670" y="5130187"/>
                  <a:pt x="7912341" y="5124262"/>
                  <a:pt x="7925427" y="5109490"/>
                </a:cubicBezTo>
                <a:cubicBezTo>
                  <a:pt x="7938515" y="5094719"/>
                  <a:pt x="7948106" y="5082368"/>
                  <a:pt x="7954205" y="5072436"/>
                </a:cubicBezTo>
                <a:cubicBezTo>
                  <a:pt x="7972033" y="5058981"/>
                  <a:pt x="7990344" y="5045082"/>
                  <a:pt x="8009144" y="5030740"/>
                </a:cubicBezTo>
                <a:cubicBezTo>
                  <a:pt x="8027942" y="5016397"/>
                  <a:pt x="8047414" y="5002979"/>
                  <a:pt x="8067562" y="4990484"/>
                </a:cubicBezTo>
                <a:cubicBezTo>
                  <a:pt x="8074941" y="4973674"/>
                  <a:pt x="8085503" y="4961079"/>
                  <a:pt x="8099248" y="4952700"/>
                </a:cubicBezTo>
                <a:cubicBezTo>
                  <a:pt x="8112992" y="4944317"/>
                  <a:pt x="8123162" y="4932850"/>
                  <a:pt x="8129760" y="4918295"/>
                </a:cubicBezTo>
                <a:lnTo>
                  <a:pt x="8157566" y="4945250"/>
                </a:lnTo>
                <a:lnTo>
                  <a:pt x="8128053" y="4969120"/>
                </a:lnTo>
                <a:lnTo>
                  <a:pt x="8132553" y="5017355"/>
                </a:lnTo>
                <a:cubicBezTo>
                  <a:pt x="8124924" y="5020213"/>
                  <a:pt x="8118070" y="5024678"/>
                  <a:pt x="8111981" y="5030750"/>
                </a:cubicBezTo>
                <a:cubicBezTo>
                  <a:pt x="8105894" y="5036820"/>
                  <a:pt x="8109104" y="5042871"/>
                  <a:pt x="8121609" y="5048900"/>
                </a:cubicBezTo>
                <a:cubicBezTo>
                  <a:pt x="8121382" y="5049235"/>
                  <a:pt x="8121054" y="5050819"/>
                  <a:pt x="8120626" y="5053646"/>
                </a:cubicBezTo>
                <a:cubicBezTo>
                  <a:pt x="8120198" y="5056477"/>
                  <a:pt x="8121030" y="5058539"/>
                  <a:pt x="8123125" y="5059834"/>
                </a:cubicBezTo>
                <a:cubicBezTo>
                  <a:pt x="8126678" y="5059155"/>
                  <a:pt x="8134315" y="5052437"/>
                  <a:pt x="8146040" y="5039678"/>
                </a:cubicBezTo>
                <a:cubicBezTo>
                  <a:pt x="8157764" y="5026922"/>
                  <a:pt x="8166184" y="5017948"/>
                  <a:pt x="8171300" y="5012765"/>
                </a:cubicBezTo>
                <a:lnTo>
                  <a:pt x="8186791" y="5014017"/>
                </a:lnTo>
                <a:lnTo>
                  <a:pt x="8178972" y="5036549"/>
                </a:lnTo>
                <a:cubicBezTo>
                  <a:pt x="8200190" y="5043604"/>
                  <a:pt x="8213107" y="5042075"/>
                  <a:pt x="8217722" y="5031959"/>
                </a:cubicBezTo>
                <a:cubicBezTo>
                  <a:pt x="8222336" y="5021845"/>
                  <a:pt x="8230611" y="5018395"/>
                  <a:pt x="8242543" y="5021610"/>
                </a:cubicBezTo>
                <a:lnTo>
                  <a:pt x="8259692" y="4987478"/>
                </a:lnTo>
                <a:lnTo>
                  <a:pt x="8256709" y="4950172"/>
                </a:lnTo>
                <a:lnTo>
                  <a:pt x="8272246" y="4935986"/>
                </a:lnTo>
                <a:lnTo>
                  <a:pt x="8295506" y="4930144"/>
                </a:lnTo>
                <a:lnTo>
                  <a:pt x="8289346" y="4917291"/>
                </a:lnTo>
                <a:lnTo>
                  <a:pt x="8339085" y="4865716"/>
                </a:lnTo>
                <a:lnTo>
                  <a:pt x="8359171" y="4884327"/>
                </a:lnTo>
                <a:lnTo>
                  <a:pt x="8376365" y="4834754"/>
                </a:lnTo>
                <a:cubicBezTo>
                  <a:pt x="8389583" y="4840648"/>
                  <a:pt x="8398357" y="4842131"/>
                  <a:pt x="8402691" y="4839198"/>
                </a:cubicBezTo>
                <a:cubicBezTo>
                  <a:pt x="8407026" y="4836266"/>
                  <a:pt x="8411183" y="4828108"/>
                  <a:pt x="8415162" y="4814726"/>
                </a:cubicBezTo>
                <a:cubicBezTo>
                  <a:pt x="8424158" y="4818122"/>
                  <a:pt x="8430550" y="4817546"/>
                  <a:pt x="8434341" y="4812992"/>
                </a:cubicBezTo>
                <a:cubicBezTo>
                  <a:pt x="8438131" y="4808442"/>
                  <a:pt x="8441055" y="4802565"/>
                  <a:pt x="8443110" y="4795363"/>
                </a:cubicBezTo>
                <a:cubicBezTo>
                  <a:pt x="8446881" y="4787045"/>
                  <a:pt x="8452582" y="4780815"/>
                  <a:pt x="8460211" y="4776670"/>
                </a:cubicBezTo>
                <a:cubicBezTo>
                  <a:pt x="8467841" y="4772525"/>
                  <a:pt x="8473542" y="4766295"/>
                  <a:pt x="8477311" y="4757975"/>
                </a:cubicBezTo>
                <a:lnTo>
                  <a:pt x="8472671" y="4756057"/>
                </a:lnTo>
                <a:lnTo>
                  <a:pt x="8499104" y="4725762"/>
                </a:lnTo>
                <a:cubicBezTo>
                  <a:pt x="8502873" y="4717445"/>
                  <a:pt x="8508573" y="4711213"/>
                  <a:pt x="8516204" y="4707067"/>
                </a:cubicBezTo>
                <a:cubicBezTo>
                  <a:pt x="8523833" y="4702922"/>
                  <a:pt x="8529535" y="4696692"/>
                  <a:pt x="8533305" y="4688374"/>
                </a:cubicBezTo>
                <a:lnTo>
                  <a:pt x="8560960" y="4657843"/>
                </a:lnTo>
                <a:lnTo>
                  <a:pt x="8561815" y="4664912"/>
                </a:lnTo>
                <a:cubicBezTo>
                  <a:pt x="8557021" y="4668158"/>
                  <a:pt x="8545341" y="4683087"/>
                  <a:pt x="8526774" y="4709696"/>
                </a:cubicBezTo>
                <a:cubicBezTo>
                  <a:pt x="8508208" y="4736307"/>
                  <a:pt x="8497838" y="4753934"/>
                  <a:pt x="8495665" y="4762576"/>
                </a:cubicBezTo>
                <a:cubicBezTo>
                  <a:pt x="8481926" y="4757654"/>
                  <a:pt x="8476223" y="4762905"/>
                  <a:pt x="8478559" y="4778329"/>
                </a:cubicBezTo>
                <a:cubicBezTo>
                  <a:pt x="8480894" y="4793753"/>
                  <a:pt x="8475193" y="4799003"/>
                  <a:pt x="8461454" y="4794081"/>
                </a:cubicBezTo>
                <a:cubicBezTo>
                  <a:pt x="8460102" y="4805164"/>
                  <a:pt x="8452309" y="4813104"/>
                  <a:pt x="8438074" y="4817904"/>
                </a:cubicBezTo>
                <a:cubicBezTo>
                  <a:pt x="8423839" y="4822703"/>
                  <a:pt x="8416045" y="4830643"/>
                  <a:pt x="8414695" y="4841729"/>
                </a:cubicBezTo>
                <a:lnTo>
                  <a:pt x="8401239" y="4844010"/>
                </a:lnTo>
                <a:cubicBezTo>
                  <a:pt x="8401264" y="4864546"/>
                  <a:pt x="8396930" y="4879106"/>
                  <a:pt x="8388234" y="4887687"/>
                </a:cubicBezTo>
                <a:cubicBezTo>
                  <a:pt x="8379538" y="4896268"/>
                  <a:pt x="8375204" y="4910828"/>
                  <a:pt x="8375229" y="4931365"/>
                </a:cubicBezTo>
                <a:lnTo>
                  <a:pt x="8362454" y="4944044"/>
                </a:lnTo>
                <a:cubicBezTo>
                  <a:pt x="8353746" y="4939484"/>
                  <a:pt x="8342371" y="4941802"/>
                  <a:pt x="8328331" y="4950998"/>
                </a:cubicBezTo>
                <a:cubicBezTo>
                  <a:pt x="8314290" y="4960194"/>
                  <a:pt x="8306736" y="4968874"/>
                  <a:pt x="8305664" y="4977038"/>
                </a:cubicBezTo>
                <a:cubicBezTo>
                  <a:pt x="8294163" y="4968791"/>
                  <a:pt x="8287749" y="4968953"/>
                  <a:pt x="8286424" y="4977528"/>
                </a:cubicBezTo>
                <a:cubicBezTo>
                  <a:pt x="8285096" y="4986101"/>
                  <a:pt x="8286036" y="4994654"/>
                  <a:pt x="8289241" y="5003188"/>
                </a:cubicBezTo>
                <a:cubicBezTo>
                  <a:pt x="8284704" y="5003154"/>
                  <a:pt x="8281463" y="5005602"/>
                  <a:pt x="8279519" y="5010532"/>
                </a:cubicBezTo>
                <a:cubicBezTo>
                  <a:pt x="8277576" y="5015462"/>
                  <a:pt x="8276785" y="5020705"/>
                  <a:pt x="8277151" y="5026267"/>
                </a:cubicBezTo>
                <a:lnTo>
                  <a:pt x="8263923" y="5032016"/>
                </a:lnTo>
                <a:lnTo>
                  <a:pt x="8245451" y="5026969"/>
                </a:lnTo>
                <a:lnTo>
                  <a:pt x="8209407" y="5099669"/>
                </a:lnTo>
                <a:lnTo>
                  <a:pt x="8215334" y="5120861"/>
                </a:lnTo>
                <a:cubicBezTo>
                  <a:pt x="8215784" y="5126284"/>
                  <a:pt x="8214710" y="5130068"/>
                  <a:pt x="8212111" y="5132213"/>
                </a:cubicBezTo>
                <a:cubicBezTo>
                  <a:pt x="8209511" y="5134357"/>
                  <a:pt x="8204732" y="5133513"/>
                  <a:pt x="8197773" y="5129680"/>
                </a:cubicBezTo>
                <a:lnTo>
                  <a:pt x="8176105" y="5145036"/>
                </a:lnTo>
                <a:cubicBezTo>
                  <a:pt x="8175889" y="5153274"/>
                  <a:pt x="8173068" y="5156333"/>
                  <a:pt x="8167637" y="5154211"/>
                </a:cubicBezTo>
                <a:cubicBezTo>
                  <a:pt x="8162208" y="5152091"/>
                  <a:pt x="8159555" y="5157747"/>
                  <a:pt x="8159681" y="5171186"/>
                </a:cubicBezTo>
                <a:cubicBezTo>
                  <a:pt x="8160136" y="5176681"/>
                  <a:pt x="8159053" y="5180322"/>
                  <a:pt x="8156431" y="5182105"/>
                </a:cubicBezTo>
                <a:cubicBezTo>
                  <a:pt x="8153809" y="5183889"/>
                  <a:pt x="8148961" y="5182032"/>
                  <a:pt x="8141892" y="5176538"/>
                </a:cubicBezTo>
                <a:cubicBezTo>
                  <a:pt x="8142071" y="5187898"/>
                  <a:pt x="8140397" y="5196944"/>
                  <a:pt x="8136872" y="5203675"/>
                </a:cubicBezTo>
                <a:cubicBezTo>
                  <a:pt x="8133346" y="5210407"/>
                  <a:pt x="8131672" y="5219452"/>
                  <a:pt x="8131849" y="5230811"/>
                </a:cubicBezTo>
                <a:cubicBezTo>
                  <a:pt x="8103286" y="5233222"/>
                  <a:pt x="8077741" y="5247092"/>
                  <a:pt x="8055217" y="5272427"/>
                </a:cubicBezTo>
                <a:cubicBezTo>
                  <a:pt x="8032694" y="5297762"/>
                  <a:pt x="8021743" y="5326683"/>
                  <a:pt x="8022365" y="5359190"/>
                </a:cubicBezTo>
                <a:cubicBezTo>
                  <a:pt x="8009055" y="5349278"/>
                  <a:pt x="8002612" y="5349009"/>
                  <a:pt x="8003037" y="5358378"/>
                </a:cubicBezTo>
                <a:cubicBezTo>
                  <a:pt x="8003464" y="5367749"/>
                  <a:pt x="8004433" y="5376737"/>
                  <a:pt x="8005942" y="5385339"/>
                </a:cubicBezTo>
                <a:lnTo>
                  <a:pt x="7988836" y="5401091"/>
                </a:lnTo>
                <a:cubicBezTo>
                  <a:pt x="7989191" y="5406506"/>
                  <a:pt x="7988363" y="5411174"/>
                  <a:pt x="7986354" y="5415092"/>
                </a:cubicBezTo>
                <a:cubicBezTo>
                  <a:pt x="7984344" y="5419011"/>
                  <a:pt x="7981064" y="5420881"/>
                  <a:pt x="7976518" y="5420703"/>
                </a:cubicBezTo>
                <a:lnTo>
                  <a:pt x="7964428" y="5443781"/>
                </a:lnTo>
                <a:lnTo>
                  <a:pt x="7979020" y="5458829"/>
                </a:lnTo>
                <a:cubicBezTo>
                  <a:pt x="7983800" y="5462547"/>
                  <a:pt x="7987295" y="5463997"/>
                  <a:pt x="7989511" y="5463185"/>
                </a:cubicBezTo>
                <a:cubicBezTo>
                  <a:pt x="7991725" y="5462371"/>
                  <a:pt x="7992713" y="5460158"/>
                  <a:pt x="7992477" y="5456549"/>
                </a:cubicBezTo>
                <a:cubicBezTo>
                  <a:pt x="8001977" y="5457371"/>
                  <a:pt x="8010170" y="5455496"/>
                  <a:pt x="8017050" y="5450921"/>
                </a:cubicBezTo>
                <a:cubicBezTo>
                  <a:pt x="8023930" y="5446347"/>
                  <a:pt x="8027219" y="5438877"/>
                  <a:pt x="8026917" y="5428512"/>
                </a:cubicBezTo>
                <a:cubicBezTo>
                  <a:pt x="8033558" y="5430379"/>
                  <a:pt x="8037435" y="5428991"/>
                  <a:pt x="8038548" y="5424349"/>
                </a:cubicBezTo>
                <a:cubicBezTo>
                  <a:pt x="8039659" y="5419706"/>
                  <a:pt x="8039890" y="5414557"/>
                  <a:pt x="8039233" y="5408898"/>
                </a:cubicBezTo>
                <a:cubicBezTo>
                  <a:pt x="8053188" y="5411328"/>
                  <a:pt x="8066387" y="5410892"/>
                  <a:pt x="8078830" y="5407588"/>
                </a:cubicBezTo>
                <a:cubicBezTo>
                  <a:pt x="8091275" y="5404287"/>
                  <a:pt x="8102021" y="5401051"/>
                  <a:pt x="8111073" y="5397887"/>
                </a:cubicBezTo>
                <a:cubicBezTo>
                  <a:pt x="8123077" y="5400863"/>
                  <a:pt x="8133503" y="5401336"/>
                  <a:pt x="8142344" y="5399300"/>
                </a:cubicBezTo>
                <a:cubicBezTo>
                  <a:pt x="8151187" y="5397266"/>
                  <a:pt x="8155510" y="5391178"/>
                  <a:pt x="8155318" y="5381039"/>
                </a:cubicBezTo>
                <a:lnTo>
                  <a:pt x="8173789" y="5386083"/>
                </a:lnTo>
                <a:lnTo>
                  <a:pt x="8171968" y="5358354"/>
                </a:lnTo>
                <a:cubicBezTo>
                  <a:pt x="8178801" y="5360239"/>
                  <a:pt x="8183439" y="5358917"/>
                  <a:pt x="8185880" y="5354388"/>
                </a:cubicBezTo>
                <a:cubicBezTo>
                  <a:pt x="8188323" y="5349862"/>
                  <a:pt x="8189313" y="5344778"/>
                  <a:pt x="8188848" y="5339137"/>
                </a:cubicBezTo>
                <a:lnTo>
                  <a:pt x="8221457" y="5352298"/>
                </a:lnTo>
                <a:cubicBezTo>
                  <a:pt x="8220883" y="5344997"/>
                  <a:pt x="8221806" y="5338902"/>
                  <a:pt x="8224224" y="5334014"/>
                </a:cubicBezTo>
                <a:cubicBezTo>
                  <a:pt x="8226645" y="5329127"/>
                  <a:pt x="8231271" y="5327659"/>
                  <a:pt x="8238109" y="5329615"/>
                </a:cubicBezTo>
                <a:cubicBezTo>
                  <a:pt x="8238908" y="5321643"/>
                  <a:pt x="8246264" y="5318547"/>
                  <a:pt x="8260175" y="5320326"/>
                </a:cubicBezTo>
                <a:cubicBezTo>
                  <a:pt x="8274086" y="5322105"/>
                  <a:pt x="8286344" y="5324602"/>
                  <a:pt x="8296946" y="5327815"/>
                </a:cubicBezTo>
                <a:lnTo>
                  <a:pt x="8296264" y="5317417"/>
                </a:lnTo>
                <a:cubicBezTo>
                  <a:pt x="8299010" y="5320384"/>
                  <a:pt x="8302240" y="5326408"/>
                  <a:pt x="8305953" y="5335487"/>
                </a:cubicBezTo>
                <a:cubicBezTo>
                  <a:pt x="8309668" y="5344569"/>
                  <a:pt x="8311759" y="5350495"/>
                  <a:pt x="8312223" y="5353263"/>
                </a:cubicBezTo>
                <a:lnTo>
                  <a:pt x="8299678" y="5369409"/>
                </a:lnTo>
                <a:cubicBezTo>
                  <a:pt x="8299734" y="5376021"/>
                  <a:pt x="8300873" y="5381863"/>
                  <a:pt x="8303096" y="5386937"/>
                </a:cubicBezTo>
                <a:cubicBezTo>
                  <a:pt x="8305319" y="5392011"/>
                  <a:pt x="8311020" y="5398250"/>
                  <a:pt x="8320197" y="5405650"/>
                </a:cubicBezTo>
                <a:lnTo>
                  <a:pt x="8334562" y="5417232"/>
                </a:lnTo>
                <a:lnTo>
                  <a:pt x="8332060" y="5379105"/>
                </a:lnTo>
                <a:cubicBezTo>
                  <a:pt x="8348154" y="5391125"/>
                  <a:pt x="8362254" y="5398663"/>
                  <a:pt x="8374360" y="5401721"/>
                </a:cubicBezTo>
                <a:cubicBezTo>
                  <a:pt x="8386465" y="5404779"/>
                  <a:pt x="8400565" y="5412318"/>
                  <a:pt x="8416661" y="5424340"/>
                </a:cubicBezTo>
                <a:cubicBezTo>
                  <a:pt x="8430111" y="5403246"/>
                  <a:pt x="8440166" y="5386597"/>
                  <a:pt x="8446828" y="5374392"/>
                </a:cubicBezTo>
                <a:cubicBezTo>
                  <a:pt x="8453492" y="5362190"/>
                  <a:pt x="8477342" y="5365690"/>
                  <a:pt x="8518378" y="5384892"/>
                </a:cubicBezTo>
                <a:lnTo>
                  <a:pt x="8515422" y="5339835"/>
                </a:lnTo>
                <a:cubicBezTo>
                  <a:pt x="8527536" y="5344473"/>
                  <a:pt x="8538026" y="5345955"/>
                  <a:pt x="8546891" y="5344281"/>
                </a:cubicBezTo>
                <a:cubicBezTo>
                  <a:pt x="8555757" y="5342608"/>
                  <a:pt x="8560091" y="5336666"/>
                  <a:pt x="8559894" y="5326452"/>
                </a:cubicBezTo>
                <a:cubicBezTo>
                  <a:pt x="8575784" y="5336802"/>
                  <a:pt x="8582483" y="5332356"/>
                  <a:pt x="8579993" y="5313115"/>
                </a:cubicBezTo>
                <a:cubicBezTo>
                  <a:pt x="8577500" y="5293871"/>
                  <a:pt x="8585399" y="5290391"/>
                  <a:pt x="8603683" y="5302671"/>
                </a:cubicBezTo>
                <a:cubicBezTo>
                  <a:pt x="8604909" y="5309815"/>
                  <a:pt x="8608442" y="5317588"/>
                  <a:pt x="8614285" y="5325992"/>
                </a:cubicBezTo>
                <a:cubicBezTo>
                  <a:pt x="8620127" y="5334393"/>
                  <a:pt x="8623661" y="5342169"/>
                  <a:pt x="8624885" y="5349310"/>
                </a:cubicBezTo>
                <a:cubicBezTo>
                  <a:pt x="8625345" y="5354879"/>
                  <a:pt x="8624309" y="5359240"/>
                  <a:pt x="8621776" y="5362395"/>
                </a:cubicBezTo>
                <a:cubicBezTo>
                  <a:pt x="8619242" y="5365551"/>
                  <a:pt x="8614502" y="5365285"/>
                  <a:pt x="8607550" y="5361594"/>
                </a:cubicBezTo>
                <a:cubicBezTo>
                  <a:pt x="8608482" y="5367132"/>
                  <a:pt x="8609070" y="5376087"/>
                  <a:pt x="8609314" y="5388456"/>
                </a:cubicBezTo>
                <a:cubicBezTo>
                  <a:pt x="8609559" y="5400827"/>
                  <a:pt x="8605246" y="5404189"/>
                  <a:pt x="8596372" y="5398539"/>
                </a:cubicBezTo>
                <a:cubicBezTo>
                  <a:pt x="8592590" y="5401370"/>
                  <a:pt x="8588691" y="5411084"/>
                  <a:pt x="8584678" y="5427681"/>
                </a:cubicBezTo>
                <a:cubicBezTo>
                  <a:pt x="8580666" y="5444278"/>
                  <a:pt x="8586232" y="5459982"/>
                  <a:pt x="8601377" y="5474792"/>
                </a:cubicBezTo>
                <a:lnTo>
                  <a:pt x="8588832" y="5490938"/>
                </a:lnTo>
                <a:cubicBezTo>
                  <a:pt x="8575757" y="5487507"/>
                  <a:pt x="8565190" y="5487741"/>
                  <a:pt x="8557132" y="5491640"/>
                </a:cubicBezTo>
                <a:lnTo>
                  <a:pt x="8559179" y="5522834"/>
                </a:lnTo>
                <a:lnTo>
                  <a:pt x="8526797" y="5513138"/>
                </a:lnTo>
                <a:lnTo>
                  <a:pt x="8529073" y="5547800"/>
                </a:lnTo>
                <a:lnTo>
                  <a:pt x="8511056" y="5549686"/>
                </a:lnTo>
                <a:lnTo>
                  <a:pt x="8530211" y="5565130"/>
                </a:lnTo>
                <a:lnTo>
                  <a:pt x="8513333" y="5584347"/>
                </a:lnTo>
                <a:cubicBezTo>
                  <a:pt x="8532223" y="5607306"/>
                  <a:pt x="8534114" y="5613070"/>
                  <a:pt x="8519003" y="5601640"/>
                </a:cubicBezTo>
                <a:cubicBezTo>
                  <a:pt x="8503890" y="5590207"/>
                  <a:pt x="8491131" y="5580057"/>
                  <a:pt x="8480723" y="5571186"/>
                </a:cubicBezTo>
                <a:cubicBezTo>
                  <a:pt x="8467193" y="5560826"/>
                  <a:pt x="8461187" y="5561453"/>
                  <a:pt x="8462706" y="5573073"/>
                </a:cubicBezTo>
                <a:cubicBezTo>
                  <a:pt x="8454539" y="5573874"/>
                  <a:pt x="8449890" y="5580794"/>
                  <a:pt x="8448764" y="5593838"/>
                </a:cubicBezTo>
                <a:cubicBezTo>
                  <a:pt x="8447635" y="5606878"/>
                  <a:pt x="8444299" y="5616499"/>
                  <a:pt x="8438752" y="5622693"/>
                </a:cubicBezTo>
                <a:lnTo>
                  <a:pt x="8477743" y="5663980"/>
                </a:lnTo>
                <a:lnTo>
                  <a:pt x="8504428" y="5655951"/>
                </a:lnTo>
                <a:cubicBezTo>
                  <a:pt x="8504465" y="5649347"/>
                  <a:pt x="8507924" y="5647350"/>
                  <a:pt x="8514806" y="5649957"/>
                </a:cubicBezTo>
                <a:cubicBezTo>
                  <a:pt x="8521684" y="5652562"/>
                  <a:pt x="8529018" y="5657792"/>
                  <a:pt x="8536810" y="5665647"/>
                </a:cubicBezTo>
                <a:cubicBezTo>
                  <a:pt x="8535063" y="5650560"/>
                  <a:pt x="8540613" y="5642999"/>
                  <a:pt x="8553460" y="5642962"/>
                </a:cubicBezTo>
                <a:lnTo>
                  <a:pt x="8551640" y="5615233"/>
                </a:lnTo>
                <a:cubicBezTo>
                  <a:pt x="8560771" y="5616168"/>
                  <a:pt x="8567482" y="5614739"/>
                  <a:pt x="8571767" y="5610946"/>
                </a:cubicBezTo>
                <a:cubicBezTo>
                  <a:pt x="8576053" y="5607152"/>
                  <a:pt x="8577859" y="5600128"/>
                  <a:pt x="8577185" y="5589874"/>
                </a:cubicBezTo>
                <a:lnTo>
                  <a:pt x="8599536" y="5584916"/>
                </a:lnTo>
                <a:lnTo>
                  <a:pt x="8606383" y="5551045"/>
                </a:lnTo>
                <a:cubicBezTo>
                  <a:pt x="8608748" y="5551106"/>
                  <a:pt x="8611999" y="5551676"/>
                  <a:pt x="8616133" y="5552751"/>
                </a:cubicBezTo>
                <a:cubicBezTo>
                  <a:pt x="8620266" y="5553828"/>
                  <a:pt x="8624770" y="5556228"/>
                  <a:pt x="8629642" y="5559951"/>
                </a:cubicBezTo>
                <a:cubicBezTo>
                  <a:pt x="8639819" y="5569593"/>
                  <a:pt x="8641699" y="5578084"/>
                  <a:pt x="8635284" y="5585426"/>
                </a:cubicBezTo>
                <a:cubicBezTo>
                  <a:pt x="8628868" y="5592769"/>
                  <a:pt x="8624933" y="5599033"/>
                  <a:pt x="8623480" y="5604222"/>
                </a:cubicBezTo>
                <a:lnTo>
                  <a:pt x="8666576" y="5638970"/>
                </a:lnTo>
                <a:lnTo>
                  <a:pt x="8660879" y="5621245"/>
                </a:lnTo>
                <a:cubicBezTo>
                  <a:pt x="8660940" y="5616439"/>
                  <a:pt x="8663495" y="5615080"/>
                  <a:pt x="8668546" y="5617169"/>
                </a:cubicBezTo>
                <a:cubicBezTo>
                  <a:pt x="8673597" y="5619258"/>
                  <a:pt x="8678719" y="5622430"/>
                  <a:pt x="8683911" y="5626685"/>
                </a:cubicBezTo>
                <a:cubicBezTo>
                  <a:pt x="8688557" y="5626943"/>
                  <a:pt x="8694088" y="5627709"/>
                  <a:pt x="8700501" y="5628982"/>
                </a:cubicBezTo>
                <a:cubicBezTo>
                  <a:pt x="8706915" y="5630255"/>
                  <a:pt x="8713699" y="5632852"/>
                  <a:pt x="8720853" y="5636775"/>
                </a:cubicBezTo>
                <a:lnTo>
                  <a:pt x="8733399" y="5620629"/>
                </a:lnTo>
                <a:lnTo>
                  <a:pt x="8781057" y="5655770"/>
                </a:lnTo>
                <a:lnTo>
                  <a:pt x="8799756" y="5664282"/>
                </a:lnTo>
                <a:cubicBezTo>
                  <a:pt x="8808720" y="5671306"/>
                  <a:pt x="8813366" y="5672999"/>
                  <a:pt x="8813695" y="5669367"/>
                </a:cubicBezTo>
                <a:cubicBezTo>
                  <a:pt x="8814024" y="5665734"/>
                  <a:pt x="8813710" y="5660967"/>
                  <a:pt x="8812756" y="5655068"/>
                </a:cubicBezTo>
                <a:cubicBezTo>
                  <a:pt x="8813327" y="5652246"/>
                  <a:pt x="8816292" y="5651355"/>
                  <a:pt x="8821652" y="5652394"/>
                </a:cubicBezTo>
                <a:cubicBezTo>
                  <a:pt x="8824078" y="5651956"/>
                  <a:pt x="8826977" y="5650053"/>
                  <a:pt x="8830347" y="5646684"/>
                </a:cubicBezTo>
                <a:cubicBezTo>
                  <a:pt x="8833715" y="5643313"/>
                  <a:pt x="8836671" y="5642277"/>
                  <a:pt x="8839214" y="5643574"/>
                </a:cubicBezTo>
                <a:cubicBezTo>
                  <a:pt x="8841525" y="5645712"/>
                  <a:pt x="8843000" y="5647995"/>
                  <a:pt x="8843630" y="5650418"/>
                </a:cubicBezTo>
                <a:cubicBezTo>
                  <a:pt x="8844261" y="5652841"/>
                  <a:pt x="8844537" y="5654158"/>
                  <a:pt x="8844456" y="5654366"/>
                </a:cubicBezTo>
                <a:cubicBezTo>
                  <a:pt x="8844069" y="5668621"/>
                  <a:pt x="8839422" y="5678414"/>
                  <a:pt x="8830513" y="5683746"/>
                </a:cubicBezTo>
                <a:cubicBezTo>
                  <a:pt x="8821604" y="5689078"/>
                  <a:pt x="8816898" y="5698005"/>
                  <a:pt x="8816397" y="5710526"/>
                </a:cubicBezTo>
                <a:cubicBezTo>
                  <a:pt x="8816852" y="5717459"/>
                  <a:pt x="8821868" y="5724786"/>
                  <a:pt x="8831445" y="5732506"/>
                </a:cubicBezTo>
                <a:lnTo>
                  <a:pt x="8852420" y="5775679"/>
                </a:lnTo>
                <a:lnTo>
                  <a:pt x="8884575" y="5781911"/>
                </a:lnTo>
                <a:cubicBezTo>
                  <a:pt x="8884847" y="5774537"/>
                  <a:pt x="8887613" y="5770612"/>
                  <a:pt x="8892872" y="5770134"/>
                </a:cubicBezTo>
                <a:cubicBezTo>
                  <a:pt x="8898131" y="5769656"/>
                  <a:pt x="8900840" y="5764865"/>
                  <a:pt x="8900998" y="5755760"/>
                </a:cubicBezTo>
                <a:lnTo>
                  <a:pt x="8920154" y="5771204"/>
                </a:lnTo>
                <a:cubicBezTo>
                  <a:pt x="8934704" y="5781295"/>
                  <a:pt x="8938438" y="5777741"/>
                  <a:pt x="8931357" y="5760541"/>
                </a:cubicBezTo>
                <a:cubicBezTo>
                  <a:pt x="8924277" y="5743344"/>
                  <a:pt x="8933997" y="5744615"/>
                  <a:pt x="8960518" y="5764358"/>
                </a:cubicBezTo>
                <a:cubicBezTo>
                  <a:pt x="8977775" y="5762404"/>
                  <a:pt x="8997539" y="5764117"/>
                  <a:pt x="9019812" y="5769490"/>
                </a:cubicBezTo>
                <a:cubicBezTo>
                  <a:pt x="9019520" y="5756398"/>
                  <a:pt x="9023531" y="5748417"/>
                  <a:pt x="9031846" y="5745547"/>
                </a:cubicBezTo>
                <a:cubicBezTo>
                  <a:pt x="9040162" y="5742677"/>
                  <a:pt x="9049073" y="5740288"/>
                  <a:pt x="9058588" y="5738384"/>
                </a:cubicBezTo>
                <a:cubicBezTo>
                  <a:pt x="9063904" y="5764691"/>
                  <a:pt x="9064661" y="5781990"/>
                  <a:pt x="9060860" y="5790277"/>
                </a:cubicBezTo>
                <a:cubicBezTo>
                  <a:pt x="9057057" y="5798563"/>
                  <a:pt x="9055079" y="5808730"/>
                  <a:pt x="9054926" y="5820780"/>
                </a:cubicBezTo>
                <a:lnTo>
                  <a:pt x="9088446" y="5847807"/>
                </a:lnTo>
                <a:lnTo>
                  <a:pt x="9139754" y="5869479"/>
                </a:lnTo>
                <a:cubicBezTo>
                  <a:pt x="9136738" y="5865270"/>
                  <a:pt x="9132796" y="5859902"/>
                  <a:pt x="9127927" y="5853379"/>
                </a:cubicBezTo>
                <a:cubicBezTo>
                  <a:pt x="9123058" y="5846854"/>
                  <a:pt x="9120312" y="5842451"/>
                  <a:pt x="9119690" y="5840172"/>
                </a:cubicBezTo>
                <a:cubicBezTo>
                  <a:pt x="9119971" y="5837252"/>
                  <a:pt x="9122431" y="5837320"/>
                  <a:pt x="9127073" y="5840379"/>
                </a:cubicBezTo>
                <a:cubicBezTo>
                  <a:pt x="9131715" y="5843438"/>
                  <a:pt x="9135486" y="5846205"/>
                  <a:pt x="9138389" y="5848684"/>
                </a:cubicBezTo>
                <a:lnTo>
                  <a:pt x="9167358" y="5806388"/>
                </a:lnTo>
                <a:cubicBezTo>
                  <a:pt x="9184538" y="5803279"/>
                  <a:pt x="9204228" y="5803836"/>
                  <a:pt x="9226424" y="5808054"/>
                </a:cubicBezTo>
                <a:cubicBezTo>
                  <a:pt x="9231023" y="5800410"/>
                  <a:pt x="9236251" y="5793682"/>
                  <a:pt x="9242105" y="5787871"/>
                </a:cubicBezTo>
                <a:cubicBezTo>
                  <a:pt x="9247959" y="5782059"/>
                  <a:pt x="9250792" y="5773401"/>
                  <a:pt x="9250604" y="5761897"/>
                </a:cubicBezTo>
                <a:cubicBezTo>
                  <a:pt x="9254928" y="5752937"/>
                  <a:pt x="9262704" y="5744709"/>
                  <a:pt x="9273927" y="5737207"/>
                </a:cubicBezTo>
                <a:cubicBezTo>
                  <a:pt x="9285149" y="5729706"/>
                  <a:pt x="9297827" y="5727070"/>
                  <a:pt x="9311956" y="5729299"/>
                </a:cubicBezTo>
                <a:lnTo>
                  <a:pt x="9321544" y="5668093"/>
                </a:lnTo>
                <a:lnTo>
                  <a:pt x="9344347" y="5670066"/>
                </a:lnTo>
                <a:lnTo>
                  <a:pt x="9364640" y="5702841"/>
                </a:lnTo>
                <a:lnTo>
                  <a:pt x="9370338" y="5720565"/>
                </a:lnTo>
                <a:lnTo>
                  <a:pt x="9345475" y="5756323"/>
                </a:lnTo>
                <a:cubicBezTo>
                  <a:pt x="9342174" y="5753526"/>
                  <a:pt x="9336806" y="5749471"/>
                  <a:pt x="9329371" y="5744160"/>
                </a:cubicBezTo>
                <a:cubicBezTo>
                  <a:pt x="9321935" y="5738849"/>
                  <a:pt x="9317878" y="5737492"/>
                  <a:pt x="9317199" y="5740091"/>
                </a:cubicBezTo>
                <a:cubicBezTo>
                  <a:pt x="9317613" y="5742066"/>
                  <a:pt x="9319521" y="5745245"/>
                  <a:pt x="9322926" y="5749633"/>
                </a:cubicBezTo>
                <a:cubicBezTo>
                  <a:pt x="9326334" y="5754022"/>
                  <a:pt x="9329440" y="5758168"/>
                  <a:pt x="9332247" y="5762072"/>
                </a:cubicBezTo>
                <a:lnTo>
                  <a:pt x="9319931" y="5781685"/>
                </a:lnTo>
                <a:lnTo>
                  <a:pt x="9345466" y="5825252"/>
                </a:lnTo>
                <a:cubicBezTo>
                  <a:pt x="9354141" y="5822125"/>
                  <a:pt x="9359768" y="5815719"/>
                  <a:pt x="9362345" y="5806035"/>
                </a:cubicBezTo>
                <a:cubicBezTo>
                  <a:pt x="9364920" y="5796348"/>
                  <a:pt x="9365758" y="5786080"/>
                  <a:pt x="9364859" y="5775235"/>
                </a:cubicBezTo>
                <a:lnTo>
                  <a:pt x="9398832" y="5809192"/>
                </a:lnTo>
                <a:cubicBezTo>
                  <a:pt x="9397684" y="5800332"/>
                  <a:pt x="9394796" y="5790893"/>
                  <a:pt x="9390171" y="5780872"/>
                </a:cubicBezTo>
                <a:cubicBezTo>
                  <a:pt x="9385544" y="5770849"/>
                  <a:pt x="9382657" y="5761409"/>
                  <a:pt x="9381508" y="5752550"/>
                </a:cubicBezTo>
                <a:cubicBezTo>
                  <a:pt x="9393173" y="5750329"/>
                  <a:pt x="9403255" y="5745602"/>
                  <a:pt x="9411757" y="5738368"/>
                </a:cubicBezTo>
                <a:cubicBezTo>
                  <a:pt x="9420257" y="5731133"/>
                  <a:pt x="9424241" y="5719848"/>
                  <a:pt x="9423707" y="5704508"/>
                </a:cubicBezTo>
                <a:cubicBezTo>
                  <a:pt x="9421765" y="5695078"/>
                  <a:pt x="9413452" y="5683588"/>
                  <a:pt x="9398767" y="5670037"/>
                </a:cubicBezTo>
                <a:cubicBezTo>
                  <a:pt x="9384083" y="5656490"/>
                  <a:pt x="9371267" y="5645473"/>
                  <a:pt x="9360317" y="5636986"/>
                </a:cubicBezTo>
                <a:lnTo>
                  <a:pt x="9336373" y="5617680"/>
                </a:lnTo>
                <a:cubicBezTo>
                  <a:pt x="9333840" y="5636633"/>
                  <a:pt x="9324022" y="5648275"/>
                  <a:pt x="9306921" y="5652611"/>
                </a:cubicBezTo>
                <a:cubicBezTo>
                  <a:pt x="9289821" y="5656946"/>
                  <a:pt x="9275159" y="5663863"/>
                  <a:pt x="9262933" y="5673359"/>
                </a:cubicBezTo>
                <a:cubicBezTo>
                  <a:pt x="9263061" y="5673873"/>
                  <a:pt x="9262975" y="5675445"/>
                  <a:pt x="9262675" y="5678075"/>
                </a:cubicBezTo>
                <a:cubicBezTo>
                  <a:pt x="9262376" y="5680706"/>
                  <a:pt x="9261092" y="5681311"/>
                  <a:pt x="9258826" y="5679895"/>
                </a:cubicBezTo>
                <a:cubicBezTo>
                  <a:pt x="9258167" y="5678475"/>
                  <a:pt x="9255498" y="5672356"/>
                  <a:pt x="9250819" y="5661541"/>
                </a:cubicBezTo>
                <a:cubicBezTo>
                  <a:pt x="9246139" y="5650724"/>
                  <a:pt x="9243415" y="5643740"/>
                  <a:pt x="9242640" y="5640584"/>
                </a:cubicBezTo>
                <a:cubicBezTo>
                  <a:pt x="9254517" y="5648792"/>
                  <a:pt x="9263600" y="5649005"/>
                  <a:pt x="9269892" y="5641219"/>
                </a:cubicBezTo>
                <a:cubicBezTo>
                  <a:pt x="9276185" y="5633437"/>
                  <a:pt x="9280252" y="5626322"/>
                  <a:pt x="9282096" y="5619874"/>
                </a:cubicBezTo>
                <a:cubicBezTo>
                  <a:pt x="9293049" y="5615439"/>
                  <a:pt x="9304270" y="5610809"/>
                  <a:pt x="9315766" y="5605989"/>
                </a:cubicBezTo>
                <a:cubicBezTo>
                  <a:pt x="9327260" y="5601168"/>
                  <a:pt x="9339679" y="5597504"/>
                  <a:pt x="9353025" y="5594998"/>
                </a:cubicBezTo>
                <a:cubicBezTo>
                  <a:pt x="9353545" y="5582765"/>
                  <a:pt x="9358383" y="5575860"/>
                  <a:pt x="9367539" y="5574284"/>
                </a:cubicBezTo>
                <a:cubicBezTo>
                  <a:pt x="9376693" y="5572705"/>
                  <a:pt x="9381588" y="5566668"/>
                  <a:pt x="9382222" y="5556169"/>
                </a:cubicBezTo>
                <a:lnTo>
                  <a:pt x="9416425" y="5593593"/>
                </a:lnTo>
                <a:lnTo>
                  <a:pt x="9398864" y="5602413"/>
                </a:lnTo>
                <a:lnTo>
                  <a:pt x="9420066" y="5649050"/>
                </a:lnTo>
                <a:cubicBezTo>
                  <a:pt x="9414343" y="5648267"/>
                  <a:pt x="9409880" y="5649318"/>
                  <a:pt x="9406666" y="5652198"/>
                </a:cubicBezTo>
                <a:cubicBezTo>
                  <a:pt x="9403453" y="5655079"/>
                  <a:pt x="9408451" y="5662117"/>
                  <a:pt x="9421657" y="5673312"/>
                </a:cubicBezTo>
                <a:cubicBezTo>
                  <a:pt x="9421577" y="5673520"/>
                  <a:pt x="9421852" y="5674837"/>
                  <a:pt x="9422483" y="5677260"/>
                </a:cubicBezTo>
                <a:cubicBezTo>
                  <a:pt x="9423116" y="5679686"/>
                  <a:pt x="9424588" y="5681967"/>
                  <a:pt x="9426902" y="5684106"/>
                </a:cubicBezTo>
                <a:cubicBezTo>
                  <a:pt x="9429800" y="5685074"/>
                  <a:pt x="9434152" y="5682292"/>
                  <a:pt x="9439958" y="5675757"/>
                </a:cubicBezTo>
                <a:cubicBezTo>
                  <a:pt x="9445766" y="5669225"/>
                  <a:pt x="9450004" y="5664708"/>
                  <a:pt x="9452675" y="5662212"/>
                </a:cubicBezTo>
                <a:lnTo>
                  <a:pt x="9466814" y="5670329"/>
                </a:lnTo>
                <a:lnTo>
                  <a:pt x="9467949" y="5687658"/>
                </a:lnTo>
                <a:cubicBezTo>
                  <a:pt x="9489223" y="5703716"/>
                  <a:pt x="9500094" y="5708104"/>
                  <a:pt x="9500561" y="5700821"/>
                </a:cubicBezTo>
                <a:cubicBezTo>
                  <a:pt x="9501027" y="5693538"/>
                  <a:pt x="9507109" y="5694065"/>
                  <a:pt x="9518804" y="5702400"/>
                </a:cubicBezTo>
                <a:lnTo>
                  <a:pt x="9521773" y="5678533"/>
                </a:lnTo>
                <a:lnTo>
                  <a:pt x="9505814" y="5642686"/>
                </a:lnTo>
                <a:lnTo>
                  <a:pt x="9514481" y="5636544"/>
                </a:lnTo>
                <a:lnTo>
                  <a:pt x="9532954" y="5641590"/>
                </a:lnTo>
                <a:lnTo>
                  <a:pt x="9522919" y="5626935"/>
                </a:lnTo>
                <a:lnTo>
                  <a:pt x="9548465" y="5601575"/>
                </a:lnTo>
                <a:lnTo>
                  <a:pt x="9572866" y="5627813"/>
                </a:lnTo>
                <a:lnTo>
                  <a:pt x="9570360" y="5589685"/>
                </a:lnTo>
                <a:cubicBezTo>
                  <a:pt x="9584147" y="5601074"/>
                  <a:pt x="9592433" y="5606388"/>
                  <a:pt x="9595217" y="5605623"/>
                </a:cubicBezTo>
                <a:cubicBezTo>
                  <a:pt x="9598000" y="5604857"/>
                  <a:pt x="9598761" y="5599179"/>
                  <a:pt x="9597500" y="5588589"/>
                </a:cubicBezTo>
                <a:cubicBezTo>
                  <a:pt x="9606664" y="5595772"/>
                  <a:pt x="9612109" y="5598110"/>
                  <a:pt x="9613832" y="5595601"/>
                </a:cubicBezTo>
                <a:cubicBezTo>
                  <a:pt x="9615558" y="5593095"/>
                  <a:pt x="9616044" y="5588973"/>
                  <a:pt x="9615288" y="5583234"/>
                </a:cubicBezTo>
                <a:cubicBezTo>
                  <a:pt x="9615651" y="5577235"/>
                  <a:pt x="9618465" y="5574033"/>
                  <a:pt x="9623728" y="5573627"/>
                </a:cubicBezTo>
                <a:cubicBezTo>
                  <a:pt x="9628992" y="5573221"/>
                  <a:pt x="9631806" y="5570019"/>
                  <a:pt x="9632167" y="5564017"/>
                </a:cubicBezTo>
                <a:lnTo>
                  <a:pt x="9627380" y="5560158"/>
                </a:lnTo>
                <a:lnTo>
                  <a:pt x="9639925" y="5544011"/>
                </a:lnTo>
                <a:cubicBezTo>
                  <a:pt x="9640287" y="5538013"/>
                  <a:pt x="9643099" y="5534808"/>
                  <a:pt x="9648364" y="5534402"/>
                </a:cubicBezTo>
                <a:cubicBezTo>
                  <a:pt x="9653627" y="5533995"/>
                  <a:pt x="9656441" y="5530794"/>
                  <a:pt x="9656804" y="5524794"/>
                </a:cubicBezTo>
                <a:cubicBezTo>
                  <a:pt x="9661009" y="5515464"/>
                  <a:pt x="9668907" y="5506240"/>
                  <a:pt x="9680497" y="5497120"/>
                </a:cubicBezTo>
                <a:cubicBezTo>
                  <a:pt x="9692085" y="5487998"/>
                  <a:pt x="9706083" y="5485334"/>
                  <a:pt x="9722488" y="5489123"/>
                </a:cubicBezTo>
                <a:lnTo>
                  <a:pt x="9719303" y="5440598"/>
                </a:lnTo>
                <a:lnTo>
                  <a:pt x="9743018" y="5456437"/>
                </a:lnTo>
                <a:lnTo>
                  <a:pt x="9774489" y="5452267"/>
                </a:lnTo>
                <a:cubicBezTo>
                  <a:pt x="9777116" y="5456300"/>
                  <a:pt x="9779500" y="5460957"/>
                  <a:pt x="9781642" y="5466241"/>
                </a:cubicBezTo>
                <a:cubicBezTo>
                  <a:pt x="9783784" y="5471523"/>
                  <a:pt x="9784972" y="5475217"/>
                  <a:pt x="9785203" y="5477319"/>
                </a:cubicBezTo>
                <a:cubicBezTo>
                  <a:pt x="9778414" y="5481829"/>
                  <a:pt x="9772551" y="5487496"/>
                  <a:pt x="9767613" y="5494322"/>
                </a:cubicBezTo>
                <a:cubicBezTo>
                  <a:pt x="9762676" y="5501146"/>
                  <a:pt x="9760404" y="5509709"/>
                  <a:pt x="9760796" y="5520009"/>
                </a:cubicBezTo>
                <a:cubicBezTo>
                  <a:pt x="9757295" y="5517050"/>
                  <a:pt x="9751130" y="5512352"/>
                  <a:pt x="9742298" y="5505915"/>
                </a:cubicBezTo>
                <a:cubicBezTo>
                  <a:pt x="9733468" y="5499480"/>
                  <a:pt x="9728611" y="5497478"/>
                  <a:pt x="9727731" y="5499915"/>
                </a:cubicBezTo>
                <a:cubicBezTo>
                  <a:pt x="9728145" y="5501891"/>
                  <a:pt x="9730055" y="5505072"/>
                  <a:pt x="9733460" y="5509459"/>
                </a:cubicBezTo>
                <a:cubicBezTo>
                  <a:pt x="9736866" y="5513846"/>
                  <a:pt x="9739972" y="5517992"/>
                  <a:pt x="9742781" y="5521898"/>
                </a:cubicBezTo>
                <a:lnTo>
                  <a:pt x="9730689" y="5544975"/>
                </a:lnTo>
                <a:lnTo>
                  <a:pt x="9756454" y="5592009"/>
                </a:lnTo>
                <a:cubicBezTo>
                  <a:pt x="9765423" y="5590487"/>
                  <a:pt x="9771829" y="5584436"/>
                  <a:pt x="9775670" y="5573856"/>
                </a:cubicBezTo>
                <a:cubicBezTo>
                  <a:pt x="9779509" y="5563273"/>
                  <a:pt x="9781013" y="5551629"/>
                  <a:pt x="9780179" y="5538921"/>
                </a:cubicBezTo>
                <a:cubicBezTo>
                  <a:pt x="9785103" y="5546310"/>
                  <a:pt x="9790301" y="5553510"/>
                  <a:pt x="9795769" y="5560517"/>
                </a:cubicBezTo>
                <a:cubicBezTo>
                  <a:pt x="9801235" y="5567523"/>
                  <a:pt x="9807515" y="5573954"/>
                  <a:pt x="9814609" y="5579810"/>
                </a:cubicBezTo>
                <a:cubicBezTo>
                  <a:pt x="9820171" y="5582517"/>
                  <a:pt x="9819022" y="5573657"/>
                  <a:pt x="9811163" y="5553233"/>
                </a:cubicBezTo>
                <a:cubicBezTo>
                  <a:pt x="9803303" y="5532807"/>
                  <a:pt x="9798449" y="5519319"/>
                  <a:pt x="9796603" y="5512770"/>
                </a:cubicBezTo>
                <a:cubicBezTo>
                  <a:pt x="9810471" y="5511028"/>
                  <a:pt x="9821902" y="5506703"/>
                  <a:pt x="9830897" y="5499799"/>
                </a:cubicBezTo>
                <a:cubicBezTo>
                  <a:pt x="9839892" y="5492895"/>
                  <a:pt x="9843970" y="5480179"/>
                  <a:pt x="9843132" y="5461655"/>
                </a:cubicBezTo>
                <a:lnTo>
                  <a:pt x="9808020" y="5410368"/>
                </a:lnTo>
                <a:lnTo>
                  <a:pt x="9821474" y="5408085"/>
                </a:lnTo>
                <a:lnTo>
                  <a:pt x="9840856" y="5426994"/>
                </a:lnTo>
                <a:cubicBezTo>
                  <a:pt x="9840786" y="5427349"/>
                  <a:pt x="9841100" y="5429242"/>
                  <a:pt x="9841797" y="5432676"/>
                </a:cubicBezTo>
                <a:cubicBezTo>
                  <a:pt x="9842495" y="5436113"/>
                  <a:pt x="9844005" y="5438970"/>
                  <a:pt x="9846327" y="5441254"/>
                </a:cubicBezTo>
                <a:cubicBezTo>
                  <a:pt x="9853911" y="5445932"/>
                  <a:pt x="9860810" y="5444519"/>
                  <a:pt x="9867024" y="5437014"/>
                </a:cubicBezTo>
                <a:cubicBezTo>
                  <a:pt x="9873240" y="5429509"/>
                  <a:pt x="9876378" y="5422604"/>
                  <a:pt x="9876434" y="5416288"/>
                </a:cubicBezTo>
                <a:cubicBezTo>
                  <a:pt x="9900668" y="5431382"/>
                  <a:pt x="9920842" y="5427815"/>
                  <a:pt x="9936956" y="5405588"/>
                </a:cubicBezTo>
                <a:cubicBezTo>
                  <a:pt x="9953071" y="5383361"/>
                  <a:pt x="9963384" y="5367741"/>
                  <a:pt x="9967894" y="5358724"/>
                </a:cubicBezTo>
                <a:lnTo>
                  <a:pt x="9936886" y="5300898"/>
                </a:lnTo>
                <a:cubicBezTo>
                  <a:pt x="9940423" y="5297184"/>
                  <a:pt x="9941564" y="5291539"/>
                  <a:pt x="9940309" y="5283961"/>
                </a:cubicBezTo>
                <a:cubicBezTo>
                  <a:pt x="9948261" y="5298580"/>
                  <a:pt x="9957952" y="5313779"/>
                  <a:pt x="9969380" y="5329559"/>
                </a:cubicBezTo>
                <a:cubicBezTo>
                  <a:pt x="9980808" y="5345339"/>
                  <a:pt x="9992780" y="5360734"/>
                  <a:pt x="10005292" y="5375747"/>
                </a:cubicBezTo>
                <a:lnTo>
                  <a:pt x="10002789" y="5337621"/>
                </a:lnTo>
                <a:cubicBezTo>
                  <a:pt x="10018874" y="5350931"/>
                  <a:pt x="10028547" y="5357227"/>
                  <a:pt x="10031806" y="5356502"/>
                </a:cubicBezTo>
                <a:cubicBezTo>
                  <a:pt x="10035066" y="5355780"/>
                  <a:pt x="10035959" y="5349251"/>
                  <a:pt x="10034489" y="5336919"/>
                </a:cubicBezTo>
                <a:cubicBezTo>
                  <a:pt x="10040155" y="5339777"/>
                  <a:pt x="10047179" y="5337371"/>
                  <a:pt x="10055556" y="5329695"/>
                </a:cubicBezTo>
                <a:cubicBezTo>
                  <a:pt x="10063934" y="5322020"/>
                  <a:pt x="10068392" y="5315082"/>
                  <a:pt x="10068929" y="5308882"/>
                </a:cubicBezTo>
                <a:cubicBezTo>
                  <a:pt x="10063504" y="5301087"/>
                  <a:pt x="10058052" y="5292863"/>
                  <a:pt x="10052569" y="5284201"/>
                </a:cubicBezTo>
                <a:cubicBezTo>
                  <a:pt x="10047087" y="5275542"/>
                  <a:pt x="10044028" y="5269246"/>
                  <a:pt x="10043394" y="5265315"/>
                </a:cubicBezTo>
                <a:cubicBezTo>
                  <a:pt x="10043473" y="5262233"/>
                  <a:pt x="10045136" y="5261659"/>
                  <a:pt x="10048382" y="5263592"/>
                </a:cubicBezTo>
                <a:cubicBezTo>
                  <a:pt x="10051627" y="5265525"/>
                  <a:pt x="10054600" y="5267648"/>
                  <a:pt x="10057303" y="5269965"/>
                </a:cubicBezTo>
                <a:cubicBezTo>
                  <a:pt x="10063408" y="5272287"/>
                  <a:pt x="10063741" y="5268727"/>
                  <a:pt x="10058302" y="5259281"/>
                </a:cubicBezTo>
                <a:cubicBezTo>
                  <a:pt x="10052865" y="5249837"/>
                  <a:pt x="10047440" y="5244915"/>
                  <a:pt x="10042027" y="5244517"/>
                </a:cubicBezTo>
                <a:cubicBezTo>
                  <a:pt x="10041450" y="5241453"/>
                  <a:pt x="10040671" y="5235354"/>
                  <a:pt x="10039693" y="5226222"/>
                </a:cubicBezTo>
                <a:cubicBezTo>
                  <a:pt x="10038715" y="5217090"/>
                  <a:pt x="10040332" y="5212924"/>
                  <a:pt x="10044540" y="5213717"/>
                </a:cubicBezTo>
                <a:lnTo>
                  <a:pt x="10078754" y="5182215"/>
                </a:lnTo>
                <a:lnTo>
                  <a:pt x="10083543" y="5186077"/>
                </a:lnTo>
                <a:lnTo>
                  <a:pt x="10122543" y="5158434"/>
                </a:lnTo>
                <a:lnTo>
                  <a:pt x="10125056" y="5127634"/>
                </a:lnTo>
                <a:lnTo>
                  <a:pt x="10162683" y="5148125"/>
                </a:lnTo>
                <a:cubicBezTo>
                  <a:pt x="10162386" y="5152262"/>
                  <a:pt x="10162861" y="5159483"/>
                  <a:pt x="10164105" y="5169788"/>
                </a:cubicBezTo>
                <a:cubicBezTo>
                  <a:pt x="10165348" y="5180090"/>
                  <a:pt x="10170497" y="5189439"/>
                  <a:pt x="10179552" y="5197834"/>
                </a:cubicBezTo>
                <a:cubicBezTo>
                  <a:pt x="10184320" y="5201405"/>
                  <a:pt x="10187779" y="5202278"/>
                  <a:pt x="10189928" y="5200456"/>
                </a:cubicBezTo>
                <a:cubicBezTo>
                  <a:pt x="10192076" y="5198630"/>
                  <a:pt x="10193026" y="5195842"/>
                  <a:pt x="10192779" y="5192086"/>
                </a:cubicBezTo>
                <a:cubicBezTo>
                  <a:pt x="10204055" y="5191123"/>
                  <a:pt x="10214059" y="5188112"/>
                  <a:pt x="10222798" y="5183052"/>
                </a:cubicBezTo>
                <a:cubicBezTo>
                  <a:pt x="10231536" y="5177993"/>
                  <a:pt x="10239092" y="5172186"/>
                  <a:pt x="10245463" y="5165628"/>
                </a:cubicBezTo>
                <a:cubicBezTo>
                  <a:pt x="10245636" y="5159613"/>
                  <a:pt x="10247689" y="5156345"/>
                  <a:pt x="10251623" y="5155823"/>
                </a:cubicBezTo>
                <a:cubicBezTo>
                  <a:pt x="10255557" y="5155302"/>
                  <a:pt x="10257610" y="5152034"/>
                  <a:pt x="10257781" y="5146017"/>
                </a:cubicBezTo>
                <a:cubicBezTo>
                  <a:pt x="10273883" y="5148057"/>
                  <a:pt x="10287006" y="5143592"/>
                  <a:pt x="10297151" y="5132623"/>
                </a:cubicBezTo>
                <a:cubicBezTo>
                  <a:pt x="10307297" y="5121654"/>
                  <a:pt x="10314320" y="5110630"/>
                  <a:pt x="10318223" y="5099553"/>
                </a:cubicBezTo>
                <a:cubicBezTo>
                  <a:pt x="10322798" y="5103036"/>
                  <a:pt x="10325505" y="5103987"/>
                  <a:pt x="10326347" y="5102410"/>
                </a:cubicBezTo>
                <a:cubicBezTo>
                  <a:pt x="10327187" y="5100830"/>
                  <a:pt x="10327444" y="5098985"/>
                  <a:pt x="10327117" y="5096876"/>
                </a:cubicBezTo>
                <a:cubicBezTo>
                  <a:pt x="10326496" y="5090288"/>
                  <a:pt x="10322724" y="5078904"/>
                  <a:pt x="10315805" y="5062726"/>
                </a:cubicBezTo>
                <a:cubicBezTo>
                  <a:pt x="10308884" y="5046545"/>
                  <a:pt x="10300496" y="5033900"/>
                  <a:pt x="10290639" y="5024790"/>
                </a:cubicBezTo>
                <a:cubicBezTo>
                  <a:pt x="10288368" y="5023301"/>
                  <a:pt x="10287095" y="5024053"/>
                  <a:pt x="10286820" y="5027045"/>
                </a:cubicBezTo>
                <a:cubicBezTo>
                  <a:pt x="10286544" y="5030037"/>
                  <a:pt x="10286524" y="5032620"/>
                  <a:pt x="10286760" y="5034794"/>
                </a:cubicBezTo>
                <a:lnTo>
                  <a:pt x="10269655" y="5050546"/>
                </a:lnTo>
                <a:cubicBezTo>
                  <a:pt x="10271325" y="5064476"/>
                  <a:pt x="10265699" y="5070881"/>
                  <a:pt x="10252776" y="5069764"/>
                </a:cubicBezTo>
                <a:cubicBezTo>
                  <a:pt x="10253690" y="5082263"/>
                  <a:pt x="10251913" y="5092592"/>
                  <a:pt x="10247441" y="5100750"/>
                </a:cubicBezTo>
                <a:cubicBezTo>
                  <a:pt x="10242969" y="5108907"/>
                  <a:pt x="10235091" y="5112677"/>
                  <a:pt x="10223805" y="5112057"/>
                </a:cubicBezTo>
                <a:lnTo>
                  <a:pt x="10154946" y="5030278"/>
                </a:lnTo>
                <a:lnTo>
                  <a:pt x="10154718" y="5026810"/>
                </a:lnTo>
                <a:cubicBezTo>
                  <a:pt x="10155498" y="5025729"/>
                  <a:pt x="10159584" y="5027520"/>
                  <a:pt x="10166977" y="5032180"/>
                </a:cubicBezTo>
                <a:cubicBezTo>
                  <a:pt x="10174368" y="5036841"/>
                  <a:pt x="10179709" y="5040463"/>
                  <a:pt x="10182996" y="5043044"/>
                </a:cubicBezTo>
                <a:cubicBezTo>
                  <a:pt x="10196108" y="5052795"/>
                  <a:pt x="10200611" y="5052323"/>
                  <a:pt x="10196507" y="5041628"/>
                </a:cubicBezTo>
                <a:cubicBezTo>
                  <a:pt x="10192403" y="5030934"/>
                  <a:pt x="10187218" y="5021008"/>
                  <a:pt x="10180946" y="5011848"/>
                </a:cubicBezTo>
                <a:lnTo>
                  <a:pt x="10185053" y="5005312"/>
                </a:lnTo>
                <a:cubicBezTo>
                  <a:pt x="10208250" y="5024767"/>
                  <a:pt x="10222967" y="5035948"/>
                  <a:pt x="10229206" y="5038860"/>
                </a:cubicBezTo>
                <a:cubicBezTo>
                  <a:pt x="10235443" y="5041770"/>
                  <a:pt x="10237676" y="5035499"/>
                  <a:pt x="10235908" y="5020054"/>
                </a:cubicBezTo>
                <a:cubicBezTo>
                  <a:pt x="10235985" y="5006849"/>
                  <a:pt x="10239882" y="4991389"/>
                  <a:pt x="10247602" y="4973678"/>
                </a:cubicBezTo>
                <a:cubicBezTo>
                  <a:pt x="10255320" y="4955965"/>
                  <a:pt x="10261612" y="4942436"/>
                  <a:pt x="10266478" y="4933093"/>
                </a:cubicBezTo>
                <a:lnTo>
                  <a:pt x="10284040" y="4924273"/>
                </a:lnTo>
                <a:lnTo>
                  <a:pt x="10313226" y="4954371"/>
                </a:lnTo>
                <a:lnTo>
                  <a:pt x="10314809" y="5047561"/>
                </a:lnTo>
                <a:cubicBezTo>
                  <a:pt x="10333812" y="5060695"/>
                  <a:pt x="10343979" y="5060137"/>
                  <a:pt x="10345313" y="5045895"/>
                </a:cubicBezTo>
                <a:cubicBezTo>
                  <a:pt x="10346645" y="5031650"/>
                  <a:pt x="10354416" y="5029161"/>
                  <a:pt x="10368630" y="5038434"/>
                </a:cubicBezTo>
                <a:lnTo>
                  <a:pt x="10407860" y="5014259"/>
                </a:lnTo>
                <a:cubicBezTo>
                  <a:pt x="10408398" y="5002314"/>
                  <a:pt x="10413312" y="4996564"/>
                  <a:pt x="10422601" y="4997010"/>
                </a:cubicBezTo>
                <a:cubicBezTo>
                  <a:pt x="10431890" y="4997456"/>
                  <a:pt x="10436860" y="4992574"/>
                  <a:pt x="10437513" y="4982363"/>
                </a:cubicBezTo>
                <a:lnTo>
                  <a:pt x="10465106" y="4988198"/>
                </a:lnTo>
                <a:lnTo>
                  <a:pt x="10481985" y="4968980"/>
                </a:lnTo>
                <a:lnTo>
                  <a:pt x="10518701" y="4975604"/>
                </a:lnTo>
                <a:lnTo>
                  <a:pt x="10515969" y="4934010"/>
                </a:lnTo>
                <a:cubicBezTo>
                  <a:pt x="10522950" y="4929518"/>
                  <a:pt x="10529574" y="4923917"/>
                  <a:pt x="10535842" y="4917208"/>
                </a:cubicBezTo>
                <a:cubicBezTo>
                  <a:pt x="10542109" y="4910498"/>
                  <a:pt x="10545143" y="4902001"/>
                  <a:pt x="10544940" y="4891717"/>
                </a:cubicBezTo>
                <a:lnTo>
                  <a:pt x="10563410" y="4896760"/>
                </a:lnTo>
                <a:lnTo>
                  <a:pt x="10606973" y="4869514"/>
                </a:lnTo>
                <a:lnTo>
                  <a:pt x="10609259" y="4835250"/>
                </a:lnTo>
                <a:lnTo>
                  <a:pt x="10623625" y="4846832"/>
                </a:lnTo>
                <a:cubicBezTo>
                  <a:pt x="10632987" y="4854175"/>
                  <a:pt x="10639229" y="4857156"/>
                  <a:pt x="10642352" y="4855775"/>
                </a:cubicBezTo>
                <a:cubicBezTo>
                  <a:pt x="10645474" y="4854395"/>
                  <a:pt x="10646757" y="4850917"/>
                  <a:pt x="10646203" y="4845339"/>
                </a:cubicBezTo>
                <a:cubicBezTo>
                  <a:pt x="10651062" y="4847411"/>
                  <a:pt x="10655253" y="4847918"/>
                  <a:pt x="10658774" y="4846859"/>
                </a:cubicBezTo>
                <a:cubicBezTo>
                  <a:pt x="10662293" y="4845797"/>
                  <a:pt x="10664033" y="4843507"/>
                  <a:pt x="10663990" y="4839986"/>
                </a:cubicBezTo>
                <a:cubicBezTo>
                  <a:pt x="10663003" y="4836454"/>
                  <a:pt x="10659735" y="4832725"/>
                  <a:pt x="10654185" y="4828797"/>
                </a:cubicBezTo>
                <a:lnTo>
                  <a:pt x="10623634" y="4777903"/>
                </a:lnTo>
                <a:cubicBezTo>
                  <a:pt x="10623645" y="4766561"/>
                  <a:pt x="10626080" y="4757581"/>
                  <a:pt x="10630936" y="4750965"/>
                </a:cubicBezTo>
                <a:cubicBezTo>
                  <a:pt x="10635793" y="4744349"/>
                  <a:pt x="10638227" y="4735369"/>
                  <a:pt x="10638239" y="4724027"/>
                </a:cubicBezTo>
                <a:cubicBezTo>
                  <a:pt x="10648651" y="4732969"/>
                  <a:pt x="10656329" y="4734782"/>
                  <a:pt x="10661271" y="4729467"/>
                </a:cubicBezTo>
                <a:lnTo>
                  <a:pt x="10670848" y="4737188"/>
                </a:lnTo>
                <a:cubicBezTo>
                  <a:pt x="10679400" y="4740801"/>
                  <a:pt x="10680768" y="4738621"/>
                  <a:pt x="10674953" y="4730649"/>
                </a:cubicBezTo>
                <a:lnTo>
                  <a:pt x="10670165" y="4726790"/>
                </a:lnTo>
                <a:cubicBezTo>
                  <a:pt x="10673207" y="4715564"/>
                  <a:pt x="10673968" y="4704142"/>
                  <a:pt x="10672450" y="4692523"/>
                </a:cubicBezTo>
                <a:cubicBezTo>
                  <a:pt x="10678100" y="4695094"/>
                  <a:pt x="10686244" y="4692498"/>
                  <a:pt x="10696881" y="4684729"/>
                </a:cubicBezTo>
                <a:cubicBezTo>
                  <a:pt x="10707521" y="4676962"/>
                  <a:pt x="10715493" y="4671765"/>
                  <a:pt x="10720802" y="4669138"/>
                </a:cubicBezTo>
                <a:cubicBezTo>
                  <a:pt x="10721603" y="4652550"/>
                  <a:pt x="10728615" y="4644253"/>
                  <a:pt x="10741843" y="4644249"/>
                </a:cubicBezTo>
                <a:cubicBezTo>
                  <a:pt x="10755070" y="4644245"/>
                  <a:pt x="10762197" y="4637682"/>
                  <a:pt x="10763226" y="4624562"/>
                </a:cubicBezTo>
                <a:lnTo>
                  <a:pt x="10789682" y="4613065"/>
                </a:lnTo>
                <a:lnTo>
                  <a:pt x="10789000" y="4602667"/>
                </a:lnTo>
                <a:lnTo>
                  <a:pt x="10798576" y="4610387"/>
                </a:lnTo>
                <a:cubicBezTo>
                  <a:pt x="10811609" y="4610297"/>
                  <a:pt x="10823858" y="4606905"/>
                  <a:pt x="10835322" y="4600214"/>
                </a:cubicBezTo>
                <a:cubicBezTo>
                  <a:pt x="10846789" y="4593525"/>
                  <a:pt x="10861375" y="4591198"/>
                  <a:pt x="10879081" y="4593232"/>
                </a:cubicBezTo>
                <a:lnTo>
                  <a:pt x="10899612" y="4560545"/>
                </a:lnTo>
                <a:lnTo>
                  <a:pt x="10874303" y="4520444"/>
                </a:lnTo>
                <a:lnTo>
                  <a:pt x="10850587" y="4504606"/>
                </a:lnTo>
                <a:lnTo>
                  <a:pt x="10857664" y="4474202"/>
                </a:lnTo>
                <a:lnTo>
                  <a:pt x="10818672" y="4432915"/>
                </a:lnTo>
                <a:cubicBezTo>
                  <a:pt x="10818869" y="4444564"/>
                  <a:pt x="10814819" y="4451968"/>
                  <a:pt x="10806525" y="4455128"/>
                </a:cubicBezTo>
                <a:cubicBezTo>
                  <a:pt x="10798228" y="4458285"/>
                  <a:pt x="10789276" y="4460096"/>
                  <a:pt x="10779671" y="4460558"/>
                </a:cubicBezTo>
                <a:cubicBezTo>
                  <a:pt x="10784537" y="4454086"/>
                  <a:pt x="10787122" y="4447417"/>
                  <a:pt x="10787427" y="4440551"/>
                </a:cubicBezTo>
                <a:lnTo>
                  <a:pt x="10804989" y="4431731"/>
                </a:lnTo>
                <a:cubicBezTo>
                  <a:pt x="10798786" y="4417839"/>
                  <a:pt x="10804412" y="4411434"/>
                  <a:pt x="10821867" y="4412514"/>
                </a:cubicBezTo>
                <a:cubicBezTo>
                  <a:pt x="10839322" y="4413594"/>
                  <a:pt x="10844949" y="4407188"/>
                  <a:pt x="10838746" y="4393297"/>
                </a:cubicBezTo>
                <a:cubicBezTo>
                  <a:pt x="10838904" y="4389937"/>
                  <a:pt x="10840243" y="4387322"/>
                  <a:pt x="10842766" y="4385459"/>
                </a:cubicBezTo>
                <a:cubicBezTo>
                  <a:pt x="10845289" y="4383595"/>
                  <a:pt x="10846687" y="4381850"/>
                  <a:pt x="10846958" y="4380222"/>
                </a:cubicBezTo>
                <a:cubicBezTo>
                  <a:pt x="10844365" y="4378131"/>
                  <a:pt x="10841228" y="4376422"/>
                  <a:pt x="10837551" y="4375099"/>
                </a:cubicBezTo>
                <a:cubicBezTo>
                  <a:pt x="10833874" y="4373775"/>
                  <a:pt x="10830853" y="4373803"/>
                  <a:pt x="10828487" y="4375178"/>
                </a:cubicBezTo>
                <a:lnTo>
                  <a:pt x="10811153" y="4387462"/>
                </a:lnTo>
                <a:lnTo>
                  <a:pt x="10797469" y="4386278"/>
                </a:lnTo>
                <a:lnTo>
                  <a:pt x="10795421" y="4355081"/>
                </a:lnTo>
                <a:lnTo>
                  <a:pt x="10817771" y="4350124"/>
                </a:lnTo>
                <a:cubicBezTo>
                  <a:pt x="10822740" y="4353857"/>
                  <a:pt x="10826941" y="4354508"/>
                  <a:pt x="10830370" y="4352075"/>
                </a:cubicBezTo>
                <a:cubicBezTo>
                  <a:pt x="10833802" y="4349645"/>
                  <a:pt x="10835381" y="4344900"/>
                  <a:pt x="10835105" y="4337839"/>
                </a:cubicBezTo>
                <a:cubicBezTo>
                  <a:pt x="10843207" y="4338900"/>
                  <a:pt x="10852090" y="4338950"/>
                  <a:pt x="10861760" y="4337994"/>
                </a:cubicBezTo>
                <a:cubicBezTo>
                  <a:pt x="10871428" y="4337034"/>
                  <a:pt x="10874326" y="4332259"/>
                  <a:pt x="10870456" y="4323668"/>
                </a:cubicBezTo>
                <a:cubicBezTo>
                  <a:pt x="10865274" y="4318122"/>
                  <a:pt x="10858650" y="4312234"/>
                  <a:pt x="10850590" y="4306009"/>
                </a:cubicBezTo>
                <a:cubicBezTo>
                  <a:pt x="10842528" y="4299782"/>
                  <a:pt x="10834708" y="4292930"/>
                  <a:pt x="10827132" y="4285453"/>
                </a:cubicBezTo>
                <a:cubicBezTo>
                  <a:pt x="10831973" y="4284365"/>
                  <a:pt x="10836772" y="4282626"/>
                  <a:pt x="10841528" y="4280236"/>
                </a:cubicBezTo>
                <a:cubicBezTo>
                  <a:pt x="10846285" y="4277850"/>
                  <a:pt x="10848632" y="4273313"/>
                  <a:pt x="10848570" y="4266630"/>
                </a:cubicBezTo>
                <a:cubicBezTo>
                  <a:pt x="10848117" y="4259700"/>
                  <a:pt x="10843101" y="4252372"/>
                  <a:pt x="10833523" y="4244649"/>
                </a:cubicBezTo>
                <a:lnTo>
                  <a:pt x="10813686" y="4218807"/>
                </a:lnTo>
                <a:cubicBezTo>
                  <a:pt x="10817635" y="4217068"/>
                  <a:pt x="10820685" y="4214603"/>
                  <a:pt x="10822837" y="4211414"/>
                </a:cubicBezTo>
                <a:cubicBezTo>
                  <a:pt x="10824989" y="4208226"/>
                  <a:pt x="10829237" y="4206727"/>
                  <a:pt x="10835583" y="4206919"/>
                </a:cubicBezTo>
                <a:lnTo>
                  <a:pt x="10787241" y="4161377"/>
                </a:lnTo>
                <a:cubicBezTo>
                  <a:pt x="10787352" y="4174597"/>
                  <a:pt x="10780053" y="4178560"/>
                  <a:pt x="10765346" y="4173267"/>
                </a:cubicBezTo>
                <a:cubicBezTo>
                  <a:pt x="10776441" y="4192608"/>
                  <a:pt x="10789589" y="4208680"/>
                  <a:pt x="10804792" y="4221484"/>
                </a:cubicBezTo>
                <a:cubicBezTo>
                  <a:pt x="10803171" y="4227016"/>
                  <a:pt x="10801849" y="4232789"/>
                  <a:pt x="10800827" y="4238805"/>
                </a:cubicBezTo>
                <a:cubicBezTo>
                  <a:pt x="10799805" y="4244819"/>
                  <a:pt x="10797171" y="4247892"/>
                  <a:pt x="10792929" y="4248028"/>
                </a:cubicBezTo>
                <a:cubicBezTo>
                  <a:pt x="10793062" y="4252923"/>
                  <a:pt x="10791368" y="4255935"/>
                  <a:pt x="10787854" y="4257068"/>
                </a:cubicBezTo>
                <a:cubicBezTo>
                  <a:pt x="10784338" y="4258199"/>
                  <a:pt x="10780251" y="4259282"/>
                  <a:pt x="10775594" y="4260313"/>
                </a:cubicBezTo>
                <a:cubicBezTo>
                  <a:pt x="10770658" y="4252778"/>
                  <a:pt x="10765481" y="4245868"/>
                  <a:pt x="10760062" y="4239582"/>
                </a:cubicBezTo>
                <a:cubicBezTo>
                  <a:pt x="10754642" y="4233298"/>
                  <a:pt x="10748494" y="4228889"/>
                  <a:pt x="10741620" y="4226355"/>
                </a:cubicBezTo>
                <a:lnTo>
                  <a:pt x="10727710" y="4221706"/>
                </a:lnTo>
                <a:lnTo>
                  <a:pt x="10761911" y="4259128"/>
                </a:lnTo>
                <a:cubicBezTo>
                  <a:pt x="10748610" y="4252235"/>
                  <a:pt x="10737588" y="4245536"/>
                  <a:pt x="10728846" y="4239034"/>
                </a:cubicBezTo>
                <a:cubicBezTo>
                  <a:pt x="10711350" y="4227252"/>
                  <a:pt x="10699425" y="4226939"/>
                  <a:pt x="10693071" y="4238092"/>
                </a:cubicBezTo>
                <a:cubicBezTo>
                  <a:pt x="10686718" y="4249246"/>
                  <a:pt x="10675990" y="4249897"/>
                  <a:pt x="10660887" y="4240047"/>
                </a:cubicBezTo>
                <a:lnTo>
                  <a:pt x="10655416" y="4225787"/>
                </a:lnTo>
                <a:cubicBezTo>
                  <a:pt x="10659631" y="4219475"/>
                  <a:pt x="10664773" y="4214319"/>
                  <a:pt x="10670841" y="4210321"/>
                </a:cubicBezTo>
                <a:cubicBezTo>
                  <a:pt x="10676908" y="4206323"/>
                  <a:pt x="10683246" y="4202132"/>
                  <a:pt x="10689856" y="4197750"/>
                </a:cubicBezTo>
                <a:lnTo>
                  <a:pt x="10726573" y="4204375"/>
                </a:lnTo>
                <a:cubicBezTo>
                  <a:pt x="10719757" y="4188349"/>
                  <a:pt x="10726781" y="4171580"/>
                  <a:pt x="10747645" y="4154072"/>
                </a:cubicBezTo>
                <a:cubicBezTo>
                  <a:pt x="10768510" y="4136563"/>
                  <a:pt x="10783915" y="4126554"/>
                  <a:pt x="10793859" y="4124038"/>
                </a:cubicBezTo>
                <a:cubicBezTo>
                  <a:pt x="10789272" y="4116032"/>
                  <a:pt x="10781748" y="4102170"/>
                  <a:pt x="10771288" y="4082451"/>
                </a:cubicBezTo>
                <a:cubicBezTo>
                  <a:pt x="10760829" y="4062735"/>
                  <a:pt x="10759233" y="4052831"/>
                  <a:pt x="10766503" y="4052743"/>
                </a:cubicBezTo>
                <a:cubicBezTo>
                  <a:pt x="10771678" y="4055274"/>
                  <a:pt x="10775298" y="4055730"/>
                  <a:pt x="10777364" y="4054114"/>
                </a:cubicBezTo>
                <a:cubicBezTo>
                  <a:pt x="10779430" y="4052498"/>
                  <a:pt x="10776952" y="4046396"/>
                  <a:pt x="10769928" y="4035808"/>
                </a:cubicBezTo>
                <a:cubicBezTo>
                  <a:pt x="10783791" y="4035429"/>
                  <a:pt x="10795233" y="4028377"/>
                  <a:pt x="10804252" y="4014654"/>
                </a:cubicBezTo>
                <a:cubicBezTo>
                  <a:pt x="10813273" y="4000932"/>
                  <a:pt x="10818786" y="3989922"/>
                  <a:pt x="10820791" y="3981622"/>
                </a:cubicBezTo>
                <a:cubicBezTo>
                  <a:pt x="10812554" y="3964107"/>
                  <a:pt x="10814666" y="3953090"/>
                  <a:pt x="10827124" y="3948566"/>
                </a:cubicBezTo>
                <a:cubicBezTo>
                  <a:pt x="10839582" y="3944046"/>
                  <a:pt x="10850244" y="3942384"/>
                  <a:pt x="10859109" y="3943581"/>
                </a:cubicBezTo>
                <a:cubicBezTo>
                  <a:pt x="10870028" y="3944383"/>
                  <a:pt x="10874133" y="3940718"/>
                  <a:pt x="10871426" y="3932585"/>
                </a:cubicBezTo>
                <a:cubicBezTo>
                  <a:pt x="10868720" y="3924455"/>
                  <a:pt x="10862108" y="3912969"/>
                  <a:pt x="10851590" y="3898128"/>
                </a:cubicBezTo>
                <a:cubicBezTo>
                  <a:pt x="10841368" y="3880585"/>
                  <a:pt x="10831943" y="3875174"/>
                  <a:pt x="10823314" y="3881896"/>
                </a:cubicBezTo>
                <a:cubicBezTo>
                  <a:pt x="10816164" y="3879481"/>
                  <a:pt x="10810852" y="3879164"/>
                  <a:pt x="10807379" y="3880946"/>
                </a:cubicBezTo>
                <a:cubicBezTo>
                  <a:pt x="10803906" y="3882728"/>
                  <a:pt x="10803440" y="3887140"/>
                  <a:pt x="10805980" y="3894180"/>
                </a:cubicBezTo>
                <a:lnTo>
                  <a:pt x="10811907" y="3915373"/>
                </a:lnTo>
                <a:cubicBezTo>
                  <a:pt x="10793031" y="3907059"/>
                  <a:pt x="10777363" y="3904412"/>
                  <a:pt x="10764900" y="3907425"/>
                </a:cubicBezTo>
                <a:cubicBezTo>
                  <a:pt x="10752437" y="3910438"/>
                  <a:pt x="10744237" y="3917915"/>
                  <a:pt x="10740296" y="3929851"/>
                </a:cubicBezTo>
                <a:cubicBezTo>
                  <a:pt x="10727030" y="3929276"/>
                  <a:pt x="10715019" y="3930535"/>
                  <a:pt x="10704262" y="3933625"/>
                </a:cubicBezTo>
                <a:cubicBezTo>
                  <a:pt x="10693505" y="3936714"/>
                  <a:pt x="10681494" y="3937973"/>
                  <a:pt x="10668228" y="3937398"/>
                </a:cubicBezTo>
                <a:cubicBezTo>
                  <a:pt x="10670932" y="3941149"/>
                  <a:pt x="10673051" y="3944637"/>
                  <a:pt x="10674585" y="3947857"/>
                </a:cubicBezTo>
                <a:cubicBezTo>
                  <a:pt x="10676119" y="3951077"/>
                  <a:pt x="10675901" y="3953501"/>
                  <a:pt x="10673929" y="3955125"/>
                </a:cubicBezTo>
                <a:cubicBezTo>
                  <a:pt x="10668945" y="3954047"/>
                  <a:pt x="10665116" y="3953284"/>
                  <a:pt x="10662441" y="3952838"/>
                </a:cubicBezTo>
                <a:cubicBezTo>
                  <a:pt x="10659764" y="3952390"/>
                  <a:pt x="10660782" y="3956356"/>
                  <a:pt x="10665489" y="3964732"/>
                </a:cubicBezTo>
                <a:lnTo>
                  <a:pt x="10657503" y="3981273"/>
                </a:lnTo>
                <a:lnTo>
                  <a:pt x="10597528" y="3965743"/>
                </a:lnTo>
                <a:lnTo>
                  <a:pt x="10583618" y="3961092"/>
                </a:lnTo>
                <a:cubicBezTo>
                  <a:pt x="10581589" y="3957541"/>
                  <a:pt x="10581599" y="3954814"/>
                  <a:pt x="10583648" y="3952909"/>
                </a:cubicBezTo>
                <a:cubicBezTo>
                  <a:pt x="10585696" y="3951005"/>
                  <a:pt x="10586902" y="3949242"/>
                  <a:pt x="10587270" y="3947623"/>
                </a:cubicBezTo>
                <a:cubicBezTo>
                  <a:pt x="10594314" y="3951319"/>
                  <a:pt x="10597611" y="3949738"/>
                  <a:pt x="10597160" y="3942878"/>
                </a:cubicBezTo>
                <a:cubicBezTo>
                  <a:pt x="10596712" y="3936019"/>
                  <a:pt x="10592656" y="3926047"/>
                  <a:pt x="10584994" y="3912962"/>
                </a:cubicBezTo>
                <a:cubicBezTo>
                  <a:pt x="10570500" y="3892250"/>
                  <a:pt x="10550065" y="3871668"/>
                  <a:pt x="10523683" y="3851219"/>
                </a:cubicBezTo>
                <a:cubicBezTo>
                  <a:pt x="10497305" y="3830772"/>
                  <a:pt x="10476013" y="3814425"/>
                  <a:pt x="10459808" y="3802180"/>
                </a:cubicBezTo>
                <a:cubicBezTo>
                  <a:pt x="10466953" y="3804520"/>
                  <a:pt x="10471020" y="3803150"/>
                  <a:pt x="10472009" y="3798066"/>
                </a:cubicBezTo>
                <a:cubicBezTo>
                  <a:pt x="10472998" y="3792982"/>
                  <a:pt x="10469770" y="3784088"/>
                  <a:pt x="10462321" y="3771381"/>
                </a:cubicBezTo>
                <a:lnTo>
                  <a:pt x="10479883" y="3762561"/>
                </a:lnTo>
                <a:cubicBezTo>
                  <a:pt x="10479832" y="3757459"/>
                  <a:pt x="10482446" y="3754096"/>
                  <a:pt x="10487724" y="3752471"/>
                </a:cubicBezTo>
                <a:cubicBezTo>
                  <a:pt x="10493003" y="3750844"/>
                  <a:pt x="10499207" y="3750376"/>
                  <a:pt x="10506338" y="3751064"/>
                </a:cubicBezTo>
                <a:cubicBezTo>
                  <a:pt x="10501231" y="3745238"/>
                  <a:pt x="10497879" y="3740210"/>
                  <a:pt x="10496278" y="3735979"/>
                </a:cubicBezTo>
                <a:cubicBezTo>
                  <a:pt x="10494678" y="3731748"/>
                  <a:pt x="10496056" y="3729712"/>
                  <a:pt x="10500413" y="3729874"/>
                </a:cubicBezTo>
                <a:cubicBezTo>
                  <a:pt x="10505381" y="3730735"/>
                  <a:pt x="10509183" y="3731064"/>
                  <a:pt x="10511816" y="3730862"/>
                </a:cubicBezTo>
                <a:cubicBezTo>
                  <a:pt x="10514447" y="3730658"/>
                  <a:pt x="10513459" y="3727126"/>
                  <a:pt x="10508851" y="3720265"/>
                </a:cubicBezTo>
                <a:cubicBezTo>
                  <a:pt x="10518874" y="3708856"/>
                  <a:pt x="10527113" y="3696213"/>
                  <a:pt x="10533573" y="3682342"/>
                </a:cubicBezTo>
                <a:cubicBezTo>
                  <a:pt x="10540032" y="3668470"/>
                  <a:pt x="10548214" y="3654960"/>
                  <a:pt x="10558123" y="3641817"/>
                </a:cubicBezTo>
                <a:cubicBezTo>
                  <a:pt x="10568400" y="3644359"/>
                  <a:pt x="10576353" y="3641744"/>
                  <a:pt x="10581985" y="3633975"/>
                </a:cubicBezTo>
                <a:cubicBezTo>
                  <a:pt x="10587616" y="3626206"/>
                  <a:pt x="10584680" y="3613169"/>
                  <a:pt x="10573181" y="3594871"/>
                </a:cubicBezTo>
                <a:cubicBezTo>
                  <a:pt x="10570564" y="3590982"/>
                  <a:pt x="10567078" y="3586804"/>
                  <a:pt x="10562722" y="3582335"/>
                </a:cubicBezTo>
                <a:cubicBezTo>
                  <a:pt x="10558364" y="3577863"/>
                  <a:pt x="10553796" y="3574455"/>
                  <a:pt x="10549011" y="3572100"/>
                </a:cubicBezTo>
                <a:cubicBezTo>
                  <a:pt x="10536468" y="3572451"/>
                  <a:pt x="10528258" y="3582655"/>
                  <a:pt x="10524378" y="3602709"/>
                </a:cubicBezTo>
                <a:cubicBezTo>
                  <a:pt x="10520497" y="3622765"/>
                  <a:pt x="10513426" y="3633066"/>
                  <a:pt x="10503163" y="3633614"/>
                </a:cubicBezTo>
                <a:cubicBezTo>
                  <a:pt x="10486026" y="3628755"/>
                  <a:pt x="10474121" y="3625858"/>
                  <a:pt x="10467447" y="3624922"/>
                </a:cubicBezTo>
                <a:cubicBezTo>
                  <a:pt x="10460770" y="3623985"/>
                  <a:pt x="10465680" y="3635466"/>
                  <a:pt x="10482178" y="3659367"/>
                </a:cubicBezTo>
                <a:cubicBezTo>
                  <a:pt x="10469289" y="3655882"/>
                  <a:pt x="10459492" y="3656327"/>
                  <a:pt x="10452788" y="3660701"/>
                </a:cubicBezTo>
                <a:cubicBezTo>
                  <a:pt x="10446083" y="3665075"/>
                  <a:pt x="10436344" y="3666386"/>
                  <a:pt x="10423567" y="3664633"/>
                </a:cubicBezTo>
                <a:lnTo>
                  <a:pt x="10407381" y="3625321"/>
                </a:lnTo>
                <a:cubicBezTo>
                  <a:pt x="10421037" y="3626074"/>
                  <a:pt x="10432153" y="3622727"/>
                  <a:pt x="10440736" y="3615286"/>
                </a:cubicBezTo>
                <a:cubicBezTo>
                  <a:pt x="10449319" y="3607844"/>
                  <a:pt x="10455534" y="3598904"/>
                  <a:pt x="10459385" y="3588468"/>
                </a:cubicBezTo>
                <a:cubicBezTo>
                  <a:pt x="10472772" y="3590919"/>
                  <a:pt x="10478948" y="3587144"/>
                  <a:pt x="10477915" y="3577147"/>
                </a:cubicBezTo>
                <a:cubicBezTo>
                  <a:pt x="10476880" y="3567148"/>
                  <a:pt x="10471085" y="3553723"/>
                  <a:pt x="10460531" y="3536870"/>
                </a:cubicBezTo>
                <a:lnTo>
                  <a:pt x="10494517" y="3501903"/>
                </a:lnTo>
                <a:cubicBezTo>
                  <a:pt x="10490548" y="3491794"/>
                  <a:pt x="10493019" y="3480521"/>
                  <a:pt x="10501934" y="3468081"/>
                </a:cubicBezTo>
                <a:cubicBezTo>
                  <a:pt x="10510849" y="3455640"/>
                  <a:pt x="10519249" y="3448325"/>
                  <a:pt x="10527137" y="3446138"/>
                </a:cubicBezTo>
                <a:cubicBezTo>
                  <a:pt x="10519926" y="3432733"/>
                  <a:pt x="10520897" y="3427361"/>
                  <a:pt x="10530047" y="3430019"/>
                </a:cubicBezTo>
                <a:cubicBezTo>
                  <a:pt x="10539197" y="3432677"/>
                  <a:pt x="10538912" y="3425472"/>
                  <a:pt x="10529195" y="3408405"/>
                </a:cubicBezTo>
                <a:cubicBezTo>
                  <a:pt x="10540758" y="3411847"/>
                  <a:pt x="10546420" y="3411762"/>
                  <a:pt x="10546185" y="3408152"/>
                </a:cubicBezTo>
                <a:cubicBezTo>
                  <a:pt x="10545947" y="3404541"/>
                  <a:pt x="10539526" y="3393073"/>
                  <a:pt x="10526919" y="3373743"/>
                </a:cubicBezTo>
                <a:lnTo>
                  <a:pt x="10467170" y="3361679"/>
                </a:lnTo>
                <a:cubicBezTo>
                  <a:pt x="10470323" y="3375162"/>
                  <a:pt x="10466179" y="3381123"/>
                  <a:pt x="10454739" y="3379558"/>
                </a:cubicBezTo>
                <a:cubicBezTo>
                  <a:pt x="10443300" y="3377994"/>
                  <a:pt x="10439156" y="3383955"/>
                  <a:pt x="10442308" y="3397439"/>
                </a:cubicBezTo>
                <a:lnTo>
                  <a:pt x="10424974" y="3409723"/>
                </a:lnTo>
                <a:cubicBezTo>
                  <a:pt x="10429600" y="3416873"/>
                  <a:pt x="10430664" y="3421559"/>
                  <a:pt x="10428165" y="3423786"/>
                </a:cubicBezTo>
                <a:cubicBezTo>
                  <a:pt x="10425666" y="3426009"/>
                  <a:pt x="10421939" y="3426834"/>
                  <a:pt x="10416989" y="3426263"/>
                </a:cubicBezTo>
                <a:lnTo>
                  <a:pt x="10389396" y="3420429"/>
                </a:lnTo>
                <a:lnTo>
                  <a:pt x="10355183" y="3451930"/>
                </a:lnTo>
                <a:cubicBezTo>
                  <a:pt x="10352846" y="3455175"/>
                  <a:pt x="10349024" y="3457429"/>
                  <a:pt x="10343723" y="3458694"/>
                </a:cubicBezTo>
                <a:cubicBezTo>
                  <a:pt x="10338420" y="3459957"/>
                  <a:pt x="10333345" y="3460379"/>
                  <a:pt x="10328499" y="3459959"/>
                </a:cubicBezTo>
                <a:cubicBezTo>
                  <a:pt x="10333316" y="3467127"/>
                  <a:pt x="10335140" y="3471880"/>
                  <a:pt x="10333971" y="3474219"/>
                </a:cubicBezTo>
                <a:cubicBezTo>
                  <a:pt x="10332802" y="3476560"/>
                  <a:pt x="10329837" y="3477452"/>
                  <a:pt x="10325076" y="3476896"/>
                </a:cubicBezTo>
                <a:lnTo>
                  <a:pt x="10297710" y="3474527"/>
                </a:lnTo>
                <a:cubicBezTo>
                  <a:pt x="10293759" y="3467580"/>
                  <a:pt x="10294766" y="3462785"/>
                  <a:pt x="10300735" y="3460142"/>
                </a:cubicBezTo>
                <a:cubicBezTo>
                  <a:pt x="10306702" y="3457500"/>
                  <a:pt x="10311244" y="3454732"/>
                  <a:pt x="10314362" y="3451844"/>
                </a:cubicBezTo>
                <a:cubicBezTo>
                  <a:pt x="10309962" y="3448160"/>
                  <a:pt x="10307872" y="3445108"/>
                  <a:pt x="10308090" y="3442684"/>
                </a:cubicBezTo>
                <a:cubicBezTo>
                  <a:pt x="10308311" y="3440263"/>
                  <a:pt x="10308501" y="3437408"/>
                  <a:pt x="10308662" y="3434117"/>
                </a:cubicBezTo>
                <a:cubicBezTo>
                  <a:pt x="10315941" y="3437047"/>
                  <a:pt x="10321167" y="3438935"/>
                  <a:pt x="10324341" y="3439785"/>
                </a:cubicBezTo>
                <a:cubicBezTo>
                  <a:pt x="10327514" y="3440632"/>
                  <a:pt x="10326697" y="3436828"/>
                  <a:pt x="10321892" y="3428371"/>
                </a:cubicBezTo>
                <a:cubicBezTo>
                  <a:pt x="10330940" y="3410773"/>
                  <a:pt x="10342326" y="3394239"/>
                  <a:pt x="10356048" y="3378769"/>
                </a:cubicBezTo>
                <a:cubicBezTo>
                  <a:pt x="10369774" y="3363301"/>
                  <a:pt x="10378764" y="3344837"/>
                  <a:pt x="10383023" y="3323378"/>
                </a:cubicBezTo>
                <a:cubicBezTo>
                  <a:pt x="10387582" y="3322266"/>
                  <a:pt x="10389472" y="3319412"/>
                  <a:pt x="10388699" y="3314823"/>
                </a:cubicBezTo>
                <a:cubicBezTo>
                  <a:pt x="10387925" y="3310232"/>
                  <a:pt x="10383831" y="3302554"/>
                  <a:pt x="10376417" y="3291789"/>
                </a:cubicBezTo>
                <a:lnTo>
                  <a:pt x="10371627" y="3287928"/>
                </a:lnTo>
                <a:cubicBezTo>
                  <a:pt x="10382930" y="3287397"/>
                  <a:pt x="10397214" y="3280450"/>
                  <a:pt x="10414477" y="3267082"/>
                </a:cubicBezTo>
                <a:cubicBezTo>
                  <a:pt x="10431738" y="3253713"/>
                  <a:pt x="10438896" y="3241839"/>
                  <a:pt x="10435947" y="3231460"/>
                </a:cubicBezTo>
                <a:cubicBezTo>
                  <a:pt x="10430649" y="3225616"/>
                  <a:pt x="10424255" y="3220325"/>
                  <a:pt x="10416765" y="3215584"/>
                </a:cubicBezTo>
                <a:cubicBezTo>
                  <a:pt x="10409271" y="3210841"/>
                  <a:pt x="10403050" y="3208150"/>
                  <a:pt x="10398093" y="3207505"/>
                </a:cubicBezTo>
                <a:lnTo>
                  <a:pt x="10380532" y="3216324"/>
                </a:lnTo>
                <a:cubicBezTo>
                  <a:pt x="10375785" y="3215984"/>
                  <a:pt x="10371710" y="3217213"/>
                  <a:pt x="10368301" y="3220004"/>
                </a:cubicBezTo>
                <a:cubicBezTo>
                  <a:pt x="10364894" y="3222797"/>
                  <a:pt x="10363270" y="3226820"/>
                  <a:pt x="10363426" y="3232076"/>
                </a:cubicBezTo>
                <a:cubicBezTo>
                  <a:pt x="10350627" y="3228527"/>
                  <a:pt x="10341789" y="3229198"/>
                  <a:pt x="10336913" y="3234088"/>
                </a:cubicBezTo>
                <a:cubicBezTo>
                  <a:pt x="10332039" y="3238980"/>
                  <a:pt x="10324455" y="3241482"/>
                  <a:pt x="10314165" y="3241597"/>
                </a:cubicBezTo>
                <a:lnTo>
                  <a:pt x="10151778" y="3324040"/>
                </a:lnTo>
                <a:cubicBezTo>
                  <a:pt x="10144024" y="3321070"/>
                  <a:pt x="10137525" y="3319933"/>
                  <a:pt x="10132280" y="3320628"/>
                </a:cubicBezTo>
                <a:cubicBezTo>
                  <a:pt x="10127034" y="3321323"/>
                  <a:pt x="10127831" y="3327710"/>
                  <a:pt x="10134671" y="3339789"/>
                </a:cubicBezTo>
                <a:cubicBezTo>
                  <a:pt x="10116161" y="3334167"/>
                  <a:pt x="10107343" y="3337999"/>
                  <a:pt x="10108215" y="3351286"/>
                </a:cubicBezTo>
                <a:cubicBezTo>
                  <a:pt x="10096054" y="3351670"/>
                  <a:pt x="10084574" y="3358143"/>
                  <a:pt x="10073777" y="3370707"/>
                </a:cubicBezTo>
                <a:cubicBezTo>
                  <a:pt x="10062979" y="3383269"/>
                  <a:pt x="10057429" y="3393703"/>
                  <a:pt x="10057124" y="3402005"/>
                </a:cubicBezTo>
                <a:lnTo>
                  <a:pt x="10008318" y="3418459"/>
                </a:lnTo>
                <a:lnTo>
                  <a:pt x="10014698" y="3446582"/>
                </a:lnTo>
                <a:cubicBezTo>
                  <a:pt x="9988972" y="3443278"/>
                  <a:pt x="9970072" y="3448967"/>
                  <a:pt x="9957996" y="3463644"/>
                </a:cubicBezTo>
                <a:cubicBezTo>
                  <a:pt x="9945922" y="3478324"/>
                  <a:pt x="9929472" y="3486808"/>
                  <a:pt x="9908647" y="3489097"/>
                </a:cubicBezTo>
                <a:cubicBezTo>
                  <a:pt x="9908605" y="3495629"/>
                  <a:pt x="9906408" y="3499603"/>
                  <a:pt x="9902061" y="3501022"/>
                </a:cubicBezTo>
                <a:cubicBezTo>
                  <a:pt x="9897714" y="3502442"/>
                  <a:pt x="9894207" y="3503716"/>
                  <a:pt x="9891541" y="3504850"/>
                </a:cubicBezTo>
                <a:lnTo>
                  <a:pt x="9852086" y="3525559"/>
                </a:lnTo>
                <a:cubicBezTo>
                  <a:pt x="9855106" y="3531277"/>
                  <a:pt x="9856929" y="3536030"/>
                  <a:pt x="9857557" y="3539819"/>
                </a:cubicBezTo>
                <a:cubicBezTo>
                  <a:pt x="9858182" y="3543606"/>
                  <a:pt x="9855220" y="3544499"/>
                  <a:pt x="9848661" y="3542494"/>
                </a:cubicBezTo>
                <a:cubicBezTo>
                  <a:pt x="9841103" y="3542487"/>
                  <a:pt x="9832333" y="3541298"/>
                  <a:pt x="9822351" y="3538925"/>
                </a:cubicBezTo>
                <a:cubicBezTo>
                  <a:pt x="9812369" y="3536553"/>
                  <a:pt x="9806163" y="3539892"/>
                  <a:pt x="9803735" y="3548947"/>
                </a:cubicBezTo>
                <a:cubicBezTo>
                  <a:pt x="9808569" y="3557835"/>
                  <a:pt x="9809500" y="3563373"/>
                  <a:pt x="9806525" y="3565556"/>
                </a:cubicBezTo>
                <a:cubicBezTo>
                  <a:pt x="9803551" y="3567742"/>
                  <a:pt x="9798438" y="3567585"/>
                  <a:pt x="9791188" y="3565090"/>
                </a:cubicBezTo>
                <a:cubicBezTo>
                  <a:pt x="9791068" y="3579082"/>
                  <a:pt x="9784804" y="3590170"/>
                  <a:pt x="9772398" y="3598360"/>
                </a:cubicBezTo>
                <a:cubicBezTo>
                  <a:pt x="9759993" y="3606548"/>
                  <a:pt x="9747628" y="3611077"/>
                  <a:pt x="9735309" y="3611950"/>
                </a:cubicBezTo>
                <a:cubicBezTo>
                  <a:pt x="9740120" y="3617608"/>
                  <a:pt x="9742867" y="3622010"/>
                  <a:pt x="9743546" y="3625156"/>
                </a:cubicBezTo>
                <a:cubicBezTo>
                  <a:pt x="9744224" y="3628302"/>
                  <a:pt x="9743377" y="3629808"/>
                  <a:pt x="9741007" y="3629675"/>
                </a:cubicBezTo>
                <a:lnTo>
                  <a:pt x="9722537" y="3624631"/>
                </a:lnTo>
                <a:lnTo>
                  <a:pt x="9711328" y="3613073"/>
                </a:lnTo>
                <a:lnTo>
                  <a:pt x="9707592" y="3595099"/>
                </a:lnTo>
                <a:cubicBezTo>
                  <a:pt x="9705124" y="3589462"/>
                  <a:pt x="9701659" y="3585265"/>
                  <a:pt x="9697197" y="3582508"/>
                </a:cubicBezTo>
                <a:cubicBezTo>
                  <a:pt x="9694810" y="3582058"/>
                  <a:pt x="9692609" y="3583940"/>
                  <a:pt x="9690596" y="3588152"/>
                </a:cubicBezTo>
                <a:cubicBezTo>
                  <a:pt x="9688581" y="3592365"/>
                  <a:pt x="9687150" y="3595853"/>
                  <a:pt x="9686301" y="3598616"/>
                </a:cubicBezTo>
                <a:lnTo>
                  <a:pt x="9653664" y="3631497"/>
                </a:lnTo>
                <a:cubicBezTo>
                  <a:pt x="9648444" y="3649092"/>
                  <a:pt x="9637044" y="3661554"/>
                  <a:pt x="9619461" y="3668886"/>
                </a:cubicBezTo>
                <a:cubicBezTo>
                  <a:pt x="9613955" y="3685074"/>
                  <a:pt x="9605841" y="3700182"/>
                  <a:pt x="9595113" y="3714211"/>
                </a:cubicBezTo>
                <a:cubicBezTo>
                  <a:pt x="9584385" y="3728241"/>
                  <a:pt x="9571249" y="3738697"/>
                  <a:pt x="9555700" y="3745579"/>
                </a:cubicBezTo>
                <a:lnTo>
                  <a:pt x="9503217" y="3682657"/>
                </a:lnTo>
                <a:lnTo>
                  <a:pt x="9504780" y="3678148"/>
                </a:lnTo>
                <a:cubicBezTo>
                  <a:pt x="9506465" y="3676161"/>
                  <a:pt x="9511244" y="3675776"/>
                  <a:pt x="9519117" y="3676991"/>
                </a:cubicBezTo>
                <a:cubicBezTo>
                  <a:pt x="9526988" y="3678207"/>
                  <a:pt x="9532537" y="3679428"/>
                  <a:pt x="9535761" y="3680652"/>
                </a:cubicBezTo>
                <a:cubicBezTo>
                  <a:pt x="9548918" y="3684804"/>
                  <a:pt x="9555513" y="3681090"/>
                  <a:pt x="9555548" y="3669511"/>
                </a:cubicBezTo>
                <a:cubicBezTo>
                  <a:pt x="9555583" y="3657932"/>
                  <a:pt x="9553679" y="3648126"/>
                  <a:pt x="9549829" y="3640092"/>
                </a:cubicBezTo>
                <a:lnTo>
                  <a:pt x="9559161" y="3628493"/>
                </a:lnTo>
                <a:cubicBezTo>
                  <a:pt x="9581241" y="3638802"/>
                  <a:pt x="9595879" y="3643781"/>
                  <a:pt x="9603079" y="3643432"/>
                </a:cubicBezTo>
                <a:cubicBezTo>
                  <a:pt x="9610278" y="3643081"/>
                  <a:pt x="9616828" y="3633121"/>
                  <a:pt x="9622733" y="3613555"/>
                </a:cubicBezTo>
                <a:cubicBezTo>
                  <a:pt x="9630018" y="3595741"/>
                  <a:pt x="9643904" y="3572282"/>
                  <a:pt x="9664396" y="3543181"/>
                </a:cubicBezTo>
                <a:cubicBezTo>
                  <a:pt x="9684885" y="3514080"/>
                  <a:pt x="9701093" y="3491580"/>
                  <a:pt x="9713020" y="3475687"/>
                </a:cubicBezTo>
                <a:lnTo>
                  <a:pt x="9742533" y="3451817"/>
                </a:lnTo>
                <a:lnTo>
                  <a:pt x="9767258" y="3472348"/>
                </a:lnTo>
                <a:lnTo>
                  <a:pt x="9718844" y="3596612"/>
                </a:lnTo>
                <a:cubicBezTo>
                  <a:pt x="9738455" y="3601287"/>
                  <a:pt x="9753069" y="3593586"/>
                  <a:pt x="9762686" y="3573517"/>
                </a:cubicBezTo>
                <a:cubicBezTo>
                  <a:pt x="9772303" y="3553445"/>
                  <a:pt x="9784593" y="3544786"/>
                  <a:pt x="9799562" y="3547541"/>
                </a:cubicBezTo>
                <a:lnTo>
                  <a:pt x="9867917" y="3488204"/>
                </a:lnTo>
                <a:cubicBezTo>
                  <a:pt x="9875166" y="3471769"/>
                  <a:pt x="9885208" y="3460676"/>
                  <a:pt x="9898040" y="3454925"/>
                </a:cubicBezTo>
                <a:cubicBezTo>
                  <a:pt x="9910873" y="3449175"/>
                  <a:pt x="9920523" y="3439209"/>
                  <a:pt x="9926991" y="3425028"/>
                </a:cubicBezTo>
                <a:lnTo>
                  <a:pt x="9962658" y="3414013"/>
                </a:lnTo>
                <a:lnTo>
                  <a:pt x="9996861" y="3376624"/>
                </a:lnTo>
                <a:lnTo>
                  <a:pt x="10044941" y="3360433"/>
                </a:lnTo>
                <a:lnTo>
                  <a:pt x="10063700" y="3306354"/>
                </a:lnTo>
                <a:cubicBezTo>
                  <a:pt x="10075967" y="3295540"/>
                  <a:pt x="10088335" y="3283477"/>
                  <a:pt x="10100803" y="3270167"/>
                </a:cubicBezTo>
                <a:cubicBezTo>
                  <a:pt x="10113271" y="3256858"/>
                  <a:pt x="10122159" y="3243355"/>
                  <a:pt x="10127462" y="3229661"/>
                </a:cubicBezTo>
                <a:lnTo>
                  <a:pt x="10150720" y="3223817"/>
                </a:lnTo>
                <a:lnTo>
                  <a:pt x="10226845" y="3157387"/>
                </a:lnTo>
                <a:lnTo>
                  <a:pt x="10248682" y="3109736"/>
                </a:lnTo>
                <a:lnTo>
                  <a:pt x="10262610" y="3115493"/>
                </a:lnTo>
                <a:cubicBezTo>
                  <a:pt x="10271797" y="3118970"/>
                  <a:pt x="10278963" y="3118712"/>
                  <a:pt x="10284109" y="3114720"/>
                </a:cubicBezTo>
                <a:cubicBezTo>
                  <a:pt x="10289253" y="3110730"/>
                  <a:pt x="10292950" y="3105173"/>
                  <a:pt x="10295200" y="3098051"/>
                </a:cubicBezTo>
                <a:cubicBezTo>
                  <a:pt x="10300914" y="3097515"/>
                  <a:pt x="10306538" y="3095332"/>
                  <a:pt x="10312070" y="3091500"/>
                </a:cubicBezTo>
                <a:cubicBezTo>
                  <a:pt x="10317600" y="3087667"/>
                  <a:pt x="10321293" y="3083396"/>
                  <a:pt x="10323147" y="3078689"/>
                </a:cubicBezTo>
                <a:cubicBezTo>
                  <a:pt x="10323676" y="3074613"/>
                  <a:pt x="10321103" y="3071833"/>
                  <a:pt x="10315426" y="3070343"/>
                </a:cubicBezTo>
                <a:lnTo>
                  <a:pt x="10300081" y="3022773"/>
                </a:lnTo>
                <a:cubicBezTo>
                  <a:pt x="10306260" y="3007510"/>
                  <a:pt x="10314566" y="2993768"/>
                  <a:pt x="10324998" y="2981548"/>
                </a:cubicBezTo>
                <a:cubicBezTo>
                  <a:pt x="10335429" y="2969328"/>
                  <a:pt x="10343735" y="2955586"/>
                  <a:pt x="10349916" y="2940321"/>
                </a:cubicBezTo>
                <a:cubicBezTo>
                  <a:pt x="10359713" y="2945231"/>
                  <a:pt x="10369534" y="2942420"/>
                  <a:pt x="10379379" y="2931893"/>
                </a:cubicBezTo>
                <a:lnTo>
                  <a:pt x="10388663" y="2935731"/>
                </a:lnTo>
                <a:cubicBezTo>
                  <a:pt x="10398738" y="2934744"/>
                  <a:pt x="10401849" y="2930876"/>
                  <a:pt x="10397995" y="2924129"/>
                </a:cubicBezTo>
                <a:lnTo>
                  <a:pt x="10393353" y="2922212"/>
                </a:lnTo>
                <a:cubicBezTo>
                  <a:pt x="10403735" y="2905033"/>
                  <a:pt x="10411014" y="2889149"/>
                  <a:pt x="10415191" y="2874558"/>
                </a:cubicBezTo>
                <a:cubicBezTo>
                  <a:pt x="10421747" y="2874154"/>
                  <a:pt x="10434621" y="2865093"/>
                  <a:pt x="10453815" y="2847372"/>
                </a:cubicBezTo>
                <a:cubicBezTo>
                  <a:pt x="10473012" y="2829651"/>
                  <a:pt x="10487058" y="2817211"/>
                  <a:pt x="10495958" y="2810048"/>
                </a:cubicBezTo>
                <a:cubicBezTo>
                  <a:pt x="10506101" y="2787187"/>
                  <a:pt x="10520480" y="2771234"/>
                  <a:pt x="10539101" y="2762185"/>
                </a:cubicBezTo>
                <a:cubicBezTo>
                  <a:pt x="10557721" y="2753137"/>
                  <a:pt x="10571320" y="2739436"/>
                  <a:pt x="10579899" y="2721085"/>
                </a:cubicBezTo>
                <a:lnTo>
                  <a:pt x="10623385" y="2687534"/>
                </a:lnTo>
                <a:lnTo>
                  <a:pt x="10628075" y="2674015"/>
                </a:lnTo>
                <a:lnTo>
                  <a:pt x="10637359" y="2677853"/>
                </a:lnTo>
                <a:cubicBezTo>
                  <a:pt x="10655753" y="2668821"/>
                  <a:pt x="10674838" y="2655885"/>
                  <a:pt x="10694611" y="2639047"/>
                </a:cubicBezTo>
                <a:cubicBezTo>
                  <a:pt x="10714387" y="2622210"/>
                  <a:pt x="10736182" y="2609108"/>
                  <a:pt x="10759999" y="2599740"/>
                </a:cubicBezTo>
                <a:lnTo>
                  <a:pt x="10806661" y="2541738"/>
                </a:lnTo>
                <a:lnTo>
                  <a:pt x="10792829" y="2505101"/>
                </a:lnTo>
                <a:lnTo>
                  <a:pt x="10768055" y="2500011"/>
                </a:lnTo>
                <a:lnTo>
                  <a:pt x="10794538" y="2454278"/>
                </a:lnTo>
                <a:lnTo>
                  <a:pt x="10762090" y="2425402"/>
                </a:lnTo>
                <a:cubicBezTo>
                  <a:pt x="10756037" y="2440936"/>
                  <a:pt x="10746313" y="2453663"/>
                  <a:pt x="10732921" y="2463584"/>
                </a:cubicBezTo>
                <a:cubicBezTo>
                  <a:pt x="10719527" y="2473504"/>
                  <a:pt x="10705942" y="2482059"/>
                  <a:pt x="10692171" y="2489247"/>
                </a:cubicBezTo>
                <a:cubicBezTo>
                  <a:pt x="10702537" y="2477215"/>
                  <a:pt x="10709800" y="2466477"/>
                  <a:pt x="10713961" y="2457033"/>
                </a:cubicBezTo>
                <a:lnTo>
                  <a:pt x="10743474" y="2433164"/>
                </a:lnTo>
                <a:cubicBezTo>
                  <a:pt x="10742292" y="2418719"/>
                  <a:pt x="10753692" y="2406257"/>
                  <a:pt x="10777675" y="2395776"/>
                </a:cubicBezTo>
                <a:cubicBezTo>
                  <a:pt x="10801657" y="2385296"/>
                  <a:pt x="10813057" y="2372833"/>
                  <a:pt x="10811876" y="2358389"/>
                </a:cubicBezTo>
                <a:cubicBezTo>
                  <a:pt x="10813924" y="2353761"/>
                  <a:pt x="10817230" y="2349329"/>
                  <a:pt x="10821794" y="2345097"/>
                </a:cubicBezTo>
                <a:cubicBezTo>
                  <a:pt x="10826358" y="2340866"/>
                  <a:pt x="10829274" y="2337563"/>
                  <a:pt x="10830540" y="2335188"/>
                </a:cubicBezTo>
                <a:cubicBezTo>
                  <a:pt x="10828026" y="2334149"/>
                  <a:pt x="10824540" y="2333994"/>
                  <a:pt x="10820083" y="2334729"/>
                </a:cubicBezTo>
                <a:cubicBezTo>
                  <a:pt x="10815627" y="2335462"/>
                  <a:pt x="10811360" y="2337564"/>
                  <a:pt x="10807282" y="2341031"/>
                </a:cubicBezTo>
                <a:lnTo>
                  <a:pt x="10776208" y="2369405"/>
                </a:lnTo>
                <a:lnTo>
                  <a:pt x="10757590" y="2377167"/>
                </a:lnTo>
                <a:lnTo>
                  <a:pt x="10771660" y="2336605"/>
                </a:lnTo>
                <a:lnTo>
                  <a:pt x="10805813" y="2314658"/>
                </a:lnTo>
                <a:cubicBezTo>
                  <a:pt x="10810780" y="2316281"/>
                  <a:pt x="10816339" y="2314285"/>
                  <a:pt x="10822488" y="2308669"/>
                </a:cubicBezTo>
                <a:cubicBezTo>
                  <a:pt x="10828638" y="2303055"/>
                  <a:pt x="10833440" y="2295593"/>
                  <a:pt x="10836889" y="2286284"/>
                </a:cubicBezTo>
                <a:cubicBezTo>
                  <a:pt x="10847715" y="2282172"/>
                  <a:pt x="10860192" y="2276166"/>
                  <a:pt x="10874324" y="2268268"/>
                </a:cubicBezTo>
                <a:cubicBezTo>
                  <a:pt x="10888454" y="2260368"/>
                  <a:pt x="10895128" y="2251963"/>
                  <a:pt x="10894349" y="2243055"/>
                </a:cubicBezTo>
                <a:cubicBezTo>
                  <a:pt x="10890068" y="2239138"/>
                  <a:pt x="10883945" y="2235746"/>
                  <a:pt x="10875983" y="2232884"/>
                </a:cubicBezTo>
                <a:cubicBezTo>
                  <a:pt x="10868018" y="2230021"/>
                  <a:pt x="10860735" y="2226149"/>
                  <a:pt x="10854134" y="2221271"/>
                </a:cubicBezTo>
                <a:cubicBezTo>
                  <a:pt x="10861540" y="2216498"/>
                  <a:pt x="10869240" y="2210879"/>
                  <a:pt x="10877232" y="2204413"/>
                </a:cubicBezTo>
                <a:cubicBezTo>
                  <a:pt x="10885225" y="2197951"/>
                  <a:pt x="10890994" y="2190244"/>
                  <a:pt x="10894540" y="2181296"/>
                </a:cubicBezTo>
                <a:cubicBezTo>
                  <a:pt x="10897667" y="2172285"/>
                  <a:pt x="10894589" y="2165858"/>
                  <a:pt x="10885304" y="2162019"/>
                </a:cubicBezTo>
                <a:lnTo>
                  <a:pt x="10871425" y="2140820"/>
                </a:lnTo>
                <a:cubicBezTo>
                  <a:pt x="10877930" y="2135783"/>
                  <a:pt x="10883562" y="2130381"/>
                  <a:pt x="10888324" y="2124621"/>
                </a:cubicBezTo>
                <a:cubicBezTo>
                  <a:pt x="10893086" y="2118861"/>
                  <a:pt x="10899880" y="2113940"/>
                  <a:pt x="10908707" y="2109860"/>
                </a:cubicBezTo>
                <a:lnTo>
                  <a:pt x="10865411" y="2081653"/>
                </a:lnTo>
                <a:cubicBezTo>
                  <a:pt x="10858384" y="2099358"/>
                  <a:pt x="10845957" y="2109679"/>
                  <a:pt x="10828131" y="2112615"/>
                </a:cubicBezTo>
                <a:cubicBezTo>
                  <a:pt x="10833238" y="2131044"/>
                  <a:pt x="10843011" y="2143673"/>
                  <a:pt x="10857451" y="2150502"/>
                </a:cubicBezTo>
                <a:cubicBezTo>
                  <a:pt x="10852164" y="2159051"/>
                  <a:pt x="10847166" y="2167720"/>
                  <a:pt x="10842458" y="2176510"/>
                </a:cubicBezTo>
                <a:cubicBezTo>
                  <a:pt x="10837752" y="2185298"/>
                  <a:pt x="10832373" y="2191233"/>
                  <a:pt x="10826328" y="2194316"/>
                </a:cubicBezTo>
                <a:cubicBezTo>
                  <a:pt x="10823856" y="2200809"/>
                  <a:pt x="10819836" y="2206017"/>
                  <a:pt x="10814273" y="2209944"/>
                </a:cubicBezTo>
                <a:cubicBezTo>
                  <a:pt x="10808709" y="2213869"/>
                  <a:pt x="10802368" y="2218120"/>
                  <a:pt x="10795253" y="2222690"/>
                </a:cubicBezTo>
                <a:cubicBezTo>
                  <a:pt x="10792400" y="2215930"/>
                  <a:pt x="10788868" y="2210175"/>
                  <a:pt x="10784655" y="2205426"/>
                </a:cubicBezTo>
                <a:cubicBezTo>
                  <a:pt x="10780441" y="2200678"/>
                  <a:pt x="10774184" y="2198951"/>
                  <a:pt x="10765886" y="2200242"/>
                </a:cubicBezTo>
                <a:lnTo>
                  <a:pt x="10748832" y="2203498"/>
                </a:lnTo>
                <a:lnTo>
                  <a:pt x="10776636" y="2230452"/>
                </a:lnTo>
                <a:cubicBezTo>
                  <a:pt x="10761661" y="2230273"/>
                  <a:pt x="10749786" y="2228798"/>
                  <a:pt x="10741015" y="2226029"/>
                </a:cubicBezTo>
                <a:cubicBezTo>
                  <a:pt x="10722790" y="2222143"/>
                  <a:pt x="10706175" y="2229874"/>
                  <a:pt x="10691170" y="2249219"/>
                </a:cubicBezTo>
                <a:cubicBezTo>
                  <a:pt x="10676167" y="2268566"/>
                  <a:pt x="10660712" y="2276776"/>
                  <a:pt x="10644807" y="2273852"/>
                </a:cubicBezTo>
                <a:lnTo>
                  <a:pt x="10644855" y="2258412"/>
                </a:lnTo>
                <a:cubicBezTo>
                  <a:pt x="10654219" y="2247039"/>
                  <a:pt x="10664258" y="2236590"/>
                  <a:pt x="10674972" y="2227063"/>
                </a:cubicBezTo>
                <a:cubicBezTo>
                  <a:pt x="10685684" y="2217538"/>
                  <a:pt x="10696883" y="2207568"/>
                  <a:pt x="10708569" y="2197155"/>
                </a:cubicBezTo>
                <a:lnTo>
                  <a:pt x="10756650" y="2180964"/>
                </a:lnTo>
                <a:cubicBezTo>
                  <a:pt x="10755765" y="2164068"/>
                  <a:pt x="10774765" y="2136710"/>
                  <a:pt x="10813647" y="2098897"/>
                </a:cubicBezTo>
                <a:cubicBezTo>
                  <a:pt x="10852531" y="2061082"/>
                  <a:pt x="10879655" y="2037087"/>
                  <a:pt x="10895018" y="2026905"/>
                </a:cubicBezTo>
                <a:cubicBezTo>
                  <a:pt x="10892913" y="2019272"/>
                  <a:pt x="10889855" y="2005770"/>
                  <a:pt x="10885848" y="1986398"/>
                </a:cubicBezTo>
                <a:cubicBezTo>
                  <a:pt x="10881841" y="1967029"/>
                  <a:pt x="10884976" y="1954799"/>
                  <a:pt x="10895256" y="1949711"/>
                </a:cubicBezTo>
                <a:cubicBezTo>
                  <a:pt x="10901165" y="1949577"/>
                  <a:pt x="10906013" y="1947716"/>
                  <a:pt x="10909799" y="1944129"/>
                </a:cubicBezTo>
                <a:cubicBezTo>
                  <a:pt x="10913586" y="1940542"/>
                  <a:pt x="10913414" y="1934030"/>
                  <a:pt x="10909280" y="1924591"/>
                </a:cubicBezTo>
                <a:cubicBezTo>
                  <a:pt x="10929000" y="1914603"/>
                  <a:pt x="10948937" y="1897296"/>
                  <a:pt x="10969090" y="1872670"/>
                </a:cubicBezTo>
                <a:cubicBezTo>
                  <a:pt x="10989244" y="1848047"/>
                  <a:pt x="11002988" y="1829468"/>
                  <a:pt x="11010320" y="1816934"/>
                </a:cubicBezTo>
                <a:cubicBezTo>
                  <a:pt x="11008245" y="1799006"/>
                  <a:pt x="11017205" y="1782744"/>
                  <a:pt x="11037198" y="1768142"/>
                </a:cubicBezTo>
                <a:cubicBezTo>
                  <a:pt x="11057192" y="1753544"/>
                  <a:pt x="11073102" y="1744019"/>
                  <a:pt x="11084929" y="1739570"/>
                </a:cubicBezTo>
                <a:cubicBezTo>
                  <a:pt x="11099863" y="1733184"/>
                  <a:pt x="11107633" y="1725447"/>
                  <a:pt x="11108241" y="1716359"/>
                </a:cubicBezTo>
                <a:cubicBezTo>
                  <a:pt x="11108851" y="1707273"/>
                  <a:pt x="11105786" y="1696344"/>
                  <a:pt x="11099047" y="1683572"/>
                </a:cubicBezTo>
                <a:cubicBezTo>
                  <a:pt x="11094192" y="1666964"/>
                  <a:pt x="11083865" y="1666130"/>
                  <a:pt x="11068068" y="1681070"/>
                </a:cubicBezTo>
                <a:cubicBezTo>
                  <a:pt x="11059315" y="1682710"/>
                  <a:pt x="11052011" y="1685915"/>
                  <a:pt x="11046153" y="1690686"/>
                </a:cubicBezTo>
                <a:cubicBezTo>
                  <a:pt x="11040296" y="1695458"/>
                  <a:pt x="11037242" y="1701712"/>
                  <a:pt x="11036992" y="1709444"/>
                </a:cubicBezTo>
                <a:lnTo>
                  <a:pt x="11033819" y="1733897"/>
                </a:lnTo>
                <a:cubicBezTo>
                  <a:pt x="11011767" y="1735620"/>
                  <a:pt x="10991152" y="1742770"/>
                  <a:pt x="10971972" y="1755343"/>
                </a:cubicBezTo>
                <a:cubicBezTo>
                  <a:pt x="10952791" y="1767917"/>
                  <a:pt x="10937186" y="1783580"/>
                  <a:pt x="10925152" y="1802330"/>
                </a:cubicBezTo>
                <a:cubicBezTo>
                  <a:pt x="10906791" y="1810626"/>
                  <a:pt x="10889201" y="1820530"/>
                  <a:pt x="10872381" y="1832040"/>
                </a:cubicBezTo>
                <a:cubicBezTo>
                  <a:pt x="10855561" y="1843549"/>
                  <a:pt x="10837971" y="1853454"/>
                  <a:pt x="10819610" y="1861750"/>
                </a:cubicBezTo>
                <a:cubicBezTo>
                  <a:pt x="10821376" y="1864947"/>
                  <a:pt x="10822465" y="1868189"/>
                  <a:pt x="10822873" y="1871473"/>
                </a:cubicBezTo>
                <a:cubicBezTo>
                  <a:pt x="10823283" y="1874755"/>
                  <a:pt x="10821659" y="1878163"/>
                  <a:pt x="10818001" y="1881696"/>
                </a:cubicBezTo>
                <a:cubicBezTo>
                  <a:pt x="10811571" y="1883654"/>
                  <a:pt x="10806596" y="1885246"/>
                  <a:pt x="10803073" y="1886475"/>
                </a:cubicBezTo>
                <a:cubicBezTo>
                  <a:pt x="10799550" y="1887701"/>
                  <a:pt x="10798827" y="1892340"/>
                  <a:pt x="10800899" y="1900389"/>
                </a:cubicBezTo>
                <a:lnTo>
                  <a:pt x="10780671" y="1928096"/>
                </a:lnTo>
                <a:lnTo>
                  <a:pt x="10704690" y="1948210"/>
                </a:lnTo>
                <a:lnTo>
                  <a:pt x="10687638" y="1951464"/>
                </a:lnTo>
                <a:cubicBezTo>
                  <a:pt x="10686712" y="1948074"/>
                  <a:pt x="10688208" y="1944400"/>
                  <a:pt x="10692127" y="1940437"/>
                </a:cubicBezTo>
                <a:cubicBezTo>
                  <a:pt x="10696044" y="1936475"/>
                  <a:pt x="10698700" y="1933280"/>
                  <a:pt x="10700098" y="1930851"/>
                </a:cubicBezTo>
                <a:cubicBezTo>
                  <a:pt x="10708004" y="1931008"/>
                  <a:pt x="10713505" y="1926626"/>
                  <a:pt x="10716598" y="1917707"/>
                </a:cubicBezTo>
                <a:cubicBezTo>
                  <a:pt x="10719695" y="1908787"/>
                  <a:pt x="10719405" y="1898148"/>
                  <a:pt x="10715731" y="1885785"/>
                </a:cubicBezTo>
                <a:cubicBezTo>
                  <a:pt x="10706585" y="1867835"/>
                  <a:pt x="10689005" y="1854122"/>
                  <a:pt x="10662984" y="1844653"/>
                </a:cubicBezTo>
                <a:cubicBezTo>
                  <a:pt x="10636966" y="1835184"/>
                  <a:pt x="10615880" y="1827752"/>
                  <a:pt x="10599725" y="1822361"/>
                </a:cubicBezTo>
                <a:cubicBezTo>
                  <a:pt x="10608510" y="1820623"/>
                  <a:pt x="10614979" y="1816000"/>
                  <a:pt x="10619133" y="1808486"/>
                </a:cubicBezTo>
                <a:cubicBezTo>
                  <a:pt x="10623289" y="1800971"/>
                  <a:pt x="10623578" y="1791215"/>
                  <a:pt x="10620000" y="1779215"/>
                </a:cubicBezTo>
                <a:lnTo>
                  <a:pt x="10649512" y="1755346"/>
                </a:lnTo>
                <a:cubicBezTo>
                  <a:pt x="10652212" y="1748519"/>
                  <a:pt x="10657720" y="1742208"/>
                  <a:pt x="10666032" y="1736413"/>
                </a:cubicBezTo>
                <a:cubicBezTo>
                  <a:pt x="10674346" y="1730617"/>
                  <a:pt x="10683333" y="1725746"/>
                  <a:pt x="10692997" y="1721796"/>
                </a:cubicBezTo>
                <a:cubicBezTo>
                  <a:pt x="10688975" y="1717450"/>
                  <a:pt x="10686989" y="1712979"/>
                  <a:pt x="10687035" y="1708382"/>
                </a:cubicBezTo>
                <a:cubicBezTo>
                  <a:pt x="10687081" y="1703786"/>
                  <a:pt x="10690128" y="1700105"/>
                  <a:pt x="10696172" y="1697345"/>
                </a:cubicBezTo>
                <a:cubicBezTo>
                  <a:pt x="10702697" y="1695106"/>
                  <a:pt x="10707870" y="1692949"/>
                  <a:pt x="10711685" y="1690878"/>
                </a:cubicBezTo>
                <a:cubicBezTo>
                  <a:pt x="10715500" y="1688804"/>
                  <a:pt x="10716030" y="1684729"/>
                  <a:pt x="10713272" y="1678650"/>
                </a:cubicBezTo>
                <a:cubicBezTo>
                  <a:pt x="10733580" y="1656453"/>
                  <a:pt x="10752047" y="1633815"/>
                  <a:pt x="10768678" y="1610740"/>
                </a:cubicBezTo>
                <a:cubicBezTo>
                  <a:pt x="10785309" y="1587665"/>
                  <a:pt x="10804168" y="1563900"/>
                  <a:pt x="10825257" y="1539448"/>
                </a:cubicBezTo>
                <a:cubicBezTo>
                  <a:pt x="10838342" y="1535840"/>
                  <a:pt x="10850957" y="1526887"/>
                  <a:pt x="10863106" y="1512586"/>
                </a:cubicBezTo>
                <a:cubicBezTo>
                  <a:pt x="10875255" y="1498286"/>
                  <a:pt x="10878207" y="1482759"/>
                  <a:pt x="10871965" y="1466007"/>
                </a:cubicBezTo>
                <a:cubicBezTo>
                  <a:pt x="10870395" y="1462566"/>
                  <a:pt x="10867758" y="1459329"/>
                  <a:pt x="10864055" y="1456296"/>
                </a:cubicBezTo>
                <a:cubicBezTo>
                  <a:pt x="10860352" y="1453261"/>
                  <a:pt x="10855773" y="1451799"/>
                  <a:pt x="10850318" y="1451903"/>
                </a:cubicBezTo>
                <a:cubicBezTo>
                  <a:pt x="10832472" y="1460950"/>
                  <a:pt x="10815370" y="1480288"/>
                  <a:pt x="10799011" y="1509915"/>
                </a:cubicBezTo>
                <a:cubicBezTo>
                  <a:pt x="10782650" y="1539544"/>
                  <a:pt x="10767099" y="1558234"/>
                  <a:pt x="10752355" y="1565987"/>
                </a:cubicBezTo>
                <a:cubicBezTo>
                  <a:pt x="10730873" y="1571168"/>
                  <a:pt x="10715691" y="1575410"/>
                  <a:pt x="10706804" y="1578715"/>
                </a:cubicBezTo>
                <a:cubicBezTo>
                  <a:pt x="10697915" y="1582018"/>
                  <a:pt x="10698588" y="1594104"/>
                  <a:pt x="10708820" y="1614975"/>
                </a:cubicBezTo>
                <a:cubicBezTo>
                  <a:pt x="10692572" y="1619099"/>
                  <a:pt x="10678541" y="1626394"/>
                  <a:pt x="10666727" y="1636861"/>
                </a:cubicBezTo>
                <a:cubicBezTo>
                  <a:pt x="10654913" y="1647328"/>
                  <a:pt x="10640492" y="1655750"/>
                  <a:pt x="10623460" y="1662127"/>
                </a:cubicBezTo>
                <a:lnTo>
                  <a:pt x="10622041" y="1620316"/>
                </a:lnTo>
                <a:cubicBezTo>
                  <a:pt x="10640853" y="1611992"/>
                  <a:pt x="10658319" y="1599891"/>
                  <a:pt x="10674444" y="1584014"/>
                </a:cubicBezTo>
                <a:cubicBezTo>
                  <a:pt x="10690569" y="1568136"/>
                  <a:pt x="10704176" y="1551863"/>
                  <a:pt x="10715267" y="1535193"/>
                </a:cubicBezTo>
                <a:cubicBezTo>
                  <a:pt x="10732778" y="1529337"/>
                  <a:pt x="10743524" y="1520037"/>
                  <a:pt x="10747502" y="1507297"/>
                </a:cubicBezTo>
                <a:cubicBezTo>
                  <a:pt x="10751479" y="1494556"/>
                  <a:pt x="10750617" y="1480460"/>
                  <a:pt x="10744920" y="1465007"/>
                </a:cubicBezTo>
                <a:lnTo>
                  <a:pt x="10811761" y="1394739"/>
                </a:lnTo>
                <a:cubicBezTo>
                  <a:pt x="10811667" y="1383855"/>
                  <a:pt x="10821272" y="1367002"/>
                  <a:pt x="10840580" y="1344175"/>
                </a:cubicBezTo>
                <a:cubicBezTo>
                  <a:pt x="10859890" y="1321347"/>
                  <a:pt x="10875689" y="1305765"/>
                  <a:pt x="10887980" y="1297430"/>
                </a:cubicBezTo>
                <a:cubicBezTo>
                  <a:pt x="10885116" y="1284329"/>
                  <a:pt x="10889402" y="1276439"/>
                  <a:pt x="10900836" y="1273760"/>
                </a:cubicBezTo>
                <a:cubicBezTo>
                  <a:pt x="10912271" y="1271079"/>
                  <a:pt x="10915786" y="1261582"/>
                  <a:pt x="10911383" y="1245270"/>
                </a:cubicBezTo>
                <a:cubicBezTo>
                  <a:pt x="10925789" y="1241994"/>
                  <a:pt x="10933804" y="1238009"/>
                  <a:pt x="10935435" y="1233314"/>
                </a:cubicBezTo>
                <a:cubicBezTo>
                  <a:pt x="10937062" y="1228620"/>
                  <a:pt x="10934257" y="1217584"/>
                  <a:pt x="10927015" y="1200203"/>
                </a:cubicBezTo>
                <a:lnTo>
                  <a:pt x="10849470" y="1224824"/>
                </a:lnTo>
                <a:cubicBezTo>
                  <a:pt x="10846582" y="1240804"/>
                  <a:pt x="10837509" y="1251654"/>
                  <a:pt x="10822257" y="1257371"/>
                </a:cubicBezTo>
                <a:cubicBezTo>
                  <a:pt x="10807005" y="1263088"/>
                  <a:pt x="10797933" y="1273939"/>
                  <a:pt x="10795042" y="1289920"/>
                </a:cubicBezTo>
                <a:lnTo>
                  <a:pt x="10763967" y="1318294"/>
                </a:lnTo>
                <a:cubicBezTo>
                  <a:pt x="10766594" y="1324748"/>
                  <a:pt x="10765544" y="1330324"/>
                  <a:pt x="10760817" y="1335027"/>
                </a:cubicBezTo>
                <a:cubicBezTo>
                  <a:pt x="10756090" y="1339727"/>
                  <a:pt x="10750397" y="1343384"/>
                  <a:pt x="10743740" y="1346000"/>
                </a:cubicBezTo>
                <a:lnTo>
                  <a:pt x="10708071" y="1357017"/>
                </a:lnTo>
                <a:lnTo>
                  <a:pt x="10642794" y="1422779"/>
                </a:lnTo>
                <a:cubicBezTo>
                  <a:pt x="10637741" y="1428741"/>
                  <a:pt x="10631137" y="1434385"/>
                  <a:pt x="10622987" y="1439711"/>
                </a:cubicBezTo>
                <a:cubicBezTo>
                  <a:pt x="10614836" y="1445036"/>
                  <a:pt x="10607465" y="1449072"/>
                  <a:pt x="10600872" y="1451820"/>
                </a:cubicBezTo>
                <a:cubicBezTo>
                  <a:pt x="10603757" y="1458168"/>
                  <a:pt x="10603741" y="1463315"/>
                  <a:pt x="10600824" y="1467260"/>
                </a:cubicBezTo>
                <a:cubicBezTo>
                  <a:pt x="10597907" y="1471209"/>
                  <a:pt x="10593248" y="1474435"/>
                  <a:pt x="10586850" y="1476942"/>
                </a:cubicBezTo>
                <a:lnTo>
                  <a:pt x="10549618" y="1492464"/>
                </a:lnTo>
                <a:cubicBezTo>
                  <a:pt x="10547831" y="1485821"/>
                  <a:pt x="10551855" y="1478683"/>
                  <a:pt x="10561692" y="1471048"/>
                </a:cubicBezTo>
                <a:cubicBezTo>
                  <a:pt x="10571527" y="1463415"/>
                  <a:pt x="10579424" y="1456587"/>
                  <a:pt x="10585383" y="1450570"/>
                </a:cubicBezTo>
                <a:cubicBezTo>
                  <a:pt x="10581192" y="1448623"/>
                  <a:pt x="10579908" y="1445946"/>
                  <a:pt x="10581532" y="1442538"/>
                </a:cubicBezTo>
                <a:cubicBezTo>
                  <a:pt x="10583159" y="1439130"/>
                  <a:pt x="10584977" y="1435160"/>
                  <a:pt x="10586992" y="1430624"/>
                </a:cubicBezTo>
                <a:cubicBezTo>
                  <a:pt x="10595646" y="1429588"/>
                  <a:pt x="10601977" y="1428554"/>
                  <a:pt x="10605982" y="1427528"/>
                </a:cubicBezTo>
                <a:cubicBezTo>
                  <a:pt x="10609988" y="1426498"/>
                  <a:pt x="10610906" y="1421939"/>
                  <a:pt x="10608737" y="1413850"/>
                </a:cubicBezTo>
                <a:cubicBezTo>
                  <a:pt x="10631036" y="1383994"/>
                  <a:pt x="10656048" y="1353970"/>
                  <a:pt x="10683771" y="1323781"/>
                </a:cubicBezTo>
                <a:cubicBezTo>
                  <a:pt x="10711496" y="1293591"/>
                  <a:pt x="10734185" y="1262609"/>
                  <a:pt x="10751842" y="1230833"/>
                </a:cubicBezTo>
                <a:cubicBezTo>
                  <a:pt x="10758863" y="1226221"/>
                  <a:pt x="10763074" y="1221091"/>
                  <a:pt x="10764480" y="1215446"/>
                </a:cubicBezTo>
                <a:cubicBezTo>
                  <a:pt x="10765885" y="1209800"/>
                  <a:pt x="10764295" y="1202272"/>
                  <a:pt x="10759709" y="1192861"/>
                </a:cubicBezTo>
                <a:lnTo>
                  <a:pt x="10755065" y="1190942"/>
                </a:lnTo>
                <a:cubicBezTo>
                  <a:pt x="10771263" y="1182501"/>
                  <a:pt x="10795144" y="1163391"/>
                  <a:pt x="10826708" y="1133609"/>
                </a:cubicBezTo>
                <a:cubicBezTo>
                  <a:pt x="10858270" y="1103825"/>
                  <a:pt x="10874797" y="1082961"/>
                  <a:pt x="10876288" y="1071016"/>
                </a:cubicBezTo>
                <a:cubicBezTo>
                  <a:pt x="10872005" y="1066777"/>
                  <a:pt x="10865881" y="1064031"/>
                  <a:pt x="10857914" y="1062775"/>
                </a:cubicBezTo>
                <a:cubicBezTo>
                  <a:pt x="10849944" y="1061520"/>
                  <a:pt x="10842649" y="1062153"/>
                  <a:pt x="10836022" y="1064674"/>
                </a:cubicBezTo>
                <a:lnTo>
                  <a:pt x="10806512" y="1088542"/>
                </a:lnTo>
                <a:cubicBezTo>
                  <a:pt x="10800014" y="1091330"/>
                  <a:pt x="10793611" y="1095769"/>
                  <a:pt x="10787296" y="1101853"/>
                </a:cubicBezTo>
                <a:cubicBezTo>
                  <a:pt x="10780983" y="1107939"/>
                  <a:pt x="10776510" y="1114462"/>
                  <a:pt x="10773873" y="1121424"/>
                </a:cubicBezTo>
                <a:cubicBezTo>
                  <a:pt x="10757787" y="1125400"/>
                  <a:pt x="10744982" y="1132345"/>
                  <a:pt x="10735462" y="1142255"/>
                </a:cubicBezTo>
                <a:cubicBezTo>
                  <a:pt x="10725942" y="1152169"/>
                  <a:pt x="10713906" y="1160720"/>
                  <a:pt x="10699361" y="1167909"/>
                </a:cubicBezTo>
                <a:lnTo>
                  <a:pt x="10425986" y="1389817"/>
                </a:lnTo>
                <a:cubicBezTo>
                  <a:pt x="10416686" y="1391123"/>
                  <a:pt x="10408155" y="1394038"/>
                  <a:pt x="10400395" y="1398557"/>
                </a:cubicBezTo>
                <a:cubicBezTo>
                  <a:pt x="10392633" y="1403078"/>
                  <a:pt x="10390284" y="1411125"/>
                  <a:pt x="10393348" y="1422696"/>
                </a:cubicBezTo>
                <a:cubicBezTo>
                  <a:pt x="10370349" y="1427788"/>
                  <a:pt x="10355855" y="1438971"/>
                  <a:pt x="10349861" y="1456247"/>
                </a:cubicBezTo>
                <a:cubicBezTo>
                  <a:pt x="10341197" y="1460662"/>
                  <a:pt x="10331947" y="1467008"/>
                  <a:pt x="10322109" y="1475286"/>
                </a:cubicBezTo>
                <a:lnTo>
                  <a:pt x="10298511" y="1498395"/>
                </a:lnTo>
                <a:lnTo>
                  <a:pt x="10315985" y="1476447"/>
                </a:lnTo>
                <a:cubicBezTo>
                  <a:pt x="10311504" y="1472351"/>
                  <a:pt x="10305083" y="1468817"/>
                  <a:pt x="10296724" y="1465852"/>
                </a:cubicBezTo>
                <a:cubicBezTo>
                  <a:pt x="10288363" y="1462884"/>
                  <a:pt x="10280724" y="1458854"/>
                  <a:pt x="10273808" y="1453760"/>
                </a:cubicBezTo>
                <a:cubicBezTo>
                  <a:pt x="10281625" y="1448698"/>
                  <a:pt x="10289754" y="1442745"/>
                  <a:pt x="10298197" y="1435900"/>
                </a:cubicBezTo>
                <a:cubicBezTo>
                  <a:pt x="10306640" y="1429058"/>
                  <a:pt x="10312751" y="1420920"/>
                  <a:pt x="10316530" y="1411489"/>
                </a:cubicBezTo>
                <a:cubicBezTo>
                  <a:pt x="10319869" y="1401994"/>
                  <a:pt x="10316668" y="1395251"/>
                  <a:pt x="10306923" y="1391265"/>
                </a:cubicBezTo>
                <a:lnTo>
                  <a:pt x="10292444" y="1369046"/>
                </a:lnTo>
                <a:cubicBezTo>
                  <a:pt x="10299313" y="1363710"/>
                  <a:pt x="10305267" y="1357998"/>
                  <a:pt x="10310308" y="1351913"/>
                </a:cubicBezTo>
                <a:cubicBezTo>
                  <a:pt x="10315349" y="1345828"/>
                  <a:pt x="10322523" y="1340615"/>
                  <a:pt x="10331830" y="1336274"/>
                </a:cubicBezTo>
                <a:lnTo>
                  <a:pt x="10286449" y="1306847"/>
                </a:lnTo>
                <a:cubicBezTo>
                  <a:pt x="10278959" y="1325509"/>
                  <a:pt x="10265830" y="1336434"/>
                  <a:pt x="10247065" y="1339621"/>
                </a:cubicBezTo>
                <a:cubicBezTo>
                  <a:pt x="10252333" y="1358976"/>
                  <a:pt x="10262542" y="1372205"/>
                  <a:pt x="10277693" y="1379307"/>
                </a:cubicBezTo>
                <a:cubicBezTo>
                  <a:pt x="10272083" y="1388328"/>
                  <a:pt x="10266778" y="1397474"/>
                  <a:pt x="10261777" y="1406745"/>
                </a:cubicBezTo>
                <a:cubicBezTo>
                  <a:pt x="10256778" y="1416015"/>
                  <a:pt x="10251088" y="1422288"/>
                  <a:pt x="10244713" y="1425564"/>
                </a:cubicBezTo>
                <a:cubicBezTo>
                  <a:pt x="10242077" y="1432407"/>
                  <a:pt x="10237819" y="1437907"/>
                  <a:pt x="10231946" y="1442068"/>
                </a:cubicBezTo>
                <a:cubicBezTo>
                  <a:pt x="10226072" y="1446228"/>
                  <a:pt x="10219379" y="1450734"/>
                  <a:pt x="10211870" y="1455581"/>
                </a:cubicBezTo>
                <a:cubicBezTo>
                  <a:pt x="10208907" y="1448486"/>
                  <a:pt x="10205224" y="1442453"/>
                  <a:pt x="10200820" y="1437481"/>
                </a:cubicBezTo>
                <a:cubicBezTo>
                  <a:pt x="10196414" y="1432511"/>
                  <a:pt x="10189842" y="1430729"/>
                  <a:pt x="10181107" y="1432134"/>
                </a:cubicBezTo>
                <a:lnTo>
                  <a:pt x="10163152" y="1435654"/>
                </a:lnTo>
                <a:lnTo>
                  <a:pt x="10192246" y="1463848"/>
                </a:lnTo>
                <a:cubicBezTo>
                  <a:pt x="10176496" y="1463743"/>
                  <a:pt x="10164014" y="1462259"/>
                  <a:pt x="10154804" y="1459395"/>
                </a:cubicBezTo>
                <a:cubicBezTo>
                  <a:pt x="10135657" y="1455409"/>
                  <a:pt x="10118139" y="1463634"/>
                  <a:pt x="10102249" y="1484064"/>
                </a:cubicBezTo>
                <a:cubicBezTo>
                  <a:pt x="10086360" y="1504497"/>
                  <a:pt x="10070059" y="1513219"/>
                  <a:pt x="10053347" y="1510231"/>
                </a:cubicBezTo>
                <a:lnTo>
                  <a:pt x="10053484" y="1493991"/>
                </a:lnTo>
                <a:cubicBezTo>
                  <a:pt x="10063396" y="1481978"/>
                  <a:pt x="10074013" y="1470931"/>
                  <a:pt x="10085335" y="1460851"/>
                </a:cubicBezTo>
                <a:cubicBezTo>
                  <a:pt x="10096655" y="1450774"/>
                  <a:pt x="10108490" y="1440224"/>
                  <a:pt x="10120839" y="1429206"/>
                </a:cubicBezTo>
                <a:lnTo>
                  <a:pt x="10171500" y="1411909"/>
                </a:lnTo>
                <a:cubicBezTo>
                  <a:pt x="10170664" y="1394142"/>
                  <a:pt x="10190801" y="1365262"/>
                  <a:pt x="10231907" y="1325274"/>
                </a:cubicBezTo>
                <a:cubicBezTo>
                  <a:pt x="10273016" y="1285283"/>
                  <a:pt x="10301678" y="1259894"/>
                  <a:pt x="10317894" y="1249099"/>
                </a:cubicBezTo>
                <a:cubicBezTo>
                  <a:pt x="10315722" y="1241082"/>
                  <a:pt x="10312582" y="1226899"/>
                  <a:pt x="10308475" y="1206545"/>
                </a:cubicBezTo>
                <a:cubicBezTo>
                  <a:pt x="10304368" y="1186195"/>
                  <a:pt x="10307735" y="1173314"/>
                  <a:pt x="10318576" y="1167905"/>
                </a:cubicBezTo>
                <a:cubicBezTo>
                  <a:pt x="10324792" y="1167731"/>
                  <a:pt x="10329900" y="1165747"/>
                  <a:pt x="10333903" y="1161953"/>
                </a:cubicBezTo>
                <a:cubicBezTo>
                  <a:pt x="10337906" y="1158160"/>
                  <a:pt x="10337762" y="1151311"/>
                  <a:pt x="10333466" y="1141406"/>
                </a:cubicBezTo>
                <a:cubicBezTo>
                  <a:pt x="10354263" y="1130791"/>
                  <a:pt x="10375329" y="1112476"/>
                  <a:pt x="10396663" y="1086463"/>
                </a:cubicBezTo>
                <a:cubicBezTo>
                  <a:pt x="10417999" y="1060452"/>
                  <a:pt x="10432558" y="1040834"/>
                  <a:pt x="10440340" y="1027609"/>
                </a:cubicBezTo>
                <a:cubicBezTo>
                  <a:pt x="10438257" y="1008765"/>
                  <a:pt x="10447771" y="991610"/>
                  <a:pt x="10468882" y="976141"/>
                </a:cubicBezTo>
                <a:cubicBezTo>
                  <a:pt x="10489992" y="960675"/>
                  <a:pt x="10506780" y="950568"/>
                  <a:pt x="10519244" y="945822"/>
                </a:cubicBezTo>
                <a:cubicBezTo>
                  <a:pt x="10534987" y="939022"/>
                  <a:pt x="10543203" y="930842"/>
                  <a:pt x="10543893" y="921280"/>
                </a:cubicBezTo>
                <a:cubicBezTo>
                  <a:pt x="10544586" y="911719"/>
                  <a:pt x="10541423" y="900242"/>
                  <a:pt x="10534406" y="886845"/>
                </a:cubicBezTo>
                <a:cubicBezTo>
                  <a:pt x="10529392" y="869405"/>
                  <a:pt x="10518535" y="868585"/>
                  <a:pt x="10501836" y="884386"/>
                </a:cubicBezTo>
                <a:cubicBezTo>
                  <a:pt x="10492621" y="886161"/>
                  <a:pt x="10484920" y="889573"/>
                  <a:pt x="10478733" y="894624"/>
                </a:cubicBezTo>
                <a:cubicBezTo>
                  <a:pt x="10472546" y="899675"/>
                  <a:pt x="10469299" y="906269"/>
                  <a:pt x="10468993" y="914404"/>
                </a:cubicBezTo>
                <a:lnTo>
                  <a:pt x="10465518" y="940141"/>
                </a:lnTo>
                <a:cubicBezTo>
                  <a:pt x="10442315" y="942076"/>
                  <a:pt x="10420592" y="949711"/>
                  <a:pt x="10400348" y="963043"/>
                </a:cubicBezTo>
                <a:cubicBezTo>
                  <a:pt x="10380104" y="976375"/>
                  <a:pt x="10363604" y="992936"/>
                  <a:pt x="10350841" y="1012724"/>
                </a:cubicBezTo>
                <a:cubicBezTo>
                  <a:pt x="10331484" y="1021552"/>
                  <a:pt x="10312927" y="1032068"/>
                  <a:pt x="10295172" y="1044267"/>
                </a:cubicBezTo>
                <a:cubicBezTo>
                  <a:pt x="10277416" y="1056467"/>
                  <a:pt x="10258860" y="1066982"/>
                  <a:pt x="10239502" y="1075810"/>
                </a:cubicBezTo>
                <a:cubicBezTo>
                  <a:pt x="10241342" y="1079164"/>
                  <a:pt x="10242469" y="1082567"/>
                  <a:pt x="10242880" y="1086019"/>
                </a:cubicBezTo>
                <a:cubicBezTo>
                  <a:pt x="10243293" y="1089469"/>
                  <a:pt x="10241566" y="1093063"/>
                  <a:pt x="10237698" y="1096799"/>
                </a:cubicBezTo>
                <a:cubicBezTo>
                  <a:pt x="10230924" y="1098894"/>
                  <a:pt x="10225683" y="1100596"/>
                  <a:pt x="10221970" y="1101908"/>
                </a:cubicBezTo>
                <a:cubicBezTo>
                  <a:pt x="10218258" y="1103218"/>
                  <a:pt x="10217472" y="1108100"/>
                  <a:pt x="10219607" y="1116555"/>
                </a:cubicBezTo>
                <a:lnTo>
                  <a:pt x="10198176" y="1145810"/>
                </a:lnTo>
                <a:lnTo>
                  <a:pt x="10118148" y="1167390"/>
                </a:lnTo>
                <a:lnTo>
                  <a:pt x="10100195" y="1170908"/>
                </a:lnTo>
                <a:cubicBezTo>
                  <a:pt x="10099240" y="1167348"/>
                  <a:pt x="10100833" y="1163475"/>
                  <a:pt x="10104978" y="1159284"/>
                </a:cubicBezTo>
                <a:cubicBezTo>
                  <a:pt x="10109120" y="1155096"/>
                  <a:pt x="10111931" y="1151720"/>
                  <a:pt x="10113414" y="1149158"/>
                </a:cubicBezTo>
                <a:cubicBezTo>
                  <a:pt x="10121729" y="1149278"/>
                  <a:pt x="10127539" y="1144639"/>
                  <a:pt x="10130843" y="1135240"/>
                </a:cubicBezTo>
                <a:cubicBezTo>
                  <a:pt x="10134150" y="1125842"/>
                  <a:pt x="10133904" y="1114653"/>
                  <a:pt x="10130108" y="1101670"/>
                </a:cubicBezTo>
                <a:cubicBezTo>
                  <a:pt x="10120590" y="1082841"/>
                  <a:pt x="10102176" y="1068516"/>
                  <a:pt x="10074860" y="1058702"/>
                </a:cubicBezTo>
                <a:cubicBezTo>
                  <a:pt x="10047547" y="1048887"/>
                  <a:pt x="10025410" y="1041189"/>
                  <a:pt x="10008448" y="1035608"/>
                </a:cubicBezTo>
                <a:cubicBezTo>
                  <a:pt x="10017698" y="1033732"/>
                  <a:pt x="10024528" y="1028833"/>
                  <a:pt x="10028939" y="1020907"/>
                </a:cubicBezTo>
                <a:cubicBezTo>
                  <a:pt x="10033352" y="1012979"/>
                  <a:pt x="10033710" y="1002716"/>
                  <a:pt x="10030014" y="990115"/>
                </a:cubicBezTo>
                <a:lnTo>
                  <a:pt x="10061188" y="964844"/>
                </a:lnTo>
                <a:cubicBezTo>
                  <a:pt x="10064066" y="957649"/>
                  <a:pt x="10069894" y="950980"/>
                  <a:pt x="10078669" y="944839"/>
                </a:cubicBezTo>
                <a:cubicBezTo>
                  <a:pt x="10087446" y="938697"/>
                  <a:pt x="10096926" y="933523"/>
                  <a:pt x="10107112" y="929314"/>
                </a:cubicBezTo>
                <a:cubicBezTo>
                  <a:pt x="10102906" y="924766"/>
                  <a:pt x="10100843" y="920074"/>
                  <a:pt x="10100917" y="915239"/>
                </a:cubicBezTo>
                <a:cubicBezTo>
                  <a:pt x="10100991" y="910404"/>
                  <a:pt x="10104215" y="906516"/>
                  <a:pt x="10110589" y="903579"/>
                </a:cubicBezTo>
                <a:cubicBezTo>
                  <a:pt x="10117464" y="901188"/>
                  <a:pt x="10122917" y="898891"/>
                  <a:pt x="10126941" y="896691"/>
                </a:cubicBezTo>
                <a:cubicBezTo>
                  <a:pt x="10130965" y="894489"/>
                  <a:pt x="10131545" y="890199"/>
                  <a:pt x="10128678" y="883821"/>
                </a:cubicBezTo>
                <a:cubicBezTo>
                  <a:pt x="10150161" y="860360"/>
                  <a:pt x="10169712" y="836447"/>
                  <a:pt x="10187333" y="812085"/>
                </a:cubicBezTo>
                <a:cubicBezTo>
                  <a:pt x="10204953" y="787722"/>
                  <a:pt x="10224922" y="762620"/>
                  <a:pt x="10247239" y="736785"/>
                </a:cubicBezTo>
                <a:cubicBezTo>
                  <a:pt x="10261023" y="732917"/>
                  <a:pt x="10274341" y="723429"/>
                  <a:pt x="10287199" y="708320"/>
                </a:cubicBezTo>
                <a:cubicBezTo>
                  <a:pt x="10300057" y="693212"/>
                  <a:pt x="10303248" y="676863"/>
                  <a:pt x="10296776" y="659280"/>
                </a:cubicBezTo>
                <a:cubicBezTo>
                  <a:pt x="10295144" y="655669"/>
                  <a:pt x="10292388" y="652279"/>
                  <a:pt x="10288511" y="649109"/>
                </a:cubicBezTo>
                <a:cubicBezTo>
                  <a:pt x="10284633" y="645937"/>
                  <a:pt x="10279825" y="644426"/>
                  <a:pt x="10274087" y="644566"/>
                </a:cubicBezTo>
                <a:cubicBezTo>
                  <a:pt x="10255267" y="654180"/>
                  <a:pt x="10237171" y="674616"/>
                  <a:pt x="10219799" y="705869"/>
                </a:cubicBezTo>
                <a:cubicBezTo>
                  <a:pt x="10202425" y="737123"/>
                  <a:pt x="10185965" y="756867"/>
                  <a:pt x="10170414" y="765105"/>
                </a:cubicBezTo>
                <a:cubicBezTo>
                  <a:pt x="10147790" y="770674"/>
                  <a:pt x="10131798" y="775220"/>
                  <a:pt x="10122433" y="778746"/>
                </a:cubicBezTo>
                <a:cubicBezTo>
                  <a:pt x="10113065" y="782270"/>
                  <a:pt x="10113705" y="794978"/>
                  <a:pt x="10124351" y="816873"/>
                </a:cubicBezTo>
                <a:cubicBezTo>
                  <a:pt x="10107238" y="821301"/>
                  <a:pt x="10092440" y="829052"/>
                  <a:pt x="10079956" y="840127"/>
                </a:cubicBezTo>
                <a:cubicBezTo>
                  <a:pt x="10067472" y="851202"/>
                  <a:pt x="10052257" y="860140"/>
                  <a:pt x="10034306" y="866944"/>
                </a:cubicBezTo>
                <a:lnTo>
                  <a:pt x="10033047" y="822974"/>
                </a:lnTo>
                <a:cubicBezTo>
                  <a:pt x="10052881" y="814114"/>
                  <a:pt x="10071318" y="801289"/>
                  <a:pt x="10088367" y="784500"/>
                </a:cubicBezTo>
                <a:cubicBezTo>
                  <a:pt x="10105416" y="767710"/>
                  <a:pt x="10119818" y="750518"/>
                  <a:pt x="10131577" y="732922"/>
                </a:cubicBezTo>
                <a:cubicBezTo>
                  <a:pt x="10150028" y="726666"/>
                  <a:pt x="10161382" y="716824"/>
                  <a:pt x="10165637" y="703402"/>
                </a:cubicBezTo>
                <a:cubicBezTo>
                  <a:pt x="10169891" y="689978"/>
                  <a:pt x="10169063" y="675157"/>
                  <a:pt x="10163157" y="658936"/>
                </a:cubicBezTo>
                <a:lnTo>
                  <a:pt x="10233852" y="584655"/>
                </a:lnTo>
                <a:cubicBezTo>
                  <a:pt x="10233814" y="573209"/>
                  <a:pt x="10244010" y="555429"/>
                  <a:pt x="10264446" y="531312"/>
                </a:cubicBezTo>
                <a:cubicBezTo>
                  <a:pt x="10284883" y="507194"/>
                  <a:pt x="10301587" y="490717"/>
                  <a:pt x="10314562" y="481882"/>
                </a:cubicBezTo>
                <a:cubicBezTo>
                  <a:pt x="10311622" y="468118"/>
                  <a:pt x="10316174" y="459796"/>
                  <a:pt x="10328215" y="456914"/>
                </a:cubicBezTo>
                <a:cubicBezTo>
                  <a:pt x="10340258" y="454031"/>
                  <a:pt x="10344007" y="444022"/>
                  <a:pt x="10339467" y="426889"/>
                </a:cubicBezTo>
                <a:cubicBezTo>
                  <a:pt x="10354637" y="423363"/>
                  <a:pt x="10363091" y="419128"/>
                  <a:pt x="10364832" y="414181"/>
                </a:cubicBezTo>
                <a:cubicBezTo>
                  <a:pt x="10366569" y="409234"/>
                  <a:pt x="10363680" y="397642"/>
                  <a:pt x="10356161" y="379402"/>
                </a:cubicBezTo>
                <a:lnTo>
                  <a:pt x="10274462" y="405730"/>
                </a:lnTo>
                <a:cubicBezTo>
                  <a:pt x="10271335" y="422554"/>
                  <a:pt x="10261731" y="434017"/>
                  <a:pt x="10245658" y="440115"/>
                </a:cubicBezTo>
                <a:cubicBezTo>
                  <a:pt x="10229584" y="446213"/>
                  <a:pt x="10219981" y="457676"/>
                  <a:pt x="10216852" y="474501"/>
                </a:cubicBezTo>
                <a:lnTo>
                  <a:pt x="10184009" y="504519"/>
                </a:lnTo>
                <a:cubicBezTo>
                  <a:pt x="10186736" y="511292"/>
                  <a:pt x="10185600" y="517163"/>
                  <a:pt x="10180603" y="522136"/>
                </a:cubicBezTo>
                <a:cubicBezTo>
                  <a:pt x="10175605" y="527105"/>
                  <a:pt x="10169596" y="530984"/>
                  <a:pt x="10162580" y="533772"/>
                </a:cubicBezTo>
                <a:lnTo>
                  <a:pt x="10125001" y="545559"/>
                </a:lnTo>
                <a:lnTo>
                  <a:pt x="10055977" y="615091"/>
                </a:lnTo>
                <a:cubicBezTo>
                  <a:pt x="10050630" y="621390"/>
                  <a:pt x="10043652" y="627363"/>
                  <a:pt x="10035050" y="633011"/>
                </a:cubicBezTo>
                <a:cubicBezTo>
                  <a:pt x="10026447" y="638656"/>
                  <a:pt x="10018672" y="642942"/>
                  <a:pt x="10011722" y="645870"/>
                </a:cubicBezTo>
                <a:cubicBezTo>
                  <a:pt x="10014721" y="652530"/>
                  <a:pt x="10014675" y="657944"/>
                  <a:pt x="10011585" y="662110"/>
                </a:cubicBezTo>
                <a:cubicBezTo>
                  <a:pt x="10008495" y="666279"/>
                  <a:pt x="10003577" y="669699"/>
                  <a:pt x="9996833" y="672371"/>
                </a:cubicBezTo>
                <a:lnTo>
                  <a:pt x="9957586" y="688905"/>
                </a:lnTo>
                <a:cubicBezTo>
                  <a:pt x="9955744" y="681928"/>
                  <a:pt x="9960016" y="674397"/>
                  <a:pt x="9970405" y="666312"/>
                </a:cubicBezTo>
                <a:cubicBezTo>
                  <a:pt x="9980793" y="658229"/>
                  <a:pt x="9989137" y="651003"/>
                  <a:pt x="9995438" y="644641"/>
                </a:cubicBezTo>
                <a:cubicBezTo>
                  <a:pt x="9991040" y="642617"/>
                  <a:pt x="9989705" y="639809"/>
                  <a:pt x="9991432" y="636215"/>
                </a:cubicBezTo>
                <a:cubicBezTo>
                  <a:pt x="9993162" y="632621"/>
                  <a:pt x="9995097" y="628435"/>
                  <a:pt x="9997241" y="623653"/>
                </a:cubicBezTo>
                <a:cubicBezTo>
                  <a:pt x="10006349" y="622515"/>
                  <a:pt x="10013014" y="621392"/>
                  <a:pt x="10017232" y="620291"/>
                </a:cubicBezTo>
                <a:cubicBezTo>
                  <a:pt x="10021451" y="619185"/>
                  <a:pt x="10022442" y="614385"/>
                  <a:pt x="10020206" y="605889"/>
                </a:cubicBezTo>
                <a:cubicBezTo>
                  <a:pt x="10043827" y="574363"/>
                  <a:pt x="10070302" y="542644"/>
                  <a:pt x="10099628" y="510736"/>
                </a:cubicBezTo>
                <a:cubicBezTo>
                  <a:pt x="10128958" y="478829"/>
                  <a:pt x="10152995" y="446116"/>
                  <a:pt x="10171744" y="412595"/>
                </a:cubicBezTo>
                <a:cubicBezTo>
                  <a:pt x="10179154" y="407705"/>
                  <a:pt x="10183612" y="402285"/>
                  <a:pt x="10185122" y="396341"/>
                </a:cubicBezTo>
                <a:cubicBezTo>
                  <a:pt x="10186631" y="390395"/>
                  <a:pt x="10185001" y="382485"/>
                  <a:pt x="10180230" y="372612"/>
                </a:cubicBezTo>
                <a:lnTo>
                  <a:pt x="10175357" y="370620"/>
                </a:lnTo>
                <a:cubicBezTo>
                  <a:pt x="10192440" y="361652"/>
                  <a:pt x="10217665" y="341419"/>
                  <a:pt x="10251030" y="309918"/>
                </a:cubicBezTo>
                <a:cubicBezTo>
                  <a:pt x="10284392" y="278415"/>
                  <a:pt x="10301892" y="256378"/>
                  <a:pt x="10303526" y="243806"/>
                </a:cubicBezTo>
                <a:cubicBezTo>
                  <a:pt x="10299046" y="239372"/>
                  <a:pt x="10292620" y="236518"/>
                  <a:pt x="10284248" y="235242"/>
                </a:cubicBezTo>
                <a:close/>
                <a:moveTo>
                  <a:pt x="0" y="0"/>
                </a:moveTo>
                <a:lnTo>
                  <a:pt x="11658599" y="0"/>
                </a:lnTo>
                <a:lnTo>
                  <a:pt x="11658599" y="6223656"/>
                </a:lnTo>
                <a:lnTo>
                  <a:pt x="0" y="6223656"/>
                </a:lnTo>
                <a:close/>
              </a:path>
            </a:pathLst>
          </a:custGeom>
          <a:solidFill>
            <a:schemeClr val="bg1">
              <a:lumMod val="95000"/>
            </a:schemeClr>
          </a:solidFill>
          <a:ln w="28575">
            <a:solidFill>
              <a:schemeClr val="bg1">
                <a:lumMod val="95000"/>
              </a:schemeClr>
            </a:solid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7" name="Freeform: Shape 16">
            <a:extLst>
              <a:ext uri="{FF2B5EF4-FFF2-40B4-BE49-F238E27FC236}">
                <a16:creationId xmlns:a16="http://schemas.microsoft.com/office/drawing/2014/main" id="{AAFA354B-8BC8-749A-DD93-94EA63BE74AE}"/>
              </a:ext>
            </a:extLst>
          </p:cNvPr>
          <p:cNvSpPr>
            <a:spLocks noGrp="1" noRot="1" noMove="1" noResize="1" noEditPoints="1" noAdjustHandles="1" noChangeArrowheads="1" noChangeShapeType="1"/>
          </p:cNvSpPr>
          <p:nvPr/>
        </p:nvSpPr>
        <p:spPr>
          <a:xfrm rot="13677969">
            <a:off x="7359197" y="211439"/>
            <a:ext cx="907718" cy="2398402"/>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8" name="Freeform: Shape 17">
            <a:extLst>
              <a:ext uri="{FF2B5EF4-FFF2-40B4-BE49-F238E27FC236}">
                <a16:creationId xmlns:a16="http://schemas.microsoft.com/office/drawing/2014/main" id="{453DA1F7-0208-64F9-192E-F932C8F51706}"/>
              </a:ext>
            </a:extLst>
          </p:cNvPr>
          <p:cNvSpPr>
            <a:spLocks noGrp="1" noRot="1" noMove="1" noResize="1" noEditPoints="1" noAdjustHandles="1" noChangeArrowheads="1" noChangeShapeType="1"/>
          </p:cNvSpPr>
          <p:nvPr/>
        </p:nvSpPr>
        <p:spPr>
          <a:xfrm rot="13434648">
            <a:off x="7261524" y="-333828"/>
            <a:ext cx="1115001" cy="5303720"/>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Freeform: Shape 18">
            <a:extLst>
              <a:ext uri="{FF2B5EF4-FFF2-40B4-BE49-F238E27FC236}">
                <a16:creationId xmlns:a16="http://schemas.microsoft.com/office/drawing/2014/main" id="{08C63A2F-FC16-E8FB-0CF0-403A516AF6E8}"/>
              </a:ext>
            </a:extLst>
          </p:cNvPr>
          <p:cNvSpPr>
            <a:spLocks noGrp="1" noRot="1" noMove="1" noResize="1" noEditPoints="1" noAdjustHandles="1" noChangeArrowheads="1" noChangeShapeType="1"/>
          </p:cNvSpPr>
          <p:nvPr/>
        </p:nvSpPr>
        <p:spPr>
          <a:xfrm rot="2700000">
            <a:off x="7781602" y="-147313"/>
            <a:ext cx="1266086" cy="6988140"/>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0" name="Freeform: Shape 19">
            <a:extLst>
              <a:ext uri="{FF2B5EF4-FFF2-40B4-BE49-F238E27FC236}">
                <a16:creationId xmlns:a16="http://schemas.microsoft.com/office/drawing/2014/main" id="{17272145-D888-7A71-333D-E5EA19432CF9}"/>
              </a:ext>
            </a:extLst>
          </p:cNvPr>
          <p:cNvSpPr>
            <a:spLocks noGrp="1" noRot="1" noMove="1" noResize="1" noEditPoints="1" noAdjustHandles="1" noChangeArrowheads="1" noChangeShapeType="1"/>
          </p:cNvSpPr>
          <p:nvPr/>
        </p:nvSpPr>
        <p:spPr>
          <a:xfrm rot="2700000">
            <a:off x="8502462" y="721505"/>
            <a:ext cx="1210160" cy="6608977"/>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1" name="Freeform: Shape 20">
            <a:extLst>
              <a:ext uri="{FF2B5EF4-FFF2-40B4-BE49-F238E27FC236}">
                <a16:creationId xmlns:a16="http://schemas.microsoft.com/office/drawing/2014/main" id="{FCBC8610-E1B7-DB79-9C67-E6F55B53DB5C}"/>
              </a:ext>
            </a:extLst>
          </p:cNvPr>
          <p:cNvSpPr>
            <a:spLocks noGrp="1" noRot="1" noMove="1" noResize="1" noEditPoints="1" noAdjustHandles="1" noChangeArrowheads="1" noChangeShapeType="1"/>
          </p:cNvSpPr>
          <p:nvPr/>
        </p:nvSpPr>
        <p:spPr>
          <a:xfrm rot="2874972">
            <a:off x="9053293" y="3415571"/>
            <a:ext cx="1584465" cy="3317011"/>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4" name="Saeed Faal Title">
            <a:extLst>
              <a:ext uri="{FF2B5EF4-FFF2-40B4-BE49-F238E27FC236}">
                <a16:creationId xmlns:a16="http://schemas.microsoft.com/office/drawing/2014/main" id="{D17C0256-720D-4060-25B0-82EA4EACBBB9}"/>
              </a:ext>
            </a:extLst>
          </p:cNvPr>
          <p:cNvSpPr txBox="1"/>
          <p:nvPr/>
        </p:nvSpPr>
        <p:spPr>
          <a:xfrm>
            <a:off x="698500" y="826618"/>
            <a:ext cx="5245100" cy="1569660"/>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a:t>
            </a:r>
          </a:p>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HERE</a:t>
            </a:r>
          </a:p>
        </p:txBody>
      </p:sp>
      <p:sp>
        <p:nvSpPr>
          <p:cNvPr id="25" name="TextBox 24">
            <a:extLst>
              <a:ext uri="{FF2B5EF4-FFF2-40B4-BE49-F238E27FC236}">
                <a16:creationId xmlns:a16="http://schemas.microsoft.com/office/drawing/2014/main" id="{F19F6C54-6BB6-EBEF-76E6-785719BC8844}"/>
              </a:ext>
            </a:extLst>
          </p:cNvPr>
          <p:cNvSpPr txBox="1"/>
          <p:nvPr/>
        </p:nvSpPr>
        <p:spPr>
          <a:xfrm>
            <a:off x="830721" y="3095420"/>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26" name="TextBox 25">
            <a:extLst>
              <a:ext uri="{FF2B5EF4-FFF2-40B4-BE49-F238E27FC236}">
                <a16:creationId xmlns:a16="http://schemas.microsoft.com/office/drawing/2014/main" id="{3F28615D-DF50-4BB2-6960-D46C1CF62678}"/>
              </a:ext>
            </a:extLst>
          </p:cNvPr>
          <p:cNvSpPr txBox="1"/>
          <p:nvPr/>
        </p:nvSpPr>
        <p:spPr>
          <a:xfrm>
            <a:off x="830721" y="4579392"/>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5" name="Picture Placeholder 4">
            <a:extLst>
              <a:ext uri="{FF2B5EF4-FFF2-40B4-BE49-F238E27FC236}">
                <a16:creationId xmlns:a16="http://schemas.microsoft.com/office/drawing/2014/main" id="{DDB950BB-D819-1BF9-F13D-3521F6DEC41B}"/>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1833899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4" fill="hold" grpId="0" nodeType="afterEffect">
                                  <p:stCondLst>
                                    <p:cond delay="0"/>
                                  </p:stCondLst>
                                  <p:childTnLst>
                                    <p:animEffect transition="out" filter="wipe(down)">
                                      <p:cBhvr>
                                        <p:cTn id="6" dur="350"/>
                                        <p:tgtEl>
                                          <p:spTgt spid="17"/>
                                        </p:tgtEl>
                                      </p:cBhvr>
                                    </p:animEffect>
                                    <p:set>
                                      <p:cBhvr>
                                        <p:cTn id="7" dur="1" fill="hold">
                                          <p:stCondLst>
                                            <p:cond delay="349"/>
                                          </p:stCondLst>
                                        </p:cTn>
                                        <p:tgtEl>
                                          <p:spTgt spid="17"/>
                                        </p:tgtEl>
                                        <p:attrNameLst>
                                          <p:attrName>style.visibility</p:attrName>
                                        </p:attrNameLst>
                                      </p:cBhvr>
                                      <p:to>
                                        <p:strVal val="hidden"/>
                                      </p:to>
                                    </p:set>
                                  </p:childTnLst>
                                </p:cTn>
                              </p:par>
                            </p:childTnLst>
                          </p:cTn>
                        </p:par>
                        <p:par>
                          <p:cTn id="8" fill="hold">
                            <p:stCondLst>
                              <p:cond delay="350"/>
                            </p:stCondLst>
                            <p:childTnLst>
                              <p:par>
                                <p:cTn id="9" presetID="22" presetClass="exit" presetSubtype="1" fill="hold" grpId="0" nodeType="afterEffect">
                                  <p:stCondLst>
                                    <p:cond delay="0"/>
                                  </p:stCondLst>
                                  <p:childTnLst>
                                    <p:animEffect transition="out" filter="wipe(up)">
                                      <p:cBhvr>
                                        <p:cTn id="10" dur="350"/>
                                        <p:tgtEl>
                                          <p:spTgt spid="18"/>
                                        </p:tgtEl>
                                      </p:cBhvr>
                                    </p:animEffect>
                                    <p:set>
                                      <p:cBhvr>
                                        <p:cTn id="11" dur="1" fill="hold">
                                          <p:stCondLst>
                                            <p:cond delay="349"/>
                                          </p:stCondLst>
                                        </p:cTn>
                                        <p:tgtEl>
                                          <p:spTgt spid="18"/>
                                        </p:tgtEl>
                                        <p:attrNameLst>
                                          <p:attrName>style.visibility</p:attrName>
                                        </p:attrNameLst>
                                      </p:cBhvr>
                                      <p:to>
                                        <p:strVal val="hidden"/>
                                      </p:to>
                                    </p:set>
                                  </p:childTnLst>
                                </p:cTn>
                              </p:par>
                            </p:childTnLst>
                          </p:cTn>
                        </p:par>
                        <p:par>
                          <p:cTn id="12" fill="hold">
                            <p:stCondLst>
                              <p:cond delay="700"/>
                            </p:stCondLst>
                            <p:childTnLst>
                              <p:par>
                                <p:cTn id="13" presetID="22" presetClass="exit" presetSubtype="4" fill="hold" grpId="0" nodeType="afterEffect">
                                  <p:stCondLst>
                                    <p:cond delay="0"/>
                                  </p:stCondLst>
                                  <p:childTnLst>
                                    <p:animEffect transition="out" filter="wipe(down)">
                                      <p:cBhvr>
                                        <p:cTn id="14" dur="350"/>
                                        <p:tgtEl>
                                          <p:spTgt spid="19"/>
                                        </p:tgtEl>
                                      </p:cBhvr>
                                    </p:animEffect>
                                    <p:set>
                                      <p:cBhvr>
                                        <p:cTn id="15" dur="1" fill="hold">
                                          <p:stCondLst>
                                            <p:cond delay="349"/>
                                          </p:stCondLst>
                                        </p:cTn>
                                        <p:tgtEl>
                                          <p:spTgt spid="19"/>
                                        </p:tgtEl>
                                        <p:attrNameLst>
                                          <p:attrName>style.visibility</p:attrName>
                                        </p:attrNameLst>
                                      </p:cBhvr>
                                      <p:to>
                                        <p:strVal val="hidden"/>
                                      </p:to>
                                    </p:set>
                                  </p:childTnLst>
                                </p:cTn>
                              </p:par>
                            </p:childTnLst>
                          </p:cTn>
                        </p:par>
                        <p:par>
                          <p:cTn id="16" fill="hold">
                            <p:stCondLst>
                              <p:cond delay="1050"/>
                            </p:stCondLst>
                            <p:childTnLst>
                              <p:par>
                                <p:cTn id="17" presetID="22" presetClass="exit" presetSubtype="1" fill="hold" grpId="0" nodeType="afterEffect">
                                  <p:stCondLst>
                                    <p:cond delay="0"/>
                                  </p:stCondLst>
                                  <p:childTnLst>
                                    <p:animEffect transition="out" filter="wipe(up)">
                                      <p:cBhvr>
                                        <p:cTn id="18" dur="350"/>
                                        <p:tgtEl>
                                          <p:spTgt spid="20"/>
                                        </p:tgtEl>
                                      </p:cBhvr>
                                    </p:animEffect>
                                    <p:set>
                                      <p:cBhvr>
                                        <p:cTn id="19" dur="1" fill="hold">
                                          <p:stCondLst>
                                            <p:cond delay="349"/>
                                          </p:stCondLst>
                                        </p:cTn>
                                        <p:tgtEl>
                                          <p:spTgt spid="20"/>
                                        </p:tgtEl>
                                        <p:attrNameLst>
                                          <p:attrName>style.visibility</p:attrName>
                                        </p:attrNameLst>
                                      </p:cBhvr>
                                      <p:to>
                                        <p:strVal val="hidden"/>
                                      </p:to>
                                    </p:set>
                                  </p:childTnLst>
                                </p:cTn>
                              </p:par>
                            </p:childTnLst>
                          </p:cTn>
                        </p:par>
                        <p:par>
                          <p:cTn id="20" fill="hold">
                            <p:stCondLst>
                              <p:cond delay="1400"/>
                            </p:stCondLst>
                            <p:childTnLst>
                              <p:par>
                                <p:cTn id="21" presetID="22" presetClass="exit" presetSubtype="4" fill="hold" grpId="0" nodeType="afterEffect">
                                  <p:stCondLst>
                                    <p:cond delay="0"/>
                                  </p:stCondLst>
                                  <p:childTnLst>
                                    <p:animEffect transition="out" filter="wipe(down)">
                                      <p:cBhvr>
                                        <p:cTn id="22" dur="350"/>
                                        <p:tgtEl>
                                          <p:spTgt spid="21"/>
                                        </p:tgtEl>
                                      </p:cBhvr>
                                    </p:animEffect>
                                    <p:set>
                                      <p:cBhvr>
                                        <p:cTn id="23" dur="1" fill="hold">
                                          <p:stCondLst>
                                            <p:cond delay="349"/>
                                          </p:stCondLst>
                                        </p:cTn>
                                        <p:tgtEl>
                                          <p:spTgt spid="21"/>
                                        </p:tgtEl>
                                        <p:attrNameLst>
                                          <p:attrName>style.visibility</p:attrName>
                                        </p:attrNameLst>
                                      </p:cBhvr>
                                      <p:to>
                                        <p:strVal val="hidden"/>
                                      </p:to>
                                    </p:set>
                                  </p:childTnLst>
                                </p:cTn>
                              </p:par>
                              <p:par>
                                <p:cTn id="24" presetID="23" presetClass="entr" presetSubtype="272" fill="hold" grpId="0" nodeType="withEffect">
                                  <p:stCondLst>
                                    <p:cond delay="500"/>
                                  </p:stCondLst>
                                  <p:childTnLst>
                                    <p:set>
                                      <p:cBhvr>
                                        <p:cTn id="25" dur="1" fill="hold">
                                          <p:stCondLst>
                                            <p:cond delay="0"/>
                                          </p:stCondLst>
                                        </p:cTn>
                                        <p:tgtEl>
                                          <p:spTgt spid="24"/>
                                        </p:tgtEl>
                                        <p:attrNameLst>
                                          <p:attrName>style.visibility</p:attrName>
                                        </p:attrNameLst>
                                      </p:cBhvr>
                                      <p:to>
                                        <p:strVal val="visible"/>
                                      </p:to>
                                    </p:set>
                                    <p:anim calcmode="lin" valueType="num">
                                      <p:cBhvr>
                                        <p:cTn id="26" dur="250" fill="hold"/>
                                        <p:tgtEl>
                                          <p:spTgt spid="24"/>
                                        </p:tgtEl>
                                        <p:attrNameLst>
                                          <p:attrName>ppt_w</p:attrName>
                                        </p:attrNameLst>
                                      </p:cBhvr>
                                      <p:tavLst>
                                        <p:tav tm="0">
                                          <p:val>
                                            <p:strVal val="2/3*#ppt_w"/>
                                          </p:val>
                                        </p:tav>
                                        <p:tav tm="100000">
                                          <p:val>
                                            <p:strVal val="#ppt_w"/>
                                          </p:val>
                                        </p:tav>
                                      </p:tavLst>
                                    </p:anim>
                                    <p:anim calcmode="lin" valueType="num">
                                      <p:cBhvr>
                                        <p:cTn id="27" dur="250" fill="hold"/>
                                        <p:tgtEl>
                                          <p:spTgt spid="24"/>
                                        </p:tgtEl>
                                        <p:attrNameLst>
                                          <p:attrName>ppt_h</p:attrName>
                                        </p:attrNameLst>
                                      </p:cBhvr>
                                      <p:tavLst>
                                        <p:tav tm="0">
                                          <p:val>
                                            <p:strVal val="2/3*#ppt_h"/>
                                          </p:val>
                                        </p:tav>
                                        <p:tav tm="100000">
                                          <p:val>
                                            <p:strVal val="#ppt_h"/>
                                          </p:val>
                                        </p:tav>
                                      </p:tavLst>
                                    </p:anim>
                                  </p:childTnLst>
                                </p:cTn>
                              </p:par>
                              <p:par>
                                <p:cTn id="28" presetID="42" presetClass="path" presetSubtype="0" accel="49333" decel="50667" fill="hold" grpId="1" nodeType="withEffect">
                                  <p:stCondLst>
                                    <p:cond delay="500"/>
                                  </p:stCondLst>
                                  <p:childTnLst>
                                    <p:animMotion origin="layout" path="M 4.16667E-6 -3.7037E-6 L 4.16667E-6 0.07246 " pathEditMode="relative" rAng="0" ptsTypes="AA">
                                      <p:cBhvr>
                                        <p:cTn id="29" dur="500" spd="-100000" fill="hold"/>
                                        <p:tgtEl>
                                          <p:spTgt spid="24"/>
                                        </p:tgtEl>
                                        <p:attrNameLst>
                                          <p:attrName>ppt_x</p:attrName>
                                          <p:attrName>ppt_y</p:attrName>
                                        </p:attrNameLst>
                                      </p:cBhvr>
                                      <p:rCtr x="0" y="3611"/>
                                    </p:animMotion>
                                  </p:childTnLst>
                                </p:cTn>
                              </p:par>
                              <p:par>
                                <p:cTn id="30" presetID="23" presetClass="entr" presetSubtype="272" fill="hold" grpId="0" nodeType="withEffect">
                                  <p:stCondLst>
                                    <p:cond delay="500"/>
                                  </p:stCondLst>
                                  <p:childTnLst>
                                    <p:set>
                                      <p:cBhvr>
                                        <p:cTn id="31" dur="1" fill="hold">
                                          <p:stCondLst>
                                            <p:cond delay="0"/>
                                          </p:stCondLst>
                                        </p:cTn>
                                        <p:tgtEl>
                                          <p:spTgt spid="25"/>
                                        </p:tgtEl>
                                        <p:attrNameLst>
                                          <p:attrName>style.visibility</p:attrName>
                                        </p:attrNameLst>
                                      </p:cBhvr>
                                      <p:to>
                                        <p:strVal val="visible"/>
                                      </p:to>
                                    </p:set>
                                    <p:anim calcmode="lin" valueType="num">
                                      <p:cBhvr>
                                        <p:cTn id="32" dur="250" fill="hold"/>
                                        <p:tgtEl>
                                          <p:spTgt spid="25"/>
                                        </p:tgtEl>
                                        <p:attrNameLst>
                                          <p:attrName>ppt_w</p:attrName>
                                        </p:attrNameLst>
                                      </p:cBhvr>
                                      <p:tavLst>
                                        <p:tav tm="0">
                                          <p:val>
                                            <p:strVal val="2/3*#ppt_w"/>
                                          </p:val>
                                        </p:tav>
                                        <p:tav tm="100000">
                                          <p:val>
                                            <p:strVal val="#ppt_w"/>
                                          </p:val>
                                        </p:tav>
                                      </p:tavLst>
                                    </p:anim>
                                    <p:anim calcmode="lin" valueType="num">
                                      <p:cBhvr>
                                        <p:cTn id="33" dur="250" fill="hold"/>
                                        <p:tgtEl>
                                          <p:spTgt spid="25"/>
                                        </p:tgtEl>
                                        <p:attrNameLst>
                                          <p:attrName>ppt_h</p:attrName>
                                        </p:attrNameLst>
                                      </p:cBhvr>
                                      <p:tavLst>
                                        <p:tav tm="0">
                                          <p:val>
                                            <p:strVal val="2/3*#ppt_h"/>
                                          </p:val>
                                        </p:tav>
                                        <p:tav tm="100000">
                                          <p:val>
                                            <p:strVal val="#ppt_h"/>
                                          </p:val>
                                        </p:tav>
                                      </p:tavLst>
                                    </p:anim>
                                  </p:childTnLst>
                                </p:cTn>
                              </p:par>
                              <p:par>
                                <p:cTn id="34" presetID="42" presetClass="path" presetSubtype="0" accel="49333" decel="50667" fill="hold" grpId="1" nodeType="withEffect">
                                  <p:stCondLst>
                                    <p:cond delay="500"/>
                                  </p:stCondLst>
                                  <p:childTnLst>
                                    <p:animMotion origin="layout" path="M 4.16667E-6 -3.7037E-6 L 4.16667E-6 0.07246 " pathEditMode="relative" rAng="0" ptsTypes="AA">
                                      <p:cBhvr>
                                        <p:cTn id="35" dur="500" spd="-100000" fill="hold"/>
                                        <p:tgtEl>
                                          <p:spTgt spid="25"/>
                                        </p:tgtEl>
                                        <p:attrNameLst>
                                          <p:attrName>ppt_x</p:attrName>
                                          <p:attrName>ppt_y</p:attrName>
                                        </p:attrNameLst>
                                      </p:cBhvr>
                                      <p:rCtr x="0" y="3611"/>
                                    </p:animMotion>
                                  </p:childTnLst>
                                </p:cTn>
                              </p:par>
                              <p:par>
                                <p:cTn id="36" presetID="23" presetClass="entr" presetSubtype="272" fill="hold" grpId="0" nodeType="withEffect">
                                  <p:stCondLst>
                                    <p:cond delay="500"/>
                                  </p:stCondLst>
                                  <p:childTnLst>
                                    <p:set>
                                      <p:cBhvr>
                                        <p:cTn id="37" dur="1" fill="hold">
                                          <p:stCondLst>
                                            <p:cond delay="0"/>
                                          </p:stCondLst>
                                        </p:cTn>
                                        <p:tgtEl>
                                          <p:spTgt spid="26"/>
                                        </p:tgtEl>
                                        <p:attrNameLst>
                                          <p:attrName>style.visibility</p:attrName>
                                        </p:attrNameLst>
                                      </p:cBhvr>
                                      <p:to>
                                        <p:strVal val="visible"/>
                                      </p:to>
                                    </p:set>
                                    <p:anim calcmode="lin" valueType="num">
                                      <p:cBhvr>
                                        <p:cTn id="38" dur="250" fill="hold"/>
                                        <p:tgtEl>
                                          <p:spTgt spid="26"/>
                                        </p:tgtEl>
                                        <p:attrNameLst>
                                          <p:attrName>ppt_w</p:attrName>
                                        </p:attrNameLst>
                                      </p:cBhvr>
                                      <p:tavLst>
                                        <p:tav tm="0">
                                          <p:val>
                                            <p:strVal val="2/3*#ppt_w"/>
                                          </p:val>
                                        </p:tav>
                                        <p:tav tm="100000">
                                          <p:val>
                                            <p:strVal val="#ppt_w"/>
                                          </p:val>
                                        </p:tav>
                                      </p:tavLst>
                                    </p:anim>
                                    <p:anim calcmode="lin" valueType="num">
                                      <p:cBhvr>
                                        <p:cTn id="39" dur="250" fill="hold"/>
                                        <p:tgtEl>
                                          <p:spTgt spid="26"/>
                                        </p:tgtEl>
                                        <p:attrNameLst>
                                          <p:attrName>ppt_h</p:attrName>
                                        </p:attrNameLst>
                                      </p:cBhvr>
                                      <p:tavLst>
                                        <p:tav tm="0">
                                          <p:val>
                                            <p:strVal val="2/3*#ppt_h"/>
                                          </p:val>
                                        </p:tav>
                                        <p:tav tm="100000">
                                          <p:val>
                                            <p:strVal val="#ppt_h"/>
                                          </p:val>
                                        </p:tav>
                                      </p:tavLst>
                                    </p:anim>
                                  </p:childTnLst>
                                </p:cTn>
                              </p:par>
                              <p:par>
                                <p:cTn id="40" presetID="42" presetClass="path" presetSubtype="0" accel="49333" decel="50667" fill="hold" grpId="1" nodeType="withEffect">
                                  <p:stCondLst>
                                    <p:cond delay="500"/>
                                  </p:stCondLst>
                                  <p:childTnLst>
                                    <p:animMotion origin="layout" path="M 4.16667E-6 -3.7037E-6 L 4.16667E-6 0.07246 " pathEditMode="relative" rAng="0" ptsTypes="AA">
                                      <p:cBhvr>
                                        <p:cTn id="41" dur="500" spd="-100000" fill="hold"/>
                                        <p:tgtEl>
                                          <p:spTgt spid="26"/>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21" grpId="0" animBg="1"/>
      <p:bldP spid="24" grpId="0"/>
      <p:bldP spid="24" grpId="1"/>
      <p:bldP spid="25" grpId="0"/>
      <p:bldP spid="25" grpId="1"/>
      <p:bldP spid="26" grpId="0"/>
      <p:bldP spid="26" grpId="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60E21FBB-63A1-8238-1795-FD6334F5F429}"/>
              </a:ext>
            </a:extLst>
          </p:cNvPr>
          <p:cNvSpPr>
            <a:spLocks noGrp="1" noRot="1" noMove="1" noResize="1" noEditPoints="1" noAdjustHandles="1" noChangeArrowheads="1" noChangeShapeType="1"/>
          </p:cNvSpPr>
          <p:nvPr/>
        </p:nvSpPr>
        <p:spPr>
          <a:xfrm>
            <a:off x="266702" y="317174"/>
            <a:ext cx="11658599" cy="6223655"/>
          </a:xfrm>
          <a:custGeom>
            <a:avLst/>
            <a:gdLst>
              <a:gd name="connsiteX0" fmla="*/ 9362515 w 11658599"/>
              <a:gd name="connsiteY0" fmla="*/ 5997346 h 6223655"/>
              <a:gd name="connsiteX1" fmla="*/ 9398014 w 11658599"/>
              <a:gd name="connsiteY1" fmla="*/ 6001766 h 6223655"/>
              <a:gd name="connsiteX2" fmla="*/ 9432064 w 11658599"/>
              <a:gd name="connsiteY2" fmla="*/ 6003248 h 6223655"/>
              <a:gd name="connsiteX3" fmla="*/ 9440521 w 11658599"/>
              <a:gd name="connsiteY3" fmla="*/ 6017575 h 6223655"/>
              <a:gd name="connsiteX4" fmla="*/ 9438835 w 11658599"/>
              <a:gd name="connsiteY4" fmla="*/ 6028226 h 6223655"/>
              <a:gd name="connsiteX5" fmla="*/ 9427002 w 11658599"/>
              <a:gd name="connsiteY5" fmla="*/ 6026754 h 6223655"/>
              <a:gd name="connsiteX6" fmla="*/ 9413718 w 11658599"/>
              <a:gd name="connsiteY6" fmla="*/ 6022342 h 6223655"/>
              <a:gd name="connsiteX7" fmla="*/ 9359625 w 11658599"/>
              <a:gd name="connsiteY7" fmla="*/ 6025262 h 6223655"/>
              <a:gd name="connsiteX8" fmla="*/ 9362515 w 11658599"/>
              <a:gd name="connsiteY8" fmla="*/ 5997346 h 6223655"/>
              <a:gd name="connsiteX9" fmla="*/ 9636845 w 11658599"/>
              <a:gd name="connsiteY9" fmla="*/ 5990585 h 6223655"/>
              <a:gd name="connsiteX10" fmla="*/ 9638777 w 11658599"/>
              <a:gd name="connsiteY10" fmla="*/ 5994504 h 6223655"/>
              <a:gd name="connsiteX11" fmla="*/ 9641919 w 11658599"/>
              <a:gd name="connsiteY11" fmla="*/ 6003689 h 6223655"/>
              <a:gd name="connsiteX12" fmla="*/ 9634919 w 11658599"/>
              <a:gd name="connsiteY12" fmla="*/ 6009196 h 6223655"/>
              <a:gd name="connsiteX13" fmla="*/ 9623326 w 11658599"/>
              <a:gd name="connsiteY13" fmla="*/ 6008212 h 6223655"/>
              <a:gd name="connsiteX14" fmla="*/ 9619460 w 11658599"/>
              <a:gd name="connsiteY14" fmla="*/ 6000373 h 6223655"/>
              <a:gd name="connsiteX15" fmla="*/ 9636845 w 11658599"/>
              <a:gd name="connsiteY15" fmla="*/ 5990585 h 6223655"/>
              <a:gd name="connsiteX16" fmla="*/ 9712188 w 11658599"/>
              <a:gd name="connsiteY16" fmla="*/ 5985715 h 6223655"/>
              <a:gd name="connsiteX17" fmla="*/ 9725470 w 11658599"/>
              <a:gd name="connsiteY17" fmla="*/ 5987310 h 6223655"/>
              <a:gd name="connsiteX18" fmla="*/ 9734407 w 11658599"/>
              <a:gd name="connsiteY18" fmla="*/ 5996985 h 6223655"/>
              <a:gd name="connsiteX19" fmla="*/ 9768213 w 11658599"/>
              <a:gd name="connsiteY19" fmla="*/ 5986713 h 6223655"/>
              <a:gd name="connsiteX20" fmla="*/ 9758561 w 11658599"/>
              <a:gd name="connsiteY20" fmla="*/ 6012177 h 6223655"/>
              <a:gd name="connsiteX21" fmla="*/ 9705431 w 11658599"/>
              <a:gd name="connsiteY21" fmla="*/ 6005792 h 6223655"/>
              <a:gd name="connsiteX22" fmla="*/ 9700361 w 11658599"/>
              <a:gd name="connsiteY22" fmla="*/ 6006768 h 6223655"/>
              <a:gd name="connsiteX23" fmla="*/ 9693839 w 11658599"/>
              <a:gd name="connsiteY23" fmla="*/ 6004808 h 6223655"/>
              <a:gd name="connsiteX24" fmla="*/ 9697942 w 11658599"/>
              <a:gd name="connsiteY24" fmla="*/ 5993423 h 6223655"/>
              <a:gd name="connsiteX25" fmla="*/ 9712188 w 11658599"/>
              <a:gd name="connsiteY25" fmla="*/ 5985715 h 6223655"/>
              <a:gd name="connsiteX26" fmla="*/ 9305519 w 11658599"/>
              <a:gd name="connsiteY26" fmla="*/ 5983124 h 6223655"/>
              <a:gd name="connsiteX27" fmla="*/ 9325806 w 11658599"/>
              <a:gd name="connsiteY27" fmla="*/ 5990478 h 6223655"/>
              <a:gd name="connsiteX28" fmla="*/ 9297793 w 11658599"/>
              <a:gd name="connsiteY28" fmla="*/ 5989977 h 6223655"/>
              <a:gd name="connsiteX29" fmla="*/ 9303107 w 11658599"/>
              <a:gd name="connsiteY29" fmla="*/ 5989489 h 6223655"/>
              <a:gd name="connsiteX30" fmla="*/ 9305519 w 11658599"/>
              <a:gd name="connsiteY30" fmla="*/ 5983124 h 6223655"/>
              <a:gd name="connsiteX31" fmla="*/ 9792359 w 11658599"/>
              <a:gd name="connsiteY31" fmla="*/ 5979375 h 6223655"/>
              <a:gd name="connsiteX32" fmla="*/ 9824238 w 11658599"/>
              <a:gd name="connsiteY32" fmla="*/ 5987712 h 6223655"/>
              <a:gd name="connsiteX33" fmla="*/ 9838726 w 11658599"/>
              <a:gd name="connsiteY33" fmla="*/ 5983310 h 6223655"/>
              <a:gd name="connsiteX34" fmla="*/ 9833174 w 11658599"/>
              <a:gd name="connsiteY34" fmla="*/ 5988940 h 6223655"/>
              <a:gd name="connsiteX35" fmla="*/ 9826172 w 11658599"/>
              <a:gd name="connsiteY35" fmla="*/ 5991630 h 6223655"/>
              <a:gd name="connsiteX36" fmla="*/ 9811684 w 11658599"/>
              <a:gd name="connsiteY36" fmla="*/ 5996034 h 6223655"/>
              <a:gd name="connsiteX37" fmla="*/ 9782701 w 11658599"/>
              <a:gd name="connsiteY37" fmla="*/ 5982311 h 6223655"/>
              <a:gd name="connsiteX38" fmla="*/ 9383702 w 11658599"/>
              <a:gd name="connsiteY38" fmla="*/ 5970763 h 6223655"/>
              <a:gd name="connsiteX39" fmla="*/ 9388587 w 11658599"/>
              <a:gd name="connsiteY39" fmla="*/ 5971399 h 6223655"/>
              <a:gd name="connsiteX40" fmla="*/ 9392454 w 11658599"/>
              <a:gd name="connsiteY40" fmla="*/ 5979236 h 6223655"/>
              <a:gd name="connsiteX41" fmla="*/ 9557628 w 11658599"/>
              <a:gd name="connsiteY41" fmla="*/ 5965091 h 6223655"/>
              <a:gd name="connsiteX42" fmla="*/ 9575019 w 11658599"/>
              <a:gd name="connsiteY42" fmla="*/ 5977830 h 6223655"/>
              <a:gd name="connsiteX43" fmla="*/ 9540969 w 11658599"/>
              <a:gd name="connsiteY43" fmla="*/ 5976348 h 6223655"/>
              <a:gd name="connsiteX44" fmla="*/ 9505467 w 11658599"/>
              <a:gd name="connsiteY44" fmla="*/ 5971930 h 6223655"/>
              <a:gd name="connsiteX45" fmla="*/ 9557628 w 11658599"/>
              <a:gd name="connsiteY45" fmla="*/ 5965091 h 6223655"/>
              <a:gd name="connsiteX46" fmla="*/ 8771327 w 11658599"/>
              <a:gd name="connsiteY46" fmla="*/ 5924658 h 6223655"/>
              <a:gd name="connsiteX47" fmla="*/ 8806829 w 11658599"/>
              <a:gd name="connsiteY47" fmla="*/ 5929078 h 6223655"/>
              <a:gd name="connsiteX48" fmla="*/ 8840877 w 11658599"/>
              <a:gd name="connsiteY48" fmla="*/ 5930560 h 6223655"/>
              <a:gd name="connsiteX49" fmla="*/ 8863098 w 11658599"/>
              <a:gd name="connsiteY49" fmla="*/ 5941833 h 6223655"/>
              <a:gd name="connsiteX50" fmla="*/ 8939893 w 11658599"/>
              <a:gd name="connsiteY50" fmla="*/ 5945531 h 6223655"/>
              <a:gd name="connsiteX51" fmla="*/ 9016687 w 11658599"/>
              <a:gd name="connsiteY51" fmla="*/ 5949232 h 6223655"/>
              <a:gd name="connsiteX52" fmla="*/ 9040955 w 11658599"/>
              <a:gd name="connsiteY52" fmla="*/ 5943546 h 6223655"/>
              <a:gd name="connsiteX53" fmla="*/ 9065950 w 11658599"/>
              <a:gd name="connsiteY53" fmla="*/ 5947778 h 6223655"/>
              <a:gd name="connsiteX54" fmla="*/ 9117147 w 11658599"/>
              <a:gd name="connsiteY54" fmla="*/ 5950246 h 6223655"/>
              <a:gd name="connsiteX55" fmla="*/ 9173413 w 11658599"/>
              <a:gd name="connsiteY55" fmla="*/ 5948918 h 6223655"/>
              <a:gd name="connsiteX56" fmla="*/ 9228236 w 11658599"/>
              <a:gd name="connsiteY56" fmla="*/ 5961549 h 6223655"/>
              <a:gd name="connsiteX57" fmla="*/ 9261078 w 11658599"/>
              <a:gd name="connsiteY57" fmla="*/ 5960581 h 6223655"/>
              <a:gd name="connsiteX58" fmla="*/ 9255285 w 11658599"/>
              <a:gd name="connsiteY58" fmla="*/ 5971353 h 6223655"/>
              <a:gd name="connsiteX59" fmla="*/ 9279439 w 11658599"/>
              <a:gd name="connsiteY59" fmla="*/ 5986543 h 6223655"/>
              <a:gd name="connsiteX60" fmla="*/ 9297793 w 11658599"/>
              <a:gd name="connsiteY60" fmla="*/ 5989977 h 6223655"/>
              <a:gd name="connsiteX61" fmla="*/ 9238511 w 11658599"/>
              <a:gd name="connsiteY61" fmla="*/ 5997855 h 6223655"/>
              <a:gd name="connsiteX62" fmla="*/ 9200237 w 11658599"/>
              <a:gd name="connsiteY62" fmla="*/ 6006105 h 6223655"/>
              <a:gd name="connsiteX63" fmla="*/ 9142278 w 11658599"/>
              <a:gd name="connsiteY63" fmla="*/ 6001189 h 6223655"/>
              <a:gd name="connsiteX64" fmla="*/ 9130684 w 11658599"/>
              <a:gd name="connsiteY64" fmla="*/ 5988940 h 6223655"/>
              <a:gd name="connsiteX65" fmla="*/ 9110398 w 11658599"/>
              <a:gd name="connsiteY65" fmla="*/ 5992852 h 6223655"/>
              <a:gd name="connsiteX66" fmla="*/ 9086245 w 11658599"/>
              <a:gd name="connsiteY66" fmla="*/ 5977662 h 6223655"/>
              <a:gd name="connsiteX67" fmla="*/ 8908510 w 11658599"/>
              <a:gd name="connsiteY67" fmla="*/ 5977599 h 6223655"/>
              <a:gd name="connsiteX68" fmla="*/ 8893655 w 11658599"/>
              <a:gd name="connsiteY68" fmla="*/ 5968596 h 6223655"/>
              <a:gd name="connsiteX69" fmla="*/ 8873733 w 11658599"/>
              <a:gd name="connsiteY69" fmla="*/ 5974648 h 6223655"/>
              <a:gd name="connsiteX70" fmla="*/ 8862866 w 11658599"/>
              <a:gd name="connsiteY70" fmla="*/ 5972318 h 6223655"/>
              <a:gd name="connsiteX71" fmla="*/ 8856341 w 11658599"/>
              <a:gd name="connsiteY71" fmla="*/ 5961908 h 6223655"/>
              <a:gd name="connsiteX72" fmla="*/ 8794762 w 11658599"/>
              <a:gd name="connsiteY72" fmla="*/ 5960909 h 6223655"/>
              <a:gd name="connsiteX73" fmla="*/ 8737522 w 11658599"/>
              <a:gd name="connsiteY73" fmla="*/ 5934932 h 6223655"/>
              <a:gd name="connsiteX74" fmla="*/ 8984803 w 11658599"/>
              <a:gd name="connsiteY74" fmla="*/ 5918367 h 6223655"/>
              <a:gd name="connsiteX75" fmla="*/ 8981905 w 11658599"/>
              <a:gd name="connsiteY75" fmla="*/ 5923753 h 6223655"/>
              <a:gd name="connsiteX76" fmla="*/ 8965485 w 11658599"/>
              <a:gd name="connsiteY76" fmla="*/ 5924236 h 6223655"/>
              <a:gd name="connsiteX77" fmla="*/ 8279649 w 11658599"/>
              <a:gd name="connsiteY77" fmla="*/ 5907348 h 6223655"/>
              <a:gd name="connsiteX78" fmla="*/ 8291242 w 11658599"/>
              <a:gd name="connsiteY78" fmla="*/ 5908329 h 6223655"/>
              <a:gd name="connsiteX79" fmla="*/ 8282553 w 11658599"/>
              <a:gd name="connsiteY79" fmla="*/ 5924490 h 6223655"/>
              <a:gd name="connsiteX80" fmla="*/ 8255992 w 11658599"/>
              <a:gd name="connsiteY80" fmla="*/ 5926928 h 6223655"/>
              <a:gd name="connsiteX81" fmla="*/ 8226528 w 11658599"/>
              <a:gd name="connsiteY81" fmla="*/ 5923491 h 6223655"/>
              <a:gd name="connsiteX82" fmla="*/ 8239084 w 11658599"/>
              <a:gd name="connsiteY82" fmla="*/ 5915169 h 6223655"/>
              <a:gd name="connsiteX83" fmla="*/ 9124859 w 11658599"/>
              <a:gd name="connsiteY83" fmla="*/ 5898335 h 6223655"/>
              <a:gd name="connsiteX84" fmla="*/ 9103615 w 11658599"/>
              <a:gd name="connsiteY84" fmla="*/ 5922815 h 6223655"/>
              <a:gd name="connsiteX85" fmla="*/ 9120029 w 11658599"/>
              <a:gd name="connsiteY85" fmla="*/ 5899802 h 6223655"/>
              <a:gd name="connsiteX86" fmla="*/ 7511712 w 11658599"/>
              <a:gd name="connsiteY86" fmla="*/ 5892877 h 6223655"/>
              <a:gd name="connsiteX87" fmla="*/ 7560011 w 11658599"/>
              <a:gd name="connsiteY87" fmla="*/ 5900729 h 6223655"/>
              <a:gd name="connsiteX88" fmla="*/ 7517511 w 11658599"/>
              <a:gd name="connsiteY88" fmla="*/ 5904633 h 6223655"/>
              <a:gd name="connsiteX89" fmla="*/ 7269253 w 11658599"/>
              <a:gd name="connsiteY89" fmla="*/ 5885448 h 6223655"/>
              <a:gd name="connsiteX90" fmla="*/ 7271188 w 11658599"/>
              <a:gd name="connsiteY90" fmla="*/ 5889367 h 6223655"/>
              <a:gd name="connsiteX91" fmla="*/ 7243175 w 11658599"/>
              <a:gd name="connsiteY91" fmla="*/ 5888866 h 6223655"/>
              <a:gd name="connsiteX92" fmla="*/ 7255489 w 11658599"/>
              <a:gd name="connsiteY92" fmla="*/ 5885687 h 6223655"/>
              <a:gd name="connsiteX93" fmla="*/ 7269253 w 11658599"/>
              <a:gd name="connsiteY93" fmla="*/ 5885448 h 6223655"/>
              <a:gd name="connsiteX94" fmla="*/ 8288333 w 11658599"/>
              <a:gd name="connsiteY94" fmla="*/ 5868659 h 6223655"/>
              <a:gd name="connsiteX95" fmla="*/ 8292200 w 11658599"/>
              <a:gd name="connsiteY95" fmla="*/ 5876496 h 6223655"/>
              <a:gd name="connsiteX96" fmla="*/ 8281331 w 11658599"/>
              <a:gd name="connsiteY96" fmla="*/ 5876984 h 6223655"/>
              <a:gd name="connsiteX97" fmla="*/ 8269015 w 11658599"/>
              <a:gd name="connsiteY97" fmla="*/ 5874531 h 6223655"/>
              <a:gd name="connsiteX98" fmla="*/ 8464136 w 11658599"/>
              <a:gd name="connsiteY98" fmla="*/ 5864803 h 6223655"/>
              <a:gd name="connsiteX99" fmla="*/ 8479109 w 11658599"/>
              <a:gd name="connsiteY99" fmla="*/ 5869827 h 6223655"/>
              <a:gd name="connsiteX100" fmla="*/ 8488289 w 11658599"/>
              <a:gd name="connsiteY100" fmla="*/ 5879993 h 6223655"/>
              <a:gd name="connsiteX101" fmla="*/ 8465104 w 11658599"/>
              <a:gd name="connsiteY101" fmla="*/ 5878026 h 6223655"/>
              <a:gd name="connsiteX102" fmla="*/ 8462085 w 11658599"/>
              <a:gd name="connsiteY102" fmla="*/ 5870495 h 6223655"/>
              <a:gd name="connsiteX103" fmla="*/ 8464136 w 11658599"/>
              <a:gd name="connsiteY103" fmla="*/ 5864803 h 6223655"/>
              <a:gd name="connsiteX104" fmla="*/ 7401579 w 11658599"/>
              <a:gd name="connsiteY104" fmla="*/ 5849741 h 6223655"/>
              <a:gd name="connsiteX105" fmla="*/ 7418003 w 11658599"/>
              <a:gd name="connsiteY105" fmla="*/ 5857705 h 6223655"/>
              <a:gd name="connsiteX106" fmla="*/ 7411244 w 11658599"/>
              <a:gd name="connsiteY106" fmla="*/ 5869335 h 6223655"/>
              <a:gd name="connsiteX107" fmla="*/ 7451818 w 11658599"/>
              <a:gd name="connsiteY107" fmla="*/ 5884042 h 6223655"/>
              <a:gd name="connsiteX108" fmla="*/ 7424777 w 11658599"/>
              <a:gd name="connsiteY108" fmla="*/ 5896766 h 6223655"/>
              <a:gd name="connsiteX109" fmla="*/ 7379379 w 11658599"/>
              <a:gd name="connsiteY109" fmla="*/ 5906054 h 6223655"/>
              <a:gd name="connsiteX110" fmla="*/ 7371648 w 11658599"/>
              <a:gd name="connsiteY110" fmla="*/ 5890381 h 6223655"/>
              <a:gd name="connsiteX111" fmla="*/ 7845912 w 11658599"/>
              <a:gd name="connsiteY111" fmla="*/ 5827368 h 6223655"/>
              <a:gd name="connsiteX112" fmla="*/ 7844957 w 11658599"/>
              <a:gd name="connsiteY112" fmla="*/ 5859201 h 6223655"/>
              <a:gd name="connsiteX113" fmla="*/ 7786998 w 11658599"/>
              <a:gd name="connsiteY113" fmla="*/ 5854283 h 6223655"/>
              <a:gd name="connsiteX114" fmla="*/ 7737735 w 11658599"/>
              <a:gd name="connsiteY114" fmla="*/ 5855735 h 6223655"/>
              <a:gd name="connsiteX115" fmla="*/ 7793272 w 11658599"/>
              <a:gd name="connsiteY115" fmla="*/ 5844489 h 6223655"/>
              <a:gd name="connsiteX116" fmla="*/ 7845912 w 11658599"/>
              <a:gd name="connsiteY116" fmla="*/ 5827368 h 6223655"/>
              <a:gd name="connsiteX117" fmla="*/ 7916425 w 11658599"/>
              <a:gd name="connsiteY117" fmla="*/ 5823964 h 6223655"/>
              <a:gd name="connsiteX118" fmla="*/ 7920292 w 11658599"/>
              <a:gd name="connsiteY118" fmla="*/ 5831801 h 6223655"/>
              <a:gd name="connsiteX119" fmla="*/ 7974385 w 11658599"/>
              <a:gd name="connsiteY119" fmla="*/ 5828880 h 6223655"/>
              <a:gd name="connsiteX120" fmla="*/ 8019788 w 11658599"/>
              <a:gd name="connsiteY120" fmla="*/ 5842120 h 6223655"/>
              <a:gd name="connsiteX121" fmla="*/ 8033433 w 11658599"/>
              <a:gd name="connsiteY121" fmla="*/ 5840227 h 6223655"/>
              <a:gd name="connsiteX122" fmla="*/ 8042010 w 11658599"/>
              <a:gd name="connsiteY122" fmla="*/ 5853393 h 6223655"/>
              <a:gd name="connsiteX123" fmla="*/ 8102865 w 11658599"/>
              <a:gd name="connsiteY123" fmla="*/ 5852923 h 6223655"/>
              <a:gd name="connsiteX124" fmla="*/ 8140658 w 11658599"/>
              <a:gd name="connsiteY124" fmla="*/ 5857772 h 6223655"/>
              <a:gd name="connsiteX125" fmla="*/ 8176281 w 11658599"/>
              <a:gd name="connsiteY125" fmla="*/ 5866662 h 6223655"/>
              <a:gd name="connsiteX126" fmla="*/ 8212019 w 11658599"/>
              <a:gd name="connsiteY126" fmla="*/ 5860307 h 6223655"/>
              <a:gd name="connsiteX127" fmla="*/ 8205264 w 11658599"/>
              <a:gd name="connsiteY127" fmla="*/ 5880385 h 6223655"/>
              <a:gd name="connsiteX128" fmla="*/ 8210100 w 11658599"/>
              <a:gd name="connsiteY128" fmla="*/ 5901446 h 6223655"/>
              <a:gd name="connsiteX129" fmla="*/ 8176653 w 11658599"/>
              <a:gd name="connsiteY129" fmla="*/ 5896964 h 6223655"/>
              <a:gd name="connsiteX130" fmla="*/ 8142483 w 11658599"/>
              <a:gd name="connsiteY130" fmla="*/ 5899463 h 6223655"/>
              <a:gd name="connsiteX131" fmla="*/ 8147305 w 11658599"/>
              <a:gd name="connsiteY131" fmla="*/ 5875467 h 6223655"/>
              <a:gd name="connsiteX132" fmla="*/ 8077271 w 11658599"/>
              <a:gd name="connsiteY132" fmla="*/ 5871403 h 6223655"/>
              <a:gd name="connsiteX133" fmla="*/ 8004345 w 11658599"/>
              <a:gd name="connsiteY133" fmla="*/ 5878356 h 6223655"/>
              <a:gd name="connsiteX134" fmla="*/ 7932861 w 11658599"/>
              <a:gd name="connsiteY134" fmla="*/ 5868537 h 6223655"/>
              <a:gd name="connsiteX135" fmla="*/ 7921630 w 11658599"/>
              <a:gd name="connsiteY135" fmla="*/ 5866880 h 6223655"/>
              <a:gd name="connsiteX136" fmla="*/ 7912574 w 11658599"/>
              <a:gd name="connsiteY136" fmla="*/ 5861184 h 6223655"/>
              <a:gd name="connsiteX137" fmla="*/ 7889390 w 11658599"/>
              <a:gd name="connsiteY137" fmla="*/ 5859216 h 6223655"/>
              <a:gd name="connsiteX138" fmla="*/ 7888180 w 11658599"/>
              <a:gd name="connsiteY138" fmla="*/ 5853951 h 6223655"/>
              <a:gd name="connsiteX139" fmla="*/ 7882627 w 11658599"/>
              <a:gd name="connsiteY139" fmla="*/ 5856766 h 6223655"/>
              <a:gd name="connsiteX140" fmla="*/ 7882622 w 11658599"/>
              <a:gd name="connsiteY140" fmla="*/ 5834236 h 6223655"/>
              <a:gd name="connsiteX141" fmla="*/ 7191957 w 11658599"/>
              <a:gd name="connsiteY141" fmla="*/ 5818814 h 6223655"/>
              <a:gd name="connsiteX142" fmla="*/ 7242191 w 11658599"/>
              <a:gd name="connsiteY142" fmla="*/ 5830586 h 6223655"/>
              <a:gd name="connsiteX143" fmla="*/ 7298215 w 11658599"/>
              <a:gd name="connsiteY143" fmla="*/ 5831585 h 6223655"/>
              <a:gd name="connsiteX144" fmla="*/ 7354243 w 11658599"/>
              <a:gd name="connsiteY144" fmla="*/ 5832584 h 6223655"/>
              <a:gd name="connsiteX145" fmla="*/ 7365841 w 11658599"/>
              <a:gd name="connsiteY145" fmla="*/ 5856095 h 6223655"/>
              <a:gd name="connsiteX146" fmla="*/ 7328770 w 11658599"/>
              <a:gd name="connsiteY146" fmla="*/ 5849900 h 6223655"/>
              <a:gd name="connsiteX147" fmla="*/ 7289526 w 11658599"/>
              <a:gd name="connsiteY147" fmla="*/ 5847743 h 6223655"/>
              <a:gd name="connsiteX148" fmla="*/ 7243284 w 11658599"/>
              <a:gd name="connsiteY148" fmla="*/ 5853910 h 6223655"/>
              <a:gd name="connsiteX149" fmla="*/ 7197763 w 11658599"/>
              <a:gd name="connsiteY149" fmla="*/ 5853098 h 6223655"/>
              <a:gd name="connsiteX150" fmla="*/ 7181336 w 11658599"/>
              <a:gd name="connsiteY150" fmla="*/ 5831055 h 6223655"/>
              <a:gd name="connsiteX151" fmla="*/ 7183387 w 11658599"/>
              <a:gd name="connsiteY151" fmla="*/ 5822546 h 6223655"/>
              <a:gd name="connsiteX152" fmla="*/ 7191957 w 11658599"/>
              <a:gd name="connsiteY152" fmla="*/ 5818814 h 6223655"/>
              <a:gd name="connsiteX153" fmla="*/ 7568679 w 11658599"/>
              <a:gd name="connsiteY153" fmla="*/ 5816987 h 6223655"/>
              <a:gd name="connsiteX154" fmla="*/ 7610218 w 11658599"/>
              <a:gd name="connsiteY154" fmla="*/ 5822388 h 6223655"/>
              <a:gd name="connsiteX155" fmla="*/ 7627610 w 11658599"/>
              <a:gd name="connsiteY155" fmla="*/ 5835128 h 6223655"/>
              <a:gd name="connsiteX156" fmla="*/ 7617949 w 11658599"/>
              <a:gd name="connsiteY156" fmla="*/ 5838063 h 6223655"/>
              <a:gd name="connsiteX157" fmla="*/ 7588005 w 11658599"/>
              <a:gd name="connsiteY157" fmla="*/ 5833644 h 6223655"/>
              <a:gd name="connsiteX158" fmla="*/ 7522312 w 11658599"/>
              <a:gd name="connsiteY158" fmla="*/ 5813052 h 6223655"/>
              <a:gd name="connsiteX159" fmla="*/ 7528109 w 11658599"/>
              <a:gd name="connsiteY159" fmla="*/ 5813543 h 6223655"/>
              <a:gd name="connsiteX160" fmla="*/ 7533904 w 11658599"/>
              <a:gd name="connsiteY160" fmla="*/ 5814036 h 6223655"/>
              <a:gd name="connsiteX161" fmla="*/ 7538740 w 11658599"/>
              <a:gd name="connsiteY161" fmla="*/ 5835097 h 6223655"/>
              <a:gd name="connsiteX162" fmla="*/ 7446014 w 11658599"/>
              <a:gd name="connsiteY162" fmla="*/ 5849756 h 6223655"/>
              <a:gd name="connsiteX163" fmla="*/ 7468828 w 11658599"/>
              <a:gd name="connsiteY163" fmla="*/ 5832686 h 6223655"/>
              <a:gd name="connsiteX164" fmla="*/ 7498166 w 11658599"/>
              <a:gd name="connsiteY164" fmla="*/ 5820390 h 6223655"/>
              <a:gd name="connsiteX165" fmla="*/ 6908926 w 11658599"/>
              <a:gd name="connsiteY165" fmla="*/ 5796678 h 6223655"/>
              <a:gd name="connsiteX166" fmla="*/ 6919553 w 11658599"/>
              <a:gd name="connsiteY166" fmla="*/ 5806967 h 6223655"/>
              <a:gd name="connsiteX167" fmla="*/ 6895285 w 11658599"/>
              <a:gd name="connsiteY167" fmla="*/ 5812651 h 6223655"/>
              <a:gd name="connsiteX168" fmla="*/ 6870290 w 11658599"/>
              <a:gd name="connsiteY168" fmla="*/ 5808418 h 6223655"/>
              <a:gd name="connsiteX169" fmla="*/ 6972677 w 11658599"/>
              <a:gd name="connsiteY169" fmla="*/ 5790824 h 6223655"/>
              <a:gd name="connsiteX170" fmla="*/ 7002383 w 11658599"/>
              <a:gd name="connsiteY170" fmla="*/ 5803199 h 6223655"/>
              <a:gd name="connsiteX171" fmla="*/ 7050923 w 11658599"/>
              <a:gd name="connsiteY171" fmla="*/ 5803094 h 6223655"/>
              <a:gd name="connsiteX172" fmla="*/ 7058654 w 11658599"/>
              <a:gd name="connsiteY172" fmla="*/ 5818769 h 6223655"/>
              <a:gd name="connsiteX173" fmla="*/ 7007822 w 11658599"/>
              <a:gd name="connsiteY173" fmla="*/ 5821260 h 6223655"/>
              <a:gd name="connsiteX174" fmla="*/ 6956262 w 11658599"/>
              <a:gd name="connsiteY174" fmla="*/ 5813835 h 6223655"/>
              <a:gd name="connsiteX175" fmla="*/ 6946966 w 11658599"/>
              <a:gd name="connsiteY175" fmla="*/ 5816098 h 6223655"/>
              <a:gd name="connsiteX176" fmla="*/ 6939842 w 11658599"/>
              <a:gd name="connsiteY176" fmla="*/ 5814320 h 6223655"/>
              <a:gd name="connsiteX177" fmla="*/ 6953723 w 11658599"/>
              <a:gd name="connsiteY177" fmla="*/ 5801653 h 6223655"/>
              <a:gd name="connsiteX178" fmla="*/ 6972677 w 11658599"/>
              <a:gd name="connsiteY178" fmla="*/ 5790824 h 6223655"/>
              <a:gd name="connsiteX179" fmla="*/ 6751471 w 11658599"/>
              <a:gd name="connsiteY179" fmla="*/ 5781440 h 6223655"/>
              <a:gd name="connsiteX180" fmla="*/ 6773689 w 11658599"/>
              <a:gd name="connsiteY180" fmla="*/ 5792713 h 6223655"/>
              <a:gd name="connsiteX181" fmla="*/ 6765479 w 11658599"/>
              <a:gd name="connsiteY181" fmla="*/ 5792954 h 6223655"/>
              <a:gd name="connsiteX182" fmla="*/ 6757269 w 11658599"/>
              <a:gd name="connsiteY182" fmla="*/ 5793198 h 6223655"/>
              <a:gd name="connsiteX183" fmla="*/ 6820051 w 11658599"/>
              <a:gd name="connsiteY183" fmla="*/ 5774119 h 6223655"/>
              <a:gd name="connsiteX184" fmla="*/ 6833581 w 11658599"/>
              <a:gd name="connsiteY184" fmla="*/ 5801548 h 6223655"/>
              <a:gd name="connsiteX185" fmla="*/ 6857729 w 11658599"/>
              <a:gd name="connsiteY185" fmla="*/ 5794212 h 6223655"/>
              <a:gd name="connsiteX186" fmla="*/ 6858698 w 11658599"/>
              <a:gd name="connsiteY186" fmla="*/ 5807435 h 6223655"/>
              <a:gd name="connsiteX187" fmla="*/ 6839383 w 11658599"/>
              <a:gd name="connsiteY187" fmla="*/ 5813304 h 6223655"/>
              <a:gd name="connsiteX188" fmla="*/ 6790112 w 11658599"/>
              <a:gd name="connsiteY188" fmla="*/ 5792230 h 6223655"/>
              <a:gd name="connsiteX189" fmla="*/ 6800733 w 11658599"/>
              <a:gd name="connsiteY189" fmla="*/ 5779988 h 6223655"/>
              <a:gd name="connsiteX190" fmla="*/ 6697370 w 11658599"/>
              <a:gd name="connsiteY190" fmla="*/ 5761832 h 6223655"/>
              <a:gd name="connsiteX191" fmla="*/ 6699304 w 11658599"/>
              <a:gd name="connsiteY191" fmla="*/ 5765752 h 6223655"/>
              <a:gd name="connsiteX192" fmla="*/ 6684816 w 11658599"/>
              <a:gd name="connsiteY192" fmla="*/ 5770154 h 6223655"/>
              <a:gd name="connsiteX193" fmla="*/ 6697370 w 11658599"/>
              <a:gd name="connsiteY193" fmla="*/ 5761832 h 6223655"/>
              <a:gd name="connsiteX194" fmla="*/ 6409504 w 11658599"/>
              <a:gd name="connsiteY194" fmla="*/ 5718634 h 6223655"/>
              <a:gd name="connsiteX195" fmla="*/ 6487748 w 11658599"/>
              <a:gd name="connsiteY195" fmla="*/ 5730906 h 6223655"/>
              <a:gd name="connsiteX196" fmla="*/ 6441149 w 11658599"/>
              <a:gd name="connsiteY196" fmla="*/ 5754642 h 6223655"/>
              <a:gd name="connsiteX197" fmla="*/ 6390200 w 11658599"/>
              <a:gd name="connsiteY197" fmla="*/ 5769562 h 6223655"/>
              <a:gd name="connsiteX198" fmla="*/ 6370878 w 11658599"/>
              <a:gd name="connsiteY198" fmla="*/ 5761351 h 6223655"/>
              <a:gd name="connsiteX199" fmla="*/ 6348660 w 11658599"/>
              <a:gd name="connsiteY199" fmla="*/ 5764160 h 6223655"/>
              <a:gd name="connsiteX200" fmla="*/ 6339011 w 11658599"/>
              <a:gd name="connsiteY200" fmla="*/ 5789624 h 6223655"/>
              <a:gd name="connsiteX201" fmla="*/ 6322588 w 11658599"/>
              <a:gd name="connsiteY201" fmla="*/ 5790107 h 6223655"/>
              <a:gd name="connsiteX202" fmla="*/ 6323546 w 11658599"/>
              <a:gd name="connsiteY202" fmla="*/ 5758274 h 6223655"/>
              <a:gd name="connsiteX203" fmla="*/ 6334407 w 11658599"/>
              <a:gd name="connsiteY203" fmla="*/ 5746523 h 6223655"/>
              <a:gd name="connsiteX204" fmla="*/ 6346723 w 11658599"/>
              <a:gd name="connsiteY204" fmla="*/ 5737713 h 6223655"/>
              <a:gd name="connsiteX205" fmla="*/ 6357347 w 11658599"/>
              <a:gd name="connsiteY205" fmla="*/ 5739552 h 6223655"/>
              <a:gd name="connsiteX206" fmla="*/ 6362179 w 11658599"/>
              <a:gd name="connsiteY206" fmla="*/ 5746533 h 6223655"/>
              <a:gd name="connsiteX207" fmla="*/ 6409504 w 11658599"/>
              <a:gd name="connsiteY207" fmla="*/ 5718634 h 6223655"/>
              <a:gd name="connsiteX208" fmla="*/ 5396210 w 11658599"/>
              <a:gd name="connsiteY208" fmla="*/ 5702120 h 6223655"/>
              <a:gd name="connsiteX209" fmla="*/ 5336322 w 11658599"/>
              <a:gd name="connsiteY209" fmla="*/ 5704550 h 6223655"/>
              <a:gd name="connsiteX210" fmla="*/ 5276432 w 11658599"/>
              <a:gd name="connsiteY210" fmla="*/ 5706977 h 6223655"/>
              <a:gd name="connsiteX211" fmla="*/ 5305176 w 11658599"/>
              <a:gd name="connsiteY211" fmla="*/ 5725843 h 6223655"/>
              <a:gd name="connsiteX212" fmla="*/ 5329569 w 11658599"/>
              <a:gd name="connsiteY212" fmla="*/ 5735890 h 6223655"/>
              <a:gd name="connsiteX213" fmla="*/ 5370137 w 11658599"/>
              <a:gd name="connsiteY213" fmla="*/ 5728069 h 6223655"/>
              <a:gd name="connsiteX214" fmla="*/ 5788377 w 11658599"/>
              <a:gd name="connsiteY214" fmla="*/ 5664057 h 6223655"/>
              <a:gd name="connsiteX215" fmla="*/ 5807215 w 11658599"/>
              <a:gd name="connsiteY215" fmla="*/ 5676919 h 6223655"/>
              <a:gd name="connsiteX216" fmla="*/ 5820262 w 11658599"/>
              <a:gd name="connsiteY216" fmla="*/ 5694922 h 6223655"/>
              <a:gd name="connsiteX217" fmla="*/ 5863848 w 11658599"/>
              <a:gd name="connsiteY217" fmla="*/ 5683366 h 6223655"/>
              <a:gd name="connsiteX218" fmla="*/ 5899471 w 11658599"/>
              <a:gd name="connsiteY218" fmla="*/ 5697888 h 6223655"/>
              <a:gd name="connsiteX219" fmla="*/ 5862766 w 11658599"/>
              <a:gd name="connsiteY219" fmla="*/ 5702283 h 6223655"/>
              <a:gd name="connsiteX220" fmla="*/ 5826061 w 11658599"/>
              <a:gd name="connsiteY220" fmla="*/ 5706678 h 6223655"/>
              <a:gd name="connsiteX221" fmla="*/ 5792851 w 11658599"/>
              <a:gd name="connsiteY221" fmla="*/ 5685791 h 6223655"/>
              <a:gd name="connsiteX222" fmla="*/ 5748778 w 11658599"/>
              <a:gd name="connsiteY222" fmla="*/ 5685103 h 6223655"/>
              <a:gd name="connsiteX223" fmla="*/ 5695643 w 11658599"/>
              <a:gd name="connsiteY223" fmla="*/ 5656190 h 6223655"/>
              <a:gd name="connsiteX224" fmla="*/ 5698547 w 11658599"/>
              <a:gd name="connsiteY224" fmla="*/ 5673332 h 6223655"/>
              <a:gd name="connsiteX225" fmla="*/ 5689007 w 11658599"/>
              <a:gd name="connsiteY225" fmla="*/ 5675104 h 6223655"/>
              <a:gd name="connsiteX226" fmla="*/ 5680192 w 11658599"/>
              <a:gd name="connsiteY226" fmla="*/ 5669895 h 6223655"/>
              <a:gd name="connsiteX227" fmla="*/ 5685380 w 11658599"/>
              <a:gd name="connsiteY227" fmla="*/ 5662123 h 6223655"/>
              <a:gd name="connsiteX228" fmla="*/ 5695643 w 11658599"/>
              <a:gd name="connsiteY228" fmla="*/ 5656190 h 6223655"/>
              <a:gd name="connsiteX229" fmla="*/ 5805714 w 11658599"/>
              <a:gd name="connsiteY229" fmla="*/ 5496568 h 6223655"/>
              <a:gd name="connsiteX230" fmla="*/ 5836506 w 11658599"/>
              <a:gd name="connsiteY230" fmla="*/ 5509741 h 6223655"/>
              <a:gd name="connsiteX231" fmla="*/ 5872368 w 11658599"/>
              <a:gd name="connsiteY231" fmla="*/ 5507856 h 6223655"/>
              <a:gd name="connsiteX232" fmla="*/ 5886735 w 11658599"/>
              <a:gd name="connsiteY232" fmla="*/ 5504617 h 6223655"/>
              <a:gd name="connsiteX233" fmla="*/ 5900381 w 11658599"/>
              <a:gd name="connsiteY233" fmla="*/ 5508356 h 6223655"/>
              <a:gd name="connsiteX234" fmla="*/ 5887947 w 11658599"/>
              <a:gd name="connsiteY234" fmla="*/ 5518330 h 6223655"/>
              <a:gd name="connsiteX235" fmla="*/ 5870442 w 11658599"/>
              <a:gd name="connsiteY235" fmla="*/ 5526467 h 6223655"/>
              <a:gd name="connsiteX236" fmla="*/ 5801011 w 11658599"/>
              <a:gd name="connsiteY236" fmla="*/ 5519401 h 6223655"/>
              <a:gd name="connsiteX237" fmla="*/ 5732303 w 11658599"/>
              <a:gd name="connsiteY237" fmla="*/ 5505359 h 6223655"/>
              <a:gd name="connsiteX238" fmla="*/ 5769009 w 11658599"/>
              <a:gd name="connsiteY238" fmla="*/ 5500965 h 6223655"/>
              <a:gd name="connsiteX239" fmla="*/ 5805714 w 11658599"/>
              <a:gd name="connsiteY239" fmla="*/ 5496568 h 6223655"/>
              <a:gd name="connsiteX240" fmla="*/ 10776520 w 11658599"/>
              <a:gd name="connsiteY240" fmla="*/ 5486539 h 6223655"/>
              <a:gd name="connsiteX241" fmla="*/ 10814198 w 11658599"/>
              <a:gd name="connsiteY241" fmla="*/ 5506632 h 6223655"/>
              <a:gd name="connsiteX242" fmla="*/ 10799471 w 11658599"/>
              <a:gd name="connsiteY242" fmla="*/ 5516179 h 6223655"/>
              <a:gd name="connsiteX243" fmla="*/ 10780395 w 11658599"/>
              <a:gd name="connsiteY243" fmla="*/ 5516906 h 6223655"/>
              <a:gd name="connsiteX244" fmla="*/ 10778460 w 11658599"/>
              <a:gd name="connsiteY244" fmla="*/ 5512986 h 6223655"/>
              <a:gd name="connsiteX245" fmla="*/ 10706021 w 11658599"/>
              <a:gd name="connsiteY245" fmla="*/ 5535001 h 6223655"/>
              <a:gd name="connsiteX246" fmla="*/ 10670758 w 11658599"/>
              <a:gd name="connsiteY246" fmla="*/ 5514173 h 6223655"/>
              <a:gd name="connsiteX247" fmla="*/ 10632605 w 11658599"/>
              <a:gd name="connsiteY247" fmla="*/ 5521262 h 6223655"/>
              <a:gd name="connsiteX248" fmla="*/ 10624995 w 11658599"/>
              <a:gd name="connsiteY248" fmla="*/ 5518504 h 6223655"/>
              <a:gd name="connsiteX249" fmla="*/ 10626806 w 11658599"/>
              <a:gd name="connsiteY249" fmla="*/ 5509507 h 6223655"/>
              <a:gd name="connsiteX250" fmla="*/ 10641895 w 11658599"/>
              <a:gd name="connsiteY250" fmla="*/ 5499289 h 6223655"/>
              <a:gd name="connsiteX251" fmla="*/ 10663507 w 11658599"/>
              <a:gd name="connsiteY251" fmla="*/ 5493847 h 6223655"/>
              <a:gd name="connsiteX252" fmla="*/ 10690555 w 11658599"/>
              <a:gd name="connsiteY252" fmla="*/ 5500835 h 6223655"/>
              <a:gd name="connsiteX253" fmla="*/ 10723399 w 11658599"/>
              <a:gd name="connsiteY253" fmla="*/ 5502684 h 6223655"/>
              <a:gd name="connsiteX254" fmla="*/ 5635697 w 11658599"/>
              <a:gd name="connsiteY254" fmla="*/ 5467126 h 6223655"/>
              <a:gd name="connsiteX255" fmla="*/ 5644754 w 11658599"/>
              <a:gd name="connsiteY255" fmla="*/ 5475638 h 6223655"/>
              <a:gd name="connsiteX256" fmla="*/ 5650191 w 11658599"/>
              <a:gd name="connsiteY256" fmla="*/ 5485251 h 6223655"/>
              <a:gd name="connsiteX257" fmla="*/ 5655021 w 11658599"/>
              <a:gd name="connsiteY257" fmla="*/ 5483782 h 6223655"/>
              <a:gd name="connsiteX258" fmla="*/ 5696796 w 11658599"/>
              <a:gd name="connsiteY258" fmla="*/ 5481226 h 6223655"/>
              <a:gd name="connsiteX259" fmla="*/ 5725541 w 11658599"/>
              <a:gd name="connsiteY259" fmla="*/ 5502907 h 6223655"/>
              <a:gd name="connsiteX260" fmla="*/ 5700424 w 11658599"/>
              <a:gd name="connsiteY260" fmla="*/ 5497022 h 6223655"/>
              <a:gd name="connsiteX261" fmla="*/ 5684007 w 11658599"/>
              <a:gd name="connsiteY261" fmla="*/ 5505953 h 6223655"/>
              <a:gd name="connsiteX262" fmla="*/ 5679180 w 11658599"/>
              <a:gd name="connsiteY262" fmla="*/ 5521502 h 6223655"/>
              <a:gd name="connsiteX263" fmla="*/ 5643436 w 11658599"/>
              <a:gd name="connsiteY263" fmla="*/ 5505329 h 6223655"/>
              <a:gd name="connsiteX264" fmla="*/ 5637030 w 11658599"/>
              <a:gd name="connsiteY264" fmla="*/ 5485308 h 6223655"/>
              <a:gd name="connsiteX265" fmla="*/ 5635697 w 11658599"/>
              <a:gd name="connsiteY265" fmla="*/ 5467126 h 6223655"/>
              <a:gd name="connsiteX266" fmla="*/ 5410624 w 11658599"/>
              <a:gd name="connsiteY266" fmla="*/ 5449905 h 6223655"/>
              <a:gd name="connsiteX267" fmla="*/ 5412318 w 11658599"/>
              <a:gd name="connsiteY267" fmla="*/ 5461782 h 6223655"/>
              <a:gd name="connsiteX268" fmla="*/ 5403867 w 11658599"/>
              <a:gd name="connsiteY268" fmla="*/ 5469983 h 6223655"/>
              <a:gd name="connsiteX269" fmla="*/ 5400000 w 11658599"/>
              <a:gd name="connsiteY269" fmla="*/ 5462146 h 6223655"/>
              <a:gd name="connsiteX270" fmla="*/ 5402052 w 11658599"/>
              <a:gd name="connsiteY270" fmla="*/ 5453637 h 6223655"/>
              <a:gd name="connsiteX271" fmla="*/ 5410624 w 11658599"/>
              <a:gd name="connsiteY271" fmla="*/ 5449905 h 6223655"/>
              <a:gd name="connsiteX272" fmla="*/ 10441473 w 11658599"/>
              <a:gd name="connsiteY272" fmla="*/ 5447963 h 6223655"/>
              <a:gd name="connsiteX273" fmla="*/ 10471268 w 11658599"/>
              <a:gd name="connsiteY273" fmla="*/ 5453132 h 6223655"/>
              <a:gd name="connsiteX274" fmla="*/ 10540826 w 11658599"/>
              <a:gd name="connsiteY274" fmla="*/ 5481562 h 6223655"/>
              <a:gd name="connsiteX275" fmla="*/ 10543729 w 11658599"/>
              <a:gd name="connsiteY275" fmla="*/ 5498704 h 6223655"/>
              <a:gd name="connsiteX276" fmla="*/ 10499294 w 11658599"/>
              <a:gd name="connsiteY276" fmla="*/ 5498688 h 6223655"/>
              <a:gd name="connsiteX277" fmla="*/ 10448092 w 11658599"/>
              <a:gd name="connsiteY277" fmla="*/ 5473693 h 6223655"/>
              <a:gd name="connsiteX278" fmla="*/ 10401733 w 11658599"/>
              <a:gd name="connsiteY278" fmla="*/ 5492286 h 6223655"/>
              <a:gd name="connsiteX279" fmla="*/ 10399798 w 11658599"/>
              <a:gd name="connsiteY279" fmla="*/ 5488369 h 6223655"/>
              <a:gd name="connsiteX280" fmla="*/ 10381438 w 11658599"/>
              <a:gd name="connsiteY280" fmla="*/ 5462405 h 6223655"/>
              <a:gd name="connsiteX281" fmla="*/ 10416208 w 11658599"/>
              <a:gd name="connsiteY281" fmla="*/ 5454092 h 6223655"/>
              <a:gd name="connsiteX282" fmla="*/ 10441473 w 11658599"/>
              <a:gd name="connsiteY282" fmla="*/ 5447963 h 6223655"/>
              <a:gd name="connsiteX283" fmla="*/ 5229978 w 11658599"/>
              <a:gd name="connsiteY283" fmla="*/ 5410174 h 6223655"/>
              <a:gd name="connsiteX284" fmla="*/ 5228051 w 11658599"/>
              <a:gd name="connsiteY284" fmla="*/ 5428783 h 6223655"/>
              <a:gd name="connsiteX285" fmla="*/ 5217422 w 11658599"/>
              <a:gd name="connsiteY285" fmla="*/ 5418494 h 6223655"/>
              <a:gd name="connsiteX286" fmla="*/ 5221165 w 11658599"/>
              <a:gd name="connsiteY286" fmla="*/ 5413416 h 6223655"/>
              <a:gd name="connsiteX287" fmla="*/ 5229978 w 11658599"/>
              <a:gd name="connsiteY287" fmla="*/ 5410174 h 6223655"/>
              <a:gd name="connsiteX288" fmla="*/ 6299256 w 11658599"/>
              <a:gd name="connsiteY288" fmla="*/ 5292515 h 6223655"/>
              <a:gd name="connsiteX289" fmla="*/ 6322439 w 11658599"/>
              <a:gd name="connsiteY289" fmla="*/ 5294482 h 6223655"/>
              <a:gd name="connsiteX290" fmla="*/ 6317608 w 11658599"/>
              <a:gd name="connsiteY290" fmla="*/ 5295949 h 6223655"/>
              <a:gd name="connsiteX291" fmla="*/ 6299256 w 11658599"/>
              <a:gd name="connsiteY291" fmla="*/ 5292515 h 6223655"/>
              <a:gd name="connsiteX292" fmla="*/ 6185264 w 11658599"/>
              <a:gd name="connsiteY292" fmla="*/ 5264070 h 6223655"/>
              <a:gd name="connsiteX293" fmla="*/ 6223905 w 11658599"/>
              <a:gd name="connsiteY293" fmla="*/ 5274857 h 6223655"/>
              <a:gd name="connsiteX294" fmla="*/ 6203624 w 11658599"/>
              <a:gd name="connsiteY294" fmla="*/ 5290034 h 6223655"/>
              <a:gd name="connsiteX295" fmla="*/ 6184789 w 11658599"/>
              <a:gd name="connsiteY295" fmla="*/ 5291251 h 6223655"/>
              <a:gd name="connsiteX296" fmla="*/ 6174643 w 11658599"/>
              <a:gd name="connsiteY296" fmla="*/ 5276311 h 6223655"/>
              <a:gd name="connsiteX297" fmla="*/ 6170776 w 11658599"/>
              <a:gd name="connsiteY297" fmla="*/ 5268472 h 6223655"/>
              <a:gd name="connsiteX298" fmla="*/ 5616311 w 11658599"/>
              <a:gd name="connsiteY298" fmla="*/ 5247710 h 6223655"/>
              <a:gd name="connsiteX299" fmla="*/ 5620658 w 11658599"/>
              <a:gd name="connsiteY299" fmla="*/ 5250895 h 6223655"/>
              <a:gd name="connsiteX300" fmla="*/ 5625005 w 11658599"/>
              <a:gd name="connsiteY300" fmla="*/ 5254080 h 6223655"/>
              <a:gd name="connsiteX301" fmla="*/ 5619215 w 11658599"/>
              <a:gd name="connsiteY301" fmla="*/ 5264852 h 6223655"/>
              <a:gd name="connsiteX302" fmla="*/ 5609675 w 11658599"/>
              <a:gd name="connsiteY302" fmla="*/ 5266625 h 6223655"/>
              <a:gd name="connsiteX303" fmla="*/ 5600860 w 11658599"/>
              <a:gd name="connsiteY303" fmla="*/ 5261418 h 6223655"/>
              <a:gd name="connsiteX304" fmla="*/ 5606048 w 11658599"/>
              <a:gd name="connsiteY304" fmla="*/ 5253646 h 6223655"/>
              <a:gd name="connsiteX305" fmla="*/ 5616311 w 11658599"/>
              <a:gd name="connsiteY305" fmla="*/ 5247710 h 6223655"/>
              <a:gd name="connsiteX306" fmla="*/ 5876154 w 11658599"/>
              <a:gd name="connsiteY306" fmla="*/ 5245352 h 6223655"/>
              <a:gd name="connsiteX307" fmla="*/ 6018150 w 11658599"/>
              <a:gd name="connsiteY307" fmla="*/ 5251769 h 6223655"/>
              <a:gd name="connsiteX308" fmla="*/ 6002705 w 11658599"/>
              <a:gd name="connsiteY308" fmla="*/ 5288005 h 6223655"/>
              <a:gd name="connsiteX309" fmla="*/ 5932430 w 11658599"/>
              <a:gd name="connsiteY309" fmla="*/ 5283449 h 6223655"/>
              <a:gd name="connsiteX310" fmla="*/ 5857812 w 11658599"/>
              <a:gd name="connsiteY310" fmla="*/ 5286976 h 6223655"/>
              <a:gd name="connsiteX311" fmla="*/ 5857564 w 11658599"/>
              <a:gd name="connsiteY311" fmla="*/ 5263957 h 6223655"/>
              <a:gd name="connsiteX312" fmla="*/ 5876154 w 11658599"/>
              <a:gd name="connsiteY312" fmla="*/ 5245352 h 6223655"/>
              <a:gd name="connsiteX313" fmla="*/ 5743815 w 11658599"/>
              <a:gd name="connsiteY313" fmla="*/ 5236000 h 6223655"/>
              <a:gd name="connsiteX314" fmla="*/ 5751905 w 11658599"/>
              <a:gd name="connsiteY314" fmla="*/ 5242555 h 6223655"/>
              <a:gd name="connsiteX315" fmla="*/ 5756376 w 11658599"/>
              <a:gd name="connsiteY315" fmla="*/ 5250209 h 6223655"/>
              <a:gd name="connsiteX316" fmla="*/ 5822061 w 11658599"/>
              <a:gd name="connsiteY316" fmla="*/ 5248272 h 6223655"/>
              <a:gd name="connsiteX317" fmla="*/ 5792127 w 11658599"/>
              <a:gd name="connsiteY317" fmla="*/ 5288910 h 6223655"/>
              <a:gd name="connsiteX318" fmla="*/ 5730304 w 11658599"/>
              <a:gd name="connsiteY318" fmla="*/ 5276156 h 6223655"/>
              <a:gd name="connsiteX319" fmla="*/ 5733796 w 11658599"/>
              <a:gd name="connsiteY319" fmla="*/ 5253689 h 6223655"/>
              <a:gd name="connsiteX320" fmla="*/ 5743815 w 11658599"/>
              <a:gd name="connsiteY320" fmla="*/ 5236000 h 6223655"/>
              <a:gd name="connsiteX321" fmla="*/ 5552553 w 11658599"/>
              <a:gd name="connsiteY321" fmla="*/ 5231036 h 6223655"/>
              <a:gd name="connsiteX322" fmla="*/ 5521650 w 11658599"/>
              <a:gd name="connsiteY322" fmla="*/ 5258452 h 6223655"/>
              <a:gd name="connsiteX323" fmla="*/ 5518146 w 11658599"/>
              <a:gd name="connsiteY323" fmla="*/ 5247125 h 6223655"/>
              <a:gd name="connsiteX324" fmla="*/ 5528405 w 11658599"/>
              <a:gd name="connsiteY324" fmla="*/ 5238374 h 6223655"/>
              <a:gd name="connsiteX325" fmla="*/ 4992254 w 11658599"/>
              <a:gd name="connsiteY325" fmla="*/ 5085877 h 6223655"/>
              <a:gd name="connsiteX326" fmla="*/ 4983565 w 11658599"/>
              <a:gd name="connsiteY326" fmla="*/ 5102037 h 6223655"/>
              <a:gd name="connsiteX327" fmla="*/ 4981632 w 11658599"/>
              <a:gd name="connsiteY327" fmla="*/ 5098118 h 6223655"/>
              <a:gd name="connsiteX328" fmla="*/ 4983684 w 11658599"/>
              <a:gd name="connsiteY328" fmla="*/ 5089609 h 6223655"/>
              <a:gd name="connsiteX329" fmla="*/ 4992254 w 11658599"/>
              <a:gd name="connsiteY329" fmla="*/ 5085877 h 6223655"/>
              <a:gd name="connsiteX330" fmla="*/ 4945886 w 11658599"/>
              <a:gd name="connsiteY330" fmla="*/ 5081944 h 6223655"/>
              <a:gd name="connsiteX331" fmla="*/ 4948790 w 11658599"/>
              <a:gd name="connsiteY331" fmla="*/ 5099086 h 6223655"/>
              <a:gd name="connsiteX332" fmla="*/ 4935266 w 11658599"/>
              <a:gd name="connsiteY332" fmla="*/ 5094183 h 6223655"/>
              <a:gd name="connsiteX333" fmla="*/ 4938041 w 11658599"/>
              <a:gd name="connsiteY333" fmla="*/ 5087145 h 6223655"/>
              <a:gd name="connsiteX334" fmla="*/ 4945886 w 11658599"/>
              <a:gd name="connsiteY334" fmla="*/ 5081944 h 6223655"/>
              <a:gd name="connsiteX335" fmla="*/ 6220260 w 11658599"/>
              <a:gd name="connsiteY335" fmla="*/ 4959033 h 6223655"/>
              <a:gd name="connsiteX336" fmla="*/ 6220272 w 11658599"/>
              <a:gd name="connsiteY336" fmla="*/ 4959049 h 6223655"/>
              <a:gd name="connsiteX337" fmla="*/ 6220245 w 11658599"/>
              <a:gd name="connsiteY337" fmla="*/ 4959049 h 6223655"/>
              <a:gd name="connsiteX338" fmla="*/ 6147954 w 11658599"/>
              <a:gd name="connsiteY338" fmla="*/ 4950485 h 6223655"/>
              <a:gd name="connsiteX339" fmla="*/ 6148551 w 11658599"/>
              <a:gd name="connsiteY339" fmla="*/ 4960291 h 6223655"/>
              <a:gd name="connsiteX340" fmla="*/ 6139526 w 11658599"/>
              <a:gd name="connsiteY340" fmla="*/ 4960506 h 6223655"/>
              <a:gd name="connsiteX341" fmla="*/ 6139687 w 11658599"/>
              <a:gd name="connsiteY341" fmla="*/ 4960056 h 6223655"/>
              <a:gd name="connsiteX342" fmla="*/ 6147954 w 11658599"/>
              <a:gd name="connsiteY342" fmla="*/ 4950485 h 6223655"/>
              <a:gd name="connsiteX343" fmla="*/ 6240359 w 11658599"/>
              <a:gd name="connsiteY343" fmla="*/ 4699477 h 6223655"/>
              <a:gd name="connsiteX344" fmla="*/ 6263957 w 11658599"/>
              <a:gd name="connsiteY344" fmla="*/ 4718639 h 6223655"/>
              <a:gd name="connsiteX345" fmla="*/ 6292110 w 11658599"/>
              <a:gd name="connsiteY345" fmla="*/ 4714328 h 6223655"/>
              <a:gd name="connsiteX346" fmla="*/ 6303486 w 11658599"/>
              <a:gd name="connsiteY346" fmla="*/ 4708762 h 6223655"/>
              <a:gd name="connsiteX347" fmla="*/ 6314026 w 11658599"/>
              <a:gd name="connsiteY347" fmla="*/ 4714010 h 6223655"/>
              <a:gd name="connsiteX348" fmla="*/ 6303901 w 11658599"/>
              <a:gd name="connsiteY348" fmla="*/ 4729910 h 6223655"/>
              <a:gd name="connsiteX349" fmla="*/ 6289877 w 11658599"/>
              <a:gd name="connsiteY349" fmla="*/ 4743169 h 6223655"/>
              <a:gd name="connsiteX350" fmla="*/ 6235787 w 11658599"/>
              <a:gd name="connsiteY350" fmla="*/ 4734953 h 6223655"/>
              <a:gd name="connsiteX351" fmla="*/ 6182535 w 11658599"/>
              <a:gd name="connsiteY351" fmla="*/ 4715925 h 6223655"/>
              <a:gd name="connsiteX352" fmla="*/ 6211447 w 11658599"/>
              <a:gd name="connsiteY352" fmla="*/ 4707702 h 6223655"/>
              <a:gd name="connsiteX353" fmla="*/ 6240359 w 11658599"/>
              <a:gd name="connsiteY353" fmla="*/ 4699477 h 6223655"/>
              <a:gd name="connsiteX354" fmla="*/ 6108379 w 11658599"/>
              <a:gd name="connsiteY354" fmla="*/ 4660592 h 6223655"/>
              <a:gd name="connsiteX355" fmla="*/ 6115140 w 11658599"/>
              <a:gd name="connsiteY355" fmla="*/ 4673395 h 6223655"/>
              <a:gd name="connsiteX356" fmla="*/ 6119022 w 11658599"/>
              <a:gd name="connsiteY356" fmla="*/ 4688043 h 6223655"/>
              <a:gd name="connsiteX357" fmla="*/ 6122861 w 11658599"/>
              <a:gd name="connsiteY357" fmla="*/ 4685585 h 6223655"/>
              <a:gd name="connsiteX358" fmla="*/ 6155671 w 11658599"/>
              <a:gd name="connsiteY358" fmla="*/ 4680007 h 6223655"/>
              <a:gd name="connsiteX359" fmla="*/ 6177335 w 11658599"/>
              <a:gd name="connsiteY359" fmla="*/ 4712398 h 6223655"/>
              <a:gd name="connsiteX360" fmla="*/ 6157897 w 11658599"/>
              <a:gd name="connsiteY360" fmla="*/ 4704280 h 6223655"/>
              <a:gd name="connsiteX361" fmla="*/ 6144694 w 11658599"/>
              <a:gd name="connsiteY361" fmla="*/ 4718724 h 6223655"/>
              <a:gd name="connsiteX362" fmla="*/ 6140309 w 11658599"/>
              <a:gd name="connsiteY362" fmla="*/ 4742946 h 6223655"/>
              <a:gd name="connsiteX363" fmla="*/ 6112951 w 11658599"/>
              <a:gd name="connsiteY363" fmla="*/ 4719339 h 6223655"/>
              <a:gd name="connsiteX364" fmla="*/ 6108715 w 11658599"/>
              <a:gd name="connsiteY364" fmla="*/ 4688643 h 6223655"/>
              <a:gd name="connsiteX365" fmla="*/ 6108379 w 11658599"/>
              <a:gd name="connsiteY365" fmla="*/ 4660592 h 6223655"/>
              <a:gd name="connsiteX366" fmla="*/ 5932814 w 11658599"/>
              <a:gd name="connsiteY366" fmla="*/ 4642741 h 6223655"/>
              <a:gd name="connsiteX367" fmla="*/ 5933677 w 11658599"/>
              <a:gd name="connsiteY367" fmla="*/ 4661033 h 6223655"/>
              <a:gd name="connsiteX368" fmla="*/ 5926741 w 11658599"/>
              <a:gd name="connsiteY368" fmla="*/ 4674038 h 6223655"/>
              <a:gd name="connsiteX369" fmla="*/ 5924018 w 11658599"/>
              <a:gd name="connsiteY369" fmla="*/ 4662076 h 6223655"/>
              <a:gd name="connsiteX370" fmla="*/ 5925956 w 11658599"/>
              <a:gd name="connsiteY370" fmla="*/ 4648843 h 6223655"/>
              <a:gd name="connsiteX371" fmla="*/ 5932814 w 11658599"/>
              <a:gd name="connsiteY371" fmla="*/ 4642741 h 6223655"/>
              <a:gd name="connsiteX372" fmla="*/ 5792912 w 11658599"/>
              <a:gd name="connsiteY372" fmla="*/ 4588367 h 6223655"/>
              <a:gd name="connsiteX373" fmla="*/ 5790678 w 11658599"/>
              <a:gd name="connsiteY373" fmla="*/ 4617205 h 6223655"/>
              <a:gd name="connsiteX374" fmla="*/ 5782757 w 11658599"/>
              <a:gd name="connsiteY374" fmla="*/ 4601715 h 6223655"/>
              <a:gd name="connsiteX375" fmla="*/ 5785885 w 11658599"/>
              <a:gd name="connsiteY375" fmla="*/ 4593720 h 6223655"/>
              <a:gd name="connsiteX376" fmla="*/ 5792912 w 11658599"/>
              <a:gd name="connsiteY376" fmla="*/ 4588367 h 6223655"/>
              <a:gd name="connsiteX377" fmla="*/ 10132983 w 11658599"/>
              <a:gd name="connsiteY377" fmla="*/ 4490358 h 6223655"/>
              <a:gd name="connsiteX378" fmla="*/ 10161703 w 11658599"/>
              <a:gd name="connsiteY378" fmla="*/ 4519947 h 6223655"/>
              <a:gd name="connsiteX379" fmla="*/ 10149799 w 11658599"/>
              <a:gd name="connsiteY379" fmla="*/ 4535277 h 6223655"/>
              <a:gd name="connsiteX380" fmla="*/ 10134834 w 11658599"/>
              <a:gd name="connsiteY380" fmla="*/ 4537144 h 6223655"/>
              <a:gd name="connsiteX381" fmla="*/ 10133472 w 11658599"/>
              <a:gd name="connsiteY381" fmla="*/ 4531161 h 6223655"/>
              <a:gd name="connsiteX382" fmla="*/ 10075893 w 11658599"/>
              <a:gd name="connsiteY382" fmla="*/ 4568009 h 6223655"/>
              <a:gd name="connsiteX383" fmla="*/ 10049093 w 11658599"/>
              <a:gd name="connsiteY383" fmla="*/ 4537191 h 6223655"/>
              <a:gd name="connsiteX384" fmla="*/ 10018942 w 11658599"/>
              <a:gd name="connsiteY384" fmla="*/ 4549634 h 6223655"/>
              <a:gd name="connsiteX385" fmla="*/ 10013091 w 11658599"/>
              <a:gd name="connsiteY385" fmla="*/ 4545667 h 6223655"/>
              <a:gd name="connsiteX386" fmla="*/ 10014859 w 11658599"/>
              <a:gd name="connsiteY386" fmla="*/ 4531689 h 6223655"/>
              <a:gd name="connsiteX387" fmla="*/ 10027072 w 11658599"/>
              <a:gd name="connsiteY387" fmla="*/ 4515309 h 6223655"/>
              <a:gd name="connsiteX388" fmla="*/ 10044207 w 11658599"/>
              <a:gd name="connsiteY388" fmla="*/ 4506055 h 6223655"/>
              <a:gd name="connsiteX389" fmla="*/ 10065113 w 11658599"/>
              <a:gd name="connsiteY389" fmla="*/ 4515804 h 6223655"/>
              <a:gd name="connsiteX390" fmla="*/ 10090759 w 11658599"/>
              <a:gd name="connsiteY390" fmla="*/ 4517382 h 6223655"/>
              <a:gd name="connsiteX391" fmla="*/ 9872137 w 11658599"/>
              <a:gd name="connsiteY391" fmla="*/ 4443784 h 6223655"/>
              <a:gd name="connsiteX392" fmla="*/ 9895266 w 11658599"/>
              <a:gd name="connsiteY392" fmla="*/ 4450612 h 6223655"/>
              <a:gd name="connsiteX393" fmla="*/ 9948624 w 11658599"/>
              <a:gd name="connsiteY393" fmla="*/ 4491845 h 6223655"/>
              <a:gd name="connsiteX394" fmla="*/ 9950229 w 11658599"/>
              <a:gd name="connsiteY394" fmla="*/ 4518228 h 6223655"/>
              <a:gd name="connsiteX395" fmla="*/ 9915437 w 11658599"/>
              <a:gd name="connsiteY395" fmla="*/ 4519935 h 6223655"/>
              <a:gd name="connsiteX396" fmla="*/ 9876318 w 11658599"/>
              <a:gd name="connsiteY396" fmla="*/ 4483294 h 6223655"/>
              <a:gd name="connsiteX397" fmla="*/ 9839293 w 11658599"/>
              <a:gd name="connsiteY397" fmla="*/ 4513839 h 6223655"/>
              <a:gd name="connsiteX398" fmla="*/ 9837931 w 11658599"/>
              <a:gd name="connsiteY398" fmla="*/ 4507860 h 6223655"/>
              <a:gd name="connsiteX399" fmla="*/ 9824566 w 11658599"/>
              <a:gd name="connsiteY399" fmla="*/ 4468443 h 6223655"/>
              <a:gd name="connsiteX400" fmla="*/ 9852116 w 11658599"/>
              <a:gd name="connsiteY400" fmla="*/ 4454241 h 6223655"/>
              <a:gd name="connsiteX401" fmla="*/ 9872137 w 11658599"/>
              <a:gd name="connsiteY401" fmla="*/ 4443784 h 6223655"/>
              <a:gd name="connsiteX402" fmla="*/ 6634760 w 11658599"/>
              <a:gd name="connsiteY402" fmla="*/ 4364857 h 6223655"/>
              <a:gd name="connsiteX403" fmla="*/ 6652835 w 11658599"/>
              <a:gd name="connsiteY403" fmla="*/ 4366994 h 6223655"/>
              <a:gd name="connsiteX404" fmla="*/ 6648996 w 11658599"/>
              <a:gd name="connsiteY404" fmla="*/ 4369450 h 6223655"/>
              <a:gd name="connsiteX405" fmla="*/ 6634760 w 11658599"/>
              <a:gd name="connsiteY405" fmla="*/ 4364857 h 6223655"/>
              <a:gd name="connsiteX406" fmla="*/ 6546609 w 11658599"/>
              <a:gd name="connsiteY406" fmla="*/ 4325330 h 6223655"/>
              <a:gd name="connsiteX407" fmla="*/ 6576446 w 11658599"/>
              <a:gd name="connsiteY407" fmla="*/ 4340499 h 6223655"/>
              <a:gd name="connsiteX408" fmla="*/ 6559975 w 11658599"/>
              <a:gd name="connsiteY408" fmla="*/ 4364747 h 6223655"/>
              <a:gd name="connsiteX409" fmla="*/ 6545179 w 11658599"/>
              <a:gd name="connsiteY409" fmla="*/ 4367362 h 6223655"/>
              <a:gd name="connsiteX410" fmla="*/ 6537816 w 11658599"/>
              <a:gd name="connsiteY410" fmla="*/ 4344664 h 6223655"/>
              <a:gd name="connsiteX411" fmla="*/ 6535094 w 11658599"/>
              <a:gd name="connsiteY411" fmla="*/ 4332699 h 6223655"/>
              <a:gd name="connsiteX412" fmla="*/ 6101746 w 11658599"/>
              <a:gd name="connsiteY412" fmla="*/ 4322206 h 6223655"/>
              <a:gd name="connsiteX413" fmla="*/ 6105026 w 11658599"/>
              <a:gd name="connsiteY413" fmla="*/ 4326959 h 6223655"/>
              <a:gd name="connsiteX414" fmla="*/ 6108306 w 11658599"/>
              <a:gd name="connsiteY414" fmla="*/ 4331712 h 6223655"/>
              <a:gd name="connsiteX415" fmla="*/ 6103352 w 11658599"/>
              <a:gd name="connsiteY415" fmla="*/ 4348588 h 6223655"/>
              <a:gd name="connsiteX416" fmla="*/ 6095813 w 11658599"/>
              <a:gd name="connsiteY416" fmla="*/ 4351699 h 6223655"/>
              <a:gd name="connsiteX417" fmla="*/ 6089114 w 11658599"/>
              <a:gd name="connsiteY417" fmla="*/ 4343995 h 6223655"/>
              <a:gd name="connsiteX418" fmla="*/ 6093479 w 11658599"/>
              <a:gd name="connsiteY418" fmla="*/ 4331780 h 6223655"/>
              <a:gd name="connsiteX419" fmla="*/ 6101746 w 11658599"/>
              <a:gd name="connsiteY419" fmla="*/ 4322206 h 6223655"/>
              <a:gd name="connsiteX420" fmla="*/ 6305299 w 11658599"/>
              <a:gd name="connsiteY420" fmla="*/ 4308439 h 6223655"/>
              <a:gd name="connsiteX421" fmla="*/ 6416236 w 11658599"/>
              <a:gd name="connsiteY421" fmla="*/ 4312827 h 6223655"/>
              <a:gd name="connsiteX422" fmla="*/ 6402730 w 11658599"/>
              <a:gd name="connsiteY422" fmla="*/ 4369437 h 6223655"/>
              <a:gd name="connsiteX423" fmla="*/ 6347881 w 11658599"/>
              <a:gd name="connsiteY423" fmla="*/ 4365133 h 6223655"/>
              <a:gd name="connsiteX424" fmla="*/ 6289317 w 11658599"/>
              <a:gd name="connsiteY424" fmla="*/ 4373490 h 6223655"/>
              <a:gd name="connsiteX425" fmla="*/ 6290019 w 11658599"/>
              <a:gd name="connsiteY425" fmla="*/ 4337921 h 6223655"/>
              <a:gd name="connsiteX426" fmla="*/ 6305299 w 11658599"/>
              <a:gd name="connsiteY426" fmla="*/ 4308439 h 6223655"/>
              <a:gd name="connsiteX427" fmla="*/ 6202040 w 11658599"/>
              <a:gd name="connsiteY427" fmla="*/ 4299140 h 6223655"/>
              <a:gd name="connsiteX428" fmla="*/ 6208119 w 11658599"/>
              <a:gd name="connsiteY428" fmla="*/ 4308955 h 6223655"/>
              <a:gd name="connsiteX429" fmla="*/ 6211322 w 11658599"/>
              <a:gd name="connsiteY429" fmla="*/ 4320612 h 6223655"/>
              <a:gd name="connsiteX430" fmla="*/ 6262830 w 11658599"/>
              <a:gd name="connsiteY430" fmla="*/ 4315060 h 6223655"/>
              <a:gd name="connsiteX431" fmla="*/ 6237809 w 11658599"/>
              <a:gd name="connsiteY431" fmla="*/ 4379039 h 6223655"/>
              <a:gd name="connsiteX432" fmla="*/ 6189897 w 11658599"/>
              <a:gd name="connsiteY432" fmla="*/ 4361732 h 6223655"/>
              <a:gd name="connsiteX433" fmla="*/ 6193506 w 11658599"/>
              <a:gd name="connsiteY433" fmla="*/ 4326871 h 6223655"/>
              <a:gd name="connsiteX434" fmla="*/ 6202040 w 11658599"/>
              <a:gd name="connsiteY434" fmla="*/ 4299140 h 6223655"/>
              <a:gd name="connsiteX435" fmla="*/ 6052472 w 11658599"/>
              <a:gd name="connsiteY435" fmla="*/ 4298917 h 6223655"/>
              <a:gd name="connsiteX436" fmla="*/ 6027207 w 11658599"/>
              <a:gd name="connsiteY436" fmla="*/ 4342496 h 6223655"/>
              <a:gd name="connsiteX437" fmla="*/ 6024904 w 11658599"/>
              <a:gd name="connsiteY437" fmla="*/ 4325125 h 6223655"/>
              <a:gd name="connsiteX438" fmla="*/ 6033278 w 11658599"/>
              <a:gd name="connsiteY438" fmla="*/ 4311199 h 6223655"/>
              <a:gd name="connsiteX439" fmla="*/ 5619401 w 11658599"/>
              <a:gd name="connsiteY439" fmla="*/ 4096373 h 6223655"/>
              <a:gd name="connsiteX440" fmla="*/ 5611968 w 11658599"/>
              <a:gd name="connsiteY440" fmla="*/ 4121690 h 6223655"/>
              <a:gd name="connsiteX441" fmla="*/ 5610608 w 11658599"/>
              <a:gd name="connsiteY441" fmla="*/ 4115708 h 6223655"/>
              <a:gd name="connsiteX442" fmla="*/ 5612546 w 11658599"/>
              <a:gd name="connsiteY442" fmla="*/ 4102476 h 6223655"/>
              <a:gd name="connsiteX443" fmla="*/ 5619401 w 11658599"/>
              <a:gd name="connsiteY443" fmla="*/ 4096373 h 6223655"/>
              <a:gd name="connsiteX444" fmla="*/ 5583248 w 11658599"/>
              <a:gd name="connsiteY444" fmla="*/ 4092101 h 6223655"/>
              <a:gd name="connsiteX445" fmla="*/ 5584854 w 11658599"/>
              <a:gd name="connsiteY445" fmla="*/ 4118484 h 6223655"/>
              <a:gd name="connsiteX446" fmla="*/ 5574455 w 11658599"/>
              <a:gd name="connsiteY446" fmla="*/ 4111432 h 6223655"/>
              <a:gd name="connsiteX447" fmla="*/ 5576902 w 11658599"/>
              <a:gd name="connsiteY447" fmla="*/ 4100446 h 6223655"/>
              <a:gd name="connsiteX448" fmla="*/ 5583248 w 11658599"/>
              <a:gd name="connsiteY448" fmla="*/ 4092101 h 6223655"/>
              <a:gd name="connsiteX449" fmla="*/ 6752505 w 11658599"/>
              <a:gd name="connsiteY449" fmla="*/ 3843547 h 6223655"/>
              <a:gd name="connsiteX450" fmla="*/ 6765935 w 11658599"/>
              <a:gd name="connsiteY450" fmla="*/ 3853861 h 6223655"/>
              <a:gd name="connsiteX451" fmla="*/ 6769036 w 11658599"/>
              <a:gd name="connsiteY451" fmla="*/ 3862136 h 6223655"/>
              <a:gd name="connsiteX452" fmla="*/ 6739595 w 11658599"/>
              <a:gd name="connsiteY452" fmla="*/ 3857676 h 6223655"/>
              <a:gd name="connsiteX453" fmla="*/ 6745861 w 11658599"/>
              <a:gd name="connsiteY453" fmla="*/ 3851336 h 6223655"/>
              <a:gd name="connsiteX454" fmla="*/ 6752505 w 11658599"/>
              <a:gd name="connsiteY454" fmla="*/ 3843547 h 6223655"/>
              <a:gd name="connsiteX455" fmla="*/ 6718660 w 11658599"/>
              <a:gd name="connsiteY455" fmla="*/ 3829308 h 6223655"/>
              <a:gd name="connsiteX456" fmla="*/ 6724100 w 11658599"/>
              <a:gd name="connsiteY456" fmla="*/ 3851710 h 6223655"/>
              <a:gd name="connsiteX457" fmla="*/ 6727489 w 11658599"/>
              <a:gd name="connsiteY457" fmla="*/ 3855842 h 6223655"/>
              <a:gd name="connsiteX458" fmla="*/ 6698233 w 11658599"/>
              <a:gd name="connsiteY458" fmla="*/ 3851410 h 6223655"/>
              <a:gd name="connsiteX459" fmla="*/ 6690541 w 11658599"/>
              <a:gd name="connsiteY459" fmla="*/ 3836631 h 6223655"/>
              <a:gd name="connsiteX460" fmla="*/ 6686080 w 11658599"/>
              <a:gd name="connsiteY460" fmla="*/ 3835682 h 6223655"/>
              <a:gd name="connsiteX461" fmla="*/ 6696612 w 11658599"/>
              <a:gd name="connsiteY461" fmla="*/ 3834121 h 6223655"/>
              <a:gd name="connsiteX462" fmla="*/ 6718660 w 11658599"/>
              <a:gd name="connsiteY462" fmla="*/ 3829308 h 6223655"/>
              <a:gd name="connsiteX463" fmla="*/ 7087522 w 11658599"/>
              <a:gd name="connsiteY463" fmla="*/ 3698585 h 6223655"/>
              <a:gd name="connsiteX464" fmla="*/ 7107585 w 11658599"/>
              <a:gd name="connsiteY464" fmla="*/ 3715597 h 6223655"/>
              <a:gd name="connsiteX465" fmla="*/ 7130392 w 11658599"/>
              <a:gd name="connsiteY465" fmla="*/ 3710155 h 6223655"/>
              <a:gd name="connsiteX466" fmla="*/ 7139448 w 11658599"/>
              <a:gd name="connsiteY466" fmla="*/ 3704334 h 6223655"/>
              <a:gd name="connsiteX467" fmla="*/ 7148270 w 11658599"/>
              <a:gd name="connsiteY467" fmla="*/ 3708797 h 6223655"/>
              <a:gd name="connsiteX468" fmla="*/ 7140666 w 11658599"/>
              <a:gd name="connsiteY468" fmla="*/ 3724347 h 6223655"/>
              <a:gd name="connsiteX469" fmla="*/ 7129768 w 11658599"/>
              <a:gd name="connsiteY469" fmla="*/ 3737582 h 6223655"/>
              <a:gd name="connsiteX470" fmla="*/ 7085264 w 11658599"/>
              <a:gd name="connsiteY470" fmla="*/ 3732410 h 6223655"/>
              <a:gd name="connsiteX471" fmla="*/ 7040996 w 11658599"/>
              <a:gd name="connsiteY471" fmla="*/ 3716956 h 6223655"/>
              <a:gd name="connsiteX472" fmla="*/ 7064259 w 11658599"/>
              <a:gd name="connsiteY472" fmla="*/ 3707772 h 6223655"/>
              <a:gd name="connsiteX473" fmla="*/ 7087522 w 11658599"/>
              <a:gd name="connsiteY473" fmla="*/ 3698585 h 6223655"/>
              <a:gd name="connsiteX474" fmla="*/ 6978151 w 11658599"/>
              <a:gd name="connsiteY474" fmla="*/ 3668120 h 6223655"/>
              <a:gd name="connsiteX475" fmla="*/ 6984203 w 11658599"/>
              <a:gd name="connsiteY475" fmla="*/ 3679922 h 6223655"/>
              <a:gd name="connsiteX476" fmla="*/ 6987982 w 11658599"/>
              <a:gd name="connsiteY476" fmla="*/ 3693609 h 6223655"/>
              <a:gd name="connsiteX477" fmla="*/ 6991014 w 11658599"/>
              <a:gd name="connsiteY477" fmla="*/ 3691096 h 6223655"/>
              <a:gd name="connsiteX478" fmla="*/ 7017570 w 11658599"/>
              <a:gd name="connsiteY478" fmla="*/ 3684229 h 6223655"/>
              <a:gd name="connsiteX479" fmla="*/ 7036604 w 11658599"/>
              <a:gd name="connsiteY479" fmla="*/ 3713865 h 6223655"/>
              <a:gd name="connsiteX480" fmla="*/ 7020397 w 11658599"/>
              <a:gd name="connsiteY480" fmla="*/ 3707114 h 6223655"/>
              <a:gd name="connsiteX481" fmla="*/ 7010218 w 11658599"/>
              <a:gd name="connsiteY481" fmla="*/ 3721433 h 6223655"/>
              <a:gd name="connsiteX482" fmla="*/ 7007645 w 11658599"/>
              <a:gd name="connsiteY482" fmla="*/ 3744588 h 6223655"/>
              <a:gd name="connsiteX483" fmla="*/ 6984327 w 11658599"/>
              <a:gd name="connsiteY483" fmla="*/ 3723547 h 6223655"/>
              <a:gd name="connsiteX484" fmla="*/ 6979592 w 11658599"/>
              <a:gd name="connsiteY484" fmla="*/ 3694675 h 6223655"/>
              <a:gd name="connsiteX485" fmla="*/ 6978151 w 11658599"/>
              <a:gd name="connsiteY485" fmla="*/ 3668120 h 6223655"/>
              <a:gd name="connsiteX486" fmla="*/ 6834070 w 11658599"/>
              <a:gd name="connsiteY486" fmla="*/ 3659683 h 6223655"/>
              <a:gd name="connsiteX487" fmla="*/ 6835536 w 11658599"/>
              <a:gd name="connsiteY487" fmla="*/ 3676968 h 6223655"/>
              <a:gd name="connsiteX488" fmla="*/ 6830414 w 11658599"/>
              <a:gd name="connsiteY488" fmla="*/ 3689621 h 6223655"/>
              <a:gd name="connsiteX489" fmla="*/ 6827693 w 11658599"/>
              <a:gd name="connsiteY489" fmla="*/ 3678422 h 6223655"/>
              <a:gd name="connsiteX490" fmla="*/ 6828725 w 11658599"/>
              <a:gd name="connsiteY490" fmla="*/ 3665794 h 6223655"/>
              <a:gd name="connsiteX491" fmla="*/ 6834070 w 11658599"/>
              <a:gd name="connsiteY491" fmla="*/ 3659683 h 6223655"/>
              <a:gd name="connsiteX492" fmla="*/ 6717587 w 11658599"/>
              <a:gd name="connsiteY492" fmla="*/ 3614928 h 6223655"/>
              <a:gd name="connsiteX493" fmla="*/ 6716963 w 11658599"/>
              <a:gd name="connsiteY493" fmla="*/ 3642353 h 6223655"/>
              <a:gd name="connsiteX494" fmla="*/ 6709851 w 11658599"/>
              <a:gd name="connsiteY494" fmla="*/ 3628063 h 6223655"/>
              <a:gd name="connsiteX495" fmla="*/ 6712073 w 11658599"/>
              <a:gd name="connsiteY495" fmla="*/ 3620339 h 6223655"/>
              <a:gd name="connsiteX496" fmla="*/ 6717587 w 11658599"/>
              <a:gd name="connsiteY496" fmla="*/ 3614928 h 6223655"/>
              <a:gd name="connsiteX497" fmla="*/ 7395609 w 11658599"/>
              <a:gd name="connsiteY497" fmla="*/ 3362588 h 6223655"/>
              <a:gd name="connsiteX498" fmla="*/ 7410456 w 11658599"/>
              <a:gd name="connsiteY498" fmla="*/ 3363741 h 6223655"/>
              <a:gd name="connsiteX499" fmla="*/ 7407423 w 11658599"/>
              <a:gd name="connsiteY499" fmla="*/ 3366252 h 6223655"/>
              <a:gd name="connsiteX500" fmla="*/ 7395609 w 11658599"/>
              <a:gd name="connsiteY500" fmla="*/ 3362588 h 6223655"/>
              <a:gd name="connsiteX501" fmla="*/ 6958662 w 11658599"/>
              <a:gd name="connsiteY501" fmla="*/ 3347908 h 6223655"/>
              <a:gd name="connsiteX502" fmla="*/ 6961538 w 11658599"/>
              <a:gd name="connsiteY502" fmla="*/ 3352252 h 6223655"/>
              <a:gd name="connsiteX503" fmla="*/ 6964413 w 11658599"/>
              <a:gd name="connsiteY503" fmla="*/ 3356596 h 6223655"/>
              <a:gd name="connsiteX504" fmla="*/ 6961070 w 11658599"/>
              <a:gd name="connsiteY504" fmla="*/ 3372821 h 6223655"/>
              <a:gd name="connsiteX505" fmla="*/ 6955045 w 11658599"/>
              <a:gd name="connsiteY505" fmla="*/ 3376131 h 6223655"/>
              <a:gd name="connsiteX506" fmla="*/ 6949255 w 11658599"/>
              <a:gd name="connsiteY506" fmla="*/ 3369157 h 6223655"/>
              <a:gd name="connsiteX507" fmla="*/ 6952311 w 11658599"/>
              <a:gd name="connsiteY507" fmla="*/ 3357375 h 6223655"/>
              <a:gd name="connsiteX508" fmla="*/ 6958662 w 11658599"/>
              <a:gd name="connsiteY508" fmla="*/ 3347908 h 6223655"/>
              <a:gd name="connsiteX509" fmla="*/ 7321996 w 11658599"/>
              <a:gd name="connsiteY509" fmla="*/ 3329401 h 6223655"/>
              <a:gd name="connsiteX510" fmla="*/ 7346987 w 11658599"/>
              <a:gd name="connsiteY510" fmla="*/ 3342330 h 6223655"/>
              <a:gd name="connsiteX511" fmla="*/ 7334547 w 11658599"/>
              <a:gd name="connsiteY511" fmla="*/ 3366093 h 6223655"/>
              <a:gd name="connsiteX512" fmla="*/ 7322576 w 11658599"/>
              <a:gd name="connsiteY512" fmla="*/ 3369284 h 6223655"/>
              <a:gd name="connsiteX513" fmla="*/ 7315621 w 11658599"/>
              <a:gd name="connsiteY513" fmla="*/ 3348139 h 6223655"/>
              <a:gd name="connsiteX514" fmla="*/ 7312900 w 11658599"/>
              <a:gd name="connsiteY514" fmla="*/ 3336937 h 6223655"/>
              <a:gd name="connsiteX515" fmla="*/ 6917464 w 11658599"/>
              <a:gd name="connsiteY515" fmla="*/ 3328225 h 6223655"/>
              <a:gd name="connsiteX516" fmla="*/ 6898649 w 11658599"/>
              <a:gd name="connsiteY516" fmla="*/ 3370724 h 6223655"/>
              <a:gd name="connsiteX517" fmla="*/ 6896046 w 11658599"/>
              <a:gd name="connsiteY517" fmla="*/ 3354381 h 6223655"/>
              <a:gd name="connsiteX518" fmla="*/ 6902304 w 11658599"/>
              <a:gd name="connsiteY518" fmla="*/ 3340786 h 6223655"/>
              <a:gd name="connsiteX519" fmla="*/ 7215033 w 11658599"/>
              <a:gd name="connsiteY519" fmla="*/ 3323849 h 6223655"/>
              <a:gd name="connsiteX520" fmla="*/ 7206361 w 11658599"/>
              <a:gd name="connsiteY520" fmla="*/ 3378124 h 6223655"/>
              <a:gd name="connsiteX521" fmla="*/ 7161402 w 11658599"/>
              <a:gd name="connsiteY521" fmla="*/ 3376693 h 6223655"/>
              <a:gd name="connsiteX522" fmla="*/ 7113935 w 11658599"/>
              <a:gd name="connsiteY522" fmla="*/ 3387435 h 6223655"/>
              <a:gd name="connsiteX523" fmla="*/ 7113029 w 11658599"/>
              <a:gd name="connsiteY523" fmla="*/ 3353709 h 6223655"/>
              <a:gd name="connsiteX524" fmla="*/ 7124278 w 11658599"/>
              <a:gd name="connsiteY524" fmla="*/ 3325045 h 6223655"/>
              <a:gd name="connsiteX525" fmla="*/ 7215033 w 11658599"/>
              <a:gd name="connsiteY525" fmla="*/ 3323849 h 6223655"/>
              <a:gd name="connsiteX526" fmla="*/ 7039586 w 11658599"/>
              <a:gd name="connsiteY526" fmla="*/ 3321219 h 6223655"/>
              <a:gd name="connsiteX527" fmla="*/ 7044958 w 11658599"/>
              <a:gd name="connsiteY527" fmla="*/ 3330223 h 6223655"/>
              <a:gd name="connsiteX528" fmla="*/ 7048058 w 11658599"/>
              <a:gd name="connsiteY528" fmla="*/ 3341110 h 6223655"/>
              <a:gd name="connsiteX529" fmla="*/ 7089880 w 11658599"/>
              <a:gd name="connsiteY529" fmla="*/ 3333366 h 6223655"/>
              <a:gd name="connsiteX530" fmla="*/ 7072113 w 11658599"/>
              <a:gd name="connsiteY530" fmla="*/ 3395176 h 6223655"/>
              <a:gd name="connsiteX531" fmla="*/ 7032275 w 11658599"/>
              <a:gd name="connsiteY531" fmla="*/ 3381095 h 6223655"/>
              <a:gd name="connsiteX532" fmla="*/ 7033773 w 11658599"/>
              <a:gd name="connsiteY532" fmla="*/ 3347899 h 6223655"/>
              <a:gd name="connsiteX533" fmla="*/ 7039586 w 11658599"/>
              <a:gd name="connsiteY533" fmla="*/ 3321219 h 6223655"/>
              <a:gd name="connsiteX534" fmla="*/ 10006727 w 11658599"/>
              <a:gd name="connsiteY534" fmla="*/ 3314176 h 6223655"/>
              <a:gd name="connsiteX535" fmla="*/ 10046617 w 11658599"/>
              <a:gd name="connsiteY535" fmla="*/ 3318841 h 6223655"/>
              <a:gd name="connsiteX536" fmla="*/ 10018112 w 11658599"/>
              <a:gd name="connsiteY536" fmla="*/ 3349081 h 6223655"/>
              <a:gd name="connsiteX537" fmla="*/ 10016751 w 11658599"/>
              <a:gd name="connsiteY537" fmla="*/ 3343482 h 6223655"/>
              <a:gd name="connsiteX538" fmla="*/ 10256915 w 11658599"/>
              <a:gd name="connsiteY538" fmla="*/ 3312667 h 6223655"/>
              <a:gd name="connsiteX539" fmla="*/ 10281594 w 11658599"/>
              <a:gd name="connsiteY539" fmla="*/ 3339309 h 6223655"/>
              <a:gd name="connsiteX540" fmla="*/ 10272513 w 11658599"/>
              <a:gd name="connsiteY540" fmla="*/ 3354404 h 6223655"/>
              <a:gd name="connsiteX541" fmla="*/ 10260372 w 11658599"/>
              <a:gd name="connsiteY541" fmla="*/ 3356895 h 6223655"/>
              <a:gd name="connsiteX542" fmla="*/ 10259011 w 11658599"/>
              <a:gd name="connsiteY542" fmla="*/ 3351293 h 6223655"/>
              <a:gd name="connsiteX543" fmla="*/ 10213534 w 11658599"/>
              <a:gd name="connsiteY543" fmla="*/ 3388976 h 6223655"/>
              <a:gd name="connsiteX544" fmla="*/ 10190372 w 11658599"/>
              <a:gd name="connsiteY544" fmla="*/ 3361077 h 6223655"/>
              <a:gd name="connsiteX545" fmla="*/ 10166273 w 11658599"/>
              <a:gd name="connsiteY545" fmla="*/ 3374318 h 6223655"/>
              <a:gd name="connsiteX546" fmla="*/ 10161331 w 11658599"/>
              <a:gd name="connsiteY546" fmla="*/ 3370843 h 6223655"/>
              <a:gd name="connsiteX547" fmla="*/ 10162193 w 11658599"/>
              <a:gd name="connsiteY547" fmla="*/ 3357517 h 6223655"/>
              <a:gd name="connsiteX548" fmla="*/ 10171483 w 11658599"/>
              <a:gd name="connsiteY548" fmla="*/ 3341411 h 6223655"/>
              <a:gd name="connsiteX549" fmla="*/ 10185088 w 11658599"/>
              <a:gd name="connsiteY549" fmla="*/ 3331819 h 6223655"/>
              <a:gd name="connsiteX550" fmla="*/ 10202562 w 11658599"/>
              <a:gd name="connsiteY550" fmla="*/ 3340044 h 6223655"/>
              <a:gd name="connsiteX551" fmla="*/ 10223566 w 11658599"/>
              <a:gd name="connsiteY551" fmla="*/ 3340302 h 6223655"/>
              <a:gd name="connsiteX552" fmla="*/ 10085672 w 11658599"/>
              <a:gd name="connsiteY552" fmla="*/ 3306222 h 6223655"/>
              <a:gd name="connsiteX553" fmla="*/ 10106459 w 11658599"/>
              <a:gd name="connsiteY553" fmla="*/ 3322971 h 6223655"/>
              <a:gd name="connsiteX554" fmla="*/ 10108867 w 11658599"/>
              <a:gd name="connsiteY554" fmla="*/ 3347884 h 6223655"/>
              <a:gd name="connsiteX555" fmla="*/ 10080532 w 11658599"/>
              <a:gd name="connsiteY555" fmla="*/ 3351180 h 6223655"/>
              <a:gd name="connsiteX556" fmla="*/ 10047688 w 11658599"/>
              <a:gd name="connsiteY556" fmla="*/ 3318967 h 6223655"/>
              <a:gd name="connsiteX557" fmla="*/ 10062930 w 11658599"/>
              <a:gd name="connsiteY557" fmla="*/ 3320749 h 6223655"/>
              <a:gd name="connsiteX558" fmla="*/ 6555464 w 11658599"/>
              <a:gd name="connsiteY558" fmla="*/ 3157265 h 6223655"/>
              <a:gd name="connsiteX559" fmla="*/ 6550449 w 11658599"/>
              <a:gd name="connsiteY559" fmla="*/ 3181605 h 6223655"/>
              <a:gd name="connsiteX560" fmla="*/ 6549089 w 11658599"/>
              <a:gd name="connsiteY560" fmla="*/ 3176004 h 6223655"/>
              <a:gd name="connsiteX561" fmla="*/ 6550121 w 11658599"/>
              <a:gd name="connsiteY561" fmla="*/ 3163376 h 6223655"/>
              <a:gd name="connsiteX562" fmla="*/ 6555464 w 11658599"/>
              <a:gd name="connsiteY562" fmla="*/ 3157265 h 6223655"/>
              <a:gd name="connsiteX563" fmla="*/ 6525770 w 11658599"/>
              <a:gd name="connsiteY563" fmla="*/ 3154963 h 6223655"/>
              <a:gd name="connsiteX564" fmla="*/ 6528178 w 11658599"/>
              <a:gd name="connsiteY564" fmla="*/ 3179876 h 6223655"/>
              <a:gd name="connsiteX565" fmla="*/ 6519395 w 11658599"/>
              <a:gd name="connsiteY565" fmla="*/ 3173698 h 6223655"/>
              <a:gd name="connsiteX566" fmla="*/ 6520936 w 11658599"/>
              <a:gd name="connsiteY566" fmla="*/ 3163174 h 6223655"/>
              <a:gd name="connsiteX567" fmla="*/ 6525770 w 11658599"/>
              <a:gd name="connsiteY567" fmla="*/ 3154963 h 6223655"/>
              <a:gd name="connsiteX568" fmla="*/ 10419894 w 11658599"/>
              <a:gd name="connsiteY568" fmla="*/ 3144490 h 6223655"/>
              <a:gd name="connsiteX569" fmla="*/ 10417203 w 11658599"/>
              <a:gd name="connsiteY569" fmla="*/ 3151485 h 6223655"/>
              <a:gd name="connsiteX570" fmla="*/ 10411462 w 11658599"/>
              <a:gd name="connsiteY570" fmla="*/ 3151521 h 6223655"/>
              <a:gd name="connsiteX571" fmla="*/ 10388573 w 11658599"/>
              <a:gd name="connsiteY571" fmla="*/ 3142043 h 6223655"/>
              <a:gd name="connsiteX572" fmla="*/ 10407331 w 11658599"/>
              <a:gd name="connsiteY572" fmla="*/ 3151061 h 6223655"/>
              <a:gd name="connsiteX573" fmla="*/ 10392453 w 11658599"/>
              <a:gd name="connsiteY573" fmla="*/ 3149072 h 6223655"/>
              <a:gd name="connsiteX574" fmla="*/ 10384756 w 11658599"/>
              <a:gd name="connsiteY574" fmla="*/ 3145226 h 6223655"/>
              <a:gd name="connsiteX575" fmla="*/ 7690648 w 11658599"/>
              <a:gd name="connsiteY575" fmla="*/ 2706762 h 6223655"/>
              <a:gd name="connsiteX576" fmla="*/ 7711809 w 11658599"/>
              <a:gd name="connsiteY576" fmla="*/ 2724821 h 6223655"/>
              <a:gd name="connsiteX577" fmla="*/ 7735865 w 11658599"/>
              <a:gd name="connsiteY577" fmla="*/ 2719044 h 6223655"/>
              <a:gd name="connsiteX578" fmla="*/ 7745417 w 11658599"/>
              <a:gd name="connsiteY578" fmla="*/ 2712865 h 6223655"/>
              <a:gd name="connsiteX579" fmla="*/ 7754723 w 11658599"/>
              <a:gd name="connsiteY579" fmla="*/ 2717603 h 6223655"/>
              <a:gd name="connsiteX580" fmla="*/ 7746702 w 11658599"/>
              <a:gd name="connsiteY580" fmla="*/ 2734108 h 6223655"/>
              <a:gd name="connsiteX581" fmla="*/ 7735207 w 11658599"/>
              <a:gd name="connsiteY581" fmla="*/ 2748157 h 6223655"/>
              <a:gd name="connsiteX582" fmla="*/ 7688266 w 11658599"/>
              <a:gd name="connsiteY582" fmla="*/ 2742667 h 6223655"/>
              <a:gd name="connsiteX583" fmla="*/ 7641573 w 11658599"/>
              <a:gd name="connsiteY583" fmla="*/ 2726262 h 6223655"/>
              <a:gd name="connsiteX584" fmla="*/ 7666110 w 11658599"/>
              <a:gd name="connsiteY584" fmla="*/ 2716514 h 6223655"/>
              <a:gd name="connsiteX585" fmla="*/ 7690648 w 11658599"/>
              <a:gd name="connsiteY585" fmla="*/ 2706762 h 6223655"/>
              <a:gd name="connsiteX586" fmla="*/ 7575287 w 11658599"/>
              <a:gd name="connsiteY586" fmla="*/ 2674424 h 6223655"/>
              <a:gd name="connsiteX587" fmla="*/ 7581670 w 11658599"/>
              <a:gd name="connsiteY587" fmla="*/ 2686952 h 6223655"/>
              <a:gd name="connsiteX588" fmla="*/ 7585656 w 11658599"/>
              <a:gd name="connsiteY588" fmla="*/ 2701481 h 6223655"/>
              <a:gd name="connsiteX589" fmla="*/ 7588854 w 11658599"/>
              <a:gd name="connsiteY589" fmla="*/ 2698813 h 6223655"/>
              <a:gd name="connsiteX590" fmla="*/ 7616864 w 11658599"/>
              <a:gd name="connsiteY590" fmla="*/ 2691523 h 6223655"/>
              <a:gd name="connsiteX591" fmla="*/ 7636941 w 11658599"/>
              <a:gd name="connsiteY591" fmla="*/ 2722982 h 6223655"/>
              <a:gd name="connsiteX592" fmla="*/ 7619846 w 11658599"/>
              <a:gd name="connsiteY592" fmla="*/ 2715816 h 6223655"/>
              <a:gd name="connsiteX593" fmla="*/ 7609110 w 11658599"/>
              <a:gd name="connsiteY593" fmla="*/ 2731015 h 6223655"/>
              <a:gd name="connsiteX594" fmla="*/ 7606396 w 11658599"/>
              <a:gd name="connsiteY594" fmla="*/ 2755594 h 6223655"/>
              <a:gd name="connsiteX595" fmla="*/ 7581801 w 11658599"/>
              <a:gd name="connsiteY595" fmla="*/ 2733259 h 6223655"/>
              <a:gd name="connsiteX596" fmla="*/ 7576806 w 11658599"/>
              <a:gd name="connsiteY596" fmla="*/ 2702612 h 6223655"/>
              <a:gd name="connsiteX597" fmla="*/ 7575287 w 11658599"/>
              <a:gd name="connsiteY597" fmla="*/ 2674424 h 6223655"/>
              <a:gd name="connsiteX598" fmla="*/ 7423314 w 11658599"/>
              <a:gd name="connsiteY598" fmla="*/ 2665469 h 6223655"/>
              <a:gd name="connsiteX599" fmla="*/ 7424861 w 11658599"/>
              <a:gd name="connsiteY599" fmla="*/ 2683817 h 6223655"/>
              <a:gd name="connsiteX600" fmla="*/ 7419458 w 11658599"/>
              <a:gd name="connsiteY600" fmla="*/ 2697248 h 6223655"/>
              <a:gd name="connsiteX601" fmla="*/ 7416588 w 11658599"/>
              <a:gd name="connsiteY601" fmla="*/ 2685360 h 6223655"/>
              <a:gd name="connsiteX602" fmla="*/ 7417677 w 11658599"/>
              <a:gd name="connsiteY602" fmla="*/ 2671956 h 6223655"/>
              <a:gd name="connsiteX603" fmla="*/ 7423314 w 11658599"/>
              <a:gd name="connsiteY603" fmla="*/ 2665469 h 6223655"/>
              <a:gd name="connsiteX604" fmla="*/ 7300452 w 11658599"/>
              <a:gd name="connsiteY604" fmla="*/ 2617963 h 6223655"/>
              <a:gd name="connsiteX605" fmla="*/ 7299794 w 11658599"/>
              <a:gd name="connsiteY605" fmla="*/ 2647073 h 6223655"/>
              <a:gd name="connsiteX606" fmla="*/ 7292292 w 11658599"/>
              <a:gd name="connsiteY606" fmla="*/ 2631904 h 6223655"/>
              <a:gd name="connsiteX607" fmla="*/ 7294636 w 11658599"/>
              <a:gd name="connsiteY607" fmla="*/ 2623706 h 6223655"/>
              <a:gd name="connsiteX608" fmla="*/ 7300452 w 11658599"/>
              <a:gd name="connsiteY608" fmla="*/ 2617963 h 6223655"/>
              <a:gd name="connsiteX609" fmla="*/ 8015608 w 11658599"/>
              <a:gd name="connsiteY609" fmla="*/ 2350109 h 6223655"/>
              <a:gd name="connsiteX610" fmla="*/ 8031268 w 11658599"/>
              <a:gd name="connsiteY610" fmla="*/ 2351333 h 6223655"/>
              <a:gd name="connsiteX611" fmla="*/ 8028070 w 11658599"/>
              <a:gd name="connsiteY611" fmla="*/ 2353998 h 6223655"/>
              <a:gd name="connsiteX612" fmla="*/ 8015608 w 11658599"/>
              <a:gd name="connsiteY612" fmla="*/ 2350109 h 6223655"/>
              <a:gd name="connsiteX613" fmla="*/ 7554730 w 11658599"/>
              <a:gd name="connsiteY613" fmla="*/ 2334526 h 6223655"/>
              <a:gd name="connsiteX614" fmla="*/ 7557763 w 11658599"/>
              <a:gd name="connsiteY614" fmla="*/ 2339137 h 6223655"/>
              <a:gd name="connsiteX615" fmla="*/ 7560796 w 11658599"/>
              <a:gd name="connsiteY615" fmla="*/ 2343749 h 6223655"/>
              <a:gd name="connsiteX616" fmla="*/ 7557270 w 11658599"/>
              <a:gd name="connsiteY616" fmla="*/ 2360970 h 6223655"/>
              <a:gd name="connsiteX617" fmla="*/ 7550915 w 11658599"/>
              <a:gd name="connsiteY617" fmla="*/ 2364484 h 6223655"/>
              <a:gd name="connsiteX618" fmla="*/ 7544807 w 11658599"/>
              <a:gd name="connsiteY618" fmla="*/ 2357082 h 6223655"/>
              <a:gd name="connsiteX619" fmla="*/ 7548031 w 11658599"/>
              <a:gd name="connsiteY619" fmla="*/ 2344575 h 6223655"/>
              <a:gd name="connsiteX620" fmla="*/ 7554730 w 11658599"/>
              <a:gd name="connsiteY620" fmla="*/ 2334526 h 6223655"/>
              <a:gd name="connsiteX621" fmla="*/ 7937964 w 11658599"/>
              <a:gd name="connsiteY621" fmla="*/ 2314881 h 6223655"/>
              <a:gd name="connsiteX622" fmla="*/ 7964323 w 11658599"/>
              <a:gd name="connsiteY622" fmla="*/ 2328605 h 6223655"/>
              <a:gd name="connsiteX623" fmla="*/ 7951202 w 11658599"/>
              <a:gd name="connsiteY623" fmla="*/ 2353829 h 6223655"/>
              <a:gd name="connsiteX624" fmla="*/ 7938575 w 11658599"/>
              <a:gd name="connsiteY624" fmla="*/ 2357217 h 6223655"/>
              <a:gd name="connsiteX625" fmla="*/ 7931239 w 11658599"/>
              <a:gd name="connsiteY625" fmla="*/ 2334771 h 6223655"/>
              <a:gd name="connsiteX626" fmla="*/ 7928370 w 11658599"/>
              <a:gd name="connsiteY626" fmla="*/ 2322881 h 6223655"/>
              <a:gd name="connsiteX627" fmla="*/ 7511275 w 11658599"/>
              <a:gd name="connsiteY627" fmla="*/ 2313633 h 6223655"/>
              <a:gd name="connsiteX628" fmla="*/ 7491430 w 11658599"/>
              <a:gd name="connsiteY628" fmla="*/ 2358745 h 6223655"/>
              <a:gd name="connsiteX629" fmla="*/ 7488685 w 11658599"/>
              <a:gd name="connsiteY629" fmla="*/ 2341397 h 6223655"/>
              <a:gd name="connsiteX630" fmla="*/ 7495285 w 11658599"/>
              <a:gd name="connsiteY630" fmla="*/ 2326966 h 6223655"/>
              <a:gd name="connsiteX631" fmla="*/ 7825143 w 11658599"/>
              <a:gd name="connsiteY631" fmla="*/ 2308988 h 6223655"/>
              <a:gd name="connsiteX632" fmla="*/ 7815996 w 11658599"/>
              <a:gd name="connsiteY632" fmla="*/ 2366599 h 6223655"/>
              <a:gd name="connsiteX633" fmla="*/ 7768574 w 11658599"/>
              <a:gd name="connsiteY633" fmla="*/ 2365081 h 6223655"/>
              <a:gd name="connsiteX634" fmla="*/ 7718507 w 11658599"/>
              <a:gd name="connsiteY634" fmla="*/ 2376483 h 6223655"/>
              <a:gd name="connsiteX635" fmla="*/ 7717551 w 11658599"/>
              <a:gd name="connsiteY635" fmla="*/ 2340684 h 6223655"/>
              <a:gd name="connsiteX636" fmla="*/ 7729417 w 11658599"/>
              <a:gd name="connsiteY636" fmla="*/ 2310258 h 6223655"/>
              <a:gd name="connsiteX637" fmla="*/ 7825143 w 11658599"/>
              <a:gd name="connsiteY637" fmla="*/ 2308988 h 6223655"/>
              <a:gd name="connsiteX638" fmla="*/ 7640087 w 11658599"/>
              <a:gd name="connsiteY638" fmla="*/ 2306197 h 6223655"/>
              <a:gd name="connsiteX639" fmla="*/ 7645752 w 11658599"/>
              <a:gd name="connsiteY639" fmla="*/ 2315754 h 6223655"/>
              <a:gd name="connsiteX640" fmla="*/ 7649022 w 11658599"/>
              <a:gd name="connsiteY640" fmla="*/ 2327310 h 6223655"/>
              <a:gd name="connsiteX641" fmla="*/ 7693135 w 11658599"/>
              <a:gd name="connsiteY641" fmla="*/ 2319090 h 6223655"/>
              <a:gd name="connsiteX642" fmla="*/ 7674394 w 11658599"/>
              <a:gd name="connsiteY642" fmla="*/ 2384701 h 6223655"/>
              <a:gd name="connsiteX643" fmla="*/ 7632375 w 11658599"/>
              <a:gd name="connsiteY643" fmla="*/ 2369754 h 6223655"/>
              <a:gd name="connsiteX644" fmla="*/ 7633954 w 11658599"/>
              <a:gd name="connsiteY644" fmla="*/ 2334516 h 6223655"/>
              <a:gd name="connsiteX645" fmla="*/ 7640087 w 11658599"/>
              <a:gd name="connsiteY645" fmla="*/ 2306197 h 6223655"/>
              <a:gd name="connsiteX646" fmla="*/ 11033626 w 11658599"/>
              <a:gd name="connsiteY646" fmla="*/ 2297118 h 6223655"/>
              <a:gd name="connsiteX647" fmla="*/ 11059657 w 11658599"/>
              <a:gd name="connsiteY647" fmla="*/ 2325398 h 6223655"/>
              <a:gd name="connsiteX648" fmla="*/ 11050078 w 11658599"/>
              <a:gd name="connsiteY648" fmla="*/ 2341421 h 6223655"/>
              <a:gd name="connsiteX649" fmla="*/ 11037273 w 11658599"/>
              <a:gd name="connsiteY649" fmla="*/ 2344065 h 6223655"/>
              <a:gd name="connsiteX650" fmla="*/ 11035838 w 11658599"/>
              <a:gd name="connsiteY650" fmla="*/ 2338119 h 6223655"/>
              <a:gd name="connsiteX651" fmla="*/ 10987870 w 11658599"/>
              <a:gd name="connsiteY651" fmla="*/ 2378118 h 6223655"/>
              <a:gd name="connsiteX652" fmla="*/ 10963438 w 11658599"/>
              <a:gd name="connsiteY652" fmla="*/ 2348504 h 6223655"/>
              <a:gd name="connsiteX653" fmla="*/ 10938020 w 11658599"/>
              <a:gd name="connsiteY653" fmla="*/ 2362560 h 6223655"/>
              <a:gd name="connsiteX654" fmla="*/ 10932807 w 11658599"/>
              <a:gd name="connsiteY654" fmla="*/ 2358871 h 6223655"/>
              <a:gd name="connsiteX655" fmla="*/ 10933717 w 11658599"/>
              <a:gd name="connsiteY655" fmla="*/ 2344726 h 6223655"/>
              <a:gd name="connsiteX656" fmla="*/ 10943515 w 11658599"/>
              <a:gd name="connsiteY656" fmla="*/ 2327631 h 6223655"/>
              <a:gd name="connsiteX657" fmla="*/ 10957865 w 11658599"/>
              <a:gd name="connsiteY657" fmla="*/ 2317448 h 6223655"/>
              <a:gd name="connsiteX658" fmla="*/ 10976297 w 11658599"/>
              <a:gd name="connsiteY658" fmla="*/ 2326180 h 6223655"/>
              <a:gd name="connsiteX659" fmla="*/ 10998451 w 11658599"/>
              <a:gd name="connsiteY659" fmla="*/ 2326453 h 6223655"/>
              <a:gd name="connsiteX660" fmla="*/ 10806955 w 11658599"/>
              <a:gd name="connsiteY660" fmla="*/ 2263649 h 6223655"/>
              <a:gd name="connsiteX661" fmla="*/ 10827172 w 11658599"/>
              <a:gd name="connsiteY661" fmla="*/ 2269330 h 6223655"/>
              <a:gd name="connsiteX662" fmla="*/ 10874930 w 11658599"/>
              <a:gd name="connsiteY662" fmla="*/ 2308056 h 6223655"/>
              <a:gd name="connsiteX663" fmla="*/ 10877470 w 11658599"/>
              <a:gd name="connsiteY663" fmla="*/ 2334501 h 6223655"/>
              <a:gd name="connsiteX664" fmla="*/ 10847583 w 11658599"/>
              <a:gd name="connsiteY664" fmla="*/ 2338000 h 6223655"/>
              <a:gd name="connsiteX665" fmla="*/ 10812288 w 11658599"/>
              <a:gd name="connsiteY665" fmla="*/ 2303162 h 6223655"/>
              <a:gd name="connsiteX666" fmla="*/ 10781744 w 11658599"/>
              <a:gd name="connsiteY666" fmla="*/ 2335771 h 6223655"/>
              <a:gd name="connsiteX667" fmla="*/ 10780309 w 11658599"/>
              <a:gd name="connsiteY667" fmla="*/ 2329828 h 6223655"/>
              <a:gd name="connsiteX668" fmla="*/ 10767070 w 11658599"/>
              <a:gd name="connsiteY668" fmla="*/ 2290881 h 6223655"/>
              <a:gd name="connsiteX669" fmla="*/ 10790172 w 11658599"/>
              <a:gd name="connsiteY669" fmla="*/ 2275190 h 6223655"/>
              <a:gd name="connsiteX670" fmla="*/ 10806955 w 11658599"/>
              <a:gd name="connsiteY670" fmla="*/ 2263649 h 6223655"/>
              <a:gd name="connsiteX671" fmla="*/ 7059037 w 11658599"/>
              <a:gd name="connsiteY671" fmla="*/ 2216300 h 6223655"/>
              <a:gd name="connsiteX672" fmla="*/ 7061398 w 11658599"/>
              <a:gd name="connsiteY672" fmla="*/ 2220628 h 6223655"/>
              <a:gd name="connsiteX673" fmla="*/ 7045533 w 11658599"/>
              <a:gd name="connsiteY673" fmla="*/ 2221447 h 6223655"/>
              <a:gd name="connsiteX674" fmla="*/ 7055203 w 11658599"/>
              <a:gd name="connsiteY674" fmla="*/ 2216710 h 6223655"/>
              <a:gd name="connsiteX675" fmla="*/ 7091730 w 11658599"/>
              <a:gd name="connsiteY675" fmla="*/ 2147371 h 6223655"/>
              <a:gd name="connsiteX676" fmla="*/ 7099938 w 11658599"/>
              <a:gd name="connsiteY676" fmla="*/ 2148560 h 6223655"/>
              <a:gd name="connsiteX677" fmla="*/ 7100669 w 11658599"/>
              <a:gd name="connsiteY677" fmla="*/ 2156164 h 6223655"/>
              <a:gd name="connsiteX678" fmla="*/ 7091404 w 11658599"/>
              <a:gd name="connsiteY678" fmla="*/ 2149606 h 6223655"/>
              <a:gd name="connsiteX679" fmla="*/ 7126699 w 11658599"/>
              <a:gd name="connsiteY679" fmla="*/ 2145594 h 6223655"/>
              <a:gd name="connsiteX680" fmla="*/ 7124159 w 11658599"/>
              <a:gd name="connsiteY680" fmla="*/ 2157999 h 6223655"/>
              <a:gd name="connsiteX681" fmla="*/ 7122725 w 11658599"/>
              <a:gd name="connsiteY681" fmla="*/ 2152053 h 6223655"/>
              <a:gd name="connsiteX682" fmla="*/ 7123180 w 11658599"/>
              <a:gd name="connsiteY682" fmla="*/ 2146459 h 6223655"/>
              <a:gd name="connsiteX683" fmla="*/ 7001932 w 11658599"/>
              <a:gd name="connsiteY683" fmla="*/ 2137534 h 6223655"/>
              <a:gd name="connsiteX684" fmla="*/ 7042386 w 11658599"/>
              <a:gd name="connsiteY684" fmla="*/ 2148996 h 6223655"/>
              <a:gd name="connsiteX685" fmla="*/ 7064846 w 11658599"/>
              <a:gd name="connsiteY685" fmla="*/ 2143478 h 6223655"/>
              <a:gd name="connsiteX686" fmla="*/ 7066503 w 11658599"/>
              <a:gd name="connsiteY686" fmla="*/ 2143718 h 6223655"/>
              <a:gd name="connsiteX687" fmla="*/ 7064137 w 11658599"/>
              <a:gd name="connsiteY687" fmla="*/ 2150028 h 6223655"/>
              <a:gd name="connsiteX688" fmla="*/ 7053359 w 11658599"/>
              <a:gd name="connsiteY688" fmla="*/ 2167050 h 6223655"/>
              <a:gd name="connsiteX689" fmla="*/ 7023472 w 11658599"/>
              <a:gd name="connsiteY689" fmla="*/ 2170548 h 6223655"/>
              <a:gd name="connsiteX690" fmla="*/ 7015352 w 11658599"/>
              <a:gd name="connsiteY690" fmla="*/ 2179439 h 6223655"/>
              <a:gd name="connsiteX691" fmla="*/ 7007944 w 11658599"/>
              <a:gd name="connsiteY691" fmla="*/ 2179822 h 6223655"/>
              <a:gd name="connsiteX692" fmla="*/ 6993976 w 11658599"/>
              <a:gd name="connsiteY692" fmla="*/ 2153437 h 6223655"/>
              <a:gd name="connsiteX693" fmla="*/ 6995264 w 11658599"/>
              <a:gd name="connsiteY693" fmla="*/ 2142720 h 6223655"/>
              <a:gd name="connsiteX694" fmla="*/ 7001932 w 11658599"/>
              <a:gd name="connsiteY694" fmla="*/ 2137534 h 6223655"/>
              <a:gd name="connsiteX695" fmla="*/ 6775796 w 11658599"/>
              <a:gd name="connsiteY695" fmla="*/ 2127931 h 6223655"/>
              <a:gd name="connsiteX696" fmla="*/ 6784670 w 11658599"/>
              <a:gd name="connsiteY696" fmla="*/ 2140058 h 6223655"/>
              <a:gd name="connsiteX697" fmla="*/ 6765588 w 11658599"/>
              <a:gd name="connsiteY697" fmla="*/ 2148669 h 6223655"/>
              <a:gd name="connsiteX698" fmla="*/ 6745525 w 11658599"/>
              <a:gd name="connsiteY698" fmla="*/ 2144987 h 6223655"/>
              <a:gd name="connsiteX699" fmla="*/ 6649873 w 11658599"/>
              <a:gd name="connsiteY699" fmla="*/ 2118951 h 6223655"/>
              <a:gd name="connsiteX700" fmla="*/ 6668012 w 11658599"/>
              <a:gd name="connsiteY700" fmla="*/ 2131568 h 6223655"/>
              <a:gd name="connsiteX701" fmla="*/ 6661488 w 11658599"/>
              <a:gd name="connsiteY701" fmla="*/ 2132389 h 6223655"/>
              <a:gd name="connsiteX702" fmla="*/ 6654964 w 11658599"/>
              <a:gd name="connsiteY702" fmla="*/ 2133213 h 6223655"/>
              <a:gd name="connsiteX703" fmla="*/ 6826292 w 11658599"/>
              <a:gd name="connsiteY703" fmla="*/ 2116606 h 6223655"/>
              <a:gd name="connsiteX704" fmla="*/ 6850434 w 11658599"/>
              <a:gd name="connsiteY704" fmla="*/ 2130120 h 6223655"/>
              <a:gd name="connsiteX705" fmla="*/ 6889059 w 11658599"/>
              <a:gd name="connsiteY705" fmla="*/ 2126913 h 6223655"/>
              <a:gd name="connsiteX706" fmla="*/ 6895847 w 11658599"/>
              <a:gd name="connsiteY706" fmla="*/ 2145926 h 6223655"/>
              <a:gd name="connsiteX707" fmla="*/ 6855495 w 11658599"/>
              <a:gd name="connsiteY707" fmla="*/ 2152248 h 6223655"/>
              <a:gd name="connsiteX708" fmla="*/ 6814162 w 11658599"/>
              <a:gd name="connsiteY708" fmla="*/ 2146278 h 6223655"/>
              <a:gd name="connsiteX709" fmla="*/ 6806856 w 11658599"/>
              <a:gd name="connsiteY709" fmla="*/ 2149681 h 6223655"/>
              <a:gd name="connsiteX710" fmla="*/ 6801114 w 11658599"/>
              <a:gd name="connsiteY710" fmla="*/ 2147922 h 6223655"/>
              <a:gd name="connsiteX711" fmla="*/ 6811648 w 11658599"/>
              <a:gd name="connsiteY711" fmla="*/ 2131281 h 6223655"/>
              <a:gd name="connsiteX712" fmla="*/ 6826292 w 11658599"/>
              <a:gd name="connsiteY712" fmla="*/ 2116606 h 6223655"/>
              <a:gd name="connsiteX713" fmla="*/ 5568123 w 11658599"/>
              <a:gd name="connsiteY713" fmla="*/ 2106159 h 6223655"/>
              <a:gd name="connsiteX714" fmla="*/ 5520562 w 11658599"/>
              <a:gd name="connsiteY714" fmla="*/ 2112978 h 6223655"/>
              <a:gd name="connsiteX715" fmla="*/ 5472999 w 11658599"/>
              <a:gd name="connsiteY715" fmla="*/ 2119794 h 6223655"/>
              <a:gd name="connsiteX716" fmla="*/ 5496639 w 11658599"/>
              <a:gd name="connsiteY716" fmla="*/ 2141445 h 6223655"/>
              <a:gd name="connsiteX717" fmla="*/ 5516459 w 11658599"/>
              <a:gd name="connsiteY717" fmla="*/ 2152400 h 6223655"/>
              <a:gd name="connsiteX718" fmla="*/ 5548426 w 11658599"/>
              <a:gd name="connsiteY718" fmla="*/ 2140097 h 6223655"/>
              <a:gd name="connsiteX719" fmla="*/ 6704153 w 11658599"/>
              <a:gd name="connsiteY719" fmla="*/ 2105496 h 6223655"/>
              <a:gd name="connsiteX720" fmla="*/ 6716033 w 11658599"/>
              <a:gd name="connsiteY720" fmla="*/ 2138765 h 6223655"/>
              <a:gd name="connsiteX721" fmla="*/ 6734953 w 11658599"/>
              <a:gd name="connsiteY721" fmla="*/ 2128107 h 6223655"/>
              <a:gd name="connsiteX722" fmla="*/ 6736260 w 11658599"/>
              <a:gd name="connsiteY722" fmla="*/ 2144497 h 6223655"/>
              <a:gd name="connsiteX723" fmla="*/ 6721126 w 11658599"/>
              <a:gd name="connsiteY723" fmla="*/ 2153025 h 6223655"/>
              <a:gd name="connsiteX724" fmla="*/ 6681061 w 11658599"/>
              <a:gd name="connsiteY724" fmla="*/ 2129926 h 6223655"/>
              <a:gd name="connsiteX725" fmla="*/ 6689018 w 11658599"/>
              <a:gd name="connsiteY725" fmla="*/ 2114022 h 6223655"/>
              <a:gd name="connsiteX726" fmla="*/ 6606024 w 11658599"/>
              <a:gd name="connsiteY726" fmla="*/ 2097984 h 6223655"/>
              <a:gd name="connsiteX727" fmla="*/ 6607722 w 11658599"/>
              <a:gd name="connsiteY727" fmla="*/ 2102737 h 6223655"/>
              <a:gd name="connsiteX728" fmla="*/ 6596371 w 11658599"/>
              <a:gd name="connsiteY728" fmla="*/ 2109133 h 6223655"/>
              <a:gd name="connsiteX729" fmla="*/ 6606024 w 11658599"/>
              <a:gd name="connsiteY729" fmla="*/ 2097984 h 6223655"/>
              <a:gd name="connsiteX730" fmla="*/ 6375185 w 11658599"/>
              <a:gd name="connsiteY730" fmla="*/ 2062482 h 6223655"/>
              <a:gd name="connsiteX731" fmla="*/ 6437950 w 11658599"/>
              <a:gd name="connsiteY731" fmla="*/ 2072791 h 6223655"/>
              <a:gd name="connsiteX732" fmla="*/ 6401828 w 11658599"/>
              <a:gd name="connsiteY732" fmla="*/ 2105277 h 6223655"/>
              <a:gd name="connsiteX733" fmla="*/ 6361887 w 11658599"/>
              <a:gd name="connsiteY733" fmla="*/ 2127070 h 6223655"/>
              <a:gd name="connsiteX734" fmla="*/ 6346178 w 11658599"/>
              <a:gd name="connsiteY734" fmla="*/ 2118078 h 6223655"/>
              <a:gd name="connsiteX735" fmla="*/ 6328610 w 11658599"/>
              <a:gd name="connsiteY735" fmla="*/ 2122982 h 6223655"/>
              <a:gd name="connsiteX736" fmla="*/ 6321963 w 11658599"/>
              <a:gd name="connsiteY736" fmla="*/ 2155276 h 6223655"/>
              <a:gd name="connsiteX737" fmla="*/ 6308914 w 11658599"/>
              <a:gd name="connsiteY737" fmla="*/ 2156918 h 6223655"/>
              <a:gd name="connsiteX738" fmla="*/ 6308385 w 11658599"/>
              <a:gd name="connsiteY738" fmla="*/ 2117250 h 6223655"/>
              <a:gd name="connsiteX739" fmla="*/ 6316553 w 11658599"/>
              <a:gd name="connsiteY739" fmla="*/ 2101942 h 6223655"/>
              <a:gd name="connsiteX740" fmla="*/ 6325996 w 11658599"/>
              <a:gd name="connsiteY740" fmla="*/ 2090199 h 6223655"/>
              <a:gd name="connsiteX741" fmla="*/ 6334526 w 11658599"/>
              <a:gd name="connsiteY741" fmla="*/ 2091814 h 6223655"/>
              <a:gd name="connsiteX742" fmla="*/ 6338654 w 11658599"/>
              <a:gd name="connsiteY742" fmla="*/ 2100193 h 6223655"/>
              <a:gd name="connsiteX743" fmla="*/ 6375185 w 11658599"/>
              <a:gd name="connsiteY743" fmla="*/ 2062482 h 6223655"/>
              <a:gd name="connsiteX744" fmla="*/ 5878672 w 11658599"/>
              <a:gd name="connsiteY744" fmla="*/ 2033944 h 6223655"/>
              <a:gd name="connsiteX745" fmla="*/ 5894185 w 11658599"/>
              <a:gd name="connsiteY745" fmla="*/ 2048754 h 6223655"/>
              <a:gd name="connsiteX746" fmla="*/ 5905297 w 11658599"/>
              <a:gd name="connsiteY746" fmla="*/ 2070326 h 6223655"/>
              <a:gd name="connsiteX747" fmla="*/ 5939515 w 11658599"/>
              <a:gd name="connsiteY747" fmla="*/ 2053186 h 6223655"/>
              <a:gd name="connsiteX748" fmla="*/ 5968454 w 11658599"/>
              <a:gd name="connsiteY748" fmla="*/ 2068996 h 6223655"/>
              <a:gd name="connsiteX749" fmla="*/ 5939421 w 11658599"/>
              <a:gd name="connsiteY749" fmla="*/ 2076790 h 6223655"/>
              <a:gd name="connsiteX750" fmla="*/ 5910389 w 11658599"/>
              <a:gd name="connsiteY750" fmla="*/ 2084585 h 6223655"/>
              <a:gd name="connsiteX751" fmla="*/ 5883114 w 11658599"/>
              <a:gd name="connsiteY751" fmla="*/ 2060703 h 6223655"/>
              <a:gd name="connsiteX752" fmla="*/ 5848011 w 11658599"/>
              <a:gd name="connsiteY752" fmla="*/ 2062640 h 6223655"/>
              <a:gd name="connsiteX753" fmla="*/ 5804554 w 11658599"/>
              <a:gd name="connsiteY753" fmla="*/ 2030033 h 6223655"/>
              <a:gd name="connsiteX754" fmla="*/ 5807560 w 11658599"/>
              <a:gd name="connsiteY754" fmla="*/ 2051177 h 6223655"/>
              <a:gd name="connsiteX755" fmla="*/ 5800040 w 11658599"/>
              <a:gd name="connsiteY755" fmla="*/ 2053987 h 6223655"/>
              <a:gd name="connsiteX756" fmla="*/ 5792813 w 11658599"/>
              <a:gd name="connsiteY756" fmla="*/ 2048065 h 6223655"/>
              <a:gd name="connsiteX757" fmla="*/ 5796627 w 11658599"/>
              <a:gd name="connsiteY757" fmla="*/ 2038066 h 6223655"/>
              <a:gd name="connsiteX758" fmla="*/ 5804554 w 11658599"/>
              <a:gd name="connsiteY758" fmla="*/ 2030033 h 6223655"/>
              <a:gd name="connsiteX759" fmla="*/ 5885679 w 11658599"/>
              <a:gd name="connsiteY759" fmla="*/ 1824455 h 6223655"/>
              <a:gd name="connsiteX760" fmla="*/ 5910718 w 11658599"/>
              <a:gd name="connsiteY760" fmla="*/ 1838892 h 6223655"/>
              <a:gd name="connsiteX761" fmla="*/ 5939181 w 11658599"/>
              <a:gd name="connsiteY761" fmla="*/ 1834274 h 6223655"/>
              <a:gd name="connsiteX762" fmla="*/ 5950483 w 11658599"/>
              <a:gd name="connsiteY762" fmla="*/ 1829333 h 6223655"/>
              <a:gd name="connsiteX763" fmla="*/ 5961494 w 11658599"/>
              <a:gd name="connsiteY763" fmla="*/ 1833121 h 6223655"/>
              <a:gd name="connsiteX764" fmla="*/ 5952003 w 11658599"/>
              <a:gd name="connsiteY764" fmla="*/ 1846319 h 6223655"/>
              <a:gd name="connsiteX765" fmla="*/ 5938402 w 11658599"/>
              <a:gd name="connsiteY765" fmla="*/ 1857552 h 6223655"/>
              <a:gd name="connsiteX766" fmla="*/ 5882861 w 11658599"/>
              <a:gd name="connsiteY766" fmla="*/ 1853161 h 6223655"/>
              <a:gd name="connsiteX767" fmla="*/ 5827614 w 11658599"/>
              <a:gd name="connsiteY767" fmla="*/ 1840045 h 6223655"/>
              <a:gd name="connsiteX768" fmla="*/ 5856647 w 11658599"/>
              <a:gd name="connsiteY768" fmla="*/ 1832251 h 6223655"/>
              <a:gd name="connsiteX769" fmla="*/ 5885679 w 11658599"/>
              <a:gd name="connsiteY769" fmla="*/ 1824455 h 6223655"/>
              <a:gd name="connsiteX770" fmla="*/ 5749183 w 11658599"/>
              <a:gd name="connsiteY770" fmla="*/ 1798597 h 6223655"/>
              <a:gd name="connsiteX771" fmla="*/ 5756737 w 11658599"/>
              <a:gd name="connsiteY771" fmla="*/ 1808614 h 6223655"/>
              <a:gd name="connsiteX772" fmla="*/ 5761452 w 11658599"/>
              <a:gd name="connsiteY772" fmla="*/ 1820231 h 6223655"/>
              <a:gd name="connsiteX773" fmla="*/ 5765237 w 11658599"/>
              <a:gd name="connsiteY773" fmla="*/ 1818098 h 6223655"/>
              <a:gd name="connsiteX774" fmla="*/ 5798379 w 11658599"/>
              <a:gd name="connsiteY774" fmla="*/ 1812269 h 6223655"/>
              <a:gd name="connsiteX775" fmla="*/ 5822133 w 11658599"/>
              <a:gd name="connsiteY775" fmla="*/ 1837423 h 6223655"/>
              <a:gd name="connsiteX776" fmla="*/ 5801906 w 11658599"/>
              <a:gd name="connsiteY776" fmla="*/ 1831693 h 6223655"/>
              <a:gd name="connsiteX777" fmla="*/ 5789203 w 11658599"/>
              <a:gd name="connsiteY777" fmla="*/ 1843846 h 6223655"/>
              <a:gd name="connsiteX778" fmla="*/ 5785992 w 11658599"/>
              <a:gd name="connsiteY778" fmla="*/ 1863498 h 6223655"/>
              <a:gd name="connsiteX779" fmla="*/ 5756891 w 11658599"/>
              <a:gd name="connsiteY779" fmla="*/ 1845640 h 6223655"/>
              <a:gd name="connsiteX780" fmla="*/ 5750982 w 11658599"/>
              <a:gd name="connsiteY780" fmla="*/ 1821136 h 6223655"/>
              <a:gd name="connsiteX781" fmla="*/ 5749183 w 11658599"/>
              <a:gd name="connsiteY781" fmla="*/ 1798597 h 6223655"/>
              <a:gd name="connsiteX782" fmla="*/ 5569369 w 11658599"/>
              <a:gd name="connsiteY782" fmla="*/ 1791438 h 6223655"/>
              <a:gd name="connsiteX783" fmla="*/ 5571199 w 11658599"/>
              <a:gd name="connsiteY783" fmla="*/ 1806107 h 6223655"/>
              <a:gd name="connsiteX784" fmla="*/ 5564806 w 11658599"/>
              <a:gd name="connsiteY784" fmla="*/ 1816846 h 6223655"/>
              <a:gd name="connsiteX785" fmla="*/ 5561412 w 11658599"/>
              <a:gd name="connsiteY785" fmla="*/ 1807341 h 6223655"/>
              <a:gd name="connsiteX786" fmla="*/ 5562699 w 11658599"/>
              <a:gd name="connsiteY786" fmla="*/ 1796624 h 6223655"/>
              <a:gd name="connsiteX787" fmla="*/ 5569369 w 11658599"/>
              <a:gd name="connsiteY787" fmla="*/ 1791438 h 6223655"/>
              <a:gd name="connsiteX788" fmla="*/ 5423998 w 11658599"/>
              <a:gd name="connsiteY788" fmla="*/ 1753453 h 6223655"/>
              <a:gd name="connsiteX789" fmla="*/ 5423219 w 11658599"/>
              <a:gd name="connsiteY789" fmla="*/ 1776728 h 6223655"/>
              <a:gd name="connsiteX790" fmla="*/ 5414343 w 11658599"/>
              <a:gd name="connsiteY790" fmla="*/ 1764600 h 6223655"/>
              <a:gd name="connsiteX791" fmla="*/ 5417116 w 11658599"/>
              <a:gd name="connsiteY791" fmla="*/ 1758045 h 6223655"/>
              <a:gd name="connsiteX792" fmla="*/ 5423998 w 11658599"/>
              <a:gd name="connsiteY792" fmla="*/ 1753453 h 6223655"/>
              <a:gd name="connsiteX793" fmla="*/ 6270174 w 11658599"/>
              <a:gd name="connsiteY793" fmla="*/ 1539288 h 6223655"/>
              <a:gd name="connsiteX794" fmla="*/ 6288702 w 11658599"/>
              <a:gd name="connsiteY794" fmla="*/ 1540266 h 6223655"/>
              <a:gd name="connsiteX795" fmla="*/ 6284918 w 11658599"/>
              <a:gd name="connsiteY795" fmla="*/ 1542397 h 6223655"/>
              <a:gd name="connsiteX796" fmla="*/ 6270174 w 11658599"/>
              <a:gd name="connsiteY796" fmla="*/ 1539288 h 6223655"/>
              <a:gd name="connsiteX797" fmla="*/ 5724861 w 11658599"/>
              <a:gd name="connsiteY797" fmla="*/ 1526828 h 6223655"/>
              <a:gd name="connsiteX798" fmla="*/ 5728450 w 11658599"/>
              <a:gd name="connsiteY798" fmla="*/ 1530515 h 6223655"/>
              <a:gd name="connsiteX799" fmla="*/ 5732038 w 11658599"/>
              <a:gd name="connsiteY799" fmla="*/ 1534202 h 6223655"/>
              <a:gd name="connsiteX800" fmla="*/ 5727867 w 11658599"/>
              <a:gd name="connsiteY800" fmla="*/ 1547972 h 6223655"/>
              <a:gd name="connsiteX801" fmla="*/ 5720347 w 11658599"/>
              <a:gd name="connsiteY801" fmla="*/ 1550782 h 6223655"/>
              <a:gd name="connsiteX802" fmla="*/ 5713120 w 11658599"/>
              <a:gd name="connsiteY802" fmla="*/ 1544862 h 6223655"/>
              <a:gd name="connsiteX803" fmla="*/ 5716934 w 11658599"/>
              <a:gd name="connsiteY803" fmla="*/ 1534863 h 6223655"/>
              <a:gd name="connsiteX804" fmla="*/ 5724861 w 11658599"/>
              <a:gd name="connsiteY804" fmla="*/ 1526828 h 6223655"/>
              <a:gd name="connsiteX805" fmla="*/ 6178304 w 11658599"/>
              <a:gd name="connsiteY805" fmla="*/ 1511121 h 6223655"/>
              <a:gd name="connsiteX806" fmla="*/ 6209493 w 11658599"/>
              <a:gd name="connsiteY806" fmla="*/ 1522094 h 6223655"/>
              <a:gd name="connsiteX807" fmla="*/ 6193968 w 11658599"/>
              <a:gd name="connsiteY807" fmla="*/ 1542262 h 6223655"/>
              <a:gd name="connsiteX808" fmla="*/ 6179028 w 11658599"/>
              <a:gd name="connsiteY808" fmla="*/ 1544971 h 6223655"/>
              <a:gd name="connsiteX809" fmla="*/ 6170348 w 11658599"/>
              <a:gd name="connsiteY809" fmla="*/ 1527024 h 6223655"/>
              <a:gd name="connsiteX810" fmla="*/ 6166953 w 11658599"/>
              <a:gd name="connsiteY810" fmla="*/ 1517517 h 6223655"/>
              <a:gd name="connsiteX811" fmla="*/ 5673445 w 11658599"/>
              <a:gd name="connsiteY811" fmla="*/ 1510123 h 6223655"/>
              <a:gd name="connsiteX812" fmla="*/ 5649965 w 11658599"/>
              <a:gd name="connsiteY812" fmla="*/ 1546192 h 6223655"/>
              <a:gd name="connsiteX813" fmla="*/ 5646716 w 11658599"/>
              <a:gd name="connsiteY813" fmla="*/ 1532321 h 6223655"/>
              <a:gd name="connsiteX814" fmla="*/ 5654525 w 11658599"/>
              <a:gd name="connsiteY814" fmla="*/ 1520783 h 6223655"/>
              <a:gd name="connsiteX815" fmla="*/ 6044814 w 11658599"/>
              <a:gd name="connsiteY815" fmla="*/ 1506409 h 6223655"/>
              <a:gd name="connsiteX816" fmla="*/ 6033991 w 11658599"/>
              <a:gd name="connsiteY816" fmla="*/ 1552473 h 6223655"/>
              <a:gd name="connsiteX817" fmla="*/ 5977881 w 11658599"/>
              <a:gd name="connsiteY817" fmla="*/ 1551258 h 6223655"/>
              <a:gd name="connsiteX818" fmla="*/ 5918643 w 11658599"/>
              <a:gd name="connsiteY818" fmla="*/ 1560375 h 6223655"/>
              <a:gd name="connsiteX819" fmla="*/ 5917512 w 11658599"/>
              <a:gd name="connsiteY819" fmla="*/ 1531751 h 6223655"/>
              <a:gd name="connsiteX820" fmla="*/ 5931551 w 11658599"/>
              <a:gd name="connsiteY820" fmla="*/ 1507424 h 6223655"/>
              <a:gd name="connsiteX821" fmla="*/ 6044814 w 11658599"/>
              <a:gd name="connsiteY821" fmla="*/ 1506409 h 6223655"/>
              <a:gd name="connsiteX822" fmla="*/ 5825855 w 11658599"/>
              <a:gd name="connsiteY822" fmla="*/ 1504177 h 6223655"/>
              <a:gd name="connsiteX823" fmla="*/ 5832559 w 11658599"/>
              <a:gd name="connsiteY823" fmla="*/ 1511819 h 6223655"/>
              <a:gd name="connsiteX824" fmla="*/ 5836427 w 11658599"/>
              <a:gd name="connsiteY824" fmla="*/ 1521059 h 6223655"/>
              <a:gd name="connsiteX825" fmla="*/ 5888622 w 11658599"/>
              <a:gd name="connsiteY825" fmla="*/ 1514486 h 6223655"/>
              <a:gd name="connsiteX826" fmla="*/ 5866448 w 11658599"/>
              <a:gd name="connsiteY826" fmla="*/ 1566946 h 6223655"/>
              <a:gd name="connsiteX827" fmla="*/ 5816731 w 11658599"/>
              <a:gd name="connsiteY827" fmla="*/ 1554994 h 6223655"/>
              <a:gd name="connsiteX828" fmla="*/ 5818599 w 11658599"/>
              <a:gd name="connsiteY828" fmla="*/ 1526820 h 6223655"/>
              <a:gd name="connsiteX829" fmla="*/ 5825855 w 11658599"/>
              <a:gd name="connsiteY829" fmla="*/ 1504177 h 6223655"/>
              <a:gd name="connsiteX830" fmla="*/ 9841105 w 11658599"/>
              <a:gd name="connsiteY830" fmla="*/ 1496918 h 6223655"/>
              <a:gd name="connsiteX831" fmla="*/ 9871904 w 11658599"/>
              <a:gd name="connsiteY831" fmla="*/ 1519530 h 6223655"/>
              <a:gd name="connsiteX832" fmla="*/ 9860571 w 11658599"/>
              <a:gd name="connsiteY832" fmla="*/ 1532341 h 6223655"/>
              <a:gd name="connsiteX833" fmla="*/ 9845419 w 11658599"/>
              <a:gd name="connsiteY833" fmla="*/ 1534455 h 6223655"/>
              <a:gd name="connsiteX834" fmla="*/ 9843721 w 11658599"/>
              <a:gd name="connsiteY834" fmla="*/ 1529701 h 6223655"/>
              <a:gd name="connsiteX835" fmla="*/ 9786965 w 11658599"/>
              <a:gd name="connsiteY835" fmla="*/ 1561683 h 6223655"/>
              <a:gd name="connsiteX836" fmla="*/ 9758058 w 11658599"/>
              <a:gd name="connsiteY836" fmla="*/ 1538004 h 6223655"/>
              <a:gd name="connsiteX837" fmla="*/ 9727983 w 11658599"/>
              <a:gd name="connsiteY837" fmla="*/ 1549243 h 6223655"/>
              <a:gd name="connsiteX838" fmla="*/ 9721815 w 11658599"/>
              <a:gd name="connsiteY838" fmla="*/ 1546293 h 6223655"/>
              <a:gd name="connsiteX839" fmla="*/ 9722891 w 11658599"/>
              <a:gd name="connsiteY839" fmla="*/ 1534983 h 6223655"/>
              <a:gd name="connsiteX840" fmla="*/ 9734485 w 11658599"/>
              <a:gd name="connsiteY840" fmla="*/ 1521314 h 6223655"/>
              <a:gd name="connsiteX841" fmla="*/ 9751464 w 11658599"/>
              <a:gd name="connsiteY841" fmla="*/ 1513173 h 6223655"/>
              <a:gd name="connsiteX842" fmla="*/ 9773272 w 11658599"/>
              <a:gd name="connsiteY842" fmla="*/ 1520154 h 6223655"/>
              <a:gd name="connsiteX843" fmla="*/ 9799485 w 11658599"/>
              <a:gd name="connsiteY843" fmla="*/ 1520373 h 6223655"/>
              <a:gd name="connsiteX844" fmla="*/ 9572906 w 11658599"/>
              <a:gd name="connsiteY844" fmla="*/ 1470158 h 6223655"/>
              <a:gd name="connsiteX845" fmla="*/ 9596827 w 11658599"/>
              <a:gd name="connsiteY845" fmla="*/ 1474700 h 6223655"/>
              <a:gd name="connsiteX846" fmla="*/ 9653334 w 11658599"/>
              <a:gd name="connsiteY846" fmla="*/ 1505664 h 6223655"/>
              <a:gd name="connsiteX847" fmla="*/ 9656340 w 11658599"/>
              <a:gd name="connsiteY847" fmla="*/ 1526808 h 6223655"/>
              <a:gd name="connsiteX848" fmla="*/ 9620977 w 11658599"/>
              <a:gd name="connsiteY848" fmla="*/ 1529605 h 6223655"/>
              <a:gd name="connsiteX849" fmla="*/ 9579216 w 11658599"/>
              <a:gd name="connsiteY849" fmla="*/ 1501750 h 6223655"/>
              <a:gd name="connsiteX850" fmla="*/ 9543077 w 11658599"/>
              <a:gd name="connsiteY850" fmla="*/ 1527823 h 6223655"/>
              <a:gd name="connsiteX851" fmla="*/ 9541378 w 11658599"/>
              <a:gd name="connsiteY851" fmla="*/ 1523072 h 6223655"/>
              <a:gd name="connsiteX852" fmla="*/ 9525715 w 11658599"/>
              <a:gd name="connsiteY852" fmla="*/ 1491931 h 6223655"/>
              <a:gd name="connsiteX853" fmla="*/ 9553049 w 11658599"/>
              <a:gd name="connsiteY853" fmla="*/ 1479385 h 6223655"/>
              <a:gd name="connsiteX854" fmla="*/ 9572906 w 11658599"/>
              <a:gd name="connsiteY854" fmla="*/ 1470158 h 6223655"/>
              <a:gd name="connsiteX855" fmla="*/ 5221667 w 11658599"/>
              <a:gd name="connsiteY855" fmla="*/ 1365026 h 6223655"/>
              <a:gd name="connsiteX856" fmla="*/ 5215408 w 11658599"/>
              <a:gd name="connsiteY856" fmla="*/ 1385684 h 6223655"/>
              <a:gd name="connsiteX857" fmla="*/ 5213711 w 11658599"/>
              <a:gd name="connsiteY857" fmla="*/ 1380930 h 6223655"/>
              <a:gd name="connsiteX858" fmla="*/ 5214999 w 11658599"/>
              <a:gd name="connsiteY858" fmla="*/ 1370213 h 6223655"/>
              <a:gd name="connsiteX859" fmla="*/ 5221667 w 11658599"/>
              <a:gd name="connsiteY859" fmla="*/ 1365026 h 6223655"/>
              <a:gd name="connsiteX860" fmla="*/ 5184609 w 11658599"/>
              <a:gd name="connsiteY860" fmla="*/ 1363072 h 6223655"/>
              <a:gd name="connsiteX861" fmla="*/ 5187614 w 11658599"/>
              <a:gd name="connsiteY861" fmla="*/ 1384216 h 6223655"/>
              <a:gd name="connsiteX862" fmla="*/ 5176652 w 11658599"/>
              <a:gd name="connsiteY862" fmla="*/ 1378973 h 6223655"/>
              <a:gd name="connsiteX863" fmla="*/ 5178576 w 11658599"/>
              <a:gd name="connsiteY863" fmla="*/ 1370041 h 6223655"/>
              <a:gd name="connsiteX864" fmla="*/ 5184609 w 11658599"/>
              <a:gd name="connsiteY864" fmla="*/ 1363072 h 6223655"/>
              <a:gd name="connsiteX865" fmla="*/ 6848087 w 11658599"/>
              <a:gd name="connsiteY865" fmla="*/ 1070865 h 6223655"/>
              <a:gd name="connsiteX866" fmla="*/ 6859987 w 11658599"/>
              <a:gd name="connsiteY866" fmla="*/ 1085304 h 6223655"/>
              <a:gd name="connsiteX867" fmla="*/ 6873515 w 11658599"/>
              <a:gd name="connsiteY867" fmla="*/ 1080685 h 6223655"/>
              <a:gd name="connsiteX868" fmla="*/ 6878887 w 11658599"/>
              <a:gd name="connsiteY868" fmla="*/ 1075744 h 6223655"/>
              <a:gd name="connsiteX869" fmla="*/ 6884120 w 11658599"/>
              <a:gd name="connsiteY869" fmla="*/ 1079532 h 6223655"/>
              <a:gd name="connsiteX870" fmla="*/ 6879610 w 11658599"/>
              <a:gd name="connsiteY870" fmla="*/ 1092730 h 6223655"/>
              <a:gd name="connsiteX871" fmla="*/ 6873145 w 11658599"/>
              <a:gd name="connsiteY871" fmla="*/ 1103963 h 6223655"/>
              <a:gd name="connsiteX872" fmla="*/ 6846747 w 11658599"/>
              <a:gd name="connsiteY872" fmla="*/ 1099573 h 6223655"/>
              <a:gd name="connsiteX873" fmla="*/ 6820489 w 11658599"/>
              <a:gd name="connsiteY873" fmla="*/ 1086457 h 6223655"/>
              <a:gd name="connsiteX874" fmla="*/ 6834288 w 11658599"/>
              <a:gd name="connsiteY874" fmla="*/ 1078662 h 6223655"/>
              <a:gd name="connsiteX875" fmla="*/ 6848087 w 11658599"/>
              <a:gd name="connsiteY875" fmla="*/ 1070865 h 6223655"/>
              <a:gd name="connsiteX876" fmla="*/ 6783212 w 11658599"/>
              <a:gd name="connsiteY876" fmla="*/ 1045009 h 6223655"/>
              <a:gd name="connsiteX877" fmla="*/ 6786802 w 11658599"/>
              <a:gd name="connsiteY877" fmla="*/ 1055026 h 6223655"/>
              <a:gd name="connsiteX878" fmla="*/ 6789043 w 11658599"/>
              <a:gd name="connsiteY878" fmla="*/ 1066642 h 6223655"/>
              <a:gd name="connsiteX879" fmla="*/ 6790842 w 11658599"/>
              <a:gd name="connsiteY879" fmla="*/ 1064509 h 6223655"/>
              <a:gd name="connsiteX880" fmla="*/ 6806594 w 11658599"/>
              <a:gd name="connsiteY880" fmla="*/ 1058681 h 6223655"/>
              <a:gd name="connsiteX881" fmla="*/ 6817884 w 11658599"/>
              <a:gd name="connsiteY881" fmla="*/ 1083834 h 6223655"/>
              <a:gd name="connsiteX882" fmla="*/ 6808271 w 11658599"/>
              <a:gd name="connsiteY882" fmla="*/ 1078104 h 6223655"/>
              <a:gd name="connsiteX883" fmla="*/ 6802233 w 11658599"/>
              <a:gd name="connsiteY883" fmla="*/ 1090257 h 6223655"/>
              <a:gd name="connsiteX884" fmla="*/ 6800707 w 11658599"/>
              <a:gd name="connsiteY884" fmla="*/ 1109909 h 6223655"/>
              <a:gd name="connsiteX885" fmla="*/ 6786875 w 11658599"/>
              <a:gd name="connsiteY885" fmla="*/ 1092051 h 6223655"/>
              <a:gd name="connsiteX886" fmla="*/ 6784067 w 11658599"/>
              <a:gd name="connsiteY886" fmla="*/ 1067547 h 6223655"/>
              <a:gd name="connsiteX887" fmla="*/ 6783212 w 11658599"/>
              <a:gd name="connsiteY887" fmla="*/ 1045009 h 6223655"/>
              <a:gd name="connsiteX888" fmla="*/ 6697749 w 11658599"/>
              <a:gd name="connsiteY888" fmla="*/ 1037849 h 6223655"/>
              <a:gd name="connsiteX889" fmla="*/ 6698618 w 11658599"/>
              <a:gd name="connsiteY889" fmla="*/ 1052518 h 6223655"/>
              <a:gd name="connsiteX890" fmla="*/ 6695580 w 11658599"/>
              <a:gd name="connsiteY890" fmla="*/ 1063258 h 6223655"/>
              <a:gd name="connsiteX891" fmla="*/ 6693966 w 11658599"/>
              <a:gd name="connsiteY891" fmla="*/ 1053752 h 6223655"/>
              <a:gd name="connsiteX892" fmla="*/ 6694578 w 11658599"/>
              <a:gd name="connsiteY892" fmla="*/ 1043035 h 6223655"/>
              <a:gd name="connsiteX893" fmla="*/ 6697749 w 11658599"/>
              <a:gd name="connsiteY893" fmla="*/ 1037849 h 6223655"/>
              <a:gd name="connsiteX894" fmla="*/ 6628655 w 11658599"/>
              <a:gd name="connsiteY894" fmla="*/ 999864 h 6223655"/>
              <a:gd name="connsiteX895" fmla="*/ 6628285 w 11658599"/>
              <a:gd name="connsiteY895" fmla="*/ 1023140 h 6223655"/>
              <a:gd name="connsiteX896" fmla="*/ 6624067 w 11658599"/>
              <a:gd name="connsiteY896" fmla="*/ 1011012 h 6223655"/>
              <a:gd name="connsiteX897" fmla="*/ 6625384 w 11658599"/>
              <a:gd name="connsiteY897" fmla="*/ 1004456 h 6223655"/>
              <a:gd name="connsiteX898" fmla="*/ 6628655 w 11658599"/>
              <a:gd name="connsiteY898" fmla="*/ 999864 h 6223655"/>
              <a:gd name="connsiteX899" fmla="*/ 7030832 w 11658599"/>
              <a:gd name="connsiteY899" fmla="*/ 785699 h 6223655"/>
              <a:gd name="connsiteX900" fmla="*/ 7039639 w 11658599"/>
              <a:gd name="connsiteY900" fmla="*/ 786677 h 6223655"/>
              <a:gd name="connsiteX901" fmla="*/ 7037840 w 11658599"/>
              <a:gd name="connsiteY901" fmla="*/ 788808 h 6223655"/>
              <a:gd name="connsiteX902" fmla="*/ 7030832 w 11658599"/>
              <a:gd name="connsiteY902" fmla="*/ 785699 h 6223655"/>
              <a:gd name="connsiteX903" fmla="*/ 6771652 w 11658599"/>
              <a:gd name="connsiteY903" fmla="*/ 773239 h 6223655"/>
              <a:gd name="connsiteX904" fmla="*/ 6773358 w 11658599"/>
              <a:gd name="connsiteY904" fmla="*/ 776926 h 6223655"/>
              <a:gd name="connsiteX905" fmla="*/ 6775063 w 11658599"/>
              <a:gd name="connsiteY905" fmla="*/ 780613 h 6223655"/>
              <a:gd name="connsiteX906" fmla="*/ 6773080 w 11658599"/>
              <a:gd name="connsiteY906" fmla="*/ 794383 h 6223655"/>
              <a:gd name="connsiteX907" fmla="*/ 6769506 w 11658599"/>
              <a:gd name="connsiteY907" fmla="*/ 797193 h 6223655"/>
              <a:gd name="connsiteX908" fmla="*/ 6766072 w 11658599"/>
              <a:gd name="connsiteY908" fmla="*/ 791274 h 6223655"/>
              <a:gd name="connsiteX909" fmla="*/ 6767884 w 11658599"/>
              <a:gd name="connsiteY909" fmla="*/ 781274 h 6223655"/>
              <a:gd name="connsiteX910" fmla="*/ 6771652 w 11658599"/>
              <a:gd name="connsiteY910" fmla="*/ 773239 h 6223655"/>
              <a:gd name="connsiteX911" fmla="*/ 6987168 w 11658599"/>
              <a:gd name="connsiteY911" fmla="*/ 757532 h 6223655"/>
              <a:gd name="connsiteX912" fmla="*/ 7001992 w 11658599"/>
              <a:gd name="connsiteY912" fmla="*/ 768505 h 6223655"/>
              <a:gd name="connsiteX913" fmla="*/ 6994613 w 11658599"/>
              <a:gd name="connsiteY913" fmla="*/ 788673 h 6223655"/>
              <a:gd name="connsiteX914" fmla="*/ 6987512 w 11658599"/>
              <a:gd name="connsiteY914" fmla="*/ 791382 h 6223655"/>
              <a:gd name="connsiteX915" fmla="*/ 6983386 w 11658599"/>
              <a:gd name="connsiteY915" fmla="*/ 773435 h 6223655"/>
              <a:gd name="connsiteX916" fmla="*/ 6981773 w 11658599"/>
              <a:gd name="connsiteY916" fmla="*/ 763928 h 6223655"/>
              <a:gd name="connsiteX917" fmla="*/ 6747215 w 11658599"/>
              <a:gd name="connsiteY917" fmla="*/ 756534 h 6223655"/>
              <a:gd name="connsiteX918" fmla="*/ 6736054 w 11658599"/>
              <a:gd name="connsiteY918" fmla="*/ 792603 h 6223655"/>
              <a:gd name="connsiteX919" fmla="*/ 6734510 w 11658599"/>
              <a:gd name="connsiteY919" fmla="*/ 778733 h 6223655"/>
              <a:gd name="connsiteX920" fmla="*/ 6738222 w 11658599"/>
              <a:gd name="connsiteY920" fmla="*/ 767195 h 6223655"/>
              <a:gd name="connsiteX921" fmla="*/ 6923722 w 11658599"/>
              <a:gd name="connsiteY921" fmla="*/ 752820 h 6223655"/>
              <a:gd name="connsiteX922" fmla="*/ 6918578 w 11658599"/>
              <a:gd name="connsiteY922" fmla="*/ 798884 h 6223655"/>
              <a:gd name="connsiteX923" fmla="*/ 6891909 w 11658599"/>
              <a:gd name="connsiteY923" fmla="*/ 797669 h 6223655"/>
              <a:gd name="connsiteX924" fmla="*/ 6863754 w 11658599"/>
              <a:gd name="connsiteY924" fmla="*/ 806786 h 6223655"/>
              <a:gd name="connsiteX925" fmla="*/ 6863216 w 11658599"/>
              <a:gd name="connsiteY925" fmla="*/ 778162 h 6223655"/>
              <a:gd name="connsiteX926" fmla="*/ 6869889 w 11658599"/>
              <a:gd name="connsiteY926" fmla="*/ 753835 h 6223655"/>
              <a:gd name="connsiteX927" fmla="*/ 6923722 w 11658599"/>
              <a:gd name="connsiteY927" fmla="*/ 752820 h 6223655"/>
              <a:gd name="connsiteX928" fmla="*/ 6819653 w 11658599"/>
              <a:gd name="connsiteY928" fmla="*/ 750588 h 6223655"/>
              <a:gd name="connsiteX929" fmla="*/ 6822839 w 11658599"/>
              <a:gd name="connsiteY929" fmla="*/ 758230 h 6223655"/>
              <a:gd name="connsiteX930" fmla="*/ 6824678 w 11658599"/>
              <a:gd name="connsiteY930" fmla="*/ 767470 h 6223655"/>
              <a:gd name="connsiteX931" fmla="*/ 6849485 w 11658599"/>
              <a:gd name="connsiteY931" fmla="*/ 760897 h 6223655"/>
              <a:gd name="connsiteX932" fmla="*/ 6838946 w 11658599"/>
              <a:gd name="connsiteY932" fmla="*/ 813357 h 6223655"/>
              <a:gd name="connsiteX933" fmla="*/ 6815316 w 11658599"/>
              <a:gd name="connsiteY933" fmla="*/ 801406 h 6223655"/>
              <a:gd name="connsiteX934" fmla="*/ 6816205 w 11658599"/>
              <a:gd name="connsiteY934" fmla="*/ 773232 h 6223655"/>
              <a:gd name="connsiteX935" fmla="*/ 6819653 w 11658599"/>
              <a:gd name="connsiteY935" fmla="*/ 750588 h 6223655"/>
              <a:gd name="connsiteX936" fmla="*/ 8728052 w 11658599"/>
              <a:gd name="connsiteY936" fmla="*/ 743329 h 6223655"/>
              <a:gd name="connsiteX937" fmla="*/ 8742690 w 11658599"/>
              <a:gd name="connsiteY937" fmla="*/ 765941 h 6223655"/>
              <a:gd name="connsiteX938" fmla="*/ 8737304 w 11658599"/>
              <a:gd name="connsiteY938" fmla="*/ 778752 h 6223655"/>
              <a:gd name="connsiteX939" fmla="*/ 8730102 w 11658599"/>
              <a:gd name="connsiteY939" fmla="*/ 780866 h 6223655"/>
              <a:gd name="connsiteX940" fmla="*/ 8729295 w 11658599"/>
              <a:gd name="connsiteY940" fmla="*/ 776112 h 6223655"/>
              <a:gd name="connsiteX941" fmla="*/ 8702320 w 11658599"/>
              <a:gd name="connsiteY941" fmla="*/ 808094 h 6223655"/>
              <a:gd name="connsiteX942" fmla="*/ 8688581 w 11658599"/>
              <a:gd name="connsiteY942" fmla="*/ 784416 h 6223655"/>
              <a:gd name="connsiteX943" fmla="*/ 8674286 w 11658599"/>
              <a:gd name="connsiteY943" fmla="*/ 795654 h 6223655"/>
              <a:gd name="connsiteX944" fmla="*/ 8671355 w 11658599"/>
              <a:gd name="connsiteY944" fmla="*/ 792704 h 6223655"/>
              <a:gd name="connsiteX945" fmla="*/ 8671866 w 11658599"/>
              <a:gd name="connsiteY945" fmla="*/ 781395 h 6223655"/>
              <a:gd name="connsiteX946" fmla="*/ 8677377 w 11658599"/>
              <a:gd name="connsiteY946" fmla="*/ 767725 h 6223655"/>
              <a:gd name="connsiteX947" fmla="*/ 8685446 w 11658599"/>
              <a:gd name="connsiteY947" fmla="*/ 759584 h 6223655"/>
              <a:gd name="connsiteX948" fmla="*/ 8695812 w 11658599"/>
              <a:gd name="connsiteY948" fmla="*/ 766565 h 6223655"/>
              <a:gd name="connsiteX949" fmla="*/ 8708270 w 11658599"/>
              <a:gd name="connsiteY949" fmla="*/ 766784 h 6223655"/>
              <a:gd name="connsiteX950" fmla="*/ 8600580 w 11658599"/>
              <a:gd name="connsiteY950" fmla="*/ 716568 h 6223655"/>
              <a:gd name="connsiteX951" fmla="*/ 8611950 w 11658599"/>
              <a:gd name="connsiteY951" fmla="*/ 721111 h 6223655"/>
              <a:gd name="connsiteX952" fmla="*/ 8638807 w 11658599"/>
              <a:gd name="connsiteY952" fmla="*/ 752075 h 6223655"/>
              <a:gd name="connsiteX953" fmla="*/ 8640235 w 11658599"/>
              <a:gd name="connsiteY953" fmla="*/ 773219 h 6223655"/>
              <a:gd name="connsiteX954" fmla="*/ 8623428 w 11658599"/>
              <a:gd name="connsiteY954" fmla="*/ 776016 h 6223655"/>
              <a:gd name="connsiteX955" fmla="*/ 8603579 w 11658599"/>
              <a:gd name="connsiteY955" fmla="*/ 748162 h 6223655"/>
              <a:gd name="connsiteX956" fmla="*/ 8586403 w 11658599"/>
              <a:gd name="connsiteY956" fmla="*/ 774234 h 6223655"/>
              <a:gd name="connsiteX957" fmla="*/ 8585596 w 11658599"/>
              <a:gd name="connsiteY957" fmla="*/ 769483 h 6223655"/>
              <a:gd name="connsiteX958" fmla="*/ 8578151 w 11658599"/>
              <a:gd name="connsiteY958" fmla="*/ 738342 h 6223655"/>
              <a:gd name="connsiteX959" fmla="*/ 8591142 w 11658599"/>
              <a:gd name="connsiteY959" fmla="*/ 725796 h 6223655"/>
              <a:gd name="connsiteX960" fmla="*/ 8600580 w 11658599"/>
              <a:gd name="connsiteY960" fmla="*/ 716568 h 6223655"/>
              <a:gd name="connsiteX961" fmla="*/ 6532490 w 11658599"/>
              <a:gd name="connsiteY961" fmla="*/ 611437 h 6223655"/>
              <a:gd name="connsiteX962" fmla="*/ 6529515 w 11658599"/>
              <a:gd name="connsiteY962" fmla="*/ 632095 h 6223655"/>
              <a:gd name="connsiteX963" fmla="*/ 6528709 w 11658599"/>
              <a:gd name="connsiteY963" fmla="*/ 627341 h 6223655"/>
              <a:gd name="connsiteX964" fmla="*/ 6529321 w 11658599"/>
              <a:gd name="connsiteY964" fmla="*/ 616623 h 6223655"/>
              <a:gd name="connsiteX965" fmla="*/ 6532490 w 11658599"/>
              <a:gd name="connsiteY965" fmla="*/ 611437 h 6223655"/>
              <a:gd name="connsiteX966" fmla="*/ 6514876 w 11658599"/>
              <a:gd name="connsiteY966" fmla="*/ 609483 h 6223655"/>
              <a:gd name="connsiteX967" fmla="*/ 6516305 w 11658599"/>
              <a:gd name="connsiteY967" fmla="*/ 630627 h 6223655"/>
              <a:gd name="connsiteX968" fmla="*/ 6511095 w 11658599"/>
              <a:gd name="connsiteY968" fmla="*/ 625384 h 6223655"/>
              <a:gd name="connsiteX969" fmla="*/ 6512009 w 11658599"/>
              <a:gd name="connsiteY969" fmla="*/ 616451 h 6223655"/>
              <a:gd name="connsiteX970" fmla="*/ 6514876 w 11658599"/>
              <a:gd name="connsiteY970" fmla="*/ 609483 h 6223655"/>
              <a:gd name="connsiteX971" fmla="*/ 7741738 w 11658599"/>
              <a:gd name="connsiteY971" fmla="*/ 337374 h 6223655"/>
              <a:gd name="connsiteX972" fmla="*/ 7733101 w 11658599"/>
              <a:gd name="connsiteY972" fmla="*/ 341370 h 6223655"/>
              <a:gd name="connsiteX973" fmla="*/ 7707022 w 11658599"/>
              <a:gd name="connsiteY973" fmla="*/ 351591 h 6223655"/>
              <a:gd name="connsiteX974" fmla="*/ 7681687 w 11658599"/>
              <a:gd name="connsiteY974" fmla="*/ 356647 h 6223655"/>
              <a:gd name="connsiteX975" fmla="*/ 7673285 w 11658599"/>
              <a:gd name="connsiteY975" fmla="*/ 358046 h 6223655"/>
              <a:gd name="connsiteX976" fmla="*/ 7664881 w 11658599"/>
              <a:gd name="connsiteY976" fmla="*/ 359444 h 6223655"/>
              <a:gd name="connsiteX977" fmla="*/ 7656150 w 11658599"/>
              <a:gd name="connsiteY977" fmla="*/ 339819 h 6223655"/>
              <a:gd name="connsiteX978" fmla="*/ 7645654 w 11658599"/>
              <a:gd name="connsiteY978" fmla="*/ 347982 h 6223655"/>
              <a:gd name="connsiteX979" fmla="*/ 7604846 w 11658599"/>
              <a:gd name="connsiteY979" fmla="*/ 362104 h 6223655"/>
              <a:gd name="connsiteX980" fmla="*/ 7584005 w 11658599"/>
              <a:gd name="connsiteY980" fmla="*/ 341137 h 6223655"/>
              <a:gd name="connsiteX981" fmla="*/ 7565400 w 11658599"/>
              <a:gd name="connsiteY981" fmla="*/ 346065 h 6223655"/>
              <a:gd name="connsiteX982" fmla="*/ 7566463 w 11658599"/>
              <a:gd name="connsiteY982" fmla="*/ 355509 h 6223655"/>
              <a:gd name="connsiteX983" fmla="*/ 7564224 w 11658599"/>
              <a:gd name="connsiteY983" fmla="*/ 364589 h 6223655"/>
              <a:gd name="connsiteX984" fmla="*/ 7559316 w 11658599"/>
              <a:gd name="connsiteY984" fmla="*/ 361128 h 6223655"/>
              <a:gd name="connsiteX985" fmla="*/ 7553804 w 11658599"/>
              <a:gd name="connsiteY985" fmla="*/ 354103 h 6223655"/>
              <a:gd name="connsiteX986" fmla="*/ 7502336 w 11658599"/>
              <a:gd name="connsiteY986" fmla="*/ 365877 h 6223655"/>
              <a:gd name="connsiteX987" fmla="*/ 7450541 w 11658599"/>
              <a:gd name="connsiteY987" fmla="*/ 356627 h 6223655"/>
              <a:gd name="connsiteX988" fmla="*/ 7440819 w 11658599"/>
              <a:gd name="connsiteY988" fmla="*/ 343890 h 6223655"/>
              <a:gd name="connsiteX989" fmla="*/ 7429330 w 11658599"/>
              <a:gd name="connsiteY989" fmla="*/ 358935 h 6223655"/>
              <a:gd name="connsiteX990" fmla="*/ 7401066 w 11658599"/>
              <a:gd name="connsiteY990" fmla="*/ 361042 h 6223655"/>
              <a:gd name="connsiteX991" fmla="*/ 7370103 w 11658599"/>
              <a:gd name="connsiteY991" fmla="*/ 366349 h 6223655"/>
              <a:gd name="connsiteX992" fmla="*/ 7338472 w 11658599"/>
              <a:gd name="connsiteY992" fmla="*/ 358173 h 6223655"/>
              <a:gd name="connsiteX993" fmla="*/ 7323060 w 11658599"/>
              <a:gd name="connsiteY993" fmla="*/ 356460 h 6223655"/>
              <a:gd name="connsiteX994" fmla="*/ 7307648 w 11658599"/>
              <a:gd name="connsiteY994" fmla="*/ 354749 h 6223655"/>
              <a:gd name="connsiteX995" fmla="*/ 7284074 w 11658599"/>
              <a:gd name="connsiteY995" fmla="*/ 366998 h 6223655"/>
              <a:gd name="connsiteX996" fmla="*/ 7260639 w 11658599"/>
              <a:gd name="connsiteY996" fmla="*/ 370515 h 6223655"/>
              <a:gd name="connsiteX997" fmla="*/ 7245630 w 11658599"/>
              <a:gd name="connsiteY997" fmla="*/ 371179 h 6223655"/>
              <a:gd name="connsiteX998" fmla="*/ 7237303 w 11658599"/>
              <a:gd name="connsiteY998" fmla="*/ 353933 h 6223655"/>
              <a:gd name="connsiteX999" fmla="*/ 7227210 w 11658599"/>
              <a:gd name="connsiteY999" fmla="*/ 364471 h 6223655"/>
              <a:gd name="connsiteX1000" fmla="*/ 7202829 w 11658599"/>
              <a:gd name="connsiteY1000" fmla="*/ 371966 h 6223655"/>
              <a:gd name="connsiteX1001" fmla="*/ 7178587 w 11658599"/>
              <a:gd name="connsiteY1001" fmla="*/ 370729 h 6223655"/>
              <a:gd name="connsiteX1002" fmla="*/ 7171763 w 11658599"/>
              <a:gd name="connsiteY1002" fmla="*/ 355981 h 6223655"/>
              <a:gd name="connsiteX1003" fmla="*/ 7153158 w 11658599"/>
              <a:gd name="connsiteY1003" fmla="*/ 360912 h 6223655"/>
              <a:gd name="connsiteX1004" fmla="*/ 7154143 w 11658599"/>
              <a:gd name="connsiteY1004" fmla="*/ 368308 h 6223655"/>
              <a:gd name="connsiteX1005" fmla="*/ 7153781 w 11658599"/>
              <a:gd name="connsiteY1005" fmla="*/ 377302 h 6223655"/>
              <a:gd name="connsiteX1006" fmla="*/ 7148199 w 11658599"/>
              <a:gd name="connsiteY1006" fmla="*/ 374642 h 6223655"/>
              <a:gd name="connsiteX1007" fmla="*/ 7143360 w 11658599"/>
              <a:gd name="connsiteY1007" fmla="*/ 366818 h 6223655"/>
              <a:gd name="connsiteX1008" fmla="*/ 7096970 w 11658599"/>
              <a:gd name="connsiteY1008" fmla="*/ 378280 h 6223655"/>
              <a:gd name="connsiteX1009" fmla="*/ 7048905 w 11658599"/>
              <a:gd name="connsiteY1009" fmla="*/ 370319 h 6223655"/>
              <a:gd name="connsiteX1010" fmla="*/ 7039406 w 11658599"/>
              <a:gd name="connsiteY1010" fmla="*/ 357316 h 6223655"/>
              <a:gd name="connsiteX1011" fmla="*/ 7029492 w 11658599"/>
              <a:gd name="connsiteY1011" fmla="*/ 370496 h 6223655"/>
              <a:gd name="connsiteX1012" fmla="*/ 6982723 w 11658599"/>
              <a:gd name="connsiteY1012" fmla="*/ 378126 h 6223655"/>
              <a:gd name="connsiteX1013" fmla="*/ 6933861 w 11658599"/>
              <a:gd name="connsiteY1013" fmla="*/ 392520 h 6223655"/>
              <a:gd name="connsiteX1014" fmla="*/ 6914449 w 11658599"/>
              <a:gd name="connsiteY1014" fmla="*/ 392697 h 6223655"/>
              <a:gd name="connsiteX1015" fmla="*/ 6895036 w 11658599"/>
              <a:gd name="connsiteY1015" fmla="*/ 392874 h 6223655"/>
              <a:gd name="connsiteX1016" fmla="*/ 6867221 w 11658599"/>
              <a:gd name="connsiteY1016" fmla="*/ 394447 h 6223655"/>
              <a:gd name="connsiteX1017" fmla="*/ 6839405 w 11658599"/>
              <a:gd name="connsiteY1017" fmla="*/ 396023 h 6223655"/>
              <a:gd name="connsiteX1018" fmla="*/ 6829791 w 11658599"/>
              <a:gd name="connsiteY1018" fmla="*/ 390290 h 6223655"/>
              <a:gd name="connsiteX1019" fmla="*/ 6797295 w 11658599"/>
              <a:gd name="connsiteY1019" fmla="*/ 408834 h 6223655"/>
              <a:gd name="connsiteX1020" fmla="*/ 6764799 w 11658599"/>
              <a:gd name="connsiteY1020" fmla="*/ 427378 h 6223655"/>
              <a:gd name="connsiteX1021" fmla="*/ 6749790 w 11658599"/>
              <a:gd name="connsiteY1021" fmla="*/ 428041 h 6223655"/>
              <a:gd name="connsiteX1022" fmla="*/ 6724756 w 11658599"/>
              <a:gd name="connsiteY1022" fmla="*/ 414185 h 6223655"/>
              <a:gd name="connsiteX1023" fmla="*/ 6696142 w 11658599"/>
              <a:gd name="connsiteY1023" fmla="*/ 417420 h 6223655"/>
              <a:gd name="connsiteX1024" fmla="*/ 6683947 w 11658599"/>
              <a:gd name="connsiteY1024" fmla="*/ 407615 h 6223655"/>
              <a:gd name="connsiteX1025" fmla="*/ 6671335 w 11658599"/>
              <a:gd name="connsiteY1025" fmla="*/ 423993 h 6223655"/>
              <a:gd name="connsiteX1026" fmla="*/ 6661202 w 11658599"/>
              <a:gd name="connsiteY1026" fmla="*/ 423160 h 6223655"/>
              <a:gd name="connsiteX1027" fmla="*/ 6650931 w 11658599"/>
              <a:gd name="connsiteY1027" fmla="*/ 431055 h 6223655"/>
              <a:gd name="connsiteX1028" fmla="*/ 6639519 w 11658599"/>
              <a:gd name="connsiteY1028" fmla="*/ 427456 h 6223655"/>
              <a:gd name="connsiteX1029" fmla="*/ 6630898 w 11658599"/>
              <a:gd name="connsiteY1029" fmla="*/ 414839 h 6223655"/>
              <a:gd name="connsiteX1030" fmla="*/ 6567888 w 11658599"/>
              <a:gd name="connsiteY1030" fmla="*/ 438154 h 6223655"/>
              <a:gd name="connsiteX1031" fmla="*/ 6559703 w 11658599"/>
              <a:gd name="connsiteY1031" fmla="*/ 453568 h 6223655"/>
              <a:gd name="connsiteX1032" fmla="*/ 6551354 w 11658599"/>
              <a:gd name="connsiteY1032" fmla="*/ 458470 h 6223655"/>
              <a:gd name="connsiteX1033" fmla="*/ 6543887 w 11658599"/>
              <a:gd name="connsiteY1033" fmla="*/ 449480 h 6223655"/>
              <a:gd name="connsiteX1034" fmla="*/ 6521870 w 11658599"/>
              <a:gd name="connsiteY1034" fmla="*/ 447035 h 6223655"/>
              <a:gd name="connsiteX1035" fmla="*/ 6511490 w 11658599"/>
              <a:gd name="connsiteY1035" fmla="*/ 447922 h 6223655"/>
              <a:gd name="connsiteX1036" fmla="*/ 6497063 w 11658599"/>
              <a:gd name="connsiteY1036" fmla="*/ 453608 h 6223655"/>
              <a:gd name="connsiteX1037" fmla="*/ 6488939 w 11658599"/>
              <a:gd name="connsiteY1037" fmla="*/ 458243 h 6223655"/>
              <a:gd name="connsiteX1038" fmla="*/ 6483046 w 11658599"/>
              <a:gd name="connsiteY1038" fmla="*/ 447386 h 6223655"/>
              <a:gd name="connsiteX1039" fmla="*/ 6464752 w 11658599"/>
              <a:gd name="connsiteY1039" fmla="*/ 460512 h 6223655"/>
              <a:gd name="connsiteX1040" fmla="*/ 6446456 w 11658599"/>
              <a:gd name="connsiteY1040" fmla="*/ 473636 h 6223655"/>
              <a:gd name="connsiteX1041" fmla="*/ 6375691 w 11658599"/>
              <a:gd name="connsiteY1041" fmla="*/ 457617 h 6223655"/>
              <a:gd name="connsiteX1042" fmla="*/ 6306790 w 11658599"/>
              <a:gd name="connsiteY1042" fmla="*/ 490771 h 6223655"/>
              <a:gd name="connsiteX1043" fmla="*/ 6295269 w 11658599"/>
              <a:gd name="connsiteY1043" fmla="*/ 480164 h 6223655"/>
              <a:gd name="connsiteX1044" fmla="*/ 6281984 w 11658599"/>
              <a:gd name="connsiteY1044" fmla="*/ 497344 h 6223655"/>
              <a:gd name="connsiteX1045" fmla="*/ 6262571 w 11658599"/>
              <a:gd name="connsiteY1045" fmla="*/ 497521 h 6223655"/>
              <a:gd name="connsiteX1046" fmla="*/ 6253200 w 11658599"/>
              <a:gd name="connsiteY1046" fmla="*/ 504349 h 6223655"/>
              <a:gd name="connsiteX1047" fmla="*/ 6243966 w 11658599"/>
              <a:gd name="connsiteY1047" fmla="*/ 502449 h 6223655"/>
              <a:gd name="connsiteX1048" fmla="*/ 6223563 w 11658599"/>
              <a:gd name="connsiteY1048" fmla="*/ 509511 h 6223655"/>
              <a:gd name="connsiteX1049" fmla="*/ 6224184 w 11658599"/>
              <a:gd name="connsiteY1049" fmla="*/ 525901 h 6223655"/>
              <a:gd name="connsiteX1050" fmla="*/ 6228247 w 11658599"/>
              <a:gd name="connsiteY1050" fmla="*/ 533932 h 6223655"/>
              <a:gd name="connsiteX1051" fmla="*/ 6233798 w 11658599"/>
              <a:gd name="connsiteY1051" fmla="*/ 531634 h 6223655"/>
              <a:gd name="connsiteX1052" fmla="*/ 6252172 w 11658599"/>
              <a:gd name="connsiteY1052" fmla="*/ 541252 h 6223655"/>
              <a:gd name="connsiteX1053" fmla="*/ 6270824 w 11658599"/>
              <a:gd name="connsiteY1053" fmla="*/ 533413 h 6223655"/>
              <a:gd name="connsiteX1054" fmla="*/ 6280359 w 11658599"/>
              <a:gd name="connsiteY1054" fmla="*/ 537095 h 6223655"/>
              <a:gd name="connsiteX1055" fmla="*/ 6289429 w 11658599"/>
              <a:gd name="connsiteY1055" fmla="*/ 528482 h 6223655"/>
              <a:gd name="connsiteX1056" fmla="*/ 6314696 w 11658599"/>
              <a:gd name="connsiteY1056" fmla="*/ 548486 h 6223655"/>
              <a:gd name="connsiteX1057" fmla="*/ 6340101 w 11658599"/>
              <a:gd name="connsiteY1057" fmla="*/ 559761 h 6223655"/>
              <a:gd name="connsiteX1058" fmla="*/ 6358686 w 11658599"/>
              <a:gd name="connsiteY1058" fmla="*/ 576980 h 6223655"/>
              <a:gd name="connsiteX1059" fmla="*/ 6376942 w 11658599"/>
              <a:gd name="connsiteY1059" fmla="*/ 573180 h 6223655"/>
              <a:gd name="connsiteX1060" fmla="*/ 6385564 w 11658599"/>
              <a:gd name="connsiteY1060" fmla="*/ 585794 h 6223655"/>
              <a:gd name="connsiteX1061" fmla="*/ 6399951 w 11658599"/>
              <a:gd name="connsiteY1061" fmla="*/ 568738 h 6223655"/>
              <a:gd name="connsiteX1062" fmla="*/ 6410789 w 11658599"/>
              <a:gd name="connsiteY1062" fmla="*/ 573730 h 6223655"/>
              <a:gd name="connsiteX1063" fmla="*/ 6421162 w 11658599"/>
              <a:gd name="connsiteY1063" fmla="*/ 566430 h 6223655"/>
              <a:gd name="connsiteX1064" fmla="*/ 6434002 w 11658599"/>
              <a:gd name="connsiteY1064" fmla="*/ 591173 h 6223655"/>
              <a:gd name="connsiteX1065" fmla="*/ 6445947 w 11658599"/>
              <a:gd name="connsiteY1065" fmla="*/ 582007 h 6223655"/>
              <a:gd name="connsiteX1066" fmla="*/ 6457010 w 11658599"/>
              <a:gd name="connsiteY1066" fmla="*/ 586733 h 6223655"/>
              <a:gd name="connsiteX1067" fmla="*/ 6475881 w 11658599"/>
              <a:gd name="connsiteY1067" fmla="*/ 592911 h 6223655"/>
              <a:gd name="connsiteX1068" fmla="*/ 6494473 w 11658599"/>
              <a:gd name="connsiteY1068" fmla="*/ 616542 h 6223655"/>
              <a:gd name="connsiteX1069" fmla="*/ 6499868 w 11658599"/>
              <a:gd name="connsiteY1069" fmla="*/ 610147 h 6223655"/>
              <a:gd name="connsiteX1070" fmla="*/ 6495761 w 11658599"/>
              <a:gd name="connsiteY1070" fmla="*/ 625721 h 6223655"/>
              <a:gd name="connsiteX1071" fmla="*/ 6489700 w 11658599"/>
              <a:gd name="connsiteY1071" fmla="*/ 639331 h 6223655"/>
              <a:gd name="connsiteX1072" fmla="*/ 6472892 w 11658599"/>
              <a:gd name="connsiteY1072" fmla="*/ 642128 h 6223655"/>
              <a:gd name="connsiteX1073" fmla="*/ 6465203 w 11658599"/>
              <a:gd name="connsiteY1073" fmla="*/ 654099 h 6223655"/>
              <a:gd name="connsiteX1074" fmla="*/ 6465328 w 11658599"/>
              <a:gd name="connsiteY1074" fmla="*/ 673933 h 6223655"/>
              <a:gd name="connsiteX1075" fmla="*/ 6467748 w 11658599"/>
              <a:gd name="connsiteY1075" fmla="*/ 688192 h 6223655"/>
              <a:gd name="connsiteX1076" fmla="*/ 6487531 w 11658599"/>
              <a:gd name="connsiteY1076" fmla="*/ 664740 h 6223655"/>
              <a:gd name="connsiteX1077" fmla="*/ 6501085 w 11658599"/>
              <a:gd name="connsiteY1077" fmla="*/ 700055 h 6223655"/>
              <a:gd name="connsiteX1078" fmla="*/ 6514639 w 11658599"/>
              <a:gd name="connsiteY1078" fmla="*/ 735373 h 6223655"/>
              <a:gd name="connsiteX1079" fmla="*/ 6561277 w 11658599"/>
              <a:gd name="connsiteY1079" fmla="*/ 722187 h 6223655"/>
              <a:gd name="connsiteX1080" fmla="*/ 6599733 w 11658599"/>
              <a:gd name="connsiteY1080" fmla="*/ 765806 h 6223655"/>
              <a:gd name="connsiteX1081" fmla="*/ 6623112 w 11658599"/>
              <a:gd name="connsiteY1081" fmla="*/ 738091 h 6223655"/>
              <a:gd name="connsiteX1082" fmla="*/ 6640122 w 11658599"/>
              <a:gd name="connsiteY1082" fmla="*/ 757175 h 6223655"/>
              <a:gd name="connsiteX1083" fmla="*/ 6658155 w 11658599"/>
              <a:gd name="connsiteY1083" fmla="*/ 753641 h 6223655"/>
              <a:gd name="connsiteX1084" fmla="*/ 6678070 w 11658599"/>
              <a:gd name="connsiteY1084" fmla="*/ 756436 h 6223655"/>
              <a:gd name="connsiteX1085" fmla="*/ 6698592 w 11658599"/>
              <a:gd name="connsiteY1085" fmla="*/ 762794 h 6223655"/>
              <a:gd name="connsiteX1086" fmla="*/ 6692113 w 11658599"/>
              <a:gd name="connsiteY1086" fmla="*/ 781896 h 6223655"/>
              <a:gd name="connsiteX1087" fmla="*/ 6685633 w 11658599"/>
              <a:gd name="connsiteY1087" fmla="*/ 800995 h 6223655"/>
              <a:gd name="connsiteX1088" fmla="*/ 6676385 w 11658599"/>
              <a:gd name="connsiteY1088" fmla="*/ 806963 h 6223655"/>
              <a:gd name="connsiteX1089" fmla="*/ 6668019 w 11658599"/>
              <a:gd name="connsiteY1089" fmla="*/ 799039 h 6223655"/>
              <a:gd name="connsiteX1090" fmla="*/ 6654082 w 11658599"/>
              <a:gd name="connsiteY1090" fmla="*/ 815562 h 6223655"/>
              <a:gd name="connsiteX1091" fmla="*/ 6640422 w 11658599"/>
              <a:gd name="connsiteY1091" fmla="*/ 814630 h 6223655"/>
              <a:gd name="connsiteX1092" fmla="*/ 6616871 w 11658599"/>
              <a:gd name="connsiteY1092" fmla="*/ 825421 h 6223655"/>
              <a:gd name="connsiteX1093" fmla="*/ 6600858 w 11658599"/>
              <a:gd name="connsiteY1093" fmla="*/ 861535 h 6223655"/>
              <a:gd name="connsiteX1094" fmla="*/ 6584051 w 11658599"/>
              <a:gd name="connsiteY1094" fmla="*/ 864332 h 6223655"/>
              <a:gd name="connsiteX1095" fmla="*/ 6564017 w 11658599"/>
              <a:gd name="connsiteY1095" fmla="*/ 848116 h 6223655"/>
              <a:gd name="connsiteX1096" fmla="*/ 6547832 w 11658599"/>
              <a:gd name="connsiteY1096" fmla="*/ 867304 h 6223655"/>
              <a:gd name="connsiteX1097" fmla="*/ 6533193 w 11658599"/>
              <a:gd name="connsiteY1097" fmla="*/ 844692 h 6223655"/>
              <a:gd name="connsiteX1098" fmla="*/ 6515209 w 11658599"/>
              <a:gd name="connsiteY1098" fmla="*/ 866013 h 6223655"/>
              <a:gd name="connsiteX1099" fmla="*/ 6502991 w 11658599"/>
              <a:gd name="connsiteY1099" fmla="*/ 857661 h 6223655"/>
              <a:gd name="connsiteX1100" fmla="*/ 6506218 w 11658599"/>
              <a:gd name="connsiteY1100" fmla="*/ 876674 h 6223655"/>
              <a:gd name="connsiteX1101" fmla="*/ 6485008 w 11658599"/>
              <a:gd name="connsiteY1101" fmla="*/ 878982 h 6223655"/>
              <a:gd name="connsiteX1102" fmla="*/ 6478845 w 11658599"/>
              <a:gd name="connsiteY1102" fmla="*/ 891997 h 6223655"/>
              <a:gd name="connsiteX1103" fmla="*/ 6472167 w 11658599"/>
              <a:gd name="connsiteY1103" fmla="*/ 854239 h 6223655"/>
              <a:gd name="connsiteX1104" fmla="*/ 6459948 w 11658599"/>
              <a:gd name="connsiteY1104" fmla="*/ 845887 h 6223655"/>
              <a:gd name="connsiteX1105" fmla="*/ 6439691 w 11658599"/>
              <a:gd name="connsiteY1105" fmla="*/ 850633 h 6223655"/>
              <a:gd name="connsiteX1106" fmla="*/ 6417343 w 11658599"/>
              <a:gd name="connsiteY1106" fmla="*/ 862139 h 6223655"/>
              <a:gd name="connsiteX1107" fmla="*/ 6418400 w 11658599"/>
              <a:gd name="connsiteY1107" fmla="*/ 906561 h 6223655"/>
              <a:gd name="connsiteX1108" fmla="*/ 6439426 w 11658599"/>
              <a:gd name="connsiteY1108" fmla="*/ 915892 h 6223655"/>
              <a:gd name="connsiteX1109" fmla="*/ 6449210 w 11658599"/>
              <a:gd name="connsiteY1109" fmla="*/ 917854 h 6223655"/>
              <a:gd name="connsiteX1110" fmla="*/ 6454065 w 11658599"/>
              <a:gd name="connsiteY1110" fmla="*/ 938504 h 6223655"/>
              <a:gd name="connsiteX1111" fmla="*/ 6477074 w 11658599"/>
              <a:gd name="connsiteY1111" fmla="*/ 934062 h 6223655"/>
              <a:gd name="connsiteX1112" fmla="*/ 6491461 w 11658599"/>
              <a:gd name="connsiteY1112" fmla="*/ 917006 h 6223655"/>
              <a:gd name="connsiteX1113" fmla="*/ 6506330 w 11658599"/>
              <a:gd name="connsiteY1113" fmla="*/ 925070 h 6223655"/>
              <a:gd name="connsiteX1114" fmla="*/ 6521478 w 11658599"/>
              <a:gd name="connsiteY1114" fmla="*/ 915676 h 6223655"/>
              <a:gd name="connsiteX1115" fmla="*/ 6538100 w 11658599"/>
              <a:gd name="connsiteY1115" fmla="*/ 924517 h 6223655"/>
              <a:gd name="connsiteX1116" fmla="*/ 6561294 w 11658599"/>
              <a:gd name="connsiteY1116" fmla="*/ 908439 h 6223655"/>
              <a:gd name="connsiteX1117" fmla="*/ 6566380 w 11658599"/>
              <a:gd name="connsiteY1117" fmla="*/ 914543 h 6223655"/>
              <a:gd name="connsiteX1118" fmla="*/ 6570722 w 11658599"/>
              <a:gd name="connsiteY1118" fmla="*/ 925808 h 6223655"/>
              <a:gd name="connsiteX1119" fmla="*/ 6559964 w 11658599"/>
              <a:gd name="connsiteY1119" fmla="*/ 943560 h 6223655"/>
              <a:gd name="connsiteX1120" fmla="*/ 6542133 w 11658599"/>
              <a:gd name="connsiteY1120" fmla="*/ 948284 h 6223655"/>
              <a:gd name="connsiteX1121" fmla="*/ 6549393 w 11658599"/>
              <a:gd name="connsiteY1121" fmla="*/ 991062 h 6223655"/>
              <a:gd name="connsiteX1122" fmla="*/ 6555781 w 11658599"/>
              <a:gd name="connsiteY1122" fmla="*/ 977781 h 6223655"/>
              <a:gd name="connsiteX1123" fmla="*/ 6562812 w 11658599"/>
              <a:gd name="connsiteY1123" fmla="*/ 979435 h 6223655"/>
              <a:gd name="connsiteX1124" fmla="*/ 6567007 w 11658599"/>
              <a:gd name="connsiteY1124" fmla="*/ 993019 h 6223655"/>
              <a:gd name="connsiteX1125" fmla="*/ 6576001 w 11658599"/>
              <a:gd name="connsiteY1125" fmla="*/ 1003052 h 6223655"/>
              <a:gd name="connsiteX1126" fmla="*/ 6584250 w 11658599"/>
              <a:gd name="connsiteY1126" fmla="*/ 1018251 h 6223655"/>
              <a:gd name="connsiteX1127" fmla="*/ 6601058 w 11658599"/>
              <a:gd name="connsiteY1127" fmla="*/ 1015453 h 6223655"/>
              <a:gd name="connsiteX1128" fmla="*/ 6610924 w 11658599"/>
              <a:gd name="connsiteY1128" fmla="*/ 1060851 h 6223655"/>
              <a:gd name="connsiteX1129" fmla="*/ 6617747 w 11658599"/>
              <a:gd name="connsiteY1129" fmla="*/ 1075599 h 6223655"/>
              <a:gd name="connsiteX1130" fmla="*/ 6623538 w 11658599"/>
              <a:gd name="connsiteY1130" fmla="*/ 1085862 h 6223655"/>
              <a:gd name="connsiteX1131" fmla="*/ 6630957 w 11658599"/>
              <a:gd name="connsiteY1131" fmla="*/ 1077067 h 6223655"/>
              <a:gd name="connsiteX1132" fmla="*/ 6637965 w 11658599"/>
              <a:gd name="connsiteY1132" fmla="*/ 1080179 h 6223655"/>
              <a:gd name="connsiteX1133" fmla="*/ 6646547 w 11658599"/>
              <a:gd name="connsiteY1133" fmla="*/ 1081423 h 6223655"/>
              <a:gd name="connsiteX1134" fmla="*/ 6653781 w 11658599"/>
              <a:gd name="connsiteY1134" fmla="*/ 1084267 h 6223655"/>
              <a:gd name="connsiteX1135" fmla="*/ 6652688 w 11658599"/>
              <a:gd name="connsiteY1135" fmla="*/ 1090557 h 6223655"/>
              <a:gd name="connsiteX1136" fmla="*/ 6650991 w 11658599"/>
              <a:gd name="connsiteY1136" fmla="*/ 1093283 h 6223655"/>
              <a:gd name="connsiteX1137" fmla="*/ 6625913 w 11658599"/>
              <a:gd name="connsiteY1137" fmla="*/ 1103031 h 6223655"/>
              <a:gd name="connsiteX1138" fmla="*/ 6602183 w 11658599"/>
              <a:gd name="connsiteY1138" fmla="*/ 1111180 h 6223655"/>
              <a:gd name="connsiteX1139" fmla="*/ 6600224 w 11658599"/>
              <a:gd name="connsiteY1139" fmla="*/ 1124784 h 6223655"/>
              <a:gd name="connsiteX1140" fmla="*/ 6581048 w 11658599"/>
              <a:gd name="connsiteY1140" fmla="*/ 1124319 h 6223655"/>
              <a:gd name="connsiteX1141" fmla="*/ 6566691 w 11658599"/>
              <a:gd name="connsiteY1141" fmla="*/ 1109570 h 6223655"/>
              <a:gd name="connsiteX1142" fmla="*/ 6527546 w 11658599"/>
              <a:gd name="connsiteY1142" fmla="*/ 1114501 h 6223655"/>
              <a:gd name="connsiteX1143" fmla="*/ 6529618 w 11658599"/>
              <a:gd name="connsiteY1143" fmla="*/ 1121898 h 6223655"/>
              <a:gd name="connsiteX1144" fmla="*/ 6528855 w 11658599"/>
              <a:gd name="connsiteY1144" fmla="*/ 1130892 h 6223655"/>
              <a:gd name="connsiteX1145" fmla="*/ 6517111 w 11658599"/>
              <a:gd name="connsiteY1145" fmla="*/ 1128232 h 6223655"/>
              <a:gd name="connsiteX1146" fmla="*/ 6506930 w 11658599"/>
              <a:gd name="connsiteY1146" fmla="*/ 1120408 h 6223655"/>
              <a:gd name="connsiteX1147" fmla="*/ 6409327 w 11658599"/>
              <a:gd name="connsiteY1147" fmla="*/ 1131870 h 6223655"/>
              <a:gd name="connsiteX1148" fmla="*/ 6308198 w 11658599"/>
              <a:gd name="connsiteY1148" fmla="*/ 1123908 h 6223655"/>
              <a:gd name="connsiteX1149" fmla="*/ 6288213 w 11658599"/>
              <a:gd name="connsiteY1149" fmla="*/ 1110905 h 6223655"/>
              <a:gd name="connsiteX1150" fmla="*/ 6267354 w 11658599"/>
              <a:gd name="connsiteY1150" fmla="*/ 1124085 h 6223655"/>
              <a:gd name="connsiteX1151" fmla="*/ 6168953 w 11658599"/>
              <a:gd name="connsiteY1151" fmla="*/ 1131715 h 6223655"/>
              <a:gd name="connsiteX1152" fmla="*/ 6066147 w 11658599"/>
              <a:gd name="connsiteY1152" fmla="*/ 1146109 h 6223655"/>
              <a:gd name="connsiteX1153" fmla="*/ 6025303 w 11658599"/>
              <a:gd name="connsiteY1153" fmla="*/ 1146286 h 6223655"/>
              <a:gd name="connsiteX1154" fmla="*/ 5984460 w 11658599"/>
              <a:gd name="connsiteY1154" fmla="*/ 1146463 h 6223655"/>
              <a:gd name="connsiteX1155" fmla="*/ 5925937 w 11658599"/>
              <a:gd name="connsiteY1155" fmla="*/ 1148036 h 6223655"/>
              <a:gd name="connsiteX1156" fmla="*/ 5867413 w 11658599"/>
              <a:gd name="connsiteY1156" fmla="*/ 1149612 h 6223655"/>
              <a:gd name="connsiteX1157" fmla="*/ 5847186 w 11658599"/>
              <a:gd name="connsiteY1157" fmla="*/ 1143880 h 6223655"/>
              <a:gd name="connsiteX1158" fmla="*/ 5778815 w 11658599"/>
              <a:gd name="connsiteY1158" fmla="*/ 1162424 h 6223655"/>
              <a:gd name="connsiteX1159" fmla="*/ 5710442 w 11658599"/>
              <a:gd name="connsiteY1159" fmla="*/ 1180967 h 6223655"/>
              <a:gd name="connsiteX1160" fmla="*/ 5678863 w 11658599"/>
              <a:gd name="connsiteY1160" fmla="*/ 1181631 h 6223655"/>
              <a:gd name="connsiteX1161" fmla="*/ 5626193 w 11658599"/>
              <a:gd name="connsiteY1161" fmla="*/ 1167775 h 6223655"/>
              <a:gd name="connsiteX1162" fmla="*/ 5565990 w 11658599"/>
              <a:gd name="connsiteY1162" fmla="*/ 1171009 h 6223655"/>
              <a:gd name="connsiteX1163" fmla="*/ 5540331 w 11658599"/>
              <a:gd name="connsiteY1163" fmla="*/ 1161204 h 6223655"/>
              <a:gd name="connsiteX1164" fmla="*/ 5513795 w 11658599"/>
              <a:gd name="connsiteY1164" fmla="*/ 1177582 h 6223655"/>
              <a:gd name="connsiteX1165" fmla="*/ 5492476 w 11658599"/>
              <a:gd name="connsiteY1165" fmla="*/ 1176749 h 6223655"/>
              <a:gd name="connsiteX1166" fmla="*/ 5470866 w 11658599"/>
              <a:gd name="connsiteY1166" fmla="*/ 1184644 h 6223655"/>
              <a:gd name="connsiteX1167" fmla="*/ 5446855 w 11658599"/>
              <a:gd name="connsiteY1167" fmla="*/ 1181046 h 6223655"/>
              <a:gd name="connsiteX1168" fmla="*/ 5428716 w 11658599"/>
              <a:gd name="connsiteY1168" fmla="*/ 1168428 h 6223655"/>
              <a:gd name="connsiteX1169" fmla="*/ 5296143 w 11658599"/>
              <a:gd name="connsiteY1169" fmla="*/ 1191743 h 6223655"/>
              <a:gd name="connsiteX1170" fmla="*/ 5278922 w 11658599"/>
              <a:gd name="connsiteY1170" fmla="*/ 1207158 h 6223655"/>
              <a:gd name="connsiteX1171" fmla="*/ 5261356 w 11658599"/>
              <a:gd name="connsiteY1171" fmla="*/ 1212059 h 6223655"/>
              <a:gd name="connsiteX1172" fmla="*/ 5245647 w 11658599"/>
              <a:gd name="connsiteY1172" fmla="*/ 1203070 h 6223655"/>
              <a:gd name="connsiteX1173" fmla="*/ 5199323 w 11658599"/>
              <a:gd name="connsiteY1173" fmla="*/ 1200624 h 6223655"/>
              <a:gd name="connsiteX1174" fmla="*/ 5177484 w 11658599"/>
              <a:gd name="connsiteY1174" fmla="*/ 1201511 h 6223655"/>
              <a:gd name="connsiteX1175" fmla="*/ 5147128 w 11658599"/>
              <a:gd name="connsiteY1175" fmla="*/ 1207197 h 6223655"/>
              <a:gd name="connsiteX1176" fmla="*/ 5130036 w 11658599"/>
              <a:gd name="connsiteY1176" fmla="*/ 1211833 h 6223655"/>
              <a:gd name="connsiteX1177" fmla="*/ 5117638 w 11658599"/>
              <a:gd name="connsiteY1177" fmla="*/ 1200976 h 6223655"/>
              <a:gd name="connsiteX1178" fmla="*/ 5079147 w 11658599"/>
              <a:gd name="connsiteY1178" fmla="*/ 1214102 h 6223655"/>
              <a:gd name="connsiteX1179" fmla="*/ 5040653 w 11658599"/>
              <a:gd name="connsiteY1179" fmla="*/ 1227225 h 6223655"/>
              <a:gd name="connsiteX1180" fmla="*/ 4891764 w 11658599"/>
              <a:gd name="connsiteY1180" fmla="*/ 1211206 h 6223655"/>
              <a:gd name="connsiteX1181" fmla="*/ 4746797 w 11658599"/>
              <a:gd name="connsiteY1181" fmla="*/ 1244360 h 6223655"/>
              <a:gd name="connsiteX1182" fmla="*/ 4722557 w 11658599"/>
              <a:gd name="connsiteY1182" fmla="*/ 1233754 h 6223655"/>
              <a:gd name="connsiteX1183" fmla="*/ 4694605 w 11658599"/>
              <a:gd name="connsiteY1183" fmla="*/ 1250933 h 6223655"/>
              <a:gd name="connsiteX1184" fmla="*/ 4653762 w 11658599"/>
              <a:gd name="connsiteY1184" fmla="*/ 1251110 h 6223655"/>
              <a:gd name="connsiteX1185" fmla="*/ 4634043 w 11658599"/>
              <a:gd name="connsiteY1185" fmla="*/ 1257939 h 6223655"/>
              <a:gd name="connsiteX1186" fmla="*/ 4614617 w 11658599"/>
              <a:gd name="connsiteY1186" fmla="*/ 1256038 h 6223655"/>
              <a:gd name="connsiteX1187" fmla="*/ 4571687 w 11658599"/>
              <a:gd name="connsiteY1187" fmla="*/ 1263100 h 6223655"/>
              <a:gd name="connsiteX1188" fmla="*/ 4572994 w 11658599"/>
              <a:gd name="connsiteY1188" fmla="*/ 1279491 h 6223655"/>
              <a:gd name="connsiteX1189" fmla="*/ 4581544 w 11658599"/>
              <a:gd name="connsiteY1189" fmla="*/ 1287521 h 6223655"/>
              <a:gd name="connsiteX1190" fmla="*/ 4593221 w 11658599"/>
              <a:gd name="connsiteY1190" fmla="*/ 1285223 h 6223655"/>
              <a:gd name="connsiteX1191" fmla="*/ 4631881 w 11658599"/>
              <a:gd name="connsiteY1191" fmla="*/ 1294841 h 6223655"/>
              <a:gd name="connsiteX1192" fmla="*/ 4671124 w 11658599"/>
              <a:gd name="connsiteY1192" fmla="*/ 1287003 h 6223655"/>
              <a:gd name="connsiteX1193" fmla="*/ 4691186 w 11658599"/>
              <a:gd name="connsiteY1193" fmla="*/ 1290685 h 6223655"/>
              <a:gd name="connsiteX1194" fmla="*/ 4710269 w 11658599"/>
              <a:gd name="connsiteY1194" fmla="*/ 1282072 h 6223655"/>
              <a:gd name="connsiteX1195" fmla="*/ 4763430 w 11658599"/>
              <a:gd name="connsiteY1195" fmla="*/ 1302075 h 6223655"/>
              <a:gd name="connsiteX1196" fmla="*/ 4816883 w 11658599"/>
              <a:gd name="connsiteY1196" fmla="*/ 1313351 h 6223655"/>
              <a:gd name="connsiteX1197" fmla="*/ 4855984 w 11658599"/>
              <a:gd name="connsiteY1197" fmla="*/ 1330569 h 6223655"/>
              <a:gd name="connsiteX1198" fmla="*/ 4894396 w 11658599"/>
              <a:gd name="connsiteY1198" fmla="*/ 1326769 h 6223655"/>
              <a:gd name="connsiteX1199" fmla="*/ 4912537 w 11658599"/>
              <a:gd name="connsiteY1199" fmla="*/ 1339384 h 6223655"/>
              <a:gd name="connsiteX1200" fmla="*/ 4942806 w 11658599"/>
              <a:gd name="connsiteY1200" fmla="*/ 1322327 h 6223655"/>
              <a:gd name="connsiteX1201" fmla="*/ 4965610 w 11658599"/>
              <a:gd name="connsiteY1201" fmla="*/ 1327320 h 6223655"/>
              <a:gd name="connsiteX1202" fmla="*/ 4987434 w 11658599"/>
              <a:gd name="connsiteY1202" fmla="*/ 1320019 h 6223655"/>
              <a:gd name="connsiteX1203" fmla="*/ 5014449 w 11658599"/>
              <a:gd name="connsiteY1203" fmla="*/ 1344762 h 6223655"/>
              <a:gd name="connsiteX1204" fmla="*/ 5039581 w 11658599"/>
              <a:gd name="connsiteY1204" fmla="*/ 1335596 h 6223655"/>
              <a:gd name="connsiteX1205" fmla="*/ 5062859 w 11658599"/>
              <a:gd name="connsiteY1205" fmla="*/ 1340323 h 6223655"/>
              <a:gd name="connsiteX1206" fmla="*/ 5102561 w 11658599"/>
              <a:gd name="connsiteY1206" fmla="*/ 1346500 h 6223655"/>
              <a:gd name="connsiteX1207" fmla="*/ 5141679 w 11658599"/>
              <a:gd name="connsiteY1207" fmla="*/ 1370132 h 6223655"/>
              <a:gd name="connsiteX1208" fmla="*/ 5153030 w 11658599"/>
              <a:gd name="connsiteY1208" fmla="*/ 1363736 h 6223655"/>
              <a:gd name="connsiteX1209" fmla="*/ 5144389 w 11658599"/>
              <a:gd name="connsiteY1209" fmla="*/ 1379310 h 6223655"/>
              <a:gd name="connsiteX1210" fmla="*/ 5131637 w 11658599"/>
              <a:gd name="connsiteY1210" fmla="*/ 1392920 h 6223655"/>
              <a:gd name="connsiteX1211" fmla="*/ 5096275 w 11658599"/>
              <a:gd name="connsiteY1211" fmla="*/ 1395717 h 6223655"/>
              <a:gd name="connsiteX1212" fmla="*/ 5080096 w 11658599"/>
              <a:gd name="connsiteY1212" fmla="*/ 1407688 h 6223655"/>
              <a:gd name="connsiteX1213" fmla="*/ 5080360 w 11658599"/>
              <a:gd name="connsiteY1213" fmla="*/ 1427522 h 6223655"/>
              <a:gd name="connsiteX1214" fmla="*/ 5085452 w 11658599"/>
              <a:gd name="connsiteY1214" fmla="*/ 1441781 h 6223655"/>
              <a:gd name="connsiteX1215" fmla="*/ 5127074 w 11658599"/>
              <a:gd name="connsiteY1215" fmla="*/ 1418329 h 6223655"/>
              <a:gd name="connsiteX1216" fmla="*/ 5155591 w 11658599"/>
              <a:gd name="connsiteY1216" fmla="*/ 1453644 h 6223655"/>
              <a:gd name="connsiteX1217" fmla="*/ 5184109 w 11658599"/>
              <a:gd name="connsiteY1217" fmla="*/ 1488961 h 6223655"/>
              <a:gd name="connsiteX1218" fmla="*/ 5282235 w 11658599"/>
              <a:gd name="connsiteY1218" fmla="*/ 1475776 h 6223655"/>
              <a:gd name="connsiteX1219" fmla="*/ 5363147 w 11658599"/>
              <a:gd name="connsiteY1219" fmla="*/ 1519395 h 6223655"/>
              <a:gd name="connsiteX1220" fmla="*/ 5412336 w 11658599"/>
              <a:gd name="connsiteY1220" fmla="*/ 1491680 h 6223655"/>
              <a:gd name="connsiteX1221" fmla="*/ 5448125 w 11658599"/>
              <a:gd name="connsiteY1221" fmla="*/ 1510764 h 6223655"/>
              <a:gd name="connsiteX1222" fmla="*/ 5486065 w 11658599"/>
              <a:gd name="connsiteY1222" fmla="*/ 1507230 h 6223655"/>
              <a:gd name="connsiteX1223" fmla="*/ 5527967 w 11658599"/>
              <a:gd name="connsiteY1223" fmla="*/ 1510024 h 6223655"/>
              <a:gd name="connsiteX1224" fmla="*/ 5571144 w 11658599"/>
              <a:gd name="connsiteY1224" fmla="*/ 1516383 h 6223655"/>
              <a:gd name="connsiteX1225" fmla="*/ 5557512 w 11658599"/>
              <a:gd name="connsiteY1225" fmla="*/ 1535485 h 6223655"/>
              <a:gd name="connsiteX1226" fmla="*/ 5543879 w 11658599"/>
              <a:gd name="connsiteY1226" fmla="*/ 1554584 h 6223655"/>
              <a:gd name="connsiteX1227" fmla="*/ 5524421 w 11658599"/>
              <a:gd name="connsiteY1227" fmla="*/ 1560552 h 6223655"/>
              <a:gd name="connsiteX1228" fmla="*/ 5506820 w 11658599"/>
              <a:gd name="connsiteY1228" fmla="*/ 1552627 h 6223655"/>
              <a:gd name="connsiteX1229" fmla="*/ 5477496 w 11658599"/>
              <a:gd name="connsiteY1229" fmla="*/ 1569150 h 6223655"/>
              <a:gd name="connsiteX1230" fmla="*/ 5448755 w 11658599"/>
              <a:gd name="connsiteY1230" fmla="*/ 1568219 h 6223655"/>
              <a:gd name="connsiteX1231" fmla="*/ 5399204 w 11658599"/>
              <a:gd name="connsiteY1231" fmla="*/ 1579010 h 6223655"/>
              <a:gd name="connsiteX1232" fmla="*/ 5365512 w 11658599"/>
              <a:gd name="connsiteY1232" fmla="*/ 1615124 h 6223655"/>
              <a:gd name="connsiteX1233" fmla="*/ 5330150 w 11658599"/>
              <a:gd name="connsiteY1233" fmla="*/ 1617921 h 6223655"/>
              <a:gd name="connsiteX1234" fmla="*/ 5288000 w 11658599"/>
              <a:gd name="connsiteY1234" fmla="*/ 1601705 h 6223655"/>
              <a:gd name="connsiteX1235" fmla="*/ 5253946 w 11658599"/>
              <a:gd name="connsiteY1235" fmla="*/ 1620892 h 6223655"/>
              <a:gd name="connsiteX1236" fmla="*/ 5223146 w 11658599"/>
              <a:gd name="connsiteY1236" fmla="*/ 1598281 h 6223655"/>
              <a:gd name="connsiteX1237" fmla="*/ 5185309 w 11658599"/>
              <a:gd name="connsiteY1237" fmla="*/ 1619602 h 6223655"/>
              <a:gd name="connsiteX1238" fmla="*/ 5159601 w 11658599"/>
              <a:gd name="connsiteY1238" fmla="*/ 1611250 h 6223655"/>
              <a:gd name="connsiteX1239" fmla="*/ 5166391 w 11658599"/>
              <a:gd name="connsiteY1239" fmla="*/ 1630263 h 6223655"/>
              <a:gd name="connsiteX1240" fmla="*/ 5121765 w 11658599"/>
              <a:gd name="connsiteY1240" fmla="*/ 1632571 h 6223655"/>
              <a:gd name="connsiteX1241" fmla="*/ 5108800 w 11658599"/>
              <a:gd name="connsiteY1241" fmla="*/ 1645586 h 6223655"/>
              <a:gd name="connsiteX1242" fmla="*/ 5094748 w 11658599"/>
              <a:gd name="connsiteY1242" fmla="*/ 1607828 h 6223655"/>
              <a:gd name="connsiteX1243" fmla="*/ 5069041 w 11658599"/>
              <a:gd name="connsiteY1243" fmla="*/ 1599476 h 6223655"/>
              <a:gd name="connsiteX1244" fmla="*/ 5026420 w 11658599"/>
              <a:gd name="connsiteY1244" fmla="*/ 1604222 h 6223655"/>
              <a:gd name="connsiteX1245" fmla="*/ 4979399 w 11658599"/>
              <a:gd name="connsiteY1245" fmla="*/ 1615728 h 6223655"/>
              <a:gd name="connsiteX1246" fmla="*/ 4981624 w 11658599"/>
              <a:gd name="connsiteY1246" fmla="*/ 1660150 h 6223655"/>
              <a:gd name="connsiteX1247" fmla="*/ 5025862 w 11658599"/>
              <a:gd name="connsiteY1247" fmla="*/ 1669481 h 6223655"/>
              <a:gd name="connsiteX1248" fmla="*/ 5046448 w 11658599"/>
              <a:gd name="connsiteY1248" fmla="*/ 1671443 h 6223655"/>
              <a:gd name="connsiteX1249" fmla="*/ 5056662 w 11658599"/>
              <a:gd name="connsiteY1249" fmla="*/ 1692093 h 6223655"/>
              <a:gd name="connsiteX1250" fmla="*/ 5105072 w 11658599"/>
              <a:gd name="connsiteY1250" fmla="*/ 1687651 h 6223655"/>
              <a:gd name="connsiteX1251" fmla="*/ 5135343 w 11658599"/>
              <a:gd name="connsiteY1251" fmla="*/ 1670594 h 6223655"/>
              <a:gd name="connsiteX1252" fmla="*/ 5166628 w 11658599"/>
              <a:gd name="connsiteY1252" fmla="*/ 1678659 h 6223655"/>
              <a:gd name="connsiteX1253" fmla="*/ 5198497 w 11658599"/>
              <a:gd name="connsiteY1253" fmla="*/ 1669265 h 6223655"/>
              <a:gd name="connsiteX1254" fmla="*/ 5233470 w 11658599"/>
              <a:gd name="connsiteY1254" fmla="*/ 1678106 h 6223655"/>
              <a:gd name="connsiteX1255" fmla="*/ 5282270 w 11658599"/>
              <a:gd name="connsiteY1255" fmla="*/ 1662028 h 6223655"/>
              <a:gd name="connsiteX1256" fmla="*/ 5292971 w 11658599"/>
              <a:gd name="connsiteY1256" fmla="*/ 1668131 h 6223655"/>
              <a:gd name="connsiteX1257" fmla="*/ 5302108 w 11658599"/>
              <a:gd name="connsiteY1257" fmla="*/ 1679397 h 6223655"/>
              <a:gd name="connsiteX1258" fmla="*/ 5279472 w 11658599"/>
              <a:gd name="connsiteY1258" fmla="*/ 1697149 h 6223655"/>
              <a:gd name="connsiteX1259" fmla="*/ 5241957 w 11658599"/>
              <a:gd name="connsiteY1259" fmla="*/ 1701873 h 6223655"/>
              <a:gd name="connsiteX1260" fmla="*/ 5257231 w 11658599"/>
              <a:gd name="connsiteY1260" fmla="*/ 1744651 h 6223655"/>
              <a:gd name="connsiteX1261" fmla="*/ 5270670 w 11658599"/>
              <a:gd name="connsiteY1261" fmla="*/ 1731370 h 6223655"/>
              <a:gd name="connsiteX1262" fmla="*/ 5285463 w 11658599"/>
              <a:gd name="connsiteY1262" fmla="*/ 1733024 h 6223655"/>
              <a:gd name="connsiteX1263" fmla="*/ 5294291 w 11658599"/>
              <a:gd name="connsiteY1263" fmla="*/ 1746607 h 6223655"/>
              <a:gd name="connsiteX1264" fmla="*/ 5313214 w 11658599"/>
              <a:gd name="connsiteY1264" fmla="*/ 1756641 h 6223655"/>
              <a:gd name="connsiteX1265" fmla="*/ 5330570 w 11658599"/>
              <a:gd name="connsiteY1265" fmla="*/ 1771839 h 6223655"/>
              <a:gd name="connsiteX1266" fmla="*/ 5365933 w 11658599"/>
              <a:gd name="connsiteY1266" fmla="*/ 1769042 h 6223655"/>
              <a:gd name="connsiteX1267" fmla="*/ 5386691 w 11658599"/>
              <a:gd name="connsiteY1267" fmla="*/ 1814440 h 6223655"/>
              <a:gd name="connsiteX1268" fmla="*/ 5401047 w 11658599"/>
              <a:gd name="connsiteY1268" fmla="*/ 1829188 h 6223655"/>
              <a:gd name="connsiteX1269" fmla="*/ 5413232 w 11658599"/>
              <a:gd name="connsiteY1269" fmla="*/ 1839450 h 6223655"/>
              <a:gd name="connsiteX1270" fmla="*/ 5428841 w 11658599"/>
              <a:gd name="connsiteY1270" fmla="*/ 1830656 h 6223655"/>
              <a:gd name="connsiteX1271" fmla="*/ 5443585 w 11658599"/>
              <a:gd name="connsiteY1271" fmla="*/ 1833767 h 6223655"/>
              <a:gd name="connsiteX1272" fmla="*/ 5461642 w 11658599"/>
              <a:gd name="connsiteY1272" fmla="*/ 1835011 h 6223655"/>
              <a:gd name="connsiteX1273" fmla="*/ 5476862 w 11658599"/>
              <a:gd name="connsiteY1273" fmla="*/ 1837855 h 6223655"/>
              <a:gd name="connsiteX1274" fmla="*/ 5474562 w 11658599"/>
              <a:gd name="connsiteY1274" fmla="*/ 1844145 h 6223655"/>
              <a:gd name="connsiteX1275" fmla="*/ 5470991 w 11658599"/>
              <a:gd name="connsiteY1275" fmla="*/ 1846872 h 6223655"/>
              <a:gd name="connsiteX1276" fmla="*/ 5418227 w 11658599"/>
              <a:gd name="connsiteY1276" fmla="*/ 1856620 h 6223655"/>
              <a:gd name="connsiteX1277" fmla="*/ 5368301 w 11658599"/>
              <a:gd name="connsiteY1277" fmla="*/ 1864769 h 6223655"/>
              <a:gd name="connsiteX1278" fmla="*/ 5362041 w 11658599"/>
              <a:gd name="connsiteY1278" fmla="*/ 1885423 h 6223655"/>
              <a:gd name="connsiteX1279" fmla="*/ 5338560 w 11658599"/>
              <a:gd name="connsiteY1279" fmla="*/ 1921493 h 6223655"/>
              <a:gd name="connsiteX1280" fmla="*/ 5373142 w 11658599"/>
              <a:gd name="connsiteY1280" fmla="*/ 1941974 h 6223655"/>
              <a:gd name="connsiteX1281" fmla="*/ 5397820 w 11658599"/>
              <a:gd name="connsiteY1281" fmla="*/ 1939487 h 6223655"/>
              <a:gd name="connsiteX1282" fmla="*/ 5425336 w 11658599"/>
              <a:gd name="connsiteY1282" fmla="*/ 1935401 h 6223655"/>
              <a:gd name="connsiteX1283" fmla="*/ 5432126 w 11658599"/>
              <a:gd name="connsiteY1283" fmla="*/ 1954413 h 6223655"/>
              <a:gd name="connsiteX1284" fmla="*/ 5459284 w 11658599"/>
              <a:gd name="connsiteY1284" fmla="*/ 1954096 h 6223655"/>
              <a:gd name="connsiteX1285" fmla="*/ 5492805 w 11658599"/>
              <a:gd name="connsiteY1285" fmla="*/ 1971606 h 6223655"/>
              <a:gd name="connsiteX1286" fmla="*/ 5564059 w 11658599"/>
              <a:gd name="connsiteY1286" fmla="*/ 2005679 h 6223655"/>
              <a:gd name="connsiteX1287" fmla="*/ 5607933 w 11658599"/>
              <a:gd name="connsiteY1287" fmla="*/ 1998086 h 6223655"/>
              <a:gd name="connsiteX1288" fmla="*/ 5651226 w 11658599"/>
              <a:gd name="connsiteY1288" fmla="*/ 2007950 h 6223655"/>
              <a:gd name="connsiteX1289" fmla="*/ 5593099 w 11658599"/>
              <a:gd name="connsiteY1289" fmla="*/ 2039275 h 6223655"/>
              <a:gd name="connsiteX1290" fmla="*/ 5549453 w 11658599"/>
              <a:gd name="connsiteY1290" fmla="*/ 2053876 h 6223655"/>
              <a:gd name="connsiteX1291" fmla="*/ 5561335 w 11658599"/>
              <a:gd name="connsiteY1291" fmla="*/ 2087149 h 6223655"/>
              <a:gd name="connsiteX1292" fmla="*/ 5602707 w 11658599"/>
              <a:gd name="connsiteY1292" fmla="*/ 2126640 h 6223655"/>
              <a:gd name="connsiteX1293" fmla="*/ 5606242 w 11658599"/>
              <a:gd name="connsiteY1293" fmla="*/ 2111087 h 6223655"/>
              <a:gd name="connsiteX1294" fmla="*/ 5611053 w 11658599"/>
              <a:gd name="connsiteY1294" fmla="*/ 2099100 h 6223655"/>
              <a:gd name="connsiteX1295" fmla="*/ 5620433 w 11658599"/>
              <a:gd name="connsiteY1295" fmla="*/ 2103092 h 6223655"/>
              <a:gd name="connsiteX1296" fmla="*/ 5625409 w 11658599"/>
              <a:gd name="connsiteY1296" fmla="*/ 2113848 h 6223655"/>
              <a:gd name="connsiteX1297" fmla="*/ 5712964 w 11658599"/>
              <a:gd name="connsiteY1297" fmla="*/ 2104478 h 6223655"/>
              <a:gd name="connsiteX1298" fmla="*/ 5788002 w 11658599"/>
              <a:gd name="connsiteY1298" fmla="*/ 2136420 h 6223655"/>
              <a:gd name="connsiteX1299" fmla="*/ 5832203 w 11658599"/>
              <a:gd name="connsiteY1299" fmla="*/ 2132923 h 6223655"/>
              <a:gd name="connsiteX1300" fmla="*/ 5873860 w 11658599"/>
              <a:gd name="connsiteY1300" fmla="*/ 2122297 h 6223655"/>
              <a:gd name="connsiteX1301" fmla="*/ 5933330 w 11658599"/>
              <a:gd name="connsiteY1301" fmla="*/ 2120190 h 6223655"/>
              <a:gd name="connsiteX1302" fmla="*/ 5992215 w 11658599"/>
              <a:gd name="connsiteY1302" fmla="*/ 2135540 h 6223655"/>
              <a:gd name="connsiteX1303" fmla="*/ 6076766 w 11658599"/>
              <a:gd name="connsiteY1303" fmla="*/ 2105026 h 6223655"/>
              <a:gd name="connsiteX1304" fmla="*/ 6104170 w 11658599"/>
              <a:gd name="connsiteY1304" fmla="*/ 2118130 h 6223655"/>
              <a:gd name="connsiteX1305" fmla="*/ 6092041 w 11658599"/>
              <a:gd name="connsiteY1305" fmla="*/ 2147804 h 6223655"/>
              <a:gd name="connsiteX1306" fmla="*/ 6078604 w 11658599"/>
              <a:gd name="connsiteY1306" fmla="*/ 2161084 h 6223655"/>
              <a:gd name="connsiteX1307" fmla="*/ 6004096 w 11658599"/>
              <a:gd name="connsiteY1307" fmla="*/ 2168810 h 6223655"/>
              <a:gd name="connsiteX1308" fmla="*/ 5997422 w 11658599"/>
              <a:gd name="connsiteY1308" fmla="*/ 2153303 h 6223655"/>
              <a:gd name="connsiteX1309" fmla="*/ 5986344 w 11658599"/>
              <a:gd name="connsiteY1309" fmla="*/ 2144557 h 6223655"/>
              <a:gd name="connsiteX1310" fmla="*/ 5982578 w 11658599"/>
              <a:gd name="connsiteY1310" fmla="*/ 2153101 h 6223655"/>
              <a:gd name="connsiteX1311" fmla="*/ 5980085 w 11658599"/>
              <a:gd name="connsiteY1311" fmla="*/ 2165212 h 6223655"/>
              <a:gd name="connsiteX1312" fmla="*/ 5940940 w 11658599"/>
              <a:gd name="connsiteY1312" fmla="*/ 2170142 h 6223655"/>
              <a:gd name="connsiteX1313" fmla="*/ 5922940 w 11658599"/>
              <a:gd name="connsiteY1313" fmla="*/ 2208832 h 6223655"/>
              <a:gd name="connsiteX1314" fmla="*/ 5967565 w 11658599"/>
              <a:gd name="connsiteY1314" fmla="*/ 2206524 h 6223655"/>
              <a:gd name="connsiteX1315" fmla="*/ 6007102 w 11658599"/>
              <a:gd name="connsiteY1315" fmla="*/ 2189957 h 6223655"/>
              <a:gd name="connsiteX1316" fmla="*/ 6011414 w 11658599"/>
              <a:gd name="connsiteY1316" fmla="*/ 2227491 h 6223655"/>
              <a:gd name="connsiteX1317" fmla="*/ 6033463 w 11658599"/>
              <a:gd name="connsiteY1317" fmla="*/ 2206504 h 6223655"/>
              <a:gd name="connsiteX1318" fmla="*/ 6055512 w 11658599"/>
              <a:gd name="connsiteY1318" fmla="*/ 2185515 h 6223655"/>
              <a:gd name="connsiteX1319" fmla="*/ 6111639 w 11658599"/>
              <a:gd name="connsiteY1319" fmla="*/ 2193142 h 6223655"/>
              <a:gd name="connsiteX1320" fmla="*/ 6167078 w 11658599"/>
              <a:gd name="connsiteY1320" fmla="*/ 2179746 h 6223655"/>
              <a:gd name="connsiteX1321" fmla="*/ 6175146 w 11658599"/>
              <a:gd name="connsiteY1321" fmla="*/ 2146651 h 6223655"/>
              <a:gd name="connsiteX1322" fmla="*/ 6163932 w 11658599"/>
              <a:gd name="connsiteY1322" fmla="*/ 2107295 h 6223655"/>
              <a:gd name="connsiteX1323" fmla="*/ 6155445 w 11658599"/>
              <a:gd name="connsiteY1323" fmla="*/ 2083528 h 6223655"/>
              <a:gd name="connsiteX1324" fmla="*/ 6075931 w 11658599"/>
              <a:gd name="connsiteY1324" fmla="*/ 2088368 h 6223655"/>
              <a:gd name="connsiteX1325" fmla="*/ 5994162 w 11658599"/>
              <a:gd name="connsiteY1325" fmla="*/ 2077348 h 6223655"/>
              <a:gd name="connsiteX1326" fmla="*/ 5988274 w 11658599"/>
              <a:gd name="connsiteY1326" fmla="*/ 2079952 h 6223655"/>
              <a:gd name="connsiteX1327" fmla="*/ 5981114 w 11658599"/>
              <a:gd name="connsiteY1327" fmla="*/ 2078990 h 6223655"/>
              <a:gd name="connsiteX1328" fmla="*/ 5992283 w 11658599"/>
              <a:gd name="connsiteY1328" fmla="*/ 2064134 h 6223655"/>
              <a:gd name="connsiteX1329" fmla="*/ 6006292 w 11658599"/>
              <a:gd name="connsiteY1329" fmla="*/ 2047675 h 6223655"/>
              <a:gd name="connsiteX1330" fmla="*/ 6041069 w 11658599"/>
              <a:gd name="connsiteY1330" fmla="*/ 2062334 h 6223655"/>
              <a:gd name="connsiteX1331" fmla="*/ 6082106 w 11658599"/>
              <a:gd name="connsiteY1331" fmla="*/ 2056339 h 6223655"/>
              <a:gd name="connsiteX1332" fmla="*/ 6142345 w 11658599"/>
              <a:gd name="connsiteY1332" fmla="*/ 2065933 h 6223655"/>
              <a:gd name="connsiteX1333" fmla="*/ 6203855 w 11658599"/>
              <a:gd name="connsiteY1333" fmla="*/ 2079089 h 6223655"/>
              <a:gd name="connsiteX1334" fmla="*/ 6247160 w 11658599"/>
              <a:gd name="connsiteY1334" fmla="*/ 2074671 h 6223655"/>
              <a:gd name="connsiteX1335" fmla="*/ 6287628 w 11658599"/>
              <a:gd name="connsiteY1335" fmla="*/ 2071852 h 6223655"/>
              <a:gd name="connsiteX1336" fmla="*/ 6288158 w 11658599"/>
              <a:gd name="connsiteY1336" fmla="*/ 2111520 h 6223655"/>
              <a:gd name="connsiteX1337" fmla="*/ 6254882 w 11658599"/>
              <a:gd name="connsiteY1337" fmla="*/ 2107432 h 6223655"/>
              <a:gd name="connsiteX1338" fmla="*/ 6227618 w 11658599"/>
              <a:gd name="connsiteY1338" fmla="*/ 2145633 h 6223655"/>
              <a:gd name="connsiteX1339" fmla="*/ 6206444 w 11658599"/>
              <a:gd name="connsiteY1339" fmla="*/ 2140435 h 6223655"/>
              <a:gd name="connsiteX1340" fmla="*/ 6201132 w 11658599"/>
              <a:gd name="connsiteY1340" fmla="*/ 2160556 h 6223655"/>
              <a:gd name="connsiteX1341" fmla="*/ 6197561 w 11658599"/>
              <a:gd name="connsiteY1341" fmla="*/ 2163282 h 6223655"/>
              <a:gd name="connsiteX1342" fmla="*/ 6195261 w 11658599"/>
              <a:gd name="connsiteY1342" fmla="*/ 2169574 h 6223655"/>
              <a:gd name="connsiteX1343" fmla="*/ 6222110 w 11658599"/>
              <a:gd name="connsiteY1343" fmla="*/ 2171573 h 6223655"/>
              <a:gd name="connsiteX1344" fmla="*/ 6254633 w 11658599"/>
              <a:gd name="connsiteY1344" fmla="*/ 2170376 h 6223655"/>
              <a:gd name="connsiteX1345" fmla="*/ 6263509 w 11658599"/>
              <a:gd name="connsiteY1345" fmla="*/ 2182504 h 6223655"/>
              <a:gd name="connsiteX1346" fmla="*/ 6244589 w 11658599"/>
              <a:gd name="connsiteY1346" fmla="*/ 2193162 h 6223655"/>
              <a:gd name="connsiteX1347" fmla="*/ 6271606 w 11658599"/>
              <a:gd name="connsiteY1347" fmla="*/ 2217907 h 6223655"/>
              <a:gd name="connsiteX1348" fmla="*/ 6293530 w 11658599"/>
              <a:gd name="connsiteY1348" fmla="*/ 2228391 h 6223655"/>
              <a:gd name="connsiteX1349" fmla="*/ 6325497 w 11658599"/>
              <a:gd name="connsiteY1349" fmla="*/ 2216088 h 6223655"/>
              <a:gd name="connsiteX1350" fmla="*/ 6346892 w 11658599"/>
              <a:gd name="connsiteY1350" fmla="*/ 2186904 h 6223655"/>
              <a:gd name="connsiteX1351" fmla="*/ 6365421 w 11658599"/>
              <a:gd name="connsiteY1351" fmla="*/ 2187882 h 6223655"/>
              <a:gd name="connsiteX1352" fmla="*/ 6383562 w 11658599"/>
              <a:gd name="connsiteY1352" fmla="*/ 2200500 h 6223655"/>
              <a:gd name="connsiteX1353" fmla="*/ 6387734 w 11658599"/>
              <a:gd name="connsiteY1353" fmla="*/ 2186727 h 6223655"/>
              <a:gd name="connsiteX1354" fmla="*/ 6450890 w 11658599"/>
              <a:gd name="connsiteY1354" fmla="*/ 2185397 h 6223655"/>
              <a:gd name="connsiteX1355" fmla="*/ 6451810 w 11658599"/>
              <a:gd name="connsiteY1355" fmla="*/ 2213429 h 6223655"/>
              <a:gd name="connsiteX1356" fmla="*/ 6493430 w 11658599"/>
              <a:gd name="connsiteY1356" fmla="*/ 2189974 h 6223655"/>
              <a:gd name="connsiteX1357" fmla="*/ 6507071 w 11658599"/>
              <a:gd name="connsiteY1357" fmla="*/ 2212264 h 6223655"/>
              <a:gd name="connsiteX1358" fmla="*/ 6530100 w 11658599"/>
              <a:gd name="connsiteY1358" fmla="*/ 2203569 h 6223655"/>
              <a:gd name="connsiteX1359" fmla="*/ 6543136 w 11658599"/>
              <a:gd name="connsiteY1359" fmla="*/ 2216206 h 6223655"/>
              <a:gd name="connsiteX1360" fmla="*/ 6559592 w 11658599"/>
              <a:gd name="connsiteY1360" fmla="*/ 2209788 h 6223655"/>
              <a:gd name="connsiteX1361" fmla="*/ 6581905 w 11658599"/>
              <a:gd name="connsiteY1361" fmla="*/ 2208635 h 6223655"/>
              <a:gd name="connsiteX1362" fmla="*/ 6604218 w 11658599"/>
              <a:gd name="connsiteY1362" fmla="*/ 2207480 h 6223655"/>
              <a:gd name="connsiteX1363" fmla="*/ 6602521 w 11658599"/>
              <a:gd name="connsiteY1363" fmla="*/ 2202729 h 6223655"/>
              <a:gd name="connsiteX1364" fmla="*/ 6637884 w 11658599"/>
              <a:gd name="connsiteY1364" fmla="*/ 2199931 h 6223655"/>
              <a:gd name="connsiteX1365" fmla="*/ 6660197 w 11658599"/>
              <a:gd name="connsiteY1365" fmla="*/ 2198776 h 6223655"/>
              <a:gd name="connsiteX1366" fmla="*/ 6682509 w 11658599"/>
              <a:gd name="connsiteY1366" fmla="*/ 2197623 h 6223655"/>
              <a:gd name="connsiteX1367" fmla="*/ 6745975 w 11658599"/>
              <a:gd name="connsiteY1367" fmla="*/ 2193979 h 6223655"/>
              <a:gd name="connsiteX1368" fmla="*/ 6810129 w 11658599"/>
              <a:gd name="connsiteY1368" fmla="*/ 2211354 h 6223655"/>
              <a:gd name="connsiteX1369" fmla="*/ 6863103 w 11658599"/>
              <a:gd name="connsiteY1369" fmla="*/ 2181507 h 6223655"/>
              <a:gd name="connsiteX1370" fmla="*/ 6875371 w 11658599"/>
              <a:gd name="connsiteY1370" fmla="*/ 2203139 h 6223655"/>
              <a:gd name="connsiteX1371" fmla="*/ 6921306 w 11658599"/>
              <a:gd name="connsiteY1371" fmla="*/ 2217222 h 6223655"/>
              <a:gd name="connsiteX1372" fmla="*/ 6914180 w 11658599"/>
              <a:gd name="connsiteY1372" fmla="*/ 2229086 h 6223655"/>
              <a:gd name="connsiteX1373" fmla="*/ 6905781 w 11658599"/>
              <a:gd name="connsiteY1373" fmla="*/ 2237387 h 6223655"/>
              <a:gd name="connsiteX1374" fmla="*/ 6862834 w 11658599"/>
              <a:gd name="connsiteY1374" fmla="*/ 2238036 h 6223655"/>
              <a:gd name="connsiteX1375" fmla="*/ 6823707 w 11658599"/>
              <a:gd name="connsiteY1375" fmla="*/ 2249378 h 6223655"/>
              <a:gd name="connsiteX1376" fmla="*/ 6816185 w 11658599"/>
              <a:gd name="connsiteY1376" fmla="*/ 2231493 h 6223655"/>
              <a:gd name="connsiteX1377" fmla="*/ 6804259 w 11658599"/>
              <a:gd name="connsiteY1377" fmla="*/ 2220370 h 6223655"/>
              <a:gd name="connsiteX1378" fmla="*/ 6800492 w 11658599"/>
              <a:gd name="connsiteY1378" fmla="*/ 2228917 h 6223655"/>
              <a:gd name="connsiteX1379" fmla="*/ 6797999 w 11658599"/>
              <a:gd name="connsiteY1379" fmla="*/ 2241028 h 6223655"/>
              <a:gd name="connsiteX1380" fmla="*/ 6755070 w 11658599"/>
              <a:gd name="connsiteY1380" fmla="*/ 2248087 h 6223655"/>
              <a:gd name="connsiteX1381" fmla="*/ 6733287 w 11658599"/>
              <a:gd name="connsiteY1381" fmla="*/ 2288911 h 6223655"/>
              <a:gd name="connsiteX1382" fmla="*/ 6779707 w 11658599"/>
              <a:gd name="connsiteY1382" fmla="*/ 2288447 h 6223655"/>
              <a:gd name="connsiteX1383" fmla="*/ 6826713 w 11658599"/>
              <a:gd name="connsiteY1383" fmla="*/ 2270524 h 6223655"/>
              <a:gd name="connsiteX1384" fmla="*/ 6821611 w 11658599"/>
              <a:gd name="connsiteY1384" fmla="*/ 2291241 h 6223655"/>
              <a:gd name="connsiteX1385" fmla="*/ 6823459 w 11658599"/>
              <a:gd name="connsiteY1385" fmla="*/ 2312324 h 6223655"/>
              <a:gd name="connsiteX1386" fmla="*/ 6850254 w 11658599"/>
              <a:gd name="connsiteY1386" fmla="*/ 2295083 h 6223655"/>
              <a:gd name="connsiteX1387" fmla="*/ 6878907 w 11658599"/>
              <a:gd name="connsiteY1387" fmla="*/ 2263952 h 6223655"/>
              <a:gd name="connsiteX1388" fmla="*/ 6938884 w 11658599"/>
              <a:gd name="connsiteY1388" fmla="*/ 2274403 h 6223655"/>
              <a:gd name="connsiteX1389" fmla="*/ 6999737 w 11658599"/>
              <a:gd name="connsiteY1389" fmla="*/ 2258669 h 6223655"/>
              <a:gd name="connsiteX1390" fmla="*/ 7011957 w 11658599"/>
              <a:gd name="connsiteY1390" fmla="*/ 2218345 h 6223655"/>
              <a:gd name="connsiteX1391" fmla="*/ 7014325 w 11658599"/>
              <a:gd name="connsiteY1391" fmla="*/ 2228159 h 6223655"/>
              <a:gd name="connsiteX1392" fmla="*/ 7030161 w 11658599"/>
              <a:gd name="connsiteY1392" fmla="*/ 2214955 h 6223655"/>
              <a:gd name="connsiteX1393" fmla="*/ 7034569 w 11658599"/>
              <a:gd name="connsiteY1393" fmla="*/ 2216204 h 6223655"/>
              <a:gd name="connsiteX1394" fmla="*/ 7037575 w 11658599"/>
              <a:gd name="connsiteY1394" fmla="*/ 2237348 h 6223655"/>
              <a:gd name="connsiteX1395" fmla="*/ 7032112 w 11658599"/>
              <a:gd name="connsiteY1395" fmla="*/ 2241141 h 6223655"/>
              <a:gd name="connsiteX1396" fmla="*/ 7027920 w 11658599"/>
              <a:gd name="connsiteY1396" fmla="*/ 2248498 h 6223655"/>
              <a:gd name="connsiteX1397" fmla="*/ 7059892 w 11658599"/>
              <a:gd name="connsiteY1397" fmla="*/ 2256890 h 6223655"/>
              <a:gd name="connsiteX1398" fmla="*/ 7079151 w 11658599"/>
              <a:gd name="connsiteY1398" fmla="*/ 2253160 h 6223655"/>
              <a:gd name="connsiteX1399" fmla="*/ 7097707 w 11658599"/>
              <a:gd name="connsiteY1399" fmla="*/ 2287167 h 6223655"/>
              <a:gd name="connsiteX1400" fmla="*/ 7163708 w 11658599"/>
              <a:gd name="connsiteY1400" fmla="*/ 2274043 h 6223655"/>
              <a:gd name="connsiteX1401" fmla="*/ 7188051 w 11658599"/>
              <a:gd name="connsiteY1401" fmla="*/ 2275313 h 6223655"/>
              <a:gd name="connsiteX1402" fmla="*/ 7200258 w 11658599"/>
              <a:gd name="connsiteY1402" fmla="*/ 2274058 h 6223655"/>
              <a:gd name="connsiteX1403" fmla="*/ 7212347 w 11658599"/>
              <a:gd name="connsiteY1403" fmla="*/ 2280946 h 6223655"/>
              <a:gd name="connsiteX1404" fmla="*/ 7249023 w 11658599"/>
              <a:gd name="connsiteY1404" fmla="*/ 2325229 h 6223655"/>
              <a:gd name="connsiteX1405" fmla="*/ 7290595 w 11658599"/>
              <a:gd name="connsiteY1405" fmla="*/ 2290567 h 6223655"/>
              <a:gd name="connsiteX1406" fmla="*/ 7320843 w 11658599"/>
              <a:gd name="connsiteY1406" fmla="*/ 2314436 h 6223655"/>
              <a:gd name="connsiteX1407" fmla="*/ 7352908 w 11658599"/>
              <a:gd name="connsiteY1407" fmla="*/ 2310015 h 6223655"/>
              <a:gd name="connsiteX1408" fmla="*/ 7388322 w 11658599"/>
              <a:gd name="connsiteY1408" fmla="*/ 2313510 h 6223655"/>
              <a:gd name="connsiteX1409" fmla="*/ 7424814 w 11658599"/>
              <a:gd name="connsiteY1409" fmla="*/ 2321464 h 6223655"/>
              <a:gd name="connsiteX1410" fmla="*/ 7413292 w 11658599"/>
              <a:gd name="connsiteY1410" fmla="*/ 2345353 h 6223655"/>
              <a:gd name="connsiteX1411" fmla="*/ 7401771 w 11658599"/>
              <a:gd name="connsiteY1411" fmla="*/ 2369240 h 6223655"/>
              <a:gd name="connsiteX1412" fmla="*/ 7385325 w 11658599"/>
              <a:gd name="connsiteY1412" fmla="*/ 2376704 h 6223655"/>
              <a:gd name="connsiteX1413" fmla="*/ 7370450 w 11658599"/>
              <a:gd name="connsiteY1413" fmla="*/ 2366793 h 6223655"/>
              <a:gd name="connsiteX1414" fmla="*/ 7345666 w 11658599"/>
              <a:gd name="connsiteY1414" fmla="*/ 2387458 h 6223655"/>
              <a:gd name="connsiteX1415" fmla="*/ 7321375 w 11658599"/>
              <a:gd name="connsiteY1415" fmla="*/ 2386293 h 6223655"/>
              <a:gd name="connsiteX1416" fmla="*/ 7279497 w 11658599"/>
              <a:gd name="connsiteY1416" fmla="*/ 2399790 h 6223655"/>
              <a:gd name="connsiteX1417" fmla="*/ 7251022 w 11658599"/>
              <a:gd name="connsiteY1417" fmla="*/ 2444956 h 6223655"/>
              <a:gd name="connsiteX1418" fmla="*/ 7221135 w 11658599"/>
              <a:gd name="connsiteY1418" fmla="*/ 2448455 h 6223655"/>
              <a:gd name="connsiteX1419" fmla="*/ 7185511 w 11658599"/>
              <a:gd name="connsiteY1419" fmla="*/ 2428174 h 6223655"/>
              <a:gd name="connsiteX1420" fmla="*/ 7156730 w 11658599"/>
              <a:gd name="connsiteY1420" fmla="*/ 2452172 h 6223655"/>
              <a:gd name="connsiteX1421" fmla="*/ 7130700 w 11658599"/>
              <a:gd name="connsiteY1421" fmla="*/ 2423891 h 6223655"/>
              <a:gd name="connsiteX1422" fmla="*/ 7098721 w 11658599"/>
              <a:gd name="connsiteY1422" fmla="*/ 2450557 h 6223655"/>
              <a:gd name="connsiteX1423" fmla="*/ 7076993 w 11658599"/>
              <a:gd name="connsiteY1423" fmla="*/ 2440111 h 6223655"/>
              <a:gd name="connsiteX1424" fmla="*/ 7082732 w 11658599"/>
              <a:gd name="connsiteY1424" fmla="*/ 2463890 h 6223655"/>
              <a:gd name="connsiteX1425" fmla="*/ 7045016 w 11658599"/>
              <a:gd name="connsiteY1425" fmla="*/ 2466777 h 6223655"/>
              <a:gd name="connsiteX1426" fmla="*/ 7034058 w 11658599"/>
              <a:gd name="connsiteY1426" fmla="*/ 2483055 h 6223655"/>
              <a:gd name="connsiteX1427" fmla="*/ 7022182 w 11658599"/>
              <a:gd name="connsiteY1427" fmla="*/ 2435832 h 6223655"/>
              <a:gd name="connsiteX1428" fmla="*/ 7000455 w 11658599"/>
              <a:gd name="connsiteY1428" fmla="*/ 2425386 h 6223655"/>
              <a:gd name="connsiteX1429" fmla="*/ 6964434 w 11658599"/>
              <a:gd name="connsiteY1429" fmla="*/ 2431321 h 6223655"/>
              <a:gd name="connsiteX1430" fmla="*/ 6924694 w 11658599"/>
              <a:gd name="connsiteY1430" fmla="*/ 2445712 h 6223655"/>
              <a:gd name="connsiteX1431" fmla="*/ 6926574 w 11658599"/>
              <a:gd name="connsiteY1431" fmla="*/ 2501270 h 6223655"/>
              <a:gd name="connsiteX1432" fmla="*/ 6963963 w 11658599"/>
              <a:gd name="connsiteY1432" fmla="*/ 2512940 h 6223655"/>
              <a:gd name="connsiteX1433" fmla="*/ 6981360 w 11658599"/>
              <a:gd name="connsiteY1433" fmla="*/ 2515393 h 6223655"/>
              <a:gd name="connsiteX1434" fmla="*/ 6989993 w 11658599"/>
              <a:gd name="connsiteY1434" fmla="*/ 2541220 h 6223655"/>
              <a:gd name="connsiteX1435" fmla="*/ 7030908 w 11658599"/>
              <a:gd name="connsiteY1435" fmla="*/ 2535665 h 6223655"/>
              <a:gd name="connsiteX1436" fmla="*/ 7056492 w 11658599"/>
              <a:gd name="connsiteY1436" fmla="*/ 2514333 h 6223655"/>
              <a:gd name="connsiteX1437" fmla="*/ 7082932 w 11658599"/>
              <a:gd name="connsiteY1437" fmla="*/ 2524420 h 6223655"/>
              <a:gd name="connsiteX1438" fmla="*/ 7109867 w 11658599"/>
              <a:gd name="connsiteY1438" fmla="*/ 2512670 h 6223655"/>
              <a:gd name="connsiteX1439" fmla="*/ 7139425 w 11658599"/>
              <a:gd name="connsiteY1439" fmla="*/ 2523728 h 6223655"/>
              <a:gd name="connsiteX1440" fmla="*/ 7180669 w 11658599"/>
              <a:gd name="connsiteY1440" fmla="*/ 2503619 h 6223655"/>
              <a:gd name="connsiteX1441" fmla="*/ 7189713 w 11658599"/>
              <a:gd name="connsiteY1441" fmla="*/ 2511253 h 6223655"/>
              <a:gd name="connsiteX1442" fmla="*/ 7197435 w 11658599"/>
              <a:gd name="connsiteY1442" fmla="*/ 2525342 h 6223655"/>
              <a:gd name="connsiteX1443" fmla="*/ 7178304 w 11658599"/>
              <a:gd name="connsiteY1443" fmla="*/ 2547544 h 6223655"/>
              <a:gd name="connsiteX1444" fmla="*/ 7146598 w 11658599"/>
              <a:gd name="connsiteY1444" fmla="*/ 2553453 h 6223655"/>
              <a:gd name="connsiteX1445" fmla="*/ 7159507 w 11658599"/>
              <a:gd name="connsiteY1445" fmla="*/ 2606954 h 6223655"/>
              <a:gd name="connsiteX1446" fmla="*/ 7170865 w 11658599"/>
              <a:gd name="connsiteY1446" fmla="*/ 2590343 h 6223655"/>
              <a:gd name="connsiteX1447" fmla="*/ 7183368 w 11658599"/>
              <a:gd name="connsiteY1447" fmla="*/ 2592412 h 6223655"/>
              <a:gd name="connsiteX1448" fmla="*/ 7190828 w 11658599"/>
              <a:gd name="connsiteY1448" fmla="*/ 2609401 h 6223655"/>
              <a:gd name="connsiteX1449" fmla="*/ 7206822 w 11658599"/>
              <a:gd name="connsiteY1449" fmla="*/ 2621950 h 6223655"/>
              <a:gd name="connsiteX1450" fmla="*/ 7221491 w 11658599"/>
              <a:gd name="connsiteY1450" fmla="*/ 2640958 h 6223655"/>
              <a:gd name="connsiteX1451" fmla="*/ 7251378 w 11658599"/>
              <a:gd name="connsiteY1451" fmla="*/ 2637459 h 6223655"/>
              <a:gd name="connsiteX1452" fmla="*/ 7268921 w 11658599"/>
              <a:gd name="connsiteY1452" fmla="*/ 2694238 h 6223655"/>
              <a:gd name="connsiteX1453" fmla="*/ 7281055 w 11658599"/>
              <a:gd name="connsiteY1453" fmla="*/ 2712683 h 6223655"/>
              <a:gd name="connsiteX1454" fmla="*/ 7291353 w 11658599"/>
              <a:gd name="connsiteY1454" fmla="*/ 2725518 h 6223655"/>
              <a:gd name="connsiteX1455" fmla="*/ 7304545 w 11658599"/>
              <a:gd name="connsiteY1455" fmla="*/ 2714519 h 6223655"/>
              <a:gd name="connsiteX1456" fmla="*/ 7317006 w 11658599"/>
              <a:gd name="connsiteY1456" fmla="*/ 2718411 h 6223655"/>
              <a:gd name="connsiteX1457" fmla="*/ 7332267 w 11658599"/>
              <a:gd name="connsiteY1457" fmla="*/ 2719966 h 6223655"/>
              <a:gd name="connsiteX1458" fmla="*/ 7345130 w 11658599"/>
              <a:gd name="connsiteY1458" fmla="*/ 2723523 h 6223655"/>
              <a:gd name="connsiteX1459" fmla="*/ 7343187 w 11658599"/>
              <a:gd name="connsiteY1459" fmla="*/ 2731390 h 6223655"/>
              <a:gd name="connsiteX1460" fmla="*/ 7340169 w 11658599"/>
              <a:gd name="connsiteY1460" fmla="*/ 2734800 h 6223655"/>
              <a:gd name="connsiteX1461" fmla="*/ 7295575 w 11658599"/>
              <a:gd name="connsiteY1461" fmla="*/ 2746992 h 6223655"/>
              <a:gd name="connsiteX1462" fmla="*/ 7253379 w 11658599"/>
              <a:gd name="connsiteY1462" fmla="*/ 2757183 h 6223655"/>
              <a:gd name="connsiteX1463" fmla="*/ 7248088 w 11658599"/>
              <a:gd name="connsiteY1463" fmla="*/ 2783016 h 6223655"/>
              <a:gd name="connsiteX1464" fmla="*/ 7228243 w 11658599"/>
              <a:gd name="connsiteY1464" fmla="*/ 2828128 h 6223655"/>
              <a:gd name="connsiteX1465" fmla="*/ 7257470 w 11658599"/>
              <a:gd name="connsiteY1465" fmla="*/ 2853742 h 6223655"/>
              <a:gd name="connsiteX1466" fmla="*/ 7278328 w 11658599"/>
              <a:gd name="connsiteY1466" fmla="*/ 2850631 h 6223655"/>
              <a:gd name="connsiteX1467" fmla="*/ 7301583 w 11658599"/>
              <a:gd name="connsiteY1467" fmla="*/ 2845522 h 6223655"/>
              <a:gd name="connsiteX1468" fmla="*/ 7307322 w 11658599"/>
              <a:gd name="connsiteY1468" fmla="*/ 2869301 h 6223655"/>
              <a:gd name="connsiteX1469" fmla="*/ 7330274 w 11658599"/>
              <a:gd name="connsiteY1469" fmla="*/ 2868905 h 6223655"/>
              <a:gd name="connsiteX1470" fmla="*/ 7351447 w 11658599"/>
              <a:gd name="connsiteY1470" fmla="*/ 2871585 h 6223655"/>
              <a:gd name="connsiteX1471" fmla="*/ 7353468 w 11658599"/>
              <a:gd name="connsiteY1471" fmla="*/ 2877010 h 6223655"/>
              <a:gd name="connsiteX1472" fmla="*/ 7314503 w 11658599"/>
              <a:gd name="connsiteY1472" fmla="*/ 2882367 h 6223655"/>
              <a:gd name="connsiteX1473" fmla="*/ 7232127 w 11658599"/>
              <a:gd name="connsiteY1473" fmla="*/ 2899327 h 6223655"/>
              <a:gd name="connsiteX1474" fmla="*/ 7199400 w 11658599"/>
              <a:gd name="connsiteY1474" fmla="*/ 2899536 h 6223655"/>
              <a:gd name="connsiteX1475" fmla="*/ 7166673 w 11658599"/>
              <a:gd name="connsiteY1475" fmla="*/ 2899744 h 6223655"/>
              <a:gd name="connsiteX1476" fmla="*/ 7119780 w 11658599"/>
              <a:gd name="connsiteY1476" fmla="*/ 2901598 h 6223655"/>
              <a:gd name="connsiteX1477" fmla="*/ 7072886 w 11658599"/>
              <a:gd name="connsiteY1477" fmla="*/ 2903454 h 6223655"/>
              <a:gd name="connsiteX1478" fmla="*/ 7056678 w 11658599"/>
              <a:gd name="connsiteY1478" fmla="*/ 2896700 h 6223655"/>
              <a:gd name="connsiteX1479" fmla="*/ 7001894 w 11658599"/>
              <a:gd name="connsiteY1479" fmla="*/ 2918549 h 6223655"/>
              <a:gd name="connsiteX1480" fmla="*/ 6947108 w 11658599"/>
              <a:gd name="connsiteY1480" fmla="*/ 2940398 h 6223655"/>
              <a:gd name="connsiteX1481" fmla="*/ 6921805 w 11658599"/>
              <a:gd name="connsiteY1481" fmla="*/ 2941180 h 6223655"/>
              <a:gd name="connsiteX1482" fmla="*/ 6879602 w 11658599"/>
              <a:gd name="connsiteY1482" fmla="*/ 2924854 h 6223655"/>
              <a:gd name="connsiteX1483" fmla="*/ 6831362 w 11658599"/>
              <a:gd name="connsiteY1483" fmla="*/ 2928666 h 6223655"/>
              <a:gd name="connsiteX1484" fmla="*/ 6810802 w 11658599"/>
              <a:gd name="connsiteY1484" fmla="*/ 2917113 h 6223655"/>
              <a:gd name="connsiteX1485" fmla="*/ 6789540 w 11658599"/>
              <a:gd name="connsiteY1485" fmla="*/ 2936410 h 6223655"/>
              <a:gd name="connsiteX1486" fmla="*/ 6772458 w 11658599"/>
              <a:gd name="connsiteY1486" fmla="*/ 2935428 h 6223655"/>
              <a:gd name="connsiteX1487" fmla="*/ 6755142 w 11658599"/>
              <a:gd name="connsiteY1487" fmla="*/ 2944731 h 6223655"/>
              <a:gd name="connsiteX1488" fmla="*/ 6735902 w 11658599"/>
              <a:gd name="connsiteY1488" fmla="*/ 2940491 h 6223655"/>
              <a:gd name="connsiteX1489" fmla="*/ 6721367 w 11658599"/>
              <a:gd name="connsiteY1489" fmla="*/ 2925625 h 6223655"/>
              <a:gd name="connsiteX1490" fmla="*/ 6615140 w 11658599"/>
              <a:gd name="connsiteY1490" fmla="*/ 2953095 h 6223655"/>
              <a:gd name="connsiteX1491" fmla="*/ 6601341 w 11658599"/>
              <a:gd name="connsiteY1491" fmla="*/ 2971257 h 6223655"/>
              <a:gd name="connsiteX1492" fmla="*/ 6587266 w 11658599"/>
              <a:gd name="connsiteY1492" fmla="*/ 2977032 h 6223655"/>
              <a:gd name="connsiteX1493" fmla="*/ 6574679 w 11658599"/>
              <a:gd name="connsiteY1493" fmla="*/ 2966441 h 6223655"/>
              <a:gd name="connsiteX1494" fmla="*/ 6537560 w 11658599"/>
              <a:gd name="connsiteY1494" fmla="*/ 2963559 h 6223655"/>
              <a:gd name="connsiteX1495" fmla="*/ 6520061 w 11658599"/>
              <a:gd name="connsiteY1495" fmla="*/ 2964605 h 6223655"/>
              <a:gd name="connsiteX1496" fmla="*/ 6495738 w 11658599"/>
              <a:gd name="connsiteY1496" fmla="*/ 2971303 h 6223655"/>
              <a:gd name="connsiteX1497" fmla="*/ 6482043 w 11658599"/>
              <a:gd name="connsiteY1497" fmla="*/ 2976766 h 6223655"/>
              <a:gd name="connsiteX1498" fmla="*/ 6472108 w 11658599"/>
              <a:gd name="connsiteY1498" fmla="*/ 2963973 h 6223655"/>
              <a:gd name="connsiteX1499" fmla="*/ 6441266 w 11658599"/>
              <a:gd name="connsiteY1499" fmla="*/ 2979439 h 6223655"/>
              <a:gd name="connsiteX1500" fmla="*/ 6410422 w 11658599"/>
              <a:gd name="connsiteY1500" fmla="*/ 2994902 h 6223655"/>
              <a:gd name="connsiteX1501" fmla="*/ 6291120 w 11658599"/>
              <a:gd name="connsiteY1501" fmla="*/ 2976028 h 6223655"/>
              <a:gd name="connsiteX1502" fmla="*/ 6174962 w 11658599"/>
              <a:gd name="connsiteY1502" fmla="*/ 3015091 h 6223655"/>
              <a:gd name="connsiteX1503" fmla="*/ 6155539 w 11658599"/>
              <a:gd name="connsiteY1503" fmla="*/ 3002594 h 6223655"/>
              <a:gd name="connsiteX1504" fmla="*/ 6133141 w 11658599"/>
              <a:gd name="connsiteY1504" fmla="*/ 3022835 h 6223655"/>
              <a:gd name="connsiteX1505" fmla="*/ 6100414 w 11658599"/>
              <a:gd name="connsiteY1505" fmla="*/ 3023044 h 6223655"/>
              <a:gd name="connsiteX1506" fmla="*/ 6084615 w 11658599"/>
              <a:gd name="connsiteY1506" fmla="*/ 3031090 h 6223655"/>
              <a:gd name="connsiteX1507" fmla="*/ 6069049 w 11658599"/>
              <a:gd name="connsiteY1507" fmla="*/ 3028851 h 6223655"/>
              <a:gd name="connsiteX1508" fmla="*/ 6034650 w 11658599"/>
              <a:gd name="connsiteY1508" fmla="*/ 3037172 h 6223655"/>
              <a:gd name="connsiteX1509" fmla="*/ 6035698 w 11658599"/>
              <a:gd name="connsiteY1509" fmla="*/ 3056483 h 6223655"/>
              <a:gd name="connsiteX1510" fmla="*/ 6042548 w 11658599"/>
              <a:gd name="connsiteY1510" fmla="*/ 3065946 h 6223655"/>
              <a:gd name="connsiteX1511" fmla="*/ 6051905 w 11658599"/>
              <a:gd name="connsiteY1511" fmla="*/ 3063238 h 6223655"/>
              <a:gd name="connsiteX1512" fmla="*/ 6082882 w 11658599"/>
              <a:gd name="connsiteY1512" fmla="*/ 3074570 h 6223655"/>
              <a:gd name="connsiteX1513" fmla="*/ 6114326 w 11658599"/>
              <a:gd name="connsiteY1513" fmla="*/ 3065334 h 6223655"/>
              <a:gd name="connsiteX1514" fmla="*/ 6130402 w 11658599"/>
              <a:gd name="connsiteY1514" fmla="*/ 3069673 h 6223655"/>
              <a:gd name="connsiteX1515" fmla="*/ 6145692 w 11658599"/>
              <a:gd name="connsiteY1515" fmla="*/ 3059524 h 6223655"/>
              <a:gd name="connsiteX1516" fmla="*/ 6188289 w 11658599"/>
              <a:gd name="connsiteY1516" fmla="*/ 3083094 h 6223655"/>
              <a:gd name="connsiteX1517" fmla="*/ 6231120 w 11658599"/>
              <a:gd name="connsiteY1517" fmla="*/ 3096379 h 6223655"/>
              <a:gd name="connsiteX1518" fmla="*/ 6262451 w 11658599"/>
              <a:gd name="connsiteY1518" fmla="*/ 3116666 h 6223655"/>
              <a:gd name="connsiteX1519" fmla="*/ 6293229 w 11658599"/>
              <a:gd name="connsiteY1519" fmla="*/ 3112189 h 6223655"/>
              <a:gd name="connsiteX1520" fmla="*/ 6307765 w 11658599"/>
              <a:gd name="connsiteY1520" fmla="*/ 3127052 h 6223655"/>
              <a:gd name="connsiteX1521" fmla="*/ 6332019 w 11658599"/>
              <a:gd name="connsiteY1521" fmla="*/ 3106955 h 6223655"/>
              <a:gd name="connsiteX1522" fmla="*/ 6350292 w 11658599"/>
              <a:gd name="connsiteY1522" fmla="*/ 3112838 h 6223655"/>
              <a:gd name="connsiteX1523" fmla="*/ 6367778 w 11658599"/>
              <a:gd name="connsiteY1523" fmla="*/ 3104236 h 6223655"/>
              <a:gd name="connsiteX1524" fmla="*/ 6389425 w 11658599"/>
              <a:gd name="connsiteY1524" fmla="*/ 3133389 h 6223655"/>
              <a:gd name="connsiteX1525" fmla="*/ 6409563 w 11658599"/>
              <a:gd name="connsiteY1525" fmla="*/ 3122589 h 6223655"/>
              <a:gd name="connsiteX1526" fmla="*/ 6428215 w 11658599"/>
              <a:gd name="connsiteY1526" fmla="*/ 3128159 h 6223655"/>
              <a:gd name="connsiteX1527" fmla="*/ 6460028 w 11658599"/>
              <a:gd name="connsiteY1527" fmla="*/ 3135437 h 6223655"/>
              <a:gd name="connsiteX1528" fmla="*/ 6491372 w 11658599"/>
              <a:gd name="connsiteY1528" fmla="*/ 3163281 h 6223655"/>
              <a:gd name="connsiteX1529" fmla="*/ 6500467 w 11658599"/>
              <a:gd name="connsiteY1529" fmla="*/ 3155745 h 6223655"/>
              <a:gd name="connsiteX1530" fmla="*/ 6493543 w 11658599"/>
              <a:gd name="connsiteY1530" fmla="*/ 3174095 h 6223655"/>
              <a:gd name="connsiteX1531" fmla="*/ 6483325 w 11658599"/>
              <a:gd name="connsiteY1531" fmla="*/ 3190131 h 6223655"/>
              <a:gd name="connsiteX1532" fmla="*/ 6454990 w 11658599"/>
              <a:gd name="connsiteY1532" fmla="*/ 3193427 h 6223655"/>
              <a:gd name="connsiteX1533" fmla="*/ 6442026 w 11658599"/>
              <a:gd name="connsiteY1533" fmla="*/ 3207532 h 6223655"/>
              <a:gd name="connsiteX1534" fmla="*/ 6442238 w 11658599"/>
              <a:gd name="connsiteY1534" fmla="*/ 3230901 h 6223655"/>
              <a:gd name="connsiteX1535" fmla="*/ 6446318 w 11658599"/>
              <a:gd name="connsiteY1535" fmla="*/ 3247702 h 6223655"/>
              <a:gd name="connsiteX1536" fmla="*/ 6479669 w 11658599"/>
              <a:gd name="connsiteY1536" fmla="*/ 3220069 h 6223655"/>
              <a:gd name="connsiteX1537" fmla="*/ 6502519 w 11658599"/>
              <a:gd name="connsiteY1537" fmla="*/ 3261679 h 6223655"/>
              <a:gd name="connsiteX1538" fmla="*/ 6525370 w 11658599"/>
              <a:gd name="connsiteY1538" fmla="*/ 3303292 h 6223655"/>
              <a:gd name="connsiteX1539" fmla="*/ 6603996 w 11658599"/>
              <a:gd name="connsiteY1539" fmla="*/ 3287756 h 6223655"/>
              <a:gd name="connsiteX1540" fmla="*/ 6668829 w 11658599"/>
              <a:gd name="connsiteY1540" fmla="*/ 3339150 h 6223655"/>
              <a:gd name="connsiteX1541" fmla="*/ 6708243 w 11658599"/>
              <a:gd name="connsiteY1541" fmla="*/ 3306495 h 6223655"/>
              <a:gd name="connsiteX1542" fmla="*/ 6736920 w 11658599"/>
              <a:gd name="connsiteY1542" fmla="*/ 3328981 h 6223655"/>
              <a:gd name="connsiteX1543" fmla="*/ 6767320 w 11658599"/>
              <a:gd name="connsiteY1543" fmla="*/ 3324816 h 6223655"/>
              <a:gd name="connsiteX1544" fmla="*/ 6800895 w 11658599"/>
              <a:gd name="connsiteY1544" fmla="*/ 3328109 h 6223655"/>
              <a:gd name="connsiteX1545" fmla="*/ 6835492 w 11658599"/>
              <a:gd name="connsiteY1545" fmla="*/ 3335602 h 6223655"/>
              <a:gd name="connsiteX1546" fmla="*/ 6824569 w 11658599"/>
              <a:gd name="connsiteY1546" fmla="*/ 3358108 h 6223655"/>
              <a:gd name="connsiteX1547" fmla="*/ 6813645 w 11658599"/>
              <a:gd name="connsiteY1547" fmla="*/ 3380611 h 6223655"/>
              <a:gd name="connsiteX1548" fmla="*/ 6798054 w 11658599"/>
              <a:gd name="connsiteY1548" fmla="*/ 3387643 h 6223655"/>
              <a:gd name="connsiteX1549" fmla="*/ 6783950 w 11658599"/>
              <a:gd name="connsiteY1549" fmla="*/ 3378306 h 6223655"/>
              <a:gd name="connsiteX1550" fmla="*/ 6760454 w 11658599"/>
              <a:gd name="connsiteY1550" fmla="*/ 3397774 h 6223655"/>
              <a:gd name="connsiteX1551" fmla="*/ 6737424 w 11658599"/>
              <a:gd name="connsiteY1551" fmla="*/ 3396677 h 6223655"/>
              <a:gd name="connsiteX1552" fmla="*/ 6697720 w 11658599"/>
              <a:gd name="connsiteY1552" fmla="*/ 3409391 h 6223655"/>
              <a:gd name="connsiteX1553" fmla="*/ 6670724 w 11658599"/>
              <a:gd name="connsiteY1553" fmla="*/ 3451942 h 6223655"/>
              <a:gd name="connsiteX1554" fmla="*/ 6642389 w 11658599"/>
              <a:gd name="connsiteY1554" fmla="*/ 3455238 h 6223655"/>
              <a:gd name="connsiteX1555" fmla="*/ 6608615 w 11658599"/>
              <a:gd name="connsiteY1555" fmla="*/ 3436132 h 6223655"/>
              <a:gd name="connsiteX1556" fmla="*/ 6581328 w 11658599"/>
              <a:gd name="connsiteY1556" fmla="*/ 3458739 h 6223655"/>
              <a:gd name="connsiteX1557" fmla="*/ 6556650 w 11658599"/>
              <a:gd name="connsiteY1557" fmla="*/ 3432097 h 6223655"/>
              <a:gd name="connsiteX1558" fmla="*/ 6526331 w 11658599"/>
              <a:gd name="connsiteY1558" fmla="*/ 3457219 h 6223655"/>
              <a:gd name="connsiteX1559" fmla="*/ 6505732 w 11658599"/>
              <a:gd name="connsiteY1559" fmla="*/ 3447378 h 6223655"/>
              <a:gd name="connsiteX1560" fmla="*/ 6511173 w 11658599"/>
              <a:gd name="connsiteY1560" fmla="*/ 3469780 h 6223655"/>
              <a:gd name="connsiteX1561" fmla="*/ 6475415 w 11658599"/>
              <a:gd name="connsiteY1561" fmla="*/ 3472499 h 6223655"/>
              <a:gd name="connsiteX1562" fmla="*/ 6465026 w 11658599"/>
              <a:gd name="connsiteY1562" fmla="*/ 3487835 h 6223655"/>
              <a:gd name="connsiteX1563" fmla="*/ 6453767 w 11658599"/>
              <a:gd name="connsiteY1563" fmla="*/ 3443346 h 6223655"/>
              <a:gd name="connsiteX1564" fmla="*/ 6433168 w 11658599"/>
              <a:gd name="connsiteY1564" fmla="*/ 3433505 h 6223655"/>
              <a:gd name="connsiteX1565" fmla="*/ 6399017 w 11658599"/>
              <a:gd name="connsiteY1565" fmla="*/ 3439097 h 6223655"/>
              <a:gd name="connsiteX1566" fmla="*/ 6361341 w 11658599"/>
              <a:gd name="connsiteY1566" fmla="*/ 3452654 h 6223655"/>
              <a:gd name="connsiteX1567" fmla="*/ 6363123 w 11658599"/>
              <a:gd name="connsiteY1567" fmla="*/ 3504995 h 6223655"/>
              <a:gd name="connsiteX1568" fmla="*/ 6398570 w 11658599"/>
              <a:gd name="connsiteY1568" fmla="*/ 3515988 h 6223655"/>
              <a:gd name="connsiteX1569" fmla="*/ 6415065 w 11658599"/>
              <a:gd name="connsiteY1569" fmla="*/ 3518300 h 6223655"/>
              <a:gd name="connsiteX1570" fmla="*/ 6423249 w 11658599"/>
              <a:gd name="connsiteY1570" fmla="*/ 3542631 h 6223655"/>
              <a:gd name="connsiteX1571" fmla="*/ 6462039 w 11658599"/>
              <a:gd name="connsiteY1571" fmla="*/ 3537397 h 6223655"/>
              <a:gd name="connsiteX1572" fmla="*/ 6486295 w 11658599"/>
              <a:gd name="connsiteY1572" fmla="*/ 3517300 h 6223655"/>
              <a:gd name="connsiteX1573" fmla="*/ 6511362 w 11658599"/>
              <a:gd name="connsiteY1573" fmla="*/ 3526803 h 6223655"/>
              <a:gd name="connsiteX1574" fmla="*/ 6536899 w 11658599"/>
              <a:gd name="connsiteY1574" fmla="*/ 3515734 h 6223655"/>
              <a:gd name="connsiteX1575" fmla="*/ 6564922 w 11658599"/>
              <a:gd name="connsiteY1575" fmla="*/ 3526151 h 6223655"/>
              <a:gd name="connsiteX1576" fmla="*/ 6604024 w 11658599"/>
              <a:gd name="connsiteY1576" fmla="*/ 3507207 h 6223655"/>
              <a:gd name="connsiteX1577" fmla="*/ 6612599 w 11658599"/>
              <a:gd name="connsiteY1577" fmla="*/ 3514398 h 6223655"/>
              <a:gd name="connsiteX1578" fmla="*/ 6619919 w 11658599"/>
              <a:gd name="connsiteY1578" fmla="*/ 3527672 h 6223655"/>
              <a:gd name="connsiteX1579" fmla="*/ 6601782 w 11658599"/>
              <a:gd name="connsiteY1579" fmla="*/ 3548588 h 6223655"/>
              <a:gd name="connsiteX1580" fmla="*/ 6571722 w 11658599"/>
              <a:gd name="connsiteY1580" fmla="*/ 3554155 h 6223655"/>
              <a:gd name="connsiteX1581" fmla="*/ 6583961 w 11658599"/>
              <a:gd name="connsiteY1581" fmla="*/ 3604557 h 6223655"/>
              <a:gd name="connsiteX1582" fmla="*/ 6594729 w 11658599"/>
              <a:gd name="connsiteY1582" fmla="*/ 3588909 h 6223655"/>
              <a:gd name="connsiteX1583" fmla="*/ 6606583 w 11658599"/>
              <a:gd name="connsiteY1583" fmla="*/ 3590858 h 6223655"/>
              <a:gd name="connsiteX1584" fmla="*/ 6613656 w 11658599"/>
              <a:gd name="connsiteY1584" fmla="*/ 3606863 h 6223655"/>
              <a:gd name="connsiteX1585" fmla="*/ 6628819 w 11658599"/>
              <a:gd name="connsiteY1585" fmla="*/ 3618685 h 6223655"/>
              <a:gd name="connsiteX1586" fmla="*/ 6642726 w 11658599"/>
              <a:gd name="connsiteY1586" fmla="*/ 3636592 h 6223655"/>
              <a:gd name="connsiteX1587" fmla="*/ 6671061 w 11658599"/>
              <a:gd name="connsiteY1587" fmla="*/ 3633296 h 6223655"/>
              <a:gd name="connsiteX1588" fmla="*/ 6687694 w 11658599"/>
              <a:gd name="connsiteY1588" fmla="*/ 3686786 h 6223655"/>
              <a:gd name="connsiteX1589" fmla="*/ 6699197 w 11658599"/>
              <a:gd name="connsiteY1589" fmla="*/ 3704163 h 6223655"/>
              <a:gd name="connsiteX1590" fmla="*/ 6708961 w 11658599"/>
              <a:gd name="connsiteY1590" fmla="*/ 3716255 h 6223655"/>
              <a:gd name="connsiteX1591" fmla="*/ 6721468 w 11658599"/>
              <a:gd name="connsiteY1591" fmla="*/ 3705892 h 6223655"/>
              <a:gd name="connsiteX1592" fmla="*/ 6733282 w 11658599"/>
              <a:gd name="connsiteY1592" fmla="*/ 3709559 h 6223655"/>
              <a:gd name="connsiteX1593" fmla="*/ 6747751 w 11658599"/>
              <a:gd name="connsiteY1593" fmla="*/ 3711024 h 6223655"/>
              <a:gd name="connsiteX1594" fmla="*/ 6759946 w 11658599"/>
              <a:gd name="connsiteY1594" fmla="*/ 3714375 h 6223655"/>
              <a:gd name="connsiteX1595" fmla="*/ 6758104 w 11658599"/>
              <a:gd name="connsiteY1595" fmla="*/ 3721787 h 6223655"/>
              <a:gd name="connsiteX1596" fmla="*/ 6755242 w 11658599"/>
              <a:gd name="connsiteY1596" fmla="*/ 3724998 h 6223655"/>
              <a:gd name="connsiteX1597" fmla="*/ 6712964 w 11658599"/>
              <a:gd name="connsiteY1597" fmla="*/ 3736485 h 6223655"/>
              <a:gd name="connsiteX1598" fmla="*/ 6672958 w 11658599"/>
              <a:gd name="connsiteY1598" fmla="*/ 3746086 h 6223655"/>
              <a:gd name="connsiteX1599" fmla="*/ 6667943 w 11658599"/>
              <a:gd name="connsiteY1599" fmla="*/ 3770422 h 6223655"/>
              <a:gd name="connsiteX1600" fmla="*/ 6649128 w 11658599"/>
              <a:gd name="connsiteY1600" fmla="*/ 3812921 h 6223655"/>
              <a:gd name="connsiteX1601" fmla="*/ 6676298 w 11658599"/>
              <a:gd name="connsiteY1601" fmla="*/ 3836582 h 6223655"/>
              <a:gd name="connsiteX1602" fmla="*/ 6658241 w 11658599"/>
              <a:gd name="connsiteY1602" fmla="*/ 3849592 h 6223655"/>
              <a:gd name="connsiteX1603" fmla="*/ 6561434 w 11658599"/>
              <a:gd name="connsiteY1603" fmla="*/ 3854152 h 6223655"/>
              <a:gd name="connsiteX1604" fmla="*/ 6459889 w 11658599"/>
              <a:gd name="connsiteY1604" fmla="*/ 3866884 h 6223655"/>
              <a:gd name="connsiteX1605" fmla="*/ 6419896 w 11658599"/>
              <a:gd name="connsiteY1605" fmla="*/ 3865066 h 6223655"/>
              <a:gd name="connsiteX1606" fmla="*/ 6379904 w 11658599"/>
              <a:gd name="connsiteY1606" fmla="*/ 3863249 h 6223655"/>
              <a:gd name="connsiteX1607" fmla="*/ 6322517 w 11658599"/>
              <a:gd name="connsiteY1607" fmla="*/ 3862283 h 6223655"/>
              <a:gd name="connsiteX1608" fmla="*/ 6265129 w 11658599"/>
              <a:gd name="connsiteY1608" fmla="*/ 3861319 h 6223655"/>
              <a:gd name="connsiteX1609" fmla="*/ 6245691 w 11658599"/>
              <a:gd name="connsiteY1609" fmla="*/ 3853199 h 6223655"/>
              <a:gd name="connsiteX1610" fmla="*/ 6177591 w 11658599"/>
              <a:gd name="connsiteY1610" fmla="*/ 3872796 h 6223655"/>
              <a:gd name="connsiteX1611" fmla="*/ 6109490 w 11658599"/>
              <a:gd name="connsiteY1611" fmla="*/ 3892392 h 6223655"/>
              <a:gd name="connsiteX1612" fmla="*/ 6078536 w 11658599"/>
              <a:gd name="connsiteY1612" fmla="*/ 3891641 h 6223655"/>
              <a:gd name="connsiteX1613" fmla="*/ 6027854 w 11658599"/>
              <a:gd name="connsiteY1613" fmla="*/ 3871824 h 6223655"/>
              <a:gd name="connsiteX1614" fmla="*/ 5968717 w 11658599"/>
              <a:gd name="connsiteY1614" fmla="*/ 3872835 h 6223655"/>
              <a:gd name="connsiteX1615" fmla="*/ 5944220 w 11658599"/>
              <a:gd name="connsiteY1615" fmla="*/ 3859391 h 6223655"/>
              <a:gd name="connsiteX1616" fmla="*/ 5917209 w 11658599"/>
              <a:gd name="connsiteY1616" fmla="*/ 3878387 h 6223655"/>
              <a:gd name="connsiteX1617" fmla="*/ 5896393 w 11658599"/>
              <a:gd name="connsiteY1617" fmla="*/ 3876290 h 6223655"/>
              <a:gd name="connsiteX1618" fmla="*/ 5874739 w 11658599"/>
              <a:gd name="connsiteY1618" fmla="*/ 3885008 h 6223655"/>
              <a:gd name="connsiteX1619" fmla="*/ 5851462 w 11658599"/>
              <a:gd name="connsiteY1619" fmla="*/ 3879346 h 6223655"/>
              <a:gd name="connsiteX1620" fmla="*/ 5834504 w 11658599"/>
              <a:gd name="connsiteY1620" fmla="*/ 3862788 h 6223655"/>
              <a:gd name="connsiteX1621" fmla="*/ 5703257 w 11658599"/>
              <a:gd name="connsiteY1621" fmla="*/ 3885103 h 6223655"/>
              <a:gd name="connsiteX1622" fmla="*/ 5685425 w 11658599"/>
              <a:gd name="connsiteY1622" fmla="*/ 3903368 h 6223655"/>
              <a:gd name="connsiteX1623" fmla="*/ 5667920 w 11658599"/>
              <a:gd name="connsiteY1623" fmla="*/ 3908573 h 6223655"/>
              <a:gd name="connsiteX1624" fmla="*/ 5653111 w 11658599"/>
              <a:gd name="connsiteY1624" fmla="*/ 3896637 h 6223655"/>
              <a:gd name="connsiteX1625" fmla="*/ 5607919 w 11658599"/>
              <a:gd name="connsiteY1625" fmla="*/ 3891293 h 6223655"/>
              <a:gd name="connsiteX1626" fmla="*/ 5586485 w 11658599"/>
              <a:gd name="connsiteY1626" fmla="*/ 3891305 h 6223655"/>
              <a:gd name="connsiteX1627" fmla="*/ 5556411 w 11658599"/>
              <a:gd name="connsiteY1627" fmla="*/ 3896845 h 6223655"/>
              <a:gd name="connsiteX1628" fmla="*/ 5539387 w 11658599"/>
              <a:gd name="connsiteY1628" fmla="*/ 3901744 h 6223655"/>
              <a:gd name="connsiteX1629" fmla="*/ 5527937 w 11658599"/>
              <a:gd name="connsiteY1629" fmla="*/ 3887656 h 6223655"/>
              <a:gd name="connsiteX1630" fmla="*/ 5489428 w 11658599"/>
              <a:gd name="connsiteY1630" fmla="*/ 3902021 h 6223655"/>
              <a:gd name="connsiteX1631" fmla="*/ 5450918 w 11658599"/>
              <a:gd name="connsiteY1631" fmla="*/ 3916383 h 6223655"/>
              <a:gd name="connsiteX1632" fmla="*/ 5306184 w 11658599"/>
              <a:gd name="connsiteY1632" fmla="*/ 3889085 h 6223655"/>
              <a:gd name="connsiteX1633" fmla="*/ 5162182 w 11658599"/>
              <a:gd name="connsiteY1633" fmla="*/ 3922989 h 6223655"/>
              <a:gd name="connsiteX1634" fmla="*/ 5139124 w 11658599"/>
              <a:gd name="connsiteY1634" fmla="*/ 3908621 h 6223655"/>
              <a:gd name="connsiteX1635" fmla="*/ 5110676 w 11658599"/>
              <a:gd name="connsiteY1635" fmla="*/ 3928541 h 6223655"/>
              <a:gd name="connsiteX1636" fmla="*/ 5070684 w 11658599"/>
              <a:gd name="connsiteY1636" fmla="*/ 3926724 h 6223655"/>
              <a:gd name="connsiteX1637" fmla="*/ 5050950 w 11658599"/>
              <a:gd name="connsiteY1637" fmla="*/ 3934212 h 6223655"/>
              <a:gd name="connsiteX1638" fmla="*/ 5032054 w 11658599"/>
              <a:gd name="connsiteY1638" fmla="*/ 3930886 h 6223655"/>
              <a:gd name="connsiteX1639" fmla="*/ 4989585 w 11658599"/>
              <a:gd name="connsiteY1639" fmla="*/ 3937507 h 6223655"/>
              <a:gd name="connsiteX1640" fmla="*/ 4989828 w 11658599"/>
              <a:gd name="connsiteY1640" fmla="*/ 3957907 h 6223655"/>
              <a:gd name="connsiteX1641" fmla="*/ 4997689 w 11658599"/>
              <a:gd name="connsiteY1641" fmla="*/ 3968296 h 6223655"/>
              <a:gd name="connsiteX1642" fmla="*/ 5009266 w 11658599"/>
              <a:gd name="connsiteY1642" fmla="*/ 3966027 h 6223655"/>
              <a:gd name="connsiteX1643" fmla="*/ 5046502 w 11658599"/>
              <a:gd name="connsiteY1643" fmla="*/ 3979888 h 6223655"/>
              <a:gd name="connsiteX1644" fmla="*/ 5085411 w 11658599"/>
              <a:gd name="connsiteY1644" fmla="*/ 3972120 h 6223655"/>
              <a:gd name="connsiteX1645" fmla="*/ 5104818 w 11658599"/>
              <a:gd name="connsiteY1645" fmla="*/ 3977688 h 6223655"/>
              <a:gd name="connsiteX1646" fmla="*/ 5124042 w 11658599"/>
              <a:gd name="connsiteY1646" fmla="*/ 3967954 h 6223655"/>
              <a:gd name="connsiteX1647" fmla="*/ 5174817 w 11658599"/>
              <a:gd name="connsiteY1647" fmla="*/ 3995423 h 6223655"/>
              <a:gd name="connsiteX1648" fmla="*/ 5226428 w 11658599"/>
              <a:gd name="connsiteY1648" fmla="*/ 4012077 h 6223655"/>
              <a:gd name="connsiteX1649" fmla="*/ 5263616 w 11658599"/>
              <a:gd name="connsiteY1649" fmla="*/ 4035389 h 6223655"/>
              <a:gd name="connsiteX1650" fmla="*/ 5301457 w 11658599"/>
              <a:gd name="connsiteY1650" fmla="*/ 4032590 h 6223655"/>
              <a:gd name="connsiteX1651" fmla="*/ 5318417 w 11658599"/>
              <a:gd name="connsiteY1651" fmla="*/ 4049145 h 6223655"/>
              <a:gd name="connsiteX1652" fmla="*/ 5349126 w 11658599"/>
              <a:gd name="connsiteY1652" fmla="*/ 4029493 h 6223655"/>
              <a:gd name="connsiteX1653" fmla="*/ 5371133 w 11658599"/>
              <a:gd name="connsiteY1653" fmla="*/ 4036824 h 6223655"/>
              <a:gd name="connsiteX1654" fmla="*/ 5392957 w 11658599"/>
              <a:gd name="connsiteY1654" fmla="*/ 4028855 h 6223655"/>
              <a:gd name="connsiteX1655" fmla="*/ 5417838 w 11658599"/>
              <a:gd name="connsiteY1655" fmla="*/ 4060899 h 6223655"/>
              <a:gd name="connsiteX1656" fmla="*/ 5443019 w 11658599"/>
              <a:gd name="connsiteY1656" fmla="*/ 4050781 h 6223655"/>
              <a:gd name="connsiteX1657" fmla="*/ 5465507 w 11658599"/>
              <a:gd name="connsiteY1657" fmla="*/ 4057806 h 6223655"/>
              <a:gd name="connsiteX1658" fmla="*/ 5503981 w 11658599"/>
              <a:gd name="connsiteY1658" fmla="*/ 4067449 h 6223655"/>
              <a:gd name="connsiteX1659" fmla="*/ 5540779 w 11658599"/>
              <a:gd name="connsiteY1659" fmla="*/ 4098719 h 6223655"/>
              <a:gd name="connsiteX1660" fmla="*/ 5552295 w 11658599"/>
              <a:gd name="connsiteY1660" fmla="*/ 4091350 h 6223655"/>
              <a:gd name="connsiteX1661" fmla="*/ 5542852 w 11658599"/>
              <a:gd name="connsiteY1661" fmla="*/ 4110241 h 6223655"/>
              <a:gd name="connsiteX1662" fmla="*/ 5529509 w 11658599"/>
              <a:gd name="connsiteY1662" fmla="*/ 4126491 h 6223655"/>
              <a:gd name="connsiteX1663" fmla="*/ 5494716 w 11658599"/>
              <a:gd name="connsiteY1663" fmla="*/ 4128198 h 6223655"/>
              <a:gd name="connsiteX1664" fmla="*/ 5478122 w 11658599"/>
              <a:gd name="connsiteY1664" fmla="*/ 4142243 h 6223655"/>
              <a:gd name="connsiteX1665" fmla="*/ 5477128 w 11658599"/>
              <a:gd name="connsiteY1665" fmla="*/ 4166863 h 6223655"/>
              <a:gd name="connsiteX1666" fmla="*/ 5481210 w 11658599"/>
              <a:gd name="connsiteY1666" fmla="*/ 4184808 h 6223655"/>
              <a:gd name="connsiteX1667" fmla="*/ 5523436 w 11658599"/>
              <a:gd name="connsiteY1667" fmla="*/ 4157787 h 6223655"/>
              <a:gd name="connsiteX1668" fmla="*/ 5549120 w 11658599"/>
              <a:gd name="connsiteY1668" fmla="*/ 4203023 h 6223655"/>
              <a:gd name="connsiteX1669" fmla="*/ 5574803 w 11658599"/>
              <a:gd name="connsiteY1669" fmla="*/ 4248261 h 6223655"/>
              <a:gd name="connsiteX1670" fmla="*/ 5671691 w 11658599"/>
              <a:gd name="connsiteY1670" fmla="*/ 4236797 h 6223655"/>
              <a:gd name="connsiteX1671" fmla="*/ 5748138 w 11658599"/>
              <a:gd name="connsiteY1671" fmla="*/ 4294946 h 6223655"/>
              <a:gd name="connsiteX1672" fmla="*/ 5798040 w 11658599"/>
              <a:gd name="connsiteY1672" fmla="*/ 4263015 h 6223655"/>
              <a:gd name="connsiteX1673" fmla="*/ 5831867 w 11658599"/>
              <a:gd name="connsiteY1673" fmla="*/ 4288477 h 6223655"/>
              <a:gd name="connsiteX1674" fmla="*/ 5869230 w 11658599"/>
              <a:gd name="connsiteY1674" fmla="*/ 4285983 h 6223655"/>
              <a:gd name="connsiteX1675" fmla="*/ 5910070 w 11658599"/>
              <a:gd name="connsiteY1675" fmla="*/ 4291540 h 6223655"/>
              <a:gd name="connsiteX1676" fmla="*/ 5951934 w 11658599"/>
              <a:gd name="connsiteY1676" fmla="*/ 4301583 h 6223655"/>
              <a:gd name="connsiteX1677" fmla="*/ 5937382 w 11658599"/>
              <a:gd name="connsiteY1677" fmla="*/ 4324601 h 6223655"/>
              <a:gd name="connsiteX1678" fmla="*/ 5922830 w 11658599"/>
              <a:gd name="connsiteY1678" fmla="*/ 4347617 h 6223655"/>
              <a:gd name="connsiteX1679" fmla="*/ 5903406 w 11658599"/>
              <a:gd name="connsiteY1679" fmla="*/ 4354051 h 6223655"/>
              <a:gd name="connsiteX1680" fmla="*/ 5886677 w 11658599"/>
              <a:gd name="connsiteY1680" fmla="*/ 4343341 h 6223655"/>
              <a:gd name="connsiteX1681" fmla="*/ 5856928 w 11658599"/>
              <a:gd name="connsiteY1681" fmla="*/ 4362379 h 6223655"/>
              <a:gd name="connsiteX1682" fmla="*/ 5828853 w 11658599"/>
              <a:gd name="connsiteY1682" fmla="*/ 4359790 h 6223655"/>
              <a:gd name="connsiteX1683" fmla="*/ 5779666 w 11658599"/>
              <a:gd name="connsiteY1683" fmla="*/ 4370706 h 6223655"/>
              <a:gd name="connsiteX1684" fmla="*/ 5744404 w 11658599"/>
              <a:gd name="connsiteY1684" fmla="*/ 4413831 h 6223655"/>
              <a:gd name="connsiteX1685" fmla="*/ 5709611 w 11658599"/>
              <a:gd name="connsiteY1685" fmla="*/ 4415538 h 6223655"/>
              <a:gd name="connsiteX1686" fmla="*/ 5669376 w 11658599"/>
              <a:gd name="connsiteY1686" fmla="*/ 4393318 h 6223655"/>
              <a:gd name="connsiteX1687" fmla="*/ 5634828 w 11658599"/>
              <a:gd name="connsiteY1687" fmla="*/ 4415425 h 6223655"/>
              <a:gd name="connsiteX1688" fmla="*/ 5606107 w 11658599"/>
              <a:gd name="connsiteY1688" fmla="*/ 4385836 h 6223655"/>
              <a:gd name="connsiteX1689" fmla="*/ 5567721 w 11658599"/>
              <a:gd name="connsiteY1689" fmla="*/ 4410401 h 6223655"/>
              <a:gd name="connsiteX1690" fmla="*/ 5543084 w 11658599"/>
              <a:gd name="connsiteY1690" fmla="*/ 4398757 h 6223655"/>
              <a:gd name="connsiteX1691" fmla="*/ 5548529 w 11658599"/>
              <a:gd name="connsiteY1691" fmla="*/ 4422684 h 6223655"/>
              <a:gd name="connsiteX1692" fmla="*/ 5504699 w 11658599"/>
              <a:gd name="connsiteY1692" fmla="*/ 4423323 h 6223655"/>
              <a:gd name="connsiteX1693" fmla="*/ 5491185 w 11658599"/>
              <a:gd name="connsiteY1693" fmla="*/ 4438824 h 6223655"/>
              <a:gd name="connsiteX1694" fmla="*/ 5479817 w 11658599"/>
              <a:gd name="connsiteY1694" fmla="*/ 4391278 h 6223655"/>
              <a:gd name="connsiteX1695" fmla="*/ 5455179 w 11658599"/>
              <a:gd name="connsiteY1695" fmla="*/ 4379634 h 6223655"/>
              <a:gd name="connsiteX1696" fmla="*/ 5413158 w 11658599"/>
              <a:gd name="connsiteY1696" fmla="*/ 4383397 h 6223655"/>
              <a:gd name="connsiteX1697" fmla="*/ 5366403 w 11658599"/>
              <a:gd name="connsiteY1697" fmla="*/ 4395327 h 6223655"/>
              <a:gd name="connsiteX1698" fmla="*/ 5365774 w 11658599"/>
              <a:gd name="connsiteY1698" fmla="*/ 4450551 h 6223655"/>
              <a:gd name="connsiteX1699" fmla="*/ 5408489 w 11658599"/>
              <a:gd name="connsiteY1699" fmla="*/ 4464333 h 6223655"/>
              <a:gd name="connsiteX1700" fmla="*/ 5428515 w 11658599"/>
              <a:gd name="connsiteY1700" fmla="*/ 4467793 h 6223655"/>
              <a:gd name="connsiteX1701" fmla="*/ 5437209 w 11658599"/>
              <a:gd name="connsiteY1701" fmla="*/ 4493922 h 6223655"/>
              <a:gd name="connsiteX1702" fmla="*/ 5484877 w 11658599"/>
              <a:gd name="connsiteY1702" fmla="*/ 4490826 h 6223655"/>
              <a:gd name="connsiteX1703" fmla="*/ 5515587 w 11658599"/>
              <a:gd name="connsiteY1703" fmla="*/ 4471174 h 6223655"/>
              <a:gd name="connsiteX1704" fmla="*/ 5545701 w 11658599"/>
              <a:gd name="connsiteY1704" fmla="*/ 4482740 h 6223655"/>
              <a:gd name="connsiteX1705" fmla="*/ 5577493 w 11658599"/>
              <a:gd name="connsiteY1705" fmla="*/ 4472673 h 6223655"/>
              <a:gd name="connsiteX1706" fmla="*/ 5611169 w 11658599"/>
              <a:gd name="connsiteY1706" fmla="*/ 4485387 h 6223655"/>
              <a:gd name="connsiteX1707" fmla="*/ 5659954 w 11658599"/>
              <a:gd name="connsiteY1707" fmla="*/ 4467873 h 6223655"/>
              <a:gd name="connsiteX1708" fmla="*/ 5670043 w 11658599"/>
              <a:gd name="connsiteY1708" fmla="*/ 4475978 h 6223655"/>
              <a:gd name="connsiteX1709" fmla="*/ 5678275 w 11658599"/>
              <a:gd name="connsiteY1709" fmla="*/ 4490410 h 6223655"/>
              <a:gd name="connsiteX1710" fmla="*/ 5654995 w 11658599"/>
              <a:gd name="connsiteY1710" fmla="*/ 4511306 h 6223655"/>
              <a:gd name="connsiteX1711" fmla="*/ 5617974 w 11658599"/>
              <a:gd name="connsiteY1711" fmla="*/ 4515296 h 6223655"/>
              <a:gd name="connsiteX1712" fmla="*/ 5630222 w 11658599"/>
              <a:gd name="connsiteY1712" fmla="*/ 4569130 h 6223655"/>
              <a:gd name="connsiteX1713" fmla="*/ 5644217 w 11658599"/>
              <a:gd name="connsiteY1713" fmla="*/ 4553323 h 6223655"/>
              <a:gd name="connsiteX1714" fmla="*/ 5658593 w 11658599"/>
              <a:gd name="connsiteY1714" fmla="*/ 4556113 h 6223655"/>
              <a:gd name="connsiteX1715" fmla="*/ 5666375 w 11658599"/>
              <a:gd name="connsiteY1715" fmla="*/ 4573406 h 6223655"/>
              <a:gd name="connsiteX1716" fmla="*/ 5684265 w 11658599"/>
              <a:gd name="connsiteY1716" fmla="*/ 4586798 h 6223655"/>
              <a:gd name="connsiteX1717" fmla="*/ 5700295 w 11658599"/>
              <a:gd name="connsiteY1717" fmla="*/ 4606519 h 6223655"/>
              <a:gd name="connsiteX1718" fmla="*/ 5735087 w 11658599"/>
              <a:gd name="connsiteY1718" fmla="*/ 4604812 h 6223655"/>
              <a:gd name="connsiteX1719" fmla="*/ 5752537 w 11658599"/>
              <a:gd name="connsiteY1719" fmla="*/ 4662170 h 6223655"/>
              <a:gd name="connsiteX1720" fmla="*/ 5765659 w 11658599"/>
              <a:gd name="connsiteY1720" fmla="*/ 4681184 h 6223655"/>
              <a:gd name="connsiteX1721" fmla="*/ 5776938 w 11658599"/>
              <a:gd name="connsiteY1721" fmla="*/ 4694523 h 6223655"/>
              <a:gd name="connsiteX1722" fmla="*/ 5792773 w 11658599"/>
              <a:gd name="connsiteY1722" fmla="*/ 4684390 h 6223655"/>
              <a:gd name="connsiteX1723" fmla="*/ 5807010 w 11658599"/>
              <a:gd name="connsiteY1723" fmla="*/ 4688986 h 6223655"/>
              <a:gd name="connsiteX1724" fmla="*/ 5824607 w 11658599"/>
              <a:gd name="connsiteY1724" fmla="*/ 4691430 h 6223655"/>
              <a:gd name="connsiteX1725" fmla="*/ 5839325 w 11658599"/>
              <a:gd name="connsiteY1725" fmla="*/ 4695717 h 6223655"/>
              <a:gd name="connsiteX1726" fmla="*/ 5836677 w 11658599"/>
              <a:gd name="connsiteY1726" fmla="*/ 4703406 h 6223655"/>
              <a:gd name="connsiteX1727" fmla="*/ 5833009 w 11658599"/>
              <a:gd name="connsiteY1727" fmla="*/ 4706610 h 6223655"/>
              <a:gd name="connsiteX1728" fmla="*/ 5780743 w 11658599"/>
              <a:gd name="connsiteY1728" fmla="*/ 4716074 h 6223655"/>
              <a:gd name="connsiteX1729" fmla="*/ 5731355 w 11658599"/>
              <a:gd name="connsiteY1729" fmla="*/ 4723694 h 6223655"/>
              <a:gd name="connsiteX1730" fmla="*/ 5723922 w 11658599"/>
              <a:gd name="connsiteY1730" fmla="*/ 4749007 h 6223655"/>
              <a:gd name="connsiteX1731" fmla="*/ 5698657 w 11658599"/>
              <a:gd name="connsiteY1731" fmla="*/ 4792586 h 6223655"/>
              <a:gd name="connsiteX1732" fmla="*/ 5731215 w 11658599"/>
              <a:gd name="connsiteY1732" fmla="*/ 4819720 h 6223655"/>
              <a:gd name="connsiteX1733" fmla="*/ 5755530 w 11658599"/>
              <a:gd name="connsiteY1733" fmla="*/ 4817864 h 6223655"/>
              <a:gd name="connsiteX1734" fmla="*/ 5782723 w 11658599"/>
              <a:gd name="connsiteY1734" fmla="*/ 4814168 h 6223655"/>
              <a:gd name="connsiteX1735" fmla="*/ 5788168 w 11658599"/>
              <a:gd name="connsiteY1735" fmla="*/ 4838095 h 6223655"/>
              <a:gd name="connsiteX1736" fmla="*/ 5814772 w 11658599"/>
              <a:gd name="connsiteY1736" fmla="*/ 4839056 h 6223655"/>
              <a:gd name="connsiteX1737" fmla="*/ 5846479 w 11658599"/>
              <a:gd name="connsiteY1737" fmla="*/ 4862450 h 6223655"/>
              <a:gd name="connsiteX1738" fmla="*/ 5914075 w 11658599"/>
              <a:gd name="connsiteY1738" fmla="*/ 4908277 h 6223655"/>
              <a:gd name="connsiteX1739" fmla="*/ 5957503 w 11658599"/>
              <a:gd name="connsiteY1739" fmla="*/ 4901044 h 6223655"/>
              <a:gd name="connsiteX1740" fmla="*/ 5999259 w 11658599"/>
              <a:gd name="connsiteY1740" fmla="*/ 4915441 h 6223655"/>
              <a:gd name="connsiteX1741" fmla="*/ 5940379 w 11658599"/>
              <a:gd name="connsiteY1741" fmla="*/ 4951407 h 6223655"/>
              <a:gd name="connsiteX1742" fmla="*/ 5921841 w 11658599"/>
              <a:gd name="connsiteY1742" fmla="*/ 4958176 h 6223655"/>
              <a:gd name="connsiteX1743" fmla="*/ 5883794 w 11658599"/>
              <a:gd name="connsiteY1743" fmla="*/ 4956893 h 6223655"/>
              <a:gd name="connsiteX1744" fmla="*/ 5810379 w 11658599"/>
              <a:gd name="connsiteY1744" fmla="*/ 4954420 h 6223655"/>
              <a:gd name="connsiteX1745" fmla="*/ 5785262 w 11658599"/>
              <a:gd name="connsiteY1745" fmla="*/ 4948533 h 6223655"/>
              <a:gd name="connsiteX1746" fmla="*/ 5698814 w 11658599"/>
              <a:gd name="connsiteY1746" fmla="*/ 4959033 h 6223655"/>
              <a:gd name="connsiteX1747" fmla="*/ 5612363 w 11658599"/>
              <a:gd name="connsiteY1747" fmla="*/ 4969533 h 6223655"/>
              <a:gd name="connsiteX1748" fmla="*/ 5572758 w 11658599"/>
              <a:gd name="connsiteY1748" fmla="*/ 4968049 h 6223655"/>
              <a:gd name="connsiteX1749" fmla="*/ 5507311 w 11658599"/>
              <a:gd name="connsiteY1749" fmla="*/ 4953579 h 6223655"/>
              <a:gd name="connsiteX1750" fmla="*/ 5431725 w 11658599"/>
              <a:gd name="connsiteY1750" fmla="*/ 4952328 h 6223655"/>
              <a:gd name="connsiteX1751" fmla="*/ 5399966 w 11658599"/>
              <a:gd name="connsiteY1751" fmla="*/ 4942830 h 6223655"/>
              <a:gd name="connsiteX1752" fmla="*/ 5366040 w 11658599"/>
              <a:gd name="connsiteY1752" fmla="*/ 4954265 h 6223655"/>
              <a:gd name="connsiteX1753" fmla="*/ 5339354 w 11658599"/>
              <a:gd name="connsiteY1753" fmla="*/ 4952236 h 6223655"/>
              <a:gd name="connsiteX1754" fmla="*/ 5311947 w 11658599"/>
              <a:gd name="connsiteY1754" fmla="*/ 4957185 h 6223655"/>
              <a:gd name="connsiteX1755" fmla="*/ 5282000 w 11658599"/>
              <a:gd name="connsiteY1755" fmla="*/ 4952767 h 6223655"/>
              <a:gd name="connsiteX1756" fmla="*/ 5259781 w 11658599"/>
              <a:gd name="connsiteY1756" fmla="*/ 4941495 h 6223655"/>
              <a:gd name="connsiteX1757" fmla="*/ 5092673 w 11658599"/>
              <a:gd name="connsiteY1757" fmla="*/ 4951720 h 6223655"/>
              <a:gd name="connsiteX1758" fmla="*/ 5070460 w 11658599"/>
              <a:gd name="connsiteY1758" fmla="*/ 4962978 h 6223655"/>
              <a:gd name="connsiteX1759" fmla="*/ 5048244 w 11658599"/>
              <a:gd name="connsiteY1759" fmla="*/ 4965786 h 6223655"/>
              <a:gd name="connsiteX1760" fmla="*/ 5028922 w 11658599"/>
              <a:gd name="connsiteY1760" fmla="*/ 4957576 h 6223655"/>
              <a:gd name="connsiteX1761" fmla="*/ 4970963 w 11658599"/>
              <a:gd name="connsiteY1761" fmla="*/ 4952658 h 6223655"/>
              <a:gd name="connsiteX1762" fmla="*/ 4943555 w 11658599"/>
              <a:gd name="connsiteY1762" fmla="*/ 4951975 h 6223655"/>
              <a:gd name="connsiteX1763" fmla="*/ 4905278 w 11658599"/>
              <a:gd name="connsiteY1763" fmla="*/ 4954595 h 6223655"/>
              <a:gd name="connsiteX1764" fmla="*/ 4883667 w 11658599"/>
              <a:gd name="connsiteY1764" fmla="*/ 4957220 h 6223655"/>
              <a:gd name="connsiteX1765" fmla="*/ 4868571 w 11658599"/>
              <a:gd name="connsiteY1765" fmla="*/ 4947725 h 6223655"/>
              <a:gd name="connsiteX1766" fmla="*/ 4819793 w 11658599"/>
              <a:gd name="connsiteY1766" fmla="*/ 4955790 h 6223655"/>
              <a:gd name="connsiteX1767" fmla="*/ 4771012 w 11658599"/>
              <a:gd name="connsiteY1767" fmla="*/ 4963852 h 6223655"/>
              <a:gd name="connsiteX1768" fmla="*/ 4585060 w 11658599"/>
              <a:gd name="connsiteY1768" fmla="*/ 4941505 h 6223655"/>
              <a:gd name="connsiteX1769" fmla="*/ 4402016 w 11658599"/>
              <a:gd name="connsiteY1769" fmla="*/ 4958827 h 6223655"/>
              <a:gd name="connsiteX1770" fmla="*/ 4372068 w 11658599"/>
              <a:gd name="connsiteY1770" fmla="*/ 4948777 h 6223655"/>
              <a:gd name="connsiteX1771" fmla="*/ 4336333 w 11658599"/>
              <a:gd name="connsiteY1771" fmla="*/ 4960764 h 6223655"/>
              <a:gd name="connsiteX1772" fmla="*/ 4285136 w 11658599"/>
              <a:gd name="connsiteY1772" fmla="*/ 4958298 h 6223655"/>
              <a:gd name="connsiteX1773" fmla="*/ 4260144 w 11658599"/>
              <a:gd name="connsiteY1773" fmla="*/ 4962513 h 6223655"/>
              <a:gd name="connsiteX1774" fmla="*/ 4235873 w 11658599"/>
              <a:gd name="connsiteY1774" fmla="*/ 4959750 h 6223655"/>
              <a:gd name="connsiteX1775" fmla="*/ 4181781 w 11658599"/>
              <a:gd name="connsiteY1775" fmla="*/ 4962670 h 6223655"/>
              <a:gd name="connsiteX1776" fmla="*/ 4182750 w 11658599"/>
              <a:gd name="connsiteY1776" fmla="*/ 4975893 h 6223655"/>
              <a:gd name="connsiteX1777" fmla="*/ 4193136 w 11658599"/>
              <a:gd name="connsiteY1777" fmla="*/ 4982876 h 6223655"/>
              <a:gd name="connsiteX1778" fmla="*/ 4207866 w 11658599"/>
              <a:gd name="connsiteY1778" fmla="*/ 4981779 h 6223655"/>
              <a:gd name="connsiteX1779" fmla="*/ 4255927 w 11658599"/>
              <a:gd name="connsiteY1779" fmla="*/ 4991958 h 6223655"/>
              <a:gd name="connsiteX1780" fmla="*/ 4305431 w 11658599"/>
              <a:gd name="connsiteY1780" fmla="*/ 4988180 h 6223655"/>
              <a:gd name="connsiteX1781" fmla="*/ 4330425 w 11658599"/>
              <a:gd name="connsiteY1781" fmla="*/ 4992412 h 6223655"/>
              <a:gd name="connsiteX1782" fmla="*/ 4354693 w 11658599"/>
              <a:gd name="connsiteY1782" fmla="*/ 4986726 h 6223655"/>
              <a:gd name="connsiteX1783" fmla="*/ 4420505 w 11658599"/>
              <a:gd name="connsiteY1783" fmla="*/ 5006156 h 6223655"/>
              <a:gd name="connsiteX1784" fmla="*/ 4487038 w 11658599"/>
              <a:gd name="connsiteY1784" fmla="*/ 5018607 h 6223655"/>
              <a:gd name="connsiteX1785" fmla="*/ 4535342 w 11658599"/>
              <a:gd name="connsiteY1785" fmla="*/ 5034907 h 6223655"/>
              <a:gd name="connsiteX1786" fmla="*/ 4583639 w 11658599"/>
              <a:gd name="connsiteY1786" fmla="*/ 5034313 h 6223655"/>
              <a:gd name="connsiteX1787" fmla="*/ 4605860 w 11658599"/>
              <a:gd name="connsiteY1787" fmla="*/ 5045584 h 6223655"/>
              <a:gd name="connsiteX1788" fmla="*/ 4644494 w 11658599"/>
              <a:gd name="connsiteY1788" fmla="*/ 5033843 h 6223655"/>
              <a:gd name="connsiteX1789" fmla="*/ 4672871 w 11658599"/>
              <a:gd name="connsiteY1789" fmla="*/ 5039301 h 6223655"/>
              <a:gd name="connsiteX1790" fmla="*/ 4700521 w 11658599"/>
              <a:gd name="connsiteY1790" fmla="*/ 5034842 h 6223655"/>
              <a:gd name="connsiteX1791" fmla="*/ 4733369 w 11658599"/>
              <a:gd name="connsiteY1791" fmla="*/ 5056402 h 6223655"/>
              <a:gd name="connsiteX1792" fmla="*/ 4765243 w 11658599"/>
              <a:gd name="connsiteY1792" fmla="*/ 5050659 h 6223655"/>
              <a:gd name="connsiteX1793" fmla="*/ 4794224 w 11658599"/>
              <a:gd name="connsiteY1793" fmla="*/ 5055934 h 6223655"/>
              <a:gd name="connsiteX1794" fmla="*/ 4843732 w 11658599"/>
              <a:gd name="connsiteY1794" fmla="*/ 5063421 h 6223655"/>
              <a:gd name="connsiteX1795" fmla="*/ 4891794 w 11658599"/>
              <a:gd name="connsiteY1795" fmla="*/ 5084862 h 6223655"/>
              <a:gd name="connsiteX1796" fmla="*/ 4906282 w 11658599"/>
              <a:gd name="connsiteY1796" fmla="*/ 5080460 h 6223655"/>
              <a:gd name="connsiteX1797" fmla="*/ 4894816 w 11658599"/>
              <a:gd name="connsiteY1797" fmla="*/ 5092393 h 6223655"/>
              <a:gd name="connsiteX1798" fmla="*/ 4878278 w 11658599"/>
              <a:gd name="connsiteY1798" fmla="*/ 5102490 h 6223655"/>
              <a:gd name="connsiteX1799" fmla="*/ 4833842 w 11658599"/>
              <a:gd name="connsiteY1799" fmla="*/ 5102474 h 6223655"/>
              <a:gd name="connsiteX1800" fmla="*/ 4813077 w 11658599"/>
              <a:gd name="connsiteY1800" fmla="*/ 5111038 h 6223655"/>
              <a:gd name="connsiteX1801" fmla="*/ 4812598 w 11658599"/>
              <a:gd name="connsiteY1801" fmla="*/ 5126954 h 6223655"/>
              <a:gd name="connsiteX1802" fmla="*/ 4818397 w 11658599"/>
              <a:gd name="connsiteY1802" fmla="*/ 5138710 h 6223655"/>
              <a:gd name="connsiteX1803" fmla="*/ 4871520 w 11658599"/>
              <a:gd name="connsiteY1803" fmla="*/ 5122567 h 6223655"/>
              <a:gd name="connsiteX1804" fmla="*/ 4905820 w 11658599"/>
              <a:gd name="connsiteY1804" fmla="*/ 5152698 h 6223655"/>
              <a:gd name="connsiteX1805" fmla="*/ 4940120 w 11658599"/>
              <a:gd name="connsiteY1805" fmla="*/ 5182830 h 6223655"/>
              <a:gd name="connsiteX1806" fmla="*/ 5063642 w 11658599"/>
              <a:gd name="connsiteY1806" fmla="*/ 5178526 h 6223655"/>
              <a:gd name="connsiteX1807" fmla="*/ 5163270 w 11658599"/>
              <a:gd name="connsiteY1807" fmla="*/ 5218658 h 6223655"/>
              <a:gd name="connsiteX1808" fmla="*/ 5226051 w 11658599"/>
              <a:gd name="connsiteY1808" fmla="*/ 5199581 h 6223655"/>
              <a:gd name="connsiteX1809" fmla="*/ 5270127 w 11658599"/>
              <a:gd name="connsiteY1809" fmla="*/ 5217165 h 6223655"/>
              <a:gd name="connsiteX1810" fmla="*/ 5317822 w 11658599"/>
              <a:gd name="connsiteY1810" fmla="*/ 5216754 h 6223655"/>
              <a:gd name="connsiteX1811" fmla="*/ 5370224 w 11658599"/>
              <a:gd name="connsiteY1811" fmla="*/ 5221669 h 6223655"/>
              <a:gd name="connsiteX1812" fmla="*/ 5424081 w 11658599"/>
              <a:gd name="connsiteY1812" fmla="*/ 5229524 h 6223655"/>
              <a:gd name="connsiteX1813" fmla="*/ 5406214 w 11658599"/>
              <a:gd name="connsiteY1813" fmla="*/ 5243966 h 6223655"/>
              <a:gd name="connsiteX1814" fmla="*/ 5388348 w 11658599"/>
              <a:gd name="connsiteY1814" fmla="*/ 5258406 h 6223655"/>
              <a:gd name="connsiteX1815" fmla="*/ 5363717 w 11658599"/>
              <a:gd name="connsiteY1815" fmla="*/ 5261948 h 6223655"/>
              <a:gd name="connsiteX1816" fmla="*/ 5341981 w 11658599"/>
              <a:gd name="connsiteY1816" fmla="*/ 5254472 h 6223655"/>
              <a:gd name="connsiteX1817" fmla="*/ 5304554 w 11658599"/>
              <a:gd name="connsiteY1817" fmla="*/ 5265845 h 6223655"/>
              <a:gd name="connsiteX1818" fmla="*/ 5268570 w 11658599"/>
              <a:gd name="connsiteY1818" fmla="*/ 5263263 h 6223655"/>
              <a:gd name="connsiteX1819" fmla="*/ 5206026 w 11658599"/>
              <a:gd name="connsiteY1819" fmla="*/ 5268750 h 6223655"/>
              <a:gd name="connsiteX1820" fmla="*/ 5162325 w 11658599"/>
              <a:gd name="connsiteY1820" fmla="*/ 5295549 h 6223655"/>
              <a:gd name="connsiteX1821" fmla="*/ 5117890 w 11658599"/>
              <a:gd name="connsiteY1821" fmla="*/ 5295534 h 6223655"/>
              <a:gd name="connsiteX1822" fmla="*/ 5065724 w 11658599"/>
              <a:gd name="connsiteY1822" fmla="*/ 5279843 h 6223655"/>
              <a:gd name="connsiteX1823" fmla="*/ 5022261 w 11658599"/>
              <a:gd name="connsiteY1823" fmla="*/ 5293051 h 6223655"/>
              <a:gd name="connsiteX1824" fmla="*/ 4984583 w 11658599"/>
              <a:gd name="connsiteY1824" fmla="*/ 5272958 h 6223655"/>
              <a:gd name="connsiteX1825" fmla="*/ 4936288 w 11658599"/>
              <a:gd name="connsiteY1825" fmla="*/ 5287634 h 6223655"/>
              <a:gd name="connsiteX1826" fmla="*/ 4904409 w 11658599"/>
              <a:gd name="connsiteY1826" fmla="*/ 5279297 h 6223655"/>
              <a:gd name="connsiteX1827" fmla="*/ 4912143 w 11658599"/>
              <a:gd name="connsiteY1827" fmla="*/ 5294972 h 6223655"/>
              <a:gd name="connsiteX1828" fmla="*/ 4856118 w 11658599"/>
              <a:gd name="connsiteY1828" fmla="*/ 5293973 h 6223655"/>
              <a:gd name="connsiteX1829" fmla="*/ 4839337 w 11658599"/>
              <a:gd name="connsiteY1829" fmla="*/ 5303579 h 6223655"/>
              <a:gd name="connsiteX1830" fmla="*/ 4823267 w 11658599"/>
              <a:gd name="connsiteY1830" fmla="*/ 5272414 h 6223655"/>
              <a:gd name="connsiteX1831" fmla="*/ 4791388 w 11658599"/>
              <a:gd name="connsiteY1831" fmla="*/ 5264077 h 6223655"/>
              <a:gd name="connsiteX1832" fmla="*/ 4737778 w 11658599"/>
              <a:gd name="connsiteY1832" fmla="*/ 5265160 h 6223655"/>
              <a:gd name="connsiteX1833" fmla="*/ 4678375 w 11658599"/>
              <a:gd name="connsiteY1833" fmla="*/ 5271382 h 6223655"/>
              <a:gd name="connsiteX1834" fmla="*/ 4679350 w 11658599"/>
              <a:gd name="connsiteY1834" fmla="*/ 5307135 h 6223655"/>
              <a:gd name="connsiteX1835" fmla="*/ 4734414 w 11658599"/>
              <a:gd name="connsiteY1835" fmla="*/ 5317439 h 6223655"/>
              <a:gd name="connsiteX1836" fmla="*/ 4760134 w 11658599"/>
              <a:gd name="connsiteY1836" fmla="*/ 5320326 h 6223655"/>
              <a:gd name="connsiteX1837" fmla="*/ 4772092 w 11658599"/>
              <a:gd name="connsiteY1837" fmla="*/ 5337532 h 6223655"/>
              <a:gd name="connsiteX1838" fmla="*/ 4832947 w 11658599"/>
              <a:gd name="connsiteY1838" fmla="*/ 5337062 h 6223655"/>
              <a:gd name="connsiteX1839" fmla="*/ 4871583 w 11658599"/>
              <a:gd name="connsiteY1839" fmla="*/ 5325322 h 6223655"/>
              <a:gd name="connsiteX1840" fmla="*/ 4910464 w 11658599"/>
              <a:gd name="connsiteY1840" fmla="*/ 5333784 h 6223655"/>
              <a:gd name="connsiteX1841" fmla="*/ 4950790 w 11658599"/>
              <a:gd name="connsiteY1841" fmla="*/ 5328288 h 6223655"/>
              <a:gd name="connsiteX1842" fmla="*/ 4994262 w 11658599"/>
              <a:gd name="connsiteY1842" fmla="*/ 5337608 h 6223655"/>
              <a:gd name="connsiteX1843" fmla="*/ 5056080 w 11658599"/>
              <a:gd name="connsiteY1843" fmla="*/ 5327835 h 6223655"/>
              <a:gd name="connsiteX1844" fmla="*/ 5069243 w 11658599"/>
              <a:gd name="connsiteY1844" fmla="*/ 5333411 h 6223655"/>
              <a:gd name="connsiteX1845" fmla="*/ 5080234 w 11658599"/>
              <a:gd name="connsiteY1845" fmla="*/ 5343025 h 6223655"/>
              <a:gd name="connsiteX1846" fmla="*/ 5051139 w 11658599"/>
              <a:gd name="connsiteY1846" fmla="*/ 5355811 h 6223655"/>
              <a:gd name="connsiteX1847" fmla="*/ 5003927 w 11658599"/>
              <a:gd name="connsiteY1847" fmla="*/ 5357203 h 6223655"/>
              <a:gd name="connsiteX1848" fmla="*/ 5021325 w 11658599"/>
              <a:gd name="connsiteY1848" fmla="*/ 5392470 h 6223655"/>
              <a:gd name="connsiteX1849" fmla="*/ 5038710 w 11658599"/>
              <a:gd name="connsiteY1849" fmla="*/ 5382682 h 6223655"/>
              <a:gd name="connsiteX1850" fmla="*/ 5057183 w 11658599"/>
              <a:gd name="connsiteY1850" fmla="*/ 5384952 h 6223655"/>
              <a:gd name="connsiteX1851" fmla="*/ 5067691 w 11658599"/>
              <a:gd name="connsiteY1851" fmla="*/ 5396405 h 6223655"/>
              <a:gd name="connsiteX1852" fmla="*/ 5090999 w 11658599"/>
              <a:gd name="connsiteY1852" fmla="*/ 5405657 h 6223655"/>
              <a:gd name="connsiteX1853" fmla="*/ 5112132 w 11658599"/>
              <a:gd name="connsiteY1853" fmla="*/ 5418948 h 6223655"/>
              <a:gd name="connsiteX1854" fmla="*/ 5156567 w 11658599"/>
              <a:gd name="connsiteY1854" fmla="*/ 5418964 h 6223655"/>
              <a:gd name="connsiteX1855" fmla="*/ 5180729 w 11658599"/>
              <a:gd name="connsiteY1855" fmla="*/ 5456682 h 6223655"/>
              <a:gd name="connsiteX1856" fmla="*/ 5198120 w 11658599"/>
              <a:gd name="connsiteY1856" fmla="*/ 5469421 h 6223655"/>
              <a:gd name="connsiteX1857" fmla="*/ 5212972 w 11658599"/>
              <a:gd name="connsiteY1857" fmla="*/ 5478426 h 6223655"/>
              <a:gd name="connsiteX1858" fmla="*/ 5232894 w 11658599"/>
              <a:gd name="connsiteY1858" fmla="*/ 5472372 h 6223655"/>
              <a:gd name="connsiteX1859" fmla="*/ 5251247 w 11658599"/>
              <a:gd name="connsiteY1859" fmla="*/ 5475808 h 6223655"/>
              <a:gd name="connsiteX1860" fmla="*/ 5273827 w 11658599"/>
              <a:gd name="connsiteY1860" fmla="*/ 5477958 h 6223655"/>
              <a:gd name="connsiteX1861" fmla="*/ 5292786 w 11658599"/>
              <a:gd name="connsiteY1861" fmla="*/ 5481210 h 6223655"/>
              <a:gd name="connsiteX1862" fmla="*/ 5289648 w 11658599"/>
              <a:gd name="connsiteY1862" fmla="*/ 5486105 h 6223655"/>
              <a:gd name="connsiteX1863" fmla="*/ 5285061 w 11658599"/>
              <a:gd name="connsiteY1863" fmla="*/ 5488063 h 6223655"/>
              <a:gd name="connsiteX1864" fmla="*/ 5218532 w 11658599"/>
              <a:gd name="connsiteY1864" fmla="*/ 5492509 h 6223655"/>
              <a:gd name="connsiteX1865" fmla="*/ 5155625 w 11658599"/>
              <a:gd name="connsiteY1865" fmla="*/ 5495853 h 6223655"/>
              <a:gd name="connsiteX1866" fmla="*/ 5146936 w 11658599"/>
              <a:gd name="connsiteY1866" fmla="*/ 5512012 h 6223655"/>
              <a:gd name="connsiteX1867" fmla="*/ 5116034 w 11658599"/>
              <a:gd name="connsiteY1867" fmla="*/ 5539427 h 6223655"/>
              <a:gd name="connsiteX1868" fmla="*/ 5158540 w 11658599"/>
              <a:gd name="connsiteY1868" fmla="*/ 5558053 h 6223655"/>
              <a:gd name="connsiteX1869" fmla="*/ 5189572 w 11658599"/>
              <a:gd name="connsiteY1869" fmla="*/ 5557635 h 6223655"/>
              <a:gd name="connsiteX1870" fmla="*/ 5224225 w 11658599"/>
              <a:gd name="connsiteY1870" fmla="*/ 5556117 h 6223655"/>
              <a:gd name="connsiteX1871" fmla="*/ 5231958 w 11658599"/>
              <a:gd name="connsiteY1871" fmla="*/ 5571792 h 6223655"/>
              <a:gd name="connsiteX1872" fmla="*/ 5266009 w 11658599"/>
              <a:gd name="connsiteY1872" fmla="*/ 5573271 h 6223655"/>
              <a:gd name="connsiteX1873" fmla="*/ 5307307 w 11658599"/>
              <a:gd name="connsiteY1873" fmla="*/ 5589447 h 6223655"/>
              <a:gd name="connsiteX1874" fmla="*/ 5395219 w 11658599"/>
              <a:gd name="connsiteY1874" fmla="*/ 5621311 h 6223655"/>
              <a:gd name="connsiteX1875" fmla="*/ 5450518 w 11658599"/>
              <a:gd name="connsiteY1875" fmla="*/ 5618026 h 6223655"/>
              <a:gd name="connsiteX1876" fmla="*/ 5504375 w 11658599"/>
              <a:gd name="connsiteY1876" fmla="*/ 5628697 h 6223655"/>
              <a:gd name="connsiteX1877" fmla="*/ 5430244 w 11658599"/>
              <a:gd name="connsiteY1877" fmla="*/ 5650098 h 6223655"/>
              <a:gd name="connsiteX1878" fmla="*/ 5374946 w 11658599"/>
              <a:gd name="connsiteY1878" fmla="*/ 5659016 h 6223655"/>
              <a:gd name="connsiteX1879" fmla="*/ 5388478 w 11658599"/>
              <a:gd name="connsiteY1879" fmla="*/ 5686447 h 6223655"/>
              <a:gd name="connsiteX1880" fmla="*/ 5438718 w 11658599"/>
              <a:gd name="connsiteY1880" fmla="*/ 5720746 h 6223655"/>
              <a:gd name="connsiteX1881" fmla="*/ 5443784 w 11658599"/>
              <a:gd name="connsiteY1881" fmla="*/ 5708505 h 6223655"/>
              <a:gd name="connsiteX1882" fmla="*/ 5450302 w 11658599"/>
              <a:gd name="connsiteY1882" fmla="*/ 5699202 h 6223655"/>
              <a:gd name="connsiteX1883" fmla="*/ 5461896 w 11658599"/>
              <a:gd name="connsiteY1883" fmla="*/ 5703001 h 6223655"/>
              <a:gd name="connsiteX1884" fmla="*/ 5467693 w 11658599"/>
              <a:gd name="connsiteY1884" fmla="*/ 5711941 h 6223655"/>
              <a:gd name="connsiteX1885" fmla="*/ 5577811 w 11658599"/>
              <a:gd name="connsiteY1885" fmla="*/ 5710020 h 6223655"/>
              <a:gd name="connsiteX1886" fmla="*/ 5670553 w 11658599"/>
              <a:gd name="connsiteY1886" fmla="*/ 5740417 h 6223655"/>
              <a:gd name="connsiteX1887" fmla="*/ 5726094 w 11658599"/>
              <a:gd name="connsiteY1887" fmla="*/ 5740435 h 6223655"/>
              <a:gd name="connsiteX1888" fmla="*/ 5778739 w 11658599"/>
              <a:gd name="connsiteY1888" fmla="*/ 5734577 h 6223655"/>
              <a:gd name="connsiteX1889" fmla="*/ 5853359 w 11658599"/>
              <a:gd name="connsiteY1889" fmla="*/ 5736685 h 6223655"/>
              <a:gd name="connsiteX1890" fmla="*/ 5926534 w 11658599"/>
              <a:gd name="connsiteY1890" fmla="*/ 5752750 h 6223655"/>
              <a:gd name="connsiteX1891" fmla="*/ 6033751 w 11658599"/>
              <a:gd name="connsiteY1891" fmla="*/ 5733687 h 6223655"/>
              <a:gd name="connsiteX1892" fmla="*/ 6067562 w 11658599"/>
              <a:gd name="connsiteY1892" fmla="*/ 5745941 h 6223655"/>
              <a:gd name="connsiteX1893" fmla="*/ 6051147 w 11658599"/>
              <a:gd name="connsiteY1893" fmla="*/ 5768954 h 6223655"/>
              <a:gd name="connsiteX1894" fmla="*/ 6033764 w 11658599"/>
              <a:gd name="connsiteY1894" fmla="*/ 5778743 h 6223655"/>
              <a:gd name="connsiteX1895" fmla="*/ 5940067 w 11658599"/>
              <a:gd name="connsiteY1895" fmla="*/ 5780179 h 6223655"/>
              <a:gd name="connsiteX1896" fmla="*/ 5932335 w 11658599"/>
              <a:gd name="connsiteY1896" fmla="*/ 5767321 h 6223655"/>
              <a:gd name="connsiteX1897" fmla="*/ 5918809 w 11658599"/>
              <a:gd name="connsiteY1897" fmla="*/ 5759603 h 6223655"/>
              <a:gd name="connsiteX1898" fmla="*/ 5913739 w 11658599"/>
              <a:gd name="connsiteY1898" fmla="*/ 5766212 h 6223655"/>
              <a:gd name="connsiteX1899" fmla="*/ 5910120 w 11658599"/>
              <a:gd name="connsiteY1899" fmla="*/ 5775761 h 6223655"/>
              <a:gd name="connsiteX1900" fmla="*/ 5860857 w 11658599"/>
              <a:gd name="connsiteY1900" fmla="*/ 5777215 h 6223655"/>
              <a:gd name="connsiteX1901" fmla="*/ 5836717 w 11658599"/>
              <a:gd name="connsiteY1901" fmla="*/ 5807081 h 6223655"/>
              <a:gd name="connsiteX1902" fmla="*/ 5892742 w 11658599"/>
              <a:gd name="connsiteY1902" fmla="*/ 5808080 h 6223655"/>
              <a:gd name="connsiteX1903" fmla="*/ 5942970 w 11658599"/>
              <a:gd name="connsiteY1903" fmla="*/ 5797323 h 6223655"/>
              <a:gd name="connsiteX1904" fmla="*/ 5946843 w 11658599"/>
              <a:gd name="connsiteY1904" fmla="*/ 5827688 h 6223655"/>
              <a:gd name="connsiteX1905" fmla="*/ 5975334 w 11658599"/>
              <a:gd name="connsiteY1905" fmla="*/ 5812271 h 6223655"/>
              <a:gd name="connsiteX1906" fmla="*/ 6003825 w 11658599"/>
              <a:gd name="connsiteY1906" fmla="*/ 5796853 h 6223655"/>
              <a:gd name="connsiteX1907" fmla="*/ 6073860 w 11658599"/>
              <a:gd name="connsiteY1907" fmla="*/ 5806551 h 6223655"/>
              <a:gd name="connsiteX1908" fmla="*/ 6143890 w 11658599"/>
              <a:gd name="connsiteY1908" fmla="*/ 5799351 h 6223655"/>
              <a:gd name="connsiteX1909" fmla="*/ 6155353 w 11658599"/>
              <a:gd name="connsiteY1909" fmla="*/ 5773336 h 6223655"/>
              <a:gd name="connsiteX1910" fmla="*/ 6142905 w 11658599"/>
              <a:gd name="connsiteY1910" fmla="*/ 5741071 h 6223655"/>
              <a:gd name="connsiteX1911" fmla="*/ 6133239 w 11658599"/>
              <a:gd name="connsiteY1911" fmla="*/ 5721476 h 6223655"/>
              <a:gd name="connsiteX1912" fmla="*/ 6033384 w 11658599"/>
              <a:gd name="connsiteY1912" fmla="*/ 5720279 h 6223655"/>
              <a:gd name="connsiteX1913" fmla="*/ 5931351 w 11658599"/>
              <a:gd name="connsiteY1913" fmla="*/ 5706225 h 6223655"/>
              <a:gd name="connsiteX1914" fmla="*/ 5923865 w 11658599"/>
              <a:gd name="connsiteY1914" fmla="*/ 5707936 h 6223655"/>
              <a:gd name="connsiteX1915" fmla="*/ 5914931 w 11658599"/>
              <a:gd name="connsiteY1915" fmla="*/ 5706708 h 6223655"/>
              <a:gd name="connsiteX1916" fmla="*/ 5929536 w 11658599"/>
              <a:gd name="connsiteY1916" fmla="*/ 5695512 h 6223655"/>
              <a:gd name="connsiteX1917" fmla="*/ 5947765 w 11658599"/>
              <a:gd name="connsiteY1917" fmla="*/ 5683212 h 6223655"/>
              <a:gd name="connsiteX1918" fmla="*/ 5990754 w 11658599"/>
              <a:gd name="connsiteY1918" fmla="*/ 5697184 h 6223655"/>
              <a:gd name="connsiteX1919" fmla="*/ 6042432 w 11658599"/>
              <a:gd name="connsiteY1919" fmla="*/ 5694998 h 6223655"/>
              <a:gd name="connsiteX1920" fmla="*/ 6117538 w 11658599"/>
              <a:gd name="connsiteY1920" fmla="*/ 5706535 h 6223655"/>
              <a:gd name="connsiteX1921" fmla="*/ 6194094 w 11658599"/>
              <a:gd name="connsiteY1921" fmla="*/ 5721008 h 6223655"/>
              <a:gd name="connsiteX1922" fmla="*/ 6248550 w 11658599"/>
              <a:gd name="connsiteY1922" fmla="*/ 5720232 h 6223655"/>
              <a:gd name="connsiteX1923" fmla="*/ 6299384 w 11658599"/>
              <a:gd name="connsiteY1923" fmla="*/ 5720556 h 6223655"/>
              <a:gd name="connsiteX1924" fmla="*/ 6298429 w 11658599"/>
              <a:gd name="connsiteY1924" fmla="*/ 5752389 h 6223655"/>
              <a:gd name="connsiteX1925" fmla="*/ 6256889 w 11658599"/>
              <a:gd name="connsiteY1925" fmla="*/ 5746988 h 6223655"/>
              <a:gd name="connsiteX1926" fmla="*/ 6221159 w 11658599"/>
              <a:gd name="connsiteY1926" fmla="*/ 5775870 h 6223655"/>
              <a:gd name="connsiteX1927" fmla="*/ 6194833 w 11658599"/>
              <a:gd name="connsiteY1927" fmla="*/ 5770351 h 6223655"/>
              <a:gd name="connsiteX1928" fmla="*/ 6187353 w 11658599"/>
              <a:gd name="connsiteY1928" fmla="*/ 5786142 h 6223655"/>
              <a:gd name="connsiteX1929" fmla="*/ 6182766 w 11658599"/>
              <a:gd name="connsiteY1929" fmla="*/ 5788099 h 6223655"/>
              <a:gd name="connsiteX1930" fmla="*/ 6179628 w 11658599"/>
              <a:gd name="connsiteY1930" fmla="*/ 5792997 h 6223655"/>
              <a:gd name="connsiteX1931" fmla="*/ 6213196 w 11658599"/>
              <a:gd name="connsiteY1931" fmla="*/ 5796313 h 6223655"/>
              <a:gd name="connsiteX1932" fmla="*/ 6254007 w 11658599"/>
              <a:gd name="connsiteY1932" fmla="*/ 5797430 h 6223655"/>
              <a:gd name="connsiteX1933" fmla="*/ 6264636 w 11658599"/>
              <a:gd name="connsiteY1933" fmla="*/ 5807719 h 6223655"/>
              <a:gd name="connsiteX1934" fmla="*/ 6240488 w 11658599"/>
              <a:gd name="connsiteY1934" fmla="*/ 5815055 h 6223655"/>
              <a:gd name="connsiteX1935" fmla="*/ 6273339 w 11658599"/>
              <a:gd name="connsiteY1935" fmla="*/ 5836617 h 6223655"/>
              <a:gd name="connsiteX1936" fmla="*/ 6300388 w 11658599"/>
              <a:gd name="connsiteY1936" fmla="*/ 5846421 h 6223655"/>
              <a:gd name="connsiteX1937" fmla="*/ 6340956 w 11658599"/>
              <a:gd name="connsiteY1937" fmla="*/ 5838599 h 6223655"/>
              <a:gd name="connsiteX1938" fmla="*/ 6368963 w 11658599"/>
              <a:gd name="connsiteY1938" fmla="*/ 5816570 h 6223655"/>
              <a:gd name="connsiteX1939" fmla="*/ 6392145 w 11658599"/>
              <a:gd name="connsiteY1939" fmla="*/ 5818537 h 6223655"/>
              <a:gd name="connsiteX1940" fmla="*/ 6414367 w 11658599"/>
              <a:gd name="connsiteY1940" fmla="*/ 5829810 h 6223655"/>
              <a:gd name="connsiteX1941" fmla="*/ 6420158 w 11658599"/>
              <a:gd name="connsiteY1941" fmla="*/ 5819036 h 6223655"/>
              <a:gd name="connsiteX1942" fmla="*/ 6499368 w 11658599"/>
              <a:gd name="connsiteY1942" fmla="*/ 5822002 h 6223655"/>
              <a:gd name="connsiteX1943" fmla="*/ 6499375 w 11658599"/>
              <a:gd name="connsiteY1943" fmla="*/ 5844532 h 6223655"/>
              <a:gd name="connsiteX1944" fmla="*/ 6552497 w 11658599"/>
              <a:gd name="connsiteY1944" fmla="*/ 5828387 h 6223655"/>
              <a:gd name="connsiteX1945" fmla="*/ 6568683 w 11658599"/>
              <a:gd name="connsiteY1945" fmla="*/ 5847126 h 6223655"/>
              <a:gd name="connsiteX1946" fmla="*/ 6597901 w 11658599"/>
              <a:gd name="connsiteY1946" fmla="*/ 5841627 h 6223655"/>
              <a:gd name="connsiteX1947" fmla="*/ 6613722 w 11658599"/>
              <a:gd name="connsiteY1947" fmla="*/ 5852589 h 6223655"/>
              <a:gd name="connsiteX1948" fmla="*/ 6634610 w 11658599"/>
              <a:gd name="connsiteY1948" fmla="*/ 5848495 h 6223655"/>
              <a:gd name="connsiteX1949" fmla="*/ 6662622 w 11658599"/>
              <a:gd name="connsiteY1949" fmla="*/ 5848996 h 6223655"/>
              <a:gd name="connsiteX1950" fmla="*/ 6690635 w 11658599"/>
              <a:gd name="connsiteY1950" fmla="*/ 5849494 h 6223655"/>
              <a:gd name="connsiteX1951" fmla="*/ 6688702 w 11658599"/>
              <a:gd name="connsiteY1951" fmla="*/ 5845577 h 6223655"/>
              <a:gd name="connsiteX1952" fmla="*/ 6733138 w 11658599"/>
              <a:gd name="connsiteY1952" fmla="*/ 5845592 h 6223655"/>
              <a:gd name="connsiteX1953" fmla="*/ 6761150 w 11658599"/>
              <a:gd name="connsiteY1953" fmla="*/ 5846091 h 6223655"/>
              <a:gd name="connsiteX1954" fmla="*/ 6789162 w 11658599"/>
              <a:gd name="connsiteY1954" fmla="*/ 5846591 h 6223655"/>
              <a:gd name="connsiteX1955" fmla="*/ 6868854 w 11658599"/>
              <a:gd name="connsiteY1955" fmla="*/ 5847721 h 6223655"/>
              <a:gd name="connsiteX1956" fmla="*/ 6948550 w 11658599"/>
              <a:gd name="connsiteY1956" fmla="*/ 5865746 h 6223655"/>
              <a:gd name="connsiteX1957" fmla="*/ 7016162 w 11658599"/>
              <a:gd name="connsiteY1957" fmla="*/ 5845201 h 6223655"/>
              <a:gd name="connsiteX1958" fmla="*/ 7030656 w 11658599"/>
              <a:gd name="connsiteY1958" fmla="*/ 5863326 h 6223655"/>
              <a:gd name="connsiteX1959" fmla="*/ 7087651 w 11658599"/>
              <a:gd name="connsiteY1959" fmla="*/ 5877548 h 6223655"/>
              <a:gd name="connsiteX1960" fmla="*/ 7078235 w 11658599"/>
              <a:gd name="connsiteY1960" fmla="*/ 5886604 h 6223655"/>
              <a:gd name="connsiteX1961" fmla="*/ 7067371 w 11658599"/>
              <a:gd name="connsiteY1961" fmla="*/ 5892722 h 6223655"/>
              <a:gd name="connsiteX1962" fmla="*/ 7013517 w 11658599"/>
              <a:gd name="connsiteY1962" fmla="*/ 5890501 h 6223655"/>
              <a:gd name="connsiteX1963" fmla="*/ 6964015 w 11658599"/>
              <a:gd name="connsiteY1963" fmla="*/ 5897094 h 6223655"/>
              <a:gd name="connsiteX1964" fmla="*/ 6955318 w 11658599"/>
              <a:gd name="connsiteY1964" fmla="*/ 5882277 h 6223655"/>
              <a:gd name="connsiteX1965" fmla="*/ 6940825 w 11658599"/>
              <a:gd name="connsiteY1965" fmla="*/ 5872599 h 6223655"/>
              <a:gd name="connsiteX1966" fmla="*/ 6935755 w 11658599"/>
              <a:gd name="connsiteY1966" fmla="*/ 5879210 h 6223655"/>
              <a:gd name="connsiteX1967" fmla="*/ 6932136 w 11658599"/>
              <a:gd name="connsiteY1967" fmla="*/ 5888759 h 6223655"/>
              <a:gd name="connsiteX1968" fmla="*/ 6878043 w 11658599"/>
              <a:gd name="connsiteY1968" fmla="*/ 5891678 h 6223655"/>
              <a:gd name="connsiteX1969" fmla="*/ 6849075 w 11658599"/>
              <a:gd name="connsiteY1969" fmla="*/ 5923013 h 6223655"/>
              <a:gd name="connsiteX1970" fmla="*/ 6907274 w 11658599"/>
              <a:gd name="connsiteY1970" fmla="*/ 5925604 h 6223655"/>
              <a:gd name="connsiteX1971" fmla="*/ 6966918 w 11658599"/>
              <a:gd name="connsiteY1971" fmla="*/ 5914238 h 6223655"/>
              <a:gd name="connsiteX1972" fmla="*/ 6959679 w 11658599"/>
              <a:gd name="connsiteY1972" fmla="*/ 5930520 h 6223655"/>
              <a:gd name="connsiteX1973" fmla="*/ 6961133 w 11658599"/>
              <a:gd name="connsiteY1973" fmla="*/ 5947539 h 6223655"/>
              <a:gd name="connsiteX1974" fmla="*/ 6995421 w 11658599"/>
              <a:gd name="connsiteY1974" fmla="*/ 5935428 h 6223655"/>
              <a:gd name="connsiteX1975" fmla="*/ 7032604 w 11658599"/>
              <a:gd name="connsiteY1975" fmla="*/ 5912302 h 6223655"/>
              <a:gd name="connsiteX1976" fmla="*/ 7107347 w 11658599"/>
              <a:gd name="connsiteY1976" fmla="*/ 5924509 h 6223655"/>
              <a:gd name="connsiteX1977" fmla="*/ 7184258 w 11658599"/>
              <a:gd name="connsiteY1977" fmla="*/ 5915782 h 6223655"/>
              <a:gd name="connsiteX1978" fmla="*/ 7204531 w 11658599"/>
              <a:gd name="connsiteY1978" fmla="*/ 5878079 h 6223655"/>
              <a:gd name="connsiteX1979" fmla="*/ 7229648 w 11658599"/>
              <a:gd name="connsiteY1979" fmla="*/ 5883963 h 6223655"/>
              <a:gd name="connsiteX1980" fmla="*/ 7232552 w 11658599"/>
              <a:gd name="connsiteY1980" fmla="*/ 5901105 h 6223655"/>
              <a:gd name="connsiteX1981" fmla="*/ 7225550 w 11658599"/>
              <a:gd name="connsiteY1981" fmla="*/ 5903797 h 6223655"/>
              <a:gd name="connsiteX1982" fmla="*/ 7219996 w 11658599"/>
              <a:gd name="connsiteY1982" fmla="*/ 5909427 h 6223655"/>
              <a:gd name="connsiteX1983" fmla="*/ 7259724 w 11658599"/>
              <a:gd name="connsiteY1983" fmla="*/ 5918196 h 6223655"/>
              <a:gd name="connsiteX1984" fmla="*/ 7305968 w 11658599"/>
              <a:gd name="connsiteY1984" fmla="*/ 5914844 h 6223655"/>
              <a:gd name="connsiteX1985" fmla="*/ 7419597 w 11658599"/>
              <a:gd name="connsiteY1985" fmla="*/ 5941147 h 6223655"/>
              <a:gd name="connsiteX1986" fmla="*/ 7539738 w 11658599"/>
              <a:gd name="connsiteY1986" fmla="*/ 5938434 h 6223655"/>
              <a:gd name="connsiteX1987" fmla="*/ 7576431 w 11658599"/>
              <a:gd name="connsiteY1987" fmla="*/ 5900246 h 6223655"/>
              <a:gd name="connsiteX1988" fmla="*/ 7607342 w 11658599"/>
              <a:gd name="connsiteY1988" fmla="*/ 5895359 h 6223655"/>
              <a:gd name="connsiteX1989" fmla="*/ 7585859 w 11658599"/>
              <a:gd name="connsiteY1989" fmla="*/ 5927798 h 6223655"/>
              <a:gd name="connsiteX1990" fmla="*/ 7574521 w 11658599"/>
              <a:gd name="connsiteY1990" fmla="*/ 5963913 h 6223655"/>
              <a:gd name="connsiteX1991" fmla="*/ 7627642 w 11658599"/>
              <a:gd name="connsiteY1991" fmla="*/ 5947770 h 6223655"/>
              <a:gd name="connsiteX1992" fmla="*/ 7646124 w 11658599"/>
              <a:gd name="connsiteY1992" fmla="*/ 5969754 h 6223655"/>
              <a:gd name="connsiteX1993" fmla="*/ 7679808 w 11658599"/>
              <a:gd name="connsiteY1993" fmla="*/ 5963460 h 6223655"/>
              <a:gd name="connsiteX1994" fmla="*/ 7724607 w 11658599"/>
              <a:gd name="connsiteY1994" fmla="*/ 5971250 h 6223655"/>
              <a:gd name="connsiteX1995" fmla="*/ 7777373 w 11658599"/>
              <a:gd name="connsiteY1995" fmla="*/ 5969861 h 6223655"/>
              <a:gd name="connsiteX1996" fmla="*/ 7787993 w 11658599"/>
              <a:gd name="connsiteY1996" fmla="*/ 5951987 h 6223655"/>
              <a:gd name="connsiteX1997" fmla="*/ 7801513 w 11658599"/>
              <a:gd name="connsiteY1997" fmla="*/ 5939995 h 6223655"/>
              <a:gd name="connsiteX1998" fmla="*/ 7812139 w 11658599"/>
              <a:gd name="connsiteY1998" fmla="*/ 5941834 h 6223655"/>
              <a:gd name="connsiteX1999" fmla="*/ 7816969 w 11658599"/>
              <a:gd name="connsiteY1999" fmla="*/ 5948815 h 6223655"/>
              <a:gd name="connsiteX2000" fmla="*/ 7834597 w 11658599"/>
              <a:gd name="connsiteY2000" fmla="*/ 5945147 h 6223655"/>
              <a:gd name="connsiteX2001" fmla="*/ 7830488 w 11658599"/>
              <a:gd name="connsiteY2001" fmla="*/ 5931188 h 6223655"/>
              <a:gd name="connsiteX2002" fmla="*/ 7854153 w 11658599"/>
              <a:gd name="connsiteY2002" fmla="*/ 5922871 h 6223655"/>
              <a:gd name="connsiteX2003" fmla="*/ 7880714 w 11658599"/>
              <a:gd name="connsiteY2003" fmla="*/ 5920431 h 6223655"/>
              <a:gd name="connsiteX2004" fmla="*/ 7983109 w 11658599"/>
              <a:gd name="connsiteY2004" fmla="*/ 5925364 h 6223655"/>
              <a:gd name="connsiteX2005" fmla="*/ 7985041 w 11658599"/>
              <a:gd name="connsiteY2005" fmla="*/ 5929284 h 6223655"/>
              <a:gd name="connsiteX2006" fmla="*/ 8089368 w 11658599"/>
              <a:gd name="connsiteY2006" fmla="*/ 5938134 h 6223655"/>
              <a:gd name="connsiteX2007" fmla="*/ 8139593 w 11658599"/>
              <a:gd name="connsiteY2007" fmla="*/ 5927378 h 6223655"/>
              <a:gd name="connsiteX2008" fmla="*/ 8169546 w 11658599"/>
              <a:gd name="connsiteY2008" fmla="*/ 5954325 h 6223655"/>
              <a:gd name="connsiteX2009" fmla="*/ 8139361 w 11658599"/>
              <a:gd name="connsiteY2009" fmla="*/ 5963497 h 6223655"/>
              <a:gd name="connsiteX2010" fmla="*/ 8122223 w 11658599"/>
              <a:gd name="connsiteY2010" fmla="*/ 5982224 h 6223655"/>
              <a:gd name="connsiteX2011" fmla="*/ 8135023 w 11658599"/>
              <a:gd name="connsiteY2011" fmla="*/ 5988473 h 6223655"/>
              <a:gd name="connsiteX2012" fmla="*/ 8152168 w 11658599"/>
              <a:gd name="connsiteY2012" fmla="*/ 5986642 h 6223655"/>
              <a:gd name="connsiteX2013" fmla="*/ 8214115 w 11658599"/>
              <a:gd name="connsiteY2013" fmla="*/ 5998233 h 6223655"/>
              <a:gd name="connsiteX2014" fmla="*/ 8276781 w 11658599"/>
              <a:gd name="connsiteY2014" fmla="*/ 6002846 h 6223655"/>
              <a:gd name="connsiteX2015" fmla="*/ 8301414 w 11658599"/>
              <a:gd name="connsiteY2015" fmla="*/ 6002121 h 6223655"/>
              <a:gd name="connsiteX2016" fmla="*/ 8326044 w 11658599"/>
              <a:gd name="connsiteY2016" fmla="*/ 6001395 h 6223655"/>
              <a:gd name="connsiteX2017" fmla="*/ 8409606 w 11658599"/>
              <a:gd name="connsiteY2017" fmla="*/ 6015994 h 6223655"/>
              <a:gd name="connsiteX2018" fmla="*/ 8493160 w 11658599"/>
              <a:gd name="connsiteY2018" fmla="*/ 6013697 h 6223655"/>
              <a:gd name="connsiteX2019" fmla="*/ 8501975 w 11658599"/>
              <a:gd name="connsiteY2019" fmla="*/ 6018903 h 6223655"/>
              <a:gd name="connsiteX2020" fmla="*/ 8511512 w 11658599"/>
              <a:gd name="connsiteY2020" fmla="*/ 6017131 h 6223655"/>
              <a:gd name="connsiteX2021" fmla="*/ 8544471 w 11658599"/>
              <a:gd name="connsiteY2021" fmla="*/ 5998104 h 6223655"/>
              <a:gd name="connsiteX2022" fmla="*/ 8560764 w 11658599"/>
              <a:gd name="connsiteY2022" fmla="*/ 5970621 h 6223655"/>
              <a:gd name="connsiteX2023" fmla="*/ 8551225 w 11658599"/>
              <a:gd name="connsiteY2023" fmla="*/ 5969578 h 6223655"/>
              <a:gd name="connsiteX2024" fmla="*/ 8539511 w 11658599"/>
              <a:gd name="connsiteY2024" fmla="*/ 5972573 h 6223655"/>
              <a:gd name="connsiteX2025" fmla="*/ 8488316 w 11658599"/>
              <a:gd name="connsiteY2025" fmla="*/ 5970108 h 6223655"/>
              <a:gd name="connsiteX2026" fmla="*/ 8432289 w 11658599"/>
              <a:gd name="connsiteY2026" fmla="*/ 5969108 h 6223655"/>
              <a:gd name="connsiteX2027" fmla="*/ 8377234 w 11658599"/>
              <a:gd name="connsiteY2027" fmla="*/ 5978517 h 6223655"/>
              <a:gd name="connsiteX2028" fmla="*/ 8322172 w 11658599"/>
              <a:gd name="connsiteY2028" fmla="*/ 5971028 h 6223655"/>
              <a:gd name="connsiteX2029" fmla="*/ 8333742 w 11658599"/>
              <a:gd name="connsiteY2029" fmla="*/ 5904427 h 6223655"/>
              <a:gd name="connsiteX2030" fmla="*/ 8338572 w 11658599"/>
              <a:gd name="connsiteY2030" fmla="*/ 5902959 h 6223655"/>
              <a:gd name="connsiteX2031" fmla="*/ 8350288 w 11658599"/>
              <a:gd name="connsiteY2031" fmla="*/ 5911229 h 6223655"/>
              <a:gd name="connsiteX2032" fmla="*/ 8359830 w 11658599"/>
              <a:gd name="connsiteY2032" fmla="*/ 5923537 h 6223655"/>
              <a:gd name="connsiteX2033" fmla="*/ 8383739 w 11658599"/>
              <a:gd name="connsiteY2033" fmla="*/ 5929789 h 6223655"/>
              <a:gd name="connsiteX2034" fmla="*/ 8403294 w 11658599"/>
              <a:gd name="connsiteY2034" fmla="*/ 5910327 h 6223655"/>
              <a:gd name="connsiteX2035" fmla="*/ 8419714 w 11658599"/>
              <a:gd name="connsiteY2035" fmla="*/ 5909844 h 6223655"/>
              <a:gd name="connsiteX2036" fmla="*/ 8440614 w 11658599"/>
              <a:gd name="connsiteY2036" fmla="*/ 5945175 h 6223655"/>
              <a:gd name="connsiteX2037" fmla="*/ 8479614 w 11658599"/>
              <a:gd name="connsiteY2037" fmla="*/ 5941210 h 6223655"/>
              <a:gd name="connsiteX2038" fmla="*/ 8567996 w 11658599"/>
              <a:gd name="connsiteY2038" fmla="*/ 5928996 h 6223655"/>
              <a:gd name="connsiteX2039" fmla="*/ 8659275 w 11658599"/>
              <a:gd name="connsiteY2039" fmla="*/ 5922660 h 6223655"/>
              <a:gd name="connsiteX2040" fmla="*/ 8700815 w 11658599"/>
              <a:gd name="connsiteY2040" fmla="*/ 5928062 h 6223655"/>
              <a:gd name="connsiteX2041" fmla="*/ 8702752 w 11658599"/>
              <a:gd name="connsiteY2041" fmla="*/ 5954509 h 6223655"/>
              <a:gd name="connsiteX2042" fmla="*/ 8565599 w 11658599"/>
              <a:gd name="connsiteY2042" fmla="*/ 5991683 h 6223655"/>
              <a:gd name="connsiteX2043" fmla="*/ 8617282 w 11658599"/>
              <a:gd name="connsiteY2043" fmla="*/ 6006394 h 6223655"/>
              <a:gd name="connsiteX2044" fmla="*/ 8666065 w 11658599"/>
              <a:gd name="connsiteY2044" fmla="*/ 6015225 h 6223655"/>
              <a:gd name="connsiteX2045" fmla="*/ 8765561 w 11658599"/>
              <a:gd name="connsiteY2045" fmla="*/ 6025544 h 6223655"/>
              <a:gd name="connsiteX2046" fmla="*/ 8815189 w 11658599"/>
              <a:gd name="connsiteY2046" fmla="*/ 6026235 h 6223655"/>
              <a:gd name="connsiteX2047" fmla="*/ 8861193 w 11658599"/>
              <a:gd name="connsiteY2047" fmla="*/ 6028027 h 6223655"/>
              <a:gd name="connsiteX2048" fmla="*/ 8896937 w 11658599"/>
              <a:gd name="connsiteY2048" fmla="*/ 6044201 h 6223655"/>
              <a:gd name="connsiteX2049" fmla="*/ 8952964 w 11658599"/>
              <a:gd name="connsiteY2049" fmla="*/ 6045200 h 6223655"/>
              <a:gd name="connsiteX2050" fmla="*/ 9002235 w 11658599"/>
              <a:gd name="connsiteY2050" fmla="*/ 6066277 h 6223655"/>
              <a:gd name="connsiteX2051" fmla="*/ 9060186 w 11658599"/>
              <a:gd name="connsiteY2051" fmla="*/ 6048665 h 6223655"/>
              <a:gd name="connsiteX2052" fmla="*/ 9117419 w 11658599"/>
              <a:gd name="connsiteY2052" fmla="*/ 6052114 h 6223655"/>
              <a:gd name="connsiteX2053" fmla="*/ 9170303 w 11658599"/>
              <a:gd name="connsiteY2053" fmla="*/ 6046745 h 6223655"/>
              <a:gd name="connsiteX2054" fmla="*/ 9192525 w 11658599"/>
              <a:gd name="connsiteY2054" fmla="*/ 6058016 h 6223655"/>
              <a:gd name="connsiteX2055" fmla="*/ 9303614 w 11658599"/>
              <a:gd name="connsiteY2055" fmla="*/ 6069319 h 6223655"/>
              <a:gd name="connsiteX2056" fmla="*/ 9358667 w 11658599"/>
              <a:gd name="connsiteY2056" fmla="*/ 6057095 h 6223655"/>
              <a:gd name="connsiteX2057" fmla="*/ 9364469 w 11658599"/>
              <a:gd name="connsiteY2057" fmla="*/ 6068851 h 6223655"/>
              <a:gd name="connsiteX2058" fmla="*/ 9381256 w 11658599"/>
              <a:gd name="connsiteY2058" fmla="*/ 6081774 h 6223655"/>
              <a:gd name="connsiteX2059" fmla="*/ 9403110 w 11658599"/>
              <a:gd name="connsiteY2059" fmla="*/ 6079639 h 6223655"/>
              <a:gd name="connsiteX2060" fmla="*/ 9421103 w 11658599"/>
              <a:gd name="connsiteY2060" fmla="*/ 6086563 h 6223655"/>
              <a:gd name="connsiteX2061" fmla="*/ 9439817 w 11658599"/>
              <a:gd name="connsiteY2061" fmla="*/ 6086507 h 6223655"/>
              <a:gd name="connsiteX2062" fmla="*/ 9440781 w 11658599"/>
              <a:gd name="connsiteY2062" fmla="*/ 6077202 h 6223655"/>
              <a:gd name="connsiteX2063" fmla="*/ 9467819 w 11658599"/>
              <a:gd name="connsiteY2063" fmla="*/ 6041950 h 6223655"/>
              <a:gd name="connsiteX2064" fmla="*/ 9519977 w 11658599"/>
              <a:gd name="connsiteY2064" fmla="*/ 6035112 h 6223655"/>
              <a:gd name="connsiteX2065" fmla="*/ 9572137 w 11658599"/>
              <a:gd name="connsiteY2065" fmla="*/ 6028274 h 6223655"/>
              <a:gd name="connsiteX2066" fmla="*/ 9601118 w 11658599"/>
              <a:gd name="connsiteY2066" fmla="*/ 6041997 h 6223655"/>
              <a:gd name="connsiteX2067" fmla="*/ 9604985 w 11658599"/>
              <a:gd name="connsiteY2067" fmla="*/ 6049834 h 6223655"/>
              <a:gd name="connsiteX2068" fmla="*/ 9621408 w 11658599"/>
              <a:gd name="connsiteY2068" fmla="*/ 6049349 h 6223655"/>
              <a:gd name="connsiteX2069" fmla="*/ 9619473 w 11658599"/>
              <a:gd name="connsiteY2069" fmla="*/ 6045431 h 6223655"/>
              <a:gd name="connsiteX2070" fmla="*/ 9674529 w 11658599"/>
              <a:gd name="connsiteY2070" fmla="*/ 6033206 h 6223655"/>
              <a:gd name="connsiteX2071" fmla="*/ 9725606 w 11658599"/>
              <a:gd name="connsiteY2071" fmla="*/ 6042467 h 6223655"/>
              <a:gd name="connsiteX2072" fmla="*/ 9787550 w 11658599"/>
              <a:gd name="connsiteY2072" fmla="*/ 6048428 h 6223655"/>
              <a:gd name="connsiteX2073" fmla="*/ 9858791 w 11658599"/>
              <a:gd name="connsiteY2073" fmla="*/ 6049309 h 6223655"/>
              <a:gd name="connsiteX2074" fmla="*/ 9922785 w 11658599"/>
              <a:gd name="connsiteY2074" fmla="*/ 6052393 h 6223655"/>
              <a:gd name="connsiteX2075" fmla="*/ 9982679 w 11658599"/>
              <a:gd name="connsiteY2075" fmla="*/ 6061229 h 6223655"/>
              <a:gd name="connsiteX2076" fmla="*/ 9997166 w 11658599"/>
              <a:gd name="connsiteY2076" fmla="*/ 6056827 h 6223655"/>
              <a:gd name="connsiteX2077" fmla="*/ 10001033 w 11658599"/>
              <a:gd name="connsiteY2077" fmla="*/ 6064663 h 6223655"/>
              <a:gd name="connsiteX2078" fmla="*/ 10075535 w 11658599"/>
              <a:gd name="connsiteY2078" fmla="*/ 6079198 h 6223655"/>
              <a:gd name="connsiteX2079" fmla="*/ 10156560 w 11658599"/>
              <a:gd name="connsiteY2079" fmla="*/ 6098510 h 6223655"/>
              <a:gd name="connsiteX2080" fmla="*/ 10238668 w 11658599"/>
              <a:gd name="connsiteY2080" fmla="*/ 6096090 h 6223655"/>
              <a:gd name="connsiteX2081" fmla="*/ 10257978 w 11658599"/>
              <a:gd name="connsiteY2081" fmla="*/ 6067691 h 6223655"/>
              <a:gd name="connsiteX2082" fmla="*/ 10243482 w 11658599"/>
              <a:gd name="connsiteY2082" fmla="*/ 6049565 h 6223655"/>
              <a:gd name="connsiteX2083" fmla="*/ 10300472 w 11658599"/>
              <a:gd name="connsiteY2083" fmla="*/ 6041260 h 6223655"/>
              <a:gd name="connsiteX2084" fmla="*/ 10299496 w 11658599"/>
              <a:gd name="connsiteY2084" fmla="*/ 6005508 h 6223655"/>
              <a:gd name="connsiteX2085" fmla="*/ 10246609 w 11658599"/>
              <a:gd name="connsiteY2085" fmla="*/ 6008061 h 6223655"/>
              <a:gd name="connsiteX2086" fmla="*/ 10195169 w 11658599"/>
              <a:gd name="connsiteY2086" fmla="*/ 5996657 h 6223655"/>
              <a:gd name="connsiteX2087" fmla="*/ 10237669 w 11658599"/>
              <a:gd name="connsiteY2087" fmla="*/ 5992753 h 6223655"/>
              <a:gd name="connsiteX2088" fmla="*/ 10279209 w 11658599"/>
              <a:gd name="connsiteY2088" fmla="*/ 5998154 h 6223655"/>
              <a:gd name="connsiteX2089" fmla="*/ 10335234 w 11658599"/>
              <a:gd name="connsiteY2089" fmla="*/ 5999153 h 6223655"/>
              <a:gd name="connsiteX2090" fmla="*/ 10391258 w 11658599"/>
              <a:gd name="connsiteY2090" fmla="*/ 6000152 h 6223655"/>
              <a:gd name="connsiteX2091" fmla="*/ 10409492 w 11658599"/>
              <a:gd name="connsiteY2091" fmla="*/ 5999117 h 6223655"/>
              <a:gd name="connsiteX2092" fmla="*/ 10424101 w 11658599"/>
              <a:gd name="connsiteY2092" fmla="*/ 5999184 h 6223655"/>
              <a:gd name="connsiteX2093" fmla="*/ 10416613 w 11658599"/>
              <a:gd name="connsiteY2093" fmla="*/ 5992447 h 6223655"/>
              <a:gd name="connsiteX2094" fmla="*/ 10401879 w 11658599"/>
              <a:gd name="connsiteY2094" fmla="*/ 5987913 h 6223655"/>
              <a:gd name="connsiteX2095" fmla="*/ 10355515 w 11658599"/>
              <a:gd name="connsiteY2095" fmla="*/ 5983979 h 6223655"/>
              <a:gd name="connsiteX2096" fmla="*/ 10335226 w 11658599"/>
              <a:gd name="connsiteY2096" fmla="*/ 5976625 h 6223655"/>
              <a:gd name="connsiteX2097" fmla="*/ 10378692 w 11658599"/>
              <a:gd name="connsiteY2097" fmla="*/ 5963416 h 6223655"/>
              <a:gd name="connsiteX2098" fmla="*/ 10422161 w 11658599"/>
              <a:gd name="connsiteY2098" fmla="*/ 5972737 h 6223655"/>
              <a:gd name="connsiteX2099" fmla="*/ 10439551 w 11658599"/>
              <a:gd name="connsiteY2099" fmla="*/ 5979844 h 6223655"/>
              <a:gd name="connsiteX2100" fmla="*/ 10468528 w 11658599"/>
              <a:gd name="connsiteY2100" fmla="*/ 5976671 h 6223655"/>
              <a:gd name="connsiteX2101" fmla="*/ 10511276 w 11658599"/>
              <a:gd name="connsiteY2101" fmla="*/ 5990155 h 6223655"/>
              <a:gd name="connsiteX2102" fmla="*/ 10546774 w 11658599"/>
              <a:gd name="connsiteY2102" fmla="*/ 5988943 h 6223655"/>
              <a:gd name="connsiteX2103" fmla="*/ 10541215 w 11658599"/>
              <a:gd name="connsiteY2103" fmla="*/ 5972045 h 6223655"/>
              <a:gd name="connsiteX2104" fmla="*/ 10534207 w 11658599"/>
              <a:gd name="connsiteY2104" fmla="*/ 5952206 h 6223655"/>
              <a:gd name="connsiteX2105" fmla="*/ 10565240 w 11658599"/>
              <a:gd name="connsiteY2105" fmla="*/ 5957420 h 6223655"/>
              <a:gd name="connsiteX2106" fmla="*/ 10596995 w 11658599"/>
              <a:gd name="connsiteY2106" fmla="*/ 5955656 h 6223655"/>
              <a:gd name="connsiteX2107" fmla="*/ 10605683 w 11658599"/>
              <a:gd name="connsiteY2107" fmla="*/ 5939497 h 6223655"/>
              <a:gd name="connsiteX2108" fmla="*/ 10612440 w 11658599"/>
              <a:gd name="connsiteY2108" fmla="*/ 5919420 h 6223655"/>
              <a:gd name="connsiteX2109" fmla="*/ 10638278 w 11658599"/>
              <a:gd name="connsiteY2109" fmla="*/ 5921143 h 6223655"/>
              <a:gd name="connsiteX2110" fmla="*/ 10665569 w 11658599"/>
              <a:gd name="connsiteY2110" fmla="*/ 5925807 h 6223655"/>
              <a:gd name="connsiteX2111" fmla="*/ 10655896 w 11658599"/>
              <a:gd name="connsiteY2111" fmla="*/ 5883684 h 6223655"/>
              <a:gd name="connsiteX2112" fmla="*/ 10602766 w 11658599"/>
              <a:gd name="connsiteY2112" fmla="*/ 5877299 h 6223655"/>
              <a:gd name="connsiteX2113" fmla="*/ 10594085 w 11658599"/>
              <a:gd name="connsiteY2113" fmla="*/ 5915986 h 6223655"/>
              <a:gd name="connsiteX2114" fmla="*/ 10561726 w 11658599"/>
              <a:gd name="connsiteY2114" fmla="*/ 5920750 h 6223655"/>
              <a:gd name="connsiteX2115" fmla="*/ 10535163 w 11658599"/>
              <a:gd name="connsiteY2115" fmla="*/ 5920373 h 6223655"/>
              <a:gd name="connsiteX2116" fmla="*/ 10513429 w 11658599"/>
              <a:gd name="connsiteY2116" fmla="*/ 5921346 h 6223655"/>
              <a:gd name="connsiteX2117" fmla="*/ 10488796 w 11658599"/>
              <a:gd name="connsiteY2117" fmla="*/ 5916438 h 6223655"/>
              <a:gd name="connsiteX2118" fmla="*/ 10494829 w 11658599"/>
              <a:gd name="connsiteY2118" fmla="*/ 5900524 h 6223655"/>
              <a:gd name="connsiteX2119" fmla="*/ 10484923 w 11658599"/>
              <a:gd name="connsiteY2119" fmla="*/ 5886074 h 6223655"/>
              <a:gd name="connsiteX2120" fmla="*/ 10469464 w 11658599"/>
              <a:gd name="connsiteY2120" fmla="*/ 5877253 h 6223655"/>
              <a:gd name="connsiteX2121" fmla="*/ 10468509 w 11658599"/>
              <a:gd name="connsiteY2121" fmla="*/ 5909085 h 6223655"/>
              <a:gd name="connsiteX2122" fmla="*/ 10445318 w 11658599"/>
              <a:gd name="connsiteY2122" fmla="*/ 5884590 h 6223655"/>
              <a:gd name="connsiteX2123" fmla="*/ 10389046 w 11658599"/>
              <a:gd name="connsiteY2123" fmla="*/ 5866205 h 6223655"/>
              <a:gd name="connsiteX2124" fmla="*/ 10334222 w 11658599"/>
              <a:gd name="connsiteY2124" fmla="*/ 5850760 h 6223655"/>
              <a:gd name="connsiteX2125" fmla="*/ 10346777 w 11658599"/>
              <a:gd name="connsiteY2125" fmla="*/ 5842439 h 6223655"/>
              <a:gd name="connsiteX2126" fmla="*/ 10394835 w 11658599"/>
              <a:gd name="connsiteY2126" fmla="*/ 5844170 h 6223655"/>
              <a:gd name="connsiteX2127" fmla="*/ 10444341 w 11658599"/>
              <a:gd name="connsiteY2127" fmla="*/ 5848839 h 6223655"/>
              <a:gd name="connsiteX2128" fmla="*/ 10493612 w 11658599"/>
              <a:gd name="connsiteY2128" fmla="*/ 5869915 h 6223655"/>
              <a:gd name="connsiteX2129" fmla="*/ 10603002 w 11658599"/>
              <a:gd name="connsiteY2129" fmla="*/ 5860892 h 6223655"/>
              <a:gd name="connsiteX2130" fmla="*/ 10722544 w 11658599"/>
              <a:gd name="connsiteY2130" fmla="*/ 5872442 h 6223655"/>
              <a:gd name="connsiteX2131" fmla="*/ 10748496 w 11658599"/>
              <a:gd name="connsiteY2131" fmla="*/ 5844842 h 6223655"/>
              <a:gd name="connsiteX2132" fmla="*/ 10785318 w 11658599"/>
              <a:gd name="connsiteY2132" fmla="*/ 5830836 h 6223655"/>
              <a:gd name="connsiteX2133" fmla="*/ 10800775 w 11658599"/>
              <a:gd name="connsiteY2133" fmla="*/ 5836841 h 6223655"/>
              <a:gd name="connsiteX2134" fmla="*/ 10816228 w 11658599"/>
              <a:gd name="connsiteY2134" fmla="*/ 5825950 h 6223655"/>
              <a:gd name="connsiteX2135" fmla="*/ 10903287 w 11658599"/>
              <a:gd name="connsiteY2135" fmla="*/ 5834978 h 6223655"/>
              <a:gd name="connsiteX2136" fmla="*/ 10979475 w 11658599"/>
              <a:gd name="connsiteY2136" fmla="*/ 5830414 h 6223655"/>
              <a:gd name="connsiteX2137" fmla="*/ 11039242 w 11658599"/>
              <a:gd name="connsiteY2137" fmla="*/ 5820700 h 6223655"/>
              <a:gd name="connsiteX2138" fmla="*/ 11098289 w 11658599"/>
              <a:gd name="connsiteY2138" fmla="*/ 5834862 h 6223655"/>
              <a:gd name="connsiteX2139" fmla="*/ 11134634 w 11658599"/>
              <a:gd name="connsiteY2139" fmla="*/ 5836773 h 6223655"/>
              <a:gd name="connsiteX2140" fmla="*/ 11154309 w 11658599"/>
              <a:gd name="connsiteY2140" fmla="*/ 5813333 h 6223655"/>
              <a:gd name="connsiteX2141" fmla="*/ 11133050 w 11658599"/>
              <a:gd name="connsiteY2141" fmla="*/ 5792757 h 6223655"/>
              <a:gd name="connsiteX2142" fmla="*/ 11108779 w 11658599"/>
              <a:gd name="connsiteY2142" fmla="*/ 5784361 h 6223655"/>
              <a:gd name="connsiteX2143" fmla="*/ 11086683 w 11658599"/>
              <a:gd name="connsiteY2143" fmla="*/ 5788822 h 6223655"/>
              <a:gd name="connsiteX2144" fmla="*/ 11064470 w 11658599"/>
              <a:gd name="connsiteY2144" fmla="*/ 5800080 h 6223655"/>
              <a:gd name="connsiteX2145" fmla="*/ 11000589 w 11658599"/>
              <a:gd name="connsiteY2145" fmla="*/ 5773304 h 6223655"/>
              <a:gd name="connsiteX2146" fmla="*/ 10927295 w 11658599"/>
              <a:gd name="connsiteY2146" fmla="*/ 5769667 h 6223655"/>
              <a:gd name="connsiteX2147" fmla="*/ 10863537 w 11658599"/>
              <a:gd name="connsiteY2147" fmla="*/ 5752993 h 6223655"/>
              <a:gd name="connsiteX2148" fmla="*/ 10799778 w 11658599"/>
              <a:gd name="connsiteY2148" fmla="*/ 5736319 h 6223655"/>
              <a:gd name="connsiteX2149" fmla="*/ 10794347 w 11658599"/>
              <a:gd name="connsiteY2149" fmla="*/ 5743603 h 6223655"/>
              <a:gd name="connsiteX2150" fmla="*/ 10782395 w 11658599"/>
              <a:gd name="connsiteY2150" fmla="*/ 5746110 h 6223655"/>
              <a:gd name="connsiteX2151" fmla="*/ 10767299 w 11658599"/>
              <a:gd name="connsiteY2151" fmla="*/ 5739432 h 6223655"/>
              <a:gd name="connsiteX2152" fmla="*/ 10754383 w 11658599"/>
              <a:gd name="connsiteY2152" fmla="*/ 5745609 h 6223655"/>
              <a:gd name="connsiteX2153" fmla="*/ 10716710 w 11658599"/>
              <a:gd name="connsiteY2153" fmla="*/ 5748044 h 6223655"/>
              <a:gd name="connsiteX2154" fmla="*/ 10643286 w 11658599"/>
              <a:gd name="connsiteY2154" fmla="*/ 5711778 h 6223655"/>
              <a:gd name="connsiteX2155" fmla="*/ 10627829 w 11658599"/>
              <a:gd name="connsiteY2155" fmla="*/ 5702958 h 6223655"/>
              <a:gd name="connsiteX2156" fmla="*/ 10640145 w 11658599"/>
              <a:gd name="connsiteY2156" fmla="*/ 5699778 h 6223655"/>
              <a:gd name="connsiteX2157" fmla="*/ 10653909 w 11658599"/>
              <a:gd name="connsiteY2157" fmla="*/ 5699539 h 6223655"/>
              <a:gd name="connsiteX2158" fmla="*/ 10676971 w 11658599"/>
              <a:gd name="connsiteY2158" fmla="*/ 5702667 h 6223655"/>
              <a:gd name="connsiteX2159" fmla="*/ 10702203 w 11658599"/>
              <a:gd name="connsiteY2159" fmla="*/ 5684863 h 6223655"/>
              <a:gd name="connsiteX2160" fmla="*/ 10695906 w 11658599"/>
              <a:gd name="connsiteY2160" fmla="*/ 5629885 h 6223655"/>
              <a:gd name="connsiteX2161" fmla="*/ 10666430 w 11658599"/>
              <a:gd name="connsiteY2161" fmla="*/ 5578575 h 6223655"/>
              <a:gd name="connsiteX2162" fmla="*/ 10692269 w 11658599"/>
              <a:gd name="connsiteY2162" fmla="*/ 5583113 h 6223655"/>
              <a:gd name="connsiteX2163" fmla="*/ 10716656 w 11658599"/>
              <a:gd name="connsiteY2163" fmla="*/ 5567818 h 6223655"/>
              <a:gd name="connsiteX2164" fmla="*/ 10758195 w 11658599"/>
              <a:gd name="connsiteY2164" fmla="*/ 5573219 h 6223655"/>
              <a:gd name="connsiteX2165" fmla="*/ 10785964 w 11658599"/>
              <a:gd name="connsiteY2165" fmla="*/ 5573229 h 6223655"/>
              <a:gd name="connsiteX2166" fmla="*/ 10818087 w 11658599"/>
              <a:gd name="connsiteY2166" fmla="*/ 5582055 h 6223655"/>
              <a:gd name="connsiteX2167" fmla="*/ 10824482 w 11658599"/>
              <a:gd name="connsiteY2167" fmla="*/ 5571100 h 6223655"/>
              <a:gd name="connsiteX2168" fmla="*/ 10840300 w 11658599"/>
              <a:gd name="connsiteY2168" fmla="*/ 5570799 h 6223655"/>
              <a:gd name="connsiteX2169" fmla="*/ 10857205 w 11658599"/>
              <a:gd name="connsiteY2169" fmla="*/ 5576927 h 6223655"/>
              <a:gd name="connsiteX2170" fmla="*/ 10868313 w 11658599"/>
              <a:gd name="connsiteY2170" fmla="*/ 5571298 h 6223655"/>
              <a:gd name="connsiteX2171" fmla="*/ 10965027 w 11658599"/>
              <a:gd name="connsiteY2171" fmla="*/ 5568945 h 6223655"/>
              <a:gd name="connsiteX2172" fmla="*/ 11065365 w 11658599"/>
              <a:gd name="connsiteY2172" fmla="*/ 5565490 h 6223655"/>
              <a:gd name="connsiteX2173" fmla="*/ 11115598 w 11658599"/>
              <a:gd name="connsiteY2173" fmla="*/ 5574446 h 6223655"/>
              <a:gd name="connsiteX2174" fmla="*/ 11160026 w 11658599"/>
              <a:gd name="connsiteY2174" fmla="*/ 5554748 h 6223655"/>
              <a:gd name="connsiteX2175" fmla="*/ 11161955 w 11658599"/>
              <a:gd name="connsiteY2175" fmla="*/ 5544587 h 6223655"/>
              <a:gd name="connsiteX2176" fmla="*/ 11155190 w 11658599"/>
              <a:gd name="connsiteY2176" fmla="*/ 5533687 h 6223655"/>
              <a:gd name="connsiteX2177" fmla="*/ 11069583 w 11658599"/>
              <a:gd name="connsiteY2177" fmla="*/ 5533230 h 6223655"/>
              <a:gd name="connsiteX2178" fmla="*/ 10989046 w 11658599"/>
              <a:gd name="connsiteY2178" fmla="*/ 5534609 h 6223655"/>
              <a:gd name="connsiteX2179" fmla="*/ 10944484 w 11658599"/>
              <a:gd name="connsiteY2179" fmla="*/ 5513229 h 6223655"/>
              <a:gd name="connsiteX2180" fmla="*/ 10916598 w 11658599"/>
              <a:gd name="connsiteY2180" fmla="*/ 5534094 h 6223655"/>
              <a:gd name="connsiteX2181" fmla="*/ 10867210 w 11658599"/>
              <a:gd name="connsiteY2181" fmla="*/ 5519813 h 6223655"/>
              <a:gd name="connsiteX2182" fmla="*/ 10814198 w 11658599"/>
              <a:gd name="connsiteY2182" fmla="*/ 5506632 h 6223655"/>
              <a:gd name="connsiteX2183" fmla="*/ 10847035 w 11658599"/>
              <a:gd name="connsiteY2183" fmla="*/ 5483136 h 6223655"/>
              <a:gd name="connsiteX2184" fmla="*/ 10915863 w 11658599"/>
              <a:gd name="connsiteY2184" fmla="*/ 5496016 h 6223655"/>
              <a:gd name="connsiteX2185" fmla="*/ 10986136 w 11658599"/>
              <a:gd name="connsiteY2185" fmla="*/ 5494939 h 6223655"/>
              <a:gd name="connsiteX2186" fmla="*/ 11032987 w 11658599"/>
              <a:gd name="connsiteY2186" fmla="*/ 5499853 h 6223655"/>
              <a:gd name="connsiteX2187" fmla="*/ 11065338 w 11658599"/>
              <a:gd name="connsiteY2187" fmla="*/ 5475375 h 6223655"/>
              <a:gd name="connsiteX2188" fmla="*/ 11172560 w 11658599"/>
              <a:gd name="connsiteY2188" fmla="*/ 5478842 h 6223655"/>
              <a:gd name="connsiteX2189" fmla="*/ 11235223 w 11658599"/>
              <a:gd name="connsiteY2189" fmla="*/ 5469375 h 6223655"/>
              <a:gd name="connsiteX2190" fmla="*/ 11308758 w 11658599"/>
              <a:gd name="connsiteY2190" fmla="*/ 5473502 h 6223655"/>
              <a:gd name="connsiteX2191" fmla="*/ 11337615 w 11658599"/>
              <a:gd name="connsiteY2191" fmla="*/ 5468676 h 6223655"/>
              <a:gd name="connsiteX2192" fmla="*/ 11368644 w 11658599"/>
              <a:gd name="connsiteY2192" fmla="*/ 5459809 h 6223655"/>
              <a:gd name="connsiteX2193" fmla="*/ 11396418 w 11658599"/>
              <a:gd name="connsiteY2193" fmla="*/ 5468267 h 6223655"/>
              <a:gd name="connsiteX2194" fmla="*/ 11416938 w 11658599"/>
              <a:gd name="connsiteY2194" fmla="*/ 5445133 h 6223655"/>
              <a:gd name="connsiteX2195" fmla="*/ 11338683 w 11658599"/>
              <a:gd name="connsiteY2195" fmla="*/ 5410334 h 6223655"/>
              <a:gd name="connsiteX2196" fmla="*/ 11291836 w 11658599"/>
              <a:gd name="connsiteY2196" fmla="*/ 5411053 h 6223655"/>
              <a:gd name="connsiteX2197" fmla="*/ 11244986 w 11658599"/>
              <a:gd name="connsiteY2197" fmla="*/ 5411772 h 6223655"/>
              <a:gd name="connsiteX2198" fmla="*/ 11198619 w 11658599"/>
              <a:gd name="connsiteY2198" fmla="*/ 5407837 h 6223655"/>
              <a:gd name="connsiteX2199" fmla="*/ 11182683 w 11658599"/>
              <a:gd name="connsiteY2199" fmla="*/ 5414934 h 6223655"/>
              <a:gd name="connsiteX2200" fmla="*/ 11160949 w 11658599"/>
              <a:gd name="connsiteY2200" fmla="*/ 5410272 h 6223655"/>
              <a:gd name="connsiteX2201" fmla="*/ 11125203 w 11658599"/>
              <a:gd name="connsiteY2201" fmla="*/ 5394099 h 6223655"/>
              <a:gd name="connsiteX2202" fmla="*/ 11022811 w 11658599"/>
              <a:gd name="connsiteY2202" fmla="*/ 5389165 h 6223655"/>
              <a:gd name="connsiteX2203" fmla="*/ 10994192 w 11658599"/>
              <a:gd name="connsiteY2203" fmla="*/ 5386034 h 6223655"/>
              <a:gd name="connsiteX2204" fmla="*/ 10967749 w 11658599"/>
              <a:gd name="connsiteY2204" fmla="*/ 5378861 h 6223655"/>
              <a:gd name="connsiteX2205" fmla="*/ 10955194 w 11658599"/>
              <a:gd name="connsiteY2205" fmla="*/ 5387183 h 6223655"/>
              <a:gd name="connsiteX2206" fmla="*/ 10936839 w 11658599"/>
              <a:gd name="connsiteY2206" fmla="*/ 5383749 h 6223655"/>
              <a:gd name="connsiteX2207" fmla="*/ 10896265 w 11658599"/>
              <a:gd name="connsiteY2207" fmla="*/ 5369042 h 6223655"/>
              <a:gd name="connsiteX2208" fmla="*/ 10922707 w 11658599"/>
              <a:gd name="connsiteY2208" fmla="*/ 5364950 h 6223655"/>
              <a:gd name="connsiteX2209" fmla="*/ 10957120 w 11658599"/>
              <a:gd name="connsiteY2209" fmla="*/ 5368574 h 6223655"/>
              <a:gd name="connsiteX2210" fmla="*/ 10960738 w 11658599"/>
              <a:gd name="connsiteY2210" fmla="*/ 5361840 h 6223655"/>
              <a:gd name="connsiteX2211" fmla="*/ 10974503 w 11658599"/>
              <a:gd name="connsiteY2211" fmla="*/ 5358783 h 6223655"/>
              <a:gd name="connsiteX2212" fmla="*/ 10991289 w 11658599"/>
              <a:gd name="connsiteY2212" fmla="*/ 5368892 h 6223655"/>
              <a:gd name="connsiteX2213" fmla="*/ 11004450 w 11658599"/>
              <a:gd name="connsiteY2213" fmla="*/ 5363203 h 6223655"/>
              <a:gd name="connsiteX2214" fmla="*/ 11133887 w 11658599"/>
              <a:gd name="connsiteY2214" fmla="*/ 5361043 h 6223655"/>
              <a:gd name="connsiteX2215" fmla="*/ 11260424 w 11658599"/>
              <a:gd name="connsiteY2215" fmla="*/ 5353006 h 6223655"/>
              <a:gd name="connsiteX2216" fmla="*/ 11282400 w 11658599"/>
              <a:gd name="connsiteY2216" fmla="*/ 5352525 h 6223655"/>
              <a:gd name="connsiteX2217" fmla="*/ 11297127 w 11658599"/>
              <a:gd name="connsiteY2217" fmla="*/ 5337348 h 6223655"/>
              <a:gd name="connsiteX2218" fmla="*/ 11295193 w 11658599"/>
              <a:gd name="connsiteY2218" fmla="*/ 5333429 h 6223655"/>
              <a:gd name="connsiteX2219" fmla="*/ 11395536 w 11658599"/>
              <a:gd name="connsiteY2219" fmla="*/ 5346871 h 6223655"/>
              <a:gd name="connsiteX2220" fmla="*/ 11483559 w 11658599"/>
              <a:gd name="connsiteY2220" fmla="*/ 5343779 h 6223655"/>
              <a:gd name="connsiteX2221" fmla="*/ 11476430 w 11658599"/>
              <a:gd name="connsiteY2221" fmla="*/ 5327921 h 6223655"/>
              <a:gd name="connsiteX2222" fmla="*/ 11458434 w 11658599"/>
              <a:gd name="connsiteY2222" fmla="*/ 5315364 h 6223655"/>
              <a:gd name="connsiteX2223" fmla="*/ 11416897 w 11658599"/>
              <a:gd name="connsiteY2223" fmla="*/ 5309963 h 6223655"/>
              <a:gd name="connsiteX2224" fmla="*/ 11391659 w 11658599"/>
              <a:gd name="connsiteY2224" fmla="*/ 5305240 h 6223655"/>
              <a:gd name="connsiteX2225" fmla="*/ 11365700 w 11658599"/>
              <a:gd name="connsiteY2225" fmla="*/ 5307497 h 6223655"/>
              <a:gd name="connsiteX2226" fmla="*/ 11319935 w 11658599"/>
              <a:gd name="connsiteY2226" fmla="*/ 5294930 h 6223655"/>
              <a:gd name="connsiteX2227" fmla="*/ 11271997 w 11658599"/>
              <a:gd name="connsiteY2227" fmla="*/ 5286405 h 6223655"/>
              <a:gd name="connsiteX2228" fmla="*/ 10886564 w 11658599"/>
              <a:gd name="connsiteY2228" fmla="*/ 5236807 h 6223655"/>
              <a:gd name="connsiteX2229" fmla="*/ 10860240 w 11658599"/>
              <a:gd name="connsiteY2229" fmla="*/ 5225655 h 6223655"/>
              <a:gd name="connsiteX2230" fmla="*/ 10835369 w 11658599"/>
              <a:gd name="connsiteY2230" fmla="*/ 5234339 h 6223655"/>
              <a:gd name="connsiteX2231" fmla="*/ 10775475 w 11658599"/>
              <a:gd name="connsiteY2231" fmla="*/ 5225504 h 6223655"/>
              <a:gd name="connsiteX2232" fmla="*/ 10690831 w 11658599"/>
              <a:gd name="connsiteY2232" fmla="*/ 5215741 h 6223655"/>
              <a:gd name="connsiteX2233" fmla="*/ 10617059 w 11658599"/>
              <a:gd name="connsiteY2233" fmla="*/ 5219571 h 6223655"/>
              <a:gd name="connsiteX2234" fmla="*/ 10513695 w 11658599"/>
              <a:gd name="connsiteY2234" fmla="*/ 5201415 h 6223655"/>
              <a:gd name="connsiteX2235" fmla="*/ 10481822 w 11658599"/>
              <a:gd name="connsiteY2235" fmla="*/ 5215606 h 6223655"/>
              <a:gd name="connsiteX2236" fmla="*/ 10364816 w 11658599"/>
              <a:gd name="connsiteY2236" fmla="*/ 5193711 h 6223655"/>
              <a:gd name="connsiteX2237" fmla="*/ 10247085 w 11658599"/>
              <a:gd name="connsiteY2237" fmla="*/ 5178793 h 6223655"/>
              <a:gd name="connsiteX2238" fmla="*/ 10218588 w 11658599"/>
              <a:gd name="connsiteY2238" fmla="*/ 5180131 h 6223655"/>
              <a:gd name="connsiteX2239" fmla="*/ 10195888 w 11658599"/>
              <a:gd name="connsiteY2239" fmla="*/ 5176328 h 6223655"/>
              <a:gd name="connsiteX2240" fmla="*/ 10101222 w 11658599"/>
              <a:gd name="connsiteY2240" fmla="*/ 5164541 h 6223655"/>
              <a:gd name="connsiteX2241" fmla="*/ 10088666 w 11658599"/>
              <a:gd name="connsiteY2241" fmla="*/ 5172863 h 6223655"/>
              <a:gd name="connsiteX2242" fmla="*/ 10070311 w 11658599"/>
              <a:gd name="connsiteY2242" fmla="*/ 5169427 h 6223655"/>
              <a:gd name="connsiteX2243" fmla="*/ 10033238 w 11658599"/>
              <a:gd name="connsiteY2243" fmla="*/ 5154784 h 6223655"/>
              <a:gd name="connsiteX2244" fmla="*/ 10027200 w 11658599"/>
              <a:gd name="connsiteY2244" fmla="*/ 5154051 h 6223655"/>
              <a:gd name="connsiteX2245" fmla="*/ 10023062 w 11658599"/>
              <a:gd name="connsiteY2245" fmla="*/ 5108908 h 6223655"/>
              <a:gd name="connsiteX2246" fmla="*/ 9981710 w 11658599"/>
              <a:gd name="connsiteY2246" fmla="*/ 5101108 h 6223655"/>
              <a:gd name="connsiteX2247" fmla="*/ 9974311 w 11658599"/>
              <a:gd name="connsiteY2247" fmla="*/ 5154690 h 6223655"/>
              <a:gd name="connsiteX2248" fmla="*/ 9967796 w 11658599"/>
              <a:gd name="connsiteY2248" fmla="*/ 5157209 h 6223655"/>
              <a:gd name="connsiteX2249" fmla="*/ 9943766 w 11658599"/>
              <a:gd name="connsiteY2249" fmla="*/ 5149303 h 6223655"/>
              <a:gd name="connsiteX2250" fmla="*/ 9894076 w 11658599"/>
              <a:gd name="connsiteY2250" fmla="*/ 5151487 h 6223655"/>
              <a:gd name="connsiteX2251" fmla="*/ 9896288 w 11658599"/>
              <a:gd name="connsiteY2251" fmla="*/ 5141210 h 6223655"/>
              <a:gd name="connsiteX2252" fmla="*/ 9889095 w 11658599"/>
              <a:gd name="connsiteY2252" fmla="*/ 5119260 h 6223655"/>
              <a:gd name="connsiteX2253" fmla="*/ 9877333 w 11658599"/>
              <a:gd name="connsiteY2253" fmla="*/ 5106229 h 6223655"/>
              <a:gd name="connsiteX2254" fmla="*/ 9875474 w 11658599"/>
              <a:gd name="connsiteY2254" fmla="*/ 5152305 h 6223655"/>
              <a:gd name="connsiteX2255" fmla="*/ 9873906 w 11658599"/>
              <a:gd name="connsiteY2255" fmla="*/ 5152374 h 6223655"/>
              <a:gd name="connsiteX2256" fmla="*/ 9858141 w 11658599"/>
              <a:gd name="connsiteY2256" fmla="*/ 5118509 h 6223655"/>
              <a:gd name="connsiteX2257" fmla="*/ 9814795 w 11658599"/>
              <a:gd name="connsiteY2257" fmla="*/ 5092284 h 6223655"/>
              <a:gd name="connsiteX2258" fmla="*/ 9772468 w 11658599"/>
              <a:gd name="connsiteY2258" fmla="*/ 5070547 h 6223655"/>
              <a:gd name="connsiteX2259" fmla="*/ 9782623 w 11658599"/>
              <a:gd name="connsiteY2259" fmla="*/ 5057196 h 6223655"/>
              <a:gd name="connsiteX2260" fmla="*/ 9820186 w 11658599"/>
              <a:gd name="connsiteY2260" fmla="*/ 5058000 h 6223655"/>
              <a:gd name="connsiteX2261" fmla="*/ 9858769 w 11658599"/>
              <a:gd name="connsiteY2261" fmla="*/ 5063289 h 6223655"/>
              <a:gd name="connsiteX2262" fmla="*/ 9896528 w 11658599"/>
              <a:gd name="connsiteY2262" fmla="*/ 5093947 h 6223655"/>
              <a:gd name="connsiteX2263" fmla="*/ 9982534 w 11658599"/>
              <a:gd name="connsiteY2263" fmla="*/ 5075739 h 6223655"/>
              <a:gd name="connsiteX2264" fmla="*/ 10075687 w 11658599"/>
              <a:gd name="connsiteY2264" fmla="*/ 5088935 h 6223655"/>
              <a:gd name="connsiteX2265" fmla="*/ 10097083 w 11658599"/>
              <a:gd name="connsiteY2265" fmla="*/ 5045263 h 6223655"/>
              <a:gd name="connsiteX2266" fmla="*/ 10126461 w 11658599"/>
              <a:gd name="connsiteY2266" fmla="*/ 5022180 h 6223655"/>
              <a:gd name="connsiteX2267" fmla="*/ 10138330 w 11658599"/>
              <a:gd name="connsiteY2267" fmla="*/ 5030860 h 6223655"/>
              <a:gd name="connsiteX2268" fmla="*/ 10150854 w 11658599"/>
              <a:gd name="connsiteY2268" fmla="*/ 5013425 h 6223655"/>
              <a:gd name="connsiteX2269" fmla="*/ 10218672 w 11658599"/>
              <a:gd name="connsiteY2269" fmla="*/ 5023988 h 6223655"/>
              <a:gd name="connsiteX2270" fmla="*/ 10278506 w 11658599"/>
              <a:gd name="connsiteY2270" fmla="*/ 5013965 h 6223655"/>
              <a:gd name="connsiteX2271" fmla="*/ 10325683 w 11658599"/>
              <a:gd name="connsiteY2271" fmla="*/ 4996623 h 6223655"/>
              <a:gd name="connsiteX2272" fmla="*/ 10371366 w 11658599"/>
              <a:gd name="connsiteY2272" fmla="*/ 5016213 h 6223655"/>
              <a:gd name="connsiteX2273" fmla="*/ 10399751 w 11658599"/>
              <a:gd name="connsiteY2273" fmla="*/ 5017751 h 6223655"/>
              <a:gd name="connsiteX2274" fmla="*/ 10416069 w 11658599"/>
              <a:gd name="connsiteY2274" fmla="*/ 4980755 h 6223655"/>
              <a:gd name="connsiteX2275" fmla="*/ 10400225 w 11658599"/>
              <a:gd name="connsiteY2275" fmla="*/ 4949779 h 6223655"/>
              <a:gd name="connsiteX2276" fmla="*/ 10381547 w 11658599"/>
              <a:gd name="connsiteY2276" fmla="*/ 4937747 h 6223655"/>
              <a:gd name="connsiteX2277" fmla="*/ 10364072 w 11658599"/>
              <a:gd name="connsiteY2277" fmla="*/ 4945503 h 6223655"/>
              <a:gd name="connsiteX2278" fmla="*/ 10346240 w 11658599"/>
              <a:gd name="connsiteY2278" fmla="*/ 4963769 h 6223655"/>
              <a:gd name="connsiteX2279" fmla="*/ 10297263 w 11658599"/>
              <a:gd name="connsiteY2279" fmla="*/ 4924871 h 6223655"/>
              <a:gd name="connsiteX2280" fmla="*/ 10240014 w 11658599"/>
              <a:gd name="connsiteY2280" fmla="*/ 4922104 h 6223655"/>
              <a:gd name="connsiteX2281" fmla="*/ 10190740 w 11658599"/>
              <a:gd name="connsiteY2281" fmla="*/ 4898816 h 6223655"/>
              <a:gd name="connsiteX2282" fmla="*/ 10141465 w 11658599"/>
              <a:gd name="connsiteY2282" fmla="*/ 4875527 h 6223655"/>
              <a:gd name="connsiteX2283" fmla="*/ 10136929 w 11658599"/>
              <a:gd name="connsiteY2283" fmla="*/ 4886997 h 6223655"/>
              <a:gd name="connsiteX2284" fmla="*/ 10127472 w 11658599"/>
              <a:gd name="connsiteY2284" fmla="*/ 4891337 h 6223655"/>
              <a:gd name="connsiteX2285" fmla="*/ 10115912 w 11658599"/>
              <a:gd name="connsiteY2285" fmla="*/ 4881603 h 6223655"/>
              <a:gd name="connsiteX2286" fmla="*/ 10105558 w 11658599"/>
              <a:gd name="connsiteY2286" fmla="*/ 4891654 h 6223655"/>
              <a:gd name="connsiteX2287" fmla="*/ 10075964 w 11658599"/>
              <a:gd name="connsiteY2287" fmla="*/ 4896885 h 6223655"/>
              <a:gd name="connsiteX2288" fmla="*/ 10019884 w 11658599"/>
              <a:gd name="connsiteY2288" fmla="*/ 4843690 h 6223655"/>
              <a:gd name="connsiteX2289" fmla="*/ 10008125 w 11658599"/>
              <a:gd name="connsiteY2289" fmla="*/ 4830659 h 6223655"/>
              <a:gd name="connsiteX2290" fmla="*/ 10017892 w 11658599"/>
              <a:gd name="connsiteY2290" fmla="*/ 4825265 h 6223655"/>
              <a:gd name="connsiteX2291" fmla="*/ 10028680 w 11658599"/>
              <a:gd name="connsiteY2291" fmla="*/ 4824359 h 6223655"/>
              <a:gd name="connsiteX2292" fmla="*/ 10046615 w 11658599"/>
              <a:gd name="connsiteY2292" fmla="*/ 4828296 h 6223655"/>
              <a:gd name="connsiteX2293" fmla="*/ 10067066 w 11658599"/>
              <a:gd name="connsiteY2293" fmla="*/ 4799793 h 6223655"/>
              <a:gd name="connsiteX2294" fmla="*/ 10064277 w 11658599"/>
              <a:gd name="connsiteY2294" fmla="*/ 4715062 h 6223655"/>
              <a:gd name="connsiteX2295" fmla="*/ 10043195 w 11658599"/>
              <a:gd name="connsiteY2295" fmla="*/ 4636902 h 6223655"/>
              <a:gd name="connsiteX2296" fmla="*/ 10063251 w 11658599"/>
              <a:gd name="connsiteY2296" fmla="*/ 4642910 h 6223655"/>
              <a:gd name="connsiteX2297" fmla="*/ 10082942 w 11658599"/>
              <a:gd name="connsiteY2297" fmla="*/ 4618319 h 6223655"/>
              <a:gd name="connsiteX2298" fmla="*/ 10115258 w 11658599"/>
              <a:gd name="connsiteY2298" fmla="*/ 4625050 h 6223655"/>
              <a:gd name="connsiteX2299" fmla="*/ 10137001 w 11658599"/>
              <a:gd name="connsiteY2299" fmla="*/ 4623984 h 6223655"/>
              <a:gd name="connsiteX2300" fmla="*/ 10161810 w 11658599"/>
              <a:gd name="connsiteY2300" fmla="*/ 4636374 h 6223655"/>
              <a:gd name="connsiteX2301" fmla="*/ 10167244 w 11658599"/>
              <a:gd name="connsiteY2301" fmla="*/ 4619192 h 6223655"/>
              <a:gd name="connsiteX2302" fmla="*/ 10179642 w 11658599"/>
              <a:gd name="connsiteY2302" fmla="*/ 4618111 h 6223655"/>
              <a:gd name="connsiteX2303" fmla="*/ 10192639 w 11658599"/>
              <a:gd name="connsiteY2303" fmla="*/ 4626925 h 6223655"/>
              <a:gd name="connsiteX2304" fmla="*/ 10201557 w 11658599"/>
              <a:gd name="connsiteY2304" fmla="*/ 4617791 h 6223655"/>
              <a:gd name="connsiteX2305" fmla="*/ 10277377 w 11658599"/>
              <a:gd name="connsiteY2305" fmla="*/ 4610386 h 6223655"/>
              <a:gd name="connsiteX2306" fmla="*/ 10356079 w 11658599"/>
              <a:gd name="connsiteY2306" fmla="*/ 4601138 h 6223655"/>
              <a:gd name="connsiteX2307" fmla="*/ 10395063 w 11658599"/>
              <a:gd name="connsiteY2307" fmla="*/ 4613024 h 6223655"/>
              <a:gd name="connsiteX2308" fmla="*/ 10430618 w 11658599"/>
              <a:gd name="connsiteY2308" fmla="*/ 4580848 h 6223655"/>
              <a:gd name="connsiteX2309" fmla="*/ 10432524 w 11658599"/>
              <a:gd name="connsiteY2309" fmla="*/ 4565068 h 6223655"/>
              <a:gd name="connsiteX2310" fmla="*/ 10427652 w 11658599"/>
              <a:gd name="connsiteY2310" fmla="*/ 4548483 h 6223655"/>
              <a:gd name="connsiteX2311" fmla="*/ 10360638 w 11658599"/>
              <a:gd name="connsiteY2311" fmla="*/ 4551111 h 6223655"/>
              <a:gd name="connsiteX2312" fmla="*/ 10297522 w 11658599"/>
              <a:gd name="connsiteY2312" fmla="*/ 4556380 h 6223655"/>
              <a:gd name="connsiteX2313" fmla="*/ 10263462 w 11658599"/>
              <a:gd name="connsiteY2313" fmla="*/ 4525070 h 6223655"/>
              <a:gd name="connsiteX2314" fmla="*/ 10240814 w 11658599"/>
              <a:gd name="connsiteY2314" fmla="*/ 4558405 h 6223655"/>
              <a:gd name="connsiteX2315" fmla="*/ 10202699 w 11658599"/>
              <a:gd name="connsiteY2315" fmla="*/ 4538256 h 6223655"/>
              <a:gd name="connsiteX2316" fmla="*/ 10161703 w 11658599"/>
              <a:gd name="connsiteY2316" fmla="*/ 4519947 h 6223655"/>
              <a:gd name="connsiteX2317" fmla="*/ 10188330 w 11658599"/>
              <a:gd name="connsiteY2317" fmla="*/ 4482351 h 6223655"/>
              <a:gd name="connsiteX2318" fmla="*/ 10241722 w 11658599"/>
              <a:gd name="connsiteY2318" fmla="*/ 4499579 h 6223655"/>
              <a:gd name="connsiteX2319" fmla="*/ 10296789 w 11658599"/>
              <a:gd name="connsiteY2319" fmla="*/ 4495177 h 6223655"/>
              <a:gd name="connsiteX2320" fmla="*/ 10333283 w 11658599"/>
              <a:gd name="connsiteY2320" fmla="*/ 4500947 h 6223655"/>
              <a:gd name="connsiteX2321" fmla="*/ 10359567 w 11658599"/>
              <a:gd name="connsiteY2321" fmla="*/ 4461853 h 6223655"/>
              <a:gd name="connsiteX2322" fmla="*/ 10443389 w 11658599"/>
              <a:gd name="connsiteY2322" fmla="*/ 4463035 h 6223655"/>
              <a:gd name="connsiteX2323" fmla="*/ 10492825 w 11658599"/>
              <a:gd name="connsiteY2323" fmla="*/ 4445961 h 6223655"/>
              <a:gd name="connsiteX2324" fmla="*/ 10550243 w 11658599"/>
              <a:gd name="connsiteY2324" fmla="*/ 4449476 h 6223655"/>
              <a:gd name="connsiteX2325" fmla="*/ 10573026 w 11658599"/>
              <a:gd name="connsiteY2325" fmla="*/ 4440892 h 6223655"/>
              <a:gd name="connsiteX2326" fmla="*/ 10597668 w 11658599"/>
              <a:gd name="connsiteY2326" fmla="*/ 4425980 h 6223655"/>
              <a:gd name="connsiteX2327" fmla="*/ 10619086 w 11658599"/>
              <a:gd name="connsiteY2327" fmla="*/ 4437971 h 6223655"/>
              <a:gd name="connsiteX2328" fmla="*/ 10636054 w 11658599"/>
              <a:gd name="connsiteY2328" fmla="*/ 4401414 h 6223655"/>
              <a:gd name="connsiteX2329" fmla="*/ 10576135 w 11658599"/>
              <a:gd name="connsiteY2329" fmla="*/ 4350674 h 6223655"/>
              <a:gd name="connsiteX2330" fmla="*/ 10539425 w 11658599"/>
              <a:gd name="connsiteY2330" fmla="*/ 4353610 h 6223655"/>
              <a:gd name="connsiteX2331" fmla="*/ 10502712 w 11658599"/>
              <a:gd name="connsiteY2331" fmla="*/ 4356546 h 6223655"/>
              <a:gd name="connsiteX2332" fmla="*/ 10466559 w 11658599"/>
              <a:gd name="connsiteY2332" fmla="*/ 4352271 h 6223655"/>
              <a:gd name="connsiteX2333" fmla="*/ 10453805 w 11658599"/>
              <a:gd name="connsiteY2333" fmla="*/ 4363860 h 6223655"/>
              <a:gd name="connsiteX2334" fmla="*/ 10436968 w 11658599"/>
              <a:gd name="connsiteY2334" fmla="*/ 4357502 h 6223655"/>
              <a:gd name="connsiteX2335" fmla="*/ 10409608 w 11658599"/>
              <a:gd name="connsiteY2335" fmla="*/ 4333896 h 6223655"/>
              <a:gd name="connsiteX2336" fmla="*/ 10329626 w 11658599"/>
              <a:gd name="connsiteY2336" fmla="*/ 4330258 h 6223655"/>
              <a:gd name="connsiteX2337" fmla="*/ 10307339 w 11658599"/>
              <a:gd name="connsiteY2337" fmla="*/ 4326533 h 6223655"/>
              <a:gd name="connsiteX2338" fmla="*/ 10286913 w 11658599"/>
              <a:gd name="connsiteY2338" fmla="*/ 4316476 h 6223655"/>
              <a:gd name="connsiteX2339" fmla="*/ 10276757 w 11658599"/>
              <a:gd name="connsiteY2339" fmla="*/ 4329828 h 6223655"/>
              <a:gd name="connsiteX2340" fmla="*/ 10262519 w 11658599"/>
              <a:gd name="connsiteY2340" fmla="*/ 4325235 h 6223655"/>
              <a:gd name="connsiteX2341" fmla="*/ 10231322 w 11658599"/>
              <a:gd name="connsiteY2341" fmla="*/ 4304083 h 6223655"/>
              <a:gd name="connsiteX2342" fmla="*/ 10252186 w 11658599"/>
              <a:gd name="connsiteY2342" fmla="*/ 4296729 h 6223655"/>
              <a:gd name="connsiteX2343" fmla="*/ 10278991 w 11658599"/>
              <a:gd name="connsiteY2343" fmla="*/ 4300990 h 6223655"/>
              <a:gd name="connsiteX2344" fmla="*/ 10282086 w 11658599"/>
              <a:gd name="connsiteY2344" fmla="*/ 4290440 h 6223655"/>
              <a:gd name="connsiteX2345" fmla="*/ 10292984 w 11658599"/>
              <a:gd name="connsiteY2345" fmla="*/ 4285180 h 6223655"/>
              <a:gd name="connsiteX2346" fmla="*/ 10305733 w 11658599"/>
              <a:gd name="connsiteY2346" fmla="*/ 4300151 h 6223655"/>
              <a:gd name="connsiteX2347" fmla="*/ 10316260 w 11658599"/>
              <a:gd name="connsiteY2347" fmla="*/ 4290845 h 6223655"/>
              <a:gd name="connsiteX2348" fmla="*/ 10417696 w 11658599"/>
              <a:gd name="connsiteY2348" fmla="*/ 4282464 h 6223655"/>
              <a:gd name="connsiteX2349" fmla="*/ 10517089 w 11658599"/>
              <a:gd name="connsiteY2349" fmla="*/ 4265113 h 6223655"/>
              <a:gd name="connsiteX2350" fmla="*/ 10534316 w 11658599"/>
              <a:gd name="connsiteY2350" fmla="*/ 4263514 h 6223655"/>
              <a:gd name="connsiteX2351" fmla="*/ 10546439 w 11658599"/>
              <a:gd name="connsiteY2351" fmla="*/ 4239482 h 6223655"/>
              <a:gd name="connsiteX2352" fmla="*/ 10545077 w 11658599"/>
              <a:gd name="connsiteY2352" fmla="*/ 4233499 h 6223655"/>
              <a:gd name="connsiteX2353" fmla="*/ 10623124 w 11658599"/>
              <a:gd name="connsiteY2353" fmla="*/ 4250368 h 6223655"/>
              <a:gd name="connsiteX2354" fmla="*/ 10692168 w 11658599"/>
              <a:gd name="connsiteY2354" fmla="*/ 4242160 h 6223655"/>
              <a:gd name="connsiteX2355" fmla="*/ 10687203 w 11658599"/>
              <a:gd name="connsiteY2355" fmla="*/ 4217927 h 6223655"/>
              <a:gd name="connsiteX2356" fmla="*/ 10673601 w 11658599"/>
              <a:gd name="connsiteY2356" fmla="*/ 4199219 h 6223655"/>
              <a:gd name="connsiteX2357" fmla="*/ 10641288 w 11658599"/>
              <a:gd name="connsiteY2357" fmla="*/ 4192489 h 6223655"/>
              <a:gd name="connsiteX2358" fmla="*/ 10621710 w 11658599"/>
              <a:gd name="connsiteY2358" fmla="*/ 4186171 h 6223655"/>
              <a:gd name="connsiteX2359" fmla="*/ 10601295 w 11658599"/>
              <a:gd name="connsiteY2359" fmla="*/ 4190671 h 6223655"/>
              <a:gd name="connsiteX2360" fmla="*/ 10565950 w 11658599"/>
              <a:gd name="connsiteY2360" fmla="*/ 4173030 h 6223655"/>
              <a:gd name="connsiteX2361" fmla="*/ 10528746 w 11658599"/>
              <a:gd name="connsiteY2361" fmla="*/ 4161721 h 6223655"/>
              <a:gd name="connsiteX2362" fmla="*/ 10228877 w 11658599"/>
              <a:gd name="connsiteY2362" fmla="*/ 4100072 h 6223655"/>
              <a:gd name="connsiteX2363" fmla="*/ 10208699 w 11658599"/>
              <a:gd name="connsiteY2363" fmla="*/ 4083860 h 6223655"/>
              <a:gd name="connsiteX2364" fmla="*/ 10188886 w 11658599"/>
              <a:gd name="connsiteY2364" fmla="*/ 4098251 h 6223655"/>
              <a:gd name="connsiteX2365" fmla="*/ 10142332 w 11658599"/>
              <a:gd name="connsiteY2365" fmla="*/ 4086928 h 6223655"/>
              <a:gd name="connsiteX2366" fmla="*/ 10076435 w 11658599"/>
              <a:gd name="connsiteY2366" fmla="*/ 4075135 h 6223655"/>
              <a:gd name="connsiteX2367" fmla="*/ 10042325 w 11658599"/>
              <a:gd name="connsiteY2367" fmla="*/ 4080314 h 6223655"/>
              <a:gd name="connsiteX2368" fmla="*/ 10034305 w 11658599"/>
              <a:gd name="connsiteY2368" fmla="*/ 4075653 h 6223655"/>
              <a:gd name="connsiteX2369" fmla="*/ 10004612 w 11658599"/>
              <a:gd name="connsiteY2369" fmla="*/ 4073347 h 6223655"/>
              <a:gd name="connsiteX2370" fmla="*/ 9991436 w 11658599"/>
              <a:gd name="connsiteY2370" fmla="*/ 4064082 h 6223655"/>
              <a:gd name="connsiteX2371" fmla="*/ 10018724 w 11658599"/>
              <a:gd name="connsiteY2371" fmla="*/ 4041472 h 6223655"/>
              <a:gd name="connsiteX2372" fmla="*/ 10046745 w 11658599"/>
              <a:gd name="connsiteY2372" fmla="*/ 4051889 h 6223655"/>
              <a:gd name="connsiteX2373" fmla="*/ 10058065 w 11658599"/>
              <a:gd name="connsiteY2373" fmla="*/ 4061010 h 6223655"/>
              <a:gd name="connsiteX2374" fmla="*/ 10076440 w 11658599"/>
              <a:gd name="connsiteY2374" fmla="*/ 4054195 h 6223655"/>
              <a:gd name="connsiteX2375" fmla="*/ 10104137 w 11658599"/>
              <a:gd name="connsiteY2375" fmla="*/ 4070770 h 6223655"/>
              <a:gd name="connsiteX2376" fmla="*/ 10126733 w 11658599"/>
              <a:gd name="connsiteY2376" fmla="*/ 4066342 h 6223655"/>
              <a:gd name="connsiteX2377" fmla="*/ 10122640 w 11658599"/>
              <a:gd name="connsiteY2377" fmla="*/ 4041984 h 6223655"/>
              <a:gd name="connsiteX2378" fmla="*/ 10117527 w 11658599"/>
              <a:gd name="connsiteY2378" fmla="*/ 4013425 h 6223655"/>
              <a:gd name="connsiteX2379" fmla="*/ 10137485 w 11658599"/>
              <a:gd name="connsiteY2379" fmla="*/ 4018751 h 6223655"/>
              <a:gd name="connsiteX2380" fmla="*/ 10157676 w 11658599"/>
              <a:gd name="connsiteY2380" fmla="*/ 4013793 h 6223655"/>
              <a:gd name="connsiteX2381" fmla="*/ 10162692 w 11658599"/>
              <a:gd name="connsiteY2381" fmla="*/ 3989456 h 6223655"/>
              <a:gd name="connsiteX2382" fmla="*/ 10166348 w 11658599"/>
              <a:gd name="connsiteY2382" fmla="*/ 3959518 h 6223655"/>
              <a:gd name="connsiteX2383" fmla="*/ 10182880 w 11658599"/>
              <a:gd name="connsiteY2383" fmla="*/ 3960115 h 6223655"/>
              <a:gd name="connsiteX2384" fmla="*/ 10200434 w 11658599"/>
              <a:gd name="connsiteY2384" fmla="*/ 3964914 h 6223655"/>
              <a:gd name="connsiteX2385" fmla="*/ 10192897 w 11658599"/>
              <a:gd name="connsiteY2385" fmla="*/ 3903885 h 6223655"/>
              <a:gd name="connsiteX2386" fmla="*/ 10158811 w 11658599"/>
              <a:gd name="connsiteY2386" fmla="*/ 3898492 h 6223655"/>
              <a:gd name="connsiteX2387" fmla="*/ 10154532 w 11658599"/>
              <a:gd name="connsiteY2387" fmla="*/ 3955854 h 6223655"/>
              <a:gd name="connsiteX2388" fmla="*/ 10134052 w 11658599"/>
              <a:gd name="connsiteY2388" fmla="*/ 3965255 h 6223655"/>
              <a:gd name="connsiteX2389" fmla="*/ 10117102 w 11658599"/>
              <a:gd name="connsiteY2389" fmla="*/ 3966686 h 6223655"/>
              <a:gd name="connsiteX2390" fmla="*/ 10103274 w 11658599"/>
              <a:gd name="connsiteY2390" fmla="*/ 3969736 h 6223655"/>
              <a:gd name="connsiteX2391" fmla="*/ 10087407 w 11658599"/>
              <a:gd name="connsiteY2391" fmla="*/ 3964381 h 6223655"/>
              <a:gd name="connsiteX2392" fmla="*/ 10090737 w 11658599"/>
              <a:gd name="connsiteY2392" fmla="*/ 3940600 h 6223655"/>
              <a:gd name="connsiteX2393" fmla="*/ 10083952 w 11658599"/>
              <a:gd name="connsiteY2393" fmla="*/ 3920156 h 6223655"/>
              <a:gd name="connsiteX2394" fmla="*/ 10073807 w 11658599"/>
              <a:gd name="connsiteY2394" fmla="*/ 3908380 h 6223655"/>
              <a:gd name="connsiteX2395" fmla="*/ 10074232 w 11658599"/>
              <a:gd name="connsiteY2395" fmla="*/ 3955116 h 6223655"/>
              <a:gd name="connsiteX2396" fmla="*/ 10058649 w 11658599"/>
              <a:gd name="connsiteY2396" fmla="*/ 3920938 h 6223655"/>
              <a:gd name="connsiteX2397" fmla="*/ 10022168 w 11658599"/>
              <a:gd name="connsiteY2397" fmla="*/ 3898188 h 6223655"/>
              <a:gd name="connsiteX2398" fmla="*/ 9986707 w 11658599"/>
              <a:gd name="connsiteY2398" fmla="*/ 3879641 h 6223655"/>
              <a:gd name="connsiteX2399" fmla="*/ 9994443 w 11658599"/>
              <a:gd name="connsiteY2399" fmla="*/ 3866504 h 6223655"/>
              <a:gd name="connsiteX2400" fmla="*/ 10025144 w 11658599"/>
              <a:gd name="connsiteY2400" fmla="*/ 3865452 h 6223655"/>
              <a:gd name="connsiteX2401" fmla="*/ 10056864 w 11658599"/>
              <a:gd name="connsiteY2401" fmla="*/ 3868601 h 6223655"/>
              <a:gd name="connsiteX2402" fmla="*/ 10088967 w 11658599"/>
              <a:gd name="connsiteY2402" fmla="*/ 3895819 h 6223655"/>
              <a:gd name="connsiteX2403" fmla="*/ 10158429 w 11658599"/>
              <a:gd name="connsiteY2403" fmla="*/ 3874422 h 6223655"/>
              <a:gd name="connsiteX2404" fmla="*/ 10235032 w 11658599"/>
              <a:gd name="connsiteY2404" fmla="*/ 3882427 h 6223655"/>
              <a:gd name="connsiteX2405" fmla="*/ 10250684 w 11658599"/>
              <a:gd name="connsiteY2405" fmla="*/ 3840027 h 6223655"/>
              <a:gd name="connsiteX2406" fmla="*/ 10273709 w 11658599"/>
              <a:gd name="connsiteY2406" fmla="*/ 3816744 h 6223655"/>
              <a:gd name="connsiteX2407" fmla="*/ 10283761 w 11658599"/>
              <a:gd name="connsiteY2407" fmla="*/ 3824393 h 6223655"/>
              <a:gd name="connsiteX2408" fmla="*/ 10293261 w 11658599"/>
              <a:gd name="connsiteY2408" fmla="*/ 3807274 h 6223655"/>
              <a:gd name="connsiteX2409" fmla="*/ 10349069 w 11658599"/>
              <a:gd name="connsiteY2409" fmla="*/ 3814007 h 6223655"/>
              <a:gd name="connsiteX2410" fmla="*/ 10397503 w 11658599"/>
              <a:gd name="connsiteY2410" fmla="*/ 3801626 h 6223655"/>
              <a:gd name="connsiteX2411" fmla="*/ 10435299 w 11658599"/>
              <a:gd name="connsiteY2411" fmla="*/ 3782922 h 6223655"/>
              <a:gd name="connsiteX2412" fmla="*/ 10473411 w 11658599"/>
              <a:gd name="connsiteY2412" fmla="*/ 3799274 h 6223655"/>
              <a:gd name="connsiteX2413" fmla="*/ 10496649 w 11658599"/>
              <a:gd name="connsiteY2413" fmla="*/ 3799361 h 6223655"/>
              <a:gd name="connsiteX2414" fmla="*/ 10508434 w 11658599"/>
              <a:gd name="connsiteY2414" fmla="*/ 3763529 h 6223655"/>
              <a:gd name="connsiteX2415" fmla="*/ 10494210 w 11658599"/>
              <a:gd name="connsiteY2415" fmla="*/ 3734953 h 6223655"/>
              <a:gd name="connsiteX2416" fmla="*/ 10478460 w 11658599"/>
              <a:gd name="connsiteY2416" fmla="*/ 3724457 h 6223655"/>
              <a:gd name="connsiteX2417" fmla="*/ 10464515 w 11658599"/>
              <a:gd name="connsiteY2417" fmla="*/ 3732647 h 6223655"/>
              <a:gd name="connsiteX2418" fmla="*/ 10450716 w 11658599"/>
              <a:gd name="connsiteY2418" fmla="*/ 3750809 h 6223655"/>
              <a:gd name="connsiteX2419" fmla="*/ 10409112 w 11658599"/>
              <a:gd name="connsiteY2419" fmla="*/ 3716327 h 6223655"/>
              <a:gd name="connsiteX2420" fmla="*/ 10362256 w 11658599"/>
              <a:gd name="connsiteY2420" fmla="*/ 3716469 h 6223655"/>
              <a:gd name="connsiteX2421" fmla="*/ 10321058 w 11658599"/>
              <a:gd name="connsiteY2421" fmla="*/ 3696787 h 6223655"/>
              <a:gd name="connsiteX2422" fmla="*/ 10279860 w 11658599"/>
              <a:gd name="connsiteY2422" fmla="*/ 3677104 h 6223655"/>
              <a:gd name="connsiteX2423" fmla="*/ 10276633 w 11658599"/>
              <a:gd name="connsiteY2423" fmla="*/ 3688188 h 6223655"/>
              <a:gd name="connsiteX2424" fmla="*/ 10269093 w 11658599"/>
              <a:gd name="connsiteY2424" fmla="*/ 3692755 h 6223655"/>
              <a:gd name="connsiteX2425" fmla="*/ 10259250 w 11658599"/>
              <a:gd name="connsiteY2425" fmla="*/ 3684093 h 6223655"/>
              <a:gd name="connsiteX2426" fmla="*/ 10251214 w 11658599"/>
              <a:gd name="connsiteY2426" fmla="*/ 3694113 h 6223655"/>
              <a:gd name="connsiteX2427" fmla="*/ 10227271 w 11658599"/>
              <a:gd name="connsiteY2427" fmla="*/ 3700497 h 6223655"/>
              <a:gd name="connsiteX2428" fmla="*/ 10179272 w 11658599"/>
              <a:gd name="connsiteY2428" fmla="*/ 3652814 h 6223655"/>
              <a:gd name="connsiteX2429" fmla="*/ 10169130 w 11658599"/>
              <a:gd name="connsiteY2429" fmla="*/ 3641038 h 6223655"/>
              <a:gd name="connsiteX2430" fmla="*/ 10176880 w 11658599"/>
              <a:gd name="connsiteY2430" fmla="*/ 3635457 h 6223655"/>
              <a:gd name="connsiteX2431" fmla="*/ 10185649 w 11658599"/>
              <a:gd name="connsiteY2431" fmla="*/ 3634078 h 6223655"/>
              <a:gd name="connsiteX2432" fmla="*/ 10200456 w 11658599"/>
              <a:gd name="connsiteY2432" fmla="*/ 3636942 h 6223655"/>
              <a:gd name="connsiteX2433" fmla="*/ 10215968 w 11658599"/>
              <a:gd name="connsiteY2433" fmla="*/ 3608956 h 6223655"/>
              <a:gd name="connsiteX2434" fmla="*/ 10210166 w 11658599"/>
              <a:gd name="connsiteY2434" fmla="*/ 3528830 h 6223655"/>
              <a:gd name="connsiteX2435" fmla="*/ 10189704 w 11658599"/>
              <a:gd name="connsiteY2435" fmla="*/ 3455811 h 6223655"/>
              <a:gd name="connsiteX2436" fmla="*/ 10206328 w 11658599"/>
              <a:gd name="connsiteY2436" fmla="*/ 3460535 h 6223655"/>
              <a:gd name="connsiteX2437" fmla="*/ 10221382 w 11658599"/>
              <a:gd name="connsiteY2437" fmla="*/ 3436291 h 6223655"/>
              <a:gd name="connsiteX2438" fmla="*/ 10248045 w 11658599"/>
              <a:gd name="connsiteY2438" fmla="*/ 3441107 h 6223655"/>
              <a:gd name="connsiteX2439" fmla="*/ 10265753 w 11658599"/>
              <a:gd name="connsiteY2439" fmla="*/ 3439048 h 6223655"/>
              <a:gd name="connsiteX2440" fmla="*/ 10286523 w 11658599"/>
              <a:gd name="connsiteY2440" fmla="*/ 3449587 h 6223655"/>
              <a:gd name="connsiteX2441" fmla="*/ 10290246 w 11658599"/>
              <a:gd name="connsiteY2441" fmla="*/ 3433050 h 6223655"/>
              <a:gd name="connsiteX2442" fmla="*/ 10300323 w 11658599"/>
              <a:gd name="connsiteY2442" fmla="*/ 3431428 h 6223655"/>
              <a:gd name="connsiteX2443" fmla="*/ 10311301 w 11658599"/>
              <a:gd name="connsiteY2443" fmla="*/ 3439149 h 6223655"/>
              <a:gd name="connsiteX2444" fmla="*/ 10318201 w 11658599"/>
              <a:gd name="connsiteY2444" fmla="*/ 3430067 h 6223655"/>
              <a:gd name="connsiteX2445" fmla="*/ 10379796 w 11658599"/>
              <a:gd name="connsiteY2445" fmla="*/ 3419394 h 6223655"/>
              <a:gd name="connsiteX2446" fmla="*/ 10443667 w 11658599"/>
              <a:gd name="connsiteY2446" fmla="*/ 3406837 h 6223655"/>
              <a:gd name="connsiteX2447" fmla="*/ 10475989 w 11658599"/>
              <a:gd name="connsiteY2447" fmla="*/ 3416214 h 6223655"/>
              <a:gd name="connsiteX2448" fmla="*/ 10503680 w 11658599"/>
              <a:gd name="connsiteY2448" fmla="*/ 3384020 h 6223655"/>
              <a:gd name="connsiteX2449" fmla="*/ 10504580 w 11658599"/>
              <a:gd name="connsiteY2449" fmla="*/ 3368980 h 6223655"/>
              <a:gd name="connsiteX2450" fmla="*/ 10499912 w 11658599"/>
              <a:gd name="connsiteY2450" fmla="*/ 3353506 h 6223655"/>
              <a:gd name="connsiteX2451" fmla="*/ 10445308 w 11658599"/>
              <a:gd name="connsiteY2451" fmla="*/ 3359229 h 6223655"/>
              <a:gd name="connsiteX2452" fmla="*/ 10393997 w 11658599"/>
              <a:gd name="connsiteY2452" fmla="*/ 3367266 h 6223655"/>
              <a:gd name="connsiteX2453" fmla="*/ 10364887 w 11658599"/>
              <a:gd name="connsiteY2453" fmla="*/ 3339251 h 6223655"/>
              <a:gd name="connsiteX2454" fmla="*/ 10347783 w 11658599"/>
              <a:gd name="connsiteY2454" fmla="*/ 3371920 h 6223655"/>
              <a:gd name="connsiteX2455" fmla="*/ 10315826 w 11658599"/>
              <a:gd name="connsiteY2455" fmla="*/ 3354673 h 6223655"/>
              <a:gd name="connsiteX2456" fmla="*/ 10281594 w 11658599"/>
              <a:gd name="connsiteY2456" fmla="*/ 3339309 h 6223655"/>
              <a:gd name="connsiteX2457" fmla="*/ 10301770 w 11658599"/>
              <a:gd name="connsiteY2457" fmla="*/ 3302411 h 6223655"/>
              <a:gd name="connsiteX2458" fmla="*/ 10346077 w 11658599"/>
              <a:gd name="connsiteY2458" fmla="*/ 3316154 h 6223655"/>
              <a:gd name="connsiteX2459" fmla="*/ 10390853 w 11658599"/>
              <a:gd name="connsiteY2459" fmla="*/ 3309327 h 6223655"/>
              <a:gd name="connsiteX2460" fmla="*/ 10420888 w 11658599"/>
              <a:gd name="connsiteY2460" fmla="*/ 3313032 h 6223655"/>
              <a:gd name="connsiteX2461" fmla="*/ 10440722 w 11658599"/>
              <a:gd name="connsiteY2461" fmla="*/ 3274732 h 6223655"/>
              <a:gd name="connsiteX2462" fmla="*/ 10509207 w 11658599"/>
              <a:gd name="connsiteY2462" fmla="*/ 3271807 h 6223655"/>
              <a:gd name="connsiteX2463" fmla="*/ 10535595 w 11658599"/>
              <a:gd name="connsiteY2463" fmla="*/ 3259456 h 6223655"/>
              <a:gd name="connsiteX2464" fmla="*/ 10582456 w 11658599"/>
              <a:gd name="connsiteY2464" fmla="*/ 3274930 h 6223655"/>
              <a:gd name="connsiteX2465" fmla="*/ 10637614 w 11658599"/>
              <a:gd name="connsiteY2465" fmla="*/ 3298559 h 6223655"/>
              <a:gd name="connsiteX2466" fmla="*/ 10692756 w 11658599"/>
              <a:gd name="connsiteY2466" fmla="*/ 3288285 h 6223655"/>
              <a:gd name="connsiteX2467" fmla="*/ 10704771 w 11658599"/>
              <a:gd name="connsiteY2467" fmla="*/ 3242562 h 6223655"/>
              <a:gd name="connsiteX2468" fmla="*/ 10694400 w 11658599"/>
              <a:gd name="connsiteY2468" fmla="*/ 3215505 h 6223655"/>
              <a:gd name="connsiteX2469" fmla="*/ 10732447 w 11658599"/>
              <a:gd name="connsiteY2469" fmla="*/ 3198065 h 6223655"/>
              <a:gd name="connsiteX2470" fmla="*/ 10730565 w 11658599"/>
              <a:gd name="connsiteY2470" fmla="*/ 3142507 h 6223655"/>
              <a:gd name="connsiteX2471" fmla="*/ 10695081 w 11658599"/>
              <a:gd name="connsiteY2471" fmla="*/ 3150672 h 6223655"/>
              <a:gd name="connsiteX2472" fmla="*/ 10660093 w 11658599"/>
              <a:gd name="connsiteY2472" fmla="*/ 3137004 h 6223655"/>
              <a:gd name="connsiteX2473" fmla="*/ 10688544 w 11658599"/>
              <a:gd name="connsiteY2473" fmla="*/ 3127560 h 6223655"/>
              <a:gd name="connsiteX2474" fmla="*/ 10716668 w 11658599"/>
              <a:gd name="connsiteY2474" fmla="*/ 3132672 h 6223655"/>
              <a:gd name="connsiteX2475" fmla="*/ 10754384 w 11658599"/>
              <a:gd name="connsiteY2475" fmla="*/ 3129786 h 6223655"/>
              <a:gd name="connsiteX2476" fmla="*/ 10792100 w 11658599"/>
              <a:gd name="connsiteY2476" fmla="*/ 3126899 h 6223655"/>
              <a:gd name="connsiteX2477" fmla="*/ 10804328 w 11658599"/>
              <a:gd name="connsiteY2477" fmla="*/ 3123843 h 6223655"/>
              <a:gd name="connsiteX2478" fmla="*/ 10814157 w 11658599"/>
              <a:gd name="connsiteY2478" fmla="*/ 3122789 h 6223655"/>
              <a:gd name="connsiteX2479" fmla="*/ 10808890 w 11658599"/>
              <a:gd name="connsiteY2479" fmla="*/ 3112899 h 6223655"/>
              <a:gd name="connsiteX2480" fmla="*/ 10798825 w 11658599"/>
              <a:gd name="connsiteY2480" fmla="*/ 3107012 h 6223655"/>
              <a:gd name="connsiteX2481" fmla="*/ 10767505 w 11658599"/>
              <a:gd name="connsiteY2481" fmla="*/ 3104564 h 6223655"/>
              <a:gd name="connsiteX2482" fmla="*/ 10753607 w 11658599"/>
              <a:gd name="connsiteY2482" fmla="*/ 3094730 h 6223655"/>
              <a:gd name="connsiteX2483" fmla="*/ 10782389 w 11658599"/>
              <a:gd name="connsiteY2483" fmla="*/ 3070729 h 6223655"/>
              <a:gd name="connsiteX2484" fmla="*/ 10811946 w 11658599"/>
              <a:gd name="connsiteY2484" fmla="*/ 3081787 h 6223655"/>
              <a:gd name="connsiteX2485" fmla="*/ 10823886 w 11658599"/>
              <a:gd name="connsiteY2485" fmla="*/ 3091468 h 6223655"/>
              <a:gd name="connsiteX2486" fmla="*/ 10843267 w 11658599"/>
              <a:gd name="connsiteY2486" fmla="*/ 3084235 h 6223655"/>
              <a:gd name="connsiteX2487" fmla="*/ 10872481 w 11658599"/>
              <a:gd name="connsiteY2487" fmla="*/ 3101828 h 6223655"/>
              <a:gd name="connsiteX2488" fmla="*/ 10896315 w 11658599"/>
              <a:gd name="connsiteY2488" fmla="*/ 3097128 h 6223655"/>
              <a:gd name="connsiteX2489" fmla="*/ 10891997 w 11658599"/>
              <a:gd name="connsiteY2489" fmla="*/ 3071273 h 6223655"/>
              <a:gd name="connsiteX2490" fmla="*/ 10886604 w 11658599"/>
              <a:gd name="connsiteY2490" fmla="*/ 3040958 h 6223655"/>
              <a:gd name="connsiteX2491" fmla="*/ 10907655 w 11658599"/>
              <a:gd name="connsiteY2491" fmla="*/ 3046612 h 6223655"/>
              <a:gd name="connsiteX2492" fmla="*/ 10928952 w 11658599"/>
              <a:gd name="connsiteY2492" fmla="*/ 3041349 h 6223655"/>
              <a:gd name="connsiteX2493" fmla="*/ 10934243 w 11658599"/>
              <a:gd name="connsiteY2493" fmla="*/ 3015516 h 6223655"/>
              <a:gd name="connsiteX2494" fmla="*/ 10938099 w 11658599"/>
              <a:gd name="connsiteY2494" fmla="*/ 2983737 h 6223655"/>
              <a:gd name="connsiteX2495" fmla="*/ 10955537 w 11658599"/>
              <a:gd name="connsiteY2495" fmla="*/ 2984370 h 6223655"/>
              <a:gd name="connsiteX2496" fmla="*/ 10974052 w 11658599"/>
              <a:gd name="connsiteY2496" fmla="*/ 2989465 h 6223655"/>
              <a:gd name="connsiteX2497" fmla="*/ 10966103 w 11658599"/>
              <a:gd name="connsiteY2497" fmla="*/ 2924684 h 6223655"/>
              <a:gd name="connsiteX2498" fmla="*/ 10930150 w 11658599"/>
              <a:gd name="connsiteY2498" fmla="*/ 2918960 h 6223655"/>
              <a:gd name="connsiteX2499" fmla="*/ 10925636 w 11658599"/>
              <a:gd name="connsiteY2499" fmla="*/ 2979848 h 6223655"/>
              <a:gd name="connsiteX2500" fmla="*/ 10904035 w 11658599"/>
              <a:gd name="connsiteY2500" fmla="*/ 2989827 h 6223655"/>
              <a:gd name="connsiteX2501" fmla="*/ 10886156 w 11658599"/>
              <a:gd name="connsiteY2501" fmla="*/ 2991346 h 6223655"/>
              <a:gd name="connsiteX2502" fmla="*/ 10871571 w 11658599"/>
              <a:gd name="connsiteY2502" fmla="*/ 2994583 h 6223655"/>
              <a:gd name="connsiteX2503" fmla="*/ 10854835 w 11658599"/>
              <a:gd name="connsiteY2503" fmla="*/ 2988899 h 6223655"/>
              <a:gd name="connsiteX2504" fmla="*/ 10858347 w 11658599"/>
              <a:gd name="connsiteY2504" fmla="*/ 2963656 h 6223655"/>
              <a:gd name="connsiteX2505" fmla="*/ 10851190 w 11658599"/>
              <a:gd name="connsiteY2505" fmla="*/ 2941955 h 6223655"/>
              <a:gd name="connsiteX2506" fmla="*/ 10840490 w 11658599"/>
              <a:gd name="connsiteY2506" fmla="*/ 2929455 h 6223655"/>
              <a:gd name="connsiteX2507" fmla="*/ 10840938 w 11658599"/>
              <a:gd name="connsiteY2507" fmla="*/ 2979064 h 6223655"/>
              <a:gd name="connsiteX2508" fmla="*/ 10824501 w 11658599"/>
              <a:gd name="connsiteY2508" fmla="*/ 2942785 h 6223655"/>
              <a:gd name="connsiteX2509" fmla="*/ 10786023 w 11658599"/>
              <a:gd name="connsiteY2509" fmla="*/ 2918637 h 6223655"/>
              <a:gd name="connsiteX2510" fmla="*/ 10748619 w 11658599"/>
              <a:gd name="connsiteY2510" fmla="*/ 2898950 h 6223655"/>
              <a:gd name="connsiteX2511" fmla="*/ 10756779 w 11658599"/>
              <a:gd name="connsiteY2511" fmla="*/ 2885005 h 6223655"/>
              <a:gd name="connsiteX2512" fmla="*/ 10789162 w 11658599"/>
              <a:gd name="connsiteY2512" fmla="*/ 2883888 h 6223655"/>
              <a:gd name="connsiteX2513" fmla="*/ 10822619 w 11658599"/>
              <a:gd name="connsiteY2513" fmla="*/ 2887230 h 6223655"/>
              <a:gd name="connsiteX2514" fmla="*/ 10856480 w 11658599"/>
              <a:gd name="connsiteY2514" fmla="*/ 2916122 h 6223655"/>
              <a:gd name="connsiteX2515" fmla="*/ 10929746 w 11658599"/>
              <a:gd name="connsiteY2515" fmla="*/ 2893410 h 6223655"/>
              <a:gd name="connsiteX2516" fmla="*/ 11010545 w 11658599"/>
              <a:gd name="connsiteY2516" fmla="*/ 2901907 h 6223655"/>
              <a:gd name="connsiteX2517" fmla="*/ 11027054 w 11658599"/>
              <a:gd name="connsiteY2517" fmla="*/ 2856900 h 6223655"/>
              <a:gd name="connsiteX2518" fmla="*/ 11051340 w 11658599"/>
              <a:gd name="connsiteY2518" fmla="*/ 2832186 h 6223655"/>
              <a:gd name="connsiteX2519" fmla="*/ 11061942 w 11658599"/>
              <a:gd name="connsiteY2519" fmla="*/ 2840305 h 6223655"/>
              <a:gd name="connsiteX2520" fmla="*/ 11071963 w 11658599"/>
              <a:gd name="connsiteY2520" fmla="*/ 2822133 h 6223655"/>
              <a:gd name="connsiteX2521" fmla="*/ 11130827 w 11658599"/>
              <a:gd name="connsiteY2521" fmla="*/ 2829281 h 6223655"/>
              <a:gd name="connsiteX2522" fmla="*/ 11181914 w 11658599"/>
              <a:gd name="connsiteY2522" fmla="*/ 2816138 h 6223655"/>
              <a:gd name="connsiteX2523" fmla="*/ 11221780 w 11658599"/>
              <a:gd name="connsiteY2523" fmla="*/ 2796285 h 6223655"/>
              <a:gd name="connsiteX2524" fmla="*/ 11261980 w 11658599"/>
              <a:gd name="connsiteY2524" fmla="*/ 2813642 h 6223655"/>
              <a:gd name="connsiteX2525" fmla="*/ 11286491 w 11658599"/>
              <a:gd name="connsiteY2525" fmla="*/ 2813734 h 6223655"/>
              <a:gd name="connsiteX2526" fmla="*/ 11298921 w 11658599"/>
              <a:gd name="connsiteY2526" fmla="*/ 2775699 h 6223655"/>
              <a:gd name="connsiteX2527" fmla="*/ 11283918 w 11658599"/>
              <a:gd name="connsiteY2527" fmla="*/ 2745366 h 6223655"/>
              <a:gd name="connsiteX2528" fmla="*/ 11267305 w 11658599"/>
              <a:gd name="connsiteY2528" fmla="*/ 2734225 h 6223655"/>
              <a:gd name="connsiteX2529" fmla="*/ 11252597 w 11658599"/>
              <a:gd name="connsiteY2529" fmla="*/ 2742919 h 6223655"/>
              <a:gd name="connsiteX2530" fmla="*/ 11238042 w 11658599"/>
              <a:gd name="connsiteY2530" fmla="*/ 2762197 h 6223655"/>
              <a:gd name="connsiteX2531" fmla="*/ 11194159 w 11658599"/>
              <a:gd name="connsiteY2531" fmla="*/ 2725595 h 6223655"/>
              <a:gd name="connsiteX2532" fmla="*/ 11144737 w 11658599"/>
              <a:gd name="connsiteY2532" fmla="*/ 2725746 h 6223655"/>
              <a:gd name="connsiteX2533" fmla="*/ 11101283 w 11658599"/>
              <a:gd name="connsiteY2533" fmla="*/ 2704853 h 6223655"/>
              <a:gd name="connsiteX2534" fmla="*/ 11057828 w 11658599"/>
              <a:gd name="connsiteY2534" fmla="*/ 2683961 h 6223655"/>
              <a:gd name="connsiteX2535" fmla="*/ 11054424 w 11658599"/>
              <a:gd name="connsiteY2535" fmla="*/ 2695726 h 6223655"/>
              <a:gd name="connsiteX2536" fmla="*/ 11046471 w 11658599"/>
              <a:gd name="connsiteY2536" fmla="*/ 2700574 h 6223655"/>
              <a:gd name="connsiteX2537" fmla="*/ 11036089 w 11658599"/>
              <a:gd name="connsiteY2537" fmla="*/ 2691379 h 6223655"/>
              <a:gd name="connsiteX2538" fmla="*/ 11027613 w 11658599"/>
              <a:gd name="connsiteY2538" fmla="*/ 2702016 h 6223655"/>
              <a:gd name="connsiteX2539" fmla="*/ 11002358 w 11658599"/>
              <a:gd name="connsiteY2539" fmla="*/ 2708791 h 6223655"/>
              <a:gd name="connsiteX2540" fmla="*/ 10951731 w 11658599"/>
              <a:gd name="connsiteY2540" fmla="*/ 2658177 h 6223655"/>
              <a:gd name="connsiteX2541" fmla="*/ 10941033 w 11658599"/>
              <a:gd name="connsiteY2541" fmla="*/ 2645677 h 6223655"/>
              <a:gd name="connsiteX2542" fmla="*/ 10949208 w 11658599"/>
              <a:gd name="connsiteY2542" fmla="*/ 2639753 h 6223655"/>
              <a:gd name="connsiteX2543" fmla="*/ 10958457 w 11658599"/>
              <a:gd name="connsiteY2543" fmla="*/ 2638290 h 6223655"/>
              <a:gd name="connsiteX2544" fmla="*/ 10974076 w 11658599"/>
              <a:gd name="connsiteY2544" fmla="*/ 2641330 h 6223655"/>
              <a:gd name="connsiteX2545" fmla="*/ 10990436 w 11658599"/>
              <a:gd name="connsiteY2545" fmla="*/ 2611624 h 6223655"/>
              <a:gd name="connsiteX2546" fmla="*/ 10984317 w 11658599"/>
              <a:gd name="connsiteY2546" fmla="*/ 2526571 h 6223655"/>
              <a:gd name="connsiteX2547" fmla="*/ 10962734 w 11658599"/>
              <a:gd name="connsiteY2547" fmla="*/ 2449063 h 6223655"/>
              <a:gd name="connsiteX2548" fmla="*/ 10980269 w 11658599"/>
              <a:gd name="connsiteY2548" fmla="*/ 2454077 h 6223655"/>
              <a:gd name="connsiteX2549" fmla="*/ 10996147 w 11658599"/>
              <a:gd name="connsiteY2549" fmla="*/ 2428343 h 6223655"/>
              <a:gd name="connsiteX2550" fmla="*/ 11024271 w 11658599"/>
              <a:gd name="connsiteY2550" fmla="*/ 2433455 h 6223655"/>
              <a:gd name="connsiteX2551" fmla="*/ 11042949 w 11658599"/>
              <a:gd name="connsiteY2551" fmla="*/ 2431269 h 6223655"/>
              <a:gd name="connsiteX2552" fmla="*/ 11064856 w 11658599"/>
              <a:gd name="connsiteY2552" fmla="*/ 2442457 h 6223655"/>
              <a:gd name="connsiteX2553" fmla="*/ 11068782 w 11658599"/>
              <a:gd name="connsiteY2553" fmla="*/ 2424903 h 6223655"/>
              <a:gd name="connsiteX2554" fmla="*/ 11079411 w 11658599"/>
              <a:gd name="connsiteY2554" fmla="*/ 2423181 h 6223655"/>
              <a:gd name="connsiteX2555" fmla="*/ 11090991 w 11658599"/>
              <a:gd name="connsiteY2555" fmla="*/ 2431377 h 6223655"/>
              <a:gd name="connsiteX2556" fmla="*/ 11098269 w 11658599"/>
              <a:gd name="connsiteY2556" fmla="*/ 2421736 h 6223655"/>
              <a:gd name="connsiteX2557" fmla="*/ 11163238 w 11658599"/>
              <a:gd name="connsiteY2557" fmla="*/ 2410407 h 6223655"/>
              <a:gd name="connsiteX2558" fmla="*/ 11230606 w 11658599"/>
              <a:gd name="connsiteY2558" fmla="*/ 2397077 h 6223655"/>
              <a:gd name="connsiteX2559" fmla="*/ 11264699 w 11658599"/>
              <a:gd name="connsiteY2559" fmla="*/ 2407032 h 6223655"/>
              <a:gd name="connsiteX2560" fmla="*/ 11293906 w 11658599"/>
              <a:gd name="connsiteY2560" fmla="*/ 2372859 h 6223655"/>
              <a:gd name="connsiteX2561" fmla="*/ 11294856 w 11658599"/>
              <a:gd name="connsiteY2561" fmla="*/ 2356894 h 6223655"/>
              <a:gd name="connsiteX2562" fmla="*/ 11289932 w 11658599"/>
              <a:gd name="connsiteY2562" fmla="*/ 2340468 h 6223655"/>
              <a:gd name="connsiteX2563" fmla="*/ 11232338 w 11658599"/>
              <a:gd name="connsiteY2563" fmla="*/ 2346543 h 6223655"/>
              <a:gd name="connsiteX2564" fmla="*/ 11178216 w 11658599"/>
              <a:gd name="connsiteY2564" fmla="*/ 2355075 h 6223655"/>
              <a:gd name="connsiteX2565" fmla="*/ 11147512 w 11658599"/>
              <a:gd name="connsiteY2565" fmla="*/ 2325337 h 6223655"/>
              <a:gd name="connsiteX2566" fmla="*/ 11129471 w 11658599"/>
              <a:gd name="connsiteY2566" fmla="*/ 2360014 h 6223655"/>
              <a:gd name="connsiteX2567" fmla="*/ 11095764 w 11658599"/>
              <a:gd name="connsiteY2567" fmla="*/ 2341707 h 6223655"/>
              <a:gd name="connsiteX2568" fmla="*/ 11059657 w 11658599"/>
              <a:gd name="connsiteY2568" fmla="*/ 2325398 h 6223655"/>
              <a:gd name="connsiteX2569" fmla="*/ 11080938 w 11658599"/>
              <a:gd name="connsiteY2569" fmla="*/ 2286233 h 6223655"/>
              <a:gd name="connsiteX2570" fmla="*/ 11127672 w 11658599"/>
              <a:gd name="connsiteY2570" fmla="*/ 2300819 h 6223655"/>
              <a:gd name="connsiteX2571" fmla="*/ 11174900 w 11658599"/>
              <a:gd name="connsiteY2571" fmla="*/ 2293573 h 6223655"/>
              <a:gd name="connsiteX2572" fmla="*/ 11206580 w 11658599"/>
              <a:gd name="connsiteY2572" fmla="*/ 2297506 h 6223655"/>
              <a:gd name="connsiteX2573" fmla="*/ 11227501 w 11658599"/>
              <a:gd name="connsiteY2573" fmla="*/ 2256852 h 6223655"/>
              <a:gd name="connsiteX2574" fmla="*/ 11299736 w 11658599"/>
              <a:gd name="connsiteY2574" fmla="*/ 2253747 h 6223655"/>
              <a:gd name="connsiteX2575" fmla="*/ 11341558 w 11658599"/>
              <a:gd name="connsiteY2575" fmla="*/ 2234047 h 6223655"/>
              <a:gd name="connsiteX2576" fmla="*/ 11391158 w 11658599"/>
              <a:gd name="connsiteY2576" fmla="*/ 2234641 h 6223655"/>
              <a:gd name="connsiteX2577" fmla="*/ 11410402 w 11658599"/>
              <a:gd name="connsiteY2577" fmla="*/ 2224842 h 6223655"/>
              <a:gd name="connsiteX2578" fmla="*/ 11430968 w 11658599"/>
              <a:gd name="connsiteY2578" fmla="*/ 2208586 h 6223655"/>
              <a:gd name="connsiteX2579" fmla="*/ 11449939 w 11658599"/>
              <a:gd name="connsiteY2579" fmla="*/ 2219546 h 6223655"/>
              <a:gd name="connsiteX2580" fmla="*/ 11462947 w 11658599"/>
              <a:gd name="connsiteY2580" fmla="*/ 2181920 h 6223655"/>
              <a:gd name="connsiteX2581" fmla="*/ 11409122 w 11658599"/>
              <a:gd name="connsiteY2581" fmla="*/ 2133971 h 6223655"/>
              <a:gd name="connsiteX2582" fmla="*/ 11377637 w 11658599"/>
              <a:gd name="connsiteY2582" fmla="*/ 2138804 h 6223655"/>
              <a:gd name="connsiteX2583" fmla="*/ 11346151 w 11658599"/>
              <a:gd name="connsiteY2583" fmla="*/ 2143636 h 6223655"/>
              <a:gd name="connsiteX2584" fmla="*/ 11314830 w 11658599"/>
              <a:gd name="connsiteY2584" fmla="*/ 2141189 h 6223655"/>
              <a:gd name="connsiteX2585" fmla="*/ 11304355 w 11658599"/>
              <a:gd name="connsiteY2585" fmla="*/ 2153495 h 6223655"/>
              <a:gd name="connsiteX2586" fmla="*/ 11289577 w 11658599"/>
              <a:gd name="connsiteY2586" fmla="*/ 2147965 h 6223655"/>
              <a:gd name="connsiteX2587" fmla="*/ 11264980 w 11658599"/>
              <a:gd name="connsiteY2587" fmla="*/ 2125630 h 6223655"/>
              <a:gd name="connsiteX2588" fmla="*/ 11195943 w 11658599"/>
              <a:gd name="connsiteY2588" fmla="*/ 2126070 h 6223655"/>
              <a:gd name="connsiteX2589" fmla="*/ 11176587 w 11658599"/>
              <a:gd name="connsiteY2589" fmla="*/ 2123466 h 6223655"/>
              <a:gd name="connsiteX2590" fmla="*/ 11158556 w 11658599"/>
              <a:gd name="connsiteY2590" fmla="*/ 2114400 h 6223655"/>
              <a:gd name="connsiteX2591" fmla="*/ 11150396 w 11658599"/>
              <a:gd name="connsiteY2591" fmla="*/ 2128345 h 6223655"/>
              <a:gd name="connsiteX2592" fmla="*/ 11137934 w 11658599"/>
              <a:gd name="connsiteY2592" fmla="*/ 2124456 h 6223655"/>
              <a:gd name="connsiteX2593" fmla="*/ 11110140 w 11658599"/>
              <a:gd name="connsiteY2593" fmla="*/ 2104787 h 6223655"/>
              <a:gd name="connsiteX2594" fmla="*/ 11127784 w 11658599"/>
              <a:gd name="connsiteY2594" fmla="*/ 2096323 h 6223655"/>
              <a:gd name="connsiteX2595" fmla="*/ 11151055 w 11658599"/>
              <a:gd name="connsiteY2595" fmla="*/ 2099234 h 6223655"/>
              <a:gd name="connsiteX2596" fmla="*/ 11153257 w 11658599"/>
              <a:gd name="connsiteY2596" fmla="*/ 2088469 h 6223655"/>
              <a:gd name="connsiteX2597" fmla="*/ 11162411 w 11658599"/>
              <a:gd name="connsiteY2597" fmla="*/ 2082622 h 6223655"/>
              <a:gd name="connsiteX2598" fmla="*/ 11174047 w 11658599"/>
              <a:gd name="connsiteY2598" fmla="*/ 2097022 h 6223655"/>
              <a:gd name="connsiteX2599" fmla="*/ 11182705 w 11658599"/>
              <a:gd name="connsiteY2599" fmla="*/ 2087126 h 6223655"/>
              <a:gd name="connsiteX2600" fmla="*/ 11269688 w 11658599"/>
              <a:gd name="connsiteY2600" fmla="*/ 2073503 h 6223655"/>
              <a:gd name="connsiteX2601" fmla="*/ 11354521 w 11658599"/>
              <a:gd name="connsiteY2601" fmla="*/ 2050966 h 6223655"/>
              <a:gd name="connsiteX2602" fmla="*/ 11369286 w 11658599"/>
              <a:gd name="connsiteY2602" fmla="*/ 2048475 h 6223655"/>
              <a:gd name="connsiteX2603" fmla="*/ 11378671 w 11658599"/>
              <a:gd name="connsiteY2603" fmla="*/ 2023691 h 6223655"/>
              <a:gd name="connsiteX2604" fmla="*/ 11377235 w 11658599"/>
              <a:gd name="connsiteY2604" fmla="*/ 2017745 h 6223655"/>
              <a:gd name="connsiteX2605" fmla="*/ 11445186 w 11658599"/>
              <a:gd name="connsiteY2605" fmla="*/ 2030710 h 6223655"/>
              <a:gd name="connsiteX2606" fmla="*/ 11504283 w 11658599"/>
              <a:gd name="connsiteY2606" fmla="*/ 2018920 h 6223655"/>
              <a:gd name="connsiteX2607" fmla="*/ 11498945 w 11658599"/>
              <a:gd name="connsiteY2607" fmla="*/ 1994808 h 6223655"/>
              <a:gd name="connsiteX2608" fmla="*/ 11486411 w 11658599"/>
              <a:gd name="connsiteY2608" fmla="*/ 1976695 h 6223655"/>
              <a:gd name="connsiteX2609" fmla="*/ 11458289 w 11658599"/>
              <a:gd name="connsiteY2609" fmla="*/ 1971583 h 6223655"/>
              <a:gd name="connsiteX2610" fmla="*/ 11441152 w 11658599"/>
              <a:gd name="connsiteY2610" fmla="*/ 1966233 h 6223655"/>
              <a:gd name="connsiteX2611" fmla="*/ 11423769 w 11658599"/>
              <a:gd name="connsiteY2611" fmla="*/ 1971804 h 6223655"/>
              <a:gd name="connsiteX2612" fmla="*/ 11392558 w 11658599"/>
              <a:gd name="connsiteY2612" fmla="*/ 1955876 h 6223655"/>
              <a:gd name="connsiteX2613" fmla="*/ 11360023 w 11658599"/>
              <a:gd name="connsiteY2613" fmla="*/ 1946410 h 6223655"/>
              <a:gd name="connsiteX2614" fmla="*/ 11099085 w 11658599"/>
              <a:gd name="connsiteY2614" fmla="*/ 1899783 h 6223655"/>
              <a:gd name="connsiteX2615" fmla="*/ 11080997 w 11658599"/>
              <a:gd name="connsiteY2615" fmla="*/ 1884517 h 6223655"/>
              <a:gd name="connsiteX2616" fmla="*/ 11064567 w 11658599"/>
              <a:gd name="connsiteY2616" fmla="*/ 1900001 h 6223655"/>
              <a:gd name="connsiteX2617" fmla="*/ 11023980 w 11658599"/>
              <a:gd name="connsiteY2617" fmla="*/ 1891000 h 6223655"/>
              <a:gd name="connsiteX2618" fmla="*/ 10966715 w 11658599"/>
              <a:gd name="connsiteY2618" fmla="*/ 1882518 h 6223655"/>
              <a:gd name="connsiteX2619" fmla="*/ 10917227 w 11658599"/>
              <a:gd name="connsiteY2619" fmla="*/ 1894327 h 6223655"/>
              <a:gd name="connsiteX2620" fmla="*/ 10847084 w 11658599"/>
              <a:gd name="connsiteY2620" fmla="*/ 1874267 h 6223655"/>
              <a:gd name="connsiteX2621" fmla="*/ 10826132 w 11658599"/>
              <a:gd name="connsiteY2621" fmla="*/ 1898877 h 6223655"/>
              <a:gd name="connsiteX2622" fmla="*/ 10746684 w 11658599"/>
              <a:gd name="connsiteY2622" fmla="*/ 1874079 h 6223655"/>
              <a:gd name="connsiteX2623" fmla="*/ 10666989 w 11658599"/>
              <a:gd name="connsiteY2623" fmla="*/ 1860200 h 6223655"/>
              <a:gd name="connsiteX2624" fmla="*/ 10647868 w 11658599"/>
              <a:gd name="connsiteY2624" fmla="*/ 1864540 h 6223655"/>
              <a:gd name="connsiteX2625" fmla="*/ 10632469 w 11658599"/>
              <a:gd name="connsiteY2625" fmla="*/ 1860421 h 6223655"/>
              <a:gd name="connsiteX2626" fmla="*/ 10568394 w 11658599"/>
              <a:gd name="connsiteY2626" fmla="*/ 1849584 h 6223655"/>
              <a:gd name="connsiteX2627" fmla="*/ 10560234 w 11658599"/>
              <a:gd name="connsiteY2627" fmla="*/ 1863528 h 6223655"/>
              <a:gd name="connsiteX2628" fmla="*/ 10547771 w 11658599"/>
              <a:gd name="connsiteY2628" fmla="*/ 1859637 h 6223655"/>
              <a:gd name="connsiteX2629" fmla="*/ 10522334 w 11658599"/>
              <a:gd name="connsiteY2629" fmla="*/ 1839790 h 6223655"/>
              <a:gd name="connsiteX2630" fmla="*/ 10491854 w 11658599"/>
              <a:gd name="connsiteY2630" fmla="*/ 1834859 h 6223655"/>
              <a:gd name="connsiteX2631" fmla="*/ 10478402 w 11658599"/>
              <a:gd name="connsiteY2631" fmla="*/ 1848751 h 6223655"/>
              <a:gd name="connsiteX2632" fmla="*/ 10461968 w 11658599"/>
              <a:gd name="connsiteY2632" fmla="*/ 1838353 h 6223655"/>
              <a:gd name="connsiteX2633" fmla="*/ 10408164 w 11658599"/>
              <a:gd name="connsiteY2633" fmla="*/ 1850192 h 6223655"/>
              <a:gd name="connsiteX2634" fmla="*/ 10353780 w 11658599"/>
              <a:gd name="connsiteY2634" fmla="*/ 1835737 h 6223655"/>
              <a:gd name="connsiteX2635" fmla="*/ 10349715 w 11658599"/>
              <a:gd name="connsiteY2635" fmla="*/ 1850731 h 6223655"/>
              <a:gd name="connsiteX2636" fmla="*/ 10342421 w 11658599"/>
              <a:gd name="connsiteY2636" fmla="*/ 1852348 h 6223655"/>
              <a:gd name="connsiteX2637" fmla="*/ 10327091 w 11658599"/>
              <a:gd name="connsiteY2637" fmla="*/ 1836572 h 6223655"/>
              <a:gd name="connsiteX2638" fmla="*/ 10325985 w 11658599"/>
              <a:gd name="connsiteY2638" fmla="*/ 1816068 h 6223655"/>
              <a:gd name="connsiteX2639" fmla="*/ 10276112 w 11658599"/>
              <a:gd name="connsiteY2639" fmla="*/ 1836233 h 6223655"/>
              <a:gd name="connsiteX2640" fmla="*/ 10207544 w 11658599"/>
              <a:gd name="connsiteY2640" fmla="*/ 1850561 h 6223655"/>
              <a:gd name="connsiteX2641" fmla="*/ 10172929 w 11658599"/>
              <a:gd name="connsiteY2641" fmla="*/ 1846399 h 6223655"/>
              <a:gd name="connsiteX2642" fmla="*/ 10143020 w 11658599"/>
              <a:gd name="connsiteY2642" fmla="*/ 1857323 h 6223655"/>
              <a:gd name="connsiteX2643" fmla="*/ 10137250 w 11658599"/>
              <a:gd name="connsiteY2643" fmla="*/ 1855320 h 6223655"/>
              <a:gd name="connsiteX2644" fmla="*/ 10117595 w 11658599"/>
              <a:gd name="connsiteY2644" fmla="*/ 1846411 h 6223655"/>
              <a:gd name="connsiteX2645" fmla="*/ 10100191 w 11658599"/>
              <a:gd name="connsiteY2645" fmla="*/ 1853364 h 6223655"/>
              <a:gd name="connsiteX2646" fmla="*/ 10099262 w 11658599"/>
              <a:gd name="connsiteY2646" fmla="*/ 1854195 h 6223655"/>
              <a:gd name="connsiteX2647" fmla="*/ 10080498 w 11658599"/>
              <a:gd name="connsiteY2647" fmla="*/ 1849388 h 6223655"/>
              <a:gd name="connsiteX2648" fmla="*/ 10061640 w 11658599"/>
              <a:gd name="connsiteY2648" fmla="*/ 1850832 h 6223655"/>
              <a:gd name="connsiteX2649" fmla="*/ 10052386 w 11658599"/>
              <a:gd name="connsiteY2649" fmla="*/ 1851540 h 6223655"/>
              <a:gd name="connsiteX2650" fmla="*/ 10031047 w 11658599"/>
              <a:gd name="connsiteY2650" fmla="*/ 1839512 h 6223655"/>
              <a:gd name="connsiteX2651" fmla="*/ 9985608 w 11658599"/>
              <a:gd name="connsiteY2651" fmla="*/ 1839606 h 6223655"/>
              <a:gd name="connsiteX2652" fmla="*/ 9975835 w 11658599"/>
              <a:gd name="connsiteY2652" fmla="*/ 1829549 h 6223655"/>
              <a:gd name="connsiteX2653" fmla="*/ 9944514 w 11658599"/>
              <a:gd name="connsiteY2653" fmla="*/ 1827102 h 6223655"/>
              <a:gd name="connsiteX2654" fmla="*/ 9936697 w 11658599"/>
              <a:gd name="connsiteY2654" fmla="*/ 1808629 h 6223655"/>
              <a:gd name="connsiteX2655" fmla="*/ 9925985 w 11658599"/>
              <a:gd name="connsiteY2655" fmla="*/ 1813990 h 6223655"/>
              <a:gd name="connsiteX2656" fmla="*/ 9915080 w 11658599"/>
              <a:gd name="connsiteY2656" fmla="*/ 1810587 h 6223655"/>
              <a:gd name="connsiteX2657" fmla="*/ 9909219 w 11658599"/>
              <a:gd name="connsiteY2657" fmla="*/ 1792264 h 6223655"/>
              <a:gd name="connsiteX2658" fmla="*/ 9893851 w 11658599"/>
              <a:gd name="connsiteY2658" fmla="*/ 1804189 h 6223655"/>
              <a:gd name="connsiteX2659" fmla="*/ 9882439 w 11658599"/>
              <a:gd name="connsiteY2659" fmla="*/ 1810348 h 6223655"/>
              <a:gd name="connsiteX2660" fmla="*/ 9869740 w 11658599"/>
              <a:gd name="connsiteY2660" fmla="*/ 1806222 h 6223655"/>
              <a:gd name="connsiteX2661" fmla="*/ 9865713 w 11658599"/>
              <a:gd name="connsiteY2661" fmla="*/ 1815629 h 6223655"/>
              <a:gd name="connsiteX2662" fmla="*/ 9859913 w 11658599"/>
              <a:gd name="connsiteY2662" fmla="*/ 1818019 h 6223655"/>
              <a:gd name="connsiteX2663" fmla="*/ 9855265 w 11658599"/>
              <a:gd name="connsiteY2663" fmla="*/ 1818884 h 6223655"/>
              <a:gd name="connsiteX2664" fmla="*/ 9844018 w 11658599"/>
              <a:gd name="connsiteY2664" fmla="*/ 1812154 h 6223655"/>
              <a:gd name="connsiteX2665" fmla="*/ 9834480 w 11658599"/>
              <a:gd name="connsiteY2665" fmla="*/ 1820243 h 6223655"/>
              <a:gd name="connsiteX2666" fmla="*/ 9827061 w 11658599"/>
              <a:gd name="connsiteY2666" fmla="*/ 1817929 h 6223655"/>
              <a:gd name="connsiteX2667" fmla="*/ 9825627 w 11658599"/>
              <a:gd name="connsiteY2667" fmla="*/ 1811983 h 6223655"/>
              <a:gd name="connsiteX2668" fmla="*/ 9818515 w 11658599"/>
              <a:gd name="connsiteY2668" fmla="*/ 1814343 h 6223655"/>
              <a:gd name="connsiteX2669" fmla="*/ 9811401 w 11658599"/>
              <a:gd name="connsiteY2669" fmla="*/ 1816704 h 6223655"/>
              <a:gd name="connsiteX2670" fmla="*/ 9802135 w 11658599"/>
              <a:gd name="connsiteY2670" fmla="*/ 1810147 h 6223655"/>
              <a:gd name="connsiteX2671" fmla="*/ 9792004 w 11658599"/>
              <a:gd name="connsiteY2671" fmla="*/ 1817899 h 6223655"/>
              <a:gd name="connsiteX2672" fmla="*/ 9744206 w 11658599"/>
              <a:gd name="connsiteY2672" fmla="*/ 1785607 h 6223655"/>
              <a:gd name="connsiteX2673" fmla="*/ 9731548 w 11658599"/>
              <a:gd name="connsiteY2673" fmla="*/ 1775612 h 6223655"/>
              <a:gd name="connsiteX2674" fmla="*/ 9741220 w 11658599"/>
              <a:gd name="connsiteY2674" fmla="*/ 1770876 h 6223655"/>
              <a:gd name="connsiteX2675" fmla="*/ 9752164 w 11658599"/>
              <a:gd name="connsiteY2675" fmla="*/ 1769706 h 6223655"/>
              <a:gd name="connsiteX2676" fmla="*/ 9770644 w 11658599"/>
              <a:gd name="connsiteY2676" fmla="*/ 1772137 h 6223655"/>
              <a:gd name="connsiteX2677" fmla="*/ 9790002 w 11658599"/>
              <a:gd name="connsiteY2677" fmla="*/ 1748384 h 6223655"/>
              <a:gd name="connsiteX2678" fmla="*/ 9782762 w 11658599"/>
              <a:gd name="connsiteY2678" fmla="*/ 1680380 h 6223655"/>
              <a:gd name="connsiteX2679" fmla="*/ 9757224 w 11658599"/>
              <a:gd name="connsiteY2679" fmla="*/ 1618407 h 6223655"/>
              <a:gd name="connsiteX2680" fmla="*/ 9777972 w 11658599"/>
              <a:gd name="connsiteY2680" fmla="*/ 1622416 h 6223655"/>
              <a:gd name="connsiteX2681" fmla="*/ 9796759 w 11658599"/>
              <a:gd name="connsiteY2681" fmla="*/ 1601840 h 6223655"/>
              <a:gd name="connsiteX2682" fmla="*/ 9830035 w 11658599"/>
              <a:gd name="connsiteY2682" fmla="*/ 1605928 h 6223655"/>
              <a:gd name="connsiteX2683" fmla="*/ 9852135 w 11658599"/>
              <a:gd name="connsiteY2683" fmla="*/ 1604180 h 6223655"/>
              <a:gd name="connsiteX2684" fmla="*/ 9878056 w 11658599"/>
              <a:gd name="connsiteY2684" fmla="*/ 1613125 h 6223655"/>
              <a:gd name="connsiteX2685" fmla="*/ 9882701 w 11658599"/>
              <a:gd name="connsiteY2685" fmla="*/ 1599090 h 6223655"/>
              <a:gd name="connsiteX2686" fmla="*/ 9895278 w 11658599"/>
              <a:gd name="connsiteY2686" fmla="*/ 1597713 h 6223655"/>
              <a:gd name="connsiteX2687" fmla="*/ 9908979 w 11658599"/>
              <a:gd name="connsiteY2687" fmla="*/ 1604266 h 6223655"/>
              <a:gd name="connsiteX2688" fmla="*/ 9917590 w 11658599"/>
              <a:gd name="connsiteY2688" fmla="*/ 1596558 h 6223655"/>
              <a:gd name="connsiteX2689" fmla="*/ 9994462 w 11658599"/>
              <a:gd name="connsiteY2689" fmla="*/ 1587500 h 6223655"/>
              <a:gd name="connsiteX2690" fmla="*/ 10074172 w 11658599"/>
              <a:gd name="connsiteY2690" fmla="*/ 1576842 h 6223655"/>
              <a:gd name="connsiteX2691" fmla="*/ 10114511 w 11658599"/>
              <a:gd name="connsiteY2691" fmla="*/ 1584801 h 6223655"/>
              <a:gd name="connsiteX2692" fmla="*/ 10149069 w 11658599"/>
              <a:gd name="connsiteY2692" fmla="*/ 1557477 h 6223655"/>
              <a:gd name="connsiteX2693" fmla="*/ 10150192 w 11658599"/>
              <a:gd name="connsiteY2693" fmla="*/ 1544713 h 6223655"/>
              <a:gd name="connsiteX2694" fmla="*/ 10144367 w 11658599"/>
              <a:gd name="connsiteY2694" fmla="*/ 1531579 h 6223655"/>
              <a:gd name="connsiteX2695" fmla="*/ 10076221 w 11658599"/>
              <a:gd name="connsiteY2695" fmla="*/ 1536436 h 6223655"/>
              <a:gd name="connsiteX2696" fmla="*/ 10012184 w 11658599"/>
              <a:gd name="connsiteY2696" fmla="*/ 1543257 h 6223655"/>
              <a:gd name="connsiteX2697" fmla="*/ 9975855 w 11658599"/>
              <a:gd name="connsiteY2697" fmla="*/ 1519481 h 6223655"/>
              <a:gd name="connsiteX2698" fmla="*/ 9954509 w 11658599"/>
              <a:gd name="connsiteY2698" fmla="*/ 1547208 h 6223655"/>
              <a:gd name="connsiteX2699" fmla="*/ 9914626 w 11658599"/>
              <a:gd name="connsiteY2699" fmla="*/ 1532570 h 6223655"/>
              <a:gd name="connsiteX2700" fmla="*/ 9871904 w 11658599"/>
              <a:gd name="connsiteY2700" fmla="*/ 1519530 h 6223655"/>
              <a:gd name="connsiteX2701" fmla="*/ 9897084 w 11658599"/>
              <a:gd name="connsiteY2701" fmla="*/ 1488214 h 6223655"/>
              <a:gd name="connsiteX2702" fmla="*/ 9952380 w 11658599"/>
              <a:gd name="connsiteY2702" fmla="*/ 1499878 h 6223655"/>
              <a:gd name="connsiteX2703" fmla="*/ 10008261 w 11658599"/>
              <a:gd name="connsiteY2703" fmla="*/ 1494084 h 6223655"/>
              <a:gd name="connsiteX2704" fmla="*/ 10045744 w 11658599"/>
              <a:gd name="connsiteY2704" fmla="*/ 1497228 h 6223655"/>
              <a:gd name="connsiteX2705" fmla="*/ 10070497 w 11658599"/>
              <a:gd name="connsiteY2705" fmla="*/ 1464723 h 6223655"/>
              <a:gd name="connsiteX2706" fmla="*/ 10155967 w 11658599"/>
              <a:gd name="connsiteY2706" fmla="*/ 1462240 h 6223655"/>
              <a:gd name="connsiteX2707" fmla="*/ 10205451 w 11658599"/>
              <a:gd name="connsiteY2707" fmla="*/ 1446488 h 6223655"/>
              <a:gd name="connsiteX2708" fmla="*/ 10264138 w 11658599"/>
              <a:gd name="connsiteY2708" fmla="*/ 1446963 h 6223655"/>
              <a:gd name="connsiteX2709" fmla="*/ 10286907 w 11658599"/>
              <a:gd name="connsiteY2709" fmla="*/ 1439129 h 6223655"/>
              <a:gd name="connsiteX2710" fmla="*/ 10311241 w 11658599"/>
              <a:gd name="connsiteY2710" fmla="*/ 1426131 h 6223655"/>
              <a:gd name="connsiteX2711" fmla="*/ 10333687 w 11658599"/>
              <a:gd name="connsiteY2711" fmla="*/ 1434894 h 6223655"/>
              <a:gd name="connsiteX2712" fmla="*/ 10349079 w 11658599"/>
              <a:gd name="connsiteY2712" fmla="*/ 1404810 h 6223655"/>
              <a:gd name="connsiteX2713" fmla="*/ 10285392 w 11658599"/>
              <a:gd name="connsiteY2713" fmla="*/ 1366471 h 6223655"/>
              <a:gd name="connsiteX2714" fmla="*/ 10248140 w 11658599"/>
              <a:gd name="connsiteY2714" fmla="*/ 1370336 h 6223655"/>
              <a:gd name="connsiteX2715" fmla="*/ 10210885 w 11658599"/>
              <a:gd name="connsiteY2715" fmla="*/ 1374200 h 6223655"/>
              <a:gd name="connsiteX2716" fmla="*/ 10173826 w 11658599"/>
              <a:gd name="connsiteY2716" fmla="*/ 1372243 h 6223655"/>
              <a:gd name="connsiteX2717" fmla="*/ 10161432 w 11658599"/>
              <a:gd name="connsiteY2717" fmla="*/ 1382083 h 6223655"/>
              <a:gd name="connsiteX2718" fmla="*/ 10143946 w 11658599"/>
              <a:gd name="connsiteY2718" fmla="*/ 1377661 h 6223655"/>
              <a:gd name="connsiteX2719" fmla="*/ 10114843 w 11658599"/>
              <a:gd name="connsiteY2719" fmla="*/ 1359803 h 6223655"/>
              <a:gd name="connsiteX2720" fmla="*/ 10033158 w 11658599"/>
              <a:gd name="connsiteY2720" fmla="*/ 1360154 h 6223655"/>
              <a:gd name="connsiteX2721" fmla="*/ 10010257 w 11658599"/>
              <a:gd name="connsiteY2721" fmla="*/ 1358072 h 6223655"/>
              <a:gd name="connsiteX2722" fmla="*/ 9988922 w 11658599"/>
              <a:gd name="connsiteY2722" fmla="*/ 1350824 h 6223655"/>
              <a:gd name="connsiteX2723" fmla="*/ 9979267 w 11658599"/>
              <a:gd name="connsiteY2723" fmla="*/ 1361973 h 6223655"/>
              <a:gd name="connsiteX2724" fmla="*/ 9964521 w 11658599"/>
              <a:gd name="connsiteY2724" fmla="*/ 1358864 h 6223655"/>
              <a:gd name="connsiteX2725" fmla="*/ 9931636 w 11658599"/>
              <a:gd name="connsiteY2725" fmla="*/ 1343137 h 6223655"/>
              <a:gd name="connsiteX2726" fmla="*/ 9952513 w 11658599"/>
              <a:gd name="connsiteY2726" fmla="*/ 1336370 h 6223655"/>
              <a:gd name="connsiteX2727" fmla="*/ 9980046 w 11658599"/>
              <a:gd name="connsiteY2727" fmla="*/ 1338698 h 6223655"/>
              <a:gd name="connsiteX2728" fmla="*/ 9982653 w 11658599"/>
              <a:gd name="connsiteY2728" fmla="*/ 1330090 h 6223655"/>
              <a:gd name="connsiteX2729" fmla="*/ 9993483 w 11658599"/>
              <a:gd name="connsiteY2729" fmla="*/ 1325415 h 6223655"/>
              <a:gd name="connsiteX2730" fmla="*/ 10007251 w 11658599"/>
              <a:gd name="connsiteY2730" fmla="*/ 1336928 h 6223655"/>
              <a:gd name="connsiteX2731" fmla="*/ 10017495 w 11658599"/>
              <a:gd name="connsiteY2731" fmla="*/ 1329016 h 6223655"/>
              <a:gd name="connsiteX2732" fmla="*/ 10120414 w 11658599"/>
              <a:gd name="connsiteY2732" fmla="*/ 1318124 h 6223655"/>
              <a:gd name="connsiteX2733" fmla="*/ 10220788 w 11658599"/>
              <a:gd name="connsiteY2733" fmla="*/ 1300104 h 6223655"/>
              <a:gd name="connsiteX2734" fmla="*/ 10238258 w 11658599"/>
              <a:gd name="connsiteY2734" fmla="*/ 1298113 h 6223655"/>
              <a:gd name="connsiteX2735" fmla="*/ 10249363 w 11658599"/>
              <a:gd name="connsiteY2735" fmla="*/ 1278296 h 6223655"/>
              <a:gd name="connsiteX2736" fmla="*/ 10247664 w 11658599"/>
              <a:gd name="connsiteY2736" fmla="*/ 1273542 h 6223655"/>
              <a:gd name="connsiteX2737" fmla="*/ 10328063 w 11658599"/>
              <a:gd name="connsiteY2737" fmla="*/ 1283908 h 6223655"/>
              <a:gd name="connsiteX2738" fmla="*/ 10397988 w 11658599"/>
              <a:gd name="connsiteY2738" fmla="*/ 1274481 h 6223655"/>
              <a:gd name="connsiteX2739" fmla="*/ 10391672 w 11658599"/>
              <a:gd name="connsiteY2739" fmla="*/ 1255203 h 6223655"/>
              <a:gd name="connsiteX2740" fmla="*/ 10376841 w 11658599"/>
              <a:gd name="connsiteY2740" fmla="*/ 1240720 h 6223655"/>
              <a:gd name="connsiteX2741" fmla="*/ 10343567 w 11658599"/>
              <a:gd name="connsiteY2741" fmla="*/ 1236632 h 6223655"/>
              <a:gd name="connsiteX2742" fmla="*/ 10323291 w 11658599"/>
              <a:gd name="connsiteY2742" fmla="*/ 1232355 h 6223655"/>
              <a:gd name="connsiteX2743" fmla="*/ 10302723 w 11658599"/>
              <a:gd name="connsiteY2743" fmla="*/ 1236809 h 6223655"/>
              <a:gd name="connsiteX2744" fmla="*/ 10265793 w 11658599"/>
              <a:gd name="connsiteY2744" fmla="*/ 1224074 h 6223655"/>
              <a:gd name="connsiteX2745" fmla="*/ 10227298 w 11658599"/>
              <a:gd name="connsiteY2745" fmla="*/ 1216506 h 6223655"/>
              <a:gd name="connsiteX2746" fmla="*/ 9918555 w 11658599"/>
              <a:gd name="connsiteY2746" fmla="*/ 1179224 h 6223655"/>
              <a:gd name="connsiteX2747" fmla="*/ 9897154 w 11658599"/>
              <a:gd name="connsiteY2747" fmla="*/ 1167018 h 6223655"/>
              <a:gd name="connsiteX2748" fmla="*/ 9877714 w 11658599"/>
              <a:gd name="connsiteY2748" fmla="*/ 1179399 h 6223655"/>
              <a:gd name="connsiteX2749" fmla="*/ 9829691 w 11658599"/>
              <a:gd name="connsiteY2749" fmla="*/ 1172202 h 6223655"/>
              <a:gd name="connsiteX2750" fmla="*/ 9761934 w 11658599"/>
              <a:gd name="connsiteY2750" fmla="*/ 1165420 h 6223655"/>
              <a:gd name="connsiteX2751" fmla="*/ 9703380 w 11658599"/>
              <a:gd name="connsiteY2751" fmla="*/ 1174861 h 6223655"/>
              <a:gd name="connsiteX2752" fmla="*/ 9620386 w 11658599"/>
              <a:gd name="connsiteY2752" fmla="*/ 1158822 h 6223655"/>
              <a:gd name="connsiteX2753" fmla="*/ 9595596 w 11658599"/>
              <a:gd name="connsiteY2753" fmla="*/ 1178499 h 6223655"/>
              <a:gd name="connsiteX2754" fmla="*/ 9501594 w 11658599"/>
              <a:gd name="connsiteY2754" fmla="*/ 1158673 h 6223655"/>
              <a:gd name="connsiteX2755" fmla="*/ 9407298 w 11658599"/>
              <a:gd name="connsiteY2755" fmla="*/ 1147574 h 6223655"/>
              <a:gd name="connsiteX2756" fmla="*/ 9384673 w 11658599"/>
              <a:gd name="connsiteY2756" fmla="*/ 1151045 h 6223655"/>
              <a:gd name="connsiteX2757" fmla="*/ 9366454 w 11658599"/>
              <a:gd name="connsiteY2757" fmla="*/ 1147751 h 6223655"/>
              <a:gd name="connsiteX2758" fmla="*/ 9290640 w 11658599"/>
              <a:gd name="connsiteY2758" fmla="*/ 1139087 h 6223655"/>
              <a:gd name="connsiteX2759" fmla="*/ 9280985 w 11658599"/>
              <a:gd name="connsiteY2759" fmla="*/ 1150236 h 6223655"/>
              <a:gd name="connsiteX2760" fmla="*/ 9266239 w 11658599"/>
              <a:gd name="connsiteY2760" fmla="*/ 1147124 h 6223655"/>
              <a:gd name="connsiteX2761" fmla="*/ 9236142 w 11658599"/>
              <a:gd name="connsiteY2761" fmla="*/ 1131255 h 6223655"/>
              <a:gd name="connsiteX2762" fmla="*/ 9200077 w 11658599"/>
              <a:gd name="connsiteY2762" fmla="*/ 1127313 h 6223655"/>
              <a:gd name="connsiteX2763" fmla="*/ 9184161 w 11658599"/>
              <a:gd name="connsiteY2763" fmla="*/ 1138420 h 6223655"/>
              <a:gd name="connsiteX2764" fmla="*/ 9164716 w 11658599"/>
              <a:gd name="connsiteY2764" fmla="*/ 1130107 h 6223655"/>
              <a:gd name="connsiteX2765" fmla="*/ 9101055 w 11658599"/>
              <a:gd name="connsiteY2765" fmla="*/ 1139573 h 6223655"/>
              <a:gd name="connsiteX2766" fmla="*/ 9036707 w 11658599"/>
              <a:gd name="connsiteY2766" fmla="*/ 1128016 h 6223655"/>
              <a:gd name="connsiteX2767" fmla="*/ 9031898 w 11658599"/>
              <a:gd name="connsiteY2767" fmla="*/ 1140004 h 6223655"/>
              <a:gd name="connsiteX2768" fmla="*/ 9023268 w 11658599"/>
              <a:gd name="connsiteY2768" fmla="*/ 1141296 h 6223655"/>
              <a:gd name="connsiteX2769" fmla="*/ 9005129 w 11658599"/>
              <a:gd name="connsiteY2769" fmla="*/ 1128682 h 6223655"/>
              <a:gd name="connsiteX2770" fmla="*/ 9003820 w 11658599"/>
              <a:gd name="connsiteY2770" fmla="*/ 1112289 h 6223655"/>
              <a:gd name="connsiteX2771" fmla="*/ 8944810 w 11658599"/>
              <a:gd name="connsiteY2771" fmla="*/ 1128411 h 6223655"/>
              <a:gd name="connsiteX2772" fmla="*/ 8874400 w 11658599"/>
              <a:gd name="connsiteY2772" fmla="*/ 1138355 h 6223655"/>
              <a:gd name="connsiteX2773" fmla="*/ 8877243 w 11658599"/>
              <a:gd name="connsiteY2773" fmla="*/ 1125985 h 6223655"/>
              <a:gd name="connsiteX2774" fmla="*/ 8868806 w 11658599"/>
              <a:gd name="connsiteY2774" fmla="*/ 1101731 h 6223655"/>
              <a:gd name="connsiteX2775" fmla="*/ 8859464 w 11658599"/>
              <a:gd name="connsiteY2775" fmla="*/ 1092823 h 6223655"/>
              <a:gd name="connsiteX2776" fmla="*/ 8851192 w 11658599"/>
              <a:gd name="connsiteY2776" fmla="*/ 1099774 h 6223655"/>
              <a:gd name="connsiteX2777" fmla="*/ 8843007 w 11658599"/>
              <a:gd name="connsiteY2777" fmla="*/ 1115189 h 6223655"/>
              <a:gd name="connsiteX2778" fmla="*/ 8818329 w 11658599"/>
              <a:gd name="connsiteY2778" fmla="*/ 1085923 h 6223655"/>
              <a:gd name="connsiteX2779" fmla="*/ 8790536 w 11658599"/>
              <a:gd name="connsiteY2779" fmla="*/ 1086044 h 6223655"/>
              <a:gd name="connsiteX2780" fmla="*/ 8766099 w 11658599"/>
              <a:gd name="connsiteY2780" fmla="*/ 1069339 h 6223655"/>
              <a:gd name="connsiteX2781" fmla="*/ 8741662 w 11658599"/>
              <a:gd name="connsiteY2781" fmla="*/ 1052634 h 6223655"/>
              <a:gd name="connsiteX2782" fmla="*/ 8739748 w 11658599"/>
              <a:gd name="connsiteY2782" fmla="*/ 1062041 h 6223655"/>
              <a:gd name="connsiteX2783" fmla="*/ 8735275 w 11658599"/>
              <a:gd name="connsiteY2783" fmla="*/ 1065917 h 6223655"/>
              <a:gd name="connsiteX2784" fmla="*/ 8729437 w 11658599"/>
              <a:gd name="connsiteY2784" fmla="*/ 1058565 h 6223655"/>
              <a:gd name="connsiteX2785" fmla="*/ 8724670 w 11658599"/>
              <a:gd name="connsiteY2785" fmla="*/ 1067070 h 6223655"/>
              <a:gd name="connsiteX2786" fmla="*/ 8710468 w 11658599"/>
              <a:gd name="connsiteY2786" fmla="*/ 1072488 h 6223655"/>
              <a:gd name="connsiteX2787" fmla="*/ 8681997 w 11658599"/>
              <a:gd name="connsiteY2787" fmla="*/ 1032018 h 6223655"/>
              <a:gd name="connsiteX2788" fmla="*/ 8675981 w 11658599"/>
              <a:gd name="connsiteY2788" fmla="*/ 1022024 h 6223655"/>
              <a:gd name="connsiteX2789" fmla="*/ 8680578 w 11658599"/>
              <a:gd name="connsiteY2789" fmla="*/ 1017287 h 6223655"/>
              <a:gd name="connsiteX2790" fmla="*/ 8685779 w 11658599"/>
              <a:gd name="connsiteY2790" fmla="*/ 1016117 h 6223655"/>
              <a:gd name="connsiteX2791" fmla="*/ 8694563 w 11658599"/>
              <a:gd name="connsiteY2791" fmla="*/ 1018548 h 6223655"/>
              <a:gd name="connsiteX2792" fmla="*/ 8703763 w 11658599"/>
              <a:gd name="connsiteY2792" fmla="*/ 994796 h 6223655"/>
              <a:gd name="connsiteX2793" fmla="*/ 8700322 w 11658599"/>
              <a:gd name="connsiteY2793" fmla="*/ 926791 h 6223655"/>
              <a:gd name="connsiteX2794" fmla="*/ 8688184 w 11658599"/>
              <a:gd name="connsiteY2794" fmla="*/ 864819 h 6223655"/>
              <a:gd name="connsiteX2795" fmla="*/ 8698045 w 11658599"/>
              <a:gd name="connsiteY2795" fmla="*/ 868828 h 6223655"/>
              <a:gd name="connsiteX2796" fmla="*/ 8706975 w 11658599"/>
              <a:gd name="connsiteY2796" fmla="*/ 848251 h 6223655"/>
              <a:gd name="connsiteX2797" fmla="*/ 8722791 w 11658599"/>
              <a:gd name="connsiteY2797" fmla="*/ 852339 h 6223655"/>
              <a:gd name="connsiteX2798" fmla="*/ 8733294 w 11658599"/>
              <a:gd name="connsiteY2798" fmla="*/ 850591 h 6223655"/>
              <a:gd name="connsiteX2799" fmla="*/ 8745614 w 11658599"/>
              <a:gd name="connsiteY2799" fmla="*/ 859536 h 6223655"/>
              <a:gd name="connsiteX2800" fmla="*/ 8747822 w 11658599"/>
              <a:gd name="connsiteY2800" fmla="*/ 845501 h 6223655"/>
              <a:gd name="connsiteX2801" fmla="*/ 8753799 w 11658599"/>
              <a:gd name="connsiteY2801" fmla="*/ 844124 h 6223655"/>
              <a:gd name="connsiteX2802" fmla="*/ 8760311 w 11658599"/>
              <a:gd name="connsiteY2802" fmla="*/ 850677 h 6223655"/>
              <a:gd name="connsiteX2803" fmla="*/ 8764404 w 11658599"/>
              <a:gd name="connsiteY2803" fmla="*/ 842969 h 6223655"/>
              <a:gd name="connsiteX2804" fmla="*/ 8800940 w 11658599"/>
              <a:gd name="connsiteY2804" fmla="*/ 833911 h 6223655"/>
              <a:gd name="connsiteX2805" fmla="*/ 8838826 w 11658599"/>
              <a:gd name="connsiteY2805" fmla="*/ 823253 h 6223655"/>
              <a:gd name="connsiteX2806" fmla="*/ 8857998 w 11658599"/>
              <a:gd name="connsiteY2806" fmla="*/ 831212 h 6223655"/>
              <a:gd name="connsiteX2807" fmla="*/ 8874423 w 11658599"/>
              <a:gd name="connsiteY2807" fmla="*/ 803888 h 6223655"/>
              <a:gd name="connsiteX2808" fmla="*/ 8874957 w 11658599"/>
              <a:gd name="connsiteY2808" fmla="*/ 791124 h 6223655"/>
              <a:gd name="connsiteX2809" fmla="*/ 8872188 w 11658599"/>
              <a:gd name="connsiteY2809" fmla="*/ 777990 h 6223655"/>
              <a:gd name="connsiteX2810" fmla="*/ 8839800 w 11658599"/>
              <a:gd name="connsiteY2810" fmla="*/ 782847 h 6223655"/>
              <a:gd name="connsiteX2811" fmla="*/ 8809364 w 11658599"/>
              <a:gd name="connsiteY2811" fmla="*/ 789669 h 6223655"/>
              <a:gd name="connsiteX2812" fmla="*/ 8792097 w 11658599"/>
              <a:gd name="connsiteY2812" fmla="*/ 765892 h 6223655"/>
              <a:gd name="connsiteX2813" fmla="*/ 8781951 w 11658599"/>
              <a:gd name="connsiteY2813" fmla="*/ 793619 h 6223655"/>
              <a:gd name="connsiteX2814" fmla="*/ 8762995 w 11658599"/>
              <a:gd name="connsiteY2814" fmla="*/ 778981 h 6223655"/>
              <a:gd name="connsiteX2815" fmla="*/ 8742690 w 11658599"/>
              <a:gd name="connsiteY2815" fmla="*/ 765941 h 6223655"/>
              <a:gd name="connsiteX2816" fmla="*/ 8754658 w 11658599"/>
              <a:gd name="connsiteY2816" fmla="*/ 734625 h 6223655"/>
              <a:gd name="connsiteX2817" fmla="*/ 8780939 w 11658599"/>
              <a:gd name="connsiteY2817" fmla="*/ 746289 h 6223655"/>
              <a:gd name="connsiteX2818" fmla="*/ 8807499 w 11658599"/>
              <a:gd name="connsiteY2818" fmla="*/ 740495 h 6223655"/>
              <a:gd name="connsiteX2819" fmla="*/ 8825314 w 11658599"/>
              <a:gd name="connsiteY2819" fmla="*/ 743639 h 6223655"/>
              <a:gd name="connsiteX2820" fmla="*/ 8837079 w 11658599"/>
              <a:gd name="connsiteY2820" fmla="*/ 711133 h 6223655"/>
              <a:gd name="connsiteX2821" fmla="*/ 8877702 w 11658599"/>
              <a:gd name="connsiteY2821" fmla="*/ 708651 h 6223655"/>
              <a:gd name="connsiteX2822" fmla="*/ 8901221 w 11658599"/>
              <a:gd name="connsiteY2822" fmla="*/ 692899 h 6223655"/>
              <a:gd name="connsiteX2823" fmla="*/ 8929114 w 11658599"/>
              <a:gd name="connsiteY2823" fmla="*/ 693374 h 6223655"/>
              <a:gd name="connsiteX2824" fmla="*/ 8939936 w 11658599"/>
              <a:gd name="connsiteY2824" fmla="*/ 685540 h 6223655"/>
              <a:gd name="connsiteX2825" fmla="*/ 8951502 w 11658599"/>
              <a:gd name="connsiteY2825" fmla="*/ 672542 h 6223655"/>
              <a:gd name="connsiteX2826" fmla="*/ 8962170 w 11658599"/>
              <a:gd name="connsiteY2826" fmla="*/ 681305 h 6223655"/>
              <a:gd name="connsiteX2827" fmla="*/ 8969486 w 11658599"/>
              <a:gd name="connsiteY2827" fmla="*/ 651221 h 6223655"/>
              <a:gd name="connsiteX2828" fmla="*/ 8939216 w 11658599"/>
              <a:gd name="connsiteY2828" fmla="*/ 612882 h 6223655"/>
              <a:gd name="connsiteX2829" fmla="*/ 8921510 w 11658599"/>
              <a:gd name="connsiteY2829" fmla="*/ 616746 h 6223655"/>
              <a:gd name="connsiteX2830" fmla="*/ 8903804 w 11658599"/>
              <a:gd name="connsiteY2830" fmla="*/ 620610 h 6223655"/>
              <a:gd name="connsiteX2831" fmla="*/ 8886190 w 11658599"/>
              <a:gd name="connsiteY2831" fmla="*/ 618654 h 6223655"/>
              <a:gd name="connsiteX2832" fmla="*/ 8880299 w 11658599"/>
              <a:gd name="connsiteY2832" fmla="*/ 628493 h 6223655"/>
              <a:gd name="connsiteX2833" fmla="*/ 8871989 w 11658599"/>
              <a:gd name="connsiteY2833" fmla="*/ 624071 h 6223655"/>
              <a:gd name="connsiteX2834" fmla="*/ 8858156 w 11658599"/>
              <a:gd name="connsiteY2834" fmla="*/ 606214 h 6223655"/>
              <a:gd name="connsiteX2835" fmla="*/ 8819333 w 11658599"/>
              <a:gd name="connsiteY2835" fmla="*/ 606565 h 6223655"/>
              <a:gd name="connsiteX2836" fmla="*/ 8808448 w 11658599"/>
              <a:gd name="connsiteY2836" fmla="*/ 604483 h 6223655"/>
              <a:gd name="connsiteX2837" fmla="*/ 8798307 w 11658599"/>
              <a:gd name="connsiteY2837" fmla="*/ 597234 h 6223655"/>
              <a:gd name="connsiteX2838" fmla="*/ 8793719 w 11658599"/>
              <a:gd name="connsiteY2838" fmla="*/ 608384 h 6223655"/>
              <a:gd name="connsiteX2839" fmla="*/ 8786710 w 11658599"/>
              <a:gd name="connsiteY2839" fmla="*/ 605275 h 6223655"/>
              <a:gd name="connsiteX2840" fmla="*/ 8771080 w 11658599"/>
              <a:gd name="connsiteY2840" fmla="*/ 589548 h 6223655"/>
              <a:gd name="connsiteX2841" fmla="*/ 8781003 w 11658599"/>
              <a:gd name="connsiteY2841" fmla="*/ 582781 h 6223655"/>
              <a:gd name="connsiteX2842" fmla="*/ 8794089 w 11658599"/>
              <a:gd name="connsiteY2842" fmla="*/ 585109 h 6223655"/>
              <a:gd name="connsiteX2843" fmla="*/ 8795328 w 11658599"/>
              <a:gd name="connsiteY2843" fmla="*/ 576501 h 6223655"/>
              <a:gd name="connsiteX2844" fmla="*/ 8800475 w 11658599"/>
              <a:gd name="connsiteY2844" fmla="*/ 571825 h 6223655"/>
              <a:gd name="connsiteX2845" fmla="*/ 8807019 w 11658599"/>
              <a:gd name="connsiteY2845" fmla="*/ 583339 h 6223655"/>
              <a:gd name="connsiteX2846" fmla="*/ 8811888 w 11658599"/>
              <a:gd name="connsiteY2846" fmla="*/ 575426 h 6223655"/>
              <a:gd name="connsiteX2847" fmla="*/ 8860804 w 11658599"/>
              <a:gd name="connsiteY2847" fmla="*/ 564535 h 6223655"/>
              <a:gd name="connsiteX2848" fmla="*/ 8908511 w 11658599"/>
              <a:gd name="connsiteY2848" fmla="*/ 546515 h 6223655"/>
              <a:gd name="connsiteX2849" fmla="*/ 8916814 w 11658599"/>
              <a:gd name="connsiteY2849" fmla="*/ 544524 h 6223655"/>
              <a:gd name="connsiteX2850" fmla="*/ 8922092 w 11658599"/>
              <a:gd name="connsiteY2850" fmla="*/ 524707 h 6223655"/>
              <a:gd name="connsiteX2851" fmla="*/ 8921284 w 11658599"/>
              <a:gd name="connsiteY2851" fmla="*/ 519953 h 6223655"/>
              <a:gd name="connsiteX2852" fmla="*/ 8959497 w 11658599"/>
              <a:gd name="connsiteY2852" fmla="*/ 530319 h 6223655"/>
              <a:gd name="connsiteX2853" fmla="*/ 8992731 w 11658599"/>
              <a:gd name="connsiteY2853" fmla="*/ 520892 h 6223655"/>
              <a:gd name="connsiteX2854" fmla="*/ 8989729 w 11658599"/>
              <a:gd name="connsiteY2854" fmla="*/ 501613 h 6223655"/>
              <a:gd name="connsiteX2855" fmla="*/ 8982681 w 11658599"/>
              <a:gd name="connsiteY2855" fmla="*/ 487130 h 6223655"/>
              <a:gd name="connsiteX2856" fmla="*/ 8966866 w 11658599"/>
              <a:gd name="connsiteY2856" fmla="*/ 483043 h 6223655"/>
              <a:gd name="connsiteX2857" fmla="*/ 8957229 w 11658599"/>
              <a:gd name="connsiteY2857" fmla="*/ 478766 h 6223655"/>
              <a:gd name="connsiteX2858" fmla="*/ 8947453 w 11658599"/>
              <a:gd name="connsiteY2858" fmla="*/ 483220 h 6223655"/>
              <a:gd name="connsiteX2859" fmla="*/ 8929901 w 11658599"/>
              <a:gd name="connsiteY2859" fmla="*/ 470485 h 6223655"/>
              <a:gd name="connsiteX2860" fmla="*/ 8911605 w 11658599"/>
              <a:gd name="connsiteY2860" fmla="*/ 462916 h 6223655"/>
              <a:gd name="connsiteX2861" fmla="*/ 8764863 w 11658599"/>
              <a:gd name="connsiteY2861" fmla="*/ 425635 h 6223655"/>
              <a:gd name="connsiteX2862" fmla="*/ 8754691 w 11658599"/>
              <a:gd name="connsiteY2862" fmla="*/ 413428 h 6223655"/>
              <a:gd name="connsiteX2863" fmla="*/ 8745452 w 11658599"/>
              <a:gd name="connsiteY2863" fmla="*/ 425809 h 6223655"/>
              <a:gd name="connsiteX2864" fmla="*/ 8722627 w 11658599"/>
              <a:gd name="connsiteY2864" fmla="*/ 418612 h 6223655"/>
              <a:gd name="connsiteX2865" fmla="*/ 8690423 w 11658599"/>
              <a:gd name="connsiteY2865" fmla="*/ 411830 h 6223655"/>
              <a:gd name="connsiteX2866" fmla="*/ 8662593 w 11658599"/>
              <a:gd name="connsiteY2866" fmla="*/ 421272 h 6223655"/>
              <a:gd name="connsiteX2867" fmla="*/ 8623147 w 11658599"/>
              <a:gd name="connsiteY2867" fmla="*/ 405233 h 6223655"/>
              <a:gd name="connsiteX2868" fmla="*/ 8611365 w 11658599"/>
              <a:gd name="connsiteY2868" fmla="*/ 424910 h 6223655"/>
              <a:gd name="connsiteX2869" fmla="*/ 8566686 w 11658599"/>
              <a:gd name="connsiteY2869" fmla="*/ 405083 h 6223655"/>
              <a:gd name="connsiteX2870" fmla="*/ 8521869 w 11658599"/>
              <a:gd name="connsiteY2870" fmla="*/ 393985 h 6223655"/>
              <a:gd name="connsiteX2871" fmla="*/ 8511116 w 11658599"/>
              <a:gd name="connsiteY2871" fmla="*/ 397456 h 6223655"/>
              <a:gd name="connsiteX2872" fmla="*/ 8502456 w 11658599"/>
              <a:gd name="connsiteY2872" fmla="*/ 394162 h 6223655"/>
              <a:gd name="connsiteX2873" fmla="*/ 8466422 w 11658599"/>
              <a:gd name="connsiteY2873" fmla="*/ 385497 h 6223655"/>
              <a:gd name="connsiteX2874" fmla="*/ 8461834 w 11658599"/>
              <a:gd name="connsiteY2874" fmla="*/ 396647 h 6223655"/>
              <a:gd name="connsiteX2875" fmla="*/ 8454825 w 11658599"/>
              <a:gd name="connsiteY2875" fmla="*/ 393535 h 6223655"/>
              <a:gd name="connsiteX2876" fmla="*/ 8440520 w 11658599"/>
              <a:gd name="connsiteY2876" fmla="*/ 377666 h 6223655"/>
              <a:gd name="connsiteX2877" fmla="*/ 8423379 w 11658599"/>
              <a:gd name="connsiteY2877" fmla="*/ 373723 h 6223655"/>
              <a:gd name="connsiteX2878" fmla="*/ 8415814 w 11658599"/>
              <a:gd name="connsiteY2878" fmla="*/ 384831 h 6223655"/>
              <a:gd name="connsiteX2879" fmla="*/ 8406573 w 11658599"/>
              <a:gd name="connsiteY2879" fmla="*/ 376518 h 6223655"/>
              <a:gd name="connsiteX2880" fmla="*/ 8376315 w 11658599"/>
              <a:gd name="connsiteY2880" fmla="*/ 385984 h 6223655"/>
              <a:gd name="connsiteX2881" fmla="*/ 8345732 w 11658599"/>
              <a:gd name="connsiteY2881" fmla="*/ 374426 h 6223655"/>
              <a:gd name="connsiteX2882" fmla="*/ 8343446 w 11658599"/>
              <a:gd name="connsiteY2882" fmla="*/ 386414 h 6223655"/>
              <a:gd name="connsiteX2883" fmla="*/ 8339344 w 11658599"/>
              <a:gd name="connsiteY2883" fmla="*/ 387707 h 6223655"/>
              <a:gd name="connsiteX2884" fmla="*/ 8330723 w 11658599"/>
              <a:gd name="connsiteY2884" fmla="*/ 375092 h 6223655"/>
              <a:gd name="connsiteX2885" fmla="*/ 8330101 w 11658599"/>
              <a:gd name="connsiteY2885" fmla="*/ 358700 h 6223655"/>
              <a:gd name="connsiteX2886" fmla="*/ 8302054 w 11658599"/>
              <a:gd name="connsiteY2886" fmla="*/ 374822 h 6223655"/>
              <a:gd name="connsiteX2887" fmla="*/ 8263494 w 11658599"/>
              <a:gd name="connsiteY2887" fmla="*/ 386279 h 6223655"/>
              <a:gd name="connsiteX2888" fmla="*/ 8244028 w 11658599"/>
              <a:gd name="connsiteY2888" fmla="*/ 382951 h 6223655"/>
              <a:gd name="connsiteX2889" fmla="*/ 8223678 w 11658599"/>
              <a:gd name="connsiteY2889" fmla="*/ 393518 h 6223655"/>
              <a:gd name="connsiteX2890" fmla="*/ 8210468 w 11658599"/>
              <a:gd name="connsiteY2890" fmla="*/ 392050 h 6223655"/>
              <a:gd name="connsiteX2891" fmla="*/ 8192048 w 11658599"/>
              <a:gd name="connsiteY2891" fmla="*/ 385340 h 6223655"/>
              <a:gd name="connsiteX2892" fmla="*/ 8181443 w 11658599"/>
              <a:gd name="connsiteY2892" fmla="*/ 386495 h 6223655"/>
              <a:gd name="connsiteX2893" fmla="*/ 8170837 w 11658599"/>
              <a:gd name="connsiteY2893" fmla="*/ 387648 h 6223655"/>
              <a:gd name="connsiteX2894" fmla="*/ 8141812 w 11658599"/>
              <a:gd name="connsiteY2894" fmla="*/ 382093 h 6223655"/>
              <a:gd name="connsiteX2895" fmla="*/ 8133190 w 11658599"/>
              <a:gd name="connsiteY2895" fmla="*/ 369478 h 6223655"/>
              <a:gd name="connsiteX2896" fmla="*/ 8115576 w 11658599"/>
              <a:gd name="connsiteY2896" fmla="*/ 367522 h 6223655"/>
              <a:gd name="connsiteX2897" fmla="*/ 8111180 w 11658599"/>
              <a:gd name="connsiteY2897" fmla="*/ 352751 h 6223655"/>
              <a:gd name="connsiteX2898" fmla="*/ 8105156 w 11658599"/>
              <a:gd name="connsiteY2898" fmla="*/ 357038 h 6223655"/>
              <a:gd name="connsiteX2899" fmla="*/ 8099024 w 11658599"/>
              <a:gd name="connsiteY2899" fmla="*/ 354317 h 6223655"/>
              <a:gd name="connsiteX2900" fmla="*/ 8095728 w 11658599"/>
              <a:gd name="connsiteY2900" fmla="*/ 339667 h 6223655"/>
              <a:gd name="connsiteX2901" fmla="*/ 8087085 w 11658599"/>
              <a:gd name="connsiteY2901" fmla="*/ 349202 h 6223655"/>
              <a:gd name="connsiteX2902" fmla="*/ 8075139 w 11658599"/>
              <a:gd name="connsiteY2902" fmla="*/ 358368 h 6223655"/>
              <a:gd name="connsiteX2903" fmla="*/ 8056534 w 11658599"/>
              <a:gd name="connsiteY2903" fmla="*/ 363296 h 6223655"/>
              <a:gd name="connsiteX2904" fmla="*/ 8049525 w 11658599"/>
              <a:gd name="connsiteY2904" fmla="*/ 360187 h 6223655"/>
              <a:gd name="connsiteX2905" fmla="*/ 8048719 w 11658599"/>
              <a:gd name="connsiteY2905" fmla="*/ 355433 h 6223655"/>
              <a:gd name="connsiteX2906" fmla="*/ 8044719 w 11658599"/>
              <a:gd name="connsiteY2906" fmla="*/ 357321 h 6223655"/>
              <a:gd name="connsiteX2907" fmla="*/ 8040719 w 11658599"/>
              <a:gd name="connsiteY2907" fmla="*/ 359208 h 6223655"/>
              <a:gd name="connsiteX2908" fmla="*/ 8035508 w 11658599"/>
              <a:gd name="connsiteY2908" fmla="*/ 353965 h 6223655"/>
              <a:gd name="connsiteX2909" fmla="*/ 8028214 w 11658599"/>
              <a:gd name="connsiteY2909" fmla="*/ 361900 h 6223655"/>
              <a:gd name="connsiteX2910" fmla="*/ 8020315 w 11658599"/>
              <a:gd name="connsiteY2910" fmla="*/ 366270 h 6223655"/>
              <a:gd name="connsiteX2911" fmla="*/ 8017213 w 11658599"/>
              <a:gd name="connsiteY2911" fmla="*/ 367091 h 6223655"/>
              <a:gd name="connsiteX2912" fmla="*/ 8014113 w 11658599"/>
              <a:gd name="connsiteY2912" fmla="*/ 367912 h 6223655"/>
              <a:gd name="connsiteX2913" fmla="*/ 8005491 w 11658599"/>
              <a:gd name="connsiteY2913" fmla="*/ 355298 h 6223655"/>
              <a:gd name="connsiteX2914" fmla="*/ 7986249 w 11658599"/>
              <a:gd name="connsiteY2914" fmla="*/ 351701 h 6223655"/>
              <a:gd name="connsiteX2915" fmla="*/ 7967474 w 11658599"/>
              <a:gd name="connsiteY2915" fmla="*/ 360403 h 6223655"/>
              <a:gd name="connsiteX2916" fmla="*/ 7949108 w 11658599"/>
              <a:gd name="connsiteY2916" fmla="*/ 357195 h 6223655"/>
              <a:gd name="connsiteX2917" fmla="*/ 7928649 w 11658599"/>
              <a:gd name="connsiteY2917" fmla="*/ 360754 h 6223655"/>
              <a:gd name="connsiteX2918" fmla="*/ 7884577 w 11658599"/>
              <a:gd name="connsiteY2918" fmla="*/ 365186 h 6223655"/>
              <a:gd name="connsiteX2919" fmla="*/ 7841388 w 11658599"/>
              <a:gd name="connsiteY2919" fmla="*/ 355728 h 6223655"/>
              <a:gd name="connsiteX2920" fmla="*/ 7836791 w 11658599"/>
              <a:gd name="connsiteY2920" fmla="*/ 360462 h 6223655"/>
              <a:gd name="connsiteX2921" fmla="*/ 7831589 w 11658599"/>
              <a:gd name="connsiteY2921" fmla="*/ 361634 h 6223655"/>
              <a:gd name="connsiteX2922" fmla="*/ 7824581 w 11658599"/>
              <a:gd name="connsiteY2922" fmla="*/ 358525 h 6223655"/>
              <a:gd name="connsiteX2923" fmla="*/ 7823488 w 11658599"/>
              <a:gd name="connsiteY2923" fmla="*/ 364815 h 6223655"/>
              <a:gd name="connsiteX2924" fmla="*/ 7821791 w 11658599"/>
              <a:gd name="connsiteY2924" fmla="*/ 367541 h 6223655"/>
              <a:gd name="connsiteX2925" fmla="*/ 7807958 w 11658599"/>
              <a:gd name="connsiteY2925" fmla="*/ 349683 h 6223655"/>
              <a:gd name="connsiteX2926" fmla="*/ 7795648 w 11658599"/>
              <a:gd name="connsiteY2926" fmla="*/ 347149 h 6223655"/>
              <a:gd name="connsiteX2927" fmla="*/ 7783336 w 11658599"/>
              <a:gd name="connsiteY2927" fmla="*/ 344617 h 6223655"/>
              <a:gd name="connsiteX2928" fmla="*/ 7765722 w 11658599"/>
              <a:gd name="connsiteY2928" fmla="*/ 342661 h 6223655"/>
              <a:gd name="connsiteX2929" fmla="*/ 7749412 w 11658599"/>
              <a:gd name="connsiteY2929" fmla="*/ 342017 h 6223655"/>
              <a:gd name="connsiteX2930" fmla="*/ 7741738 w 11658599"/>
              <a:gd name="connsiteY2930" fmla="*/ 337374 h 6223655"/>
              <a:gd name="connsiteX2931" fmla="*/ 0 w 11658599"/>
              <a:gd name="connsiteY2931" fmla="*/ 0 h 6223655"/>
              <a:gd name="connsiteX2932" fmla="*/ 11658599 w 11658599"/>
              <a:gd name="connsiteY2932" fmla="*/ 0 h 6223655"/>
              <a:gd name="connsiteX2933" fmla="*/ 11658599 w 11658599"/>
              <a:gd name="connsiteY2933" fmla="*/ 6223655 h 6223655"/>
              <a:gd name="connsiteX2934" fmla="*/ 0 w 11658599"/>
              <a:gd name="connsiteY2934" fmla="*/ 6223655 h 6223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658599" h="6223655">
                <a:moveTo>
                  <a:pt x="9362515" y="5997346"/>
                </a:moveTo>
                <a:cubicBezTo>
                  <a:pt x="9374952" y="6000044"/>
                  <a:pt x="9386785" y="6001518"/>
                  <a:pt x="9398014" y="6001766"/>
                </a:cubicBezTo>
                <a:cubicBezTo>
                  <a:pt x="9409243" y="6002016"/>
                  <a:pt x="9420595" y="6002509"/>
                  <a:pt x="9432064" y="6003248"/>
                </a:cubicBezTo>
                <a:cubicBezTo>
                  <a:pt x="9434642" y="6007534"/>
                  <a:pt x="9437462" y="6012310"/>
                  <a:pt x="9440521" y="6017575"/>
                </a:cubicBezTo>
                <a:cubicBezTo>
                  <a:pt x="9443582" y="6022842"/>
                  <a:pt x="9443020" y="6026393"/>
                  <a:pt x="9438835" y="6028226"/>
                </a:cubicBezTo>
                <a:cubicBezTo>
                  <a:pt x="9436097" y="6028776"/>
                  <a:pt x="9432154" y="6028287"/>
                  <a:pt x="9427002" y="6026754"/>
                </a:cubicBezTo>
                <a:cubicBezTo>
                  <a:pt x="9421847" y="6025221"/>
                  <a:pt x="9417420" y="6023751"/>
                  <a:pt x="9413718" y="6022342"/>
                </a:cubicBezTo>
                <a:lnTo>
                  <a:pt x="9359625" y="6025262"/>
                </a:lnTo>
                <a:cubicBezTo>
                  <a:pt x="9365419" y="6014488"/>
                  <a:pt x="9366382" y="6005185"/>
                  <a:pt x="9362515" y="5997346"/>
                </a:cubicBezTo>
                <a:close/>
                <a:moveTo>
                  <a:pt x="9636845" y="5990585"/>
                </a:moveTo>
                <a:lnTo>
                  <a:pt x="9638777" y="5994504"/>
                </a:lnTo>
                <a:cubicBezTo>
                  <a:pt x="9640912" y="5998361"/>
                  <a:pt x="9641958" y="6001423"/>
                  <a:pt x="9641919" y="6003689"/>
                </a:cubicBezTo>
                <a:cubicBezTo>
                  <a:pt x="9641880" y="6005953"/>
                  <a:pt x="9639547" y="6007788"/>
                  <a:pt x="9634919" y="6009196"/>
                </a:cubicBezTo>
                <a:cubicBezTo>
                  <a:pt x="9629605" y="6011560"/>
                  <a:pt x="9625742" y="6011233"/>
                  <a:pt x="9623326" y="6008212"/>
                </a:cubicBezTo>
                <a:lnTo>
                  <a:pt x="9619460" y="6000373"/>
                </a:lnTo>
                <a:cubicBezTo>
                  <a:pt x="9621874" y="5995885"/>
                  <a:pt x="9627668" y="5992622"/>
                  <a:pt x="9636845" y="5990585"/>
                </a:cubicBezTo>
                <a:close/>
                <a:moveTo>
                  <a:pt x="9712188" y="5985715"/>
                </a:moveTo>
                <a:cubicBezTo>
                  <a:pt x="9717098" y="5984410"/>
                  <a:pt x="9721524" y="5984941"/>
                  <a:pt x="9725470" y="5987310"/>
                </a:cubicBezTo>
                <a:cubicBezTo>
                  <a:pt x="9729414" y="5989678"/>
                  <a:pt x="9732395" y="5992904"/>
                  <a:pt x="9734407" y="5996985"/>
                </a:cubicBezTo>
                <a:lnTo>
                  <a:pt x="9768213" y="5986713"/>
                </a:lnTo>
                <a:lnTo>
                  <a:pt x="9758561" y="6012177"/>
                </a:lnTo>
                <a:lnTo>
                  <a:pt x="9705431" y="6005792"/>
                </a:lnTo>
                <a:cubicBezTo>
                  <a:pt x="9705069" y="6005995"/>
                  <a:pt x="9703378" y="6006322"/>
                  <a:pt x="9700361" y="6006768"/>
                </a:cubicBezTo>
                <a:cubicBezTo>
                  <a:pt x="9697343" y="6007217"/>
                  <a:pt x="9695168" y="6006563"/>
                  <a:pt x="9693839" y="6004808"/>
                </a:cubicBezTo>
                <a:cubicBezTo>
                  <a:pt x="9692309" y="6000767"/>
                  <a:pt x="9693678" y="5996971"/>
                  <a:pt x="9697942" y="5993423"/>
                </a:cubicBezTo>
                <a:cubicBezTo>
                  <a:pt x="9702207" y="5989872"/>
                  <a:pt x="9706956" y="5987303"/>
                  <a:pt x="9712188" y="5985715"/>
                </a:cubicBezTo>
                <a:close/>
                <a:moveTo>
                  <a:pt x="9305519" y="5983124"/>
                </a:moveTo>
                <a:lnTo>
                  <a:pt x="9325806" y="5990478"/>
                </a:lnTo>
                <a:cubicBezTo>
                  <a:pt x="9319851" y="5991536"/>
                  <a:pt x="9310513" y="5991370"/>
                  <a:pt x="9297793" y="5989977"/>
                </a:cubicBezTo>
                <a:cubicBezTo>
                  <a:pt x="9300893" y="5991101"/>
                  <a:pt x="9302665" y="5990939"/>
                  <a:pt x="9303107" y="5989489"/>
                </a:cubicBezTo>
                <a:cubicBezTo>
                  <a:pt x="9303547" y="5988042"/>
                  <a:pt x="9304354" y="5985920"/>
                  <a:pt x="9305519" y="5983124"/>
                </a:cubicBezTo>
                <a:close/>
                <a:moveTo>
                  <a:pt x="9792359" y="5979375"/>
                </a:moveTo>
                <a:lnTo>
                  <a:pt x="9824238" y="5987712"/>
                </a:lnTo>
                <a:lnTo>
                  <a:pt x="9838726" y="5983310"/>
                </a:lnTo>
                <a:cubicBezTo>
                  <a:pt x="9839049" y="5985371"/>
                  <a:pt x="9837200" y="5987247"/>
                  <a:pt x="9833174" y="5988940"/>
                </a:cubicBezTo>
                <a:cubicBezTo>
                  <a:pt x="9829149" y="5990632"/>
                  <a:pt x="9826817" y="5991528"/>
                  <a:pt x="9826172" y="5991630"/>
                </a:cubicBezTo>
                <a:lnTo>
                  <a:pt x="9811684" y="5996034"/>
                </a:lnTo>
                <a:lnTo>
                  <a:pt x="9782701" y="5982311"/>
                </a:lnTo>
                <a:close/>
                <a:moveTo>
                  <a:pt x="9383702" y="5970763"/>
                </a:moveTo>
                <a:lnTo>
                  <a:pt x="9388587" y="5971399"/>
                </a:lnTo>
                <a:lnTo>
                  <a:pt x="9392454" y="5979236"/>
                </a:lnTo>
                <a:close/>
                <a:moveTo>
                  <a:pt x="9557628" y="5965091"/>
                </a:moveTo>
                <a:lnTo>
                  <a:pt x="9575019" y="5977830"/>
                </a:lnTo>
                <a:cubicBezTo>
                  <a:pt x="9563549" y="5977092"/>
                  <a:pt x="9552198" y="5976598"/>
                  <a:pt x="9540969" y="5976348"/>
                </a:cubicBezTo>
                <a:cubicBezTo>
                  <a:pt x="9529739" y="5976100"/>
                  <a:pt x="9517907" y="5974626"/>
                  <a:pt x="9505467" y="5971930"/>
                </a:cubicBezTo>
                <a:cubicBezTo>
                  <a:pt x="9521406" y="5972343"/>
                  <a:pt x="9538793" y="5970064"/>
                  <a:pt x="9557628" y="5965091"/>
                </a:cubicBezTo>
                <a:close/>
                <a:moveTo>
                  <a:pt x="8771327" y="5924658"/>
                </a:moveTo>
                <a:cubicBezTo>
                  <a:pt x="8783040" y="5925887"/>
                  <a:pt x="8794873" y="5927361"/>
                  <a:pt x="8806829" y="5929078"/>
                </a:cubicBezTo>
                <a:cubicBezTo>
                  <a:pt x="8818782" y="5930797"/>
                  <a:pt x="8830131" y="5931291"/>
                  <a:pt x="8840877" y="5930560"/>
                </a:cubicBezTo>
                <a:lnTo>
                  <a:pt x="8863098" y="5941833"/>
                </a:lnTo>
                <a:cubicBezTo>
                  <a:pt x="8885796" y="5937186"/>
                  <a:pt x="8911396" y="5938419"/>
                  <a:pt x="8939893" y="5945531"/>
                </a:cubicBezTo>
                <a:cubicBezTo>
                  <a:pt x="8968392" y="5952643"/>
                  <a:pt x="8993989" y="5953876"/>
                  <a:pt x="9016687" y="5949232"/>
                </a:cubicBezTo>
                <a:cubicBezTo>
                  <a:pt x="9024112" y="5946694"/>
                  <a:pt x="9032202" y="5944799"/>
                  <a:pt x="9040955" y="5943546"/>
                </a:cubicBezTo>
                <a:cubicBezTo>
                  <a:pt x="9049709" y="5942294"/>
                  <a:pt x="9058041" y="5943705"/>
                  <a:pt x="9065950" y="5947778"/>
                </a:cubicBezTo>
                <a:lnTo>
                  <a:pt x="9117147" y="5950246"/>
                </a:lnTo>
                <a:cubicBezTo>
                  <a:pt x="9136384" y="5945151"/>
                  <a:pt x="9155140" y="5944708"/>
                  <a:pt x="9173413" y="5948918"/>
                </a:cubicBezTo>
                <a:cubicBezTo>
                  <a:pt x="9191689" y="5953129"/>
                  <a:pt x="9209963" y="5957339"/>
                  <a:pt x="9228236" y="5961549"/>
                </a:cubicBezTo>
                <a:cubicBezTo>
                  <a:pt x="9233387" y="5960733"/>
                  <a:pt x="9244335" y="5960412"/>
                  <a:pt x="9261078" y="5960581"/>
                </a:cubicBezTo>
                <a:lnTo>
                  <a:pt x="9255285" y="5971353"/>
                </a:lnTo>
                <a:lnTo>
                  <a:pt x="9279439" y="5986543"/>
                </a:lnTo>
                <a:cubicBezTo>
                  <a:pt x="9286524" y="5989648"/>
                  <a:pt x="9292643" y="5990792"/>
                  <a:pt x="9297793" y="5989977"/>
                </a:cubicBezTo>
                <a:cubicBezTo>
                  <a:pt x="9276039" y="5992083"/>
                  <a:pt x="9256279" y="5994708"/>
                  <a:pt x="9238511" y="5997855"/>
                </a:cubicBezTo>
                <a:cubicBezTo>
                  <a:pt x="9220740" y="6001001"/>
                  <a:pt x="9207984" y="6003752"/>
                  <a:pt x="9200237" y="6006105"/>
                </a:cubicBezTo>
                <a:lnTo>
                  <a:pt x="9142278" y="6001189"/>
                </a:lnTo>
                <a:cubicBezTo>
                  <a:pt x="9138774" y="5993616"/>
                  <a:pt x="9134910" y="5989533"/>
                  <a:pt x="9130684" y="5988940"/>
                </a:cubicBezTo>
                <a:cubicBezTo>
                  <a:pt x="9126455" y="5988347"/>
                  <a:pt x="9119696" y="5989651"/>
                  <a:pt x="9110398" y="5992852"/>
                </a:cubicBezTo>
                <a:cubicBezTo>
                  <a:pt x="9100417" y="5995133"/>
                  <a:pt x="9092367" y="5990070"/>
                  <a:pt x="9086245" y="5977662"/>
                </a:cubicBezTo>
                <a:lnTo>
                  <a:pt x="8908510" y="5977599"/>
                </a:lnTo>
                <a:cubicBezTo>
                  <a:pt x="8904582" y="5970344"/>
                  <a:pt x="8899632" y="5967342"/>
                  <a:pt x="8893655" y="5968596"/>
                </a:cubicBezTo>
                <a:cubicBezTo>
                  <a:pt x="8887678" y="5969848"/>
                  <a:pt x="8881037" y="5971865"/>
                  <a:pt x="8873733" y="5974648"/>
                </a:cubicBezTo>
                <a:cubicBezTo>
                  <a:pt x="8869025" y="5975891"/>
                  <a:pt x="8865403" y="5975114"/>
                  <a:pt x="8862866" y="5972318"/>
                </a:cubicBezTo>
                <a:cubicBezTo>
                  <a:pt x="8860330" y="5969522"/>
                  <a:pt x="8858154" y="5966052"/>
                  <a:pt x="8856341" y="5961908"/>
                </a:cubicBezTo>
                <a:cubicBezTo>
                  <a:pt x="8840164" y="5966169"/>
                  <a:pt x="8819638" y="5965835"/>
                  <a:pt x="8794762" y="5960909"/>
                </a:cubicBezTo>
                <a:cubicBezTo>
                  <a:pt x="8769889" y="5955981"/>
                  <a:pt x="8750807" y="5947324"/>
                  <a:pt x="8737522" y="5934932"/>
                </a:cubicBezTo>
                <a:close/>
                <a:moveTo>
                  <a:pt x="8984803" y="5918367"/>
                </a:moveTo>
                <a:lnTo>
                  <a:pt x="8981905" y="5923753"/>
                </a:lnTo>
                <a:lnTo>
                  <a:pt x="8965485" y="5924236"/>
                </a:lnTo>
                <a:close/>
                <a:moveTo>
                  <a:pt x="8279649" y="5907348"/>
                </a:moveTo>
                <a:cubicBezTo>
                  <a:pt x="8282065" y="5910367"/>
                  <a:pt x="8285931" y="5910696"/>
                  <a:pt x="8291242" y="5908329"/>
                </a:cubicBezTo>
                <a:cubicBezTo>
                  <a:pt x="8295109" y="5916168"/>
                  <a:pt x="8292213" y="5921554"/>
                  <a:pt x="8282553" y="5924490"/>
                </a:cubicBezTo>
                <a:cubicBezTo>
                  <a:pt x="8275028" y="5926588"/>
                  <a:pt x="8266174" y="5927401"/>
                  <a:pt x="8255992" y="5926928"/>
                </a:cubicBezTo>
                <a:cubicBezTo>
                  <a:pt x="8245807" y="5926456"/>
                  <a:pt x="8235986" y="5925310"/>
                  <a:pt x="8226528" y="5923491"/>
                </a:cubicBezTo>
                <a:lnTo>
                  <a:pt x="8239084" y="5915169"/>
                </a:lnTo>
                <a:close/>
                <a:moveTo>
                  <a:pt x="9124859" y="5898335"/>
                </a:moveTo>
                <a:lnTo>
                  <a:pt x="9103615" y="5922815"/>
                </a:lnTo>
                <a:cubicBezTo>
                  <a:pt x="9098943" y="5911468"/>
                  <a:pt x="9104414" y="5903797"/>
                  <a:pt x="9120029" y="5899802"/>
                </a:cubicBezTo>
                <a:close/>
                <a:moveTo>
                  <a:pt x="7511712" y="5892877"/>
                </a:moveTo>
                <a:lnTo>
                  <a:pt x="7560011" y="5900729"/>
                </a:lnTo>
                <a:cubicBezTo>
                  <a:pt x="7544396" y="5904725"/>
                  <a:pt x="7530228" y="5906026"/>
                  <a:pt x="7517511" y="5904633"/>
                </a:cubicBezTo>
                <a:close/>
                <a:moveTo>
                  <a:pt x="7269253" y="5885448"/>
                </a:moveTo>
                <a:lnTo>
                  <a:pt x="7271188" y="5889367"/>
                </a:lnTo>
                <a:cubicBezTo>
                  <a:pt x="7260400" y="5891893"/>
                  <a:pt x="7251063" y="5891726"/>
                  <a:pt x="7243175" y="5888866"/>
                </a:cubicBezTo>
                <a:cubicBezTo>
                  <a:pt x="7247763" y="5887377"/>
                  <a:pt x="7251867" y="5886318"/>
                  <a:pt x="7255489" y="5885687"/>
                </a:cubicBezTo>
                <a:cubicBezTo>
                  <a:pt x="7259111" y="5885055"/>
                  <a:pt x="7263701" y="5884975"/>
                  <a:pt x="7269253" y="5885448"/>
                </a:cubicBezTo>
                <a:close/>
                <a:moveTo>
                  <a:pt x="8288333" y="5868659"/>
                </a:moveTo>
                <a:lnTo>
                  <a:pt x="8292200" y="5876496"/>
                </a:lnTo>
                <a:cubicBezTo>
                  <a:pt x="8289542" y="5877210"/>
                  <a:pt x="8285920" y="5877371"/>
                  <a:pt x="8281331" y="5876984"/>
                </a:cubicBezTo>
                <a:cubicBezTo>
                  <a:pt x="8276744" y="5876594"/>
                  <a:pt x="8272637" y="5875776"/>
                  <a:pt x="8269015" y="5874531"/>
                </a:cubicBezTo>
                <a:close/>
                <a:moveTo>
                  <a:pt x="8464136" y="5864803"/>
                </a:moveTo>
                <a:cubicBezTo>
                  <a:pt x="8469246" y="5863906"/>
                  <a:pt x="8474238" y="5865581"/>
                  <a:pt x="8479109" y="5869827"/>
                </a:cubicBezTo>
                <a:cubicBezTo>
                  <a:pt x="8483980" y="5874074"/>
                  <a:pt x="8487041" y="5877462"/>
                  <a:pt x="8488289" y="5879993"/>
                </a:cubicBezTo>
                <a:lnTo>
                  <a:pt x="8465104" y="5878026"/>
                </a:lnTo>
                <a:cubicBezTo>
                  <a:pt x="8463917" y="5875852"/>
                  <a:pt x="8462911" y="5873343"/>
                  <a:pt x="8462085" y="5870495"/>
                </a:cubicBezTo>
                <a:cubicBezTo>
                  <a:pt x="8461259" y="5867648"/>
                  <a:pt x="8461943" y="5865751"/>
                  <a:pt x="8464136" y="5864803"/>
                </a:cubicBezTo>
                <a:close/>
                <a:moveTo>
                  <a:pt x="7401579" y="5849741"/>
                </a:moveTo>
                <a:cubicBezTo>
                  <a:pt x="7409347" y="5848601"/>
                  <a:pt x="7414821" y="5851257"/>
                  <a:pt x="7418003" y="5857705"/>
                </a:cubicBezTo>
                <a:cubicBezTo>
                  <a:pt x="7421184" y="5864156"/>
                  <a:pt x="7418931" y="5868032"/>
                  <a:pt x="7411244" y="5869335"/>
                </a:cubicBezTo>
                <a:lnTo>
                  <a:pt x="7451818" y="5884042"/>
                </a:lnTo>
                <a:lnTo>
                  <a:pt x="7424777" y="5896766"/>
                </a:lnTo>
                <a:lnTo>
                  <a:pt x="7379379" y="5906054"/>
                </a:lnTo>
                <a:lnTo>
                  <a:pt x="7371648" y="5890381"/>
                </a:lnTo>
                <a:close/>
                <a:moveTo>
                  <a:pt x="7845912" y="5827368"/>
                </a:moveTo>
                <a:lnTo>
                  <a:pt x="7844957" y="5859201"/>
                </a:lnTo>
                <a:lnTo>
                  <a:pt x="7786998" y="5854283"/>
                </a:lnTo>
                <a:cubicBezTo>
                  <a:pt x="7767680" y="5860154"/>
                  <a:pt x="7751260" y="5860637"/>
                  <a:pt x="7737735" y="5855735"/>
                </a:cubicBezTo>
                <a:cubicBezTo>
                  <a:pt x="7754799" y="5854680"/>
                  <a:pt x="7773313" y="5850933"/>
                  <a:pt x="7793272" y="5844489"/>
                </a:cubicBezTo>
                <a:cubicBezTo>
                  <a:pt x="7813234" y="5838049"/>
                  <a:pt x="7830781" y="5832342"/>
                  <a:pt x="7845912" y="5827368"/>
                </a:cubicBezTo>
                <a:close/>
                <a:moveTo>
                  <a:pt x="7916425" y="5823964"/>
                </a:moveTo>
                <a:lnTo>
                  <a:pt x="7920292" y="5831801"/>
                </a:lnTo>
                <a:lnTo>
                  <a:pt x="7974385" y="5828880"/>
                </a:lnTo>
                <a:lnTo>
                  <a:pt x="8019788" y="5842120"/>
                </a:lnTo>
                <a:cubicBezTo>
                  <a:pt x="8021499" y="5837845"/>
                  <a:pt x="8026045" y="5837216"/>
                  <a:pt x="8033433" y="5840227"/>
                </a:cubicBezTo>
                <a:cubicBezTo>
                  <a:pt x="8040818" y="5843239"/>
                  <a:pt x="8043678" y="5847628"/>
                  <a:pt x="8042010" y="5853393"/>
                </a:cubicBezTo>
                <a:cubicBezTo>
                  <a:pt x="8062780" y="5859848"/>
                  <a:pt x="8083063" y="5859690"/>
                  <a:pt x="8102865" y="5852923"/>
                </a:cubicBezTo>
                <a:cubicBezTo>
                  <a:pt x="8114800" y="5853897"/>
                  <a:pt x="8127397" y="5855512"/>
                  <a:pt x="8140658" y="5857772"/>
                </a:cubicBezTo>
                <a:cubicBezTo>
                  <a:pt x="8153921" y="5860032"/>
                  <a:pt x="8165796" y="5862996"/>
                  <a:pt x="8176281" y="5866662"/>
                </a:cubicBezTo>
                <a:lnTo>
                  <a:pt x="8212019" y="5860307"/>
                </a:lnTo>
                <a:lnTo>
                  <a:pt x="8205264" y="5880385"/>
                </a:lnTo>
                <a:lnTo>
                  <a:pt x="8210100" y="5901446"/>
                </a:lnTo>
                <a:cubicBezTo>
                  <a:pt x="8199736" y="5898024"/>
                  <a:pt x="8188585" y="5896531"/>
                  <a:pt x="8176653" y="5896964"/>
                </a:cubicBezTo>
                <a:cubicBezTo>
                  <a:pt x="8164720" y="5897400"/>
                  <a:pt x="8153330" y="5898232"/>
                  <a:pt x="8142483" y="5899463"/>
                </a:cubicBezTo>
                <a:lnTo>
                  <a:pt x="8147305" y="5875467"/>
                </a:lnTo>
                <a:cubicBezTo>
                  <a:pt x="8135793" y="5871362"/>
                  <a:pt x="8112449" y="5870006"/>
                  <a:pt x="8077271" y="5871403"/>
                </a:cubicBezTo>
                <a:cubicBezTo>
                  <a:pt x="8042096" y="5872798"/>
                  <a:pt x="8017785" y="5875115"/>
                  <a:pt x="8004345" y="5878356"/>
                </a:cubicBezTo>
                <a:lnTo>
                  <a:pt x="7932861" y="5868537"/>
                </a:lnTo>
                <a:cubicBezTo>
                  <a:pt x="7931834" y="5868566"/>
                  <a:pt x="7928091" y="5868014"/>
                  <a:pt x="7921630" y="5866880"/>
                </a:cubicBezTo>
                <a:cubicBezTo>
                  <a:pt x="7915172" y="5865745"/>
                  <a:pt x="7912151" y="5863845"/>
                  <a:pt x="7912574" y="5861184"/>
                </a:cubicBezTo>
                <a:lnTo>
                  <a:pt x="7889390" y="5859216"/>
                </a:lnTo>
                <a:cubicBezTo>
                  <a:pt x="7890557" y="5856421"/>
                  <a:pt x="7890153" y="5854666"/>
                  <a:pt x="7888180" y="5853951"/>
                </a:cubicBezTo>
                <a:cubicBezTo>
                  <a:pt x="7886208" y="5853236"/>
                  <a:pt x="7884358" y="5854173"/>
                  <a:pt x="7882627" y="5856766"/>
                </a:cubicBezTo>
                <a:lnTo>
                  <a:pt x="7882622" y="5834236"/>
                </a:lnTo>
                <a:close/>
                <a:moveTo>
                  <a:pt x="7191957" y="5818814"/>
                </a:moveTo>
                <a:lnTo>
                  <a:pt x="7242191" y="5830586"/>
                </a:lnTo>
                <a:cubicBezTo>
                  <a:pt x="7261348" y="5826267"/>
                  <a:pt x="7280023" y="5826600"/>
                  <a:pt x="7298215" y="5831585"/>
                </a:cubicBezTo>
                <a:cubicBezTo>
                  <a:pt x="7316410" y="5836571"/>
                  <a:pt x="7335085" y="5836904"/>
                  <a:pt x="7354243" y="5832584"/>
                </a:cubicBezTo>
                <a:lnTo>
                  <a:pt x="7365841" y="5856095"/>
                </a:lnTo>
                <a:cubicBezTo>
                  <a:pt x="7355234" y="5852653"/>
                  <a:pt x="7342878" y="5850589"/>
                  <a:pt x="7328770" y="5849900"/>
                </a:cubicBezTo>
                <a:cubicBezTo>
                  <a:pt x="7314664" y="5849211"/>
                  <a:pt x="7301583" y="5848493"/>
                  <a:pt x="7289526" y="5847743"/>
                </a:cubicBezTo>
                <a:cubicBezTo>
                  <a:pt x="7274778" y="5851852"/>
                  <a:pt x="7259363" y="5853905"/>
                  <a:pt x="7243284" y="5853910"/>
                </a:cubicBezTo>
                <a:cubicBezTo>
                  <a:pt x="7227205" y="5853915"/>
                  <a:pt x="7212032" y="5853645"/>
                  <a:pt x="7197763" y="5853098"/>
                </a:cubicBezTo>
                <a:lnTo>
                  <a:pt x="7181336" y="5831055"/>
                </a:lnTo>
                <a:cubicBezTo>
                  <a:pt x="7180510" y="5828676"/>
                  <a:pt x="7181193" y="5825841"/>
                  <a:pt x="7183387" y="5822546"/>
                </a:cubicBezTo>
                <a:cubicBezTo>
                  <a:pt x="7185578" y="5819252"/>
                  <a:pt x="7188435" y="5818007"/>
                  <a:pt x="7191957" y="5818814"/>
                </a:cubicBezTo>
                <a:close/>
                <a:moveTo>
                  <a:pt x="7568679" y="5816987"/>
                </a:moveTo>
                <a:lnTo>
                  <a:pt x="7610218" y="5822388"/>
                </a:lnTo>
                <a:lnTo>
                  <a:pt x="7627610" y="5835128"/>
                </a:lnTo>
                <a:lnTo>
                  <a:pt x="7617949" y="5838063"/>
                </a:lnTo>
                <a:lnTo>
                  <a:pt x="7588005" y="5833644"/>
                </a:lnTo>
                <a:close/>
                <a:moveTo>
                  <a:pt x="7522312" y="5813052"/>
                </a:moveTo>
                <a:cubicBezTo>
                  <a:pt x="7524607" y="5812543"/>
                  <a:pt x="7526539" y="5812706"/>
                  <a:pt x="7528109" y="5813543"/>
                </a:cubicBezTo>
                <a:cubicBezTo>
                  <a:pt x="7529679" y="5814382"/>
                  <a:pt x="7531611" y="5814545"/>
                  <a:pt x="7533904" y="5814036"/>
                </a:cubicBezTo>
                <a:lnTo>
                  <a:pt x="7538740" y="5835097"/>
                </a:lnTo>
                <a:lnTo>
                  <a:pt x="7446014" y="5849756"/>
                </a:lnTo>
                <a:cubicBezTo>
                  <a:pt x="7451626" y="5843544"/>
                  <a:pt x="7459231" y="5837855"/>
                  <a:pt x="7468828" y="5832686"/>
                </a:cubicBezTo>
                <a:cubicBezTo>
                  <a:pt x="7478428" y="5827514"/>
                  <a:pt x="7488206" y="5823417"/>
                  <a:pt x="7498166" y="5820390"/>
                </a:cubicBezTo>
                <a:close/>
                <a:moveTo>
                  <a:pt x="6908926" y="5796678"/>
                </a:moveTo>
                <a:lnTo>
                  <a:pt x="6919553" y="5806967"/>
                </a:lnTo>
                <a:cubicBezTo>
                  <a:pt x="6912128" y="5809505"/>
                  <a:pt x="6904041" y="5811400"/>
                  <a:pt x="6895285" y="5812651"/>
                </a:cubicBezTo>
                <a:cubicBezTo>
                  <a:pt x="6886532" y="5813902"/>
                  <a:pt x="6878199" y="5812492"/>
                  <a:pt x="6870290" y="5808418"/>
                </a:cubicBezTo>
                <a:close/>
                <a:moveTo>
                  <a:pt x="6972677" y="5790824"/>
                </a:moveTo>
                <a:cubicBezTo>
                  <a:pt x="6977268" y="5798253"/>
                  <a:pt x="6987171" y="5802379"/>
                  <a:pt x="7002383" y="5803199"/>
                </a:cubicBezTo>
                <a:cubicBezTo>
                  <a:pt x="7017598" y="5804021"/>
                  <a:pt x="7033777" y="5803986"/>
                  <a:pt x="7050923" y="5803094"/>
                </a:cubicBezTo>
                <a:lnTo>
                  <a:pt x="7058654" y="5818769"/>
                </a:lnTo>
                <a:cubicBezTo>
                  <a:pt x="7045394" y="5822141"/>
                  <a:pt x="7028450" y="5822971"/>
                  <a:pt x="7007822" y="5821260"/>
                </a:cubicBezTo>
                <a:cubicBezTo>
                  <a:pt x="6987196" y="5819550"/>
                  <a:pt x="6970009" y="5817074"/>
                  <a:pt x="6956262" y="5813835"/>
                </a:cubicBezTo>
                <a:cubicBezTo>
                  <a:pt x="6953585" y="5814742"/>
                  <a:pt x="6950488" y="5815497"/>
                  <a:pt x="6946966" y="5816098"/>
                </a:cubicBezTo>
                <a:cubicBezTo>
                  <a:pt x="6943444" y="5816699"/>
                  <a:pt x="6941069" y="5816106"/>
                  <a:pt x="6939842" y="5814320"/>
                </a:cubicBezTo>
                <a:cubicBezTo>
                  <a:pt x="6940061" y="5811718"/>
                  <a:pt x="6944690" y="5807495"/>
                  <a:pt x="6953723" y="5801653"/>
                </a:cubicBezTo>
                <a:cubicBezTo>
                  <a:pt x="6962757" y="5795809"/>
                  <a:pt x="6969076" y="5792199"/>
                  <a:pt x="6972677" y="5790824"/>
                </a:cubicBezTo>
                <a:close/>
                <a:moveTo>
                  <a:pt x="6751471" y="5781440"/>
                </a:moveTo>
                <a:cubicBezTo>
                  <a:pt x="6762740" y="5781771"/>
                  <a:pt x="6770146" y="5785529"/>
                  <a:pt x="6773689" y="5792713"/>
                </a:cubicBezTo>
                <a:cubicBezTo>
                  <a:pt x="6771194" y="5793283"/>
                  <a:pt x="6768458" y="5793365"/>
                  <a:pt x="6765479" y="5792954"/>
                </a:cubicBezTo>
                <a:cubicBezTo>
                  <a:pt x="6762500" y="5792546"/>
                  <a:pt x="6759765" y="5792626"/>
                  <a:pt x="6757269" y="5793198"/>
                </a:cubicBezTo>
                <a:close/>
                <a:moveTo>
                  <a:pt x="6820051" y="5774119"/>
                </a:moveTo>
                <a:lnTo>
                  <a:pt x="6833581" y="5801548"/>
                </a:lnTo>
                <a:lnTo>
                  <a:pt x="6857729" y="5794212"/>
                </a:lnTo>
                <a:lnTo>
                  <a:pt x="6858698" y="5807435"/>
                </a:lnTo>
                <a:lnTo>
                  <a:pt x="6839383" y="5813304"/>
                </a:lnTo>
                <a:lnTo>
                  <a:pt x="6790112" y="5792230"/>
                </a:lnTo>
                <a:lnTo>
                  <a:pt x="6800733" y="5779988"/>
                </a:lnTo>
                <a:close/>
                <a:moveTo>
                  <a:pt x="6697370" y="5761832"/>
                </a:moveTo>
                <a:lnTo>
                  <a:pt x="6699304" y="5765752"/>
                </a:lnTo>
                <a:lnTo>
                  <a:pt x="6684816" y="5770154"/>
                </a:lnTo>
                <a:cubicBezTo>
                  <a:pt x="6688035" y="5765421"/>
                  <a:pt x="6692219" y="5762647"/>
                  <a:pt x="6697370" y="5761832"/>
                </a:cubicBezTo>
                <a:close/>
                <a:moveTo>
                  <a:pt x="6409504" y="5718634"/>
                </a:moveTo>
                <a:lnTo>
                  <a:pt x="6487748" y="5730906"/>
                </a:lnTo>
                <a:cubicBezTo>
                  <a:pt x="6473544" y="5741512"/>
                  <a:pt x="6458012" y="5749424"/>
                  <a:pt x="6441149" y="5754642"/>
                </a:cubicBezTo>
                <a:cubicBezTo>
                  <a:pt x="6424286" y="5759860"/>
                  <a:pt x="6407303" y="5764834"/>
                  <a:pt x="6390200" y="5769562"/>
                </a:cubicBezTo>
                <a:cubicBezTo>
                  <a:pt x="6384723" y="5764559"/>
                  <a:pt x="6378282" y="5761823"/>
                  <a:pt x="6370878" y="5761351"/>
                </a:cubicBezTo>
                <a:cubicBezTo>
                  <a:pt x="6363472" y="5760879"/>
                  <a:pt x="6356065" y="5761815"/>
                  <a:pt x="6348660" y="5764160"/>
                </a:cubicBezTo>
                <a:lnTo>
                  <a:pt x="6339011" y="5789624"/>
                </a:lnTo>
                <a:lnTo>
                  <a:pt x="6322588" y="5790107"/>
                </a:lnTo>
                <a:lnTo>
                  <a:pt x="6323546" y="5758274"/>
                </a:lnTo>
                <a:cubicBezTo>
                  <a:pt x="6327286" y="5754602"/>
                  <a:pt x="6330908" y="5750685"/>
                  <a:pt x="6334407" y="5746523"/>
                </a:cubicBezTo>
                <a:cubicBezTo>
                  <a:pt x="6337909" y="5742363"/>
                  <a:pt x="6342012" y="5739425"/>
                  <a:pt x="6346723" y="5737713"/>
                </a:cubicBezTo>
                <a:cubicBezTo>
                  <a:pt x="6351470" y="5736552"/>
                  <a:pt x="6355012" y="5737165"/>
                  <a:pt x="6357347" y="5739552"/>
                </a:cubicBezTo>
                <a:cubicBezTo>
                  <a:pt x="6359681" y="5741941"/>
                  <a:pt x="6361294" y="5744268"/>
                  <a:pt x="6362179" y="5746533"/>
                </a:cubicBezTo>
                <a:cubicBezTo>
                  <a:pt x="6382301" y="5740418"/>
                  <a:pt x="6398076" y="5731119"/>
                  <a:pt x="6409504" y="5718634"/>
                </a:cubicBezTo>
                <a:close/>
                <a:moveTo>
                  <a:pt x="5396210" y="5702120"/>
                </a:moveTo>
                <a:cubicBezTo>
                  <a:pt x="5376730" y="5706727"/>
                  <a:pt x="5356769" y="5707535"/>
                  <a:pt x="5336322" y="5704550"/>
                </a:cubicBezTo>
                <a:cubicBezTo>
                  <a:pt x="5315874" y="5701562"/>
                  <a:pt x="5295911" y="5702373"/>
                  <a:pt x="5276432" y="5706977"/>
                </a:cubicBezTo>
                <a:cubicBezTo>
                  <a:pt x="5285534" y="5722141"/>
                  <a:pt x="5295115" y="5728430"/>
                  <a:pt x="5305176" y="5725843"/>
                </a:cubicBezTo>
                <a:cubicBezTo>
                  <a:pt x="5315236" y="5723253"/>
                  <a:pt x="5323367" y="5726603"/>
                  <a:pt x="5329569" y="5735890"/>
                </a:cubicBezTo>
                <a:lnTo>
                  <a:pt x="5370137" y="5728069"/>
                </a:lnTo>
                <a:close/>
                <a:moveTo>
                  <a:pt x="5788377" y="5664057"/>
                </a:moveTo>
                <a:cubicBezTo>
                  <a:pt x="5795260" y="5666752"/>
                  <a:pt x="5801540" y="5671039"/>
                  <a:pt x="5807215" y="5676919"/>
                </a:cubicBezTo>
                <a:cubicBezTo>
                  <a:pt x="5812893" y="5682798"/>
                  <a:pt x="5817242" y="5688800"/>
                  <a:pt x="5820262" y="5694922"/>
                </a:cubicBezTo>
                <a:cubicBezTo>
                  <a:pt x="5833280" y="5690120"/>
                  <a:pt x="5847809" y="5686269"/>
                  <a:pt x="5863848" y="5683366"/>
                </a:cubicBezTo>
                <a:cubicBezTo>
                  <a:pt x="5879885" y="5680465"/>
                  <a:pt x="5891760" y="5685306"/>
                  <a:pt x="5899471" y="5697888"/>
                </a:cubicBezTo>
                <a:cubicBezTo>
                  <a:pt x="5887358" y="5701007"/>
                  <a:pt x="5875122" y="5702472"/>
                  <a:pt x="5862766" y="5702283"/>
                </a:cubicBezTo>
                <a:cubicBezTo>
                  <a:pt x="5850410" y="5702096"/>
                  <a:pt x="5838174" y="5703561"/>
                  <a:pt x="5826061" y="5706678"/>
                </a:cubicBezTo>
                <a:cubicBezTo>
                  <a:pt x="5819398" y="5695279"/>
                  <a:pt x="5808327" y="5688316"/>
                  <a:pt x="5792851" y="5685791"/>
                </a:cubicBezTo>
                <a:cubicBezTo>
                  <a:pt x="5777374" y="5683266"/>
                  <a:pt x="5762684" y="5683035"/>
                  <a:pt x="5748778" y="5685103"/>
                </a:cubicBezTo>
                <a:close/>
                <a:moveTo>
                  <a:pt x="5695643" y="5656190"/>
                </a:moveTo>
                <a:lnTo>
                  <a:pt x="5698547" y="5673332"/>
                </a:lnTo>
                <a:cubicBezTo>
                  <a:pt x="5695909" y="5674319"/>
                  <a:pt x="5692730" y="5674910"/>
                  <a:pt x="5689007" y="5675104"/>
                </a:cubicBezTo>
                <a:cubicBezTo>
                  <a:pt x="5685285" y="5675295"/>
                  <a:pt x="5682346" y="5673559"/>
                  <a:pt x="5680192" y="5669895"/>
                </a:cubicBezTo>
                <a:cubicBezTo>
                  <a:pt x="5679687" y="5667703"/>
                  <a:pt x="5681417" y="5665112"/>
                  <a:pt x="5685380" y="5662123"/>
                </a:cubicBezTo>
                <a:cubicBezTo>
                  <a:pt x="5689343" y="5659134"/>
                  <a:pt x="5692766" y="5657157"/>
                  <a:pt x="5695643" y="5656190"/>
                </a:cubicBezTo>
                <a:close/>
                <a:moveTo>
                  <a:pt x="5805714" y="5496568"/>
                </a:moveTo>
                <a:cubicBezTo>
                  <a:pt x="5814589" y="5503071"/>
                  <a:pt x="5824854" y="5507462"/>
                  <a:pt x="5836506" y="5509741"/>
                </a:cubicBezTo>
                <a:cubicBezTo>
                  <a:pt x="5848161" y="5512020"/>
                  <a:pt x="5860113" y="5511392"/>
                  <a:pt x="5872368" y="5507856"/>
                </a:cubicBezTo>
                <a:cubicBezTo>
                  <a:pt x="5875405" y="5506744"/>
                  <a:pt x="5880195" y="5505665"/>
                  <a:pt x="5886735" y="5504617"/>
                </a:cubicBezTo>
                <a:cubicBezTo>
                  <a:pt x="5893275" y="5503569"/>
                  <a:pt x="5897824" y="5504814"/>
                  <a:pt x="5900381" y="5508356"/>
                </a:cubicBezTo>
                <a:cubicBezTo>
                  <a:pt x="5900282" y="5510734"/>
                  <a:pt x="5896136" y="5514057"/>
                  <a:pt x="5887947" y="5518330"/>
                </a:cubicBezTo>
                <a:cubicBezTo>
                  <a:pt x="5879758" y="5522603"/>
                  <a:pt x="5873923" y="5525314"/>
                  <a:pt x="5870442" y="5526467"/>
                </a:cubicBezTo>
                <a:cubicBezTo>
                  <a:pt x="5847237" y="5524694"/>
                  <a:pt x="5824094" y="5522337"/>
                  <a:pt x="5801011" y="5519401"/>
                </a:cubicBezTo>
                <a:cubicBezTo>
                  <a:pt x="5777927" y="5516465"/>
                  <a:pt x="5755025" y="5511784"/>
                  <a:pt x="5732303" y="5505359"/>
                </a:cubicBezTo>
                <a:cubicBezTo>
                  <a:pt x="5744418" y="5502241"/>
                  <a:pt x="5756651" y="5500776"/>
                  <a:pt x="5769009" y="5500965"/>
                </a:cubicBezTo>
                <a:cubicBezTo>
                  <a:pt x="5781365" y="5501152"/>
                  <a:pt x="5793600" y="5499687"/>
                  <a:pt x="5805714" y="5496568"/>
                </a:cubicBezTo>
                <a:close/>
                <a:moveTo>
                  <a:pt x="10776520" y="5486539"/>
                </a:moveTo>
                <a:lnTo>
                  <a:pt x="10814198" y="5506632"/>
                </a:lnTo>
                <a:cubicBezTo>
                  <a:pt x="10810980" y="5511836"/>
                  <a:pt x="10806073" y="5515017"/>
                  <a:pt x="10799471" y="5516179"/>
                </a:cubicBezTo>
                <a:cubicBezTo>
                  <a:pt x="10792871" y="5517338"/>
                  <a:pt x="10786512" y="5517581"/>
                  <a:pt x="10780395" y="5516906"/>
                </a:cubicBezTo>
                <a:lnTo>
                  <a:pt x="10778460" y="5512986"/>
                </a:lnTo>
                <a:lnTo>
                  <a:pt x="10706021" y="5535001"/>
                </a:lnTo>
                <a:cubicBezTo>
                  <a:pt x="10697407" y="5528795"/>
                  <a:pt x="10685651" y="5521853"/>
                  <a:pt x="10670758" y="5514173"/>
                </a:cubicBezTo>
                <a:cubicBezTo>
                  <a:pt x="10655863" y="5506496"/>
                  <a:pt x="10643146" y="5508859"/>
                  <a:pt x="10632605" y="5521262"/>
                </a:cubicBezTo>
                <a:cubicBezTo>
                  <a:pt x="10629767" y="5521843"/>
                  <a:pt x="10627230" y="5520923"/>
                  <a:pt x="10624995" y="5518504"/>
                </a:cubicBezTo>
                <a:cubicBezTo>
                  <a:pt x="10622763" y="5516087"/>
                  <a:pt x="10623365" y="5513087"/>
                  <a:pt x="10626806" y="5509507"/>
                </a:cubicBezTo>
                <a:cubicBezTo>
                  <a:pt x="10628878" y="5506435"/>
                  <a:pt x="10633907" y="5503031"/>
                  <a:pt x="10641895" y="5499289"/>
                </a:cubicBezTo>
                <a:cubicBezTo>
                  <a:pt x="10649882" y="5495547"/>
                  <a:pt x="10657086" y="5493733"/>
                  <a:pt x="10663507" y="5493847"/>
                </a:cubicBezTo>
                <a:cubicBezTo>
                  <a:pt x="10672041" y="5499420"/>
                  <a:pt x="10681056" y="5501750"/>
                  <a:pt x="10690555" y="5500835"/>
                </a:cubicBezTo>
                <a:cubicBezTo>
                  <a:pt x="10700053" y="5499920"/>
                  <a:pt x="10711000" y="5500537"/>
                  <a:pt x="10723399" y="5502684"/>
                </a:cubicBezTo>
                <a:close/>
                <a:moveTo>
                  <a:pt x="5635697" y="5467126"/>
                </a:moveTo>
                <a:cubicBezTo>
                  <a:pt x="5638413" y="5467238"/>
                  <a:pt x="5641433" y="5470075"/>
                  <a:pt x="5644754" y="5475638"/>
                </a:cubicBezTo>
                <a:cubicBezTo>
                  <a:pt x="5648075" y="5481200"/>
                  <a:pt x="5649889" y="5484404"/>
                  <a:pt x="5650191" y="5485251"/>
                </a:cubicBezTo>
                <a:lnTo>
                  <a:pt x="5655021" y="5483782"/>
                </a:lnTo>
                <a:cubicBezTo>
                  <a:pt x="5669911" y="5479258"/>
                  <a:pt x="5683837" y="5478405"/>
                  <a:pt x="5696796" y="5481226"/>
                </a:cubicBezTo>
                <a:cubicBezTo>
                  <a:pt x="5709757" y="5484048"/>
                  <a:pt x="5719340" y="5491275"/>
                  <a:pt x="5725541" y="5502907"/>
                </a:cubicBezTo>
                <a:lnTo>
                  <a:pt x="5700424" y="5497022"/>
                </a:lnTo>
                <a:cubicBezTo>
                  <a:pt x="5694950" y="5498591"/>
                  <a:pt x="5689477" y="5501570"/>
                  <a:pt x="5684007" y="5505953"/>
                </a:cubicBezTo>
                <a:cubicBezTo>
                  <a:pt x="5678533" y="5510339"/>
                  <a:pt x="5676925" y="5515522"/>
                  <a:pt x="5679180" y="5521502"/>
                </a:cubicBezTo>
                <a:lnTo>
                  <a:pt x="5643436" y="5505329"/>
                </a:lnTo>
                <a:cubicBezTo>
                  <a:pt x="5641965" y="5502113"/>
                  <a:pt x="5639829" y="5495441"/>
                  <a:pt x="5637030" y="5485308"/>
                </a:cubicBezTo>
                <a:cubicBezTo>
                  <a:pt x="5634230" y="5475175"/>
                  <a:pt x="5633786" y="5469115"/>
                  <a:pt x="5635697" y="5467126"/>
                </a:cubicBezTo>
                <a:close/>
                <a:moveTo>
                  <a:pt x="5410624" y="5449905"/>
                </a:moveTo>
                <a:cubicBezTo>
                  <a:pt x="5412636" y="5453987"/>
                  <a:pt x="5413202" y="5457947"/>
                  <a:pt x="5412318" y="5461782"/>
                </a:cubicBezTo>
                <a:cubicBezTo>
                  <a:pt x="5411431" y="5465619"/>
                  <a:pt x="5408617" y="5468352"/>
                  <a:pt x="5403867" y="5469983"/>
                </a:cubicBezTo>
                <a:lnTo>
                  <a:pt x="5400000" y="5462146"/>
                </a:lnTo>
                <a:cubicBezTo>
                  <a:pt x="5398450" y="5458298"/>
                  <a:pt x="5399134" y="5455462"/>
                  <a:pt x="5402052" y="5453637"/>
                </a:cubicBezTo>
                <a:cubicBezTo>
                  <a:pt x="5404967" y="5451812"/>
                  <a:pt x="5407826" y="5450569"/>
                  <a:pt x="5410624" y="5449905"/>
                </a:cubicBezTo>
                <a:close/>
                <a:moveTo>
                  <a:pt x="10441473" y="5447963"/>
                </a:moveTo>
                <a:cubicBezTo>
                  <a:pt x="10450650" y="5447803"/>
                  <a:pt x="10460581" y="5449526"/>
                  <a:pt x="10471268" y="5453132"/>
                </a:cubicBezTo>
                <a:lnTo>
                  <a:pt x="10540826" y="5481562"/>
                </a:lnTo>
                <a:lnTo>
                  <a:pt x="10543729" y="5498704"/>
                </a:lnTo>
                <a:lnTo>
                  <a:pt x="10499294" y="5498688"/>
                </a:lnTo>
                <a:lnTo>
                  <a:pt x="10448092" y="5473693"/>
                </a:lnTo>
                <a:lnTo>
                  <a:pt x="10401733" y="5492286"/>
                </a:lnTo>
                <a:lnTo>
                  <a:pt x="10399798" y="5488369"/>
                </a:lnTo>
                <a:lnTo>
                  <a:pt x="10381438" y="5462405"/>
                </a:lnTo>
                <a:cubicBezTo>
                  <a:pt x="10389287" y="5464715"/>
                  <a:pt x="10400879" y="5461943"/>
                  <a:pt x="10416208" y="5454092"/>
                </a:cubicBezTo>
                <a:cubicBezTo>
                  <a:pt x="10423875" y="5450166"/>
                  <a:pt x="10432296" y="5448123"/>
                  <a:pt x="10441473" y="5447963"/>
                </a:cubicBezTo>
                <a:close/>
                <a:moveTo>
                  <a:pt x="5229978" y="5410174"/>
                </a:moveTo>
                <a:lnTo>
                  <a:pt x="5228051" y="5428783"/>
                </a:lnTo>
                <a:lnTo>
                  <a:pt x="5217422" y="5418494"/>
                </a:lnTo>
                <a:cubicBezTo>
                  <a:pt x="5216797" y="5416526"/>
                  <a:pt x="5218044" y="5414833"/>
                  <a:pt x="5221165" y="5413416"/>
                </a:cubicBezTo>
                <a:cubicBezTo>
                  <a:pt x="5224283" y="5411998"/>
                  <a:pt x="5227220" y="5410917"/>
                  <a:pt x="5229978" y="5410174"/>
                </a:cubicBezTo>
                <a:close/>
                <a:moveTo>
                  <a:pt x="6299256" y="5292515"/>
                </a:moveTo>
                <a:lnTo>
                  <a:pt x="6322439" y="5294482"/>
                </a:lnTo>
                <a:lnTo>
                  <a:pt x="6317608" y="5295949"/>
                </a:lnTo>
                <a:cubicBezTo>
                  <a:pt x="6312458" y="5296765"/>
                  <a:pt x="6306339" y="5295620"/>
                  <a:pt x="6299256" y="5292515"/>
                </a:cubicBezTo>
                <a:close/>
                <a:moveTo>
                  <a:pt x="6185264" y="5264070"/>
                </a:moveTo>
                <a:lnTo>
                  <a:pt x="6223905" y="5274857"/>
                </a:lnTo>
                <a:lnTo>
                  <a:pt x="6203624" y="5290034"/>
                </a:lnTo>
                <a:cubicBezTo>
                  <a:pt x="6194449" y="5293010"/>
                  <a:pt x="6188171" y="5293415"/>
                  <a:pt x="6184789" y="5291251"/>
                </a:cubicBezTo>
                <a:cubicBezTo>
                  <a:pt x="6181408" y="5289088"/>
                  <a:pt x="6178025" y="5284107"/>
                  <a:pt x="6174643" y="5276311"/>
                </a:cubicBezTo>
                <a:lnTo>
                  <a:pt x="6170776" y="5268472"/>
                </a:lnTo>
                <a:close/>
                <a:moveTo>
                  <a:pt x="5616311" y="5247710"/>
                </a:moveTo>
                <a:cubicBezTo>
                  <a:pt x="5617398" y="5249445"/>
                  <a:pt x="5618846" y="5250507"/>
                  <a:pt x="5620658" y="5250895"/>
                </a:cubicBezTo>
                <a:cubicBezTo>
                  <a:pt x="5622470" y="5251284"/>
                  <a:pt x="5623919" y="5252345"/>
                  <a:pt x="5625005" y="5254080"/>
                </a:cubicBezTo>
                <a:cubicBezTo>
                  <a:pt x="5626457" y="5258897"/>
                  <a:pt x="5624526" y="5262487"/>
                  <a:pt x="5619215" y="5264852"/>
                </a:cubicBezTo>
                <a:cubicBezTo>
                  <a:pt x="5616578" y="5265842"/>
                  <a:pt x="5613398" y="5266433"/>
                  <a:pt x="5609675" y="5266625"/>
                </a:cubicBezTo>
                <a:cubicBezTo>
                  <a:pt x="5605953" y="5266818"/>
                  <a:pt x="5603014" y="5265082"/>
                  <a:pt x="5600860" y="5261418"/>
                </a:cubicBezTo>
                <a:cubicBezTo>
                  <a:pt x="5600357" y="5259225"/>
                  <a:pt x="5602085" y="5256635"/>
                  <a:pt x="5606048" y="5253646"/>
                </a:cubicBezTo>
                <a:cubicBezTo>
                  <a:pt x="5610014" y="5250657"/>
                  <a:pt x="5613434" y="5248680"/>
                  <a:pt x="5616311" y="5247710"/>
                </a:cubicBezTo>
                <a:close/>
                <a:moveTo>
                  <a:pt x="5876154" y="5245352"/>
                </a:moveTo>
                <a:cubicBezTo>
                  <a:pt x="5924933" y="5244798"/>
                  <a:pt x="5972264" y="5246937"/>
                  <a:pt x="6018150" y="5251769"/>
                </a:cubicBezTo>
                <a:lnTo>
                  <a:pt x="6002705" y="5288005"/>
                </a:lnTo>
                <a:cubicBezTo>
                  <a:pt x="5988698" y="5283062"/>
                  <a:pt x="5965274" y="5281543"/>
                  <a:pt x="5932430" y="5283449"/>
                </a:cubicBezTo>
                <a:cubicBezTo>
                  <a:pt x="5899589" y="5285356"/>
                  <a:pt x="5874715" y="5286531"/>
                  <a:pt x="5857812" y="5286976"/>
                </a:cubicBezTo>
                <a:cubicBezTo>
                  <a:pt x="5854105" y="5278995"/>
                  <a:pt x="5854024" y="5271322"/>
                  <a:pt x="5857564" y="5263957"/>
                </a:cubicBezTo>
                <a:cubicBezTo>
                  <a:pt x="5861103" y="5256591"/>
                  <a:pt x="5867298" y="5250389"/>
                  <a:pt x="5876154" y="5245352"/>
                </a:cubicBezTo>
                <a:close/>
                <a:moveTo>
                  <a:pt x="5743815" y="5236000"/>
                </a:moveTo>
                <a:cubicBezTo>
                  <a:pt x="5746451" y="5235951"/>
                  <a:pt x="5749147" y="5238135"/>
                  <a:pt x="5751905" y="5242555"/>
                </a:cubicBezTo>
                <a:cubicBezTo>
                  <a:pt x="5754664" y="5246973"/>
                  <a:pt x="5756153" y="5249524"/>
                  <a:pt x="5756376" y="5250209"/>
                </a:cubicBezTo>
                <a:lnTo>
                  <a:pt x="5822061" y="5248272"/>
                </a:lnTo>
                <a:lnTo>
                  <a:pt x="5792127" y="5288910"/>
                </a:lnTo>
                <a:lnTo>
                  <a:pt x="5730304" y="5276156"/>
                </a:lnTo>
                <a:cubicBezTo>
                  <a:pt x="5730683" y="5270596"/>
                  <a:pt x="5731849" y="5263107"/>
                  <a:pt x="5733796" y="5253689"/>
                </a:cubicBezTo>
                <a:cubicBezTo>
                  <a:pt x="5735746" y="5244272"/>
                  <a:pt x="5739086" y="5238377"/>
                  <a:pt x="5743815" y="5236000"/>
                </a:cubicBezTo>
                <a:close/>
                <a:moveTo>
                  <a:pt x="5552553" y="5231036"/>
                </a:moveTo>
                <a:lnTo>
                  <a:pt x="5521650" y="5258452"/>
                </a:lnTo>
                <a:cubicBezTo>
                  <a:pt x="5519333" y="5254462"/>
                  <a:pt x="5518166" y="5250686"/>
                  <a:pt x="5518146" y="5247125"/>
                </a:cubicBezTo>
                <a:cubicBezTo>
                  <a:pt x="5518123" y="5243564"/>
                  <a:pt x="5521544" y="5240648"/>
                  <a:pt x="5528405" y="5238374"/>
                </a:cubicBezTo>
                <a:close/>
                <a:moveTo>
                  <a:pt x="4992254" y="5085877"/>
                </a:moveTo>
                <a:cubicBezTo>
                  <a:pt x="4996121" y="5093715"/>
                  <a:pt x="4993225" y="5099101"/>
                  <a:pt x="4983565" y="5102037"/>
                </a:cubicBezTo>
                <a:lnTo>
                  <a:pt x="4981632" y="5098118"/>
                </a:lnTo>
                <a:cubicBezTo>
                  <a:pt x="4980081" y="5094271"/>
                  <a:pt x="4980766" y="5091433"/>
                  <a:pt x="4983684" y="5089609"/>
                </a:cubicBezTo>
                <a:cubicBezTo>
                  <a:pt x="4986600" y="5087783"/>
                  <a:pt x="4989456" y="5086540"/>
                  <a:pt x="4992254" y="5085877"/>
                </a:cubicBezTo>
                <a:close/>
                <a:moveTo>
                  <a:pt x="4945886" y="5081944"/>
                </a:moveTo>
                <a:lnTo>
                  <a:pt x="4948790" y="5099086"/>
                </a:lnTo>
                <a:cubicBezTo>
                  <a:pt x="4942832" y="5100146"/>
                  <a:pt x="4938325" y="5098511"/>
                  <a:pt x="4935266" y="5094183"/>
                </a:cubicBezTo>
                <a:cubicBezTo>
                  <a:pt x="4934560" y="5092051"/>
                  <a:pt x="4935486" y="5089704"/>
                  <a:pt x="4938041" y="5087145"/>
                </a:cubicBezTo>
                <a:cubicBezTo>
                  <a:pt x="4940596" y="5084585"/>
                  <a:pt x="4943212" y="5082851"/>
                  <a:pt x="4945886" y="5081944"/>
                </a:cubicBezTo>
                <a:close/>
                <a:moveTo>
                  <a:pt x="6220260" y="4959033"/>
                </a:moveTo>
                <a:lnTo>
                  <a:pt x="6220272" y="4959049"/>
                </a:lnTo>
                <a:lnTo>
                  <a:pt x="6220245" y="4959049"/>
                </a:lnTo>
                <a:close/>
                <a:moveTo>
                  <a:pt x="6147954" y="4950485"/>
                </a:moveTo>
                <a:lnTo>
                  <a:pt x="6148551" y="4960291"/>
                </a:lnTo>
                <a:lnTo>
                  <a:pt x="6139526" y="4960506"/>
                </a:lnTo>
                <a:lnTo>
                  <a:pt x="6139687" y="4960056"/>
                </a:lnTo>
                <a:cubicBezTo>
                  <a:pt x="6142907" y="4955282"/>
                  <a:pt x="6145663" y="4952093"/>
                  <a:pt x="6147954" y="4950485"/>
                </a:cubicBezTo>
                <a:close/>
                <a:moveTo>
                  <a:pt x="6240359" y="4699477"/>
                </a:moveTo>
                <a:cubicBezTo>
                  <a:pt x="6247055" y="4709183"/>
                  <a:pt x="6254922" y="4715570"/>
                  <a:pt x="6263957" y="4718639"/>
                </a:cubicBezTo>
                <a:cubicBezTo>
                  <a:pt x="6272993" y="4721707"/>
                  <a:pt x="6282376" y="4720271"/>
                  <a:pt x="6292110" y="4714328"/>
                </a:cubicBezTo>
                <a:cubicBezTo>
                  <a:pt x="6294532" y="4712491"/>
                  <a:pt x="6298325" y="4710636"/>
                  <a:pt x="6303486" y="4708762"/>
                </a:cubicBezTo>
                <a:cubicBezTo>
                  <a:pt x="6308648" y="4706887"/>
                  <a:pt x="6312162" y="4708635"/>
                  <a:pt x="6314026" y="4714010"/>
                </a:cubicBezTo>
                <a:cubicBezTo>
                  <a:pt x="6313855" y="4717689"/>
                  <a:pt x="6310480" y="4722987"/>
                  <a:pt x="6303901" y="4729910"/>
                </a:cubicBezTo>
                <a:cubicBezTo>
                  <a:pt x="6297323" y="4736834"/>
                  <a:pt x="6292648" y="4741252"/>
                  <a:pt x="6289877" y="4743169"/>
                </a:cubicBezTo>
                <a:cubicBezTo>
                  <a:pt x="6271777" y="4741332"/>
                  <a:pt x="6253747" y="4738592"/>
                  <a:pt x="6235787" y="4734953"/>
                </a:cubicBezTo>
                <a:cubicBezTo>
                  <a:pt x="6217826" y="4731313"/>
                  <a:pt x="6200076" y="4724970"/>
                  <a:pt x="6182535" y="4715925"/>
                </a:cubicBezTo>
                <a:cubicBezTo>
                  <a:pt x="6192142" y="4710633"/>
                  <a:pt x="6201777" y="4707892"/>
                  <a:pt x="6211447" y="4707702"/>
                </a:cubicBezTo>
                <a:cubicBezTo>
                  <a:pt x="6221114" y="4707510"/>
                  <a:pt x="6230752" y="4704769"/>
                  <a:pt x="6240359" y="4699477"/>
                </a:cubicBezTo>
                <a:close/>
                <a:moveTo>
                  <a:pt x="6108379" y="4660592"/>
                </a:moveTo>
                <a:cubicBezTo>
                  <a:pt x="6110502" y="4660660"/>
                  <a:pt x="6112756" y="4664927"/>
                  <a:pt x="6115140" y="4673395"/>
                </a:cubicBezTo>
                <a:cubicBezTo>
                  <a:pt x="6117523" y="4681864"/>
                  <a:pt x="6118819" y="4686745"/>
                  <a:pt x="6119022" y="4688043"/>
                </a:cubicBezTo>
                <a:lnTo>
                  <a:pt x="6122861" y="4685585"/>
                </a:lnTo>
                <a:cubicBezTo>
                  <a:pt x="6134696" y="4678012"/>
                  <a:pt x="6145634" y="4676150"/>
                  <a:pt x="6155671" y="4680007"/>
                </a:cubicBezTo>
                <a:cubicBezTo>
                  <a:pt x="6165711" y="4683863"/>
                  <a:pt x="6172933" y="4694660"/>
                  <a:pt x="6177335" y="4712398"/>
                </a:cubicBezTo>
                <a:lnTo>
                  <a:pt x="6157897" y="4704280"/>
                </a:lnTo>
                <a:cubicBezTo>
                  <a:pt x="6153550" y="4706918"/>
                  <a:pt x="6149148" y="4711735"/>
                  <a:pt x="6144694" y="4718724"/>
                </a:cubicBezTo>
                <a:cubicBezTo>
                  <a:pt x="6140238" y="4725716"/>
                  <a:pt x="6138776" y="4733790"/>
                  <a:pt x="6140309" y="4742946"/>
                </a:cubicBezTo>
                <a:lnTo>
                  <a:pt x="6112951" y="4719339"/>
                </a:lnTo>
                <a:cubicBezTo>
                  <a:pt x="6111924" y="4714425"/>
                  <a:pt x="6110512" y="4704196"/>
                  <a:pt x="6108715" y="4688643"/>
                </a:cubicBezTo>
                <a:cubicBezTo>
                  <a:pt x="6106917" y="4673090"/>
                  <a:pt x="6106805" y="4663740"/>
                  <a:pt x="6108379" y="4660592"/>
                </a:cubicBezTo>
                <a:close/>
                <a:moveTo>
                  <a:pt x="5932814" y="4642741"/>
                </a:moveTo>
                <a:cubicBezTo>
                  <a:pt x="5934231" y="4648971"/>
                  <a:pt x="5934519" y="4655071"/>
                  <a:pt x="5933677" y="4661033"/>
                </a:cubicBezTo>
                <a:cubicBezTo>
                  <a:pt x="5932834" y="4666998"/>
                  <a:pt x="5930524" y="4671332"/>
                  <a:pt x="5926741" y="4674038"/>
                </a:cubicBezTo>
                <a:lnTo>
                  <a:pt x="5924018" y="4662076"/>
                </a:lnTo>
                <a:cubicBezTo>
                  <a:pt x="5922955" y="4656188"/>
                  <a:pt x="5923600" y="4651778"/>
                  <a:pt x="5925956" y="4648843"/>
                </a:cubicBezTo>
                <a:cubicBezTo>
                  <a:pt x="5928310" y="4645909"/>
                  <a:pt x="5930597" y="4643876"/>
                  <a:pt x="5932814" y="4642741"/>
                </a:cubicBezTo>
                <a:close/>
                <a:moveTo>
                  <a:pt x="5792912" y="4588367"/>
                </a:moveTo>
                <a:lnTo>
                  <a:pt x="5790678" y="4617205"/>
                </a:lnTo>
                <a:lnTo>
                  <a:pt x="5782757" y="4601715"/>
                </a:lnTo>
                <a:cubicBezTo>
                  <a:pt x="5782344" y="4598698"/>
                  <a:pt x="5783386" y="4596033"/>
                  <a:pt x="5785885" y="4593720"/>
                </a:cubicBezTo>
                <a:cubicBezTo>
                  <a:pt x="5788382" y="4591408"/>
                  <a:pt x="5790724" y="4589622"/>
                  <a:pt x="5792912" y="4588367"/>
                </a:cubicBezTo>
                <a:close/>
                <a:moveTo>
                  <a:pt x="10132983" y="4490358"/>
                </a:moveTo>
                <a:lnTo>
                  <a:pt x="10161703" y="4519947"/>
                </a:lnTo>
                <a:cubicBezTo>
                  <a:pt x="10158980" y="4528116"/>
                  <a:pt x="10155014" y="4533225"/>
                  <a:pt x="10149799" y="4535277"/>
                </a:cubicBezTo>
                <a:cubicBezTo>
                  <a:pt x="10144586" y="4537326"/>
                  <a:pt x="10139598" y="4537949"/>
                  <a:pt x="10134834" y="4537144"/>
                </a:cubicBezTo>
                <a:lnTo>
                  <a:pt x="10133472" y="4531161"/>
                </a:lnTo>
                <a:lnTo>
                  <a:pt x="10075893" y="4568009"/>
                </a:lnTo>
                <a:cubicBezTo>
                  <a:pt x="10069390" y="4558753"/>
                  <a:pt x="10060455" y="4548480"/>
                  <a:pt x="10049093" y="4537191"/>
                </a:cubicBezTo>
                <a:cubicBezTo>
                  <a:pt x="10037728" y="4525905"/>
                  <a:pt x="10027679" y="4530052"/>
                  <a:pt x="10018942" y="4549634"/>
                </a:cubicBezTo>
                <a:cubicBezTo>
                  <a:pt x="10016697" y="4550642"/>
                  <a:pt x="10014746" y="4549319"/>
                  <a:pt x="10013091" y="4545667"/>
                </a:cubicBezTo>
                <a:cubicBezTo>
                  <a:pt x="10011437" y="4542018"/>
                  <a:pt x="10012026" y="4537358"/>
                  <a:pt x="10014859" y="4531689"/>
                </a:cubicBezTo>
                <a:cubicBezTo>
                  <a:pt x="10016601" y="4526862"/>
                  <a:pt x="10020672" y="4521404"/>
                  <a:pt x="10027072" y="4515309"/>
                </a:cubicBezTo>
                <a:cubicBezTo>
                  <a:pt x="10033472" y="4509214"/>
                  <a:pt x="10039183" y="4506129"/>
                  <a:pt x="10044207" y="4506055"/>
                </a:cubicBezTo>
                <a:cubicBezTo>
                  <a:pt x="10050672" y="4514337"/>
                  <a:pt x="10057640" y="4517588"/>
                  <a:pt x="10065113" y="4515804"/>
                </a:cubicBezTo>
                <a:cubicBezTo>
                  <a:pt x="10072586" y="4514019"/>
                  <a:pt x="10081134" y="4514547"/>
                  <a:pt x="10090759" y="4517382"/>
                </a:cubicBezTo>
                <a:close/>
                <a:moveTo>
                  <a:pt x="9872137" y="4443784"/>
                </a:moveTo>
                <a:cubicBezTo>
                  <a:pt x="9879329" y="4443179"/>
                  <a:pt x="9887039" y="4445455"/>
                  <a:pt x="9895266" y="4450612"/>
                </a:cubicBezTo>
                <a:lnTo>
                  <a:pt x="9948624" y="4491845"/>
                </a:lnTo>
                <a:lnTo>
                  <a:pt x="9950229" y="4518228"/>
                </a:lnTo>
                <a:lnTo>
                  <a:pt x="9915437" y="4519935"/>
                </a:lnTo>
                <a:lnTo>
                  <a:pt x="9876318" y="4483294"/>
                </a:lnTo>
                <a:lnTo>
                  <a:pt x="9839293" y="4513839"/>
                </a:lnTo>
                <a:lnTo>
                  <a:pt x="9837931" y="4507860"/>
                </a:lnTo>
                <a:lnTo>
                  <a:pt x="9824566" y="4468443"/>
                </a:lnTo>
                <a:cubicBezTo>
                  <a:pt x="9830622" y="4471708"/>
                  <a:pt x="9839807" y="4466972"/>
                  <a:pt x="9852116" y="4454241"/>
                </a:cubicBezTo>
                <a:cubicBezTo>
                  <a:pt x="9858271" y="4447874"/>
                  <a:pt x="9864945" y="4444389"/>
                  <a:pt x="9872137" y="4443784"/>
                </a:cubicBezTo>
                <a:close/>
                <a:moveTo>
                  <a:pt x="6634760" y="4364857"/>
                </a:moveTo>
                <a:lnTo>
                  <a:pt x="6652835" y="4366994"/>
                </a:lnTo>
                <a:lnTo>
                  <a:pt x="6648996" y="4369450"/>
                </a:lnTo>
                <a:cubicBezTo>
                  <a:pt x="6644931" y="4370912"/>
                  <a:pt x="6640185" y="4369380"/>
                  <a:pt x="6634760" y="4364857"/>
                </a:cubicBezTo>
                <a:close/>
                <a:moveTo>
                  <a:pt x="6546609" y="4325330"/>
                </a:moveTo>
                <a:lnTo>
                  <a:pt x="6576446" y="4340499"/>
                </a:lnTo>
                <a:lnTo>
                  <a:pt x="6559975" y="4364747"/>
                </a:lnTo>
                <a:cubicBezTo>
                  <a:pt x="6552674" y="4369704"/>
                  <a:pt x="6547742" y="4370575"/>
                  <a:pt x="6545179" y="4367362"/>
                </a:cubicBezTo>
                <a:cubicBezTo>
                  <a:pt x="6542616" y="4364150"/>
                  <a:pt x="6540161" y="4356583"/>
                  <a:pt x="6537816" y="4344664"/>
                </a:cubicBezTo>
                <a:lnTo>
                  <a:pt x="6535094" y="4332699"/>
                </a:lnTo>
                <a:close/>
                <a:moveTo>
                  <a:pt x="6101746" y="4322206"/>
                </a:moveTo>
                <a:cubicBezTo>
                  <a:pt x="6102530" y="4324844"/>
                  <a:pt x="6103622" y="4326429"/>
                  <a:pt x="6105026" y="4326959"/>
                </a:cubicBezTo>
                <a:cubicBezTo>
                  <a:pt x="6106430" y="4327489"/>
                  <a:pt x="6107522" y="4329074"/>
                  <a:pt x="6108306" y="4331712"/>
                </a:cubicBezTo>
                <a:cubicBezTo>
                  <a:pt x="6109255" y="4339102"/>
                  <a:pt x="6107603" y="4344726"/>
                  <a:pt x="6103352" y="4348588"/>
                </a:cubicBezTo>
                <a:cubicBezTo>
                  <a:pt x="6101248" y="4350221"/>
                  <a:pt x="6098736" y="4351258"/>
                  <a:pt x="6095813" y="4351699"/>
                </a:cubicBezTo>
                <a:cubicBezTo>
                  <a:pt x="6092891" y="4352143"/>
                  <a:pt x="6090658" y="4349574"/>
                  <a:pt x="6089114" y="4343995"/>
                </a:cubicBezTo>
                <a:cubicBezTo>
                  <a:pt x="6088805" y="4340625"/>
                  <a:pt x="6090259" y="4336553"/>
                  <a:pt x="6093479" y="4331780"/>
                </a:cubicBezTo>
                <a:cubicBezTo>
                  <a:pt x="6096701" y="4327006"/>
                  <a:pt x="6099456" y="4323816"/>
                  <a:pt x="6101746" y="4322206"/>
                </a:cubicBezTo>
                <a:close/>
                <a:moveTo>
                  <a:pt x="6305299" y="4308439"/>
                </a:moveTo>
                <a:cubicBezTo>
                  <a:pt x="6343516" y="4305683"/>
                  <a:pt x="6380494" y="4307145"/>
                  <a:pt x="6416236" y="4312827"/>
                </a:cubicBezTo>
                <a:lnTo>
                  <a:pt x="6402730" y="4369437"/>
                </a:lnTo>
                <a:cubicBezTo>
                  <a:pt x="6391955" y="4362342"/>
                  <a:pt x="6373673" y="4360906"/>
                  <a:pt x="6347881" y="4365133"/>
                </a:cubicBezTo>
                <a:cubicBezTo>
                  <a:pt x="6322092" y="4369359"/>
                  <a:pt x="6302569" y="4372144"/>
                  <a:pt x="6289317" y="4373490"/>
                </a:cubicBezTo>
                <a:cubicBezTo>
                  <a:pt x="6286725" y="4361299"/>
                  <a:pt x="6286960" y="4349441"/>
                  <a:pt x="6290019" y="4337921"/>
                </a:cubicBezTo>
                <a:cubicBezTo>
                  <a:pt x="6293077" y="4326397"/>
                  <a:pt x="6298169" y="4316569"/>
                  <a:pt x="6305299" y="4308439"/>
                </a:cubicBezTo>
                <a:close/>
                <a:moveTo>
                  <a:pt x="6202040" y="4299140"/>
                </a:moveTo>
                <a:cubicBezTo>
                  <a:pt x="6204105" y="4298961"/>
                  <a:pt x="6206132" y="4302231"/>
                  <a:pt x="6208119" y="4308955"/>
                </a:cubicBezTo>
                <a:cubicBezTo>
                  <a:pt x="6210108" y="4315676"/>
                  <a:pt x="6211174" y="4319561"/>
                  <a:pt x="6211322" y="4320612"/>
                </a:cubicBezTo>
                <a:lnTo>
                  <a:pt x="6262830" y="4315060"/>
                </a:lnTo>
                <a:lnTo>
                  <a:pt x="6237809" y="4379039"/>
                </a:lnTo>
                <a:lnTo>
                  <a:pt x="6189897" y="4361732"/>
                </a:lnTo>
                <a:cubicBezTo>
                  <a:pt x="6190410" y="4353124"/>
                  <a:pt x="6191614" y="4341503"/>
                  <a:pt x="6193506" y="4326871"/>
                </a:cubicBezTo>
                <a:cubicBezTo>
                  <a:pt x="6195400" y="4312239"/>
                  <a:pt x="6198244" y="4302998"/>
                  <a:pt x="6202040" y="4299140"/>
                </a:cubicBezTo>
                <a:close/>
                <a:moveTo>
                  <a:pt x="6052472" y="4298917"/>
                </a:moveTo>
                <a:lnTo>
                  <a:pt x="6027207" y="4342496"/>
                </a:lnTo>
                <a:cubicBezTo>
                  <a:pt x="6025548" y="4336418"/>
                  <a:pt x="6024781" y="4330628"/>
                  <a:pt x="6024904" y="4325125"/>
                </a:cubicBezTo>
                <a:cubicBezTo>
                  <a:pt x="6025024" y="4319621"/>
                  <a:pt x="6027817" y="4314982"/>
                  <a:pt x="6033278" y="4311199"/>
                </a:cubicBezTo>
                <a:close/>
                <a:moveTo>
                  <a:pt x="5619401" y="4096373"/>
                </a:moveTo>
                <a:cubicBezTo>
                  <a:pt x="5622124" y="4108339"/>
                  <a:pt x="5619647" y="4116777"/>
                  <a:pt x="5611968" y="4121690"/>
                </a:cubicBezTo>
                <a:lnTo>
                  <a:pt x="5610608" y="4115708"/>
                </a:lnTo>
                <a:cubicBezTo>
                  <a:pt x="5609542" y="4109823"/>
                  <a:pt x="5610190" y="4105410"/>
                  <a:pt x="5612546" y="4102476"/>
                </a:cubicBezTo>
                <a:cubicBezTo>
                  <a:pt x="5614900" y="4099541"/>
                  <a:pt x="5617185" y="4097508"/>
                  <a:pt x="5619401" y="4096373"/>
                </a:cubicBezTo>
                <a:close/>
                <a:moveTo>
                  <a:pt x="5583248" y="4092101"/>
                </a:moveTo>
                <a:lnTo>
                  <a:pt x="5584854" y="4118484"/>
                </a:lnTo>
                <a:cubicBezTo>
                  <a:pt x="5580148" y="4120354"/>
                  <a:pt x="5576683" y="4118003"/>
                  <a:pt x="5574455" y="4111432"/>
                </a:cubicBezTo>
                <a:cubicBezTo>
                  <a:pt x="5573986" y="4108164"/>
                  <a:pt x="5574802" y="4104500"/>
                  <a:pt x="5576902" y="4100446"/>
                </a:cubicBezTo>
                <a:cubicBezTo>
                  <a:pt x="5579002" y="4096388"/>
                  <a:pt x="5581119" y="4093607"/>
                  <a:pt x="5583248" y="4092101"/>
                </a:cubicBezTo>
                <a:close/>
                <a:moveTo>
                  <a:pt x="6752505" y="3843547"/>
                </a:moveTo>
                <a:cubicBezTo>
                  <a:pt x="6756950" y="3841230"/>
                  <a:pt x="6761426" y="3844668"/>
                  <a:pt x="6765935" y="3853861"/>
                </a:cubicBezTo>
                <a:lnTo>
                  <a:pt x="6769036" y="3862136"/>
                </a:lnTo>
                <a:lnTo>
                  <a:pt x="6739595" y="3857676"/>
                </a:lnTo>
                <a:lnTo>
                  <a:pt x="6745861" y="3851336"/>
                </a:lnTo>
                <a:cubicBezTo>
                  <a:pt x="6748068" y="3847301"/>
                  <a:pt x="6750282" y="3844705"/>
                  <a:pt x="6752505" y="3843547"/>
                </a:cubicBezTo>
                <a:close/>
                <a:moveTo>
                  <a:pt x="6718660" y="3829308"/>
                </a:moveTo>
                <a:lnTo>
                  <a:pt x="6724100" y="3851710"/>
                </a:lnTo>
                <a:lnTo>
                  <a:pt x="6727489" y="3855842"/>
                </a:lnTo>
                <a:lnTo>
                  <a:pt x="6698233" y="3851410"/>
                </a:lnTo>
                <a:cubicBezTo>
                  <a:pt x="6696228" y="3844413"/>
                  <a:pt x="6693664" y="3839486"/>
                  <a:pt x="6690541" y="3836631"/>
                </a:cubicBezTo>
                <a:lnTo>
                  <a:pt x="6686080" y="3835682"/>
                </a:lnTo>
                <a:lnTo>
                  <a:pt x="6696612" y="3834121"/>
                </a:lnTo>
                <a:cubicBezTo>
                  <a:pt x="6702557" y="3837044"/>
                  <a:pt x="6709906" y="3835439"/>
                  <a:pt x="6718660" y="3829308"/>
                </a:cubicBezTo>
                <a:close/>
                <a:moveTo>
                  <a:pt x="7087522" y="3698585"/>
                </a:moveTo>
                <a:cubicBezTo>
                  <a:pt x="7093392" y="3707456"/>
                  <a:pt x="7100081" y="3713127"/>
                  <a:pt x="7107585" y="3715597"/>
                </a:cubicBezTo>
                <a:cubicBezTo>
                  <a:pt x="7115090" y="3718068"/>
                  <a:pt x="7122692" y="3716255"/>
                  <a:pt x="7130392" y="3710155"/>
                </a:cubicBezTo>
                <a:cubicBezTo>
                  <a:pt x="7132292" y="3708299"/>
                  <a:pt x="7135312" y="3706359"/>
                  <a:pt x="7139448" y="3704334"/>
                </a:cubicBezTo>
                <a:cubicBezTo>
                  <a:pt x="7143584" y="3702310"/>
                  <a:pt x="7146525" y="3703795"/>
                  <a:pt x="7148270" y="3708797"/>
                </a:cubicBezTo>
                <a:cubicBezTo>
                  <a:pt x="7148285" y="3712290"/>
                  <a:pt x="7145749" y="3717471"/>
                  <a:pt x="7140666" y="3724347"/>
                </a:cubicBezTo>
                <a:cubicBezTo>
                  <a:pt x="7135583" y="3731222"/>
                  <a:pt x="7131950" y="3735633"/>
                  <a:pt x="7129768" y="3737582"/>
                </a:cubicBezTo>
                <a:cubicBezTo>
                  <a:pt x="7114913" y="3736716"/>
                  <a:pt x="7100079" y="3734990"/>
                  <a:pt x="7085264" y="3732410"/>
                </a:cubicBezTo>
                <a:cubicBezTo>
                  <a:pt x="7070449" y="3729829"/>
                  <a:pt x="7055693" y="3724677"/>
                  <a:pt x="7040996" y="3716956"/>
                </a:cubicBezTo>
                <a:cubicBezTo>
                  <a:pt x="7048619" y="3711479"/>
                  <a:pt x="7056372" y="3708418"/>
                  <a:pt x="7064259" y="3707772"/>
                </a:cubicBezTo>
                <a:cubicBezTo>
                  <a:pt x="7072144" y="3707123"/>
                  <a:pt x="7079899" y="3704062"/>
                  <a:pt x="7087522" y="3698585"/>
                </a:cubicBezTo>
                <a:close/>
                <a:moveTo>
                  <a:pt x="6978151" y="3668120"/>
                </a:moveTo>
                <a:cubicBezTo>
                  <a:pt x="6979887" y="3668082"/>
                  <a:pt x="6981905" y="3672015"/>
                  <a:pt x="6984203" y="3679922"/>
                </a:cubicBezTo>
                <a:cubicBezTo>
                  <a:pt x="6986502" y="3687829"/>
                  <a:pt x="6987762" y="3692390"/>
                  <a:pt x="6987982" y="3693609"/>
                </a:cubicBezTo>
                <a:lnTo>
                  <a:pt x="6991014" y="3691096"/>
                </a:lnTo>
                <a:cubicBezTo>
                  <a:pt x="7000362" y="3683351"/>
                  <a:pt x="7009214" y="3681060"/>
                  <a:pt x="7017570" y="3684229"/>
                </a:cubicBezTo>
                <a:cubicBezTo>
                  <a:pt x="7025927" y="3687397"/>
                  <a:pt x="7032272" y="3697276"/>
                  <a:pt x="7036604" y="3713865"/>
                </a:cubicBezTo>
                <a:lnTo>
                  <a:pt x="7020397" y="3707114"/>
                </a:lnTo>
                <a:cubicBezTo>
                  <a:pt x="7016957" y="3709822"/>
                  <a:pt x="7013564" y="3714598"/>
                  <a:pt x="7010218" y="3721433"/>
                </a:cubicBezTo>
                <a:cubicBezTo>
                  <a:pt x="7006870" y="3728271"/>
                  <a:pt x="7006013" y="3735990"/>
                  <a:pt x="7007645" y="3744588"/>
                </a:cubicBezTo>
                <a:lnTo>
                  <a:pt x="6984327" y="3723547"/>
                </a:lnTo>
                <a:cubicBezTo>
                  <a:pt x="6983284" y="3718942"/>
                  <a:pt x="6981706" y="3709321"/>
                  <a:pt x="6979592" y="3694675"/>
                </a:cubicBezTo>
                <a:cubicBezTo>
                  <a:pt x="6977477" y="3680029"/>
                  <a:pt x="6976997" y="3671178"/>
                  <a:pt x="6978151" y="3668120"/>
                </a:cubicBezTo>
                <a:close/>
                <a:moveTo>
                  <a:pt x="6834070" y="3659683"/>
                </a:moveTo>
                <a:cubicBezTo>
                  <a:pt x="6835486" y="3665516"/>
                  <a:pt x="6835975" y="3671280"/>
                  <a:pt x="6835536" y="3676968"/>
                </a:cubicBezTo>
                <a:cubicBezTo>
                  <a:pt x="6835095" y="3682659"/>
                  <a:pt x="6833390" y="3686876"/>
                  <a:pt x="6830414" y="3689621"/>
                </a:cubicBezTo>
                <a:lnTo>
                  <a:pt x="6827693" y="3678422"/>
                </a:lnTo>
                <a:cubicBezTo>
                  <a:pt x="6826580" y="3672896"/>
                  <a:pt x="6826924" y="3668688"/>
                  <a:pt x="6828725" y="3665794"/>
                </a:cubicBezTo>
                <a:cubicBezTo>
                  <a:pt x="6830525" y="3662901"/>
                  <a:pt x="6832308" y="3660865"/>
                  <a:pt x="6834070" y="3659683"/>
                </a:cubicBezTo>
                <a:close/>
                <a:moveTo>
                  <a:pt x="6717587" y="3614928"/>
                </a:moveTo>
                <a:lnTo>
                  <a:pt x="6716963" y="3642353"/>
                </a:lnTo>
                <a:lnTo>
                  <a:pt x="6709851" y="3628063"/>
                </a:lnTo>
                <a:cubicBezTo>
                  <a:pt x="6709389" y="3625224"/>
                  <a:pt x="6710129" y="3622650"/>
                  <a:pt x="6712073" y="3620339"/>
                </a:cubicBezTo>
                <a:cubicBezTo>
                  <a:pt x="6714016" y="3618027"/>
                  <a:pt x="6715853" y="3616223"/>
                  <a:pt x="6717587" y="3614928"/>
                </a:cubicBezTo>
                <a:close/>
                <a:moveTo>
                  <a:pt x="7395609" y="3362588"/>
                </a:moveTo>
                <a:lnTo>
                  <a:pt x="7410456" y="3363741"/>
                </a:lnTo>
                <a:lnTo>
                  <a:pt x="7407423" y="3366252"/>
                </a:lnTo>
                <a:cubicBezTo>
                  <a:pt x="7404165" y="3367833"/>
                  <a:pt x="7400227" y="3366611"/>
                  <a:pt x="7395609" y="3362588"/>
                </a:cubicBezTo>
                <a:close/>
                <a:moveTo>
                  <a:pt x="6958662" y="3347908"/>
                </a:moveTo>
                <a:cubicBezTo>
                  <a:pt x="6959412" y="3350369"/>
                  <a:pt x="6960370" y="3351817"/>
                  <a:pt x="6961538" y="3352252"/>
                </a:cubicBezTo>
                <a:cubicBezTo>
                  <a:pt x="6962706" y="3352686"/>
                  <a:pt x="6963664" y="3354134"/>
                  <a:pt x="6964413" y="3356596"/>
                </a:cubicBezTo>
                <a:cubicBezTo>
                  <a:pt x="6965495" y="3363550"/>
                  <a:pt x="6964380" y="3368957"/>
                  <a:pt x="6961070" y="3372821"/>
                </a:cubicBezTo>
                <a:cubicBezTo>
                  <a:pt x="6959421" y="3374469"/>
                  <a:pt x="6957412" y="3375572"/>
                  <a:pt x="6955045" y="3376131"/>
                </a:cubicBezTo>
                <a:cubicBezTo>
                  <a:pt x="6952677" y="3376693"/>
                  <a:pt x="6950747" y="3374367"/>
                  <a:pt x="6949255" y="3369157"/>
                </a:cubicBezTo>
                <a:cubicBezTo>
                  <a:pt x="6948863" y="3365980"/>
                  <a:pt x="6949880" y="3362053"/>
                  <a:pt x="6952311" y="3357375"/>
                </a:cubicBezTo>
                <a:cubicBezTo>
                  <a:pt x="6954742" y="3352698"/>
                  <a:pt x="6956859" y="3349544"/>
                  <a:pt x="6958662" y="3347908"/>
                </a:cubicBezTo>
                <a:close/>
                <a:moveTo>
                  <a:pt x="7321996" y="3329401"/>
                </a:moveTo>
                <a:lnTo>
                  <a:pt x="7346987" y="3342330"/>
                </a:lnTo>
                <a:lnTo>
                  <a:pt x="7334547" y="3366093"/>
                </a:lnTo>
                <a:cubicBezTo>
                  <a:pt x="7328793" y="3371141"/>
                  <a:pt x="7324802" y="3372204"/>
                  <a:pt x="7322576" y="3369284"/>
                </a:cubicBezTo>
                <a:cubicBezTo>
                  <a:pt x="7320350" y="3366365"/>
                  <a:pt x="7318031" y="3359316"/>
                  <a:pt x="7315621" y="3348139"/>
                </a:cubicBezTo>
                <a:lnTo>
                  <a:pt x="7312900" y="3336937"/>
                </a:lnTo>
                <a:close/>
                <a:moveTo>
                  <a:pt x="6917464" y="3328225"/>
                </a:moveTo>
                <a:lnTo>
                  <a:pt x="6898649" y="3370724"/>
                </a:lnTo>
                <a:cubicBezTo>
                  <a:pt x="6897042" y="3365047"/>
                  <a:pt x="6896175" y="3359600"/>
                  <a:pt x="6896046" y="3354381"/>
                </a:cubicBezTo>
                <a:cubicBezTo>
                  <a:pt x="6895916" y="3349162"/>
                  <a:pt x="6898003" y="3344632"/>
                  <a:pt x="6902304" y="3340786"/>
                </a:cubicBezTo>
                <a:close/>
                <a:moveTo>
                  <a:pt x="7215033" y="3323849"/>
                </a:moveTo>
                <a:lnTo>
                  <a:pt x="7206361" y="3378124"/>
                </a:lnTo>
                <a:cubicBezTo>
                  <a:pt x="7197269" y="3371923"/>
                  <a:pt x="7182283" y="3371445"/>
                  <a:pt x="7161402" y="3376693"/>
                </a:cubicBezTo>
                <a:cubicBezTo>
                  <a:pt x="7140522" y="3381941"/>
                  <a:pt x="7124699" y="3385521"/>
                  <a:pt x="7113935" y="3387435"/>
                </a:cubicBezTo>
                <a:cubicBezTo>
                  <a:pt x="7111312" y="3376012"/>
                  <a:pt x="7111011" y="3364769"/>
                  <a:pt x="7113029" y="3353709"/>
                </a:cubicBezTo>
                <a:cubicBezTo>
                  <a:pt x="7115047" y="3342645"/>
                  <a:pt x="7118795" y="3333091"/>
                  <a:pt x="7124278" y="3325045"/>
                </a:cubicBezTo>
                <a:cubicBezTo>
                  <a:pt x="7155365" y="3320591"/>
                  <a:pt x="7185616" y="3320191"/>
                  <a:pt x="7215033" y="3323849"/>
                </a:cubicBezTo>
                <a:close/>
                <a:moveTo>
                  <a:pt x="7039586" y="3321219"/>
                </a:moveTo>
                <a:cubicBezTo>
                  <a:pt x="7041266" y="3320950"/>
                  <a:pt x="7043056" y="3323950"/>
                  <a:pt x="7044958" y="3330223"/>
                </a:cubicBezTo>
                <a:cubicBezTo>
                  <a:pt x="7046861" y="3336494"/>
                  <a:pt x="7047893" y="3340123"/>
                  <a:pt x="7048058" y="3341110"/>
                </a:cubicBezTo>
                <a:lnTo>
                  <a:pt x="7089880" y="3333366"/>
                </a:lnTo>
                <a:lnTo>
                  <a:pt x="7072113" y="3395176"/>
                </a:lnTo>
                <a:lnTo>
                  <a:pt x="7032275" y="3381095"/>
                </a:lnTo>
                <a:cubicBezTo>
                  <a:pt x="7032336" y="3372916"/>
                  <a:pt x="7032837" y="3361850"/>
                  <a:pt x="7033773" y="3347899"/>
                </a:cubicBezTo>
                <a:cubicBezTo>
                  <a:pt x="7034710" y="3333948"/>
                  <a:pt x="7036648" y="3325057"/>
                  <a:pt x="7039586" y="3321219"/>
                </a:cubicBezTo>
                <a:close/>
                <a:moveTo>
                  <a:pt x="10006727" y="3314176"/>
                </a:moveTo>
                <a:lnTo>
                  <a:pt x="10046617" y="3318841"/>
                </a:lnTo>
                <a:lnTo>
                  <a:pt x="10018112" y="3349081"/>
                </a:lnTo>
                <a:lnTo>
                  <a:pt x="10016751" y="3343482"/>
                </a:lnTo>
                <a:close/>
                <a:moveTo>
                  <a:pt x="10256915" y="3312667"/>
                </a:moveTo>
                <a:lnTo>
                  <a:pt x="10281594" y="3339309"/>
                </a:lnTo>
                <a:cubicBezTo>
                  <a:pt x="10279711" y="3347178"/>
                  <a:pt x="10276685" y="3352208"/>
                  <a:pt x="10272513" y="3354404"/>
                </a:cubicBezTo>
                <a:cubicBezTo>
                  <a:pt x="10268342" y="3356596"/>
                  <a:pt x="10264295" y="3357427"/>
                  <a:pt x="10260372" y="3356895"/>
                </a:cubicBezTo>
                <a:lnTo>
                  <a:pt x="10259011" y="3351293"/>
                </a:lnTo>
                <a:lnTo>
                  <a:pt x="10213534" y="3388976"/>
                </a:lnTo>
                <a:cubicBezTo>
                  <a:pt x="10207840" y="3380522"/>
                  <a:pt x="10200118" y="3371222"/>
                  <a:pt x="10190372" y="3361077"/>
                </a:cubicBezTo>
                <a:cubicBezTo>
                  <a:pt x="10180624" y="3350934"/>
                  <a:pt x="10172592" y="3355348"/>
                  <a:pt x="10166273" y="3374318"/>
                </a:cubicBezTo>
                <a:cubicBezTo>
                  <a:pt x="10164482" y="3375381"/>
                  <a:pt x="10162834" y="3374222"/>
                  <a:pt x="10161331" y="3370843"/>
                </a:cubicBezTo>
                <a:cubicBezTo>
                  <a:pt x="10159829" y="3367466"/>
                  <a:pt x="10160116" y="3363023"/>
                  <a:pt x="10162193" y="3357517"/>
                </a:cubicBezTo>
                <a:cubicBezTo>
                  <a:pt x="10163415" y="3352860"/>
                  <a:pt x="10166511" y="3347493"/>
                  <a:pt x="10171483" y="3341411"/>
                </a:cubicBezTo>
                <a:cubicBezTo>
                  <a:pt x="10176455" y="3335329"/>
                  <a:pt x="10180989" y="3332132"/>
                  <a:pt x="10185088" y="3331819"/>
                </a:cubicBezTo>
                <a:cubicBezTo>
                  <a:pt x="10190710" y="3339352"/>
                  <a:pt x="10196535" y="3342095"/>
                  <a:pt x="10202562" y="3340044"/>
                </a:cubicBezTo>
                <a:cubicBezTo>
                  <a:pt x="10208589" y="3337994"/>
                  <a:pt x="10215590" y="3338081"/>
                  <a:pt x="10223566" y="3340302"/>
                </a:cubicBezTo>
                <a:close/>
                <a:moveTo>
                  <a:pt x="10085672" y="3306222"/>
                </a:moveTo>
                <a:lnTo>
                  <a:pt x="10106459" y="3322971"/>
                </a:lnTo>
                <a:lnTo>
                  <a:pt x="10108867" y="3347884"/>
                </a:lnTo>
                <a:lnTo>
                  <a:pt x="10080532" y="3351180"/>
                </a:lnTo>
                <a:lnTo>
                  <a:pt x="10047688" y="3318967"/>
                </a:lnTo>
                <a:lnTo>
                  <a:pt x="10062930" y="3320749"/>
                </a:lnTo>
                <a:close/>
                <a:moveTo>
                  <a:pt x="6555464" y="3157265"/>
                </a:moveTo>
                <a:cubicBezTo>
                  <a:pt x="6558185" y="3168468"/>
                  <a:pt x="6556513" y="3176580"/>
                  <a:pt x="6550449" y="3181605"/>
                </a:cubicBezTo>
                <a:lnTo>
                  <a:pt x="6549089" y="3176004"/>
                </a:lnTo>
                <a:cubicBezTo>
                  <a:pt x="6547974" y="3170481"/>
                  <a:pt x="6548319" y="3166270"/>
                  <a:pt x="6550121" y="3163376"/>
                </a:cubicBezTo>
                <a:cubicBezTo>
                  <a:pt x="6551921" y="3160483"/>
                  <a:pt x="6553702" y="3158447"/>
                  <a:pt x="6555464" y="3157265"/>
                </a:cubicBezTo>
                <a:close/>
                <a:moveTo>
                  <a:pt x="6525770" y="3154963"/>
                </a:moveTo>
                <a:lnTo>
                  <a:pt x="6528178" y="3179876"/>
                </a:lnTo>
                <a:cubicBezTo>
                  <a:pt x="6524414" y="3181874"/>
                  <a:pt x="6521486" y="3179815"/>
                  <a:pt x="6519395" y="3173698"/>
                </a:cubicBezTo>
                <a:cubicBezTo>
                  <a:pt x="6518876" y="3170626"/>
                  <a:pt x="6519390" y="3167115"/>
                  <a:pt x="6520936" y="3163174"/>
                </a:cubicBezTo>
                <a:cubicBezTo>
                  <a:pt x="6522482" y="3159229"/>
                  <a:pt x="6524094" y="3156492"/>
                  <a:pt x="6525770" y="3154963"/>
                </a:cubicBezTo>
                <a:close/>
                <a:moveTo>
                  <a:pt x="10419894" y="3144490"/>
                </a:moveTo>
                <a:lnTo>
                  <a:pt x="10417203" y="3151485"/>
                </a:lnTo>
                <a:lnTo>
                  <a:pt x="10411462" y="3151521"/>
                </a:lnTo>
                <a:close/>
                <a:moveTo>
                  <a:pt x="10388573" y="3142043"/>
                </a:moveTo>
                <a:lnTo>
                  <a:pt x="10407331" y="3151061"/>
                </a:lnTo>
                <a:lnTo>
                  <a:pt x="10392453" y="3149072"/>
                </a:lnTo>
                <a:lnTo>
                  <a:pt x="10384756" y="3145226"/>
                </a:lnTo>
                <a:close/>
                <a:moveTo>
                  <a:pt x="7690648" y="2706762"/>
                </a:moveTo>
                <a:cubicBezTo>
                  <a:pt x="7696839" y="2716179"/>
                  <a:pt x="7703894" y="2722198"/>
                  <a:pt x="7711809" y="2724821"/>
                </a:cubicBezTo>
                <a:cubicBezTo>
                  <a:pt x="7719726" y="2727443"/>
                  <a:pt x="7727743" y="2725518"/>
                  <a:pt x="7735865" y="2719044"/>
                </a:cubicBezTo>
                <a:cubicBezTo>
                  <a:pt x="7737870" y="2717073"/>
                  <a:pt x="7741055" y="2715014"/>
                  <a:pt x="7745417" y="2712865"/>
                </a:cubicBezTo>
                <a:cubicBezTo>
                  <a:pt x="7749780" y="2710716"/>
                  <a:pt x="7752883" y="2712293"/>
                  <a:pt x="7754723" y="2717603"/>
                </a:cubicBezTo>
                <a:cubicBezTo>
                  <a:pt x="7754738" y="2721310"/>
                  <a:pt x="7752064" y="2726810"/>
                  <a:pt x="7746702" y="2734108"/>
                </a:cubicBezTo>
                <a:cubicBezTo>
                  <a:pt x="7741341" y="2741406"/>
                  <a:pt x="7737509" y="2746088"/>
                  <a:pt x="7735207" y="2748157"/>
                </a:cubicBezTo>
                <a:cubicBezTo>
                  <a:pt x="7719539" y="2747238"/>
                  <a:pt x="7703893" y="2745406"/>
                  <a:pt x="7688266" y="2742667"/>
                </a:cubicBezTo>
                <a:cubicBezTo>
                  <a:pt x="7672640" y="2739927"/>
                  <a:pt x="7657076" y="2734458"/>
                  <a:pt x="7641573" y="2726262"/>
                </a:cubicBezTo>
                <a:cubicBezTo>
                  <a:pt x="7649614" y="2720449"/>
                  <a:pt x="7657792" y="2717199"/>
                  <a:pt x="7666110" y="2716514"/>
                </a:cubicBezTo>
                <a:cubicBezTo>
                  <a:pt x="7674427" y="2715825"/>
                  <a:pt x="7682607" y="2712576"/>
                  <a:pt x="7690648" y="2706762"/>
                </a:cubicBezTo>
                <a:close/>
                <a:moveTo>
                  <a:pt x="7575287" y="2674424"/>
                </a:moveTo>
                <a:cubicBezTo>
                  <a:pt x="7577117" y="2674385"/>
                  <a:pt x="7579246" y="2678559"/>
                  <a:pt x="7581670" y="2686952"/>
                </a:cubicBezTo>
                <a:cubicBezTo>
                  <a:pt x="7584095" y="2695345"/>
                  <a:pt x="7585424" y="2700186"/>
                  <a:pt x="7585656" y="2701481"/>
                </a:cubicBezTo>
                <a:lnTo>
                  <a:pt x="7588854" y="2698813"/>
                </a:lnTo>
                <a:cubicBezTo>
                  <a:pt x="7598714" y="2690592"/>
                  <a:pt x="7608051" y="2688160"/>
                  <a:pt x="7616864" y="2691523"/>
                </a:cubicBezTo>
                <a:cubicBezTo>
                  <a:pt x="7625679" y="2694887"/>
                  <a:pt x="7632372" y="2705373"/>
                  <a:pt x="7636941" y="2722982"/>
                </a:cubicBezTo>
                <a:lnTo>
                  <a:pt x="7619846" y="2715816"/>
                </a:lnTo>
                <a:cubicBezTo>
                  <a:pt x="7616218" y="2718691"/>
                  <a:pt x="7612639" y="2723760"/>
                  <a:pt x="7609110" y="2731015"/>
                </a:cubicBezTo>
                <a:cubicBezTo>
                  <a:pt x="7605579" y="2738274"/>
                  <a:pt x="7604674" y="2746466"/>
                  <a:pt x="7606396" y="2755594"/>
                </a:cubicBezTo>
                <a:lnTo>
                  <a:pt x="7581801" y="2733259"/>
                </a:lnTo>
                <a:cubicBezTo>
                  <a:pt x="7580701" y="2728371"/>
                  <a:pt x="7579036" y="2718159"/>
                  <a:pt x="7576806" y="2702612"/>
                </a:cubicBezTo>
                <a:cubicBezTo>
                  <a:pt x="7574576" y="2687065"/>
                  <a:pt x="7574069" y="2677671"/>
                  <a:pt x="7575287" y="2674424"/>
                </a:cubicBezTo>
                <a:close/>
                <a:moveTo>
                  <a:pt x="7423314" y="2665469"/>
                </a:moveTo>
                <a:cubicBezTo>
                  <a:pt x="7424808" y="2671660"/>
                  <a:pt x="7425324" y="2677779"/>
                  <a:pt x="7424861" y="2683817"/>
                </a:cubicBezTo>
                <a:cubicBezTo>
                  <a:pt x="7424396" y="2689857"/>
                  <a:pt x="7422597" y="2694333"/>
                  <a:pt x="7419458" y="2697248"/>
                </a:cubicBezTo>
                <a:lnTo>
                  <a:pt x="7416588" y="2685360"/>
                </a:lnTo>
                <a:cubicBezTo>
                  <a:pt x="7415414" y="2679494"/>
                  <a:pt x="7415776" y="2675027"/>
                  <a:pt x="7417677" y="2671956"/>
                </a:cubicBezTo>
                <a:cubicBezTo>
                  <a:pt x="7419575" y="2668885"/>
                  <a:pt x="7421455" y="2666723"/>
                  <a:pt x="7423314" y="2665469"/>
                </a:cubicBezTo>
                <a:close/>
                <a:moveTo>
                  <a:pt x="7300452" y="2617963"/>
                </a:moveTo>
                <a:lnTo>
                  <a:pt x="7299794" y="2647073"/>
                </a:lnTo>
                <a:lnTo>
                  <a:pt x="7292292" y="2631904"/>
                </a:lnTo>
                <a:cubicBezTo>
                  <a:pt x="7291804" y="2628892"/>
                  <a:pt x="7292585" y="2626159"/>
                  <a:pt x="7294636" y="2623706"/>
                </a:cubicBezTo>
                <a:cubicBezTo>
                  <a:pt x="7296685" y="2621252"/>
                  <a:pt x="7298623" y="2619337"/>
                  <a:pt x="7300452" y="2617963"/>
                </a:cubicBezTo>
                <a:close/>
                <a:moveTo>
                  <a:pt x="8015608" y="2350109"/>
                </a:moveTo>
                <a:lnTo>
                  <a:pt x="8031268" y="2351333"/>
                </a:lnTo>
                <a:lnTo>
                  <a:pt x="8028070" y="2353998"/>
                </a:lnTo>
                <a:cubicBezTo>
                  <a:pt x="8024633" y="2355677"/>
                  <a:pt x="8020479" y="2354380"/>
                  <a:pt x="8015608" y="2350109"/>
                </a:cubicBezTo>
                <a:close/>
                <a:moveTo>
                  <a:pt x="7554730" y="2334526"/>
                </a:moveTo>
                <a:cubicBezTo>
                  <a:pt x="7555521" y="2337139"/>
                  <a:pt x="7556531" y="2338676"/>
                  <a:pt x="7557763" y="2339137"/>
                </a:cubicBezTo>
                <a:cubicBezTo>
                  <a:pt x="7558995" y="2339599"/>
                  <a:pt x="7560006" y="2341135"/>
                  <a:pt x="7560796" y="2343749"/>
                </a:cubicBezTo>
                <a:cubicBezTo>
                  <a:pt x="7561937" y="2351130"/>
                  <a:pt x="7560761" y="2356870"/>
                  <a:pt x="7557270" y="2360970"/>
                </a:cubicBezTo>
                <a:cubicBezTo>
                  <a:pt x="7555531" y="2362719"/>
                  <a:pt x="7553412" y="2363891"/>
                  <a:pt x="7550915" y="2364484"/>
                </a:cubicBezTo>
                <a:cubicBezTo>
                  <a:pt x="7548418" y="2365081"/>
                  <a:pt x="7546382" y="2362612"/>
                  <a:pt x="7544807" y="2357082"/>
                </a:cubicBezTo>
                <a:cubicBezTo>
                  <a:pt x="7544394" y="2353709"/>
                  <a:pt x="7545467" y="2349540"/>
                  <a:pt x="7548031" y="2344575"/>
                </a:cubicBezTo>
                <a:cubicBezTo>
                  <a:pt x="7550596" y="2339611"/>
                  <a:pt x="7552828" y="2336263"/>
                  <a:pt x="7554730" y="2334526"/>
                </a:cubicBezTo>
                <a:close/>
                <a:moveTo>
                  <a:pt x="7937964" y="2314881"/>
                </a:moveTo>
                <a:lnTo>
                  <a:pt x="7964323" y="2328605"/>
                </a:lnTo>
                <a:lnTo>
                  <a:pt x="7951202" y="2353829"/>
                </a:lnTo>
                <a:cubicBezTo>
                  <a:pt x="7945133" y="2359188"/>
                  <a:pt x="7940924" y="2360316"/>
                  <a:pt x="7938575" y="2357217"/>
                </a:cubicBezTo>
                <a:cubicBezTo>
                  <a:pt x="7936227" y="2354118"/>
                  <a:pt x="7933781" y="2346635"/>
                  <a:pt x="7931239" y="2334771"/>
                </a:cubicBezTo>
                <a:lnTo>
                  <a:pt x="7928370" y="2322881"/>
                </a:lnTo>
                <a:close/>
                <a:moveTo>
                  <a:pt x="7511275" y="2313633"/>
                </a:moveTo>
                <a:lnTo>
                  <a:pt x="7491430" y="2358745"/>
                </a:lnTo>
                <a:cubicBezTo>
                  <a:pt x="7489735" y="2352719"/>
                  <a:pt x="7488820" y="2346937"/>
                  <a:pt x="7488685" y="2341397"/>
                </a:cubicBezTo>
                <a:cubicBezTo>
                  <a:pt x="7488548" y="2335857"/>
                  <a:pt x="7490749" y="2331049"/>
                  <a:pt x="7495285" y="2326966"/>
                </a:cubicBezTo>
                <a:close/>
                <a:moveTo>
                  <a:pt x="7825143" y="2308988"/>
                </a:moveTo>
                <a:lnTo>
                  <a:pt x="7815996" y="2366599"/>
                </a:lnTo>
                <a:cubicBezTo>
                  <a:pt x="7806405" y="2360017"/>
                  <a:pt x="7790599" y="2359510"/>
                  <a:pt x="7768574" y="2365081"/>
                </a:cubicBezTo>
                <a:cubicBezTo>
                  <a:pt x="7746550" y="2370652"/>
                  <a:pt x="7729860" y="2374451"/>
                  <a:pt x="7718507" y="2376483"/>
                </a:cubicBezTo>
                <a:cubicBezTo>
                  <a:pt x="7715740" y="2364358"/>
                  <a:pt x="7715423" y="2352424"/>
                  <a:pt x="7717551" y="2340684"/>
                </a:cubicBezTo>
                <a:cubicBezTo>
                  <a:pt x="7719680" y="2328940"/>
                  <a:pt x="7723634" y="2318798"/>
                  <a:pt x="7729417" y="2310258"/>
                </a:cubicBezTo>
                <a:cubicBezTo>
                  <a:pt x="7762207" y="2305529"/>
                  <a:pt x="7794115" y="2305105"/>
                  <a:pt x="7825143" y="2308988"/>
                </a:cubicBezTo>
                <a:close/>
                <a:moveTo>
                  <a:pt x="7640087" y="2306197"/>
                </a:moveTo>
                <a:cubicBezTo>
                  <a:pt x="7641858" y="2305911"/>
                  <a:pt x="7643746" y="2309095"/>
                  <a:pt x="7645752" y="2315754"/>
                </a:cubicBezTo>
                <a:cubicBezTo>
                  <a:pt x="7647760" y="2322410"/>
                  <a:pt x="7648848" y="2326263"/>
                  <a:pt x="7649022" y="2327310"/>
                </a:cubicBezTo>
                <a:lnTo>
                  <a:pt x="7693135" y="2319090"/>
                </a:lnTo>
                <a:lnTo>
                  <a:pt x="7674394" y="2384701"/>
                </a:lnTo>
                <a:lnTo>
                  <a:pt x="7632375" y="2369754"/>
                </a:lnTo>
                <a:cubicBezTo>
                  <a:pt x="7632440" y="2361072"/>
                  <a:pt x="7632967" y="2349325"/>
                  <a:pt x="7633954" y="2334516"/>
                </a:cubicBezTo>
                <a:cubicBezTo>
                  <a:pt x="7634943" y="2319708"/>
                  <a:pt x="7636987" y="2310270"/>
                  <a:pt x="7640087" y="2306197"/>
                </a:cubicBezTo>
                <a:close/>
                <a:moveTo>
                  <a:pt x="11033626" y="2297118"/>
                </a:moveTo>
                <a:lnTo>
                  <a:pt x="11059657" y="2325398"/>
                </a:lnTo>
                <a:cubicBezTo>
                  <a:pt x="11057671" y="2333751"/>
                  <a:pt x="11054479" y="2339091"/>
                  <a:pt x="11050078" y="2341421"/>
                </a:cubicBezTo>
                <a:cubicBezTo>
                  <a:pt x="11045679" y="2343749"/>
                  <a:pt x="11041411" y="2344631"/>
                  <a:pt x="11037273" y="2344065"/>
                </a:cubicBezTo>
                <a:lnTo>
                  <a:pt x="11035838" y="2338119"/>
                </a:lnTo>
                <a:lnTo>
                  <a:pt x="10987870" y="2378118"/>
                </a:lnTo>
                <a:cubicBezTo>
                  <a:pt x="10981863" y="2369145"/>
                  <a:pt x="10973718" y="2359274"/>
                  <a:pt x="10963438" y="2348504"/>
                </a:cubicBezTo>
                <a:cubicBezTo>
                  <a:pt x="10953157" y="2337739"/>
                  <a:pt x="10944685" y="2342424"/>
                  <a:pt x="10938020" y="2362560"/>
                </a:cubicBezTo>
                <a:cubicBezTo>
                  <a:pt x="10936131" y="2363688"/>
                  <a:pt x="10934393" y="2362458"/>
                  <a:pt x="10932807" y="2358871"/>
                </a:cubicBezTo>
                <a:cubicBezTo>
                  <a:pt x="10931223" y="2355287"/>
                  <a:pt x="10931525" y="2350571"/>
                  <a:pt x="10933717" y="2344726"/>
                </a:cubicBezTo>
                <a:cubicBezTo>
                  <a:pt x="10935005" y="2339782"/>
                  <a:pt x="10938271" y="2334086"/>
                  <a:pt x="10943515" y="2327631"/>
                </a:cubicBezTo>
                <a:cubicBezTo>
                  <a:pt x="10948759" y="2321175"/>
                  <a:pt x="10953542" y="2317780"/>
                  <a:pt x="10957865" y="2317448"/>
                </a:cubicBezTo>
                <a:cubicBezTo>
                  <a:pt x="10963796" y="2325444"/>
                  <a:pt x="10969939" y="2328356"/>
                  <a:pt x="10976297" y="2326180"/>
                </a:cubicBezTo>
                <a:cubicBezTo>
                  <a:pt x="10982654" y="2324003"/>
                  <a:pt x="10990038" y="2324095"/>
                  <a:pt x="10998451" y="2326453"/>
                </a:cubicBezTo>
                <a:close/>
                <a:moveTo>
                  <a:pt x="10806955" y="2263649"/>
                </a:moveTo>
                <a:cubicBezTo>
                  <a:pt x="10813121" y="2262673"/>
                  <a:pt x="10819861" y="2264567"/>
                  <a:pt x="10827172" y="2269330"/>
                </a:cubicBezTo>
                <a:lnTo>
                  <a:pt x="10874930" y="2308056"/>
                </a:lnTo>
                <a:lnTo>
                  <a:pt x="10877470" y="2334501"/>
                </a:lnTo>
                <a:lnTo>
                  <a:pt x="10847583" y="2338000"/>
                </a:lnTo>
                <a:lnTo>
                  <a:pt x="10812288" y="2303162"/>
                </a:lnTo>
                <a:lnTo>
                  <a:pt x="10781744" y="2335771"/>
                </a:lnTo>
                <a:lnTo>
                  <a:pt x="10780309" y="2329828"/>
                </a:lnTo>
                <a:lnTo>
                  <a:pt x="10767070" y="2290881"/>
                </a:lnTo>
                <a:cubicBezTo>
                  <a:pt x="10772429" y="2293854"/>
                  <a:pt x="10780130" y="2288621"/>
                  <a:pt x="10790172" y="2275190"/>
                </a:cubicBezTo>
                <a:cubicBezTo>
                  <a:pt x="10795193" y="2268473"/>
                  <a:pt x="10800788" y="2264626"/>
                  <a:pt x="10806955" y="2263649"/>
                </a:cubicBezTo>
                <a:close/>
                <a:moveTo>
                  <a:pt x="7059037" y="2216300"/>
                </a:moveTo>
                <a:lnTo>
                  <a:pt x="7061398" y="2220628"/>
                </a:lnTo>
                <a:lnTo>
                  <a:pt x="7045533" y="2221447"/>
                </a:lnTo>
                <a:cubicBezTo>
                  <a:pt x="7049124" y="2219304"/>
                  <a:pt x="7052346" y="2217726"/>
                  <a:pt x="7055203" y="2216710"/>
                </a:cubicBezTo>
                <a:close/>
                <a:moveTo>
                  <a:pt x="7091730" y="2147371"/>
                </a:moveTo>
                <a:lnTo>
                  <a:pt x="7099938" y="2148560"/>
                </a:lnTo>
                <a:lnTo>
                  <a:pt x="7100669" y="2156164"/>
                </a:lnTo>
                <a:cubicBezTo>
                  <a:pt x="7096698" y="2158285"/>
                  <a:pt x="7093611" y="2156099"/>
                  <a:pt x="7091404" y="2149606"/>
                </a:cubicBezTo>
                <a:close/>
                <a:moveTo>
                  <a:pt x="7126699" y="2145594"/>
                </a:moveTo>
                <a:lnTo>
                  <a:pt x="7124159" y="2157999"/>
                </a:lnTo>
                <a:lnTo>
                  <a:pt x="7122725" y="2152053"/>
                </a:lnTo>
                <a:lnTo>
                  <a:pt x="7123180" y="2146459"/>
                </a:lnTo>
                <a:close/>
                <a:moveTo>
                  <a:pt x="7001932" y="2137534"/>
                </a:moveTo>
                <a:lnTo>
                  <a:pt x="7042386" y="2148996"/>
                </a:lnTo>
                <a:cubicBezTo>
                  <a:pt x="7049922" y="2145702"/>
                  <a:pt x="7057408" y="2143863"/>
                  <a:pt x="7064846" y="2143478"/>
                </a:cubicBezTo>
                <a:lnTo>
                  <a:pt x="7066503" y="2143718"/>
                </a:lnTo>
                <a:lnTo>
                  <a:pt x="7064137" y="2150028"/>
                </a:lnTo>
                <a:cubicBezTo>
                  <a:pt x="7059194" y="2159060"/>
                  <a:pt x="7055602" y="2164735"/>
                  <a:pt x="7053359" y="2167050"/>
                </a:cubicBezTo>
                <a:lnTo>
                  <a:pt x="7023472" y="2170548"/>
                </a:lnTo>
                <a:lnTo>
                  <a:pt x="7015352" y="2179439"/>
                </a:lnTo>
                <a:lnTo>
                  <a:pt x="7007944" y="2179822"/>
                </a:lnTo>
                <a:lnTo>
                  <a:pt x="6993976" y="2153437"/>
                </a:lnTo>
                <a:cubicBezTo>
                  <a:pt x="6993223" y="2150530"/>
                  <a:pt x="6993651" y="2146958"/>
                  <a:pt x="6995264" y="2142720"/>
                </a:cubicBezTo>
                <a:cubicBezTo>
                  <a:pt x="6996874" y="2138483"/>
                  <a:pt x="6999097" y="2136752"/>
                  <a:pt x="7001932" y="2137534"/>
                </a:cubicBezTo>
                <a:close/>
                <a:moveTo>
                  <a:pt x="6775796" y="2127931"/>
                </a:moveTo>
                <a:lnTo>
                  <a:pt x="6784670" y="2140058"/>
                </a:lnTo>
                <a:cubicBezTo>
                  <a:pt x="6778864" y="2143686"/>
                  <a:pt x="6772505" y="2146557"/>
                  <a:pt x="6765588" y="2148669"/>
                </a:cubicBezTo>
                <a:cubicBezTo>
                  <a:pt x="6758672" y="2150780"/>
                  <a:pt x="6751984" y="2149554"/>
                  <a:pt x="6745525" y="2144987"/>
                </a:cubicBezTo>
                <a:close/>
                <a:moveTo>
                  <a:pt x="6649873" y="2118951"/>
                </a:moveTo>
                <a:cubicBezTo>
                  <a:pt x="6658854" y="2118648"/>
                  <a:pt x="6664901" y="2122854"/>
                  <a:pt x="6668012" y="2131568"/>
                </a:cubicBezTo>
                <a:cubicBezTo>
                  <a:pt x="6666049" y="2132436"/>
                  <a:pt x="6663875" y="2132711"/>
                  <a:pt x="6661488" y="2132389"/>
                </a:cubicBezTo>
                <a:cubicBezTo>
                  <a:pt x="6659101" y="2132070"/>
                  <a:pt x="6656927" y="2132343"/>
                  <a:pt x="6654964" y="2133213"/>
                </a:cubicBezTo>
                <a:close/>
                <a:moveTo>
                  <a:pt x="6826292" y="2116606"/>
                </a:moveTo>
                <a:cubicBezTo>
                  <a:pt x="6830247" y="2125559"/>
                  <a:pt x="6838295" y="2130064"/>
                  <a:pt x="6850434" y="2130120"/>
                </a:cubicBezTo>
                <a:cubicBezTo>
                  <a:pt x="6862576" y="2130179"/>
                  <a:pt x="6875450" y="2129110"/>
                  <a:pt x="6889059" y="2126913"/>
                </a:cubicBezTo>
                <a:lnTo>
                  <a:pt x="6895847" y="2145926"/>
                </a:lnTo>
                <a:cubicBezTo>
                  <a:pt x="6885431" y="2150962"/>
                  <a:pt x="6871980" y="2153069"/>
                  <a:pt x="6855495" y="2152248"/>
                </a:cubicBezTo>
                <a:cubicBezTo>
                  <a:pt x="6839011" y="2151427"/>
                  <a:pt x="6825233" y="2149436"/>
                  <a:pt x="6814162" y="2146278"/>
                </a:cubicBezTo>
                <a:cubicBezTo>
                  <a:pt x="6812068" y="2147575"/>
                  <a:pt x="6809634" y="2148711"/>
                  <a:pt x="6806856" y="2149681"/>
                </a:cubicBezTo>
                <a:cubicBezTo>
                  <a:pt x="6804077" y="2150652"/>
                  <a:pt x="6802163" y="2150065"/>
                  <a:pt x="6801114" y="2147922"/>
                </a:cubicBezTo>
                <a:cubicBezTo>
                  <a:pt x="6801183" y="2144669"/>
                  <a:pt x="6804695" y="2139122"/>
                  <a:pt x="6811648" y="2131281"/>
                </a:cubicBezTo>
                <a:cubicBezTo>
                  <a:pt x="6818600" y="2123437"/>
                  <a:pt x="6823482" y="2118545"/>
                  <a:pt x="6826292" y="2116606"/>
                </a:cubicBezTo>
                <a:close/>
                <a:moveTo>
                  <a:pt x="5568123" y="2106159"/>
                </a:moveTo>
                <a:cubicBezTo>
                  <a:pt x="5552807" y="2113125"/>
                  <a:pt x="5536956" y="2115396"/>
                  <a:pt x="5520562" y="2112978"/>
                </a:cubicBezTo>
                <a:cubicBezTo>
                  <a:pt x="5504168" y="2110557"/>
                  <a:pt x="5488314" y="2112831"/>
                  <a:pt x="5472999" y="2119794"/>
                </a:cubicBezTo>
                <a:cubicBezTo>
                  <a:pt x="5480857" y="2138084"/>
                  <a:pt x="5488737" y="2145301"/>
                  <a:pt x="5496639" y="2141445"/>
                </a:cubicBezTo>
                <a:cubicBezTo>
                  <a:pt x="5504540" y="2137586"/>
                  <a:pt x="5511146" y="2141238"/>
                  <a:pt x="5516459" y="2152400"/>
                </a:cubicBezTo>
                <a:lnTo>
                  <a:pt x="5548426" y="2140097"/>
                </a:lnTo>
                <a:close/>
                <a:moveTo>
                  <a:pt x="6704153" y="2105496"/>
                </a:moveTo>
                <a:lnTo>
                  <a:pt x="6716033" y="2138765"/>
                </a:lnTo>
                <a:lnTo>
                  <a:pt x="6734953" y="2128107"/>
                </a:lnTo>
                <a:lnTo>
                  <a:pt x="6736260" y="2144497"/>
                </a:lnTo>
                <a:lnTo>
                  <a:pt x="6721126" y="2153025"/>
                </a:lnTo>
                <a:lnTo>
                  <a:pt x="6681061" y="2129926"/>
                </a:lnTo>
                <a:lnTo>
                  <a:pt x="6689018" y="2114022"/>
                </a:lnTo>
                <a:close/>
                <a:moveTo>
                  <a:pt x="6606024" y="2097984"/>
                </a:moveTo>
                <a:lnTo>
                  <a:pt x="6607722" y="2102737"/>
                </a:lnTo>
                <a:lnTo>
                  <a:pt x="6596371" y="2109133"/>
                </a:lnTo>
                <a:cubicBezTo>
                  <a:pt x="6598741" y="2103040"/>
                  <a:pt x="6601958" y="2099323"/>
                  <a:pt x="6606024" y="2097984"/>
                </a:cubicBezTo>
                <a:close/>
                <a:moveTo>
                  <a:pt x="6375185" y="2062482"/>
                </a:moveTo>
                <a:lnTo>
                  <a:pt x="6437950" y="2072791"/>
                </a:lnTo>
                <a:cubicBezTo>
                  <a:pt x="6427076" y="2086888"/>
                  <a:pt x="6415036" y="2097716"/>
                  <a:pt x="6401828" y="2105277"/>
                </a:cubicBezTo>
                <a:cubicBezTo>
                  <a:pt x="6388620" y="2112838"/>
                  <a:pt x="6375306" y="2120104"/>
                  <a:pt x="6361887" y="2127070"/>
                </a:cubicBezTo>
                <a:cubicBezTo>
                  <a:pt x="6357326" y="2121193"/>
                  <a:pt x="6352090" y="2118196"/>
                  <a:pt x="6346178" y="2118078"/>
                </a:cubicBezTo>
                <a:cubicBezTo>
                  <a:pt x="6340265" y="2117960"/>
                  <a:pt x="6334408" y="2119595"/>
                  <a:pt x="6328610" y="2122982"/>
                </a:cubicBezTo>
                <a:lnTo>
                  <a:pt x="6321963" y="2155276"/>
                </a:lnTo>
                <a:lnTo>
                  <a:pt x="6308914" y="2156918"/>
                </a:lnTo>
                <a:lnTo>
                  <a:pt x="6308385" y="2117250"/>
                </a:lnTo>
                <a:cubicBezTo>
                  <a:pt x="6311213" y="2112444"/>
                  <a:pt x="6313937" y="2107341"/>
                  <a:pt x="6316553" y="2101942"/>
                </a:cubicBezTo>
                <a:cubicBezTo>
                  <a:pt x="6319171" y="2096543"/>
                  <a:pt x="6322317" y="2092627"/>
                  <a:pt x="6325996" y="2090199"/>
                </a:cubicBezTo>
                <a:cubicBezTo>
                  <a:pt x="6329728" y="2088454"/>
                  <a:pt x="6332571" y="2088992"/>
                  <a:pt x="6334526" y="2091814"/>
                </a:cubicBezTo>
                <a:cubicBezTo>
                  <a:pt x="6336480" y="2094639"/>
                  <a:pt x="6337858" y="2097431"/>
                  <a:pt x="6338654" y="2100193"/>
                </a:cubicBezTo>
                <a:cubicBezTo>
                  <a:pt x="6354420" y="2091310"/>
                  <a:pt x="6366597" y="2078739"/>
                  <a:pt x="6375185" y="2062482"/>
                </a:cubicBezTo>
                <a:close/>
                <a:moveTo>
                  <a:pt x="5878672" y="2033944"/>
                </a:moveTo>
                <a:cubicBezTo>
                  <a:pt x="5884258" y="2036862"/>
                  <a:pt x="5889430" y="2041797"/>
                  <a:pt x="5894185" y="2048754"/>
                </a:cubicBezTo>
                <a:cubicBezTo>
                  <a:pt x="5898942" y="2055707"/>
                  <a:pt x="5902646" y="2062900"/>
                  <a:pt x="5905297" y="2070326"/>
                </a:cubicBezTo>
                <a:cubicBezTo>
                  <a:pt x="5915463" y="2063527"/>
                  <a:pt x="5926869" y="2057814"/>
                  <a:pt x="5939515" y="2053186"/>
                </a:cubicBezTo>
                <a:cubicBezTo>
                  <a:pt x="5952160" y="2048559"/>
                  <a:pt x="5961807" y="2053830"/>
                  <a:pt x="5968454" y="2068996"/>
                </a:cubicBezTo>
                <a:cubicBezTo>
                  <a:pt x="5958940" y="2073644"/>
                  <a:pt x="5949262" y="2076242"/>
                  <a:pt x="5939421" y="2076790"/>
                </a:cubicBezTo>
                <a:cubicBezTo>
                  <a:pt x="5929581" y="2077341"/>
                  <a:pt x="5919903" y="2079940"/>
                  <a:pt x="5910389" y="2084585"/>
                </a:cubicBezTo>
                <a:cubicBezTo>
                  <a:pt x="5904624" y="2070825"/>
                  <a:pt x="5895531" y="2062863"/>
                  <a:pt x="5883114" y="2060703"/>
                </a:cubicBezTo>
                <a:cubicBezTo>
                  <a:pt x="5870694" y="2058542"/>
                  <a:pt x="5858995" y="2059186"/>
                  <a:pt x="5848011" y="2062640"/>
                </a:cubicBezTo>
                <a:close/>
                <a:moveTo>
                  <a:pt x="5804554" y="2030033"/>
                </a:moveTo>
                <a:lnTo>
                  <a:pt x="5807560" y="2051177"/>
                </a:lnTo>
                <a:cubicBezTo>
                  <a:pt x="5805501" y="2052574"/>
                  <a:pt x="5802994" y="2053510"/>
                  <a:pt x="5800040" y="2053987"/>
                </a:cubicBezTo>
                <a:cubicBezTo>
                  <a:pt x="5797085" y="2054461"/>
                  <a:pt x="5794676" y="2052488"/>
                  <a:pt x="5792813" y="2048065"/>
                </a:cubicBezTo>
                <a:cubicBezTo>
                  <a:pt x="5792322" y="2045369"/>
                  <a:pt x="5793594" y="2042036"/>
                  <a:pt x="5796627" y="2038066"/>
                </a:cubicBezTo>
                <a:cubicBezTo>
                  <a:pt x="5799660" y="2034096"/>
                  <a:pt x="5802304" y="2031419"/>
                  <a:pt x="5804554" y="2030033"/>
                </a:cubicBezTo>
                <a:close/>
                <a:moveTo>
                  <a:pt x="5885679" y="1824455"/>
                </a:moveTo>
                <a:cubicBezTo>
                  <a:pt x="5893005" y="1831983"/>
                  <a:pt x="5901353" y="1836796"/>
                  <a:pt x="5910718" y="1838892"/>
                </a:cubicBezTo>
                <a:cubicBezTo>
                  <a:pt x="5920085" y="1840989"/>
                  <a:pt x="5929571" y="1839450"/>
                  <a:pt x="5939181" y="1834274"/>
                </a:cubicBezTo>
                <a:cubicBezTo>
                  <a:pt x="5941552" y="1832699"/>
                  <a:pt x="5945321" y="1831052"/>
                  <a:pt x="5950483" y="1829333"/>
                </a:cubicBezTo>
                <a:cubicBezTo>
                  <a:pt x="5955645" y="1827615"/>
                  <a:pt x="5959316" y="1828876"/>
                  <a:pt x="5961494" y="1833121"/>
                </a:cubicBezTo>
                <a:cubicBezTo>
                  <a:pt x="5961511" y="1836085"/>
                  <a:pt x="5958347" y="1840483"/>
                  <a:pt x="5952003" y="1846319"/>
                </a:cubicBezTo>
                <a:cubicBezTo>
                  <a:pt x="5945659" y="1852153"/>
                  <a:pt x="5941126" y="1855897"/>
                  <a:pt x="5938402" y="1857552"/>
                </a:cubicBezTo>
                <a:cubicBezTo>
                  <a:pt x="5919864" y="1856817"/>
                  <a:pt x="5901351" y="1855352"/>
                  <a:pt x="5882861" y="1853161"/>
                </a:cubicBezTo>
                <a:cubicBezTo>
                  <a:pt x="5864372" y="1850971"/>
                  <a:pt x="5845957" y="1846598"/>
                  <a:pt x="5827614" y="1840045"/>
                </a:cubicBezTo>
                <a:cubicBezTo>
                  <a:pt x="5837128" y="1835397"/>
                  <a:pt x="5846804" y="1832799"/>
                  <a:pt x="5856647" y="1832251"/>
                </a:cubicBezTo>
                <a:cubicBezTo>
                  <a:pt x="5866487" y="1831700"/>
                  <a:pt x="5876165" y="1829102"/>
                  <a:pt x="5885679" y="1824455"/>
                </a:cubicBezTo>
                <a:close/>
                <a:moveTo>
                  <a:pt x="5749183" y="1798597"/>
                </a:moveTo>
                <a:cubicBezTo>
                  <a:pt x="5751350" y="1798566"/>
                  <a:pt x="5753868" y="1801903"/>
                  <a:pt x="5756737" y="1808614"/>
                </a:cubicBezTo>
                <a:cubicBezTo>
                  <a:pt x="5759605" y="1815324"/>
                  <a:pt x="5761178" y="1819196"/>
                  <a:pt x="5761452" y="1820231"/>
                </a:cubicBezTo>
                <a:lnTo>
                  <a:pt x="5765237" y="1818098"/>
                </a:lnTo>
                <a:cubicBezTo>
                  <a:pt x="5776903" y="1811524"/>
                  <a:pt x="5787951" y="1809580"/>
                  <a:pt x="5798379" y="1812269"/>
                </a:cubicBezTo>
                <a:cubicBezTo>
                  <a:pt x="5808808" y="1814958"/>
                  <a:pt x="5816727" y="1823343"/>
                  <a:pt x="5822133" y="1837423"/>
                </a:cubicBezTo>
                <a:lnTo>
                  <a:pt x="5801906" y="1831693"/>
                </a:lnTo>
                <a:cubicBezTo>
                  <a:pt x="5797613" y="1833991"/>
                  <a:pt x="5793379" y="1838044"/>
                  <a:pt x="5789203" y="1843846"/>
                </a:cubicBezTo>
                <a:cubicBezTo>
                  <a:pt x="5785025" y="1849649"/>
                  <a:pt x="5783955" y="1856200"/>
                  <a:pt x="5785992" y="1863498"/>
                </a:cubicBezTo>
                <a:lnTo>
                  <a:pt x="5756891" y="1845640"/>
                </a:lnTo>
                <a:cubicBezTo>
                  <a:pt x="5755590" y="1841732"/>
                  <a:pt x="5753619" y="1833566"/>
                  <a:pt x="5750982" y="1821136"/>
                </a:cubicBezTo>
                <a:cubicBezTo>
                  <a:pt x="5748342" y="1808705"/>
                  <a:pt x="5747744" y="1801193"/>
                  <a:pt x="5749183" y="1798597"/>
                </a:cubicBezTo>
                <a:close/>
                <a:moveTo>
                  <a:pt x="5569369" y="1791438"/>
                </a:moveTo>
                <a:cubicBezTo>
                  <a:pt x="5571136" y="1796389"/>
                  <a:pt x="5571747" y="1801280"/>
                  <a:pt x="5571199" y="1806107"/>
                </a:cubicBezTo>
                <a:cubicBezTo>
                  <a:pt x="5570649" y="1810938"/>
                  <a:pt x="5568520" y="1814516"/>
                  <a:pt x="5564806" y="1816846"/>
                </a:cubicBezTo>
                <a:lnTo>
                  <a:pt x="5561412" y="1807341"/>
                </a:lnTo>
                <a:cubicBezTo>
                  <a:pt x="5560022" y="1802651"/>
                  <a:pt x="5560450" y="1799079"/>
                  <a:pt x="5562699" y="1796624"/>
                </a:cubicBezTo>
                <a:cubicBezTo>
                  <a:pt x="5564945" y="1794168"/>
                  <a:pt x="5567170" y="1792440"/>
                  <a:pt x="5569369" y="1791438"/>
                </a:cubicBezTo>
                <a:close/>
                <a:moveTo>
                  <a:pt x="5423998" y="1753453"/>
                </a:moveTo>
                <a:lnTo>
                  <a:pt x="5423219" y="1776728"/>
                </a:lnTo>
                <a:lnTo>
                  <a:pt x="5414343" y="1764600"/>
                </a:lnTo>
                <a:cubicBezTo>
                  <a:pt x="5413766" y="1762192"/>
                  <a:pt x="5414690" y="1760006"/>
                  <a:pt x="5417116" y="1758045"/>
                </a:cubicBezTo>
                <a:cubicBezTo>
                  <a:pt x="5419540" y="1756083"/>
                  <a:pt x="5421834" y="1754552"/>
                  <a:pt x="5423998" y="1753453"/>
                </a:cubicBezTo>
                <a:close/>
                <a:moveTo>
                  <a:pt x="6270174" y="1539288"/>
                </a:moveTo>
                <a:lnTo>
                  <a:pt x="6288702" y="1540266"/>
                </a:lnTo>
                <a:lnTo>
                  <a:pt x="6284918" y="1542397"/>
                </a:lnTo>
                <a:cubicBezTo>
                  <a:pt x="6280852" y="1543739"/>
                  <a:pt x="6275936" y="1542702"/>
                  <a:pt x="6270174" y="1539288"/>
                </a:cubicBezTo>
                <a:close/>
                <a:moveTo>
                  <a:pt x="5724861" y="1526828"/>
                </a:moveTo>
                <a:cubicBezTo>
                  <a:pt x="5725796" y="1528917"/>
                  <a:pt x="5726992" y="1530146"/>
                  <a:pt x="5728450" y="1530515"/>
                </a:cubicBezTo>
                <a:cubicBezTo>
                  <a:pt x="5729908" y="1530883"/>
                  <a:pt x="5731103" y="1532112"/>
                  <a:pt x="5732038" y="1534202"/>
                </a:cubicBezTo>
                <a:cubicBezTo>
                  <a:pt x="5733389" y="1540104"/>
                  <a:pt x="5731997" y="1544693"/>
                  <a:pt x="5727867" y="1547972"/>
                </a:cubicBezTo>
                <a:cubicBezTo>
                  <a:pt x="5725808" y="1549371"/>
                  <a:pt x="5723301" y="1550307"/>
                  <a:pt x="5720347" y="1550782"/>
                </a:cubicBezTo>
                <a:cubicBezTo>
                  <a:pt x="5717393" y="1551258"/>
                  <a:pt x="5714983" y="1549285"/>
                  <a:pt x="5713120" y="1544862"/>
                </a:cubicBezTo>
                <a:cubicBezTo>
                  <a:pt x="5712631" y="1542166"/>
                  <a:pt x="5713901" y="1538833"/>
                  <a:pt x="5716934" y="1534863"/>
                </a:cubicBezTo>
                <a:cubicBezTo>
                  <a:pt x="5719969" y="1530893"/>
                  <a:pt x="5722611" y="1528216"/>
                  <a:pt x="5724861" y="1526828"/>
                </a:cubicBezTo>
                <a:close/>
                <a:moveTo>
                  <a:pt x="6178304" y="1511121"/>
                </a:moveTo>
                <a:lnTo>
                  <a:pt x="6209493" y="1522094"/>
                </a:lnTo>
                <a:lnTo>
                  <a:pt x="6193968" y="1542262"/>
                </a:lnTo>
                <a:cubicBezTo>
                  <a:pt x="6186787" y="1546546"/>
                  <a:pt x="6181807" y="1547448"/>
                  <a:pt x="6179028" y="1544971"/>
                </a:cubicBezTo>
                <a:cubicBezTo>
                  <a:pt x="6176250" y="1542493"/>
                  <a:pt x="6173356" y="1536510"/>
                  <a:pt x="6170348" y="1527024"/>
                </a:cubicBezTo>
                <a:lnTo>
                  <a:pt x="6166953" y="1517517"/>
                </a:lnTo>
                <a:close/>
                <a:moveTo>
                  <a:pt x="5673445" y="1510123"/>
                </a:moveTo>
                <a:lnTo>
                  <a:pt x="5649965" y="1546192"/>
                </a:lnTo>
                <a:cubicBezTo>
                  <a:pt x="5647958" y="1541374"/>
                  <a:pt x="5646877" y="1536751"/>
                  <a:pt x="5646716" y="1532321"/>
                </a:cubicBezTo>
                <a:cubicBezTo>
                  <a:pt x="5646553" y="1527892"/>
                  <a:pt x="5649158" y="1524048"/>
                  <a:pt x="5654525" y="1520783"/>
                </a:cubicBezTo>
                <a:close/>
                <a:moveTo>
                  <a:pt x="6044814" y="1506409"/>
                </a:moveTo>
                <a:lnTo>
                  <a:pt x="6033991" y="1552473"/>
                </a:lnTo>
                <a:cubicBezTo>
                  <a:pt x="6022644" y="1547210"/>
                  <a:pt x="6003941" y="1546804"/>
                  <a:pt x="5977881" y="1551258"/>
                </a:cubicBezTo>
                <a:cubicBezTo>
                  <a:pt x="5951823" y="1555712"/>
                  <a:pt x="5932076" y="1558750"/>
                  <a:pt x="5918643" y="1560375"/>
                </a:cubicBezTo>
                <a:cubicBezTo>
                  <a:pt x="5915369" y="1550681"/>
                  <a:pt x="5914993" y="1541138"/>
                  <a:pt x="5917512" y="1531751"/>
                </a:cubicBezTo>
                <a:cubicBezTo>
                  <a:pt x="5920030" y="1522361"/>
                  <a:pt x="5924708" y="1514252"/>
                  <a:pt x="5931551" y="1507424"/>
                </a:cubicBezTo>
                <a:cubicBezTo>
                  <a:pt x="5970348" y="1503643"/>
                  <a:pt x="6008102" y="1503304"/>
                  <a:pt x="6044814" y="1506409"/>
                </a:cubicBezTo>
                <a:close/>
                <a:moveTo>
                  <a:pt x="5825855" y="1504177"/>
                </a:moveTo>
                <a:cubicBezTo>
                  <a:pt x="5827951" y="1503948"/>
                  <a:pt x="5830185" y="1506495"/>
                  <a:pt x="5832559" y="1511819"/>
                </a:cubicBezTo>
                <a:cubicBezTo>
                  <a:pt x="5834934" y="1517140"/>
                  <a:pt x="5836222" y="1520220"/>
                  <a:pt x="5836427" y="1521059"/>
                </a:cubicBezTo>
                <a:lnTo>
                  <a:pt x="5888622" y="1514486"/>
                </a:lnTo>
                <a:lnTo>
                  <a:pt x="5866448" y="1566946"/>
                </a:lnTo>
                <a:lnTo>
                  <a:pt x="5816731" y="1554994"/>
                </a:lnTo>
                <a:cubicBezTo>
                  <a:pt x="5816808" y="1548053"/>
                  <a:pt x="5817431" y="1538661"/>
                  <a:pt x="5818599" y="1526820"/>
                </a:cubicBezTo>
                <a:cubicBezTo>
                  <a:pt x="5819770" y="1514980"/>
                  <a:pt x="5822189" y="1507433"/>
                  <a:pt x="5825855" y="1504177"/>
                </a:cubicBezTo>
                <a:close/>
                <a:moveTo>
                  <a:pt x="9841105" y="1496918"/>
                </a:moveTo>
                <a:lnTo>
                  <a:pt x="9871904" y="1519530"/>
                </a:lnTo>
                <a:cubicBezTo>
                  <a:pt x="9869554" y="1526208"/>
                  <a:pt x="9865777" y="1530478"/>
                  <a:pt x="9860571" y="1532341"/>
                </a:cubicBezTo>
                <a:cubicBezTo>
                  <a:pt x="9855366" y="1534202"/>
                  <a:pt x="9850315" y="1534907"/>
                  <a:pt x="9845419" y="1534455"/>
                </a:cubicBezTo>
                <a:lnTo>
                  <a:pt x="9843721" y="1529701"/>
                </a:lnTo>
                <a:lnTo>
                  <a:pt x="9786965" y="1561683"/>
                </a:lnTo>
                <a:cubicBezTo>
                  <a:pt x="9779858" y="1554508"/>
                  <a:pt x="9770221" y="1546615"/>
                  <a:pt x="9758058" y="1538004"/>
                </a:cubicBezTo>
                <a:cubicBezTo>
                  <a:pt x="9745893" y="1529396"/>
                  <a:pt x="9735868" y="1533143"/>
                  <a:pt x="9727983" y="1549243"/>
                </a:cubicBezTo>
                <a:cubicBezTo>
                  <a:pt x="9725748" y="1550145"/>
                  <a:pt x="9723691" y="1549162"/>
                  <a:pt x="9721815" y="1546293"/>
                </a:cubicBezTo>
                <a:cubicBezTo>
                  <a:pt x="9719940" y="1543427"/>
                  <a:pt x="9720298" y="1539656"/>
                  <a:pt x="9722891" y="1534983"/>
                </a:cubicBezTo>
                <a:cubicBezTo>
                  <a:pt x="9724415" y="1531031"/>
                  <a:pt x="9728280" y="1526476"/>
                  <a:pt x="9734485" y="1521314"/>
                </a:cubicBezTo>
                <a:cubicBezTo>
                  <a:pt x="9740690" y="1516152"/>
                  <a:pt x="9746349" y="1513439"/>
                  <a:pt x="9751464" y="1513173"/>
                </a:cubicBezTo>
                <a:cubicBezTo>
                  <a:pt x="9758481" y="1519567"/>
                  <a:pt x="9765750" y="1521894"/>
                  <a:pt x="9773272" y="1520154"/>
                </a:cubicBezTo>
                <a:cubicBezTo>
                  <a:pt x="9780794" y="1518414"/>
                  <a:pt x="9789530" y="1518488"/>
                  <a:pt x="9799485" y="1520373"/>
                </a:cubicBezTo>
                <a:close/>
                <a:moveTo>
                  <a:pt x="9572906" y="1470158"/>
                </a:moveTo>
                <a:cubicBezTo>
                  <a:pt x="9580202" y="1469377"/>
                  <a:pt x="9588176" y="1470891"/>
                  <a:pt x="9596827" y="1474700"/>
                </a:cubicBezTo>
                <a:lnTo>
                  <a:pt x="9653334" y="1505664"/>
                </a:lnTo>
                <a:lnTo>
                  <a:pt x="9656340" y="1526808"/>
                </a:lnTo>
                <a:lnTo>
                  <a:pt x="9620977" y="1529605"/>
                </a:lnTo>
                <a:lnTo>
                  <a:pt x="9579216" y="1501750"/>
                </a:lnTo>
                <a:lnTo>
                  <a:pt x="9543077" y="1527823"/>
                </a:lnTo>
                <a:lnTo>
                  <a:pt x="9541378" y="1523072"/>
                </a:lnTo>
                <a:lnTo>
                  <a:pt x="9525715" y="1491931"/>
                </a:lnTo>
                <a:cubicBezTo>
                  <a:pt x="9532055" y="1494307"/>
                  <a:pt x="9541167" y="1490124"/>
                  <a:pt x="9553049" y="1479385"/>
                </a:cubicBezTo>
                <a:cubicBezTo>
                  <a:pt x="9558990" y="1474014"/>
                  <a:pt x="9565609" y="1470938"/>
                  <a:pt x="9572906" y="1470158"/>
                </a:cubicBezTo>
                <a:close/>
                <a:moveTo>
                  <a:pt x="5221667" y="1365026"/>
                </a:moveTo>
                <a:cubicBezTo>
                  <a:pt x="5225063" y="1374534"/>
                  <a:pt x="5222976" y="1381419"/>
                  <a:pt x="5215408" y="1385684"/>
                </a:cubicBezTo>
                <a:lnTo>
                  <a:pt x="5213711" y="1380930"/>
                </a:lnTo>
                <a:cubicBezTo>
                  <a:pt x="5212320" y="1376242"/>
                  <a:pt x="5212751" y="1372668"/>
                  <a:pt x="5214999" y="1370213"/>
                </a:cubicBezTo>
                <a:cubicBezTo>
                  <a:pt x="5217245" y="1367757"/>
                  <a:pt x="5219468" y="1366029"/>
                  <a:pt x="5221667" y="1365026"/>
                </a:cubicBezTo>
                <a:close/>
                <a:moveTo>
                  <a:pt x="5184609" y="1363072"/>
                </a:moveTo>
                <a:lnTo>
                  <a:pt x="5187614" y="1384216"/>
                </a:lnTo>
                <a:cubicBezTo>
                  <a:pt x="5182916" y="1385912"/>
                  <a:pt x="5179263" y="1384165"/>
                  <a:pt x="5176652" y="1378973"/>
                </a:cubicBezTo>
                <a:cubicBezTo>
                  <a:pt x="5176004" y="1376365"/>
                  <a:pt x="5176646" y="1373386"/>
                  <a:pt x="5178576" y="1370041"/>
                </a:cubicBezTo>
                <a:cubicBezTo>
                  <a:pt x="5180505" y="1366693"/>
                  <a:pt x="5182517" y="1364370"/>
                  <a:pt x="5184609" y="1363072"/>
                </a:cubicBezTo>
                <a:close/>
                <a:moveTo>
                  <a:pt x="6848087" y="1070865"/>
                </a:moveTo>
                <a:cubicBezTo>
                  <a:pt x="6851569" y="1078394"/>
                  <a:pt x="6855536" y="1083207"/>
                  <a:pt x="6859987" y="1085304"/>
                </a:cubicBezTo>
                <a:cubicBezTo>
                  <a:pt x="6864439" y="1087401"/>
                  <a:pt x="6868948" y="1085862"/>
                  <a:pt x="6873515" y="1080685"/>
                </a:cubicBezTo>
                <a:cubicBezTo>
                  <a:pt x="6874643" y="1079110"/>
                  <a:pt x="6876434" y="1077463"/>
                  <a:pt x="6878887" y="1075744"/>
                </a:cubicBezTo>
                <a:cubicBezTo>
                  <a:pt x="6881341" y="1074026"/>
                  <a:pt x="6883085" y="1075287"/>
                  <a:pt x="6884120" y="1079532"/>
                </a:cubicBezTo>
                <a:cubicBezTo>
                  <a:pt x="6884129" y="1082497"/>
                  <a:pt x="6882625" y="1086894"/>
                  <a:pt x="6879610" y="1092730"/>
                </a:cubicBezTo>
                <a:cubicBezTo>
                  <a:pt x="6876595" y="1098565"/>
                  <a:pt x="6874440" y="1102309"/>
                  <a:pt x="6873145" y="1103963"/>
                </a:cubicBezTo>
                <a:cubicBezTo>
                  <a:pt x="6864334" y="1103228"/>
                  <a:pt x="6855535" y="1101763"/>
                  <a:pt x="6846747" y="1099573"/>
                </a:cubicBezTo>
                <a:cubicBezTo>
                  <a:pt x="6837960" y="1097383"/>
                  <a:pt x="6829207" y="1093010"/>
                  <a:pt x="6820489" y="1086457"/>
                </a:cubicBezTo>
                <a:cubicBezTo>
                  <a:pt x="6825011" y="1081809"/>
                  <a:pt x="6829610" y="1079211"/>
                  <a:pt x="6834288" y="1078662"/>
                </a:cubicBezTo>
                <a:cubicBezTo>
                  <a:pt x="6838965" y="1078112"/>
                  <a:pt x="6843565" y="1075513"/>
                  <a:pt x="6848087" y="1070865"/>
                </a:cubicBezTo>
                <a:close/>
                <a:moveTo>
                  <a:pt x="6783212" y="1045009"/>
                </a:moveTo>
                <a:cubicBezTo>
                  <a:pt x="6784242" y="1044977"/>
                  <a:pt x="6785439" y="1048315"/>
                  <a:pt x="6786802" y="1055026"/>
                </a:cubicBezTo>
                <a:cubicBezTo>
                  <a:pt x="6788165" y="1061736"/>
                  <a:pt x="6788913" y="1065607"/>
                  <a:pt x="6789043" y="1066642"/>
                </a:cubicBezTo>
                <a:lnTo>
                  <a:pt x="6790842" y="1064509"/>
                </a:lnTo>
                <a:cubicBezTo>
                  <a:pt x="6796387" y="1057936"/>
                  <a:pt x="6801638" y="1055991"/>
                  <a:pt x="6806594" y="1058681"/>
                </a:cubicBezTo>
                <a:cubicBezTo>
                  <a:pt x="6811551" y="1061370"/>
                  <a:pt x="6815315" y="1069754"/>
                  <a:pt x="6817884" y="1083834"/>
                </a:cubicBezTo>
                <a:lnTo>
                  <a:pt x="6808271" y="1078104"/>
                </a:lnTo>
                <a:cubicBezTo>
                  <a:pt x="6806230" y="1080402"/>
                  <a:pt x="6804218" y="1084456"/>
                  <a:pt x="6802233" y="1090257"/>
                </a:cubicBezTo>
                <a:cubicBezTo>
                  <a:pt x="6800247" y="1096060"/>
                  <a:pt x="6799739" y="1102611"/>
                  <a:pt x="6800707" y="1109909"/>
                </a:cubicBezTo>
                <a:lnTo>
                  <a:pt x="6786875" y="1092051"/>
                </a:lnTo>
                <a:cubicBezTo>
                  <a:pt x="6786257" y="1088143"/>
                  <a:pt x="6785320" y="1079977"/>
                  <a:pt x="6784067" y="1067547"/>
                </a:cubicBezTo>
                <a:cubicBezTo>
                  <a:pt x="6782812" y="1055116"/>
                  <a:pt x="6782528" y="1047605"/>
                  <a:pt x="6783212" y="1045009"/>
                </a:cubicBezTo>
                <a:close/>
                <a:moveTo>
                  <a:pt x="6697749" y="1037849"/>
                </a:moveTo>
                <a:cubicBezTo>
                  <a:pt x="6698588" y="1042799"/>
                  <a:pt x="6698879" y="1047691"/>
                  <a:pt x="6698618" y="1052518"/>
                </a:cubicBezTo>
                <a:cubicBezTo>
                  <a:pt x="6698357" y="1057348"/>
                  <a:pt x="6697345" y="1060927"/>
                  <a:pt x="6695580" y="1063258"/>
                </a:cubicBezTo>
                <a:lnTo>
                  <a:pt x="6693966" y="1053752"/>
                </a:lnTo>
                <a:cubicBezTo>
                  <a:pt x="6693306" y="1049062"/>
                  <a:pt x="6693510" y="1045491"/>
                  <a:pt x="6694578" y="1043035"/>
                </a:cubicBezTo>
                <a:cubicBezTo>
                  <a:pt x="6695646" y="1040580"/>
                  <a:pt x="6696703" y="1038851"/>
                  <a:pt x="6697749" y="1037849"/>
                </a:cubicBezTo>
                <a:close/>
                <a:moveTo>
                  <a:pt x="6628655" y="999864"/>
                </a:moveTo>
                <a:lnTo>
                  <a:pt x="6628285" y="1023140"/>
                </a:lnTo>
                <a:lnTo>
                  <a:pt x="6624067" y="1011012"/>
                </a:lnTo>
                <a:cubicBezTo>
                  <a:pt x="6623792" y="1008602"/>
                  <a:pt x="6624231" y="1006417"/>
                  <a:pt x="6625384" y="1004456"/>
                </a:cubicBezTo>
                <a:cubicBezTo>
                  <a:pt x="6626537" y="1002495"/>
                  <a:pt x="6627627" y="1000963"/>
                  <a:pt x="6628655" y="999864"/>
                </a:cubicBezTo>
                <a:close/>
                <a:moveTo>
                  <a:pt x="7030832" y="785699"/>
                </a:moveTo>
                <a:lnTo>
                  <a:pt x="7039639" y="786677"/>
                </a:lnTo>
                <a:lnTo>
                  <a:pt x="7037840" y="788808"/>
                </a:lnTo>
                <a:cubicBezTo>
                  <a:pt x="7035908" y="790150"/>
                  <a:pt x="7033571" y="789113"/>
                  <a:pt x="7030832" y="785699"/>
                </a:cubicBezTo>
                <a:close/>
                <a:moveTo>
                  <a:pt x="6771652" y="773239"/>
                </a:moveTo>
                <a:cubicBezTo>
                  <a:pt x="6772096" y="775328"/>
                  <a:pt x="6772665" y="776557"/>
                  <a:pt x="6773358" y="776926"/>
                </a:cubicBezTo>
                <a:cubicBezTo>
                  <a:pt x="6774050" y="777295"/>
                  <a:pt x="6774619" y="778524"/>
                  <a:pt x="6775063" y="780613"/>
                </a:cubicBezTo>
                <a:cubicBezTo>
                  <a:pt x="6775705" y="786515"/>
                  <a:pt x="6775044" y="791104"/>
                  <a:pt x="6773080" y="794383"/>
                </a:cubicBezTo>
                <a:cubicBezTo>
                  <a:pt x="6772102" y="795781"/>
                  <a:pt x="6770911" y="796718"/>
                  <a:pt x="6769506" y="797193"/>
                </a:cubicBezTo>
                <a:cubicBezTo>
                  <a:pt x="6768102" y="797669"/>
                  <a:pt x="6766957" y="795696"/>
                  <a:pt x="6766072" y="791274"/>
                </a:cubicBezTo>
                <a:cubicBezTo>
                  <a:pt x="6765839" y="788577"/>
                  <a:pt x="6766443" y="785244"/>
                  <a:pt x="6767884" y="781274"/>
                </a:cubicBezTo>
                <a:cubicBezTo>
                  <a:pt x="6769327" y="777304"/>
                  <a:pt x="6770582" y="774628"/>
                  <a:pt x="6771652" y="773239"/>
                </a:cubicBezTo>
                <a:close/>
                <a:moveTo>
                  <a:pt x="6987168" y="757532"/>
                </a:moveTo>
                <a:lnTo>
                  <a:pt x="7001992" y="768505"/>
                </a:lnTo>
                <a:lnTo>
                  <a:pt x="6994613" y="788673"/>
                </a:lnTo>
                <a:cubicBezTo>
                  <a:pt x="6991200" y="792957"/>
                  <a:pt x="6988833" y="793859"/>
                  <a:pt x="6987512" y="791382"/>
                </a:cubicBezTo>
                <a:cubicBezTo>
                  <a:pt x="6986191" y="788904"/>
                  <a:pt x="6984816" y="782921"/>
                  <a:pt x="6983386" y="773435"/>
                </a:cubicBezTo>
                <a:lnTo>
                  <a:pt x="6981773" y="763928"/>
                </a:lnTo>
                <a:close/>
                <a:moveTo>
                  <a:pt x="6747215" y="756534"/>
                </a:moveTo>
                <a:lnTo>
                  <a:pt x="6736054" y="792603"/>
                </a:lnTo>
                <a:cubicBezTo>
                  <a:pt x="6735101" y="787786"/>
                  <a:pt x="6734587" y="783162"/>
                  <a:pt x="6734510" y="778733"/>
                </a:cubicBezTo>
                <a:cubicBezTo>
                  <a:pt x="6734433" y="774303"/>
                  <a:pt x="6735671" y="770459"/>
                  <a:pt x="6738222" y="767195"/>
                </a:cubicBezTo>
                <a:close/>
                <a:moveTo>
                  <a:pt x="6923722" y="752820"/>
                </a:moveTo>
                <a:lnTo>
                  <a:pt x="6918578" y="798884"/>
                </a:lnTo>
                <a:cubicBezTo>
                  <a:pt x="6913185" y="793621"/>
                  <a:pt x="6904295" y="793216"/>
                  <a:pt x="6891909" y="797669"/>
                </a:cubicBezTo>
                <a:cubicBezTo>
                  <a:pt x="6879524" y="802123"/>
                  <a:pt x="6870138" y="805162"/>
                  <a:pt x="6863754" y="806786"/>
                </a:cubicBezTo>
                <a:cubicBezTo>
                  <a:pt x="6862198" y="797092"/>
                  <a:pt x="6862019" y="787550"/>
                  <a:pt x="6863216" y="778162"/>
                </a:cubicBezTo>
                <a:cubicBezTo>
                  <a:pt x="6864413" y="768772"/>
                  <a:pt x="6866637" y="760663"/>
                  <a:pt x="6869889" y="753835"/>
                </a:cubicBezTo>
                <a:cubicBezTo>
                  <a:pt x="6888329" y="750055"/>
                  <a:pt x="6906273" y="749715"/>
                  <a:pt x="6923722" y="752820"/>
                </a:cubicBezTo>
                <a:close/>
                <a:moveTo>
                  <a:pt x="6819653" y="750588"/>
                </a:moveTo>
                <a:cubicBezTo>
                  <a:pt x="6820649" y="750359"/>
                  <a:pt x="6821711" y="752906"/>
                  <a:pt x="6822839" y="758230"/>
                </a:cubicBezTo>
                <a:cubicBezTo>
                  <a:pt x="6823968" y="763552"/>
                  <a:pt x="6824580" y="766631"/>
                  <a:pt x="6824678" y="767470"/>
                </a:cubicBezTo>
                <a:lnTo>
                  <a:pt x="6849485" y="760897"/>
                </a:lnTo>
                <a:lnTo>
                  <a:pt x="6838946" y="813357"/>
                </a:lnTo>
                <a:lnTo>
                  <a:pt x="6815316" y="801406"/>
                </a:lnTo>
                <a:cubicBezTo>
                  <a:pt x="6815353" y="794464"/>
                  <a:pt x="6815649" y="785072"/>
                  <a:pt x="6816205" y="773232"/>
                </a:cubicBezTo>
                <a:cubicBezTo>
                  <a:pt x="6816761" y="761391"/>
                  <a:pt x="6817910" y="753845"/>
                  <a:pt x="6819653" y="750588"/>
                </a:cubicBezTo>
                <a:close/>
                <a:moveTo>
                  <a:pt x="8728052" y="743329"/>
                </a:moveTo>
                <a:lnTo>
                  <a:pt x="8742690" y="765941"/>
                </a:lnTo>
                <a:cubicBezTo>
                  <a:pt x="8741573" y="772619"/>
                  <a:pt x="8739778" y="776889"/>
                  <a:pt x="8737304" y="778752"/>
                </a:cubicBezTo>
                <a:cubicBezTo>
                  <a:pt x="8734830" y="780613"/>
                  <a:pt x="8732429" y="781318"/>
                  <a:pt x="8730102" y="780866"/>
                </a:cubicBezTo>
                <a:lnTo>
                  <a:pt x="8729295" y="776112"/>
                </a:lnTo>
                <a:lnTo>
                  <a:pt x="8702320" y="808094"/>
                </a:lnTo>
                <a:cubicBezTo>
                  <a:pt x="8698942" y="800919"/>
                  <a:pt x="8694362" y="793026"/>
                  <a:pt x="8688581" y="784416"/>
                </a:cubicBezTo>
                <a:cubicBezTo>
                  <a:pt x="8682799" y="775807"/>
                  <a:pt x="8678034" y="779554"/>
                  <a:pt x="8674286" y="795654"/>
                </a:cubicBezTo>
                <a:cubicBezTo>
                  <a:pt x="8673224" y="796556"/>
                  <a:pt x="8672247" y="795573"/>
                  <a:pt x="8671355" y="792704"/>
                </a:cubicBezTo>
                <a:cubicBezTo>
                  <a:pt x="8670464" y="789838"/>
                  <a:pt x="8670634" y="786068"/>
                  <a:pt x="8671866" y="781395"/>
                </a:cubicBezTo>
                <a:cubicBezTo>
                  <a:pt x="8672591" y="777442"/>
                  <a:pt x="8674428" y="772887"/>
                  <a:pt x="8677377" y="767725"/>
                </a:cubicBezTo>
                <a:cubicBezTo>
                  <a:pt x="8680326" y="762564"/>
                  <a:pt x="8683015" y="759850"/>
                  <a:pt x="8685446" y="759584"/>
                </a:cubicBezTo>
                <a:cubicBezTo>
                  <a:pt x="8688782" y="765978"/>
                  <a:pt x="8692237" y="768305"/>
                  <a:pt x="8695812" y="766565"/>
                </a:cubicBezTo>
                <a:cubicBezTo>
                  <a:pt x="8699387" y="764825"/>
                  <a:pt x="8703539" y="764899"/>
                  <a:pt x="8708270" y="766784"/>
                </a:cubicBezTo>
                <a:close/>
                <a:moveTo>
                  <a:pt x="8600580" y="716568"/>
                </a:moveTo>
                <a:cubicBezTo>
                  <a:pt x="8604048" y="715788"/>
                  <a:pt x="8607838" y="717302"/>
                  <a:pt x="8611950" y="721111"/>
                </a:cubicBezTo>
                <a:lnTo>
                  <a:pt x="8638807" y="752075"/>
                </a:lnTo>
                <a:lnTo>
                  <a:pt x="8640235" y="773219"/>
                </a:lnTo>
                <a:lnTo>
                  <a:pt x="8623428" y="776016"/>
                </a:lnTo>
                <a:lnTo>
                  <a:pt x="8603579" y="748162"/>
                </a:lnTo>
                <a:lnTo>
                  <a:pt x="8586403" y="774234"/>
                </a:lnTo>
                <a:lnTo>
                  <a:pt x="8585596" y="769483"/>
                </a:lnTo>
                <a:lnTo>
                  <a:pt x="8578151" y="738342"/>
                </a:lnTo>
                <a:cubicBezTo>
                  <a:pt x="8581164" y="740719"/>
                  <a:pt x="8585495" y="736535"/>
                  <a:pt x="8591142" y="725796"/>
                </a:cubicBezTo>
                <a:cubicBezTo>
                  <a:pt x="8593966" y="720425"/>
                  <a:pt x="8597112" y="717349"/>
                  <a:pt x="8600580" y="716568"/>
                </a:cubicBezTo>
                <a:close/>
                <a:moveTo>
                  <a:pt x="6532490" y="611437"/>
                </a:moveTo>
                <a:cubicBezTo>
                  <a:pt x="6534104" y="620945"/>
                  <a:pt x="6533112" y="627830"/>
                  <a:pt x="6529515" y="632095"/>
                </a:cubicBezTo>
                <a:lnTo>
                  <a:pt x="6528709" y="627341"/>
                </a:lnTo>
                <a:cubicBezTo>
                  <a:pt x="6528047" y="622653"/>
                  <a:pt x="6528252" y="619079"/>
                  <a:pt x="6529321" y="616623"/>
                </a:cubicBezTo>
                <a:cubicBezTo>
                  <a:pt x="6530388" y="614168"/>
                  <a:pt x="6531445" y="612440"/>
                  <a:pt x="6532490" y="611437"/>
                </a:cubicBezTo>
                <a:close/>
                <a:moveTo>
                  <a:pt x="6514876" y="609483"/>
                </a:moveTo>
                <a:lnTo>
                  <a:pt x="6516305" y="630627"/>
                </a:lnTo>
                <a:cubicBezTo>
                  <a:pt x="6514072" y="632323"/>
                  <a:pt x="6512336" y="630575"/>
                  <a:pt x="6511095" y="625384"/>
                </a:cubicBezTo>
                <a:cubicBezTo>
                  <a:pt x="6510787" y="622776"/>
                  <a:pt x="6511092" y="619797"/>
                  <a:pt x="6512009" y="616451"/>
                </a:cubicBezTo>
                <a:cubicBezTo>
                  <a:pt x="6512926" y="613104"/>
                  <a:pt x="6513882" y="610781"/>
                  <a:pt x="6514876" y="609483"/>
                </a:cubicBezTo>
                <a:close/>
                <a:moveTo>
                  <a:pt x="7741738" y="337374"/>
                </a:moveTo>
                <a:cubicBezTo>
                  <a:pt x="7739020" y="337266"/>
                  <a:pt x="7736141" y="338599"/>
                  <a:pt x="7733101" y="341370"/>
                </a:cubicBezTo>
                <a:cubicBezTo>
                  <a:pt x="7729547" y="344037"/>
                  <a:pt x="7720854" y="347442"/>
                  <a:pt x="7707022" y="351591"/>
                </a:cubicBezTo>
                <a:cubicBezTo>
                  <a:pt x="7693190" y="355738"/>
                  <a:pt x="7684744" y="357424"/>
                  <a:pt x="7681687" y="356647"/>
                </a:cubicBezTo>
                <a:cubicBezTo>
                  <a:pt x="7678290" y="359960"/>
                  <a:pt x="7675489" y="360428"/>
                  <a:pt x="7673285" y="358046"/>
                </a:cubicBezTo>
                <a:cubicBezTo>
                  <a:pt x="7671079" y="355664"/>
                  <a:pt x="7668278" y="356128"/>
                  <a:pt x="7664881" y="359444"/>
                </a:cubicBezTo>
                <a:cubicBezTo>
                  <a:pt x="7662714" y="347739"/>
                  <a:pt x="7659804" y="341198"/>
                  <a:pt x="7656150" y="339819"/>
                </a:cubicBezTo>
                <a:cubicBezTo>
                  <a:pt x="7652496" y="338443"/>
                  <a:pt x="7648997" y="341164"/>
                  <a:pt x="7645654" y="347982"/>
                </a:cubicBezTo>
                <a:lnTo>
                  <a:pt x="7604846" y="362104"/>
                </a:lnTo>
                <a:cubicBezTo>
                  <a:pt x="7597403" y="358557"/>
                  <a:pt x="7590457" y="351569"/>
                  <a:pt x="7584005" y="341137"/>
                </a:cubicBezTo>
                <a:lnTo>
                  <a:pt x="7565400" y="346065"/>
                </a:lnTo>
                <a:cubicBezTo>
                  <a:pt x="7565929" y="348649"/>
                  <a:pt x="7566284" y="351797"/>
                  <a:pt x="7566463" y="355509"/>
                </a:cubicBezTo>
                <a:cubicBezTo>
                  <a:pt x="7566644" y="359221"/>
                  <a:pt x="7565897" y="362249"/>
                  <a:pt x="7564224" y="364589"/>
                </a:cubicBezTo>
                <a:cubicBezTo>
                  <a:pt x="7563165" y="365248"/>
                  <a:pt x="7561529" y="364095"/>
                  <a:pt x="7559316" y="361128"/>
                </a:cubicBezTo>
                <a:cubicBezTo>
                  <a:pt x="7557102" y="358161"/>
                  <a:pt x="7555265" y="355821"/>
                  <a:pt x="7553804" y="354103"/>
                </a:cubicBezTo>
                <a:cubicBezTo>
                  <a:pt x="7538738" y="368753"/>
                  <a:pt x="7521582" y="372678"/>
                  <a:pt x="7502336" y="365877"/>
                </a:cubicBezTo>
                <a:cubicBezTo>
                  <a:pt x="7483090" y="359076"/>
                  <a:pt x="7465825" y="355993"/>
                  <a:pt x="7450541" y="356627"/>
                </a:cubicBezTo>
                <a:cubicBezTo>
                  <a:pt x="7447989" y="343713"/>
                  <a:pt x="7444748" y="339468"/>
                  <a:pt x="7440819" y="343890"/>
                </a:cubicBezTo>
                <a:cubicBezTo>
                  <a:pt x="7436889" y="348309"/>
                  <a:pt x="7433059" y="353326"/>
                  <a:pt x="7429330" y="358935"/>
                </a:cubicBezTo>
                <a:cubicBezTo>
                  <a:pt x="7427088" y="358977"/>
                  <a:pt x="7417666" y="359680"/>
                  <a:pt x="7401066" y="361042"/>
                </a:cubicBezTo>
                <a:cubicBezTo>
                  <a:pt x="7384465" y="362406"/>
                  <a:pt x="7374145" y="364174"/>
                  <a:pt x="7370103" y="366349"/>
                </a:cubicBezTo>
                <a:lnTo>
                  <a:pt x="7338472" y="358173"/>
                </a:lnTo>
                <a:cubicBezTo>
                  <a:pt x="7332468" y="363626"/>
                  <a:pt x="7327330" y="363055"/>
                  <a:pt x="7323060" y="356460"/>
                </a:cubicBezTo>
                <a:cubicBezTo>
                  <a:pt x="7318791" y="349865"/>
                  <a:pt x="7313653" y="349295"/>
                  <a:pt x="7307648" y="354749"/>
                </a:cubicBezTo>
                <a:cubicBezTo>
                  <a:pt x="7303655" y="358532"/>
                  <a:pt x="7295797" y="362615"/>
                  <a:pt x="7284074" y="366998"/>
                </a:cubicBezTo>
                <a:cubicBezTo>
                  <a:pt x="7272352" y="371378"/>
                  <a:pt x="7264540" y="372551"/>
                  <a:pt x="7260639" y="370515"/>
                </a:cubicBezTo>
                <a:lnTo>
                  <a:pt x="7245630" y="371179"/>
                </a:lnTo>
                <a:cubicBezTo>
                  <a:pt x="7243497" y="359673"/>
                  <a:pt x="7240722" y="353924"/>
                  <a:pt x="7237303" y="353933"/>
                </a:cubicBezTo>
                <a:cubicBezTo>
                  <a:pt x="7233884" y="353941"/>
                  <a:pt x="7230519" y="357456"/>
                  <a:pt x="7227210" y="364471"/>
                </a:cubicBezTo>
                <a:cubicBezTo>
                  <a:pt x="7220521" y="366691"/>
                  <a:pt x="7212394" y="369191"/>
                  <a:pt x="7202829" y="371966"/>
                </a:cubicBezTo>
                <a:cubicBezTo>
                  <a:pt x="7193265" y="374741"/>
                  <a:pt x="7185184" y="374330"/>
                  <a:pt x="7178587" y="370729"/>
                </a:cubicBezTo>
                <a:lnTo>
                  <a:pt x="7171763" y="355981"/>
                </a:lnTo>
                <a:lnTo>
                  <a:pt x="7153158" y="360912"/>
                </a:lnTo>
                <a:cubicBezTo>
                  <a:pt x="7153297" y="361460"/>
                  <a:pt x="7153625" y="363925"/>
                  <a:pt x="7154143" y="368308"/>
                </a:cubicBezTo>
                <a:cubicBezTo>
                  <a:pt x="7154662" y="372688"/>
                  <a:pt x="7154541" y="375687"/>
                  <a:pt x="7153781" y="377302"/>
                </a:cubicBezTo>
                <a:cubicBezTo>
                  <a:pt x="7151935" y="378895"/>
                  <a:pt x="7150074" y="378007"/>
                  <a:pt x="7148199" y="374642"/>
                </a:cubicBezTo>
                <a:cubicBezTo>
                  <a:pt x="7146322" y="371277"/>
                  <a:pt x="7144709" y="368669"/>
                  <a:pt x="7143360" y="366818"/>
                </a:cubicBezTo>
                <a:cubicBezTo>
                  <a:pt x="7129448" y="380576"/>
                  <a:pt x="7113985" y="384396"/>
                  <a:pt x="7096970" y="378280"/>
                </a:cubicBezTo>
                <a:cubicBezTo>
                  <a:pt x="7079955" y="372165"/>
                  <a:pt x="7063934" y="369510"/>
                  <a:pt x="7048905" y="370319"/>
                </a:cubicBezTo>
                <a:cubicBezTo>
                  <a:pt x="7046618" y="359233"/>
                  <a:pt x="7043452" y="354897"/>
                  <a:pt x="7039406" y="357316"/>
                </a:cubicBezTo>
                <a:cubicBezTo>
                  <a:pt x="7035362" y="359732"/>
                  <a:pt x="7032056" y="364124"/>
                  <a:pt x="7029492" y="370496"/>
                </a:cubicBezTo>
                <a:cubicBezTo>
                  <a:pt x="7024705" y="369866"/>
                  <a:pt x="7009116" y="372411"/>
                  <a:pt x="6982723" y="378126"/>
                </a:cubicBezTo>
                <a:cubicBezTo>
                  <a:pt x="6956330" y="383843"/>
                  <a:pt x="6940043" y="388641"/>
                  <a:pt x="6933861" y="392520"/>
                </a:cubicBezTo>
                <a:cubicBezTo>
                  <a:pt x="6928102" y="382457"/>
                  <a:pt x="6921631" y="382516"/>
                  <a:pt x="6914449" y="392697"/>
                </a:cubicBezTo>
                <a:cubicBezTo>
                  <a:pt x="6907265" y="402878"/>
                  <a:pt x="6900795" y="402937"/>
                  <a:pt x="6895036" y="392874"/>
                </a:cubicBezTo>
                <a:cubicBezTo>
                  <a:pt x="6887998" y="398601"/>
                  <a:pt x="6878726" y="399125"/>
                  <a:pt x="6867221" y="394447"/>
                </a:cubicBezTo>
                <a:cubicBezTo>
                  <a:pt x="6855716" y="389769"/>
                  <a:pt x="6846444" y="390293"/>
                  <a:pt x="6839405" y="396023"/>
                </a:cubicBezTo>
                <a:lnTo>
                  <a:pt x="6829791" y="390290"/>
                </a:lnTo>
                <a:cubicBezTo>
                  <a:pt x="6818317" y="402229"/>
                  <a:pt x="6807485" y="408411"/>
                  <a:pt x="6797295" y="408834"/>
                </a:cubicBezTo>
                <a:cubicBezTo>
                  <a:pt x="6787106" y="409257"/>
                  <a:pt x="6776274" y="415439"/>
                  <a:pt x="6764799" y="427378"/>
                </a:cubicBezTo>
                <a:lnTo>
                  <a:pt x="6749790" y="428041"/>
                </a:lnTo>
                <a:cubicBezTo>
                  <a:pt x="6746946" y="420827"/>
                  <a:pt x="6738601" y="416208"/>
                  <a:pt x="6724756" y="414185"/>
                </a:cubicBezTo>
                <a:cubicBezTo>
                  <a:pt x="6710911" y="412162"/>
                  <a:pt x="6701374" y="413241"/>
                  <a:pt x="6696142" y="417420"/>
                </a:cubicBezTo>
                <a:cubicBezTo>
                  <a:pt x="6693630" y="406600"/>
                  <a:pt x="6689565" y="403330"/>
                  <a:pt x="6683947" y="407615"/>
                </a:cubicBezTo>
                <a:cubicBezTo>
                  <a:pt x="6678328" y="411897"/>
                  <a:pt x="6674124" y="417356"/>
                  <a:pt x="6671335" y="423993"/>
                </a:cubicBezTo>
                <a:cubicBezTo>
                  <a:pt x="6668543" y="421594"/>
                  <a:pt x="6665165" y="421316"/>
                  <a:pt x="6661202" y="423160"/>
                </a:cubicBezTo>
                <a:cubicBezTo>
                  <a:pt x="6657240" y="425003"/>
                  <a:pt x="6653816" y="427633"/>
                  <a:pt x="6650931" y="431055"/>
                </a:cubicBezTo>
                <a:lnTo>
                  <a:pt x="6639519" y="427456"/>
                </a:lnTo>
                <a:lnTo>
                  <a:pt x="6630898" y="414839"/>
                </a:lnTo>
                <a:lnTo>
                  <a:pt x="6567888" y="438154"/>
                </a:lnTo>
                <a:lnTo>
                  <a:pt x="6559703" y="453568"/>
                </a:lnTo>
                <a:cubicBezTo>
                  <a:pt x="6556947" y="456953"/>
                  <a:pt x="6554164" y="458588"/>
                  <a:pt x="6551354" y="458470"/>
                </a:cubicBezTo>
                <a:cubicBezTo>
                  <a:pt x="6548543" y="458352"/>
                  <a:pt x="6546054" y="455355"/>
                  <a:pt x="6543887" y="449480"/>
                </a:cubicBezTo>
                <a:lnTo>
                  <a:pt x="6521870" y="447035"/>
                </a:lnTo>
                <a:cubicBezTo>
                  <a:pt x="6517127" y="451705"/>
                  <a:pt x="6513667" y="452002"/>
                  <a:pt x="6511490" y="447922"/>
                </a:cubicBezTo>
                <a:cubicBezTo>
                  <a:pt x="6509312" y="443844"/>
                  <a:pt x="6504504" y="445737"/>
                  <a:pt x="6497063" y="453608"/>
                </a:cubicBezTo>
                <a:cubicBezTo>
                  <a:pt x="6494270" y="457037"/>
                  <a:pt x="6491562" y="458583"/>
                  <a:pt x="6488939" y="458243"/>
                </a:cubicBezTo>
                <a:cubicBezTo>
                  <a:pt x="6486316" y="457904"/>
                  <a:pt x="6484352" y="454284"/>
                  <a:pt x="6483046" y="447386"/>
                </a:cubicBezTo>
                <a:cubicBezTo>
                  <a:pt x="6476801" y="454077"/>
                  <a:pt x="6470702" y="458452"/>
                  <a:pt x="6464752" y="460512"/>
                </a:cubicBezTo>
                <a:cubicBezTo>
                  <a:pt x="6458801" y="462572"/>
                  <a:pt x="6452703" y="466947"/>
                  <a:pt x="6446456" y="473636"/>
                </a:cubicBezTo>
                <a:cubicBezTo>
                  <a:pt x="6427411" y="460058"/>
                  <a:pt x="6403822" y="454716"/>
                  <a:pt x="6375691" y="457617"/>
                </a:cubicBezTo>
                <a:cubicBezTo>
                  <a:pt x="6347561" y="460517"/>
                  <a:pt x="6324594" y="471569"/>
                  <a:pt x="6306790" y="490771"/>
                </a:cubicBezTo>
                <a:cubicBezTo>
                  <a:pt x="6304090" y="478036"/>
                  <a:pt x="6300249" y="474501"/>
                  <a:pt x="6295269" y="480164"/>
                </a:cubicBezTo>
                <a:cubicBezTo>
                  <a:pt x="6290291" y="485830"/>
                  <a:pt x="6285862" y="491558"/>
                  <a:pt x="6281984" y="497344"/>
                </a:cubicBezTo>
                <a:lnTo>
                  <a:pt x="6262571" y="497521"/>
                </a:lnTo>
                <a:cubicBezTo>
                  <a:pt x="6259762" y="500851"/>
                  <a:pt x="6256637" y="503128"/>
                  <a:pt x="6253200" y="504349"/>
                </a:cubicBezTo>
                <a:cubicBezTo>
                  <a:pt x="6249761" y="505571"/>
                  <a:pt x="6246683" y="504937"/>
                  <a:pt x="6243966" y="502449"/>
                </a:cubicBezTo>
                <a:lnTo>
                  <a:pt x="6223563" y="509511"/>
                </a:lnTo>
                <a:lnTo>
                  <a:pt x="6224184" y="525901"/>
                </a:lnTo>
                <a:cubicBezTo>
                  <a:pt x="6225066" y="530567"/>
                  <a:pt x="6226420" y="533241"/>
                  <a:pt x="6228247" y="533932"/>
                </a:cubicBezTo>
                <a:cubicBezTo>
                  <a:pt x="6230074" y="534620"/>
                  <a:pt x="6231924" y="533853"/>
                  <a:pt x="6233798" y="531634"/>
                </a:cubicBezTo>
                <a:cubicBezTo>
                  <a:pt x="6239224" y="537093"/>
                  <a:pt x="6245349" y="540301"/>
                  <a:pt x="6252172" y="541252"/>
                </a:cubicBezTo>
                <a:cubicBezTo>
                  <a:pt x="6258994" y="542203"/>
                  <a:pt x="6265211" y="539590"/>
                  <a:pt x="6270824" y="533413"/>
                </a:cubicBezTo>
                <a:cubicBezTo>
                  <a:pt x="6273894" y="537980"/>
                  <a:pt x="6277072" y="539207"/>
                  <a:pt x="6280359" y="537095"/>
                </a:cubicBezTo>
                <a:cubicBezTo>
                  <a:pt x="6283646" y="534981"/>
                  <a:pt x="6286669" y="532113"/>
                  <a:pt x="6289429" y="528482"/>
                </a:cubicBezTo>
                <a:cubicBezTo>
                  <a:pt x="6296715" y="537211"/>
                  <a:pt x="6305138" y="543880"/>
                  <a:pt x="6314696" y="548486"/>
                </a:cubicBezTo>
                <a:cubicBezTo>
                  <a:pt x="6324253" y="553095"/>
                  <a:pt x="6332722" y="556851"/>
                  <a:pt x="6340101" y="559761"/>
                </a:cubicBezTo>
                <a:cubicBezTo>
                  <a:pt x="6345874" y="567784"/>
                  <a:pt x="6352068" y="573526"/>
                  <a:pt x="6358686" y="576980"/>
                </a:cubicBezTo>
                <a:cubicBezTo>
                  <a:pt x="6365303" y="580436"/>
                  <a:pt x="6371388" y="579168"/>
                  <a:pt x="6376942" y="573180"/>
                </a:cubicBezTo>
                <a:lnTo>
                  <a:pt x="6385564" y="585794"/>
                </a:lnTo>
                <a:lnTo>
                  <a:pt x="6399951" y="568738"/>
                </a:lnTo>
                <a:cubicBezTo>
                  <a:pt x="6403130" y="573416"/>
                  <a:pt x="6406743" y="575080"/>
                  <a:pt x="6410789" y="573730"/>
                </a:cubicBezTo>
                <a:cubicBezTo>
                  <a:pt x="6414836" y="572383"/>
                  <a:pt x="6418294" y="569950"/>
                  <a:pt x="6421162" y="566430"/>
                </a:cubicBezTo>
                <a:lnTo>
                  <a:pt x="6434002" y="591173"/>
                </a:lnTo>
                <a:cubicBezTo>
                  <a:pt x="6437731" y="586633"/>
                  <a:pt x="6441713" y="583577"/>
                  <a:pt x="6445947" y="582007"/>
                </a:cubicBezTo>
                <a:cubicBezTo>
                  <a:pt x="6450181" y="580438"/>
                  <a:pt x="6453869" y="582012"/>
                  <a:pt x="6457010" y="586733"/>
                </a:cubicBezTo>
                <a:cubicBezTo>
                  <a:pt x="6461966" y="582523"/>
                  <a:pt x="6468256" y="584583"/>
                  <a:pt x="6475881" y="592911"/>
                </a:cubicBezTo>
                <a:cubicBezTo>
                  <a:pt x="6483504" y="601239"/>
                  <a:pt x="6489702" y="609116"/>
                  <a:pt x="6494473" y="616542"/>
                </a:cubicBezTo>
                <a:lnTo>
                  <a:pt x="6499868" y="610147"/>
                </a:lnTo>
                <a:cubicBezTo>
                  <a:pt x="6499910" y="613310"/>
                  <a:pt x="6498541" y="618501"/>
                  <a:pt x="6495761" y="625721"/>
                </a:cubicBezTo>
                <a:cubicBezTo>
                  <a:pt x="6492981" y="632943"/>
                  <a:pt x="6490961" y="637480"/>
                  <a:pt x="6489700" y="639331"/>
                </a:cubicBezTo>
                <a:lnTo>
                  <a:pt x="6472892" y="642128"/>
                </a:lnTo>
                <a:cubicBezTo>
                  <a:pt x="6469228" y="645997"/>
                  <a:pt x="6466665" y="649987"/>
                  <a:pt x="6465203" y="654099"/>
                </a:cubicBezTo>
                <a:cubicBezTo>
                  <a:pt x="6463741" y="658211"/>
                  <a:pt x="6463783" y="664824"/>
                  <a:pt x="6465328" y="673933"/>
                </a:cubicBezTo>
                <a:lnTo>
                  <a:pt x="6467748" y="688192"/>
                </a:lnTo>
                <a:lnTo>
                  <a:pt x="6487531" y="664740"/>
                </a:lnTo>
                <a:cubicBezTo>
                  <a:pt x="6490778" y="680159"/>
                  <a:pt x="6495296" y="691931"/>
                  <a:pt x="6501085" y="700055"/>
                </a:cubicBezTo>
                <a:cubicBezTo>
                  <a:pt x="6506874" y="708179"/>
                  <a:pt x="6511393" y="719950"/>
                  <a:pt x="6514639" y="735373"/>
                </a:cubicBezTo>
                <a:cubicBezTo>
                  <a:pt x="6534775" y="730176"/>
                  <a:pt x="6550320" y="725781"/>
                  <a:pt x="6561277" y="722187"/>
                </a:cubicBezTo>
                <a:cubicBezTo>
                  <a:pt x="6572234" y="718596"/>
                  <a:pt x="6585052" y="733136"/>
                  <a:pt x="6599733" y="765806"/>
                </a:cubicBezTo>
                <a:lnTo>
                  <a:pt x="6623112" y="738091"/>
                </a:lnTo>
                <a:cubicBezTo>
                  <a:pt x="6628023" y="747137"/>
                  <a:pt x="6633693" y="753498"/>
                  <a:pt x="6640122" y="757175"/>
                </a:cubicBezTo>
                <a:cubicBezTo>
                  <a:pt x="6646552" y="760853"/>
                  <a:pt x="6652562" y="759675"/>
                  <a:pt x="6658155" y="753641"/>
                </a:cubicBezTo>
                <a:cubicBezTo>
                  <a:pt x="6662209" y="767984"/>
                  <a:pt x="6668847" y="768915"/>
                  <a:pt x="6678070" y="756436"/>
                </a:cubicBezTo>
                <a:cubicBezTo>
                  <a:pt x="6687293" y="743953"/>
                  <a:pt x="6694134" y="746075"/>
                  <a:pt x="6698592" y="762794"/>
                </a:cubicBezTo>
                <a:cubicBezTo>
                  <a:pt x="6695355" y="767585"/>
                  <a:pt x="6693194" y="773952"/>
                  <a:pt x="6692113" y="781896"/>
                </a:cubicBezTo>
                <a:cubicBezTo>
                  <a:pt x="6691031" y="789838"/>
                  <a:pt x="6688871" y="796207"/>
                  <a:pt x="6685633" y="800995"/>
                </a:cubicBezTo>
                <a:cubicBezTo>
                  <a:pt x="6682802" y="804471"/>
                  <a:pt x="6679720" y="806459"/>
                  <a:pt x="6676385" y="806963"/>
                </a:cubicBezTo>
                <a:cubicBezTo>
                  <a:pt x="6673050" y="807467"/>
                  <a:pt x="6670262" y="804827"/>
                  <a:pt x="6668019" y="799039"/>
                </a:cubicBezTo>
                <a:cubicBezTo>
                  <a:pt x="6665498" y="802743"/>
                  <a:pt x="6660852" y="808251"/>
                  <a:pt x="6654082" y="815562"/>
                </a:cubicBezTo>
                <a:cubicBezTo>
                  <a:pt x="6647313" y="822874"/>
                  <a:pt x="6642759" y="822565"/>
                  <a:pt x="6640422" y="814630"/>
                </a:cubicBezTo>
                <a:cubicBezTo>
                  <a:pt x="6636494" y="814291"/>
                  <a:pt x="6628644" y="817887"/>
                  <a:pt x="6616871" y="825421"/>
                </a:cubicBezTo>
                <a:cubicBezTo>
                  <a:pt x="6605099" y="832955"/>
                  <a:pt x="6599760" y="844992"/>
                  <a:pt x="6600858" y="861535"/>
                </a:cubicBezTo>
                <a:lnTo>
                  <a:pt x="6584051" y="864332"/>
                </a:lnTo>
                <a:cubicBezTo>
                  <a:pt x="6577870" y="855483"/>
                  <a:pt x="6571191" y="850078"/>
                  <a:pt x="6564017" y="848116"/>
                </a:cubicBezTo>
                <a:lnTo>
                  <a:pt x="6547832" y="867304"/>
                </a:lnTo>
                <a:lnTo>
                  <a:pt x="6533193" y="844692"/>
                </a:lnTo>
                <a:lnTo>
                  <a:pt x="6515209" y="866013"/>
                </a:lnTo>
                <a:lnTo>
                  <a:pt x="6502991" y="857661"/>
                </a:lnTo>
                <a:lnTo>
                  <a:pt x="6506218" y="876674"/>
                </a:lnTo>
                <a:lnTo>
                  <a:pt x="6485008" y="878982"/>
                </a:lnTo>
                <a:cubicBezTo>
                  <a:pt x="6483866" y="902221"/>
                  <a:pt x="6481812" y="906559"/>
                  <a:pt x="6478845" y="891997"/>
                </a:cubicBezTo>
                <a:cubicBezTo>
                  <a:pt x="6475879" y="877434"/>
                  <a:pt x="6473652" y="864848"/>
                  <a:pt x="6472167" y="854239"/>
                </a:cubicBezTo>
                <a:cubicBezTo>
                  <a:pt x="6469581" y="841128"/>
                  <a:pt x="6465509" y="838343"/>
                  <a:pt x="6459948" y="845887"/>
                </a:cubicBezTo>
                <a:cubicBezTo>
                  <a:pt x="6454440" y="842069"/>
                  <a:pt x="6447688" y="843650"/>
                  <a:pt x="6439691" y="850633"/>
                </a:cubicBezTo>
                <a:cubicBezTo>
                  <a:pt x="6431696" y="857614"/>
                  <a:pt x="6424246" y="861451"/>
                  <a:pt x="6417343" y="862139"/>
                </a:cubicBezTo>
                <a:lnTo>
                  <a:pt x="6418400" y="906561"/>
                </a:lnTo>
                <a:lnTo>
                  <a:pt x="6439426" y="915892"/>
                </a:lnTo>
                <a:cubicBezTo>
                  <a:pt x="6443145" y="912077"/>
                  <a:pt x="6446405" y="912731"/>
                  <a:pt x="6449210" y="917854"/>
                </a:cubicBezTo>
                <a:cubicBezTo>
                  <a:pt x="6452014" y="922974"/>
                  <a:pt x="6453633" y="929857"/>
                  <a:pt x="6454065" y="938504"/>
                </a:cubicBezTo>
                <a:cubicBezTo>
                  <a:pt x="6461424" y="928827"/>
                  <a:pt x="6469093" y="927347"/>
                  <a:pt x="6477074" y="934062"/>
                </a:cubicBezTo>
                <a:lnTo>
                  <a:pt x="6491461" y="917006"/>
                </a:lnTo>
                <a:cubicBezTo>
                  <a:pt x="6496596" y="922337"/>
                  <a:pt x="6501553" y="925026"/>
                  <a:pt x="6506330" y="925070"/>
                </a:cubicBezTo>
                <a:cubicBezTo>
                  <a:pt x="6511109" y="925115"/>
                  <a:pt x="6516158" y="921983"/>
                  <a:pt x="6521478" y="915676"/>
                </a:cubicBezTo>
                <a:lnTo>
                  <a:pt x="6538100" y="924517"/>
                </a:lnTo>
                <a:lnTo>
                  <a:pt x="6561294" y="908439"/>
                </a:lnTo>
                <a:cubicBezTo>
                  <a:pt x="6562725" y="909715"/>
                  <a:pt x="6564421" y="911750"/>
                  <a:pt x="6566380" y="914543"/>
                </a:cubicBezTo>
                <a:cubicBezTo>
                  <a:pt x="6568339" y="917335"/>
                  <a:pt x="6569787" y="921091"/>
                  <a:pt x="6570722" y="925808"/>
                </a:cubicBezTo>
                <a:cubicBezTo>
                  <a:pt x="6571633" y="936744"/>
                  <a:pt x="6568047" y="942660"/>
                  <a:pt x="6559964" y="943560"/>
                </a:cubicBezTo>
                <a:cubicBezTo>
                  <a:pt x="6551880" y="944460"/>
                  <a:pt x="6545937" y="946033"/>
                  <a:pt x="6542133" y="948284"/>
                </a:cubicBezTo>
                <a:lnTo>
                  <a:pt x="6549393" y="991062"/>
                </a:lnTo>
                <a:lnTo>
                  <a:pt x="6555781" y="977781"/>
                </a:lnTo>
                <a:cubicBezTo>
                  <a:pt x="6558507" y="975023"/>
                  <a:pt x="6560851" y="975574"/>
                  <a:pt x="6562812" y="979435"/>
                </a:cubicBezTo>
                <a:cubicBezTo>
                  <a:pt x="6564772" y="983297"/>
                  <a:pt x="6566171" y="987825"/>
                  <a:pt x="6567007" y="993019"/>
                </a:cubicBezTo>
                <a:cubicBezTo>
                  <a:pt x="6569741" y="995605"/>
                  <a:pt x="6572740" y="998950"/>
                  <a:pt x="6576001" y="1003052"/>
                </a:cubicBezTo>
                <a:cubicBezTo>
                  <a:pt x="6579263" y="1007155"/>
                  <a:pt x="6582013" y="1012221"/>
                  <a:pt x="6584250" y="1018251"/>
                </a:cubicBezTo>
                <a:lnTo>
                  <a:pt x="6601058" y="1015453"/>
                </a:lnTo>
                <a:lnTo>
                  <a:pt x="6610924" y="1060851"/>
                </a:lnTo>
                <a:lnTo>
                  <a:pt x="6617747" y="1075599"/>
                </a:lnTo>
                <a:cubicBezTo>
                  <a:pt x="6619371" y="1084380"/>
                  <a:pt x="6621303" y="1087799"/>
                  <a:pt x="6623538" y="1085862"/>
                </a:cubicBezTo>
                <a:cubicBezTo>
                  <a:pt x="6625775" y="1083925"/>
                  <a:pt x="6628248" y="1080992"/>
                  <a:pt x="6630957" y="1077067"/>
                </a:cubicBezTo>
                <a:cubicBezTo>
                  <a:pt x="6632890" y="1075727"/>
                  <a:pt x="6635226" y="1076765"/>
                  <a:pt x="6637965" y="1080179"/>
                </a:cubicBezTo>
                <a:cubicBezTo>
                  <a:pt x="6639713" y="1081196"/>
                  <a:pt x="6642574" y="1081612"/>
                  <a:pt x="6646547" y="1081423"/>
                </a:cubicBezTo>
                <a:cubicBezTo>
                  <a:pt x="6650520" y="1081231"/>
                  <a:pt x="6652932" y="1082180"/>
                  <a:pt x="6653781" y="1084267"/>
                </a:cubicBezTo>
                <a:cubicBezTo>
                  <a:pt x="6654017" y="1086720"/>
                  <a:pt x="6653653" y="1088819"/>
                  <a:pt x="6652688" y="1090557"/>
                </a:cubicBezTo>
                <a:cubicBezTo>
                  <a:pt x="6651724" y="1092295"/>
                  <a:pt x="6651157" y="1093204"/>
                  <a:pt x="6650991" y="1093283"/>
                </a:cubicBezTo>
                <a:cubicBezTo>
                  <a:pt x="6642775" y="1101357"/>
                  <a:pt x="6634416" y="1104607"/>
                  <a:pt x="6625913" y="1103031"/>
                </a:cubicBezTo>
                <a:cubicBezTo>
                  <a:pt x="6617409" y="1101456"/>
                  <a:pt x="6609500" y="1104172"/>
                  <a:pt x="6602183" y="1111180"/>
                </a:cubicBezTo>
                <a:lnTo>
                  <a:pt x="6600224" y="1124784"/>
                </a:lnTo>
                <a:lnTo>
                  <a:pt x="6581048" y="1124319"/>
                </a:lnTo>
                <a:lnTo>
                  <a:pt x="6566691" y="1109570"/>
                </a:lnTo>
                <a:lnTo>
                  <a:pt x="6527546" y="1114501"/>
                </a:lnTo>
                <a:cubicBezTo>
                  <a:pt x="6527838" y="1115049"/>
                  <a:pt x="6528528" y="1117515"/>
                  <a:pt x="6529618" y="1121898"/>
                </a:cubicBezTo>
                <a:cubicBezTo>
                  <a:pt x="6530710" y="1126278"/>
                  <a:pt x="6530456" y="1129277"/>
                  <a:pt x="6528855" y="1130892"/>
                </a:cubicBezTo>
                <a:cubicBezTo>
                  <a:pt x="6524973" y="1132484"/>
                  <a:pt x="6521057" y="1131597"/>
                  <a:pt x="6517111" y="1128232"/>
                </a:cubicBezTo>
                <a:cubicBezTo>
                  <a:pt x="6513162" y="1124867"/>
                  <a:pt x="6509769" y="1122259"/>
                  <a:pt x="6506930" y="1120408"/>
                </a:cubicBezTo>
                <a:cubicBezTo>
                  <a:pt x="6477661" y="1134166"/>
                  <a:pt x="6445126" y="1137985"/>
                  <a:pt x="6409327" y="1131870"/>
                </a:cubicBezTo>
                <a:cubicBezTo>
                  <a:pt x="6373528" y="1125754"/>
                  <a:pt x="6339819" y="1123100"/>
                  <a:pt x="6308198" y="1123908"/>
                </a:cubicBezTo>
                <a:cubicBezTo>
                  <a:pt x="6303386" y="1112822"/>
                  <a:pt x="6296725" y="1108486"/>
                  <a:pt x="6288213" y="1110905"/>
                </a:cubicBezTo>
                <a:cubicBezTo>
                  <a:pt x="6279703" y="1113321"/>
                  <a:pt x="6272749" y="1117714"/>
                  <a:pt x="6267354" y="1124085"/>
                </a:cubicBezTo>
                <a:cubicBezTo>
                  <a:pt x="6257283" y="1123456"/>
                  <a:pt x="6224482" y="1126000"/>
                  <a:pt x="6168953" y="1131715"/>
                </a:cubicBezTo>
                <a:cubicBezTo>
                  <a:pt x="6113422" y="1137432"/>
                  <a:pt x="6079153" y="1142231"/>
                  <a:pt x="6066147" y="1146109"/>
                </a:cubicBezTo>
                <a:cubicBezTo>
                  <a:pt x="6054031" y="1136046"/>
                  <a:pt x="6040415" y="1136105"/>
                  <a:pt x="6025303" y="1146286"/>
                </a:cubicBezTo>
                <a:cubicBezTo>
                  <a:pt x="6010189" y="1156468"/>
                  <a:pt x="5996576" y="1156527"/>
                  <a:pt x="5984460" y="1146463"/>
                </a:cubicBezTo>
                <a:cubicBezTo>
                  <a:pt x="5969651" y="1152191"/>
                  <a:pt x="5950144" y="1152714"/>
                  <a:pt x="5925937" y="1148036"/>
                </a:cubicBezTo>
                <a:cubicBezTo>
                  <a:pt x="5901730" y="1143359"/>
                  <a:pt x="5882223" y="1143882"/>
                  <a:pt x="5867413" y="1149612"/>
                </a:cubicBezTo>
                <a:lnTo>
                  <a:pt x="5847186" y="1143880"/>
                </a:lnTo>
                <a:cubicBezTo>
                  <a:pt x="5823043" y="1155819"/>
                  <a:pt x="5800253" y="1162001"/>
                  <a:pt x="5778815" y="1162424"/>
                </a:cubicBezTo>
                <a:cubicBezTo>
                  <a:pt x="5757376" y="1162846"/>
                  <a:pt x="5734586" y="1169028"/>
                  <a:pt x="5710442" y="1180967"/>
                </a:cubicBezTo>
                <a:lnTo>
                  <a:pt x="5678863" y="1181631"/>
                </a:lnTo>
                <a:cubicBezTo>
                  <a:pt x="5672880" y="1174416"/>
                  <a:pt x="5655322" y="1169798"/>
                  <a:pt x="5626193" y="1167775"/>
                </a:cubicBezTo>
                <a:cubicBezTo>
                  <a:pt x="5597063" y="1165752"/>
                  <a:pt x="5576997" y="1166831"/>
                  <a:pt x="5565990" y="1171009"/>
                </a:cubicBezTo>
                <a:cubicBezTo>
                  <a:pt x="5560705" y="1160189"/>
                  <a:pt x="5552152" y="1156920"/>
                  <a:pt x="5540331" y="1161204"/>
                </a:cubicBezTo>
                <a:cubicBezTo>
                  <a:pt x="5528508" y="1165486"/>
                  <a:pt x="5519664" y="1170946"/>
                  <a:pt x="5513795" y="1177582"/>
                </a:cubicBezTo>
                <a:cubicBezTo>
                  <a:pt x="5507921" y="1175183"/>
                  <a:pt x="5500815" y="1174905"/>
                  <a:pt x="5492476" y="1176749"/>
                </a:cubicBezTo>
                <a:cubicBezTo>
                  <a:pt x="5484139" y="1178592"/>
                  <a:pt x="5476936" y="1181223"/>
                  <a:pt x="5470866" y="1184644"/>
                </a:cubicBezTo>
                <a:lnTo>
                  <a:pt x="5446855" y="1181046"/>
                </a:lnTo>
                <a:lnTo>
                  <a:pt x="5428716" y="1168428"/>
                </a:lnTo>
                <a:lnTo>
                  <a:pt x="5296143" y="1191743"/>
                </a:lnTo>
                <a:lnTo>
                  <a:pt x="5278922" y="1207158"/>
                </a:lnTo>
                <a:cubicBezTo>
                  <a:pt x="5273125" y="1210542"/>
                  <a:pt x="5267269" y="1212177"/>
                  <a:pt x="5261356" y="1212059"/>
                </a:cubicBezTo>
                <a:cubicBezTo>
                  <a:pt x="5255443" y="1211941"/>
                  <a:pt x="5250206" y="1208945"/>
                  <a:pt x="5245647" y="1203070"/>
                </a:cubicBezTo>
                <a:lnTo>
                  <a:pt x="5199323" y="1200624"/>
                </a:lnTo>
                <a:cubicBezTo>
                  <a:pt x="5189343" y="1205294"/>
                  <a:pt x="5182064" y="1205592"/>
                  <a:pt x="5177484" y="1201511"/>
                </a:cubicBezTo>
                <a:cubicBezTo>
                  <a:pt x="5172901" y="1197433"/>
                  <a:pt x="5162784" y="1199326"/>
                  <a:pt x="5147128" y="1207197"/>
                </a:cubicBezTo>
                <a:cubicBezTo>
                  <a:pt x="5141252" y="1210626"/>
                  <a:pt x="5135554" y="1212172"/>
                  <a:pt x="5130036" y="1211833"/>
                </a:cubicBezTo>
                <a:cubicBezTo>
                  <a:pt x="5124518" y="1211494"/>
                  <a:pt x="5120386" y="1207873"/>
                  <a:pt x="5117638" y="1200976"/>
                </a:cubicBezTo>
                <a:cubicBezTo>
                  <a:pt x="5104499" y="1207666"/>
                  <a:pt x="5091666" y="1212042"/>
                  <a:pt x="5079147" y="1214102"/>
                </a:cubicBezTo>
                <a:cubicBezTo>
                  <a:pt x="5066625" y="1216161"/>
                  <a:pt x="5053795" y="1220537"/>
                  <a:pt x="5040653" y="1227225"/>
                </a:cubicBezTo>
                <a:cubicBezTo>
                  <a:pt x="5000581" y="1213647"/>
                  <a:pt x="4950952" y="1208306"/>
                  <a:pt x="4891764" y="1211206"/>
                </a:cubicBezTo>
                <a:cubicBezTo>
                  <a:pt x="4832578" y="1214107"/>
                  <a:pt x="4784256" y="1225158"/>
                  <a:pt x="4746797" y="1244360"/>
                </a:cubicBezTo>
                <a:cubicBezTo>
                  <a:pt x="4741115" y="1231625"/>
                  <a:pt x="4733034" y="1228090"/>
                  <a:pt x="4722557" y="1233754"/>
                </a:cubicBezTo>
                <a:cubicBezTo>
                  <a:pt x="4712083" y="1239420"/>
                  <a:pt x="4702765" y="1245147"/>
                  <a:pt x="4694605" y="1250933"/>
                </a:cubicBezTo>
                <a:lnTo>
                  <a:pt x="4653762" y="1251110"/>
                </a:lnTo>
                <a:cubicBezTo>
                  <a:pt x="4647851" y="1254441"/>
                  <a:pt x="4641275" y="1256717"/>
                  <a:pt x="4634043" y="1257939"/>
                </a:cubicBezTo>
                <a:cubicBezTo>
                  <a:pt x="4626809" y="1259160"/>
                  <a:pt x="4620332" y="1258526"/>
                  <a:pt x="4614617" y="1256038"/>
                </a:cubicBezTo>
                <a:lnTo>
                  <a:pt x="4571687" y="1263100"/>
                </a:lnTo>
                <a:lnTo>
                  <a:pt x="4572994" y="1279491"/>
                </a:lnTo>
                <a:cubicBezTo>
                  <a:pt x="4574849" y="1284156"/>
                  <a:pt x="4577698" y="1286830"/>
                  <a:pt x="4581544" y="1287521"/>
                </a:cubicBezTo>
                <a:cubicBezTo>
                  <a:pt x="4585387" y="1288209"/>
                  <a:pt x="4589280" y="1287443"/>
                  <a:pt x="4593221" y="1285223"/>
                </a:cubicBezTo>
                <a:cubicBezTo>
                  <a:pt x="4604639" y="1290682"/>
                  <a:pt x="4617526" y="1293890"/>
                  <a:pt x="4631881" y="1294841"/>
                </a:cubicBezTo>
                <a:cubicBezTo>
                  <a:pt x="4646234" y="1295793"/>
                  <a:pt x="4659315" y="1293180"/>
                  <a:pt x="4671124" y="1287003"/>
                </a:cubicBezTo>
                <a:cubicBezTo>
                  <a:pt x="4677584" y="1291570"/>
                  <a:pt x="4684271" y="1292796"/>
                  <a:pt x="4691186" y="1290685"/>
                </a:cubicBezTo>
                <a:cubicBezTo>
                  <a:pt x="4698102" y="1288571"/>
                  <a:pt x="4704464" y="1285702"/>
                  <a:pt x="4710269" y="1282072"/>
                </a:cubicBezTo>
                <a:cubicBezTo>
                  <a:pt x="4725600" y="1290800"/>
                  <a:pt x="4743320" y="1297469"/>
                  <a:pt x="4763430" y="1302075"/>
                </a:cubicBezTo>
                <a:cubicBezTo>
                  <a:pt x="4783539" y="1306684"/>
                  <a:pt x="4801358" y="1310440"/>
                  <a:pt x="4816883" y="1313351"/>
                </a:cubicBezTo>
                <a:cubicBezTo>
                  <a:pt x="4829028" y="1321374"/>
                  <a:pt x="4842063" y="1327116"/>
                  <a:pt x="4855984" y="1330569"/>
                </a:cubicBezTo>
                <a:cubicBezTo>
                  <a:pt x="4869907" y="1334025"/>
                  <a:pt x="4882710" y="1332757"/>
                  <a:pt x="4894396" y="1326769"/>
                </a:cubicBezTo>
                <a:lnTo>
                  <a:pt x="4912537" y="1339384"/>
                </a:lnTo>
                <a:lnTo>
                  <a:pt x="4942806" y="1322327"/>
                </a:lnTo>
                <a:cubicBezTo>
                  <a:pt x="4949494" y="1327005"/>
                  <a:pt x="4957096" y="1328669"/>
                  <a:pt x="4965610" y="1327320"/>
                </a:cubicBezTo>
                <a:cubicBezTo>
                  <a:pt x="4974124" y="1325973"/>
                  <a:pt x="4981399" y="1323539"/>
                  <a:pt x="4987434" y="1320019"/>
                </a:cubicBezTo>
                <a:lnTo>
                  <a:pt x="5014449" y="1344762"/>
                </a:lnTo>
                <a:cubicBezTo>
                  <a:pt x="5022296" y="1340222"/>
                  <a:pt x="5030674" y="1337167"/>
                  <a:pt x="5039581" y="1335596"/>
                </a:cubicBezTo>
                <a:cubicBezTo>
                  <a:pt x="5048490" y="1334028"/>
                  <a:pt x="5056249" y="1335601"/>
                  <a:pt x="5062859" y="1340323"/>
                </a:cubicBezTo>
                <a:cubicBezTo>
                  <a:pt x="5073286" y="1336112"/>
                  <a:pt x="5086520" y="1338172"/>
                  <a:pt x="5102561" y="1346500"/>
                </a:cubicBezTo>
                <a:cubicBezTo>
                  <a:pt x="5118601" y="1354828"/>
                  <a:pt x="5131641" y="1362706"/>
                  <a:pt x="5141679" y="1370132"/>
                </a:cubicBezTo>
                <a:lnTo>
                  <a:pt x="5153030" y="1363736"/>
                </a:lnTo>
                <a:cubicBezTo>
                  <a:pt x="5153118" y="1366899"/>
                  <a:pt x="5150238" y="1372091"/>
                  <a:pt x="5144389" y="1379310"/>
                </a:cubicBezTo>
                <a:cubicBezTo>
                  <a:pt x="5138540" y="1386532"/>
                  <a:pt x="5134291" y="1391069"/>
                  <a:pt x="5131637" y="1392920"/>
                </a:cubicBezTo>
                <a:lnTo>
                  <a:pt x="5096275" y="1395717"/>
                </a:lnTo>
                <a:cubicBezTo>
                  <a:pt x="5088565" y="1399587"/>
                  <a:pt x="5083172" y="1403576"/>
                  <a:pt x="5080096" y="1407688"/>
                </a:cubicBezTo>
                <a:cubicBezTo>
                  <a:pt x="5077020" y="1411801"/>
                  <a:pt x="5077108" y="1418413"/>
                  <a:pt x="5080360" y="1427522"/>
                </a:cubicBezTo>
                <a:lnTo>
                  <a:pt x="5085452" y="1441781"/>
                </a:lnTo>
                <a:lnTo>
                  <a:pt x="5127074" y="1418329"/>
                </a:lnTo>
                <a:cubicBezTo>
                  <a:pt x="5133905" y="1433748"/>
                  <a:pt x="5143411" y="1445520"/>
                  <a:pt x="5155591" y="1453644"/>
                </a:cubicBezTo>
                <a:cubicBezTo>
                  <a:pt x="5167772" y="1461768"/>
                  <a:pt x="5177278" y="1473539"/>
                  <a:pt x="5184109" y="1488961"/>
                </a:cubicBezTo>
                <a:cubicBezTo>
                  <a:pt x="5226475" y="1483765"/>
                  <a:pt x="5259183" y="1479370"/>
                  <a:pt x="5282235" y="1475776"/>
                </a:cubicBezTo>
                <a:cubicBezTo>
                  <a:pt x="5305287" y="1472185"/>
                  <a:pt x="5332258" y="1486724"/>
                  <a:pt x="5363147" y="1519395"/>
                </a:cubicBezTo>
                <a:lnTo>
                  <a:pt x="5412336" y="1491680"/>
                </a:lnTo>
                <a:cubicBezTo>
                  <a:pt x="5422667" y="1500726"/>
                  <a:pt x="5434598" y="1507087"/>
                  <a:pt x="5448125" y="1510764"/>
                </a:cubicBezTo>
                <a:cubicBezTo>
                  <a:pt x="5461652" y="1514442"/>
                  <a:pt x="5474298" y="1513264"/>
                  <a:pt x="5486065" y="1507230"/>
                </a:cubicBezTo>
                <a:cubicBezTo>
                  <a:pt x="5494594" y="1521572"/>
                  <a:pt x="5508561" y="1522504"/>
                  <a:pt x="5527967" y="1510024"/>
                </a:cubicBezTo>
                <a:cubicBezTo>
                  <a:pt x="5547372" y="1497542"/>
                  <a:pt x="5561765" y="1499664"/>
                  <a:pt x="5571144" y="1516383"/>
                </a:cubicBezTo>
                <a:cubicBezTo>
                  <a:pt x="5564333" y="1521174"/>
                  <a:pt x="5559787" y="1527541"/>
                  <a:pt x="5557512" y="1535485"/>
                </a:cubicBezTo>
                <a:cubicBezTo>
                  <a:pt x="5555236" y="1543427"/>
                  <a:pt x="5550690" y="1549796"/>
                  <a:pt x="5543879" y="1554584"/>
                </a:cubicBezTo>
                <a:cubicBezTo>
                  <a:pt x="5537922" y="1558060"/>
                  <a:pt x="5531437" y="1560048"/>
                  <a:pt x="5524421" y="1560552"/>
                </a:cubicBezTo>
                <a:cubicBezTo>
                  <a:pt x="5517404" y="1561056"/>
                  <a:pt x="5511537" y="1558416"/>
                  <a:pt x="5506820" y="1552627"/>
                </a:cubicBezTo>
                <a:cubicBezTo>
                  <a:pt x="5501515" y="1556332"/>
                  <a:pt x="5491739" y="1561840"/>
                  <a:pt x="5477496" y="1569150"/>
                </a:cubicBezTo>
                <a:cubicBezTo>
                  <a:pt x="5463252" y="1576463"/>
                  <a:pt x="5453672" y="1576153"/>
                  <a:pt x="5448755" y="1568219"/>
                </a:cubicBezTo>
                <a:cubicBezTo>
                  <a:pt x="5440491" y="1567880"/>
                  <a:pt x="5423975" y="1571476"/>
                  <a:pt x="5399204" y="1579010"/>
                </a:cubicBezTo>
                <a:cubicBezTo>
                  <a:pt x="5374435" y="1586544"/>
                  <a:pt x="5363203" y="1598581"/>
                  <a:pt x="5365512" y="1615124"/>
                </a:cubicBezTo>
                <a:lnTo>
                  <a:pt x="5330150" y="1617921"/>
                </a:lnTo>
                <a:cubicBezTo>
                  <a:pt x="5317145" y="1609072"/>
                  <a:pt x="5303094" y="1603667"/>
                  <a:pt x="5288000" y="1601705"/>
                </a:cubicBezTo>
                <a:lnTo>
                  <a:pt x="5253946" y="1620892"/>
                </a:lnTo>
                <a:lnTo>
                  <a:pt x="5223146" y="1598281"/>
                </a:lnTo>
                <a:lnTo>
                  <a:pt x="5185309" y="1619602"/>
                </a:lnTo>
                <a:lnTo>
                  <a:pt x="5159601" y="1611250"/>
                </a:lnTo>
                <a:lnTo>
                  <a:pt x="5166391" y="1630263"/>
                </a:lnTo>
                <a:lnTo>
                  <a:pt x="5121765" y="1632571"/>
                </a:lnTo>
                <a:cubicBezTo>
                  <a:pt x="5119363" y="1655809"/>
                  <a:pt x="5115042" y="1660148"/>
                  <a:pt x="5108800" y="1645586"/>
                </a:cubicBezTo>
                <a:cubicBezTo>
                  <a:pt x="5102558" y="1631022"/>
                  <a:pt x="5097873" y="1618437"/>
                  <a:pt x="5094748" y="1607828"/>
                </a:cubicBezTo>
                <a:cubicBezTo>
                  <a:pt x="5089308" y="1594717"/>
                  <a:pt x="5080740" y="1591932"/>
                  <a:pt x="5069041" y="1599476"/>
                </a:cubicBezTo>
                <a:cubicBezTo>
                  <a:pt x="5057451" y="1595658"/>
                  <a:pt x="5043245" y="1597239"/>
                  <a:pt x="5026420" y="1604222"/>
                </a:cubicBezTo>
                <a:cubicBezTo>
                  <a:pt x="5009598" y="1611203"/>
                  <a:pt x="4993922" y="1615040"/>
                  <a:pt x="4979399" y="1615728"/>
                </a:cubicBezTo>
                <a:lnTo>
                  <a:pt x="4981624" y="1660150"/>
                </a:lnTo>
                <a:lnTo>
                  <a:pt x="5025862" y="1669481"/>
                </a:lnTo>
                <a:cubicBezTo>
                  <a:pt x="5033685" y="1665666"/>
                  <a:pt x="5040546" y="1666320"/>
                  <a:pt x="5046448" y="1671443"/>
                </a:cubicBezTo>
                <a:cubicBezTo>
                  <a:pt x="5052347" y="1676563"/>
                  <a:pt x="5055752" y="1683445"/>
                  <a:pt x="5056662" y="1692093"/>
                </a:cubicBezTo>
                <a:cubicBezTo>
                  <a:pt x="5072146" y="1682415"/>
                  <a:pt x="5088281" y="1680935"/>
                  <a:pt x="5105072" y="1687651"/>
                </a:cubicBezTo>
                <a:lnTo>
                  <a:pt x="5135343" y="1670594"/>
                </a:lnTo>
                <a:cubicBezTo>
                  <a:pt x="5146146" y="1675926"/>
                  <a:pt x="5156576" y="1678615"/>
                  <a:pt x="5166628" y="1678659"/>
                </a:cubicBezTo>
                <a:cubicBezTo>
                  <a:pt x="5176681" y="1678703"/>
                  <a:pt x="5187305" y="1675572"/>
                  <a:pt x="5198497" y="1669265"/>
                </a:cubicBezTo>
                <a:lnTo>
                  <a:pt x="5233470" y="1678106"/>
                </a:lnTo>
                <a:lnTo>
                  <a:pt x="5282270" y="1662028"/>
                </a:lnTo>
                <a:cubicBezTo>
                  <a:pt x="5285281" y="1663304"/>
                  <a:pt x="5288849" y="1665339"/>
                  <a:pt x="5292971" y="1668131"/>
                </a:cubicBezTo>
                <a:cubicBezTo>
                  <a:pt x="5297092" y="1670924"/>
                  <a:pt x="5300139" y="1674680"/>
                  <a:pt x="5302108" y="1679397"/>
                </a:cubicBezTo>
                <a:cubicBezTo>
                  <a:pt x="5304023" y="1690332"/>
                  <a:pt x="5296478" y="1696249"/>
                  <a:pt x="5279472" y="1697149"/>
                </a:cubicBezTo>
                <a:cubicBezTo>
                  <a:pt x="5262464" y="1698049"/>
                  <a:pt x="5249960" y="1699621"/>
                  <a:pt x="5241957" y="1701873"/>
                </a:cubicBezTo>
                <a:lnTo>
                  <a:pt x="5257231" y="1744651"/>
                </a:lnTo>
                <a:lnTo>
                  <a:pt x="5270670" y="1731370"/>
                </a:lnTo>
                <a:cubicBezTo>
                  <a:pt x="5276408" y="1728612"/>
                  <a:pt x="5281338" y="1729162"/>
                  <a:pt x="5285463" y="1733024"/>
                </a:cubicBezTo>
                <a:cubicBezTo>
                  <a:pt x="5289589" y="1736886"/>
                  <a:pt x="5292532" y="1741413"/>
                  <a:pt x="5294291" y="1746607"/>
                </a:cubicBezTo>
                <a:cubicBezTo>
                  <a:pt x="5300043" y="1749193"/>
                  <a:pt x="5306352" y="1752539"/>
                  <a:pt x="5313214" y="1756641"/>
                </a:cubicBezTo>
                <a:cubicBezTo>
                  <a:pt x="5320076" y="1760744"/>
                  <a:pt x="5325863" y="1765810"/>
                  <a:pt x="5330570" y="1771839"/>
                </a:cubicBezTo>
                <a:lnTo>
                  <a:pt x="5365933" y="1769042"/>
                </a:lnTo>
                <a:lnTo>
                  <a:pt x="5386691" y="1814440"/>
                </a:lnTo>
                <a:lnTo>
                  <a:pt x="5401047" y="1829188"/>
                </a:lnTo>
                <a:cubicBezTo>
                  <a:pt x="5404464" y="1837968"/>
                  <a:pt x="5408528" y="1841388"/>
                  <a:pt x="5413232" y="1839450"/>
                </a:cubicBezTo>
                <a:cubicBezTo>
                  <a:pt x="5417938" y="1837513"/>
                  <a:pt x="5423141" y="1834581"/>
                  <a:pt x="5428841" y="1830656"/>
                </a:cubicBezTo>
                <a:cubicBezTo>
                  <a:pt x="5432907" y="1829316"/>
                  <a:pt x="5437822" y="1830353"/>
                  <a:pt x="5443585" y="1833767"/>
                </a:cubicBezTo>
                <a:cubicBezTo>
                  <a:pt x="5447264" y="1834785"/>
                  <a:pt x="5453283" y="1835200"/>
                  <a:pt x="5461642" y="1835011"/>
                </a:cubicBezTo>
                <a:cubicBezTo>
                  <a:pt x="5470001" y="1834819"/>
                  <a:pt x="5475076" y="1835768"/>
                  <a:pt x="5476862" y="1837855"/>
                </a:cubicBezTo>
                <a:cubicBezTo>
                  <a:pt x="5477359" y="1840309"/>
                  <a:pt x="5476593" y="1842407"/>
                  <a:pt x="5474562" y="1844145"/>
                </a:cubicBezTo>
                <a:cubicBezTo>
                  <a:pt x="5472533" y="1845883"/>
                  <a:pt x="5471342" y="1846792"/>
                  <a:pt x="5470991" y="1846872"/>
                </a:cubicBezTo>
                <a:cubicBezTo>
                  <a:pt x="5453705" y="1854946"/>
                  <a:pt x="5436118" y="1858195"/>
                  <a:pt x="5418227" y="1856620"/>
                </a:cubicBezTo>
                <a:cubicBezTo>
                  <a:pt x="5400337" y="1855045"/>
                  <a:pt x="5383695" y="1857761"/>
                  <a:pt x="5368301" y="1864769"/>
                </a:cubicBezTo>
                <a:cubicBezTo>
                  <a:pt x="5360732" y="1869033"/>
                  <a:pt x="5358647" y="1875918"/>
                  <a:pt x="5362041" y="1885423"/>
                </a:cubicBezTo>
                <a:lnTo>
                  <a:pt x="5338560" y="1921493"/>
                </a:lnTo>
                <a:lnTo>
                  <a:pt x="5373142" y="1941974"/>
                </a:lnTo>
                <a:cubicBezTo>
                  <a:pt x="5382176" y="1937834"/>
                  <a:pt x="5390402" y="1937006"/>
                  <a:pt x="5397820" y="1939487"/>
                </a:cubicBezTo>
                <a:cubicBezTo>
                  <a:pt x="5405241" y="1941966"/>
                  <a:pt x="5414412" y="1940605"/>
                  <a:pt x="5425336" y="1935401"/>
                </a:cubicBezTo>
                <a:lnTo>
                  <a:pt x="5432126" y="1954413"/>
                </a:lnTo>
                <a:cubicBezTo>
                  <a:pt x="5439216" y="1967903"/>
                  <a:pt x="5448267" y="1967798"/>
                  <a:pt x="5459284" y="1954096"/>
                </a:cubicBezTo>
                <a:cubicBezTo>
                  <a:pt x="5470299" y="1940398"/>
                  <a:pt x="5481474" y="1946234"/>
                  <a:pt x="5492805" y="1971606"/>
                </a:cubicBezTo>
                <a:cubicBezTo>
                  <a:pt x="5517601" y="1979520"/>
                  <a:pt x="5541350" y="1990879"/>
                  <a:pt x="5564059" y="2005679"/>
                </a:cubicBezTo>
                <a:cubicBezTo>
                  <a:pt x="5579090" y="1997924"/>
                  <a:pt x="5593715" y="1995392"/>
                  <a:pt x="5607933" y="1998086"/>
                </a:cubicBezTo>
                <a:cubicBezTo>
                  <a:pt x="5622153" y="2000780"/>
                  <a:pt x="5636582" y="2004067"/>
                  <a:pt x="5651226" y="2007950"/>
                </a:cubicBezTo>
                <a:cubicBezTo>
                  <a:pt x="5627187" y="2026014"/>
                  <a:pt x="5607810" y="2036456"/>
                  <a:pt x="5593099" y="2039275"/>
                </a:cubicBezTo>
                <a:cubicBezTo>
                  <a:pt x="5578386" y="2042093"/>
                  <a:pt x="5563840" y="2046960"/>
                  <a:pt x="5549453" y="2053876"/>
                </a:cubicBezTo>
                <a:lnTo>
                  <a:pt x="5561335" y="2087149"/>
                </a:lnTo>
                <a:lnTo>
                  <a:pt x="5602707" y="2126640"/>
                </a:lnTo>
                <a:cubicBezTo>
                  <a:pt x="5603730" y="2122613"/>
                  <a:pt x="5604910" y="2117429"/>
                  <a:pt x="5606242" y="2111087"/>
                </a:cubicBezTo>
                <a:cubicBezTo>
                  <a:pt x="5607577" y="2104746"/>
                  <a:pt x="5609179" y="2100749"/>
                  <a:pt x="5611053" y="2099100"/>
                </a:cubicBezTo>
                <a:cubicBezTo>
                  <a:pt x="5614856" y="2097551"/>
                  <a:pt x="5617983" y="2098881"/>
                  <a:pt x="5620433" y="2103092"/>
                </a:cubicBezTo>
                <a:cubicBezTo>
                  <a:pt x="5622883" y="2107303"/>
                  <a:pt x="5624542" y="2110886"/>
                  <a:pt x="5625409" y="2113848"/>
                </a:cubicBezTo>
                <a:lnTo>
                  <a:pt x="5712964" y="2104478"/>
                </a:lnTo>
                <a:cubicBezTo>
                  <a:pt x="5739020" y="2111683"/>
                  <a:pt x="5764034" y="2122331"/>
                  <a:pt x="5788002" y="2136420"/>
                </a:cubicBezTo>
                <a:cubicBezTo>
                  <a:pt x="5802997" y="2134392"/>
                  <a:pt x="5817731" y="2133227"/>
                  <a:pt x="5832203" y="2132923"/>
                </a:cubicBezTo>
                <a:cubicBezTo>
                  <a:pt x="5846677" y="2132618"/>
                  <a:pt x="5860562" y="2129076"/>
                  <a:pt x="5873860" y="2122297"/>
                </a:cubicBezTo>
                <a:cubicBezTo>
                  <a:pt x="5890045" y="2119361"/>
                  <a:pt x="5909868" y="2118661"/>
                  <a:pt x="5933330" y="2120190"/>
                </a:cubicBezTo>
                <a:cubicBezTo>
                  <a:pt x="5956790" y="2121719"/>
                  <a:pt x="5976420" y="2126836"/>
                  <a:pt x="5992215" y="2135540"/>
                </a:cubicBezTo>
                <a:lnTo>
                  <a:pt x="6076766" y="2105026"/>
                </a:lnTo>
                <a:lnTo>
                  <a:pt x="6104170" y="2118130"/>
                </a:lnTo>
                <a:lnTo>
                  <a:pt x="6092041" y="2147804"/>
                </a:lnTo>
                <a:lnTo>
                  <a:pt x="6078604" y="2161084"/>
                </a:lnTo>
                <a:lnTo>
                  <a:pt x="6004096" y="2168810"/>
                </a:lnTo>
                <a:cubicBezTo>
                  <a:pt x="6003086" y="2165455"/>
                  <a:pt x="6000862" y="2160286"/>
                  <a:pt x="5997422" y="2153303"/>
                </a:cubicBezTo>
                <a:cubicBezTo>
                  <a:pt x="5993982" y="2146319"/>
                  <a:pt x="5990289" y="2143404"/>
                  <a:pt x="5986344" y="2144557"/>
                </a:cubicBezTo>
                <a:cubicBezTo>
                  <a:pt x="5984560" y="2145921"/>
                  <a:pt x="5983304" y="2148767"/>
                  <a:pt x="5982578" y="2153101"/>
                </a:cubicBezTo>
                <a:cubicBezTo>
                  <a:pt x="5981854" y="2157437"/>
                  <a:pt x="5981022" y="2161473"/>
                  <a:pt x="5980085" y="2165212"/>
                </a:cubicBezTo>
                <a:lnTo>
                  <a:pt x="5940940" y="2170142"/>
                </a:lnTo>
                <a:lnTo>
                  <a:pt x="5922940" y="2208832"/>
                </a:lnTo>
                <a:cubicBezTo>
                  <a:pt x="5937930" y="2211566"/>
                  <a:pt x="5952806" y="2210796"/>
                  <a:pt x="5967565" y="2206524"/>
                </a:cubicBezTo>
                <a:cubicBezTo>
                  <a:pt x="5982327" y="2202250"/>
                  <a:pt x="5995506" y="2196726"/>
                  <a:pt x="6007102" y="2189957"/>
                </a:cubicBezTo>
                <a:lnTo>
                  <a:pt x="6011414" y="2227491"/>
                </a:lnTo>
                <a:cubicBezTo>
                  <a:pt x="6020347" y="2221744"/>
                  <a:pt x="6027695" y="2214749"/>
                  <a:pt x="6033463" y="2206504"/>
                </a:cubicBezTo>
                <a:cubicBezTo>
                  <a:pt x="6039230" y="2198258"/>
                  <a:pt x="6046579" y="2191262"/>
                  <a:pt x="6055512" y="2185515"/>
                </a:cubicBezTo>
                <a:cubicBezTo>
                  <a:pt x="6073332" y="2190343"/>
                  <a:pt x="6092041" y="2192884"/>
                  <a:pt x="6111639" y="2193142"/>
                </a:cubicBezTo>
                <a:cubicBezTo>
                  <a:pt x="6131236" y="2193398"/>
                  <a:pt x="6149716" y="2188934"/>
                  <a:pt x="6167078" y="2179746"/>
                </a:cubicBezTo>
                <a:cubicBezTo>
                  <a:pt x="6175649" y="2173252"/>
                  <a:pt x="6178337" y="2162220"/>
                  <a:pt x="6175146" y="2146651"/>
                </a:cubicBezTo>
                <a:cubicBezTo>
                  <a:pt x="6171953" y="2131084"/>
                  <a:pt x="6168215" y="2117966"/>
                  <a:pt x="6163932" y="2107295"/>
                </a:cubicBezTo>
                <a:lnTo>
                  <a:pt x="6155445" y="2083528"/>
                </a:lnTo>
                <a:cubicBezTo>
                  <a:pt x="6129831" y="2093205"/>
                  <a:pt x="6103327" y="2094818"/>
                  <a:pt x="6075931" y="2088368"/>
                </a:cubicBezTo>
                <a:cubicBezTo>
                  <a:pt x="6048536" y="2081918"/>
                  <a:pt x="6021278" y="2078245"/>
                  <a:pt x="5994162" y="2077348"/>
                </a:cubicBezTo>
                <a:cubicBezTo>
                  <a:pt x="5993723" y="2077714"/>
                  <a:pt x="5991761" y="2078583"/>
                  <a:pt x="5988274" y="2079952"/>
                </a:cubicBezTo>
                <a:cubicBezTo>
                  <a:pt x="5984787" y="2081323"/>
                  <a:pt x="5982400" y="2081001"/>
                  <a:pt x="5981114" y="2078990"/>
                </a:cubicBezTo>
                <a:cubicBezTo>
                  <a:pt x="5981926" y="2077820"/>
                  <a:pt x="5985650" y="2072867"/>
                  <a:pt x="5992283" y="2064134"/>
                </a:cubicBezTo>
                <a:cubicBezTo>
                  <a:pt x="5998917" y="2055398"/>
                  <a:pt x="6003587" y="2049914"/>
                  <a:pt x="6006292" y="2047675"/>
                </a:cubicBezTo>
                <a:cubicBezTo>
                  <a:pt x="6012111" y="2058670"/>
                  <a:pt x="6023703" y="2063556"/>
                  <a:pt x="6041069" y="2062334"/>
                </a:cubicBezTo>
                <a:cubicBezTo>
                  <a:pt x="6058435" y="2061115"/>
                  <a:pt x="6072113" y="2059117"/>
                  <a:pt x="6082106" y="2056339"/>
                </a:cubicBezTo>
                <a:cubicBezTo>
                  <a:pt x="6101607" y="2059508"/>
                  <a:pt x="6121685" y="2062703"/>
                  <a:pt x="6142345" y="2065933"/>
                </a:cubicBezTo>
                <a:cubicBezTo>
                  <a:pt x="6163004" y="2069160"/>
                  <a:pt x="6183507" y="2073546"/>
                  <a:pt x="6203855" y="2079089"/>
                </a:cubicBezTo>
                <a:cubicBezTo>
                  <a:pt x="6218934" y="2072258"/>
                  <a:pt x="6233369" y="2070786"/>
                  <a:pt x="6247160" y="2074671"/>
                </a:cubicBezTo>
                <a:cubicBezTo>
                  <a:pt x="6260954" y="2078555"/>
                  <a:pt x="6274441" y="2077617"/>
                  <a:pt x="6287628" y="2071852"/>
                </a:cubicBezTo>
                <a:lnTo>
                  <a:pt x="6288158" y="2111520"/>
                </a:lnTo>
                <a:lnTo>
                  <a:pt x="6254882" y="2107432"/>
                </a:lnTo>
                <a:lnTo>
                  <a:pt x="6227618" y="2145633"/>
                </a:lnTo>
                <a:cubicBezTo>
                  <a:pt x="6221081" y="2142177"/>
                  <a:pt x="6214025" y="2140447"/>
                  <a:pt x="6206444" y="2140435"/>
                </a:cubicBezTo>
                <a:cubicBezTo>
                  <a:pt x="6198866" y="2140422"/>
                  <a:pt x="6197095" y="2147130"/>
                  <a:pt x="6201132" y="2160556"/>
                </a:cubicBezTo>
                <a:cubicBezTo>
                  <a:pt x="6200781" y="2160635"/>
                  <a:pt x="6199590" y="2161544"/>
                  <a:pt x="6197561" y="2163282"/>
                </a:cubicBezTo>
                <a:cubicBezTo>
                  <a:pt x="6195530" y="2165022"/>
                  <a:pt x="6194762" y="2167119"/>
                  <a:pt x="6195261" y="2169574"/>
                </a:cubicBezTo>
                <a:cubicBezTo>
                  <a:pt x="6197899" y="2171657"/>
                  <a:pt x="6206847" y="2172323"/>
                  <a:pt x="6222110" y="2171573"/>
                </a:cubicBezTo>
                <a:cubicBezTo>
                  <a:pt x="6237371" y="2170826"/>
                  <a:pt x="6248213" y="2170426"/>
                  <a:pt x="6254633" y="2170376"/>
                </a:cubicBezTo>
                <a:lnTo>
                  <a:pt x="6263509" y="2182504"/>
                </a:lnTo>
                <a:lnTo>
                  <a:pt x="6244589" y="2193162"/>
                </a:lnTo>
                <a:cubicBezTo>
                  <a:pt x="6253418" y="2213643"/>
                  <a:pt x="6262423" y="2221892"/>
                  <a:pt x="6271606" y="2217907"/>
                </a:cubicBezTo>
                <a:cubicBezTo>
                  <a:pt x="6280787" y="2213923"/>
                  <a:pt x="6288096" y="2217418"/>
                  <a:pt x="6293530" y="2228391"/>
                </a:cubicBezTo>
                <a:lnTo>
                  <a:pt x="6325497" y="2216088"/>
                </a:lnTo>
                <a:lnTo>
                  <a:pt x="6346892" y="2186904"/>
                </a:lnTo>
                <a:lnTo>
                  <a:pt x="6365421" y="2187882"/>
                </a:lnTo>
                <a:lnTo>
                  <a:pt x="6383562" y="2200500"/>
                </a:lnTo>
                <a:lnTo>
                  <a:pt x="6387734" y="2186727"/>
                </a:lnTo>
                <a:lnTo>
                  <a:pt x="6450890" y="2185397"/>
                </a:lnTo>
                <a:lnTo>
                  <a:pt x="6451810" y="2213429"/>
                </a:lnTo>
                <a:lnTo>
                  <a:pt x="6493430" y="2189974"/>
                </a:lnTo>
                <a:cubicBezTo>
                  <a:pt x="6497995" y="2203818"/>
                  <a:pt x="6502541" y="2211248"/>
                  <a:pt x="6507071" y="2212264"/>
                </a:cubicBezTo>
                <a:cubicBezTo>
                  <a:pt x="6511600" y="2213279"/>
                  <a:pt x="6519277" y="2210381"/>
                  <a:pt x="6530100" y="2203569"/>
                </a:cubicBezTo>
                <a:cubicBezTo>
                  <a:pt x="6533590" y="2212546"/>
                  <a:pt x="6537934" y="2216759"/>
                  <a:pt x="6543136" y="2216206"/>
                </a:cubicBezTo>
                <a:cubicBezTo>
                  <a:pt x="6548335" y="2215656"/>
                  <a:pt x="6553821" y="2213517"/>
                  <a:pt x="6559592" y="2209788"/>
                </a:cubicBezTo>
                <a:cubicBezTo>
                  <a:pt x="6567127" y="2206495"/>
                  <a:pt x="6574565" y="2206111"/>
                  <a:pt x="6581905" y="2208635"/>
                </a:cubicBezTo>
                <a:cubicBezTo>
                  <a:pt x="6589245" y="2211160"/>
                  <a:pt x="6596682" y="2210776"/>
                  <a:pt x="6604218" y="2207480"/>
                </a:cubicBezTo>
                <a:lnTo>
                  <a:pt x="6602521" y="2202729"/>
                </a:lnTo>
                <a:lnTo>
                  <a:pt x="6637884" y="2199931"/>
                </a:lnTo>
                <a:cubicBezTo>
                  <a:pt x="6645417" y="2196638"/>
                  <a:pt x="6652855" y="2196252"/>
                  <a:pt x="6660197" y="2198776"/>
                </a:cubicBezTo>
                <a:cubicBezTo>
                  <a:pt x="6667536" y="2201301"/>
                  <a:pt x="6674974" y="2200917"/>
                  <a:pt x="6682509" y="2197623"/>
                </a:cubicBezTo>
                <a:cubicBezTo>
                  <a:pt x="6698976" y="2194411"/>
                  <a:pt x="6720130" y="2193197"/>
                  <a:pt x="6745975" y="2193979"/>
                </a:cubicBezTo>
                <a:cubicBezTo>
                  <a:pt x="6771820" y="2194757"/>
                  <a:pt x="6793205" y="2200551"/>
                  <a:pt x="6810129" y="2211354"/>
                </a:cubicBezTo>
                <a:lnTo>
                  <a:pt x="6863103" y="2181507"/>
                </a:lnTo>
                <a:lnTo>
                  <a:pt x="6875371" y="2203139"/>
                </a:lnTo>
                <a:lnTo>
                  <a:pt x="6921306" y="2217222"/>
                </a:lnTo>
                <a:cubicBezTo>
                  <a:pt x="6919983" y="2220941"/>
                  <a:pt x="6917608" y="2224895"/>
                  <a:pt x="6914180" y="2229086"/>
                </a:cubicBezTo>
                <a:cubicBezTo>
                  <a:pt x="6910753" y="2233277"/>
                  <a:pt x="6907953" y="2236045"/>
                  <a:pt x="6905781" y="2237387"/>
                </a:cubicBezTo>
                <a:cubicBezTo>
                  <a:pt x="6891620" y="2236446"/>
                  <a:pt x="6877307" y="2236663"/>
                  <a:pt x="6862834" y="2238036"/>
                </a:cubicBezTo>
                <a:cubicBezTo>
                  <a:pt x="6848364" y="2239410"/>
                  <a:pt x="6835322" y="2243191"/>
                  <a:pt x="6823707" y="2249378"/>
                </a:cubicBezTo>
                <a:cubicBezTo>
                  <a:pt x="6822627" y="2245823"/>
                  <a:pt x="6820120" y="2239863"/>
                  <a:pt x="6816185" y="2231493"/>
                </a:cubicBezTo>
                <a:cubicBezTo>
                  <a:pt x="6812250" y="2223126"/>
                  <a:pt x="6808274" y="2219416"/>
                  <a:pt x="6804259" y="2220370"/>
                </a:cubicBezTo>
                <a:cubicBezTo>
                  <a:pt x="6802472" y="2221735"/>
                  <a:pt x="6801218" y="2224583"/>
                  <a:pt x="6800492" y="2228917"/>
                </a:cubicBezTo>
                <a:cubicBezTo>
                  <a:pt x="6799768" y="2233250"/>
                  <a:pt x="6798937" y="2237287"/>
                  <a:pt x="6797999" y="2241028"/>
                </a:cubicBezTo>
                <a:lnTo>
                  <a:pt x="6755070" y="2248087"/>
                </a:lnTo>
                <a:lnTo>
                  <a:pt x="6733287" y="2288911"/>
                </a:lnTo>
                <a:cubicBezTo>
                  <a:pt x="6746771" y="2292730"/>
                  <a:pt x="6762245" y="2292576"/>
                  <a:pt x="6779707" y="2288447"/>
                </a:cubicBezTo>
                <a:cubicBezTo>
                  <a:pt x="6797170" y="2284314"/>
                  <a:pt x="6812839" y="2278341"/>
                  <a:pt x="6826713" y="2270524"/>
                </a:cubicBezTo>
                <a:cubicBezTo>
                  <a:pt x="6824433" y="2277397"/>
                  <a:pt x="6822733" y="2284304"/>
                  <a:pt x="6821611" y="2291241"/>
                </a:cubicBezTo>
                <a:cubicBezTo>
                  <a:pt x="6820490" y="2298175"/>
                  <a:pt x="6821105" y="2305203"/>
                  <a:pt x="6823459" y="2312324"/>
                </a:cubicBezTo>
                <a:cubicBezTo>
                  <a:pt x="6827523" y="2316812"/>
                  <a:pt x="6836455" y="2311065"/>
                  <a:pt x="6850254" y="2295083"/>
                </a:cubicBezTo>
                <a:cubicBezTo>
                  <a:pt x="6864054" y="2279101"/>
                  <a:pt x="6873604" y="2268723"/>
                  <a:pt x="6878907" y="2263952"/>
                </a:cubicBezTo>
                <a:cubicBezTo>
                  <a:pt x="6899038" y="2270212"/>
                  <a:pt x="6919031" y="2273696"/>
                  <a:pt x="6938884" y="2274403"/>
                </a:cubicBezTo>
                <a:cubicBezTo>
                  <a:pt x="6958737" y="2275111"/>
                  <a:pt x="6979023" y="2269866"/>
                  <a:pt x="6999737" y="2258669"/>
                </a:cubicBezTo>
                <a:lnTo>
                  <a:pt x="7011957" y="2218345"/>
                </a:lnTo>
                <a:lnTo>
                  <a:pt x="7014325" y="2228159"/>
                </a:lnTo>
                <a:lnTo>
                  <a:pt x="7030161" y="2214955"/>
                </a:lnTo>
                <a:lnTo>
                  <a:pt x="7034569" y="2216204"/>
                </a:lnTo>
                <a:lnTo>
                  <a:pt x="7037575" y="2237348"/>
                </a:lnTo>
                <a:cubicBezTo>
                  <a:pt x="7037066" y="2237518"/>
                  <a:pt x="7035246" y="2238781"/>
                  <a:pt x="7032112" y="2241141"/>
                </a:cubicBezTo>
                <a:cubicBezTo>
                  <a:pt x="7028977" y="2243503"/>
                  <a:pt x="7027582" y="2245954"/>
                  <a:pt x="7027920" y="2248498"/>
                </a:cubicBezTo>
                <a:cubicBezTo>
                  <a:pt x="7032299" y="2255191"/>
                  <a:pt x="7042956" y="2257988"/>
                  <a:pt x="7059892" y="2256890"/>
                </a:cubicBezTo>
                <a:lnTo>
                  <a:pt x="7079151" y="2253160"/>
                </a:lnTo>
                <a:lnTo>
                  <a:pt x="7097707" y="2287167"/>
                </a:lnTo>
                <a:lnTo>
                  <a:pt x="7163708" y="2274043"/>
                </a:lnTo>
                <a:lnTo>
                  <a:pt x="7188051" y="2275313"/>
                </a:lnTo>
                <a:lnTo>
                  <a:pt x="7200258" y="2274058"/>
                </a:lnTo>
                <a:lnTo>
                  <a:pt x="7212347" y="2280946"/>
                </a:lnTo>
                <a:cubicBezTo>
                  <a:pt x="7223744" y="2290038"/>
                  <a:pt x="7235970" y="2304799"/>
                  <a:pt x="7249023" y="2325229"/>
                </a:cubicBezTo>
                <a:lnTo>
                  <a:pt x="7290595" y="2290567"/>
                </a:lnTo>
                <a:cubicBezTo>
                  <a:pt x="7299327" y="2301880"/>
                  <a:pt x="7309410" y="2309836"/>
                  <a:pt x="7320843" y="2314436"/>
                </a:cubicBezTo>
                <a:cubicBezTo>
                  <a:pt x="7332275" y="2319034"/>
                  <a:pt x="7342964" y="2317562"/>
                  <a:pt x="7352908" y="2310015"/>
                </a:cubicBezTo>
                <a:cubicBezTo>
                  <a:pt x="7360117" y="2327953"/>
                  <a:pt x="7371922" y="2329118"/>
                  <a:pt x="7388322" y="2313510"/>
                </a:cubicBezTo>
                <a:cubicBezTo>
                  <a:pt x="7404723" y="2297899"/>
                  <a:pt x="7416888" y="2300552"/>
                  <a:pt x="7424814" y="2321464"/>
                </a:cubicBezTo>
                <a:cubicBezTo>
                  <a:pt x="7419057" y="2327455"/>
                  <a:pt x="7415216" y="2335417"/>
                  <a:pt x="7413292" y="2345353"/>
                </a:cubicBezTo>
                <a:cubicBezTo>
                  <a:pt x="7411369" y="2355287"/>
                  <a:pt x="7407527" y="2363252"/>
                  <a:pt x="7401771" y="2369240"/>
                </a:cubicBezTo>
                <a:cubicBezTo>
                  <a:pt x="7396736" y="2373587"/>
                  <a:pt x="7391256" y="2376075"/>
                  <a:pt x="7385325" y="2376704"/>
                </a:cubicBezTo>
                <a:cubicBezTo>
                  <a:pt x="7379395" y="2377335"/>
                  <a:pt x="7374437" y="2374033"/>
                  <a:pt x="7370450" y="2366793"/>
                </a:cubicBezTo>
                <a:cubicBezTo>
                  <a:pt x="7365966" y="2371426"/>
                  <a:pt x="7357704" y="2378315"/>
                  <a:pt x="7345666" y="2387458"/>
                </a:cubicBezTo>
                <a:cubicBezTo>
                  <a:pt x="7333628" y="2396604"/>
                  <a:pt x="7325531" y="2396217"/>
                  <a:pt x="7321375" y="2386293"/>
                </a:cubicBezTo>
                <a:cubicBezTo>
                  <a:pt x="7314392" y="2385869"/>
                  <a:pt x="7300432" y="2390367"/>
                  <a:pt x="7279497" y="2399790"/>
                </a:cubicBezTo>
                <a:cubicBezTo>
                  <a:pt x="7258563" y="2409212"/>
                  <a:pt x="7249071" y="2424267"/>
                  <a:pt x="7251022" y="2444956"/>
                </a:cubicBezTo>
                <a:lnTo>
                  <a:pt x="7221135" y="2448455"/>
                </a:lnTo>
                <a:cubicBezTo>
                  <a:pt x="7210144" y="2437387"/>
                  <a:pt x="7198268" y="2430627"/>
                  <a:pt x="7185511" y="2428174"/>
                </a:cubicBezTo>
                <a:lnTo>
                  <a:pt x="7156730" y="2452172"/>
                </a:lnTo>
                <a:lnTo>
                  <a:pt x="7130700" y="2423891"/>
                </a:lnTo>
                <a:lnTo>
                  <a:pt x="7098721" y="2450557"/>
                </a:lnTo>
                <a:lnTo>
                  <a:pt x="7076993" y="2440111"/>
                </a:lnTo>
                <a:lnTo>
                  <a:pt x="7082732" y="2463890"/>
                </a:lnTo>
                <a:lnTo>
                  <a:pt x="7045016" y="2466777"/>
                </a:lnTo>
                <a:cubicBezTo>
                  <a:pt x="7042985" y="2495841"/>
                  <a:pt x="7039334" y="2501268"/>
                  <a:pt x="7034058" y="2483055"/>
                </a:cubicBezTo>
                <a:cubicBezTo>
                  <a:pt x="7028782" y="2464840"/>
                  <a:pt x="7024823" y="2449100"/>
                  <a:pt x="7022182" y="2435832"/>
                </a:cubicBezTo>
                <a:cubicBezTo>
                  <a:pt x="7017585" y="2419433"/>
                  <a:pt x="7010343" y="2415951"/>
                  <a:pt x="7000455" y="2425386"/>
                </a:cubicBezTo>
                <a:cubicBezTo>
                  <a:pt x="6990660" y="2420611"/>
                  <a:pt x="6978653" y="2422587"/>
                  <a:pt x="6964434" y="2431321"/>
                </a:cubicBezTo>
                <a:cubicBezTo>
                  <a:pt x="6950216" y="2440053"/>
                  <a:pt x="6936968" y="2444851"/>
                  <a:pt x="6924694" y="2445712"/>
                </a:cubicBezTo>
                <a:lnTo>
                  <a:pt x="6926574" y="2501270"/>
                </a:lnTo>
                <a:lnTo>
                  <a:pt x="6963963" y="2512940"/>
                </a:lnTo>
                <a:cubicBezTo>
                  <a:pt x="6970574" y="2508169"/>
                  <a:pt x="6976373" y="2508987"/>
                  <a:pt x="6981360" y="2515393"/>
                </a:cubicBezTo>
                <a:cubicBezTo>
                  <a:pt x="6986347" y="2521797"/>
                  <a:pt x="6989224" y="2530405"/>
                  <a:pt x="6989993" y="2541220"/>
                </a:cubicBezTo>
                <a:cubicBezTo>
                  <a:pt x="7003079" y="2529117"/>
                  <a:pt x="7016717" y="2527266"/>
                  <a:pt x="7030908" y="2535665"/>
                </a:cubicBezTo>
                <a:lnTo>
                  <a:pt x="7056492" y="2514333"/>
                </a:lnTo>
                <a:cubicBezTo>
                  <a:pt x="7065622" y="2521000"/>
                  <a:pt x="7074437" y="2524364"/>
                  <a:pt x="7082932" y="2524420"/>
                </a:cubicBezTo>
                <a:cubicBezTo>
                  <a:pt x="7091429" y="2524474"/>
                  <a:pt x="7100408" y="2520558"/>
                  <a:pt x="7109867" y="2512670"/>
                </a:cubicBezTo>
                <a:lnTo>
                  <a:pt x="7139425" y="2523728"/>
                </a:lnTo>
                <a:lnTo>
                  <a:pt x="7180669" y="2503619"/>
                </a:lnTo>
                <a:cubicBezTo>
                  <a:pt x="7183214" y="2505215"/>
                  <a:pt x="7186229" y="2507760"/>
                  <a:pt x="7189713" y="2511253"/>
                </a:cubicBezTo>
                <a:cubicBezTo>
                  <a:pt x="7193196" y="2514745"/>
                  <a:pt x="7195771" y="2519442"/>
                  <a:pt x="7197435" y="2525342"/>
                </a:cubicBezTo>
                <a:cubicBezTo>
                  <a:pt x="7199054" y="2539019"/>
                  <a:pt x="7192677" y="2546419"/>
                  <a:pt x="7178304" y="2547544"/>
                </a:cubicBezTo>
                <a:cubicBezTo>
                  <a:pt x="7163929" y="2548669"/>
                  <a:pt x="7153362" y="2550636"/>
                  <a:pt x="7146598" y="2553453"/>
                </a:cubicBezTo>
                <a:lnTo>
                  <a:pt x="7159507" y="2606954"/>
                </a:lnTo>
                <a:lnTo>
                  <a:pt x="7170865" y="2590343"/>
                </a:lnTo>
                <a:cubicBezTo>
                  <a:pt x="7175714" y="2586894"/>
                  <a:pt x="7179882" y="2587583"/>
                  <a:pt x="7183368" y="2592412"/>
                </a:cubicBezTo>
                <a:cubicBezTo>
                  <a:pt x="7186854" y="2597242"/>
                  <a:pt x="7189341" y="2602905"/>
                  <a:pt x="7190828" y="2609401"/>
                </a:cubicBezTo>
                <a:cubicBezTo>
                  <a:pt x="7195690" y="2612635"/>
                  <a:pt x="7201022" y="2616819"/>
                  <a:pt x="7206822" y="2621950"/>
                </a:cubicBezTo>
                <a:cubicBezTo>
                  <a:pt x="7212621" y="2627081"/>
                  <a:pt x="7217512" y="2633417"/>
                  <a:pt x="7221491" y="2640958"/>
                </a:cubicBezTo>
                <a:lnTo>
                  <a:pt x="7251378" y="2637459"/>
                </a:lnTo>
                <a:lnTo>
                  <a:pt x="7268921" y="2694238"/>
                </a:lnTo>
                <a:lnTo>
                  <a:pt x="7281055" y="2712683"/>
                </a:lnTo>
                <a:cubicBezTo>
                  <a:pt x="7283942" y="2723665"/>
                  <a:pt x="7287377" y="2727941"/>
                  <a:pt x="7291353" y="2725518"/>
                </a:cubicBezTo>
                <a:cubicBezTo>
                  <a:pt x="7295330" y="2723096"/>
                  <a:pt x="7299728" y="2719428"/>
                  <a:pt x="7304545" y="2714519"/>
                </a:cubicBezTo>
                <a:cubicBezTo>
                  <a:pt x="7307982" y="2712843"/>
                  <a:pt x="7312136" y="2714141"/>
                  <a:pt x="7317006" y="2718411"/>
                </a:cubicBezTo>
                <a:cubicBezTo>
                  <a:pt x="7320115" y="2719683"/>
                  <a:pt x="7325202" y="2720203"/>
                  <a:pt x="7332267" y="2719966"/>
                </a:cubicBezTo>
                <a:cubicBezTo>
                  <a:pt x="7339332" y="2719727"/>
                  <a:pt x="7343620" y="2720913"/>
                  <a:pt x="7345130" y="2723523"/>
                </a:cubicBezTo>
                <a:cubicBezTo>
                  <a:pt x="7345550" y="2726591"/>
                  <a:pt x="7344904" y="2729217"/>
                  <a:pt x="7343187" y="2731390"/>
                </a:cubicBezTo>
                <a:cubicBezTo>
                  <a:pt x="7341472" y="2733564"/>
                  <a:pt x="7340465" y="2734701"/>
                  <a:pt x="7340169" y="2734800"/>
                </a:cubicBezTo>
                <a:cubicBezTo>
                  <a:pt x="7325559" y="2744899"/>
                  <a:pt x="7310695" y="2748963"/>
                  <a:pt x="7295575" y="2746992"/>
                </a:cubicBezTo>
                <a:cubicBezTo>
                  <a:pt x="7280454" y="2745021"/>
                  <a:pt x="7266389" y="2748419"/>
                  <a:pt x="7253379" y="2757183"/>
                </a:cubicBezTo>
                <a:cubicBezTo>
                  <a:pt x="7246982" y="2762517"/>
                  <a:pt x="7245219" y="2771128"/>
                  <a:pt x="7248088" y="2783016"/>
                </a:cubicBezTo>
                <a:lnTo>
                  <a:pt x="7228243" y="2828128"/>
                </a:lnTo>
                <a:lnTo>
                  <a:pt x="7257470" y="2853742"/>
                </a:lnTo>
                <a:cubicBezTo>
                  <a:pt x="7265106" y="2848565"/>
                  <a:pt x="7272058" y="2847529"/>
                  <a:pt x="7278328" y="2850631"/>
                </a:cubicBezTo>
                <a:cubicBezTo>
                  <a:pt x="7284599" y="2853733"/>
                  <a:pt x="7292350" y="2852030"/>
                  <a:pt x="7301583" y="2845522"/>
                </a:cubicBezTo>
                <a:lnTo>
                  <a:pt x="7307322" y="2869301"/>
                </a:lnTo>
                <a:cubicBezTo>
                  <a:pt x="7313313" y="2886173"/>
                  <a:pt x="7320964" y="2886041"/>
                  <a:pt x="7330274" y="2868905"/>
                </a:cubicBezTo>
                <a:cubicBezTo>
                  <a:pt x="7337256" y="2856055"/>
                  <a:pt x="7344314" y="2856948"/>
                  <a:pt x="7351447" y="2871585"/>
                </a:cubicBezTo>
                <a:lnTo>
                  <a:pt x="7353468" y="2877010"/>
                </a:lnTo>
                <a:lnTo>
                  <a:pt x="7314503" y="2882367"/>
                </a:lnTo>
                <a:cubicBezTo>
                  <a:pt x="7270007" y="2889104"/>
                  <a:pt x="7242549" y="2894757"/>
                  <a:pt x="7232127" y="2899327"/>
                </a:cubicBezTo>
                <a:cubicBezTo>
                  <a:pt x="7222418" y="2887470"/>
                  <a:pt x="7211509" y="2887539"/>
                  <a:pt x="7199400" y="2899536"/>
                </a:cubicBezTo>
                <a:cubicBezTo>
                  <a:pt x="7187289" y="2911532"/>
                  <a:pt x="7176381" y="2911601"/>
                  <a:pt x="7166673" y="2899744"/>
                </a:cubicBezTo>
                <a:cubicBezTo>
                  <a:pt x="7154807" y="2906492"/>
                  <a:pt x="7139177" y="2907109"/>
                  <a:pt x="7119780" y="2901598"/>
                </a:cubicBezTo>
                <a:cubicBezTo>
                  <a:pt x="7100383" y="2896086"/>
                  <a:pt x="7084753" y="2896703"/>
                  <a:pt x="7072886" y="2903454"/>
                </a:cubicBezTo>
                <a:lnTo>
                  <a:pt x="7056678" y="2896700"/>
                </a:lnTo>
                <a:cubicBezTo>
                  <a:pt x="7037333" y="2910768"/>
                  <a:pt x="7019072" y="2918051"/>
                  <a:pt x="7001894" y="2918549"/>
                </a:cubicBezTo>
                <a:cubicBezTo>
                  <a:pt x="6984716" y="2919047"/>
                  <a:pt x="6966455" y="2926331"/>
                  <a:pt x="6947108" y="2940398"/>
                </a:cubicBezTo>
                <a:lnTo>
                  <a:pt x="6921805" y="2941180"/>
                </a:lnTo>
                <a:cubicBezTo>
                  <a:pt x="6917011" y="2932680"/>
                  <a:pt x="6902942" y="2927238"/>
                  <a:pt x="6879602" y="2924854"/>
                </a:cubicBezTo>
                <a:cubicBezTo>
                  <a:pt x="6856261" y="2922471"/>
                  <a:pt x="6840182" y="2923742"/>
                  <a:pt x="6831362" y="2928666"/>
                </a:cubicBezTo>
                <a:cubicBezTo>
                  <a:pt x="6827127" y="2915917"/>
                  <a:pt x="6820274" y="2912065"/>
                  <a:pt x="6810802" y="2917113"/>
                </a:cubicBezTo>
                <a:cubicBezTo>
                  <a:pt x="6801329" y="2922158"/>
                  <a:pt x="6794242" y="2928591"/>
                  <a:pt x="6789540" y="2936410"/>
                </a:cubicBezTo>
                <a:cubicBezTo>
                  <a:pt x="6784833" y="2933584"/>
                  <a:pt x="6779139" y="2933256"/>
                  <a:pt x="6772458" y="2935428"/>
                </a:cubicBezTo>
                <a:cubicBezTo>
                  <a:pt x="6765777" y="2937600"/>
                  <a:pt x="6760005" y="2940699"/>
                  <a:pt x="6755142" y="2944731"/>
                </a:cubicBezTo>
                <a:lnTo>
                  <a:pt x="6735902" y="2940491"/>
                </a:lnTo>
                <a:lnTo>
                  <a:pt x="6721367" y="2925625"/>
                </a:lnTo>
                <a:lnTo>
                  <a:pt x="6615140" y="2953095"/>
                </a:lnTo>
                <a:lnTo>
                  <a:pt x="6601341" y="2971257"/>
                </a:lnTo>
                <a:cubicBezTo>
                  <a:pt x="6596696" y="2975245"/>
                  <a:pt x="6592004" y="2977171"/>
                  <a:pt x="6587266" y="2977032"/>
                </a:cubicBezTo>
                <a:cubicBezTo>
                  <a:pt x="6582528" y="2976894"/>
                  <a:pt x="6578332" y="2973363"/>
                  <a:pt x="6574679" y="2966441"/>
                </a:cubicBezTo>
                <a:lnTo>
                  <a:pt x="6537560" y="2963559"/>
                </a:lnTo>
                <a:cubicBezTo>
                  <a:pt x="6529564" y="2969062"/>
                  <a:pt x="6523731" y="2969412"/>
                  <a:pt x="6520061" y="2964605"/>
                </a:cubicBezTo>
                <a:cubicBezTo>
                  <a:pt x="6516389" y="2959800"/>
                  <a:pt x="6508283" y="2962030"/>
                  <a:pt x="6495738" y="2971303"/>
                </a:cubicBezTo>
                <a:cubicBezTo>
                  <a:pt x="6491030" y="2975344"/>
                  <a:pt x="6486464" y="2977166"/>
                  <a:pt x="6482043" y="2976766"/>
                </a:cubicBezTo>
                <a:cubicBezTo>
                  <a:pt x="6477621" y="2976366"/>
                  <a:pt x="6474310" y="2972100"/>
                  <a:pt x="6472108" y="2963973"/>
                </a:cubicBezTo>
                <a:cubicBezTo>
                  <a:pt x="6461580" y="2971857"/>
                  <a:pt x="6451298" y="2977012"/>
                  <a:pt x="6441266" y="2979439"/>
                </a:cubicBezTo>
                <a:cubicBezTo>
                  <a:pt x="6431233" y="2981866"/>
                  <a:pt x="6420952" y="2987021"/>
                  <a:pt x="6410422" y="2994902"/>
                </a:cubicBezTo>
                <a:cubicBezTo>
                  <a:pt x="6378313" y="2978903"/>
                  <a:pt x="6338546" y="2972610"/>
                  <a:pt x="6291120" y="2976028"/>
                </a:cubicBezTo>
                <a:cubicBezTo>
                  <a:pt x="6243696" y="2979445"/>
                  <a:pt x="6204976" y="2992466"/>
                  <a:pt x="6174962" y="3015091"/>
                </a:cubicBezTo>
                <a:cubicBezTo>
                  <a:pt x="6170409" y="3000086"/>
                  <a:pt x="6163933" y="2995921"/>
                  <a:pt x="6155539" y="3002594"/>
                </a:cubicBezTo>
                <a:cubicBezTo>
                  <a:pt x="6147146" y="3009270"/>
                  <a:pt x="6139680" y="3016018"/>
                  <a:pt x="6133141" y="3022835"/>
                </a:cubicBezTo>
                <a:lnTo>
                  <a:pt x="6100414" y="3023044"/>
                </a:lnTo>
                <a:cubicBezTo>
                  <a:pt x="6095678" y="3026968"/>
                  <a:pt x="6090410" y="3029650"/>
                  <a:pt x="6084615" y="3031090"/>
                </a:cubicBezTo>
                <a:cubicBezTo>
                  <a:pt x="6078818" y="3032529"/>
                  <a:pt x="6073628" y="3031782"/>
                  <a:pt x="6069049" y="3028851"/>
                </a:cubicBezTo>
                <a:lnTo>
                  <a:pt x="6034650" y="3037172"/>
                </a:lnTo>
                <a:lnTo>
                  <a:pt x="6035698" y="3056483"/>
                </a:lnTo>
                <a:cubicBezTo>
                  <a:pt x="6037184" y="3061981"/>
                  <a:pt x="6039467" y="3065131"/>
                  <a:pt x="6042548" y="3065946"/>
                </a:cubicBezTo>
                <a:cubicBezTo>
                  <a:pt x="6045627" y="3066757"/>
                  <a:pt x="6048747" y="3065853"/>
                  <a:pt x="6051905" y="3063238"/>
                </a:cubicBezTo>
                <a:cubicBezTo>
                  <a:pt x="6061054" y="3069670"/>
                  <a:pt x="6071380" y="3073449"/>
                  <a:pt x="6082882" y="3074570"/>
                </a:cubicBezTo>
                <a:cubicBezTo>
                  <a:pt x="6094383" y="3075691"/>
                  <a:pt x="6104864" y="3072612"/>
                  <a:pt x="6114326" y="3065334"/>
                </a:cubicBezTo>
                <a:cubicBezTo>
                  <a:pt x="6119502" y="3070716"/>
                  <a:pt x="6124861" y="3072161"/>
                  <a:pt x="6130402" y="3069673"/>
                </a:cubicBezTo>
                <a:cubicBezTo>
                  <a:pt x="6135943" y="3067182"/>
                  <a:pt x="6141040" y="3063802"/>
                  <a:pt x="6145692" y="3059524"/>
                </a:cubicBezTo>
                <a:cubicBezTo>
                  <a:pt x="6157977" y="3069809"/>
                  <a:pt x="6172176" y="3077666"/>
                  <a:pt x="6188289" y="3083094"/>
                </a:cubicBezTo>
                <a:cubicBezTo>
                  <a:pt x="6204403" y="3088524"/>
                  <a:pt x="6218680" y="3092949"/>
                  <a:pt x="6231120" y="3096379"/>
                </a:cubicBezTo>
                <a:cubicBezTo>
                  <a:pt x="6240852" y="3105832"/>
                  <a:pt x="6251296" y="3112597"/>
                  <a:pt x="6262451" y="3116666"/>
                </a:cubicBezTo>
                <a:cubicBezTo>
                  <a:pt x="6273607" y="3120739"/>
                  <a:pt x="6283866" y="3119244"/>
                  <a:pt x="6293229" y="3112189"/>
                </a:cubicBezTo>
                <a:lnTo>
                  <a:pt x="6307765" y="3127052"/>
                </a:lnTo>
                <a:lnTo>
                  <a:pt x="6332019" y="3106955"/>
                </a:lnTo>
                <a:cubicBezTo>
                  <a:pt x="6337378" y="3112467"/>
                  <a:pt x="6343470" y="3114428"/>
                  <a:pt x="6350292" y="3112838"/>
                </a:cubicBezTo>
                <a:cubicBezTo>
                  <a:pt x="6357113" y="3111251"/>
                  <a:pt x="6362943" y="3108383"/>
                  <a:pt x="6367778" y="3104236"/>
                </a:cubicBezTo>
                <a:lnTo>
                  <a:pt x="6389425" y="3133389"/>
                </a:lnTo>
                <a:cubicBezTo>
                  <a:pt x="6395712" y="3128040"/>
                  <a:pt x="6402426" y="3124440"/>
                  <a:pt x="6409563" y="3122589"/>
                </a:cubicBezTo>
                <a:cubicBezTo>
                  <a:pt x="6416702" y="3120741"/>
                  <a:pt x="6422918" y="3122595"/>
                  <a:pt x="6428215" y="3128159"/>
                </a:cubicBezTo>
                <a:cubicBezTo>
                  <a:pt x="6436570" y="3123197"/>
                  <a:pt x="6447174" y="3125624"/>
                  <a:pt x="6460028" y="3135437"/>
                </a:cubicBezTo>
                <a:cubicBezTo>
                  <a:pt x="6472880" y="3145249"/>
                  <a:pt x="6483328" y="3154531"/>
                  <a:pt x="6491372" y="3163281"/>
                </a:cubicBezTo>
                <a:lnTo>
                  <a:pt x="6500467" y="3155745"/>
                </a:lnTo>
                <a:cubicBezTo>
                  <a:pt x="6500538" y="3159472"/>
                  <a:pt x="6498230" y="3165589"/>
                  <a:pt x="6493543" y="3174095"/>
                </a:cubicBezTo>
                <a:cubicBezTo>
                  <a:pt x="6488857" y="3182604"/>
                  <a:pt x="6485451" y="3187951"/>
                  <a:pt x="6483325" y="3190131"/>
                </a:cubicBezTo>
                <a:lnTo>
                  <a:pt x="6454990" y="3193427"/>
                </a:lnTo>
                <a:cubicBezTo>
                  <a:pt x="6448812" y="3197986"/>
                  <a:pt x="6444491" y="3202686"/>
                  <a:pt x="6442026" y="3207532"/>
                </a:cubicBezTo>
                <a:cubicBezTo>
                  <a:pt x="6439562" y="3212377"/>
                  <a:pt x="6439632" y="3220168"/>
                  <a:pt x="6442238" y="3230901"/>
                </a:cubicBezTo>
                <a:lnTo>
                  <a:pt x="6446318" y="3247702"/>
                </a:lnTo>
                <a:lnTo>
                  <a:pt x="6479669" y="3220069"/>
                </a:lnTo>
                <a:cubicBezTo>
                  <a:pt x="6485142" y="3238237"/>
                  <a:pt x="6492759" y="3252107"/>
                  <a:pt x="6502519" y="3261679"/>
                </a:cubicBezTo>
                <a:cubicBezTo>
                  <a:pt x="6512279" y="3271251"/>
                  <a:pt x="6519896" y="3285121"/>
                  <a:pt x="6525370" y="3303292"/>
                </a:cubicBezTo>
                <a:cubicBezTo>
                  <a:pt x="6559317" y="3297169"/>
                  <a:pt x="6585524" y="3291991"/>
                  <a:pt x="6603996" y="3287756"/>
                </a:cubicBezTo>
                <a:cubicBezTo>
                  <a:pt x="6622467" y="3283525"/>
                  <a:pt x="6644078" y="3300656"/>
                  <a:pt x="6668829" y="3339150"/>
                </a:cubicBezTo>
                <a:lnTo>
                  <a:pt x="6708243" y="3306495"/>
                </a:lnTo>
                <a:cubicBezTo>
                  <a:pt x="6716521" y="3317153"/>
                  <a:pt x="6726081" y="3324648"/>
                  <a:pt x="6736920" y="3328981"/>
                </a:cubicBezTo>
                <a:cubicBezTo>
                  <a:pt x="6747758" y="3333314"/>
                  <a:pt x="6757892" y="3331926"/>
                  <a:pt x="6767320" y="3324816"/>
                </a:cubicBezTo>
                <a:cubicBezTo>
                  <a:pt x="6774154" y="3341716"/>
                  <a:pt x="6785346" y="3342813"/>
                  <a:pt x="6800895" y="3328109"/>
                </a:cubicBezTo>
                <a:cubicBezTo>
                  <a:pt x="6816444" y="3313402"/>
                  <a:pt x="6827977" y="3315902"/>
                  <a:pt x="6835492" y="3335602"/>
                </a:cubicBezTo>
                <a:cubicBezTo>
                  <a:pt x="6830034" y="3341246"/>
                  <a:pt x="6826392" y="3348748"/>
                  <a:pt x="6824569" y="3358108"/>
                </a:cubicBezTo>
                <a:cubicBezTo>
                  <a:pt x="6822745" y="3367466"/>
                  <a:pt x="6819103" y="3374970"/>
                  <a:pt x="6813645" y="3380611"/>
                </a:cubicBezTo>
                <a:cubicBezTo>
                  <a:pt x="6808872" y="3384707"/>
                  <a:pt x="6803676" y="3387050"/>
                  <a:pt x="6798054" y="3387643"/>
                </a:cubicBezTo>
                <a:cubicBezTo>
                  <a:pt x="6792431" y="3388237"/>
                  <a:pt x="6787731" y="3385127"/>
                  <a:pt x="6783950" y="3378306"/>
                </a:cubicBezTo>
                <a:cubicBezTo>
                  <a:pt x="6779700" y="3382671"/>
                  <a:pt x="6771867" y="3389161"/>
                  <a:pt x="6760454" y="3397774"/>
                </a:cubicBezTo>
                <a:cubicBezTo>
                  <a:pt x="6749041" y="3406391"/>
                  <a:pt x="6741365" y="3406026"/>
                  <a:pt x="6737424" y="3396677"/>
                </a:cubicBezTo>
                <a:cubicBezTo>
                  <a:pt x="6730803" y="3396277"/>
                  <a:pt x="6717568" y="3400514"/>
                  <a:pt x="6697720" y="3409391"/>
                </a:cubicBezTo>
                <a:cubicBezTo>
                  <a:pt x="6677874" y="3418268"/>
                  <a:pt x="6668874" y="3432451"/>
                  <a:pt x="6670724" y="3451942"/>
                </a:cubicBezTo>
                <a:lnTo>
                  <a:pt x="6642389" y="3455238"/>
                </a:lnTo>
                <a:cubicBezTo>
                  <a:pt x="6631969" y="3444812"/>
                  <a:pt x="6620710" y="3438443"/>
                  <a:pt x="6608615" y="3436132"/>
                </a:cubicBezTo>
                <a:lnTo>
                  <a:pt x="6581328" y="3458739"/>
                </a:lnTo>
                <a:lnTo>
                  <a:pt x="6556650" y="3432097"/>
                </a:lnTo>
                <a:lnTo>
                  <a:pt x="6526331" y="3457219"/>
                </a:lnTo>
                <a:lnTo>
                  <a:pt x="6505732" y="3447378"/>
                </a:lnTo>
                <a:lnTo>
                  <a:pt x="6511173" y="3469780"/>
                </a:lnTo>
                <a:lnTo>
                  <a:pt x="6475415" y="3472499"/>
                </a:lnTo>
                <a:cubicBezTo>
                  <a:pt x="6473490" y="3499880"/>
                  <a:pt x="6470028" y="3504992"/>
                  <a:pt x="6465026" y="3487835"/>
                </a:cubicBezTo>
                <a:cubicBezTo>
                  <a:pt x="6460024" y="3470675"/>
                  <a:pt x="6456271" y="3455846"/>
                  <a:pt x="6453767" y="3443346"/>
                </a:cubicBezTo>
                <a:cubicBezTo>
                  <a:pt x="6449408" y="3427898"/>
                  <a:pt x="6442542" y="3424616"/>
                  <a:pt x="6433168" y="3433505"/>
                </a:cubicBezTo>
                <a:cubicBezTo>
                  <a:pt x="6423881" y="3429007"/>
                  <a:pt x="6412498" y="3430869"/>
                  <a:pt x="6399017" y="3439097"/>
                </a:cubicBezTo>
                <a:cubicBezTo>
                  <a:pt x="6385538" y="3447323"/>
                  <a:pt x="6372978" y="3451843"/>
                  <a:pt x="6361341" y="3452654"/>
                </a:cubicBezTo>
                <a:lnTo>
                  <a:pt x="6363123" y="3504995"/>
                </a:lnTo>
                <a:lnTo>
                  <a:pt x="6398570" y="3515988"/>
                </a:lnTo>
                <a:cubicBezTo>
                  <a:pt x="6404839" y="3511494"/>
                  <a:pt x="6410336" y="3512264"/>
                  <a:pt x="6415065" y="3518300"/>
                </a:cubicBezTo>
                <a:cubicBezTo>
                  <a:pt x="6419792" y="3524332"/>
                  <a:pt x="6422520" y="3532442"/>
                  <a:pt x="6423249" y="3542631"/>
                </a:cubicBezTo>
                <a:cubicBezTo>
                  <a:pt x="6435656" y="3531228"/>
                  <a:pt x="6448585" y="3529485"/>
                  <a:pt x="6462039" y="3537397"/>
                </a:cubicBezTo>
                <a:lnTo>
                  <a:pt x="6486295" y="3517300"/>
                </a:lnTo>
                <a:cubicBezTo>
                  <a:pt x="6494951" y="3523582"/>
                  <a:pt x="6503308" y="3526751"/>
                  <a:pt x="6511362" y="3526803"/>
                </a:cubicBezTo>
                <a:cubicBezTo>
                  <a:pt x="6519418" y="3526855"/>
                  <a:pt x="6527930" y="3523165"/>
                  <a:pt x="6536899" y="3515734"/>
                </a:cubicBezTo>
                <a:lnTo>
                  <a:pt x="6564922" y="3526151"/>
                </a:lnTo>
                <a:lnTo>
                  <a:pt x="6604024" y="3507207"/>
                </a:lnTo>
                <a:cubicBezTo>
                  <a:pt x="6606437" y="3508710"/>
                  <a:pt x="6609295" y="3511108"/>
                  <a:pt x="6612599" y="3514398"/>
                </a:cubicBezTo>
                <a:cubicBezTo>
                  <a:pt x="6615901" y="3517689"/>
                  <a:pt x="6618342" y="3522114"/>
                  <a:pt x="6619919" y="3527672"/>
                </a:cubicBezTo>
                <a:cubicBezTo>
                  <a:pt x="6621454" y="3540557"/>
                  <a:pt x="6615408" y="3547528"/>
                  <a:pt x="6601782" y="3548588"/>
                </a:cubicBezTo>
                <a:cubicBezTo>
                  <a:pt x="6588154" y="3549648"/>
                  <a:pt x="6578135" y="3551502"/>
                  <a:pt x="6571722" y="3554155"/>
                </a:cubicBezTo>
                <a:lnTo>
                  <a:pt x="6583961" y="3604557"/>
                </a:lnTo>
                <a:lnTo>
                  <a:pt x="6594729" y="3588909"/>
                </a:lnTo>
                <a:cubicBezTo>
                  <a:pt x="6599326" y="3585659"/>
                  <a:pt x="6603278" y="3586308"/>
                  <a:pt x="6606583" y="3590858"/>
                </a:cubicBezTo>
                <a:cubicBezTo>
                  <a:pt x="6609888" y="3595408"/>
                  <a:pt x="6612246" y="3600743"/>
                  <a:pt x="6613656" y="3606863"/>
                </a:cubicBezTo>
                <a:cubicBezTo>
                  <a:pt x="6618265" y="3609909"/>
                  <a:pt x="6623320" y="3613851"/>
                  <a:pt x="6628819" y="3618685"/>
                </a:cubicBezTo>
                <a:cubicBezTo>
                  <a:pt x="6634317" y="3623519"/>
                  <a:pt x="6638954" y="3629488"/>
                  <a:pt x="6642726" y="3636592"/>
                </a:cubicBezTo>
                <a:lnTo>
                  <a:pt x="6671061" y="3633296"/>
                </a:lnTo>
                <a:lnTo>
                  <a:pt x="6687694" y="3686786"/>
                </a:lnTo>
                <a:lnTo>
                  <a:pt x="6699197" y="3704163"/>
                </a:lnTo>
                <a:cubicBezTo>
                  <a:pt x="6701935" y="3714508"/>
                  <a:pt x="6705191" y="3718537"/>
                  <a:pt x="6708961" y="3716255"/>
                </a:cubicBezTo>
                <a:cubicBezTo>
                  <a:pt x="6712731" y="3713973"/>
                  <a:pt x="6716901" y="3710517"/>
                  <a:pt x="6721468" y="3705892"/>
                </a:cubicBezTo>
                <a:cubicBezTo>
                  <a:pt x="6724726" y="3704314"/>
                  <a:pt x="6728665" y="3705536"/>
                  <a:pt x="6733282" y="3709559"/>
                </a:cubicBezTo>
                <a:cubicBezTo>
                  <a:pt x="6736230" y="3710758"/>
                  <a:pt x="6741053" y="3711247"/>
                  <a:pt x="6747751" y="3711024"/>
                </a:cubicBezTo>
                <a:cubicBezTo>
                  <a:pt x="6754449" y="3710798"/>
                  <a:pt x="6758514" y="3711916"/>
                  <a:pt x="6759946" y="3714375"/>
                </a:cubicBezTo>
                <a:cubicBezTo>
                  <a:pt x="6760344" y="3717266"/>
                  <a:pt x="6759731" y="3719739"/>
                  <a:pt x="6758104" y="3721787"/>
                </a:cubicBezTo>
                <a:cubicBezTo>
                  <a:pt x="6756478" y="3723834"/>
                  <a:pt x="6755523" y="3724906"/>
                  <a:pt x="6755242" y="3724998"/>
                </a:cubicBezTo>
                <a:cubicBezTo>
                  <a:pt x="6741391" y="3734512"/>
                  <a:pt x="6727299" y="3738341"/>
                  <a:pt x="6712964" y="3736485"/>
                </a:cubicBezTo>
                <a:cubicBezTo>
                  <a:pt x="6698628" y="3734628"/>
                  <a:pt x="6685293" y="3737829"/>
                  <a:pt x="6672958" y="3746086"/>
                </a:cubicBezTo>
                <a:cubicBezTo>
                  <a:pt x="6666894" y="3751111"/>
                  <a:pt x="6665222" y="3759223"/>
                  <a:pt x="6667943" y="3770422"/>
                </a:cubicBezTo>
                <a:lnTo>
                  <a:pt x="6649128" y="3812921"/>
                </a:lnTo>
                <a:lnTo>
                  <a:pt x="6676298" y="3836582"/>
                </a:lnTo>
                <a:lnTo>
                  <a:pt x="6658241" y="3849592"/>
                </a:lnTo>
                <a:cubicBezTo>
                  <a:pt x="6648422" y="3848310"/>
                  <a:pt x="6616152" y="3849830"/>
                  <a:pt x="6561434" y="3854152"/>
                </a:cubicBezTo>
                <a:cubicBezTo>
                  <a:pt x="6506715" y="3858476"/>
                  <a:pt x="6472866" y="3862720"/>
                  <a:pt x="6459889" y="3866884"/>
                </a:cubicBezTo>
                <a:cubicBezTo>
                  <a:pt x="6448665" y="3853794"/>
                  <a:pt x="6435333" y="3853189"/>
                  <a:pt x="6419896" y="3865066"/>
                </a:cubicBezTo>
                <a:cubicBezTo>
                  <a:pt x="6404458" y="3876944"/>
                  <a:pt x="6391129" y="3876339"/>
                  <a:pt x="6379904" y="3863249"/>
                </a:cubicBezTo>
                <a:cubicBezTo>
                  <a:pt x="6365046" y="3869616"/>
                  <a:pt x="6345918" y="3869293"/>
                  <a:pt x="6322517" y="3862283"/>
                </a:cubicBezTo>
                <a:cubicBezTo>
                  <a:pt x="6299117" y="3855272"/>
                  <a:pt x="6279989" y="3854949"/>
                  <a:pt x="6265129" y="3861319"/>
                </a:cubicBezTo>
                <a:lnTo>
                  <a:pt x="6245691" y="3853199"/>
                </a:lnTo>
                <a:cubicBezTo>
                  <a:pt x="6221304" y="3866807"/>
                  <a:pt x="6198604" y="3873340"/>
                  <a:pt x="6177591" y="3872796"/>
                </a:cubicBezTo>
                <a:cubicBezTo>
                  <a:pt x="6156579" y="3872251"/>
                  <a:pt x="6133879" y="3878785"/>
                  <a:pt x="6109490" y="3892392"/>
                </a:cubicBezTo>
                <a:lnTo>
                  <a:pt x="6078536" y="3891641"/>
                </a:lnTo>
                <a:cubicBezTo>
                  <a:pt x="6073135" y="3882392"/>
                  <a:pt x="6056240" y="3875786"/>
                  <a:pt x="6027854" y="3871824"/>
                </a:cubicBezTo>
                <a:cubicBezTo>
                  <a:pt x="5999467" y="3867862"/>
                  <a:pt x="5979756" y="3868200"/>
                  <a:pt x="5968717" y="3872835"/>
                </a:cubicBezTo>
                <a:cubicBezTo>
                  <a:pt x="5964227" y="3859147"/>
                  <a:pt x="5956061" y="3854665"/>
                  <a:pt x="5944220" y="3859391"/>
                </a:cubicBezTo>
                <a:cubicBezTo>
                  <a:pt x="5932376" y="3864114"/>
                  <a:pt x="5923373" y="3870446"/>
                  <a:pt x="5917209" y="3878387"/>
                </a:cubicBezTo>
                <a:cubicBezTo>
                  <a:pt x="5911610" y="3875118"/>
                  <a:pt x="5904671" y="3874419"/>
                  <a:pt x="5896393" y="3876290"/>
                </a:cubicBezTo>
                <a:cubicBezTo>
                  <a:pt x="5888115" y="3878162"/>
                  <a:pt x="5880897" y="3881066"/>
                  <a:pt x="5874739" y="3885008"/>
                </a:cubicBezTo>
                <a:lnTo>
                  <a:pt x="5851462" y="3879346"/>
                </a:lnTo>
                <a:lnTo>
                  <a:pt x="5834504" y="3862788"/>
                </a:lnTo>
                <a:lnTo>
                  <a:pt x="5703257" y="3885103"/>
                </a:lnTo>
                <a:lnTo>
                  <a:pt x="5685425" y="3903368"/>
                </a:lnTo>
                <a:cubicBezTo>
                  <a:pt x="5679535" y="3907278"/>
                  <a:pt x="5673701" y="3909014"/>
                  <a:pt x="5667920" y="3908573"/>
                </a:cubicBezTo>
                <a:cubicBezTo>
                  <a:pt x="5662139" y="3908132"/>
                  <a:pt x="5657203" y="3904153"/>
                  <a:pt x="5653111" y="3896637"/>
                </a:cubicBezTo>
                <a:lnTo>
                  <a:pt x="5607919" y="3891293"/>
                </a:lnTo>
                <a:cubicBezTo>
                  <a:pt x="5597855" y="3896589"/>
                  <a:pt x="5590711" y="3896595"/>
                  <a:pt x="5586485" y="3891305"/>
                </a:cubicBezTo>
                <a:cubicBezTo>
                  <a:pt x="5582256" y="3886017"/>
                  <a:pt x="5572234" y="3887861"/>
                  <a:pt x="5556411" y="3896845"/>
                </a:cubicBezTo>
                <a:cubicBezTo>
                  <a:pt x="5550442" y="3900806"/>
                  <a:pt x="5544767" y="3902440"/>
                  <a:pt x="5539387" y="3901744"/>
                </a:cubicBezTo>
                <a:cubicBezTo>
                  <a:pt x="5534007" y="3901048"/>
                  <a:pt x="5530190" y="3896350"/>
                  <a:pt x="5527937" y="3887656"/>
                </a:cubicBezTo>
                <a:cubicBezTo>
                  <a:pt x="5514651" y="3895301"/>
                  <a:pt x="5501813" y="3900090"/>
                  <a:pt x="5489428" y="3902021"/>
                </a:cubicBezTo>
                <a:cubicBezTo>
                  <a:pt x="5477041" y="3903952"/>
                  <a:pt x="5464205" y="3908741"/>
                  <a:pt x="5450918" y="3916383"/>
                </a:cubicBezTo>
                <a:cubicBezTo>
                  <a:pt x="5412550" y="3897539"/>
                  <a:pt x="5364306" y="3888438"/>
                  <a:pt x="5306184" y="3889085"/>
                </a:cubicBezTo>
                <a:cubicBezTo>
                  <a:pt x="5248064" y="3889732"/>
                  <a:pt x="5200064" y="3901033"/>
                  <a:pt x="5162182" y="3922989"/>
                </a:cubicBezTo>
                <a:cubicBezTo>
                  <a:pt x="5157425" y="3906905"/>
                  <a:pt x="5149738" y="3902117"/>
                  <a:pt x="5139124" y="3908621"/>
                </a:cubicBezTo>
                <a:cubicBezTo>
                  <a:pt x="5128513" y="3915128"/>
                  <a:pt x="5119030" y="3921769"/>
                  <a:pt x="5110676" y="3928541"/>
                </a:cubicBezTo>
                <a:lnTo>
                  <a:pt x="5070684" y="3926724"/>
                </a:lnTo>
                <a:cubicBezTo>
                  <a:pt x="5064687" y="3930561"/>
                  <a:pt x="5058107" y="3933057"/>
                  <a:pt x="5050950" y="3934212"/>
                </a:cubicBezTo>
                <a:cubicBezTo>
                  <a:pt x="5043792" y="3935367"/>
                  <a:pt x="5037492" y="3934257"/>
                  <a:pt x="5032054" y="3930886"/>
                </a:cubicBezTo>
                <a:lnTo>
                  <a:pt x="4989585" y="3937507"/>
                </a:lnTo>
                <a:lnTo>
                  <a:pt x="4989828" y="3957907"/>
                </a:lnTo>
                <a:cubicBezTo>
                  <a:pt x="4991350" y="3963787"/>
                  <a:pt x="4993969" y="3967247"/>
                  <a:pt x="4997689" y="3968296"/>
                </a:cubicBezTo>
                <a:cubicBezTo>
                  <a:pt x="5001408" y="3969342"/>
                  <a:pt x="5005268" y="3968584"/>
                  <a:pt x="5009266" y="3966027"/>
                </a:cubicBezTo>
                <a:cubicBezTo>
                  <a:pt x="5020098" y="3973370"/>
                  <a:pt x="5032510" y="3977992"/>
                  <a:pt x="5046502" y="3979888"/>
                </a:cubicBezTo>
                <a:cubicBezTo>
                  <a:pt x="5060491" y="3981784"/>
                  <a:pt x="5073461" y="3979194"/>
                  <a:pt x="5085411" y="3972120"/>
                </a:cubicBezTo>
                <a:cubicBezTo>
                  <a:pt x="5091446" y="3978108"/>
                  <a:pt x="5097915" y="3979963"/>
                  <a:pt x="5104818" y="3977688"/>
                </a:cubicBezTo>
                <a:cubicBezTo>
                  <a:pt x="5111721" y="3975411"/>
                  <a:pt x="5118129" y="3972169"/>
                  <a:pt x="5124042" y="3967954"/>
                </a:cubicBezTo>
                <a:cubicBezTo>
                  <a:pt x="5138498" y="3979548"/>
                  <a:pt x="5155422" y="3988705"/>
                  <a:pt x="5174817" y="3995423"/>
                </a:cubicBezTo>
                <a:cubicBezTo>
                  <a:pt x="5194210" y="4002144"/>
                  <a:pt x="5211415" y="4007692"/>
                  <a:pt x="5226428" y="4012077"/>
                </a:cubicBezTo>
                <a:cubicBezTo>
                  <a:pt x="5237810" y="4022636"/>
                  <a:pt x="5250206" y="4030410"/>
                  <a:pt x="5263616" y="4035389"/>
                </a:cubicBezTo>
                <a:cubicBezTo>
                  <a:pt x="5277027" y="4040371"/>
                  <a:pt x="5289639" y="4039436"/>
                  <a:pt x="5301457" y="4032590"/>
                </a:cubicBezTo>
                <a:lnTo>
                  <a:pt x="5318417" y="4049145"/>
                </a:lnTo>
                <a:lnTo>
                  <a:pt x="5349126" y="4029493"/>
                </a:lnTo>
                <a:cubicBezTo>
                  <a:pt x="5355377" y="4035630"/>
                  <a:pt x="5362713" y="4038074"/>
                  <a:pt x="5371133" y="4036824"/>
                </a:cubicBezTo>
                <a:cubicBezTo>
                  <a:pt x="5379552" y="4035577"/>
                  <a:pt x="5386827" y="4032921"/>
                  <a:pt x="5392957" y="4028855"/>
                </a:cubicBezTo>
                <a:lnTo>
                  <a:pt x="5417838" y="4060899"/>
                </a:lnTo>
                <a:cubicBezTo>
                  <a:pt x="5425806" y="4055658"/>
                  <a:pt x="5434201" y="4052285"/>
                  <a:pt x="5443019" y="4050781"/>
                </a:cubicBezTo>
                <a:cubicBezTo>
                  <a:pt x="5451839" y="4049279"/>
                  <a:pt x="5459335" y="4051618"/>
                  <a:pt x="5465507" y="4057806"/>
                </a:cubicBezTo>
                <a:cubicBezTo>
                  <a:pt x="5475980" y="4053102"/>
                  <a:pt x="5488804" y="4056317"/>
                  <a:pt x="5503981" y="4067449"/>
                </a:cubicBezTo>
                <a:cubicBezTo>
                  <a:pt x="5519155" y="4078581"/>
                  <a:pt x="5531422" y="4089005"/>
                  <a:pt x="5540779" y="4098719"/>
                </a:cubicBezTo>
                <a:lnTo>
                  <a:pt x="5552295" y="4091350"/>
                </a:lnTo>
                <a:cubicBezTo>
                  <a:pt x="5552181" y="4095279"/>
                  <a:pt x="5549033" y="4101576"/>
                  <a:pt x="5542852" y="4110241"/>
                </a:cubicBezTo>
                <a:cubicBezTo>
                  <a:pt x="5536670" y="4118909"/>
                  <a:pt x="5532223" y="4124327"/>
                  <a:pt x="5529509" y="4126491"/>
                </a:cubicBezTo>
                <a:lnTo>
                  <a:pt x="5494716" y="4128198"/>
                </a:lnTo>
                <a:cubicBezTo>
                  <a:pt x="5486924" y="4132614"/>
                  <a:pt x="5481393" y="4137294"/>
                  <a:pt x="5478122" y="4142243"/>
                </a:cubicBezTo>
                <a:cubicBezTo>
                  <a:pt x="5474851" y="4147191"/>
                  <a:pt x="5474520" y="4155399"/>
                  <a:pt x="5477128" y="4166863"/>
                </a:cubicBezTo>
                <a:lnTo>
                  <a:pt x="5481210" y="4184808"/>
                </a:lnTo>
                <a:lnTo>
                  <a:pt x="5523436" y="4157787"/>
                </a:lnTo>
                <a:cubicBezTo>
                  <a:pt x="5529148" y="4177258"/>
                  <a:pt x="5537710" y="4192336"/>
                  <a:pt x="5549120" y="4203023"/>
                </a:cubicBezTo>
                <a:cubicBezTo>
                  <a:pt x="5560530" y="4213709"/>
                  <a:pt x="5569091" y="4228788"/>
                  <a:pt x="5574803" y="4248261"/>
                </a:cubicBezTo>
                <a:cubicBezTo>
                  <a:pt x="5616603" y="4243927"/>
                  <a:pt x="5648898" y="4240105"/>
                  <a:pt x="5671691" y="4236797"/>
                </a:cubicBezTo>
                <a:cubicBezTo>
                  <a:pt x="5694483" y="4233491"/>
                  <a:pt x="5719965" y="4252874"/>
                  <a:pt x="5748138" y="4294946"/>
                </a:cubicBezTo>
                <a:lnTo>
                  <a:pt x="5798040" y="4263015"/>
                </a:lnTo>
                <a:cubicBezTo>
                  <a:pt x="5807582" y="4274753"/>
                  <a:pt x="5818858" y="4283240"/>
                  <a:pt x="5831867" y="4288477"/>
                </a:cubicBezTo>
                <a:cubicBezTo>
                  <a:pt x="5844876" y="4293714"/>
                  <a:pt x="5857330" y="4292883"/>
                  <a:pt x="5869230" y="4285983"/>
                </a:cubicBezTo>
                <a:cubicBezTo>
                  <a:pt x="5876672" y="4304203"/>
                  <a:pt x="5890286" y="4306055"/>
                  <a:pt x="5910070" y="4291540"/>
                </a:cubicBezTo>
                <a:cubicBezTo>
                  <a:pt x="5929854" y="4277022"/>
                  <a:pt x="5943811" y="4280372"/>
                  <a:pt x="5951934" y="4301583"/>
                </a:cubicBezTo>
                <a:cubicBezTo>
                  <a:pt x="5944964" y="4307187"/>
                  <a:pt x="5940112" y="4314858"/>
                  <a:pt x="5937382" y="4324601"/>
                </a:cubicBezTo>
                <a:cubicBezTo>
                  <a:pt x="5934653" y="4334341"/>
                  <a:pt x="5929801" y="4342016"/>
                  <a:pt x="5922830" y="4347617"/>
                </a:cubicBezTo>
                <a:cubicBezTo>
                  <a:pt x="5916780" y="4351632"/>
                  <a:pt x="5910307" y="4353776"/>
                  <a:pt x="5903406" y="4354051"/>
                </a:cubicBezTo>
                <a:cubicBezTo>
                  <a:pt x="5896505" y="4354326"/>
                  <a:pt x="5890930" y="4350758"/>
                  <a:pt x="5886677" y="4343341"/>
                </a:cubicBezTo>
                <a:cubicBezTo>
                  <a:pt x="5881250" y="4347673"/>
                  <a:pt x="5871333" y="4354019"/>
                  <a:pt x="5856928" y="4362379"/>
                </a:cubicBezTo>
                <a:cubicBezTo>
                  <a:pt x="5842523" y="4370741"/>
                  <a:pt x="5833165" y="4369879"/>
                  <a:pt x="5828853" y="4359790"/>
                </a:cubicBezTo>
                <a:cubicBezTo>
                  <a:pt x="5820785" y="4358957"/>
                  <a:pt x="5804390" y="4362595"/>
                  <a:pt x="5779666" y="4370706"/>
                </a:cubicBezTo>
                <a:cubicBezTo>
                  <a:pt x="5754944" y="4378818"/>
                  <a:pt x="5743189" y="4393192"/>
                  <a:pt x="5744404" y="4413831"/>
                </a:cubicBezTo>
                <a:lnTo>
                  <a:pt x="5709611" y="4415538"/>
                </a:lnTo>
                <a:cubicBezTo>
                  <a:pt x="5697440" y="4403911"/>
                  <a:pt x="5684026" y="4396504"/>
                  <a:pt x="5669376" y="4393318"/>
                </a:cubicBezTo>
                <a:lnTo>
                  <a:pt x="5634828" y="4415425"/>
                </a:lnTo>
                <a:lnTo>
                  <a:pt x="5606107" y="4385836"/>
                </a:lnTo>
                <a:lnTo>
                  <a:pt x="5567721" y="4410401"/>
                </a:lnTo>
                <a:lnTo>
                  <a:pt x="5543084" y="4398757"/>
                </a:lnTo>
                <a:lnTo>
                  <a:pt x="5548529" y="4422684"/>
                </a:lnTo>
                <a:lnTo>
                  <a:pt x="5504699" y="4423323"/>
                </a:lnTo>
                <a:cubicBezTo>
                  <a:pt x="5500878" y="4452034"/>
                  <a:pt x="5496375" y="4457201"/>
                  <a:pt x="5491185" y="4438824"/>
                </a:cubicBezTo>
                <a:cubicBezTo>
                  <a:pt x="5485995" y="4420443"/>
                  <a:pt x="5482205" y="4404596"/>
                  <a:pt x="5479817" y="4391278"/>
                </a:cubicBezTo>
                <a:cubicBezTo>
                  <a:pt x="5475320" y="4374740"/>
                  <a:pt x="5467108" y="4370858"/>
                  <a:pt x="5455179" y="4379634"/>
                </a:cubicBezTo>
                <a:cubicBezTo>
                  <a:pt x="5444075" y="4374320"/>
                  <a:pt x="5430069" y="4375572"/>
                  <a:pt x="5413158" y="4383397"/>
                </a:cubicBezTo>
                <a:cubicBezTo>
                  <a:pt x="5396251" y="4391219"/>
                  <a:pt x="5380663" y="4395198"/>
                  <a:pt x="5366403" y="4395327"/>
                </a:cubicBezTo>
                <a:lnTo>
                  <a:pt x="5365774" y="4450551"/>
                </a:lnTo>
                <a:lnTo>
                  <a:pt x="5408489" y="4464333"/>
                </a:lnTo>
                <a:cubicBezTo>
                  <a:pt x="5416387" y="4459990"/>
                  <a:pt x="5423061" y="4461143"/>
                  <a:pt x="5428515" y="4467793"/>
                </a:cubicBezTo>
                <a:cubicBezTo>
                  <a:pt x="5433966" y="4474440"/>
                  <a:pt x="5436865" y="4483148"/>
                  <a:pt x="5437209" y="4493922"/>
                </a:cubicBezTo>
                <a:cubicBezTo>
                  <a:pt x="5452977" y="4482688"/>
                  <a:pt x="5468865" y="4481657"/>
                  <a:pt x="5484877" y="4490826"/>
                </a:cubicBezTo>
                <a:lnTo>
                  <a:pt x="5515587" y="4471174"/>
                </a:lnTo>
                <a:cubicBezTo>
                  <a:pt x="5525826" y="4478327"/>
                  <a:pt x="5535865" y="4482184"/>
                  <a:pt x="5545701" y="4482740"/>
                </a:cubicBezTo>
                <a:cubicBezTo>
                  <a:pt x="5555540" y="4483296"/>
                  <a:pt x="5566137" y="4479940"/>
                  <a:pt x="5577493" y="4472673"/>
                </a:cubicBezTo>
                <a:lnTo>
                  <a:pt x="5611169" y="4485387"/>
                </a:lnTo>
                <a:lnTo>
                  <a:pt x="5659954" y="4467873"/>
                </a:lnTo>
                <a:cubicBezTo>
                  <a:pt x="5662821" y="4469606"/>
                  <a:pt x="5666184" y="4472308"/>
                  <a:pt x="5670043" y="4475978"/>
                </a:cubicBezTo>
                <a:cubicBezTo>
                  <a:pt x="5673902" y="4479648"/>
                  <a:pt x="5676646" y="4484460"/>
                  <a:pt x="5678275" y="4490410"/>
                </a:cubicBezTo>
                <a:cubicBezTo>
                  <a:pt x="5679459" y="4504074"/>
                  <a:pt x="5671699" y="4511038"/>
                  <a:pt x="5654995" y="4511306"/>
                </a:cubicBezTo>
                <a:cubicBezTo>
                  <a:pt x="5638289" y="4511574"/>
                  <a:pt x="5625950" y="4512902"/>
                  <a:pt x="5617974" y="4515296"/>
                </a:cubicBezTo>
                <a:lnTo>
                  <a:pt x="5630222" y="4569130"/>
                </a:lnTo>
                <a:lnTo>
                  <a:pt x="5644217" y="4553323"/>
                </a:lnTo>
                <a:cubicBezTo>
                  <a:pt x="5650007" y="4550188"/>
                  <a:pt x="5654799" y="4551117"/>
                  <a:pt x="5658593" y="4556113"/>
                </a:cubicBezTo>
                <a:cubicBezTo>
                  <a:pt x="5662386" y="4561110"/>
                  <a:pt x="5664981" y="4566874"/>
                  <a:pt x="5666375" y="4573406"/>
                </a:cubicBezTo>
                <a:cubicBezTo>
                  <a:pt x="5671843" y="4576901"/>
                  <a:pt x="5677807" y="4581366"/>
                  <a:pt x="5684265" y="4586798"/>
                </a:cubicBezTo>
                <a:cubicBezTo>
                  <a:pt x="5690723" y="4592230"/>
                  <a:pt x="5696067" y="4598804"/>
                  <a:pt x="5700295" y="4606519"/>
                </a:cubicBezTo>
                <a:lnTo>
                  <a:pt x="5735087" y="4604812"/>
                </a:lnTo>
                <a:lnTo>
                  <a:pt x="5752537" y="4662170"/>
                </a:lnTo>
                <a:lnTo>
                  <a:pt x="5765659" y="4681184"/>
                </a:lnTo>
                <a:cubicBezTo>
                  <a:pt x="5768448" y="4692247"/>
                  <a:pt x="5772210" y="4696692"/>
                  <a:pt x="5776938" y="4694523"/>
                </a:cubicBezTo>
                <a:cubicBezTo>
                  <a:pt x="5781667" y="4692355"/>
                  <a:pt x="5786946" y="4688976"/>
                  <a:pt x="5792773" y="4684390"/>
                </a:cubicBezTo>
                <a:cubicBezTo>
                  <a:pt x="5796838" y="4682931"/>
                  <a:pt x="5801584" y="4684463"/>
                  <a:pt x="5807010" y="4688986"/>
                </a:cubicBezTo>
                <a:cubicBezTo>
                  <a:pt x="5810546" y="4690432"/>
                  <a:pt x="5816412" y="4691248"/>
                  <a:pt x="5824607" y="4691430"/>
                </a:cubicBezTo>
                <a:cubicBezTo>
                  <a:pt x="5832802" y="4691609"/>
                  <a:pt x="5837708" y="4693039"/>
                  <a:pt x="5839325" y="4695717"/>
                </a:cubicBezTo>
                <a:cubicBezTo>
                  <a:pt x="5839657" y="4698785"/>
                  <a:pt x="5838775" y="4701352"/>
                  <a:pt x="5836677" y="4703406"/>
                </a:cubicBezTo>
                <a:cubicBezTo>
                  <a:pt x="5834581" y="4705461"/>
                  <a:pt x="5833357" y="4706530"/>
                  <a:pt x="5833009" y="4706610"/>
                </a:cubicBezTo>
                <a:cubicBezTo>
                  <a:pt x="5815578" y="4715766"/>
                  <a:pt x="5798156" y="4718921"/>
                  <a:pt x="5780743" y="4716074"/>
                </a:cubicBezTo>
                <a:cubicBezTo>
                  <a:pt x="5763329" y="4713227"/>
                  <a:pt x="5746867" y="4715767"/>
                  <a:pt x="5731355" y="4723694"/>
                </a:cubicBezTo>
                <a:cubicBezTo>
                  <a:pt x="5723677" y="4728607"/>
                  <a:pt x="5721200" y="4737045"/>
                  <a:pt x="5723922" y="4749007"/>
                </a:cubicBezTo>
                <a:lnTo>
                  <a:pt x="5698657" y="4792586"/>
                </a:lnTo>
                <a:lnTo>
                  <a:pt x="5731215" y="4819720"/>
                </a:lnTo>
                <a:cubicBezTo>
                  <a:pt x="5740320" y="4815035"/>
                  <a:pt x="5748425" y="4814418"/>
                  <a:pt x="5755530" y="4817864"/>
                </a:cubicBezTo>
                <a:cubicBezTo>
                  <a:pt x="5762636" y="4821312"/>
                  <a:pt x="5771700" y="4820079"/>
                  <a:pt x="5782723" y="4814168"/>
                </a:cubicBezTo>
                <a:lnTo>
                  <a:pt x="5788168" y="4838095"/>
                </a:lnTo>
                <a:cubicBezTo>
                  <a:pt x="5794255" y="4855185"/>
                  <a:pt x="5803122" y="4855505"/>
                  <a:pt x="5814772" y="4839056"/>
                </a:cubicBezTo>
                <a:cubicBezTo>
                  <a:pt x="5826420" y="4822610"/>
                  <a:pt x="5836991" y="4830407"/>
                  <a:pt x="5846479" y="4862450"/>
                </a:cubicBezTo>
                <a:cubicBezTo>
                  <a:pt x="5870251" y="4873506"/>
                  <a:pt x="5892781" y="4888783"/>
                  <a:pt x="5914075" y="4908277"/>
                </a:cubicBezTo>
                <a:cubicBezTo>
                  <a:pt x="5929279" y="4899405"/>
                  <a:pt x="5943756" y="4896993"/>
                  <a:pt x="5957503" y="4901044"/>
                </a:cubicBezTo>
                <a:cubicBezTo>
                  <a:pt x="5971252" y="4905096"/>
                  <a:pt x="5985169" y="4909893"/>
                  <a:pt x="5999259" y="4915441"/>
                </a:cubicBezTo>
                <a:cubicBezTo>
                  <a:pt x="5974586" y="4936654"/>
                  <a:pt x="5954957" y="4948642"/>
                  <a:pt x="5940379" y="4951407"/>
                </a:cubicBezTo>
                <a:lnTo>
                  <a:pt x="5921841" y="4958176"/>
                </a:lnTo>
                <a:lnTo>
                  <a:pt x="5883794" y="4956893"/>
                </a:lnTo>
                <a:cubicBezTo>
                  <a:pt x="5853645" y="4951598"/>
                  <a:pt x="5829176" y="4950772"/>
                  <a:pt x="5810379" y="4954420"/>
                </a:cubicBezTo>
                <a:lnTo>
                  <a:pt x="5785262" y="4948533"/>
                </a:lnTo>
                <a:cubicBezTo>
                  <a:pt x="5754516" y="4956562"/>
                  <a:pt x="5725700" y="4960063"/>
                  <a:pt x="5698814" y="4959033"/>
                </a:cubicBezTo>
                <a:cubicBezTo>
                  <a:pt x="5671927" y="4958003"/>
                  <a:pt x="5643111" y="4961504"/>
                  <a:pt x="5612363" y="4969533"/>
                </a:cubicBezTo>
                <a:lnTo>
                  <a:pt x="5572758" y="4968049"/>
                </a:lnTo>
                <a:cubicBezTo>
                  <a:pt x="5565553" y="4961884"/>
                  <a:pt x="5543736" y="4957060"/>
                  <a:pt x="5507311" y="4953579"/>
                </a:cubicBezTo>
                <a:cubicBezTo>
                  <a:pt x="5470885" y="4950097"/>
                  <a:pt x="5445691" y="4949681"/>
                  <a:pt x="5431725" y="4952328"/>
                </a:cubicBezTo>
                <a:cubicBezTo>
                  <a:pt x="5425542" y="4943317"/>
                  <a:pt x="5414956" y="4940150"/>
                  <a:pt x="5399966" y="4942830"/>
                </a:cubicBezTo>
                <a:cubicBezTo>
                  <a:pt x="5384973" y="4945507"/>
                  <a:pt x="5373666" y="4949319"/>
                  <a:pt x="5366040" y="4954265"/>
                </a:cubicBezTo>
                <a:cubicBezTo>
                  <a:pt x="5358775" y="4951967"/>
                  <a:pt x="5349879" y="4951290"/>
                  <a:pt x="5339354" y="4952236"/>
                </a:cubicBezTo>
                <a:cubicBezTo>
                  <a:pt x="5328829" y="4953181"/>
                  <a:pt x="5319694" y="4954830"/>
                  <a:pt x="5311947" y="4957185"/>
                </a:cubicBezTo>
                <a:lnTo>
                  <a:pt x="5282000" y="4952767"/>
                </a:lnTo>
                <a:lnTo>
                  <a:pt x="5259781" y="4941495"/>
                </a:lnTo>
                <a:lnTo>
                  <a:pt x="5092673" y="4951720"/>
                </a:lnTo>
                <a:lnTo>
                  <a:pt x="5070460" y="4962978"/>
                </a:lnTo>
                <a:cubicBezTo>
                  <a:pt x="5063054" y="4965321"/>
                  <a:pt x="5055650" y="4966258"/>
                  <a:pt x="5048244" y="4965786"/>
                </a:cubicBezTo>
                <a:cubicBezTo>
                  <a:pt x="5040837" y="4965313"/>
                  <a:pt x="5034396" y="4962577"/>
                  <a:pt x="5028922" y="4957576"/>
                </a:cubicBezTo>
                <a:lnTo>
                  <a:pt x="4970963" y="4952658"/>
                </a:lnTo>
                <a:cubicBezTo>
                  <a:pt x="4958264" y="4955765"/>
                  <a:pt x="4949130" y="4955539"/>
                  <a:pt x="4943555" y="4951975"/>
                </a:cubicBezTo>
                <a:cubicBezTo>
                  <a:pt x="4937978" y="4948414"/>
                  <a:pt x="4925221" y="4949285"/>
                  <a:pt x="4905278" y="4954595"/>
                </a:cubicBezTo>
                <a:cubicBezTo>
                  <a:pt x="4897773" y="4956969"/>
                  <a:pt x="4890568" y="4957844"/>
                  <a:pt x="4883667" y="4957220"/>
                </a:cubicBezTo>
                <a:cubicBezTo>
                  <a:pt x="4876764" y="4956596"/>
                  <a:pt x="4871733" y="4953429"/>
                  <a:pt x="4868571" y="4947725"/>
                </a:cubicBezTo>
                <a:cubicBezTo>
                  <a:pt x="4851829" y="4952250"/>
                  <a:pt x="4835568" y="4954938"/>
                  <a:pt x="4819793" y="4955790"/>
                </a:cubicBezTo>
                <a:cubicBezTo>
                  <a:pt x="4804016" y="4956641"/>
                  <a:pt x="4787756" y="4959330"/>
                  <a:pt x="4771012" y="4963852"/>
                </a:cubicBezTo>
                <a:cubicBezTo>
                  <a:pt x="4721343" y="4950409"/>
                  <a:pt x="4659359" y="4942959"/>
                  <a:pt x="4585060" y="4941505"/>
                </a:cubicBezTo>
                <a:cubicBezTo>
                  <a:pt x="4510762" y="4940051"/>
                  <a:pt x="4449748" y="4945825"/>
                  <a:pt x="4402016" y="4958827"/>
                </a:cubicBezTo>
                <a:cubicBezTo>
                  <a:pt x="4395414" y="4948255"/>
                  <a:pt x="4385430" y="4944906"/>
                  <a:pt x="4372068" y="4948777"/>
                </a:cubicBezTo>
                <a:cubicBezTo>
                  <a:pt x="4358708" y="4952650"/>
                  <a:pt x="4346796" y="4956646"/>
                  <a:pt x="4336333" y="4960764"/>
                </a:cubicBezTo>
                <a:lnTo>
                  <a:pt x="4285136" y="4958298"/>
                </a:lnTo>
                <a:cubicBezTo>
                  <a:pt x="4277591" y="4960591"/>
                  <a:pt x="4269258" y="4961996"/>
                  <a:pt x="4260144" y="4962513"/>
                </a:cubicBezTo>
                <a:cubicBezTo>
                  <a:pt x="4251027" y="4963031"/>
                  <a:pt x="4242935" y="4962109"/>
                  <a:pt x="4235873" y="4959750"/>
                </a:cubicBezTo>
                <a:lnTo>
                  <a:pt x="4181781" y="4962670"/>
                </a:lnTo>
                <a:lnTo>
                  <a:pt x="4182750" y="4975893"/>
                </a:lnTo>
                <a:cubicBezTo>
                  <a:pt x="4184884" y="4979751"/>
                  <a:pt x="4188346" y="4982077"/>
                  <a:pt x="4193136" y="4982876"/>
                </a:cubicBezTo>
                <a:cubicBezTo>
                  <a:pt x="4197925" y="4983673"/>
                  <a:pt x="4202836" y="4983307"/>
                  <a:pt x="4207866" y="4981779"/>
                </a:cubicBezTo>
                <a:cubicBezTo>
                  <a:pt x="4221954" y="4986885"/>
                  <a:pt x="4237974" y="4990279"/>
                  <a:pt x="4255927" y="4991958"/>
                </a:cubicBezTo>
                <a:cubicBezTo>
                  <a:pt x="4273876" y="4993637"/>
                  <a:pt x="4290378" y="4992377"/>
                  <a:pt x="4305431" y="4988180"/>
                </a:cubicBezTo>
                <a:cubicBezTo>
                  <a:pt x="4313340" y="4992253"/>
                  <a:pt x="4321672" y="4993663"/>
                  <a:pt x="4330425" y="4992412"/>
                </a:cubicBezTo>
                <a:cubicBezTo>
                  <a:pt x="4339178" y="4991159"/>
                  <a:pt x="4347269" y="4989266"/>
                  <a:pt x="4354693" y="4986726"/>
                </a:cubicBezTo>
                <a:cubicBezTo>
                  <a:pt x="4373552" y="4994702"/>
                  <a:pt x="4395489" y="5001179"/>
                  <a:pt x="4420505" y="5006156"/>
                </a:cubicBezTo>
                <a:cubicBezTo>
                  <a:pt x="4445520" y="5011135"/>
                  <a:pt x="4467699" y="5015283"/>
                  <a:pt x="4487038" y="5018607"/>
                </a:cubicBezTo>
                <a:cubicBezTo>
                  <a:pt x="4501933" y="5025814"/>
                  <a:pt x="4518034" y="5031250"/>
                  <a:pt x="4535342" y="5034907"/>
                </a:cubicBezTo>
                <a:cubicBezTo>
                  <a:pt x="4552650" y="5038566"/>
                  <a:pt x="4568748" y="5038367"/>
                  <a:pt x="4583639" y="5034313"/>
                </a:cubicBezTo>
                <a:lnTo>
                  <a:pt x="4605860" y="5045584"/>
                </a:lnTo>
                <a:lnTo>
                  <a:pt x="4644494" y="5033843"/>
                </a:lnTo>
                <a:cubicBezTo>
                  <a:pt x="4652685" y="5038020"/>
                  <a:pt x="4662145" y="5039839"/>
                  <a:pt x="4672871" y="5039301"/>
                </a:cubicBezTo>
                <a:cubicBezTo>
                  <a:pt x="4683597" y="5038765"/>
                  <a:pt x="4692814" y="5037279"/>
                  <a:pt x="4700521" y="5034842"/>
                </a:cubicBezTo>
                <a:lnTo>
                  <a:pt x="4733369" y="5056402"/>
                </a:lnTo>
                <a:cubicBezTo>
                  <a:pt x="4743389" y="5053263"/>
                  <a:pt x="4754015" y="5051349"/>
                  <a:pt x="4765243" y="5050659"/>
                </a:cubicBezTo>
                <a:cubicBezTo>
                  <a:pt x="4776473" y="5049970"/>
                  <a:pt x="4786132" y="5051727"/>
                  <a:pt x="4794224" y="5055934"/>
                </a:cubicBezTo>
                <a:cubicBezTo>
                  <a:pt x="4807465" y="5053224"/>
                  <a:pt x="4823967" y="5055720"/>
                  <a:pt x="4843732" y="5063421"/>
                </a:cubicBezTo>
                <a:cubicBezTo>
                  <a:pt x="4863495" y="5071121"/>
                  <a:pt x="4879516" y="5078269"/>
                  <a:pt x="4891794" y="5084862"/>
                </a:cubicBezTo>
                <a:lnTo>
                  <a:pt x="4906282" y="5080460"/>
                </a:lnTo>
                <a:cubicBezTo>
                  <a:pt x="4906263" y="5083001"/>
                  <a:pt x="4902441" y="5086979"/>
                  <a:pt x="4894816" y="5092393"/>
                </a:cubicBezTo>
                <a:cubicBezTo>
                  <a:pt x="4887190" y="5097809"/>
                  <a:pt x="4881678" y="5101175"/>
                  <a:pt x="4878278" y="5102490"/>
                </a:cubicBezTo>
                <a:lnTo>
                  <a:pt x="4833842" y="5102474"/>
                </a:lnTo>
                <a:cubicBezTo>
                  <a:pt x="4824022" y="5105084"/>
                  <a:pt x="4817100" y="5107937"/>
                  <a:pt x="4813077" y="5111038"/>
                </a:cubicBezTo>
                <a:cubicBezTo>
                  <a:pt x="4809054" y="5114138"/>
                  <a:pt x="4808894" y="5119444"/>
                  <a:pt x="4812598" y="5126954"/>
                </a:cubicBezTo>
                <a:lnTo>
                  <a:pt x="4818397" y="5138710"/>
                </a:lnTo>
                <a:lnTo>
                  <a:pt x="4871520" y="5122567"/>
                </a:lnTo>
                <a:cubicBezTo>
                  <a:pt x="4879453" y="5135364"/>
                  <a:pt x="4890886" y="5145408"/>
                  <a:pt x="4905820" y="5152698"/>
                </a:cubicBezTo>
                <a:cubicBezTo>
                  <a:pt x="4920755" y="5159988"/>
                  <a:pt x="4932189" y="5170031"/>
                  <a:pt x="4940120" y="5182830"/>
                </a:cubicBezTo>
                <a:cubicBezTo>
                  <a:pt x="4993431" y="5181370"/>
                  <a:pt x="5034603" y="5179935"/>
                  <a:pt x="5063642" y="5178526"/>
                </a:cubicBezTo>
                <a:cubicBezTo>
                  <a:pt x="5092681" y="5177119"/>
                  <a:pt x="5125889" y="5190496"/>
                  <a:pt x="5163270" y="5218658"/>
                </a:cubicBezTo>
                <a:lnTo>
                  <a:pt x="5226051" y="5199581"/>
                </a:lnTo>
                <a:cubicBezTo>
                  <a:pt x="5238630" y="5207492"/>
                  <a:pt x="5253323" y="5213353"/>
                  <a:pt x="5270127" y="5217165"/>
                </a:cubicBezTo>
                <a:cubicBezTo>
                  <a:pt x="5286930" y="5220976"/>
                  <a:pt x="5302829" y="5220840"/>
                  <a:pt x="5317822" y="5216754"/>
                </a:cubicBezTo>
                <a:cubicBezTo>
                  <a:pt x="5327926" y="5228796"/>
                  <a:pt x="5345394" y="5230434"/>
                  <a:pt x="5370224" y="5221669"/>
                </a:cubicBezTo>
                <a:cubicBezTo>
                  <a:pt x="5395055" y="5212902"/>
                  <a:pt x="5413009" y="5215522"/>
                  <a:pt x="5424081" y="5229524"/>
                </a:cubicBezTo>
                <a:cubicBezTo>
                  <a:pt x="5415348" y="5232929"/>
                  <a:pt x="5409391" y="5237743"/>
                  <a:pt x="5406214" y="5243966"/>
                </a:cubicBezTo>
                <a:cubicBezTo>
                  <a:pt x="5403038" y="5250187"/>
                  <a:pt x="5397081" y="5255003"/>
                  <a:pt x="5388348" y="5258406"/>
                </a:cubicBezTo>
                <a:cubicBezTo>
                  <a:pt x="5380741" y="5260812"/>
                  <a:pt x="5372532" y="5261992"/>
                  <a:pt x="5363717" y="5261948"/>
                </a:cubicBezTo>
                <a:cubicBezTo>
                  <a:pt x="5354902" y="5261904"/>
                  <a:pt x="5347657" y="5259413"/>
                  <a:pt x="5341981" y="5254472"/>
                </a:cubicBezTo>
                <a:cubicBezTo>
                  <a:pt x="5335181" y="5257102"/>
                  <a:pt x="5322704" y="5260894"/>
                  <a:pt x="5304554" y="5265845"/>
                </a:cubicBezTo>
                <a:cubicBezTo>
                  <a:pt x="5286404" y="5270798"/>
                  <a:pt x="5274409" y="5269938"/>
                  <a:pt x="5268570" y="5263263"/>
                </a:cubicBezTo>
                <a:cubicBezTo>
                  <a:pt x="5258227" y="5262464"/>
                  <a:pt x="5237379" y="5264292"/>
                  <a:pt x="5206026" y="5268750"/>
                </a:cubicBezTo>
                <a:cubicBezTo>
                  <a:pt x="5174676" y="5273208"/>
                  <a:pt x="5160107" y="5282140"/>
                  <a:pt x="5162325" y="5295549"/>
                </a:cubicBezTo>
                <a:lnTo>
                  <a:pt x="5117890" y="5295534"/>
                </a:lnTo>
                <a:cubicBezTo>
                  <a:pt x="5101953" y="5287610"/>
                  <a:pt x="5084562" y="5282380"/>
                  <a:pt x="5065724" y="5279843"/>
                </a:cubicBezTo>
                <a:lnTo>
                  <a:pt x="5022261" y="5293051"/>
                </a:lnTo>
                <a:lnTo>
                  <a:pt x="4984583" y="5272958"/>
                </a:lnTo>
                <a:lnTo>
                  <a:pt x="4936288" y="5287634"/>
                </a:lnTo>
                <a:lnTo>
                  <a:pt x="4904409" y="5279297"/>
                </a:lnTo>
                <a:lnTo>
                  <a:pt x="4912143" y="5294972"/>
                </a:lnTo>
                <a:lnTo>
                  <a:pt x="4856118" y="5293973"/>
                </a:lnTo>
                <a:cubicBezTo>
                  <a:pt x="4852158" y="5312449"/>
                  <a:pt x="4846565" y="5315651"/>
                  <a:pt x="4839337" y="5303579"/>
                </a:cubicBezTo>
                <a:cubicBezTo>
                  <a:pt x="4832108" y="5291506"/>
                  <a:pt x="4826751" y="5281118"/>
                  <a:pt x="4823267" y="5272414"/>
                </a:cubicBezTo>
                <a:cubicBezTo>
                  <a:pt x="4816985" y="5261556"/>
                  <a:pt x="4806360" y="5258776"/>
                  <a:pt x="4791388" y="5264077"/>
                </a:cubicBezTo>
                <a:cubicBezTo>
                  <a:pt x="4777019" y="5260276"/>
                  <a:pt x="4759149" y="5260636"/>
                  <a:pt x="4737778" y="5265160"/>
                </a:cubicBezTo>
                <a:cubicBezTo>
                  <a:pt x="4716409" y="5269683"/>
                  <a:pt x="4696606" y="5271758"/>
                  <a:pt x="4678375" y="5271382"/>
                </a:cubicBezTo>
                <a:lnTo>
                  <a:pt x="4679350" y="5307135"/>
                </a:lnTo>
                <a:lnTo>
                  <a:pt x="4734414" y="5317439"/>
                </a:lnTo>
                <a:cubicBezTo>
                  <a:pt x="4744375" y="5314880"/>
                  <a:pt x="4752946" y="5315843"/>
                  <a:pt x="4760134" y="5320326"/>
                </a:cubicBezTo>
                <a:cubicBezTo>
                  <a:pt x="4767318" y="5324807"/>
                  <a:pt x="4771305" y="5330542"/>
                  <a:pt x="4772092" y="5337532"/>
                </a:cubicBezTo>
                <a:cubicBezTo>
                  <a:pt x="4791893" y="5330763"/>
                  <a:pt x="4812177" y="5330607"/>
                  <a:pt x="4832947" y="5337062"/>
                </a:cubicBezTo>
                <a:lnTo>
                  <a:pt x="4871583" y="5325322"/>
                </a:lnTo>
                <a:cubicBezTo>
                  <a:pt x="4884905" y="5330285"/>
                  <a:pt x="4897867" y="5333107"/>
                  <a:pt x="4910464" y="5333784"/>
                </a:cubicBezTo>
                <a:cubicBezTo>
                  <a:pt x="4923063" y="5334462"/>
                  <a:pt x="4936505" y="5332629"/>
                  <a:pt x="4950790" y="5328288"/>
                </a:cubicBezTo>
                <a:lnTo>
                  <a:pt x="4994262" y="5337608"/>
                </a:lnTo>
                <a:lnTo>
                  <a:pt x="5056080" y="5327835"/>
                </a:lnTo>
                <a:cubicBezTo>
                  <a:pt x="5059802" y="5329050"/>
                  <a:pt x="5064190" y="5330909"/>
                  <a:pt x="5069243" y="5333411"/>
                </a:cubicBezTo>
                <a:cubicBezTo>
                  <a:pt x="5074294" y="5335913"/>
                  <a:pt x="5077959" y="5339118"/>
                  <a:pt x="5080234" y="5343025"/>
                </a:cubicBezTo>
                <a:cubicBezTo>
                  <a:pt x="5082188" y="5351914"/>
                  <a:pt x="5072490" y="5356175"/>
                  <a:pt x="5051139" y="5355811"/>
                </a:cubicBezTo>
                <a:cubicBezTo>
                  <a:pt x="5029786" y="5355446"/>
                  <a:pt x="5014050" y="5355909"/>
                  <a:pt x="5003927" y="5357203"/>
                </a:cubicBezTo>
                <a:lnTo>
                  <a:pt x="5021325" y="5392470"/>
                </a:lnTo>
                <a:lnTo>
                  <a:pt x="5038710" y="5382682"/>
                </a:lnTo>
                <a:cubicBezTo>
                  <a:pt x="5046013" y="5380837"/>
                  <a:pt x="5052171" y="5381594"/>
                  <a:pt x="5057183" y="5384952"/>
                </a:cubicBezTo>
                <a:cubicBezTo>
                  <a:pt x="5062195" y="5388311"/>
                  <a:pt x="5065699" y="5392129"/>
                  <a:pt x="5067691" y="5396405"/>
                </a:cubicBezTo>
                <a:cubicBezTo>
                  <a:pt x="5074796" y="5398845"/>
                  <a:pt x="5082566" y="5401930"/>
                  <a:pt x="5090999" y="5405657"/>
                </a:cubicBezTo>
                <a:cubicBezTo>
                  <a:pt x="5099433" y="5409384"/>
                  <a:pt x="5106477" y="5413814"/>
                  <a:pt x="5112132" y="5418948"/>
                </a:cubicBezTo>
                <a:lnTo>
                  <a:pt x="5156567" y="5418964"/>
                </a:lnTo>
                <a:lnTo>
                  <a:pt x="5180729" y="5456682"/>
                </a:lnTo>
                <a:lnTo>
                  <a:pt x="5198120" y="5469421"/>
                </a:lnTo>
                <a:cubicBezTo>
                  <a:pt x="5202043" y="5476678"/>
                  <a:pt x="5206998" y="5479678"/>
                  <a:pt x="5212972" y="5478426"/>
                </a:cubicBezTo>
                <a:cubicBezTo>
                  <a:pt x="5218950" y="5477174"/>
                  <a:pt x="5225590" y="5475155"/>
                  <a:pt x="5232894" y="5472372"/>
                </a:cubicBezTo>
                <a:cubicBezTo>
                  <a:pt x="5238046" y="5471558"/>
                  <a:pt x="5244164" y="5472703"/>
                  <a:pt x="5251247" y="5475808"/>
                </a:cubicBezTo>
                <a:cubicBezTo>
                  <a:pt x="5255816" y="5476859"/>
                  <a:pt x="5263343" y="5477576"/>
                  <a:pt x="5273827" y="5477958"/>
                </a:cubicBezTo>
                <a:cubicBezTo>
                  <a:pt x="5284312" y="5478338"/>
                  <a:pt x="5290633" y="5479423"/>
                  <a:pt x="5292786" y="5481210"/>
                </a:cubicBezTo>
                <a:cubicBezTo>
                  <a:pt x="5293309" y="5483208"/>
                  <a:pt x="5292265" y="5484842"/>
                  <a:pt x="5289648" y="5486105"/>
                </a:cubicBezTo>
                <a:cubicBezTo>
                  <a:pt x="5287034" y="5487369"/>
                  <a:pt x="5285503" y="5488022"/>
                  <a:pt x="5285061" y="5488063"/>
                </a:cubicBezTo>
                <a:cubicBezTo>
                  <a:pt x="5263066" y="5493432"/>
                  <a:pt x="5240890" y="5494914"/>
                  <a:pt x="5218532" y="5492509"/>
                </a:cubicBezTo>
                <a:cubicBezTo>
                  <a:pt x="5196174" y="5490103"/>
                  <a:pt x="5175205" y="5491218"/>
                  <a:pt x="5155625" y="5495853"/>
                </a:cubicBezTo>
                <a:cubicBezTo>
                  <a:pt x="5145965" y="5498789"/>
                  <a:pt x="5143070" y="5504175"/>
                  <a:pt x="5146936" y="5512012"/>
                </a:cubicBezTo>
                <a:lnTo>
                  <a:pt x="5116034" y="5539427"/>
                </a:lnTo>
                <a:lnTo>
                  <a:pt x="5158540" y="5558053"/>
                </a:lnTo>
                <a:cubicBezTo>
                  <a:pt x="5170032" y="5555312"/>
                  <a:pt x="5180376" y="5555173"/>
                  <a:pt x="5189572" y="5557635"/>
                </a:cubicBezTo>
                <a:cubicBezTo>
                  <a:pt x="5198770" y="5560097"/>
                  <a:pt x="5210320" y="5559591"/>
                  <a:pt x="5224225" y="5556117"/>
                </a:cubicBezTo>
                <a:lnTo>
                  <a:pt x="5231958" y="5571792"/>
                </a:lnTo>
                <a:cubicBezTo>
                  <a:pt x="5240293" y="5583058"/>
                  <a:pt x="5251642" y="5583552"/>
                  <a:pt x="5266009" y="5573271"/>
                </a:cubicBezTo>
                <a:cubicBezTo>
                  <a:pt x="5280373" y="5562993"/>
                  <a:pt x="5294141" y="5568385"/>
                  <a:pt x="5307307" y="5589447"/>
                </a:cubicBezTo>
                <a:cubicBezTo>
                  <a:pt x="5338061" y="5597375"/>
                  <a:pt x="5367363" y="5607997"/>
                  <a:pt x="5395219" y="5621311"/>
                </a:cubicBezTo>
                <a:cubicBezTo>
                  <a:pt x="5414376" y="5616054"/>
                  <a:pt x="5432809" y="5614958"/>
                  <a:pt x="5450518" y="5618026"/>
                </a:cubicBezTo>
                <a:cubicBezTo>
                  <a:pt x="5468230" y="5621093"/>
                  <a:pt x="5486180" y="5624649"/>
                  <a:pt x="5504375" y="5628697"/>
                </a:cubicBezTo>
                <a:cubicBezTo>
                  <a:pt x="5473509" y="5641644"/>
                  <a:pt x="5448796" y="5648777"/>
                  <a:pt x="5430244" y="5650098"/>
                </a:cubicBezTo>
                <a:cubicBezTo>
                  <a:pt x="5411689" y="5651417"/>
                  <a:pt x="5393258" y="5654390"/>
                  <a:pt x="5374946" y="5659016"/>
                </a:cubicBezTo>
                <a:lnTo>
                  <a:pt x="5388478" y="5686447"/>
                </a:lnTo>
                <a:lnTo>
                  <a:pt x="5438718" y="5720746"/>
                </a:lnTo>
                <a:cubicBezTo>
                  <a:pt x="5440165" y="5717584"/>
                  <a:pt x="5441855" y="5713504"/>
                  <a:pt x="5443784" y="5708505"/>
                </a:cubicBezTo>
                <a:cubicBezTo>
                  <a:pt x="5445716" y="5703506"/>
                  <a:pt x="5447888" y="5700405"/>
                  <a:pt x="5450302" y="5699202"/>
                </a:cubicBezTo>
                <a:cubicBezTo>
                  <a:pt x="5455133" y="5698203"/>
                  <a:pt x="5458998" y="5699469"/>
                  <a:pt x="5461896" y="5703001"/>
                </a:cubicBezTo>
                <a:cubicBezTo>
                  <a:pt x="5464795" y="5706533"/>
                  <a:pt x="5466728" y="5709512"/>
                  <a:pt x="5467693" y="5711941"/>
                </a:cubicBezTo>
                <a:lnTo>
                  <a:pt x="5577811" y="5710020"/>
                </a:lnTo>
                <a:cubicBezTo>
                  <a:pt x="5610174" y="5717459"/>
                  <a:pt x="5641088" y="5727592"/>
                  <a:pt x="5670553" y="5740417"/>
                </a:cubicBezTo>
                <a:cubicBezTo>
                  <a:pt x="5689429" y="5739749"/>
                  <a:pt x="5707943" y="5739756"/>
                  <a:pt x="5726094" y="5740435"/>
                </a:cubicBezTo>
                <a:cubicBezTo>
                  <a:pt x="5744248" y="5741115"/>
                  <a:pt x="5761795" y="5739162"/>
                  <a:pt x="5778739" y="5734577"/>
                </a:cubicBezTo>
                <a:cubicBezTo>
                  <a:pt x="5799143" y="5733257"/>
                  <a:pt x="5824018" y="5733961"/>
                  <a:pt x="5853359" y="5736685"/>
                </a:cubicBezTo>
                <a:cubicBezTo>
                  <a:pt x="5882699" y="5739408"/>
                  <a:pt x="5907094" y="5744764"/>
                  <a:pt x="5926534" y="5752750"/>
                </a:cubicBezTo>
                <a:lnTo>
                  <a:pt x="6033751" y="5733687"/>
                </a:lnTo>
                <a:lnTo>
                  <a:pt x="6067562" y="5745941"/>
                </a:lnTo>
                <a:lnTo>
                  <a:pt x="6051147" y="5768954"/>
                </a:lnTo>
                <a:lnTo>
                  <a:pt x="6033764" y="5778743"/>
                </a:lnTo>
                <a:lnTo>
                  <a:pt x="5940067" y="5780179"/>
                </a:lnTo>
                <a:cubicBezTo>
                  <a:pt x="5938938" y="5777425"/>
                  <a:pt x="5936361" y="5773139"/>
                  <a:pt x="5932335" y="5767321"/>
                </a:cubicBezTo>
                <a:cubicBezTo>
                  <a:pt x="5928308" y="5761503"/>
                  <a:pt x="5923800" y="5758931"/>
                  <a:pt x="5918809" y="5759603"/>
                </a:cubicBezTo>
                <a:cubicBezTo>
                  <a:pt x="5916516" y="5760583"/>
                  <a:pt x="5914826" y="5762784"/>
                  <a:pt x="5913739" y="5766212"/>
                </a:cubicBezTo>
                <a:cubicBezTo>
                  <a:pt x="5912654" y="5769641"/>
                  <a:pt x="5911447" y="5772824"/>
                  <a:pt x="5910120" y="5775761"/>
                </a:cubicBezTo>
                <a:lnTo>
                  <a:pt x="5860857" y="5777215"/>
                </a:lnTo>
                <a:lnTo>
                  <a:pt x="5836717" y="5807081"/>
                </a:lnTo>
                <a:cubicBezTo>
                  <a:pt x="5855394" y="5810229"/>
                  <a:pt x="5874069" y="5810562"/>
                  <a:pt x="5892742" y="5808080"/>
                </a:cubicBezTo>
                <a:cubicBezTo>
                  <a:pt x="5911418" y="5805596"/>
                  <a:pt x="5928160" y="5802009"/>
                  <a:pt x="5942970" y="5797323"/>
                </a:cubicBezTo>
                <a:lnTo>
                  <a:pt x="5946843" y="5827688"/>
                </a:lnTo>
                <a:cubicBezTo>
                  <a:pt x="5958273" y="5823651"/>
                  <a:pt x="5967768" y="5818512"/>
                  <a:pt x="5975334" y="5812271"/>
                </a:cubicBezTo>
                <a:cubicBezTo>
                  <a:pt x="5982898" y="5806029"/>
                  <a:pt x="5992395" y="5800890"/>
                  <a:pt x="6003825" y="5796853"/>
                </a:cubicBezTo>
                <a:cubicBezTo>
                  <a:pt x="6025963" y="5801861"/>
                  <a:pt x="6049306" y="5805093"/>
                  <a:pt x="6073860" y="5806551"/>
                </a:cubicBezTo>
                <a:cubicBezTo>
                  <a:pt x="6098411" y="5808007"/>
                  <a:pt x="6121754" y="5805609"/>
                  <a:pt x="6143890" y="5799351"/>
                </a:cubicBezTo>
                <a:cubicBezTo>
                  <a:pt x="6154897" y="5794693"/>
                  <a:pt x="6158717" y="5786021"/>
                  <a:pt x="6155353" y="5773336"/>
                </a:cubicBezTo>
                <a:cubicBezTo>
                  <a:pt x="6151986" y="5760653"/>
                  <a:pt x="6147838" y="5749898"/>
                  <a:pt x="6142905" y="5741071"/>
                </a:cubicBezTo>
                <a:lnTo>
                  <a:pt x="6133239" y="5721476"/>
                </a:lnTo>
                <a:cubicBezTo>
                  <a:pt x="6100742" y="5727599"/>
                  <a:pt x="6067457" y="5727199"/>
                  <a:pt x="6033384" y="5720279"/>
                </a:cubicBezTo>
                <a:cubicBezTo>
                  <a:pt x="5999313" y="5713360"/>
                  <a:pt x="5965300" y="5708676"/>
                  <a:pt x="5931351" y="5706225"/>
                </a:cubicBezTo>
                <a:cubicBezTo>
                  <a:pt x="5930786" y="5706491"/>
                  <a:pt x="5928291" y="5707061"/>
                  <a:pt x="5923865" y="5707936"/>
                </a:cubicBezTo>
                <a:cubicBezTo>
                  <a:pt x="5919439" y="5708813"/>
                  <a:pt x="5916460" y="5708402"/>
                  <a:pt x="5914931" y="5706708"/>
                </a:cubicBezTo>
                <a:cubicBezTo>
                  <a:pt x="5915996" y="5705822"/>
                  <a:pt x="5920865" y="5702089"/>
                  <a:pt x="5929536" y="5695512"/>
                </a:cubicBezTo>
                <a:cubicBezTo>
                  <a:pt x="5938207" y="5688932"/>
                  <a:pt x="5944285" y="5684834"/>
                  <a:pt x="5947765" y="5683212"/>
                </a:cubicBezTo>
                <a:cubicBezTo>
                  <a:pt x="5954610" y="5692397"/>
                  <a:pt x="5968939" y="5697055"/>
                  <a:pt x="5990754" y="5697184"/>
                </a:cubicBezTo>
                <a:cubicBezTo>
                  <a:pt x="6012569" y="5697316"/>
                  <a:pt x="6029793" y="5696587"/>
                  <a:pt x="6042432" y="5694998"/>
                </a:cubicBezTo>
                <a:cubicBezTo>
                  <a:pt x="6066744" y="5698783"/>
                  <a:pt x="6091777" y="5702627"/>
                  <a:pt x="6117538" y="5706535"/>
                </a:cubicBezTo>
                <a:cubicBezTo>
                  <a:pt x="6143300" y="5710441"/>
                  <a:pt x="6168817" y="5715266"/>
                  <a:pt x="6194094" y="5721008"/>
                </a:cubicBezTo>
                <a:cubicBezTo>
                  <a:pt x="6213272" y="5716495"/>
                  <a:pt x="6231423" y="5716236"/>
                  <a:pt x="6248550" y="5720232"/>
                </a:cubicBezTo>
                <a:cubicBezTo>
                  <a:pt x="6265678" y="5724226"/>
                  <a:pt x="6282622" y="5724335"/>
                  <a:pt x="6299384" y="5720556"/>
                </a:cubicBezTo>
                <a:lnTo>
                  <a:pt x="6298429" y="5752389"/>
                </a:lnTo>
                <a:lnTo>
                  <a:pt x="6256889" y="5746988"/>
                </a:lnTo>
                <a:lnTo>
                  <a:pt x="6221159" y="5775870"/>
                </a:lnTo>
                <a:cubicBezTo>
                  <a:pt x="6213106" y="5772682"/>
                  <a:pt x="6204334" y="5770845"/>
                  <a:pt x="6194833" y="5770351"/>
                </a:cubicBezTo>
                <a:cubicBezTo>
                  <a:pt x="6185336" y="5769857"/>
                  <a:pt x="6182842" y="5775122"/>
                  <a:pt x="6187353" y="5786142"/>
                </a:cubicBezTo>
                <a:cubicBezTo>
                  <a:pt x="6186911" y="5786183"/>
                  <a:pt x="6185380" y="5786836"/>
                  <a:pt x="6182766" y="5788099"/>
                </a:cubicBezTo>
                <a:cubicBezTo>
                  <a:pt x="6180150" y="5789365"/>
                  <a:pt x="6179103" y="5790997"/>
                  <a:pt x="6179628" y="5792997"/>
                </a:cubicBezTo>
                <a:cubicBezTo>
                  <a:pt x="6182849" y="5794834"/>
                  <a:pt x="6194037" y="5795940"/>
                  <a:pt x="6213196" y="5796313"/>
                </a:cubicBezTo>
                <a:cubicBezTo>
                  <a:pt x="6232354" y="5796689"/>
                  <a:pt x="6245959" y="5797060"/>
                  <a:pt x="6254007" y="5797430"/>
                </a:cubicBezTo>
                <a:lnTo>
                  <a:pt x="6264636" y="5807719"/>
                </a:lnTo>
                <a:lnTo>
                  <a:pt x="6240488" y="5815055"/>
                </a:lnTo>
                <a:cubicBezTo>
                  <a:pt x="6250717" y="5832037"/>
                  <a:pt x="6261667" y="5839225"/>
                  <a:pt x="6273339" y="5836617"/>
                </a:cubicBezTo>
                <a:cubicBezTo>
                  <a:pt x="6285009" y="5834009"/>
                  <a:pt x="6294025" y="5837278"/>
                  <a:pt x="6300388" y="5846421"/>
                </a:cubicBezTo>
                <a:lnTo>
                  <a:pt x="6340956" y="5838599"/>
                </a:lnTo>
                <a:lnTo>
                  <a:pt x="6368963" y="5816570"/>
                </a:lnTo>
                <a:lnTo>
                  <a:pt x="6392145" y="5818537"/>
                </a:lnTo>
                <a:lnTo>
                  <a:pt x="6414367" y="5829810"/>
                </a:lnTo>
                <a:lnTo>
                  <a:pt x="6420158" y="5819036"/>
                </a:lnTo>
                <a:lnTo>
                  <a:pt x="6499368" y="5822002"/>
                </a:lnTo>
                <a:lnTo>
                  <a:pt x="6499375" y="5844532"/>
                </a:lnTo>
                <a:lnTo>
                  <a:pt x="6552497" y="5828387"/>
                </a:lnTo>
                <a:cubicBezTo>
                  <a:pt x="6557653" y="5839776"/>
                  <a:pt x="6563046" y="5846023"/>
                  <a:pt x="6568683" y="5847126"/>
                </a:cubicBezTo>
                <a:cubicBezTo>
                  <a:pt x="6574319" y="5848229"/>
                  <a:pt x="6584058" y="5846396"/>
                  <a:pt x="6597901" y="5841627"/>
                </a:cubicBezTo>
                <a:cubicBezTo>
                  <a:pt x="6601909" y="5849046"/>
                  <a:pt x="6607181" y="5852701"/>
                  <a:pt x="6613722" y="5852589"/>
                </a:cubicBezTo>
                <a:cubicBezTo>
                  <a:pt x="6620261" y="5852480"/>
                  <a:pt x="6627225" y="5851116"/>
                  <a:pt x="6634610" y="5848495"/>
                </a:cubicBezTo>
                <a:cubicBezTo>
                  <a:pt x="6644189" y="5846336"/>
                  <a:pt x="6653526" y="5846503"/>
                  <a:pt x="6662622" y="5848996"/>
                </a:cubicBezTo>
                <a:cubicBezTo>
                  <a:pt x="6671718" y="5851488"/>
                  <a:pt x="6681056" y="5851655"/>
                  <a:pt x="6690635" y="5849494"/>
                </a:cubicBezTo>
                <a:lnTo>
                  <a:pt x="6688702" y="5845577"/>
                </a:lnTo>
                <a:lnTo>
                  <a:pt x="6733138" y="5845592"/>
                </a:lnTo>
                <a:cubicBezTo>
                  <a:pt x="6742714" y="5843433"/>
                  <a:pt x="6752052" y="5843598"/>
                  <a:pt x="6761150" y="5846091"/>
                </a:cubicBezTo>
                <a:cubicBezTo>
                  <a:pt x="6770246" y="5848583"/>
                  <a:pt x="6779584" y="5848750"/>
                  <a:pt x="6789162" y="5846591"/>
                </a:cubicBezTo>
                <a:cubicBezTo>
                  <a:pt x="6809931" y="5845067"/>
                  <a:pt x="6836494" y="5845444"/>
                  <a:pt x="6868854" y="5847721"/>
                </a:cubicBezTo>
                <a:cubicBezTo>
                  <a:pt x="6901214" y="5849995"/>
                  <a:pt x="6927780" y="5856005"/>
                  <a:pt x="6948550" y="5865746"/>
                </a:cubicBezTo>
                <a:lnTo>
                  <a:pt x="7016162" y="5845201"/>
                </a:lnTo>
                <a:lnTo>
                  <a:pt x="7030656" y="5863326"/>
                </a:lnTo>
                <a:lnTo>
                  <a:pt x="7087651" y="5877548"/>
                </a:lnTo>
                <a:cubicBezTo>
                  <a:pt x="7085842" y="5880445"/>
                  <a:pt x="7082703" y="5883464"/>
                  <a:pt x="7078235" y="5886604"/>
                </a:cubicBezTo>
                <a:cubicBezTo>
                  <a:pt x="7073770" y="5889745"/>
                  <a:pt x="7070147" y="5891785"/>
                  <a:pt x="7067371" y="5892722"/>
                </a:cubicBezTo>
                <a:cubicBezTo>
                  <a:pt x="7049661" y="5891064"/>
                  <a:pt x="7031712" y="5890323"/>
                  <a:pt x="7013517" y="5890501"/>
                </a:cubicBezTo>
                <a:cubicBezTo>
                  <a:pt x="6995325" y="5890678"/>
                  <a:pt x="6978826" y="5892876"/>
                  <a:pt x="6964015" y="5897094"/>
                </a:cubicBezTo>
                <a:cubicBezTo>
                  <a:pt x="6962807" y="5894176"/>
                  <a:pt x="6959908" y="5889238"/>
                  <a:pt x="6955318" y="5882277"/>
                </a:cubicBezTo>
                <a:cubicBezTo>
                  <a:pt x="6950728" y="5875318"/>
                  <a:pt x="6945896" y="5872091"/>
                  <a:pt x="6940825" y="5872599"/>
                </a:cubicBezTo>
                <a:cubicBezTo>
                  <a:pt x="6938530" y="5873579"/>
                  <a:pt x="6936841" y="5875782"/>
                  <a:pt x="6935755" y="5879210"/>
                </a:cubicBezTo>
                <a:cubicBezTo>
                  <a:pt x="6934670" y="5882638"/>
                  <a:pt x="6933463" y="5885820"/>
                  <a:pt x="6932136" y="5888759"/>
                </a:cubicBezTo>
                <a:lnTo>
                  <a:pt x="6878043" y="5891678"/>
                </a:lnTo>
                <a:lnTo>
                  <a:pt x="6849075" y="5923013"/>
                </a:lnTo>
                <a:cubicBezTo>
                  <a:pt x="6865820" y="5926936"/>
                  <a:pt x="6885220" y="5927800"/>
                  <a:pt x="6907274" y="5925604"/>
                </a:cubicBezTo>
                <a:cubicBezTo>
                  <a:pt x="6929328" y="5923406"/>
                  <a:pt x="6949211" y="5919619"/>
                  <a:pt x="6966918" y="5914238"/>
                </a:cubicBezTo>
                <a:cubicBezTo>
                  <a:pt x="6963781" y="5919602"/>
                  <a:pt x="6961368" y="5925031"/>
                  <a:pt x="6959679" y="5930520"/>
                </a:cubicBezTo>
                <a:cubicBezTo>
                  <a:pt x="6957990" y="5936007"/>
                  <a:pt x="6958474" y="5941680"/>
                  <a:pt x="6961133" y="5947539"/>
                </a:cubicBezTo>
                <a:cubicBezTo>
                  <a:pt x="6966044" y="5951396"/>
                  <a:pt x="6977474" y="5947359"/>
                  <a:pt x="6995421" y="5935428"/>
                </a:cubicBezTo>
                <a:cubicBezTo>
                  <a:pt x="7013369" y="5923497"/>
                  <a:pt x="7025763" y="5915788"/>
                  <a:pt x="7032604" y="5912302"/>
                </a:cubicBezTo>
                <a:cubicBezTo>
                  <a:pt x="7057579" y="5918606"/>
                  <a:pt x="7082493" y="5922674"/>
                  <a:pt x="7107347" y="5924509"/>
                </a:cubicBezTo>
                <a:cubicBezTo>
                  <a:pt x="7132201" y="5926344"/>
                  <a:pt x="7157839" y="5923435"/>
                  <a:pt x="7184258" y="5915782"/>
                </a:cubicBezTo>
                <a:lnTo>
                  <a:pt x="7204531" y="5878079"/>
                </a:lnTo>
                <a:lnTo>
                  <a:pt x="7229648" y="5883963"/>
                </a:lnTo>
                <a:lnTo>
                  <a:pt x="7232552" y="5901105"/>
                </a:lnTo>
                <a:cubicBezTo>
                  <a:pt x="7231907" y="5901209"/>
                  <a:pt x="7229575" y="5902106"/>
                  <a:pt x="7225550" y="5903797"/>
                </a:cubicBezTo>
                <a:cubicBezTo>
                  <a:pt x="7221525" y="5905491"/>
                  <a:pt x="7219676" y="5907366"/>
                  <a:pt x="7219996" y="5909427"/>
                </a:cubicBezTo>
                <a:cubicBezTo>
                  <a:pt x="7225211" y="5915072"/>
                  <a:pt x="7238453" y="5917995"/>
                  <a:pt x="7259724" y="5918196"/>
                </a:cubicBezTo>
                <a:cubicBezTo>
                  <a:pt x="7280997" y="5918396"/>
                  <a:pt x="7296410" y="5917281"/>
                  <a:pt x="7305968" y="5914844"/>
                </a:cubicBezTo>
                <a:cubicBezTo>
                  <a:pt x="7322415" y="5932940"/>
                  <a:pt x="7360292" y="5941707"/>
                  <a:pt x="7419597" y="5941147"/>
                </a:cubicBezTo>
                <a:cubicBezTo>
                  <a:pt x="7478903" y="5940586"/>
                  <a:pt x="7518949" y="5939683"/>
                  <a:pt x="7539738" y="5938434"/>
                </a:cubicBezTo>
                <a:lnTo>
                  <a:pt x="7576431" y="5900246"/>
                </a:lnTo>
                <a:cubicBezTo>
                  <a:pt x="7587703" y="5900577"/>
                  <a:pt x="7598005" y="5898949"/>
                  <a:pt x="7607342" y="5895359"/>
                </a:cubicBezTo>
                <a:cubicBezTo>
                  <a:pt x="7598249" y="5905070"/>
                  <a:pt x="7591089" y="5915883"/>
                  <a:pt x="7585859" y="5927798"/>
                </a:cubicBezTo>
                <a:cubicBezTo>
                  <a:pt x="7580629" y="5939713"/>
                  <a:pt x="7576852" y="5951752"/>
                  <a:pt x="7574521" y="5963913"/>
                </a:cubicBezTo>
                <a:lnTo>
                  <a:pt x="7627642" y="5947770"/>
                </a:lnTo>
                <a:cubicBezTo>
                  <a:pt x="7633623" y="5961066"/>
                  <a:pt x="7639783" y="5968395"/>
                  <a:pt x="7646124" y="5969754"/>
                </a:cubicBezTo>
                <a:cubicBezTo>
                  <a:pt x="7652462" y="5971114"/>
                  <a:pt x="7663690" y="5969015"/>
                  <a:pt x="7679808" y="5963460"/>
                </a:cubicBezTo>
                <a:cubicBezTo>
                  <a:pt x="7684659" y="5967430"/>
                  <a:pt x="7699592" y="5970028"/>
                  <a:pt x="7724607" y="5971250"/>
                </a:cubicBezTo>
                <a:cubicBezTo>
                  <a:pt x="7749622" y="5972473"/>
                  <a:pt x="7767211" y="5972010"/>
                  <a:pt x="7777373" y="5969861"/>
                </a:cubicBezTo>
                <a:cubicBezTo>
                  <a:pt x="7780310" y="5964086"/>
                  <a:pt x="7783849" y="5958130"/>
                  <a:pt x="7787993" y="5951987"/>
                </a:cubicBezTo>
                <a:cubicBezTo>
                  <a:pt x="7792136" y="5945847"/>
                  <a:pt x="7796643" y="5941849"/>
                  <a:pt x="7801513" y="5939995"/>
                </a:cubicBezTo>
                <a:cubicBezTo>
                  <a:pt x="7806261" y="5938832"/>
                  <a:pt x="7809802" y="5939445"/>
                  <a:pt x="7812139" y="5941834"/>
                </a:cubicBezTo>
                <a:cubicBezTo>
                  <a:pt x="7814474" y="5944223"/>
                  <a:pt x="7816084" y="5946549"/>
                  <a:pt x="7816969" y="5948815"/>
                </a:cubicBezTo>
                <a:cubicBezTo>
                  <a:pt x="7823332" y="5952796"/>
                  <a:pt x="7829207" y="5951574"/>
                  <a:pt x="7834597" y="5945147"/>
                </a:cubicBezTo>
                <a:cubicBezTo>
                  <a:pt x="7839989" y="5938723"/>
                  <a:pt x="7838620" y="5934070"/>
                  <a:pt x="7830488" y="5931188"/>
                </a:cubicBezTo>
                <a:cubicBezTo>
                  <a:pt x="7834152" y="5929701"/>
                  <a:pt x="7842038" y="5926928"/>
                  <a:pt x="7854153" y="5922871"/>
                </a:cubicBezTo>
                <a:cubicBezTo>
                  <a:pt x="7866265" y="5918814"/>
                  <a:pt x="7875119" y="5918002"/>
                  <a:pt x="7880714" y="5920431"/>
                </a:cubicBezTo>
                <a:lnTo>
                  <a:pt x="7983109" y="5925364"/>
                </a:lnTo>
                <a:lnTo>
                  <a:pt x="7985041" y="5929284"/>
                </a:lnTo>
                <a:lnTo>
                  <a:pt x="8089368" y="5938134"/>
                </a:lnTo>
                <a:lnTo>
                  <a:pt x="8139593" y="5927378"/>
                </a:lnTo>
                <a:lnTo>
                  <a:pt x="8169546" y="5954325"/>
                </a:lnTo>
                <a:cubicBezTo>
                  <a:pt x="8162864" y="5955791"/>
                  <a:pt x="8152804" y="5958848"/>
                  <a:pt x="8139361" y="5963497"/>
                </a:cubicBezTo>
                <a:cubicBezTo>
                  <a:pt x="8125921" y="5968145"/>
                  <a:pt x="8120208" y="5974387"/>
                  <a:pt x="8122223" y="5982224"/>
                </a:cubicBezTo>
                <a:cubicBezTo>
                  <a:pt x="8124557" y="5986020"/>
                  <a:pt x="8128826" y="5988102"/>
                  <a:pt x="8135023" y="5988473"/>
                </a:cubicBezTo>
                <a:cubicBezTo>
                  <a:pt x="8141222" y="5988842"/>
                  <a:pt x="8146936" y="5988232"/>
                  <a:pt x="8152168" y="5986642"/>
                </a:cubicBezTo>
                <a:cubicBezTo>
                  <a:pt x="8171792" y="5991944"/>
                  <a:pt x="8192439" y="5995807"/>
                  <a:pt x="8214115" y="5998233"/>
                </a:cubicBezTo>
                <a:cubicBezTo>
                  <a:pt x="8235789" y="6000659"/>
                  <a:pt x="8256677" y="6002197"/>
                  <a:pt x="8276781" y="6002846"/>
                </a:cubicBezTo>
                <a:cubicBezTo>
                  <a:pt x="8286078" y="6000585"/>
                  <a:pt x="8294288" y="6000344"/>
                  <a:pt x="8301414" y="6002121"/>
                </a:cubicBezTo>
                <a:cubicBezTo>
                  <a:pt x="8308537" y="6003899"/>
                  <a:pt x="8316747" y="6003657"/>
                  <a:pt x="8326044" y="6001395"/>
                </a:cubicBezTo>
                <a:cubicBezTo>
                  <a:pt x="8348949" y="6010300"/>
                  <a:pt x="8376803" y="6015166"/>
                  <a:pt x="8409606" y="6015994"/>
                </a:cubicBezTo>
                <a:cubicBezTo>
                  <a:pt x="8442408" y="6016821"/>
                  <a:pt x="8470259" y="6016055"/>
                  <a:pt x="8493160" y="6013697"/>
                </a:cubicBezTo>
                <a:cubicBezTo>
                  <a:pt x="8495314" y="6017361"/>
                  <a:pt x="8498253" y="6019095"/>
                  <a:pt x="8501975" y="6018903"/>
                </a:cubicBezTo>
                <a:cubicBezTo>
                  <a:pt x="8505698" y="6018710"/>
                  <a:pt x="8508878" y="6018119"/>
                  <a:pt x="8511512" y="6017131"/>
                </a:cubicBezTo>
                <a:cubicBezTo>
                  <a:pt x="8520388" y="6014246"/>
                  <a:pt x="8531372" y="6007903"/>
                  <a:pt x="8544471" y="5998104"/>
                </a:cubicBezTo>
                <a:cubicBezTo>
                  <a:pt x="8557569" y="5988302"/>
                  <a:pt x="8563000" y="5979141"/>
                  <a:pt x="8560764" y="5970621"/>
                </a:cubicBezTo>
                <a:cubicBezTo>
                  <a:pt x="8559334" y="5968897"/>
                  <a:pt x="8556153" y="5968549"/>
                  <a:pt x="8551225" y="5969578"/>
                </a:cubicBezTo>
                <a:cubicBezTo>
                  <a:pt x="8546294" y="5970607"/>
                  <a:pt x="8542390" y="5971606"/>
                  <a:pt x="8539511" y="5972573"/>
                </a:cubicBezTo>
                <a:lnTo>
                  <a:pt x="8488316" y="5970108"/>
                </a:lnTo>
                <a:cubicBezTo>
                  <a:pt x="8470126" y="5976386"/>
                  <a:pt x="8451451" y="5976053"/>
                  <a:pt x="8432289" y="5969108"/>
                </a:cubicBezTo>
                <a:cubicBezTo>
                  <a:pt x="8415024" y="5974448"/>
                  <a:pt x="8396674" y="5977585"/>
                  <a:pt x="8377234" y="5978517"/>
                </a:cubicBezTo>
                <a:cubicBezTo>
                  <a:pt x="8357794" y="5979449"/>
                  <a:pt x="8339440" y="5976953"/>
                  <a:pt x="8322172" y="5971028"/>
                </a:cubicBezTo>
                <a:lnTo>
                  <a:pt x="8333742" y="5904427"/>
                </a:lnTo>
                <a:lnTo>
                  <a:pt x="8338572" y="5902959"/>
                </a:lnTo>
                <a:cubicBezTo>
                  <a:pt x="8341451" y="5902929"/>
                  <a:pt x="8345355" y="5905687"/>
                  <a:pt x="8350288" y="5911229"/>
                </a:cubicBezTo>
                <a:cubicBezTo>
                  <a:pt x="8355218" y="5916770"/>
                  <a:pt x="8358400" y="5920874"/>
                  <a:pt x="8359830" y="5923537"/>
                </a:cubicBezTo>
                <a:cubicBezTo>
                  <a:pt x="8366355" y="5933947"/>
                  <a:pt x="8374323" y="5936030"/>
                  <a:pt x="8383739" y="5929789"/>
                </a:cubicBezTo>
                <a:cubicBezTo>
                  <a:pt x="8393154" y="5923547"/>
                  <a:pt x="8399673" y="5917061"/>
                  <a:pt x="8403294" y="5910327"/>
                </a:cubicBezTo>
                <a:lnTo>
                  <a:pt x="8419714" y="5909844"/>
                </a:lnTo>
                <a:cubicBezTo>
                  <a:pt x="8427953" y="5929121"/>
                  <a:pt x="8434919" y="5940897"/>
                  <a:pt x="8440614" y="5945175"/>
                </a:cubicBezTo>
                <a:cubicBezTo>
                  <a:pt x="8446310" y="5949452"/>
                  <a:pt x="8459310" y="5948129"/>
                  <a:pt x="8479614" y="5941210"/>
                </a:cubicBezTo>
                <a:cubicBezTo>
                  <a:pt x="8499535" y="5936094"/>
                  <a:pt x="8528995" y="5932022"/>
                  <a:pt x="8567996" y="5928996"/>
                </a:cubicBezTo>
                <a:cubicBezTo>
                  <a:pt x="8606994" y="5925969"/>
                  <a:pt x="8637422" y="5923856"/>
                  <a:pt x="8659275" y="5922660"/>
                </a:cubicBezTo>
                <a:lnTo>
                  <a:pt x="8700815" y="5928062"/>
                </a:lnTo>
                <a:lnTo>
                  <a:pt x="8702752" y="5954509"/>
                </a:lnTo>
                <a:lnTo>
                  <a:pt x="8565599" y="5991683"/>
                </a:lnTo>
                <a:cubicBezTo>
                  <a:pt x="8576550" y="6006380"/>
                  <a:pt x="8593780" y="6011282"/>
                  <a:pt x="8617282" y="6006394"/>
                </a:cubicBezTo>
                <a:cubicBezTo>
                  <a:pt x="8640786" y="6001505"/>
                  <a:pt x="8657046" y="6004447"/>
                  <a:pt x="8666065" y="6015225"/>
                </a:cubicBezTo>
                <a:lnTo>
                  <a:pt x="8765561" y="6025544"/>
                </a:lnTo>
                <a:cubicBezTo>
                  <a:pt x="8784337" y="6021153"/>
                  <a:pt x="8800880" y="6021383"/>
                  <a:pt x="8815189" y="6026235"/>
                </a:cubicBezTo>
                <a:cubicBezTo>
                  <a:pt x="8829498" y="6031087"/>
                  <a:pt x="8844833" y="6031685"/>
                  <a:pt x="8861193" y="6028027"/>
                </a:cubicBezTo>
                <a:lnTo>
                  <a:pt x="8896937" y="6044201"/>
                </a:lnTo>
                <a:lnTo>
                  <a:pt x="8952964" y="6045200"/>
                </a:lnTo>
                <a:lnTo>
                  <a:pt x="9002235" y="6066277"/>
                </a:lnTo>
                <a:lnTo>
                  <a:pt x="9060186" y="6048665"/>
                </a:lnTo>
                <a:cubicBezTo>
                  <a:pt x="9078176" y="6050427"/>
                  <a:pt x="9097254" y="6051576"/>
                  <a:pt x="9117419" y="6052114"/>
                </a:cubicBezTo>
                <a:cubicBezTo>
                  <a:pt x="9137583" y="6052651"/>
                  <a:pt x="9155213" y="6050862"/>
                  <a:pt x="9170303" y="6046745"/>
                </a:cubicBezTo>
                <a:lnTo>
                  <a:pt x="9192525" y="6058016"/>
                </a:lnTo>
                <a:lnTo>
                  <a:pt x="9303614" y="6069319"/>
                </a:lnTo>
                <a:lnTo>
                  <a:pt x="9358667" y="6057095"/>
                </a:lnTo>
                <a:lnTo>
                  <a:pt x="9364469" y="6068851"/>
                </a:lnTo>
                <a:cubicBezTo>
                  <a:pt x="9368555" y="6076433"/>
                  <a:pt x="9374151" y="6080740"/>
                  <a:pt x="9381256" y="6081774"/>
                </a:cubicBezTo>
                <a:cubicBezTo>
                  <a:pt x="9388358" y="6082807"/>
                  <a:pt x="9395643" y="6082096"/>
                  <a:pt x="9403110" y="6079639"/>
                </a:cubicBezTo>
                <a:cubicBezTo>
                  <a:pt x="9407840" y="6082895"/>
                  <a:pt x="9413838" y="6085203"/>
                  <a:pt x="9421103" y="6086563"/>
                </a:cubicBezTo>
                <a:cubicBezTo>
                  <a:pt x="9428368" y="6087921"/>
                  <a:pt x="9434607" y="6087903"/>
                  <a:pt x="9439817" y="6086507"/>
                </a:cubicBezTo>
                <a:cubicBezTo>
                  <a:pt x="9443520" y="6084631"/>
                  <a:pt x="9443840" y="6081530"/>
                  <a:pt x="9440781" y="6077202"/>
                </a:cubicBezTo>
                <a:lnTo>
                  <a:pt x="9467819" y="6041950"/>
                </a:lnTo>
                <a:cubicBezTo>
                  <a:pt x="9484840" y="6037528"/>
                  <a:pt x="9502227" y="6035249"/>
                  <a:pt x="9519977" y="6035112"/>
                </a:cubicBezTo>
                <a:cubicBezTo>
                  <a:pt x="9537726" y="6034975"/>
                  <a:pt x="9555113" y="6032696"/>
                  <a:pt x="9572137" y="6028274"/>
                </a:cubicBezTo>
                <a:cubicBezTo>
                  <a:pt x="9575521" y="6037009"/>
                  <a:pt x="9585182" y="6041583"/>
                  <a:pt x="9601118" y="6041997"/>
                </a:cubicBezTo>
                <a:lnTo>
                  <a:pt x="9604985" y="6049834"/>
                </a:lnTo>
                <a:cubicBezTo>
                  <a:pt x="9613359" y="6055551"/>
                  <a:pt x="9618833" y="6055389"/>
                  <a:pt x="9621408" y="6049349"/>
                </a:cubicBezTo>
                <a:lnTo>
                  <a:pt x="9619473" y="6045431"/>
                </a:lnTo>
                <a:cubicBezTo>
                  <a:pt x="9641207" y="6042581"/>
                  <a:pt x="9659558" y="6038506"/>
                  <a:pt x="9674529" y="6033206"/>
                </a:cubicBezTo>
                <a:cubicBezTo>
                  <a:pt x="9679784" y="6037055"/>
                  <a:pt x="9696809" y="6040143"/>
                  <a:pt x="9725606" y="6042467"/>
                </a:cubicBezTo>
                <a:cubicBezTo>
                  <a:pt x="9754406" y="6044794"/>
                  <a:pt x="9775052" y="6046780"/>
                  <a:pt x="9787550" y="6048428"/>
                </a:cubicBezTo>
                <a:cubicBezTo>
                  <a:pt x="9813711" y="6042356"/>
                  <a:pt x="9837456" y="6042649"/>
                  <a:pt x="9858791" y="6049309"/>
                </a:cubicBezTo>
                <a:cubicBezTo>
                  <a:pt x="9880124" y="6055969"/>
                  <a:pt x="9901456" y="6056997"/>
                  <a:pt x="9922785" y="6052393"/>
                </a:cubicBezTo>
                <a:lnTo>
                  <a:pt x="9982679" y="6061229"/>
                </a:lnTo>
                <a:lnTo>
                  <a:pt x="9997166" y="6056827"/>
                </a:lnTo>
                <a:lnTo>
                  <a:pt x="10001033" y="6064663"/>
                </a:lnTo>
                <a:cubicBezTo>
                  <a:pt x="10022183" y="6071191"/>
                  <a:pt x="10047019" y="6076036"/>
                  <a:pt x="10075535" y="6079198"/>
                </a:cubicBezTo>
                <a:cubicBezTo>
                  <a:pt x="10104054" y="6082361"/>
                  <a:pt x="10131060" y="6088799"/>
                  <a:pt x="10156560" y="6098510"/>
                </a:cubicBezTo>
                <a:lnTo>
                  <a:pt x="10238668" y="6096090"/>
                </a:lnTo>
                <a:lnTo>
                  <a:pt x="10257978" y="6067691"/>
                </a:lnTo>
                <a:lnTo>
                  <a:pt x="10243482" y="6049565"/>
                </a:lnTo>
                <a:lnTo>
                  <a:pt x="10300472" y="6041260"/>
                </a:lnTo>
                <a:lnTo>
                  <a:pt x="10299496" y="6005508"/>
                </a:lnTo>
                <a:cubicBezTo>
                  <a:pt x="10282350" y="6010154"/>
                  <a:pt x="10264721" y="6011005"/>
                  <a:pt x="10246609" y="6008061"/>
                </a:cubicBezTo>
                <a:cubicBezTo>
                  <a:pt x="10228498" y="6005115"/>
                  <a:pt x="10211349" y="6001314"/>
                  <a:pt x="10195169" y="5996657"/>
                </a:cubicBezTo>
                <a:cubicBezTo>
                  <a:pt x="10212716" y="5996581"/>
                  <a:pt x="10226884" y="5995280"/>
                  <a:pt x="10237669" y="5992753"/>
                </a:cubicBezTo>
                <a:lnTo>
                  <a:pt x="10279209" y="5998154"/>
                </a:lnTo>
                <a:cubicBezTo>
                  <a:pt x="10290033" y="5989608"/>
                  <a:pt x="10308707" y="5989941"/>
                  <a:pt x="10335234" y="5999153"/>
                </a:cubicBezTo>
                <a:cubicBezTo>
                  <a:pt x="10361760" y="6008365"/>
                  <a:pt x="10380435" y="6008698"/>
                  <a:pt x="10391258" y="6000152"/>
                </a:cubicBezTo>
                <a:cubicBezTo>
                  <a:pt x="10396551" y="5998920"/>
                  <a:pt x="10402630" y="5998574"/>
                  <a:pt x="10409492" y="5999117"/>
                </a:cubicBezTo>
                <a:cubicBezTo>
                  <a:pt x="10416354" y="5999660"/>
                  <a:pt x="10421223" y="5999683"/>
                  <a:pt x="10424101" y="5999184"/>
                </a:cubicBezTo>
                <a:cubicBezTo>
                  <a:pt x="10423053" y="5997062"/>
                  <a:pt x="10420559" y="5994815"/>
                  <a:pt x="10416613" y="5992447"/>
                </a:cubicBezTo>
                <a:cubicBezTo>
                  <a:pt x="10412669" y="5990079"/>
                  <a:pt x="10407757" y="5988568"/>
                  <a:pt x="10401879" y="5987913"/>
                </a:cubicBezTo>
                <a:lnTo>
                  <a:pt x="10355515" y="5983979"/>
                </a:lnTo>
                <a:lnTo>
                  <a:pt x="10335226" y="5976625"/>
                </a:lnTo>
                <a:lnTo>
                  <a:pt x="10378692" y="5963416"/>
                </a:lnTo>
                <a:lnTo>
                  <a:pt x="10422161" y="5972737"/>
                </a:lnTo>
                <a:cubicBezTo>
                  <a:pt x="10424578" y="5976696"/>
                  <a:pt x="10430375" y="5979066"/>
                  <a:pt x="10439551" y="5979844"/>
                </a:cubicBezTo>
                <a:cubicBezTo>
                  <a:pt x="10448727" y="5980623"/>
                  <a:pt x="10458388" y="5979566"/>
                  <a:pt x="10468528" y="5976671"/>
                </a:cubicBezTo>
                <a:cubicBezTo>
                  <a:pt x="10480000" y="5981165"/>
                  <a:pt x="10494249" y="5985659"/>
                  <a:pt x="10511276" y="5990155"/>
                </a:cubicBezTo>
                <a:cubicBezTo>
                  <a:pt x="10528303" y="5994650"/>
                  <a:pt x="10540136" y="5994245"/>
                  <a:pt x="10546774" y="5988943"/>
                </a:cubicBezTo>
                <a:cubicBezTo>
                  <a:pt x="10546732" y="5984168"/>
                  <a:pt x="10544880" y="5978534"/>
                  <a:pt x="10541215" y="5972045"/>
                </a:cubicBezTo>
                <a:cubicBezTo>
                  <a:pt x="10537550" y="5965554"/>
                  <a:pt x="10535214" y="5958941"/>
                  <a:pt x="10534207" y="5952206"/>
                </a:cubicBezTo>
                <a:cubicBezTo>
                  <a:pt x="10543645" y="5954220"/>
                  <a:pt x="10553989" y="5955958"/>
                  <a:pt x="10565240" y="5957420"/>
                </a:cubicBezTo>
                <a:cubicBezTo>
                  <a:pt x="10576488" y="5958884"/>
                  <a:pt x="10587074" y="5958296"/>
                  <a:pt x="10596995" y="5955656"/>
                </a:cubicBezTo>
                <a:cubicBezTo>
                  <a:pt x="10606652" y="5952722"/>
                  <a:pt x="10609550" y="5947336"/>
                  <a:pt x="10605683" y="5939497"/>
                </a:cubicBezTo>
                <a:lnTo>
                  <a:pt x="10612440" y="5919420"/>
                </a:lnTo>
                <a:cubicBezTo>
                  <a:pt x="10621414" y="5920731"/>
                  <a:pt x="10630028" y="5921304"/>
                  <a:pt x="10638278" y="5921143"/>
                </a:cubicBezTo>
                <a:cubicBezTo>
                  <a:pt x="10646528" y="5920983"/>
                  <a:pt x="10655625" y="5922537"/>
                  <a:pt x="10665569" y="5925807"/>
                </a:cubicBezTo>
                <a:lnTo>
                  <a:pt x="10655896" y="5883684"/>
                </a:lnTo>
                <a:cubicBezTo>
                  <a:pt x="10636257" y="5888901"/>
                  <a:pt x="10618546" y="5886772"/>
                  <a:pt x="10602766" y="5877299"/>
                </a:cubicBezTo>
                <a:cubicBezTo>
                  <a:pt x="10591662" y="5890436"/>
                  <a:pt x="10588767" y="5903332"/>
                  <a:pt x="10594085" y="5915986"/>
                </a:cubicBezTo>
                <a:cubicBezTo>
                  <a:pt x="10583179" y="5917329"/>
                  <a:pt x="10572392" y="5918917"/>
                  <a:pt x="10561726" y="5920750"/>
                </a:cubicBezTo>
                <a:cubicBezTo>
                  <a:pt x="10551062" y="5922584"/>
                  <a:pt x="10542207" y="5922456"/>
                  <a:pt x="10535163" y="5920373"/>
                </a:cubicBezTo>
                <a:cubicBezTo>
                  <a:pt x="10528039" y="5922351"/>
                  <a:pt x="10520794" y="5922674"/>
                  <a:pt x="10513429" y="5921346"/>
                </a:cubicBezTo>
                <a:cubicBezTo>
                  <a:pt x="10506063" y="5920017"/>
                  <a:pt x="10497851" y="5918381"/>
                  <a:pt x="10488796" y="5916438"/>
                </a:cubicBezTo>
                <a:cubicBezTo>
                  <a:pt x="10492133" y="5911012"/>
                  <a:pt x="10494144" y="5905707"/>
                  <a:pt x="10494829" y="5900524"/>
                </a:cubicBezTo>
                <a:cubicBezTo>
                  <a:pt x="10495511" y="5895341"/>
                  <a:pt x="10492208" y="5890524"/>
                  <a:pt x="10484923" y="5886074"/>
                </a:cubicBezTo>
                <a:lnTo>
                  <a:pt x="10469464" y="5877253"/>
                </a:lnTo>
                <a:lnTo>
                  <a:pt x="10468509" y="5909085"/>
                </a:lnTo>
                <a:cubicBezTo>
                  <a:pt x="10457396" y="5899696"/>
                  <a:pt x="10449666" y="5891530"/>
                  <a:pt x="10445318" y="5884590"/>
                </a:cubicBezTo>
                <a:cubicBezTo>
                  <a:pt x="10434770" y="5871179"/>
                  <a:pt x="10416011" y="5865052"/>
                  <a:pt x="10389046" y="5866205"/>
                </a:cubicBezTo>
                <a:cubicBezTo>
                  <a:pt x="10362080" y="5867360"/>
                  <a:pt x="10343805" y="5862211"/>
                  <a:pt x="10334222" y="5850760"/>
                </a:cubicBezTo>
                <a:lnTo>
                  <a:pt x="10346777" y="5842439"/>
                </a:lnTo>
                <a:cubicBezTo>
                  <a:pt x="10363037" y="5842097"/>
                  <a:pt x="10379057" y="5842674"/>
                  <a:pt x="10394835" y="5844170"/>
                </a:cubicBezTo>
                <a:cubicBezTo>
                  <a:pt x="10410611" y="5845665"/>
                  <a:pt x="10427114" y="5847220"/>
                  <a:pt x="10444341" y="5848839"/>
                </a:cubicBezTo>
                <a:lnTo>
                  <a:pt x="10493612" y="5869915"/>
                </a:lnTo>
                <a:cubicBezTo>
                  <a:pt x="10506648" y="5860227"/>
                  <a:pt x="10543113" y="5857219"/>
                  <a:pt x="10603002" y="5860892"/>
                </a:cubicBezTo>
                <a:cubicBezTo>
                  <a:pt x="10662894" y="5864566"/>
                  <a:pt x="10702739" y="5868417"/>
                  <a:pt x="10722544" y="5872442"/>
                </a:cubicBezTo>
                <a:cubicBezTo>
                  <a:pt x="10727151" y="5867007"/>
                  <a:pt x="10735800" y="5857807"/>
                  <a:pt x="10748496" y="5844842"/>
                </a:cubicBezTo>
                <a:cubicBezTo>
                  <a:pt x="10761190" y="5831878"/>
                  <a:pt x="10773464" y="5827209"/>
                  <a:pt x="10785318" y="5830836"/>
                </a:cubicBezTo>
                <a:cubicBezTo>
                  <a:pt x="10789868" y="5834430"/>
                  <a:pt x="10795020" y="5836431"/>
                  <a:pt x="10800775" y="5836841"/>
                </a:cubicBezTo>
                <a:cubicBezTo>
                  <a:pt x="10806530" y="5837250"/>
                  <a:pt x="10811682" y="5833621"/>
                  <a:pt x="10816228" y="5825950"/>
                </a:cubicBezTo>
                <a:cubicBezTo>
                  <a:pt x="10839150" y="5832784"/>
                  <a:pt x="10868171" y="5835793"/>
                  <a:pt x="10903287" y="5834978"/>
                </a:cubicBezTo>
                <a:cubicBezTo>
                  <a:pt x="10938403" y="5834165"/>
                  <a:pt x="10963799" y="5832644"/>
                  <a:pt x="10979475" y="5830414"/>
                </a:cubicBezTo>
                <a:cubicBezTo>
                  <a:pt x="10992451" y="5819429"/>
                  <a:pt x="11012373" y="5816192"/>
                  <a:pt x="11039242" y="5820700"/>
                </a:cubicBezTo>
                <a:cubicBezTo>
                  <a:pt x="11066108" y="5825210"/>
                  <a:pt x="11085792" y="5829930"/>
                  <a:pt x="11098289" y="5834862"/>
                </a:cubicBezTo>
                <a:cubicBezTo>
                  <a:pt x="11114693" y="5840674"/>
                  <a:pt x="11126808" y="5841311"/>
                  <a:pt x="11134634" y="5836773"/>
                </a:cubicBezTo>
                <a:cubicBezTo>
                  <a:pt x="11142460" y="5832236"/>
                  <a:pt x="11149018" y="5824423"/>
                  <a:pt x="11154309" y="5813333"/>
                </a:cubicBezTo>
                <a:cubicBezTo>
                  <a:pt x="11164125" y="5801337"/>
                  <a:pt x="11157039" y="5794479"/>
                  <a:pt x="11133050" y="5792757"/>
                </a:cubicBezTo>
                <a:cubicBezTo>
                  <a:pt x="11125141" y="5788213"/>
                  <a:pt x="11117051" y="5785414"/>
                  <a:pt x="11108779" y="5784361"/>
                </a:cubicBezTo>
                <a:cubicBezTo>
                  <a:pt x="11100507" y="5783307"/>
                  <a:pt x="11093141" y="5784795"/>
                  <a:pt x="11086683" y="5788822"/>
                </a:cubicBezTo>
                <a:lnTo>
                  <a:pt x="11064470" y="5800080"/>
                </a:lnTo>
                <a:cubicBezTo>
                  <a:pt x="11046496" y="5787328"/>
                  <a:pt x="11025203" y="5778404"/>
                  <a:pt x="11000589" y="5773304"/>
                </a:cubicBezTo>
                <a:cubicBezTo>
                  <a:pt x="10975976" y="5768204"/>
                  <a:pt x="10951545" y="5766993"/>
                  <a:pt x="10927295" y="5769667"/>
                </a:cubicBezTo>
                <a:cubicBezTo>
                  <a:pt x="10906767" y="5762762"/>
                  <a:pt x="10885513" y="5757204"/>
                  <a:pt x="10863537" y="5752993"/>
                </a:cubicBezTo>
                <a:cubicBezTo>
                  <a:pt x="10841561" y="5748782"/>
                  <a:pt x="10820307" y="5743224"/>
                  <a:pt x="10799778" y="5736319"/>
                </a:cubicBezTo>
                <a:cubicBezTo>
                  <a:pt x="10798513" y="5739145"/>
                  <a:pt x="10796703" y="5741573"/>
                  <a:pt x="10794347" y="5743603"/>
                </a:cubicBezTo>
                <a:cubicBezTo>
                  <a:pt x="10791994" y="5745632"/>
                  <a:pt x="10788010" y="5746469"/>
                  <a:pt x="10782395" y="5746110"/>
                </a:cubicBezTo>
                <a:cubicBezTo>
                  <a:pt x="10775974" y="5743179"/>
                  <a:pt x="10770944" y="5740953"/>
                  <a:pt x="10767299" y="5739432"/>
                </a:cubicBezTo>
                <a:cubicBezTo>
                  <a:pt x="10763656" y="5737909"/>
                  <a:pt x="10759351" y="5739969"/>
                  <a:pt x="10754383" y="5745609"/>
                </a:cubicBezTo>
                <a:lnTo>
                  <a:pt x="10716710" y="5748044"/>
                </a:lnTo>
                <a:lnTo>
                  <a:pt x="10643286" y="5711778"/>
                </a:lnTo>
                <a:lnTo>
                  <a:pt x="10627829" y="5702958"/>
                </a:lnTo>
                <a:cubicBezTo>
                  <a:pt x="10629882" y="5700549"/>
                  <a:pt x="10633985" y="5699490"/>
                  <a:pt x="10640145" y="5699778"/>
                </a:cubicBezTo>
                <a:cubicBezTo>
                  <a:pt x="10646302" y="5700066"/>
                  <a:pt x="10650889" y="5699985"/>
                  <a:pt x="10653909" y="5699539"/>
                </a:cubicBezTo>
                <a:cubicBezTo>
                  <a:pt x="10659726" y="5704529"/>
                  <a:pt x="10667413" y="5705573"/>
                  <a:pt x="10676971" y="5702667"/>
                </a:cubicBezTo>
                <a:cubicBezTo>
                  <a:pt x="10686531" y="5699764"/>
                  <a:pt x="10694940" y="5693829"/>
                  <a:pt x="10702203" y="5684863"/>
                </a:cubicBezTo>
                <a:cubicBezTo>
                  <a:pt x="10709884" y="5669479"/>
                  <a:pt x="10707788" y="5651153"/>
                  <a:pt x="10695906" y="5629885"/>
                </a:cubicBezTo>
                <a:cubicBezTo>
                  <a:pt x="10684026" y="5608619"/>
                  <a:pt x="10674202" y="5591516"/>
                  <a:pt x="10666430" y="5578575"/>
                </a:cubicBezTo>
                <a:cubicBezTo>
                  <a:pt x="10674442" y="5583086"/>
                  <a:pt x="10683054" y="5584600"/>
                  <a:pt x="10692269" y="5583113"/>
                </a:cubicBezTo>
                <a:cubicBezTo>
                  <a:pt x="10701487" y="5581627"/>
                  <a:pt x="10709615" y="5576529"/>
                  <a:pt x="10716656" y="5567818"/>
                </a:cubicBezTo>
                <a:lnTo>
                  <a:pt x="10758195" y="5573219"/>
                </a:lnTo>
                <a:cubicBezTo>
                  <a:pt x="10765760" y="5571202"/>
                  <a:pt x="10775018" y="5571206"/>
                  <a:pt x="10785964" y="5573229"/>
                </a:cubicBezTo>
                <a:cubicBezTo>
                  <a:pt x="10796914" y="5575253"/>
                  <a:pt x="10807619" y="5578195"/>
                  <a:pt x="10818087" y="5582055"/>
                </a:cubicBezTo>
                <a:cubicBezTo>
                  <a:pt x="10818587" y="5577208"/>
                  <a:pt x="10820720" y="5573558"/>
                  <a:pt x="10824482" y="5571100"/>
                </a:cubicBezTo>
                <a:cubicBezTo>
                  <a:pt x="10828244" y="5568642"/>
                  <a:pt x="10833518" y="5568542"/>
                  <a:pt x="10840300" y="5570799"/>
                </a:cubicBezTo>
                <a:cubicBezTo>
                  <a:pt x="10847021" y="5573637"/>
                  <a:pt x="10852658" y="5575680"/>
                  <a:pt x="10857205" y="5576927"/>
                </a:cubicBezTo>
                <a:cubicBezTo>
                  <a:pt x="10861754" y="5578173"/>
                  <a:pt x="10865456" y="5576297"/>
                  <a:pt x="10868313" y="5571298"/>
                </a:cubicBezTo>
                <a:cubicBezTo>
                  <a:pt x="10901577" y="5571892"/>
                  <a:pt x="10933815" y="5571106"/>
                  <a:pt x="10965027" y="5568945"/>
                </a:cubicBezTo>
                <a:cubicBezTo>
                  <a:pt x="10996239" y="5566783"/>
                  <a:pt x="11029686" y="5565630"/>
                  <a:pt x="11065365" y="5565490"/>
                </a:cubicBezTo>
                <a:cubicBezTo>
                  <a:pt x="11078127" y="5571658"/>
                  <a:pt x="11094870" y="5574642"/>
                  <a:pt x="11115598" y="5574446"/>
                </a:cubicBezTo>
                <a:cubicBezTo>
                  <a:pt x="11136326" y="5574249"/>
                  <a:pt x="11151135" y="5567682"/>
                  <a:pt x="11160026" y="5554748"/>
                </a:cubicBezTo>
                <a:cubicBezTo>
                  <a:pt x="11161636" y="5551912"/>
                  <a:pt x="11162278" y="5548525"/>
                  <a:pt x="11161955" y="5544587"/>
                </a:cubicBezTo>
                <a:cubicBezTo>
                  <a:pt x="11161632" y="5540647"/>
                  <a:pt x="11159375" y="5537016"/>
                  <a:pt x="11155190" y="5533687"/>
                </a:cubicBezTo>
                <a:cubicBezTo>
                  <a:pt x="11134441" y="5527507"/>
                  <a:pt x="11105904" y="5527355"/>
                  <a:pt x="11069583" y="5533230"/>
                </a:cubicBezTo>
                <a:cubicBezTo>
                  <a:pt x="11033260" y="5539104"/>
                  <a:pt x="11006416" y="5539564"/>
                  <a:pt x="10989046" y="5534609"/>
                </a:cubicBezTo>
                <a:cubicBezTo>
                  <a:pt x="10968697" y="5524082"/>
                  <a:pt x="10953845" y="5516956"/>
                  <a:pt x="10944484" y="5513229"/>
                </a:cubicBezTo>
                <a:cubicBezTo>
                  <a:pt x="10935124" y="5509501"/>
                  <a:pt x="10925830" y="5516455"/>
                  <a:pt x="10916598" y="5534094"/>
                </a:cubicBezTo>
                <a:cubicBezTo>
                  <a:pt x="10901041" y="5526242"/>
                  <a:pt x="10884578" y="5521482"/>
                  <a:pt x="10867210" y="5519813"/>
                </a:cubicBezTo>
                <a:cubicBezTo>
                  <a:pt x="10849843" y="5518144"/>
                  <a:pt x="10832174" y="5513751"/>
                  <a:pt x="10814198" y="5506632"/>
                </a:cubicBezTo>
                <a:lnTo>
                  <a:pt x="10847035" y="5483136"/>
                </a:lnTo>
                <a:cubicBezTo>
                  <a:pt x="10867926" y="5490306"/>
                  <a:pt x="10890867" y="5494598"/>
                  <a:pt x="10915863" y="5496016"/>
                </a:cubicBezTo>
                <a:cubicBezTo>
                  <a:pt x="10940858" y="5497433"/>
                  <a:pt x="10964282" y="5497074"/>
                  <a:pt x="10986136" y="5494939"/>
                </a:cubicBezTo>
                <a:cubicBezTo>
                  <a:pt x="11004048" y="5502638"/>
                  <a:pt x="11019666" y="5504275"/>
                  <a:pt x="11032987" y="5499853"/>
                </a:cubicBezTo>
                <a:cubicBezTo>
                  <a:pt x="11046308" y="5495428"/>
                  <a:pt x="11057090" y="5487269"/>
                  <a:pt x="11065338" y="5475375"/>
                </a:cubicBezTo>
                <a:lnTo>
                  <a:pt x="11172560" y="5478842"/>
                </a:lnTo>
                <a:cubicBezTo>
                  <a:pt x="11181314" y="5472897"/>
                  <a:pt x="11202200" y="5469741"/>
                  <a:pt x="11235223" y="5469375"/>
                </a:cubicBezTo>
                <a:cubicBezTo>
                  <a:pt x="11268249" y="5469008"/>
                  <a:pt x="11292760" y="5470383"/>
                  <a:pt x="11308758" y="5473502"/>
                </a:cubicBezTo>
                <a:cubicBezTo>
                  <a:pt x="11317228" y="5464638"/>
                  <a:pt x="11326847" y="5463030"/>
                  <a:pt x="11337615" y="5468676"/>
                </a:cubicBezTo>
                <a:cubicBezTo>
                  <a:pt x="11348384" y="5474321"/>
                  <a:pt x="11358727" y="5471365"/>
                  <a:pt x="11368644" y="5459809"/>
                </a:cubicBezTo>
                <a:cubicBezTo>
                  <a:pt x="11382129" y="5466976"/>
                  <a:pt x="11391386" y="5469795"/>
                  <a:pt x="11396418" y="5468267"/>
                </a:cubicBezTo>
                <a:cubicBezTo>
                  <a:pt x="11401448" y="5466738"/>
                  <a:pt x="11408288" y="5459028"/>
                  <a:pt x="11416938" y="5445133"/>
                </a:cubicBezTo>
                <a:lnTo>
                  <a:pt x="11338683" y="5410334"/>
                </a:lnTo>
                <a:cubicBezTo>
                  <a:pt x="11323555" y="5417185"/>
                  <a:pt x="11307936" y="5417424"/>
                  <a:pt x="11291836" y="5411053"/>
                </a:cubicBezTo>
                <a:cubicBezTo>
                  <a:pt x="11275736" y="5404681"/>
                  <a:pt x="11260117" y="5404921"/>
                  <a:pt x="11244986" y="5411772"/>
                </a:cubicBezTo>
                <a:lnTo>
                  <a:pt x="11198619" y="5407837"/>
                </a:lnTo>
                <a:cubicBezTo>
                  <a:pt x="11195361" y="5412958"/>
                  <a:pt x="11190050" y="5415323"/>
                  <a:pt x="11182683" y="5414934"/>
                </a:cubicBezTo>
                <a:cubicBezTo>
                  <a:pt x="11175319" y="5414543"/>
                  <a:pt x="11168074" y="5412988"/>
                  <a:pt x="11160949" y="5410272"/>
                </a:cubicBezTo>
                <a:lnTo>
                  <a:pt x="11125203" y="5394099"/>
                </a:lnTo>
                <a:lnTo>
                  <a:pt x="11022811" y="5389165"/>
                </a:lnTo>
                <a:cubicBezTo>
                  <a:pt x="11014178" y="5389255"/>
                  <a:pt x="11004637" y="5388210"/>
                  <a:pt x="10994192" y="5386034"/>
                </a:cubicBezTo>
                <a:cubicBezTo>
                  <a:pt x="10983747" y="5383856"/>
                  <a:pt x="10974934" y="5381465"/>
                  <a:pt x="10967749" y="5378861"/>
                </a:cubicBezTo>
                <a:cubicBezTo>
                  <a:pt x="10964771" y="5384085"/>
                  <a:pt x="10960585" y="5386859"/>
                  <a:pt x="10955194" y="5387183"/>
                </a:cubicBezTo>
                <a:cubicBezTo>
                  <a:pt x="10949799" y="5387509"/>
                  <a:pt x="10943681" y="5386363"/>
                  <a:pt x="10936839" y="5383749"/>
                </a:cubicBezTo>
                <a:lnTo>
                  <a:pt x="10896265" y="5369042"/>
                </a:lnTo>
                <a:cubicBezTo>
                  <a:pt x="10900308" y="5364340"/>
                  <a:pt x="10909121" y="5362976"/>
                  <a:pt x="10922707" y="5364950"/>
                </a:cubicBezTo>
                <a:cubicBezTo>
                  <a:pt x="10936289" y="5366924"/>
                  <a:pt x="10947762" y="5368131"/>
                  <a:pt x="10957120" y="5368574"/>
                </a:cubicBezTo>
                <a:cubicBezTo>
                  <a:pt x="10955548" y="5364920"/>
                  <a:pt x="10956754" y="5362676"/>
                  <a:pt x="10960738" y="5361840"/>
                </a:cubicBezTo>
                <a:cubicBezTo>
                  <a:pt x="10964725" y="5361006"/>
                  <a:pt x="10969311" y="5359987"/>
                  <a:pt x="10974503" y="5358783"/>
                </a:cubicBezTo>
                <a:cubicBezTo>
                  <a:pt x="10981849" y="5363593"/>
                  <a:pt x="10987446" y="5366962"/>
                  <a:pt x="10991289" y="5368892"/>
                </a:cubicBezTo>
                <a:cubicBezTo>
                  <a:pt x="10995134" y="5370821"/>
                  <a:pt x="10999522" y="5368924"/>
                  <a:pt x="11004450" y="5363203"/>
                </a:cubicBezTo>
                <a:cubicBezTo>
                  <a:pt x="11045421" y="5360891"/>
                  <a:pt x="11088569" y="5360171"/>
                  <a:pt x="11133887" y="5361043"/>
                </a:cubicBezTo>
                <a:cubicBezTo>
                  <a:pt x="11179207" y="5361917"/>
                  <a:pt x="11221385" y="5359238"/>
                  <a:pt x="11260424" y="5353006"/>
                </a:cubicBezTo>
                <a:cubicBezTo>
                  <a:pt x="11269441" y="5354868"/>
                  <a:pt x="11276767" y="5354706"/>
                  <a:pt x="11282400" y="5352525"/>
                </a:cubicBezTo>
                <a:cubicBezTo>
                  <a:pt x="11288034" y="5350343"/>
                  <a:pt x="11292944" y="5345284"/>
                  <a:pt x="11297127" y="5337348"/>
                </a:cubicBezTo>
                <a:lnTo>
                  <a:pt x="11295193" y="5333429"/>
                </a:lnTo>
                <a:cubicBezTo>
                  <a:pt x="11314212" y="5338914"/>
                  <a:pt x="11347660" y="5343395"/>
                  <a:pt x="11395536" y="5346871"/>
                </a:cubicBezTo>
                <a:cubicBezTo>
                  <a:pt x="11443411" y="5350345"/>
                  <a:pt x="11472753" y="5349315"/>
                  <a:pt x="11483559" y="5343779"/>
                </a:cubicBezTo>
                <a:cubicBezTo>
                  <a:pt x="11483777" y="5338829"/>
                  <a:pt x="11481400" y="5333544"/>
                  <a:pt x="11476430" y="5327921"/>
                </a:cubicBezTo>
                <a:cubicBezTo>
                  <a:pt x="11471457" y="5322296"/>
                  <a:pt x="11465459" y="5318113"/>
                  <a:pt x="11458434" y="5315364"/>
                </a:cubicBezTo>
                <a:lnTo>
                  <a:pt x="11416897" y="5309963"/>
                </a:lnTo>
                <a:cubicBezTo>
                  <a:pt x="11409752" y="5307440"/>
                  <a:pt x="11401340" y="5305867"/>
                  <a:pt x="11391659" y="5305240"/>
                </a:cubicBezTo>
                <a:cubicBezTo>
                  <a:pt x="11381979" y="5304614"/>
                  <a:pt x="11373327" y="5305367"/>
                  <a:pt x="11365700" y="5307497"/>
                </a:cubicBezTo>
                <a:cubicBezTo>
                  <a:pt x="11350384" y="5299666"/>
                  <a:pt x="11335127" y="5295477"/>
                  <a:pt x="11319935" y="5294930"/>
                </a:cubicBezTo>
                <a:cubicBezTo>
                  <a:pt x="11304740" y="5294385"/>
                  <a:pt x="11288760" y="5291542"/>
                  <a:pt x="11271997" y="5286405"/>
                </a:cubicBezTo>
                <a:lnTo>
                  <a:pt x="10886564" y="5236807"/>
                </a:lnTo>
                <a:cubicBezTo>
                  <a:pt x="10878514" y="5231742"/>
                  <a:pt x="10869738" y="5228026"/>
                  <a:pt x="10860240" y="5225655"/>
                </a:cubicBezTo>
                <a:cubicBezTo>
                  <a:pt x="10850740" y="5223285"/>
                  <a:pt x="10842449" y="5226179"/>
                  <a:pt x="10835369" y="5234339"/>
                </a:cubicBezTo>
                <a:cubicBezTo>
                  <a:pt x="10813952" y="5222823"/>
                  <a:pt x="10793989" y="5219878"/>
                  <a:pt x="10775475" y="5225504"/>
                </a:cubicBezTo>
                <a:cubicBezTo>
                  <a:pt x="10755290" y="5219529"/>
                  <a:pt x="10727077" y="5216274"/>
                  <a:pt x="10690831" y="5215741"/>
                </a:cubicBezTo>
                <a:cubicBezTo>
                  <a:pt x="10654589" y="5215207"/>
                  <a:pt x="10629997" y="5216485"/>
                  <a:pt x="10617059" y="5219571"/>
                </a:cubicBezTo>
                <a:lnTo>
                  <a:pt x="10513695" y="5201415"/>
                </a:lnTo>
                <a:lnTo>
                  <a:pt x="10481822" y="5215606"/>
                </a:lnTo>
                <a:cubicBezTo>
                  <a:pt x="10445294" y="5201360"/>
                  <a:pt x="10406290" y="5194063"/>
                  <a:pt x="10364816" y="5193711"/>
                </a:cubicBezTo>
                <a:cubicBezTo>
                  <a:pt x="10323338" y="5193360"/>
                  <a:pt x="10284096" y="5188388"/>
                  <a:pt x="10247085" y="5178793"/>
                </a:cubicBezTo>
                <a:cubicBezTo>
                  <a:pt x="10237224" y="5181322"/>
                  <a:pt x="10227726" y="5181766"/>
                  <a:pt x="10218588" y="5180131"/>
                </a:cubicBezTo>
                <a:cubicBezTo>
                  <a:pt x="10209451" y="5178496"/>
                  <a:pt x="10201886" y="5177228"/>
                  <a:pt x="10195888" y="5176328"/>
                </a:cubicBezTo>
                <a:lnTo>
                  <a:pt x="10101222" y="5164541"/>
                </a:lnTo>
                <a:cubicBezTo>
                  <a:pt x="10097519" y="5168294"/>
                  <a:pt x="10093333" y="5171068"/>
                  <a:pt x="10088666" y="5172863"/>
                </a:cubicBezTo>
                <a:cubicBezTo>
                  <a:pt x="10083996" y="5174656"/>
                  <a:pt x="10077880" y="5173513"/>
                  <a:pt x="10070311" y="5169427"/>
                </a:cubicBezTo>
                <a:cubicBezTo>
                  <a:pt x="10058135" y="5165618"/>
                  <a:pt x="10045777" y="5160737"/>
                  <a:pt x="10033238" y="5154784"/>
                </a:cubicBezTo>
                <a:lnTo>
                  <a:pt x="10027200" y="5154051"/>
                </a:lnTo>
                <a:lnTo>
                  <a:pt x="10023062" y="5108908"/>
                </a:lnTo>
                <a:cubicBezTo>
                  <a:pt x="10007482" y="5117736"/>
                  <a:pt x="9993697" y="5115135"/>
                  <a:pt x="9981710" y="5101108"/>
                </a:cubicBezTo>
                <a:lnTo>
                  <a:pt x="9974311" y="5154690"/>
                </a:lnTo>
                <a:lnTo>
                  <a:pt x="9967796" y="5157209"/>
                </a:lnTo>
                <a:cubicBezTo>
                  <a:pt x="9959725" y="5156565"/>
                  <a:pt x="9951715" y="5153928"/>
                  <a:pt x="9943766" y="5149303"/>
                </a:cubicBezTo>
                <a:lnTo>
                  <a:pt x="9894076" y="5151487"/>
                </a:lnTo>
                <a:lnTo>
                  <a:pt x="9896288" y="5141210"/>
                </a:lnTo>
                <a:cubicBezTo>
                  <a:pt x="9897024" y="5133172"/>
                  <a:pt x="9894626" y="5125856"/>
                  <a:pt x="9889095" y="5119260"/>
                </a:cubicBezTo>
                <a:lnTo>
                  <a:pt x="9877333" y="5106229"/>
                </a:lnTo>
                <a:lnTo>
                  <a:pt x="9875474" y="5152305"/>
                </a:lnTo>
                <a:lnTo>
                  <a:pt x="9873906" y="5152374"/>
                </a:lnTo>
                <a:lnTo>
                  <a:pt x="9858141" y="5118509"/>
                </a:lnTo>
                <a:cubicBezTo>
                  <a:pt x="9850404" y="5098192"/>
                  <a:pt x="9835954" y="5089451"/>
                  <a:pt x="9814795" y="5092284"/>
                </a:cubicBezTo>
                <a:cubicBezTo>
                  <a:pt x="9793635" y="5095120"/>
                  <a:pt x="9779526" y="5087873"/>
                  <a:pt x="9772468" y="5070547"/>
                </a:cubicBezTo>
                <a:lnTo>
                  <a:pt x="9782623" y="5057196"/>
                </a:lnTo>
                <a:cubicBezTo>
                  <a:pt x="9795369" y="5056035"/>
                  <a:pt x="9807890" y="5056303"/>
                  <a:pt x="9820186" y="5058000"/>
                </a:cubicBezTo>
                <a:cubicBezTo>
                  <a:pt x="9832481" y="5059696"/>
                  <a:pt x="9845342" y="5061458"/>
                  <a:pt x="9858769" y="5063289"/>
                </a:cubicBezTo>
                <a:lnTo>
                  <a:pt x="9896528" y="5093947"/>
                </a:lnTo>
                <a:cubicBezTo>
                  <a:pt x="9907112" y="5078464"/>
                  <a:pt x="9935782" y="5072394"/>
                  <a:pt x="9982534" y="5075739"/>
                </a:cubicBezTo>
                <a:cubicBezTo>
                  <a:pt x="10029287" y="5079084"/>
                  <a:pt x="10060337" y="5083484"/>
                  <a:pt x="10075687" y="5088935"/>
                </a:cubicBezTo>
                <a:cubicBezTo>
                  <a:pt x="10079506" y="5080355"/>
                  <a:pt x="10086637" y="5065797"/>
                  <a:pt x="10097083" y="5045263"/>
                </a:cubicBezTo>
                <a:cubicBezTo>
                  <a:pt x="10107528" y="5024732"/>
                  <a:pt x="10117320" y="5017037"/>
                  <a:pt x="10126461" y="5022180"/>
                </a:cubicBezTo>
                <a:cubicBezTo>
                  <a:pt x="10129884" y="5027559"/>
                  <a:pt x="10133840" y="5030451"/>
                  <a:pt x="10138330" y="5030860"/>
                </a:cubicBezTo>
                <a:cubicBezTo>
                  <a:pt x="10142821" y="5031269"/>
                  <a:pt x="10146996" y="5025458"/>
                  <a:pt x="10150854" y="5013425"/>
                </a:cubicBezTo>
                <a:cubicBezTo>
                  <a:pt x="10168537" y="5023095"/>
                  <a:pt x="10191143" y="5026616"/>
                  <a:pt x="10218672" y="5023988"/>
                </a:cubicBezTo>
                <a:cubicBezTo>
                  <a:pt x="10246200" y="5021364"/>
                  <a:pt x="10266145" y="5018023"/>
                  <a:pt x="10278506" y="5013965"/>
                </a:cubicBezTo>
                <a:cubicBezTo>
                  <a:pt x="10289095" y="4996481"/>
                  <a:pt x="10304820" y="4990702"/>
                  <a:pt x="10325683" y="4996623"/>
                </a:cubicBezTo>
                <a:cubicBezTo>
                  <a:pt x="10346544" y="5002547"/>
                  <a:pt x="10361773" y="5009077"/>
                  <a:pt x="10371366" y="5016213"/>
                </a:cubicBezTo>
                <a:cubicBezTo>
                  <a:pt x="10383985" y="5024558"/>
                  <a:pt x="10393446" y="5025070"/>
                  <a:pt x="10399751" y="5017751"/>
                </a:cubicBezTo>
                <a:cubicBezTo>
                  <a:pt x="10406056" y="5010434"/>
                  <a:pt x="10411494" y="4998102"/>
                  <a:pt x="10416069" y="4980755"/>
                </a:cubicBezTo>
                <a:cubicBezTo>
                  <a:pt x="10424223" y="4961831"/>
                  <a:pt x="10418942" y="4951506"/>
                  <a:pt x="10400225" y="4949779"/>
                </a:cubicBezTo>
                <a:cubicBezTo>
                  <a:pt x="10394209" y="4943064"/>
                  <a:pt x="10387983" y="4939053"/>
                  <a:pt x="10381547" y="4937747"/>
                </a:cubicBezTo>
                <a:cubicBezTo>
                  <a:pt x="10375111" y="4936441"/>
                  <a:pt x="10369286" y="4939027"/>
                  <a:pt x="10364072" y="4945503"/>
                </a:cubicBezTo>
                <a:lnTo>
                  <a:pt x="10346240" y="4963769"/>
                </a:lnTo>
                <a:cubicBezTo>
                  <a:pt x="10332663" y="4944760"/>
                  <a:pt x="10316337" y="4931796"/>
                  <a:pt x="10297263" y="4924871"/>
                </a:cubicBezTo>
                <a:cubicBezTo>
                  <a:pt x="10278189" y="4917946"/>
                  <a:pt x="10259107" y="4917026"/>
                  <a:pt x="10240014" y="4922104"/>
                </a:cubicBezTo>
                <a:cubicBezTo>
                  <a:pt x="10224209" y="4912231"/>
                  <a:pt x="10207784" y="4904469"/>
                  <a:pt x="10190740" y="4898816"/>
                </a:cubicBezTo>
                <a:cubicBezTo>
                  <a:pt x="10173696" y="4893162"/>
                  <a:pt x="10157270" y="4885400"/>
                  <a:pt x="10141465" y="4875527"/>
                </a:cubicBezTo>
                <a:cubicBezTo>
                  <a:pt x="10140364" y="4879944"/>
                  <a:pt x="10138852" y="4883768"/>
                  <a:pt x="10136929" y="4886997"/>
                </a:cubicBezTo>
                <a:cubicBezTo>
                  <a:pt x="10135007" y="4890225"/>
                  <a:pt x="10131855" y="4891673"/>
                  <a:pt x="10127472" y="4891337"/>
                </a:cubicBezTo>
                <a:cubicBezTo>
                  <a:pt x="10122559" y="4887056"/>
                  <a:pt x="10118707" y="4883812"/>
                  <a:pt x="10115912" y="4881603"/>
                </a:cubicBezTo>
                <a:cubicBezTo>
                  <a:pt x="10113119" y="4879390"/>
                  <a:pt x="10109668" y="4882743"/>
                  <a:pt x="10105558" y="4891654"/>
                </a:cubicBezTo>
                <a:lnTo>
                  <a:pt x="10075964" y="4896885"/>
                </a:lnTo>
                <a:lnTo>
                  <a:pt x="10019884" y="4843690"/>
                </a:lnTo>
                <a:lnTo>
                  <a:pt x="10008125" y="4830659"/>
                </a:lnTo>
                <a:cubicBezTo>
                  <a:pt x="10009826" y="4826856"/>
                  <a:pt x="10013081" y="4825059"/>
                  <a:pt x="10017892" y="4825265"/>
                </a:cubicBezTo>
                <a:cubicBezTo>
                  <a:pt x="10022702" y="4825470"/>
                  <a:pt x="10026297" y="4825167"/>
                  <a:pt x="10028680" y="4824359"/>
                </a:cubicBezTo>
                <a:cubicBezTo>
                  <a:pt x="10033040" y="4831845"/>
                  <a:pt x="10039018" y="4833159"/>
                  <a:pt x="10046615" y="4828296"/>
                </a:cubicBezTo>
                <a:cubicBezTo>
                  <a:pt x="10054214" y="4823437"/>
                  <a:pt x="10061030" y="4813936"/>
                  <a:pt x="10067066" y="4799793"/>
                </a:cubicBezTo>
                <a:cubicBezTo>
                  <a:pt x="10073679" y="4775716"/>
                  <a:pt x="10072752" y="4747472"/>
                  <a:pt x="10064277" y="4715062"/>
                </a:cubicBezTo>
                <a:cubicBezTo>
                  <a:pt x="10055803" y="4682655"/>
                  <a:pt x="10048777" y="4656602"/>
                  <a:pt x="10043195" y="4636902"/>
                </a:cubicBezTo>
                <a:cubicBezTo>
                  <a:pt x="10049293" y="4643563"/>
                  <a:pt x="10055978" y="4645567"/>
                  <a:pt x="10063251" y="4642910"/>
                </a:cubicBezTo>
                <a:cubicBezTo>
                  <a:pt x="10070527" y="4640254"/>
                  <a:pt x="10077089" y="4632058"/>
                  <a:pt x="10082942" y="4618319"/>
                </a:cubicBezTo>
                <a:lnTo>
                  <a:pt x="10115258" y="4625050"/>
                </a:lnTo>
                <a:cubicBezTo>
                  <a:pt x="10121260" y="4621638"/>
                  <a:pt x="10128508" y="4621282"/>
                  <a:pt x="10137001" y="4623984"/>
                </a:cubicBezTo>
                <a:cubicBezTo>
                  <a:pt x="10145496" y="4626685"/>
                  <a:pt x="10153764" y="4630815"/>
                  <a:pt x="10161810" y="4636374"/>
                </a:cubicBezTo>
                <a:cubicBezTo>
                  <a:pt x="10162390" y="4628863"/>
                  <a:pt x="10164203" y="4623137"/>
                  <a:pt x="10167244" y="4619192"/>
                </a:cubicBezTo>
                <a:cubicBezTo>
                  <a:pt x="10170285" y="4615247"/>
                  <a:pt x="10174419" y="4614886"/>
                  <a:pt x="10179642" y="4618111"/>
                </a:cubicBezTo>
                <a:cubicBezTo>
                  <a:pt x="10184793" y="4622236"/>
                  <a:pt x="10189128" y="4625175"/>
                  <a:pt x="10192639" y="4626925"/>
                </a:cubicBezTo>
                <a:cubicBezTo>
                  <a:pt x="10196153" y="4628672"/>
                  <a:pt x="10199125" y="4625629"/>
                  <a:pt x="10201557" y="4617791"/>
                </a:cubicBezTo>
                <a:cubicBezTo>
                  <a:pt x="10227580" y="4617413"/>
                  <a:pt x="10252854" y="4614943"/>
                  <a:pt x="10277377" y="4610386"/>
                </a:cubicBezTo>
                <a:cubicBezTo>
                  <a:pt x="10301901" y="4605829"/>
                  <a:pt x="10328135" y="4602745"/>
                  <a:pt x="10356079" y="4601138"/>
                </a:cubicBezTo>
                <a:cubicBezTo>
                  <a:pt x="10365831" y="4610175"/>
                  <a:pt x="10378825" y="4614136"/>
                  <a:pt x="10395063" y="4613024"/>
                </a:cubicBezTo>
                <a:cubicBezTo>
                  <a:pt x="10411301" y="4611913"/>
                  <a:pt x="10423153" y="4601186"/>
                  <a:pt x="10430618" y="4580848"/>
                </a:cubicBezTo>
                <a:cubicBezTo>
                  <a:pt x="10431989" y="4576402"/>
                  <a:pt x="10432624" y="4571142"/>
                  <a:pt x="10432524" y="4565068"/>
                </a:cubicBezTo>
                <a:cubicBezTo>
                  <a:pt x="10432425" y="4558990"/>
                  <a:pt x="10430799" y="4553465"/>
                  <a:pt x="10427652" y="4548483"/>
                </a:cubicBezTo>
                <a:cubicBezTo>
                  <a:pt x="10411645" y="4539739"/>
                  <a:pt x="10389307" y="4540616"/>
                  <a:pt x="10360638" y="4551111"/>
                </a:cubicBezTo>
                <a:cubicBezTo>
                  <a:pt x="10331967" y="4561605"/>
                  <a:pt x="10310930" y="4563362"/>
                  <a:pt x="10297522" y="4556380"/>
                </a:cubicBezTo>
                <a:cubicBezTo>
                  <a:pt x="10281998" y="4540901"/>
                  <a:pt x="10270646" y="4530465"/>
                  <a:pt x="10263462" y="4525070"/>
                </a:cubicBezTo>
                <a:cubicBezTo>
                  <a:pt x="10256278" y="4519671"/>
                  <a:pt x="10248730" y="4530783"/>
                  <a:pt x="10240814" y="4558405"/>
                </a:cubicBezTo>
                <a:cubicBezTo>
                  <a:pt x="10228938" y="4546875"/>
                  <a:pt x="10216233" y="4540159"/>
                  <a:pt x="10202699" y="4538256"/>
                </a:cubicBezTo>
                <a:cubicBezTo>
                  <a:pt x="10189165" y="4536353"/>
                  <a:pt x="10175500" y="4530251"/>
                  <a:pt x="10161703" y="4519947"/>
                </a:cubicBezTo>
                <a:lnTo>
                  <a:pt x="10188330" y="4482351"/>
                </a:lnTo>
                <a:cubicBezTo>
                  <a:pt x="10204409" y="4492621"/>
                  <a:pt x="10222205" y="4498361"/>
                  <a:pt x="10241722" y="4499579"/>
                </a:cubicBezTo>
                <a:cubicBezTo>
                  <a:pt x="10261238" y="4500796"/>
                  <a:pt x="10279593" y="4499328"/>
                  <a:pt x="10296789" y="4495177"/>
                </a:cubicBezTo>
                <a:cubicBezTo>
                  <a:pt x="10310514" y="4506379"/>
                  <a:pt x="10322680" y="4508301"/>
                  <a:pt x="10333283" y="4500947"/>
                </a:cubicBezTo>
                <a:cubicBezTo>
                  <a:pt x="10343886" y="4493590"/>
                  <a:pt x="10352646" y="4480558"/>
                  <a:pt x="10359567" y="4461853"/>
                </a:cubicBezTo>
                <a:lnTo>
                  <a:pt x="10443389" y="4463035"/>
                </a:lnTo>
                <a:cubicBezTo>
                  <a:pt x="10450475" y="4453505"/>
                  <a:pt x="10466952" y="4447814"/>
                  <a:pt x="10492825" y="4445961"/>
                </a:cubicBezTo>
                <a:cubicBezTo>
                  <a:pt x="10518699" y="4444108"/>
                  <a:pt x="10537837" y="4445279"/>
                  <a:pt x="10550243" y="4449476"/>
                </a:cubicBezTo>
                <a:cubicBezTo>
                  <a:pt x="10557220" y="4435446"/>
                  <a:pt x="10564815" y="4432586"/>
                  <a:pt x="10573026" y="4440892"/>
                </a:cubicBezTo>
                <a:cubicBezTo>
                  <a:pt x="10581239" y="4449199"/>
                  <a:pt x="10589452" y="4444227"/>
                  <a:pt x="10597668" y="4425980"/>
                </a:cubicBezTo>
                <a:cubicBezTo>
                  <a:pt x="10607948" y="4436532"/>
                  <a:pt x="10615086" y="4440528"/>
                  <a:pt x="10619086" y="4437971"/>
                </a:cubicBezTo>
                <a:cubicBezTo>
                  <a:pt x="10623084" y="4435410"/>
                  <a:pt x="10628740" y="4423227"/>
                  <a:pt x="10636054" y="4401414"/>
                </a:cubicBezTo>
                <a:lnTo>
                  <a:pt x="10576135" y="4350674"/>
                </a:lnTo>
                <a:cubicBezTo>
                  <a:pt x="10564022" y="4361853"/>
                  <a:pt x="10551784" y="4362831"/>
                  <a:pt x="10539425" y="4353610"/>
                </a:cubicBezTo>
                <a:cubicBezTo>
                  <a:pt x="10527066" y="4344389"/>
                  <a:pt x="10514827" y="4345368"/>
                  <a:pt x="10502712" y="4356546"/>
                </a:cubicBezTo>
                <a:lnTo>
                  <a:pt x="10466559" y="4352271"/>
                </a:lnTo>
                <a:cubicBezTo>
                  <a:pt x="10463809" y="4360313"/>
                  <a:pt x="10459558" y="4364175"/>
                  <a:pt x="10453805" y="4363860"/>
                </a:cubicBezTo>
                <a:cubicBezTo>
                  <a:pt x="10448054" y="4363543"/>
                  <a:pt x="10442441" y="4361422"/>
                  <a:pt x="10436968" y="4357502"/>
                </a:cubicBezTo>
                <a:lnTo>
                  <a:pt x="10409608" y="4333896"/>
                </a:lnTo>
                <a:lnTo>
                  <a:pt x="10329626" y="4330258"/>
                </a:lnTo>
                <a:cubicBezTo>
                  <a:pt x="10322863" y="4330733"/>
                  <a:pt x="10315433" y="4329489"/>
                  <a:pt x="10307339" y="4326533"/>
                </a:cubicBezTo>
                <a:cubicBezTo>
                  <a:pt x="10299245" y="4323574"/>
                  <a:pt x="10292437" y="4320222"/>
                  <a:pt x="10286913" y="4316476"/>
                </a:cubicBezTo>
                <a:cubicBezTo>
                  <a:pt x="10284377" y="4324667"/>
                  <a:pt x="10280992" y="4329117"/>
                  <a:pt x="10276757" y="4329828"/>
                </a:cubicBezTo>
                <a:cubicBezTo>
                  <a:pt x="10272521" y="4330541"/>
                  <a:pt x="10267775" y="4329009"/>
                  <a:pt x="10262519" y="4325235"/>
                </a:cubicBezTo>
                <a:lnTo>
                  <a:pt x="10231322" y="4304083"/>
                </a:lnTo>
                <a:cubicBezTo>
                  <a:pt x="10234671" y="4296659"/>
                  <a:pt x="10241625" y="4294207"/>
                  <a:pt x="10252186" y="4296729"/>
                </a:cubicBezTo>
                <a:cubicBezTo>
                  <a:pt x="10262744" y="4299251"/>
                  <a:pt x="10271681" y="4300669"/>
                  <a:pt x="10278991" y="4300990"/>
                </a:cubicBezTo>
                <a:cubicBezTo>
                  <a:pt x="10277902" y="4295403"/>
                  <a:pt x="10278934" y="4291888"/>
                  <a:pt x="10282086" y="4290440"/>
                </a:cubicBezTo>
                <a:cubicBezTo>
                  <a:pt x="10285240" y="4288996"/>
                  <a:pt x="10288871" y="4287242"/>
                  <a:pt x="10292984" y="4285180"/>
                </a:cubicBezTo>
                <a:cubicBezTo>
                  <a:pt x="10298548" y="4292327"/>
                  <a:pt x="10302799" y="4297317"/>
                  <a:pt x="10305733" y="4300151"/>
                </a:cubicBezTo>
                <a:cubicBezTo>
                  <a:pt x="10308669" y="4302982"/>
                  <a:pt x="10312178" y="4299880"/>
                  <a:pt x="10316260" y="4290845"/>
                </a:cubicBezTo>
                <a:cubicBezTo>
                  <a:pt x="10348432" y="4285675"/>
                  <a:pt x="10382245" y="4282881"/>
                  <a:pt x="10417696" y="4282464"/>
                </a:cubicBezTo>
                <a:cubicBezTo>
                  <a:pt x="10453148" y="4282051"/>
                  <a:pt x="10486278" y="4276266"/>
                  <a:pt x="10517089" y="4265113"/>
                </a:cubicBezTo>
                <a:cubicBezTo>
                  <a:pt x="10524078" y="4267640"/>
                  <a:pt x="10529820" y="4267104"/>
                  <a:pt x="10534316" y="4263514"/>
                </a:cubicBezTo>
                <a:cubicBezTo>
                  <a:pt x="10538813" y="4259921"/>
                  <a:pt x="10542854" y="4251911"/>
                  <a:pt x="10546439" y="4239482"/>
                </a:cubicBezTo>
                <a:lnTo>
                  <a:pt x="10545077" y="4233499"/>
                </a:lnTo>
                <a:cubicBezTo>
                  <a:pt x="10559756" y="4241236"/>
                  <a:pt x="10585772" y="4246861"/>
                  <a:pt x="10623124" y="4250368"/>
                </a:cubicBezTo>
                <a:cubicBezTo>
                  <a:pt x="10660476" y="4253873"/>
                  <a:pt x="10683491" y="4251138"/>
                  <a:pt x="10692168" y="4242160"/>
                </a:cubicBezTo>
                <a:cubicBezTo>
                  <a:pt x="10692531" y="4234501"/>
                  <a:pt x="10690876" y="4226425"/>
                  <a:pt x="10687203" y="4217927"/>
                </a:cubicBezTo>
                <a:cubicBezTo>
                  <a:pt x="10683529" y="4209427"/>
                  <a:pt x="10678995" y="4203194"/>
                  <a:pt x="10673601" y="4199219"/>
                </a:cubicBezTo>
                <a:lnTo>
                  <a:pt x="10641288" y="4192489"/>
                </a:lnTo>
                <a:cubicBezTo>
                  <a:pt x="10635791" y="4188867"/>
                  <a:pt x="10629265" y="4186764"/>
                  <a:pt x="10621710" y="4186171"/>
                </a:cubicBezTo>
                <a:cubicBezTo>
                  <a:pt x="10614154" y="4185581"/>
                  <a:pt x="10607351" y="4187082"/>
                  <a:pt x="10601295" y="4190671"/>
                </a:cubicBezTo>
                <a:cubicBezTo>
                  <a:pt x="10589608" y="4179164"/>
                  <a:pt x="10577824" y="4173283"/>
                  <a:pt x="10565950" y="4173030"/>
                </a:cubicBezTo>
                <a:cubicBezTo>
                  <a:pt x="10554073" y="4172780"/>
                  <a:pt x="10541671" y="4169008"/>
                  <a:pt x="10528746" y="4161721"/>
                </a:cubicBezTo>
                <a:lnTo>
                  <a:pt x="10228877" y="4100072"/>
                </a:lnTo>
                <a:cubicBezTo>
                  <a:pt x="10222770" y="4092557"/>
                  <a:pt x="10216044" y="4087154"/>
                  <a:pt x="10208699" y="4083860"/>
                </a:cubicBezTo>
                <a:cubicBezTo>
                  <a:pt x="10201352" y="4080566"/>
                  <a:pt x="10194747" y="4085363"/>
                  <a:pt x="10188886" y="4098251"/>
                </a:cubicBezTo>
                <a:cubicBezTo>
                  <a:pt x="10172565" y="4081286"/>
                  <a:pt x="10157048" y="4077511"/>
                  <a:pt x="10142332" y="4086928"/>
                </a:cubicBezTo>
                <a:cubicBezTo>
                  <a:pt x="10126760" y="4078478"/>
                  <a:pt x="10104795" y="4074546"/>
                  <a:pt x="10076435" y="4075135"/>
                </a:cubicBezTo>
                <a:lnTo>
                  <a:pt x="10042325" y="4080314"/>
                </a:lnTo>
                <a:lnTo>
                  <a:pt x="10034305" y="4075653"/>
                </a:lnTo>
                <a:lnTo>
                  <a:pt x="10004612" y="4073347"/>
                </a:lnTo>
                <a:lnTo>
                  <a:pt x="9991436" y="4064082"/>
                </a:lnTo>
                <a:lnTo>
                  <a:pt x="10018724" y="4041472"/>
                </a:lnTo>
                <a:lnTo>
                  <a:pt x="10046745" y="4051889"/>
                </a:lnTo>
                <a:cubicBezTo>
                  <a:pt x="10048415" y="4057514"/>
                  <a:pt x="10052189" y="4060555"/>
                  <a:pt x="10058065" y="4061010"/>
                </a:cubicBezTo>
                <a:cubicBezTo>
                  <a:pt x="10063942" y="4061467"/>
                  <a:pt x="10070068" y="4059197"/>
                  <a:pt x="10076440" y="4054195"/>
                </a:cubicBezTo>
                <a:cubicBezTo>
                  <a:pt x="10083901" y="4059926"/>
                  <a:pt x="10093133" y="4065449"/>
                  <a:pt x="10104137" y="4070770"/>
                </a:cubicBezTo>
                <a:cubicBezTo>
                  <a:pt x="10115140" y="4076087"/>
                  <a:pt x="10122673" y="4074610"/>
                  <a:pt x="10126733" y="4066342"/>
                </a:cubicBezTo>
                <a:cubicBezTo>
                  <a:pt x="10126552" y="4059344"/>
                  <a:pt x="10125187" y="4051223"/>
                  <a:pt x="10122640" y="4041984"/>
                </a:cubicBezTo>
                <a:cubicBezTo>
                  <a:pt x="10120092" y="4032743"/>
                  <a:pt x="10118387" y="4023223"/>
                  <a:pt x="10117527" y="4013425"/>
                </a:cubicBezTo>
                <a:cubicBezTo>
                  <a:pt x="10123610" y="4015673"/>
                  <a:pt x="10130263" y="4017448"/>
                  <a:pt x="10137485" y="4018751"/>
                </a:cubicBezTo>
                <a:cubicBezTo>
                  <a:pt x="10144705" y="4020057"/>
                  <a:pt x="10151436" y="4018404"/>
                  <a:pt x="10157676" y="4013793"/>
                </a:cubicBezTo>
                <a:cubicBezTo>
                  <a:pt x="10163739" y="4008771"/>
                  <a:pt x="10165412" y="4000659"/>
                  <a:pt x="10162692" y="3989456"/>
                </a:cubicBezTo>
                <a:lnTo>
                  <a:pt x="10166348" y="3959518"/>
                </a:lnTo>
                <a:cubicBezTo>
                  <a:pt x="10172113" y="3960769"/>
                  <a:pt x="10177625" y="3960966"/>
                  <a:pt x="10182880" y="3960115"/>
                </a:cubicBezTo>
                <a:cubicBezTo>
                  <a:pt x="10188136" y="3959263"/>
                  <a:pt x="10193987" y="3960862"/>
                  <a:pt x="10200434" y="3964914"/>
                </a:cubicBezTo>
                <a:lnTo>
                  <a:pt x="10192897" y="3903885"/>
                </a:lnTo>
                <a:cubicBezTo>
                  <a:pt x="10180544" y="3912999"/>
                  <a:pt x="10169181" y="3911201"/>
                  <a:pt x="10158811" y="3898492"/>
                </a:cubicBezTo>
                <a:cubicBezTo>
                  <a:pt x="10152157" y="3918580"/>
                  <a:pt x="10150730" y="3937701"/>
                  <a:pt x="10154532" y="3955854"/>
                </a:cubicBezTo>
                <a:cubicBezTo>
                  <a:pt x="10147621" y="3958638"/>
                  <a:pt x="10140794" y="3961771"/>
                  <a:pt x="10134052" y="3965255"/>
                </a:cubicBezTo>
                <a:cubicBezTo>
                  <a:pt x="10127312" y="3968740"/>
                  <a:pt x="10121661" y="3969215"/>
                  <a:pt x="10117102" y="3966686"/>
                </a:cubicBezTo>
                <a:cubicBezTo>
                  <a:pt x="10112624" y="3970118"/>
                  <a:pt x="10108014" y="3971132"/>
                  <a:pt x="10103274" y="3969736"/>
                </a:cubicBezTo>
                <a:cubicBezTo>
                  <a:pt x="10098535" y="3968337"/>
                  <a:pt x="10093245" y="3966553"/>
                  <a:pt x="10087407" y="3964381"/>
                </a:cubicBezTo>
                <a:cubicBezTo>
                  <a:pt x="10089359" y="3956176"/>
                  <a:pt x="10090469" y="3948249"/>
                  <a:pt x="10090737" y="3940600"/>
                </a:cubicBezTo>
                <a:cubicBezTo>
                  <a:pt x="10091004" y="3932951"/>
                  <a:pt x="10088742" y="3926137"/>
                  <a:pt x="10083952" y="3920156"/>
                </a:cubicBezTo>
                <a:lnTo>
                  <a:pt x="10073807" y="3908380"/>
                </a:lnTo>
                <a:lnTo>
                  <a:pt x="10074232" y="3955116"/>
                </a:lnTo>
                <a:cubicBezTo>
                  <a:pt x="10066841" y="3942181"/>
                  <a:pt x="10061647" y="3930788"/>
                  <a:pt x="10058649" y="3920938"/>
                </a:cubicBezTo>
                <a:cubicBezTo>
                  <a:pt x="10051487" y="3902066"/>
                  <a:pt x="10039326" y="3894484"/>
                  <a:pt x="10022168" y="3898188"/>
                </a:cubicBezTo>
                <a:cubicBezTo>
                  <a:pt x="10005011" y="3901895"/>
                  <a:pt x="9993190" y="3895712"/>
                  <a:pt x="9986707" y="3879641"/>
                </a:cubicBezTo>
                <a:lnTo>
                  <a:pt x="9994443" y="3866504"/>
                </a:lnTo>
                <a:cubicBezTo>
                  <a:pt x="10004801" y="3864789"/>
                  <a:pt x="10015034" y="3864439"/>
                  <a:pt x="10025144" y="3865452"/>
                </a:cubicBezTo>
                <a:cubicBezTo>
                  <a:pt x="10035252" y="3866466"/>
                  <a:pt x="10045826" y="3867515"/>
                  <a:pt x="10056864" y="3868601"/>
                </a:cubicBezTo>
                <a:lnTo>
                  <a:pt x="10088967" y="3895819"/>
                </a:lnTo>
                <a:cubicBezTo>
                  <a:pt x="10096965" y="3880643"/>
                  <a:pt x="10120120" y="3873510"/>
                  <a:pt x="10158429" y="3874422"/>
                </a:cubicBezTo>
                <a:cubicBezTo>
                  <a:pt x="10196739" y="3875334"/>
                  <a:pt x="10222272" y="3878005"/>
                  <a:pt x="10235032" y="3882427"/>
                </a:cubicBezTo>
                <a:cubicBezTo>
                  <a:pt x="10237793" y="3874115"/>
                  <a:pt x="10243009" y="3859982"/>
                  <a:pt x="10250684" y="3840027"/>
                </a:cubicBezTo>
                <a:cubicBezTo>
                  <a:pt x="10258357" y="3820075"/>
                  <a:pt x="10266032" y="3812313"/>
                  <a:pt x="10273709" y="3816744"/>
                </a:cubicBezTo>
                <a:cubicBezTo>
                  <a:pt x="10276727" y="3821674"/>
                  <a:pt x="10280078" y="3824222"/>
                  <a:pt x="10283761" y="3824393"/>
                </a:cubicBezTo>
                <a:cubicBezTo>
                  <a:pt x="10287444" y="3824564"/>
                  <a:pt x="10290611" y="3818858"/>
                  <a:pt x="10293261" y="3807274"/>
                </a:cubicBezTo>
                <a:cubicBezTo>
                  <a:pt x="10308099" y="3815580"/>
                  <a:pt x="10326703" y="3817824"/>
                  <a:pt x="10349069" y="3814007"/>
                </a:cubicBezTo>
                <a:cubicBezTo>
                  <a:pt x="10371435" y="3810193"/>
                  <a:pt x="10387580" y="3806066"/>
                  <a:pt x="10397503" y="3801626"/>
                </a:cubicBezTo>
                <a:cubicBezTo>
                  <a:pt x="10405421" y="3784553"/>
                  <a:pt x="10418019" y="3778320"/>
                  <a:pt x="10435299" y="3782922"/>
                </a:cubicBezTo>
                <a:cubicBezTo>
                  <a:pt x="10452577" y="3787527"/>
                  <a:pt x="10465282" y="3792978"/>
                  <a:pt x="10473411" y="3799274"/>
                </a:cubicBezTo>
                <a:cubicBezTo>
                  <a:pt x="10484061" y="3806570"/>
                  <a:pt x="10491806" y="3806599"/>
                  <a:pt x="10496649" y="3799361"/>
                </a:cubicBezTo>
                <a:cubicBezTo>
                  <a:pt x="10501493" y="3792127"/>
                  <a:pt x="10505420" y="3780183"/>
                  <a:pt x="10508434" y="3763529"/>
                </a:cubicBezTo>
                <a:cubicBezTo>
                  <a:pt x="10514304" y="3745211"/>
                  <a:pt x="10509563" y="3735685"/>
                  <a:pt x="10494210" y="3734953"/>
                </a:cubicBezTo>
                <a:cubicBezTo>
                  <a:pt x="10489018" y="3728882"/>
                  <a:pt x="10483769" y="3725384"/>
                  <a:pt x="10478460" y="3724457"/>
                </a:cubicBezTo>
                <a:cubicBezTo>
                  <a:pt x="10473151" y="3723530"/>
                  <a:pt x="10468502" y="3726261"/>
                  <a:pt x="10464515" y="3732647"/>
                </a:cubicBezTo>
                <a:lnTo>
                  <a:pt x="10450716" y="3750809"/>
                </a:lnTo>
                <a:cubicBezTo>
                  <a:pt x="10438841" y="3733458"/>
                  <a:pt x="10424973" y="3721966"/>
                  <a:pt x="10409112" y="3716327"/>
                </a:cubicBezTo>
                <a:cubicBezTo>
                  <a:pt x="10393251" y="3710688"/>
                  <a:pt x="10377633" y="3710738"/>
                  <a:pt x="10362256" y="3716469"/>
                </a:cubicBezTo>
                <a:cubicBezTo>
                  <a:pt x="10348942" y="3707879"/>
                  <a:pt x="10335208" y="3701319"/>
                  <a:pt x="10321058" y="3696787"/>
                </a:cubicBezTo>
                <a:cubicBezTo>
                  <a:pt x="10306908" y="3692254"/>
                  <a:pt x="10293174" y="3685694"/>
                  <a:pt x="10279860" y="3677104"/>
                </a:cubicBezTo>
                <a:cubicBezTo>
                  <a:pt x="10279145" y="3681341"/>
                  <a:pt x="10278069" y="3685037"/>
                  <a:pt x="10276633" y="3688188"/>
                </a:cubicBezTo>
                <a:cubicBezTo>
                  <a:pt x="10275198" y="3691339"/>
                  <a:pt x="10272685" y="3692862"/>
                  <a:pt x="10269093" y="3692755"/>
                </a:cubicBezTo>
                <a:cubicBezTo>
                  <a:pt x="10264903" y="3688938"/>
                  <a:pt x="10261623" y="3686050"/>
                  <a:pt x="10259250" y="3684093"/>
                </a:cubicBezTo>
                <a:cubicBezTo>
                  <a:pt x="10256877" y="3682132"/>
                  <a:pt x="10254199" y="3685474"/>
                  <a:pt x="10251214" y="3694113"/>
                </a:cubicBezTo>
                <a:lnTo>
                  <a:pt x="10227271" y="3700497"/>
                </a:lnTo>
                <a:lnTo>
                  <a:pt x="10179272" y="3652814"/>
                </a:lnTo>
                <a:lnTo>
                  <a:pt x="10169130" y="3641038"/>
                </a:lnTo>
                <a:cubicBezTo>
                  <a:pt x="10170360" y="3637354"/>
                  <a:pt x="10172943" y="3635494"/>
                  <a:pt x="10176880" y="3635457"/>
                </a:cubicBezTo>
                <a:cubicBezTo>
                  <a:pt x="10180815" y="3635419"/>
                  <a:pt x="10183738" y="3634959"/>
                  <a:pt x="10185649" y="3634078"/>
                </a:cubicBezTo>
                <a:cubicBezTo>
                  <a:pt x="10189520" y="3640959"/>
                  <a:pt x="10194456" y="3641915"/>
                  <a:pt x="10200456" y="3636942"/>
                </a:cubicBezTo>
                <a:cubicBezTo>
                  <a:pt x="10206458" y="3631973"/>
                  <a:pt x="10211628" y="3622644"/>
                  <a:pt x="10215968" y="3608956"/>
                </a:cubicBezTo>
                <a:cubicBezTo>
                  <a:pt x="10220366" y="3585830"/>
                  <a:pt x="10218434" y="3559122"/>
                  <a:pt x="10210166" y="3528830"/>
                </a:cubicBezTo>
                <a:cubicBezTo>
                  <a:pt x="10201900" y="3498542"/>
                  <a:pt x="10195080" y="3474202"/>
                  <a:pt x="10189704" y="3455811"/>
                </a:cubicBezTo>
                <a:cubicBezTo>
                  <a:pt x="10194959" y="3461827"/>
                  <a:pt x="10200500" y="3463402"/>
                  <a:pt x="10206328" y="3460535"/>
                </a:cubicBezTo>
                <a:cubicBezTo>
                  <a:pt x="10212158" y="3457668"/>
                  <a:pt x="10217175" y="3449587"/>
                  <a:pt x="10221382" y="3436291"/>
                </a:cubicBezTo>
                <a:lnTo>
                  <a:pt x="10248045" y="3441107"/>
                </a:lnTo>
                <a:cubicBezTo>
                  <a:pt x="10252804" y="3437586"/>
                  <a:pt x="10258707" y="3436899"/>
                  <a:pt x="10265753" y="3439048"/>
                </a:cubicBezTo>
                <a:cubicBezTo>
                  <a:pt x="10272801" y="3441197"/>
                  <a:pt x="10279723" y="3444710"/>
                  <a:pt x="10286523" y="3449587"/>
                </a:cubicBezTo>
                <a:cubicBezTo>
                  <a:pt x="10286685" y="3442445"/>
                  <a:pt x="10287927" y="3436934"/>
                  <a:pt x="10290246" y="3433050"/>
                </a:cubicBezTo>
                <a:cubicBezTo>
                  <a:pt x="10292565" y="3429166"/>
                  <a:pt x="10295925" y="3428625"/>
                  <a:pt x="10300323" y="3431428"/>
                </a:cubicBezTo>
                <a:cubicBezTo>
                  <a:pt x="10304700" y="3435086"/>
                  <a:pt x="10308361" y="3437661"/>
                  <a:pt x="10311301" y="3439149"/>
                </a:cubicBezTo>
                <a:cubicBezTo>
                  <a:pt x="10314242" y="3440635"/>
                  <a:pt x="10316542" y="3437609"/>
                  <a:pt x="10318201" y="3430067"/>
                </a:cubicBezTo>
                <a:cubicBezTo>
                  <a:pt x="10339432" y="3428454"/>
                  <a:pt x="10359964" y="3424894"/>
                  <a:pt x="10379796" y="3419394"/>
                </a:cubicBezTo>
                <a:cubicBezTo>
                  <a:pt x="10399629" y="3413895"/>
                  <a:pt x="10420919" y="3409707"/>
                  <a:pt x="10443667" y="3406837"/>
                </a:cubicBezTo>
                <a:cubicBezTo>
                  <a:pt x="10452005" y="3414926"/>
                  <a:pt x="10462778" y="3418051"/>
                  <a:pt x="10475989" y="3416214"/>
                </a:cubicBezTo>
                <a:cubicBezTo>
                  <a:pt x="10489200" y="3414378"/>
                  <a:pt x="10498430" y="3403645"/>
                  <a:pt x="10503680" y="3384020"/>
                </a:cubicBezTo>
                <a:cubicBezTo>
                  <a:pt x="10504614" y="3379743"/>
                  <a:pt x="10504914" y="3374729"/>
                  <a:pt x="10504580" y="3368980"/>
                </a:cubicBezTo>
                <a:cubicBezTo>
                  <a:pt x="10504246" y="3363229"/>
                  <a:pt x="10502689" y="3358073"/>
                  <a:pt x="10499912" y="3353506"/>
                </a:cubicBezTo>
                <a:cubicBezTo>
                  <a:pt x="10486480" y="3345996"/>
                  <a:pt x="10468278" y="3347905"/>
                  <a:pt x="10445308" y="3359229"/>
                </a:cubicBezTo>
                <a:cubicBezTo>
                  <a:pt x="10422337" y="3370553"/>
                  <a:pt x="10405234" y="3373232"/>
                  <a:pt x="10393997" y="3367266"/>
                </a:cubicBezTo>
                <a:cubicBezTo>
                  <a:pt x="10380679" y="3353352"/>
                  <a:pt x="10370977" y="3344015"/>
                  <a:pt x="10364887" y="3339251"/>
                </a:cubicBezTo>
                <a:cubicBezTo>
                  <a:pt x="10358797" y="3334484"/>
                  <a:pt x="10353097" y="3345373"/>
                  <a:pt x="10347783" y="3371920"/>
                </a:cubicBezTo>
                <a:cubicBezTo>
                  <a:pt x="10337607" y="3361572"/>
                  <a:pt x="10326955" y="3355823"/>
                  <a:pt x="10315826" y="3354673"/>
                </a:cubicBezTo>
                <a:cubicBezTo>
                  <a:pt x="10304697" y="3353523"/>
                  <a:pt x="10293287" y="3348403"/>
                  <a:pt x="10281594" y="3339309"/>
                </a:cubicBezTo>
                <a:lnTo>
                  <a:pt x="10301770" y="3302411"/>
                </a:lnTo>
                <a:cubicBezTo>
                  <a:pt x="10315324" y="3311363"/>
                  <a:pt x="10330092" y="3315942"/>
                  <a:pt x="10346077" y="3316154"/>
                </a:cubicBezTo>
                <a:cubicBezTo>
                  <a:pt x="10362062" y="3316365"/>
                  <a:pt x="10376987" y="3314089"/>
                  <a:pt x="10390853" y="3309327"/>
                </a:cubicBezTo>
                <a:cubicBezTo>
                  <a:pt x="10402525" y="3319276"/>
                  <a:pt x="10412537" y="3320510"/>
                  <a:pt x="10420888" y="3313032"/>
                </a:cubicBezTo>
                <a:cubicBezTo>
                  <a:pt x="10429239" y="3305551"/>
                  <a:pt x="10435849" y="3292784"/>
                  <a:pt x="10440722" y="3274732"/>
                </a:cubicBezTo>
                <a:lnTo>
                  <a:pt x="10509207" y="3271807"/>
                </a:lnTo>
                <a:lnTo>
                  <a:pt x="10535595" y="3259456"/>
                </a:lnTo>
                <a:lnTo>
                  <a:pt x="10582456" y="3274930"/>
                </a:lnTo>
                <a:cubicBezTo>
                  <a:pt x="10601746" y="3277593"/>
                  <a:pt x="10620131" y="3285469"/>
                  <a:pt x="10637614" y="3298559"/>
                </a:cubicBezTo>
                <a:lnTo>
                  <a:pt x="10692756" y="3288285"/>
                </a:lnTo>
                <a:lnTo>
                  <a:pt x="10704771" y="3242562"/>
                </a:lnTo>
                <a:lnTo>
                  <a:pt x="10694400" y="3215505"/>
                </a:lnTo>
                <a:lnTo>
                  <a:pt x="10732447" y="3198065"/>
                </a:lnTo>
                <a:lnTo>
                  <a:pt x="10730565" y="3142507"/>
                </a:lnTo>
                <a:cubicBezTo>
                  <a:pt x="10719192" y="3151096"/>
                  <a:pt x="10707364" y="3153817"/>
                  <a:pt x="10695081" y="3150672"/>
                </a:cubicBezTo>
                <a:cubicBezTo>
                  <a:pt x="10682799" y="3147524"/>
                  <a:pt x="10671135" y="3142968"/>
                  <a:pt x="10660093" y="3137004"/>
                </a:cubicBezTo>
                <a:cubicBezTo>
                  <a:pt x="10671892" y="3135495"/>
                  <a:pt x="10681377" y="3132346"/>
                  <a:pt x="10688544" y="3127560"/>
                </a:cubicBezTo>
                <a:lnTo>
                  <a:pt x="10716668" y="3132672"/>
                </a:lnTo>
                <a:cubicBezTo>
                  <a:pt x="10723655" y="3118515"/>
                  <a:pt x="10736227" y="3117553"/>
                  <a:pt x="10754384" y="3129786"/>
                </a:cubicBezTo>
                <a:cubicBezTo>
                  <a:pt x="10772541" y="3142018"/>
                  <a:pt x="10785113" y="3141056"/>
                  <a:pt x="10792100" y="3126899"/>
                </a:cubicBezTo>
                <a:cubicBezTo>
                  <a:pt x="10795618" y="3124562"/>
                  <a:pt x="10799695" y="3123542"/>
                  <a:pt x="10804328" y="3123843"/>
                </a:cubicBezTo>
                <a:cubicBezTo>
                  <a:pt x="10808962" y="3124144"/>
                  <a:pt x="10812238" y="3123794"/>
                  <a:pt x="10814157" y="3122789"/>
                </a:cubicBezTo>
                <a:cubicBezTo>
                  <a:pt x="10813380" y="3119570"/>
                  <a:pt x="10811625" y="3116271"/>
                  <a:pt x="10808890" y="3112899"/>
                </a:cubicBezTo>
                <a:cubicBezTo>
                  <a:pt x="10806156" y="3109526"/>
                  <a:pt x="10802800" y="3107565"/>
                  <a:pt x="10798825" y="3107012"/>
                </a:cubicBezTo>
                <a:lnTo>
                  <a:pt x="10767505" y="3104564"/>
                </a:lnTo>
                <a:lnTo>
                  <a:pt x="10753607" y="3094730"/>
                </a:lnTo>
                <a:lnTo>
                  <a:pt x="10782389" y="3070729"/>
                </a:lnTo>
                <a:lnTo>
                  <a:pt x="10811946" y="3081787"/>
                </a:lnTo>
                <a:cubicBezTo>
                  <a:pt x="10813707" y="3087758"/>
                  <a:pt x="10817688" y="3090985"/>
                  <a:pt x="10823886" y="3091468"/>
                </a:cubicBezTo>
                <a:cubicBezTo>
                  <a:pt x="10830084" y="3091954"/>
                  <a:pt x="10836546" y="3089544"/>
                  <a:pt x="10843267" y="3084235"/>
                </a:cubicBezTo>
                <a:cubicBezTo>
                  <a:pt x="10851137" y="3090318"/>
                  <a:pt x="10860874" y="3096181"/>
                  <a:pt x="10872481" y="3101828"/>
                </a:cubicBezTo>
                <a:cubicBezTo>
                  <a:pt x="10884087" y="3107473"/>
                  <a:pt x="10892032" y="3105905"/>
                  <a:pt x="10896315" y="3097128"/>
                </a:cubicBezTo>
                <a:cubicBezTo>
                  <a:pt x="10896123" y="3089700"/>
                  <a:pt x="10894684" y="3081080"/>
                  <a:pt x="10891997" y="3071273"/>
                </a:cubicBezTo>
                <a:cubicBezTo>
                  <a:pt x="10889309" y="3061463"/>
                  <a:pt x="10887512" y="3051358"/>
                  <a:pt x="10886604" y="3040958"/>
                </a:cubicBezTo>
                <a:cubicBezTo>
                  <a:pt x="10893021" y="3043344"/>
                  <a:pt x="10900038" y="3045228"/>
                  <a:pt x="10907655" y="3046612"/>
                </a:cubicBezTo>
                <a:cubicBezTo>
                  <a:pt x="10915271" y="3047998"/>
                  <a:pt x="10922370" y="3046243"/>
                  <a:pt x="10928952" y="3041349"/>
                </a:cubicBezTo>
                <a:cubicBezTo>
                  <a:pt x="10935347" y="3036018"/>
                  <a:pt x="10937112" y="3027407"/>
                  <a:pt x="10934243" y="3015516"/>
                </a:cubicBezTo>
                <a:lnTo>
                  <a:pt x="10938099" y="2983737"/>
                </a:lnTo>
                <a:cubicBezTo>
                  <a:pt x="10944180" y="2985065"/>
                  <a:pt x="10949993" y="2985274"/>
                  <a:pt x="10955537" y="2984370"/>
                </a:cubicBezTo>
                <a:cubicBezTo>
                  <a:pt x="10961080" y="2983467"/>
                  <a:pt x="10967252" y="2985164"/>
                  <a:pt x="10974052" y="2989465"/>
                </a:cubicBezTo>
                <a:lnTo>
                  <a:pt x="10966103" y="2924684"/>
                </a:lnTo>
                <a:cubicBezTo>
                  <a:pt x="10953073" y="2934358"/>
                  <a:pt x="10941088" y="2932449"/>
                  <a:pt x="10930150" y="2918960"/>
                </a:cubicBezTo>
                <a:cubicBezTo>
                  <a:pt x="10923131" y="2940283"/>
                  <a:pt x="10921626" y="2960579"/>
                  <a:pt x="10925636" y="2979848"/>
                </a:cubicBezTo>
                <a:cubicBezTo>
                  <a:pt x="10918347" y="2982803"/>
                  <a:pt x="10911146" y="2986129"/>
                  <a:pt x="10904035" y="2989827"/>
                </a:cubicBezTo>
                <a:cubicBezTo>
                  <a:pt x="10896925" y="2993526"/>
                  <a:pt x="10890965" y="2994030"/>
                  <a:pt x="10886156" y="2991346"/>
                </a:cubicBezTo>
                <a:cubicBezTo>
                  <a:pt x="10881433" y="2994989"/>
                  <a:pt x="10876570" y="2996065"/>
                  <a:pt x="10871571" y="2994583"/>
                </a:cubicBezTo>
                <a:cubicBezTo>
                  <a:pt x="10866572" y="2993098"/>
                  <a:pt x="10860992" y="2991204"/>
                  <a:pt x="10854835" y="2988899"/>
                </a:cubicBezTo>
                <a:cubicBezTo>
                  <a:pt x="10856894" y="2980190"/>
                  <a:pt x="10858065" y="2971775"/>
                  <a:pt x="10858347" y="2963656"/>
                </a:cubicBezTo>
                <a:cubicBezTo>
                  <a:pt x="10858629" y="2955537"/>
                  <a:pt x="10856242" y="2948303"/>
                  <a:pt x="10851190" y="2941955"/>
                </a:cubicBezTo>
                <a:lnTo>
                  <a:pt x="10840490" y="2929455"/>
                </a:lnTo>
                <a:lnTo>
                  <a:pt x="10840938" y="2979064"/>
                </a:lnTo>
                <a:cubicBezTo>
                  <a:pt x="10833142" y="2965335"/>
                  <a:pt x="10827663" y="2953241"/>
                  <a:pt x="10824501" y="2942785"/>
                </a:cubicBezTo>
                <a:cubicBezTo>
                  <a:pt x="10816947" y="2922753"/>
                  <a:pt x="10804120" y="2914705"/>
                  <a:pt x="10786023" y="2918637"/>
                </a:cubicBezTo>
                <a:cubicBezTo>
                  <a:pt x="10767925" y="2922572"/>
                  <a:pt x="10755458" y="2916009"/>
                  <a:pt x="10748619" y="2898950"/>
                </a:cubicBezTo>
                <a:lnTo>
                  <a:pt x="10756779" y="2885005"/>
                </a:lnTo>
                <a:cubicBezTo>
                  <a:pt x="10767704" y="2883184"/>
                  <a:pt x="10778498" y="2882813"/>
                  <a:pt x="10789162" y="2883888"/>
                </a:cubicBezTo>
                <a:cubicBezTo>
                  <a:pt x="10799824" y="2884964"/>
                  <a:pt x="10810977" y="2886077"/>
                  <a:pt x="10822619" y="2887230"/>
                </a:cubicBezTo>
                <a:lnTo>
                  <a:pt x="10856480" y="2916122"/>
                </a:lnTo>
                <a:cubicBezTo>
                  <a:pt x="10864916" y="2900013"/>
                  <a:pt x="10889339" y="2892441"/>
                  <a:pt x="10929746" y="2893410"/>
                </a:cubicBezTo>
                <a:cubicBezTo>
                  <a:pt x="10970154" y="2894378"/>
                  <a:pt x="10997086" y="2897212"/>
                  <a:pt x="11010545" y="2901907"/>
                </a:cubicBezTo>
                <a:cubicBezTo>
                  <a:pt x="11013457" y="2893084"/>
                  <a:pt x="11018959" y="2878081"/>
                  <a:pt x="11027054" y="2856900"/>
                </a:cubicBezTo>
                <a:cubicBezTo>
                  <a:pt x="11035148" y="2835721"/>
                  <a:pt x="11043243" y="2827482"/>
                  <a:pt x="11051340" y="2832186"/>
                </a:cubicBezTo>
                <a:cubicBezTo>
                  <a:pt x="11054524" y="2837418"/>
                  <a:pt x="11058058" y="2840124"/>
                  <a:pt x="11061942" y="2840305"/>
                </a:cubicBezTo>
                <a:cubicBezTo>
                  <a:pt x="11065827" y="2840486"/>
                  <a:pt x="11069168" y="2834430"/>
                  <a:pt x="11071963" y="2822133"/>
                </a:cubicBezTo>
                <a:cubicBezTo>
                  <a:pt x="11087614" y="2830950"/>
                  <a:pt x="11107236" y="2833332"/>
                  <a:pt x="11130827" y="2829281"/>
                </a:cubicBezTo>
                <a:cubicBezTo>
                  <a:pt x="11154418" y="2825232"/>
                  <a:pt x="11171447" y="2820851"/>
                  <a:pt x="11181914" y="2816138"/>
                </a:cubicBezTo>
                <a:cubicBezTo>
                  <a:pt x="11190266" y="2798015"/>
                  <a:pt x="11203554" y="2791399"/>
                  <a:pt x="11221780" y="2796285"/>
                </a:cubicBezTo>
                <a:cubicBezTo>
                  <a:pt x="11240005" y="2801173"/>
                  <a:pt x="11253405" y="2806958"/>
                  <a:pt x="11261980" y="2813642"/>
                </a:cubicBezTo>
                <a:cubicBezTo>
                  <a:pt x="11273213" y="2821386"/>
                  <a:pt x="11281382" y="2821417"/>
                  <a:pt x="11286491" y="2813734"/>
                </a:cubicBezTo>
                <a:cubicBezTo>
                  <a:pt x="11291599" y="2806055"/>
                  <a:pt x="11295742" y="2793376"/>
                  <a:pt x="11298921" y="2775699"/>
                </a:cubicBezTo>
                <a:cubicBezTo>
                  <a:pt x="11305112" y="2756255"/>
                  <a:pt x="11300111" y="2746144"/>
                  <a:pt x="11283918" y="2745366"/>
                </a:cubicBezTo>
                <a:cubicBezTo>
                  <a:pt x="11278442" y="2738922"/>
                  <a:pt x="11272905" y="2735208"/>
                  <a:pt x="11267305" y="2734225"/>
                </a:cubicBezTo>
                <a:cubicBezTo>
                  <a:pt x="11261706" y="2733241"/>
                  <a:pt x="11256802" y="2736140"/>
                  <a:pt x="11252597" y="2742919"/>
                </a:cubicBezTo>
                <a:lnTo>
                  <a:pt x="11238042" y="2762197"/>
                </a:lnTo>
                <a:cubicBezTo>
                  <a:pt x="11225516" y="2743779"/>
                  <a:pt x="11210888" y="2731581"/>
                  <a:pt x="11194159" y="2725595"/>
                </a:cubicBezTo>
                <a:cubicBezTo>
                  <a:pt x="11177429" y="2719610"/>
                  <a:pt x="11160956" y="2719662"/>
                  <a:pt x="11144737" y="2725746"/>
                </a:cubicBezTo>
                <a:cubicBezTo>
                  <a:pt x="11130693" y="2716628"/>
                  <a:pt x="11116208" y="2709664"/>
                  <a:pt x="11101283" y="2704853"/>
                </a:cubicBezTo>
                <a:cubicBezTo>
                  <a:pt x="11086357" y="2700042"/>
                  <a:pt x="11071872" y="2693079"/>
                  <a:pt x="11057828" y="2683961"/>
                </a:cubicBezTo>
                <a:cubicBezTo>
                  <a:pt x="11057074" y="2688458"/>
                  <a:pt x="11055939" y="2692381"/>
                  <a:pt x="11054424" y="2695726"/>
                </a:cubicBezTo>
                <a:cubicBezTo>
                  <a:pt x="11052911" y="2699071"/>
                  <a:pt x="11050260" y="2700688"/>
                  <a:pt x="11046471" y="2700574"/>
                </a:cubicBezTo>
                <a:cubicBezTo>
                  <a:pt x="11042052" y="2696522"/>
                  <a:pt x="11038593" y="2693457"/>
                  <a:pt x="11036089" y="2691379"/>
                </a:cubicBezTo>
                <a:cubicBezTo>
                  <a:pt x="11033587" y="2689298"/>
                  <a:pt x="11030762" y="2692845"/>
                  <a:pt x="11027613" y="2702016"/>
                </a:cubicBezTo>
                <a:lnTo>
                  <a:pt x="11002358" y="2708791"/>
                </a:lnTo>
                <a:lnTo>
                  <a:pt x="10951731" y="2658177"/>
                </a:lnTo>
                <a:lnTo>
                  <a:pt x="10941033" y="2645677"/>
                </a:lnTo>
                <a:cubicBezTo>
                  <a:pt x="10942331" y="2641767"/>
                  <a:pt x="10945055" y="2639793"/>
                  <a:pt x="10949208" y="2639753"/>
                </a:cubicBezTo>
                <a:cubicBezTo>
                  <a:pt x="10953359" y="2639713"/>
                  <a:pt x="10956441" y="2639224"/>
                  <a:pt x="10958457" y="2638290"/>
                </a:cubicBezTo>
                <a:cubicBezTo>
                  <a:pt x="10962540" y="2645594"/>
                  <a:pt x="10967747" y="2646609"/>
                  <a:pt x="10974076" y="2641330"/>
                </a:cubicBezTo>
                <a:cubicBezTo>
                  <a:pt x="10980406" y="2636054"/>
                  <a:pt x="10985859" y="2626152"/>
                  <a:pt x="10990436" y="2611624"/>
                </a:cubicBezTo>
                <a:cubicBezTo>
                  <a:pt x="10995075" y="2587075"/>
                  <a:pt x="10993038" y="2558725"/>
                  <a:pt x="10984317" y="2526571"/>
                </a:cubicBezTo>
                <a:cubicBezTo>
                  <a:pt x="10975599" y="2494421"/>
                  <a:pt x="10968405" y="2468584"/>
                  <a:pt x="10962734" y="2449063"/>
                </a:cubicBezTo>
                <a:cubicBezTo>
                  <a:pt x="10968277" y="2455448"/>
                  <a:pt x="10974122" y="2457121"/>
                  <a:pt x="10980269" y="2454077"/>
                </a:cubicBezTo>
                <a:cubicBezTo>
                  <a:pt x="10986418" y="2451034"/>
                  <a:pt x="10991710" y="2442457"/>
                  <a:pt x="10996147" y="2428343"/>
                </a:cubicBezTo>
                <a:lnTo>
                  <a:pt x="11024271" y="2433455"/>
                </a:lnTo>
                <a:cubicBezTo>
                  <a:pt x="11029290" y="2429717"/>
                  <a:pt x="11035517" y="2428989"/>
                  <a:pt x="11042949" y="2431269"/>
                </a:cubicBezTo>
                <a:cubicBezTo>
                  <a:pt x="11050383" y="2433550"/>
                  <a:pt x="11057684" y="2437280"/>
                  <a:pt x="11064856" y="2442457"/>
                </a:cubicBezTo>
                <a:cubicBezTo>
                  <a:pt x="11065027" y="2434875"/>
                  <a:pt x="11066337" y="2429026"/>
                  <a:pt x="11068782" y="2424903"/>
                </a:cubicBezTo>
                <a:cubicBezTo>
                  <a:pt x="11071228" y="2420780"/>
                  <a:pt x="11074772" y="2420205"/>
                  <a:pt x="11079411" y="2423181"/>
                </a:cubicBezTo>
                <a:cubicBezTo>
                  <a:pt x="11084029" y="2427064"/>
                  <a:pt x="11087890" y="2429797"/>
                  <a:pt x="11090991" y="2431377"/>
                </a:cubicBezTo>
                <a:cubicBezTo>
                  <a:pt x="11094094" y="2432954"/>
                  <a:pt x="11096520" y="2429741"/>
                  <a:pt x="11098269" y="2421736"/>
                </a:cubicBezTo>
                <a:cubicBezTo>
                  <a:pt x="11120663" y="2420024"/>
                  <a:pt x="11142319" y="2416246"/>
                  <a:pt x="11163238" y="2410407"/>
                </a:cubicBezTo>
                <a:cubicBezTo>
                  <a:pt x="11184157" y="2404569"/>
                  <a:pt x="11206613" y="2400124"/>
                  <a:pt x="11230606" y="2397077"/>
                </a:cubicBezTo>
                <a:cubicBezTo>
                  <a:pt x="11239401" y="2405664"/>
                  <a:pt x="11250764" y="2408981"/>
                  <a:pt x="11264699" y="2407032"/>
                </a:cubicBezTo>
                <a:cubicBezTo>
                  <a:pt x="11278634" y="2405083"/>
                  <a:pt x="11288369" y="2393690"/>
                  <a:pt x="11293906" y="2372859"/>
                </a:cubicBezTo>
                <a:cubicBezTo>
                  <a:pt x="11294892" y="2368318"/>
                  <a:pt x="11295208" y="2362997"/>
                  <a:pt x="11294856" y="2356894"/>
                </a:cubicBezTo>
                <a:cubicBezTo>
                  <a:pt x="11294503" y="2350789"/>
                  <a:pt x="11292861" y="2345316"/>
                  <a:pt x="11289932" y="2340468"/>
                </a:cubicBezTo>
                <a:cubicBezTo>
                  <a:pt x="11275764" y="2332497"/>
                  <a:pt x="11256566" y="2334523"/>
                  <a:pt x="11232338" y="2346543"/>
                </a:cubicBezTo>
                <a:cubicBezTo>
                  <a:pt x="11208108" y="2358563"/>
                  <a:pt x="11190069" y="2361407"/>
                  <a:pt x="11178216" y="2355075"/>
                </a:cubicBezTo>
                <a:cubicBezTo>
                  <a:pt x="11164169" y="2340305"/>
                  <a:pt x="11153936" y="2330394"/>
                  <a:pt x="11147512" y="2325337"/>
                </a:cubicBezTo>
                <a:cubicBezTo>
                  <a:pt x="11141089" y="2320277"/>
                  <a:pt x="11135076" y="2331836"/>
                  <a:pt x="11129471" y="2360014"/>
                </a:cubicBezTo>
                <a:cubicBezTo>
                  <a:pt x="11118738" y="2349030"/>
                  <a:pt x="11107502" y="2342928"/>
                  <a:pt x="11095764" y="2341707"/>
                </a:cubicBezTo>
                <a:cubicBezTo>
                  <a:pt x="11084025" y="2340487"/>
                  <a:pt x="11071991" y="2335051"/>
                  <a:pt x="11059657" y="2325398"/>
                </a:cubicBezTo>
                <a:lnTo>
                  <a:pt x="11080938" y="2286233"/>
                </a:lnTo>
                <a:cubicBezTo>
                  <a:pt x="11095235" y="2295735"/>
                  <a:pt x="11110812" y="2300595"/>
                  <a:pt x="11127672" y="2300819"/>
                </a:cubicBezTo>
                <a:cubicBezTo>
                  <a:pt x="11144532" y="2301044"/>
                  <a:pt x="11160274" y="2298627"/>
                  <a:pt x="11174900" y="2293573"/>
                </a:cubicBezTo>
                <a:cubicBezTo>
                  <a:pt x="11187211" y="2304133"/>
                  <a:pt x="11197772" y="2305443"/>
                  <a:pt x="11206580" y="2297506"/>
                </a:cubicBezTo>
                <a:cubicBezTo>
                  <a:pt x="11215388" y="2289565"/>
                  <a:pt x="11222361" y="2276013"/>
                  <a:pt x="11227501" y="2256852"/>
                </a:cubicBezTo>
                <a:lnTo>
                  <a:pt x="11299736" y="2253747"/>
                </a:lnTo>
                <a:cubicBezTo>
                  <a:pt x="11305420" y="2243801"/>
                  <a:pt x="11319360" y="2237235"/>
                  <a:pt x="11341558" y="2234047"/>
                </a:cubicBezTo>
                <a:cubicBezTo>
                  <a:pt x="11363759" y="2230859"/>
                  <a:pt x="11380291" y="2231055"/>
                  <a:pt x="11391158" y="2234641"/>
                </a:cubicBezTo>
                <a:cubicBezTo>
                  <a:pt x="11396551" y="2220176"/>
                  <a:pt x="11402966" y="2216911"/>
                  <a:pt x="11410402" y="2224842"/>
                </a:cubicBezTo>
                <a:cubicBezTo>
                  <a:pt x="11417839" y="2232774"/>
                  <a:pt x="11424694" y="2227354"/>
                  <a:pt x="11430968" y="2208586"/>
                </a:cubicBezTo>
                <a:cubicBezTo>
                  <a:pt x="11440284" y="2218669"/>
                  <a:pt x="11446606" y="2222321"/>
                  <a:pt x="11449939" y="2219546"/>
                </a:cubicBezTo>
                <a:cubicBezTo>
                  <a:pt x="11453269" y="2216767"/>
                  <a:pt x="11457606" y="2204226"/>
                  <a:pt x="11462947" y="2181920"/>
                </a:cubicBezTo>
                <a:lnTo>
                  <a:pt x="11409122" y="2133971"/>
                </a:lnTo>
                <a:cubicBezTo>
                  <a:pt x="11399181" y="2145831"/>
                  <a:pt x="11388684" y="2147442"/>
                  <a:pt x="11377637" y="2138804"/>
                </a:cubicBezTo>
                <a:cubicBezTo>
                  <a:pt x="11366590" y="2130165"/>
                  <a:pt x="11356093" y="2131776"/>
                  <a:pt x="11346151" y="2143636"/>
                </a:cubicBezTo>
                <a:lnTo>
                  <a:pt x="11314830" y="2141189"/>
                </a:lnTo>
                <a:cubicBezTo>
                  <a:pt x="11312814" y="2149416"/>
                  <a:pt x="11309323" y="2153517"/>
                  <a:pt x="11304355" y="2153495"/>
                </a:cubicBezTo>
                <a:cubicBezTo>
                  <a:pt x="11299389" y="2153471"/>
                  <a:pt x="11294462" y="2151626"/>
                  <a:pt x="11289577" y="2147965"/>
                </a:cubicBezTo>
                <a:lnTo>
                  <a:pt x="11264980" y="2125630"/>
                </a:lnTo>
                <a:lnTo>
                  <a:pt x="11195943" y="2126070"/>
                </a:lnTo>
                <a:cubicBezTo>
                  <a:pt x="11190140" y="2126894"/>
                  <a:pt x="11183687" y="2126024"/>
                  <a:pt x="11176587" y="2123466"/>
                </a:cubicBezTo>
                <a:cubicBezTo>
                  <a:pt x="11169488" y="2120905"/>
                  <a:pt x="11163478" y="2117883"/>
                  <a:pt x="11158556" y="2114400"/>
                </a:cubicBezTo>
                <a:cubicBezTo>
                  <a:pt x="11156732" y="2122765"/>
                  <a:pt x="11154012" y="2127413"/>
                  <a:pt x="11150396" y="2128345"/>
                </a:cubicBezTo>
                <a:cubicBezTo>
                  <a:pt x="11146780" y="2129280"/>
                  <a:pt x="11142625" y="2127982"/>
                  <a:pt x="11137934" y="2124456"/>
                </a:cubicBezTo>
                <a:lnTo>
                  <a:pt x="11110140" y="2104787"/>
                </a:lnTo>
                <a:cubicBezTo>
                  <a:pt x="11112699" y="2097151"/>
                  <a:pt x="11118579" y="2094329"/>
                  <a:pt x="11127784" y="2096323"/>
                </a:cubicBezTo>
                <a:cubicBezTo>
                  <a:pt x="11136988" y="2098319"/>
                  <a:pt x="11144745" y="2099287"/>
                  <a:pt x="11151055" y="2099234"/>
                </a:cubicBezTo>
                <a:cubicBezTo>
                  <a:pt x="11149872" y="2093673"/>
                  <a:pt x="11150606" y="2090086"/>
                  <a:pt x="11153257" y="2088469"/>
                </a:cubicBezTo>
                <a:cubicBezTo>
                  <a:pt x="11155910" y="2086854"/>
                  <a:pt x="11158960" y="2084906"/>
                  <a:pt x="11162411" y="2082622"/>
                </a:cubicBezTo>
                <a:cubicBezTo>
                  <a:pt x="11167516" y="2089523"/>
                  <a:pt x="11171396" y="2094322"/>
                  <a:pt x="11174047" y="2097022"/>
                </a:cubicBezTo>
                <a:cubicBezTo>
                  <a:pt x="11176700" y="2099717"/>
                  <a:pt x="11179586" y="2096419"/>
                  <a:pt x="11182705" y="2087126"/>
                </a:cubicBezTo>
                <a:cubicBezTo>
                  <a:pt x="11210182" y="2080279"/>
                  <a:pt x="11239178" y="2075738"/>
                  <a:pt x="11269688" y="2073503"/>
                </a:cubicBezTo>
                <a:cubicBezTo>
                  <a:pt x="11300201" y="2071271"/>
                  <a:pt x="11328477" y="2063758"/>
                  <a:pt x="11354521" y="2050966"/>
                </a:cubicBezTo>
                <a:cubicBezTo>
                  <a:pt x="11360650" y="2053149"/>
                  <a:pt x="11365571" y="2052315"/>
                  <a:pt x="11369286" y="2048475"/>
                </a:cubicBezTo>
                <a:cubicBezTo>
                  <a:pt x="11373000" y="2044633"/>
                  <a:pt x="11376129" y="2036373"/>
                  <a:pt x="11378671" y="2023691"/>
                </a:cubicBezTo>
                <a:lnTo>
                  <a:pt x="11377235" y="2017745"/>
                </a:lnTo>
                <a:cubicBezTo>
                  <a:pt x="11390216" y="2024773"/>
                  <a:pt x="11412866" y="2029095"/>
                  <a:pt x="11445186" y="2030710"/>
                </a:cubicBezTo>
                <a:cubicBezTo>
                  <a:pt x="11477506" y="2032320"/>
                  <a:pt x="11497205" y="2028392"/>
                  <a:pt x="11504283" y="2018920"/>
                </a:cubicBezTo>
                <a:cubicBezTo>
                  <a:pt x="11504260" y="2011201"/>
                  <a:pt x="11502481" y="2003164"/>
                  <a:pt x="11498945" y="1994808"/>
                </a:cubicBezTo>
                <a:cubicBezTo>
                  <a:pt x="11495408" y="1986449"/>
                  <a:pt x="11491230" y="1980415"/>
                  <a:pt x="11486411" y="1976695"/>
                </a:cubicBezTo>
                <a:lnTo>
                  <a:pt x="11458289" y="1971583"/>
                </a:lnTo>
                <a:cubicBezTo>
                  <a:pt x="11453397" y="1968222"/>
                  <a:pt x="11447685" y="1966443"/>
                  <a:pt x="11441152" y="1966233"/>
                </a:cubicBezTo>
                <a:cubicBezTo>
                  <a:pt x="11434620" y="1966027"/>
                  <a:pt x="11428827" y="1967884"/>
                  <a:pt x="11423769" y="1971804"/>
                </a:cubicBezTo>
                <a:cubicBezTo>
                  <a:pt x="11413200" y="1960832"/>
                  <a:pt x="11402794" y="1955522"/>
                  <a:pt x="11392558" y="1955876"/>
                </a:cubicBezTo>
                <a:cubicBezTo>
                  <a:pt x="11382319" y="1956233"/>
                  <a:pt x="11371474" y="1953075"/>
                  <a:pt x="11360023" y="1946410"/>
                </a:cubicBezTo>
                <a:lnTo>
                  <a:pt x="11099085" y="1899783"/>
                </a:lnTo>
                <a:cubicBezTo>
                  <a:pt x="11093497" y="1892540"/>
                  <a:pt x="11087467" y="1887452"/>
                  <a:pt x="11080997" y="1884517"/>
                </a:cubicBezTo>
                <a:cubicBezTo>
                  <a:pt x="11074526" y="1881581"/>
                  <a:pt x="11069049" y="1886742"/>
                  <a:pt x="11064567" y="1900001"/>
                </a:cubicBezTo>
                <a:cubicBezTo>
                  <a:pt x="11049767" y="1883779"/>
                  <a:pt x="11036239" y="1880779"/>
                  <a:pt x="11023980" y="1891000"/>
                </a:cubicBezTo>
                <a:cubicBezTo>
                  <a:pt x="11010199" y="1883302"/>
                  <a:pt x="10991111" y="1880474"/>
                  <a:pt x="10966715" y="1882518"/>
                </a:cubicBezTo>
                <a:cubicBezTo>
                  <a:pt x="10942320" y="1884560"/>
                  <a:pt x="10925823" y="1888498"/>
                  <a:pt x="10917227" y="1894327"/>
                </a:cubicBezTo>
                <a:lnTo>
                  <a:pt x="10847084" y="1874267"/>
                </a:lnTo>
                <a:lnTo>
                  <a:pt x="10826132" y="1898877"/>
                </a:lnTo>
                <a:cubicBezTo>
                  <a:pt x="10801075" y="1879604"/>
                  <a:pt x="10774592" y="1871341"/>
                  <a:pt x="10746684" y="1874079"/>
                </a:cubicBezTo>
                <a:cubicBezTo>
                  <a:pt x="10718775" y="1876821"/>
                  <a:pt x="10692211" y="1872195"/>
                  <a:pt x="10666989" y="1860200"/>
                </a:cubicBezTo>
                <a:cubicBezTo>
                  <a:pt x="10660443" y="1864916"/>
                  <a:pt x="10654069" y="1866360"/>
                  <a:pt x="10647868" y="1864540"/>
                </a:cubicBezTo>
                <a:cubicBezTo>
                  <a:pt x="10641666" y="1862720"/>
                  <a:pt x="10636534" y="1861346"/>
                  <a:pt x="10632469" y="1860421"/>
                </a:cubicBezTo>
                <a:lnTo>
                  <a:pt x="10568394" y="1849584"/>
                </a:lnTo>
                <a:cubicBezTo>
                  <a:pt x="10566032" y="1855717"/>
                  <a:pt x="10563312" y="1860365"/>
                  <a:pt x="10560234" y="1863528"/>
                </a:cubicBezTo>
                <a:cubicBezTo>
                  <a:pt x="10557155" y="1866689"/>
                  <a:pt x="10553002" y="1865395"/>
                  <a:pt x="10547771" y="1859637"/>
                </a:cubicBezTo>
                <a:cubicBezTo>
                  <a:pt x="10539451" y="1854675"/>
                  <a:pt x="10530972" y="1848059"/>
                  <a:pt x="10522334" y="1839790"/>
                </a:cubicBezTo>
                <a:cubicBezTo>
                  <a:pt x="10513697" y="1831520"/>
                  <a:pt x="10503538" y="1829875"/>
                  <a:pt x="10491854" y="1834859"/>
                </a:cubicBezTo>
                <a:cubicBezTo>
                  <a:pt x="10488336" y="1844484"/>
                  <a:pt x="10483851" y="1849116"/>
                  <a:pt x="10478402" y="1848751"/>
                </a:cubicBezTo>
                <a:cubicBezTo>
                  <a:pt x="10472951" y="1848388"/>
                  <a:pt x="10467474" y="1844920"/>
                  <a:pt x="10461968" y="1838353"/>
                </a:cubicBezTo>
                <a:cubicBezTo>
                  <a:pt x="10447914" y="1848437"/>
                  <a:pt x="10429981" y="1852381"/>
                  <a:pt x="10408164" y="1850192"/>
                </a:cubicBezTo>
                <a:cubicBezTo>
                  <a:pt x="10386349" y="1848003"/>
                  <a:pt x="10368221" y="1843183"/>
                  <a:pt x="10353780" y="1835737"/>
                </a:cubicBezTo>
                <a:cubicBezTo>
                  <a:pt x="10353451" y="1843002"/>
                  <a:pt x="10352096" y="1848000"/>
                  <a:pt x="10349715" y="1850731"/>
                </a:cubicBezTo>
                <a:cubicBezTo>
                  <a:pt x="10347332" y="1853460"/>
                  <a:pt x="10344901" y="1853998"/>
                  <a:pt x="10342421" y="1852348"/>
                </a:cubicBezTo>
                <a:lnTo>
                  <a:pt x="10327091" y="1836572"/>
                </a:lnTo>
                <a:cubicBezTo>
                  <a:pt x="10325123" y="1831067"/>
                  <a:pt x="10324754" y="1824237"/>
                  <a:pt x="10325985" y="1816068"/>
                </a:cubicBezTo>
                <a:cubicBezTo>
                  <a:pt x="10313675" y="1822765"/>
                  <a:pt x="10297052" y="1829484"/>
                  <a:pt x="10276112" y="1836233"/>
                </a:cubicBezTo>
                <a:cubicBezTo>
                  <a:pt x="10255173" y="1842980"/>
                  <a:pt x="10232316" y="1847758"/>
                  <a:pt x="10207544" y="1850561"/>
                </a:cubicBezTo>
                <a:cubicBezTo>
                  <a:pt x="10196578" y="1845576"/>
                  <a:pt x="10185040" y="1844188"/>
                  <a:pt x="10172929" y="1846399"/>
                </a:cubicBezTo>
                <a:lnTo>
                  <a:pt x="10143020" y="1857323"/>
                </a:lnTo>
                <a:lnTo>
                  <a:pt x="10137250" y="1855320"/>
                </a:lnTo>
                <a:cubicBezTo>
                  <a:pt x="10130771" y="1850168"/>
                  <a:pt x="10124220" y="1847198"/>
                  <a:pt x="10117595" y="1846411"/>
                </a:cubicBezTo>
                <a:cubicBezTo>
                  <a:pt x="10110969" y="1845625"/>
                  <a:pt x="10105167" y="1847943"/>
                  <a:pt x="10100191" y="1853364"/>
                </a:cubicBezTo>
                <a:lnTo>
                  <a:pt x="10099262" y="1854195"/>
                </a:lnTo>
                <a:lnTo>
                  <a:pt x="10080498" y="1849388"/>
                </a:lnTo>
                <a:cubicBezTo>
                  <a:pt x="10074129" y="1853510"/>
                  <a:pt x="10067843" y="1853989"/>
                  <a:pt x="10061640" y="1850832"/>
                </a:cubicBezTo>
                <a:lnTo>
                  <a:pt x="10052386" y="1851540"/>
                </a:lnTo>
                <a:lnTo>
                  <a:pt x="10031047" y="1839512"/>
                </a:lnTo>
                <a:lnTo>
                  <a:pt x="9985608" y="1839606"/>
                </a:lnTo>
                <a:lnTo>
                  <a:pt x="9975835" y="1829549"/>
                </a:lnTo>
                <a:lnTo>
                  <a:pt x="9944514" y="1827102"/>
                </a:lnTo>
                <a:cubicBezTo>
                  <a:pt x="9941832" y="1815654"/>
                  <a:pt x="9939225" y="1809496"/>
                  <a:pt x="9936697" y="1808629"/>
                </a:cubicBezTo>
                <a:cubicBezTo>
                  <a:pt x="9934167" y="1807762"/>
                  <a:pt x="9930596" y="1809551"/>
                  <a:pt x="9925985" y="1813990"/>
                </a:cubicBezTo>
                <a:cubicBezTo>
                  <a:pt x="9921269" y="1817329"/>
                  <a:pt x="9917634" y="1816191"/>
                  <a:pt x="9915080" y="1810587"/>
                </a:cubicBezTo>
                <a:cubicBezTo>
                  <a:pt x="9912527" y="1804980"/>
                  <a:pt x="9910574" y="1798874"/>
                  <a:pt x="9909219" y="1792264"/>
                </a:cubicBezTo>
                <a:cubicBezTo>
                  <a:pt x="9905784" y="1795277"/>
                  <a:pt x="9900663" y="1799252"/>
                  <a:pt x="9893851" y="1804189"/>
                </a:cubicBezTo>
                <a:lnTo>
                  <a:pt x="9882439" y="1810348"/>
                </a:lnTo>
                <a:lnTo>
                  <a:pt x="9869740" y="1806222"/>
                </a:lnTo>
                <a:cubicBezTo>
                  <a:pt x="9868848" y="1809819"/>
                  <a:pt x="9867505" y="1812955"/>
                  <a:pt x="9865713" y="1815629"/>
                </a:cubicBezTo>
                <a:lnTo>
                  <a:pt x="9859913" y="1818019"/>
                </a:lnTo>
                <a:lnTo>
                  <a:pt x="9855265" y="1818884"/>
                </a:lnTo>
                <a:lnTo>
                  <a:pt x="9844018" y="1812154"/>
                </a:lnTo>
                <a:lnTo>
                  <a:pt x="9834480" y="1820243"/>
                </a:lnTo>
                <a:lnTo>
                  <a:pt x="9827061" y="1817929"/>
                </a:lnTo>
                <a:lnTo>
                  <a:pt x="9825627" y="1811983"/>
                </a:lnTo>
                <a:cubicBezTo>
                  <a:pt x="9823835" y="1813181"/>
                  <a:pt x="9821465" y="1813968"/>
                  <a:pt x="9818515" y="1814343"/>
                </a:cubicBezTo>
                <a:cubicBezTo>
                  <a:pt x="9815564" y="1814722"/>
                  <a:pt x="9813193" y="1815509"/>
                  <a:pt x="9811401" y="1816704"/>
                </a:cubicBezTo>
                <a:cubicBezTo>
                  <a:pt x="9807431" y="1818827"/>
                  <a:pt x="9804343" y="1816641"/>
                  <a:pt x="9802135" y="1810147"/>
                </a:cubicBezTo>
                <a:lnTo>
                  <a:pt x="9792004" y="1817899"/>
                </a:lnTo>
                <a:lnTo>
                  <a:pt x="9744206" y="1785607"/>
                </a:lnTo>
                <a:lnTo>
                  <a:pt x="9731548" y="1775612"/>
                </a:lnTo>
                <a:cubicBezTo>
                  <a:pt x="9733084" y="1772486"/>
                  <a:pt x="9736307" y="1770908"/>
                  <a:pt x="9741220" y="1770876"/>
                </a:cubicBezTo>
                <a:cubicBezTo>
                  <a:pt x="9746132" y="1770844"/>
                  <a:pt x="9749779" y="1770453"/>
                  <a:pt x="9752164" y="1769706"/>
                </a:cubicBezTo>
                <a:cubicBezTo>
                  <a:pt x="9756995" y="1775546"/>
                  <a:pt x="9763155" y="1776357"/>
                  <a:pt x="9770644" y="1772137"/>
                </a:cubicBezTo>
                <a:cubicBezTo>
                  <a:pt x="9778134" y="1767919"/>
                  <a:pt x="9784586" y="1760001"/>
                  <a:pt x="9790002" y="1748384"/>
                </a:cubicBezTo>
                <a:cubicBezTo>
                  <a:pt x="9795491" y="1728757"/>
                  <a:pt x="9793080" y="1706089"/>
                  <a:pt x="9782762" y="1680380"/>
                </a:cubicBezTo>
                <a:cubicBezTo>
                  <a:pt x="9772446" y="1654674"/>
                  <a:pt x="9763934" y="1634016"/>
                  <a:pt x="9757224" y="1618407"/>
                </a:cubicBezTo>
                <a:cubicBezTo>
                  <a:pt x="9763783" y="1623513"/>
                  <a:pt x="9770699" y="1624850"/>
                  <a:pt x="9777972" y="1622416"/>
                </a:cubicBezTo>
                <a:cubicBezTo>
                  <a:pt x="9785247" y="1619983"/>
                  <a:pt x="9791509" y="1613125"/>
                  <a:pt x="9796759" y="1601840"/>
                </a:cubicBezTo>
                <a:lnTo>
                  <a:pt x="9830035" y="1605928"/>
                </a:lnTo>
                <a:cubicBezTo>
                  <a:pt x="9835974" y="1602939"/>
                  <a:pt x="9843341" y="1602356"/>
                  <a:pt x="9852135" y="1604180"/>
                </a:cubicBezTo>
                <a:cubicBezTo>
                  <a:pt x="9860931" y="1606004"/>
                  <a:pt x="9869570" y="1608986"/>
                  <a:pt x="9878056" y="1613125"/>
                </a:cubicBezTo>
                <a:cubicBezTo>
                  <a:pt x="9878258" y="1607064"/>
                  <a:pt x="9879807" y="1602386"/>
                  <a:pt x="9882701" y="1599090"/>
                </a:cubicBezTo>
                <a:cubicBezTo>
                  <a:pt x="9885595" y="1595793"/>
                  <a:pt x="9889789" y="1595334"/>
                  <a:pt x="9895278" y="1597713"/>
                </a:cubicBezTo>
                <a:cubicBezTo>
                  <a:pt x="9900741" y="1600818"/>
                  <a:pt x="9905310" y="1603003"/>
                  <a:pt x="9908979" y="1604266"/>
                </a:cubicBezTo>
                <a:cubicBezTo>
                  <a:pt x="9912650" y="1605527"/>
                  <a:pt x="9915520" y="1602959"/>
                  <a:pt x="9917590" y="1596558"/>
                </a:cubicBezTo>
                <a:cubicBezTo>
                  <a:pt x="9944087" y="1595189"/>
                  <a:pt x="9969711" y="1592168"/>
                  <a:pt x="9994462" y="1587500"/>
                </a:cubicBezTo>
                <a:cubicBezTo>
                  <a:pt x="10019213" y="1582832"/>
                  <a:pt x="10045783" y="1579278"/>
                  <a:pt x="10074172" y="1576842"/>
                </a:cubicBezTo>
                <a:cubicBezTo>
                  <a:pt x="10084578" y="1583707"/>
                  <a:pt x="10098023" y="1586359"/>
                  <a:pt x="10114511" y="1584801"/>
                </a:cubicBezTo>
                <a:cubicBezTo>
                  <a:pt x="10130998" y="1583242"/>
                  <a:pt x="10142518" y="1574133"/>
                  <a:pt x="10149069" y="1557477"/>
                </a:cubicBezTo>
                <a:cubicBezTo>
                  <a:pt x="10150235" y="1553847"/>
                  <a:pt x="10150609" y="1549592"/>
                  <a:pt x="10150192" y="1544713"/>
                </a:cubicBezTo>
                <a:cubicBezTo>
                  <a:pt x="10149775" y="1539831"/>
                  <a:pt x="10147832" y="1535455"/>
                  <a:pt x="10144367" y="1531579"/>
                </a:cubicBezTo>
                <a:cubicBezTo>
                  <a:pt x="10127603" y="1525205"/>
                  <a:pt x="10104887" y="1526825"/>
                  <a:pt x="10076221" y="1536436"/>
                </a:cubicBezTo>
                <a:cubicBezTo>
                  <a:pt x="10047552" y="1546047"/>
                  <a:pt x="10026208" y="1548321"/>
                  <a:pt x="10012184" y="1543257"/>
                </a:cubicBezTo>
                <a:cubicBezTo>
                  <a:pt x="9995563" y="1531449"/>
                  <a:pt x="9983455" y="1523524"/>
                  <a:pt x="9975855" y="1519481"/>
                </a:cubicBezTo>
                <a:cubicBezTo>
                  <a:pt x="9968255" y="1515435"/>
                  <a:pt x="9961140" y="1524677"/>
                  <a:pt x="9954509" y="1547208"/>
                </a:cubicBezTo>
                <a:cubicBezTo>
                  <a:pt x="9941809" y="1538425"/>
                  <a:pt x="9928515" y="1533546"/>
                  <a:pt x="9914626" y="1532570"/>
                </a:cubicBezTo>
                <a:cubicBezTo>
                  <a:pt x="9900737" y="1531594"/>
                  <a:pt x="9886498" y="1527248"/>
                  <a:pt x="9871904" y="1519530"/>
                </a:cubicBezTo>
                <a:lnTo>
                  <a:pt x="9897084" y="1488214"/>
                </a:lnTo>
                <a:cubicBezTo>
                  <a:pt x="9914000" y="1495812"/>
                  <a:pt x="9932430" y="1499698"/>
                  <a:pt x="9952380" y="1499878"/>
                </a:cubicBezTo>
                <a:cubicBezTo>
                  <a:pt x="9972329" y="1500057"/>
                  <a:pt x="9990955" y="1498125"/>
                  <a:pt x="10008261" y="1494084"/>
                </a:cubicBezTo>
                <a:cubicBezTo>
                  <a:pt x="10022827" y="1502527"/>
                  <a:pt x="10035323" y="1503575"/>
                  <a:pt x="10045744" y="1497228"/>
                </a:cubicBezTo>
                <a:cubicBezTo>
                  <a:pt x="10056166" y="1490879"/>
                  <a:pt x="10064416" y="1480044"/>
                  <a:pt x="10070497" y="1464723"/>
                </a:cubicBezTo>
                <a:lnTo>
                  <a:pt x="10155967" y="1462240"/>
                </a:lnTo>
                <a:cubicBezTo>
                  <a:pt x="10162692" y="1454288"/>
                  <a:pt x="10179185" y="1449038"/>
                  <a:pt x="10205451" y="1446488"/>
                </a:cubicBezTo>
                <a:cubicBezTo>
                  <a:pt x="10231718" y="1443940"/>
                  <a:pt x="10251280" y="1444097"/>
                  <a:pt x="10264138" y="1446963"/>
                </a:cubicBezTo>
                <a:cubicBezTo>
                  <a:pt x="10270519" y="1435398"/>
                  <a:pt x="10278109" y="1432787"/>
                  <a:pt x="10286907" y="1439129"/>
                </a:cubicBezTo>
                <a:cubicBezTo>
                  <a:pt x="10295706" y="1445471"/>
                  <a:pt x="10303817" y="1441137"/>
                  <a:pt x="10311241" y="1426131"/>
                </a:cubicBezTo>
                <a:cubicBezTo>
                  <a:pt x="10322263" y="1434193"/>
                  <a:pt x="10329744" y="1437114"/>
                  <a:pt x="10333687" y="1434894"/>
                </a:cubicBezTo>
                <a:cubicBezTo>
                  <a:pt x="10337628" y="1432672"/>
                  <a:pt x="10342759" y="1422645"/>
                  <a:pt x="10349079" y="1404810"/>
                </a:cubicBezTo>
                <a:lnTo>
                  <a:pt x="10285392" y="1366471"/>
                </a:lnTo>
                <a:cubicBezTo>
                  <a:pt x="10273630" y="1375955"/>
                  <a:pt x="10261211" y="1377243"/>
                  <a:pt x="10248140" y="1370336"/>
                </a:cubicBezTo>
                <a:cubicBezTo>
                  <a:pt x="10235068" y="1363429"/>
                  <a:pt x="10222649" y="1364716"/>
                  <a:pt x="10210885" y="1374200"/>
                </a:cubicBezTo>
                <a:lnTo>
                  <a:pt x="10173826" y="1372243"/>
                </a:lnTo>
                <a:cubicBezTo>
                  <a:pt x="10171441" y="1378821"/>
                  <a:pt x="10167310" y="1382100"/>
                  <a:pt x="10161432" y="1382083"/>
                </a:cubicBezTo>
                <a:cubicBezTo>
                  <a:pt x="10155556" y="1382063"/>
                  <a:pt x="10149726" y="1380588"/>
                  <a:pt x="10143946" y="1377661"/>
                </a:cubicBezTo>
                <a:lnTo>
                  <a:pt x="10114843" y="1359803"/>
                </a:lnTo>
                <a:lnTo>
                  <a:pt x="10033158" y="1360154"/>
                </a:lnTo>
                <a:cubicBezTo>
                  <a:pt x="10026292" y="1360813"/>
                  <a:pt x="10018657" y="1360118"/>
                  <a:pt x="10010257" y="1358072"/>
                </a:cubicBezTo>
                <a:cubicBezTo>
                  <a:pt x="10001856" y="1356025"/>
                  <a:pt x="9994745" y="1353609"/>
                  <a:pt x="9988922" y="1350824"/>
                </a:cubicBezTo>
                <a:cubicBezTo>
                  <a:pt x="9986764" y="1357512"/>
                  <a:pt x="9983545" y="1361228"/>
                  <a:pt x="9979267" y="1361973"/>
                </a:cubicBezTo>
                <a:cubicBezTo>
                  <a:pt x="9974988" y="1362720"/>
                  <a:pt x="9970073" y="1361683"/>
                  <a:pt x="9964521" y="1358864"/>
                </a:cubicBezTo>
                <a:lnTo>
                  <a:pt x="9931636" y="1343137"/>
                </a:lnTo>
                <a:cubicBezTo>
                  <a:pt x="9934663" y="1337031"/>
                  <a:pt x="9941621" y="1334775"/>
                  <a:pt x="9952513" y="1336370"/>
                </a:cubicBezTo>
                <a:cubicBezTo>
                  <a:pt x="9963402" y="1337965"/>
                  <a:pt x="9972581" y="1338740"/>
                  <a:pt x="9980046" y="1338698"/>
                </a:cubicBezTo>
                <a:cubicBezTo>
                  <a:pt x="9978647" y="1334251"/>
                  <a:pt x="9979516" y="1331383"/>
                  <a:pt x="9982653" y="1330090"/>
                </a:cubicBezTo>
                <a:cubicBezTo>
                  <a:pt x="9985791" y="1328799"/>
                  <a:pt x="9989399" y="1327241"/>
                  <a:pt x="9993483" y="1325415"/>
                </a:cubicBezTo>
                <a:cubicBezTo>
                  <a:pt x="9999524" y="1330933"/>
                  <a:pt x="10004114" y="1334770"/>
                  <a:pt x="10007251" y="1336928"/>
                </a:cubicBezTo>
                <a:cubicBezTo>
                  <a:pt x="10010390" y="1339084"/>
                  <a:pt x="10013804" y="1336446"/>
                  <a:pt x="10017495" y="1329016"/>
                </a:cubicBezTo>
                <a:cubicBezTo>
                  <a:pt x="10050006" y="1323542"/>
                  <a:pt x="10084314" y="1319911"/>
                  <a:pt x="10120414" y="1318124"/>
                </a:cubicBezTo>
                <a:cubicBezTo>
                  <a:pt x="10156516" y="1316340"/>
                  <a:pt x="10189973" y="1310332"/>
                  <a:pt x="10220788" y="1300104"/>
                </a:cubicBezTo>
                <a:cubicBezTo>
                  <a:pt x="10228040" y="1301849"/>
                  <a:pt x="10233863" y="1301183"/>
                  <a:pt x="10238258" y="1298113"/>
                </a:cubicBezTo>
                <a:cubicBezTo>
                  <a:pt x="10242653" y="1295040"/>
                  <a:pt x="10246355" y="1288436"/>
                  <a:pt x="10249363" y="1278296"/>
                </a:cubicBezTo>
                <a:lnTo>
                  <a:pt x="10247664" y="1273542"/>
                </a:lnTo>
                <a:cubicBezTo>
                  <a:pt x="10263023" y="1279161"/>
                  <a:pt x="10289822" y="1282617"/>
                  <a:pt x="10328063" y="1283908"/>
                </a:cubicBezTo>
                <a:cubicBezTo>
                  <a:pt x="10366304" y="1285196"/>
                  <a:pt x="10389613" y="1282055"/>
                  <a:pt x="10397988" y="1274481"/>
                </a:cubicBezTo>
                <a:cubicBezTo>
                  <a:pt x="10397961" y="1268309"/>
                  <a:pt x="10395855" y="1261884"/>
                  <a:pt x="10391672" y="1255203"/>
                </a:cubicBezTo>
                <a:cubicBezTo>
                  <a:pt x="10387486" y="1248519"/>
                  <a:pt x="10382543" y="1243694"/>
                  <a:pt x="10376841" y="1240720"/>
                </a:cubicBezTo>
                <a:lnTo>
                  <a:pt x="10343567" y="1236632"/>
                </a:lnTo>
                <a:cubicBezTo>
                  <a:pt x="10337779" y="1233945"/>
                  <a:pt x="10331020" y="1232522"/>
                  <a:pt x="10323291" y="1232355"/>
                </a:cubicBezTo>
                <a:cubicBezTo>
                  <a:pt x="10315562" y="1232191"/>
                  <a:pt x="10308707" y="1233675"/>
                  <a:pt x="10302723" y="1236809"/>
                </a:cubicBezTo>
                <a:cubicBezTo>
                  <a:pt x="10290218" y="1228036"/>
                  <a:pt x="10277906" y="1223791"/>
                  <a:pt x="10265793" y="1224074"/>
                </a:cubicBezTo>
                <a:cubicBezTo>
                  <a:pt x="10253679" y="1224359"/>
                  <a:pt x="10240847" y="1221835"/>
                  <a:pt x="10227298" y="1216506"/>
                </a:cubicBezTo>
                <a:lnTo>
                  <a:pt x="9918555" y="1179224"/>
                </a:lnTo>
                <a:cubicBezTo>
                  <a:pt x="9911943" y="1173433"/>
                  <a:pt x="9904809" y="1169365"/>
                  <a:pt x="9897154" y="1167018"/>
                </a:cubicBezTo>
                <a:cubicBezTo>
                  <a:pt x="9889497" y="1164670"/>
                  <a:pt x="9883017" y="1168797"/>
                  <a:pt x="9877714" y="1179399"/>
                </a:cubicBezTo>
                <a:cubicBezTo>
                  <a:pt x="9860203" y="1166428"/>
                  <a:pt x="9844196" y="1164029"/>
                  <a:pt x="9829691" y="1172202"/>
                </a:cubicBezTo>
                <a:cubicBezTo>
                  <a:pt x="9813385" y="1166047"/>
                  <a:pt x="9790800" y="1163785"/>
                  <a:pt x="9761934" y="1165420"/>
                </a:cubicBezTo>
                <a:cubicBezTo>
                  <a:pt x="9733070" y="1167052"/>
                  <a:pt x="9713552" y="1170201"/>
                  <a:pt x="9703380" y="1174861"/>
                </a:cubicBezTo>
                <a:lnTo>
                  <a:pt x="9620386" y="1158822"/>
                </a:lnTo>
                <a:lnTo>
                  <a:pt x="9595596" y="1178499"/>
                </a:lnTo>
                <a:cubicBezTo>
                  <a:pt x="9565949" y="1163090"/>
                  <a:pt x="9534614" y="1156482"/>
                  <a:pt x="9501594" y="1158673"/>
                </a:cubicBezTo>
                <a:cubicBezTo>
                  <a:pt x="9468571" y="1160865"/>
                  <a:pt x="9437140" y="1157166"/>
                  <a:pt x="9407298" y="1147574"/>
                </a:cubicBezTo>
                <a:cubicBezTo>
                  <a:pt x="9399553" y="1151345"/>
                  <a:pt x="9392011" y="1152500"/>
                  <a:pt x="9384673" y="1151045"/>
                </a:cubicBezTo>
                <a:cubicBezTo>
                  <a:pt x="9377336" y="1149590"/>
                  <a:pt x="9371264" y="1148491"/>
                  <a:pt x="9366454" y="1147751"/>
                </a:cubicBezTo>
                <a:lnTo>
                  <a:pt x="9290640" y="1139087"/>
                </a:lnTo>
                <a:cubicBezTo>
                  <a:pt x="9287845" y="1143990"/>
                  <a:pt x="9284627" y="1147707"/>
                  <a:pt x="9280985" y="1150236"/>
                </a:cubicBezTo>
                <a:cubicBezTo>
                  <a:pt x="9277341" y="1152763"/>
                  <a:pt x="9272428" y="1151728"/>
                  <a:pt x="9266239" y="1147124"/>
                </a:cubicBezTo>
                <a:cubicBezTo>
                  <a:pt x="9256394" y="1143157"/>
                  <a:pt x="9246362" y="1137867"/>
                  <a:pt x="9236142" y="1131255"/>
                </a:cubicBezTo>
                <a:cubicBezTo>
                  <a:pt x="9225922" y="1124643"/>
                  <a:pt x="9213901" y="1123328"/>
                  <a:pt x="9200077" y="1127313"/>
                </a:cubicBezTo>
                <a:cubicBezTo>
                  <a:pt x="9195915" y="1135009"/>
                  <a:pt x="9190608" y="1138713"/>
                  <a:pt x="9184161" y="1138420"/>
                </a:cubicBezTo>
                <a:cubicBezTo>
                  <a:pt x="9177711" y="1138130"/>
                  <a:pt x="9171231" y="1135358"/>
                  <a:pt x="9164716" y="1130107"/>
                </a:cubicBezTo>
                <a:cubicBezTo>
                  <a:pt x="9148088" y="1138170"/>
                  <a:pt x="9126869" y="1141324"/>
                  <a:pt x="9101055" y="1139573"/>
                </a:cubicBezTo>
                <a:cubicBezTo>
                  <a:pt x="9075244" y="1137823"/>
                  <a:pt x="9053794" y="1133969"/>
                  <a:pt x="9036707" y="1128016"/>
                </a:cubicBezTo>
                <a:cubicBezTo>
                  <a:pt x="9036318" y="1133824"/>
                  <a:pt x="9034715" y="1137821"/>
                  <a:pt x="9031898" y="1140004"/>
                </a:cubicBezTo>
                <a:cubicBezTo>
                  <a:pt x="9029078" y="1142186"/>
                  <a:pt x="9026201" y="1142616"/>
                  <a:pt x="9023268" y="1141296"/>
                </a:cubicBezTo>
                <a:lnTo>
                  <a:pt x="9005129" y="1128682"/>
                </a:lnTo>
                <a:cubicBezTo>
                  <a:pt x="9002801" y="1124282"/>
                  <a:pt x="9002364" y="1118820"/>
                  <a:pt x="9003820" y="1112289"/>
                </a:cubicBezTo>
                <a:cubicBezTo>
                  <a:pt x="8989256" y="1117643"/>
                  <a:pt x="8969587" y="1123016"/>
                  <a:pt x="8944810" y="1128411"/>
                </a:cubicBezTo>
                <a:lnTo>
                  <a:pt x="8874400" y="1138355"/>
                </a:lnTo>
                <a:lnTo>
                  <a:pt x="8877243" y="1125985"/>
                </a:lnTo>
                <a:cubicBezTo>
                  <a:pt x="8880725" y="1110437"/>
                  <a:pt x="8877913" y="1102353"/>
                  <a:pt x="8868806" y="1101731"/>
                </a:cubicBezTo>
                <a:cubicBezTo>
                  <a:pt x="8865727" y="1096579"/>
                  <a:pt x="8862613" y="1093610"/>
                  <a:pt x="8859464" y="1092823"/>
                </a:cubicBezTo>
                <a:cubicBezTo>
                  <a:pt x="8856315" y="1092036"/>
                  <a:pt x="8853557" y="1094354"/>
                  <a:pt x="8851192" y="1099774"/>
                </a:cubicBezTo>
                <a:lnTo>
                  <a:pt x="8843007" y="1115189"/>
                </a:lnTo>
                <a:cubicBezTo>
                  <a:pt x="8835963" y="1100463"/>
                  <a:pt x="8827737" y="1090709"/>
                  <a:pt x="8818329" y="1085923"/>
                </a:cubicBezTo>
                <a:cubicBezTo>
                  <a:pt x="8808921" y="1081137"/>
                  <a:pt x="8799657" y="1081179"/>
                  <a:pt x="8790536" y="1086044"/>
                </a:cubicBezTo>
                <a:cubicBezTo>
                  <a:pt x="8782638" y="1078753"/>
                  <a:pt x="8774492" y="1073186"/>
                  <a:pt x="8766099" y="1069339"/>
                </a:cubicBezTo>
                <a:cubicBezTo>
                  <a:pt x="8757706" y="1065492"/>
                  <a:pt x="8749559" y="1059924"/>
                  <a:pt x="8741662" y="1052634"/>
                </a:cubicBezTo>
                <a:cubicBezTo>
                  <a:pt x="8741238" y="1056230"/>
                  <a:pt x="8740600" y="1059366"/>
                  <a:pt x="8739748" y="1062041"/>
                </a:cubicBezTo>
                <a:cubicBezTo>
                  <a:pt x="8738897" y="1064715"/>
                  <a:pt x="8737406" y="1066008"/>
                  <a:pt x="8735275" y="1065917"/>
                </a:cubicBezTo>
                <a:cubicBezTo>
                  <a:pt x="8732790" y="1062677"/>
                  <a:pt x="8730845" y="1060227"/>
                  <a:pt x="8729437" y="1058565"/>
                </a:cubicBezTo>
                <a:cubicBezTo>
                  <a:pt x="8728029" y="1056901"/>
                  <a:pt x="8726441" y="1059738"/>
                  <a:pt x="8724670" y="1067070"/>
                </a:cubicBezTo>
                <a:lnTo>
                  <a:pt x="8710468" y="1072488"/>
                </a:lnTo>
                <a:lnTo>
                  <a:pt x="8681997" y="1032018"/>
                </a:lnTo>
                <a:lnTo>
                  <a:pt x="8675981" y="1022024"/>
                </a:lnTo>
                <a:cubicBezTo>
                  <a:pt x="8676711" y="1018897"/>
                  <a:pt x="8678243" y="1017319"/>
                  <a:pt x="8680578" y="1017287"/>
                </a:cubicBezTo>
                <a:cubicBezTo>
                  <a:pt x="8682912" y="1017255"/>
                  <a:pt x="8684646" y="1016864"/>
                  <a:pt x="8685779" y="1016117"/>
                </a:cubicBezTo>
                <a:cubicBezTo>
                  <a:pt x="8688076" y="1021957"/>
                  <a:pt x="8691003" y="1022768"/>
                  <a:pt x="8694563" y="1018548"/>
                </a:cubicBezTo>
                <a:cubicBezTo>
                  <a:pt x="8698123" y="1014330"/>
                  <a:pt x="8701189" y="1006413"/>
                  <a:pt x="8703763" y="994796"/>
                </a:cubicBezTo>
                <a:cubicBezTo>
                  <a:pt x="8706372" y="975168"/>
                  <a:pt x="8705226" y="952500"/>
                  <a:pt x="8700322" y="926791"/>
                </a:cubicBezTo>
                <a:cubicBezTo>
                  <a:pt x="8695419" y="901085"/>
                  <a:pt x="8691373" y="880427"/>
                  <a:pt x="8688184" y="864819"/>
                </a:cubicBezTo>
                <a:cubicBezTo>
                  <a:pt x="8691302" y="869924"/>
                  <a:pt x="8694589" y="871261"/>
                  <a:pt x="8698045" y="868828"/>
                </a:cubicBezTo>
                <a:cubicBezTo>
                  <a:pt x="8701503" y="866394"/>
                  <a:pt x="8704479" y="859536"/>
                  <a:pt x="8706975" y="848251"/>
                </a:cubicBezTo>
                <a:lnTo>
                  <a:pt x="8722791" y="852339"/>
                </a:lnTo>
                <a:cubicBezTo>
                  <a:pt x="8725613" y="849350"/>
                  <a:pt x="8729115" y="848767"/>
                  <a:pt x="8733294" y="850591"/>
                </a:cubicBezTo>
                <a:cubicBezTo>
                  <a:pt x="8737475" y="852415"/>
                  <a:pt x="8741581" y="855397"/>
                  <a:pt x="8745614" y="859536"/>
                </a:cubicBezTo>
                <a:cubicBezTo>
                  <a:pt x="8745710" y="853475"/>
                  <a:pt x="8746447" y="848797"/>
                  <a:pt x="8747822" y="845501"/>
                </a:cubicBezTo>
                <a:cubicBezTo>
                  <a:pt x="8749198" y="842205"/>
                  <a:pt x="8751191" y="841745"/>
                  <a:pt x="8753799" y="844124"/>
                </a:cubicBezTo>
                <a:cubicBezTo>
                  <a:pt x="8756396" y="847229"/>
                  <a:pt x="8758568" y="849414"/>
                  <a:pt x="8760311" y="850677"/>
                </a:cubicBezTo>
                <a:cubicBezTo>
                  <a:pt x="8762056" y="851938"/>
                  <a:pt x="8763421" y="849370"/>
                  <a:pt x="8764404" y="842969"/>
                </a:cubicBezTo>
                <a:cubicBezTo>
                  <a:pt x="8776998" y="841600"/>
                  <a:pt x="8789177" y="838579"/>
                  <a:pt x="8800940" y="833911"/>
                </a:cubicBezTo>
                <a:cubicBezTo>
                  <a:pt x="8812704" y="829243"/>
                  <a:pt x="8825333" y="825689"/>
                  <a:pt x="8838826" y="823253"/>
                </a:cubicBezTo>
                <a:cubicBezTo>
                  <a:pt x="8843772" y="830118"/>
                  <a:pt x="8850162" y="832770"/>
                  <a:pt x="8857998" y="831212"/>
                </a:cubicBezTo>
                <a:cubicBezTo>
                  <a:pt x="8865835" y="829654"/>
                  <a:pt x="8871310" y="820544"/>
                  <a:pt x="8874423" y="803888"/>
                </a:cubicBezTo>
                <a:cubicBezTo>
                  <a:pt x="8874978" y="800258"/>
                  <a:pt x="8875155" y="796003"/>
                  <a:pt x="8874957" y="791124"/>
                </a:cubicBezTo>
                <a:cubicBezTo>
                  <a:pt x="8874759" y="786242"/>
                  <a:pt x="8873836" y="781867"/>
                  <a:pt x="8872188" y="777990"/>
                </a:cubicBezTo>
                <a:cubicBezTo>
                  <a:pt x="8864221" y="771616"/>
                  <a:pt x="8853424" y="773236"/>
                  <a:pt x="8839800" y="782847"/>
                </a:cubicBezTo>
                <a:cubicBezTo>
                  <a:pt x="8826174" y="792458"/>
                  <a:pt x="8816029" y="794732"/>
                  <a:pt x="8809364" y="789669"/>
                </a:cubicBezTo>
                <a:cubicBezTo>
                  <a:pt x="8801464" y="777860"/>
                  <a:pt x="8795709" y="769935"/>
                  <a:pt x="8792097" y="765892"/>
                </a:cubicBezTo>
                <a:cubicBezTo>
                  <a:pt x="8788485" y="761846"/>
                  <a:pt x="8785103" y="771088"/>
                  <a:pt x="8781951" y="793619"/>
                </a:cubicBezTo>
                <a:cubicBezTo>
                  <a:pt x="8775915" y="784836"/>
                  <a:pt x="8769597" y="779957"/>
                  <a:pt x="8762995" y="778981"/>
                </a:cubicBezTo>
                <a:cubicBezTo>
                  <a:pt x="8756394" y="778005"/>
                  <a:pt x="8749626" y="773659"/>
                  <a:pt x="8742690" y="765941"/>
                </a:cubicBezTo>
                <a:lnTo>
                  <a:pt x="8754658" y="734625"/>
                </a:lnTo>
                <a:cubicBezTo>
                  <a:pt x="8762698" y="742223"/>
                  <a:pt x="8771458" y="746109"/>
                  <a:pt x="8780939" y="746289"/>
                </a:cubicBezTo>
                <a:cubicBezTo>
                  <a:pt x="8790421" y="746468"/>
                  <a:pt x="8799274" y="744536"/>
                  <a:pt x="8807499" y="740495"/>
                </a:cubicBezTo>
                <a:cubicBezTo>
                  <a:pt x="8814422" y="748939"/>
                  <a:pt x="8820361" y="749986"/>
                  <a:pt x="8825314" y="743639"/>
                </a:cubicBezTo>
                <a:cubicBezTo>
                  <a:pt x="8830268" y="737290"/>
                  <a:pt x="8834189" y="726454"/>
                  <a:pt x="8837079" y="711133"/>
                </a:cubicBezTo>
                <a:lnTo>
                  <a:pt x="8877702" y="708651"/>
                </a:lnTo>
                <a:cubicBezTo>
                  <a:pt x="8880898" y="700699"/>
                  <a:pt x="8888737" y="695448"/>
                  <a:pt x="8901221" y="692899"/>
                </a:cubicBezTo>
                <a:cubicBezTo>
                  <a:pt x="8913706" y="690350"/>
                  <a:pt x="8923003" y="690508"/>
                  <a:pt x="8929114" y="693374"/>
                </a:cubicBezTo>
                <a:cubicBezTo>
                  <a:pt x="8932147" y="681809"/>
                  <a:pt x="8935755" y="679198"/>
                  <a:pt x="8939936" y="685540"/>
                </a:cubicBezTo>
                <a:cubicBezTo>
                  <a:pt x="8944118" y="691882"/>
                  <a:pt x="8947973" y="687548"/>
                  <a:pt x="8951502" y="672542"/>
                </a:cubicBezTo>
                <a:cubicBezTo>
                  <a:pt x="8956741" y="680604"/>
                  <a:pt x="8960296" y="683524"/>
                  <a:pt x="8962170" y="681305"/>
                </a:cubicBezTo>
                <a:cubicBezTo>
                  <a:pt x="8964043" y="679083"/>
                  <a:pt x="8966482" y="669056"/>
                  <a:pt x="8969486" y="651221"/>
                </a:cubicBezTo>
                <a:lnTo>
                  <a:pt x="8939216" y="612882"/>
                </a:lnTo>
                <a:cubicBezTo>
                  <a:pt x="8933626" y="622365"/>
                  <a:pt x="8927723" y="623654"/>
                  <a:pt x="8921510" y="616746"/>
                </a:cubicBezTo>
                <a:cubicBezTo>
                  <a:pt x="8915298" y="609839"/>
                  <a:pt x="8909395" y="611127"/>
                  <a:pt x="8903804" y="620610"/>
                </a:cubicBezTo>
                <a:lnTo>
                  <a:pt x="8886190" y="618654"/>
                </a:lnTo>
                <a:cubicBezTo>
                  <a:pt x="8885056" y="625232"/>
                  <a:pt x="8883093" y="628511"/>
                  <a:pt x="8880299" y="628493"/>
                </a:cubicBezTo>
                <a:cubicBezTo>
                  <a:pt x="8877506" y="628474"/>
                  <a:pt x="8874736" y="626999"/>
                  <a:pt x="8871989" y="624071"/>
                </a:cubicBezTo>
                <a:lnTo>
                  <a:pt x="8858156" y="606214"/>
                </a:lnTo>
                <a:lnTo>
                  <a:pt x="8819333" y="606565"/>
                </a:lnTo>
                <a:cubicBezTo>
                  <a:pt x="8816069" y="607224"/>
                  <a:pt x="8812440" y="606528"/>
                  <a:pt x="8808448" y="604483"/>
                </a:cubicBezTo>
                <a:cubicBezTo>
                  <a:pt x="8804455" y="602436"/>
                  <a:pt x="8801075" y="600019"/>
                  <a:pt x="8798307" y="597234"/>
                </a:cubicBezTo>
                <a:cubicBezTo>
                  <a:pt x="8797282" y="603923"/>
                  <a:pt x="8795752" y="607639"/>
                  <a:pt x="8793719" y="608384"/>
                </a:cubicBezTo>
                <a:cubicBezTo>
                  <a:pt x="8791685" y="609131"/>
                  <a:pt x="8789349" y="608094"/>
                  <a:pt x="8786710" y="605275"/>
                </a:cubicBezTo>
                <a:lnTo>
                  <a:pt x="8771080" y="589548"/>
                </a:lnTo>
                <a:cubicBezTo>
                  <a:pt x="8772519" y="583442"/>
                  <a:pt x="8775826" y="581186"/>
                  <a:pt x="8781003" y="582781"/>
                </a:cubicBezTo>
                <a:cubicBezTo>
                  <a:pt x="8786178" y="584376"/>
                  <a:pt x="8790541" y="585151"/>
                  <a:pt x="8794089" y="585109"/>
                </a:cubicBezTo>
                <a:cubicBezTo>
                  <a:pt x="8793424" y="580662"/>
                  <a:pt x="8793837" y="577794"/>
                  <a:pt x="8795328" y="576501"/>
                </a:cubicBezTo>
                <a:cubicBezTo>
                  <a:pt x="8796819" y="575210"/>
                  <a:pt x="8798534" y="573652"/>
                  <a:pt x="8800475" y="571825"/>
                </a:cubicBezTo>
                <a:cubicBezTo>
                  <a:pt x="8803346" y="577344"/>
                  <a:pt x="8805528" y="581181"/>
                  <a:pt x="8807019" y="583339"/>
                </a:cubicBezTo>
                <a:cubicBezTo>
                  <a:pt x="8808511" y="585495"/>
                  <a:pt x="8810134" y="582857"/>
                  <a:pt x="8811888" y="575426"/>
                </a:cubicBezTo>
                <a:cubicBezTo>
                  <a:pt x="8827340" y="569952"/>
                  <a:pt x="8843646" y="566322"/>
                  <a:pt x="8860804" y="564535"/>
                </a:cubicBezTo>
                <a:cubicBezTo>
                  <a:pt x="8877963" y="562750"/>
                  <a:pt x="8893865" y="556743"/>
                  <a:pt x="8908511" y="546515"/>
                </a:cubicBezTo>
                <a:cubicBezTo>
                  <a:pt x="8911957" y="548260"/>
                  <a:pt x="8914725" y="547594"/>
                  <a:pt x="8916814" y="544524"/>
                </a:cubicBezTo>
                <a:cubicBezTo>
                  <a:pt x="8918903" y="541451"/>
                  <a:pt x="8920662" y="534846"/>
                  <a:pt x="8922092" y="524707"/>
                </a:cubicBezTo>
                <a:lnTo>
                  <a:pt x="8921284" y="519953"/>
                </a:lnTo>
                <a:cubicBezTo>
                  <a:pt x="8928584" y="525572"/>
                  <a:pt x="8941322" y="529028"/>
                  <a:pt x="8959497" y="530319"/>
                </a:cubicBezTo>
                <a:cubicBezTo>
                  <a:pt x="8977673" y="531607"/>
                  <a:pt x="8988751" y="528465"/>
                  <a:pt x="8992731" y="520892"/>
                </a:cubicBezTo>
                <a:cubicBezTo>
                  <a:pt x="8992718" y="514720"/>
                  <a:pt x="8991718" y="508294"/>
                  <a:pt x="8989729" y="501613"/>
                </a:cubicBezTo>
                <a:cubicBezTo>
                  <a:pt x="8987740" y="494930"/>
                  <a:pt x="8985391" y="490105"/>
                  <a:pt x="8982681" y="487130"/>
                </a:cubicBezTo>
                <a:lnTo>
                  <a:pt x="8966866" y="483043"/>
                </a:lnTo>
                <a:cubicBezTo>
                  <a:pt x="8964115" y="480356"/>
                  <a:pt x="8960902" y="478933"/>
                  <a:pt x="8957229" y="478766"/>
                </a:cubicBezTo>
                <a:cubicBezTo>
                  <a:pt x="8953555" y="478601"/>
                  <a:pt x="8950297" y="480086"/>
                  <a:pt x="8947453" y="483220"/>
                </a:cubicBezTo>
                <a:cubicBezTo>
                  <a:pt x="8941510" y="474447"/>
                  <a:pt x="8935658" y="470202"/>
                  <a:pt x="8929901" y="470485"/>
                </a:cubicBezTo>
                <a:cubicBezTo>
                  <a:pt x="8924143" y="470770"/>
                  <a:pt x="8918044" y="468245"/>
                  <a:pt x="8911605" y="462916"/>
                </a:cubicBezTo>
                <a:lnTo>
                  <a:pt x="8764863" y="425635"/>
                </a:lnTo>
                <a:cubicBezTo>
                  <a:pt x="8761720" y="419844"/>
                  <a:pt x="8758330" y="415776"/>
                  <a:pt x="8754691" y="413428"/>
                </a:cubicBezTo>
                <a:cubicBezTo>
                  <a:pt x="8751052" y="411081"/>
                  <a:pt x="8747972" y="415208"/>
                  <a:pt x="8745452" y="425809"/>
                </a:cubicBezTo>
                <a:cubicBezTo>
                  <a:pt x="8737129" y="412838"/>
                  <a:pt x="8729521" y="410439"/>
                  <a:pt x="8722627" y="418612"/>
                </a:cubicBezTo>
                <a:cubicBezTo>
                  <a:pt x="8714877" y="412457"/>
                  <a:pt x="8704143" y="410196"/>
                  <a:pt x="8690423" y="411830"/>
                </a:cubicBezTo>
                <a:cubicBezTo>
                  <a:pt x="8676704" y="413463"/>
                  <a:pt x="8667427" y="416611"/>
                  <a:pt x="8662593" y="421272"/>
                </a:cubicBezTo>
                <a:lnTo>
                  <a:pt x="8623147" y="405233"/>
                </a:lnTo>
                <a:lnTo>
                  <a:pt x="8611365" y="424910"/>
                </a:lnTo>
                <a:cubicBezTo>
                  <a:pt x="8597274" y="409500"/>
                  <a:pt x="8582380" y="402893"/>
                  <a:pt x="8566686" y="405083"/>
                </a:cubicBezTo>
                <a:cubicBezTo>
                  <a:pt x="8550991" y="407276"/>
                  <a:pt x="8536052" y="403576"/>
                  <a:pt x="8521869" y="393985"/>
                </a:cubicBezTo>
                <a:cubicBezTo>
                  <a:pt x="8518187" y="397756"/>
                  <a:pt x="8514603" y="398911"/>
                  <a:pt x="8511116" y="397456"/>
                </a:cubicBezTo>
                <a:cubicBezTo>
                  <a:pt x="8507628" y="396001"/>
                  <a:pt x="8504742" y="394902"/>
                  <a:pt x="8502456" y="394162"/>
                </a:cubicBezTo>
                <a:lnTo>
                  <a:pt x="8466422" y="385497"/>
                </a:lnTo>
                <a:cubicBezTo>
                  <a:pt x="8465094" y="390401"/>
                  <a:pt x="8463565" y="394118"/>
                  <a:pt x="8461834" y="396647"/>
                </a:cubicBezTo>
                <a:cubicBezTo>
                  <a:pt x="8460102" y="399174"/>
                  <a:pt x="8457767" y="398139"/>
                  <a:pt x="8454825" y="393535"/>
                </a:cubicBezTo>
                <a:cubicBezTo>
                  <a:pt x="8450146" y="389568"/>
                  <a:pt x="8445378" y="384278"/>
                  <a:pt x="8440520" y="377666"/>
                </a:cubicBezTo>
                <a:cubicBezTo>
                  <a:pt x="8435663" y="371054"/>
                  <a:pt x="8429950" y="369739"/>
                  <a:pt x="8423379" y="373723"/>
                </a:cubicBezTo>
                <a:cubicBezTo>
                  <a:pt x="8421401" y="381419"/>
                  <a:pt x="8418879" y="385124"/>
                  <a:pt x="8415814" y="384831"/>
                </a:cubicBezTo>
                <a:cubicBezTo>
                  <a:pt x="8412749" y="384541"/>
                  <a:pt x="8409669" y="381768"/>
                  <a:pt x="8406573" y="376518"/>
                </a:cubicBezTo>
                <a:cubicBezTo>
                  <a:pt x="8398669" y="384580"/>
                  <a:pt x="8388584" y="387734"/>
                  <a:pt x="8376315" y="385984"/>
                </a:cubicBezTo>
                <a:cubicBezTo>
                  <a:pt x="8364047" y="384234"/>
                  <a:pt x="8353853" y="380380"/>
                  <a:pt x="8345732" y="374426"/>
                </a:cubicBezTo>
                <a:cubicBezTo>
                  <a:pt x="8345547" y="380235"/>
                  <a:pt x="8344785" y="384231"/>
                  <a:pt x="8343446" y="386414"/>
                </a:cubicBezTo>
                <a:cubicBezTo>
                  <a:pt x="8342105" y="388597"/>
                  <a:pt x="8340738" y="389027"/>
                  <a:pt x="8339344" y="387707"/>
                </a:cubicBezTo>
                <a:lnTo>
                  <a:pt x="8330723" y="375092"/>
                </a:lnTo>
                <a:cubicBezTo>
                  <a:pt x="8329616" y="370692"/>
                  <a:pt x="8329409" y="365231"/>
                  <a:pt x="8330101" y="358700"/>
                </a:cubicBezTo>
                <a:cubicBezTo>
                  <a:pt x="8323179" y="364053"/>
                  <a:pt x="8313830" y="369426"/>
                  <a:pt x="8302054" y="374822"/>
                </a:cubicBezTo>
                <a:cubicBezTo>
                  <a:pt x="8290279" y="380217"/>
                  <a:pt x="8277425" y="384037"/>
                  <a:pt x="8263494" y="386279"/>
                </a:cubicBezTo>
                <a:cubicBezTo>
                  <a:pt x="8257327" y="382292"/>
                  <a:pt x="8250839" y="381183"/>
                  <a:pt x="8244028" y="382951"/>
                </a:cubicBezTo>
                <a:cubicBezTo>
                  <a:pt x="8237217" y="384723"/>
                  <a:pt x="8230435" y="388243"/>
                  <a:pt x="8223678" y="393518"/>
                </a:cubicBezTo>
                <a:lnTo>
                  <a:pt x="8210468" y="392050"/>
                </a:lnTo>
                <a:lnTo>
                  <a:pt x="8192048" y="385340"/>
                </a:lnTo>
                <a:cubicBezTo>
                  <a:pt x="8188467" y="388636"/>
                  <a:pt x="8184932" y="389020"/>
                  <a:pt x="8181443" y="386495"/>
                </a:cubicBezTo>
                <a:cubicBezTo>
                  <a:pt x="8177954" y="383971"/>
                  <a:pt x="8174419" y="384354"/>
                  <a:pt x="8170837" y="387648"/>
                </a:cubicBezTo>
                <a:lnTo>
                  <a:pt x="8141812" y="382093"/>
                </a:lnTo>
                <a:lnTo>
                  <a:pt x="8133190" y="369478"/>
                </a:lnTo>
                <a:lnTo>
                  <a:pt x="8115576" y="367522"/>
                </a:lnTo>
                <a:cubicBezTo>
                  <a:pt x="8114068" y="358368"/>
                  <a:pt x="8112602" y="353444"/>
                  <a:pt x="8111180" y="352751"/>
                </a:cubicBezTo>
                <a:cubicBezTo>
                  <a:pt x="8109757" y="352058"/>
                  <a:pt x="8107749" y="353488"/>
                  <a:pt x="8105156" y="357038"/>
                </a:cubicBezTo>
                <a:cubicBezTo>
                  <a:pt x="8102504" y="359707"/>
                  <a:pt x="8100460" y="358798"/>
                  <a:pt x="8099024" y="354317"/>
                </a:cubicBezTo>
                <a:cubicBezTo>
                  <a:pt x="8097588" y="349833"/>
                  <a:pt x="8096489" y="344952"/>
                  <a:pt x="8095728" y="339667"/>
                </a:cubicBezTo>
                <a:cubicBezTo>
                  <a:pt x="8093796" y="342076"/>
                  <a:pt x="8090916" y="345254"/>
                  <a:pt x="8087085" y="349202"/>
                </a:cubicBezTo>
                <a:cubicBezTo>
                  <a:pt x="8083254" y="353147"/>
                  <a:pt x="8079272" y="356202"/>
                  <a:pt x="8075139" y="358368"/>
                </a:cubicBezTo>
                <a:lnTo>
                  <a:pt x="8056534" y="363296"/>
                </a:lnTo>
                <a:cubicBezTo>
                  <a:pt x="8053794" y="359884"/>
                  <a:pt x="8051458" y="358847"/>
                  <a:pt x="8049525" y="360187"/>
                </a:cubicBezTo>
                <a:lnTo>
                  <a:pt x="8048719" y="355433"/>
                </a:lnTo>
                <a:cubicBezTo>
                  <a:pt x="8047711" y="356391"/>
                  <a:pt x="8046378" y="357021"/>
                  <a:pt x="8044719" y="357321"/>
                </a:cubicBezTo>
                <a:cubicBezTo>
                  <a:pt x="8043060" y="357623"/>
                  <a:pt x="8041726" y="358252"/>
                  <a:pt x="8040719" y="359208"/>
                </a:cubicBezTo>
                <a:cubicBezTo>
                  <a:pt x="8038486" y="360904"/>
                  <a:pt x="8036749" y="359157"/>
                  <a:pt x="8035508" y="353965"/>
                </a:cubicBezTo>
                <a:cubicBezTo>
                  <a:pt x="8032903" y="357176"/>
                  <a:pt x="8030471" y="359820"/>
                  <a:pt x="8028214" y="361900"/>
                </a:cubicBezTo>
                <a:cubicBezTo>
                  <a:pt x="8025957" y="363982"/>
                  <a:pt x="8023324" y="365440"/>
                  <a:pt x="8020315" y="366270"/>
                </a:cubicBezTo>
                <a:cubicBezTo>
                  <a:pt x="8019382" y="367138"/>
                  <a:pt x="8018348" y="367411"/>
                  <a:pt x="8017213" y="367091"/>
                </a:cubicBezTo>
                <a:cubicBezTo>
                  <a:pt x="8016080" y="366772"/>
                  <a:pt x="8015046" y="367045"/>
                  <a:pt x="8014113" y="367912"/>
                </a:cubicBezTo>
                <a:lnTo>
                  <a:pt x="8005491" y="355298"/>
                </a:lnTo>
                <a:cubicBezTo>
                  <a:pt x="7998914" y="353936"/>
                  <a:pt x="7992500" y="352736"/>
                  <a:pt x="7986249" y="351701"/>
                </a:cubicBezTo>
                <a:cubicBezTo>
                  <a:pt x="7979998" y="350669"/>
                  <a:pt x="7973740" y="353567"/>
                  <a:pt x="7967474" y="360403"/>
                </a:cubicBezTo>
                <a:cubicBezTo>
                  <a:pt x="7965727" y="358070"/>
                  <a:pt x="7959606" y="357001"/>
                  <a:pt x="7949108" y="357195"/>
                </a:cubicBezTo>
                <a:cubicBezTo>
                  <a:pt x="7938610" y="357392"/>
                  <a:pt x="7931790" y="358577"/>
                  <a:pt x="7928649" y="360754"/>
                </a:cubicBezTo>
                <a:cubicBezTo>
                  <a:pt x="7913986" y="363984"/>
                  <a:pt x="7899295" y="365462"/>
                  <a:pt x="7884577" y="365186"/>
                </a:cubicBezTo>
                <a:cubicBezTo>
                  <a:pt x="7869859" y="364913"/>
                  <a:pt x="7855463" y="361760"/>
                  <a:pt x="7841388" y="355728"/>
                </a:cubicBezTo>
                <a:cubicBezTo>
                  <a:pt x="7839680" y="357869"/>
                  <a:pt x="7838149" y="359449"/>
                  <a:pt x="7836791" y="360462"/>
                </a:cubicBezTo>
                <a:cubicBezTo>
                  <a:pt x="7835433" y="361477"/>
                  <a:pt x="7833700" y="361868"/>
                  <a:pt x="7831589" y="361634"/>
                </a:cubicBezTo>
                <a:lnTo>
                  <a:pt x="7824581" y="358525"/>
                </a:lnTo>
                <a:cubicBezTo>
                  <a:pt x="7824143" y="361779"/>
                  <a:pt x="7823779" y="363876"/>
                  <a:pt x="7823488" y="364815"/>
                </a:cubicBezTo>
                <a:cubicBezTo>
                  <a:pt x="7823198" y="365754"/>
                  <a:pt x="7822631" y="366664"/>
                  <a:pt x="7821791" y="367541"/>
                </a:cubicBezTo>
                <a:cubicBezTo>
                  <a:pt x="7815289" y="369540"/>
                  <a:pt x="7810679" y="363586"/>
                  <a:pt x="7807958" y="349683"/>
                </a:cubicBezTo>
                <a:cubicBezTo>
                  <a:pt x="7803560" y="353469"/>
                  <a:pt x="7799457" y="352626"/>
                  <a:pt x="7795648" y="347149"/>
                </a:cubicBezTo>
                <a:cubicBezTo>
                  <a:pt x="7791838" y="341675"/>
                  <a:pt x="7787734" y="340829"/>
                  <a:pt x="7783336" y="344617"/>
                </a:cubicBezTo>
                <a:lnTo>
                  <a:pt x="7765722" y="342661"/>
                </a:lnTo>
                <a:cubicBezTo>
                  <a:pt x="7759643" y="348204"/>
                  <a:pt x="7754206" y="347990"/>
                  <a:pt x="7749412" y="342017"/>
                </a:cubicBezTo>
                <a:cubicBezTo>
                  <a:pt x="7747015" y="339029"/>
                  <a:pt x="7744457" y="337482"/>
                  <a:pt x="7741738" y="337374"/>
                </a:cubicBezTo>
                <a:close/>
                <a:moveTo>
                  <a:pt x="0" y="0"/>
                </a:moveTo>
                <a:lnTo>
                  <a:pt x="11658599" y="0"/>
                </a:lnTo>
                <a:lnTo>
                  <a:pt x="11658599" y="6223655"/>
                </a:lnTo>
                <a:lnTo>
                  <a:pt x="0" y="6223655"/>
                </a:lnTo>
                <a:close/>
              </a:path>
            </a:pathLst>
          </a:custGeom>
          <a:solidFill>
            <a:schemeClr val="bg1">
              <a:lumMod val="95000"/>
            </a:schemeClr>
          </a:solidFill>
          <a:ln w="28575">
            <a:solidFill>
              <a:schemeClr val="bg1">
                <a:lumMod val="95000"/>
              </a:schemeClr>
            </a:solid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1" name="Freeform: Shape 10">
            <a:extLst>
              <a:ext uri="{FF2B5EF4-FFF2-40B4-BE49-F238E27FC236}">
                <a16:creationId xmlns:a16="http://schemas.microsoft.com/office/drawing/2014/main" id="{E53F3961-228E-25D7-18DA-A30C158A88A2}"/>
              </a:ext>
            </a:extLst>
          </p:cNvPr>
          <p:cNvSpPr>
            <a:spLocks noGrp="1" noRot="1" noMove="1" noResize="1" noEditPoints="1" noAdjustHandles="1" noChangeArrowheads="1" noChangeShapeType="1"/>
          </p:cNvSpPr>
          <p:nvPr/>
        </p:nvSpPr>
        <p:spPr>
          <a:xfrm rot="5400000">
            <a:off x="7254980" y="-110178"/>
            <a:ext cx="1239736" cy="2769169"/>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2" name="Freeform: Shape 11">
            <a:extLst>
              <a:ext uri="{FF2B5EF4-FFF2-40B4-BE49-F238E27FC236}">
                <a16:creationId xmlns:a16="http://schemas.microsoft.com/office/drawing/2014/main" id="{051BFC0F-0B6E-CEBB-AD9A-222A58D0AAB1}"/>
              </a:ext>
            </a:extLst>
          </p:cNvPr>
          <p:cNvSpPr>
            <a:spLocks noGrp="1" noRot="1" noMove="1" noResize="1" noEditPoints="1" noAdjustHandles="1" noChangeArrowheads="1" noChangeShapeType="1"/>
          </p:cNvSpPr>
          <p:nvPr/>
        </p:nvSpPr>
        <p:spPr>
          <a:xfrm rot="5400000">
            <a:off x="7131671" y="-885155"/>
            <a:ext cx="1239735" cy="5826301"/>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reeform: Shape 12">
            <a:extLst>
              <a:ext uri="{FF2B5EF4-FFF2-40B4-BE49-F238E27FC236}">
                <a16:creationId xmlns:a16="http://schemas.microsoft.com/office/drawing/2014/main" id="{64F74BB6-B9E4-5F14-B29A-BA5E76B3BD93}"/>
              </a:ext>
            </a:extLst>
          </p:cNvPr>
          <p:cNvSpPr>
            <a:spLocks noGrp="1" noRot="1" noMove="1" noResize="1" noEditPoints="1" noAdjustHandles="1" noChangeArrowheads="1" noChangeShapeType="1"/>
          </p:cNvSpPr>
          <p:nvPr/>
        </p:nvSpPr>
        <p:spPr>
          <a:xfrm rot="5400000">
            <a:off x="8533639" y="419732"/>
            <a:ext cx="1550518" cy="4924173"/>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reeform: Shape 13">
            <a:extLst>
              <a:ext uri="{FF2B5EF4-FFF2-40B4-BE49-F238E27FC236}">
                <a16:creationId xmlns:a16="http://schemas.microsoft.com/office/drawing/2014/main" id="{9AB84B46-DAB1-D73C-0576-CA9F84EC0BF5}"/>
              </a:ext>
            </a:extLst>
          </p:cNvPr>
          <p:cNvSpPr>
            <a:spLocks noGrp="1" noRot="1" noMove="1" noResize="1" noEditPoints="1" noAdjustHandles="1" noChangeArrowheads="1" noChangeShapeType="1"/>
          </p:cNvSpPr>
          <p:nvPr/>
        </p:nvSpPr>
        <p:spPr>
          <a:xfrm rot="5400000">
            <a:off x="7905235" y="1547631"/>
            <a:ext cx="1460715" cy="4668483"/>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Freeform: Shape 14">
            <a:extLst>
              <a:ext uri="{FF2B5EF4-FFF2-40B4-BE49-F238E27FC236}">
                <a16:creationId xmlns:a16="http://schemas.microsoft.com/office/drawing/2014/main" id="{4D98C79A-092E-6CE6-276E-10646816708B}"/>
              </a:ext>
            </a:extLst>
          </p:cNvPr>
          <p:cNvSpPr>
            <a:spLocks noGrp="1" noRot="1" noMove="1" noResize="1" noEditPoints="1" noAdjustHandles="1" noChangeArrowheads="1" noChangeShapeType="1"/>
          </p:cNvSpPr>
          <p:nvPr/>
        </p:nvSpPr>
        <p:spPr>
          <a:xfrm rot="5574972">
            <a:off x="7309601" y="2100067"/>
            <a:ext cx="1540079" cy="5710698"/>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6" name="Freeform: Shape 15">
            <a:extLst>
              <a:ext uri="{FF2B5EF4-FFF2-40B4-BE49-F238E27FC236}">
                <a16:creationId xmlns:a16="http://schemas.microsoft.com/office/drawing/2014/main" id="{097BB1F3-66D5-8F06-7467-4F31BDD81209}"/>
              </a:ext>
            </a:extLst>
          </p:cNvPr>
          <p:cNvSpPr>
            <a:spLocks noGrp="1" noRot="1" noMove="1" noResize="1" noEditPoints="1" noAdjustHandles="1" noChangeArrowheads="1" noChangeShapeType="1"/>
          </p:cNvSpPr>
          <p:nvPr/>
        </p:nvSpPr>
        <p:spPr>
          <a:xfrm rot="5574972">
            <a:off x="7583763" y="2168893"/>
            <a:ext cx="995113" cy="7311712"/>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Saeed Faal Title">
            <a:extLst>
              <a:ext uri="{FF2B5EF4-FFF2-40B4-BE49-F238E27FC236}">
                <a16:creationId xmlns:a16="http://schemas.microsoft.com/office/drawing/2014/main" id="{D294AA51-E5BA-299A-5E32-BF1731DD34D2}"/>
              </a:ext>
            </a:extLst>
          </p:cNvPr>
          <p:cNvSpPr txBox="1"/>
          <p:nvPr/>
        </p:nvSpPr>
        <p:spPr>
          <a:xfrm>
            <a:off x="-90837" y="1702215"/>
            <a:ext cx="5394175" cy="1569660"/>
          </a:xfrm>
          <a:prstGeom prst="rect">
            <a:avLst/>
          </a:prstGeom>
          <a:noFill/>
        </p:spPr>
        <p:txBody>
          <a:bodyPr wrap="square" rtlCol="0">
            <a:spAutoFit/>
          </a:bodyPr>
          <a:lstStyle/>
          <a:p>
            <a:pPr algn="r"/>
            <a:r>
              <a:rPr lang="en-US" sz="9600" b="1" dirty="0">
                <a:solidFill>
                  <a:srgbClr val="A8C4C7"/>
                </a:solidFill>
                <a:latin typeface="Montserrat" panose="00000500000000000000" pitchFamily="2" charset="0"/>
              </a:rPr>
              <a:t>BRUSH</a:t>
            </a:r>
          </a:p>
        </p:txBody>
      </p:sp>
      <p:sp>
        <p:nvSpPr>
          <p:cNvPr id="20" name="TextBox 19">
            <a:extLst>
              <a:ext uri="{FF2B5EF4-FFF2-40B4-BE49-F238E27FC236}">
                <a16:creationId xmlns:a16="http://schemas.microsoft.com/office/drawing/2014/main" id="{B0DDC0E0-2591-CE1C-5A7D-998B004A8F79}"/>
              </a:ext>
            </a:extLst>
          </p:cNvPr>
          <p:cNvSpPr txBox="1"/>
          <p:nvPr/>
        </p:nvSpPr>
        <p:spPr>
          <a:xfrm>
            <a:off x="658843" y="2921752"/>
            <a:ext cx="4461171" cy="1754326"/>
          </a:xfrm>
          <a:prstGeom prst="rect">
            <a:avLst/>
          </a:prstGeom>
          <a:noFill/>
        </p:spPr>
        <p:txBody>
          <a:bodyPr wrap="square" rtlCol="0">
            <a:spAutoFit/>
          </a:bodyPr>
          <a:lstStyle/>
          <a:p>
            <a:pPr algn="just"/>
            <a:r>
              <a:rPr lang="en-US" dirty="0">
                <a:solidFill>
                  <a:schemeClr val="accent6">
                    <a:lumMod val="50000"/>
                  </a:schemeClr>
                </a:solidFill>
              </a:rPr>
              <a:t>Lorem ipsum dolor sit amet, consectetuer adipiscing elit. Maecenas porttitor congue massa. Fusce posuere, magna sed pulvinar ultricies, purus lectus malesuada libero, sit amet commodo magna eros quis urna.</a:t>
            </a:r>
          </a:p>
          <a:p>
            <a:pPr algn="r"/>
            <a:endParaRPr lang="en-US" dirty="0">
              <a:solidFill>
                <a:schemeClr val="accent6">
                  <a:lumMod val="50000"/>
                </a:schemeClr>
              </a:solidFill>
            </a:endParaRPr>
          </a:p>
        </p:txBody>
      </p:sp>
      <p:sp>
        <p:nvSpPr>
          <p:cNvPr id="5" name="Picture Placeholder 4">
            <a:extLst>
              <a:ext uri="{FF2B5EF4-FFF2-40B4-BE49-F238E27FC236}">
                <a16:creationId xmlns:a16="http://schemas.microsoft.com/office/drawing/2014/main" id="{649E22C8-AE4A-87F6-DBA2-8E96D1758033}"/>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20301528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8" fill="hold" grpId="0" nodeType="afterEffect">
                                  <p:stCondLst>
                                    <p:cond delay="0"/>
                                  </p:stCondLst>
                                  <p:childTnLst>
                                    <p:animEffect transition="out" filter="wipe(left)">
                                      <p:cBhvr>
                                        <p:cTn id="6" dur="500"/>
                                        <p:tgtEl>
                                          <p:spTgt spid="11"/>
                                        </p:tgtEl>
                                      </p:cBhvr>
                                    </p:animEffect>
                                    <p:set>
                                      <p:cBhvr>
                                        <p:cTn id="7" dur="1" fill="hold">
                                          <p:stCondLst>
                                            <p:cond delay="499"/>
                                          </p:stCondLst>
                                        </p:cTn>
                                        <p:tgtEl>
                                          <p:spTgt spid="11"/>
                                        </p:tgtEl>
                                        <p:attrNameLst>
                                          <p:attrName>style.visibility</p:attrName>
                                        </p:attrNameLst>
                                      </p:cBhvr>
                                      <p:to>
                                        <p:strVal val="hidden"/>
                                      </p:to>
                                    </p:set>
                                  </p:childTnLst>
                                </p:cTn>
                              </p:par>
                            </p:childTnLst>
                          </p:cTn>
                        </p:par>
                        <p:par>
                          <p:cTn id="8" fill="hold">
                            <p:stCondLst>
                              <p:cond delay="500"/>
                            </p:stCondLst>
                            <p:childTnLst>
                              <p:par>
                                <p:cTn id="9" presetID="22" presetClass="exit" presetSubtype="2" fill="hold" grpId="0" nodeType="afterEffect">
                                  <p:stCondLst>
                                    <p:cond delay="0"/>
                                  </p:stCondLst>
                                  <p:childTnLst>
                                    <p:animEffect transition="out" filter="wipe(right)">
                                      <p:cBhvr>
                                        <p:cTn id="10" dur="350"/>
                                        <p:tgtEl>
                                          <p:spTgt spid="12"/>
                                        </p:tgtEl>
                                      </p:cBhvr>
                                    </p:animEffect>
                                    <p:set>
                                      <p:cBhvr>
                                        <p:cTn id="11" dur="1" fill="hold">
                                          <p:stCondLst>
                                            <p:cond delay="349"/>
                                          </p:stCondLst>
                                        </p:cTn>
                                        <p:tgtEl>
                                          <p:spTgt spid="12"/>
                                        </p:tgtEl>
                                        <p:attrNameLst>
                                          <p:attrName>style.visibility</p:attrName>
                                        </p:attrNameLst>
                                      </p:cBhvr>
                                      <p:to>
                                        <p:strVal val="hidden"/>
                                      </p:to>
                                    </p:set>
                                  </p:childTnLst>
                                </p:cTn>
                              </p:par>
                            </p:childTnLst>
                          </p:cTn>
                        </p:par>
                        <p:par>
                          <p:cTn id="12" fill="hold">
                            <p:stCondLst>
                              <p:cond delay="850"/>
                            </p:stCondLst>
                            <p:childTnLst>
                              <p:par>
                                <p:cTn id="13" presetID="22" presetClass="exit" presetSubtype="8" fill="hold" grpId="0" nodeType="afterEffect">
                                  <p:stCondLst>
                                    <p:cond delay="0"/>
                                  </p:stCondLst>
                                  <p:childTnLst>
                                    <p:animEffect transition="out" filter="wipe(left)">
                                      <p:cBhvr>
                                        <p:cTn id="14" dur="500"/>
                                        <p:tgtEl>
                                          <p:spTgt spid="13"/>
                                        </p:tgtEl>
                                      </p:cBhvr>
                                    </p:animEffect>
                                    <p:set>
                                      <p:cBhvr>
                                        <p:cTn id="15" dur="1" fill="hold">
                                          <p:stCondLst>
                                            <p:cond delay="499"/>
                                          </p:stCondLst>
                                        </p:cTn>
                                        <p:tgtEl>
                                          <p:spTgt spid="13"/>
                                        </p:tgtEl>
                                        <p:attrNameLst>
                                          <p:attrName>style.visibility</p:attrName>
                                        </p:attrNameLst>
                                      </p:cBhvr>
                                      <p:to>
                                        <p:strVal val="hidden"/>
                                      </p:to>
                                    </p:set>
                                  </p:childTnLst>
                                </p:cTn>
                              </p:par>
                            </p:childTnLst>
                          </p:cTn>
                        </p:par>
                        <p:par>
                          <p:cTn id="16" fill="hold">
                            <p:stCondLst>
                              <p:cond delay="1350"/>
                            </p:stCondLst>
                            <p:childTnLst>
                              <p:par>
                                <p:cTn id="17" presetID="22" presetClass="exit" presetSubtype="2" fill="hold" grpId="0" nodeType="afterEffect">
                                  <p:stCondLst>
                                    <p:cond delay="0"/>
                                  </p:stCondLst>
                                  <p:childTnLst>
                                    <p:animEffect transition="out" filter="wipe(right)">
                                      <p:cBhvr>
                                        <p:cTn id="18" dur="350"/>
                                        <p:tgtEl>
                                          <p:spTgt spid="14"/>
                                        </p:tgtEl>
                                      </p:cBhvr>
                                    </p:animEffect>
                                    <p:set>
                                      <p:cBhvr>
                                        <p:cTn id="19" dur="1" fill="hold">
                                          <p:stCondLst>
                                            <p:cond delay="349"/>
                                          </p:stCondLst>
                                        </p:cTn>
                                        <p:tgtEl>
                                          <p:spTgt spid="14"/>
                                        </p:tgtEl>
                                        <p:attrNameLst>
                                          <p:attrName>style.visibility</p:attrName>
                                        </p:attrNameLst>
                                      </p:cBhvr>
                                      <p:to>
                                        <p:strVal val="hidden"/>
                                      </p:to>
                                    </p:set>
                                  </p:childTnLst>
                                </p:cTn>
                              </p:par>
                            </p:childTnLst>
                          </p:cTn>
                        </p:par>
                        <p:par>
                          <p:cTn id="20" fill="hold">
                            <p:stCondLst>
                              <p:cond delay="1700"/>
                            </p:stCondLst>
                            <p:childTnLst>
                              <p:par>
                                <p:cTn id="21" presetID="22" presetClass="exit" presetSubtype="8" fill="hold" grpId="0" nodeType="afterEffect">
                                  <p:stCondLst>
                                    <p:cond delay="0"/>
                                  </p:stCondLst>
                                  <p:childTnLst>
                                    <p:animEffect transition="out" filter="wipe(left)">
                                      <p:cBhvr>
                                        <p:cTn id="22" dur="500"/>
                                        <p:tgtEl>
                                          <p:spTgt spid="15"/>
                                        </p:tgtEl>
                                      </p:cBhvr>
                                    </p:animEffect>
                                    <p:set>
                                      <p:cBhvr>
                                        <p:cTn id="23" dur="1" fill="hold">
                                          <p:stCondLst>
                                            <p:cond delay="499"/>
                                          </p:stCondLst>
                                        </p:cTn>
                                        <p:tgtEl>
                                          <p:spTgt spid="15"/>
                                        </p:tgtEl>
                                        <p:attrNameLst>
                                          <p:attrName>style.visibility</p:attrName>
                                        </p:attrNameLst>
                                      </p:cBhvr>
                                      <p:to>
                                        <p:strVal val="hidden"/>
                                      </p:to>
                                    </p:set>
                                  </p:childTnLst>
                                </p:cTn>
                              </p:par>
                            </p:childTnLst>
                          </p:cTn>
                        </p:par>
                        <p:par>
                          <p:cTn id="24" fill="hold">
                            <p:stCondLst>
                              <p:cond delay="2200"/>
                            </p:stCondLst>
                            <p:childTnLst>
                              <p:par>
                                <p:cTn id="25" presetID="22" presetClass="exit" presetSubtype="2" fill="hold" grpId="0" nodeType="afterEffect">
                                  <p:stCondLst>
                                    <p:cond delay="0"/>
                                  </p:stCondLst>
                                  <p:childTnLst>
                                    <p:animEffect transition="out" filter="wipe(right)">
                                      <p:cBhvr>
                                        <p:cTn id="26" dur="350"/>
                                        <p:tgtEl>
                                          <p:spTgt spid="16"/>
                                        </p:tgtEl>
                                      </p:cBhvr>
                                    </p:animEffect>
                                    <p:set>
                                      <p:cBhvr>
                                        <p:cTn id="27" dur="1" fill="hold">
                                          <p:stCondLst>
                                            <p:cond delay="349"/>
                                          </p:stCondLst>
                                        </p:cTn>
                                        <p:tgtEl>
                                          <p:spTgt spid="16"/>
                                        </p:tgtEl>
                                        <p:attrNameLst>
                                          <p:attrName>style.visibility</p:attrName>
                                        </p:attrNameLst>
                                      </p:cBhvr>
                                      <p:to>
                                        <p:strVal val="hidden"/>
                                      </p:to>
                                    </p:set>
                                  </p:childTnLst>
                                </p:cTn>
                              </p:par>
                            </p:childTnLst>
                          </p:cTn>
                        </p:par>
                        <p:par>
                          <p:cTn id="28" fill="hold">
                            <p:stCondLst>
                              <p:cond delay="2550"/>
                            </p:stCondLst>
                            <p:childTnLst>
                              <p:par>
                                <p:cTn id="29" presetID="10" presetClass="entr" presetSubtype="0" fill="hold" grpId="0" nodeType="afterEffect">
                                  <p:stCondLst>
                                    <p:cond delay="0"/>
                                  </p:stCondLst>
                                  <p:childTnLst>
                                    <p:set>
                                      <p:cBhvr>
                                        <p:cTn id="30" dur="1" fill="hold">
                                          <p:stCondLst>
                                            <p:cond delay="0"/>
                                          </p:stCondLst>
                                        </p:cTn>
                                        <p:tgtEl>
                                          <p:spTgt spid="20">
                                            <p:txEl>
                                              <p:pRg st="0" end="0"/>
                                            </p:txEl>
                                          </p:spTgt>
                                        </p:tgtEl>
                                        <p:attrNameLst>
                                          <p:attrName>style.visibility</p:attrName>
                                        </p:attrNameLst>
                                      </p:cBhvr>
                                      <p:to>
                                        <p:strVal val="visible"/>
                                      </p:to>
                                    </p:set>
                                    <p:animEffect transition="in" filter="fade">
                                      <p:cBhvr>
                                        <p:cTn id="31" dur="500"/>
                                        <p:tgtEl>
                                          <p:spTgt spid="20">
                                            <p:txEl>
                                              <p:pRg st="0" end="0"/>
                                            </p:txEl>
                                          </p:spTgt>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9">
                                            <p:txEl>
                                              <p:pRg st="0" end="0"/>
                                            </p:txEl>
                                          </p:spTgt>
                                        </p:tgtEl>
                                        <p:attrNameLst>
                                          <p:attrName>style.visibility</p:attrName>
                                        </p:attrNameLst>
                                      </p:cBhvr>
                                      <p:to>
                                        <p:strVal val="visible"/>
                                      </p:to>
                                    </p:set>
                                    <p:animEffect transition="in" filter="fade">
                                      <p:cBhvr>
                                        <p:cTn id="34" dur="500"/>
                                        <p:tgtEl>
                                          <p:spTgt spid="1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5" grpId="0" animBg="1"/>
      <p:bldP spid="16" grpId="0" animBg="1"/>
      <p:bldP spid="19" grpId="0" build="p"/>
      <p:bldP spid="20" grpId="0" build="p"/>
    </p:bld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BD0AB774-0392-A1BA-A93C-933C99D3721C}"/>
              </a:ext>
            </a:extLst>
          </p:cNvPr>
          <p:cNvSpPr/>
          <p:nvPr/>
        </p:nvSpPr>
        <p:spPr>
          <a:xfrm>
            <a:off x="0" y="0"/>
            <a:ext cx="12192000" cy="685800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Rectangle 1">
            <a:extLst>
              <a:ext uri="{FF2B5EF4-FFF2-40B4-BE49-F238E27FC236}">
                <a16:creationId xmlns:a16="http://schemas.microsoft.com/office/drawing/2014/main" id="{6653CDBD-7651-D72A-40D0-6138E4D92EDA}"/>
              </a:ext>
            </a:extLst>
          </p:cNvPr>
          <p:cNvSpPr/>
          <p:nvPr/>
        </p:nvSpPr>
        <p:spPr>
          <a:xfrm>
            <a:off x="393700" y="444500"/>
            <a:ext cx="11404600" cy="5969000"/>
          </a:xfrm>
          <a:prstGeom prst="rect">
            <a:avLst/>
          </a:prstGeom>
          <a:solidFill>
            <a:schemeClr val="bg1"/>
          </a:solidFill>
          <a:ln>
            <a:noFill/>
          </a:ln>
          <a:effectLst>
            <a:outerShdw blurRad="317500" dist="152400" dir="8100000" algn="tr" rotWithShape="0">
              <a:prstClr val="black">
                <a:alpha val="68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25" name="Saeed Faal 1">
            <a:extLst>
              <a:ext uri="{FF2B5EF4-FFF2-40B4-BE49-F238E27FC236}">
                <a16:creationId xmlns:a16="http://schemas.microsoft.com/office/drawing/2014/main" id="{81C1D38B-CF76-3807-B054-52A049BBFDED}"/>
              </a:ext>
            </a:extLst>
          </p:cNvPr>
          <p:cNvSpPr/>
          <p:nvPr/>
        </p:nvSpPr>
        <p:spPr>
          <a:xfrm rot="13677969">
            <a:off x="5968293" y="132456"/>
            <a:ext cx="1064954" cy="3009842"/>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28" name="Freeform: Shape 27">
            <a:extLst>
              <a:ext uri="{FF2B5EF4-FFF2-40B4-BE49-F238E27FC236}">
                <a16:creationId xmlns:a16="http://schemas.microsoft.com/office/drawing/2014/main" id="{D1A54965-C745-983B-F8A4-B516F205C2E4}"/>
              </a:ext>
            </a:extLst>
          </p:cNvPr>
          <p:cNvSpPr/>
          <p:nvPr/>
        </p:nvSpPr>
        <p:spPr>
          <a:xfrm rot="2700000">
            <a:off x="6104216" y="618049"/>
            <a:ext cx="1399255" cy="4202009"/>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29" name="Freeform: Shape 28">
            <a:extLst>
              <a:ext uri="{FF2B5EF4-FFF2-40B4-BE49-F238E27FC236}">
                <a16:creationId xmlns:a16="http://schemas.microsoft.com/office/drawing/2014/main" id="{14E3666C-510E-EFD4-2BF2-3AAA6C7D15CE}"/>
              </a:ext>
            </a:extLst>
          </p:cNvPr>
          <p:cNvSpPr/>
          <p:nvPr/>
        </p:nvSpPr>
        <p:spPr>
          <a:xfrm rot="2700000">
            <a:off x="6255258" y="345753"/>
            <a:ext cx="1588858" cy="6922745"/>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32" name="Freeform: Shape 31">
            <a:extLst>
              <a:ext uri="{FF2B5EF4-FFF2-40B4-BE49-F238E27FC236}">
                <a16:creationId xmlns:a16="http://schemas.microsoft.com/office/drawing/2014/main" id="{4F5326AE-FC2A-0802-0157-A5CFA3B603C4}"/>
              </a:ext>
            </a:extLst>
          </p:cNvPr>
          <p:cNvSpPr/>
          <p:nvPr/>
        </p:nvSpPr>
        <p:spPr>
          <a:xfrm rot="2700000">
            <a:off x="7602943" y="699280"/>
            <a:ext cx="1518675" cy="6872039"/>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useBgFill="1">
        <p:nvSpPr>
          <p:cNvPr id="18" name="Freeform: Shape 17">
            <a:extLst>
              <a:ext uri="{FF2B5EF4-FFF2-40B4-BE49-F238E27FC236}">
                <a16:creationId xmlns:a16="http://schemas.microsoft.com/office/drawing/2014/main" id="{996E2230-2B55-8F64-E9E1-3005C52BD7B1}"/>
              </a:ext>
            </a:extLst>
          </p:cNvPr>
          <p:cNvSpPr/>
          <p:nvPr/>
        </p:nvSpPr>
        <p:spPr>
          <a:xfrm rot="2874972">
            <a:off x="8159091" y="3595361"/>
            <a:ext cx="1464460" cy="3207597"/>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8" name="TextBox 37">
            <a:extLst>
              <a:ext uri="{FF2B5EF4-FFF2-40B4-BE49-F238E27FC236}">
                <a16:creationId xmlns:a16="http://schemas.microsoft.com/office/drawing/2014/main" id="{CB6398D5-B0CE-734D-0548-0791D4A79AE7}"/>
              </a:ext>
            </a:extLst>
          </p:cNvPr>
          <p:cNvSpPr txBox="1"/>
          <p:nvPr/>
        </p:nvSpPr>
        <p:spPr>
          <a:xfrm>
            <a:off x="164795" y="1582365"/>
            <a:ext cx="5394175" cy="1323439"/>
          </a:xfrm>
          <a:prstGeom prst="rect">
            <a:avLst/>
          </a:prstGeom>
          <a:noFill/>
        </p:spPr>
        <p:txBody>
          <a:bodyPr wrap="square" rtlCol="0">
            <a:spAutoFit/>
          </a:bodyPr>
          <a:lstStyle/>
          <a:p>
            <a:pPr algn="ctr"/>
            <a:r>
              <a:rPr lang="en-US" sz="8000" b="1" dirty="0">
                <a:solidFill>
                  <a:srgbClr val="576A68"/>
                </a:solidFill>
                <a:latin typeface="Montserrat" panose="00000500000000000000" pitchFamily="2" charset="0"/>
              </a:rPr>
              <a:t>HIKING</a:t>
            </a:r>
          </a:p>
        </p:txBody>
      </p:sp>
      <p:sp>
        <p:nvSpPr>
          <p:cNvPr id="39" name="TextBox 38">
            <a:extLst>
              <a:ext uri="{FF2B5EF4-FFF2-40B4-BE49-F238E27FC236}">
                <a16:creationId xmlns:a16="http://schemas.microsoft.com/office/drawing/2014/main" id="{9E97B3C8-F2B1-779E-493E-A774D8CA0692}"/>
              </a:ext>
            </a:extLst>
          </p:cNvPr>
          <p:cNvSpPr txBox="1"/>
          <p:nvPr/>
        </p:nvSpPr>
        <p:spPr>
          <a:xfrm>
            <a:off x="917452" y="2659419"/>
            <a:ext cx="3890115" cy="2031325"/>
          </a:xfrm>
          <a:prstGeom prst="rect">
            <a:avLst/>
          </a:prstGeom>
          <a:noFill/>
        </p:spPr>
        <p:txBody>
          <a:bodyPr wrap="square" rtlCol="0">
            <a:spAutoFit/>
          </a:bodyPr>
          <a:lstStyle/>
          <a:p>
            <a:pPr algn="just"/>
            <a:r>
              <a:rPr lang="en-US" dirty="0">
                <a:solidFill>
                  <a:srgbClr val="648B92"/>
                </a:solidFill>
              </a:rPr>
              <a:t>Lorem ipsum dolor sit amet, consectetuer adipiscing elit. Maecenas porttitor congue massa. Fusce posuere, magna sed pulvinar ultricies, purus lectus malesuada libero, sit amet commodo magna eros quis urna.</a:t>
            </a:r>
          </a:p>
          <a:p>
            <a:pPr algn="r"/>
            <a:endParaRPr lang="en-US" dirty="0">
              <a:solidFill>
                <a:srgbClr val="648B92"/>
              </a:solidFill>
            </a:endParaRPr>
          </a:p>
        </p:txBody>
      </p:sp>
    </p:spTree>
    <p:extLst>
      <p:ext uri="{BB962C8B-B14F-4D97-AF65-F5344CB8AC3E}">
        <p14:creationId xmlns:p14="http://schemas.microsoft.com/office/powerpoint/2010/main" val="3211026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1000"/>
                            </p:stCondLst>
                            <p:childTnLst>
                              <p:par>
                                <p:cTn id="5" presetID="22" presetClass="entr" presetSubtype="4"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down)">
                                      <p:cBhvr>
                                        <p:cTn id="7" dur="250"/>
                                        <p:tgtEl>
                                          <p:spTgt spid="25"/>
                                        </p:tgtEl>
                                      </p:cBhvr>
                                    </p:animEffect>
                                  </p:childTnLst>
                                </p:cTn>
                              </p:par>
                            </p:childTnLst>
                          </p:cTn>
                        </p:par>
                        <p:par>
                          <p:cTn id="8" fill="hold">
                            <p:stCondLst>
                              <p:cond delay="1250"/>
                            </p:stCondLst>
                            <p:childTnLst>
                              <p:par>
                                <p:cTn id="9" presetID="22" presetClass="entr" presetSubtype="1"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wipe(up)">
                                      <p:cBhvr>
                                        <p:cTn id="11" dur="250"/>
                                        <p:tgtEl>
                                          <p:spTgt spid="28"/>
                                        </p:tgtEl>
                                      </p:cBhvr>
                                    </p:animEffect>
                                  </p:childTnLst>
                                </p:cTn>
                              </p:par>
                            </p:childTnLst>
                          </p:cTn>
                        </p:par>
                        <p:par>
                          <p:cTn id="12" fill="hold">
                            <p:stCondLst>
                              <p:cond delay="1500"/>
                            </p:stCondLst>
                            <p:childTnLst>
                              <p:par>
                                <p:cTn id="13" presetID="22" presetClass="entr" presetSubtype="4" fill="hold" grpId="0" nodeType="after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wipe(down)">
                                      <p:cBhvr>
                                        <p:cTn id="15" dur="250"/>
                                        <p:tgtEl>
                                          <p:spTgt spid="29"/>
                                        </p:tgtEl>
                                      </p:cBhvr>
                                    </p:animEffect>
                                  </p:childTnLst>
                                </p:cTn>
                              </p:par>
                            </p:childTnLst>
                          </p:cTn>
                        </p:par>
                        <p:par>
                          <p:cTn id="16" fill="hold">
                            <p:stCondLst>
                              <p:cond delay="1750"/>
                            </p:stCondLst>
                            <p:childTnLst>
                              <p:par>
                                <p:cTn id="17" presetID="22" presetClass="entr" presetSubtype="1"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wipe(up)">
                                      <p:cBhvr>
                                        <p:cTn id="19" dur="250"/>
                                        <p:tgtEl>
                                          <p:spTgt spid="32"/>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wipe(down)">
                                      <p:cBhvr>
                                        <p:cTn id="23" dur="250"/>
                                        <p:tgtEl>
                                          <p:spTgt spid="18"/>
                                        </p:tgtEl>
                                      </p:cBhvr>
                                    </p:animEffect>
                                  </p:childTnLst>
                                </p:cTn>
                              </p:par>
                            </p:childTnLst>
                          </p:cTn>
                        </p:par>
                        <p:par>
                          <p:cTn id="24" fill="hold">
                            <p:stCondLst>
                              <p:cond delay="2250"/>
                            </p:stCondLst>
                            <p:childTnLst>
                              <p:par>
                                <p:cTn id="25" presetID="10" presetClass="entr" presetSubtype="0" fill="hold" grpId="0" nodeType="afterEffect">
                                  <p:stCondLst>
                                    <p:cond delay="0"/>
                                  </p:stCondLst>
                                  <p:childTnLst>
                                    <p:set>
                                      <p:cBhvr>
                                        <p:cTn id="26" dur="1" fill="hold">
                                          <p:stCondLst>
                                            <p:cond delay="0"/>
                                          </p:stCondLst>
                                        </p:cTn>
                                        <p:tgtEl>
                                          <p:spTgt spid="38"/>
                                        </p:tgtEl>
                                        <p:attrNameLst>
                                          <p:attrName>style.visibility</p:attrName>
                                        </p:attrNameLst>
                                      </p:cBhvr>
                                      <p:to>
                                        <p:strVal val="visible"/>
                                      </p:to>
                                    </p:set>
                                    <p:animEffect transition="in" filter="fade">
                                      <p:cBhvr>
                                        <p:cTn id="27" dur="500"/>
                                        <p:tgtEl>
                                          <p:spTgt spid="38"/>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fad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8" grpId="0" animBg="1"/>
      <p:bldP spid="29" grpId="0" animBg="1"/>
      <p:bldP spid="32" grpId="0" animBg="1"/>
      <p:bldP spid="18" grpId="0" animBg="1"/>
      <p:bldP spid="38" grpId="0"/>
      <p:bldP spid="39"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Shape 7">
            <a:extLst>
              <a:ext uri="{FF2B5EF4-FFF2-40B4-BE49-F238E27FC236}">
                <a16:creationId xmlns:a16="http://schemas.microsoft.com/office/drawing/2014/main" id="{4BA69B7E-AA10-E3D4-6C64-3B05FDC7FA6C}"/>
              </a:ext>
            </a:extLst>
          </p:cNvPr>
          <p:cNvSpPr>
            <a:spLocks noGrp="1" noRot="1" noMove="1" noResize="1" noEditPoints="1" noAdjustHandles="1" noChangeArrowheads="1" noChangeShapeType="1"/>
          </p:cNvSpPr>
          <p:nvPr/>
        </p:nvSpPr>
        <p:spPr>
          <a:xfrm>
            <a:off x="266702" y="317172"/>
            <a:ext cx="11658599" cy="6223656"/>
          </a:xfrm>
          <a:custGeom>
            <a:avLst/>
            <a:gdLst>
              <a:gd name="connsiteX0" fmla="*/ 3107196 w 11658599"/>
              <a:gd name="connsiteY0" fmla="*/ 5885034 h 6223656"/>
              <a:gd name="connsiteX1" fmla="*/ 3147888 w 11658599"/>
              <a:gd name="connsiteY1" fmla="*/ 5902473 h 6223656"/>
              <a:gd name="connsiteX2" fmla="*/ 3227098 w 11658599"/>
              <a:gd name="connsiteY2" fmla="*/ 5938025 h 6223656"/>
              <a:gd name="connsiteX3" fmla="*/ 3203611 w 11658599"/>
              <a:gd name="connsiteY3" fmla="*/ 5928353 h 6223656"/>
              <a:gd name="connsiteX4" fmla="*/ 3107548 w 11658599"/>
              <a:gd name="connsiteY4" fmla="*/ 5885214 h 6223656"/>
              <a:gd name="connsiteX5" fmla="*/ 2587990 w 11658599"/>
              <a:gd name="connsiteY5" fmla="*/ 5618794 h 6223656"/>
              <a:gd name="connsiteX6" fmla="*/ 2605224 w 11658599"/>
              <a:gd name="connsiteY6" fmla="*/ 5625463 h 6223656"/>
              <a:gd name="connsiteX7" fmla="*/ 2601251 w 11658599"/>
              <a:gd name="connsiteY7" fmla="*/ 5630945 h 6223656"/>
              <a:gd name="connsiteX8" fmla="*/ 2578705 w 11658599"/>
              <a:gd name="connsiteY8" fmla="*/ 5619316 h 6223656"/>
              <a:gd name="connsiteX9" fmla="*/ 2578081 w 11658599"/>
              <a:gd name="connsiteY9" fmla="*/ 5618935 h 6223656"/>
              <a:gd name="connsiteX10" fmla="*/ 2478489 w 11658599"/>
              <a:gd name="connsiteY10" fmla="*/ 5535474 h 6223656"/>
              <a:gd name="connsiteX11" fmla="*/ 2482461 w 11658599"/>
              <a:gd name="connsiteY11" fmla="*/ 5537872 h 6223656"/>
              <a:gd name="connsiteX12" fmla="*/ 2501825 w 11658599"/>
              <a:gd name="connsiteY12" fmla="*/ 5550128 h 6223656"/>
              <a:gd name="connsiteX13" fmla="*/ 2501945 w 11658599"/>
              <a:gd name="connsiteY13" fmla="*/ 5554713 h 6223656"/>
              <a:gd name="connsiteX14" fmla="*/ 2496245 w 11658599"/>
              <a:gd name="connsiteY14" fmla="*/ 5548790 h 6223656"/>
              <a:gd name="connsiteX15" fmla="*/ 5171771 w 11658599"/>
              <a:gd name="connsiteY15" fmla="*/ 4549682 h 6223656"/>
              <a:gd name="connsiteX16" fmla="*/ 5174269 w 11658599"/>
              <a:gd name="connsiteY16" fmla="*/ 4554519 h 6223656"/>
              <a:gd name="connsiteX17" fmla="*/ 5179077 w 11658599"/>
              <a:gd name="connsiteY17" fmla="*/ 4565687 h 6223656"/>
              <a:gd name="connsiteX18" fmla="*/ 5197401 w 11658599"/>
              <a:gd name="connsiteY18" fmla="*/ 4581975 h 6223656"/>
              <a:gd name="connsiteX19" fmla="*/ 5217245 w 11658599"/>
              <a:gd name="connsiteY19" fmla="*/ 4598155 h 6223656"/>
              <a:gd name="connsiteX20" fmla="*/ 5213861 w 11658599"/>
              <a:gd name="connsiteY20" fmla="*/ 4591330 h 6223656"/>
              <a:gd name="connsiteX21" fmla="*/ 5210628 w 11658599"/>
              <a:gd name="connsiteY21" fmla="*/ 4585801 h 6223656"/>
              <a:gd name="connsiteX22" fmla="*/ 5391155 w 11658599"/>
              <a:gd name="connsiteY22" fmla="*/ 4491099 h 6223656"/>
              <a:gd name="connsiteX23" fmla="*/ 5391875 w 11658599"/>
              <a:gd name="connsiteY23" fmla="*/ 4495829 h 6223656"/>
              <a:gd name="connsiteX24" fmla="*/ 5391155 w 11658599"/>
              <a:gd name="connsiteY24" fmla="*/ 4491099 h 6223656"/>
              <a:gd name="connsiteX25" fmla="*/ 4982626 w 11658599"/>
              <a:gd name="connsiteY25" fmla="*/ 4471730 h 6223656"/>
              <a:gd name="connsiteX26" fmla="*/ 4999282 w 11658599"/>
              <a:gd name="connsiteY26" fmla="*/ 4497552 h 6223656"/>
              <a:gd name="connsiteX27" fmla="*/ 5032761 w 11658599"/>
              <a:gd name="connsiteY27" fmla="*/ 4521757 h 6223656"/>
              <a:gd name="connsiteX28" fmla="*/ 5026293 w 11658599"/>
              <a:gd name="connsiteY28" fmla="*/ 4516212 h 6223656"/>
              <a:gd name="connsiteX29" fmla="*/ 5010686 w 11658599"/>
              <a:gd name="connsiteY29" fmla="*/ 4502440 h 6223656"/>
              <a:gd name="connsiteX30" fmla="*/ 5064429 w 11658599"/>
              <a:gd name="connsiteY30" fmla="*/ 4438725 h 6223656"/>
              <a:gd name="connsiteX31" fmla="*/ 5082483 w 11658599"/>
              <a:gd name="connsiteY31" fmla="*/ 4466166 h 6223656"/>
              <a:gd name="connsiteX32" fmla="*/ 5094392 w 11658599"/>
              <a:gd name="connsiteY32" fmla="*/ 4487747 h 6223656"/>
              <a:gd name="connsiteX33" fmla="*/ 5140551 w 11658599"/>
              <a:gd name="connsiteY33" fmla="*/ 4531434 h 6223656"/>
              <a:gd name="connsiteX34" fmla="*/ 5147818 w 11658599"/>
              <a:gd name="connsiteY34" fmla="*/ 4537897 h 6223656"/>
              <a:gd name="connsiteX35" fmla="*/ 5144868 w 11658599"/>
              <a:gd name="connsiteY35" fmla="*/ 4532283 h 6223656"/>
              <a:gd name="connsiteX36" fmla="*/ 5137233 w 11658599"/>
              <a:gd name="connsiteY36" fmla="*/ 4517107 h 6223656"/>
              <a:gd name="connsiteX37" fmla="*/ 5137962 w 11658599"/>
              <a:gd name="connsiteY37" fmla="*/ 4517102 h 6223656"/>
              <a:gd name="connsiteX38" fmla="*/ 5115854 w 11658599"/>
              <a:gd name="connsiteY38" fmla="*/ 4495584 h 6223656"/>
              <a:gd name="connsiteX39" fmla="*/ 5074471 w 11658599"/>
              <a:gd name="connsiteY39" fmla="*/ 4447710 h 6223656"/>
              <a:gd name="connsiteX40" fmla="*/ 5338295 w 11658599"/>
              <a:gd name="connsiteY40" fmla="*/ 4383949 h 6223656"/>
              <a:gd name="connsiteX41" fmla="*/ 5339616 w 11658599"/>
              <a:gd name="connsiteY41" fmla="*/ 4385840 h 6223656"/>
              <a:gd name="connsiteX42" fmla="*/ 5337327 w 11658599"/>
              <a:gd name="connsiteY42" fmla="*/ 4384240 h 6223656"/>
              <a:gd name="connsiteX43" fmla="*/ 5333116 w 11658599"/>
              <a:gd name="connsiteY43" fmla="*/ 4381295 h 6223656"/>
              <a:gd name="connsiteX44" fmla="*/ 5337327 w 11658599"/>
              <a:gd name="connsiteY44" fmla="*/ 4384240 h 6223656"/>
              <a:gd name="connsiteX45" fmla="*/ 5335818 w 11658599"/>
              <a:gd name="connsiteY45" fmla="*/ 4384692 h 6223656"/>
              <a:gd name="connsiteX46" fmla="*/ 5018741 w 11658599"/>
              <a:gd name="connsiteY46" fmla="*/ 4372150 h 6223656"/>
              <a:gd name="connsiteX47" fmla="*/ 5044802 w 11658599"/>
              <a:gd name="connsiteY47" fmla="*/ 4410059 h 6223656"/>
              <a:gd name="connsiteX48" fmla="*/ 5046621 w 11658599"/>
              <a:gd name="connsiteY48" fmla="*/ 4411079 h 6223656"/>
              <a:gd name="connsiteX49" fmla="*/ 5050521 w 11658599"/>
              <a:gd name="connsiteY49" fmla="*/ 4411585 h 6223656"/>
              <a:gd name="connsiteX50" fmla="*/ 5022227 w 11658599"/>
              <a:gd name="connsiteY50" fmla="*/ 4375554 h 6223656"/>
              <a:gd name="connsiteX51" fmla="*/ 5010811 w 11658599"/>
              <a:gd name="connsiteY51" fmla="*/ 4328763 h 6223656"/>
              <a:gd name="connsiteX52" fmla="*/ 5009547 w 11658599"/>
              <a:gd name="connsiteY52" fmla="*/ 4328946 h 6223656"/>
              <a:gd name="connsiteX53" fmla="*/ 5009485 w 11658599"/>
              <a:gd name="connsiteY53" fmla="*/ 4328954 h 6223656"/>
              <a:gd name="connsiteX54" fmla="*/ 5013526 w 11658599"/>
              <a:gd name="connsiteY54" fmla="*/ 4328359 h 6223656"/>
              <a:gd name="connsiteX55" fmla="*/ 5010811 w 11658599"/>
              <a:gd name="connsiteY55" fmla="*/ 4328763 h 6223656"/>
              <a:gd name="connsiteX56" fmla="*/ 5011001 w 11658599"/>
              <a:gd name="connsiteY56" fmla="*/ 4328730 h 6223656"/>
              <a:gd name="connsiteX57" fmla="*/ 5013526 w 11658599"/>
              <a:gd name="connsiteY57" fmla="*/ 4328359 h 6223656"/>
              <a:gd name="connsiteX58" fmla="*/ 5487757 w 11658599"/>
              <a:gd name="connsiteY58" fmla="*/ 4315300 h 6223656"/>
              <a:gd name="connsiteX59" fmla="*/ 5493173 w 11658599"/>
              <a:gd name="connsiteY59" fmla="*/ 4323632 h 6223656"/>
              <a:gd name="connsiteX60" fmla="*/ 5489291 w 11658599"/>
              <a:gd name="connsiteY60" fmla="*/ 4316675 h 6223656"/>
              <a:gd name="connsiteX61" fmla="*/ 4960013 w 11658599"/>
              <a:gd name="connsiteY61" fmla="*/ 4307582 h 6223656"/>
              <a:gd name="connsiteX62" fmla="*/ 4962378 w 11658599"/>
              <a:gd name="connsiteY62" fmla="*/ 4310037 h 6223656"/>
              <a:gd name="connsiteX63" fmla="*/ 4964096 w 11658599"/>
              <a:gd name="connsiteY63" fmla="*/ 4313469 h 6223656"/>
              <a:gd name="connsiteX64" fmla="*/ 4960964 w 11658599"/>
              <a:gd name="connsiteY64" fmla="*/ 4313826 h 6223656"/>
              <a:gd name="connsiteX65" fmla="*/ 4957849 w 11658599"/>
              <a:gd name="connsiteY65" fmla="*/ 4309914 h 6223656"/>
              <a:gd name="connsiteX66" fmla="*/ 4960013 w 11658599"/>
              <a:gd name="connsiteY66" fmla="*/ 4307582 h 6223656"/>
              <a:gd name="connsiteX67" fmla="*/ 5192335 w 11658599"/>
              <a:gd name="connsiteY67" fmla="*/ 4273013 h 6223656"/>
              <a:gd name="connsiteX68" fmla="*/ 5202698 w 11658599"/>
              <a:gd name="connsiteY68" fmla="*/ 4284421 h 6223656"/>
              <a:gd name="connsiteX69" fmla="*/ 5205234 w 11658599"/>
              <a:gd name="connsiteY69" fmla="*/ 4287803 h 6223656"/>
              <a:gd name="connsiteX70" fmla="*/ 5198621 w 11658599"/>
              <a:gd name="connsiteY70" fmla="*/ 4280750 h 6223656"/>
              <a:gd name="connsiteX71" fmla="*/ 5179022 w 11658599"/>
              <a:gd name="connsiteY71" fmla="*/ 4258509 h 6223656"/>
              <a:gd name="connsiteX72" fmla="*/ 5180012 w 11658599"/>
              <a:gd name="connsiteY72" fmla="*/ 4259514 h 6223656"/>
              <a:gd name="connsiteX73" fmla="*/ 5180009 w 11658599"/>
              <a:gd name="connsiteY73" fmla="*/ 4259927 h 6223656"/>
              <a:gd name="connsiteX74" fmla="*/ 4976733 w 11658599"/>
              <a:gd name="connsiteY74" fmla="*/ 4256850 h 6223656"/>
              <a:gd name="connsiteX75" fmla="*/ 4976121 w 11658599"/>
              <a:gd name="connsiteY75" fmla="*/ 4257119 h 6223656"/>
              <a:gd name="connsiteX76" fmla="*/ 4976394 w 11658599"/>
              <a:gd name="connsiteY76" fmla="*/ 4256998 h 6223656"/>
              <a:gd name="connsiteX77" fmla="*/ 4978562 w 11658599"/>
              <a:gd name="connsiteY77" fmla="*/ 4256037 h 6223656"/>
              <a:gd name="connsiteX78" fmla="*/ 4976733 w 11658599"/>
              <a:gd name="connsiteY78" fmla="*/ 4256850 h 6223656"/>
              <a:gd name="connsiteX79" fmla="*/ 4977749 w 11658599"/>
              <a:gd name="connsiteY79" fmla="*/ 4256397 h 6223656"/>
              <a:gd name="connsiteX80" fmla="*/ 4978562 w 11658599"/>
              <a:gd name="connsiteY80" fmla="*/ 4256037 h 6223656"/>
              <a:gd name="connsiteX81" fmla="*/ 4832819 w 11658599"/>
              <a:gd name="connsiteY81" fmla="*/ 4252994 h 6223656"/>
              <a:gd name="connsiteX82" fmla="*/ 4833626 w 11658599"/>
              <a:gd name="connsiteY82" fmla="*/ 4253605 h 6223656"/>
              <a:gd name="connsiteX83" fmla="*/ 4839413 w 11658599"/>
              <a:gd name="connsiteY83" fmla="*/ 4261444 h 6223656"/>
              <a:gd name="connsiteX84" fmla="*/ 4838264 w 11658599"/>
              <a:gd name="connsiteY84" fmla="*/ 4260250 h 6223656"/>
              <a:gd name="connsiteX85" fmla="*/ 5532174 w 11658599"/>
              <a:gd name="connsiteY85" fmla="*/ 4245063 h 6223656"/>
              <a:gd name="connsiteX86" fmla="*/ 5534671 w 11658599"/>
              <a:gd name="connsiteY86" fmla="*/ 4249901 h 6223656"/>
              <a:gd name="connsiteX87" fmla="*/ 5539478 w 11658599"/>
              <a:gd name="connsiteY87" fmla="*/ 4261068 h 6223656"/>
              <a:gd name="connsiteX88" fmla="*/ 5557802 w 11658599"/>
              <a:gd name="connsiteY88" fmla="*/ 4277357 h 6223656"/>
              <a:gd name="connsiteX89" fmla="*/ 5577647 w 11658599"/>
              <a:gd name="connsiteY89" fmla="*/ 4293538 h 6223656"/>
              <a:gd name="connsiteX90" fmla="*/ 5574261 w 11658599"/>
              <a:gd name="connsiteY90" fmla="*/ 4286713 h 6223656"/>
              <a:gd name="connsiteX91" fmla="*/ 5571027 w 11658599"/>
              <a:gd name="connsiteY91" fmla="*/ 4281184 h 6223656"/>
              <a:gd name="connsiteX92" fmla="*/ 4931987 w 11658599"/>
              <a:gd name="connsiteY92" fmla="*/ 4243430 h 6223656"/>
              <a:gd name="connsiteX93" fmla="*/ 4934888 w 11658599"/>
              <a:gd name="connsiteY93" fmla="*/ 4244576 h 6223656"/>
              <a:gd name="connsiteX94" fmla="*/ 4929584 w 11658599"/>
              <a:gd name="connsiteY94" fmla="*/ 4245560 h 6223656"/>
              <a:gd name="connsiteX95" fmla="*/ 4931987 w 11658599"/>
              <a:gd name="connsiteY95" fmla="*/ 4243430 h 6223656"/>
              <a:gd name="connsiteX96" fmla="*/ 5143129 w 11658599"/>
              <a:gd name="connsiteY96" fmla="*/ 4229802 h 6223656"/>
              <a:gd name="connsiteX97" fmla="*/ 5146144 w 11658599"/>
              <a:gd name="connsiteY97" fmla="*/ 4230715 h 6223656"/>
              <a:gd name="connsiteX98" fmla="*/ 5158216 w 11658599"/>
              <a:gd name="connsiteY98" fmla="*/ 4250140 h 6223656"/>
              <a:gd name="connsiteX99" fmla="*/ 5148960 w 11658599"/>
              <a:gd name="connsiteY99" fmla="*/ 4240779 h 6223656"/>
              <a:gd name="connsiteX100" fmla="*/ 5143129 w 11658599"/>
              <a:gd name="connsiteY100" fmla="*/ 4229802 h 6223656"/>
              <a:gd name="connsiteX101" fmla="*/ 5356875 w 11658599"/>
              <a:gd name="connsiteY101" fmla="*/ 4192149 h 6223656"/>
              <a:gd name="connsiteX102" fmla="*/ 5355974 w 11658599"/>
              <a:gd name="connsiteY102" fmla="*/ 4194170 h 6223656"/>
              <a:gd name="connsiteX103" fmla="*/ 5362665 w 11658599"/>
              <a:gd name="connsiteY103" fmla="*/ 4202282 h 6223656"/>
              <a:gd name="connsiteX104" fmla="*/ 5361200 w 11658599"/>
              <a:gd name="connsiteY104" fmla="*/ 4196733 h 6223656"/>
              <a:gd name="connsiteX105" fmla="*/ 5356875 w 11658599"/>
              <a:gd name="connsiteY105" fmla="*/ 4192149 h 6223656"/>
              <a:gd name="connsiteX106" fmla="*/ 4900594 w 11658599"/>
              <a:gd name="connsiteY106" fmla="*/ 4191900 h 6223656"/>
              <a:gd name="connsiteX107" fmla="*/ 4902615 w 11658599"/>
              <a:gd name="connsiteY107" fmla="*/ 4194530 h 6223656"/>
              <a:gd name="connsiteX108" fmla="*/ 4921581 w 11658599"/>
              <a:gd name="connsiteY108" fmla="*/ 4226091 h 6223656"/>
              <a:gd name="connsiteX109" fmla="*/ 4908965 w 11658599"/>
              <a:gd name="connsiteY109" fmla="*/ 4212107 h 6223656"/>
              <a:gd name="connsiteX110" fmla="*/ 4898593 w 11658599"/>
              <a:gd name="connsiteY110" fmla="*/ 4196310 h 6223656"/>
              <a:gd name="connsiteX111" fmla="*/ 5246044 w 11658599"/>
              <a:gd name="connsiteY111" fmla="*/ 4187058 h 6223656"/>
              <a:gd name="connsiteX112" fmla="*/ 5258980 w 11658599"/>
              <a:gd name="connsiteY112" fmla="*/ 4201442 h 6223656"/>
              <a:gd name="connsiteX113" fmla="*/ 5275805 w 11658599"/>
              <a:gd name="connsiteY113" fmla="*/ 4218712 h 6223656"/>
              <a:gd name="connsiteX114" fmla="*/ 5282030 w 11658599"/>
              <a:gd name="connsiteY114" fmla="*/ 4223877 h 6223656"/>
              <a:gd name="connsiteX115" fmla="*/ 5284575 w 11658599"/>
              <a:gd name="connsiteY115" fmla="*/ 4227920 h 6223656"/>
              <a:gd name="connsiteX116" fmla="*/ 5269333 w 11658599"/>
              <a:gd name="connsiteY116" fmla="*/ 4213083 h 6223656"/>
              <a:gd name="connsiteX117" fmla="*/ 5251040 w 11658599"/>
              <a:gd name="connsiteY117" fmla="*/ 4195171 h 6223656"/>
              <a:gd name="connsiteX118" fmla="*/ 5751556 w 11658599"/>
              <a:gd name="connsiteY118" fmla="*/ 4186480 h 6223656"/>
              <a:gd name="connsiteX119" fmla="*/ 5752278 w 11658599"/>
              <a:gd name="connsiteY119" fmla="*/ 4191210 h 6223656"/>
              <a:gd name="connsiteX120" fmla="*/ 5751556 w 11658599"/>
              <a:gd name="connsiteY120" fmla="*/ 4186480 h 6223656"/>
              <a:gd name="connsiteX121" fmla="*/ 4895531 w 11658599"/>
              <a:gd name="connsiteY121" fmla="*/ 4185787 h 6223656"/>
              <a:gd name="connsiteX122" fmla="*/ 4897818 w 11658599"/>
              <a:gd name="connsiteY122" fmla="*/ 4195130 h 6223656"/>
              <a:gd name="connsiteX123" fmla="*/ 4895304 w 11658599"/>
              <a:gd name="connsiteY123" fmla="*/ 4191302 h 6223656"/>
              <a:gd name="connsiteX124" fmla="*/ 4892713 w 11658599"/>
              <a:gd name="connsiteY124" fmla="*/ 4188694 h 6223656"/>
              <a:gd name="connsiteX125" fmla="*/ 4893631 w 11658599"/>
              <a:gd name="connsiteY125" fmla="*/ 4182840 h 6223656"/>
              <a:gd name="connsiteX126" fmla="*/ 4895881 w 11658599"/>
              <a:gd name="connsiteY126" fmla="*/ 4185768 h 6223656"/>
              <a:gd name="connsiteX127" fmla="*/ 4895531 w 11658599"/>
              <a:gd name="connsiteY127" fmla="*/ 4185787 h 6223656"/>
              <a:gd name="connsiteX128" fmla="*/ 4858487 w 11658599"/>
              <a:gd name="connsiteY128" fmla="*/ 4166180 h 6223656"/>
              <a:gd name="connsiteX129" fmla="*/ 4864219 w 11658599"/>
              <a:gd name="connsiteY129" fmla="*/ 4167337 h 6223656"/>
              <a:gd name="connsiteX130" fmla="*/ 4873595 w 11658599"/>
              <a:gd name="connsiteY130" fmla="*/ 4177177 h 6223656"/>
              <a:gd name="connsiteX131" fmla="*/ 4875748 w 11658599"/>
              <a:gd name="connsiteY131" fmla="*/ 4181009 h 6223656"/>
              <a:gd name="connsiteX132" fmla="*/ 4866627 w 11658599"/>
              <a:gd name="connsiteY132" fmla="*/ 4173797 h 6223656"/>
              <a:gd name="connsiteX133" fmla="*/ 4862385 w 11658599"/>
              <a:gd name="connsiteY133" fmla="*/ 4170750 h 6223656"/>
              <a:gd name="connsiteX134" fmla="*/ 4858640 w 11658599"/>
              <a:gd name="connsiteY134" fmla="*/ 4166839 h 6223656"/>
              <a:gd name="connsiteX135" fmla="*/ 5205031 w 11658599"/>
              <a:gd name="connsiteY135" fmla="*/ 4149936 h 6223656"/>
              <a:gd name="connsiteX136" fmla="*/ 5210759 w 11658599"/>
              <a:gd name="connsiteY136" fmla="*/ 4152073 h 6223656"/>
              <a:gd name="connsiteX137" fmla="*/ 5219838 w 11658599"/>
              <a:gd name="connsiteY137" fmla="*/ 4159247 h 6223656"/>
              <a:gd name="connsiteX138" fmla="*/ 5229792 w 11658599"/>
              <a:gd name="connsiteY138" fmla="*/ 4173592 h 6223656"/>
              <a:gd name="connsiteX139" fmla="*/ 5228816 w 11658599"/>
              <a:gd name="connsiteY139" fmla="*/ 4172942 h 6223656"/>
              <a:gd name="connsiteX140" fmla="*/ 5205031 w 11658599"/>
              <a:gd name="connsiteY140" fmla="*/ 4149936 h 6223656"/>
              <a:gd name="connsiteX141" fmla="*/ 5424830 w 11658599"/>
              <a:gd name="connsiteY141" fmla="*/ 4134106 h 6223656"/>
              <a:gd name="connsiteX142" fmla="*/ 5442885 w 11658599"/>
              <a:gd name="connsiteY142" fmla="*/ 4161550 h 6223656"/>
              <a:gd name="connsiteX143" fmla="*/ 5454792 w 11658599"/>
              <a:gd name="connsiteY143" fmla="*/ 4183129 h 6223656"/>
              <a:gd name="connsiteX144" fmla="*/ 5500952 w 11658599"/>
              <a:gd name="connsiteY144" fmla="*/ 4226819 h 6223656"/>
              <a:gd name="connsiteX145" fmla="*/ 5508222 w 11658599"/>
              <a:gd name="connsiteY145" fmla="*/ 4233281 h 6223656"/>
              <a:gd name="connsiteX146" fmla="*/ 5505271 w 11658599"/>
              <a:gd name="connsiteY146" fmla="*/ 4227666 h 6223656"/>
              <a:gd name="connsiteX147" fmla="*/ 5497635 w 11658599"/>
              <a:gd name="connsiteY147" fmla="*/ 4212490 h 6223656"/>
              <a:gd name="connsiteX148" fmla="*/ 5498364 w 11658599"/>
              <a:gd name="connsiteY148" fmla="*/ 4212486 h 6223656"/>
              <a:gd name="connsiteX149" fmla="*/ 5476257 w 11658599"/>
              <a:gd name="connsiteY149" fmla="*/ 4190967 h 6223656"/>
              <a:gd name="connsiteX150" fmla="*/ 5434873 w 11658599"/>
              <a:gd name="connsiteY150" fmla="*/ 4143091 h 6223656"/>
              <a:gd name="connsiteX151" fmla="*/ 5331691 w 11658599"/>
              <a:gd name="connsiteY151" fmla="*/ 4119461 h 6223656"/>
              <a:gd name="connsiteX152" fmla="*/ 5335204 w 11658599"/>
              <a:gd name="connsiteY152" fmla="*/ 4123936 h 6223656"/>
              <a:gd name="connsiteX153" fmla="*/ 5336071 w 11658599"/>
              <a:gd name="connsiteY153" fmla="*/ 4127547 h 6223656"/>
              <a:gd name="connsiteX154" fmla="*/ 5210719 w 11658599"/>
              <a:gd name="connsiteY154" fmla="*/ 4111235 h 6223656"/>
              <a:gd name="connsiteX155" fmla="*/ 5209388 w 11658599"/>
              <a:gd name="connsiteY155" fmla="*/ 4111414 h 6223656"/>
              <a:gd name="connsiteX156" fmla="*/ 5209327 w 11658599"/>
              <a:gd name="connsiteY156" fmla="*/ 4111419 h 6223656"/>
              <a:gd name="connsiteX157" fmla="*/ 5372713 w 11658599"/>
              <a:gd name="connsiteY157" fmla="*/ 4089782 h 6223656"/>
              <a:gd name="connsiteX158" fmla="*/ 5380501 w 11658599"/>
              <a:gd name="connsiteY158" fmla="*/ 4099072 h 6223656"/>
              <a:gd name="connsiteX159" fmla="*/ 5376925 w 11658599"/>
              <a:gd name="connsiteY159" fmla="*/ 4100389 h 6223656"/>
              <a:gd name="connsiteX160" fmla="*/ 5374354 w 11658599"/>
              <a:gd name="connsiteY160" fmla="*/ 4097621 h 6223656"/>
              <a:gd name="connsiteX161" fmla="*/ 5373592 w 11658599"/>
              <a:gd name="connsiteY161" fmla="*/ 4096405 h 6223656"/>
              <a:gd name="connsiteX162" fmla="*/ 5371771 w 11658599"/>
              <a:gd name="connsiteY162" fmla="*/ 4091333 h 6223656"/>
              <a:gd name="connsiteX163" fmla="*/ 5372713 w 11658599"/>
              <a:gd name="connsiteY163" fmla="*/ 4089782 h 6223656"/>
              <a:gd name="connsiteX164" fmla="*/ 5698699 w 11658599"/>
              <a:gd name="connsiteY164" fmla="*/ 4079332 h 6223656"/>
              <a:gd name="connsiteX165" fmla="*/ 5700018 w 11658599"/>
              <a:gd name="connsiteY165" fmla="*/ 4081225 h 6223656"/>
              <a:gd name="connsiteX166" fmla="*/ 5697729 w 11658599"/>
              <a:gd name="connsiteY166" fmla="*/ 4079621 h 6223656"/>
              <a:gd name="connsiteX167" fmla="*/ 5693519 w 11658599"/>
              <a:gd name="connsiteY167" fmla="*/ 4076678 h 6223656"/>
              <a:gd name="connsiteX168" fmla="*/ 5697729 w 11658599"/>
              <a:gd name="connsiteY168" fmla="*/ 4079621 h 6223656"/>
              <a:gd name="connsiteX169" fmla="*/ 5696220 w 11658599"/>
              <a:gd name="connsiteY169" fmla="*/ 4080076 h 6223656"/>
              <a:gd name="connsiteX170" fmla="*/ 5286312 w 11658599"/>
              <a:gd name="connsiteY170" fmla="*/ 4074564 h 6223656"/>
              <a:gd name="connsiteX171" fmla="*/ 5290408 w 11658599"/>
              <a:gd name="connsiteY171" fmla="*/ 4076235 h 6223656"/>
              <a:gd name="connsiteX172" fmla="*/ 5303309 w 11658599"/>
              <a:gd name="connsiteY172" fmla="*/ 4097732 h 6223656"/>
              <a:gd name="connsiteX173" fmla="*/ 5292789 w 11658599"/>
              <a:gd name="connsiteY173" fmla="*/ 4085696 h 6223656"/>
              <a:gd name="connsiteX174" fmla="*/ 5288977 w 11658599"/>
              <a:gd name="connsiteY174" fmla="*/ 4080615 h 6223656"/>
              <a:gd name="connsiteX175" fmla="*/ 5286832 w 11658599"/>
              <a:gd name="connsiteY175" fmla="*/ 4077167 h 6223656"/>
              <a:gd name="connsiteX176" fmla="*/ 5254556 w 11658599"/>
              <a:gd name="connsiteY176" fmla="*/ 4027263 h 6223656"/>
              <a:gd name="connsiteX177" fmla="*/ 5256167 w 11658599"/>
              <a:gd name="connsiteY177" fmla="*/ 4029088 h 6223656"/>
              <a:gd name="connsiteX178" fmla="*/ 5263302 w 11658599"/>
              <a:gd name="connsiteY178" fmla="*/ 4040466 h 6223656"/>
              <a:gd name="connsiteX179" fmla="*/ 5263506 w 11658599"/>
              <a:gd name="connsiteY179" fmla="*/ 4040840 h 6223656"/>
              <a:gd name="connsiteX180" fmla="*/ 5370332 w 11658599"/>
              <a:gd name="connsiteY180" fmla="*/ 4024273 h 6223656"/>
              <a:gd name="connsiteX181" fmla="*/ 5369947 w 11658599"/>
              <a:gd name="connsiteY181" fmla="*/ 4024331 h 6223656"/>
              <a:gd name="connsiteX182" fmla="*/ 5369888 w 11658599"/>
              <a:gd name="connsiteY182" fmla="*/ 4024337 h 6223656"/>
              <a:gd name="connsiteX183" fmla="*/ 5373931 w 11658599"/>
              <a:gd name="connsiteY183" fmla="*/ 4023741 h 6223656"/>
              <a:gd name="connsiteX184" fmla="*/ 5370332 w 11658599"/>
              <a:gd name="connsiteY184" fmla="*/ 4024273 h 6223656"/>
              <a:gd name="connsiteX185" fmla="*/ 5371402 w 11658599"/>
              <a:gd name="connsiteY185" fmla="*/ 4024113 h 6223656"/>
              <a:gd name="connsiteX186" fmla="*/ 5373931 w 11658599"/>
              <a:gd name="connsiteY186" fmla="*/ 4023741 h 6223656"/>
              <a:gd name="connsiteX187" fmla="*/ 5848157 w 11658599"/>
              <a:gd name="connsiteY187" fmla="*/ 4010683 h 6223656"/>
              <a:gd name="connsiteX188" fmla="*/ 5853577 w 11658599"/>
              <a:gd name="connsiteY188" fmla="*/ 4019014 h 6223656"/>
              <a:gd name="connsiteX189" fmla="*/ 5849695 w 11658599"/>
              <a:gd name="connsiteY189" fmla="*/ 4012057 h 6223656"/>
              <a:gd name="connsiteX190" fmla="*/ 5324455 w 11658599"/>
              <a:gd name="connsiteY190" fmla="*/ 3987980 h 6223656"/>
              <a:gd name="connsiteX191" fmla="*/ 5324456 w 11658599"/>
              <a:gd name="connsiteY191" fmla="*/ 3987981 h 6223656"/>
              <a:gd name="connsiteX192" fmla="*/ 5325495 w 11658599"/>
              <a:gd name="connsiteY192" fmla="*/ 3992227 h 6223656"/>
              <a:gd name="connsiteX193" fmla="*/ 5337135 w 11658599"/>
              <a:gd name="connsiteY193" fmla="*/ 3952232 h 6223656"/>
              <a:gd name="connsiteX194" fmla="*/ 5336796 w 11658599"/>
              <a:gd name="connsiteY194" fmla="*/ 3952382 h 6223656"/>
              <a:gd name="connsiteX195" fmla="*/ 5336524 w 11658599"/>
              <a:gd name="connsiteY195" fmla="*/ 3952501 h 6223656"/>
              <a:gd name="connsiteX196" fmla="*/ 1950408 w 11658599"/>
              <a:gd name="connsiteY196" fmla="*/ 3952133 h 6223656"/>
              <a:gd name="connsiteX197" fmla="*/ 1952920 w 11658599"/>
              <a:gd name="connsiteY197" fmla="*/ 3959389 h 6223656"/>
              <a:gd name="connsiteX198" fmla="*/ 1969573 w 11658599"/>
              <a:gd name="connsiteY198" fmla="*/ 3974167 h 6223656"/>
              <a:gd name="connsiteX199" fmla="*/ 2003846 w 11658599"/>
              <a:gd name="connsiteY199" fmla="*/ 3990209 h 6223656"/>
              <a:gd name="connsiteX200" fmla="*/ 2015220 w 11658599"/>
              <a:gd name="connsiteY200" fmla="*/ 3999175 h 6223656"/>
              <a:gd name="connsiteX201" fmla="*/ 2024387 w 11658599"/>
              <a:gd name="connsiteY201" fmla="*/ 3999832 h 6223656"/>
              <a:gd name="connsiteX202" fmla="*/ 2014186 w 11658599"/>
              <a:gd name="connsiteY202" fmla="*/ 3992697 h 6223656"/>
              <a:gd name="connsiteX203" fmla="*/ 1966069 w 11658599"/>
              <a:gd name="connsiteY203" fmla="*/ 3961530 h 6223656"/>
              <a:gd name="connsiteX204" fmla="*/ 5338964 w 11658599"/>
              <a:gd name="connsiteY204" fmla="*/ 3951419 h 6223656"/>
              <a:gd name="connsiteX205" fmla="*/ 5337135 w 11658599"/>
              <a:gd name="connsiteY205" fmla="*/ 3952232 h 6223656"/>
              <a:gd name="connsiteX206" fmla="*/ 5338151 w 11658599"/>
              <a:gd name="connsiteY206" fmla="*/ 3951780 h 6223656"/>
              <a:gd name="connsiteX207" fmla="*/ 5338964 w 11658599"/>
              <a:gd name="connsiteY207" fmla="*/ 3951419 h 6223656"/>
              <a:gd name="connsiteX208" fmla="*/ 5338964 w 11658599"/>
              <a:gd name="connsiteY208" fmla="*/ 3951419 h 6223656"/>
              <a:gd name="connsiteX209" fmla="*/ 5339148 w 11658599"/>
              <a:gd name="connsiteY209" fmla="*/ 3951496 h 6223656"/>
              <a:gd name="connsiteX210" fmla="*/ 5349760 w 11658599"/>
              <a:gd name="connsiteY210" fmla="*/ 3966159 h 6223656"/>
              <a:gd name="connsiteX211" fmla="*/ 5346932 w 11658599"/>
              <a:gd name="connsiteY211" fmla="*/ 3963433 h 6223656"/>
              <a:gd name="connsiteX212" fmla="*/ 5338964 w 11658599"/>
              <a:gd name="connsiteY212" fmla="*/ 3951419 h 6223656"/>
              <a:gd name="connsiteX213" fmla="*/ 1939377 w 11658599"/>
              <a:gd name="connsiteY213" fmla="*/ 3909868 h 6223656"/>
              <a:gd name="connsiteX214" fmla="*/ 1944154 w 11658599"/>
              <a:gd name="connsiteY214" fmla="*/ 3914646 h 6223656"/>
              <a:gd name="connsiteX215" fmla="*/ 1987286 w 11658599"/>
              <a:gd name="connsiteY215" fmla="*/ 3957778 h 6223656"/>
              <a:gd name="connsiteX216" fmla="*/ 2047670 w 11658599"/>
              <a:gd name="connsiteY216" fmla="*/ 4000910 h 6223656"/>
              <a:gd name="connsiteX217" fmla="*/ 2059584 w 11658599"/>
              <a:gd name="connsiteY217" fmla="*/ 4010441 h 6223656"/>
              <a:gd name="connsiteX218" fmla="*/ 2056800 w 11658599"/>
              <a:gd name="connsiteY218" fmla="*/ 4004780 h 6223656"/>
              <a:gd name="connsiteX219" fmla="*/ 2037001 w 11658599"/>
              <a:gd name="connsiteY219" fmla="*/ 3985362 h 6223656"/>
              <a:gd name="connsiteX220" fmla="*/ 1982010 w 11658599"/>
              <a:gd name="connsiteY220" fmla="*/ 3940666 h 6223656"/>
              <a:gd name="connsiteX221" fmla="*/ 1945996 w 11658599"/>
              <a:gd name="connsiteY221" fmla="*/ 3913631 h 6223656"/>
              <a:gd name="connsiteX222" fmla="*/ 1854854 w 11658599"/>
              <a:gd name="connsiteY222" fmla="*/ 3889625 h 6223656"/>
              <a:gd name="connsiteX223" fmla="*/ 1849642 w 11658599"/>
              <a:gd name="connsiteY223" fmla="*/ 3895610 h 6223656"/>
              <a:gd name="connsiteX224" fmla="*/ 1871014 w 11658599"/>
              <a:gd name="connsiteY224" fmla="*/ 3901896 h 6223656"/>
              <a:gd name="connsiteX225" fmla="*/ 1884864 w 11658599"/>
              <a:gd name="connsiteY225" fmla="*/ 3907631 h 6223656"/>
              <a:gd name="connsiteX226" fmla="*/ 5717275 w 11658599"/>
              <a:gd name="connsiteY226" fmla="*/ 3887532 h 6223656"/>
              <a:gd name="connsiteX227" fmla="*/ 5716378 w 11658599"/>
              <a:gd name="connsiteY227" fmla="*/ 3889552 h 6223656"/>
              <a:gd name="connsiteX228" fmla="*/ 5723068 w 11658599"/>
              <a:gd name="connsiteY228" fmla="*/ 3897665 h 6223656"/>
              <a:gd name="connsiteX229" fmla="*/ 5721603 w 11658599"/>
              <a:gd name="connsiteY229" fmla="*/ 3892116 h 6223656"/>
              <a:gd name="connsiteX230" fmla="*/ 5717275 w 11658599"/>
              <a:gd name="connsiteY230" fmla="*/ 3887532 h 6223656"/>
              <a:gd name="connsiteX231" fmla="*/ 1905142 w 11658599"/>
              <a:gd name="connsiteY231" fmla="*/ 3875634 h 6223656"/>
              <a:gd name="connsiteX232" fmla="*/ 1937223 w 11658599"/>
              <a:gd name="connsiteY232" fmla="*/ 3907715 h 6223656"/>
              <a:gd name="connsiteX233" fmla="*/ 1932054 w 11658599"/>
              <a:gd name="connsiteY233" fmla="*/ 3896330 h 6223656"/>
              <a:gd name="connsiteX234" fmla="*/ 1910562 w 11658599"/>
              <a:gd name="connsiteY234" fmla="*/ 3878488 h 6223656"/>
              <a:gd name="connsiteX235" fmla="*/ 5619056 w 11658599"/>
              <a:gd name="connsiteY235" fmla="*/ 3473904 h 6223656"/>
              <a:gd name="connsiteX236" fmla="*/ 5622760 w 11658599"/>
              <a:gd name="connsiteY236" fmla="*/ 3485111 h 6223656"/>
              <a:gd name="connsiteX237" fmla="*/ 5811345 w 11658599"/>
              <a:gd name="connsiteY237" fmla="*/ 3464417 h 6223656"/>
              <a:gd name="connsiteX238" fmla="*/ 5818629 w 11658599"/>
              <a:gd name="connsiteY238" fmla="*/ 3479291 h 6223656"/>
              <a:gd name="connsiteX239" fmla="*/ 0 w 11658599"/>
              <a:gd name="connsiteY239" fmla="*/ 3428416 h 6223656"/>
              <a:gd name="connsiteX240" fmla="*/ 3650 w 11658599"/>
              <a:gd name="connsiteY240" fmla="*/ 3431037 h 6223656"/>
              <a:gd name="connsiteX241" fmla="*/ 24336 w 11658599"/>
              <a:gd name="connsiteY241" fmla="*/ 3438081 h 6223656"/>
              <a:gd name="connsiteX242" fmla="*/ 69645 w 11658599"/>
              <a:gd name="connsiteY242" fmla="*/ 3476649 h 6223656"/>
              <a:gd name="connsiteX243" fmla="*/ 78358 w 11658599"/>
              <a:gd name="connsiteY243" fmla="*/ 3496293 h 6223656"/>
              <a:gd name="connsiteX244" fmla="*/ 98493 w 11658599"/>
              <a:gd name="connsiteY244" fmla="*/ 3533056 h 6223656"/>
              <a:gd name="connsiteX245" fmla="*/ 146321 w 11658599"/>
              <a:gd name="connsiteY245" fmla="*/ 3571804 h 6223656"/>
              <a:gd name="connsiteX246" fmla="*/ 158518 w 11658599"/>
              <a:gd name="connsiteY246" fmla="*/ 3578114 h 6223656"/>
              <a:gd name="connsiteX247" fmla="*/ 145159 w 11658599"/>
              <a:gd name="connsiteY247" fmla="*/ 3588023 h 6223656"/>
              <a:gd name="connsiteX248" fmla="*/ 149030 w 11658599"/>
              <a:gd name="connsiteY248" fmla="*/ 3604602 h 6223656"/>
              <a:gd name="connsiteX249" fmla="*/ 172072 w 11658599"/>
              <a:gd name="connsiteY249" fmla="*/ 3636141 h 6223656"/>
              <a:gd name="connsiteX250" fmla="*/ 184852 w 11658599"/>
              <a:gd name="connsiteY250" fmla="*/ 3634340 h 6223656"/>
              <a:gd name="connsiteX251" fmla="*/ 213317 w 11658599"/>
              <a:gd name="connsiteY251" fmla="*/ 3625512 h 6223656"/>
              <a:gd name="connsiteX252" fmla="*/ 266372 w 11658599"/>
              <a:gd name="connsiteY252" fmla="*/ 3626596 h 6223656"/>
              <a:gd name="connsiteX253" fmla="*/ 295805 w 11658599"/>
              <a:gd name="connsiteY253" fmla="*/ 3639574 h 6223656"/>
              <a:gd name="connsiteX254" fmla="*/ 297740 w 11658599"/>
              <a:gd name="connsiteY254" fmla="*/ 3647864 h 6223656"/>
              <a:gd name="connsiteX255" fmla="*/ 337242 w 11658599"/>
              <a:gd name="connsiteY255" fmla="*/ 3661562 h 6223656"/>
              <a:gd name="connsiteX256" fmla="*/ 339179 w 11658599"/>
              <a:gd name="connsiteY256" fmla="*/ 3669852 h 6223656"/>
              <a:gd name="connsiteX257" fmla="*/ 355830 w 11658599"/>
              <a:gd name="connsiteY257" fmla="*/ 3684631 h 6223656"/>
              <a:gd name="connsiteX258" fmla="*/ 324074 w 11658599"/>
              <a:gd name="connsiteY258" fmla="*/ 3704091 h 6223656"/>
              <a:gd name="connsiteX259" fmla="*/ 310518 w 11658599"/>
              <a:gd name="connsiteY259" fmla="*/ 3716704 h 6223656"/>
              <a:gd name="connsiteX260" fmla="*/ 298319 w 11658599"/>
              <a:gd name="connsiteY260" fmla="*/ 3745717 h 6223656"/>
              <a:gd name="connsiteX261" fmla="*/ 330074 w 11658599"/>
              <a:gd name="connsiteY261" fmla="*/ 3761578 h 6223656"/>
              <a:gd name="connsiteX262" fmla="*/ 374803 w 11658599"/>
              <a:gd name="connsiteY262" fmla="*/ 3772934 h 6223656"/>
              <a:gd name="connsiteX263" fmla="*/ 353890 w 11658599"/>
              <a:gd name="connsiteY263" fmla="*/ 3782304 h 6223656"/>
              <a:gd name="connsiteX264" fmla="*/ 347693 w 11658599"/>
              <a:gd name="connsiteY264" fmla="*/ 3798161 h 6223656"/>
              <a:gd name="connsiteX265" fmla="*/ 358729 w 11658599"/>
              <a:gd name="connsiteY265" fmla="*/ 3820688 h 6223656"/>
              <a:gd name="connsiteX266" fmla="*/ 377706 w 11658599"/>
              <a:gd name="connsiteY266" fmla="*/ 3838350 h 6223656"/>
              <a:gd name="connsiteX267" fmla="*/ 405782 w 11658599"/>
              <a:gd name="connsiteY267" fmla="*/ 3834928 h 6223656"/>
              <a:gd name="connsiteX268" fmla="*/ 427084 w 11658599"/>
              <a:gd name="connsiteY268" fmla="*/ 3820153 h 6223656"/>
              <a:gd name="connsiteX269" fmla="*/ 416238 w 11658599"/>
              <a:gd name="connsiteY269" fmla="*/ 3865564 h 6223656"/>
              <a:gd name="connsiteX270" fmla="*/ 426500 w 11658599"/>
              <a:gd name="connsiteY270" fmla="*/ 3863584 h 6223656"/>
              <a:gd name="connsiteX271" fmla="*/ 459611 w 11658599"/>
              <a:gd name="connsiteY271" fmla="*/ 3860523 h 6223656"/>
              <a:gd name="connsiteX272" fmla="*/ 468713 w 11658599"/>
              <a:gd name="connsiteY272" fmla="*/ 3874760 h 6223656"/>
              <a:gd name="connsiteX273" fmla="*/ 479751 w 11658599"/>
              <a:gd name="connsiteY273" fmla="*/ 3861965 h 6223656"/>
              <a:gd name="connsiteX274" fmla="*/ 485752 w 11658599"/>
              <a:gd name="connsiteY274" fmla="*/ 3848810 h 6223656"/>
              <a:gd name="connsiteX275" fmla="*/ 485365 w 11658599"/>
              <a:gd name="connsiteY275" fmla="*/ 3889538 h 6223656"/>
              <a:gd name="connsiteX276" fmla="*/ 493690 w 11658599"/>
              <a:gd name="connsiteY276" fmla="*/ 3914587 h 6223656"/>
              <a:gd name="connsiteX277" fmla="*/ 513248 w 11658599"/>
              <a:gd name="connsiteY277" fmla="*/ 3924140 h 6223656"/>
              <a:gd name="connsiteX278" fmla="*/ 522736 w 11658599"/>
              <a:gd name="connsiteY278" fmla="*/ 3932970 h 6223656"/>
              <a:gd name="connsiteX279" fmla="*/ 515763 w 11658599"/>
              <a:gd name="connsiteY279" fmla="*/ 3959641 h 6223656"/>
              <a:gd name="connsiteX280" fmla="*/ 536868 w 11658599"/>
              <a:gd name="connsiteY280" fmla="*/ 3982890 h 6223656"/>
              <a:gd name="connsiteX281" fmla="*/ 546162 w 11658599"/>
              <a:gd name="connsiteY281" fmla="*/ 3994423 h 6223656"/>
              <a:gd name="connsiteX282" fmla="*/ 576756 w 11658599"/>
              <a:gd name="connsiteY282" fmla="*/ 4026502 h 6223656"/>
              <a:gd name="connsiteX283" fmla="*/ 619356 w 11658599"/>
              <a:gd name="connsiteY283" fmla="*/ 4032273 h 6223656"/>
              <a:gd name="connsiteX284" fmla="*/ 605800 w 11658599"/>
              <a:gd name="connsiteY284" fmla="*/ 4044886 h 6223656"/>
              <a:gd name="connsiteX285" fmla="*/ 577337 w 11658599"/>
              <a:gd name="connsiteY285" fmla="*/ 4053714 h 6223656"/>
              <a:gd name="connsiteX286" fmla="*/ 612383 w 11658599"/>
              <a:gd name="connsiteY286" fmla="*/ 4058944 h 6223656"/>
              <a:gd name="connsiteX287" fmla="*/ 713849 w 11658599"/>
              <a:gd name="connsiteY287" fmla="*/ 4055346 h 6223656"/>
              <a:gd name="connsiteX288" fmla="*/ 768647 w 11658599"/>
              <a:gd name="connsiteY288" fmla="*/ 4067424 h 6223656"/>
              <a:gd name="connsiteX289" fmla="*/ 759352 w 11658599"/>
              <a:gd name="connsiteY289" fmla="*/ 4091212 h 6223656"/>
              <a:gd name="connsiteX290" fmla="*/ 753931 w 11658599"/>
              <a:gd name="connsiteY290" fmla="*/ 4096256 h 6223656"/>
              <a:gd name="connsiteX291" fmla="*/ 735728 w 11658599"/>
              <a:gd name="connsiteY291" fmla="*/ 4103103 h 6223656"/>
              <a:gd name="connsiteX292" fmla="*/ 745409 w 11658599"/>
              <a:gd name="connsiteY292" fmla="*/ 4109231 h 6223656"/>
              <a:gd name="connsiteX293" fmla="*/ 769807 w 11658599"/>
              <a:gd name="connsiteY293" fmla="*/ 4121847 h 6223656"/>
              <a:gd name="connsiteX294" fmla="*/ 791880 w 11658599"/>
              <a:gd name="connsiteY294" fmla="*/ 4131579 h 6223656"/>
              <a:gd name="connsiteX295" fmla="*/ 801950 w 11658599"/>
              <a:gd name="connsiteY295" fmla="*/ 4132301 h 6223656"/>
              <a:gd name="connsiteX296" fmla="*/ 802918 w 11658599"/>
              <a:gd name="connsiteY296" fmla="*/ 4154107 h 6223656"/>
              <a:gd name="connsiteX297" fmla="*/ 775807 w 11658599"/>
              <a:gd name="connsiteY297" fmla="*/ 4179333 h 6223656"/>
              <a:gd name="connsiteX298" fmla="*/ 773097 w 11658599"/>
              <a:gd name="connsiteY298" fmla="*/ 4181857 h 6223656"/>
              <a:gd name="connsiteX299" fmla="*/ 769418 w 11658599"/>
              <a:gd name="connsiteY299" fmla="*/ 4197895 h 6223656"/>
              <a:gd name="connsiteX300" fmla="*/ 763221 w 11658599"/>
              <a:gd name="connsiteY300" fmla="*/ 4213752 h 6223656"/>
              <a:gd name="connsiteX301" fmla="*/ 777744 w 11658599"/>
              <a:gd name="connsiteY301" fmla="*/ 4222944 h 6223656"/>
              <a:gd name="connsiteX302" fmla="*/ 797105 w 11658599"/>
              <a:gd name="connsiteY302" fmla="*/ 4235200 h 6223656"/>
              <a:gd name="connsiteX303" fmla="*/ 804851 w 11658599"/>
              <a:gd name="connsiteY303" fmla="*/ 4233038 h 6223656"/>
              <a:gd name="connsiteX304" fmla="*/ 833897 w 11658599"/>
              <a:gd name="connsiteY304" fmla="*/ 4216101 h 6223656"/>
              <a:gd name="connsiteX305" fmla="*/ 850355 w 11658599"/>
              <a:gd name="connsiteY305" fmla="*/ 4233583 h 6223656"/>
              <a:gd name="connsiteX306" fmla="*/ 855970 w 11658599"/>
              <a:gd name="connsiteY306" fmla="*/ 4225835 h 6223656"/>
              <a:gd name="connsiteX307" fmla="*/ 866621 w 11658599"/>
              <a:gd name="connsiteY307" fmla="*/ 4218446 h 6223656"/>
              <a:gd name="connsiteX308" fmla="*/ 880563 w 11658599"/>
              <a:gd name="connsiteY308" fmla="*/ 4235748 h 6223656"/>
              <a:gd name="connsiteX309" fmla="*/ 896826 w 11658599"/>
              <a:gd name="connsiteY309" fmla="*/ 4255931 h 6223656"/>
              <a:gd name="connsiteX310" fmla="*/ 905928 w 11658599"/>
              <a:gd name="connsiteY310" fmla="*/ 4270169 h 6223656"/>
              <a:gd name="connsiteX311" fmla="*/ 915222 w 11658599"/>
              <a:gd name="connsiteY311" fmla="*/ 4281703 h 6223656"/>
              <a:gd name="connsiteX312" fmla="*/ 939038 w 11658599"/>
              <a:gd name="connsiteY312" fmla="*/ 4302428 h 6223656"/>
              <a:gd name="connsiteX313" fmla="*/ 970407 w 11658599"/>
              <a:gd name="connsiteY313" fmla="*/ 4323696 h 6223656"/>
              <a:gd name="connsiteX314" fmla="*/ 997127 w 11658599"/>
              <a:gd name="connsiteY314" fmla="*/ 4339196 h 6223656"/>
              <a:gd name="connsiteX315" fmla="*/ 1021331 w 11658599"/>
              <a:gd name="connsiteY315" fmla="*/ 4354515 h 6223656"/>
              <a:gd name="connsiteX316" fmla="*/ 1036048 w 11658599"/>
              <a:gd name="connsiteY316" fmla="*/ 4361004 h 6223656"/>
              <a:gd name="connsiteX317" fmla="*/ 1063736 w 11658599"/>
              <a:gd name="connsiteY317" fmla="*/ 4398308 h 6223656"/>
              <a:gd name="connsiteX318" fmla="*/ 1100524 w 11658599"/>
              <a:gd name="connsiteY318" fmla="*/ 4414531 h 6223656"/>
              <a:gd name="connsiteX319" fmla="*/ 1126279 w 11658599"/>
              <a:gd name="connsiteY319" fmla="*/ 4408225 h 6223656"/>
              <a:gd name="connsiteX320" fmla="*/ 1153195 w 11658599"/>
              <a:gd name="connsiteY320" fmla="*/ 4421022 h 6223656"/>
              <a:gd name="connsiteX321" fmla="*/ 1140026 w 11658599"/>
              <a:gd name="connsiteY321" fmla="*/ 4428229 h 6223656"/>
              <a:gd name="connsiteX322" fmla="*/ 1123179 w 11658599"/>
              <a:gd name="connsiteY322" fmla="*/ 4451475 h 6223656"/>
              <a:gd name="connsiteX323" fmla="*/ 1166167 w 11658599"/>
              <a:gd name="connsiteY323" fmla="*/ 4487159 h 6223656"/>
              <a:gd name="connsiteX324" fmla="*/ 1197726 w 11658599"/>
              <a:gd name="connsiteY324" fmla="*/ 4505723 h 6223656"/>
              <a:gd name="connsiteX325" fmla="*/ 1215154 w 11658599"/>
              <a:gd name="connsiteY325" fmla="*/ 4509689 h 6223656"/>
              <a:gd name="connsiteX326" fmla="*/ 1219027 w 11658599"/>
              <a:gd name="connsiteY326" fmla="*/ 4490948 h 6223656"/>
              <a:gd name="connsiteX327" fmla="*/ 1220189 w 11658599"/>
              <a:gd name="connsiteY327" fmla="*/ 4474728 h 6223656"/>
              <a:gd name="connsiteX328" fmla="*/ 1226193 w 11658599"/>
              <a:gd name="connsiteY328" fmla="*/ 4461574 h 6223656"/>
              <a:gd name="connsiteX329" fmla="*/ 1228904 w 11658599"/>
              <a:gd name="connsiteY329" fmla="*/ 4459051 h 6223656"/>
              <a:gd name="connsiteX330" fmla="*/ 1251948 w 11658599"/>
              <a:gd name="connsiteY330" fmla="*/ 4455270 h 6223656"/>
              <a:gd name="connsiteX331" fmla="*/ 1286415 w 11658599"/>
              <a:gd name="connsiteY331" fmla="*/ 4468607 h 6223656"/>
              <a:gd name="connsiteX332" fmla="*/ 1284284 w 11658599"/>
              <a:gd name="connsiteY332" fmla="*/ 4498340 h 6223656"/>
              <a:gd name="connsiteX333" fmla="*/ 1285056 w 11658599"/>
              <a:gd name="connsiteY333" fmla="*/ 4522849 h 6223656"/>
              <a:gd name="connsiteX334" fmla="*/ 1309260 w 11658599"/>
              <a:gd name="connsiteY334" fmla="*/ 4538169 h 6223656"/>
              <a:gd name="connsiteX335" fmla="*/ 1402784 w 11658599"/>
              <a:gd name="connsiteY335" fmla="*/ 4610079 h 6223656"/>
              <a:gd name="connsiteX336" fmla="*/ 1465327 w 11658599"/>
              <a:gd name="connsiteY336" fmla="*/ 4655316 h 6223656"/>
              <a:gd name="connsiteX337" fmla="*/ 1476363 w 11658599"/>
              <a:gd name="connsiteY337" fmla="*/ 4677844 h 6223656"/>
              <a:gd name="connsiteX338" fmla="*/ 1521479 w 11658599"/>
              <a:gd name="connsiteY338" fmla="*/ 4719114 h 6223656"/>
              <a:gd name="connsiteX339" fmla="*/ 1547812 w 11658599"/>
              <a:gd name="connsiteY339" fmla="*/ 4740020 h 6223656"/>
              <a:gd name="connsiteX340" fmla="*/ 1602803 w 11658599"/>
              <a:gd name="connsiteY340" fmla="*/ 4784716 h 6223656"/>
              <a:gd name="connsiteX341" fmla="*/ 1630686 w 11658599"/>
              <a:gd name="connsiteY341" fmla="*/ 4819318 h 6223656"/>
              <a:gd name="connsiteX342" fmla="*/ 1640366 w 11658599"/>
              <a:gd name="connsiteY342" fmla="*/ 4825445 h 6223656"/>
              <a:gd name="connsiteX343" fmla="*/ 1671734 w 11658599"/>
              <a:gd name="connsiteY343" fmla="*/ 4846713 h 6223656"/>
              <a:gd name="connsiteX344" fmla="*/ 1680641 w 11658599"/>
              <a:gd name="connsiteY344" fmla="*/ 4863652 h 6223656"/>
              <a:gd name="connsiteX345" fmla="*/ 1689356 w 11658599"/>
              <a:gd name="connsiteY345" fmla="*/ 4847976 h 6223656"/>
              <a:gd name="connsiteX346" fmla="*/ 1705622 w 11658599"/>
              <a:gd name="connsiteY346" fmla="*/ 4797520 h 6223656"/>
              <a:gd name="connsiteX347" fmla="*/ 1706203 w 11658599"/>
              <a:gd name="connsiteY347" fmla="*/ 4824730 h 6223656"/>
              <a:gd name="connsiteX348" fmla="*/ 1709881 w 11658599"/>
              <a:gd name="connsiteY348" fmla="*/ 4844013 h 6223656"/>
              <a:gd name="connsiteX349" fmla="*/ 1716464 w 11658599"/>
              <a:gd name="connsiteY349" fmla="*/ 4858069 h 6223656"/>
              <a:gd name="connsiteX350" fmla="*/ 1703102 w 11658599"/>
              <a:gd name="connsiteY350" fmla="*/ 4903300 h 6223656"/>
              <a:gd name="connsiteX351" fmla="*/ 1707362 w 11658599"/>
              <a:gd name="connsiteY351" fmla="*/ 4914473 h 6223656"/>
              <a:gd name="connsiteX352" fmla="*/ 1763515 w 11658599"/>
              <a:gd name="connsiteY352" fmla="*/ 4907631 h 6223656"/>
              <a:gd name="connsiteX353" fmla="*/ 1813279 w 11658599"/>
              <a:gd name="connsiteY353" fmla="*/ 4919347 h 6223656"/>
              <a:gd name="connsiteX354" fmla="*/ 1792948 w 11658599"/>
              <a:gd name="connsiteY354" fmla="*/ 4920608 h 6223656"/>
              <a:gd name="connsiteX355" fmla="*/ 1780168 w 11658599"/>
              <a:gd name="connsiteY355" fmla="*/ 4922409 h 6223656"/>
              <a:gd name="connsiteX356" fmla="*/ 1791011 w 11658599"/>
              <a:gd name="connsiteY356" fmla="*/ 4947638 h 6223656"/>
              <a:gd name="connsiteX357" fmla="*/ 1799916 w 11658599"/>
              <a:gd name="connsiteY357" fmla="*/ 4964578 h 6223656"/>
              <a:gd name="connsiteX358" fmla="*/ 1803209 w 11658599"/>
              <a:gd name="connsiteY358" fmla="*/ 4953947 h 6223656"/>
              <a:gd name="connsiteX359" fmla="*/ 1842904 w 11658599"/>
              <a:gd name="connsiteY359" fmla="*/ 4929621 h 6223656"/>
              <a:gd name="connsiteX360" fmla="*/ 1833610 w 11658599"/>
              <a:gd name="connsiteY360" fmla="*/ 4953408 h 6223656"/>
              <a:gd name="connsiteX361" fmla="*/ 1843679 w 11658599"/>
              <a:gd name="connsiteY361" fmla="*/ 4954129 h 6223656"/>
              <a:gd name="connsiteX362" fmla="*/ 1875630 w 11658599"/>
              <a:gd name="connsiteY362" fmla="*/ 4931967 h 6223656"/>
              <a:gd name="connsiteX363" fmla="*/ 1884149 w 11658599"/>
              <a:gd name="connsiteY363" fmla="*/ 4954313 h 6223656"/>
              <a:gd name="connsiteX364" fmla="*/ 1896152 w 11658599"/>
              <a:gd name="connsiteY364" fmla="*/ 4998646 h 6223656"/>
              <a:gd name="connsiteX365" fmla="*/ 1884922 w 11658599"/>
              <a:gd name="connsiteY365" fmla="*/ 5014142 h 6223656"/>
              <a:gd name="connsiteX366" fmla="*/ 1876982 w 11658599"/>
              <a:gd name="connsiteY366" fmla="*/ 5019007 h 6223656"/>
              <a:gd name="connsiteX367" fmla="*/ 1883758 w 11658599"/>
              <a:gd name="connsiteY367" fmla="*/ 5030361 h 6223656"/>
              <a:gd name="connsiteX368" fmla="*/ 1925972 w 11658599"/>
              <a:gd name="connsiteY368" fmla="*/ 5041537 h 6223656"/>
              <a:gd name="connsiteX369" fmla="*/ 1985995 w 11658599"/>
              <a:gd name="connsiteY369" fmla="*/ 5086593 h 6223656"/>
              <a:gd name="connsiteX370" fmla="*/ 1993162 w 11658599"/>
              <a:gd name="connsiteY370" fmla="*/ 5092541 h 6223656"/>
              <a:gd name="connsiteX371" fmla="*/ 1995097 w 11658599"/>
              <a:gd name="connsiteY371" fmla="*/ 5100831 h 6223656"/>
              <a:gd name="connsiteX372" fmla="*/ 2027628 w 11658599"/>
              <a:gd name="connsiteY372" fmla="*/ 5105879 h 6223656"/>
              <a:gd name="connsiteX373" fmla="*/ 2047184 w 11658599"/>
              <a:gd name="connsiteY373" fmla="*/ 5115431 h 6223656"/>
              <a:gd name="connsiteX374" fmla="*/ 2043116 w 11658599"/>
              <a:gd name="connsiteY374" fmla="*/ 5136875 h 6223656"/>
              <a:gd name="connsiteX375" fmla="*/ 2032660 w 11658599"/>
              <a:gd name="connsiteY375" fmla="*/ 5141561 h 6223656"/>
              <a:gd name="connsiteX376" fmla="*/ 2024722 w 11658599"/>
              <a:gd name="connsiteY376" fmla="*/ 5146426 h 6223656"/>
              <a:gd name="connsiteX377" fmla="*/ 2006906 w 11658599"/>
              <a:gd name="connsiteY377" fmla="*/ 5147866 h 6223656"/>
              <a:gd name="connsiteX378" fmla="*/ 2018718 w 11658599"/>
              <a:gd name="connsiteY378" fmla="*/ 5159581 h 6223656"/>
              <a:gd name="connsiteX379" fmla="*/ 2020461 w 11658599"/>
              <a:gd name="connsiteY379" fmla="*/ 5170573 h 6223656"/>
              <a:gd name="connsiteX380" fmla="*/ 2030723 w 11658599"/>
              <a:gd name="connsiteY380" fmla="*/ 5168592 h 6223656"/>
              <a:gd name="connsiteX381" fmla="*/ 2056283 w 11658599"/>
              <a:gd name="connsiteY381" fmla="*/ 5164990 h 6223656"/>
              <a:gd name="connsiteX382" fmla="*/ 2050863 w 11658599"/>
              <a:gd name="connsiteY382" fmla="*/ 5170035 h 6223656"/>
              <a:gd name="connsiteX383" fmla="*/ 2037307 w 11658599"/>
              <a:gd name="connsiteY383" fmla="*/ 5182648 h 6223656"/>
              <a:gd name="connsiteX384" fmla="*/ 2091911 w 11658599"/>
              <a:gd name="connsiteY384" fmla="*/ 5197428 h 6223656"/>
              <a:gd name="connsiteX385" fmla="*/ 2108950 w 11658599"/>
              <a:gd name="connsiteY385" fmla="*/ 5206801 h 6223656"/>
              <a:gd name="connsiteX386" fmla="*/ 2098105 w 11658599"/>
              <a:gd name="connsiteY386" fmla="*/ 5216893 h 6223656"/>
              <a:gd name="connsiteX387" fmla="*/ 2092491 w 11658599"/>
              <a:gd name="connsiteY387" fmla="*/ 5224641 h 6223656"/>
              <a:gd name="connsiteX388" fmla="*/ 2112629 w 11658599"/>
              <a:gd name="connsiteY388" fmla="*/ 5226085 h 6223656"/>
              <a:gd name="connsiteX389" fmla="*/ 2137608 w 11658599"/>
              <a:gd name="connsiteY389" fmla="*/ 5230592 h 6223656"/>
              <a:gd name="connsiteX390" fmla="*/ 2159683 w 11658599"/>
              <a:gd name="connsiteY390" fmla="*/ 5240324 h 6223656"/>
              <a:gd name="connsiteX391" fmla="*/ 2174399 w 11658599"/>
              <a:gd name="connsiteY391" fmla="*/ 5246812 h 6223656"/>
              <a:gd name="connsiteX392" fmla="*/ 2191826 w 11658599"/>
              <a:gd name="connsiteY392" fmla="*/ 5250779 h 6223656"/>
              <a:gd name="connsiteX393" fmla="*/ 2198602 w 11658599"/>
              <a:gd name="connsiteY393" fmla="*/ 5262132 h 6223656"/>
              <a:gd name="connsiteX394" fmla="*/ 2210219 w 11658599"/>
              <a:gd name="connsiteY394" fmla="*/ 5276550 h 6223656"/>
              <a:gd name="connsiteX395" fmla="*/ 2219513 w 11658599"/>
              <a:gd name="connsiteY395" fmla="*/ 5288083 h 6223656"/>
              <a:gd name="connsiteX396" fmla="*/ 2233647 w 11658599"/>
              <a:gd name="connsiteY396" fmla="*/ 5302682 h 6223656"/>
              <a:gd name="connsiteX397" fmla="*/ 2249333 w 11658599"/>
              <a:gd name="connsiteY397" fmla="*/ 5295655 h 6223656"/>
              <a:gd name="connsiteX398" fmla="*/ 2259983 w 11658599"/>
              <a:gd name="connsiteY398" fmla="*/ 5288268 h 6223656"/>
              <a:gd name="connsiteX399" fmla="*/ 2260370 w 11658599"/>
              <a:gd name="connsiteY399" fmla="*/ 5318181 h 6223656"/>
              <a:gd name="connsiteX400" fmla="*/ 2271212 w 11658599"/>
              <a:gd name="connsiteY400" fmla="*/ 5343412 h 6223656"/>
              <a:gd name="connsiteX401" fmla="*/ 2288638 w 11658599"/>
              <a:gd name="connsiteY401" fmla="*/ 5347378 h 6223656"/>
              <a:gd name="connsiteX402" fmla="*/ 2297933 w 11658599"/>
              <a:gd name="connsiteY402" fmla="*/ 5358912 h 6223656"/>
              <a:gd name="connsiteX403" fmla="*/ 2306066 w 11658599"/>
              <a:gd name="connsiteY403" fmla="*/ 5351344 h 6223656"/>
              <a:gd name="connsiteX404" fmla="*/ 2323108 w 11658599"/>
              <a:gd name="connsiteY404" fmla="*/ 5325395 h 6223656"/>
              <a:gd name="connsiteX405" fmla="*/ 2341308 w 11658599"/>
              <a:gd name="connsiteY405" fmla="*/ 5318548 h 6223656"/>
              <a:gd name="connsiteX406" fmla="*/ 2327366 w 11658599"/>
              <a:gd name="connsiteY406" fmla="*/ 5336568 h 6223656"/>
              <a:gd name="connsiteX407" fmla="*/ 2344018 w 11658599"/>
              <a:gd name="connsiteY407" fmla="*/ 5351347 h 6223656"/>
              <a:gd name="connsiteX408" fmla="*/ 2370545 w 11658599"/>
              <a:gd name="connsiteY408" fmla="*/ 5369549 h 6223656"/>
              <a:gd name="connsiteX409" fmla="*/ 2342083 w 11658599"/>
              <a:gd name="connsiteY409" fmla="*/ 5378378 h 6223656"/>
              <a:gd name="connsiteX410" fmla="*/ 2316910 w 11658599"/>
              <a:gd name="connsiteY410" fmla="*/ 5376573 h 6223656"/>
              <a:gd name="connsiteX411" fmla="*/ 2357571 w 11658599"/>
              <a:gd name="connsiteY411" fmla="*/ 5409374 h 6223656"/>
              <a:gd name="connsiteX412" fmla="*/ 2368414 w 11658599"/>
              <a:gd name="connsiteY412" fmla="*/ 5434605 h 6223656"/>
              <a:gd name="connsiteX413" fmla="*/ 2378096 w 11658599"/>
              <a:gd name="connsiteY413" fmla="*/ 5440733 h 6223656"/>
              <a:gd name="connsiteX414" fmla="*/ 2387584 w 11658599"/>
              <a:gd name="connsiteY414" fmla="*/ 5449563 h 6223656"/>
              <a:gd name="connsiteX415" fmla="*/ 2420500 w 11658599"/>
              <a:gd name="connsiteY415" fmla="*/ 5484526 h 6223656"/>
              <a:gd name="connsiteX416" fmla="*/ 2426309 w 11658599"/>
              <a:gd name="connsiteY416" fmla="*/ 5474074 h 6223656"/>
              <a:gd name="connsiteX417" fmla="*/ 2448577 w 11658599"/>
              <a:gd name="connsiteY417" fmla="*/ 5481104 h 6223656"/>
              <a:gd name="connsiteX418" fmla="*/ 2470070 w 11658599"/>
              <a:gd name="connsiteY418" fmla="*/ 5498946 h 6223656"/>
              <a:gd name="connsiteX419" fmla="*/ 2473168 w 11658599"/>
              <a:gd name="connsiteY419" fmla="*/ 5526339 h 6223656"/>
              <a:gd name="connsiteX420" fmla="*/ 2470868 w 11658599"/>
              <a:gd name="connsiteY420" fmla="*/ 5529758 h 6223656"/>
              <a:gd name="connsiteX421" fmla="*/ 2461739 w 11658599"/>
              <a:gd name="connsiteY421" fmla="*/ 5522911 h 6223656"/>
              <a:gd name="connsiteX422" fmla="*/ 2444266 w 11658599"/>
              <a:gd name="connsiteY422" fmla="*/ 5508351 h 6223656"/>
              <a:gd name="connsiteX423" fmla="*/ 2441063 w 11658599"/>
              <a:gd name="connsiteY423" fmla="*/ 5510130 h 6223656"/>
              <a:gd name="connsiteX424" fmla="*/ 2450358 w 11658599"/>
              <a:gd name="connsiteY424" fmla="*/ 5521663 h 6223656"/>
              <a:gd name="connsiteX425" fmla="*/ 2469721 w 11658599"/>
              <a:gd name="connsiteY425" fmla="*/ 5533919 h 6223656"/>
              <a:gd name="connsiteX426" fmla="*/ 2477658 w 11658599"/>
              <a:gd name="connsiteY426" fmla="*/ 5564375 h 6223656"/>
              <a:gd name="connsiteX427" fmla="*/ 2491019 w 11658599"/>
              <a:gd name="connsiteY427" fmla="*/ 5589785 h 6223656"/>
              <a:gd name="connsiteX428" fmla="*/ 2500121 w 11658599"/>
              <a:gd name="connsiteY428" fmla="*/ 5568701 h 6223656"/>
              <a:gd name="connsiteX429" fmla="*/ 2502126 w 11658599"/>
              <a:gd name="connsiteY429" fmla="*/ 5561614 h 6223656"/>
              <a:gd name="connsiteX430" fmla="*/ 2502163 w 11658599"/>
              <a:gd name="connsiteY430" fmla="*/ 5563059 h 6223656"/>
              <a:gd name="connsiteX431" fmla="*/ 2509762 w 11658599"/>
              <a:gd name="connsiteY431" fmla="*/ 5580584 h 6223656"/>
              <a:gd name="connsiteX432" fmla="*/ 2523123 w 11658599"/>
              <a:gd name="connsiteY432" fmla="*/ 5605994 h 6223656"/>
              <a:gd name="connsiteX433" fmla="*/ 2525753 w 11658599"/>
              <a:gd name="connsiteY433" fmla="*/ 5599903 h 6223656"/>
              <a:gd name="connsiteX434" fmla="*/ 2525678 w 11658599"/>
              <a:gd name="connsiteY434" fmla="*/ 5600420 h 6223656"/>
              <a:gd name="connsiteX435" fmla="*/ 2532142 w 11658599"/>
              <a:gd name="connsiteY435" fmla="*/ 5602922 h 6223656"/>
              <a:gd name="connsiteX436" fmla="*/ 2551437 w 11658599"/>
              <a:gd name="connsiteY436" fmla="*/ 5602648 h 6223656"/>
              <a:gd name="connsiteX437" fmla="*/ 2548003 w 11658599"/>
              <a:gd name="connsiteY437" fmla="*/ 5600549 h 6223656"/>
              <a:gd name="connsiteX438" fmla="*/ 2532085 w 11658599"/>
              <a:gd name="connsiteY438" fmla="*/ 5585232 h 6223656"/>
              <a:gd name="connsiteX439" fmla="*/ 2532225 w 11658599"/>
              <a:gd name="connsiteY439" fmla="*/ 5584910 h 6223656"/>
              <a:gd name="connsiteX440" fmla="*/ 2539002 w 11658599"/>
              <a:gd name="connsiteY440" fmla="*/ 5560943 h 6223656"/>
              <a:gd name="connsiteX441" fmla="*/ 2552556 w 11658599"/>
              <a:gd name="connsiteY441" fmla="*/ 5583651 h 6223656"/>
              <a:gd name="connsiteX442" fmla="*/ 2557782 w 11658599"/>
              <a:gd name="connsiteY442" fmla="*/ 5616629 h 6223656"/>
              <a:gd name="connsiteX443" fmla="*/ 2564245 w 11658599"/>
              <a:gd name="connsiteY443" fmla="*/ 5619131 h 6223656"/>
              <a:gd name="connsiteX444" fmla="*/ 2567989 w 11658599"/>
              <a:gd name="connsiteY444" fmla="*/ 5619078 h 6223656"/>
              <a:gd name="connsiteX445" fmla="*/ 2568714 w 11658599"/>
              <a:gd name="connsiteY445" fmla="*/ 5622184 h 6223656"/>
              <a:gd name="connsiteX446" fmla="*/ 2563824 w 11658599"/>
              <a:gd name="connsiteY446" fmla="*/ 5633040 h 6223656"/>
              <a:gd name="connsiteX447" fmla="*/ 2564017 w 11658599"/>
              <a:gd name="connsiteY447" fmla="*/ 5665658 h 6223656"/>
              <a:gd name="connsiteX448" fmla="*/ 2554529 w 11658599"/>
              <a:gd name="connsiteY448" fmla="*/ 5656828 h 6223656"/>
              <a:gd name="connsiteX449" fmla="*/ 2497987 w 11658599"/>
              <a:gd name="connsiteY449" fmla="*/ 5633756 h 6223656"/>
              <a:gd name="connsiteX450" fmla="*/ 2446095 w 11658599"/>
              <a:gd name="connsiteY450" fmla="*/ 5616452 h 6223656"/>
              <a:gd name="connsiteX451" fmla="*/ 2431572 w 11658599"/>
              <a:gd name="connsiteY451" fmla="*/ 5607261 h 6223656"/>
              <a:gd name="connsiteX452" fmla="*/ 2415887 w 11658599"/>
              <a:gd name="connsiteY452" fmla="*/ 5614287 h 6223656"/>
              <a:gd name="connsiteX453" fmla="*/ 2405431 w 11658599"/>
              <a:gd name="connsiteY453" fmla="*/ 5618972 h 6223656"/>
              <a:gd name="connsiteX454" fmla="*/ 2394394 w 11658599"/>
              <a:gd name="connsiteY454" fmla="*/ 5596445 h 6223656"/>
              <a:gd name="connsiteX455" fmla="*/ 2382583 w 11658599"/>
              <a:gd name="connsiteY455" fmla="*/ 5584731 h 6223656"/>
              <a:gd name="connsiteX456" fmla="*/ 2267566 w 11658599"/>
              <a:gd name="connsiteY456" fmla="*/ 5530299 h 6223656"/>
              <a:gd name="connsiteX457" fmla="*/ 2240652 w 11658599"/>
              <a:gd name="connsiteY457" fmla="*/ 5517503 h 6223656"/>
              <a:gd name="connsiteX458" fmla="*/ 2185852 w 11658599"/>
              <a:gd name="connsiteY458" fmla="*/ 5505425 h 6223656"/>
              <a:gd name="connsiteX459" fmla="*/ 2126795 w 11658599"/>
              <a:gd name="connsiteY459" fmla="*/ 5482174 h 6223656"/>
              <a:gd name="connsiteX460" fmla="*/ 2110337 w 11658599"/>
              <a:gd name="connsiteY460" fmla="*/ 5464691 h 6223656"/>
              <a:gd name="connsiteX461" fmla="*/ 2088458 w 11658599"/>
              <a:gd name="connsiteY461" fmla="*/ 5452256 h 6223656"/>
              <a:gd name="connsiteX462" fmla="*/ 1931227 w 11658599"/>
              <a:gd name="connsiteY462" fmla="*/ 5386649 h 6223656"/>
              <a:gd name="connsiteX463" fmla="*/ 1909154 w 11658599"/>
              <a:gd name="connsiteY463" fmla="*/ 5376915 h 6223656"/>
              <a:gd name="connsiteX464" fmla="*/ 1775547 w 11658599"/>
              <a:gd name="connsiteY464" fmla="*/ 5334737 h 6223656"/>
              <a:gd name="connsiteX465" fmla="*/ 1753667 w 11658599"/>
              <a:gd name="connsiteY465" fmla="*/ 5322301 h 6223656"/>
              <a:gd name="connsiteX466" fmla="*/ 1694609 w 11658599"/>
              <a:gd name="connsiteY466" fmla="*/ 5299050 h 6223656"/>
              <a:gd name="connsiteX467" fmla="*/ 1628580 w 11658599"/>
              <a:gd name="connsiteY467" fmla="*/ 5267147 h 6223656"/>
              <a:gd name="connsiteX468" fmla="*/ 1597986 w 11658599"/>
              <a:gd name="connsiteY468" fmla="*/ 5270389 h 6223656"/>
              <a:gd name="connsiteX469" fmla="*/ 1584432 w 11658599"/>
              <a:gd name="connsiteY469" fmla="*/ 5247682 h 6223656"/>
              <a:gd name="connsiteX470" fmla="*/ 1549577 w 11658599"/>
              <a:gd name="connsiteY470" fmla="*/ 5239750 h 6223656"/>
              <a:gd name="connsiteX471" fmla="*/ 1495747 w 11658599"/>
              <a:gd name="connsiteY471" fmla="*/ 5249477 h 6223656"/>
              <a:gd name="connsiteX472" fmla="*/ 1488582 w 11658599"/>
              <a:gd name="connsiteY472" fmla="*/ 5243530 h 6223656"/>
              <a:gd name="connsiteX473" fmla="*/ 1477740 w 11658599"/>
              <a:gd name="connsiteY473" fmla="*/ 5218300 h 6223656"/>
              <a:gd name="connsiteX474" fmla="*/ 1428557 w 11658599"/>
              <a:gd name="connsiteY474" fmla="*/ 5198474 h 6223656"/>
              <a:gd name="connsiteX475" fmla="*/ 1380343 w 11658599"/>
              <a:gd name="connsiteY475" fmla="*/ 5200451 h 6223656"/>
              <a:gd name="connsiteX476" fmla="*/ 1369111 w 11658599"/>
              <a:gd name="connsiteY476" fmla="*/ 5215949 h 6223656"/>
              <a:gd name="connsiteX477" fmla="*/ 1360205 w 11658599"/>
              <a:gd name="connsiteY477" fmla="*/ 5199008 h 6223656"/>
              <a:gd name="connsiteX478" fmla="*/ 1347233 w 11658599"/>
              <a:gd name="connsiteY478" fmla="*/ 5168192 h 6223656"/>
              <a:gd name="connsiteX479" fmla="*/ 1216144 w 11658599"/>
              <a:gd name="connsiteY479" fmla="*/ 5126193 h 6223656"/>
              <a:gd name="connsiteX480" fmla="*/ 1181677 w 11658599"/>
              <a:gd name="connsiteY480" fmla="*/ 5112856 h 6223656"/>
              <a:gd name="connsiteX481" fmla="*/ 1134624 w 11658599"/>
              <a:gd name="connsiteY481" fmla="*/ 5098615 h 6223656"/>
              <a:gd name="connsiteX482" fmla="*/ 1092993 w 11658599"/>
              <a:gd name="connsiteY482" fmla="*/ 5079330 h 6223656"/>
              <a:gd name="connsiteX483" fmla="*/ 1077889 w 11658599"/>
              <a:gd name="connsiteY483" fmla="*/ 5078248 h 6223656"/>
              <a:gd name="connsiteX484" fmla="*/ 1060461 w 11658599"/>
              <a:gd name="connsiteY484" fmla="*/ 5074281 h 6223656"/>
              <a:gd name="connsiteX485" fmla="*/ 1021736 w 11658599"/>
              <a:gd name="connsiteY485" fmla="*/ 5049770 h 6223656"/>
              <a:gd name="connsiteX486" fmla="*/ 974103 w 11658599"/>
              <a:gd name="connsiteY486" fmla="*/ 5043639 h 6223656"/>
              <a:gd name="connsiteX487" fmla="*/ 946219 w 11658599"/>
              <a:gd name="connsiteY487" fmla="*/ 5044358 h 6223656"/>
              <a:gd name="connsiteX488" fmla="*/ 926855 w 11658599"/>
              <a:gd name="connsiteY488" fmla="*/ 5032102 h 6223656"/>
              <a:gd name="connsiteX489" fmla="*/ 909621 w 11658599"/>
              <a:gd name="connsiteY489" fmla="*/ 5025434 h 6223656"/>
              <a:gd name="connsiteX490" fmla="*/ 882127 w 11658599"/>
              <a:gd name="connsiteY490" fmla="*/ 5020746 h 6223656"/>
              <a:gd name="connsiteX491" fmla="*/ 845142 w 11658599"/>
              <a:gd name="connsiteY491" fmla="*/ 5007228 h 6223656"/>
              <a:gd name="connsiteX492" fmla="*/ 790151 w 11658599"/>
              <a:gd name="connsiteY492" fmla="*/ 4997853 h 6223656"/>
              <a:gd name="connsiteX493" fmla="*/ 767883 w 11658599"/>
              <a:gd name="connsiteY493" fmla="*/ 5026145 h 6223656"/>
              <a:gd name="connsiteX494" fmla="*/ 757619 w 11658599"/>
              <a:gd name="connsiteY494" fmla="*/ 5063446 h 6223656"/>
              <a:gd name="connsiteX495" fmla="*/ 752391 w 11658599"/>
              <a:gd name="connsiteY495" fmla="*/ 5030467 h 6223656"/>
              <a:gd name="connsiteX496" fmla="*/ 743485 w 11658599"/>
              <a:gd name="connsiteY496" fmla="*/ 4978207 h 6223656"/>
              <a:gd name="connsiteX497" fmla="*/ 699339 w 11658599"/>
              <a:gd name="connsiteY497" fmla="*/ 4958740 h 6223656"/>
              <a:gd name="connsiteX498" fmla="*/ 707081 w 11658599"/>
              <a:gd name="connsiteY498" fmla="*/ 4991900 h 6223656"/>
              <a:gd name="connsiteX499" fmla="*/ 685588 w 11658599"/>
              <a:gd name="connsiteY499" fmla="*/ 5009378 h 6223656"/>
              <a:gd name="connsiteX500" fmla="*/ 664869 w 11658599"/>
              <a:gd name="connsiteY500" fmla="*/ 5016044 h 6223656"/>
              <a:gd name="connsiteX501" fmla="*/ 625948 w 11658599"/>
              <a:gd name="connsiteY501" fmla="*/ 5029557 h 6223656"/>
              <a:gd name="connsiteX502" fmla="*/ 621881 w 11658599"/>
              <a:gd name="connsiteY502" fmla="*/ 5015680 h 6223656"/>
              <a:gd name="connsiteX503" fmla="*/ 634274 w 11658599"/>
              <a:gd name="connsiteY503" fmla="*/ 5019285 h 6223656"/>
              <a:gd name="connsiteX504" fmla="*/ 641245 w 11658599"/>
              <a:gd name="connsiteY504" fmla="*/ 5027936 h 6223656"/>
              <a:gd name="connsiteX505" fmla="*/ 623043 w 11658599"/>
              <a:gd name="connsiteY505" fmla="*/ 4999462 h 6223656"/>
              <a:gd name="connsiteX506" fmla="*/ 601745 w 11658599"/>
              <a:gd name="connsiteY506" fmla="*/ 4978917 h 6223656"/>
              <a:gd name="connsiteX507" fmla="*/ 614330 w 11658599"/>
              <a:gd name="connsiteY507" fmla="*/ 4979819 h 6223656"/>
              <a:gd name="connsiteX508" fmla="*/ 629047 w 11658599"/>
              <a:gd name="connsiteY508" fmla="*/ 4986307 h 6223656"/>
              <a:gd name="connsiteX509" fmla="*/ 651702 w 11658599"/>
              <a:gd name="connsiteY509" fmla="*/ 4987931 h 6223656"/>
              <a:gd name="connsiteX510" fmla="*/ 666806 w 11658599"/>
              <a:gd name="connsiteY510" fmla="*/ 4989013 h 6223656"/>
              <a:gd name="connsiteX511" fmla="*/ 685201 w 11658599"/>
              <a:gd name="connsiteY511" fmla="*/ 4979463 h 6223656"/>
              <a:gd name="connsiteX512" fmla="*/ 686170 w 11658599"/>
              <a:gd name="connsiteY512" fmla="*/ 4965948 h 6223656"/>
              <a:gd name="connsiteX513" fmla="*/ 568053 w 11658599"/>
              <a:gd name="connsiteY513" fmla="*/ 4954767 h 6223656"/>
              <a:gd name="connsiteX514" fmla="*/ 555853 w 11658599"/>
              <a:gd name="connsiteY514" fmla="*/ 4948458 h 6223656"/>
              <a:gd name="connsiteX515" fmla="*/ 547141 w 11658599"/>
              <a:gd name="connsiteY515" fmla="*/ 4928816 h 6223656"/>
              <a:gd name="connsiteX516" fmla="*/ 517515 w 11658599"/>
              <a:gd name="connsiteY516" fmla="*/ 4918541 h 6223656"/>
              <a:gd name="connsiteX517" fmla="*/ 498419 w 11658599"/>
              <a:gd name="connsiteY517" fmla="*/ 4911399 h 6223656"/>
              <a:gd name="connsiteX518" fmla="*/ 489632 w 11658599"/>
              <a:gd name="connsiteY518" fmla="*/ 4919259 h 6223656"/>
              <a:gd name="connsiteX519" fmla="*/ 490794 w 11658599"/>
              <a:gd name="connsiteY519" fmla="*/ 4938362 h 6223656"/>
              <a:gd name="connsiteX520" fmla="*/ 494665 w 11658599"/>
              <a:gd name="connsiteY520" fmla="*/ 4954941 h 6223656"/>
              <a:gd name="connsiteX521" fmla="*/ 479754 w 11658599"/>
              <a:gd name="connsiteY521" fmla="*/ 4986476 h 6223656"/>
              <a:gd name="connsiteX522" fmla="*/ 446254 w 11658599"/>
              <a:gd name="connsiteY522" fmla="*/ 5030265 h 6223656"/>
              <a:gd name="connsiteX523" fmla="*/ 442963 w 11658599"/>
              <a:gd name="connsiteY523" fmla="*/ 5040896 h 6223656"/>
              <a:gd name="connsiteX524" fmla="*/ 429213 w 11658599"/>
              <a:gd name="connsiteY524" fmla="*/ 5056213 h 6223656"/>
              <a:gd name="connsiteX525" fmla="*/ 418176 w 11658599"/>
              <a:gd name="connsiteY525" fmla="*/ 5069008 h 6223656"/>
              <a:gd name="connsiteX526" fmla="*/ 414111 w 11658599"/>
              <a:gd name="connsiteY526" fmla="*/ 5055130 h 6223656"/>
              <a:gd name="connsiteX527" fmla="*/ 381967 w 11658599"/>
              <a:gd name="connsiteY527" fmla="*/ 5044676 h 6223656"/>
              <a:gd name="connsiteX528" fmla="*/ 366476 w 11658599"/>
              <a:gd name="connsiteY528" fmla="*/ 5049000 h 6223656"/>
              <a:gd name="connsiteX529" fmla="*/ 379642 w 11658599"/>
              <a:gd name="connsiteY529" fmla="*/ 5077113 h 6223656"/>
              <a:gd name="connsiteX530" fmla="*/ 386614 w 11658599"/>
              <a:gd name="connsiteY530" fmla="*/ 5085765 h 6223656"/>
              <a:gd name="connsiteX531" fmla="*/ 437151 w 11658599"/>
              <a:gd name="connsiteY531" fmla="*/ 5086669 h 6223656"/>
              <a:gd name="connsiteX532" fmla="*/ 441413 w 11658599"/>
              <a:gd name="connsiteY532" fmla="*/ 5062521 h 6223656"/>
              <a:gd name="connsiteX533" fmla="*/ 452256 w 11658599"/>
              <a:gd name="connsiteY533" fmla="*/ 5052430 h 6223656"/>
              <a:gd name="connsiteX534" fmla="*/ 466392 w 11658599"/>
              <a:gd name="connsiteY534" fmla="*/ 5031707 h 6223656"/>
              <a:gd name="connsiteX535" fmla="*/ 474526 w 11658599"/>
              <a:gd name="connsiteY535" fmla="*/ 5024140 h 6223656"/>
              <a:gd name="connsiteX536" fmla="*/ 497375 w 11658599"/>
              <a:gd name="connsiteY536" fmla="*/ 5023059 h 6223656"/>
              <a:gd name="connsiteX537" fmla="*/ 523710 w 11658599"/>
              <a:gd name="connsiteY537" fmla="*/ 5008645 h 6223656"/>
              <a:gd name="connsiteX538" fmla="*/ 544235 w 11658599"/>
              <a:gd name="connsiteY538" fmla="*/ 5004682 h 6223656"/>
              <a:gd name="connsiteX539" fmla="*/ 555078 w 11658599"/>
              <a:gd name="connsiteY539" fmla="*/ 5029912 h 6223656"/>
              <a:gd name="connsiteX540" fmla="*/ 549655 w 11658599"/>
              <a:gd name="connsiteY540" fmla="*/ 5034958 h 6223656"/>
              <a:gd name="connsiteX541" fmla="*/ 521578 w 11658599"/>
              <a:gd name="connsiteY541" fmla="*/ 5038380 h 6223656"/>
              <a:gd name="connsiteX542" fmla="*/ 536100 w 11658599"/>
              <a:gd name="connsiteY542" fmla="*/ 5047571 h 6223656"/>
              <a:gd name="connsiteX543" fmla="*/ 552559 w 11658599"/>
              <a:gd name="connsiteY543" fmla="*/ 5065052 h 6223656"/>
              <a:gd name="connsiteX544" fmla="*/ 508797 w 11658599"/>
              <a:gd name="connsiteY544" fmla="*/ 5075501 h 6223656"/>
              <a:gd name="connsiteX545" fmla="*/ 450125 w 11658599"/>
              <a:gd name="connsiteY545" fmla="*/ 5082164 h 6223656"/>
              <a:gd name="connsiteX546" fmla="*/ 459032 w 11658599"/>
              <a:gd name="connsiteY546" fmla="*/ 5099104 h 6223656"/>
              <a:gd name="connsiteX547" fmla="*/ 469683 w 11658599"/>
              <a:gd name="connsiteY547" fmla="*/ 5091717 h 6223656"/>
              <a:gd name="connsiteX548" fmla="*/ 482849 w 11658599"/>
              <a:gd name="connsiteY548" fmla="*/ 5084510 h 6223656"/>
              <a:gd name="connsiteX549" fmla="*/ 487497 w 11658599"/>
              <a:gd name="connsiteY549" fmla="*/ 5090277 h 6223656"/>
              <a:gd name="connsiteX550" fmla="*/ 476653 w 11658599"/>
              <a:gd name="connsiteY550" fmla="*/ 5100367 h 6223656"/>
              <a:gd name="connsiteX551" fmla="*/ 478008 w 11658599"/>
              <a:gd name="connsiteY551" fmla="*/ 5116767 h 6223656"/>
              <a:gd name="connsiteX552" fmla="*/ 481686 w 11658599"/>
              <a:gd name="connsiteY552" fmla="*/ 5136049 h 6223656"/>
              <a:gd name="connsiteX553" fmla="*/ 466776 w 11658599"/>
              <a:gd name="connsiteY553" fmla="*/ 5167585 h 6223656"/>
              <a:gd name="connsiteX554" fmla="*/ 433470 w 11658599"/>
              <a:gd name="connsiteY554" fmla="*/ 5208670 h 6223656"/>
              <a:gd name="connsiteX555" fmla="*/ 430178 w 11658599"/>
              <a:gd name="connsiteY555" fmla="*/ 5219301 h 6223656"/>
              <a:gd name="connsiteX556" fmla="*/ 416428 w 11658599"/>
              <a:gd name="connsiteY556" fmla="*/ 5234617 h 6223656"/>
              <a:gd name="connsiteX557" fmla="*/ 405391 w 11658599"/>
              <a:gd name="connsiteY557" fmla="*/ 5247412 h 6223656"/>
              <a:gd name="connsiteX558" fmla="*/ 401325 w 11658599"/>
              <a:gd name="connsiteY558" fmla="*/ 5233536 h 6223656"/>
              <a:gd name="connsiteX559" fmla="*/ 369181 w 11658599"/>
              <a:gd name="connsiteY559" fmla="*/ 5223080 h 6223656"/>
              <a:gd name="connsiteX560" fmla="*/ 353497 w 11658599"/>
              <a:gd name="connsiteY560" fmla="*/ 5230108 h 6223656"/>
              <a:gd name="connsiteX561" fmla="*/ 366663 w 11658599"/>
              <a:gd name="connsiteY561" fmla="*/ 5258221 h 6223656"/>
              <a:gd name="connsiteX562" fmla="*/ 373828 w 11658599"/>
              <a:gd name="connsiteY562" fmla="*/ 5264170 h 6223656"/>
              <a:gd name="connsiteX563" fmla="*/ 424367 w 11658599"/>
              <a:gd name="connsiteY563" fmla="*/ 5265075 h 6223656"/>
              <a:gd name="connsiteX564" fmla="*/ 428628 w 11658599"/>
              <a:gd name="connsiteY564" fmla="*/ 5240926 h 6223656"/>
              <a:gd name="connsiteX565" fmla="*/ 439277 w 11658599"/>
              <a:gd name="connsiteY565" fmla="*/ 5233539 h 6223656"/>
              <a:gd name="connsiteX566" fmla="*/ 453606 w 11658599"/>
              <a:gd name="connsiteY566" fmla="*/ 5210113 h 6223656"/>
              <a:gd name="connsiteX567" fmla="*/ 461740 w 11658599"/>
              <a:gd name="connsiteY567" fmla="*/ 5202545 h 6223656"/>
              <a:gd name="connsiteX568" fmla="*/ 484589 w 11658599"/>
              <a:gd name="connsiteY568" fmla="*/ 5201465 h 6223656"/>
              <a:gd name="connsiteX569" fmla="*/ 510923 w 11658599"/>
              <a:gd name="connsiteY569" fmla="*/ 5187050 h 6223656"/>
              <a:gd name="connsiteX570" fmla="*/ 523316 w 11658599"/>
              <a:gd name="connsiteY570" fmla="*/ 5190655 h 6223656"/>
              <a:gd name="connsiteX571" fmla="*/ 528157 w 11658599"/>
              <a:gd name="connsiteY571" fmla="*/ 5193720 h 6223656"/>
              <a:gd name="connsiteX572" fmla="*/ 542292 w 11658599"/>
              <a:gd name="connsiteY572" fmla="*/ 5208318 h 6223656"/>
              <a:gd name="connsiteX573" fmla="*/ 536675 w 11658599"/>
              <a:gd name="connsiteY573" fmla="*/ 5216066 h 6223656"/>
              <a:gd name="connsiteX574" fmla="*/ 508792 w 11658599"/>
              <a:gd name="connsiteY574" fmla="*/ 5216785 h 6223656"/>
              <a:gd name="connsiteX575" fmla="*/ 523315 w 11658599"/>
              <a:gd name="connsiteY575" fmla="*/ 5225977 h 6223656"/>
              <a:gd name="connsiteX576" fmla="*/ 539774 w 11658599"/>
              <a:gd name="connsiteY576" fmla="*/ 5243458 h 6223656"/>
              <a:gd name="connsiteX577" fmla="*/ 496011 w 11658599"/>
              <a:gd name="connsiteY577" fmla="*/ 5253907 h 6223656"/>
              <a:gd name="connsiteX578" fmla="*/ 437146 w 11658599"/>
              <a:gd name="connsiteY578" fmla="*/ 5263273 h 6223656"/>
              <a:gd name="connsiteX579" fmla="*/ 446053 w 11658599"/>
              <a:gd name="connsiteY579" fmla="*/ 5280213 h 6223656"/>
              <a:gd name="connsiteX580" fmla="*/ 456898 w 11658599"/>
              <a:gd name="connsiteY580" fmla="*/ 5270123 h 6223656"/>
              <a:gd name="connsiteX581" fmla="*/ 470065 w 11658599"/>
              <a:gd name="connsiteY581" fmla="*/ 5262916 h 6223656"/>
              <a:gd name="connsiteX582" fmla="*/ 474712 w 11658599"/>
              <a:gd name="connsiteY582" fmla="*/ 5268682 h 6223656"/>
              <a:gd name="connsiteX583" fmla="*/ 503175 w 11658599"/>
              <a:gd name="connsiteY583" fmla="*/ 5295175 h 6223656"/>
              <a:gd name="connsiteX584" fmla="*/ 522925 w 11658599"/>
              <a:gd name="connsiteY584" fmla="*/ 5302023 h 6223656"/>
              <a:gd name="connsiteX585" fmla="*/ 544998 w 11658599"/>
              <a:gd name="connsiteY585" fmla="*/ 5311757 h 6223656"/>
              <a:gd name="connsiteX586" fmla="*/ 555650 w 11658599"/>
              <a:gd name="connsiteY586" fmla="*/ 5304368 h 6223656"/>
              <a:gd name="connsiteX587" fmla="*/ 565912 w 11658599"/>
              <a:gd name="connsiteY587" fmla="*/ 5302388 h 6223656"/>
              <a:gd name="connsiteX588" fmla="*/ 567654 w 11658599"/>
              <a:gd name="connsiteY588" fmla="*/ 5313381 h 6223656"/>
              <a:gd name="connsiteX589" fmla="*/ 564556 w 11658599"/>
              <a:gd name="connsiteY589" fmla="*/ 5321309 h 6223656"/>
              <a:gd name="connsiteX590" fmla="*/ 498525 w 11658599"/>
              <a:gd name="connsiteY590" fmla="*/ 5360050 h 6223656"/>
              <a:gd name="connsiteX591" fmla="*/ 510531 w 11658599"/>
              <a:gd name="connsiteY591" fmla="*/ 5369061 h 6223656"/>
              <a:gd name="connsiteX592" fmla="*/ 544416 w 11658599"/>
              <a:gd name="connsiteY592" fmla="*/ 5390508 h 6223656"/>
              <a:gd name="connsiteX593" fmla="*/ 560100 w 11658599"/>
              <a:gd name="connsiteY593" fmla="*/ 5383481 h 6223656"/>
              <a:gd name="connsiteX594" fmla="*/ 585466 w 11658599"/>
              <a:gd name="connsiteY594" fmla="*/ 5382582 h 6223656"/>
              <a:gd name="connsiteX595" fmla="*/ 606960 w 11658599"/>
              <a:gd name="connsiteY595" fmla="*/ 5400424 h 6223656"/>
              <a:gd name="connsiteX596" fmla="*/ 635425 w 11658599"/>
              <a:gd name="connsiteY596" fmla="*/ 5391596 h 6223656"/>
              <a:gd name="connsiteX597" fmla="*/ 654788 w 11658599"/>
              <a:gd name="connsiteY597" fmla="*/ 5368531 h 6223656"/>
              <a:gd name="connsiteX598" fmla="*/ 683834 w 11658599"/>
              <a:gd name="connsiteY598" fmla="*/ 5351594 h 6223656"/>
              <a:gd name="connsiteX599" fmla="*/ 693709 w 11658599"/>
              <a:gd name="connsiteY599" fmla="*/ 5355018 h 6223656"/>
              <a:gd name="connsiteX600" fmla="*/ 718301 w 11658599"/>
              <a:gd name="connsiteY600" fmla="*/ 5364932 h 6223656"/>
              <a:gd name="connsiteX601" fmla="*/ 727402 w 11658599"/>
              <a:gd name="connsiteY601" fmla="*/ 5343848 h 6223656"/>
              <a:gd name="connsiteX602" fmla="*/ 759353 w 11658599"/>
              <a:gd name="connsiteY602" fmla="*/ 5321685 h 6223656"/>
              <a:gd name="connsiteX603" fmla="*/ 760902 w 11658599"/>
              <a:gd name="connsiteY603" fmla="*/ 5335381 h 6223656"/>
              <a:gd name="connsiteX604" fmla="*/ 767872 w 11658599"/>
              <a:gd name="connsiteY604" fmla="*/ 5379352 h 6223656"/>
              <a:gd name="connsiteX605" fmla="*/ 783748 w 11658599"/>
              <a:gd name="connsiteY605" fmla="*/ 5404943 h 6223656"/>
              <a:gd name="connsiteX606" fmla="*/ 870108 w 11658599"/>
              <a:gd name="connsiteY606" fmla="*/ 5470906 h 6223656"/>
              <a:gd name="connsiteX607" fmla="*/ 902443 w 11658599"/>
              <a:gd name="connsiteY607" fmla="*/ 5478658 h 6223656"/>
              <a:gd name="connsiteX608" fmla="*/ 929941 w 11658599"/>
              <a:gd name="connsiteY608" fmla="*/ 5483344 h 6223656"/>
              <a:gd name="connsiteX609" fmla="*/ 935554 w 11658599"/>
              <a:gd name="connsiteY609" fmla="*/ 5510917 h 6223656"/>
              <a:gd name="connsiteX610" fmla="*/ 900312 w 11658599"/>
              <a:gd name="connsiteY610" fmla="*/ 5543712 h 6223656"/>
              <a:gd name="connsiteX611" fmla="*/ 891598 w 11658599"/>
              <a:gd name="connsiteY611" fmla="*/ 5559389 h 6223656"/>
              <a:gd name="connsiteX612" fmla="*/ 878430 w 11658599"/>
              <a:gd name="connsiteY612" fmla="*/ 5566597 h 6223656"/>
              <a:gd name="connsiteX613" fmla="*/ 891017 w 11658599"/>
              <a:gd name="connsiteY613" fmla="*/ 5567499 h 6223656"/>
              <a:gd name="connsiteX614" fmla="*/ 923741 w 11658599"/>
              <a:gd name="connsiteY614" fmla="*/ 5569843 h 6223656"/>
              <a:gd name="connsiteX615" fmla="*/ 936134 w 11658599"/>
              <a:gd name="connsiteY615" fmla="*/ 5573448 h 6223656"/>
              <a:gd name="connsiteX616" fmla="*/ 951237 w 11658599"/>
              <a:gd name="connsiteY616" fmla="*/ 5574531 h 6223656"/>
              <a:gd name="connsiteX617" fmla="*/ 977377 w 11658599"/>
              <a:gd name="connsiteY617" fmla="*/ 5598140 h 6223656"/>
              <a:gd name="connsiteX618" fmla="*/ 1014361 w 11658599"/>
              <a:gd name="connsiteY618" fmla="*/ 5611659 h 6223656"/>
              <a:gd name="connsiteX619" fmla="*/ 1056960 w 11658599"/>
              <a:gd name="connsiteY619" fmla="*/ 5617429 h 6223656"/>
              <a:gd name="connsiteX620" fmla="*/ 1069353 w 11658599"/>
              <a:gd name="connsiteY620" fmla="*/ 5621034 h 6223656"/>
              <a:gd name="connsiteX621" fmla="*/ 1084262 w 11658599"/>
              <a:gd name="connsiteY621" fmla="*/ 5624819 h 6223656"/>
              <a:gd name="connsiteX622" fmla="*/ 1108080 w 11658599"/>
              <a:gd name="connsiteY622" fmla="*/ 5610225 h 6223656"/>
              <a:gd name="connsiteX623" fmla="*/ 1123959 w 11658599"/>
              <a:gd name="connsiteY623" fmla="*/ 5600495 h 6223656"/>
              <a:gd name="connsiteX624" fmla="*/ 1137513 w 11658599"/>
              <a:gd name="connsiteY624" fmla="*/ 5587880 h 6223656"/>
              <a:gd name="connsiteX625" fmla="*/ 1147582 w 11658599"/>
              <a:gd name="connsiteY625" fmla="*/ 5588602 h 6223656"/>
              <a:gd name="connsiteX626" fmla="*/ 1147195 w 11658599"/>
              <a:gd name="connsiteY626" fmla="*/ 5594008 h 6223656"/>
              <a:gd name="connsiteX627" fmla="*/ 1127249 w 11658599"/>
              <a:gd name="connsiteY627" fmla="*/ 5625182 h 6223656"/>
              <a:gd name="connsiteX628" fmla="*/ 1092781 w 11658599"/>
              <a:gd name="connsiteY628" fmla="*/ 5647166 h 6223656"/>
              <a:gd name="connsiteX629" fmla="*/ 1086197 w 11658599"/>
              <a:gd name="connsiteY629" fmla="*/ 5668430 h 6223656"/>
              <a:gd name="connsiteX630" fmla="*/ 1052311 w 11658599"/>
              <a:gd name="connsiteY630" fmla="*/ 5682303 h 6223656"/>
              <a:gd name="connsiteX631" fmla="*/ 1038949 w 11658599"/>
              <a:gd name="connsiteY631" fmla="*/ 5692214 h 6223656"/>
              <a:gd name="connsiteX632" fmla="*/ 1062959 w 11658599"/>
              <a:gd name="connsiteY632" fmla="*/ 5710237 h 6223656"/>
              <a:gd name="connsiteX633" fmla="*/ 1098782 w 11658599"/>
              <a:gd name="connsiteY633" fmla="*/ 5704653 h 6223656"/>
              <a:gd name="connsiteX634" fmla="*/ 1126860 w 11658599"/>
              <a:gd name="connsiteY634" fmla="*/ 5701231 h 6223656"/>
              <a:gd name="connsiteX635" fmla="*/ 1134992 w 11658599"/>
              <a:gd name="connsiteY635" fmla="*/ 5693663 h 6223656"/>
              <a:gd name="connsiteX636" fmla="*/ 1104592 w 11658599"/>
              <a:gd name="connsiteY636" fmla="*/ 5694201 h 6223656"/>
              <a:gd name="connsiteX637" fmla="*/ 1106142 w 11658599"/>
              <a:gd name="connsiteY637" fmla="*/ 5672576 h 6223656"/>
              <a:gd name="connsiteX638" fmla="*/ 1142158 w 11658599"/>
              <a:gd name="connsiteY638" fmla="*/ 5664289 h 6223656"/>
              <a:gd name="connsiteX639" fmla="*/ 1145836 w 11658599"/>
              <a:gd name="connsiteY639" fmla="*/ 5683572 h 6223656"/>
              <a:gd name="connsiteX640" fmla="*/ 1156486 w 11658599"/>
              <a:gd name="connsiteY640" fmla="*/ 5676184 h 6223656"/>
              <a:gd name="connsiteX641" fmla="*/ 1167525 w 11658599"/>
              <a:gd name="connsiteY641" fmla="*/ 5663390 h 6223656"/>
              <a:gd name="connsiteX642" fmla="*/ 1176625 w 11658599"/>
              <a:gd name="connsiteY642" fmla="*/ 5677627 h 6223656"/>
              <a:gd name="connsiteX643" fmla="*/ 1192500 w 11658599"/>
              <a:gd name="connsiteY643" fmla="*/ 5703219 h 6223656"/>
              <a:gd name="connsiteX644" fmla="*/ 1200827 w 11658599"/>
              <a:gd name="connsiteY644" fmla="*/ 5728268 h 6223656"/>
              <a:gd name="connsiteX645" fmla="*/ 1163068 w 11658599"/>
              <a:gd name="connsiteY645" fmla="*/ 5725562 h 6223656"/>
              <a:gd name="connsiteX646" fmla="*/ 1135766 w 11658599"/>
              <a:gd name="connsiteY646" fmla="*/ 5718171 h 6223656"/>
              <a:gd name="connsiteX647" fmla="*/ 1114659 w 11658599"/>
              <a:gd name="connsiteY647" fmla="*/ 5730243 h 6223656"/>
              <a:gd name="connsiteX648" fmla="*/ 1129182 w 11658599"/>
              <a:gd name="connsiteY648" fmla="*/ 5739435 h 6223656"/>
              <a:gd name="connsiteX649" fmla="*/ 1135185 w 11658599"/>
              <a:gd name="connsiteY649" fmla="*/ 5761601 h 6223656"/>
              <a:gd name="connsiteX650" fmla="*/ 1138281 w 11658599"/>
              <a:gd name="connsiteY650" fmla="*/ 5788993 h 6223656"/>
              <a:gd name="connsiteX651" fmla="*/ 1149125 w 11658599"/>
              <a:gd name="connsiteY651" fmla="*/ 5778902 h 6223656"/>
              <a:gd name="connsiteX652" fmla="*/ 1161711 w 11658599"/>
              <a:gd name="connsiteY652" fmla="*/ 5779804 h 6223656"/>
              <a:gd name="connsiteX653" fmla="*/ 1157645 w 11658599"/>
              <a:gd name="connsiteY653" fmla="*/ 5801248 h 6223656"/>
              <a:gd name="connsiteX654" fmla="*/ 1182236 w 11658599"/>
              <a:gd name="connsiteY654" fmla="*/ 5811162 h 6223656"/>
              <a:gd name="connsiteX655" fmla="*/ 1226577 w 11658599"/>
              <a:gd name="connsiteY655" fmla="*/ 5827925 h 6223656"/>
              <a:gd name="connsiteX656" fmla="*/ 1245553 w 11658599"/>
              <a:gd name="connsiteY656" fmla="*/ 5845586 h 6223656"/>
              <a:gd name="connsiteX657" fmla="*/ 1257364 w 11658599"/>
              <a:gd name="connsiteY657" fmla="*/ 5857302 h 6223656"/>
              <a:gd name="connsiteX658" fmla="*/ 1269370 w 11658599"/>
              <a:gd name="connsiteY658" fmla="*/ 5866313 h 6223656"/>
              <a:gd name="connsiteX659" fmla="*/ 1280408 w 11658599"/>
              <a:gd name="connsiteY659" fmla="*/ 5853519 h 6223656"/>
              <a:gd name="connsiteX660" fmla="*/ 1291444 w 11658599"/>
              <a:gd name="connsiteY660" fmla="*/ 5840724 h 6223656"/>
              <a:gd name="connsiteX661" fmla="*/ 1297254 w 11658599"/>
              <a:gd name="connsiteY661" fmla="*/ 5830273 h 6223656"/>
              <a:gd name="connsiteX662" fmla="*/ 1326881 w 11658599"/>
              <a:gd name="connsiteY662" fmla="*/ 5805226 h 6223656"/>
              <a:gd name="connsiteX663" fmla="*/ 1354183 w 11658599"/>
              <a:gd name="connsiteY663" fmla="*/ 5812616 h 6223656"/>
              <a:gd name="connsiteX664" fmla="*/ 1288344 w 11658599"/>
              <a:gd name="connsiteY664" fmla="*/ 5883974 h 6223656"/>
              <a:gd name="connsiteX665" fmla="*/ 1336365 w 11658599"/>
              <a:gd name="connsiteY665" fmla="*/ 5920019 h 6223656"/>
              <a:gd name="connsiteX666" fmla="*/ 1393874 w 11658599"/>
              <a:gd name="connsiteY666" fmla="*/ 5929575 h 6223656"/>
              <a:gd name="connsiteX667" fmla="*/ 1424275 w 11658599"/>
              <a:gd name="connsiteY667" fmla="*/ 5929036 h 6223656"/>
              <a:gd name="connsiteX668" fmla="*/ 1438215 w 11658599"/>
              <a:gd name="connsiteY668" fmla="*/ 5946338 h 6223656"/>
              <a:gd name="connsiteX669" fmla="*/ 1499597 w 11658599"/>
              <a:gd name="connsiteY669" fmla="*/ 5972473 h 6223656"/>
              <a:gd name="connsiteX670" fmla="*/ 1516637 w 11658599"/>
              <a:gd name="connsiteY670" fmla="*/ 5981845 h 6223656"/>
              <a:gd name="connsiteX671" fmla="*/ 1533870 w 11658599"/>
              <a:gd name="connsiteY671" fmla="*/ 5988514 h 6223656"/>
              <a:gd name="connsiteX672" fmla="*/ 1555944 w 11658599"/>
              <a:gd name="connsiteY672" fmla="*/ 5998246 h 6223656"/>
              <a:gd name="connsiteX673" fmla="*/ 1600093 w 11658599"/>
              <a:gd name="connsiteY673" fmla="*/ 6017712 h 6223656"/>
              <a:gd name="connsiteX674" fmla="*/ 1619650 w 11658599"/>
              <a:gd name="connsiteY674" fmla="*/ 6027264 h 6223656"/>
              <a:gd name="connsiteX675" fmla="*/ 1651211 w 11658599"/>
              <a:gd name="connsiteY675" fmla="*/ 6045828 h 6223656"/>
              <a:gd name="connsiteX676" fmla="*/ 1678514 w 11658599"/>
              <a:gd name="connsiteY676" fmla="*/ 6053219 h 6223656"/>
              <a:gd name="connsiteX677" fmla="*/ 1590216 w 11658599"/>
              <a:gd name="connsiteY677" fmla="*/ 6049608 h 6223656"/>
              <a:gd name="connsiteX678" fmla="*/ 1582471 w 11658599"/>
              <a:gd name="connsiteY678" fmla="*/ 6051770 h 6223656"/>
              <a:gd name="connsiteX679" fmla="*/ 1585955 w 11658599"/>
              <a:gd name="connsiteY679" fmla="*/ 6073757 h 6223656"/>
              <a:gd name="connsiteX680" fmla="*/ 1566398 w 11658599"/>
              <a:gd name="connsiteY680" fmla="*/ 6064203 h 6223656"/>
              <a:gd name="connsiteX681" fmla="*/ 1523993 w 11658599"/>
              <a:gd name="connsiteY681" fmla="*/ 6055730 h 6223656"/>
              <a:gd name="connsiteX682" fmla="*/ 1536385 w 11658599"/>
              <a:gd name="connsiteY682" fmla="*/ 6059334 h 6223656"/>
              <a:gd name="connsiteX683" fmla="*/ 1555942 w 11658599"/>
              <a:gd name="connsiteY683" fmla="*/ 6068888 h 6223656"/>
              <a:gd name="connsiteX684" fmla="*/ 1643658 w 11658599"/>
              <a:gd name="connsiteY684" fmla="*/ 6080609 h 6223656"/>
              <a:gd name="connsiteX685" fmla="*/ 1659149 w 11658599"/>
              <a:gd name="connsiteY685" fmla="*/ 6076284 h 6223656"/>
              <a:gd name="connsiteX686" fmla="*/ 1667863 w 11658599"/>
              <a:gd name="connsiteY686" fmla="*/ 6095927 h 6223656"/>
              <a:gd name="connsiteX687" fmla="*/ 1686644 w 11658599"/>
              <a:gd name="connsiteY687" fmla="*/ 6116292 h 6223656"/>
              <a:gd name="connsiteX688" fmla="*/ 1711042 w 11658599"/>
              <a:gd name="connsiteY688" fmla="*/ 6128909 h 6223656"/>
              <a:gd name="connsiteX689" fmla="*/ 1722660 w 11658599"/>
              <a:gd name="connsiteY689" fmla="*/ 6143327 h 6223656"/>
              <a:gd name="connsiteX690" fmla="*/ 1730599 w 11658599"/>
              <a:gd name="connsiteY690" fmla="*/ 6138462 h 6223656"/>
              <a:gd name="connsiteX691" fmla="*/ 1746477 w 11658599"/>
              <a:gd name="connsiteY691" fmla="*/ 6128732 h 6223656"/>
              <a:gd name="connsiteX692" fmla="*/ 1759837 w 11658599"/>
              <a:gd name="connsiteY692" fmla="*/ 6154143 h 6223656"/>
              <a:gd name="connsiteX693" fmla="*/ 1750735 w 11658599"/>
              <a:gd name="connsiteY693" fmla="*/ 6175226 h 6223656"/>
              <a:gd name="connsiteX694" fmla="*/ 1777070 w 11658599"/>
              <a:gd name="connsiteY694" fmla="*/ 6160811 h 6223656"/>
              <a:gd name="connsiteX695" fmla="*/ 1794884 w 11658599"/>
              <a:gd name="connsiteY695" fmla="*/ 6159370 h 6223656"/>
              <a:gd name="connsiteX696" fmla="*/ 1806696 w 11658599"/>
              <a:gd name="connsiteY696" fmla="*/ 6171086 h 6223656"/>
              <a:gd name="connsiteX697" fmla="*/ 1826059 w 11658599"/>
              <a:gd name="connsiteY697" fmla="*/ 6183341 h 6223656"/>
              <a:gd name="connsiteX698" fmla="*/ 1835934 w 11658599"/>
              <a:gd name="connsiteY698" fmla="*/ 6186766 h 6223656"/>
              <a:gd name="connsiteX699" fmla="*/ 1863898 w 11658599"/>
              <a:gd name="connsiteY699" fmla="*/ 6193737 h 6223656"/>
              <a:gd name="connsiteX700" fmla="*/ 1869342 w 11658599"/>
              <a:gd name="connsiteY700" fmla="*/ 6210062 h 6223656"/>
              <a:gd name="connsiteX701" fmla="*/ 1912559 w 11658599"/>
              <a:gd name="connsiteY701" fmla="*/ 6213160 h 6223656"/>
              <a:gd name="connsiteX702" fmla="*/ 1912903 w 11658599"/>
              <a:gd name="connsiteY702" fmla="*/ 6211639 h 6223656"/>
              <a:gd name="connsiteX703" fmla="*/ 1915717 w 11658599"/>
              <a:gd name="connsiteY703" fmla="*/ 6213386 h 6223656"/>
              <a:gd name="connsiteX704" fmla="*/ 2059029 w 11658599"/>
              <a:gd name="connsiteY704" fmla="*/ 6223656 h 6223656"/>
              <a:gd name="connsiteX705" fmla="*/ 0 w 11658599"/>
              <a:gd name="connsiteY705" fmla="*/ 6223656 h 6223656"/>
              <a:gd name="connsiteX706" fmla="*/ 2992845 w 11658599"/>
              <a:gd name="connsiteY706" fmla="*/ 3302385 h 6223656"/>
              <a:gd name="connsiteX707" fmla="*/ 3008635 w 11658599"/>
              <a:gd name="connsiteY707" fmla="*/ 3314974 h 6223656"/>
              <a:gd name="connsiteX708" fmla="*/ 3021831 w 11658599"/>
              <a:gd name="connsiteY708" fmla="*/ 3323112 h 6223656"/>
              <a:gd name="connsiteX709" fmla="*/ 3011448 w 11658599"/>
              <a:gd name="connsiteY709" fmla="*/ 3309153 h 6223656"/>
              <a:gd name="connsiteX710" fmla="*/ 2994216 w 11658599"/>
              <a:gd name="connsiteY710" fmla="*/ 3302483 h 6223656"/>
              <a:gd name="connsiteX711" fmla="*/ 2964006 w 11658599"/>
              <a:gd name="connsiteY711" fmla="*/ 3279479 h 6223656"/>
              <a:gd name="connsiteX712" fmla="*/ 2974344 w 11658599"/>
              <a:gd name="connsiteY712" fmla="*/ 3287634 h 6223656"/>
              <a:gd name="connsiteX713" fmla="*/ 2978694 w 11658599"/>
              <a:gd name="connsiteY713" fmla="*/ 3291102 h 6223656"/>
              <a:gd name="connsiteX714" fmla="*/ 2975047 w 11658599"/>
              <a:gd name="connsiteY714" fmla="*/ 3283111 h 6223656"/>
              <a:gd name="connsiteX715" fmla="*/ 2969052 w 11658599"/>
              <a:gd name="connsiteY715" fmla="*/ 3281139 h 6223656"/>
              <a:gd name="connsiteX716" fmla="*/ 2970936 w 11658599"/>
              <a:gd name="connsiteY716" fmla="*/ 3283002 h 6223656"/>
              <a:gd name="connsiteX717" fmla="*/ 2970104 w 11658599"/>
              <a:gd name="connsiteY717" fmla="*/ 3283608 h 6223656"/>
              <a:gd name="connsiteX718" fmla="*/ 2964334 w 11658599"/>
              <a:gd name="connsiteY718" fmla="*/ 3279587 h 6223656"/>
              <a:gd name="connsiteX719" fmla="*/ 3032560 w 11658599"/>
              <a:gd name="connsiteY719" fmla="*/ 3240453 h 6223656"/>
              <a:gd name="connsiteX720" fmla="*/ 3032885 w 11658599"/>
              <a:gd name="connsiteY720" fmla="*/ 3240871 h 6223656"/>
              <a:gd name="connsiteX721" fmla="*/ 3022204 w 11658599"/>
              <a:gd name="connsiteY721" fmla="*/ 3249784 h 6223656"/>
              <a:gd name="connsiteX722" fmla="*/ 3011966 w 11658599"/>
              <a:gd name="connsiteY722" fmla="*/ 3244679 h 6223656"/>
              <a:gd name="connsiteX723" fmla="*/ 3802848 w 11658599"/>
              <a:gd name="connsiteY723" fmla="*/ 3129309 h 6223656"/>
              <a:gd name="connsiteX724" fmla="*/ 3838679 w 11658599"/>
              <a:gd name="connsiteY724" fmla="*/ 3153419 h 6223656"/>
              <a:gd name="connsiteX725" fmla="*/ 3879317 w 11658599"/>
              <a:gd name="connsiteY725" fmla="*/ 3184150 h 6223656"/>
              <a:gd name="connsiteX726" fmla="*/ 3902122 w 11658599"/>
              <a:gd name="connsiteY726" fmla="*/ 3208718 h 6223656"/>
              <a:gd name="connsiteX727" fmla="*/ 3824925 w 11658599"/>
              <a:gd name="connsiteY727" fmla="*/ 3151915 h 6223656"/>
              <a:gd name="connsiteX728" fmla="*/ 3802848 w 11658599"/>
              <a:gd name="connsiteY728" fmla="*/ 3129309 h 6223656"/>
              <a:gd name="connsiteX729" fmla="*/ 3791355 w 11658599"/>
              <a:gd name="connsiteY729" fmla="*/ 3119859 h 6223656"/>
              <a:gd name="connsiteX730" fmla="*/ 3802848 w 11658599"/>
              <a:gd name="connsiteY730" fmla="*/ 3129309 h 6223656"/>
              <a:gd name="connsiteX731" fmla="*/ 3791345 w 11658599"/>
              <a:gd name="connsiteY731" fmla="*/ 3120104 h 6223656"/>
              <a:gd name="connsiteX732" fmla="*/ 0 w 11658599"/>
              <a:gd name="connsiteY732" fmla="*/ 3034055 h 6223656"/>
              <a:gd name="connsiteX733" fmla="*/ 142 w 11658599"/>
              <a:gd name="connsiteY733" fmla="*/ 3034232 h 6223656"/>
              <a:gd name="connsiteX734" fmla="*/ 0 w 11658599"/>
              <a:gd name="connsiteY734" fmla="*/ 3036233 h 6223656"/>
              <a:gd name="connsiteX735" fmla="*/ 4097714 w 11658599"/>
              <a:gd name="connsiteY735" fmla="*/ 3029128 h 6223656"/>
              <a:gd name="connsiteX736" fmla="*/ 4100882 w 11658599"/>
              <a:gd name="connsiteY736" fmla="*/ 3031330 h 6223656"/>
              <a:gd name="connsiteX737" fmla="*/ 4106735 w 11658599"/>
              <a:gd name="connsiteY737" fmla="*/ 3036973 h 6223656"/>
              <a:gd name="connsiteX738" fmla="*/ 4121444 w 11658599"/>
              <a:gd name="connsiteY738" fmla="*/ 3057597 h 6223656"/>
              <a:gd name="connsiteX739" fmla="*/ 4106529 w 11658599"/>
              <a:gd name="connsiteY739" fmla="*/ 3042324 h 6223656"/>
              <a:gd name="connsiteX740" fmla="*/ 4097714 w 11658599"/>
              <a:gd name="connsiteY740" fmla="*/ 3029128 h 6223656"/>
              <a:gd name="connsiteX741" fmla="*/ 4055251 w 11658599"/>
              <a:gd name="connsiteY741" fmla="*/ 2993061 h 6223656"/>
              <a:gd name="connsiteX742" fmla="*/ 4057916 w 11658599"/>
              <a:gd name="connsiteY742" fmla="*/ 2994747 h 6223656"/>
              <a:gd name="connsiteX743" fmla="*/ 4063601 w 11658599"/>
              <a:gd name="connsiteY743" fmla="*/ 3000221 h 6223656"/>
              <a:gd name="connsiteX744" fmla="*/ 4080994 w 11658599"/>
              <a:gd name="connsiteY744" fmla="*/ 3023592 h 6223656"/>
              <a:gd name="connsiteX745" fmla="*/ 4066078 w 11658599"/>
              <a:gd name="connsiteY745" fmla="*/ 3008318 h 6223656"/>
              <a:gd name="connsiteX746" fmla="*/ 4055251 w 11658599"/>
              <a:gd name="connsiteY746" fmla="*/ 2993061 h 6223656"/>
              <a:gd name="connsiteX747" fmla="*/ 0 w 11658599"/>
              <a:gd name="connsiteY747" fmla="*/ 2977586 h 6223656"/>
              <a:gd name="connsiteX748" fmla="*/ 3823 w 11658599"/>
              <a:gd name="connsiteY748" fmla="*/ 2982874 h 6223656"/>
              <a:gd name="connsiteX749" fmla="*/ 8858 w 11658599"/>
              <a:gd name="connsiteY749" fmla="*/ 2983235 h 6223656"/>
              <a:gd name="connsiteX750" fmla="*/ 10600 w 11658599"/>
              <a:gd name="connsiteY750" fmla="*/ 2994227 h 6223656"/>
              <a:gd name="connsiteX751" fmla="*/ 0 w 11658599"/>
              <a:gd name="connsiteY751" fmla="*/ 2994520 h 6223656"/>
              <a:gd name="connsiteX752" fmla="*/ 4018346 w 11658599"/>
              <a:gd name="connsiteY752" fmla="*/ 2959443 h 6223656"/>
              <a:gd name="connsiteX753" fmla="*/ 4024225 w 11658599"/>
              <a:gd name="connsiteY753" fmla="*/ 2963491 h 6223656"/>
              <a:gd name="connsiteX754" fmla="*/ 4036965 w 11658599"/>
              <a:gd name="connsiteY754" fmla="*/ 2985923 h 6223656"/>
              <a:gd name="connsiteX755" fmla="*/ 4018346 w 11658599"/>
              <a:gd name="connsiteY755" fmla="*/ 2959443 h 6223656"/>
              <a:gd name="connsiteX756" fmla="*/ 3767112 w 11658599"/>
              <a:gd name="connsiteY756" fmla="*/ 2870632 h 6223656"/>
              <a:gd name="connsiteX757" fmla="*/ 3930652 w 11658599"/>
              <a:gd name="connsiteY757" fmla="*/ 3005744 h 6223656"/>
              <a:gd name="connsiteX758" fmla="*/ 4066722 w 11658599"/>
              <a:gd name="connsiteY758" fmla="*/ 3123331 h 6223656"/>
              <a:gd name="connsiteX759" fmla="*/ 4064195 w 11658599"/>
              <a:gd name="connsiteY759" fmla="*/ 3126479 h 6223656"/>
              <a:gd name="connsiteX760" fmla="*/ 3999805 w 11658599"/>
              <a:gd name="connsiteY760" fmla="*/ 3070821 h 6223656"/>
              <a:gd name="connsiteX761" fmla="*/ 3769408 w 11658599"/>
              <a:gd name="connsiteY761" fmla="*/ 2887036 h 6223656"/>
              <a:gd name="connsiteX762" fmla="*/ 4950166 w 11658599"/>
              <a:gd name="connsiteY762" fmla="*/ 2858182 h 6223656"/>
              <a:gd name="connsiteX763" fmla="*/ 4960612 w 11658599"/>
              <a:gd name="connsiteY763" fmla="*/ 2860749 h 6223656"/>
              <a:gd name="connsiteX764" fmla="*/ 5009687 w 11658599"/>
              <a:gd name="connsiteY764" fmla="*/ 2910481 h 6223656"/>
              <a:gd name="connsiteX765" fmla="*/ 5290031 w 11658599"/>
              <a:gd name="connsiteY765" fmla="*/ 3183644 h 6223656"/>
              <a:gd name="connsiteX766" fmla="*/ 5330257 w 11658599"/>
              <a:gd name="connsiteY766" fmla="*/ 3224937 h 6223656"/>
              <a:gd name="connsiteX767" fmla="*/ 5325619 w 11658599"/>
              <a:gd name="connsiteY767" fmla="*/ 3221281 h 6223656"/>
              <a:gd name="connsiteX768" fmla="*/ 5319987 w 11658599"/>
              <a:gd name="connsiteY768" fmla="*/ 3217964 h 6223656"/>
              <a:gd name="connsiteX769" fmla="*/ 5327676 w 11658599"/>
              <a:gd name="connsiteY769" fmla="*/ 3232627 h 6223656"/>
              <a:gd name="connsiteX770" fmla="*/ 5513030 w 11658599"/>
              <a:gd name="connsiteY770" fmla="*/ 3444081 h 6223656"/>
              <a:gd name="connsiteX771" fmla="*/ 5545880 w 11658599"/>
              <a:gd name="connsiteY771" fmla="*/ 3488971 h 6223656"/>
              <a:gd name="connsiteX772" fmla="*/ 5525088 w 11658599"/>
              <a:gd name="connsiteY772" fmla="*/ 3463095 h 6223656"/>
              <a:gd name="connsiteX773" fmla="*/ 5435361 w 11658599"/>
              <a:gd name="connsiteY773" fmla="*/ 3362429 h 6223656"/>
              <a:gd name="connsiteX774" fmla="*/ 5231905 w 11658599"/>
              <a:gd name="connsiteY774" fmla="*/ 3154094 h 6223656"/>
              <a:gd name="connsiteX775" fmla="*/ 5098135 w 11658599"/>
              <a:gd name="connsiteY775" fmla="*/ 3009697 h 6223656"/>
              <a:gd name="connsiteX776" fmla="*/ 5065819 w 11658599"/>
              <a:gd name="connsiteY776" fmla="*/ 2978694 h 6223656"/>
              <a:gd name="connsiteX777" fmla="*/ 5043407 w 11658599"/>
              <a:gd name="connsiteY777" fmla="*/ 2957315 h 6223656"/>
              <a:gd name="connsiteX778" fmla="*/ 5026350 w 11658599"/>
              <a:gd name="connsiteY778" fmla="*/ 2939831 h 6223656"/>
              <a:gd name="connsiteX779" fmla="*/ 4954550 w 11658599"/>
              <a:gd name="connsiteY779" fmla="*/ 2865949 h 6223656"/>
              <a:gd name="connsiteX780" fmla="*/ 0 w 11658599"/>
              <a:gd name="connsiteY780" fmla="*/ 2828915 h 6223656"/>
              <a:gd name="connsiteX781" fmla="*/ 2085 w 11658599"/>
              <a:gd name="connsiteY781" fmla="*/ 2839428 h 6223656"/>
              <a:gd name="connsiteX782" fmla="*/ 8476 w 11658599"/>
              <a:gd name="connsiteY782" fmla="*/ 2847358 h 6223656"/>
              <a:gd name="connsiteX783" fmla="*/ 13121 w 11658599"/>
              <a:gd name="connsiteY783" fmla="*/ 2853125 h 6223656"/>
              <a:gd name="connsiteX784" fmla="*/ 7118 w 11658599"/>
              <a:gd name="connsiteY784" fmla="*/ 2866279 h 6223656"/>
              <a:gd name="connsiteX785" fmla="*/ 9054 w 11658599"/>
              <a:gd name="connsiteY785" fmla="*/ 2874569 h 6223656"/>
              <a:gd name="connsiteX786" fmla="*/ 14090 w 11658599"/>
              <a:gd name="connsiteY786" fmla="*/ 2874930 h 6223656"/>
              <a:gd name="connsiteX787" fmla="*/ 9829 w 11658599"/>
              <a:gd name="connsiteY787" fmla="*/ 2899077 h 6223656"/>
              <a:gd name="connsiteX788" fmla="*/ 6343 w 11658599"/>
              <a:gd name="connsiteY788" fmla="*/ 2912412 h 6223656"/>
              <a:gd name="connsiteX789" fmla="*/ 727 w 11658599"/>
              <a:gd name="connsiteY789" fmla="*/ 2920160 h 6223656"/>
              <a:gd name="connsiteX790" fmla="*/ 0 w 11658599"/>
              <a:gd name="connsiteY790" fmla="*/ 2930317 h 6223656"/>
              <a:gd name="connsiteX791" fmla="*/ 4910183 w 11658599"/>
              <a:gd name="connsiteY791" fmla="*/ 2828507 h 6223656"/>
              <a:gd name="connsiteX792" fmla="*/ 4910367 w 11658599"/>
              <a:gd name="connsiteY792" fmla="*/ 2828715 h 6223656"/>
              <a:gd name="connsiteX793" fmla="*/ 4910310 w 11658599"/>
              <a:gd name="connsiteY793" fmla="*/ 2828669 h 6223656"/>
              <a:gd name="connsiteX794" fmla="*/ 3759034 w 11658599"/>
              <a:gd name="connsiteY794" fmla="*/ 2828328 h 6223656"/>
              <a:gd name="connsiteX795" fmla="*/ 3783623 w 11658599"/>
              <a:gd name="connsiteY795" fmla="*/ 2848855 h 6223656"/>
              <a:gd name="connsiteX796" fmla="*/ 4023343 w 11658599"/>
              <a:gd name="connsiteY796" fmla="*/ 3054775 h 6223656"/>
              <a:gd name="connsiteX797" fmla="*/ 4085838 w 11658599"/>
              <a:gd name="connsiteY797" fmla="*/ 3111005 h 6223656"/>
              <a:gd name="connsiteX798" fmla="*/ 4083998 w 11658599"/>
              <a:gd name="connsiteY798" fmla="*/ 3112618 h 6223656"/>
              <a:gd name="connsiteX799" fmla="*/ 4081766 w 11658599"/>
              <a:gd name="connsiteY799" fmla="*/ 3113032 h 6223656"/>
              <a:gd name="connsiteX800" fmla="*/ 4010783 w 11658599"/>
              <a:gd name="connsiteY800" fmla="*/ 3051281 h 6223656"/>
              <a:gd name="connsiteX801" fmla="*/ 3786746 w 11658599"/>
              <a:gd name="connsiteY801" fmla="*/ 2874379 h 6223656"/>
              <a:gd name="connsiteX802" fmla="*/ 3765365 w 11658599"/>
              <a:gd name="connsiteY802" fmla="*/ 2858141 h 6223656"/>
              <a:gd name="connsiteX803" fmla="*/ 3762773 w 11658599"/>
              <a:gd name="connsiteY803" fmla="*/ 2839628 h 6223656"/>
              <a:gd name="connsiteX804" fmla="*/ 4857684 w 11658599"/>
              <a:gd name="connsiteY804" fmla="*/ 2763485 h 6223656"/>
              <a:gd name="connsiteX805" fmla="*/ 4866084 w 11658599"/>
              <a:gd name="connsiteY805" fmla="*/ 2765663 h 6223656"/>
              <a:gd name="connsiteX806" fmla="*/ 4876595 w 11658599"/>
              <a:gd name="connsiteY806" fmla="*/ 2774101 h 6223656"/>
              <a:gd name="connsiteX807" fmla="*/ 4910828 w 11658599"/>
              <a:gd name="connsiteY807" fmla="*/ 2816779 h 6223656"/>
              <a:gd name="connsiteX808" fmla="*/ 4918312 w 11658599"/>
              <a:gd name="connsiteY808" fmla="*/ 2827947 h 6223656"/>
              <a:gd name="connsiteX809" fmla="*/ 4911191 w 11658599"/>
              <a:gd name="connsiteY809" fmla="*/ 2820452 h 6223656"/>
              <a:gd name="connsiteX810" fmla="*/ 4897241 w 11658599"/>
              <a:gd name="connsiteY810" fmla="*/ 2811361 h 6223656"/>
              <a:gd name="connsiteX811" fmla="*/ 4898642 w 11658599"/>
              <a:gd name="connsiteY811" fmla="*/ 2813982 h 6223656"/>
              <a:gd name="connsiteX812" fmla="*/ 4887841 w 11658599"/>
              <a:gd name="connsiteY812" fmla="*/ 2800388 h 6223656"/>
              <a:gd name="connsiteX813" fmla="*/ 4884509 w 11658599"/>
              <a:gd name="connsiteY813" fmla="*/ 2795903 h 6223656"/>
              <a:gd name="connsiteX814" fmla="*/ 4884377 w 11658599"/>
              <a:gd name="connsiteY814" fmla="*/ 2794184 h 6223656"/>
              <a:gd name="connsiteX815" fmla="*/ 4882753 w 11658599"/>
              <a:gd name="connsiteY815" fmla="*/ 2793538 h 6223656"/>
              <a:gd name="connsiteX816" fmla="*/ 4867923 w 11658599"/>
              <a:gd name="connsiteY816" fmla="*/ 2773564 h 6223656"/>
              <a:gd name="connsiteX817" fmla="*/ 4857684 w 11658599"/>
              <a:gd name="connsiteY817" fmla="*/ 2763485 h 6223656"/>
              <a:gd name="connsiteX818" fmla="*/ 3721210 w 11658599"/>
              <a:gd name="connsiteY818" fmla="*/ 2714051 h 6223656"/>
              <a:gd name="connsiteX819" fmla="*/ 3851794 w 11658599"/>
              <a:gd name="connsiteY819" fmla="*/ 2819793 h 6223656"/>
              <a:gd name="connsiteX820" fmla="*/ 3943755 w 11658599"/>
              <a:gd name="connsiteY820" fmla="*/ 2893624 h 6223656"/>
              <a:gd name="connsiteX821" fmla="*/ 3955366 w 11658599"/>
              <a:gd name="connsiteY821" fmla="*/ 2911018 h 6223656"/>
              <a:gd name="connsiteX822" fmla="*/ 3849057 w 11658599"/>
              <a:gd name="connsiteY822" fmla="*/ 2831820 h 6223656"/>
              <a:gd name="connsiteX823" fmla="*/ 3729235 w 11658599"/>
              <a:gd name="connsiteY823" fmla="*/ 2738306 h 6223656"/>
              <a:gd name="connsiteX824" fmla="*/ 4772867 w 11658599"/>
              <a:gd name="connsiteY824" fmla="*/ 2686250 h 6223656"/>
              <a:gd name="connsiteX825" fmla="*/ 4791042 w 11658599"/>
              <a:gd name="connsiteY825" fmla="*/ 2701731 h 6223656"/>
              <a:gd name="connsiteX826" fmla="*/ 4821531 w 11658599"/>
              <a:gd name="connsiteY826" fmla="*/ 2741298 h 6223656"/>
              <a:gd name="connsiteX827" fmla="*/ 4780962 w 11658599"/>
              <a:gd name="connsiteY827" fmla="*/ 2699753 h 6223656"/>
              <a:gd name="connsiteX828" fmla="*/ 4772867 w 11658599"/>
              <a:gd name="connsiteY828" fmla="*/ 2686250 h 6223656"/>
              <a:gd name="connsiteX829" fmla="*/ 4031264 w 11658599"/>
              <a:gd name="connsiteY829" fmla="*/ 2635281 h 6223656"/>
              <a:gd name="connsiteX830" fmla="*/ 4194595 w 11658599"/>
              <a:gd name="connsiteY830" fmla="*/ 2763503 h 6223656"/>
              <a:gd name="connsiteX831" fmla="*/ 4342502 w 11658599"/>
              <a:gd name="connsiteY831" fmla="*/ 2890439 h 6223656"/>
              <a:gd name="connsiteX832" fmla="*/ 4337842 w 11658599"/>
              <a:gd name="connsiteY832" fmla="*/ 2894994 h 6223656"/>
              <a:gd name="connsiteX833" fmla="*/ 4200855 w 11658599"/>
              <a:gd name="connsiteY833" fmla="*/ 2781440 h 6223656"/>
              <a:gd name="connsiteX834" fmla="*/ 4031264 w 11658599"/>
              <a:gd name="connsiteY834" fmla="*/ 2635281 h 6223656"/>
              <a:gd name="connsiteX835" fmla="*/ 318857 w 11658599"/>
              <a:gd name="connsiteY835" fmla="*/ 2624715 h 6223656"/>
              <a:gd name="connsiteX836" fmla="*/ 330913 w 11658599"/>
              <a:gd name="connsiteY836" fmla="*/ 2634253 h 6223656"/>
              <a:gd name="connsiteX837" fmla="*/ 330930 w 11658599"/>
              <a:gd name="connsiteY837" fmla="*/ 2636824 h 6223656"/>
              <a:gd name="connsiteX838" fmla="*/ 4009263 w 11658599"/>
              <a:gd name="connsiteY838" fmla="*/ 2614176 h 6223656"/>
              <a:gd name="connsiteX839" fmla="*/ 4014435 w 11658599"/>
              <a:gd name="connsiteY839" fmla="*/ 2615093 h 6223656"/>
              <a:gd name="connsiteX840" fmla="*/ 4031264 w 11658599"/>
              <a:gd name="connsiteY840" fmla="*/ 2635281 h 6223656"/>
              <a:gd name="connsiteX841" fmla="*/ 4009263 w 11658599"/>
              <a:gd name="connsiteY841" fmla="*/ 2614176 h 6223656"/>
              <a:gd name="connsiteX842" fmla="*/ 3889522 w 11658599"/>
              <a:gd name="connsiteY842" fmla="*/ 2525044 h 6223656"/>
              <a:gd name="connsiteX843" fmla="*/ 3890405 w 11658599"/>
              <a:gd name="connsiteY843" fmla="*/ 2525243 h 6223656"/>
              <a:gd name="connsiteX844" fmla="*/ 3894547 w 11658599"/>
              <a:gd name="connsiteY844" fmla="*/ 2526181 h 6223656"/>
              <a:gd name="connsiteX845" fmla="*/ 3884715 w 11658599"/>
              <a:gd name="connsiteY845" fmla="*/ 2523955 h 6223656"/>
              <a:gd name="connsiteX846" fmla="*/ 3886093 w 11658599"/>
              <a:gd name="connsiteY846" fmla="*/ 2524267 h 6223656"/>
              <a:gd name="connsiteX847" fmla="*/ 3889522 w 11658599"/>
              <a:gd name="connsiteY847" fmla="*/ 2525044 h 6223656"/>
              <a:gd name="connsiteX848" fmla="*/ 3882124 w 11658599"/>
              <a:gd name="connsiteY848" fmla="*/ 2523367 h 6223656"/>
              <a:gd name="connsiteX849" fmla="*/ 3883504 w 11658599"/>
              <a:gd name="connsiteY849" fmla="*/ 2523679 h 6223656"/>
              <a:gd name="connsiteX850" fmla="*/ 3884715 w 11658599"/>
              <a:gd name="connsiteY850" fmla="*/ 2523955 h 6223656"/>
              <a:gd name="connsiteX851" fmla="*/ 3832400 w 11658599"/>
              <a:gd name="connsiteY851" fmla="*/ 2473744 h 6223656"/>
              <a:gd name="connsiteX852" fmla="*/ 3835147 w 11658599"/>
              <a:gd name="connsiteY852" fmla="*/ 2475341 h 6223656"/>
              <a:gd name="connsiteX853" fmla="*/ 3840856 w 11658599"/>
              <a:gd name="connsiteY853" fmla="*/ 2480782 h 6223656"/>
              <a:gd name="connsiteX854" fmla="*/ 3857818 w 11658599"/>
              <a:gd name="connsiteY854" fmla="*/ 2504640 h 6223656"/>
              <a:gd name="connsiteX855" fmla="*/ 3842902 w 11658599"/>
              <a:gd name="connsiteY855" fmla="*/ 2489366 h 6223656"/>
              <a:gd name="connsiteX856" fmla="*/ 3832400 w 11658599"/>
              <a:gd name="connsiteY856" fmla="*/ 2473744 h 6223656"/>
              <a:gd name="connsiteX857" fmla="*/ 3669911 w 11658599"/>
              <a:gd name="connsiteY857" fmla="*/ 2350537 h 6223656"/>
              <a:gd name="connsiteX858" fmla="*/ 3794699 w 11658599"/>
              <a:gd name="connsiteY858" fmla="*/ 2447418 h 6223656"/>
              <a:gd name="connsiteX859" fmla="*/ 3669911 w 11658599"/>
              <a:gd name="connsiteY859" fmla="*/ 2350537 h 6223656"/>
              <a:gd name="connsiteX860" fmla="*/ 3645631 w 11658599"/>
              <a:gd name="connsiteY860" fmla="*/ 2330076 h 6223656"/>
              <a:gd name="connsiteX861" fmla="*/ 3669911 w 11658599"/>
              <a:gd name="connsiteY861" fmla="*/ 2350537 h 6223656"/>
              <a:gd name="connsiteX862" fmla="*/ 3643550 w 11658599"/>
              <a:gd name="connsiteY862" fmla="*/ 2332395 h 6223656"/>
              <a:gd name="connsiteX863" fmla="*/ 3609584 w 11658599"/>
              <a:gd name="connsiteY863" fmla="*/ 2299701 h 6223656"/>
              <a:gd name="connsiteX864" fmla="*/ 3619514 w 11658599"/>
              <a:gd name="connsiteY864" fmla="*/ 2308068 h 6223656"/>
              <a:gd name="connsiteX865" fmla="*/ 3615142 w 11658599"/>
              <a:gd name="connsiteY865" fmla="*/ 2312845 h 6223656"/>
              <a:gd name="connsiteX866" fmla="*/ 3604336 w 11658599"/>
              <a:gd name="connsiteY866" fmla="*/ 2305407 h 6223656"/>
              <a:gd name="connsiteX867" fmla="*/ 3541053 w 11658599"/>
              <a:gd name="connsiteY867" fmla="*/ 2250691 h 6223656"/>
              <a:gd name="connsiteX868" fmla="*/ 3541962 w 11658599"/>
              <a:gd name="connsiteY868" fmla="*/ 2251316 h 6223656"/>
              <a:gd name="connsiteX869" fmla="*/ 3540538 w 11658599"/>
              <a:gd name="connsiteY869" fmla="*/ 2253010 h 6223656"/>
              <a:gd name="connsiteX870" fmla="*/ 3540134 w 11658599"/>
              <a:gd name="connsiteY870" fmla="*/ 2252672 h 6223656"/>
              <a:gd name="connsiteX871" fmla="*/ 4183562 w 11658599"/>
              <a:gd name="connsiteY871" fmla="*/ 2186896 h 6223656"/>
              <a:gd name="connsiteX872" fmla="*/ 4190843 w 11658599"/>
              <a:gd name="connsiteY872" fmla="*/ 2201767 h 6223656"/>
              <a:gd name="connsiteX873" fmla="*/ 4183562 w 11658599"/>
              <a:gd name="connsiteY873" fmla="*/ 2186896 h 6223656"/>
              <a:gd name="connsiteX874" fmla="*/ 4154448 w 11658599"/>
              <a:gd name="connsiteY874" fmla="*/ 2164500 h 6223656"/>
              <a:gd name="connsiteX875" fmla="*/ 4168891 w 11658599"/>
              <a:gd name="connsiteY875" fmla="*/ 2186703 h 6223656"/>
              <a:gd name="connsiteX876" fmla="*/ 4154448 w 11658599"/>
              <a:gd name="connsiteY876" fmla="*/ 2164500 h 6223656"/>
              <a:gd name="connsiteX877" fmla="*/ 4117578 w 11658599"/>
              <a:gd name="connsiteY877" fmla="*/ 2134160 h 6223656"/>
              <a:gd name="connsiteX878" fmla="*/ 4124860 w 11658599"/>
              <a:gd name="connsiteY878" fmla="*/ 2149033 h 6223656"/>
              <a:gd name="connsiteX879" fmla="*/ 4117578 w 11658599"/>
              <a:gd name="connsiteY879" fmla="*/ 2134160 h 6223656"/>
              <a:gd name="connsiteX880" fmla="*/ 4084289 w 11658599"/>
              <a:gd name="connsiteY880" fmla="*/ 2107488 h 6223656"/>
              <a:gd name="connsiteX881" fmla="*/ 4089551 w 11658599"/>
              <a:gd name="connsiteY881" fmla="*/ 2110908 h 6223656"/>
              <a:gd name="connsiteX882" fmla="*/ 4095748 w 11658599"/>
              <a:gd name="connsiteY882" fmla="*/ 2126636 h 6223656"/>
              <a:gd name="connsiteX883" fmla="*/ 4084289 w 11658599"/>
              <a:gd name="connsiteY883" fmla="*/ 2107488 h 6223656"/>
              <a:gd name="connsiteX884" fmla="*/ 4047419 w 11658599"/>
              <a:gd name="connsiteY884" fmla="*/ 2077152 h 6223656"/>
              <a:gd name="connsiteX885" fmla="*/ 4054721 w 11658599"/>
              <a:gd name="connsiteY885" fmla="*/ 2093277 h 6223656"/>
              <a:gd name="connsiteX886" fmla="*/ 4047419 w 11658599"/>
              <a:gd name="connsiteY886" fmla="*/ 2077152 h 6223656"/>
              <a:gd name="connsiteX887" fmla="*/ 4009974 w 11658599"/>
              <a:gd name="connsiteY887" fmla="*/ 2047456 h 6223656"/>
              <a:gd name="connsiteX888" fmla="*/ 4025012 w 11658599"/>
              <a:gd name="connsiteY888" fmla="*/ 2070269 h 6223656"/>
              <a:gd name="connsiteX889" fmla="*/ 4009974 w 11658599"/>
              <a:gd name="connsiteY889" fmla="*/ 2047456 h 6223656"/>
              <a:gd name="connsiteX890" fmla="*/ 3992195 w 11658599"/>
              <a:gd name="connsiteY890" fmla="*/ 2036670 h 6223656"/>
              <a:gd name="connsiteX891" fmla="*/ 3995899 w 11658599"/>
              <a:gd name="connsiteY891" fmla="*/ 2047874 h 6223656"/>
              <a:gd name="connsiteX892" fmla="*/ 3992195 w 11658599"/>
              <a:gd name="connsiteY892" fmla="*/ 2036670 h 6223656"/>
              <a:gd name="connsiteX893" fmla="*/ 3922036 w 11658599"/>
              <a:gd name="connsiteY893" fmla="*/ 1979656 h 6223656"/>
              <a:gd name="connsiteX894" fmla="*/ 3926337 w 11658599"/>
              <a:gd name="connsiteY894" fmla="*/ 1991474 h 6223656"/>
              <a:gd name="connsiteX895" fmla="*/ 3922036 w 11658599"/>
              <a:gd name="connsiteY895" fmla="*/ 1979656 h 6223656"/>
              <a:gd name="connsiteX896" fmla="*/ 2436818 w 11658599"/>
              <a:gd name="connsiteY896" fmla="*/ 1972255 h 6223656"/>
              <a:gd name="connsiteX897" fmla="*/ 2476918 w 11658599"/>
              <a:gd name="connsiteY897" fmla="*/ 1996118 h 6223656"/>
              <a:gd name="connsiteX898" fmla="*/ 2465440 w 11658599"/>
              <a:gd name="connsiteY898" fmla="*/ 1998085 h 6223656"/>
              <a:gd name="connsiteX899" fmla="*/ 2437486 w 11658599"/>
              <a:gd name="connsiteY899" fmla="*/ 1980440 h 6223656"/>
              <a:gd name="connsiteX900" fmla="*/ 2507735 w 11658599"/>
              <a:gd name="connsiteY900" fmla="*/ 1959028 h 6223656"/>
              <a:gd name="connsiteX901" fmla="*/ 2511940 w 11658599"/>
              <a:gd name="connsiteY901" fmla="*/ 1962035 h 6223656"/>
              <a:gd name="connsiteX902" fmla="*/ 2509084 w 11658599"/>
              <a:gd name="connsiteY902" fmla="*/ 1960778 h 6223656"/>
              <a:gd name="connsiteX903" fmla="*/ 2672968 w 11658599"/>
              <a:gd name="connsiteY903" fmla="*/ 1947982 h 6223656"/>
              <a:gd name="connsiteX904" fmla="*/ 2685793 w 11658599"/>
              <a:gd name="connsiteY904" fmla="*/ 1956208 h 6223656"/>
              <a:gd name="connsiteX905" fmla="*/ 2679370 w 11658599"/>
              <a:gd name="connsiteY905" fmla="*/ 1965875 h 6223656"/>
              <a:gd name="connsiteX906" fmla="*/ 2666176 w 11658599"/>
              <a:gd name="connsiteY906" fmla="*/ 1956967 h 6223656"/>
              <a:gd name="connsiteX907" fmla="*/ 2466628 w 11658599"/>
              <a:gd name="connsiteY907" fmla="*/ 1921706 h 6223656"/>
              <a:gd name="connsiteX908" fmla="*/ 2469752 w 11658599"/>
              <a:gd name="connsiteY908" fmla="*/ 1933558 h 6223656"/>
              <a:gd name="connsiteX909" fmla="*/ 2466628 w 11658599"/>
              <a:gd name="connsiteY909" fmla="*/ 1921706 h 6223656"/>
              <a:gd name="connsiteX910" fmla="*/ 2465201 w 11658599"/>
              <a:gd name="connsiteY910" fmla="*/ 1893533 h 6223656"/>
              <a:gd name="connsiteX911" fmla="*/ 2544029 w 11658599"/>
              <a:gd name="connsiteY911" fmla="*/ 1944188 h 6223656"/>
              <a:gd name="connsiteX912" fmla="*/ 2541394 w 11658599"/>
              <a:gd name="connsiteY912" fmla="*/ 1947922 h 6223656"/>
              <a:gd name="connsiteX913" fmla="*/ 2528921 w 11658599"/>
              <a:gd name="connsiteY913" fmla="*/ 1967195 h 6223656"/>
              <a:gd name="connsiteX914" fmla="*/ 2524730 w 11658599"/>
              <a:gd name="connsiteY914" fmla="*/ 1958958 h 6223656"/>
              <a:gd name="connsiteX915" fmla="*/ 2523393 w 11658599"/>
              <a:gd name="connsiteY915" fmla="*/ 1966857 h 6223656"/>
              <a:gd name="connsiteX916" fmla="*/ 2527141 w 11658599"/>
              <a:gd name="connsiteY916" fmla="*/ 1969943 h 6223656"/>
              <a:gd name="connsiteX917" fmla="*/ 2525832 w 11658599"/>
              <a:gd name="connsiteY917" fmla="*/ 1971967 h 6223656"/>
              <a:gd name="connsiteX918" fmla="*/ 2511940 w 11658599"/>
              <a:gd name="connsiteY918" fmla="*/ 1962035 h 6223656"/>
              <a:gd name="connsiteX919" fmla="*/ 2514235 w 11658599"/>
              <a:gd name="connsiteY919" fmla="*/ 1963042 h 6223656"/>
              <a:gd name="connsiteX920" fmla="*/ 2503372 w 11658599"/>
              <a:gd name="connsiteY920" fmla="*/ 1944504 h 6223656"/>
              <a:gd name="connsiteX921" fmla="*/ 2504870 w 11658599"/>
              <a:gd name="connsiteY921" fmla="*/ 1955305 h 6223656"/>
              <a:gd name="connsiteX922" fmla="*/ 2507735 w 11658599"/>
              <a:gd name="connsiteY922" fmla="*/ 1959028 h 6223656"/>
              <a:gd name="connsiteX923" fmla="*/ 2492281 w 11658599"/>
              <a:gd name="connsiteY923" fmla="*/ 1947979 h 6223656"/>
              <a:gd name="connsiteX924" fmla="*/ 2492734 w 11658599"/>
              <a:gd name="connsiteY924" fmla="*/ 1945313 h 6223656"/>
              <a:gd name="connsiteX925" fmla="*/ 2492929 w 11658599"/>
              <a:gd name="connsiteY925" fmla="*/ 1944162 h 6223656"/>
              <a:gd name="connsiteX926" fmla="*/ 2493205 w 11658599"/>
              <a:gd name="connsiteY926" fmla="*/ 1942534 h 6223656"/>
              <a:gd name="connsiteX927" fmla="*/ 2493256 w 11658599"/>
              <a:gd name="connsiteY927" fmla="*/ 1942226 h 6223656"/>
              <a:gd name="connsiteX928" fmla="*/ 2493638 w 11658599"/>
              <a:gd name="connsiteY928" fmla="*/ 1939981 h 6223656"/>
              <a:gd name="connsiteX929" fmla="*/ 2493487 w 11658599"/>
              <a:gd name="connsiteY929" fmla="*/ 1940869 h 6223656"/>
              <a:gd name="connsiteX930" fmla="*/ 2493256 w 11658599"/>
              <a:gd name="connsiteY930" fmla="*/ 1942226 h 6223656"/>
              <a:gd name="connsiteX931" fmla="*/ 2492929 w 11658599"/>
              <a:gd name="connsiteY931" fmla="*/ 1944162 h 6223656"/>
              <a:gd name="connsiteX932" fmla="*/ 2492281 w 11658599"/>
              <a:gd name="connsiteY932" fmla="*/ 1947979 h 6223656"/>
              <a:gd name="connsiteX933" fmla="*/ 2451297 w 11658599"/>
              <a:gd name="connsiteY933" fmla="*/ 1930099 h 6223656"/>
              <a:gd name="connsiteX934" fmla="*/ 2454010 w 11658599"/>
              <a:gd name="connsiteY934" fmla="*/ 1923039 h 6223656"/>
              <a:gd name="connsiteX935" fmla="*/ 2463969 w 11658599"/>
              <a:gd name="connsiteY935" fmla="*/ 1903856 h 6223656"/>
              <a:gd name="connsiteX936" fmla="*/ 2488486 w 11658599"/>
              <a:gd name="connsiteY936" fmla="*/ 1826747 h 6223656"/>
              <a:gd name="connsiteX937" fmla="*/ 2553981 w 11658599"/>
              <a:gd name="connsiteY937" fmla="*/ 1870327 h 6223656"/>
              <a:gd name="connsiteX938" fmla="*/ 2582843 w 11658599"/>
              <a:gd name="connsiteY938" fmla="*/ 1889251 h 6223656"/>
              <a:gd name="connsiteX939" fmla="*/ 2576732 w 11658599"/>
              <a:gd name="connsiteY939" fmla="*/ 1897904 h 6223656"/>
              <a:gd name="connsiteX940" fmla="*/ 2486534 w 11658599"/>
              <a:gd name="connsiteY940" fmla="*/ 1841711 h 6223656"/>
              <a:gd name="connsiteX941" fmla="*/ 2489194 w 11658599"/>
              <a:gd name="connsiteY941" fmla="*/ 1837458 h 6223656"/>
              <a:gd name="connsiteX942" fmla="*/ 2488236 w 11658599"/>
              <a:gd name="connsiteY942" fmla="*/ 1827351 h 6223656"/>
              <a:gd name="connsiteX943" fmla="*/ 3583994 w 11658599"/>
              <a:gd name="connsiteY943" fmla="*/ 1729554 h 6223656"/>
              <a:gd name="connsiteX944" fmla="*/ 3597798 w 11658599"/>
              <a:gd name="connsiteY944" fmla="*/ 1740335 h 6223656"/>
              <a:gd name="connsiteX945" fmla="*/ 3757299 w 11658599"/>
              <a:gd name="connsiteY945" fmla="*/ 1852215 h 6223656"/>
              <a:gd name="connsiteX946" fmla="*/ 3900083 w 11658599"/>
              <a:gd name="connsiteY946" fmla="*/ 1964593 h 6223656"/>
              <a:gd name="connsiteX947" fmla="*/ 3903807 w 11658599"/>
              <a:gd name="connsiteY947" fmla="*/ 1977056 h 6223656"/>
              <a:gd name="connsiteX948" fmla="*/ 3822908 w 11658599"/>
              <a:gd name="connsiteY948" fmla="*/ 1909047 h 6223656"/>
              <a:gd name="connsiteX949" fmla="*/ 3653740 w 11658599"/>
              <a:gd name="connsiteY949" fmla="*/ 1788966 h 6223656"/>
              <a:gd name="connsiteX950" fmla="*/ 3598118 w 11658599"/>
              <a:gd name="connsiteY950" fmla="*/ 1741896 h 6223656"/>
              <a:gd name="connsiteX951" fmla="*/ 3583795 w 11658599"/>
              <a:gd name="connsiteY951" fmla="*/ 1729925 h 6223656"/>
              <a:gd name="connsiteX952" fmla="*/ 3358576 w 11658599"/>
              <a:gd name="connsiteY952" fmla="*/ 1465002 h 6223656"/>
              <a:gd name="connsiteX953" fmla="*/ 3360183 w 11658599"/>
              <a:gd name="connsiteY953" fmla="*/ 1466080 h 6223656"/>
              <a:gd name="connsiteX954" fmla="*/ 3352473 w 11658599"/>
              <a:gd name="connsiteY954" fmla="*/ 1477185 h 6223656"/>
              <a:gd name="connsiteX955" fmla="*/ 1290236 w 11658599"/>
              <a:gd name="connsiteY955" fmla="*/ 1451548 h 6223656"/>
              <a:gd name="connsiteX956" fmla="*/ 1349944 w 11658599"/>
              <a:gd name="connsiteY956" fmla="*/ 1476225 h 6223656"/>
              <a:gd name="connsiteX957" fmla="*/ 1373528 w 11658599"/>
              <a:gd name="connsiteY957" fmla="*/ 1487367 h 6223656"/>
              <a:gd name="connsiteX958" fmla="*/ 1459814 w 11658599"/>
              <a:gd name="connsiteY958" fmla="*/ 1534652 h 6223656"/>
              <a:gd name="connsiteX959" fmla="*/ 1509297 w 11658599"/>
              <a:gd name="connsiteY959" fmla="*/ 1562590 h 6223656"/>
              <a:gd name="connsiteX960" fmla="*/ 1552257 w 11658599"/>
              <a:gd name="connsiteY960" fmla="*/ 1592416 h 6223656"/>
              <a:gd name="connsiteX961" fmla="*/ 1391030 w 11658599"/>
              <a:gd name="connsiteY961" fmla="*/ 1507308 h 6223656"/>
              <a:gd name="connsiteX962" fmla="*/ 1360167 w 11658599"/>
              <a:gd name="connsiteY962" fmla="*/ 1491931 h 6223656"/>
              <a:gd name="connsiteX963" fmla="*/ 1292615 w 11658599"/>
              <a:gd name="connsiteY963" fmla="*/ 1452870 h 6223656"/>
              <a:gd name="connsiteX964" fmla="*/ 3246716 w 11658599"/>
              <a:gd name="connsiteY964" fmla="*/ 1405596 h 6223656"/>
              <a:gd name="connsiteX965" fmla="*/ 3242528 w 11658599"/>
              <a:gd name="connsiteY965" fmla="*/ 1409179 h 6223656"/>
              <a:gd name="connsiteX966" fmla="*/ 3241765 w 11658599"/>
              <a:gd name="connsiteY966" fmla="*/ 1410462 h 6223656"/>
              <a:gd name="connsiteX967" fmla="*/ 714209 w 11658599"/>
              <a:gd name="connsiteY967" fmla="*/ 1382165 h 6223656"/>
              <a:gd name="connsiteX968" fmla="*/ 708322 w 11658599"/>
              <a:gd name="connsiteY968" fmla="*/ 1385523 h 6223656"/>
              <a:gd name="connsiteX969" fmla="*/ 714209 w 11658599"/>
              <a:gd name="connsiteY969" fmla="*/ 1382165 h 6223656"/>
              <a:gd name="connsiteX970" fmla="*/ 3372730 w 11658599"/>
              <a:gd name="connsiteY970" fmla="*/ 1380515 h 6223656"/>
              <a:gd name="connsiteX971" fmla="*/ 3382532 w 11658599"/>
              <a:gd name="connsiteY971" fmla="*/ 1386208 h 6223656"/>
              <a:gd name="connsiteX972" fmla="*/ 3453369 w 11658599"/>
              <a:gd name="connsiteY972" fmla="*/ 1433280 h 6223656"/>
              <a:gd name="connsiteX973" fmla="*/ 3439547 w 11658599"/>
              <a:gd name="connsiteY973" fmla="*/ 1418032 h 6223656"/>
              <a:gd name="connsiteX974" fmla="*/ 3412156 w 11658599"/>
              <a:gd name="connsiteY974" fmla="*/ 1400550 h 6223656"/>
              <a:gd name="connsiteX975" fmla="*/ 3382532 w 11658599"/>
              <a:gd name="connsiteY975" fmla="*/ 1386208 h 6223656"/>
              <a:gd name="connsiteX976" fmla="*/ 3379583 w 11658599"/>
              <a:gd name="connsiteY976" fmla="*/ 1381411 h 6223656"/>
              <a:gd name="connsiteX977" fmla="*/ 3372730 w 11658599"/>
              <a:gd name="connsiteY977" fmla="*/ 1380515 h 6223656"/>
              <a:gd name="connsiteX978" fmla="*/ 1161257 w 11658599"/>
              <a:gd name="connsiteY978" fmla="*/ 1370300 h 6223656"/>
              <a:gd name="connsiteX979" fmla="*/ 1178618 w 11658599"/>
              <a:gd name="connsiteY979" fmla="*/ 1380000 h 6223656"/>
              <a:gd name="connsiteX980" fmla="*/ 1180412 w 11658599"/>
              <a:gd name="connsiteY980" fmla="*/ 1381918 h 6223656"/>
              <a:gd name="connsiteX981" fmla="*/ 1178481 w 11658599"/>
              <a:gd name="connsiteY981" fmla="*/ 1385282 h 6223656"/>
              <a:gd name="connsiteX982" fmla="*/ 1161396 w 11658599"/>
              <a:gd name="connsiteY982" fmla="*/ 1372840 h 6223656"/>
              <a:gd name="connsiteX983" fmla="*/ 3357534 w 11658599"/>
              <a:gd name="connsiteY983" fmla="*/ 1363011 h 6223656"/>
              <a:gd name="connsiteX984" fmla="*/ 3357091 w 11658599"/>
              <a:gd name="connsiteY984" fmla="*/ 1374632 h 6223656"/>
              <a:gd name="connsiteX985" fmla="*/ 3357534 w 11658599"/>
              <a:gd name="connsiteY985" fmla="*/ 1363011 h 6223656"/>
              <a:gd name="connsiteX986" fmla="*/ 1476342 w 11658599"/>
              <a:gd name="connsiteY986" fmla="*/ 1362522 h 6223656"/>
              <a:gd name="connsiteX987" fmla="*/ 1478640 w 11658599"/>
              <a:gd name="connsiteY987" fmla="*/ 1363510 h 6223656"/>
              <a:gd name="connsiteX988" fmla="*/ 1496510 w 11658599"/>
              <a:gd name="connsiteY988" fmla="*/ 1372873 h 6223656"/>
              <a:gd name="connsiteX989" fmla="*/ 1510763 w 11658599"/>
              <a:gd name="connsiteY989" fmla="*/ 1382571 h 6223656"/>
              <a:gd name="connsiteX990" fmla="*/ 1510877 w 11658599"/>
              <a:gd name="connsiteY990" fmla="*/ 1382884 h 6223656"/>
              <a:gd name="connsiteX991" fmla="*/ 1479359 w 11658599"/>
              <a:gd name="connsiteY991" fmla="*/ 1364171 h 6223656"/>
              <a:gd name="connsiteX992" fmla="*/ 679247 w 11658599"/>
              <a:gd name="connsiteY992" fmla="*/ 1341768 h 6223656"/>
              <a:gd name="connsiteX993" fmla="*/ 679247 w 11658599"/>
              <a:gd name="connsiteY993" fmla="*/ 1341768 h 6223656"/>
              <a:gd name="connsiteX994" fmla="*/ 1276915 w 11658599"/>
              <a:gd name="connsiteY994" fmla="*/ 1292615 h 6223656"/>
              <a:gd name="connsiteX995" fmla="*/ 1278387 w 11658599"/>
              <a:gd name="connsiteY995" fmla="*/ 1292961 h 6223656"/>
              <a:gd name="connsiteX996" fmla="*/ 1282570 w 11658599"/>
              <a:gd name="connsiteY996" fmla="*/ 1295438 h 6223656"/>
              <a:gd name="connsiteX997" fmla="*/ 1281400 w 11658599"/>
              <a:gd name="connsiteY997" fmla="*/ 1297636 h 6223656"/>
              <a:gd name="connsiteX998" fmla="*/ 1277392 w 11658599"/>
              <a:gd name="connsiteY998" fmla="*/ 1295662 h 6223656"/>
              <a:gd name="connsiteX999" fmla="*/ 1276915 w 11658599"/>
              <a:gd name="connsiteY999" fmla="*/ 1292615 h 6223656"/>
              <a:gd name="connsiteX1000" fmla="*/ 575061 w 11658599"/>
              <a:gd name="connsiteY1000" fmla="*/ 1272546 h 6223656"/>
              <a:gd name="connsiteX1001" fmla="*/ 577186 w 11658599"/>
              <a:gd name="connsiteY1001" fmla="*/ 1276167 h 6223656"/>
              <a:gd name="connsiteX1002" fmla="*/ 576478 w 11658599"/>
              <a:gd name="connsiteY1002" fmla="*/ 1277566 h 6223656"/>
              <a:gd name="connsiteX1003" fmla="*/ 585552 w 11658599"/>
              <a:gd name="connsiteY1003" fmla="*/ 1282601 h 6223656"/>
              <a:gd name="connsiteX1004" fmla="*/ 584690 w 11658599"/>
              <a:gd name="connsiteY1004" fmla="*/ 1278353 h 6223656"/>
              <a:gd name="connsiteX1005" fmla="*/ 575061 w 11658599"/>
              <a:gd name="connsiteY1005" fmla="*/ 1272546 h 6223656"/>
              <a:gd name="connsiteX1006" fmla="*/ 1320635 w 11658599"/>
              <a:gd name="connsiteY1006" fmla="*/ 1266663 h 6223656"/>
              <a:gd name="connsiteX1007" fmla="*/ 1320563 w 11658599"/>
              <a:gd name="connsiteY1007" fmla="*/ 1267307 h 6223656"/>
              <a:gd name="connsiteX1008" fmla="*/ 1320594 w 11658599"/>
              <a:gd name="connsiteY1008" fmla="*/ 1267020 h 6223656"/>
              <a:gd name="connsiteX1009" fmla="*/ 1320853 w 11658599"/>
              <a:gd name="connsiteY1009" fmla="*/ 1264733 h 6223656"/>
              <a:gd name="connsiteX1010" fmla="*/ 1320635 w 11658599"/>
              <a:gd name="connsiteY1010" fmla="*/ 1266663 h 6223656"/>
              <a:gd name="connsiteX1011" fmla="*/ 1320756 w 11658599"/>
              <a:gd name="connsiteY1011" fmla="*/ 1265589 h 6223656"/>
              <a:gd name="connsiteX1012" fmla="*/ 1320853 w 11658599"/>
              <a:gd name="connsiteY1012" fmla="*/ 1264733 h 6223656"/>
              <a:gd name="connsiteX1013" fmla="*/ 1128199 w 11658599"/>
              <a:gd name="connsiteY1013" fmla="*/ 1264275 h 6223656"/>
              <a:gd name="connsiteX1014" fmla="*/ 1131905 w 11658599"/>
              <a:gd name="connsiteY1014" fmla="*/ 1275483 h 6223656"/>
              <a:gd name="connsiteX1015" fmla="*/ 1128199 w 11658599"/>
              <a:gd name="connsiteY1015" fmla="*/ 1264275 h 6223656"/>
              <a:gd name="connsiteX1016" fmla="*/ 1113405 w 11658599"/>
              <a:gd name="connsiteY1016" fmla="*/ 1256541 h 6223656"/>
              <a:gd name="connsiteX1017" fmla="*/ 1117109 w 11658599"/>
              <a:gd name="connsiteY1017" fmla="*/ 1267748 h 6223656"/>
              <a:gd name="connsiteX1018" fmla="*/ 1113405 w 11658599"/>
              <a:gd name="connsiteY1018" fmla="*/ 1256541 h 6223656"/>
              <a:gd name="connsiteX1019" fmla="*/ 1060949 w 11658599"/>
              <a:gd name="connsiteY1019" fmla="*/ 1230714 h 6223656"/>
              <a:gd name="connsiteX1020" fmla="*/ 1062132 w 11658599"/>
              <a:gd name="connsiteY1020" fmla="*/ 1242350 h 6223656"/>
              <a:gd name="connsiteX1021" fmla="*/ 1058427 w 11658599"/>
              <a:gd name="connsiteY1021" fmla="*/ 1231143 h 6223656"/>
              <a:gd name="connsiteX1022" fmla="*/ 1060949 w 11658599"/>
              <a:gd name="connsiteY1022" fmla="*/ 1230714 h 6223656"/>
              <a:gd name="connsiteX1023" fmla="*/ 3132794 w 11658599"/>
              <a:gd name="connsiteY1023" fmla="*/ 1182239 h 6223656"/>
              <a:gd name="connsiteX1024" fmla="*/ 3263267 w 11658599"/>
              <a:gd name="connsiteY1024" fmla="*/ 1264769 h 6223656"/>
              <a:gd name="connsiteX1025" fmla="*/ 3304450 w 11658599"/>
              <a:gd name="connsiteY1025" fmla="*/ 1292862 h 6223656"/>
              <a:gd name="connsiteX1026" fmla="*/ 3334411 w 11658599"/>
              <a:gd name="connsiteY1026" fmla="*/ 1310246 h 6223656"/>
              <a:gd name="connsiteX1027" fmla="*/ 3415082 w 11658599"/>
              <a:gd name="connsiteY1027" fmla="*/ 1362681 h 6223656"/>
              <a:gd name="connsiteX1028" fmla="*/ 3415305 w 11658599"/>
              <a:gd name="connsiteY1028" fmla="*/ 1362620 h 6223656"/>
              <a:gd name="connsiteX1029" fmla="*/ 3417550 w 11658599"/>
              <a:gd name="connsiteY1029" fmla="*/ 1364285 h 6223656"/>
              <a:gd name="connsiteX1030" fmla="*/ 3455430 w 11658599"/>
              <a:gd name="connsiteY1030" fmla="*/ 1388906 h 6223656"/>
              <a:gd name="connsiteX1031" fmla="*/ 3456019 w 11658599"/>
              <a:gd name="connsiteY1031" fmla="*/ 1388768 h 6223656"/>
              <a:gd name="connsiteX1032" fmla="*/ 3461223 w 11658599"/>
              <a:gd name="connsiteY1032" fmla="*/ 1392670 h 6223656"/>
              <a:gd name="connsiteX1033" fmla="*/ 3467076 w 11658599"/>
              <a:gd name="connsiteY1033" fmla="*/ 1396476 h 6223656"/>
              <a:gd name="connsiteX1034" fmla="*/ 3732647 w 11658599"/>
              <a:gd name="connsiteY1034" fmla="*/ 1574899 h 6223656"/>
              <a:gd name="connsiteX1035" fmla="*/ 3763141 w 11658599"/>
              <a:gd name="connsiteY1035" fmla="*/ 1587981 h 6223656"/>
              <a:gd name="connsiteX1036" fmla="*/ 3767694 w 11658599"/>
              <a:gd name="connsiteY1036" fmla="*/ 1587715 h 6223656"/>
              <a:gd name="connsiteX1037" fmla="*/ 3685959 w 11658599"/>
              <a:gd name="connsiteY1037" fmla="*/ 1526816 h 6223656"/>
              <a:gd name="connsiteX1038" fmla="*/ 3566968 w 11658599"/>
              <a:gd name="connsiteY1038" fmla="*/ 1439577 h 6223656"/>
              <a:gd name="connsiteX1039" fmla="*/ 3534735 w 11658599"/>
              <a:gd name="connsiteY1039" fmla="*/ 1419714 h 6223656"/>
              <a:gd name="connsiteX1040" fmla="*/ 3485908 w 11658599"/>
              <a:gd name="connsiteY1040" fmla="*/ 1389597 h 6223656"/>
              <a:gd name="connsiteX1041" fmla="*/ 3182276 w 11658599"/>
              <a:gd name="connsiteY1041" fmla="*/ 1207801 h 6223656"/>
              <a:gd name="connsiteX1042" fmla="*/ 955884 w 11658599"/>
              <a:gd name="connsiteY1042" fmla="*/ 1181782 h 6223656"/>
              <a:gd name="connsiteX1043" fmla="*/ 983795 w 11658599"/>
              <a:gd name="connsiteY1043" fmla="*/ 1196878 h 6223656"/>
              <a:gd name="connsiteX1044" fmla="*/ 989163 w 11658599"/>
              <a:gd name="connsiteY1044" fmla="*/ 1199500 h 6223656"/>
              <a:gd name="connsiteX1045" fmla="*/ 976242 w 11658599"/>
              <a:gd name="connsiteY1045" fmla="*/ 1192249 h 6223656"/>
              <a:gd name="connsiteX1046" fmla="*/ 937080 w 11658599"/>
              <a:gd name="connsiteY1046" fmla="*/ 1171612 h 6223656"/>
              <a:gd name="connsiteX1047" fmla="*/ 952914 w 11658599"/>
              <a:gd name="connsiteY1047" fmla="*/ 1180178 h 6223656"/>
              <a:gd name="connsiteX1048" fmla="*/ 940719 w 11658599"/>
              <a:gd name="connsiteY1048" fmla="*/ 1172405 h 6223656"/>
              <a:gd name="connsiteX1049" fmla="*/ 565779 w 11658599"/>
              <a:gd name="connsiteY1049" fmla="*/ 1158195 h 6223656"/>
              <a:gd name="connsiteX1050" fmla="*/ 566627 w 11658599"/>
              <a:gd name="connsiteY1050" fmla="*/ 1158671 h 6223656"/>
              <a:gd name="connsiteX1051" fmla="*/ 566758 w 11658599"/>
              <a:gd name="connsiteY1051" fmla="*/ 1158784 h 6223656"/>
              <a:gd name="connsiteX1052" fmla="*/ 445591 w 11658599"/>
              <a:gd name="connsiteY1052" fmla="*/ 1139971 h 6223656"/>
              <a:gd name="connsiteX1053" fmla="*/ 449891 w 11658599"/>
              <a:gd name="connsiteY1053" fmla="*/ 1151789 h 6223656"/>
              <a:gd name="connsiteX1054" fmla="*/ 445591 w 11658599"/>
              <a:gd name="connsiteY1054" fmla="*/ 1139971 h 6223656"/>
              <a:gd name="connsiteX1055" fmla="*/ 544356 w 11658599"/>
              <a:gd name="connsiteY1055" fmla="*/ 1125273 h 6223656"/>
              <a:gd name="connsiteX1056" fmla="*/ 553611 w 11658599"/>
              <a:gd name="connsiteY1056" fmla="*/ 1130549 h 6223656"/>
              <a:gd name="connsiteX1057" fmla="*/ 572916 w 11658599"/>
              <a:gd name="connsiteY1057" fmla="*/ 1140585 h 6223656"/>
              <a:gd name="connsiteX1058" fmla="*/ 635775 w 11658599"/>
              <a:gd name="connsiteY1058" fmla="*/ 1181469 h 6223656"/>
              <a:gd name="connsiteX1059" fmla="*/ 580796 w 11658599"/>
              <a:gd name="connsiteY1059" fmla="*/ 1156067 h 6223656"/>
              <a:gd name="connsiteX1060" fmla="*/ 554693 w 11658599"/>
              <a:gd name="connsiteY1060" fmla="*/ 1133975 h 6223656"/>
              <a:gd name="connsiteX1061" fmla="*/ 978735 w 11658599"/>
              <a:gd name="connsiteY1061" fmla="*/ 1123780 h 6223656"/>
              <a:gd name="connsiteX1062" fmla="*/ 997031 w 11658599"/>
              <a:gd name="connsiteY1062" fmla="*/ 1138535 h 6223656"/>
              <a:gd name="connsiteX1063" fmla="*/ 1015042 w 11658599"/>
              <a:gd name="connsiteY1063" fmla="*/ 1151822 h 6223656"/>
              <a:gd name="connsiteX1064" fmla="*/ 1025470 w 11658599"/>
              <a:gd name="connsiteY1064" fmla="*/ 1153604 h 6223656"/>
              <a:gd name="connsiteX1065" fmla="*/ 1030091 w 11658599"/>
              <a:gd name="connsiteY1065" fmla="*/ 1154769 h 6223656"/>
              <a:gd name="connsiteX1066" fmla="*/ 990595 w 11658599"/>
              <a:gd name="connsiteY1066" fmla="*/ 1126980 h 6223656"/>
              <a:gd name="connsiteX1067" fmla="*/ 985220 w 11658599"/>
              <a:gd name="connsiteY1067" fmla="*/ 1125291 h 6223656"/>
              <a:gd name="connsiteX1068" fmla="*/ 536649 w 11658599"/>
              <a:gd name="connsiteY1068" fmla="*/ 1120510 h 6223656"/>
              <a:gd name="connsiteX1069" fmla="*/ 540055 w 11658599"/>
              <a:gd name="connsiteY1069" fmla="*/ 1121653 h 6223656"/>
              <a:gd name="connsiteX1070" fmla="*/ 544356 w 11658599"/>
              <a:gd name="connsiteY1070" fmla="*/ 1125273 h 6223656"/>
              <a:gd name="connsiteX1071" fmla="*/ 538289 w 11658599"/>
              <a:gd name="connsiteY1071" fmla="*/ 1121811 h 6223656"/>
              <a:gd name="connsiteX1072" fmla="*/ 3098145 w 11658599"/>
              <a:gd name="connsiteY1072" fmla="*/ 1114283 h 6223656"/>
              <a:gd name="connsiteX1073" fmla="*/ 3096211 w 11658599"/>
              <a:gd name="connsiteY1073" fmla="*/ 1114919 h 6223656"/>
              <a:gd name="connsiteX1074" fmla="*/ 3101385 w 11658599"/>
              <a:gd name="connsiteY1074" fmla="*/ 1117564 h 6223656"/>
              <a:gd name="connsiteX1075" fmla="*/ 821213 w 11658599"/>
              <a:gd name="connsiteY1075" fmla="*/ 1110961 h 6223656"/>
              <a:gd name="connsiteX1076" fmla="*/ 836753 w 11658599"/>
              <a:gd name="connsiteY1076" fmla="*/ 1121616 h 6223656"/>
              <a:gd name="connsiteX1077" fmla="*/ 880196 w 11658599"/>
              <a:gd name="connsiteY1077" fmla="*/ 1142602 h 6223656"/>
              <a:gd name="connsiteX1078" fmla="*/ 845412 w 11658599"/>
              <a:gd name="connsiteY1078" fmla="*/ 1120541 h 6223656"/>
              <a:gd name="connsiteX1079" fmla="*/ 3076683 w 11658599"/>
              <a:gd name="connsiteY1079" fmla="*/ 1104946 h 6223656"/>
              <a:gd name="connsiteX1080" fmla="*/ 3086810 w 11658599"/>
              <a:gd name="connsiteY1080" fmla="*/ 1110118 h 6223656"/>
              <a:gd name="connsiteX1081" fmla="*/ 3082471 w 11658599"/>
              <a:gd name="connsiteY1081" fmla="*/ 1106055 h 6223656"/>
              <a:gd name="connsiteX1082" fmla="*/ 481523 w 11658599"/>
              <a:gd name="connsiteY1082" fmla="*/ 1076661 h 6223656"/>
              <a:gd name="connsiteX1083" fmla="*/ 488803 w 11658599"/>
              <a:gd name="connsiteY1083" fmla="*/ 1091534 h 6223656"/>
              <a:gd name="connsiteX1084" fmla="*/ 3012415 w 11658599"/>
              <a:gd name="connsiteY1084" fmla="*/ 1064288 h 6223656"/>
              <a:gd name="connsiteX1085" fmla="*/ 3031324 w 11658599"/>
              <a:gd name="connsiteY1085" fmla="*/ 1081774 h 6223656"/>
              <a:gd name="connsiteX1086" fmla="*/ 3035628 w 11658599"/>
              <a:gd name="connsiteY1086" fmla="*/ 1083976 h 6223656"/>
              <a:gd name="connsiteX1087" fmla="*/ 3052720 w 11658599"/>
              <a:gd name="connsiteY1087" fmla="*/ 1089495 h 6223656"/>
              <a:gd name="connsiteX1088" fmla="*/ 3057309 w 11658599"/>
              <a:gd name="connsiteY1088" fmla="*/ 1095050 h 6223656"/>
              <a:gd name="connsiteX1089" fmla="*/ 3071023 w 11658599"/>
              <a:gd name="connsiteY1089" fmla="*/ 1102053 h 6223656"/>
              <a:gd name="connsiteX1090" fmla="*/ 3052720 w 11658599"/>
              <a:gd name="connsiteY1090" fmla="*/ 1089495 h 6223656"/>
              <a:gd name="connsiteX1091" fmla="*/ 3032735 w 11658599"/>
              <a:gd name="connsiteY1091" fmla="*/ 1073821 h 6223656"/>
              <a:gd name="connsiteX1092" fmla="*/ 3012415 w 11658599"/>
              <a:gd name="connsiteY1092" fmla="*/ 1064288 h 6223656"/>
              <a:gd name="connsiteX1093" fmla="*/ 2986284 w 11658599"/>
              <a:gd name="connsiteY1093" fmla="*/ 1044948 h 6223656"/>
              <a:gd name="connsiteX1094" fmla="*/ 2990584 w 11658599"/>
              <a:gd name="connsiteY1094" fmla="*/ 1056764 h 6223656"/>
              <a:gd name="connsiteX1095" fmla="*/ 1126018 w 11658599"/>
              <a:gd name="connsiteY1095" fmla="*/ 957360 h 6223656"/>
              <a:gd name="connsiteX1096" fmla="*/ 1129498 w 11658599"/>
              <a:gd name="connsiteY1096" fmla="*/ 960614 h 6223656"/>
              <a:gd name="connsiteX1097" fmla="*/ 1126018 w 11658599"/>
              <a:gd name="connsiteY1097" fmla="*/ 958899 h 6223656"/>
              <a:gd name="connsiteX1098" fmla="*/ 1124130 w 11658599"/>
              <a:gd name="connsiteY1098" fmla="*/ 955597 h 6223656"/>
              <a:gd name="connsiteX1099" fmla="*/ 1126022 w 11658599"/>
              <a:gd name="connsiteY1099" fmla="*/ 956376 h 6223656"/>
              <a:gd name="connsiteX1100" fmla="*/ 1126018 w 11658599"/>
              <a:gd name="connsiteY1100" fmla="*/ 957360 h 6223656"/>
              <a:gd name="connsiteX1101" fmla="*/ 2536036 w 11658599"/>
              <a:gd name="connsiteY1101" fmla="*/ 947646 h 6223656"/>
              <a:gd name="connsiteX1102" fmla="*/ 2612079 w 11658599"/>
              <a:gd name="connsiteY1102" fmla="*/ 989519 h 6223656"/>
              <a:gd name="connsiteX1103" fmla="*/ 2607486 w 11658599"/>
              <a:gd name="connsiteY1103" fmla="*/ 994105 h 6223656"/>
              <a:gd name="connsiteX1104" fmla="*/ 2618176 w 11658599"/>
              <a:gd name="connsiteY1104" fmla="*/ 1000392 h 6223656"/>
              <a:gd name="connsiteX1105" fmla="*/ 2636032 w 11658599"/>
              <a:gd name="connsiteY1105" fmla="*/ 1009353 h 6223656"/>
              <a:gd name="connsiteX1106" fmla="*/ 2683447 w 11658599"/>
              <a:gd name="connsiteY1106" fmla="*/ 1030903 h 6223656"/>
              <a:gd name="connsiteX1107" fmla="*/ 2675436 w 11658599"/>
              <a:gd name="connsiteY1107" fmla="*/ 1025293 h 6223656"/>
              <a:gd name="connsiteX1108" fmla="*/ 2536036 w 11658599"/>
              <a:gd name="connsiteY1108" fmla="*/ 947646 h 6223656"/>
              <a:gd name="connsiteX1109" fmla="*/ 1431033 w 11658599"/>
              <a:gd name="connsiteY1109" fmla="*/ 943072 h 6223656"/>
              <a:gd name="connsiteX1110" fmla="*/ 1439954 w 11658599"/>
              <a:gd name="connsiteY1110" fmla="*/ 946209 h 6223656"/>
              <a:gd name="connsiteX1111" fmla="*/ 1441862 w 11658599"/>
              <a:gd name="connsiteY1111" fmla="*/ 947278 h 6223656"/>
              <a:gd name="connsiteX1112" fmla="*/ 1431610 w 11658599"/>
              <a:gd name="connsiteY1112" fmla="*/ 943390 h 6223656"/>
              <a:gd name="connsiteX1113" fmla="*/ 1024290 w 11658599"/>
              <a:gd name="connsiteY1113" fmla="*/ 932924 h 6223656"/>
              <a:gd name="connsiteX1114" fmla="*/ 1020196 w 11658599"/>
              <a:gd name="connsiteY1114" fmla="*/ 933415 h 6223656"/>
              <a:gd name="connsiteX1115" fmla="*/ 1024290 w 11658599"/>
              <a:gd name="connsiteY1115" fmla="*/ 932924 h 6223656"/>
              <a:gd name="connsiteX1116" fmla="*/ 1169764 w 11658599"/>
              <a:gd name="connsiteY1116" fmla="*/ 929431 h 6223656"/>
              <a:gd name="connsiteX1117" fmla="*/ 1171412 w 11658599"/>
              <a:gd name="connsiteY1117" fmla="*/ 930281 h 6223656"/>
              <a:gd name="connsiteX1118" fmla="*/ 1178530 w 11658599"/>
              <a:gd name="connsiteY1118" fmla="*/ 934608 h 6223656"/>
              <a:gd name="connsiteX1119" fmla="*/ 1178191 w 11658599"/>
              <a:gd name="connsiteY1119" fmla="*/ 934838 h 6223656"/>
              <a:gd name="connsiteX1120" fmla="*/ 1358662 w 11658599"/>
              <a:gd name="connsiteY1120" fmla="*/ 902998 h 6223656"/>
              <a:gd name="connsiteX1121" fmla="*/ 1367087 w 11658599"/>
              <a:gd name="connsiteY1121" fmla="*/ 905863 h 6223656"/>
              <a:gd name="connsiteX1122" fmla="*/ 1375957 w 11658599"/>
              <a:gd name="connsiteY1122" fmla="*/ 912573 h 6223656"/>
              <a:gd name="connsiteX1123" fmla="*/ 1167883 w 11658599"/>
              <a:gd name="connsiteY1123" fmla="*/ 891150 h 6223656"/>
              <a:gd name="connsiteX1124" fmla="*/ 1172838 w 11658599"/>
              <a:gd name="connsiteY1124" fmla="*/ 891566 h 6223656"/>
              <a:gd name="connsiteX1125" fmla="*/ 1168268 w 11658599"/>
              <a:gd name="connsiteY1125" fmla="*/ 891343 h 6223656"/>
              <a:gd name="connsiteX1126" fmla="*/ 1270304 w 11658599"/>
              <a:gd name="connsiteY1126" fmla="*/ 888401 h 6223656"/>
              <a:gd name="connsiteX1127" fmla="*/ 1278669 w 11658599"/>
              <a:gd name="connsiteY1127" fmla="*/ 892714 h 6223656"/>
              <a:gd name="connsiteX1128" fmla="*/ 1280120 w 11658599"/>
              <a:gd name="connsiteY1128" fmla="*/ 891365 h 6223656"/>
              <a:gd name="connsiteX1129" fmla="*/ 1275255 w 11658599"/>
              <a:gd name="connsiteY1129" fmla="*/ 888411 h 6223656"/>
              <a:gd name="connsiteX1130" fmla="*/ 1270304 w 11658599"/>
              <a:gd name="connsiteY1130" fmla="*/ 888401 h 6223656"/>
              <a:gd name="connsiteX1131" fmla="*/ 2663164 w 11658599"/>
              <a:gd name="connsiteY1131" fmla="*/ 884245 h 6223656"/>
              <a:gd name="connsiteX1132" fmla="*/ 2667556 w 11658599"/>
              <a:gd name="connsiteY1132" fmla="*/ 891100 h 6223656"/>
              <a:gd name="connsiteX1133" fmla="*/ 2656453 w 11658599"/>
              <a:gd name="connsiteY1133" fmla="*/ 890111 h 6223656"/>
              <a:gd name="connsiteX1134" fmla="*/ 2782435 w 11658599"/>
              <a:gd name="connsiteY1134" fmla="*/ 965100 h 6223656"/>
              <a:gd name="connsiteX1135" fmla="*/ 2826025 w 11658599"/>
              <a:gd name="connsiteY1135" fmla="*/ 984539 h 6223656"/>
              <a:gd name="connsiteX1136" fmla="*/ 2814322 w 11658599"/>
              <a:gd name="connsiteY1136" fmla="*/ 978545 h 6223656"/>
              <a:gd name="connsiteX1137" fmla="*/ 2785445 w 11658599"/>
              <a:gd name="connsiteY1137" fmla="*/ 961644 h 6223656"/>
              <a:gd name="connsiteX1138" fmla="*/ 2770405 w 11658599"/>
              <a:gd name="connsiteY1138" fmla="*/ 938827 h 6223656"/>
              <a:gd name="connsiteX1139" fmla="*/ 2767073 w 11658599"/>
              <a:gd name="connsiteY1139" fmla="*/ 950246 h 6223656"/>
              <a:gd name="connsiteX1140" fmla="*/ 2741604 w 11658599"/>
              <a:gd name="connsiteY1140" fmla="*/ 926423 h 6223656"/>
              <a:gd name="connsiteX1141" fmla="*/ 2738504 w 11658599"/>
              <a:gd name="connsiteY1141" fmla="*/ 921642 h 6223656"/>
              <a:gd name="connsiteX1142" fmla="*/ 2735807 w 11658599"/>
              <a:gd name="connsiteY1142" fmla="*/ 920307 h 6223656"/>
              <a:gd name="connsiteX1143" fmla="*/ 2731704 w 11658599"/>
              <a:gd name="connsiteY1143" fmla="*/ 922061 h 6223656"/>
              <a:gd name="connsiteX1144" fmla="*/ 2726168 w 11658599"/>
              <a:gd name="connsiteY1144" fmla="*/ 924426 h 6223656"/>
              <a:gd name="connsiteX1145" fmla="*/ 2723469 w 11658599"/>
              <a:gd name="connsiteY1145" fmla="*/ 914190 h 6223656"/>
              <a:gd name="connsiteX1146" fmla="*/ 2716078 w 11658599"/>
              <a:gd name="connsiteY1146" fmla="*/ 910524 h 6223656"/>
              <a:gd name="connsiteX1147" fmla="*/ 2711400 w 11658599"/>
              <a:gd name="connsiteY1147" fmla="*/ 909147 h 6223656"/>
              <a:gd name="connsiteX1148" fmla="*/ 2700636 w 11658599"/>
              <a:gd name="connsiteY1148" fmla="*/ 905695 h 6223656"/>
              <a:gd name="connsiteX1149" fmla="*/ 2676286 w 11658599"/>
              <a:gd name="connsiteY1149" fmla="*/ 891756 h 6223656"/>
              <a:gd name="connsiteX1150" fmla="*/ 2670606 w 11658599"/>
              <a:gd name="connsiteY1150" fmla="*/ 893213 h 6223656"/>
              <a:gd name="connsiteX1151" fmla="*/ 2667556 w 11658599"/>
              <a:gd name="connsiteY1151" fmla="*/ 891100 h 6223656"/>
              <a:gd name="connsiteX1152" fmla="*/ 2672790 w 11658599"/>
              <a:gd name="connsiteY1152" fmla="*/ 889756 h 6223656"/>
              <a:gd name="connsiteX1153" fmla="*/ 1318650 w 11658599"/>
              <a:gd name="connsiteY1153" fmla="*/ 880997 h 6223656"/>
              <a:gd name="connsiteX1154" fmla="*/ 1331251 w 11658599"/>
              <a:gd name="connsiteY1154" fmla="*/ 885563 h 6223656"/>
              <a:gd name="connsiteX1155" fmla="*/ 1350549 w 11658599"/>
              <a:gd name="connsiteY1155" fmla="*/ 892135 h 6223656"/>
              <a:gd name="connsiteX1156" fmla="*/ 1356777 w 11658599"/>
              <a:gd name="connsiteY1156" fmla="*/ 897630 h 6223656"/>
              <a:gd name="connsiteX1157" fmla="*/ 1358923 w 11658599"/>
              <a:gd name="connsiteY1157" fmla="*/ 899370 h 6223656"/>
              <a:gd name="connsiteX1158" fmla="*/ 1352829 w 11658599"/>
              <a:gd name="connsiteY1158" fmla="*/ 897584 h 6223656"/>
              <a:gd name="connsiteX1159" fmla="*/ 1345879 w 11658599"/>
              <a:gd name="connsiteY1159" fmla="*/ 895920 h 6223656"/>
              <a:gd name="connsiteX1160" fmla="*/ 1337431 w 11658599"/>
              <a:gd name="connsiteY1160" fmla="*/ 891242 h 6223656"/>
              <a:gd name="connsiteX1161" fmla="*/ 1440135 w 11658599"/>
              <a:gd name="connsiteY1161" fmla="*/ 878690 h 6223656"/>
              <a:gd name="connsiteX1162" fmla="*/ 1444574 w 11658599"/>
              <a:gd name="connsiteY1162" fmla="*/ 880110 h 6223656"/>
              <a:gd name="connsiteX1163" fmla="*/ 1445028 w 11658599"/>
              <a:gd name="connsiteY1163" fmla="*/ 881056 h 6223656"/>
              <a:gd name="connsiteX1164" fmla="*/ 1444280 w 11658599"/>
              <a:gd name="connsiteY1164" fmla="*/ 881643 h 6223656"/>
              <a:gd name="connsiteX1165" fmla="*/ 1440268 w 11658599"/>
              <a:gd name="connsiteY1165" fmla="*/ 879667 h 6223656"/>
              <a:gd name="connsiteX1166" fmla="*/ 1439576 w 11658599"/>
              <a:gd name="connsiteY1166" fmla="*/ 878874 h 6223656"/>
              <a:gd name="connsiteX1167" fmla="*/ 1295637 w 11658599"/>
              <a:gd name="connsiteY1167" fmla="*/ 872655 h 6223656"/>
              <a:gd name="connsiteX1168" fmla="*/ 1296089 w 11658599"/>
              <a:gd name="connsiteY1168" fmla="*/ 875406 h 6223656"/>
              <a:gd name="connsiteX1169" fmla="*/ 1296224 w 11658599"/>
              <a:gd name="connsiteY1169" fmla="*/ 876228 h 6223656"/>
              <a:gd name="connsiteX1170" fmla="*/ 1231706 w 11658599"/>
              <a:gd name="connsiteY1170" fmla="*/ 849625 h 6223656"/>
              <a:gd name="connsiteX1171" fmla="*/ 1232023 w 11658599"/>
              <a:gd name="connsiteY1171" fmla="*/ 849686 h 6223656"/>
              <a:gd name="connsiteX1172" fmla="*/ 1233224 w 11658599"/>
              <a:gd name="connsiteY1172" fmla="*/ 849890 h 6223656"/>
              <a:gd name="connsiteX1173" fmla="*/ 1251756 w 11658599"/>
              <a:gd name="connsiteY1173" fmla="*/ 856659 h 6223656"/>
              <a:gd name="connsiteX1174" fmla="*/ 1241264 w 11658599"/>
              <a:gd name="connsiteY1174" fmla="*/ 856196 h 6223656"/>
              <a:gd name="connsiteX1175" fmla="*/ 1236267 w 11658599"/>
              <a:gd name="connsiteY1175" fmla="*/ 852369 h 6223656"/>
              <a:gd name="connsiteX1176" fmla="*/ 1351288 w 11658599"/>
              <a:gd name="connsiteY1176" fmla="*/ 846007 h 6223656"/>
              <a:gd name="connsiteX1177" fmla="*/ 1360900 w 11658599"/>
              <a:gd name="connsiteY1177" fmla="*/ 851069 h 6223656"/>
              <a:gd name="connsiteX1178" fmla="*/ 1359848 w 11658599"/>
              <a:gd name="connsiteY1178" fmla="*/ 852346 h 6223656"/>
              <a:gd name="connsiteX1179" fmla="*/ 1355202 w 11658599"/>
              <a:gd name="connsiteY1179" fmla="*/ 851879 h 6223656"/>
              <a:gd name="connsiteX1180" fmla="*/ 1354008 w 11658599"/>
              <a:gd name="connsiteY1180" fmla="*/ 851458 h 6223656"/>
              <a:gd name="connsiteX1181" fmla="*/ 1351082 w 11658599"/>
              <a:gd name="connsiteY1181" fmla="*/ 849713 h 6223656"/>
              <a:gd name="connsiteX1182" fmla="*/ 1351288 w 11658599"/>
              <a:gd name="connsiteY1182" fmla="*/ 846007 h 6223656"/>
              <a:gd name="connsiteX1183" fmla="*/ 1137611 w 11658599"/>
              <a:gd name="connsiteY1183" fmla="*/ 795068 h 6223656"/>
              <a:gd name="connsiteX1184" fmla="*/ 1145845 w 11658599"/>
              <a:gd name="connsiteY1184" fmla="*/ 798129 h 6223656"/>
              <a:gd name="connsiteX1185" fmla="*/ 1144328 w 11658599"/>
              <a:gd name="connsiteY1185" fmla="*/ 797017 h 6223656"/>
              <a:gd name="connsiteX1186" fmla="*/ 1208644 w 11658599"/>
              <a:gd name="connsiteY1186" fmla="*/ 758496 h 6223656"/>
              <a:gd name="connsiteX1187" fmla="*/ 1215790 w 11658599"/>
              <a:gd name="connsiteY1187" fmla="*/ 763766 h 6223656"/>
              <a:gd name="connsiteX1188" fmla="*/ 1263359 w 11658599"/>
              <a:gd name="connsiteY1188" fmla="*/ 796585 h 6223656"/>
              <a:gd name="connsiteX1189" fmla="*/ 1284159 w 11658599"/>
              <a:gd name="connsiteY1189" fmla="*/ 802504 h 6223656"/>
              <a:gd name="connsiteX1190" fmla="*/ 1311334 w 11658599"/>
              <a:gd name="connsiteY1190" fmla="*/ 812777 h 6223656"/>
              <a:gd name="connsiteX1191" fmla="*/ 1301414 w 11658599"/>
              <a:gd name="connsiteY1191" fmla="*/ 805510 h 6223656"/>
              <a:gd name="connsiteX1192" fmla="*/ 1251562 w 11658599"/>
              <a:gd name="connsiteY1192" fmla="*/ 778239 h 6223656"/>
              <a:gd name="connsiteX1193" fmla="*/ 1228289 w 11658599"/>
              <a:gd name="connsiteY1193" fmla="*/ 762669 h 6223656"/>
              <a:gd name="connsiteX1194" fmla="*/ 1228464 w 11658599"/>
              <a:gd name="connsiteY1194" fmla="*/ 763356 h 6223656"/>
              <a:gd name="connsiteX1195" fmla="*/ 1214019 w 11658599"/>
              <a:gd name="connsiteY1195" fmla="*/ 759895 h 6223656"/>
              <a:gd name="connsiteX1196" fmla="*/ 2113530 w 11658599"/>
              <a:gd name="connsiteY1196" fmla="*/ 734384 h 6223656"/>
              <a:gd name="connsiteX1197" fmla="*/ 2126269 w 11658599"/>
              <a:gd name="connsiteY1197" fmla="*/ 739993 h 6223656"/>
              <a:gd name="connsiteX1198" fmla="*/ 2166023 w 11658599"/>
              <a:gd name="connsiteY1198" fmla="*/ 763049 h 6223656"/>
              <a:gd name="connsiteX1199" fmla="*/ 2221890 w 11658599"/>
              <a:gd name="connsiteY1199" fmla="*/ 791542 h 6223656"/>
              <a:gd name="connsiteX1200" fmla="*/ 2324947 w 11658599"/>
              <a:gd name="connsiteY1200" fmla="*/ 857742 h 6223656"/>
              <a:gd name="connsiteX1201" fmla="*/ 2402838 w 11658599"/>
              <a:gd name="connsiteY1201" fmla="*/ 904868 h 6223656"/>
              <a:gd name="connsiteX1202" fmla="*/ 2432883 w 11658599"/>
              <a:gd name="connsiteY1202" fmla="*/ 923491 h 6223656"/>
              <a:gd name="connsiteX1203" fmla="*/ 2299304 w 11658599"/>
              <a:gd name="connsiteY1203" fmla="*/ 846896 h 6223656"/>
              <a:gd name="connsiteX1204" fmla="*/ 2287544 w 11658599"/>
              <a:gd name="connsiteY1204" fmla="*/ 839312 h 6223656"/>
              <a:gd name="connsiteX1205" fmla="*/ 2130736 w 11658599"/>
              <a:gd name="connsiteY1205" fmla="*/ 746819 h 6223656"/>
              <a:gd name="connsiteX1206" fmla="*/ 2113530 w 11658599"/>
              <a:gd name="connsiteY1206" fmla="*/ 734384 h 6223656"/>
              <a:gd name="connsiteX1207" fmla="*/ 1141612 w 11658599"/>
              <a:gd name="connsiteY1207" fmla="*/ 707787 h 6223656"/>
              <a:gd name="connsiteX1208" fmla="*/ 1159912 w 11658599"/>
              <a:gd name="connsiteY1208" fmla="*/ 722539 h 6223656"/>
              <a:gd name="connsiteX1209" fmla="*/ 1177919 w 11658599"/>
              <a:gd name="connsiteY1209" fmla="*/ 735828 h 6223656"/>
              <a:gd name="connsiteX1210" fmla="*/ 1188348 w 11658599"/>
              <a:gd name="connsiteY1210" fmla="*/ 737610 h 6223656"/>
              <a:gd name="connsiteX1211" fmla="*/ 1192968 w 11658599"/>
              <a:gd name="connsiteY1211" fmla="*/ 738773 h 6223656"/>
              <a:gd name="connsiteX1212" fmla="*/ 1153471 w 11658599"/>
              <a:gd name="connsiteY1212" fmla="*/ 710985 h 6223656"/>
              <a:gd name="connsiteX1213" fmla="*/ 1148098 w 11658599"/>
              <a:gd name="connsiteY1213" fmla="*/ 709295 h 6223656"/>
              <a:gd name="connsiteX1214" fmla="*/ 1938931 w 11658599"/>
              <a:gd name="connsiteY1214" fmla="*/ 617618 h 6223656"/>
              <a:gd name="connsiteX1215" fmla="*/ 1968236 w 11658599"/>
              <a:gd name="connsiteY1215" fmla="*/ 634562 h 6223656"/>
              <a:gd name="connsiteX1216" fmla="*/ 1954827 w 11658599"/>
              <a:gd name="connsiteY1216" fmla="*/ 624102 h 6223656"/>
              <a:gd name="connsiteX1217" fmla="*/ 1938931 w 11658599"/>
              <a:gd name="connsiteY1217" fmla="*/ 617618 h 6223656"/>
              <a:gd name="connsiteX1218" fmla="*/ 1928213 w 11658599"/>
              <a:gd name="connsiteY1218" fmla="*/ 608674 h 6223656"/>
              <a:gd name="connsiteX1219" fmla="*/ 1928713 w 11658599"/>
              <a:gd name="connsiteY1219" fmla="*/ 613933 h 6223656"/>
              <a:gd name="connsiteX1220" fmla="*/ 1929170 w 11658599"/>
              <a:gd name="connsiteY1220" fmla="*/ 611219 h 6223656"/>
              <a:gd name="connsiteX1221" fmla="*/ 1928213 w 11658599"/>
              <a:gd name="connsiteY1221" fmla="*/ 608674 h 6223656"/>
              <a:gd name="connsiteX1222" fmla="*/ 1573552 w 11658599"/>
              <a:gd name="connsiteY1222" fmla="*/ 549557 h 6223656"/>
              <a:gd name="connsiteX1223" fmla="*/ 1592325 w 11658599"/>
              <a:gd name="connsiteY1223" fmla="*/ 557662 h 6223656"/>
              <a:gd name="connsiteX1224" fmla="*/ 1597170 w 11658599"/>
              <a:gd name="connsiteY1224" fmla="*/ 560791 h 6223656"/>
              <a:gd name="connsiteX1225" fmla="*/ 1592881 w 11658599"/>
              <a:gd name="connsiteY1225" fmla="*/ 559788 h 6223656"/>
              <a:gd name="connsiteX1226" fmla="*/ 1589677 w 11658599"/>
              <a:gd name="connsiteY1226" fmla="*/ 558234 h 6223656"/>
              <a:gd name="connsiteX1227" fmla="*/ 1288899 w 11658599"/>
              <a:gd name="connsiteY1227" fmla="*/ 541369 h 6223656"/>
              <a:gd name="connsiteX1228" fmla="*/ 1292375 w 11658599"/>
              <a:gd name="connsiteY1228" fmla="*/ 544619 h 6223656"/>
              <a:gd name="connsiteX1229" fmla="*/ 1288897 w 11658599"/>
              <a:gd name="connsiteY1229" fmla="*/ 542906 h 6223656"/>
              <a:gd name="connsiteX1230" fmla="*/ 1287006 w 11658599"/>
              <a:gd name="connsiteY1230" fmla="*/ 539599 h 6223656"/>
              <a:gd name="connsiteX1231" fmla="*/ 1288900 w 11658599"/>
              <a:gd name="connsiteY1231" fmla="*/ 540381 h 6223656"/>
              <a:gd name="connsiteX1232" fmla="*/ 1288899 w 11658599"/>
              <a:gd name="connsiteY1232" fmla="*/ 541369 h 6223656"/>
              <a:gd name="connsiteX1233" fmla="*/ 1603065 w 11658599"/>
              <a:gd name="connsiteY1233" fmla="*/ 523201 h 6223656"/>
              <a:gd name="connsiteX1234" fmla="*/ 1626562 w 11658599"/>
              <a:gd name="connsiteY1234" fmla="*/ 533843 h 6223656"/>
              <a:gd name="connsiteX1235" fmla="*/ 1663590 w 11658599"/>
              <a:gd name="connsiteY1235" fmla="*/ 548741 h 6223656"/>
              <a:gd name="connsiteX1236" fmla="*/ 1674077 w 11658599"/>
              <a:gd name="connsiteY1236" fmla="*/ 555258 h 6223656"/>
              <a:gd name="connsiteX1237" fmla="*/ 1653831 w 11658599"/>
              <a:gd name="connsiteY1237" fmla="*/ 549907 h 6223656"/>
              <a:gd name="connsiteX1238" fmla="*/ 1635244 w 11658599"/>
              <a:gd name="connsiteY1238" fmla="*/ 542855 h 6223656"/>
              <a:gd name="connsiteX1239" fmla="*/ 1614816 w 11658599"/>
              <a:gd name="connsiteY1239" fmla="*/ 529366 h 6223656"/>
              <a:gd name="connsiteX1240" fmla="*/ 1600562 w 11658599"/>
              <a:gd name="connsiteY1240" fmla="*/ 522067 h 6223656"/>
              <a:gd name="connsiteX1241" fmla="*/ 1600997 w 11658599"/>
              <a:gd name="connsiteY1241" fmla="*/ 522114 h 6223656"/>
              <a:gd name="connsiteX1242" fmla="*/ 1603065 w 11658599"/>
              <a:gd name="connsiteY1242" fmla="*/ 523201 h 6223656"/>
              <a:gd name="connsiteX1243" fmla="*/ 1187167 w 11658599"/>
              <a:gd name="connsiteY1243" fmla="*/ 516931 h 6223656"/>
              <a:gd name="connsiteX1244" fmla="*/ 1183076 w 11658599"/>
              <a:gd name="connsiteY1244" fmla="*/ 517420 h 6223656"/>
              <a:gd name="connsiteX1245" fmla="*/ 1187167 w 11658599"/>
              <a:gd name="connsiteY1245" fmla="*/ 516931 h 6223656"/>
              <a:gd name="connsiteX1246" fmla="*/ 1322982 w 11658599"/>
              <a:gd name="connsiteY1246" fmla="*/ 505938 h 6223656"/>
              <a:gd name="connsiteX1247" fmla="*/ 1327840 w 11658599"/>
              <a:gd name="connsiteY1247" fmla="*/ 510353 h 6223656"/>
              <a:gd name="connsiteX1248" fmla="*/ 1324546 w 11658599"/>
              <a:gd name="connsiteY1248" fmla="*/ 508242 h 6223656"/>
              <a:gd name="connsiteX1249" fmla="*/ 2002480 w 11658599"/>
              <a:gd name="connsiteY1249" fmla="*/ 499647 h 6223656"/>
              <a:gd name="connsiteX1250" fmla="*/ 2062249 w 11658599"/>
              <a:gd name="connsiteY1250" fmla="*/ 542429 h 6223656"/>
              <a:gd name="connsiteX1251" fmla="*/ 2594838 w 11658599"/>
              <a:gd name="connsiteY1251" fmla="*/ 853437 h 6223656"/>
              <a:gd name="connsiteX1252" fmla="*/ 2654996 w 11658599"/>
              <a:gd name="connsiteY1252" fmla="*/ 889245 h 6223656"/>
              <a:gd name="connsiteX1253" fmla="*/ 2651922 w 11658599"/>
              <a:gd name="connsiteY1253" fmla="*/ 885218 h 6223656"/>
              <a:gd name="connsiteX1254" fmla="*/ 2660359 w 11658599"/>
              <a:gd name="connsiteY1254" fmla="*/ 882640 h 6223656"/>
              <a:gd name="connsiteX1255" fmla="*/ 2528548 w 11658599"/>
              <a:gd name="connsiteY1255" fmla="*/ 807187 h 6223656"/>
              <a:gd name="connsiteX1256" fmla="*/ 2032419 w 11658599"/>
              <a:gd name="connsiteY1256" fmla="*/ 511883 h 6223656"/>
              <a:gd name="connsiteX1257" fmla="*/ 2002480 w 11658599"/>
              <a:gd name="connsiteY1257" fmla="*/ 499647 h 6223656"/>
              <a:gd name="connsiteX1258" fmla="*/ 1621047 w 11658599"/>
              <a:gd name="connsiteY1258" fmla="*/ 488347 h 6223656"/>
              <a:gd name="connsiteX1259" fmla="*/ 1623094 w 11658599"/>
              <a:gd name="connsiteY1259" fmla="*/ 489558 h 6223656"/>
              <a:gd name="connsiteX1260" fmla="*/ 1622557 w 11658599"/>
              <a:gd name="connsiteY1260" fmla="*/ 490009 h 6223656"/>
              <a:gd name="connsiteX1261" fmla="*/ 1621047 w 11658599"/>
              <a:gd name="connsiteY1261" fmla="*/ 488347 h 6223656"/>
              <a:gd name="connsiteX1262" fmla="*/ 1286114 w 11658599"/>
              <a:gd name="connsiteY1262" fmla="*/ 475603 h 6223656"/>
              <a:gd name="connsiteX1263" fmla="*/ 1322982 w 11658599"/>
              <a:gd name="connsiteY1263" fmla="*/ 505938 h 6223656"/>
              <a:gd name="connsiteX1264" fmla="*/ 1286114 w 11658599"/>
              <a:gd name="connsiteY1264" fmla="*/ 475603 h 6223656"/>
              <a:gd name="connsiteX1265" fmla="*/ 1337141 w 11658599"/>
              <a:gd name="connsiteY1265" fmla="*/ 474710 h 6223656"/>
              <a:gd name="connsiteX1266" fmla="*/ 1340846 w 11658599"/>
              <a:gd name="connsiteY1266" fmla="*/ 485919 h 6223656"/>
              <a:gd name="connsiteX1267" fmla="*/ 1337141 w 11658599"/>
              <a:gd name="connsiteY1267" fmla="*/ 474710 h 6223656"/>
              <a:gd name="connsiteX1268" fmla="*/ 1433183 w 11658599"/>
              <a:gd name="connsiteY1268" fmla="*/ 472405 h 6223656"/>
              <a:gd name="connsiteX1269" fmla="*/ 1441550 w 11658599"/>
              <a:gd name="connsiteY1269" fmla="*/ 476720 h 6223656"/>
              <a:gd name="connsiteX1270" fmla="*/ 1442998 w 11658599"/>
              <a:gd name="connsiteY1270" fmla="*/ 475372 h 6223656"/>
              <a:gd name="connsiteX1271" fmla="*/ 1438135 w 11658599"/>
              <a:gd name="connsiteY1271" fmla="*/ 472415 h 6223656"/>
              <a:gd name="connsiteX1272" fmla="*/ 1433183 w 11658599"/>
              <a:gd name="connsiteY1272" fmla="*/ 472405 h 6223656"/>
              <a:gd name="connsiteX1273" fmla="*/ 1777029 w 11658599"/>
              <a:gd name="connsiteY1273" fmla="*/ 465407 h 6223656"/>
              <a:gd name="connsiteX1274" fmla="*/ 1777029 w 11658599"/>
              <a:gd name="connsiteY1274" fmla="*/ 465407 h 6223656"/>
              <a:gd name="connsiteX1275" fmla="*/ 1514163 w 11658599"/>
              <a:gd name="connsiteY1275" fmla="*/ 430012 h 6223656"/>
              <a:gd name="connsiteX1276" fmla="*/ 1523780 w 11658599"/>
              <a:gd name="connsiteY1276" fmla="*/ 435074 h 6223656"/>
              <a:gd name="connsiteX1277" fmla="*/ 1522725 w 11658599"/>
              <a:gd name="connsiteY1277" fmla="*/ 436351 h 6223656"/>
              <a:gd name="connsiteX1278" fmla="*/ 1514163 w 11658599"/>
              <a:gd name="connsiteY1278" fmla="*/ 430012 h 6223656"/>
              <a:gd name="connsiteX1279" fmla="*/ 1300490 w 11658599"/>
              <a:gd name="connsiteY1279" fmla="*/ 379075 h 6223656"/>
              <a:gd name="connsiteX1280" fmla="*/ 1308723 w 11658599"/>
              <a:gd name="connsiteY1280" fmla="*/ 382135 h 6223656"/>
              <a:gd name="connsiteX1281" fmla="*/ 1307203 w 11658599"/>
              <a:gd name="connsiteY1281" fmla="*/ 381021 h 6223656"/>
              <a:gd name="connsiteX1282" fmla="*/ 1575141 w 11658599"/>
              <a:gd name="connsiteY1282" fmla="*/ 285926 h 6223656"/>
              <a:gd name="connsiteX1283" fmla="*/ 1575815 w 11658599"/>
              <a:gd name="connsiteY1283" fmla="*/ 287023 h 6223656"/>
              <a:gd name="connsiteX1284" fmla="*/ 1576663 w 11658599"/>
              <a:gd name="connsiteY1284" fmla="*/ 288399 h 6223656"/>
              <a:gd name="connsiteX1285" fmla="*/ 1581242 w 11658599"/>
              <a:gd name="connsiteY1285" fmla="*/ 295822 h 6223656"/>
              <a:gd name="connsiteX1286" fmla="*/ 1629303 w 11658599"/>
              <a:gd name="connsiteY1286" fmla="*/ 328970 h 6223656"/>
              <a:gd name="connsiteX1287" fmla="*/ 1662595 w 11658599"/>
              <a:gd name="connsiteY1287" fmla="*/ 355644 h 6223656"/>
              <a:gd name="connsiteX1288" fmla="*/ 1538091 w 11658599"/>
              <a:gd name="connsiteY1288" fmla="*/ 312195 h 6223656"/>
              <a:gd name="connsiteX1289" fmla="*/ 1777029 w 11658599"/>
              <a:gd name="connsiteY1289" fmla="*/ 465407 h 6223656"/>
              <a:gd name="connsiteX1290" fmla="*/ 1825355 w 11658599"/>
              <a:gd name="connsiteY1290" fmla="*/ 514893 h 6223656"/>
              <a:gd name="connsiteX1291" fmla="*/ 1846358 w 11658599"/>
              <a:gd name="connsiteY1291" fmla="*/ 539182 h 6223656"/>
              <a:gd name="connsiteX1292" fmla="*/ 1861633 w 11658599"/>
              <a:gd name="connsiteY1292" fmla="*/ 553231 h 6223656"/>
              <a:gd name="connsiteX1293" fmla="*/ 1853503 w 11658599"/>
              <a:gd name="connsiteY1293" fmla="*/ 549309 h 6223656"/>
              <a:gd name="connsiteX1294" fmla="*/ 1795136 w 11658599"/>
              <a:gd name="connsiteY1294" fmla="*/ 524445 h 6223656"/>
              <a:gd name="connsiteX1295" fmla="*/ 1753364 w 11658599"/>
              <a:gd name="connsiteY1295" fmla="*/ 508324 h 6223656"/>
              <a:gd name="connsiteX1296" fmla="*/ 1756963 w 11658599"/>
              <a:gd name="connsiteY1296" fmla="*/ 510658 h 6223656"/>
              <a:gd name="connsiteX1297" fmla="*/ 1787102 w 11658599"/>
              <a:gd name="connsiteY1297" fmla="*/ 526763 h 6223656"/>
              <a:gd name="connsiteX1298" fmla="*/ 1789917 w 11658599"/>
              <a:gd name="connsiteY1298" fmla="*/ 528546 h 6223656"/>
              <a:gd name="connsiteX1299" fmla="*/ 1806804 w 11658599"/>
              <a:gd name="connsiteY1299" fmla="*/ 535076 h 6223656"/>
              <a:gd name="connsiteX1300" fmla="*/ 1860439 w 11658599"/>
              <a:gd name="connsiteY1300" fmla="*/ 558704 h 6223656"/>
              <a:gd name="connsiteX1301" fmla="*/ 1878195 w 11658599"/>
              <a:gd name="connsiteY1301" fmla="*/ 567446 h 6223656"/>
              <a:gd name="connsiteX1302" fmla="*/ 1911852 w 11658599"/>
              <a:gd name="connsiteY1302" fmla="*/ 591665 h 6223656"/>
              <a:gd name="connsiteX1303" fmla="*/ 2045447 w 11658599"/>
              <a:gd name="connsiteY1303" fmla="*/ 663638 h 6223656"/>
              <a:gd name="connsiteX1304" fmla="*/ 2513556 w 11658599"/>
              <a:gd name="connsiteY1304" fmla="*/ 938876 h 6223656"/>
              <a:gd name="connsiteX1305" fmla="*/ 2510596 w 11658599"/>
              <a:gd name="connsiteY1305" fmla="*/ 936072 h 6223656"/>
              <a:gd name="connsiteX1306" fmla="*/ 2536238 w 11658599"/>
              <a:gd name="connsiteY1306" fmla="*/ 942282 h 6223656"/>
              <a:gd name="connsiteX1307" fmla="*/ 2557486 w 11658599"/>
              <a:gd name="connsiteY1307" fmla="*/ 932237 h 6223656"/>
              <a:gd name="connsiteX1308" fmla="*/ 2643770 w 11658599"/>
              <a:gd name="connsiteY1308" fmla="*/ 968184 h 6223656"/>
              <a:gd name="connsiteX1309" fmla="*/ 3197269 w 11658599"/>
              <a:gd name="connsiteY1309" fmla="*/ 1230668 h 6223656"/>
              <a:gd name="connsiteX1310" fmla="*/ 3222444 w 11658599"/>
              <a:gd name="connsiteY1310" fmla="*/ 1245275 h 6223656"/>
              <a:gd name="connsiteX1311" fmla="*/ 3128098 w 11658599"/>
              <a:gd name="connsiteY1311" fmla="*/ 1179813 h 6223656"/>
              <a:gd name="connsiteX1312" fmla="*/ 3038246 w 11658599"/>
              <a:gd name="connsiteY1312" fmla="*/ 1133395 h 6223656"/>
              <a:gd name="connsiteX1313" fmla="*/ 2614177 w 11658599"/>
              <a:gd name="connsiteY1313" fmla="*/ 934099 h 6223656"/>
              <a:gd name="connsiteX1314" fmla="*/ 2451016 w 11658599"/>
              <a:gd name="connsiteY1314" fmla="*/ 856254 h 6223656"/>
              <a:gd name="connsiteX1315" fmla="*/ 2482695 w 11658599"/>
              <a:gd name="connsiteY1315" fmla="*/ 857292 h 6223656"/>
              <a:gd name="connsiteX1316" fmla="*/ 2527904 w 11658599"/>
              <a:gd name="connsiteY1316" fmla="*/ 875781 h 6223656"/>
              <a:gd name="connsiteX1317" fmla="*/ 2707754 w 11658599"/>
              <a:gd name="connsiteY1317" fmla="*/ 931798 h 6223656"/>
              <a:gd name="connsiteX1318" fmla="*/ 2711762 w 11658599"/>
              <a:gd name="connsiteY1318" fmla="*/ 933583 h 6223656"/>
              <a:gd name="connsiteX1319" fmla="*/ 2351771 w 11658599"/>
              <a:gd name="connsiteY1319" fmla="*/ 721486 h 6223656"/>
              <a:gd name="connsiteX1320" fmla="*/ 1581242 w 11658599"/>
              <a:gd name="connsiteY1320" fmla="*/ 295822 h 6223656"/>
              <a:gd name="connsiteX1321" fmla="*/ 1579208 w 11658599"/>
              <a:gd name="connsiteY1321" fmla="*/ 292521 h 6223656"/>
              <a:gd name="connsiteX1322" fmla="*/ 1576663 w 11658599"/>
              <a:gd name="connsiteY1322" fmla="*/ 288399 h 6223656"/>
              <a:gd name="connsiteX1323" fmla="*/ 0 w 11658599"/>
              <a:gd name="connsiteY1323" fmla="*/ 0 h 6223656"/>
              <a:gd name="connsiteX1324" fmla="*/ 11658599 w 11658599"/>
              <a:gd name="connsiteY1324" fmla="*/ 0 h 6223656"/>
              <a:gd name="connsiteX1325" fmla="*/ 11658599 w 11658599"/>
              <a:gd name="connsiteY1325" fmla="*/ 6223656 h 6223656"/>
              <a:gd name="connsiteX1326" fmla="*/ 3424313 w 11658599"/>
              <a:gd name="connsiteY1326" fmla="*/ 6223656 h 6223656"/>
              <a:gd name="connsiteX1327" fmla="*/ 3415605 w 11658599"/>
              <a:gd name="connsiteY1327" fmla="*/ 6210312 h 6223656"/>
              <a:gd name="connsiteX1328" fmla="*/ 3413863 w 11658599"/>
              <a:gd name="connsiteY1328" fmla="*/ 6199319 h 6223656"/>
              <a:gd name="connsiteX1329" fmla="*/ 3450849 w 11658599"/>
              <a:gd name="connsiteY1329" fmla="*/ 6142197 h 6223656"/>
              <a:gd name="connsiteX1330" fmla="*/ 3442525 w 11658599"/>
              <a:gd name="connsiteY1330" fmla="*/ 6081826 h 6223656"/>
              <a:gd name="connsiteX1331" fmla="*/ 3438386 w 11658599"/>
              <a:gd name="connsiteY1331" fmla="*/ 6046888 h 6223656"/>
              <a:gd name="connsiteX1332" fmla="*/ 3437641 w 11658599"/>
              <a:gd name="connsiteY1332" fmla="*/ 6044413 h 6223656"/>
              <a:gd name="connsiteX1333" fmla="*/ 3467427 w 11658599"/>
              <a:gd name="connsiteY1333" fmla="*/ 6052923 h 6223656"/>
              <a:gd name="connsiteX1334" fmla="*/ 3463592 w 11658599"/>
              <a:gd name="connsiteY1334" fmla="*/ 6040186 h 6223656"/>
              <a:gd name="connsiteX1335" fmla="*/ 3461270 w 11658599"/>
              <a:gd name="connsiteY1335" fmla="*/ 6037304 h 6223656"/>
              <a:gd name="connsiteX1336" fmla="*/ 3495931 w 11658599"/>
              <a:gd name="connsiteY1336" fmla="*/ 5977297 h 6223656"/>
              <a:gd name="connsiteX1337" fmla="*/ 3487414 w 11658599"/>
              <a:gd name="connsiteY1337" fmla="*/ 5919629 h 6223656"/>
              <a:gd name="connsiteX1338" fmla="*/ 3476378 w 11658599"/>
              <a:gd name="connsiteY1338" fmla="*/ 5861782 h 6223656"/>
              <a:gd name="connsiteX1339" fmla="*/ 3479864 w 11658599"/>
              <a:gd name="connsiteY1339" fmla="*/ 5848447 h 6223656"/>
              <a:gd name="connsiteX1340" fmla="*/ 3477348 w 11658599"/>
              <a:gd name="connsiteY1340" fmla="*/ 5812945 h 6223656"/>
              <a:gd name="connsiteX1341" fmla="*/ 3467861 w 11658599"/>
              <a:gd name="connsiteY1341" fmla="*/ 5768794 h 6223656"/>
              <a:gd name="connsiteX1342" fmla="*/ 3456631 w 11658599"/>
              <a:gd name="connsiteY1342" fmla="*/ 5748970 h 6223656"/>
              <a:gd name="connsiteX1343" fmla="*/ 3435525 w 11658599"/>
              <a:gd name="connsiteY1343" fmla="*/ 5725722 h 6223656"/>
              <a:gd name="connsiteX1344" fmla="*/ 3406869 w 11658599"/>
              <a:gd name="connsiteY1344" fmla="*/ 5666611 h 6223656"/>
              <a:gd name="connsiteX1345" fmla="*/ 3389638 w 11658599"/>
              <a:gd name="connsiteY1345" fmla="*/ 5624620 h 6223656"/>
              <a:gd name="connsiteX1346" fmla="*/ 3363304 w 11658599"/>
              <a:gd name="connsiteY1346" fmla="*/ 5568395 h 6223656"/>
              <a:gd name="connsiteX1347" fmla="*/ 3354398 w 11658599"/>
              <a:gd name="connsiteY1347" fmla="*/ 5551455 h 6223656"/>
              <a:gd name="connsiteX1348" fmla="*/ 3345684 w 11658599"/>
              <a:gd name="connsiteY1348" fmla="*/ 5531811 h 6223656"/>
              <a:gd name="connsiteX1349" fmla="*/ 3332326 w 11658599"/>
              <a:gd name="connsiteY1349" fmla="*/ 5506401 h 6223656"/>
              <a:gd name="connsiteX1350" fmla="*/ 3318384 w 11658599"/>
              <a:gd name="connsiteY1350" fmla="*/ 5489099 h 6223656"/>
              <a:gd name="connsiteX1351" fmla="*/ 3301926 w 11658599"/>
              <a:gd name="connsiteY1351" fmla="*/ 5471618 h 6223656"/>
              <a:gd name="connsiteX1352" fmla="*/ 3277915 w 11658599"/>
              <a:gd name="connsiteY1352" fmla="*/ 5453595 h 6223656"/>
              <a:gd name="connsiteX1353" fmla="*/ 3253517 w 11658599"/>
              <a:gd name="connsiteY1353" fmla="*/ 5440980 h 6223656"/>
              <a:gd name="connsiteX1354" fmla="*/ 3263974 w 11658599"/>
              <a:gd name="connsiteY1354" fmla="*/ 5436294 h 6223656"/>
              <a:gd name="connsiteX1355" fmla="*/ 3266492 w 11658599"/>
              <a:gd name="connsiteY1355" fmla="*/ 5401154 h 6223656"/>
              <a:gd name="connsiteX1356" fmla="*/ 3250614 w 11658599"/>
              <a:gd name="connsiteY1356" fmla="*/ 5375563 h 6223656"/>
              <a:gd name="connsiteX1357" fmla="*/ 3222926 w 11658599"/>
              <a:gd name="connsiteY1357" fmla="*/ 5338257 h 6223656"/>
              <a:gd name="connsiteX1358" fmla="*/ 3188073 w 11658599"/>
              <a:gd name="connsiteY1358" fmla="*/ 5295006 h 6223656"/>
              <a:gd name="connsiteX1359" fmla="*/ 3166194 w 11658599"/>
              <a:gd name="connsiteY1359" fmla="*/ 5282569 h 6223656"/>
              <a:gd name="connsiteX1360" fmla="*/ 3147605 w 11658599"/>
              <a:gd name="connsiteY1360" fmla="*/ 5259501 h 6223656"/>
              <a:gd name="connsiteX1361" fmla="*/ 3141604 w 11658599"/>
              <a:gd name="connsiteY1361" fmla="*/ 5237334 h 6223656"/>
              <a:gd name="connsiteX1362" fmla="*/ 3121079 w 11658599"/>
              <a:gd name="connsiteY1362" fmla="*/ 5205977 h 6223656"/>
              <a:gd name="connsiteX1363" fmla="*/ 3093585 w 11658599"/>
              <a:gd name="connsiteY1363" fmla="*/ 5165969 h 6223656"/>
              <a:gd name="connsiteX1364" fmla="*/ 3080030 w 11658599"/>
              <a:gd name="connsiteY1364" fmla="*/ 5143262 h 6223656"/>
              <a:gd name="connsiteX1365" fmla="*/ 3070349 w 11658599"/>
              <a:gd name="connsiteY1365" fmla="*/ 5137135 h 6223656"/>
              <a:gd name="connsiteX1366" fmla="*/ 3060474 w 11658599"/>
              <a:gd name="connsiteY1366" fmla="*/ 5133708 h 6223656"/>
              <a:gd name="connsiteX1367" fmla="*/ 3045371 w 11658599"/>
              <a:gd name="connsiteY1367" fmla="*/ 5097306 h 6223656"/>
              <a:gd name="connsiteX1368" fmla="*/ 3008388 w 11658599"/>
              <a:gd name="connsiteY1368" fmla="*/ 5083788 h 6223656"/>
              <a:gd name="connsiteX1369" fmla="*/ 2992703 w 11658599"/>
              <a:gd name="connsiteY1369" fmla="*/ 5090814 h 6223656"/>
              <a:gd name="connsiteX1370" fmla="*/ 3002386 w 11658599"/>
              <a:gd name="connsiteY1370" fmla="*/ 5061622 h 6223656"/>
              <a:gd name="connsiteX1371" fmla="*/ 3000450 w 11658599"/>
              <a:gd name="connsiteY1371" fmla="*/ 5053332 h 6223656"/>
              <a:gd name="connsiteX1372" fmla="*/ 2969081 w 11658599"/>
              <a:gd name="connsiteY1372" fmla="*/ 5032065 h 6223656"/>
              <a:gd name="connsiteX1373" fmla="*/ 2947201 w 11658599"/>
              <a:gd name="connsiteY1373" fmla="*/ 5019629 h 6223656"/>
              <a:gd name="connsiteX1374" fmla="*/ 2922804 w 11658599"/>
              <a:gd name="connsiteY1374" fmla="*/ 4971692 h 6223656"/>
              <a:gd name="connsiteX1375" fmla="*/ 2913704 w 11658599"/>
              <a:gd name="connsiteY1375" fmla="*/ 4957456 h 6223656"/>
              <a:gd name="connsiteX1376" fmla="*/ 2835284 w 11658599"/>
              <a:gd name="connsiteY1376" fmla="*/ 4886627 h 6223656"/>
              <a:gd name="connsiteX1377" fmla="*/ 2800430 w 11658599"/>
              <a:gd name="connsiteY1377" fmla="*/ 4843374 h 6223656"/>
              <a:gd name="connsiteX1378" fmla="*/ 2773904 w 11658599"/>
              <a:gd name="connsiteY1378" fmla="*/ 4825172 h 6223656"/>
              <a:gd name="connsiteX1379" fmla="*/ 2750862 w 11658599"/>
              <a:gd name="connsiteY1379" fmla="*/ 4793632 h 6223656"/>
              <a:gd name="connsiteX1380" fmla="*/ 2698583 w 11658599"/>
              <a:gd name="connsiteY1380" fmla="*/ 4746415 h 6223656"/>
              <a:gd name="connsiteX1381" fmla="*/ 2692000 w 11658599"/>
              <a:gd name="connsiteY1381" fmla="*/ 4732358 h 6223656"/>
              <a:gd name="connsiteX1382" fmla="*/ 2620938 w 11658599"/>
              <a:gd name="connsiteY1382" fmla="*/ 4664774 h 6223656"/>
              <a:gd name="connsiteX1383" fmla="*/ 2611644 w 11658599"/>
              <a:gd name="connsiteY1383" fmla="*/ 4653241 h 6223656"/>
              <a:gd name="connsiteX1384" fmla="*/ 2562462 w 11658599"/>
              <a:gd name="connsiteY1384" fmla="*/ 4598093 h 6223656"/>
              <a:gd name="connsiteX1385" fmla="*/ 2553167 w 11658599"/>
              <a:gd name="connsiteY1385" fmla="*/ 4586558 h 6223656"/>
              <a:gd name="connsiteX1386" fmla="*/ 2543679 w 11658599"/>
              <a:gd name="connsiteY1386" fmla="*/ 4577728 h 6223656"/>
              <a:gd name="connsiteX1387" fmla="*/ 2534386 w 11658599"/>
              <a:gd name="connsiteY1387" fmla="*/ 4566193 h 6223656"/>
              <a:gd name="connsiteX1388" fmla="*/ 2478620 w 11658599"/>
              <a:gd name="connsiteY1388" fmla="*/ 4532310 h 6223656"/>
              <a:gd name="connsiteX1389" fmla="*/ 2467391 w 11658599"/>
              <a:gd name="connsiteY1389" fmla="*/ 4512487 h 6223656"/>
              <a:gd name="connsiteX1390" fmla="*/ 2453449 w 11658599"/>
              <a:gd name="connsiteY1390" fmla="*/ 4495186 h 6223656"/>
              <a:gd name="connsiteX1391" fmla="*/ 2409688 w 11658599"/>
              <a:gd name="connsiteY1391" fmla="*/ 4470313 h 6223656"/>
              <a:gd name="connsiteX1392" fmla="*/ 2380257 w 11658599"/>
              <a:gd name="connsiteY1392" fmla="*/ 4422015 h 6223656"/>
              <a:gd name="connsiteX1393" fmla="*/ 2365736 w 11658599"/>
              <a:gd name="connsiteY1393" fmla="*/ 4412824 h 6223656"/>
              <a:gd name="connsiteX1394" fmla="*/ 2356248 w 11658599"/>
              <a:gd name="connsiteY1394" fmla="*/ 4403993 h 6223656"/>
              <a:gd name="connsiteX1395" fmla="*/ 2346565 w 11658599"/>
              <a:gd name="connsiteY1395" fmla="*/ 4397865 h 6223656"/>
              <a:gd name="connsiteX1396" fmla="*/ 2306679 w 11658599"/>
              <a:gd name="connsiteY1396" fmla="*/ 4354251 h 6223656"/>
              <a:gd name="connsiteX1397" fmla="*/ 2266985 w 11658599"/>
              <a:gd name="connsiteY1397" fmla="*/ 4307935 h 6223656"/>
              <a:gd name="connsiteX1398" fmla="*/ 2249752 w 11658599"/>
              <a:gd name="connsiteY1398" fmla="*/ 4301267 h 6223656"/>
              <a:gd name="connsiteX1399" fmla="*/ 2213541 w 11658599"/>
              <a:gd name="connsiteY1399" fmla="*/ 4276935 h 6223656"/>
              <a:gd name="connsiteX1400" fmla="*/ 2025721 w 11658599"/>
              <a:gd name="connsiteY1400" fmla="*/ 4108607 h 6223656"/>
              <a:gd name="connsiteX1401" fmla="*/ 2002100 w 11658599"/>
              <a:gd name="connsiteY1401" fmla="*/ 4085177 h 6223656"/>
              <a:gd name="connsiteX1402" fmla="*/ 1972087 w 11658599"/>
              <a:gd name="connsiteY1402" fmla="*/ 4044990 h 6223656"/>
              <a:gd name="connsiteX1403" fmla="*/ 1917096 w 11658599"/>
              <a:gd name="connsiteY1403" fmla="*/ 4000294 h 6223656"/>
              <a:gd name="connsiteX1404" fmla="*/ 1881081 w 11658599"/>
              <a:gd name="connsiteY1404" fmla="*/ 3973259 h 6223656"/>
              <a:gd name="connsiteX1405" fmla="*/ 1867140 w 11658599"/>
              <a:gd name="connsiteY1405" fmla="*/ 3955958 h 6223656"/>
              <a:gd name="connsiteX1406" fmla="*/ 1845648 w 11658599"/>
              <a:gd name="connsiteY1406" fmla="*/ 3938116 h 6223656"/>
              <a:gd name="connsiteX1407" fmla="*/ 1814473 w 11658599"/>
              <a:gd name="connsiteY1407" fmla="*/ 3914147 h 6223656"/>
              <a:gd name="connsiteX1408" fmla="*/ 1785622 w 11658599"/>
              <a:gd name="connsiteY1408" fmla="*/ 3893060 h 6223656"/>
              <a:gd name="connsiteX1409" fmla="*/ 1770712 w 11658599"/>
              <a:gd name="connsiteY1409" fmla="*/ 3889274 h 6223656"/>
              <a:gd name="connsiteX1410" fmla="*/ 1743023 w 11658599"/>
              <a:gd name="connsiteY1410" fmla="*/ 3851968 h 6223656"/>
              <a:gd name="connsiteX1411" fmla="*/ 1715140 w 11658599"/>
              <a:gd name="connsiteY1411" fmla="*/ 3817367 h 6223656"/>
              <a:gd name="connsiteX1412" fmla="*/ 1739538 w 11658599"/>
              <a:gd name="connsiteY1412" fmla="*/ 3829984 h 6223656"/>
              <a:gd name="connsiteX1413" fmla="*/ 1745541 w 11658599"/>
              <a:gd name="connsiteY1413" fmla="*/ 3816829 h 6223656"/>
              <a:gd name="connsiteX1414" fmla="*/ 1756192 w 11658599"/>
              <a:gd name="connsiteY1414" fmla="*/ 3809441 h 6223656"/>
              <a:gd name="connsiteX1415" fmla="*/ 1764711 w 11658599"/>
              <a:gd name="connsiteY1415" fmla="*/ 3831788 h 6223656"/>
              <a:gd name="connsiteX1416" fmla="*/ 1779040 w 11658599"/>
              <a:gd name="connsiteY1416" fmla="*/ 3843682 h 6223656"/>
              <a:gd name="connsiteX1417" fmla="*/ 1793174 w 11658599"/>
              <a:gd name="connsiteY1417" fmla="*/ 3858279 h 6223656"/>
              <a:gd name="connsiteX1418" fmla="*/ 1817435 w 11658599"/>
              <a:gd name="connsiteY1418" fmla="*/ 3877212 h 6223656"/>
              <a:gd name="connsiteX1419" fmla="*/ 1837509 w 11658599"/>
              <a:gd name="connsiteY1419" fmla="*/ 3877998 h 6223656"/>
              <a:gd name="connsiteX1420" fmla="*/ 1816242 w 11658599"/>
              <a:gd name="connsiteY1420" fmla="*/ 3861907 h 6223656"/>
              <a:gd name="connsiteX1421" fmla="*/ 1759035 w 11658599"/>
              <a:gd name="connsiteY1421" fmla="*/ 3789002 h 6223656"/>
              <a:gd name="connsiteX1422" fmla="*/ 1698650 w 11658599"/>
              <a:gd name="connsiteY1422" fmla="*/ 3694111 h 6223656"/>
              <a:gd name="connsiteX1423" fmla="*/ 1669060 w 11658599"/>
              <a:gd name="connsiteY1423" fmla="*/ 3676042 h 6223656"/>
              <a:gd name="connsiteX1424" fmla="*/ 1656993 w 11658599"/>
              <a:gd name="connsiteY1424" fmla="*/ 3669601 h 6223656"/>
              <a:gd name="connsiteX1425" fmla="*/ 1670929 w 11658599"/>
              <a:gd name="connsiteY1425" fmla="*/ 3662751 h 6223656"/>
              <a:gd name="connsiteX1426" fmla="*/ 1683903 w 11658599"/>
              <a:gd name="connsiteY1426" fmla="*/ 3654954 h 6223656"/>
              <a:gd name="connsiteX1427" fmla="*/ 1696159 w 11658599"/>
              <a:gd name="connsiteY1427" fmla="*/ 3646700 h 6223656"/>
              <a:gd name="connsiteX1428" fmla="*/ 1719866 w 11658599"/>
              <a:gd name="connsiteY1428" fmla="*/ 3664480 h 6223656"/>
              <a:gd name="connsiteX1429" fmla="*/ 1780251 w 11658599"/>
              <a:gd name="connsiteY1429" fmla="*/ 3733491 h 6223656"/>
              <a:gd name="connsiteX1430" fmla="*/ 1808799 w 11658599"/>
              <a:gd name="connsiteY1430" fmla="*/ 3764251 h 6223656"/>
              <a:gd name="connsiteX1431" fmla="*/ 1810455 w 11658599"/>
              <a:gd name="connsiteY1431" fmla="*/ 3757201 h 6223656"/>
              <a:gd name="connsiteX1432" fmla="*/ 1821106 w 11658599"/>
              <a:gd name="connsiteY1432" fmla="*/ 3749813 h 6223656"/>
              <a:gd name="connsiteX1433" fmla="*/ 1829625 w 11658599"/>
              <a:gd name="connsiteY1433" fmla="*/ 3772160 h 6223656"/>
              <a:gd name="connsiteX1434" fmla="*/ 1843954 w 11658599"/>
              <a:gd name="connsiteY1434" fmla="*/ 3784054 h 6223656"/>
              <a:gd name="connsiteX1435" fmla="*/ 1858089 w 11658599"/>
              <a:gd name="connsiteY1435" fmla="*/ 3798651 h 6223656"/>
              <a:gd name="connsiteX1436" fmla="*/ 1909788 w 11658599"/>
              <a:gd name="connsiteY1436" fmla="*/ 3818658 h 6223656"/>
              <a:gd name="connsiteX1437" fmla="*/ 1921795 w 11658599"/>
              <a:gd name="connsiteY1437" fmla="*/ 3827670 h 6223656"/>
              <a:gd name="connsiteX1438" fmla="*/ 1935929 w 11658599"/>
              <a:gd name="connsiteY1438" fmla="*/ 3842268 h 6223656"/>
              <a:gd name="connsiteX1439" fmla="*/ 2017834 w 11658599"/>
              <a:gd name="connsiteY1439" fmla="*/ 3899761 h 6223656"/>
              <a:gd name="connsiteX1440" fmla="*/ 2034487 w 11658599"/>
              <a:gd name="connsiteY1440" fmla="*/ 3914539 h 6223656"/>
              <a:gd name="connsiteX1441" fmla="*/ 2068761 w 11658599"/>
              <a:gd name="connsiteY1441" fmla="*/ 3930581 h 6223656"/>
              <a:gd name="connsiteX1442" fmla="*/ 2095868 w 11658599"/>
              <a:gd name="connsiteY1442" fmla="*/ 3940675 h 6223656"/>
              <a:gd name="connsiteX1443" fmla="*/ 2115424 w 11658599"/>
              <a:gd name="connsiteY1443" fmla="*/ 3950227 h 6223656"/>
              <a:gd name="connsiteX1444" fmla="*/ 2228313 w 11658599"/>
              <a:gd name="connsiteY1444" fmla="*/ 3999072 h 6223656"/>
              <a:gd name="connsiteX1445" fmla="*/ 2261810 w 11658599"/>
              <a:gd name="connsiteY1445" fmla="*/ 4025925 h 6223656"/>
              <a:gd name="connsiteX1446" fmla="*/ 2296084 w 11658599"/>
              <a:gd name="connsiteY1446" fmla="*/ 4041966 h 6223656"/>
              <a:gd name="connsiteX1447" fmla="*/ 2310992 w 11658599"/>
              <a:gd name="connsiteY1447" fmla="*/ 4045752 h 6223656"/>
              <a:gd name="connsiteX1448" fmla="*/ 2335004 w 11658599"/>
              <a:gd name="connsiteY1448" fmla="*/ 4063774 h 6223656"/>
              <a:gd name="connsiteX1449" fmla="*/ 2364047 w 11658599"/>
              <a:gd name="connsiteY1449" fmla="*/ 4082157 h 6223656"/>
              <a:gd name="connsiteX1450" fmla="*/ 2445178 w 11658599"/>
              <a:gd name="connsiteY1450" fmla="*/ 4115142 h 6223656"/>
              <a:gd name="connsiteX1451" fmla="*/ 2446148 w 11658599"/>
              <a:gd name="connsiteY1451" fmla="*/ 4136948 h 6223656"/>
              <a:gd name="connsiteX1452" fmla="*/ 2447889 w 11658599"/>
              <a:gd name="connsiteY1452" fmla="*/ 4147941 h 6223656"/>
              <a:gd name="connsiteX1453" fmla="*/ 2481969 w 11658599"/>
              <a:gd name="connsiteY1453" fmla="*/ 4166684 h 6223656"/>
              <a:gd name="connsiteX1454" fmla="*/ 2531152 w 11658599"/>
              <a:gd name="connsiteY1454" fmla="*/ 4186511 h 6223656"/>
              <a:gd name="connsiteX1455" fmla="*/ 2558452 w 11658599"/>
              <a:gd name="connsiteY1455" fmla="*/ 4193902 h 6223656"/>
              <a:gd name="connsiteX1456" fmla="*/ 2654688 w 11658599"/>
              <a:gd name="connsiteY1456" fmla="*/ 4263289 h 6223656"/>
              <a:gd name="connsiteX1457" fmla="*/ 2703097 w 11658599"/>
              <a:gd name="connsiteY1457" fmla="*/ 4293928 h 6223656"/>
              <a:gd name="connsiteX1458" fmla="*/ 2758861 w 11658599"/>
              <a:gd name="connsiteY1458" fmla="*/ 4327812 h 6223656"/>
              <a:gd name="connsiteX1459" fmla="*/ 2780354 w 11658599"/>
              <a:gd name="connsiteY1459" fmla="*/ 4345654 h 6223656"/>
              <a:gd name="connsiteX1460" fmla="*/ 2794488 w 11658599"/>
              <a:gd name="connsiteY1460" fmla="*/ 4360252 h 6223656"/>
              <a:gd name="connsiteX1461" fmla="*/ 2808817 w 11658599"/>
              <a:gd name="connsiteY1461" fmla="*/ 4372146 h 6223656"/>
              <a:gd name="connsiteX1462" fmla="*/ 2827988 w 11658599"/>
              <a:gd name="connsiteY1462" fmla="*/ 4387105 h 6223656"/>
              <a:gd name="connsiteX1463" fmla="*/ 2850061 w 11658599"/>
              <a:gd name="connsiteY1463" fmla="*/ 4396838 h 6223656"/>
              <a:gd name="connsiteX1464" fmla="*/ 2877169 w 11658599"/>
              <a:gd name="connsiteY1464" fmla="*/ 4406932 h 6223656"/>
              <a:gd name="connsiteX1465" fmla="*/ 2899244 w 11658599"/>
              <a:gd name="connsiteY1465" fmla="*/ 4416664 h 6223656"/>
              <a:gd name="connsiteX1466" fmla="*/ 2937389 w 11658599"/>
              <a:gd name="connsiteY1466" fmla="*/ 4449286 h 6223656"/>
              <a:gd name="connsiteX1467" fmla="*/ 2951523 w 11658599"/>
              <a:gd name="connsiteY1467" fmla="*/ 4463884 h 6223656"/>
              <a:gd name="connsiteX1468" fmla="*/ 2962948 w 11658599"/>
              <a:gd name="connsiteY1468" fmla="*/ 4481004 h 6223656"/>
              <a:gd name="connsiteX1469" fmla="*/ 2984633 w 11658599"/>
              <a:gd name="connsiteY1469" fmla="*/ 4496142 h 6223656"/>
              <a:gd name="connsiteX1470" fmla="*/ 3018712 w 11658599"/>
              <a:gd name="connsiteY1470" fmla="*/ 4514887 h 6223656"/>
              <a:gd name="connsiteX1471" fmla="*/ 3050082 w 11658599"/>
              <a:gd name="connsiteY1471" fmla="*/ 4536155 h 6223656"/>
              <a:gd name="connsiteX1472" fmla="*/ 3078739 w 11658599"/>
              <a:gd name="connsiteY1472" fmla="*/ 4559943 h 6223656"/>
              <a:gd name="connsiteX1473" fmla="*/ 3124629 w 11658599"/>
              <a:gd name="connsiteY1473" fmla="*/ 4590402 h 6223656"/>
              <a:gd name="connsiteX1474" fmla="*/ 3171682 w 11658599"/>
              <a:gd name="connsiteY1474" fmla="*/ 4604642 h 6223656"/>
              <a:gd name="connsiteX1475" fmla="*/ 3184074 w 11658599"/>
              <a:gd name="connsiteY1475" fmla="*/ 4608247 h 6223656"/>
              <a:gd name="connsiteX1476" fmla="*/ 3179813 w 11658599"/>
              <a:gd name="connsiteY1476" fmla="*/ 4632395 h 6223656"/>
              <a:gd name="connsiteX1477" fmla="*/ 3203630 w 11658599"/>
              <a:gd name="connsiteY1477" fmla="*/ 4653121 h 6223656"/>
              <a:gd name="connsiteX1478" fmla="*/ 3240033 w 11658599"/>
              <a:gd name="connsiteY1478" fmla="*/ 4674748 h 6223656"/>
              <a:gd name="connsiteX1479" fmla="*/ 3274110 w 11658599"/>
              <a:gd name="connsiteY1479" fmla="*/ 4693492 h 6223656"/>
              <a:gd name="connsiteX1480" fmla="*/ 3280693 w 11658599"/>
              <a:gd name="connsiteY1480" fmla="*/ 4707550 h 6223656"/>
              <a:gd name="connsiteX1481" fmla="*/ 3294443 w 11658599"/>
              <a:gd name="connsiteY1481" fmla="*/ 4727554 h 6223656"/>
              <a:gd name="connsiteX1482" fmla="*/ 3311676 w 11658599"/>
              <a:gd name="connsiteY1482" fmla="*/ 4734224 h 6223656"/>
              <a:gd name="connsiteX1483" fmla="*/ 3343237 w 11658599"/>
              <a:gd name="connsiteY1483" fmla="*/ 4752786 h 6223656"/>
              <a:gd name="connsiteX1484" fmla="*/ 3423014 w 11658599"/>
              <a:gd name="connsiteY1484" fmla="*/ 4804692 h 6223656"/>
              <a:gd name="connsiteX1485" fmla="*/ 3496206 w 11658599"/>
              <a:gd name="connsiteY1485" fmla="*/ 4842541 h 6223656"/>
              <a:gd name="connsiteX1486" fmla="*/ 3520797 w 11658599"/>
              <a:gd name="connsiteY1486" fmla="*/ 4852454 h 6223656"/>
              <a:gd name="connsiteX1487" fmla="*/ 3558942 w 11658599"/>
              <a:gd name="connsiteY1487" fmla="*/ 4885076 h 6223656"/>
              <a:gd name="connsiteX1488" fmla="*/ 3573659 w 11658599"/>
              <a:gd name="connsiteY1488" fmla="*/ 4891564 h 6223656"/>
              <a:gd name="connsiteX1489" fmla="*/ 3633684 w 11658599"/>
              <a:gd name="connsiteY1489" fmla="*/ 4936621 h 6223656"/>
              <a:gd name="connsiteX1490" fmla="*/ 3660405 w 11658599"/>
              <a:gd name="connsiteY1490" fmla="*/ 4952122 h 6223656"/>
              <a:gd name="connsiteX1491" fmla="*/ 3684801 w 11658599"/>
              <a:gd name="connsiteY1491" fmla="*/ 4964737 h 6223656"/>
              <a:gd name="connsiteX1492" fmla="*/ 3700487 w 11658599"/>
              <a:gd name="connsiteY1492" fmla="*/ 4957710 h 6223656"/>
              <a:gd name="connsiteX1493" fmla="*/ 3714234 w 11658599"/>
              <a:gd name="connsiteY1493" fmla="*/ 4977715 h 6223656"/>
              <a:gd name="connsiteX1494" fmla="*/ 3752766 w 11658599"/>
              <a:gd name="connsiteY1494" fmla="*/ 5004929 h 6223656"/>
              <a:gd name="connsiteX1495" fmla="*/ 3888695 w 11658599"/>
              <a:gd name="connsiteY1495" fmla="*/ 5085312 h 6223656"/>
              <a:gd name="connsiteX1496" fmla="*/ 3932650 w 11658599"/>
              <a:gd name="connsiteY1496" fmla="*/ 5107481 h 6223656"/>
              <a:gd name="connsiteX1497" fmla="*/ 3957047 w 11658599"/>
              <a:gd name="connsiteY1497" fmla="*/ 5120097 h 6223656"/>
              <a:gd name="connsiteX1498" fmla="*/ 3971377 w 11658599"/>
              <a:gd name="connsiteY1498" fmla="*/ 5131992 h 6223656"/>
              <a:gd name="connsiteX1499" fmla="*/ 3990933 w 11658599"/>
              <a:gd name="connsiteY1499" fmla="*/ 5141545 h 6223656"/>
              <a:gd name="connsiteX1500" fmla="*/ 4053862 w 11658599"/>
              <a:gd name="connsiteY1500" fmla="*/ 5181375 h 6223656"/>
              <a:gd name="connsiteX1501" fmla="*/ 4122797 w 11658599"/>
              <a:gd name="connsiteY1501" fmla="*/ 5208051 h 6223656"/>
              <a:gd name="connsiteX1502" fmla="*/ 4132866 w 11658599"/>
              <a:gd name="connsiteY1502" fmla="*/ 5208773 h 6223656"/>
              <a:gd name="connsiteX1503" fmla="*/ 4159392 w 11658599"/>
              <a:gd name="connsiteY1503" fmla="*/ 5226976 h 6223656"/>
              <a:gd name="connsiteX1504" fmla="*/ 4203539 w 11658599"/>
              <a:gd name="connsiteY1504" fmla="*/ 5246442 h 6223656"/>
              <a:gd name="connsiteX1505" fmla="*/ 4346442 w 11658599"/>
              <a:gd name="connsiteY1505" fmla="*/ 5264834 h 6223656"/>
              <a:gd name="connsiteX1506" fmla="*/ 4369678 w 11658599"/>
              <a:gd name="connsiteY1506" fmla="*/ 5258348 h 6223656"/>
              <a:gd name="connsiteX1507" fmla="*/ 4416923 w 11658599"/>
              <a:gd name="connsiteY1507" fmla="*/ 5269885 h 6223656"/>
              <a:gd name="connsiteX1508" fmla="*/ 4451585 w 11658599"/>
              <a:gd name="connsiteY1508" fmla="*/ 5280520 h 6223656"/>
              <a:gd name="connsiteX1509" fmla="*/ 4477533 w 11658599"/>
              <a:gd name="connsiteY1509" fmla="*/ 5271512 h 6223656"/>
              <a:gd name="connsiteX1510" fmla="*/ 4513936 w 11658599"/>
              <a:gd name="connsiteY1510" fmla="*/ 5257819 h 6223656"/>
              <a:gd name="connsiteX1511" fmla="*/ 4558281 w 11658599"/>
              <a:gd name="connsiteY1511" fmla="*/ 5203940 h 6223656"/>
              <a:gd name="connsiteX1512" fmla="*/ 4637673 w 11658599"/>
              <a:gd name="connsiteY1512" fmla="*/ 5119969 h 6223656"/>
              <a:gd name="connsiteX1513" fmla="*/ 4708546 w 11658599"/>
              <a:gd name="connsiteY1513" fmla="*/ 5048973 h 6223656"/>
              <a:gd name="connsiteX1514" fmla="*/ 4743789 w 11658599"/>
              <a:gd name="connsiteY1514" fmla="*/ 4980856 h 6223656"/>
              <a:gd name="connsiteX1515" fmla="*/ 4790458 w 11658599"/>
              <a:gd name="connsiteY1515" fmla="*/ 4894540 h 6223656"/>
              <a:gd name="connsiteX1516" fmla="*/ 4799947 w 11658599"/>
              <a:gd name="connsiteY1516" fmla="*/ 4868049 h 6223656"/>
              <a:gd name="connsiteX1517" fmla="*/ 4810790 w 11658599"/>
              <a:gd name="connsiteY1517" fmla="*/ 4857959 h 6223656"/>
              <a:gd name="connsiteX1518" fmla="*/ 4829961 w 11658599"/>
              <a:gd name="connsiteY1518" fmla="*/ 4837596 h 6223656"/>
              <a:gd name="connsiteX1519" fmla="*/ 4847582 w 11658599"/>
              <a:gd name="connsiteY1519" fmla="*/ 4803538 h 6223656"/>
              <a:gd name="connsiteX1520" fmla="*/ 4840808 w 11658599"/>
              <a:gd name="connsiteY1520" fmla="*/ 4721543 h 6223656"/>
              <a:gd name="connsiteX1521" fmla="*/ 4831125 w 11658599"/>
              <a:gd name="connsiteY1521" fmla="*/ 4715416 h 6223656"/>
              <a:gd name="connsiteX1522" fmla="*/ 4842165 w 11658599"/>
              <a:gd name="connsiteY1522" fmla="*/ 4702622 h 6223656"/>
              <a:gd name="connsiteX1523" fmla="*/ 4842746 w 11658599"/>
              <a:gd name="connsiteY1523" fmla="*/ 4659191 h 6223656"/>
              <a:gd name="connsiteX1524" fmla="*/ 4860368 w 11658599"/>
              <a:gd name="connsiteY1524" fmla="*/ 4625133 h 6223656"/>
              <a:gd name="connsiteX1525" fmla="*/ 4853595 w 11658599"/>
              <a:gd name="connsiteY1525" fmla="*/ 4543139 h 6223656"/>
              <a:gd name="connsiteX1526" fmla="*/ 4844106 w 11658599"/>
              <a:gd name="connsiteY1526" fmla="*/ 4534307 h 6223656"/>
              <a:gd name="connsiteX1527" fmla="*/ 4854951 w 11658599"/>
              <a:gd name="connsiteY1527" fmla="*/ 4524216 h 6223656"/>
              <a:gd name="connsiteX1528" fmla="*/ 4859028 w 11658599"/>
              <a:gd name="connsiteY1528" fmla="*/ 4520264 h 6223656"/>
              <a:gd name="connsiteX1529" fmla="*/ 4859192 w 11658599"/>
              <a:gd name="connsiteY1529" fmla="*/ 4517978 h 6223656"/>
              <a:gd name="connsiteX1530" fmla="*/ 4825376 w 11658599"/>
              <a:gd name="connsiteY1530" fmla="*/ 4492616 h 6223656"/>
              <a:gd name="connsiteX1531" fmla="*/ 4817139 w 11658599"/>
              <a:gd name="connsiteY1531" fmla="*/ 4485249 h 6223656"/>
              <a:gd name="connsiteX1532" fmla="*/ 4828810 w 11658599"/>
              <a:gd name="connsiteY1532" fmla="*/ 4488166 h 6223656"/>
              <a:gd name="connsiteX1533" fmla="*/ 4838229 w 11658599"/>
              <a:gd name="connsiteY1533" fmla="*/ 4491962 h 6223656"/>
              <a:gd name="connsiteX1534" fmla="*/ 4838597 w 11658599"/>
              <a:gd name="connsiteY1534" fmla="*/ 4486817 h 6223656"/>
              <a:gd name="connsiteX1535" fmla="*/ 4829837 w 11658599"/>
              <a:gd name="connsiteY1535" fmla="*/ 4450189 h 6223656"/>
              <a:gd name="connsiteX1536" fmla="*/ 4823446 w 11658599"/>
              <a:gd name="connsiteY1536" fmla="*/ 4433428 h 6223656"/>
              <a:gd name="connsiteX1537" fmla="*/ 4808956 w 11658599"/>
              <a:gd name="connsiteY1537" fmla="*/ 4382974 h 6223656"/>
              <a:gd name="connsiteX1538" fmla="*/ 4796952 w 11658599"/>
              <a:gd name="connsiteY1538" fmla="*/ 4351270 h 6223656"/>
              <a:gd name="connsiteX1539" fmla="*/ 4918213 w 11658599"/>
              <a:gd name="connsiteY1539" fmla="*/ 4438940 h 6223656"/>
              <a:gd name="connsiteX1540" fmla="*/ 4909387 w 11658599"/>
              <a:gd name="connsiteY1540" fmla="*/ 4425706 h 6223656"/>
              <a:gd name="connsiteX1541" fmla="*/ 4906590 w 11658599"/>
              <a:gd name="connsiteY1541" fmla="*/ 4422991 h 6223656"/>
              <a:gd name="connsiteX1542" fmla="*/ 4912911 w 11658599"/>
              <a:gd name="connsiteY1542" fmla="*/ 4425393 h 6223656"/>
              <a:gd name="connsiteX1543" fmla="*/ 4941932 w 11658599"/>
              <a:gd name="connsiteY1543" fmla="*/ 4450771 h 6223656"/>
              <a:gd name="connsiteX1544" fmla="*/ 4967833 w 11658599"/>
              <a:gd name="connsiteY1544" fmla="*/ 4473164 h 6223656"/>
              <a:gd name="connsiteX1545" fmla="*/ 4984643 w 11658599"/>
              <a:gd name="connsiteY1545" fmla="*/ 4486924 h 6223656"/>
              <a:gd name="connsiteX1546" fmla="*/ 4981057 w 11658599"/>
              <a:gd name="connsiteY1546" fmla="*/ 4481468 h 6223656"/>
              <a:gd name="connsiteX1547" fmla="*/ 4956748 w 11658599"/>
              <a:gd name="connsiteY1547" fmla="*/ 4440901 h 6223656"/>
              <a:gd name="connsiteX1548" fmla="*/ 4941401 w 11658599"/>
              <a:gd name="connsiteY1548" fmla="*/ 4421731 h 6223656"/>
              <a:gd name="connsiteX1549" fmla="*/ 4944791 w 11658599"/>
              <a:gd name="connsiteY1549" fmla="*/ 4421053 h 6223656"/>
              <a:gd name="connsiteX1550" fmla="*/ 4944905 w 11658599"/>
              <a:gd name="connsiteY1550" fmla="*/ 4421133 h 6223656"/>
              <a:gd name="connsiteX1551" fmla="*/ 4943855 w 11658599"/>
              <a:gd name="connsiteY1551" fmla="*/ 4419382 h 6223656"/>
              <a:gd name="connsiteX1552" fmla="*/ 4902215 w 11658599"/>
              <a:gd name="connsiteY1552" fmla="*/ 4355029 h 6223656"/>
              <a:gd name="connsiteX1553" fmla="*/ 4890305 w 11658599"/>
              <a:gd name="connsiteY1553" fmla="*/ 4329175 h 6223656"/>
              <a:gd name="connsiteX1554" fmla="*/ 4914411 w 11658599"/>
              <a:gd name="connsiteY1554" fmla="*/ 4366238 h 6223656"/>
              <a:gd name="connsiteX1555" fmla="*/ 4954190 w 11658599"/>
              <a:gd name="connsiteY1555" fmla="*/ 4427729 h 6223656"/>
              <a:gd name="connsiteX1556" fmla="*/ 4958461 w 11658599"/>
              <a:gd name="connsiteY1556" fmla="*/ 4430766 h 6223656"/>
              <a:gd name="connsiteX1557" fmla="*/ 4967267 w 11658599"/>
              <a:gd name="connsiteY1557" fmla="*/ 4433868 h 6223656"/>
              <a:gd name="connsiteX1558" fmla="*/ 4932375 w 11658599"/>
              <a:gd name="connsiteY1558" fmla="*/ 4381818 h 6223656"/>
              <a:gd name="connsiteX1559" fmla="*/ 4985273 w 11658599"/>
              <a:gd name="connsiteY1559" fmla="*/ 4423050 h 6223656"/>
              <a:gd name="connsiteX1560" fmla="*/ 4989255 w 11658599"/>
              <a:gd name="connsiteY1560" fmla="*/ 4403343 h 6223656"/>
              <a:gd name="connsiteX1561" fmla="*/ 4985870 w 11658599"/>
              <a:gd name="connsiteY1561" fmla="*/ 4396342 h 6223656"/>
              <a:gd name="connsiteX1562" fmla="*/ 5002823 w 11658599"/>
              <a:gd name="connsiteY1562" fmla="*/ 4403463 h 6223656"/>
              <a:gd name="connsiteX1563" fmla="*/ 5025602 w 11658599"/>
              <a:gd name="connsiteY1563" fmla="*/ 4422635 h 6223656"/>
              <a:gd name="connsiteX1564" fmla="*/ 5028457 w 11658599"/>
              <a:gd name="connsiteY1564" fmla="*/ 4425340 h 6223656"/>
              <a:gd name="connsiteX1565" fmla="*/ 4971747 w 11658599"/>
              <a:gd name="connsiteY1565" fmla="*/ 4335025 h 6223656"/>
              <a:gd name="connsiteX1566" fmla="*/ 4973604 w 11658599"/>
              <a:gd name="connsiteY1566" fmla="*/ 4327945 h 6223656"/>
              <a:gd name="connsiteX1567" fmla="*/ 5023064 w 11658599"/>
              <a:gd name="connsiteY1567" fmla="*/ 4399220 h 6223656"/>
              <a:gd name="connsiteX1568" fmla="*/ 5006656 w 11658599"/>
              <a:gd name="connsiteY1568" fmla="*/ 4367302 h 6223656"/>
              <a:gd name="connsiteX1569" fmla="*/ 4992648 w 11658599"/>
              <a:gd name="connsiteY1569" fmla="*/ 4344974 h 6223656"/>
              <a:gd name="connsiteX1570" fmla="*/ 4989736 w 11658599"/>
              <a:gd name="connsiteY1570" fmla="*/ 4341742 h 6223656"/>
              <a:gd name="connsiteX1571" fmla="*/ 4978555 w 11658599"/>
              <a:gd name="connsiteY1571" fmla="*/ 4326979 h 6223656"/>
              <a:gd name="connsiteX1572" fmla="*/ 4981389 w 11658599"/>
              <a:gd name="connsiteY1572" fmla="*/ 4327076 h 6223656"/>
              <a:gd name="connsiteX1573" fmla="*/ 4969332 w 11658599"/>
              <a:gd name="connsiteY1573" fmla="*/ 4307949 h 6223656"/>
              <a:gd name="connsiteX1574" fmla="*/ 4952693 w 11658599"/>
              <a:gd name="connsiteY1574" fmla="*/ 4276073 h 6223656"/>
              <a:gd name="connsiteX1575" fmla="*/ 4965098 w 11658599"/>
              <a:gd name="connsiteY1575" fmla="*/ 4294117 h 6223656"/>
              <a:gd name="connsiteX1576" fmla="*/ 4990912 w 11658599"/>
              <a:gd name="connsiteY1576" fmla="*/ 4331666 h 6223656"/>
              <a:gd name="connsiteX1577" fmla="*/ 4993815 w 11658599"/>
              <a:gd name="connsiteY1577" fmla="*/ 4333360 h 6223656"/>
              <a:gd name="connsiteX1578" fmla="*/ 5000861 w 11658599"/>
              <a:gd name="connsiteY1578" fmla="*/ 4336810 h 6223656"/>
              <a:gd name="connsiteX1579" fmla="*/ 4966427 w 11658599"/>
              <a:gd name="connsiteY1579" fmla="*/ 4293531 h 6223656"/>
              <a:gd name="connsiteX1580" fmla="*/ 4997703 w 11658599"/>
              <a:gd name="connsiteY1580" fmla="*/ 4323572 h 6223656"/>
              <a:gd name="connsiteX1581" fmla="*/ 5028981 w 11658599"/>
              <a:gd name="connsiteY1581" fmla="*/ 4353614 h 6223656"/>
              <a:gd name="connsiteX1582" fmla="*/ 5017740 w 11658599"/>
              <a:gd name="connsiteY1582" fmla="*/ 4323659 h 6223656"/>
              <a:gd name="connsiteX1583" fmla="*/ 5068637 w 11658599"/>
              <a:gd name="connsiteY1583" fmla="*/ 4359637 h 6223656"/>
              <a:gd name="connsiteX1584" fmla="*/ 5014538 w 11658599"/>
              <a:gd name="connsiteY1584" fmla="*/ 4295800 h 6223656"/>
              <a:gd name="connsiteX1585" fmla="*/ 4978562 w 11658599"/>
              <a:gd name="connsiteY1585" fmla="*/ 4256037 h 6223656"/>
              <a:gd name="connsiteX1586" fmla="*/ 5026378 w 11658599"/>
              <a:gd name="connsiteY1586" fmla="*/ 4299048 h 6223656"/>
              <a:gd name="connsiteX1587" fmla="*/ 5029070 w 11658599"/>
              <a:gd name="connsiteY1587" fmla="*/ 4299207 h 6223656"/>
              <a:gd name="connsiteX1588" fmla="*/ 5032500 w 11658599"/>
              <a:gd name="connsiteY1588" fmla="*/ 4297333 h 6223656"/>
              <a:gd name="connsiteX1589" fmla="*/ 5061579 w 11658599"/>
              <a:gd name="connsiteY1589" fmla="*/ 4341714 h 6223656"/>
              <a:gd name="connsiteX1590" fmla="*/ 5062569 w 11658599"/>
              <a:gd name="connsiteY1590" fmla="*/ 4333381 h 6223656"/>
              <a:gd name="connsiteX1591" fmla="*/ 5041637 w 11658599"/>
              <a:gd name="connsiteY1591" fmla="*/ 4295411 h 6223656"/>
              <a:gd name="connsiteX1592" fmla="*/ 5040331 w 11658599"/>
              <a:gd name="connsiteY1592" fmla="*/ 4293376 h 6223656"/>
              <a:gd name="connsiteX1593" fmla="*/ 5038951 w 11658599"/>
              <a:gd name="connsiteY1593" fmla="*/ 4290788 h 6223656"/>
              <a:gd name="connsiteX1594" fmla="*/ 5039044 w 11658599"/>
              <a:gd name="connsiteY1594" fmla="*/ 4290601 h 6223656"/>
              <a:gd name="connsiteX1595" fmla="*/ 5073448 w 11658599"/>
              <a:gd name="connsiteY1595" fmla="*/ 4328228 h 6223656"/>
              <a:gd name="connsiteX1596" fmla="*/ 5087957 w 11658599"/>
              <a:gd name="connsiteY1596" fmla="*/ 4330292 h 6223656"/>
              <a:gd name="connsiteX1597" fmla="*/ 5127464 w 11658599"/>
              <a:gd name="connsiteY1597" fmla="*/ 4362825 h 6223656"/>
              <a:gd name="connsiteX1598" fmla="*/ 5206109 w 11658599"/>
              <a:gd name="connsiteY1598" fmla="*/ 4436078 h 6223656"/>
              <a:gd name="connsiteX1599" fmla="*/ 5221660 w 11658599"/>
              <a:gd name="connsiteY1599" fmla="*/ 4448442 h 6223656"/>
              <a:gd name="connsiteX1600" fmla="*/ 5219223 w 11658599"/>
              <a:gd name="connsiteY1600" fmla="*/ 4444341 h 6223656"/>
              <a:gd name="connsiteX1601" fmla="*/ 5206109 w 11658599"/>
              <a:gd name="connsiteY1601" fmla="*/ 4436078 h 6223656"/>
              <a:gd name="connsiteX1602" fmla="*/ 5131900 w 11658599"/>
              <a:gd name="connsiteY1602" fmla="*/ 4351885 h 6223656"/>
              <a:gd name="connsiteX1603" fmla="*/ 5092125 w 11658599"/>
              <a:gd name="connsiteY1603" fmla="*/ 4310972 h 6223656"/>
              <a:gd name="connsiteX1604" fmla="*/ 5068174 w 11658599"/>
              <a:gd name="connsiteY1604" fmla="*/ 4274847 h 6223656"/>
              <a:gd name="connsiteX1605" fmla="*/ 5108363 w 11658599"/>
              <a:gd name="connsiteY1605" fmla="*/ 4309911 h 6223656"/>
              <a:gd name="connsiteX1606" fmla="*/ 5117947 w 11658599"/>
              <a:gd name="connsiteY1606" fmla="*/ 4308493 h 6223656"/>
              <a:gd name="connsiteX1607" fmla="*/ 5150352 w 11658599"/>
              <a:gd name="connsiteY1607" fmla="*/ 4340870 h 6223656"/>
              <a:gd name="connsiteX1608" fmla="*/ 5184298 w 11658599"/>
              <a:gd name="connsiteY1608" fmla="*/ 4369728 h 6223656"/>
              <a:gd name="connsiteX1609" fmla="*/ 5179599 w 11658599"/>
              <a:gd name="connsiteY1609" fmla="*/ 4360008 h 6223656"/>
              <a:gd name="connsiteX1610" fmla="*/ 5191851 w 11658599"/>
              <a:gd name="connsiteY1610" fmla="*/ 4357407 h 6223656"/>
              <a:gd name="connsiteX1611" fmla="*/ 5133510 w 11658599"/>
              <a:gd name="connsiteY1611" fmla="*/ 4292621 h 6223656"/>
              <a:gd name="connsiteX1612" fmla="*/ 5181082 w 11658599"/>
              <a:gd name="connsiteY1612" fmla="*/ 4329559 h 6223656"/>
              <a:gd name="connsiteX1613" fmla="*/ 5183061 w 11658599"/>
              <a:gd name="connsiteY1613" fmla="*/ 4331217 h 6223656"/>
              <a:gd name="connsiteX1614" fmla="*/ 5163254 w 11658599"/>
              <a:gd name="connsiteY1614" fmla="*/ 4295017 h 6223656"/>
              <a:gd name="connsiteX1615" fmla="*/ 5193911 w 11658599"/>
              <a:gd name="connsiteY1615" fmla="*/ 4339862 h 6223656"/>
              <a:gd name="connsiteX1616" fmla="*/ 5202899 w 11658599"/>
              <a:gd name="connsiteY1616" fmla="*/ 4343374 h 6223656"/>
              <a:gd name="connsiteX1617" fmla="*/ 5189750 w 11658599"/>
              <a:gd name="connsiteY1617" fmla="*/ 4326232 h 6223656"/>
              <a:gd name="connsiteX1618" fmla="*/ 5319514 w 11658599"/>
              <a:gd name="connsiteY1618" fmla="*/ 4441506 h 6223656"/>
              <a:gd name="connsiteX1619" fmla="*/ 5327253 w 11658599"/>
              <a:gd name="connsiteY1619" fmla="*/ 4447785 h 6223656"/>
              <a:gd name="connsiteX1620" fmla="*/ 5326996 w 11658599"/>
              <a:gd name="connsiteY1620" fmla="*/ 4447245 h 6223656"/>
              <a:gd name="connsiteX1621" fmla="*/ 5299463 w 11658599"/>
              <a:gd name="connsiteY1621" fmla="*/ 4401462 h 6223656"/>
              <a:gd name="connsiteX1622" fmla="*/ 5318661 w 11658599"/>
              <a:gd name="connsiteY1622" fmla="*/ 4425592 h 6223656"/>
              <a:gd name="connsiteX1623" fmla="*/ 5332037 w 11658599"/>
              <a:gd name="connsiteY1623" fmla="*/ 4447432 h 6223656"/>
              <a:gd name="connsiteX1624" fmla="*/ 5338257 w 11658599"/>
              <a:gd name="connsiteY1624" fmla="*/ 4456712 h 6223656"/>
              <a:gd name="connsiteX1625" fmla="*/ 5366651 w 11658599"/>
              <a:gd name="connsiteY1625" fmla="*/ 4479747 h 6223656"/>
              <a:gd name="connsiteX1626" fmla="*/ 5368037 w 11658599"/>
              <a:gd name="connsiteY1626" fmla="*/ 4477049 h 6223656"/>
              <a:gd name="connsiteX1627" fmla="*/ 5370050 w 11658599"/>
              <a:gd name="connsiteY1627" fmla="*/ 4480757 h 6223656"/>
              <a:gd name="connsiteX1628" fmla="*/ 5375798 w 11658599"/>
              <a:gd name="connsiteY1628" fmla="*/ 4487167 h 6223656"/>
              <a:gd name="connsiteX1629" fmla="*/ 5397019 w 11658599"/>
              <a:gd name="connsiteY1629" fmla="*/ 4504383 h 6223656"/>
              <a:gd name="connsiteX1630" fmla="*/ 5391875 w 11658599"/>
              <a:gd name="connsiteY1630" fmla="*/ 4495829 h 6223656"/>
              <a:gd name="connsiteX1631" fmla="*/ 5397396 w 11658599"/>
              <a:gd name="connsiteY1631" fmla="*/ 4491777 h 6223656"/>
              <a:gd name="connsiteX1632" fmla="*/ 5377738 w 11658599"/>
              <a:gd name="connsiteY1632" fmla="*/ 4471400 h 6223656"/>
              <a:gd name="connsiteX1633" fmla="*/ 5400811 w 11658599"/>
              <a:gd name="connsiteY1633" fmla="*/ 4489014 h 6223656"/>
              <a:gd name="connsiteX1634" fmla="*/ 5393743 w 11658599"/>
              <a:gd name="connsiteY1634" fmla="*/ 4475044 h 6223656"/>
              <a:gd name="connsiteX1635" fmla="*/ 5391065 w 11658599"/>
              <a:gd name="connsiteY1635" fmla="*/ 4468895 h 6223656"/>
              <a:gd name="connsiteX1636" fmla="*/ 5321728 w 11658599"/>
              <a:gd name="connsiteY1636" fmla="*/ 4407942 h 6223656"/>
              <a:gd name="connsiteX1637" fmla="*/ 5191845 w 11658599"/>
              <a:gd name="connsiteY1637" fmla="*/ 4281386 h 6223656"/>
              <a:gd name="connsiteX1638" fmla="*/ 5164062 w 11658599"/>
              <a:gd name="connsiteY1638" fmla="*/ 4256051 h 6223656"/>
              <a:gd name="connsiteX1639" fmla="*/ 5162661 w 11658599"/>
              <a:gd name="connsiteY1639" fmla="*/ 4254634 h 6223656"/>
              <a:gd name="connsiteX1640" fmla="*/ 5153231 w 11658599"/>
              <a:gd name="connsiteY1640" fmla="*/ 4233972 h 6223656"/>
              <a:gd name="connsiteX1641" fmla="*/ 5163534 w 11658599"/>
              <a:gd name="connsiteY1641" fmla="*/ 4243207 h 6223656"/>
              <a:gd name="connsiteX1642" fmla="*/ 5168769 w 11658599"/>
              <a:gd name="connsiteY1642" fmla="*/ 4251687 h 6223656"/>
              <a:gd name="connsiteX1643" fmla="*/ 5178940 w 11658599"/>
              <a:gd name="connsiteY1643" fmla="*/ 4262717 h 6223656"/>
              <a:gd name="connsiteX1644" fmla="*/ 5178658 w 11658599"/>
              <a:gd name="connsiteY1644" fmla="*/ 4263452 h 6223656"/>
              <a:gd name="connsiteX1645" fmla="*/ 5180729 w 11658599"/>
              <a:gd name="connsiteY1645" fmla="*/ 4264658 h 6223656"/>
              <a:gd name="connsiteX1646" fmla="*/ 5178940 w 11658599"/>
              <a:gd name="connsiteY1646" fmla="*/ 4262717 h 6223656"/>
              <a:gd name="connsiteX1647" fmla="*/ 5180009 w 11658599"/>
              <a:gd name="connsiteY1647" fmla="*/ 4259927 h 6223656"/>
              <a:gd name="connsiteX1648" fmla="*/ 5211849 w 11658599"/>
              <a:gd name="connsiteY1648" fmla="*/ 4298174 h 6223656"/>
              <a:gd name="connsiteX1649" fmla="*/ 5208850 w 11658599"/>
              <a:gd name="connsiteY1649" fmla="*/ 4292929 h 6223656"/>
              <a:gd name="connsiteX1650" fmla="*/ 5208085 w 11658599"/>
              <a:gd name="connsiteY1650" fmla="*/ 4289538 h 6223656"/>
              <a:gd name="connsiteX1651" fmla="*/ 5216528 w 11658599"/>
              <a:gd name="connsiteY1651" fmla="*/ 4297354 h 6223656"/>
              <a:gd name="connsiteX1652" fmla="*/ 5257483 w 11658599"/>
              <a:gd name="connsiteY1652" fmla="*/ 4334438 h 6223656"/>
              <a:gd name="connsiteX1653" fmla="*/ 5268193 w 11658599"/>
              <a:gd name="connsiteY1653" fmla="*/ 4335356 h 6223656"/>
              <a:gd name="connsiteX1654" fmla="*/ 5314435 w 11658599"/>
              <a:gd name="connsiteY1654" fmla="*/ 4376233 h 6223656"/>
              <a:gd name="connsiteX1655" fmla="*/ 5328005 w 11658599"/>
              <a:gd name="connsiteY1655" fmla="*/ 4376354 h 6223656"/>
              <a:gd name="connsiteX1656" fmla="*/ 5330997 w 11658599"/>
              <a:gd name="connsiteY1656" fmla="*/ 4378629 h 6223656"/>
              <a:gd name="connsiteX1657" fmla="*/ 5333116 w 11658599"/>
              <a:gd name="connsiteY1657" fmla="*/ 4381295 h 6223656"/>
              <a:gd name="connsiteX1658" fmla="*/ 5331502 w 11658599"/>
              <a:gd name="connsiteY1658" fmla="*/ 4380166 h 6223656"/>
              <a:gd name="connsiteX1659" fmla="*/ 5329362 w 11658599"/>
              <a:gd name="connsiteY1659" fmla="*/ 4378880 h 6223656"/>
              <a:gd name="connsiteX1660" fmla="*/ 5335818 w 11658599"/>
              <a:gd name="connsiteY1660" fmla="*/ 4384692 h 6223656"/>
              <a:gd name="connsiteX1661" fmla="*/ 5352137 w 11658599"/>
              <a:gd name="connsiteY1661" fmla="*/ 4391622 h 6223656"/>
              <a:gd name="connsiteX1662" fmla="*/ 5304767 w 11658599"/>
              <a:gd name="connsiteY1662" fmla="*/ 4348411 h 6223656"/>
              <a:gd name="connsiteX1663" fmla="*/ 5301610 w 11658599"/>
              <a:gd name="connsiteY1663" fmla="*/ 4335173 h 6223656"/>
              <a:gd name="connsiteX1664" fmla="*/ 5263379 w 11658599"/>
              <a:gd name="connsiteY1664" fmla="*/ 4290745 h 6223656"/>
              <a:gd name="connsiteX1665" fmla="*/ 5230748 w 11658599"/>
              <a:gd name="connsiteY1665" fmla="*/ 4260415 h 6223656"/>
              <a:gd name="connsiteX1666" fmla="*/ 5230702 w 11658599"/>
              <a:gd name="connsiteY1666" fmla="*/ 4260374 h 6223656"/>
              <a:gd name="connsiteX1667" fmla="*/ 5226264 w 11658599"/>
              <a:gd name="connsiteY1667" fmla="*/ 4250647 h 6223656"/>
              <a:gd name="connsiteX1668" fmla="*/ 5215336 w 11658599"/>
              <a:gd name="connsiteY1668" fmla="*/ 4231667 h 6223656"/>
              <a:gd name="connsiteX1669" fmla="*/ 5217392 w 11658599"/>
              <a:gd name="connsiteY1669" fmla="*/ 4231919 h 6223656"/>
              <a:gd name="connsiteX1670" fmla="*/ 5221987 w 11658599"/>
              <a:gd name="connsiteY1670" fmla="*/ 4233077 h 6223656"/>
              <a:gd name="connsiteX1671" fmla="*/ 5242327 w 11658599"/>
              <a:gd name="connsiteY1671" fmla="*/ 4247194 h 6223656"/>
              <a:gd name="connsiteX1672" fmla="*/ 5274016 w 11658599"/>
              <a:gd name="connsiteY1672" fmla="*/ 4271388 h 6223656"/>
              <a:gd name="connsiteX1673" fmla="*/ 5314016 w 11658599"/>
              <a:gd name="connsiteY1673" fmla="*/ 4306060 h 6223656"/>
              <a:gd name="connsiteX1674" fmla="*/ 5416689 w 11658599"/>
              <a:gd name="connsiteY1674" fmla="*/ 4394218 h 6223656"/>
              <a:gd name="connsiteX1675" fmla="*/ 5423537 w 11658599"/>
              <a:gd name="connsiteY1675" fmla="*/ 4400085 h 6223656"/>
              <a:gd name="connsiteX1676" fmla="*/ 5419912 w 11658599"/>
              <a:gd name="connsiteY1676" fmla="*/ 4390724 h 6223656"/>
              <a:gd name="connsiteX1677" fmla="*/ 5418934 w 11658599"/>
              <a:gd name="connsiteY1677" fmla="*/ 4387360 h 6223656"/>
              <a:gd name="connsiteX1678" fmla="*/ 5398180 w 11658599"/>
              <a:gd name="connsiteY1678" fmla="*/ 4368369 h 6223656"/>
              <a:gd name="connsiteX1679" fmla="*/ 5344122 w 11658599"/>
              <a:gd name="connsiteY1679" fmla="*/ 4319152 h 6223656"/>
              <a:gd name="connsiteX1680" fmla="*/ 5349420 w 11658599"/>
              <a:gd name="connsiteY1680" fmla="*/ 4302164 h 6223656"/>
              <a:gd name="connsiteX1681" fmla="*/ 5327052 w 11658599"/>
              <a:gd name="connsiteY1681" fmla="*/ 4277142 h 6223656"/>
              <a:gd name="connsiteX1682" fmla="*/ 5307616 w 11658599"/>
              <a:gd name="connsiteY1682" fmla="*/ 4250348 h 6223656"/>
              <a:gd name="connsiteX1683" fmla="*/ 5300238 w 11658599"/>
              <a:gd name="connsiteY1683" fmla="*/ 4243166 h 6223656"/>
              <a:gd name="connsiteX1684" fmla="*/ 5300657 w 11658599"/>
              <a:gd name="connsiteY1684" fmla="*/ 4243356 h 6223656"/>
              <a:gd name="connsiteX1685" fmla="*/ 5302155 w 11658599"/>
              <a:gd name="connsiteY1685" fmla="*/ 4243031 h 6223656"/>
              <a:gd name="connsiteX1686" fmla="*/ 5298827 w 11658599"/>
              <a:gd name="connsiteY1686" fmla="*/ 4236112 h 6223656"/>
              <a:gd name="connsiteX1687" fmla="*/ 5294010 w 11658599"/>
              <a:gd name="connsiteY1687" fmla="*/ 4230101 h 6223656"/>
              <a:gd name="connsiteX1688" fmla="*/ 5298041 w 11658599"/>
              <a:gd name="connsiteY1688" fmla="*/ 4231104 h 6223656"/>
              <a:gd name="connsiteX1689" fmla="*/ 5304870 w 11658599"/>
              <a:gd name="connsiteY1689" fmla="*/ 4231261 h 6223656"/>
              <a:gd name="connsiteX1690" fmla="*/ 5328780 w 11658599"/>
              <a:gd name="connsiteY1690" fmla="*/ 4252767 h 6223656"/>
              <a:gd name="connsiteX1691" fmla="*/ 5350845 w 11658599"/>
              <a:gd name="connsiteY1691" fmla="*/ 4263759 h 6223656"/>
              <a:gd name="connsiteX1692" fmla="*/ 5315770 w 11658599"/>
              <a:gd name="connsiteY1692" fmla="*/ 4232566 h 6223656"/>
              <a:gd name="connsiteX1693" fmla="*/ 5307502 w 11658599"/>
              <a:gd name="connsiteY1693" fmla="*/ 4215458 h 6223656"/>
              <a:gd name="connsiteX1694" fmla="*/ 5292090 w 11658599"/>
              <a:gd name="connsiteY1694" fmla="*/ 4204820 h 6223656"/>
              <a:gd name="connsiteX1695" fmla="*/ 5291649 w 11658599"/>
              <a:gd name="connsiteY1695" fmla="*/ 4203908 h 6223656"/>
              <a:gd name="connsiteX1696" fmla="*/ 5294716 w 11658599"/>
              <a:gd name="connsiteY1696" fmla="*/ 4206469 h 6223656"/>
              <a:gd name="connsiteX1697" fmla="*/ 5299597 w 11658599"/>
              <a:gd name="connsiteY1697" fmla="*/ 4203086 h 6223656"/>
              <a:gd name="connsiteX1698" fmla="*/ 5271434 w 11658599"/>
              <a:gd name="connsiteY1698" fmla="*/ 4171663 h 6223656"/>
              <a:gd name="connsiteX1699" fmla="*/ 5274043 w 11658599"/>
              <a:gd name="connsiteY1699" fmla="*/ 4168674 h 6223656"/>
              <a:gd name="connsiteX1700" fmla="*/ 5274812 w 11658599"/>
              <a:gd name="connsiteY1700" fmla="*/ 4167743 h 6223656"/>
              <a:gd name="connsiteX1701" fmla="*/ 5287840 w 11658599"/>
              <a:gd name="connsiteY1701" fmla="*/ 4181222 h 6223656"/>
              <a:gd name="connsiteX1702" fmla="*/ 5305883 w 11658599"/>
              <a:gd name="connsiteY1702" fmla="*/ 4198702 h 6223656"/>
              <a:gd name="connsiteX1703" fmla="*/ 5338998 w 11658599"/>
              <a:gd name="connsiteY1703" fmla="*/ 4227930 h 6223656"/>
              <a:gd name="connsiteX1704" fmla="*/ 5347630 w 11658599"/>
              <a:gd name="connsiteY1704" fmla="*/ 4235003 h 6223656"/>
              <a:gd name="connsiteX1705" fmla="*/ 5346368 w 11658599"/>
              <a:gd name="connsiteY1705" fmla="*/ 4232993 h 6223656"/>
              <a:gd name="connsiteX1706" fmla="*/ 5335963 w 11658599"/>
              <a:gd name="connsiteY1706" fmla="*/ 4216287 h 6223656"/>
              <a:gd name="connsiteX1707" fmla="*/ 5315467 w 11658599"/>
              <a:gd name="connsiteY1707" fmla="*/ 4197286 h 6223656"/>
              <a:gd name="connsiteX1708" fmla="*/ 5299569 w 11658599"/>
              <a:gd name="connsiteY1708" fmla="*/ 4172229 h 6223656"/>
              <a:gd name="connsiteX1709" fmla="*/ 5315254 w 11658599"/>
              <a:gd name="connsiteY1709" fmla="*/ 4183435 h 6223656"/>
              <a:gd name="connsiteX1710" fmla="*/ 5306873 w 11658599"/>
              <a:gd name="connsiteY1710" fmla="*/ 4170599 h 6223656"/>
              <a:gd name="connsiteX1711" fmla="*/ 5309988 w 11658599"/>
              <a:gd name="connsiteY1711" fmla="*/ 4172551 h 6223656"/>
              <a:gd name="connsiteX1712" fmla="*/ 5313574 w 11658599"/>
              <a:gd name="connsiteY1712" fmla="*/ 4176110 h 6223656"/>
              <a:gd name="connsiteX1713" fmla="*/ 5300095 w 11658599"/>
              <a:gd name="connsiteY1713" fmla="*/ 4157188 h 6223656"/>
              <a:gd name="connsiteX1714" fmla="*/ 5295694 w 11658599"/>
              <a:gd name="connsiteY1714" fmla="*/ 4153483 h 6223656"/>
              <a:gd name="connsiteX1715" fmla="*/ 5291606 w 11658599"/>
              <a:gd name="connsiteY1715" fmla="*/ 4147221 h 6223656"/>
              <a:gd name="connsiteX1716" fmla="*/ 5275632 w 11658599"/>
              <a:gd name="connsiteY1716" fmla="*/ 4122721 h 6223656"/>
              <a:gd name="connsiteX1717" fmla="*/ 5287402 w 11658599"/>
              <a:gd name="connsiteY1717" fmla="*/ 4132588 h 6223656"/>
              <a:gd name="connsiteX1718" fmla="*/ 5296082 w 11658599"/>
              <a:gd name="connsiteY1718" fmla="*/ 4140476 h 6223656"/>
              <a:gd name="connsiteX1719" fmla="*/ 5322346 w 11658599"/>
              <a:gd name="connsiteY1719" fmla="*/ 4177209 h 6223656"/>
              <a:gd name="connsiteX1720" fmla="*/ 5325887 w 11658599"/>
              <a:gd name="connsiteY1720" fmla="*/ 4171026 h 6223656"/>
              <a:gd name="connsiteX1721" fmla="*/ 5321642 w 11658599"/>
              <a:gd name="connsiteY1721" fmla="*/ 4162948 h 6223656"/>
              <a:gd name="connsiteX1722" fmla="*/ 5328232 w 11658599"/>
              <a:gd name="connsiteY1722" fmla="*/ 4168548 h 6223656"/>
              <a:gd name="connsiteX1723" fmla="*/ 5345044 w 11658599"/>
              <a:gd name="connsiteY1723" fmla="*/ 4182306 h 6223656"/>
              <a:gd name="connsiteX1724" fmla="*/ 5341459 w 11658599"/>
              <a:gd name="connsiteY1724" fmla="*/ 4176852 h 6223656"/>
              <a:gd name="connsiteX1725" fmla="*/ 5317148 w 11658599"/>
              <a:gd name="connsiteY1725" fmla="*/ 4136285 h 6223656"/>
              <a:gd name="connsiteX1726" fmla="*/ 5301803 w 11658599"/>
              <a:gd name="connsiteY1726" fmla="*/ 4117112 h 6223656"/>
              <a:gd name="connsiteX1727" fmla="*/ 5305191 w 11658599"/>
              <a:gd name="connsiteY1727" fmla="*/ 4116435 h 6223656"/>
              <a:gd name="connsiteX1728" fmla="*/ 5305304 w 11658599"/>
              <a:gd name="connsiteY1728" fmla="*/ 4116516 h 6223656"/>
              <a:gd name="connsiteX1729" fmla="*/ 5304255 w 11658599"/>
              <a:gd name="connsiteY1729" fmla="*/ 4114764 h 6223656"/>
              <a:gd name="connsiteX1730" fmla="*/ 5262616 w 11658599"/>
              <a:gd name="connsiteY1730" fmla="*/ 4050414 h 6223656"/>
              <a:gd name="connsiteX1731" fmla="*/ 5254679 w 11658599"/>
              <a:gd name="connsiteY1731" fmla="*/ 4036872 h 6223656"/>
              <a:gd name="connsiteX1732" fmla="*/ 5252321 w 11658599"/>
              <a:gd name="connsiteY1732" fmla="*/ 4032278 h 6223656"/>
              <a:gd name="connsiteX1733" fmla="*/ 5258954 w 11658599"/>
              <a:gd name="connsiteY1733" fmla="*/ 4041093 h 6223656"/>
              <a:gd name="connsiteX1734" fmla="*/ 5324940 w 11658599"/>
              <a:gd name="connsiteY1734" fmla="*/ 4141928 h 6223656"/>
              <a:gd name="connsiteX1735" fmla="*/ 5311686 w 11658599"/>
              <a:gd name="connsiteY1735" fmla="*/ 4118621 h 6223656"/>
              <a:gd name="connsiteX1736" fmla="*/ 5314591 w 11658599"/>
              <a:gd name="connsiteY1736" fmla="*/ 4123111 h 6223656"/>
              <a:gd name="connsiteX1737" fmla="*/ 5318862 w 11658599"/>
              <a:gd name="connsiteY1737" fmla="*/ 4126147 h 6223656"/>
              <a:gd name="connsiteX1738" fmla="*/ 5320763 w 11658599"/>
              <a:gd name="connsiteY1738" fmla="*/ 4126816 h 6223656"/>
              <a:gd name="connsiteX1739" fmla="*/ 5331446 w 11658599"/>
              <a:gd name="connsiteY1739" fmla="*/ 4144623 h 6223656"/>
              <a:gd name="connsiteX1740" fmla="*/ 5341511 w 11658599"/>
              <a:gd name="connsiteY1740" fmla="*/ 4161262 h 6223656"/>
              <a:gd name="connsiteX1741" fmla="*/ 5354566 w 11658599"/>
              <a:gd name="connsiteY1741" fmla="*/ 4167046 h 6223656"/>
              <a:gd name="connsiteX1742" fmla="*/ 5356009 w 11658599"/>
              <a:gd name="connsiteY1742" fmla="*/ 4164577 h 6223656"/>
              <a:gd name="connsiteX1743" fmla="*/ 5338582 w 11658599"/>
              <a:gd name="connsiteY1743" fmla="*/ 4132188 h 6223656"/>
              <a:gd name="connsiteX1744" fmla="*/ 5341818 w 11658599"/>
              <a:gd name="connsiteY1744" fmla="*/ 4134308 h 6223656"/>
              <a:gd name="connsiteX1745" fmla="*/ 5339284 w 11658599"/>
              <a:gd name="connsiteY1745" fmla="*/ 4127997 h 6223656"/>
              <a:gd name="connsiteX1746" fmla="*/ 5335204 w 11658599"/>
              <a:gd name="connsiteY1746" fmla="*/ 4123936 h 6223656"/>
              <a:gd name="connsiteX1747" fmla="*/ 5329437 w 11658599"/>
              <a:gd name="connsiteY1747" fmla="*/ 4112475 h 6223656"/>
              <a:gd name="connsiteX1748" fmla="*/ 5325898 w 11658599"/>
              <a:gd name="connsiteY1748" fmla="*/ 4106166 h 6223656"/>
              <a:gd name="connsiteX1749" fmla="*/ 5328235 w 11658599"/>
              <a:gd name="connsiteY1749" fmla="*/ 4108064 h 6223656"/>
              <a:gd name="connsiteX1750" fmla="*/ 5335456 w 11658599"/>
              <a:gd name="connsiteY1750" fmla="*/ 4113432 h 6223656"/>
              <a:gd name="connsiteX1751" fmla="*/ 5347567 w 11658599"/>
              <a:gd name="connsiteY1751" fmla="*/ 4133139 h 6223656"/>
              <a:gd name="connsiteX1752" fmla="*/ 5411329 w 11658599"/>
              <a:gd name="connsiteY1752" fmla="*/ 4232544 h 6223656"/>
              <a:gd name="connsiteX1753" fmla="*/ 5411883 w 11658599"/>
              <a:gd name="connsiteY1753" fmla="*/ 4233831 h 6223656"/>
              <a:gd name="connsiteX1754" fmla="*/ 5412037 w 11658599"/>
              <a:gd name="connsiteY1754" fmla="*/ 4234170 h 6223656"/>
              <a:gd name="connsiteX1755" fmla="*/ 5408005 w 11658599"/>
              <a:gd name="connsiteY1755" fmla="*/ 4229859 h 6223656"/>
              <a:gd name="connsiteX1756" fmla="*/ 5371087 w 11658599"/>
              <a:gd name="connsiteY1756" fmla="*/ 4197825 h 6223656"/>
              <a:gd name="connsiteX1757" fmla="*/ 5343025 w 11658599"/>
              <a:gd name="connsiteY1757" fmla="*/ 4167114 h 6223656"/>
              <a:gd name="connsiteX1758" fmla="*/ 5361768 w 11658599"/>
              <a:gd name="connsiteY1758" fmla="*/ 4196162 h 6223656"/>
              <a:gd name="connsiteX1759" fmla="*/ 5365203 w 11658599"/>
              <a:gd name="connsiteY1759" fmla="*/ 4199016 h 6223656"/>
              <a:gd name="connsiteX1760" fmla="*/ 5388082 w 11658599"/>
              <a:gd name="connsiteY1760" fmla="*/ 4219562 h 6223656"/>
              <a:gd name="connsiteX1761" fmla="*/ 5412705 w 11658599"/>
              <a:gd name="connsiteY1761" fmla="*/ 4241007 h 6223656"/>
              <a:gd name="connsiteX1762" fmla="*/ 5417025 w 11658599"/>
              <a:gd name="connsiteY1762" fmla="*/ 4244101 h 6223656"/>
              <a:gd name="connsiteX1763" fmla="*/ 5418505 w 11658599"/>
              <a:gd name="connsiteY1763" fmla="*/ 4246932 h 6223656"/>
              <a:gd name="connsiteX1764" fmla="*/ 5430991 w 11658599"/>
              <a:gd name="connsiteY1764" fmla="*/ 4256962 h 6223656"/>
              <a:gd name="connsiteX1765" fmla="*/ 5402995 w 11658599"/>
              <a:gd name="connsiteY1765" fmla="*/ 4210893 h 6223656"/>
              <a:gd name="connsiteX1766" fmla="*/ 5366326 w 11658599"/>
              <a:gd name="connsiteY1766" fmla="*/ 4150248 h 6223656"/>
              <a:gd name="connsiteX1767" fmla="*/ 5346522 w 11658599"/>
              <a:gd name="connsiteY1767" fmla="*/ 4116529 h 6223656"/>
              <a:gd name="connsiteX1768" fmla="*/ 5347452 w 11658599"/>
              <a:gd name="connsiteY1768" fmla="*/ 4114443 h 6223656"/>
              <a:gd name="connsiteX1769" fmla="*/ 5348410 w 11658599"/>
              <a:gd name="connsiteY1769" fmla="*/ 4107186 h 6223656"/>
              <a:gd name="connsiteX1770" fmla="*/ 5348476 w 11658599"/>
              <a:gd name="connsiteY1770" fmla="*/ 4106446 h 6223656"/>
              <a:gd name="connsiteX1771" fmla="*/ 5353308 w 11658599"/>
              <a:gd name="connsiteY1771" fmla="*/ 4114331 h 6223656"/>
              <a:gd name="connsiteX1772" fmla="*/ 5365333 w 11658599"/>
              <a:gd name="connsiteY1772" fmla="*/ 4134437 h 6223656"/>
              <a:gd name="connsiteX1773" fmla="*/ 5455698 w 11658599"/>
              <a:gd name="connsiteY1773" fmla="*/ 4284184 h 6223656"/>
              <a:gd name="connsiteX1774" fmla="*/ 5474621 w 11658599"/>
              <a:gd name="connsiteY1774" fmla="*/ 4306494 h 6223656"/>
              <a:gd name="connsiteX1775" fmla="*/ 5470172 w 11658599"/>
              <a:gd name="connsiteY1775" fmla="*/ 4298388 h 6223656"/>
              <a:gd name="connsiteX1776" fmla="*/ 5460959 w 11658599"/>
              <a:gd name="connsiteY1776" fmla="*/ 4289060 h 6223656"/>
              <a:gd name="connsiteX1777" fmla="*/ 5454283 w 11658599"/>
              <a:gd name="connsiteY1777" fmla="*/ 4280333 h 6223656"/>
              <a:gd name="connsiteX1778" fmla="*/ 5458920 w 11658599"/>
              <a:gd name="connsiteY1778" fmla="*/ 4279954 h 6223656"/>
              <a:gd name="connsiteX1779" fmla="*/ 5457148 w 11658599"/>
              <a:gd name="connsiteY1779" fmla="*/ 4277180 h 6223656"/>
              <a:gd name="connsiteX1780" fmla="*/ 5445034 w 11658599"/>
              <a:gd name="connsiteY1780" fmla="*/ 4247249 h 6223656"/>
              <a:gd name="connsiteX1781" fmla="*/ 5469069 w 11658599"/>
              <a:gd name="connsiteY1781" fmla="*/ 4286570 h 6223656"/>
              <a:gd name="connsiteX1782" fmla="*/ 5470637 w 11658599"/>
              <a:gd name="connsiteY1782" fmla="*/ 4288987 h 6223656"/>
              <a:gd name="connsiteX1783" fmla="*/ 5470956 w 11658599"/>
              <a:gd name="connsiteY1783" fmla="*/ 4289237 h 6223656"/>
              <a:gd name="connsiteX1784" fmla="*/ 5477575 w 11658599"/>
              <a:gd name="connsiteY1784" fmla="*/ 4295677 h 6223656"/>
              <a:gd name="connsiteX1785" fmla="*/ 5445560 w 11658599"/>
              <a:gd name="connsiteY1785" fmla="*/ 4238312 h 6223656"/>
              <a:gd name="connsiteX1786" fmla="*/ 5393733 w 11658599"/>
              <a:gd name="connsiteY1786" fmla="*/ 4150124 h 6223656"/>
              <a:gd name="connsiteX1787" fmla="*/ 5386710 w 11658599"/>
              <a:gd name="connsiteY1787" fmla="*/ 4139825 h 6223656"/>
              <a:gd name="connsiteX1788" fmla="*/ 5396182 w 11658599"/>
              <a:gd name="connsiteY1788" fmla="*/ 4149670 h 6223656"/>
              <a:gd name="connsiteX1789" fmla="*/ 5495353 w 11658599"/>
              <a:gd name="connsiteY1789" fmla="*/ 4304894 h 6223656"/>
              <a:gd name="connsiteX1790" fmla="*/ 5393742 w 11658599"/>
              <a:gd name="connsiteY1790" fmla="*/ 4133658 h 6223656"/>
              <a:gd name="connsiteX1791" fmla="*/ 5386087 w 11658599"/>
              <a:gd name="connsiteY1791" fmla="*/ 4119550 h 6223656"/>
              <a:gd name="connsiteX1792" fmla="*/ 5385389 w 11658599"/>
              <a:gd name="connsiteY1792" fmla="*/ 4117418 h 6223656"/>
              <a:gd name="connsiteX1793" fmla="*/ 5386003 w 11658599"/>
              <a:gd name="connsiteY1793" fmla="*/ 4118017 h 6223656"/>
              <a:gd name="connsiteX1794" fmla="*/ 5388860 w 11658599"/>
              <a:gd name="connsiteY1794" fmla="*/ 4120721 h 6223656"/>
              <a:gd name="connsiteX1795" fmla="*/ 5383868 w 11658599"/>
              <a:gd name="connsiteY1795" fmla="*/ 4112775 h 6223656"/>
              <a:gd name="connsiteX1796" fmla="*/ 5383474 w 11658599"/>
              <a:gd name="connsiteY1796" fmla="*/ 4111571 h 6223656"/>
              <a:gd name="connsiteX1797" fmla="*/ 5384744 w 11658599"/>
              <a:gd name="connsiteY1797" fmla="*/ 4107639 h 6223656"/>
              <a:gd name="connsiteX1798" fmla="*/ 5401494 w 11658599"/>
              <a:gd name="connsiteY1798" fmla="*/ 4132220 h 6223656"/>
              <a:gd name="connsiteX1799" fmla="*/ 5449005 w 11658599"/>
              <a:gd name="connsiteY1799" fmla="*/ 4207225 h 6223656"/>
              <a:gd name="connsiteX1800" fmla="*/ 5459475 w 11658599"/>
              <a:gd name="connsiteY1800" fmla="*/ 4223616 h 6223656"/>
              <a:gd name="connsiteX1801" fmla="*/ 5462975 w 11658599"/>
              <a:gd name="connsiteY1801" fmla="*/ 4230076 h 6223656"/>
              <a:gd name="connsiteX1802" fmla="*/ 5466476 w 11658599"/>
              <a:gd name="connsiteY1802" fmla="*/ 4236538 h 6223656"/>
              <a:gd name="connsiteX1803" fmla="*/ 5465373 w 11658599"/>
              <a:gd name="connsiteY1803" fmla="*/ 4231360 h 6223656"/>
              <a:gd name="connsiteX1804" fmla="*/ 5462975 w 11658599"/>
              <a:gd name="connsiteY1804" fmla="*/ 4230076 h 6223656"/>
              <a:gd name="connsiteX1805" fmla="*/ 5461871 w 11658599"/>
              <a:gd name="connsiteY1805" fmla="*/ 4224903 h 6223656"/>
              <a:gd name="connsiteX1806" fmla="*/ 5459475 w 11658599"/>
              <a:gd name="connsiteY1806" fmla="*/ 4223616 h 6223656"/>
              <a:gd name="connsiteX1807" fmla="*/ 5455041 w 11658599"/>
              <a:gd name="connsiteY1807" fmla="*/ 4213448 h 6223656"/>
              <a:gd name="connsiteX1808" fmla="*/ 5449005 w 11658599"/>
              <a:gd name="connsiteY1808" fmla="*/ 4207225 h 6223656"/>
              <a:gd name="connsiteX1809" fmla="*/ 5411072 w 11658599"/>
              <a:gd name="connsiteY1809" fmla="*/ 4141389 h 6223656"/>
              <a:gd name="connsiteX1810" fmla="*/ 5380541 w 11658599"/>
              <a:gd name="connsiteY1810" fmla="*/ 4090878 h 6223656"/>
              <a:gd name="connsiteX1811" fmla="*/ 5383466 w 11658599"/>
              <a:gd name="connsiteY1811" fmla="*/ 4094602 h 6223656"/>
              <a:gd name="connsiteX1812" fmla="*/ 5371991 w 11658599"/>
              <a:gd name="connsiteY1812" fmla="*/ 4072283 h 6223656"/>
              <a:gd name="connsiteX1813" fmla="*/ 5385866 w 11658599"/>
              <a:gd name="connsiteY1813" fmla="*/ 4084097 h 6223656"/>
              <a:gd name="connsiteX1814" fmla="*/ 5401591 w 11658599"/>
              <a:gd name="connsiteY1814" fmla="*/ 4100189 h 6223656"/>
              <a:gd name="connsiteX1815" fmla="*/ 5405204 w 11658599"/>
              <a:gd name="connsiteY1815" fmla="*/ 4105442 h 6223656"/>
              <a:gd name="connsiteX1816" fmla="*/ 5407023 w 11658599"/>
              <a:gd name="connsiteY1816" fmla="*/ 4106462 h 6223656"/>
              <a:gd name="connsiteX1817" fmla="*/ 5410923 w 11658599"/>
              <a:gd name="connsiteY1817" fmla="*/ 4106969 h 6223656"/>
              <a:gd name="connsiteX1818" fmla="*/ 5403503 w 11658599"/>
              <a:gd name="connsiteY1818" fmla="*/ 4095636 h 6223656"/>
              <a:gd name="connsiteX1819" fmla="*/ 5400072 w 11658599"/>
              <a:gd name="connsiteY1819" fmla="*/ 4089006 h 6223656"/>
              <a:gd name="connsiteX1820" fmla="*/ 5386765 w 11658599"/>
              <a:gd name="connsiteY1820" fmla="*/ 4065900 h 6223656"/>
              <a:gd name="connsiteX1821" fmla="*/ 5365006 w 11658599"/>
              <a:gd name="connsiteY1821" fmla="*/ 4026955 h 6223656"/>
              <a:gd name="connsiteX1822" fmla="*/ 5363991 w 11658599"/>
              <a:gd name="connsiteY1822" fmla="*/ 4025254 h 6223656"/>
              <a:gd name="connsiteX1823" fmla="*/ 5372740 w 11658599"/>
              <a:gd name="connsiteY1823" fmla="*/ 4034418 h 6223656"/>
              <a:gd name="connsiteX1824" fmla="*/ 5389381 w 11658599"/>
              <a:gd name="connsiteY1824" fmla="*/ 4048998 h 6223656"/>
              <a:gd name="connsiteX1825" fmla="*/ 5378140 w 11658599"/>
              <a:gd name="connsiteY1825" fmla="*/ 4019039 h 6223656"/>
              <a:gd name="connsiteX1826" fmla="*/ 5429039 w 11658599"/>
              <a:gd name="connsiteY1826" fmla="*/ 4055018 h 6223656"/>
              <a:gd name="connsiteX1827" fmla="*/ 5408989 w 11658599"/>
              <a:gd name="connsiteY1827" fmla="*/ 4034322 h 6223656"/>
              <a:gd name="connsiteX1828" fmla="*/ 5401984 w 11658599"/>
              <a:gd name="connsiteY1828" fmla="*/ 4020770 h 6223656"/>
              <a:gd name="connsiteX1829" fmla="*/ 5391776 w 11658599"/>
              <a:gd name="connsiteY1829" fmla="*/ 4001587 h 6223656"/>
              <a:gd name="connsiteX1830" fmla="*/ 5411132 w 11658599"/>
              <a:gd name="connsiteY1830" fmla="*/ 4027579 h 6223656"/>
              <a:gd name="connsiteX1831" fmla="*/ 5410888 w 11658599"/>
              <a:gd name="connsiteY1831" fmla="*/ 4025723 h 6223656"/>
              <a:gd name="connsiteX1832" fmla="*/ 5401418 w 11658599"/>
              <a:gd name="connsiteY1832" fmla="*/ 4000188 h 6223656"/>
              <a:gd name="connsiteX1833" fmla="*/ 5394988 w 11658599"/>
              <a:gd name="connsiteY1833" fmla="*/ 3991300 h 6223656"/>
              <a:gd name="connsiteX1834" fmla="*/ 5398128 w 11658599"/>
              <a:gd name="connsiteY1834" fmla="*/ 3988670 h 6223656"/>
              <a:gd name="connsiteX1835" fmla="*/ 5399446 w 11658599"/>
              <a:gd name="connsiteY1835" fmla="*/ 3985982 h 6223656"/>
              <a:gd name="connsiteX1836" fmla="*/ 5433850 w 11658599"/>
              <a:gd name="connsiteY1836" fmla="*/ 4023611 h 6223656"/>
              <a:gd name="connsiteX1837" fmla="*/ 5448357 w 11658599"/>
              <a:gd name="connsiteY1837" fmla="*/ 4025674 h 6223656"/>
              <a:gd name="connsiteX1838" fmla="*/ 5487863 w 11658599"/>
              <a:gd name="connsiteY1838" fmla="*/ 4058207 h 6223656"/>
              <a:gd name="connsiteX1839" fmla="*/ 5566509 w 11658599"/>
              <a:gd name="connsiteY1839" fmla="*/ 4131460 h 6223656"/>
              <a:gd name="connsiteX1840" fmla="*/ 5582064 w 11658599"/>
              <a:gd name="connsiteY1840" fmla="*/ 4143826 h 6223656"/>
              <a:gd name="connsiteX1841" fmla="*/ 5579623 w 11658599"/>
              <a:gd name="connsiteY1841" fmla="*/ 4139723 h 6223656"/>
              <a:gd name="connsiteX1842" fmla="*/ 5566509 w 11658599"/>
              <a:gd name="connsiteY1842" fmla="*/ 4131460 h 6223656"/>
              <a:gd name="connsiteX1843" fmla="*/ 5492302 w 11658599"/>
              <a:gd name="connsiteY1843" fmla="*/ 4047267 h 6223656"/>
              <a:gd name="connsiteX1844" fmla="*/ 5452528 w 11658599"/>
              <a:gd name="connsiteY1844" fmla="*/ 4006356 h 6223656"/>
              <a:gd name="connsiteX1845" fmla="*/ 5439771 w 11658599"/>
              <a:gd name="connsiteY1845" fmla="*/ 3992756 h 6223656"/>
              <a:gd name="connsiteX1846" fmla="*/ 5435276 w 11658599"/>
              <a:gd name="connsiteY1846" fmla="*/ 3988090 h 6223656"/>
              <a:gd name="connsiteX1847" fmla="*/ 5443892 w 11658599"/>
              <a:gd name="connsiteY1847" fmla="*/ 3983968 h 6223656"/>
              <a:gd name="connsiteX1848" fmla="*/ 5449095 w 11658599"/>
              <a:gd name="connsiteY1848" fmla="*/ 3988636 h 6223656"/>
              <a:gd name="connsiteX1849" fmla="*/ 5468765 w 11658599"/>
              <a:gd name="connsiteY1849" fmla="*/ 4005293 h 6223656"/>
              <a:gd name="connsiteX1850" fmla="*/ 5474982 w 11658599"/>
              <a:gd name="connsiteY1850" fmla="*/ 4005014 h 6223656"/>
              <a:gd name="connsiteX1851" fmla="*/ 5475242 w 11658599"/>
              <a:gd name="connsiteY1851" fmla="*/ 4004929 h 6223656"/>
              <a:gd name="connsiteX1852" fmla="*/ 5484458 w 11658599"/>
              <a:gd name="connsiteY1852" fmla="*/ 4020591 h 6223656"/>
              <a:gd name="connsiteX1853" fmla="*/ 5492219 w 11658599"/>
              <a:gd name="connsiteY1853" fmla="*/ 4029726 h 6223656"/>
              <a:gd name="connsiteX1854" fmla="*/ 5500923 w 11658599"/>
              <a:gd name="connsiteY1854" fmla="*/ 4026964 h 6223656"/>
              <a:gd name="connsiteX1855" fmla="*/ 5502498 w 11658599"/>
              <a:gd name="connsiteY1855" fmla="*/ 4026482 h 6223656"/>
              <a:gd name="connsiteX1856" fmla="*/ 5510754 w 11658599"/>
              <a:gd name="connsiteY1856" fmla="*/ 4036252 h 6223656"/>
              <a:gd name="connsiteX1857" fmla="*/ 5544698 w 11658599"/>
              <a:gd name="connsiteY1857" fmla="*/ 4065110 h 6223656"/>
              <a:gd name="connsiteX1858" fmla="*/ 5540000 w 11658599"/>
              <a:gd name="connsiteY1858" fmla="*/ 4055390 h 6223656"/>
              <a:gd name="connsiteX1859" fmla="*/ 5552252 w 11658599"/>
              <a:gd name="connsiteY1859" fmla="*/ 4052788 h 6223656"/>
              <a:gd name="connsiteX1860" fmla="*/ 5522830 w 11658599"/>
              <a:gd name="connsiteY1860" fmla="*/ 4022809 h 6223656"/>
              <a:gd name="connsiteX1861" fmla="*/ 5521134 w 11658599"/>
              <a:gd name="connsiteY1861" fmla="*/ 4020767 h 6223656"/>
              <a:gd name="connsiteX1862" fmla="*/ 5524155 w 11658599"/>
              <a:gd name="connsiteY1862" fmla="*/ 4019840 h 6223656"/>
              <a:gd name="connsiteX1863" fmla="*/ 5532750 w 11658599"/>
              <a:gd name="connsiteY1863" fmla="*/ 4017439 h 6223656"/>
              <a:gd name="connsiteX1864" fmla="*/ 5541483 w 11658599"/>
              <a:gd name="connsiteY1864" fmla="*/ 4024940 h 6223656"/>
              <a:gd name="connsiteX1865" fmla="*/ 5543461 w 11658599"/>
              <a:gd name="connsiteY1865" fmla="*/ 4026599 h 6223656"/>
              <a:gd name="connsiteX1866" fmla="*/ 5537694 w 11658599"/>
              <a:gd name="connsiteY1866" fmla="*/ 4016060 h 6223656"/>
              <a:gd name="connsiteX1867" fmla="*/ 5540634 w 11658599"/>
              <a:gd name="connsiteY1867" fmla="*/ 4015238 h 6223656"/>
              <a:gd name="connsiteX1868" fmla="*/ 5554313 w 11658599"/>
              <a:gd name="connsiteY1868" fmla="*/ 4035244 h 6223656"/>
              <a:gd name="connsiteX1869" fmla="*/ 5563299 w 11658599"/>
              <a:gd name="connsiteY1869" fmla="*/ 4038755 h 6223656"/>
              <a:gd name="connsiteX1870" fmla="*/ 5550151 w 11658599"/>
              <a:gd name="connsiteY1870" fmla="*/ 4021613 h 6223656"/>
              <a:gd name="connsiteX1871" fmla="*/ 5679915 w 11658599"/>
              <a:gd name="connsiteY1871" fmla="*/ 4136888 h 6223656"/>
              <a:gd name="connsiteX1872" fmla="*/ 5687655 w 11658599"/>
              <a:gd name="connsiteY1872" fmla="*/ 4143168 h 6223656"/>
              <a:gd name="connsiteX1873" fmla="*/ 5687397 w 11658599"/>
              <a:gd name="connsiteY1873" fmla="*/ 4142628 h 6223656"/>
              <a:gd name="connsiteX1874" fmla="*/ 5659863 w 11658599"/>
              <a:gd name="connsiteY1874" fmla="*/ 4096845 h 6223656"/>
              <a:gd name="connsiteX1875" fmla="*/ 5679063 w 11658599"/>
              <a:gd name="connsiteY1875" fmla="*/ 4120975 h 6223656"/>
              <a:gd name="connsiteX1876" fmla="*/ 5692441 w 11658599"/>
              <a:gd name="connsiteY1876" fmla="*/ 4142815 h 6223656"/>
              <a:gd name="connsiteX1877" fmla="*/ 5698658 w 11658599"/>
              <a:gd name="connsiteY1877" fmla="*/ 4152094 h 6223656"/>
              <a:gd name="connsiteX1878" fmla="*/ 5727052 w 11658599"/>
              <a:gd name="connsiteY1878" fmla="*/ 4175131 h 6223656"/>
              <a:gd name="connsiteX1879" fmla="*/ 5728440 w 11658599"/>
              <a:gd name="connsiteY1879" fmla="*/ 4172434 h 6223656"/>
              <a:gd name="connsiteX1880" fmla="*/ 5730452 w 11658599"/>
              <a:gd name="connsiteY1880" fmla="*/ 4176139 h 6223656"/>
              <a:gd name="connsiteX1881" fmla="*/ 5736199 w 11658599"/>
              <a:gd name="connsiteY1881" fmla="*/ 4182549 h 6223656"/>
              <a:gd name="connsiteX1882" fmla="*/ 5757419 w 11658599"/>
              <a:gd name="connsiteY1882" fmla="*/ 4199767 h 6223656"/>
              <a:gd name="connsiteX1883" fmla="*/ 5752278 w 11658599"/>
              <a:gd name="connsiteY1883" fmla="*/ 4191210 h 6223656"/>
              <a:gd name="connsiteX1884" fmla="*/ 5757798 w 11658599"/>
              <a:gd name="connsiteY1884" fmla="*/ 4187162 h 6223656"/>
              <a:gd name="connsiteX1885" fmla="*/ 5738140 w 11658599"/>
              <a:gd name="connsiteY1885" fmla="*/ 4166784 h 6223656"/>
              <a:gd name="connsiteX1886" fmla="*/ 5761213 w 11658599"/>
              <a:gd name="connsiteY1886" fmla="*/ 4184396 h 6223656"/>
              <a:gd name="connsiteX1887" fmla="*/ 5754142 w 11658599"/>
              <a:gd name="connsiteY1887" fmla="*/ 4170425 h 6223656"/>
              <a:gd name="connsiteX1888" fmla="*/ 5751468 w 11658599"/>
              <a:gd name="connsiteY1888" fmla="*/ 4164277 h 6223656"/>
              <a:gd name="connsiteX1889" fmla="*/ 5682130 w 11658599"/>
              <a:gd name="connsiteY1889" fmla="*/ 4103324 h 6223656"/>
              <a:gd name="connsiteX1890" fmla="*/ 5552246 w 11658599"/>
              <a:gd name="connsiteY1890" fmla="*/ 3976770 h 6223656"/>
              <a:gd name="connsiteX1891" fmla="*/ 5524462 w 11658599"/>
              <a:gd name="connsiteY1891" fmla="*/ 3951435 h 6223656"/>
              <a:gd name="connsiteX1892" fmla="*/ 5519561 w 11658599"/>
              <a:gd name="connsiteY1892" fmla="*/ 3946478 h 6223656"/>
              <a:gd name="connsiteX1893" fmla="*/ 5508806 w 11658599"/>
              <a:gd name="connsiteY1893" fmla="*/ 3929348 h 6223656"/>
              <a:gd name="connsiteX1894" fmla="*/ 5506785 w 11658599"/>
              <a:gd name="connsiteY1894" fmla="*/ 3926169 h 6223656"/>
              <a:gd name="connsiteX1895" fmla="*/ 5511758 w 11658599"/>
              <a:gd name="connsiteY1895" fmla="*/ 3927673 h 6223656"/>
              <a:gd name="connsiteX1896" fmla="*/ 5563828 w 11658599"/>
              <a:gd name="connsiteY1896" fmla="*/ 3980605 h 6223656"/>
              <a:gd name="connsiteX1897" fmla="*/ 5617883 w 11658599"/>
              <a:gd name="connsiteY1897" fmla="*/ 4029821 h 6223656"/>
              <a:gd name="connsiteX1898" fmla="*/ 5628596 w 11658599"/>
              <a:gd name="connsiteY1898" fmla="*/ 4030738 h 6223656"/>
              <a:gd name="connsiteX1899" fmla="*/ 5674837 w 11658599"/>
              <a:gd name="connsiteY1899" fmla="*/ 4071615 h 6223656"/>
              <a:gd name="connsiteX1900" fmla="*/ 5688405 w 11658599"/>
              <a:gd name="connsiteY1900" fmla="*/ 4071737 h 6223656"/>
              <a:gd name="connsiteX1901" fmla="*/ 5691399 w 11658599"/>
              <a:gd name="connsiteY1901" fmla="*/ 4074011 h 6223656"/>
              <a:gd name="connsiteX1902" fmla="*/ 5693519 w 11658599"/>
              <a:gd name="connsiteY1902" fmla="*/ 4076678 h 6223656"/>
              <a:gd name="connsiteX1903" fmla="*/ 5691904 w 11658599"/>
              <a:gd name="connsiteY1903" fmla="*/ 4075548 h 6223656"/>
              <a:gd name="connsiteX1904" fmla="*/ 5689764 w 11658599"/>
              <a:gd name="connsiteY1904" fmla="*/ 4074263 h 6223656"/>
              <a:gd name="connsiteX1905" fmla="*/ 5696220 w 11658599"/>
              <a:gd name="connsiteY1905" fmla="*/ 4080076 h 6223656"/>
              <a:gd name="connsiteX1906" fmla="*/ 5712540 w 11658599"/>
              <a:gd name="connsiteY1906" fmla="*/ 4087003 h 6223656"/>
              <a:gd name="connsiteX1907" fmla="*/ 5665169 w 11658599"/>
              <a:gd name="connsiteY1907" fmla="*/ 4043793 h 6223656"/>
              <a:gd name="connsiteX1908" fmla="*/ 5662014 w 11658599"/>
              <a:gd name="connsiteY1908" fmla="*/ 4030556 h 6223656"/>
              <a:gd name="connsiteX1909" fmla="*/ 5623779 w 11658599"/>
              <a:gd name="connsiteY1909" fmla="*/ 3986127 h 6223656"/>
              <a:gd name="connsiteX1910" fmla="*/ 5562353 w 11658599"/>
              <a:gd name="connsiteY1910" fmla="*/ 3928373 h 6223656"/>
              <a:gd name="connsiteX1911" fmla="*/ 5571455 w 11658599"/>
              <a:gd name="connsiteY1911" fmla="*/ 3926521 h 6223656"/>
              <a:gd name="connsiteX1912" fmla="*/ 5578556 w 11658599"/>
              <a:gd name="connsiteY1912" fmla="*/ 3927778 h 6223656"/>
              <a:gd name="connsiteX1913" fmla="*/ 5589956 w 11658599"/>
              <a:gd name="connsiteY1913" fmla="*/ 3939532 h 6223656"/>
              <a:gd name="connsiteX1914" fmla="*/ 5627866 w 11658599"/>
              <a:gd name="connsiteY1914" fmla="*/ 3979743 h 6223656"/>
              <a:gd name="connsiteX1915" fmla="*/ 5628526 w 11658599"/>
              <a:gd name="connsiteY1915" fmla="*/ 3966609 h 6223656"/>
              <a:gd name="connsiteX1916" fmla="*/ 5624732 w 11658599"/>
              <a:gd name="connsiteY1916" fmla="*/ 3957659 h 6223656"/>
              <a:gd name="connsiteX1917" fmla="*/ 5634416 w 11658599"/>
              <a:gd name="connsiteY1917" fmla="*/ 3966770 h 6223656"/>
              <a:gd name="connsiteX1918" fmla="*/ 5674418 w 11658599"/>
              <a:gd name="connsiteY1918" fmla="*/ 4001444 h 6223656"/>
              <a:gd name="connsiteX1919" fmla="*/ 5777088 w 11658599"/>
              <a:gd name="connsiteY1919" fmla="*/ 4089602 h 6223656"/>
              <a:gd name="connsiteX1920" fmla="*/ 5783937 w 11658599"/>
              <a:gd name="connsiteY1920" fmla="*/ 4095466 h 6223656"/>
              <a:gd name="connsiteX1921" fmla="*/ 5780312 w 11658599"/>
              <a:gd name="connsiteY1921" fmla="*/ 4086108 h 6223656"/>
              <a:gd name="connsiteX1922" fmla="*/ 5779336 w 11658599"/>
              <a:gd name="connsiteY1922" fmla="*/ 4082744 h 6223656"/>
              <a:gd name="connsiteX1923" fmla="*/ 5758582 w 11658599"/>
              <a:gd name="connsiteY1923" fmla="*/ 4063752 h 6223656"/>
              <a:gd name="connsiteX1924" fmla="*/ 5704525 w 11658599"/>
              <a:gd name="connsiteY1924" fmla="*/ 4014535 h 6223656"/>
              <a:gd name="connsiteX1925" fmla="*/ 5709820 w 11658599"/>
              <a:gd name="connsiteY1925" fmla="*/ 3997548 h 6223656"/>
              <a:gd name="connsiteX1926" fmla="*/ 5687456 w 11658599"/>
              <a:gd name="connsiteY1926" fmla="*/ 3972525 h 6223656"/>
              <a:gd name="connsiteX1927" fmla="*/ 5668017 w 11658599"/>
              <a:gd name="connsiteY1927" fmla="*/ 3945730 h 6223656"/>
              <a:gd name="connsiteX1928" fmla="*/ 5610988 w 11658599"/>
              <a:gd name="connsiteY1928" fmla="*/ 3889419 h 6223656"/>
              <a:gd name="connsiteX1929" fmla="*/ 5607440 w 11658599"/>
              <a:gd name="connsiteY1929" fmla="*/ 3883545 h 6223656"/>
              <a:gd name="connsiteX1930" fmla="*/ 5619380 w 11658599"/>
              <a:gd name="connsiteY1930" fmla="*/ 3896827 h 6223656"/>
              <a:gd name="connsiteX1931" fmla="*/ 5650765 w 11658599"/>
              <a:gd name="connsiteY1931" fmla="*/ 3924578 h 6223656"/>
              <a:gd name="connsiteX1932" fmla="*/ 5665277 w 11658599"/>
              <a:gd name="connsiteY1932" fmla="*/ 3926643 h 6223656"/>
              <a:gd name="connsiteX1933" fmla="*/ 5689183 w 11658599"/>
              <a:gd name="connsiteY1933" fmla="*/ 3948149 h 6223656"/>
              <a:gd name="connsiteX1934" fmla="*/ 5711246 w 11658599"/>
              <a:gd name="connsiteY1934" fmla="*/ 3959141 h 6223656"/>
              <a:gd name="connsiteX1935" fmla="*/ 5676174 w 11658599"/>
              <a:gd name="connsiteY1935" fmla="*/ 3927950 h 6223656"/>
              <a:gd name="connsiteX1936" fmla="*/ 5667903 w 11658599"/>
              <a:gd name="connsiteY1936" fmla="*/ 3910839 h 6223656"/>
              <a:gd name="connsiteX1937" fmla="*/ 5652492 w 11658599"/>
              <a:gd name="connsiteY1937" fmla="*/ 3900203 h 6223656"/>
              <a:gd name="connsiteX1938" fmla="*/ 5644409 w 11658599"/>
              <a:gd name="connsiteY1938" fmla="*/ 3883481 h 6223656"/>
              <a:gd name="connsiteX1939" fmla="*/ 5610686 w 11658599"/>
              <a:gd name="connsiteY1939" fmla="*/ 3848384 h 6223656"/>
              <a:gd name="connsiteX1940" fmla="*/ 5591437 w 11658599"/>
              <a:gd name="connsiteY1940" fmla="*/ 3821979 h 6223656"/>
              <a:gd name="connsiteX1941" fmla="*/ 5614889 w 11658599"/>
              <a:gd name="connsiteY1941" fmla="*/ 3843712 h 6223656"/>
              <a:gd name="connsiteX1942" fmla="*/ 5614883 w 11658599"/>
              <a:gd name="connsiteY1942" fmla="*/ 3844251 h 6223656"/>
              <a:gd name="connsiteX1943" fmla="*/ 5614868 w 11658599"/>
              <a:gd name="connsiteY1943" fmla="*/ 3845837 h 6223656"/>
              <a:gd name="connsiteX1944" fmla="*/ 5614889 w 11658599"/>
              <a:gd name="connsiteY1944" fmla="*/ 3843712 h 6223656"/>
              <a:gd name="connsiteX1945" fmla="*/ 5629862 w 11658599"/>
              <a:gd name="connsiteY1945" fmla="*/ 3857590 h 6223656"/>
              <a:gd name="connsiteX1946" fmla="*/ 5666287 w 11658599"/>
              <a:gd name="connsiteY1946" fmla="*/ 3894085 h 6223656"/>
              <a:gd name="connsiteX1947" fmla="*/ 5699399 w 11658599"/>
              <a:gd name="connsiteY1947" fmla="*/ 3923315 h 6223656"/>
              <a:gd name="connsiteX1948" fmla="*/ 5708032 w 11658599"/>
              <a:gd name="connsiteY1948" fmla="*/ 3930387 h 6223656"/>
              <a:gd name="connsiteX1949" fmla="*/ 5706771 w 11658599"/>
              <a:gd name="connsiteY1949" fmla="*/ 3928377 h 6223656"/>
              <a:gd name="connsiteX1950" fmla="*/ 5696366 w 11658599"/>
              <a:gd name="connsiteY1950" fmla="*/ 3911669 h 6223656"/>
              <a:gd name="connsiteX1951" fmla="*/ 5675868 w 11658599"/>
              <a:gd name="connsiteY1951" fmla="*/ 3892668 h 6223656"/>
              <a:gd name="connsiteX1952" fmla="*/ 5659970 w 11658599"/>
              <a:gd name="connsiteY1952" fmla="*/ 3867610 h 6223656"/>
              <a:gd name="connsiteX1953" fmla="*/ 5675655 w 11658599"/>
              <a:gd name="connsiteY1953" fmla="*/ 3878817 h 6223656"/>
              <a:gd name="connsiteX1954" fmla="*/ 5652007 w 11658599"/>
              <a:gd name="connsiteY1954" fmla="*/ 3842604 h 6223656"/>
              <a:gd name="connsiteX1955" fmla="*/ 5594313 w 11658599"/>
              <a:gd name="connsiteY1955" fmla="*/ 3752044 h 6223656"/>
              <a:gd name="connsiteX1956" fmla="*/ 5609734 w 11658599"/>
              <a:gd name="connsiteY1956" fmla="*/ 3767894 h 6223656"/>
              <a:gd name="connsiteX1957" fmla="*/ 5682746 w 11658599"/>
              <a:gd name="connsiteY1957" fmla="*/ 3872591 h 6223656"/>
              <a:gd name="connsiteX1958" fmla="*/ 5691485 w 11658599"/>
              <a:gd name="connsiteY1958" fmla="*/ 3878312 h 6223656"/>
              <a:gd name="connsiteX1959" fmla="*/ 5687126 w 11658599"/>
              <a:gd name="connsiteY1959" fmla="*/ 3869255 h 6223656"/>
              <a:gd name="connsiteX1960" fmla="*/ 5690186 w 11658599"/>
              <a:gd name="connsiteY1960" fmla="*/ 3874862 h 6223656"/>
              <a:gd name="connsiteX1961" fmla="*/ 5709935 w 11658599"/>
              <a:gd name="connsiteY1961" fmla="*/ 3903116 h 6223656"/>
              <a:gd name="connsiteX1962" fmla="*/ 5709738 w 11658599"/>
              <a:gd name="connsiteY1962" fmla="*/ 3896218 h 6223656"/>
              <a:gd name="connsiteX1963" fmla="*/ 5695730 w 11658599"/>
              <a:gd name="connsiteY1963" fmla="*/ 3873937 h 6223656"/>
              <a:gd name="connsiteX1964" fmla="*/ 5639961 w 11658599"/>
              <a:gd name="connsiteY1964" fmla="*/ 3786071 h 6223656"/>
              <a:gd name="connsiteX1965" fmla="*/ 5603122 w 11658599"/>
              <a:gd name="connsiteY1965" fmla="*/ 3721017 h 6223656"/>
              <a:gd name="connsiteX1966" fmla="*/ 5610300 w 11658599"/>
              <a:gd name="connsiteY1966" fmla="*/ 3724439 h 6223656"/>
              <a:gd name="connsiteX1967" fmla="*/ 5619356 w 11658599"/>
              <a:gd name="connsiteY1967" fmla="*/ 3736474 h 6223656"/>
              <a:gd name="connsiteX1968" fmla="*/ 5685340 w 11658599"/>
              <a:gd name="connsiteY1968" fmla="*/ 3837310 h 6223656"/>
              <a:gd name="connsiteX1969" fmla="*/ 5636711 w 11658599"/>
              <a:gd name="connsiteY1969" fmla="*/ 3755643 h 6223656"/>
              <a:gd name="connsiteX1970" fmla="*/ 5618819 w 11658599"/>
              <a:gd name="connsiteY1970" fmla="*/ 3728504 h 6223656"/>
              <a:gd name="connsiteX1971" fmla="*/ 5619950 w 11658599"/>
              <a:gd name="connsiteY1971" fmla="*/ 3729042 h 6223656"/>
              <a:gd name="connsiteX1972" fmla="*/ 5691341 w 11658599"/>
              <a:gd name="connsiteY1972" fmla="*/ 3822875 h 6223656"/>
              <a:gd name="connsiteX1973" fmla="*/ 5735980 w 11658599"/>
              <a:gd name="connsiteY1973" fmla="*/ 3889385 h 6223656"/>
              <a:gd name="connsiteX1974" fmla="*/ 5743858 w 11658599"/>
              <a:gd name="connsiteY1974" fmla="*/ 3896608 h 6223656"/>
              <a:gd name="connsiteX1975" fmla="*/ 5750363 w 11658599"/>
              <a:gd name="connsiteY1975" fmla="*/ 3896296 h 6223656"/>
              <a:gd name="connsiteX1976" fmla="*/ 5749739 w 11658599"/>
              <a:gd name="connsiteY1976" fmla="*/ 3893760 h 6223656"/>
              <a:gd name="connsiteX1977" fmla="*/ 5771730 w 11658599"/>
              <a:gd name="connsiteY1977" fmla="*/ 3927927 h 6223656"/>
              <a:gd name="connsiteX1978" fmla="*/ 5791395 w 11658599"/>
              <a:gd name="connsiteY1978" fmla="*/ 3952343 h 6223656"/>
              <a:gd name="connsiteX1979" fmla="*/ 5763396 w 11658599"/>
              <a:gd name="connsiteY1979" fmla="*/ 3906274 h 6223656"/>
              <a:gd name="connsiteX1980" fmla="*/ 5726727 w 11658599"/>
              <a:gd name="connsiteY1980" fmla="*/ 3845631 h 6223656"/>
              <a:gd name="connsiteX1981" fmla="*/ 5698382 w 11658599"/>
              <a:gd name="connsiteY1981" fmla="*/ 3797369 h 6223656"/>
              <a:gd name="connsiteX1982" fmla="*/ 5702830 w 11658599"/>
              <a:gd name="connsiteY1982" fmla="*/ 3794327 h 6223656"/>
              <a:gd name="connsiteX1983" fmla="*/ 5704468 w 11658599"/>
              <a:gd name="connsiteY1983" fmla="*/ 3795194 h 6223656"/>
              <a:gd name="connsiteX1984" fmla="*/ 5707419 w 11658599"/>
              <a:gd name="connsiteY1984" fmla="*/ 3799448 h 6223656"/>
              <a:gd name="connsiteX1985" fmla="*/ 5725733 w 11658599"/>
              <a:gd name="connsiteY1985" fmla="*/ 3829820 h 6223656"/>
              <a:gd name="connsiteX1986" fmla="*/ 5816098 w 11658599"/>
              <a:gd name="connsiteY1986" fmla="*/ 3979568 h 6223656"/>
              <a:gd name="connsiteX1987" fmla="*/ 5835025 w 11658599"/>
              <a:gd name="connsiteY1987" fmla="*/ 4001875 h 6223656"/>
              <a:gd name="connsiteX1988" fmla="*/ 5830571 w 11658599"/>
              <a:gd name="connsiteY1988" fmla="*/ 3993772 h 6223656"/>
              <a:gd name="connsiteX1989" fmla="*/ 5821360 w 11658599"/>
              <a:gd name="connsiteY1989" fmla="*/ 3984442 h 6223656"/>
              <a:gd name="connsiteX1990" fmla="*/ 5814684 w 11658599"/>
              <a:gd name="connsiteY1990" fmla="*/ 3975715 h 6223656"/>
              <a:gd name="connsiteX1991" fmla="*/ 5819322 w 11658599"/>
              <a:gd name="connsiteY1991" fmla="*/ 3975335 h 6223656"/>
              <a:gd name="connsiteX1992" fmla="*/ 5817548 w 11658599"/>
              <a:gd name="connsiteY1992" fmla="*/ 3972562 h 6223656"/>
              <a:gd name="connsiteX1993" fmla="*/ 5805436 w 11658599"/>
              <a:gd name="connsiteY1993" fmla="*/ 3942631 h 6223656"/>
              <a:gd name="connsiteX1994" fmla="*/ 5829469 w 11658599"/>
              <a:gd name="connsiteY1994" fmla="*/ 3981953 h 6223656"/>
              <a:gd name="connsiteX1995" fmla="*/ 5831040 w 11658599"/>
              <a:gd name="connsiteY1995" fmla="*/ 3984370 h 6223656"/>
              <a:gd name="connsiteX1996" fmla="*/ 5831358 w 11658599"/>
              <a:gd name="connsiteY1996" fmla="*/ 3984619 h 6223656"/>
              <a:gd name="connsiteX1997" fmla="*/ 5837976 w 11658599"/>
              <a:gd name="connsiteY1997" fmla="*/ 3991059 h 6223656"/>
              <a:gd name="connsiteX1998" fmla="*/ 5805963 w 11658599"/>
              <a:gd name="connsiteY1998" fmla="*/ 3933693 h 6223656"/>
              <a:gd name="connsiteX1999" fmla="*/ 5754136 w 11658599"/>
              <a:gd name="connsiteY1999" fmla="*/ 3845506 h 6223656"/>
              <a:gd name="connsiteX2000" fmla="*/ 5747112 w 11658599"/>
              <a:gd name="connsiteY2000" fmla="*/ 3835209 h 6223656"/>
              <a:gd name="connsiteX2001" fmla="*/ 5756586 w 11658599"/>
              <a:gd name="connsiteY2001" fmla="*/ 3845052 h 6223656"/>
              <a:gd name="connsiteX2002" fmla="*/ 5855755 w 11658599"/>
              <a:gd name="connsiteY2002" fmla="*/ 4000275 h 6223656"/>
              <a:gd name="connsiteX2003" fmla="*/ 5754144 w 11658599"/>
              <a:gd name="connsiteY2003" fmla="*/ 3829039 h 6223656"/>
              <a:gd name="connsiteX2004" fmla="*/ 5746489 w 11658599"/>
              <a:gd name="connsiteY2004" fmla="*/ 3814931 h 6223656"/>
              <a:gd name="connsiteX2005" fmla="*/ 5745201 w 11658599"/>
              <a:gd name="connsiteY2005" fmla="*/ 3803513 h 6223656"/>
              <a:gd name="connsiteX2006" fmla="*/ 5745300 w 11658599"/>
              <a:gd name="connsiteY2006" fmla="*/ 3803248 h 6223656"/>
              <a:gd name="connsiteX2007" fmla="*/ 5761895 w 11658599"/>
              <a:gd name="connsiteY2007" fmla="*/ 3827603 h 6223656"/>
              <a:gd name="connsiteX2008" fmla="*/ 5809406 w 11658599"/>
              <a:gd name="connsiteY2008" fmla="*/ 3902607 h 6223656"/>
              <a:gd name="connsiteX2009" fmla="*/ 5819877 w 11658599"/>
              <a:gd name="connsiteY2009" fmla="*/ 3918999 h 6223656"/>
              <a:gd name="connsiteX2010" fmla="*/ 5823377 w 11658599"/>
              <a:gd name="connsiteY2010" fmla="*/ 3925459 h 6223656"/>
              <a:gd name="connsiteX2011" fmla="*/ 5826878 w 11658599"/>
              <a:gd name="connsiteY2011" fmla="*/ 3931919 h 6223656"/>
              <a:gd name="connsiteX2012" fmla="*/ 5825776 w 11658599"/>
              <a:gd name="connsiteY2012" fmla="*/ 3926743 h 6223656"/>
              <a:gd name="connsiteX2013" fmla="*/ 5823377 w 11658599"/>
              <a:gd name="connsiteY2013" fmla="*/ 3925459 h 6223656"/>
              <a:gd name="connsiteX2014" fmla="*/ 5822273 w 11658599"/>
              <a:gd name="connsiteY2014" fmla="*/ 3920285 h 6223656"/>
              <a:gd name="connsiteX2015" fmla="*/ 5819877 w 11658599"/>
              <a:gd name="connsiteY2015" fmla="*/ 3918999 h 6223656"/>
              <a:gd name="connsiteX2016" fmla="*/ 5815440 w 11658599"/>
              <a:gd name="connsiteY2016" fmla="*/ 3908830 h 6223656"/>
              <a:gd name="connsiteX2017" fmla="*/ 5809406 w 11658599"/>
              <a:gd name="connsiteY2017" fmla="*/ 3902607 h 6223656"/>
              <a:gd name="connsiteX2018" fmla="*/ 5771475 w 11658599"/>
              <a:gd name="connsiteY2018" fmla="*/ 3836771 h 6223656"/>
              <a:gd name="connsiteX2019" fmla="*/ 5742287 w 11658599"/>
              <a:gd name="connsiteY2019" fmla="*/ 3788483 h 6223656"/>
              <a:gd name="connsiteX2020" fmla="*/ 5740305 w 11658599"/>
              <a:gd name="connsiteY2020" fmla="*/ 3781897 h 6223656"/>
              <a:gd name="connsiteX2021" fmla="*/ 5714194 w 11658599"/>
              <a:gd name="connsiteY2021" fmla="*/ 3731986 h 6223656"/>
              <a:gd name="connsiteX2022" fmla="*/ 5597988 w 11658599"/>
              <a:gd name="connsiteY2022" fmla="*/ 3553827 h 6223656"/>
              <a:gd name="connsiteX2023" fmla="*/ 5591509 w 11658599"/>
              <a:gd name="connsiteY2023" fmla="*/ 3545764 h 6223656"/>
              <a:gd name="connsiteX2024" fmla="*/ 5565808 w 11658599"/>
              <a:gd name="connsiteY2024" fmla="*/ 3507227 h 6223656"/>
              <a:gd name="connsiteX2025" fmla="*/ 5524285 w 11658599"/>
              <a:gd name="connsiteY2025" fmla="*/ 3449102 h 6223656"/>
              <a:gd name="connsiteX2026" fmla="*/ 5425318 w 11658599"/>
              <a:gd name="connsiteY2026" fmla="*/ 3328266 h 6223656"/>
              <a:gd name="connsiteX2027" fmla="*/ 5389654 w 11658599"/>
              <a:gd name="connsiteY2027" fmla="*/ 3285910 h 6223656"/>
              <a:gd name="connsiteX2028" fmla="*/ 5427134 w 11658599"/>
              <a:gd name="connsiteY2028" fmla="*/ 3324383 h 6223656"/>
              <a:gd name="connsiteX2029" fmla="*/ 5557411 w 11658599"/>
              <a:gd name="connsiteY2029" fmla="*/ 3471336 h 6223656"/>
              <a:gd name="connsiteX2030" fmla="*/ 5686673 w 11658599"/>
              <a:gd name="connsiteY2030" fmla="*/ 3627183 h 6223656"/>
              <a:gd name="connsiteX2031" fmla="*/ 5791124 w 11658599"/>
              <a:gd name="connsiteY2031" fmla="*/ 3772449 h 6223656"/>
              <a:gd name="connsiteX2032" fmla="*/ 5790161 w 11658599"/>
              <a:gd name="connsiteY2032" fmla="*/ 3749216 h 6223656"/>
              <a:gd name="connsiteX2033" fmla="*/ 5782943 w 11658599"/>
              <a:gd name="connsiteY2033" fmla="*/ 3702279 h 6223656"/>
              <a:gd name="connsiteX2034" fmla="*/ 5641499 w 11658599"/>
              <a:gd name="connsiteY2034" fmla="*/ 3519133 h 6223656"/>
              <a:gd name="connsiteX2035" fmla="*/ 5537316 w 11658599"/>
              <a:gd name="connsiteY2035" fmla="*/ 3390205 h 6223656"/>
              <a:gd name="connsiteX2036" fmla="*/ 5319422 w 11658599"/>
              <a:gd name="connsiteY2036" fmla="*/ 3154401 h 6223656"/>
              <a:gd name="connsiteX2037" fmla="*/ 4676124 w 11658599"/>
              <a:gd name="connsiteY2037" fmla="*/ 2530607 h 6223656"/>
              <a:gd name="connsiteX2038" fmla="*/ 4296274 w 11658599"/>
              <a:gd name="connsiteY2038" fmla="*/ 2226923 h 6223656"/>
              <a:gd name="connsiteX2039" fmla="*/ 3921159 w 11658599"/>
              <a:gd name="connsiteY2039" fmla="*/ 1925616 h 6223656"/>
              <a:gd name="connsiteX2040" fmla="*/ 3545467 w 11658599"/>
              <a:gd name="connsiteY2040" fmla="*/ 1624953 h 6223656"/>
              <a:gd name="connsiteX2041" fmla="*/ 3350618 w 11658599"/>
              <a:gd name="connsiteY2041" fmla="*/ 1499977 h 6223656"/>
              <a:gd name="connsiteX2042" fmla="*/ 3358833 w 11658599"/>
              <a:gd name="connsiteY2042" fmla="*/ 1484639 h 6223656"/>
              <a:gd name="connsiteX2043" fmla="*/ 3356963 w 11658599"/>
              <a:gd name="connsiteY2043" fmla="*/ 1483871 h 6223656"/>
              <a:gd name="connsiteX2044" fmla="*/ 3359202 w 11658599"/>
              <a:gd name="connsiteY2044" fmla="*/ 1482001 h 6223656"/>
              <a:gd name="connsiteX2045" fmla="*/ 3362879 w 11658599"/>
              <a:gd name="connsiteY2045" fmla="*/ 1477084 h 6223656"/>
              <a:gd name="connsiteX2046" fmla="*/ 3366503 w 11658599"/>
              <a:gd name="connsiteY2046" fmla="*/ 1470317 h 6223656"/>
              <a:gd name="connsiteX2047" fmla="*/ 3536128 w 11658599"/>
              <a:gd name="connsiteY2047" fmla="*/ 1584071 h 6223656"/>
              <a:gd name="connsiteX2048" fmla="*/ 4324962 w 11658599"/>
              <a:gd name="connsiteY2048" fmla="*/ 2187092 h 6223656"/>
              <a:gd name="connsiteX2049" fmla="*/ 4678824 w 11658599"/>
              <a:gd name="connsiteY2049" fmla="*/ 2480232 h 6223656"/>
              <a:gd name="connsiteX2050" fmla="*/ 4922485 w 11658599"/>
              <a:gd name="connsiteY2050" fmla="*/ 2707490 h 6223656"/>
              <a:gd name="connsiteX2051" fmla="*/ 5116775 w 11658599"/>
              <a:gd name="connsiteY2051" fmla="*/ 2902266 h 6223656"/>
              <a:gd name="connsiteX2052" fmla="*/ 5169417 w 11658599"/>
              <a:gd name="connsiteY2052" fmla="*/ 2962313 h 6223656"/>
              <a:gd name="connsiteX2053" fmla="*/ 5167771 w 11658599"/>
              <a:gd name="connsiteY2053" fmla="*/ 2962432 h 6223656"/>
              <a:gd name="connsiteX2054" fmla="*/ 5167418 w 11658599"/>
              <a:gd name="connsiteY2054" fmla="*/ 2965629 h 6223656"/>
              <a:gd name="connsiteX2055" fmla="*/ 5170430 w 11658599"/>
              <a:gd name="connsiteY2055" fmla="*/ 2963468 h 6223656"/>
              <a:gd name="connsiteX2056" fmla="*/ 5204672 w 11658599"/>
              <a:gd name="connsiteY2056" fmla="*/ 3002524 h 6223656"/>
              <a:gd name="connsiteX2057" fmla="*/ 5289073 w 11658599"/>
              <a:gd name="connsiteY2057" fmla="*/ 3097698 h 6223656"/>
              <a:gd name="connsiteX2058" fmla="*/ 5521767 w 11658599"/>
              <a:gd name="connsiteY2058" fmla="*/ 3335971 h 6223656"/>
              <a:gd name="connsiteX2059" fmla="*/ 5633708 w 11658599"/>
              <a:gd name="connsiteY2059" fmla="*/ 3472841 h 6223656"/>
              <a:gd name="connsiteX2060" fmla="*/ 5703781 w 11658599"/>
              <a:gd name="connsiteY2060" fmla="*/ 3560663 h 6223656"/>
              <a:gd name="connsiteX2061" fmla="*/ 5748140 w 11658599"/>
              <a:gd name="connsiteY2061" fmla="*/ 3582604 h 6223656"/>
              <a:gd name="connsiteX2062" fmla="*/ 5785254 w 11658599"/>
              <a:gd name="connsiteY2062" fmla="*/ 3628024 h 6223656"/>
              <a:gd name="connsiteX2063" fmla="*/ 5809277 w 11658599"/>
              <a:gd name="connsiteY2063" fmla="*/ 3553752 h 6223656"/>
              <a:gd name="connsiteX2064" fmla="*/ 5854272 w 11658599"/>
              <a:gd name="connsiteY2064" fmla="*/ 3614656 h 6223656"/>
              <a:gd name="connsiteX2065" fmla="*/ 5895231 w 11658599"/>
              <a:gd name="connsiteY2065" fmla="*/ 3680078 h 6223656"/>
              <a:gd name="connsiteX2066" fmla="*/ 5898179 w 11658599"/>
              <a:gd name="connsiteY2066" fmla="*/ 3644786 h 6223656"/>
              <a:gd name="connsiteX2067" fmla="*/ 5912829 w 11658599"/>
              <a:gd name="connsiteY2067" fmla="*/ 3643720 h 6223656"/>
              <a:gd name="connsiteX2068" fmla="*/ 5905546 w 11658599"/>
              <a:gd name="connsiteY2068" fmla="*/ 3628849 h 6223656"/>
              <a:gd name="connsiteX2069" fmla="*/ 5804431 w 11658599"/>
              <a:gd name="connsiteY2069" fmla="*/ 3472167 h 6223656"/>
              <a:gd name="connsiteX2070" fmla="*/ 5774086 w 11658599"/>
              <a:gd name="connsiteY2070" fmla="*/ 3410200 h 6223656"/>
              <a:gd name="connsiteX2071" fmla="*/ 5518686 w 11658599"/>
              <a:gd name="connsiteY2071" fmla="*/ 3110363 h 6223656"/>
              <a:gd name="connsiteX2072" fmla="*/ 5279965 w 11658599"/>
              <a:gd name="connsiteY2072" fmla="*/ 2858596 h 6223656"/>
              <a:gd name="connsiteX2073" fmla="*/ 5058563 w 11658599"/>
              <a:gd name="connsiteY2073" fmla="*/ 2644134 h 6223656"/>
              <a:gd name="connsiteX2074" fmla="*/ 4849742 w 11658599"/>
              <a:gd name="connsiteY2074" fmla="*/ 2454784 h 6223656"/>
              <a:gd name="connsiteX2075" fmla="*/ 4833543 w 11658599"/>
              <a:gd name="connsiteY2075" fmla="*/ 2442891 h 6223656"/>
              <a:gd name="connsiteX2076" fmla="*/ 4631214 w 11658599"/>
              <a:gd name="connsiteY2076" fmla="*/ 2291717 h 6223656"/>
              <a:gd name="connsiteX2077" fmla="*/ 4218601 w 11658599"/>
              <a:gd name="connsiteY2077" fmla="*/ 1989999 h 6223656"/>
              <a:gd name="connsiteX2078" fmla="*/ 3840139 w 11658599"/>
              <a:gd name="connsiteY2078" fmla="*/ 1734150 h 6223656"/>
              <a:gd name="connsiteX2079" fmla="*/ 3830746 w 11658599"/>
              <a:gd name="connsiteY2079" fmla="*/ 1717732 h 6223656"/>
              <a:gd name="connsiteX2080" fmla="*/ 3926820 w 11658599"/>
              <a:gd name="connsiteY2080" fmla="*/ 1781741 h 6223656"/>
              <a:gd name="connsiteX2081" fmla="*/ 4063132 w 11658599"/>
              <a:gd name="connsiteY2081" fmla="*/ 1863182 h 6223656"/>
              <a:gd name="connsiteX2082" fmla="*/ 4310076 w 11658599"/>
              <a:gd name="connsiteY2082" fmla="*/ 2043119 h 6223656"/>
              <a:gd name="connsiteX2083" fmla="*/ 4593389 w 11658599"/>
              <a:gd name="connsiteY2083" fmla="*/ 2239686 h 6223656"/>
              <a:gd name="connsiteX2084" fmla="*/ 4633318 w 11658599"/>
              <a:gd name="connsiteY2084" fmla="*/ 2268144 h 6223656"/>
              <a:gd name="connsiteX2085" fmla="*/ 4595325 w 11658599"/>
              <a:gd name="connsiteY2085" fmla="*/ 2235556 h 6223656"/>
              <a:gd name="connsiteX2086" fmla="*/ 4478323 w 11658599"/>
              <a:gd name="connsiteY2086" fmla="*/ 2139778 h 6223656"/>
              <a:gd name="connsiteX2087" fmla="*/ 4295524 w 11658599"/>
              <a:gd name="connsiteY2087" fmla="*/ 2008631 h 6223656"/>
              <a:gd name="connsiteX2088" fmla="*/ 3750546 w 11658599"/>
              <a:gd name="connsiteY2088" fmla="*/ 1653347 h 6223656"/>
              <a:gd name="connsiteX2089" fmla="*/ 3482965 w 11658599"/>
              <a:gd name="connsiteY2089" fmla="*/ 1467364 h 6223656"/>
              <a:gd name="connsiteX2090" fmla="*/ 2748597 w 11658599"/>
              <a:gd name="connsiteY2090" fmla="*/ 1065595 h 6223656"/>
              <a:gd name="connsiteX2091" fmla="*/ 2689252 w 11658599"/>
              <a:gd name="connsiteY2091" fmla="*/ 1042862 h 6223656"/>
              <a:gd name="connsiteX2092" fmla="*/ 2965397 w 11658599"/>
              <a:gd name="connsiteY2092" fmla="*/ 1211660 h 6223656"/>
              <a:gd name="connsiteX2093" fmla="*/ 3272625 w 11658599"/>
              <a:gd name="connsiteY2093" fmla="*/ 1407363 h 6223656"/>
              <a:gd name="connsiteX2094" fmla="*/ 3355753 w 11658599"/>
              <a:gd name="connsiteY2094" fmla="*/ 1463109 h 6223656"/>
              <a:gd name="connsiteX2095" fmla="*/ 3353488 w 11658599"/>
              <a:gd name="connsiteY2095" fmla="*/ 1464887 h 6223656"/>
              <a:gd name="connsiteX2096" fmla="*/ 3349719 w 11658599"/>
              <a:gd name="connsiteY2096" fmla="*/ 1467488 h 6223656"/>
              <a:gd name="connsiteX2097" fmla="*/ 3336404 w 11658599"/>
              <a:gd name="connsiteY2097" fmla="*/ 1490283 h 6223656"/>
              <a:gd name="connsiteX2098" fmla="*/ 3295348 w 11658599"/>
              <a:gd name="connsiteY2098" fmla="*/ 1462208 h 6223656"/>
              <a:gd name="connsiteX2099" fmla="*/ 3299040 w 11658599"/>
              <a:gd name="connsiteY2099" fmla="*/ 1455724 h 6223656"/>
              <a:gd name="connsiteX2100" fmla="*/ 3302273 w 11658599"/>
              <a:gd name="connsiteY2100" fmla="*/ 1450035 h 6223656"/>
              <a:gd name="connsiteX2101" fmla="*/ 3296499 w 11658599"/>
              <a:gd name="connsiteY2101" fmla="*/ 1453663 h 6223656"/>
              <a:gd name="connsiteX2102" fmla="*/ 3294394 w 11658599"/>
              <a:gd name="connsiteY2102" fmla="*/ 1454722 h 6223656"/>
              <a:gd name="connsiteX2103" fmla="*/ 3291455 w 11658599"/>
              <a:gd name="connsiteY2103" fmla="*/ 1459545 h 6223656"/>
              <a:gd name="connsiteX2104" fmla="*/ 3237134 w 11658599"/>
              <a:gd name="connsiteY2104" fmla="*/ 1422397 h 6223656"/>
              <a:gd name="connsiteX2105" fmla="*/ 3237154 w 11658599"/>
              <a:gd name="connsiteY2105" fmla="*/ 1421131 h 6223656"/>
              <a:gd name="connsiteX2106" fmla="*/ 3236315 w 11658599"/>
              <a:gd name="connsiteY2106" fmla="*/ 1421838 h 6223656"/>
              <a:gd name="connsiteX2107" fmla="*/ 3225604 w 11658599"/>
              <a:gd name="connsiteY2107" fmla="*/ 1414513 h 6223656"/>
              <a:gd name="connsiteX2108" fmla="*/ 3234361 w 11658599"/>
              <a:gd name="connsiteY2108" fmla="*/ 1405818 h 6223656"/>
              <a:gd name="connsiteX2109" fmla="*/ 3224876 w 11658599"/>
              <a:gd name="connsiteY2109" fmla="*/ 1414016 h 6223656"/>
              <a:gd name="connsiteX2110" fmla="*/ 3162916 w 11658599"/>
              <a:gd name="connsiteY2110" fmla="*/ 1371645 h 6223656"/>
              <a:gd name="connsiteX2111" fmla="*/ 2975376 w 11658599"/>
              <a:gd name="connsiteY2111" fmla="*/ 1240165 h 6223656"/>
              <a:gd name="connsiteX2112" fmla="*/ 2560424 w 11658599"/>
              <a:gd name="connsiteY2112" fmla="*/ 996624 h 6223656"/>
              <a:gd name="connsiteX2113" fmla="*/ 2554450 w 11658599"/>
              <a:gd name="connsiteY2113" fmla="*/ 993200 h 6223656"/>
              <a:gd name="connsiteX2114" fmla="*/ 2553693 w 11658599"/>
              <a:gd name="connsiteY2114" fmla="*/ 992090 h 6223656"/>
              <a:gd name="connsiteX2115" fmla="*/ 2552827 w 11658599"/>
              <a:gd name="connsiteY2115" fmla="*/ 992268 h 6223656"/>
              <a:gd name="connsiteX2116" fmla="*/ 2534605 w 11658599"/>
              <a:gd name="connsiteY2116" fmla="*/ 981819 h 6223656"/>
              <a:gd name="connsiteX2117" fmla="*/ 2535438 w 11658599"/>
              <a:gd name="connsiteY2117" fmla="*/ 981697 h 6223656"/>
              <a:gd name="connsiteX2118" fmla="*/ 2525326 w 11658599"/>
              <a:gd name="connsiteY2118" fmla="*/ 973244 h 6223656"/>
              <a:gd name="connsiteX2119" fmla="*/ 2483416 w 11658599"/>
              <a:gd name="connsiteY2119" fmla="*/ 947584 h 6223656"/>
              <a:gd name="connsiteX2120" fmla="*/ 2317509 w 11658599"/>
              <a:gd name="connsiteY2120" fmla="*/ 843092 h 6223656"/>
              <a:gd name="connsiteX2121" fmla="*/ 2092459 w 11658599"/>
              <a:gd name="connsiteY2121" fmla="*/ 715815 h 6223656"/>
              <a:gd name="connsiteX2122" fmla="*/ 1981299 w 11658599"/>
              <a:gd name="connsiteY2122" fmla="*/ 648131 h 6223656"/>
              <a:gd name="connsiteX2123" fmla="*/ 1682435 w 11658599"/>
              <a:gd name="connsiteY2123" fmla="*/ 511273 h 6223656"/>
              <a:gd name="connsiteX2124" fmla="*/ 1634735 w 11658599"/>
              <a:gd name="connsiteY2124" fmla="*/ 496444 h 6223656"/>
              <a:gd name="connsiteX2125" fmla="*/ 1623094 w 11658599"/>
              <a:gd name="connsiteY2125" fmla="*/ 489558 h 6223656"/>
              <a:gd name="connsiteX2126" fmla="*/ 1625138 w 11658599"/>
              <a:gd name="connsiteY2126" fmla="*/ 487859 h 6223656"/>
              <a:gd name="connsiteX2127" fmla="*/ 1655974 w 11658599"/>
              <a:gd name="connsiteY2127" fmla="*/ 499559 h 6223656"/>
              <a:gd name="connsiteX2128" fmla="*/ 1642356 w 11658599"/>
              <a:gd name="connsiteY2128" fmla="*/ 492414 h 6223656"/>
              <a:gd name="connsiteX2129" fmla="*/ 1626789 w 11658599"/>
              <a:gd name="connsiteY2129" fmla="*/ 485219 h 6223656"/>
              <a:gd name="connsiteX2130" fmla="*/ 1626796 w 11658599"/>
              <a:gd name="connsiteY2130" fmla="*/ 485206 h 6223656"/>
              <a:gd name="connsiteX2131" fmla="*/ 1626665 w 11658599"/>
              <a:gd name="connsiteY2131" fmla="*/ 485162 h 6223656"/>
              <a:gd name="connsiteX2132" fmla="*/ 1595834 w 11658599"/>
              <a:gd name="connsiteY2132" fmla="*/ 470914 h 6223656"/>
              <a:gd name="connsiteX2133" fmla="*/ 1613711 w 11658599"/>
              <a:gd name="connsiteY2133" fmla="*/ 480687 h 6223656"/>
              <a:gd name="connsiteX2134" fmla="*/ 1626665 w 11658599"/>
              <a:gd name="connsiteY2134" fmla="*/ 485162 h 6223656"/>
              <a:gd name="connsiteX2135" fmla="*/ 1626789 w 11658599"/>
              <a:gd name="connsiteY2135" fmla="*/ 485219 h 6223656"/>
              <a:gd name="connsiteX2136" fmla="*/ 1625138 w 11658599"/>
              <a:gd name="connsiteY2136" fmla="*/ 487859 h 6223656"/>
              <a:gd name="connsiteX2137" fmla="*/ 1585615 w 11658599"/>
              <a:gd name="connsiteY2137" fmla="*/ 467228 h 6223656"/>
              <a:gd name="connsiteX2138" fmla="*/ 1595602 w 11658599"/>
              <a:gd name="connsiteY2138" fmla="*/ 468487 h 6223656"/>
              <a:gd name="connsiteX2139" fmla="*/ 1603013 w 11658599"/>
              <a:gd name="connsiteY2139" fmla="*/ 462695 h 6223656"/>
              <a:gd name="connsiteX2140" fmla="*/ 1637485 w 11658599"/>
              <a:gd name="connsiteY2140" fmla="*/ 473707 h 6223656"/>
              <a:gd name="connsiteX2141" fmla="*/ 1692837 w 11658599"/>
              <a:gd name="connsiteY2141" fmla="*/ 492759 h 6223656"/>
              <a:gd name="connsiteX2142" fmla="*/ 1740678 w 11658599"/>
              <a:gd name="connsiteY2142" fmla="*/ 509796 h 6223656"/>
              <a:gd name="connsiteX2143" fmla="*/ 1729178 w 11658599"/>
              <a:gd name="connsiteY2143" fmla="*/ 504303 h 6223656"/>
              <a:gd name="connsiteX2144" fmla="*/ 1667179 w 11658599"/>
              <a:gd name="connsiteY2144" fmla="*/ 482473 h 6223656"/>
              <a:gd name="connsiteX2145" fmla="*/ 1540040 w 11658599"/>
              <a:gd name="connsiteY2145" fmla="*/ 434281 h 6223656"/>
              <a:gd name="connsiteX2146" fmla="*/ 1471587 w 11658599"/>
              <a:gd name="connsiteY2146" fmla="*/ 411586 h 6223656"/>
              <a:gd name="connsiteX2147" fmla="*/ 1407733 w 11658599"/>
              <a:gd name="connsiteY2147" fmla="*/ 392023 h 6223656"/>
              <a:gd name="connsiteX2148" fmla="*/ 1401089 w 11658599"/>
              <a:gd name="connsiteY2148" fmla="*/ 387857 h 6223656"/>
              <a:gd name="connsiteX2149" fmla="*/ 1391582 w 11658599"/>
              <a:gd name="connsiteY2149" fmla="*/ 386183 h 6223656"/>
              <a:gd name="connsiteX2150" fmla="*/ 1389923 w 11658599"/>
              <a:gd name="connsiteY2150" fmla="*/ 384234 h 6223656"/>
              <a:gd name="connsiteX2151" fmla="*/ 1385371 w 11658599"/>
              <a:gd name="connsiteY2151" fmla="*/ 384473 h 6223656"/>
              <a:gd name="connsiteX2152" fmla="*/ 1383710 w 11658599"/>
              <a:gd name="connsiteY2152" fmla="*/ 382522 h 6223656"/>
              <a:gd name="connsiteX2153" fmla="*/ 1379155 w 11658599"/>
              <a:gd name="connsiteY2153" fmla="*/ 382759 h 6223656"/>
              <a:gd name="connsiteX2154" fmla="*/ 1385371 w 11658599"/>
              <a:gd name="connsiteY2154" fmla="*/ 384473 h 6223656"/>
              <a:gd name="connsiteX2155" fmla="*/ 1391582 w 11658599"/>
              <a:gd name="connsiteY2155" fmla="*/ 386183 h 6223656"/>
              <a:gd name="connsiteX2156" fmla="*/ 1407733 w 11658599"/>
              <a:gd name="connsiteY2156" fmla="*/ 392023 h 6223656"/>
              <a:gd name="connsiteX2157" fmla="*/ 1481544 w 11658599"/>
              <a:gd name="connsiteY2157" fmla="*/ 418371 h 6223656"/>
              <a:gd name="connsiteX2158" fmla="*/ 1506027 w 11658599"/>
              <a:gd name="connsiteY2158" fmla="*/ 428120 h 6223656"/>
              <a:gd name="connsiteX2159" fmla="*/ 1482272 w 11658599"/>
              <a:gd name="connsiteY2159" fmla="*/ 426053 h 6223656"/>
              <a:gd name="connsiteX2160" fmla="*/ 1315453 w 11658599"/>
              <a:gd name="connsiteY2160" fmla="*/ 372377 h 6223656"/>
              <a:gd name="connsiteX2161" fmla="*/ 1468422 w 11658599"/>
              <a:gd name="connsiteY2161" fmla="*/ 427709 h 6223656"/>
              <a:gd name="connsiteX2162" fmla="*/ 1478908 w 11658599"/>
              <a:gd name="connsiteY2162" fmla="*/ 434226 h 6223656"/>
              <a:gd name="connsiteX2163" fmla="*/ 1468652 w 11658599"/>
              <a:gd name="connsiteY2163" fmla="*/ 430135 h 6223656"/>
              <a:gd name="connsiteX2164" fmla="*/ 1382863 w 11658599"/>
              <a:gd name="connsiteY2164" fmla="*/ 402969 h 6223656"/>
              <a:gd name="connsiteX2165" fmla="*/ 1327478 w 11658599"/>
              <a:gd name="connsiteY2165" fmla="*/ 386902 h 6223656"/>
              <a:gd name="connsiteX2166" fmla="*/ 1334444 w 11658599"/>
              <a:gd name="connsiteY2166" fmla="*/ 391563 h 6223656"/>
              <a:gd name="connsiteX2167" fmla="*/ 1334729 w 11658599"/>
              <a:gd name="connsiteY2167" fmla="*/ 391802 h 6223656"/>
              <a:gd name="connsiteX2168" fmla="*/ 1337119 w 11658599"/>
              <a:gd name="connsiteY2168" fmla="*/ 392691 h 6223656"/>
              <a:gd name="connsiteX2169" fmla="*/ 1375599 w 11658599"/>
              <a:gd name="connsiteY2169" fmla="*/ 405678 h 6223656"/>
              <a:gd name="connsiteX2170" fmla="*/ 1347835 w 11658599"/>
              <a:gd name="connsiteY2170" fmla="*/ 401634 h 6223656"/>
              <a:gd name="connsiteX2171" fmla="*/ 1345103 w 11658599"/>
              <a:gd name="connsiteY2171" fmla="*/ 400645 h 6223656"/>
              <a:gd name="connsiteX2172" fmla="*/ 1345937 w 11658599"/>
              <a:gd name="connsiteY2172" fmla="*/ 405122 h 6223656"/>
              <a:gd name="connsiteX2173" fmla="*/ 1337064 w 11658599"/>
              <a:gd name="connsiteY2173" fmla="*/ 400970 h 6223656"/>
              <a:gd name="connsiteX2174" fmla="*/ 1327066 w 11658599"/>
              <a:gd name="connsiteY2174" fmla="*/ 394572 h 6223656"/>
              <a:gd name="connsiteX2175" fmla="*/ 1319259 w 11658599"/>
              <a:gd name="connsiteY2175" fmla="*/ 392370 h 6223656"/>
              <a:gd name="connsiteX2176" fmla="*/ 1342399 w 11658599"/>
              <a:gd name="connsiteY2176" fmla="*/ 404736 h 6223656"/>
              <a:gd name="connsiteX2177" fmla="*/ 1488655 w 11658599"/>
              <a:gd name="connsiteY2177" fmla="*/ 453096 h 6223656"/>
              <a:gd name="connsiteX2178" fmla="*/ 1544103 w 11658599"/>
              <a:gd name="connsiteY2178" fmla="*/ 477141 h 6223656"/>
              <a:gd name="connsiteX2179" fmla="*/ 1535964 w 11658599"/>
              <a:gd name="connsiteY2179" fmla="*/ 475253 h 6223656"/>
              <a:gd name="connsiteX2180" fmla="*/ 1416079 w 11658599"/>
              <a:gd name="connsiteY2180" fmla="*/ 436415 h 6223656"/>
              <a:gd name="connsiteX2181" fmla="*/ 1371034 w 11658599"/>
              <a:gd name="connsiteY2181" fmla="*/ 421351 h 6223656"/>
              <a:gd name="connsiteX2182" fmla="*/ 1396105 w 11658599"/>
              <a:gd name="connsiteY2182" fmla="*/ 433898 h 6223656"/>
              <a:gd name="connsiteX2183" fmla="*/ 1528909 w 11658599"/>
              <a:gd name="connsiteY2183" fmla="*/ 481412 h 6223656"/>
              <a:gd name="connsiteX2184" fmla="*/ 1580308 w 11658599"/>
              <a:gd name="connsiteY2184" fmla="*/ 503077 h 6223656"/>
              <a:gd name="connsiteX2185" fmla="*/ 1543363 w 11658599"/>
              <a:gd name="connsiteY2185" fmla="*/ 489499 h 6223656"/>
              <a:gd name="connsiteX2186" fmla="*/ 1504800 w 11658599"/>
              <a:gd name="connsiteY2186" fmla="*/ 478977 h 6223656"/>
              <a:gd name="connsiteX2187" fmla="*/ 1500431 w 11658599"/>
              <a:gd name="connsiteY2187" fmla="*/ 476125 h 6223656"/>
              <a:gd name="connsiteX2188" fmla="*/ 1494580 w 11658599"/>
              <a:gd name="connsiteY2188" fmla="*/ 475290 h 6223656"/>
              <a:gd name="connsiteX2189" fmla="*/ 1504800 w 11658599"/>
              <a:gd name="connsiteY2189" fmla="*/ 478977 h 6223656"/>
              <a:gd name="connsiteX2190" fmla="*/ 1570548 w 11658599"/>
              <a:gd name="connsiteY2190" fmla="*/ 504242 h 6223656"/>
              <a:gd name="connsiteX2191" fmla="*/ 1589596 w 11658599"/>
              <a:gd name="connsiteY2191" fmla="*/ 517100 h 6223656"/>
              <a:gd name="connsiteX2192" fmla="*/ 1600562 w 11658599"/>
              <a:gd name="connsiteY2192" fmla="*/ 522067 h 6223656"/>
              <a:gd name="connsiteX2193" fmla="*/ 1592532 w 11658599"/>
              <a:gd name="connsiteY2193" fmla="*/ 521187 h 6223656"/>
              <a:gd name="connsiteX2194" fmla="*/ 1600788 w 11658599"/>
              <a:gd name="connsiteY2194" fmla="*/ 529784 h 6223656"/>
              <a:gd name="connsiteX2195" fmla="*/ 1572056 w 11658599"/>
              <a:gd name="connsiteY2195" fmla="*/ 518887 h 6223656"/>
              <a:gd name="connsiteX2196" fmla="*/ 1492451 w 11658599"/>
              <a:gd name="connsiteY2196" fmla="*/ 493129 h 6223656"/>
              <a:gd name="connsiteX2197" fmla="*/ 1559692 w 11658599"/>
              <a:gd name="connsiteY2197" fmla="*/ 519442 h 6223656"/>
              <a:gd name="connsiteX2198" fmla="*/ 1618551 w 11658599"/>
              <a:gd name="connsiteY2198" fmla="*/ 543016 h 6223656"/>
              <a:gd name="connsiteX2199" fmla="*/ 1628501 w 11658599"/>
              <a:gd name="connsiteY2199" fmla="*/ 550138 h 6223656"/>
              <a:gd name="connsiteX2200" fmla="*/ 1642097 w 11658599"/>
              <a:gd name="connsiteY2200" fmla="*/ 559421 h 6223656"/>
              <a:gd name="connsiteX2201" fmla="*/ 1638819 w 11658599"/>
              <a:gd name="connsiteY2201" fmla="*/ 559469 h 6223656"/>
              <a:gd name="connsiteX2202" fmla="*/ 1479642 w 11658599"/>
              <a:gd name="connsiteY2202" fmla="*/ 502427 h 6223656"/>
              <a:gd name="connsiteX2203" fmla="*/ 1463665 w 11658599"/>
              <a:gd name="connsiteY2203" fmla="*/ 498925 h 6223656"/>
              <a:gd name="connsiteX2204" fmla="*/ 1444407 w 11658599"/>
              <a:gd name="connsiteY2204" fmla="*/ 488029 h 6223656"/>
              <a:gd name="connsiteX2205" fmla="*/ 1453440 w 11658599"/>
              <a:gd name="connsiteY2205" fmla="*/ 500645 h 6223656"/>
              <a:gd name="connsiteX2206" fmla="*/ 1475644 w 11658599"/>
              <a:gd name="connsiteY2206" fmla="*/ 518212 h 6223656"/>
              <a:gd name="connsiteX2207" fmla="*/ 1460505 w 11658599"/>
              <a:gd name="connsiteY2207" fmla="*/ 512550 h 6223656"/>
              <a:gd name="connsiteX2208" fmla="*/ 1473659 w 11658599"/>
              <a:gd name="connsiteY2208" fmla="*/ 524604 h 6223656"/>
              <a:gd name="connsiteX2209" fmla="*/ 1448992 w 11658599"/>
              <a:gd name="connsiteY2209" fmla="*/ 515775 h 6223656"/>
              <a:gd name="connsiteX2210" fmla="*/ 1428199 w 11658599"/>
              <a:gd name="connsiteY2210" fmla="*/ 501106 h 6223656"/>
              <a:gd name="connsiteX2211" fmla="*/ 1411802 w 11658599"/>
              <a:gd name="connsiteY2211" fmla="*/ 495405 h 6223656"/>
              <a:gd name="connsiteX2212" fmla="*/ 1409827 w 11658599"/>
              <a:gd name="connsiteY2212" fmla="*/ 494708 h 6223656"/>
              <a:gd name="connsiteX2213" fmla="*/ 1417814 w 11658599"/>
              <a:gd name="connsiteY2213" fmla="*/ 501119 h 6223656"/>
              <a:gd name="connsiteX2214" fmla="*/ 1450189 w 11658599"/>
              <a:gd name="connsiteY2214" fmla="*/ 525183 h 6223656"/>
              <a:gd name="connsiteX2215" fmla="*/ 1489399 w 11658599"/>
              <a:gd name="connsiteY2215" fmla="*/ 550580 h 6223656"/>
              <a:gd name="connsiteX2216" fmla="*/ 1516864 w 11658599"/>
              <a:gd name="connsiteY2216" fmla="*/ 569971 h 6223656"/>
              <a:gd name="connsiteX2217" fmla="*/ 1504150 w 11658599"/>
              <a:gd name="connsiteY2217" fmla="*/ 567845 h 6223656"/>
              <a:gd name="connsiteX2218" fmla="*/ 1501757 w 11658599"/>
              <a:gd name="connsiteY2218" fmla="*/ 566428 h 6223656"/>
              <a:gd name="connsiteX2219" fmla="*/ 1464375 w 11658599"/>
              <a:gd name="connsiteY2219" fmla="*/ 543238 h 6223656"/>
              <a:gd name="connsiteX2220" fmla="*/ 1448542 w 11658599"/>
              <a:gd name="connsiteY2220" fmla="*/ 539737 h 6223656"/>
              <a:gd name="connsiteX2221" fmla="*/ 1435926 w 11658599"/>
              <a:gd name="connsiteY2221" fmla="*/ 527800 h 6223656"/>
              <a:gd name="connsiteX2222" fmla="*/ 1419726 w 11658599"/>
              <a:gd name="connsiteY2222" fmla="*/ 524219 h 6223656"/>
              <a:gd name="connsiteX2223" fmla="*/ 1385242 w 11658599"/>
              <a:gd name="connsiteY2223" fmla="*/ 498785 h 6223656"/>
              <a:gd name="connsiteX2224" fmla="*/ 1377212 w 11658599"/>
              <a:gd name="connsiteY2224" fmla="*/ 496496 h 6223656"/>
              <a:gd name="connsiteX2225" fmla="*/ 1379662 w 11658599"/>
              <a:gd name="connsiteY2225" fmla="*/ 499617 h 6223656"/>
              <a:gd name="connsiteX2226" fmla="*/ 1362656 w 11658599"/>
              <a:gd name="connsiteY2226" fmla="*/ 487264 h 6223656"/>
              <a:gd name="connsiteX2227" fmla="*/ 1351339 w 11658599"/>
              <a:gd name="connsiteY2227" fmla="*/ 481835 h 6223656"/>
              <a:gd name="connsiteX2228" fmla="*/ 1369837 w 11658599"/>
              <a:gd name="connsiteY2228" fmla="*/ 500776 h 6223656"/>
              <a:gd name="connsiteX2229" fmla="*/ 1395530 w 11658599"/>
              <a:gd name="connsiteY2229" fmla="*/ 518841 h 6223656"/>
              <a:gd name="connsiteX2230" fmla="*/ 1425964 w 11658599"/>
              <a:gd name="connsiteY2230" fmla="*/ 541860 h 6223656"/>
              <a:gd name="connsiteX2231" fmla="*/ 1428801 w 11658599"/>
              <a:gd name="connsiteY2231" fmla="*/ 547397 h 6223656"/>
              <a:gd name="connsiteX2232" fmla="*/ 1441077 w 11658599"/>
              <a:gd name="connsiteY2232" fmla="*/ 558563 h 6223656"/>
              <a:gd name="connsiteX2233" fmla="*/ 1446040 w 11658599"/>
              <a:gd name="connsiteY2233" fmla="*/ 561693 h 6223656"/>
              <a:gd name="connsiteX2234" fmla="*/ 1444150 w 11658599"/>
              <a:gd name="connsiteY2234" fmla="*/ 560804 h 6223656"/>
              <a:gd name="connsiteX2235" fmla="*/ 1438565 w 11658599"/>
              <a:gd name="connsiteY2235" fmla="*/ 557419 h 6223656"/>
              <a:gd name="connsiteX2236" fmla="*/ 1407030 w 11658599"/>
              <a:gd name="connsiteY2236" fmla="*/ 536324 h 6223656"/>
              <a:gd name="connsiteX2237" fmla="*/ 1395198 w 11658599"/>
              <a:gd name="connsiteY2237" fmla="*/ 530819 h 6223656"/>
              <a:gd name="connsiteX2238" fmla="*/ 1393910 w 11658599"/>
              <a:gd name="connsiteY2238" fmla="*/ 530290 h 6223656"/>
              <a:gd name="connsiteX2239" fmla="*/ 1378746 w 11658599"/>
              <a:gd name="connsiteY2239" fmla="*/ 521020 h 6223656"/>
              <a:gd name="connsiteX2240" fmla="*/ 1365663 w 11658599"/>
              <a:gd name="connsiteY2240" fmla="*/ 513592 h 6223656"/>
              <a:gd name="connsiteX2241" fmla="*/ 1365634 w 11658599"/>
              <a:gd name="connsiteY2241" fmla="*/ 513571 h 6223656"/>
              <a:gd name="connsiteX2242" fmla="*/ 1365614 w 11658599"/>
              <a:gd name="connsiteY2242" fmla="*/ 513566 h 6223656"/>
              <a:gd name="connsiteX2243" fmla="*/ 1319156 w 11658599"/>
              <a:gd name="connsiteY2243" fmla="*/ 487190 h 6223656"/>
              <a:gd name="connsiteX2244" fmla="*/ 1271197 w 11658599"/>
              <a:gd name="connsiteY2244" fmla="*/ 460325 h 6223656"/>
              <a:gd name="connsiteX2245" fmla="*/ 1274357 w 11658599"/>
              <a:gd name="connsiteY2245" fmla="*/ 470898 h 6223656"/>
              <a:gd name="connsiteX2246" fmla="*/ 1266128 w 11658599"/>
              <a:gd name="connsiteY2246" fmla="*/ 465010 h 6223656"/>
              <a:gd name="connsiteX2247" fmla="*/ 1263101 w 11658599"/>
              <a:gd name="connsiteY2247" fmla="*/ 464918 h 6223656"/>
              <a:gd name="connsiteX2248" fmla="*/ 1254459 w 11658599"/>
              <a:gd name="connsiteY2248" fmla="*/ 463807 h 6223656"/>
              <a:gd name="connsiteX2249" fmla="*/ 1261008 w 11658599"/>
              <a:gd name="connsiteY2249" fmla="*/ 468829 h 6223656"/>
              <a:gd name="connsiteX2250" fmla="*/ 1359349 w 11658599"/>
              <a:gd name="connsiteY2250" fmla="*/ 544059 h 6223656"/>
              <a:gd name="connsiteX2251" fmla="*/ 1374484 w 11658599"/>
              <a:gd name="connsiteY2251" fmla="*/ 555406 h 6223656"/>
              <a:gd name="connsiteX2252" fmla="*/ 1392419 w 11658599"/>
              <a:gd name="connsiteY2252" fmla="*/ 569082 h 6223656"/>
              <a:gd name="connsiteX2253" fmla="*/ 1413276 w 11658599"/>
              <a:gd name="connsiteY2253" fmla="*/ 588048 h 6223656"/>
              <a:gd name="connsiteX2254" fmla="*/ 1422913 w 11658599"/>
              <a:gd name="connsiteY2254" fmla="*/ 595936 h 6223656"/>
              <a:gd name="connsiteX2255" fmla="*/ 1416579 w 11658599"/>
              <a:gd name="connsiteY2255" fmla="*/ 593035 h 6223656"/>
              <a:gd name="connsiteX2256" fmla="*/ 1442507 w 11658599"/>
              <a:gd name="connsiteY2256" fmla="*/ 612981 h 6223656"/>
              <a:gd name="connsiteX2257" fmla="*/ 1447533 w 11658599"/>
              <a:gd name="connsiteY2257" fmla="*/ 631898 h 6223656"/>
              <a:gd name="connsiteX2258" fmla="*/ 1384549 w 11658599"/>
              <a:gd name="connsiteY2258" fmla="*/ 588129 h 6223656"/>
              <a:gd name="connsiteX2259" fmla="*/ 1338331 w 11658599"/>
              <a:gd name="connsiteY2259" fmla="*/ 562984 h 6223656"/>
              <a:gd name="connsiteX2260" fmla="*/ 1326595 w 11658599"/>
              <a:gd name="connsiteY2260" fmla="*/ 563276 h 6223656"/>
              <a:gd name="connsiteX2261" fmla="*/ 1279128 w 11658599"/>
              <a:gd name="connsiteY2261" fmla="*/ 529197 h 6223656"/>
              <a:gd name="connsiteX2262" fmla="*/ 1288897 w 11658599"/>
              <a:gd name="connsiteY2262" fmla="*/ 542906 h 6223656"/>
              <a:gd name="connsiteX2263" fmla="*/ 1295303 w 11658599"/>
              <a:gd name="connsiteY2263" fmla="*/ 547571 h 6223656"/>
              <a:gd name="connsiteX2264" fmla="*/ 1293711 w 11658599"/>
              <a:gd name="connsiteY2264" fmla="*/ 545866 h 6223656"/>
              <a:gd name="connsiteX2265" fmla="*/ 1292375 w 11658599"/>
              <a:gd name="connsiteY2265" fmla="*/ 544619 h 6223656"/>
              <a:gd name="connsiteX2266" fmla="*/ 1295110 w 11658599"/>
              <a:gd name="connsiteY2266" fmla="*/ 545966 h 6223656"/>
              <a:gd name="connsiteX2267" fmla="*/ 1297729 w 11658599"/>
              <a:gd name="connsiteY2267" fmla="*/ 548227 h 6223656"/>
              <a:gd name="connsiteX2268" fmla="*/ 1301185 w 11658599"/>
              <a:gd name="connsiteY2268" fmla="*/ 561020 h 6223656"/>
              <a:gd name="connsiteX2269" fmla="*/ 1323698 w 11658599"/>
              <a:gd name="connsiteY2269" fmla="*/ 578876 h 6223656"/>
              <a:gd name="connsiteX2270" fmla="*/ 1338144 w 11658599"/>
              <a:gd name="connsiteY2270" fmla="*/ 588870 h 6223656"/>
              <a:gd name="connsiteX2271" fmla="*/ 1328966 w 11658599"/>
              <a:gd name="connsiteY2271" fmla="*/ 589770 h 6223656"/>
              <a:gd name="connsiteX2272" fmla="*/ 1317608 w 11658599"/>
              <a:gd name="connsiteY2272" fmla="*/ 590902 h 6223656"/>
              <a:gd name="connsiteX2273" fmla="*/ 1315994 w 11658599"/>
              <a:gd name="connsiteY2273" fmla="*/ 590608 h 6223656"/>
              <a:gd name="connsiteX2274" fmla="*/ 1273148 w 11658599"/>
              <a:gd name="connsiteY2274" fmla="*/ 561975 h 6223656"/>
              <a:gd name="connsiteX2275" fmla="*/ 1205559 w 11658599"/>
              <a:gd name="connsiteY2275" fmla="*/ 511521 h 6223656"/>
              <a:gd name="connsiteX2276" fmla="*/ 1199811 w 11658599"/>
              <a:gd name="connsiteY2276" fmla="*/ 510512 h 6223656"/>
              <a:gd name="connsiteX2277" fmla="*/ 1186503 w 11658599"/>
              <a:gd name="connsiteY2277" fmla="*/ 507289 h 6223656"/>
              <a:gd name="connsiteX2278" fmla="*/ 1206783 w 11658599"/>
              <a:gd name="connsiteY2278" fmla="*/ 524736 h 6223656"/>
              <a:gd name="connsiteX2279" fmla="*/ 1185059 w 11658599"/>
              <a:gd name="connsiteY2279" fmla="*/ 511198 h 6223656"/>
              <a:gd name="connsiteX2280" fmla="*/ 1183076 w 11658599"/>
              <a:gd name="connsiteY2280" fmla="*/ 517420 h 6223656"/>
              <a:gd name="connsiteX2281" fmla="*/ 1174724 w 11658599"/>
              <a:gd name="connsiteY2281" fmla="*/ 514674 h 6223656"/>
              <a:gd name="connsiteX2282" fmla="*/ 1194220 w 11658599"/>
              <a:gd name="connsiteY2282" fmla="*/ 530472 h 6223656"/>
              <a:gd name="connsiteX2283" fmla="*/ 1200945 w 11658599"/>
              <a:gd name="connsiteY2283" fmla="*/ 534318 h 6223656"/>
              <a:gd name="connsiteX2284" fmla="*/ 1204510 w 11658599"/>
              <a:gd name="connsiteY2284" fmla="*/ 535304 h 6223656"/>
              <a:gd name="connsiteX2285" fmla="*/ 1202620 w 11658599"/>
              <a:gd name="connsiteY2285" fmla="*/ 537280 h 6223656"/>
              <a:gd name="connsiteX2286" fmla="*/ 1228704 w 11658599"/>
              <a:gd name="connsiteY2286" fmla="*/ 558416 h 6223656"/>
              <a:gd name="connsiteX2287" fmla="*/ 1237922 w 11658599"/>
              <a:gd name="connsiteY2287" fmla="*/ 561999 h 6223656"/>
              <a:gd name="connsiteX2288" fmla="*/ 1239978 w 11658599"/>
              <a:gd name="connsiteY2288" fmla="*/ 562696 h 6223656"/>
              <a:gd name="connsiteX2289" fmla="*/ 1228379 w 11658599"/>
              <a:gd name="connsiteY2289" fmla="*/ 567277 h 6223656"/>
              <a:gd name="connsiteX2290" fmla="*/ 1226371 w 11658599"/>
              <a:gd name="connsiteY2290" fmla="*/ 567916 h 6223656"/>
              <a:gd name="connsiteX2291" fmla="*/ 1226000 w 11658599"/>
              <a:gd name="connsiteY2291" fmla="*/ 567291 h 6223656"/>
              <a:gd name="connsiteX2292" fmla="*/ 1225936 w 11658599"/>
              <a:gd name="connsiteY2292" fmla="*/ 568049 h 6223656"/>
              <a:gd name="connsiteX2293" fmla="*/ 1226371 w 11658599"/>
              <a:gd name="connsiteY2293" fmla="*/ 567916 h 6223656"/>
              <a:gd name="connsiteX2294" fmla="*/ 1227558 w 11658599"/>
              <a:gd name="connsiteY2294" fmla="*/ 569895 h 6223656"/>
              <a:gd name="connsiteX2295" fmla="*/ 1245909 w 11658599"/>
              <a:gd name="connsiteY2295" fmla="*/ 601609 h 6223656"/>
              <a:gd name="connsiteX2296" fmla="*/ 1249226 w 11658599"/>
              <a:gd name="connsiteY2296" fmla="*/ 608063 h 6223656"/>
              <a:gd name="connsiteX2297" fmla="*/ 1270382 w 11658599"/>
              <a:gd name="connsiteY2297" fmla="*/ 621176 h 6223656"/>
              <a:gd name="connsiteX2298" fmla="*/ 1292276 w 11658599"/>
              <a:gd name="connsiteY2298" fmla="*/ 639348 h 6223656"/>
              <a:gd name="connsiteX2299" fmla="*/ 1274329 w 11658599"/>
              <a:gd name="connsiteY2299" fmla="*/ 633355 h 6223656"/>
              <a:gd name="connsiteX2300" fmla="*/ 1291821 w 11658599"/>
              <a:gd name="connsiteY2300" fmla="*/ 643028 h 6223656"/>
              <a:gd name="connsiteX2301" fmla="*/ 1294432 w 11658599"/>
              <a:gd name="connsiteY2301" fmla="*/ 644471 h 6223656"/>
              <a:gd name="connsiteX2302" fmla="*/ 1321365 w 11658599"/>
              <a:gd name="connsiteY2302" fmla="*/ 659230 h 6223656"/>
              <a:gd name="connsiteX2303" fmla="*/ 1334170 w 11658599"/>
              <a:gd name="connsiteY2303" fmla="*/ 667868 h 6223656"/>
              <a:gd name="connsiteX2304" fmla="*/ 1347969 w 11658599"/>
              <a:gd name="connsiteY2304" fmla="*/ 684450 h 6223656"/>
              <a:gd name="connsiteX2305" fmla="*/ 1338762 w 11658599"/>
              <a:gd name="connsiteY2305" fmla="*/ 682412 h 6223656"/>
              <a:gd name="connsiteX2306" fmla="*/ 1371038 w 11658599"/>
              <a:gd name="connsiteY2306" fmla="*/ 707357 h 6223656"/>
              <a:gd name="connsiteX2307" fmla="*/ 1405845 w 11658599"/>
              <a:gd name="connsiteY2307" fmla="*/ 729975 h 6223656"/>
              <a:gd name="connsiteX2308" fmla="*/ 1405736 w 11658599"/>
              <a:gd name="connsiteY2308" fmla="*/ 733438 h 6223656"/>
              <a:gd name="connsiteX2309" fmla="*/ 1406804 w 11658599"/>
              <a:gd name="connsiteY2309" fmla="*/ 738292 h 6223656"/>
              <a:gd name="connsiteX2310" fmla="*/ 1395918 w 11658599"/>
              <a:gd name="connsiteY2310" fmla="*/ 733872 h 6223656"/>
              <a:gd name="connsiteX2311" fmla="*/ 1363788 w 11658599"/>
              <a:gd name="connsiteY2311" fmla="*/ 724295 h 6223656"/>
              <a:gd name="connsiteX2312" fmla="*/ 1351419 w 11658599"/>
              <a:gd name="connsiteY2312" fmla="*/ 719018 h 6223656"/>
              <a:gd name="connsiteX2313" fmla="*/ 1322499 w 11658599"/>
              <a:gd name="connsiteY2313" fmla="*/ 702693 h 6223656"/>
              <a:gd name="connsiteX2314" fmla="*/ 1290633 w 11658599"/>
              <a:gd name="connsiteY2314" fmla="*/ 684978 h 6223656"/>
              <a:gd name="connsiteX2315" fmla="*/ 1283277 w 11658599"/>
              <a:gd name="connsiteY2315" fmla="*/ 680167 h 6223656"/>
              <a:gd name="connsiteX2316" fmla="*/ 1273802 w 11658599"/>
              <a:gd name="connsiteY2316" fmla="*/ 673420 h 6223656"/>
              <a:gd name="connsiteX2317" fmla="*/ 1268389 w 11658599"/>
              <a:gd name="connsiteY2317" fmla="*/ 667865 h 6223656"/>
              <a:gd name="connsiteX2318" fmla="*/ 1264390 w 11658599"/>
              <a:gd name="connsiteY2318" fmla="*/ 666574 h 6223656"/>
              <a:gd name="connsiteX2319" fmla="*/ 1264455 w 11658599"/>
              <a:gd name="connsiteY2319" fmla="*/ 666768 h 6223656"/>
              <a:gd name="connsiteX2320" fmla="*/ 1263541 w 11658599"/>
              <a:gd name="connsiteY2320" fmla="*/ 666118 h 6223656"/>
              <a:gd name="connsiteX2321" fmla="*/ 1249220 w 11658599"/>
              <a:gd name="connsiteY2321" fmla="*/ 660276 h 6223656"/>
              <a:gd name="connsiteX2322" fmla="*/ 1251000 w 11658599"/>
              <a:gd name="connsiteY2322" fmla="*/ 663200 h 6223656"/>
              <a:gd name="connsiteX2323" fmla="*/ 1271842 w 11658599"/>
              <a:gd name="connsiteY2323" fmla="*/ 675452 h 6223656"/>
              <a:gd name="connsiteX2324" fmla="*/ 1271669 w 11658599"/>
              <a:gd name="connsiteY2324" fmla="*/ 681968 h 6223656"/>
              <a:gd name="connsiteX2325" fmla="*/ 1272446 w 11658599"/>
              <a:gd name="connsiteY2325" fmla="*/ 684777 h 6223656"/>
              <a:gd name="connsiteX2326" fmla="*/ 1282914 w 11658599"/>
              <a:gd name="connsiteY2326" fmla="*/ 692691 h 6223656"/>
              <a:gd name="connsiteX2327" fmla="*/ 1289668 w 11658599"/>
              <a:gd name="connsiteY2327" fmla="*/ 694281 h 6223656"/>
              <a:gd name="connsiteX2328" fmla="*/ 1282446 w 11658599"/>
              <a:gd name="connsiteY2328" fmla="*/ 697675 h 6223656"/>
              <a:gd name="connsiteX2329" fmla="*/ 1290599 w 11658599"/>
              <a:gd name="connsiteY2329" fmla="*/ 702640 h 6223656"/>
              <a:gd name="connsiteX2330" fmla="*/ 1362640 w 11658599"/>
              <a:gd name="connsiteY2330" fmla="*/ 743318 h 6223656"/>
              <a:gd name="connsiteX2331" fmla="*/ 1282071 w 11658599"/>
              <a:gd name="connsiteY2331" fmla="*/ 721899 h 6223656"/>
              <a:gd name="connsiteX2332" fmla="*/ 1223983 w 11658599"/>
              <a:gd name="connsiteY2332" fmla="*/ 691148 h 6223656"/>
              <a:gd name="connsiteX2333" fmla="*/ 1184918 w 11658599"/>
              <a:gd name="connsiteY2333" fmla="*/ 676094 h 6223656"/>
              <a:gd name="connsiteX2334" fmla="*/ 1183784 w 11658599"/>
              <a:gd name="connsiteY2334" fmla="*/ 677309 h 6223656"/>
              <a:gd name="connsiteX2335" fmla="*/ 1171965 w 11658599"/>
              <a:gd name="connsiteY2335" fmla="*/ 672524 h 6223656"/>
              <a:gd name="connsiteX2336" fmla="*/ 1164913 w 11658599"/>
              <a:gd name="connsiteY2336" fmla="*/ 668215 h 6223656"/>
              <a:gd name="connsiteX2337" fmla="*/ 1133142 w 11658599"/>
              <a:gd name="connsiteY2337" fmla="*/ 655678 h 6223656"/>
              <a:gd name="connsiteX2338" fmla="*/ 1137231 w 11658599"/>
              <a:gd name="connsiteY2338" fmla="*/ 666040 h 6223656"/>
              <a:gd name="connsiteX2339" fmla="*/ 1157197 w 11658599"/>
              <a:gd name="connsiteY2339" fmla="*/ 685145 h 6223656"/>
              <a:gd name="connsiteX2340" fmla="*/ 1165877 w 11658599"/>
              <a:gd name="connsiteY2340" fmla="*/ 689485 h 6223656"/>
              <a:gd name="connsiteX2341" fmla="*/ 1248723 w 11658599"/>
              <a:gd name="connsiteY2341" fmla="*/ 740068 h 6223656"/>
              <a:gd name="connsiteX2342" fmla="*/ 1260871 w 11658599"/>
              <a:gd name="connsiteY2342" fmla="*/ 764219 h 6223656"/>
              <a:gd name="connsiteX2343" fmla="*/ 1350215 w 11658599"/>
              <a:gd name="connsiteY2343" fmla="*/ 803026 h 6223656"/>
              <a:gd name="connsiteX2344" fmla="*/ 1343861 w 11658599"/>
              <a:gd name="connsiteY2344" fmla="*/ 811039 h 6223656"/>
              <a:gd name="connsiteX2345" fmla="*/ 1341246 w 11658599"/>
              <a:gd name="connsiteY2345" fmla="*/ 820716 h 6223656"/>
              <a:gd name="connsiteX2346" fmla="*/ 1337227 w 11658599"/>
              <a:gd name="connsiteY2346" fmla="*/ 819207 h 6223656"/>
              <a:gd name="connsiteX2347" fmla="*/ 1338612 w 11658599"/>
              <a:gd name="connsiteY2347" fmla="*/ 822771 h 6223656"/>
              <a:gd name="connsiteX2348" fmla="*/ 1339905 w 11658599"/>
              <a:gd name="connsiteY2348" fmla="*/ 824234 h 6223656"/>
              <a:gd name="connsiteX2349" fmla="*/ 1340260 w 11658599"/>
              <a:gd name="connsiteY2349" fmla="*/ 824379 h 6223656"/>
              <a:gd name="connsiteX2350" fmla="*/ 1340017 w 11658599"/>
              <a:gd name="connsiteY2350" fmla="*/ 825281 h 6223656"/>
              <a:gd name="connsiteX2351" fmla="*/ 1340533 w 11658599"/>
              <a:gd name="connsiteY2351" fmla="*/ 826581 h 6223656"/>
              <a:gd name="connsiteX2352" fmla="*/ 1374686 w 11658599"/>
              <a:gd name="connsiteY2352" fmla="*/ 847203 h 6223656"/>
              <a:gd name="connsiteX2353" fmla="*/ 1354252 w 11658599"/>
              <a:gd name="connsiteY2353" fmla="*/ 842098 h 6223656"/>
              <a:gd name="connsiteX2354" fmla="*/ 1358055 w 11658599"/>
              <a:gd name="connsiteY2354" fmla="*/ 843941 h 6223656"/>
              <a:gd name="connsiteX2355" fmla="*/ 1308709 w 11658599"/>
              <a:gd name="connsiteY2355" fmla="*/ 827581 h 6223656"/>
              <a:gd name="connsiteX2356" fmla="*/ 1244854 w 11658599"/>
              <a:gd name="connsiteY2356" fmla="*/ 808018 h 6223656"/>
              <a:gd name="connsiteX2357" fmla="*/ 1238213 w 11658599"/>
              <a:gd name="connsiteY2357" fmla="*/ 803852 h 6223656"/>
              <a:gd name="connsiteX2358" fmla="*/ 1228700 w 11658599"/>
              <a:gd name="connsiteY2358" fmla="*/ 802178 h 6223656"/>
              <a:gd name="connsiteX2359" fmla="*/ 1227044 w 11658599"/>
              <a:gd name="connsiteY2359" fmla="*/ 800229 h 6223656"/>
              <a:gd name="connsiteX2360" fmla="*/ 1222492 w 11658599"/>
              <a:gd name="connsiteY2360" fmla="*/ 800468 h 6223656"/>
              <a:gd name="connsiteX2361" fmla="*/ 1220834 w 11658599"/>
              <a:gd name="connsiteY2361" fmla="*/ 798518 h 6223656"/>
              <a:gd name="connsiteX2362" fmla="*/ 1216277 w 11658599"/>
              <a:gd name="connsiteY2362" fmla="*/ 798755 h 6223656"/>
              <a:gd name="connsiteX2363" fmla="*/ 1222492 w 11658599"/>
              <a:gd name="connsiteY2363" fmla="*/ 800468 h 6223656"/>
              <a:gd name="connsiteX2364" fmla="*/ 1228700 w 11658599"/>
              <a:gd name="connsiteY2364" fmla="*/ 802178 h 6223656"/>
              <a:gd name="connsiteX2365" fmla="*/ 1244854 w 11658599"/>
              <a:gd name="connsiteY2365" fmla="*/ 808018 h 6223656"/>
              <a:gd name="connsiteX2366" fmla="*/ 1318665 w 11658599"/>
              <a:gd name="connsiteY2366" fmla="*/ 834365 h 6223656"/>
              <a:gd name="connsiteX2367" fmla="*/ 1343148 w 11658599"/>
              <a:gd name="connsiteY2367" fmla="*/ 844116 h 6223656"/>
              <a:gd name="connsiteX2368" fmla="*/ 1340211 w 11658599"/>
              <a:gd name="connsiteY2368" fmla="*/ 846288 h 6223656"/>
              <a:gd name="connsiteX2369" fmla="*/ 1339117 w 11658599"/>
              <a:gd name="connsiteY2369" fmla="*/ 846214 h 6223656"/>
              <a:gd name="connsiteX2370" fmla="*/ 1331305 w 11658599"/>
              <a:gd name="connsiteY2370" fmla="*/ 843464 h 6223656"/>
              <a:gd name="connsiteX2371" fmla="*/ 1334249 w 11658599"/>
              <a:gd name="connsiteY2371" fmla="*/ 845494 h 6223656"/>
              <a:gd name="connsiteX2372" fmla="*/ 1334900 w 11658599"/>
              <a:gd name="connsiteY2372" fmla="*/ 845927 h 6223656"/>
              <a:gd name="connsiteX2373" fmla="*/ 1332961 w 11658599"/>
              <a:gd name="connsiteY2373" fmla="*/ 845794 h 6223656"/>
              <a:gd name="connsiteX2374" fmla="*/ 1319395 w 11658599"/>
              <a:gd name="connsiteY2374" fmla="*/ 842050 h 6223656"/>
              <a:gd name="connsiteX2375" fmla="*/ 1152576 w 11658599"/>
              <a:gd name="connsiteY2375" fmla="*/ 788375 h 6223656"/>
              <a:gd name="connsiteX2376" fmla="*/ 1305541 w 11658599"/>
              <a:gd name="connsiteY2376" fmla="*/ 843702 h 6223656"/>
              <a:gd name="connsiteX2377" fmla="*/ 1316032 w 11658599"/>
              <a:gd name="connsiteY2377" fmla="*/ 850221 h 6223656"/>
              <a:gd name="connsiteX2378" fmla="*/ 1305773 w 11658599"/>
              <a:gd name="connsiteY2378" fmla="*/ 846128 h 6223656"/>
              <a:gd name="connsiteX2379" fmla="*/ 1219986 w 11658599"/>
              <a:gd name="connsiteY2379" fmla="*/ 818962 h 6223656"/>
              <a:gd name="connsiteX2380" fmla="*/ 1164602 w 11658599"/>
              <a:gd name="connsiteY2380" fmla="*/ 802898 h 6223656"/>
              <a:gd name="connsiteX2381" fmla="*/ 1171567 w 11658599"/>
              <a:gd name="connsiteY2381" fmla="*/ 807560 h 6223656"/>
              <a:gd name="connsiteX2382" fmla="*/ 1171852 w 11658599"/>
              <a:gd name="connsiteY2382" fmla="*/ 807798 h 6223656"/>
              <a:gd name="connsiteX2383" fmla="*/ 1174239 w 11658599"/>
              <a:gd name="connsiteY2383" fmla="*/ 808686 h 6223656"/>
              <a:gd name="connsiteX2384" fmla="*/ 1212722 w 11658599"/>
              <a:gd name="connsiteY2384" fmla="*/ 821671 h 6223656"/>
              <a:gd name="connsiteX2385" fmla="*/ 1184958 w 11658599"/>
              <a:gd name="connsiteY2385" fmla="*/ 817628 h 6223656"/>
              <a:gd name="connsiteX2386" fmla="*/ 1182226 w 11658599"/>
              <a:gd name="connsiteY2386" fmla="*/ 816640 h 6223656"/>
              <a:gd name="connsiteX2387" fmla="*/ 1183058 w 11658599"/>
              <a:gd name="connsiteY2387" fmla="*/ 821117 h 6223656"/>
              <a:gd name="connsiteX2388" fmla="*/ 1174185 w 11658599"/>
              <a:gd name="connsiteY2388" fmla="*/ 816964 h 6223656"/>
              <a:gd name="connsiteX2389" fmla="*/ 1164190 w 11658599"/>
              <a:gd name="connsiteY2389" fmla="*/ 810568 h 6223656"/>
              <a:gd name="connsiteX2390" fmla="*/ 1156382 w 11658599"/>
              <a:gd name="connsiteY2390" fmla="*/ 808369 h 6223656"/>
              <a:gd name="connsiteX2391" fmla="*/ 1179519 w 11658599"/>
              <a:gd name="connsiteY2391" fmla="*/ 820730 h 6223656"/>
              <a:gd name="connsiteX2392" fmla="*/ 1325779 w 11658599"/>
              <a:gd name="connsiteY2392" fmla="*/ 869092 h 6223656"/>
              <a:gd name="connsiteX2393" fmla="*/ 1345388 w 11658599"/>
              <a:gd name="connsiteY2393" fmla="*/ 875483 h 6223656"/>
              <a:gd name="connsiteX2394" fmla="*/ 1353110 w 11658599"/>
              <a:gd name="connsiteY2394" fmla="*/ 878101 h 6223656"/>
              <a:gd name="connsiteX2395" fmla="*/ 1352511 w 11658599"/>
              <a:gd name="connsiteY2395" fmla="*/ 878345 h 6223656"/>
              <a:gd name="connsiteX2396" fmla="*/ 1346746 w 11658599"/>
              <a:gd name="connsiteY2396" fmla="*/ 881048 h 6223656"/>
              <a:gd name="connsiteX2397" fmla="*/ 1345250 w 11658599"/>
              <a:gd name="connsiteY2397" fmla="*/ 882441 h 6223656"/>
              <a:gd name="connsiteX2398" fmla="*/ 1312449 w 11658599"/>
              <a:gd name="connsiteY2398" fmla="*/ 872066 h 6223656"/>
              <a:gd name="connsiteX2399" fmla="*/ 1286493 w 11658599"/>
              <a:gd name="connsiteY2399" fmla="*/ 863454 h 6223656"/>
              <a:gd name="connsiteX2400" fmla="*/ 1275987 w 11658599"/>
              <a:gd name="connsiteY2400" fmla="*/ 857725 h 6223656"/>
              <a:gd name="connsiteX2401" fmla="*/ 1268181 w 11658599"/>
              <a:gd name="connsiteY2401" fmla="*/ 857381 h 6223656"/>
              <a:gd name="connsiteX2402" fmla="*/ 1253202 w 11658599"/>
              <a:gd name="connsiteY2402" fmla="*/ 852410 h 6223656"/>
              <a:gd name="connsiteX2403" fmla="*/ 1208156 w 11658599"/>
              <a:gd name="connsiteY2403" fmla="*/ 837346 h 6223656"/>
              <a:gd name="connsiteX2404" fmla="*/ 1219547 w 11658599"/>
              <a:gd name="connsiteY2404" fmla="*/ 846670 h 6223656"/>
              <a:gd name="connsiteX2405" fmla="*/ 1222253 w 11658599"/>
              <a:gd name="connsiteY2405" fmla="*/ 847366 h 6223656"/>
              <a:gd name="connsiteX2406" fmla="*/ 1225881 w 11658599"/>
              <a:gd name="connsiteY2406" fmla="*/ 850683 h 6223656"/>
              <a:gd name="connsiteX2407" fmla="*/ 1249717 w 11658599"/>
              <a:gd name="connsiteY2407" fmla="*/ 868651 h 6223656"/>
              <a:gd name="connsiteX2408" fmla="*/ 1272379 w 11658599"/>
              <a:gd name="connsiteY2408" fmla="*/ 885191 h 6223656"/>
              <a:gd name="connsiteX2409" fmla="*/ 1275589 w 11658599"/>
              <a:gd name="connsiteY2409" fmla="*/ 887735 h 6223656"/>
              <a:gd name="connsiteX2410" fmla="*/ 1304259 w 11658599"/>
              <a:gd name="connsiteY2410" fmla="*/ 898260 h 6223656"/>
              <a:gd name="connsiteX2411" fmla="*/ 1271910 w 11658599"/>
              <a:gd name="connsiteY2411" fmla="*/ 879336 h 6223656"/>
              <a:gd name="connsiteX2412" fmla="*/ 1256653 w 11658599"/>
              <a:gd name="connsiteY2412" fmla="*/ 867994 h 6223656"/>
              <a:gd name="connsiteX2413" fmla="*/ 1253897 w 11658599"/>
              <a:gd name="connsiteY2413" fmla="*/ 865880 h 6223656"/>
              <a:gd name="connsiteX2414" fmla="*/ 1275935 w 11658599"/>
              <a:gd name="connsiteY2414" fmla="*/ 876929 h 6223656"/>
              <a:gd name="connsiteX2415" fmla="*/ 1312942 w 11658599"/>
              <a:gd name="connsiteY2415" fmla="*/ 893745 h 6223656"/>
              <a:gd name="connsiteX2416" fmla="*/ 1341806 w 11658599"/>
              <a:gd name="connsiteY2416" fmla="*/ 907258 h 6223656"/>
              <a:gd name="connsiteX2417" fmla="*/ 1344133 w 11658599"/>
              <a:gd name="connsiteY2417" fmla="*/ 910964 h 6223656"/>
              <a:gd name="connsiteX2418" fmla="*/ 1347703 w 11658599"/>
              <a:gd name="connsiteY2418" fmla="*/ 914252 h 6223656"/>
              <a:gd name="connsiteX2419" fmla="*/ 1352137 w 11658599"/>
              <a:gd name="connsiteY2419" fmla="*/ 915886 h 6223656"/>
              <a:gd name="connsiteX2420" fmla="*/ 1329573 w 11658599"/>
              <a:gd name="connsiteY2420" fmla="*/ 909124 h 6223656"/>
              <a:gd name="connsiteX2421" fmla="*/ 1374633 w 11658599"/>
              <a:gd name="connsiteY2421" fmla="*/ 927727 h 6223656"/>
              <a:gd name="connsiteX2422" fmla="*/ 1363617 w 11658599"/>
              <a:gd name="connsiteY2422" fmla="*/ 924333 h 6223656"/>
              <a:gd name="connsiteX2423" fmla="*/ 1359814 w 11658599"/>
              <a:gd name="connsiteY2423" fmla="*/ 922930 h 6223656"/>
              <a:gd name="connsiteX2424" fmla="*/ 1329047 w 11658599"/>
              <a:gd name="connsiteY2424" fmla="*/ 910522 h 6223656"/>
              <a:gd name="connsiteX2425" fmla="*/ 1313567 w 11658599"/>
              <a:gd name="connsiteY2425" fmla="*/ 904278 h 6223656"/>
              <a:gd name="connsiteX2426" fmla="*/ 1299607 w 11658599"/>
              <a:gd name="connsiteY2426" fmla="*/ 898647 h 6223656"/>
              <a:gd name="connsiteX2427" fmla="*/ 1286641 w 11658599"/>
              <a:gd name="connsiteY2427" fmla="*/ 895701 h 6223656"/>
              <a:gd name="connsiteX2428" fmla="*/ 1297064 w 11658599"/>
              <a:gd name="connsiteY2428" fmla="*/ 906049 h 6223656"/>
              <a:gd name="connsiteX2429" fmla="*/ 1309219 w 11658599"/>
              <a:gd name="connsiteY2429" fmla="*/ 916456 h 6223656"/>
              <a:gd name="connsiteX2430" fmla="*/ 1305262 w 11658599"/>
              <a:gd name="connsiteY2430" fmla="*/ 915427 h 6223656"/>
              <a:gd name="connsiteX2431" fmla="*/ 1301024 w 11658599"/>
              <a:gd name="connsiteY2431" fmla="*/ 920304 h 6223656"/>
              <a:gd name="connsiteX2432" fmla="*/ 1316882 w 11658599"/>
              <a:gd name="connsiteY2432" fmla="*/ 927067 h 6223656"/>
              <a:gd name="connsiteX2433" fmla="*/ 1317623 w 11658599"/>
              <a:gd name="connsiteY2433" fmla="*/ 929076 h 6223656"/>
              <a:gd name="connsiteX2434" fmla="*/ 1311654 w 11658599"/>
              <a:gd name="connsiteY2434" fmla="*/ 927733 h 6223656"/>
              <a:gd name="connsiteX2435" fmla="*/ 1311085 w 11658599"/>
              <a:gd name="connsiteY2435" fmla="*/ 927304 h 6223656"/>
              <a:gd name="connsiteX2436" fmla="*/ 1310275 w 11658599"/>
              <a:gd name="connsiteY2436" fmla="*/ 927424 h 6223656"/>
              <a:gd name="connsiteX2437" fmla="*/ 1306714 w 11658599"/>
              <a:gd name="connsiteY2437" fmla="*/ 926618 h 6223656"/>
              <a:gd name="connsiteX2438" fmla="*/ 1283899 w 11658599"/>
              <a:gd name="connsiteY2438" fmla="*/ 917893 h 6223656"/>
              <a:gd name="connsiteX2439" fmla="*/ 1119827 w 11658599"/>
              <a:gd name="connsiteY2439" fmla="*/ 851218 h 6223656"/>
              <a:gd name="connsiteX2440" fmla="*/ 1160391 w 11658599"/>
              <a:gd name="connsiteY2440" fmla="*/ 887378 h 6223656"/>
              <a:gd name="connsiteX2441" fmla="*/ 1167883 w 11658599"/>
              <a:gd name="connsiteY2441" fmla="*/ 891150 h 6223656"/>
              <a:gd name="connsiteX2442" fmla="*/ 1157276 w 11658599"/>
              <a:gd name="connsiteY2442" fmla="*/ 890260 h 6223656"/>
              <a:gd name="connsiteX2443" fmla="*/ 1064767 w 11658599"/>
              <a:gd name="connsiteY2443" fmla="*/ 843995 h 6223656"/>
              <a:gd name="connsiteX2444" fmla="*/ 1047881 w 11658599"/>
              <a:gd name="connsiteY2444" fmla="*/ 834600 h 6223656"/>
              <a:gd name="connsiteX2445" fmla="*/ 1062712 w 11658599"/>
              <a:gd name="connsiteY2445" fmla="*/ 844999 h 6223656"/>
              <a:gd name="connsiteX2446" fmla="*/ 1026231 w 11658599"/>
              <a:gd name="connsiteY2446" fmla="*/ 838538 h 6223656"/>
              <a:gd name="connsiteX2447" fmla="*/ 979131 w 11658599"/>
              <a:gd name="connsiteY2447" fmla="*/ 828619 h 6223656"/>
              <a:gd name="connsiteX2448" fmla="*/ 964323 w 11658599"/>
              <a:gd name="connsiteY2448" fmla="*/ 823120 h 6223656"/>
              <a:gd name="connsiteX2449" fmla="*/ 1113680 w 11658599"/>
              <a:gd name="connsiteY2449" fmla="*/ 900928 h 6223656"/>
              <a:gd name="connsiteX2450" fmla="*/ 1129658 w 11658599"/>
              <a:gd name="connsiteY2450" fmla="*/ 908943 h 6223656"/>
              <a:gd name="connsiteX2451" fmla="*/ 1154079 w 11658599"/>
              <a:gd name="connsiteY2451" fmla="*/ 927624 h 6223656"/>
              <a:gd name="connsiteX2452" fmla="*/ 1140777 w 11658599"/>
              <a:gd name="connsiteY2452" fmla="*/ 923970 h 6223656"/>
              <a:gd name="connsiteX2453" fmla="*/ 1185118 w 11658599"/>
              <a:gd name="connsiteY2453" fmla="*/ 955424 h 6223656"/>
              <a:gd name="connsiteX2454" fmla="*/ 1170229 w 11658599"/>
              <a:gd name="connsiteY2454" fmla="*/ 953466 h 6223656"/>
              <a:gd name="connsiteX2455" fmla="*/ 1155291 w 11658599"/>
              <a:gd name="connsiteY2455" fmla="*/ 960411 h 6223656"/>
              <a:gd name="connsiteX2456" fmla="*/ 1143737 w 11658599"/>
              <a:gd name="connsiteY2456" fmla="*/ 965581 h 6223656"/>
              <a:gd name="connsiteX2457" fmla="*/ 1133580 w 11658599"/>
              <a:gd name="connsiteY2457" fmla="*/ 956303 h 6223656"/>
              <a:gd name="connsiteX2458" fmla="*/ 1116249 w 11658599"/>
              <a:gd name="connsiteY2458" fmla="*/ 945190 h 6223656"/>
              <a:gd name="connsiteX2459" fmla="*/ 1126018 w 11658599"/>
              <a:gd name="connsiteY2459" fmla="*/ 958899 h 6223656"/>
              <a:gd name="connsiteX2460" fmla="*/ 1132427 w 11658599"/>
              <a:gd name="connsiteY2460" fmla="*/ 963566 h 6223656"/>
              <a:gd name="connsiteX2461" fmla="*/ 1130831 w 11658599"/>
              <a:gd name="connsiteY2461" fmla="*/ 961861 h 6223656"/>
              <a:gd name="connsiteX2462" fmla="*/ 1129498 w 11658599"/>
              <a:gd name="connsiteY2462" fmla="*/ 960614 h 6223656"/>
              <a:gd name="connsiteX2463" fmla="*/ 1132232 w 11658599"/>
              <a:gd name="connsiteY2463" fmla="*/ 961958 h 6223656"/>
              <a:gd name="connsiteX2464" fmla="*/ 1134852 w 11658599"/>
              <a:gd name="connsiteY2464" fmla="*/ 964223 h 6223656"/>
              <a:gd name="connsiteX2465" fmla="*/ 1138310 w 11658599"/>
              <a:gd name="connsiteY2465" fmla="*/ 977019 h 6223656"/>
              <a:gd name="connsiteX2466" fmla="*/ 1183569 w 11658599"/>
              <a:gd name="connsiteY2466" fmla="*/ 1010610 h 6223656"/>
              <a:gd name="connsiteX2467" fmla="*/ 1186979 w 11658599"/>
              <a:gd name="connsiteY2467" fmla="*/ 1020508 h 6223656"/>
              <a:gd name="connsiteX2468" fmla="*/ 1204641 w 11658599"/>
              <a:gd name="connsiteY2468" fmla="*/ 1035605 h 6223656"/>
              <a:gd name="connsiteX2469" fmla="*/ 1208283 w 11658599"/>
              <a:gd name="connsiteY2469" fmla="*/ 1037876 h 6223656"/>
              <a:gd name="connsiteX2470" fmla="*/ 1202727 w 11658599"/>
              <a:gd name="connsiteY2470" fmla="*/ 1035654 h 6223656"/>
              <a:gd name="connsiteX2471" fmla="*/ 1186880 w 11658599"/>
              <a:gd name="connsiteY2471" fmla="*/ 1029168 h 6223656"/>
              <a:gd name="connsiteX2472" fmla="*/ 1110269 w 11658599"/>
              <a:gd name="connsiteY2472" fmla="*/ 977968 h 6223656"/>
              <a:gd name="connsiteX2473" fmla="*/ 1042681 w 11658599"/>
              <a:gd name="connsiteY2473" fmla="*/ 927516 h 6223656"/>
              <a:gd name="connsiteX2474" fmla="*/ 1036932 w 11658599"/>
              <a:gd name="connsiteY2474" fmla="*/ 926506 h 6223656"/>
              <a:gd name="connsiteX2475" fmla="*/ 1023623 w 11658599"/>
              <a:gd name="connsiteY2475" fmla="*/ 923284 h 6223656"/>
              <a:gd name="connsiteX2476" fmla="*/ 1043905 w 11658599"/>
              <a:gd name="connsiteY2476" fmla="*/ 940732 h 6223656"/>
              <a:gd name="connsiteX2477" fmla="*/ 1022183 w 11658599"/>
              <a:gd name="connsiteY2477" fmla="*/ 927196 h 6223656"/>
              <a:gd name="connsiteX2478" fmla="*/ 1020196 w 11658599"/>
              <a:gd name="connsiteY2478" fmla="*/ 933415 h 6223656"/>
              <a:gd name="connsiteX2479" fmla="*/ 1011844 w 11658599"/>
              <a:gd name="connsiteY2479" fmla="*/ 930670 h 6223656"/>
              <a:gd name="connsiteX2480" fmla="*/ 1031342 w 11658599"/>
              <a:gd name="connsiteY2480" fmla="*/ 946470 h 6223656"/>
              <a:gd name="connsiteX2481" fmla="*/ 1038065 w 11658599"/>
              <a:gd name="connsiteY2481" fmla="*/ 950311 h 6223656"/>
              <a:gd name="connsiteX2482" fmla="*/ 1041631 w 11658599"/>
              <a:gd name="connsiteY2482" fmla="*/ 951299 h 6223656"/>
              <a:gd name="connsiteX2483" fmla="*/ 1039741 w 11658599"/>
              <a:gd name="connsiteY2483" fmla="*/ 953275 h 6223656"/>
              <a:gd name="connsiteX2484" fmla="*/ 1065825 w 11658599"/>
              <a:gd name="connsiteY2484" fmla="*/ 974412 h 6223656"/>
              <a:gd name="connsiteX2485" fmla="*/ 1075043 w 11658599"/>
              <a:gd name="connsiteY2485" fmla="*/ 977995 h 6223656"/>
              <a:gd name="connsiteX2486" fmla="*/ 1096423 w 11658599"/>
              <a:gd name="connsiteY2486" fmla="*/ 985234 h 6223656"/>
              <a:gd name="connsiteX2487" fmla="*/ 1121137 w 11658599"/>
              <a:gd name="connsiteY2487" fmla="*/ 997413 h 6223656"/>
              <a:gd name="connsiteX2488" fmla="*/ 1076444 w 11658599"/>
              <a:gd name="connsiteY2488" fmla="*/ 982714 h 6223656"/>
              <a:gd name="connsiteX2489" fmla="*/ 1075935 w 11658599"/>
              <a:gd name="connsiteY2489" fmla="*/ 982603 h 6223656"/>
              <a:gd name="connsiteX2490" fmla="*/ 1083048 w 11658599"/>
              <a:gd name="connsiteY2490" fmla="*/ 988368 h 6223656"/>
              <a:gd name="connsiteX2491" fmla="*/ 1146908 w 11658599"/>
              <a:gd name="connsiteY2491" fmla="*/ 1034375 h 6223656"/>
              <a:gd name="connsiteX2492" fmla="*/ 1169437 w 11658599"/>
              <a:gd name="connsiteY2492" fmla="*/ 1049736 h 6223656"/>
              <a:gd name="connsiteX2493" fmla="*/ 1163670 w 11658599"/>
              <a:gd name="connsiteY2493" fmla="*/ 1047321 h 6223656"/>
              <a:gd name="connsiteX2494" fmla="*/ 1084704 w 11658599"/>
              <a:gd name="connsiteY2494" fmla="*/ 1018846 h 6223656"/>
              <a:gd name="connsiteX2495" fmla="*/ 1098534 w 11658599"/>
              <a:gd name="connsiteY2495" fmla="*/ 1027511 h 6223656"/>
              <a:gd name="connsiteX2496" fmla="*/ 1187132 w 11658599"/>
              <a:gd name="connsiteY2496" fmla="*/ 1072813 h 6223656"/>
              <a:gd name="connsiteX2497" fmla="*/ 1194829 w 11658599"/>
              <a:gd name="connsiteY2497" fmla="*/ 1076893 h 6223656"/>
              <a:gd name="connsiteX2498" fmla="*/ 1198220 w 11658599"/>
              <a:gd name="connsiteY2498" fmla="*/ 1081933 h 6223656"/>
              <a:gd name="connsiteX2499" fmla="*/ 1223275 w 11658599"/>
              <a:gd name="connsiteY2499" fmla="*/ 1091959 h 6223656"/>
              <a:gd name="connsiteX2500" fmla="*/ 1232715 w 11658599"/>
              <a:gd name="connsiteY2500" fmla="*/ 1096959 h 6223656"/>
              <a:gd name="connsiteX2501" fmla="*/ 1208058 w 11658599"/>
              <a:gd name="connsiteY2501" fmla="*/ 1090050 h 6223656"/>
              <a:gd name="connsiteX2502" fmla="*/ 1209918 w 11658599"/>
              <a:gd name="connsiteY2502" fmla="*/ 1091510 h 6223656"/>
              <a:gd name="connsiteX2503" fmla="*/ 1252253 w 11658599"/>
              <a:gd name="connsiteY2503" fmla="*/ 1127335 h 6223656"/>
              <a:gd name="connsiteX2504" fmla="*/ 1184213 w 11658599"/>
              <a:gd name="connsiteY2504" fmla="*/ 1088221 h 6223656"/>
              <a:gd name="connsiteX2505" fmla="*/ 1168648 w 11658599"/>
              <a:gd name="connsiteY2505" fmla="*/ 1080688 h 6223656"/>
              <a:gd name="connsiteX2506" fmla="*/ 1183419 w 11658599"/>
              <a:gd name="connsiteY2506" fmla="*/ 1098436 h 6223656"/>
              <a:gd name="connsiteX2507" fmla="*/ 1179708 w 11658599"/>
              <a:gd name="connsiteY2507" fmla="*/ 1096465 h 6223656"/>
              <a:gd name="connsiteX2508" fmla="*/ 1067292 w 11658599"/>
              <a:gd name="connsiteY2508" fmla="*/ 1034815 h 6223656"/>
              <a:gd name="connsiteX2509" fmla="*/ 1032513 w 11658599"/>
              <a:gd name="connsiteY2509" fmla="*/ 1017400 h 6223656"/>
              <a:gd name="connsiteX2510" fmla="*/ 1053360 w 11658599"/>
              <a:gd name="connsiteY2510" fmla="*/ 1030214 h 6223656"/>
              <a:gd name="connsiteX2511" fmla="*/ 1109646 w 11658599"/>
              <a:gd name="connsiteY2511" fmla="*/ 1062773 h 6223656"/>
              <a:gd name="connsiteX2512" fmla="*/ 1173241 w 11658599"/>
              <a:gd name="connsiteY2512" fmla="*/ 1099097 h 6223656"/>
              <a:gd name="connsiteX2513" fmla="*/ 1111862 w 11658599"/>
              <a:gd name="connsiteY2513" fmla="*/ 1085617 h 6223656"/>
              <a:gd name="connsiteX2514" fmla="*/ 1047779 w 11658599"/>
              <a:gd name="connsiteY2514" fmla="*/ 1060051 h 6223656"/>
              <a:gd name="connsiteX2515" fmla="*/ 1075802 w 11658599"/>
              <a:gd name="connsiteY2515" fmla="*/ 1079862 h 6223656"/>
              <a:gd name="connsiteX2516" fmla="*/ 1088474 w 11658599"/>
              <a:gd name="connsiteY2516" fmla="*/ 1090963 h 6223656"/>
              <a:gd name="connsiteX2517" fmla="*/ 1232671 w 11658599"/>
              <a:gd name="connsiteY2517" fmla="*/ 1180515 h 6223656"/>
              <a:gd name="connsiteX2518" fmla="*/ 1237646 w 11658599"/>
              <a:gd name="connsiteY2518" fmla="*/ 1192911 h 6223656"/>
              <a:gd name="connsiteX2519" fmla="*/ 1277292 w 11658599"/>
              <a:gd name="connsiteY2519" fmla="*/ 1216119 h 6223656"/>
              <a:gd name="connsiteX2520" fmla="*/ 1273436 w 11658599"/>
              <a:gd name="connsiteY2520" fmla="*/ 1230184 h 6223656"/>
              <a:gd name="connsiteX2521" fmla="*/ 1320853 w 11658599"/>
              <a:gd name="connsiteY2521" fmla="*/ 1264733 h 6223656"/>
              <a:gd name="connsiteX2522" fmla="*/ 1279053 w 11658599"/>
              <a:gd name="connsiteY2522" fmla="*/ 1240568 h 6223656"/>
              <a:gd name="connsiteX2523" fmla="*/ 1246421 w 11658599"/>
              <a:gd name="connsiteY2523" fmla="*/ 1226249 h 6223656"/>
              <a:gd name="connsiteX2524" fmla="*/ 1244661 w 11658599"/>
              <a:gd name="connsiteY2524" fmla="*/ 1225147 h 6223656"/>
              <a:gd name="connsiteX2525" fmla="*/ 1245061 w 11658599"/>
              <a:gd name="connsiteY2525" fmla="*/ 1223135 h 6223656"/>
              <a:gd name="connsiteX2526" fmla="*/ 1242623 w 11658599"/>
              <a:gd name="connsiteY2526" fmla="*/ 1217770 h 6223656"/>
              <a:gd name="connsiteX2527" fmla="*/ 1240101 w 11658599"/>
              <a:gd name="connsiteY2527" fmla="*/ 1218197 h 6223656"/>
              <a:gd name="connsiteX2528" fmla="*/ 1239041 w 11658599"/>
              <a:gd name="connsiteY2528" fmla="*/ 1220823 h 6223656"/>
              <a:gd name="connsiteX2529" fmla="*/ 1239728 w 11658599"/>
              <a:gd name="connsiteY2529" fmla="*/ 1222059 h 6223656"/>
              <a:gd name="connsiteX2530" fmla="*/ 1212852 w 11658599"/>
              <a:gd name="connsiteY2530" fmla="*/ 1205228 h 6223656"/>
              <a:gd name="connsiteX2531" fmla="*/ 1255212 w 11658599"/>
              <a:gd name="connsiteY2531" fmla="*/ 1244434 h 6223656"/>
              <a:gd name="connsiteX2532" fmla="*/ 1250136 w 11658599"/>
              <a:gd name="connsiteY2532" fmla="*/ 1243843 h 6223656"/>
              <a:gd name="connsiteX2533" fmla="*/ 1141129 w 11658599"/>
              <a:gd name="connsiteY2533" fmla="*/ 1193477 h 6223656"/>
              <a:gd name="connsiteX2534" fmla="*/ 1078993 w 11658599"/>
              <a:gd name="connsiteY2534" fmla="*/ 1160745 h 6223656"/>
              <a:gd name="connsiteX2535" fmla="*/ 1039938 w 11658599"/>
              <a:gd name="connsiteY2535" fmla="*/ 1138732 h 6223656"/>
              <a:gd name="connsiteX2536" fmla="*/ 1024904 w 11658599"/>
              <a:gd name="connsiteY2536" fmla="*/ 1130932 h 6223656"/>
              <a:gd name="connsiteX2537" fmla="*/ 1022336 w 11658599"/>
              <a:gd name="connsiteY2537" fmla="*/ 1141282 h 6223656"/>
              <a:gd name="connsiteX2538" fmla="*/ 1039450 w 11658599"/>
              <a:gd name="connsiteY2538" fmla="*/ 1152581 h 6223656"/>
              <a:gd name="connsiteX2539" fmla="*/ 1063709 w 11658599"/>
              <a:gd name="connsiteY2539" fmla="*/ 1164081 h 6223656"/>
              <a:gd name="connsiteX2540" fmla="*/ 1108952 w 11658599"/>
              <a:gd name="connsiteY2540" fmla="*/ 1190777 h 6223656"/>
              <a:gd name="connsiteX2541" fmla="*/ 1102769 w 11658599"/>
              <a:gd name="connsiteY2541" fmla="*/ 1190224 h 6223656"/>
              <a:gd name="connsiteX2542" fmla="*/ 1149133 w 11658599"/>
              <a:gd name="connsiteY2542" fmla="*/ 1216502 h 6223656"/>
              <a:gd name="connsiteX2543" fmla="*/ 1191858 w 11658599"/>
              <a:gd name="connsiteY2543" fmla="*/ 1241777 h 6223656"/>
              <a:gd name="connsiteX2544" fmla="*/ 1174350 w 11658599"/>
              <a:gd name="connsiteY2544" fmla="*/ 1235203 h 6223656"/>
              <a:gd name="connsiteX2545" fmla="*/ 1175733 w 11658599"/>
              <a:gd name="connsiteY2545" fmla="*/ 1238764 h 6223656"/>
              <a:gd name="connsiteX2546" fmla="*/ 1177026 w 11658599"/>
              <a:gd name="connsiteY2546" fmla="*/ 1240230 h 6223656"/>
              <a:gd name="connsiteX2547" fmla="*/ 1214841 w 11658599"/>
              <a:gd name="connsiteY2547" fmla="*/ 1255482 h 6223656"/>
              <a:gd name="connsiteX2548" fmla="*/ 1213355 w 11658599"/>
              <a:gd name="connsiteY2548" fmla="*/ 1254494 h 6223656"/>
              <a:gd name="connsiteX2549" fmla="*/ 1253910 w 11658599"/>
              <a:gd name="connsiteY2549" fmla="*/ 1278484 h 6223656"/>
              <a:gd name="connsiteX2550" fmla="*/ 1247174 w 11658599"/>
              <a:gd name="connsiteY2550" fmla="*/ 1275373 h 6223656"/>
              <a:gd name="connsiteX2551" fmla="*/ 1243779 w 11658599"/>
              <a:gd name="connsiteY2551" fmla="*/ 1273422 h 6223656"/>
              <a:gd name="connsiteX2552" fmla="*/ 1221842 w 11658599"/>
              <a:gd name="connsiteY2552" fmla="*/ 1265706 h 6223656"/>
              <a:gd name="connsiteX2553" fmla="*/ 1191375 w 11658599"/>
              <a:gd name="connsiteY2553" fmla="*/ 1258094 h 6223656"/>
              <a:gd name="connsiteX2554" fmla="*/ 1262585 w 11658599"/>
              <a:gd name="connsiteY2554" fmla="*/ 1287209 h 6223656"/>
              <a:gd name="connsiteX2555" fmla="*/ 1257186 w 11658599"/>
              <a:gd name="connsiteY2555" fmla="*/ 1290715 h 6223656"/>
              <a:gd name="connsiteX2556" fmla="*/ 1210822 w 11658599"/>
              <a:gd name="connsiteY2556" fmla="*/ 1274388 h 6223656"/>
              <a:gd name="connsiteX2557" fmla="*/ 1164548 w 11658599"/>
              <a:gd name="connsiteY2557" fmla="*/ 1247922 h 6223656"/>
              <a:gd name="connsiteX2558" fmla="*/ 1105006 w 11658599"/>
              <a:gd name="connsiteY2558" fmla="*/ 1213868 h 6223656"/>
              <a:gd name="connsiteX2559" fmla="*/ 1121283 w 11658599"/>
              <a:gd name="connsiteY2559" fmla="*/ 1218501 h 6223656"/>
              <a:gd name="connsiteX2560" fmla="*/ 1148456 w 11658599"/>
              <a:gd name="connsiteY2560" fmla="*/ 1228775 h 6223656"/>
              <a:gd name="connsiteX2561" fmla="*/ 1138534 w 11658599"/>
              <a:gd name="connsiteY2561" fmla="*/ 1221502 h 6223656"/>
              <a:gd name="connsiteX2562" fmla="*/ 1088684 w 11658599"/>
              <a:gd name="connsiteY2562" fmla="*/ 1194233 h 6223656"/>
              <a:gd name="connsiteX2563" fmla="*/ 1065410 w 11658599"/>
              <a:gd name="connsiteY2563" fmla="*/ 1178663 h 6223656"/>
              <a:gd name="connsiteX2564" fmla="*/ 1065588 w 11658599"/>
              <a:gd name="connsiteY2564" fmla="*/ 1179353 h 6223656"/>
              <a:gd name="connsiteX2565" fmla="*/ 1051142 w 11658599"/>
              <a:gd name="connsiteY2565" fmla="*/ 1175890 h 6223656"/>
              <a:gd name="connsiteX2566" fmla="*/ 1045769 w 11658599"/>
              <a:gd name="connsiteY2566" fmla="*/ 1174492 h 6223656"/>
              <a:gd name="connsiteX2567" fmla="*/ 1052914 w 11658599"/>
              <a:gd name="connsiteY2567" fmla="*/ 1179764 h 6223656"/>
              <a:gd name="connsiteX2568" fmla="*/ 1091189 w 11658599"/>
              <a:gd name="connsiteY2568" fmla="*/ 1206169 h 6223656"/>
              <a:gd name="connsiteX2569" fmla="*/ 1041601 w 11658599"/>
              <a:gd name="connsiteY2569" fmla="*/ 1179306 h 6223656"/>
              <a:gd name="connsiteX2570" fmla="*/ 987901 w 11658599"/>
              <a:gd name="connsiteY2570" fmla="*/ 1151509 h 6223656"/>
              <a:gd name="connsiteX2571" fmla="*/ 990887 w 11658599"/>
              <a:gd name="connsiteY2571" fmla="*/ 1159200 h 6223656"/>
              <a:gd name="connsiteX2572" fmla="*/ 990816 w 11658599"/>
              <a:gd name="connsiteY2572" fmla="*/ 1159392 h 6223656"/>
              <a:gd name="connsiteX2573" fmla="*/ 996517 w 11658599"/>
              <a:gd name="connsiteY2573" fmla="*/ 1161085 h 6223656"/>
              <a:gd name="connsiteX2574" fmla="*/ 1046319 w 11658599"/>
              <a:gd name="connsiteY2574" fmla="*/ 1194270 h 6223656"/>
              <a:gd name="connsiteX2575" fmla="*/ 927793 w 11658599"/>
              <a:gd name="connsiteY2575" fmla="*/ 1139899 h 6223656"/>
              <a:gd name="connsiteX2576" fmla="*/ 877344 w 11658599"/>
              <a:gd name="connsiteY2576" fmla="*/ 1122485 h 6223656"/>
              <a:gd name="connsiteX2577" fmla="*/ 876406 w 11658599"/>
              <a:gd name="connsiteY2577" fmla="*/ 1122116 h 6223656"/>
              <a:gd name="connsiteX2578" fmla="*/ 904130 w 11658599"/>
              <a:gd name="connsiteY2578" fmla="*/ 1141267 h 6223656"/>
              <a:gd name="connsiteX2579" fmla="*/ 951790 w 11658599"/>
              <a:gd name="connsiteY2579" fmla="*/ 1167673 h 6223656"/>
              <a:gd name="connsiteX2580" fmla="*/ 1025981 w 11658599"/>
              <a:gd name="connsiteY2580" fmla="*/ 1220164 h 6223656"/>
              <a:gd name="connsiteX2581" fmla="*/ 993567 w 11658599"/>
              <a:gd name="connsiteY2581" fmla="*/ 1201972 h 6223656"/>
              <a:gd name="connsiteX2582" fmla="*/ 979222 w 11658599"/>
              <a:gd name="connsiteY2582" fmla="*/ 1195482 h 6223656"/>
              <a:gd name="connsiteX2583" fmla="*/ 932510 w 11658599"/>
              <a:gd name="connsiteY2583" fmla="*/ 1190135 h 6223656"/>
              <a:gd name="connsiteX2584" fmla="*/ 999584 w 11658599"/>
              <a:gd name="connsiteY2584" fmla="*/ 1232329 h 6223656"/>
              <a:gd name="connsiteX2585" fmla="*/ 930426 w 11658599"/>
              <a:gd name="connsiteY2585" fmla="*/ 1206999 h 6223656"/>
              <a:gd name="connsiteX2586" fmla="*/ 861209 w 11658599"/>
              <a:gd name="connsiteY2586" fmla="*/ 1175347 h 6223656"/>
              <a:gd name="connsiteX2587" fmla="*/ 825644 w 11658599"/>
              <a:gd name="connsiteY2587" fmla="*/ 1170673 h 6223656"/>
              <a:gd name="connsiteX2588" fmla="*/ 799719 w 11658599"/>
              <a:gd name="connsiteY2588" fmla="*/ 1158736 h 6223656"/>
              <a:gd name="connsiteX2589" fmla="*/ 999273 w 11658599"/>
              <a:gd name="connsiteY2589" fmla="*/ 1279788 h 6223656"/>
              <a:gd name="connsiteX2590" fmla="*/ 1160236 w 11658599"/>
              <a:gd name="connsiteY2590" fmla="*/ 1369730 h 6223656"/>
              <a:gd name="connsiteX2591" fmla="*/ 1156608 w 11658599"/>
              <a:gd name="connsiteY2591" fmla="*/ 1371780 h 6223656"/>
              <a:gd name="connsiteX2592" fmla="*/ 1161396 w 11658599"/>
              <a:gd name="connsiteY2592" fmla="*/ 1372840 h 6223656"/>
              <a:gd name="connsiteX2593" fmla="*/ 1158132 w 11658599"/>
              <a:gd name="connsiteY2593" fmla="*/ 1378232 h 6223656"/>
              <a:gd name="connsiteX2594" fmla="*/ 981542 w 11658599"/>
              <a:gd name="connsiteY2594" fmla="*/ 1280228 h 6223656"/>
              <a:gd name="connsiteX2595" fmla="*/ 670780 w 11658599"/>
              <a:gd name="connsiteY2595" fmla="*/ 1133275 h 6223656"/>
              <a:gd name="connsiteX2596" fmla="*/ 663169 w 11658599"/>
              <a:gd name="connsiteY2596" fmla="*/ 1121831 h 6223656"/>
              <a:gd name="connsiteX2597" fmla="*/ 670780 w 11658599"/>
              <a:gd name="connsiteY2597" fmla="*/ 1133275 h 6223656"/>
              <a:gd name="connsiteX2598" fmla="*/ 755708 w 11658599"/>
              <a:gd name="connsiteY2598" fmla="*/ 1196762 h 6223656"/>
              <a:gd name="connsiteX2599" fmla="*/ 679501 w 11658599"/>
              <a:gd name="connsiteY2599" fmla="*/ 1164450 h 6223656"/>
              <a:gd name="connsiteX2600" fmla="*/ 653760 w 11658599"/>
              <a:gd name="connsiteY2600" fmla="*/ 1168990 h 6223656"/>
              <a:gd name="connsiteX2601" fmla="*/ 514218 w 11658599"/>
              <a:gd name="connsiteY2601" fmla="*/ 1102725 h 6223656"/>
              <a:gd name="connsiteX2602" fmla="*/ 512312 w 11658599"/>
              <a:gd name="connsiteY2602" fmla="*/ 1100138 h 6223656"/>
              <a:gd name="connsiteX2603" fmla="*/ 512237 w 11658599"/>
              <a:gd name="connsiteY2603" fmla="*/ 1100037 h 6223656"/>
              <a:gd name="connsiteX2604" fmla="*/ 508363 w 11658599"/>
              <a:gd name="connsiteY2604" fmla="*/ 1094774 h 6223656"/>
              <a:gd name="connsiteX2605" fmla="*/ 507204 w 11658599"/>
              <a:gd name="connsiteY2605" fmla="*/ 1093201 h 6223656"/>
              <a:gd name="connsiteX2606" fmla="*/ 504850 w 11658599"/>
              <a:gd name="connsiteY2606" fmla="*/ 1090003 h 6223656"/>
              <a:gd name="connsiteX2607" fmla="*/ 504997 w 11658599"/>
              <a:gd name="connsiteY2607" fmla="*/ 1090203 h 6223656"/>
              <a:gd name="connsiteX2608" fmla="*/ 507204 w 11658599"/>
              <a:gd name="connsiteY2608" fmla="*/ 1093201 h 6223656"/>
              <a:gd name="connsiteX2609" fmla="*/ 512237 w 11658599"/>
              <a:gd name="connsiteY2609" fmla="*/ 1100037 h 6223656"/>
              <a:gd name="connsiteX2610" fmla="*/ 514218 w 11658599"/>
              <a:gd name="connsiteY2610" fmla="*/ 1102725 h 6223656"/>
              <a:gd name="connsiteX2611" fmla="*/ 536649 w 11658599"/>
              <a:gd name="connsiteY2611" fmla="*/ 1120510 h 6223656"/>
              <a:gd name="connsiteX2612" fmla="*/ 529134 w 11658599"/>
              <a:gd name="connsiteY2612" fmla="*/ 1117998 h 6223656"/>
              <a:gd name="connsiteX2613" fmla="*/ 559334 w 11658599"/>
              <a:gd name="connsiteY2613" fmla="*/ 1154319 h 6223656"/>
              <a:gd name="connsiteX2614" fmla="*/ 565779 w 11658599"/>
              <a:gd name="connsiteY2614" fmla="*/ 1158195 h 6223656"/>
              <a:gd name="connsiteX2615" fmla="*/ 555507 w 11658599"/>
              <a:gd name="connsiteY2615" fmla="*/ 1152419 h 6223656"/>
              <a:gd name="connsiteX2616" fmla="*/ 445675 w 11658599"/>
              <a:gd name="connsiteY2616" fmla="*/ 1109162 h 6223656"/>
              <a:gd name="connsiteX2617" fmla="*/ 462260 w 11658599"/>
              <a:gd name="connsiteY2617" fmla="*/ 1136802 h 6223656"/>
              <a:gd name="connsiteX2618" fmla="*/ 469078 w 11658599"/>
              <a:gd name="connsiteY2618" fmla="*/ 1141544 h 6223656"/>
              <a:gd name="connsiteX2619" fmla="*/ 503965 w 11658599"/>
              <a:gd name="connsiteY2619" fmla="*/ 1161761 h 6223656"/>
              <a:gd name="connsiteX2620" fmla="*/ 561830 w 11658599"/>
              <a:gd name="connsiteY2620" fmla="*/ 1203647 h 6223656"/>
              <a:gd name="connsiteX2621" fmla="*/ 505497 w 11658599"/>
              <a:gd name="connsiteY2621" fmla="*/ 1175717 h 6223656"/>
              <a:gd name="connsiteX2622" fmla="*/ 503220 w 11658599"/>
              <a:gd name="connsiteY2622" fmla="*/ 1174303 h 6223656"/>
              <a:gd name="connsiteX2623" fmla="*/ 500549 w 11658599"/>
              <a:gd name="connsiteY2623" fmla="*/ 1173386 h 6223656"/>
              <a:gd name="connsiteX2624" fmla="*/ 475299 w 11658599"/>
              <a:gd name="connsiteY2624" fmla="*/ 1162977 h 6223656"/>
              <a:gd name="connsiteX2625" fmla="*/ 461762 w 11658599"/>
              <a:gd name="connsiteY2625" fmla="*/ 1164874 h 6223656"/>
              <a:gd name="connsiteX2626" fmla="*/ 465851 w 11658599"/>
              <a:gd name="connsiteY2626" fmla="*/ 1169736 h 6223656"/>
              <a:gd name="connsiteX2627" fmla="*/ 626758 w 11658599"/>
              <a:gd name="connsiteY2627" fmla="*/ 1256385 h 6223656"/>
              <a:gd name="connsiteX2628" fmla="*/ 679771 w 11658599"/>
              <a:gd name="connsiteY2628" fmla="*/ 1296731 h 6223656"/>
              <a:gd name="connsiteX2629" fmla="*/ 611215 w 11658599"/>
              <a:gd name="connsiteY2629" fmla="*/ 1259756 h 6223656"/>
              <a:gd name="connsiteX2630" fmla="*/ 555137 w 11658599"/>
              <a:gd name="connsiteY2630" fmla="*/ 1231451 h 6223656"/>
              <a:gd name="connsiteX2631" fmla="*/ 545046 w 11658599"/>
              <a:gd name="connsiteY2631" fmla="*/ 1233744 h 6223656"/>
              <a:gd name="connsiteX2632" fmla="*/ 568011 w 11658599"/>
              <a:gd name="connsiteY2632" fmla="*/ 1248298 h 6223656"/>
              <a:gd name="connsiteX2633" fmla="*/ 784255 w 11658599"/>
              <a:gd name="connsiteY2633" fmla="*/ 1364406 h 6223656"/>
              <a:gd name="connsiteX2634" fmla="*/ 795832 w 11658599"/>
              <a:gd name="connsiteY2634" fmla="*/ 1391094 h 6223656"/>
              <a:gd name="connsiteX2635" fmla="*/ 593434 w 11658599"/>
              <a:gd name="connsiteY2635" fmla="*/ 1283946 h 6223656"/>
              <a:gd name="connsiteX2636" fmla="*/ 593034 w 11658599"/>
              <a:gd name="connsiteY2636" fmla="*/ 1286752 h 6223656"/>
              <a:gd name="connsiteX2637" fmla="*/ 593735 w 11658599"/>
              <a:gd name="connsiteY2637" fmla="*/ 1287139 h 6223656"/>
              <a:gd name="connsiteX2638" fmla="*/ 679247 w 11658599"/>
              <a:gd name="connsiteY2638" fmla="*/ 1341768 h 6223656"/>
              <a:gd name="connsiteX2639" fmla="*/ 583331 w 11658599"/>
              <a:gd name="connsiteY2639" fmla="*/ 1296810 h 6223656"/>
              <a:gd name="connsiteX2640" fmla="*/ 536036 w 11658599"/>
              <a:gd name="connsiteY2640" fmla="*/ 1270681 h 6223656"/>
              <a:gd name="connsiteX2641" fmla="*/ 556403 w 11658599"/>
              <a:gd name="connsiteY2641" fmla="*/ 1285405 h 6223656"/>
              <a:gd name="connsiteX2642" fmla="*/ 557886 w 11658599"/>
              <a:gd name="connsiteY2642" fmla="*/ 1286359 h 6223656"/>
              <a:gd name="connsiteX2643" fmla="*/ 634849 w 11658599"/>
              <a:gd name="connsiteY2643" fmla="*/ 1341183 h 6223656"/>
              <a:gd name="connsiteX2644" fmla="*/ 682505 w 11658599"/>
              <a:gd name="connsiteY2644" fmla="*/ 1373709 h 6223656"/>
              <a:gd name="connsiteX2645" fmla="*/ 672655 w 11658599"/>
              <a:gd name="connsiteY2645" fmla="*/ 1369455 h 6223656"/>
              <a:gd name="connsiteX2646" fmla="*/ 1830792 w 11658599"/>
              <a:gd name="connsiteY2646" fmla="*/ 2206773 h 6223656"/>
              <a:gd name="connsiteX2647" fmla="*/ 1832828 w 11658599"/>
              <a:gd name="connsiteY2647" fmla="*/ 2208533 h 6223656"/>
              <a:gd name="connsiteX2648" fmla="*/ 1890610 w 11658599"/>
              <a:gd name="connsiteY2648" fmla="*/ 2251264 h 6223656"/>
              <a:gd name="connsiteX2649" fmla="*/ 1892323 w 11658599"/>
              <a:gd name="connsiteY2649" fmla="*/ 2251259 h 6223656"/>
              <a:gd name="connsiteX2650" fmla="*/ 1926173 w 11658599"/>
              <a:gd name="connsiteY2650" fmla="*/ 2275732 h 6223656"/>
              <a:gd name="connsiteX2651" fmla="*/ 1924222 w 11658599"/>
              <a:gd name="connsiteY2651" fmla="*/ 2274856 h 6223656"/>
              <a:gd name="connsiteX2652" fmla="*/ 1903891 w 11658599"/>
              <a:gd name="connsiteY2652" fmla="*/ 2276115 h 6223656"/>
              <a:gd name="connsiteX2653" fmla="*/ 1915896 w 11658599"/>
              <a:gd name="connsiteY2653" fmla="*/ 2285127 h 6223656"/>
              <a:gd name="connsiteX2654" fmla="*/ 1973404 w 11658599"/>
              <a:gd name="connsiteY2654" fmla="*/ 2330003 h 6223656"/>
              <a:gd name="connsiteX2655" fmla="*/ 1992961 w 11658599"/>
              <a:gd name="connsiteY2655" fmla="*/ 2339556 h 6223656"/>
              <a:gd name="connsiteX2656" fmla="*/ 2007676 w 11658599"/>
              <a:gd name="connsiteY2656" fmla="*/ 2346044 h 6223656"/>
              <a:gd name="connsiteX2657" fmla="*/ 2065185 w 11658599"/>
              <a:gd name="connsiteY2657" fmla="*/ 2390921 h 6223656"/>
              <a:gd name="connsiteX2658" fmla="*/ 2076609 w 11658599"/>
              <a:gd name="connsiteY2658" fmla="*/ 2408041 h 6223656"/>
              <a:gd name="connsiteX2659" fmla="*/ 2106622 w 11658599"/>
              <a:gd name="connsiteY2659" fmla="*/ 2412909 h 6223656"/>
              <a:gd name="connsiteX2660" fmla="*/ 2113101 w 11658599"/>
              <a:gd name="connsiteY2660" fmla="*/ 2410880 h 6223656"/>
              <a:gd name="connsiteX2661" fmla="*/ 2165367 w 11658599"/>
              <a:gd name="connsiteY2661" fmla="*/ 2448667 h 6223656"/>
              <a:gd name="connsiteX2662" fmla="*/ 2168777 w 11658599"/>
              <a:gd name="connsiteY2662" fmla="*/ 2463553 h 6223656"/>
              <a:gd name="connsiteX2663" fmla="*/ 2172068 w 11658599"/>
              <a:gd name="connsiteY2663" fmla="*/ 2488241 h 6223656"/>
              <a:gd name="connsiteX2664" fmla="*/ 2186397 w 11658599"/>
              <a:gd name="connsiteY2664" fmla="*/ 2500137 h 6223656"/>
              <a:gd name="connsiteX2665" fmla="*/ 2203436 w 11658599"/>
              <a:gd name="connsiteY2665" fmla="*/ 2509509 h 6223656"/>
              <a:gd name="connsiteX2666" fmla="*/ 2224349 w 11658599"/>
              <a:gd name="connsiteY2666" fmla="*/ 2535460 h 6223656"/>
              <a:gd name="connsiteX2667" fmla="*/ 2269271 w 11658599"/>
              <a:gd name="connsiteY2667" fmla="*/ 2544113 h 6223656"/>
              <a:gd name="connsiteX2668" fmla="*/ 2284277 w 11658599"/>
              <a:gd name="connsiteY2668" fmla="*/ 2538269 h 6223656"/>
              <a:gd name="connsiteX2669" fmla="*/ 2290183 w 11658599"/>
              <a:gd name="connsiteY2669" fmla="*/ 2538908 h 6223656"/>
              <a:gd name="connsiteX2670" fmla="*/ 2340364 w 11658599"/>
              <a:gd name="connsiteY2670" fmla="*/ 2575187 h 6223656"/>
              <a:gd name="connsiteX2671" fmla="*/ 2363763 w 11658599"/>
              <a:gd name="connsiteY2671" fmla="*/ 2598093 h 6223656"/>
              <a:gd name="connsiteX2672" fmla="*/ 2375575 w 11658599"/>
              <a:gd name="connsiteY2672" fmla="*/ 2614222 h 6223656"/>
              <a:gd name="connsiteX2673" fmla="*/ 2329876 w 11658599"/>
              <a:gd name="connsiteY2673" fmla="*/ 2616381 h 6223656"/>
              <a:gd name="connsiteX2674" fmla="*/ 2291344 w 11658599"/>
              <a:gd name="connsiteY2674" fmla="*/ 2589167 h 6223656"/>
              <a:gd name="connsiteX2675" fmla="*/ 2366471 w 11658599"/>
              <a:gd name="connsiteY2675" fmla="*/ 2670627 h 6223656"/>
              <a:gd name="connsiteX2676" fmla="*/ 2404037 w 11658599"/>
              <a:gd name="connsiteY2676" fmla="*/ 2676036 h 6223656"/>
              <a:gd name="connsiteX2677" fmla="*/ 2402682 w 11658599"/>
              <a:gd name="connsiteY2677" fmla="*/ 2659637 h 6223656"/>
              <a:gd name="connsiteX2678" fmla="*/ 2393193 w 11658599"/>
              <a:gd name="connsiteY2678" fmla="*/ 2650806 h 6223656"/>
              <a:gd name="connsiteX2679" fmla="*/ 2473164 w 11658599"/>
              <a:gd name="connsiteY2679" fmla="*/ 2700009 h 6223656"/>
              <a:gd name="connsiteX2680" fmla="*/ 2523895 w 11658599"/>
              <a:gd name="connsiteY2680" fmla="*/ 2733531 h 6223656"/>
              <a:gd name="connsiteX2681" fmla="*/ 2526216 w 11658599"/>
              <a:gd name="connsiteY2681" fmla="*/ 2771734 h 6223656"/>
              <a:gd name="connsiteX2682" fmla="*/ 2543256 w 11658599"/>
              <a:gd name="connsiteY2682" fmla="*/ 2816429 h 6223656"/>
              <a:gd name="connsiteX2683" fmla="*/ 2562426 w 11658599"/>
              <a:gd name="connsiteY2683" fmla="*/ 2831387 h 6223656"/>
              <a:gd name="connsiteX2684" fmla="*/ 2578302 w 11658599"/>
              <a:gd name="connsiteY2684" fmla="*/ 2856978 h 6223656"/>
              <a:gd name="connsiteX2685" fmla="*/ 2598440 w 11658599"/>
              <a:gd name="connsiteY2685" fmla="*/ 2858421 h 6223656"/>
              <a:gd name="connsiteX2686" fmla="*/ 2589727 w 11658599"/>
              <a:gd name="connsiteY2686" fmla="*/ 2838779 h 6223656"/>
              <a:gd name="connsiteX2687" fmla="*/ 2581402 w 11658599"/>
              <a:gd name="connsiteY2687" fmla="*/ 2813728 h 6223656"/>
              <a:gd name="connsiteX2688" fmla="*/ 2622839 w 11658599"/>
              <a:gd name="connsiteY2688" fmla="*/ 2835716 h 6223656"/>
              <a:gd name="connsiteX2689" fmla="*/ 2673182 w 11658599"/>
              <a:gd name="connsiteY2689" fmla="*/ 2874646 h 6223656"/>
              <a:gd name="connsiteX2690" fmla="*/ 2685188 w 11658599"/>
              <a:gd name="connsiteY2690" fmla="*/ 2883657 h 6223656"/>
              <a:gd name="connsiteX2691" fmla="*/ 2855968 w 11658599"/>
              <a:gd name="connsiteY2691" fmla="*/ 3042614 h 6223656"/>
              <a:gd name="connsiteX2692" fmla="*/ 2870297 w 11658599"/>
              <a:gd name="connsiteY2692" fmla="*/ 3054508 h 6223656"/>
              <a:gd name="connsiteX2693" fmla="*/ 2926449 w 11658599"/>
              <a:gd name="connsiteY2693" fmla="*/ 3118306 h 6223656"/>
              <a:gd name="connsiteX2694" fmla="*/ 2937435 w 11658599"/>
              <a:gd name="connsiteY2694" fmla="*/ 3123891 h 6223656"/>
              <a:gd name="connsiteX2695" fmla="*/ 2939924 w 11658599"/>
              <a:gd name="connsiteY2695" fmla="*/ 3127170 h 6223656"/>
              <a:gd name="connsiteX2696" fmla="*/ 2913282 w 11658599"/>
              <a:gd name="connsiteY2696" fmla="*/ 3113710 h 6223656"/>
              <a:gd name="connsiteX2697" fmla="*/ 2916129 w 11658599"/>
              <a:gd name="connsiteY2697" fmla="*/ 3117455 h 6223656"/>
              <a:gd name="connsiteX2698" fmla="*/ 2947692 w 11658599"/>
              <a:gd name="connsiteY2698" fmla="*/ 3140434 h 6223656"/>
              <a:gd name="connsiteX2699" fmla="*/ 2951382 w 11658599"/>
              <a:gd name="connsiteY2699" fmla="*/ 3142310 h 6223656"/>
              <a:gd name="connsiteX2700" fmla="*/ 2962963 w 11658599"/>
              <a:gd name="connsiteY2700" fmla="*/ 3164862 h 6223656"/>
              <a:gd name="connsiteX2701" fmla="*/ 2967304 w 11658599"/>
              <a:gd name="connsiteY2701" fmla="*/ 3183725 h 6223656"/>
              <a:gd name="connsiteX2702" fmla="*/ 2974662 w 11658599"/>
              <a:gd name="connsiteY2702" fmla="*/ 3186969 h 6223656"/>
              <a:gd name="connsiteX2703" fmla="*/ 2982625 w 11658599"/>
              <a:gd name="connsiteY2703" fmla="*/ 3186181 h 6223656"/>
              <a:gd name="connsiteX2704" fmla="*/ 2984431 w 11658599"/>
              <a:gd name="connsiteY2704" fmla="*/ 3187973 h 6223656"/>
              <a:gd name="connsiteX2705" fmla="*/ 2988547 w 11658599"/>
              <a:gd name="connsiteY2705" fmla="*/ 3205853 h 6223656"/>
              <a:gd name="connsiteX2706" fmla="*/ 2995905 w 11658599"/>
              <a:gd name="connsiteY2706" fmla="*/ 3209097 h 6223656"/>
              <a:gd name="connsiteX2707" fmla="*/ 3003564 w 11658599"/>
              <a:gd name="connsiteY2707" fmla="*/ 3208340 h 6223656"/>
              <a:gd name="connsiteX2708" fmla="*/ 3011642 w 11658599"/>
              <a:gd name="connsiteY2708" fmla="*/ 3218743 h 6223656"/>
              <a:gd name="connsiteX2709" fmla="*/ 2980083 w 11658599"/>
              <a:gd name="connsiteY2709" fmla="*/ 3217244 h 6223656"/>
              <a:gd name="connsiteX2710" fmla="*/ 2969045 w 11658599"/>
              <a:gd name="connsiteY2710" fmla="*/ 3230039 h 6223656"/>
              <a:gd name="connsiteX2711" fmla="*/ 2978956 w 11658599"/>
              <a:gd name="connsiteY2711" fmla="*/ 3235571 h 6223656"/>
              <a:gd name="connsiteX2712" fmla="*/ 2979378 w 11658599"/>
              <a:gd name="connsiteY2712" fmla="*/ 3237800 h 6223656"/>
              <a:gd name="connsiteX2713" fmla="*/ 2990287 w 11658599"/>
              <a:gd name="connsiteY2713" fmla="*/ 3252167 h 6223656"/>
              <a:gd name="connsiteX2714" fmla="*/ 3055348 w 11658599"/>
              <a:gd name="connsiteY2714" fmla="*/ 3262263 h 6223656"/>
              <a:gd name="connsiteX2715" fmla="*/ 3067935 w 11658599"/>
              <a:gd name="connsiteY2715" fmla="*/ 3263165 h 6223656"/>
              <a:gd name="connsiteX2716" fmla="*/ 3075269 w 11658599"/>
              <a:gd name="connsiteY2716" fmla="*/ 3271162 h 6223656"/>
              <a:gd name="connsiteX2717" fmla="*/ 3091221 w 11658599"/>
              <a:gd name="connsiteY2717" fmla="*/ 3275482 h 6223656"/>
              <a:gd name="connsiteX2718" fmla="*/ 3096600 w 11658599"/>
              <a:gd name="connsiteY2718" fmla="*/ 3294878 h 6223656"/>
              <a:gd name="connsiteX2719" fmla="*/ 3135956 w 11658599"/>
              <a:gd name="connsiteY2719" fmla="*/ 3337095 h 6223656"/>
              <a:gd name="connsiteX2720" fmla="*/ 3142171 w 11658599"/>
              <a:gd name="connsiteY2720" fmla="*/ 3343104 h 6223656"/>
              <a:gd name="connsiteX2721" fmla="*/ 3157199 w 11658599"/>
              <a:gd name="connsiteY2721" fmla="*/ 3359223 h 6223656"/>
              <a:gd name="connsiteX2722" fmla="*/ 3186563 w 11658599"/>
              <a:gd name="connsiteY2722" fmla="*/ 3387612 h 6223656"/>
              <a:gd name="connsiteX2723" fmla="*/ 3187418 w 11658599"/>
              <a:gd name="connsiteY2723" fmla="*/ 3388542 h 6223656"/>
              <a:gd name="connsiteX2724" fmla="*/ 3194818 w 11658599"/>
              <a:gd name="connsiteY2724" fmla="*/ 3398370 h 6223656"/>
              <a:gd name="connsiteX2725" fmla="*/ 3206024 w 11658599"/>
              <a:gd name="connsiteY2725" fmla="*/ 3409701 h 6223656"/>
              <a:gd name="connsiteX2726" fmla="*/ 3207934 w 11658599"/>
              <a:gd name="connsiteY2726" fmla="*/ 3409880 h 6223656"/>
              <a:gd name="connsiteX2727" fmla="*/ 3208660 w 11658599"/>
              <a:gd name="connsiteY2727" fmla="*/ 3410670 h 6223656"/>
              <a:gd name="connsiteX2728" fmla="*/ 3216061 w 11658599"/>
              <a:gd name="connsiteY2728" fmla="*/ 3420498 h 6223656"/>
              <a:gd name="connsiteX2729" fmla="*/ 3227266 w 11658599"/>
              <a:gd name="connsiteY2729" fmla="*/ 3431829 h 6223656"/>
              <a:gd name="connsiteX2730" fmla="*/ 3232110 w 11658599"/>
              <a:gd name="connsiteY2730" fmla="*/ 3432281 h 6223656"/>
              <a:gd name="connsiteX2731" fmla="*/ 3233350 w 11658599"/>
              <a:gd name="connsiteY2731" fmla="*/ 3443245 h 6223656"/>
              <a:gd name="connsiteX2732" fmla="*/ 3235276 w 11658599"/>
              <a:gd name="connsiteY2732" fmla="*/ 3445635 h 6223656"/>
              <a:gd name="connsiteX2733" fmla="*/ 3253142 w 11658599"/>
              <a:gd name="connsiteY2733" fmla="*/ 3452555 h 6223656"/>
              <a:gd name="connsiteX2734" fmla="*/ 3254592 w 11658599"/>
              <a:gd name="connsiteY2734" fmla="*/ 3465373 h 6223656"/>
              <a:gd name="connsiteX2735" fmla="*/ 3278990 w 11658599"/>
              <a:gd name="connsiteY2735" fmla="*/ 3495649 h 6223656"/>
              <a:gd name="connsiteX2736" fmla="*/ 3295448 w 11658599"/>
              <a:gd name="connsiteY2736" fmla="*/ 3513131 h 6223656"/>
              <a:gd name="connsiteX2737" fmla="*/ 3288090 w 11658599"/>
              <a:gd name="connsiteY2737" fmla="*/ 3509887 h 6223656"/>
              <a:gd name="connsiteX2738" fmla="*/ 3264273 w 11658599"/>
              <a:gd name="connsiteY2738" fmla="*/ 3489161 h 6223656"/>
              <a:gd name="connsiteX2739" fmla="*/ 3227676 w 11658599"/>
              <a:gd name="connsiteY2739" fmla="*/ 3470236 h 6223656"/>
              <a:gd name="connsiteX2740" fmla="*/ 3218188 w 11658599"/>
              <a:gd name="connsiteY2740" fmla="*/ 3461404 h 6223656"/>
              <a:gd name="connsiteX2741" fmla="*/ 3206185 w 11658599"/>
              <a:gd name="connsiteY2741" fmla="*/ 3452393 h 6223656"/>
              <a:gd name="connsiteX2742" fmla="*/ 3164360 w 11658599"/>
              <a:gd name="connsiteY2742" fmla="*/ 3435812 h 6223656"/>
              <a:gd name="connsiteX2743" fmla="*/ 3142093 w 11658599"/>
              <a:gd name="connsiteY2743" fmla="*/ 3428781 h 6223656"/>
              <a:gd name="connsiteX2744" fmla="*/ 3126020 w 11658599"/>
              <a:gd name="connsiteY2744" fmla="*/ 3405894 h 6223656"/>
              <a:gd name="connsiteX2745" fmla="*/ 3071031 w 11658599"/>
              <a:gd name="connsiteY2745" fmla="*/ 3361198 h 6223656"/>
              <a:gd name="connsiteX2746" fmla="*/ 3032691 w 11658599"/>
              <a:gd name="connsiteY2746" fmla="*/ 3331281 h 6223656"/>
              <a:gd name="connsiteX2747" fmla="*/ 3030600 w 11658599"/>
              <a:gd name="connsiteY2747" fmla="*/ 3328520 h 6223656"/>
              <a:gd name="connsiteX2748" fmla="*/ 3059531 w 11658599"/>
              <a:gd name="connsiteY2748" fmla="*/ 3346361 h 6223656"/>
              <a:gd name="connsiteX2749" fmla="*/ 3076753 w 11658599"/>
              <a:gd name="connsiteY2749" fmla="*/ 3355852 h 6223656"/>
              <a:gd name="connsiteX2750" fmla="*/ 3049788 w 11658599"/>
              <a:gd name="connsiteY2750" fmla="*/ 3339070 h 6223656"/>
              <a:gd name="connsiteX2751" fmla="*/ 3030276 w 11658599"/>
              <a:gd name="connsiteY2751" fmla="*/ 3328092 h 6223656"/>
              <a:gd name="connsiteX2752" fmla="*/ 3028068 w 11658599"/>
              <a:gd name="connsiteY2752" fmla="*/ 3325176 h 6223656"/>
              <a:gd name="connsiteX2753" fmla="*/ 3015459 w 11658599"/>
              <a:gd name="connsiteY2753" fmla="*/ 3324611 h 6223656"/>
              <a:gd name="connsiteX2754" fmla="*/ 3000935 w 11658599"/>
              <a:gd name="connsiteY2754" fmla="*/ 3315420 h 6223656"/>
              <a:gd name="connsiteX2755" fmla="*/ 2981766 w 11658599"/>
              <a:gd name="connsiteY2755" fmla="*/ 3300462 h 6223656"/>
              <a:gd name="connsiteX2756" fmla="*/ 2896763 w 11658599"/>
              <a:gd name="connsiteY2756" fmla="*/ 3250898 h 6223656"/>
              <a:gd name="connsiteX2757" fmla="*/ 2824151 w 11658599"/>
              <a:gd name="connsiteY2757" fmla="*/ 3204940 h 6223656"/>
              <a:gd name="connsiteX2758" fmla="*/ 2790265 w 11658599"/>
              <a:gd name="connsiteY2758" fmla="*/ 3183492 h 6223656"/>
              <a:gd name="connsiteX2759" fmla="*/ 2722495 w 11658599"/>
              <a:gd name="connsiteY2759" fmla="*/ 3140597 h 6223656"/>
              <a:gd name="connsiteX2760" fmla="*/ 2662082 w 11658599"/>
              <a:gd name="connsiteY2760" fmla="*/ 3100947 h 6223656"/>
              <a:gd name="connsiteX2761" fmla="*/ 2630715 w 11658599"/>
              <a:gd name="connsiteY2761" fmla="*/ 3079680 h 6223656"/>
              <a:gd name="connsiteX2762" fmla="*/ 2601670 w 11658599"/>
              <a:gd name="connsiteY2762" fmla="*/ 3061296 h 6223656"/>
              <a:gd name="connsiteX2763" fmla="*/ 2493815 w 11658599"/>
              <a:gd name="connsiteY2763" fmla="*/ 3012812 h 6223656"/>
              <a:gd name="connsiteX2764" fmla="*/ 2489170 w 11658599"/>
              <a:gd name="connsiteY2764" fmla="*/ 3007046 h 6223656"/>
              <a:gd name="connsiteX2765" fmla="*/ 2487620 w 11658599"/>
              <a:gd name="connsiteY2765" fmla="*/ 2993349 h 6223656"/>
              <a:gd name="connsiteX2766" fmla="*/ 2446764 w 11658599"/>
              <a:gd name="connsiteY2766" fmla="*/ 2963251 h 6223656"/>
              <a:gd name="connsiteX2767" fmla="*/ 2398164 w 11658599"/>
              <a:gd name="connsiteY2767" fmla="*/ 2935316 h 6223656"/>
              <a:gd name="connsiteX2768" fmla="*/ 2386158 w 11658599"/>
              <a:gd name="connsiteY2768" fmla="*/ 2926305 h 6223656"/>
              <a:gd name="connsiteX2769" fmla="*/ 2330393 w 11658599"/>
              <a:gd name="connsiteY2769" fmla="*/ 2892420 h 6223656"/>
              <a:gd name="connsiteX2770" fmla="*/ 2274819 w 11658599"/>
              <a:gd name="connsiteY2770" fmla="*/ 2855834 h 6223656"/>
              <a:gd name="connsiteX2771" fmla="*/ 2260106 w 11658599"/>
              <a:gd name="connsiteY2771" fmla="*/ 2849347 h 6223656"/>
              <a:gd name="connsiteX2772" fmla="*/ 2243451 w 11658599"/>
              <a:gd name="connsiteY2772" fmla="*/ 2834567 h 6223656"/>
              <a:gd name="connsiteX2773" fmla="*/ 2236674 w 11658599"/>
              <a:gd name="connsiteY2773" fmla="*/ 2823214 h 6223656"/>
              <a:gd name="connsiteX2774" fmla="*/ 2158448 w 11658599"/>
              <a:gd name="connsiteY2774" fmla="*/ 2785003 h 6223656"/>
              <a:gd name="connsiteX2775" fmla="*/ 2109459 w 11658599"/>
              <a:gd name="connsiteY2775" fmla="*/ 2762474 h 6223656"/>
              <a:gd name="connsiteX2776" fmla="*/ 2087966 w 11658599"/>
              <a:gd name="connsiteY2776" fmla="*/ 2744631 h 6223656"/>
              <a:gd name="connsiteX2777" fmla="*/ 2075962 w 11658599"/>
              <a:gd name="connsiteY2777" fmla="*/ 2735621 h 6223656"/>
              <a:gd name="connsiteX2778" fmla="*/ 2029490 w 11658599"/>
              <a:gd name="connsiteY2778" fmla="*/ 2713271 h 6223656"/>
              <a:gd name="connsiteX2779" fmla="*/ 1960557 w 11658599"/>
              <a:gd name="connsiteY2779" fmla="*/ 2686596 h 6223656"/>
              <a:gd name="connsiteX2780" fmla="*/ 1950681 w 11658599"/>
              <a:gd name="connsiteY2780" fmla="*/ 2683170 h 6223656"/>
              <a:gd name="connsiteX2781" fmla="*/ 1915634 w 11658599"/>
              <a:gd name="connsiteY2781" fmla="*/ 2642620 h 6223656"/>
              <a:gd name="connsiteX2782" fmla="*/ 1835278 w 11658599"/>
              <a:gd name="connsiteY2782" fmla="*/ 2598825 h 6223656"/>
              <a:gd name="connsiteX2783" fmla="*/ 1808362 w 11658599"/>
              <a:gd name="connsiteY2783" fmla="*/ 2586027 h 6223656"/>
              <a:gd name="connsiteX2784" fmla="*/ 1796357 w 11658599"/>
              <a:gd name="connsiteY2784" fmla="*/ 2577017 h 6223656"/>
              <a:gd name="connsiteX2785" fmla="*/ 1725488 w 11658599"/>
              <a:gd name="connsiteY2785" fmla="*/ 2542050 h 6223656"/>
              <a:gd name="connsiteX2786" fmla="*/ 1656942 w 11658599"/>
              <a:gd name="connsiteY2786" fmla="*/ 2509968 h 6223656"/>
              <a:gd name="connsiteX2787" fmla="*/ 1647260 w 11658599"/>
              <a:gd name="connsiteY2787" fmla="*/ 2503841 h 6223656"/>
              <a:gd name="connsiteX2788" fmla="*/ 1593431 w 11658599"/>
              <a:gd name="connsiteY2788" fmla="*/ 2478247 h 6223656"/>
              <a:gd name="connsiteX2789" fmla="*/ 1566709 w 11658599"/>
              <a:gd name="connsiteY2789" fmla="*/ 2462748 h 6223656"/>
              <a:gd name="connsiteX2790" fmla="*/ 1544828 w 11658599"/>
              <a:gd name="connsiteY2790" fmla="*/ 2450311 h 6223656"/>
              <a:gd name="connsiteX2791" fmla="*/ 1522561 w 11658599"/>
              <a:gd name="connsiteY2791" fmla="*/ 2443281 h 6223656"/>
              <a:gd name="connsiteX2792" fmla="*/ 1485384 w 11658599"/>
              <a:gd name="connsiteY2792" fmla="*/ 2432466 h 6223656"/>
              <a:gd name="connsiteX2793" fmla="*/ 1475508 w 11658599"/>
              <a:gd name="connsiteY2793" fmla="*/ 2429041 h 6223656"/>
              <a:gd name="connsiteX2794" fmla="*/ 1456146 w 11658599"/>
              <a:gd name="connsiteY2794" fmla="*/ 2416786 h 6223656"/>
              <a:gd name="connsiteX2795" fmla="*/ 1431556 w 11658599"/>
              <a:gd name="connsiteY2795" fmla="*/ 2406873 h 6223656"/>
              <a:gd name="connsiteX2796" fmla="*/ 1387795 w 11658599"/>
              <a:gd name="connsiteY2796" fmla="*/ 2382001 h 6223656"/>
              <a:gd name="connsiteX2797" fmla="*/ 1338999 w 11658599"/>
              <a:gd name="connsiteY2797" fmla="*/ 2356767 h 6223656"/>
              <a:gd name="connsiteX2798" fmla="*/ 1314601 w 11658599"/>
              <a:gd name="connsiteY2798" fmla="*/ 2344151 h 6223656"/>
              <a:gd name="connsiteX2799" fmla="*/ 1297950 w 11658599"/>
              <a:gd name="connsiteY2799" fmla="*/ 2329373 h 6223656"/>
              <a:gd name="connsiteX2800" fmla="*/ 1270647 w 11658599"/>
              <a:gd name="connsiteY2800" fmla="*/ 2321982 h 6223656"/>
              <a:gd name="connsiteX2801" fmla="*/ 1162213 w 11658599"/>
              <a:gd name="connsiteY2801" fmla="*/ 2281607 h 6223656"/>
              <a:gd name="connsiteX2802" fmla="*/ 1157373 w 11658599"/>
              <a:gd name="connsiteY2802" fmla="*/ 2278544 h 6223656"/>
              <a:gd name="connsiteX2803" fmla="*/ 1139944 w 11658599"/>
              <a:gd name="connsiteY2803" fmla="*/ 2274578 h 6223656"/>
              <a:gd name="connsiteX2804" fmla="*/ 1099088 w 11658599"/>
              <a:gd name="connsiteY2804" fmla="*/ 2279800 h 6223656"/>
              <a:gd name="connsiteX2805" fmla="*/ 1058426 w 11658599"/>
              <a:gd name="connsiteY2805" fmla="*/ 2282320 h 6223656"/>
              <a:gd name="connsiteX2806" fmla="*/ 909714 w 11658599"/>
              <a:gd name="connsiteY2806" fmla="*/ 2274380 h 6223656"/>
              <a:gd name="connsiteX2807" fmla="*/ 872342 w 11658599"/>
              <a:gd name="connsiteY2807" fmla="*/ 2266268 h 6223656"/>
              <a:gd name="connsiteX2808" fmla="*/ 873118 w 11658599"/>
              <a:gd name="connsiteY2808" fmla="*/ 2255455 h 6223656"/>
              <a:gd name="connsiteX2809" fmla="*/ 873698 w 11658599"/>
              <a:gd name="connsiteY2809" fmla="*/ 2247347 h 6223656"/>
              <a:gd name="connsiteX2810" fmla="*/ 848914 w 11658599"/>
              <a:gd name="connsiteY2810" fmla="*/ 2240136 h 6223656"/>
              <a:gd name="connsiteX2811" fmla="*/ 766423 w 11658599"/>
              <a:gd name="connsiteY2811" fmla="*/ 2261394 h 6223656"/>
              <a:gd name="connsiteX2812" fmla="*/ 693812 w 11658599"/>
              <a:gd name="connsiteY2812" fmla="*/ 2250756 h 6223656"/>
              <a:gd name="connsiteX2813" fmla="*/ 683936 w 11658599"/>
              <a:gd name="connsiteY2813" fmla="*/ 2247332 h 6223656"/>
              <a:gd name="connsiteX2814" fmla="*/ 627975 w 11658599"/>
              <a:gd name="connsiteY2814" fmla="*/ 2251472 h 6223656"/>
              <a:gd name="connsiteX2815" fmla="*/ 566399 w 11658599"/>
              <a:gd name="connsiteY2815" fmla="*/ 2263363 h 6223656"/>
              <a:gd name="connsiteX2816" fmla="*/ 522443 w 11658599"/>
              <a:gd name="connsiteY2816" fmla="*/ 2276513 h 6223656"/>
              <a:gd name="connsiteX2817" fmla="*/ 478295 w 11658599"/>
              <a:gd name="connsiteY2817" fmla="*/ 2292367 h 6223656"/>
              <a:gd name="connsiteX2818" fmla="*/ 421172 w 11658599"/>
              <a:gd name="connsiteY2818" fmla="*/ 2312727 h 6223656"/>
              <a:gd name="connsiteX2819" fmla="*/ 381864 w 11658599"/>
              <a:gd name="connsiteY2819" fmla="*/ 2331646 h 6223656"/>
              <a:gd name="connsiteX2820" fmla="*/ 371601 w 11658599"/>
              <a:gd name="connsiteY2820" fmla="*/ 2333628 h 6223656"/>
              <a:gd name="connsiteX2821" fmla="*/ 341394 w 11658599"/>
              <a:gd name="connsiteY2821" fmla="*/ 2366784 h 6223656"/>
              <a:gd name="connsiteX2822" fmla="*/ 331130 w 11658599"/>
              <a:gd name="connsiteY2822" fmla="*/ 2368765 h 6223656"/>
              <a:gd name="connsiteX2823" fmla="*/ 305763 w 11658599"/>
              <a:gd name="connsiteY2823" fmla="*/ 2369665 h 6223656"/>
              <a:gd name="connsiteX2824" fmla="*/ 304408 w 11658599"/>
              <a:gd name="connsiteY2824" fmla="*/ 2388585 h 6223656"/>
              <a:gd name="connsiteX2825" fmla="*/ 314089 w 11658599"/>
              <a:gd name="connsiteY2825" fmla="*/ 2394714 h 6223656"/>
              <a:gd name="connsiteX2826" fmla="*/ 293563 w 11658599"/>
              <a:gd name="connsiteY2826" fmla="*/ 2398677 h 6223656"/>
              <a:gd name="connsiteX2827" fmla="*/ 270715 w 11658599"/>
              <a:gd name="connsiteY2827" fmla="*/ 2399756 h 6223656"/>
              <a:gd name="connsiteX2828" fmla="*/ 255418 w 11658599"/>
              <a:gd name="connsiteY2828" fmla="*/ 2401376 h 6223656"/>
              <a:gd name="connsiteX2829" fmla="*/ 231794 w 11658599"/>
              <a:gd name="connsiteY2829" fmla="*/ 2413269 h 6223656"/>
              <a:gd name="connsiteX2830" fmla="*/ 215529 w 11658599"/>
              <a:gd name="connsiteY2830" fmla="*/ 2428405 h 6223656"/>
              <a:gd name="connsiteX2831" fmla="*/ 143737 w 11658599"/>
              <a:gd name="connsiteY2831" fmla="*/ 2485751 h 6223656"/>
              <a:gd name="connsiteX2832" fmla="*/ 140327 w 11658599"/>
              <a:gd name="connsiteY2832" fmla="*/ 2490834 h 6223656"/>
              <a:gd name="connsiteX2833" fmla="*/ 136109 w 11658599"/>
              <a:gd name="connsiteY2833" fmla="*/ 2491982 h 6223656"/>
              <a:gd name="connsiteX2834" fmla="*/ 31137 w 11658599"/>
              <a:gd name="connsiteY2834" fmla="*/ 2637057 h 6223656"/>
              <a:gd name="connsiteX2835" fmla="*/ 19904 w 11658599"/>
              <a:gd name="connsiteY2835" fmla="*/ 2687875 h 6223656"/>
              <a:gd name="connsiteX2836" fmla="*/ 21840 w 11658599"/>
              <a:gd name="connsiteY2836" fmla="*/ 2696164 h 6223656"/>
              <a:gd name="connsiteX2837" fmla="*/ 25520 w 11658599"/>
              <a:gd name="connsiteY2837" fmla="*/ 2715447 h 6223656"/>
              <a:gd name="connsiteX2838" fmla="*/ 16801 w 11658599"/>
              <a:gd name="connsiteY2838" fmla="*/ 2801765 h 6223656"/>
              <a:gd name="connsiteX2839" fmla="*/ 21836 w 11658599"/>
              <a:gd name="connsiteY2839" fmla="*/ 2802126 h 6223656"/>
              <a:gd name="connsiteX2840" fmla="*/ 18351 w 11658599"/>
              <a:gd name="connsiteY2840" fmla="*/ 2815461 h 6223656"/>
              <a:gd name="connsiteX2841" fmla="*/ 4628 w 11658599"/>
              <a:gd name="connsiteY2841" fmla="*/ 2817195 h 6223656"/>
              <a:gd name="connsiteX2842" fmla="*/ 0 w 11658599"/>
              <a:gd name="connsiteY2842" fmla="*/ 2827200 h 6223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Lst>
            <a:rect l="l" t="t" r="r" b="b"/>
            <a:pathLst>
              <a:path w="11658599" h="6223656">
                <a:moveTo>
                  <a:pt x="3107196" y="5885034"/>
                </a:moveTo>
                <a:lnTo>
                  <a:pt x="3147888" y="5902473"/>
                </a:lnTo>
                <a:lnTo>
                  <a:pt x="3227098" y="5938025"/>
                </a:lnTo>
                <a:lnTo>
                  <a:pt x="3203611" y="5928353"/>
                </a:lnTo>
                <a:cubicBezTo>
                  <a:pt x="3168629" y="5913949"/>
                  <a:pt x="3137195" y="5899635"/>
                  <a:pt x="3107548" y="5885214"/>
                </a:cubicBezTo>
                <a:close/>
                <a:moveTo>
                  <a:pt x="2587990" y="5618794"/>
                </a:moveTo>
                <a:cubicBezTo>
                  <a:pt x="2615874" y="5618075"/>
                  <a:pt x="2618391" y="5618255"/>
                  <a:pt x="2605224" y="5625463"/>
                </a:cubicBezTo>
                <a:lnTo>
                  <a:pt x="2601251" y="5630945"/>
                </a:lnTo>
                <a:lnTo>
                  <a:pt x="2578705" y="5619316"/>
                </a:lnTo>
                <a:lnTo>
                  <a:pt x="2578081" y="5618935"/>
                </a:lnTo>
                <a:close/>
                <a:moveTo>
                  <a:pt x="2478489" y="5535474"/>
                </a:moveTo>
                <a:lnTo>
                  <a:pt x="2482461" y="5537872"/>
                </a:lnTo>
                <a:cubicBezTo>
                  <a:pt x="2497372" y="5541658"/>
                  <a:pt x="2504536" y="5547605"/>
                  <a:pt x="2501825" y="5550128"/>
                </a:cubicBezTo>
                <a:lnTo>
                  <a:pt x="2501945" y="5554713"/>
                </a:lnTo>
                <a:lnTo>
                  <a:pt x="2496245" y="5548790"/>
                </a:lnTo>
                <a:close/>
                <a:moveTo>
                  <a:pt x="5171771" y="4549682"/>
                </a:moveTo>
                <a:lnTo>
                  <a:pt x="5174269" y="4554519"/>
                </a:lnTo>
                <a:lnTo>
                  <a:pt x="5179077" y="4565687"/>
                </a:lnTo>
                <a:lnTo>
                  <a:pt x="5197401" y="4581975"/>
                </a:lnTo>
                <a:lnTo>
                  <a:pt x="5217245" y="4598155"/>
                </a:lnTo>
                <a:lnTo>
                  <a:pt x="5213861" y="4591330"/>
                </a:lnTo>
                <a:lnTo>
                  <a:pt x="5210628" y="4585801"/>
                </a:lnTo>
                <a:close/>
                <a:moveTo>
                  <a:pt x="5391155" y="4491099"/>
                </a:moveTo>
                <a:cubicBezTo>
                  <a:pt x="5391155" y="4491099"/>
                  <a:pt x="5391486" y="4493279"/>
                  <a:pt x="5391875" y="4495829"/>
                </a:cubicBezTo>
                <a:cubicBezTo>
                  <a:pt x="5389020" y="4496357"/>
                  <a:pt x="5386572" y="4496811"/>
                  <a:pt x="5391155" y="4491099"/>
                </a:cubicBezTo>
                <a:close/>
                <a:moveTo>
                  <a:pt x="4982626" y="4471730"/>
                </a:moveTo>
                <a:lnTo>
                  <a:pt x="4999282" y="4497552"/>
                </a:lnTo>
                <a:lnTo>
                  <a:pt x="5032761" y="4521757"/>
                </a:lnTo>
                <a:lnTo>
                  <a:pt x="5026293" y="4516212"/>
                </a:lnTo>
                <a:cubicBezTo>
                  <a:pt x="5019361" y="4510481"/>
                  <a:pt x="5013380" y="4505496"/>
                  <a:pt x="5010686" y="4502440"/>
                </a:cubicBezTo>
                <a:close/>
                <a:moveTo>
                  <a:pt x="5064429" y="4438725"/>
                </a:moveTo>
                <a:lnTo>
                  <a:pt x="5082483" y="4466166"/>
                </a:lnTo>
                <a:lnTo>
                  <a:pt x="5094392" y="4487747"/>
                </a:lnTo>
                <a:lnTo>
                  <a:pt x="5140551" y="4531434"/>
                </a:lnTo>
                <a:lnTo>
                  <a:pt x="5147818" y="4537897"/>
                </a:lnTo>
                <a:lnTo>
                  <a:pt x="5144868" y="4532283"/>
                </a:lnTo>
                <a:cubicBezTo>
                  <a:pt x="5140335" y="4523863"/>
                  <a:pt x="5138003" y="4519223"/>
                  <a:pt x="5137233" y="4517107"/>
                </a:cubicBezTo>
                <a:lnTo>
                  <a:pt x="5137962" y="4517102"/>
                </a:lnTo>
                <a:lnTo>
                  <a:pt x="5115854" y="4495584"/>
                </a:lnTo>
                <a:cubicBezTo>
                  <a:pt x="5101077" y="4479827"/>
                  <a:pt x="5087440" y="4463917"/>
                  <a:pt x="5074471" y="4447710"/>
                </a:cubicBezTo>
                <a:close/>
                <a:moveTo>
                  <a:pt x="5338295" y="4383949"/>
                </a:moveTo>
                <a:cubicBezTo>
                  <a:pt x="5338769" y="4384091"/>
                  <a:pt x="5339052" y="4384675"/>
                  <a:pt x="5339616" y="4385840"/>
                </a:cubicBezTo>
                <a:lnTo>
                  <a:pt x="5337327" y="4384240"/>
                </a:lnTo>
                <a:close/>
                <a:moveTo>
                  <a:pt x="5333116" y="4381295"/>
                </a:moveTo>
                <a:lnTo>
                  <a:pt x="5337327" y="4384240"/>
                </a:lnTo>
                <a:lnTo>
                  <a:pt x="5335818" y="4384692"/>
                </a:lnTo>
                <a:close/>
                <a:moveTo>
                  <a:pt x="5018741" y="4372150"/>
                </a:moveTo>
                <a:lnTo>
                  <a:pt x="5044802" y="4410059"/>
                </a:lnTo>
                <a:lnTo>
                  <a:pt x="5046621" y="4411079"/>
                </a:lnTo>
                <a:cubicBezTo>
                  <a:pt x="5049416" y="4412369"/>
                  <a:pt x="5051086" y="4412750"/>
                  <a:pt x="5050521" y="4411585"/>
                </a:cubicBezTo>
                <a:cubicBezTo>
                  <a:pt x="5044036" y="4398171"/>
                  <a:pt x="5033482" y="4386678"/>
                  <a:pt x="5022227" y="4375554"/>
                </a:cubicBezTo>
                <a:close/>
                <a:moveTo>
                  <a:pt x="5010811" y="4328763"/>
                </a:moveTo>
                <a:lnTo>
                  <a:pt x="5009547" y="4328946"/>
                </a:lnTo>
                <a:cubicBezTo>
                  <a:pt x="5009232" y="4328993"/>
                  <a:pt x="5009148" y="4329005"/>
                  <a:pt x="5009485" y="4328954"/>
                </a:cubicBezTo>
                <a:close/>
                <a:moveTo>
                  <a:pt x="5013526" y="4328359"/>
                </a:moveTo>
                <a:lnTo>
                  <a:pt x="5010811" y="4328763"/>
                </a:lnTo>
                <a:lnTo>
                  <a:pt x="5011001" y="4328730"/>
                </a:lnTo>
                <a:cubicBezTo>
                  <a:pt x="5012179" y="4328558"/>
                  <a:pt x="5013526" y="4328359"/>
                  <a:pt x="5013526" y="4328359"/>
                </a:cubicBezTo>
                <a:close/>
                <a:moveTo>
                  <a:pt x="5487757" y="4315300"/>
                </a:moveTo>
                <a:lnTo>
                  <a:pt x="5493173" y="4323632"/>
                </a:lnTo>
                <a:lnTo>
                  <a:pt x="5489291" y="4316675"/>
                </a:lnTo>
                <a:close/>
                <a:moveTo>
                  <a:pt x="4960013" y="4307582"/>
                </a:moveTo>
                <a:cubicBezTo>
                  <a:pt x="4960780" y="4307976"/>
                  <a:pt x="4961634" y="4308923"/>
                  <a:pt x="4962378" y="4310037"/>
                </a:cubicBezTo>
                <a:cubicBezTo>
                  <a:pt x="4963124" y="4311150"/>
                  <a:pt x="4963759" y="4312426"/>
                  <a:pt x="4964096" y="4313469"/>
                </a:cubicBezTo>
                <a:cubicBezTo>
                  <a:pt x="4964770" y="4315558"/>
                  <a:pt x="4964237" y="4316728"/>
                  <a:pt x="4960964" y="4313826"/>
                </a:cubicBezTo>
                <a:cubicBezTo>
                  <a:pt x="4960631" y="4311643"/>
                  <a:pt x="4958184" y="4312096"/>
                  <a:pt x="4957849" y="4309914"/>
                </a:cubicBezTo>
                <a:cubicBezTo>
                  <a:pt x="4958118" y="4307526"/>
                  <a:pt x="4958990" y="4307059"/>
                  <a:pt x="4960013" y="4307582"/>
                </a:cubicBezTo>
                <a:close/>
                <a:moveTo>
                  <a:pt x="5192335" y="4273013"/>
                </a:moveTo>
                <a:lnTo>
                  <a:pt x="5202698" y="4284421"/>
                </a:lnTo>
                <a:lnTo>
                  <a:pt x="5205234" y="4287803"/>
                </a:lnTo>
                <a:cubicBezTo>
                  <a:pt x="5203659" y="4286409"/>
                  <a:pt x="5201274" y="4283837"/>
                  <a:pt x="5198621" y="4280750"/>
                </a:cubicBezTo>
                <a:close/>
                <a:moveTo>
                  <a:pt x="5179022" y="4258509"/>
                </a:moveTo>
                <a:lnTo>
                  <a:pt x="5180012" y="4259514"/>
                </a:lnTo>
                <a:lnTo>
                  <a:pt x="5180009" y="4259927"/>
                </a:lnTo>
                <a:close/>
                <a:moveTo>
                  <a:pt x="4976733" y="4256850"/>
                </a:moveTo>
                <a:lnTo>
                  <a:pt x="4976121" y="4257119"/>
                </a:lnTo>
                <a:cubicBezTo>
                  <a:pt x="4975851" y="4257240"/>
                  <a:pt x="4976033" y="4257160"/>
                  <a:pt x="4976394" y="4256998"/>
                </a:cubicBezTo>
                <a:close/>
                <a:moveTo>
                  <a:pt x="4978562" y="4256037"/>
                </a:moveTo>
                <a:lnTo>
                  <a:pt x="4976733" y="4256850"/>
                </a:lnTo>
                <a:lnTo>
                  <a:pt x="4977749" y="4256397"/>
                </a:lnTo>
                <a:cubicBezTo>
                  <a:pt x="4978201" y="4256199"/>
                  <a:pt x="4978562" y="4256037"/>
                  <a:pt x="4978562" y="4256037"/>
                </a:cubicBezTo>
                <a:close/>
                <a:moveTo>
                  <a:pt x="4832819" y="4252994"/>
                </a:moveTo>
                <a:lnTo>
                  <a:pt x="4833626" y="4253605"/>
                </a:lnTo>
                <a:lnTo>
                  <a:pt x="4839413" y="4261444"/>
                </a:lnTo>
                <a:lnTo>
                  <a:pt x="4838264" y="4260250"/>
                </a:lnTo>
                <a:close/>
                <a:moveTo>
                  <a:pt x="5532174" y="4245063"/>
                </a:moveTo>
                <a:lnTo>
                  <a:pt x="5534671" y="4249901"/>
                </a:lnTo>
                <a:lnTo>
                  <a:pt x="5539478" y="4261068"/>
                </a:lnTo>
                <a:lnTo>
                  <a:pt x="5557802" y="4277357"/>
                </a:lnTo>
                <a:lnTo>
                  <a:pt x="5577647" y="4293538"/>
                </a:lnTo>
                <a:lnTo>
                  <a:pt x="5574261" y="4286713"/>
                </a:lnTo>
                <a:lnTo>
                  <a:pt x="5571027" y="4281184"/>
                </a:lnTo>
                <a:close/>
                <a:moveTo>
                  <a:pt x="4931987" y="4243430"/>
                </a:moveTo>
                <a:cubicBezTo>
                  <a:pt x="4933313" y="4243184"/>
                  <a:pt x="4934723" y="4243484"/>
                  <a:pt x="4934888" y="4244576"/>
                </a:cubicBezTo>
                <a:cubicBezTo>
                  <a:pt x="4937669" y="4246305"/>
                  <a:pt x="4929584" y="4245560"/>
                  <a:pt x="4929584" y="4245560"/>
                </a:cubicBezTo>
                <a:cubicBezTo>
                  <a:pt x="4929417" y="4244469"/>
                  <a:pt x="4930661" y="4243676"/>
                  <a:pt x="4931987" y="4243430"/>
                </a:cubicBezTo>
                <a:close/>
                <a:moveTo>
                  <a:pt x="5143129" y="4229802"/>
                </a:moveTo>
                <a:lnTo>
                  <a:pt x="5146144" y="4230715"/>
                </a:lnTo>
                <a:lnTo>
                  <a:pt x="5158216" y="4250140"/>
                </a:lnTo>
                <a:lnTo>
                  <a:pt x="5148960" y="4240779"/>
                </a:lnTo>
                <a:cubicBezTo>
                  <a:pt x="5145053" y="4236152"/>
                  <a:pt x="5142687" y="4232243"/>
                  <a:pt x="5143129" y="4229802"/>
                </a:cubicBezTo>
                <a:close/>
                <a:moveTo>
                  <a:pt x="5356875" y="4192149"/>
                </a:moveTo>
                <a:cubicBezTo>
                  <a:pt x="5356130" y="4191920"/>
                  <a:pt x="5355712" y="4192441"/>
                  <a:pt x="5355974" y="4194170"/>
                </a:cubicBezTo>
                <a:cubicBezTo>
                  <a:pt x="5356639" y="4198536"/>
                  <a:pt x="5362665" y="4202282"/>
                  <a:pt x="5362665" y="4202282"/>
                </a:cubicBezTo>
                <a:cubicBezTo>
                  <a:pt x="5363459" y="4201295"/>
                  <a:pt x="5362569" y="4198934"/>
                  <a:pt x="5361200" y="4196733"/>
                </a:cubicBezTo>
                <a:cubicBezTo>
                  <a:pt x="5359833" y="4194535"/>
                  <a:pt x="5357989" y="4192495"/>
                  <a:pt x="5356875" y="4192149"/>
                </a:cubicBezTo>
                <a:close/>
                <a:moveTo>
                  <a:pt x="4900594" y="4191900"/>
                </a:moveTo>
                <a:lnTo>
                  <a:pt x="4902615" y="4194530"/>
                </a:lnTo>
                <a:cubicBezTo>
                  <a:pt x="4909864" y="4205628"/>
                  <a:pt x="4916154" y="4216621"/>
                  <a:pt x="4921581" y="4226091"/>
                </a:cubicBezTo>
                <a:cubicBezTo>
                  <a:pt x="4915788" y="4222486"/>
                  <a:pt x="4912464" y="4217866"/>
                  <a:pt x="4908965" y="4212107"/>
                </a:cubicBezTo>
                <a:lnTo>
                  <a:pt x="4898593" y="4196310"/>
                </a:lnTo>
                <a:close/>
                <a:moveTo>
                  <a:pt x="5246044" y="4187058"/>
                </a:moveTo>
                <a:lnTo>
                  <a:pt x="5258980" y="4201442"/>
                </a:lnTo>
                <a:cubicBezTo>
                  <a:pt x="5264775" y="4207845"/>
                  <a:pt x="5270478" y="4213845"/>
                  <a:pt x="5275805" y="4218712"/>
                </a:cubicBezTo>
                <a:lnTo>
                  <a:pt x="5282030" y="4223877"/>
                </a:lnTo>
                <a:lnTo>
                  <a:pt x="5284575" y="4227920"/>
                </a:lnTo>
                <a:lnTo>
                  <a:pt x="5269333" y="4213083"/>
                </a:lnTo>
                <a:lnTo>
                  <a:pt x="5251040" y="4195171"/>
                </a:lnTo>
                <a:close/>
                <a:moveTo>
                  <a:pt x="5751556" y="4186480"/>
                </a:moveTo>
                <a:cubicBezTo>
                  <a:pt x="5751556" y="4186480"/>
                  <a:pt x="5751891" y="4188664"/>
                  <a:pt x="5752278" y="4191210"/>
                </a:cubicBezTo>
                <a:cubicBezTo>
                  <a:pt x="5749420" y="4191738"/>
                  <a:pt x="5746973" y="4192192"/>
                  <a:pt x="5751556" y="4186480"/>
                </a:cubicBezTo>
                <a:close/>
                <a:moveTo>
                  <a:pt x="4895531" y="4185787"/>
                </a:moveTo>
                <a:lnTo>
                  <a:pt x="4897818" y="4195130"/>
                </a:lnTo>
                <a:lnTo>
                  <a:pt x="4895304" y="4191302"/>
                </a:lnTo>
                <a:lnTo>
                  <a:pt x="4892713" y="4188694"/>
                </a:lnTo>
                <a:close/>
                <a:moveTo>
                  <a:pt x="4893631" y="4182840"/>
                </a:moveTo>
                <a:lnTo>
                  <a:pt x="4895881" y="4185768"/>
                </a:lnTo>
                <a:lnTo>
                  <a:pt x="4895531" y="4185787"/>
                </a:lnTo>
                <a:close/>
                <a:moveTo>
                  <a:pt x="4858487" y="4166180"/>
                </a:moveTo>
                <a:lnTo>
                  <a:pt x="4864219" y="4167337"/>
                </a:lnTo>
                <a:cubicBezTo>
                  <a:pt x="4867489" y="4170033"/>
                  <a:pt x="4871264" y="4174153"/>
                  <a:pt x="4873595" y="4177177"/>
                </a:cubicBezTo>
                <a:cubicBezTo>
                  <a:pt x="4875148" y="4179192"/>
                  <a:pt x="4876057" y="4180719"/>
                  <a:pt x="4875748" y="4181009"/>
                </a:cubicBezTo>
                <a:cubicBezTo>
                  <a:pt x="4875335" y="4181395"/>
                  <a:pt x="4872753" y="4179581"/>
                  <a:pt x="4866627" y="4173797"/>
                </a:cubicBezTo>
                <a:cubicBezTo>
                  <a:pt x="4866627" y="4173797"/>
                  <a:pt x="4864525" y="4172409"/>
                  <a:pt x="4862385" y="4170750"/>
                </a:cubicBezTo>
                <a:lnTo>
                  <a:pt x="4858640" y="4166839"/>
                </a:lnTo>
                <a:close/>
                <a:moveTo>
                  <a:pt x="5205031" y="4149936"/>
                </a:moveTo>
                <a:cubicBezTo>
                  <a:pt x="5205480" y="4148910"/>
                  <a:pt x="5207773" y="4150018"/>
                  <a:pt x="5210759" y="4152073"/>
                </a:cubicBezTo>
                <a:lnTo>
                  <a:pt x="5219838" y="4159247"/>
                </a:lnTo>
                <a:lnTo>
                  <a:pt x="5229792" y="4173592"/>
                </a:lnTo>
                <a:lnTo>
                  <a:pt x="5228816" y="4172942"/>
                </a:lnTo>
                <a:cubicBezTo>
                  <a:pt x="5223276" y="4169217"/>
                  <a:pt x="5201346" y="4154050"/>
                  <a:pt x="5205031" y="4149936"/>
                </a:cubicBezTo>
                <a:close/>
                <a:moveTo>
                  <a:pt x="5424830" y="4134106"/>
                </a:moveTo>
                <a:lnTo>
                  <a:pt x="5442885" y="4161550"/>
                </a:lnTo>
                <a:lnTo>
                  <a:pt x="5454792" y="4183129"/>
                </a:lnTo>
                <a:lnTo>
                  <a:pt x="5500952" y="4226819"/>
                </a:lnTo>
                <a:lnTo>
                  <a:pt x="5508222" y="4233281"/>
                </a:lnTo>
                <a:lnTo>
                  <a:pt x="5505271" y="4227666"/>
                </a:lnTo>
                <a:cubicBezTo>
                  <a:pt x="5500736" y="4219246"/>
                  <a:pt x="5498403" y="4214607"/>
                  <a:pt x="5497635" y="4212490"/>
                </a:cubicBezTo>
                <a:lnTo>
                  <a:pt x="5498364" y="4212486"/>
                </a:lnTo>
                <a:lnTo>
                  <a:pt x="5476257" y="4190967"/>
                </a:lnTo>
                <a:cubicBezTo>
                  <a:pt x="5461479" y="4175207"/>
                  <a:pt x="5447841" y="4159298"/>
                  <a:pt x="5434873" y="4143091"/>
                </a:cubicBezTo>
                <a:close/>
                <a:moveTo>
                  <a:pt x="5331691" y="4119461"/>
                </a:moveTo>
                <a:lnTo>
                  <a:pt x="5335204" y="4123936"/>
                </a:lnTo>
                <a:lnTo>
                  <a:pt x="5336071" y="4127547"/>
                </a:lnTo>
                <a:close/>
                <a:moveTo>
                  <a:pt x="5210719" y="4111235"/>
                </a:moveTo>
                <a:lnTo>
                  <a:pt x="5209388" y="4111414"/>
                </a:lnTo>
                <a:cubicBezTo>
                  <a:pt x="5209086" y="4111453"/>
                  <a:pt x="5209007" y="4111466"/>
                  <a:pt x="5209327" y="4111419"/>
                </a:cubicBezTo>
                <a:close/>
                <a:moveTo>
                  <a:pt x="5372713" y="4089782"/>
                </a:moveTo>
                <a:cubicBezTo>
                  <a:pt x="5375029" y="4091037"/>
                  <a:pt x="5380501" y="4099072"/>
                  <a:pt x="5380501" y="4099072"/>
                </a:cubicBezTo>
                <a:cubicBezTo>
                  <a:pt x="5380862" y="4101436"/>
                  <a:pt x="5379027" y="4101777"/>
                  <a:pt x="5376925" y="4100389"/>
                </a:cubicBezTo>
                <a:lnTo>
                  <a:pt x="5374354" y="4097621"/>
                </a:lnTo>
                <a:lnTo>
                  <a:pt x="5373592" y="4096405"/>
                </a:lnTo>
                <a:lnTo>
                  <a:pt x="5371771" y="4091333"/>
                </a:lnTo>
                <a:cubicBezTo>
                  <a:pt x="5371521" y="4089697"/>
                  <a:pt x="5371943" y="4089363"/>
                  <a:pt x="5372713" y="4089782"/>
                </a:cubicBezTo>
                <a:close/>
                <a:moveTo>
                  <a:pt x="5698699" y="4079332"/>
                </a:moveTo>
                <a:cubicBezTo>
                  <a:pt x="5699173" y="4079473"/>
                  <a:pt x="5699454" y="4080057"/>
                  <a:pt x="5700018" y="4081225"/>
                </a:cubicBezTo>
                <a:lnTo>
                  <a:pt x="5697729" y="4079621"/>
                </a:lnTo>
                <a:close/>
                <a:moveTo>
                  <a:pt x="5693519" y="4076678"/>
                </a:moveTo>
                <a:lnTo>
                  <a:pt x="5697729" y="4079621"/>
                </a:lnTo>
                <a:lnTo>
                  <a:pt x="5696220" y="4080076"/>
                </a:lnTo>
                <a:close/>
                <a:moveTo>
                  <a:pt x="5286312" y="4074564"/>
                </a:moveTo>
                <a:lnTo>
                  <a:pt x="5290408" y="4076235"/>
                </a:lnTo>
                <a:lnTo>
                  <a:pt x="5303309" y="4097732"/>
                </a:lnTo>
                <a:lnTo>
                  <a:pt x="5292789" y="4085696"/>
                </a:lnTo>
                <a:lnTo>
                  <a:pt x="5288977" y="4080615"/>
                </a:lnTo>
                <a:lnTo>
                  <a:pt x="5286832" y="4077167"/>
                </a:lnTo>
                <a:close/>
                <a:moveTo>
                  <a:pt x="5254556" y="4027263"/>
                </a:moveTo>
                <a:lnTo>
                  <a:pt x="5256167" y="4029088"/>
                </a:lnTo>
                <a:cubicBezTo>
                  <a:pt x="5258376" y="4032045"/>
                  <a:pt x="5260861" y="4036145"/>
                  <a:pt x="5263302" y="4040466"/>
                </a:cubicBezTo>
                <a:lnTo>
                  <a:pt x="5263506" y="4040840"/>
                </a:lnTo>
                <a:close/>
                <a:moveTo>
                  <a:pt x="5370332" y="4024273"/>
                </a:moveTo>
                <a:lnTo>
                  <a:pt x="5369947" y="4024331"/>
                </a:lnTo>
                <a:cubicBezTo>
                  <a:pt x="5369632" y="4024376"/>
                  <a:pt x="5369549" y="4024388"/>
                  <a:pt x="5369888" y="4024337"/>
                </a:cubicBezTo>
                <a:close/>
                <a:moveTo>
                  <a:pt x="5373931" y="4023741"/>
                </a:moveTo>
                <a:lnTo>
                  <a:pt x="5370332" y="4024273"/>
                </a:lnTo>
                <a:lnTo>
                  <a:pt x="5371402" y="4024113"/>
                </a:lnTo>
                <a:cubicBezTo>
                  <a:pt x="5372583" y="4023941"/>
                  <a:pt x="5373931" y="4023741"/>
                  <a:pt x="5373931" y="4023741"/>
                </a:cubicBezTo>
                <a:close/>
                <a:moveTo>
                  <a:pt x="5848157" y="4010683"/>
                </a:moveTo>
                <a:lnTo>
                  <a:pt x="5853577" y="4019014"/>
                </a:lnTo>
                <a:lnTo>
                  <a:pt x="5849695" y="4012057"/>
                </a:lnTo>
                <a:close/>
                <a:moveTo>
                  <a:pt x="5324455" y="3987980"/>
                </a:moveTo>
                <a:lnTo>
                  <a:pt x="5324456" y="3987981"/>
                </a:lnTo>
                <a:lnTo>
                  <a:pt x="5325495" y="3992227"/>
                </a:lnTo>
                <a:close/>
                <a:moveTo>
                  <a:pt x="5337135" y="3952232"/>
                </a:moveTo>
                <a:lnTo>
                  <a:pt x="5336796" y="3952382"/>
                </a:lnTo>
                <a:cubicBezTo>
                  <a:pt x="5336432" y="3952541"/>
                  <a:pt x="5336252" y="3952622"/>
                  <a:pt x="5336524" y="3952501"/>
                </a:cubicBezTo>
                <a:close/>
                <a:moveTo>
                  <a:pt x="1950408" y="3952133"/>
                </a:moveTo>
                <a:lnTo>
                  <a:pt x="1952920" y="3959389"/>
                </a:lnTo>
                <a:cubicBezTo>
                  <a:pt x="1947304" y="3967137"/>
                  <a:pt x="1954469" y="3973086"/>
                  <a:pt x="1969573" y="3974167"/>
                </a:cubicBezTo>
                <a:cubicBezTo>
                  <a:pt x="1984676" y="3975250"/>
                  <a:pt x="1999391" y="3981738"/>
                  <a:pt x="2003846" y="3990209"/>
                </a:cubicBezTo>
                <a:cubicBezTo>
                  <a:pt x="2006072" y="3994444"/>
                  <a:pt x="2010283" y="3997463"/>
                  <a:pt x="2015220" y="3999175"/>
                </a:cubicBezTo>
                <a:lnTo>
                  <a:pt x="2024387" y="3999832"/>
                </a:lnTo>
                <a:lnTo>
                  <a:pt x="2014186" y="3992697"/>
                </a:lnTo>
                <a:cubicBezTo>
                  <a:pt x="1994851" y="3979617"/>
                  <a:pt x="1978008" y="3968694"/>
                  <a:pt x="1966069" y="3961530"/>
                </a:cubicBezTo>
                <a:close/>
                <a:moveTo>
                  <a:pt x="5338964" y="3951419"/>
                </a:moveTo>
                <a:lnTo>
                  <a:pt x="5337135" y="3952232"/>
                </a:lnTo>
                <a:lnTo>
                  <a:pt x="5338151" y="3951780"/>
                </a:lnTo>
                <a:cubicBezTo>
                  <a:pt x="5338602" y="3951579"/>
                  <a:pt x="5338964" y="3951419"/>
                  <a:pt x="5338964" y="3951419"/>
                </a:cubicBezTo>
                <a:close/>
                <a:moveTo>
                  <a:pt x="5338964" y="3951419"/>
                </a:moveTo>
                <a:lnTo>
                  <a:pt x="5339148" y="3951496"/>
                </a:lnTo>
                <a:lnTo>
                  <a:pt x="5349760" y="3966159"/>
                </a:lnTo>
                <a:lnTo>
                  <a:pt x="5346932" y="3963433"/>
                </a:lnTo>
                <a:cubicBezTo>
                  <a:pt x="5343983" y="3960054"/>
                  <a:pt x="5341264" y="3956183"/>
                  <a:pt x="5338964" y="3951419"/>
                </a:cubicBezTo>
                <a:close/>
                <a:moveTo>
                  <a:pt x="1939377" y="3909868"/>
                </a:moveTo>
                <a:lnTo>
                  <a:pt x="1944154" y="3914646"/>
                </a:lnTo>
                <a:cubicBezTo>
                  <a:pt x="1990161" y="3954903"/>
                  <a:pt x="1952779" y="3906020"/>
                  <a:pt x="1987286" y="3957778"/>
                </a:cubicBezTo>
                <a:cubicBezTo>
                  <a:pt x="2017406" y="3977859"/>
                  <a:pt x="2015577" y="3975948"/>
                  <a:pt x="2047670" y="4000910"/>
                </a:cubicBezTo>
                <a:lnTo>
                  <a:pt x="2059584" y="4010441"/>
                </a:lnTo>
                <a:lnTo>
                  <a:pt x="2056800" y="4004780"/>
                </a:lnTo>
                <a:cubicBezTo>
                  <a:pt x="2051331" y="3997256"/>
                  <a:pt x="2044262" y="3989958"/>
                  <a:pt x="2037001" y="3985362"/>
                </a:cubicBezTo>
                <a:cubicBezTo>
                  <a:pt x="2022672" y="3973466"/>
                  <a:pt x="1998856" y="3952741"/>
                  <a:pt x="1982010" y="3940666"/>
                </a:cubicBezTo>
                <a:cubicBezTo>
                  <a:pt x="1967876" y="3926067"/>
                  <a:pt x="1951030" y="3913992"/>
                  <a:pt x="1945996" y="3913631"/>
                </a:cubicBezTo>
                <a:close/>
                <a:moveTo>
                  <a:pt x="1854854" y="3889625"/>
                </a:moveTo>
                <a:lnTo>
                  <a:pt x="1849642" y="3895610"/>
                </a:lnTo>
                <a:cubicBezTo>
                  <a:pt x="1851700" y="3897795"/>
                  <a:pt x="1858525" y="3899643"/>
                  <a:pt x="1871014" y="3901896"/>
                </a:cubicBezTo>
                <a:lnTo>
                  <a:pt x="1884864" y="3907631"/>
                </a:lnTo>
                <a:close/>
                <a:moveTo>
                  <a:pt x="5717275" y="3887532"/>
                </a:moveTo>
                <a:cubicBezTo>
                  <a:pt x="5716533" y="3887302"/>
                  <a:pt x="5716115" y="3887823"/>
                  <a:pt x="5716378" y="3889552"/>
                </a:cubicBezTo>
                <a:cubicBezTo>
                  <a:pt x="5717042" y="3893918"/>
                  <a:pt x="5723068" y="3897665"/>
                  <a:pt x="5723068" y="3897665"/>
                </a:cubicBezTo>
                <a:cubicBezTo>
                  <a:pt x="5723861" y="3896676"/>
                  <a:pt x="5722970" y="3894317"/>
                  <a:pt x="5721603" y="3892116"/>
                </a:cubicBezTo>
                <a:cubicBezTo>
                  <a:pt x="5720236" y="3889918"/>
                  <a:pt x="5718392" y="3887877"/>
                  <a:pt x="5717275" y="3887532"/>
                </a:cubicBezTo>
                <a:close/>
                <a:moveTo>
                  <a:pt x="1905142" y="3875634"/>
                </a:moveTo>
                <a:lnTo>
                  <a:pt x="1937223" y="3907715"/>
                </a:lnTo>
                <a:lnTo>
                  <a:pt x="1932054" y="3896330"/>
                </a:lnTo>
                <a:cubicBezTo>
                  <a:pt x="1927795" y="3885157"/>
                  <a:pt x="1920630" y="3879210"/>
                  <a:pt x="1910562" y="3878488"/>
                </a:cubicBezTo>
                <a:close/>
                <a:moveTo>
                  <a:pt x="5619056" y="3473904"/>
                </a:moveTo>
                <a:cubicBezTo>
                  <a:pt x="5612023" y="3474116"/>
                  <a:pt x="5619303" y="3488986"/>
                  <a:pt x="5622760" y="3485111"/>
                </a:cubicBezTo>
                <a:close/>
                <a:moveTo>
                  <a:pt x="5811345" y="3464417"/>
                </a:moveTo>
                <a:cubicBezTo>
                  <a:pt x="5804307" y="3464627"/>
                  <a:pt x="5811591" y="3479498"/>
                  <a:pt x="5818629" y="3479291"/>
                </a:cubicBezTo>
                <a:close/>
                <a:moveTo>
                  <a:pt x="0" y="3428416"/>
                </a:moveTo>
                <a:lnTo>
                  <a:pt x="3650" y="3431037"/>
                </a:lnTo>
                <a:cubicBezTo>
                  <a:pt x="9304" y="3433777"/>
                  <a:pt x="16251" y="3436143"/>
                  <a:pt x="24336" y="3438081"/>
                </a:cubicBezTo>
                <a:cubicBezTo>
                  <a:pt x="64224" y="3446374"/>
                  <a:pt x="85716" y="3464216"/>
                  <a:pt x="69645" y="3476649"/>
                </a:cubicBezTo>
                <a:cubicBezTo>
                  <a:pt x="61511" y="3484217"/>
                  <a:pt x="63640" y="3489804"/>
                  <a:pt x="78358" y="3496293"/>
                </a:cubicBezTo>
                <a:cubicBezTo>
                  <a:pt x="93074" y="3502781"/>
                  <a:pt x="99657" y="3516837"/>
                  <a:pt x="98493" y="3533056"/>
                </a:cubicBezTo>
                <a:cubicBezTo>
                  <a:pt x="96751" y="3557384"/>
                  <a:pt x="120567" y="3578110"/>
                  <a:pt x="146321" y="3571804"/>
                </a:cubicBezTo>
                <a:cubicBezTo>
                  <a:pt x="151548" y="3569463"/>
                  <a:pt x="158907" y="3572706"/>
                  <a:pt x="158518" y="3578114"/>
                </a:cubicBezTo>
                <a:cubicBezTo>
                  <a:pt x="158131" y="3583520"/>
                  <a:pt x="152709" y="3588564"/>
                  <a:pt x="145159" y="3588023"/>
                </a:cubicBezTo>
                <a:cubicBezTo>
                  <a:pt x="137413" y="3590186"/>
                  <a:pt x="137025" y="3595592"/>
                  <a:pt x="149030" y="3604602"/>
                </a:cubicBezTo>
                <a:cubicBezTo>
                  <a:pt x="156001" y="3613253"/>
                  <a:pt x="167813" y="3624968"/>
                  <a:pt x="172072" y="3636141"/>
                </a:cubicBezTo>
                <a:cubicBezTo>
                  <a:pt x="183496" y="3653261"/>
                  <a:pt x="183496" y="3653261"/>
                  <a:pt x="184852" y="3634340"/>
                </a:cubicBezTo>
                <a:cubicBezTo>
                  <a:pt x="186015" y="3618122"/>
                  <a:pt x="188532" y="3618303"/>
                  <a:pt x="213317" y="3625512"/>
                </a:cubicBezTo>
                <a:cubicBezTo>
                  <a:pt x="235391" y="3635246"/>
                  <a:pt x="248169" y="3633444"/>
                  <a:pt x="266372" y="3626596"/>
                </a:cubicBezTo>
                <a:cubicBezTo>
                  <a:pt x="292514" y="3614886"/>
                  <a:pt x="312069" y="3624438"/>
                  <a:pt x="295805" y="3639574"/>
                </a:cubicBezTo>
                <a:cubicBezTo>
                  <a:pt x="292900" y="3644800"/>
                  <a:pt x="292514" y="3650206"/>
                  <a:pt x="297740" y="3647864"/>
                </a:cubicBezTo>
                <a:cubicBezTo>
                  <a:pt x="323106" y="3646965"/>
                  <a:pt x="342857" y="3653814"/>
                  <a:pt x="337242" y="3661562"/>
                </a:cubicBezTo>
                <a:cubicBezTo>
                  <a:pt x="331820" y="3666609"/>
                  <a:pt x="334143" y="3669491"/>
                  <a:pt x="339179" y="3669852"/>
                </a:cubicBezTo>
                <a:cubicBezTo>
                  <a:pt x="344212" y="3670213"/>
                  <a:pt x="351376" y="3676160"/>
                  <a:pt x="355830" y="3684631"/>
                </a:cubicBezTo>
                <a:cubicBezTo>
                  <a:pt x="362219" y="3701391"/>
                  <a:pt x="343629" y="3713643"/>
                  <a:pt x="324074" y="3704091"/>
                </a:cubicBezTo>
                <a:cubicBezTo>
                  <a:pt x="316522" y="3703550"/>
                  <a:pt x="311098" y="3708595"/>
                  <a:pt x="310518" y="3716704"/>
                </a:cubicBezTo>
                <a:cubicBezTo>
                  <a:pt x="309936" y="3724813"/>
                  <a:pt x="303933" y="3737968"/>
                  <a:pt x="298319" y="3745717"/>
                </a:cubicBezTo>
                <a:cubicBezTo>
                  <a:pt x="289798" y="3758691"/>
                  <a:pt x="294833" y="3759052"/>
                  <a:pt x="330074" y="3761578"/>
                </a:cubicBezTo>
                <a:cubicBezTo>
                  <a:pt x="355440" y="3760679"/>
                  <a:pt x="370350" y="3764464"/>
                  <a:pt x="374803" y="3772934"/>
                </a:cubicBezTo>
                <a:cubicBezTo>
                  <a:pt x="376933" y="3778521"/>
                  <a:pt x="368994" y="3783386"/>
                  <a:pt x="353890" y="3782304"/>
                </a:cubicBezTo>
                <a:cubicBezTo>
                  <a:pt x="331235" y="3780681"/>
                  <a:pt x="331235" y="3780681"/>
                  <a:pt x="347693" y="3798161"/>
                </a:cubicBezTo>
                <a:cubicBezTo>
                  <a:pt x="357182" y="3806993"/>
                  <a:pt x="361441" y="3818166"/>
                  <a:pt x="358729" y="3820688"/>
                </a:cubicBezTo>
                <a:cubicBezTo>
                  <a:pt x="355826" y="3825913"/>
                  <a:pt x="365507" y="3832042"/>
                  <a:pt x="377706" y="3838350"/>
                </a:cubicBezTo>
                <a:cubicBezTo>
                  <a:pt x="397263" y="3847902"/>
                  <a:pt x="402297" y="3848263"/>
                  <a:pt x="405782" y="3834928"/>
                </a:cubicBezTo>
                <a:cubicBezTo>
                  <a:pt x="411399" y="3827180"/>
                  <a:pt x="419530" y="3819612"/>
                  <a:pt x="427084" y="3820153"/>
                </a:cubicBezTo>
                <a:cubicBezTo>
                  <a:pt x="437152" y="3820875"/>
                  <a:pt x="436377" y="3831686"/>
                  <a:pt x="416238" y="3865564"/>
                </a:cubicBezTo>
                <a:cubicBezTo>
                  <a:pt x="407524" y="3881242"/>
                  <a:pt x="410235" y="3878720"/>
                  <a:pt x="426500" y="3863584"/>
                </a:cubicBezTo>
                <a:cubicBezTo>
                  <a:pt x="448189" y="3843401"/>
                  <a:pt x="468520" y="3842141"/>
                  <a:pt x="459611" y="3860523"/>
                </a:cubicBezTo>
                <a:cubicBezTo>
                  <a:pt x="453996" y="3868270"/>
                  <a:pt x="458643" y="3874037"/>
                  <a:pt x="468713" y="3874760"/>
                </a:cubicBezTo>
                <a:cubicBezTo>
                  <a:pt x="478782" y="3875480"/>
                  <a:pt x="481687" y="3870254"/>
                  <a:pt x="479751" y="3861965"/>
                </a:cubicBezTo>
                <a:cubicBezTo>
                  <a:pt x="477813" y="3853675"/>
                  <a:pt x="480719" y="3848449"/>
                  <a:pt x="485752" y="3848810"/>
                </a:cubicBezTo>
                <a:cubicBezTo>
                  <a:pt x="500857" y="3849893"/>
                  <a:pt x="500469" y="3855299"/>
                  <a:pt x="485365" y="3889538"/>
                </a:cubicBezTo>
                <a:cubicBezTo>
                  <a:pt x="476069" y="3913324"/>
                  <a:pt x="475875" y="3916027"/>
                  <a:pt x="493690" y="3914587"/>
                </a:cubicBezTo>
                <a:cubicBezTo>
                  <a:pt x="506470" y="3912786"/>
                  <a:pt x="513828" y="3916030"/>
                  <a:pt x="513248" y="3924140"/>
                </a:cubicBezTo>
                <a:cubicBezTo>
                  <a:pt x="512667" y="3932249"/>
                  <a:pt x="517507" y="3935313"/>
                  <a:pt x="522736" y="3932970"/>
                </a:cubicBezTo>
                <a:cubicBezTo>
                  <a:pt x="538421" y="3925943"/>
                  <a:pt x="534740" y="3941982"/>
                  <a:pt x="515763" y="3959641"/>
                </a:cubicBezTo>
                <a:cubicBezTo>
                  <a:pt x="496592" y="3980004"/>
                  <a:pt x="505887" y="3991537"/>
                  <a:pt x="536868" y="3982890"/>
                </a:cubicBezTo>
                <a:cubicBezTo>
                  <a:pt x="552167" y="3981268"/>
                  <a:pt x="554683" y="3981449"/>
                  <a:pt x="546162" y="3994423"/>
                </a:cubicBezTo>
                <a:cubicBezTo>
                  <a:pt x="534351" y="4018030"/>
                  <a:pt x="545968" y="4032446"/>
                  <a:pt x="576756" y="4026502"/>
                </a:cubicBezTo>
                <a:cubicBezTo>
                  <a:pt x="597475" y="4019836"/>
                  <a:pt x="607350" y="4023262"/>
                  <a:pt x="619356" y="4032273"/>
                </a:cubicBezTo>
                <a:cubicBezTo>
                  <a:pt x="633491" y="4046871"/>
                  <a:pt x="633491" y="4046871"/>
                  <a:pt x="605800" y="4044886"/>
                </a:cubicBezTo>
                <a:cubicBezTo>
                  <a:pt x="590697" y="4043804"/>
                  <a:pt x="577724" y="4048308"/>
                  <a:pt x="577337" y="4053714"/>
                </a:cubicBezTo>
                <a:cubicBezTo>
                  <a:pt x="576949" y="4059120"/>
                  <a:pt x="589535" y="4060022"/>
                  <a:pt x="612383" y="4058944"/>
                </a:cubicBezTo>
                <a:cubicBezTo>
                  <a:pt x="630198" y="4057502"/>
                  <a:pt x="678219" y="4058227"/>
                  <a:pt x="713849" y="4055346"/>
                </a:cubicBezTo>
                <a:cubicBezTo>
                  <a:pt x="776975" y="4057153"/>
                  <a:pt x="782008" y="4057514"/>
                  <a:pt x="768647" y="4067424"/>
                </a:cubicBezTo>
                <a:cubicBezTo>
                  <a:pt x="760514" y="4074992"/>
                  <a:pt x="757221" y="4085625"/>
                  <a:pt x="759352" y="4091212"/>
                </a:cubicBezTo>
                <a:cubicBezTo>
                  <a:pt x="764000" y="4096978"/>
                  <a:pt x="761288" y="4099500"/>
                  <a:pt x="753931" y="4096256"/>
                </a:cubicBezTo>
                <a:cubicBezTo>
                  <a:pt x="746378" y="4095715"/>
                  <a:pt x="738634" y="4097877"/>
                  <a:pt x="735728" y="4103103"/>
                </a:cubicBezTo>
                <a:cubicBezTo>
                  <a:pt x="732630" y="4111031"/>
                  <a:pt x="734954" y="4113916"/>
                  <a:pt x="745409" y="4109231"/>
                </a:cubicBezTo>
                <a:cubicBezTo>
                  <a:pt x="758189" y="4107429"/>
                  <a:pt x="765549" y="4110675"/>
                  <a:pt x="769807" y="4121847"/>
                </a:cubicBezTo>
                <a:cubicBezTo>
                  <a:pt x="774261" y="4130317"/>
                  <a:pt x="781618" y="4133561"/>
                  <a:pt x="791880" y="4131579"/>
                </a:cubicBezTo>
                <a:cubicBezTo>
                  <a:pt x="802142" y="4129599"/>
                  <a:pt x="804660" y="4129779"/>
                  <a:pt x="801950" y="4132301"/>
                </a:cubicBezTo>
                <a:cubicBezTo>
                  <a:pt x="796722" y="4134644"/>
                  <a:pt x="798465" y="4145637"/>
                  <a:pt x="802918" y="4154107"/>
                </a:cubicBezTo>
                <a:cubicBezTo>
                  <a:pt x="811824" y="4171047"/>
                  <a:pt x="790136" y="4191229"/>
                  <a:pt x="775807" y="4179333"/>
                </a:cubicBezTo>
                <a:cubicBezTo>
                  <a:pt x="770968" y="4176271"/>
                  <a:pt x="768451" y="4176090"/>
                  <a:pt x="773097" y="4181857"/>
                </a:cubicBezTo>
                <a:cubicBezTo>
                  <a:pt x="775226" y="4187444"/>
                  <a:pt x="774646" y="4195553"/>
                  <a:pt x="769418" y="4197895"/>
                </a:cubicBezTo>
                <a:cubicBezTo>
                  <a:pt x="761671" y="4200057"/>
                  <a:pt x="758574" y="4207985"/>
                  <a:pt x="763221" y="4213752"/>
                </a:cubicBezTo>
                <a:cubicBezTo>
                  <a:pt x="765158" y="4222042"/>
                  <a:pt x="772515" y="4225288"/>
                  <a:pt x="777744" y="4222944"/>
                </a:cubicBezTo>
                <a:cubicBezTo>
                  <a:pt x="782971" y="4220603"/>
                  <a:pt x="790135" y="4226550"/>
                  <a:pt x="797105" y="4235200"/>
                </a:cubicBezTo>
                <a:cubicBezTo>
                  <a:pt x="806205" y="4249437"/>
                  <a:pt x="806205" y="4249437"/>
                  <a:pt x="804851" y="4233038"/>
                </a:cubicBezTo>
                <a:cubicBezTo>
                  <a:pt x="799237" y="4205467"/>
                  <a:pt x="828089" y="4191232"/>
                  <a:pt x="833897" y="4216101"/>
                </a:cubicBezTo>
                <a:cubicBezTo>
                  <a:pt x="835832" y="4224390"/>
                  <a:pt x="842804" y="4233041"/>
                  <a:pt x="850355" y="4233583"/>
                </a:cubicBezTo>
                <a:cubicBezTo>
                  <a:pt x="855390" y="4233943"/>
                  <a:pt x="858101" y="4231421"/>
                  <a:pt x="855970" y="4225835"/>
                </a:cubicBezTo>
                <a:cubicBezTo>
                  <a:pt x="851324" y="4220067"/>
                  <a:pt x="856552" y="4217724"/>
                  <a:pt x="866621" y="4218446"/>
                </a:cubicBezTo>
                <a:cubicBezTo>
                  <a:pt x="874174" y="4218987"/>
                  <a:pt x="881338" y="4224935"/>
                  <a:pt x="880563" y="4235748"/>
                </a:cubicBezTo>
                <a:cubicBezTo>
                  <a:pt x="879982" y="4243857"/>
                  <a:pt x="886952" y="4252507"/>
                  <a:pt x="896826" y="4255931"/>
                </a:cubicBezTo>
                <a:cubicBezTo>
                  <a:pt x="904185" y="4259177"/>
                  <a:pt x="908639" y="4267646"/>
                  <a:pt x="905928" y="4270169"/>
                </a:cubicBezTo>
                <a:cubicBezTo>
                  <a:pt x="900505" y="4275214"/>
                  <a:pt x="905153" y="4280981"/>
                  <a:pt x="915222" y="4281703"/>
                </a:cubicBezTo>
                <a:cubicBezTo>
                  <a:pt x="922773" y="4282244"/>
                  <a:pt x="934778" y="4291255"/>
                  <a:pt x="939038" y="4302428"/>
                </a:cubicBezTo>
                <a:cubicBezTo>
                  <a:pt x="945428" y="4319188"/>
                  <a:pt x="952592" y="4325135"/>
                  <a:pt x="970407" y="4323696"/>
                </a:cubicBezTo>
                <a:cubicBezTo>
                  <a:pt x="985705" y="4322074"/>
                  <a:pt x="995578" y="4325500"/>
                  <a:pt x="997127" y="4339196"/>
                </a:cubicBezTo>
                <a:cubicBezTo>
                  <a:pt x="1001387" y="4350369"/>
                  <a:pt x="1008551" y="4356316"/>
                  <a:pt x="1021331" y="4354515"/>
                </a:cubicBezTo>
                <a:cubicBezTo>
                  <a:pt x="1036628" y="4352894"/>
                  <a:pt x="1041663" y="4353255"/>
                  <a:pt x="1036048" y="4361004"/>
                </a:cubicBezTo>
                <a:cubicBezTo>
                  <a:pt x="1032948" y="4368932"/>
                  <a:pt x="1047084" y="4383530"/>
                  <a:pt x="1063736" y="4398308"/>
                </a:cubicBezTo>
                <a:cubicBezTo>
                  <a:pt x="1083099" y="4410564"/>
                  <a:pt x="1100138" y="4419937"/>
                  <a:pt x="1100524" y="4414531"/>
                </a:cubicBezTo>
                <a:cubicBezTo>
                  <a:pt x="1100720" y="4411828"/>
                  <a:pt x="1113499" y="4410026"/>
                  <a:pt x="1126279" y="4408225"/>
                </a:cubicBezTo>
                <a:cubicBezTo>
                  <a:pt x="1143900" y="4409488"/>
                  <a:pt x="1153583" y="4415615"/>
                  <a:pt x="1153195" y="4421022"/>
                </a:cubicBezTo>
                <a:cubicBezTo>
                  <a:pt x="1152613" y="4429131"/>
                  <a:pt x="1147384" y="4431474"/>
                  <a:pt x="1140026" y="4428229"/>
                </a:cubicBezTo>
                <a:cubicBezTo>
                  <a:pt x="1123181" y="4416154"/>
                  <a:pt x="1112143" y="4428948"/>
                  <a:pt x="1123179" y="4451475"/>
                </a:cubicBezTo>
                <a:cubicBezTo>
                  <a:pt x="1127439" y="4462648"/>
                  <a:pt x="1146609" y="4477607"/>
                  <a:pt x="1166167" y="4487159"/>
                </a:cubicBezTo>
                <a:cubicBezTo>
                  <a:pt x="1183400" y="4493828"/>
                  <a:pt x="1197921" y="4503020"/>
                  <a:pt x="1197726" y="4505723"/>
                </a:cubicBezTo>
                <a:cubicBezTo>
                  <a:pt x="1197533" y="4508425"/>
                  <a:pt x="1204892" y="4511670"/>
                  <a:pt x="1215154" y="4509689"/>
                </a:cubicBezTo>
                <a:cubicBezTo>
                  <a:pt x="1230645" y="4505365"/>
                  <a:pt x="1230839" y="4502662"/>
                  <a:pt x="1219027" y="4490948"/>
                </a:cubicBezTo>
                <a:cubicBezTo>
                  <a:pt x="1209734" y="4479413"/>
                  <a:pt x="1209928" y="4476710"/>
                  <a:pt x="1220189" y="4474728"/>
                </a:cubicBezTo>
                <a:cubicBezTo>
                  <a:pt x="1227935" y="4472567"/>
                  <a:pt x="1230841" y="4467341"/>
                  <a:pt x="1226193" y="4461574"/>
                </a:cubicBezTo>
                <a:cubicBezTo>
                  <a:pt x="1224064" y="4455986"/>
                  <a:pt x="1224257" y="4453283"/>
                  <a:pt x="1228904" y="4459051"/>
                </a:cubicBezTo>
                <a:cubicBezTo>
                  <a:pt x="1233746" y="4462115"/>
                  <a:pt x="1244008" y="4460135"/>
                  <a:pt x="1251948" y="4455270"/>
                </a:cubicBezTo>
                <a:cubicBezTo>
                  <a:pt x="1265115" y="4448061"/>
                  <a:pt x="1272471" y="4451306"/>
                  <a:pt x="1286415" y="4468607"/>
                </a:cubicBezTo>
                <a:cubicBezTo>
                  <a:pt x="1302678" y="4488793"/>
                  <a:pt x="1301322" y="4507713"/>
                  <a:pt x="1284284" y="4498340"/>
                </a:cubicBezTo>
                <a:cubicBezTo>
                  <a:pt x="1272277" y="4489330"/>
                  <a:pt x="1271891" y="4494736"/>
                  <a:pt x="1285056" y="4522849"/>
                </a:cubicBezTo>
                <a:cubicBezTo>
                  <a:pt x="1294156" y="4537086"/>
                  <a:pt x="1301321" y="4543034"/>
                  <a:pt x="1309260" y="4538169"/>
                </a:cubicBezTo>
                <a:cubicBezTo>
                  <a:pt x="1319911" y="4530782"/>
                  <a:pt x="1403947" y="4593860"/>
                  <a:pt x="1402784" y="4610079"/>
                </a:cubicBezTo>
                <a:cubicBezTo>
                  <a:pt x="1401816" y="4623595"/>
                  <a:pt x="1457387" y="4660181"/>
                  <a:pt x="1465327" y="4655316"/>
                </a:cubicBezTo>
                <a:cubicBezTo>
                  <a:pt x="1468037" y="4652793"/>
                  <a:pt x="1475008" y="4661443"/>
                  <a:pt x="1476363" y="4677844"/>
                </a:cubicBezTo>
                <a:cubicBezTo>
                  <a:pt x="1482365" y="4700009"/>
                  <a:pt x="1520317" y="4735333"/>
                  <a:pt x="1521479" y="4719114"/>
                </a:cubicBezTo>
                <a:cubicBezTo>
                  <a:pt x="1521672" y="4716411"/>
                  <a:pt x="1533676" y="4725422"/>
                  <a:pt x="1547812" y="4740020"/>
                </a:cubicBezTo>
                <a:cubicBezTo>
                  <a:pt x="1564463" y="4754798"/>
                  <a:pt x="1588281" y="4775525"/>
                  <a:pt x="1602803" y="4784716"/>
                </a:cubicBezTo>
                <a:cubicBezTo>
                  <a:pt x="1619842" y="4794088"/>
                  <a:pt x="1631460" y="4808506"/>
                  <a:pt x="1630686" y="4819318"/>
                </a:cubicBezTo>
                <a:cubicBezTo>
                  <a:pt x="1629717" y="4832833"/>
                  <a:pt x="1632040" y="4835717"/>
                  <a:pt x="1640366" y="4825445"/>
                </a:cubicBezTo>
                <a:cubicBezTo>
                  <a:pt x="1651404" y="4812652"/>
                  <a:pt x="1673284" y="4825088"/>
                  <a:pt x="1671734" y="4846713"/>
                </a:cubicBezTo>
                <a:cubicBezTo>
                  <a:pt x="1671152" y="4854821"/>
                  <a:pt x="1673090" y="4863112"/>
                  <a:pt x="1680641" y="4863652"/>
                </a:cubicBezTo>
                <a:cubicBezTo>
                  <a:pt x="1685677" y="4864014"/>
                  <a:pt x="1691291" y="4856266"/>
                  <a:pt x="1689356" y="4847976"/>
                </a:cubicBezTo>
                <a:cubicBezTo>
                  <a:pt x="1688970" y="4818061"/>
                  <a:pt x="1695554" y="4796797"/>
                  <a:pt x="1705622" y="4797520"/>
                </a:cubicBezTo>
                <a:cubicBezTo>
                  <a:pt x="1710656" y="4797879"/>
                  <a:pt x="1712400" y="4808872"/>
                  <a:pt x="1706203" y="4824730"/>
                </a:cubicBezTo>
                <a:cubicBezTo>
                  <a:pt x="1700006" y="4840588"/>
                  <a:pt x="1701942" y="4848878"/>
                  <a:pt x="1709881" y="4844013"/>
                </a:cubicBezTo>
                <a:cubicBezTo>
                  <a:pt x="1717626" y="4841851"/>
                  <a:pt x="1719950" y="4844735"/>
                  <a:pt x="1716464" y="4858069"/>
                </a:cubicBezTo>
                <a:cubicBezTo>
                  <a:pt x="1710654" y="4868521"/>
                  <a:pt x="1706588" y="4889965"/>
                  <a:pt x="1703102" y="4903300"/>
                </a:cubicBezTo>
                <a:cubicBezTo>
                  <a:pt x="1699228" y="4922042"/>
                  <a:pt x="1699034" y="4924746"/>
                  <a:pt x="1707362" y="4914473"/>
                </a:cubicBezTo>
                <a:cubicBezTo>
                  <a:pt x="1715689" y="4904202"/>
                  <a:pt x="1730986" y="4902581"/>
                  <a:pt x="1763515" y="4907631"/>
                </a:cubicBezTo>
                <a:cubicBezTo>
                  <a:pt x="1785977" y="4911957"/>
                  <a:pt x="1808438" y="4916284"/>
                  <a:pt x="1813279" y="4919347"/>
                </a:cubicBezTo>
                <a:cubicBezTo>
                  <a:pt x="1815409" y="4924933"/>
                  <a:pt x="1807857" y="4924393"/>
                  <a:pt x="1792948" y="4920608"/>
                </a:cubicBezTo>
                <a:cubicBezTo>
                  <a:pt x="1773197" y="4913757"/>
                  <a:pt x="1770679" y="4913578"/>
                  <a:pt x="1780168" y="4922409"/>
                </a:cubicBezTo>
                <a:cubicBezTo>
                  <a:pt x="1784815" y="4928176"/>
                  <a:pt x="1791591" y="4939529"/>
                  <a:pt x="1791011" y="4947638"/>
                </a:cubicBezTo>
                <a:cubicBezTo>
                  <a:pt x="1790429" y="4955748"/>
                  <a:pt x="1792366" y="4964037"/>
                  <a:pt x="1799916" y="4964578"/>
                </a:cubicBezTo>
                <a:cubicBezTo>
                  <a:pt x="1804952" y="4964939"/>
                  <a:pt x="1807857" y="4959713"/>
                  <a:pt x="1803209" y="4953947"/>
                </a:cubicBezTo>
                <a:cubicBezTo>
                  <a:pt x="1799142" y="4940070"/>
                  <a:pt x="1828383" y="4920429"/>
                  <a:pt x="1842904" y="4929621"/>
                </a:cubicBezTo>
                <a:cubicBezTo>
                  <a:pt x="1852780" y="4933046"/>
                  <a:pt x="1849683" y="4940975"/>
                  <a:pt x="1833610" y="4953408"/>
                </a:cubicBezTo>
                <a:cubicBezTo>
                  <a:pt x="1814828" y="4968364"/>
                  <a:pt x="1814828" y="4968364"/>
                  <a:pt x="1843679" y="4954129"/>
                </a:cubicBezTo>
                <a:cubicBezTo>
                  <a:pt x="1861882" y="4947283"/>
                  <a:pt x="1875243" y="4937373"/>
                  <a:pt x="1875630" y="4931967"/>
                </a:cubicBezTo>
                <a:cubicBezTo>
                  <a:pt x="1878534" y="4926740"/>
                  <a:pt x="1880277" y="4937734"/>
                  <a:pt x="1884149" y="4954313"/>
                </a:cubicBezTo>
                <a:cubicBezTo>
                  <a:pt x="1888021" y="4970892"/>
                  <a:pt x="1894217" y="4990356"/>
                  <a:pt x="1896152" y="4998646"/>
                </a:cubicBezTo>
                <a:cubicBezTo>
                  <a:pt x="1902931" y="5009999"/>
                  <a:pt x="1897507" y="5015044"/>
                  <a:pt x="1884922" y="5014142"/>
                </a:cubicBezTo>
                <a:cubicBezTo>
                  <a:pt x="1872334" y="5013240"/>
                  <a:pt x="1869625" y="5015763"/>
                  <a:pt x="1876982" y="5019007"/>
                </a:cubicBezTo>
                <a:cubicBezTo>
                  <a:pt x="1884341" y="5022253"/>
                  <a:pt x="1886469" y="5027838"/>
                  <a:pt x="1883758" y="5030361"/>
                </a:cubicBezTo>
                <a:cubicBezTo>
                  <a:pt x="1875626" y="5037929"/>
                  <a:pt x="1888020" y="5041534"/>
                  <a:pt x="1925972" y="5041537"/>
                </a:cubicBezTo>
                <a:cubicBezTo>
                  <a:pt x="1946109" y="5042980"/>
                  <a:pt x="1986965" y="5073077"/>
                  <a:pt x="1985995" y="5086593"/>
                </a:cubicBezTo>
                <a:lnTo>
                  <a:pt x="1993162" y="5092541"/>
                </a:lnTo>
                <a:cubicBezTo>
                  <a:pt x="1998388" y="5090198"/>
                  <a:pt x="1998001" y="5095604"/>
                  <a:pt x="1995097" y="5100831"/>
                </a:cubicBezTo>
                <a:cubicBezTo>
                  <a:pt x="1986576" y="5113805"/>
                  <a:pt x="2011749" y="5115610"/>
                  <a:pt x="2027628" y="5105879"/>
                </a:cubicBezTo>
                <a:cubicBezTo>
                  <a:pt x="2032856" y="5103537"/>
                  <a:pt x="2040214" y="5106781"/>
                  <a:pt x="2047184" y="5115431"/>
                </a:cubicBezTo>
                <a:cubicBezTo>
                  <a:pt x="2065771" y="5138499"/>
                  <a:pt x="2062674" y="5146429"/>
                  <a:pt x="2043116" y="5136875"/>
                </a:cubicBezTo>
                <a:cubicBezTo>
                  <a:pt x="2033241" y="5133451"/>
                  <a:pt x="2030532" y="5135974"/>
                  <a:pt x="2032660" y="5141561"/>
                </a:cubicBezTo>
                <a:cubicBezTo>
                  <a:pt x="2037308" y="5147328"/>
                  <a:pt x="2034597" y="5149851"/>
                  <a:pt x="2024722" y="5146426"/>
                </a:cubicBezTo>
                <a:cubicBezTo>
                  <a:pt x="2014847" y="5143001"/>
                  <a:pt x="2007294" y="5142460"/>
                  <a:pt x="2006906" y="5147866"/>
                </a:cubicBezTo>
                <a:cubicBezTo>
                  <a:pt x="2006519" y="5153272"/>
                  <a:pt x="2011167" y="5159039"/>
                  <a:pt x="2018718" y="5159581"/>
                </a:cubicBezTo>
                <a:cubicBezTo>
                  <a:pt x="2023753" y="5159940"/>
                  <a:pt x="2025883" y="5165528"/>
                  <a:pt x="2020461" y="5170573"/>
                </a:cubicBezTo>
                <a:cubicBezTo>
                  <a:pt x="2015039" y="5175619"/>
                  <a:pt x="2017556" y="5175799"/>
                  <a:pt x="2030723" y="5168592"/>
                </a:cubicBezTo>
                <a:cubicBezTo>
                  <a:pt x="2041180" y="5163907"/>
                  <a:pt x="2053960" y="5162105"/>
                  <a:pt x="2056283" y="5164990"/>
                </a:cubicBezTo>
                <a:cubicBezTo>
                  <a:pt x="2058607" y="5167873"/>
                  <a:pt x="2055896" y="5170396"/>
                  <a:pt x="2050863" y="5170035"/>
                </a:cubicBezTo>
                <a:cubicBezTo>
                  <a:pt x="2043310" y="5169494"/>
                  <a:pt x="2037887" y="5174539"/>
                  <a:pt x="2037307" y="5182648"/>
                </a:cubicBezTo>
                <a:cubicBezTo>
                  <a:pt x="2036532" y="5193460"/>
                  <a:pt x="2051247" y="5199950"/>
                  <a:pt x="2091911" y="5197428"/>
                </a:cubicBezTo>
                <a:cubicBezTo>
                  <a:pt x="2101980" y="5198151"/>
                  <a:pt x="2109338" y="5201397"/>
                  <a:pt x="2108950" y="5206801"/>
                </a:cubicBezTo>
                <a:cubicBezTo>
                  <a:pt x="2108563" y="5212207"/>
                  <a:pt x="2103141" y="5217254"/>
                  <a:pt x="2098105" y="5216893"/>
                </a:cubicBezTo>
                <a:cubicBezTo>
                  <a:pt x="2090555" y="5216352"/>
                  <a:pt x="2087844" y="5218874"/>
                  <a:pt x="2092491" y="5224641"/>
                </a:cubicBezTo>
                <a:cubicBezTo>
                  <a:pt x="2097140" y="5230407"/>
                  <a:pt x="2102173" y="5230769"/>
                  <a:pt x="2112629" y="5226085"/>
                </a:cubicBezTo>
                <a:cubicBezTo>
                  <a:pt x="2123280" y="5218697"/>
                  <a:pt x="2128120" y="5221760"/>
                  <a:pt x="2137608" y="5230592"/>
                </a:cubicBezTo>
                <a:cubicBezTo>
                  <a:pt x="2144578" y="5239242"/>
                  <a:pt x="2154454" y="5242667"/>
                  <a:pt x="2159683" y="5240324"/>
                </a:cubicBezTo>
                <a:cubicBezTo>
                  <a:pt x="2164911" y="5237981"/>
                  <a:pt x="2172268" y="5241226"/>
                  <a:pt x="2174399" y="5246812"/>
                </a:cubicBezTo>
                <a:cubicBezTo>
                  <a:pt x="2179044" y="5252580"/>
                  <a:pt x="2186598" y="5253121"/>
                  <a:pt x="2191826" y="5250779"/>
                </a:cubicBezTo>
                <a:cubicBezTo>
                  <a:pt x="2196861" y="5251140"/>
                  <a:pt x="2199183" y="5254023"/>
                  <a:pt x="2198602" y="5262132"/>
                </a:cubicBezTo>
                <a:cubicBezTo>
                  <a:pt x="2198215" y="5267538"/>
                  <a:pt x="2202667" y="5276009"/>
                  <a:pt x="2210219" y="5276550"/>
                </a:cubicBezTo>
                <a:cubicBezTo>
                  <a:pt x="2215254" y="5276910"/>
                  <a:pt x="2220094" y="5279975"/>
                  <a:pt x="2219513" y="5288083"/>
                </a:cubicBezTo>
                <a:cubicBezTo>
                  <a:pt x="2218932" y="5296194"/>
                  <a:pt x="2223579" y="5301961"/>
                  <a:pt x="2233647" y="5302682"/>
                </a:cubicBezTo>
                <a:cubicBezTo>
                  <a:pt x="2243717" y="5303404"/>
                  <a:pt x="2249139" y="5298358"/>
                  <a:pt x="2249333" y="5295655"/>
                </a:cubicBezTo>
                <a:cubicBezTo>
                  <a:pt x="2249721" y="5290249"/>
                  <a:pt x="2254949" y="5287907"/>
                  <a:pt x="2259983" y="5288268"/>
                </a:cubicBezTo>
                <a:cubicBezTo>
                  <a:pt x="2265019" y="5288629"/>
                  <a:pt x="2264048" y="5302144"/>
                  <a:pt x="2260370" y="5318181"/>
                </a:cubicBezTo>
                <a:cubicBezTo>
                  <a:pt x="2256109" y="5342329"/>
                  <a:pt x="2258433" y="5345214"/>
                  <a:pt x="2271212" y="5343412"/>
                </a:cubicBezTo>
                <a:cubicBezTo>
                  <a:pt x="2281476" y="5341430"/>
                  <a:pt x="2289027" y="5341972"/>
                  <a:pt x="2288638" y="5347378"/>
                </a:cubicBezTo>
                <a:cubicBezTo>
                  <a:pt x="2288252" y="5352783"/>
                  <a:pt x="2292899" y="5358550"/>
                  <a:pt x="2297933" y="5358912"/>
                </a:cubicBezTo>
                <a:cubicBezTo>
                  <a:pt x="2305484" y="5359452"/>
                  <a:pt x="2308390" y="5354228"/>
                  <a:pt x="2306066" y="5351344"/>
                </a:cubicBezTo>
                <a:cubicBezTo>
                  <a:pt x="2301420" y="5345576"/>
                  <a:pt x="2309940" y="5332602"/>
                  <a:pt x="2323108" y="5325395"/>
                </a:cubicBezTo>
                <a:cubicBezTo>
                  <a:pt x="2336662" y="5312782"/>
                  <a:pt x="2344406" y="5310620"/>
                  <a:pt x="2341308" y="5318548"/>
                </a:cubicBezTo>
                <a:cubicBezTo>
                  <a:pt x="2338211" y="5326477"/>
                  <a:pt x="2332789" y="5331523"/>
                  <a:pt x="2327366" y="5336568"/>
                </a:cubicBezTo>
                <a:cubicBezTo>
                  <a:pt x="2322139" y="5338910"/>
                  <a:pt x="2329302" y="5344859"/>
                  <a:pt x="2344018" y="5351347"/>
                </a:cubicBezTo>
                <a:cubicBezTo>
                  <a:pt x="2358735" y="5357835"/>
                  <a:pt x="2370741" y="5366847"/>
                  <a:pt x="2370545" y="5369549"/>
                </a:cubicBezTo>
                <a:cubicBezTo>
                  <a:pt x="2369577" y="5383065"/>
                  <a:pt x="2346148" y="5392254"/>
                  <a:pt x="2342083" y="5378378"/>
                </a:cubicBezTo>
                <a:cubicBezTo>
                  <a:pt x="2337823" y="5367205"/>
                  <a:pt x="2317683" y="5365761"/>
                  <a:pt x="2316910" y="5376573"/>
                </a:cubicBezTo>
                <a:cubicBezTo>
                  <a:pt x="2315940" y="5390089"/>
                  <a:pt x="2347115" y="5414059"/>
                  <a:pt x="2357571" y="5409374"/>
                </a:cubicBezTo>
                <a:cubicBezTo>
                  <a:pt x="2368027" y="5404691"/>
                  <a:pt x="2372288" y="5415863"/>
                  <a:pt x="2368414" y="5434605"/>
                </a:cubicBezTo>
                <a:cubicBezTo>
                  <a:pt x="2368220" y="5437308"/>
                  <a:pt x="2370543" y="5440190"/>
                  <a:pt x="2378096" y="5440733"/>
                </a:cubicBezTo>
                <a:cubicBezTo>
                  <a:pt x="2383130" y="5441092"/>
                  <a:pt x="2387971" y="5444157"/>
                  <a:pt x="2387584" y="5449563"/>
                </a:cubicBezTo>
                <a:cubicBezTo>
                  <a:pt x="2386809" y="5460376"/>
                  <a:pt x="2410431" y="5483805"/>
                  <a:pt x="2420500" y="5484526"/>
                </a:cubicBezTo>
                <a:cubicBezTo>
                  <a:pt x="2423016" y="5484707"/>
                  <a:pt x="2425922" y="5479481"/>
                  <a:pt x="2426309" y="5474074"/>
                </a:cubicBezTo>
                <a:cubicBezTo>
                  <a:pt x="2427860" y="5452449"/>
                  <a:pt x="2447611" y="5459299"/>
                  <a:pt x="2448577" y="5481104"/>
                </a:cubicBezTo>
                <a:cubicBezTo>
                  <a:pt x="2450126" y="5494800"/>
                  <a:pt x="2457290" y="5500748"/>
                  <a:pt x="2470070" y="5498946"/>
                </a:cubicBezTo>
                <a:cubicBezTo>
                  <a:pt x="2490402" y="5497687"/>
                  <a:pt x="2493693" y="5522376"/>
                  <a:pt x="2473168" y="5526339"/>
                </a:cubicBezTo>
                <a:lnTo>
                  <a:pt x="2470868" y="5529758"/>
                </a:lnTo>
                <a:lnTo>
                  <a:pt x="2461739" y="5522911"/>
                </a:lnTo>
                <a:lnTo>
                  <a:pt x="2444266" y="5508351"/>
                </a:lnTo>
                <a:lnTo>
                  <a:pt x="2441063" y="5510130"/>
                </a:lnTo>
                <a:cubicBezTo>
                  <a:pt x="2433317" y="5512291"/>
                  <a:pt x="2438160" y="5515355"/>
                  <a:pt x="2450358" y="5521663"/>
                </a:cubicBezTo>
                <a:cubicBezTo>
                  <a:pt x="2465268" y="5525449"/>
                  <a:pt x="2472432" y="5531396"/>
                  <a:pt x="2469721" y="5533919"/>
                </a:cubicBezTo>
                <a:cubicBezTo>
                  <a:pt x="2466816" y="5539146"/>
                  <a:pt x="2470883" y="5553021"/>
                  <a:pt x="2477658" y="5564375"/>
                </a:cubicBezTo>
                <a:lnTo>
                  <a:pt x="2491019" y="5589785"/>
                </a:lnTo>
                <a:lnTo>
                  <a:pt x="2500121" y="5568701"/>
                </a:lnTo>
                <a:lnTo>
                  <a:pt x="2502126" y="5561614"/>
                </a:lnTo>
                <a:lnTo>
                  <a:pt x="2502163" y="5563059"/>
                </a:lnTo>
                <a:cubicBezTo>
                  <a:pt x="2503664" y="5568600"/>
                  <a:pt x="2506374" y="5574907"/>
                  <a:pt x="2509762" y="5580584"/>
                </a:cubicBezTo>
                <a:lnTo>
                  <a:pt x="2523123" y="5605994"/>
                </a:lnTo>
                <a:lnTo>
                  <a:pt x="2525753" y="5599903"/>
                </a:lnTo>
                <a:lnTo>
                  <a:pt x="2525678" y="5600420"/>
                </a:lnTo>
                <a:cubicBezTo>
                  <a:pt x="2524323" y="5601682"/>
                  <a:pt x="2526792" y="5602539"/>
                  <a:pt x="2532142" y="5602922"/>
                </a:cubicBezTo>
                <a:lnTo>
                  <a:pt x="2551437" y="5602648"/>
                </a:lnTo>
                <a:lnTo>
                  <a:pt x="2548003" y="5600549"/>
                </a:lnTo>
                <a:lnTo>
                  <a:pt x="2532085" y="5585232"/>
                </a:lnTo>
                <a:lnTo>
                  <a:pt x="2532225" y="5584910"/>
                </a:lnTo>
                <a:lnTo>
                  <a:pt x="2539002" y="5560943"/>
                </a:lnTo>
                <a:lnTo>
                  <a:pt x="2552556" y="5583651"/>
                </a:lnTo>
                <a:cubicBezTo>
                  <a:pt x="2559139" y="5597708"/>
                  <a:pt x="2563205" y="5611584"/>
                  <a:pt x="2557782" y="5616629"/>
                </a:cubicBezTo>
                <a:cubicBezTo>
                  <a:pt x="2556427" y="5617891"/>
                  <a:pt x="2558896" y="5618748"/>
                  <a:pt x="2564245" y="5619131"/>
                </a:cubicBezTo>
                <a:lnTo>
                  <a:pt x="2567989" y="5619078"/>
                </a:lnTo>
                <a:lnTo>
                  <a:pt x="2568714" y="5622184"/>
                </a:lnTo>
                <a:cubicBezTo>
                  <a:pt x="2568181" y="5625202"/>
                  <a:pt x="2566632" y="5629166"/>
                  <a:pt x="2563824" y="5633040"/>
                </a:cubicBezTo>
                <a:cubicBezTo>
                  <a:pt x="2555691" y="5640609"/>
                  <a:pt x="2554916" y="5651421"/>
                  <a:pt x="2564017" y="5665658"/>
                </a:cubicBezTo>
                <a:cubicBezTo>
                  <a:pt x="2559176" y="5662594"/>
                  <a:pt x="2556852" y="5659710"/>
                  <a:pt x="2554529" y="5656828"/>
                </a:cubicBezTo>
                <a:cubicBezTo>
                  <a:pt x="2552593" y="5648538"/>
                  <a:pt x="2528000" y="5638625"/>
                  <a:pt x="2497987" y="5633756"/>
                </a:cubicBezTo>
                <a:cubicBezTo>
                  <a:pt x="2470493" y="5629069"/>
                  <a:pt x="2445707" y="5621858"/>
                  <a:pt x="2446095" y="5616452"/>
                </a:cubicBezTo>
                <a:cubicBezTo>
                  <a:pt x="2446288" y="5613750"/>
                  <a:pt x="2441642" y="5607982"/>
                  <a:pt x="2431572" y="5607261"/>
                </a:cubicBezTo>
                <a:cubicBezTo>
                  <a:pt x="2424022" y="5606719"/>
                  <a:pt x="2416082" y="5611584"/>
                  <a:pt x="2415887" y="5614287"/>
                </a:cubicBezTo>
                <a:cubicBezTo>
                  <a:pt x="2415501" y="5619695"/>
                  <a:pt x="2410272" y="5622037"/>
                  <a:pt x="2405431" y="5618972"/>
                </a:cubicBezTo>
                <a:cubicBezTo>
                  <a:pt x="2398073" y="5615728"/>
                  <a:pt x="2393814" y="5604555"/>
                  <a:pt x="2394394" y="5596445"/>
                </a:cubicBezTo>
                <a:cubicBezTo>
                  <a:pt x="2395170" y="5585633"/>
                  <a:pt x="2390329" y="5582569"/>
                  <a:pt x="2382583" y="5584731"/>
                </a:cubicBezTo>
                <a:cubicBezTo>
                  <a:pt x="2362059" y="5588693"/>
                  <a:pt x="2290996" y="5556432"/>
                  <a:pt x="2267566" y="5530299"/>
                </a:cubicBezTo>
                <a:cubicBezTo>
                  <a:pt x="2253625" y="5512998"/>
                  <a:pt x="2246267" y="5509754"/>
                  <a:pt x="2240652" y="5517503"/>
                </a:cubicBezTo>
                <a:cubicBezTo>
                  <a:pt x="2237553" y="5525431"/>
                  <a:pt x="2222644" y="5521646"/>
                  <a:pt x="2185852" y="5505425"/>
                </a:cubicBezTo>
                <a:cubicBezTo>
                  <a:pt x="2158938" y="5492628"/>
                  <a:pt x="2132024" y="5479831"/>
                  <a:pt x="2126795" y="5482174"/>
                </a:cubicBezTo>
                <a:cubicBezTo>
                  <a:pt x="2124279" y="5481993"/>
                  <a:pt x="2114596" y="5475865"/>
                  <a:pt x="2110337" y="5464691"/>
                </a:cubicBezTo>
                <a:cubicBezTo>
                  <a:pt x="2103560" y="5453339"/>
                  <a:pt x="2096202" y="5450094"/>
                  <a:pt x="2088458" y="5452256"/>
                </a:cubicBezTo>
                <a:cubicBezTo>
                  <a:pt x="2070255" y="5459103"/>
                  <a:pt x="1949816" y="5409716"/>
                  <a:pt x="1931227" y="5386649"/>
                </a:cubicBezTo>
                <a:cubicBezTo>
                  <a:pt x="1924257" y="5377998"/>
                  <a:pt x="1914382" y="5374574"/>
                  <a:pt x="1909154" y="5376915"/>
                </a:cubicBezTo>
                <a:cubicBezTo>
                  <a:pt x="1893469" y="5383943"/>
                  <a:pt x="1789681" y="5349334"/>
                  <a:pt x="1775547" y="5334737"/>
                </a:cubicBezTo>
                <a:cubicBezTo>
                  <a:pt x="1768576" y="5326086"/>
                  <a:pt x="1758702" y="5322662"/>
                  <a:pt x="1753667" y="5322301"/>
                </a:cubicBezTo>
                <a:cubicBezTo>
                  <a:pt x="1748438" y="5324642"/>
                  <a:pt x="1721330" y="5314549"/>
                  <a:pt x="1694609" y="5299050"/>
                </a:cubicBezTo>
                <a:cubicBezTo>
                  <a:pt x="1665176" y="5286072"/>
                  <a:pt x="1635744" y="5273096"/>
                  <a:pt x="1628580" y="5267147"/>
                </a:cubicBezTo>
                <a:cubicBezTo>
                  <a:pt x="1618705" y="5263723"/>
                  <a:pt x="1605925" y="5265524"/>
                  <a:pt x="1597986" y="5270389"/>
                </a:cubicBezTo>
                <a:cubicBezTo>
                  <a:pt x="1587336" y="5277777"/>
                  <a:pt x="1582688" y="5272009"/>
                  <a:pt x="1584432" y="5247682"/>
                </a:cubicBezTo>
                <a:cubicBezTo>
                  <a:pt x="1584432" y="5247682"/>
                  <a:pt x="1569522" y="5243896"/>
                  <a:pt x="1549577" y="5239750"/>
                </a:cubicBezTo>
                <a:cubicBezTo>
                  <a:pt x="1524599" y="5235243"/>
                  <a:pt x="1506592" y="5239386"/>
                  <a:pt x="1495747" y="5249477"/>
                </a:cubicBezTo>
                <a:cubicBezTo>
                  <a:pt x="1484710" y="5262272"/>
                  <a:pt x="1482387" y="5259387"/>
                  <a:pt x="1488582" y="5243530"/>
                </a:cubicBezTo>
                <a:cubicBezTo>
                  <a:pt x="1494586" y="5230375"/>
                  <a:pt x="1492457" y="5224789"/>
                  <a:pt x="1477740" y="5218300"/>
                </a:cubicBezTo>
                <a:cubicBezTo>
                  <a:pt x="1467864" y="5214874"/>
                  <a:pt x="1445597" y="5207846"/>
                  <a:pt x="1428557" y="5198474"/>
                </a:cubicBezTo>
                <a:cubicBezTo>
                  <a:pt x="1389444" y="5179368"/>
                  <a:pt x="1381892" y="5178827"/>
                  <a:pt x="1380343" y="5200451"/>
                </a:cubicBezTo>
                <a:cubicBezTo>
                  <a:pt x="1379568" y="5211264"/>
                  <a:pt x="1374146" y="5216310"/>
                  <a:pt x="1369111" y="5215949"/>
                </a:cubicBezTo>
                <a:cubicBezTo>
                  <a:pt x="1361559" y="5215408"/>
                  <a:pt x="1359623" y="5207117"/>
                  <a:pt x="1360205" y="5199008"/>
                </a:cubicBezTo>
                <a:cubicBezTo>
                  <a:pt x="1360979" y="5188196"/>
                  <a:pt x="1354396" y="5174140"/>
                  <a:pt x="1347233" y="5168192"/>
                </a:cubicBezTo>
                <a:cubicBezTo>
                  <a:pt x="1335421" y="5156478"/>
                  <a:pt x="1256225" y="5131782"/>
                  <a:pt x="1216144" y="5126193"/>
                </a:cubicBezTo>
                <a:cubicBezTo>
                  <a:pt x="1203557" y="5125291"/>
                  <a:pt x="1186324" y="5118622"/>
                  <a:pt x="1181677" y="5112856"/>
                </a:cubicBezTo>
                <a:cubicBezTo>
                  <a:pt x="1179741" y="5104565"/>
                  <a:pt x="1157278" y="5100239"/>
                  <a:pt x="1134624" y="5098615"/>
                </a:cubicBezTo>
                <a:cubicBezTo>
                  <a:pt x="1101899" y="5096270"/>
                  <a:pt x="1092218" y="5090142"/>
                  <a:pt x="1092993" y="5079330"/>
                </a:cubicBezTo>
                <a:cubicBezTo>
                  <a:pt x="1093961" y="5065814"/>
                  <a:pt x="1091445" y="5065633"/>
                  <a:pt x="1077889" y="5078248"/>
                </a:cubicBezTo>
                <a:cubicBezTo>
                  <a:pt x="1064141" y="5093564"/>
                  <a:pt x="1061624" y="5093384"/>
                  <a:pt x="1060461" y="5074281"/>
                </a:cubicBezTo>
                <a:cubicBezTo>
                  <a:pt x="1058914" y="5060586"/>
                  <a:pt x="1049231" y="5054458"/>
                  <a:pt x="1021736" y="5049770"/>
                </a:cubicBezTo>
                <a:cubicBezTo>
                  <a:pt x="1001598" y="5048327"/>
                  <a:pt x="981653" y="5044181"/>
                  <a:pt x="974103" y="5043639"/>
                </a:cubicBezTo>
                <a:cubicBezTo>
                  <a:pt x="969261" y="5040575"/>
                  <a:pt x="956481" y="5042376"/>
                  <a:pt x="946219" y="5044358"/>
                </a:cubicBezTo>
                <a:cubicBezTo>
                  <a:pt x="930727" y="5048683"/>
                  <a:pt x="925887" y="5045619"/>
                  <a:pt x="926855" y="5032102"/>
                </a:cubicBezTo>
                <a:cubicBezTo>
                  <a:pt x="928211" y="5013181"/>
                  <a:pt x="928211" y="5013181"/>
                  <a:pt x="909621" y="5025434"/>
                </a:cubicBezTo>
                <a:cubicBezTo>
                  <a:pt x="883093" y="5042552"/>
                  <a:pt x="875736" y="5039307"/>
                  <a:pt x="882127" y="5020746"/>
                </a:cubicBezTo>
                <a:cubicBezTo>
                  <a:pt x="887936" y="5010296"/>
                  <a:pt x="883095" y="5007231"/>
                  <a:pt x="845142" y="5007228"/>
                </a:cubicBezTo>
                <a:cubicBezTo>
                  <a:pt x="819776" y="5008127"/>
                  <a:pt x="794799" y="5003620"/>
                  <a:pt x="790151" y="4997853"/>
                </a:cubicBezTo>
                <a:cubicBezTo>
                  <a:pt x="771174" y="4980191"/>
                  <a:pt x="765753" y="4985236"/>
                  <a:pt x="767883" y="5026145"/>
                </a:cubicBezTo>
                <a:cubicBezTo>
                  <a:pt x="768656" y="5050652"/>
                  <a:pt x="765170" y="5063987"/>
                  <a:pt x="757619" y="5063446"/>
                </a:cubicBezTo>
                <a:cubicBezTo>
                  <a:pt x="750066" y="5062905"/>
                  <a:pt x="748324" y="5051911"/>
                  <a:pt x="752391" y="5030467"/>
                </a:cubicBezTo>
                <a:cubicBezTo>
                  <a:pt x="756458" y="5009023"/>
                  <a:pt x="752779" y="4989741"/>
                  <a:pt x="743485" y="4978207"/>
                </a:cubicBezTo>
                <a:cubicBezTo>
                  <a:pt x="724704" y="4957841"/>
                  <a:pt x="683073" y="4938557"/>
                  <a:pt x="699339" y="4958740"/>
                </a:cubicBezTo>
                <a:cubicBezTo>
                  <a:pt x="703984" y="4964507"/>
                  <a:pt x="707856" y="4981086"/>
                  <a:pt x="707081" y="4991900"/>
                </a:cubicBezTo>
                <a:cubicBezTo>
                  <a:pt x="708049" y="5013705"/>
                  <a:pt x="702821" y="5016047"/>
                  <a:pt x="685588" y="5009378"/>
                </a:cubicBezTo>
                <a:cubicBezTo>
                  <a:pt x="670677" y="5005593"/>
                  <a:pt x="665450" y="5007935"/>
                  <a:pt x="664869" y="5016044"/>
                </a:cubicBezTo>
                <a:cubicBezTo>
                  <a:pt x="663513" y="5034967"/>
                  <a:pt x="645504" y="5039110"/>
                  <a:pt x="625948" y="5029557"/>
                </a:cubicBezTo>
                <a:cubicBezTo>
                  <a:pt x="613748" y="5023248"/>
                  <a:pt x="614136" y="5017843"/>
                  <a:pt x="621881" y="5015680"/>
                </a:cubicBezTo>
                <a:cubicBezTo>
                  <a:pt x="629820" y="5010815"/>
                  <a:pt x="634662" y="5013879"/>
                  <a:pt x="634274" y="5019285"/>
                </a:cubicBezTo>
                <a:cubicBezTo>
                  <a:pt x="633887" y="5024693"/>
                  <a:pt x="636211" y="5027575"/>
                  <a:pt x="641245" y="5027936"/>
                </a:cubicBezTo>
                <a:cubicBezTo>
                  <a:pt x="663901" y="5029559"/>
                  <a:pt x="648022" y="5003969"/>
                  <a:pt x="623043" y="4999462"/>
                </a:cubicBezTo>
                <a:cubicBezTo>
                  <a:pt x="600776" y="4992432"/>
                  <a:pt x="595936" y="4989368"/>
                  <a:pt x="601745" y="4978917"/>
                </a:cubicBezTo>
                <a:cubicBezTo>
                  <a:pt x="607748" y="4965761"/>
                  <a:pt x="610265" y="4965943"/>
                  <a:pt x="614330" y="4979819"/>
                </a:cubicBezTo>
                <a:cubicBezTo>
                  <a:pt x="618590" y="4990992"/>
                  <a:pt x="623431" y="4994056"/>
                  <a:pt x="629047" y="4986307"/>
                </a:cubicBezTo>
                <a:cubicBezTo>
                  <a:pt x="637180" y="4978738"/>
                  <a:pt x="642215" y="4979100"/>
                  <a:pt x="651702" y="4987931"/>
                </a:cubicBezTo>
                <a:cubicBezTo>
                  <a:pt x="661383" y="4994060"/>
                  <a:pt x="666419" y="4994421"/>
                  <a:pt x="666806" y="4989013"/>
                </a:cubicBezTo>
                <a:cubicBezTo>
                  <a:pt x="667194" y="4983607"/>
                  <a:pt x="675133" y="4978742"/>
                  <a:pt x="685201" y="4979463"/>
                </a:cubicBezTo>
                <a:cubicBezTo>
                  <a:pt x="702822" y="4980727"/>
                  <a:pt x="702822" y="4980727"/>
                  <a:pt x="686170" y="4965948"/>
                </a:cubicBezTo>
                <a:cubicBezTo>
                  <a:pt x="664871" y="4945404"/>
                  <a:pt x="586836" y="4939811"/>
                  <a:pt x="568053" y="4954767"/>
                </a:cubicBezTo>
                <a:cubicBezTo>
                  <a:pt x="554691" y="4964677"/>
                  <a:pt x="554691" y="4964677"/>
                  <a:pt x="555853" y="4948458"/>
                </a:cubicBezTo>
                <a:cubicBezTo>
                  <a:pt x="554112" y="4937465"/>
                  <a:pt x="552176" y="4929175"/>
                  <a:pt x="547141" y="4928816"/>
                </a:cubicBezTo>
                <a:cubicBezTo>
                  <a:pt x="541913" y="4931157"/>
                  <a:pt x="529714" y="4924849"/>
                  <a:pt x="517515" y="4918541"/>
                </a:cubicBezTo>
                <a:cubicBezTo>
                  <a:pt x="507737" y="4913765"/>
                  <a:pt x="502219" y="4911332"/>
                  <a:pt x="498419" y="4911399"/>
                </a:cubicBezTo>
                <a:cubicBezTo>
                  <a:pt x="494618" y="4911466"/>
                  <a:pt x="492537" y="4914034"/>
                  <a:pt x="489632" y="4919259"/>
                </a:cubicBezTo>
                <a:cubicBezTo>
                  <a:pt x="478207" y="4937460"/>
                  <a:pt x="477820" y="4942865"/>
                  <a:pt x="490794" y="4938362"/>
                </a:cubicBezTo>
                <a:cubicBezTo>
                  <a:pt x="493504" y="4935838"/>
                  <a:pt x="495440" y="4944128"/>
                  <a:pt x="494665" y="4954941"/>
                </a:cubicBezTo>
                <a:cubicBezTo>
                  <a:pt x="489437" y="4992604"/>
                  <a:pt x="489437" y="4992604"/>
                  <a:pt x="479754" y="4986476"/>
                </a:cubicBezTo>
                <a:cubicBezTo>
                  <a:pt x="450516" y="4970796"/>
                  <a:pt x="428054" y="5001791"/>
                  <a:pt x="446254" y="5030265"/>
                </a:cubicBezTo>
                <a:cubicBezTo>
                  <a:pt x="450901" y="5036031"/>
                  <a:pt x="447997" y="5041258"/>
                  <a:pt x="442963" y="5040896"/>
                </a:cubicBezTo>
                <a:cubicBezTo>
                  <a:pt x="435411" y="5040355"/>
                  <a:pt x="429794" y="5048104"/>
                  <a:pt x="429213" y="5056213"/>
                </a:cubicBezTo>
                <a:cubicBezTo>
                  <a:pt x="428438" y="5067026"/>
                  <a:pt x="423018" y="5072070"/>
                  <a:pt x="418176" y="5069008"/>
                </a:cubicBezTo>
                <a:cubicBezTo>
                  <a:pt x="413530" y="5063240"/>
                  <a:pt x="411400" y="5057654"/>
                  <a:pt x="414111" y="5055130"/>
                </a:cubicBezTo>
                <a:cubicBezTo>
                  <a:pt x="419532" y="5050085"/>
                  <a:pt x="404623" y="5046300"/>
                  <a:pt x="381967" y="5044676"/>
                </a:cubicBezTo>
                <a:cubicBezTo>
                  <a:pt x="349243" y="5042331"/>
                  <a:pt x="346531" y="5044853"/>
                  <a:pt x="366476" y="5049000"/>
                </a:cubicBezTo>
                <a:cubicBezTo>
                  <a:pt x="396102" y="5059275"/>
                  <a:pt x="404816" y="5078917"/>
                  <a:pt x="379642" y="5077113"/>
                </a:cubicBezTo>
                <a:cubicBezTo>
                  <a:pt x="364345" y="5078734"/>
                  <a:pt x="366863" y="5078915"/>
                  <a:pt x="386614" y="5085765"/>
                </a:cubicBezTo>
                <a:cubicBezTo>
                  <a:pt x="423597" y="5099283"/>
                  <a:pt x="433666" y="5100004"/>
                  <a:pt x="437151" y="5086669"/>
                </a:cubicBezTo>
                <a:cubicBezTo>
                  <a:pt x="437732" y="5078560"/>
                  <a:pt x="441026" y="5067928"/>
                  <a:pt x="441413" y="5062521"/>
                </a:cubicBezTo>
                <a:cubicBezTo>
                  <a:pt x="444511" y="5054592"/>
                  <a:pt x="447223" y="5052070"/>
                  <a:pt x="452256" y="5052430"/>
                </a:cubicBezTo>
                <a:cubicBezTo>
                  <a:pt x="461938" y="5058558"/>
                  <a:pt x="467941" y="5045403"/>
                  <a:pt x="466392" y="5031707"/>
                </a:cubicBezTo>
                <a:cubicBezTo>
                  <a:pt x="464263" y="5026121"/>
                  <a:pt x="469490" y="5023778"/>
                  <a:pt x="474526" y="5024140"/>
                </a:cubicBezTo>
                <a:cubicBezTo>
                  <a:pt x="479560" y="5024499"/>
                  <a:pt x="489822" y="5022519"/>
                  <a:pt x="497375" y="5023059"/>
                </a:cubicBezTo>
                <a:cubicBezTo>
                  <a:pt x="502408" y="5023421"/>
                  <a:pt x="515576" y="5016214"/>
                  <a:pt x="523710" y="5008645"/>
                </a:cubicBezTo>
                <a:cubicBezTo>
                  <a:pt x="537458" y="4993328"/>
                  <a:pt x="555272" y="4991888"/>
                  <a:pt x="544235" y="5004682"/>
                </a:cubicBezTo>
                <a:cubicBezTo>
                  <a:pt x="538812" y="5009728"/>
                  <a:pt x="543072" y="5020900"/>
                  <a:pt x="555078" y="5029912"/>
                </a:cubicBezTo>
                <a:cubicBezTo>
                  <a:pt x="571923" y="5041988"/>
                  <a:pt x="571923" y="5041988"/>
                  <a:pt x="549655" y="5034958"/>
                </a:cubicBezTo>
                <a:cubicBezTo>
                  <a:pt x="537070" y="5034056"/>
                  <a:pt x="524483" y="5033154"/>
                  <a:pt x="521578" y="5038380"/>
                </a:cubicBezTo>
                <a:cubicBezTo>
                  <a:pt x="516349" y="5040722"/>
                  <a:pt x="523514" y="5046670"/>
                  <a:pt x="536100" y="5047571"/>
                </a:cubicBezTo>
                <a:cubicBezTo>
                  <a:pt x="548686" y="5048474"/>
                  <a:pt x="555851" y="5054420"/>
                  <a:pt x="552559" y="5065052"/>
                </a:cubicBezTo>
                <a:cubicBezTo>
                  <a:pt x="548685" y="5083794"/>
                  <a:pt x="520221" y="5092621"/>
                  <a:pt x="508797" y="5075501"/>
                </a:cubicBezTo>
                <a:cubicBezTo>
                  <a:pt x="492339" y="5058021"/>
                  <a:pt x="451481" y="5063243"/>
                  <a:pt x="450125" y="5082164"/>
                </a:cubicBezTo>
                <a:cubicBezTo>
                  <a:pt x="449350" y="5092977"/>
                  <a:pt x="451481" y="5098563"/>
                  <a:pt x="459032" y="5099104"/>
                </a:cubicBezTo>
                <a:cubicBezTo>
                  <a:pt x="464066" y="5099465"/>
                  <a:pt x="469295" y="5097124"/>
                  <a:pt x="469683" y="5091717"/>
                </a:cubicBezTo>
                <a:cubicBezTo>
                  <a:pt x="469876" y="5089013"/>
                  <a:pt x="475298" y="5083968"/>
                  <a:pt x="482849" y="5084510"/>
                </a:cubicBezTo>
                <a:cubicBezTo>
                  <a:pt x="490402" y="5085050"/>
                  <a:pt x="492725" y="5087935"/>
                  <a:pt x="487497" y="5090277"/>
                </a:cubicBezTo>
                <a:cubicBezTo>
                  <a:pt x="482463" y="5089915"/>
                  <a:pt x="479752" y="5092439"/>
                  <a:pt x="476653" y="5100367"/>
                </a:cubicBezTo>
                <a:cubicBezTo>
                  <a:pt x="465421" y="5115866"/>
                  <a:pt x="465035" y="5121271"/>
                  <a:pt x="478008" y="5116767"/>
                </a:cubicBezTo>
                <a:cubicBezTo>
                  <a:pt x="480719" y="5114244"/>
                  <a:pt x="482655" y="5122534"/>
                  <a:pt x="481686" y="5136049"/>
                </a:cubicBezTo>
                <a:cubicBezTo>
                  <a:pt x="476650" y="5171009"/>
                  <a:pt x="476457" y="5173712"/>
                  <a:pt x="466776" y="5167585"/>
                </a:cubicBezTo>
                <a:cubicBezTo>
                  <a:pt x="437731" y="5149201"/>
                  <a:pt x="415269" y="5180195"/>
                  <a:pt x="433470" y="5208670"/>
                </a:cubicBezTo>
                <a:cubicBezTo>
                  <a:pt x="438117" y="5214436"/>
                  <a:pt x="435212" y="5219663"/>
                  <a:pt x="430178" y="5219301"/>
                </a:cubicBezTo>
                <a:cubicBezTo>
                  <a:pt x="422626" y="5218761"/>
                  <a:pt x="417009" y="5226508"/>
                  <a:pt x="416428" y="5234617"/>
                </a:cubicBezTo>
                <a:cubicBezTo>
                  <a:pt x="415653" y="5245430"/>
                  <a:pt x="410232" y="5250476"/>
                  <a:pt x="405391" y="5247412"/>
                </a:cubicBezTo>
                <a:cubicBezTo>
                  <a:pt x="400550" y="5244348"/>
                  <a:pt x="398420" y="5238762"/>
                  <a:pt x="401325" y="5233536"/>
                </a:cubicBezTo>
                <a:cubicBezTo>
                  <a:pt x="406748" y="5228491"/>
                  <a:pt x="391837" y="5224704"/>
                  <a:pt x="369181" y="5223080"/>
                </a:cubicBezTo>
                <a:cubicBezTo>
                  <a:pt x="336457" y="5220735"/>
                  <a:pt x="333746" y="5223258"/>
                  <a:pt x="353497" y="5230108"/>
                </a:cubicBezTo>
                <a:cubicBezTo>
                  <a:pt x="383317" y="5237679"/>
                  <a:pt x="392030" y="5257322"/>
                  <a:pt x="366663" y="5258221"/>
                </a:cubicBezTo>
                <a:cubicBezTo>
                  <a:pt x="351560" y="5257139"/>
                  <a:pt x="353884" y="5260022"/>
                  <a:pt x="373828" y="5264170"/>
                </a:cubicBezTo>
                <a:cubicBezTo>
                  <a:pt x="410811" y="5277687"/>
                  <a:pt x="420882" y="5278409"/>
                  <a:pt x="424367" y="5265075"/>
                </a:cubicBezTo>
                <a:cubicBezTo>
                  <a:pt x="424948" y="5256964"/>
                  <a:pt x="428240" y="5246333"/>
                  <a:pt x="428628" y="5240926"/>
                </a:cubicBezTo>
                <a:cubicBezTo>
                  <a:pt x="431725" y="5232998"/>
                  <a:pt x="434437" y="5230474"/>
                  <a:pt x="439277" y="5233539"/>
                </a:cubicBezTo>
                <a:cubicBezTo>
                  <a:pt x="449152" y="5236963"/>
                  <a:pt x="454961" y="5226512"/>
                  <a:pt x="453606" y="5210113"/>
                </a:cubicBezTo>
                <a:cubicBezTo>
                  <a:pt x="451283" y="5207229"/>
                  <a:pt x="456705" y="5202184"/>
                  <a:pt x="461740" y="5202545"/>
                </a:cubicBezTo>
                <a:cubicBezTo>
                  <a:pt x="466774" y="5202906"/>
                  <a:pt x="477037" y="5200923"/>
                  <a:pt x="484589" y="5201465"/>
                </a:cubicBezTo>
                <a:cubicBezTo>
                  <a:pt x="489623" y="5201825"/>
                  <a:pt x="502791" y="5194618"/>
                  <a:pt x="510923" y="5187050"/>
                </a:cubicBezTo>
                <a:cubicBezTo>
                  <a:pt x="515959" y="5187411"/>
                  <a:pt x="518281" y="5190294"/>
                  <a:pt x="523316" y="5190655"/>
                </a:cubicBezTo>
                <a:lnTo>
                  <a:pt x="528157" y="5193720"/>
                </a:lnTo>
                <a:cubicBezTo>
                  <a:pt x="530481" y="5196603"/>
                  <a:pt x="535127" y="5202371"/>
                  <a:pt x="542292" y="5208318"/>
                </a:cubicBezTo>
                <a:cubicBezTo>
                  <a:pt x="559138" y="5220392"/>
                  <a:pt x="559138" y="5220392"/>
                  <a:pt x="536675" y="5216066"/>
                </a:cubicBezTo>
                <a:cubicBezTo>
                  <a:pt x="524283" y="5212461"/>
                  <a:pt x="511698" y="5211559"/>
                  <a:pt x="508792" y="5216785"/>
                </a:cubicBezTo>
                <a:cubicBezTo>
                  <a:pt x="503371" y="5221830"/>
                  <a:pt x="510729" y="5225075"/>
                  <a:pt x="523315" y="5225977"/>
                </a:cubicBezTo>
                <a:cubicBezTo>
                  <a:pt x="535900" y="5226879"/>
                  <a:pt x="543066" y="5232826"/>
                  <a:pt x="539774" y="5243458"/>
                </a:cubicBezTo>
                <a:cubicBezTo>
                  <a:pt x="535707" y="5264902"/>
                  <a:pt x="507436" y="5271027"/>
                  <a:pt x="496011" y="5253907"/>
                </a:cubicBezTo>
                <a:cubicBezTo>
                  <a:pt x="479554" y="5236425"/>
                  <a:pt x="438696" y="5241648"/>
                  <a:pt x="437146" y="5263273"/>
                </a:cubicBezTo>
                <a:cubicBezTo>
                  <a:pt x="436566" y="5271383"/>
                  <a:pt x="438502" y="5279671"/>
                  <a:pt x="446053" y="5280213"/>
                </a:cubicBezTo>
                <a:cubicBezTo>
                  <a:pt x="451087" y="5280573"/>
                  <a:pt x="456510" y="5275529"/>
                  <a:pt x="456898" y="5270123"/>
                </a:cubicBezTo>
                <a:cubicBezTo>
                  <a:pt x="457091" y="5267420"/>
                  <a:pt x="462512" y="5262373"/>
                  <a:pt x="470065" y="5262916"/>
                </a:cubicBezTo>
                <a:cubicBezTo>
                  <a:pt x="477617" y="5263456"/>
                  <a:pt x="479940" y="5266339"/>
                  <a:pt x="474712" y="5268682"/>
                </a:cubicBezTo>
                <a:cubicBezTo>
                  <a:pt x="463868" y="5278773"/>
                  <a:pt x="487684" y="5299499"/>
                  <a:pt x="503175" y="5295175"/>
                </a:cubicBezTo>
                <a:cubicBezTo>
                  <a:pt x="510920" y="5293013"/>
                  <a:pt x="518278" y="5296257"/>
                  <a:pt x="522925" y="5302023"/>
                </a:cubicBezTo>
                <a:cubicBezTo>
                  <a:pt x="527572" y="5307791"/>
                  <a:pt x="534931" y="5311036"/>
                  <a:pt x="544998" y="5311757"/>
                </a:cubicBezTo>
                <a:cubicBezTo>
                  <a:pt x="555068" y="5312479"/>
                  <a:pt x="557779" y="5309956"/>
                  <a:pt x="555650" y="5304368"/>
                </a:cubicBezTo>
                <a:cubicBezTo>
                  <a:pt x="551002" y="5298602"/>
                  <a:pt x="556037" y="5298962"/>
                  <a:pt x="565912" y="5302388"/>
                </a:cubicBezTo>
                <a:cubicBezTo>
                  <a:pt x="580822" y="5306172"/>
                  <a:pt x="580628" y="5308877"/>
                  <a:pt x="567654" y="5313381"/>
                </a:cubicBezTo>
                <a:cubicBezTo>
                  <a:pt x="559715" y="5318246"/>
                  <a:pt x="557004" y="5320769"/>
                  <a:pt x="564556" y="5321309"/>
                </a:cubicBezTo>
                <a:cubicBezTo>
                  <a:pt x="582176" y="5322573"/>
                  <a:pt x="521181" y="5361673"/>
                  <a:pt x="498525" y="5360050"/>
                </a:cubicBezTo>
                <a:cubicBezTo>
                  <a:pt x="483422" y="5358967"/>
                  <a:pt x="488263" y="5362031"/>
                  <a:pt x="510531" y="5369061"/>
                </a:cubicBezTo>
                <a:cubicBezTo>
                  <a:pt x="530281" y="5375910"/>
                  <a:pt x="544803" y="5385102"/>
                  <a:pt x="544416" y="5390508"/>
                </a:cubicBezTo>
                <a:cubicBezTo>
                  <a:pt x="544028" y="5395914"/>
                  <a:pt x="549256" y="5393571"/>
                  <a:pt x="560100" y="5383481"/>
                </a:cubicBezTo>
                <a:cubicBezTo>
                  <a:pt x="581982" y="5360597"/>
                  <a:pt x="604832" y="5359516"/>
                  <a:pt x="585466" y="5382582"/>
                </a:cubicBezTo>
                <a:cubicBezTo>
                  <a:pt x="574235" y="5398079"/>
                  <a:pt x="576753" y="5398259"/>
                  <a:pt x="606960" y="5400424"/>
                </a:cubicBezTo>
                <a:cubicBezTo>
                  <a:pt x="632132" y="5402228"/>
                  <a:pt x="639878" y="5400066"/>
                  <a:pt x="635425" y="5391596"/>
                </a:cubicBezTo>
                <a:cubicBezTo>
                  <a:pt x="631164" y="5380423"/>
                  <a:pt x="639298" y="5372855"/>
                  <a:pt x="654788" y="5368531"/>
                </a:cubicBezTo>
                <a:cubicBezTo>
                  <a:pt x="670281" y="5364207"/>
                  <a:pt x="683448" y="5356999"/>
                  <a:pt x="683834" y="5351594"/>
                </a:cubicBezTo>
                <a:cubicBezTo>
                  <a:pt x="684221" y="5346187"/>
                  <a:pt x="689063" y="5349251"/>
                  <a:pt x="693709" y="5355018"/>
                </a:cubicBezTo>
                <a:cubicBezTo>
                  <a:pt x="698163" y="5363488"/>
                  <a:pt x="708039" y="5366913"/>
                  <a:pt x="718301" y="5364932"/>
                </a:cubicBezTo>
                <a:cubicBezTo>
                  <a:pt x="733792" y="5360607"/>
                  <a:pt x="734179" y="5355201"/>
                  <a:pt x="727402" y="5343848"/>
                </a:cubicBezTo>
                <a:cubicBezTo>
                  <a:pt x="714042" y="5318438"/>
                  <a:pt x="740571" y="5301320"/>
                  <a:pt x="759353" y="5321685"/>
                </a:cubicBezTo>
                <a:cubicBezTo>
                  <a:pt x="766324" y="5330335"/>
                  <a:pt x="768454" y="5335922"/>
                  <a:pt x="760902" y="5335381"/>
                </a:cubicBezTo>
                <a:cubicBezTo>
                  <a:pt x="743279" y="5334119"/>
                  <a:pt x="748315" y="5369799"/>
                  <a:pt x="767872" y="5379352"/>
                </a:cubicBezTo>
                <a:cubicBezTo>
                  <a:pt x="777552" y="5385479"/>
                  <a:pt x="784329" y="5396833"/>
                  <a:pt x="783748" y="5404943"/>
                </a:cubicBezTo>
                <a:cubicBezTo>
                  <a:pt x="782392" y="5423864"/>
                  <a:pt x="839899" y="5468741"/>
                  <a:pt x="870108" y="5470906"/>
                </a:cubicBezTo>
                <a:cubicBezTo>
                  <a:pt x="879982" y="5474329"/>
                  <a:pt x="895086" y="5475412"/>
                  <a:pt x="902443" y="5478658"/>
                </a:cubicBezTo>
                <a:cubicBezTo>
                  <a:pt x="907479" y="5479018"/>
                  <a:pt x="919871" y="5482623"/>
                  <a:pt x="929941" y="5483344"/>
                </a:cubicBezTo>
                <a:cubicBezTo>
                  <a:pt x="947560" y="5484607"/>
                  <a:pt x="953175" y="5512180"/>
                  <a:pt x="935554" y="5510917"/>
                </a:cubicBezTo>
                <a:cubicBezTo>
                  <a:pt x="915417" y="5509474"/>
                  <a:pt x="896440" y="5527133"/>
                  <a:pt x="900312" y="5543712"/>
                </a:cubicBezTo>
                <a:cubicBezTo>
                  <a:pt x="902247" y="5552001"/>
                  <a:pt x="896632" y="5559750"/>
                  <a:pt x="891598" y="5559389"/>
                </a:cubicBezTo>
                <a:cubicBezTo>
                  <a:pt x="884045" y="5558848"/>
                  <a:pt x="878817" y="5561190"/>
                  <a:pt x="878430" y="5566597"/>
                </a:cubicBezTo>
                <a:cubicBezTo>
                  <a:pt x="877849" y="5574705"/>
                  <a:pt x="880366" y="5574886"/>
                  <a:pt x="891017" y="5567499"/>
                </a:cubicBezTo>
                <a:cubicBezTo>
                  <a:pt x="909606" y="5555246"/>
                  <a:pt x="934778" y="5557051"/>
                  <a:pt x="923741" y="5569843"/>
                </a:cubicBezTo>
                <a:cubicBezTo>
                  <a:pt x="918126" y="5577592"/>
                  <a:pt x="923161" y="5577954"/>
                  <a:pt x="936134" y="5573448"/>
                </a:cubicBezTo>
                <a:cubicBezTo>
                  <a:pt x="948913" y="5571647"/>
                  <a:pt x="953948" y="5572009"/>
                  <a:pt x="951237" y="5574531"/>
                </a:cubicBezTo>
                <a:cubicBezTo>
                  <a:pt x="935359" y="5584262"/>
                  <a:pt x="961498" y="5607871"/>
                  <a:pt x="977377" y="5598140"/>
                </a:cubicBezTo>
                <a:cubicBezTo>
                  <a:pt x="985315" y="5593275"/>
                  <a:pt x="997708" y="5596881"/>
                  <a:pt x="1014361" y="5611659"/>
                </a:cubicBezTo>
                <a:cubicBezTo>
                  <a:pt x="1035467" y="5634908"/>
                  <a:pt x="1070707" y="5637433"/>
                  <a:pt x="1056960" y="5617429"/>
                </a:cubicBezTo>
                <a:cubicBezTo>
                  <a:pt x="1054830" y="5611842"/>
                  <a:pt x="1059865" y="5612202"/>
                  <a:pt x="1069353" y="5621034"/>
                </a:cubicBezTo>
                <a:cubicBezTo>
                  <a:pt x="1076517" y="5626981"/>
                  <a:pt x="1083874" y="5630225"/>
                  <a:pt x="1084262" y="5624819"/>
                </a:cubicBezTo>
                <a:cubicBezTo>
                  <a:pt x="1084649" y="5619413"/>
                  <a:pt x="1095299" y="5612026"/>
                  <a:pt x="1108080" y="5610225"/>
                </a:cubicBezTo>
                <a:cubicBezTo>
                  <a:pt x="1120859" y="5608422"/>
                  <a:pt x="1128799" y="5603558"/>
                  <a:pt x="1123959" y="5600495"/>
                </a:cubicBezTo>
                <a:cubicBezTo>
                  <a:pt x="1121634" y="5597611"/>
                  <a:pt x="1127056" y="5592565"/>
                  <a:pt x="1137513" y="5587880"/>
                </a:cubicBezTo>
                <a:cubicBezTo>
                  <a:pt x="1142547" y="5588242"/>
                  <a:pt x="1145065" y="5588422"/>
                  <a:pt x="1147582" y="5588602"/>
                </a:cubicBezTo>
                <a:cubicBezTo>
                  <a:pt x="1147389" y="5591305"/>
                  <a:pt x="1147195" y="5594008"/>
                  <a:pt x="1147195" y="5594008"/>
                </a:cubicBezTo>
                <a:cubicBezTo>
                  <a:pt x="1141579" y="5601757"/>
                  <a:pt x="1135770" y="5612208"/>
                  <a:pt x="1127249" y="5625182"/>
                </a:cubicBezTo>
                <a:cubicBezTo>
                  <a:pt x="1115631" y="5646086"/>
                  <a:pt x="1107692" y="5650951"/>
                  <a:pt x="1092781" y="5647166"/>
                </a:cubicBezTo>
                <a:cubicBezTo>
                  <a:pt x="1070514" y="5640135"/>
                  <a:pt x="1064123" y="5658696"/>
                  <a:pt x="1086197" y="5668430"/>
                </a:cubicBezTo>
                <a:cubicBezTo>
                  <a:pt x="1103430" y="5675099"/>
                  <a:pt x="1072062" y="5689153"/>
                  <a:pt x="1052311" y="5682303"/>
                </a:cubicBezTo>
                <a:cubicBezTo>
                  <a:pt x="1044953" y="5679059"/>
                  <a:pt x="1039531" y="5684105"/>
                  <a:pt x="1038949" y="5692214"/>
                </a:cubicBezTo>
                <a:cubicBezTo>
                  <a:pt x="1037981" y="5705729"/>
                  <a:pt x="1045339" y="5708974"/>
                  <a:pt x="1062959" y="5710237"/>
                </a:cubicBezTo>
                <a:cubicBezTo>
                  <a:pt x="1078063" y="5711319"/>
                  <a:pt x="1093360" y="5709698"/>
                  <a:pt x="1098782" y="5704653"/>
                </a:cubicBezTo>
                <a:cubicBezTo>
                  <a:pt x="1101493" y="5702130"/>
                  <a:pt x="1114273" y="5700330"/>
                  <a:pt x="1126860" y="5701231"/>
                </a:cubicBezTo>
                <a:cubicBezTo>
                  <a:pt x="1144480" y="5702494"/>
                  <a:pt x="1146997" y="5702674"/>
                  <a:pt x="1134992" y="5693663"/>
                </a:cubicBezTo>
                <a:cubicBezTo>
                  <a:pt x="1125311" y="5687534"/>
                  <a:pt x="1115048" y="5689516"/>
                  <a:pt x="1104592" y="5694201"/>
                </a:cubicBezTo>
                <a:cubicBezTo>
                  <a:pt x="1088713" y="5703931"/>
                  <a:pt x="1086583" y="5698344"/>
                  <a:pt x="1106142" y="5672576"/>
                </a:cubicBezTo>
                <a:cubicBezTo>
                  <a:pt x="1120471" y="5649151"/>
                  <a:pt x="1153776" y="5643386"/>
                  <a:pt x="1142158" y="5664289"/>
                </a:cubicBezTo>
                <a:cubicBezTo>
                  <a:pt x="1139059" y="5672219"/>
                  <a:pt x="1140996" y="5680508"/>
                  <a:pt x="1145836" y="5683572"/>
                </a:cubicBezTo>
                <a:cubicBezTo>
                  <a:pt x="1150677" y="5686636"/>
                  <a:pt x="1156099" y="5681591"/>
                  <a:pt x="1156486" y="5676184"/>
                </a:cubicBezTo>
                <a:cubicBezTo>
                  <a:pt x="1157068" y="5668075"/>
                  <a:pt x="1162490" y="5663029"/>
                  <a:pt x="1167525" y="5663390"/>
                </a:cubicBezTo>
                <a:cubicBezTo>
                  <a:pt x="1172559" y="5663751"/>
                  <a:pt x="1177206" y="5669519"/>
                  <a:pt x="1176625" y="5677627"/>
                </a:cubicBezTo>
                <a:cubicBezTo>
                  <a:pt x="1176238" y="5683034"/>
                  <a:pt x="1182820" y="5697089"/>
                  <a:pt x="1192500" y="5703219"/>
                </a:cubicBezTo>
                <a:cubicBezTo>
                  <a:pt x="1199472" y="5711867"/>
                  <a:pt x="1203732" y="5723043"/>
                  <a:pt x="1200827" y="5728268"/>
                </a:cubicBezTo>
                <a:cubicBezTo>
                  <a:pt x="1195017" y="5738720"/>
                  <a:pt x="1162100" y="5739078"/>
                  <a:pt x="1163068" y="5725562"/>
                </a:cubicBezTo>
                <a:cubicBezTo>
                  <a:pt x="1163456" y="5720155"/>
                  <a:pt x="1153581" y="5716732"/>
                  <a:pt x="1135766" y="5718171"/>
                </a:cubicBezTo>
                <a:cubicBezTo>
                  <a:pt x="1120468" y="5719791"/>
                  <a:pt x="1112529" y="5724656"/>
                  <a:pt x="1114659" y="5730243"/>
                </a:cubicBezTo>
                <a:cubicBezTo>
                  <a:pt x="1116790" y="5735829"/>
                  <a:pt x="1124148" y="5739075"/>
                  <a:pt x="1129182" y="5739435"/>
                </a:cubicBezTo>
                <a:cubicBezTo>
                  <a:pt x="1139445" y="5737453"/>
                  <a:pt x="1141381" y="5745744"/>
                  <a:pt x="1135185" y="5761601"/>
                </a:cubicBezTo>
                <a:cubicBezTo>
                  <a:pt x="1131697" y="5774937"/>
                  <a:pt x="1133247" y="5788631"/>
                  <a:pt x="1138281" y="5788993"/>
                </a:cubicBezTo>
                <a:cubicBezTo>
                  <a:pt x="1143315" y="5789353"/>
                  <a:pt x="1148738" y="5784309"/>
                  <a:pt x="1149125" y="5778902"/>
                </a:cubicBezTo>
                <a:cubicBezTo>
                  <a:pt x="1149707" y="5770793"/>
                  <a:pt x="1152223" y="5770974"/>
                  <a:pt x="1161711" y="5779804"/>
                </a:cubicBezTo>
                <a:cubicBezTo>
                  <a:pt x="1168683" y="5788454"/>
                  <a:pt x="1168295" y="5793862"/>
                  <a:pt x="1157645" y="5801248"/>
                </a:cubicBezTo>
                <a:cubicBezTo>
                  <a:pt x="1144090" y="5813862"/>
                  <a:pt x="1146607" y="5814042"/>
                  <a:pt x="1182236" y="5811162"/>
                </a:cubicBezTo>
                <a:cubicBezTo>
                  <a:pt x="1217864" y="5808281"/>
                  <a:pt x="1222705" y="5811345"/>
                  <a:pt x="1226577" y="5827925"/>
                </a:cubicBezTo>
                <a:cubicBezTo>
                  <a:pt x="1228514" y="5836214"/>
                  <a:pt x="1238002" y="5845046"/>
                  <a:pt x="1245553" y="5845586"/>
                </a:cubicBezTo>
                <a:cubicBezTo>
                  <a:pt x="1253104" y="5846128"/>
                  <a:pt x="1257752" y="5851896"/>
                  <a:pt x="1257364" y="5857302"/>
                </a:cubicBezTo>
                <a:cubicBezTo>
                  <a:pt x="1257172" y="5860004"/>
                  <a:pt x="1261818" y="5865772"/>
                  <a:pt x="1269370" y="5866313"/>
                </a:cubicBezTo>
                <a:cubicBezTo>
                  <a:pt x="1274404" y="5866674"/>
                  <a:pt x="1279826" y="5861627"/>
                  <a:pt x="1280408" y="5853519"/>
                </a:cubicBezTo>
                <a:cubicBezTo>
                  <a:pt x="1280989" y="5845409"/>
                  <a:pt x="1286410" y="5840364"/>
                  <a:pt x="1291444" y="5840724"/>
                </a:cubicBezTo>
                <a:cubicBezTo>
                  <a:pt x="1296479" y="5841085"/>
                  <a:pt x="1299384" y="5835860"/>
                  <a:pt x="1297254" y="5830273"/>
                </a:cubicBezTo>
                <a:cubicBezTo>
                  <a:pt x="1295318" y="5821982"/>
                  <a:pt x="1305967" y="5814596"/>
                  <a:pt x="1326881" y="5805226"/>
                </a:cubicBezTo>
                <a:cubicBezTo>
                  <a:pt x="1365608" y="5794416"/>
                  <a:pt x="1378000" y="5798021"/>
                  <a:pt x="1354183" y="5812616"/>
                </a:cubicBezTo>
                <a:cubicBezTo>
                  <a:pt x="1319328" y="5840007"/>
                  <a:pt x="1289313" y="5870459"/>
                  <a:pt x="1288344" y="5883974"/>
                </a:cubicBezTo>
                <a:cubicBezTo>
                  <a:pt x="1287764" y="5892083"/>
                  <a:pt x="1306934" y="5907042"/>
                  <a:pt x="1336365" y="5920019"/>
                </a:cubicBezTo>
                <a:cubicBezTo>
                  <a:pt x="1395229" y="5945973"/>
                  <a:pt x="1402780" y="5946515"/>
                  <a:pt x="1393874" y="5929575"/>
                </a:cubicBezTo>
                <a:cubicBezTo>
                  <a:pt x="1389809" y="5915698"/>
                  <a:pt x="1395038" y="5913356"/>
                  <a:pt x="1424275" y="5929036"/>
                </a:cubicBezTo>
                <a:cubicBezTo>
                  <a:pt x="1433957" y="5935164"/>
                  <a:pt x="1441121" y="5941111"/>
                  <a:pt x="1438215" y="5946338"/>
                </a:cubicBezTo>
                <a:cubicBezTo>
                  <a:pt x="1427371" y="5956429"/>
                  <a:pt x="1471520" y="5975893"/>
                  <a:pt x="1499597" y="5972473"/>
                </a:cubicBezTo>
                <a:cubicBezTo>
                  <a:pt x="1517606" y="5968328"/>
                  <a:pt x="1522447" y="5971392"/>
                  <a:pt x="1516637" y="5981845"/>
                </a:cubicBezTo>
                <a:cubicBezTo>
                  <a:pt x="1513539" y="5989774"/>
                  <a:pt x="1515862" y="5992657"/>
                  <a:pt x="1533870" y="5988514"/>
                </a:cubicBezTo>
                <a:cubicBezTo>
                  <a:pt x="1549168" y="5986893"/>
                  <a:pt x="1556525" y="5990137"/>
                  <a:pt x="1555944" y="5998246"/>
                </a:cubicBezTo>
                <a:cubicBezTo>
                  <a:pt x="1554782" y="6014465"/>
                  <a:pt x="1584215" y="6027442"/>
                  <a:pt x="1600093" y="6017712"/>
                </a:cubicBezTo>
                <a:cubicBezTo>
                  <a:pt x="1610743" y="6010324"/>
                  <a:pt x="1615583" y="6013388"/>
                  <a:pt x="1619650" y="6027264"/>
                </a:cubicBezTo>
                <a:cubicBezTo>
                  <a:pt x="1621391" y="6038257"/>
                  <a:pt x="1633591" y="6044566"/>
                  <a:pt x="1651211" y="6045828"/>
                </a:cubicBezTo>
                <a:cubicBezTo>
                  <a:pt x="1666315" y="6046911"/>
                  <a:pt x="1678708" y="6050516"/>
                  <a:pt x="1678514" y="6053219"/>
                </a:cubicBezTo>
                <a:cubicBezTo>
                  <a:pt x="1677739" y="6064032"/>
                  <a:pt x="1614614" y="6062225"/>
                  <a:pt x="1590216" y="6049608"/>
                </a:cubicBezTo>
                <a:cubicBezTo>
                  <a:pt x="1570659" y="6040056"/>
                  <a:pt x="1568142" y="6039877"/>
                  <a:pt x="1582471" y="6051770"/>
                </a:cubicBezTo>
                <a:cubicBezTo>
                  <a:pt x="1589442" y="6060421"/>
                  <a:pt x="1591184" y="6071413"/>
                  <a:pt x="1585955" y="6073757"/>
                </a:cubicBezTo>
                <a:cubicBezTo>
                  <a:pt x="1583245" y="6076278"/>
                  <a:pt x="1573368" y="6072855"/>
                  <a:pt x="1566398" y="6064203"/>
                </a:cubicBezTo>
                <a:cubicBezTo>
                  <a:pt x="1552457" y="6046902"/>
                  <a:pt x="1515086" y="6038789"/>
                  <a:pt x="1523993" y="6055730"/>
                </a:cubicBezTo>
                <a:cubicBezTo>
                  <a:pt x="1528834" y="6058794"/>
                  <a:pt x="1533675" y="6061858"/>
                  <a:pt x="1536385" y="6059334"/>
                </a:cubicBezTo>
                <a:cubicBezTo>
                  <a:pt x="1539096" y="6056813"/>
                  <a:pt x="1548777" y="6062940"/>
                  <a:pt x="1555942" y="6068888"/>
                </a:cubicBezTo>
                <a:cubicBezTo>
                  <a:pt x="1572595" y="6083666"/>
                  <a:pt x="1642690" y="6094123"/>
                  <a:pt x="1643658" y="6080609"/>
                </a:cubicBezTo>
                <a:cubicBezTo>
                  <a:pt x="1643852" y="6077905"/>
                  <a:pt x="1651598" y="6075743"/>
                  <a:pt x="1659149" y="6076284"/>
                </a:cubicBezTo>
                <a:cubicBezTo>
                  <a:pt x="1671737" y="6077186"/>
                  <a:pt x="1673866" y="6082774"/>
                  <a:pt x="1667863" y="6095927"/>
                </a:cubicBezTo>
                <a:cubicBezTo>
                  <a:pt x="1661666" y="6111786"/>
                  <a:pt x="1663990" y="6114668"/>
                  <a:pt x="1686644" y="6116292"/>
                </a:cubicBezTo>
                <a:cubicBezTo>
                  <a:pt x="1701748" y="6117374"/>
                  <a:pt x="1713946" y="6123683"/>
                  <a:pt x="1711042" y="6128909"/>
                </a:cubicBezTo>
                <a:cubicBezTo>
                  <a:pt x="1710654" y="6134315"/>
                  <a:pt x="1715301" y="6140081"/>
                  <a:pt x="1722660" y="6143327"/>
                </a:cubicBezTo>
                <a:cubicBezTo>
                  <a:pt x="1732535" y="6146751"/>
                  <a:pt x="1735246" y="6144229"/>
                  <a:pt x="1730599" y="6138462"/>
                </a:cubicBezTo>
                <a:cubicBezTo>
                  <a:pt x="1725951" y="6132695"/>
                  <a:pt x="1731374" y="6127649"/>
                  <a:pt x="1746477" y="6128732"/>
                </a:cubicBezTo>
                <a:cubicBezTo>
                  <a:pt x="1764098" y="6129995"/>
                  <a:pt x="1766228" y="6135580"/>
                  <a:pt x="1759837" y="6154143"/>
                </a:cubicBezTo>
                <a:lnTo>
                  <a:pt x="1750735" y="6175226"/>
                </a:lnTo>
                <a:lnTo>
                  <a:pt x="1777070" y="6160811"/>
                </a:lnTo>
                <a:cubicBezTo>
                  <a:pt x="1795660" y="6148558"/>
                  <a:pt x="1800694" y="6148919"/>
                  <a:pt x="1794884" y="6159370"/>
                </a:cubicBezTo>
                <a:cubicBezTo>
                  <a:pt x="1789075" y="6169823"/>
                  <a:pt x="1791399" y="6172705"/>
                  <a:pt x="1806696" y="6171086"/>
                </a:cubicBezTo>
                <a:cubicBezTo>
                  <a:pt x="1821994" y="6169464"/>
                  <a:pt x="1826834" y="6172528"/>
                  <a:pt x="1826059" y="6183341"/>
                </a:cubicBezTo>
                <a:cubicBezTo>
                  <a:pt x="1825091" y="6196856"/>
                  <a:pt x="1827608" y="6197037"/>
                  <a:pt x="1835934" y="6186766"/>
                </a:cubicBezTo>
                <a:cubicBezTo>
                  <a:pt x="1846101" y="6177305"/>
                  <a:pt x="1856811" y="6180110"/>
                  <a:pt x="1863898" y="6193737"/>
                </a:cubicBezTo>
                <a:lnTo>
                  <a:pt x="1869342" y="6210062"/>
                </a:lnTo>
                <a:lnTo>
                  <a:pt x="1912559" y="6213160"/>
                </a:lnTo>
                <a:lnTo>
                  <a:pt x="1912903" y="6211639"/>
                </a:lnTo>
                <a:lnTo>
                  <a:pt x="1915717" y="6213386"/>
                </a:lnTo>
                <a:lnTo>
                  <a:pt x="2059029" y="6223656"/>
                </a:lnTo>
                <a:lnTo>
                  <a:pt x="0" y="6223656"/>
                </a:lnTo>
                <a:close/>
                <a:moveTo>
                  <a:pt x="2992845" y="3302385"/>
                </a:moveTo>
                <a:lnTo>
                  <a:pt x="3008635" y="3314974"/>
                </a:lnTo>
                <a:lnTo>
                  <a:pt x="3021831" y="3323112"/>
                </a:lnTo>
                <a:lnTo>
                  <a:pt x="3011448" y="3309153"/>
                </a:lnTo>
                <a:cubicBezTo>
                  <a:pt x="3011836" y="3303747"/>
                  <a:pt x="3004478" y="3300502"/>
                  <a:pt x="2994216" y="3302483"/>
                </a:cubicBezTo>
                <a:close/>
                <a:moveTo>
                  <a:pt x="2964006" y="3279479"/>
                </a:moveTo>
                <a:lnTo>
                  <a:pt x="2974344" y="3287634"/>
                </a:lnTo>
                <a:lnTo>
                  <a:pt x="2978694" y="3291102"/>
                </a:lnTo>
                <a:lnTo>
                  <a:pt x="2975047" y="3283111"/>
                </a:lnTo>
                <a:lnTo>
                  <a:pt x="2969052" y="3281139"/>
                </a:lnTo>
                <a:lnTo>
                  <a:pt x="2970936" y="3283002"/>
                </a:lnTo>
                <a:cubicBezTo>
                  <a:pt x="2972274" y="3284618"/>
                  <a:pt x="2971648" y="3284532"/>
                  <a:pt x="2970104" y="3283608"/>
                </a:cubicBezTo>
                <a:lnTo>
                  <a:pt x="2964334" y="3279587"/>
                </a:lnTo>
                <a:close/>
                <a:moveTo>
                  <a:pt x="3032560" y="3240453"/>
                </a:moveTo>
                <a:lnTo>
                  <a:pt x="3032885" y="3240871"/>
                </a:lnTo>
                <a:cubicBezTo>
                  <a:pt x="3037090" y="3249493"/>
                  <a:pt x="3032956" y="3253102"/>
                  <a:pt x="3022204" y="3249784"/>
                </a:cubicBezTo>
                <a:lnTo>
                  <a:pt x="3011966" y="3244679"/>
                </a:lnTo>
                <a:close/>
                <a:moveTo>
                  <a:pt x="3802848" y="3129309"/>
                </a:moveTo>
                <a:cubicBezTo>
                  <a:pt x="3812424" y="3136333"/>
                  <a:pt x="3825151" y="3144325"/>
                  <a:pt x="3838679" y="3153419"/>
                </a:cubicBezTo>
                <a:cubicBezTo>
                  <a:pt x="3852206" y="3162513"/>
                  <a:pt x="3866536" y="3172712"/>
                  <a:pt x="3879317" y="3184150"/>
                </a:cubicBezTo>
                <a:cubicBezTo>
                  <a:pt x="3887838" y="3191774"/>
                  <a:pt x="3895671" y="3199951"/>
                  <a:pt x="3902122" y="3208718"/>
                </a:cubicBezTo>
                <a:cubicBezTo>
                  <a:pt x="3934938" y="3242320"/>
                  <a:pt x="3843299" y="3163313"/>
                  <a:pt x="3824925" y="3151915"/>
                </a:cubicBezTo>
                <a:cubicBezTo>
                  <a:pt x="3821345" y="3148249"/>
                  <a:pt x="3810008" y="3136642"/>
                  <a:pt x="3802848" y="3129309"/>
                </a:cubicBezTo>
                <a:close/>
                <a:moveTo>
                  <a:pt x="3791355" y="3119859"/>
                </a:moveTo>
                <a:lnTo>
                  <a:pt x="3802848" y="3129309"/>
                </a:lnTo>
                <a:lnTo>
                  <a:pt x="3791345" y="3120104"/>
                </a:lnTo>
                <a:close/>
                <a:moveTo>
                  <a:pt x="0" y="3034055"/>
                </a:moveTo>
                <a:lnTo>
                  <a:pt x="142" y="3034232"/>
                </a:lnTo>
                <a:lnTo>
                  <a:pt x="0" y="3036233"/>
                </a:lnTo>
                <a:close/>
                <a:moveTo>
                  <a:pt x="4097714" y="3029128"/>
                </a:moveTo>
                <a:cubicBezTo>
                  <a:pt x="4098127" y="3029087"/>
                  <a:pt x="4099281" y="3029921"/>
                  <a:pt x="4100882" y="3031330"/>
                </a:cubicBezTo>
                <a:cubicBezTo>
                  <a:pt x="4102486" y="3032739"/>
                  <a:pt x="4104533" y="3034721"/>
                  <a:pt x="4106735" y="3036973"/>
                </a:cubicBezTo>
                <a:cubicBezTo>
                  <a:pt x="4115534" y="3045985"/>
                  <a:pt x="4126751" y="3059326"/>
                  <a:pt x="4121444" y="3057597"/>
                </a:cubicBezTo>
                <a:cubicBezTo>
                  <a:pt x="4121444" y="3057597"/>
                  <a:pt x="4110108" y="3045990"/>
                  <a:pt x="4106529" y="3042324"/>
                </a:cubicBezTo>
                <a:cubicBezTo>
                  <a:pt x="4099040" y="3032802"/>
                  <a:pt x="4096891" y="3029211"/>
                  <a:pt x="4097714" y="3029128"/>
                </a:cubicBezTo>
                <a:close/>
                <a:moveTo>
                  <a:pt x="4055251" y="2993061"/>
                </a:moveTo>
                <a:cubicBezTo>
                  <a:pt x="4055440" y="2992789"/>
                  <a:pt x="4056428" y="2993454"/>
                  <a:pt x="4057916" y="2994747"/>
                </a:cubicBezTo>
                <a:cubicBezTo>
                  <a:pt x="4059407" y="2996041"/>
                  <a:pt x="4061400" y="2997968"/>
                  <a:pt x="4063601" y="3000221"/>
                </a:cubicBezTo>
                <a:cubicBezTo>
                  <a:pt x="4072399" y="3009231"/>
                  <a:pt x="4084514" y="3023487"/>
                  <a:pt x="4080994" y="3023592"/>
                </a:cubicBezTo>
                <a:lnTo>
                  <a:pt x="4066078" y="3008318"/>
                </a:lnTo>
                <a:cubicBezTo>
                  <a:pt x="4057695" y="2997882"/>
                  <a:pt x="4054876" y="2993602"/>
                  <a:pt x="4055251" y="2993061"/>
                </a:cubicBezTo>
                <a:close/>
                <a:moveTo>
                  <a:pt x="0" y="2977586"/>
                </a:moveTo>
                <a:lnTo>
                  <a:pt x="3823" y="2982874"/>
                </a:lnTo>
                <a:cubicBezTo>
                  <a:pt x="6342" y="2983054"/>
                  <a:pt x="8858" y="2983235"/>
                  <a:pt x="8858" y="2983235"/>
                </a:cubicBezTo>
                <a:cubicBezTo>
                  <a:pt x="8665" y="2985938"/>
                  <a:pt x="10795" y="2991524"/>
                  <a:pt x="10600" y="2994227"/>
                </a:cubicBezTo>
                <a:lnTo>
                  <a:pt x="0" y="2994520"/>
                </a:lnTo>
                <a:close/>
                <a:moveTo>
                  <a:pt x="4018346" y="2959443"/>
                </a:moveTo>
                <a:cubicBezTo>
                  <a:pt x="4020104" y="2959389"/>
                  <a:pt x="4022149" y="2961018"/>
                  <a:pt x="4024225" y="2963491"/>
                </a:cubicBezTo>
                <a:cubicBezTo>
                  <a:pt x="4030451" y="2970908"/>
                  <a:pt x="4036965" y="2985923"/>
                  <a:pt x="4036965" y="2985923"/>
                </a:cubicBezTo>
                <a:cubicBezTo>
                  <a:pt x="4021718" y="2986376"/>
                  <a:pt x="4018346" y="2959443"/>
                  <a:pt x="4018346" y="2959443"/>
                </a:cubicBezTo>
                <a:close/>
                <a:moveTo>
                  <a:pt x="3767112" y="2870632"/>
                </a:moveTo>
                <a:lnTo>
                  <a:pt x="3930652" y="3005744"/>
                </a:lnTo>
                <a:lnTo>
                  <a:pt x="4066722" y="3123331"/>
                </a:lnTo>
                <a:lnTo>
                  <a:pt x="4064195" y="3126479"/>
                </a:lnTo>
                <a:lnTo>
                  <a:pt x="3999805" y="3070821"/>
                </a:lnTo>
                <a:lnTo>
                  <a:pt x="3769408" y="2887036"/>
                </a:lnTo>
                <a:close/>
                <a:moveTo>
                  <a:pt x="4950166" y="2858182"/>
                </a:moveTo>
                <a:cubicBezTo>
                  <a:pt x="4951142" y="2855166"/>
                  <a:pt x="4955130" y="2856698"/>
                  <a:pt x="4960612" y="2860749"/>
                </a:cubicBezTo>
                <a:cubicBezTo>
                  <a:pt x="4977062" y="2872904"/>
                  <a:pt x="5007001" y="2907730"/>
                  <a:pt x="5009687" y="2910481"/>
                </a:cubicBezTo>
                <a:cubicBezTo>
                  <a:pt x="5102105" y="3001409"/>
                  <a:pt x="5197147" y="3091315"/>
                  <a:pt x="5290031" y="3183644"/>
                </a:cubicBezTo>
                <a:lnTo>
                  <a:pt x="5330257" y="3224937"/>
                </a:lnTo>
                <a:lnTo>
                  <a:pt x="5325619" y="3221281"/>
                </a:lnTo>
                <a:cubicBezTo>
                  <a:pt x="5322742" y="3219184"/>
                  <a:pt x="5320598" y="3217849"/>
                  <a:pt x="5319987" y="3217964"/>
                </a:cubicBezTo>
                <a:cubicBezTo>
                  <a:pt x="5317538" y="3218418"/>
                  <a:pt x="5327342" y="3230444"/>
                  <a:pt x="5327676" y="3232627"/>
                </a:cubicBezTo>
                <a:cubicBezTo>
                  <a:pt x="5390634" y="3304392"/>
                  <a:pt x="5457490" y="3368697"/>
                  <a:pt x="5513030" y="3444081"/>
                </a:cubicBezTo>
                <a:lnTo>
                  <a:pt x="5545880" y="3488971"/>
                </a:lnTo>
                <a:lnTo>
                  <a:pt x="5525088" y="3463095"/>
                </a:lnTo>
                <a:cubicBezTo>
                  <a:pt x="5498276" y="3431562"/>
                  <a:pt x="5468656" y="3398377"/>
                  <a:pt x="5435361" y="3362429"/>
                </a:cubicBezTo>
                <a:cubicBezTo>
                  <a:pt x="5375574" y="3293793"/>
                  <a:pt x="5294555" y="3218244"/>
                  <a:pt x="5231905" y="3154094"/>
                </a:cubicBezTo>
                <a:cubicBezTo>
                  <a:pt x="5183576" y="3104606"/>
                  <a:pt x="5150042" y="3062852"/>
                  <a:pt x="5098135" y="3009697"/>
                </a:cubicBezTo>
                <a:cubicBezTo>
                  <a:pt x="5092615" y="3004050"/>
                  <a:pt x="5080660" y="2992734"/>
                  <a:pt x="5065819" y="2978694"/>
                </a:cubicBezTo>
                <a:lnTo>
                  <a:pt x="5043407" y="2957315"/>
                </a:lnTo>
                <a:lnTo>
                  <a:pt x="5026350" y="2939831"/>
                </a:lnTo>
                <a:lnTo>
                  <a:pt x="4954550" y="2865949"/>
                </a:lnTo>
                <a:close/>
                <a:moveTo>
                  <a:pt x="0" y="2828915"/>
                </a:moveTo>
                <a:lnTo>
                  <a:pt x="2085" y="2839428"/>
                </a:lnTo>
                <a:cubicBezTo>
                  <a:pt x="3731" y="2842943"/>
                  <a:pt x="6055" y="2845826"/>
                  <a:pt x="8476" y="2847358"/>
                </a:cubicBezTo>
                <a:cubicBezTo>
                  <a:pt x="10799" y="2850241"/>
                  <a:pt x="10799" y="2850241"/>
                  <a:pt x="13121" y="2853125"/>
                </a:cubicBezTo>
                <a:cubicBezTo>
                  <a:pt x="10217" y="2858350"/>
                  <a:pt x="7313" y="2863576"/>
                  <a:pt x="7118" y="2866279"/>
                </a:cubicBezTo>
                <a:cubicBezTo>
                  <a:pt x="-1207" y="2876550"/>
                  <a:pt x="-1401" y="2879253"/>
                  <a:pt x="9054" y="2874569"/>
                </a:cubicBezTo>
                <a:cubicBezTo>
                  <a:pt x="11572" y="2874749"/>
                  <a:pt x="14090" y="2874930"/>
                  <a:pt x="14090" y="2874930"/>
                </a:cubicBezTo>
                <a:cubicBezTo>
                  <a:pt x="13508" y="2883039"/>
                  <a:pt x="12928" y="2891148"/>
                  <a:pt x="9829" y="2899077"/>
                </a:cubicBezTo>
                <a:lnTo>
                  <a:pt x="6343" y="2912412"/>
                </a:lnTo>
                <a:cubicBezTo>
                  <a:pt x="3631" y="2914936"/>
                  <a:pt x="3438" y="2917639"/>
                  <a:pt x="727" y="2920160"/>
                </a:cubicBezTo>
                <a:lnTo>
                  <a:pt x="0" y="2930317"/>
                </a:lnTo>
                <a:close/>
                <a:moveTo>
                  <a:pt x="4910183" y="2828507"/>
                </a:moveTo>
                <a:lnTo>
                  <a:pt x="4910367" y="2828715"/>
                </a:lnTo>
                <a:lnTo>
                  <a:pt x="4910310" y="2828669"/>
                </a:lnTo>
                <a:close/>
                <a:moveTo>
                  <a:pt x="3759034" y="2828328"/>
                </a:moveTo>
                <a:lnTo>
                  <a:pt x="3783623" y="2848855"/>
                </a:lnTo>
                <a:cubicBezTo>
                  <a:pt x="3866611" y="2919000"/>
                  <a:pt x="3945895" y="2986904"/>
                  <a:pt x="4023343" y="3054775"/>
                </a:cubicBezTo>
                <a:lnTo>
                  <a:pt x="4085838" y="3111005"/>
                </a:lnTo>
                <a:lnTo>
                  <a:pt x="4083998" y="3112618"/>
                </a:lnTo>
                <a:lnTo>
                  <a:pt x="4081766" y="3113032"/>
                </a:lnTo>
                <a:lnTo>
                  <a:pt x="4010783" y="3051281"/>
                </a:lnTo>
                <a:cubicBezTo>
                  <a:pt x="3938017" y="2990819"/>
                  <a:pt x="3866070" y="2934887"/>
                  <a:pt x="3786746" y="2874379"/>
                </a:cubicBezTo>
                <a:lnTo>
                  <a:pt x="3765365" y="2858141"/>
                </a:lnTo>
                <a:lnTo>
                  <a:pt x="3762773" y="2839628"/>
                </a:lnTo>
                <a:close/>
                <a:moveTo>
                  <a:pt x="4857684" y="2763485"/>
                </a:moveTo>
                <a:cubicBezTo>
                  <a:pt x="4860022" y="2762943"/>
                  <a:pt x="4862877" y="2763783"/>
                  <a:pt x="4866084" y="2765663"/>
                </a:cubicBezTo>
                <a:cubicBezTo>
                  <a:pt x="4869292" y="2767544"/>
                  <a:pt x="4872851" y="2770470"/>
                  <a:pt x="4876595" y="2774101"/>
                </a:cubicBezTo>
                <a:cubicBezTo>
                  <a:pt x="4887828" y="2784996"/>
                  <a:pt x="4900733" y="2802249"/>
                  <a:pt x="4910828" y="2816779"/>
                </a:cubicBezTo>
                <a:lnTo>
                  <a:pt x="4918312" y="2827947"/>
                </a:lnTo>
                <a:lnTo>
                  <a:pt x="4911191" y="2820452"/>
                </a:lnTo>
                <a:cubicBezTo>
                  <a:pt x="4906773" y="2816223"/>
                  <a:pt x="4897366" y="2808706"/>
                  <a:pt x="4897241" y="2811361"/>
                </a:cubicBezTo>
                <a:lnTo>
                  <a:pt x="4898642" y="2813982"/>
                </a:lnTo>
                <a:lnTo>
                  <a:pt x="4887841" y="2800388"/>
                </a:lnTo>
                <a:lnTo>
                  <a:pt x="4884509" y="2795903"/>
                </a:lnTo>
                <a:lnTo>
                  <a:pt x="4884377" y="2794184"/>
                </a:lnTo>
                <a:lnTo>
                  <a:pt x="4882753" y="2793538"/>
                </a:lnTo>
                <a:lnTo>
                  <a:pt x="4867923" y="2773564"/>
                </a:lnTo>
                <a:cubicBezTo>
                  <a:pt x="4862502" y="2766563"/>
                  <a:pt x="4858693" y="2762353"/>
                  <a:pt x="4857684" y="2763485"/>
                </a:cubicBezTo>
                <a:close/>
                <a:moveTo>
                  <a:pt x="3721210" y="2714051"/>
                </a:moveTo>
                <a:lnTo>
                  <a:pt x="3851794" y="2819793"/>
                </a:lnTo>
                <a:cubicBezTo>
                  <a:pt x="3876763" y="2839800"/>
                  <a:pt x="3922389" y="2871918"/>
                  <a:pt x="3943755" y="2893624"/>
                </a:cubicBezTo>
                <a:cubicBezTo>
                  <a:pt x="3950875" y="2900858"/>
                  <a:pt x="3955301" y="2906935"/>
                  <a:pt x="3955366" y="2911018"/>
                </a:cubicBezTo>
                <a:cubicBezTo>
                  <a:pt x="3955366" y="2911018"/>
                  <a:pt x="3874591" y="2850550"/>
                  <a:pt x="3849057" y="2831820"/>
                </a:cubicBezTo>
                <a:lnTo>
                  <a:pt x="3729235" y="2738306"/>
                </a:lnTo>
                <a:close/>
                <a:moveTo>
                  <a:pt x="4772867" y="2686250"/>
                </a:moveTo>
                <a:cubicBezTo>
                  <a:pt x="4775724" y="2687669"/>
                  <a:pt x="4782957" y="2693918"/>
                  <a:pt x="4791042" y="2701731"/>
                </a:cubicBezTo>
                <a:cubicBezTo>
                  <a:pt x="4807209" y="2717362"/>
                  <a:pt x="4826781" y="2739255"/>
                  <a:pt x="4821531" y="2741298"/>
                </a:cubicBezTo>
                <a:cubicBezTo>
                  <a:pt x="4817356" y="2737021"/>
                  <a:pt x="4780962" y="2699753"/>
                  <a:pt x="4780962" y="2699753"/>
                </a:cubicBezTo>
                <a:cubicBezTo>
                  <a:pt x="4771533" y="2688244"/>
                  <a:pt x="4770011" y="2684832"/>
                  <a:pt x="4772867" y="2686250"/>
                </a:cubicBezTo>
                <a:close/>
                <a:moveTo>
                  <a:pt x="4031264" y="2635281"/>
                </a:moveTo>
                <a:cubicBezTo>
                  <a:pt x="4083669" y="2673802"/>
                  <a:pt x="4138423" y="2717048"/>
                  <a:pt x="4194595" y="2763503"/>
                </a:cubicBezTo>
                <a:lnTo>
                  <a:pt x="4342502" y="2890439"/>
                </a:lnTo>
                <a:lnTo>
                  <a:pt x="4337842" y="2894994"/>
                </a:lnTo>
                <a:lnTo>
                  <a:pt x="4200855" y="2781440"/>
                </a:lnTo>
                <a:cubicBezTo>
                  <a:pt x="4144644" y="2734388"/>
                  <a:pt x="4088418" y="2686390"/>
                  <a:pt x="4031264" y="2635281"/>
                </a:cubicBezTo>
                <a:close/>
                <a:moveTo>
                  <a:pt x="318857" y="2624715"/>
                </a:moveTo>
                <a:lnTo>
                  <a:pt x="330913" y="2634253"/>
                </a:lnTo>
                <a:lnTo>
                  <a:pt x="330930" y="2636824"/>
                </a:lnTo>
                <a:close/>
                <a:moveTo>
                  <a:pt x="4009263" y="2614176"/>
                </a:moveTo>
                <a:cubicBezTo>
                  <a:pt x="4009932" y="2613049"/>
                  <a:pt x="4011652" y="2613097"/>
                  <a:pt x="4014435" y="2615093"/>
                </a:cubicBezTo>
                <a:cubicBezTo>
                  <a:pt x="4018145" y="2617751"/>
                  <a:pt x="4023743" y="2623873"/>
                  <a:pt x="4031264" y="2635281"/>
                </a:cubicBezTo>
                <a:cubicBezTo>
                  <a:pt x="4014702" y="2631528"/>
                  <a:pt x="4007255" y="2617559"/>
                  <a:pt x="4009263" y="2614176"/>
                </a:cubicBezTo>
                <a:close/>
                <a:moveTo>
                  <a:pt x="3889522" y="2525044"/>
                </a:moveTo>
                <a:lnTo>
                  <a:pt x="3890405" y="2525243"/>
                </a:lnTo>
                <a:cubicBezTo>
                  <a:pt x="3892707" y="2525763"/>
                  <a:pt x="3894547" y="2526181"/>
                  <a:pt x="3894547" y="2526181"/>
                </a:cubicBezTo>
                <a:close/>
                <a:moveTo>
                  <a:pt x="3884715" y="2523955"/>
                </a:moveTo>
                <a:lnTo>
                  <a:pt x="3886093" y="2524267"/>
                </a:lnTo>
                <a:lnTo>
                  <a:pt x="3889522" y="2525044"/>
                </a:lnTo>
                <a:close/>
                <a:moveTo>
                  <a:pt x="3882124" y="2523367"/>
                </a:moveTo>
                <a:cubicBezTo>
                  <a:pt x="3880744" y="2523055"/>
                  <a:pt x="3881663" y="2523263"/>
                  <a:pt x="3883504" y="2523679"/>
                </a:cubicBezTo>
                <a:lnTo>
                  <a:pt x="3884715" y="2523955"/>
                </a:lnTo>
                <a:close/>
                <a:moveTo>
                  <a:pt x="3832400" y="2473744"/>
                </a:moveTo>
                <a:cubicBezTo>
                  <a:pt x="3832625" y="2473434"/>
                  <a:pt x="3833639" y="2474067"/>
                  <a:pt x="3835147" y="2475341"/>
                </a:cubicBezTo>
                <a:cubicBezTo>
                  <a:pt x="3836655" y="2476615"/>
                  <a:pt x="3838657" y="2478530"/>
                  <a:pt x="3840856" y="2480782"/>
                </a:cubicBezTo>
                <a:cubicBezTo>
                  <a:pt x="3849656" y="2489792"/>
                  <a:pt x="3861626" y="2504214"/>
                  <a:pt x="3857818" y="2504640"/>
                </a:cubicBezTo>
                <a:lnTo>
                  <a:pt x="3842902" y="2489366"/>
                </a:lnTo>
                <a:cubicBezTo>
                  <a:pt x="3834664" y="2478765"/>
                  <a:pt x="3831951" y="2474368"/>
                  <a:pt x="3832400" y="2473744"/>
                </a:cubicBezTo>
                <a:close/>
                <a:moveTo>
                  <a:pt x="3669911" y="2350537"/>
                </a:moveTo>
                <a:cubicBezTo>
                  <a:pt x="3713798" y="2379408"/>
                  <a:pt x="3754125" y="2405873"/>
                  <a:pt x="3794699" y="2447418"/>
                </a:cubicBezTo>
                <a:cubicBezTo>
                  <a:pt x="3754968" y="2421566"/>
                  <a:pt x="3710483" y="2392083"/>
                  <a:pt x="3669911" y="2350537"/>
                </a:cubicBezTo>
                <a:close/>
                <a:moveTo>
                  <a:pt x="3645631" y="2330076"/>
                </a:moveTo>
                <a:lnTo>
                  <a:pt x="3669911" y="2350537"/>
                </a:lnTo>
                <a:lnTo>
                  <a:pt x="3643550" y="2332395"/>
                </a:lnTo>
                <a:close/>
                <a:moveTo>
                  <a:pt x="3609584" y="2299701"/>
                </a:moveTo>
                <a:lnTo>
                  <a:pt x="3619514" y="2308068"/>
                </a:lnTo>
                <a:lnTo>
                  <a:pt x="3615142" y="2312845"/>
                </a:lnTo>
                <a:lnTo>
                  <a:pt x="3604336" y="2305407"/>
                </a:lnTo>
                <a:close/>
                <a:moveTo>
                  <a:pt x="3541053" y="2250691"/>
                </a:moveTo>
                <a:lnTo>
                  <a:pt x="3541962" y="2251316"/>
                </a:lnTo>
                <a:lnTo>
                  <a:pt x="3540538" y="2253010"/>
                </a:lnTo>
                <a:lnTo>
                  <a:pt x="3540134" y="2252672"/>
                </a:lnTo>
                <a:close/>
                <a:moveTo>
                  <a:pt x="4183562" y="2186896"/>
                </a:moveTo>
                <a:cubicBezTo>
                  <a:pt x="4187140" y="2190561"/>
                  <a:pt x="4195017" y="2206045"/>
                  <a:pt x="4190843" y="2201767"/>
                </a:cubicBezTo>
                <a:cubicBezTo>
                  <a:pt x="4187386" y="2205642"/>
                  <a:pt x="4180104" y="2190770"/>
                  <a:pt x="4183562" y="2186896"/>
                </a:cubicBezTo>
                <a:close/>
                <a:moveTo>
                  <a:pt x="4154448" y="2164500"/>
                </a:moveTo>
                <a:lnTo>
                  <a:pt x="4168891" y="2186703"/>
                </a:lnTo>
                <a:cubicBezTo>
                  <a:pt x="4154817" y="2187121"/>
                  <a:pt x="4154448" y="2164500"/>
                  <a:pt x="4154448" y="2164500"/>
                </a:cubicBezTo>
                <a:close/>
                <a:moveTo>
                  <a:pt x="4117578" y="2134160"/>
                </a:moveTo>
                <a:lnTo>
                  <a:pt x="4124860" y="2149033"/>
                </a:lnTo>
                <a:cubicBezTo>
                  <a:pt x="4117823" y="2149242"/>
                  <a:pt x="4110540" y="2134369"/>
                  <a:pt x="4117578" y="2134160"/>
                </a:cubicBezTo>
                <a:close/>
                <a:moveTo>
                  <a:pt x="4084289" y="2107488"/>
                </a:moveTo>
                <a:cubicBezTo>
                  <a:pt x="4086048" y="2107435"/>
                  <a:pt x="4087867" y="2108835"/>
                  <a:pt x="4089551" y="2110908"/>
                </a:cubicBezTo>
                <a:cubicBezTo>
                  <a:pt x="4094604" y="2117123"/>
                  <a:pt x="4098432" y="2129386"/>
                  <a:pt x="4095748" y="2126636"/>
                </a:cubicBezTo>
                <a:cubicBezTo>
                  <a:pt x="4091714" y="2131158"/>
                  <a:pt x="4080831" y="2111364"/>
                  <a:pt x="4084289" y="2107488"/>
                </a:cubicBezTo>
                <a:close/>
                <a:moveTo>
                  <a:pt x="4047419" y="2077152"/>
                </a:moveTo>
                <a:cubicBezTo>
                  <a:pt x="4051596" y="2081426"/>
                  <a:pt x="4058302" y="2096946"/>
                  <a:pt x="4054721" y="2093277"/>
                </a:cubicBezTo>
                <a:cubicBezTo>
                  <a:pt x="4051264" y="2097153"/>
                  <a:pt x="4039806" y="2078005"/>
                  <a:pt x="4047419" y="2077152"/>
                </a:cubicBezTo>
                <a:close/>
                <a:moveTo>
                  <a:pt x="4009974" y="2047456"/>
                </a:moveTo>
                <a:lnTo>
                  <a:pt x="4025012" y="2070269"/>
                </a:lnTo>
                <a:cubicBezTo>
                  <a:pt x="4010938" y="2070690"/>
                  <a:pt x="4009974" y="2047456"/>
                  <a:pt x="4009974" y="2047456"/>
                </a:cubicBezTo>
                <a:close/>
                <a:moveTo>
                  <a:pt x="3992195" y="2036670"/>
                </a:moveTo>
                <a:lnTo>
                  <a:pt x="3995899" y="2047874"/>
                </a:lnTo>
                <a:cubicBezTo>
                  <a:pt x="3988861" y="2048086"/>
                  <a:pt x="3985158" y="2036876"/>
                  <a:pt x="3992195" y="2036670"/>
                </a:cubicBezTo>
                <a:close/>
                <a:moveTo>
                  <a:pt x="3922036" y="1979656"/>
                </a:moveTo>
                <a:cubicBezTo>
                  <a:pt x="3922036" y="1979656"/>
                  <a:pt x="3929915" y="1995140"/>
                  <a:pt x="3926337" y="1991474"/>
                </a:cubicBezTo>
                <a:cubicBezTo>
                  <a:pt x="3922304" y="1995996"/>
                  <a:pt x="3918581" y="1983532"/>
                  <a:pt x="3922036" y="1979656"/>
                </a:cubicBezTo>
                <a:close/>
                <a:moveTo>
                  <a:pt x="2436818" y="1972255"/>
                </a:moveTo>
                <a:lnTo>
                  <a:pt x="2476918" y="1996118"/>
                </a:lnTo>
                <a:lnTo>
                  <a:pt x="2465440" y="1998085"/>
                </a:lnTo>
                <a:lnTo>
                  <a:pt x="2437486" y="1980440"/>
                </a:lnTo>
                <a:close/>
                <a:moveTo>
                  <a:pt x="2507735" y="1959028"/>
                </a:moveTo>
                <a:lnTo>
                  <a:pt x="2511940" y="1962035"/>
                </a:lnTo>
                <a:lnTo>
                  <a:pt x="2509084" y="1960778"/>
                </a:lnTo>
                <a:close/>
                <a:moveTo>
                  <a:pt x="2672968" y="1947982"/>
                </a:moveTo>
                <a:lnTo>
                  <a:pt x="2685793" y="1956208"/>
                </a:lnTo>
                <a:lnTo>
                  <a:pt x="2679370" y="1965875"/>
                </a:lnTo>
                <a:lnTo>
                  <a:pt x="2666176" y="1956967"/>
                </a:lnTo>
                <a:close/>
                <a:moveTo>
                  <a:pt x="2466628" y="1921706"/>
                </a:moveTo>
                <a:cubicBezTo>
                  <a:pt x="2462593" y="1926227"/>
                  <a:pt x="2466295" y="1937435"/>
                  <a:pt x="2469752" y="1933558"/>
                </a:cubicBezTo>
                <a:cubicBezTo>
                  <a:pt x="2473331" y="1937224"/>
                  <a:pt x="2466628" y="1921706"/>
                  <a:pt x="2466628" y="1921706"/>
                </a:cubicBezTo>
                <a:close/>
                <a:moveTo>
                  <a:pt x="2465201" y="1893533"/>
                </a:moveTo>
                <a:lnTo>
                  <a:pt x="2544029" y="1944188"/>
                </a:lnTo>
                <a:lnTo>
                  <a:pt x="2541394" y="1947922"/>
                </a:lnTo>
                <a:lnTo>
                  <a:pt x="2528921" y="1967195"/>
                </a:lnTo>
                <a:lnTo>
                  <a:pt x="2524730" y="1958958"/>
                </a:lnTo>
                <a:cubicBezTo>
                  <a:pt x="2521211" y="1959063"/>
                  <a:pt x="2521421" y="1962986"/>
                  <a:pt x="2523393" y="1966857"/>
                </a:cubicBezTo>
                <a:lnTo>
                  <a:pt x="2527141" y="1969943"/>
                </a:lnTo>
                <a:lnTo>
                  <a:pt x="2525832" y="1971967"/>
                </a:lnTo>
                <a:lnTo>
                  <a:pt x="2511940" y="1962035"/>
                </a:lnTo>
                <a:lnTo>
                  <a:pt x="2514235" y="1963042"/>
                </a:lnTo>
                <a:cubicBezTo>
                  <a:pt x="2514235" y="1963042"/>
                  <a:pt x="2506953" y="1948170"/>
                  <a:pt x="2503372" y="1944504"/>
                </a:cubicBezTo>
                <a:cubicBezTo>
                  <a:pt x="2501644" y="1946443"/>
                  <a:pt x="2502602" y="1951128"/>
                  <a:pt x="2504870" y="1955305"/>
                </a:cubicBezTo>
                <a:lnTo>
                  <a:pt x="2507735" y="1959028"/>
                </a:lnTo>
                <a:lnTo>
                  <a:pt x="2492281" y="1947979"/>
                </a:lnTo>
                <a:cubicBezTo>
                  <a:pt x="2492281" y="1947979"/>
                  <a:pt x="2492483" y="1946792"/>
                  <a:pt x="2492734" y="1945313"/>
                </a:cubicBezTo>
                <a:lnTo>
                  <a:pt x="2492929" y="1944162"/>
                </a:lnTo>
                <a:lnTo>
                  <a:pt x="2493205" y="1942534"/>
                </a:lnTo>
                <a:lnTo>
                  <a:pt x="2493256" y="1942226"/>
                </a:lnTo>
                <a:lnTo>
                  <a:pt x="2493638" y="1939981"/>
                </a:lnTo>
                <a:cubicBezTo>
                  <a:pt x="2493788" y="1939092"/>
                  <a:pt x="2493687" y="1939683"/>
                  <a:pt x="2493487" y="1940869"/>
                </a:cubicBezTo>
                <a:lnTo>
                  <a:pt x="2493256" y="1942226"/>
                </a:lnTo>
                <a:lnTo>
                  <a:pt x="2492929" y="1944162"/>
                </a:lnTo>
                <a:lnTo>
                  <a:pt x="2492281" y="1947979"/>
                </a:lnTo>
                <a:lnTo>
                  <a:pt x="2451297" y="1930099"/>
                </a:lnTo>
                <a:lnTo>
                  <a:pt x="2454010" y="1923039"/>
                </a:lnTo>
                <a:cubicBezTo>
                  <a:pt x="2455169" y="1915134"/>
                  <a:pt x="2462581" y="1909337"/>
                  <a:pt x="2463969" y="1903856"/>
                </a:cubicBezTo>
                <a:close/>
                <a:moveTo>
                  <a:pt x="2488486" y="1826747"/>
                </a:moveTo>
                <a:lnTo>
                  <a:pt x="2553981" y="1870327"/>
                </a:lnTo>
                <a:lnTo>
                  <a:pt x="2582843" y="1889251"/>
                </a:lnTo>
                <a:lnTo>
                  <a:pt x="2576732" y="1897904"/>
                </a:lnTo>
                <a:lnTo>
                  <a:pt x="2486534" y="1841711"/>
                </a:lnTo>
                <a:lnTo>
                  <a:pt x="2489194" y="1837458"/>
                </a:lnTo>
                <a:cubicBezTo>
                  <a:pt x="2488963" y="1835032"/>
                  <a:pt x="2486616" y="1830409"/>
                  <a:pt x="2488236" y="1827351"/>
                </a:cubicBezTo>
                <a:close/>
                <a:moveTo>
                  <a:pt x="3583994" y="1729554"/>
                </a:moveTo>
                <a:lnTo>
                  <a:pt x="3597798" y="1740335"/>
                </a:lnTo>
                <a:cubicBezTo>
                  <a:pt x="3638475" y="1770247"/>
                  <a:pt x="3699281" y="1811190"/>
                  <a:pt x="3757299" y="1852215"/>
                </a:cubicBezTo>
                <a:cubicBezTo>
                  <a:pt x="3815317" y="1893242"/>
                  <a:pt x="3870549" y="1934351"/>
                  <a:pt x="3900083" y="1964593"/>
                </a:cubicBezTo>
                <a:lnTo>
                  <a:pt x="3903807" y="1977056"/>
                </a:lnTo>
                <a:cubicBezTo>
                  <a:pt x="3893312" y="1981139"/>
                  <a:pt x="3837822" y="1924320"/>
                  <a:pt x="3822908" y="1909047"/>
                </a:cubicBezTo>
                <a:cubicBezTo>
                  <a:pt x="3756471" y="1864499"/>
                  <a:pt x="3712565" y="1834369"/>
                  <a:pt x="3653740" y="1788966"/>
                </a:cubicBezTo>
                <a:cubicBezTo>
                  <a:pt x="3648072" y="1783160"/>
                  <a:pt x="3618487" y="1758736"/>
                  <a:pt x="3598118" y="1741896"/>
                </a:cubicBezTo>
                <a:lnTo>
                  <a:pt x="3583795" y="1729925"/>
                </a:lnTo>
                <a:close/>
                <a:moveTo>
                  <a:pt x="3358576" y="1465002"/>
                </a:moveTo>
                <a:lnTo>
                  <a:pt x="3360183" y="1466080"/>
                </a:lnTo>
                <a:lnTo>
                  <a:pt x="3352473" y="1477185"/>
                </a:lnTo>
                <a:close/>
                <a:moveTo>
                  <a:pt x="1290236" y="1451548"/>
                </a:moveTo>
                <a:lnTo>
                  <a:pt x="1349944" y="1476225"/>
                </a:lnTo>
                <a:lnTo>
                  <a:pt x="1373528" y="1487367"/>
                </a:lnTo>
                <a:lnTo>
                  <a:pt x="1459814" y="1534652"/>
                </a:lnTo>
                <a:lnTo>
                  <a:pt x="1509297" y="1562590"/>
                </a:lnTo>
                <a:lnTo>
                  <a:pt x="1552257" y="1592416"/>
                </a:lnTo>
                <a:cubicBezTo>
                  <a:pt x="1496588" y="1566863"/>
                  <a:pt x="1445998" y="1536336"/>
                  <a:pt x="1391030" y="1507308"/>
                </a:cubicBezTo>
                <a:lnTo>
                  <a:pt x="1360167" y="1491931"/>
                </a:lnTo>
                <a:lnTo>
                  <a:pt x="1292615" y="1452870"/>
                </a:lnTo>
                <a:close/>
                <a:moveTo>
                  <a:pt x="3246716" y="1405596"/>
                </a:moveTo>
                <a:lnTo>
                  <a:pt x="3242528" y="1409179"/>
                </a:lnTo>
                <a:lnTo>
                  <a:pt x="3241765" y="1410462"/>
                </a:lnTo>
                <a:close/>
                <a:moveTo>
                  <a:pt x="714209" y="1382165"/>
                </a:moveTo>
                <a:cubicBezTo>
                  <a:pt x="713555" y="1382539"/>
                  <a:pt x="711811" y="1383533"/>
                  <a:pt x="708322" y="1385523"/>
                </a:cubicBezTo>
                <a:cubicBezTo>
                  <a:pt x="708322" y="1385523"/>
                  <a:pt x="716169" y="1381045"/>
                  <a:pt x="714209" y="1382165"/>
                </a:cubicBezTo>
                <a:close/>
                <a:moveTo>
                  <a:pt x="3372730" y="1380515"/>
                </a:moveTo>
                <a:cubicBezTo>
                  <a:pt x="3372528" y="1385878"/>
                  <a:pt x="3377530" y="1386043"/>
                  <a:pt x="3382532" y="1386208"/>
                </a:cubicBezTo>
                <a:cubicBezTo>
                  <a:pt x="3402730" y="1403876"/>
                  <a:pt x="3427965" y="1420812"/>
                  <a:pt x="3453369" y="1433280"/>
                </a:cubicBezTo>
                <a:cubicBezTo>
                  <a:pt x="3449621" y="1427561"/>
                  <a:pt x="3444907" y="1422544"/>
                  <a:pt x="3439547" y="1418032"/>
                </a:cubicBezTo>
                <a:cubicBezTo>
                  <a:pt x="3431509" y="1411265"/>
                  <a:pt x="3422018" y="1405646"/>
                  <a:pt x="3412156" y="1400550"/>
                </a:cubicBezTo>
                <a:cubicBezTo>
                  <a:pt x="3402293" y="1395455"/>
                  <a:pt x="3392058" y="1390881"/>
                  <a:pt x="3382532" y="1386208"/>
                </a:cubicBezTo>
                <a:cubicBezTo>
                  <a:pt x="3382634" y="1383525"/>
                  <a:pt x="3381434" y="1382143"/>
                  <a:pt x="3379583" y="1381411"/>
                </a:cubicBezTo>
                <a:cubicBezTo>
                  <a:pt x="3377732" y="1380679"/>
                  <a:pt x="3375230" y="1380597"/>
                  <a:pt x="3372730" y="1380515"/>
                </a:cubicBezTo>
                <a:close/>
                <a:moveTo>
                  <a:pt x="1161257" y="1370300"/>
                </a:moveTo>
                <a:lnTo>
                  <a:pt x="1178618" y="1380000"/>
                </a:lnTo>
                <a:lnTo>
                  <a:pt x="1180412" y="1381918"/>
                </a:lnTo>
                <a:cubicBezTo>
                  <a:pt x="1180830" y="1383092"/>
                  <a:pt x="1180391" y="1384258"/>
                  <a:pt x="1178481" y="1385282"/>
                </a:cubicBezTo>
                <a:cubicBezTo>
                  <a:pt x="1178481" y="1385282"/>
                  <a:pt x="1167703" y="1377122"/>
                  <a:pt x="1161396" y="1372840"/>
                </a:cubicBezTo>
                <a:close/>
                <a:moveTo>
                  <a:pt x="3357534" y="1363011"/>
                </a:moveTo>
                <a:cubicBezTo>
                  <a:pt x="3347530" y="1362683"/>
                  <a:pt x="3352092" y="1374469"/>
                  <a:pt x="3357091" y="1374632"/>
                </a:cubicBezTo>
                <a:cubicBezTo>
                  <a:pt x="3362094" y="1374797"/>
                  <a:pt x="3357534" y="1363011"/>
                  <a:pt x="3357534" y="1363011"/>
                </a:cubicBezTo>
                <a:close/>
                <a:moveTo>
                  <a:pt x="1476342" y="1362522"/>
                </a:moveTo>
                <a:lnTo>
                  <a:pt x="1478640" y="1363510"/>
                </a:lnTo>
                <a:cubicBezTo>
                  <a:pt x="1484297" y="1366211"/>
                  <a:pt x="1490706" y="1369514"/>
                  <a:pt x="1496510" y="1372873"/>
                </a:cubicBezTo>
                <a:cubicBezTo>
                  <a:pt x="1502315" y="1376229"/>
                  <a:pt x="1507517" y="1379645"/>
                  <a:pt x="1510763" y="1382571"/>
                </a:cubicBezTo>
                <a:lnTo>
                  <a:pt x="1510877" y="1382884"/>
                </a:lnTo>
                <a:lnTo>
                  <a:pt x="1479359" y="1364171"/>
                </a:lnTo>
                <a:close/>
                <a:moveTo>
                  <a:pt x="679247" y="1341768"/>
                </a:moveTo>
                <a:cubicBezTo>
                  <a:pt x="679247" y="1341768"/>
                  <a:pt x="682235" y="1358398"/>
                  <a:pt x="679247" y="1341768"/>
                </a:cubicBezTo>
                <a:close/>
                <a:moveTo>
                  <a:pt x="1276915" y="1292615"/>
                </a:moveTo>
                <a:lnTo>
                  <a:pt x="1278387" y="1292961"/>
                </a:lnTo>
                <a:lnTo>
                  <a:pt x="1282570" y="1295438"/>
                </a:lnTo>
                <a:lnTo>
                  <a:pt x="1281400" y="1297636"/>
                </a:lnTo>
                <a:cubicBezTo>
                  <a:pt x="1279511" y="1297864"/>
                  <a:pt x="1279281" y="1295437"/>
                  <a:pt x="1277392" y="1295662"/>
                </a:cubicBezTo>
                <a:cubicBezTo>
                  <a:pt x="1274182" y="1293286"/>
                  <a:pt x="1275017" y="1292494"/>
                  <a:pt x="1276915" y="1292615"/>
                </a:cubicBezTo>
                <a:close/>
                <a:moveTo>
                  <a:pt x="575061" y="1272546"/>
                </a:moveTo>
                <a:cubicBezTo>
                  <a:pt x="576968" y="1272649"/>
                  <a:pt x="577508" y="1274203"/>
                  <a:pt x="577186" y="1276167"/>
                </a:cubicBezTo>
                <a:lnTo>
                  <a:pt x="576478" y="1277566"/>
                </a:lnTo>
                <a:lnTo>
                  <a:pt x="585552" y="1282601"/>
                </a:lnTo>
                <a:lnTo>
                  <a:pt x="584690" y="1278353"/>
                </a:lnTo>
                <a:cubicBezTo>
                  <a:pt x="583300" y="1276351"/>
                  <a:pt x="580520" y="1274427"/>
                  <a:pt x="575061" y="1272546"/>
                </a:cubicBezTo>
                <a:close/>
                <a:moveTo>
                  <a:pt x="1320635" y="1266663"/>
                </a:moveTo>
                <a:lnTo>
                  <a:pt x="1320563" y="1267307"/>
                </a:lnTo>
                <a:cubicBezTo>
                  <a:pt x="1320529" y="1267594"/>
                  <a:pt x="1320551" y="1267404"/>
                  <a:pt x="1320594" y="1267020"/>
                </a:cubicBezTo>
                <a:close/>
                <a:moveTo>
                  <a:pt x="1320853" y="1264733"/>
                </a:moveTo>
                <a:lnTo>
                  <a:pt x="1320635" y="1266663"/>
                </a:lnTo>
                <a:lnTo>
                  <a:pt x="1320756" y="1265589"/>
                </a:lnTo>
                <a:cubicBezTo>
                  <a:pt x="1320812" y="1265114"/>
                  <a:pt x="1320853" y="1264733"/>
                  <a:pt x="1320853" y="1264733"/>
                </a:cubicBezTo>
                <a:close/>
                <a:moveTo>
                  <a:pt x="1128199" y="1264275"/>
                </a:moveTo>
                <a:cubicBezTo>
                  <a:pt x="1131778" y="1267943"/>
                  <a:pt x="1135482" y="1279147"/>
                  <a:pt x="1131905" y="1275483"/>
                </a:cubicBezTo>
                <a:cubicBezTo>
                  <a:pt x="1128449" y="1279360"/>
                  <a:pt x="1124743" y="1268151"/>
                  <a:pt x="1128199" y="1264275"/>
                </a:cubicBezTo>
                <a:close/>
                <a:moveTo>
                  <a:pt x="1113405" y="1256541"/>
                </a:moveTo>
                <a:cubicBezTo>
                  <a:pt x="1116986" y="1260209"/>
                  <a:pt x="1121285" y="1272026"/>
                  <a:pt x="1117109" y="1267748"/>
                </a:cubicBezTo>
                <a:cubicBezTo>
                  <a:pt x="1113075" y="1272269"/>
                  <a:pt x="1109950" y="1260419"/>
                  <a:pt x="1113405" y="1256541"/>
                </a:cubicBezTo>
                <a:close/>
                <a:moveTo>
                  <a:pt x="1060949" y="1230714"/>
                </a:moveTo>
                <a:cubicBezTo>
                  <a:pt x="1063288" y="1232413"/>
                  <a:pt x="1064723" y="1239442"/>
                  <a:pt x="1062132" y="1242350"/>
                </a:cubicBezTo>
                <a:cubicBezTo>
                  <a:pt x="1062132" y="1242350"/>
                  <a:pt x="1054851" y="1227476"/>
                  <a:pt x="1058427" y="1231143"/>
                </a:cubicBezTo>
                <a:cubicBezTo>
                  <a:pt x="1059293" y="1230176"/>
                  <a:pt x="1060173" y="1230148"/>
                  <a:pt x="1060949" y="1230714"/>
                </a:cubicBezTo>
                <a:close/>
                <a:moveTo>
                  <a:pt x="3132794" y="1182239"/>
                </a:moveTo>
                <a:lnTo>
                  <a:pt x="3263267" y="1264769"/>
                </a:lnTo>
                <a:lnTo>
                  <a:pt x="3304450" y="1292862"/>
                </a:lnTo>
                <a:lnTo>
                  <a:pt x="3334411" y="1310246"/>
                </a:lnTo>
                <a:lnTo>
                  <a:pt x="3415082" y="1362681"/>
                </a:lnTo>
                <a:lnTo>
                  <a:pt x="3415305" y="1362620"/>
                </a:lnTo>
                <a:lnTo>
                  <a:pt x="3417550" y="1364285"/>
                </a:lnTo>
                <a:lnTo>
                  <a:pt x="3455430" y="1388906"/>
                </a:lnTo>
                <a:lnTo>
                  <a:pt x="3456019" y="1388768"/>
                </a:lnTo>
                <a:lnTo>
                  <a:pt x="3461223" y="1392670"/>
                </a:lnTo>
                <a:lnTo>
                  <a:pt x="3467076" y="1396476"/>
                </a:lnTo>
                <a:cubicBezTo>
                  <a:pt x="3554785" y="1455401"/>
                  <a:pt x="3641790" y="1516429"/>
                  <a:pt x="3732647" y="1574899"/>
                </a:cubicBezTo>
                <a:cubicBezTo>
                  <a:pt x="3736400" y="1575019"/>
                  <a:pt x="3754327" y="1585175"/>
                  <a:pt x="3763141" y="1587981"/>
                </a:cubicBezTo>
                <a:lnTo>
                  <a:pt x="3767694" y="1587715"/>
                </a:lnTo>
                <a:lnTo>
                  <a:pt x="3685959" y="1526816"/>
                </a:lnTo>
                <a:lnTo>
                  <a:pt x="3566968" y="1439577"/>
                </a:lnTo>
                <a:lnTo>
                  <a:pt x="3534735" y="1419714"/>
                </a:lnTo>
                <a:cubicBezTo>
                  <a:pt x="3516492" y="1408556"/>
                  <a:pt x="3499768" y="1398328"/>
                  <a:pt x="3485908" y="1389597"/>
                </a:cubicBezTo>
                <a:cubicBezTo>
                  <a:pt x="3375033" y="1319731"/>
                  <a:pt x="3294392" y="1266968"/>
                  <a:pt x="3182276" y="1207801"/>
                </a:cubicBezTo>
                <a:close/>
                <a:moveTo>
                  <a:pt x="955884" y="1181782"/>
                </a:moveTo>
                <a:lnTo>
                  <a:pt x="983795" y="1196878"/>
                </a:lnTo>
                <a:lnTo>
                  <a:pt x="989163" y="1199500"/>
                </a:lnTo>
                <a:lnTo>
                  <a:pt x="976242" y="1192249"/>
                </a:lnTo>
                <a:close/>
                <a:moveTo>
                  <a:pt x="937080" y="1171612"/>
                </a:moveTo>
                <a:lnTo>
                  <a:pt x="952914" y="1180178"/>
                </a:lnTo>
                <a:lnTo>
                  <a:pt x="940719" y="1172405"/>
                </a:lnTo>
                <a:close/>
                <a:moveTo>
                  <a:pt x="565779" y="1158195"/>
                </a:moveTo>
                <a:lnTo>
                  <a:pt x="566627" y="1158671"/>
                </a:lnTo>
                <a:cubicBezTo>
                  <a:pt x="568312" y="1159645"/>
                  <a:pt x="568165" y="1159597"/>
                  <a:pt x="566758" y="1158784"/>
                </a:cubicBezTo>
                <a:close/>
                <a:moveTo>
                  <a:pt x="445591" y="1139971"/>
                </a:moveTo>
                <a:cubicBezTo>
                  <a:pt x="442009" y="1136302"/>
                  <a:pt x="446308" y="1148122"/>
                  <a:pt x="449891" y="1151789"/>
                </a:cubicBezTo>
                <a:cubicBezTo>
                  <a:pt x="453345" y="1147913"/>
                  <a:pt x="445591" y="1139971"/>
                  <a:pt x="445591" y="1139971"/>
                </a:cubicBezTo>
                <a:close/>
                <a:moveTo>
                  <a:pt x="544356" y="1125273"/>
                </a:moveTo>
                <a:lnTo>
                  <a:pt x="553611" y="1130549"/>
                </a:lnTo>
                <a:cubicBezTo>
                  <a:pt x="559306" y="1133601"/>
                  <a:pt x="565669" y="1136872"/>
                  <a:pt x="572916" y="1140585"/>
                </a:cubicBezTo>
                <a:cubicBezTo>
                  <a:pt x="576495" y="1144251"/>
                  <a:pt x="631352" y="1162110"/>
                  <a:pt x="635775" y="1181469"/>
                </a:cubicBezTo>
                <a:cubicBezTo>
                  <a:pt x="635775" y="1181469"/>
                  <a:pt x="591535" y="1167065"/>
                  <a:pt x="580796" y="1156067"/>
                </a:cubicBezTo>
                <a:cubicBezTo>
                  <a:pt x="575190" y="1154035"/>
                  <a:pt x="564897" y="1143496"/>
                  <a:pt x="554693" y="1133975"/>
                </a:cubicBezTo>
                <a:close/>
                <a:moveTo>
                  <a:pt x="978735" y="1123780"/>
                </a:moveTo>
                <a:lnTo>
                  <a:pt x="997031" y="1138535"/>
                </a:lnTo>
                <a:lnTo>
                  <a:pt x="1015042" y="1151822"/>
                </a:lnTo>
                <a:lnTo>
                  <a:pt x="1025470" y="1153604"/>
                </a:lnTo>
                <a:lnTo>
                  <a:pt x="1030091" y="1154769"/>
                </a:lnTo>
                <a:lnTo>
                  <a:pt x="990595" y="1126980"/>
                </a:lnTo>
                <a:lnTo>
                  <a:pt x="985220" y="1125291"/>
                </a:lnTo>
                <a:close/>
                <a:moveTo>
                  <a:pt x="536649" y="1120510"/>
                </a:moveTo>
                <a:lnTo>
                  <a:pt x="540055" y="1121653"/>
                </a:lnTo>
                <a:lnTo>
                  <a:pt x="544356" y="1125273"/>
                </a:lnTo>
                <a:lnTo>
                  <a:pt x="538289" y="1121811"/>
                </a:lnTo>
                <a:close/>
                <a:moveTo>
                  <a:pt x="3098145" y="1114283"/>
                </a:moveTo>
                <a:lnTo>
                  <a:pt x="3096211" y="1114919"/>
                </a:lnTo>
                <a:lnTo>
                  <a:pt x="3101385" y="1117564"/>
                </a:lnTo>
                <a:close/>
                <a:moveTo>
                  <a:pt x="821213" y="1110961"/>
                </a:moveTo>
                <a:lnTo>
                  <a:pt x="836753" y="1121616"/>
                </a:lnTo>
                <a:lnTo>
                  <a:pt x="880196" y="1142602"/>
                </a:lnTo>
                <a:lnTo>
                  <a:pt x="845412" y="1120541"/>
                </a:lnTo>
                <a:close/>
                <a:moveTo>
                  <a:pt x="3076683" y="1104946"/>
                </a:moveTo>
                <a:lnTo>
                  <a:pt x="3086810" y="1110118"/>
                </a:lnTo>
                <a:lnTo>
                  <a:pt x="3082471" y="1106055"/>
                </a:lnTo>
                <a:close/>
                <a:moveTo>
                  <a:pt x="481523" y="1076661"/>
                </a:moveTo>
                <a:cubicBezTo>
                  <a:pt x="474486" y="1076869"/>
                  <a:pt x="481192" y="1092387"/>
                  <a:pt x="488803" y="1091534"/>
                </a:cubicBezTo>
                <a:close/>
                <a:moveTo>
                  <a:pt x="3012415" y="1064288"/>
                </a:moveTo>
                <a:lnTo>
                  <a:pt x="3031324" y="1081774"/>
                </a:lnTo>
                <a:lnTo>
                  <a:pt x="3035628" y="1083976"/>
                </a:lnTo>
                <a:lnTo>
                  <a:pt x="3052720" y="1089495"/>
                </a:lnTo>
                <a:lnTo>
                  <a:pt x="3057309" y="1095050"/>
                </a:lnTo>
                <a:lnTo>
                  <a:pt x="3071023" y="1102053"/>
                </a:lnTo>
                <a:lnTo>
                  <a:pt x="3052720" y="1089495"/>
                </a:lnTo>
                <a:cubicBezTo>
                  <a:pt x="3047351" y="1083997"/>
                  <a:pt x="3040072" y="1078397"/>
                  <a:pt x="3032735" y="1073821"/>
                </a:cubicBezTo>
                <a:cubicBezTo>
                  <a:pt x="3025402" y="1069247"/>
                  <a:pt x="3018010" y="1065693"/>
                  <a:pt x="3012415" y="1064288"/>
                </a:cubicBezTo>
                <a:close/>
                <a:moveTo>
                  <a:pt x="2986284" y="1044948"/>
                </a:moveTo>
                <a:cubicBezTo>
                  <a:pt x="2979246" y="1045156"/>
                  <a:pt x="2987126" y="1060640"/>
                  <a:pt x="2990584" y="1056764"/>
                </a:cubicBezTo>
                <a:close/>
                <a:moveTo>
                  <a:pt x="1126018" y="957360"/>
                </a:moveTo>
                <a:lnTo>
                  <a:pt x="1129498" y="960614"/>
                </a:lnTo>
                <a:lnTo>
                  <a:pt x="1126018" y="958899"/>
                </a:lnTo>
                <a:close/>
                <a:moveTo>
                  <a:pt x="1124130" y="955597"/>
                </a:moveTo>
                <a:cubicBezTo>
                  <a:pt x="1125234" y="955839"/>
                  <a:pt x="1125787" y="955963"/>
                  <a:pt x="1126022" y="956376"/>
                </a:cubicBezTo>
                <a:lnTo>
                  <a:pt x="1126018" y="957360"/>
                </a:lnTo>
                <a:close/>
                <a:moveTo>
                  <a:pt x="2536036" y="947646"/>
                </a:moveTo>
                <a:cubicBezTo>
                  <a:pt x="2550599" y="959757"/>
                  <a:pt x="2611877" y="994884"/>
                  <a:pt x="2612079" y="989519"/>
                </a:cubicBezTo>
                <a:lnTo>
                  <a:pt x="2607486" y="994105"/>
                </a:lnTo>
                <a:lnTo>
                  <a:pt x="2618176" y="1000392"/>
                </a:lnTo>
                <a:lnTo>
                  <a:pt x="2636032" y="1009353"/>
                </a:lnTo>
                <a:cubicBezTo>
                  <a:pt x="2663420" y="1022926"/>
                  <a:pt x="2683931" y="1032514"/>
                  <a:pt x="2683447" y="1030903"/>
                </a:cubicBezTo>
                <a:cubicBezTo>
                  <a:pt x="2683285" y="1030365"/>
                  <a:pt x="2680787" y="1028586"/>
                  <a:pt x="2675436" y="1025293"/>
                </a:cubicBezTo>
                <a:cubicBezTo>
                  <a:pt x="2659382" y="1015416"/>
                  <a:pt x="2617621" y="991936"/>
                  <a:pt x="2536036" y="947646"/>
                </a:cubicBezTo>
                <a:close/>
                <a:moveTo>
                  <a:pt x="1431033" y="943072"/>
                </a:moveTo>
                <a:lnTo>
                  <a:pt x="1439954" y="946209"/>
                </a:lnTo>
                <a:lnTo>
                  <a:pt x="1441862" y="947278"/>
                </a:lnTo>
                <a:lnTo>
                  <a:pt x="1431610" y="943390"/>
                </a:lnTo>
                <a:close/>
                <a:moveTo>
                  <a:pt x="1024290" y="932924"/>
                </a:moveTo>
                <a:cubicBezTo>
                  <a:pt x="1020695" y="938669"/>
                  <a:pt x="1020466" y="936244"/>
                  <a:pt x="1020196" y="933415"/>
                </a:cubicBezTo>
                <a:cubicBezTo>
                  <a:pt x="1022401" y="933150"/>
                  <a:pt x="1024290" y="932924"/>
                  <a:pt x="1024290" y="932924"/>
                </a:cubicBezTo>
                <a:close/>
                <a:moveTo>
                  <a:pt x="1169764" y="929431"/>
                </a:moveTo>
                <a:lnTo>
                  <a:pt x="1171412" y="930281"/>
                </a:lnTo>
                <a:lnTo>
                  <a:pt x="1178530" y="934608"/>
                </a:lnTo>
                <a:lnTo>
                  <a:pt x="1178191" y="934838"/>
                </a:lnTo>
                <a:close/>
                <a:moveTo>
                  <a:pt x="1358662" y="902998"/>
                </a:moveTo>
                <a:lnTo>
                  <a:pt x="1367087" y="905863"/>
                </a:lnTo>
                <a:lnTo>
                  <a:pt x="1375957" y="912573"/>
                </a:lnTo>
                <a:close/>
                <a:moveTo>
                  <a:pt x="1167883" y="891150"/>
                </a:moveTo>
                <a:lnTo>
                  <a:pt x="1172838" y="891566"/>
                </a:lnTo>
                <a:cubicBezTo>
                  <a:pt x="1172017" y="892248"/>
                  <a:pt x="1170419" y="892107"/>
                  <a:pt x="1168268" y="891343"/>
                </a:cubicBezTo>
                <a:close/>
                <a:moveTo>
                  <a:pt x="1270304" y="888401"/>
                </a:moveTo>
                <a:cubicBezTo>
                  <a:pt x="1270304" y="888401"/>
                  <a:pt x="1274893" y="893166"/>
                  <a:pt x="1278669" y="892714"/>
                </a:cubicBezTo>
                <a:cubicBezTo>
                  <a:pt x="1280166" y="892536"/>
                  <a:pt x="1280495" y="892012"/>
                  <a:pt x="1280120" y="891365"/>
                </a:cubicBezTo>
                <a:cubicBezTo>
                  <a:pt x="1279559" y="890397"/>
                  <a:pt x="1277415" y="889159"/>
                  <a:pt x="1275255" y="888411"/>
                </a:cubicBezTo>
                <a:cubicBezTo>
                  <a:pt x="1273098" y="887661"/>
                  <a:pt x="1270923" y="887403"/>
                  <a:pt x="1270304" y="888401"/>
                </a:cubicBezTo>
                <a:close/>
                <a:moveTo>
                  <a:pt x="2663164" y="884245"/>
                </a:moveTo>
                <a:lnTo>
                  <a:pt x="2667556" y="891100"/>
                </a:lnTo>
                <a:lnTo>
                  <a:pt x="2656453" y="890111"/>
                </a:lnTo>
                <a:lnTo>
                  <a:pt x="2782435" y="965100"/>
                </a:lnTo>
                <a:lnTo>
                  <a:pt x="2826025" y="984539"/>
                </a:lnTo>
                <a:lnTo>
                  <a:pt x="2814322" y="978545"/>
                </a:lnTo>
                <a:cubicBezTo>
                  <a:pt x="2801009" y="971710"/>
                  <a:pt x="2789027" y="965308"/>
                  <a:pt x="2785445" y="961644"/>
                </a:cubicBezTo>
                <a:cubicBezTo>
                  <a:pt x="2777688" y="953699"/>
                  <a:pt x="2773988" y="942494"/>
                  <a:pt x="2770405" y="938827"/>
                </a:cubicBezTo>
                <a:cubicBezTo>
                  <a:pt x="2766829" y="935163"/>
                  <a:pt x="2767073" y="950246"/>
                  <a:pt x="2767073" y="950246"/>
                </a:cubicBezTo>
                <a:cubicBezTo>
                  <a:pt x="2756083" y="951042"/>
                  <a:pt x="2747147" y="935866"/>
                  <a:pt x="2741604" y="926423"/>
                </a:cubicBezTo>
                <a:lnTo>
                  <a:pt x="2738504" y="921642"/>
                </a:lnTo>
                <a:lnTo>
                  <a:pt x="2735807" y="920307"/>
                </a:lnTo>
                <a:lnTo>
                  <a:pt x="2731704" y="922061"/>
                </a:lnTo>
                <a:cubicBezTo>
                  <a:pt x="2729832" y="924161"/>
                  <a:pt x="2727958" y="926259"/>
                  <a:pt x="2726168" y="924426"/>
                </a:cubicBezTo>
                <a:lnTo>
                  <a:pt x="2723469" y="914190"/>
                </a:lnTo>
                <a:lnTo>
                  <a:pt x="2716078" y="910524"/>
                </a:lnTo>
                <a:lnTo>
                  <a:pt x="2711400" y="909147"/>
                </a:lnTo>
                <a:cubicBezTo>
                  <a:pt x="2708600" y="908288"/>
                  <a:pt x="2705945" y="907425"/>
                  <a:pt x="2700636" y="905695"/>
                </a:cubicBezTo>
                <a:lnTo>
                  <a:pt x="2676286" y="891756"/>
                </a:lnTo>
                <a:lnTo>
                  <a:pt x="2670606" y="893213"/>
                </a:lnTo>
                <a:cubicBezTo>
                  <a:pt x="2668757" y="892482"/>
                  <a:pt x="2667556" y="891100"/>
                  <a:pt x="2667556" y="891100"/>
                </a:cubicBezTo>
                <a:lnTo>
                  <a:pt x="2672790" y="889756"/>
                </a:lnTo>
                <a:close/>
                <a:moveTo>
                  <a:pt x="1318650" y="880997"/>
                </a:moveTo>
                <a:lnTo>
                  <a:pt x="1331251" y="885563"/>
                </a:lnTo>
                <a:lnTo>
                  <a:pt x="1350549" y="892135"/>
                </a:lnTo>
                <a:lnTo>
                  <a:pt x="1356777" y="897630"/>
                </a:lnTo>
                <a:lnTo>
                  <a:pt x="1358923" y="899370"/>
                </a:lnTo>
                <a:lnTo>
                  <a:pt x="1352829" y="897584"/>
                </a:lnTo>
                <a:lnTo>
                  <a:pt x="1345879" y="895920"/>
                </a:lnTo>
                <a:lnTo>
                  <a:pt x="1337431" y="891242"/>
                </a:lnTo>
                <a:close/>
                <a:moveTo>
                  <a:pt x="1440135" y="878690"/>
                </a:moveTo>
                <a:lnTo>
                  <a:pt x="1444574" y="880110"/>
                </a:lnTo>
                <a:lnTo>
                  <a:pt x="1445028" y="881056"/>
                </a:lnTo>
                <a:lnTo>
                  <a:pt x="1444280" y="881643"/>
                </a:lnTo>
                <a:cubicBezTo>
                  <a:pt x="1442389" y="881868"/>
                  <a:pt x="1442159" y="879440"/>
                  <a:pt x="1440268" y="879667"/>
                </a:cubicBezTo>
                <a:lnTo>
                  <a:pt x="1439576" y="878874"/>
                </a:lnTo>
                <a:close/>
                <a:moveTo>
                  <a:pt x="1295637" y="872655"/>
                </a:moveTo>
                <a:lnTo>
                  <a:pt x="1296089" y="875406"/>
                </a:lnTo>
                <a:cubicBezTo>
                  <a:pt x="1296266" y="876500"/>
                  <a:pt x="1296356" y="877048"/>
                  <a:pt x="1296224" y="876228"/>
                </a:cubicBezTo>
                <a:close/>
                <a:moveTo>
                  <a:pt x="1231706" y="849625"/>
                </a:moveTo>
                <a:lnTo>
                  <a:pt x="1232023" y="849686"/>
                </a:lnTo>
                <a:cubicBezTo>
                  <a:pt x="1232784" y="849823"/>
                  <a:pt x="1233224" y="849890"/>
                  <a:pt x="1233224" y="849890"/>
                </a:cubicBezTo>
                <a:lnTo>
                  <a:pt x="1251756" y="856659"/>
                </a:lnTo>
                <a:lnTo>
                  <a:pt x="1241264" y="856196"/>
                </a:lnTo>
                <a:lnTo>
                  <a:pt x="1236267" y="852369"/>
                </a:lnTo>
                <a:close/>
                <a:moveTo>
                  <a:pt x="1351288" y="846007"/>
                </a:moveTo>
                <a:cubicBezTo>
                  <a:pt x="1351288" y="846007"/>
                  <a:pt x="1359289" y="849192"/>
                  <a:pt x="1360900" y="851069"/>
                </a:cubicBezTo>
                <a:cubicBezTo>
                  <a:pt x="1361438" y="851694"/>
                  <a:pt x="1361265" y="852176"/>
                  <a:pt x="1359848" y="852346"/>
                </a:cubicBezTo>
                <a:lnTo>
                  <a:pt x="1355202" y="851879"/>
                </a:lnTo>
                <a:lnTo>
                  <a:pt x="1354008" y="851458"/>
                </a:lnTo>
                <a:lnTo>
                  <a:pt x="1351082" y="849713"/>
                </a:lnTo>
                <a:cubicBezTo>
                  <a:pt x="1349414" y="848074"/>
                  <a:pt x="1349243" y="846252"/>
                  <a:pt x="1351288" y="846007"/>
                </a:cubicBezTo>
                <a:close/>
                <a:moveTo>
                  <a:pt x="1137611" y="795068"/>
                </a:moveTo>
                <a:lnTo>
                  <a:pt x="1145845" y="798129"/>
                </a:lnTo>
                <a:lnTo>
                  <a:pt x="1144328" y="797017"/>
                </a:lnTo>
                <a:close/>
                <a:moveTo>
                  <a:pt x="1208644" y="758496"/>
                </a:moveTo>
                <a:lnTo>
                  <a:pt x="1215790" y="763766"/>
                </a:lnTo>
                <a:lnTo>
                  <a:pt x="1263359" y="796585"/>
                </a:lnTo>
                <a:lnTo>
                  <a:pt x="1284159" y="802504"/>
                </a:lnTo>
                <a:lnTo>
                  <a:pt x="1311334" y="812777"/>
                </a:lnTo>
                <a:lnTo>
                  <a:pt x="1301414" y="805510"/>
                </a:lnTo>
                <a:cubicBezTo>
                  <a:pt x="1284794" y="797260"/>
                  <a:pt x="1268257" y="788308"/>
                  <a:pt x="1251562" y="778239"/>
                </a:cubicBezTo>
                <a:lnTo>
                  <a:pt x="1228289" y="762669"/>
                </a:lnTo>
                <a:lnTo>
                  <a:pt x="1228464" y="763356"/>
                </a:lnTo>
                <a:cubicBezTo>
                  <a:pt x="1226527" y="763155"/>
                  <a:pt x="1222109" y="762099"/>
                  <a:pt x="1214019" y="759895"/>
                </a:cubicBezTo>
                <a:close/>
                <a:moveTo>
                  <a:pt x="2113530" y="734384"/>
                </a:moveTo>
                <a:cubicBezTo>
                  <a:pt x="2115125" y="734730"/>
                  <a:pt x="2119001" y="736363"/>
                  <a:pt x="2126269" y="739993"/>
                </a:cubicBezTo>
                <a:cubicBezTo>
                  <a:pt x="2138837" y="748307"/>
                  <a:pt x="2153330" y="756796"/>
                  <a:pt x="2166023" y="763049"/>
                </a:cubicBezTo>
                <a:cubicBezTo>
                  <a:pt x="2188846" y="775453"/>
                  <a:pt x="2201146" y="780936"/>
                  <a:pt x="2221890" y="791542"/>
                </a:cubicBezTo>
                <a:cubicBezTo>
                  <a:pt x="2255164" y="810057"/>
                  <a:pt x="2291636" y="838824"/>
                  <a:pt x="2324947" y="857742"/>
                </a:cubicBezTo>
                <a:cubicBezTo>
                  <a:pt x="2351128" y="873630"/>
                  <a:pt x="2376697" y="888975"/>
                  <a:pt x="2402838" y="904868"/>
                </a:cubicBezTo>
                <a:lnTo>
                  <a:pt x="2432883" y="923491"/>
                </a:lnTo>
                <a:lnTo>
                  <a:pt x="2299304" y="846896"/>
                </a:lnTo>
                <a:lnTo>
                  <a:pt x="2287544" y="839312"/>
                </a:lnTo>
                <a:cubicBezTo>
                  <a:pt x="2235415" y="809963"/>
                  <a:pt x="2187380" y="780125"/>
                  <a:pt x="2130736" y="746819"/>
                </a:cubicBezTo>
                <a:cubicBezTo>
                  <a:pt x="2124489" y="743886"/>
                  <a:pt x="2108745" y="733345"/>
                  <a:pt x="2113530" y="734384"/>
                </a:cubicBezTo>
                <a:close/>
                <a:moveTo>
                  <a:pt x="1141612" y="707787"/>
                </a:moveTo>
                <a:lnTo>
                  <a:pt x="1159912" y="722539"/>
                </a:lnTo>
                <a:lnTo>
                  <a:pt x="1177919" y="735828"/>
                </a:lnTo>
                <a:lnTo>
                  <a:pt x="1188348" y="737610"/>
                </a:lnTo>
                <a:lnTo>
                  <a:pt x="1192968" y="738773"/>
                </a:lnTo>
                <a:lnTo>
                  <a:pt x="1153471" y="710985"/>
                </a:lnTo>
                <a:lnTo>
                  <a:pt x="1148098" y="709295"/>
                </a:lnTo>
                <a:close/>
                <a:moveTo>
                  <a:pt x="1938931" y="617618"/>
                </a:moveTo>
                <a:cubicBezTo>
                  <a:pt x="1947528" y="624357"/>
                  <a:pt x="1957976" y="630471"/>
                  <a:pt x="1968236" y="634562"/>
                </a:cubicBezTo>
                <a:cubicBezTo>
                  <a:pt x="1964766" y="629864"/>
                  <a:pt x="1960004" y="626650"/>
                  <a:pt x="1954827" y="624102"/>
                </a:cubicBezTo>
                <a:cubicBezTo>
                  <a:pt x="1949651" y="621550"/>
                  <a:pt x="1944058" y="619663"/>
                  <a:pt x="1938931" y="617618"/>
                </a:cubicBezTo>
                <a:close/>
                <a:moveTo>
                  <a:pt x="1928213" y="608674"/>
                </a:moveTo>
                <a:cubicBezTo>
                  <a:pt x="1924435" y="609125"/>
                  <a:pt x="1926821" y="614156"/>
                  <a:pt x="1928713" y="613933"/>
                </a:cubicBezTo>
                <a:cubicBezTo>
                  <a:pt x="1929656" y="613817"/>
                  <a:pt x="1929531" y="612504"/>
                  <a:pt x="1929170" y="611219"/>
                </a:cubicBezTo>
                <a:cubicBezTo>
                  <a:pt x="1928810" y="609931"/>
                  <a:pt x="1928213" y="608674"/>
                  <a:pt x="1928213" y="608674"/>
                </a:cubicBezTo>
                <a:close/>
                <a:moveTo>
                  <a:pt x="1573552" y="549557"/>
                </a:moveTo>
                <a:lnTo>
                  <a:pt x="1592325" y="557662"/>
                </a:lnTo>
                <a:cubicBezTo>
                  <a:pt x="1595708" y="559306"/>
                  <a:pt x="1597812" y="560535"/>
                  <a:pt x="1597170" y="560791"/>
                </a:cubicBezTo>
                <a:lnTo>
                  <a:pt x="1592881" y="559788"/>
                </a:lnTo>
                <a:lnTo>
                  <a:pt x="1589677" y="558234"/>
                </a:lnTo>
                <a:close/>
                <a:moveTo>
                  <a:pt x="1288899" y="541369"/>
                </a:moveTo>
                <a:lnTo>
                  <a:pt x="1292375" y="544619"/>
                </a:lnTo>
                <a:lnTo>
                  <a:pt x="1288897" y="542906"/>
                </a:lnTo>
                <a:close/>
                <a:moveTo>
                  <a:pt x="1287006" y="539599"/>
                </a:moveTo>
                <a:cubicBezTo>
                  <a:pt x="1288110" y="539845"/>
                  <a:pt x="1288663" y="539966"/>
                  <a:pt x="1288900" y="540381"/>
                </a:cubicBezTo>
                <a:lnTo>
                  <a:pt x="1288899" y="541369"/>
                </a:lnTo>
                <a:close/>
                <a:moveTo>
                  <a:pt x="1603065" y="523201"/>
                </a:moveTo>
                <a:lnTo>
                  <a:pt x="1626562" y="533843"/>
                </a:lnTo>
                <a:cubicBezTo>
                  <a:pt x="1639895" y="538895"/>
                  <a:pt x="1653237" y="543639"/>
                  <a:pt x="1663590" y="548741"/>
                </a:cubicBezTo>
                <a:cubicBezTo>
                  <a:pt x="1657150" y="544603"/>
                  <a:pt x="1673848" y="552830"/>
                  <a:pt x="1674077" y="555258"/>
                </a:cubicBezTo>
                <a:cubicBezTo>
                  <a:pt x="1674806" y="562939"/>
                  <a:pt x="1655721" y="549680"/>
                  <a:pt x="1653831" y="549907"/>
                </a:cubicBezTo>
                <a:lnTo>
                  <a:pt x="1635244" y="542855"/>
                </a:lnTo>
                <a:lnTo>
                  <a:pt x="1614816" y="529366"/>
                </a:lnTo>
                <a:close/>
                <a:moveTo>
                  <a:pt x="1600562" y="522067"/>
                </a:moveTo>
                <a:lnTo>
                  <a:pt x="1600997" y="522114"/>
                </a:lnTo>
                <a:lnTo>
                  <a:pt x="1603065" y="523201"/>
                </a:lnTo>
                <a:close/>
                <a:moveTo>
                  <a:pt x="1187167" y="516931"/>
                </a:moveTo>
                <a:cubicBezTo>
                  <a:pt x="1183574" y="522674"/>
                  <a:pt x="1183345" y="520248"/>
                  <a:pt x="1183076" y="517420"/>
                </a:cubicBezTo>
                <a:cubicBezTo>
                  <a:pt x="1185277" y="517154"/>
                  <a:pt x="1187167" y="516931"/>
                  <a:pt x="1187167" y="516931"/>
                </a:cubicBezTo>
                <a:close/>
                <a:moveTo>
                  <a:pt x="1322982" y="505938"/>
                </a:moveTo>
                <a:lnTo>
                  <a:pt x="1327840" y="510353"/>
                </a:lnTo>
                <a:lnTo>
                  <a:pt x="1324546" y="508242"/>
                </a:lnTo>
                <a:close/>
                <a:moveTo>
                  <a:pt x="2002480" y="499647"/>
                </a:moveTo>
                <a:cubicBezTo>
                  <a:pt x="1994465" y="500592"/>
                  <a:pt x="2042760" y="534520"/>
                  <a:pt x="2062249" y="542429"/>
                </a:cubicBezTo>
                <a:cubicBezTo>
                  <a:pt x="2240277" y="648099"/>
                  <a:pt x="2418241" y="750003"/>
                  <a:pt x="2594838" y="853437"/>
                </a:cubicBezTo>
                <a:lnTo>
                  <a:pt x="2654996" y="889245"/>
                </a:lnTo>
                <a:lnTo>
                  <a:pt x="2651922" y="885218"/>
                </a:lnTo>
                <a:lnTo>
                  <a:pt x="2660359" y="882640"/>
                </a:lnTo>
                <a:lnTo>
                  <a:pt x="2528548" y="807187"/>
                </a:lnTo>
                <a:cubicBezTo>
                  <a:pt x="2359984" y="705487"/>
                  <a:pt x="2200143" y="597425"/>
                  <a:pt x="2032419" y="511883"/>
                </a:cubicBezTo>
                <a:cubicBezTo>
                  <a:pt x="2014080" y="502683"/>
                  <a:pt x="2005152" y="499333"/>
                  <a:pt x="2002480" y="499647"/>
                </a:cubicBezTo>
                <a:close/>
                <a:moveTo>
                  <a:pt x="1621047" y="488347"/>
                </a:moveTo>
                <a:lnTo>
                  <a:pt x="1623094" y="489558"/>
                </a:lnTo>
                <a:lnTo>
                  <a:pt x="1622557" y="490009"/>
                </a:lnTo>
                <a:cubicBezTo>
                  <a:pt x="1621768" y="490100"/>
                  <a:pt x="1621159" y="489561"/>
                  <a:pt x="1621047" y="488347"/>
                </a:cubicBezTo>
                <a:close/>
                <a:moveTo>
                  <a:pt x="1286114" y="475603"/>
                </a:moveTo>
                <a:cubicBezTo>
                  <a:pt x="1297448" y="487208"/>
                  <a:pt x="1308787" y="498816"/>
                  <a:pt x="1322982" y="505938"/>
                </a:cubicBezTo>
                <a:cubicBezTo>
                  <a:pt x="1315821" y="498607"/>
                  <a:pt x="1301028" y="490873"/>
                  <a:pt x="1286114" y="475603"/>
                </a:cubicBezTo>
                <a:close/>
                <a:moveTo>
                  <a:pt x="1337141" y="474710"/>
                </a:moveTo>
                <a:cubicBezTo>
                  <a:pt x="1333686" y="478588"/>
                  <a:pt x="1340846" y="485919"/>
                  <a:pt x="1340846" y="485919"/>
                </a:cubicBezTo>
                <a:cubicBezTo>
                  <a:pt x="1344425" y="489587"/>
                  <a:pt x="1337141" y="474710"/>
                  <a:pt x="1337141" y="474710"/>
                </a:cubicBezTo>
                <a:close/>
                <a:moveTo>
                  <a:pt x="1433183" y="472405"/>
                </a:moveTo>
                <a:cubicBezTo>
                  <a:pt x="1433183" y="472405"/>
                  <a:pt x="1437774" y="477171"/>
                  <a:pt x="1441550" y="476720"/>
                </a:cubicBezTo>
                <a:cubicBezTo>
                  <a:pt x="1443042" y="476539"/>
                  <a:pt x="1443373" y="476016"/>
                  <a:pt x="1442998" y="475372"/>
                </a:cubicBezTo>
                <a:cubicBezTo>
                  <a:pt x="1442436" y="474401"/>
                  <a:pt x="1440292" y="473163"/>
                  <a:pt x="1438135" y="472415"/>
                </a:cubicBezTo>
                <a:cubicBezTo>
                  <a:pt x="1435976" y="471665"/>
                  <a:pt x="1433804" y="471409"/>
                  <a:pt x="1433183" y="472405"/>
                </a:cubicBezTo>
                <a:close/>
                <a:moveTo>
                  <a:pt x="1777029" y="465407"/>
                </a:moveTo>
                <a:cubicBezTo>
                  <a:pt x="1791555" y="456801"/>
                  <a:pt x="1795646" y="491884"/>
                  <a:pt x="1777029" y="465407"/>
                </a:cubicBezTo>
                <a:close/>
                <a:moveTo>
                  <a:pt x="1514163" y="430012"/>
                </a:moveTo>
                <a:cubicBezTo>
                  <a:pt x="1514163" y="430012"/>
                  <a:pt x="1522167" y="433195"/>
                  <a:pt x="1523780" y="435074"/>
                </a:cubicBezTo>
                <a:cubicBezTo>
                  <a:pt x="1524317" y="435699"/>
                  <a:pt x="1524144" y="436182"/>
                  <a:pt x="1522725" y="436351"/>
                </a:cubicBezTo>
                <a:cubicBezTo>
                  <a:pt x="1514856" y="437289"/>
                  <a:pt x="1510072" y="430499"/>
                  <a:pt x="1514163" y="430012"/>
                </a:cubicBezTo>
                <a:close/>
                <a:moveTo>
                  <a:pt x="1300490" y="379075"/>
                </a:moveTo>
                <a:lnTo>
                  <a:pt x="1308723" y="382135"/>
                </a:lnTo>
                <a:lnTo>
                  <a:pt x="1307203" y="381021"/>
                </a:lnTo>
                <a:close/>
                <a:moveTo>
                  <a:pt x="1575141" y="285926"/>
                </a:moveTo>
                <a:cubicBezTo>
                  <a:pt x="1574459" y="284823"/>
                  <a:pt x="1574913" y="285558"/>
                  <a:pt x="1575815" y="287023"/>
                </a:cubicBezTo>
                <a:lnTo>
                  <a:pt x="1576663" y="288399"/>
                </a:lnTo>
                <a:lnTo>
                  <a:pt x="1581242" y="295822"/>
                </a:lnTo>
                <a:cubicBezTo>
                  <a:pt x="1596157" y="311094"/>
                  <a:pt x="1611526" y="318181"/>
                  <a:pt x="1629303" y="328970"/>
                </a:cubicBezTo>
                <a:cubicBezTo>
                  <a:pt x="1640641" y="340578"/>
                  <a:pt x="1695040" y="366624"/>
                  <a:pt x="1662595" y="355644"/>
                </a:cubicBezTo>
                <a:cubicBezTo>
                  <a:pt x="1621935" y="344905"/>
                  <a:pt x="1566447" y="288088"/>
                  <a:pt x="1538091" y="312195"/>
                </a:cubicBezTo>
                <a:cubicBezTo>
                  <a:pt x="1618744" y="365120"/>
                  <a:pt x="1699377" y="416790"/>
                  <a:pt x="1777029" y="465407"/>
                </a:cubicBezTo>
                <a:cubicBezTo>
                  <a:pt x="1766321" y="492757"/>
                  <a:pt x="1806983" y="503494"/>
                  <a:pt x="1825355" y="514893"/>
                </a:cubicBezTo>
                <a:cubicBezTo>
                  <a:pt x="1832515" y="522226"/>
                  <a:pt x="1838960" y="530677"/>
                  <a:pt x="1846358" y="539182"/>
                </a:cubicBezTo>
                <a:lnTo>
                  <a:pt x="1861633" y="553231"/>
                </a:lnTo>
                <a:lnTo>
                  <a:pt x="1853503" y="549309"/>
                </a:lnTo>
                <a:cubicBezTo>
                  <a:pt x="1833461" y="540254"/>
                  <a:pt x="1814121" y="532086"/>
                  <a:pt x="1795136" y="524445"/>
                </a:cubicBezTo>
                <a:lnTo>
                  <a:pt x="1753364" y="508324"/>
                </a:lnTo>
                <a:lnTo>
                  <a:pt x="1756963" y="510658"/>
                </a:lnTo>
                <a:cubicBezTo>
                  <a:pt x="1765751" y="515615"/>
                  <a:pt x="1777137" y="521129"/>
                  <a:pt x="1787102" y="526763"/>
                </a:cubicBezTo>
                <a:lnTo>
                  <a:pt x="1789917" y="528546"/>
                </a:lnTo>
                <a:lnTo>
                  <a:pt x="1806804" y="535076"/>
                </a:lnTo>
                <a:cubicBezTo>
                  <a:pt x="1825331" y="542660"/>
                  <a:pt x="1843348" y="550524"/>
                  <a:pt x="1860439" y="558704"/>
                </a:cubicBezTo>
                <a:lnTo>
                  <a:pt x="1878195" y="567446"/>
                </a:lnTo>
                <a:lnTo>
                  <a:pt x="1911852" y="591665"/>
                </a:lnTo>
                <a:cubicBezTo>
                  <a:pt x="1953268" y="616986"/>
                  <a:pt x="2001437" y="636183"/>
                  <a:pt x="2045447" y="663638"/>
                </a:cubicBezTo>
                <a:lnTo>
                  <a:pt x="2513556" y="938876"/>
                </a:lnTo>
                <a:lnTo>
                  <a:pt x="2510596" y="936072"/>
                </a:lnTo>
                <a:cubicBezTo>
                  <a:pt x="2510393" y="941434"/>
                  <a:pt x="2536238" y="942282"/>
                  <a:pt x="2536238" y="942282"/>
                </a:cubicBezTo>
                <a:cubicBezTo>
                  <a:pt x="2551244" y="942774"/>
                  <a:pt x="2536645" y="931555"/>
                  <a:pt x="2557486" y="932237"/>
                </a:cubicBezTo>
                <a:cubicBezTo>
                  <a:pt x="2572290" y="938095"/>
                  <a:pt x="2613331" y="956448"/>
                  <a:pt x="2643770" y="968184"/>
                </a:cubicBezTo>
                <a:cubicBezTo>
                  <a:pt x="2821940" y="1046522"/>
                  <a:pt x="3029747" y="1135674"/>
                  <a:pt x="3197269" y="1230668"/>
                </a:cubicBezTo>
                <a:lnTo>
                  <a:pt x="3222444" y="1245275"/>
                </a:lnTo>
                <a:lnTo>
                  <a:pt x="3128098" y="1179813"/>
                </a:lnTo>
                <a:lnTo>
                  <a:pt x="3038246" y="1133395"/>
                </a:lnTo>
                <a:cubicBezTo>
                  <a:pt x="2897249" y="1063703"/>
                  <a:pt x="2762976" y="1005432"/>
                  <a:pt x="2614177" y="934099"/>
                </a:cubicBezTo>
                <a:cubicBezTo>
                  <a:pt x="2552497" y="909702"/>
                  <a:pt x="2517293" y="891540"/>
                  <a:pt x="2451016" y="856254"/>
                </a:cubicBezTo>
                <a:cubicBezTo>
                  <a:pt x="2416012" y="832731"/>
                  <a:pt x="2446623" y="840001"/>
                  <a:pt x="2482695" y="857292"/>
                </a:cubicBezTo>
                <a:cubicBezTo>
                  <a:pt x="2497498" y="863148"/>
                  <a:pt x="2497259" y="869405"/>
                  <a:pt x="2527904" y="875781"/>
                </a:cubicBezTo>
                <a:cubicBezTo>
                  <a:pt x="2574795" y="871948"/>
                  <a:pt x="2646072" y="907399"/>
                  <a:pt x="2707754" y="931798"/>
                </a:cubicBezTo>
                <a:lnTo>
                  <a:pt x="2711762" y="933583"/>
                </a:lnTo>
                <a:lnTo>
                  <a:pt x="2351771" y="721486"/>
                </a:lnTo>
                <a:cubicBezTo>
                  <a:pt x="2095159" y="572726"/>
                  <a:pt x="1838032" y="428386"/>
                  <a:pt x="1581242" y="295822"/>
                </a:cubicBezTo>
                <a:cubicBezTo>
                  <a:pt x="1581242" y="295822"/>
                  <a:pt x="1580335" y="294354"/>
                  <a:pt x="1579208" y="292521"/>
                </a:cubicBezTo>
                <a:lnTo>
                  <a:pt x="1576663" y="288399"/>
                </a:lnTo>
                <a:close/>
                <a:moveTo>
                  <a:pt x="0" y="0"/>
                </a:moveTo>
                <a:lnTo>
                  <a:pt x="11658599" y="0"/>
                </a:lnTo>
                <a:lnTo>
                  <a:pt x="11658599" y="6223656"/>
                </a:lnTo>
                <a:lnTo>
                  <a:pt x="3424313" y="6223656"/>
                </a:lnTo>
                <a:lnTo>
                  <a:pt x="3415605" y="6210312"/>
                </a:lnTo>
                <a:cubicBezTo>
                  <a:pt x="3408635" y="6201661"/>
                  <a:pt x="3406505" y="6196075"/>
                  <a:pt x="3413863" y="6199319"/>
                </a:cubicBezTo>
                <a:cubicBezTo>
                  <a:pt x="3438067" y="6214638"/>
                  <a:pt x="3463821" y="6173013"/>
                  <a:pt x="3450849" y="6142197"/>
                </a:cubicBezTo>
                <a:cubicBezTo>
                  <a:pt x="3448912" y="6133906"/>
                  <a:pt x="3445815" y="6106515"/>
                  <a:pt x="3442525" y="6081826"/>
                </a:cubicBezTo>
                <a:cubicBezTo>
                  <a:pt x="3442137" y="6069572"/>
                  <a:pt x="3440492" y="6057227"/>
                  <a:pt x="3438386" y="6046888"/>
                </a:cubicBezTo>
                <a:lnTo>
                  <a:pt x="3437641" y="6044413"/>
                </a:lnTo>
                <a:lnTo>
                  <a:pt x="3467427" y="6052923"/>
                </a:lnTo>
                <a:lnTo>
                  <a:pt x="3463592" y="6040186"/>
                </a:lnTo>
                <a:lnTo>
                  <a:pt x="3461270" y="6037304"/>
                </a:lnTo>
                <a:cubicBezTo>
                  <a:pt x="3485666" y="6049920"/>
                  <a:pt x="3508710" y="6010816"/>
                  <a:pt x="3495931" y="5977297"/>
                </a:cubicBezTo>
                <a:cubicBezTo>
                  <a:pt x="3493802" y="5971710"/>
                  <a:pt x="3490705" y="5944318"/>
                  <a:pt x="3487414" y="5919629"/>
                </a:cubicBezTo>
                <a:cubicBezTo>
                  <a:pt x="3486640" y="5895121"/>
                  <a:pt x="3481025" y="5867549"/>
                  <a:pt x="3476378" y="5861782"/>
                </a:cubicBezTo>
                <a:cubicBezTo>
                  <a:pt x="3466891" y="5852951"/>
                  <a:pt x="3469602" y="5850429"/>
                  <a:pt x="3479864" y="5848447"/>
                </a:cubicBezTo>
                <a:cubicBezTo>
                  <a:pt x="3490321" y="5843761"/>
                  <a:pt x="3490708" y="5838354"/>
                  <a:pt x="3477348" y="5812945"/>
                </a:cubicBezTo>
                <a:cubicBezTo>
                  <a:pt x="3468441" y="5796005"/>
                  <a:pt x="3464956" y="5774020"/>
                  <a:pt x="3467861" y="5768794"/>
                </a:cubicBezTo>
                <a:cubicBezTo>
                  <a:pt x="3473671" y="5758342"/>
                  <a:pt x="3469024" y="5752575"/>
                  <a:pt x="3456631" y="5748970"/>
                </a:cubicBezTo>
                <a:cubicBezTo>
                  <a:pt x="3444238" y="5745365"/>
                  <a:pt x="3434944" y="5733831"/>
                  <a:pt x="3435525" y="5725722"/>
                </a:cubicBezTo>
                <a:cubicBezTo>
                  <a:pt x="3435913" y="5684994"/>
                  <a:pt x="3424490" y="5667874"/>
                  <a:pt x="3406869" y="5666611"/>
                </a:cubicBezTo>
                <a:cubicBezTo>
                  <a:pt x="3384214" y="5664988"/>
                  <a:pt x="3373758" y="5634352"/>
                  <a:pt x="3389638" y="5624620"/>
                </a:cubicBezTo>
                <a:cubicBezTo>
                  <a:pt x="3402998" y="5614711"/>
                  <a:pt x="3380925" y="5569658"/>
                  <a:pt x="3363304" y="5568395"/>
                </a:cubicBezTo>
                <a:cubicBezTo>
                  <a:pt x="3353236" y="5567673"/>
                  <a:pt x="3351105" y="5562086"/>
                  <a:pt x="3354398" y="5551455"/>
                </a:cubicBezTo>
                <a:cubicBezTo>
                  <a:pt x="3360013" y="5543705"/>
                  <a:pt x="3355560" y="5535235"/>
                  <a:pt x="3345684" y="5531811"/>
                </a:cubicBezTo>
                <a:cubicBezTo>
                  <a:pt x="3338327" y="5528566"/>
                  <a:pt x="3331551" y="5517212"/>
                  <a:pt x="3332326" y="5506401"/>
                </a:cubicBezTo>
                <a:cubicBezTo>
                  <a:pt x="3332907" y="5498291"/>
                  <a:pt x="3325936" y="5489641"/>
                  <a:pt x="3318384" y="5489099"/>
                </a:cubicBezTo>
                <a:cubicBezTo>
                  <a:pt x="3308314" y="5488378"/>
                  <a:pt x="3301344" y="5479728"/>
                  <a:pt x="3301926" y="5471618"/>
                </a:cubicBezTo>
                <a:cubicBezTo>
                  <a:pt x="3302894" y="5458102"/>
                  <a:pt x="3298053" y="5455038"/>
                  <a:pt x="3277915" y="5453595"/>
                </a:cubicBezTo>
                <a:cubicBezTo>
                  <a:pt x="3262812" y="5452513"/>
                  <a:pt x="3253130" y="5446385"/>
                  <a:pt x="3253517" y="5440980"/>
                </a:cubicBezTo>
                <a:cubicBezTo>
                  <a:pt x="3253711" y="5438275"/>
                  <a:pt x="3258940" y="5435934"/>
                  <a:pt x="3263974" y="5436294"/>
                </a:cubicBezTo>
                <a:cubicBezTo>
                  <a:pt x="3286435" y="5440621"/>
                  <a:pt x="3287985" y="5418997"/>
                  <a:pt x="3266492" y="5401154"/>
                </a:cubicBezTo>
                <a:cubicBezTo>
                  <a:pt x="3254682" y="5389439"/>
                  <a:pt x="3247905" y="5378086"/>
                  <a:pt x="3250614" y="5375563"/>
                </a:cubicBezTo>
                <a:cubicBezTo>
                  <a:pt x="3253520" y="5370337"/>
                  <a:pt x="3242096" y="5353217"/>
                  <a:pt x="3222926" y="5338257"/>
                </a:cubicBezTo>
                <a:cubicBezTo>
                  <a:pt x="3203951" y="5320597"/>
                  <a:pt x="3190204" y="5300592"/>
                  <a:pt x="3188073" y="5295006"/>
                </a:cubicBezTo>
                <a:cubicBezTo>
                  <a:pt x="3188461" y="5289599"/>
                  <a:pt x="3178779" y="5283471"/>
                  <a:pt x="3166194" y="5282569"/>
                </a:cubicBezTo>
                <a:cubicBezTo>
                  <a:pt x="3143539" y="5280945"/>
                  <a:pt x="3141215" y="5278063"/>
                  <a:pt x="3147605" y="5259501"/>
                </a:cubicBezTo>
                <a:cubicBezTo>
                  <a:pt x="3150897" y="5248869"/>
                  <a:pt x="3149155" y="5237876"/>
                  <a:pt x="3141604" y="5237334"/>
                </a:cubicBezTo>
                <a:cubicBezTo>
                  <a:pt x="3136569" y="5236974"/>
                  <a:pt x="3127468" y="5222737"/>
                  <a:pt x="3121079" y="5205977"/>
                </a:cubicBezTo>
                <a:cubicBezTo>
                  <a:pt x="3117207" y="5189398"/>
                  <a:pt x="3103265" y="5172097"/>
                  <a:pt x="3093585" y="5165969"/>
                </a:cubicBezTo>
                <a:cubicBezTo>
                  <a:pt x="3078868" y="5159481"/>
                  <a:pt x="3076932" y="5151190"/>
                  <a:pt x="3080030" y="5143262"/>
                </a:cubicBezTo>
                <a:cubicBezTo>
                  <a:pt x="3088551" y="5130287"/>
                  <a:pt x="3086034" y="5130108"/>
                  <a:pt x="3070349" y="5137135"/>
                </a:cubicBezTo>
                <a:cubicBezTo>
                  <a:pt x="3056988" y="5147044"/>
                  <a:pt x="3054665" y="5144161"/>
                  <a:pt x="3060474" y="5133708"/>
                </a:cubicBezTo>
                <a:cubicBezTo>
                  <a:pt x="3063572" y="5125780"/>
                  <a:pt x="3057182" y="5109020"/>
                  <a:pt x="3045371" y="5097306"/>
                </a:cubicBezTo>
                <a:cubicBezTo>
                  <a:pt x="3028913" y="5079824"/>
                  <a:pt x="3021555" y="5076581"/>
                  <a:pt x="3008388" y="5083788"/>
                </a:cubicBezTo>
                <a:cubicBezTo>
                  <a:pt x="3000448" y="5088652"/>
                  <a:pt x="2992509" y="5093517"/>
                  <a:pt x="2992703" y="5090814"/>
                </a:cubicBezTo>
                <a:cubicBezTo>
                  <a:pt x="2987476" y="5057836"/>
                  <a:pt x="2987668" y="5055133"/>
                  <a:pt x="3002386" y="5061622"/>
                </a:cubicBezTo>
                <a:cubicBezTo>
                  <a:pt x="3017296" y="5065407"/>
                  <a:pt x="3014777" y="5065226"/>
                  <a:pt x="3000450" y="5053332"/>
                </a:cubicBezTo>
                <a:cubicBezTo>
                  <a:pt x="2990768" y="5047204"/>
                  <a:pt x="2976440" y="5035309"/>
                  <a:pt x="2969081" y="5032065"/>
                </a:cubicBezTo>
                <a:cubicBezTo>
                  <a:pt x="2961917" y="5026118"/>
                  <a:pt x="2952235" y="5019990"/>
                  <a:pt x="2947201" y="5019629"/>
                </a:cubicBezTo>
                <a:cubicBezTo>
                  <a:pt x="2932097" y="5018547"/>
                  <a:pt x="2916802" y="4984847"/>
                  <a:pt x="2922804" y="4971692"/>
                </a:cubicBezTo>
                <a:cubicBezTo>
                  <a:pt x="2928419" y="4963944"/>
                  <a:pt x="2923774" y="4958176"/>
                  <a:pt x="2913704" y="4957456"/>
                </a:cubicBezTo>
                <a:cubicBezTo>
                  <a:pt x="2891048" y="4955831"/>
                  <a:pt x="2838768" y="4908613"/>
                  <a:pt x="2835284" y="4886627"/>
                </a:cubicBezTo>
                <a:cubicBezTo>
                  <a:pt x="2833736" y="4872931"/>
                  <a:pt x="2801206" y="4832562"/>
                  <a:pt x="2800430" y="4843374"/>
                </a:cubicBezTo>
                <a:cubicBezTo>
                  <a:pt x="2800238" y="4846078"/>
                  <a:pt x="2788233" y="4837067"/>
                  <a:pt x="2773904" y="4825172"/>
                </a:cubicBezTo>
                <a:cubicBezTo>
                  <a:pt x="2762093" y="4813457"/>
                  <a:pt x="2750475" y="4799040"/>
                  <a:pt x="2750862" y="4793632"/>
                </a:cubicBezTo>
                <a:cubicBezTo>
                  <a:pt x="2751636" y="4782821"/>
                  <a:pt x="2713686" y="4747497"/>
                  <a:pt x="2698583" y="4746415"/>
                </a:cubicBezTo>
                <a:cubicBezTo>
                  <a:pt x="2696065" y="4746234"/>
                  <a:pt x="2691417" y="4740467"/>
                  <a:pt x="2692000" y="4732358"/>
                </a:cubicBezTo>
                <a:cubicBezTo>
                  <a:pt x="2692968" y="4718844"/>
                  <a:pt x="2638558" y="4666036"/>
                  <a:pt x="2620938" y="4664774"/>
                </a:cubicBezTo>
                <a:cubicBezTo>
                  <a:pt x="2615904" y="4664414"/>
                  <a:pt x="2611256" y="4658647"/>
                  <a:pt x="2611644" y="4653241"/>
                </a:cubicBezTo>
                <a:cubicBezTo>
                  <a:pt x="2612999" y="4634319"/>
                  <a:pt x="2575436" y="4593589"/>
                  <a:pt x="2562462" y="4598093"/>
                </a:cubicBezTo>
                <a:cubicBezTo>
                  <a:pt x="2557234" y="4600435"/>
                  <a:pt x="2552586" y="4594668"/>
                  <a:pt x="2553167" y="4586558"/>
                </a:cubicBezTo>
                <a:cubicBezTo>
                  <a:pt x="2553555" y="4581152"/>
                  <a:pt x="2548908" y="4575386"/>
                  <a:pt x="2543679" y="4577728"/>
                </a:cubicBezTo>
                <a:cubicBezTo>
                  <a:pt x="2538452" y="4580071"/>
                  <a:pt x="2533611" y="4577006"/>
                  <a:pt x="2534386" y="4566193"/>
                </a:cubicBezTo>
                <a:cubicBezTo>
                  <a:pt x="2535355" y="4552678"/>
                  <a:pt x="2508826" y="4534475"/>
                  <a:pt x="2478620" y="4532310"/>
                </a:cubicBezTo>
                <a:cubicBezTo>
                  <a:pt x="2473587" y="4531950"/>
                  <a:pt x="2469132" y="4523480"/>
                  <a:pt x="2467391" y="4512487"/>
                </a:cubicBezTo>
                <a:cubicBezTo>
                  <a:pt x="2465648" y="4501494"/>
                  <a:pt x="2461194" y="4493023"/>
                  <a:pt x="2453449" y="4495186"/>
                </a:cubicBezTo>
                <a:cubicBezTo>
                  <a:pt x="2440281" y="4502393"/>
                  <a:pt x="2401362" y="4480585"/>
                  <a:pt x="2409688" y="4470313"/>
                </a:cubicBezTo>
                <a:cubicBezTo>
                  <a:pt x="2420726" y="4457520"/>
                  <a:pt x="2395749" y="4417692"/>
                  <a:pt x="2380257" y="4422015"/>
                </a:cubicBezTo>
                <a:cubicBezTo>
                  <a:pt x="2369994" y="4423997"/>
                  <a:pt x="2365348" y="4418231"/>
                  <a:pt x="2365736" y="4412824"/>
                </a:cubicBezTo>
                <a:cubicBezTo>
                  <a:pt x="2366316" y="4404714"/>
                  <a:pt x="2361476" y="4401651"/>
                  <a:pt x="2356248" y="4403993"/>
                </a:cubicBezTo>
                <a:cubicBezTo>
                  <a:pt x="2351019" y="4406335"/>
                  <a:pt x="2346178" y="4403271"/>
                  <a:pt x="2346565" y="4397865"/>
                </a:cubicBezTo>
                <a:cubicBezTo>
                  <a:pt x="2346759" y="4395162"/>
                  <a:pt x="2327977" y="4374796"/>
                  <a:pt x="2306679" y="4354251"/>
                </a:cubicBezTo>
                <a:cubicBezTo>
                  <a:pt x="2285379" y="4333707"/>
                  <a:pt x="2266598" y="4313342"/>
                  <a:pt x="2266985" y="4307935"/>
                </a:cubicBezTo>
                <a:cubicBezTo>
                  <a:pt x="2267372" y="4302528"/>
                  <a:pt x="2260012" y="4299285"/>
                  <a:pt x="2249752" y="4301267"/>
                </a:cubicBezTo>
                <a:cubicBezTo>
                  <a:pt x="2236778" y="4305770"/>
                  <a:pt x="2224772" y="4296759"/>
                  <a:pt x="2213541" y="4276935"/>
                </a:cubicBezTo>
                <a:cubicBezTo>
                  <a:pt x="2184111" y="4228638"/>
                  <a:pt x="2050895" y="4110411"/>
                  <a:pt x="2025721" y="4108607"/>
                </a:cubicBezTo>
                <a:cubicBezTo>
                  <a:pt x="2010618" y="4107524"/>
                  <a:pt x="2003648" y="4098873"/>
                  <a:pt x="2002100" y="4085177"/>
                </a:cubicBezTo>
                <a:cubicBezTo>
                  <a:pt x="2000357" y="4074185"/>
                  <a:pt x="1986608" y="4054181"/>
                  <a:pt x="1972087" y="4044990"/>
                </a:cubicBezTo>
                <a:cubicBezTo>
                  <a:pt x="1957758" y="4033094"/>
                  <a:pt x="1933940" y="4012369"/>
                  <a:pt x="1917096" y="4000294"/>
                </a:cubicBezTo>
                <a:cubicBezTo>
                  <a:pt x="1902961" y="3985695"/>
                  <a:pt x="1886114" y="3973620"/>
                  <a:pt x="1881081" y="3973259"/>
                </a:cubicBezTo>
                <a:cubicBezTo>
                  <a:pt x="1876046" y="3972898"/>
                  <a:pt x="1868883" y="3966951"/>
                  <a:pt x="1867140" y="3955958"/>
                </a:cubicBezTo>
                <a:cubicBezTo>
                  <a:pt x="1862881" y="3944785"/>
                  <a:pt x="1855715" y="3938838"/>
                  <a:pt x="1845648" y="3938116"/>
                </a:cubicBezTo>
                <a:cubicBezTo>
                  <a:pt x="1838095" y="3937575"/>
                  <a:pt x="1823765" y="3925680"/>
                  <a:pt x="1814473" y="3914147"/>
                </a:cubicBezTo>
                <a:cubicBezTo>
                  <a:pt x="1805371" y="3899909"/>
                  <a:pt x="1793367" y="3890898"/>
                  <a:pt x="1785622" y="3893060"/>
                </a:cubicBezTo>
                <a:cubicBezTo>
                  <a:pt x="1775358" y="3895041"/>
                  <a:pt x="1770325" y="3894680"/>
                  <a:pt x="1770712" y="3889274"/>
                </a:cubicBezTo>
                <a:cubicBezTo>
                  <a:pt x="1771098" y="3883869"/>
                  <a:pt x="1757159" y="3866567"/>
                  <a:pt x="1743023" y="3851968"/>
                </a:cubicBezTo>
                <a:cubicBezTo>
                  <a:pt x="1728888" y="3837371"/>
                  <a:pt x="1719594" y="3825837"/>
                  <a:pt x="1715140" y="3817367"/>
                </a:cubicBezTo>
                <a:cubicBezTo>
                  <a:pt x="1727340" y="3823676"/>
                  <a:pt x="1737022" y="3829804"/>
                  <a:pt x="1739538" y="3829984"/>
                </a:cubicBezTo>
                <a:cubicBezTo>
                  <a:pt x="1742055" y="3830164"/>
                  <a:pt x="1744960" y="3824938"/>
                  <a:pt x="1745541" y="3816829"/>
                </a:cubicBezTo>
                <a:cubicBezTo>
                  <a:pt x="1746121" y="3808719"/>
                  <a:pt x="1748834" y="3806196"/>
                  <a:pt x="1756192" y="3809441"/>
                </a:cubicBezTo>
                <a:cubicBezTo>
                  <a:pt x="1761033" y="3812505"/>
                  <a:pt x="1765292" y="3823679"/>
                  <a:pt x="1764711" y="3831788"/>
                </a:cubicBezTo>
                <a:cubicBezTo>
                  <a:pt x="1763936" y="3842599"/>
                  <a:pt x="1768776" y="3845664"/>
                  <a:pt x="1779040" y="3843682"/>
                </a:cubicBezTo>
                <a:cubicBezTo>
                  <a:pt x="1789301" y="3841701"/>
                  <a:pt x="1794142" y="3844764"/>
                  <a:pt x="1793174" y="3858279"/>
                </a:cubicBezTo>
                <a:cubicBezTo>
                  <a:pt x="1792303" y="3870444"/>
                  <a:pt x="1796222" y="3875311"/>
                  <a:pt x="1817435" y="3877212"/>
                </a:cubicBezTo>
                <a:lnTo>
                  <a:pt x="1837509" y="3877998"/>
                </a:lnTo>
                <a:lnTo>
                  <a:pt x="1816242" y="3861907"/>
                </a:lnTo>
                <a:cubicBezTo>
                  <a:pt x="1791815" y="3842051"/>
                  <a:pt x="1779148" y="3825874"/>
                  <a:pt x="1759035" y="3789002"/>
                </a:cubicBezTo>
                <a:cubicBezTo>
                  <a:pt x="1729789" y="3735386"/>
                  <a:pt x="1756992" y="3742729"/>
                  <a:pt x="1698650" y="3694111"/>
                </a:cubicBezTo>
                <a:cubicBezTo>
                  <a:pt x="1689745" y="3686691"/>
                  <a:pt x="1679503" y="3681230"/>
                  <a:pt x="1669060" y="3676042"/>
                </a:cubicBezTo>
                <a:lnTo>
                  <a:pt x="1656993" y="3669601"/>
                </a:lnTo>
                <a:lnTo>
                  <a:pt x="1670929" y="3662751"/>
                </a:lnTo>
                <a:cubicBezTo>
                  <a:pt x="1675760" y="3660327"/>
                  <a:pt x="1677970" y="3658956"/>
                  <a:pt x="1683903" y="3654954"/>
                </a:cubicBezTo>
                <a:lnTo>
                  <a:pt x="1696159" y="3646700"/>
                </a:lnTo>
                <a:lnTo>
                  <a:pt x="1719866" y="3664480"/>
                </a:lnTo>
                <a:cubicBezTo>
                  <a:pt x="1761154" y="3701180"/>
                  <a:pt x="1756398" y="3697712"/>
                  <a:pt x="1780251" y="3733491"/>
                </a:cubicBezTo>
                <a:lnTo>
                  <a:pt x="1808799" y="3764251"/>
                </a:lnTo>
                <a:lnTo>
                  <a:pt x="1810455" y="3757201"/>
                </a:lnTo>
                <a:cubicBezTo>
                  <a:pt x="1811036" y="3749091"/>
                  <a:pt x="1813748" y="3746568"/>
                  <a:pt x="1821106" y="3749813"/>
                </a:cubicBezTo>
                <a:cubicBezTo>
                  <a:pt x="1825947" y="3752877"/>
                  <a:pt x="1830206" y="3764051"/>
                  <a:pt x="1829625" y="3772160"/>
                </a:cubicBezTo>
                <a:cubicBezTo>
                  <a:pt x="1828850" y="3782971"/>
                  <a:pt x="1833691" y="3786036"/>
                  <a:pt x="1843954" y="3784054"/>
                </a:cubicBezTo>
                <a:cubicBezTo>
                  <a:pt x="1854215" y="3782073"/>
                  <a:pt x="1859058" y="3785136"/>
                  <a:pt x="1858089" y="3798651"/>
                </a:cubicBezTo>
                <a:cubicBezTo>
                  <a:pt x="1856926" y="3814871"/>
                  <a:pt x="1864284" y="3818116"/>
                  <a:pt x="1909788" y="3818658"/>
                </a:cubicBezTo>
                <a:cubicBezTo>
                  <a:pt x="1929927" y="3820101"/>
                  <a:pt x="1932249" y="3822986"/>
                  <a:pt x="1921795" y="3827670"/>
                </a:cubicBezTo>
                <a:cubicBezTo>
                  <a:pt x="1908626" y="3834877"/>
                  <a:pt x="1910951" y="3837761"/>
                  <a:pt x="1935929" y="3842268"/>
                </a:cubicBezTo>
                <a:cubicBezTo>
                  <a:pt x="1977948" y="3856148"/>
                  <a:pt x="2023837" y="3886606"/>
                  <a:pt x="2017834" y="3899761"/>
                </a:cubicBezTo>
                <a:cubicBezTo>
                  <a:pt x="2012218" y="3907509"/>
                  <a:pt x="2019383" y="3913458"/>
                  <a:pt x="2034487" y="3914539"/>
                </a:cubicBezTo>
                <a:cubicBezTo>
                  <a:pt x="2049590" y="3915622"/>
                  <a:pt x="2064305" y="3922110"/>
                  <a:pt x="2068761" y="3930581"/>
                </a:cubicBezTo>
                <a:cubicBezTo>
                  <a:pt x="2073213" y="3939051"/>
                  <a:pt x="2085605" y="3942655"/>
                  <a:pt x="2095868" y="3940675"/>
                </a:cubicBezTo>
                <a:cubicBezTo>
                  <a:pt x="2103613" y="3938512"/>
                  <a:pt x="2113489" y="3941937"/>
                  <a:pt x="2115424" y="3950227"/>
                </a:cubicBezTo>
                <a:cubicBezTo>
                  <a:pt x="2121814" y="3966987"/>
                  <a:pt x="2178355" y="3990058"/>
                  <a:pt x="2228313" y="3999072"/>
                </a:cubicBezTo>
                <a:cubicBezTo>
                  <a:pt x="2240900" y="3999974"/>
                  <a:pt x="2255226" y="4011869"/>
                  <a:pt x="2261810" y="4025925"/>
                </a:cubicBezTo>
                <a:cubicBezTo>
                  <a:pt x="2275170" y="4051335"/>
                  <a:pt x="2294921" y="4058185"/>
                  <a:pt x="2296084" y="4041966"/>
                </a:cubicBezTo>
                <a:cubicBezTo>
                  <a:pt x="2296664" y="4033857"/>
                  <a:pt x="2301505" y="4036921"/>
                  <a:pt x="2310992" y="4045752"/>
                </a:cubicBezTo>
                <a:cubicBezTo>
                  <a:pt x="2317965" y="4054402"/>
                  <a:pt x="2327452" y="4063232"/>
                  <a:pt x="2335004" y="4063774"/>
                </a:cubicBezTo>
                <a:cubicBezTo>
                  <a:pt x="2340038" y="4064135"/>
                  <a:pt x="2354754" y="4070624"/>
                  <a:pt x="2364047" y="4082157"/>
                </a:cubicBezTo>
                <a:cubicBezTo>
                  <a:pt x="2380505" y="4099639"/>
                  <a:pt x="2410132" y="4109914"/>
                  <a:pt x="2445178" y="4115142"/>
                </a:cubicBezTo>
                <a:cubicBezTo>
                  <a:pt x="2462800" y="4116406"/>
                  <a:pt x="2462219" y="4124514"/>
                  <a:pt x="2446148" y="4136948"/>
                </a:cubicBezTo>
                <a:cubicBezTo>
                  <a:pt x="2435498" y="4144335"/>
                  <a:pt x="2435303" y="4147039"/>
                  <a:pt x="2447889" y="4147941"/>
                </a:cubicBezTo>
                <a:cubicBezTo>
                  <a:pt x="2455442" y="4148481"/>
                  <a:pt x="2472480" y="4157853"/>
                  <a:pt x="2481969" y="4166684"/>
                </a:cubicBezTo>
                <a:cubicBezTo>
                  <a:pt x="2496103" y="4181283"/>
                  <a:pt x="2511013" y="4185068"/>
                  <a:pt x="2531152" y="4186511"/>
                </a:cubicBezTo>
                <a:cubicBezTo>
                  <a:pt x="2548966" y="4185070"/>
                  <a:pt x="2558841" y="4188496"/>
                  <a:pt x="2558452" y="4193902"/>
                </a:cubicBezTo>
                <a:cubicBezTo>
                  <a:pt x="2556903" y="4215526"/>
                  <a:pt x="2619445" y="4260764"/>
                  <a:pt x="2654688" y="4263289"/>
                </a:cubicBezTo>
                <a:cubicBezTo>
                  <a:pt x="2662240" y="4263830"/>
                  <a:pt x="2686443" y="4279149"/>
                  <a:pt x="2703097" y="4293928"/>
                </a:cubicBezTo>
                <a:cubicBezTo>
                  <a:pt x="2719748" y="4308706"/>
                  <a:pt x="2746469" y="4324207"/>
                  <a:pt x="2758861" y="4327812"/>
                </a:cubicBezTo>
                <a:cubicBezTo>
                  <a:pt x="2771252" y="4331416"/>
                  <a:pt x="2780741" y="4340248"/>
                  <a:pt x="2780354" y="4345654"/>
                </a:cubicBezTo>
                <a:cubicBezTo>
                  <a:pt x="2779773" y="4353763"/>
                  <a:pt x="2784421" y="4359530"/>
                  <a:pt x="2794488" y="4360252"/>
                </a:cubicBezTo>
                <a:cubicBezTo>
                  <a:pt x="2802040" y="4360793"/>
                  <a:pt x="2809204" y="4366740"/>
                  <a:pt x="2808817" y="4372146"/>
                </a:cubicBezTo>
                <a:cubicBezTo>
                  <a:pt x="2808237" y="4380255"/>
                  <a:pt x="2817918" y="4386384"/>
                  <a:pt x="2827988" y="4387105"/>
                </a:cubicBezTo>
                <a:cubicBezTo>
                  <a:pt x="2840573" y="4388008"/>
                  <a:pt x="2850255" y="4394135"/>
                  <a:pt x="2850061" y="4396838"/>
                </a:cubicBezTo>
                <a:cubicBezTo>
                  <a:pt x="2849674" y="4402245"/>
                  <a:pt x="2862065" y="4405850"/>
                  <a:pt x="2877169" y="4406932"/>
                </a:cubicBezTo>
                <a:cubicBezTo>
                  <a:pt x="2892273" y="4408014"/>
                  <a:pt x="2902148" y="4411439"/>
                  <a:pt x="2899244" y="4416664"/>
                </a:cubicBezTo>
                <a:cubicBezTo>
                  <a:pt x="2886076" y="4423872"/>
                  <a:pt x="2919379" y="4453427"/>
                  <a:pt x="2937389" y="4449286"/>
                </a:cubicBezTo>
                <a:cubicBezTo>
                  <a:pt x="2947653" y="4447304"/>
                  <a:pt x="2952492" y="4450367"/>
                  <a:pt x="2951523" y="4463884"/>
                </a:cubicBezTo>
                <a:cubicBezTo>
                  <a:pt x="2950942" y="4471992"/>
                  <a:pt x="2955396" y="4480462"/>
                  <a:pt x="2962948" y="4481004"/>
                </a:cubicBezTo>
                <a:cubicBezTo>
                  <a:pt x="2973017" y="4481726"/>
                  <a:pt x="2979986" y="4490376"/>
                  <a:pt x="2984633" y="4496142"/>
                </a:cubicBezTo>
                <a:cubicBezTo>
                  <a:pt x="2986764" y="4501730"/>
                  <a:pt x="3001286" y="4510921"/>
                  <a:pt x="3018712" y="4514887"/>
                </a:cubicBezTo>
                <a:cubicBezTo>
                  <a:pt x="3038658" y="4519034"/>
                  <a:pt x="3050662" y="4528045"/>
                  <a:pt x="3050082" y="4536155"/>
                </a:cubicBezTo>
                <a:cubicBezTo>
                  <a:pt x="3049693" y="4541560"/>
                  <a:pt x="3061506" y="4553275"/>
                  <a:pt x="3078739" y="4559943"/>
                </a:cubicBezTo>
                <a:cubicBezTo>
                  <a:pt x="3093454" y="4566433"/>
                  <a:pt x="3115334" y="4578868"/>
                  <a:pt x="3124629" y="4590402"/>
                </a:cubicBezTo>
                <a:cubicBezTo>
                  <a:pt x="3136439" y="4602116"/>
                  <a:pt x="3151349" y="4605902"/>
                  <a:pt x="3171682" y="4604642"/>
                </a:cubicBezTo>
                <a:cubicBezTo>
                  <a:pt x="3189690" y="4600499"/>
                  <a:pt x="3194531" y="4603563"/>
                  <a:pt x="3184074" y="4608247"/>
                </a:cubicBezTo>
                <a:cubicBezTo>
                  <a:pt x="3173618" y="4612932"/>
                  <a:pt x="3170712" y="4618158"/>
                  <a:pt x="3179813" y="4632395"/>
                </a:cubicBezTo>
                <a:cubicBezTo>
                  <a:pt x="3186590" y="4643749"/>
                  <a:pt x="3196077" y="4652579"/>
                  <a:pt x="3203630" y="4653121"/>
                </a:cubicBezTo>
                <a:cubicBezTo>
                  <a:pt x="3211181" y="4653662"/>
                  <a:pt x="3228221" y="4663034"/>
                  <a:pt x="3240033" y="4674748"/>
                </a:cubicBezTo>
                <a:cubicBezTo>
                  <a:pt x="3254167" y="4689347"/>
                  <a:pt x="3268883" y="4695835"/>
                  <a:pt x="3274110" y="4693492"/>
                </a:cubicBezTo>
                <a:cubicBezTo>
                  <a:pt x="3279146" y="4693854"/>
                  <a:pt x="3281275" y="4699441"/>
                  <a:pt x="3280693" y="4707550"/>
                </a:cubicBezTo>
                <a:cubicBezTo>
                  <a:pt x="3279919" y="4718362"/>
                  <a:pt x="3286891" y="4727013"/>
                  <a:pt x="3294443" y="4727554"/>
                </a:cubicBezTo>
                <a:cubicBezTo>
                  <a:pt x="3304512" y="4728275"/>
                  <a:pt x="3311870" y="4731520"/>
                  <a:pt x="3311676" y="4734224"/>
                </a:cubicBezTo>
                <a:cubicBezTo>
                  <a:pt x="3311289" y="4739629"/>
                  <a:pt x="3326003" y="4746118"/>
                  <a:pt x="3343237" y="4752786"/>
                </a:cubicBezTo>
                <a:cubicBezTo>
                  <a:pt x="3362987" y="4759635"/>
                  <a:pt x="3396680" y="4783787"/>
                  <a:pt x="3423014" y="4804692"/>
                </a:cubicBezTo>
                <a:cubicBezTo>
                  <a:pt x="3456318" y="4834249"/>
                  <a:pt x="3473358" y="4843622"/>
                  <a:pt x="3496206" y="4842541"/>
                </a:cubicBezTo>
                <a:cubicBezTo>
                  <a:pt x="3516536" y="4841281"/>
                  <a:pt x="3523895" y="4844527"/>
                  <a:pt x="3520797" y="4852454"/>
                </a:cubicBezTo>
                <a:cubicBezTo>
                  <a:pt x="3512276" y="4865430"/>
                  <a:pt x="3540934" y="4889219"/>
                  <a:pt x="3558942" y="4885076"/>
                </a:cubicBezTo>
                <a:cubicBezTo>
                  <a:pt x="3569205" y="4883094"/>
                  <a:pt x="3574047" y="4886158"/>
                  <a:pt x="3573659" y="4891564"/>
                </a:cubicBezTo>
                <a:cubicBezTo>
                  <a:pt x="3575012" y="4907963"/>
                  <a:pt x="3632522" y="4952839"/>
                  <a:pt x="3633684" y="4936621"/>
                </a:cubicBezTo>
                <a:cubicBezTo>
                  <a:pt x="3634071" y="4931215"/>
                  <a:pt x="3646270" y="4937523"/>
                  <a:pt x="3660405" y="4952122"/>
                </a:cubicBezTo>
                <a:cubicBezTo>
                  <a:pt x="3676863" y="4969602"/>
                  <a:pt x="3684221" y="4972846"/>
                  <a:pt x="3684801" y="4964737"/>
                </a:cubicBezTo>
                <a:cubicBezTo>
                  <a:pt x="3685383" y="4956628"/>
                  <a:pt x="3690611" y="4954286"/>
                  <a:pt x="3700487" y="4957710"/>
                </a:cubicBezTo>
                <a:cubicBezTo>
                  <a:pt x="3707844" y="4960954"/>
                  <a:pt x="3714816" y="4969605"/>
                  <a:pt x="3714234" y="4977715"/>
                </a:cubicBezTo>
                <a:cubicBezTo>
                  <a:pt x="3712684" y="4999340"/>
                  <a:pt x="3736695" y="5017362"/>
                  <a:pt x="3752766" y="5004929"/>
                </a:cubicBezTo>
                <a:cubicBezTo>
                  <a:pt x="3765934" y="4997722"/>
                  <a:pt x="3855778" y="5050350"/>
                  <a:pt x="3888695" y="5085312"/>
                </a:cubicBezTo>
                <a:cubicBezTo>
                  <a:pt x="3897989" y="5096846"/>
                  <a:pt x="3917547" y="5106398"/>
                  <a:pt x="3932650" y="5107481"/>
                </a:cubicBezTo>
                <a:cubicBezTo>
                  <a:pt x="3947754" y="5108563"/>
                  <a:pt x="3957435" y="5114691"/>
                  <a:pt x="3957047" y="5120097"/>
                </a:cubicBezTo>
                <a:cubicBezTo>
                  <a:pt x="3956466" y="5128207"/>
                  <a:pt x="3963824" y="5131452"/>
                  <a:pt x="3971377" y="5131992"/>
                </a:cubicBezTo>
                <a:cubicBezTo>
                  <a:pt x="3981445" y="5132713"/>
                  <a:pt x="3988609" y="5138662"/>
                  <a:pt x="3990933" y="5141545"/>
                </a:cubicBezTo>
                <a:cubicBezTo>
                  <a:pt x="3990739" y="5144248"/>
                  <a:pt x="4019784" y="5162631"/>
                  <a:pt x="4053862" y="5181375"/>
                </a:cubicBezTo>
                <a:cubicBezTo>
                  <a:pt x="4097624" y="5206247"/>
                  <a:pt x="4117180" y="5215800"/>
                  <a:pt x="4122797" y="5208051"/>
                </a:cubicBezTo>
                <a:cubicBezTo>
                  <a:pt x="4130735" y="5203186"/>
                  <a:pt x="4133253" y="5203367"/>
                  <a:pt x="4132866" y="5208773"/>
                </a:cubicBezTo>
                <a:cubicBezTo>
                  <a:pt x="4132478" y="5214179"/>
                  <a:pt x="4144482" y="5223190"/>
                  <a:pt x="4159392" y="5226976"/>
                </a:cubicBezTo>
                <a:cubicBezTo>
                  <a:pt x="4174301" y="5230761"/>
                  <a:pt x="4193859" y="5240314"/>
                  <a:pt x="4203539" y="5246442"/>
                </a:cubicBezTo>
                <a:cubicBezTo>
                  <a:pt x="4225033" y="5264284"/>
                  <a:pt x="4337921" y="5277808"/>
                  <a:pt x="4346442" y="5264834"/>
                </a:cubicBezTo>
                <a:cubicBezTo>
                  <a:pt x="4349540" y="5256905"/>
                  <a:pt x="4359803" y="5254924"/>
                  <a:pt x="4369678" y="5258348"/>
                </a:cubicBezTo>
                <a:cubicBezTo>
                  <a:pt x="4379554" y="5261773"/>
                  <a:pt x="4399497" y="5265919"/>
                  <a:pt x="4416923" y="5269885"/>
                </a:cubicBezTo>
                <a:cubicBezTo>
                  <a:pt x="4431835" y="5273671"/>
                  <a:pt x="4449262" y="5277636"/>
                  <a:pt x="4451585" y="5280520"/>
                </a:cubicBezTo>
                <a:cubicBezTo>
                  <a:pt x="4453909" y="5283403"/>
                  <a:pt x="4466882" y="5278899"/>
                  <a:pt x="4477533" y="5271512"/>
                </a:cubicBezTo>
                <a:cubicBezTo>
                  <a:pt x="4490895" y="5261600"/>
                  <a:pt x="4506385" y="5257278"/>
                  <a:pt x="4513936" y="5257819"/>
                </a:cubicBezTo>
                <a:cubicBezTo>
                  <a:pt x="4526523" y="5258721"/>
                  <a:pt x="4545886" y="5235656"/>
                  <a:pt x="4558281" y="5203940"/>
                </a:cubicBezTo>
                <a:cubicBezTo>
                  <a:pt x="4570480" y="5174928"/>
                  <a:pt x="4625088" y="5119067"/>
                  <a:pt x="4637673" y="5119969"/>
                </a:cubicBezTo>
                <a:cubicBezTo>
                  <a:pt x="4670398" y="5122313"/>
                  <a:pt x="4700217" y="5094564"/>
                  <a:pt x="4708546" y="5048973"/>
                </a:cubicBezTo>
                <a:cubicBezTo>
                  <a:pt x="4715517" y="5022302"/>
                  <a:pt x="4727717" y="4993290"/>
                  <a:pt x="4743789" y="4980856"/>
                </a:cubicBezTo>
                <a:cubicBezTo>
                  <a:pt x="4773609" y="4953106"/>
                  <a:pt x="4785422" y="4929499"/>
                  <a:pt x="4790458" y="4894540"/>
                </a:cubicBezTo>
                <a:cubicBezTo>
                  <a:pt x="4791427" y="4881024"/>
                  <a:pt x="4794912" y="4867688"/>
                  <a:pt x="4799947" y="4868049"/>
                </a:cubicBezTo>
                <a:cubicBezTo>
                  <a:pt x="4807498" y="4868590"/>
                  <a:pt x="4810403" y="4863365"/>
                  <a:pt x="4810790" y="4857959"/>
                </a:cubicBezTo>
                <a:cubicBezTo>
                  <a:pt x="4811370" y="4849849"/>
                  <a:pt x="4819505" y="4842282"/>
                  <a:pt x="4829961" y="4837596"/>
                </a:cubicBezTo>
                <a:cubicBezTo>
                  <a:pt x="4840224" y="4835615"/>
                  <a:pt x="4846421" y="4819758"/>
                  <a:pt x="4847582" y="4803538"/>
                </a:cubicBezTo>
                <a:cubicBezTo>
                  <a:pt x="4852233" y="4738664"/>
                  <a:pt x="4851265" y="4716859"/>
                  <a:pt x="4840808" y="4721543"/>
                </a:cubicBezTo>
                <a:cubicBezTo>
                  <a:pt x="4835579" y="4723886"/>
                  <a:pt x="4830739" y="4720823"/>
                  <a:pt x="4831125" y="4715416"/>
                </a:cubicBezTo>
                <a:cubicBezTo>
                  <a:pt x="4831707" y="4707306"/>
                  <a:pt x="4837130" y="4702261"/>
                  <a:pt x="4842165" y="4702622"/>
                </a:cubicBezTo>
                <a:cubicBezTo>
                  <a:pt x="4849716" y="4703163"/>
                  <a:pt x="4848554" y="4684061"/>
                  <a:pt x="4842746" y="4659191"/>
                </a:cubicBezTo>
                <a:cubicBezTo>
                  <a:pt x="4853203" y="4654507"/>
                  <a:pt x="4859205" y="4641352"/>
                  <a:pt x="4860368" y="4625133"/>
                </a:cubicBezTo>
                <a:cubicBezTo>
                  <a:pt x="4865018" y="4560259"/>
                  <a:pt x="4864050" y="4538454"/>
                  <a:pt x="4853595" y="4543139"/>
                </a:cubicBezTo>
                <a:cubicBezTo>
                  <a:pt x="4848365" y="4545480"/>
                  <a:pt x="4843523" y="4542417"/>
                  <a:pt x="4844106" y="4534307"/>
                </a:cubicBezTo>
                <a:cubicBezTo>
                  <a:pt x="4844492" y="4528901"/>
                  <a:pt x="4849916" y="4523856"/>
                  <a:pt x="4854951" y="4524216"/>
                </a:cubicBezTo>
                <a:cubicBezTo>
                  <a:pt x="4856838" y="4524352"/>
                  <a:pt x="4858206" y="4522922"/>
                  <a:pt x="4859028" y="4520264"/>
                </a:cubicBezTo>
                <a:lnTo>
                  <a:pt x="4859192" y="4517978"/>
                </a:lnTo>
                <a:lnTo>
                  <a:pt x="4825376" y="4492616"/>
                </a:lnTo>
                <a:lnTo>
                  <a:pt x="4817139" y="4485249"/>
                </a:lnTo>
                <a:lnTo>
                  <a:pt x="4828810" y="4488166"/>
                </a:lnTo>
                <a:lnTo>
                  <a:pt x="4838229" y="4491962"/>
                </a:lnTo>
                <a:lnTo>
                  <a:pt x="4838597" y="4486817"/>
                </a:lnTo>
                <a:cubicBezTo>
                  <a:pt x="4838017" y="4477266"/>
                  <a:pt x="4835162" y="4464156"/>
                  <a:pt x="4829837" y="4450189"/>
                </a:cubicBezTo>
                <a:cubicBezTo>
                  <a:pt x="4827900" y="4441898"/>
                  <a:pt x="4825965" y="4433609"/>
                  <a:pt x="4823446" y="4433428"/>
                </a:cubicBezTo>
                <a:cubicBezTo>
                  <a:pt x="4820640" y="4419642"/>
                  <a:pt x="4815424" y="4401948"/>
                  <a:pt x="4808956" y="4382974"/>
                </a:cubicBezTo>
                <a:lnTo>
                  <a:pt x="4796952" y="4351270"/>
                </a:lnTo>
                <a:lnTo>
                  <a:pt x="4918213" y="4438940"/>
                </a:lnTo>
                <a:lnTo>
                  <a:pt x="4909387" y="4425706"/>
                </a:lnTo>
                <a:lnTo>
                  <a:pt x="4906590" y="4422991"/>
                </a:lnTo>
                <a:lnTo>
                  <a:pt x="4912911" y="4425393"/>
                </a:lnTo>
                <a:cubicBezTo>
                  <a:pt x="4922950" y="4432745"/>
                  <a:pt x="4930767" y="4441084"/>
                  <a:pt x="4941932" y="4450771"/>
                </a:cubicBezTo>
                <a:cubicBezTo>
                  <a:pt x="4952375" y="4460070"/>
                  <a:pt x="4960676" y="4467187"/>
                  <a:pt x="4967833" y="4473164"/>
                </a:cubicBezTo>
                <a:lnTo>
                  <a:pt x="4984643" y="4486924"/>
                </a:lnTo>
                <a:lnTo>
                  <a:pt x="4981057" y="4481468"/>
                </a:lnTo>
                <a:lnTo>
                  <a:pt x="4956748" y="4440901"/>
                </a:lnTo>
                <a:lnTo>
                  <a:pt x="4941401" y="4421731"/>
                </a:lnTo>
                <a:cubicBezTo>
                  <a:pt x="4930783" y="4410386"/>
                  <a:pt x="4936196" y="4414594"/>
                  <a:pt x="4944791" y="4421053"/>
                </a:cubicBezTo>
                <a:lnTo>
                  <a:pt x="4944905" y="4421133"/>
                </a:lnTo>
                <a:lnTo>
                  <a:pt x="4943855" y="4419382"/>
                </a:lnTo>
                <a:cubicBezTo>
                  <a:pt x="4930988" y="4398618"/>
                  <a:pt x="4917382" y="4377474"/>
                  <a:pt x="4902215" y="4355029"/>
                </a:cubicBezTo>
                <a:cubicBezTo>
                  <a:pt x="4901825" y="4352482"/>
                  <a:pt x="4885407" y="4330083"/>
                  <a:pt x="4890305" y="4329175"/>
                </a:cubicBezTo>
                <a:cubicBezTo>
                  <a:pt x="4895608" y="4328191"/>
                  <a:pt x="4910557" y="4360218"/>
                  <a:pt x="4914411" y="4366238"/>
                </a:cubicBezTo>
                <a:lnTo>
                  <a:pt x="4954190" y="4427729"/>
                </a:lnTo>
                <a:lnTo>
                  <a:pt x="4958461" y="4430766"/>
                </a:lnTo>
                <a:cubicBezTo>
                  <a:pt x="4962742" y="4433454"/>
                  <a:pt x="4966214" y="4435044"/>
                  <a:pt x="4967267" y="4433868"/>
                </a:cubicBezTo>
                <a:cubicBezTo>
                  <a:pt x="4973051" y="4431303"/>
                  <a:pt x="4903811" y="4365210"/>
                  <a:pt x="4932375" y="4381818"/>
                </a:cubicBezTo>
                <a:cubicBezTo>
                  <a:pt x="4938616" y="4388022"/>
                  <a:pt x="4979933" y="4425419"/>
                  <a:pt x="4985273" y="4423050"/>
                </a:cubicBezTo>
                <a:cubicBezTo>
                  <a:pt x="4988389" y="4421671"/>
                  <a:pt x="4988127" y="4401008"/>
                  <a:pt x="4989255" y="4403343"/>
                </a:cubicBezTo>
                <a:cubicBezTo>
                  <a:pt x="4988127" y="4401008"/>
                  <a:pt x="4986998" y="4398674"/>
                  <a:pt x="4985870" y="4396342"/>
                </a:cubicBezTo>
                <a:cubicBezTo>
                  <a:pt x="4995038" y="4400775"/>
                  <a:pt x="5021391" y="4427339"/>
                  <a:pt x="5002823" y="4403463"/>
                </a:cubicBezTo>
                <a:cubicBezTo>
                  <a:pt x="4980269" y="4378050"/>
                  <a:pt x="5013308" y="4410618"/>
                  <a:pt x="5025602" y="4422635"/>
                </a:cubicBezTo>
                <a:lnTo>
                  <a:pt x="5028457" y="4425340"/>
                </a:lnTo>
                <a:lnTo>
                  <a:pt x="4971747" y="4335025"/>
                </a:lnTo>
                <a:cubicBezTo>
                  <a:pt x="4967912" y="4326383"/>
                  <a:pt x="4960300" y="4309459"/>
                  <a:pt x="4973604" y="4327945"/>
                </a:cubicBezTo>
                <a:cubicBezTo>
                  <a:pt x="4990301" y="4352162"/>
                  <a:pt x="5004197" y="4377276"/>
                  <a:pt x="5023064" y="4399220"/>
                </a:cubicBezTo>
                <a:cubicBezTo>
                  <a:pt x="5018203" y="4387961"/>
                  <a:pt x="5012615" y="4377444"/>
                  <a:pt x="5006656" y="4367302"/>
                </a:cubicBezTo>
                <a:lnTo>
                  <a:pt x="4992648" y="4344974"/>
                </a:lnTo>
                <a:lnTo>
                  <a:pt x="4989736" y="4341742"/>
                </a:lnTo>
                <a:cubicBezTo>
                  <a:pt x="4982301" y="4333354"/>
                  <a:pt x="4979114" y="4328924"/>
                  <a:pt x="4978555" y="4326979"/>
                </a:cubicBezTo>
                <a:lnTo>
                  <a:pt x="4981389" y="4327076"/>
                </a:lnTo>
                <a:lnTo>
                  <a:pt x="4969332" y="4307949"/>
                </a:lnTo>
                <a:cubicBezTo>
                  <a:pt x="4963321" y="4297813"/>
                  <a:pt x="4957658" y="4287314"/>
                  <a:pt x="4952693" y="4276073"/>
                </a:cubicBezTo>
                <a:lnTo>
                  <a:pt x="4965098" y="4294117"/>
                </a:lnTo>
                <a:lnTo>
                  <a:pt x="4990912" y="4331666"/>
                </a:lnTo>
                <a:lnTo>
                  <a:pt x="4993815" y="4333360"/>
                </a:lnTo>
                <a:cubicBezTo>
                  <a:pt x="4997306" y="4335463"/>
                  <a:pt x="5000194" y="4337105"/>
                  <a:pt x="5000861" y="4336810"/>
                </a:cubicBezTo>
                <a:cubicBezTo>
                  <a:pt x="5003529" y="4335626"/>
                  <a:pt x="4971125" y="4303249"/>
                  <a:pt x="4966427" y="4293531"/>
                </a:cubicBezTo>
                <a:cubicBezTo>
                  <a:pt x="4980707" y="4301831"/>
                  <a:pt x="4981610" y="4310403"/>
                  <a:pt x="4997703" y="4323572"/>
                </a:cubicBezTo>
                <a:cubicBezTo>
                  <a:pt x="4997703" y="4323572"/>
                  <a:pt x="5026311" y="4354798"/>
                  <a:pt x="5028981" y="4353614"/>
                </a:cubicBezTo>
                <a:lnTo>
                  <a:pt x="5017740" y="4323659"/>
                </a:lnTo>
                <a:cubicBezTo>
                  <a:pt x="5020409" y="4322474"/>
                  <a:pt x="5104426" y="4399013"/>
                  <a:pt x="5068637" y="4359637"/>
                </a:cubicBezTo>
                <a:cubicBezTo>
                  <a:pt x="5045178" y="4337934"/>
                  <a:pt x="5028863" y="4318723"/>
                  <a:pt x="5014538" y="4295800"/>
                </a:cubicBezTo>
                <a:cubicBezTo>
                  <a:pt x="5003597" y="4279877"/>
                  <a:pt x="4987773" y="4275089"/>
                  <a:pt x="4978562" y="4256037"/>
                </a:cubicBezTo>
                <a:cubicBezTo>
                  <a:pt x="4993486" y="4252253"/>
                  <a:pt x="5015667" y="4298133"/>
                  <a:pt x="5026378" y="4299048"/>
                </a:cubicBezTo>
                <a:cubicBezTo>
                  <a:pt x="5026707" y="4299730"/>
                  <a:pt x="5027732" y="4299689"/>
                  <a:pt x="5029070" y="4299207"/>
                </a:cubicBezTo>
                <a:lnTo>
                  <a:pt x="5032500" y="4297333"/>
                </a:lnTo>
                <a:lnTo>
                  <a:pt x="5061579" y="4341714"/>
                </a:lnTo>
                <a:lnTo>
                  <a:pt x="5062569" y="4333381"/>
                </a:lnTo>
                <a:lnTo>
                  <a:pt x="5041637" y="4295411"/>
                </a:lnTo>
                <a:lnTo>
                  <a:pt x="5040331" y="4293376"/>
                </a:lnTo>
                <a:lnTo>
                  <a:pt x="5038951" y="4290788"/>
                </a:lnTo>
                <a:lnTo>
                  <a:pt x="5039044" y="4290601"/>
                </a:lnTo>
                <a:cubicBezTo>
                  <a:pt x="5054010" y="4301436"/>
                  <a:pt x="5059610" y="4319725"/>
                  <a:pt x="5073448" y="4328228"/>
                </a:cubicBezTo>
                <a:cubicBezTo>
                  <a:pt x="5078818" y="4331513"/>
                  <a:pt x="5081488" y="4330330"/>
                  <a:pt x="5087957" y="4330292"/>
                </a:cubicBezTo>
                <a:cubicBezTo>
                  <a:pt x="5103782" y="4335078"/>
                  <a:pt x="5114534" y="4350615"/>
                  <a:pt x="5127464" y="4362825"/>
                </a:cubicBezTo>
                <a:cubicBezTo>
                  <a:pt x="5156296" y="4387812"/>
                  <a:pt x="5175732" y="4414607"/>
                  <a:pt x="5206109" y="4436078"/>
                </a:cubicBezTo>
                <a:cubicBezTo>
                  <a:pt x="5214167" y="4448972"/>
                  <a:pt x="5221483" y="4451140"/>
                  <a:pt x="5221660" y="4448442"/>
                </a:cubicBezTo>
                <a:cubicBezTo>
                  <a:pt x="5221720" y="4447544"/>
                  <a:pt x="5220985" y="4446103"/>
                  <a:pt x="5219223" y="4444341"/>
                </a:cubicBezTo>
                <a:cubicBezTo>
                  <a:pt x="5216870" y="4441988"/>
                  <a:pt x="5212685" y="4439063"/>
                  <a:pt x="5206109" y="4436078"/>
                </a:cubicBezTo>
                <a:cubicBezTo>
                  <a:pt x="5180616" y="4403471"/>
                  <a:pt x="5157837" y="4384296"/>
                  <a:pt x="5131900" y="4351885"/>
                </a:cubicBezTo>
                <a:cubicBezTo>
                  <a:pt x="5127201" y="4342166"/>
                  <a:pt x="5111107" y="4328997"/>
                  <a:pt x="5092125" y="4310972"/>
                </a:cubicBezTo>
                <a:cubicBezTo>
                  <a:pt x="5083628" y="4300101"/>
                  <a:pt x="5029572" y="4250888"/>
                  <a:pt x="5068174" y="4274847"/>
                </a:cubicBezTo>
                <a:cubicBezTo>
                  <a:pt x="5074418" y="4281050"/>
                  <a:pt x="5103251" y="4306039"/>
                  <a:pt x="5108363" y="4309911"/>
                </a:cubicBezTo>
                <a:cubicBezTo>
                  <a:pt x="5112161" y="4311057"/>
                  <a:pt x="5117947" y="4308493"/>
                  <a:pt x="5117947" y="4308493"/>
                </a:cubicBezTo>
                <a:cubicBezTo>
                  <a:pt x="5131784" y="4316994"/>
                  <a:pt x="5141408" y="4330198"/>
                  <a:pt x="5150352" y="4340870"/>
                </a:cubicBezTo>
                <a:cubicBezTo>
                  <a:pt x="5160391" y="4348223"/>
                  <a:pt x="5174717" y="4371144"/>
                  <a:pt x="5184298" y="4369728"/>
                </a:cubicBezTo>
                <a:cubicBezTo>
                  <a:pt x="5193880" y="4368310"/>
                  <a:pt x="5167573" y="4356369"/>
                  <a:pt x="5179599" y="4360008"/>
                </a:cubicBezTo>
                <a:cubicBezTo>
                  <a:pt x="5195422" y="4364795"/>
                  <a:pt x="5224256" y="4389782"/>
                  <a:pt x="5191851" y="4357407"/>
                </a:cubicBezTo>
                <a:cubicBezTo>
                  <a:pt x="5169488" y="4332383"/>
                  <a:pt x="5155203" y="4324079"/>
                  <a:pt x="5133510" y="4292621"/>
                </a:cubicBezTo>
                <a:cubicBezTo>
                  <a:pt x="5142529" y="4295349"/>
                  <a:pt x="5165784" y="4316199"/>
                  <a:pt x="5181082" y="4329559"/>
                </a:cubicBezTo>
                <a:lnTo>
                  <a:pt x="5183061" y="4331217"/>
                </a:lnTo>
                <a:lnTo>
                  <a:pt x="5163254" y="4295017"/>
                </a:lnTo>
                <a:lnTo>
                  <a:pt x="5193911" y="4339862"/>
                </a:lnTo>
                <a:lnTo>
                  <a:pt x="5202899" y="4343374"/>
                </a:lnTo>
                <a:cubicBezTo>
                  <a:pt x="5207186" y="4343643"/>
                  <a:pt x="5196454" y="4334236"/>
                  <a:pt x="5189750" y="4326232"/>
                </a:cubicBezTo>
                <a:cubicBezTo>
                  <a:pt x="5239520" y="4359877"/>
                  <a:pt x="5272411" y="4406675"/>
                  <a:pt x="5319514" y="4441506"/>
                </a:cubicBezTo>
                <a:lnTo>
                  <a:pt x="5327253" y="4447785"/>
                </a:lnTo>
                <a:lnTo>
                  <a:pt x="5326996" y="4447245"/>
                </a:lnTo>
                <a:cubicBezTo>
                  <a:pt x="5323217" y="4438966"/>
                  <a:pt x="5303962" y="4414476"/>
                  <a:pt x="5299463" y="4401462"/>
                </a:cubicBezTo>
                <a:cubicBezTo>
                  <a:pt x="5294240" y="4383723"/>
                  <a:pt x="5315548" y="4421681"/>
                  <a:pt x="5318661" y="4425592"/>
                </a:cubicBezTo>
                <a:cubicBezTo>
                  <a:pt x="5323906" y="4434536"/>
                  <a:pt x="5328186" y="4441459"/>
                  <a:pt x="5332037" y="4447432"/>
                </a:cubicBezTo>
                <a:lnTo>
                  <a:pt x="5338257" y="4456712"/>
                </a:lnTo>
                <a:lnTo>
                  <a:pt x="5366651" y="4479747"/>
                </a:lnTo>
                <a:lnTo>
                  <a:pt x="5368037" y="4477049"/>
                </a:lnTo>
                <a:cubicBezTo>
                  <a:pt x="5367426" y="4477163"/>
                  <a:pt x="5368299" y="4478591"/>
                  <a:pt x="5370050" y="4480757"/>
                </a:cubicBezTo>
                <a:lnTo>
                  <a:pt x="5375798" y="4487167"/>
                </a:lnTo>
                <a:lnTo>
                  <a:pt x="5397019" y="4504383"/>
                </a:lnTo>
                <a:lnTo>
                  <a:pt x="5391875" y="4495829"/>
                </a:lnTo>
                <a:lnTo>
                  <a:pt x="5397396" y="4491777"/>
                </a:lnTo>
                <a:lnTo>
                  <a:pt x="5377738" y="4471400"/>
                </a:lnTo>
                <a:lnTo>
                  <a:pt x="5400811" y="4489014"/>
                </a:lnTo>
                <a:lnTo>
                  <a:pt x="5393743" y="4475044"/>
                </a:lnTo>
                <a:lnTo>
                  <a:pt x="5391065" y="4468895"/>
                </a:lnTo>
                <a:lnTo>
                  <a:pt x="5321728" y="4407942"/>
                </a:lnTo>
                <a:cubicBezTo>
                  <a:pt x="5276964" y="4367469"/>
                  <a:pt x="5233405" y="4325993"/>
                  <a:pt x="5191845" y="4281386"/>
                </a:cubicBezTo>
                <a:cubicBezTo>
                  <a:pt x="5188161" y="4277117"/>
                  <a:pt x="5175540" y="4266663"/>
                  <a:pt x="5164062" y="4256051"/>
                </a:cubicBezTo>
                <a:lnTo>
                  <a:pt x="5162661" y="4254634"/>
                </a:lnTo>
                <a:lnTo>
                  <a:pt x="5153231" y="4233972"/>
                </a:lnTo>
                <a:lnTo>
                  <a:pt x="5163534" y="4243207"/>
                </a:lnTo>
                <a:lnTo>
                  <a:pt x="5168769" y="4251687"/>
                </a:lnTo>
                <a:lnTo>
                  <a:pt x="5178940" y="4262717"/>
                </a:lnTo>
                <a:lnTo>
                  <a:pt x="5178658" y="4263452"/>
                </a:lnTo>
                <a:cubicBezTo>
                  <a:pt x="5178798" y="4264361"/>
                  <a:pt x="5179507" y="4264884"/>
                  <a:pt x="5180729" y="4264658"/>
                </a:cubicBezTo>
                <a:lnTo>
                  <a:pt x="5178940" y="4262717"/>
                </a:lnTo>
                <a:lnTo>
                  <a:pt x="5180009" y="4259927"/>
                </a:lnTo>
                <a:cubicBezTo>
                  <a:pt x="5193316" y="4278414"/>
                  <a:pt x="5209400" y="4298628"/>
                  <a:pt x="5211849" y="4298174"/>
                </a:cubicBezTo>
                <a:cubicBezTo>
                  <a:pt x="5210624" y="4298402"/>
                  <a:pt x="5209584" y="4295696"/>
                  <a:pt x="5208850" y="4292929"/>
                </a:cubicBezTo>
                <a:lnTo>
                  <a:pt x="5208085" y="4289538"/>
                </a:lnTo>
                <a:lnTo>
                  <a:pt x="5216528" y="4297354"/>
                </a:lnTo>
                <a:cubicBezTo>
                  <a:pt x="5230189" y="4311308"/>
                  <a:pt x="5245102" y="4328949"/>
                  <a:pt x="5257483" y="4334438"/>
                </a:cubicBezTo>
                <a:cubicBezTo>
                  <a:pt x="5261281" y="4335587"/>
                  <a:pt x="5267065" y="4333022"/>
                  <a:pt x="5268193" y="4335356"/>
                </a:cubicBezTo>
                <a:cubicBezTo>
                  <a:pt x="5278233" y="4342707"/>
                  <a:pt x="5301727" y="4370065"/>
                  <a:pt x="5314435" y="4376233"/>
                </a:cubicBezTo>
                <a:cubicBezTo>
                  <a:pt x="5319995" y="4379904"/>
                  <a:pt x="5328005" y="4376354"/>
                  <a:pt x="5328005" y="4376354"/>
                </a:cubicBezTo>
                <a:cubicBezTo>
                  <a:pt x="5328005" y="4376354"/>
                  <a:pt x="5329347" y="4377175"/>
                  <a:pt x="5330997" y="4378629"/>
                </a:cubicBezTo>
                <a:lnTo>
                  <a:pt x="5333116" y="4381295"/>
                </a:lnTo>
                <a:lnTo>
                  <a:pt x="5331502" y="4380166"/>
                </a:lnTo>
                <a:cubicBezTo>
                  <a:pt x="5329895" y="4379074"/>
                  <a:pt x="5329280" y="4378710"/>
                  <a:pt x="5329362" y="4378880"/>
                </a:cubicBezTo>
                <a:cubicBezTo>
                  <a:pt x="5329525" y="4379219"/>
                  <a:pt x="5332477" y="4381690"/>
                  <a:pt x="5335818" y="4384692"/>
                </a:cubicBezTo>
                <a:cubicBezTo>
                  <a:pt x="5343415" y="4386992"/>
                  <a:pt x="5352137" y="4391622"/>
                  <a:pt x="5352137" y="4391622"/>
                </a:cubicBezTo>
                <a:cubicBezTo>
                  <a:pt x="5359465" y="4385537"/>
                  <a:pt x="5317965" y="4369000"/>
                  <a:pt x="5304767" y="4348411"/>
                </a:cubicBezTo>
                <a:cubicBezTo>
                  <a:pt x="5303642" y="4346079"/>
                  <a:pt x="5302739" y="4337506"/>
                  <a:pt x="5301610" y="4335173"/>
                </a:cubicBezTo>
                <a:cubicBezTo>
                  <a:pt x="5291985" y="4321970"/>
                  <a:pt x="5277929" y="4307427"/>
                  <a:pt x="5263379" y="4290745"/>
                </a:cubicBezTo>
                <a:cubicBezTo>
                  <a:pt x="5260258" y="4287640"/>
                  <a:pt x="5245183" y="4273787"/>
                  <a:pt x="5230748" y="4260415"/>
                </a:cubicBezTo>
                <a:lnTo>
                  <a:pt x="5230702" y="4260374"/>
                </a:lnTo>
                <a:lnTo>
                  <a:pt x="5226264" y="4250647"/>
                </a:lnTo>
                <a:lnTo>
                  <a:pt x="5215336" y="4231667"/>
                </a:lnTo>
                <a:lnTo>
                  <a:pt x="5217392" y="4231919"/>
                </a:lnTo>
                <a:cubicBezTo>
                  <a:pt x="5219338" y="4232275"/>
                  <a:pt x="5220992" y="4232692"/>
                  <a:pt x="5221987" y="4233077"/>
                </a:cubicBezTo>
                <a:cubicBezTo>
                  <a:pt x="5226917" y="4236558"/>
                  <a:pt x="5264433" y="4272806"/>
                  <a:pt x="5242327" y="4247194"/>
                </a:cubicBezTo>
                <a:cubicBezTo>
                  <a:pt x="5218830" y="4219840"/>
                  <a:pt x="5267774" y="4265184"/>
                  <a:pt x="5274016" y="4271388"/>
                </a:cubicBezTo>
                <a:cubicBezTo>
                  <a:pt x="5291869" y="4287081"/>
                  <a:pt x="5307961" y="4300247"/>
                  <a:pt x="5314016" y="4306060"/>
                </a:cubicBezTo>
                <a:cubicBezTo>
                  <a:pt x="5350742" y="4336758"/>
                  <a:pt x="5384133" y="4365862"/>
                  <a:pt x="5416689" y="4394218"/>
                </a:cubicBezTo>
                <a:lnTo>
                  <a:pt x="5423537" y="4400085"/>
                </a:lnTo>
                <a:lnTo>
                  <a:pt x="5419912" y="4390724"/>
                </a:lnTo>
                <a:lnTo>
                  <a:pt x="5418934" y="4387360"/>
                </a:lnTo>
                <a:lnTo>
                  <a:pt x="5398180" y="4368369"/>
                </a:lnTo>
                <a:cubicBezTo>
                  <a:pt x="5385439" y="4356550"/>
                  <a:pt x="5349950" y="4331205"/>
                  <a:pt x="5344122" y="4319152"/>
                </a:cubicBezTo>
                <a:cubicBezTo>
                  <a:pt x="5341868" y="4314488"/>
                  <a:pt x="5349876" y="4310934"/>
                  <a:pt x="5349420" y="4302164"/>
                </a:cubicBezTo>
                <a:cubicBezTo>
                  <a:pt x="5347390" y="4291262"/>
                  <a:pt x="5339350" y="4289161"/>
                  <a:pt x="5327052" y="4277142"/>
                </a:cubicBezTo>
                <a:cubicBezTo>
                  <a:pt x="5318558" y="4266272"/>
                  <a:pt x="5313858" y="4256550"/>
                  <a:pt x="5307616" y="4250348"/>
                </a:cubicBezTo>
                <a:lnTo>
                  <a:pt x="5300238" y="4243166"/>
                </a:lnTo>
                <a:lnTo>
                  <a:pt x="5300657" y="4243356"/>
                </a:lnTo>
                <a:cubicBezTo>
                  <a:pt x="5301437" y="4243555"/>
                  <a:pt x="5301964" y="4243472"/>
                  <a:pt x="5302155" y="4243031"/>
                </a:cubicBezTo>
                <a:cubicBezTo>
                  <a:pt x="5302604" y="4242005"/>
                  <a:pt x="5301237" y="4239454"/>
                  <a:pt x="5298827" y="4236112"/>
                </a:cubicBezTo>
                <a:lnTo>
                  <a:pt x="5294010" y="4230101"/>
                </a:lnTo>
                <a:lnTo>
                  <a:pt x="5298041" y="4231104"/>
                </a:lnTo>
                <a:cubicBezTo>
                  <a:pt x="5300577" y="4231040"/>
                  <a:pt x="5302972" y="4230686"/>
                  <a:pt x="5304870" y="4231261"/>
                </a:cubicBezTo>
                <a:cubicBezTo>
                  <a:pt x="5309986" y="4235131"/>
                  <a:pt x="5318295" y="4245615"/>
                  <a:pt x="5328780" y="4252767"/>
                </a:cubicBezTo>
                <a:cubicBezTo>
                  <a:pt x="5335020" y="4258971"/>
                  <a:pt x="5367839" y="4285497"/>
                  <a:pt x="5350845" y="4263759"/>
                </a:cubicBezTo>
                <a:cubicBezTo>
                  <a:pt x="5341031" y="4250166"/>
                  <a:pt x="5321824" y="4238381"/>
                  <a:pt x="5315770" y="4232566"/>
                </a:cubicBezTo>
                <a:cubicBezTo>
                  <a:pt x="5309085" y="4226559"/>
                  <a:pt x="5308629" y="4217789"/>
                  <a:pt x="5307502" y="4215458"/>
                </a:cubicBezTo>
                <a:cubicBezTo>
                  <a:pt x="5302130" y="4212172"/>
                  <a:pt x="5298143" y="4210635"/>
                  <a:pt x="5292090" y="4204820"/>
                </a:cubicBezTo>
                <a:lnTo>
                  <a:pt x="5291649" y="4203908"/>
                </a:lnTo>
                <a:lnTo>
                  <a:pt x="5294716" y="4206469"/>
                </a:lnTo>
                <a:cubicBezTo>
                  <a:pt x="5304921" y="4214100"/>
                  <a:pt x="5299597" y="4203086"/>
                  <a:pt x="5299597" y="4203086"/>
                </a:cubicBezTo>
                <a:cubicBezTo>
                  <a:pt x="5294896" y="4193365"/>
                  <a:pt x="5273691" y="4176326"/>
                  <a:pt x="5271434" y="4171663"/>
                </a:cubicBezTo>
                <a:cubicBezTo>
                  <a:pt x="5271434" y="4171663"/>
                  <a:pt x="5272489" y="4170486"/>
                  <a:pt x="5274043" y="4168674"/>
                </a:cubicBezTo>
                <a:lnTo>
                  <a:pt x="5274812" y="4167743"/>
                </a:lnTo>
                <a:lnTo>
                  <a:pt x="5287840" y="4181222"/>
                </a:lnTo>
                <a:cubicBezTo>
                  <a:pt x="5293902" y="4187402"/>
                  <a:pt x="5299908" y="4193327"/>
                  <a:pt x="5305883" y="4198702"/>
                </a:cubicBezTo>
                <a:cubicBezTo>
                  <a:pt x="5315939" y="4208880"/>
                  <a:pt x="5327329" y="4218469"/>
                  <a:pt x="5338998" y="4227930"/>
                </a:cubicBezTo>
                <a:lnTo>
                  <a:pt x="5347630" y="4235003"/>
                </a:lnTo>
                <a:lnTo>
                  <a:pt x="5346368" y="4232993"/>
                </a:lnTo>
                <a:lnTo>
                  <a:pt x="5335963" y="4216287"/>
                </a:lnTo>
                <a:lnTo>
                  <a:pt x="5315467" y="4197286"/>
                </a:lnTo>
                <a:cubicBezTo>
                  <a:pt x="5298930" y="4184315"/>
                  <a:pt x="5274835" y="4162420"/>
                  <a:pt x="5299569" y="4172229"/>
                </a:cubicBezTo>
                <a:lnTo>
                  <a:pt x="5315254" y="4183435"/>
                </a:lnTo>
                <a:lnTo>
                  <a:pt x="5306873" y="4170599"/>
                </a:lnTo>
                <a:lnTo>
                  <a:pt x="5309988" y="4172551"/>
                </a:lnTo>
                <a:cubicBezTo>
                  <a:pt x="5312748" y="4174469"/>
                  <a:pt x="5314242" y="4175814"/>
                  <a:pt x="5313574" y="4176110"/>
                </a:cubicBezTo>
                <a:cubicBezTo>
                  <a:pt x="5318735" y="4171696"/>
                  <a:pt x="5310107" y="4165166"/>
                  <a:pt x="5300095" y="4157188"/>
                </a:cubicBezTo>
                <a:lnTo>
                  <a:pt x="5295694" y="4153483"/>
                </a:lnTo>
                <a:lnTo>
                  <a:pt x="5291606" y="4147221"/>
                </a:lnTo>
                <a:lnTo>
                  <a:pt x="5275632" y="4122721"/>
                </a:lnTo>
                <a:lnTo>
                  <a:pt x="5287402" y="4132588"/>
                </a:lnTo>
                <a:lnTo>
                  <a:pt x="5296082" y="4140476"/>
                </a:lnTo>
                <a:lnTo>
                  <a:pt x="5322346" y="4177209"/>
                </a:lnTo>
                <a:cubicBezTo>
                  <a:pt x="5337035" y="4197212"/>
                  <a:pt x="5332299" y="4184199"/>
                  <a:pt x="5325887" y="4171026"/>
                </a:cubicBezTo>
                <a:lnTo>
                  <a:pt x="5321642" y="4162948"/>
                </a:lnTo>
                <a:lnTo>
                  <a:pt x="5328232" y="4168548"/>
                </a:lnTo>
                <a:lnTo>
                  <a:pt x="5345044" y="4182306"/>
                </a:lnTo>
                <a:lnTo>
                  <a:pt x="5341459" y="4176852"/>
                </a:lnTo>
                <a:lnTo>
                  <a:pt x="5317148" y="4136285"/>
                </a:lnTo>
                <a:lnTo>
                  <a:pt x="5301803" y="4117112"/>
                </a:lnTo>
                <a:cubicBezTo>
                  <a:pt x="5291186" y="4105768"/>
                  <a:pt x="5296599" y="4109977"/>
                  <a:pt x="5305191" y="4116435"/>
                </a:cubicBezTo>
                <a:lnTo>
                  <a:pt x="5305304" y="4116516"/>
                </a:lnTo>
                <a:lnTo>
                  <a:pt x="5304255" y="4114764"/>
                </a:lnTo>
                <a:cubicBezTo>
                  <a:pt x="5291388" y="4093998"/>
                  <a:pt x="5277784" y="4072856"/>
                  <a:pt x="5262616" y="4050414"/>
                </a:cubicBezTo>
                <a:cubicBezTo>
                  <a:pt x="5262423" y="4049139"/>
                  <a:pt x="5258220" y="4042903"/>
                  <a:pt x="5254679" y="4036872"/>
                </a:cubicBezTo>
                <a:lnTo>
                  <a:pt x="5252321" y="4032278"/>
                </a:lnTo>
                <a:lnTo>
                  <a:pt x="5258954" y="4041093"/>
                </a:lnTo>
                <a:cubicBezTo>
                  <a:pt x="5280870" y="4074191"/>
                  <a:pt x="5296084" y="4107430"/>
                  <a:pt x="5324940" y="4141928"/>
                </a:cubicBezTo>
                <a:lnTo>
                  <a:pt x="5311686" y="4118621"/>
                </a:lnTo>
                <a:lnTo>
                  <a:pt x="5314591" y="4123111"/>
                </a:lnTo>
                <a:lnTo>
                  <a:pt x="5318862" y="4126147"/>
                </a:lnTo>
                <a:lnTo>
                  <a:pt x="5320763" y="4126816"/>
                </a:lnTo>
                <a:lnTo>
                  <a:pt x="5331446" y="4144623"/>
                </a:lnTo>
                <a:lnTo>
                  <a:pt x="5341511" y="4161262"/>
                </a:lnTo>
                <a:lnTo>
                  <a:pt x="5354566" y="4167046"/>
                </a:lnTo>
                <a:lnTo>
                  <a:pt x="5356009" y="4164577"/>
                </a:lnTo>
                <a:lnTo>
                  <a:pt x="5338582" y="4132188"/>
                </a:lnTo>
                <a:lnTo>
                  <a:pt x="5341818" y="4134308"/>
                </a:lnTo>
                <a:cubicBezTo>
                  <a:pt x="5341458" y="4131942"/>
                  <a:pt x="5340501" y="4129783"/>
                  <a:pt x="5339284" y="4127997"/>
                </a:cubicBezTo>
                <a:cubicBezTo>
                  <a:pt x="5338069" y="4126213"/>
                  <a:pt x="5336594" y="4124800"/>
                  <a:pt x="5335204" y="4123936"/>
                </a:cubicBezTo>
                <a:cubicBezTo>
                  <a:pt x="5333185" y="4119633"/>
                  <a:pt x="5331277" y="4115894"/>
                  <a:pt x="5329437" y="4112475"/>
                </a:cubicBezTo>
                <a:lnTo>
                  <a:pt x="5325898" y="4106166"/>
                </a:lnTo>
                <a:lnTo>
                  <a:pt x="5328235" y="4108064"/>
                </a:lnTo>
                <a:lnTo>
                  <a:pt x="5335456" y="4113432"/>
                </a:lnTo>
                <a:lnTo>
                  <a:pt x="5347567" y="4133139"/>
                </a:lnTo>
                <a:cubicBezTo>
                  <a:pt x="5368039" y="4165788"/>
                  <a:pt x="5385661" y="4192126"/>
                  <a:pt x="5411329" y="4232544"/>
                </a:cubicBezTo>
                <a:cubicBezTo>
                  <a:pt x="5411329" y="4232544"/>
                  <a:pt x="5411525" y="4233017"/>
                  <a:pt x="5411883" y="4233831"/>
                </a:cubicBezTo>
                <a:lnTo>
                  <a:pt x="5412037" y="4234170"/>
                </a:lnTo>
                <a:lnTo>
                  <a:pt x="5408005" y="4229859"/>
                </a:lnTo>
                <a:cubicBezTo>
                  <a:pt x="5395011" y="4217759"/>
                  <a:pt x="5376473" y="4203934"/>
                  <a:pt x="5371087" y="4197825"/>
                </a:cubicBezTo>
                <a:lnTo>
                  <a:pt x="5343025" y="4167114"/>
                </a:lnTo>
                <a:lnTo>
                  <a:pt x="5361768" y="4196162"/>
                </a:lnTo>
                <a:lnTo>
                  <a:pt x="5365203" y="4199016"/>
                </a:lnTo>
                <a:cubicBezTo>
                  <a:pt x="5371686" y="4204583"/>
                  <a:pt x="5378983" y="4211084"/>
                  <a:pt x="5388082" y="4219562"/>
                </a:cubicBezTo>
                <a:cubicBezTo>
                  <a:pt x="5390852" y="4221521"/>
                  <a:pt x="5403937" y="4233847"/>
                  <a:pt x="5412705" y="4241007"/>
                </a:cubicBezTo>
                <a:lnTo>
                  <a:pt x="5417025" y="4244101"/>
                </a:lnTo>
                <a:lnTo>
                  <a:pt x="5418505" y="4246932"/>
                </a:lnTo>
                <a:cubicBezTo>
                  <a:pt x="5422533" y="4253759"/>
                  <a:pt x="5427449" y="4259863"/>
                  <a:pt x="5430991" y="4256962"/>
                </a:cubicBezTo>
                <a:cubicBezTo>
                  <a:pt x="5432719" y="4251776"/>
                  <a:pt x="5403328" y="4213077"/>
                  <a:pt x="5402995" y="4210893"/>
                </a:cubicBezTo>
                <a:cubicBezTo>
                  <a:pt x="5390581" y="4189996"/>
                  <a:pt x="5378452" y="4170263"/>
                  <a:pt x="5366326" y="4150248"/>
                </a:cubicBezTo>
                <a:lnTo>
                  <a:pt x="5346522" y="4116529"/>
                </a:lnTo>
                <a:lnTo>
                  <a:pt x="5347452" y="4114443"/>
                </a:lnTo>
                <a:cubicBezTo>
                  <a:pt x="5347882" y="4112347"/>
                  <a:pt x="5348177" y="4109708"/>
                  <a:pt x="5348410" y="4107186"/>
                </a:cubicBezTo>
                <a:lnTo>
                  <a:pt x="5348476" y="4106446"/>
                </a:lnTo>
                <a:lnTo>
                  <a:pt x="5353308" y="4114331"/>
                </a:lnTo>
                <a:cubicBezTo>
                  <a:pt x="5359312" y="4124347"/>
                  <a:pt x="5364166" y="4132972"/>
                  <a:pt x="5365333" y="4134437"/>
                </a:cubicBezTo>
                <a:cubicBezTo>
                  <a:pt x="5392866" y="4180218"/>
                  <a:pt x="5423644" y="4228017"/>
                  <a:pt x="5455698" y="4284184"/>
                </a:cubicBezTo>
                <a:cubicBezTo>
                  <a:pt x="5455698" y="4284184"/>
                  <a:pt x="5473169" y="4313498"/>
                  <a:pt x="5474621" y="4306494"/>
                </a:cubicBezTo>
                <a:lnTo>
                  <a:pt x="5470172" y="4298388"/>
                </a:lnTo>
                <a:lnTo>
                  <a:pt x="5460959" y="4289060"/>
                </a:lnTo>
                <a:cubicBezTo>
                  <a:pt x="5457480" y="4285290"/>
                  <a:pt x="5454917" y="4282117"/>
                  <a:pt x="5454283" y="4280333"/>
                </a:cubicBezTo>
                <a:lnTo>
                  <a:pt x="5458920" y="4279954"/>
                </a:lnTo>
                <a:lnTo>
                  <a:pt x="5457148" y="4277180"/>
                </a:lnTo>
                <a:cubicBezTo>
                  <a:pt x="5457815" y="4281548"/>
                  <a:pt x="5437283" y="4248686"/>
                  <a:pt x="5445034" y="4247249"/>
                </a:cubicBezTo>
                <a:cubicBezTo>
                  <a:pt x="5447483" y="4246793"/>
                  <a:pt x="5465566" y="4280108"/>
                  <a:pt x="5469069" y="4286570"/>
                </a:cubicBezTo>
                <a:lnTo>
                  <a:pt x="5470637" y="4288987"/>
                </a:lnTo>
                <a:lnTo>
                  <a:pt x="5470956" y="4289237"/>
                </a:lnTo>
                <a:lnTo>
                  <a:pt x="5477575" y="4295677"/>
                </a:lnTo>
                <a:lnTo>
                  <a:pt x="5445560" y="4238312"/>
                </a:lnTo>
                <a:cubicBezTo>
                  <a:pt x="5428817" y="4209658"/>
                  <a:pt x="5411374" y="4180528"/>
                  <a:pt x="5393733" y="4150124"/>
                </a:cubicBezTo>
                <a:cubicBezTo>
                  <a:pt x="5393733" y="4150124"/>
                  <a:pt x="5382482" y="4145101"/>
                  <a:pt x="5386710" y="4139825"/>
                </a:cubicBezTo>
                <a:cubicBezTo>
                  <a:pt x="5389235" y="4137112"/>
                  <a:pt x="5406318" y="4163878"/>
                  <a:pt x="5396182" y="4149670"/>
                </a:cubicBezTo>
                <a:cubicBezTo>
                  <a:pt x="5429409" y="4197013"/>
                  <a:pt x="5460067" y="4260549"/>
                  <a:pt x="5495353" y="4304894"/>
                </a:cubicBezTo>
                <a:cubicBezTo>
                  <a:pt x="5471716" y="4251653"/>
                  <a:pt x="5425908" y="4190553"/>
                  <a:pt x="5393742" y="4133658"/>
                </a:cubicBezTo>
                <a:cubicBezTo>
                  <a:pt x="5392186" y="4131703"/>
                  <a:pt x="5388609" y="4125442"/>
                  <a:pt x="5386087" y="4119550"/>
                </a:cubicBezTo>
                <a:lnTo>
                  <a:pt x="5385389" y="4117418"/>
                </a:lnTo>
                <a:lnTo>
                  <a:pt x="5386003" y="4118017"/>
                </a:lnTo>
                <a:lnTo>
                  <a:pt x="5388860" y="4120721"/>
                </a:lnTo>
                <a:lnTo>
                  <a:pt x="5383868" y="4112775"/>
                </a:lnTo>
                <a:lnTo>
                  <a:pt x="5383474" y="4111571"/>
                </a:lnTo>
                <a:cubicBezTo>
                  <a:pt x="5383122" y="4109388"/>
                  <a:pt x="5383416" y="4107885"/>
                  <a:pt x="5384744" y="4107639"/>
                </a:cubicBezTo>
                <a:lnTo>
                  <a:pt x="5401494" y="4132220"/>
                </a:lnTo>
                <a:cubicBezTo>
                  <a:pt x="5415854" y="4157621"/>
                  <a:pt x="5432530" y="4184460"/>
                  <a:pt x="5449005" y="4207225"/>
                </a:cubicBezTo>
                <a:cubicBezTo>
                  <a:pt x="5450001" y="4213774"/>
                  <a:pt x="5453912" y="4220159"/>
                  <a:pt x="5459475" y="4223616"/>
                </a:cubicBezTo>
                <a:cubicBezTo>
                  <a:pt x="5459808" y="4225798"/>
                  <a:pt x="5458080" y="4230984"/>
                  <a:pt x="5462975" y="4230076"/>
                </a:cubicBezTo>
                <a:cubicBezTo>
                  <a:pt x="5463308" y="4232260"/>
                  <a:pt x="5461581" y="4237444"/>
                  <a:pt x="5466476" y="4236538"/>
                </a:cubicBezTo>
                <a:cubicBezTo>
                  <a:pt x="5466117" y="4234172"/>
                  <a:pt x="5465851" y="4232443"/>
                  <a:pt x="5465373" y="4231360"/>
                </a:cubicBezTo>
                <a:cubicBezTo>
                  <a:pt x="5464893" y="4230282"/>
                  <a:pt x="5464201" y="4229851"/>
                  <a:pt x="5462975" y="4230076"/>
                </a:cubicBezTo>
                <a:cubicBezTo>
                  <a:pt x="5462616" y="4227710"/>
                  <a:pt x="5462351" y="4225984"/>
                  <a:pt x="5461871" y="4224903"/>
                </a:cubicBezTo>
                <a:cubicBezTo>
                  <a:pt x="5461393" y="4223822"/>
                  <a:pt x="5460697" y="4223390"/>
                  <a:pt x="5459475" y="4223616"/>
                </a:cubicBezTo>
                <a:cubicBezTo>
                  <a:pt x="5457557" y="4219294"/>
                  <a:pt x="5456432" y="4216041"/>
                  <a:pt x="5455041" y="4213448"/>
                </a:cubicBezTo>
                <a:cubicBezTo>
                  <a:pt x="5453650" y="4210852"/>
                  <a:pt x="5451990" y="4208915"/>
                  <a:pt x="5449005" y="4207225"/>
                </a:cubicBezTo>
                <a:cubicBezTo>
                  <a:pt x="5438019" y="4186063"/>
                  <a:pt x="5424915" y="4164077"/>
                  <a:pt x="5411072" y="4141389"/>
                </a:cubicBezTo>
                <a:lnTo>
                  <a:pt x="5380541" y="4090878"/>
                </a:lnTo>
                <a:lnTo>
                  <a:pt x="5383466" y="4094602"/>
                </a:lnTo>
                <a:lnTo>
                  <a:pt x="5371991" y="4072283"/>
                </a:lnTo>
                <a:lnTo>
                  <a:pt x="5385866" y="4084097"/>
                </a:lnTo>
                <a:lnTo>
                  <a:pt x="5401591" y="4100189"/>
                </a:lnTo>
                <a:lnTo>
                  <a:pt x="5405204" y="4105442"/>
                </a:lnTo>
                <a:lnTo>
                  <a:pt x="5407023" y="4106462"/>
                </a:lnTo>
                <a:cubicBezTo>
                  <a:pt x="5409816" y="4107751"/>
                  <a:pt x="5411487" y="4108134"/>
                  <a:pt x="5410923" y="4106969"/>
                </a:cubicBezTo>
                <a:lnTo>
                  <a:pt x="5403503" y="4095636"/>
                </a:lnTo>
                <a:lnTo>
                  <a:pt x="5400072" y="4089006"/>
                </a:lnTo>
                <a:cubicBezTo>
                  <a:pt x="5396874" y="4083249"/>
                  <a:pt x="5392506" y="4075665"/>
                  <a:pt x="5386765" y="4065900"/>
                </a:cubicBezTo>
                <a:cubicBezTo>
                  <a:pt x="5379022" y="4051053"/>
                  <a:pt x="5371851" y="4038525"/>
                  <a:pt x="5365006" y="4026955"/>
                </a:cubicBezTo>
                <a:lnTo>
                  <a:pt x="5363991" y="4025254"/>
                </a:lnTo>
                <a:lnTo>
                  <a:pt x="5372740" y="4034418"/>
                </a:lnTo>
                <a:cubicBezTo>
                  <a:pt x="5380228" y="4042078"/>
                  <a:pt x="5388045" y="4049588"/>
                  <a:pt x="5389381" y="4048998"/>
                </a:cubicBezTo>
                <a:lnTo>
                  <a:pt x="5378140" y="4019039"/>
                </a:lnTo>
                <a:cubicBezTo>
                  <a:pt x="5380810" y="4017857"/>
                  <a:pt x="5464828" y="4094395"/>
                  <a:pt x="5429039" y="4055018"/>
                </a:cubicBezTo>
                <a:lnTo>
                  <a:pt x="5408989" y="4034322"/>
                </a:lnTo>
                <a:lnTo>
                  <a:pt x="5401984" y="4020770"/>
                </a:lnTo>
                <a:cubicBezTo>
                  <a:pt x="5398586" y="4014624"/>
                  <a:pt x="5394828" y="4007861"/>
                  <a:pt x="5391776" y="4001587"/>
                </a:cubicBezTo>
                <a:lnTo>
                  <a:pt x="5411132" y="4027579"/>
                </a:lnTo>
                <a:lnTo>
                  <a:pt x="5410888" y="4025723"/>
                </a:lnTo>
                <a:cubicBezTo>
                  <a:pt x="5408877" y="4015407"/>
                  <a:pt x="5406132" y="4008124"/>
                  <a:pt x="5401418" y="4000188"/>
                </a:cubicBezTo>
                <a:lnTo>
                  <a:pt x="5394988" y="3991300"/>
                </a:lnTo>
                <a:lnTo>
                  <a:pt x="5398128" y="3988670"/>
                </a:lnTo>
                <a:cubicBezTo>
                  <a:pt x="5399159" y="3987555"/>
                  <a:pt x="5399729" y="3986565"/>
                  <a:pt x="5399446" y="3985982"/>
                </a:cubicBezTo>
                <a:cubicBezTo>
                  <a:pt x="5414411" y="3996816"/>
                  <a:pt x="5420013" y="4015109"/>
                  <a:pt x="5433850" y="4023611"/>
                </a:cubicBezTo>
                <a:cubicBezTo>
                  <a:pt x="5439218" y="4026894"/>
                  <a:pt x="5441888" y="4025710"/>
                  <a:pt x="5448357" y="4025674"/>
                </a:cubicBezTo>
                <a:cubicBezTo>
                  <a:pt x="5464183" y="4030461"/>
                  <a:pt x="5474935" y="4045998"/>
                  <a:pt x="5487863" y="4058207"/>
                </a:cubicBezTo>
                <a:cubicBezTo>
                  <a:pt x="5516696" y="4083196"/>
                  <a:pt x="5536134" y="4109991"/>
                  <a:pt x="5566509" y="4131460"/>
                </a:cubicBezTo>
                <a:cubicBezTo>
                  <a:pt x="5574571" y="4144355"/>
                  <a:pt x="5581885" y="4146522"/>
                  <a:pt x="5582064" y="4143826"/>
                </a:cubicBezTo>
                <a:cubicBezTo>
                  <a:pt x="5582123" y="4142926"/>
                  <a:pt x="5581389" y="4141486"/>
                  <a:pt x="5579623" y="4139723"/>
                </a:cubicBezTo>
                <a:cubicBezTo>
                  <a:pt x="5577270" y="4137373"/>
                  <a:pt x="5573086" y="4134447"/>
                  <a:pt x="5566509" y="4131460"/>
                </a:cubicBezTo>
                <a:cubicBezTo>
                  <a:pt x="5541018" y="4098853"/>
                  <a:pt x="5518237" y="4079678"/>
                  <a:pt x="5492302" y="4047267"/>
                </a:cubicBezTo>
                <a:cubicBezTo>
                  <a:pt x="5487601" y="4037549"/>
                  <a:pt x="5471510" y="4024380"/>
                  <a:pt x="5452528" y="4006356"/>
                </a:cubicBezTo>
                <a:cubicBezTo>
                  <a:pt x="5450402" y="4003638"/>
                  <a:pt x="5445431" y="3998523"/>
                  <a:pt x="5439771" y="3992756"/>
                </a:cubicBezTo>
                <a:lnTo>
                  <a:pt x="5435276" y="3988090"/>
                </a:lnTo>
                <a:lnTo>
                  <a:pt x="5443892" y="3983968"/>
                </a:lnTo>
                <a:lnTo>
                  <a:pt x="5449095" y="3988636"/>
                </a:lnTo>
                <a:cubicBezTo>
                  <a:pt x="5457721" y="3996142"/>
                  <a:pt x="5466209" y="4003356"/>
                  <a:pt x="5468765" y="4005293"/>
                </a:cubicBezTo>
                <a:cubicBezTo>
                  <a:pt x="5470664" y="4005866"/>
                  <a:pt x="5473060" y="4005513"/>
                  <a:pt x="5474982" y="4005014"/>
                </a:cubicBezTo>
                <a:lnTo>
                  <a:pt x="5475242" y="4004929"/>
                </a:lnTo>
                <a:lnTo>
                  <a:pt x="5484458" y="4020591"/>
                </a:lnTo>
                <a:lnTo>
                  <a:pt x="5492219" y="4029726"/>
                </a:lnTo>
                <a:lnTo>
                  <a:pt x="5500923" y="4026964"/>
                </a:lnTo>
                <a:lnTo>
                  <a:pt x="5502498" y="4026482"/>
                </a:lnTo>
                <a:lnTo>
                  <a:pt x="5510754" y="4036252"/>
                </a:lnTo>
                <a:cubicBezTo>
                  <a:pt x="5520793" y="4043605"/>
                  <a:pt x="5535116" y="4066527"/>
                  <a:pt x="5544698" y="4065110"/>
                </a:cubicBezTo>
                <a:cubicBezTo>
                  <a:pt x="5554282" y="4063693"/>
                  <a:pt x="5527975" y="4051751"/>
                  <a:pt x="5540000" y="4055390"/>
                </a:cubicBezTo>
                <a:cubicBezTo>
                  <a:pt x="5555825" y="4060176"/>
                  <a:pt x="5584658" y="4085164"/>
                  <a:pt x="5552252" y="4052788"/>
                </a:cubicBezTo>
                <a:cubicBezTo>
                  <a:pt x="5541069" y="4040278"/>
                  <a:pt x="5531909" y="4031944"/>
                  <a:pt x="5522830" y="4022809"/>
                </a:cubicBezTo>
                <a:lnTo>
                  <a:pt x="5521134" y="4020767"/>
                </a:lnTo>
                <a:lnTo>
                  <a:pt x="5524155" y="4019840"/>
                </a:lnTo>
                <a:lnTo>
                  <a:pt x="5532750" y="4017439"/>
                </a:lnTo>
                <a:lnTo>
                  <a:pt x="5541483" y="4024940"/>
                </a:lnTo>
                <a:lnTo>
                  <a:pt x="5543461" y="4026599"/>
                </a:lnTo>
                <a:lnTo>
                  <a:pt x="5537694" y="4016060"/>
                </a:lnTo>
                <a:lnTo>
                  <a:pt x="5540634" y="4015238"/>
                </a:lnTo>
                <a:lnTo>
                  <a:pt x="5554313" y="4035244"/>
                </a:lnTo>
                <a:lnTo>
                  <a:pt x="5563299" y="4038755"/>
                </a:lnTo>
                <a:cubicBezTo>
                  <a:pt x="5567585" y="4039023"/>
                  <a:pt x="5556858" y="4029618"/>
                  <a:pt x="5550151" y="4021613"/>
                </a:cubicBezTo>
                <a:cubicBezTo>
                  <a:pt x="5599922" y="4055259"/>
                  <a:pt x="5632814" y="4102056"/>
                  <a:pt x="5679915" y="4136888"/>
                </a:cubicBezTo>
                <a:lnTo>
                  <a:pt x="5687655" y="4143168"/>
                </a:lnTo>
                <a:lnTo>
                  <a:pt x="5687397" y="4142628"/>
                </a:lnTo>
                <a:cubicBezTo>
                  <a:pt x="5683620" y="4134347"/>
                  <a:pt x="5664364" y="4109857"/>
                  <a:pt x="5659863" y="4096845"/>
                </a:cubicBezTo>
                <a:cubicBezTo>
                  <a:pt x="5654643" y="4079106"/>
                  <a:pt x="5675948" y="4117063"/>
                  <a:pt x="5679063" y="4120975"/>
                </a:cubicBezTo>
                <a:cubicBezTo>
                  <a:pt x="5684307" y="4129918"/>
                  <a:pt x="5688588" y="4136841"/>
                  <a:pt x="5692441" y="4142815"/>
                </a:cubicBezTo>
                <a:lnTo>
                  <a:pt x="5698658" y="4152094"/>
                </a:lnTo>
                <a:lnTo>
                  <a:pt x="5727052" y="4175131"/>
                </a:lnTo>
                <a:lnTo>
                  <a:pt x="5728440" y="4172434"/>
                </a:lnTo>
                <a:cubicBezTo>
                  <a:pt x="5727826" y="4172545"/>
                  <a:pt x="5728699" y="4173975"/>
                  <a:pt x="5730452" y="4176139"/>
                </a:cubicBezTo>
                <a:lnTo>
                  <a:pt x="5736199" y="4182549"/>
                </a:lnTo>
                <a:lnTo>
                  <a:pt x="5757419" y="4199767"/>
                </a:lnTo>
                <a:lnTo>
                  <a:pt x="5752278" y="4191210"/>
                </a:lnTo>
                <a:lnTo>
                  <a:pt x="5757798" y="4187162"/>
                </a:lnTo>
                <a:lnTo>
                  <a:pt x="5738140" y="4166784"/>
                </a:lnTo>
                <a:lnTo>
                  <a:pt x="5761213" y="4184396"/>
                </a:lnTo>
                <a:lnTo>
                  <a:pt x="5754142" y="4170425"/>
                </a:lnTo>
                <a:lnTo>
                  <a:pt x="5751468" y="4164277"/>
                </a:lnTo>
                <a:lnTo>
                  <a:pt x="5682130" y="4103324"/>
                </a:lnTo>
                <a:cubicBezTo>
                  <a:pt x="5637368" y="4062851"/>
                  <a:pt x="5593806" y="4021374"/>
                  <a:pt x="5552246" y="3976770"/>
                </a:cubicBezTo>
                <a:cubicBezTo>
                  <a:pt x="5548564" y="3972500"/>
                  <a:pt x="5535941" y="3962043"/>
                  <a:pt x="5524462" y="3951435"/>
                </a:cubicBezTo>
                <a:lnTo>
                  <a:pt x="5519561" y="3946478"/>
                </a:lnTo>
                <a:lnTo>
                  <a:pt x="5508806" y="3929348"/>
                </a:lnTo>
                <a:lnTo>
                  <a:pt x="5506785" y="3926169"/>
                </a:lnTo>
                <a:lnTo>
                  <a:pt x="5511758" y="3927673"/>
                </a:lnTo>
                <a:cubicBezTo>
                  <a:pt x="5534351" y="3946457"/>
                  <a:pt x="5550218" y="3965865"/>
                  <a:pt x="5563828" y="3980605"/>
                </a:cubicBezTo>
                <a:cubicBezTo>
                  <a:pt x="5580366" y="3993574"/>
                  <a:pt x="5601379" y="4022504"/>
                  <a:pt x="5617883" y="4029821"/>
                </a:cubicBezTo>
                <a:cubicBezTo>
                  <a:pt x="5621683" y="4030970"/>
                  <a:pt x="5627466" y="4028402"/>
                  <a:pt x="5628596" y="4030738"/>
                </a:cubicBezTo>
                <a:cubicBezTo>
                  <a:pt x="5638636" y="4038089"/>
                  <a:pt x="5662129" y="4065447"/>
                  <a:pt x="5674837" y="4071615"/>
                </a:cubicBezTo>
                <a:cubicBezTo>
                  <a:pt x="5680399" y="4075289"/>
                  <a:pt x="5688405" y="4071737"/>
                  <a:pt x="5688405" y="4071737"/>
                </a:cubicBezTo>
                <a:cubicBezTo>
                  <a:pt x="5688405" y="4071737"/>
                  <a:pt x="5689749" y="4072557"/>
                  <a:pt x="5691399" y="4074011"/>
                </a:cubicBezTo>
                <a:lnTo>
                  <a:pt x="5693519" y="4076678"/>
                </a:lnTo>
                <a:lnTo>
                  <a:pt x="5691904" y="4075548"/>
                </a:lnTo>
                <a:cubicBezTo>
                  <a:pt x="5690294" y="4074455"/>
                  <a:pt x="5689680" y="4074093"/>
                  <a:pt x="5689764" y="4074263"/>
                </a:cubicBezTo>
                <a:cubicBezTo>
                  <a:pt x="5689927" y="4074605"/>
                  <a:pt x="5692877" y="4077072"/>
                  <a:pt x="5696220" y="4080076"/>
                </a:cubicBezTo>
                <a:cubicBezTo>
                  <a:pt x="5703816" y="4082374"/>
                  <a:pt x="5712540" y="4087003"/>
                  <a:pt x="5712540" y="4087003"/>
                </a:cubicBezTo>
                <a:cubicBezTo>
                  <a:pt x="5719866" y="4080920"/>
                  <a:pt x="5678365" y="4064383"/>
                  <a:pt x="5665169" y="4043793"/>
                </a:cubicBezTo>
                <a:cubicBezTo>
                  <a:pt x="5664042" y="4041461"/>
                  <a:pt x="5663140" y="4032889"/>
                  <a:pt x="5662014" y="4030556"/>
                </a:cubicBezTo>
                <a:cubicBezTo>
                  <a:pt x="5652388" y="4017353"/>
                  <a:pt x="5638331" y="4002811"/>
                  <a:pt x="5623779" y="3986127"/>
                </a:cubicBezTo>
                <a:cubicBezTo>
                  <a:pt x="5617540" y="3979923"/>
                  <a:pt x="5563480" y="3930706"/>
                  <a:pt x="5562353" y="3928373"/>
                </a:cubicBezTo>
                <a:cubicBezTo>
                  <a:pt x="5563126" y="3926613"/>
                  <a:pt x="5567138" y="3926253"/>
                  <a:pt x="5571455" y="3926521"/>
                </a:cubicBezTo>
                <a:lnTo>
                  <a:pt x="5578556" y="3927778"/>
                </a:lnTo>
                <a:lnTo>
                  <a:pt x="5589956" y="3939532"/>
                </a:lnTo>
                <a:cubicBezTo>
                  <a:pt x="5606563" y="3959471"/>
                  <a:pt x="5622320" y="3981480"/>
                  <a:pt x="5627866" y="3979743"/>
                </a:cubicBezTo>
                <a:cubicBezTo>
                  <a:pt x="5631529" y="3979476"/>
                  <a:pt x="5630964" y="3974031"/>
                  <a:pt x="5628526" y="3966609"/>
                </a:cubicBezTo>
                <a:lnTo>
                  <a:pt x="5624732" y="3957659"/>
                </a:lnTo>
                <a:lnTo>
                  <a:pt x="5634416" y="3966770"/>
                </a:lnTo>
                <a:cubicBezTo>
                  <a:pt x="5652270" y="3982463"/>
                  <a:pt x="5668364" y="3995630"/>
                  <a:pt x="5674418" y="4001444"/>
                </a:cubicBezTo>
                <a:cubicBezTo>
                  <a:pt x="5711144" y="4032141"/>
                  <a:pt x="5744534" y="4061247"/>
                  <a:pt x="5777088" y="4089602"/>
                </a:cubicBezTo>
                <a:lnTo>
                  <a:pt x="5783937" y="4095466"/>
                </a:lnTo>
                <a:lnTo>
                  <a:pt x="5780312" y="4086108"/>
                </a:lnTo>
                <a:lnTo>
                  <a:pt x="5779336" y="4082744"/>
                </a:lnTo>
                <a:lnTo>
                  <a:pt x="5758582" y="4063752"/>
                </a:lnTo>
                <a:cubicBezTo>
                  <a:pt x="5745841" y="4051931"/>
                  <a:pt x="5710351" y="4026588"/>
                  <a:pt x="5704525" y="4014535"/>
                </a:cubicBezTo>
                <a:cubicBezTo>
                  <a:pt x="5702270" y="4009870"/>
                  <a:pt x="5710279" y="4006318"/>
                  <a:pt x="5709820" y="3997548"/>
                </a:cubicBezTo>
                <a:cubicBezTo>
                  <a:pt x="5707792" y="3986644"/>
                  <a:pt x="5699751" y="3984542"/>
                  <a:pt x="5687456" y="3972525"/>
                </a:cubicBezTo>
                <a:cubicBezTo>
                  <a:pt x="5678959" y="3961655"/>
                  <a:pt x="5674259" y="3951935"/>
                  <a:pt x="5668017" y="3945730"/>
                </a:cubicBezTo>
                <a:lnTo>
                  <a:pt x="5610988" y="3889419"/>
                </a:lnTo>
                <a:lnTo>
                  <a:pt x="5607440" y="3883545"/>
                </a:lnTo>
                <a:lnTo>
                  <a:pt x="5619380" y="3896827"/>
                </a:lnTo>
                <a:cubicBezTo>
                  <a:pt x="5630973" y="3909629"/>
                  <a:pt x="5642197" y="3920823"/>
                  <a:pt x="5650765" y="3924578"/>
                </a:cubicBezTo>
                <a:cubicBezTo>
                  <a:pt x="5655692" y="3928060"/>
                  <a:pt x="5661476" y="3925494"/>
                  <a:pt x="5665277" y="3926643"/>
                </a:cubicBezTo>
                <a:cubicBezTo>
                  <a:pt x="5670387" y="3930513"/>
                  <a:pt x="5678698" y="3940995"/>
                  <a:pt x="5689183" y="3948149"/>
                </a:cubicBezTo>
                <a:cubicBezTo>
                  <a:pt x="5695425" y="3954354"/>
                  <a:pt x="5728242" y="3980880"/>
                  <a:pt x="5711246" y="3959141"/>
                </a:cubicBezTo>
                <a:cubicBezTo>
                  <a:pt x="5701435" y="3945548"/>
                  <a:pt x="5682226" y="3933764"/>
                  <a:pt x="5676174" y="3927950"/>
                </a:cubicBezTo>
                <a:cubicBezTo>
                  <a:pt x="5669486" y="3921942"/>
                  <a:pt x="5669029" y="3913173"/>
                  <a:pt x="5667903" y="3910839"/>
                </a:cubicBezTo>
                <a:cubicBezTo>
                  <a:pt x="5662530" y="3907555"/>
                  <a:pt x="5658544" y="3906018"/>
                  <a:pt x="5652492" y="3900203"/>
                </a:cubicBezTo>
                <a:cubicBezTo>
                  <a:pt x="5651362" y="3897870"/>
                  <a:pt x="5646664" y="3888151"/>
                  <a:pt x="5644409" y="3883481"/>
                </a:cubicBezTo>
                <a:cubicBezTo>
                  <a:pt x="5639296" y="3879613"/>
                  <a:pt x="5624111" y="3862736"/>
                  <a:pt x="5610686" y="3848384"/>
                </a:cubicBezTo>
                <a:cubicBezTo>
                  <a:pt x="5597264" y="3834035"/>
                  <a:pt x="5563543" y="3798936"/>
                  <a:pt x="5591437" y="3821979"/>
                </a:cubicBezTo>
                <a:lnTo>
                  <a:pt x="5614889" y="3843712"/>
                </a:lnTo>
                <a:lnTo>
                  <a:pt x="5614883" y="3844251"/>
                </a:lnTo>
                <a:cubicBezTo>
                  <a:pt x="5614873" y="3845343"/>
                  <a:pt x="5614867" y="3846025"/>
                  <a:pt x="5614868" y="3845837"/>
                </a:cubicBezTo>
                <a:lnTo>
                  <a:pt x="5614889" y="3843712"/>
                </a:lnTo>
                <a:lnTo>
                  <a:pt x="5629862" y="3857590"/>
                </a:lnTo>
                <a:cubicBezTo>
                  <a:pt x="5642264" y="3870386"/>
                  <a:pt x="5654333" y="3883331"/>
                  <a:pt x="5666287" y="3894085"/>
                </a:cubicBezTo>
                <a:cubicBezTo>
                  <a:pt x="5676340" y="3904263"/>
                  <a:pt x="5687731" y="3913850"/>
                  <a:pt x="5699399" y="3923315"/>
                </a:cubicBezTo>
                <a:lnTo>
                  <a:pt x="5708032" y="3930387"/>
                </a:lnTo>
                <a:lnTo>
                  <a:pt x="5706771" y="3928377"/>
                </a:lnTo>
                <a:lnTo>
                  <a:pt x="5696366" y="3911669"/>
                </a:lnTo>
                <a:lnTo>
                  <a:pt x="5675868" y="3892668"/>
                </a:lnTo>
                <a:cubicBezTo>
                  <a:pt x="5659330" y="3879699"/>
                  <a:pt x="5635235" y="3857803"/>
                  <a:pt x="5659970" y="3867610"/>
                </a:cubicBezTo>
                <a:lnTo>
                  <a:pt x="5675655" y="3878817"/>
                </a:lnTo>
                <a:lnTo>
                  <a:pt x="5652007" y="3842604"/>
                </a:lnTo>
                <a:cubicBezTo>
                  <a:pt x="5632140" y="3812380"/>
                  <a:pt x="5611786" y="3781356"/>
                  <a:pt x="5594313" y="3752044"/>
                </a:cubicBezTo>
                <a:cubicBezTo>
                  <a:pt x="5576511" y="3720550"/>
                  <a:pt x="5602710" y="3757596"/>
                  <a:pt x="5609734" y="3767894"/>
                </a:cubicBezTo>
                <a:cubicBezTo>
                  <a:pt x="5633434" y="3805031"/>
                  <a:pt x="5659713" y="3839819"/>
                  <a:pt x="5682746" y="3872591"/>
                </a:cubicBezTo>
                <a:cubicBezTo>
                  <a:pt x="5692541" y="3885929"/>
                  <a:pt x="5693700" y="3884589"/>
                  <a:pt x="5691485" y="3878312"/>
                </a:cubicBezTo>
                <a:lnTo>
                  <a:pt x="5687126" y="3869255"/>
                </a:lnTo>
                <a:lnTo>
                  <a:pt x="5690186" y="3874862"/>
                </a:lnTo>
                <a:cubicBezTo>
                  <a:pt x="5697250" y="3889819"/>
                  <a:pt x="5702899" y="3903326"/>
                  <a:pt x="5709935" y="3903116"/>
                </a:cubicBezTo>
                <a:lnTo>
                  <a:pt x="5709738" y="3896218"/>
                </a:lnTo>
                <a:lnTo>
                  <a:pt x="5695730" y="3873937"/>
                </a:lnTo>
                <a:cubicBezTo>
                  <a:pt x="5676531" y="3844517"/>
                  <a:pt x="5657567" y="3815607"/>
                  <a:pt x="5639961" y="3786071"/>
                </a:cubicBezTo>
                <a:cubicBezTo>
                  <a:pt x="5621645" y="3761592"/>
                  <a:pt x="5597519" y="3725290"/>
                  <a:pt x="5603122" y="3721017"/>
                </a:cubicBezTo>
                <a:lnTo>
                  <a:pt x="5610300" y="3724439"/>
                </a:lnTo>
                <a:lnTo>
                  <a:pt x="5619356" y="3736474"/>
                </a:lnTo>
                <a:cubicBezTo>
                  <a:pt x="5641272" y="3769575"/>
                  <a:pt x="5656485" y="3802815"/>
                  <a:pt x="5685340" y="3837310"/>
                </a:cubicBezTo>
                <a:cubicBezTo>
                  <a:pt x="5670678" y="3809909"/>
                  <a:pt x="5654177" y="3782849"/>
                  <a:pt x="5636711" y="3755643"/>
                </a:cubicBezTo>
                <a:lnTo>
                  <a:pt x="5618819" y="3728504"/>
                </a:lnTo>
                <a:lnTo>
                  <a:pt x="5619950" y="3729042"/>
                </a:lnTo>
                <a:cubicBezTo>
                  <a:pt x="5647945" y="3755095"/>
                  <a:pt x="5668997" y="3795182"/>
                  <a:pt x="5691341" y="3822875"/>
                </a:cubicBezTo>
                <a:lnTo>
                  <a:pt x="5735980" y="3889385"/>
                </a:lnTo>
                <a:lnTo>
                  <a:pt x="5743858" y="3896608"/>
                </a:lnTo>
                <a:cubicBezTo>
                  <a:pt x="5747340" y="3898705"/>
                  <a:pt x="5749763" y="3898984"/>
                  <a:pt x="5750363" y="3896296"/>
                </a:cubicBezTo>
                <a:lnTo>
                  <a:pt x="5749739" y="3893760"/>
                </a:lnTo>
                <a:lnTo>
                  <a:pt x="5771730" y="3927927"/>
                </a:lnTo>
                <a:cubicBezTo>
                  <a:pt x="5771730" y="3927927"/>
                  <a:pt x="5784306" y="3958149"/>
                  <a:pt x="5791395" y="3952343"/>
                </a:cubicBezTo>
                <a:cubicBezTo>
                  <a:pt x="5793120" y="3947160"/>
                  <a:pt x="5763730" y="3908460"/>
                  <a:pt x="5763396" y="3906274"/>
                </a:cubicBezTo>
                <a:cubicBezTo>
                  <a:pt x="5750982" y="3885377"/>
                  <a:pt x="5738850" y="3865646"/>
                  <a:pt x="5726727" y="3845631"/>
                </a:cubicBezTo>
                <a:lnTo>
                  <a:pt x="5698382" y="3797369"/>
                </a:lnTo>
                <a:lnTo>
                  <a:pt x="5702830" y="3794327"/>
                </a:lnTo>
                <a:lnTo>
                  <a:pt x="5704468" y="3795194"/>
                </a:lnTo>
                <a:lnTo>
                  <a:pt x="5707419" y="3799448"/>
                </a:lnTo>
                <a:cubicBezTo>
                  <a:pt x="5716067" y="3813186"/>
                  <a:pt x="5724177" y="3827864"/>
                  <a:pt x="5725733" y="3829820"/>
                </a:cubicBezTo>
                <a:cubicBezTo>
                  <a:pt x="5753267" y="3875601"/>
                  <a:pt x="5784045" y="3923399"/>
                  <a:pt x="5816098" y="3979568"/>
                </a:cubicBezTo>
                <a:cubicBezTo>
                  <a:pt x="5816098" y="3979568"/>
                  <a:pt x="5833573" y="4008880"/>
                  <a:pt x="5835025" y="4001875"/>
                </a:cubicBezTo>
                <a:lnTo>
                  <a:pt x="5830571" y="3993772"/>
                </a:lnTo>
                <a:lnTo>
                  <a:pt x="5821360" y="3984442"/>
                </a:lnTo>
                <a:cubicBezTo>
                  <a:pt x="5817882" y="3980672"/>
                  <a:pt x="5815319" y="3977500"/>
                  <a:pt x="5814684" y="3975715"/>
                </a:cubicBezTo>
                <a:lnTo>
                  <a:pt x="5819322" y="3975335"/>
                </a:lnTo>
                <a:lnTo>
                  <a:pt x="5817548" y="3972562"/>
                </a:lnTo>
                <a:cubicBezTo>
                  <a:pt x="5818214" y="3976929"/>
                  <a:pt x="5797684" y="3944067"/>
                  <a:pt x="5805436" y="3942631"/>
                </a:cubicBezTo>
                <a:cubicBezTo>
                  <a:pt x="5807885" y="3942177"/>
                  <a:pt x="5825967" y="3975491"/>
                  <a:pt x="5829469" y="3981953"/>
                </a:cubicBezTo>
                <a:lnTo>
                  <a:pt x="5831040" y="3984370"/>
                </a:lnTo>
                <a:lnTo>
                  <a:pt x="5831358" y="3984619"/>
                </a:lnTo>
                <a:lnTo>
                  <a:pt x="5837976" y="3991059"/>
                </a:lnTo>
                <a:lnTo>
                  <a:pt x="5805963" y="3933693"/>
                </a:lnTo>
                <a:cubicBezTo>
                  <a:pt x="5789220" y="3905040"/>
                  <a:pt x="5771777" y="3875911"/>
                  <a:pt x="5754136" y="3845506"/>
                </a:cubicBezTo>
                <a:cubicBezTo>
                  <a:pt x="5754136" y="3845506"/>
                  <a:pt x="5742882" y="3840483"/>
                  <a:pt x="5747112" y="3835209"/>
                </a:cubicBezTo>
                <a:cubicBezTo>
                  <a:pt x="5749635" y="3832497"/>
                  <a:pt x="5766720" y="3859261"/>
                  <a:pt x="5756586" y="3845052"/>
                </a:cubicBezTo>
                <a:cubicBezTo>
                  <a:pt x="5789810" y="3892397"/>
                  <a:pt x="5820469" y="3955931"/>
                  <a:pt x="5855755" y="4000275"/>
                </a:cubicBezTo>
                <a:cubicBezTo>
                  <a:pt x="5832119" y="3947035"/>
                  <a:pt x="5786309" y="3885935"/>
                  <a:pt x="5754144" y="3829039"/>
                </a:cubicBezTo>
                <a:cubicBezTo>
                  <a:pt x="5752588" y="3827084"/>
                  <a:pt x="5749013" y="3820826"/>
                  <a:pt x="5746489" y="3814931"/>
                </a:cubicBezTo>
                <a:lnTo>
                  <a:pt x="5745201" y="3803513"/>
                </a:lnTo>
                <a:lnTo>
                  <a:pt x="5745300" y="3803248"/>
                </a:lnTo>
                <a:lnTo>
                  <a:pt x="5761895" y="3827603"/>
                </a:lnTo>
                <a:cubicBezTo>
                  <a:pt x="5776257" y="3853002"/>
                  <a:pt x="5792932" y="3879844"/>
                  <a:pt x="5809406" y="3902607"/>
                </a:cubicBezTo>
                <a:cubicBezTo>
                  <a:pt x="5810404" y="3909157"/>
                  <a:pt x="5814314" y="3915541"/>
                  <a:pt x="5819877" y="3918999"/>
                </a:cubicBezTo>
                <a:cubicBezTo>
                  <a:pt x="5820210" y="3921182"/>
                  <a:pt x="5818481" y="3926367"/>
                  <a:pt x="5823377" y="3925459"/>
                </a:cubicBezTo>
                <a:cubicBezTo>
                  <a:pt x="5823712" y="3927642"/>
                  <a:pt x="5821984" y="3932827"/>
                  <a:pt x="5826878" y="3931919"/>
                </a:cubicBezTo>
                <a:cubicBezTo>
                  <a:pt x="5826516" y="3929552"/>
                  <a:pt x="5826254" y="3927825"/>
                  <a:pt x="5825776" y="3926743"/>
                </a:cubicBezTo>
                <a:cubicBezTo>
                  <a:pt x="5825295" y="3925664"/>
                  <a:pt x="5824602" y="3925232"/>
                  <a:pt x="5823377" y="3925459"/>
                </a:cubicBezTo>
                <a:cubicBezTo>
                  <a:pt x="5823016" y="3923094"/>
                  <a:pt x="5822753" y="3921366"/>
                  <a:pt x="5822273" y="3920285"/>
                </a:cubicBezTo>
                <a:cubicBezTo>
                  <a:pt x="5821795" y="3919206"/>
                  <a:pt x="5821100" y="3918771"/>
                  <a:pt x="5819877" y="3918999"/>
                </a:cubicBezTo>
                <a:cubicBezTo>
                  <a:pt x="5817958" y="3914677"/>
                  <a:pt x="5816833" y="3911426"/>
                  <a:pt x="5815440" y="3908830"/>
                </a:cubicBezTo>
                <a:cubicBezTo>
                  <a:pt x="5814050" y="3906236"/>
                  <a:pt x="5812392" y="3904296"/>
                  <a:pt x="5809406" y="3902607"/>
                </a:cubicBezTo>
                <a:cubicBezTo>
                  <a:pt x="5798420" y="3881445"/>
                  <a:pt x="5785315" y="3859460"/>
                  <a:pt x="5771475" y="3836771"/>
                </a:cubicBezTo>
                <a:lnTo>
                  <a:pt x="5742287" y="3788483"/>
                </a:lnTo>
                <a:lnTo>
                  <a:pt x="5740305" y="3781897"/>
                </a:lnTo>
                <a:cubicBezTo>
                  <a:pt x="5733979" y="3767075"/>
                  <a:pt x="5723563" y="3748996"/>
                  <a:pt x="5714194" y="3731986"/>
                </a:cubicBezTo>
                <a:cubicBezTo>
                  <a:pt x="5678551" y="3668918"/>
                  <a:pt x="5642139" y="3612476"/>
                  <a:pt x="5597988" y="3553827"/>
                </a:cubicBezTo>
                <a:lnTo>
                  <a:pt x="5591509" y="3545764"/>
                </a:lnTo>
                <a:lnTo>
                  <a:pt x="5565808" y="3507227"/>
                </a:lnTo>
                <a:cubicBezTo>
                  <a:pt x="5552737" y="3488189"/>
                  <a:pt x="5539049" y="3468909"/>
                  <a:pt x="5524285" y="3449102"/>
                </a:cubicBezTo>
                <a:cubicBezTo>
                  <a:pt x="5491388" y="3403943"/>
                  <a:pt x="5463051" y="3372154"/>
                  <a:pt x="5425318" y="3328266"/>
                </a:cubicBezTo>
                <a:lnTo>
                  <a:pt x="5389654" y="3285910"/>
                </a:lnTo>
                <a:lnTo>
                  <a:pt x="5427134" y="3324383"/>
                </a:lnTo>
                <a:cubicBezTo>
                  <a:pt x="5471898" y="3372188"/>
                  <a:pt x="5515523" y="3421029"/>
                  <a:pt x="5557411" y="3471336"/>
                </a:cubicBezTo>
                <a:cubicBezTo>
                  <a:pt x="5612445" y="3536343"/>
                  <a:pt x="5646102" y="3585637"/>
                  <a:pt x="5686673" y="3627183"/>
                </a:cubicBezTo>
                <a:cubicBezTo>
                  <a:pt x="5709346" y="3650399"/>
                  <a:pt x="5772873" y="3768590"/>
                  <a:pt x="5791124" y="3772449"/>
                </a:cubicBezTo>
                <a:cubicBezTo>
                  <a:pt x="5812832" y="3772433"/>
                  <a:pt x="5794459" y="3761033"/>
                  <a:pt x="5790161" y="3749216"/>
                </a:cubicBezTo>
                <a:cubicBezTo>
                  <a:pt x="5786910" y="3729823"/>
                  <a:pt x="5790699" y="3710222"/>
                  <a:pt x="5782943" y="3702279"/>
                </a:cubicBezTo>
                <a:cubicBezTo>
                  <a:pt x="5759781" y="3648901"/>
                  <a:pt x="5700711" y="3588417"/>
                  <a:pt x="5641499" y="3519133"/>
                </a:cubicBezTo>
                <a:cubicBezTo>
                  <a:pt x="5605104" y="3481866"/>
                  <a:pt x="5570852" y="3431961"/>
                  <a:pt x="5537316" y="3390205"/>
                </a:cubicBezTo>
                <a:cubicBezTo>
                  <a:pt x="5465144" y="3308578"/>
                  <a:pt x="5392325" y="3230151"/>
                  <a:pt x="5319422" y="3154401"/>
                </a:cubicBezTo>
                <a:cubicBezTo>
                  <a:pt x="5100715" y="2927146"/>
                  <a:pt x="4881243" y="2723963"/>
                  <a:pt x="4676124" y="2530607"/>
                </a:cubicBezTo>
                <a:cubicBezTo>
                  <a:pt x="4554076" y="2421698"/>
                  <a:pt x="4421655" y="2324417"/>
                  <a:pt x="4296274" y="2226923"/>
                </a:cubicBezTo>
                <a:cubicBezTo>
                  <a:pt x="4171344" y="2121245"/>
                  <a:pt x="4045964" y="2023755"/>
                  <a:pt x="3921159" y="1925616"/>
                </a:cubicBezTo>
                <a:cubicBezTo>
                  <a:pt x="3795899" y="1835666"/>
                  <a:pt x="3677885" y="1722236"/>
                  <a:pt x="3545467" y="1624953"/>
                </a:cubicBezTo>
                <a:lnTo>
                  <a:pt x="3350618" y="1499977"/>
                </a:lnTo>
                <a:lnTo>
                  <a:pt x="3358833" y="1484639"/>
                </a:lnTo>
                <a:lnTo>
                  <a:pt x="3356963" y="1483871"/>
                </a:lnTo>
                <a:cubicBezTo>
                  <a:pt x="3357089" y="1484315"/>
                  <a:pt x="3357943" y="1483525"/>
                  <a:pt x="3359202" y="1482001"/>
                </a:cubicBezTo>
                <a:lnTo>
                  <a:pt x="3362879" y="1477084"/>
                </a:lnTo>
                <a:lnTo>
                  <a:pt x="3366503" y="1470317"/>
                </a:lnTo>
                <a:lnTo>
                  <a:pt x="3536128" y="1584071"/>
                </a:lnTo>
                <a:cubicBezTo>
                  <a:pt x="3798822" y="1769524"/>
                  <a:pt x="4059751" y="1978549"/>
                  <a:pt x="4324962" y="2187092"/>
                </a:cubicBezTo>
                <a:cubicBezTo>
                  <a:pt x="4439728" y="2281128"/>
                  <a:pt x="4564514" y="2378009"/>
                  <a:pt x="4678824" y="2480232"/>
                </a:cubicBezTo>
                <a:cubicBezTo>
                  <a:pt x="4759844" y="2555781"/>
                  <a:pt x="4841585" y="2639482"/>
                  <a:pt x="4922485" y="2707490"/>
                </a:cubicBezTo>
                <a:cubicBezTo>
                  <a:pt x="4992695" y="2767644"/>
                  <a:pt x="5056568" y="2834901"/>
                  <a:pt x="5116775" y="2902266"/>
                </a:cubicBezTo>
                <a:lnTo>
                  <a:pt x="5169417" y="2962313"/>
                </a:lnTo>
                <a:lnTo>
                  <a:pt x="5167771" y="2962432"/>
                </a:lnTo>
                <a:cubicBezTo>
                  <a:pt x="5166535" y="2963270"/>
                  <a:pt x="5166001" y="2964585"/>
                  <a:pt x="5167418" y="2965629"/>
                </a:cubicBezTo>
                <a:lnTo>
                  <a:pt x="5170430" y="2963468"/>
                </a:lnTo>
                <a:lnTo>
                  <a:pt x="5204672" y="3002524"/>
                </a:lnTo>
                <a:cubicBezTo>
                  <a:pt x="5233276" y="3035386"/>
                  <a:pt x="5261299" y="3067404"/>
                  <a:pt x="5289073" y="3097698"/>
                </a:cubicBezTo>
                <a:cubicBezTo>
                  <a:pt x="5366760" y="3184663"/>
                  <a:pt x="5455416" y="3260615"/>
                  <a:pt x="5521767" y="3335971"/>
                </a:cubicBezTo>
                <a:cubicBezTo>
                  <a:pt x="5555898" y="3378337"/>
                  <a:pt x="5593014" y="3423756"/>
                  <a:pt x="5633708" y="3472841"/>
                </a:cubicBezTo>
                <a:cubicBezTo>
                  <a:pt x="5659506" y="3507911"/>
                  <a:pt x="5681828" y="3545597"/>
                  <a:pt x="5703781" y="3560663"/>
                </a:cubicBezTo>
                <a:cubicBezTo>
                  <a:pt x="5715116" y="3572269"/>
                  <a:pt x="5726188" y="3567539"/>
                  <a:pt x="5748140" y="3582604"/>
                </a:cubicBezTo>
                <a:cubicBezTo>
                  <a:pt x="5763057" y="3597879"/>
                  <a:pt x="5770482" y="3621547"/>
                  <a:pt x="5785254" y="3628024"/>
                </a:cubicBezTo>
                <a:cubicBezTo>
                  <a:pt x="5847659" y="3677094"/>
                  <a:pt x="5846391" y="3599172"/>
                  <a:pt x="5809277" y="3553752"/>
                </a:cubicBezTo>
                <a:cubicBezTo>
                  <a:pt x="5827772" y="3572692"/>
                  <a:pt x="5839234" y="3591842"/>
                  <a:pt x="5854272" y="3614656"/>
                </a:cubicBezTo>
                <a:cubicBezTo>
                  <a:pt x="5865730" y="3633805"/>
                  <a:pt x="5891054" y="3675803"/>
                  <a:pt x="5895231" y="3680078"/>
                </a:cubicBezTo>
                <a:cubicBezTo>
                  <a:pt x="5909428" y="3687202"/>
                  <a:pt x="5898301" y="3652325"/>
                  <a:pt x="5898179" y="3644786"/>
                </a:cubicBezTo>
                <a:cubicBezTo>
                  <a:pt x="5897790" y="3620907"/>
                  <a:pt x="5920255" y="3667389"/>
                  <a:pt x="5912829" y="3643720"/>
                </a:cubicBezTo>
                <a:cubicBezTo>
                  <a:pt x="5912707" y="3636179"/>
                  <a:pt x="5905546" y="3628849"/>
                  <a:pt x="5905546" y="3628849"/>
                </a:cubicBezTo>
                <a:cubicBezTo>
                  <a:pt x="5871168" y="3571402"/>
                  <a:pt x="5834631" y="3525335"/>
                  <a:pt x="5804431" y="3472167"/>
                </a:cubicBezTo>
                <a:cubicBezTo>
                  <a:pt x="5789514" y="3456892"/>
                  <a:pt x="5789127" y="3433015"/>
                  <a:pt x="5774086" y="3410200"/>
                </a:cubicBezTo>
                <a:cubicBezTo>
                  <a:pt x="5710805" y="3307089"/>
                  <a:pt x="5611289" y="3212600"/>
                  <a:pt x="5518686" y="3110363"/>
                </a:cubicBezTo>
                <a:cubicBezTo>
                  <a:pt x="5442205" y="3025404"/>
                  <a:pt x="5362336" y="2941403"/>
                  <a:pt x="5279965" y="2858596"/>
                </a:cubicBezTo>
                <a:cubicBezTo>
                  <a:pt x="5207889" y="2786140"/>
                  <a:pt x="5133890" y="2714600"/>
                  <a:pt x="5058563" y="2644134"/>
                </a:cubicBezTo>
                <a:lnTo>
                  <a:pt x="4849742" y="2454784"/>
                </a:lnTo>
                <a:lnTo>
                  <a:pt x="4833543" y="2442891"/>
                </a:lnTo>
                <a:cubicBezTo>
                  <a:pt x="4767435" y="2392171"/>
                  <a:pt x="4701951" y="2341470"/>
                  <a:pt x="4631214" y="2291717"/>
                </a:cubicBezTo>
                <a:cubicBezTo>
                  <a:pt x="4500542" y="2193457"/>
                  <a:pt x="4364872" y="2095034"/>
                  <a:pt x="4218601" y="1989999"/>
                </a:cubicBezTo>
                <a:cubicBezTo>
                  <a:pt x="4092323" y="1907994"/>
                  <a:pt x="3976883" y="1826343"/>
                  <a:pt x="3840139" y="1734150"/>
                </a:cubicBezTo>
                <a:cubicBezTo>
                  <a:pt x="3819702" y="1722739"/>
                  <a:pt x="3759702" y="1676022"/>
                  <a:pt x="3830746" y="1717732"/>
                </a:cubicBezTo>
                <a:cubicBezTo>
                  <a:pt x="3860779" y="1740196"/>
                  <a:pt x="3895783" y="1763719"/>
                  <a:pt x="3926820" y="1781741"/>
                </a:cubicBezTo>
                <a:cubicBezTo>
                  <a:pt x="3982256" y="1816674"/>
                  <a:pt x="4012529" y="1832882"/>
                  <a:pt x="4063132" y="1863182"/>
                </a:cubicBezTo>
                <a:cubicBezTo>
                  <a:pt x="4143805" y="1915050"/>
                  <a:pt x="4229436" y="1990352"/>
                  <a:pt x="4310076" y="2043119"/>
                </a:cubicBezTo>
                <a:cubicBezTo>
                  <a:pt x="4404631" y="2108643"/>
                  <a:pt x="4496018" y="2171046"/>
                  <a:pt x="4593389" y="2239686"/>
                </a:cubicBezTo>
                <a:lnTo>
                  <a:pt x="4633318" y="2268144"/>
                </a:lnTo>
                <a:lnTo>
                  <a:pt x="4595325" y="2235556"/>
                </a:lnTo>
                <a:lnTo>
                  <a:pt x="4478323" y="2139778"/>
                </a:lnTo>
                <a:lnTo>
                  <a:pt x="4295524" y="2008631"/>
                </a:lnTo>
                <a:cubicBezTo>
                  <a:pt x="4119418" y="1875766"/>
                  <a:pt x="3927461" y="1764758"/>
                  <a:pt x="3750546" y="1653347"/>
                </a:cubicBezTo>
                <a:cubicBezTo>
                  <a:pt x="3664272" y="1595028"/>
                  <a:pt x="3574034" y="1531210"/>
                  <a:pt x="3482965" y="1467364"/>
                </a:cubicBezTo>
                <a:cubicBezTo>
                  <a:pt x="3255814" y="1315822"/>
                  <a:pt x="3002606" y="1191168"/>
                  <a:pt x="2748597" y="1065595"/>
                </a:cubicBezTo>
                <a:lnTo>
                  <a:pt x="2689252" y="1042862"/>
                </a:lnTo>
                <a:lnTo>
                  <a:pt x="2965397" y="1211660"/>
                </a:lnTo>
                <a:cubicBezTo>
                  <a:pt x="3067325" y="1275154"/>
                  <a:pt x="3169592" y="1340170"/>
                  <a:pt x="3272625" y="1407363"/>
                </a:cubicBezTo>
                <a:lnTo>
                  <a:pt x="3355753" y="1463109"/>
                </a:lnTo>
                <a:lnTo>
                  <a:pt x="3353488" y="1464887"/>
                </a:lnTo>
                <a:lnTo>
                  <a:pt x="3349719" y="1467488"/>
                </a:lnTo>
                <a:lnTo>
                  <a:pt x="3336404" y="1490283"/>
                </a:lnTo>
                <a:lnTo>
                  <a:pt x="3295348" y="1462208"/>
                </a:lnTo>
                <a:lnTo>
                  <a:pt x="3299040" y="1455724"/>
                </a:lnTo>
                <a:lnTo>
                  <a:pt x="3302273" y="1450035"/>
                </a:lnTo>
                <a:lnTo>
                  <a:pt x="3296499" y="1453663"/>
                </a:lnTo>
                <a:lnTo>
                  <a:pt x="3294394" y="1454722"/>
                </a:lnTo>
                <a:lnTo>
                  <a:pt x="3291455" y="1459545"/>
                </a:lnTo>
                <a:lnTo>
                  <a:pt x="3237134" y="1422397"/>
                </a:lnTo>
                <a:lnTo>
                  <a:pt x="3237154" y="1421131"/>
                </a:lnTo>
                <a:lnTo>
                  <a:pt x="3236315" y="1421838"/>
                </a:lnTo>
                <a:lnTo>
                  <a:pt x="3225604" y="1414513"/>
                </a:lnTo>
                <a:lnTo>
                  <a:pt x="3234361" y="1405818"/>
                </a:lnTo>
                <a:lnTo>
                  <a:pt x="3224876" y="1414016"/>
                </a:lnTo>
                <a:lnTo>
                  <a:pt x="3162916" y="1371645"/>
                </a:lnTo>
                <a:cubicBezTo>
                  <a:pt x="3092880" y="1322174"/>
                  <a:pt x="3037657" y="1281694"/>
                  <a:pt x="2975376" y="1240165"/>
                </a:cubicBezTo>
                <a:cubicBezTo>
                  <a:pt x="2834026" y="1152894"/>
                  <a:pt x="2697218" y="1074289"/>
                  <a:pt x="2560424" y="996624"/>
                </a:cubicBezTo>
                <a:lnTo>
                  <a:pt x="2554450" y="993200"/>
                </a:lnTo>
                <a:lnTo>
                  <a:pt x="2553693" y="992090"/>
                </a:lnTo>
                <a:lnTo>
                  <a:pt x="2552827" y="992268"/>
                </a:lnTo>
                <a:lnTo>
                  <a:pt x="2534605" y="981819"/>
                </a:lnTo>
                <a:lnTo>
                  <a:pt x="2535438" y="981697"/>
                </a:lnTo>
                <a:cubicBezTo>
                  <a:pt x="2533208" y="979153"/>
                  <a:pt x="2528389" y="975332"/>
                  <a:pt x="2525326" y="973244"/>
                </a:cubicBezTo>
                <a:cubicBezTo>
                  <a:pt x="2512719" y="964528"/>
                  <a:pt x="2496020" y="956300"/>
                  <a:pt x="2483416" y="947584"/>
                </a:cubicBezTo>
                <a:cubicBezTo>
                  <a:pt x="2424385" y="909245"/>
                  <a:pt x="2370138" y="877697"/>
                  <a:pt x="2317509" y="843092"/>
                </a:cubicBezTo>
                <a:cubicBezTo>
                  <a:pt x="2243755" y="793837"/>
                  <a:pt x="2165294" y="755367"/>
                  <a:pt x="2092459" y="715815"/>
                </a:cubicBezTo>
                <a:cubicBezTo>
                  <a:pt x="2056713" y="694733"/>
                  <a:pt x="2019164" y="671413"/>
                  <a:pt x="1981299" y="648131"/>
                </a:cubicBezTo>
                <a:cubicBezTo>
                  <a:pt x="1887301" y="593525"/>
                  <a:pt x="1785043" y="552583"/>
                  <a:pt x="1682435" y="511273"/>
                </a:cubicBezTo>
                <a:cubicBezTo>
                  <a:pt x="1665688" y="505913"/>
                  <a:pt x="1649179" y="503055"/>
                  <a:pt x="1634735" y="496444"/>
                </a:cubicBezTo>
                <a:lnTo>
                  <a:pt x="1623094" y="489558"/>
                </a:lnTo>
                <a:lnTo>
                  <a:pt x="1625138" y="487859"/>
                </a:lnTo>
                <a:cubicBezTo>
                  <a:pt x="1641544" y="494690"/>
                  <a:pt x="1656343" y="500487"/>
                  <a:pt x="1655974" y="499559"/>
                </a:cubicBezTo>
                <a:cubicBezTo>
                  <a:pt x="1655789" y="499096"/>
                  <a:pt x="1651817" y="496951"/>
                  <a:pt x="1642356" y="492414"/>
                </a:cubicBezTo>
                <a:lnTo>
                  <a:pt x="1626789" y="485219"/>
                </a:lnTo>
                <a:lnTo>
                  <a:pt x="1626796" y="485206"/>
                </a:lnTo>
                <a:lnTo>
                  <a:pt x="1626665" y="485162"/>
                </a:lnTo>
                <a:lnTo>
                  <a:pt x="1595834" y="470914"/>
                </a:lnTo>
                <a:cubicBezTo>
                  <a:pt x="1598915" y="473203"/>
                  <a:pt x="1606715" y="477384"/>
                  <a:pt x="1613711" y="480687"/>
                </a:cubicBezTo>
                <a:lnTo>
                  <a:pt x="1626665" y="485162"/>
                </a:lnTo>
                <a:lnTo>
                  <a:pt x="1626789" y="485219"/>
                </a:lnTo>
                <a:lnTo>
                  <a:pt x="1625138" y="487859"/>
                </a:lnTo>
                <a:cubicBezTo>
                  <a:pt x="1606552" y="479857"/>
                  <a:pt x="1585846" y="469656"/>
                  <a:pt x="1585615" y="467228"/>
                </a:cubicBezTo>
                <a:cubicBezTo>
                  <a:pt x="1585846" y="469656"/>
                  <a:pt x="1595602" y="468487"/>
                  <a:pt x="1595602" y="468487"/>
                </a:cubicBezTo>
                <a:cubicBezTo>
                  <a:pt x="1601269" y="467810"/>
                  <a:pt x="1595144" y="463635"/>
                  <a:pt x="1603013" y="462695"/>
                </a:cubicBezTo>
                <a:cubicBezTo>
                  <a:pt x="1608910" y="464443"/>
                  <a:pt x="1625380" y="470247"/>
                  <a:pt x="1637485" y="473707"/>
                </a:cubicBezTo>
                <a:cubicBezTo>
                  <a:pt x="1655338" y="479853"/>
                  <a:pt x="1673929" y="486194"/>
                  <a:pt x="1692837" y="492759"/>
                </a:cubicBezTo>
                <a:lnTo>
                  <a:pt x="1740678" y="509796"/>
                </a:lnTo>
                <a:lnTo>
                  <a:pt x="1729178" y="504303"/>
                </a:lnTo>
                <a:cubicBezTo>
                  <a:pt x="1708422" y="496050"/>
                  <a:pt x="1687539" y="489037"/>
                  <a:pt x="1667179" y="482473"/>
                </a:cubicBezTo>
                <a:cubicBezTo>
                  <a:pt x="1626494" y="469751"/>
                  <a:pt x="1583195" y="449571"/>
                  <a:pt x="1540040" y="434281"/>
                </a:cubicBezTo>
                <a:cubicBezTo>
                  <a:pt x="1516749" y="427045"/>
                  <a:pt x="1493786" y="419056"/>
                  <a:pt x="1471587" y="411586"/>
                </a:cubicBezTo>
                <a:cubicBezTo>
                  <a:pt x="1449392" y="404117"/>
                  <a:pt x="1427960" y="397170"/>
                  <a:pt x="1407733" y="392023"/>
                </a:cubicBezTo>
                <a:cubicBezTo>
                  <a:pt x="1405595" y="389619"/>
                  <a:pt x="1403580" y="388530"/>
                  <a:pt x="1401089" y="387857"/>
                </a:cubicBezTo>
                <a:cubicBezTo>
                  <a:pt x="1398599" y="387184"/>
                  <a:pt x="1395631" y="386927"/>
                  <a:pt x="1391582" y="386183"/>
                </a:cubicBezTo>
                <a:cubicBezTo>
                  <a:pt x="1391465" y="384970"/>
                  <a:pt x="1390935" y="384419"/>
                  <a:pt x="1389923" y="384234"/>
                </a:cubicBezTo>
                <a:cubicBezTo>
                  <a:pt x="1388911" y="384048"/>
                  <a:pt x="1387415" y="384227"/>
                  <a:pt x="1385371" y="384473"/>
                </a:cubicBezTo>
                <a:cubicBezTo>
                  <a:pt x="1385252" y="383259"/>
                  <a:pt x="1384722" y="382711"/>
                  <a:pt x="1383710" y="382522"/>
                </a:cubicBezTo>
                <a:cubicBezTo>
                  <a:pt x="1382697" y="382337"/>
                  <a:pt x="1381202" y="382516"/>
                  <a:pt x="1379155" y="382759"/>
                </a:cubicBezTo>
                <a:cubicBezTo>
                  <a:pt x="1379618" y="387613"/>
                  <a:pt x="1383481" y="384696"/>
                  <a:pt x="1385371" y="384473"/>
                </a:cubicBezTo>
                <a:cubicBezTo>
                  <a:pt x="1385828" y="389323"/>
                  <a:pt x="1389692" y="386410"/>
                  <a:pt x="1391582" y="386183"/>
                </a:cubicBezTo>
                <a:cubicBezTo>
                  <a:pt x="1395818" y="390585"/>
                  <a:pt x="1402065" y="392700"/>
                  <a:pt x="1407733" y="392023"/>
                </a:cubicBezTo>
                <a:cubicBezTo>
                  <a:pt x="1430644" y="401962"/>
                  <a:pt x="1456977" y="411084"/>
                  <a:pt x="1481544" y="418371"/>
                </a:cubicBezTo>
                <a:lnTo>
                  <a:pt x="1506027" y="428120"/>
                </a:lnTo>
                <a:cubicBezTo>
                  <a:pt x="1506524" y="433377"/>
                  <a:pt x="1486279" y="428026"/>
                  <a:pt x="1482272" y="426053"/>
                </a:cubicBezTo>
                <a:cubicBezTo>
                  <a:pt x="1427240" y="409729"/>
                  <a:pt x="1365351" y="381546"/>
                  <a:pt x="1315453" y="372377"/>
                </a:cubicBezTo>
                <a:cubicBezTo>
                  <a:pt x="1360873" y="394759"/>
                  <a:pt x="1421027" y="408018"/>
                  <a:pt x="1468422" y="427709"/>
                </a:cubicBezTo>
                <a:cubicBezTo>
                  <a:pt x="1454157" y="421643"/>
                  <a:pt x="1480528" y="431167"/>
                  <a:pt x="1478908" y="434226"/>
                </a:cubicBezTo>
                <a:cubicBezTo>
                  <a:pt x="1475590" y="439529"/>
                  <a:pt x="1468652" y="430135"/>
                  <a:pt x="1468652" y="430135"/>
                </a:cubicBezTo>
                <a:cubicBezTo>
                  <a:pt x="1439130" y="420984"/>
                  <a:pt x="1410713" y="411703"/>
                  <a:pt x="1382863" y="402969"/>
                </a:cubicBezTo>
                <a:lnTo>
                  <a:pt x="1327478" y="386902"/>
                </a:lnTo>
                <a:lnTo>
                  <a:pt x="1334444" y="391563"/>
                </a:lnTo>
                <a:lnTo>
                  <a:pt x="1334729" y="391802"/>
                </a:lnTo>
                <a:lnTo>
                  <a:pt x="1337119" y="392691"/>
                </a:lnTo>
                <a:cubicBezTo>
                  <a:pt x="1343329" y="394402"/>
                  <a:pt x="1375368" y="403251"/>
                  <a:pt x="1375599" y="405678"/>
                </a:cubicBezTo>
                <a:cubicBezTo>
                  <a:pt x="1376326" y="413359"/>
                  <a:pt x="1344058" y="402082"/>
                  <a:pt x="1347835" y="401634"/>
                </a:cubicBezTo>
                <a:lnTo>
                  <a:pt x="1345103" y="400645"/>
                </a:lnTo>
                <a:lnTo>
                  <a:pt x="1345937" y="405122"/>
                </a:lnTo>
                <a:cubicBezTo>
                  <a:pt x="1344301" y="404962"/>
                  <a:pt x="1341045" y="403325"/>
                  <a:pt x="1337064" y="400970"/>
                </a:cubicBezTo>
                <a:lnTo>
                  <a:pt x="1327066" y="394572"/>
                </a:lnTo>
                <a:lnTo>
                  <a:pt x="1319259" y="392370"/>
                </a:lnTo>
                <a:cubicBezTo>
                  <a:pt x="1313824" y="395475"/>
                  <a:pt x="1342399" y="404736"/>
                  <a:pt x="1342399" y="404736"/>
                </a:cubicBezTo>
                <a:cubicBezTo>
                  <a:pt x="1396805" y="421137"/>
                  <a:pt x="1443966" y="438401"/>
                  <a:pt x="1488655" y="453096"/>
                </a:cubicBezTo>
                <a:cubicBezTo>
                  <a:pt x="1492663" y="455073"/>
                  <a:pt x="1545261" y="469233"/>
                  <a:pt x="1544103" y="477141"/>
                </a:cubicBezTo>
                <a:cubicBezTo>
                  <a:pt x="1542673" y="482219"/>
                  <a:pt x="1507972" y="468784"/>
                  <a:pt x="1535964" y="475253"/>
                </a:cubicBezTo>
                <a:cubicBezTo>
                  <a:pt x="1493393" y="462755"/>
                  <a:pt x="1456800" y="449542"/>
                  <a:pt x="1416079" y="436415"/>
                </a:cubicBezTo>
                <a:cubicBezTo>
                  <a:pt x="1414193" y="436643"/>
                  <a:pt x="1374897" y="418437"/>
                  <a:pt x="1371034" y="421351"/>
                </a:cubicBezTo>
                <a:cubicBezTo>
                  <a:pt x="1367988" y="429485"/>
                  <a:pt x="1396105" y="433898"/>
                  <a:pt x="1396105" y="433898"/>
                </a:cubicBezTo>
                <a:cubicBezTo>
                  <a:pt x="1449161" y="452908"/>
                  <a:pt x="1477969" y="464597"/>
                  <a:pt x="1528909" y="481412"/>
                </a:cubicBezTo>
                <a:cubicBezTo>
                  <a:pt x="1532915" y="483388"/>
                  <a:pt x="1581697" y="497593"/>
                  <a:pt x="1580308" y="503077"/>
                </a:cubicBezTo>
                <a:cubicBezTo>
                  <a:pt x="1576444" y="505992"/>
                  <a:pt x="1539357" y="487526"/>
                  <a:pt x="1543363" y="489499"/>
                </a:cubicBezTo>
                <a:cubicBezTo>
                  <a:pt x="1529366" y="486262"/>
                  <a:pt x="1521037" y="482350"/>
                  <a:pt x="1504800" y="478977"/>
                </a:cubicBezTo>
                <a:cubicBezTo>
                  <a:pt x="1503741" y="477876"/>
                  <a:pt x="1502207" y="476833"/>
                  <a:pt x="1500431" y="476125"/>
                </a:cubicBezTo>
                <a:cubicBezTo>
                  <a:pt x="1498652" y="475416"/>
                  <a:pt x="1496627" y="475045"/>
                  <a:pt x="1494580" y="475290"/>
                </a:cubicBezTo>
                <a:cubicBezTo>
                  <a:pt x="1496929" y="479916"/>
                  <a:pt x="1499131" y="479652"/>
                  <a:pt x="1504800" y="478977"/>
                </a:cubicBezTo>
                <a:cubicBezTo>
                  <a:pt x="1525734" y="491604"/>
                  <a:pt x="1549845" y="494040"/>
                  <a:pt x="1570548" y="504242"/>
                </a:cubicBezTo>
                <a:cubicBezTo>
                  <a:pt x="1576444" y="505992"/>
                  <a:pt x="1581265" y="513185"/>
                  <a:pt x="1589596" y="517100"/>
                </a:cubicBezTo>
                <a:lnTo>
                  <a:pt x="1600562" y="522067"/>
                </a:lnTo>
                <a:lnTo>
                  <a:pt x="1592532" y="521187"/>
                </a:lnTo>
                <a:lnTo>
                  <a:pt x="1600788" y="529784"/>
                </a:lnTo>
                <a:lnTo>
                  <a:pt x="1572056" y="518887"/>
                </a:lnTo>
                <a:cubicBezTo>
                  <a:pt x="1545222" y="509109"/>
                  <a:pt x="1518751" y="500210"/>
                  <a:pt x="1492451" y="493129"/>
                </a:cubicBezTo>
                <a:cubicBezTo>
                  <a:pt x="1516240" y="505620"/>
                  <a:pt x="1538064" y="512520"/>
                  <a:pt x="1559692" y="519442"/>
                </a:cubicBezTo>
                <a:lnTo>
                  <a:pt x="1618551" y="543016"/>
                </a:lnTo>
                <a:lnTo>
                  <a:pt x="1628501" y="550138"/>
                </a:lnTo>
                <a:lnTo>
                  <a:pt x="1642097" y="559421"/>
                </a:lnTo>
                <a:lnTo>
                  <a:pt x="1638819" y="559469"/>
                </a:lnTo>
                <a:cubicBezTo>
                  <a:pt x="1581439" y="538518"/>
                  <a:pt x="1532472" y="519016"/>
                  <a:pt x="1479642" y="502427"/>
                </a:cubicBezTo>
                <a:lnTo>
                  <a:pt x="1463665" y="498925"/>
                </a:lnTo>
                <a:lnTo>
                  <a:pt x="1444407" y="488029"/>
                </a:lnTo>
                <a:cubicBezTo>
                  <a:pt x="1428904" y="480010"/>
                  <a:pt x="1437166" y="487574"/>
                  <a:pt x="1453440" y="500645"/>
                </a:cubicBezTo>
                <a:lnTo>
                  <a:pt x="1475644" y="518212"/>
                </a:lnTo>
                <a:lnTo>
                  <a:pt x="1460505" y="512550"/>
                </a:lnTo>
                <a:lnTo>
                  <a:pt x="1473659" y="524604"/>
                </a:lnTo>
                <a:cubicBezTo>
                  <a:pt x="1487893" y="545557"/>
                  <a:pt x="1463815" y="528199"/>
                  <a:pt x="1448992" y="515775"/>
                </a:cubicBezTo>
                <a:lnTo>
                  <a:pt x="1428199" y="501106"/>
                </a:lnTo>
                <a:lnTo>
                  <a:pt x="1411802" y="495405"/>
                </a:lnTo>
                <a:lnTo>
                  <a:pt x="1409827" y="494708"/>
                </a:lnTo>
                <a:lnTo>
                  <a:pt x="1417814" y="501119"/>
                </a:lnTo>
                <a:cubicBezTo>
                  <a:pt x="1428532" y="509806"/>
                  <a:pt x="1439282" y="518200"/>
                  <a:pt x="1450189" y="525183"/>
                </a:cubicBezTo>
                <a:cubicBezTo>
                  <a:pt x="1462046" y="533822"/>
                  <a:pt x="1475742" y="542027"/>
                  <a:pt x="1489399" y="550580"/>
                </a:cubicBezTo>
                <a:lnTo>
                  <a:pt x="1516864" y="569971"/>
                </a:lnTo>
                <a:lnTo>
                  <a:pt x="1504150" y="567845"/>
                </a:lnTo>
                <a:lnTo>
                  <a:pt x="1501757" y="566428"/>
                </a:lnTo>
                <a:cubicBezTo>
                  <a:pt x="1486561" y="557290"/>
                  <a:pt x="1468842" y="547115"/>
                  <a:pt x="1464375" y="543238"/>
                </a:cubicBezTo>
                <a:cubicBezTo>
                  <a:pt x="1459957" y="542264"/>
                  <a:pt x="1450752" y="540225"/>
                  <a:pt x="1448542" y="539737"/>
                </a:cubicBezTo>
                <a:cubicBezTo>
                  <a:pt x="1442232" y="535455"/>
                  <a:pt x="1439974" y="532067"/>
                  <a:pt x="1435926" y="527800"/>
                </a:cubicBezTo>
                <a:cubicBezTo>
                  <a:pt x="1433719" y="527312"/>
                  <a:pt x="1426348" y="529048"/>
                  <a:pt x="1419726" y="524219"/>
                </a:cubicBezTo>
                <a:cubicBezTo>
                  <a:pt x="1413417" y="519933"/>
                  <a:pt x="1398915" y="504696"/>
                  <a:pt x="1385242" y="498785"/>
                </a:cubicBezTo>
                <a:cubicBezTo>
                  <a:pt x="1379694" y="496113"/>
                  <a:pt x="1377410" y="495639"/>
                  <a:pt x="1377212" y="496496"/>
                </a:cubicBezTo>
                <a:lnTo>
                  <a:pt x="1379662" y="499617"/>
                </a:lnTo>
                <a:lnTo>
                  <a:pt x="1362656" y="487264"/>
                </a:lnTo>
                <a:cubicBezTo>
                  <a:pt x="1357462" y="483855"/>
                  <a:pt x="1353244" y="481620"/>
                  <a:pt x="1351339" y="481835"/>
                </a:cubicBezTo>
                <a:cubicBezTo>
                  <a:pt x="1340846" y="485919"/>
                  <a:pt x="1369837" y="500776"/>
                  <a:pt x="1369837" y="500776"/>
                </a:cubicBezTo>
                <a:cubicBezTo>
                  <a:pt x="1375468" y="504378"/>
                  <a:pt x="1384963" y="511089"/>
                  <a:pt x="1395530" y="518841"/>
                </a:cubicBezTo>
                <a:lnTo>
                  <a:pt x="1425964" y="541860"/>
                </a:lnTo>
                <a:lnTo>
                  <a:pt x="1428801" y="547397"/>
                </a:lnTo>
                <a:cubicBezTo>
                  <a:pt x="1431413" y="550981"/>
                  <a:pt x="1435729" y="554735"/>
                  <a:pt x="1441077" y="558563"/>
                </a:cubicBezTo>
                <a:lnTo>
                  <a:pt x="1446040" y="561693"/>
                </a:lnTo>
                <a:lnTo>
                  <a:pt x="1444150" y="560804"/>
                </a:lnTo>
                <a:lnTo>
                  <a:pt x="1438565" y="557419"/>
                </a:lnTo>
                <a:lnTo>
                  <a:pt x="1407030" y="536324"/>
                </a:lnTo>
                <a:cubicBezTo>
                  <a:pt x="1403693" y="534142"/>
                  <a:pt x="1399721" y="532542"/>
                  <a:pt x="1395198" y="530819"/>
                </a:cubicBezTo>
                <a:lnTo>
                  <a:pt x="1393910" y="530290"/>
                </a:lnTo>
                <a:lnTo>
                  <a:pt x="1378746" y="521020"/>
                </a:lnTo>
                <a:lnTo>
                  <a:pt x="1365663" y="513592"/>
                </a:lnTo>
                <a:lnTo>
                  <a:pt x="1365634" y="513571"/>
                </a:lnTo>
                <a:lnTo>
                  <a:pt x="1365614" y="513566"/>
                </a:lnTo>
                <a:lnTo>
                  <a:pt x="1319156" y="487190"/>
                </a:lnTo>
                <a:cubicBezTo>
                  <a:pt x="1307943" y="483123"/>
                  <a:pt x="1271197" y="460325"/>
                  <a:pt x="1271197" y="460325"/>
                </a:cubicBezTo>
                <a:lnTo>
                  <a:pt x="1274357" y="470898"/>
                </a:lnTo>
                <a:lnTo>
                  <a:pt x="1266128" y="465010"/>
                </a:lnTo>
                <a:lnTo>
                  <a:pt x="1263101" y="464918"/>
                </a:lnTo>
                <a:lnTo>
                  <a:pt x="1254459" y="463807"/>
                </a:lnTo>
                <a:lnTo>
                  <a:pt x="1261008" y="468829"/>
                </a:lnTo>
                <a:cubicBezTo>
                  <a:pt x="1292523" y="492583"/>
                  <a:pt x="1324867" y="516942"/>
                  <a:pt x="1359349" y="544059"/>
                </a:cubicBezTo>
                <a:cubicBezTo>
                  <a:pt x="1362505" y="546199"/>
                  <a:pt x="1367799" y="550260"/>
                  <a:pt x="1374484" y="555406"/>
                </a:cubicBezTo>
                <a:lnTo>
                  <a:pt x="1392419" y="569082"/>
                </a:lnTo>
                <a:lnTo>
                  <a:pt x="1413276" y="588048"/>
                </a:lnTo>
                <a:lnTo>
                  <a:pt x="1422913" y="595936"/>
                </a:lnTo>
                <a:lnTo>
                  <a:pt x="1416579" y="593035"/>
                </a:lnTo>
                <a:cubicBezTo>
                  <a:pt x="1416572" y="594524"/>
                  <a:pt x="1439430" y="610136"/>
                  <a:pt x="1442507" y="612981"/>
                </a:cubicBezTo>
                <a:cubicBezTo>
                  <a:pt x="1444763" y="616369"/>
                  <a:pt x="1450061" y="629569"/>
                  <a:pt x="1447533" y="631898"/>
                </a:cubicBezTo>
                <a:cubicBezTo>
                  <a:pt x="1445325" y="631409"/>
                  <a:pt x="1391229" y="592495"/>
                  <a:pt x="1384549" y="588129"/>
                </a:cubicBezTo>
                <a:cubicBezTo>
                  <a:pt x="1367148" y="578507"/>
                  <a:pt x="1351635" y="568816"/>
                  <a:pt x="1338331" y="562984"/>
                </a:cubicBezTo>
                <a:cubicBezTo>
                  <a:pt x="1336121" y="562497"/>
                  <a:pt x="1328809" y="563765"/>
                  <a:pt x="1326595" y="563276"/>
                </a:cubicBezTo>
                <a:cubicBezTo>
                  <a:pt x="1306297" y="555899"/>
                  <a:pt x="1282346" y="520766"/>
                  <a:pt x="1279128" y="529197"/>
                </a:cubicBezTo>
                <a:cubicBezTo>
                  <a:pt x="1279128" y="529197"/>
                  <a:pt x="1285116" y="536294"/>
                  <a:pt x="1288897" y="542906"/>
                </a:cubicBezTo>
                <a:cubicBezTo>
                  <a:pt x="1292211" y="545321"/>
                  <a:pt x="1294981" y="547499"/>
                  <a:pt x="1295303" y="547571"/>
                </a:cubicBezTo>
                <a:cubicBezTo>
                  <a:pt x="1295463" y="547605"/>
                  <a:pt x="1295012" y="547115"/>
                  <a:pt x="1293711" y="545866"/>
                </a:cubicBezTo>
                <a:lnTo>
                  <a:pt x="1292375" y="544619"/>
                </a:lnTo>
                <a:lnTo>
                  <a:pt x="1295110" y="545966"/>
                </a:lnTo>
                <a:cubicBezTo>
                  <a:pt x="1296717" y="547162"/>
                  <a:pt x="1297729" y="548227"/>
                  <a:pt x="1297729" y="548227"/>
                </a:cubicBezTo>
                <a:cubicBezTo>
                  <a:pt x="1297729" y="548227"/>
                  <a:pt x="1296771" y="556677"/>
                  <a:pt x="1301185" y="561020"/>
                </a:cubicBezTo>
                <a:cubicBezTo>
                  <a:pt x="1305311" y="566265"/>
                  <a:pt x="1314484" y="572746"/>
                  <a:pt x="1323698" y="578876"/>
                </a:cubicBezTo>
                <a:lnTo>
                  <a:pt x="1338144" y="588870"/>
                </a:lnTo>
                <a:lnTo>
                  <a:pt x="1328966" y="589770"/>
                </a:lnTo>
                <a:cubicBezTo>
                  <a:pt x="1325347" y="590312"/>
                  <a:pt x="1321483" y="590876"/>
                  <a:pt x="1317608" y="590902"/>
                </a:cubicBezTo>
                <a:lnTo>
                  <a:pt x="1315994" y="590608"/>
                </a:lnTo>
                <a:lnTo>
                  <a:pt x="1273148" y="561975"/>
                </a:lnTo>
                <a:lnTo>
                  <a:pt x="1205559" y="511521"/>
                </a:lnTo>
                <a:lnTo>
                  <a:pt x="1199811" y="510512"/>
                </a:lnTo>
                <a:lnTo>
                  <a:pt x="1186503" y="507289"/>
                </a:lnTo>
                <a:lnTo>
                  <a:pt x="1206783" y="524736"/>
                </a:lnTo>
                <a:lnTo>
                  <a:pt x="1185059" y="511198"/>
                </a:lnTo>
                <a:lnTo>
                  <a:pt x="1183076" y="517420"/>
                </a:lnTo>
                <a:lnTo>
                  <a:pt x="1174724" y="514674"/>
                </a:lnTo>
                <a:lnTo>
                  <a:pt x="1194220" y="530472"/>
                </a:lnTo>
                <a:lnTo>
                  <a:pt x="1200945" y="534318"/>
                </a:lnTo>
                <a:cubicBezTo>
                  <a:pt x="1203170" y="535438"/>
                  <a:pt x="1204567" y="535910"/>
                  <a:pt x="1204510" y="535304"/>
                </a:cubicBezTo>
                <a:lnTo>
                  <a:pt x="1202620" y="537280"/>
                </a:lnTo>
                <a:lnTo>
                  <a:pt x="1228704" y="558416"/>
                </a:lnTo>
                <a:lnTo>
                  <a:pt x="1237922" y="561999"/>
                </a:lnTo>
                <a:lnTo>
                  <a:pt x="1239978" y="562696"/>
                </a:lnTo>
                <a:lnTo>
                  <a:pt x="1228379" y="567277"/>
                </a:lnTo>
                <a:lnTo>
                  <a:pt x="1226371" y="567916"/>
                </a:lnTo>
                <a:lnTo>
                  <a:pt x="1226000" y="567291"/>
                </a:lnTo>
                <a:cubicBezTo>
                  <a:pt x="1225494" y="567857"/>
                  <a:pt x="1225504" y="568079"/>
                  <a:pt x="1225936" y="568049"/>
                </a:cubicBezTo>
                <a:lnTo>
                  <a:pt x="1226371" y="567916"/>
                </a:lnTo>
                <a:lnTo>
                  <a:pt x="1227558" y="569895"/>
                </a:lnTo>
                <a:cubicBezTo>
                  <a:pt x="1231004" y="575672"/>
                  <a:pt x="1239475" y="589965"/>
                  <a:pt x="1245909" y="601609"/>
                </a:cubicBezTo>
                <a:lnTo>
                  <a:pt x="1249226" y="608063"/>
                </a:lnTo>
                <a:lnTo>
                  <a:pt x="1270382" y="621176"/>
                </a:lnTo>
                <a:cubicBezTo>
                  <a:pt x="1280828" y="628259"/>
                  <a:pt x="1288867" y="634615"/>
                  <a:pt x="1292276" y="639348"/>
                </a:cubicBezTo>
                <a:lnTo>
                  <a:pt x="1274329" y="633355"/>
                </a:lnTo>
                <a:lnTo>
                  <a:pt x="1291821" y="643028"/>
                </a:lnTo>
                <a:lnTo>
                  <a:pt x="1294432" y="644471"/>
                </a:lnTo>
                <a:cubicBezTo>
                  <a:pt x="1303161" y="649084"/>
                  <a:pt x="1312334" y="653917"/>
                  <a:pt x="1321365" y="659230"/>
                </a:cubicBezTo>
                <a:lnTo>
                  <a:pt x="1334170" y="667868"/>
                </a:lnTo>
                <a:lnTo>
                  <a:pt x="1347969" y="684450"/>
                </a:lnTo>
                <a:cubicBezTo>
                  <a:pt x="1353956" y="694917"/>
                  <a:pt x="1337565" y="673005"/>
                  <a:pt x="1338762" y="682412"/>
                </a:cubicBezTo>
                <a:cubicBezTo>
                  <a:pt x="1339964" y="691821"/>
                  <a:pt x="1362471" y="699687"/>
                  <a:pt x="1371038" y="707357"/>
                </a:cubicBezTo>
                <a:cubicBezTo>
                  <a:pt x="1382084" y="713171"/>
                  <a:pt x="1395389" y="719001"/>
                  <a:pt x="1405845" y="729975"/>
                </a:cubicBezTo>
                <a:cubicBezTo>
                  <a:pt x="1405845" y="729975"/>
                  <a:pt x="1405673" y="731501"/>
                  <a:pt x="1405736" y="733438"/>
                </a:cubicBezTo>
                <a:lnTo>
                  <a:pt x="1406804" y="738292"/>
                </a:lnTo>
                <a:lnTo>
                  <a:pt x="1395918" y="733872"/>
                </a:lnTo>
                <a:cubicBezTo>
                  <a:pt x="1384714" y="730433"/>
                  <a:pt x="1374703" y="727904"/>
                  <a:pt x="1363788" y="724295"/>
                </a:cubicBezTo>
                <a:lnTo>
                  <a:pt x="1351419" y="719018"/>
                </a:lnTo>
                <a:lnTo>
                  <a:pt x="1322499" y="702693"/>
                </a:lnTo>
                <a:lnTo>
                  <a:pt x="1290633" y="684978"/>
                </a:lnTo>
                <a:lnTo>
                  <a:pt x="1283277" y="680167"/>
                </a:lnTo>
                <a:lnTo>
                  <a:pt x="1273802" y="673420"/>
                </a:lnTo>
                <a:lnTo>
                  <a:pt x="1268389" y="667865"/>
                </a:lnTo>
                <a:cubicBezTo>
                  <a:pt x="1266497" y="666633"/>
                  <a:pt x="1265120" y="666294"/>
                  <a:pt x="1264390" y="666574"/>
                </a:cubicBezTo>
                <a:lnTo>
                  <a:pt x="1264455" y="666768"/>
                </a:lnTo>
                <a:lnTo>
                  <a:pt x="1263541" y="666118"/>
                </a:lnTo>
                <a:cubicBezTo>
                  <a:pt x="1257689" y="662460"/>
                  <a:pt x="1252736" y="660170"/>
                  <a:pt x="1249220" y="660276"/>
                </a:cubicBezTo>
                <a:lnTo>
                  <a:pt x="1251000" y="663200"/>
                </a:lnTo>
                <a:lnTo>
                  <a:pt x="1271842" y="675452"/>
                </a:lnTo>
                <a:cubicBezTo>
                  <a:pt x="1271842" y="675452"/>
                  <a:pt x="1271484" y="678337"/>
                  <a:pt x="1271669" y="681968"/>
                </a:cubicBezTo>
                <a:lnTo>
                  <a:pt x="1272446" y="684777"/>
                </a:lnTo>
                <a:lnTo>
                  <a:pt x="1282914" y="692691"/>
                </a:lnTo>
                <a:cubicBezTo>
                  <a:pt x="1286970" y="695226"/>
                  <a:pt x="1289699" y="696165"/>
                  <a:pt x="1289668" y="694281"/>
                </a:cubicBezTo>
                <a:lnTo>
                  <a:pt x="1282446" y="697675"/>
                </a:lnTo>
                <a:lnTo>
                  <a:pt x="1290599" y="702640"/>
                </a:lnTo>
                <a:cubicBezTo>
                  <a:pt x="1313218" y="716015"/>
                  <a:pt x="1351346" y="737772"/>
                  <a:pt x="1362640" y="743318"/>
                </a:cubicBezTo>
                <a:cubicBezTo>
                  <a:pt x="1429113" y="797159"/>
                  <a:pt x="1307054" y="730598"/>
                  <a:pt x="1282071" y="721899"/>
                </a:cubicBezTo>
                <a:cubicBezTo>
                  <a:pt x="1259953" y="710423"/>
                  <a:pt x="1240497" y="699521"/>
                  <a:pt x="1223983" y="691148"/>
                </a:cubicBezTo>
                <a:lnTo>
                  <a:pt x="1184918" y="676094"/>
                </a:lnTo>
                <a:lnTo>
                  <a:pt x="1183784" y="677309"/>
                </a:lnTo>
                <a:cubicBezTo>
                  <a:pt x="1181877" y="677524"/>
                  <a:pt x="1177483" y="675570"/>
                  <a:pt x="1171965" y="672524"/>
                </a:cubicBezTo>
                <a:lnTo>
                  <a:pt x="1164913" y="668215"/>
                </a:lnTo>
                <a:lnTo>
                  <a:pt x="1133142" y="655678"/>
                </a:lnTo>
                <a:lnTo>
                  <a:pt x="1137231" y="666040"/>
                </a:lnTo>
                <a:lnTo>
                  <a:pt x="1157197" y="685145"/>
                </a:lnTo>
                <a:lnTo>
                  <a:pt x="1165877" y="689485"/>
                </a:lnTo>
                <a:cubicBezTo>
                  <a:pt x="1195881" y="705156"/>
                  <a:pt x="1230788" y="715158"/>
                  <a:pt x="1248723" y="740068"/>
                </a:cubicBezTo>
                <a:cubicBezTo>
                  <a:pt x="1252370" y="751372"/>
                  <a:pt x="1251712" y="756699"/>
                  <a:pt x="1260871" y="764219"/>
                </a:cubicBezTo>
                <a:cubicBezTo>
                  <a:pt x="1284535" y="783567"/>
                  <a:pt x="1321586" y="783025"/>
                  <a:pt x="1350215" y="803026"/>
                </a:cubicBezTo>
                <a:cubicBezTo>
                  <a:pt x="1348355" y="802782"/>
                  <a:pt x="1345900" y="806390"/>
                  <a:pt x="1343861" y="811039"/>
                </a:cubicBezTo>
                <a:lnTo>
                  <a:pt x="1341246" y="820716"/>
                </a:lnTo>
                <a:lnTo>
                  <a:pt x="1337227" y="819207"/>
                </a:lnTo>
                <a:cubicBezTo>
                  <a:pt x="1336123" y="818963"/>
                  <a:pt x="1336852" y="820447"/>
                  <a:pt x="1338612" y="822771"/>
                </a:cubicBezTo>
                <a:lnTo>
                  <a:pt x="1339905" y="824234"/>
                </a:lnTo>
                <a:lnTo>
                  <a:pt x="1340260" y="824379"/>
                </a:lnTo>
                <a:lnTo>
                  <a:pt x="1340017" y="825281"/>
                </a:lnTo>
                <a:lnTo>
                  <a:pt x="1340533" y="826581"/>
                </a:lnTo>
                <a:lnTo>
                  <a:pt x="1374686" y="847203"/>
                </a:lnTo>
                <a:lnTo>
                  <a:pt x="1354252" y="842098"/>
                </a:lnTo>
                <a:lnTo>
                  <a:pt x="1358055" y="843941"/>
                </a:lnTo>
                <a:lnTo>
                  <a:pt x="1308709" y="827581"/>
                </a:lnTo>
                <a:cubicBezTo>
                  <a:pt x="1286512" y="820113"/>
                  <a:pt x="1265080" y="813167"/>
                  <a:pt x="1244854" y="808018"/>
                </a:cubicBezTo>
                <a:cubicBezTo>
                  <a:pt x="1242716" y="805614"/>
                  <a:pt x="1240706" y="804526"/>
                  <a:pt x="1238213" y="803852"/>
                </a:cubicBezTo>
                <a:cubicBezTo>
                  <a:pt x="1235720" y="803179"/>
                  <a:pt x="1232752" y="802921"/>
                  <a:pt x="1228700" y="802178"/>
                </a:cubicBezTo>
                <a:cubicBezTo>
                  <a:pt x="1228586" y="800965"/>
                  <a:pt x="1228056" y="800414"/>
                  <a:pt x="1227044" y="800229"/>
                </a:cubicBezTo>
                <a:cubicBezTo>
                  <a:pt x="1226031" y="800044"/>
                  <a:pt x="1224537" y="800224"/>
                  <a:pt x="1222492" y="800468"/>
                </a:cubicBezTo>
                <a:cubicBezTo>
                  <a:pt x="1222376" y="799253"/>
                  <a:pt x="1221845" y="798703"/>
                  <a:pt x="1220834" y="798518"/>
                </a:cubicBezTo>
                <a:cubicBezTo>
                  <a:pt x="1219819" y="798333"/>
                  <a:pt x="1218326" y="798512"/>
                  <a:pt x="1216277" y="798755"/>
                </a:cubicBezTo>
                <a:cubicBezTo>
                  <a:pt x="1216739" y="803607"/>
                  <a:pt x="1220601" y="800693"/>
                  <a:pt x="1222492" y="800468"/>
                </a:cubicBezTo>
                <a:cubicBezTo>
                  <a:pt x="1222949" y="805318"/>
                  <a:pt x="1226813" y="802406"/>
                  <a:pt x="1228700" y="802178"/>
                </a:cubicBezTo>
                <a:cubicBezTo>
                  <a:pt x="1232939" y="806579"/>
                  <a:pt x="1239190" y="808695"/>
                  <a:pt x="1244854" y="808018"/>
                </a:cubicBezTo>
                <a:cubicBezTo>
                  <a:pt x="1267762" y="817956"/>
                  <a:pt x="1294098" y="827079"/>
                  <a:pt x="1318665" y="834365"/>
                </a:cubicBezTo>
                <a:lnTo>
                  <a:pt x="1343148" y="844116"/>
                </a:lnTo>
                <a:cubicBezTo>
                  <a:pt x="1343275" y="845433"/>
                  <a:pt x="1342102" y="846084"/>
                  <a:pt x="1340211" y="846288"/>
                </a:cubicBezTo>
                <a:lnTo>
                  <a:pt x="1339117" y="846214"/>
                </a:lnTo>
                <a:lnTo>
                  <a:pt x="1331305" y="843464"/>
                </a:lnTo>
                <a:lnTo>
                  <a:pt x="1334249" y="845494"/>
                </a:lnTo>
                <a:lnTo>
                  <a:pt x="1334900" y="845927"/>
                </a:lnTo>
                <a:lnTo>
                  <a:pt x="1332961" y="845794"/>
                </a:lnTo>
                <a:cubicBezTo>
                  <a:pt x="1327461" y="844866"/>
                  <a:pt x="1321396" y="843035"/>
                  <a:pt x="1319395" y="842050"/>
                </a:cubicBezTo>
                <a:cubicBezTo>
                  <a:pt x="1264362" y="825725"/>
                  <a:pt x="1202475" y="797544"/>
                  <a:pt x="1152576" y="788375"/>
                </a:cubicBezTo>
                <a:cubicBezTo>
                  <a:pt x="1197996" y="810753"/>
                  <a:pt x="1258148" y="824013"/>
                  <a:pt x="1305541" y="843702"/>
                </a:cubicBezTo>
                <a:cubicBezTo>
                  <a:pt x="1291276" y="837639"/>
                  <a:pt x="1317652" y="847163"/>
                  <a:pt x="1316032" y="850221"/>
                </a:cubicBezTo>
                <a:cubicBezTo>
                  <a:pt x="1312712" y="855523"/>
                  <a:pt x="1305773" y="846128"/>
                  <a:pt x="1305773" y="846128"/>
                </a:cubicBezTo>
                <a:cubicBezTo>
                  <a:pt x="1276254" y="836982"/>
                  <a:pt x="1247833" y="827699"/>
                  <a:pt x="1219986" y="818962"/>
                </a:cubicBezTo>
                <a:lnTo>
                  <a:pt x="1164602" y="802898"/>
                </a:lnTo>
                <a:lnTo>
                  <a:pt x="1171567" y="807560"/>
                </a:lnTo>
                <a:lnTo>
                  <a:pt x="1171852" y="807798"/>
                </a:lnTo>
                <a:lnTo>
                  <a:pt x="1174239" y="808686"/>
                </a:lnTo>
                <a:cubicBezTo>
                  <a:pt x="1180454" y="810398"/>
                  <a:pt x="1212491" y="819246"/>
                  <a:pt x="1212722" y="821671"/>
                </a:cubicBezTo>
                <a:cubicBezTo>
                  <a:pt x="1213449" y="829356"/>
                  <a:pt x="1181182" y="818079"/>
                  <a:pt x="1184958" y="817628"/>
                </a:cubicBezTo>
                <a:lnTo>
                  <a:pt x="1182226" y="816640"/>
                </a:lnTo>
                <a:lnTo>
                  <a:pt x="1183058" y="821117"/>
                </a:lnTo>
                <a:cubicBezTo>
                  <a:pt x="1181424" y="820958"/>
                  <a:pt x="1178164" y="819320"/>
                  <a:pt x="1174185" y="816964"/>
                </a:cubicBezTo>
                <a:lnTo>
                  <a:pt x="1164190" y="810568"/>
                </a:lnTo>
                <a:lnTo>
                  <a:pt x="1156382" y="808369"/>
                </a:lnTo>
                <a:cubicBezTo>
                  <a:pt x="1150945" y="811469"/>
                  <a:pt x="1179519" y="820730"/>
                  <a:pt x="1179519" y="820730"/>
                </a:cubicBezTo>
                <a:cubicBezTo>
                  <a:pt x="1233924" y="837130"/>
                  <a:pt x="1281087" y="854396"/>
                  <a:pt x="1325779" y="869092"/>
                </a:cubicBezTo>
                <a:cubicBezTo>
                  <a:pt x="1327282" y="869833"/>
                  <a:pt x="1335617" y="872286"/>
                  <a:pt x="1345388" y="875483"/>
                </a:cubicBezTo>
                <a:lnTo>
                  <a:pt x="1353110" y="878101"/>
                </a:lnTo>
                <a:lnTo>
                  <a:pt x="1352511" y="878345"/>
                </a:lnTo>
                <a:cubicBezTo>
                  <a:pt x="1350482" y="879190"/>
                  <a:pt x="1348371" y="880123"/>
                  <a:pt x="1346746" y="881048"/>
                </a:cubicBezTo>
                <a:lnTo>
                  <a:pt x="1345250" y="882441"/>
                </a:lnTo>
                <a:lnTo>
                  <a:pt x="1312449" y="872066"/>
                </a:lnTo>
                <a:lnTo>
                  <a:pt x="1286493" y="863454"/>
                </a:lnTo>
                <a:lnTo>
                  <a:pt x="1275987" y="857725"/>
                </a:lnTo>
                <a:lnTo>
                  <a:pt x="1268181" y="857381"/>
                </a:lnTo>
                <a:lnTo>
                  <a:pt x="1253202" y="852410"/>
                </a:lnTo>
                <a:cubicBezTo>
                  <a:pt x="1251313" y="852637"/>
                  <a:pt x="1212021" y="834434"/>
                  <a:pt x="1208156" y="837346"/>
                </a:cubicBezTo>
                <a:cubicBezTo>
                  <a:pt x="1206632" y="841413"/>
                  <a:pt x="1212899" y="844550"/>
                  <a:pt x="1219547" y="846670"/>
                </a:cubicBezTo>
                <a:lnTo>
                  <a:pt x="1222253" y="847366"/>
                </a:lnTo>
                <a:lnTo>
                  <a:pt x="1225881" y="850683"/>
                </a:lnTo>
                <a:cubicBezTo>
                  <a:pt x="1233976" y="857200"/>
                  <a:pt x="1247412" y="866516"/>
                  <a:pt x="1249717" y="868651"/>
                </a:cubicBezTo>
                <a:cubicBezTo>
                  <a:pt x="1258984" y="875153"/>
                  <a:pt x="1266166" y="880441"/>
                  <a:pt x="1272379" y="885191"/>
                </a:cubicBezTo>
                <a:lnTo>
                  <a:pt x="1275589" y="887735"/>
                </a:lnTo>
                <a:lnTo>
                  <a:pt x="1304259" y="898260"/>
                </a:lnTo>
                <a:lnTo>
                  <a:pt x="1271910" y="879336"/>
                </a:lnTo>
                <a:cubicBezTo>
                  <a:pt x="1268714" y="877545"/>
                  <a:pt x="1263110" y="873125"/>
                  <a:pt x="1256653" y="867994"/>
                </a:cubicBezTo>
                <a:lnTo>
                  <a:pt x="1253897" y="865880"/>
                </a:lnTo>
                <a:lnTo>
                  <a:pt x="1275935" y="876929"/>
                </a:lnTo>
                <a:cubicBezTo>
                  <a:pt x="1294398" y="885670"/>
                  <a:pt x="1312942" y="893745"/>
                  <a:pt x="1312942" y="893745"/>
                </a:cubicBezTo>
                <a:lnTo>
                  <a:pt x="1341806" y="907258"/>
                </a:lnTo>
                <a:lnTo>
                  <a:pt x="1344133" y="910964"/>
                </a:lnTo>
                <a:lnTo>
                  <a:pt x="1347703" y="914252"/>
                </a:lnTo>
                <a:lnTo>
                  <a:pt x="1352137" y="915886"/>
                </a:lnTo>
                <a:lnTo>
                  <a:pt x="1329573" y="909124"/>
                </a:lnTo>
                <a:lnTo>
                  <a:pt x="1374633" y="927727"/>
                </a:lnTo>
                <a:lnTo>
                  <a:pt x="1363617" y="924333"/>
                </a:lnTo>
                <a:lnTo>
                  <a:pt x="1359814" y="922930"/>
                </a:lnTo>
                <a:lnTo>
                  <a:pt x="1329047" y="910522"/>
                </a:lnTo>
                <a:lnTo>
                  <a:pt x="1313567" y="904278"/>
                </a:lnTo>
                <a:lnTo>
                  <a:pt x="1299607" y="898647"/>
                </a:lnTo>
                <a:cubicBezTo>
                  <a:pt x="1291836" y="895765"/>
                  <a:pt x="1286806" y="894370"/>
                  <a:pt x="1286641" y="895701"/>
                </a:cubicBezTo>
                <a:cubicBezTo>
                  <a:pt x="1286478" y="897032"/>
                  <a:pt x="1291170" y="901148"/>
                  <a:pt x="1297064" y="906049"/>
                </a:cubicBezTo>
                <a:lnTo>
                  <a:pt x="1309219" y="916456"/>
                </a:lnTo>
                <a:lnTo>
                  <a:pt x="1305262" y="915427"/>
                </a:lnTo>
                <a:cubicBezTo>
                  <a:pt x="1292774" y="912625"/>
                  <a:pt x="1280837" y="911369"/>
                  <a:pt x="1301024" y="920304"/>
                </a:cubicBezTo>
                <a:lnTo>
                  <a:pt x="1316882" y="927067"/>
                </a:lnTo>
                <a:lnTo>
                  <a:pt x="1317623" y="929076"/>
                </a:lnTo>
                <a:lnTo>
                  <a:pt x="1311654" y="927733"/>
                </a:lnTo>
                <a:lnTo>
                  <a:pt x="1311085" y="927304"/>
                </a:lnTo>
                <a:lnTo>
                  <a:pt x="1310275" y="927424"/>
                </a:lnTo>
                <a:lnTo>
                  <a:pt x="1306714" y="926618"/>
                </a:lnTo>
                <a:cubicBezTo>
                  <a:pt x="1301244" y="924838"/>
                  <a:pt x="1293792" y="922013"/>
                  <a:pt x="1283899" y="917893"/>
                </a:cubicBezTo>
                <a:cubicBezTo>
                  <a:pt x="1229081" y="898958"/>
                  <a:pt x="1176894" y="858721"/>
                  <a:pt x="1119827" y="851218"/>
                </a:cubicBezTo>
                <a:cubicBezTo>
                  <a:pt x="1112383" y="850241"/>
                  <a:pt x="1142233" y="876492"/>
                  <a:pt x="1160391" y="887378"/>
                </a:cubicBezTo>
                <a:lnTo>
                  <a:pt x="1167883" y="891150"/>
                </a:lnTo>
                <a:lnTo>
                  <a:pt x="1157276" y="890260"/>
                </a:lnTo>
                <a:cubicBezTo>
                  <a:pt x="1134230" y="882819"/>
                  <a:pt x="1092391" y="859582"/>
                  <a:pt x="1064767" y="843995"/>
                </a:cubicBezTo>
                <a:lnTo>
                  <a:pt x="1047881" y="834600"/>
                </a:lnTo>
                <a:lnTo>
                  <a:pt x="1062712" y="844999"/>
                </a:lnTo>
                <a:cubicBezTo>
                  <a:pt x="1129147" y="889544"/>
                  <a:pt x="1029811" y="842206"/>
                  <a:pt x="1026231" y="838538"/>
                </a:cubicBezTo>
                <a:cubicBezTo>
                  <a:pt x="1012035" y="831416"/>
                  <a:pt x="990324" y="831432"/>
                  <a:pt x="979131" y="828619"/>
                </a:cubicBezTo>
                <a:lnTo>
                  <a:pt x="964323" y="823120"/>
                </a:lnTo>
                <a:lnTo>
                  <a:pt x="1113680" y="900928"/>
                </a:lnTo>
                <a:lnTo>
                  <a:pt x="1129658" y="908943"/>
                </a:lnTo>
                <a:lnTo>
                  <a:pt x="1154079" y="927624"/>
                </a:lnTo>
                <a:lnTo>
                  <a:pt x="1140777" y="923970"/>
                </a:lnTo>
                <a:cubicBezTo>
                  <a:pt x="1136353" y="925333"/>
                  <a:pt x="1175020" y="945300"/>
                  <a:pt x="1185118" y="955424"/>
                </a:cubicBezTo>
                <a:cubicBezTo>
                  <a:pt x="1180155" y="954772"/>
                  <a:pt x="1175191" y="954117"/>
                  <a:pt x="1170229" y="953466"/>
                </a:cubicBezTo>
                <a:cubicBezTo>
                  <a:pt x="1172711" y="953792"/>
                  <a:pt x="1164360" y="956754"/>
                  <a:pt x="1155291" y="960411"/>
                </a:cubicBezTo>
                <a:lnTo>
                  <a:pt x="1143737" y="965581"/>
                </a:lnTo>
                <a:lnTo>
                  <a:pt x="1133580" y="956303"/>
                </a:lnTo>
                <a:cubicBezTo>
                  <a:pt x="1124652" y="947653"/>
                  <a:pt x="1117860" y="940975"/>
                  <a:pt x="1116249" y="945190"/>
                </a:cubicBezTo>
                <a:cubicBezTo>
                  <a:pt x="1116249" y="945190"/>
                  <a:pt x="1122237" y="952290"/>
                  <a:pt x="1126018" y="958899"/>
                </a:cubicBezTo>
                <a:cubicBezTo>
                  <a:pt x="1129331" y="961318"/>
                  <a:pt x="1132105" y="963493"/>
                  <a:pt x="1132427" y="963566"/>
                </a:cubicBezTo>
                <a:cubicBezTo>
                  <a:pt x="1132586" y="963602"/>
                  <a:pt x="1132133" y="963109"/>
                  <a:pt x="1130831" y="961861"/>
                </a:cubicBezTo>
                <a:lnTo>
                  <a:pt x="1129498" y="960614"/>
                </a:lnTo>
                <a:lnTo>
                  <a:pt x="1132232" y="961958"/>
                </a:lnTo>
                <a:cubicBezTo>
                  <a:pt x="1133841" y="963157"/>
                  <a:pt x="1134852" y="964223"/>
                  <a:pt x="1134852" y="964223"/>
                </a:cubicBezTo>
                <a:cubicBezTo>
                  <a:pt x="1134852" y="964223"/>
                  <a:pt x="1133896" y="972673"/>
                  <a:pt x="1138310" y="977019"/>
                </a:cubicBezTo>
                <a:cubicBezTo>
                  <a:pt x="1146554" y="987503"/>
                  <a:pt x="1175003" y="1002942"/>
                  <a:pt x="1183569" y="1010610"/>
                </a:cubicBezTo>
                <a:cubicBezTo>
                  <a:pt x="1185781" y="1011098"/>
                  <a:pt x="1185091" y="1017202"/>
                  <a:pt x="1186979" y="1020508"/>
                </a:cubicBezTo>
                <a:cubicBezTo>
                  <a:pt x="1190783" y="1025680"/>
                  <a:pt x="1197255" y="1030696"/>
                  <a:pt x="1204641" y="1035605"/>
                </a:cubicBezTo>
                <a:lnTo>
                  <a:pt x="1208283" y="1037876"/>
                </a:lnTo>
                <a:lnTo>
                  <a:pt x="1202727" y="1035654"/>
                </a:lnTo>
                <a:lnTo>
                  <a:pt x="1186880" y="1029168"/>
                </a:lnTo>
                <a:lnTo>
                  <a:pt x="1110269" y="977968"/>
                </a:lnTo>
                <a:lnTo>
                  <a:pt x="1042681" y="927516"/>
                </a:lnTo>
                <a:lnTo>
                  <a:pt x="1036932" y="926506"/>
                </a:lnTo>
                <a:lnTo>
                  <a:pt x="1023623" y="923284"/>
                </a:lnTo>
                <a:lnTo>
                  <a:pt x="1043905" y="940732"/>
                </a:lnTo>
                <a:lnTo>
                  <a:pt x="1022183" y="927196"/>
                </a:lnTo>
                <a:lnTo>
                  <a:pt x="1020196" y="933415"/>
                </a:lnTo>
                <a:lnTo>
                  <a:pt x="1011844" y="930670"/>
                </a:lnTo>
                <a:lnTo>
                  <a:pt x="1031342" y="946470"/>
                </a:lnTo>
                <a:lnTo>
                  <a:pt x="1038065" y="950311"/>
                </a:lnTo>
                <a:cubicBezTo>
                  <a:pt x="1040290" y="951434"/>
                  <a:pt x="1041688" y="951905"/>
                  <a:pt x="1041631" y="951299"/>
                </a:cubicBezTo>
                <a:lnTo>
                  <a:pt x="1039741" y="953275"/>
                </a:lnTo>
                <a:lnTo>
                  <a:pt x="1065825" y="974412"/>
                </a:lnTo>
                <a:lnTo>
                  <a:pt x="1075043" y="977995"/>
                </a:lnTo>
                <a:cubicBezTo>
                  <a:pt x="1080938" y="980158"/>
                  <a:pt x="1087726" y="982491"/>
                  <a:pt x="1096423" y="985234"/>
                </a:cubicBezTo>
                <a:cubicBezTo>
                  <a:pt x="1100430" y="987211"/>
                  <a:pt x="1137107" y="997957"/>
                  <a:pt x="1121137" y="997413"/>
                </a:cubicBezTo>
                <a:cubicBezTo>
                  <a:pt x="1109259" y="996378"/>
                  <a:pt x="1084230" y="984239"/>
                  <a:pt x="1076444" y="982714"/>
                </a:cubicBezTo>
                <a:lnTo>
                  <a:pt x="1075935" y="982603"/>
                </a:lnTo>
                <a:lnTo>
                  <a:pt x="1083048" y="988368"/>
                </a:lnTo>
                <a:cubicBezTo>
                  <a:pt x="1103284" y="1006320"/>
                  <a:pt x="1125115" y="1020171"/>
                  <a:pt x="1146908" y="1034375"/>
                </a:cubicBezTo>
                <a:lnTo>
                  <a:pt x="1169437" y="1049736"/>
                </a:lnTo>
                <a:lnTo>
                  <a:pt x="1163670" y="1047321"/>
                </a:lnTo>
                <a:lnTo>
                  <a:pt x="1084704" y="1018846"/>
                </a:lnTo>
                <a:lnTo>
                  <a:pt x="1098534" y="1027511"/>
                </a:lnTo>
                <a:cubicBezTo>
                  <a:pt x="1127813" y="1042044"/>
                  <a:pt x="1158137" y="1057645"/>
                  <a:pt x="1187132" y="1072813"/>
                </a:cubicBezTo>
                <a:lnTo>
                  <a:pt x="1194829" y="1076893"/>
                </a:lnTo>
                <a:lnTo>
                  <a:pt x="1198220" y="1081933"/>
                </a:lnTo>
                <a:lnTo>
                  <a:pt x="1223275" y="1091959"/>
                </a:lnTo>
                <a:lnTo>
                  <a:pt x="1232715" y="1096959"/>
                </a:lnTo>
                <a:lnTo>
                  <a:pt x="1208058" y="1090050"/>
                </a:lnTo>
                <a:lnTo>
                  <a:pt x="1209918" y="1091510"/>
                </a:lnTo>
                <a:cubicBezTo>
                  <a:pt x="1224754" y="1102666"/>
                  <a:pt x="1247762" y="1119484"/>
                  <a:pt x="1252253" y="1127335"/>
                </a:cubicBezTo>
                <a:cubicBezTo>
                  <a:pt x="1220854" y="1114613"/>
                  <a:pt x="1210450" y="1103169"/>
                  <a:pt x="1184213" y="1088221"/>
                </a:cubicBezTo>
                <a:cubicBezTo>
                  <a:pt x="1166810" y="1076912"/>
                  <a:pt x="1165060" y="1076526"/>
                  <a:pt x="1168648" y="1080688"/>
                </a:cubicBezTo>
                <a:lnTo>
                  <a:pt x="1183419" y="1098436"/>
                </a:lnTo>
                <a:lnTo>
                  <a:pt x="1179708" y="1096465"/>
                </a:lnTo>
                <a:cubicBezTo>
                  <a:pt x="1142529" y="1076127"/>
                  <a:pt x="1106781" y="1055760"/>
                  <a:pt x="1067292" y="1034815"/>
                </a:cubicBezTo>
                <a:lnTo>
                  <a:pt x="1032513" y="1017400"/>
                </a:lnTo>
                <a:lnTo>
                  <a:pt x="1053360" y="1030214"/>
                </a:lnTo>
                <a:cubicBezTo>
                  <a:pt x="1068518" y="1039323"/>
                  <a:pt x="1086452" y="1049802"/>
                  <a:pt x="1109646" y="1062773"/>
                </a:cubicBezTo>
                <a:cubicBezTo>
                  <a:pt x="1133966" y="1076794"/>
                  <a:pt x="1153880" y="1085727"/>
                  <a:pt x="1173241" y="1099097"/>
                </a:cubicBezTo>
                <a:cubicBezTo>
                  <a:pt x="1215331" y="1132595"/>
                  <a:pt x="1131884" y="1093661"/>
                  <a:pt x="1111862" y="1085617"/>
                </a:cubicBezTo>
                <a:cubicBezTo>
                  <a:pt x="1082686" y="1070055"/>
                  <a:pt x="1054719" y="1044727"/>
                  <a:pt x="1047779" y="1060051"/>
                </a:cubicBezTo>
                <a:cubicBezTo>
                  <a:pt x="1048108" y="1057389"/>
                  <a:pt x="1061153" y="1067448"/>
                  <a:pt x="1075802" y="1079862"/>
                </a:cubicBezTo>
                <a:lnTo>
                  <a:pt x="1088474" y="1090963"/>
                </a:lnTo>
                <a:lnTo>
                  <a:pt x="1232671" y="1180515"/>
                </a:lnTo>
                <a:lnTo>
                  <a:pt x="1237646" y="1192911"/>
                </a:lnTo>
                <a:cubicBezTo>
                  <a:pt x="1248106" y="1203886"/>
                  <a:pt x="1264624" y="1204654"/>
                  <a:pt x="1277292" y="1216119"/>
                </a:cubicBezTo>
                <a:cubicBezTo>
                  <a:pt x="1275085" y="1215631"/>
                  <a:pt x="1270856" y="1229610"/>
                  <a:pt x="1273436" y="1230184"/>
                </a:cubicBezTo>
                <a:cubicBezTo>
                  <a:pt x="1276843" y="1240079"/>
                  <a:pt x="1320293" y="1249691"/>
                  <a:pt x="1320853" y="1264733"/>
                </a:cubicBezTo>
                <a:cubicBezTo>
                  <a:pt x="1302810" y="1260741"/>
                  <a:pt x="1294933" y="1246967"/>
                  <a:pt x="1279053" y="1240568"/>
                </a:cubicBezTo>
                <a:cubicBezTo>
                  <a:pt x="1267797" y="1236632"/>
                  <a:pt x="1257187" y="1231999"/>
                  <a:pt x="1246421" y="1226249"/>
                </a:cubicBezTo>
                <a:lnTo>
                  <a:pt x="1244661" y="1225147"/>
                </a:lnTo>
                <a:lnTo>
                  <a:pt x="1245061" y="1223135"/>
                </a:lnTo>
                <a:cubicBezTo>
                  <a:pt x="1244734" y="1220801"/>
                  <a:pt x="1243791" y="1218619"/>
                  <a:pt x="1242623" y="1217770"/>
                </a:cubicBezTo>
                <a:cubicBezTo>
                  <a:pt x="1241847" y="1217204"/>
                  <a:pt x="1240965" y="1217230"/>
                  <a:pt x="1240101" y="1218197"/>
                </a:cubicBezTo>
                <a:cubicBezTo>
                  <a:pt x="1238013" y="1216060"/>
                  <a:pt x="1238043" y="1217944"/>
                  <a:pt x="1239041" y="1220823"/>
                </a:cubicBezTo>
                <a:lnTo>
                  <a:pt x="1239728" y="1222059"/>
                </a:lnTo>
                <a:lnTo>
                  <a:pt x="1212852" y="1205228"/>
                </a:lnTo>
                <a:cubicBezTo>
                  <a:pt x="1171417" y="1181142"/>
                  <a:pt x="1255533" y="1241616"/>
                  <a:pt x="1255212" y="1244434"/>
                </a:cubicBezTo>
                <a:lnTo>
                  <a:pt x="1250136" y="1243843"/>
                </a:lnTo>
                <a:lnTo>
                  <a:pt x="1141129" y="1193477"/>
                </a:lnTo>
                <a:cubicBezTo>
                  <a:pt x="1119297" y="1185953"/>
                  <a:pt x="1104980" y="1171289"/>
                  <a:pt x="1078993" y="1160745"/>
                </a:cubicBezTo>
                <a:cubicBezTo>
                  <a:pt x="1069807" y="1155047"/>
                  <a:pt x="1055560" y="1147101"/>
                  <a:pt x="1039938" y="1138732"/>
                </a:cubicBezTo>
                <a:lnTo>
                  <a:pt x="1024904" y="1130932"/>
                </a:lnTo>
                <a:lnTo>
                  <a:pt x="1022336" y="1141282"/>
                </a:lnTo>
                <a:lnTo>
                  <a:pt x="1039450" y="1152581"/>
                </a:lnTo>
                <a:lnTo>
                  <a:pt x="1063709" y="1164081"/>
                </a:lnTo>
                <a:cubicBezTo>
                  <a:pt x="1086267" y="1175389"/>
                  <a:pt x="1109280" y="1188115"/>
                  <a:pt x="1108952" y="1190777"/>
                </a:cubicBezTo>
                <a:lnTo>
                  <a:pt x="1102769" y="1190224"/>
                </a:lnTo>
                <a:lnTo>
                  <a:pt x="1149133" y="1216502"/>
                </a:lnTo>
                <a:lnTo>
                  <a:pt x="1191858" y="1241777"/>
                </a:lnTo>
                <a:lnTo>
                  <a:pt x="1174350" y="1235203"/>
                </a:lnTo>
                <a:cubicBezTo>
                  <a:pt x="1173246" y="1234958"/>
                  <a:pt x="1173974" y="1236444"/>
                  <a:pt x="1175733" y="1238764"/>
                </a:cubicBezTo>
                <a:lnTo>
                  <a:pt x="1177026" y="1240230"/>
                </a:lnTo>
                <a:lnTo>
                  <a:pt x="1214841" y="1255482"/>
                </a:lnTo>
                <a:lnTo>
                  <a:pt x="1213355" y="1254494"/>
                </a:lnTo>
                <a:lnTo>
                  <a:pt x="1253910" y="1278484"/>
                </a:lnTo>
                <a:lnTo>
                  <a:pt x="1247174" y="1275373"/>
                </a:lnTo>
                <a:lnTo>
                  <a:pt x="1243779" y="1273422"/>
                </a:lnTo>
                <a:lnTo>
                  <a:pt x="1221842" y="1265706"/>
                </a:lnTo>
                <a:cubicBezTo>
                  <a:pt x="1211976" y="1262585"/>
                  <a:pt x="1201891" y="1259905"/>
                  <a:pt x="1191375" y="1258094"/>
                </a:cubicBezTo>
                <a:cubicBezTo>
                  <a:pt x="1214197" y="1270498"/>
                  <a:pt x="1238415" y="1277418"/>
                  <a:pt x="1262585" y="1287209"/>
                </a:cubicBezTo>
                <a:cubicBezTo>
                  <a:pt x="1281170" y="1295211"/>
                  <a:pt x="1265286" y="1292203"/>
                  <a:pt x="1257186" y="1290715"/>
                </a:cubicBezTo>
                <a:lnTo>
                  <a:pt x="1210822" y="1274388"/>
                </a:lnTo>
                <a:lnTo>
                  <a:pt x="1164548" y="1247922"/>
                </a:lnTo>
                <a:lnTo>
                  <a:pt x="1105006" y="1213868"/>
                </a:lnTo>
                <a:lnTo>
                  <a:pt x="1121283" y="1218501"/>
                </a:lnTo>
                <a:lnTo>
                  <a:pt x="1148456" y="1228775"/>
                </a:lnTo>
                <a:lnTo>
                  <a:pt x="1138534" y="1221502"/>
                </a:lnTo>
                <a:cubicBezTo>
                  <a:pt x="1121915" y="1213255"/>
                  <a:pt x="1105381" y="1204304"/>
                  <a:pt x="1088684" y="1194233"/>
                </a:cubicBezTo>
                <a:lnTo>
                  <a:pt x="1065410" y="1178663"/>
                </a:lnTo>
                <a:lnTo>
                  <a:pt x="1065588" y="1179353"/>
                </a:lnTo>
                <a:cubicBezTo>
                  <a:pt x="1063646" y="1179146"/>
                  <a:pt x="1059230" y="1178094"/>
                  <a:pt x="1051142" y="1175890"/>
                </a:cubicBezTo>
                <a:lnTo>
                  <a:pt x="1045769" y="1174492"/>
                </a:lnTo>
                <a:lnTo>
                  <a:pt x="1052914" y="1179764"/>
                </a:lnTo>
                <a:lnTo>
                  <a:pt x="1091189" y="1206169"/>
                </a:lnTo>
                <a:lnTo>
                  <a:pt x="1041601" y="1179306"/>
                </a:lnTo>
                <a:cubicBezTo>
                  <a:pt x="1023676" y="1168677"/>
                  <a:pt x="1006204" y="1158510"/>
                  <a:pt x="987901" y="1151509"/>
                </a:cubicBezTo>
                <a:cubicBezTo>
                  <a:pt x="987901" y="1151509"/>
                  <a:pt x="989873" y="1155381"/>
                  <a:pt x="990887" y="1159200"/>
                </a:cubicBezTo>
                <a:lnTo>
                  <a:pt x="990816" y="1159392"/>
                </a:lnTo>
                <a:lnTo>
                  <a:pt x="996517" y="1161085"/>
                </a:lnTo>
                <a:cubicBezTo>
                  <a:pt x="1013488" y="1169152"/>
                  <a:pt x="1050535" y="1190766"/>
                  <a:pt x="1046319" y="1194270"/>
                </a:cubicBezTo>
                <a:cubicBezTo>
                  <a:pt x="1035073" y="1203617"/>
                  <a:pt x="968491" y="1150661"/>
                  <a:pt x="927793" y="1139899"/>
                </a:cubicBezTo>
                <a:cubicBezTo>
                  <a:pt x="905417" y="1132222"/>
                  <a:pt x="897031" y="1129937"/>
                  <a:pt x="877344" y="1122485"/>
                </a:cubicBezTo>
                <a:lnTo>
                  <a:pt x="876406" y="1122116"/>
                </a:lnTo>
                <a:lnTo>
                  <a:pt x="904130" y="1141267"/>
                </a:lnTo>
                <a:cubicBezTo>
                  <a:pt x="919680" y="1150552"/>
                  <a:pt x="935215" y="1158735"/>
                  <a:pt x="951790" y="1167673"/>
                </a:cubicBezTo>
                <a:cubicBezTo>
                  <a:pt x="977199" y="1178862"/>
                  <a:pt x="1094580" y="1253329"/>
                  <a:pt x="1025981" y="1220164"/>
                </a:cubicBezTo>
                <a:lnTo>
                  <a:pt x="993567" y="1201972"/>
                </a:lnTo>
                <a:lnTo>
                  <a:pt x="979222" y="1195482"/>
                </a:lnTo>
                <a:cubicBezTo>
                  <a:pt x="942606" y="1179128"/>
                  <a:pt x="878386" y="1152013"/>
                  <a:pt x="932510" y="1190135"/>
                </a:cubicBezTo>
                <a:cubicBezTo>
                  <a:pt x="946740" y="1197418"/>
                  <a:pt x="986673" y="1214395"/>
                  <a:pt x="999584" y="1232329"/>
                </a:cubicBezTo>
                <a:cubicBezTo>
                  <a:pt x="1018179" y="1251913"/>
                  <a:pt x="959713" y="1221676"/>
                  <a:pt x="930426" y="1206999"/>
                </a:cubicBezTo>
                <a:cubicBezTo>
                  <a:pt x="906212" y="1192089"/>
                  <a:pt x="876925" y="1177416"/>
                  <a:pt x="861209" y="1175347"/>
                </a:cubicBezTo>
                <a:cubicBezTo>
                  <a:pt x="851943" y="1168719"/>
                  <a:pt x="840531" y="1172630"/>
                  <a:pt x="825644" y="1170673"/>
                </a:cubicBezTo>
                <a:lnTo>
                  <a:pt x="799719" y="1158736"/>
                </a:lnTo>
                <a:lnTo>
                  <a:pt x="999273" y="1279788"/>
                </a:lnTo>
                <a:lnTo>
                  <a:pt x="1160236" y="1369730"/>
                </a:lnTo>
                <a:lnTo>
                  <a:pt x="1156608" y="1371780"/>
                </a:lnTo>
                <a:cubicBezTo>
                  <a:pt x="1156608" y="1371780"/>
                  <a:pt x="1158817" y="1372268"/>
                  <a:pt x="1161396" y="1372840"/>
                </a:cubicBezTo>
                <a:lnTo>
                  <a:pt x="1158132" y="1378232"/>
                </a:lnTo>
                <a:lnTo>
                  <a:pt x="981542" y="1280228"/>
                </a:lnTo>
                <a:cubicBezTo>
                  <a:pt x="877893" y="1225939"/>
                  <a:pt x="774293" y="1175937"/>
                  <a:pt x="670780" y="1133275"/>
                </a:cubicBezTo>
                <a:cubicBezTo>
                  <a:pt x="666268" y="1126494"/>
                  <a:pt x="664013" y="1123103"/>
                  <a:pt x="663169" y="1121831"/>
                </a:cubicBezTo>
                <a:cubicBezTo>
                  <a:pt x="660631" y="1118018"/>
                  <a:pt x="670780" y="1133275"/>
                  <a:pt x="670780" y="1133275"/>
                </a:cubicBezTo>
                <a:cubicBezTo>
                  <a:pt x="686537" y="1164240"/>
                  <a:pt x="759377" y="1169619"/>
                  <a:pt x="755708" y="1196762"/>
                </a:cubicBezTo>
                <a:cubicBezTo>
                  <a:pt x="759888" y="1201040"/>
                  <a:pt x="679501" y="1164450"/>
                  <a:pt x="679501" y="1164450"/>
                </a:cubicBezTo>
                <a:cubicBezTo>
                  <a:pt x="660673" y="1161237"/>
                  <a:pt x="660794" y="1168778"/>
                  <a:pt x="653760" y="1168990"/>
                </a:cubicBezTo>
                <a:cubicBezTo>
                  <a:pt x="605941" y="1150921"/>
                  <a:pt x="550327" y="1086560"/>
                  <a:pt x="514218" y="1102725"/>
                </a:cubicBezTo>
                <a:cubicBezTo>
                  <a:pt x="514218" y="1102725"/>
                  <a:pt x="513434" y="1101661"/>
                  <a:pt x="512312" y="1100138"/>
                </a:cubicBezTo>
                <a:lnTo>
                  <a:pt x="512237" y="1100037"/>
                </a:lnTo>
                <a:lnTo>
                  <a:pt x="508363" y="1094774"/>
                </a:lnTo>
                <a:lnTo>
                  <a:pt x="507204" y="1093201"/>
                </a:lnTo>
                <a:lnTo>
                  <a:pt x="504850" y="1090003"/>
                </a:lnTo>
                <a:cubicBezTo>
                  <a:pt x="504069" y="1088945"/>
                  <a:pt x="504264" y="1089209"/>
                  <a:pt x="504997" y="1090203"/>
                </a:cubicBezTo>
                <a:lnTo>
                  <a:pt x="507204" y="1093201"/>
                </a:lnTo>
                <a:lnTo>
                  <a:pt x="512237" y="1100037"/>
                </a:lnTo>
                <a:lnTo>
                  <a:pt x="514218" y="1102725"/>
                </a:lnTo>
                <a:lnTo>
                  <a:pt x="536649" y="1120510"/>
                </a:lnTo>
                <a:lnTo>
                  <a:pt x="529134" y="1117998"/>
                </a:lnTo>
                <a:cubicBezTo>
                  <a:pt x="508646" y="1120965"/>
                  <a:pt x="542572" y="1143925"/>
                  <a:pt x="559334" y="1154319"/>
                </a:cubicBezTo>
                <a:lnTo>
                  <a:pt x="565779" y="1158195"/>
                </a:lnTo>
                <a:lnTo>
                  <a:pt x="555507" y="1152419"/>
                </a:lnTo>
                <a:cubicBezTo>
                  <a:pt x="518308" y="1137809"/>
                  <a:pt x="485737" y="1119286"/>
                  <a:pt x="445675" y="1109162"/>
                </a:cubicBezTo>
                <a:cubicBezTo>
                  <a:pt x="414430" y="1100030"/>
                  <a:pt x="434654" y="1117031"/>
                  <a:pt x="462260" y="1136802"/>
                </a:cubicBezTo>
                <a:lnTo>
                  <a:pt x="469078" y="1141544"/>
                </a:lnTo>
                <a:lnTo>
                  <a:pt x="503965" y="1161761"/>
                </a:lnTo>
                <a:cubicBezTo>
                  <a:pt x="503965" y="1161761"/>
                  <a:pt x="573842" y="1188088"/>
                  <a:pt x="561830" y="1203647"/>
                </a:cubicBezTo>
                <a:cubicBezTo>
                  <a:pt x="556124" y="1205604"/>
                  <a:pt x="530407" y="1190947"/>
                  <a:pt x="505497" y="1175717"/>
                </a:cubicBezTo>
                <a:lnTo>
                  <a:pt x="503220" y="1174303"/>
                </a:lnTo>
                <a:lnTo>
                  <a:pt x="500549" y="1173386"/>
                </a:lnTo>
                <a:cubicBezTo>
                  <a:pt x="489040" y="1169326"/>
                  <a:pt x="477089" y="1164811"/>
                  <a:pt x="475299" y="1162977"/>
                </a:cubicBezTo>
                <a:cubicBezTo>
                  <a:pt x="456924" y="1151577"/>
                  <a:pt x="456121" y="1156317"/>
                  <a:pt x="461762" y="1164874"/>
                </a:cubicBezTo>
                <a:lnTo>
                  <a:pt x="465851" y="1169736"/>
                </a:lnTo>
                <a:lnTo>
                  <a:pt x="626758" y="1256385"/>
                </a:lnTo>
                <a:cubicBezTo>
                  <a:pt x="626758" y="1256385"/>
                  <a:pt x="695321" y="1293365"/>
                  <a:pt x="679771" y="1296731"/>
                </a:cubicBezTo>
                <a:cubicBezTo>
                  <a:pt x="664057" y="1294666"/>
                  <a:pt x="631234" y="1267800"/>
                  <a:pt x="611215" y="1259756"/>
                </a:cubicBezTo>
                <a:cubicBezTo>
                  <a:pt x="618659" y="1260733"/>
                  <a:pt x="577207" y="1236509"/>
                  <a:pt x="555137" y="1231451"/>
                </a:cubicBezTo>
                <a:lnTo>
                  <a:pt x="545046" y="1233744"/>
                </a:lnTo>
                <a:lnTo>
                  <a:pt x="568011" y="1248298"/>
                </a:lnTo>
                <a:cubicBezTo>
                  <a:pt x="641100" y="1288030"/>
                  <a:pt x="737451" y="1327603"/>
                  <a:pt x="784255" y="1364406"/>
                </a:cubicBezTo>
                <a:cubicBezTo>
                  <a:pt x="824105" y="1397797"/>
                  <a:pt x="831985" y="1413281"/>
                  <a:pt x="795832" y="1391094"/>
                </a:cubicBezTo>
                <a:cubicBezTo>
                  <a:pt x="758635" y="1376483"/>
                  <a:pt x="612261" y="1287160"/>
                  <a:pt x="593434" y="1283946"/>
                </a:cubicBezTo>
                <a:lnTo>
                  <a:pt x="593034" y="1286752"/>
                </a:lnTo>
                <a:lnTo>
                  <a:pt x="593735" y="1287139"/>
                </a:lnTo>
                <a:cubicBezTo>
                  <a:pt x="624078" y="1304860"/>
                  <a:pt x="652990" y="1322979"/>
                  <a:pt x="679247" y="1341768"/>
                </a:cubicBezTo>
                <a:cubicBezTo>
                  <a:pt x="648419" y="1329370"/>
                  <a:pt x="616279" y="1313982"/>
                  <a:pt x="583331" y="1296810"/>
                </a:cubicBezTo>
                <a:lnTo>
                  <a:pt x="536036" y="1270681"/>
                </a:lnTo>
                <a:lnTo>
                  <a:pt x="556403" y="1285405"/>
                </a:lnTo>
                <a:lnTo>
                  <a:pt x="557886" y="1286359"/>
                </a:lnTo>
                <a:cubicBezTo>
                  <a:pt x="593876" y="1311047"/>
                  <a:pt x="623754" y="1335384"/>
                  <a:pt x="634849" y="1341183"/>
                </a:cubicBezTo>
                <a:cubicBezTo>
                  <a:pt x="647272" y="1347416"/>
                  <a:pt x="705078" y="1382141"/>
                  <a:pt x="682505" y="1373709"/>
                </a:cubicBezTo>
                <a:lnTo>
                  <a:pt x="672655" y="1369455"/>
                </a:lnTo>
                <a:lnTo>
                  <a:pt x="1830792" y="2206773"/>
                </a:lnTo>
                <a:lnTo>
                  <a:pt x="1832828" y="2208533"/>
                </a:lnTo>
                <a:cubicBezTo>
                  <a:pt x="1859550" y="2232864"/>
                  <a:pt x="1879844" y="2247563"/>
                  <a:pt x="1890610" y="2251264"/>
                </a:cubicBezTo>
                <a:lnTo>
                  <a:pt x="1892323" y="2251259"/>
                </a:lnTo>
                <a:lnTo>
                  <a:pt x="1926173" y="2275732"/>
                </a:lnTo>
                <a:lnTo>
                  <a:pt x="1924222" y="2274856"/>
                </a:lnTo>
                <a:cubicBezTo>
                  <a:pt x="1911830" y="2271251"/>
                  <a:pt x="1904084" y="2273412"/>
                  <a:pt x="1903891" y="2276115"/>
                </a:cubicBezTo>
                <a:cubicBezTo>
                  <a:pt x="1903503" y="2281522"/>
                  <a:pt x="1908344" y="2284586"/>
                  <a:pt x="1915896" y="2285127"/>
                </a:cubicBezTo>
                <a:cubicBezTo>
                  <a:pt x="1933518" y="2286390"/>
                  <a:pt x="1974178" y="2319191"/>
                  <a:pt x="1973404" y="2330003"/>
                </a:cubicBezTo>
                <a:cubicBezTo>
                  <a:pt x="1972822" y="2338112"/>
                  <a:pt x="1980181" y="2341357"/>
                  <a:pt x="1992961" y="2339556"/>
                </a:cubicBezTo>
                <a:cubicBezTo>
                  <a:pt x="2005741" y="2337755"/>
                  <a:pt x="2010581" y="2340819"/>
                  <a:pt x="2007676" y="2346044"/>
                </a:cubicBezTo>
                <a:cubicBezTo>
                  <a:pt x="2001868" y="2356497"/>
                  <a:pt x="2049888" y="2392541"/>
                  <a:pt x="2065185" y="2390921"/>
                </a:cubicBezTo>
                <a:cubicBezTo>
                  <a:pt x="2067702" y="2391101"/>
                  <a:pt x="2072156" y="2399571"/>
                  <a:pt x="2076609" y="2408041"/>
                </a:cubicBezTo>
                <a:cubicBezTo>
                  <a:pt x="2080482" y="2424622"/>
                  <a:pt x="2082998" y="2424802"/>
                  <a:pt x="2106622" y="2412909"/>
                </a:cubicBezTo>
                <a:lnTo>
                  <a:pt x="2113101" y="2410880"/>
                </a:lnTo>
                <a:lnTo>
                  <a:pt x="2165367" y="2448667"/>
                </a:lnTo>
                <a:lnTo>
                  <a:pt x="2168777" y="2463553"/>
                </a:lnTo>
                <a:cubicBezTo>
                  <a:pt x="2170713" y="2471842"/>
                  <a:pt x="2169938" y="2482656"/>
                  <a:pt x="2172068" y="2488241"/>
                </a:cubicBezTo>
                <a:cubicBezTo>
                  <a:pt x="2171681" y="2493648"/>
                  <a:pt x="2178845" y="2499594"/>
                  <a:pt x="2186397" y="2500137"/>
                </a:cubicBezTo>
                <a:cubicBezTo>
                  <a:pt x="2196466" y="2500858"/>
                  <a:pt x="2203630" y="2506807"/>
                  <a:pt x="2203436" y="2509509"/>
                </a:cubicBezTo>
                <a:cubicBezTo>
                  <a:pt x="2203049" y="2514915"/>
                  <a:pt x="2212343" y="2526449"/>
                  <a:pt x="2224349" y="2535460"/>
                </a:cubicBezTo>
                <a:cubicBezTo>
                  <a:pt x="2243516" y="2550418"/>
                  <a:pt x="2248359" y="2553482"/>
                  <a:pt x="2269271" y="2544113"/>
                </a:cubicBezTo>
                <a:cubicBezTo>
                  <a:pt x="2275177" y="2541140"/>
                  <a:pt x="2279908" y="2539102"/>
                  <a:pt x="2284277" y="2538269"/>
                </a:cubicBezTo>
                <a:lnTo>
                  <a:pt x="2290183" y="2538908"/>
                </a:lnTo>
                <a:lnTo>
                  <a:pt x="2340364" y="2575187"/>
                </a:lnTo>
                <a:lnTo>
                  <a:pt x="2363763" y="2598093"/>
                </a:lnTo>
                <a:cubicBezTo>
                  <a:pt x="2371121" y="2605751"/>
                  <a:pt x="2375768" y="2611519"/>
                  <a:pt x="2375575" y="2614222"/>
                </a:cubicBezTo>
                <a:cubicBezTo>
                  <a:pt x="2374218" y="2633144"/>
                  <a:pt x="2351563" y="2631520"/>
                  <a:pt x="2329876" y="2616381"/>
                </a:cubicBezTo>
                <a:cubicBezTo>
                  <a:pt x="2318066" y="2604667"/>
                  <a:pt x="2301220" y="2592592"/>
                  <a:pt x="2291344" y="2589167"/>
                </a:cubicBezTo>
                <a:cubicBezTo>
                  <a:pt x="2271982" y="2576910"/>
                  <a:pt x="2330650" y="2640889"/>
                  <a:pt x="2366471" y="2670627"/>
                </a:cubicBezTo>
                <a:cubicBezTo>
                  <a:pt x="2397646" y="2694597"/>
                  <a:pt x="2397646" y="2694597"/>
                  <a:pt x="2404037" y="2676036"/>
                </a:cubicBezTo>
                <a:cubicBezTo>
                  <a:pt x="2409652" y="2668288"/>
                  <a:pt x="2407717" y="2659997"/>
                  <a:pt x="2402682" y="2659637"/>
                </a:cubicBezTo>
                <a:cubicBezTo>
                  <a:pt x="2397647" y="2659276"/>
                  <a:pt x="2392806" y="2656212"/>
                  <a:pt x="2393193" y="2650806"/>
                </a:cubicBezTo>
                <a:cubicBezTo>
                  <a:pt x="2394162" y="2637290"/>
                  <a:pt x="2428048" y="2658737"/>
                  <a:pt x="2473164" y="2700009"/>
                </a:cubicBezTo>
                <a:cubicBezTo>
                  <a:pt x="2496980" y="2720735"/>
                  <a:pt x="2518667" y="2735873"/>
                  <a:pt x="2523895" y="2733531"/>
                </a:cubicBezTo>
                <a:cubicBezTo>
                  <a:pt x="2526606" y="2731009"/>
                  <a:pt x="2527960" y="2747408"/>
                  <a:pt x="2526216" y="2771734"/>
                </a:cubicBezTo>
                <a:cubicBezTo>
                  <a:pt x="2521182" y="2806696"/>
                  <a:pt x="2523311" y="2812283"/>
                  <a:pt x="2543256" y="2816429"/>
                </a:cubicBezTo>
                <a:cubicBezTo>
                  <a:pt x="2555649" y="2820033"/>
                  <a:pt x="2565330" y="2826162"/>
                  <a:pt x="2562426" y="2831387"/>
                </a:cubicBezTo>
                <a:cubicBezTo>
                  <a:pt x="2562232" y="2834091"/>
                  <a:pt x="2568815" y="2848147"/>
                  <a:pt x="2578302" y="2856978"/>
                </a:cubicBezTo>
                <a:cubicBezTo>
                  <a:pt x="2594954" y="2871756"/>
                  <a:pt x="2597471" y="2871937"/>
                  <a:pt x="2598440" y="2858421"/>
                </a:cubicBezTo>
                <a:cubicBezTo>
                  <a:pt x="2598827" y="2853016"/>
                  <a:pt x="2594568" y="2841842"/>
                  <a:pt x="2589727" y="2838779"/>
                </a:cubicBezTo>
                <a:cubicBezTo>
                  <a:pt x="2584886" y="2835714"/>
                  <a:pt x="2580627" y="2824541"/>
                  <a:pt x="2581402" y="2813728"/>
                </a:cubicBezTo>
                <a:cubicBezTo>
                  <a:pt x="2582563" y="2797509"/>
                  <a:pt x="2589922" y="2800754"/>
                  <a:pt x="2622839" y="2835716"/>
                </a:cubicBezTo>
                <a:cubicBezTo>
                  <a:pt x="2644137" y="2856262"/>
                  <a:pt x="2665631" y="2874105"/>
                  <a:pt x="2673182" y="2874646"/>
                </a:cubicBezTo>
                <a:cubicBezTo>
                  <a:pt x="2678217" y="2875007"/>
                  <a:pt x="2682864" y="2880773"/>
                  <a:pt x="2685188" y="2883657"/>
                </a:cubicBezTo>
                <a:cubicBezTo>
                  <a:pt x="2691383" y="2903120"/>
                  <a:pt x="2843383" y="3041712"/>
                  <a:pt x="2855968" y="3042614"/>
                </a:cubicBezTo>
                <a:cubicBezTo>
                  <a:pt x="2863520" y="3043156"/>
                  <a:pt x="2870685" y="3049101"/>
                  <a:pt x="2870297" y="3054508"/>
                </a:cubicBezTo>
                <a:cubicBezTo>
                  <a:pt x="2869134" y="3070727"/>
                  <a:pt x="2918316" y="3125874"/>
                  <a:pt x="2926449" y="3118306"/>
                </a:cubicBezTo>
                <a:cubicBezTo>
                  <a:pt x="2929063" y="3117135"/>
                  <a:pt x="2933009" y="3119456"/>
                  <a:pt x="2937435" y="3123891"/>
                </a:cubicBezTo>
                <a:lnTo>
                  <a:pt x="2939924" y="3127170"/>
                </a:lnTo>
                <a:lnTo>
                  <a:pt x="2913282" y="3113710"/>
                </a:lnTo>
                <a:lnTo>
                  <a:pt x="2916129" y="3117455"/>
                </a:lnTo>
                <a:cubicBezTo>
                  <a:pt x="2929296" y="3132323"/>
                  <a:pt x="2943625" y="3144218"/>
                  <a:pt x="2947692" y="3140434"/>
                </a:cubicBezTo>
                <a:lnTo>
                  <a:pt x="2951382" y="3142310"/>
                </a:lnTo>
                <a:lnTo>
                  <a:pt x="2962963" y="3164862"/>
                </a:lnTo>
                <a:cubicBezTo>
                  <a:pt x="2965913" y="3172248"/>
                  <a:pt x="2967643" y="3178995"/>
                  <a:pt x="2967304" y="3183725"/>
                </a:cubicBezTo>
                <a:cubicBezTo>
                  <a:pt x="2969239" y="3192014"/>
                  <a:pt x="2969046" y="3194718"/>
                  <a:pt x="2974662" y="3186969"/>
                </a:cubicBezTo>
                <a:cubicBezTo>
                  <a:pt x="2976114" y="3184356"/>
                  <a:pt x="2978680" y="3183861"/>
                  <a:pt x="2982625" y="3186181"/>
                </a:cubicBezTo>
                <a:lnTo>
                  <a:pt x="2984431" y="3187973"/>
                </a:lnTo>
                <a:lnTo>
                  <a:pt x="2988547" y="3205853"/>
                </a:lnTo>
                <a:cubicBezTo>
                  <a:pt x="2990481" y="3214142"/>
                  <a:pt x="2990289" y="3216846"/>
                  <a:pt x="2995905" y="3209097"/>
                </a:cubicBezTo>
                <a:lnTo>
                  <a:pt x="3003564" y="3208340"/>
                </a:lnTo>
                <a:lnTo>
                  <a:pt x="3011642" y="3218743"/>
                </a:lnTo>
                <a:cubicBezTo>
                  <a:pt x="3017950" y="3231677"/>
                  <a:pt x="3005496" y="3233330"/>
                  <a:pt x="2980083" y="3217244"/>
                </a:cubicBezTo>
                <a:cubicBezTo>
                  <a:pt x="2953555" y="3199041"/>
                  <a:pt x="2947940" y="3206789"/>
                  <a:pt x="2969045" y="3230039"/>
                </a:cubicBezTo>
                <a:lnTo>
                  <a:pt x="2978956" y="3235571"/>
                </a:lnTo>
                <a:lnTo>
                  <a:pt x="2979378" y="3237800"/>
                </a:lnTo>
                <a:cubicBezTo>
                  <a:pt x="2981405" y="3241511"/>
                  <a:pt x="2985011" y="3246355"/>
                  <a:pt x="2990287" y="3252167"/>
                </a:cubicBezTo>
                <a:cubicBezTo>
                  <a:pt x="3004034" y="3272171"/>
                  <a:pt x="3036758" y="3274516"/>
                  <a:pt x="3055348" y="3262263"/>
                </a:cubicBezTo>
                <a:cubicBezTo>
                  <a:pt x="3065999" y="3254875"/>
                  <a:pt x="3068515" y="3255056"/>
                  <a:pt x="3067935" y="3263165"/>
                </a:cubicBezTo>
                <a:cubicBezTo>
                  <a:pt x="3067741" y="3265868"/>
                  <a:pt x="3070694" y="3268797"/>
                  <a:pt x="3075269" y="3271162"/>
                </a:cubicBezTo>
                <a:lnTo>
                  <a:pt x="3091221" y="3275482"/>
                </a:lnTo>
                <a:lnTo>
                  <a:pt x="3096600" y="3294878"/>
                </a:lnTo>
                <a:cubicBezTo>
                  <a:pt x="3104055" y="3305601"/>
                  <a:pt x="3116980" y="3319433"/>
                  <a:pt x="3135956" y="3337095"/>
                </a:cubicBezTo>
                <a:lnTo>
                  <a:pt x="3142171" y="3343104"/>
                </a:lnTo>
                <a:lnTo>
                  <a:pt x="3157199" y="3359223"/>
                </a:lnTo>
                <a:lnTo>
                  <a:pt x="3186563" y="3387612"/>
                </a:lnTo>
                <a:lnTo>
                  <a:pt x="3187418" y="3388542"/>
                </a:lnTo>
                <a:cubicBezTo>
                  <a:pt x="3191103" y="3392839"/>
                  <a:pt x="3193705" y="3396252"/>
                  <a:pt x="3194818" y="3398370"/>
                </a:cubicBezTo>
                <a:cubicBezTo>
                  <a:pt x="3196948" y="3403957"/>
                  <a:pt x="3201111" y="3407651"/>
                  <a:pt x="3206024" y="3409701"/>
                </a:cubicBezTo>
                <a:lnTo>
                  <a:pt x="3207934" y="3409880"/>
                </a:lnTo>
                <a:lnTo>
                  <a:pt x="3208660" y="3410670"/>
                </a:lnTo>
                <a:cubicBezTo>
                  <a:pt x="3212345" y="3414967"/>
                  <a:pt x="3214947" y="3418380"/>
                  <a:pt x="3216061" y="3420498"/>
                </a:cubicBezTo>
                <a:cubicBezTo>
                  <a:pt x="3218190" y="3426085"/>
                  <a:pt x="3222353" y="3429779"/>
                  <a:pt x="3227266" y="3431829"/>
                </a:cubicBezTo>
                <a:lnTo>
                  <a:pt x="3232110" y="3432281"/>
                </a:lnTo>
                <a:lnTo>
                  <a:pt x="3233350" y="3443245"/>
                </a:lnTo>
                <a:lnTo>
                  <a:pt x="3235276" y="3445635"/>
                </a:lnTo>
                <a:lnTo>
                  <a:pt x="3253142" y="3452555"/>
                </a:lnTo>
                <a:lnTo>
                  <a:pt x="3254592" y="3465373"/>
                </a:lnTo>
                <a:cubicBezTo>
                  <a:pt x="3259046" y="3473843"/>
                  <a:pt x="3267178" y="3483935"/>
                  <a:pt x="3278990" y="3495649"/>
                </a:cubicBezTo>
                <a:lnTo>
                  <a:pt x="3295448" y="3513131"/>
                </a:lnTo>
                <a:cubicBezTo>
                  <a:pt x="3290608" y="3510067"/>
                  <a:pt x="3290608" y="3510067"/>
                  <a:pt x="3288090" y="3509887"/>
                </a:cubicBezTo>
                <a:cubicBezTo>
                  <a:pt x="3285573" y="3509706"/>
                  <a:pt x="3273568" y="3500695"/>
                  <a:pt x="3264273" y="3489161"/>
                </a:cubicBezTo>
                <a:cubicBezTo>
                  <a:pt x="3252267" y="3480150"/>
                  <a:pt x="3235230" y="3470777"/>
                  <a:pt x="3227676" y="3470236"/>
                </a:cubicBezTo>
                <a:cubicBezTo>
                  <a:pt x="3217608" y="3469514"/>
                  <a:pt x="3212768" y="3466451"/>
                  <a:pt x="3218188" y="3461404"/>
                </a:cubicBezTo>
                <a:cubicBezTo>
                  <a:pt x="3221094" y="3456179"/>
                  <a:pt x="3216254" y="3453116"/>
                  <a:pt x="3206185" y="3452393"/>
                </a:cubicBezTo>
                <a:cubicBezTo>
                  <a:pt x="3196114" y="3451672"/>
                  <a:pt x="3176364" y="3444823"/>
                  <a:pt x="3164360" y="3435812"/>
                </a:cubicBezTo>
                <a:cubicBezTo>
                  <a:pt x="3152354" y="3426800"/>
                  <a:pt x="3142480" y="3423376"/>
                  <a:pt x="3142093" y="3428781"/>
                </a:cubicBezTo>
                <a:cubicBezTo>
                  <a:pt x="3141897" y="3431485"/>
                  <a:pt x="3134927" y="3422835"/>
                  <a:pt x="3126020" y="3405894"/>
                </a:cubicBezTo>
                <a:cubicBezTo>
                  <a:pt x="3117114" y="3388954"/>
                  <a:pt x="3095427" y="3373814"/>
                  <a:pt x="3071031" y="3361198"/>
                </a:cubicBezTo>
                <a:cubicBezTo>
                  <a:pt x="3048955" y="3351466"/>
                  <a:pt x="3032110" y="3339391"/>
                  <a:pt x="3032691" y="3331281"/>
                </a:cubicBezTo>
                <a:lnTo>
                  <a:pt x="3030600" y="3328520"/>
                </a:lnTo>
                <a:lnTo>
                  <a:pt x="3059531" y="3346361"/>
                </a:lnTo>
                <a:lnTo>
                  <a:pt x="3076753" y="3355852"/>
                </a:lnTo>
                <a:lnTo>
                  <a:pt x="3049788" y="3339070"/>
                </a:lnTo>
                <a:lnTo>
                  <a:pt x="3030276" y="3328092"/>
                </a:lnTo>
                <a:lnTo>
                  <a:pt x="3028068" y="3325176"/>
                </a:lnTo>
                <a:cubicBezTo>
                  <a:pt x="3024995" y="3323937"/>
                  <a:pt x="3020590" y="3323621"/>
                  <a:pt x="3015459" y="3324611"/>
                </a:cubicBezTo>
                <a:cubicBezTo>
                  <a:pt x="3007712" y="3326774"/>
                  <a:pt x="3000355" y="3323530"/>
                  <a:pt x="3000935" y="3315420"/>
                </a:cubicBezTo>
                <a:cubicBezTo>
                  <a:pt x="3001518" y="3307311"/>
                  <a:pt x="2994353" y="3301365"/>
                  <a:pt x="2981766" y="3300462"/>
                </a:cubicBezTo>
                <a:cubicBezTo>
                  <a:pt x="2971698" y="3299740"/>
                  <a:pt x="2932778" y="3277932"/>
                  <a:pt x="2896763" y="3250898"/>
                </a:cubicBezTo>
                <a:cubicBezTo>
                  <a:pt x="2858229" y="3223684"/>
                  <a:pt x="2826667" y="3205120"/>
                  <a:pt x="2824151" y="3204940"/>
                </a:cubicBezTo>
                <a:cubicBezTo>
                  <a:pt x="2821441" y="3207462"/>
                  <a:pt x="2804400" y="3198090"/>
                  <a:pt x="2790265" y="3183492"/>
                </a:cubicBezTo>
                <a:cubicBezTo>
                  <a:pt x="2773420" y="3171417"/>
                  <a:pt x="2744568" y="3150330"/>
                  <a:pt x="2722495" y="3140597"/>
                </a:cubicBezTo>
                <a:cubicBezTo>
                  <a:pt x="2700613" y="3128161"/>
                  <a:pt x="2673894" y="3112662"/>
                  <a:pt x="2662082" y="3100947"/>
                </a:cubicBezTo>
                <a:cubicBezTo>
                  <a:pt x="2650269" y="3089232"/>
                  <a:pt x="2638265" y="3080221"/>
                  <a:pt x="2630715" y="3079680"/>
                </a:cubicBezTo>
                <a:cubicBezTo>
                  <a:pt x="2625679" y="3079319"/>
                  <a:pt x="2613674" y="3070308"/>
                  <a:pt x="2601670" y="3061296"/>
                </a:cubicBezTo>
                <a:cubicBezTo>
                  <a:pt x="2570689" y="3034624"/>
                  <a:pt x="2509307" y="3008488"/>
                  <a:pt x="2493815" y="3012812"/>
                </a:cubicBezTo>
                <a:cubicBezTo>
                  <a:pt x="2485877" y="3017678"/>
                  <a:pt x="2483552" y="3014795"/>
                  <a:pt x="2489170" y="3007046"/>
                </a:cubicBezTo>
                <a:cubicBezTo>
                  <a:pt x="2492268" y="2999117"/>
                  <a:pt x="2492654" y="2993710"/>
                  <a:pt x="2487620" y="2993349"/>
                </a:cubicBezTo>
                <a:cubicBezTo>
                  <a:pt x="2482585" y="2992988"/>
                  <a:pt x="2465740" y="2980913"/>
                  <a:pt x="2446764" y="2963251"/>
                </a:cubicBezTo>
                <a:cubicBezTo>
                  <a:pt x="2427594" y="2948292"/>
                  <a:pt x="2405715" y="2935856"/>
                  <a:pt x="2398164" y="2935316"/>
                </a:cubicBezTo>
                <a:cubicBezTo>
                  <a:pt x="2390610" y="2934774"/>
                  <a:pt x="2385771" y="2931710"/>
                  <a:pt x="2386158" y="2926305"/>
                </a:cubicBezTo>
                <a:cubicBezTo>
                  <a:pt x="2386351" y="2923601"/>
                  <a:pt x="2362148" y="2908282"/>
                  <a:pt x="2330393" y="2892420"/>
                </a:cubicBezTo>
                <a:cubicBezTo>
                  <a:pt x="2298637" y="2876561"/>
                  <a:pt x="2274434" y="2861242"/>
                  <a:pt x="2274819" y="2855834"/>
                </a:cubicBezTo>
                <a:cubicBezTo>
                  <a:pt x="2275014" y="2853131"/>
                  <a:pt x="2267656" y="2849888"/>
                  <a:pt x="2260106" y="2849347"/>
                </a:cubicBezTo>
                <a:cubicBezTo>
                  <a:pt x="2250034" y="2848625"/>
                  <a:pt x="2242871" y="2842677"/>
                  <a:pt x="2243451" y="2834567"/>
                </a:cubicBezTo>
                <a:cubicBezTo>
                  <a:pt x="2244033" y="2826459"/>
                  <a:pt x="2241708" y="2823575"/>
                  <a:pt x="2236674" y="2823214"/>
                </a:cubicBezTo>
                <a:cubicBezTo>
                  <a:pt x="2223896" y="2825015"/>
                  <a:pt x="2189623" y="2808974"/>
                  <a:pt x="2158448" y="2785003"/>
                </a:cubicBezTo>
                <a:cubicBezTo>
                  <a:pt x="2139084" y="2772748"/>
                  <a:pt x="2119527" y="2763197"/>
                  <a:pt x="2109459" y="2762474"/>
                </a:cubicBezTo>
                <a:cubicBezTo>
                  <a:pt x="2101907" y="2761933"/>
                  <a:pt x="2092420" y="2753102"/>
                  <a:pt x="2087966" y="2744631"/>
                </a:cubicBezTo>
                <a:cubicBezTo>
                  <a:pt x="2086029" y="2736343"/>
                  <a:pt x="2081189" y="2733279"/>
                  <a:pt x="2075962" y="2735621"/>
                </a:cubicBezTo>
                <a:cubicBezTo>
                  <a:pt x="2073249" y="2738143"/>
                  <a:pt x="2051177" y="2728410"/>
                  <a:pt x="2029490" y="2713271"/>
                </a:cubicBezTo>
                <a:cubicBezTo>
                  <a:pt x="2000638" y="2692185"/>
                  <a:pt x="1980888" y="2685336"/>
                  <a:pt x="1960557" y="2686596"/>
                </a:cubicBezTo>
                <a:cubicBezTo>
                  <a:pt x="1942743" y="2688035"/>
                  <a:pt x="1940225" y="2687855"/>
                  <a:pt x="1950681" y="2683170"/>
                </a:cubicBezTo>
                <a:cubicBezTo>
                  <a:pt x="1966173" y="2678847"/>
                  <a:pt x="1959007" y="2672900"/>
                  <a:pt x="1915634" y="2642620"/>
                </a:cubicBezTo>
                <a:cubicBezTo>
                  <a:pt x="1884072" y="2624057"/>
                  <a:pt x="1847477" y="2605133"/>
                  <a:pt x="1835278" y="2598825"/>
                </a:cubicBezTo>
                <a:cubicBezTo>
                  <a:pt x="1820367" y="2595039"/>
                  <a:pt x="1808169" y="2588731"/>
                  <a:pt x="1808362" y="2586027"/>
                </a:cubicBezTo>
                <a:cubicBezTo>
                  <a:pt x="1808749" y="2580622"/>
                  <a:pt x="1803910" y="2577557"/>
                  <a:pt x="1796357" y="2577017"/>
                </a:cubicBezTo>
                <a:cubicBezTo>
                  <a:pt x="1791323" y="2576655"/>
                  <a:pt x="1759567" y="2560794"/>
                  <a:pt x="1725488" y="2542050"/>
                </a:cubicBezTo>
                <a:cubicBezTo>
                  <a:pt x="1693926" y="2523487"/>
                  <a:pt x="1662171" y="2507626"/>
                  <a:pt x="1656942" y="2509968"/>
                </a:cubicBezTo>
                <a:cubicBezTo>
                  <a:pt x="1649196" y="2512130"/>
                  <a:pt x="1646873" y="2509247"/>
                  <a:pt x="1647260" y="2503841"/>
                </a:cubicBezTo>
                <a:cubicBezTo>
                  <a:pt x="1648035" y="2493028"/>
                  <a:pt x="1611245" y="2476806"/>
                  <a:pt x="1593431" y="2478247"/>
                </a:cubicBezTo>
                <a:cubicBezTo>
                  <a:pt x="1590720" y="2480769"/>
                  <a:pt x="1576198" y="2471577"/>
                  <a:pt x="1566709" y="2462748"/>
                </a:cubicBezTo>
                <a:cubicBezTo>
                  <a:pt x="1554705" y="2453736"/>
                  <a:pt x="1545023" y="2447608"/>
                  <a:pt x="1544828" y="2450311"/>
                </a:cubicBezTo>
                <a:cubicBezTo>
                  <a:pt x="1544442" y="2455717"/>
                  <a:pt x="1534567" y="2452292"/>
                  <a:pt x="1522561" y="2443281"/>
                </a:cubicBezTo>
                <a:cubicBezTo>
                  <a:pt x="1510556" y="2434270"/>
                  <a:pt x="1493130" y="2430304"/>
                  <a:pt x="1485384" y="2432466"/>
                </a:cubicBezTo>
                <a:cubicBezTo>
                  <a:pt x="1472411" y="2436970"/>
                  <a:pt x="1470087" y="2434087"/>
                  <a:pt x="1475508" y="2429041"/>
                </a:cubicBezTo>
                <a:cubicBezTo>
                  <a:pt x="1481125" y="2421293"/>
                  <a:pt x="1476283" y="2418229"/>
                  <a:pt x="1456146" y="2416786"/>
                </a:cubicBezTo>
                <a:cubicBezTo>
                  <a:pt x="1443559" y="2415884"/>
                  <a:pt x="1431167" y="2412278"/>
                  <a:pt x="1431556" y="2406873"/>
                </a:cubicBezTo>
                <a:cubicBezTo>
                  <a:pt x="1431748" y="2404169"/>
                  <a:pt x="1412386" y="2391914"/>
                  <a:pt x="1387795" y="2382001"/>
                </a:cubicBezTo>
                <a:cubicBezTo>
                  <a:pt x="1365914" y="2369564"/>
                  <a:pt x="1343840" y="2359831"/>
                  <a:pt x="1338999" y="2356767"/>
                </a:cubicBezTo>
                <a:cubicBezTo>
                  <a:pt x="1336675" y="2353884"/>
                  <a:pt x="1326994" y="2347756"/>
                  <a:pt x="1314601" y="2344151"/>
                </a:cubicBezTo>
                <a:cubicBezTo>
                  <a:pt x="1302014" y="2343249"/>
                  <a:pt x="1295045" y="2334598"/>
                  <a:pt x="1297950" y="2329373"/>
                </a:cubicBezTo>
                <a:cubicBezTo>
                  <a:pt x="1301047" y="2321443"/>
                  <a:pt x="1293690" y="2318199"/>
                  <a:pt x="1270647" y="2321982"/>
                </a:cubicBezTo>
                <a:cubicBezTo>
                  <a:pt x="1235018" y="2324863"/>
                  <a:pt x="1151175" y="2294401"/>
                  <a:pt x="1162213" y="2281607"/>
                </a:cubicBezTo>
                <a:cubicBezTo>
                  <a:pt x="1167442" y="2279265"/>
                  <a:pt x="1165118" y="2276382"/>
                  <a:pt x="1157373" y="2278544"/>
                </a:cubicBezTo>
                <a:cubicBezTo>
                  <a:pt x="1152143" y="2280885"/>
                  <a:pt x="1144592" y="2280345"/>
                  <a:pt x="1139944" y="2274578"/>
                </a:cubicBezTo>
                <a:cubicBezTo>
                  <a:pt x="1137814" y="2268991"/>
                  <a:pt x="1120001" y="2270431"/>
                  <a:pt x="1099088" y="2279800"/>
                </a:cubicBezTo>
                <a:cubicBezTo>
                  <a:pt x="1073141" y="2288809"/>
                  <a:pt x="1060361" y="2290611"/>
                  <a:pt x="1058426" y="2282320"/>
                </a:cubicBezTo>
                <a:cubicBezTo>
                  <a:pt x="1054165" y="2271148"/>
                  <a:pt x="948247" y="2266273"/>
                  <a:pt x="909714" y="2274380"/>
                </a:cubicBezTo>
                <a:cubicBezTo>
                  <a:pt x="891705" y="2278524"/>
                  <a:pt x="879119" y="2277622"/>
                  <a:pt x="872342" y="2266268"/>
                </a:cubicBezTo>
                <a:cubicBezTo>
                  <a:pt x="862854" y="2257437"/>
                  <a:pt x="863048" y="2254733"/>
                  <a:pt x="873118" y="2255455"/>
                </a:cubicBezTo>
                <a:cubicBezTo>
                  <a:pt x="885703" y="2256358"/>
                  <a:pt x="885897" y="2253654"/>
                  <a:pt x="873698" y="2247347"/>
                </a:cubicBezTo>
                <a:cubicBezTo>
                  <a:pt x="866341" y="2244101"/>
                  <a:pt x="853948" y="2240497"/>
                  <a:pt x="848914" y="2240136"/>
                </a:cubicBezTo>
                <a:cubicBezTo>
                  <a:pt x="818319" y="2243378"/>
                  <a:pt x="782303" y="2251665"/>
                  <a:pt x="766423" y="2261394"/>
                </a:cubicBezTo>
                <a:cubicBezTo>
                  <a:pt x="748029" y="2270943"/>
                  <a:pt x="692843" y="2264272"/>
                  <a:pt x="693812" y="2250756"/>
                </a:cubicBezTo>
                <a:cubicBezTo>
                  <a:pt x="694199" y="2245350"/>
                  <a:pt x="689164" y="2244989"/>
                  <a:pt x="683936" y="2247332"/>
                </a:cubicBezTo>
                <a:cubicBezTo>
                  <a:pt x="676190" y="2249493"/>
                  <a:pt x="650824" y="2250392"/>
                  <a:pt x="627975" y="2251472"/>
                </a:cubicBezTo>
                <a:cubicBezTo>
                  <a:pt x="602609" y="2252371"/>
                  <a:pt x="577049" y="2255973"/>
                  <a:pt x="566399" y="2263363"/>
                </a:cubicBezTo>
                <a:cubicBezTo>
                  <a:pt x="558460" y="2268226"/>
                  <a:pt x="537741" y="2274893"/>
                  <a:pt x="522443" y="2276513"/>
                </a:cubicBezTo>
                <a:cubicBezTo>
                  <a:pt x="509665" y="2278315"/>
                  <a:pt x="488946" y="2284980"/>
                  <a:pt x="478295" y="2292367"/>
                </a:cubicBezTo>
                <a:cubicBezTo>
                  <a:pt x="470355" y="2297233"/>
                  <a:pt x="444408" y="2306242"/>
                  <a:pt x="421172" y="2312727"/>
                </a:cubicBezTo>
                <a:cubicBezTo>
                  <a:pt x="400647" y="2316691"/>
                  <a:pt x="382251" y="2326240"/>
                  <a:pt x="381864" y="2331646"/>
                </a:cubicBezTo>
                <a:cubicBezTo>
                  <a:pt x="381476" y="2337052"/>
                  <a:pt x="376442" y="2336692"/>
                  <a:pt x="371601" y="2333628"/>
                </a:cubicBezTo>
                <a:cubicBezTo>
                  <a:pt x="359402" y="2327319"/>
                  <a:pt x="335003" y="2350024"/>
                  <a:pt x="341394" y="2366784"/>
                </a:cubicBezTo>
                <a:cubicBezTo>
                  <a:pt x="345458" y="2380661"/>
                  <a:pt x="345458" y="2380661"/>
                  <a:pt x="331130" y="2368765"/>
                </a:cubicBezTo>
                <a:cubicBezTo>
                  <a:pt x="316608" y="2359573"/>
                  <a:pt x="314091" y="2359393"/>
                  <a:pt x="305763" y="2369665"/>
                </a:cubicBezTo>
                <a:cubicBezTo>
                  <a:pt x="289498" y="2384801"/>
                  <a:pt x="291434" y="2393090"/>
                  <a:pt x="304408" y="2388585"/>
                </a:cubicBezTo>
                <a:cubicBezTo>
                  <a:pt x="309636" y="2386244"/>
                  <a:pt x="314478" y="2389307"/>
                  <a:pt x="314089" y="2394714"/>
                </a:cubicBezTo>
                <a:cubicBezTo>
                  <a:pt x="313703" y="2400120"/>
                  <a:pt x="303439" y="2402102"/>
                  <a:pt x="293563" y="2398677"/>
                </a:cubicBezTo>
                <a:cubicBezTo>
                  <a:pt x="281172" y="2395071"/>
                  <a:pt x="271102" y="2394350"/>
                  <a:pt x="270715" y="2399756"/>
                </a:cubicBezTo>
                <a:cubicBezTo>
                  <a:pt x="270327" y="2405163"/>
                  <a:pt x="262777" y="2404621"/>
                  <a:pt x="255418" y="2401376"/>
                </a:cubicBezTo>
                <a:cubicBezTo>
                  <a:pt x="245542" y="2397953"/>
                  <a:pt x="237798" y="2400115"/>
                  <a:pt x="231794" y="2413269"/>
                </a:cubicBezTo>
                <a:cubicBezTo>
                  <a:pt x="228696" y="2421198"/>
                  <a:pt x="220563" y="2428766"/>
                  <a:pt x="215529" y="2428405"/>
                </a:cubicBezTo>
                <a:cubicBezTo>
                  <a:pt x="199167" y="2427233"/>
                  <a:pt x="169443" y="2453631"/>
                  <a:pt x="143737" y="2485751"/>
                </a:cubicBezTo>
                <a:lnTo>
                  <a:pt x="140327" y="2490834"/>
                </a:lnTo>
                <a:lnTo>
                  <a:pt x="136109" y="2491982"/>
                </a:lnTo>
                <a:cubicBezTo>
                  <a:pt x="97685" y="2511665"/>
                  <a:pt x="31646" y="2599055"/>
                  <a:pt x="31137" y="2637057"/>
                </a:cubicBezTo>
                <a:cubicBezTo>
                  <a:pt x="29782" y="2655978"/>
                  <a:pt x="25713" y="2677423"/>
                  <a:pt x="19904" y="2687875"/>
                </a:cubicBezTo>
                <a:cubicBezTo>
                  <a:pt x="11579" y="2698145"/>
                  <a:pt x="11385" y="2700849"/>
                  <a:pt x="21840" y="2696164"/>
                </a:cubicBezTo>
                <a:cubicBezTo>
                  <a:pt x="32297" y="2691479"/>
                  <a:pt x="31910" y="2696885"/>
                  <a:pt x="25520" y="2715447"/>
                </a:cubicBezTo>
                <a:cubicBezTo>
                  <a:pt x="3635" y="2773652"/>
                  <a:pt x="-817" y="2800503"/>
                  <a:pt x="16801" y="2801765"/>
                </a:cubicBezTo>
                <a:lnTo>
                  <a:pt x="21836" y="2802126"/>
                </a:lnTo>
                <a:cubicBezTo>
                  <a:pt x="18933" y="2807352"/>
                  <a:pt x="18546" y="2812758"/>
                  <a:pt x="18351" y="2815461"/>
                </a:cubicBezTo>
                <a:cubicBezTo>
                  <a:pt x="12059" y="2815010"/>
                  <a:pt x="7605" y="2815371"/>
                  <a:pt x="4628" y="2817195"/>
                </a:cubicBezTo>
                <a:lnTo>
                  <a:pt x="0" y="2827200"/>
                </a:lnTo>
                <a:close/>
              </a:path>
            </a:pathLst>
          </a:custGeom>
          <a:solidFill>
            <a:schemeClr val="bg1">
              <a:lumMod val="95000"/>
            </a:schemeClr>
          </a:solidFill>
          <a:ln w="28575">
            <a:solidFill>
              <a:schemeClr val="bg1">
                <a:lumMod val="95000"/>
              </a:schemeClr>
            </a:solid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9" name="Freeform: Shape 8">
            <a:extLst>
              <a:ext uri="{FF2B5EF4-FFF2-40B4-BE49-F238E27FC236}">
                <a16:creationId xmlns:a16="http://schemas.microsoft.com/office/drawing/2014/main" id="{7AFD6CED-C518-B27D-78BD-1EC12455AD84}"/>
              </a:ext>
            </a:extLst>
          </p:cNvPr>
          <p:cNvSpPr>
            <a:spLocks noGrp="1" noRot="1" noMove="1" noResize="1" noEditPoints="1" noAdjustHandles="1" noChangeArrowheads="1" noChangeShapeType="1"/>
          </p:cNvSpPr>
          <p:nvPr/>
        </p:nvSpPr>
        <p:spPr>
          <a:xfrm>
            <a:off x="607751" y="5228569"/>
            <a:ext cx="3113276" cy="1312259"/>
          </a:xfrm>
          <a:custGeom>
            <a:avLst/>
            <a:gdLst>
              <a:gd name="connsiteX0" fmla="*/ 2183005 w 3113276"/>
              <a:gd name="connsiteY0" fmla="*/ 666108 h 1312259"/>
              <a:gd name="connsiteX1" fmla="*/ 2206952 w 3113276"/>
              <a:gd name="connsiteY1" fmla="*/ 689152 h 1312259"/>
              <a:gd name="connsiteX2" fmla="*/ 2210386 w 3113276"/>
              <a:gd name="connsiteY2" fmla="*/ 691251 h 1312259"/>
              <a:gd name="connsiteX3" fmla="*/ 2191091 w 3113276"/>
              <a:gd name="connsiteY3" fmla="*/ 691525 h 1312259"/>
              <a:gd name="connsiteX4" fmla="*/ 2184627 w 3113276"/>
              <a:gd name="connsiteY4" fmla="*/ 689023 h 1312259"/>
              <a:gd name="connsiteX5" fmla="*/ 2186516 w 3113276"/>
              <a:gd name="connsiteY5" fmla="*/ 675914 h 1312259"/>
              <a:gd name="connsiteX6" fmla="*/ 2103216 w 3113276"/>
              <a:gd name="connsiteY6" fmla="*/ 596954 h 1312259"/>
              <a:gd name="connsiteX7" fmla="*/ 2120688 w 3113276"/>
              <a:gd name="connsiteY7" fmla="*/ 611514 h 1312259"/>
              <a:gd name="connsiteX8" fmla="*/ 2155194 w 3113276"/>
              <a:gd name="connsiteY8" fmla="*/ 637393 h 1312259"/>
              <a:gd name="connsiteX9" fmla="*/ 2162542 w 3113276"/>
              <a:gd name="connsiteY9" fmla="*/ 645028 h 1312259"/>
              <a:gd name="connsiteX10" fmla="*/ 2159070 w 3113276"/>
              <a:gd name="connsiteY10" fmla="*/ 657304 h 1312259"/>
              <a:gd name="connsiteX11" fmla="*/ 2149968 w 3113276"/>
              <a:gd name="connsiteY11" fmla="*/ 678388 h 1312259"/>
              <a:gd name="connsiteX12" fmla="*/ 2136607 w 3113276"/>
              <a:gd name="connsiteY12" fmla="*/ 652978 h 1312259"/>
              <a:gd name="connsiteX13" fmla="*/ 2128670 w 3113276"/>
              <a:gd name="connsiteY13" fmla="*/ 622522 h 1312259"/>
              <a:gd name="connsiteX14" fmla="*/ 2109307 w 3113276"/>
              <a:gd name="connsiteY14" fmla="*/ 610266 h 1312259"/>
              <a:gd name="connsiteX15" fmla="*/ 2100013 w 3113276"/>
              <a:gd name="connsiteY15" fmla="*/ 598733 h 1312259"/>
              <a:gd name="connsiteX16" fmla="*/ 157368 w 3113276"/>
              <a:gd name="connsiteY16" fmla="*/ 2 h 1312259"/>
              <a:gd name="connsiteX17" fmla="*/ 176464 w 3113276"/>
              <a:gd name="connsiteY17" fmla="*/ 7144 h 1312259"/>
              <a:gd name="connsiteX18" fmla="*/ 206090 w 3113276"/>
              <a:gd name="connsiteY18" fmla="*/ 17419 h 1312259"/>
              <a:gd name="connsiteX19" fmla="*/ 214802 w 3113276"/>
              <a:gd name="connsiteY19" fmla="*/ 37061 h 1312259"/>
              <a:gd name="connsiteX20" fmla="*/ 227002 w 3113276"/>
              <a:gd name="connsiteY20" fmla="*/ 43370 h 1312259"/>
              <a:gd name="connsiteX21" fmla="*/ 345119 w 3113276"/>
              <a:gd name="connsiteY21" fmla="*/ 54551 h 1312259"/>
              <a:gd name="connsiteX22" fmla="*/ 344150 w 3113276"/>
              <a:gd name="connsiteY22" fmla="*/ 68066 h 1312259"/>
              <a:gd name="connsiteX23" fmla="*/ 325755 w 3113276"/>
              <a:gd name="connsiteY23" fmla="*/ 77616 h 1312259"/>
              <a:gd name="connsiteX24" fmla="*/ 310651 w 3113276"/>
              <a:gd name="connsiteY24" fmla="*/ 76534 h 1312259"/>
              <a:gd name="connsiteX25" fmla="*/ 287996 w 3113276"/>
              <a:gd name="connsiteY25" fmla="*/ 74910 h 1312259"/>
              <a:gd name="connsiteX26" fmla="*/ 273279 w 3113276"/>
              <a:gd name="connsiteY26" fmla="*/ 68422 h 1312259"/>
              <a:gd name="connsiteX27" fmla="*/ 260694 w 3113276"/>
              <a:gd name="connsiteY27" fmla="*/ 67520 h 1312259"/>
              <a:gd name="connsiteX28" fmla="*/ 281992 w 3113276"/>
              <a:gd name="connsiteY28" fmla="*/ 88065 h 1312259"/>
              <a:gd name="connsiteX29" fmla="*/ 300194 w 3113276"/>
              <a:gd name="connsiteY29" fmla="*/ 116539 h 1312259"/>
              <a:gd name="connsiteX30" fmla="*/ 293223 w 3113276"/>
              <a:gd name="connsiteY30" fmla="*/ 107888 h 1312259"/>
              <a:gd name="connsiteX31" fmla="*/ 280830 w 3113276"/>
              <a:gd name="connsiteY31" fmla="*/ 104283 h 1312259"/>
              <a:gd name="connsiteX32" fmla="*/ 284897 w 3113276"/>
              <a:gd name="connsiteY32" fmla="*/ 118160 h 1312259"/>
              <a:gd name="connsiteX33" fmla="*/ 323818 w 3113276"/>
              <a:gd name="connsiteY33" fmla="*/ 104647 h 1312259"/>
              <a:gd name="connsiteX34" fmla="*/ 344537 w 3113276"/>
              <a:gd name="connsiteY34" fmla="*/ 97981 h 1312259"/>
              <a:gd name="connsiteX35" fmla="*/ 366030 w 3113276"/>
              <a:gd name="connsiteY35" fmla="*/ 80503 h 1312259"/>
              <a:gd name="connsiteX36" fmla="*/ 358288 w 3113276"/>
              <a:gd name="connsiteY36" fmla="*/ 47343 h 1312259"/>
              <a:gd name="connsiteX37" fmla="*/ 402434 w 3113276"/>
              <a:gd name="connsiteY37" fmla="*/ 66810 h 1312259"/>
              <a:gd name="connsiteX38" fmla="*/ 411340 w 3113276"/>
              <a:gd name="connsiteY38" fmla="*/ 119070 h 1312259"/>
              <a:gd name="connsiteX39" fmla="*/ 416568 w 3113276"/>
              <a:gd name="connsiteY39" fmla="*/ 152049 h 1312259"/>
              <a:gd name="connsiteX40" fmla="*/ 426832 w 3113276"/>
              <a:gd name="connsiteY40" fmla="*/ 114748 h 1312259"/>
              <a:gd name="connsiteX41" fmla="*/ 449100 w 3113276"/>
              <a:gd name="connsiteY41" fmla="*/ 86456 h 1312259"/>
              <a:gd name="connsiteX42" fmla="*/ 504091 w 3113276"/>
              <a:gd name="connsiteY42" fmla="*/ 95831 h 1312259"/>
              <a:gd name="connsiteX43" fmla="*/ 541076 w 3113276"/>
              <a:gd name="connsiteY43" fmla="*/ 109349 h 1312259"/>
              <a:gd name="connsiteX44" fmla="*/ 568570 w 3113276"/>
              <a:gd name="connsiteY44" fmla="*/ 114037 h 1312259"/>
              <a:gd name="connsiteX45" fmla="*/ 585804 w 3113276"/>
              <a:gd name="connsiteY45" fmla="*/ 120705 h 1312259"/>
              <a:gd name="connsiteX46" fmla="*/ 605168 w 3113276"/>
              <a:gd name="connsiteY46" fmla="*/ 132961 h 1312259"/>
              <a:gd name="connsiteX47" fmla="*/ 633052 w 3113276"/>
              <a:gd name="connsiteY47" fmla="*/ 132242 h 1312259"/>
              <a:gd name="connsiteX48" fmla="*/ 680685 w 3113276"/>
              <a:gd name="connsiteY48" fmla="*/ 138373 h 1312259"/>
              <a:gd name="connsiteX49" fmla="*/ 719410 w 3113276"/>
              <a:gd name="connsiteY49" fmla="*/ 162884 h 1312259"/>
              <a:gd name="connsiteX50" fmla="*/ 736838 w 3113276"/>
              <a:gd name="connsiteY50" fmla="*/ 166851 h 1312259"/>
              <a:gd name="connsiteX51" fmla="*/ 751942 w 3113276"/>
              <a:gd name="connsiteY51" fmla="*/ 167933 h 1312259"/>
              <a:gd name="connsiteX52" fmla="*/ 793573 w 3113276"/>
              <a:gd name="connsiteY52" fmla="*/ 187218 h 1312259"/>
              <a:gd name="connsiteX53" fmla="*/ 840626 w 3113276"/>
              <a:gd name="connsiteY53" fmla="*/ 201459 h 1312259"/>
              <a:gd name="connsiteX54" fmla="*/ 875093 w 3113276"/>
              <a:gd name="connsiteY54" fmla="*/ 214796 h 1312259"/>
              <a:gd name="connsiteX55" fmla="*/ 1006182 w 3113276"/>
              <a:gd name="connsiteY55" fmla="*/ 256795 h 1312259"/>
              <a:gd name="connsiteX56" fmla="*/ 1019154 w 3113276"/>
              <a:gd name="connsiteY56" fmla="*/ 287611 h 1312259"/>
              <a:gd name="connsiteX57" fmla="*/ 1028060 w 3113276"/>
              <a:gd name="connsiteY57" fmla="*/ 304552 h 1312259"/>
              <a:gd name="connsiteX58" fmla="*/ 1039292 w 3113276"/>
              <a:gd name="connsiteY58" fmla="*/ 289054 h 1312259"/>
              <a:gd name="connsiteX59" fmla="*/ 1087506 w 3113276"/>
              <a:gd name="connsiteY59" fmla="*/ 287077 h 1312259"/>
              <a:gd name="connsiteX60" fmla="*/ 1136689 w 3113276"/>
              <a:gd name="connsiteY60" fmla="*/ 306903 h 1312259"/>
              <a:gd name="connsiteX61" fmla="*/ 1147531 w 3113276"/>
              <a:gd name="connsiteY61" fmla="*/ 332133 h 1312259"/>
              <a:gd name="connsiteX62" fmla="*/ 1154696 w 3113276"/>
              <a:gd name="connsiteY62" fmla="*/ 338080 h 1312259"/>
              <a:gd name="connsiteX63" fmla="*/ 1208526 w 3113276"/>
              <a:gd name="connsiteY63" fmla="*/ 328353 h 1312259"/>
              <a:gd name="connsiteX64" fmla="*/ 1243381 w 3113276"/>
              <a:gd name="connsiteY64" fmla="*/ 336285 h 1312259"/>
              <a:gd name="connsiteX65" fmla="*/ 1256935 w 3113276"/>
              <a:gd name="connsiteY65" fmla="*/ 358992 h 1312259"/>
              <a:gd name="connsiteX66" fmla="*/ 1287529 w 3113276"/>
              <a:gd name="connsiteY66" fmla="*/ 355750 h 1312259"/>
              <a:gd name="connsiteX67" fmla="*/ 1353558 w 3113276"/>
              <a:gd name="connsiteY67" fmla="*/ 387653 h 1312259"/>
              <a:gd name="connsiteX68" fmla="*/ 1412616 w 3113276"/>
              <a:gd name="connsiteY68" fmla="*/ 410904 h 1312259"/>
              <a:gd name="connsiteX69" fmla="*/ 1434496 w 3113276"/>
              <a:gd name="connsiteY69" fmla="*/ 423340 h 1312259"/>
              <a:gd name="connsiteX70" fmla="*/ 1568103 w 3113276"/>
              <a:gd name="connsiteY70" fmla="*/ 465518 h 1312259"/>
              <a:gd name="connsiteX71" fmla="*/ 1590176 w 3113276"/>
              <a:gd name="connsiteY71" fmla="*/ 475252 h 1312259"/>
              <a:gd name="connsiteX72" fmla="*/ 1747407 w 3113276"/>
              <a:gd name="connsiteY72" fmla="*/ 540859 h 1312259"/>
              <a:gd name="connsiteX73" fmla="*/ 1769286 w 3113276"/>
              <a:gd name="connsiteY73" fmla="*/ 553294 h 1312259"/>
              <a:gd name="connsiteX74" fmla="*/ 1785744 w 3113276"/>
              <a:gd name="connsiteY74" fmla="*/ 570777 h 1312259"/>
              <a:gd name="connsiteX75" fmla="*/ 1844801 w 3113276"/>
              <a:gd name="connsiteY75" fmla="*/ 594028 h 1312259"/>
              <a:gd name="connsiteX76" fmla="*/ 1899601 w 3113276"/>
              <a:gd name="connsiteY76" fmla="*/ 606106 h 1312259"/>
              <a:gd name="connsiteX77" fmla="*/ 1926516 w 3113276"/>
              <a:gd name="connsiteY77" fmla="*/ 618902 h 1312259"/>
              <a:gd name="connsiteX78" fmla="*/ 2041532 w 3113276"/>
              <a:gd name="connsiteY78" fmla="*/ 673334 h 1312259"/>
              <a:gd name="connsiteX79" fmla="*/ 2053343 w 3113276"/>
              <a:gd name="connsiteY79" fmla="*/ 685048 h 1312259"/>
              <a:gd name="connsiteX80" fmla="*/ 2064380 w 3113276"/>
              <a:gd name="connsiteY80" fmla="*/ 707575 h 1312259"/>
              <a:gd name="connsiteX81" fmla="*/ 2074836 w 3113276"/>
              <a:gd name="connsiteY81" fmla="*/ 702890 h 1312259"/>
              <a:gd name="connsiteX82" fmla="*/ 2090521 w 3113276"/>
              <a:gd name="connsiteY82" fmla="*/ 695864 h 1312259"/>
              <a:gd name="connsiteX83" fmla="*/ 2105044 w 3113276"/>
              <a:gd name="connsiteY83" fmla="*/ 705055 h 1312259"/>
              <a:gd name="connsiteX84" fmla="*/ 2156936 w 3113276"/>
              <a:gd name="connsiteY84" fmla="*/ 722359 h 1312259"/>
              <a:gd name="connsiteX85" fmla="*/ 2213478 w 3113276"/>
              <a:gd name="connsiteY85" fmla="*/ 745431 h 1312259"/>
              <a:gd name="connsiteX86" fmla="*/ 2222966 w 3113276"/>
              <a:gd name="connsiteY86" fmla="*/ 754261 h 1312259"/>
              <a:gd name="connsiteX87" fmla="*/ 2222773 w 3113276"/>
              <a:gd name="connsiteY87" fmla="*/ 721643 h 1312259"/>
              <a:gd name="connsiteX88" fmla="*/ 2226454 w 3113276"/>
              <a:gd name="connsiteY88" fmla="*/ 705605 h 1312259"/>
              <a:gd name="connsiteX89" fmla="*/ 2224396 w 3113276"/>
              <a:gd name="connsiteY89" fmla="*/ 703421 h 1312259"/>
              <a:gd name="connsiteX90" fmla="*/ 2227095 w 3113276"/>
              <a:gd name="connsiteY90" fmla="*/ 701464 h 1312259"/>
              <a:gd name="connsiteX91" fmla="*/ 2237654 w 3113276"/>
              <a:gd name="connsiteY91" fmla="*/ 707919 h 1312259"/>
              <a:gd name="connsiteX92" fmla="*/ 2353601 w 3113276"/>
              <a:gd name="connsiteY92" fmla="*/ 766789 h 1312259"/>
              <a:gd name="connsiteX93" fmla="*/ 2431239 w 3113276"/>
              <a:gd name="connsiteY93" fmla="*/ 809922 h 1312259"/>
              <a:gd name="connsiteX94" fmla="*/ 2500251 w 3113276"/>
              <a:gd name="connsiteY94" fmla="*/ 835801 h 1312259"/>
              <a:gd name="connsiteX95" fmla="*/ 2862560 w 3113276"/>
              <a:gd name="connsiteY95" fmla="*/ 1016956 h 1312259"/>
              <a:gd name="connsiteX96" fmla="*/ 3088276 w 3113276"/>
              <a:gd name="connsiteY96" fmla="*/ 1109897 h 1312259"/>
              <a:gd name="connsiteX97" fmla="*/ 3090437 w 3113276"/>
              <a:gd name="connsiteY97" fmla="*/ 1112580 h 1312259"/>
              <a:gd name="connsiteX98" fmla="*/ 3101474 w 3113276"/>
              <a:gd name="connsiteY98" fmla="*/ 1170429 h 1312259"/>
              <a:gd name="connsiteX99" fmla="*/ 3109798 w 3113276"/>
              <a:gd name="connsiteY99" fmla="*/ 1230800 h 1312259"/>
              <a:gd name="connsiteX100" fmla="*/ 3072812 w 3113276"/>
              <a:gd name="connsiteY100" fmla="*/ 1287922 h 1312259"/>
              <a:gd name="connsiteX101" fmla="*/ 3074554 w 3113276"/>
              <a:gd name="connsiteY101" fmla="*/ 1298915 h 1312259"/>
              <a:gd name="connsiteX102" fmla="*/ 3083262 w 3113276"/>
              <a:gd name="connsiteY102" fmla="*/ 1312259 h 1312259"/>
              <a:gd name="connsiteX103" fmla="*/ 1717978 w 3113276"/>
              <a:gd name="connsiteY103" fmla="*/ 1312259 h 1312259"/>
              <a:gd name="connsiteX104" fmla="*/ 1574667 w 3113276"/>
              <a:gd name="connsiteY104" fmla="*/ 1301989 h 1312259"/>
              <a:gd name="connsiteX105" fmla="*/ 1571853 w 3113276"/>
              <a:gd name="connsiteY105" fmla="*/ 1300242 h 1312259"/>
              <a:gd name="connsiteX106" fmla="*/ 1571508 w 3113276"/>
              <a:gd name="connsiteY106" fmla="*/ 1301763 h 1312259"/>
              <a:gd name="connsiteX107" fmla="*/ 1528291 w 3113276"/>
              <a:gd name="connsiteY107" fmla="*/ 1298665 h 1312259"/>
              <a:gd name="connsiteX108" fmla="*/ 1522848 w 3113276"/>
              <a:gd name="connsiteY108" fmla="*/ 1282340 h 1312259"/>
              <a:gd name="connsiteX109" fmla="*/ 1494883 w 3113276"/>
              <a:gd name="connsiteY109" fmla="*/ 1275369 h 1312259"/>
              <a:gd name="connsiteX110" fmla="*/ 1485008 w 3113276"/>
              <a:gd name="connsiteY110" fmla="*/ 1271944 h 1312259"/>
              <a:gd name="connsiteX111" fmla="*/ 1465645 w 3113276"/>
              <a:gd name="connsiteY111" fmla="*/ 1259689 h 1312259"/>
              <a:gd name="connsiteX112" fmla="*/ 1453833 w 3113276"/>
              <a:gd name="connsiteY112" fmla="*/ 1247973 h 1312259"/>
              <a:gd name="connsiteX113" fmla="*/ 1436019 w 3113276"/>
              <a:gd name="connsiteY113" fmla="*/ 1249414 h 1312259"/>
              <a:gd name="connsiteX114" fmla="*/ 1409684 w 3113276"/>
              <a:gd name="connsiteY114" fmla="*/ 1263829 h 1312259"/>
              <a:gd name="connsiteX115" fmla="*/ 1418786 w 3113276"/>
              <a:gd name="connsiteY115" fmla="*/ 1242746 h 1312259"/>
              <a:gd name="connsiteX116" fmla="*/ 1405426 w 3113276"/>
              <a:gd name="connsiteY116" fmla="*/ 1217335 h 1312259"/>
              <a:gd name="connsiteX117" fmla="*/ 1389548 w 3113276"/>
              <a:gd name="connsiteY117" fmla="*/ 1227065 h 1312259"/>
              <a:gd name="connsiteX118" fmla="*/ 1381609 w 3113276"/>
              <a:gd name="connsiteY118" fmla="*/ 1231930 h 1312259"/>
              <a:gd name="connsiteX119" fmla="*/ 1369991 w 3113276"/>
              <a:gd name="connsiteY119" fmla="*/ 1217512 h 1312259"/>
              <a:gd name="connsiteX120" fmla="*/ 1345593 w 3113276"/>
              <a:gd name="connsiteY120" fmla="*/ 1204895 h 1312259"/>
              <a:gd name="connsiteX121" fmla="*/ 1326812 w 3113276"/>
              <a:gd name="connsiteY121" fmla="*/ 1184530 h 1312259"/>
              <a:gd name="connsiteX122" fmla="*/ 1318098 w 3113276"/>
              <a:gd name="connsiteY122" fmla="*/ 1164887 h 1312259"/>
              <a:gd name="connsiteX123" fmla="*/ 1302607 w 3113276"/>
              <a:gd name="connsiteY123" fmla="*/ 1169212 h 1312259"/>
              <a:gd name="connsiteX124" fmla="*/ 1214891 w 3113276"/>
              <a:gd name="connsiteY124" fmla="*/ 1157491 h 1312259"/>
              <a:gd name="connsiteX125" fmla="*/ 1195334 w 3113276"/>
              <a:gd name="connsiteY125" fmla="*/ 1147937 h 1312259"/>
              <a:gd name="connsiteX126" fmla="*/ 1182942 w 3113276"/>
              <a:gd name="connsiteY126" fmla="*/ 1144333 h 1312259"/>
              <a:gd name="connsiteX127" fmla="*/ 1225347 w 3113276"/>
              <a:gd name="connsiteY127" fmla="*/ 1152806 h 1312259"/>
              <a:gd name="connsiteX128" fmla="*/ 1244904 w 3113276"/>
              <a:gd name="connsiteY128" fmla="*/ 1162360 h 1312259"/>
              <a:gd name="connsiteX129" fmla="*/ 1241420 w 3113276"/>
              <a:gd name="connsiteY129" fmla="*/ 1140373 h 1312259"/>
              <a:gd name="connsiteX130" fmla="*/ 1249165 w 3113276"/>
              <a:gd name="connsiteY130" fmla="*/ 1138211 h 1312259"/>
              <a:gd name="connsiteX131" fmla="*/ 1337463 w 3113276"/>
              <a:gd name="connsiteY131" fmla="*/ 1141822 h 1312259"/>
              <a:gd name="connsiteX132" fmla="*/ 1310160 w 3113276"/>
              <a:gd name="connsiteY132" fmla="*/ 1134431 h 1312259"/>
              <a:gd name="connsiteX133" fmla="*/ 1278599 w 3113276"/>
              <a:gd name="connsiteY133" fmla="*/ 1115867 h 1312259"/>
              <a:gd name="connsiteX134" fmla="*/ 1259042 w 3113276"/>
              <a:gd name="connsiteY134" fmla="*/ 1106315 h 1312259"/>
              <a:gd name="connsiteX135" fmla="*/ 1214893 w 3113276"/>
              <a:gd name="connsiteY135" fmla="*/ 1086849 h 1312259"/>
              <a:gd name="connsiteX136" fmla="*/ 1192819 w 3113276"/>
              <a:gd name="connsiteY136" fmla="*/ 1077117 h 1312259"/>
              <a:gd name="connsiteX137" fmla="*/ 1175586 w 3113276"/>
              <a:gd name="connsiteY137" fmla="*/ 1070448 h 1312259"/>
              <a:gd name="connsiteX138" fmla="*/ 1158546 w 3113276"/>
              <a:gd name="connsiteY138" fmla="*/ 1061076 h 1312259"/>
              <a:gd name="connsiteX139" fmla="*/ 1097164 w 3113276"/>
              <a:gd name="connsiteY139" fmla="*/ 1034941 h 1312259"/>
              <a:gd name="connsiteX140" fmla="*/ 1083224 w 3113276"/>
              <a:gd name="connsiteY140" fmla="*/ 1017639 h 1312259"/>
              <a:gd name="connsiteX141" fmla="*/ 1052823 w 3113276"/>
              <a:gd name="connsiteY141" fmla="*/ 1018178 h 1312259"/>
              <a:gd name="connsiteX142" fmla="*/ 995314 w 3113276"/>
              <a:gd name="connsiteY142" fmla="*/ 1008622 h 1312259"/>
              <a:gd name="connsiteX143" fmla="*/ 947293 w 3113276"/>
              <a:gd name="connsiteY143" fmla="*/ 972577 h 1312259"/>
              <a:gd name="connsiteX144" fmla="*/ 1013132 w 3113276"/>
              <a:gd name="connsiteY144" fmla="*/ 901219 h 1312259"/>
              <a:gd name="connsiteX145" fmla="*/ 985830 w 3113276"/>
              <a:gd name="connsiteY145" fmla="*/ 893829 h 1312259"/>
              <a:gd name="connsiteX146" fmla="*/ 956203 w 3113276"/>
              <a:gd name="connsiteY146" fmla="*/ 918876 h 1312259"/>
              <a:gd name="connsiteX147" fmla="*/ 950393 w 3113276"/>
              <a:gd name="connsiteY147" fmla="*/ 929327 h 1312259"/>
              <a:gd name="connsiteX148" fmla="*/ 939357 w 3113276"/>
              <a:gd name="connsiteY148" fmla="*/ 942122 h 1312259"/>
              <a:gd name="connsiteX149" fmla="*/ 928319 w 3113276"/>
              <a:gd name="connsiteY149" fmla="*/ 954916 h 1312259"/>
              <a:gd name="connsiteX150" fmla="*/ 916313 w 3113276"/>
              <a:gd name="connsiteY150" fmla="*/ 945905 h 1312259"/>
              <a:gd name="connsiteX151" fmla="*/ 904502 w 3113276"/>
              <a:gd name="connsiteY151" fmla="*/ 934189 h 1312259"/>
              <a:gd name="connsiteX152" fmla="*/ 885526 w 3113276"/>
              <a:gd name="connsiteY152" fmla="*/ 916528 h 1312259"/>
              <a:gd name="connsiteX153" fmla="*/ 841185 w 3113276"/>
              <a:gd name="connsiteY153" fmla="*/ 899765 h 1312259"/>
              <a:gd name="connsiteX154" fmla="*/ 816594 w 3113276"/>
              <a:gd name="connsiteY154" fmla="*/ 889851 h 1312259"/>
              <a:gd name="connsiteX155" fmla="*/ 820660 w 3113276"/>
              <a:gd name="connsiteY155" fmla="*/ 868407 h 1312259"/>
              <a:gd name="connsiteX156" fmla="*/ 808074 w 3113276"/>
              <a:gd name="connsiteY156" fmla="*/ 867505 h 1312259"/>
              <a:gd name="connsiteX157" fmla="*/ 797230 w 3113276"/>
              <a:gd name="connsiteY157" fmla="*/ 877596 h 1312259"/>
              <a:gd name="connsiteX158" fmla="*/ 794134 w 3113276"/>
              <a:gd name="connsiteY158" fmla="*/ 850204 h 1312259"/>
              <a:gd name="connsiteX159" fmla="*/ 788131 w 3113276"/>
              <a:gd name="connsiteY159" fmla="*/ 828038 h 1312259"/>
              <a:gd name="connsiteX160" fmla="*/ 773608 w 3113276"/>
              <a:gd name="connsiteY160" fmla="*/ 818846 h 1312259"/>
              <a:gd name="connsiteX161" fmla="*/ 794715 w 3113276"/>
              <a:gd name="connsiteY161" fmla="*/ 806774 h 1312259"/>
              <a:gd name="connsiteX162" fmla="*/ 822017 w 3113276"/>
              <a:gd name="connsiteY162" fmla="*/ 814165 h 1312259"/>
              <a:gd name="connsiteX163" fmla="*/ 859776 w 3113276"/>
              <a:gd name="connsiteY163" fmla="*/ 816871 h 1312259"/>
              <a:gd name="connsiteX164" fmla="*/ 851449 w 3113276"/>
              <a:gd name="connsiteY164" fmla="*/ 791822 h 1312259"/>
              <a:gd name="connsiteX165" fmla="*/ 835574 w 3113276"/>
              <a:gd name="connsiteY165" fmla="*/ 766230 h 1312259"/>
              <a:gd name="connsiteX166" fmla="*/ 826474 w 3113276"/>
              <a:gd name="connsiteY166" fmla="*/ 751993 h 1312259"/>
              <a:gd name="connsiteX167" fmla="*/ 815435 w 3113276"/>
              <a:gd name="connsiteY167" fmla="*/ 764787 h 1312259"/>
              <a:gd name="connsiteX168" fmla="*/ 804785 w 3113276"/>
              <a:gd name="connsiteY168" fmla="*/ 772175 h 1312259"/>
              <a:gd name="connsiteX169" fmla="*/ 801107 w 3113276"/>
              <a:gd name="connsiteY169" fmla="*/ 752892 h 1312259"/>
              <a:gd name="connsiteX170" fmla="*/ 765091 w 3113276"/>
              <a:gd name="connsiteY170" fmla="*/ 761179 h 1312259"/>
              <a:gd name="connsiteX171" fmla="*/ 763541 w 3113276"/>
              <a:gd name="connsiteY171" fmla="*/ 782804 h 1312259"/>
              <a:gd name="connsiteX172" fmla="*/ 793941 w 3113276"/>
              <a:gd name="connsiteY172" fmla="*/ 782266 h 1312259"/>
              <a:gd name="connsiteX173" fmla="*/ 785809 w 3113276"/>
              <a:gd name="connsiteY173" fmla="*/ 789834 h 1312259"/>
              <a:gd name="connsiteX174" fmla="*/ 757731 w 3113276"/>
              <a:gd name="connsiteY174" fmla="*/ 793256 h 1312259"/>
              <a:gd name="connsiteX175" fmla="*/ 721908 w 3113276"/>
              <a:gd name="connsiteY175" fmla="*/ 798840 h 1312259"/>
              <a:gd name="connsiteX176" fmla="*/ 697898 w 3113276"/>
              <a:gd name="connsiteY176" fmla="*/ 780817 h 1312259"/>
              <a:gd name="connsiteX177" fmla="*/ 711260 w 3113276"/>
              <a:gd name="connsiteY177" fmla="*/ 770906 h 1312259"/>
              <a:gd name="connsiteX178" fmla="*/ 745146 w 3113276"/>
              <a:gd name="connsiteY178" fmla="*/ 757033 h 1312259"/>
              <a:gd name="connsiteX179" fmla="*/ 751730 w 3113276"/>
              <a:gd name="connsiteY179" fmla="*/ 735769 h 1312259"/>
              <a:gd name="connsiteX180" fmla="*/ 786198 w 3113276"/>
              <a:gd name="connsiteY180" fmla="*/ 713785 h 1312259"/>
              <a:gd name="connsiteX181" fmla="*/ 806144 w 3113276"/>
              <a:gd name="connsiteY181" fmla="*/ 682611 h 1312259"/>
              <a:gd name="connsiteX182" fmla="*/ 806531 w 3113276"/>
              <a:gd name="connsiteY182" fmla="*/ 677205 h 1312259"/>
              <a:gd name="connsiteX183" fmla="*/ 796462 w 3113276"/>
              <a:gd name="connsiteY183" fmla="*/ 676483 h 1312259"/>
              <a:gd name="connsiteX184" fmla="*/ 782908 w 3113276"/>
              <a:gd name="connsiteY184" fmla="*/ 689098 h 1312259"/>
              <a:gd name="connsiteX185" fmla="*/ 767029 w 3113276"/>
              <a:gd name="connsiteY185" fmla="*/ 698828 h 1312259"/>
              <a:gd name="connsiteX186" fmla="*/ 743211 w 3113276"/>
              <a:gd name="connsiteY186" fmla="*/ 713422 h 1312259"/>
              <a:gd name="connsiteX187" fmla="*/ 728302 w 3113276"/>
              <a:gd name="connsiteY187" fmla="*/ 709637 h 1312259"/>
              <a:gd name="connsiteX188" fmla="*/ 715909 w 3113276"/>
              <a:gd name="connsiteY188" fmla="*/ 706032 h 1312259"/>
              <a:gd name="connsiteX189" fmla="*/ 673310 w 3113276"/>
              <a:gd name="connsiteY189" fmla="*/ 700262 h 1312259"/>
              <a:gd name="connsiteX190" fmla="*/ 636326 w 3113276"/>
              <a:gd name="connsiteY190" fmla="*/ 686743 h 1312259"/>
              <a:gd name="connsiteX191" fmla="*/ 610186 w 3113276"/>
              <a:gd name="connsiteY191" fmla="*/ 663134 h 1312259"/>
              <a:gd name="connsiteX192" fmla="*/ 595083 w 3113276"/>
              <a:gd name="connsiteY192" fmla="*/ 662051 h 1312259"/>
              <a:gd name="connsiteX193" fmla="*/ 582690 w 3113276"/>
              <a:gd name="connsiteY193" fmla="*/ 658446 h 1312259"/>
              <a:gd name="connsiteX194" fmla="*/ 549966 w 3113276"/>
              <a:gd name="connsiteY194" fmla="*/ 656102 h 1312259"/>
              <a:gd name="connsiteX195" fmla="*/ 537379 w 3113276"/>
              <a:gd name="connsiteY195" fmla="*/ 655200 h 1312259"/>
              <a:gd name="connsiteX196" fmla="*/ 550547 w 3113276"/>
              <a:gd name="connsiteY196" fmla="*/ 647992 h 1312259"/>
              <a:gd name="connsiteX197" fmla="*/ 559261 w 3113276"/>
              <a:gd name="connsiteY197" fmla="*/ 632315 h 1312259"/>
              <a:gd name="connsiteX198" fmla="*/ 594503 w 3113276"/>
              <a:gd name="connsiteY198" fmla="*/ 599520 h 1312259"/>
              <a:gd name="connsiteX199" fmla="*/ 588890 w 3113276"/>
              <a:gd name="connsiteY199" fmla="*/ 571947 h 1312259"/>
              <a:gd name="connsiteX200" fmla="*/ 561392 w 3113276"/>
              <a:gd name="connsiteY200" fmla="*/ 567261 h 1312259"/>
              <a:gd name="connsiteX201" fmla="*/ 529057 w 3113276"/>
              <a:gd name="connsiteY201" fmla="*/ 559509 h 1312259"/>
              <a:gd name="connsiteX202" fmla="*/ 442697 w 3113276"/>
              <a:gd name="connsiteY202" fmla="*/ 493546 h 1312259"/>
              <a:gd name="connsiteX203" fmla="*/ 426821 w 3113276"/>
              <a:gd name="connsiteY203" fmla="*/ 467955 h 1312259"/>
              <a:gd name="connsiteX204" fmla="*/ 419851 w 3113276"/>
              <a:gd name="connsiteY204" fmla="*/ 423984 h 1312259"/>
              <a:gd name="connsiteX205" fmla="*/ 418302 w 3113276"/>
              <a:gd name="connsiteY205" fmla="*/ 410288 h 1312259"/>
              <a:gd name="connsiteX206" fmla="*/ 386351 w 3113276"/>
              <a:gd name="connsiteY206" fmla="*/ 432451 h 1312259"/>
              <a:gd name="connsiteX207" fmla="*/ 377250 w 3113276"/>
              <a:gd name="connsiteY207" fmla="*/ 453535 h 1312259"/>
              <a:gd name="connsiteX208" fmla="*/ 352658 w 3113276"/>
              <a:gd name="connsiteY208" fmla="*/ 443621 h 1312259"/>
              <a:gd name="connsiteX209" fmla="*/ 342783 w 3113276"/>
              <a:gd name="connsiteY209" fmla="*/ 440197 h 1312259"/>
              <a:gd name="connsiteX210" fmla="*/ 313737 w 3113276"/>
              <a:gd name="connsiteY210" fmla="*/ 457134 h 1312259"/>
              <a:gd name="connsiteX211" fmla="*/ 294374 w 3113276"/>
              <a:gd name="connsiteY211" fmla="*/ 480199 h 1312259"/>
              <a:gd name="connsiteX212" fmla="*/ 265909 w 3113276"/>
              <a:gd name="connsiteY212" fmla="*/ 489027 h 1312259"/>
              <a:gd name="connsiteX213" fmla="*/ 244415 w 3113276"/>
              <a:gd name="connsiteY213" fmla="*/ 471185 h 1312259"/>
              <a:gd name="connsiteX214" fmla="*/ 219049 w 3113276"/>
              <a:gd name="connsiteY214" fmla="*/ 472084 h 1312259"/>
              <a:gd name="connsiteX215" fmla="*/ 203365 w 3113276"/>
              <a:gd name="connsiteY215" fmla="*/ 479111 h 1312259"/>
              <a:gd name="connsiteX216" fmla="*/ 169480 w 3113276"/>
              <a:gd name="connsiteY216" fmla="*/ 457664 h 1312259"/>
              <a:gd name="connsiteX217" fmla="*/ 157474 w 3113276"/>
              <a:gd name="connsiteY217" fmla="*/ 448653 h 1312259"/>
              <a:gd name="connsiteX218" fmla="*/ 223505 w 3113276"/>
              <a:gd name="connsiteY218" fmla="*/ 409912 h 1312259"/>
              <a:gd name="connsiteX219" fmla="*/ 226603 w 3113276"/>
              <a:gd name="connsiteY219" fmla="*/ 401984 h 1312259"/>
              <a:gd name="connsiteX220" fmla="*/ 224861 w 3113276"/>
              <a:gd name="connsiteY220" fmla="*/ 390991 h 1312259"/>
              <a:gd name="connsiteX221" fmla="*/ 214599 w 3113276"/>
              <a:gd name="connsiteY221" fmla="*/ 392971 h 1312259"/>
              <a:gd name="connsiteX222" fmla="*/ 203947 w 3113276"/>
              <a:gd name="connsiteY222" fmla="*/ 400360 h 1312259"/>
              <a:gd name="connsiteX223" fmla="*/ 181875 w 3113276"/>
              <a:gd name="connsiteY223" fmla="*/ 390626 h 1312259"/>
              <a:gd name="connsiteX224" fmla="*/ 162124 w 3113276"/>
              <a:gd name="connsiteY224" fmla="*/ 383778 h 1312259"/>
              <a:gd name="connsiteX225" fmla="*/ 133661 w 3113276"/>
              <a:gd name="connsiteY225" fmla="*/ 357285 h 1312259"/>
              <a:gd name="connsiteX226" fmla="*/ 129014 w 3113276"/>
              <a:gd name="connsiteY226" fmla="*/ 351519 h 1312259"/>
              <a:gd name="connsiteX227" fmla="*/ 115847 w 3113276"/>
              <a:gd name="connsiteY227" fmla="*/ 358726 h 1312259"/>
              <a:gd name="connsiteX228" fmla="*/ 105002 w 3113276"/>
              <a:gd name="connsiteY228" fmla="*/ 368816 h 1312259"/>
              <a:gd name="connsiteX229" fmla="*/ 96095 w 3113276"/>
              <a:gd name="connsiteY229" fmla="*/ 351876 h 1312259"/>
              <a:gd name="connsiteX230" fmla="*/ 154960 w 3113276"/>
              <a:gd name="connsiteY230" fmla="*/ 342510 h 1312259"/>
              <a:gd name="connsiteX231" fmla="*/ 198723 w 3113276"/>
              <a:gd name="connsiteY231" fmla="*/ 332061 h 1312259"/>
              <a:gd name="connsiteX232" fmla="*/ 182264 w 3113276"/>
              <a:gd name="connsiteY232" fmla="*/ 314580 h 1312259"/>
              <a:gd name="connsiteX233" fmla="*/ 167741 w 3113276"/>
              <a:gd name="connsiteY233" fmla="*/ 305388 h 1312259"/>
              <a:gd name="connsiteX234" fmla="*/ 195624 w 3113276"/>
              <a:gd name="connsiteY234" fmla="*/ 304669 h 1312259"/>
              <a:gd name="connsiteX235" fmla="*/ 201241 w 3113276"/>
              <a:gd name="connsiteY235" fmla="*/ 296921 h 1312259"/>
              <a:gd name="connsiteX236" fmla="*/ 187106 w 3113276"/>
              <a:gd name="connsiteY236" fmla="*/ 282323 h 1312259"/>
              <a:gd name="connsiteX237" fmla="*/ 182265 w 3113276"/>
              <a:gd name="connsiteY237" fmla="*/ 279258 h 1312259"/>
              <a:gd name="connsiteX238" fmla="*/ 169872 w 3113276"/>
              <a:gd name="connsiteY238" fmla="*/ 275653 h 1312259"/>
              <a:gd name="connsiteX239" fmla="*/ 143538 w 3113276"/>
              <a:gd name="connsiteY239" fmla="*/ 290068 h 1312259"/>
              <a:gd name="connsiteX240" fmla="*/ 120689 w 3113276"/>
              <a:gd name="connsiteY240" fmla="*/ 291148 h 1312259"/>
              <a:gd name="connsiteX241" fmla="*/ 112555 w 3113276"/>
              <a:gd name="connsiteY241" fmla="*/ 298716 h 1312259"/>
              <a:gd name="connsiteX242" fmla="*/ 98226 w 3113276"/>
              <a:gd name="connsiteY242" fmla="*/ 322142 h 1312259"/>
              <a:gd name="connsiteX243" fmla="*/ 87577 w 3113276"/>
              <a:gd name="connsiteY243" fmla="*/ 329529 h 1312259"/>
              <a:gd name="connsiteX244" fmla="*/ 83316 w 3113276"/>
              <a:gd name="connsiteY244" fmla="*/ 353678 h 1312259"/>
              <a:gd name="connsiteX245" fmla="*/ 32777 w 3113276"/>
              <a:gd name="connsiteY245" fmla="*/ 352773 h 1312259"/>
              <a:gd name="connsiteX246" fmla="*/ 25612 w 3113276"/>
              <a:gd name="connsiteY246" fmla="*/ 346824 h 1312259"/>
              <a:gd name="connsiteX247" fmla="*/ 12446 w 3113276"/>
              <a:gd name="connsiteY247" fmla="*/ 318711 h 1312259"/>
              <a:gd name="connsiteX248" fmla="*/ 28130 w 3113276"/>
              <a:gd name="connsiteY248" fmla="*/ 311683 h 1312259"/>
              <a:gd name="connsiteX249" fmla="*/ 60274 w 3113276"/>
              <a:gd name="connsiteY249" fmla="*/ 322139 h 1312259"/>
              <a:gd name="connsiteX250" fmla="*/ 64340 w 3113276"/>
              <a:gd name="connsiteY250" fmla="*/ 336015 h 1312259"/>
              <a:gd name="connsiteX251" fmla="*/ 75377 w 3113276"/>
              <a:gd name="connsiteY251" fmla="*/ 323220 h 1312259"/>
              <a:gd name="connsiteX252" fmla="*/ 89127 w 3113276"/>
              <a:gd name="connsiteY252" fmla="*/ 307904 h 1312259"/>
              <a:gd name="connsiteX253" fmla="*/ 92419 w 3113276"/>
              <a:gd name="connsiteY253" fmla="*/ 297273 h 1312259"/>
              <a:gd name="connsiteX254" fmla="*/ 125725 w 3113276"/>
              <a:gd name="connsiteY254" fmla="*/ 256188 h 1312259"/>
              <a:gd name="connsiteX255" fmla="*/ 140635 w 3113276"/>
              <a:gd name="connsiteY255" fmla="*/ 224652 h 1312259"/>
              <a:gd name="connsiteX256" fmla="*/ 136957 w 3113276"/>
              <a:gd name="connsiteY256" fmla="*/ 205370 h 1312259"/>
              <a:gd name="connsiteX257" fmla="*/ 135602 w 3113276"/>
              <a:gd name="connsiteY257" fmla="*/ 188970 h 1312259"/>
              <a:gd name="connsiteX258" fmla="*/ 146446 w 3113276"/>
              <a:gd name="connsiteY258" fmla="*/ 178880 h 1312259"/>
              <a:gd name="connsiteX259" fmla="*/ 141798 w 3113276"/>
              <a:gd name="connsiteY259" fmla="*/ 173113 h 1312259"/>
              <a:gd name="connsiteX260" fmla="*/ 128632 w 3113276"/>
              <a:gd name="connsiteY260" fmla="*/ 180320 h 1312259"/>
              <a:gd name="connsiteX261" fmla="*/ 117981 w 3113276"/>
              <a:gd name="connsiteY261" fmla="*/ 187707 h 1312259"/>
              <a:gd name="connsiteX262" fmla="*/ 109074 w 3113276"/>
              <a:gd name="connsiteY262" fmla="*/ 170767 h 1312259"/>
              <a:gd name="connsiteX263" fmla="*/ 167746 w 3113276"/>
              <a:gd name="connsiteY263" fmla="*/ 164104 h 1312259"/>
              <a:gd name="connsiteX264" fmla="*/ 211508 w 3113276"/>
              <a:gd name="connsiteY264" fmla="*/ 153655 h 1312259"/>
              <a:gd name="connsiteX265" fmla="*/ 195049 w 3113276"/>
              <a:gd name="connsiteY265" fmla="*/ 136174 h 1312259"/>
              <a:gd name="connsiteX266" fmla="*/ 180527 w 3113276"/>
              <a:gd name="connsiteY266" fmla="*/ 126983 h 1312259"/>
              <a:gd name="connsiteX267" fmla="*/ 208604 w 3113276"/>
              <a:gd name="connsiteY267" fmla="*/ 123561 h 1312259"/>
              <a:gd name="connsiteX268" fmla="*/ 214027 w 3113276"/>
              <a:gd name="connsiteY268" fmla="*/ 118515 h 1312259"/>
              <a:gd name="connsiteX269" fmla="*/ 203184 w 3113276"/>
              <a:gd name="connsiteY269" fmla="*/ 93285 h 1312259"/>
              <a:gd name="connsiteX270" fmla="*/ 182659 w 3113276"/>
              <a:gd name="connsiteY270" fmla="*/ 97248 h 1312259"/>
              <a:gd name="connsiteX271" fmla="*/ 156324 w 3113276"/>
              <a:gd name="connsiteY271" fmla="*/ 111662 h 1312259"/>
              <a:gd name="connsiteX272" fmla="*/ 133475 w 3113276"/>
              <a:gd name="connsiteY272" fmla="*/ 112743 h 1312259"/>
              <a:gd name="connsiteX273" fmla="*/ 125341 w 3113276"/>
              <a:gd name="connsiteY273" fmla="*/ 120310 h 1312259"/>
              <a:gd name="connsiteX274" fmla="*/ 111205 w 3113276"/>
              <a:gd name="connsiteY274" fmla="*/ 141033 h 1312259"/>
              <a:gd name="connsiteX275" fmla="*/ 100362 w 3113276"/>
              <a:gd name="connsiteY275" fmla="*/ 151124 h 1312259"/>
              <a:gd name="connsiteX276" fmla="*/ 96100 w 3113276"/>
              <a:gd name="connsiteY276" fmla="*/ 175272 h 1312259"/>
              <a:gd name="connsiteX277" fmla="*/ 45563 w 3113276"/>
              <a:gd name="connsiteY277" fmla="*/ 174368 h 1312259"/>
              <a:gd name="connsiteX278" fmla="*/ 38591 w 3113276"/>
              <a:gd name="connsiteY278" fmla="*/ 165716 h 1312259"/>
              <a:gd name="connsiteX279" fmla="*/ 25425 w 3113276"/>
              <a:gd name="connsiteY279" fmla="*/ 137603 h 1312259"/>
              <a:gd name="connsiteX280" fmla="*/ 40916 w 3113276"/>
              <a:gd name="connsiteY280" fmla="*/ 133279 h 1312259"/>
              <a:gd name="connsiteX281" fmla="*/ 73060 w 3113276"/>
              <a:gd name="connsiteY281" fmla="*/ 143733 h 1312259"/>
              <a:gd name="connsiteX282" fmla="*/ 77125 w 3113276"/>
              <a:gd name="connsiteY282" fmla="*/ 157611 h 1312259"/>
              <a:gd name="connsiteX283" fmla="*/ 88162 w 3113276"/>
              <a:gd name="connsiteY283" fmla="*/ 144816 h 1312259"/>
              <a:gd name="connsiteX284" fmla="*/ 101912 w 3113276"/>
              <a:gd name="connsiteY284" fmla="*/ 129499 h 1312259"/>
              <a:gd name="connsiteX285" fmla="*/ 105203 w 3113276"/>
              <a:gd name="connsiteY285" fmla="*/ 118868 h 1312259"/>
              <a:gd name="connsiteX286" fmla="*/ 138703 w 3113276"/>
              <a:gd name="connsiteY286" fmla="*/ 75079 h 1312259"/>
              <a:gd name="connsiteX287" fmla="*/ 153614 w 3113276"/>
              <a:gd name="connsiteY287" fmla="*/ 43544 h 1312259"/>
              <a:gd name="connsiteX288" fmla="*/ 149743 w 3113276"/>
              <a:gd name="connsiteY288" fmla="*/ 26965 h 1312259"/>
              <a:gd name="connsiteX289" fmla="*/ 148581 w 3113276"/>
              <a:gd name="connsiteY289" fmla="*/ 7862 h 1312259"/>
              <a:gd name="connsiteX290" fmla="*/ 157368 w 3113276"/>
              <a:gd name="connsiteY290" fmla="*/ 2 h 1312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3113276" h="1312259">
                <a:moveTo>
                  <a:pt x="2183005" y="666108"/>
                </a:moveTo>
                <a:lnTo>
                  <a:pt x="2206952" y="689152"/>
                </a:lnTo>
                <a:lnTo>
                  <a:pt x="2210386" y="691251"/>
                </a:lnTo>
                <a:lnTo>
                  <a:pt x="2191091" y="691525"/>
                </a:lnTo>
                <a:cubicBezTo>
                  <a:pt x="2185741" y="691142"/>
                  <a:pt x="2183272" y="690285"/>
                  <a:pt x="2184627" y="689023"/>
                </a:cubicBezTo>
                <a:cubicBezTo>
                  <a:pt x="2187339" y="686501"/>
                  <a:pt x="2187678" y="681770"/>
                  <a:pt x="2186516" y="675914"/>
                </a:cubicBezTo>
                <a:close/>
                <a:moveTo>
                  <a:pt x="2103216" y="596954"/>
                </a:moveTo>
                <a:lnTo>
                  <a:pt x="2120688" y="611514"/>
                </a:lnTo>
                <a:cubicBezTo>
                  <a:pt x="2131915" y="620495"/>
                  <a:pt x="2144507" y="627775"/>
                  <a:pt x="2155194" y="637393"/>
                </a:cubicBezTo>
                <a:lnTo>
                  <a:pt x="2162542" y="645028"/>
                </a:lnTo>
                <a:lnTo>
                  <a:pt x="2159070" y="657304"/>
                </a:lnTo>
                <a:lnTo>
                  <a:pt x="2149968" y="678388"/>
                </a:lnTo>
                <a:lnTo>
                  <a:pt x="2136607" y="652978"/>
                </a:lnTo>
                <a:cubicBezTo>
                  <a:pt x="2129832" y="641624"/>
                  <a:pt x="2125765" y="627749"/>
                  <a:pt x="2128670" y="622522"/>
                </a:cubicBezTo>
                <a:cubicBezTo>
                  <a:pt x="2131381" y="619999"/>
                  <a:pt x="2124217" y="614052"/>
                  <a:pt x="2109307" y="610266"/>
                </a:cubicBezTo>
                <a:cubicBezTo>
                  <a:pt x="2097109" y="603958"/>
                  <a:pt x="2092266" y="600894"/>
                  <a:pt x="2100013" y="598733"/>
                </a:cubicBezTo>
                <a:close/>
                <a:moveTo>
                  <a:pt x="157368" y="2"/>
                </a:moveTo>
                <a:cubicBezTo>
                  <a:pt x="161168" y="-65"/>
                  <a:pt x="166686" y="2368"/>
                  <a:pt x="176464" y="7144"/>
                </a:cubicBezTo>
                <a:cubicBezTo>
                  <a:pt x="188663" y="13452"/>
                  <a:pt x="200862" y="19760"/>
                  <a:pt x="206090" y="17419"/>
                </a:cubicBezTo>
                <a:cubicBezTo>
                  <a:pt x="211125" y="17778"/>
                  <a:pt x="213061" y="26068"/>
                  <a:pt x="214802" y="37061"/>
                </a:cubicBezTo>
                <a:cubicBezTo>
                  <a:pt x="213640" y="53280"/>
                  <a:pt x="213640" y="53280"/>
                  <a:pt x="227002" y="43370"/>
                </a:cubicBezTo>
                <a:cubicBezTo>
                  <a:pt x="245785" y="28414"/>
                  <a:pt x="323820" y="34007"/>
                  <a:pt x="345119" y="54551"/>
                </a:cubicBezTo>
                <a:cubicBezTo>
                  <a:pt x="361771" y="69330"/>
                  <a:pt x="361771" y="69330"/>
                  <a:pt x="344150" y="68066"/>
                </a:cubicBezTo>
                <a:cubicBezTo>
                  <a:pt x="334082" y="67345"/>
                  <a:pt x="326143" y="72210"/>
                  <a:pt x="325755" y="77616"/>
                </a:cubicBezTo>
                <a:cubicBezTo>
                  <a:pt x="325368" y="83024"/>
                  <a:pt x="320332" y="82663"/>
                  <a:pt x="310651" y="76534"/>
                </a:cubicBezTo>
                <a:cubicBezTo>
                  <a:pt x="301164" y="67703"/>
                  <a:pt x="296129" y="67341"/>
                  <a:pt x="287996" y="74910"/>
                </a:cubicBezTo>
                <a:cubicBezTo>
                  <a:pt x="282380" y="82659"/>
                  <a:pt x="277539" y="79595"/>
                  <a:pt x="273279" y="68422"/>
                </a:cubicBezTo>
                <a:cubicBezTo>
                  <a:pt x="269214" y="54546"/>
                  <a:pt x="266697" y="54364"/>
                  <a:pt x="260694" y="67520"/>
                </a:cubicBezTo>
                <a:cubicBezTo>
                  <a:pt x="254885" y="77971"/>
                  <a:pt x="259725" y="81035"/>
                  <a:pt x="281992" y="88065"/>
                </a:cubicBezTo>
                <a:cubicBezTo>
                  <a:pt x="306971" y="92572"/>
                  <a:pt x="322850" y="118162"/>
                  <a:pt x="300194" y="116539"/>
                </a:cubicBezTo>
                <a:cubicBezTo>
                  <a:pt x="295160" y="116178"/>
                  <a:pt x="292836" y="113296"/>
                  <a:pt x="293223" y="107888"/>
                </a:cubicBezTo>
                <a:cubicBezTo>
                  <a:pt x="293611" y="102482"/>
                  <a:pt x="288769" y="99418"/>
                  <a:pt x="280830" y="104283"/>
                </a:cubicBezTo>
                <a:cubicBezTo>
                  <a:pt x="273085" y="106446"/>
                  <a:pt x="272697" y="111851"/>
                  <a:pt x="284897" y="118160"/>
                </a:cubicBezTo>
                <a:cubicBezTo>
                  <a:pt x="304453" y="127713"/>
                  <a:pt x="322462" y="123570"/>
                  <a:pt x="323818" y="104647"/>
                </a:cubicBezTo>
                <a:cubicBezTo>
                  <a:pt x="324399" y="96538"/>
                  <a:pt x="329626" y="94196"/>
                  <a:pt x="344537" y="97981"/>
                </a:cubicBezTo>
                <a:cubicBezTo>
                  <a:pt x="361770" y="104650"/>
                  <a:pt x="366998" y="102308"/>
                  <a:pt x="366030" y="80503"/>
                </a:cubicBezTo>
                <a:cubicBezTo>
                  <a:pt x="366805" y="69689"/>
                  <a:pt x="362933" y="53110"/>
                  <a:pt x="358288" y="47343"/>
                </a:cubicBezTo>
                <a:cubicBezTo>
                  <a:pt x="342022" y="27160"/>
                  <a:pt x="383653" y="46444"/>
                  <a:pt x="402434" y="66810"/>
                </a:cubicBezTo>
                <a:cubicBezTo>
                  <a:pt x="411728" y="78344"/>
                  <a:pt x="415407" y="97626"/>
                  <a:pt x="411340" y="119070"/>
                </a:cubicBezTo>
                <a:cubicBezTo>
                  <a:pt x="407273" y="140514"/>
                  <a:pt x="409015" y="151508"/>
                  <a:pt x="416568" y="152049"/>
                </a:cubicBezTo>
                <a:cubicBezTo>
                  <a:pt x="424119" y="152590"/>
                  <a:pt x="427605" y="139255"/>
                  <a:pt x="426832" y="114748"/>
                </a:cubicBezTo>
                <a:cubicBezTo>
                  <a:pt x="424702" y="73839"/>
                  <a:pt x="430123" y="68794"/>
                  <a:pt x="449100" y="86456"/>
                </a:cubicBezTo>
                <a:cubicBezTo>
                  <a:pt x="453748" y="92223"/>
                  <a:pt x="478725" y="96730"/>
                  <a:pt x="504091" y="95831"/>
                </a:cubicBezTo>
                <a:cubicBezTo>
                  <a:pt x="542044" y="95834"/>
                  <a:pt x="546885" y="98899"/>
                  <a:pt x="541076" y="109349"/>
                </a:cubicBezTo>
                <a:cubicBezTo>
                  <a:pt x="534685" y="127910"/>
                  <a:pt x="542042" y="131155"/>
                  <a:pt x="568570" y="114037"/>
                </a:cubicBezTo>
                <a:cubicBezTo>
                  <a:pt x="587160" y="101784"/>
                  <a:pt x="587160" y="101784"/>
                  <a:pt x="585804" y="120705"/>
                </a:cubicBezTo>
                <a:cubicBezTo>
                  <a:pt x="584836" y="134222"/>
                  <a:pt x="589676" y="137286"/>
                  <a:pt x="605168" y="132961"/>
                </a:cubicBezTo>
                <a:cubicBezTo>
                  <a:pt x="615430" y="130979"/>
                  <a:pt x="628210" y="129178"/>
                  <a:pt x="633052" y="132242"/>
                </a:cubicBezTo>
                <a:cubicBezTo>
                  <a:pt x="640602" y="132784"/>
                  <a:pt x="660547" y="136930"/>
                  <a:pt x="680685" y="138373"/>
                </a:cubicBezTo>
                <a:cubicBezTo>
                  <a:pt x="708180" y="143061"/>
                  <a:pt x="717863" y="149189"/>
                  <a:pt x="719410" y="162884"/>
                </a:cubicBezTo>
                <a:cubicBezTo>
                  <a:pt x="720573" y="181987"/>
                  <a:pt x="723090" y="182167"/>
                  <a:pt x="736838" y="166851"/>
                </a:cubicBezTo>
                <a:cubicBezTo>
                  <a:pt x="750394" y="154236"/>
                  <a:pt x="752910" y="154417"/>
                  <a:pt x="751942" y="167933"/>
                </a:cubicBezTo>
                <a:cubicBezTo>
                  <a:pt x="751167" y="178745"/>
                  <a:pt x="760848" y="184873"/>
                  <a:pt x="793573" y="187218"/>
                </a:cubicBezTo>
                <a:cubicBezTo>
                  <a:pt x="816227" y="188842"/>
                  <a:pt x="838690" y="193168"/>
                  <a:pt x="840626" y="201459"/>
                </a:cubicBezTo>
                <a:cubicBezTo>
                  <a:pt x="845273" y="207225"/>
                  <a:pt x="862506" y="213894"/>
                  <a:pt x="875093" y="214796"/>
                </a:cubicBezTo>
                <a:cubicBezTo>
                  <a:pt x="915174" y="220385"/>
                  <a:pt x="994370" y="245081"/>
                  <a:pt x="1006182" y="256795"/>
                </a:cubicBezTo>
                <a:cubicBezTo>
                  <a:pt x="1013345" y="262743"/>
                  <a:pt x="1019928" y="276799"/>
                  <a:pt x="1019154" y="287611"/>
                </a:cubicBezTo>
                <a:cubicBezTo>
                  <a:pt x="1018572" y="295720"/>
                  <a:pt x="1020508" y="304011"/>
                  <a:pt x="1028060" y="304552"/>
                </a:cubicBezTo>
                <a:cubicBezTo>
                  <a:pt x="1033095" y="304913"/>
                  <a:pt x="1038517" y="299867"/>
                  <a:pt x="1039292" y="289054"/>
                </a:cubicBezTo>
                <a:cubicBezTo>
                  <a:pt x="1040841" y="267430"/>
                  <a:pt x="1048393" y="267971"/>
                  <a:pt x="1087506" y="287077"/>
                </a:cubicBezTo>
                <a:cubicBezTo>
                  <a:pt x="1104546" y="296449"/>
                  <a:pt x="1126813" y="303477"/>
                  <a:pt x="1136689" y="306903"/>
                </a:cubicBezTo>
                <a:cubicBezTo>
                  <a:pt x="1151406" y="313392"/>
                  <a:pt x="1153535" y="318978"/>
                  <a:pt x="1147531" y="332133"/>
                </a:cubicBezTo>
                <a:cubicBezTo>
                  <a:pt x="1141336" y="347990"/>
                  <a:pt x="1143659" y="350875"/>
                  <a:pt x="1154696" y="338080"/>
                </a:cubicBezTo>
                <a:cubicBezTo>
                  <a:pt x="1165541" y="327989"/>
                  <a:pt x="1183548" y="323846"/>
                  <a:pt x="1208526" y="328353"/>
                </a:cubicBezTo>
                <a:cubicBezTo>
                  <a:pt x="1228471" y="332499"/>
                  <a:pt x="1243381" y="336285"/>
                  <a:pt x="1243381" y="336285"/>
                </a:cubicBezTo>
                <a:cubicBezTo>
                  <a:pt x="1241637" y="360612"/>
                  <a:pt x="1246285" y="366380"/>
                  <a:pt x="1256935" y="358992"/>
                </a:cubicBezTo>
                <a:cubicBezTo>
                  <a:pt x="1264874" y="354127"/>
                  <a:pt x="1277654" y="352326"/>
                  <a:pt x="1287529" y="355750"/>
                </a:cubicBezTo>
                <a:cubicBezTo>
                  <a:pt x="1294693" y="361699"/>
                  <a:pt x="1324125" y="374675"/>
                  <a:pt x="1353558" y="387653"/>
                </a:cubicBezTo>
                <a:cubicBezTo>
                  <a:pt x="1380279" y="403152"/>
                  <a:pt x="1407387" y="413245"/>
                  <a:pt x="1412616" y="410904"/>
                </a:cubicBezTo>
                <a:cubicBezTo>
                  <a:pt x="1417651" y="411265"/>
                  <a:pt x="1427525" y="414689"/>
                  <a:pt x="1434496" y="423340"/>
                </a:cubicBezTo>
                <a:cubicBezTo>
                  <a:pt x="1448630" y="437937"/>
                  <a:pt x="1552418" y="472546"/>
                  <a:pt x="1568103" y="465518"/>
                </a:cubicBezTo>
                <a:cubicBezTo>
                  <a:pt x="1573331" y="463177"/>
                  <a:pt x="1583206" y="466601"/>
                  <a:pt x="1590176" y="475252"/>
                </a:cubicBezTo>
                <a:cubicBezTo>
                  <a:pt x="1608765" y="498319"/>
                  <a:pt x="1729204" y="547706"/>
                  <a:pt x="1747407" y="540859"/>
                </a:cubicBezTo>
                <a:cubicBezTo>
                  <a:pt x="1755152" y="538697"/>
                  <a:pt x="1762509" y="541942"/>
                  <a:pt x="1769286" y="553294"/>
                </a:cubicBezTo>
                <a:cubicBezTo>
                  <a:pt x="1773545" y="564468"/>
                  <a:pt x="1783228" y="570596"/>
                  <a:pt x="1785744" y="570777"/>
                </a:cubicBezTo>
                <a:cubicBezTo>
                  <a:pt x="1790973" y="568434"/>
                  <a:pt x="1817887" y="581231"/>
                  <a:pt x="1844801" y="594028"/>
                </a:cubicBezTo>
                <a:cubicBezTo>
                  <a:pt x="1881593" y="610249"/>
                  <a:pt x="1896502" y="614034"/>
                  <a:pt x="1899601" y="606106"/>
                </a:cubicBezTo>
                <a:cubicBezTo>
                  <a:pt x="1905216" y="598357"/>
                  <a:pt x="1912574" y="601601"/>
                  <a:pt x="1926516" y="618902"/>
                </a:cubicBezTo>
                <a:cubicBezTo>
                  <a:pt x="1949945" y="645035"/>
                  <a:pt x="2021008" y="677296"/>
                  <a:pt x="2041532" y="673334"/>
                </a:cubicBezTo>
                <a:cubicBezTo>
                  <a:pt x="2049278" y="671172"/>
                  <a:pt x="2054119" y="674236"/>
                  <a:pt x="2053343" y="685048"/>
                </a:cubicBezTo>
                <a:cubicBezTo>
                  <a:pt x="2052763" y="693158"/>
                  <a:pt x="2057022" y="704331"/>
                  <a:pt x="2064380" y="707575"/>
                </a:cubicBezTo>
                <a:cubicBezTo>
                  <a:pt x="2069221" y="710640"/>
                  <a:pt x="2074450" y="708298"/>
                  <a:pt x="2074836" y="702890"/>
                </a:cubicBezTo>
                <a:cubicBezTo>
                  <a:pt x="2075031" y="700187"/>
                  <a:pt x="2082971" y="695322"/>
                  <a:pt x="2090521" y="695864"/>
                </a:cubicBezTo>
                <a:cubicBezTo>
                  <a:pt x="2100591" y="696585"/>
                  <a:pt x="2105237" y="702353"/>
                  <a:pt x="2105044" y="705055"/>
                </a:cubicBezTo>
                <a:cubicBezTo>
                  <a:pt x="2104656" y="710461"/>
                  <a:pt x="2129442" y="717672"/>
                  <a:pt x="2156936" y="722359"/>
                </a:cubicBezTo>
                <a:cubicBezTo>
                  <a:pt x="2186950" y="727228"/>
                  <a:pt x="2211542" y="737141"/>
                  <a:pt x="2213478" y="745431"/>
                </a:cubicBezTo>
                <a:cubicBezTo>
                  <a:pt x="2215802" y="748313"/>
                  <a:pt x="2218125" y="751197"/>
                  <a:pt x="2222966" y="754261"/>
                </a:cubicBezTo>
                <a:cubicBezTo>
                  <a:pt x="2213865" y="740024"/>
                  <a:pt x="2214640" y="729212"/>
                  <a:pt x="2222773" y="721643"/>
                </a:cubicBezTo>
                <a:cubicBezTo>
                  <a:pt x="2228389" y="713895"/>
                  <a:pt x="2228970" y="705786"/>
                  <a:pt x="2226454" y="705605"/>
                </a:cubicBezTo>
                <a:cubicBezTo>
                  <a:pt x="2223937" y="705425"/>
                  <a:pt x="2223355" y="704705"/>
                  <a:pt x="2224396" y="703421"/>
                </a:cubicBezTo>
                <a:lnTo>
                  <a:pt x="2227095" y="701464"/>
                </a:lnTo>
                <a:lnTo>
                  <a:pt x="2237654" y="707919"/>
                </a:lnTo>
                <a:cubicBezTo>
                  <a:pt x="2277955" y="730103"/>
                  <a:pt x="2339443" y="759337"/>
                  <a:pt x="2353601" y="766789"/>
                </a:cubicBezTo>
                <a:cubicBezTo>
                  <a:pt x="2379799" y="780578"/>
                  <a:pt x="2404452" y="797316"/>
                  <a:pt x="2431239" y="809922"/>
                </a:cubicBezTo>
                <a:cubicBezTo>
                  <a:pt x="2453469" y="820383"/>
                  <a:pt x="2478136" y="825100"/>
                  <a:pt x="2500251" y="835801"/>
                </a:cubicBezTo>
                <a:cubicBezTo>
                  <a:pt x="2639489" y="903174"/>
                  <a:pt x="2722630" y="959338"/>
                  <a:pt x="2862560" y="1016956"/>
                </a:cubicBezTo>
                <a:lnTo>
                  <a:pt x="3088276" y="1109897"/>
                </a:lnTo>
                <a:lnTo>
                  <a:pt x="3090437" y="1112580"/>
                </a:lnTo>
                <a:cubicBezTo>
                  <a:pt x="3094892" y="1121051"/>
                  <a:pt x="3100699" y="1145920"/>
                  <a:pt x="3101474" y="1170429"/>
                </a:cubicBezTo>
                <a:cubicBezTo>
                  <a:pt x="3104764" y="1195118"/>
                  <a:pt x="3107861" y="1222509"/>
                  <a:pt x="3109798" y="1230800"/>
                </a:cubicBezTo>
                <a:cubicBezTo>
                  <a:pt x="3122770" y="1261616"/>
                  <a:pt x="3097016" y="1303241"/>
                  <a:pt x="3072812" y="1287922"/>
                </a:cubicBezTo>
                <a:cubicBezTo>
                  <a:pt x="3065454" y="1284678"/>
                  <a:pt x="3067584" y="1290264"/>
                  <a:pt x="3074554" y="1298915"/>
                </a:cubicBezTo>
                <a:lnTo>
                  <a:pt x="3083262" y="1312259"/>
                </a:lnTo>
                <a:lnTo>
                  <a:pt x="1717978" y="1312259"/>
                </a:lnTo>
                <a:lnTo>
                  <a:pt x="1574667" y="1301989"/>
                </a:lnTo>
                <a:lnTo>
                  <a:pt x="1571853" y="1300242"/>
                </a:lnTo>
                <a:lnTo>
                  <a:pt x="1571508" y="1301763"/>
                </a:lnTo>
                <a:lnTo>
                  <a:pt x="1528291" y="1298665"/>
                </a:lnTo>
                <a:lnTo>
                  <a:pt x="1522848" y="1282340"/>
                </a:lnTo>
                <a:cubicBezTo>
                  <a:pt x="1515760" y="1268713"/>
                  <a:pt x="1505050" y="1265908"/>
                  <a:pt x="1494883" y="1275369"/>
                </a:cubicBezTo>
                <a:cubicBezTo>
                  <a:pt x="1486557" y="1285640"/>
                  <a:pt x="1484040" y="1285459"/>
                  <a:pt x="1485008" y="1271944"/>
                </a:cubicBezTo>
                <a:cubicBezTo>
                  <a:pt x="1485783" y="1261131"/>
                  <a:pt x="1480943" y="1258067"/>
                  <a:pt x="1465645" y="1259689"/>
                </a:cubicBezTo>
                <a:cubicBezTo>
                  <a:pt x="1450348" y="1261308"/>
                  <a:pt x="1448024" y="1258426"/>
                  <a:pt x="1453833" y="1247973"/>
                </a:cubicBezTo>
                <a:cubicBezTo>
                  <a:pt x="1459643" y="1237522"/>
                  <a:pt x="1454609" y="1237161"/>
                  <a:pt x="1436019" y="1249414"/>
                </a:cubicBezTo>
                <a:lnTo>
                  <a:pt x="1409684" y="1263829"/>
                </a:lnTo>
                <a:lnTo>
                  <a:pt x="1418786" y="1242746"/>
                </a:lnTo>
                <a:cubicBezTo>
                  <a:pt x="1425177" y="1224183"/>
                  <a:pt x="1423047" y="1218598"/>
                  <a:pt x="1405426" y="1217335"/>
                </a:cubicBezTo>
                <a:cubicBezTo>
                  <a:pt x="1390323" y="1216252"/>
                  <a:pt x="1384900" y="1221298"/>
                  <a:pt x="1389548" y="1227065"/>
                </a:cubicBezTo>
                <a:cubicBezTo>
                  <a:pt x="1394195" y="1232832"/>
                  <a:pt x="1391484" y="1235354"/>
                  <a:pt x="1381609" y="1231930"/>
                </a:cubicBezTo>
                <a:cubicBezTo>
                  <a:pt x="1374250" y="1228684"/>
                  <a:pt x="1369603" y="1222918"/>
                  <a:pt x="1369991" y="1217512"/>
                </a:cubicBezTo>
                <a:cubicBezTo>
                  <a:pt x="1372895" y="1212286"/>
                  <a:pt x="1360697" y="1205977"/>
                  <a:pt x="1345593" y="1204895"/>
                </a:cubicBezTo>
                <a:cubicBezTo>
                  <a:pt x="1322939" y="1203271"/>
                  <a:pt x="1320615" y="1200389"/>
                  <a:pt x="1326812" y="1184530"/>
                </a:cubicBezTo>
                <a:cubicBezTo>
                  <a:pt x="1332815" y="1171377"/>
                  <a:pt x="1330686" y="1165789"/>
                  <a:pt x="1318098" y="1164887"/>
                </a:cubicBezTo>
                <a:cubicBezTo>
                  <a:pt x="1310547" y="1164346"/>
                  <a:pt x="1302801" y="1166508"/>
                  <a:pt x="1302607" y="1169212"/>
                </a:cubicBezTo>
                <a:cubicBezTo>
                  <a:pt x="1301639" y="1182726"/>
                  <a:pt x="1231544" y="1172269"/>
                  <a:pt x="1214891" y="1157491"/>
                </a:cubicBezTo>
                <a:cubicBezTo>
                  <a:pt x="1207726" y="1151543"/>
                  <a:pt x="1198045" y="1145416"/>
                  <a:pt x="1195334" y="1147937"/>
                </a:cubicBezTo>
                <a:cubicBezTo>
                  <a:pt x="1192624" y="1150461"/>
                  <a:pt x="1187783" y="1147397"/>
                  <a:pt x="1182942" y="1144333"/>
                </a:cubicBezTo>
                <a:cubicBezTo>
                  <a:pt x="1174035" y="1127392"/>
                  <a:pt x="1211406" y="1135505"/>
                  <a:pt x="1225347" y="1152806"/>
                </a:cubicBezTo>
                <a:cubicBezTo>
                  <a:pt x="1232317" y="1161458"/>
                  <a:pt x="1242194" y="1164881"/>
                  <a:pt x="1244904" y="1162360"/>
                </a:cubicBezTo>
                <a:cubicBezTo>
                  <a:pt x="1250133" y="1160016"/>
                  <a:pt x="1248391" y="1149024"/>
                  <a:pt x="1241420" y="1140373"/>
                </a:cubicBezTo>
                <a:cubicBezTo>
                  <a:pt x="1227091" y="1128480"/>
                  <a:pt x="1229608" y="1128659"/>
                  <a:pt x="1249165" y="1138211"/>
                </a:cubicBezTo>
                <a:cubicBezTo>
                  <a:pt x="1273563" y="1150828"/>
                  <a:pt x="1336688" y="1152635"/>
                  <a:pt x="1337463" y="1141822"/>
                </a:cubicBezTo>
                <a:cubicBezTo>
                  <a:pt x="1337657" y="1139119"/>
                  <a:pt x="1325264" y="1135514"/>
                  <a:pt x="1310160" y="1134431"/>
                </a:cubicBezTo>
                <a:cubicBezTo>
                  <a:pt x="1292540" y="1133169"/>
                  <a:pt x="1280340" y="1126860"/>
                  <a:pt x="1278599" y="1115867"/>
                </a:cubicBezTo>
                <a:cubicBezTo>
                  <a:pt x="1274532" y="1101991"/>
                  <a:pt x="1269692" y="1098927"/>
                  <a:pt x="1259042" y="1106315"/>
                </a:cubicBezTo>
                <a:cubicBezTo>
                  <a:pt x="1243164" y="1116045"/>
                  <a:pt x="1213731" y="1103068"/>
                  <a:pt x="1214893" y="1086849"/>
                </a:cubicBezTo>
                <a:cubicBezTo>
                  <a:pt x="1215474" y="1078740"/>
                  <a:pt x="1208117" y="1075496"/>
                  <a:pt x="1192819" y="1077117"/>
                </a:cubicBezTo>
                <a:cubicBezTo>
                  <a:pt x="1174811" y="1081260"/>
                  <a:pt x="1172488" y="1078377"/>
                  <a:pt x="1175586" y="1070448"/>
                </a:cubicBezTo>
                <a:cubicBezTo>
                  <a:pt x="1181396" y="1059995"/>
                  <a:pt x="1176555" y="1056931"/>
                  <a:pt x="1158546" y="1061076"/>
                </a:cubicBezTo>
                <a:cubicBezTo>
                  <a:pt x="1130469" y="1064496"/>
                  <a:pt x="1086320" y="1045032"/>
                  <a:pt x="1097164" y="1034941"/>
                </a:cubicBezTo>
                <a:cubicBezTo>
                  <a:pt x="1100070" y="1029714"/>
                  <a:pt x="1092906" y="1023767"/>
                  <a:pt x="1083224" y="1017639"/>
                </a:cubicBezTo>
                <a:cubicBezTo>
                  <a:pt x="1053987" y="1001959"/>
                  <a:pt x="1048758" y="1004301"/>
                  <a:pt x="1052823" y="1018178"/>
                </a:cubicBezTo>
                <a:cubicBezTo>
                  <a:pt x="1061729" y="1035118"/>
                  <a:pt x="1054178" y="1034576"/>
                  <a:pt x="995314" y="1008622"/>
                </a:cubicBezTo>
                <a:cubicBezTo>
                  <a:pt x="965883" y="995645"/>
                  <a:pt x="946713" y="980686"/>
                  <a:pt x="947293" y="972577"/>
                </a:cubicBezTo>
                <a:cubicBezTo>
                  <a:pt x="948262" y="959062"/>
                  <a:pt x="978277" y="928610"/>
                  <a:pt x="1013132" y="901219"/>
                </a:cubicBezTo>
                <a:cubicBezTo>
                  <a:pt x="1036949" y="886624"/>
                  <a:pt x="1024557" y="883019"/>
                  <a:pt x="985830" y="893829"/>
                </a:cubicBezTo>
                <a:cubicBezTo>
                  <a:pt x="964916" y="903199"/>
                  <a:pt x="954267" y="910585"/>
                  <a:pt x="956203" y="918876"/>
                </a:cubicBezTo>
                <a:cubicBezTo>
                  <a:pt x="958333" y="924463"/>
                  <a:pt x="955428" y="929688"/>
                  <a:pt x="950393" y="929327"/>
                </a:cubicBezTo>
                <a:cubicBezTo>
                  <a:pt x="945359" y="928967"/>
                  <a:pt x="939938" y="934012"/>
                  <a:pt x="939357" y="942122"/>
                </a:cubicBezTo>
                <a:cubicBezTo>
                  <a:pt x="938775" y="950230"/>
                  <a:pt x="933353" y="955277"/>
                  <a:pt x="928319" y="954916"/>
                </a:cubicBezTo>
                <a:cubicBezTo>
                  <a:pt x="920767" y="954375"/>
                  <a:pt x="916121" y="948607"/>
                  <a:pt x="916313" y="945905"/>
                </a:cubicBezTo>
                <a:cubicBezTo>
                  <a:pt x="916701" y="940499"/>
                  <a:pt x="912053" y="934731"/>
                  <a:pt x="904502" y="934189"/>
                </a:cubicBezTo>
                <a:cubicBezTo>
                  <a:pt x="896951" y="933649"/>
                  <a:pt x="887463" y="924817"/>
                  <a:pt x="885526" y="916528"/>
                </a:cubicBezTo>
                <a:cubicBezTo>
                  <a:pt x="881654" y="899948"/>
                  <a:pt x="876813" y="896884"/>
                  <a:pt x="841185" y="899765"/>
                </a:cubicBezTo>
                <a:cubicBezTo>
                  <a:pt x="805556" y="902645"/>
                  <a:pt x="803039" y="902465"/>
                  <a:pt x="816594" y="889851"/>
                </a:cubicBezTo>
                <a:cubicBezTo>
                  <a:pt x="827244" y="882465"/>
                  <a:pt x="827632" y="877057"/>
                  <a:pt x="820660" y="868407"/>
                </a:cubicBezTo>
                <a:cubicBezTo>
                  <a:pt x="811172" y="859577"/>
                  <a:pt x="808656" y="859396"/>
                  <a:pt x="808074" y="867505"/>
                </a:cubicBezTo>
                <a:cubicBezTo>
                  <a:pt x="807687" y="872912"/>
                  <a:pt x="802264" y="877956"/>
                  <a:pt x="797230" y="877596"/>
                </a:cubicBezTo>
                <a:cubicBezTo>
                  <a:pt x="792196" y="877234"/>
                  <a:pt x="790646" y="863540"/>
                  <a:pt x="794134" y="850204"/>
                </a:cubicBezTo>
                <a:cubicBezTo>
                  <a:pt x="800330" y="834347"/>
                  <a:pt x="798394" y="826056"/>
                  <a:pt x="788131" y="828038"/>
                </a:cubicBezTo>
                <a:cubicBezTo>
                  <a:pt x="783097" y="827678"/>
                  <a:pt x="775739" y="824432"/>
                  <a:pt x="773608" y="818846"/>
                </a:cubicBezTo>
                <a:cubicBezTo>
                  <a:pt x="771478" y="813259"/>
                  <a:pt x="779417" y="808394"/>
                  <a:pt x="794715" y="806774"/>
                </a:cubicBezTo>
                <a:cubicBezTo>
                  <a:pt x="812530" y="805335"/>
                  <a:pt x="822405" y="808758"/>
                  <a:pt x="822017" y="814165"/>
                </a:cubicBezTo>
                <a:cubicBezTo>
                  <a:pt x="821049" y="827681"/>
                  <a:pt x="853966" y="827323"/>
                  <a:pt x="859776" y="816871"/>
                </a:cubicBezTo>
                <a:cubicBezTo>
                  <a:pt x="862681" y="811646"/>
                  <a:pt x="858421" y="800470"/>
                  <a:pt x="851449" y="791822"/>
                </a:cubicBezTo>
                <a:cubicBezTo>
                  <a:pt x="841769" y="785692"/>
                  <a:pt x="835187" y="771637"/>
                  <a:pt x="835574" y="766230"/>
                </a:cubicBezTo>
                <a:cubicBezTo>
                  <a:pt x="836155" y="758122"/>
                  <a:pt x="831508" y="752354"/>
                  <a:pt x="826474" y="751993"/>
                </a:cubicBezTo>
                <a:cubicBezTo>
                  <a:pt x="821439" y="751632"/>
                  <a:pt x="816017" y="756678"/>
                  <a:pt x="815435" y="764787"/>
                </a:cubicBezTo>
                <a:cubicBezTo>
                  <a:pt x="815048" y="770194"/>
                  <a:pt x="809626" y="775239"/>
                  <a:pt x="804785" y="772175"/>
                </a:cubicBezTo>
                <a:cubicBezTo>
                  <a:pt x="799945" y="769111"/>
                  <a:pt x="798008" y="760822"/>
                  <a:pt x="801107" y="752892"/>
                </a:cubicBezTo>
                <a:cubicBezTo>
                  <a:pt x="812725" y="731989"/>
                  <a:pt x="779420" y="737754"/>
                  <a:pt x="765091" y="761179"/>
                </a:cubicBezTo>
                <a:cubicBezTo>
                  <a:pt x="745532" y="786947"/>
                  <a:pt x="747662" y="792534"/>
                  <a:pt x="763541" y="782804"/>
                </a:cubicBezTo>
                <a:cubicBezTo>
                  <a:pt x="773997" y="778119"/>
                  <a:pt x="784260" y="776137"/>
                  <a:pt x="793941" y="782266"/>
                </a:cubicBezTo>
                <a:cubicBezTo>
                  <a:pt x="805946" y="791277"/>
                  <a:pt x="803429" y="791097"/>
                  <a:pt x="785809" y="789834"/>
                </a:cubicBezTo>
                <a:cubicBezTo>
                  <a:pt x="773222" y="788933"/>
                  <a:pt x="760442" y="790733"/>
                  <a:pt x="757731" y="793256"/>
                </a:cubicBezTo>
                <a:cubicBezTo>
                  <a:pt x="752309" y="798301"/>
                  <a:pt x="737012" y="799922"/>
                  <a:pt x="721908" y="798840"/>
                </a:cubicBezTo>
                <a:cubicBezTo>
                  <a:pt x="704288" y="797577"/>
                  <a:pt x="696930" y="794332"/>
                  <a:pt x="697898" y="780817"/>
                </a:cubicBezTo>
                <a:cubicBezTo>
                  <a:pt x="698480" y="772708"/>
                  <a:pt x="703902" y="767662"/>
                  <a:pt x="711260" y="770906"/>
                </a:cubicBezTo>
                <a:cubicBezTo>
                  <a:pt x="731011" y="777756"/>
                  <a:pt x="762379" y="763702"/>
                  <a:pt x="745146" y="757033"/>
                </a:cubicBezTo>
                <a:cubicBezTo>
                  <a:pt x="723072" y="747299"/>
                  <a:pt x="729463" y="728738"/>
                  <a:pt x="751730" y="735769"/>
                </a:cubicBezTo>
                <a:cubicBezTo>
                  <a:pt x="766641" y="739554"/>
                  <a:pt x="774580" y="734689"/>
                  <a:pt x="786198" y="713785"/>
                </a:cubicBezTo>
                <a:cubicBezTo>
                  <a:pt x="794719" y="700811"/>
                  <a:pt x="800528" y="690360"/>
                  <a:pt x="806144" y="682611"/>
                </a:cubicBezTo>
                <a:cubicBezTo>
                  <a:pt x="806144" y="682611"/>
                  <a:pt x="806338" y="679908"/>
                  <a:pt x="806531" y="677205"/>
                </a:cubicBezTo>
                <a:cubicBezTo>
                  <a:pt x="804014" y="677025"/>
                  <a:pt x="801496" y="676845"/>
                  <a:pt x="796462" y="676483"/>
                </a:cubicBezTo>
                <a:cubicBezTo>
                  <a:pt x="786005" y="681168"/>
                  <a:pt x="780583" y="686214"/>
                  <a:pt x="782908" y="689098"/>
                </a:cubicBezTo>
                <a:cubicBezTo>
                  <a:pt x="787748" y="692161"/>
                  <a:pt x="779808" y="697025"/>
                  <a:pt x="767029" y="698828"/>
                </a:cubicBezTo>
                <a:cubicBezTo>
                  <a:pt x="754248" y="700629"/>
                  <a:pt x="743598" y="708016"/>
                  <a:pt x="743211" y="713422"/>
                </a:cubicBezTo>
                <a:cubicBezTo>
                  <a:pt x="742823" y="718828"/>
                  <a:pt x="735466" y="715584"/>
                  <a:pt x="728302" y="709637"/>
                </a:cubicBezTo>
                <a:cubicBezTo>
                  <a:pt x="718814" y="700805"/>
                  <a:pt x="713779" y="700445"/>
                  <a:pt x="715909" y="706032"/>
                </a:cubicBezTo>
                <a:cubicBezTo>
                  <a:pt x="729656" y="726036"/>
                  <a:pt x="694416" y="723511"/>
                  <a:pt x="673310" y="700262"/>
                </a:cubicBezTo>
                <a:cubicBezTo>
                  <a:pt x="656657" y="685484"/>
                  <a:pt x="644264" y="681878"/>
                  <a:pt x="636326" y="686743"/>
                </a:cubicBezTo>
                <a:cubicBezTo>
                  <a:pt x="620447" y="696474"/>
                  <a:pt x="594308" y="672865"/>
                  <a:pt x="610186" y="663134"/>
                </a:cubicBezTo>
                <a:cubicBezTo>
                  <a:pt x="612897" y="660612"/>
                  <a:pt x="607862" y="660250"/>
                  <a:pt x="595083" y="662051"/>
                </a:cubicBezTo>
                <a:cubicBezTo>
                  <a:pt x="582110" y="666557"/>
                  <a:pt x="577075" y="666195"/>
                  <a:pt x="582690" y="658446"/>
                </a:cubicBezTo>
                <a:cubicBezTo>
                  <a:pt x="593727" y="645654"/>
                  <a:pt x="568555" y="643849"/>
                  <a:pt x="549966" y="656102"/>
                </a:cubicBezTo>
                <a:cubicBezTo>
                  <a:pt x="539315" y="663489"/>
                  <a:pt x="536798" y="663308"/>
                  <a:pt x="537379" y="655200"/>
                </a:cubicBezTo>
                <a:cubicBezTo>
                  <a:pt x="537766" y="649793"/>
                  <a:pt x="542994" y="647451"/>
                  <a:pt x="550547" y="647992"/>
                </a:cubicBezTo>
                <a:cubicBezTo>
                  <a:pt x="555581" y="648353"/>
                  <a:pt x="561196" y="640604"/>
                  <a:pt x="559261" y="632315"/>
                </a:cubicBezTo>
                <a:cubicBezTo>
                  <a:pt x="555389" y="615736"/>
                  <a:pt x="574366" y="598077"/>
                  <a:pt x="594503" y="599520"/>
                </a:cubicBezTo>
                <a:cubicBezTo>
                  <a:pt x="612124" y="600783"/>
                  <a:pt x="606509" y="573210"/>
                  <a:pt x="588890" y="571947"/>
                </a:cubicBezTo>
                <a:cubicBezTo>
                  <a:pt x="578820" y="571226"/>
                  <a:pt x="566428" y="567621"/>
                  <a:pt x="561392" y="567261"/>
                </a:cubicBezTo>
                <a:cubicBezTo>
                  <a:pt x="554035" y="564015"/>
                  <a:pt x="538931" y="562932"/>
                  <a:pt x="529057" y="559509"/>
                </a:cubicBezTo>
                <a:cubicBezTo>
                  <a:pt x="498848" y="557344"/>
                  <a:pt x="441341" y="512467"/>
                  <a:pt x="442697" y="493546"/>
                </a:cubicBezTo>
                <a:cubicBezTo>
                  <a:pt x="443278" y="485436"/>
                  <a:pt x="436501" y="474082"/>
                  <a:pt x="426821" y="467955"/>
                </a:cubicBezTo>
                <a:cubicBezTo>
                  <a:pt x="407264" y="458402"/>
                  <a:pt x="402228" y="422722"/>
                  <a:pt x="419851" y="423984"/>
                </a:cubicBezTo>
                <a:cubicBezTo>
                  <a:pt x="427403" y="424525"/>
                  <a:pt x="425273" y="418938"/>
                  <a:pt x="418302" y="410288"/>
                </a:cubicBezTo>
                <a:cubicBezTo>
                  <a:pt x="399520" y="389923"/>
                  <a:pt x="372991" y="407041"/>
                  <a:pt x="386351" y="432451"/>
                </a:cubicBezTo>
                <a:cubicBezTo>
                  <a:pt x="393128" y="443804"/>
                  <a:pt x="392741" y="449210"/>
                  <a:pt x="377250" y="453535"/>
                </a:cubicBezTo>
                <a:cubicBezTo>
                  <a:pt x="366988" y="455516"/>
                  <a:pt x="357112" y="452091"/>
                  <a:pt x="352658" y="443621"/>
                </a:cubicBezTo>
                <a:cubicBezTo>
                  <a:pt x="348012" y="437854"/>
                  <a:pt x="343170" y="434790"/>
                  <a:pt x="342783" y="440197"/>
                </a:cubicBezTo>
                <a:cubicBezTo>
                  <a:pt x="342397" y="445602"/>
                  <a:pt x="329230" y="452810"/>
                  <a:pt x="313737" y="457134"/>
                </a:cubicBezTo>
                <a:cubicBezTo>
                  <a:pt x="298247" y="461458"/>
                  <a:pt x="290113" y="469026"/>
                  <a:pt x="294374" y="480199"/>
                </a:cubicBezTo>
                <a:cubicBezTo>
                  <a:pt x="298827" y="488669"/>
                  <a:pt x="291081" y="490831"/>
                  <a:pt x="265909" y="489027"/>
                </a:cubicBezTo>
                <a:cubicBezTo>
                  <a:pt x="235702" y="486862"/>
                  <a:pt x="233184" y="486682"/>
                  <a:pt x="244415" y="471185"/>
                </a:cubicBezTo>
                <a:cubicBezTo>
                  <a:pt x="263781" y="448119"/>
                  <a:pt x="240931" y="449200"/>
                  <a:pt x="219049" y="472084"/>
                </a:cubicBezTo>
                <a:cubicBezTo>
                  <a:pt x="208205" y="482174"/>
                  <a:pt x="202977" y="484517"/>
                  <a:pt x="203365" y="479111"/>
                </a:cubicBezTo>
                <a:cubicBezTo>
                  <a:pt x="203752" y="473705"/>
                  <a:pt x="189230" y="464513"/>
                  <a:pt x="169480" y="457664"/>
                </a:cubicBezTo>
                <a:cubicBezTo>
                  <a:pt x="147212" y="450634"/>
                  <a:pt x="142371" y="447570"/>
                  <a:pt x="157474" y="448653"/>
                </a:cubicBezTo>
                <a:cubicBezTo>
                  <a:pt x="180130" y="450276"/>
                  <a:pt x="241125" y="411176"/>
                  <a:pt x="223505" y="409912"/>
                </a:cubicBezTo>
                <a:cubicBezTo>
                  <a:pt x="215953" y="409372"/>
                  <a:pt x="218664" y="406849"/>
                  <a:pt x="226603" y="401984"/>
                </a:cubicBezTo>
                <a:cubicBezTo>
                  <a:pt x="239577" y="397480"/>
                  <a:pt x="239771" y="394775"/>
                  <a:pt x="224861" y="390991"/>
                </a:cubicBezTo>
                <a:cubicBezTo>
                  <a:pt x="214986" y="387565"/>
                  <a:pt x="209951" y="387205"/>
                  <a:pt x="214599" y="392971"/>
                </a:cubicBezTo>
                <a:cubicBezTo>
                  <a:pt x="216728" y="398559"/>
                  <a:pt x="214017" y="401082"/>
                  <a:pt x="203947" y="400360"/>
                </a:cubicBezTo>
                <a:cubicBezTo>
                  <a:pt x="193880" y="399639"/>
                  <a:pt x="186521" y="396394"/>
                  <a:pt x="181875" y="390626"/>
                </a:cubicBezTo>
                <a:cubicBezTo>
                  <a:pt x="177227" y="384860"/>
                  <a:pt x="169869" y="381616"/>
                  <a:pt x="162124" y="383778"/>
                </a:cubicBezTo>
                <a:cubicBezTo>
                  <a:pt x="146633" y="388102"/>
                  <a:pt x="122817" y="367376"/>
                  <a:pt x="133661" y="357285"/>
                </a:cubicBezTo>
                <a:cubicBezTo>
                  <a:pt x="138889" y="354942"/>
                  <a:pt x="136566" y="352059"/>
                  <a:pt x="129014" y="351519"/>
                </a:cubicBezTo>
                <a:cubicBezTo>
                  <a:pt x="121461" y="350976"/>
                  <a:pt x="116040" y="356023"/>
                  <a:pt x="115847" y="358726"/>
                </a:cubicBezTo>
                <a:cubicBezTo>
                  <a:pt x="115459" y="364132"/>
                  <a:pt x="110036" y="369176"/>
                  <a:pt x="105002" y="368816"/>
                </a:cubicBezTo>
                <a:cubicBezTo>
                  <a:pt x="97451" y="368274"/>
                  <a:pt x="95515" y="359986"/>
                  <a:pt x="96095" y="351876"/>
                </a:cubicBezTo>
                <a:cubicBezTo>
                  <a:pt x="97645" y="330251"/>
                  <a:pt x="138503" y="325028"/>
                  <a:pt x="154960" y="342510"/>
                </a:cubicBezTo>
                <a:cubicBezTo>
                  <a:pt x="166385" y="359630"/>
                  <a:pt x="194656" y="353505"/>
                  <a:pt x="198723" y="332061"/>
                </a:cubicBezTo>
                <a:cubicBezTo>
                  <a:pt x="202015" y="321429"/>
                  <a:pt x="194849" y="315482"/>
                  <a:pt x="182264" y="314580"/>
                </a:cubicBezTo>
                <a:cubicBezTo>
                  <a:pt x="169678" y="313678"/>
                  <a:pt x="162320" y="310433"/>
                  <a:pt x="167741" y="305388"/>
                </a:cubicBezTo>
                <a:cubicBezTo>
                  <a:pt x="170647" y="300162"/>
                  <a:pt x="183232" y="301064"/>
                  <a:pt x="195624" y="304669"/>
                </a:cubicBezTo>
                <a:cubicBezTo>
                  <a:pt x="218087" y="308995"/>
                  <a:pt x="218087" y="308995"/>
                  <a:pt x="201241" y="296921"/>
                </a:cubicBezTo>
                <a:cubicBezTo>
                  <a:pt x="194076" y="290974"/>
                  <a:pt x="189430" y="285206"/>
                  <a:pt x="187106" y="282323"/>
                </a:cubicBezTo>
                <a:lnTo>
                  <a:pt x="182265" y="279258"/>
                </a:lnTo>
                <a:cubicBezTo>
                  <a:pt x="177230" y="278897"/>
                  <a:pt x="174908" y="276014"/>
                  <a:pt x="169872" y="275653"/>
                </a:cubicBezTo>
                <a:cubicBezTo>
                  <a:pt x="161740" y="283221"/>
                  <a:pt x="148572" y="290428"/>
                  <a:pt x="143538" y="290068"/>
                </a:cubicBezTo>
                <a:cubicBezTo>
                  <a:pt x="135986" y="289526"/>
                  <a:pt x="125723" y="291509"/>
                  <a:pt x="120689" y="291148"/>
                </a:cubicBezTo>
                <a:cubicBezTo>
                  <a:pt x="115654" y="290787"/>
                  <a:pt x="110232" y="295832"/>
                  <a:pt x="112555" y="298716"/>
                </a:cubicBezTo>
                <a:cubicBezTo>
                  <a:pt x="113910" y="315115"/>
                  <a:pt x="108101" y="325566"/>
                  <a:pt x="98226" y="322142"/>
                </a:cubicBezTo>
                <a:cubicBezTo>
                  <a:pt x="93386" y="319077"/>
                  <a:pt x="90674" y="321601"/>
                  <a:pt x="87577" y="329529"/>
                </a:cubicBezTo>
                <a:cubicBezTo>
                  <a:pt x="87189" y="334936"/>
                  <a:pt x="83897" y="345567"/>
                  <a:pt x="83316" y="353678"/>
                </a:cubicBezTo>
                <a:cubicBezTo>
                  <a:pt x="79831" y="367012"/>
                  <a:pt x="69760" y="366290"/>
                  <a:pt x="32777" y="352773"/>
                </a:cubicBezTo>
                <a:cubicBezTo>
                  <a:pt x="12833" y="348625"/>
                  <a:pt x="10509" y="345742"/>
                  <a:pt x="25612" y="346824"/>
                </a:cubicBezTo>
                <a:cubicBezTo>
                  <a:pt x="50979" y="345925"/>
                  <a:pt x="42266" y="326282"/>
                  <a:pt x="12446" y="318711"/>
                </a:cubicBezTo>
                <a:cubicBezTo>
                  <a:pt x="-7305" y="311861"/>
                  <a:pt x="-4594" y="309338"/>
                  <a:pt x="28130" y="311683"/>
                </a:cubicBezTo>
                <a:cubicBezTo>
                  <a:pt x="50786" y="313307"/>
                  <a:pt x="65697" y="317094"/>
                  <a:pt x="60274" y="322139"/>
                </a:cubicBezTo>
                <a:cubicBezTo>
                  <a:pt x="57369" y="327365"/>
                  <a:pt x="59499" y="332951"/>
                  <a:pt x="64340" y="336015"/>
                </a:cubicBezTo>
                <a:cubicBezTo>
                  <a:pt x="69181" y="339079"/>
                  <a:pt x="74602" y="334033"/>
                  <a:pt x="75377" y="323220"/>
                </a:cubicBezTo>
                <a:cubicBezTo>
                  <a:pt x="75958" y="315111"/>
                  <a:pt x="81575" y="307364"/>
                  <a:pt x="89127" y="307904"/>
                </a:cubicBezTo>
                <a:cubicBezTo>
                  <a:pt x="94161" y="308266"/>
                  <a:pt x="97066" y="303039"/>
                  <a:pt x="92419" y="297273"/>
                </a:cubicBezTo>
                <a:cubicBezTo>
                  <a:pt x="74218" y="268798"/>
                  <a:pt x="96680" y="237804"/>
                  <a:pt x="125725" y="256188"/>
                </a:cubicBezTo>
                <a:cubicBezTo>
                  <a:pt x="135406" y="262315"/>
                  <a:pt x="135599" y="259612"/>
                  <a:pt x="140635" y="224652"/>
                </a:cubicBezTo>
                <a:cubicBezTo>
                  <a:pt x="141604" y="211137"/>
                  <a:pt x="139668" y="202847"/>
                  <a:pt x="136957" y="205370"/>
                </a:cubicBezTo>
                <a:cubicBezTo>
                  <a:pt x="123984" y="209874"/>
                  <a:pt x="124370" y="204469"/>
                  <a:pt x="135602" y="188970"/>
                </a:cubicBezTo>
                <a:cubicBezTo>
                  <a:pt x="138701" y="181042"/>
                  <a:pt x="141412" y="178518"/>
                  <a:pt x="146446" y="178880"/>
                </a:cubicBezTo>
                <a:cubicBezTo>
                  <a:pt x="151674" y="176538"/>
                  <a:pt x="149351" y="173653"/>
                  <a:pt x="141798" y="173113"/>
                </a:cubicBezTo>
                <a:cubicBezTo>
                  <a:pt x="134247" y="172571"/>
                  <a:pt x="128825" y="177616"/>
                  <a:pt x="128632" y="180320"/>
                </a:cubicBezTo>
                <a:cubicBezTo>
                  <a:pt x="128244" y="185727"/>
                  <a:pt x="123015" y="188068"/>
                  <a:pt x="117981" y="187707"/>
                </a:cubicBezTo>
                <a:cubicBezTo>
                  <a:pt x="110430" y="187166"/>
                  <a:pt x="108299" y="181580"/>
                  <a:pt x="109074" y="170767"/>
                </a:cubicBezTo>
                <a:cubicBezTo>
                  <a:pt x="110430" y="151846"/>
                  <a:pt x="151288" y="146624"/>
                  <a:pt x="167746" y="164104"/>
                </a:cubicBezTo>
                <a:cubicBezTo>
                  <a:pt x="179170" y="181224"/>
                  <a:pt x="207634" y="172397"/>
                  <a:pt x="211508" y="153655"/>
                </a:cubicBezTo>
                <a:cubicBezTo>
                  <a:pt x="214800" y="143023"/>
                  <a:pt x="207635" y="137077"/>
                  <a:pt x="195049" y="136174"/>
                </a:cubicBezTo>
                <a:cubicBezTo>
                  <a:pt x="182463" y="135273"/>
                  <a:pt x="175298" y="129325"/>
                  <a:pt x="180527" y="126983"/>
                </a:cubicBezTo>
                <a:cubicBezTo>
                  <a:pt x="183432" y="121757"/>
                  <a:pt x="196019" y="122659"/>
                  <a:pt x="208604" y="123561"/>
                </a:cubicBezTo>
                <a:cubicBezTo>
                  <a:pt x="230872" y="130591"/>
                  <a:pt x="230872" y="130591"/>
                  <a:pt x="214027" y="118515"/>
                </a:cubicBezTo>
                <a:cubicBezTo>
                  <a:pt x="202021" y="109503"/>
                  <a:pt x="197761" y="98331"/>
                  <a:pt x="203184" y="93285"/>
                </a:cubicBezTo>
                <a:cubicBezTo>
                  <a:pt x="214221" y="80491"/>
                  <a:pt x="196407" y="81931"/>
                  <a:pt x="182659" y="97248"/>
                </a:cubicBezTo>
                <a:cubicBezTo>
                  <a:pt x="174525" y="104817"/>
                  <a:pt x="161357" y="112024"/>
                  <a:pt x="156324" y="111662"/>
                </a:cubicBezTo>
                <a:cubicBezTo>
                  <a:pt x="148771" y="111122"/>
                  <a:pt x="138509" y="113102"/>
                  <a:pt x="133475" y="112743"/>
                </a:cubicBezTo>
                <a:cubicBezTo>
                  <a:pt x="128439" y="112381"/>
                  <a:pt x="123212" y="114724"/>
                  <a:pt x="125341" y="120310"/>
                </a:cubicBezTo>
                <a:cubicBezTo>
                  <a:pt x="126890" y="134006"/>
                  <a:pt x="120887" y="147161"/>
                  <a:pt x="111205" y="141033"/>
                </a:cubicBezTo>
                <a:cubicBezTo>
                  <a:pt x="106172" y="140673"/>
                  <a:pt x="103460" y="143195"/>
                  <a:pt x="100362" y="151124"/>
                </a:cubicBezTo>
                <a:cubicBezTo>
                  <a:pt x="99975" y="156531"/>
                  <a:pt x="96681" y="167163"/>
                  <a:pt x="96100" y="175272"/>
                </a:cubicBezTo>
                <a:cubicBezTo>
                  <a:pt x="92615" y="188607"/>
                  <a:pt x="82546" y="187886"/>
                  <a:pt x="45563" y="174368"/>
                </a:cubicBezTo>
                <a:cubicBezTo>
                  <a:pt x="25812" y="167518"/>
                  <a:pt x="23294" y="167337"/>
                  <a:pt x="38591" y="165716"/>
                </a:cubicBezTo>
                <a:cubicBezTo>
                  <a:pt x="63765" y="167520"/>
                  <a:pt x="55051" y="147878"/>
                  <a:pt x="25425" y="137603"/>
                </a:cubicBezTo>
                <a:cubicBezTo>
                  <a:pt x="5480" y="133456"/>
                  <a:pt x="8192" y="130934"/>
                  <a:pt x="40916" y="133279"/>
                </a:cubicBezTo>
                <a:cubicBezTo>
                  <a:pt x="63572" y="134903"/>
                  <a:pt x="78481" y="138688"/>
                  <a:pt x="73060" y="143733"/>
                </a:cubicBezTo>
                <a:cubicBezTo>
                  <a:pt x="70349" y="146257"/>
                  <a:pt x="72479" y="151843"/>
                  <a:pt x="77125" y="157611"/>
                </a:cubicBezTo>
                <a:cubicBezTo>
                  <a:pt x="81967" y="160673"/>
                  <a:pt x="87387" y="155629"/>
                  <a:pt x="88162" y="144816"/>
                </a:cubicBezTo>
                <a:cubicBezTo>
                  <a:pt x="88743" y="136707"/>
                  <a:pt x="94360" y="128958"/>
                  <a:pt x="101912" y="129499"/>
                </a:cubicBezTo>
                <a:cubicBezTo>
                  <a:pt x="106946" y="129861"/>
                  <a:pt x="109850" y="124634"/>
                  <a:pt x="105203" y="118868"/>
                </a:cubicBezTo>
                <a:cubicBezTo>
                  <a:pt x="87003" y="90394"/>
                  <a:pt x="109465" y="59399"/>
                  <a:pt x="138703" y="75079"/>
                </a:cubicBezTo>
                <a:cubicBezTo>
                  <a:pt x="148386" y="81207"/>
                  <a:pt x="148386" y="81207"/>
                  <a:pt x="153614" y="43544"/>
                </a:cubicBezTo>
                <a:cubicBezTo>
                  <a:pt x="154389" y="32731"/>
                  <a:pt x="152453" y="24441"/>
                  <a:pt x="149743" y="26965"/>
                </a:cubicBezTo>
                <a:cubicBezTo>
                  <a:pt x="136769" y="31468"/>
                  <a:pt x="137156" y="26063"/>
                  <a:pt x="148581" y="7862"/>
                </a:cubicBezTo>
                <a:cubicBezTo>
                  <a:pt x="151486" y="2637"/>
                  <a:pt x="153567" y="69"/>
                  <a:pt x="157368" y="2"/>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0" name="Freeform: Shape 9">
            <a:extLst>
              <a:ext uri="{FF2B5EF4-FFF2-40B4-BE49-F238E27FC236}">
                <a16:creationId xmlns:a16="http://schemas.microsoft.com/office/drawing/2014/main" id="{880958F8-0A60-7C2B-98F8-617C8CF04E7C}"/>
              </a:ext>
            </a:extLst>
          </p:cNvPr>
          <p:cNvSpPr>
            <a:spLocks noGrp="1" noRot="1" noMove="1" noResize="1" noEditPoints="1" noAdjustHandles="1" noChangeArrowheads="1" noChangeShapeType="1"/>
          </p:cNvSpPr>
          <p:nvPr/>
        </p:nvSpPr>
        <p:spPr>
          <a:xfrm>
            <a:off x="258164" y="2805679"/>
            <a:ext cx="3508112" cy="3564416"/>
          </a:xfrm>
          <a:custGeom>
            <a:avLst/>
            <a:gdLst>
              <a:gd name="connsiteX0" fmla="*/ 1958944 w 3508112"/>
              <a:gd name="connsiteY0" fmla="*/ 1463626 h 3564416"/>
              <a:gd name="connsiteX1" fmla="*/ 1974605 w 3508112"/>
              <a:gd name="connsiteY1" fmla="*/ 1473023 h 3564416"/>
              <a:gd name="connsiteX2" fmla="*/ 2022722 w 3508112"/>
              <a:gd name="connsiteY2" fmla="*/ 1504190 h 3564416"/>
              <a:gd name="connsiteX3" fmla="*/ 2032923 w 3508112"/>
              <a:gd name="connsiteY3" fmla="*/ 1511325 h 3564416"/>
              <a:gd name="connsiteX4" fmla="*/ 2023757 w 3508112"/>
              <a:gd name="connsiteY4" fmla="*/ 1510668 h 3564416"/>
              <a:gd name="connsiteX5" fmla="*/ 2012382 w 3508112"/>
              <a:gd name="connsiteY5" fmla="*/ 1501702 h 3564416"/>
              <a:gd name="connsiteX6" fmla="*/ 1978109 w 3508112"/>
              <a:gd name="connsiteY6" fmla="*/ 1485660 h 3564416"/>
              <a:gd name="connsiteX7" fmla="*/ 1961456 w 3508112"/>
              <a:gd name="connsiteY7" fmla="*/ 1470882 h 3564416"/>
              <a:gd name="connsiteX8" fmla="*/ 1863390 w 3508112"/>
              <a:gd name="connsiteY8" fmla="*/ 1401118 h 3564416"/>
              <a:gd name="connsiteX9" fmla="*/ 1893400 w 3508112"/>
              <a:gd name="connsiteY9" fmla="*/ 1419124 h 3564416"/>
              <a:gd name="connsiteX10" fmla="*/ 1879550 w 3508112"/>
              <a:gd name="connsiteY10" fmla="*/ 1413389 h 3564416"/>
              <a:gd name="connsiteX11" fmla="*/ 1858178 w 3508112"/>
              <a:gd name="connsiteY11" fmla="*/ 1407103 h 3564416"/>
              <a:gd name="connsiteX12" fmla="*/ 157411 w 3508112"/>
              <a:gd name="connsiteY12" fmla="*/ 0 h 3564416"/>
              <a:gd name="connsiteX13" fmla="*/ 172021 w 3508112"/>
              <a:gd name="connsiteY13" fmla="*/ 10266 h 3564416"/>
              <a:gd name="connsiteX14" fmla="*/ 188937 w 3508112"/>
              <a:gd name="connsiteY14" fmla="*/ 23785 h 3564416"/>
              <a:gd name="connsiteX15" fmla="*/ 232069 w 3508112"/>
              <a:gd name="connsiteY15" fmla="*/ 49664 h 3564416"/>
              <a:gd name="connsiteX16" fmla="*/ 378718 w 3508112"/>
              <a:gd name="connsiteY16" fmla="*/ 187687 h 3564416"/>
              <a:gd name="connsiteX17" fmla="*/ 568499 w 3508112"/>
              <a:gd name="connsiteY17" fmla="*/ 342963 h 3564416"/>
              <a:gd name="connsiteX18" fmla="*/ 818665 w 3508112"/>
              <a:gd name="connsiteY18" fmla="*/ 567249 h 3564416"/>
              <a:gd name="connsiteX19" fmla="*/ 1008447 w 3508112"/>
              <a:gd name="connsiteY19" fmla="*/ 713898 h 3564416"/>
              <a:gd name="connsiteX20" fmla="*/ 1103337 w 3508112"/>
              <a:gd name="connsiteY20" fmla="*/ 800163 h 3564416"/>
              <a:gd name="connsiteX21" fmla="*/ 1215481 w 3508112"/>
              <a:gd name="connsiteY21" fmla="*/ 877800 h 3564416"/>
              <a:gd name="connsiteX22" fmla="*/ 1422514 w 3508112"/>
              <a:gd name="connsiteY22" fmla="*/ 1024449 h 3564416"/>
              <a:gd name="connsiteX23" fmla="*/ 1508779 w 3508112"/>
              <a:gd name="connsiteY23" fmla="*/ 1076208 h 3564416"/>
              <a:gd name="connsiteX24" fmla="*/ 1646801 w 3508112"/>
              <a:gd name="connsiteY24" fmla="*/ 1171098 h 3564416"/>
              <a:gd name="connsiteX25" fmla="*/ 1707186 w 3508112"/>
              <a:gd name="connsiteY25" fmla="*/ 1205604 h 3564416"/>
              <a:gd name="connsiteX26" fmla="*/ 1767571 w 3508112"/>
              <a:gd name="connsiteY26" fmla="*/ 1300495 h 3564416"/>
              <a:gd name="connsiteX27" fmla="*/ 1824778 w 3508112"/>
              <a:gd name="connsiteY27" fmla="*/ 1373400 h 3564416"/>
              <a:gd name="connsiteX28" fmla="*/ 1846045 w 3508112"/>
              <a:gd name="connsiteY28" fmla="*/ 1389491 h 3564416"/>
              <a:gd name="connsiteX29" fmla="*/ 1825971 w 3508112"/>
              <a:gd name="connsiteY29" fmla="*/ 1388705 h 3564416"/>
              <a:gd name="connsiteX30" fmla="*/ 1801710 w 3508112"/>
              <a:gd name="connsiteY30" fmla="*/ 1369772 h 3564416"/>
              <a:gd name="connsiteX31" fmla="*/ 1787576 w 3508112"/>
              <a:gd name="connsiteY31" fmla="*/ 1355175 h 3564416"/>
              <a:gd name="connsiteX32" fmla="*/ 1773247 w 3508112"/>
              <a:gd name="connsiteY32" fmla="*/ 1343281 h 3564416"/>
              <a:gd name="connsiteX33" fmla="*/ 1764728 w 3508112"/>
              <a:gd name="connsiteY33" fmla="*/ 1320934 h 3564416"/>
              <a:gd name="connsiteX34" fmla="*/ 1754077 w 3508112"/>
              <a:gd name="connsiteY34" fmla="*/ 1328322 h 3564416"/>
              <a:gd name="connsiteX35" fmla="*/ 1748074 w 3508112"/>
              <a:gd name="connsiteY35" fmla="*/ 1341477 h 3564416"/>
              <a:gd name="connsiteX36" fmla="*/ 1723677 w 3508112"/>
              <a:gd name="connsiteY36" fmla="*/ 1328860 h 3564416"/>
              <a:gd name="connsiteX37" fmla="*/ 1751559 w 3508112"/>
              <a:gd name="connsiteY37" fmla="*/ 1363461 h 3564416"/>
              <a:gd name="connsiteX38" fmla="*/ 1779248 w 3508112"/>
              <a:gd name="connsiteY38" fmla="*/ 1400767 h 3564416"/>
              <a:gd name="connsiteX39" fmla="*/ 1794158 w 3508112"/>
              <a:gd name="connsiteY39" fmla="*/ 1404553 h 3564416"/>
              <a:gd name="connsiteX40" fmla="*/ 1823009 w 3508112"/>
              <a:gd name="connsiteY40" fmla="*/ 1425640 h 3564416"/>
              <a:gd name="connsiteX41" fmla="*/ 1854184 w 3508112"/>
              <a:gd name="connsiteY41" fmla="*/ 1449609 h 3564416"/>
              <a:gd name="connsiteX42" fmla="*/ 1875676 w 3508112"/>
              <a:gd name="connsiteY42" fmla="*/ 1467451 h 3564416"/>
              <a:gd name="connsiteX43" fmla="*/ 1889617 w 3508112"/>
              <a:gd name="connsiteY43" fmla="*/ 1484752 h 3564416"/>
              <a:gd name="connsiteX44" fmla="*/ 1925632 w 3508112"/>
              <a:gd name="connsiteY44" fmla="*/ 1511787 h 3564416"/>
              <a:gd name="connsiteX45" fmla="*/ 1980623 w 3508112"/>
              <a:gd name="connsiteY45" fmla="*/ 1556483 h 3564416"/>
              <a:gd name="connsiteX46" fmla="*/ 2010636 w 3508112"/>
              <a:gd name="connsiteY46" fmla="*/ 1596670 h 3564416"/>
              <a:gd name="connsiteX47" fmla="*/ 2034257 w 3508112"/>
              <a:gd name="connsiteY47" fmla="*/ 1620100 h 3564416"/>
              <a:gd name="connsiteX48" fmla="*/ 2222078 w 3508112"/>
              <a:gd name="connsiteY48" fmla="*/ 1788428 h 3564416"/>
              <a:gd name="connsiteX49" fmla="*/ 2258288 w 3508112"/>
              <a:gd name="connsiteY49" fmla="*/ 1812760 h 3564416"/>
              <a:gd name="connsiteX50" fmla="*/ 2275521 w 3508112"/>
              <a:gd name="connsiteY50" fmla="*/ 1819428 h 3564416"/>
              <a:gd name="connsiteX51" fmla="*/ 2315215 w 3508112"/>
              <a:gd name="connsiteY51" fmla="*/ 1865744 h 3564416"/>
              <a:gd name="connsiteX52" fmla="*/ 2355101 w 3508112"/>
              <a:gd name="connsiteY52" fmla="*/ 1909358 h 3564416"/>
              <a:gd name="connsiteX53" fmla="*/ 2364784 w 3508112"/>
              <a:gd name="connsiteY53" fmla="*/ 1915486 h 3564416"/>
              <a:gd name="connsiteX54" fmla="*/ 2374272 w 3508112"/>
              <a:gd name="connsiteY54" fmla="*/ 1924317 h 3564416"/>
              <a:gd name="connsiteX55" fmla="*/ 2388793 w 3508112"/>
              <a:gd name="connsiteY55" fmla="*/ 1933508 h 3564416"/>
              <a:gd name="connsiteX56" fmla="*/ 2418224 w 3508112"/>
              <a:gd name="connsiteY56" fmla="*/ 1981806 h 3564416"/>
              <a:gd name="connsiteX57" fmla="*/ 2461985 w 3508112"/>
              <a:gd name="connsiteY57" fmla="*/ 2006679 h 3564416"/>
              <a:gd name="connsiteX58" fmla="*/ 2475927 w 3508112"/>
              <a:gd name="connsiteY58" fmla="*/ 2023980 h 3564416"/>
              <a:gd name="connsiteX59" fmla="*/ 2487156 w 3508112"/>
              <a:gd name="connsiteY59" fmla="*/ 2043803 h 3564416"/>
              <a:gd name="connsiteX60" fmla="*/ 2542922 w 3508112"/>
              <a:gd name="connsiteY60" fmla="*/ 2077686 h 3564416"/>
              <a:gd name="connsiteX61" fmla="*/ 2552216 w 3508112"/>
              <a:gd name="connsiteY61" fmla="*/ 2089221 h 3564416"/>
              <a:gd name="connsiteX62" fmla="*/ 2561703 w 3508112"/>
              <a:gd name="connsiteY62" fmla="*/ 2098051 h 3564416"/>
              <a:gd name="connsiteX63" fmla="*/ 2570998 w 3508112"/>
              <a:gd name="connsiteY63" fmla="*/ 2109586 h 3564416"/>
              <a:gd name="connsiteX64" fmla="*/ 2620180 w 3508112"/>
              <a:gd name="connsiteY64" fmla="*/ 2164734 h 3564416"/>
              <a:gd name="connsiteX65" fmla="*/ 2629474 w 3508112"/>
              <a:gd name="connsiteY65" fmla="*/ 2176267 h 3564416"/>
              <a:gd name="connsiteX66" fmla="*/ 2700536 w 3508112"/>
              <a:gd name="connsiteY66" fmla="*/ 2243851 h 3564416"/>
              <a:gd name="connsiteX67" fmla="*/ 2707119 w 3508112"/>
              <a:gd name="connsiteY67" fmla="*/ 2257908 h 3564416"/>
              <a:gd name="connsiteX68" fmla="*/ 2759398 w 3508112"/>
              <a:gd name="connsiteY68" fmla="*/ 2305125 h 3564416"/>
              <a:gd name="connsiteX69" fmla="*/ 2782440 w 3508112"/>
              <a:gd name="connsiteY69" fmla="*/ 2336665 h 3564416"/>
              <a:gd name="connsiteX70" fmla="*/ 2808967 w 3508112"/>
              <a:gd name="connsiteY70" fmla="*/ 2354867 h 3564416"/>
              <a:gd name="connsiteX71" fmla="*/ 2843820 w 3508112"/>
              <a:gd name="connsiteY71" fmla="*/ 2398120 h 3564416"/>
              <a:gd name="connsiteX72" fmla="*/ 2922240 w 3508112"/>
              <a:gd name="connsiteY72" fmla="*/ 2468949 h 3564416"/>
              <a:gd name="connsiteX73" fmla="*/ 2931340 w 3508112"/>
              <a:gd name="connsiteY73" fmla="*/ 2483185 h 3564416"/>
              <a:gd name="connsiteX74" fmla="*/ 2955737 w 3508112"/>
              <a:gd name="connsiteY74" fmla="*/ 2531122 h 3564416"/>
              <a:gd name="connsiteX75" fmla="*/ 2977617 w 3508112"/>
              <a:gd name="connsiteY75" fmla="*/ 2543558 h 3564416"/>
              <a:gd name="connsiteX76" fmla="*/ 3008986 w 3508112"/>
              <a:gd name="connsiteY76" fmla="*/ 2564825 h 3564416"/>
              <a:gd name="connsiteX77" fmla="*/ 3010922 w 3508112"/>
              <a:gd name="connsiteY77" fmla="*/ 2573115 h 3564416"/>
              <a:gd name="connsiteX78" fmla="*/ 3001239 w 3508112"/>
              <a:gd name="connsiteY78" fmla="*/ 2602307 h 3564416"/>
              <a:gd name="connsiteX79" fmla="*/ 3016924 w 3508112"/>
              <a:gd name="connsiteY79" fmla="*/ 2595281 h 3564416"/>
              <a:gd name="connsiteX80" fmla="*/ 3053907 w 3508112"/>
              <a:gd name="connsiteY80" fmla="*/ 2608799 h 3564416"/>
              <a:gd name="connsiteX81" fmla="*/ 3069010 w 3508112"/>
              <a:gd name="connsiteY81" fmla="*/ 2645201 h 3564416"/>
              <a:gd name="connsiteX82" fmla="*/ 3078885 w 3508112"/>
              <a:gd name="connsiteY82" fmla="*/ 2648628 h 3564416"/>
              <a:gd name="connsiteX83" fmla="*/ 3088566 w 3508112"/>
              <a:gd name="connsiteY83" fmla="*/ 2654755 h 3564416"/>
              <a:gd name="connsiteX84" fmla="*/ 3102121 w 3508112"/>
              <a:gd name="connsiteY84" fmla="*/ 2677462 h 3564416"/>
              <a:gd name="connsiteX85" fmla="*/ 3129615 w 3508112"/>
              <a:gd name="connsiteY85" fmla="*/ 2717470 h 3564416"/>
              <a:gd name="connsiteX86" fmla="*/ 3150140 w 3508112"/>
              <a:gd name="connsiteY86" fmla="*/ 2748827 h 3564416"/>
              <a:gd name="connsiteX87" fmla="*/ 3156141 w 3508112"/>
              <a:gd name="connsiteY87" fmla="*/ 2770994 h 3564416"/>
              <a:gd name="connsiteX88" fmla="*/ 3174730 w 3508112"/>
              <a:gd name="connsiteY88" fmla="*/ 2794062 h 3564416"/>
              <a:gd name="connsiteX89" fmla="*/ 3196609 w 3508112"/>
              <a:gd name="connsiteY89" fmla="*/ 2806499 h 3564416"/>
              <a:gd name="connsiteX90" fmla="*/ 3231462 w 3508112"/>
              <a:gd name="connsiteY90" fmla="*/ 2849750 h 3564416"/>
              <a:gd name="connsiteX91" fmla="*/ 3259151 w 3508112"/>
              <a:gd name="connsiteY91" fmla="*/ 2887056 h 3564416"/>
              <a:gd name="connsiteX92" fmla="*/ 3275028 w 3508112"/>
              <a:gd name="connsiteY92" fmla="*/ 2912647 h 3564416"/>
              <a:gd name="connsiteX93" fmla="*/ 3272510 w 3508112"/>
              <a:gd name="connsiteY93" fmla="*/ 2947787 h 3564416"/>
              <a:gd name="connsiteX94" fmla="*/ 3262053 w 3508112"/>
              <a:gd name="connsiteY94" fmla="*/ 2952473 h 3564416"/>
              <a:gd name="connsiteX95" fmla="*/ 3286451 w 3508112"/>
              <a:gd name="connsiteY95" fmla="*/ 2965088 h 3564416"/>
              <a:gd name="connsiteX96" fmla="*/ 3310462 w 3508112"/>
              <a:gd name="connsiteY96" fmla="*/ 2983111 h 3564416"/>
              <a:gd name="connsiteX97" fmla="*/ 3326920 w 3508112"/>
              <a:gd name="connsiteY97" fmla="*/ 3000592 h 3564416"/>
              <a:gd name="connsiteX98" fmla="*/ 3340862 w 3508112"/>
              <a:gd name="connsiteY98" fmla="*/ 3017894 h 3564416"/>
              <a:gd name="connsiteX99" fmla="*/ 3354220 w 3508112"/>
              <a:gd name="connsiteY99" fmla="*/ 3043304 h 3564416"/>
              <a:gd name="connsiteX100" fmla="*/ 3362934 w 3508112"/>
              <a:gd name="connsiteY100" fmla="*/ 3062948 h 3564416"/>
              <a:gd name="connsiteX101" fmla="*/ 3371840 w 3508112"/>
              <a:gd name="connsiteY101" fmla="*/ 3079888 h 3564416"/>
              <a:gd name="connsiteX102" fmla="*/ 3398174 w 3508112"/>
              <a:gd name="connsiteY102" fmla="*/ 3136113 h 3564416"/>
              <a:gd name="connsiteX103" fmla="*/ 3415405 w 3508112"/>
              <a:gd name="connsiteY103" fmla="*/ 3178104 h 3564416"/>
              <a:gd name="connsiteX104" fmla="*/ 3444061 w 3508112"/>
              <a:gd name="connsiteY104" fmla="*/ 3237215 h 3564416"/>
              <a:gd name="connsiteX105" fmla="*/ 3465167 w 3508112"/>
              <a:gd name="connsiteY105" fmla="*/ 3260463 h 3564416"/>
              <a:gd name="connsiteX106" fmla="*/ 3476397 w 3508112"/>
              <a:gd name="connsiteY106" fmla="*/ 3280287 h 3564416"/>
              <a:gd name="connsiteX107" fmla="*/ 3485884 w 3508112"/>
              <a:gd name="connsiteY107" fmla="*/ 3324438 h 3564416"/>
              <a:gd name="connsiteX108" fmla="*/ 3488400 w 3508112"/>
              <a:gd name="connsiteY108" fmla="*/ 3359940 h 3564416"/>
              <a:gd name="connsiteX109" fmla="*/ 3484914 w 3508112"/>
              <a:gd name="connsiteY109" fmla="*/ 3373275 h 3564416"/>
              <a:gd name="connsiteX110" fmla="*/ 3495950 w 3508112"/>
              <a:gd name="connsiteY110" fmla="*/ 3431122 h 3564416"/>
              <a:gd name="connsiteX111" fmla="*/ 3504468 w 3508112"/>
              <a:gd name="connsiteY111" fmla="*/ 3488790 h 3564416"/>
              <a:gd name="connsiteX112" fmla="*/ 3469806 w 3508112"/>
              <a:gd name="connsiteY112" fmla="*/ 3548797 h 3564416"/>
              <a:gd name="connsiteX113" fmla="*/ 3472128 w 3508112"/>
              <a:gd name="connsiteY113" fmla="*/ 3551679 h 3564416"/>
              <a:gd name="connsiteX114" fmla="*/ 3475963 w 3508112"/>
              <a:gd name="connsiteY114" fmla="*/ 3564416 h 3564416"/>
              <a:gd name="connsiteX115" fmla="*/ 3432469 w 3508112"/>
              <a:gd name="connsiteY115" fmla="*/ 3551989 h 3564416"/>
              <a:gd name="connsiteX116" fmla="*/ 3337579 w 3508112"/>
              <a:gd name="connsiteY116" fmla="*/ 3500231 h 3564416"/>
              <a:gd name="connsiteX117" fmla="*/ 3156424 w 3508112"/>
              <a:gd name="connsiteY117" fmla="*/ 3413966 h 3564416"/>
              <a:gd name="connsiteX118" fmla="*/ 3035654 w 3508112"/>
              <a:gd name="connsiteY118" fmla="*/ 3362208 h 3564416"/>
              <a:gd name="connsiteX119" fmla="*/ 2958016 w 3508112"/>
              <a:gd name="connsiteY119" fmla="*/ 3336329 h 3564416"/>
              <a:gd name="connsiteX120" fmla="*/ 2897631 w 3508112"/>
              <a:gd name="connsiteY120" fmla="*/ 3301823 h 3564416"/>
              <a:gd name="connsiteX121" fmla="*/ 2819994 w 3508112"/>
              <a:gd name="connsiteY121" fmla="*/ 3267317 h 3564416"/>
              <a:gd name="connsiteX122" fmla="*/ 2656092 w 3508112"/>
              <a:gd name="connsiteY122" fmla="*/ 3181053 h 3564416"/>
              <a:gd name="connsiteX123" fmla="*/ 2625930 w 3508112"/>
              <a:gd name="connsiteY123" fmla="*/ 3163856 h 3564416"/>
              <a:gd name="connsiteX124" fmla="*/ 2607705 w 3508112"/>
              <a:gd name="connsiteY124" fmla="*/ 3153547 h 3564416"/>
              <a:gd name="connsiteX125" fmla="*/ 2609354 w 3508112"/>
              <a:gd name="connsiteY125" fmla="*/ 3149886 h 3564416"/>
              <a:gd name="connsiteX126" fmla="*/ 2608145 w 3508112"/>
              <a:gd name="connsiteY126" fmla="*/ 3144704 h 3564416"/>
              <a:gd name="connsiteX127" fmla="*/ 2613760 w 3508112"/>
              <a:gd name="connsiteY127" fmla="*/ 3136956 h 3564416"/>
              <a:gd name="connsiteX128" fmla="*/ 2596526 w 3508112"/>
              <a:gd name="connsiteY128" fmla="*/ 3130287 h 3564416"/>
              <a:gd name="connsiteX129" fmla="*/ 2566318 w 3508112"/>
              <a:gd name="connsiteY129" fmla="*/ 3128122 h 3564416"/>
              <a:gd name="connsiteX130" fmla="*/ 2561092 w 3508112"/>
              <a:gd name="connsiteY130" fmla="*/ 3095144 h 3564416"/>
              <a:gd name="connsiteX131" fmla="*/ 2547538 w 3508112"/>
              <a:gd name="connsiteY131" fmla="*/ 3072436 h 3564416"/>
              <a:gd name="connsiteX132" fmla="*/ 2540761 w 3508112"/>
              <a:gd name="connsiteY132" fmla="*/ 3096403 h 3564416"/>
              <a:gd name="connsiteX133" fmla="*/ 2531659 w 3508112"/>
              <a:gd name="connsiteY133" fmla="*/ 3117487 h 3564416"/>
              <a:gd name="connsiteX134" fmla="*/ 2518298 w 3508112"/>
              <a:gd name="connsiteY134" fmla="*/ 3092077 h 3564416"/>
              <a:gd name="connsiteX135" fmla="*/ 2510361 w 3508112"/>
              <a:gd name="connsiteY135" fmla="*/ 3061621 h 3564416"/>
              <a:gd name="connsiteX136" fmla="*/ 2490998 w 3508112"/>
              <a:gd name="connsiteY136" fmla="*/ 3049365 h 3564416"/>
              <a:gd name="connsiteX137" fmla="*/ 2481704 w 3508112"/>
              <a:gd name="connsiteY137" fmla="*/ 3037832 h 3564416"/>
              <a:gd name="connsiteX138" fmla="*/ 2478606 w 3508112"/>
              <a:gd name="connsiteY138" fmla="*/ 3010439 h 3564416"/>
              <a:gd name="connsiteX139" fmla="*/ 2457113 w 3508112"/>
              <a:gd name="connsiteY139" fmla="*/ 2992597 h 3564416"/>
              <a:gd name="connsiteX140" fmla="*/ 2434845 w 3508112"/>
              <a:gd name="connsiteY140" fmla="*/ 2985567 h 3564416"/>
              <a:gd name="connsiteX141" fmla="*/ 2429037 w 3508112"/>
              <a:gd name="connsiteY141" fmla="*/ 2996019 h 3564416"/>
              <a:gd name="connsiteX142" fmla="*/ 2396120 w 3508112"/>
              <a:gd name="connsiteY142" fmla="*/ 2961056 h 3564416"/>
              <a:gd name="connsiteX143" fmla="*/ 2386632 w 3508112"/>
              <a:gd name="connsiteY143" fmla="*/ 2952226 h 3564416"/>
              <a:gd name="connsiteX144" fmla="*/ 2376950 w 3508112"/>
              <a:gd name="connsiteY144" fmla="*/ 2946098 h 3564416"/>
              <a:gd name="connsiteX145" fmla="*/ 2366107 w 3508112"/>
              <a:gd name="connsiteY145" fmla="*/ 2920867 h 3564416"/>
              <a:gd name="connsiteX146" fmla="*/ 2325446 w 3508112"/>
              <a:gd name="connsiteY146" fmla="*/ 2888066 h 3564416"/>
              <a:gd name="connsiteX147" fmla="*/ 2350619 w 3508112"/>
              <a:gd name="connsiteY147" fmla="*/ 2889871 h 3564416"/>
              <a:gd name="connsiteX148" fmla="*/ 2379082 w 3508112"/>
              <a:gd name="connsiteY148" fmla="*/ 2881042 h 3564416"/>
              <a:gd name="connsiteX149" fmla="*/ 2352555 w 3508112"/>
              <a:gd name="connsiteY149" fmla="*/ 2862840 h 3564416"/>
              <a:gd name="connsiteX150" fmla="*/ 2335902 w 3508112"/>
              <a:gd name="connsiteY150" fmla="*/ 2848061 h 3564416"/>
              <a:gd name="connsiteX151" fmla="*/ 2349844 w 3508112"/>
              <a:gd name="connsiteY151" fmla="*/ 2830041 h 3564416"/>
              <a:gd name="connsiteX152" fmla="*/ 2331644 w 3508112"/>
              <a:gd name="connsiteY152" fmla="*/ 2836888 h 3564416"/>
              <a:gd name="connsiteX153" fmla="*/ 2314602 w 3508112"/>
              <a:gd name="connsiteY153" fmla="*/ 2862837 h 3564416"/>
              <a:gd name="connsiteX154" fmla="*/ 2306469 w 3508112"/>
              <a:gd name="connsiteY154" fmla="*/ 2870405 h 3564416"/>
              <a:gd name="connsiteX155" fmla="*/ 2297175 w 3508112"/>
              <a:gd name="connsiteY155" fmla="*/ 2858871 h 3564416"/>
              <a:gd name="connsiteX156" fmla="*/ 2279749 w 3508112"/>
              <a:gd name="connsiteY156" fmla="*/ 2854905 h 3564416"/>
              <a:gd name="connsiteX157" fmla="*/ 2268906 w 3508112"/>
              <a:gd name="connsiteY157" fmla="*/ 2829674 h 3564416"/>
              <a:gd name="connsiteX158" fmla="*/ 2268519 w 3508112"/>
              <a:gd name="connsiteY158" fmla="*/ 2799761 h 3564416"/>
              <a:gd name="connsiteX159" fmla="*/ 2257869 w 3508112"/>
              <a:gd name="connsiteY159" fmla="*/ 2807148 h 3564416"/>
              <a:gd name="connsiteX160" fmla="*/ 2242183 w 3508112"/>
              <a:gd name="connsiteY160" fmla="*/ 2814175 h 3564416"/>
              <a:gd name="connsiteX161" fmla="*/ 2228049 w 3508112"/>
              <a:gd name="connsiteY161" fmla="*/ 2799576 h 3564416"/>
              <a:gd name="connsiteX162" fmla="*/ 2218755 w 3508112"/>
              <a:gd name="connsiteY162" fmla="*/ 2788043 h 3564416"/>
              <a:gd name="connsiteX163" fmla="*/ 2207138 w 3508112"/>
              <a:gd name="connsiteY163" fmla="*/ 2773625 h 3564416"/>
              <a:gd name="connsiteX164" fmla="*/ 2200362 w 3508112"/>
              <a:gd name="connsiteY164" fmla="*/ 2762272 h 3564416"/>
              <a:gd name="connsiteX165" fmla="*/ 2182935 w 3508112"/>
              <a:gd name="connsiteY165" fmla="*/ 2758305 h 3564416"/>
              <a:gd name="connsiteX166" fmla="*/ 2168219 w 3508112"/>
              <a:gd name="connsiteY166" fmla="*/ 2751817 h 3564416"/>
              <a:gd name="connsiteX167" fmla="*/ 2146144 w 3508112"/>
              <a:gd name="connsiteY167" fmla="*/ 2742085 h 3564416"/>
              <a:gd name="connsiteX168" fmla="*/ 2121165 w 3508112"/>
              <a:gd name="connsiteY168" fmla="*/ 2737578 h 3564416"/>
              <a:gd name="connsiteX169" fmla="*/ 2101027 w 3508112"/>
              <a:gd name="connsiteY169" fmla="*/ 2736134 h 3564416"/>
              <a:gd name="connsiteX170" fmla="*/ 2106642 w 3508112"/>
              <a:gd name="connsiteY170" fmla="*/ 2728386 h 3564416"/>
              <a:gd name="connsiteX171" fmla="*/ 2117486 w 3508112"/>
              <a:gd name="connsiteY171" fmla="*/ 2718294 h 3564416"/>
              <a:gd name="connsiteX172" fmla="*/ 2100447 w 3508112"/>
              <a:gd name="connsiteY172" fmla="*/ 2708921 h 3564416"/>
              <a:gd name="connsiteX173" fmla="*/ 2045843 w 3508112"/>
              <a:gd name="connsiteY173" fmla="*/ 2694141 h 3564416"/>
              <a:gd name="connsiteX174" fmla="*/ 2059399 w 3508112"/>
              <a:gd name="connsiteY174" fmla="*/ 2681528 h 3564416"/>
              <a:gd name="connsiteX175" fmla="*/ 2064819 w 3508112"/>
              <a:gd name="connsiteY175" fmla="*/ 2676483 h 3564416"/>
              <a:gd name="connsiteX176" fmla="*/ 2039259 w 3508112"/>
              <a:gd name="connsiteY176" fmla="*/ 2680085 h 3564416"/>
              <a:gd name="connsiteX177" fmla="*/ 2028998 w 3508112"/>
              <a:gd name="connsiteY177" fmla="*/ 2682066 h 3564416"/>
              <a:gd name="connsiteX178" fmla="*/ 2027255 w 3508112"/>
              <a:gd name="connsiteY178" fmla="*/ 2671074 h 3564416"/>
              <a:gd name="connsiteX179" fmla="*/ 2015442 w 3508112"/>
              <a:gd name="connsiteY179" fmla="*/ 2659359 h 3564416"/>
              <a:gd name="connsiteX180" fmla="*/ 2033258 w 3508112"/>
              <a:gd name="connsiteY180" fmla="*/ 2657919 h 3564416"/>
              <a:gd name="connsiteX181" fmla="*/ 2041196 w 3508112"/>
              <a:gd name="connsiteY181" fmla="*/ 2653054 h 3564416"/>
              <a:gd name="connsiteX182" fmla="*/ 2051653 w 3508112"/>
              <a:gd name="connsiteY182" fmla="*/ 2648368 h 3564416"/>
              <a:gd name="connsiteX183" fmla="*/ 2055720 w 3508112"/>
              <a:gd name="connsiteY183" fmla="*/ 2626924 h 3564416"/>
              <a:gd name="connsiteX184" fmla="*/ 2036164 w 3508112"/>
              <a:gd name="connsiteY184" fmla="*/ 2617372 h 3564416"/>
              <a:gd name="connsiteX185" fmla="*/ 2003633 w 3508112"/>
              <a:gd name="connsiteY185" fmla="*/ 2612324 h 3564416"/>
              <a:gd name="connsiteX186" fmla="*/ 2001698 w 3508112"/>
              <a:gd name="connsiteY186" fmla="*/ 2604034 h 3564416"/>
              <a:gd name="connsiteX187" fmla="*/ 1994532 w 3508112"/>
              <a:gd name="connsiteY187" fmla="*/ 2598086 h 3564416"/>
              <a:gd name="connsiteX188" fmla="*/ 1934508 w 3508112"/>
              <a:gd name="connsiteY188" fmla="*/ 2553030 h 3564416"/>
              <a:gd name="connsiteX189" fmla="*/ 1892294 w 3508112"/>
              <a:gd name="connsiteY189" fmla="*/ 2541854 h 3564416"/>
              <a:gd name="connsiteX190" fmla="*/ 1885518 w 3508112"/>
              <a:gd name="connsiteY190" fmla="*/ 2530500 h 3564416"/>
              <a:gd name="connsiteX191" fmla="*/ 1893458 w 3508112"/>
              <a:gd name="connsiteY191" fmla="*/ 2525635 h 3564416"/>
              <a:gd name="connsiteX192" fmla="*/ 1904689 w 3508112"/>
              <a:gd name="connsiteY192" fmla="*/ 2510139 h 3564416"/>
              <a:gd name="connsiteX193" fmla="*/ 1892685 w 3508112"/>
              <a:gd name="connsiteY193" fmla="*/ 2465806 h 3564416"/>
              <a:gd name="connsiteX194" fmla="*/ 1884166 w 3508112"/>
              <a:gd name="connsiteY194" fmla="*/ 2443460 h 3564416"/>
              <a:gd name="connsiteX195" fmla="*/ 1852215 w 3508112"/>
              <a:gd name="connsiteY195" fmla="*/ 2465622 h 3564416"/>
              <a:gd name="connsiteX196" fmla="*/ 1842146 w 3508112"/>
              <a:gd name="connsiteY196" fmla="*/ 2464901 h 3564416"/>
              <a:gd name="connsiteX197" fmla="*/ 1851441 w 3508112"/>
              <a:gd name="connsiteY197" fmla="*/ 2441114 h 3564416"/>
              <a:gd name="connsiteX198" fmla="*/ 1811746 w 3508112"/>
              <a:gd name="connsiteY198" fmla="*/ 2465440 h 3564416"/>
              <a:gd name="connsiteX199" fmla="*/ 1808453 w 3508112"/>
              <a:gd name="connsiteY199" fmla="*/ 2476071 h 3564416"/>
              <a:gd name="connsiteX200" fmla="*/ 1799547 w 3508112"/>
              <a:gd name="connsiteY200" fmla="*/ 2459131 h 3564416"/>
              <a:gd name="connsiteX201" fmla="*/ 1788704 w 3508112"/>
              <a:gd name="connsiteY201" fmla="*/ 2433902 h 3564416"/>
              <a:gd name="connsiteX202" fmla="*/ 1801484 w 3508112"/>
              <a:gd name="connsiteY202" fmla="*/ 2432101 h 3564416"/>
              <a:gd name="connsiteX203" fmla="*/ 1821816 w 3508112"/>
              <a:gd name="connsiteY203" fmla="*/ 2430840 h 3564416"/>
              <a:gd name="connsiteX204" fmla="*/ 1772052 w 3508112"/>
              <a:gd name="connsiteY204" fmla="*/ 2419124 h 3564416"/>
              <a:gd name="connsiteX205" fmla="*/ 1715898 w 3508112"/>
              <a:gd name="connsiteY205" fmla="*/ 2425966 h 3564416"/>
              <a:gd name="connsiteX206" fmla="*/ 1711638 w 3508112"/>
              <a:gd name="connsiteY206" fmla="*/ 2414793 h 3564416"/>
              <a:gd name="connsiteX207" fmla="*/ 1725000 w 3508112"/>
              <a:gd name="connsiteY207" fmla="*/ 2369562 h 3564416"/>
              <a:gd name="connsiteX208" fmla="*/ 1718417 w 3508112"/>
              <a:gd name="connsiteY208" fmla="*/ 2355506 h 3564416"/>
              <a:gd name="connsiteX209" fmla="*/ 1714739 w 3508112"/>
              <a:gd name="connsiteY209" fmla="*/ 2336223 h 3564416"/>
              <a:gd name="connsiteX210" fmla="*/ 1714159 w 3508112"/>
              <a:gd name="connsiteY210" fmla="*/ 2309013 h 3564416"/>
              <a:gd name="connsiteX211" fmla="*/ 1697892 w 3508112"/>
              <a:gd name="connsiteY211" fmla="*/ 2359469 h 3564416"/>
              <a:gd name="connsiteX212" fmla="*/ 1689177 w 3508112"/>
              <a:gd name="connsiteY212" fmla="*/ 2375145 h 3564416"/>
              <a:gd name="connsiteX213" fmla="*/ 1680270 w 3508112"/>
              <a:gd name="connsiteY213" fmla="*/ 2358206 h 3564416"/>
              <a:gd name="connsiteX214" fmla="*/ 1648902 w 3508112"/>
              <a:gd name="connsiteY214" fmla="*/ 2336938 h 3564416"/>
              <a:gd name="connsiteX215" fmla="*/ 1639222 w 3508112"/>
              <a:gd name="connsiteY215" fmla="*/ 2330811 h 3564416"/>
              <a:gd name="connsiteX216" fmla="*/ 1611339 w 3508112"/>
              <a:gd name="connsiteY216" fmla="*/ 2296209 h 3564416"/>
              <a:gd name="connsiteX217" fmla="*/ 1556348 w 3508112"/>
              <a:gd name="connsiteY217" fmla="*/ 2251513 h 3564416"/>
              <a:gd name="connsiteX218" fmla="*/ 1530015 w 3508112"/>
              <a:gd name="connsiteY218" fmla="*/ 2230607 h 3564416"/>
              <a:gd name="connsiteX219" fmla="*/ 1484899 w 3508112"/>
              <a:gd name="connsiteY219" fmla="*/ 2189337 h 3564416"/>
              <a:gd name="connsiteX220" fmla="*/ 1473863 w 3508112"/>
              <a:gd name="connsiteY220" fmla="*/ 2166809 h 3564416"/>
              <a:gd name="connsiteX221" fmla="*/ 1411320 w 3508112"/>
              <a:gd name="connsiteY221" fmla="*/ 2121572 h 3564416"/>
              <a:gd name="connsiteX222" fmla="*/ 1317796 w 3508112"/>
              <a:gd name="connsiteY222" fmla="*/ 2049662 h 3564416"/>
              <a:gd name="connsiteX223" fmla="*/ 1293593 w 3508112"/>
              <a:gd name="connsiteY223" fmla="*/ 2034342 h 3564416"/>
              <a:gd name="connsiteX224" fmla="*/ 1292820 w 3508112"/>
              <a:gd name="connsiteY224" fmla="*/ 2009833 h 3564416"/>
              <a:gd name="connsiteX225" fmla="*/ 1294951 w 3508112"/>
              <a:gd name="connsiteY225" fmla="*/ 1980100 h 3564416"/>
              <a:gd name="connsiteX226" fmla="*/ 1260484 w 3508112"/>
              <a:gd name="connsiteY226" fmla="*/ 1966763 h 3564416"/>
              <a:gd name="connsiteX227" fmla="*/ 1237440 w 3508112"/>
              <a:gd name="connsiteY227" fmla="*/ 1970544 h 3564416"/>
              <a:gd name="connsiteX228" fmla="*/ 1234730 w 3508112"/>
              <a:gd name="connsiteY228" fmla="*/ 1973067 h 3564416"/>
              <a:gd name="connsiteX229" fmla="*/ 1228726 w 3508112"/>
              <a:gd name="connsiteY229" fmla="*/ 1986221 h 3564416"/>
              <a:gd name="connsiteX230" fmla="*/ 1227564 w 3508112"/>
              <a:gd name="connsiteY230" fmla="*/ 2002441 h 3564416"/>
              <a:gd name="connsiteX231" fmla="*/ 1223690 w 3508112"/>
              <a:gd name="connsiteY231" fmla="*/ 2021182 h 3564416"/>
              <a:gd name="connsiteX232" fmla="*/ 1206263 w 3508112"/>
              <a:gd name="connsiteY232" fmla="*/ 2017216 h 3564416"/>
              <a:gd name="connsiteX233" fmla="*/ 1174703 w 3508112"/>
              <a:gd name="connsiteY233" fmla="*/ 1998652 h 3564416"/>
              <a:gd name="connsiteX234" fmla="*/ 1131716 w 3508112"/>
              <a:gd name="connsiteY234" fmla="*/ 1962968 h 3564416"/>
              <a:gd name="connsiteX235" fmla="*/ 1148563 w 3508112"/>
              <a:gd name="connsiteY235" fmla="*/ 1939722 h 3564416"/>
              <a:gd name="connsiteX236" fmla="*/ 1161731 w 3508112"/>
              <a:gd name="connsiteY236" fmla="*/ 1932515 h 3564416"/>
              <a:gd name="connsiteX237" fmla="*/ 1134816 w 3508112"/>
              <a:gd name="connsiteY237" fmla="*/ 1919718 h 3564416"/>
              <a:gd name="connsiteX238" fmla="*/ 1109061 w 3508112"/>
              <a:gd name="connsiteY238" fmla="*/ 1926024 h 3564416"/>
              <a:gd name="connsiteX239" fmla="*/ 1072273 w 3508112"/>
              <a:gd name="connsiteY239" fmla="*/ 1909801 h 3564416"/>
              <a:gd name="connsiteX240" fmla="*/ 1044584 w 3508112"/>
              <a:gd name="connsiteY240" fmla="*/ 1872497 h 3564416"/>
              <a:gd name="connsiteX241" fmla="*/ 1029867 w 3508112"/>
              <a:gd name="connsiteY241" fmla="*/ 1866008 h 3564416"/>
              <a:gd name="connsiteX242" fmla="*/ 1005663 w 3508112"/>
              <a:gd name="connsiteY242" fmla="*/ 1850689 h 3564416"/>
              <a:gd name="connsiteX243" fmla="*/ 978943 w 3508112"/>
              <a:gd name="connsiteY243" fmla="*/ 1835189 h 3564416"/>
              <a:gd name="connsiteX244" fmla="*/ 947574 w 3508112"/>
              <a:gd name="connsiteY244" fmla="*/ 1813921 h 3564416"/>
              <a:gd name="connsiteX245" fmla="*/ 923758 w 3508112"/>
              <a:gd name="connsiteY245" fmla="*/ 1793196 h 3564416"/>
              <a:gd name="connsiteX246" fmla="*/ 914464 w 3508112"/>
              <a:gd name="connsiteY246" fmla="*/ 1781662 h 3564416"/>
              <a:gd name="connsiteX247" fmla="*/ 905363 w 3508112"/>
              <a:gd name="connsiteY247" fmla="*/ 1767424 h 3564416"/>
              <a:gd name="connsiteX248" fmla="*/ 889099 w 3508112"/>
              <a:gd name="connsiteY248" fmla="*/ 1747241 h 3564416"/>
              <a:gd name="connsiteX249" fmla="*/ 875157 w 3508112"/>
              <a:gd name="connsiteY249" fmla="*/ 1729939 h 3564416"/>
              <a:gd name="connsiteX250" fmla="*/ 864507 w 3508112"/>
              <a:gd name="connsiteY250" fmla="*/ 1737328 h 3564416"/>
              <a:gd name="connsiteX251" fmla="*/ 858892 w 3508112"/>
              <a:gd name="connsiteY251" fmla="*/ 1745076 h 3564416"/>
              <a:gd name="connsiteX252" fmla="*/ 842433 w 3508112"/>
              <a:gd name="connsiteY252" fmla="*/ 1727594 h 3564416"/>
              <a:gd name="connsiteX253" fmla="*/ 813387 w 3508112"/>
              <a:gd name="connsiteY253" fmla="*/ 1744531 h 3564416"/>
              <a:gd name="connsiteX254" fmla="*/ 805642 w 3508112"/>
              <a:gd name="connsiteY254" fmla="*/ 1746693 h 3564416"/>
              <a:gd name="connsiteX255" fmla="*/ 786280 w 3508112"/>
              <a:gd name="connsiteY255" fmla="*/ 1734437 h 3564416"/>
              <a:gd name="connsiteX256" fmla="*/ 771757 w 3508112"/>
              <a:gd name="connsiteY256" fmla="*/ 1725245 h 3564416"/>
              <a:gd name="connsiteX257" fmla="*/ 777954 w 3508112"/>
              <a:gd name="connsiteY257" fmla="*/ 1709388 h 3564416"/>
              <a:gd name="connsiteX258" fmla="*/ 781634 w 3508112"/>
              <a:gd name="connsiteY258" fmla="*/ 1693350 h 3564416"/>
              <a:gd name="connsiteX259" fmla="*/ 784343 w 3508112"/>
              <a:gd name="connsiteY259" fmla="*/ 1690826 h 3564416"/>
              <a:gd name="connsiteX260" fmla="*/ 811454 w 3508112"/>
              <a:gd name="connsiteY260" fmla="*/ 1665600 h 3564416"/>
              <a:gd name="connsiteX261" fmla="*/ 810486 w 3508112"/>
              <a:gd name="connsiteY261" fmla="*/ 1643794 h 3564416"/>
              <a:gd name="connsiteX262" fmla="*/ 800417 w 3508112"/>
              <a:gd name="connsiteY262" fmla="*/ 1643072 h 3564416"/>
              <a:gd name="connsiteX263" fmla="*/ 778344 w 3508112"/>
              <a:gd name="connsiteY263" fmla="*/ 1633340 h 3564416"/>
              <a:gd name="connsiteX264" fmla="*/ 753945 w 3508112"/>
              <a:gd name="connsiteY264" fmla="*/ 1620724 h 3564416"/>
              <a:gd name="connsiteX265" fmla="*/ 744265 w 3508112"/>
              <a:gd name="connsiteY265" fmla="*/ 1614596 h 3564416"/>
              <a:gd name="connsiteX266" fmla="*/ 762467 w 3508112"/>
              <a:gd name="connsiteY266" fmla="*/ 1607749 h 3564416"/>
              <a:gd name="connsiteX267" fmla="*/ 767888 w 3508112"/>
              <a:gd name="connsiteY267" fmla="*/ 1602705 h 3564416"/>
              <a:gd name="connsiteX268" fmla="*/ 777184 w 3508112"/>
              <a:gd name="connsiteY268" fmla="*/ 1578917 h 3564416"/>
              <a:gd name="connsiteX269" fmla="*/ 722385 w 3508112"/>
              <a:gd name="connsiteY269" fmla="*/ 1566839 h 3564416"/>
              <a:gd name="connsiteX270" fmla="*/ 620919 w 3508112"/>
              <a:gd name="connsiteY270" fmla="*/ 1570437 h 3564416"/>
              <a:gd name="connsiteX271" fmla="*/ 585873 w 3508112"/>
              <a:gd name="connsiteY271" fmla="*/ 1565207 h 3564416"/>
              <a:gd name="connsiteX272" fmla="*/ 614337 w 3508112"/>
              <a:gd name="connsiteY272" fmla="*/ 1556379 h 3564416"/>
              <a:gd name="connsiteX273" fmla="*/ 627892 w 3508112"/>
              <a:gd name="connsiteY273" fmla="*/ 1543766 h 3564416"/>
              <a:gd name="connsiteX274" fmla="*/ 585293 w 3508112"/>
              <a:gd name="connsiteY274" fmla="*/ 1537995 h 3564416"/>
              <a:gd name="connsiteX275" fmla="*/ 554699 w 3508112"/>
              <a:gd name="connsiteY275" fmla="*/ 1505916 h 3564416"/>
              <a:gd name="connsiteX276" fmla="*/ 545405 w 3508112"/>
              <a:gd name="connsiteY276" fmla="*/ 1494383 h 3564416"/>
              <a:gd name="connsiteX277" fmla="*/ 524300 w 3508112"/>
              <a:gd name="connsiteY277" fmla="*/ 1471134 h 3564416"/>
              <a:gd name="connsiteX278" fmla="*/ 531272 w 3508112"/>
              <a:gd name="connsiteY278" fmla="*/ 1444463 h 3564416"/>
              <a:gd name="connsiteX279" fmla="*/ 521784 w 3508112"/>
              <a:gd name="connsiteY279" fmla="*/ 1435633 h 3564416"/>
              <a:gd name="connsiteX280" fmla="*/ 502227 w 3508112"/>
              <a:gd name="connsiteY280" fmla="*/ 1426080 h 3564416"/>
              <a:gd name="connsiteX281" fmla="*/ 493901 w 3508112"/>
              <a:gd name="connsiteY281" fmla="*/ 1401031 h 3564416"/>
              <a:gd name="connsiteX282" fmla="*/ 494289 w 3508112"/>
              <a:gd name="connsiteY282" fmla="*/ 1360303 h 3564416"/>
              <a:gd name="connsiteX283" fmla="*/ 488287 w 3508112"/>
              <a:gd name="connsiteY283" fmla="*/ 1373458 h 3564416"/>
              <a:gd name="connsiteX284" fmla="*/ 477249 w 3508112"/>
              <a:gd name="connsiteY284" fmla="*/ 1386253 h 3564416"/>
              <a:gd name="connsiteX285" fmla="*/ 468148 w 3508112"/>
              <a:gd name="connsiteY285" fmla="*/ 1372016 h 3564416"/>
              <a:gd name="connsiteX286" fmla="*/ 435037 w 3508112"/>
              <a:gd name="connsiteY286" fmla="*/ 1375077 h 3564416"/>
              <a:gd name="connsiteX287" fmla="*/ 424774 w 3508112"/>
              <a:gd name="connsiteY287" fmla="*/ 1377057 h 3564416"/>
              <a:gd name="connsiteX288" fmla="*/ 435620 w 3508112"/>
              <a:gd name="connsiteY288" fmla="*/ 1331646 h 3564416"/>
              <a:gd name="connsiteX289" fmla="*/ 414319 w 3508112"/>
              <a:gd name="connsiteY289" fmla="*/ 1346421 h 3564416"/>
              <a:gd name="connsiteX290" fmla="*/ 386242 w 3508112"/>
              <a:gd name="connsiteY290" fmla="*/ 1349843 h 3564416"/>
              <a:gd name="connsiteX291" fmla="*/ 367266 w 3508112"/>
              <a:gd name="connsiteY291" fmla="*/ 1332181 h 3564416"/>
              <a:gd name="connsiteX292" fmla="*/ 356230 w 3508112"/>
              <a:gd name="connsiteY292" fmla="*/ 1309654 h 3564416"/>
              <a:gd name="connsiteX293" fmla="*/ 362426 w 3508112"/>
              <a:gd name="connsiteY293" fmla="*/ 1293797 h 3564416"/>
              <a:gd name="connsiteX294" fmla="*/ 383339 w 3508112"/>
              <a:gd name="connsiteY294" fmla="*/ 1284427 h 3564416"/>
              <a:gd name="connsiteX295" fmla="*/ 338611 w 3508112"/>
              <a:gd name="connsiteY295" fmla="*/ 1273071 h 3564416"/>
              <a:gd name="connsiteX296" fmla="*/ 306855 w 3508112"/>
              <a:gd name="connsiteY296" fmla="*/ 1257210 h 3564416"/>
              <a:gd name="connsiteX297" fmla="*/ 319054 w 3508112"/>
              <a:gd name="connsiteY297" fmla="*/ 1228197 h 3564416"/>
              <a:gd name="connsiteX298" fmla="*/ 332610 w 3508112"/>
              <a:gd name="connsiteY298" fmla="*/ 1215584 h 3564416"/>
              <a:gd name="connsiteX299" fmla="*/ 364366 w 3508112"/>
              <a:gd name="connsiteY299" fmla="*/ 1196124 h 3564416"/>
              <a:gd name="connsiteX300" fmla="*/ 347715 w 3508112"/>
              <a:gd name="connsiteY300" fmla="*/ 1181345 h 3564416"/>
              <a:gd name="connsiteX301" fmla="*/ 345778 w 3508112"/>
              <a:gd name="connsiteY301" fmla="*/ 1173055 h 3564416"/>
              <a:gd name="connsiteX302" fmla="*/ 306276 w 3508112"/>
              <a:gd name="connsiteY302" fmla="*/ 1159357 h 3564416"/>
              <a:gd name="connsiteX303" fmla="*/ 304341 w 3508112"/>
              <a:gd name="connsiteY303" fmla="*/ 1151067 h 3564416"/>
              <a:gd name="connsiteX304" fmla="*/ 274908 w 3508112"/>
              <a:gd name="connsiteY304" fmla="*/ 1138089 h 3564416"/>
              <a:gd name="connsiteX305" fmla="*/ 221853 w 3508112"/>
              <a:gd name="connsiteY305" fmla="*/ 1137005 h 3564416"/>
              <a:gd name="connsiteX306" fmla="*/ 193388 w 3508112"/>
              <a:gd name="connsiteY306" fmla="*/ 1145833 h 3564416"/>
              <a:gd name="connsiteX307" fmla="*/ 180608 w 3508112"/>
              <a:gd name="connsiteY307" fmla="*/ 1147634 h 3564416"/>
              <a:gd name="connsiteX308" fmla="*/ 157566 w 3508112"/>
              <a:gd name="connsiteY308" fmla="*/ 1116095 h 3564416"/>
              <a:gd name="connsiteX309" fmla="*/ 153695 w 3508112"/>
              <a:gd name="connsiteY309" fmla="*/ 1099516 h 3564416"/>
              <a:gd name="connsiteX310" fmla="*/ 167055 w 3508112"/>
              <a:gd name="connsiteY310" fmla="*/ 1089607 h 3564416"/>
              <a:gd name="connsiteX311" fmla="*/ 154857 w 3508112"/>
              <a:gd name="connsiteY311" fmla="*/ 1083297 h 3564416"/>
              <a:gd name="connsiteX312" fmla="*/ 107030 w 3508112"/>
              <a:gd name="connsiteY312" fmla="*/ 1044549 h 3564416"/>
              <a:gd name="connsiteX313" fmla="*/ 86894 w 3508112"/>
              <a:gd name="connsiteY313" fmla="*/ 1007786 h 3564416"/>
              <a:gd name="connsiteX314" fmla="*/ 78181 w 3508112"/>
              <a:gd name="connsiteY314" fmla="*/ 988142 h 3564416"/>
              <a:gd name="connsiteX315" fmla="*/ 32872 w 3508112"/>
              <a:gd name="connsiteY315" fmla="*/ 949574 h 3564416"/>
              <a:gd name="connsiteX316" fmla="*/ 12186 w 3508112"/>
              <a:gd name="connsiteY316" fmla="*/ 942530 h 3564416"/>
              <a:gd name="connsiteX317" fmla="*/ 1 w 3508112"/>
              <a:gd name="connsiteY317" fmla="*/ 933778 h 3564416"/>
              <a:gd name="connsiteX318" fmla="*/ 1 w 3508112"/>
              <a:gd name="connsiteY318" fmla="*/ 910026 h 3564416"/>
              <a:gd name="connsiteX319" fmla="*/ 342 w 3508112"/>
              <a:gd name="connsiteY319" fmla="*/ 909206 h 3564416"/>
              <a:gd name="connsiteX320" fmla="*/ 2860 w 3508112"/>
              <a:gd name="connsiteY320" fmla="*/ 874064 h 3564416"/>
              <a:gd name="connsiteX321" fmla="*/ 0 w 3508112"/>
              <a:gd name="connsiteY321" fmla="*/ 856815 h 3564416"/>
              <a:gd name="connsiteX322" fmla="*/ 0 w 3508112"/>
              <a:gd name="connsiteY322" fmla="*/ 849737 h 3564416"/>
              <a:gd name="connsiteX323" fmla="*/ 3055 w 3508112"/>
              <a:gd name="connsiteY323" fmla="*/ 836041 h 3564416"/>
              <a:gd name="connsiteX324" fmla="*/ 3588 w 3508112"/>
              <a:gd name="connsiteY324" fmla="*/ 828607 h 3564416"/>
              <a:gd name="connsiteX325" fmla="*/ 0 w 3508112"/>
              <a:gd name="connsiteY325" fmla="*/ 826684 h 3564416"/>
              <a:gd name="connsiteX326" fmla="*/ 0 w 3508112"/>
              <a:gd name="connsiteY326" fmla="*/ 719665 h 3564416"/>
              <a:gd name="connsiteX327" fmla="*/ 6835 w 3508112"/>
              <a:gd name="connsiteY327" fmla="*/ 708273 h 3564416"/>
              <a:gd name="connsiteX328" fmla="*/ 8093 w 3508112"/>
              <a:gd name="connsiteY328" fmla="*/ 695118 h 3564416"/>
              <a:gd name="connsiteX329" fmla="*/ 5771 w 3508112"/>
              <a:gd name="connsiteY329" fmla="*/ 656915 h 3564416"/>
              <a:gd name="connsiteX330" fmla="*/ 6740 w 3508112"/>
              <a:gd name="connsiteY330" fmla="*/ 643399 h 3564416"/>
              <a:gd name="connsiteX331" fmla="*/ 544 w 3508112"/>
              <a:gd name="connsiteY331" fmla="*/ 623935 h 3564416"/>
              <a:gd name="connsiteX332" fmla="*/ 1 w 3508112"/>
              <a:gd name="connsiteY332" fmla="*/ 623896 h 3564416"/>
              <a:gd name="connsiteX333" fmla="*/ 0 w 3508112"/>
              <a:gd name="connsiteY333" fmla="*/ 604696 h 3564416"/>
              <a:gd name="connsiteX334" fmla="*/ 4998 w 3508112"/>
              <a:gd name="connsiteY334" fmla="*/ 597084 h 3564416"/>
              <a:gd name="connsiteX335" fmla="*/ 4249 w 3508112"/>
              <a:gd name="connsiteY335" fmla="*/ 581069 h 3564416"/>
              <a:gd name="connsiteX336" fmla="*/ 1 w 3508112"/>
              <a:gd name="connsiteY336" fmla="*/ 576094 h 3564416"/>
              <a:gd name="connsiteX337" fmla="*/ 1 w 3508112"/>
              <a:gd name="connsiteY337" fmla="*/ 564830 h 3564416"/>
              <a:gd name="connsiteX338" fmla="*/ 8486 w 3508112"/>
              <a:gd name="connsiteY338" fmla="*/ 548430 h 3564416"/>
              <a:gd name="connsiteX339" fmla="*/ 8679 w 3508112"/>
              <a:gd name="connsiteY339" fmla="*/ 545725 h 3564416"/>
              <a:gd name="connsiteX340" fmla="*/ 4032 w 3508112"/>
              <a:gd name="connsiteY340" fmla="*/ 539958 h 3564416"/>
              <a:gd name="connsiteX341" fmla="*/ 1 w 3508112"/>
              <a:gd name="connsiteY341" fmla="*/ 534012 h 3564416"/>
              <a:gd name="connsiteX342" fmla="*/ 1 w 3508112"/>
              <a:gd name="connsiteY342" fmla="*/ 509742 h 3564416"/>
              <a:gd name="connsiteX343" fmla="*/ 2025 w 3508112"/>
              <a:gd name="connsiteY343" fmla="*/ 506192 h 3564416"/>
              <a:gd name="connsiteX344" fmla="*/ 19137 w 3508112"/>
              <a:gd name="connsiteY344" fmla="*/ 505720 h 3564416"/>
              <a:gd name="connsiteX345" fmla="*/ 17394 w 3508112"/>
              <a:gd name="connsiteY345" fmla="*/ 494728 h 3564416"/>
              <a:gd name="connsiteX346" fmla="*/ 12359 w 3508112"/>
              <a:gd name="connsiteY346" fmla="*/ 494367 h 3564416"/>
              <a:gd name="connsiteX347" fmla="*/ 8489 w 3508112"/>
              <a:gd name="connsiteY347" fmla="*/ 442467 h 3564416"/>
              <a:gd name="connsiteX348" fmla="*/ 9264 w 3508112"/>
              <a:gd name="connsiteY348" fmla="*/ 431653 h 3564416"/>
              <a:gd name="connsiteX349" fmla="*/ 14879 w 3508112"/>
              <a:gd name="connsiteY349" fmla="*/ 423905 h 3564416"/>
              <a:gd name="connsiteX350" fmla="*/ 18365 w 3508112"/>
              <a:gd name="connsiteY350" fmla="*/ 410570 h 3564416"/>
              <a:gd name="connsiteX351" fmla="*/ 22626 w 3508112"/>
              <a:gd name="connsiteY351" fmla="*/ 386423 h 3564416"/>
              <a:gd name="connsiteX352" fmla="*/ 17591 w 3508112"/>
              <a:gd name="connsiteY352" fmla="*/ 386062 h 3564416"/>
              <a:gd name="connsiteX353" fmla="*/ 15655 w 3508112"/>
              <a:gd name="connsiteY353" fmla="*/ 377772 h 3564416"/>
              <a:gd name="connsiteX354" fmla="*/ 21658 w 3508112"/>
              <a:gd name="connsiteY354" fmla="*/ 364618 h 3564416"/>
              <a:gd name="connsiteX355" fmla="*/ 17012 w 3508112"/>
              <a:gd name="connsiteY355" fmla="*/ 358851 h 3564416"/>
              <a:gd name="connsiteX356" fmla="*/ 8298 w 3508112"/>
              <a:gd name="connsiteY356" fmla="*/ 339207 h 3564416"/>
              <a:gd name="connsiteX357" fmla="*/ 26888 w 3508112"/>
              <a:gd name="connsiteY357" fmla="*/ 326954 h 3564416"/>
              <a:gd name="connsiteX358" fmla="*/ 30373 w 3508112"/>
              <a:gd name="connsiteY358" fmla="*/ 313619 h 3564416"/>
              <a:gd name="connsiteX359" fmla="*/ 25338 w 3508112"/>
              <a:gd name="connsiteY359" fmla="*/ 313258 h 3564416"/>
              <a:gd name="connsiteX360" fmla="*/ 34056 w 3508112"/>
              <a:gd name="connsiteY360" fmla="*/ 226940 h 3564416"/>
              <a:gd name="connsiteX361" fmla="*/ 30377 w 3508112"/>
              <a:gd name="connsiteY361" fmla="*/ 207657 h 3564416"/>
              <a:gd name="connsiteX362" fmla="*/ 28440 w 3508112"/>
              <a:gd name="connsiteY362" fmla="*/ 199368 h 3564416"/>
              <a:gd name="connsiteX363" fmla="*/ 39674 w 3508112"/>
              <a:gd name="connsiteY363" fmla="*/ 148550 h 3564416"/>
              <a:gd name="connsiteX364" fmla="*/ 144646 w 3508112"/>
              <a:gd name="connsiteY364" fmla="*/ 3475 h 356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Lst>
            <a:rect l="l" t="t" r="r" b="b"/>
            <a:pathLst>
              <a:path w="3508112" h="3564416">
                <a:moveTo>
                  <a:pt x="1958944" y="1463626"/>
                </a:moveTo>
                <a:lnTo>
                  <a:pt x="1974605" y="1473023"/>
                </a:lnTo>
                <a:cubicBezTo>
                  <a:pt x="1986544" y="1480187"/>
                  <a:pt x="2003387" y="1491110"/>
                  <a:pt x="2022722" y="1504190"/>
                </a:cubicBezTo>
                <a:lnTo>
                  <a:pt x="2032923" y="1511325"/>
                </a:lnTo>
                <a:lnTo>
                  <a:pt x="2023757" y="1510668"/>
                </a:lnTo>
                <a:cubicBezTo>
                  <a:pt x="2018819" y="1508956"/>
                  <a:pt x="2014608" y="1505937"/>
                  <a:pt x="2012382" y="1501702"/>
                </a:cubicBezTo>
                <a:cubicBezTo>
                  <a:pt x="2007927" y="1493231"/>
                  <a:pt x="1993212" y="1486743"/>
                  <a:pt x="1978109" y="1485660"/>
                </a:cubicBezTo>
                <a:cubicBezTo>
                  <a:pt x="1963005" y="1484579"/>
                  <a:pt x="1955840" y="1478630"/>
                  <a:pt x="1961456" y="1470882"/>
                </a:cubicBezTo>
                <a:close/>
                <a:moveTo>
                  <a:pt x="1863390" y="1401118"/>
                </a:moveTo>
                <a:lnTo>
                  <a:pt x="1893400" y="1419124"/>
                </a:lnTo>
                <a:lnTo>
                  <a:pt x="1879550" y="1413389"/>
                </a:lnTo>
                <a:cubicBezTo>
                  <a:pt x="1867061" y="1411136"/>
                  <a:pt x="1860236" y="1409288"/>
                  <a:pt x="1858178" y="1407103"/>
                </a:cubicBezTo>
                <a:close/>
                <a:moveTo>
                  <a:pt x="157411" y="0"/>
                </a:moveTo>
                <a:lnTo>
                  <a:pt x="172021" y="10266"/>
                </a:lnTo>
                <a:cubicBezTo>
                  <a:pt x="177544" y="14935"/>
                  <a:pt x="182956" y="19798"/>
                  <a:pt x="188937" y="23785"/>
                </a:cubicBezTo>
                <a:cubicBezTo>
                  <a:pt x="202888" y="33085"/>
                  <a:pt x="218779" y="39441"/>
                  <a:pt x="232069" y="49664"/>
                </a:cubicBezTo>
                <a:cubicBezTo>
                  <a:pt x="284374" y="89898"/>
                  <a:pt x="332449" y="141418"/>
                  <a:pt x="378718" y="187687"/>
                </a:cubicBezTo>
                <a:cubicBezTo>
                  <a:pt x="439826" y="248796"/>
                  <a:pt x="501268" y="292539"/>
                  <a:pt x="568499" y="342963"/>
                </a:cubicBezTo>
                <a:cubicBezTo>
                  <a:pt x="698615" y="440552"/>
                  <a:pt x="712138" y="460722"/>
                  <a:pt x="818665" y="567249"/>
                </a:cubicBezTo>
                <a:cubicBezTo>
                  <a:pt x="875196" y="623780"/>
                  <a:pt x="946572" y="663273"/>
                  <a:pt x="1008447" y="713898"/>
                </a:cubicBezTo>
                <a:cubicBezTo>
                  <a:pt x="1041531" y="740967"/>
                  <a:pt x="1071707" y="771408"/>
                  <a:pt x="1103337" y="800163"/>
                </a:cubicBezTo>
                <a:cubicBezTo>
                  <a:pt x="1136978" y="830746"/>
                  <a:pt x="1178282" y="851660"/>
                  <a:pt x="1215481" y="877800"/>
                </a:cubicBezTo>
                <a:cubicBezTo>
                  <a:pt x="1284675" y="926423"/>
                  <a:pt x="1352466" y="977064"/>
                  <a:pt x="1422514" y="1024449"/>
                </a:cubicBezTo>
                <a:cubicBezTo>
                  <a:pt x="1450289" y="1043238"/>
                  <a:pt x="1480024" y="1058955"/>
                  <a:pt x="1508779" y="1076208"/>
                </a:cubicBezTo>
                <a:cubicBezTo>
                  <a:pt x="1556654" y="1104933"/>
                  <a:pt x="1600036" y="1140599"/>
                  <a:pt x="1646801" y="1171098"/>
                </a:cubicBezTo>
                <a:cubicBezTo>
                  <a:pt x="1666219" y="1183762"/>
                  <a:pt x="1689376" y="1190763"/>
                  <a:pt x="1707186" y="1205604"/>
                </a:cubicBezTo>
                <a:cubicBezTo>
                  <a:pt x="1765528" y="1254222"/>
                  <a:pt x="1738325" y="1246879"/>
                  <a:pt x="1767571" y="1300495"/>
                </a:cubicBezTo>
                <a:cubicBezTo>
                  <a:pt x="1787684" y="1337367"/>
                  <a:pt x="1800351" y="1353544"/>
                  <a:pt x="1824778" y="1373400"/>
                </a:cubicBezTo>
                <a:lnTo>
                  <a:pt x="1846045" y="1389491"/>
                </a:lnTo>
                <a:lnTo>
                  <a:pt x="1825971" y="1388705"/>
                </a:lnTo>
                <a:cubicBezTo>
                  <a:pt x="1804759" y="1386804"/>
                  <a:pt x="1800839" y="1381937"/>
                  <a:pt x="1801710" y="1369772"/>
                </a:cubicBezTo>
                <a:cubicBezTo>
                  <a:pt x="1802679" y="1356257"/>
                  <a:pt x="1797837" y="1353194"/>
                  <a:pt x="1787576" y="1355175"/>
                </a:cubicBezTo>
                <a:cubicBezTo>
                  <a:pt x="1777313" y="1357157"/>
                  <a:pt x="1772472" y="1354092"/>
                  <a:pt x="1773247" y="1343281"/>
                </a:cubicBezTo>
                <a:cubicBezTo>
                  <a:pt x="1773828" y="1335172"/>
                  <a:pt x="1769569" y="1323998"/>
                  <a:pt x="1764728" y="1320934"/>
                </a:cubicBezTo>
                <a:cubicBezTo>
                  <a:pt x="1757370" y="1317689"/>
                  <a:pt x="1754658" y="1320212"/>
                  <a:pt x="1754077" y="1328322"/>
                </a:cubicBezTo>
                <a:cubicBezTo>
                  <a:pt x="1753496" y="1336431"/>
                  <a:pt x="1750591" y="1341657"/>
                  <a:pt x="1748074" y="1341477"/>
                </a:cubicBezTo>
                <a:cubicBezTo>
                  <a:pt x="1745558" y="1341297"/>
                  <a:pt x="1735876" y="1335169"/>
                  <a:pt x="1723677" y="1328860"/>
                </a:cubicBezTo>
                <a:cubicBezTo>
                  <a:pt x="1728130" y="1337330"/>
                  <a:pt x="1737424" y="1348864"/>
                  <a:pt x="1751559" y="1363461"/>
                </a:cubicBezTo>
                <a:cubicBezTo>
                  <a:pt x="1765695" y="1378060"/>
                  <a:pt x="1779635" y="1395362"/>
                  <a:pt x="1779248" y="1400767"/>
                </a:cubicBezTo>
                <a:cubicBezTo>
                  <a:pt x="1778861" y="1406173"/>
                  <a:pt x="1783895" y="1406534"/>
                  <a:pt x="1794158" y="1404553"/>
                </a:cubicBezTo>
                <a:cubicBezTo>
                  <a:pt x="1801904" y="1402391"/>
                  <a:pt x="1813908" y="1411402"/>
                  <a:pt x="1823009" y="1425640"/>
                </a:cubicBezTo>
                <a:cubicBezTo>
                  <a:pt x="1832302" y="1437173"/>
                  <a:pt x="1846631" y="1449068"/>
                  <a:pt x="1854184" y="1449609"/>
                </a:cubicBezTo>
                <a:cubicBezTo>
                  <a:pt x="1864251" y="1450331"/>
                  <a:pt x="1871417" y="1456278"/>
                  <a:pt x="1875676" y="1467451"/>
                </a:cubicBezTo>
                <a:cubicBezTo>
                  <a:pt x="1877419" y="1478444"/>
                  <a:pt x="1884583" y="1484391"/>
                  <a:pt x="1889617" y="1484752"/>
                </a:cubicBezTo>
                <a:cubicBezTo>
                  <a:pt x="1894651" y="1485113"/>
                  <a:pt x="1911497" y="1497188"/>
                  <a:pt x="1925632" y="1511787"/>
                </a:cubicBezTo>
                <a:cubicBezTo>
                  <a:pt x="1942477" y="1523862"/>
                  <a:pt x="1966294" y="1544587"/>
                  <a:pt x="1980623" y="1556483"/>
                </a:cubicBezTo>
                <a:cubicBezTo>
                  <a:pt x="1995145" y="1565674"/>
                  <a:pt x="2008893" y="1585678"/>
                  <a:pt x="2010636" y="1596670"/>
                </a:cubicBezTo>
                <a:cubicBezTo>
                  <a:pt x="2012184" y="1610366"/>
                  <a:pt x="2019155" y="1619017"/>
                  <a:pt x="2034257" y="1620100"/>
                </a:cubicBezTo>
                <a:cubicBezTo>
                  <a:pt x="2059431" y="1621904"/>
                  <a:pt x="2192647" y="1740131"/>
                  <a:pt x="2222078" y="1788428"/>
                </a:cubicBezTo>
                <a:cubicBezTo>
                  <a:pt x="2233308" y="1808252"/>
                  <a:pt x="2245314" y="1817263"/>
                  <a:pt x="2258288" y="1812760"/>
                </a:cubicBezTo>
                <a:cubicBezTo>
                  <a:pt x="2268549" y="1810778"/>
                  <a:pt x="2275908" y="1814021"/>
                  <a:pt x="2275521" y="1819428"/>
                </a:cubicBezTo>
                <a:cubicBezTo>
                  <a:pt x="2275134" y="1824835"/>
                  <a:pt x="2293915" y="1845200"/>
                  <a:pt x="2315215" y="1865744"/>
                </a:cubicBezTo>
                <a:cubicBezTo>
                  <a:pt x="2336513" y="1886289"/>
                  <a:pt x="2355295" y="1906655"/>
                  <a:pt x="2355101" y="1909358"/>
                </a:cubicBezTo>
                <a:cubicBezTo>
                  <a:pt x="2354714" y="1914764"/>
                  <a:pt x="2359555" y="1917828"/>
                  <a:pt x="2364784" y="1915486"/>
                </a:cubicBezTo>
                <a:cubicBezTo>
                  <a:pt x="2370012" y="1913144"/>
                  <a:pt x="2374852" y="1916207"/>
                  <a:pt x="2374272" y="1924317"/>
                </a:cubicBezTo>
                <a:cubicBezTo>
                  <a:pt x="2373884" y="1929724"/>
                  <a:pt x="2378530" y="1935490"/>
                  <a:pt x="2388793" y="1933508"/>
                </a:cubicBezTo>
                <a:cubicBezTo>
                  <a:pt x="2404285" y="1929185"/>
                  <a:pt x="2429262" y="1969013"/>
                  <a:pt x="2418224" y="1981806"/>
                </a:cubicBezTo>
                <a:cubicBezTo>
                  <a:pt x="2409898" y="1992078"/>
                  <a:pt x="2448817" y="2013886"/>
                  <a:pt x="2461985" y="2006679"/>
                </a:cubicBezTo>
                <a:cubicBezTo>
                  <a:pt x="2469730" y="2004516"/>
                  <a:pt x="2474184" y="2012987"/>
                  <a:pt x="2475927" y="2023980"/>
                </a:cubicBezTo>
                <a:cubicBezTo>
                  <a:pt x="2477668" y="2034973"/>
                  <a:pt x="2482123" y="2043443"/>
                  <a:pt x="2487156" y="2043803"/>
                </a:cubicBezTo>
                <a:cubicBezTo>
                  <a:pt x="2517362" y="2045968"/>
                  <a:pt x="2543891" y="2064171"/>
                  <a:pt x="2542922" y="2077686"/>
                </a:cubicBezTo>
                <a:cubicBezTo>
                  <a:pt x="2542147" y="2088499"/>
                  <a:pt x="2546989" y="2091564"/>
                  <a:pt x="2552216" y="2089221"/>
                </a:cubicBezTo>
                <a:cubicBezTo>
                  <a:pt x="2557444" y="2086879"/>
                  <a:pt x="2562091" y="2092645"/>
                  <a:pt x="2561703" y="2098051"/>
                </a:cubicBezTo>
                <a:cubicBezTo>
                  <a:pt x="2561122" y="2106161"/>
                  <a:pt x="2565770" y="2111928"/>
                  <a:pt x="2570998" y="2109586"/>
                </a:cubicBezTo>
                <a:cubicBezTo>
                  <a:pt x="2583972" y="2105082"/>
                  <a:pt x="2621535" y="2145812"/>
                  <a:pt x="2620180" y="2164734"/>
                </a:cubicBezTo>
                <a:cubicBezTo>
                  <a:pt x="2619792" y="2170140"/>
                  <a:pt x="2624440" y="2175907"/>
                  <a:pt x="2629474" y="2176267"/>
                </a:cubicBezTo>
                <a:cubicBezTo>
                  <a:pt x="2647094" y="2177529"/>
                  <a:pt x="2701504" y="2230337"/>
                  <a:pt x="2700536" y="2243851"/>
                </a:cubicBezTo>
                <a:cubicBezTo>
                  <a:pt x="2699954" y="2251960"/>
                  <a:pt x="2704602" y="2257727"/>
                  <a:pt x="2707119" y="2257908"/>
                </a:cubicBezTo>
                <a:cubicBezTo>
                  <a:pt x="2722222" y="2258990"/>
                  <a:pt x="2760173" y="2294314"/>
                  <a:pt x="2759398" y="2305125"/>
                </a:cubicBezTo>
                <a:cubicBezTo>
                  <a:pt x="2759012" y="2310533"/>
                  <a:pt x="2770629" y="2324950"/>
                  <a:pt x="2782440" y="2336665"/>
                </a:cubicBezTo>
                <a:cubicBezTo>
                  <a:pt x="2796769" y="2348560"/>
                  <a:pt x="2808774" y="2357571"/>
                  <a:pt x="2808967" y="2354867"/>
                </a:cubicBezTo>
                <a:cubicBezTo>
                  <a:pt x="2809742" y="2344055"/>
                  <a:pt x="2842272" y="2384424"/>
                  <a:pt x="2843820" y="2398120"/>
                </a:cubicBezTo>
                <a:cubicBezTo>
                  <a:pt x="2847305" y="2420106"/>
                  <a:pt x="2899584" y="2467324"/>
                  <a:pt x="2922240" y="2468949"/>
                </a:cubicBezTo>
                <a:cubicBezTo>
                  <a:pt x="2932310" y="2469669"/>
                  <a:pt x="2936955" y="2475437"/>
                  <a:pt x="2931340" y="2483185"/>
                </a:cubicBezTo>
                <a:cubicBezTo>
                  <a:pt x="2925338" y="2496340"/>
                  <a:pt x="2940633" y="2530040"/>
                  <a:pt x="2955737" y="2531122"/>
                </a:cubicBezTo>
                <a:cubicBezTo>
                  <a:pt x="2960771" y="2531483"/>
                  <a:pt x="2970453" y="2537611"/>
                  <a:pt x="2977617" y="2543558"/>
                </a:cubicBezTo>
                <a:cubicBezTo>
                  <a:pt x="2984976" y="2546802"/>
                  <a:pt x="2999304" y="2558697"/>
                  <a:pt x="3008986" y="2564825"/>
                </a:cubicBezTo>
                <a:cubicBezTo>
                  <a:pt x="3023313" y="2576719"/>
                  <a:pt x="3025832" y="2576900"/>
                  <a:pt x="3010922" y="2573115"/>
                </a:cubicBezTo>
                <a:cubicBezTo>
                  <a:pt x="2996205" y="2566626"/>
                  <a:pt x="2996012" y="2569329"/>
                  <a:pt x="3001239" y="2602307"/>
                </a:cubicBezTo>
                <a:cubicBezTo>
                  <a:pt x="3001045" y="2605010"/>
                  <a:pt x="3008984" y="2600145"/>
                  <a:pt x="3016924" y="2595281"/>
                </a:cubicBezTo>
                <a:cubicBezTo>
                  <a:pt x="3030091" y="2588074"/>
                  <a:pt x="3037449" y="2591317"/>
                  <a:pt x="3053907" y="2608799"/>
                </a:cubicBezTo>
                <a:cubicBezTo>
                  <a:pt x="3065718" y="2620513"/>
                  <a:pt x="3072108" y="2637273"/>
                  <a:pt x="3069010" y="2645201"/>
                </a:cubicBezTo>
                <a:cubicBezTo>
                  <a:pt x="3063201" y="2655654"/>
                  <a:pt x="3065524" y="2658537"/>
                  <a:pt x="3078885" y="2648628"/>
                </a:cubicBezTo>
                <a:cubicBezTo>
                  <a:pt x="3094570" y="2641601"/>
                  <a:pt x="3097087" y="2641780"/>
                  <a:pt x="3088566" y="2654755"/>
                </a:cubicBezTo>
                <a:cubicBezTo>
                  <a:pt x="3085468" y="2662683"/>
                  <a:pt x="3087404" y="2670974"/>
                  <a:pt x="3102121" y="2677462"/>
                </a:cubicBezTo>
                <a:cubicBezTo>
                  <a:pt x="3111801" y="2683590"/>
                  <a:pt x="3125743" y="2700891"/>
                  <a:pt x="3129615" y="2717470"/>
                </a:cubicBezTo>
                <a:cubicBezTo>
                  <a:pt x="3136004" y="2734230"/>
                  <a:pt x="3145105" y="2748467"/>
                  <a:pt x="3150140" y="2748827"/>
                </a:cubicBezTo>
                <a:cubicBezTo>
                  <a:pt x="3157691" y="2749369"/>
                  <a:pt x="3159433" y="2760362"/>
                  <a:pt x="3156141" y="2770994"/>
                </a:cubicBezTo>
                <a:cubicBezTo>
                  <a:pt x="3149751" y="2789556"/>
                  <a:pt x="3152075" y="2792438"/>
                  <a:pt x="3174730" y="2794062"/>
                </a:cubicBezTo>
                <a:cubicBezTo>
                  <a:pt x="3187315" y="2794964"/>
                  <a:pt x="3196997" y="2801092"/>
                  <a:pt x="3196609" y="2806499"/>
                </a:cubicBezTo>
                <a:cubicBezTo>
                  <a:pt x="3198740" y="2812085"/>
                  <a:pt x="3212487" y="2832090"/>
                  <a:pt x="3231462" y="2849750"/>
                </a:cubicBezTo>
                <a:cubicBezTo>
                  <a:pt x="3250632" y="2864710"/>
                  <a:pt x="3262056" y="2881830"/>
                  <a:pt x="3259151" y="2887056"/>
                </a:cubicBezTo>
                <a:cubicBezTo>
                  <a:pt x="3256441" y="2889579"/>
                  <a:pt x="3263218" y="2900932"/>
                  <a:pt x="3275028" y="2912647"/>
                </a:cubicBezTo>
                <a:cubicBezTo>
                  <a:pt x="3296521" y="2930490"/>
                  <a:pt x="3294971" y="2952114"/>
                  <a:pt x="3272510" y="2947787"/>
                </a:cubicBezTo>
                <a:cubicBezTo>
                  <a:pt x="3267476" y="2947427"/>
                  <a:pt x="3262247" y="2949768"/>
                  <a:pt x="3262053" y="2952473"/>
                </a:cubicBezTo>
                <a:cubicBezTo>
                  <a:pt x="3261667" y="2957878"/>
                  <a:pt x="3271348" y="2964006"/>
                  <a:pt x="3286451" y="2965088"/>
                </a:cubicBezTo>
                <a:cubicBezTo>
                  <a:pt x="3306589" y="2966531"/>
                  <a:pt x="3311430" y="2969595"/>
                  <a:pt x="3310462" y="2983111"/>
                </a:cubicBezTo>
                <a:cubicBezTo>
                  <a:pt x="3309880" y="2991221"/>
                  <a:pt x="3316850" y="2999871"/>
                  <a:pt x="3326920" y="3000592"/>
                </a:cubicBezTo>
                <a:cubicBezTo>
                  <a:pt x="3334472" y="3001134"/>
                  <a:pt x="3341443" y="3009784"/>
                  <a:pt x="3340862" y="3017894"/>
                </a:cubicBezTo>
                <a:cubicBezTo>
                  <a:pt x="3340087" y="3028705"/>
                  <a:pt x="3346863" y="3040059"/>
                  <a:pt x="3354220" y="3043304"/>
                </a:cubicBezTo>
                <a:cubicBezTo>
                  <a:pt x="3364097" y="3046728"/>
                  <a:pt x="3368549" y="3055198"/>
                  <a:pt x="3362934" y="3062948"/>
                </a:cubicBezTo>
                <a:cubicBezTo>
                  <a:pt x="3359641" y="3073579"/>
                  <a:pt x="3361772" y="3079166"/>
                  <a:pt x="3371840" y="3079888"/>
                </a:cubicBezTo>
                <a:cubicBezTo>
                  <a:pt x="3389461" y="3081151"/>
                  <a:pt x="3411534" y="3126204"/>
                  <a:pt x="3398174" y="3136113"/>
                </a:cubicBezTo>
                <a:cubicBezTo>
                  <a:pt x="3382294" y="3145845"/>
                  <a:pt x="3392750" y="3176481"/>
                  <a:pt x="3415405" y="3178104"/>
                </a:cubicBezTo>
                <a:cubicBezTo>
                  <a:pt x="3433026" y="3179367"/>
                  <a:pt x="3444449" y="3196487"/>
                  <a:pt x="3444061" y="3237215"/>
                </a:cubicBezTo>
                <a:cubicBezTo>
                  <a:pt x="3443480" y="3245324"/>
                  <a:pt x="3452774" y="3256858"/>
                  <a:pt x="3465167" y="3260463"/>
                </a:cubicBezTo>
                <a:cubicBezTo>
                  <a:pt x="3477560" y="3264068"/>
                  <a:pt x="3482207" y="3269835"/>
                  <a:pt x="3476397" y="3280287"/>
                </a:cubicBezTo>
                <a:cubicBezTo>
                  <a:pt x="3473492" y="3285513"/>
                  <a:pt x="3476977" y="3307498"/>
                  <a:pt x="3485884" y="3324438"/>
                </a:cubicBezTo>
                <a:cubicBezTo>
                  <a:pt x="3499244" y="3349847"/>
                  <a:pt x="3498857" y="3355254"/>
                  <a:pt x="3488400" y="3359940"/>
                </a:cubicBezTo>
                <a:cubicBezTo>
                  <a:pt x="3478138" y="3361922"/>
                  <a:pt x="3475427" y="3364444"/>
                  <a:pt x="3484914" y="3373275"/>
                </a:cubicBezTo>
                <a:cubicBezTo>
                  <a:pt x="3489561" y="3379042"/>
                  <a:pt x="3495176" y="3406614"/>
                  <a:pt x="3495950" y="3431122"/>
                </a:cubicBezTo>
                <a:cubicBezTo>
                  <a:pt x="3499241" y="3455811"/>
                  <a:pt x="3502338" y="3483203"/>
                  <a:pt x="3504468" y="3488790"/>
                </a:cubicBezTo>
                <a:cubicBezTo>
                  <a:pt x="3517246" y="3522309"/>
                  <a:pt x="3494203" y="3561413"/>
                  <a:pt x="3469806" y="3548797"/>
                </a:cubicBezTo>
                <a:lnTo>
                  <a:pt x="3472128" y="3551679"/>
                </a:lnTo>
                <a:lnTo>
                  <a:pt x="3475963" y="3564416"/>
                </a:lnTo>
                <a:lnTo>
                  <a:pt x="3432469" y="3551989"/>
                </a:lnTo>
                <a:cubicBezTo>
                  <a:pt x="3413486" y="3545086"/>
                  <a:pt x="3343766" y="3503766"/>
                  <a:pt x="3337579" y="3500231"/>
                </a:cubicBezTo>
                <a:cubicBezTo>
                  <a:pt x="3279509" y="3467049"/>
                  <a:pt x="3217251" y="3441773"/>
                  <a:pt x="3156424" y="3413966"/>
                </a:cubicBezTo>
                <a:cubicBezTo>
                  <a:pt x="3116591" y="3395757"/>
                  <a:pt x="3076441" y="3378168"/>
                  <a:pt x="3035654" y="3362208"/>
                </a:cubicBezTo>
                <a:cubicBezTo>
                  <a:pt x="3010250" y="3352268"/>
                  <a:pt x="2983008" y="3347263"/>
                  <a:pt x="2958016" y="3336329"/>
                </a:cubicBezTo>
                <a:cubicBezTo>
                  <a:pt x="2936777" y="3327037"/>
                  <a:pt x="2918366" y="3312191"/>
                  <a:pt x="2897631" y="3301823"/>
                </a:cubicBezTo>
                <a:cubicBezTo>
                  <a:pt x="2872301" y="3289158"/>
                  <a:pt x="2845873" y="3278819"/>
                  <a:pt x="2819994" y="3267317"/>
                </a:cubicBezTo>
                <a:cubicBezTo>
                  <a:pt x="2750091" y="3236248"/>
                  <a:pt x="2717313" y="3216036"/>
                  <a:pt x="2656092" y="3181053"/>
                </a:cubicBezTo>
                <a:cubicBezTo>
                  <a:pt x="2644519" y="3174440"/>
                  <a:pt x="2634529" y="3168743"/>
                  <a:pt x="2625930" y="3163856"/>
                </a:cubicBezTo>
                <a:lnTo>
                  <a:pt x="2607705" y="3153547"/>
                </a:lnTo>
                <a:lnTo>
                  <a:pt x="2609354" y="3149886"/>
                </a:lnTo>
                <a:cubicBezTo>
                  <a:pt x="2609887" y="3146867"/>
                  <a:pt x="2609403" y="3144795"/>
                  <a:pt x="2608145" y="3144704"/>
                </a:cubicBezTo>
                <a:cubicBezTo>
                  <a:pt x="2603110" y="3144344"/>
                  <a:pt x="2605820" y="3141822"/>
                  <a:pt x="2613760" y="3136956"/>
                </a:cubicBezTo>
                <a:cubicBezTo>
                  <a:pt x="2626927" y="3129748"/>
                  <a:pt x="2624410" y="3129568"/>
                  <a:pt x="2596526" y="3130287"/>
                </a:cubicBezTo>
                <a:cubicBezTo>
                  <a:pt x="2576195" y="3131548"/>
                  <a:pt x="2563608" y="3130646"/>
                  <a:pt x="2566318" y="3128122"/>
                </a:cubicBezTo>
                <a:cubicBezTo>
                  <a:pt x="2571741" y="3123077"/>
                  <a:pt x="2567675" y="3109201"/>
                  <a:pt x="2561092" y="3095144"/>
                </a:cubicBezTo>
                <a:lnTo>
                  <a:pt x="2547538" y="3072436"/>
                </a:lnTo>
                <a:lnTo>
                  <a:pt x="2540761" y="3096403"/>
                </a:lnTo>
                <a:lnTo>
                  <a:pt x="2531659" y="3117487"/>
                </a:lnTo>
                <a:lnTo>
                  <a:pt x="2518298" y="3092077"/>
                </a:lnTo>
                <a:cubicBezTo>
                  <a:pt x="2511523" y="3080723"/>
                  <a:pt x="2507456" y="3066848"/>
                  <a:pt x="2510361" y="3061621"/>
                </a:cubicBezTo>
                <a:cubicBezTo>
                  <a:pt x="2513072" y="3059098"/>
                  <a:pt x="2505908" y="3053151"/>
                  <a:pt x="2490998" y="3049365"/>
                </a:cubicBezTo>
                <a:cubicBezTo>
                  <a:pt x="2478800" y="3043057"/>
                  <a:pt x="2473957" y="3039993"/>
                  <a:pt x="2481704" y="3037832"/>
                </a:cubicBezTo>
                <a:cubicBezTo>
                  <a:pt x="2502229" y="3033869"/>
                  <a:pt x="2498938" y="3009180"/>
                  <a:pt x="2478606" y="3010439"/>
                </a:cubicBezTo>
                <a:cubicBezTo>
                  <a:pt x="2465826" y="3012241"/>
                  <a:pt x="2458662" y="3006293"/>
                  <a:pt x="2457113" y="2992597"/>
                </a:cubicBezTo>
                <a:cubicBezTo>
                  <a:pt x="2456147" y="2970792"/>
                  <a:pt x="2436396" y="2963942"/>
                  <a:pt x="2434845" y="2985567"/>
                </a:cubicBezTo>
                <a:cubicBezTo>
                  <a:pt x="2434458" y="2990974"/>
                  <a:pt x="2431553" y="2996200"/>
                  <a:pt x="2429037" y="2996019"/>
                </a:cubicBezTo>
                <a:cubicBezTo>
                  <a:pt x="2418967" y="2995298"/>
                  <a:pt x="2395345" y="2971869"/>
                  <a:pt x="2396120" y="2961056"/>
                </a:cubicBezTo>
                <a:cubicBezTo>
                  <a:pt x="2396507" y="2955650"/>
                  <a:pt x="2391666" y="2952585"/>
                  <a:pt x="2386632" y="2952226"/>
                </a:cubicBezTo>
                <a:cubicBezTo>
                  <a:pt x="2379080" y="2951683"/>
                  <a:pt x="2376756" y="2948801"/>
                  <a:pt x="2376950" y="2946098"/>
                </a:cubicBezTo>
                <a:cubicBezTo>
                  <a:pt x="2380824" y="2927356"/>
                  <a:pt x="2376563" y="2916184"/>
                  <a:pt x="2366107" y="2920867"/>
                </a:cubicBezTo>
                <a:cubicBezTo>
                  <a:pt x="2355651" y="2925552"/>
                  <a:pt x="2324476" y="2901582"/>
                  <a:pt x="2325446" y="2888066"/>
                </a:cubicBezTo>
                <a:cubicBezTo>
                  <a:pt x="2326219" y="2877254"/>
                  <a:pt x="2346359" y="2878698"/>
                  <a:pt x="2350619" y="2889871"/>
                </a:cubicBezTo>
                <a:cubicBezTo>
                  <a:pt x="2354684" y="2903747"/>
                  <a:pt x="2378113" y="2894558"/>
                  <a:pt x="2379082" y="2881042"/>
                </a:cubicBezTo>
                <a:cubicBezTo>
                  <a:pt x="2379277" y="2878340"/>
                  <a:pt x="2367271" y="2869328"/>
                  <a:pt x="2352555" y="2862840"/>
                </a:cubicBezTo>
                <a:cubicBezTo>
                  <a:pt x="2337839" y="2856352"/>
                  <a:pt x="2330675" y="2850403"/>
                  <a:pt x="2335902" y="2848061"/>
                </a:cubicBezTo>
                <a:cubicBezTo>
                  <a:pt x="2341325" y="2843016"/>
                  <a:pt x="2346747" y="2837970"/>
                  <a:pt x="2349844" y="2830041"/>
                </a:cubicBezTo>
                <a:cubicBezTo>
                  <a:pt x="2352943" y="2822113"/>
                  <a:pt x="2345198" y="2824275"/>
                  <a:pt x="2331644" y="2836888"/>
                </a:cubicBezTo>
                <a:cubicBezTo>
                  <a:pt x="2318476" y="2844095"/>
                  <a:pt x="2309956" y="2857069"/>
                  <a:pt x="2314602" y="2862837"/>
                </a:cubicBezTo>
                <a:cubicBezTo>
                  <a:pt x="2316926" y="2865721"/>
                  <a:pt x="2314021" y="2870945"/>
                  <a:pt x="2306469" y="2870405"/>
                </a:cubicBezTo>
                <a:cubicBezTo>
                  <a:pt x="2301435" y="2870043"/>
                  <a:pt x="2296788" y="2864276"/>
                  <a:pt x="2297175" y="2858871"/>
                </a:cubicBezTo>
                <a:cubicBezTo>
                  <a:pt x="2297563" y="2853465"/>
                  <a:pt x="2290012" y="2852923"/>
                  <a:pt x="2279749" y="2854905"/>
                </a:cubicBezTo>
                <a:cubicBezTo>
                  <a:pt x="2266969" y="2856707"/>
                  <a:pt x="2264645" y="2853822"/>
                  <a:pt x="2268906" y="2829674"/>
                </a:cubicBezTo>
                <a:cubicBezTo>
                  <a:pt x="2272585" y="2813637"/>
                  <a:pt x="2273555" y="2800122"/>
                  <a:pt x="2268519" y="2799761"/>
                </a:cubicBezTo>
                <a:cubicBezTo>
                  <a:pt x="2263485" y="2799400"/>
                  <a:pt x="2258257" y="2801742"/>
                  <a:pt x="2257869" y="2807148"/>
                </a:cubicBezTo>
                <a:cubicBezTo>
                  <a:pt x="2257675" y="2809851"/>
                  <a:pt x="2252253" y="2814897"/>
                  <a:pt x="2242183" y="2814175"/>
                </a:cubicBezTo>
                <a:cubicBezTo>
                  <a:pt x="2232115" y="2813454"/>
                  <a:pt x="2227468" y="2807687"/>
                  <a:pt x="2228049" y="2799576"/>
                </a:cubicBezTo>
                <a:cubicBezTo>
                  <a:pt x="2228630" y="2791468"/>
                  <a:pt x="2223790" y="2788403"/>
                  <a:pt x="2218755" y="2788043"/>
                </a:cubicBezTo>
                <a:cubicBezTo>
                  <a:pt x="2211204" y="2787502"/>
                  <a:pt x="2206751" y="2779031"/>
                  <a:pt x="2207138" y="2773625"/>
                </a:cubicBezTo>
                <a:cubicBezTo>
                  <a:pt x="2207719" y="2765516"/>
                  <a:pt x="2205397" y="2762633"/>
                  <a:pt x="2200362" y="2762272"/>
                </a:cubicBezTo>
                <a:cubicBezTo>
                  <a:pt x="2195134" y="2764614"/>
                  <a:pt x="2187580" y="2764073"/>
                  <a:pt x="2182935" y="2758305"/>
                </a:cubicBezTo>
                <a:cubicBezTo>
                  <a:pt x="2180804" y="2752719"/>
                  <a:pt x="2173447" y="2749474"/>
                  <a:pt x="2168219" y="2751817"/>
                </a:cubicBezTo>
                <a:cubicBezTo>
                  <a:pt x="2162990" y="2754160"/>
                  <a:pt x="2153114" y="2750735"/>
                  <a:pt x="2146144" y="2742085"/>
                </a:cubicBezTo>
                <a:cubicBezTo>
                  <a:pt x="2136656" y="2733253"/>
                  <a:pt x="2131816" y="2730190"/>
                  <a:pt x="2121165" y="2737578"/>
                </a:cubicBezTo>
                <a:cubicBezTo>
                  <a:pt x="2110709" y="2742262"/>
                  <a:pt x="2105676" y="2741900"/>
                  <a:pt x="2101027" y="2736134"/>
                </a:cubicBezTo>
                <a:cubicBezTo>
                  <a:pt x="2096381" y="2730367"/>
                  <a:pt x="2099091" y="2727845"/>
                  <a:pt x="2106642" y="2728386"/>
                </a:cubicBezTo>
                <a:cubicBezTo>
                  <a:pt x="2111678" y="2728747"/>
                  <a:pt x="2117099" y="2723700"/>
                  <a:pt x="2117486" y="2718294"/>
                </a:cubicBezTo>
                <a:cubicBezTo>
                  <a:pt x="2117874" y="2712890"/>
                  <a:pt x="2110516" y="2709644"/>
                  <a:pt x="2100447" y="2708921"/>
                </a:cubicBezTo>
                <a:cubicBezTo>
                  <a:pt x="2059783" y="2711443"/>
                  <a:pt x="2045068" y="2704953"/>
                  <a:pt x="2045843" y="2694141"/>
                </a:cubicBezTo>
                <a:cubicBezTo>
                  <a:pt x="2046424" y="2686032"/>
                  <a:pt x="2051846" y="2680987"/>
                  <a:pt x="2059399" y="2681528"/>
                </a:cubicBezTo>
                <a:cubicBezTo>
                  <a:pt x="2064432" y="2681889"/>
                  <a:pt x="2067143" y="2679366"/>
                  <a:pt x="2064819" y="2676483"/>
                </a:cubicBezTo>
                <a:cubicBezTo>
                  <a:pt x="2062496" y="2673598"/>
                  <a:pt x="2049716" y="2675400"/>
                  <a:pt x="2039259" y="2680085"/>
                </a:cubicBezTo>
                <a:cubicBezTo>
                  <a:pt x="2026092" y="2687292"/>
                  <a:pt x="2023575" y="2687112"/>
                  <a:pt x="2028998" y="2682066"/>
                </a:cubicBezTo>
                <a:cubicBezTo>
                  <a:pt x="2034419" y="2677021"/>
                  <a:pt x="2032289" y="2671433"/>
                  <a:pt x="2027255" y="2671074"/>
                </a:cubicBezTo>
                <a:cubicBezTo>
                  <a:pt x="2019703" y="2670532"/>
                  <a:pt x="2015055" y="2664765"/>
                  <a:pt x="2015442" y="2659359"/>
                </a:cubicBezTo>
                <a:cubicBezTo>
                  <a:pt x="2015830" y="2653953"/>
                  <a:pt x="2023383" y="2654494"/>
                  <a:pt x="2033258" y="2657919"/>
                </a:cubicBezTo>
                <a:cubicBezTo>
                  <a:pt x="2043133" y="2661344"/>
                  <a:pt x="2045844" y="2658821"/>
                  <a:pt x="2041196" y="2653054"/>
                </a:cubicBezTo>
                <a:cubicBezTo>
                  <a:pt x="2039068" y="2647467"/>
                  <a:pt x="2041778" y="2644944"/>
                  <a:pt x="2051653" y="2648368"/>
                </a:cubicBezTo>
                <a:cubicBezTo>
                  <a:pt x="2071210" y="2657922"/>
                  <a:pt x="2074308" y="2649992"/>
                  <a:pt x="2055720" y="2626924"/>
                </a:cubicBezTo>
                <a:cubicBezTo>
                  <a:pt x="2048750" y="2618274"/>
                  <a:pt x="2041392" y="2615030"/>
                  <a:pt x="2036164" y="2617372"/>
                </a:cubicBezTo>
                <a:cubicBezTo>
                  <a:pt x="2020285" y="2627103"/>
                  <a:pt x="1995112" y="2625298"/>
                  <a:pt x="2003633" y="2612324"/>
                </a:cubicBezTo>
                <a:cubicBezTo>
                  <a:pt x="2006538" y="2607097"/>
                  <a:pt x="2006924" y="2601691"/>
                  <a:pt x="2001698" y="2604034"/>
                </a:cubicBezTo>
                <a:lnTo>
                  <a:pt x="1994532" y="2598086"/>
                </a:lnTo>
                <a:cubicBezTo>
                  <a:pt x="1995501" y="2584570"/>
                  <a:pt x="1954645" y="2554473"/>
                  <a:pt x="1934508" y="2553030"/>
                </a:cubicBezTo>
                <a:cubicBezTo>
                  <a:pt x="1896556" y="2553027"/>
                  <a:pt x="1884162" y="2549422"/>
                  <a:pt x="1892294" y="2541854"/>
                </a:cubicBezTo>
                <a:cubicBezTo>
                  <a:pt x="1895005" y="2539331"/>
                  <a:pt x="1892877" y="2533746"/>
                  <a:pt x="1885518" y="2530500"/>
                </a:cubicBezTo>
                <a:cubicBezTo>
                  <a:pt x="1878161" y="2527256"/>
                  <a:pt x="1880871" y="2524733"/>
                  <a:pt x="1893458" y="2525635"/>
                </a:cubicBezTo>
                <a:cubicBezTo>
                  <a:pt x="1906043" y="2526537"/>
                  <a:pt x="1911467" y="2521492"/>
                  <a:pt x="1904689" y="2510139"/>
                </a:cubicBezTo>
                <a:cubicBezTo>
                  <a:pt x="1902753" y="2501849"/>
                  <a:pt x="1896557" y="2482385"/>
                  <a:pt x="1892685" y="2465806"/>
                </a:cubicBezTo>
                <a:cubicBezTo>
                  <a:pt x="1888813" y="2449227"/>
                  <a:pt x="1887070" y="2438233"/>
                  <a:pt x="1884166" y="2443460"/>
                </a:cubicBezTo>
                <a:cubicBezTo>
                  <a:pt x="1883779" y="2448866"/>
                  <a:pt x="1870418" y="2458776"/>
                  <a:pt x="1852215" y="2465622"/>
                </a:cubicBezTo>
                <a:cubicBezTo>
                  <a:pt x="1823364" y="2479857"/>
                  <a:pt x="1823364" y="2479857"/>
                  <a:pt x="1842146" y="2464901"/>
                </a:cubicBezTo>
                <a:cubicBezTo>
                  <a:pt x="1858219" y="2452468"/>
                  <a:pt x="1861316" y="2444539"/>
                  <a:pt x="1851441" y="2441114"/>
                </a:cubicBezTo>
                <a:cubicBezTo>
                  <a:pt x="1836920" y="2431922"/>
                  <a:pt x="1807679" y="2451563"/>
                  <a:pt x="1811746" y="2465440"/>
                </a:cubicBezTo>
                <a:cubicBezTo>
                  <a:pt x="1816393" y="2471206"/>
                  <a:pt x="1813488" y="2476432"/>
                  <a:pt x="1808453" y="2476071"/>
                </a:cubicBezTo>
                <a:cubicBezTo>
                  <a:pt x="1800902" y="2475530"/>
                  <a:pt x="1798965" y="2467241"/>
                  <a:pt x="1799547" y="2459131"/>
                </a:cubicBezTo>
                <a:cubicBezTo>
                  <a:pt x="1800128" y="2451022"/>
                  <a:pt x="1793351" y="2439669"/>
                  <a:pt x="1788704" y="2433902"/>
                </a:cubicBezTo>
                <a:cubicBezTo>
                  <a:pt x="1779216" y="2425071"/>
                  <a:pt x="1781734" y="2425250"/>
                  <a:pt x="1801484" y="2432101"/>
                </a:cubicBezTo>
                <a:cubicBezTo>
                  <a:pt x="1816394" y="2435886"/>
                  <a:pt x="1823945" y="2436426"/>
                  <a:pt x="1821816" y="2430840"/>
                </a:cubicBezTo>
                <a:cubicBezTo>
                  <a:pt x="1816974" y="2427777"/>
                  <a:pt x="1794513" y="2423450"/>
                  <a:pt x="1772052" y="2419124"/>
                </a:cubicBezTo>
                <a:cubicBezTo>
                  <a:pt x="1739522" y="2414074"/>
                  <a:pt x="1724225" y="2415695"/>
                  <a:pt x="1715898" y="2425966"/>
                </a:cubicBezTo>
                <a:cubicBezTo>
                  <a:pt x="1707570" y="2436239"/>
                  <a:pt x="1707764" y="2433535"/>
                  <a:pt x="1711638" y="2414793"/>
                </a:cubicBezTo>
                <a:cubicBezTo>
                  <a:pt x="1715124" y="2401458"/>
                  <a:pt x="1719190" y="2380014"/>
                  <a:pt x="1725000" y="2369562"/>
                </a:cubicBezTo>
                <a:cubicBezTo>
                  <a:pt x="1728486" y="2356228"/>
                  <a:pt x="1726162" y="2353344"/>
                  <a:pt x="1718417" y="2355506"/>
                </a:cubicBezTo>
                <a:cubicBezTo>
                  <a:pt x="1710478" y="2360371"/>
                  <a:pt x="1708542" y="2352081"/>
                  <a:pt x="1714739" y="2336223"/>
                </a:cubicBezTo>
                <a:cubicBezTo>
                  <a:pt x="1720936" y="2320365"/>
                  <a:pt x="1719192" y="2309372"/>
                  <a:pt x="1714159" y="2309013"/>
                </a:cubicBezTo>
                <a:cubicBezTo>
                  <a:pt x="1704091" y="2308290"/>
                  <a:pt x="1697506" y="2329554"/>
                  <a:pt x="1697892" y="2359469"/>
                </a:cubicBezTo>
                <a:cubicBezTo>
                  <a:pt x="1699827" y="2367759"/>
                  <a:pt x="1694213" y="2375507"/>
                  <a:pt x="1689177" y="2375145"/>
                </a:cubicBezTo>
                <a:cubicBezTo>
                  <a:pt x="1681626" y="2374605"/>
                  <a:pt x="1679689" y="2366314"/>
                  <a:pt x="1680270" y="2358206"/>
                </a:cubicBezTo>
                <a:cubicBezTo>
                  <a:pt x="1681820" y="2336581"/>
                  <a:pt x="1659940" y="2324145"/>
                  <a:pt x="1648902" y="2336938"/>
                </a:cubicBezTo>
                <a:cubicBezTo>
                  <a:pt x="1640576" y="2347210"/>
                  <a:pt x="1638253" y="2344326"/>
                  <a:pt x="1639222" y="2330811"/>
                </a:cubicBezTo>
                <a:cubicBezTo>
                  <a:pt x="1639996" y="2319999"/>
                  <a:pt x="1628379" y="2305581"/>
                  <a:pt x="1611339" y="2296209"/>
                </a:cubicBezTo>
                <a:cubicBezTo>
                  <a:pt x="1596817" y="2287018"/>
                  <a:pt x="1573000" y="2266291"/>
                  <a:pt x="1556348" y="2251513"/>
                </a:cubicBezTo>
                <a:cubicBezTo>
                  <a:pt x="1542213" y="2236915"/>
                  <a:pt x="1530208" y="2227904"/>
                  <a:pt x="1530015" y="2230607"/>
                </a:cubicBezTo>
                <a:cubicBezTo>
                  <a:pt x="1528853" y="2246826"/>
                  <a:pt x="1490901" y="2211502"/>
                  <a:pt x="1484899" y="2189337"/>
                </a:cubicBezTo>
                <a:cubicBezTo>
                  <a:pt x="1483545" y="2172936"/>
                  <a:pt x="1476573" y="2164286"/>
                  <a:pt x="1473863" y="2166809"/>
                </a:cubicBezTo>
                <a:cubicBezTo>
                  <a:pt x="1465923" y="2171674"/>
                  <a:pt x="1410352" y="2135088"/>
                  <a:pt x="1411320" y="2121572"/>
                </a:cubicBezTo>
                <a:cubicBezTo>
                  <a:pt x="1412483" y="2105353"/>
                  <a:pt x="1328447" y="2042275"/>
                  <a:pt x="1317796" y="2049662"/>
                </a:cubicBezTo>
                <a:cubicBezTo>
                  <a:pt x="1309857" y="2054527"/>
                  <a:pt x="1302692" y="2048579"/>
                  <a:pt x="1293593" y="2034342"/>
                </a:cubicBezTo>
                <a:cubicBezTo>
                  <a:pt x="1280427" y="2006229"/>
                  <a:pt x="1280814" y="2000823"/>
                  <a:pt x="1292820" y="2009833"/>
                </a:cubicBezTo>
                <a:cubicBezTo>
                  <a:pt x="1309858" y="2019206"/>
                  <a:pt x="1311214" y="2000286"/>
                  <a:pt x="1294951" y="1980100"/>
                </a:cubicBezTo>
                <a:cubicBezTo>
                  <a:pt x="1281008" y="1962799"/>
                  <a:pt x="1273651" y="1959554"/>
                  <a:pt x="1260484" y="1966763"/>
                </a:cubicBezTo>
                <a:cubicBezTo>
                  <a:pt x="1252544" y="1971628"/>
                  <a:pt x="1242282" y="1973608"/>
                  <a:pt x="1237440" y="1970544"/>
                </a:cubicBezTo>
                <a:cubicBezTo>
                  <a:pt x="1232794" y="1964776"/>
                  <a:pt x="1232600" y="1967479"/>
                  <a:pt x="1234730" y="1973067"/>
                </a:cubicBezTo>
                <a:cubicBezTo>
                  <a:pt x="1239377" y="1978834"/>
                  <a:pt x="1236472" y="1984060"/>
                  <a:pt x="1228726" y="1986221"/>
                </a:cubicBezTo>
                <a:cubicBezTo>
                  <a:pt x="1218464" y="1988203"/>
                  <a:pt x="1218270" y="1990906"/>
                  <a:pt x="1227564" y="2002441"/>
                </a:cubicBezTo>
                <a:cubicBezTo>
                  <a:pt x="1239375" y="2014155"/>
                  <a:pt x="1239181" y="2016858"/>
                  <a:pt x="1223690" y="2021182"/>
                </a:cubicBezTo>
                <a:cubicBezTo>
                  <a:pt x="1213428" y="2023163"/>
                  <a:pt x="1206070" y="2019918"/>
                  <a:pt x="1206263" y="2017216"/>
                </a:cubicBezTo>
                <a:cubicBezTo>
                  <a:pt x="1206457" y="2014513"/>
                  <a:pt x="1191936" y="2005321"/>
                  <a:pt x="1174703" y="1998652"/>
                </a:cubicBezTo>
                <a:cubicBezTo>
                  <a:pt x="1155145" y="1989100"/>
                  <a:pt x="1135976" y="1974141"/>
                  <a:pt x="1131716" y="1962968"/>
                </a:cubicBezTo>
                <a:cubicBezTo>
                  <a:pt x="1120679" y="1940441"/>
                  <a:pt x="1131717" y="1927647"/>
                  <a:pt x="1148563" y="1939722"/>
                </a:cubicBezTo>
                <a:cubicBezTo>
                  <a:pt x="1155921" y="1942967"/>
                  <a:pt x="1161150" y="1940624"/>
                  <a:pt x="1161731" y="1932515"/>
                </a:cubicBezTo>
                <a:cubicBezTo>
                  <a:pt x="1162119" y="1927108"/>
                  <a:pt x="1152436" y="1920981"/>
                  <a:pt x="1134816" y="1919718"/>
                </a:cubicBezTo>
                <a:cubicBezTo>
                  <a:pt x="1122035" y="1921519"/>
                  <a:pt x="1109256" y="1923321"/>
                  <a:pt x="1109061" y="1926024"/>
                </a:cubicBezTo>
                <a:cubicBezTo>
                  <a:pt x="1108675" y="1931430"/>
                  <a:pt x="1091635" y="1922057"/>
                  <a:pt x="1072273" y="1909801"/>
                </a:cubicBezTo>
                <a:cubicBezTo>
                  <a:pt x="1055620" y="1895023"/>
                  <a:pt x="1041485" y="1880425"/>
                  <a:pt x="1044584" y="1872497"/>
                </a:cubicBezTo>
                <a:cubicBezTo>
                  <a:pt x="1050200" y="1864748"/>
                  <a:pt x="1045164" y="1864387"/>
                  <a:pt x="1029867" y="1866008"/>
                </a:cubicBezTo>
                <a:cubicBezTo>
                  <a:pt x="1017087" y="1867809"/>
                  <a:pt x="1009923" y="1861862"/>
                  <a:pt x="1005663" y="1850689"/>
                </a:cubicBezTo>
                <a:cubicBezTo>
                  <a:pt x="1004115" y="1836993"/>
                  <a:pt x="994241" y="1833567"/>
                  <a:pt x="978943" y="1835189"/>
                </a:cubicBezTo>
                <a:cubicBezTo>
                  <a:pt x="961128" y="1836628"/>
                  <a:pt x="953964" y="1830681"/>
                  <a:pt x="947574" y="1813921"/>
                </a:cubicBezTo>
                <a:cubicBezTo>
                  <a:pt x="943314" y="1802748"/>
                  <a:pt x="931310" y="1793737"/>
                  <a:pt x="923758" y="1793196"/>
                </a:cubicBezTo>
                <a:cubicBezTo>
                  <a:pt x="913689" y="1792474"/>
                  <a:pt x="909041" y="1786707"/>
                  <a:pt x="914464" y="1781662"/>
                </a:cubicBezTo>
                <a:cubicBezTo>
                  <a:pt x="917175" y="1779139"/>
                  <a:pt x="912721" y="1770670"/>
                  <a:pt x="905363" y="1767424"/>
                </a:cubicBezTo>
                <a:cubicBezTo>
                  <a:pt x="895488" y="1764000"/>
                  <a:pt x="888518" y="1755350"/>
                  <a:pt x="889099" y="1747241"/>
                </a:cubicBezTo>
                <a:cubicBezTo>
                  <a:pt x="889874" y="1736428"/>
                  <a:pt x="882710" y="1730480"/>
                  <a:pt x="875157" y="1729939"/>
                </a:cubicBezTo>
                <a:cubicBezTo>
                  <a:pt x="865088" y="1729217"/>
                  <a:pt x="859860" y="1731560"/>
                  <a:pt x="864507" y="1737328"/>
                </a:cubicBezTo>
                <a:cubicBezTo>
                  <a:pt x="866637" y="1742914"/>
                  <a:pt x="863926" y="1745436"/>
                  <a:pt x="858892" y="1745076"/>
                </a:cubicBezTo>
                <a:cubicBezTo>
                  <a:pt x="851340" y="1744534"/>
                  <a:pt x="844369" y="1735883"/>
                  <a:pt x="842433" y="1727594"/>
                </a:cubicBezTo>
                <a:cubicBezTo>
                  <a:pt x="836625" y="1702725"/>
                  <a:pt x="807773" y="1716960"/>
                  <a:pt x="813387" y="1744531"/>
                </a:cubicBezTo>
                <a:cubicBezTo>
                  <a:pt x="814742" y="1760930"/>
                  <a:pt x="814742" y="1760930"/>
                  <a:pt x="805642" y="1746693"/>
                </a:cubicBezTo>
                <a:cubicBezTo>
                  <a:pt x="798671" y="1738043"/>
                  <a:pt x="791507" y="1732096"/>
                  <a:pt x="786280" y="1734437"/>
                </a:cubicBezTo>
                <a:cubicBezTo>
                  <a:pt x="781051" y="1736781"/>
                  <a:pt x="773694" y="1733535"/>
                  <a:pt x="771757" y="1725245"/>
                </a:cubicBezTo>
                <a:cubicBezTo>
                  <a:pt x="767110" y="1719478"/>
                  <a:pt x="770207" y="1711550"/>
                  <a:pt x="777954" y="1709388"/>
                </a:cubicBezTo>
                <a:cubicBezTo>
                  <a:pt x="783182" y="1707046"/>
                  <a:pt x="783763" y="1698937"/>
                  <a:pt x="781634" y="1693350"/>
                </a:cubicBezTo>
                <a:cubicBezTo>
                  <a:pt x="776987" y="1687583"/>
                  <a:pt x="779504" y="1687764"/>
                  <a:pt x="784343" y="1690826"/>
                </a:cubicBezTo>
                <a:cubicBezTo>
                  <a:pt x="798672" y="1702722"/>
                  <a:pt x="820360" y="1682540"/>
                  <a:pt x="811454" y="1665600"/>
                </a:cubicBezTo>
                <a:cubicBezTo>
                  <a:pt x="807001" y="1657130"/>
                  <a:pt x="805258" y="1646137"/>
                  <a:pt x="810486" y="1643794"/>
                </a:cubicBezTo>
                <a:cubicBezTo>
                  <a:pt x="813197" y="1641272"/>
                  <a:pt x="810679" y="1641092"/>
                  <a:pt x="800417" y="1643072"/>
                </a:cubicBezTo>
                <a:cubicBezTo>
                  <a:pt x="790154" y="1645054"/>
                  <a:pt x="782797" y="1641810"/>
                  <a:pt x="778344" y="1633340"/>
                </a:cubicBezTo>
                <a:cubicBezTo>
                  <a:pt x="774085" y="1622168"/>
                  <a:pt x="766726" y="1618922"/>
                  <a:pt x="753945" y="1620724"/>
                </a:cubicBezTo>
                <a:cubicBezTo>
                  <a:pt x="743490" y="1625409"/>
                  <a:pt x="741166" y="1622524"/>
                  <a:pt x="744265" y="1614596"/>
                </a:cubicBezTo>
                <a:cubicBezTo>
                  <a:pt x="747170" y="1609370"/>
                  <a:pt x="754914" y="1607208"/>
                  <a:pt x="762467" y="1607749"/>
                </a:cubicBezTo>
                <a:cubicBezTo>
                  <a:pt x="769824" y="1610993"/>
                  <a:pt x="772536" y="1608471"/>
                  <a:pt x="767888" y="1602705"/>
                </a:cubicBezTo>
                <a:cubicBezTo>
                  <a:pt x="765758" y="1597118"/>
                  <a:pt x="769050" y="1586485"/>
                  <a:pt x="777184" y="1578917"/>
                </a:cubicBezTo>
                <a:cubicBezTo>
                  <a:pt x="790545" y="1569007"/>
                  <a:pt x="785511" y="1568646"/>
                  <a:pt x="722385" y="1566839"/>
                </a:cubicBezTo>
                <a:cubicBezTo>
                  <a:pt x="686756" y="1569720"/>
                  <a:pt x="638735" y="1568995"/>
                  <a:pt x="620919" y="1570437"/>
                </a:cubicBezTo>
                <a:cubicBezTo>
                  <a:pt x="598071" y="1571515"/>
                  <a:pt x="585485" y="1570613"/>
                  <a:pt x="585873" y="1565207"/>
                </a:cubicBezTo>
                <a:cubicBezTo>
                  <a:pt x="586261" y="1559801"/>
                  <a:pt x="599233" y="1555297"/>
                  <a:pt x="614337" y="1556379"/>
                </a:cubicBezTo>
                <a:cubicBezTo>
                  <a:pt x="642027" y="1558364"/>
                  <a:pt x="642027" y="1558364"/>
                  <a:pt x="627892" y="1543766"/>
                </a:cubicBezTo>
                <a:cubicBezTo>
                  <a:pt x="615886" y="1534755"/>
                  <a:pt x="606012" y="1531329"/>
                  <a:pt x="585293" y="1537995"/>
                </a:cubicBezTo>
                <a:cubicBezTo>
                  <a:pt x="554504" y="1543939"/>
                  <a:pt x="542887" y="1529523"/>
                  <a:pt x="554699" y="1505916"/>
                </a:cubicBezTo>
                <a:cubicBezTo>
                  <a:pt x="563219" y="1492942"/>
                  <a:pt x="560703" y="1492761"/>
                  <a:pt x="545405" y="1494383"/>
                </a:cubicBezTo>
                <a:cubicBezTo>
                  <a:pt x="514423" y="1503030"/>
                  <a:pt x="505129" y="1491497"/>
                  <a:pt x="524300" y="1471134"/>
                </a:cubicBezTo>
                <a:cubicBezTo>
                  <a:pt x="543277" y="1453475"/>
                  <a:pt x="546957" y="1437436"/>
                  <a:pt x="531272" y="1444463"/>
                </a:cubicBezTo>
                <a:cubicBezTo>
                  <a:pt x="526043" y="1446806"/>
                  <a:pt x="521203" y="1443742"/>
                  <a:pt x="521784" y="1435633"/>
                </a:cubicBezTo>
                <a:cubicBezTo>
                  <a:pt x="522365" y="1427523"/>
                  <a:pt x="515006" y="1424279"/>
                  <a:pt x="502227" y="1426080"/>
                </a:cubicBezTo>
                <a:cubicBezTo>
                  <a:pt x="484412" y="1427520"/>
                  <a:pt x="484606" y="1424817"/>
                  <a:pt x="493901" y="1401031"/>
                </a:cubicBezTo>
                <a:cubicBezTo>
                  <a:pt x="509005" y="1366792"/>
                  <a:pt x="509393" y="1361386"/>
                  <a:pt x="494289" y="1360303"/>
                </a:cubicBezTo>
                <a:cubicBezTo>
                  <a:pt x="489255" y="1359942"/>
                  <a:pt x="486350" y="1365168"/>
                  <a:pt x="488287" y="1373458"/>
                </a:cubicBezTo>
                <a:cubicBezTo>
                  <a:pt x="490223" y="1381747"/>
                  <a:pt x="487318" y="1386973"/>
                  <a:pt x="477249" y="1386253"/>
                </a:cubicBezTo>
                <a:cubicBezTo>
                  <a:pt x="467180" y="1385530"/>
                  <a:pt x="462533" y="1379763"/>
                  <a:pt x="468148" y="1372016"/>
                </a:cubicBezTo>
                <a:cubicBezTo>
                  <a:pt x="477056" y="1353634"/>
                  <a:pt x="456725" y="1354894"/>
                  <a:pt x="435037" y="1375077"/>
                </a:cubicBezTo>
                <a:cubicBezTo>
                  <a:pt x="418771" y="1390213"/>
                  <a:pt x="416061" y="1392735"/>
                  <a:pt x="424774" y="1377057"/>
                </a:cubicBezTo>
                <a:cubicBezTo>
                  <a:pt x="444914" y="1343179"/>
                  <a:pt x="445689" y="1332368"/>
                  <a:pt x="435620" y="1331646"/>
                </a:cubicBezTo>
                <a:cubicBezTo>
                  <a:pt x="428067" y="1331105"/>
                  <a:pt x="419935" y="1338673"/>
                  <a:pt x="414319" y="1346421"/>
                </a:cubicBezTo>
                <a:cubicBezTo>
                  <a:pt x="410833" y="1359756"/>
                  <a:pt x="405799" y="1359395"/>
                  <a:pt x="386242" y="1349843"/>
                </a:cubicBezTo>
                <a:cubicBezTo>
                  <a:pt x="374043" y="1343535"/>
                  <a:pt x="364362" y="1337406"/>
                  <a:pt x="367266" y="1332181"/>
                </a:cubicBezTo>
                <a:cubicBezTo>
                  <a:pt x="369977" y="1329659"/>
                  <a:pt x="365719" y="1318486"/>
                  <a:pt x="356230" y="1309654"/>
                </a:cubicBezTo>
                <a:cubicBezTo>
                  <a:pt x="339772" y="1292174"/>
                  <a:pt x="339772" y="1292174"/>
                  <a:pt x="362426" y="1293797"/>
                </a:cubicBezTo>
                <a:cubicBezTo>
                  <a:pt x="377530" y="1294879"/>
                  <a:pt x="385469" y="1290014"/>
                  <a:pt x="383339" y="1284427"/>
                </a:cubicBezTo>
                <a:cubicBezTo>
                  <a:pt x="378886" y="1275957"/>
                  <a:pt x="363977" y="1272172"/>
                  <a:pt x="338611" y="1273071"/>
                </a:cubicBezTo>
                <a:cubicBezTo>
                  <a:pt x="303369" y="1270545"/>
                  <a:pt x="298334" y="1270184"/>
                  <a:pt x="306855" y="1257210"/>
                </a:cubicBezTo>
                <a:cubicBezTo>
                  <a:pt x="312470" y="1249461"/>
                  <a:pt x="318473" y="1236306"/>
                  <a:pt x="319054" y="1228197"/>
                </a:cubicBezTo>
                <a:cubicBezTo>
                  <a:pt x="319635" y="1220088"/>
                  <a:pt x="325058" y="1215043"/>
                  <a:pt x="332610" y="1215584"/>
                </a:cubicBezTo>
                <a:cubicBezTo>
                  <a:pt x="352166" y="1225136"/>
                  <a:pt x="370755" y="1212884"/>
                  <a:pt x="364366" y="1196124"/>
                </a:cubicBezTo>
                <a:cubicBezTo>
                  <a:pt x="359913" y="1187653"/>
                  <a:pt x="352748" y="1181706"/>
                  <a:pt x="347715" y="1181345"/>
                </a:cubicBezTo>
                <a:cubicBezTo>
                  <a:pt x="342680" y="1180984"/>
                  <a:pt x="340356" y="1178102"/>
                  <a:pt x="345778" y="1173055"/>
                </a:cubicBezTo>
                <a:cubicBezTo>
                  <a:pt x="351394" y="1165307"/>
                  <a:pt x="331643" y="1158458"/>
                  <a:pt x="306276" y="1159357"/>
                </a:cubicBezTo>
                <a:cubicBezTo>
                  <a:pt x="301050" y="1161699"/>
                  <a:pt x="301436" y="1156293"/>
                  <a:pt x="304341" y="1151067"/>
                </a:cubicBezTo>
                <a:cubicBezTo>
                  <a:pt x="320606" y="1135931"/>
                  <a:pt x="301050" y="1126379"/>
                  <a:pt x="274908" y="1138089"/>
                </a:cubicBezTo>
                <a:cubicBezTo>
                  <a:pt x="256706" y="1144937"/>
                  <a:pt x="243927" y="1146739"/>
                  <a:pt x="221853" y="1137005"/>
                </a:cubicBezTo>
                <a:cubicBezTo>
                  <a:pt x="197068" y="1129796"/>
                  <a:pt x="194551" y="1129615"/>
                  <a:pt x="193388" y="1145833"/>
                </a:cubicBezTo>
                <a:cubicBezTo>
                  <a:pt x="192032" y="1164754"/>
                  <a:pt x="192032" y="1164754"/>
                  <a:pt x="180608" y="1147634"/>
                </a:cubicBezTo>
                <a:cubicBezTo>
                  <a:pt x="176349" y="1136461"/>
                  <a:pt x="164537" y="1124746"/>
                  <a:pt x="157566" y="1116095"/>
                </a:cubicBezTo>
                <a:cubicBezTo>
                  <a:pt x="145561" y="1107085"/>
                  <a:pt x="145949" y="1101679"/>
                  <a:pt x="153695" y="1099516"/>
                </a:cubicBezTo>
                <a:cubicBezTo>
                  <a:pt x="161246" y="1100057"/>
                  <a:pt x="166668" y="1095013"/>
                  <a:pt x="167055" y="1089607"/>
                </a:cubicBezTo>
                <a:cubicBezTo>
                  <a:pt x="167443" y="1084199"/>
                  <a:pt x="160085" y="1080956"/>
                  <a:pt x="154857" y="1083297"/>
                </a:cubicBezTo>
                <a:cubicBezTo>
                  <a:pt x="129103" y="1089603"/>
                  <a:pt x="105287" y="1068877"/>
                  <a:pt x="107030" y="1044549"/>
                </a:cubicBezTo>
                <a:cubicBezTo>
                  <a:pt x="108194" y="1028330"/>
                  <a:pt x="101610" y="1014274"/>
                  <a:pt x="86894" y="1007786"/>
                </a:cubicBezTo>
                <a:cubicBezTo>
                  <a:pt x="72177" y="1001297"/>
                  <a:pt x="70047" y="995710"/>
                  <a:pt x="78181" y="988142"/>
                </a:cubicBezTo>
                <a:cubicBezTo>
                  <a:pt x="94253" y="975709"/>
                  <a:pt x="72760" y="957867"/>
                  <a:pt x="32872" y="949574"/>
                </a:cubicBezTo>
                <a:cubicBezTo>
                  <a:pt x="24787" y="947636"/>
                  <a:pt x="17841" y="945270"/>
                  <a:pt x="12186" y="942530"/>
                </a:cubicBezTo>
                <a:lnTo>
                  <a:pt x="1" y="933778"/>
                </a:lnTo>
                <a:lnTo>
                  <a:pt x="1" y="910026"/>
                </a:lnTo>
                <a:lnTo>
                  <a:pt x="342" y="909206"/>
                </a:lnTo>
                <a:cubicBezTo>
                  <a:pt x="5764" y="904159"/>
                  <a:pt x="6926" y="887942"/>
                  <a:pt x="2860" y="874064"/>
                </a:cubicBezTo>
                <a:lnTo>
                  <a:pt x="0" y="856815"/>
                </a:lnTo>
                <a:lnTo>
                  <a:pt x="0" y="849737"/>
                </a:lnTo>
                <a:lnTo>
                  <a:pt x="3055" y="836041"/>
                </a:lnTo>
                <a:cubicBezTo>
                  <a:pt x="4507" y="833428"/>
                  <a:pt x="4701" y="830725"/>
                  <a:pt x="3588" y="828607"/>
                </a:cubicBezTo>
                <a:lnTo>
                  <a:pt x="0" y="826684"/>
                </a:lnTo>
                <a:lnTo>
                  <a:pt x="0" y="719665"/>
                </a:lnTo>
                <a:lnTo>
                  <a:pt x="6835" y="708273"/>
                </a:lnTo>
                <a:cubicBezTo>
                  <a:pt x="8820" y="702642"/>
                  <a:pt x="9159" y="697912"/>
                  <a:pt x="8093" y="695118"/>
                </a:cubicBezTo>
                <a:cubicBezTo>
                  <a:pt x="5964" y="689531"/>
                  <a:pt x="4610" y="673132"/>
                  <a:pt x="5771" y="656915"/>
                </a:cubicBezTo>
                <a:cubicBezTo>
                  <a:pt x="5965" y="654211"/>
                  <a:pt x="6352" y="648805"/>
                  <a:pt x="6740" y="643399"/>
                </a:cubicBezTo>
                <a:cubicBezTo>
                  <a:pt x="1705" y="643038"/>
                  <a:pt x="-231" y="634748"/>
                  <a:pt x="544" y="623935"/>
                </a:cubicBezTo>
                <a:lnTo>
                  <a:pt x="1" y="623896"/>
                </a:lnTo>
                <a:lnTo>
                  <a:pt x="0" y="604696"/>
                </a:lnTo>
                <a:lnTo>
                  <a:pt x="4998" y="597084"/>
                </a:lnTo>
                <a:cubicBezTo>
                  <a:pt x="5482" y="590327"/>
                  <a:pt x="5240" y="584876"/>
                  <a:pt x="4249" y="581069"/>
                </a:cubicBezTo>
                <a:lnTo>
                  <a:pt x="1" y="576094"/>
                </a:lnTo>
                <a:lnTo>
                  <a:pt x="1" y="564830"/>
                </a:lnTo>
                <a:lnTo>
                  <a:pt x="8486" y="548430"/>
                </a:lnTo>
                <a:lnTo>
                  <a:pt x="8679" y="545725"/>
                </a:lnTo>
                <a:cubicBezTo>
                  <a:pt x="8872" y="543023"/>
                  <a:pt x="6550" y="540139"/>
                  <a:pt x="4032" y="539958"/>
                </a:cubicBezTo>
                <a:lnTo>
                  <a:pt x="1" y="534012"/>
                </a:lnTo>
                <a:lnTo>
                  <a:pt x="1" y="509742"/>
                </a:lnTo>
                <a:lnTo>
                  <a:pt x="2025" y="506192"/>
                </a:lnTo>
                <a:cubicBezTo>
                  <a:pt x="5970" y="504098"/>
                  <a:pt x="11682" y="503828"/>
                  <a:pt x="19137" y="505720"/>
                </a:cubicBezTo>
                <a:cubicBezTo>
                  <a:pt x="19331" y="503017"/>
                  <a:pt x="17201" y="497431"/>
                  <a:pt x="17394" y="494728"/>
                </a:cubicBezTo>
                <a:cubicBezTo>
                  <a:pt x="17394" y="494728"/>
                  <a:pt x="14878" y="494547"/>
                  <a:pt x="12359" y="494367"/>
                </a:cubicBezTo>
                <a:cubicBezTo>
                  <a:pt x="-226" y="493465"/>
                  <a:pt x="-1388" y="474362"/>
                  <a:pt x="8489" y="442467"/>
                </a:cubicBezTo>
                <a:cubicBezTo>
                  <a:pt x="6359" y="436880"/>
                  <a:pt x="6553" y="434178"/>
                  <a:pt x="9264" y="431653"/>
                </a:cubicBezTo>
                <a:cubicBezTo>
                  <a:pt x="11974" y="429132"/>
                  <a:pt x="12168" y="426429"/>
                  <a:pt x="14879" y="423905"/>
                </a:cubicBezTo>
                <a:lnTo>
                  <a:pt x="18365" y="410570"/>
                </a:lnTo>
                <a:cubicBezTo>
                  <a:pt x="21464" y="402641"/>
                  <a:pt x="22045" y="394532"/>
                  <a:pt x="22626" y="386423"/>
                </a:cubicBezTo>
                <a:cubicBezTo>
                  <a:pt x="22626" y="386423"/>
                  <a:pt x="20108" y="386242"/>
                  <a:pt x="17591" y="386062"/>
                </a:cubicBezTo>
                <a:cubicBezTo>
                  <a:pt x="7136" y="390746"/>
                  <a:pt x="7330" y="388043"/>
                  <a:pt x="15655" y="377772"/>
                </a:cubicBezTo>
                <a:cubicBezTo>
                  <a:pt x="15849" y="375069"/>
                  <a:pt x="18754" y="369843"/>
                  <a:pt x="21658" y="364618"/>
                </a:cubicBezTo>
                <a:cubicBezTo>
                  <a:pt x="19335" y="361734"/>
                  <a:pt x="19335" y="361734"/>
                  <a:pt x="17012" y="358851"/>
                </a:cubicBezTo>
                <a:cubicBezTo>
                  <a:pt x="12171" y="355787"/>
                  <a:pt x="7717" y="347317"/>
                  <a:pt x="8298" y="339207"/>
                </a:cubicBezTo>
                <a:cubicBezTo>
                  <a:pt x="9073" y="328395"/>
                  <a:pt x="14303" y="326052"/>
                  <a:pt x="26888" y="326954"/>
                </a:cubicBezTo>
                <a:cubicBezTo>
                  <a:pt x="27082" y="324251"/>
                  <a:pt x="27469" y="318845"/>
                  <a:pt x="30373" y="313619"/>
                </a:cubicBezTo>
                <a:lnTo>
                  <a:pt x="25338" y="313258"/>
                </a:lnTo>
                <a:cubicBezTo>
                  <a:pt x="7719" y="311996"/>
                  <a:pt x="12172" y="285145"/>
                  <a:pt x="34056" y="226940"/>
                </a:cubicBezTo>
                <a:cubicBezTo>
                  <a:pt x="40446" y="208378"/>
                  <a:pt x="40833" y="202972"/>
                  <a:pt x="30377" y="207657"/>
                </a:cubicBezTo>
                <a:cubicBezTo>
                  <a:pt x="19921" y="212342"/>
                  <a:pt x="20115" y="209638"/>
                  <a:pt x="28440" y="199368"/>
                </a:cubicBezTo>
                <a:cubicBezTo>
                  <a:pt x="34249" y="188916"/>
                  <a:pt x="38318" y="167471"/>
                  <a:pt x="39674" y="148550"/>
                </a:cubicBezTo>
                <a:cubicBezTo>
                  <a:pt x="40182" y="110548"/>
                  <a:pt x="106221" y="23158"/>
                  <a:pt x="144646" y="3475"/>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1" name="Freeform: Shape 10">
            <a:extLst>
              <a:ext uri="{FF2B5EF4-FFF2-40B4-BE49-F238E27FC236}">
                <a16:creationId xmlns:a16="http://schemas.microsoft.com/office/drawing/2014/main" id="{3BC24895-7A63-816D-98D8-859393F14A35}"/>
              </a:ext>
            </a:extLst>
          </p:cNvPr>
          <p:cNvSpPr>
            <a:spLocks noGrp="1" noRot="1" noMove="1" noResize="1" noEditPoints="1" noAdjustHandles="1" noChangeArrowheads="1" noChangeShapeType="1"/>
          </p:cNvSpPr>
          <p:nvPr/>
        </p:nvSpPr>
        <p:spPr>
          <a:xfrm>
            <a:off x="395758" y="2557308"/>
            <a:ext cx="4733969" cy="3041264"/>
          </a:xfrm>
          <a:custGeom>
            <a:avLst/>
            <a:gdLst>
              <a:gd name="connsiteX0" fmla="*/ 1810319 w 4733969"/>
              <a:gd name="connsiteY0" fmla="*/ 1669732 h 3041264"/>
              <a:gd name="connsiteX1" fmla="*/ 1816938 w 4733969"/>
              <a:gd name="connsiteY1" fmla="*/ 1673495 h 3041264"/>
              <a:gd name="connsiteX2" fmla="*/ 1852953 w 4733969"/>
              <a:gd name="connsiteY2" fmla="*/ 1700530 h 3041264"/>
              <a:gd name="connsiteX3" fmla="*/ 1907944 w 4733969"/>
              <a:gd name="connsiteY3" fmla="*/ 1745226 h 3041264"/>
              <a:gd name="connsiteX4" fmla="*/ 1927743 w 4733969"/>
              <a:gd name="connsiteY4" fmla="*/ 1764644 h 3041264"/>
              <a:gd name="connsiteX5" fmla="*/ 1930527 w 4733969"/>
              <a:gd name="connsiteY5" fmla="*/ 1770305 h 3041264"/>
              <a:gd name="connsiteX6" fmla="*/ 1918613 w 4733969"/>
              <a:gd name="connsiteY6" fmla="*/ 1760774 h 3041264"/>
              <a:gd name="connsiteX7" fmla="*/ 1858228 w 4733969"/>
              <a:gd name="connsiteY7" fmla="*/ 1717642 h 3041264"/>
              <a:gd name="connsiteX8" fmla="*/ 1815096 w 4733969"/>
              <a:gd name="connsiteY8" fmla="*/ 1674510 h 3041264"/>
              <a:gd name="connsiteX9" fmla="*/ 1776084 w 4733969"/>
              <a:gd name="connsiteY9" fmla="*/ 1635498 h 3041264"/>
              <a:gd name="connsiteX10" fmla="*/ 1781505 w 4733969"/>
              <a:gd name="connsiteY10" fmla="*/ 1638352 h 3041264"/>
              <a:gd name="connsiteX11" fmla="*/ 1802997 w 4733969"/>
              <a:gd name="connsiteY11" fmla="*/ 1656194 h 3041264"/>
              <a:gd name="connsiteX12" fmla="*/ 1808165 w 4733969"/>
              <a:gd name="connsiteY12" fmla="*/ 1667579 h 3041264"/>
              <a:gd name="connsiteX13" fmla="*/ 479864 w 4733969"/>
              <a:gd name="connsiteY13" fmla="*/ 836756 h 3041264"/>
              <a:gd name="connsiteX14" fmla="*/ 480961 w 4733969"/>
              <a:gd name="connsiteY14" fmla="*/ 837506 h 3041264"/>
              <a:gd name="connsiteX15" fmla="*/ 482171 w 4733969"/>
              <a:gd name="connsiteY15" fmla="*/ 838397 h 3041264"/>
              <a:gd name="connsiteX16" fmla="*/ 719857 w 4733969"/>
              <a:gd name="connsiteY16" fmla="*/ 0 h 3041264"/>
              <a:gd name="connsiteX17" fmla="*/ 744641 w 4733969"/>
              <a:gd name="connsiteY17" fmla="*/ 7211 h 3041264"/>
              <a:gd name="connsiteX18" fmla="*/ 744061 w 4733969"/>
              <a:gd name="connsiteY18" fmla="*/ 15319 h 3041264"/>
              <a:gd name="connsiteX19" fmla="*/ 743285 w 4733969"/>
              <a:gd name="connsiteY19" fmla="*/ 26132 h 3041264"/>
              <a:gd name="connsiteX20" fmla="*/ 780657 w 4733969"/>
              <a:gd name="connsiteY20" fmla="*/ 34244 h 3041264"/>
              <a:gd name="connsiteX21" fmla="*/ 929369 w 4733969"/>
              <a:gd name="connsiteY21" fmla="*/ 42184 h 3041264"/>
              <a:gd name="connsiteX22" fmla="*/ 970031 w 4733969"/>
              <a:gd name="connsiteY22" fmla="*/ 39664 h 3041264"/>
              <a:gd name="connsiteX23" fmla="*/ 1010887 w 4733969"/>
              <a:gd name="connsiteY23" fmla="*/ 34442 h 3041264"/>
              <a:gd name="connsiteX24" fmla="*/ 1028316 w 4733969"/>
              <a:gd name="connsiteY24" fmla="*/ 38408 h 3041264"/>
              <a:gd name="connsiteX25" fmla="*/ 1033156 w 4733969"/>
              <a:gd name="connsiteY25" fmla="*/ 41471 h 3041264"/>
              <a:gd name="connsiteX26" fmla="*/ 1141590 w 4733969"/>
              <a:gd name="connsiteY26" fmla="*/ 81846 h 3041264"/>
              <a:gd name="connsiteX27" fmla="*/ 1168893 w 4733969"/>
              <a:gd name="connsiteY27" fmla="*/ 89237 h 3041264"/>
              <a:gd name="connsiteX28" fmla="*/ 1185544 w 4733969"/>
              <a:gd name="connsiteY28" fmla="*/ 104015 h 3041264"/>
              <a:gd name="connsiteX29" fmla="*/ 1209942 w 4733969"/>
              <a:gd name="connsiteY29" fmla="*/ 116631 h 3041264"/>
              <a:gd name="connsiteX30" fmla="*/ 1258738 w 4733969"/>
              <a:gd name="connsiteY30" fmla="*/ 141865 h 3041264"/>
              <a:gd name="connsiteX31" fmla="*/ 1302499 w 4733969"/>
              <a:gd name="connsiteY31" fmla="*/ 166737 h 3041264"/>
              <a:gd name="connsiteX32" fmla="*/ 1327089 w 4733969"/>
              <a:gd name="connsiteY32" fmla="*/ 176650 h 3041264"/>
              <a:gd name="connsiteX33" fmla="*/ 1346451 w 4733969"/>
              <a:gd name="connsiteY33" fmla="*/ 188905 h 3041264"/>
              <a:gd name="connsiteX34" fmla="*/ 1356327 w 4733969"/>
              <a:gd name="connsiteY34" fmla="*/ 192330 h 3041264"/>
              <a:gd name="connsiteX35" fmla="*/ 1393504 w 4733969"/>
              <a:gd name="connsiteY35" fmla="*/ 203145 h 3041264"/>
              <a:gd name="connsiteX36" fmla="*/ 1415771 w 4733969"/>
              <a:gd name="connsiteY36" fmla="*/ 210175 h 3041264"/>
              <a:gd name="connsiteX37" fmla="*/ 1437652 w 4733969"/>
              <a:gd name="connsiteY37" fmla="*/ 222612 h 3041264"/>
              <a:gd name="connsiteX38" fmla="*/ 1464374 w 4733969"/>
              <a:gd name="connsiteY38" fmla="*/ 238111 h 3041264"/>
              <a:gd name="connsiteX39" fmla="*/ 1518203 w 4733969"/>
              <a:gd name="connsiteY39" fmla="*/ 263705 h 3041264"/>
              <a:gd name="connsiteX40" fmla="*/ 1527885 w 4733969"/>
              <a:gd name="connsiteY40" fmla="*/ 269832 h 3041264"/>
              <a:gd name="connsiteX41" fmla="*/ 1596431 w 4733969"/>
              <a:gd name="connsiteY41" fmla="*/ 301914 h 3041264"/>
              <a:gd name="connsiteX42" fmla="*/ 1667300 w 4733969"/>
              <a:gd name="connsiteY42" fmla="*/ 336881 h 3041264"/>
              <a:gd name="connsiteX43" fmla="*/ 1679305 w 4733969"/>
              <a:gd name="connsiteY43" fmla="*/ 345891 h 3041264"/>
              <a:gd name="connsiteX44" fmla="*/ 1706220 w 4733969"/>
              <a:gd name="connsiteY44" fmla="*/ 358689 h 3041264"/>
              <a:gd name="connsiteX45" fmla="*/ 1786576 w 4733969"/>
              <a:gd name="connsiteY45" fmla="*/ 402484 h 3041264"/>
              <a:gd name="connsiteX46" fmla="*/ 1821624 w 4733969"/>
              <a:gd name="connsiteY46" fmla="*/ 443034 h 3041264"/>
              <a:gd name="connsiteX47" fmla="*/ 1831499 w 4733969"/>
              <a:gd name="connsiteY47" fmla="*/ 446460 h 3041264"/>
              <a:gd name="connsiteX48" fmla="*/ 1900433 w 4733969"/>
              <a:gd name="connsiteY48" fmla="*/ 473135 h 3041264"/>
              <a:gd name="connsiteX49" fmla="*/ 1946904 w 4733969"/>
              <a:gd name="connsiteY49" fmla="*/ 495485 h 3041264"/>
              <a:gd name="connsiteX50" fmla="*/ 1958908 w 4733969"/>
              <a:gd name="connsiteY50" fmla="*/ 504495 h 3041264"/>
              <a:gd name="connsiteX51" fmla="*/ 1980402 w 4733969"/>
              <a:gd name="connsiteY51" fmla="*/ 522338 h 3041264"/>
              <a:gd name="connsiteX52" fmla="*/ 2029391 w 4733969"/>
              <a:gd name="connsiteY52" fmla="*/ 544867 h 3041264"/>
              <a:gd name="connsiteX53" fmla="*/ 2107617 w 4733969"/>
              <a:gd name="connsiteY53" fmla="*/ 583078 h 3041264"/>
              <a:gd name="connsiteX54" fmla="*/ 2114394 w 4733969"/>
              <a:gd name="connsiteY54" fmla="*/ 594431 h 3041264"/>
              <a:gd name="connsiteX55" fmla="*/ 2131048 w 4733969"/>
              <a:gd name="connsiteY55" fmla="*/ 609211 h 3041264"/>
              <a:gd name="connsiteX56" fmla="*/ 2145762 w 4733969"/>
              <a:gd name="connsiteY56" fmla="*/ 615698 h 3041264"/>
              <a:gd name="connsiteX57" fmla="*/ 2201335 w 4733969"/>
              <a:gd name="connsiteY57" fmla="*/ 652284 h 3041264"/>
              <a:gd name="connsiteX58" fmla="*/ 2257101 w 4733969"/>
              <a:gd name="connsiteY58" fmla="*/ 686169 h 3041264"/>
              <a:gd name="connsiteX59" fmla="*/ 2269106 w 4733969"/>
              <a:gd name="connsiteY59" fmla="*/ 695180 h 3041264"/>
              <a:gd name="connsiteX60" fmla="*/ 2317707 w 4733969"/>
              <a:gd name="connsiteY60" fmla="*/ 723115 h 3041264"/>
              <a:gd name="connsiteX61" fmla="*/ 2358563 w 4733969"/>
              <a:gd name="connsiteY61" fmla="*/ 753213 h 3041264"/>
              <a:gd name="connsiteX62" fmla="*/ 2360112 w 4733969"/>
              <a:gd name="connsiteY62" fmla="*/ 766910 h 3041264"/>
              <a:gd name="connsiteX63" fmla="*/ 2364757 w 4733969"/>
              <a:gd name="connsiteY63" fmla="*/ 772676 h 3041264"/>
              <a:gd name="connsiteX64" fmla="*/ 2472612 w 4733969"/>
              <a:gd name="connsiteY64" fmla="*/ 821160 h 3041264"/>
              <a:gd name="connsiteX65" fmla="*/ 2501657 w 4733969"/>
              <a:gd name="connsiteY65" fmla="*/ 839544 h 3041264"/>
              <a:gd name="connsiteX66" fmla="*/ 2533025 w 4733969"/>
              <a:gd name="connsiteY66" fmla="*/ 860811 h 3041264"/>
              <a:gd name="connsiteX67" fmla="*/ 2593437 w 4733969"/>
              <a:gd name="connsiteY67" fmla="*/ 900461 h 3041264"/>
              <a:gd name="connsiteX68" fmla="*/ 2661208 w 4733969"/>
              <a:gd name="connsiteY68" fmla="*/ 943356 h 3041264"/>
              <a:gd name="connsiteX69" fmla="*/ 2695093 w 4733969"/>
              <a:gd name="connsiteY69" fmla="*/ 964804 h 3041264"/>
              <a:gd name="connsiteX70" fmla="*/ 2767705 w 4733969"/>
              <a:gd name="connsiteY70" fmla="*/ 1010762 h 3041264"/>
              <a:gd name="connsiteX71" fmla="*/ 2852709 w 4733969"/>
              <a:gd name="connsiteY71" fmla="*/ 1060326 h 3041264"/>
              <a:gd name="connsiteX72" fmla="*/ 2871878 w 4733969"/>
              <a:gd name="connsiteY72" fmla="*/ 1075284 h 3041264"/>
              <a:gd name="connsiteX73" fmla="*/ 2886401 w 4733969"/>
              <a:gd name="connsiteY73" fmla="*/ 1084475 h 3041264"/>
              <a:gd name="connsiteX74" fmla="*/ 2903633 w 4733969"/>
              <a:gd name="connsiteY74" fmla="*/ 1091145 h 3041264"/>
              <a:gd name="connsiteX75" fmla="*/ 2941973 w 4733969"/>
              <a:gd name="connsiteY75" fmla="*/ 1121062 h 3041264"/>
              <a:gd name="connsiteX76" fmla="*/ 2996963 w 4733969"/>
              <a:gd name="connsiteY76" fmla="*/ 1165758 h 3041264"/>
              <a:gd name="connsiteX77" fmla="*/ 3013035 w 4733969"/>
              <a:gd name="connsiteY77" fmla="*/ 1188645 h 3041264"/>
              <a:gd name="connsiteX78" fmla="*/ 3035302 w 4733969"/>
              <a:gd name="connsiteY78" fmla="*/ 1195676 h 3041264"/>
              <a:gd name="connsiteX79" fmla="*/ 3077127 w 4733969"/>
              <a:gd name="connsiteY79" fmla="*/ 1212257 h 3041264"/>
              <a:gd name="connsiteX80" fmla="*/ 3089131 w 4733969"/>
              <a:gd name="connsiteY80" fmla="*/ 1221268 h 3041264"/>
              <a:gd name="connsiteX81" fmla="*/ 3098619 w 4733969"/>
              <a:gd name="connsiteY81" fmla="*/ 1230100 h 3041264"/>
              <a:gd name="connsiteX82" fmla="*/ 3135215 w 4733969"/>
              <a:gd name="connsiteY82" fmla="*/ 1249025 h 3041264"/>
              <a:gd name="connsiteX83" fmla="*/ 3159032 w 4733969"/>
              <a:gd name="connsiteY83" fmla="*/ 1269751 h 3041264"/>
              <a:gd name="connsiteX84" fmla="*/ 3166390 w 4733969"/>
              <a:gd name="connsiteY84" fmla="*/ 1272995 h 3041264"/>
              <a:gd name="connsiteX85" fmla="*/ 3149932 w 4733969"/>
              <a:gd name="connsiteY85" fmla="*/ 1255513 h 3041264"/>
              <a:gd name="connsiteX86" fmla="*/ 3123211 w 4733969"/>
              <a:gd name="connsiteY86" fmla="*/ 1204693 h 3041264"/>
              <a:gd name="connsiteX87" fmla="*/ 3113917 w 4733969"/>
              <a:gd name="connsiteY87" fmla="*/ 1193159 h 3041264"/>
              <a:gd name="connsiteX88" fmla="*/ 3087003 w 4733969"/>
              <a:gd name="connsiteY88" fmla="*/ 1180362 h 3041264"/>
              <a:gd name="connsiteX89" fmla="*/ 3028141 w 4733969"/>
              <a:gd name="connsiteY89" fmla="*/ 1119087 h 3041264"/>
              <a:gd name="connsiteX90" fmla="*/ 2982251 w 4733969"/>
              <a:gd name="connsiteY90" fmla="*/ 1053308 h 3041264"/>
              <a:gd name="connsiteX91" fmla="*/ 2963274 w 4733969"/>
              <a:gd name="connsiteY91" fmla="*/ 1035646 h 3041264"/>
              <a:gd name="connsiteX92" fmla="*/ 2938878 w 4733969"/>
              <a:gd name="connsiteY92" fmla="*/ 1023029 h 3041264"/>
              <a:gd name="connsiteX93" fmla="*/ 2926291 w 4733969"/>
              <a:gd name="connsiteY93" fmla="*/ 1022127 h 3041264"/>
              <a:gd name="connsiteX94" fmla="*/ 2861230 w 4733969"/>
              <a:gd name="connsiteY94" fmla="*/ 1012031 h 3041264"/>
              <a:gd name="connsiteX95" fmla="*/ 2872268 w 4733969"/>
              <a:gd name="connsiteY95" fmla="*/ 999236 h 3041264"/>
              <a:gd name="connsiteX96" fmla="*/ 2891051 w 4733969"/>
              <a:gd name="connsiteY96" fmla="*/ 984281 h 3041264"/>
              <a:gd name="connsiteX97" fmla="*/ 2866847 w 4733969"/>
              <a:gd name="connsiteY97" fmla="*/ 968961 h 3041264"/>
              <a:gd name="connsiteX98" fmla="*/ 2859489 w 4733969"/>
              <a:gd name="connsiteY98" fmla="*/ 965717 h 3041264"/>
              <a:gd name="connsiteX99" fmla="*/ 2818634 w 4733969"/>
              <a:gd name="connsiteY99" fmla="*/ 900298 h 3041264"/>
              <a:gd name="connsiteX100" fmla="*/ 2787072 w 4733969"/>
              <a:gd name="connsiteY100" fmla="*/ 877319 h 3041264"/>
              <a:gd name="connsiteX101" fmla="*/ 2784224 w 4733969"/>
              <a:gd name="connsiteY101" fmla="*/ 873574 h 3041264"/>
              <a:gd name="connsiteX102" fmla="*/ 2815760 w 4733969"/>
              <a:gd name="connsiteY102" fmla="*/ 889506 h 3041264"/>
              <a:gd name="connsiteX103" fmla="*/ 2876145 w 4733969"/>
              <a:gd name="connsiteY103" fmla="*/ 941265 h 3041264"/>
              <a:gd name="connsiteX104" fmla="*/ 2945156 w 4733969"/>
              <a:gd name="connsiteY104" fmla="*/ 984397 h 3041264"/>
              <a:gd name="connsiteX105" fmla="*/ 3117685 w 4733969"/>
              <a:gd name="connsiteY105" fmla="*/ 1113793 h 3041264"/>
              <a:gd name="connsiteX106" fmla="*/ 3178070 w 4733969"/>
              <a:gd name="connsiteY106" fmla="*/ 1139672 h 3041264"/>
              <a:gd name="connsiteX107" fmla="*/ 3272960 w 4733969"/>
              <a:gd name="connsiteY107" fmla="*/ 1251816 h 3041264"/>
              <a:gd name="connsiteX108" fmla="*/ 3333345 w 4733969"/>
              <a:gd name="connsiteY108" fmla="*/ 1303574 h 3041264"/>
              <a:gd name="connsiteX109" fmla="*/ 3376477 w 4733969"/>
              <a:gd name="connsiteY109" fmla="*/ 1346706 h 3041264"/>
              <a:gd name="connsiteX110" fmla="*/ 3436862 w 4733969"/>
              <a:gd name="connsiteY110" fmla="*/ 1389838 h 3041264"/>
              <a:gd name="connsiteX111" fmla="*/ 3505873 w 4733969"/>
              <a:gd name="connsiteY111" fmla="*/ 1450223 h 3041264"/>
              <a:gd name="connsiteX112" fmla="*/ 3652522 w 4733969"/>
              <a:gd name="connsiteY112" fmla="*/ 1545114 h 3041264"/>
              <a:gd name="connsiteX113" fmla="*/ 3712907 w 4733969"/>
              <a:gd name="connsiteY113" fmla="*/ 1588246 h 3041264"/>
              <a:gd name="connsiteX114" fmla="*/ 3911315 w 4733969"/>
              <a:gd name="connsiteY114" fmla="*/ 1700389 h 3041264"/>
              <a:gd name="connsiteX115" fmla="*/ 3997579 w 4733969"/>
              <a:gd name="connsiteY115" fmla="*/ 1752148 h 3041264"/>
              <a:gd name="connsiteX116" fmla="*/ 4075217 w 4733969"/>
              <a:gd name="connsiteY116" fmla="*/ 1795280 h 3041264"/>
              <a:gd name="connsiteX117" fmla="*/ 4152855 w 4733969"/>
              <a:gd name="connsiteY117" fmla="*/ 1864291 h 3041264"/>
              <a:gd name="connsiteX118" fmla="*/ 4334009 w 4733969"/>
              <a:gd name="connsiteY118" fmla="*/ 1976434 h 3041264"/>
              <a:gd name="connsiteX119" fmla="*/ 4420273 w 4733969"/>
              <a:gd name="connsiteY119" fmla="*/ 2045446 h 3041264"/>
              <a:gd name="connsiteX120" fmla="*/ 4584175 w 4733969"/>
              <a:gd name="connsiteY120" fmla="*/ 2148963 h 3041264"/>
              <a:gd name="connsiteX121" fmla="*/ 4696319 w 4733969"/>
              <a:gd name="connsiteY121" fmla="*/ 2252480 h 3041264"/>
              <a:gd name="connsiteX122" fmla="*/ 4730135 w 4733969"/>
              <a:gd name="connsiteY122" fmla="*/ 2277842 h 3041264"/>
              <a:gd name="connsiteX123" fmla="*/ 4729971 w 4733969"/>
              <a:gd name="connsiteY123" fmla="*/ 2280128 h 3041264"/>
              <a:gd name="connsiteX124" fmla="*/ 4725893 w 4733969"/>
              <a:gd name="connsiteY124" fmla="*/ 2284080 h 3041264"/>
              <a:gd name="connsiteX125" fmla="*/ 4715049 w 4733969"/>
              <a:gd name="connsiteY125" fmla="*/ 2294171 h 3041264"/>
              <a:gd name="connsiteX126" fmla="*/ 4724538 w 4733969"/>
              <a:gd name="connsiteY126" fmla="*/ 2303003 h 3041264"/>
              <a:gd name="connsiteX127" fmla="*/ 4731311 w 4733969"/>
              <a:gd name="connsiteY127" fmla="*/ 2384997 h 3041264"/>
              <a:gd name="connsiteX128" fmla="*/ 4713689 w 4733969"/>
              <a:gd name="connsiteY128" fmla="*/ 2419055 h 3041264"/>
              <a:gd name="connsiteX129" fmla="*/ 4713108 w 4733969"/>
              <a:gd name="connsiteY129" fmla="*/ 2462486 h 3041264"/>
              <a:gd name="connsiteX130" fmla="*/ 4702068 w 4733969"/>
              <a:gd name="connsiteY130" fmla="*/ 2475280 h 3041264"/>
              <a:gd name="connsiteX131" fmla="*/ 4711751 w 4733969"/>
              <a:gd name="connsiteY131" fmla="*/ 2481407 h 3041264"/>
              <a:gd name="connsiteX132" fmla="*/ 4718525 w 4733969"/>
              <a:gd name="connsiteY132" fmla="*/ 2563402 h 3041264"/>
              <a:gd name="connsiteX133" fmla="*/ 4700904 w 4733969"/>
              <a:gd name="connsiteY133" fmla="*/ 2597460 h 3041264"/>
              <a:gd name="connsiteX134" fmla="*/ 4681733 w 4733969"/>
              <a:gd name="connsiteY134" fmla="*/ 2617823 h 3041264"/>
              <a:gd name="connsiteX135" fmla="*/ 4670890 w 4733969"/>
              <a:gd name="connsiteY135" fmla="*/ 2627913 h 3041264"/>
              <a:gd name="connsiteX136" fmla="*/ 4661401 w 4733969"/>
              <a:gd name="connsiteY136" fmla="*/ 2654404 h 3041264"/>
              <a:gd name="connsiteX137" fmla="*/ 4614732 w 4733969"/>
              <a:gd name="connsiteY137" fmla="*/ 2740720 h 3041264"/>
              <a:gd name="connsiteX138" fmla="*/ 4579489 w 4733969"/>
              <a:gd name="connsiteY138" fmla="*/ 2808837 h 3041264"/>
              <a:gd name="connsiteX139" fmla="*/ 4508616 w 4733969"/>
              <a:gd name="connsiteY139" fmla="*/ 2879833 h 3041264"/>
              <a:gd name="connsiteX140" fmla="*/ 4429224 w 4733969"/>
              <a:gd name="connsiteY140" fmla="*/ 2963804 h 3041264"/>
              <a:gd name="connsiteX141" fmla="*/ 4384879 w 4733969"/>
              <a:gd name="connsiteY141" fmla="*/ 3017683 h 3041264"/>
              <a:gd name="connsiteX142" fmla="*/ 4348476 w 4733969"/>
              <a:gd name="connsiteY142" fmla="*/ 3031376 h 3041264"/>
              <a:gd name="connsiteX143" fmla="*/ 4322528 w 4733969"/>
              <a:gd name="connsiteY143" fmla="*/ 3040384 h 3041264"/>
              <a:gd name="connsiteX144" fmla="*/ 4287866 w 4733969"/>
              <a:gd name="connsiteY144" fmla="*/ 3029749 h 3041264"/>
              <a:gd name="connsiteX145" fmla="*/ 4240621 w 4733969"/>
              <a:gd name="connsiteY145" fmla="*/ 3018212 h 3041264"/>
              <a:gd name="connsiteX146" fmla="*/ 4217385 w 4733969"/>
              <a:gd name="connsiteY146" fmla="*/ 3024698 h 3041264"/>
              <a:gd name="connsiteX147" fmla="*/ 4074482 w 4733969"/>
              <a:gd name="connsiteY147" fmla="*/ 3006306 h 3041264"/>
              <a:gd name="connsiteX148" fmla="*/ 4030335 w 4733969"/>
              <a:gd name="connsiteY148" fmla="*/ 2986840 h 3041264"/>
              <a:gd name="connsiteX149" fmla="*/ 4003808 w 4733969"/>
              <a:gd name="connsiteY149" fmla="*/ 2968637 h 3041264"/>
              <a:gd name="connsiteX150" fmla="*/ 3993740 w 4733969"/>
              <a:gd name="connsiteY150" fmla="*/ 2967915 h 3041264"/>
              <a:gd name="connsiteX151" fmla="*/ 3924805 w 4733969"/>
              <a:gd name="connsiteY151" fmla="*/ 2941239 h 3041264"/>
              <a:gd name="connsiteX152" fmla="*/ 3861876 w 4733969"/>
              <a:gd name="connsiteY152" fmla="*/ 2901409 h 3041264"/>
              <a:gd name="connsiteX153" fmla="*/ 3842320 w 4733969"/>
              <a:gd name="connsiteY153" fmla="*/ 2891856 h 3041264"/>
              <a:gd name="connsiteX154" fmla="*/ 3827990 w 4733969"/>
              <a:gd name="connsiteY154" fmla="*/ 2879961 h 3041264"/>
              <a:gd name="connsiteX155" fmla="*/ 3803593 w 4733969"/>
              <a:gd name="connsiteY155" fmla="*/ 2867345 h 3041264"/>
              <a:gd name="connsiteX156" fmla="*/ 3759638 w 4733969"/>
              <a:gd name="connsiteY156" fmla="*/ 2845176 h 3041264"/>
              <a:gd name="connsiteX157" fmla="*/ 3623709 w 4733969"/>
              <a:gd name="connsiteY157" fmla="*/ 2764793 h 3041264"/>
              <a:gd name="connsiteX158" fmla="*/ 3585177 w 4733969"/>
              <a:gd name="connsiteY158" fmla="*/ 2737579 h 3041264"/>
              <a:gd name="connsiteX159" fmla="*/ 3571429 w 4733969"/>
              <a:gd name="connsiteY159" fmla="*/ 2717574 h 3041264"/>
              <a:gd name="connsiteX160" fmla="*/ 3555744 w 4733969"/>
              <a:gd name="connsiteY160" fmla="*/ 2724601 h 3041264"/>
              <a:gd name="connsiteX161" fmla="*/ 3531347 w 4733969"/>
              <a:gd name="connsiteY161" fmla="*/ 2711986 h 3041264"/>
              <a:gd name="connsiteX162" fmla="*/ 3504626 w 4733969"/>
              <a:gd name="connsiteY162" fmla="*/ 2696485 h 3041264"/>
              <a:gd name="connsiteX163" fmla="*/ 3444601 w 4733969"/>
              <a:gd name="connsiteY163" fmla="*/ 2651428 h 3041264"/>
              <a:gd name="connsiteX164" fmla="*/ 3429884 w 4733969"/>
              <a:gd name="connsiteY164" fmla="*/ 2644940 h 3041264"/>
              <a:gd name="connsiteX165" fmla="*/ 3391740 w 4733969"/>
              <a:gd name="connsiteY165" fmla="*/ 2612318 h 3041264"/>
              <a:gd name="connsiteX166" fmla="*/ 3367148 w 4733969"/>
              <a:gd name="connsiteY166" fmla="*/ 2602405 h 3041264"/>
              <a:gd name="connsiteX167" fmla="*/ 3293956 w 4733969"/>
              <a:gd name="connsiteY167" fmla="*/ 2564556 h 3041264"/>
              <a:gd name="connsiteX168" fmla="*/ 3214180 w 4733969"/>
              <a:gd name="connsiteY168" fmla="*/ 2512650 h 3041264"/>
              <a:gd name="connsiteX169" fmla="*/ 3182618 w 4733969"/>
              <a:gd name="connsiteY169" fmla="*/ 2494088 h 3041264"/>
              <a:gd name="connsiteX170" fmla="*/ 3165385 w 4733969"/>
              <a:gd name="connsiteY170" fmla="*/ 2487418 h 3041264"/>
              <a:gd name="connsiteX171" fmla="*/ 3151636 w 4733969"/>
              <a:gd name="connsiteY171" fmla="*/ 2467414 h 3041264"/>
              <a:gd name="connsiteX172" fmla="*/ 3145053 w 4733969"/>
              <a:gd name="connsiteY172" fmla="*/ 2453356 h 3041264"/>
              <a:gd name="connsiteX173" fmla="*/ 3110975 w 4733969"/>
              <a:gd name="connsiteY173" fmla="*/ 2434612 h 3041264"/>
              <a:gd name="connsiteX174" fmla="*/ 3074572 w 4733969"/>
              <a:gd name="connsiteY174" fmla="*/ 2412985 h 3041264"/>
              <a:gd name="connsiteX175" fmla="*/ 3050755 w 4733969"/>
              <a:gd name="connsiteY175" fmla="*/ 2392259 h 3041264"/>
              <a:gd name="connsiteX176" fmla="*/ 3055017 w 4733969"/>
              <a:gd name="connsiteY176" fmla="*/ 2368111 h 3041264"/>
              <a:gd name="connsiteX177" fmla="*/ 3042624 w 4733969"/>
              <a:gd name="connsiteY177" fmla="*/ 2364506 h 3041264"/>
              <a:gd name="connsiteX178" fmla="*/ 2995571 w 4733969"/>
              <a:gd name="connsiteY178" fmla="*/ 2350266 h 3041264"/>
              <a:gd name="connsiteX179" fmla="*/ 2949681 w 4733969"/>
              <a:gd name="connsiteY179" fmla="*/ 2319807 h 3041264"/>
              <a:gd name="connsiteX180" fmla="*/ 2921024 w 4733969"/>
              <a:gd name="connsiteY180" fmla="*/ 2296019 h 3041264"/>
              <a:gd name="connsiteX181" fmla="*/ 2889654 w 4733969"/>
              <a:gd name="connsiteY181" fmla="*/ 2274751 h 3041264"/>
              <a:gd name="connsiteX182" fmla="*/ 2855576 w 4733969"/>
              <a:gd name="connsiteY182" fmla="*/ 2256006 h 3041264"/>
              <a:gd name="connsiteX183" fmla="*/ 2833890 w 4733969"/>
              <a:gd name="connsiteY183" fmla="*/ 2240868 h 3041264"/>
              <a:gd name="connsiteX184" fmla="*/ 2822465 w 4733969"/>
              <a:gd name="connsiteY184" fmla="*/ 2223748 h 3041264"/>
              <a:gd name="connsiteX185" fmla="*/ 2808331 w 4733969"/>
              <a:gd name="connsiteY185" fmla="*/ 2209150 h 3041264"/>
              <a:gd name="connsiteX186" fmla="*/ 2770186 w 4733969"/>
              <a:gd name="connsiteY186" fmla="*/ 2176528 h 3041264"/>
              <a:gd name="connsiteX187" fmla="*/ 2748112 w 4733969"/>
              <a:gd name="connsiteY187" fmla="*/ 2166796 h 3041264"/>
              <a:gd name="connsiteX188" fmla="*/ 2721003 w 4733969"/>
              <a:gd name="connsiteY188" fmla="*/ 2156702 h 3041264"/>
              <a:gd name="connsiteX189" fmla="*/ 2698931 w 4733969"/>
              <a:gd name="connsiteY189" fmla="*/ 2146969 h 3041264"/>
              <a:gd name="connsiteX190" fmla="*/ 2679760 w 4733969"/>
              <a:gd name="connsiteY190" fmla="*/ 2132010 h 3041264"/>
              <a:gd name="connsiteX191" fmla="*/ 2665431 w 4733969"/>
              <a:gd name="connsiteY191" fmla="*/ 2120116 h 3041264"/>
              <a:gd name="connsiteX192" fmla="*/ 2651296 w 4733969"/>
              <a:gd name="connsiteY192" fmla="*/ 2105518 h 3041264"/>
              <a:gd name="connsiteX193" fmla="*/ 2629803 w 4733969"/>
              <a:gd name="connsiteY193" fmla="*/ 2087676 h 3041264"/>
              <a:gd name="connsiteX194" fmla="*/ 2574039 w 4733969"/>
              <a:gd name="connsiteY194" fmla="*/ 2053792 h 3041264"/>
              <a:gd name="connsiteX195" fmla="*/ 2525631 w 4733969"/>
              <a:gd name="connsiteY195" fmla="*/ 2023153 h 3041264"/>
              <a:gd name="connsiteX196" fmla="*/ 2429395 w 4733969"/>
              <a:gd name="connsiteY196" fmla="*/ 1953766 h 3041264"/>
              <a:gd name="connsiteX197" fmla="*/ 2402094 w 4733969"/>
              <a:gd name="connsiteY197" fmla="*/ 1946375 h 3041264"/>
              <a:gd name="connsiteX198" fmla="*/ 2352911 w 4733969"/>
              <a:gd name="connsiteY198" fmla="*/ 1926548 h 3041264"/>
              <a:gd name="connsiteX199" fmla="*/ 2318832 w 4733969"/>
              <a:gd name="connsiteY199" fmla="*/ 1907805 h 3041264"/>
              <a:gd name="connsiteX200" fmla="*/ 2317090 w 4733969"/>
              <a:gd name="connsiteY200" fmla="*/ 1896812 h 3041264"/>
              <a:gd name="connsiteX201" fmla="*/ 2316121 w 4733969"/>
              <a:gd name="connsiteY201" fmla="*/ 1875006 h 3041264"/>
              <a:gd name="connsiteX202" fmla="*/ 2234990 w 4733969"/>
              <a:gd name="connsiteY202" fmla="*/ 1842021 h 3041264"/>
              <a:gd name="connsiteX203" fmla="*/ 2205946 w 4733969"/>
              <a:gd name="connsiteY203" fmla="*/ 1823638 h 3041264"/>
              <a:gd name="connsiteX204" fmla="*/ 2181934 w 4733969"/>
              <a:gd name="connsiteY204" fmla="*/ 1805616 h 3041264"/>
              <a:gd name="connsiteX205" fmla="*/ 2167026 w 4733969"/>
              <a:gd name="connsiteY205" fmla="*/ 1801830 h 3041264"/>
              <a:gd name="connsiteX206" fmla="*/ 2132753 w 4733969"/>
              <a:gd name="connsiteY206" fmla="*/ 1785789 h 3041264"/>
              <a:gd name="connsiteX207" fmla="*/ 2099255 w 4733969"/>
              <a:gd name="connsiteY207" fmla="*/ 1758936 h 3041264"/>
              <a:gd name="connsiteX208" fmla="*/ 1986367 w 4733969"/>
              <a:gd name="connsiteY208" fmla="*/ 1710091 h 3041264"/>
              <a:gd name="connsiteX209" fmla="*/ 1966810 w 4733969"/>
              <a:gd name="connsiteY209" fmla="*/ 1700539 h 3041264"/>
              <a:gd name="connsiteX210" fmla="*/ 1939703 w 4733969"/>
              <a:gd name="connsiteY210" fmla="*/ 1690445 h 3041264"/>
              <a:gd name="connsiteX211" fmla="*/ 1905430 w 4733969"/>
              <a:gd name="connsiteY211" fmla="*/ 1674403 h 3041264"/>
              <a:gd name="connsiteX212" fmla="*/ 1888777 w 4733969"/>
              <a:gd name="connsiteY212" fmla="*/ 1659625 h 3041264"/>
              <a:gd name="connsiteX213" fmla="*/ 1806871 w 4733969"/>
              <a:gd name="connsiteY213" fmla="*/ 1602132 h 3041264"/>
              <a:gd name="connsiteX214" fmla="*/ 1792737 w 4733969"/>
              <a:gd name="connsiteY214" fmla="*/ 1587534 h 3041264"/>
              <a:gd name="connsiteX215" fmla="*/ 1780731 w 4733969"/>
              <a:gd name="connsiteY215" fmla="*/ 1578522 h 3041264"/>
              <a:gd name="connsiteX216" fmla="*/ 1729031 w 4733969"/>
              <a:gd name="connsiteY216" fmla="*/ 1558515 h 3041264"/>
              <a:gd name="connsiteX217" fmla="*/ 1714897 w 4733969"/>
              <a:gd name="connsiteY217" fmla="*/ 1543918 h 3041264"/>
              <a:gd name="connsiteX218" fmla="*/ 1700568 w 4733969"/>
              <a:gd name="connsiteY218" fmla="*/ 1532024 h 3041264"/>
              <a:gd name="connsiteX219" fmla="*/ 1692049 w 4733969"/>
              <a:gd name="connsiteY219" fmla="*/ 1509677 h 3041264"/>
              <a:gd name="connsiteX220" fmla="*/ 1681398 w 4733969"/>
              <a:gd name="connsiteY220" fmla="*/ 1517065 h 3041264"/>
              <a:gd name="connsiteX221" fmla="*/ 1679742 w 4733969"/>
              <a:gd name="connsiteY221" fmla="*/ 1524115 h 3041264"/>
              <a:gd name="connsiteX222" fmla="*/ 1651194 w 4733969"/>
              <a:gd name="connsiteY222" fmla="*/ 1493355 h 3041264"/>
              <a:gd name="connsiteX223" fmla="*/ 1590809 w 4733969"/>
              <a:gd name="connsiteY223" fmla="*/ 1424344 h 3041264"/>
              <a:gd name="connsiteX224" fmla="*/ 1567102 w 4733969"/>
              <a:gd name="connsiteY224" fmla="*/ 1406564 h 3041264"/>
              <a:gd name="connsiteX225" fmla="*/ 1554846 w 4733969"/>
              <a:gd name="connsiteY225" fmla="*/ 1414818 h 3041264"/>
              <a:gd name="connsiteX226" fmla="*/ 1513172 w 4733969"/>
              <a:gd name="connsiteY226" fmla="*/ 1436722 h 3041264"/>
              <a:gd name="connsiteX227" fmla="*/ 1383776 w 4733969"/>
              <a:gd name="connsiteY227" fmla="*/ 1419469 h 3041264"/>
              <a:gd name="connsiteX228" fmla="*/ 1357896 w 4733969"/>
              <a:gd name="connsiteY228" fmla="*/ 1402217 h 3041264"/>
              <a:gd name="connsiteX229" fmla="*/ 1314764 w 4733969"/>
              <a:gd name="connsiteY229" fmla="*/ 1384964 h 3041264"/>
              <a:gd name="connsiteX230" fmla="*/ 1176742 w 4733969"/>
              <a:gd name="connsiteY230" fmla="*/ 1298700 h 3041264"/>
              <a:gd name="connsiteX231" fmla="*/ 1142236 w 4733969"/>
              <a:gd name="connsiteY231" fmla="*/ 1290073 h 3041264"/>
              <a:gd name="connsiteX232" fmla="*/ 1090477 w 4733969"/>
              <a:gd name="connsiteY232" fmla="*/ 1255567 h 3041264"/>
              <a:gd name="connsiteX233" fmla="*/ 1047345 w 4733969"/>
              <a:gd name="connsiteY233" fmla="*/ 1238315 h 3041264"/>
              <a:gd name="connsiteX234" fmla="*/ 1021466 w 4733969"/>
              <a:gd name="connsiteY234" fmla="*/ 1229688 h 3041264"/>
              <a:gd name="connsiteX235" fmla="*/ 961081 w 4733969"/>
              <a:gd name="connsiteY235" fmla="*/ 1203809 h 3041264"/>
              <a:gd name="connsiteX236" fmla="*/ 935202 w 4733969"/>
              <a:gd name="connsiteY236" fmla="*/ 1186556 h 3041264"/>
              <a:gd name="connsiteX237" fmla="*/ 866191 w 4733969"/>
              <a:gd name="connsiteY237" fmla="*/ 1152050 h 3041264"/>
              <a:gd name="connsiteX238" fmla="*/ 762674 w 4733969"/>
              <a:gd name="connsiteY238" fmla="*/ 1065786 h 3041264"/>
              <a:gd name="connsiteX239" fmla="*/ 676410 w 4733969"/>
              <a:gd name="connsiteY239" fmla="*/ 1005401 h 3041264"/>
              <a:gd name="connsiteX240" fmla="*/ 616025 w 4733969"/>
              <a:gd name="connsiteY240" fmla="*/ 962269 h 3041264"/>
              <a:gd name="connsiteX241" fmla="*/ 547013 w 4733969"/>
              <a:gd name="connsiteY241" fmla="*/ 893258 h 3041264"/>
              <a:gd name="connsiteX242" fmla="*/ 521134 w 4733969"/>
              <a:gd name="connsiteY242" fmla="*/ 867379 h 3041264"/>
              <a:gd name="connsiteX243" fmla="*/ 493021 w 4733969"/>
              <a:gd name="connsiteY243" fmla="*/ 846387 h 3041264"/>
              <a:gd name="connsiteX244" fmla="*/ 482171 w 4733969"/>
              <a:gd name="connsiteY244" fmla="*/ 838397 h 3041264"/>
              <a:gd name="connsiteX245" fmla="*/ 484642 w 4733969"/>
              <a:gd name="connsiteY245" fmla="*/ 840155 h 3041264"/>
              <a:gd name="connsiteX246" fmla="*/ 460749 w 4733969"/>
              <a:gd name="connsiteY246" fmla="*/ 815620 h 3041264"/>
              <a:gd name="connsiteX247" fmla="*/ 400364 w 4733969"/>
              <a:gd name="connsiteY247" fmla="*/ 772488 h 3041264"/>
              <a:gd name="connsiteX248" fmla="*/ 296847 w 4733969"/>
              <a:gd name="connsiteY248" fmla="*/ 694850 h 3041264"/>
              <a:gd name="connsiteX249" fmla="*/ 245089 w 4733969"/>
              <a:gd name="connsiteY249" fmla="*/ 625839 h 3041264"/>
              <a:gd name="connsiteX250" fmla="*/ 184704 w 4733969"/>
              <a:gd name="connsiteY250" fmla="*/ 470564 h 3041264"/>
              <a:gd name="connsiteX251" fmla="*/ 201957 w 4733969"/>
              <a:gd name="connsiteY251" fmla="*/ 410179 h 3041264"/>
              <a:gd name="connsiteX252" fmla="*/ 201856 w 4733969"/>
              <a:gd name="connsiteY252" fmla="*/ 394117 h 3041264"/>
              <a:gd name="connsiteX253" fmla="*/ 184704 w 4733969"/>
              <a:gd name="connsiteY253" fmla="*/ 380548 h 3041264"/>
              <a:gd name="connsiteX254" fmla="*/ 17006 w 4733969"/>
              <a:gd name="connsiteY254" fmla="*/ 281212 h 3041264"/>
              <a:gd name="connsiteX255" fmla="*/ 0 w 4733969"/>
              <a:gd name="connsiteY255" fmla="*/ 267495 h 3041264"/>
              <a:gd name="connsiteX256" fmla="*/ 14680 w 4733969"/>
              <a:gd name="connsiteY256" fmla="*/ 245615 h 3041264"/>
              <a:gd name="connsiteX257" fmla="*/ 86472 w 4733969"/>
              <a:gd name="connsiteY257" fmla="*/ 188269 h 3041264"/>
              <a:gd name="connsiteX258" fmla="*/ 102737 w 4733969"/>
              <a:gd name="connsiteY258" fmla="*/ 173133 h 3041264"/>
              <a:gd name="connsiteX259" fmla="*/ 126361 w 4733969"/>
              <a:gd name="connsiteY259" fmla="*/ 161240 h 3041264"/>
              <a:gd name="connsiteX260" fmla="*/ 141658 w 4733969"/>
              <a:gd name="connsiteY260" fmla="*/ 159620 h 3041264"/>
              <a:gd name="connsiteX261" fmla="*/ 164506 w 4733969"/>
              <a:gd name="connsiteY261" fmla="*/ 158541 h 3041264"/>
              <a:gd name="connsiteX262" fmla="*/ 185032 w 4733969"/>
              <a:gd name="connsiteY262" fmla="*/ 154578 h 3041264"/>
              <a:gd name="connsiteX263" fmla="*/ 175351 w 4733969"/>
              <a:gd name="connsiteY263" fmla="*/ 148449 h 3041264"/>
              <a:gd name="connsiteX264" fmla="*/ 176706 w 4733969"/>
              <a:gd name="connsiteY264" fmla="*/ 129529 h 3041264"/>
              <a:gd name="connsiteX265" fmla="*/ 202073 w 4733969"/>
              <a:gd name="connsiteY265" fmla="*/ 128629 h 3041264"/>
              <a:gd name="connsiteX266" fmla="*/ 212337 w 4733969"/>
              <a:gd name="connsiteY266" fmla="*/ 126648 h 3041264"/>
              <a:gd name="connsiteX267" fmla="*/ 242544 w 4733969"/>
              <a:gd name="connsiteY267" fmla="*/ 93492 h 3041264"/>
              <a:gd name="connsiteX268" fmla="*/ 252807 w 4733969"/>
              <a:gd name="connsiteY268" fmla="*/ 91510 h 3041264"/>
              <a:gd name="connsiteX269" fmla="*/ 292115 w 4733969"/>
              <a:gd name="connsiteY269" fmla="*/ 72591 h 3041264"/>
              <a:gd name="connsiteX270" fmla="*/ 349238 w 4733969"/>
              <a:gd name="connsiteY270" fmla="*/ 52231 h 3041264"/>
              <a:gd name="connsiteX271" fmla="*/ 393386 w 4733969"/>
              <a:gd name="connsiteY271" fmla="*/ 36377 h 3041264"/>
              <a:gd name="connsiteX272" fmla="*/ 437342 w 4733969"/>
              <a:gd name="connsiteY272" fmla="*/ 23226 h 3041264"/>
              <a:gd name="connsiteX273" fmla="*/ 498918 w 4733969"/>
              <a:gd name="connsiteY273" fmla="*/ 11336 h 3041264"/>
              <a:gd name="connsiteX274" fmla="*/ 554879 w 4733969"/>
              <a:gd name="connsiteY274" fmla="*/ 7196 h 3041264"/>
              <a:gd name="connsiteX275" fmla="*/ 564755 w 4733969"/>
              <a:gd name="connsiteY275" fmla="*/ 10620 h 3041264"/>
              <a:gd name="connsiteX276" fmla="*/ 637366 w 4733969"/>
              <a:gd name="connsiteY276" fmla="*/ 21258 h 3041264"/>
              <a:gd name="connsiteX277" fmla="*/ 719857 w 4733969"/>
              <a:gd name="connsiteY277" fmla="*/ 0 h 3041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4733969" h="3041264">
                <a:moveTo>
                  <a:pt x="1810319" y="1669732"/>
                </a:moveTo>
                <a:lnTo>
                  <a:pt x="1816938" y="1673495"/>
                </a:lnTo>
                <a:cubicBezTo>
                  <a:pt x="1821972" y="1673856"/>
                  <a:pt x="1838818" y="1685931"/>
                  <a:pt x="1852953" y="1700530"/>
                </a:cubicBezTo>
                <a:cubicBezTo>
                  <a:pt x="1869798" y="1712605"/>
                  <a:pt x="1893615" y="1733330"/>
                  <a:pt x="1907944" y="1745226"/>
                </a:cubicBezTo>
                <a:cubicBezTo>
                  <a:pt x="1915205" y="1749822"/>
                  <a:pt x="1922273" y="1757120"/>
                  <a:pt x="1927743" y="1764644"/>
                </a:cubicBezTo>
                <a:lnTo>
                  <a:pt x="1930527" y="1770305"/>
                </a:lnTo>
                <a:lnTo>
                  <a:pt x="1918613" y="1760774"/>
                </a:lnTo>
                <a:cubicBezTo>
                  <a:pt x="1886519" y="1735812"/>
                  <a:pt x="1888349" y="1737723"/>
                  <a:pt x="1858228" y="1717642"/>
                </a:cubicBezTo>
                <a:cubicBezTo>
                  <a:pt x="1823722" y="1665884"/>
                  <a:pt x="1861103" y="1714767"/>
                  <a:pt x="1815096" y="1674510"/>
                </a:cubicBezTo>
                <a:close/>
                <a:moveTo>
                  <a:pt x="1776084" y="1635498"/>
                </a:moveTo>
                <a:lnTo>
                  <a:pt x="1781505" y="1638352"/>
                </a:lnTo>
                <a:cubicBezTo>
                  <a:pt x="1791572" y="1639074"/>
                  <a:pt x="1798738" y="1645021"/>
                  <a:pt x="1802997" y="1656194"/>
                </a:cubicBezTo>
                <a:lnTo>
                  <a:pt x="1808165" y="1667579"/>
                </a:lnTo>
                <a:close/>
                <a:moveTo>
                  <a:pt x="479864" y="836756"/>
                </a:moveTo>
                <a:cubicBezTo>
                  <a:pt x="478967" y="836093"/>
                  <a:pt x="479050" y="836122"/>
                  <a:pt x="480961" y="837506"/>
                </a:cubicBezTo>
                <a:lnTo>
                  <a:pt x="482171" y="838397"/>
                </a:lnTo>
                <a:close/>
                <a:moveTo>
                  <a:pt x="719857" y="0"/>
                </a:moveTo>
                <a:cubicBezTo>
                  <a:pt x="724891" y="361"/>
                  <a:pt x="737284" y="3965"/>
                  <a:pt x="744641" y="7211"/>
                </a:cubicBezTo>
                <a:cubicBezTo>
                  <a:pt x="756840" y="13518"/>
                  <a:pt x="756646" y="16221"/>
                  <a:pt x="744061" y="15319"/>
                </a:cubicBezTo>
                <a:cubicBezTo>
                  <a:pt x="733991" y="14597"/>
                  <a:pt x="733797" y="17301"/>
                  <a:pt x="743285" y="26132"/>
                </a:cubicBezTo>
                <a:cubicBezTo>
                  <a:pt x="750062" y="37486"/>
                  <a:pt x="762648" y="38388"/>
                  <a:pt x="780657" y="34244"/>
                </a:cubicBezTo>
                <a:cubicBezTo>
                  <a:pt x="819190" y="26137"/>
                  <a:pt x="925108" y="31012"/>
                  <a:pt x="929369" y="42184"/>
                </a:cubicBezTo>
                <a:cubicBezTo>
                  <a:pt x="931304" y="50475"/>
                  <a:pt x="944084" y="48673"/>
                  <a:pt x="970031" y="39664"/>
                </a:cubicBezTo>
                <a:cubicBezTo>
                  <a:pt x="990944" y="30295"/>
                  <a:pt x="1008757" y="28855"/>
                  <a:pt x="1010887" y="34442"/>
                </a:cubicBezTo>
                <a:cubicBezTo>
                  <a:pt x="1015535" y="40209"/>
                  <a:pt x="1023086" y="40749"/>
                  <a:pt x="1028316" y="38408"/>
                </a:cubicBezTo>
                <a:cubicBezTo>
                  <a:pt x="1036061" y="36246"/>
                  <a:pt x="1038385" y="39129"/>
                  <a:pt x="1033156" y="41471"/>
                </a:cubicBezTo>
                <a:cubicBezTo>
                  <a:pt x="1022118" y="54265"/>
                  <a:pt x="1105961" y="84727"/>
                  <a:pt x="1141590" y="81846"/>
                </a:cubicBezTo>
                <a:cubicBezTo>
                  <a:pt x="1164633" y="78063"/>
                  <a:pt x="1171990" y="81307"/>
                  <a:pt x="1168893" y="89237"/>
                </a:cubicBezTo>
                <a:cubicBezTo>
                  <a:pt x="1165988" y="94462"/>
                  <a:pt x="1172957" y="103113"/>
                  <a:pt x="1185544" y="104015"/>
                </a:cubicBezTo>
                <a:cubicBezTo>
                  <a:pt x="1197937" y="107620"/>
                  <a:pt x="1207618" y="113748"/>
                  <a:pt x="1209942" y="116631"/>
                </a:cubicBezTo>
                <a:cubicBezTo>
                  <a:pt x="1214783" y="119695"/>
                  <a:pt x="1236857" y="129428"/>
                  <a:pt x="1258738" y="141865"/>
                </a:cubicBezTo>
                <a:cubicBezTo>
                  <a:pt x="1283329" y="151778"/>
                  <a:pt x="1302691" y="164033"/>
                  <a:pt x="1302499" y="166737"/>
                </a:cubicBezTo>
                <a:cubicBezTo>
                  <a:pt x="1302110" y="172142"/>
                  <a:pt x="1314502" y="175748"/>
                  <a:pt x="1327089" y="176650"/>
                </a:cubicBezTo>
                <a:cubicBezTo>
                  <a:pt x="1347226" y="178093"/>
                  <a:pt x="1352068" y="181157"/>
                  <a:pt x="1346451" y="188905"/>
                </a:cubicBezTo>
                <a:cubicBezTo>
                  <a:pt x="1341030" y="193951"/>
                  <a:pt x="1343354" y="196834"/>
                  <a:pt x="1356327" y="192330"/>
                </a:cubicBezTo>
                <a:cubicBezTo>
                  <a:pt x="1364073" y="190168"/>
                  <a:pt x="1381499" y="194134"/>
                  <a:pt x="1393504" y="203145"/>
                </a:cubicBezTo>
                <a:cubicBezTo>
                  <a:pt x="1405510" y="212156"/>
                  <a:pt x="1415385" y="215581"/>
                  <a:pt x="1415771" y="210175"/>
                </a:cubicBezTo>
                <a:cubicBezTo>
                  <a:pt x="1415966" y="207472"/>
                  <a:pt x="1425648" y="213600"/>
                  <a:pt x="1437652" y="222612"/>
                </a:cubicBezTo>
                <a:cubicBezTo>
                  <a:pt x="1447141" y="231441"/>
                  <a:pt x="1461663" y="240633"/>
                  <a:pt x="1464374" y="238111"/>
                </a:cubicBezTo>
                <a:cubicBezTo>
                  <a:pt x="1482188" y="236670"/>
                  <a:pt x="1518978" y="252892"/>
                  <a:pt x="1518203" y="263705"/>
                </a:cubicBezTo>
                <a:cubicBezTo>
                  <a:pt x="1517816" y="269111"/>
                  <a:pt x="1520139" y="271994"/>
                  <a:pt x="1527885" y="269832"/>
                </a:cubicBezTo>
                <a:cubicBezTo>
                  <a:pt x="1533114" y="267490"/>
                  <a:pt x="1564869" y="283351"/>
                  <a:pt x="1596431" y="301914"/>
                </a:cubicBezTo>
                <a:cubicBezTo>
                  <a:pt x="1630510" y="320658"/>
                  <a:pt x="1662266" y="336519"/>
                  <a:pt x="1667300" y="336881"/>
                </a:cubicBezTo>
                <a:cubicBezTo>
                  <a:pt x="1674853" y="337421"/>
                  <a:pt x="1679692" y="340486"/>
                  <a:pt x="1679305" y="345891"/>
                </a:cubicBezTo>
                <a:cubicBezTo>
                  <a:pt x="1679112" y="348595"/>
                  <a:pt x="1691310" y="354903"/>
                  <a:pt x="1706220" y="358689"/>
                </a:cubicBezTo>
                <a:cubicBezTo>
                  <a:pt x="1718419" y="364997"/>
                  <a:pt x="1755015" y="383921"/>
                  <a:pt x="1786576" y="402484"/>
                </a:cubicBezTo>
                <a:cubicBezTo>
                  <a:pt x="1829949" y="432764"/>
                  <a:pt x="1837115" y="438711"/>
                  <a:pt x="1821624" y="443034"/>
                </a:cubicBezTo>
                <a:cubicBezTo>
                  <a:pt x="1811167" y="447719"/>
                  <a:pt x="1813685" y="447899"/>
                  <a:pt x="1831499" y="446460"/>
                </a:cubicBezTo>
                <a:cubicBezTo>
                  <a:pt x="1851830" y="445200"/>
                  <a:pt x="1871581" y="452049"/>
                  <a:pt x="1900433" y="473135"/>
                </a:cubicBezTo>
                <a:cubicBezTo>
                  <a:pt x="1922119" y="488274"/>
                  <a:pt x="1944192" y="498007"/>
                  <a:pt x="1946904" y="495485"/>
                </a:cubicBezTo>
                <a:cubicBezTo>
                  <a:pt x="1952132" y="493143"/>
                  <a:pt x="1956972" y="496207"/>
                  <a:pt x="1958908" y="504495"/>
                </a:cubicBezTo>
                <a:cubicBezTo>
                  <a:pt x="1963362" y="512966"/>
                  <a:pt x="1972850" y="521797"/>
                  <a:pt x="1980402" y="522338"/>
                </a:cubicBezTo>
                <a:cubicBezTo>
                  <a:pt x="1990470" y="523061"/>
                  <a:pt x="2010027" y="532612"/>
                  <a:pt x="2029391" y="544867"/>
                </a:cubicBezTo>
                <a:cubicBezTo>
                  <a:pt x="2060565" y="568838"/>
                  <a:pt x="2094838" y="584879"/>
                  <a:pt x="2107617" y="583078"/>
                </a:cubicBezTo>
                <a:cubicBezTo>
                  <a:pt x="2112651" y="583439"/>
                  <a:pt x="2114975" y="586323"/>
                  <a:pt x="2114394" y="594431"/>
                </a:cubicBezTo>
                <a:cubicBezTo>
                  <a:pt x="2113813" y="602541"/>
                  <a:pt x="2120977" y="608489"/>
                  <a:pt x="2131048" y="609211"/>
                </a:cubicBezTo>
                <a:cubicBezTo>
                  <a:pt x="2138598" y="609752"/>
                  <a:pt x="2145956" y="612995"/>
                  <a:pt x="2145762" y="615698"/>
                </a:cubicBezTo>
                <a:cubicBezTo>
                  <a:pt x="2145376" y="621106"/>
                  <a:pt x="2169579" y="636425"/>
                  <a:pt x="2201335" y="652284"/>
                </a:cubicBezTo>
                <a:cubicBezTo>
                  <a:pt x="2233091" y="668146"/>
                  <a:pt x="2257294" y="683465"/>
                  <a:pt x="2257101" y="686169"/>
                </a:cubicBezTo>
                <a:cubicBezTo>
                  <a:pt x="2256713" y="691574"/>
                  <a:pt x="2261553" y="694638"/>
                  <a:pt x="2269106" y="695180"/>
                </a:cubicBezTo>
                <a:cubicBezTo>
                  <a:pt x="2276657" y="695720"/>
                  <a:pt x="2298536" y="708156"/>
                  <a:pt x="2317707" y="723115"/>
                </a:cubicBezTo>
                <a:cubicBezTo>
                  <a:pt x="2336682" y="740777"/>
                  <a:pt x="2353528" y="752852"/>
                  <a:pt x="2358563" y="753213"/>
                </a:cubicBezTo>
                <a:cubicBezTo>
                  <a:pt x="2363597" y="753574"/>
                  <a:pt x="2363211" y="758981"/>
                  <a:pt x="2360112" y="766910"/>
                </a:cubicBezTo>
                <a:cubicBezTo>
                  <a:pt x="2354495" y="774659"/>
                  <a:pt x="2356819" y="777542"/>
                  <a:pt x="2364757" y="772676"/>
                </a:cubicBezTo>
                <a:cubicBezTo>
                  <a:pt x="2380250" y="768352"/>
                  <a:pt x="2441631" y="794488"/>
                  <a:pt x="2472612" y="821160"/>
                </a:cubicBezTo>
                <a:cubicBezTo>
                  <a:pt x="2484616" y="830172"/>
                  <a:pt x="2496622" y="839183"/>
                  <a:pt x="2501657" y="839544"/>
                </a:cubicBezTo>
                <a:cubicBezTo>
                  <a:pt x="2509208" y="840085"/>
                  <a:pt x="2521212" y="849096"/>
                  <a:pt x="2533025" y="860811"/>
                </a:cubicBezTo>
                <a:cubicBezTo>
                  <a:pt x="2544836" y="872526"/>
                  <a:pt x="2571556" y="888025"/>
                  <a:pt x="2593437" y="900461"/>
                </a:cubicBezTo>
                <a:cubicBezTo>
                  <a:pt x="2615511" y="910194"/>
                  <a:pt x="2644362" y="931281"/>
                  <a:pt x="2661208" y="943356"/>
                </a:cubicBezTo>
                <a:cubicBezTo>
                  <a:pt x="2675342" y="957954"/>
                  <a:pt x="2692383" y="967326"/>
                  <a:pt x="2695093" y="964804"/>
                </a:cubicBezTo>
                <a:cubicBezTo>
                  <a:pt x="2697610" y="964984"/>
                  <a:pt x="2729172" y="983548"/>
                  <a:pt x="2767705" y="1010762"/>
                </a:cubicBezTo>
                <a:cubicBezTo>
                  <a:pt x="2803720" y="1037796"/>
                  <a:pt x="2842640" y="1059604"/>
                  <a:pt x="2852709" y="1060326"/>
                </a:cubicBezTo>
                <a:cubicBezTo>
                  <a:pt x="2865296" y="1061229"/>
                  <a:pt x="2872460" y="1067175"/>
                  <a:pt x="2871878" y="1075284"/>
                </a:cubicBezTo>
                <a:cubicBezTo>
                  <a:pt x="2871297" y="1083394"/>
                  <a:pt x="2878654" y="1086638"/>
                  <a:pt x="2886401" y="1084475"/>
                </a:cubicBezTo>
                <a:cubicBezTo>
                  <a:pt x="2896663" y="1082494"/>
                  <a:pt x="2904021" y="1085739"/>
                  <a:pt x="2903633" y="1091145"/>
                </a:cubicBezTo>
                <a:cubicBezTo>
                  <a:pt x="2903052" y="1099255"/>
                  <a:pt x="2919898" y="1111330"/>
                  <a:pt x="2941973" y="1121062"/>
                </a:cubicBezTo>
                <a:cubicBezTo>
                  <a:pt x="2966370" y="1133678"/>
                  <a:pt x="2988057" y="1148818"/>
                  <a:pt x="2996963" y="1165758"/>
                </a:cubicBezTo>
                <a:cubicBezTo>
                  <a:pt x="3005869" y="1182699"/>
                  <a:pt x="3012840" y="1191349"/>
                  <a:pt x="3013035" y="1188645"/>
                </a:cubicBezTo>
                <a:cubicBezTo>
                  <a:pt x="3013422" y="1183240"/>
                  <a:pt x="3023297" y="1186664"/>
                  <a:pt x="3035302" y="1195676"/>
                </a:cubicBezTo>
                <a:cubicBezTo>
                  <a:pt x="3047306" y="1204687"/>
                  <a:pt x="3067057" y="1211536"/>
                  <a:pt x="3077127" y="1212257"/>
                </a:cubicBezTo>
                <a:cubicBezTo>
                  <a:pt x="3087196" y="1212980"/>
                  <a:pt x="3092036" y="1216043"/>
                  <a:pt x="3089131" y="1221268"/>
                </a:cubicBezTo>
                <a:cubicBezTo>
                  <a:pt x="3083710" y="1226315"/>
                  <a:pt x="3088551" y="1229378"/>
                  <a:pt x="3098619" y="1230100"/>
                </a:cubicBezTo>
                <a:cubicBezTo>
                  <a:pt x="3106172" y="1230641"/>
                  <a:pt x="3123210" y="1240014"/>
                  <a:pt x="3135215" y="1249025"/>
                </a:cubicBezTo>
                <a:cubicBezTo>
                  <a:pt x="3144510" y="1260559"/>
                  <a:pt x="3156515" y="1269570"/>
                  <a:pt x="3159032" y="1269751"/>
                </a:cubicBezTo>
                <a:cubicBezTo>
                  <a:pt x="3161550" y="1269931"/>
                  <a:pt x="3161550" y="1269931"/>
                  <a:pt x="3166390" y="1272995"/>
                </a:cubicBezTo>
                <a:lnTo>
                  <a:pt x="3149932" y="1255513"/>
                </a:lnTo>
                <a:cubicBezTo>
                  <a:pt x="3126309" y="1232085"/>
                  <a:pt x="3117403" y="1215144"/>
                  <a:pt x="3123211" y="1204693"/>
                </a:cubicBezTo>
                <a:cubicBezTo>
                  <a:pt x="3129215" y="1191538"/>
                  <a:pt x="3126891" y="1188655"/>
                  <a:pt x="3113917" y="1193159"/>
                </a:cubicBezTo>
                <a:cubicBezTo>
                  <a:pt x="3103655" y="1195140"/>
                  <a:pt x="3091262" y="1191535"/>
                  <a:pt x="3087003" y="1180362"/>
                </a:cubicBezTo>
                <a:cubicBezTo>
                  <a:pt x="3082549" y="1171891"/>
                  <a:pt x="3054280" y="1142696"/>
                  <a:pt x="3028141" y="1119087"/>
                </a:cubicBezTo>
                <a:cubicBezTo>
                  <a:pt x="2990189" y="1083763"/>
                  <a:pt x="2976440" y="1063759"/>
                  <a:pt x="2982251" y="1053308"/>
                </a:cubicBezTo>
                <a:cubicBezTo>
                  <a:pt x="2988254" y="1040153"/>
                  <a:pt x="2983413" y="1037089"/>
                  <a:pt x="2963274" y="1035646"/>
                </a:cubicBezTo>
                <a:cubicBezTo>
                  <a:pt x="2950689" y="1034743"/>
                  <a:pt x="2938490" y="1028435"/>
                  <a:pt x="2938878" y="1023029"/>
                </a:cubicBezTo>
                <a:cubicBezTo>
                  <a:pt x="2939458" y="1014920"/>
                  <a:pt x="2936941" y="1014739"/>
                  <a:pt x="2926291" y="1022127"/>
                </a:cubicBezTo>
                <a:cubicBezTo>
                  <a:pt x="2907701" y="1034380"/>
                  <a:pt x="2874977" y="1032035"/>
                  <a:pt x="2861230" y="1012031"/>
                </a:cubicBezTo>
                <a:cubicBezTo>
                  <a:pt x="2840125" y="988781"/>
                  <a:pt x="2845740" y="981033"/>
                  <a:pt x="2872268" y="999236"/>
                </a:cubicBezTo>
                <a:cubicBezTo>
                  <a:pt x="2906152" y="1020684"/>
                  <a:pt x="2916997" y="1010595"/>
                  <a:pt x="2891051" y="984281"/>
                </a:cubicBezTo>
                <a:cubicBezTo>
                  <a:pt x="2877110" y="966980"/>
                  <a:pt x="2869751" y="963735"/>
                  <a:pt x="2866847" y="968961"/>
                </a:cubicBezTo>
                <a:cubicBezTo>
                  <a:pt x="2861231" y="976710"/>
                  <a:pt x="2861424" y="974006"/>
                  <a:pt x="2859489" y="965717"/>
                </a:cubicBezTo>
                <a:cubicBezTo>
                  <a:pt x="2860845" y="946795"/>
                  <a:pt x="2829090" y="895614"/>
                  <a:pt x="2818634" y="900298"/>
                </a:cubicBezTo>
                <a:cubicBezTo>
                  <a:pt x="2814568" y="904082"/>
                  <a:pt x="2800239" y="892187"/>
                  <a:pt x="2787072" y="877319"/>
                </a:cubicBezTo>
                <a:lnTo>
                  <a:pt x="2784224" y="873574"/>
                </a:lnTo>
                <a:lnTo>
                  <a:pt x="2815760" y="889506"/>
                </a:lnTo>
                <a:cubicBezTo>
                  <a:pt x="2837818" y="904212"/>
                  <a:pt x="2854767" y="925587"/>
                  <a:pt x="2876145" y="941265"/>
                </a:cubicBezTo>
                <a:cubicBezTo>
                  <a:pt x="2898020" y="957307"/>
                  <a:pt x="2923317" y="968305"/>
                  <a:pt x="2945156" y="984397"/>
                </a:cubicBezTo>
                <a:cubicBezTo>
                  <a:pt x="3031967" y="1048363"/>
                  <a:pt x="3030513" y="1064758"/>
                  <a:pt x="3117685" y="1113793"/>
                </a:cubicBezTo>
                <a:cubicBezTo>
                  <a:pt x="3136772" y="1124529"/>
                  <a:pt x="3157942" y="1131046"/>
                  <a:pt x="3178070" y="1139672"/>
                </a:cubicBezTo>
                <a:cubicBezTo>
                  <a:pt x="3209700" y="1177053"/>
                  <a:pt x="3235781" y="1219949"/>
                  <a:pt x="3272960" y="1251816"/>
                </a:cubicBezTo>
                <a:cubicBezTo>
                  <a:pt x="3293088" y="1269069"/>
                  <a:pt x="3313803" y="1285660"/>
                  <a:pt x="3333345" y="1303574"/>
                </a:cubicBezTo>
                <a:cubicBezTo>
                  <a:pt x="3348333" y="1317313"/>
                  <a:pt x="3360857" y="1333689"/>
                  <a:pt x="3376477" y="1346706"/>
                </a:cubicBezTo>
                <a:cubicBezTo>
                  <a:pt x="3395480" y="1362541"/>
                  <a:pt x="3417547" y="1374386"/>
                  <a:pt x="3436862" y="1389838"/>
                </a:cubicBezTo>
                <a:cubicBezTo>
                  <a:pt x="3460731" y="1408933"/>
                  <a:pt x="3482004" y="1431128"/>
                  <a:pt x="3505873" y="1450223"/>
                </a:cubicBezTo>
                <a:cubicBezTo>
                  <a:pt x="3568799" y="1500564"/>
                  <a:pt x="3578595" y="1497279"/>
                  <a:pt x="3652522" y="1545114"/>
                </a:cubicBezTo>
                <a:cubicBezTo>
                  <a:pt x="3673289" y="1558552"/>
                  <a:pt x="3691875" y="1575226"/>
                  <a:pt x="3712907" y="1588246"/>
                </a:cubicBezTo>
                <a:cubicBezTo>
                  <a:pt x="3793414" y="1638083"/>
                  <a:pt x="3835267" y="1656361"/>
                  <a:pt x="3911315" y="1700389"/>
                </a:cubicBezTo>
                <a:cubicBezTo>
                  <a:pt x="3940336" y="1717191"/>
                  <a:pt x="3968558" y="1735346"/>
                  <a:pt x="3997579" y="1752148"/>
                </a:cubicBezTo>
                <a:cubicBezTo>
                  <a:pt x="4023200" y="1766981"/>
                  <a:pt x="4053090" y="1775612"/>
                  <a:pt x="4075217" y="1795280"/>
                </a:cubicBezTo>
                <a:cubicBezTo>
                  <a:pt x="4101096" y="1818284"/>
                  <a:pt x="4124489" y="1844435"/>
                  <a:pt x="4152855" y="1864291"/>
                </a:cubicBezTo>
                <a:cubicBezTo>
                  <a:pt x="4211036" y="1905017"/>
                  <a:pt x="4278553" y="1932069"/>
                  <a:pt x="4334009" y="1976434"/>
                </a:cubicBezTo>
                <a:cubicBezTo>
                  <a:pt x="4362764" y="1999438"/>
                  <a:pt x="4390105" y="2024329"/>
                  <a:pt x="4420273" y="2045446"/>
                </a:cubicBezTo>
                <a:cubicBezTo>
                  <a:pt x="4644483" y="2202392"/>
                  <a:pt x="4375428" y="1995881"/>
                  <a:pt x="4584175" y="2148963"/>
                </a:cubicBezTo>
                <a:cubicBezTo>
                  <a:pt x="4662761" y="2206593"/>
                  <a:pt x="4613769" y="2180936"/>
                  <a:pt x="4696319" y="2252480"/>
                </a:cubicBezTo>
                <a:lnTo>
                  <a:pt x="4730135" y="2277842"/>
                </a:lnTo>
                <a:lnTo>
                  <a:pt x="4729971" y="2280128"/>
                </a:lnTo>
                <a:cubicBezTo>
                  <a:pt x="4729148" y="2282786"/>
                  <a:pt x="4727781" y="2284216"/>
                  <a:pt x="4725893" y="2284080"/>
                </a:cubicBezTo>
                <a:cubicBezTo>
                  <a:pt x="4720859" y="2283720"/>
                  <a:pt x="4715435" y="2288765"/>
                  <a:pt x="4715049" y="2294171"/>
                </a:cubicBezTo>
                <a:cubicBezTo>
                  <a:pt x="4714466" y="2302281"/>
                  <a:pt x="4719308" y="2305344"/>
                  <a:pt x="4724538" y="2303003"/>
                </a:cubicBezTo>
                <a:cubicBezTo>
                  <a:pt x="4734993" y="2298318"/>
                  <a:pt x="4735961" y="2320123"/>
                  <a:pt x="4731311" y="2384997"/>
                </a:cubicBezTo>
                <a:cubicBezTo>
                  <a:pt x="4730148" y="2401216"/>
                  <a:pt x="4724146" y="2414371"/>
                  <a:pt x="4713689" y="2419055"/>
                </a:cubicBezTo>
                <a:cubicBezTo>
                  <a:pt x="4719497" y="2443925"/>
                  <a:pt x="4720659" y="2463027"/>
                  <a:pt x="4713108" y="2462486"/>
                </a:cubicBezTo>
                <a:cubicBezTo>
                  <a:pt x="4708073" y="2462125"/>
                  <a:pt x="4702650" y="2467170"/>
                  <a:pt x="4702068" y="2475280"/>
                </a:cubicBezTo>
                <a:cubicBezTo>
                  <a:pt x="4701682" y="2480687"/>
                  <a:pt x="4706522" y="2483750"/>
                  <a:pt x="4711751" y="2481407"/>
                </a:cubicBezTo>
                <a:cubicBezTo>
                  <a:pt x="4722208" y="2476723"/>
                  <a:pt x="4723176" y="2498528"/>
                  <a:pt x="4718525" y="2563402"/>
                </a:cubicBezTo>
                <a:cubicBezTo>
                  <a:pt x="4717364" y="2579622"/>
                  <a:pt x="4711167" y="2595479"/>
                  <a:pt x="4700904" y="2597460"/>
                </a:cubicBezTo>
                <a:cubicBezTo>
                  <a:pt x="4690448" y="2602146"/>
                  <a:pt x="4682313" y="2609713"/>
                  <a:pt x="4681733" y="2617823"/>
                </a:cubicBezTo>
                <a:cubicBezTo>
                  <a:pt x="4681346" y="2623229"/>
                  <a:pt x="4678441" y="2628454"/>
                  <a:pt x="4670890" y="2627913"/>
                </a:cubicBezTo>
                <a:cubicBezTo>
                  <a:pt x="4665855" y="2627552"/>
                  <a:pt x="4662370" y="2640888"/>
                  <a:pt x="4661401" y="2654404"/>
                </a:cubicBezTo>
                <a:cubicBezTo>
                  <a:pt x="4656365" y="2689363"/>
                  <a:pt x="4644552" y="2712970"/>
                  <a:pt x="4614732" y="2740720"/>
                </a:cubicBezTo>
                <a:cubicBezTo>
                  <a:pt x="4598660" y="2753154"/>
                  <a:pt x="4586460" y="2782166"/>
                  <a:pt x="4579489" y="2808837"/>
                </a:cubicBezTo>
                <a:cubicBezTo>
                  <a:pt x="4571160" y="2854428"/>
                  <a:pt x="4541341" y="2882177"/>
                  <a:pt x="4508616" y="2879833"/>
                </a:cubicBezTo>
                <a:cubicBezTo>
                  <a:pt x="4496031" y="2878931"/>
                  <a:pt x="4441423" y="2934792"/>
                  <a:pt x="4429224" y="2963804"/>
                </a:cubicBezTo>
                <a:cubicBezTo>
                  <a:pt x="4416829" y="2995520"/>
                  <a:pt x="4397466" y="3018585"/>
                  <a:pt x="4384879" y="3017683"/>
                </a:cubicBezTo>
                <a:cubicBezTo>
                  <a:pt x="4377327" y="3017142"/>
                  <a:pt x="4361837" y="3021464"/>
                  <a:pt x="4348476" y="3031376"/>
                </a:cubicBezTo>
                <a:cubicBezTo>
                  <a:pt x="4337825" y="3038763"/>
                  <a:pt x="4324852" y="3043267"/>
                  <a:pt x="4322528" y="3040384"/>
                </a:cubicBezTo>
                <a:cubicBezTo>
                  <a:pt x="4320205" y="3037500"/>
                  <a:pt x="4302778" y="3033535"/>
                  <a:pt x="4287866" y="3029749"/>
                </a:cubicBezTo>
                <a:cubicBezTo>
                  <a:pt x="4270439" y="3025783"/>
                  <a:pt x="4250497" y="3021637"/>
                  <a:pt x="4240621" y="3018212"/>
                </a:cubicBezTo>
                <a:cubicBezTo>
                  <a:pt x="4230746" y="3014788"/>
                  <a:pt x="4220483" y="3016769"/>
                  <a:pt x="4217385" y="3024698"/>
                </a:cubicBezTo>
                <a:cubicBezTo>
                  <a:pt x="4208864" y="3037672"/>
                  <a:pt x="4095976" y="3024148"/>
                  <a:pt x="4074482" y="3006306"/>
                </a:cubicBezTo>
                <a:cubicBezTo>
                  <a:pt x="4064802" y="3000178"/>
                  <a:pt x="4045244" y="2990625"/>
                  <a:pt x="4030335" y="2986840"/>
                </a:cubicBezTo>
                <a:cubicBezTo>
                  <a:pt x="4015425" y="2983054"/>
                  <a:pt x="4003421" y="2974043"/>
                  <a:pt x="4003808" y="2968637"/>
                </a:cubicBezTo>
                <a:cubicBezTo>
                  <a:pt x="4004196" y="2963231"/>
                  <a:pt x="4001678" y="2963050"/>
                  <a:pt x="3993740" y="2967915"/>
                </a:cubicBezTo>
                <a:cubicBezTo>
                  <a:pt x="3988123" y="2975664"/>
                  <a:pt x="3968567" y="2966111"/>
                  <a:pt x="3924805" y="2941239"/>
                </a:cubicBezTo>
                <a:cubicBezTo>
                  <a:pt x="3890727" y="2922495"/>
                  <a:pt x="3861682" y="2904112"/>
                  <a:pt x="3861876" y="2901409"/>
                </a:cubicBezTo>
                <a:cubicBezTo>
                  <a:pt x="3859552" y="2898526"/>
                  <a:pt x="3852388" y="2892577"/>
                  <a:pt x="3842320" y="2891856"/>
                </a:cubicBezTo>
                <a:cubicBezTo>
                  <a:pt x="3834767" y="2891316"/>
                  <a:pt x="3827409" y="2888071"/>
                  <a:pt x="3827990" y="2879961"/>
                </a:cubicBezTo>
                <a:cubicBezTo>
                  <a:pt x="3828378" y="2874555"/>
                  <a:pt x="3818697" y="2868427"/>
                  <a:pt x="3803593" y="2867345"/>
                </a:cubicBezTo>
                <a:cubicBezTo>
                  <a:pt x="3788489" y="2866262"/>
                  <a:pt x="3768932" y="2856710"/>
                  <a:pt x="3759638" y="2845176"/>
                </a:cubicBezTo>
                <a:cubicBezTo>
                  <a:pt x="3726721" y="2810214"/>
                  <a:pt x="3636876" y="2757586"/>
                  <a:pt x="3623709" y="2764793"/>
                </a:cubicBezTo>
                <a:cubicBezTo>
                  <a:pt x="3607637" y="2777226"/>
                  <a:pt x="3583627" y="2759204"/>
                  <a:pt x="3585177" y="2737579"/>
                </a:cubicBezTo>
                <a:cubicBezTo>
                  <a:pt x="3585759" y="2729469"/>
                  <a:pt x="3578787" y="2720818"/>
                  <a:pt x="3571429" y="2717574"/>
                </a:cubicBezTo>
                <a:cubicBezTo>
                  <a:pt x="3561554" y="2714150"/>
                  <a:pt x="3556326" y="2716492"/>
                  <a:pt x="3555744" y="2724601"/>
                </a:cubicBezTo>
                <a:cubicBezTo>
                  <a:pt x="3555164" y="2732710"/>
                  <a:pt x="3547805" y="2729466"/>
                  <a:pt x="3531347" y="2711986"/>
                </a:cubicBezTo>
                <a:cubicBezTo>
                  <a:pt x="3517213" y="2697387"/>
                  <a:pt x="3505013" y="2691079"/>
                  <a:pt x="3504626" y="2696485"/>
                </a:cubicBezTo>
                <a:cubicBezTo>
                  <a:pt x="3503464" y="2712703"/>
                  <a:pt x="3445955" y="2667827"/>
                  <a:pt x="3444601" y="2651428"/>
                </a:cubicBezTo>
                <a:cubicBezTo>
                  <a:pt x="3444989" y="2646022"/>
                  <a:pt x="3440147" y="2642958"/>
                  <a:pt x="3429884" y="2644940"/>
                </a:cubicBezTo>
                <a:cubicBezTo>
                  <a:pt x="3411876" y="2649083"/>
                  <a:pt x="3383219" y="2625294"/>
                  <a:pt x="3391740" y="2612318"/>
                </a:cubicBezTo>
                <a:cubicBezTo>
                  <a:pt x="3394838" y="2604391"/>
                  <a:pt x="3387479" y="2601145"/>
                  <a:pt x="3367148" y="2602405"/>
                </a:cubicBezTo>
                <a:cubicBezTo>
                  <a:pt x="3344300" y="2603486"/>
                  <a:pt x="3327260" y="2594113"/>
                  <a:pt x="3293956" y="2564556"/>
                </a:cubicBezTo>
                <a:cubicBezTo>
                  <a:pt x="3267622" y="2543651"/>
                  <a:pt x="3233930" y="2519499"/>
                  <a:pt x="3214180" y="2512650"/>
                </a:cubicBezTo>
                <a:cubicBezTo>
                  <a:pt x="3196945" y="2505982"/>
                  <a:pt x="3182231" y="2499493"/>
                  <a:pt x="3182618" y="2494088"/>
                </a:cubicBezTo>
                <a:cubicBezTo>
                  <a:pt x="3182812" y="2491384"/>
                  <a:pt x="3175454" y="2488139"/>
                  <a:pt x="3165385" y="2487418"/>
                </a:cubicBezTo>
                <a:cubicBezTo>
                  <a:pt x="3157834" y="2486877"/>
                  <a:pt x="3150862" y="2478226"/>
                  <a:pt x="3151636" y="2467414"/>
                </a:cubicBezTo>
                <a:cubicBezTo>
                  <a:pt x="3152218" y="2459305"/>
                  <a:pt x="3150088" y="2453718"/>
                  <a:pt x="3145053" y="2453356"/>
                </a:cubicBezTo>
                <a:cubicBezTo>
                  <a:pt x="3139825" y="2455699"/>
                  <a:pt x="3125110" y="2449211"/>
                  <a:pt x="3110975" y="2434612"/>
                </a:cubicBezTo>
                <a:cubicBezTo>
                  <a:pt x="3099163" y="2422898"/>
                  <a:pt x="3082124" y="2413526"/>
                  <a:pt x="3074572" y="2412985"/>
                </a:cubicBezTo>
                <a:cubicBezTo>
                  <a:pt x="3067020" y="2412443"/>
                  <a:pt x="3057532" y="2403613"/>
                  <a:pt x="3050755" y="2392259"/>
                </a:cubicBezTo>
                <a:cubicBezTo>
                  <a:pt x="3041655" y="2378022"/>
                  <a:pt x="3044560" y="2372796"/>
                  <a:pt x="3055017" y="2368111"/>
                </a:cubicBezTo>
                <a:cubicBezTo>
                  <a:pt x="3065473" y="2363427"/>
                  <a:pt x="3060632" y="2360363"/>
                  <a:pt x="3042624" y="2364506"/>
                </a:cubicBezTo>
                <a:cubicBezTo>
                  <a:pt x="3022292" y="2365766"/>
                  <a:pt x="3007382" y="2361980"/>
                  <a:pt x="2995571" y="2350266"/>
                </a:cubicBezTo>
                <a:cubicBezTo>
                  <a:pt x="2986277" y="2338732"/>
                  <a:pt x="2964397" y="2326297"/>
                  <a:pt x="2949681" y="2319807"/>
                </a:cubicBezTo>
                <a:cubicBezTo>
                  <a:pt x="2932448" y="2313139"/>
                  <a:pt x="2920636" y="2301424"/>
                  <a:pt x="2921024" y="2296019"/>
                </a:cubicBezTo>
                <a:cubicBezTo>
                  <a:pt x="2921605" y="2287909"/>
                  <a:pt x="2909600" y="2278898"/>
                  <a:pt x="2889654" y="2274751"/>
                </a:cubicBezTo>
                <a:cubicBezTo>
                  <a:pt x="2872228" y="2270785"/>
                  <a:pt x="2857706" y="2261594"/>
                  <a:pt x="2855576" y="2256006"/>
                </a:cubicBezTo>
                <a:cubicBezTo>
                  <a:pt x="2850929" y="2250240"/>
                  <a:pt x="2843959" y="2241590"/>
                  <a:pt x="2833890" y="2240868"/>
                </a:cubicBezTo>
                <a:cubicBezTo>
                  <a:pt x="2826338" y="2240326"/>
                  <a:pt x="2821884" y="2231856"/>
                  <a:pt x="2822465" y="2223748"/>
                </a:cubicBezTo>
                <a:cubicBezTo>
                  <a:pt x="2823434" y="2210231"/>
                  <a:pt x="2818595" y="2207168"/>
                  <a:pt x="2808331" y="2209150"/>
                </a:cubicBezTo>
                <a:cubicBezTo>
                  <a:pt x="2790322" y="2213291"/>
                  <a:pt x="2757019" y="2183736"/>
                  <a:pt x="2770186" y="2176528"/>
                </a:cubicBezTo>
                <a:cubicBezTo>
                  <a:pt x="2773091" y="2171303"/>
                  <a:pt x="2763215" y="2167878"/>
                  <a:pt x="2748112" y="2166796"/>
                </a:cubicBezTo>
                <a:cubicBezTo>
                  <a:pt x="2733008" y="2165714"/>
                  <a:pt x="2720616" y="2162109"/>
                  <a:pt x="2721003" y="2156702"/>
                </a:cubicBezTo>
                <a:cubicBezTo>
                  <a:pt x="2721197" y="2153999"/>
                  <a:pt x="2711515" y="2147872"/>
                  <a:pt x="2698931" y="2146969"/>
                </a:cubicBezTo>
                <a:cubicBezTo>
                  <a:pt x="2688860" y="2146248"/>
                  <a:pt x="2679179" y="2140119"/>
                  <a:pt x="2679760" y="2132010"/>
                </a:cubicBezTo>
                <a:cubicBezTo>
                  <a:pt x="2680147" y="2126604"/>
                  <a:pt x="2672983" y="2120657"/>
                  <a:pt x="2665431" y="2120116"/>
                </a:cubicBezTo>
                <a:cubicBezTo>
                  <a:pt x="2655363" y="2119394"/>
                  <a:pt x="2650716" y="2113627"/>
                  <a:pt x="2651296" y="2105518"/>
                </a:cubicBezTo>
                <a:cubicBezTo>
                  <a:pt x="2651683" y="2100112"/>
                  <a:pt x="2642195" y="2091280"/>
                  <a:pt x="2629803" y="2087676"/>
                </a:cubicBezTo>
                <a:cubicBezTo>
                  <a:pt x="2617411" y="2084071"/>
                  <a:pt x="2590691" y="2068570"/>
                  <a:pt x="2574039" y="2053792"/>
                </a:cubicBezTo>
                <a:cubicBezTo>
                  <a:pt x="2557386" y="2039013"/>
                  <a:pt x="2533182" y="2023694"/>
                  <a:pt x="2525631" y="2023153"/>
                </a:cubicBezTo>
                <a:cubicBezTo>
                  <a:pt x="2490388" y="2020628"/>
                  <a:pt x="2427846" y="1975390"/>
                  <a:pt x="2429395" y="1953766"/>
                </a:cubicBezTo>
                <a:cubicBezTo>
                  <a:pt x="2429783" y="1948360"/>
                  <a:pt x="2419909" y="1944934"/>
                  <a:pt x="2402094" y="1946375"/>
                </a:cubicBezTo>
                <a:cubicBezTo>
                  <a:pt x="2381955" y="1944932"/>
                  <a:pt x="2367045" y="1941147"/>
                  <a:pt x="2352911" y="1926548"/>
                </a:cubicBezTo>
                <a:cubicBezTo>
                  <a:pt x="2343423" y="1917717"/>
                  <a:pt x="2326385" y="1908345"/>
                  <a:pt x="2318832" y="1907805"/>
                </a:cubicBezTo>
                <a:cubicBezTo>
                  <a:pt x="2306245" y="1906903"/>
                  <a:pt x="2306440" y="1904199"/>
                  <a:pt x="2317090" y="1896812"/>
                </a:cubicBezTo>
                <a:cubicBezTo>
                  <a:pt x="2333162" y="1884378"/>
                  <a:pt x="2333742" y="1876270"/>
                  <a:pt x="2316121" y="1875006"/>
                </a:cubicBezTo>
                <a:cubicBezTo>
                  <a:pt x="2281075" y="1869778"/>
                  <a:pt x="2251448" y="1859503"/>
                  <a:pt x="2234990" y="1842021"/>
                </a:cubicBezTo>
                <a:cubicBezTo>
                  <a:pt x="2225696" y="1830488"/>
                  <a:pt x="2210980" y="1823999"/>
                  <a:pt x="2205946" y="1823638"/>
                </a:cubicBezTo>
                <a:cubicBezTo>
                  <a:pt x="2198394" y="1823096"/>
                  <a:pt x="2188907" y="1814266"/>
                  <a:pt x="2181934" y="1805616"/>
                </a:cubicBezTo>
                <a:cubicBezTo>
                  <a:pt x="2172448" y="1796785"/>
                  <a:pt x="2167606" y="1793721"/>
                  <a:pt x="2167026" y="1801830"/>
                </a:cubicBezTo>
                <a:cubicBezTo>
                  <a:pt x="2165863" y="1818049"/>
                  <a:pt x="2146113" y="1811199"/>
                  <a:pt x="2132753" y="1785789"/>
                </a:cubicBezTo>
                <a:cubicBezTo>
                  <a:pt x="2126169" y="1771733"/>
                  <a:pt x="2111842" y="1759838"/>
                  <a:pt x="2099255" y="1758936"/>
                </a:cubicBezTo>
                <a:cubicBezTo>
                  <a:pt x="2049297" y="1749922"/>
                  <a:pt x="1992757" y="1726851"/>
                  <a:pt x="1986367" y="1710091"/>
                </a:cubicBezTo>
                <a:cubicBezTo>
                  <a:pt x="1984431" y="1701801"/>
                  <a:pt x="1974556" y="1698376"/>
                  <a:pt x="1966810" y="1700539"/>
                </a:cubicBezTo>
                <a:cubicBezTo>
                  <a:pt x="1956548" y="1702519"/>
                  <a:pt x="1944155" y="1698915"/>
                  <a:pt x="1939703" y="1690445"/>
                </a:cubicBezTo>
                <a:cubicBezTo>
                  <a:pt x="1935248" y="1681974"/>
                  <a:pt x="1920533" y="1675486"/>
                  <a:pt x="1905430" y="1674403"/>
                </a:cubicBezTo>
                <a:cubicBezTo>
                  <a:pt x="1890326" y="1673322"/>
                  <a:pt x="1883161" y="1667373"/>
                  <a:pt x="1888777" y="1659625"/>
                </a:cubicBezTo>
                <a:cubicBezTo>
                  <a:pt x="1894780" y="1646470"/>
                  <a:pt x="1848890" y="1616012"/>
                  <a:pt x="1806871" y="1602132"/>
                </a:cubicBezTo>
                <a:cubicBezTo>
                  <a:pt x="1781893" y="1597625"/>
                  <a:pt x="1779569" y="1594741"/>
                  <a:pt x="1792737" y="1587534"/>
                </a:cubicBezTo>
                <a:cubicBezTo>
                  <a:pt x="1803192" y="1582850"/>
                  <a:pt x="1800870" y="1579965"/>
                  <a:pt x="1780731" y="1578522"/>
                </a:cubicBezTo>
                <a:cubicBezTo>
                  <a:pt x="1735226" y="1577980"/>
                  <a:pt x="1727869" y="1574735"/>
                  <a:pt x="1729031" y="1558515"/>
                </a:cubicBezTo>
                <a:cubicBezTo>
                  <a:pt x="1730000" y="1545000"/>
                  <a:pt x="1725158" y="1541937"/>
                  <a:pt x="1714897" y="1543918"/>
                </a:cubicBezTo>
                <a:cubicBezTo>
                  <a:pt x="1704634" y="1545900"/>
                  <a:pt x="1699793" y="1542835"/>
                  <a:pt x="1700568" y="1532024"/>
                </a:cubicBezTo>
                <a:cubicBezTo>
                  <a:pt x="1701149" y="1523915"/>
                  <a:pt x="1696890" y="1512741"/>
                  <a:pt x="1692049" y="1509677"/>
                </a:cubicBezTo>
                <a:cubicBezTo>
                  <a:pt x="1684691" y="1506432"/>
                  <a:pt x="1681979" y="1508955"/>
                  <a:pt x="1681398" y="1517065"/>
                </a:cubicBezTo>
                <a:lnTo>
                  <a:pt x="1679742" y="1524115"/>
                </a:lnTo>
                <a:lnTo>
                  <a:pt x="1651194" y="1493355"/>
                </a:lnTo>
                <a:cubicBezTo>
                  <a:pt x="1627341" y="1457576"/>
                  <a:pt x="1632097" y="1461044"/>
                  <a:pt x="1590809" y="1424344"/>
                </a:cubicBezTo>
                <a:lnTo>
                  <a:pt x="1567102" y="1406564"/>
                </a:lnTo>
                <a:lnTo>
                  <a:pt x="1554846" y="1414818"/>
                </a:lnTo>
                <a:cubicBezTo>
                  <a:pt x="1542979" y="1422821"/>
                  <a:pt x="1546006" y="1420305"/>
                  <a:pt x="1513172" y="1436722"/>
                </a:cubicBezTo>
                <a:cubicBezTo>
                  <a:pt x="1470040" y="1430971"/>
                  <a:pt x="1426254" y="1428908"/>
                  <a:pt x="1383776" y="1419469"/>
                </a:cubicBezTo>
                <a:cubicBezTo>
                  <a:pt x="1373655" y="1417220"/>
                  <a:pt x="1367169" y="1406853"/>
                  <a:pt x="1357896" y="1402217"/>
                </a:cubicBezTo>
                <a:cubicBezTo>
                  <a:pt x="1344046" y="1395292"/>
                  <a:pt x="1328358" y="1392379"/>
                  <a:pt x="1314764" y="1384964"/>
                </a:cubicBezTo>
                <a:cubicBezTo>
                  <a:pt x="1278632" y="1365256"/>
                  <a:pt x="1210393" y="1307113"/>
                  <a:pt x="1176742" y="1298700"/>
                </a:cubicBezTo>
                <a:lnTo>
                  <a:pt x="1142236" y="1290073"/>
                </a:lnTo>
                <a:cubicBezTo>
                  <a:pt x="1124983" y="1278571"/>
                  <a:pt x="1108681" y="1265496"/>
                  <a:pt x="1090477" y="1255567"/>
                </a:cubicBezTo>
                <a:cubicBezTo>
                  <a:pt x="1076883" y="1248152"/>
                  <a:pt x="1061844" y="1243752"/>
                  <a:pt x="1047345" y="1238315"/>
                </a:cubicBezTo>
                <a:cubicBezTo>
                  <a:pt x="1038831" y="1235122"/>
                  <a:pt x="1029599" y="1233755"/>
                  <a:pt x="1021466" y="1229688"/>
                </a:cubicBezTo>
                <a:cubicBezTo>
                  <a:pt x="961897" y="1199903"/>
                  <a:pt x="1032890" y="1221760"/>
                  <a:pt x="961081" y="1203809"/>
                </a:cubicBezTo>
                <a:cubicBezTo>
                  <a:pt x="952455" y="1198058"/>
                  <a:pt x="944475" y="1191193"/>
                  <a:pt x="935202" y="1186556"/>
                </a:cubicBezTo>
                <a:cubicBezTo>
                  <a:pt x="886018" y="1161964"/>
                  <a:pt x="930763" y="1202272"/>
                  <a:pt x="866191" y="1152050"/>
                </a:cubicBezTo>
                <a:cubicBezTo>
                  <a:pt x="781966" y="1086542"/>
                  <a:pt x="896646" y="1146168"/>
                  <a:pt x="762674" y="1065786"/>
                </a:cubicBezTo>
                <a:cubicBezTo>
                  <a:pt x="686686" y="1020193"/>
                  <a:pt x="751378" y="1061627"/>
                  <a:pt x="676410" y="1005401"/>
                </a:cubicBezTo>
                <a:cubicBezTo>
                  <a:pt x="656621" y="990560"/>
                  <a:pt x="634718" y="978469"/>
                  <a:pt x="616025" y="962269"/>
                </a:cubicBezTo>
                <a:cubicBezTo>
                  <a:pt x="591441" y="940963"/>
                  <a:pt x="570017" y="916262"/>
                  <a:pt x="547013" y="893258"/>
                </a:cubicBezTo>
                <a:cubicBezTo>
                  <a:pt x="538387" y="884632"/>
                  <a:pt x="530894" y="874699"/>
                  <a:pt x="521134" y="867379"/>
                </a:cubicBezTo>
                <a:cubicBezTo>
                  <a:pt x="508522" y="857921"/>
                  <a:pt x="499434" y="851144"/>
                  <a:pt x="493021" y="846387"/>
                </a:cubicBezTo>
                <a:lnTo>
                  <a:pt x="482171" y="838397"/>
                </a:lnTo>
                <a:lnTo>
                  <a:pt x="484642" y="840155"/>
                </a:lnTo>
                <a:cubicBezTo>
                  <a:pt x="492670" y="845684"/>
                  <a:pt x="502797" y="851662"/>
                  <a:pt x="460749" y="815620"/>
                </a:cubicBezTo>
                <a:cubicBezTo>
                  <a:pt x="419932" y="780633"/>
                  <a:pt x="436777" y="799798"/>
                  <a:pt x="400364" y="772488"/>
                </a:cubicBezTo>
                <a:cubicBezTo>
                  <a:pt x="285935" y="686666"/>
                  <a:pt x="359053" y="736320"/>
                  <a:pt x="296847" y="694850"/>
                </a:cubicBezTo>
                <a:cubicBezTo>
                  <a:pt x="279594" y="671846"/>
                  <a:pt x="256148" y="652382"/>
                  <a:pt x="245089" y="625839"/>
                </a:cubicBezTo>
                <a:cubicBezTo>
                  <a:pt x="194962" y="505535"/>
                  <a:pt x="213778" y="557785"/>
                  <a:pt x="184704" y="470564"/>
                </a:cubicBezTo>
                <a:cubicBezTo>
                  <a:pt x="187469" y="459502"/>
                  <a:pt x="195767" y="422559"/>
                  <a:pt x="201957" y="410179"/>
                </a:cubicBezTo>
                <a:lnTo>
                  <a:pt x="201856" y="394117"/>
                </a:lnTo>
                <a:lnTo>
                  <a:pt x="184704" y="380548"/>
                </a:lnTo>
                <a:cubicBezTo>
                  <a:pt x="136859" y="347927"/>
                  <a:pt x="70455" y="317582"/>
                  <a:pt x="17006" y="281212"/>
                </a:cubicBezTo>
                <a:lnTo>
                  <a:pt x="0" y="267495"/>
                </a:lnTo>
                <a:lnTo>
                  <a:pt x="14680" y="245615"/>
                </a:lnTo>
                <a:cubicBezTo>
                  <a:pt x="40386" y="213495"/>
                  <a:pt x="70110" y="187097"/>
                  <a:pt x="86472" y="188269"/>
                </a:cubicBezTo>
                <a:cubicBezTo>
                  <a:pt x="91506" y="188630"/>
                  <a:pt x="99639" y="181062"/>
                  <a:pt x="102737" y="173133"/>
                </a:cubicBezTo>
                <a:cubicBezTo>
                  <a:pt x="108741" y="159979"/>
                  <a:pt x="116485" y="157817"/>
                  <a:pt x="126361" y="161240"/>
                </a:cubicBezTo>
                <a:cubicBezTo>
                  <a:pt x="133720" y="164485"/>
                  <a:pt x="141270" y="165027"/>
                  <a:pt x="141658" y="159620"/>
                </a:cubicBezTo>
                <a:cubicBezTo>
                  <a:pt x="142045" y="154214"/>
                  <a:pt x="152115" y="154935"/>
                  <a:pt x="164506" y="158541"/>
                </a:cubicBezTo>
                <a:cubicBezTo>
                  <a:pt x="174382" y="161966"/>
                  <a:pt x="184646" y="159984"/>
                  <a:pt x="185032" y="154578"/>
                </a:cubicBezTo>
                <a:cubicBezTo>
                  <a:pt x="185421" y="149171"/>
                  <a:pt x="180579" y="146108"/>
                  <a:pt x="175351" y="148449"/>
                </a:cubicBezTo>
                <a:cubicBezTo>
                  <a:pt x="162377" y="152954"/>
                  <a:pt x="160441" y="144665"/>
                  <a:pt x="176706" y="129529"/>
                </a:cubicBezTo>
                <a:cubicBezTo>
                  <a:pt x="185034" y="119257"/>
                  <a:pt x="187551" y="119437"/>
                  <a:pt x="202073" y="128629"/>
                </a:cubicBezTo>
                <a:cubicBezTo>
                  <a:pt x="216401" y="140525"/>
                  <a:pt x="216401" y="140525"/>
                  <a:pt x="212337" y="126648"/>
                </a:cubicBezTo>
                <a:cubicBezTo>
                  <a:pt x="205946" y="109888"/>
                  <a:pt x="230345" y="87183"/>
                  <a:pt x="242544" y="93492"/>
                </a:cubicBezTo>
                <a:cubicBezTo>
                  <a:pt x="247385" y="96555"/>
                  <a:pt x="252419" y="96916"/>
                  <a:pt x="252807" y="91510"/>
                </a:cubicBezTo>
                <a:cubicBezTo>
                  <a:pt x="253194" y="86104"/>
                  <a:pt x="271590" y="76555"/>
                  <a:pt x="292115" y="72591"/>
                </a:cubicBezTo>
                <a:cubicBezTo>
                  <a:pt x="315351" y="66106"/>
                  <a:pt x="341298" y="57097"/>
                  <a:pt x="349238" y="52231"/>
                </a:cubicBezTo>
                <a:cubicBezTo>
                  <a:pt x="359889" y="44844"/>
                  <a:pt x="380608" y="38179"/>
                  <a:pt x="393386" y="36377"/>
                </a:cubicBezTo>
                <a:cubicBezTo>
                  <a:pt x="408684" y="34757"/>
                  <a:pt x="429403" y="28090"/>
                  <a:pt x="437342" y="23226"/>
                </a:cubicBezTo>
                <a:cubicBezTo>
                  <a:pt x="447992" y="15837"/>
                  <a:pt x="473552" y="12235"/>
                  <a:pt x="498918" y="11336"/>
                </a:cubicBezTo>
                <a:cubicBezTo>
                  <a:pt x="521767" y="10256"/>
                  <a:pt x="547133" y="9357"/>
                  <a:pt x="554879" y="7196"/>
                </a:cubicBezTo>
                <a:cubicBezTo>
                  <a:pt x="560107" y="4853"/>
                  <a:pt x="565142" y="5214"/>
                  <a:pt x="564755" y="10620"/>
                </a:cubicBezTo>
                <a:cubicBezTo>
                  <a:pt x="563786" y="24136"/>
                  <a:pt x="618972" y="30807"/>
                  <a:pt x="637366" y="21258"/>
                </a:cubicBezTo>
                <a:cubicBezTo>
                  <a:pt x="653246" y="11529"/>
                  <a:pt x="689262" y="3242"/>
                  <a:pt x="719857" y="0"/>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2" name="Freeform: Shape 11">
            <a:extLst>
              <a:ext uri="{FF2B5EF4-FFF2-40B4-BE49-F238E27FC236}">
                <a16:creationId xmlns:a16="http://schemas.microsoft.com/office/drawing/2014/main" id="{D9D98E1B-45C4-10EE-0838-616A2983E49F}"/>
              </a:ext>
            </a:extLst>
          </p:cNvPr>
          <p:cNvSpPr>
            <a:spLocks noGrp="1" noRot="1" noMove="1" noResize="1" noEditPoints="1" noAdjustHandles="1" noChangeArrowheads="1" noChangeShapeType="1"/>
          </p:cNvSpPr>
          <p:nvPr/>
        </p:nvSpPr>
        <p:spPr>
          <a:xfrm>
            <a:off x="696585" y="602566"/>
            <a:ext cx="5484451" cy="4312761"/>
          </a:xfrm>
          <a:custGeom>
            <a:avLst/>
            <a:gdLst>
              <a:gd name="connsiteX0" fmla="*/ 4741887 w 5484451"/>
              <a:gd name="connsiteY0" fmla="*/ 4264288 h 4312761"/>
              <a:gd name="connsiteX1" fmla="*/ 4780744 w 5484451"/>
              <a:gd name="connsiteY1" fmla="*/ 4300407 h 4312761"/>
              <a:gd name="connsiteX2" fmla="*/ 4783977 w 5484451"/>
              <a:gd name="connsiteY2" fmla="*/ 4305936 h 4312761"/>
              <a:gd name="connsiteX3" fmla="*/ 4787361 w 5484451"/>
              <a:gd name="connsiteY3" fmla="*/ 4312761 h 4312761"/>
              <a:gd name="connsiteX4" fmla="*/ 4767517 w 5484451"/>
              <a:gd name="connsiteY4" fmla="*/ 4296581 h 4312761"/>
              <a:gd name="connsiteX5" fmla="*/ 4749193 w 5484451"/>
              <a:gd name="connsiteY5" fmla="*/ 4280293 h 4312761"/>
              <a:gd name="connsiteX6" fmla="*/ 4744385 w 5484451"/>
              <a:gd name="connsiteY6" fmla="*/ 4269125 h 4312761"/>
              <a:gd name="connsiteX7" fmla="*/ 4552742 w 5484451"/>
              <a:gd name="connsiteY7" fmla="*/ 4186336 h 4312761"/>
              <a:gd name="connsiteX8" fmla="*/ 4580802 w 5484451"/>
              <a:gd name="connsiteY8" fmla="*/ 4217046 h 4312761"/>
              <a:gd name="connsiteX9" fmla="*/ 4596409 w 5484451"/>
              <a:gd name="connsiteY9" fmla="*/ 4230818 h 4312761"/>
              <a:gd name="connsiteX10" fmla="*/ 4602877 w 5484451"/>
              <a:gd name="connsiteY10" fmla="*/ 4236363 h 4312761"/>
              <a:gd name="connsiteX11" fmla="*/ 4569398 w 5484451"/>
              <a:gd name="connsiteY11" fmla="*/ 4212158 h 4312761"/>
              <a:gd name="connsiteX12" fmla="*/ 4634545 w 5484451"/>
              <a:gd name="connsiteY12" fmla="*/ 4153331 h 4312761"/>
              <a:gd name="connsiteX13" fmla="*/ 4644587 w 5484451"/>
              <a:gd name="connsiteY13" fmla="*/ 4162316 h 4312761"/>
              <a:gd name="connsiteX14" fmla="*/ 4685970 w 5484451"/>
              <a:gd name="connsiteY14" fmla="*/ 4210190 h 4312761"/>
              <a:gd name="connsiteX15" fmla="*/ 4708078 w 5484451"/>
              <a:gd name="connsiteY15" fmla="*/ 4231708 h 4312761"/>
              <a:gd name="connsiteX16" fmla="*/ 4707349 w 5484451"/>
              <a:gd name="connsiteY16" fmla="*/ 4231713 h 4312761"/>
              <a:gd name="connsiteX17" fmla="*/ 4714984 w 5484451"/>
              <a:gd name="connsiteY17" fmla="*/ 4246889 h 4312761"/>
              <a:gd name="connsiteX18" fmla="*/ 4717934 w 5484451"/>
              <a:gd name="connsiteY18" fmla="*/ 4252503 h 4312761"/>
              <a:gd name="connsiteX19" fmla="*/ 4710667 w 5484451"/>
              <a:gd name="connsiteY19" fmla="*/ 4246040 h 4312761"/>
              <a:gd name="connsiteX20" fmla="*/ 4664508 w 5484451"/>
              <a:gd name="connsiteY20" fmla="*/ 4202353 h 4312761"/>
              <a:gd name="connsiteX21" fmla="*/ 4652599 w 5484451"/>
              <a:gd name="connsiteY21" fmla="*/ 4180772 h 4312761"/>
              <a:gd name="connsiteX22" fmla="*/ 4776225 w 5484451"/>
              <a:gd name="connsiteY22" fmla="*/ 4150684 h 4312761"/>
              <a:gd name="connsiteX23" fmla="*/ 4789338 w 5484451"/>
              <a:gd name="connsiteY23" fmla="*/ 4158947 h 4312761"/>
              <a:gd name="connsiteX24" fmla="*/ 4791776 w 5484451"/>
              <a:gd name="connsiteY24" fmla="*/ 4163048 h 4312761"/>
              <a:gd name="connsiteX25" fmla="*/ 4776225 w 5484451"/>
              <a:gd name="connsiteY25" fmla="*/ 4150684 h 4312761"/>
              <a:gd name="connsiteX26" fmla="*/ 4899478 w 5484451"/>
              <a:gd name="connsiteY26" fmla="*/ 4093486 h 4312761"/>
              <a:gd name="connsiteX27" fmla="*/ 4901618 w 5484451"/>
              <a:gd name="connsiteY27" fmla="*/ 4094772 h 4312761"/>
              <a:gd name="connsiteX28" fmla="*/ 4903232 w 5484451"/>
              <a:gd name="connsiteY28" fmla="*/ 4095901 h 4312761"/>
              <a:gd name="connsiteX29" fmla="*/ 4905934 w 5484451"/>
              <a:gd name="connsiteY29" fmla="*/ 4099298 h 4312761"/>
              <a:gd name="connsiteX30" fmla="*/ 4899478 w 5484451"/>
              <a:gd name="connsiteY30" fmla="*/ 4093486 h 4312761"/>
              <a:gd name="connsiteX31" fmla="*/ 4588857 w 5484451"/>
              <a:gd name="connsiteY31" fmla="*/ 4086756 h 4312761"/>
              <a:gd name="connsiteX32" fmla="*/ 4592343 w 5484451"/>
              <a:gd name="connsiteY32" fmla="*/ 4090160 h 4312761"/>
              <a:gd name="connsiteX33" fmla="*/ 4620637 w 5484451"/>
              <a:gd name="connsiteY33" fmla="*/ 4126191 h 4312761"/>
              <a:gd name="connsiteX34" fmla="*/ 4616737 w 5484451"/>
              <a:gd name="connsiteY34" fmla="*/ 4125685 h 4312761"/>
              <a:gd name="connsiteX35" fmla="*/ 4614918 w 5484451"/>
              <a:gd name="connsiteY35" fmla="*/ 4124665 h 4312761"/>
              <a:gd name="connsiteX36" fmla="*/ 4583642 w 5484451"/>
              <a:gd name="connsiteY36" fmla="*/ 4042965 h 4312761"/>
              <a:gd name="connsiteX37" fmla="*/ 4581117 w 5484451"/>
              <a:gd name="connsiteY37" fmla="*/ 4043336 h 4312761"/>
              <a:gd name="connsiteX38" fmla="*/ 4580927 w 5484451"/>
              <a:gd name="connsiteY38" fmla="*/ 4043369 h 4312761"/>
              <a:gd name="connsiteX39" fmla="*/ 4579601 w 5484451"/>
              <a:gd name="connsiteY39" fmla="*/ 4043560 h 4312761"/>
              <a:gd name="connsiteX40" fmla="*/ 4579663 w 5484451"/>
              <a:gd name="connsiteY40" fmla="*/ 4043552 h 4312761"/>
              <a:gd name="connsiteX41" fmla="*/ 4580927 w 5484451"/>
              <a:gd name="connsiteY41" fmla="*/ 4043369 h 4312761"/>
              <a:gd name="connsiteX42" fmla="*/ 5057872 w 5484451"/>
              <a:gd name="connsiteY42" fmla="*/ 4029906 h 4312761"/>
              <a:gd name="connsiteX43" fmla="*/ 5059407 w 5484451"/>
              <a:gd name="connsiteY43" fmla="*/ 4031281 h 4312761"/>
              <a:gd name="connsiteX44" fmla="*/ 5063289 w 5484451"/>
              <a:gd name="connsiteY44" fmla="*/ 4038238 h 4312761"/>
              <a:gd name="connsiteX45" fmla="*/ 4530129 w 5484451"/>
              <a:gd name="connsiteY45" fmla="*/ 4022188 h 4312761"/>
              <a:gd name="connsiteX46" fmla="*/ 4527965 w 5484451"/>
              <a:gd name="connsiteY46" fmla="*/ 4024520 h 4312761"/>
              <a:gd name="connsiteX47" fmla="*/ 4531080 w 5484451"/>
              <a:gd name="connsiteY47" fmla="*/ 4028432 h 4312761"/>
              <a:gd name="connsiteX48" fmla="*/ 4534211 w 5484451"/>
              <a:gd name="connsiteY48" fmla="*/ 4028075 h 4312761"/>
              <a:gd name="connsiteX49" fmla="*/ 4532494 w 5484451"/>
              <a:gd name="connsiteY49" fmla="*/ 4024643 h 4312761"/>
              <a:gd name="connsiteX50" fmla="*/ 4530129 w 5484451"/>
              <a:gd name="connsiteY50" fmla="*/ 4022188 h 4312761"/>
              <a:gd name="connsiteX51" fmla="*/ 4762451 w 5484451"/>
              <a:gd name="connsiteY51" fmla="*/ 3987619 h 4312761"/>
              <a:gd name="connsiteX52" fmla="*/ 4768737 w 5484451"/>
              <a:gd name="connsiteY52" fmla="*/ 3995356 h 4312761"/>
              <a:gd name="connsiteX53" fmla="*/ 4775350 w 5484451"/>
              <a:gd name="connsiteY53" fmla="*/ 4002409 h 4312761"/>
              <a:gd name="connsiteX54" fmla="*/ 4772814 w 5484451"/>
              <a:gd name="connsiteY54" fmla="*/ 3999027 h 4312761"/>
              <a:gd name="connsiteX55" fmla="*/ 4749056 w 5484451"/>
              <a:gd name="connsiteY55" fmla="*/ 3977323 h 4312761"/>
              <a:gd name="connsiteX56" fmla="*/ 4750845 w 5484451"/>
              <a:gd name="connsiteY56" fmla="*/ 3979264 h 4312761"/>
              <a:gd name="connsiteX57" fmla="*/ 4748774 w 5484451"/>
              <a:gd name="connsiteY57" fmla="*/ 3978058 h 4312761"/>
              <a:gd name="connsiteX58" fmla="*/ 4402935 w 5484451"/>
              <a:gd name="connsiteY58" fmla="*/ 3967600 h 4312761"/>
              <a:gd name="connsiteX59" fmla="*/ 4408380 w 5484451"/>
              <a:gd name="connsiteY59" fmla="*/ 3974856 h 4312761"/>
              <a:gd name="connsiteX60" fmla="*/ 4409529 w 5484451"/>
              <a:gd name="connsiteY60" fmla="*/ 3976050 h 4312761"/>
              <a:gd name="connsiteX61" fmla="*/ 4403742 w 5484451"/>
              <a:gd name="connsiteY61" fmla="*/ 3968211 h 4312761"/>
              <a:gd name="connsiteX62" fmla="*/ 5102290 w 5484451"/>
              <a:gd name="connsiteY62" fmla="*/ 3959669 h 4312761"/>
              <a:gd name="connsiteX63" fmla="*/ 5141143 w 5484451"/>
              <a:gd name="connsiteY63" fmla="*/ 3995790 h 4312761"/>
              <a:gd name="connsiteX64" fmla="*/ 5144377 w 5484451"/>
              <a:gd name="connsiteY64" fmla="*/ 4001319 h 4312761"/>
              <a:gd name="connsiteX65" fmla="*/ 5147762 w 5484451"/>
              <a:gd name="connsiteY65" fmla="*/ 4008144 h 4312761"/>
              <a:gd name="connsiteX66" fmla="*/ 5127918 w 5484451"/>
              <a:gd name="connsiteY66" fmla="*/ 3991963 h 4312761"/>
              <a:gd name="connsiteX67" fmla="*/ 5109594 w 5484451"/>
              <a:gd name="connsiteY67" fmla="*/ 3975674 h 4312761"/>
              <a:gd name="connsiteX68" fmla="*/ 5104787 w 5484451"/>
              <a:gd name="connsiteY68" fmla="*/ 3964507 h 4312761"/>
              <a:gd name="connsiteX69" fmla="*/ 4502103 w 5484451"/>
              <a:gd name="connsiteY69" fmla="*/ 3958036 h 4312761"/>
              <a:gd name="connsiteX70" fmla="*/ 4499700 w 5484451"/>
              <a:gd name="connsiteY70" fmla="*/ 3960166 h 4312761"/>
              <a:gd name="connsiteX71" fmla="*/ 4505004 w 5484451"/>
              <a:gd name="connsiteY71" fmla="*/ 3959182 h 4312761"/>
              <a:gd name="connsiteX72" fmla="*/ 4502103 w 5484451"/>
              <a:gd name="connsiteY72" fmla="*/ 3958036 h 4312761"/>
              <a:gd name="connsiteX73" fmla="*/ 5033091 w 5484451"/>
              <a:gd name="connsiteY73" fmla="*/ 3944682 h 4312761"/>
              <a:gd name="connsiteX74" fmla="*/ 5035489 w 5484451"/>
              <a:gd name="connsiteY74" fmla="*/ 3945966 h 4312761"/>
              <a:gd name="connsiteX75" fmla="*/ 5036592 w 5484451"/>
              <a:gd name="connsiteY75" fmla="*/ 3951144 h 4312761"/>
              <a:gd name="connsiteX76" fmla="*/ 5033091 w 5484451"/>
              <a:gd name="connsiteY76" fmla="*/ 3944682 h 4312761"/>
              <a:gd name="connsiteX77" fmla="*/ 4713245 w 5484451"/>
              <a:gd name="connsiteY77" fmla="*/ 3944408 h 4312761"/>
              <a:gd name="connsiteX78" fmla="*/ 4719076 w 5484451"/>
              <a:gd name="connsiteY78" fmla="*/ 3955385 h 4312761"/>
              <a:gd name="connsiteX79" fmla="*/ 4728332 w 5484451"/>
              <a:gd name="connsiteY79" fmla="*/ 3964746 h 4312761"/>
              <a:gd name="connsiteX80" fmla="*/ 4716259 w 5484451"/>
              <a:gd name="connsiteY80" fmla="*/ 3945321 h 4312761"/>
              <a:gd name="connsiteX81" fmla="*/ 5029591 w 5484451"/>
              <a:gd name="connsiteY81" fmla="*/ 3938222 h 4312761"/>
              <a:gd name="connsiteX82" fmla="*/ 5031987 w 5484451"/>
              <a:gd name="connsiteY82" fmla="*/ 3939509 h 4312761"/>
              <a:gd name="connsiteX83" fmla="*/ 5033091 w 5484451"/>
              <a:gd name="connsiteY83" fmla="*/ 3944682 h 4312761"/>
              <a:gd name="connsiteX84" fmla="*/ 5029591 w 5484451"/>
              <a:gd name="connsiteY84" fmla="*/ 3938222 h 4312761"/>
              <a:gd name="connsiteX85" fmla="*/ 5019121 w 5484451"/>
              <a:gd name="connsiteY85" fmla="*/ 3921831 h 4312761"/>
              <a:gd name="connsiteX86" fmla="*/ 5025157 w 5484451"/>
              <a:gd name="connsiteY86" fmla="*/ 3928054 h 4312761"/>
              <a:gd name="connsiteX87" fmla="*/ 5029591 w 5484451"/>
              <a:gd name="connsiteY87" fmla="*/ 3938222 h 4312761"/>
              <a:gd name="connsiteX88" fmla="*/ 5019121 w 5484451"/>
              <a:gd name="connsiteY88" fmla="*/ 3921831 h 4312761"/>
              <a:gd name="connsiteX89" fmla="*/ 4926991 w 5484451"/>
              <a:gd name="connsiteY89" fmla="*/ 3906755 h 4312761"/>
              <a:gd name="connsiteX90" fmla="*/ 4931316 w 5484451"/>
              <a:gd name="connsiteY90" fmla="*/ 3911339 h 4312761"/>
              <a:gd name="connsiteX91" fmla="*/ 4932781 w 5484451"/>
              <a:gd name="connsiteY91" fmla="*/ 3916888 h 4312761"/>
              <a:gd name="connsiteX92" fmla="*/ 4926090 w 5484451"/>
              <a:gd name="connsiteY92" fmla="*/ 3908776 h 4312761"/>
              <a:gd name="connsiteX93" fmla="*/ 4926991 w 5484451"/>
              <a:gd name="connsiteY93" fmla="*/ 3906755 h 4312761"/>
              <a:gd name="connsiteX94" fmla="*/ 4470710 w 5484451"/>
              <a:gd name="connsiteY94" fmla="*/ 3906506 h 4312761"/>
              <a:gd name="connsiteX95" fmla="*/ 4468709 w 5484451"/>
              <a:gd name="connsiteY95" fmla="*/ 3910916 h 4312761"/>
              <a:gd name="connsiteX96" fmla="*/ 4479081 w 5484451"/>
              <a:gd name="connsiteY96" fmla="*/ 3926713 h 4312761"/>
              <a:gd name="connsiteX97" fmla="*/ 4491697 w 5484451"/>
              <a:gd name="connsiteY97" fmla="*/ 3940697 h 4312761"/>
              <a:gd name="connsiteX98" fmla="*/ 4472731 w 5484451"/>
              <a:gd name="connsiteY98" fmla="*/ 3909136 h 4312761"/>
              <a:gd name="connsiteX99" fmla="*/ 4816160 w 5484451"/>
              <a:gd name="connsiteY99" fmla="*/ 3901664 h 4312761"/>
              <a:gd name="connsiteX100" fmla="*/ 4821155 w 5484451"/>
              <a:gd name="connsiteY100" fmla="*/ 3909777 h 4312761"/>
              <a:gd name="connsiteX101" fmla="*/ 4839449 w 5484451"/>
              <a:gd name="connsiteY101" fmla="*/ 3927689 h 4312761"/>
              <a:gd name="connsiteX102" fmla="*/ 4854691 w 5484451"/>
              <a:gd name="connsiteY102" fmla="*/ 3942526 h 4312761"/>
              <a:gd name="connsiteX103" fmla="*/ 4852146 w 5484451"/>
              <a:gd name="connsiteY103" fmla="*/ 3938483 h 4312761"/>
              <a:gd name="connsiteX104" fmla="*/ 4845921 w 5484451"/>
              <a:gd name="connsiteY104" fmla="*/ 3933318 h 4312761"/>
              <a:gd name="connsiteX105" fmla="*/ 4829095 w 5484451"/>
              <a:gd name="connsiteY105" fmla="*/ 3916048 h 4312761"/>
              <a:gd name="connsiteX106" fmla="*/ 4463747 w 5484451"/>
              <a:gd name="connsiteY106" fmla="*/ 3897446 h 4312761"/>
              <a:gd name="connsiteX107" fmla="*/ 4465647 w 5484451"/>
              <a:gd name="connsiteY107" fmla="*/ 3900393 h 4312761"/>
              <a:gd name="connsiteX108" fmla="*/ 4462829 w 5484451"/>
              <a:gd name="connsiteY108" fmla="*/ 3903300 h 4312761"/>
              <a:gd name="connsiteX109" fmla="*/ 4465420 w 5484451"/>
              <a:gd name="connsiteY109" fmla="*/ 3905908 h 4312761"/>
              <a:gd name="connsiteX110" fmla="*/ 4467934 w 5484451"/>
              <a:gd name="connsiteY110" fmla="*/ 3909736 h 4312761"/>
              <a:gd name="connsiteX111" fmla="*/ 4465647 w 5484451"/>
              <a:gd name="connsiteY111" fmla="*/ 3900393 h 4312761"/>
              <a:gd name="connsiteX112" fmla="*/ 4465997 w 5484451"/>
              <a:gd name="connsiteY112" fmla="*/ 3900374 h 4312761"/>
              <a:gd name="connsiteX113" fmla="*/ 4428603 w 5484451"/>
              <a:gd name="connsiteY113" fmla="*/ 3880786 h 4312761"/>
              <a:gd name="connsiteX114" fmla="*/ 4428756 w 5484451"/>
              <a:gd name="connsiteY114" fmla="*/ 3881445 h 4312761"/>
              <a:gd name="connsiteX115" fmla="*/ 4432501 w 5484451"/>
              <a:gd name="connsiteY115" fmla="*/ 3885356 h 4312761"/>
              <a:gd name="connsiteX116" fmla="*/ 4436743 w 5484451"/>
              <a:gd name="connsiteY116" fmla="*/ 3888403 h 4312761"/>
              <a:gd name="connsiteX117" fmla="*/ 4445863 w 5484451"/>
              <a:gd name="connsiteY117" fmla="*/ 3895615 h 4312761"/>
              <a:gd name="connsiteX118" fmla="*/ 4443710 w 5484451"/>
              <a:gd name="connsiteY118" fmla="*/ 3891783 h 4312761"/>
              <a:gd name="connsiteX119" fmla="*/ 4434335 w 5484451"/>
              <a:gd name="connsiteY119" fmla="*/ 3881943 h 4312761"/>
              <a:gd name="connsiteX120" fmla="*/ 4775147 w 5484451"/>
              <a:gd name="connsiteY120" fmla="*/ 3864542 h 4312761"/>
              <a:gd name="connsiteX121" fmla="*/ 4798932 w 5484451"/>
              <a:gd name="connsiteY121" fmla="*/ 3887548 h 4312761"/>
              <a:gd name="connsiteX122" fmla="*/ 4799908 w 5484451"/>
              <a:gd name="connsiteY122" fmla="*/ 3888198 h 4312761"/>
              <a:gd name="connsiteX123" fmla="*/ 4789954 w 5484451"/>
              <a:gd name="connsiteY123" fmla="*/ 3873853 h 4312761"/>
              <a:gd name="connsiteX124" fmla="*/ 4780875 w 5484451"/>
              <a:gd name="connsiteY124" fmla="*/ 3866679 h 4312761"/>
              <a:gd name="connsiteX125" fmla="*/ 4775147 w 5484451"/>
              <a:gd name="connsiteY125" fmla="*/ 3864542 h 4312761"/>
              <a:gd name="connsiteX126" fmla="*/ 4994946 w 5484451"/>
              <a:gd name="connsiteY126" fmla="*/ 3848712 h 4312761"/>
              <a:gd name="connsiteX127" fmla="*/ 5004989 w 5484451"/>
              <a:gd name="connsiteY127" fmla="*/ 3857697 h 4312761"/>
              <a:gd name="connsiteX128" fmla="*/ 5046373 w 5484451"/>
              <a:gd name="connsiteY128" fmla="*/ 3905573 h 4312761"/>
              <a:gd name="connsiteX129" fmla="*/ 5068480 w 5484451"/>
              <a:gd name="connsiteY129" fmla="*/ 3927092 h 4312761"/>
              <a:gd name="connsiteX130" fmla="*/ 5067751 w 5484451"/>
              <a:gd name="connsiteY130" fmla="*/ 3927096 h 4312761"/>
              <a:gd name="connsiteX131" fmla="*/ 5075387 w 5484451"/>
              <a:gd name="connsiteY131" fmla="*/ 3942272 h 4312761"/>
              <a:gd name="connsiteX132" fmla="*/ 5078338 w 5484451"/>
              <a:gd name="connsiteY132" fmla="*/ 3947887 h 4312761"/>
              <a:gd name="connsiteX133" fmla="*/ 5071068 w 5484451"/>
              <a:gd name="connsiteY133" fmla="*/ 3941425 h 4312761"/>
              <a:gd name="connsiteX134" fmla="*/ 5024908 w 5484451"/>
              <a:gd name="connsiteY134" fmla="*/ 3897735 h 4312761"/>
              <a:gd name="connsiteX135" fmla="*/ 5013001 w 5484451"/>
              <a:gd name="connsiteY135" fmla="*/ 3876156 h 4312761"/>
              <a:gd name="connsiteX136" fmla="*/ 5136625 w 5484451"/>
              <a:gd name="connsiteY136" fmla="*/ 3846066 h 4312761"/>
              <a:gd name="connsiteX137" fmla="*/ 5149739 w 5484451"/>
              <a:gd name="connsiteY137" fmla="*/ 3854329 h 4312761"/>
              <a:gd name="connsiteX138" fmla="*/ 5152179 w 5484451"/>
              <a:gd name="connsiteY138" fmla="*/ 3858432 h 4312761"/>
              <a:gd name="connsiteX139" fmla="*/ 5136625 w 5484451"/>
              <a:gd name="connsiteY139" fmla="*/ 3846066 h 4312761"/>
              <a:gd name="connsiteX140" fmla="*/ 4780835 w 5484451"/>
              <a:gd name="connsiteY140" fmla="*/ 3825841 h 4312761"/>
              <a:gd name="connsiteX141" fmla="*/ 4779443 w 5484451"/>
              <a:gd name="connsiteY141" fmla="*/ 3826025 h 4312761"/>
              <a:gd name="connsiteX142" fmla="*/ 4779504 w 5484451"/>
              <a:gd name="connsiteY142" fmla="*/ 3826020 h 4312761"/>
              <a:gd name="connsiteX143" fmla="*/ 4942829 w 5484451"/>
              <a:gd name="connsiteY143" fmla="*/ 3804388 h 4312761"/>
              <a:gd name="connsiteX144" fmla="*/ 4941886 w 5484451"/>
              <a:gd name="connsiteY144" fmla="*/ 3805939 h 4312761"/>
              <a:gd name="connsiteX145" fmla="*/ 4943707 w 5484451"/>
              <a:gd name="connsiteY145" fmla="*/ 3811011 h 4312761"/>
              <a:gd name="connsiteX146" fmla="*/ 4944470 w 5484451"/>
              <a:gd name="connsiteY146" fmla="*/ 3812227 h 4312761"/>
              <a:gd name="connsiteX147" fmla="*/ 4947041 w 5484451"/>
              <a:gd name="connsiteY147" fmla="*/ 3814995 h 4312761"/>
              <a:gd name="connsiteX148" fmla="*/ 4950617 w 5484451"/>
              <a:gd name="connsiteY148" fmla="*/ 3813678 h 4312761"/>
              <a:gd name="connsiteX149" fmla="*/ 4942829 w 5484451"/>
              <a:gd name="connsiteY149" fmla="*/ 3804388 h 4312761"/>
              <a:gd name="connsiteX150" fmla="*/ 4856428 w 5484451"/>
              <a:gd name="connsiteY150" fmla="*/ 3789170 h 4312761"/>
              <a:gd name="connsiteX151" fmla="*/ 4856948 w 5484451"/>
              <a:gd name="connsiteY151" fmla="*/ 3791773 h 4312761"/>
              <a:gd name="connsiteX152" fmla="*/ 4859093 w 5484451"/>
              <a:gd name="connsiteY152" fmla="*/ 3795221 h 4312761"/>
              <a:gd name="connsiteX153" fmla="*/ 4862905 w 5484451"/>
              <a:gd name="connsiteY153" fmla="*/ 3800302 h 4312761"/>
              <a:gd name="connsiteX154" fmla="*/ 4873425 w 5484451"/>
              <a:gd name="connsiteY154" fmla="*/ 3812338 h 4312761"/>
              <a:gd name="connsiteX155" fmla="*/ 4860524 w 5484451"/>
              <a:gd name="connsiteY155" fmla="*/ 3790841 h 4312761"/>
              <a:gd name="connsiteX156" fmla="*/ 5259880 w 5484451"/>
              <a:gd name="connsiteY156" fmla="*/ 3788869 h 4312761"/>
              <a:gd name="connsiteX157" fmla="*/ 5262020 w 5484451"/>
              <a:gd name="connsiteY157" fmla="*/ 3790154 h 4312761"/>
              <a:gd name="connsiteX158" fmla="*/ 5263635 w 5484451"/>
              <a:gd name="connsiteY158" fmla="*/ 3791284 h 4312761"/>
              <a:gd name="connsiteX159" fmla="*/ 5266336 w 5484451"/>
              <a:gd name="connsiteY159" fmla="*/ 3794682 h 4312761"/>
              <a:gd name="connsiteX160" fmla="*/ 5259880 w 5484451"/>
              <a:gd name="connsiteY160" fmla="*/ 3788869 h 4312761"/>
              <a:gd name="connsiteX161" fmla="*/ 4824672 w 5484451"/>
              <a:gd name="connsiteY161" fmla="*/ 3741869 h 4312761"/>
              <a:gd name="connsiteX162" fmla="*/ 4833622 w 5484451"/>
              <a:gd name="connsiteY162" fmla="*/ 3755446 h 4312761"/>
              <a:gd name="connsiteX163" fmla="*/ 4833418 w 5484451"/>
              <a:gd name="connsiteY163" fmla="*/ 3755072 h 4312761"/>
              <a:gd name="connsiteX164" fmla="*/ 4826283 w 5484451"/>
              <a:gd name="connsiteY164" fmla="*/ 3743694 h 4312761"/>
              <a:gd name="connsiteX165" fmla="*/ 4944047 w 5484451"/>
              <a:gd name="connsiteY165" fmla="*/ 3738347 h 4312761"/>
              <a:gd name="connsiteX166" fmla="*/ 4941517 w 5484451"/>
              <a:gd name="connsiteY166" fmla="*/ 3738719 h 4312761"/>
              <a:gd name="connsiteX167" fmla="*/ 4940448 w 5484451"/>
              <a:gd name="connsiteY167" fmla="*/ 3738879 h 4312761"/>
              <a:gd name="connsiteX168" fmla="*/ 4940004 w 5484451"/>
              <a:gd name="connsiteY168" fmla="*/ 3738943 h 4312761"/>
              <a:gd name="connsiteX169" fmla="*/ 4940063 w 5484451"/>
              <a:gd name="connsiteY169" fmla="*/ 3738937 h 4312761"/>
              <a:gd name="connsiteX170" fmla="*/ 4940448 w 5484451"/>
              <a:gd name="connsiteY170" fmla="*/ 3738879 h 4312761"/>
              <a:gd name="connsiteX171" fmla="*/ 5418273 w 5484451"/>
              <a:gd name="connsiteY171" fmla="*/ 3725289 h 4312761"/>
              <a:gd name="connsiteX172" fmla="*/ 5419811 w 5484451"/>
              <a:gd name="connsiteY172" fmla="*/ 3726663 h 4312761"/>
              <a:gd name="connsiteX173" fmla="*/ 5423693 w 5484451"/>
              <a:gd name="connsiteY173" fmla="*/ 3733620 h 4312761"/>
              <a:gd name="connsiteX174" fmla="*/ 4894571 w 5484451"/>
              <a:gd name="connsiteY174" fmla="*/ 3702586 h 4312761"/>
              <a:gd name="connsiteX175" fmla="*/ 4895611 w 5484451"/>
              <a:gd name="connsiteY175" fmla="*/ 3706833 h 4312761"/>
              <a:gd name="connsiteX176" fmla="*/ 4894572 w 5484451"/>
              <a:gd name="connsiteY176" fmla="*/ 3702587 h 4312761"/>
              <a:gd name="connsiteX177" fmla="*/ 4909080 w 5484451"/>
              <a:gd name="connsiteY177" fmla="*/ 3666025 h 4312761"/>
              <a:gd name="connsiteX178" fmla="*/ 4908267 w 5484451"/>
              <a:gd name="connsiteY178" fmla="*/ 3666386 h 4312761"/>
              <a:gd name="connsiteX179" fmla="*/ 4907251 w 5484451"/>
              <a:gd name="connsiteY179" fmla="*/ 3666838 h 4312761"/>
              <a:gd name="connsiteX180" fmla="*/ 4906640 w 5484451"/>
              <a:gd name="connsiteY180" fmla="*/ 3667107 h 4312761"/>
              <a:gd name="connsiteX181" fmla="*/ 4906911 w 5484451"/>
              <a:gd name="connsiteY181" fmla="*/ 3666988 h 4312761"/>
              <a:gd name="connsiteX182" fmla="*/ 4907251 w 5484451"/>
              <a:gd name="connsiteY182" fmla="*/ 3666838 h 4312761"/>
              <a:gd name="connsiteX183" fmla="*/ 4909080 w 5484451"/>
              <a:gd name="connsiteY183" fmla="*/ 3666025 h 4312761"/>
              <a:gd name="connsiteX184" fmla="*/ 4917048 w 5484451"/>
              <a:gd name="connsiteY184" fmla="*/ 3678039 h 4312761"/>
              <a:gd name="connsiteX185" fmla="*/ 4919875 w 5484451"/>
              <a:gd name="connsiteY185" fmla="*/ 3680765 h 4312761"/>
              <a:gd name="connsiteX186" fmla="*/ 4909264 w 5484451"/>
              <a:gd name="connsiteY186" fmla="*/ 3666102 h 4312761"/>
              <a:gd name="connsiteX187" fmla="*/ 5393493 w 5484451"/>
              <a:gd name="connsiteY187" fmla="*/ 3640065 h 4312761"/>
              <a:gd name="connsiteX188" fmla="*/ 5395892 w 5484451"/>
              <a:gd name="connsiteY188" fmla="*/ 3641349 h 4312761"/>
              <a:gd name="connsiteX189" fmla="*/ 5396994 w 5484451"/>
              <a:gd name="connsiteY189" fmla="*/ 3646525 h 4312761"/>
              <a:gd name="connsiteX190" fmla="*/ 5393493 w 5484451"/>
              <a:gd name="connsiteY190" fmla="*/ 3640065 h 4312761"/>
              <a:gd name="connsiteX191" fmla="*/ 5389993 w 5484451"/>
              <a:gd name="connsiteY191" fmla="*/ 3633605 h 4312761"/>
              <a:gd name="connsiteX192" fmla="*/ 5392389 w 5484451"/>
              <a:gd name="connsiteY192" fmla="*/ 3634891 h 4312761"/>
              <a:gd name="connsiteX193" fmla="*/ 5393493 w 5484451"/>
              <a:gd name="connsiteY193" fmla="*/ 3640065 h 4312761"/>
              <a:gd name="connsiteX194" fmla="*/ 5389993 w 5484451"/>
              <a:gd name="connsiteY194" fmla="*/ 3633605 h 4312761"/>
              <a:gd name="connsiteX195" fmla="*/ 5379522 w 5484451"/>
              <a:gd name="connsiteY195" fmla="*/ 3617213 h 4312761"/>
              <a:gd name="connsiteX196" fmla="*/ 5385556 w 5484451"/>
              <a:gd name="connsiteY196" fmla="*/ 3623436 h 4312761"/>
              <a:gd name="connsiteX197" fmla="*/ 5389993 w 5484451"/>
              <a:gd name="connsiteY197" fmla="*/ 3633605 h 4312761"/>
              <a:gd name="connsiteX198" fmla="*/ 5379522 w 5484451"/>
              <a:gd name="connsiteY198" fmla="*/ 3617213 h 4312761"/>
              <a:gd name="connsiteX199" fmla="*/ 5287391 w 5484451"/>
              <a:gd name="connsiteY199" fmla="*/ 3602138 h 4312761"/>
              <a:gd name="connsiteX200" fmla="*/ 5291718 w 5484451"/>
              <a:gd name="connsiteY200" fmla="*/ 3606722 h 4312761"/>
              <a:gd name="connsiteX201" fmla="*/ 5293184 w 5484451"/>
              <a:gd name="connsiteY201" fmla="*/ 3612271 h 4312761"/>
              <a:gd name="connsiteX202" fmla="*/ 5286493 w 5484451"/>
              <a:gd name="connsiteY202" fmla="*/ 3604158 h 4312761"/>
              <a:gd name="connsiteX203" fmla="*/ 5287391 w 5484451"/>
              <a:gd name="connsiteY203" fmla="*/ 3602138 h 4312761"/>
              <a:gd name="connsiteX204" fmla="*/ 5185005 w 5484451"/>
              <a:gd name="connsiteY204" fmla="*/ 3558318 h 4312761"/>
              <a:gd name="connsiteX205" fmla="*/ 5184984 w 5484451"/>
              <a:gd name="connsiteY205" fmla="*/ 3560443 h 4312761"/>
              <a:gd name="connsiteX206" fmla="*/ 5184999 w 5484451"/>
              <a:gd name="connsiteY206" fmla="*/ 3558857 h 4312761"/>
              <a:gd name="connsiteX207" fmla="*/ 5189172 w 5484451"/>
              <a:gd name="connsiteY207" fmla="*/ 3188510 h 4312761"/>
              <a:gd name="connsiteX208" fmla="*/ 5192875 w 5484451"/>
              <a:gd name="connsiteY208" fmla="*/ 3199717 h 4312761"/>
              <a:gd name="connsiteX209" fmla="*/ 5189172 w 5484451"/>
              <a:gd name="connsiteY209" fmla="*/ 3188510 h 4312761"/>
              <a:gd name="connsiteX210" fmla="*/ 5381461 w 5484451"/>
              <a:gd name="connsiteY210" fmla="*/ 3179023 h 4312761"/>
              <a:gd name="connsiteX211" fmla="*/ 5388744 w 5484451"/>
              <a:gd name="connsiteY211" fmla="*/ 3193897 h 4312761"/>
              <a:gd name="connsiteX212" fmla="*/ 5381461 w 5484451"/>
              <a:gd name="connsiteY212" fmla="*/ 3179023 h 4312761"/>
              <a:gd name="connsiteX213" fmla="*/ 2596164 w 5484451"/>
              <a:gd name="connsiteY213" fmla="*/ 3040319 h 4312761"/>
              <a:gd name="connsiteX214" fmla="*/ 2619904 w 5484451"/>
              <a:gd name="connsiteY214" fmla="*/ 3053676 h 4312761"/>
              <a:gd name="connsiteX215" fmla="*/ 2646869 w 5484451"/>
              <a:gd name="connsiteY215" fmla="*/ 3070458 h 4312761"/>
              <a:gd name="connsiteX216" fmla="*/ 2629647 w 5484451"/>
              <a:gd name="connsiteY216" fmla="*/ 3060967 h 4312761"/>
              <a:gd name="connsiteX217" fmla="*/ 2562961 w 5484451"/>
              <a:gd name="connsiteY217" fmla="*/ 3016991 h 4312761"/>
              <a:gd name="connsiteX218" fmla="*/ 2564332 w 5484451"/>
              <a:gd name="connsiteY218" fmla="*/ 3017089 h 4312761"/>
              <a:gd name="connsiteX219" fmla="*/ 2581564 w 5484451"/>
              <a:gd name="connsiteY219" fmla="*/ 3023759 h 4312761"/>
              <a:gd name="connsiteX220" fmla="*/ 2591947 w 5484451"/>
              <a:gd name="connsiteY220" fmla="*/ 3037718 h 4312761"/>
              <a:gd name="connsiteX221" fmla="*/ 2578751 w 5484451"/>
              <a:gd name="connsiteY221" fmla="*/ 3029580 h 4312761"/>
              <a:gd name="connsiteX222" fmla="*/ 2534122 w 5484451"/>
              <a:gd name="connsiteY222" fmla="*/ 2994085 h 4312761"/>
              <a:gd name="connsiteX223" fmla="*/ 2534450 w 5484451"/>
              <a:gd name="connsiteY223" fmla="*/ 2994193 h 4312761"/>
              <a:gd name="connsiteX224" fmla="*/ 2540220 w 5484451"/>
              <a:gd name="connsiteY224" fmla="*/ 2998214 h 4312761"/>
              <a:gd name="connsiteX225" fmla="*/ 2541052 w 5484451"/>
              <a:gd name="connsiteY225" fmla="*/ 2997608 h 4312761"/>
              <a:gd name="connsiteX226" fmla="*/ 2539168 w 5484451"/>
              <a:gd name="connsiteY226" fmla="*/ 2995745 h 4312761"/>
              <a:gd name="connsiteX227" fmla="*/ 2545163 w 5484451"/>
              <a:gd name="connsiteY227" fmla="*/ 2997717 h 4312761"/>
              <a:gd name="connsiteX228" fmla="*/ 2548810 w 5484451"/>
              <a:gd name="connsiteY228" fmla="*/ 3005708 h 4312761"/>
              <a:gd name="connsiteX229" fmla="*/ 2544460 w 5484451"/>
              <a:gd name="connsiteY229" fmla="*/ 3002240 h 4312761"/>
              <a:gd name="connsiteX230" fmla="*/ 3361471 w 5484451"/>
              <a:gd name="connsiteY230" fmla="*/ 2834465 h 4312761"/>
              <a:gd name="connsiteX231" fmla="*/ 3361461 w 5484451"/>
              <a:gd name="connsiteY231" fmla="*/ 2834710 h 4312761"/>
              <a:gd name="connsiteX232" fmla="*/ 3372964 w 5484451"/>
              <a:gd name="connsiteY232" fmla="*/ 2843915 h 4312761"/>
              <a:gd name="connsiteX233" fmla="*/ 3395041 w 5484451"/>
              <a:gd name="connsiteY233" fmla="*/ 2866521 h 4312761"/>
              <a:gd name="connsiteX234" fmla="*/ 3472238 w 5484451"/>
              <a:gd name="connsiteY234" fmla="*/ 2923324 h 4312761"/>
              <a:gd name="connsiteX235" fmla="*/ 3449433 w 5484451"/>
              <a:gd name="connsiteY235" fmla="*/ 2898756 h 4312761"/>
              <a:gd name="connsiteX236" fmla="*/ 3408795 w 5484451"/>
              <a:gd name="connsiteY236" fmla="*/ 2868025 h 4312761"/>
              <a:gd name="connsiteX237" fmla="*/ 3372964 w 5484451"/>
              <a:gd name="connsiteY237" fmla="*/ 2843915 h 4312761"/>
              <a:gd name="connsiteX238" fmla="*/ 3667830 w 5484451"/>
              <a:gd name="connsiteY238" fmla="*/ 2743734 h 4312761"/>
              <a:gd name="connsiteX239" fmla="*/ 3676645 w 5484451"/>
              <a:gd name="connsiteY239" fmla="*/ 2756930 h 4312761"/>
              <a:gd name="connsiteX240" fmla="*/ 3691560 w 5484451"/>
              <a:gd name="connsiteY240" fmla="*/ 2772203 h 4312761"/>
              <a:gd name="connsiteX241" fmla="*/ 3676851 w 5484451"/>
              <a:gd name="connsiteY241" fmla="*/ 2751579 h 4312761"/>
              <a:gd name="connsiteX242" fmla="*/ 3670998 w 5484451"/>
              <a:gd name="connsiteY242" fmla="*/ 2745936 h 4312761"/>
              <a:gd name="connsiteX243" fmla="*/ 3667830 w 5484451"/>
              <a:gd name="connsiteY243" fmla="*/ 2743734 h 4312761"/>
              <a:gd name="connsiteX244" fmla="*/ 3625367 w 5484451"/>
              <a:gd name="connsiteY244" fmla="*/ 2707667 h 4312761"/>
              <a:gd name="connsiteX245" fmla="*/ 3636193 w 5484451"/>
              <a:gd name="connsiteY245" fmla="*/ 2722924 h 4312761"/>
              <a:gd name="connsiteX246" fmla="*/ 3651110 w 5484451"/>
              <a:gd name="connsiteY246" fmla="*/ 2738198 h 4312761"/>
              <a:gd name="connsiteX247" fmla="*/ 3633716 w 5484451"/>
              <a:gd name="connsiteY247" fmla="*/ 2714827 h 4312761"/>
              <a:gd name="connsiteX248" fmla="*/ 3628032 w 5484451"/>
              <a:gd name="connsiteY248" fmla="*/ 2709353 h 4312761"/>
              <a:gd name="connsiteX249" fmla="*/ 3625367 w 5484451"/>
              <a:gd name="connsiteY249" fmla="*/ 2707667 h 4312761"/>
              <a:gd name="connsiteX250" fmla="*/ 3588462 w 5484451"/>
              <a:gd name="connsiteY250" fmla="*/ 2674049 h 4312761"/>
              <a:gd name="connsiteX251" fmla="*/ 3607081 w 5484451"/>
              <a:gd name="connsiteY251" fmla="*/ 2700529 h 4312761"/>
              <a:gd name="connsiteX252" fmla="*/ 3594341 w 5484451"/>
              <a:gd name="connsiteY252" fmla="*/ 2678097 h 4312761"/>
              <a:gd name="connsiteX253" fmla="*/ 3588462 w 5484451"/>
              <a:gd name="connsiteY253" fmla="*/ 2674049 h 4312761"/>
              <a:gd name="connsiteX254" fmla="*/ 3337228 w 5484451"/>
              <a:gd name="connsiteY254" fmla="*/ 2585238 h 4312761"/>
              <a:gd name="connsiteX255" fmla="*/ 3339524 w 5484451"/>
              <a:gd name="connsiteY255" fmla="*/ 2601642 h 4312761"/>
              <a:gd name="connsiteX256" fmla="*/ 3569921 w 5484451"/>
              <a:gd name="connsiteY256" fmla="*/ 2785427 h 4312761"/>
              <a:gd name="connsiteX257" fmla="*/ 3634311 w 5484451"/>
              <a:gd name="connsiteY257" fmla="*/ 2841085 h 4312761"/>
              <a:gd name="connsiteX258" fmla="*/ 3636837 w 5484451"/>
              <a:gd name="connsiteY258" fmla="*/ 2837937 h 4312761"/>
              <a:gd name="connsiteX259" fmla="*/ 3500768 w 5484451"/>
              <a:gd name="connsiteY259" fmla="*/ 2720350 h 4312761"/>
              <a:gd name="connsiteX260" fmla="*/ 4520282 w 5484451"/>
              <a:gd name="connsiteY260" fmla="*/ 2572788 h 4312761"/>
              <a:gd name="connsiteX261" fmla="*/ 4524666 w 5484451"/>
              <a:gd name="connsiteY261" fmla="*/ 2580555 h 4312761"/>
              <a:gd name="connsiteX262" fmla="*/ 4596466 w 5484451"/>
              <a:gd name="connsiteY262" fmla="*/ 2654437 h 4312761"/>
              <a:gd name="connsiteX263" fmla="*/ 4613523 w 5484451"/>
              <a:gd name="connsiteY263" fmla="*/ 2671921 h 4312761"/>
              <a:gd name="connsiteX264" fmla="*/ 4635935 w 5484451"/>
              <a:gd name="connsiteY264" fmla="*/ 2693300 h 4312761"/>
              <a:gd name="connsiteX265" fmla="*/ 4668251 w 5484451"/>
              <a:gd name="connsiteY265" fmla="*/ 2724303 h 4312761"/>
              <a:gd name="connsiteX266" fmla="*/ 4802021 w 5484451"/>
              <a:gd name="connsiteY266" fmla="*/ 2868700 h 4312761"/>
              <a:gd name="connsiteX267" fmla="*/ 5005477 w 5484451"/>
              <a:gd name="connsiteY267" fmla="*/ 3077035 h 4312761"/>
              <a:gd name="connsiteX268" fmla="*/ 5095204 w 5484451"/>
              <a:gd name="connsiteY268" fmla="*/ 3177701 h 4312761"/>
              <a:gd name="connsiteX269" fmla="*/ 5115996 w 5484451"/>
              <a:gd name="connsiteY269" fmla="*/ 3203577 h 4312761"/>
              <a:gd name="connsiteX270" fmla="*/ 5083146 w 5484451"/>
              <a:gd name="connsiteY270" fmla="*/ 3158687 h 4312761"/>
              <a:gd name="connsiteX271" fmla="*/ 4897792 w 5484451"/>
              <a:gd name="connsiteY271" fmla="*/ 2947233 h 4312761"/>
              <a:gd name="connsiteX272" fmla="*/ 4890103 w 5484451"/>
              <a:gd name="connsiteY272" fmla="*/ 2932570 h 4312761"/>
              <a:gd name="connsiteX273" fmla="*/ 4895735 w 5484451"/>
              <a:gd name="connsiteY273" fmla="*/ 2935887 h 4312761"/>
              <a:gd name="connsiteX274" fmla="*/ 4900373 w 5484451"/>
              <a:gd name="connsiteY274" fmla="*/ 2939543 h 4312761"/>
              <a:gd name="connsiteX275" fmla="*/ 4860147 w 5484451"/>
              <a:gd name="connsiteY275" fmla="*/ 2898250 h 4312761"/>
              <a:gd name="connsiteX276" fmla="*/ 4579803 w 5484451"/>
              <a:gd name="connsiteY276" fmla="*/ 2625087 h 4312761"/>
              <a:gd name="connsiteX277" fmla="*/ 4530728 w 5484451"/>
              <a:gd name="connsiteY277" fmla="*/ 2575355 h 4312761"/>
              <a:gd name="connsiteX278" fmla="*/ 4520282 w 5484451"/>
              <a:gd name="connsiteY278" fmla="*/ 2572788 h 4312761"/>
              <a:gd name="connsiteX279" fmla="*/ 4480299 w 5484451"/>
              <a:gd name="connsiteY279" fmla="*/ 2543113 h 4312761"/>
              <a:gd name="connsiteX280" fmla="*/ 4480426 w 5484451"/>
              <a:gd name="connsiteY280" fmla="*/ 2543275 h 4312761"/>
              <a:gd name="connsiteX281" fmla="*/ 4480483 w 5484451"/>
              <a:gd name="connsiteY281" fmla="*/ 2543321 h 4312761"/>
              <a:gd name="connsiteX282" fmla="*/ 3329150 w 5484451"/>
              <a:gd name="connsiteY282" fmla="*/ 2542934 h 4312761"/>
              <a:gd name="connsiteX283" fmla="*/ 3332889 w 5484451"/>
              <a:gd name="connsiteY283" fmla="*/ 2554234 h 4312761"/>
              <a:gd name="connsiteX284" fmla="*/ 3335481 w 5484451"/>
              <a:gd name="connsiteY284" fmla="*/ 2572747 h 4312761"/>
              <a:gd name="connsiteX285" fmla="*/ 3356862 w 5484451"/>
              <a:gd name="connsiteY285" fmla="*/ 2588985 h 4312761"/>
              <a:gd name="connsiteX286" fmla="*/ 3580899 w 5484451"/>
              <a:gd name="connsiteY286" fmla="*/ 2765887 h 4312761"/>
              <a:gd name="connsiteX287" fmla="*/ 3651882 w 5484451"/>
              <a:gd name="connsiteY287" fmla="*/ 2827638 h 4312761"/>
              <a:gd name="connsiteX288" fmla="*/ 3654114 w 5484451"/>
              <a:gd name="connsiteY288" fmla="*/ 2827224 h 4312761"/>
              <a:gd name="connsiteX289" fmla="*/ 3655954 w 5484451"/>
              <a:gd name="connsiteY289" fmla="*/ 2825611 h 4312761"/>
              <a:gd name="connsiteX290" fmla="*/ 3593459 w 5484451"/>
              <a:gd name="connsiteY290" fmla="*/ 2769381 h 4312761"/>
              <a:gd name="connsiteX291" fmla="*/ 3353739 w 5484451"/>
              <a:gd name="connsiteY291" fmla="*/ 2563461 h 4312761"/>
              <a:gd name="connsiteX292" fmla="*/ 4427800 w 5484451"/>
              <a:gd name="connsiteY292" fmla="*/ 2478091 h 4312761"/>
              <a:gd name="connsiteX293" fmla="*/ 4438039 w 5484451"/>
              <a:gd name="connsiteY293" fmla="*/ 2488170 h 4312761"/>
              <a:gd name="connsiteX294" fmla="*/ 4452868 w 5484451"/>
              <a:gd name="connsiteY294" fmla="*/ 2508144 h 4312761"/>
              <a:gd name="connsiteX295" fmla="*/ 4454493 w 5484451"/>
              <a:gd name="connsiteY295" fmla="*/ 2508790 h 4312761"/>
              <a:gd name="connsiteX296" fmla="*/ 4454625 w 5484451"/>
              <a:gd name="connsiteY296" fmla="*/ 2510509 h 4312761"/>
              <a:gd name="connsiteX297" fmla="*/ 4457957 w 5484451"/>
              <a:gd name="connsiteY297" fmla="*/ 2514994 h 4312761"/>
              <a:gd name="connsiteX298" fmla="*/ 4468758 w 5484451"/>
              <a:gd name="connsiteY298" fmla="*/ 2528588 h 4312761"/>
              <a:gd name="connsiteX299" fmla="*/ 4467357 w 5484451"/>
              <a:gd name="connsiteY299" fmla="*/ 2525967 h 4312761"/>
              <a:gd name="connsiteX300" fmla="*/ 4481307 w 5484451"/>
              <a:gd name="connsiteY300" fmla="*/ 2535058 h 4312761"/>
              <a:gd name="connsiteX301" fmla="*/ 4488428 w 5484451"/>
              <a:gd name="connsiteY301" fmla="*/ 2542553 h 4312761"/>
              <a:gd name="connsiteX302" fmla="*/ 4480944 w 5484451"/>
              <a:gd name="connsiteY302" fmla="*/ 2531385 h 4312761"/>
              <a:gd name="connsiteX303" fmla="*/ 4446711 w 5484451"/>
              <a:gd name="connsiteY303" fmla="*/ 2488707 h 4312761"/>
              <a:gd name="connsiteX304" fmla="*/ 4436200 w 5484451"/>
              <a:gd name="connsiteY304" fmla="*/ 2480269 h 4312761"/>
              <a:gd name="connsiteX305" fmla="*/ 4427800 w 5484451"/>
              <a:gd name="connsiteY305" fmla="*/ 2478091 h 4312761"/>
              <a:gd name="connsiteX306" fmla="*/ 3291326 w 5484451"/>
              <a:gd name="connsiteY306" fmla="*/ 2428657 h 4312761"/>
              <a:gd name="connsiteX307" fmla="*/ 3299351 w 5484451"/>
              <a:gd name="connsiteY307" fmla="*/ 2452912 h 4312761"/>
              <a:gd name="connsiteX308" fmla="*/ 3419173 w 5484451"/>
              <a:gd name="connsiteY308" fmla="*/ 2546426 h 4312761"/>
              <a:gd name="connsiteX309" fmla="*/ 3525482 w 5484451"/>
              <a:gd name="connsiteY309" fmla="*/ 2625624 h 4312761"/>
              <a:gd name="connsiteX310" fmla="*/ 3513871 w 5484451"/>
              <a:gd name="connsiteY310" fmla="*/ 2608230 h 4312761"/>
              <a:gd name="connsiteX311" fmla="*/ 3421910 w 5484451"/>
              <a:gd name="connsiteY311" fmla="*/ 2534399 h 4312761"/>
              <a:gd name="connsiteX312" fmla="*/ 4342983 w 5484451"/>
              <a:gd name="connsiteY312" fmla="*/ 2400856 h 4312761"/>
              <a:gd name="connsiteX313" fmla="*/ 4351078 w 5484451"/>
              <a:gd name="connsiteY313" fmla="*/ 2414359 h 4312761"/>
              <a:gd name="connsiteX314" fmla="*/ 4391647 w 5484451"/>
              <a:gd name="connsiteY314" fmla="*/ 2455904 h 4312761"/>
              <a:gd name="connsiteX315" fmla="*/ 4361158 w 5484451"/>
              <a:gd name="connsiteY315" fmla="*/ 2416337 h 4312761"/>
              <a:gd name="connsiteX316" fmla="*/ 4342983 w 5484451"/>
              <a:gd name="connsiteY316" fmla="*/ 2400856 h 4312761"/>
              <a:gd name="connsiteX317" fmla="*/ 3579379 w 5484451"/>
              <a:gd name="connsiteY317" fmla="*/ 2328782 h 4312761"/>
              <a:gd name="connsiteX318" fmla="*/ 3601380 w 5484451"/>
              <a:gd name="connsiteY318" fmla="*/ 2349887 h 4312761"/>
              <a:gd name="connsiteX319" fmla="*/ 3770971 w 5484451"/>
              <a:gd name="connsiteY319" fmla="*/ 2496046 h 4312761"/>
              <a:gd name="connsiteX320" fmla="*/ 3907958 w 5484451"/>
              <a:gd name="connsiteY320" fmla="*/ 2609600 h 4312761"/>
              <a:gd name="connsiteX321" fmla="*/ 3912618 w 5484451"/>
              <a:gd name="connsiteY321" fmla="*/ 2605045 h 4312761"/>
              <a:gd name="connsiteX322" fmla="*/ 3764711 w 5484451"/>
              <a:gd name="connsiteY322" fmla="*/ 2478109 h 4312761"/>
              <a:gd name="connsiteX323" fmla="*/ 3601380 w 5484451"/>
              <a:gd name="connsiteY323" fmla="*/ 2349887 h 4312761"/>
              <a:gd name="connsiteX324" fmla="*/ 3584551 w 5484451"/>
              <a:gd name="connsiteY324" fmla="*/ 2329699 h 4312761"/>
              <a:gd name="connsiteX325" fmla="*/ 3579379 w 5484451"/>
              <a:gd name="connsiteY325" fmla="*/ 2328782 h 4312761"/>
              <a:gd name="connsiteX326" fmla="*/ 3452240 w 5484451"/>
              <a:gd name="connsiteY326" fmla="*/ 2237973 h 4312761"/>
              <a:gd name="connsiteX327" fmla="*/ 3454831 w 5484451"/>
              <a:gd name="connsiteY327" fmla="*/ 2238561 h 4312761"/>
              <a:gd name="connsiteX328" fmla="*/ 3459638 w 5484451"/>
              <a:gd name="connsiteY328" fmla="*/ 2239650 h 4312761"/>
              <a:gd name="connsiteX329" fmla="*/ 3464663 w 5484451"/>
              <a:gd name="connsiteY329" fmla="*/ 2240787 h 4312761"/>
              <a:gd name="connsiteX330" fmla="*/ 3460521 w 5484451"/>
              <a:gd name="connsiteY330" fmla="*/ 2239849 h 4312761"/>
              <a:gd name="connsiteX331" fmla="*/ 3459638 w 5484451"/>
              <a:gd name="connsiteY331" fmla="*/ 2239650 h 4312761"/>
              <a:gd name="connsiteX332" fmla="*/ 3456209 w 5484451"/>
              <a:gd name="connsiteY332" fmla="*/ 2238873 h 4312761"/>
              <a:gd name="connsiteX333" fmla="*/ 3454831 w 5484451"/>
              <a:gd name="connsiteY333" fmla="*/ 2238561 h 4312761"/>
              <a:gd name="connsiteX334" fmla="*/ 3453620 w 5484451"/>
              <a:gd name="connsiteY334" fmla="*/ 2238285 h 4312761"/>
              <a:gd name="connsiteX335" fmla="*/ 3452240 w 5484451"/>
              <a:gd name="connsiteY335" fmla="*/ 2237973 h 4312761"/>
              <a:gd name="connsiteX336" fmla="*/ 3402516 w 5484451"/>
              <a:gd name="connsiteY336" fmla="*/ 2188350 h 4312761"/>
              <a:gd name="connsiteX337" fmla="*/ 3413018 w 5484451"/>
              <a:gd name="connsiteY337" fmla="*/ 2203972 h 4312761"/>
              <a:gd name="connsiteX338" fmla="*/ 3427934 w 5484451"/>
              <a:gd name="connsiteY338" fmla="*/ 2219246 h 4312761"/>
              <a:gd name="connsiteX339" fmla="*/ 3410972 w 5484451"/>
              <a:gd name="connsiteY339" fmla="*/ 2195388 h 4312761"/>
              <a:gd name="connsiteX340" fmla="*/ 3405263 w 5484451"/>
              <a:gd name="connsiteY340" fmla="*/ 2189947 h 4312761"/>
              <a:gd name="connsiteX341" fmla="*/ 3402516 w 5484451"/>
              <a:gd name="connsiteY341" fmla="*/ 2188350 h 4312761"/>
              <a:gd name="connsiteX342" fmla="*/ 3215747 w 5484451"/>
              <a:gd name="connsiteY342" fmla="*/ 2044682 h 4312761"/>
              <a:gd name="connsiteX343" fmla="*/ 3213666 w 5484451"/>
              <a:gd name="connsiteY343" fmla="*/ 2047001 h 4312761"/>
              <a:gd name="connsiteX344" fmla="*/ 3240027 w 5484451"/>
              <a:gd name="connsiteY344" fmla="*/ 2065143 h 4312761"/>
              <a:gd name="connsiteX345" fmla="*/ 3364815 w 5484451"/>
              <a:gd name="connsiteY345" fmla="*/ 2162024 h 4312761"/>
              <a:gd name="connsiteX346" fmla="*/ 3240027 w 5484451"/>
              <a:gd name="connsiteY346" fmla="*/ 2065143 h 4312761"/>
              <a:gd name="connsiteX347" fmla="*/ 3179700 w 5484451"/>
              <a:gd name="connsiteY347" fmla="*/ 2014307 h 4312761"/>
              <a:gd name="connsiteX348" fmla="*/ 3174452 w 5484451"/>
              <a:gd name="connsiteY348" fmla="*/ 2020013 h 4312761"/>
              <a:gd name="connsiteX349" fmla="*/ 3185258 w 5484451"/>
              <a:gd name="connsiteY349" fmla="*/ 2027451 h 4312761"/>
              <a:gd name="connsiteX350" fmla="*/ 3189630 w 5484451"/>
              <a:gd name="connsiteY350" fmla="*/ 2022674 h 4312761"/>
              <a:gd name="connsiteX351" fmla="*/ 3111169 w 5484451"/>
              <a:gd name="connsiteY351" fmla="*/ 1965297 h 4312761"/>
              <a:gd name="connsiteX352" fmla="*/ 3110250 w 5484451"/>
              <a:gd name="connsiteY352" fmla="*/ 1967278 h 4312761"/>
              <a:gd name="connsiteX353" fmla="*/ 3110654 w 5484451"/>
              <a:gd name="connsiteY353" fmla="*/ 1967616 h 4312761"/>
              <a:gd name="connsiteX354" fmla="*/ 3112078 w 5484451"/>
              <a:gd name="connsiteY354" fmla="*/ 1965922 h 4312761"/>
              <a:gd name="connsiteX355" fmla="*/ 3753678 w 5484451"/>
              <a:gd name="connsiteY355" fmla="*/ 1901502 h 4312761"/>
              <a:gd name="connsiteX356" fmla="*/ 3760959 w 5484451"/>
              <a:gd name="connsiteY356" fmla="*/ 1916373 h 4312761"/>
              <a:gd name="connsiteX357" fmla="*/ 3753678 w 5484451"/>
              <a:gd name="connsiteY357" fmla="*/ 1901502 h 4312761"/>
              <a:gd name="connsiteX358" fmla="*/ 3724564 w 5484451"/>
              <a:gd name="connsiteY358" fmla="*/ 1879106 h 4312761"/>
              <a:gd name="connsiteX359" fmla="*/ 3739007 w 5484451"/>
              <a:gd name="connsiteY359" fmla="*/ 1901309 h 4312761"/>
              <a:gd name="connsiteX360" fmla="*/ 3687694 w 5484451"/>
              <a:gd name="connsiteY360" fmla="*/ 1848766 h 4312761"/>
              <a:gd name="connsiteX361" fmla="*/ 3694976 w 5484451"/>
              <a:gd name="connsiteY361" fmla="*/ 1863639 h 4312761"/>
              <a:gd name="connsiteX362" fmla="*/ 3654405 w 5484451"/>
              <a:gd name="connsiteY362" fmla="*/ 1822094 h 4312761"/>
              <a:gd name="connsiteX363" fmla="*/ 3665864 w 5484451"/>
              <a:gd name="connsiteY363" fmla="*/ 1841242 h 4312761"/>
              <a:gd name="connsiteX364" fmla="*/ 3659667 w 5484451"/>
              <a:gd name="connsiteY364" fmla="*/ 1825514 h 4312761"/>
              <a:gd name="connsiteX365" fmla="*/ 3654405 w 5484451"/>
              <a:gd name="connsiteY365" fmla="*/ 1822094 h 4312761"/>
              <a:gd name="connsiteX366" fmla="*/ 3617535 w 5484451"/>
              <a:gd name="connsiteY366" fmla="*/ 1791758 h 4312761"/>
              <a:gd name="connsiteX367" fmla="*/ 3624837 w 5484451"/>
              <a:gd name="connsiteY367" fmla="*/ 1807883 h 4312761"/>
              <a:gd name="connsiteX368" fmla="*/ 3617535 w 5484451"/>
              <a:gd name="connsiteY368" fmla="*/ 1791758 h 4312761"/>
              <a:gd name="connsiteX369" fmla="*/ 3580090 w 5484451"/>
              <a:gd name="connsiteY369" fmla="*/ 1762062 h 4312761"/>
              <a:gd name="connsiteX370" fmla="*/ 3595128 w 5484451"/>
              <a:gd name="connsiteY370" fmla="*/ 1784875 h 4312761"/>
              <a:gd name="connsiteX371" fmla="*/ 3562311 w 5484451"/>
              <a:gd name="connsiteY371" fmla="*/ 1751276 h 4312761"/>
              <a:gd name="connsiteX372" fmla="*/ 3566015 w 5484451"/>
              <a:gd name="connsiteY372" fmla="*/ 1762480 h 4312761"/>
              <a:gd name="connsiteX373" fmla="*/ 3492152 w 5484451"/>
              <a:gd name="connsiteY373" fmla="*/ 1694262 h 4312761"/>
              <a:gd name="connsiteX374" fmla="*/ 3496453 w 5484451"/>
              <a:gd name="connsiteY374" fmla="*/ 1706080 h 4312761"/>
              <a:gd name="connsiteX375" fmla="*/ 3492152 w 5484451"/>
              <a:gd name="connsiteY375" fmla="*/ 1694262 h 4312761"/>
              <a:gd name="connsiteX376" fmla="*/ 2006934 w 5484451"/>
              <a:gd name="connsiteY376" fmla="*/ 1686861 h 4312761"/>
              <a:gd name="connsiteX377" fmla="*/ 2007602 w 5484451"/>
              <a:gd name="connsiteY377" fmla="*/ 1695046 h 4312761"/>
              <a:gd name="connsiteX378" fmla="*/ 2035556 w 5484451"/>
              <a:gd name="connsiteY378" fmla="*/ 1712691 h 4312761"/>
              <a:gd name="connsiteX379" fmla="*/ 2047034 w 5484451"/>
              <a:gd name="connsiteY379" fmla="*/ 1710724 h 4312761"/>
              <a:gd name="connsiteX380" fmla="*/ 2243084 w 5484451"/>
              <a:gd name="connsiteY380" fmla="*/ 1662588 h 4312761"/>
              <a:gd name="connsiteX381" fmla="*/ 2236292 w 5484451"/>
              <a:gd name="connsiteY381" fmla="*/ 1671573 h 4312761"/>
              <a:gd name="connsiteX382" fmla="*/ 2249486 w 5484451"/>
              <a:gd name="connsiteY382" fmla="*/ 1680481 h 4312761"/>
              <a:gd name="connsiteX383" fmla="*/ 2255909 w 5484451"/>
              <a:gd name="connsiteY383" fmla="*/ 1670814 h 4312761"/>
              <a:gd name="connsiteX384" fmla="*/ 2073488 w 5484451"/>
              <a:gd name="connsiteY384" fmla="*/ 1659110 h 4312761"/>
              <a:gd name="connsiteX385" fmla="*/ 2084351 w 5484451"/>
              <a:gd name="connsiteY385" fmla="*/ 1677648 h 4312761"/>
              <a:gd name="connsiteX386" fmla="*/ 2082056 w 5484451"/>
              <a:gd name="connsiteY386" fmla="*/ 1676641 h 4312761"/>
              <a:gd name="connsiteX387" fmla="*/ 2077851 w 5484451"/>
              <a:gd name="connsiteY387" fmla="*/ 1673634 h 4312761"/>
              <a:gd name="connsiteX388" fmla="*/ 2074986 w 5484451"/>
              <a:gd name="connsiteY388" fmla="*/ 1669911 h 4312761"/>
              <a:gd name="connsiteX389" fmla="*/ 2073488 w 5484451"/>
              <a:gd name="connsiteY389" fmla="*/ 1659110 h 4312761"/>
              <a:gd name="connsiteX390" fmla="*/ 2063045 w 5484451"/>
              <a:gd name="connsiteY390" fmla="*/ 1658768 h 4312761"/>
              <a:gd name="connsiteX391" fmla="*/ 2062850 w 5484451"/>
              <a:gd name="connsiteY391" fmla="*/ 1659919 h 4312761"/>
              <a:gd name="connsiteX392" fmla="*/ 2062397 w 5484451"/>
              <a:gd name="connsiteY392" fmla="*/ 1662585 h 4312761"/>
              <a:gd name="connsiteX393" fmla="*/ 2063372 w 5484451"/>
              <a:gd name="connsiteY393" fmla="*/ 1656832 h 4312761"/>
              <a:gd name="connsiteX394" fmla="*/ 2063321 w 5484451"/>
              <a:gd name="connsiteY394" fmla="*/ 1657140 h 4312761"/>
              <a:gd name="connsiteX395" fmla="*/ 2063045 w 5484451"/>
              <a:gd name="connsiteY395" fmla="*/ 1658768 h 4312761"/>
              <a:gd name="connsiteX396" fmla="*/ 2063754 w 5484451"/>
              <a:gd name="connsiteY396" fmla="*/ 1654587 h 4312761"/>
              <a:gd name="connsiteX397" fmla="*/ 2063603 w 5484451"/>
              <a:gd name="connsiteY397" fmla="*/ 1655475 h 4312761"/>
              <a:gd name="connsiteX398" fmla="*/ 2063372 w 5484451"/>
              <a:gd name="connsiteY398" fmla="*/ 1656832 h 4312761"/>
              <a:gd name="connsiteX399" fmla="*/ 2036744 w 5484451"/>
              <a:gd name="connsiteY399" fmla="*/ 1636312 h 4312761"/>
              <a:gd name="connsiteX400" fmla="*/ 2039868 w 5484451"/>
              <a:gd name="connsiteY400" fmla="*/ 1648164 h 4312761"/>
              <a:gd name="connsiteX401" fmla="*/ 2036744 w 5484451"/>
              <a:gd name="connsiteY401" fmla="*/ 1636312 h 4312761"/>
              <a:gd name="connsiteX402" fmla="*/ 2035317 w 5484451"/>
              <a:gd name="connsiteY402" fmla="*/ 1608139 h 4312761"/>
              <a:gd name="connsiteX403" fmla="*/ 2034085 w 5484451"/>
              <a:gd name="connsiteY403" fmla="*/ 1618462 h 4312761"/>
              <a:gd name="connsiteX404" fmla="*/ 2024126 w 5484451"/>
              <a:gd name="connsiteY404" fmla="*/ 1637645 h 4312761"/>
              <a:gd name="connsiteX405" fmla="*/ 2021413 w 5484451"/>
              <a:gd name="connsiteY405" fmla="*/ 1644705 h 4312761"/>
              <a:gd name="connsiteX406" fmla="*/ 2062397 w 5484451"/>
              <a:gd name="connsiteY406" fmla="*/ 1662585 h 4312761"/>
              <a:gd name="connsiteX407" fmla="*/ 2077851 w 5484451"/>
              <a:gd name="connsiteY407" fmla="*/ 1673634 h 4312761"/>
              <a:gd name="connsiteX408" fmla="*/ 2079200 w 5484451"/>
              <a:gd name="connsiteY408" fmla="*/ 1675384 h 4312761"/>
              <a:gd name="connsiteX409" fmla="*/ 2082056 w 5484451"/>
              <a:gd name="connsiteY409" fmla="*/ 1676641 h 4312761"/>
              <a:gd name="connsiteX410" fmla="*/ 2095948 w 5484451"/>
              <a:gd name="connsiteY410" fmla="*/ 1686573 h 4312761"/>
              <a:gd name="connsiteX411" fmla="*/ 2097257 w 5484451"/>
              <a:gd name="connsiteY411" fmla="*/ 1684549 h 4312761"/>
              <a:gd name="connsiteX412" fmla="*/ 2093509 w 5484451"/>
              <a:gd name="connsiteY412" fmla="*/ 1681463 h 4312761"/>
              <a:gd name="connsiteX413" fmla="*/ 2094846 w 5484451"/>
              <a:gd name="connsiteY413" fmla="*/ 1673564 h 4312761"/>
              <a:gd name="connsiteX414" fmla="*/ 2099037 w 5484451"/>
              <a:gd name="connsiteY414" fmla="*/ 1681801 h 4312761"/>
              <a:gd name="connsiteX415" fmla="*/ 2111510 w 5484451"/>
              <a:gd name="connsiteY415" fmla="*/ 1662528 h 4312761"/>
              <a:gd name="connsiteX416" fmla="*/ 2114145 w 5484451"/>
              <a:gd name="connsiteY416" fmla="*/ 1658794 h 4312761"/>
              <a:gd name="connsiteX417" fmla="*/ 2058602 w 5484451"/>
              <a:gd name="connsiteY417" fmla="*/ 1541353 h 4312761"/>
              <a:gd name="connsiteX418" fmla="*/ 2058352 w 5484451"/>
              <a:gd name="connsiteY418" fmla="*/ 1541957 h 4312761"/>
              <a:gd name="connsiteX419" fmla="*/ 2059310 w 5484451"/>
              <a:gd name="connsiteY419" fmla="*/ 1552064 h 4312761"/>
              <a:gd name="connsiteX420" fmla="*/ 2056650 w 5484451"/>
              <a:gd name="connsiteY420" fmla="*/ 1556317 h 4312761"/>
              <a:gd name="connsiteX421" fmla="*/ 2146848 w 5484451"/>
              <a:gd name="connsiteY421" fmla="*/ 1612510 h 4312761"/>
              <a:gd name="connsiteX422" fmla="*/ 2152959 w 5484451"/>
              <a:gd name="connsiteY422" fmla="*/ 1603857 h 4312761"/>
              <a:gd name="connsiteX423" fmla="*/ 2124097 w 5484451"/>
              <a:gd name="connsiteY423" fmla="*/ 1584933 h 4312761"/>
              <a:gd name="connsiteX424" fmla="*/ 3154110 w 5484451"/>
              <a:gd name="connsiteY424" fmla="*/ 1444160 h 4312761"/>
              <a:gd name="connsiteX425" fmla="*/ 3153911 w 5484451"/>
              <a:gd name="connsiteY425" fmla="*/ 1444531 h 4312761"/>
              <a:gd name="connsiteX426" fmla="*/ 3168234 w 5484451"/>
              <a:gd name="connsiteY426" fmla="*/ 1456502 h 4312761"/>
              <a:gd name="connsiteX427" fmla="*/ 3223856 w 5484451"/>
              <a:gd name="connsiteY427" fmla="*/ 1503572 h 4312761"/>
              <a:gd name="connsiteX428" fmla="*/ 3393024 w 5484451"/>
              <a:gd name="connsiteY428" fmla="*/ 1623653 h 4312761"/>
              <a:gd name="connsiteX429" fmla="*/ 3473923 w 5484451"/>
              <a:gd name="connsiteY429" fmla="*/ 1691662 h 4312761"/>
              <a:gd name="connsiteX430" fmla="*/ 3470199 w 5484451"/>
              <a:gd name="connsiteY430" fmla="*/ 1679199 h 4312761"/>
              <a:gd name="connsiteX431" fmla="*/ 3327415 w 5484451"/>
              <a:gd name="connsiteY431" fmla="*/ 1566821 h 4312761"/>
              <a:gd name="connsiteX432" fmla="*/ 3167914 w 5484451"/>
              <a:gd name="connsiteY432" fmla="*/ 1454941 h 4312761"/>
              <a:gd name="connsiteX433" fmla="*/ 2928692 w 5484451"/>
              <a:gd name="connsiteY433" fmla="*/ 1179608 h 4312761"/>
              <a:gd name="connsiteX434" fmla="*/ 2922589 w 5484451"/>
              <a:gd name="connsiteY434" fmla="*/ 1191791 h 4312761"/>
              <a:gd name="connsiteX435" fmla="*/ 2930299 w 5484451"/>
              <a:gd name="connsiteY435" fmla="*/ 1180686 h 4312761"/>
              <a:gd name="connsiteX436" fmla="*/ 860352 w 5484451"/>
              <a:gd name="connsiteY436" fmla="*/ 1166154 h 4312761"/>
              <a:gd name="connsiteX437" fmla="*/ 862731 w 5484451"/>
              <a:gd name="connsiteY437" fmla="*/ 1167476 h 4312761"/>
              <a:gd name="connsiteX438" fmla="*/ 930283 w 5484451"/>
              <a:gd name="connsiteY438" fmla="*/ 1206537 h 4312761"/>
              <a:gd name="connsiteX439" fmla="*/ 961146 w 5484451"/>
              <a:gd name="connsiteY439" fmla="*/ 1221914 h 4312761"/>
              <a:gd name="connsiteX440" fmla="*/ 1122373 w 5484451"/>
              <a:gd name="connsiteY440" fmla="*/ 1307022 h 4312761"/>
              <a:gd name="connsiteX441" fmla="*/ 1079413 w 5484451"/>
              <a:gd name="connsiteY441" fmla="*/ 1277196 h 4312761"/>
              <a:gd name="connsiteX442" fmla="*/ 1029930 w 5484451"/>
              <a:gd name="connsiteY442" fmla="*/ 1249258 h 4312761"/>
              <a:gd name="connsiteX443" fmla="*/ 943644 w 5484451"/>
              <a:gd name="connsiteY443" fmla="*/ 1201973 h 4312761"/>
              <a:gd name="connsiteX444" fmla="*/ 920060 w 5484451"/>
              <a:gd name="connsiteY444" fmla="*/ 1190831 h 4312761"/>
              <a:gd name="connsiteX445" fmla="*/ 2816832 w 5484451"/>
              <a:gd name="connsiteY445" fmla="*/ 1120202 h 4312761"/>
              <a:gd name="connsiteX446" fmla="*/ 2811881 w 5484451"/>
              <a:gd name="connsiteY446" fmla="*/ 1125068 h 4312761"/>
              <a:gd name="connsiteX447" fmla="*/ 2812644 w 5484451"/>
              <a:gd name="connsiteY447" fmla="*/ 1123785 h 4312761"/>
              <a:gd name="connsiteX448" fmla="*/ 2952648 w 5484451"/>
              <a:gd name="connsiteY448" fmla="*/ 1100814 h 4312761"/>
              <a:gd name="connsiteX449" fmla="*/ 2982272 w 5484451"/>
              <a:gd name="connsiteY449" fmla="*/ 1115156 h 4312761"/>
              <a:gd name="connsiteX450" fmla="*/ 3009663 w 5484451"/>
              <a:gd name="connsiteY450" fmla="*/ 1132638 h 4312761"/>
              <a:gd name="connsiteX451" fmla="*/ 3023485 w 5484451"/>
              <a:gd name="connsiteY451" fmla="*/ 1147886 h 4312761"/>
              <a:gd name="connsiteX452" fmla="*/ 2952648 w 5484451"/>
              <a:gd name="connsiteY452" fmla="*/ 1100814 h 4312761"/>
              <a:gd name="connsiteX453" fmla="*/ 284325 w 5484451"/>
              <a:gd name="connsiteY453" fmla="*/ 1096771 h 4312761"/>
              <a:gd name="connsiteX454" fmla="*/ 278438 w 5484451"/>
              <a:gd name="connsiteY454" fmla="*/ 1100129 h 4312761"/>
              <a:gd name="connsiteX455" fmla="*/ 284325 w 5484451"/>
              <a:gd name="connsiteY455" fmla="*/ 1096771 h 4312761"/>
              <a:gd name="connsiteX456" fmla="*/ 2942846 w 5484451"/>
              <a:gd name="connsiteY456" fmla="*/ 1095121 h 4312761"/>
              <a:gd name="connsiteX457" fmla="*/ 2949699 w 5484451"/>
              <a:gd name="connsiteY457" fmla="*/ 1096017 h 4312761"/>
              <a:gd name="connsiteX458" fmla="*/ 2952648 w 5484451"/>
              <a:gd name="connsiteY458" fmla="*/ 1100814 h 4312761"/>
              <a:gd name="connsiteX459" fmla="*/ 2942846 w 5484451"/>
              <a:gd name="connsiteY459" fmla="*/ 1095121 h 4312761"/>
              <a:gd name="connsiteX460" fmla="*/ 2927650 w 5484451"/>
              <a:gd name="connsiteY460" fmla="*/ 1077617 h 4312761"/>
              <a:gd name="connsiteX461" fmla="*/ 2927207 w 5484451"/>
              <a:gd name="connsiteY461" fmla="*/ 1089238 h 4312761"/>
              <a:gd name="connsiteX462" fmla="*/ 2927650 w 5484451"/>
              <a:gd name="connsiteY462" fmla="*/ 1077617 h 4312761"/>
              <a:gd name="connsiteX463" fmla="*/ 1046458 w 5484451"/>
              <a:gd name="connsiteY463" fmla="*/ 1077128 h 4312761"/>
              <a:gd name="connsiteX464" fmla="*/ 1049475 w 5484451"/>
              <a:gd name="connsiteY464" fmla="*/ 1078777 h 4312761"/>
              <a:gd name="connsiteX465" fmla="*/ 1080993 w 5484451"/>
              <a:gd name="connsiteY465" fmla="*/ 1097490 h 4312761"/>
              <a:gd name="connsiteX466" fmla="*/ 1080879 w 5484451"/>
              <a:gd name="connsiteY466" fmla="*/ 1097177 h 4312761"/>
              <a:gd name="connsiteX467" fmla="*/ 1066626 w 5484451"/>
              <a:gd name="connsiteY467" fmla="*/ 1087479 h 4312761"/>
              <a:gd name="connsiteX468" fmla="*/ 1048756 w 5484451"/>
              <a:gd name="connsiteY468" fmla="*/ 1078116 h 4312761"/>
              <a:gd name="connsiteX469" fmla="*/ 847031 w 5484451"/>
              <a:gd name="connsiteY469" fmla="*/ 1007221 h 4312761"/>
              <a:gd name="connsiteX470" fmla="*/ 847508 w 5484451"/>
              <a:gd name="connsiteY470" fmla="*/ 1010268 h 4312761"/>
              <a:gd name="connsiteX471" fmla="*/ 851516 w 5484451"/>
              <a:gd name="connsiteY471" fmla="*/ 1012242 h 4312761"/>
              <a:gd name="connsiteX472" fmla="*/ 852686 w 5484451"/>
              <a:gd name="connsiteY472" fmla="*/ 1010044 h 4312761"/>
              <a:gd name="connsiteX473" fmla="*/ 848503 w 5484451"/>
              <a:gd name="connsiteY473" fmla="*/ 1007567 h 4312761"/>
              <a:gd name="connsiteX474" fmla="*/ 145177 w 5484451"/>
              <a:gd name="connsiteY474" fmla="*/ 987152 h 4312761"/>
              <a:gd name="connsiteX475" fmla="*/ 154806 w 5484451"/>
              <a:gd name="connsiteY475" fmla="*/ 992959 h 4312761"/>
              <a:gd name="connsiteX476" fmla="*/ 155668 w 5484451"/>
              <a:gd name="connsiteY476" fmla="*/ 997207 h 4312761"/>
              <a:gd name="connsiteX477" fmla="*/ 146594 w 5484451"/>
              <a:gd name="connsiteY477" fmla="*/ 992172 h 4312761"/>
              <a:gd name="connsiteX478" fmla="*/ 147302 w 5484451"/>
              <a:gd name="connsiteY478" fmla="*/ 990773 h 4312761"/>
              <a:gd name="connsiteX479" fmla="*/ 145177 w 5484451"/>
              <a:gd name="connsiteY479" fmla="*/ 987152 h 4312761"/>
              <a:gd name="connsiteX480" fmla="*/ 698315 w 5484451"/>
              <a:gd name="connsiteY480" fmla="*/ 978881 h 4312761"/>
              <a:gd name="connsiteX481" fmla="*/ 702021 w 5484451"/>
              <a:gd name="connsiteY481" fmla="*/ 990089 h 4312761"/>
              <a:gd name="connsiteX482" fmla="*/ 698315 w 5484451"/>
              <a:gd name="connsiteY482" fmla="*/ 978881 h 4312761"/>
              <a:gd name="connsiteX483" fmla="*/ 683521 w 5484451"/>
              <a:gd name="connsiteY483" fmla="*/ 971147 h 4312761"/>
              <a:gd name="connsiteX484" fmla="*/ 687225 w 5484451"/>
              <a:gd name="connsiteY484" fmla="*/ 982354 h 4312761"/>
              <a:gd name="connsiteX485" fmla="*/ 683521 w 5484451"/>
              <a:gd name="connsiteY485" fmla="*/ 971147 h 4312761"/>
              <a:gd name="connsiteX486" fmla="*/ 631065 w 5484451"/>
              <a:gd name="connsiteY486" fmla="*/ 945320 h 4312761"/>
              <a:gd name="connsiteX487" fmla="*/ 628543 w 5484451"/>
              <a:gd name="connsiteY487" fmla="*/ 945749 h 4312761"/>
              <a:gd name="connsiteX488" fmla="*/ 632248 w 5484451"/>
              <a:gd name="connsiteY488" fmla="*/ 956956 h 4312761"/>
              <a:gd name="connsiteX489" fmla="*/ 631065 w 5484451"/>
              <a:gd name="connsiteY489" fmla="*/ 945320 h 4312761"/>
              <a:gd name="connsiteX490" fmla="*/ 2702910 w 5484451"/>
              <a:gd name="connsiteY490" fmla="*/ 896845 h 4312761"/>
              <a:gd name="connsiteX491" fmla="*/ 2752392 w 5484451"/>
              <a:gd name="connsiteY491" fmla="*/ 922407 h 4312761"/>
              <a:gd name="connsiteX492" fmla="*/ 3056024 w 5484451"/>
              <a:gd name="connsiteY492" fmla="*/ 1104203 h 4312761"/>
              <a:gd name="connsiteX493" fmla="*/ 3104851 w 5484451"/>
              <a:gd name="connsiteY493" fmla="*/ 1134320 h 4312761"/>
              <a:gd name="connsiteX494" fmla="*/ 3137084 w 5484451"/>
              <a:gd name="connsiteY494" fmla="*/ 1154183 h 4312761"/>
              <a:gd name="connsiteX495" fmla="*/ 3256075 w 5484451"/>
              <a:gd name="connsiteY495" fmla="*/ 1241422 h 4312761"/>
              <a:gd name="connsiteX496" fmla="*/ 3337810 w 5484451"/>
              <a:gd name="connsiteY496" fmla="*/ 1302321 h 4312761"/>
              <a:gd name="connsiteX497" fmla="*/ 3333257 w 5484451"/>
              <a:gd name="connsiteY497" fmla="*/ 1302587 h 4312761"/>
              <a:gd name="connsiteX498" fmla="*/ 3302763 w 5484451"/>
              <a:gd name="connsiteY498" fmla="*/ 1289505 h 4312761"/>
              <a:gd name="connsiteX499" fmla="*/ 3037192 w 5484451"/>
              <a:gd name="connsiteY499" fmla="*/ 1111082 h 4312761"/>
              <a:gd name="connsiteX500" fmla="*/ 3031339 w 5484451"/>
              <a:gd name="connsiteY500" fmla="*/ 1107276 h 4312761"/>
              <a:gd name="connsiteX501" fmla="*/ 3026135 w 5484451"/>
              <a:gd name="connsiteY501" fmla="*/ 1103374 h 4312761"/>
              <a:gd name="connsiteX502" fmla="*/ 3025546 w 5484451"/>
              <a:gd name="connsiteY502" fmla="*/ 1103512 h 4312761"/>
              <a:gd name="connsiteX503" fmla="*/ 2987666 w 5484451"/>
              <a:gd name="connsiteY503" fmla="*/ 1078891 h 4312761"/>
              <a:gd name="connsiteX504" fmla="*/ 2985421 w 5484451"/>
              <a:gd name="connsiteY504" fmla="*/ 1077226 h 4312761"/>
              <a:gd name="connsiteX505" fmla="*/ 2985198 w 5484451"/>
              <a:gd name="connsiteY505" fmla="*/ 1077287 h 4312761"/>
              <a:gd name="connsiteX506" fmla="*/ 2904527 w 5484451"/>
              <a:gd name="connsiteY506" fmla="*/ 1024852 h 4312761"/>
              <a:gd name="connsiteX507" fmla="*/ 2874566 w 5484451"/>
              <a:gd name="connsiteY507" fmla="*/ 1007468 h 4312761"/>
              <a:gd name="connsiteX508" fmla="*/ 2833383 w 5484451"/>
              <a:gd name="connsiteY508" fmla="*/ 979375 h 4312761"/>
              <a:gd name="connsiteX509" fmla="*/ 526000 w 5484451"/>
              <a:gd name="connsiteY509" fmla="*/ 896388 h 4312761"/>
              <a:gd name="connsiteX510" fmla="*/ 546358 w 5484451"/>
              <a:gd name="connsiteY510" fmla="*/ 906855 h 4312761"/>
              <a:gd name="connsiteX511" fmla="*/ 559279 w 5484451"/>
              <a:gd name="connsiteY511" fmla="*/ 914106 h 4312761"/>
              <a:gd name="connsiteX512" fmla="*/ 553911 w 5484451"/>
              <a:gd name="connsiteY512" fmla="*/ 911484 h 4312761"/>
              <a:gd name="connsiteX513" fmla="*/ 507196 w 5484451"/>
              <a:gd name="connsiteY513" fmla="*/ 886218 h 4312761"/>
              <a:gd name="connsiteX514" fmla="*/ 510835 w 5484451"/>
              <a:gd name="connsiteY514" fmla="*/ 887011 h 4312761"/>
              <a:gd name="connsiteX515" fmla="*/ 523030 w 5484451"/>
              <a:gd name="connsiteY515" fmla="*/ 894784 h 4312761"/>
              <a:gd name="connsiteX516" fmla="*/ 15707 w 5484451"/>
              <a:gd name="connsiteY516" fmla="*/ 854577 h 4312761"/>
              <a:gd name="connsiteX517" fmla="*/ 20007 w 5484451"/>
              <a:gd name="connsiteY517" fmla="*/ 866395 h 4312761"/>
              <a:gd name="connsiteX518" fmla="*/ 15707 w 5484451"/>
              <a:gd name="connsiteY518" fmla="*/ 854577 h 4312761"/>
              <a:gd name="connsiteX519" fmla="*/ 548851 w 5484451"/>
              <a:gd name="connsiteY519" fmla="*/ 838386 h 4312761"/>
              <a:gd name="connsiteX520" fmla="*/ 555336 w 5484451"/>
              <a:gd name="connsiteY520" fmla="*/ 839897 h 4312761"/>
              <a:gd name="connsiteX521" fmla="*/ 560711 w 5484451"/>
              <a:gd name="connsiteY521" fmla="*/ 841586 h 4312761"/>
              <a:gd name="connsiteX522" fmla="*/ 600207 w 5484451"/>
              <a:gd name="connsiteY522" fmla="*/ 869375 h 4312761"/>
              <a:gd name="connsiteX523" fmla="*/ 595586 w 5484451"/>
              <a:gd name="connsiteY523" fmla="*/ 868210 h 4312761"/>
              <a:gd name="connsiteX524" fmla="*/ 585158 w 5484451"/>
              <a:gd name="connsiteY524" fmla="*/ 866428 h 4312761"/>
              <a:gd name="connsiteX525" fmla="*/ 567147 w 5484451"/>
              <a:gd name="connsiteY525" fmla="*/ 853141 h 4312761"/>
              <a:gd name="connsiteX526" fmla="*/ 233285 w 5484451"/>
              <a:gd name="connsiteY526" fmla="*/ 836437 h 4312761"/>
              <a:gd name="connsiteX527" fmla="*/ 240896 w 5484451"/>
              <a:gd name="connsiteY527" fmla="*/ 847881 h 4312761"/>
              <a:gd name="connsiteX528" fmla="*/ 233285 w 5484451"/>
              <a:gd name="connsiteY528" fmla="*/ 836437 h 4312761"/>
              <a:gd name="connsiteX529" fmla="*/ 2668261 w 5484451"/>
              <a:gd name="connsiteY529" fmla="*/ 828889 h 4312761"/>
              <a:gd name="connsiteX530" fmla="*/ 2671501 w 5484451"/>
              <a:gd name="connsiteY530" fmla="*/ 832170 h 4312761"/>
              <a:gd name="connsiteX531" fmla="*/ 2666327 w 5484451"/>
              <a:gd name="connsiteY531" fmla="*/ 829525 h 4312761"/>
              <a:gd name="connsiteX532" fmla="*/ 391329 w 5484451"/>
              <a:gd name="connsiteY532" fmla="*/ 825567 h 4312761"/>
              <a:gd name="connsiteX533" fmla="*/ 415528 w 5484451"/>
              <a:gd name="connsiteY533" fmla="*/ 835147 h 4312761"/>
              <a:gd name="connsiteX534" fmla="*/ 450312 w 5484451"/>
              <a:gd name="connsiteY534" fmla="*/ 857208 h 4312761"/>
              <a:gd name="connsiteX535" fmla="*/ 406869 w 5484451"/>
              <a:gd name="connsiteY535" fmla="*/ 836222 h 4312761"/>
              <a:gd name="connsiteX536" fmla="*/ 2646799 w 5484451"/>
              <a:gd name="connsiteY536" fmla="*/ 819552 h 4312761"/>
              <a:gd name="connsiteX537" fmla="*/ 2652587 w 5484451"/>
              <a:gd name="connsiteY537" fmla="*/ 820661 h 4312761"/>
              <a:gd name="connsiteX538" fmla="*/ 2656926 w 5484451"/>
              <a:gd name="connsiteY538" fmla="*/ 824724 h 4312761"/>
              <a:gd name="connsiteX539" fmla="*/ 82353 w 5484451"/>
              <a:gd name="connsiteY539" fmla="*/ 814643 h 4312761"/>
              <a:gd name="connsiteX540" fmla="*/ 82428 w 5484451"/>
              <a:gd name="connsiteY540" fmla="*/ 814744 h 4312761"/>
              <a:gd name="connsiteX541" fmla="*/ 84334 w 5484451"/>
              <a:gd name="connsiteY541" fmla="*/ 817331 h 4312761"/>
              <a:gd name="connsiteX542" fmla="*/ 77320 w 5484451"/>
              <a:gd name="connsiteY542" fmla="*/ 807807 h 4312761"/>
              <a:gd name="connsiteX543" fmla="*/ 78479 w 5484451"/>
              <a:gd name="connsiteY543" fmla="*/ 809380 h 4312761"/>
              <a:gd name="connsiteX544" fmla="*/ 82353 w 5484451"/>
              <a:gd name="connsiteY544" fmla="*/ 814643 h 4312761"/>
              <a:gd name="connsiteX545" fmla="*/ 74966 w 5484451"/>
              <a:gd name="connsiteY545" fmla="*/ 804609 h 4312761"/>
              <a:gd name="connsiteX546" fmla="*/ 77320 w 5484451"/>
              <a:gd name="connsiteY546" fmla="*/ 807807 h 4312761"/>
              <a:gd name="connsiteX547" fmla="*/ 75113 w 5484451"/>
              <a:gd name="connsiteY547" fmla="*/ 804809 h 4312761"/>
              <a:gd name="connsiteX548" fmla="*/ 74966 w 5484451"/>
              <a:gd name="connsiteY548" fmla="*/ 804609 h 4312761"/>
              <a:gd name="connsiteX549" fmla="*/ 2622836 w 5484451"/>
              <a:gd name="connsiteY549" fmla="*/ 804101 h 4312761"/>
              <a:gd name="connsiteX550" fmla="*/ 2641139 w 5484451"/>
              <a:gd name="connsiteY550" fmla="*/ 816659 h 4312761"/>
              <a:gd name="connsiteX551" fmla="*/ 2627425 w 5484451"/>
              <a:gd name="connsiteY551" fmla="*/ 809656 h 4312761"/>
              <a:gd name="connsiteX552" fmla="*/ 51639 w 5484451"/>
              <a:gd name="connsiteY552" fmla="*/ 791267 h 4312761"/>
              <a:gd name="connsiteX553" fmla="*/ 58919 w 5484451"/>
              <a:gd name="connsiteY553" fmla="*/ 806140 h 4312761"/>
              <a:gd name="connsiteX554" fmla="*/ 51639 w 5484451"/>
              <a:gd name="connsiteY554" fmla="*/ 791267 h 4312761"/>
              <a:gd name="connsiteX555" fmla="*/ 2582531 w 5484451"/>
              <a:gd name="connsiteY555" fmla="*/ 778894 h 4312761"/>
              <a:gd name="connsiteX556" fmla="*/ 2602851 w 5484451"/>
              <a:gd name="connsiteY556" fmla="*/ 788427 h 4312761"/>
              <a:gd name="connsiteX557" fmla="*/ 2622836 w 5484451"/>
              <a:gd name="connsiteY557" fmla="*/ 804101 h 4312761"/>
              <a:gd name="connsiteX558" fmla="*/ 2605744 w 5484451"/>
              <a:gd name="connsiteY558" fmla="*/ 798582 h 4312761"/>
              <a:gd name="connsiteX559" fmla="*/ 2601440 w 5484451"/>
              <a:gd name="connsiteY559" fmla="*/ 796380 h 4312761"/>
              <a:gd name="connsiteX560" fmla="*/ 2556400 w 5484451"/>
              <a:gd name="connsiteY560" fmla="*/ 759554 h 4312761"/>
              <a:gd name="connsiteX561" fmla="*/ 2560700 w 5484451"/>
              <a:gd name="connsiteY561" fmla="*/ 771370 h 4312761"/>
              <a:gd name="connsiteX562" fmla="*/ 2556400 w 5484451"/>
              <a:gd name="connsiteY562" fmla="*/ 759554 h 4312761"/>
              <a:gd name="connsiteX563" fmla="*/ 696134 w 5484451"/>
              <a:gd name="connsiteY563" fmla="*/ 673505 h 4312761"/>
              <a:gd name="connsiteX564" fmla="*/ 699614 w 5484451"/>
              <a:gd name="connsiteY564" fmla="*/ 675220 h 4312761"/>
              <a:gd name="connsiteX565" fmla="*/ 700947 w 5484451"/>
              <a:gd name="connsiteY565" fmla="*/ 676467 h 4312761"/>
              <a:gd name="connsiteX566" fmla="*/ 702543 w 5484451"/>
              <a:gd name="connsiteY566" fmla="*/ 678172 h 4312761"/>
              <a:gd name="connsiteX567" fmla="*/ 696134 w 5484451"/>
              <a:gd name="connsiteY567" fmla="*/ 673505 h 4312761"/>
              <a:gd name="connsiteX568" fmla="*/ 2106152 w 5484451"/>
              <a:gd name="connsiteY568" fmla="*/ 662252 h 4312761"/>
              <a:gd name="connsiteX569" fmla="*/ 2245552 w 5484451"/>
              <a:gd name="connsiteY569" fmla="*/ 739899 h 4312761"/>
              <a:gd name="connsiteX570" fmla="*/ 2253563 w 5484451"/>
              <a:gd name="connsiteY570" fmla="*/ 745509 h 4312761"/>
              <a:gd name="connsiteX571" fmla="*/ 2206148 w 5484451"/>
              <a:gd name="connsiteY571" fmla="*/ 723959 h 4312761"/>
              <a:gd name="connsiteX572" fmla="*/ 2188292 w 5484451"/>
              <a:gd name="connsiteY572" fmla="*/ 714998 h 4312761"/>
              <a:gd name="connsiteX573" fmla="*/ 2177602 w 5484451"/>
              <a:gd name="connsiteY573" fmla="*/ 708711 h 4312761"/>
              <a:gd name="connsiteX574" fmla="*/ 2182195 w 5484451"/>
              <a:gd name="connsiteY574" fmla="*/ 704125 h 4312761"/>
              <a:gd name="connsiteX575" fmla="*/ 2106152 w 5484451"/>
              <a:gd name="connsiteY575" fmla="*/ 662252 h 4312761"/>
              <a:gd name="connsiteX576" fmla="*/ 1001149 w 5484451"/>
              <a:gd name="connsiteY576" fmla="*/ 657678 h 4312761"/>
              <a:gd name="connsiteX577" fmla="*/ 1001726 w 5484451"/>
              <a:gd name="connsiteY577" fmla="*/ 657996 h 4312761"/>
              <a:gd name="connsiteX578" fmla="*/ 1011978 w 5484451"/>
              <a:gd name="connsiteY578" fmla="*/ 661884 h 4312761"/>
              <a:gd name="connsiteX579" fmla="*/ 1010070 w 5484451"/>
              <a:gd name="connsiteY579" fmla="*/ 660815 h 4312761"/>
              <a:gd name="connsiteX580" fmla="*/ 739880 w 5484451"/>
              <a:gd name="connsiteY580" fmla="*/ 644037 h 4312761"/>
              <a:gd name="connsiteX581" fmla="*/ 748307 w 5484451"/>
              <a:gd name="connsiteY581" fmla="*/ 649444 h 4312761"/>
              <a:gd name="connsiteX582" fmla="*/ 748646 w 5484451"/>
              <a:gd name="connsiteY582" fmla="*/ 649214 h 4312761"/>
              <a:gd name="connsiteX583" fmla="*/ 741528 w 5484451"/>
              <a:gd name="connsiteY583" fmla="*/ 644887 h 4312761"/>
              <a:gd name="connsiteX584" fmla="*/ 928778 w 5484451"/>
              <a:gd name="connsiteY584" fmla="*/ 617604 h 4312761"/>
              <a:gd name="connsiteX585" fmla="*/ 946073 w 5484451"/>
              <a:gd name="connsiteY585" fmla="*/ 627179 h 4312761"/>
              <a:gd name="connsiteX586" fmla="*/ 937203 w 5484451"/>
              <a:gd name="connsiteY586" fmla="*/ 620469 h 4312761"/>
              <a:gd name="connsiteX587" fmla="*/ 2226569 w 5484451"/>
              <a:gd name="connsiteY587" fmla="*/ 604717 h 4312761"/>
              <a:gd name="connsiteX588" fmla="*/ 2237672 w 5484451"/>
              <a:gd name="connsiteY588" fmla="*/ 605706 h 4312761"/>
              <a:gd name="connsiteX589" fmla="*/ 2240722 w 5484451"/>
              <a:gd name="connsiteY589" fmla="*/ 607819 h 4312761"/>
              <a:gd name="connsiteX590" fmla="*/ 2246402 w 5484451"/>
              <a:gd name="connsiteY590" fmla="*/ 606362 h 4312761"/>
              <a:gd name="connsiteX591" fmla="*/ 2270752 w 5484451"/>
              <a:gd name="connsiteY591" fmla="*/ 620301 h 4312761"/>
              <a:gd name="connsiteX592" fmla="*/ 2281516 w 5484451"/>
              <a:gd name="connsiteY592" fmla="*/ 623753 h 4312761"/>
              <a:gd name="connsiteX593" fmla="*/ 2286194 w 5484451"/>
              <a:gd name="connsiteY593" fmla="*/ 625130 h 4312761"/>
              <a:gd name="connsiteX594" fmla="*/ 2293585 w 5484451"/>
              <a:gd name="connsiteY594" fmla="*/ 628796 h 4312761"/>
              <a:gd name="connsiteX595" fmla="*/ 2296284 w 5484451"/>
              <a:gd name="connsiteY595" fmla="*/ 639032 h 4312761"/>
              <a:gd name="connsiteX596" fmla="*/ 2301820 w 5484451"/>
              <a:gd name="connsiteY596" fmla="*/ 636667 h 4312761"/>
              <a:gd name="connsiteX597" fmla="*/ 2305923 w 5484451"/>
              <a:gd name="connsiteY597" fmla="*/ 634913 h 4312761"/>
              <a:gd name="connsiteX598" fmla="*/ 2308620 w 5484451"/>
              <a:gd name="connsiteY598" fmla="*/ 636248 h 4312761"/>
              <a:gd name="connsiteX599" fmla="*/ 2311720 w 5484451"/>
              <a:gd name="connsiteY599" fmla="*/ 641029 h 4312761"/>
              <a:gd name="connsiteX600" fmla="*/ 2337189 w 5484451"/>
              <a:gd name="connsiteY600" fmla="*/ 664852 h 4312761"/>
              <a:gd name="connsiteX601" fmla="*/ 2340521 w 5484451"/>
              <a:gd name="connsiteY601" fmla="*/ 653433 h 4312761"/>
              <a:gd name="connsiteX602" fmla="*/ 2355561 w 5484451"/>
              <a:gd name="connsiteY602" fmla="*/ 676250 h 4312761"/>
              <a:gd name="connsiteX603" fmla="*/ 2384438 w 5484451"/>
              <a:gd name="connsiteY603" fmla="*/ 693151 h 4312761"/>
              <a:gd name="connsiteX604" fmla="*/ 2396141 w 5484451"/>
              <a:gd name="connsiteY604" fmla="*/ 699145 h 4312761"/>
              <a:gd name="connsiteX605" fmla="*/ 2352551 w 5484451"/>
              <a:gd name="connsiteY605" fmla="*/ 679706 h 4312761"/>
              <a:gd name="connsiteX606" fmla="*/ 840420 w 5484451"/>
              <a:gd name="connsiteY606" fmla="*/ 603007 h 4312761"/>
              <a:gd name="connsiteX607" fmla="*/ 845371 w 5484451"/>
              <a:gd name="connsiteY607" fmla="*/ 603017 h 4312761"/>
              <a:gd name="connsiteX608" fmla="*/ 850236 w 5484451"/>
              <a:gd name="connsiteY608" fmla="*/ 605971 h 4312761"/>
              <a:gd name="connsiteX609" fmla="*/ 848785 w 5484451"/>
              <a:gd name="connsiteY609" fmla="*/ 607320 h 4312761"/>
              <a:gd name="connsiteX610" fmla="*/ 840420 w 5484451"/>
              <a:gd name="connsiteY610" fmla="*/ 603007 h 4312761"/>
              <a:gd name="connsiteX611" fmla="*/ 2233280 w 5484451"/>
              <a:gd name="connsiteY611" fmla="*/ 598851 h 4312761"/>
              <a:gd name="connsiteX612" fmla="*/ 2242906 w 5484451"/>
              <a:gd name="connsiteY612" fmla="*/ 604362 h 4312761"/>
              <a:gd name="connsiteX613" fmla="*/ 2237672 w 5484451"/>
              <a:gd name="connsiteY613" fmla="*/ 605706 h 4312761"/>
              <a:gd name="connsiteX614" fmla="*/ 888766 w 5484451"/>
              <a:gd name="connsiteY614" fmla="*/ 595603 h 4312761"/>
              <a:gd name="connsiteX615" fmla="*/ 907547 w 5484451"/>
              <a:gd name="connsiteY615" fmla="*/ 605848 h 4312761"/>
              <a:gd name="connsiteX616" fmla="*/ 915995 w 5484451"/>
              <a:gd name="connsiteY616" fmla="*/ 610526 h 4312761"/>
              <a:gd name="connsiteX617" fmla="*/ 922945 w 5484451"/>
              <a:gd name="connsiteY617" fmla="*/ 612190 h 4312761"/>
              <a:gd name="connsiteX618" fmla="*/ 929039 w 5484451"/>
              <a:gd name="connsiteY618" fmla="*/ 613976 h 4312761"/>
              <a:gd name="connsiteX619" fmla="*/ 926893 w 5484451"/>
              <a:gd name="connsiteY619" fmla="*/ 612236 h 4312761"/>
              <a:gd name="connsiteX620" fmla="*/ 920665 w 5484451"/>
              <a:gd name="connsiteY620" fmla="*/ 606741 h 4312761"/>
              <a:gd name="connsiteX621" fmla="*/ 901367 w 5484451"/>
              <a:gd name="connsiteY621" fmla="*/ 600169 h 4312761"/>
              <a:gd name="connsiteX622" fmla="*/ 1010251 w 5484451"/>
              <a:gd name="connsiteY622" fmla="*/ 593296 h 4312761"/>
              <a:gd name="connsiteX623" fmla="*/ 1009692 w 5484451"/>
              <a:gd name="connsiteY623" fmla="*/ 593480 h 4312761"/>
              <a:gd name="connsiteX624" fmla="*/ 1010384 w 5484451"/>
              <a:gd name="connsiteY624" fmla="*/ 594273 h 4312761"/>
              <a:gd name="connsiteX625" fmla="*/ 1014396 w 5484451"/>
              <a:gd name="connsiteY625" fmla="*/ 596249 h 4312761"/>
              <a:gd name="connsiteX626" fmla="*/ 1015144 w 5484451"/>
              <a:gd name="connsiteY626" fmla="*/ 595662 h 4312761"/>
              <a:gd name="connsiteX627" fmla="*/ 1014690 w 5484451"/>
              <a:gd name="connsiteY627" fmla="*/ 594716 h 4312761"/>
              <a:gd name="connsiteX628" fmla="*/ 865753 w 5484451"/>
              <a:gd name="connsiteY628" fmla="*/ 587261 h 4312761"/>
              <a:gd name="connsiteX629" fmla="*/ 866340 w 5484451"/>
              <a:gd name="connsiteY629" fmla="*/ 590834 h 4312761"/>
              <a:gd name="connsiteX630" fmla="*/ 866205 w 5484451"/>
              <a:gd name="connsiteY630" fmla="*/ 590012 h 4312761"/>
              <a:gd name="connsiteX631" fmla="*/ 801822 w 5484451"/>
              <a:gd name="connsiteY631" fmla="*/ 564231 h 4312761"/>
              <a:gd name="connsiteX632" fmla="*/ 806383 w 5484451"/>
              <a:gd name="connsiteY632" fmla="*/ 566975 h 4312761"/>
              <a:gd name="connsiteX633" fmla="*/ 811380 w 5484451"/>
              <a:gd name="connsiteY633" fmla="*/ 570802 h 4312761"/>
              <a:gd name="connsiteX634" fmla="*/ 821872 w 5484451"/>
              <a:gd name="connsiteY634" fmla="*/ 571265 h 4312761"/>
              <a:gd name="connsiteX635" fmla="*/ 803340 w 5484451"/>
              <a:gd name="connsiteY635" fmla="*/ 564496 h 4312761"/>
              <a:gd name="connsiteX636" fmla="*/ 802139 w 5484451"/>
              <a:gd name="connsiteY636" fmla="*/ 564292 h 4312761"/>
              <a:gd name="connsiteX637" fmla="*/ 921404 w 5484451"/>
              <a:gd name="connsiteY637" fmla="*/ 560613 h 4312761"/>
              <a:gd name="connsiteX638" fmla="*/ 921198 w 5484451"/>
              <a:gd name="connsiteY638" fmla="*/ 564319 h 4312761"/>
              <a:gd name="connsiteX639" fmla="*/ 924124 w 5484451"/>
              <a:gd name="connsiteY639" fmla="*/ 566064 h 4312761"/>
              <a:gd name="connsiteX640" fmla="*/ 925318 w 5484451"/>
              <a:gd name="connsiteY640" fmla="*/ 566485 h 4312761"/>
              <a:gd name="connsiteX641" fmla="*/ 929964 w 5484451"/>
              <a:gd name="connsiteY641" fmla="*/ 566952 h 4312761"/>
              <a:gd name="connsiteX642" fmla="*/ 931016 w 5484451"/>
              <a:gd name="connsiteY642" fmla="*/ 565675 h 4312761"/>
              <a:gd name="connsiteX643" fmla="*/ 921404 w 5484451"/>
              <a:gd name="connsiteY643" fmla="*/ 560613 h 4312761"/>
              <a:gd name="connsiteX644" fmla="*/ 798816 w 5484451"/>
              <a:gd name="connsiteY644" fmla="*/ 516784 h 4312761"/>
              <a:gd name="connsiteX645" fmla="*/ 808329 w 5484451"/>
              <a:gd name="connsiteY645" fmla="*/ 518458 h 4312761"/>
              <a:gd name="connsiteX646" fmla="*/ 814970 w 5484451"/>
              <a:gd name="connsiteY646" fmla="*/ 522624 h 4312761"/>
              <a:gd name="connsiteX647" fmla="*/ 798816 w 5484451"/>
              <a:gd name="connsiteY647" fmla="*/ 516784 h 4312761"/>
              <a:gd name="connsiteX648" fmla="*/ 797160 w 5484451"/>
              <a:gd name="connsiteY648" fmla="*/ 514835 h 4312761"/>
              <a:gd name="connsiteX649" fmla="*/ 798816 w 5484451"/>
              <a:gd name="connsiteY649" fmla="*/ 516784 h 4312761"/>
              <a:gd name="connsiteX650" fmla="*/ 792608 w 5484451"/>
              <a:gd name="connsiteY650" fmla="*/ 515074 h 4312761"/>
              <a:gd name="connsiteX651" fmla="*/ 797160 w 5484451"/>
              <a:gd name="connsiteY651" fmla="*/ 514835 h 4312761"/>
              <a:gd name="connsiteX652" fmla="*/ 790950 w 5484451"/>
              <a:gd name="connsiteY652" fmla="*/ 513124 h 4312761"/>
              <a:gd name="connsiteX653" fmla="*/ 792608 w 5484451"/>
              <a:gd name="connsiteY653" fmla="*/ 515074 h 4312761"/>
              <a:gd name="connsiteX654" fmla="*/ 786393 w 5484451"/>
              <a:gd name="connsiteY654" fmla="*/ 513361 h 4312761"/>
              <a:gd name="connsiteX655" fmla="*/ 790950 w 5484451"/>
              <a:gd name="connsiteY655" fmla="*/ 513124 h 4312761"/>
              <a:gd name="connsiteX656" fmla="*/ 707727 w 5484451"/>
              <a:gd name="connsiteY656" fmla="*/ 509674 h 4312761"/>
              <a:gd name="connsiteX657" fmla="*/ 714444 w 5484451"/>
              <a:gd name="connsiteY657" fmla="*/ 511623 h 4312761"/>
              <a:gd name="connsiteX658" fmla="*/ 715961 w 5484451"/>
              <a:gd name="connsiteY658" fmla="*/ 512735 h 4312761"/>
              <a:gd name="connsiteX659" fmla="*/ 778760 w 5484451"/>
              <a:gd name="connsiteY659" fmla="*/ 473102 h 4312761"/>
              <a:gd name="connsiteX660" fmla="*/ 784135 w 5484451"/>
              <a:gd name="connsiteY660" fmla="*/ 474501 h 4312761"/>
              <a:gd name="connsiteX661" fmla="*/ 798580 w 5484451"/>
              <a:gd name="connsiteY661" fmla="*/ 477962 h 4312761"/>
              <a:gd name="connsiteX662" fmla="*/ 798405 w 5484451"/>
              <a:gd name="connsiteY662" fmla="*/ 477275 h 4312761"/>
              <a:gd name="connsiteX663" fmla="*/ 821678 w 5484451"/>
              <a:gd name="connsiteY663" fmla="*/ 492845 h 4312761"/>
              <a:gd name="connsiteX664" fmla="*/ 871530 w 5484451"/>
              <a:gd name="connsiteY664" fmla="*/ 520116 h 4312761"/>
              <a:gd name="connsiteX665" fmla="*/ 881450 w 5484451"/>
              <a:gd name="connsiteY665" fmla="*/ 527383 h 4312761"/>
              <a:gd name="connsiteX666" fmla="*/ 854275 w 5484451"/>
              <a:gd name="connsiteY666" fmla="*/ 517110 h 4312761"/>
              <a:gd name="connsiteX667" fmla="*/ 833475 w 5484451"/>
              <a:gd name="connsiteY667" fmla="*/ 511191 h 4312761"/>
              <a:gd name="connsiteX668" fmla="*/ 785906 w 5484451"/>
              <a:gd name="connsiteY668" fmla="*/ 478372 h 4312761"/>
              <a:gd name="connsiteX669" fmla="*/ 1683646 w 5484451"/>
              <a:gd name="connsiteY669" fmla="*/ 448990 h 4312761"/>
              <a:gd name="connsiteX670" fmla="*/ 1700852 w 5484451"/>
              <a:gd name="connsiteY670" fmla="*/ 461425 h 4312761"/>
              <a:gd name="connsiteX671" fmla="*/ 1857660 w 5484451"/>
              <a:gd name="connsiteY671" fmla="*/ 553918 h 4312761"/>
              <a:gd name="connsiteX672" fmla="*/ 1869420 w 5484451"/>
              <a:gd name="connsiteY672" fmla="*/ 561502 h 4312761"/>
              <a:gd name="connsiteX673" fmla="*/ 2002999 w 5484451"/>
              <a:gd name="connsiteY673" fmla="*/ 638097 h 4312761"/>
              <a:gd name="connsiteX674" fmla="*/ 1972954 w 5484451"/>
              <a:gd name="connsiteY674" fmla="*/ 619474 h 4312761"/>
              <a:gd name="connsiteX675" fmla="*/ 1895063 w 5484451"/>
              <a:gd name="connsiteY675" fmla="*/ 572348 h 4312761"/>
              <a:gd name="connsiteX676" fmla="*/ 1792006 w 5484451"/>
              <a:gd name="connsiteY676" fmla="*/ 506148 h 4312761"/>
              <a:gd name="connsiteX677" fmla="*/ 1736139 w 5484451"/>
              <a:gd name="connsiteY677" fmla="*/ 477655 h 4312761"/>
              <a:gd name="connsiteX678" fmla="*/ 1696385 w 5484451"/>
              <a:gd name="connsiteY678" fmla="*/ 454599 h 4312761"/>
              <a:gd name="connsiteX679" fmla="*/ 1683646 w 5484451"/>
              <a:gd name="connsiteY679" fmla="*/ 448990 h 4312761"/>
              <a:gd name="connsiteX680" fmla="*/ 711728 w 5484451"/>
              <a:gd name="connsiteY680" fmla="*/ 422393 h 4312761"/>
              <a:gd name="connsiteX681" fmla="*/ 718214 w 5484451"/>
              <a:gd name="connsiteY681" fmla="*/ 423901 h 4312761"/>
              <a:gd name="connsiteX682" fmla="*/ 723587 w 5484451"/>
              <a:gd name="connsiteY682" fmla="*/ 425591 h 4312761"/>
              <a:gd name="connsiteX683" fmla="*/ 763084 w 5484451"/>
              <a:gd name="connsiteY683" fmla="*/ 453379 h 4312761"/>
              <a:gd name="connsiteX684" fmla="*/ 758464 w 5484451"/>
              <a:gd name="connsiteY684" fmla="*/ 452216 h 4312761"/>
              <a:gd name="connsiteX685" fmla="*/ 748035 w 5484451"/>
              <a:gd name="connsiteY685" fmla="*/ 450434 h 4312761"/>
              <a:gd name="connsiteX686" fmla="*/ 730028 w 5484451"/>
              <a:gd name="connsiteY686" fmla="*/ 437145 h 4312761"/>
              <a:gd name="connsiteX687" fmla="*/ 1509047 w 5484451"/>
              <a:gd name="connsiteY687" fmla="*/ 332224 h 4312761"/>
              <a:gd name="connsiteX688" fmla="*/ 1524943 w 5484451"/>
              <a:gd name="connsiteY688" fmla="*/ 338708 h 4312761"/>
              <a:gd name="connsiteX689" fmla="*/ 1538352 w 5484451"/>
              <a:gd name="connsiteY689" fmla="*/ 349168 h 4312761"/>
              <a:gd name="connsiteX690" fmla="*/ 1509047 w 5484451"/>
              <a:gd name="connsiteY690" fmla="*/ 332224 h 4312761"/>
              <a:gd name="connsiteX691" fmla="*/ 1498329 w 5484451"/>
              <a:gd name="connsiteY691" fmla="*/ 323280 h 4312761"/>
              <a:gd name="connsiteX692" fmla="*/ 1499286 w 5484451"/>
              <a:gd name="connsiteY692" fmla="*/ 325825 h 4312761"/>
              <a:gd name="connsiteX693" fmla="*/ 1498829 w 5484451"/>
              <a:gd name="connsiteY693" fmla="*/ 328539 h 4312761"/>
              <a:gd name="connsiteX694" fmla="*/ 1498329 w 5484451"/>
              <a:gd name="connsiteY694" fmla="*/ 323280 h 4312761"/>
              <a:gd name="connsiteX695" fmla="*/ 796116 w 5484451"/>
              <a:gd name="connsiteY695" fmla="*/ 281897 h 4312761"/>
              <a:gd name="connsiteX696" fmla="*/ 796487 w 5484451"/>
              <a:gd name="connsiteY696" fmla="*/ 282522 h 4312761"/>
              <a:gd name="connsiteX697" fmla="*/ 796052 w 5484451"/>
              <a:gd name="connsiteY697" fmla="*/ 282655 h 4312761"/>
              <a:gd name="connsiteX698" fmla="*/ 796116 w 5484451"/>
              <a:gd name="connsiteY698" fmla="*/ 281897 h 4312761"/>
              <a:gd name="connsiteX699" fmla="*/ 1143668 w 5484451"/>
              <a:gd name="connsiteY699" fmla="*/ 264163 h 4312761"/>
              <a:gd name="connsiteX700" fmla="*/ 1159793 w 5484451"/>
              <a:gd name="connsiteY700" fmla="*/ 272840 h 4312761"/>
              <a:gd name="connsiteX701" fmla="*/ 1162997 w 5484451"/>
              <a:gd name="connsiteY701" fmla="*/ 274394 h 4312761"/>
              <a:gd name="connsiteX702" fmla="*/ 1167286 w 5484451"/>
              <a:gd name="connsiteY702" fmla="*/ 275397 h 4312761"/>
              <a:gd name="connsiteX703" fmla="*/ 1162441 w 5484451"/>
              <a:gd name="connsiteY703" fmla="*/ 272268 h 4312761"/>
              <a:gd name="connsiteX704" fmla="*/ 859013 w 5484451"/>
              <a:gd name="connsiteY704" fmla="*/ 257512 h 4312761"/>
              <a:gd name="connsiteX705" fmla="*/ 862491 w 5484451"/>
              <a:gd name="connsiteY705" fmla="*/ 259225 h 4312761"/>
              <a:gd name="connsiteX706" fmla="*/ 863827 w 5484451"/>
              <a:gd name="connsiteY706" fmla="*/ 260472 h 4312761"/>
              <a:gd name="connsiteX707" fmla="*/ 865419 w 5484451"/>
              <a:gd name="connsiteY707" fmla="*/ 262177 h 4312761"/>
              <a:gd name="connsiteX708" fmla="*/ 859013 w 5484451"/>
              <a:gd name="connsiteY708" fmla="*/ 257512 h 4312761"/>
              <a:gd name="connsiteX709" fmla="*/ 1572596 w 5484451"/>
              <a:gd name="connsiteY709" fmla="*/ 214253 h 4312761"/>
              <a:gd name="connsiteX710" fmla="*/ 1602535 w 5484451"/>
              <a:gd name="connsiteY710" fmla="*/ 226489 h 4312761"/>
              <a:gd name="connsiteX711" fmla="*/ 2098664 w 5484451"/>
              <a:gd name="connsiteY711" fmla="*/ 521793 h 4312761"/>
              <a:gd name="connsiteX712" fmla="*/ 2230475 w 5484451"/>
              <a:gd name="connsiteY712" fmla="*/ 597246 h 4312761"/>
              <a:gd name="connsiteX713" fmla="*/ 2222038 w 5484451"/>
              <a:gd name="connsiteY713" fmla="*/ 599824 h 4312761"/>
              <a:gd name="connsiteX714" fmla="*/ 2225112 w 5484451"/>
              <a:gd name="connsiteY714" fmla="*/ 603851 h 4312761"/>
              <a:gd name="connsiteX715" fmla="*/ 2164954 w 5484451"/>
              <a:gd name="connsiteY715" fmla="*/ 568043 h 4312761"/>
              <a:gd name="connsiteX716" fmla="*/ 1632365 w 5484451"/>
              <a:gd name="connsiteY716" fmla="*/ 257035 h 4312761"/>
              <a:gd name="connsiteX717" fmla="*/ 1572596 w 5484451"/>
              <a:gd name="connsiteY717" fmla="*/ 214253 h 4312761"/>
              <a:gd name="connsiteX718" fmla="*/ 1196905 w 5484451"/>
              <a:gd name="connsiteY718" fmla="*/ 199825 h 4312761"/>
              <a:gd name="connsiteX719" fmla="*/ 1212472 w 5484451"/>
              <a:gd name="connsiteY719" fmla="*/ 207020 h 4312761"/>
              <a:gd name="connsiteX720" fmla="*/ 1226090 w 5484451"/>
              <a:gd name="connsiteY720" fmla="*/ 214165 h 4312761"/>
              <a:gd name="connsiteX721" fmla="*/ 1195254 w 5484451"/>
              <a:gd name="connsiteY721" fmla="*/ 202465 h 4312761"/>
              <a:gd name="connsiteX722" fmla="*/ 1196781 w 5484451"/>
              <a:gd name="connsiteY722" fmla="*/ 199768 h 4312761"/>
              <a:gd name="connsiteX723" fmla="*/ 1196912 w 5484451"/>
              <a:gd name="connsiteY723" fmla="*/ 199812 h 4312761"/>
              <a:gd name="connsiteX724" fmla="*/ 1196905 w 5484451"/>
              <a:gd name="connsiteY724" fmla="*/ 199825 h 4312761"/>
              <a:gd name="connsiteX725" fmla="*/ 856230 w 5484451"/>
              <a:gd name="connsiteY725" fmla="*/ 190209 h 4312761"/>
              <a:gd name="connsiteX726" fmla="*/ 893098 w 5484451"/>
              <a:gd name="connsiteY726" fmla="*/ 220544 h 4312761"/>
              <a:gd name="connsiteX727" fmla="*/ 894662 w 5484451"/>
              <a:gd name="connsiteY727" fmla="*/ 222848 h 4312761"/>
              <a:gd name="connsiteX728" fmla="*/ 897956 w 5484451"/>
              <a:gd name="connsiteY728" fmla="*/ 224959 h 4312761"/>
              <a:gd name="connsiteX729" fmla="*/ 893098 w 5484451"/>
              <a:gd name="connsiteY729" fmla="*/ 220544 h 4312761"/>
              <a:gd name="connsiteX730" fmla="*/ 856230 w 5484451"/>
              <a:gd name="connsiteY730" fmla="*/ 190209 h 4312761"/>
              <a:gd name="connsiteX731" fmla="*/ 1064696 w 5484451"/>
              <a:gd name="connsiteY731" fmla="*/ 189896 h 4312761"/>
              <a:gd name="connsiteX732" fmla="*/ 1070547 w 5484451"/>
              <a:gd name="connsiteY732" fmla="*/ 190731 h 4312761"/>
              <a:gd name="connsiteX733" fmla="*/ 1074916 w 5484451"/>
              <a:gd name="connsiteY733" fmla="*/ 193583 h 4312761"/>
              <a:gd name="connsiteX734" fmla="*/ 1064696 w 5484451"/>
              <a:gd name="connsiteY734" fmla="*/ 189896 h 4312761"/>
              <a:gd name="connsiteX735" fmla="*/ 907257 w 5484451"/>
              <a:gd name="connsiteY735" fmla="*/ 189316 h 4312761"/>
              <a:gd name="connsiteX736" fmla="*/ 910962 w 5484451"/>
              <a:gd name="connsiteY736" fmla="*/ 200525 h 4312761"/>
              <a:gd name="connsiteX737" fmla="*/ 907257 w 5484451"/>
              <a:gd name="connsiteY737" fmla="*/ 189316 h 4312761"/>
              <a:gd name="connsiteX738" fmla="*/ 1003299 w 5484451"/>
              <a:gd name="connsiteY738" fmla="*/ 187011 h 4312761"/>
              <a:gd name="connsiteX739" fmla="*/ 1008251 w 5484451"/>
              <a:gd name="connsiteY739" fmla="*/ 187021 h 4312761"/>
              <a:gd name="connsiteX740" fmla="*/ 1013114 w 5484451"/>
              <a:gd name="connsiteY740" fmla="*/ 189978 h 4312761"/>
              <a:gd name="connsiteX741" fmla="*/ 1011666 w 5484451"/>
              <a:gd name="connsiteY741" fmla="*/ 191326 h 4312761"/>
              <a:gd name="connsiteX742" fmla="*/ 1003299 w 5484451"/>
              <a:gd name="connsiteY742" fmla="*/ 187011 h 4312761"/>
              <a:gd name="connsiteX743" fmla="*/ 1165950 w 5484451"/>
              <a:gd name="connsiteY743" fmla="*/ 185520 h 4312761"/>
              <a:gd name="connsiteX744" fmla="*/ 1196781 w 5484451"/>
              <a:gd name="connsiteY744" fmla="*/ 199768 h 4312761"/>
              <a:gd name="connsiteX745" fmla="*/ 1183827 w 5484451"/>
              <a:gd name="connsiteY745" fmla="*/ 195293 h 4312761"/>
              <a:gd name="connsiteX746" fmla="*/ 1165950 w 5484451"/>
              <a:gd name="connsiteY746" fmla="*/ 185520 h 4312761"/>
              <a:gd name="connsiteX747" fmla="*/ 1084279 w 5484451"/>
              <a:gd name="connsiteY747" fmla="*/ 144618 h 4312761"/>
              <a:gd name="connsiteX748" fmla="*/ 1092841 w 5484451"/>
              <a:gd name="connsiteY748" fmla="*/ 150957 h 4312761"/>
              <a:gd name="connsiteX749" fmla="*/ 1093896 w 5484451"/>
              <a:gd name="connsiteY749" fmla="*/ 149680 h 4312761"/>
              <a:gd name="connsiteX750" fmla="*/ 1084279 w 5484451"/>
              <a:gd name="connsiteY750" fmla="*/ 144618 h 4312761"/>
              <a:gd name="connsiteX751" fmla="*/ 961698 w 5484451"/>
              <a:gd name="connsiteY751" fmla="*/ 100789 h 4312761"/>
              <a:gd name="connsiteX752" fmla="*/ 971205 w 5484451"/>
              <a:gd name="connsiteY752" fmla="*/ 102463 h 4312761"/>
              <a:gd name="connsiteX753" fmla="*/ 977849 w 5484451"/>
              <a:gd name="connsiteY753" fmla="*/ 106629 h 4312761"/>
              <a:gd name="connsiteX754" fmla="*/ 961698 w 5484451"/>
              <a:gd name="connsiteY754" fmla="*/ 100789 h 4312761"/>
              <a:gd name="connsiteX755" fmla="*/ 960039 w 5484451"/>
              <a:gd name="connsiteY755" fmla="*/ 98840 h 4312761"/>
              <a:gd name="connsiteX756" fmla="*/ 961698 w 5484451"/>
              <a:gd name="connsiteY756" fmla="*/ 100789 h 4312761"/>
              <a:gd name="connsiteX757" fmla="*/ 955487 w 5484451"/>
              <a:gd name="connsiteY757" fmla="*/ 99079 h 4312761"/>
              <a:gd name="connsiteX758" fmla="*/ 960039 w 5484451"/>
              <a:gd name="connsiteY758" fmla="*/ 98840 h 4312761"/>
              <a:gd name="connsiteX759" fmla="*/ 953826 w 5484451"/>
              <a:gd name="connsiteY759" fmla="*/ 97128 h 4312761"/>
              <a:gd name="connsiteX760" fmla="*/ 955487 w 5484451"/>
              <a:gd name="connsiteY760" fmla="*/ 99079 h 4312761"/>
              <a:gd name="connsiteX761" fmla="*/ 949271 w 5484451"/>
              <a:gd name="connsiteY761" fmla="*/ 97365 h 4312761"/>
              <a:gd name="connsiteX762" fmla="*/ 953826 w 5484451"/>
              <a:gd name="connsiteY762" fmla="*/ 97128 h 4312761"/>
              <a:gd name="connsiteX763" fmla="*/ 870606 w 5484451"/>
              <a:gd name="connsiteY763" fmla="*/ 93681 h 4312761"/>
              <a:gd name="connsiteX764" fmla="*/ 877319 w 5484451"/>
              <a:gd name="connsiteY764" fmla="*/ 95627 h 4312761"/>
              <a:gd name="connsiteX765" fmla="*/ 878839 w 5484451"/>
              <a:gd name="connsiteY765" fmla="*/ 96741 h 4312761"/>
              <a:gd name="connsiteX766" fmla="*/ 885569 w 5484451"/>
              <a:gd name="connsiteY766" fmla="*/ 86983 h 4312761"/>
              <a:gd name="connsiteX767" fmla="*/ 1052388 w 5484451"/>
              <a:gd name="connsiteY767" fmla="*/ 140659 h 4312761"/>
              <a:gd name="connsiteX768" fmla="*/ 1076143 w 5484451"/>
              <a:gd name="connsiteY768" fmla="*/ 142726 h 4312761"/>
              <a:gd name="connsiteX769" fmla="*/ 1051660 w 5484451"/>
              <a:gd name="connsiteY769" fmla="*/ 132977 h 4312761"/>
              <a:gd name="connsiteX770" fmla="*/ 977849 w 5484451"/>
              <a:gd name="connsiteY770" fmla="*/ 106629 h 4312761"/>
              <a:gd name="connsiteX771" fmla="*/ 1041703 w 5484451"/>
              <a:gd name="connsiteY771" fmla="*/ 126192 h 4312761"/>
              <a:gd name="connsiteX772" fmla="*/ 1110156 w 5484451"/>
              <a:gd name="connsiteY772" fmla="*/ 148887 h 4312761"/>
              <a:gd name="connsiteX773" fmla="*/ 1237295 w 5484451"/>
              <a:gd name="connsiteY773" fmla="*/ 197079 h 4312761"/>
              <a:gd name="connsiteX774" fmla="*/ 1299294 w 5484451"/>
              <a:gd name="connsiteY774" fmla="*/ 218909 h 4312761"/>
              <a:gd name="connsiteX775" fmla="*/ 1310794 w 5484451"/>
              <a:gd name="connsiteY775" fmla="*/ 224402 h 4312761"/>
              <a:gd name="connsiteX776" fmla="*/ 1262953 w 5484451"/>
              <a:gd name="connsiteY776" fmla="*/ 207365 h 4312761"/>
              <a:gd name="connsiteX777" fmla="*/ 1207601 w 5484451"/>
              <a:gd name="connsiteY777" fmla="*/ 188313 h 4312761"/>
              <a:gd name="connsiteX778" fmla="*/ 1173129 w 5484451"/>
              <a:gd name="connsiteY778" fmla="*/ 177301 h 4312761"/>
              <a:gd name="connsiteX779" fmla="*/ 1165718 w 5484451"/>
              <a:gd name="connsiteY779" fmla="*/ 183093 h 4312761"/>
              <a:gd name="connsiteX780" fmla="*/ 1155731 w 5484451"/>
              <a:gd name="connsiteY780" fmla="*/ 181834 h 4312761"/>
              <a:gd name="connsiteX781" fmla="*/ 1195254 w 5484451"/>
              <a:gd name="connsiteY781" fmla="*/ 202465 h 4312761"/>
              <a:gd name="connsiteX782" fmla="*/ 1193210 w 5484451"/>
              <a:gd name="connsiteY782" fmla="*/ 204164 h 4312761"/>
              <a:gd name="connsiteX783" fmla="*/ 1191163 w 5484451"/>
              <a:gd name="connsiteY783" fmla="*/ 202953 h 4312761"/>
              <a:gd name="connsiteX784" fmla="*/ 1192673 w 5484451"/>
              <a:gd name="connsiteY784" fmla="*/ 204615 h 4312761"/>
              <a:gd name="connsiteX785" fmla="*/ 1193210 w 5484451"/>
              <a:gd name="connsiteY785" fmla="*/ 204164 h 4312761"/>
              <a:gd name="connsiteX786" fmla="*/ 1204851 w 5484451"/>
              <a:gd name="connsiteY786" fmla="*/ 211050 h 4312761"/>
              <a:gd name="connsiteX787" fmla="*/ 1252551 w 5484451"/>
              <a:gd name="connsiteY787" fmla="*/ 225879 h 4312761"/>
              <a:gd name="connsiteX788" fmla="*/ 1551415 w 5484451"/>
              <a:gd name="connsiteY788" fmla="*/ 362737 h 4312761"/>
              <a:gd name="connsiteX789" fmla="*/ 1662575 w 5484451"/>
              <a:gd name="connsiteY789" fmla="*/ 430421 h 4312761"/>
              <a:gd name="connsiteX790" fmla="*/ 1887625 w 5484451"/>
              <a:gd name="connsiteY790" fmla="*/ 557698 h 4312761"/>
              <a:gd name="connsiteX791" fmla="*/ 2053532 w 5484451"/>
              <a:gd name="connsiteY791" fmla="*/ 662190 h 4312761"/>
              <a:gd name="connsiteX792" fmla="*/ 2095442 w 5484451"/>
              <a:gd name="connsiteY792" fmla="*/ 687850 h 4312761"/>
              <a:gd name="connsiteX793" fmla="*/ 2105554 w 5484451"/>
              <a:gd name="connsiteY793" fmla="*/ 696303 h 4312761"/>
              <a:gd name="connsiteX794" fmla="*/ 2104721 w 5484451"/>
              <a:gd name="connsiteY794" fmla="*/ 696425 h 4312761"/>
              <a:gd name="connsiteX795" fmla="*/ 2122943 w 5484451"/>
              <a:gd name="connsiteY795" fmla="*/ 706874 h 4312761"/>
              <a:gd name="connsiteX796" fmla="*/ 2123809 w 5484451"/>
              <a:gd name="connsiteY796" fmla="*/ 706696 h 4312761"/>
              <a:gd name="connsiteX797" fmla="*/ 2124566 w 5484451"/>
              <a:gd name="connsiteY797" fmla="*/ 707806 h 4312761"/>
              <a:gd name="connsiteX798" fmla="*/ 2130540 w 5484451"/>
              <a:gd name="connsiteY798" fmla="*/ 711230 h 4312761"/>
              <a:gd name="connsiteX799" fmla="*/ 2545492 w 5484451"/>
              <a:gd name="connsiteY799" fmla="*/ 954771 h 4312761"/>
              <a:gd name="connsiteX800" fmla="*/ 2733032 w 5484451"/>
              <a:gd name="connsiteY800" fmla="*/ 1086251 h 4312761"/>
              <a:gd name="connsiteX801" fmla="*/ 2794992 w 5484451"/>
              <a:gd name="connsiteY801" fmla="*/ 1128622 h 4312761"/>
              <a:gd name="connsiteX802" fmla="*/ 2804477 w 5484451"/>
              <a:gd name="connsiteY802" fmla="*/ 1120424 h 4312761"/>
              <a:gd name="connsiteX803" fmla="*/ 2795720 w 5484451"/>
              <a:gd name="connsiteY803" fmla="*/ 1129119 h 4312761"/>
              <a:gd name="connsiteX804" fmla="*/ 2806431 w 5484451"/>
              <a:gd name="connsiteY804" fmla="*/ 1136444 h 4312761"/>
              <a:gd name="connsiteX805" fmla="*/ 2807270 w 5484451"/>
              <a:gd name="connsiteY805" fmla="*/ 1135737 h 4312761"/>
              <a:gd name="connsiteX806" fmla="*/ 2807250 w 5484451"/>
              <a:gd name="connsiteY806" fmla="*/ 1137003 h 4312761"/>
              <a:gd name="connsiteX807" fmla="*/ 2861571 w 5484451"/>
              <a:gd name="connsiteY807" fmla="*/ 1174151 h 4312761"/>
              <a:gd name="connsiteX808" fmla="*/ 2864510 w 5484451"/>
              <a:gd name="connsiteY808" fmla="*/ 1169328 h 4312761"/>
              <a:gd name="connsiteX809" fmla="*/ 2866615 w 5484451"/>
              <a:gd name="connsiteY809" fmla="*/ 1168269 h 4312761"/>
              <a:gd name="connsiteX810" fmla="*/ 2872389 w 5484451"/>
              <a:gd name="connsiteY810" fmla="*/ 1164641 h 4312761"/>
              <a:gd name="connsiteX811" fmla="*/ 2869156 w 5484451"/>
              <a:gd name="connsiteY811" fmla="*/ 1170330 h 4312761"/>
              <a:gd name="connsiteX812" fmla="*/ 2865464 w 5484451"/>
              <a:gd name="connsiteY812" fmla="*/ 1176814 h 4312761"/>
              <a:gd name="connsiteX813" fmla="*/ 2906520 w 5484451"/>
              <a:gd name="connsiteY813" fmla="*/ 1204889 h 4312761"/>
              <a:gd name="connsiteX814" fmla="*/ 2919835 w 5484451"/>
              <a:gd name="connsiteY814" fmla="*/ 1182094 h 4312761"/>
              <a:gd name="connsiteX815" fmla="*/ 2923604 w 5484451"/>
              <a:gd name="connsiteY815" fmla="*/ 1179493 h 4312761"/>
              <a:gd name="connsiteX816" fmla="*/ 2925869 w 5484451"/>
              <a:gd name="connsiteY816" fmla="*/ 1177715 h 4312761"/>
              <a:gd name="connsiteX817" fmla="*/ 2842741 w 5484451"/>
              <a:gd name="connsiteY817" fmla="*/ 1121969 h 4312761"/>
              <a:gd name="connsiteX818" fmla="*/ 2535513 w 5484451"/>
              <a:gd name="connsiteY818" fmla="*/ 926266 h 4312761"/>
              <a:gd name="connsiteX819" fmla="*/ 2259368 w 5484451"/>
              <a:gd name="connsiteY819" fmla="*/ 757468 h 4312761"/>
              <a:gd name="connsiteX820" fmla="*/ 2318713 w 5484451"/>
              <a:gd name="connsiteY820" fmla="*/ 780201 h 4312761"/>
              <a:gd name="connsiteX821" fmla="*/ 3053081 w 5484451"/>
              <a:gd name="connsiteY821" fmla="*/ 1181970 h 4312761"/>
              <a:gd name="connsiteX822" fmla="*/ 3320662 w 5484451"/>
              <a:gd name="connsiteY822" fmla="*/ 1367953 h 4312761"/>
              <a:gd name="connsiteX823" fmla="*/ 3865640 w 5484451"/>
              <a:gd name="connsiteY823" fmla="*/ 1723237 h 4312761"/>
              <a:gd name="connsiteX824" fmla="*/ 4048439 w 5484451"/>
              <a:gd name="connsiteY824" fmla="*/ 1854384 h 4312761"/>
              <a:gd name="connsiteX825" fmla="*/ 4165441 w 5484451"/>
              <a:gd name="connsiteY825" fmla="*/ 1950162 h 4312761"/>
              <a:gd name="connsiteX826" fmla="*/ 4203434 w 5484451"/>
              <a:gd name="connsiteY826" fmla="*/ 1982750 h 4312761"/>
              <a:gd name="connsiteX827" fmla="*/ 4163504 w 5484451"/>
              <a:gd name="connsiteY827" fmla="*/ 1954292 h 4312761"/>
              <a:gd name="connsiteX828" fmla="*/ 3880192 w 5484451"/>
              <a:gd name="connsiteY828" fmla="*/ 1757725 h 4312761"/>
              <a:gd name="connsiteX829" fmla="*/ 3633248 w 5484451"/>
              <a:gd name="connsiteY829" fmla="*/ 1577788 h 4312761"/>
              <a:gd name="connsiteX830" fmla="*/ 3496936 w 5484451"/>
              <a:gd name="connsiteY830" fmla="*/ 1496347 h 4312761"/>
              <a:gd name="connsiteX831" fmla="*/ 3400862 w 5484451"/>
              <a:gd name="connsiteY831" fmla="*/ 1432338 h 4312761"/>
              <a:gd name="connsiteX832" fmla="*/ 3410255 w 5484451"/>
              <a:gd name="connsiteY832" fmla="*/ 1448756 h 4312761"/>
              <a:gd name="connsiteX833" fmla="*/ 3788717 w 5484451"/>
              <a:gd name="connsiteY833" fmla="*/ 1704605 h 4312761"/>
              <a:gd name="connsiteX834" fmla="*/ 4201330 w 5484451"/>
              <a:gd name="connsiteY834" fmla="*/ 2006323 h 4312761"/>
              <a:gd name="connsiteX835" fmla="*/ 4403659 w 5484451"/>
              <a:gd name="connsiteY835" fmla="*/ 2157497 h 4312761"/>
              <a:gd name="connsiteX836" fmla="*/ 4419858 w 5484451"/>
              <a:gd name="connsiteY836" fmla="*/ 2169390 h 4312761"/>
              <a:gd name="connsiteX837" fmla="*/ 4628678 w 5484451"/>
              <a:gd name="connsiteY837" fmla="*/ 2358740 h 4312761"/>
              <a:gd name="connsiteX838" fmla="*/ 4850081 w 5484451"/>
              <a:gd name="connsiteY838" fmla="*/ 2573202 h 4312761"/>
              <a:gd name="connsiteX839" fmla="*/ 5088802 w 5484451"/>
              <a:gd name="connsiteY839" fmla="*/ 2824969 h 4312761"/>
              <a:gd name="connsiteX840" fmla="*/ 5344202 w 5484451"/>
              <a:gd name="connsiteY840" fmla="*/ 3124806 h 4312761"/>
              <a:gd name="connsiteX841" fmla="*/ 5374547 w 5484451"/>
              <a:gd name="connsiteY841" fmla="*/ 3186773 h 4312761"/>
              <a:gd name="connsiteX842" fmla="*/ 5475662 w 5484451"/>
              <a:gd name="connsiteY842" fmla="*/ 3343455 h 4312761"/>
              <a:gd name="connsiteX843" fmla="*/ 5482945 w 5484451"/>
              <a:gd name="connsiteY843" fmla="*/ 3358326 h 4312761"/>
              <a:gd name="connsiteX844" fmla="*/ 5468295 w 5484451"/>
              <a:gd name="connsiteY844" fmla="*/ 3359392 h 4312761"/>
              <a:gd name="connsiteX845" fmla="*/ 5465347 w 5484451"/>
              <a:gd name="connsiteY845" fmla="*/ 3394684 h 4312761"/>
              <a:gd name="connsiteX846" fmla="*/ 5424388 w 5484451"/>
              <a:gd name="connsiteY846" fmla="*/ 3329262 h 4312761"/>
              <a:gd name="connsiteX847" fmla="*/ 5379393 w 5484451"/>
              <a:gd name="connsiteY847" fmla="*/ 3268358 h 4312761"/>
              <a:gd name="connsiteX848" fmla="*/ 5355370 w 5484451"/>
              <a:gd name="connsiteY848" fmla="*/ 3342630 h 4312761"/>
              <a:gd name="connsiteX849" fmla="*/ 5318256 w 5484451"/>
              <a:gd name="connsiteY849" fmla="*/ 3297210 h 4312761"/>
              <a:gd name="connsiteX850" fmla="*/ 5273897 w 5484451"/>
              <a:gd name="connsiteY850" fmla="*/ 3275269 h 4312761"/>
              <a:gd name="connsiteX851" fmla="*/ 5203824 w 5484451"/>
              <a:gd name="connsiteY851" fmla="*/ 3187447 h 4312761"/>
              <a:gd name="connsiteX852" fmla="*/ 5091883 w 5484451"/>
              <a:gd name="connsiteY852" fmla="*/ 3050577 h 4312761"/>
              <a:gd name="connsiteX853" fmla="*/ 4859189 w 5484451"/>
              <a:gd name="connsiteY853" fmla="*/ 2812304 h 4312761"/>
              <a:gd name="connsiteX854" fmla="*/ 4774787 w 5484451"/>
              <a:gd name="connsiteY854" fmla="*/ 2717130 h 4312761"/>
              <a:gd name="connsiteX855" fmla="*/ 4740546 w 5484451"/>
              <a:gd name="connsiteY855" fmla="*/ 2678074 h 4312761"/>
              <a:gd name="connsiteX856" fmla="*/ 4737534 w 5484451"/>
              <a:gd name="connsiteY856" fmla="*/ 2680235 h 4312761"/>
              <a:gd name="connsiteX857" fmla="*/ 4737887 w 5484451"/>
              <a:gd name="connsiteY857" fmla="*/ 2677038 h 4312761"/>
              <a:gd name="connsiteX858" fmla="*/ 4739533 w 5484451"/>
              <a:gd name="connsiteY858" fmla="*/ 2676919 h 4312761"/>
              <a:gd name="connsiteX859" fmla="*/ 4686891 w 5484451"/>
              <a:gd name="connsiteY859" fmla="*/ 2616872 h 4312761"/>
              <a:gd name="connsiteX860" fmla="*/ 4492601 w 5484451"/>
              <a:gd name="connsiteY860" fmla="*/ 2422096 h 4312761"/>
              <a:gd name="connsiteX861" fmla="*/ 4248940 w 5484451"/>
              <a:gd name="connsiteY861" fmla="*/ 2194838 h 4312761"/>
              <a:gd name="connsiteX862" fmla="*/ 3895078 w 5484451"/>
              <a:gd name="connsiteY862" fmla="*/ 1901698 h 4312761"/>
              <a:gd name="connsiteX863" fmla="*/ 3106244 w 5484451"/>
              <a:gd name="connsiteY863" fmla="*/ 1298677 h 4312761"/>
              <a:gd name="connsiteX864" fmla="*/ 2936619 w 5484451"/>
              <a:gd name="connsiteY864" fmla="*/ 1184923 h 4312761"/>
              <a:gd name="connsiteX865" fmla="*/ 2932995 w 5484451"/>
              <a:gd name="connsiteY865" fmla="*/ 1191690 h 4312761"/>
              <a:gd name="connsiteX866" fmla="*/ 2929318 w 5484451"/>
              <a:gd name="connsiteY866" fmla="*/ 1196607 h 4312761"/>
              <a:gd name="connsiteX867" fmla="*/ 2927079 w 5484451"/>
              <a:gd name="connsiteY867" fmla="*/ 1198477 h 4312761"/>
              <a:gd name="connsiteX868" fmla="*/ 2928949 w 5484451"/>
              <a:gd name="connsiteY868" fmla="*/ 1199245 h 4312761"/>
              <a:gd name="connsiteX869" fmla="*/ 2920734 w 5484451"/>
              <a:gd name="connsiteY869" fmla="*/ 1214583 h 4312761"/>
              <a:gd name="connsiteX870" fmla="*/ 3115583 w 5484451"/>
              <a:gd name="connsiteY870" fmla="*/ 1339559 h 4312761"/>
              <a:gd name="connsiteX871" fmla="*/ 3491275 w 5484451"/>
              <a:gd name="connsiteY871" fmla="*/ 1640222 h 4312761"/>
              <a:gd name="connsiteX872" fmla="*/ 3866390 w 5484451"/>
              <a:gd name="connsiteY872" fmla="*/ 1941529 h 4312761"/>
              <a:gd name="connsiteX873" fmla="*/ 4246240 w 5484451"/>
              <a:gd name="connsiteY873" fmla="*/ 2245213 h 4312761"/>
              <a:gd name="connsiteX874" fmla="*/ 4889538 w 5484451"/>
              <a:gd name="connsiteY874" fmla="*/ 2869007 h 4312761"/>
              <a:gd name="connsiteX875" fmla="*/ 5107432 w 5484451"/>
              <a:gd name="connsiteY875" fmla="*/ 3104811 h 4312761"/>
              <a:gd name="connsiteX876" fmla="*/ 5211615 w 5484451"/>
              <a:gd name="connsiteY876" fmla="*/ 3233739 h 4312761"/>
              <a:gd name="connsiteX877" fmla="*/ 5353059 w 5484451"/>
              <a:gd name="connsiteY877" fmla="*/ 3416885 h 4312761"/>
              <a:gd name="connsiteX878" fmla="*/ 5360277 w 5484451"/>
              <a:gd name="connsiteY878" fmla="*/ 3463822 h 4312761"/>
              <a:gd name="connsiteX879" fmla="*/ 5361240 w 5484451"/>
              <a:gd name="connsiteY879" fmla="*/ 3487055 h 4312761"/>
              <a:gd name="connsiteX880" fmla="*/ 5256789 w 5484451"/>
              <a:gd name="connsiteY880" fmla="*/ 3341789 h 4312761"/>
              <a:gd name="connsiteX881" fmla="*/ 5127527 w 5484451"/>
              <a:gd name="connsiteY881" fmla="*/ 3185942 h 4312761"/>
              <a:gd name="connsiteX882" fmla="*/ 4997250 w 5484451"/>
              <a:gd name="connsiteY882" fmla="*/ 3038989 h 4312761"/>
              <a:gd name="connsiteX883" fmla="*/ 4959770 w 5484451"/>
              <a:gd name="connsiteY883" fmla="*/ 3000516 h 4312761"/>
              <a:gd name="connsiteX884" fmla="*/ 4995434 w 5484451"/>
              <a:gd name="connsiteY884" fmla="*/ 3042872 h 4312761"/>
              <a:gd name="connsiteX885" fmla="*/ 5094401 w 5484451"/>
              <a:gd name="connsiteY885" fmla="*/ 3163708 h 4312761"/>
              <a:gd name="connsiteX886" fmla="*/ 5135924 w 5484451"/>
              <a:gd name="connsiteY886" fmla="*/ 3221833 h 4312761"/>
              <a:gd name="connsiteX887" fmla="*/ 5161625 w 5484451"/>
              <a:gd name="connsiteY887" fmla="*/ 3260370 h 4312761"/>
              <a:gd name="connsiteX888" fmla="*/ 5168104 w 5484451"/>
              <a:gd name="connsiteY888" fmla="*/ 3268433 h 4312761"/>
              <a:gd name="connsiteX889" fmla="*/ 5284310 w 5484451"/>
              <a:gd name="connsiteY889" fmla="*/ 3446592 h 4312761"/>
              <a:gd name="connsiteX890" fmla="*/ 5310421 w 5484451"/>
              <a:gd name="connsiteY890" fmla="*/ 3496503 h 4312761"/>
              <a:gd name="connsiteX891" fmla="*/ 5312403 w 5484451"/>
              <a:gd name="connsiteY891" fmla="*/ 3503089 h 4312761"/>
              <a:gd name="connsiteX892" fmla="*/ 5341591 w 5484451"/>
              <a:gd name="connsiteY892" fmla="*/ 3551377 h 4312761"/>
              <a:gd name="connsiteX893" fmla="*/ 5379522 w 5484451"/>
              <a:gd name="connsiteY893" fmla="*/ 3617213 h 4312761"/>
              <a:gd name="connsiteX894" fmla="*/ 5332011 w 5484451"/>
              <a:gd name="connsiteY894" fmla="*/ 3542209 h 4312761"/>
              <a:gd name="connsiteX895" fmla="*/ 5315416 w 5484451"/>
              <a:gd name="connsiteY895" fmla="*/ 3517854 h 4312761"/>
              <a:gd name="connsiteX896" fmla="*/ 5315317 w 5484451"/>
              <a:gd name="connsiteY896" fmla="*/ 3518119 h 4312761"/>
              <a:gd name="connsiteX897" fmla="*/ 5316604 w 5484451"/>
              <a:gd name="connsiteY897" fmla="*/ 3529537 h 4312761"/>
              <a:gd name="connsiteX898" fmla="*/ 5324260 w 5484451"/>
              <a:gd name="connsiteY898" fmla="*/ 3543645 h 4312761"/>
              <a:gd name="connsiteX899" fmla="*/ 5425871 w 5484451"/>
              <a:gd name="connsiteY899" fmla="*/ 3714881 h 4312761"/>
              <a:gd name="connsiteX900" fmla="*/ 5326701 w 5484451"/>
              <a:gd name="connsiteY900" fmla="*/ 3559658 h 4312761"/>
              <a:gd name="connsiteX901" fmla="*/ 5317228 w 5484451"/>
              <a:gd name="connsiteY901" fmla="*/ 3549815 h 4312761"/>
              <a:gd name="connsiteX902" fmla="*/ 5324252 w 5484451"/>
              <a:gd name="connsiteY902" fmla="*/ 3560112 h 4312761"/>
              <a:gd name="connsiteX903" fmla="*/ 5376079 w 5484451"/>
              <a:gd name="connsiteY903" fmla="*/ 3648299 h 4312761"/>
              <a:gd name="connsiteX904" fmla="*/ 5408092 w 5484451"/>
              <a:gd name="connsiteY904" fmla="*/ 3705665 h 4312761"/>
              <a:gd name="connsiteX905" fmla="*/ 5401474 w 5484451"/>
              <a:gd name="connsiteY905" fmla="*/ 3699225 h 4312761"/>
              <a:gd name="connsiteX906" fmla="*/ 5401156 w 5484451"/>
              <a:gd name="connsiteY906" fmla="*/ 3698976 h 4312761"/>
              <a:gd name="connsiteX907" fmla="*/ 5399585 w 5484451"/>
              <a:gd name="connsiteY907" fmla="*/ 3696559 h 4312761"/>
              <a:gd name="connsiteX908" fmla="*/ 5375552 w 5484451"/>
              <a:gd name="connsiteY908" fmla="*/ 3657237 h 4312761"/>
              <a:gd name="connsiteX909" fmla="*/ 5387664 w 5484451"/>
              <a:gd name="connsiteY909" fmla="*/ 3687168 h 4312761"/>
              <a:gd name="connsiteX910" fmla="*/ 5389438 w 5484451"/>
              <a:gd name="connsiteY910" fmla="*/ 3689941 h 4312761"/>
              <a:gd name="connsiteX911" fmla="*/ 5384800 w 5484451"/>
              <a:gd name="connsiteY911" fmla="*/ 3690321 h 4312761"/>
              <a:gd name="connsiteX912" fmla="*/ 5391476 w 5484451"/>
              <a:gd name="connsiteY912" fmla="*/ 3699048 h 4312761"/>
              <a:gd name="connsiteX913" fmla="*/ 5400687 w 5484451"/>
              <a:gd name="connsiteY913" fmla="*/ 3708378 h 4312761"/>
              <a:gd name="connsiteX914" fmla="*/ 5405141 w 5484451"/>
              <a:gd name="connsiteY914" fmla="*/ 3716481 h 4312761"/>
              <a:gd name="connsiteX915" fmla="*/ 5386214 w 5484451"/>
              <a:gd name="connsiteY915" fmla="*/ 3694174 h 4312761"/>
              <a:gd name="connsiteX916" fmla="*/ 5295849 w 5484451"/>
              <a:gd name="connsiteY916" fmla="*/ 3544426 h 4312761"/>
              <a:gd name="connsiteX917" fmla="*/ 5277535 w 5484451"/>
              <a:gd name="connsiteY917" fmla="*/ 3514054 h 4312761"/>
              <a:gd name="connsiteX918" fmla="*/ 5274584 w 5484451"/>
              <a:gd name="connsiteY918" fmla="*/ 3509800 h 4312761"/>
              <a:gd name="connsiteX919" fmla="*/ 5272946 w 5484451"/>
              <a:gd name="connsiteY919" fmla="*/ 3508933 h 4312761"/>
              <a:gd name="connsiteX920" fmla="*/ 5268498 w 5484451"/>
              <a:gd name="connsiteY920" fmla="*/ 3511975 h 4312761"/>
              <a:gd name="connsiteX921" fmla="*/ 5296843 w 5484451"/>
              <a:gd name="connsiteY921" fmla="*/ 3560237 h 4312761"/>
              <a:gd name="connsiteX922" fmla="*/ 5333512 w 5484451"/>
              <a:gd name="connsiteY922" fmla="*/ 3620880 h 4312761"/>
              <a:gd name="connsiteX923" fmla="*/ 5361511 w 5484451"/>
              <a:gd name="connsiteY923" fmla="*/ 3666949 h 4312761"/>
              <a:gd name="connsiteX924" fmla="*/ 5341846 w 5484451"/>
              <a:gd name="connsiteY924" fmla="*/ 3642533 h 4312761"/>
              <a:gd name="connsiteX925" fmla="*/ 5319855 w 5484451"/>
              <a:gd name="connsiteY925" fmla="*/ 3608366 h 4312761"/>
              <a:gd name="connsiteX926" fmla="*/ 5320479 w 5484451"/>
              <a:gd name="connsiteY926" fmla="*/ 3610902 h 4312761"/>
              <a:gd name="connsiteX927" fmla="*/ 5313974 w 5484451"/>
              <a:gd name="connsiteY927" fmla="*/ 3611214 h 4312761"/>
              <a:gd name="connsiteX928" fmla="*/ 5306096 w 5484451"/>
              <a:gd name="connsiteY928" fmla="*/ 3603991 h 4312761"/>
              <a:gd name="connsiteX929" fmla="*/ 5261457 w 5484451"/>
              <a:gd name="connsiteY929" fmla="*/ 3537481 h 4312761"/>
              <a:gd name="connsiteX930" fmla="*/ 5190066 w 5484451"/>
              <a:gd name="connsiteY930" fmla="*/ 3443648 h 4312761"/>
              <a:gd name="connsiteX931" fmla="*/ 5188935 w 5484451"/>
              <a:gd name="connsiteY931" fmla="*/ 3443110 h 4312761"/>
              <a:gd name="connsiteX932" fmla="*/ 5206827 w 5484451"/>
              <a:gd name="connsiteY932" fmla="*/ 3470249 h 4312761"/>
              <a:gd name="connsiteX933" fmla="*/ 5255456 w 5484451"/>
              <a:gd name="connsiteY933" fmla="*/ 3551916 h 4312761"/>
              <a:gd name="connsiteX934" fmla="*/ 5189471 w 5484451"/>
              <a:gd name="connsiteY934" fmla="*/ 3451080 h 4312761"/>
              <a:gd name="connsiteX935" fmla="*/ 5180416 w 5484451"/>
              <a:gd name="connsiteY935" fmla="*/ 3439045 h 4312761"/>
              <a:gd name="connsiteX936" fmla="*/ 5173238 w 5484451"/>
              <a:gd name="connsiteY936" fmla="*/ 3435623 h 4312761"/>
              <a:gd name="connsiteX937" fmla="*/ 5210077 w 5484451"/>
              <a:gd name="connsiteY937" fmla="*/ 3500677 h 4312761"/>
              <a:gd name="connsiteX938" fmla="*/ 5265846 w 5484451"/>
              <a:gd name="connsiteY938" fmla="*/ 3588543 h 4312761"/>
              <a:gd name="connsiteX939" fmla="*/ 5279854 w 5484451"/>
              <a:gd name="connsiteY939" fmla="*/ 3610824 h 4312761"/>
              <a:gd name="connsiteX940" fmla="*/ 5280051 w 5484451"/>
              <a:gd name="connsiteY940" fmla="*/ 3617722 h 4312761"/>
              <a:gd name="connsiteX941" fmla="*/ 5260302 w 5484451"/>
              <a:gd name="connsiteY941" fmla="*/ 3589468 h 4312761"/>
              <a:gd name="connsiteX942" fmla="*/ 5257242 w 5484451"/>
              <a:gd name="connsiteY942" fmla="*/ 3583861 h 4312761"/>
              <a:gd name="connsiteX943" fmla="*/ 5261601 w 5484451"/>
              <a:gd name="connsiteY943" fmla="*/ 3592918 h 4312761"/>
              <a:gd name="connsiteX944" fmla="*/ 5252862 w 5484451"/>
              <a:gd name="connsiteY944" fmla="*/ 3587197 h 4312761"/>
              <a:gd name="connsiteX945" fmla="*/ 5179850 w 5484451"/>
              <a:gd name="connsiteY945" fmla="*/ 3482500 h 4312761"/>
              <a:gd name="connsiteX946" fmla="*/ 5164429 w 5484451"/>
              <a:gd name="connsiteY946" fmla="*/ 3466650 h 4312761"/>
              <a:gd name="connsiteX947" fmla="*/ 5222123 w 5484451"/>
              <a:gd name="connsiteY947" fmla="*/ 3557210 h 4312761"/>
              <a:gd name="connsiteX948" fmla="*/ 5245771 w 5484451"/>
              <a:gd name="connsiteY948" fmla="*/ 3593423 h 4312761"/>
              <a:gd name="connsiteX949" fmla="*/ 5230086 w 5484451"/>
              <a:gd name="connsiteY949" fmla="*/ 3582216 h 4312761"/>
              <a:gd name="connsiteX950" fmla="*/ 5245984 w 5484451"/>
              <a:gd name="connsiteY950" fmla="*/ 3607274 h 4312761"/>
              <a:gd name="connsiteX951" fmla="*/ 5266482 w 5484451"/>
              <a:gd name="connsiteY951" fmla="*/ 3626275 h 4312761"/>
              <a:gd name="connsiteX952" fmla="*/ 5276887 w 5484451"/>
              <a:gd name="connsiteY952" fmla="*/ 3642983 h 4312761"/>
              <a:gd name="connsiteX953" fmla="*/ 5278148 w 5484451"/>
              <a:gd name="connsiteY953" fmla="*/ 3644993 h 4312761"/>
              <a:gd name="connsiteX954" fmla="*/ 5269514 w 5484451"/>
              <a:gd name="connsiteY954" fmla="*/ 3637921 h 4312761"/>
              <a:gd name="connsiteX955" fmla="*/ 5236403 w 5484451"/>
              <a:gd name="connsiteY955" fmla="*/ 3608691 h 4312761"/>
              <a:gd name="connsiteX956" fmla="*/ 5199978 w 5484451"/>
              <a:gd name="connsiteY956" fmla="*/ 3572196 h 4312761"/>
              <a:gd name="connsiteX957" fmla="*/ 5185005 w 5484451"/>
              <a:gd name="connsiteY957" fmla="*/ 3558318 h 4312761"/>
              <a:gd name="connsiteX958" fmla="*/ 5161553 w 5484451"/>
              <a:gd name="connsiteY958" fmla="*/ 3536585 h 4312761"/>
              <a:gd name="connsiteX959" fmla="*/ 5180802 w 5484451"/>
              <a:gd name="connsiteY959" fmla="*/ 3562990 h 4312761"/>
              <a:gd name="connsiteX960" fmla="*/ 5214525 w 5484451"/>
              <a:gd name="connsiteY960" fmla="*/ 3598087 h 4312761"/>
              <a:gd name="connsiteX961" fmla="*/ 5222608 w 5484451"/>
              <a:gd name="connsiteY961" fmla="*/ 3614809 h 4312761"/>
              <a:gd name="connsiteX962" fmla="*/ 5238019 w 5484451"/>
              <a:gd name="connsiteY962" fmla="*/ 3625445 h 4312761"/>
              <a:gd name="connsiteX963" fmla="*/ 5246289 w 5484451"/>
              <a:gd name="connsiteY963" fmla="*/ 3642556 h 4312761"/>
              <a:gd name="connsiteX964" fmla="*/ 5281362 w 5484451"/>
              <a:gd name="connsiteY964" fmla="*/ 3673747 h 4312761"/>
              <a:gd name="connsiteX965" fmla="*/ 5259299 w 5484451"/>
              <a:gd name="connsiteY965" fmla="*/ 3662755 h 4312761"/>
              <a:gd name="connsiteX966" fmla="*/ 5235392 w 5484451"/>
              <a:gd name="connsiteY966" fmla="*/ 3641249 h 4312761"/>
              <a:gd name="connsiteX967" fmla="*/ 5220881 w 5484451"/>
              <a:gd name="connsiteY967" fmla="*/ 3639184 h 4312761"/>
              <a:gd name="connsiteX968" fmla="*/ 5189496 w 5484451"/>
              <a:gd name="connsiteY968" fmla="*/ 3611433 h 4312761"/>
              <a:gd name="connsiteX969" fmla="*/ 5177556 w 5484451"/>
              <a:gd name="connsiteY969" fmla="*/ 3598151 h 4312761"/>
              <a:gd name="connsiteX970" fmla="*/ 5181104 w 5484451"/>
              <a:gd name="connsiteY970" fmla="*/ 3604025 h 4312761"/>
              <a:gd name="connsiteX971" fmla="*/ 5238133 w 5484451"/>
              <a:gd name="connsiteY971" fmla="*/ 3660336 h 4312761"/>
              <a:gd name="connsiteX972" fmla="*/ 5257572 w 5484451"/>
              <a:gd name="connsiteY972" fmla="*/ 3687131 h 4312761"/>
              <a:gd name="connsiteX973" fmla="*/ 5279936 w 5484451"/>
              <a:gd name="connsiteY973" fmla="*/ 3712154 h 4312761"/>
              <a:gd name="connsiteX974" fmla="*/ 5274641 w 5484451"/>
              <a:gd name="connsiteY974" fmla="*/ 3729141 h 4312761"/>
              <a:gd name="connsiteX975" fmla="*/ 5328698 w 5484451"/>
              <a:gd name="connsiteY975" fmla="*/ 3778358 h 4312761"/>
              <a:gd name="connsiteX976" fmla="*/ 5349452 w 5484451"/>
              <a:gd name="connsiteY976" fmla="*/ 3797350 h 4312761"/>
              <a:gd name="connsiteX977" fmla="*/ 5350428 w 5484451"/>
              <a:gd name="connsiteY977" fmla="*/ 3800714 h 4312761"/>
              <a:gd name="connsiteX978" fmla="*/ 5354053 w 5484451"/>
              <a:gd name="connsiteY978" fmla="*/ 3810072 h 4312761"/>
              <a:gd name="connsiteX979" fmla="*/ 5347204 w 5484451"/>
              <a:gd name="connsiteY979" fmla="*/ 3804208 h 4312761"/>
              <a:gd name="connsiteX980" fmla="*/ 5244534 w 5484451"/>
              <a:gd name="connsiteY980" fmla="*/ 3716050 h 4312761"/>
              <a:gd name="connsiteX981" fmla="*/ 5204532 w 5484451"/>
              <a:gd name="connsiteY981" fmla="*/ 3681376 h 4312761"/>
              <a:gd name="connsiteX982" fmla="*/ 5194848 w 5484451"/>
              <a:gd name="connsiteY982" fmla="*/ 3672265 h 4312761"/>
              <a:gd name="connsiteX983" fmla="*/ 5198642 w 5484451"/>
              <a:gd name="connsiteY983" fmla="*/ 3681215 h 4312761"/>
              <a:gd name="connsiteX984" fmla="*/ 5197981 w 5484451"/>
              <a:gd name="connsiteY984" fmla="*/ 3694349 h 4312761"/>
              <a:gd name="connsiteX985" fmla="*/ 5160072 w 5484451"/>
              <a:gd name="connsiteY985" fmla="*/ 3654138 h 4312761"/>
              <a:gd name="connsiteX986" fmla="*/ 5148672 w 5484451"/>
              <a:gd name="connsiteY986" fmla="*/ 3642384 h 4312761"/>
              <a:gd name="connsiteX987" fmla="*/ 5141571 w 5484451"/>
              <a:gd name="connsiteY987" fmla="*/ 3641127 h 4312761"/>
              <a:gd name="connsiteX988" fmla="*/ 5132469 w 5484451"/>
              <a:gd name="connsiteY988" fmla="*/ 3642979 h 4312761"/>
              <a:gd name="connsiteX989" fmla="*/ 5193895 w 5484451"/>
              <a:gd name="connsiteY989" fmla="*/ 3700733 h 4312761"/>
              <a:gd name="connsiteX990" fmla="*/ 5232130 w 5484451"/>
              <a:gd name="connsiteY990" fmla="*/ 3745162 h 4312761"/>
              <a:gd name="connsiteX991" fmla="*/ 5235285 w 5484451"/>
              <a:gd name="connsiteY991" fmla="*/ 3758399 h 4312761"/>
              <a:gd name="connsiteX992" fmla="*/ 5282656 w 5484451"/>
              <a:gd name="connsiteY992" fmla="*/ 3801609 h 4312761"/>
              <a:gd name="connsiteX993" fmla="*/ 5266336 w 5484451"/>
              <a:gd name="connsiteY993" fmla="*/ 3794682 h 4312761"/>
              <a:gd name="connsiteX994" fmla="*/ 5267845 w 5484451"/>
              <a:gd name="connsiteY994" fmla="*/ 3794227 h 4312761"/>
              <a:gd name="connsiteX995" fmla="*/ 5270134 w 5484451"/>
              <a:gd name="connsiteY995" fmla="*/ 3795831 h 4312761"/>
              <a:gd name="connsiteX996" fmla="*/ 5268815 w 5484451"/>
              <a:gd name="connsiteY996" fmla="*/ 3793938 h 4312761"/>
              <a:gd name="connsiteX997" fmla="*/ 5267845 w 5484451"/>
              <a:gd name="connsiteY997" fmla="*/ 3794227 h 4312761"/>
              <a:gd name="connsiteX998" fmla="*/ 5263635 w 5484451"/>
              <a:gd name="connsiteY998" fmla="*/ 3791284 h 4312761"/>
              <a:gd name="connsiteX999" fmla="*/ 5261515 w 5484451"/>
              <a:gd name="connsiteY999" fmla="*/ 3788617 h 4312761"/>
              <a:gd name="connsiteX1000" fmla="*/ 5258521 w 5484451"/>
              <a:gd name="connsiteY1000" fmla="*/ 3786343 h 4312761"/>
              <a:gd name="connsiteX1001" fmla="*/ 5244953 w 5484451"/>
              <a:gd name="connsiteY1001" fmla="*/ 3786221 h 4312761"/>
              <a:gd name="connsiteX1002" fmla="*/ 5198712 w 5484451"/>
              <a:gd name="connsiteY1002" fmla="*/ 3745344 h 4312761"/>
              <a:gd name="connsiteX1003" fmla="*/ 5187999 w 5484451"/>
              <a:gd name="connsiteY1003" fmla="*/ 3744427 h 4312761"/>
              <a:gd name="connsiteX1004" fmla="*/ 5133944 w 5484451"/>
              <a:gd name="connsiteY1004" fmla="*/ 3695211 h 4312761"/>
              <a:gd name="connsiteX1005" fmla="*/ 5081874 w 5484451"/>
              <a:gd name="connsiteY1005" fmla="*/ 3642279 h 4312761"/>
              <a:gd name="connsiteX1006" fmla="*/ 5076901 w 5484451"/>
              <a:gd name="connsiteY1006" fmla="*/ 3640775 h 4312761"/>
              <a:gd name="connsiteX1007" fmla="*/ 5078922 w 5484451"/>
              <a:gd name="connsiteY1007" fmla="*/ 3643954 h 4312761"/>
              <a:gd name="connsiteX1008" fmla="*/ 5089677 w 5484451"/>
              <a:gd name="connsiteY1008" fmla="*/ 3661084 h 4312761"/>
              <a:gd name="connsiteX1009" fmla="*/ 5094578 w 5484451"/>
              <a:gd name="connsiteY1009" fmla="*/ 3666041 h 4312761"/>
              <a:gd name="connsiteX1010" fmla="*/ 5122362 w 5484451"/>
              <a:gd name="connsiteY1010" fmla="*/ 3691376 h 4312761"/>
              <a:gd name="connsiteX1011" fmla="*/ 5252246 w 5484451"/>
              <a:gd name="connsiteY1011" fmla="*/ 3817930 h 4312761"/>
              <a:gd name="connsiteX1012" fmla="*/ 5321584 w 5484451"/>
              <a:gd name="connsiteY1012" fmla="*/ 3878883 h 4312761"/>
              <a:gd name="connsiteX1013" fmla="*/ 5324258 w 5484451"/>
              <a:gd name="connsiteY1013" fmla="*/ 3885031 h 4312761"/>
              <a:gd name="connsiteX1014" fmla="*/ 5331329 w 5484451"/>
              <a:gd name="connsiteY1014" fmla="*/ 3899002 h 4312761"/>
              <a:gd name="connsiteX1015" fmla="*/ 5308256 w 5484451"/>
              <a:gd name="connsiteY1015" fmla="*/ 3881390 h 4312761"/>
              <a:gd name="connsiteX1016" fmla="*/ 5327914 w 5484451"/>
              <a:gd name="connsiteY1016" fmla="*/ 3901768 h 4312761"/>
              <a:gd name="connsiteX1017" fmla="*/ 5322394 w 5484451"/>
              <a:gd name="connsiteY1017" fmla="*/ 3905816 h 4312761"/>
              <a:gd name="connsiteX1018" fmla="*/ 5321672 w 5484451"/>
              <a:gd name="connsiteY1018" fmla="*/ 3901086 h 4312761"/>
              <a:gd name="connsiteX1019" fmla="*/ 5322394 w 5484451"/>
              <a:gd name="connsiteY1019" fmla="*/ 3905816 h 4312761"/>
              <a:gd name="connsiteX1020" fmla="*/ 5327535 w 5484451"/>
              <a:gd name="connsiteY1020" fmla="*/ 3914373 h 4312761"/>
              <a:gd name="connsiteX1021" fmla="*/ 5306314 w 5484451"/>
              <a:gd name="connsiteY1021" fmla="*/ 3897155 h 4312761"/>
              <a:gd name="connsiteX1022" fmla="*/ 5300568 w 5484451"/>
              <a:gd name="connsiteY1022" fmla="*/ 3890745 h 4312761"/>
              <a:gd name="connsiteX1023" fmla="*/ 5298556 w 5484451"/>
              <a:gd name="connsiteY1023" fmla="*/ 3887040 h 4312761"/>
              <a:gd name="connsiteX1024" fmla="*/ 5297168 w 5484451"/>
              <a:gd name="connsiteY1024" fmla="*/ 3889737 h 4312761"/>
              <a:gd name="connsiteX1025" fmla="*/ 5268774 w 5484451"/>
              <a:gd name="connsiteY1025" fmla="*/ 3866700 h 4312761"/>
              <a:gd name="connsiteX1026" fmla="*/ 5262557 w 5484451"/>
              <a:gd name="connsiteY1026" fmla="*/ 3857421 h 4312761"/>
              <a:gd name="connsiteX1027" fmla="*/ 5249179 w 5484451"/>
              <a:gd name="connsiteY1027" fmla="*/ 3835581 h 4312761"/>
              <a:gd name="connsiteX1028" fmla="*/ 5229979 w 5484451"/>
              <a:gd name="connsiteY1028" fmla="*/ 3811451 h 4312761"/>
              <a:gd name="connsiteX1029" fmla="*/ 5257513 w 5484451"/>
              <a:gd name="connsiteY1029" fmla="*/ 3857234 h 4312761"/>
              <a:gd name="connsiteX1030" fmla="*/ 5257771 w 5484451"/>
              <a:gd name="connsiteY1030" fmla="*/ 3857774 h 4312761"/>
              <a:gd name="connsiteX1031" fmla="*/ 5250031 w 5484451"/>
              <a:gd name="connsiteY1031" fmla="*/ 3851494 h 4312761"/>
              <a:gd name="connsiteX1032" fmla="*/ 5120267 w 5484451"/>
              <a:gd name="connsiteY1032" fmla="*/ 3736219 h 4312761"/>
              <a:gd name="connsiteX1033" fmla="*/ 5133415 w 5484451"/>
              <a:gd name="connsiteY1033" fmla="*/ 3753361 h 4312761"/>
              <a:gd name="connsiteX1034" fmla="*/ 5124429 w 5484451"/>
              <a:gd name="connsiteY1034" fmla="*/ 3749850 h 4312761"/>
              <a:gd name="connsiteX1035" fmla="*/ 5110750 w 5484451"/>
              <a:gd name="connsiteY1035" fmla="*/ 3729844 h 4312761"/>
              <a:gd name="connsiteX1036" fmla="*/ 5107810 w 5484451"/>
              <a:gd name="connsiteY1036" fmla="*/ 3730666 h 4312761"/>
              <a:gd name="connsiteX1037" fmla="*/ 5113577 w 5484451"/>
              <a:gd name="connsiteY1037" fmla="*/ 3741205 h 4312761"/>
              <a:gd name="connsiteX1038" fmla="*/ 5111599 w 5484451"/>
              <a:gd name="connsiteY1038" fmla="*/ 3739546 h 4312761"/>
              <a:gd name="connsiteX1039" fmla="*/ 5102866 w 5484451"/>
              <a:gd name="connsiteY1039" fmla="*/ 3732045 h 4312761"/>
              <a:gd name="connsiteX1040" fmla="*/ 5094271 w 5484451"/>
              <a:gd name="connsiteY1040" fmla="*/ 3734446 h 4312761"/>
              <a:gd name="connsiteX1041" fmla="*/ 5091250 w 5484451"/>
              <a:gd name="connsiteY1041" fmla="*/ 3735373 h 4312761"/>
              <a:gd name="connsiteX1042" fmla="*/ 5092946 w 5484451"/>
              <a:gd name="connsiteY1042" fmla="*/ 3737415 h 4312761"/>
              <a:gd name="connsiteX1043" fmla="*/ 5122368 w 5484451"/>
              <a:gd name="connsiteY1043" fmla="*/ 3767394 h 4312761"/>
              <a:gd name="connsiteX1044" fmla="*/ 5110116 w 5484451"/>
              <a:gd name="connsiteY1044" fmla="*/ 3769996 h 4312761"/>
              <a:gd name="connsiteX1045" fmla="*/ 5114814 w 5484451"/>
              <a:gd name="connsiteY1045" fmla="*/ 3779716 h 4312761"/>
              <a:gd name="connsiteX1046" fmla="*/ 5080870 w 5484451"/>
              <a:gd name="connsiteY1046" fmla="*/ 3750858 h 4312761"/>
              <a:gd name="connsiteX1047" fmla="*/ 5072614 w 5484451"/>
              <a:gd name="connsiteY1047" fmla="*/ 3741088 h 4312761"/>
              <a:gd name="connsiteX1048" fmla="*/ 5071039 w 5484451"/>
              <a:gd name="connsiteY1048" fmla="*/ 3741570 h 4312761"/>
              <a:gd name="connsiteX1049" fmla="*/ 5062335 w 5484451"/>
              <a:gd name="connsiteY1049" fmla="*/ 3744332 h 4312761"/>
              <a:gd name="connsiteX1050" fmla="*/ 5054574 w 5484451"/>
              <a:gd name="connsiteY1050" fmla="*/ 3735197 h 4312761"/>
              <a:gd name="connsiteX1051" fmla="*/ 5045358 w 5484451"/>
              <a:gd name="connsiteY1051" fmla="*/ 3719535 h 4312761"/>
              <a:gd name="connsiteX1052" fmla="*/ 5045098 w 5484451"/>
              <a:gd name="connsiteY1052" fmla="*/ 3719620 h 4312761"/>
              <a:gd name="connsiteX1053" fmla="*/ 5038881 w 5484451"/>
              <a:gd name="connsiteY1053" fmla="*/ 3719899 h 4312761"/>
              <a:gd name="connsiteX1054" fmla="*/ 5019210 w 5484451"/>
              <a:gd name="connsiteY1054" fmla="*/ 3703242 h 4312761"/>
              <a:gd name="connsiteX1055" fmla="*/ 5014008 w 5484451"/>
              <a:gd name="connsiteY1055" fmla="*/ 3698574 h 4312761"/>
              <a:gd name="connsiteX1056" fmla="*/ 5005392 w 5484451"/>
              <a:gd name="connsiteY1056" fmla="*/ 3702696 h 4312761"/>
              <a:gd name="connsiteX1057" fmla="*/ 5009887 w 5484451"/>
              <a:gd name="connsiteY1057" fmla="*/ 3707362 h 4312761"/>
              <a:gd name="connsiteX1058" fmla="*/ 5022644 w 5484451"/>
              <a:gd name="connsiteY1058" fmla="*/ 3720962 h 4312761"/>
              <a:gd name="connsiteX1059" fmla="*/ 5062418 w 5484451"/>
              <a:gd name="connsiteY1059" fmla="*/ 3761873 h 4312761"/>
              <a:gd name="connsiteX1060" fmla="*/ 5136625 w 5484451"/>
              <a:gd name="connsiteY1060" fmla="*/ 3846066 h 4312761"/>
              <a:gd name="connsiteX1061" fmla="*/ 5057979 w 5484451"/>
              <a:gd name="connsiteY1061" fmla="*/ 3772813 h 4312761"/>
              <a:gd name="connsiteX1062" fmla="*/ 5018473 w 5484451"/>
              <a:gd name="connsiteY1062" fmla="*/ 3740280 h 4312761"/>
              <a:gd name="connsiteX1063" fmla="*/ 5003966 w 5484451"/>
              <a:gd name="connsiteY1063" fmla="*/ 3738217 h 4312761"/>
              <a:gd name="connsiteX1064" fmla="*/ 4969561 w 5484451"/>
              <a:gd name="connsiteY1064" fmla="*/ 3700588 h 4312761"/>
              <a:gd name="connsiteX1065" fmla="*/ 4968244 w 5484451"/>
              <a:gd name="connsiteY1065" fmla="*/ 3703276 h 4312761"/>
              <a:gd name="connsiteX1066" fmla="*/ 4965103 w 5484451"/>
              <a:gd name="connsiteY1066" fmla="*/ 3705906 h 4312761"/>
              <a:gd name="connsiteX1067" fmla="*/ 4971534 w 5484451"/>
              <a:gd name="connsiteY1067" fmla="*/ 3714794 h 4312761"/>
              <a:gd name="connsiteX1068" fmla="*/ 4981004 w 5484451"/>
              <a:gd name="connsiteY1068" fmla="*/ 3740329 h 4312761"/>
              <a:gd name="connsiteX1069" fmla="*/ 4981248 w 5484451"/>
              <a:gd name="connsiteY1069" fmla="*/ 3742185 h 4312761"/>
              <a:gd name="connsiteX1070" fmla="*/ 4961892 w 5484451"/>
              <a:gd name="connsiteY1070" fmla="*/ 3716193 h 4312761"/>
              <a:gd name="connsiteX1071" fmla="*/ 4972100 w 5484451"/>
              <a:gd name="connsiteY1071" fmla="*/ 3735376 h 4312761"/>
              <a:gd name="connsiteX1072" fmla="*/ 4979105 w 5484451"/>
              <a:gd name="connsiteY1072" fmla="*/ 3748928 h 4312761"/>
              <a:gd name="connsiteX1073" fmla="*/ 4999155 w 5484451"/>
              <a:gd name="connsiteY1073" fmla="*/ 3769624 h 4312761"/>
              <a:gd name="connsiteX1074" fmla="*/ 4948256 w 5484451"/>
              <a:gd name="connsiteY1074" fmla="*/ 3733645 h 4312761"/>
              <a:gd name="connsiteX1075" fmla="*/ 4959497 w 5484451"/>
              <a:gd name="connsiteY1075" fmla="*/ 3763604 h 4312761"/>
              <a:gd name="connsiteX1076" fmla="*/ 4942856 w 5484451"/>
              <a:gd name="connsiteY1076" fmla="*/ 3749024 h 4312761"/>
              <a:gd name="connsiteX1077" fmla="*/ 4934106 w 5484451"/>
              <a:gd name="connsiteY1077" fmla="*/ 3739860 h 4312761"/>
              <a:gd name="connsiteX1078" fmla="*/ 4935122 w 5484451"/>
              <a:gd name="connsiteY1078" fmla="*/ 3741561 h 4312761"/>
              <a:gd name="connsiteX1079" fmla="*/ 4956880 w 5484451"/>
              <a:gd name="connsiteY1079" fmla="*/ 3780506 h 4312761"/>
              <a:gd name="connsiteX1080" fmla="*/ 4970188 w 5484451"/>
              <a:gd name="connsiteY1080" fmla="*/ 3803612 h 4312761"/>
              <a:gd name="connsiteX1081" fmla="*/ 4973619 w 5484451"/>
              <a:gd name="connsiteY1081" fmla="*/ 3810242 h 4312761"/>
              <a:gd name="connsiteX1082" fmla="*/ 4981039 w 5484451"/>
              <a:gd name="connsiteY1082" fmla="*/ 3821575 h 4312761"/>
              <a:gd name="connsiteX1083" fmla="*/ 4977139 w 5484451"/>
              <a:gd name="connsiteY1083" fmla="*/ 3821068 h 4312761"/>
              <a:gd name="connsiteX1084" fmla="*/ 4975320 w 5484451"/>
              <a:gd name="connsiteY1084" fmla="*/ 3820048 h 4312761"/>
              <a:gd name="connsiteX1085" fmla="*/ 4971707 w 5484451"/>
              <a:gd name="connsiteY1085" fmla="*/ 3814795 h 4312761"/>
              <a:gd name="connsiteX1086" fmla="*/ 4955982 w 5484451"/>
              <a:gd name="connsiteY1086" fmla="*/ 3798703 h 4312761"/>
              <a:gd name="connsiteX1087" fmla="*/ 4942107 w 5484451"/>
              <a:gd name="connsiteY1087" fmla="*/ 3786889 h 4312761"/>
              <a:gd name="connsiteX1088" fmla="*/ 4953582 w 5484451"/>
              <a:gd name="connsiteY1088" fmla="*/ 3809208 h 4312761"/>
              <a:gd name="connsiteX1089" fmla="*/ 4950657 w 5484451"/>
              <a:gd name="connsiteY1089" fmla="*/ 3805484 h 4312761"/>
              <a:gd name="connsiteX1090" fmla="*/ 4981188 w 5484451"/>
              <a:gd name="connsiteY1090" fmla="*/ 3855995 h 4312761"/>
              <a:gd name="connsiteX1091" fmla="*/ 5019121 w 5484451"/>
              <a:gd name="connsiteY1091" fmla="*/ 3921831 h 4312761"/>
              <a:gd name="connsiteX1092" fmla="*/ 4971610 w 5484451"/>
              <a:gd name="connsiteY1092" fmla="*/ 3846826 h 4312761"/>
              <a:gd name="connsiteX1093" fmla="*/ 4954860 w 5484451"/>
              <a:gd name="connsiteY1093" fmla="*/ 3822245 h 4312761"/>
              <a:gd name="connsiteX1094" fmla="*/ 4953590 w 5484451"/>
              <a:gd name="connsiteY1094" fmla="*/ 3826177 h 4312761"/>
              <a:gd name="connsiteX1095" fmla="*/ 4953984 w 5484451"/>
              <a:gd name="connsiteY1095" fmla="*/ 3827381 h 4312761"/>
              <a:gd name="connsiteX1096" fmla="*/ 4958976 w 5484451"/>
              <a:gd name="connsiteY1096" fmla="*/ 3835327 h 4312761"/>
              <a:gd name="connsiteX1097" fmla="*/ 4956119 w 5484451"/>
              <a:gd name="connsiteY1097" fmla="*/ 3832623 h 4312761"/>
              <a:gd name="connsiteX1098" fmla="*/ 4955505 w 5484451"/>
              <a:gd name="connsiteY1098" fmla="*/ 3832024 h 4312761"/>
              <a:gd name="connsiteX1099" fmla="*/ 4956203 w 5484451"/>
              <a:gd name="connsiteY1099" fmla="*/ 3834156 h 4312761"/>
              <a:gd name="connsiteX1100" fmla="*/ 4963858 w 5484451"/>
              <a:gd name="connsiteY1100" fmla="*/ 3848264 h 4312761"/>
              <a:gd name="connsiteX1101" fmla="*/ 5065469 w 5484451"/>
              <a:gd name="connsiteY1101" fmla="*/ 4019500 h 4312761"/>
              <a:gd name="connsiteX1102" fmla="*/ 4966298 w 5484451"/>
              <a:gd name="connsiteY1102" fmla="*/ 3864276 h 4312761"/>
              <a:gd name="connsiteX1103" fmla="*/ 4956826 w 5484451"/>
              <a:gd name="connsiteY1103" fmla="*/ 3854431 h 4312761"/>
              <a:gd name="connsiteX1104" fmla="*/ 4963849 w 5484451"/>
              <a:gd name="connsiteY1104" fmla="*/ 3864730 h 4312761"/>
              <a:gd name="connsiteX1105" fmla="*/ 5015676 w 5484451"/>
              <a:gd name="connsiteY1105" fmla="*/ 3952918 h 4312761"/>
              <a:gd name="connsiteX1106" fmla="*/ 5047691 w 5484451"/>
              <a:gd name="connsiteY1106" fmla="*/ 4010283 h 4312761"/>
              <a:gd name="connsiteX1107" fmla="*/ 5041072 w 5484451"/>
              <a:gd name="connsiteY1107" fmla="*/ 4003843 h 4312761"/>
              <a:gd name="connsiteX1108" fmla="*/ 5040753 w 5484451"/>
              <a:gd name="connsiteY1108" fmla="*/ 4003593 h 4312761"/>
              <a:gd name="connsiteX1109" fmla="*/ 5039185 w 5484451"/>
              <a:gd name="connsiteY1109" fmla="*/ 4001176 h 4312761"/>
              <a:gd name="connsiteX1110" fmla="*/ 5015150 w 5484451"/>
              <a:gd name="connsiteY1110" fmla="*/ 3961855 h 4312761"/>
              <a:gd name="connsiteX1111" fmla="*/ 5027264 w 5484451"/>
              <a:gd name="connsiteY1111" fmla="*/ 3991786 h 4312761"/>
              <a:gd name="connsiteX1112" fmla="*/ 5029036 w 5484451"/>
              <a:gd name="connsiteY1112" fmla="*/ 3994560 h 4312761"/>
              <a:gd name="connsiteX1113" fmla="*/ 5024399 w 5484451"/>
              <a:gd name="connsiteY1113" fmla="*/ 3994939 h 4312761"/>
              <a:gd name="connsiteX1114" fmla="*/ 5031075 w 5484451"/>
              <a:gd name="connsiteY1114" fmla="*/ 4003666 h 4312761"/>
              <a:gd name="connsiteX1115" fmla="*/ 5040288 w 5484451"/>
              <a:gd name="connsiteY1115" fmla="*/ 4012994 h 4312761"/>
              <a:gd name="connsiteX1116" fmla="*/ 5044737 w 5484451"/>
              <a:gd name="connsiteY1116" fmla="*/ 4021100 h 4312761"/>
              <a:gd name="connsiteX1117" fmla="*/ 5025814 w 5484451"/>
              <a:gd name="connsiteY1117" fmla="*/ 3998790 h 4312761"/>
              <a:gd name="connsiteX1118" fmla="*/ 4935449 w 5484451"/>
              <a:gd name="connsiteY1118" fmla="*/ 3849043 h 4312761"/>
              <a:gd name="connsiteX1119" fmla="*/ 4923424 w 5484451"/>
              <a:gd name="connsiteY1119" fmla="*/ 3828937 h 4312761"/>
              <a:gd name="connsiteX1120" fmla="*/ 4918592 w 5484451"/>
              <a:gd name="connsiteY1120" fmla="*/ 3821052 h 4312761"/>
              <a:gd name="connsiteX1121" fmla="*/ 4918526 w 5484451"/>
              <a:gd name="connsiteY1121" fmla="*/ 3821792 h 4312761"/>
              <a:gd name="connsiteX1122" fmla="*/ 4917568 w 5484451"/>
              <a:gd name="connsiteY1122" fmla="*/ 3829049 h 4312761"/>
              <a:gd name="connsiteX1123" fmla="*/ 4916638 w 5484451"/>
              <a:gd name="connsiteY1123" fmla="*/ 3831135 h 4312761"/>
              <a:gd name="connsiteX1124" fmla="*/ 4936442 w 5484451"/>
              <a:gd name="connsiteY1124" fmla="*/ 3864854 h 4312761"/>
              <a:gd name="connsiteX1125" fmla="*/ 4973111 w 5484451"/>
              <a:gd name="connsiteY1125" fmla="*/ 3925499 h 4312761"/>
              <a:gd name="connsiteX1126" fmla="*/ 5001107 w 5484451"/>
              <a:gd name="connsiteY1126" fmla="*/ 3971568 h 4312761"/>
              <a:gd name="connsiteX1127" fmla="*/ 4988621 w 5484451"/>
              <a:gd name="connsiteY1127" fmla="*/ 3961538 h 4312761"/>
              <a:gd name="connsiteX1128" fmla="*/ 4987141 w 5484451"/>
              <a:gd name="connsiteY1128" fmla="*/ 3958707 h 4312761"/>
              <a:gd name="connsiteX1129" fmla="*/ 4982820 w 5484451"/>
              <a:gd name="connsiteY1129" fmla="*/ 3955613 h 4312761"/>
              <a:gd name="connsiteX1130" fmla="*/ 4958198 w 5484451"/>
              <a:gd name="connsiteY1130" fmla="*/ 3934168 h 4312761"/>
              <a:gd name="connsiteX1131" fmla="*/ 4935319 w 5484451"/>
              <a:gd name="connsiteY1131" fmla="*/ 3913622 h 4312761"/>
              <a:gd name="connsiteX1132" fmla="*/ 4931884 w 5484451"/>
              <a:gd name="connsiteY1132" fmla="*/ 3910768 h 4312761"/>
              <a:gd name="connsiteX1133" fmla="*/ 4913141 w 5484451"/>
              <a:gd name="connsiteY1133" fmla="*/ 3881720 h 4312761"/>
              <a:gd name="connsiteX1134" fmla="*/ 4941203 w 5484451"/>
              <a:gd name="connsiteY1134" fmla="*/ 3912431 h 4312761"/>
              <a:gd name="connsiteX1135" fmla="*/ 4978121 w 5484451"/>
              <a:gd name="connsiteY1135" fmla="*/ 3944465 h 4312761"/>
              <a:gd name="connsiteX1136" fmla="*/ 4982153 w 5484451"/>
              <a:gd name="connsiteY1136" fmla="*/ 3948776 h 4312761"/>
              <a:gd name="connsiteX1137" fmla="*/ 4981999 w 5484451"/>
              <a:gd name="connsiteY1137" fmla="*/ 3948437 h 4312761"/>
              <a:gd name="connsiteX1138" fmla="*/ 4981445 w 5484451"/>
              <a:gd name="connsiteY1138" fmla="*/ 3947150 h 4312761"/>
              <a:gd name="connsiteX1139" fmla="*/ 4917683 w 5484451"/>
              <a:gd name="connsiteY1139" fmla="*/ 3847745 h 4312761"/>
              <a:gd name="connsiteX1140" fmla="*/ 4905572 w 5484451"/>
              <a:gd name="connsiteY1140" fmla="*/ 3828038 h 4312761"/>
              <a:gd name="connsiteX1141" fmla="*/ 4898351 w 5484451"/>
              <a:gd name="connsiteY1141" fmla="*/ 3822670 h 4312761"/>
              <a:gd name="connsiteX1142" fmla="*/ 4896014 w 5484451"/>
              <a:gd name="connsiteY1142" fmla="*/ 3820772 h 4312761"/>
              <a:gd name="connsiteX1143" fmla="*/ 4899553 w 5484451"/>
              <a:gd name="connsiteY1143" fmla="*/ 3827081 h 4312761"/>
              <a:gd name="connsiteX1144" fmla="*/ 4905320 w 5484451"/>
              <a:gd name="connsiteY1144" fmla="*/ 3838542 h 4312761"/>
              <a:gd name="connsiteX1145" fmla="*/ 4901807 w 5484451"/>
              <a:gd name="connsiteY1145" fmla="*/ 3834067 h 4312761"/>
              <a:gd name="connsiteX1146" fmla="*/ 4906187 w 5484451"/>
              <a:gd name="connsiteY1146" fmla="*/ 3842153 h 4312761"/>
              <a:gd name="connsiteX1147" fmla="*/ 4905320 w 5484451"/>
              <a:gd name="connsiteY1147" fmla="*/ 3838542 h 4312761"/>
              <a:gd name="connsiteX1148" fmla="*/ 4909400 w 5484451"/>
              <a:gd name="connsiteY1148" fmla="*/ 3842603 h 4312761"/>
              <a:gd name="connsiteX1149" fmla="*/ 4911934 w 5484451"/>
              <a:gd name="connsiteY1149" fmla="*/ 3848914 h 4312761"/>
              <a:gd name="connsiteX1150" fmla="*/ 4908698 w 5484451"/>
              <a:gd name="connsiteY1150" fmla="*/ 3846794 h 4312761"/>
              <a:gd name="connsiteX1151" fmla="*/ 4926125 w 5484451"/>
              <a:gd name="connsiteY1151" fmla="*/ 3879183 h 4312761"/>
              <a:gd name="connsiteX1152" fmla="*/ 4924682 w 5484451"/>
              <a:gd name="connsiteY1152" fmla="*/ 3881652 h 4312761"/>
              <a:gd name="connsiteX1153" fmla="*/ 4911627 w 5484451"/>
              <a:gd name="connsiteY1153" fmla="*/ 3875868 h 4312761"/>
              <a:gd name="connsiteX1154" fmla="*/ 4901562 w 5484451"/>
              <a:gd name="connsiteY1154" fmla="*/ 3859229 h 4312761"/>
              <a:gd name="connsiteX1155" fmla="*/ 4890879 w 5484451"/>
              <a:gd name="connsiteY1155" fmla="*/ 3841422 h 4312761"/>
              <a:gd name="connsiteX1156" fmla="*/ 4888978 w 5484451"/>
              <a:gd name="connsiteY1156" fmla="*/ 3840753 h 4312761"/>
              <a:gd name="connsiteX1157" fmla="*/ 4884707 w 5484451"/>
              <a:gd name="connsiteY1157" fmla="*/ 3837717 h 4312761"/>
              <a:gd name="connsiteX1158" fmla="*/ 4881802 w 5484451"/>
              <a:gd name="connsiteY1158" fmla="*/ 3833227 h 4312761"/>
              <a:gd name="connsiteX1159" fmla="*/ 4895056 w 5484451"/>
              <a:gd name="connsiteY1159" fmla="*/ 3856534 h 4312761"/>
              <a:gd name="connsiteX1160" fmla="*/ 4829070 w 5484451"/>
              <a:gd name="connsiteY1160" fmla="*/ 3755699 h 4312761"/>
              <a:gd name="connsiteX1161" fmla="*/ 4822437 w 5484451"/>
              <a:gd name="connsiteY1161" fmla="*/ 3746884 h 4312761"/>
              <a:gd name="connsiteX1162" fmla="*/ 4824795 w 5484451"/>
              <a:gd name="connsiteY1162" fmla="*/ 3751478 h 4312761"/>
              <a:gd name="connsiteX1163" fmla="*/ 4832732 w 5484451"/>
              <a:gd name="connsiteY1163" fmla="*/ 3765020 h 4312761"/>
              <a:gd name="connsiteX1164" fmla="*/ 4874371 w 5484451"/>
              <a:gd name="connsiteY1164" fmla="*/ 3829370 h 4312761"/>
              <a:gd name="connsiteX1165" fmla="*/ 4875420 w 5484451"/>
              <a:gd name="connsiteY1165" fmla="*/ 3831122 h 4312761"/>
              <a:gd name="connsiteX1166" fmla="*/ 4875307 w 5484451"/>
              <a:gd name="connsiteY1166" fmla="*/ 3831041 h 4312761"/>
              <a:gd name="connsiteX1167" fmla="*/ 4871919 w 5484451"/>
              <a:gd name="connsiteY1167" fmla="*/ 3831718 h 4312761"/>
              <a:gd name="connsiteX1168" fmla="*/ 4887264 w 5484451"/>
              <a:gd name="connsiteY1168" fmla="*/ 3850891 h 4312761"/>
              <a:gd name="connsiteX1169" fmla="*/ 4911575 w 5484451"/>
              <a:gd name="connsiteY1169" fmla="*/ 3891458 h 4312761"/>
              <a:gd name="connsiteX1170" fmla="*/ 4915160 w 5484451"/>
              <a:gd name="connsiteY1170" fmla="*/ 3896912 h 4312761"/>
              <a:gd name="connsiteX1171" fmla="*/ 4898348 w 5484451"/>
              <a:gd name="connsiteY1171" fmla="*/ 3883154 h 4312761"/>
              <a:gd name="connsiteX1172" fmla="*/ 4891758 w 5484451"/>
              <a:gd name="connsiteY1172" fmla="*/ 3877554 h 4312761"/>
              <a:gd name="connsiteX1173" fmla="*/ 4896003 w 5484451"/>
              <a:gd name="connsiteY1173" fmla="*/ 3885632 h 4312761"/>
              <a:gd name="connsiteX1174" fmla="*/ 4892462 w 5484451"/>
              <a:gd name="connsiteY1174" fmla="*/ 3891815 h 4312761"/>
              <a:gd name="connsiteX1175" fmla="*/ 4866198 w 5484451"/>
              <a:gd name="connsiteY1175" fmla="*/ 3855082 h 4312761"/>
              <a:gd name="connsiteX1176" fmla="*/ 4857518 w 5484451"/>
              <a:gd name="connsiteY1176" fmla="*/ 3847194 h 4312761"/>
              <a:gd name="connsiteX1177" fmla="*/ 4845748 w 5484451"/>
              <a:gd name="connsiteY1177" fmla="*/ 3837327 h 4312761"/>
              <a:gd name="connsiteX1178" fmla="*/ 4861722 w 5484451"/>
              <a:gd name="connsiteY1178" fmla="*/ 3861827 h 4312761"/>
              <a:gd name="connsiteX1179" fmla="*/ 4865810 w 5484451"/>
              <a:gd name="connsiteY1179" fmla="*/ 3868089 h 4312761"/>
              <a:gd name="connsiteX1180" fmla="*/ 4870211 w 5484451"/>
              <a:gd name="connsiteY1180" fmla="*/ 3871794 h 4312761"/>
              <a:gd name="connsiteX1181" fmla="*/ 4883690 w 5484451"/>
              <a:gd name="connsiteY1181" fmla="*/ 3890716 h 4312761"/>
              <a:gd name="connsiteX1182" fmla="*/ 4880104 w 5484451"/>
              <a:gd name="connsiteY1182" fmla="*/ 3887157 h 4312761"/>
              <a:gd name="connsiteX1183" fmla="*/ 4876989 w 5484451"/>
              <a:gd name="connsiteY1183" fmla="*/ 3885205 h 4312761"/>
              <a:gd name="connsiteX1184" fmla="*/ 4885370 w 5484451"/>
              <a:gd name="connsiteY1184" fmla="*/ 3898041 h 4312761"/>
              <a:gd name="connsiteX1185" fmla="*/ 4869685 w 5484451"/>
              <a:gd name="connsiteY1185" fmla="*/ 3886835 h 4312761"/>
              <a:gd name="connsiteX1186" fmla="*/ 4885583 w 5484451"/>
              <a:gd name="connsiteY1186" fmla="*/ 3911892 h 4312761"/>
              <a:gd name="connsiteX1187" fmla="*/ 4906079 w 5484451"/>
              <a:gd name="connsiteY1187" fmla="*/ 3930893 h 4312761"/>
              <a:gd name="connsiteX1188" fmla="*/ 4916484 w 5484451"/>
              <a:gd name="connsiteY1188" fmla="*/ 3947599 h 4312761"/>
              <a:gd name="connsiteX1189" fmla="*/ 4917746 w 5484451"/>
              <a:gd name="connsiteY1189" fmla="*/ 3949609 h 4312761"/>
              <a:gd name="connsiteX1190" fmla="*/ 4909114 w 5484451"/>
              <a:gd name="connsiteY1190" fmla="*/ 3942536 h 4312761"/>
              <a:gd name="connsiteX1191" fmla="*/ 4875999 w 5484451"/>
              <a:gd name="connsiteY1191" fmla="*/ 3913308 h 4312761"/>
              <a:gd name="connsiteX1192" fmla="*/ 4857956 w 5484451"/>
              <a:gd name="connsiteY1192" fmla="*/ 3895828 h 4312761"/>
              <a:gd name="connsiteX1193" fmla="*/ 4844928 w 5484451"/>
              <a:gd name="connsiteY1193" fmla="*/ 3882349 h 4312761"/>
              <a:gd name="connsiteX1194" fmla="*/ 4844159 w 5484451"/>
              <a:gd name="connsiteY1194" fmla="*/ 3883280 h 4312761"/>
              <a:gd name="connsiteX1195" fmla="*/ 4841550 w 5484451"/>
              <a:gd name="connsiteY1195" fmla="*/ 3886269 h 4312761"/>
              <a:gd name="connsiteX1196" fmla="*/ 4869713 w 5484451"/>
              <a:gd name="connsiteY1196" fmla="*/ 3917692 h 4312761"/>
              <a:gd name="connsiteX1197" fmla="*/ 4864832 w 5484451"/>
              <a:gd name="connsiteY1197" fmla="*/ 3921075 h 4312761"/>
              <a:gd name="connsiteX1198" fmla="*/ 4861765 w 5484451"/>
              <a:gd name="connsiteY1198" fmla="*/ 3918514 h 4312761"/>
              <a:gd name="connsiteX1199" fmla="*/ 4862206 w 5484451"/>
              <a:gd name="connsiteY1199" fmla="*/ 3919426 h 4312761"/>
              <a:gd name="connsiteX1200" fmla="*/ 4877618 w 5484451"/>
              <a:gd name="connsiteY1200" fmla="*/ 3930064 h 4312761"/>
              <a:gd name="connsiteX1201" fmla="*/ 4885886 w 5484451"/>
              <a:gd name="connsiteY1201" fmla="*/ 3947172 h 4312761"/>
              <a:gd name="connsiteX1202" fmla="*/ 4920961 w 5484451"/>
              <a:gd name="connsiteY1202" fmla="*/ 3978365 h 4312761"/>
              <a:gd name="connsiteX1203" fmla="*/ 4898896 w 5484451"/>
              <a:gd name="connsiteY1203" fmla="*/ 3967373 h 4312761"/>
              <a:gd name="connsiteX1204" fmla="*/ 4874986 w 5484451"/>
              <a:gd name="connsiteY1204" fmla="*/ 3945867 h 4312761"/>
              <a:gd name="connsiteX1205" fmla="*/ 4868157 w 5484451"/>
              <a:gd name="connsiteY1205" fmla="*/ 3945710 h 4312761"/>
              <a:gd name="connsiteX1206" fmla="*/ 4864126 w 5484451"/>
              <a:gd name="connsiteY1206" fmla="*/ 3944707 h 4312761"/>
              <a:gd name="connsiteX1207" fmla="*/ 4868943 w 5484451"/>
              <a:gd name="connsiteY1207" fmla="*/ 3950718 h 4312761"/>
              <a:gd name="connsiteX1208" fmla="*/ 4872271 w 5484451"/>
              <a:gd name="connsiteY1208" fmla="*/ 3957637 h 4312761"/>
              <a:gd name="connsiteX1209" fmla="*/ 4870773 w 5484451"/>
              <a:gd name="connsiteY1209" fmla="*/ 3957962 h 4312761"/>
              <a:gd name="connsiteX1210" fmla="*/ 4870354 w 5484451"/>
              <a:gd name="connsiteY1210" fmla="*/ 3957772 h 4312761"/>
              <a:gd name="connsiteX1211" fmla="*/ 4877731 w 5484451"/>
              <a:gd name="connsiteY1211" fmla="*/ 3964954 h 4312761"/>
              <a:gd name="connsiteX1212" fmla="*/ 4897168 w 5484451"/>
              <a:gd name="connsiteY1212" fmla="*/ 3991748 h 4312761"/>
              <a:gd name="connsiteX1213" fmla="*/ 4919536 w 5484451"/>
              <a:gd name="connsiteY1213" fmla="*/ 4016770 h 4312761"/>
              <a:gd name="connsiteX1214" fmla="*/ 4914238 w 5484451"/>
              <a:gd name="connsiteY1214" fmla="*/ 4033758 h 4312761"/>
              <a:gd name="connsiteX1215" fmla="*/ 4968296 w 5484451"/>
              <a:gd name="connsiteY1215" fmla="*/ 4082975 h 4312761"/>
              <a:gd name="connsiteX1216" fmla="*/ 4989050 w 5484451"/>
              <a:gd name="connsiteY1216" fmla="*/ 4101966 h 4312761"/>
              <a:gd name="connsiteX1217" fmla="*/ 4990028 w 5484451"/>
              <a:gd name="connsiteY1217" fmla="*/ 4105330 h 4312761"/>
              <a:gd name="connsiteX1218" fmla="*/ 4993653 w 5484451"/>
              <a:gd name="connsiteY1218" fmla="*/ 4114691 h 4312761"/>
              <a:gd name="connsiteX1219" fmla="*/ 4986805 w 5484451"/>
              <a:gd name="connsiteY1219" fmla="*/ 4108824 h 4312761"/>
              <a:gd name="connsiteX1220" fmla="*/ 4884132 w 5484451"/>
              <a:gd name="connsiteY1220" fmla="*/ 4020666 h 4312761"/>
              <a:gd name="connsiteX1221" fmla="*/ 4844132 w 5484451"/>
              <a:gd name="connsiteY1221" fmla="*/ 3985994 h 4312761"/>
              <a:gd name="connsiteX1222" fmla="*/ 4812443 w 5484451"/>
              <a:gd name="connsiteY1222" fmla="*/ 3961800 h 4312761"/>
              <a:gd name="connsiteX1223" fmla="*/ 4792103 w 5484451"/>
              <a:gd name="connsiteY1223" fmla="*/ 3947683 h 4312761"/>
              <a:gd name="connsiteX1224" fmla="*/ 4787508 w 5484451"/>
              <a:gd name="connsiteY1224" fmla="*/ 3946525 h 4312761"/>
              <a:gd name="connsiteX1225" fmla="*/ 4785452 w 5484451"/>
              <a:gd name="connsiteY1225" fmla="*/ 3946273 h 4312761"/>
              <a:gd name="connsiteX1226" fmla="*/ 4796380 w 5484451"/>
              <a:gd name="connsiteY1226" fmla="*/ 3965253 h 4312761"/>
              <a:gd name="connsiteX1227" fmla="*/ 4800818 w 5484451"/>
              <a:gd name="connsiteY1227" fmla="*/ 3974980 h 4312761"/>
              <a:gd name="connsiteX1228" fmla="*/ 4800864 w 5484451"/>
              <a:gd name="connsiteY1228" fmla="*/ 3975021 h 4312761"/>
              <a:gd name="connsiteX1229" fmla="*/ 4833495 w 5484451"/>
              <a:gd name="connsiteY1229" fmla="*/ 4005351 h 4312761"/>
              <a:gd name="connsiteX1230" fmla="*/ 4871726 w 5484451"/>
              <a:gd name="connsiteY1230" fmla="*/ 4049779 h 4312761"/>
              <a:gd name="connsiteX1231" fmla="*/ 4874883 w 5484451"/>
              <a:gd name="connsiteY1231" fmla="*/ 4063017 h 4312761"/>
              <a:gd name="connsiteX1232" fmla="*/ 4922253 w 5484451"/>
              <a:gd name="connsiteY1232" fmla="*/ 4106228 h 4312761"/>
              <a:gd name="connsiteX1233" fmla="*/ 4905934 w 5484451"/>
              <a:gd name="connsiteY1233" fmla="*/ 4099298 h 4312761"/>
              <a:gd name="connsiteX1234" fmla="*/ 4907443 w 5484451"/>
              <a:gd name="connsiteY1234" fmla="*/ 4098846 h 4312761"/>
              <a:gd name="connsiteX1235" fmla="*/ 4909732 w 5484451"/>
              <a:gd name="connsiteY1235" fmla="*/ 4100446 h 4312761"/>
              <a:gd name="connsiteX1236" fmla="*/ 4908411 w 5484451"/>
              <a:gd name="connsiteY1236" fmla="*/ 4098555 h 4312761"/>
              <a:gd name="connsiteX1237" fmla="*/ 4907443 w 5484451"/>
              <a:gd name="connsiteY1237" fmla="*/ 4098846 h 4312761"/>
              <a:gd name="connsiteX1238" fmla="*/ 4903232 w 5484451"/>
              <a:gd name="connsiteY1238" fmla="*/ 4095901 h 4312761"/>
              <a:gd name="connsiteX1239" fmla="*/ 4901112 w 5484451"/>
              <a:gd name="connsiteY1239" fmla="*/ 4093235 h 4312761"/>
              <a:gd name="connsiteX1240" fmla="*/ 4898121 w 5484451"/>
              <a:gd name="connsiteY1240" fmla="*/ 4090960 h 4312761"/>
              <a:gd name="connsiteX1241" fmla="*/ 4884551 w 5484451"/>
              <a:gd name="connsiteY1241" fmla="*/ 4090839 h 4312761"/>
              <a:gd name="connsiteX1242" fmla="*/ 4838309 w 5484451"/>
              <a:gd name="connsiteY1242" fmla="*/ 4049962 h 4312761"/>
              <a:gd name="connsiteX1243" fmla="*/ 4827598 w 5484451"/>
              <a:gd name="connsiteY1243" fmla="*/ 4049044 h 4312761"/>
              <a:gd name="connsiteX1244" fmla="*/ 4786644 w 5484451"/>
              <a:gd name="connsiteY1244" fmla="*/ 4011960 h 4312761"/>
              <a:gd name="connsiteX1245" fmla="*/ 4778201 w 5484451"/>
              <a:gd name="connsiteY1245" fmla="*/ 4004144 h 4312761"/>
              <a:gd name="connsiteX1246" fmla="*/ 4778966 w 5484451"/>
              <a:gd name="connsiteY1246" fmla="*/ 4007535 h 4312761"/>
              <a:gd name="connsiteX1247" fmla="*/ 4781965 w 5484451"/>
              <a:gd name="connsiteY1247" fmla="*/ 4012780 h 4312761"/>
              <a:gd name="connsiteX1248" fmla="*/ 4750125 w 5484451"/>
              <a:gd name="connsiteY1248" fmla="*/ 3974533 h 4312761"/>
              <a:gd name="connsiteX1249" fmla="*/ 4750128 w 5484451"/>
              <a:gd name="connsiteY1249" fmla="*/ 3974120 h 4312761"/>
              <a:gd name="connsiteX1250" fmla="*/ 4749138 w 5484451"/>
              <a:gd name="connsiteY1250" fmla="*/ 3973115 h 4312761"/>
              <a:gd name="connsiteX1251" fmla="*/ 4750125 w 5484451"/>
              <a:gd name="connsiteY1251" fmla="*/ 3974533 h 4312761"/>
              <a:gd name="connsiteX1252" fmla="*/ 4749056 w 5484451"/>
              <a:gd name="connsiteY1252" fmla="*/ 3977323 h 4312761"/>
              <a:gd name="connsiteX1253" fmla="*/ 4738885 w 5484451"/>
              <a:gd name="connsiteY1253" fmla="*/ 3966293 h 4312761"/>
              <a:gd name="connsiteX1254" fmla="*/ 4733650 w 5484451"/>
              <a:gd name="connsiteY1254" fmla="*/ 3957813 h 4312761"/>
              <a:gd name="connsiteX1255" fmla="*/ 4723347 w 5484451"/>
              <a:gd name="connsiteY1255" fmla="*/ 3948578 h 4312761"/>
              <a:gd name="connsiteX1256" fmla="*/ 4732777 w 5484451"/>
              <a:gd name="connsiteY1256" fmla="*/ 3969240 h 4312761"/>
              <a:gd name="connsiteX1257" fmla="*/ 4734177 w 5484451"/>
              <a:gd name="connsiteY1257" fmla="*/ 3970657 h 4312761"/>
              <a:gd name="connsiteX1258" fmla="*/ 4761961 w 5484451"/>
              <a:gd name="connsiteY1258" fmla="*/ 3995992 h 4312761"/>
              <a:gd name="connsiteX1259" fmla="*/ 4891844 w 5484451"/>
              <a:gd name="connsiteY1259" fmla="*/ 4122548 h 4312761"/>
              <a:gd name="connsiteX1260" fmla="*/ 4961181 w 5484451"/>
              <a:gd name="connsiteY1260" fmla="*/ 4183501 h 4312761"/>
              <a:gd name="connsiteX1261" fmla="*/ 4963859 w 5484451"/>
              <a:gd name="connsiteY1261" fmla="*/ 4189650 h 4312761"/>
              <a:gd name="connsiteX1262" fmla="*/ 4970927 w 5484451"/>
              <a:gd name="connsiteY1262" fmla="*/ 4203620 h 4312761"/>
              <a:gd name="connsiteX1263" fmla="*/ 4947854 w 5484451"/>
              <a:gd name="connsiteY1263" fmla="*/ 4186006 h 4312761"/>
              <a:gd name="connsiteX1264" fmla="*/ 4967512 w 5484451"/>
              <a:gd name="connsiteY1264" fmla="*/ 4206383 h 4312761"/>
              <a:gd name="connsiteX1265" fmla="*/ 4961991 w 5484451"/>
              <a:gd name="connsiteY1265" fmla="*/ 4210435 h 4312761"/>
              <a:gd name="connsiteX1266" fmla="*/ 4961271 w 5484451"/>
              <a:gd name="connsiteY1266" fmla="*/ 4205705 h 4312761"/>
              <a:gd name="connsiteX1267" fmla="*/ 4961991 w 5484451"/>
              <a:gd name="connsiteY1267" fmla="*/ 4210435 h 4312761"/>
              <a:gd name="connsiteX1268" fmla="*/ 4967135 w 5484451"/>
              <a:gd name="connsiteY1268" fmla="*/ 4218989 h 4312761"/>
              <a:gd name="connsiteX1269" fmla="*/ 4945914 w 5484451"/>
              <a:gd name="connsiteY1269" fmla="*/ 4201773 h 4312761"/>
              <a:gd name="connsiteX1270" fmla="*/ 4940166 w 5484451"/>
              <a:gd name="connsiteY1270" fmla="*/ 4195363 h 4312761"/>
              <a:gd name="connsiteX1271" fmla="*/ 4938153 w 5484451"/>
              <a:gd name="connsiteY1271" fmla="*/ 4191655 h 4312761"/>
              <a:gd name="connsiteX1272" fmla="*/ 4936767 w 5484451"/>
              <a:gd name="connsiteY1272" fmla="*/ 4194353 h 4312761"/>
              <a:gd name="connsiteX1273" fmla="*/ 4908373 w 5484451"/>
              <a:gd name="connsiteY1273" fmla="*/ 4171318 h 4312761"/>
              <a:gd name="connsiteX1274" fmla="*/ 4902153 w 5484451"/>
              <a:gd name="connsiteY1274" fmla="*/ 4162038 h 4312761"/>
              <a:gd name="connsiteX1275" fmla="*/ 4888777 w 5484451"/>
              <a:gd name="connsiteY1275" fmla="*/ 4140198 h 4312761"/>
              <a:gd name="connsiteX1276" fmla="*/ 4869578 w 5484451"/>
              <a:gd name="connsiteY1276" fmla="*/ 4116068 h 4312761"/>
              <a:gd name="connsiteX1277" fmla="*/ 4897112 w 5484451"/>
              <a:gd name="connsiteY1277" fmla="*/ 4161851 h 4312761"/>
              <a:gd name="connsiteX1278" fmla="*/ 4897369 w 5484451"/>
              <a:gd name="connsiteY1278" fmla="*/ 4162391 h 4312761"/>
              <a:gd name="connsiteX1279" fmla="*/ 4889630 w 5484451"/>
              <a:gd name="connsiteY1279" fmla="*/ 4156112 h 4312761"/>
              <a:gd name="connsiteX1280" fmla="*/ 4759866 w 5484451"/>
              <a:gd name="connsiteY1280" fmla="*/ 4040838 h 4312761"/>
              <a:gd name="connsiteX1281" fmla="*/ 4773015 w 5484451"/>
              <a:gd name="connsiteY1281" fmla="*/ 4057980 h 4312761"/>
              <a:gd name="connsiteX1282" fmla="*/ 4764027 w 5484451"/>
              <a:gd name="connsiteY1282" fmla="*/ 4054468 h 4312761"/>
              <a:gd name="connsiteX1283" fmla="*/ 4733369 w 5484451"/>
              <a:gd name="connsiteY1283" fmla="*/ 4009623 h 4312761"/>
              <a:gd name="connsiteX1284" fmla="*/ 4753177 w 5484451"/>
              <a:gd name="connsiteY1284" fmla="*/ 4045823 h 4312761"/>
              <a:gd name="connsiteX1285" fmla="*/ 4751198 w 5484451"/>
              <a:gd name="connsiteY1285" fmla="*/ 4044165 h 4312761"/>
              <a:gd name="connsiteX1286" fmla="*/ 4703626 w 5484451"/>
              <a:gd name="connsiteY1286" fmla="*/ 4007227 h 4312761"/>
              <a:gd name="connsiteX1287" fmla="*/ 4761967 w 5484451"/>
              <a:gd name="connsiteY1287" fmla="*/ 4072013 h 4312761"/>
              <a:gd name="connsiteX1288" fmla="*/ 4749715 w 5484451"/>
              <a:gd name="connsiteY1288" fmla="*/ 4074614 h 4312761"/>
              <a:gd name="connsiteX1289" fmla="*/ 4754414 w 5484451"/>
              <a:gd name="connsiteY1289" fmla="*/ 4084334 h 4312761"/>
              <a:gd name="connsiteX1290" fmla="*/ 4720468 w 5484451"/>
              <a:gd name="connsiteY1290" fmla="*/ 4055476 h 4312761"/>
              <a:gd name="connsiteX1291" fmla="*/ 4688063 w 5484451"/>
              <a:gd name="connsiteY1291" fmla="*/ 4023099 h 4312761"/>
              <a:gd name="connsiteX1292" fmla="*/ 4678479 w 5484451"/>
              <a:gd name="connsiteY1292" fmla="*/ 4024517 h 4312761"/>
              <a:gd name="connsiteX1293" fmla="*/ 4638290 w 5484451"/>
              <a:gd name="connsiteY1293" fmla="*/ 3989453 h 4312761"/>
              <a:gd name="connsiteX1294" fmla="*/ 4662241 w 5484451"/>
              <a:gd name="connsiteY1294" fmla="*/ 4025578 h 4312761"/>
              <a:gd name="connsiteX1295" fmla="*/ 4702016 w 5484451"/>
              <a:gd name="connsiteY1295" fmla="*/ 4066491 h 4312761"/>
              <a:gd name="connsiteX1296" fmla="*/ 4776225 w 5484451"/>
              <a:gd name="connsiteY1296" fmla="*/ 4150684 h 4312761"/>
              <a:gd name="connsiteX1297" fmla="*/ 4697580 w 5484451"/>
              <a:gd name="connsiteY1297" fmla="*/ 4077431 h 4312761"/>
              <a:gd name="connsiteX1298" fmla="*/ 4658073 w 5484451"/>
              <a:gd name="connsiteY1298" fmla="*/ 4044898 h 4312761"/>
              <a:gd name="connsiteX1299" fmla="*/ 4643564 w 5484451"/>
              <a:gd name="connsiteY1299" fmla="*/ 4042834 h 4312761"/>
              <a:gd name="connsiteX1300" fmla="*/ 4609160 w 5484451"/>
              <a:gd name="connsiteY1300" fmla="*/ 4005207 h 4312761"/>
              <a:gd name="connsiteX1301" fmla="*/ 4609067 w 5484451"/>
              <a:gd name="connsiteY1301" fmla="*/ 4005394 h 4312761"/>
              <a:gd name="connsiteX1302" fmla="*/ 4610447 w 5484451"/>
              <a:gd name="connsiteY1302" fmla="*/ 4007982 h 4312761"/>
              <a:gd name="connsiteX1303" fmla="*/ 4611753 w 5484451"/>
              <a:gd name="connsiteY1303" fmla="*/ 4010017 h 4312761"/>
              <a:gd name="connsiteX1304" fmla="*/ 4632685 w 5484451"/>
              <a:gd name="connsiteY1304" fmla="*/ 4047987 h 4312761"/>
              <a:gd name="connsiteX1305" fmla="*/ 4631695 w 5484451"/>
              <a:gd name="connsiteY1305" fmla="*/ 4056320 h 4312761"/>
              <a:gd name="connsiteX1306" fmla="*/ 4602616 w 5484451"/>
              <a:gd name="connsiteY1306" fmla="*/ 4011939 h 4312761"/>
              <a:gd name="connsiteX1307" fmla="*/ 4599186 w 5484451"/>
              <a:gd name="connsiteY1307" fmla="*/ 4013813 h 4312761"/>
              <a:gd name="connsiteX1308" fmla="*/ 4596494 w 5484451"/>
              <a:gd name="connsiteY1308" fmla="*/ 4013654 h 4312761"/>
              <a:gd name="connsiteX1309" fmla="*/ 4548678 w 5484451"/>
              <a:gd name="connsiteY1309" fmla="*/ 3970643 h 4312761"/>
              <a:gd name="connsiteX1310" fmla="*/ 4547865 w 5484451"/>
              <a:gd name="connsiteY1310" fmla="*/ 3971003 h 4312761"/>
              <a:gd name="connsiteX1311" fmla="*/ 4546849 w 5484451"/>
              <a:gd name="connsiteY1311" fmla="*/ 3971456 h 4312761"/>
              <a:gd name="connsiteX1312" fmla="*/ 4546510 w 5484451"/>
              <a:gd name="connsiteY1312" fmla="*/ 3971604 h 4312761"/>
              <a:gd name="connsiteX1313" fmla="*/ 4546237 w 5484451"/>
              <a:gd name="connsiteY1313" fmla="*/ 3971725 h 4312761"/>
              <a:gd name="connsiteX1314" fmla="*/ 4546849 w 5484451"/>
              <a:gd name="connsiteY1314" fmla="*/ 3971456 h 4312761"/>
              <a:gd name="connsiteX1315" fmla="*/ 4548678 w 5484451"/>
              <a:gd name="connsiteY1315" fmla="*/ 3970643 h 4312761"/>
              <a:gd name="connsiteX1316" fmla="*/ 4584654 w 5484451"/>
              <a:gd name="connsiteY1316" fmla="*/ 4010406 h 4312761"/>
              <a:gd name="connsiteX1317" fmla="*/ 4638753 w 5484451"/>
              <a:gd name="connsiteY1317" fmla="*/ 4074243 h 4312761"/>
              <a:gd name="connsiteX1318" fmla="*/ 4587856 w 5484451"/>
              <a:gd name="connsiteY1318" fmla="*/ 4038265 h 4312761"/>
              <a:gd name="connsiteX1319" fmla="*/ 4599096 w 5484451"/>
              <a:gd name="connsiteY1319" fmla="*/ 4068220 h 4312761"/>
              <a:gd name="connsiteX1320" fmla="*/ 4567819 w 5484451"/>
              <a:gd name="connsiteY1320" fmla="*/ 4038178 h 4312761"/>
              <a:gd name="connsiteX1321" fmla="*/ 4536543 w 5484451"/>
              <a:gd name="connsiteY1321" fmla="*/ 4008137 h 4312761"/>
              <a:gd name="connsiteX1322" fmla="*/ 4570977 w 5484451"/>
              <a:gd name="connsiteY1322" fmla="*/ 4051416 h 4312761"/>
              <a:gd name="connsiteX1323" fmla="*/ 4563931 w 5484451"/>
              <a:gd name="connsiteY1323" fmla="*/ 4047966 h 4312761"/>
              <a:gd name="connsiteX1324" fmla="*/ 4561028 w 5484451"/>
              <a:gd name="connsiteY1324" fmla="*/ 4046272 h 4312761"/>
              <a:gd name="connsiteX1325" fmla="*/ 4535214 w 5484451"/>
              <a:gd name="connsiteY1325" fmla="*/ 4008723 h 4312761"/>
              <a:gd name="connsiteX1326" fmla="*/ 4522809 w 5484451"/>
              <a:gd name="connsiteY1326" fmla="*/ 3990679 h 4312761"/>
              <a:gd name="connsiteX1327" fmla="*/ 4539448 w 5484451"/>
              <a:gd name="connsiteY1327" fmla="*/ 4022555 h 4312761"/>
              <a:gd name="connsiteX1328" fmla="*/ 4551505 w 5484451"/>
              <a:gd name="connsiteY1328" fmla="*/ 4041682 h 4312761"/>
              <a:gd name="connsiteX1329" fmla="*/ 4548671 w 5484451"/>
              <a:gd name="connsiteY1329" fmla="*/ 4041585 h 4312761"/>
              <a:gd name="connsiteX1330" fmla="*/ 4559852 w 5484451"/>
              <a:gd name="connsiteY1330" fmla="*/ 4056348 h 4312761"/>
              <a:gd name="connsiteX1331" fmla="*/ 4562764 w 5484451"/>
              <a:gd name="connsiteY1331" fmla="*/ 4059580 h 4312761"/>
              <a:gd name="connsiteX1332" fmla="*/ 4576772 w 5484451"/>
              <a:gd name="connsiteY1332" fmla="*/ 4081908 h 4312761"/>
              <a:gd name="connsiteX1333" fmla="*/ 4593180 w 5484451"/>
              <a:gd name="connsiteY1333" fmla="*/ 4113826 h 4312761"/>
              <a:gd name="connsiteX1334" fmla="*/ 4543720 w 5484451"/>
              <a:gd name="connsiteY1334" fmla="*/ 4042551 h 4312761"/>
              <a:gd name="connsiteX1335" fmla="*/ 4541863 w 5484451"/>
              <a:gd name="connsiteY1335" fmla="*/ 4049631 h 4312761"/>
              <a:gd name="connsiteX1336" fmla="*/ 4598573 w 5484451"/>
              <a:gd name="connsiteY1336" fmla="*/ 4139946 h 4312761"/>
              <a:gd name="connsiteX1337" fmla="*/ 4595718 w 5484451"/>
              <a:gd name="connsiteY1337" fmla="*/ 4137241 h 4312761"/>
              <a:gd name="connsiteX1338" fmla="*/ 4572939 w 5484451"/>
              <a:gd name="connsiteY1338" fmla="*/ 4118069 h 4312761"/>
              <a:gd name="connsiteX1339" fmla="*/ 4555986 w 5484451"/>
              <a:gd name="connsiteY1339" fmla="*/ 4110948 h 4312761"/>
              <a:gd name="connsiteX1340" fmla="*/ 4559371 w 5484451"/>
              <a:gd name="connsiteY1340" fmla="*/ 4117949 h 4312761"/>
              <a:gd name="connsiteX1341" fmla="*/ 4555389 w 5484451"/>
              <a:gd name="connsiteY1341" fmla="*/ 4137656 h 4312761"/>
              <a:gd name="connsiteX1342" fmla="*/ 4502491 w 5484451"/>
              <a:gd name="connsiteY1342" fmla="*/ 4096424 h 4312761"/>
              <a:gd name="connsiteX1343" fmla="*/ 4537383 w 5484451"/>
              <a:gd name="connsiteY1343" fmla="*/ 4148474 h 4312761"/>
              <a:gd name="connsiteX1344" fmla="*/ 4528577 w 5484451"/>
              <a:gd name="connsiteY1344" fmla="*/ 4145372 h 4312761"/>
              <a:gd name="connsiteX1345" fmla="*/ 4524306 w 5484451"/>
              <a:gd name="connsiteY1345" fmla="*/ 4142335 h 4312761"/>
              <a:gd name="connsiteX1346" fmla="*/ 4484527 w 5484451"/>
              <a:gd name="connsiteY1346" fmla="*/ 4080844 h 4312761"/>
              <a:gd name="connsiteX1347" fmla="*/ 4460421 w 5484451"/>
              <a:gd name="connsiteY1347" fmla="*/ 4043781 h 4312761"/>
              <a:gd name="connsiteX1348" fmla="*/ 4472331 w 5484451"/>
              <a:gd name="connsiteY1348" fmla="*/ 4069635 h 4312761"/>
              <a:gd name="connsiteX1349" fmla="*/ 4513971 w 5484451"/>
              <a:gd name="connsiteY1349" fmla="*/ 4133988 h 4312761"/>
              <a:gd name="connsiteX1350" fmla="*/ 4515021 w 5484451"/>
              <a:gd name="connsiteY1350" fmla="*/ 4135739 h 4312761"/>
              <a:gd name="connsiteX1351" fmla="*/ 4514907 w 5484451"/>
              <a:gd name="connsiteY1351" fmla="*/ 4135659 h 4312761"/>
              <a:gd name="connsiteX1352" fmla="*/ 4511517 w 5484451"/>
              <a:gd name="connsiteY1352" fmla="*/ 4136337 h 4312761"/>
              <a:gd name="connsiteX1353" fmla="*/ 4526864 w 5484451"/>
              <a:gd name="connsiteY1353" fmla="*/ 4155507 h 4312761"/>
              <a:gd name="connsiteX1354" fmla="*/ 4551173 w 5484451"/>
              <a:gd name="connsiteY1354" fmla="*/ 4196074 h 4312761"/>
              <a:gd name="connsiteX1355" fmla="*/ 4554759 w 5484451"/>
              <a:gd name="connsiteY1355" fmla="*/ 4201530 h 4312761"/>
              <a:gd name="connsiteX1356" fmla="*/ 4537949 w 5484451"/>
              <a:gd name="connsiteY1356" fmla="*/ 4187770 h 4312761"/>
              <a:gd name="connsiteX1357" fmla="*/ 4512048 w 5484451"/>
              <a:gd name="connsiteY1357" fmla="*/ 4165377 h 4312761"/>
              <a:gd name="connsiteX1358" fmla="*/ 4483027 w 5484451"/>
              <a:gd name="connsiteY1358" fmla="*/ 4139999 h 4312761"/>
              <a:gd name="connsiteX1359" fmla="*/ 4476706 w 5484451"/>
              <a:gd name="connsiteY1359" fmla="*/ 4137597 h 4312761"/>
              <a:gd name="connsiteX1360" fmla="*/ 4479503 w 5484451"/>
              <a:gd name="connsiteY1360" fmla="*/ 4140312 h 4312761"/>
              <a:gd name="connsiteX1361" fmla="*/ 4488329 w 5484451"/>
              <a:gd name="connsiteY1361" fmla="*/ 4153546 h 4312761"/>
              <a:gd name="connsiteX1362" fmla="*/ 4367068 w 5484451"/>
              <a:gd name="connsiteY1362" fmla="*/ 4065876 h 4312761"/>
              <a:gd name="connsiteX1363" fmla="*/ 4379072 w 5484451"/>
              <a:gd name="connsiteY1363" fmla="*/ 4097580 h 4312761"/>
              <a:gd name="connsiteX1364" fmla="*/ 4393562 w 5484451"/>
              <a:gd name="connsiteY1364" fmla="*/ 4148034 h 4312761"/>
              <a:gd name="connsiteX1365" fmla="*/ 4399953 w 5484451"/>
              <a:gd name="connsiteY1365" fmla="*/ 4164795 h 4312761"/>
              <a:gd name="connsiteX1366" fmla="*/ 4408713 w 5484451"/>
              <a:gd name="connsiteY1366" fmla="*/ 4201423 h 4312761"/>
              <a:gd name="connsiteX1367" fmla="*/ 4408345 w 5484451"/>
              <a:gd name="connsiteY1367" fmla="*/ 4206568 h 4312761"/>
              <a:gd name="connsiteX1368" fmla="*/ 4398925 w 5484451"/>
              <a:gd name="connsiteY1368" fmla="*/ 4202772 h 4312761"/>
              <a:gd name="connsiteX1369" fmla="*/ 4364419 w 5484451"/>
              <a:gd name="connsiteY1369" fmla="*/ 4194146 h 4312761"/>
              <a:gd name="connsiteX1370" fmla="*/ 4304034 w 5484451"/>
              <a:gd name="connsiteY1370" fmla="*/ 4168266 h 4312761"/>
              <a:gd name="connsiteX1371" fmla="*/ 4226397 w 5484451"/>
              <a:gd name="connsiteY1371" fmla="*/ 4142387 h 4312761"/>
              <a:gd name="connsiteX1372" fmla="*/ 4122880 w 5484451"/>
              <a:gd name="connsiteY1372" fmla="*/ 4107882 h 4312761"/>
              <a:gd name="connsiteX1373" fmla="*/ 4036616 w 5484451"/>
              <a:gd name="connsiteY1373" fmla="*/ 4064749 h 4312761"/>
              <a:gd name="connsiteX1374" fmla="*/ 3984857 w 5484451"/>
              <a:gd name="connsiteY1374" fmla="*/ 4021617 h 4312761"/>
              <a:gd name="connsiteX1375" fmla="*/ 3933099 w 5484451"/>
              <a:gd name="connsiteY1375" fmla="*/ 3978485 h 4312761"/>
              <a:gd name="connsiteX1376" fmla="*/ 3872714 w 5484451"/>
              <a:gd name="connsiteY1376" fmla="*/ 3943980 h 4312761"/>
              <a:gd name="connsiteX1377" fmla="*/ 3838208 w 5484451"/>
              <a:gd name="connsiteY1377" fmla="*/ 3918100 h 4312761"/>
              <a:gd name="connsiteX1378" fmla="*/ 3795076 w 5484451"/>
              <a:gd name="connsiteY1378" fmla="*/ 3892221 h 4312761"/>
              <a:gd name="connsiteX1379" fmla="*/ 3751944 w 5484451"/>
              <a:gd name="connsiteY1379" fmla="*/ 3857716 h 4312761"/>
              <a:gd name="connsiteX1380" fmla="*/ 3682933 w 5484451"/>
              <a:gd name="connsiteY1380" fmla="*/ 3797331 h 4312761"/>
              <a:gd name="connsiteX1381" fmla="*/ 3544910 w 5484451"/>
              <a:gd name="connsiteY1381" fmla="*/ 3728319 h 4312761"/>
              <a:gd name="connsiteX1382" fmla="*/ 3484525 w 5484451"/>
              <a:gd name="connsiteY1382" fmla="*/ 3685187 h 4312761"/>
              <a:gd name="connsiteX1383" fmla="*/ 3458646 w 5484451"/>
              <a:gd name="connsiteY1383" fmla="*/ 3676561 h 4312761"/>
              <a:gd name="connsiteX1384" fmla="*/ 3406887 w 5484451"/>
              <a:gd name="connsiteY1384" fmla="*/ 3650682 h 4312761"/>
              <a:gd name="connsiteX1385" fmla="*/ 3320623 w 5484451"/>
              <a:gd name="connsiteY1385" fmla="*/ 3581670 h 4312761"/>
              <a:gd name="connsiteX1386" fmla="*/ 3277491 w 5484451"/>
              <a:gd name="connsiteY1386" fmla="*/ 3555791 h 4312761"/>
              <a:gd name="connsiteX1387" fmla="*/ 3251612 w 5484451"/>
              <a:gd name="connsiteY1387" fmla="*/ 3521285 h 4312761"/>
              <a:gd name="connsiteX1388" fmla="*/ 3182601 w 5484451"/>
              <a:gd name="connsiteY1388" fmla="*/ 3460900 h 4312761"/>
              <a:gd name="connsiteX1389" fmla="*/ 3053204 w 5484451"/>
              <a:gd name="connsiteY1389" fmla="*/ 3366010 h 4312761"/>
              <a:gd name="connsiteX1390" fmla="*/ 2975567 w 5484451"/>
              <a:gd name="connsiteY1390" fmla="*/ 3305625 h 4312761"/>
              <a:gd name="connsiteX1391" fmla="*/ 2932434 w 5484451"/>
              <a:gd name="connsiteY1391" fmla="*/ 3262493 h 4312761"/>
              <a:gd name="connsiteX1392" fmla="*/ 2906555 w 5484451"/>
              <a:gd name="connsiteY1392" fmla="*/ 3219361 h 4312761"/>
              <a:gd name="connsiteX1393" fmla="*/ 2829137 w 5484451"/>
              <a:gd name="connsiteY1393" fmla="*/ 3169438 h 4312761"/>
              <a:gd name="connsiteX1394" fmla="*/ 2805392 w 5484451"/>
              <a:gd name="connsiteY1394" fmla="*/ 3160241 h 4312761"/>
              <a:gd name="connsiteX1395" fmla="*/ 2803466 w 5484451"/>
              <a:gd name="connsiteY1395" fmla="*/ 3157851 h 4312761"/>
              <a:gd name="connsiteX1396" fmla="*/ 2801142 w 5484451"/>
              <a:gd name="connsiteY1396" fmla="*/ 3137307 h 4312761"/>
              <a:gd name="connsiteX1397" fmla="*/ 2791848 w 5484451"/>
              <a:gd name="connsiteY1397" fmla="*/ 3125773 h 4312761"/>
              <a:gd name="connsiteX1398" fmla="*/ 2764934 w 5484451"/>
              <a:gd name="connsiteY1398" fmla="*/ 3112976 h 4312761"/>
              <a:gd name="connsiteX1399" fmla="*/ 2706072 w 5484451"/>
              <a:gd name="connsiteY1399" fmla="*/ 3051701 h 4312761"/>
              <a:gd name="connsiteX1400" fmla="*/ 2660182 w 5484451"/>
              <a:gd name="connsiteY1400" fmla="*/ 2985922 h 4312761"/>
              <a:gd name="connsiteX1401" fmla="*/ 2641205 w 5484451"/>
              <a:gd name="connsiteY1401" fmla="*/ 2968260 h 4312761"/>
              <a:gd name="connsiteX1402" fmla="*/ 2616809 w 5484451"/>
              <a:gd name="connsiteY1402" fmla="*/ 2955643 h 4312761"/>
              <a:gd name="connsiteX1403" fmla="*/ 2604222 w 5484451"/>
              <a:gd name="connsiteY1403" fmla="*/ 2954741 h 4312761"/>
              <a:gd name="connsiteX1404" fmla="*/ 2539161 w 5484451"/>
              <a:gd name="connsiteY1404" fmla="*/ 2944645 h 4312761"/>
              <a:gd name="connsiteX1405" fmla="*/ 2550199 w 5484451"/>
              <a:gd name="connsiteY1405" fmla="*/ 2931850 h 4312761"/>
              <a:gd name="connsiteX1406" fmla="*/ 2568982 w 5484451"/>
              <a:gd name="connsiteY1406" fmla="*/ 2916895 h 4312761"/>
              <a:gd name="connsiteX1407" fmla="*/ 2544778 w 5484451"/>
              <a:gd name="connsiteY1407" fmla="*/ 2901575 h 4312761"/>
              <a:gd name="connsiteX1408" fmla="*/ 2537420 w 5484451"/>
              <a:gd name="connsiteY1408" fmla="*/ 2898331 h 4312761"/>
              <a:gd name="connsiteX1409" fmla="*/ 2496565 w 5484451"/>
              <a:gd name="connsiteY1409" fmla="*/ 2832912 h 4312761"/>
              <a:gd name="connsiteX1410" fmla="*/ 2440413 w 5484451"/>
              <a:gd name="connsiteY1410" fmla="*/ 2769114 h 4312761"/>
              <a:gd name="connsiteX1411" fmla="*/ 2426084 w 5484451"/>
              <a:gd name="connsiteY1411" fmla="*/ 2757220 h 4312761"/>
              <a:gd name="connsiteX1412" fmla="*/ 2255304 w 5484451"/>
              <a:gd name="connsiteY1412" fmla="*/ 2598263 h 4312761"/>
              <a:gd name="connsiteX1413" fmla="*/ 2243298 w 5484451"/>
              <a:gd name="connsiteY1413" fmla="*/ 2589252 h 4312761"/>
              <a:gd name="connsiteX1414" fmla="*/ 2192955 w 5484451"/>
              <a:gd name="connsiteY1414" fmla="*/ 2550322 h 4312761"/>
              <a:gd name="connsiteX1415" fmla="*/ 2151518 w 5484451"/>
              <a:gd name="connsiteY1415" fmla="*/ 2528334 h 4312761"/>
              <a:gd name="connsiteX1416" fmla="*/ 2159843 w 5484451"/>
              <a:gd name="connsiteY1416" fmla="*/ 2553385 h 4312761"/>
              <a:gd name="connsiteX1417" fmla="*/ 2168556 w 5484451"/>
              <a:gd name="connsiteY1417" fmla="*/ 2573027 h 4312761"/>
              <a:gd name="connsiteX1418" fmla="*/ 2148418 w 5484451"/>
              <a:gd name="connsiteY1418" fmla="*/ 2571584 h 4312761"/>
              <a:gd name="connsiteX1419" fmla="*/ 2132542 w 5484451"/>
              <a:gd name="connsiteY1419" fmla="*/ 2545993 h 4312761"/>
              <a:gd name="connsiteX1420" fmla="*/ 2113372 w 5484451"/>
              <a:gd name="connsiteY1420" fmla="*/ 2531035 h 4312761"/>
              <a:gd name="connsiteX1421" fmla="*/ 2096332 w 5484451"/>
              <a:gd name="connsiteY1421" fmla="*/ 2486340 h 4312761"/>
              <a:gd name="connsiteX1422" fmla="*/ 2094011 w 5484451"/>
              <a:gd name="connsiteY1422" fmla="*/ 2448137 h 4312761"/>
              <a:gd name="connsiteX1423" fmla="*/ 2043280 w 5484451"/>
              <a:gd name="connsiteY1423" fmla="*/ 2414615 h 4312761"/>
              <a:gd name="connsiteX1424" fmla="*/ 1963309 w 5484451"/>
              <a:gd name="connsiteY1424" fmla="*/ 2365412 h 4312761"/>
              <a:gd name="connsiteX1425" fmla="*/ 1972798 w 5484451"/>
              <a:gd name="connsiteY1425" fmla="*/ 2374243 h 4312761"/>
              <a:gd name="connsiteX1426" fmla="*/ 1974153 w 5484451"/>
              <a:gd name="connsiteY1426" fmla="*/ 2390642 h 4312761"/>
              <a:gd name="connsiteX1427" fmla="*/ 1936587 w 5484451"/>
              <a:gd name="connsiteY1427" fmla="*/ 2385233 h 4312761"/>
              <a:gd name="connsiteX1428" fmla="*/ 1861460 w 5484451"/>
              <a:gd name="connsiteY1428" fmla="*/ 2303773 h 4312761"/>
              <a:gd name="connsiteX1429" fmla="*/ 1899992 w 5484451"/>
              <a:gd name="connsiteY1429" fmla="*/ 2330987 h 4312761"/>
              <a:gd name="connsiteX1430" fmla="*/ 1945691 w 5484451"/>
              <a:gd name="connsiteY1430" fmla="*/ 2328828 h 4312761"/>
              <a:gd name="connsiteX1431" fmla="*/ 1933879 w 5484451"/>
              <a:gd name="connsiteY1431" fmla="*/ 2312699 h 4312761"/>
              <a:gd name="connsiteX1432" fmla="*/ 1910480 w 5484451"/>
              <a:gd name="connsiteY1432" fmla="*/ 2289793 h 4312761"/>
              <a:gd name="connsiteX1433" fmla="*/ 1860299 w 5484451"/>
              <a:gd name="connsiteY1433" fmla="*/ 2253514 h 4312761"/>
              <a:gd name="connsiteX1434" fmla="*/ 1854393 w 5484451"/>
              <a:gd name="connsiteY1434" fmla="*/ 2252875 h 4312761"/>
              <a:gd name="connsiteX1435" fmla="*/ 1839387 w 5484451"/>
              <a:gd name="connsiteY1435" fmla="*/ 2258719 h 4312761"/>
              <a:gd name="connsiteX1436" fmla="*/ 1794465 w 5484451"/>
              <a:gd name="connsiteY1436" fmla="*/ 2250066 h 4312761"/>
              <a:gd name="connsiteX1437" fmla="*/ 1773552 w 5484451"/>
              <a:gd name="connsiteY1437" fmla="*/ 2224115 h 4312761"/>
              <a:gd name="connsiteX1438" fmla="*/ 1756513 w 5484451"/>
              <a:gd name="connsiteY1438" fmla="*/ 2214743 h 4312761"/>
              <a:gd name="connsiteX1439" fmla="*/ 1742184 w 5484451"/>
              <a:gd name="connsiteY1439" fmla="*/ 2202847 h 4312761"/>
              <a:gd name="connsiteX1440" fmla="*/ 1738893 w 5484451"/>
              <a:gd name="connsiteY1440" fmla="*/ 2178159 h 4312761"/>
              <a:gd name="connsiteX1441" fmla="*/ 1735483 w 5484451"/>
              <a:gd name="connsiteY1441" fmla="*/ 2163273 h 4312761"/>
              <a:gd name="connsiteX1442" fmla="*/ 1683217 w 5484451"/>
              <a:gd name="connsiteY1442" fmla="*/ 2125486 h 4312761"/>
              <a:gd name="connsiteX1443" fmla="*/ 1676738 w 5484451"/>
              <a:gd name="connsiteY1443" fmla="*/ 2127515 h 4312761"/>
              <a:gd name="connsiteX1444" fmla="*/ 1646725 w 5484451"/>
              <a:gd name="connsiteY1444" fmla="*/ 2122647 h 4312761"/>
              <a:gd name="connsiteX1445" fmla="*/ 1635301 w 5484451"/>
              <a:gd name="connsiteY1445" fmla="*/ 2105527 h 4312761"/>
              <a:gd name="connsiteX1446" fmla="*/ 1577792 w 5484451"/>
              <a:gd name="connsiteY1446" fmla="*/ 2060650 h 4312761"/>
              <a:gd name="connsiteX1447" fmla="*/ 1563077 w 5484451"/>
              <a:gd name="connsiteY1447" fmla="*/ 2054162 h 4312761"/>
              <a:gd name="connsiteX1448" fmla="*/ 1543520 w 5484451"/>
              <a:gd name="connsiteY1448" fmla="*/ 2044609 h 4312761"/>
              <a:gd name="connsiteX1449" fmla="*/ 1486012 w 5484451"/>
              <a:gd name="connsiteY1449" fmla="*/ 1999733 h 4312761"/>
              <a:gd name="connsiteX1450" fmla="*/ 1474007 w 5484451"/>
              <a:gd name="connsiteY1450" fmla="*/ 1990721 h 4312761"/>
              <a:gd name="connsiteX1451" fmla="*/ 1494338 w 5484451"/>
              <a:gd name="connsiteY1451" fmla="*/ 1989462 h 4312761"/>
              <a:gd name="connsiteX1452" fmla="*/ 1496289 w 5484451"/>
              <a:gd name="connsiteY1452" fmla="*/ 1990338 h 4312761"/>
              <a:gd name="connsiteX1453" fmla="*/ 1462439 w 5484451"/>
              <a:gd name="connsiteY1453" fmla="*/ 1965865 h 4312761"/>
              <a:gd name="connsiteX1454" fmla="*/ 1460726 w 5484451"/>
              <a:gd name="connsiteY1454" fmla="*/ 1965870 h 4312761"/>
              <a:gd name="connsiteX1455" fmla="*/ 1402944 w 5484451"/>
              <a:gd name="connsiteY1455" fmla="*/ 1923139 h 4312761"/>
              <a:gd name="connsiteX1456" fmla="*/ 1400908 w 5484451"/>
              <a:gd name="connsiteY1456" fmla="*/ 1921379 h 4312761"/>
              <a:gd name="connsiteX1457" fmla="*/ 242771 w 5484451"/>
              <a:gd name="connsiteY1457" fmla="*/ 1084061 h 4312761"/>
              <a:gd name="connsiteX1458" fmla="*/ 252621 w 5484451"/>
              <a:gd name="connsiteY1458" fmla="*/ 1088315 h 4312761"/>
              <a:gd name="connsiteX1459" fmla="*/ 204965 w 5484451"/>
              <a:gd name="connsiteY1459" fmla="*/ 1055789 h 4312761"/>
              <a:gd name="connsiteX1460" fmla="*/ 128002 w 5484451"/>
              <a:gd name="connsiteY1460" fmla="*/ 1000965 h 4312761"/>
              <a:gd name="connsiteX1461" fmla="*/ 126519 w 5484451"/>
              <a:gd name="connsiteY1461" fmla="*/ 1000011 h 4312761"/>
              <a:gd name="connsiteX1462" fmla="*/ 106152 w 5484451"/>
              <a:gd name="connsiteY1462" fmla="*/ 985287 h 4312761"/>
              <a:gd name="connsiteX1463" fmla="*/ 153447 w 5484451"/>
              <a:gd name="connsiteY1463" fmla="*/ 1011416 h 4312761"/>
              <a:gd name="connsiteX1464" fmla="*/ 249363 w 5484451"/>
              <a:gd name="connsiteY1464" fmla="*/ 1056374 h 4312761"/>
              <a:gd name="connsiteX1465" fmla="*/ 249363 w 5484451"/>
              <a:gd name="connsiteY1465" fmla="*/ 1056374 h 4312761"/>
              <a:gd name="connsiteX1466" fmla="*/ 163851 w 5484451"/>
              <a:gd name="connsiteY1466" fmla="*/ 1001745 h 4312761"/>
              <a:gd name="connsiteX1467" fmla="*/ 163150 w 5484451"/>
              <a:gd name="connsiteY1467" fmla="*/ 1001358 h 4312761"/>
              <a:gd name="connsiteX1468" fmla="*/ 163550 w 5484451"/>
              <a:gd name="connsiteY1468" fmla="*/ 998552 h 4312761"/>
              <a:gd name="connsiteX1469" fmla="*/ 365948 w 5484451"/>
              <a:gd name="connsiteY1469" fmla="*/ 1105700 h 4312761"/>
              <a:gd name="connsiteX1470" fmla="*/ 354371 w 5484451"/>
              <a:gd name="connsiteY1470" fmla="*/ 1079012 h 4312761"/>
              <a:gd name="connsiteX1471" fmla="*/ 138127 w 5484451"/>
              <a:gd name="connsiteY1471" fmla="*/ 962904 h 4312761"/>
              <a:gd name="connsiteX1472" fmla="*/ 115162 w 5484451"/>
              <a:gd name="connsiteY1472" fmla="*/ 948350 h 4312761"/>
              <a:gd name="connsiteX1473" fmla="*/ 125253 w 5484451"/>
              <a:gd name="connsiteY1473" fmla="*/ 946057 h 4312761"/>
              <a:gd name="connsiteX1474" fmla="*/ 181331 w 5484451"/>
              <a:gd name="connsiteY1474" fmla="*/ 974362 h 4312761"/>
              <a:gd name="connsiteX1475" fmla="*/ 249887 w 5484451"/>
              <a:gd name="connsiteY1475" fmla="*/ 1011337 h 4312761"/>
              <a:gd name="connsiteX1476" fmla="*/ 196874 w 5484451"/>
              <a:gd name="connsiteY1476" fmla="*/ 970991 h 4312761"/>
              <a:gd name="connsiteX1477" fmla="*/ 35967 w 5484451"/>
              <a:gd name="connsiteY1477" fmla="*/ 884342 h 4312761"/>
              <a:gd name="connsiteX1478" fmla="*/ 31878 w 5484451"/>
              <a:gd name="connsiteY1478" fmla="*/ 879480 h 4312761"/>
              <a:gd name="connsiteX1479" fmla="*/ 45415 w 5484451"/>
              <a:gd name="connsiteY1479" fmla="*/ 877583 h 4312761"/>
              <a:gd name="connsiteX1480" fmla="*/ 70665 w 5484451"/>
              <a:gd name="connsiteY1480" fmla="*/ 887992 h 4312761"/>
              <a:gd name="connsiteX1481" fmla="*/ 73336 w 5484451"/>
              <a:gd name="connsiteY1481" fmla="*/ 888909 h 4312761"/>
              <a:gd name="connsiteX1482" fmla="*/ 75613 w 5484451"/>
              <a:gd name="connsiteY1482" fmla="*/ 890323 h 4312761"/>
              <a:gd name="connsiteX1483" fmla="*/ 131946 w 5484451"/>
              <a:gd name="connsiteY1483" fmla="*/ 918253 h 4312761"/>
              <a:gd name="connsiteX1484" fmla="*/ 74081 w 5484451"/>
              <a:gd name="connsiteY1484" fmla="*/ 876367 h 4312761"/>
              <a:gd name="connsiteX1485" fmla="*/ 39194 w 5484451"/>
              <a:gd name="connsiteY1485" fmla="*/ 856150 h 4312761"/>
              <a:gd name="connsiteX1486" fmla="*/ 32376 w 5484451"/>
              <a:gd name="connsiteY1486" fmla="*/ 851408 h 4312761"/>
              <a:gd name="connsiteX1487" fmla="*/ 15791 w 5484451"/>
              <a:gd name="connsiteY1487" fmla="*/ 823768 h 4312761"/>
              <a:gd name="connsiteX1488" fmla="*/ 125623 w 5484451"/>
              <a:gd name="connsiteY1488" fmla="*/ 867025 h 4312761"/>
              <a:gd name="connsiteX1489" fmla="*/ 135895 w 5484451"/>
              <a:gd name="connsiteY1489" fmla="*/ 872801 h 4312761"/>
              <a:gd name="connsiteX1490" fmla="*/ 136874 w 5484451"/>
              <a:gd name="connsiteY1490" fmla="*/ 873390 h 4312761"/>
              <a:gd name="connsiteX1491" fmla="*/ 136743 w 5484451"/>
              <a:gd name="connsiteY1491" fmla="*/ 873277 h 4312761"/>
              <a:gd name="connsiteX1492" fmla="*/ 135895 w 5484451"/>
              <a:gd name="connsiteY1492" fmla="*/ 872801 h 4312761"/>
              <a:gd name="connsiteX1493" fmla="*/ 129450 w 5484451"/>
              <a:gd name="connsiteY1493" fmla="*/ 868925 h 4312761"/>
              <a:gd name="connsiteX1494" fmla="*/ 99250 w 5484451"/>
              <a:gd name="connsiteY1494" fmla="*/ 832604 h 4312761"/>
              <a:gd name="connsiteX1495" fmla="*/ 106765 w 5484451"/>
              <a:gd name="connsiteY1495" fmla="*/ 835116 h 4312761"/>
              <a:gd name="connsiteX1496" fmla="*/ 108405 w 5484451"/>
              <a:gd name="connsiteY1496" fmla="*/ 836417 h 4312761"/>
              <a:gd name="connsiteX1497" fmla="*/ 114472 w 5484451"/>
              <a:gd name="connsiteY1497" fmla="*/ 839879 h 4312761"/>
              <a:gd name="connsiteX1498" fmla="*/ 124809 w 5484451"/>
              <a:gd name="connsiteY1498" fmla="*/ 848581 h 4312761"/>
              <a:gd name="connsiteX1499" fmla="*/ 150912 w 5484451"/>
              <a:gd name="connsiteY1499" fmla="*/ 870673 h 4312761"/>
              <a:gd name="connsiteX1500" fmla="*/ 205891 w 5484451"/>
              <a:gd name="connsiteY1500" fmla="*/ 896075 h 4312761"/>
              <a:gd name="connsiteX1501" fmla="*/ 143032 w 5484451"/>
              <a:gd name="connsiteY1501" fmla="*/ 855191 h 4312761"/>
              <a:gd name="connsiteX1502" fmla="*/ 123727 w 5484451"/>
              <a:gd name="connsiteY1502" fmla="*/ 845155 h 4312761"/>
              <a:gd name="connsiteX1503" fmla="*/ 114472 w 5484451"/>
              <a:gd name="connsiteY1503" fmla="*/ 839879 h 4312761"/>
              <a:gd name="connsiteX1504" fmla="*/ 110171 w 5484451"/>
              <a:gd name="connsiteY1504" fmla="*/ 836259 h 4312761"/>
              <a:gd name="connsiteX1505" fmla="*/ 106765 w 5484451"/>
              <a:gd name="connsiteY1505" fmla="*/ 835116 h 4312761"/>
              <a:gd name="connsiteX1506" fmla="*/ 84334 w 5484451"/>
              <a:gd name="connsiteY1506" fmla="*/ 817331 h 4312761"/>
              <a:gd name="connsiteX1507" fmla="*/ 223876 w 5484451"/>
              <a:gd name="connsiteY1507" fmla="*/ 883596 h 4312761"/>
              <a:gd name="connsiteX1508" fmla="*/ 249617 w 5484451"/>
              <a:gd name="connsiteY1508" fmla="*/ 879056 h 4312761"/>
              <a:gd name="connsiteX1509" fmla="*/ 325824 w 5484451"/>
              <a:gd name="connsiteY1509" fmla="*/ 911368 h 4312761"/>
              <a:gd name="connsiteX1510" fmla="*/ 240896 w 5484451"/>
              <a:gd name="connsiteY1510" fmla="*/ 847881 h 4312761"/>
              <a:gd name="connsiteX1511" fmla="*/ 551658 w 5484451"/>
              <a:gd name="connsiteY1511" fmla="*/ 994834 h 4312761"/>
              <a:gd name="connsiteX1512" fmla="*/ 728248 w 5484451"/>
              <a:gd name="connsiteY1512" fmla="*/ 1092838 h 4312761"/>
              <a:gd name="connsiteX1513" fmla="*/ 731512 w 5484451"/>
              <a:gd name="connsiteY1513" fmla="*/ 1087446 h 4312761"/>
              <a:gd name="connsiteX1514" fmla="*/ 748597 w 5484451"/>
              <a:gd name="connsiteY1514" fmla="*/ 1099888 h 4312761"/>
              <a:gd name="connsiteX1515" fmla="*/ 750528 w 5484451"/>
              <a:gd name="connsiteY1515" fmla="*/ 1096524 h 4312761"/>
              <a:gd name="connsiteX1516" fmla="*/ 748734 w 5484451"/>
              <a:gd name="connsiteY1516" fmla="*/ 1094606 h 4312761"/>
              <a:gd name="connsiteX1517" fmla="*/ 731373 w 5484451"/>
              <a:gd name="connsiteY1517" fmla="*/ 1084906 h 4312761"/>
              <a:gd name="connsiteX1518" fmla="*/ 731512 w 5484451"/>
              <a:gd name="connsiteY1518" fmla="*/ 1087446 h 4312761"/>
              <a:gd name="connsiteX1519" fmla="*/ 726724 w 5484451"/>
              <a:gd name="connsiteY1519" fmla="*/ 1086386 h 4312761"/>
              <a:gd name="connsiteX1520" fmla="*/ 730352 w 5484451"/>
              <a:gd name="connsiteY1520" fmla="*/ 1084336 h 4312761"/>
              <a:gd name="connsiteX1521" fmla="*/ 569389 w 5484451"/>
              <a:gd name="connsiteY1521" fmla="*/ 994394 h 4312761"/>
              <a:gd name="connsiteX1522" fmla="*/ 369835 w 5484451"/>
              <a:gd name="connsiteY1522" fmla="*/ 873342 h 4312761"/>
              <a:gd name="connsiteX1523" fmla="*/ 395760 w 5484451"/>
              <a:gd name="connsiteY1523" fmla="*/ 885279 h 4312761"/>
              <a:gd name="connsiteX1524" fmla="*/ 431325 w 5484451"/>
              <a:gd name="connsiteY1524" fmla="*/ 889953 h 4312761"/>
              <a:gd name="connsiteX1525" fmla="*/ 500542 w 5484451"/>
              <a:gd name="connsiteY1525" fmla="*/ 921605 h 4312761"/>
              <a:gd name="connsiteX1526" fmla="*/ 569700 w 5484451"/>
              <a:gd name="connsiteY1526" fmla="*/ 946935 h 4312761"/>
              <a:gd name="connsiteX1527" fmla="*/ 502626 w 5484451"/>
              <a:gd name="connsiteY1527" fmla="*/ 904741 h 4312761"/>
              <a:gd name="connsiteX1528" fmla="*/ 549338 w 5484451"/>
              <a:gd name="connsiteY1528" fmla="*/ 910088 h 4312761"/>
              <a:gd name="connsiteX1529" fmla="*/ 563683 w 5484451"/>
              <a:gd name="connsiteY1529" fmla="*/ 916578 h 4312761"/>
              <a:gd name="connsiteX1530" fmla="*/ 596097 w 5484451"/>
              <a:gd name="connsiteY1530" fmla="*/ 934770 h 4312761"/>
              <a:gd name="connsiteX1531" fmla="*/ 521906 w 5484451"/>
              <a:gd name="connsiteY1531" fmla="*/ 882279 h 4312761"/>
              <a:gd name="connsiteX1532" fmla="*/ 474246 w 5484451"/>
              <a:gd name="connsiteY1532" fmla="*/ 855873 h 4312761"/>
              <a:gd name="connsiteX1533" fmla="*/ 446522 w 5484451"/>
              <a:gd name="connsiteY1533" fmla="*/ 836722 h 4312761"/>
              <a:gd name="connsiteX1534" fmla="*/ 447460 w 5484451"/>
              <a:gd name="connsiteY1534" fmla="*/ 837091 h 4312761"/>
              <a:gd name="connsiteX1535" fmla="*/ 497909 w 5484451"/>
              <a:gd name="connsiteY1535" fmla="*/ 854505 h 4312761"/>
              <a:gd name="connsiteX1536" fmla="*/ 616435 w 5484451"/>
              <a:gd name="connsiteY1536" fmla="*/ 908876 h 4312761"/>
              <a:gd name="connsiteX1537" fmla="*/ 566633 w 5484451"/>
              <a:gd name="connsiteY1537" fmla="*/ 875691 h 4312761"/>
              <a:gd name="connsiteX1538" fmla="*/ 560932 w 5484451"/>
              <a:gd name="connsiteY1538" fmla="*/ 873998 h 4312761"/>
              <a:gd name="connsiteX1539" fmla="*/ 561003 w 5484451"/>
              <a:gd name="connsiteY1539" fmla="*/ 873806 h 4312761"/>
              <a:gd name="connsiteX1540" fmla="*/ 558017 w 5484451"/>
              <a:gd name="connsiteY1540" fmla="*/ 866115 h 4312761"/>
              <a:gd name="connsiteX1541" fmla="*/ 611717 w 5484451"/>
              <a:gd name="connsiteY1541" fmla="*/ 893912 h 4312761"/>
              <a:gd name="connsiteX1542" fmla="*/ 661305 w 5484451"/>
              <a:gd name="connsiteY1542" fmla="*/ 920775 h 4312761"/>
              <a:gd name="connsiteX1543" fmla="*/ 623030 w 5484451"/>
              <a:gd name="connsiteY1543" fmla="*/ 894370 h 4312761"/>
              <a:gd name="connsiteX1544" fmla="*/ 615885 w 5484451"/>
              <a:gd name="connsiteY1544" fmla="*/ 889098 h 4312761"/>
              <a:gd name="connsiteX1545" fmla="*/ 621258 w 5484451"/>
              <a:gd name="connsiteY1545" fmla="*/ 890496 h 4312761"/>
              <a:gd name="connsiteX1546" fmla="*/ 635704 w 5484451"/>
              <a:gd name="connsiteY1546" fmla="*/ 893959 h 4312761"/>
              <a:gd name="connsiteX1547" fmla="*/ 635526 w 5484451"/>
              <a:gd name="connsiteY1547" fmla="*/ 893269 h 4312761"/>
              <a:gd name="connsiteX1548" fmla="*/ 658800 w 5484451"/>
              <a:gd name="connsiteY1548" fmla="*/ 908839 h 4312761"/>
              <a:gd name="connsiteX1549" fmla="*/ 708650 w 5484451"/>
              <a:gd name="connsiteY1549" fmla="*/ 936108 h 4312761"/>
              <a:gd name="connsiteX1550" fmla="*/ 718572 w 5484451"/>
              <a:gd name="connsiteY1550" fmla="*/ 943381 h 4312761"/>
              <a:gd name="connsiteX1551" fmla="*/ 691399 w 5484451"/>
              <a:gd name="connsiteY1551" fmla="*/ 933107 h 4312761"/>
              <a:gd name="connsiteX1552" fmla="*/ 675122 w 5484451"/>
              <a:gd name="connsiteY1552" fmla="*/ 928474 h 4312761"/>
              <a:gd name="connsiteX1553" fmla="*/ 734664 w 5484451"/>
              <a:gd name="connsiteY1553" fmla="*/ 962528 h 4312761"/>
              <a:gd name="connsiteX1554" fmla="*/ 780938 w 5484451"/>
              <a:gd name="connsiteY1554" fmla="*/ 988994 h 4312761"/>
              <a:gd name="connsiteX1555" fmla="*/ 827302 w 5484451"/>
              <a:gd name="connsiteY1555" fmla="*/ 1005321 h 4312761"/>
              <a:gd name="connsiteX1556" fmla="*/ 832701 w 5484451"/>
              <a:gd name="connsiteY1556" fmla="*/ 1001815 h 4312761"/>
              <a:gd name="connsiteX1557" fmla="*/ 761491 w 5484451"/>
              <a:gd name="connsiteY1557" fmla="*/ 972700 h 4312761"/>
              <a:gd name="connsiteX1558" fmla="*/ 791958 w 5484451"/>
              <a:gd name="connsiteY1558" fmla="*/ 980312 h 4312761"/>
              <a:gd name="connsiteX1559" fmla="*/ 813895 w 5484451"/>
              <a:gd name="connsiteY1559" fmla="*/ 988028 h 4312761"/>
              <a:gd name="connsiteX1560" fmla="*/ 817290 w 5484451"/>
              <a:gd name="connsiteY1560" fmla="*/ 989979 h 4312761"/>
              <a:gd name="connsiteX1561" fmla="*/ 824026 w 5484451"/>
              <a:gd name="connsiteY1561" fmla="*/ 993090 h 4312761"/>
              <a:gd name="connsiteX1562" fmla="*/ 783471 w 5484451"/>
              <a:gd name="connsiteY1562" fmla="*/ 969100 h 4312761"/>
              <a:gd name="connsiteX1563" fmla="*/ 784957 w 5484451"/>
              <a:gd name="connsiteY1563" fmla="*/ 970088 h 4312761"/>
              <a:gd name="connsiteX1564" fmla="*/ 747142 w 5484451"/>
              <a:gd name="connsiteY1564" fmla="*/ 954836 h 4312761"/>
              <a:gd name="connsiteX1565" fmla="*/ 745849 w 5484451"/>
              <a:gd name="connsiteY1565" fmla="*/ 953370 h 4312761"/>
              <a:gd name="connsiteX1566" fmla="*/ 744466 w 5484451"/>
              <a:gd name="connsiteY1566" fmla="*/ 949809 h 4312761"/>
              <a:gd name="connsiteX1567" fmla="*/ 761974 w 5484451"/>
              <a:gd name="connsiteY1567" fmla="*/ 956383 h 4312761"/>
              <a:gd name="connsiteX1568" fmla="*/ 719249 w 5484451"/>
              <a:gd name="connsiteY1568" fmla="*/ 931108 h 4312761"/>
              <a:gd name="connsiteX1569" fmla="*/ 672885 w 5484451"/>
              <a:gd name="connsiteY1569" fmla="*/ 904830 h 4312761"/>
              <a:gd name="connsiteX1570" fmla="*/ 679068 w 5484451"/>
              <a:gd name="connsiteY1570" fmla="*/ 905383 h 4312761"/>
              <a:gd name="connsiteX1571" fmla="*/ 633825 w 5484451"/>
              <a:gd name="connsiteY1571" fmla="*/ 878687 h 4312761"/>
              <a:gd name="connsiteX1572" fmla="*/ 609566 w 5484451"/>
              <a:gd name="connsiteY1572" fmla="*/ 867187 h 4312761"/>
              <a:gd name="connsiteX1573" fmla="*/ 592452 w 5484451"/>
              <a:gd name="connsiteY1573" fmla="*/ 855888 h 4312761"/>
              <a:gd name="connsiteX1574" fmla="*/ 595020 w 5484451"/>
              <a:gd name="connsiteY1574" fmla="*/ 845538 h 4312761"/>
              <a:gd name="connsiteX1575" fmla="*/ 610054 w 5484451"/>
              <a:gd name="connsiteY1575" fmla="*/ 853338 h 4312761"/>
              <a:gd name="connsiteX1576" fmla="*/ 649109 w 5484451"/>
              <a:gd name="connsiteY1576" fmla="*/ 875351 h 4312761"/>
              <a:gd name="connsiteX1577" fmla="*/ 711245 w 5484451"/>
              <a:gd name="connsiteY1577" fmla="*/ 908083 h 4312761"/>
              <a:gd name="connsiteX1578" fmla="*/ 820252 w 5484451"/>
              <a:gd name="connsiteY1578" fmla="*/ 958449 h 4312761"/>
              <a:gd name="connsiteX1579" fmla="*/ 825328 w 5484451"/>
              <a:gd name="connsiteY1579" fmla="*/ 959040 h 4312761"/>
              <a:gd name="connsiteX1580" fmla="*/ 782968 w 5484451"/>
              <a:gd name="connsiteY1580" fmla="*/ 919834 h 4312761"/>
              <a:gd name="connsiteX1581" fmla="*/ 809844 w 5484451"/>
              <a:gd name="connsiteY1581" fmla="*/ 936665 h 4312761"/>
              <a:gd name="connsiteX1582" fmla="*/ 809157 w 5484451"/>
              <a:gd name="connsiteY1582" fmla="*/ 935429 h 4312761"/>
              <a:gd name="connsiteX1583" fmla="*/ 810217 w 5484451"/>
              <a:gd name="connsiteY1583" fmla="*/ 932803 h 4312761"/>
              <a:gd name="connsiteX1584" fmla="*/ 812739 w 5484451"/>
              <a:gd name="connsiteY1584" fmla="*/ 932376 h 4312761"/>
              <a:gd name="connsiteX1585" fmla="*/ 815177 w 5484451"/>
              <a:gd name="connsiteY1585" fmla="*/ 937741 h 4312761"/>
              <a:gd name="connsiteX1586" fmla="*/ 814777 w 5484451"/>
              <a:gd name="connsiteY1586" fmla="*/ 939753 h 4312761"/>
              <a:gd name="connsiteX1587" fmla="*/ 816537 w 5484451"/>
              <a:gd name="connsiteY1587" fmla="*/ 940855 h 4312761"/>
              <a:gd name="connsiteX1588" fmla="*/ 849169 w 5484451"/>
              <a:gd name="connsiteY1588" fmla="*/ 955174 h 4312761"/>
              <a:gd name="connsiteX1589" fmla="*/ 890969 w 5484451"/>
              <a:gd name="connsiteY1589" fmla="*/ 979339 h 4312761"/>
              <a:gd name="connsiteX1590" fmla="*/ 890872 w 5484451"/>
              <a:gd name="connsiteY1590" fmla="*/ 980195 h 4312761"/>
              <a:gd name="connsiteX1591" fmla="*/ 890751 w 5484451"/>
              <a:gd name="connsiteY1591" fmla="*/ 981269 h 4312761"/>
              <a:gd name="connsiteX1592" fmla="*/ 890710 w 5484451"/>
              <a:gd name="connsiteY1592" fmla="*/ 981626 h 4312761"/>
              <a:gd name="connsiteX1593" fmla="*/ 890679 w 5484451"/>
              <a:gd name="connsiteY1593" fmla="*/ 981913 h 4312761"/>
              <a:gd name="connsiteX1594" fmla="*/ 890751 w 5484451"/>
              <a:gd name="connsiteY1594" fmla="*/ 981269 h 4312761"/>
              <a:gd name="connsiteX1595" fmla="*/ 890969 w 5484451"/>
              <a:gd name="connsiteY1595" fmla="*/ 979339 h 4312761"/>
              <a:gd name="connsiteX1596" fmla="*/ 843552 w 5484451"/>
              <a:gd name="connsiteY1596" fmla="*/ 944790 h 4312761"/>
              <a:gd name="connsiteX1597" fmla="*/ 847408 w 5484451"/>
              <a:gd name="connsiteY1597" fmla="*/ 930725 h 4312761"/>
              <a:gd name="connsiteX1598" fmla="*/ 807762 w 5484451"/>
              <a:gd name="connsiteY1598" fmla="*/ 907517 h 4312761"/>
              <a:gd name="connsiteX1599" fmla="*/ 802787 w 5484451"/>
              <a:gd name="connsiteY1599" fmla="*/ 895121 h 4312761"/>
              <a:gd name="connsiteX1600" fmla="*/ 658590 w 5484451"/>
              <a:gd name="connsiteY1600" fmla="*/ 805569 h 4312761"/>
              <a:gd name="connsiteX1601" fmla="*/ 645918 w 5484451"/>
              <a:gd name="connsiteY1601" fmla="*/ 794468 h 4312761"/>
              <a:gd name="connsiteX1602" fmla="*/ 617895 w 5484451"/>
              <a:gd name="connsiteY1602" fmla="*/ 774657 h 4312761"/>
              <a:gd name="connsiteX1603" fmla="*/ 681978 w 5484451"/>
              <a:gd name="connsiteY1603" fmla="*/ 800223 h 4312761"/>
              <a:gd name="connsiteX1604" fmla="*/ 743357 w 5484451"/>
              <a:gd name="connsiteY1604" fmla="*/ 813703 h 4312761"/>
              <a:gd name="connsiteX1605" fmla="*/ 679762 w 5484451"/>
              <a:gd name="connsiteY1605" fmla="*/ 777379 h 4312761"/>
              <a:gd name="connsiteX1606" fmla="*/ 623476 w 5484451"/>
              <a:gd name="connsiteY1606" fmla="*/ 744820 h 4312761"/>
              <a:gd name="connsiteX1607" fmla="*/ 602629 w 5484451"/>
              <a:gd name="connsiteY1607" fmla="*/ 732006 h 4312761"/>
              <a:gd name="connsiteX1608" fmla="*/ 637408 w 5484451"/>
              <a:gd name="connsiteY1608" fmla="*/ 749421 h 4312761"/>
              <a:gd name="connsiteX1609" fmla="*/ 749824 w 5484451"/>
              <a:gd name="connsiteY1609" fmla="*/ 811071 h 4312761"/>
              <a:gd name="connsiteX1610" fmla="*/ 753535 w 5484451"/>
              <a:gd name="connsiteY1610" fmla="*/ 813042 h 4312761"/>
              <a:gd name="connsiteX1611" fmla="*/ 738764 w 5484451"/>
              <a:gd name="connsiteY1611" fmla="*/ 795294 h 4312761"/>
              <a:gd name="connsiteX1612" fmla="*/ 754329 w 5484451"/>
              <a:gd name="connsiteY1612" fmla="*/ 802827 h 4312761"/>
              <a:gd name="connsiteX1613" fmla="*/ 822369 w 5484451"/>
              <a:gd name="connsiteY1613" fmla="*/ 841941 h 4312761"/>
              <a:gd name="connsiteX1614" fmla="*/ 780034 w 5484451"/>
              <a:gd name="connsiteY1614" fmla="*/ 806116 h 4312761"/>
              <a:gd name="connsiteX1615" fmla="*/ 778174 w 5484451"/>
              <a:gd name="connsiteY1615" fmla="*/ 804656 h 4312761"/>
              <a:gd name="connsiteX1616" fmla="*/ 802831 w 5484451"/>
              <a:gd name="connsiteY1616" fmla="*/ 811565 h 4312761"/>
              <a:gd name="connsiteX1617" fmla="*/ 793391 w 5484451"/>
              <a:gd name="connsiteY1617" fmla="*/ 806565 h 4312761"/>
              <a:gd name="connsiteX1618" fmla="*/ 768336 w 5484451"/>
              <a:gd name="connsiteY1618" fmla="*/ 796539 h 4312761"/>
              <a:gd name="connsiteX1619" fmla="*/ 764945 w 5484451"/>
              <a:gd name="connsiteY1619" fmla="*/ 791499 h 4312761"/>
              <a:gd name="connsiteX1620" fmla="*/ 757248 w 5484451"/>
              <a:gd name="connsiteY1620" fmla="*/ 787419 h 4312761"/>
              <a:gd name="connsiteX1621" fmla="*/ 668650 w 5484451"/>
              <a:gd name="connsiteY1621" fmla="*/ 742117 h 4312761"/>
              <a:gd name="connsiteX1622" fmla="*/ 654820 w 5484451"/>
              <a:gd name="connsiteY1622" fmla="*/ 733452 h 4312761"/>
              <a:gd name="connsiteX1623" fmla="*/ 733786 w 5484451"/>
              <a:gd name="connsiteY1623" fmla="*/ 761927 h 4312761"/>
              <a:gd name="connsiteX1624" fmla="*/ 739553 w 5484451"/>
              <a:gd name="connsiteY1624" fmla="*/ 764342 h 4312761"/>
              <a:gd name="connsiteX1625" fmla="*/ 717024 w 5484451"/>
              <a:gd name="connsiteY1625" fmla="*/ 748981 h 4312761"/>
              <a:gd name="connsiteX1626" fmla="*/ 653164 w 5484451"/>
              <a:gd name="connsiteY1626" fmla="*/ 702974 h 4312761"/>
              <a:gd name="connsiteX1627" fmla="*/ 646051 w 5484451"/>
              <a:gd name="connsiteY1627" fmla="*/ 697209 h 4312761"/>
              <a:gd name="connsiteX1628" fmla="*/ 646560 w 5484451"/>
              <a:gd name="connsiteY1628" fmla="*/ 697320 h 4312761"/>
              <a:gd name="connsiteX1629" fmla="*/ 691253 w 5484451"/>
              <a:gd name="connsiteY1629" fmla="*/ 712019 h 4312761"/>
              <a:gd name="connsiteX1630" fmla="*/ 666539 w 5484451"/>
              <a:gd name="connsiteY1630" fmla="*/ 699840 h 4312761"/>
              <a:gd name="connsiteX1631" fmla="*/ 645159 w 5484451"/>
              <a:gd name="connsiteY1631" fmla="*/ 692601 h 4312761"/>
              <a:gd name="connsiteX1632" fmla="*/ 635941 w 5484451"/>
              <a:gd name="connsiteY1632" fmla="*/ 689018 h 4312761"/>
              <a:gd name="connsiteX1633" fmla="*/ 609857 w 5484451"/>
              <a:gd name="connsiteY1633" fmla="*/ 667881 h 4312761"/>
              <a:gd name="connsiteX1634" fmla="*/ 611747 w 5484451"/>
              <a:gd name="connsiteY1634" fmla="*/ 665905 h 4312761"/>
              <a:gd name="connsiteX1635" fmla="*/ 608181 w 5484451"/>
              <a:gd name="connsiteY1635" fmla="*/ 664917 h 4312761"/>
              <a:gd name="connsiteX1636" fmla="*/ 601458 w 5484451"/>
              <a:gd name="connsiteY1636" fmla="*/ 661076 h 4312761"/>
              <a:gd name="connsiteX1637" fmla="*/ 581960 w 5484451"/>
              <a:gd name="connsiteY1637" fmla="*/ 645276 h 4312761"/>
              <a:gd name="connsiteX1638" fmla="*/ 590312 w 5484451"/>
              <a:gd name="connsiteY1638" fmla="*/ 648021 h 4312761"/>
              <a:gd name="connsiteX1639" fmla="*/ 594406 w 5484451"/>
              <a:gd name="connsiteY1639" fmla="*/ 647530 h 4312761"/>
              <a:gd name="connsiteX1640" fmla="*/ 590312 w 5484451"/>
              <a:gd name="connsiteY1640" fmla="*/ 648021 h 4312761"/>
              <a:gd name="connsiteX1641" fmla="*/ 592299 w 5484451"/>
              <a:gd name="connsiteY1641" fmla="*/ 641802 h 4312761"/>
              <a:gd name="connsiteX1642" fmla="*/ 614021 w 5484451"/>
              <a:gd name="connsiteY1642" fmla="*/ 655338 h 4312761"/>
              <a:gd name="connsiteX1643" fmla="*/ 593739 w 5484451"/>
              <a:gd name="connsiteY1643" fmla="*/ 637890 h 4312761"/>
              <a:gd name="connsiteX1644" fmla="*/ 607048 w 5484451"/>
              <a:gd name="connsiteY1644" fmla="*/ 641112 h 4312761"/>
              <a:gd name="connsiteX1645" fmla="*/ 612797 w 5484451"/>
              <a:gd name="connsiteY1645" fmla="*/ 642122 h 4312761"/>
              <a:gd name="connsiteX1646" fmla="*/ 680385 w 5484451"/>
              <a:gd name="connsiteY1646" fmla="*/ 692574 h 4312761"/>
              <a:gd name="connsiteX1647" fmla="*/ 756996 w 5484451"/>
              <a:gd name="connsiteY1647" fmla="*/ 743774 h 4312761"/>
              <a:gd name="connsiteX1648" fmla="*/ 772843 w 5484451"/>
              <a:gd name="connsiteY1648" fmla="*/ 750260 h 4312761"/>
              <a:gd name="connsiteX1649" fmla="*/ 778399 w 5484451"/>
              <a:gd name="connsiteY1649" fmla="*/ 752482 h 4312761"/>
              <a:gd name="connsiteX1650" fmla="*/ 774757 w 5484451"/>
              <a:gd name="connsiteY1650" fmla="*/ 750211 h 4312761"/>
              <a:gd name="connsiteX1651" fmla="*/ 757095 w 5484451"/>
              <a:gd name="connsiteY1651" fmla="*/ 735114 h 4312761"/>
              <a:gd name="connsiteX1652" fmla="*/ 753685 w 5484451"/>
              <a:gd name="connsiteY1652" fmla="*/ 725216 h 4312761"/>
              <a:gd name="connsiteX1653" fmla="*/ 708426 w 5484451"/>
              <a:gd name="connsiteY1653" fmla="*/ 691625 h 4312761"/>
              <a:gd name="connsiteX1654" fmla="*/ 704968 w 5484451"/>
              <a:gd name="connsiteY1654" fmla="*/ 678829 h 4312761"/>
              <a:gd name="connsiteX1655" fmla="*/ 702348 w 5484451"/>
              <a:gd name="connsiteY1655" fmla="*/ 676564 h 4312761"/>
              <a:gd name="connsiteX1656" fmla="*/ 699614 w 5484451"/>
              <a:gd name="connsiteY1656" fmla="*/ 675220 h 4312761"/>
              <a:gd name="connsiteX1657" fmla="*/ 696134 w 5484451"/>
              <a:gd name="connsiteY1657" fmla="*/ 671966 h 4312761"/>
              <a:gd name="connsiteX1658" fmla="*/ 696138 w 5484451"/>
              <a:gd name="connsiteY1658" fmla="*/ 670982 h 4312761"/>
              <a:gd name="connsiteX1659" fmla="*/ 694246 w 5484451"/>
              <a:gd name="connsiteY1659" fmla="*/ 670203 h 4312761"/>
              <a:gd name="connsiteX1660" fmla="*/ 696134 w 5484451"/>
              <a:gd name="connsiteY1660" fmla="*/ 671966 h 4312761"/>
              <a:gd name="connsiteX1661" fmla="*/ 696134 w 5484451"/>
              <a:gd name="connsiteY1661" fmla="*/ 673505 h 4312761"/>
              <a:gd name="connsiteX1662" fmla="*/ 686365 w 5484451"/>
              <a:gd name="connsiteY1662" fmla="*/ 659796 h 4312761"/>
              <a:gd name="connsiteX1663" fmla="*/ 703696 w 5484451"/>
              <a:gd name="connsiteY1663" fmla="*/ 670909 h 4312761"/>
              <a:gd name="connsiteX1664" fmla="*/ 713853 w 5484451"/>
              <a:gd name="connsiteY1664" fmla="*/ 680187 h 4312761"/>
              <a:gd name="connsiteX1665" fmla="*/ 725407 w 5484451"/>
              <a:gd name="connsiteY1665" fmla="*/ 675017 h 4312761"/>
              <a:gd name="connsiteX1666" fmla="*/ 740345 w 5484451"/>
              <a:gd name="connsiteY1666" fmla="*/ 668072 h 4312761"/>
              <a:gd name="connsiteX1667" fmla="*/ 755234 w 5484451"/>
              <a:gd name="connsiteY1667" fmla="*/ 670030 h 4312761"/>
              <a:gd name="connsiteX1668" fmla="*/ 710893 w 5484451"/>
              <a:gd name="connsiteY1668" fmla="*/ 638576 h 4312761"/>
              <a:gd name="connsiteX1669" fmla="*/ 724195 w 5484451"/>
              <a:gd name="connsiteY1669" fmla="*/ 642230 h 4312761"/>
              <a:gd name="connsiteX1670" fmla="*/ 699774 w 5484451"/>
              <a:gd name="connsiteY1670" fmla="*/ 623549 h 4312761"/>
              <a:gd name="connsiteX1671" fmla="*/ 683796 w 5484451"/>
              <a:gd name="connsiteY1671" fmla="*/ 615534 h 4312761"/>
              <a:gd name="connsiteX1672" fmla="*/ 534439 w 5484451"/>
              <a:gd name="connsiteY1672" fmla="*/ 537726 h 4312761"/>
              <a:gd name="connsiteX1673" fmla="*/ 549247 w 5484451"/>
              <a:gd name="connsiteY1673" fmla="*/ 543225 h 4312761"/>
              <a:gd name="connsiteX1674" fmla="*/ 596347 w 5484451"/>
              <a:gd name="connsiteY1674" fmla="*/ 553144 h 4312761"/>
              <a:gd name="connsiteX1675" fmla="*/ 632828 w 5484451"/>
              <a:gd name="connsiteY1675" fmla="*/ 559605 h 4312761"/>
              <a:gd name="connsiteX1676" fmla="*/ 617997 w 5484451"/>
              <a:gd name="connsiteY1676" fmla="*/ 549206 h 4312761"/>
              <a:gd name="connsiteX1677" fmla="*/ 634883 w 5484451"/>
              <a:gd name="connsiteY1677" fmla="*/ 558601 h 4312761"/>
              <a:gd name="connsiteX1678" fmla="*/ 727392 w 5484451"/>
              <a:gd name="connsiteY1678" fmla="*/ 604866 h 4312761"/>
              <a:gd name="connsiteX1679" fmla="*/ 737999 w 5484451"/>
              <a:gd name="connsiteY1679" fmla="*/ 605756 h 4312761"/>
              <a:gd name="connsiteX1680" fmla="*/ 738384 w 5484451"/>
              <a:gd name="connsiteY1680" fmla="*/ 605949 h 4312761"/>
              <a:gd name="connsiteX1681" fmla="*/ 742954 w 5484451"/>
              <a:gd name="connsiteY1681" fmla="*/ 606172 h 4312761"/>
              <a:gd name="connsiteX1682" fmla="*/ 737999 w 5484451"/>
              <a:gd name="connsiteY1682" fmla="*/ 605756 h 4312761"/>
              <a:gd name="connsiteX1683" fmla="*/ 730507 w 5484451"/>
              <a:gd name="connsiteY1683" fmla="*/ 601984 h 4312761"/>
              <a:gd name="connsiteX1684" fmla="*/ 689943 w 5484451"/>
              <a:gd name="connsiteY1684" fmla="*/ 565824 h 4312761"/>
              <a:gd name="connsiteX1685" fmla="*/ 854015 w 5484451"/>
              <a:gd name="connsiteY1685" fmla="*/ 632499 h 4312761"/>
              <a:gd name="connsiteX1686" fmla="*/ 876830 w 5484451"/>
              <a:gd name="connsiteY1686" fmla="*/ 641224 h 4312761"/>
              <a:gd name="connsiteX1687" fmla="*/ 880391 w 5484451"/>
              <a:gd name="connsiteY1687" fmla="*/ 642030 h 4312761"/>
              <a:gd name="connsiteX1688" fmla="*/ 881201 w 5484451"/>
              <a:gd name="connsiteY1688" fmla="*/ 641910 h 4312761"/>
              <a:gd name="connsiteX1689" fmla="*/ 881770 w 5484451"/>
              <a:gd name="connsiteY1689" fmla="*/ 642339 h 4312761"/>
              <a:gd name="connsiteX1690" fmla="*/ 887739 w 5484451"/>
              <a:gd name="connsiteY1690" fmla="*/ 643682 h 4312761"/>
              <a:gd name="connsiteX1691" fmla="*/ 886998 w 5484451"/>
              <a:gd name="connsiteY1691" fmla="*/ 641673 h 4312761"/>
              <a:gd name="connsiteX1692" fmla="*/ 871140 w 5484451"/>
              <a:gd name="connsiteY1692" fmla="*/ 634910 h 4312761"/>
              <a:gd name="connsiteX1693" fmla="*/ 875378 w 5484451"/>
              <a:gd name="connsiteY1693" fmla="*/ 630033 h 4312761"/>
              <a:gd name="connsiteX1694" fmla="*/ 879335 w 5484451"/>
              <a:gd name="connsiteY1694" fmla="*/ 631062 h 4312761"/>
              <a:gd name="connsiteX1695" fmla="*/ 867180 w 5484451"/>
              <a:gd name="connsiteY1695" fmla="*/ 620655 h 4312761"/>
              <a:gd name="connsiteX1696" fmla="*/ 856757 w 5484451"/>
              <a:gd name="connsiteY1696" fmla="*/ 610307 h 4312761"/>
              <a:gd name="connsiteX1697" fmla="*/ 869723 w 5484451"/>
              <a:gd name="connsiteY1697" fmla="*/ 613253 h 4312761"/>
              <a:gd name="connsiteX1698" fmla="*/ 883683 w 5484451"/>
              <a:gd name="connsiteY1698" fmla="*/ 618884 h 4312761"/>
              <a:gd name="connsiteX1699" fmla="*/ 899163 w 5484451"/>
              <a:gd name="connsiteY1699" fmla="*/ 625128 h 4312761"/>
              <a:gd name="connsiteX1700" fmla="*/ 929930 w 5484451"/>
              <a:gd name="connsiteY1700" fmla="*/ 637536 h 4312761"/>
              <a:gd name="connsiteX1701" fmla="*/ 933733 w 5484451"/>
              <a:gd name="connsiteY1701" fmla="*/ 638939 h 4312761"/>
              <a:gd name="connsiteX1702" fmla="*/ 944749 w 5484451"/>
              <a:gd name="connsiteY1702" fmla="*/ 642333 h 4312761"/>
              <a:gd name="connsiteX1703" fmla="*/ 899689 w 5484451"/>
              <a:gd name="connsiteY1703" fmla="*/ 623730 h 4312761"/>
              <a:gd name="connsiteX1704" fmla="*/ 922253 w 5484451"/>
              <a:gd name="connsiteY1704" fmla="*/ 630492 h 4312761"/>
              <a:gd name="connsiteX1705" fmla="*/ 917819 w 5484451"/>
              <a:gd name="connsiteY1705" fmla="*/ 628858 h 4312761"/>
              <a:gd name="connsiteX1706" fmla="*/ 914249 w 5484451"/>
              <a:gd name="connsiteY1706" fmla="*/ 625570 h 4312761"/>
              <a:gd name="connsiteX1707" fmla="*/ 911922 w 5484451"/>
              <a:gd name="connsiteY1707" fmla="*/ 621864 h 4312761"/>
              <a:gd name="connsiteX1708" fmla="*/ 883058 w 5484451"/>
              <a:gd name="connsiteY1708" fmla="*/ 608351 h 4312761"/>
              <a:gd name="connsiteX1709" fmla="*/ 846051 w 5484451"/>
              <a:gd name="connsiteY1709" fmla="*/ 591535 h 4312761"/>
              <a:gd name="connsiteX1710" fmla="*/ 824013 w 5484451"/>
              <a:gd name="connsiteY1710" fmla="*/ 580486 h 4312761"/>
              <a:gd name="connsiteX1711" fmla="*/ 826769 w 5484451"/>
              <a:gd name="connsiteY1711" fmla="*/ 582600 h 4312761"/>
              <a:gd name="connsiteX1712" fmla="*/ 842026 w 5484451"/>
              <a:gd name="connsiteY1712" fmla="*/ 593942 h 4312761"/>
              <a:gd name="connsiteX1713" fmla="*/ 874375 w 5484451"/>
              <a:gd name="connsiteY1713" fmla="*/ 612866 h 4312761"/>
              <a:gd name="connsiteX1714" fmla="*/ 845705 w 5484451"/>
              <a:gd name="connsiteY1714" fmla="*/ 602341 h 4312761"/>
              <a:gd name="connsiteX1715" fmla="*/ 842495 w 5484451"/>
              <a:gd name="connsiteY1715" fmla="*/ 599797 h 4312761"/>
              <a:gd name="connsiteX1716" fmla="*/ 819833 w 5484451"/>
              <a:gd name="connsiteY1716" fmla="*/ 583257 h 4312761"/>
              <a:gd name="connsiteX1717" fmla="*/ 795997 w 5484451"/>
              <a:gd name="connsiteY1717" fmla="*/ 565289 h 4312761"/>
              <a:gd name="connsiteX1718" fmla="*/ 792369 w 5484451"/>
              <a:gd name="connsiteY1718" fmla="*/ 561972 h 4312761"/>
              <a:gd name="connsiteX1719" fmla="*/ 789663 w 5484451"/>
              <a:gd name="connsiteY1719" fmla="*/ 561276 h 4312761"/>
              <a:gd name="connsiteX1720" fmla="*/ 778272 w 5484451"/>
              <a:gd name="connsiteY1720" fmla="*/ 551952 h 4312761"/>
              <a:gd name="connsiteX1721" fmla="*/ 823318 w 5484451"/>
              <a:gd name="connsiteY1721" fmla="*/ 567016 h 4312761"/>
              <a:gd name="connsiteX1722" fmla="*/ 838297 w 5484451"/>
              <a:gd name="connsiteY1722" fmla="*/ 571987 h 4312761"/>
              <a:gd name="connsiteX1723" fmla="*/ 846103 w 5484451"/>
              <a:gd name="connsiteY1723" fmla="*/ 572331 h 4312761"/>
              <a:gd name="connsiteX1724" fmla="*/ 856609 w 5484451"/>
              <a:gd name="connsiteY1724" fmla="*/ 578060 h 4312761"/>
              <a:gd name="connsiteX1725" fmla="*/ 882565 w 5484451"/>
              <a:gd name="connsiteY1725" fmla="*/ 586672 h 4312761"/>
              <a:gd name="connsiteX1726" fmla="*/ 915366 w 5484451"/>
              <a:gd name="connsiteY1726" fmla="*/ 597047 h 4312761"/>
              <a:gd name="connsiteX1727" fmla="*/ 916862 w 5484451"/>
              <a:gd name="connsiteY1727" fmla="*/ 595654 h 4312761"/>
              <a:gd name="connsiteX1728" fmla="*/ 922627 w 5484451"/>
              <a:gd name="connsiteY1728" fmla="*/ 592951 h 4312761"/>
              <a:gd name="connsiteX1729" fmla="*/ 923226 w 5484451"/>
              <a:gd name="connsiteY1729" fmla="*/ 592707 h 4312761"/>
              <a:gd name="connsiteX1730" fmla="*/ 915504 w 5484451"/>
              <a:gd name="connsiteY1730" fmla="*/ 590089 h 4312761"/>
              <a:gd name="connsiteX1731" fmla="*/ 895895 w 5484451"/>
              <a:gd name="connsiteY1731" fmla="*/ 583698 h 4312761"/>
              <a:gd name="connsiteX1732" fmla="*/ 749635 w 5484451"/>
              <a:gd name="connsiteY1732" fmla="*/ 535336 h 4312761"/>
              <a:gd name="connsiteX1733" fmla="*/ 726498 w 5484451"/>
              <a:gd name="connsiteY1733" fmla="*/ 522975 h 4312761"/>
              <a:gd name="connsiteX1734" fmla="*/ 734306 w 5484451"/>
              <a:gd name="connsiteY1734" fmla="*/ 525174 h 4312761"/>
              <a:gd name="connsiteX1735" fmla="*/ 744301 w 5484451"/>
              <a:gd name="connsiteY1735" fmla="*/ 531570 h 4312761"/>
              <a:gd name="connsiteX1736" fmla="*/ 753174 w 5484451"/>
              <a:gd name="connsiteY1736" fmla="*/ 535723 h 4312761"/>
              <a:gd name="connsiteX1737" fmla="*/ 752342 w 5484451"/>
              <a:gd name="connsiteY1737" fmla="*/ 531246 h 4312761"/>
              <a:gd name="connsiteX1738" fmla="*/ 755074 w 5484451"/>
              <a:gd name="connsiteY1738" fmla="*/ 532234 h 4312761"/>
              <a:gd name="connsiteX1739" fmla="*/ 782838 w 5484451"/>
              <a:gd name="connsiteY1739" fmla="*/ 536277 h 4312761"/>
              <a:gd name="connsiteX1740" fmla="*/ 744355 w 5484451"/>
              <a:gd name="connsiteY1740" fmla="*/ 523292 h 4312761"/>
              <a:gd name="connsiteX1741" fmla="*/ 741968 w 5484451"/>
              <a:gd name="connsiteY1741" fmla="*/ 522404 h 4312761"/>
              <a:gd name="connsiteX1742" fmla="*/ 741683 w 5484451"/>
              <a:gd name="connsiteY1742" fmla="*/ 522166 h 4312761"/>
              <a:gd name="connsiteX1743" fmla="*/ 734718 w 5484451"/>
              <a:gd name="connsiteY1743" fmla="*/ 517504 h 4312761"/>
              <a:gd name="connsiteX1744" fmla="*/ 790102 w 5484451"/>
              <a:gd name="connsiteY1744" fmla="*/ 533568 h 4312761"/>
              <a:gd name="connsiteX1745" fmla="*/ 875889 w 5484451"/>
              <a:gd name="connsiteY1745" fmla="*/ 560734 h 4312761"/>
              <a:gd name="connsiteX1746" fmla="*/ 886148 w 5484451"/>
              <a:gd name="connsiteY1746" fmla="*/ 564827 h 4312761"/>
              <a:gd name="connsiteX1747" fmla="*/ 875657 w 5484451"/>
              <a:gd name="connsiteY1747" fmla="*/ 558308 h 4312761"/>
              <a:gd name="connsiteX1748" fmla="*/ 722692 w 5484451"/>
              <a:gd name="connsiteY1748" fmla="*/ 502981 h 4312761"/>
              <a:gd name="connsiteX1749" fmla="*/ 889511 w 5484451"/>
              <a:gd name="connsiteY1749" fmla="*/ 556656 h 4312761"/>
              <a:gd name="connsiteX1750" fmla="*/ 903077 w 5484451"/>
              <a:gd name="connsiteY1750" fmla="*/ 560400 h 4312761"/>
              <a:gd name="connsiteX1751" fmla="*/ 905016 w 5484451"/>
              <a:gd name="connsiteY1751" fmla="*/ 560533 h 4312761"/>
              <a:gd name="connsiteX1752" fmla="*/ 904365 w 5484451"/>
              <a:gd name="connsiteY1752" fmla="*/ 560100 h 4312761"/>
              <a:gd name="connsiteX1753" fmla="*/ 901421 w 5484451"/>
              <a:gd name="connsiteY1753" fmla="*/ 558070 h 4312761"/>
              <a:gd name="connsiteX1754" fmla="*/ 909233 w 5484451"/>
              <a:gd name="connsiteY1754" fmla="*/ 560820 h 4312761"/>
              <a:gd name="connsiteX1755" fmla="*/ 910327 w 5484451"/>
              <a:gd name="connsiteY1755" fmla="*/ 560894 h 4312761"/>
              <a:gd name="connsiteX1756" fmla="*/ 913264 w 5484451"/>
              <a:gd name="connsiteY1756" fmla="*/ 558722 h 4312761"/>
              <a:gd name="connsiteX1757" fmla="*/ 888781 w 5484451"/>
              <a:gd name="connsiteY1757" fmla="*/ 548971 h 4312761"/>
              <a:gd name="connsiteX1758" fmla="*/ 814970 w 5484451"/>
              <a:gd name="connsiteY1758" fmla="*/ 522624 h 4312761"/>
              <a:gd name="connsiteX1759" fmla="*/ 878825 w 5484451"/>
              <a:gd name="connsiteY1759" fmla="*/ 542187 h 4312761"/>
              <a:gd name="connsiteX1760" fmla="*/ 928171 w 5484451"/>
              <a:gd name="connsiteY1760" fmla="*/ 558547 h 4312761"/>
              <a:gd name="connsiteX1761" fmla="*/ 924368 w 5484451"/>
              <a:gd name="connsiteY1761" fmla="*/ 556704 h 4312761"/>
              <a:gd name="connsiteX1762" fmla="*/ 944802 w 5484451"/>
              <a:gd name="connsiteY1762" fmla="*/ 561809 h 4312761"/>
              <a:gd name="connsiteX1763" fmla="*/ 910649 w 5484451"/>
              <a:gd name="connsiteY1763" fmla="*/ 541187 h 4312761"/>
              <a:gd name="connsiteX1764" fmla="*/ 910133 w 5484451"/>
              <a:gd name="connsiteY1764" fmla="*/ 539887 h 4312761"/>
              <a:gd name="connsiteX1765" fmla="*/ 910376 w 5484451"/>
              <a:gd name="connsiteY1765" fmla="*/ 538985 h 4312761"/>
              <a:gd name="connsiteX1766" fmla="*/ 910021 w 5484451"/>
              <a:gd name="connsiteY1766" fmla="*/ 538840 h 4312761"/>
              <a:gd name="connsiteX1767" fmla="*/ 908728 w 5484451"/>
              <a:gd name="connsiteY1767" fmla="*/ 537377 h 4312761"/>
              <a:gd name="connsiteX1768" fmla="*/ 907343 w 5484451"/>
              <a:gd name="connsiteY1768" fmla="*/ 533813 h 4312761"/>
              <a:gd name="connsiteX1769" fmla="*/ 911362 w 5484451"/>
              <a:gd name="connsiteY1769" fmla="*/ 535322 h 4312761"/>
              <a:gd name="connsiteX1770" fmla="*/ 913977 w 5484451"/>
              <a:gd name="connsiteY1770" fmla="*/ 525645 h 4312761"/>
              <a:gd name="connsiteX1771" fmla="*/ 920331 w 5484451"/>
              <a:gd name="connsiteY1771" fmla="*/ 517632 h 4312761"/>
              <a:gd name="connsiteX1772" fmla="*/ 830987 w 5484451"/>
              <a:gd name="connsiteY1772" fmla="*/ 478825 h 4312761"/>
              <a:gd name="connsiteX1773" fmla="*/ 818839 w 5484451"/>
              <a:gd name="connsiteY1773" fmla="*/ 454674 h 4312761"/>
              <a:gd name="connsiteX1774" fmla="*/ 735993 w 5484451"/>
              <a:gd name="connsiteY1774" fmla="*/ 404091 h 4312761"/>
              <a:gd name="connsiteX1775" fmla="*/ 727313 w 5484451"/>
              <a:gd name="connsiteY1775" fmla="*/ 399751 h 4312761"/>
              <a:gd name="connsiteX1776" fmla="*/ 707347 w 5484451"/>
              <a:gd name="connsiteY1776" fmla="*/ 380646 h 4312761"/>
              <a:gd name="connsiteX1777" fmla="*/ 703258 w 5484451"/>
              <a:gd name="connsiteY1777" fmla="*/ 370284 h 4312761"/>
              <a:gd name="connsiteX1778" fmla="*/ 735029 w 5484451"/>
              <a:gd name="connsiteY1778" fmla="*/ 382821 h 4312761"/>
              <a:gd name="connsiteX1779" fmla="*/ 742081 w 5484451"/>
              <a:gd name="connsiteY1779" fmla="*/ 387130 h 4312761"/>
              <a:gd name="connsiteX1780" fmla="*/ 753900 w 5484451"/>
              <a:gd name="connsiteY1780" fmla="*/ 391915 h 4312761"/>
              <a:gd name="connsiteX1781" fmla="*/ 755034 w 5484451"/>
              <a:gd name="connsiteY1781" fmla="*/ 390700 h 4312761"/>
              <a:gd name="connsiteX1782" fmla="*/ 794099 w 5484451"/>
              <a:gd name="connsiteY1782" fmla="*/ 405754 h 4312761"/>
              <a:gd name="connsiteX1783" fmla="*/ 852187 w 5484451"/>
              <a:gd name="connsiteY1783" fmla="*/ 436505 h 4312761"/>
              <a:gd name="connsiteX1784" fmla="*/ 932756 w 5484451"/>
              <a:gd name="connsiteY1784" fmla="*/ 457924 h 4312761"/>
              <a:gd name="connsiteX1785" fmla="*/ 860715 w 5484451"/>
              <a:gd name="connsiteY1785" fmla="*/ 417246 h 4312761"/>
              <a:gd name="connsiteX1786" fmla="*/ 852562 w 5484451"/>
              <a:gd name="connsiteY1786" fmla="*/ 412281 h 4312761"/>
              <a:gd name="connsiteX1787" fmla="*/ 859784 w 5484451"/>
              <a:gd name="connsiteY1787" fmla="*/ 408887 h 4312761"/>
              <a:gd name="connsiteX1788" fmla="*/ 853030 w 5484451"/>
              <a:gd name="connsiteY1788" fmla="*/ 407297 h 4312761"/>
              <a:gd name="connsiteX1789" fmla="*/ 842562 w 5484451"/>
              <a:gd name="connsiteY1789" fmla="*/ 399383 h 4312761"/>
              <a:gd name="connsiteX1790" fmla="*/ 841785 w 5484451"/>
              <a:gd name="connsiteY1790" fmla="*/ 396574 h 4312761"/>
              <a:gd name="connsiteX1791" fmla="*/ 841958 w 5484451"/>
              <a:gd name="connsiteY1791" fmla="*/ 390058 h 4312761"/>
              <a:gd name="connsiteX1792" fmla="*/ 821116 w 5484451"/>
              <a:gd name="connsiteY1792" fmla="*/ 377806 h 4312761"/>
              <a:gd name="connsiteX1793" fmla="*/ 819336 w 5484451"/>
              <a:gd name="connsiteY1793" fmla="*/ 374882 h 4312761"/>
              <a:gd name="connsiteX1794" fmla="*/ 833657 w 5484451"/>
              <a:gd name="connsiteY1794" fmla="*/ 380724 h 4312761"/>
              <a:gd name="connsiteX1795" fmla="*/ 834571 w 5484451"/>
              <a:gd name="connsiteY1795" fmla="*/ 381374 h 4312761"/>
              <a:gd name="connsiteX1796" fmla="*/ 834506 w 5484451"/>
              <a:gd name="connsiteY1796" fmla="*/ 381180 h 4312761"/>
              <a:gd name="connsiteX1797" fmla="*/ 838505 w 5484451"/>
              <a:gd name="connsiteY1797" fmla="*/ 382471 h 4312761"/>
              <a:gd name="connsiteX1798" fmla="*/ 843918 w 5484451"/>
              <a:gd name="connsiteY1798" fmla="*/ 388026 h 4312761"/>
              <a:gd name="connsiteX1799" fmla="*/ 853393 w 5484451"/>
              <a:gd name="connsiteY1799" fmla="*/ 394773 h 4312761"/>
              <a:gd name="connsiteX1800" fmla="*/ 860749 w 5484451"/>
              <a:gd name="connsiteY1800" fmla="*/ 399584 h 4312761"/>
              <a:gd name="connsiteX1801" fmla="*/ 892615 w 5484451"/>
              <a:gd name="connsiteY1801" fmla="*/ 417299 h 4312761"/>
              <a:gd name="connsiteX1802" fmla="*/ 921535 w 5484451"/>
              <a:gd name="connsiteY1802" fmla="*/ 433624 h 4312761"/>
              <a:gd name="connsiteX1803" fmla="*/ 933904 w 5484451"/>
              <a:gd name="connsiteY1803" fmla="*/ 438901 h 4312761"/>
              <a:gd name="connsiteX1804" fmla="*/ 966034 w 5484451"/>
              <a:gd name="connsiteY1804" fmla="*/ 448478 h 4312761"/>
              <a:gd name="connsiteX1805" fmla="*/ 976920 w 5484451"/>
              <a:gd name="connsiteY1805" fmla="*/ 452898 h 4312761"/>
              <a:gd name="connsiteX1806" fmla="*/ 975852 w 5484451"/>
              <a:gd name="connsiteY1806" fmla="*/ 448044 h 4312761"/>
              <a:gd name="connsiteX1807" fmla="*/ 975961 w 5484451"/>
              <a:gd name="connsiteY1807" fmla="*/ 444581 h 4312761"/>
              <a:gd name="connsiteX1808" fmla="*/ 941154 w 5484451"/>
              <a:gd name="connsiteY1808" fmla="*/ 421963 h 4312761"/>
              <a:gd name="connsiteX1809" fmla="*/ 908878 w 5484451"/>
              <a:gd name="connsiteY1809" fmla="*/ 397018 h 4312761"/>
              <a:gd name="connsiteX1810" fmla="*/ 918085 w 5484451"/>
              <a:gd name="connsiteY1810" fmla="*/ 399056 h 4312761"/>
              <a:gd name="connsiteX1811" fmla="*/ 904286 w 5484451"/>
              <a:gd name="connsiteY1811" fmla="*/ 382474 h 4312761"/>
              <a:gd name="connsiteX1812" fmla="*/ 891481 w 5484451"/>
              <a:gd name="connsiteY1812" fmla="*/ 373836 h 4312761"/>
              <a:gd name="connsiteX1813" fmla="*/ 864548 w 5484451"/>
              <a:gd name="connsiteY1813" fmla="*/ 359077 h 4312761"/>
              <a:gd name="connsiteX1814" fmla="*/ 861937 w 5484451"/>
              <a:gd name="connsiteY1814" fmla="*/ 357634 h 4312761"/>
              <a:gd name="connsiteX1815" fmla="*/ 844445 w 5484451"/>
              <a:gd name="connsiteY1815" fmla="*/ 347961 h 4312761"/>
              <a:gd name="connsiteX1816" fmla="*/ 862392 w 5484451"/>
              <a:gd name="connsiteY1816" fmla="*/ 353954 h 4312761"/>
              <a:gd name="connsiteX1817" fmla="*/ 840498 w 5484451"/>
              <a:gd name="connsiteY1817" fmla="*/ 335782 h 4312761"/>
              <a:gd name="connsiteX1818" fmla="*/ 819342 w 5484451"/>
              <a:gd name="connsiteY1818" fmla="*/ 322669 h 4312761"/>
              <a:gd name="connsiteX1819" fmla="*/ 816025 w 5484451"/>
              <a:gd name="connsiteY1819" fmla="*/ 316215 h 4312761"/>
              <a:gd name="connsiteX1820" fmla="*/ 797674 w 5484451"/>
              <a:gd name="connsiteY1820" fmla="*/ 284501 h 4312761"/>
              <a:gd name="connsiteX1821" fmla="*/ 796487 w 5484451"/>
              <a:gd name="connsiteY1821" fmla="*/ 282522 h 4312761"/>
              <a:gd name="connsiteX1822" fmla="*/ 798495 w 5484451"/>
              <a:gd name="connsiteY1822" fmla="*/ 281883 h 4312761"/>
              <a:gd name="connsiteX1823" fmla="*/ 810094 w 5484451"/>
              <a:gd name="connsiteY1823" fmla="*/ 277302 h 4312761"/>
              <a:gd name="connsiteX1824" fmla="*/ 808038 w 5484451"/>
              <a:gd name="connsiteY1824" fmla="*/ 276605 h 4312761"/>
              <a:gd name="connsiteX1825" fmla="*/ 798820 w 5484451"/>
              <a:gd name="connsiteY1825" fmla="*/ 273022 h 4312761"/>
              <a:gd name="connsiteX1826" fmla="*/ 772736 w 5484451"/>
              <a:gd name="connsiteY1826" fmla="*/ 251886 h 4312761"/>
              <a:gd name="connsiteX1827" fmla="*/ 774626 w 5484451"/>
              <a:gd name="connsiteY1827" fmla="*/ 249910 h 4312761"/>
              <a:gd name="connsiteX1828" fmla="*/ 771061 w 5484451"/>
              <a:gd name="connsiteY1828" fmla="*/ 248924 h 4312761"/>
              <a:gd name="connsiteX1829" fmla="*/ 764336 w 5484451"/>
              <a:gd name="connsiteY1829" fmla="*/ 245078 h 4312761"/>
              <a:gd name="connsiteX1830" fmla="*/ 744840 w 5484451"/>
              <a:gd name="connsiteY1830" fmla="*/ 229280 h 4312761"/>
              <a:gd name="connsiteX1831" fmla="*/ 753192 w 5484451"/>
              <a:gd name="connsiteY1831" fmla="*/ 232026 h 4312761"/>
              <a:gd name="connsiteX1832" fmla="*/ 757283 w 5484451"/>
              <a:gd name="connsiteY1832" fmla="*/ 231537 h 4312761"/>
              <a:gd name="connsiteX1833" fmla="*/ 753192 w 5484451"/>
              <a:gd name="connsiteY1833" fmla="*/ 232026 h 4312761"/>
              <a:gd name="connsiteX1834" fmla="*/ 755175 w 5484451"/>
              <a:gd name="connsiteY1834" fmla="*/ 225804 h 4312761"/>
              <a:gd name="connsiteX1835" fmla="*/ 776899 w 5484451"/>
              <a:gd name="connsiteY1835" fmla="*/ 239342 h 4312761"/>
              <a:gd name="connsiteX1836" fmla="*/ 756619 w 5484451"/>
              <a:gd name="connsiteY1836" fmla="*/ 221895 h 4312761"/>
              <a:gd name="connsiteX1837" fmla="*/ 769927 w 5484451"/>
              <a:gd name="connsiteY1837" fmla="*/ 225118 h 4312761"/>
              <a:gd name="connsiteX1838" fmla="*/ 775675 w 5484451"/>
              <a:gd name="connsiteY1838" fmla="*/ 226127 h 4312761"/>
              <a:gd name="connsiteX1839" fmla="*/ 843264 w 5484451"/>
              <a:gd name="connsiteY1839" fmla="*/ 276581 h 4312761"/>
              <a:gd name="connsiteX1840" fmla="*/ 886110 w 5484451"/>
              <a:gd name="connsiteY1840" fmla="*/ 305214 h 4312761"/>
              <a:gd name="connsiteX1841" fmla="*/ 887724 w 5484451"/>
              <a:gd name="connsiteY1841" fmla="*/ 305508 h 4312761"/>
              <a:gd name="connsiteX1842" fmla="*/ 899082 w 5484451"/>
              <a:gd name="connsiteY1842" fmla="*/ 304376 h 4312761"/>
              <a:gd name="connsiteX1843" fmla="*/ 908260 w 5484451"/>
              <a:gd name="connsiteY1843" fmla="*/ 303476 h 4312761"/>
              <a:gd name="connsiteX1844" fmla="*/ 893814 w 5484451"/>
              <a:gd name="connsiteY1844" fmla="*/ 293482 h 4312761"/>
              <a:gd name="connsiteX1845" fmla="*/ 871301 w 5484451"/>
              <a:gd name="connsiteY1845" fmla="*/ 275626 h 4312761"/>
              <a:gd name="connsiteX1846" fmla="*/ 867845 w 5484451"/>
              <a:gd name="connsiteY1846" fmla="*/ 262833 h 4312761"/>
              <a:gd name="connsiteX1847" fmla="*/ 865226 w 5484451"/>
              <a:gd name="connsiteY1847" fmla="*/ 260572 h 4312761"/>
              <a:gd name="connsiteX1848" fmla="*/ 862491 w 5484451"/>
              <a:gd name="connsiteY1848" fmla="*/ 259225 h 4312761"/>
              <a:gd name="connsiteX1849" fmla="*/ 859015 w 5484451"/>
              <a:gd name="connsiteY1849" fmla="*/ 255975 h 4312761"/>
              <a:gd name="connsiteX1850" fmla="*/ 859016 w 5484451"/>
              <a:gd name="connsiteY1850" fmla="*/ 254987 h 4312761"/>
              <a:gd name="connsiteX1851" fmla="*/ 857122 w 5484451"/>
              <a:gd name="connsiteY1851" fmla="*/ 254205 h 4312761"/>
              <a:gd name="connsiteX1852" fmla="*/ 859015 w 5484451"/>
              <a:gd name="connsiteY1852" fmla="*/ 255975 h 4312761"/>
              <a:gd name="connsiteX1853" fmla="*/ 859013 w 5484451"/>
              <a:gd name="connsiteY1853" fmla="*/ 257512 h 4312761"/>
              <a:gd name="connsiteX1854" fmla="*/ 849244 w 5484451"/>
              <a:gd name="connsiteY1854" fmla="*/ 243803 h 4312761"/>
              <a:gd name="connsiteX1855" fmla="*/ 896711 w 5484451"/>
              <a:gd name="connsiteY1855" fmla="*/ 277882 h 4312761"/>
              <a:gd name="connsiteX1856" fmla="*/ 908447 w 5484451"/>
              <a:gd name="connsiteY1856" fmla="*/ 277590 h 4312761"/>
              <a:gd name="connsiteX1857" fmla="*/ 954665 w 5484451"/>
              <a:gd name="connsiteY1857" fmla="*/ 302735 h 4312761"/>
              <a:gd name="connsiteX1858" fmla="*/ 1017649 w 5484451"/>
              <a:gd name="connsiteY1858" fmla="*/ 346504 h 4312761"/>
              <a:gd name="connsiteX1859" fmla="*/ 1012623 w 5484451"/>
              <a:gd name="connsiteY1859" fmla="*/ 327587 h 4312761"/>
              <a:gd name="connsiteX1860" fmla="*/ 986695 w 5484451"/>
              <a:gd name="connsiteY1860" fmla="*/ 307641 h 4312761"/>
              <a:gd name="connsiteX1861" fmla="*/ 993029 w 5484451"/>
              <a:gd name="connsiteY1861" fmla="*/ 310542 h 4312761"/>
              <a:gd name="connsiteX1862" fmla="*/ 983392 w 5484451"/>
              <a:gd name="connsiteY1862" fmla="*/ 302654 h 4312761"/>
              <a:gd name="connsiteX1863" fmla="*/ 962535 w 5484451"/>
              <a:gd name="connsiteY1863" fmla="*/ 283688 h 4312761"/>
              <a:gd name="connsiteX1864" fmla="*/ 944600 w 5484451"/>
              <a:gd name="connsiteY1864" fmla="*/ 270012 h 4312761"/>
              <a:gd name="connsiteX1865" fmla="*/ 929465 w 5484451"/>
              <a:gd name="connsiteY1865" fmla="*/ 258665 h 4312761"/>
              <a:gd name="connsiteX1866" fmla="*/ 831124 w 5484451"/>
              <a:gd name="connsiteY1866" fmla="*/ 183435 h 4312761"/>
              <a:gd name="connsiteX1867" fmla="*/ 824575 w 5484451"/>
              <a:gd name="connsiteY1867" fmla="*/ 178413 h 4312761"/>
              <a:gd name="connsiteX1868" fmla="*/ 833217 w 5484451"/>
              <a:gd name="connsiteY1868" fmla="*/ 179524 h 4312761"/>
              <a:gd name="connsiteX1869" fmla="*/ 836244 w 5484451"/>
              <a:gd name="connsiteY1869" fmla="*/ 179616 h 4312761"/>
              <a:gd name="connsiteX1870" fmla="*/ 844473 w 5484451"/>
              <a:gd name="connsiteY1870" fmla="*/ 185504 h 4312761"/>
              <a:gd name="connsiteX1871" fmla="*/ 841313 w 5484451"/>
              <a:gd name="connsiteY1871" fmla="*/ 174931 h 4312761"/>
              <a:gd name="connsiteX1872" fmla="*/ 889272 w 5484451"/>
              <a:gd name="connsiteY1872" fmla="*/ 201796 h 4312761"/>
              <a:gd name="connsiteX1873" fmla="*/ 935730 w 5484451"/>
              <a:gd name="connsiteY1873" fmla="*/ 228172 h 4312761"/>
              <a:gd name="connsiteX1874" fmla="*/ 935750 w 5484451"/>
              <a:gd name="connsiteY1874" fmla="*/ 228177 h 4312761"/>
              <a:gd name="connsiteX1875" fmla="*/ 935779 w 5484451"/>
              <a:gd name="connsiteY1875" fmla="*/ 228198 h 4312761"/>
              <a:gd name="connsiteX1876" fmla="*/ 948862 w 5484451"/>
              <a:gd name="connsiteY1876" fmla="*/ 235626 h 4312761"/>
              <a:gd name="connsiteX1877" fmla="*/ 964026 w 5484451"/>
              <a:gd name="connsiteY1877" fmla="*/ 244896 h 4312761"/>
              <a:gd name="connsiteX1878" fmla="*/ 965314 w 5484451"/>
              <a:gd name="connsiteY1878" fmla="*/ 245425 h 4312761"/>
              <a:gd name="connsiteX1879" fmla="*/ 977146 w 5484451"/>
              <a:gd name="connsiteY1879" fmla="*/ 250930 h 4312761"/>
              <a:gd name="connsiteX1880" fmla="*/ 1008681 w 5484451"/>
              <a:gd name="connsiteY1880" fmla="*/ 272025 h 4312761"/>
              <a:gd name="connsiteX1881" fmla="*/ 1014266 w 5484451"/>
              <a:gd name="connsiteY1881" fmla="*/ 275410 h 4312761"/>
              <a:gd name="connsiteX1882" fmla="*/ 1016156 w 5484451"/>
              <a:gd name="connsiteY1882" fmla="*/ 276299 h 4312761"/>
              <a:gd name="connsiteX1883" fmla="*/ 1011193 w 5484451"/>
              <a:gd name="connsiteY1883" fmla="*/ 273169 h 4312761"/>
              <a:gd name="connsiteX1884" fmla="*/ 998917 w 5484451"/>
              <a:gd name="connsiteY1884" fmla="*/ 262003 h 4312761"/>
              <a:gd name="connsiteX1885" fmla="*/ 996080 w 5484451"/>
              <a:gd name="connsiteY1885" fmla="*/ 256466 h 4312761"/>
              <a:gd name="connsiteX1886" fmla="*/ 965646 w 5484451"/>
              <a:gd name="connsiteY1886" fmla="*/ 233447 h 4312761"/>
              <a:gd name="connsiteX1887" fmla="*/ 939953 w 5484451"/>
              <a:gd name="connsiteY1887" fmla="*/ 215382 h 4312761"/>
              <a:gd name="connsiteX1888" fmla="*/ 921455 w 5484451"/>
              <a:gd name="connsiteY1888" fmla="*/ 196441 h 4312761"/>
              <a:gd name="connsiteX1889" fmla="*/ 932772 w 5484451"/>
              <a:gd name="connsiteY1889" fmla="*/ 201870 h 4312761"/>
              <a:gd name="connsiteX1890" fmla="*/ 949778 w 5484451"/>
              <a:gd name="connsiteY1890" fmla="*/ 214223 h 4312761"/>
              <a:gd name="connsiteX1891" fmla="*/ 947328 w 5484451"/>
              <a:gd name="connsiteY1891" fmla="*/ 211102 h 4312761"/>
              <a:gd name="connsiteX1892" fmla="*/ 955358 w 5484451"/>
              <a:gd name="connsiteY1892" fmla="*/ 213391 h 4312761"/>
              <a:gd name="connsiteX1893" fmla="*/ 989842 w 5484451"/>
              <a:gd name="connsiteY1893" fmla="*/ 238825 h 4312761"/>
              <a:gd name="connsiteX1894" fmla="*/ 1006042 w 5484451"/>
              <a:gd name="connsiteY1894" fmla="*/ 242406 h 4312761"/>
              <a:gd name="connsiteX1895" fmla="*/ 1018658 w 5484451"/>
              <a:gd name="connsiteY1895" fmla="*/ 254343 h 4312761"/>
              <a:gd name="connsiteX1896" fmla="*/ 1034491 w 5484451"/>
              <a:gd name="connsiteY1896" fmla="*/ 257844 h 4312761"/>
              <a:gd name="connsiteX1897" fmla="*/ 1071873 w 5484451"/>
              <a:gd name="connsiteY1897" fmla="*/ 281034 h 4312761"/>
              <a:gd name="connsiteX1898" fmla="*/ 1074266 w 5484451"/>
              <a:gd name="connsiteY1898" fmla="*/ 282451 h 4312761"/>
              <a:gd name="connsiteX1899" fmla="*/ 1086980 w 5484451"/>
              <a:gd name="connsiteY1899" fmla="*/ 284577 h 4312761"/>
              <a:gd name="connsiteX1900" fmla="*/ 1059515 w 5484451"/>
              <a:gd name="connsiteY1900" fmla="*/ 265186 h 4312761"/>
              <a:gd name="connsiteX1901" fmla="*/ 1020305 w 5484451"/>
              <a:gd name="connsiteY1901" fmla="*/ 239789 h 4312761"/>
              <a:gd name="connsiteX1902" fmla="*/ 987930 w 5484451"/>
              <a:gd name="connsiteY1902" fmla="*/ 215725 h 4312761"/>
              <a:gd name="connsiteX1903" fmla="*/ 979943 w 5484451"/>
              <a:gd name="connsiteY1903" fmla="*/ 209314 h 4312761"/>
              <a:gd name="connsiteX1904" fmla="*/ 981918 w 5484451"/>
              <a:gd name="connsiteY1904" fmla="*/ 210011 h 4312761"/>
              <a:gd name="connsiteX1905" fmla="*/ 998315 w 5484451"/>
              <a:gd name="connsiteY1905" fmla="*/ 215712 h 4312761"/>
              <a:gd name="connsiteX1906" fmla="*/ 1019108 w 5484451"/>
              <a:gd name="connsiteY1906" fmla="*/ 230381 h 4312761"/>
              <a:gd name="connsiteX1907" fmla="*/ 1043775 w 5484451"/>
              <a:gd name="connsiteY1907" fmla="*/ 239210 h 4312761"/>
              <a:gd name="connsiteX1908" fmla="*/ 1030621 w 5484451"/>
              <a:gd name="connsiteY1908" fmla="*/ 227156 h 4312761"/>
              <a:gd name="connsiteX1909" fmla="*/ 1045760 w 5484451"/>
              <a:gd name="connsiteY1909" fmla="*/ 232818 h 4312761"/>
              <a:gd name="connsiteX1910" fmla="*/ 1023556 w 5484451"/>
              <a:gd name="connsiteY1910" fmla="*/ 215251 h 4312761"/>
              <a:gd name="connsiteX1911" fmla="*/ 1014523 w 5484451"/>
              <a:gd name="connsiteY1911" fmla="*/ 202635 h 4312761"/>
              <a:gd name="connsiteX1912" fmla="*/ 1033781 w 5484451"/>
              <a:gd name="connsiteY1912" fmla="*/ 213531 h 4312761"/>
              <a:gd name="connsiteX1913" fmla="*/ 1049758 w 5484451"/>
              <a:gd name="connsiteY1913" fmla="*/ 217033 h 4312761"/>
              <a:gd name="connsiteX1914" fmla="*/ 1208935 w 5484451"/>
              <a:gd name="connsiteY1914" fmla="*/ 274075 h 4312761"/>
              <a:gd name="connsiteX1915" fmla="*/ 1212213 w 5484451"/>
              <a:gd name="connsiteY1915" fmla="*/ 274027 h 4312761"/>
              <a:gd name="connsiteX1916" fmla="*/ 1198617 w 5484451"/>
              <a:gd name="connsiteY1916" fmla="*/ 264744 h 4312761"/>
              <a:gd name="connsiteX1917" fmla="*/ 1188667 w 5484451"/>
              <a:gd name="connsiteY1917" fmla="*/ 257622 h 4312761"/>
              <a:gd name="connsiteX1918" fmla="*/ 1129808 w 5484451"/>
              <a:gd name="connsiteY1918" fmla="*/ 234048 h 4312761"/>
              <a:gd name="connsiteX1919" fmla="*/ 1062567 w 5484451"/>
              <a:gd name="connsiteY1919" fmla="*/ 207735 h 4312761"/>
              <a:gd name="connsiteX1920" fmla="*/ 1142172 w 5484451"/>
              <a:gd name="connsiteY1920" fmla="*/ 233493 h 4312761"/>
              <a:gd name="connsiteX1921" fmla="*/ 1170904 w 5484451"/>
              <a:gd name="connsiteY1921" fmla="*/ 244390 h 4312761"/>
              <a:gd name="connsiteX1922" fmla="*/ 1162648 w 5484451"/>
              <a:gd name="connsiteY1922" fmla="*/ 235793 h 4312761"/>
              <a:gd name="connsiteX1923" fmla="*/ 1170678 w 5484451"/>
              <a:gd name="connsiteY1923" fmla="*/ 236673 h 4312761"/>
              <a:gd name="connsiteX1924" fmla="*/ 1173181 w 5484451"/>
              <a:gd name="connsiteY1924" fmla="*/ 237807 h 4312761"/>
              <a:gd name="connsiteX1925" fmla="*/ 1184932 w 5484451"/>
              <a:gd name="connsiteY1925" fmla="*/ 243972 h 4312761"/>
              <a:gd name="connsiteX1926" fmla="*/ 1205360 w 5484451"/>
              <a:gd name="connsiteY1926" fmla="*/ 257461 h 4312761"/>
              <a:gd name="connsiteX1927" fmla="*/ 1223947 w 5484451"/>
              <a:gd name="connsiteY1927" fmla="*/ 264513 h 4312761"/>
              <a:gd name="connsiteX1928" fmla="*/ 1244193 w 5484451"/>
              <a:gd name="connsiteY1928" fmla="*/ 269864 h 4312761"/>
              <a:gd name="connsiteX1929" fmla="*/ 1233706 w 5484451"/>
              <a:gd name="connsiteY1929" fmla="*/ 263347 h 4312761"/>
              <a:gd name="connsiteX1930" fmla="*/ 1196678 w 5484451"/>
              <a:gd name="connsiteY1930" fmla="*/ 248449 h 4312761"/>
              <a:gd name="connsiteX1931" fmla="*/ 1173181 w 5484451"/>
              <a:gd name="connsiteY1931" fmla="*/ 237807 h 4312761"/>
              <a:gd name="connsiteX1932" fmla="*/ 1171113 w 5484451"/>
              <a:gd name="connsiteY1932" fmla="*/ 236720 h 4312761"/>
              <a:gd name="connsiteX1933" fmla="*/ 1170678 w 5484451"/>
              <a:gd name="connsiteY1933" fmla="*/ 236673 h 4312761"/>
              <a:gd name="connsiteX1934" fmla="*/ 1159712 w 5484451"/>
              <a:gd name="connsiteY1934" fmla="*/ 231706 h 4312761"/>
              <a:gd name="connsiteX1935" fmla="*/ 1140664 w 5484451"/>
              <a:gd name="connsiteY1935" fmla="*/ 218848 h 4312761"/>
              <a:gd name="connsiteX1936" fmla="*/ 1074916 w 5484451"/>
              <a:gd name="connsiteY1936" fmla="*/ 193583 h 4312761"/>
              <a:gd name="connsiteX1937" fmla="*/ 1113479 w 5484451"/>
              <a:gd name="connsiteY1937" fmla="*/ 204105 h 4312761"/>
              <a:gd name="connsiteX1938" fmla="*/ 1150424 w 5484451"/>
              <a:gd name="connsiteY1938" fmla="*/ 217683 h 4312761"/>
              <a:gd name="connsiteX1939" fmla="*/ 1099025 w 5484451"/>
              <a:gd name="connsiteY1939" fmla="*/ 196018 h 4312761"/>
              <a:gd name="connsiteX1940" fmla="*/ 966221 w 5484451"/>
              <a:gd name="connsiteY1940" fmla="*/ 148504 h 4312761"/>
              <a:gd name="connsiteX1941" fmla="*/ 941150 w 5484451"/>
              <a:gd name="connsiteY1941" fmla="*/ 135957 h 4312761"/>
              <a:gd name="connsiteX1942" fmla="*/ 986195 w 5484451"/>
              <a:gd name="connsiteY1942" fmla="*/ 151021 h 4312761"/>
              <a:gd name="connsiteX1943" fmla="*/ 1106080 w 5484451"/>
              <a:gd name="connsiteY1943" fmla="*/ 189859 h 4312761"/>
              <a:gd name="connsiteX1944" fmla="*/ 1114219 w 5484451"/>
              <a:gd name="connsiteY1944" fmla="*/ 191747 h 4312761"/>
              <a:gd name="connsiteX1945" fmla="*/ 1058771 w 5484451"/>
              <a:gd name="connsiteY1945" fmla="*/ 167702 h 4312761"/>
              <a:gd name="connsiteX1946" fmla="*/ 912515 w 5484451"/>
              <a:gd name="connsiteY1946" fmla="*/ 119342 h 4312761"/>
              <a:gd name="connsiteX1947" fmla="*/ 889375 w 5484451"/>
              <a:gd name="connsiteY1947" fmla="*/ 106976 h 4312761"/>
              <a:gd name="connsiteX1948" fmla="*/ 897182 w 5484451"/>
              <a:gd name="connsiteY1948" fmla="*/ 109178 h 4312761"/>
              <a:gd name="connsiteX1949" fmla="*/ 907180 w 5484451"/>
              <a:gd name="connsiteY1949" fmla="*/ 115576 h 4312761"/>
              <a:gd name="connsiteX1950" fmla="*/ 916053 w 5484451"/>
              <a:gd name="connsiteY1950" fmla="*/ 119728 h 4312761"/>
              <a:gd name="connsiteX1951" fmla="*/ 915219 w 5484451"/>
              <a:gd name="connsiteY1951" fmla="*/ 115251 h 4312761"/>
              <a:gd name="connsiteX1952" fmla="*/ 917951 w 5484451"/>
              <a:gd name="connsiteY1952" fmla="*/ 116240 h 4312761"/>
              <a:gd name="connsiteX1953" fmla="*/ 945715 w 5484451"/>
              <a:gd name="connsiteY1953" fmla="*/ 120284 h 4312761"/>
              <a:gd name="connsiteX1954" fmla="*/ 907235 w 5484451"/>
              <a:gd name="connsiteY1954" fmla="*/ 107297 h 4312761"/>
              <a:gd name="connsiteX1955" fmla="*/ 904845 w 5484451"/>
              <a:gd name="connsiteY1955" fmla="*/ 106408 h 4312761"/>
              <a:gd name="connsiteX1956" fmla="*/ 904560 w 5484451"/>
              <a:gd name="connsiteY1956" fmla="*/ 106169 h 4312761"/>
              <a:gd name="connsiteX1957" fmla="*/ 897594 w 5484451"/>
              <a:gd name="connsiteY1957" fmla="*/ 101508 h 4312761"/>
              <a:gd name="connsiteX1958" fmla="*/ 952979 w 5484451"/>
              <a:gd name="connsiteY1958" fmla="*/ 117575 h 4312761"/>
              <a:gd name="connsiteX1959" fmla="*/ 1038768 w 5484451"/>
              <a:gd name="connsiteY1959" fmla="*/ 144741 h 4312761"/>
              <a:gd name="connsiteX1960" fmla="*/ 1049024 w 5484451"/>
              <a:gd name="connsiteY1960" fmla="*/ 148832 h 4312761"/>
              <a:gd name="connsiteX1961" fmla="*/ 1038538 w 5484451"/>
              <a:gd name="connsiteY1961" fmla="*/ 142315 h 4312761"/>
              <a:gd name="connsiteX1962" fmla="*/ 885569 w 5484451"/>
              <a:gd name="connsiteY1962" fmla="*/ 86983 h 4312761"/>
              <a:gd name="connsiteX1963" fmla="*/ 1151358 w 5484451"/>
              <a:gd name="connsiteY1963" fmla="*/ 10428 h 4312761"/>
              <a:gd name="connsiteX1964" fmla="*/ 1921887 w 5484451"/>
              <a:gd name="connsiteY1964" fmla="*/ 436092 h 4312761"/>
              <a:gd name="connsiteX1965" fmla="*/ 2281878 w 5484451"/>
              <a:gd name="connsiteY1965" fmla="*/ 648189 h 4312761"/>
              <a:gd name="connsiteX1966" fmla="*/ 2277870 w 5484451"/>
              <a:gd name="connsiteY1966" fmla="*/ 646404 h 4312761"/>
              <a:gd name="connsiteX1967" fmla="*/ 2098020 w 5484451"/>
              <a:gd name="connsiteY1967" fmla="*/ 590387 h 4312761"/>
              <a:gd name="connsiteX1968" fmla="*/ 2052811 w 5484451"/>
              <a:gd name="connsiteY1968" fmla="*/ 571898 h 4312761"/>
              <a:gd name="connsiteX1969" fmla="*/ 2021132 w 5484451"/>
              <a:gd name="connsiteY1969" fmla="*/ 570860 h 4312761"/>
              <a:gd name="connsiteX1970" fmla="*/ 2184293 w 5484451"/>
              <a:gd name="connsiteY1970" fmla="*/ 648705 h 4312761"/>
              <a:gd name="connsiteX1971" fmla="*/ 2608362 w 5484451"/>
              <a:gd name="connsiteY1971" fmla="*/ 848001 h 4312761"/>
              <a:gd name="connsiteX1972" fmla="*/ 2698214 w 5484451"/>
              <a:gd name="connsiteY1972" fmla="*/ 894419 h 4312761"/>
              <a:gd name="connsiteX1973" fmla="*/ 2792560 w 5484451"/>
              <a:gd name="connsiteY1973" fmla="*/ 959881 h 4312761"/>
              <a:gd name="connsiteX1974" fmla="*/ 2767385 w 5484451"/>
              <a:gd name="connsiteY1974" fmla="*/ 945274 h 4312761"/>
              <a:gd name="connsiteX1975" fmla="*/ 2213886 w 5484451"/>
              <a:gd name="connsiteY1975" fmla="*/ 682790 h 4312761"/>
              <a:gd name="connsiteX1976" fmla="*/ 2127602 w 5484451"/>
              <a:gd name="connsiteY1976" fmla="*/ 646843 h 4312761"/>
              <a:gd name="connsiteX1977" fmla="*/ 2106354 w 5484451"/>
              <a:gd name="connsiteY1977" fmla="*/ 656888 h 4312761"/>
              <a:gd name="connsiteX1978" fmla="*/ 2080712 w 5484451"/>
              <a:gd name="connsiteY1978" fmla="*/ 650678 h 4312761"/>
              <a:gd name="connsiteX1979" fmla="*/ 2083672 w 5484451"/>
              <a:gd name="connsiteY1979" fmla="*/ 653482 h 4312761"/>
              <a:gd name="connsiteX1980" fmla="*/ 1615563 w 5484451"/>
              <a:gd name="connsiteY1980" fmla="*/ 378244 h 4312761"/>
              <a:gd name="connsiteX1981" fmla="*/ 1481968 w 5484451"/>
              <a:gd name="connsiteY1981" fmla="*/ 306271 h 4312761"/>
              <a:gd name="connsiteX1982" fmla="*/ 1448311 w 5484451"/>
              <a:gd name="connsiteY1982" fmla="*/ 282052 h 4312761"/>
              <a:gd name="connsiteX1983" fmla="*/ 1430555 w 5484451"/>
              <a:gd name="connsiteY1983" fmla="*/ 273310 h 4312761"/>
              <a:gd name="connsiteX1984" fmla="*/ 1376920 w 5484451"/>
              <a:gd name="connsiteY1984" fmla="*/ 249682 h 4312761"/>
              <a:gd name="connsiteX1985" fmla="*/ 1360033 w 5484451"/>
              <a:gd name="connsiteY1985" fmla="*/ 243152 h 4312761"/>
              <a:gd name="connsiteX1986" fmla="*/ 1357218 w 5484451"/>
              <a:gd name="connsiteY1986" fmla="*/ 241369 h 4312761"/>
              <a:gd name="connsiteX1987" fmla="*/ 1327079 w 5484451"/>
              <a:gd name="connsiteY1987" fmla="*/ 225264 h 4312761"/>
              <a:gd name="connsiteX1988" fmla="*/ 1323480 w 5484451"/>
              <a:gd name="connsiteY1988" fmla="*/ 222930 h 4312761"/>
              <a:gd name="connsiteX1989" fmla="*/ 1365252 w 5484451"/>
              <a:gd name="connsiteY1989" fmla="*/ 239051 h 4312761"/>
              <a:gd name="connsiteX1990" fmla="*/ 1423619 w 5484451"/>
              <a:gd name="connsiteY1990" fmla="*/ 263915 h 4312761"/>
              <a:gd name="connsiteX1991" fmla="*/ 1431749 w 5484451"/>
              <a:gd name="connsiteY1991" fmla="*/ 267837 h 4312761"/>
              <a:gd name="connsiteX1992" fmla="*/ 1416474 w 5484451"/>
              <a:gd name="connsiteY1992" fmla="*/ 253788 h 4312761"/>
              <a:gd name="connsiteX1993" fmla="*/ 1395471 w 5484451"/>
              <a:gd name="connsiteY1993" fmla="*/ 229499 h 4312761"/>
              <a:gd name="connsiteX1994" fmla="*/ 1347145 w 5484451"/>
              <a:gd name="connsiteY1994" fmla="*/ 180013 h 4312761"/>
              <a:gd name="connsiteX1995" fmla="*/ 1347145 w 5484451"/>
              <a:gd name="connsiteY1995" fmla="*/ 180013 h 4312761"/>
              <a:gd name="connsiteX1996" fmla="*/ 1108207 w 5484451"/>
              <a:gd name="connsiteY1996" fmla="*/ 26801 h 4312761"/>
              <a:gd name="connsiteX1997" fmla="*/ 1232711 w 5484451"/>
              <a:gd name="connsiteY1997" fmla="*/ 70250 h 4312761"/>
              <a:gd name="connsiteX1998" fmla="*/ 1199419 w 5484451"/>
              <a:gd name="connsiteY1998" fmla="*/ 43576 h 4312761"/>
              <a:gd name="connsiteX1999" fmla="*/ 1151358 w 5484451"/>
              <a:gd name="connsiteY1999" fmla="*/ 10428 h 4312761"/>
              <a:gd name="connsiteX2000" fmla="*/ 1146779 w 5484451"/>
              <a:gd name="connsiteY2000" fmla="*/ 3005 h 4312761"/>
              <a:gd name="connsiteX2001" fmla="*/ 1149324 w 5484451"/>
              <a:gd name="connsiteY2001" fmla="*/ 7127 h 4312761"/>
              <a:gd name="connsiteX2002" fmla="*/ 1151358 w 5484451"/>
              <a:gd name="connsiteY2002" fmla="*/ 10428 h 4312761"/>
              <a:gd name="connsiteX2003" fmla="*/ 1145257 w 5484451"/>
              <a:gd name="connsiteY2003" fmla="*/ 532 h 4312761"/>
              <a:gd name="connsiteX2004" fmla="*/ 1146779 w 5484451"/>
              <a:gd name="connsiteY2004" fmla="*/ 3005 h 4312761"/>
              <a:gd name="connsiteX2005" fmla="*/ 1145931 w 5484451"/>
              <a:gd name="connsiteY2005" fmla="*/ 1629 h 4312761"/>
              <a:gd name="connsiteX2006" fmla="*/ 1145257 w 5484451"/>
              <a:gd name="connsiteY2006" fmla="*/ 532 h 431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Lst>
            <a:rect l="l" t="t" r="r" b="b"/>
            <a:pathLst>
              <a:path w="5484451" h="4312761">
                <a:moveTo>
                  <a:pt x="4741887" y="4264288"/>
                </a:moveTo>
                <a:lnTo>
                  <a:pt x="4780744" y="4300407"/>
                </a:lnTo>
                <a:lnTo>
                  <a:pt x="4783977" y="4305936"/>
                </a:lnTo>
                <a:lnTo>
                  <a:pt x="4787361" y="4312761"/>
                </a:lnTo>
                <a:lnTo>
                  <a:pt x="4767517" y="4296581"/>
                </a:lnTo>
                <a:lnTo>
                  <a:pt x="4749193" y="4280293"/>
                </a:lnTo>
                <a:lnTo>
                  <a:pt x="4744385" y="4269125"/>
                </a:lnTo>
                <a:close/>
                <a:moveTo>
                  <a:pt x="4552742" y="4186336"/>
                </a:moveTo>
                <a:lnTo>
                  <a:pt x="4580802" y="4217046"/>
                </a:lnTo>
                <a:cubicBezTo>
                  <a:pt x="4583495" y="4220102"/>
                  <a:pt x="4589477" y="4225087"/>
                  <a:pt x="4596409" y="4230818"/>
                </a:cubicBezTo>
                <a:lnTo>
                  <a:pt x="4602877" y="4236363"/>
                </a:lnTo>
                <a:lnTo>
                  <a:pt x="4569398" y="4212158"/>
                </a:lnTo>
                <a:close/>
                <a:moveTo>
                  <a:pt x="4634545" y="4153331"/>
                </a:moveTo>
                <a:lnTo>
                  <a:pt x="4644587" y="4162316"/>
                </a:lnTo>
                <a:cubicBezTo>
                  <a:pt x="4657556" y="4178523"/>
                  <a:pt x="4671193" y="4194433"/>
                  <a:pt x="4685970" y="4210190"/>
                </a:cubicBezTo>
                <a:lnTo>
                  <a:pt x="4708078" y="4231708"/>
                </a:lnTo>
                <a:lnTo>
                  <a:pt x="4707349" y="4231713"/>
                </a:lnTo>
                <a:cubicBezTo>
                  <a:pt x="4708119" y="4233829"/>
                  <a:pt x="4710451" y="4238469"/>
                  <a:pt x="4714984" y="4246889"/>
                </a:cubicBezTo>
                <a:lnTo>
                  <a:pt x="4717934" y="4252503"/>
                </a:lnTo>
                <a:lnTo>
                  <a:pt x="4710667" y="4246040"/>
                </a:lnTo>
                <a:lnTo>
                  <a:pt x="4664508" y="4202353"/>
                </a:lnTo>
                <a:lnTo>
                  <a:pt x="4652599" y="4180772"/>
                </a:lnTo>
                <a:close/>
                <a:moveTo>
                  <a:pt x="4776225" y="4150684"/>
                </a:moveTo>
                <a:cubicBezTo>
                  <a:pt x="4782801" y="4153669"/>
                  <a:pt x="4786986" y="4156594"/>
                  <a:pt x="4789338" y="4158947"/>
                </a:cubicBezTo>
                <a:cubicBezTo>
                  <a:pt x="4791101" y="4160709"/>
                  <a:pt x="4791836" y="4162150"/>
                  <a:pt x="4791776" y="4163048"/>
                </a:cubicBezTo>
                <a:cubicBezTo>
                  <a:pt x="4791599" y="4165746"/>
                  <a:pt x="4784283" y="4163578"/>
                  <a:pt x="4776225" y="4150684"/>
                </a:cubicBezTo>
                <a:close/>
                <a:moveTo>
                  <a:pt x="4899478" y="4093486"/>
                </a:moveTo>
                <a:cubicBezTo>
                  <a:pt x="4899396" y="4093316"/>
                  <a:pt x="4900011" y="4093680"/>
                  <a:pt x="4901618" y="4094772"/>
                </a:cubicBezTo>
                <a:lnTo>
                  <a:pt x="4903232" y="4095901"/>
                </a:lnTo>
                <a:lnTo>
                  <a:pt x="4905934" y="4099298"/>
                </a:lnTo>
                <a:cubicBezTo>
                  <a:pt x="4902593" y="4096296"/>
                  <a:pt x="4899641" y="4093825"/>
                  <a:pt x="4899478" y="4093486"/>
                </a:cubicBezTo>
                <a:close/>
                <a:moveTo>
                  <a:pt x="4588857" y="4086756"/>
                </a:moveTo>
                <a:lnTo>
                  <a:pt x="4592343" y="4090160"/>
                </a:lnTo>
                <a:cubicBezTo>
                  <a:pt x="4603598" y="4101284"/>
                  <a:pt x="4614152" y="4112777"/>
                  <a:pt x="4620637" y="4126191"/>
                </a:cubicBezTo>
                <a:cubicBezTo>
                  <a:pt x="4621202" y="4127356"/>
                  <a:pt x="4619532" y="4126975"/>
                  <a:pt x="4616737" y="4125685"/>
                </a:cubicBezTo>
                <a:lnTo>
                  <a:pt x="4614918" y="4124665"/>
                </a:lnTo>
                <a:close/>
                <a:moveTo>
                  <a:pt x="4583642" y="4042965"/>
                </a:moveTo>
                <a:cubicBezTo>
                  <a:pt x="4583642" y="4042965"/>
                  <a:pt x="4582295" y="4043164"/>
                  <a:pt x="4581117" y="4043336"/>
                </a:cubicBezTo>
                <a:lnTo>
                  <a:pt x="4580927" y="4043369"/>
                </a:lnTo>
                <a:lnTo>
                  <a:pt x="4579601" y="4043560"/>
                </a:lnTo>
                <a:cubicBezTo>
                  <a:pt x="4579264" y="4043611"/>
                  <a:pt x="4579348" y="4043599"/>
                  <a:pt x="4579663" y="4043552"/>
                </a:cubicBezTo>
                <a:lnTo>
                  <a:pt x="4580927" y="4043369"/>
                </a:lnTo>
                <a:close/>
                <a:moveTo>
                  <a:pt x="5057872" y="4029906"/>
                </a:moveTo>
                <a:lnTo>
                  <a:pt x="5059407" y="4031281"/>
                </a:lnTo>
                <a:lnTo>
                  <a:pt x="5063289" y="4038238"/>
                </a:lnTo>
                <a:close/>
                <a:moveTo>
                  <a:pt x="4530129" y="4022188"/>
                </a:moveTo>
                <a:cubicBezTo>
                  <a:pt x="4529106" y="4021665"/>
                  <a:pt x="4528234" y="4022132"/>
                  <a:pt x="4527965" y="4024520"/>
                </a:cubicBezTo>
                <a:cubicBezTo>
                  <a:pt x="4528300" y="4026702"/>
                  <a:pt x="4530747" y="4026249"/>
                  <a:pt x="4531080" y="4028432"/>
                </a:cubicBezTo>
                <a:cubicBezTo>
                  <a:pt x="4534353" y="4031334"/>
                  <a:pt x="4534886" y="4030164"/>
                  <a:pt x="4534211" y="4028075"/>
                </a:cubicBezTo>
                <a:cubicBezTo>
                  <a:pt x="4533875" y="4027032"/>
                  <a:pt x="4533239" y="4025756"/>
                  <a:pt x="4532494" y="4024643"/>
                </a:cubicBezTo>
                <a:cubicBezTo>
                  <a:pt x="4531750" y="4023529"/>
                  <a:pt x="4530896" y="4022582"/>
                  <a:pt x="4530129" y="4022188"/>
                </a:cubicBezTo>
                <a:close/>
                <a:moveTo>
                  <a:pt x="4762451" y="3987619"/>
                </a:moveTo>
                <a:lnTo>
                  <a:pt x="4768737" y="3995356"/>
                </a:lnTo>
                <a:cubicBezTo>
                  <a:pt x="4771390" y="3998443"/>
                  <a:pt x="4773775" y="4001015"/>
                  <a:pt x="4775350" y="4002409"/>
                </a:cubicBezTo>
                <a:lnTo>
                  <a:pt x="4772814" y="3999027"/>
                </a:lnTo>
                <a:close/>
                <a:moveTo>
                  <a:pt x="4749056" y="3977323"/>
                </a:moveTo>
                <a:lnTo>
                  <a:pt x="4750845" y="3979264"/>
                </a:lnTo>
                <a:cubicBezTo>
                  <a:pt x="4749623" y="3979490"/>
                  <a:pt x="4748914" y="3978967"/>
                  <a:pt x="4748774" y="3978058"/>
                </a:cubicBezTo>
                <a:close/>
                <a:moveTo>
                  <a:pt x="4402935" y="3967600"/>
                </a:moveTo>
                <a:lnTo>
                  <a:pt x="4408380" y="3974856"/>
                </a:lnTo>
                <a:lnTo>
                  <a:pt x="4409529" y="3976050"/>
                </a:lnTo>
                <a:lnTo>
                  <a:pt x="4403742" y="3968211"/>
                </a:lnTo>
                <a:close/>
                <a:moveTo>
                  <a:pt x="5102290" y="3959669"/>
                </a:moveTo>
                <a:lnTo>
                  <a:pt x="5141143" y="3995790"/>
                </a:lnTo>
                <a:lnTo>
                  <a:pt x="5144377" y="4001319"/>
                </a:lnTo>
                <a:lnTo>
                  <a:pt x="5147762" y="4008144"/>
                </a:lnTo>
                <a:lnTo>
                  <a:pt x="5127918" y="3991963"/>
                </a:lnTo>
                <a:lnTo>
                  <a:pt x="5109594" y="3975674"/>
                </a:lnTo>
                <a:lnTo>
                  <a:pt x="5104787" y="3964507"/>
                </a:lnTo>
                <a:close/>
                <a:moveTo>
                  <a:pt x="4502103" y="3958036"/>
                </a:moveTo>
                <a:cubicBezTo>
                  <a:pt x="4500777" y="3958282"/>
                  <a:pt x="4499533" y="3959075"/>
                  <a:pt x="4499700" y="3960166"/>
                </a:cubicBezTo>
                <a:cubicBezTo>
                  <a:pt x="4499700" y="3960166"/>
                  <a:pt x="4507785" y="3960911"/>
                  <a:pt x="4505004" y="3959182"/>
                </a:cubicBezTo>
                <a:cubicBezTo>
                  <a:pt x="4504839" y="3958090"/>
                  <a:pt x="4503429" y="3957790"/>
                  <a:pt x="4502103" y="3958036"/>
                </a:cubicBezTo>
                <a:close/>
                <a:moveTo>
                  <a:pt x="5033091" y="3944682"/>
                </a:moveTo>
                <a:cubicBezTo>
                  <a:pt x="5034317" y="3944457"/>
                  <a:pt x="5035009" y="3944888"/>
                  <a:pt x="5035489" y="3945966"/>
                </a:cubicBezTo>
                <a:cubicBezTo>
                  <a:pt x="5035967" y="3947049"/>
                  <a:pt x="5036233" y="3948778"/>
                  <a:pt x="5036592" y="3951144"/>
                </a:cubicBezTo>
                <a:cubicBezTo>
                  <a:pt x="5031697" y="3952050"/>
                  <a:pt x="5033424" y="3946866"/>
                  <a:pt x="5033091" y="3944682"/>
                </a:cubicBezTo>
                <a:close/>
                <a:moveTo>
                  <a:pt x="4713245" y="3944408"/>
                </a:moveTo>
                <a:cubicBezTo>
                  <a:pt x="4712803" y="3946849"/>
                  <a:pt x="4715168" y="3950758"/>
                  <a:pt x="4719076" y="3955385"/>
                </a:cubicBezTo>
                <a:lnTo>
                  <a:pt x="4728332" y="3964746"/>
                </a:lnTo>
                <a:lnTo>
                  <a:pt x="4716259" y="3945321"/>
                </a:lnTo>
                <a:close/>
                <a:moveTo>
                  <a:pt x="5029591" y="3938222"/>
                </a:moveTo>
                <a:cubicBezTo>
                  <a:pt x="5030813" y="3937996"/>
                  <a:pt x="5031509" y="3938428"/>
                  <a:pt x="5031987" y="3939509"/>
                </a:cubicBezTo>
                <a:cubicBezTo>
                  <a:pt x="5032467" y="3940590"/>
                  <a:pt x="5032732" y="3942316"/>
                  <a:pt x="5033091" y="3944682"/>
                </a:cubicBezTo>
                <a:cubicBezTo>
                  <a:pt x="5028196" y="3945590"/>
                  <a:pt x="5029924" y="3940404"/>
                  <a:pt x="5029591" y="3938222"/>
                </a:cubicBezTo>
                <a:close/>
                <a:moveTo>
                  <a:pt x="5019121" y="3921831"/>
                </a:moveTo>
                <a:cubicBezTo>
                  <a:pt x="5022106" y="3923521"/>
                  <a:pt x="5023766" y="3925458"/>
                  <a:pt x="5025157" y="3928054"/>
                </a:cubicBezTo>
                <a:cubicBezTo>
                  <a:pt x="5026547" y="3930647"/>
                  <a:pt x="5027673" y="3933900"/>
                  <a:pt x="5029591" y="3938222"/>
                </a:cubicBezTo>
                <a:cubicBezTo>
                  <a:pt x="5024028" y="3934765"/>
                  <a:pt x="5020117" y="3928380"/>
                  <a:pt x="5019121" y="3921831"/>
                </a:cubicBezTo>
                <a:close/>
                <a:moveTo>
                  <a:pt x="4926991" y="3906755"/>
                </a:moveTo>
                <a:cubicBezTo>
                  <a:pt x="4928105" y="3907101"/>
                  <a:pt x="4929949" y="3909141"/>
                  <a:pt x="4931316" y="3911339"/>
                </a:cubicBezTo>
                <a:cubicBezTo>
                  <a:pt x="4932685" y="3913540"/>
                  <a:pt x="4933575" y="3915901"/>
                  <a:pt x="4932781" y="3916888"/>
                </a:cubicBezTo>
                <a:cubicBezTo>
                  <a:pt x="4932781" y="3916888"/>
                  <a:pt x="4926755" y="3913142"/>
                  <a:pt x="4926090" y="3908776"/>
                </a:cubicBezTo>
                <a:cubicBezTo>
                  <a:pt x="4925828" y="3907047"/>
                  <a:pt x="4926246" y="3906526"/>
                  <a:pt x="4926991" y="3906755"/>
                </a:cubicBezTo>
                <a:close/>
                <a:moveTo>
                  <a:pt x="4470710" y="3906506"/>
                </a:moveTo>
                <a:lnTo>
                  <a:pt x="4468709" y="3910916"/>
                </a:lnTo>
                <a:lnTo>
                  <a:pt x="4479081" y="3926713"/>
                </a:lnTo>
                <a:cubicBezTo>
                  <a:pt x="4482580" y="3932472"/>
                  <a:pt x="4485904" y="3937092"/>
                  <a:pt x="4491697" y="3940697"/>
                </a:cubicBezTo>
                <a:cubicBezTo>
                  <a:pt x="4486270" y="3931227"/>
                  <a:pt x="4479980" y="3920234"/>
                  <a:pt x="4472731" y="3909136"/>
                </a:cubicBezTo>
                <a:close/>
                <a:moveTo>
                  <a:pt x="4816160" y="3901664"/>
                </a:moveTo>
                <a:lnTo>
                  <a:pt x="4821155" y="3909777"/>
                </a:lnTo>
                <a:lnTo>
                  <a:pt x="4839449" y="3927689"/>
                </a:lnTo>
                <a:lnTo>
                  <a:pt x="4854691" y="3942526"/>
                </a:lnTo>
                <a:lnTo>
                  <a:pt x="4852146" y="3938483"/>
                </a:lnTo>
                <a:lnTo>
                  <a:pt x="4845921" y="3933318"/>
                </a:lnTo>
                <a:cubicBezTo>
                  <a:pt x="4840594" y="3928451"/>
                  <a:pt x="4834891" y="3922451"/>
                  <a:pt x="4829095" y="3916048"/>
                </a:cubicBezTo>
                <a:close/>
                <a:moveTo>
                  <a:pt x="4463747" y="3897446"/>
                </a:moveTo>
                <a:lnTo>
                  <a:pt x="4465647" y="3900393"/>
                </a:lnTo>
                <a:lnTo>
                  <a:pt x="4462829" y="3903300"/>
                </a:lnTo>
                <a:lnTo>
                  <a:pt x="4465420" y="3905908"/>
                </a:lnTo>
                <a:lnTo>
                  <a:pt x="4467934" y="3909736"/>
                </a:lnTo>
                <a:lnTo>
                  <a:pt x="4465647" y="3900393"/>
                </a:lnTo>
                <a:lnTo>
                  <a:pt x="4465997" y="3900374"/>
                </a:lnTo>
                <a:close/>
                <a:moveTo>
                  <a:pt x="4428603" y="3880786"/>
                </a:moveTo>
                <a:lnTo>
                  <a:pt x="4428756" y="3881445"/>
                </a:lnTo>
                <a:lnTo>
                  <a:pt x="4432501" y="3885356"/>
                </a:lnTo>
                <a:cubicBezTo>
                  <a:pt x="4434641" y="3887015"/>
                  <a:pt x="4436743" y="3888403"/>
                  <a:pt x="4436743" y="3888403"/>
                </a:cubicBezTo>
                <a:cubicBezTo>
                  <a:pt x="4442869" y="3894187"/>
                  <a:pt x="4445451" y="3896001"/>
                  <a:pt x="4445863" y="3895615"/>
                </a:cubicBezTo>
                <a:cubicBezTo>
                  <a:pt x="4446173" y="3895325"/>
                  <a:pt x="4445264" y="3893798"/>
                  <a:pt x="4443710" y="3891783"/>
                </a:cubicBezTo>
                <a:cubicBezTo>
                  <a:pt x="4441380" y="3888759"/>
                  <a:pt x="4437605" y="3884639"/>
                  <a:pt x="4434335" y="3881943"/>
                </a:cubicBezTo>
                <a:close/>
                <a:moveTo>
                  <a:pt x="4775147" y="3864542"/>
                </a:moveTo>
                <a:cubicBezTo>
                  <a:pt x="4771461" y="3868656"/>
                  <a:pt x="4793392" y="3883823"/>
                  <a:pt x="4798932" y="3887548"/>
                </a:cubicBezTo>
                <a:lnTo>
                  <a:pt x="4799908" y="3888198"/>
                </a:lnTo>
                <a:lnTo>
                  <a:pt x="4789954" y="3873853"/>
                </a:lnTo>
                <a:lnTo>
                  <a:pt x="4780875" y="3866679"/>
                </a:lnTo>
                <a:cubicBezTo>
                  <a:pt x="4777889" y="3864624"/>
                  <a:pt x="4775596" y="3863516"/>
                  <a:pt x="4775147" y="3864542"/>
                </a:cubicBezTo>
                <a:close/>
                <a:moveTo>
                  <a:pt x="4994946" y="3848712"/>
                </a:moveTo>
                <a:lnTo>
                  <a:pt x="5004989" y="3857697"/>
                </a:lnTo>
                <a:cubicBezTo>
                  <a:pt x="5017957" y="3873904"/>
                  <a:pt x="5031595" y="3889813"/>
                  <a:pt x="5046373" y="3905573"/>
                </a:cubicBezTo>
                <a:lnTo>
                  <a:pt x="5068480" y="3927092"/>
                </a:lnTo>
                <a:lnTo>
                  <a:pt x="5067751" y="3927096"/>
                </a:lnTo>
                <a:cubicBezTo>
                  <a:pt x="5068519" y="3929213"/>
                  <a:pt x="5070852" y="3933852"/>
                  <a:pt x="5075387" y="3942272"/>
                </a:cubicBezTo>
                <a:lnTo>
                  <a:pt x="5078338" y="3947887"/>
                </a:lnTo>
                <a:lnTo>
                  <a:pt x="5071068" y="3941425"/>
                </a:lnTo>
                <a:lnTo>
                  <a:pt x="5024908" y="3897735"/>
                </a:lnTo>
                <a:lnTo>
                  <a:pt x="5013001" y="3876156"/>
                </a:lnTo>
                <a:close/>
                <a:moveTo>
                  <a:pt x="5136625" y="3846066"/>
                </a:moveTo>
                <a:cubicBezTo>
                  <a:pt x="5143202" y="3849053"/>
                  <a:pt x="5147386" y="3851979"/>
                  <a:pt x="5149739" y="3854329"/>
                </a:cubicBezTo>
                <a:cubicBezTo>
                  <a:pt x="5151505" y="3856092"/>
                  <a:pt x="5152239" y="3857532"/>
                  <a:pt x="5152179" y="3858432"/>
                </a:cubicBezTo>
                <a:cubicBezTo>
                  <a:pt x="5152001" y="3861128"/>
                  <a:pt x="5144686" y="3858961"/>
                  <a:pt x="5136625" y="3846066"/>
                </a:cubicBezTo>
                <a:close/>
                <a:moveTo>
                  <a:pt x="4780835" y="3825841"/>
                </a:moveTo>
                <a:lnTo>
                  <a:pt x="4779443" y="3826025"/>
                </a:lnTo>
                <a:cubicBezTo>
                  <a:pt x="4779122" y="3826072"/>
                  <a:pt x="4779202" y="3826059"/>
                  <a:pt x="4779504" y="3826020"/>
                </a:cubicBezTo>
                <a:close/>
                <a:moveTo>
                  <a:pt x="4942829" y="3804388"/>
                </a:moveTo>
                <a:cubicBezTo>
                  <a:pt x="4942059" y="3803969"/>
                  <a:pt x="4941637" y="3804303"/>
                  <a:pt x="4941886" y="3805939"/>
                </a:cubicBezTo>
                <a:lnTo>
                  <a:pt x="4943707" y="3811011"/>
                </a:lnTo>
                <a:lnTo>
                  <a:pt x="4944470" y="3812227"/>
                </a:lnTo>
                <a:lnTo>
                  <a:pt x="4947041" y="3814995"/>
                </a:lnTo>
                <a:cubicBezTo>
                  <a:pt x="4949143" y="3816383"/>
                  <a:pt x="4950978" y="3816042"/>
                  <a:pt x="4950617" y="3813678"/>
                </a:cubicBezTo>
                <a:cubicBezTo>
                  <a:pt x="4950617" y="3813678"/>
                  <a:pt x="4945145" y="3805643"/>
                  <a:pt x="4942829" y="3804388"/>
                </a:cubicBezTo>
                <a:close/>
                <a:moveTo>
                  <a:pt x="4856428" y="3789170"/>
                </a:moveTo>
                <a:lnTo>
                  <a:pt x="4856948" y="3791773"/>
                </a:lnTo>
                <a:lnTo>
                  <a:pt x="4859093" y="3795221"/>
                </a:lnTo>
                <a:lnTo>
                  <a:pt x="4862905" y="3800302"/>
                </a:lnTo>
                <a:lnTo>
                  <a:pt x="4873425" y="3812338"/>
                </a:lnTo>
                <a:lnTo>
                  <a:pt x="4860524" y="3790841"/>
                </a:lnTo>
                <a:close/>
                <a:moveTo>
                  <a:pt x="5259880" y="3788869"/>
                </a:moveTo>
                <a:cubicBezTo>
                  <a:pt x="5259796" y="3788699"/>
                  <a:pt x="5260410" y="3789061"/>
                  <a:pt x="5262020" y="3790154"/>
                </a:cubicBezTo>
                <a:lnTo>
                  <a:pt x="5263635" y="3791284"/>
                </a:lnTo>
                <a:lnTo>
                  <a:pt x="5266336" y="3794682"/>
                </a:lnTo>
                <a:cubicBezTo>
                  <a:pt x="5262993" y="3791678"/>
                  <a:pt x="5260043" y="3789211"/>
                  <a:pt x="5259880" y="3788869"/>
                </a:cubicBezTo>
                <a:close/>
                <a:moveTo>
                  <a:pt x="4824672" y="3741869"/>
                </a:moveTo>
                <a:lnTo>
                  <a:pt x="4833622" y="3755446"/>
                </a:lnTo>
                <a:lnTo>
                  <a:pt x="4833418" y="3755072"/>
                </a:lnTo>
                <a:cubicBezTo>
                  <a:pt x="4830977" y="3750751"/>
                  <a:pt x="4828492" y="3746651"/>
                  <a:pt x="4826283" y="3743694"/>
                </a:cubicBezTo>
                <a:close/>
                <a:moveTo>
                  <a:pt x="4944047" y="3738347"/>
                </a:moveTo>
                <a:cubicBezTo>
                  <a:pt x="4944047" y="3738347"/>
                  <a:pt x="4942698" y="3738547"/>
                  <a:pt x="4941517" y="3738719"/>
                </a:cubicBezTo>
                <a:lnTo>
                  <a:pt x="4940448" y="3738879"/>
                </a:lnTo>
                <a:lnTo>
                  <a:pt x="4940004" y="3738943"/>
                </a:lnTo>
                <a:cubicBezTo>
                  <a:pt x="4939665" y="3738994"/>
                  <a:pt x="4939748" y="3738982"/>
                  <a:pt x="4940063" y="3738937"/>
                </a:cubicBezTo>
                <a:lnTo>
                  <a:pt x="4940448" y="3738879"/>
                </a:lnTo>
                <a:close/>
                <a:moveTo>
                  <a:pt x="5418273" y="3725289"/>
                </a:moveTo>
                <a:lnTo>
                  <a:pt x="5419811" y="3726663"/>
                </a:lnTo>
                <a:lnTo>
                  <a:pt x="5423693" y="3733620"/>
                </a:lnTo>
                <a:close/>
                <a:moveTo>
                  <a:pt x="4894571" y="3702586"/>
                </a:moveTo>
                <a:lnTo>
                  <a:pt x="4895611" y="3706833"/>
                </a:lnTo>
                <a:lnTo>
                  <a:pt x="4894572" y="3702587"/>
                </a:lnTo>
                <a:close/>
                <a:moveTo>
                  <a:pt x="4909080" y="3666025"/>
                </a:moveTo>
                <a:cubicBezTo>
                  <a:pt x="4909080" y="3666025"/>
                  <a:pt x="4908718" y="3666185"/>
                  <a:pt x="4908267" y="3666386"/>
                </a:cubicBezTo>
                <a:lnTo>
                  <a:pt x="4907251" y="3666838"/>
                </a:lnTo>
                <a:lnTo>
                  <a:pt x="4906640" y="3667107"/>
                </a:lnTo>
                <a:cubicBezTo>
                  <a:pt x="4906368" y="3667228"/>
                  <a:pt x="4906548" y="3667147"/>
                  <a:pt x="4906911" y="3666988"/>
                </a:cubicBezTo>
                <a:lnTo>
                  <a:pt x="4907251" y="3666838"/>
                </a:lnTo>
                <a:lnTo>
                  <a:pt x="4909080" y="3666025"/>
                </a:lnTo>
                <a:cubicBezTo>
                  <a:pt x="4911380" y="3670789"/>
                  <a:pt x="4914099" y="3674660"/>
                  <a:pt x="4917048" y="3678039"/>
                </a:cubicBezTo>
                <a:lnTo>
                  <a:pt x="4919875" y="3680765"/>
                </a:lnTo>
                <a:lnTo>
                  <a:pt x="4909264" y="3666102"/>
                </a:lnTo>
                <a:close/>
                <a:moveTo>
                  <a:pt x="5393493" y="3640065"/>
                </a:moveTo>
                <a:cubicBezTo>
                  <a:pt x="5394718" y="3639838"/>
                  <a:pt x="5395411" y="3640270"/>
                  <a:pt x="5395892" y="3641349"/>
                </a:cubicBezTo>
                <a:cubicBezTo>
                  <a:pt x="5396370" y="3642431"/>
                  <a:pt x="5396632" y="3644158"/>
                  <a:pt x="5396994" y="3646525"/>
                </a:cubicBezTo>
                <a:cubicBezTo>
                  <a:pt x="5392100" y="3647433"/>
                  <a:pt x="5393828" y="3642248"/>
                  <a:pt x="5393493" y="3640065"/>
                </a:cubicBezTo>
                <a:close/>
                <a:moveTo>
                  <a:pt x="5389993" y="3633605"/>
                </a:moveTo>
                <a:cubicBezTo>
                  <a:pt x="5391216" y="3633377"/>
                  <a:pt x="5391911" y="3633812"/>
                  <a:pt x="5392389" y="3634891"/>
                </a:cubicBezTo>
                <a:cubicBezTo>
                  <a:pt x="5392869" y="3635972"/>
                  <a:pt x="5393132" y="3637700"/>
                  <a:pt x="5393493" y="3640065"/>
                </a:cubicBezTo>
                <a:cubicBezTo>
                  <a:pt x="5388597" y="3640973"/>
                  <a:pt x="5390326" y="3635788"/>
                  <a:pt x="5389993" y="3633605"/>
                </a:cubicBezTo>
                <a:close/>
                <a:moveTo>
                  <a:pt x="5379522" y="3617213"/>
                </a:moveTo>
                <a:cubicBezTo>
                  <a:pt x="5382508" y="3618902"/>
                  <a:pt x="5384166" y="3620842"/>
                  <a:pt x="5385556" y="3623436"/>
                </a:cubicBezTo>
                <a:cubicBezTo>
                  <a:pt x="5386949" y="3626032"/>
                  <a:pt x="5388074" y="3629283"/>
                  <a:pt x="5389993" y="3633605"/>
                </a:cubicBezTo>
                <a:cubicBezTo>
                  <a:pt x="5384430" y="3630147"/>
                  <a:pt x="5380520" y="3623763"/>
                  <a:pt x="5379522" y="3617213"/>
                </a:cubicBezTo>
                <a:close/>
                <a:moveTo>
                  <a:pt x="5287391" y="3602138"/>
                </a:moveTo>
                <a:cubicBezTo>
                  <a:pt x="5288508" y="3602483"/>
                  <a:pt x="5290352" y="3604524"/>
                  <a:pt x="5291718" y="3606722"/>
                </a:cubicBezTo>
                <a:cubicBezTo>
                  <a:pt x="5293086" y="3608923"/>
                  <a:pt x="5293977" y="3611282"/>
                  <a:pt x="5293184" y="3612271"/>
                </a:cubicBezTo>
                <a:cubicBezTo>
                  <a:pt x="5293184" y="3612271"/>
                  <a:pt x="5287158" y="3608524"/>
                  <a:pt x="5286493" y="3604158"/>
                </a:cubicBezTo>
                <a:cubicBezTo>
                  <a:pt x="5286231" y="3602429"/>
                  <a:pt x="5286649" y="3601908"/>
                  <a:pt x="5287391" y="3602138"/>
                </a:cubicBezTo>
                <a:close/>
                <a:moveTo>
                  <a:pt x="5185005" y="3558318"/>
                </a:moveTo>
                <a:lnTo>
                  <a:pt x="5184984" y="3560443"/>
                </a:lnTo>
                <a:cubicBezTo>
                  <a:pt x="5184983" y="3560631"/>
                  <a:pt x="5184989" y="3559949"/>
                  <a:pt x="5184999" y="3558857"/>
                </a:cubicBezTo>
                <a:close/>
                <a:moveTo>
                  <a:pt x="5189172" y="3188510"/>
                </a:moveTo>
                <a:lnTo>
                  <a:pt x="5192875" y="3199717"/>
                </a:lnTo>
                <a:cubicBezTo>
                  <a:pt x="5189419" y="3203592"/>
                  <a:pt x="5182138" y="3188722"/>
                  <a:pt x="5189172" y="3188510"/>
                </a:cubicBezTo>
                <a:close/>
                <a:moveTo>
                  <a:pt x="5381461" y="3179023"/>
                </a:moveTo>
                <a:lnTo>
                  <a:pt x="5388744" y="3193897"/>
                </a:lnTo>
                <a:cubicBezTo>
                  <a:pt x="5381707" y="3194104"/>
                  <a:pt x="5374423" y="3179233"/>
                  <a:pt x="5381461" y="3179023"/>
                </a:cubicBezTo>
                <a:close/>
                <a:moveTo>
                  <a:pt x="2596164" y="3040319"/>
                </a:moveTo>
                <a:lnTo>
                  <a:pt x="2619904" y="3053676"/>
                </a:lnTo>
                <a:lnTo>
                  <a:pt x="2646869" y="3070458"/>
                </a:lnTo>
                <a:lnTo>
                  <a:pt x="2629647" y="3060967"/>
                </a:lnTo>
                <a:close/>
                <a:moveTo>
                  <a:pt x="2562961" y="3016991"/>
                </a:moveTo>
                <a:lnTo>
                  <a:pt x="2564332" y="3017089"/>
                </a:lnTo>
                <a:cubicBezTo>
                  <a:pt x="2574594" y="3015108"/>
                  <a:pt x="2581952" y="3018353"/>
                  <a:pt x="2581564" y="3023759"/>
                </a:cubicBezTo>
                <a:lnTo>
                  <a:pt x="2591947" y="3037718"/>
                </a:lnTo>
                <a:lnTo>
                  <a:pt x="2578751" y="3029580"/>
                </a:lnTo>
                <a:close/>
                <a:moveTo>
                  <a:pt x="2534122" y="2994085"/>
                </a:moveTo>
                <a:lnTo>
                  <a:pt x="2534450" y="2994193"/>
                </a:lnTo>
                <a:lnTo>
                  <a:pt x="2540220" y="2998214"/>
                </a:lnTo>
                <a:cubicBezTo>
                  <a:pt x="2541764" y="2999138"/>
                  <a:pt x="2542390" y="2999224"/>
                  <a:pt x="2541052" y="2997608"/>
                </a:cubicBezTo>
                <a:lnTo>
                  <a:pt x="2539168" y="2995745"/>
                </a:lnTo>
                <a:lnTo>
                  <a:pt x="2545163" y="2997717"/>
                </a:lnTo>
                <a:lnTo>
                  <a:pt x="2548810" y="3005708"/>
                </a:lnTo>
                <a:lnTo>
                  <a:pt x="2544460" y="3002240"/>
                </a:lnTo>
                <a:close/>
                <a:moveTo>
                  <a:pt x="3361471" y="2834465"/>
                </a:moveTo>
                <a:lnTo>
                  <a:pt x="3361461" y="2834710"/>
                </a:lnTo>
                <a:lnTo>
                  <a:pt x="3372964" y="2843915"/>
                </a:lnTo>
                <a:cubicBezTo>
                  <a:pt x="3380124" y="2851248"/>
                  <a:pt x="3391461" y="2862855"/>
                  <a:pt x="3395041" y="2866521"/>
                </a:cubicBezTo>
                <a:cubicBezTo>
                  <a:pt x="3413415" y="2877919"/>
                  <a:pt x="3505054" y="2956926"/>
                  <a:pt x="3472238" y="2923324"/>
                </a:cubicBezTo>
                <a:cubicBezTo>
                  <a:pt x="3465787" y="2914557"/>
                  <a:pt x="3457954" y="2906380"/>
                  <a:pt x="3449433" y="2898756"/>
                </a:cubicBezTo>
                <a:cubicBezTo>
                  <a:pt x="3436652" y="2887318"/>
                  <a:pt x="3422322" y="2877119"/>
                  <a:pt x="3408795" y="2868025"/>
                </a:cubicBezTo>
                <a:cubicBezTo>
                  <a:pt x="3395267" y="2858931"/>
                  <a:pt x="3382540" y="2850939"/>
                  <a:pt x="3372964" y="2843915"/>
                </a:cubicBezTo>
                <a:close/>
                <a:moveTo>
                  <a:pt x="3667830" y="2743734"/>
                </a:moveTo>
                <a:cubicBezTo>
                  <a:pt x="3667007" y="2743817"/>
                  <a:pt x="3669156" y="2747408"/>
                  <a:pt x="3676645" y="2756930"/>
                </a:cubicBezTo>
                <a:cubicBezTo>
                  <a:pt x="3680224" y="2760596"/>
                  <a:pt x="3691560" y="2772203"/>
                  <a:pt x="3691560" y="2772203"/>
                </a:cubicBezTo>
                <a:cubicBezTo>
                  <a:pt x="3696867" y="2773932"/>
                  <a:pt x="3685650" y="2760591"/>
                  <a:pt x="3676851" y="2751579"/>
                </a:cubicBezTo>
                <a:cubicBezTo>
                  <a:pt x="3674649" y="2749327"/>
                  <a:pt x="3672602" y="2747345"/>
                  <a:pt x="3670998" y="2745936"/>
                </a:cubicBezTo>
                <a:cubicBezTo>
                  <a:pt x="3669397" y="2744527"/>
                  <a:pt x="3668243" y="2743693"/>
                  <a:pt x="3667830" y="2743734"/>
                </a:cubicBezTo>
                <a:close/>
                <a:moveTo>
                  <a:pt x="3625367" y="2707667"/>
                </a:moveTo>
                <a:cubicBezTo>
                  <a:pt x="3624992" y="2708208"/>
                  <a:pt x="3627811" y="2712488"/>
                  <a:pt x="3636193" y="2722924"/>
                </a:cubicBezTo>
                <a:lnTo>
                  <a:pt x="3651110" y="2738198"/>
                </a:lnTo>
                <a:cubicBezTo>
                  <a:pt x="3654630" y="2738093"/>
                  <a:pt x="3642515" y="2723837"/>
                  <a:pt x="3633716" y="2714827"/>
                </a:cubicBezTo>
                <a:cubicBezTo>
                  <a:pt x="3631516" y="2712574"/>
                  <a:pt x="3629523" y="2710647"/>
                  <a:pt x="3628032" y="2709353"/>
                </a:cubicBezTo>
                <a:cubicBezTo>
                  <a:pt x="3626543" y="2708060"/>
                  <a:pt x="3625556" y="2707395"/>
                  <a:pt x="3625367" y="2707667"/>
                </a:cubicBezTo>
                <a:close/>
                <a:moveTo>
                  <a:pt x="3588462" y="2674049"/>
                </a:moveTo>
                <a:cubicBezTo>
                  <a:pt x="3588462" y="2674049"/>
                  <a:pt x="3591834" y="2700982"/>
                  <a:pt x="3607081" y="2700529"/>
                </a:cubicBezTo>
                <a:cubicBezTo>
                  <a:pt x="3607081" y="2700529"/>
                  <a:pt x="3600567" y="2685514"/>
                  <a:pt x="3594341" y="2678097"/>
                </a:cubicBezTo>
                <a:cubicBezTo>
                  <a:pt x="3592265" y="2675624"/>
                  <a:pt x="3590220" y="2673995"/>
                  <a:pt x="3588462" y="2674049"/>
                </a:cubicBezTo>
                <a:close/>
                <a:moveTo>
                  <a:pt x="3337228" y="2585238"/>
                </a:moveTo>
                <a:lnTo>
                  <a:pt x="3339524" y="2601642"/>
                </a:lnTo>
                <a:lnTo>
                  <a:pt x="3569921" y="2785427"/>
                </a:lnTo>
                <a:lnTo>
                  <a:pt x="3634311" y="2841085"/>
                </a:lnTo>
                <a:lnTo>
                  <a:pt x="3636837" y="2837937"/>
                </a:lnTo>
                <a:lnTo>
                  <a:pt x="3500768" y="2720350"/>
                </a:lnTo>
                <a:close/>
                <a:moveTo>
                  <a:pt x="4520282" y="2572788"/>
                </a:moveTo>
                <a:lnTo>
                  <a:pt x="4524666" y="2580555"/>
                </a:lnTo>
                <a:lnTo>
                  <a:pt x="4596466" y="2654437"/>
                </a:lnTo>
                <a:lnTo>
                  <a:pt x="4613523" y="2671921"/>
                </a:lnTo>
                <a:lnTo>
                  <a:pt x="4635935" y="2693300"/>
                </a:lnTo>
                <a:cubicBezTo>
                  <a:pt x="4650776" y="2707340"/>
                  <a:pt x="4662730" y="2718656"/>
                  <a:pt x="4668251" y="2724303"/>
                </a:cubicBezTo>
                <a:cubicBezTo>
                  <a:pt x="4720158" y="2777458"/>
                  <a:pt x="4753692" y="2819212"/>
                  <a:pt x="4802021" y="2868700"/>
                </a:cubicBezTo>
                <a:cubicBezTo>
                  <a:pt x="4864671" y="2932850"/>
                  <a:pt x="4945690" y="3008399"/>
                  <a:pt x="5005477" y="3077035"/>
                </a:cubicBezTo>
                <a:cubicBezTo>
                  <a:pt x="5038772" y="3112983"/>
                  <a:pt x="5068392" y="3146168"/>
                  <a:pt x="5095204" y="3177701"/>
                </a:cubicBezTo>
                <a:lnTo>
                  <a:pt x="5115996" y="3203577"/>
                </a:lnTo>
                <a:lnTo>
                  <a:pt x="5083146" y="3158687"/>
                </a:lnTo>
                <a:cubicBezTo>
                  <a:pt x="5027606" y="3083303"/>
                  <a:pt x="4960750" y="3018998"/>
                  <a:pt x="4897792" y="2947233"/>
                </a:cubicBezTo>
                <a:cubicBezTo>
                  <a:pt x="4897458" y="2945050"/>
                  <a:pt x="4887654" y="2933024"/>
                  <a:pt x="4890103" y="2932570"/>
                </a:cubicBezTo>
                <a:cubicBezTo>
                  <a:pt x="4890714" y="2932455"/>
                  <a:pt x="4892858" y="2933790"/>
                  <a:pt x="4895735" y="2935887"/>
                </a:cubicBezTo>
                <a:lnTo>
                  <a:pt x="4900373" y="2939543"/>
                </a:lnTo>
                <a:lnTo>
                  <a:pt x="4860147" y="2898250"/>
                </a:lnTo>
                <a:cubicBezTo>
                  <a:pt x="4767263" y="2805921"/>
                  <a:pt x="4672221" y="2716015"/>
                  <a:pt x="4579803" y="2625087"/>
                </a:cubicBezTo>
                <a:cubicBezTo>
                  <a:pt x="4577117" y="2622336"/>
                  <a:pt x="4547178" y="2587510"/>
                  <a:pt x="4530728" y="2575355"/>
                </a:cubicBezTo>
                <a:cubicBezTo>
                  <a:pt x="4525246" y="2571304"/>
                  <a:pt x="4521258" y="2569772"/>
                  <a:pt x="4520282" y="2572788"/>
                </a:cubicBezTo>
                <a:close/>
                <a:moveTo>
                  <a:pt x="4480299" y="2543113"/>
                </a:moveTo>
                <a:lnTo>
                  <a:pt x="4480426" y="2543275"/>
                </a:lnTo>
                <a:lnTo>
                  <a:pt x="4480483" y="2543321"/>
                </a:lnTo>
                <a:close/>
                <a:moveTo>
                  <a:pt x="3329150" y="2542934"/>
                </a:moveTo>
                <a:lnTo>
                  <a:pt x="3332889" y="2554234"/>
                </a:lnTo>
                <a:lnTo>
                  <a:pt x="3335481" y="2572747"/>
                </a:lnTo>
                <a:lnTo>
                  <a:pt x="3356862" y="2588985"/>
                </a:lnTo>
                <a:cubicBezTo>
                  <a:pt x="3436186" y="2649493"/>
                  <a:pt x="3508133" y="2705425"/>
                  <a:pt x="3580899" y="2765887"/>
                </a:cubicBezTo>
                <a:lnTo>
                  <a:pt x="3651882" y="2827638"/>
                </a:lnTo>
                <a:lnTo>
                  <a:pt x="3654114" y="2827224"/>
                </a:lnTo>
                <a:lnTo>
                  <a:pt x="3655954" y="2825611"/>
                </a:lnTo>
                <a:lnTo>
                  <a:pt x="3593459" y="2769381"/>
                </a:lnTo>
                <a:cubicBezTo>
                  <a:pt x="3516011" y="2701510"/>
                  <a:pt x="3436727" y="2633606"/>
                  <a:pt x="3353739" y="2563461"/>
                </a:cubicBezTo>
                <a:close/>
                <a:moveTo>
                  <a:pt x="4427800" y="2478091"/>
                </a:moveTo>
                <a:cubicBezTo>
                  <a:pt x="4428809" y="2476959"/>
                  <a:pt x="4432618" y="2481169"/>
                  <a:pt x="4438039" y="2488170"/>
                </a:cubicBezTo>
                <a:lnTo>
                  <a:pt x="4452868" y="2508144"/>
                </a:lnTo>
                <a:lnTo>
                  <a:pt x="4454493" y="2508790"/>
                </a:lnTo>
                <a:lnTo>
                  <a:pt x="4454625" y="2510509"/>
                </a:lnTo>
                <a:lnTo>
                  <a:pt x="4457957" y="2514994"/>
                </a:lnTo>
                <a:lnTo>
                  <a:pt x="4468758" y="2528588"/>
                </a:lnTo>
                <a:lnTo>
                  <a:pt x="4467357" y="2525967"/>
                </a:lnTo>
                <a:cubicBezTo>
                  <a:pt x="4467482" y="2523312"/>
                  <a:pt x="4476889" y="2530829"/>
                  <a:pt x="4481307" y="2535058"/>
                </a:cubicBezTo>
                <a:lnTo>
                  <a:pt x="4488428" y="2542553"/>
                </a:lnTo>
                <a:lnTo>
                  <a:pt x="4480944" y="2531385"/>
                </a:lnTo>
                <a:cubicBezTo>
                  <a:pt x="4470849" y="2516855"/>
                  <a:pt x="4457944" y="2499602"/>
                  <a:pt x="4446711" y="2488707"/>
                </a:cubicBezTo>
                <a:cubicBezTo>
                  <a:pt x="4442967" y="2485076"/>
                  <a:pt x="4439408" y="2482150"/>
                  <a:pt x="4436200" y="2480269"/>
                </a:cubicBezTo>
                <a:cubicBezTo>
                  <a:pt x="4432993" y="2478389"/>
                  <a:pt x="4430138" y="2477549"/>
                  <a:pt x="4427800" y="2478091"/>
                </a:cubicBezTo>
                <a:close/>
                <a:moveTo>
                  <a:pt x="3291326" y="2428657"/>
                </a:moveTo>
                <a:lnTo>
                  <a:pt x="3299351" y="2452912"/>
                </a:lnTo>
                <a:lnTo>
                  <a:pt x="3419173" y="2546426"/>
                </a:lnTo>
                <a:cubicBezTo>
                  <a:pt x="3444707" y="2565156"/>
                  <a:pt x="3525482" y="2625624"/>
                  <a:pt x="3525482" y="2625624"/>
                </a:cubicBezTo>
                <a:cubicBezTo>
                  <a:pt x="3525417" y="2621541"/>
                  <a:pt x="3520991" y="2615464"/>
                  <a:pt x="3513871" y="2608230"/>
                </a:cubicBezTo>
                <a:cubicBezTo>
                  <a:pt x="3492505" y="2586524"/>
                  <a:pt x="3446879" y="2554406"/>
                  <a:pt x="3421910" y="2534399"/>
                </a:cubicBezTo>
                <a:close/>
                <a:moveTo>
                  <a:pt x="4342983" y="2400856"/>
                </a:moveTo>
                <a:cubicBezTo>
                  <a:pt x="4340127" y="2399438"/>
                  <a:pt x="4341649" y="2402850"/>
                  <a:pt x="4351078" y="2414359"/>
                </a:cubicBezTo>
                <a:cubicBezTo>
                  <a:pt x="4351078" y="2414359"/>
                  <a:pt x="4387472" y="2451627"/>
                  <a:pt x="4391647" y="2455904"/>
                </a:cubicBezTo>
                <a:cubicBezTo>
                  <a:pt x="4396897" y="2453861"/>
                  <a:pt x="4377325" y="2431968"/>
                  <a:pt x="4361158" y="2416337"/>
                </a:cubicBezTo>
                <a:cubicBezTo>
                  <a:pt x="4353073" y="2408524"/>
                  <a:pt x="4345839" y="2402275"/>
                  <a:pt x="4342983" y="2400856"/>
                </a:cubicBezTo>
                <a:close/>
                <a:moveTo>
                  <a:pt x="3579379" y="2328782"/>
                </a:moveTo>
                <a:cubicBezTo>
                  <a:pt x="3577371" y="2332165"/>
                  <a:pt x="3584818" y="2346134"/>
                  <a:pt x="3601380" y="2349887"/>
                </a:cubicBezTo>
                <a:cubicBezTo>
                  <a:pt x="3658534" y="2400996"/>
                  <a:pt x="3714760" y="2448994"/>
                  <a:pt x="3770971" y="2496046"/>
                </a:cubicBezTo>
                <a:lnTo>
                  <a:pt x="3907958" y="2609600"/>
                </a:lnTo>
                <a:lnTo>
                  <a:pt x="3912618" y="2605045"/>
                </a:lnTo>
                <a:lnTo>
                  <a:pt x="3764711" y="2478109"/>
                </a:lnTo>
                <a:cubicBezTo>
                  <a:pt x="3708539" y="2431654"/>
                  <a:pt x="3653785" y="2388408"/>
                  <a:pt x="3601380" y="2349887"/>
                </a:cubicBezTo>
                <a:cubicBezTo>
                  <a:pt x="3593859" y="2338479"/>
                  <a:pt x="3588261" y="2332357"/>
                  <a:pt x="3584551" y="2329699"/>
                </a:cubicBezTo>
                <a:cubicBezTo>
                  <a:pt x="3581768" y="2327703"/>
                  <a:pt x="3580048" y="2327655"/>
                  <a:pt x="3579379" y="2328782"/>
                </a:cubicBezTo>
                <a:close/>
                <a:moveTo>
                  <a:pt x="3452240" y="2237973"/>
                </a:moveTo>
                <a:lnTo>
                  <a:pt x="3454831" y="2238561"/>
                </a:lnTo>
                <a:lnTo>
                  <a:pt x="3459638" y="2239650"/>
                </a:lnTo>
                <a:lnTo>
                  <a:pt x="3464663" y="2240787"/>
                </a:lnTo>
                <a:cubicBezTo>
                  <a:pt x="3464663" y="2240787"/>
                  <a:pt x="3462823" y="2240369"/>
                  <a:pt x="3460521" y="2239849"/>
                </a:cubicBezTo>
                <a:lnTo>
                  <a:pt x="3459638" y="2239650"/>
                </a:lnTo>
                <a:lnTo>
                  <a:pt x="3456209" y="2238873"/>
                </a:lnTo>
                <a:lnTo>
                  <a:pt x="3454831" y="2238561"/>
                </a:lnTo>
                <a:lnTo>
                  <a:pt x="3453620" y="2238285"/>
                </a:lnTo>
                <a:cubicBezTo>
                  <a:pt x="3451779" y="2237869"/>
                  <a:pt x="3450860" y="2237661"/>
                  <a:pt x="3452240" y="2237973"/>
                </a:cubicBezTo>
                <a:close/>
                <a:moveTo>
                  <a:pt x="3402516" y="2188350"/>
                </a:moveTo>
                <a:cubicBezTo>
                  <a:pt x="3402067" y="2188974"/>
                  <a:pt x="3404780" y="2193371"/>
                  <a:pt x="3413018" y="2203972"/>
                </a:cubicBezTo>
                <a:lnTo>
                  <a:pt x="3427934" y="2219246"/>
                </a:lnTo>
                <a:cubicBezTo>
                  <a:pt x="3431742" y="2218820"/>
                  <a:pt x="3419772" y="2204398"/>
                  <a:pt x="3410972" y="2195388"/>
                </a:cubicBezTo>
                <a:cubicBezTo>
                  <a:pt x="3408773" y="2193136"/>
                  <a:pt x="3406771" y="2191221"/>
                  <a:pt x="3405263" y="2189947"/>
                </a:cubicBezTo>
                <a:cubicBezTo>
                  <a:pt x="3403755" y="2188673"/>
                  <a:pt x="3402741" y="2188040"/>
                  <a:pt x="3402516" y="2188350"/>
                </a:cubicBezTo>
                <a:close/>
                <a:moveTo>
                  <a:pt x="3215747" y="2044682"/>
                </a:moveTo>
                <a:lnTo>
                  <a:pt x="3213666" y="2047001"/>
                </a:lnTo>
                <a:lnTo>
                  <a:pt x="3240027" y="2065143"/>
                </a:lnTo>
                <a:cubicBezTo>
                  <a:pt x="3280599" y="2106689"/>
                  <a:pt x="3325084" y="2136172"/>
                  <a:pt x="3364815" y="2162024"/>
                </a:cubicBezTo>
                <a:cubicBezTo>
                  <a:pt x="3324241" y="2120479"/>
                  <a:pt x="3283914" y="2094014"/>
                  <a:pt x="3240027" y="2065143"/>
                </a:cubicBezTo>
                <a:close/>
                <a:moveTo>
                  <a:pt x="3179700" y="2014307"/>
                </a:moveTo>
                <a:lnTo>
                  <a:pt x="3174452" y="2020013"/>
                </a:lnTo>
                <a:lnTo>
                  <a:pt x="3185258" y="2027451"/>
                </a:lnTo>
                <a:lnTo>
                  <a:pt x="3189630" y="2022674"/>
                </a:lnTo>
                <a:close/>
                <a:moveTo>
                  <a:pt x="3111169" y="1965297"/>
                </a:moveTo>
                <a:lnTo>
                  <a:pt x="3110250" y="1967278"/>
                </a:lnTo>
                <a:lnTo>
                  <a:pt x="3110654" y="1967616"/>
                </a:lnTo>
                <a:lnTo>
                  <a:pt x="3112078" y="1965922"/>
                </a:lnTo>
                <a:close/>
                <a:moveTo>
                  <a:pt x="3753678" y="1901502"/>
                </a:moveTo>
                <a:cubicBezTo>
                  <a:pt x="3750220" y="1905376"/>
                  <a:pt x="3757502" y="1920248"/>
                  <a:pt x="3760959" y="1916373"/>
                </a:cubicBezTo>
                <a:cubicBezTo>
                  <a:pt x="3765133" y="1920651"/>
                  <a:pt x="3757256" y="1905167"/>
                  <a:pt x="3753678" y="1901502"/>
                </a:cubicBezTo>
                <a:close/>
                <a:moveTo>
                  <a:pt x="3724564" y="1879106"/>
                </a:moveTo>
                <a:cubicBezTo>
                  <a:pt x="3724564" y="1879106"/>
                  <a:pt x="3724933" y="1901727"/>
                  <a:pt x="3739007" y="1901309"/>
                </a:cubicBezTo>
                <a:close/>
                <a:moveTo>
                  <a:pt x="3687694" y="1848766"/>
                </a:moveTo>
                <a:cubicBezTo>
                  <a:pt x="3680656" y="1848975"/>
                  <a:pt x="3687939" y="1863848"/>
                  <a:pt x="3694976" y="1863639"/>
                </a:cubicBezTo>
                <a:close/>
                <a:moveTo>
                  <a:pt x="3654405" y="1822094"/>
                </a:moveTo>
                <a:cubicBezTo>
                  <a:pt x="3650947" y="1825970"/>
                  <a:pt x="3661830" y="1845764"/>
                  <a:pt x="3665864" y="1841242"/>
                </a:cubicBezTo>
                <a:cubicBezTo>
                  <a:pt x="3668548" y="1843992"/>
                  <a:pt x="3664720" y="1831729"/>
                  <a:pt x="3659667" y="1825514"/>
                </a:cubicBezTo>
                <a:cubicBezTo>
                  <a:pt x="3657983" y="1823441"/>
                  <a:pt x="3656164" y="1822041"/>
                  <a:pt x="3654405" y="1822094"/>
                </a:cubicBezTo>
                <a:close/>
                <a:moveTo>
                  <a:pt x="3617535" y="1791758"/>
                </a:moveTo>
                <a:cubicBezTo>
                  <a:pt x="3609922" y="1792611"/>
                  <a:pt x="3621380" y="1811759"/>
                  <a:pt x="3624837" y="1807883"/>
                </a:cubicBezTo>
                <a:cubicBezTo>
                  <a:pt x="3628418" y="1811552"/>
                  <a:pt x="3621712" y="1796032"/>
                  <a:pt x="3617535" y="1791758"/>
                </a:cubicBezTo>
                <a:close/>
                <a:moveTo>
                  <a:pt x="3580090" y="1762062"/>
                </a:moveTo>
                <a:cubicBezTo>
                  <a:pt x="3580090" y="1762062"/>
                  <a:pt x="3581054" y="1785296"/>
                  <a:pt x="3595128" y="1784875"/>
                </a:cubicBezTo>
                <a:close/>
                <a:moveTo>
                  <a:pt x="3562311" y="1751276"/>
                </a:moveTo>
                <a:cubicBezTo>
                  <a:pt x="3555274" y="1751482"/>
                  <a:pt x="3558977" y="1762692"/>
                  <a:pt x="3566015" y="1762480"/>
                </a:cubicBezTo>
                <a:close/>
                <a:moveTo>
                  <a:pt x="3492152" y="1694262"/>
                </a:moveTo>
                <a:cubicBezTo>
                  <a:pt x="3488697" y="1698138"/>
                  <a:pt x="3492420" y="1710602"/>
                  <a:pt x="3496453" y="1706080"/>
                </a:cubicBezTo>
                <a:cubicBezTo>
                  <a:pt x="3500031" y="1709746"/>
                  <a:pt x="3492152" y="1694262"/>
                  <a:pt x="3492152" y="1694262"/>
                </a:cubicBezTo>
                <a:close/>
                <a:moveTo>
                  <a:pt x="2006934" y="1686861"/>
                </a:moveTo>
                <a:lnTo>
                  <a:pt x="2007602" y="1695046"/>
                </a:lnTo>
                <a:lnTo>
                  <a:pt x="2035556" y="1712691"/>
                </a:lnTo>
                <a:lnTo>
                  <a:pt x="2047034" y="1710724"/>
                </a:lnTo>
                <a:close/>
                <a:moveTo>
                  <a:pt x="2243084" y="1662588"/>
                </a:moveTo>
                <a:lnTo>
                  <a:pt x="2236292" y="1671573"/>
                </a:lnTo>
                <a:lnTo>
                  <a:pt x="2249486" y="1680481"/>
                </a:lnTo>
                <a:lnTo>
                  <a:pt x="2255909" y="1670814"/>
                </a:lnTo>
                <a:close/>
                <a:moveTo>
                  <a:pt x="2073488" y="1659110"/>
                </a:moveTo>
                <a:cubicBezTo>
                  <a:pt x="2077069" y="1662776"/>
                  <a:pt x="2084351" y="1677648"/>
                  <a:pt x="2084351" y="1677648"/>
                </a:cubicBezTo>
                <a:lnTo>
                  <a:pt x="2082056" y="1676641"/>
                </a:lnTo>
                <a:lnTo>
                  <a:pt x="2077851" y="1673634"/>
                </a:lnTo>
                <a:lnTo>
                  <a:pt x="2074986" y="1669911"/>
                </a:lnTo>
                <a:cubicBezTo>
                  <a:pt x="2072718" y="1665734"/>
                  <a:pt x="2071760" y="1661049"/>
                  <a:pt x="2073488" y="1659110"/>
                </a:cubicBezTo>
                <a:close/>
                <a:moveTo>
                  <a:pt x="2063045" y="1658768"/>
                </a:moveTo>
                <a:lnTo>
                  <a:pt x="2062850" y="1659919"/>
                </a:lnTo>
                <a:cubicBezTo>
                  <a:pt x="2062599" y="1661398"/>
                  <a:pt x="2062397" y="1662585"/>
                  <a:pt x="2062397" y="1662585"/>
                </a:cubicBezTo>
                <a:close/>
                <a:moveTo>
                  <a:pt x="2063372" y="1656832"/>
                </a:moveTo>
                <a:lnTo>
                  <a:pt x="2063321" y="1657140"/>
                </a:lnTo>
                <a:lnTo>
                  <a:pt x="2063045" y="1658768"/>
                </a:lnTo>
                <a:close/>
                <a:moveTo>
                  <a:pt x="2063754" y="1654587"/>
                </a:moveTo>
                <a:cubicBezTo>
                  <a:pt x="2063904" y="1653698"/>
                  <a:pt x="2063803" y="1654289"/>
                  <a:pt x="2063603" y="1655475"/>
                </a:cubicBezTo>
                <a:lnTo>
                  <a:pt x="2063372" y="1656832"/>
                </a:lnTo>
                <a:close/>
                <a:moveTo>
                  <a:pt x="2036744" y="1636312"/>
                </a:moveTo>
                <a:cubicBezTo>
                  <a:pt x="2036744" y="1636312"/>
                  <a:pt x="2043447" y="1651830"/>
                  <a:pt x="2039868" y="1648164"/>
                </a:cubicBezTo>
                <a:cubicBezTo>
                  <a:pt x="2036411" y="1652041"/>
                  <a:pt x="2032709" y="1640833"/>
                  <a:pt x="2036744" y="1636312"/>
                </a:cubicBezTo>
                <a:close/>
                <a:moveTo>
                  <a:pt x="2035317" y="1608139"/>
                </a:moveTo>
                <a:lnTo>
                  <a:pt x="2034085" y="1618462"/>
                </a:lnTo>
                <a:cubicBezTo>
                  <a:pt x="2032697" y="1623943"/>
                  <a:pt x="2025285" y="1629740"/>
                  <a:pt x="2024126" y="1637645"/>
                </a:cubicBezTo>
                <a:lnTo>
                  <a:pt x="2021413" y="1644705"/>
                </a:lnTo>
                <a:lnTo>
                  <a:pt x="2062397" y="1662585"/>
                </a:lnTo>
                <a:lnTo>
                  <a:pt x="2077851" y="1673634"/>
                </a:lnTo>
                <a:lnTo>
                  <a:pt x="2079200" y="1675384"/>
                </a:lnTo>
                <a:lnTo>
                  <a:pt x="2082056" y="1676641"/>
                </a:lnTo>
                <a:lnTo>
                  <a:pt x="2095948" y="1686573"/>
                </a:lnTo>
                <a:lnTo>
                  <a:pt x="2097257" y="1684549"/>
                </a:lnTo>
                <a:lnTo>
                  <a:pt x="2093509" y="1681463"/>
                </a:lnTo>
                <a:cubicBezTo>
                  <a:pt x="2091537" y="1677592"/>
                  <a:pt x="2091327" y="1673669"/>
                  <a:pt x="2094846" y="1673564"/>
                </a:cubicBezTo>
                <a:lnTo>
                  <a:pt x="2099037" y="1681801"/>
                </a:lnTo>
                <a:lnTo>
                  <a:pt x="2111510" y="1662528"/>
                </a:lnTo>
                <a:lnTo>
                  <a:pt x="2114145" y="1658794"/>
                </a:lnTo>
                <a:close/>
                <a:moveTo>
                  <a:pt x="2058602" y="1541353"/>
                </a:moveTo>
                <a:lnTo>
                  <a:pt x="2058352" y="1541957"/>
                </a:lnTo>
                <a:cubicBezTo>
                  <a:pt x="2056732" y="1545015"/>
                  <a:pt x="2059079" y="1549638"/>
                  <a:pt x="2059310" y="1552064"/>
                </a:cubicBezTo>
                <a:lnTo>
                  <a:pt x="2056650" y="1556317"/>
                </a:lnTo>
                <a:lnTo>
                  <a:pt x="2146848" y="1612510"/>
                </a:lnTo>
                <a:lnTo>
                  <a:pt x="2152959" y="1603857"/>
                </a:lnTo>
                <a:lnTo>
                  <a:pt x="2124097" y="1584933"/>
                </a:lnTo>
                <a:close/>
                <a:moveTo>
                  <a:pt x="3154110" y="1444160"/>
                </a:moveTo>
                <a:lnTo>
                  <a:pt x="3153911" y="1444531"/>
                </a:lnTo>
                <a:lnTo>
                  <a:pt x="3168234" y="1456502"/>
                </a:lnTo>
                <a:cubicBezTo>
                  <a:pt x="3188603" y="1473342"/>
                  <a:pt x="3218188" y="1497766"/>
                  <a:pt x="3223856" y="1503572"/>
                </a:cubicBezTo>
                <a:cubicBezTo>
                  <a:pt x="3282681" y="1548975"/>
                  <a:pt x="3326587" y="1579105"/>
                  <a:pt x="3393024" y="1623653"/>
                </a:cubicBezTo>
                <a:cubicBezTo>
                  <a:pt x="3407938" y="1638926"/>
                  <a:pt x="3463428" y="1695745"/>
                  <a:pt x="3473923" y="1691662"/>
                </a:cubicBezTo>
                <a:lnTo>
                  <a:pt x="3470199" y="1679199"/>
                </a:lnTo>
                <a:cubicBezTo>
                  <a:pt x="3440665" y="1648957"/>
                  <a:pt x="3385433" y="1607848"/>
                  <a:pt x="3327415" y="1566821"/>
                </a:cubicBezTo>
                <a:cubicBezTo>
                  <a:pt x="3269397" y="1525796"/>
                  <a:pt x="3208591" y="1484853"/>
                  <a:pt x="3167914" y="1454941"/>
                </a:cubicBezTo>
                <a:close/>
                <a:moveTo>
                  <a:pt x="2928692" y="1179608"/>
                </a:moveTo>
                <a:lnTo>
                  <a:pt x="2922589" y="1191791"/>
                </a:lnTo>
                <a:lnTo>
                  <a:pt x="2930299" y="1180686"/>
                </a:lnTo>
                <a:close/>
                <a:moveTo>
                  <a:pt x="860352" y="1166154"/>
                </a:moveTo>
                <a:lnTo>
                  <a:pt x="862731" y="1167476"/>
                </a:lnTo>
                <a:lnTo>
                  <a:pt x="930283" y="1206537"/>
                </a:lnTo>
                <a:lnTo>
                  <a:pt x="961146" y="1221914"/>
                </a:lnTo>
                <a:cubicBezTo>
                  <a:pt x="1016114" y="1250942"/>
                  <a:pt x="1066704" y="1281469"/>
                  <a:pt x="1122373" y="1307022"/>
                </a:cubicBezTo>
                <a:lnTo>
                  <a:pt x="1079413" y="1277196"/>
                </a:lnTo>
                <a:lnTo>
                  <a:pt x="1029930" y="1249258"/>
                </a:lnTo>
                <a:lnTo>
                  <a:pt x="943644" y="1201973"/>
                </a:lnTo>
                <a:lnTo>
                  <a:pt x="920060" y="1190831"/>
                </a:lnTo>
                <a:close/>
                <a:moveTo>
                  <a:pt x="2816832" y="1120202"/>
                </a:moveTo>
                <a:lnTo>
                  <a:pt x="2811881" y="1125068"/>
                </a:lnTo>
                <a:lnTo>
                  <a:pt x="2812644" y="1123785"/>
                </a:lnTo>
                <a:close/>
                <a:moveTo>
                  <a:pt x="2952648" y="1100814"/>
                </a:moveTo>
                <a:cubicBezTo>
                  <a:pt x="2962174" y="1105487"/>
                  <a:pt x="2972409" y="1110061"/>
                  <a:pt x="2982272" y="1115156"/>
                </a:cubicBezTo>
                <a:cubicBezTo>
                  <a:pt x="2992134" y="1120252"/>
                  <a:pt x="3001625" y="1125871"/>
                  <a:pt x="3009663" y="1132638"/>
                </a:cubicBezTo>
                <a:cubicBezTo>
                  <a:pt x="3015023" y="1137150"/>
                  <a:pt x="3019737" y="1142167"/>
                  <a:pt x="3023485" y="1147886"/>
                </a:cubicBezTo>
                <a:cubicBezTo>
                  <a:pt x="2998081" y="1135418"/>
                  <a:pt x="2972846" y="1118482"/>
                  <a:pt x="2952648" y="1100814"/>
                </a:cubicBezTo>
                <a:close/>
                <a:moveTo>
                  <a:pt x="284325" y="1096771"/>
                </a:moveTo>
                <a:cubicBezTo>
                  <a:pt x="286285" y="1095651"/>
                  <a:pt x="278438" y="1100129"/>
                  <a:pt x="278438" y="1100129"/>
                </a:cubicBezTo>
                <a:cubicBezTo>
                  <a:pt x="281927" y="1098139"/>
                  <a:pt x="283671" y="1097145"/>
                  <a:pt x="284325" y="1096771"/>
                </a:cubicBezTo>
                <a:close/>
                <a:moveTo>
                  <a:pt x="2942846" y="1095121"/>
                </a:moveTo>
                <a:cubicBezTo>
                  <a:pt x="2945346" y="1095203"/>
                  <a:pt x="2947848" y="1095285"/>
                  <a:pt x="2949699" y="1096017"/>
                </a:cubicBezTo>
                <a:cubicBezTo>
                  <a:pt x="2951550" y="1096749"/>
                  <a:pt x="2952750" y="1098131"/>
                  <a:pt x="2952648" y="1100814"/>
                </a:cubicBezTo>
                <a:cubicBezTo>
                  <a:pt x="2947646" y="1100649"/>
                  <a:pt x="2942644" y="1100484"/>
                  <a:pt x="2942846" y="1095121"/>
                </a:cubicBezTo>
                <a:close/>
                <a:moveTo>
                  <a:pt x="2927650" y="1077617"/>
                </a:moveTo>
                <a:cubicBezTo>
                  <a:pt x="2927650" y="1077617"/>
                  <a:pt x="2932210" y="1089403"/>
                  <a:pt x="2927207" y="1089238"/>
                </a:cubicBezTo>
                <a:cubicBezTo>
                  <a:pt x="2922208" y="1089075"/>
                  <a:pt x="2917646" y="1077289"/>
                  <a:pt x="2927650" y="1077617"/>
                </a:cubicBezTo>
                <a:close/>
                <a:moveTo>
                  <a:pt x="1046458" y="1077128"/>
                </a:moveTo>
                <a:lnTo>
                  <a:pt x="1049475" y="1078777"/>
                </a:lnTo>
                <a:lnTo>
                  <a:pt x="1080993" y="1097490"/>
                </a:lnTo>
                <a:lnTo>
                  <a:pt x="1080879" y="1097177"/>
                </a:lnTo>
                <a:cubicBezTo>
                  <a:pt x="1077633" y="1094251"/>
                  <a:pt x="1072431" y="1090835"/>
                  <a:pt x="1066626" y="1087479"/>
                </a:cubicBezTo>
                <a:cubicBezTo>
                  <a:pt x="1060822" y="1084120"/>
                  <a:pt x="1054413" y="1080817"/>
                  <a:pt x="1048756" y="1078116"/>
                </a:cubicBezTo>
                <a:close/>
                <a:moveTo>
                  <a:pt x="847031" y="1007221"/>
                </a:moveTo>
                <a:cubicBezTo>
                  <a:pt x="845133" y="1007100"/>
                  <a:pt x="844298" y="1007892"/>
                  <a:pt x="847508" y="1010268"/>
                </a:cubicBezTo>
                <a:cubicBezTo>
                  <a:pt x="849397" y="1010043"/>
                  <a:pt x="849627" y="1012470"/>
                  <a:pt x="851516" y="1012242"/>
                </a:cubicBezTo>
                <a:lnTo>
                  <a:pt x="852686" y="1010044"/>
                </a:lnTo>
                <a:lnTo>
                  <a:pt x="848503" y="1007567"/>
                </a:lnTo>
                <a:close/>
                <a:moveTo>
                  <a:pt x="145177" y="987152"/>
                </a:moveTo>
                <a:cubicBezTo>
                  <a:pt x="150636" y="989033"/>
                  <a:pt x="153416" y="990957"/>
                  <a:pt x="154806" y="992959"/>
                </a:cubicBezTo>
                <a:lnTo>
                  <a:pt x="155668" y="997207"/>
                </a:lnTo>
                <a:lnTo>
                  <a:pt x="146594" y="992172"/>
                </a:lnTo>
                <a:lnTo>
                  <a:pt x="147302" y="990773"/>
                </a:lnTo>
                <a:cubicBezTo>
                  <a:pt x="147624" y="988809"/>
                  <a:pt x="147084" y="987255"/>
                  <a:pt x="145177" y="987152"/>
                </a:cubicBezTo>
                <a:close/>
                <a:moveTo>
                  <a:pt x="698315" y="978881"/>
                </a:moveTo>
                <a:cubicBezTo>
                  <a:pt x="694859" y="982757"/>
                  <a:pt x="698565" y="993966"/>
                  <a:pt x="702021" y="990089"/>
                </a:cubicBezTo>
                <a:cubicBezTo>
                  <a:pt x="705598" y="993753"/>
                  <a:pt x="701894" y="982549"/>
                  <a:pt x="698315" y="978881"/>
                </a:cubicBezTo>
                <a:close/>
                <a:moveTo>
                  <a:pt x="683521" y="971147"/>
                </a:moveTo>
                <a:cubicBezTo>
                  <a:pt x="680066" y="975025"/>
                  <a:pt x="683191" y="986875"/>
                  <a:pt x="687225" y="982354"/>
                </a:cubicBezTo>
                <a:cubicBezTo>
                  <a:pt x="691401" y="986632"/>
                  <a:pt x="687102" y="974815"/>
                  <a:pt x="683521" y="971147"/>
                </a:cubicBezTo>
                <a:close/>
                <a:moveTo>
                  <a:pt x="631065" y="945320"/>
                </a:moveTo>
                <a:cubicBezTo>
                  <a:pt x="630289" y="944754"/>
                  <a:pt x="629409" y="944782"/>
                  <a:pt x="628543" y="945749"/>
                </a:cubicBezTo>
                <a:cubicBezTo>
                  <a:pt x="624967" y="942082"/>
                  <a:pt x="632248" y="956956"/>
                  <a:pt x="632248" y="956956"/>
                </a:cubicBezTo>
                <a:cubicBezTo>
                  <a:pt x="634839" y="954048"/>
                  <a:pt x="633404" y="947019"/>
                  <a:pt x="631065" y="945320"/>
                </a:cubicBezTo>
                <a:close/>
                <a:moveTo>
                  <a:pt x="2702910" y="896845"/>
                </a:moveTo>
                <a:lnTo>
                  <a:pt x="2752392" y="922407"/>
                </a:lnTo>
                <a:cubicBezTo>
                  <a:pt x="2864508" y="981574"/>
                  <a:pt x="2945149" y="1034337"/>
                  <a:pt x="3056024" y="1104203"/>
                </a:cubicBezTo>
                <a:cubicBezTo>
                  <a:pt x="3069884" y="1112934"/>
                  <a:pt x="3086608" y="1123162"/>
                  <a:pt x="3104851" y="1134320"/>
                </a:cubicBezTo>
                <a:lnTo>
                  <a:pt x="3137084" y="1154183"/>
                </a:lnTo>
                <a:lnTo>
                  <a:pt x="3256075" y="1241422"/>
                </a:lnTo>
                <a:lnTo>
                  <a:pt x="3337810" y="1302321"/>
                </a:lnTo>
                <a:lnTo>
                  <a:pt x="3333257" y="1302587"/>
                </a:lnTo>
                <a:cubicBezTo>
                  <a:pt x="3324443" y="1299781"/>
                  <a:pt x="3306516" y="1289625"/>
                  <a:pt x="3302763" y="1289505"/>
                </a:cubicBezTo>
                <a:cubicBezTo>
                  <a:pt x="3211906" y="1231035"/>
                  <a:pt x="3124901" y="1170007"/>
                  <a:pt x="3037192" y="1111082"/>
                </a:cubicBezTo>
                <a:lnTo>
                  <a:pt x="3031339" y="1107276"/>
                </a:lnTo>
                <a:lnTo>
                  <a:pt x="3026135" y="1103374"/>
                </a:lnTo>
                <a:lnTo>
                  <a:pt x="3025546" y="1103512"/>
                </a:lnTo>
                <a:lnTo>
                  <a:pt x="2987666" y="1078891"/>
                </a:lnTo>
                <a:lnTo>
                  <a:pt x="2985421" y="1077226"/>
                </a:lnTo>
                <a:lnTo>
                  <a:pt x="2985198" y="1077287"/>
                </a:lnTo>
                <a:lnTo>
                  <a:pt x="2904527" y="1024852"/>
                </a:lnTo>
                <a:lnTo>
                  <a:pt x="2874566" y="1007468"/>
                </a:lnTo>
                <a:lnTo>
                  <a:pt x="2833383" y="979375"/>
                </a:lnTo>
                <a:close/>
                <a:moveTo>
                  <a:pt x="526000" y="896388"/>
                </a:moveTo>
                <a:lnTo>
                  <a:pt x="546358" y="906855"/>
                </a:lnTo>
                <a:lnTo>
                  <a:pt x="559279" y="914106"/>
                </a:lnTo>
                <a:lnTo>
                  <a:pt x="553911" y="911484"/>
                </a:lnTo>
                <a:close/>
                <a:moveTo>
                  <a:pt x="507196" y="886218"/>
                </a:moveTo>
                <a:lnTo>
                  <a:pt x="510835" y="887011"/>
                </a:lnTo>
                <a:lnTo>
                  <a:pt x="523030" y="894784"/>
                </a:lnTo>
                <a:close/>
                <a:moveTo>
                  <a:pt x="15707" y="854577"/>
                </a:moveTo>
                <a:cubicBezTo>
                  <a:pt x="15707" y="854577"/>
                  <a:pt x="23461" y="862519"/>
                  <a:pt x="20007" y="866395"/>
                </a:cubicBezTo>
                <a:cubicBezTo>
                  <a:pt x="16424" y="862728"/>
                  <a:pt x="12125" y="850908"/>
                  <a:pt x="15707" y="854577"/>
                </a:cubicBezTo>
                <a:close/>
                <a:moveTo>
                  <a:pt x="548851" y="838386"/>
                </a:moveTo>
                <a:lnTo>
                  <a:pt x="555336" y="839897"/>
                </a:lnTo>
                <a:lnTo>
                  <a:pt x="560711" y="841586"/>
                </a:lnTo>
                <a:lnTo>
                  <a:pt x="600207" y="869375"/>
                </a:lnTo>
                <a:lnTo>
                  <a:pt x="595586" y="868210"/>
                </a:lnTo>
                <a:lnTo>
                  <a:pt x="585158" y="866428"/>
                </a:lnTo>
                <a:lnTo>
                  <a:pt x="567147" y="853141"/>
                </a:lnTo>
                <a:close/>
                <a:moveTo>
                  <a:pt x="233285" y="836437"/>
                </a:moveTo>
                <a:cubicBezTo>
                  <a:pt x="234129" y="837709"/>
                  <a:pt x="236384" y="841100"/>
                  <a:pt x="240896" y="847881"/>
                </a:cubicBezTo>
                <a:cubicBezTo>
                  <a:pt x="240896" y="847881"/>
                  <a:pt x="230747" y="832624"/>
                  <a:pt x="233285" y="836437"/>
                </a:cubicBezTo>
                <a:close/>
                <a:moveTo>
                  <a:pt x="2668261" y="828889"/>
                </a:moveTo>
                <a:lnTo>
                  <a:pt x="2671501" y="832170"/>
                </a:lnTo>
                <a:lnTo>
                  <a:pt x="2666327" y="829525"/>
                </a:lnTo>
                <a:close/>
                <a:moveTo>
                  <a:pt x="391329" y="825567"/>
                </a:moveTo>
                <a:lnTo>
                  <a:pt x="415528" y="835147"/>
                </a:lnTo>
                <a:lnTo>
                  <a:pt x="450312" y="857208"/>
                </a:lnTo>
                <a:lnTo>
                  <a:pt x="406869" y="836222"/>
                </a:lnTo>
                <a:close/>
                <a:moveTo>
                  <a:pt x="2646799" y="819552"/>
                </a:moveTo>
                <a:lnTo>
                  <a:pt x="2652587" y="820661"/>
                </a:lnTo>
                <a:lnTo>
                  <a:pt x="2656926" y="824724"/>
                </a:lnTo>
                <a:close/>
                <a:moveTo>
                  <a:pt x="82353" y="814643"/>
                </a:moveTo>
                <a:lnTo>
                  <a:pt x="82428" y="814744"/>
                </a:lnTo>
                <a:cubicBezTo>
                  <a:pt x="83550" y="816267"/>
                  <a:pt x="84334" y="817331"/>
                  <a:pt x="84334" y="817331"/>
                </a:cubicBezTo>
                <a:close/>
                <a:moveTo>
                  <a:pt x="77320" y="807807"/>
                </a:moveTo>
                <a:lnTo>
                  <a:pt x="78479" y="809380"/>
                </a:lnTo>
                <a:lnTo>
                  <a:pt x="82353" y="814643"/>
                </a:lnTo>
                <a:close/>
                <a:moveTo>
                  <a:pt x="74966" y="804609"/>
                </a:moveTo>
                <a:lnTo>
                  <a:pt x="77320" y="807807"/>
                </a:lnTo>
                <a:lnTo>
                  <a:pt x="75113" y="804809"/>
                </a:lnTo>
                <a:cubicBezTo>
                  <a:pt x="74380" y="803815"/>
                  <a:pt x="74185" y="803551"/>
                  <a:pt x="74966" y="804609"/>
                </a:cubicBezTo>
                <a:close/>
                <a:moveTo>
                  <a:pt x="2622836" y="804101"/>
                </a:moveTo>
                <a:lnTo>
                  <a:pt x="2641139" y="816659"/>
                </a:lnTo>
                <a:lnTo>
                  <a:pt x="2627425" y="809656"/>
                </a:lnTo>
                <a:close/>
                <a:moveTo>
                  <a:pt x="51639" y="791267"/>
                </a:moveTo>
                <a:lnTo>
                  <a:pt x="58919" y="806140"/>
                </a:lnTo>
                <a:cubicBezTo>
                  <a:pt x="51308" y="806993"/>
                  <a:pt x="44602" y="791475"/>
                  <a:pt x="51639" y="791267"/>
                </a:cubicBezTo>
                <a:close/>
                <a:moveTo>
                  <a:pt x="2582531" y="778894"/>
                </a:moveTo>
                <a:cubicBezTo>
                  <a:pt x="2588126" y="780299"/>
                  <a:pt x="2595518" y="783853"/>
                  <a:pt x="2602851" y="788427"/>
                </a:cubicBezTo>
                <a:cubicBezTo>
                  <a:pt x="2610188" y="793003"/>
                  <a:pt x="2617467" y="798603"/>
                  <a:pt x="2622836" y="804101"/>
                </a:cubicBezTo>
                <a:lnTo>
                  <a:pt x="2605744" y="798582"/>
                </a:lnTo>
                <a:lnTo>
                  <a:pt x="2601440" y="796380"/>
                </a:lnTo>
                <a:close/>
                <a:moveTo>
                  <a:pt x="2556400" y="759554"/>
                </a:moveTo>
                <a:lnTo>
                  <a:pt x="2560700" y="771370"/>
                </a:lnTo>
                <a:cubicBezTo>
                  <a:pt x="2557242" y="775246"/>
                  <a:pt x="2549362" y="759762"/>
                  <a:pt x="2556400" y="759554"/>
                </a:cubicBezTo>
                <a:close/>
                <a:moveTo>
                  <a:pt x="696134" y="673505"/>
                </a:moveTo>
                <a:lnTo>
                  <a:pt x="699614" y="675220"/>
                </a:lnTo>
                <a:lnTo>
                  <a:pt x="700947" y="676467"/>
                </a:lnTo>
                <a:cubicBezTo>
                  <a:pt x="702249" y="677715"/>
                  <a:pt x="702702" y="678208"/>
                  <a:pt x="702543" y="678172"/>
                </a:cubicBezTo>
                <a:cubicBezTo>
                  <a:pt x="702221" y="678099"/>
                  <a:pt x="699447" y="675924"/>
                  <a:pt x="696134" y="673505"/>
                </a:cubicBezTo>
                <a:close/>
                <a:moveTo>
                  <a:pt x="2106152" y="662252"/>
                </a:moveTo>
                <a:cubicBezTo>
                  <a:pt x="2187737" y="706542"/>
                  <a:pt x="2229498" y="730022"/>
                  <a:pt x="2245552" y="739899"/>
                </a:cubicBezTo>
                <a:cubicBezTo>
                  <a:pt x="2250903" y="743192"/>
                  <a:pt x="2253401" y="744971"/>
                  <a:pt x="2253563" y="745509"/>
                </a:cubicBezTo>
                <a:cubicBezTo>
                  <a:pt x="2254047" y="747120"/>
                  <a:pt x="2233536" y="737532"/>
                  <a:pt x="2206148" y="723959"/>
                </a:cubicBezTo>
                <a:lnTo>
                  <a:pt x="2188292" y="714998"/>
                </a:lnTo>
                <a:lnTo>
                  <a:pt x="2177602" y="708711"/>
                </a:lnTo>
                <a:lnTo>
                  <a:pt x="2182195" y="704125"/>
                </a:lnTo>
                <a:cubicBezTo>
                  <a:pt x="2181993" y="709490"/>
                  <a:pt x="2120715" y="674363"/>
                  <a:pt x="2106152" y="662252"/>
                </a:cubicBezTo>
                <a:close/>
                <a:moveTo>
                  <a:pt x="1001149" y="657678"/>
                </a:moveTo>
                <a:lnTo>
                  <a:pt x="1001726" y="657996"/>
                </a:lnTo>
                <a:lnTo>
                  <a:pt x="1011978" y="661884"/>
                </a:lnTo>
                <a:lnTo>
                  <a:pt x="1010070" y="660815"/>
                </a:lnTo>
                <a:close/>
                <a:moveTo>
                  <a:pt x="739880" y="644037"/>
                </a:moveTo>
                <a:lnTo>
                  <a:pt x="748307" y="649444"/>
                </a:lnTo>
                <a:lnTo>
                  <a:pt x="748646" y="649214"/>
                </a:lnTo>
                <a:lnTo>
                  <a:pt x="741528" y="644887"/>
                </a:lnTo>
                <a:close/>
                <a:moveTo>
                  <a:pt x="928778" y="617604"/>
                </a:moveTo>
                <a:lnTo>
                  <a:pt x="946073" y="627179"/>
                </a:lnTo>
                <a:lnTo>
                  <a:pt x="937203" y="620469"/>
                </a:lnTo>
                <a:close/>
                <a:moveTo>
                  <a:pt x="2226569" y="604717"/>
                </a:moveTo>
                <a:lnTo>
                  <a:pt x="2237672" y="605706"/>
                </a:lnTo>
                <a:cubicBezTo>
                  <a:pt x="2237672" y="605706"/>
                  <a:pt x="2238873" y="607088"/>
                  <a:pt x="2240722" y="607819"/>
                </a:cubicBezTo>
                <a:lnTo>
                  <a:pt x="2246402" y="606362"/>
                </a:lnTo>
                <a:lnTo>
                  <a:pt x="2270752" y="620301"/>
                </a:lnTo>
                <a:cubicBezTo>
                  <a:pt x="2276061" y="622031"/>
                  <a:pt x="2278716" y="622894"/>
                  <a:pt x="2281516" y="623753"/>
                </a:cubicBezTo>
                <a:lnTo>
                  <a:pt x="2286194" y="625130"/>
                </a:lnTo>
                <a:lnTo>
                  <a:pt x="2293585" y="628796"/>
                </a:lnTo>
                <a:lnTo>
                  <a:pt x="2296284" y="639032"/>
                </a:lnTo>
                <a:cubicBezTo>
                  <a:pt x="2298074" y="640865"/>
                  <a:pt x="2299948" y="638767"/>
                  <a:pt x="2301820" y="636667"/>
                </a:cubicBezTo>
                <a:lnTo>
                  <a:pt x="2305923" y="634913"/>
                </a:lnTo>
                <a:lnTo>
                  <a:pt x="2308620" y="636248"/>
                </a:lnTo>
                <a:lnTo>
                  <a:pt x="2311720" y="641029"/>
                </a:lnTo>
                <a:cubicBezTo>
                  <a:pt x="2317263" y="650472"/>
                  <a:pt x="2326199" y="665648"/>
                  <a:pt x="2337189" y="664852"/>
                </a:cubicBezTo>
                <a:cubicBezTo>
                  <a:pt x="2337189" y="664852"/>
                  <a:pt x="2336945" y="649769"/>
                  <a:pt x="2340521" y="653433"/>
                </a:cubicBezTo>
                <a:cubicBezTo>
                  <a:pt x="2344104" y="657100"/>
                  <a:pt x="2347804" y="668305"/>
                  <a:pt x="2355561" y="676250"/>
                </a:cubicBezTo>
                <a:cubicBezTo>
                  <a:pt x="2359143" y="679914"/>
                  <a:pt x="2371125" y="686316"/>
                  <a:pt x="2384438" y="693151"/>
                </a:cubicBezTo>
                <a:lnTo>
                  <a:pt x="2396141" y="699145"/>
                </a:lnTo>
                <a:lnTo>
                  <a:pt x="2352551" y="679706"/>
                </a:lnTo>
                <a:close/>
                <a:moveTo>
                  <a:pt x="840420" y="603007"/>
                </a:moveTo>
                <a:cubicBezTo>
                  <a:pt x="841039" y="602009"/>
                  <a:pt x="843214" y="602267"/>
                  <a:pt x="845371" y="603017"/>
                </a:cubicBezTo>
                <a:cubicBezTo>
                  <a:pt x="847531" y="603765"/>
                  <a:pt x="849675" y="605003"/>
                  <a:pt x="850236" y="605971"/>
                </a:cubicBezTo>
                <a:cubicBezTo>
                  <a:pt x="850611" y="606618"/>
                  <a:pt x="850282" y="607142"/>
                  <a:pt x="848785" y="607320"/>
                </a:cubicBezTo>
                <a:cubicBezTo>
                  <a:pt x="845009" y="607772"/>
                  <a:pt x="840420" y="603007"/>
                  <a:pt x="840420" y="603007"/>
                </a:cubicBezTo>
                <a:close/>
                <a:moveTo>
                  <a:pt x="2233280" y="598851"/>
                </a:moveTo>
                <a:lnTo>
                  <a:pt x="2242906" y="604362"/>
                </a:lnTo>
                <a:lnTo>
                  <a:pt x="2237672" y="605706"/>
                </a:lnTo>
                <a:close/>
                <a:moveTo>
                  <a:pt x="888766" y="595603"/>
                </a:moveTo>
                <a:lnTo>
                  <a:pt x="907547" y="605848"/>
                </a:lnTo>
                <a:lnTo>
                  <a:pt x="915995" y="610526"/>
                </a:lnTo>
                <a:lnTo>
                  <a:pt x="922945" y="612190"/>
                </a:lnTo>
                <a:lnTo>
                  <a:pt x="929039" y="613976"/>
                </a:lnTo>
                <a:lnTo>
                  <a:pt x="926893" y="612236"/>
                </a:lnTo>
                <a:lnTo>
                  <a:pt x="920665" y="606741"/>
                </a:lnTo>
                <a:lnTo>
                  <a:pt x="901367" y="600169"/>
                </a:lnTo>
                <a:close/>
                <a:moveTo>
                  <a:pt x="1010251" y="593296"/>
                </a:moveTo>
                <a:lnTo>
                  <a:pt x="1009692" y="593480"/>
                </a:lnTo>
                <a:lnTo>
                  <a:pt x="1010384" y="594273"/>
                </a:lnTo>
                <a:cubicBezTo>
                  <a:pt x="1012275" y="594046"/>
                  <a:pt x="1012505" y="596474"/>
                  <a:pt x="1014396" y="596249"/>
                </a:cubicBezTo>
                <a:lnTo>
                  <a:pt x="1015144" y="595662"/>
                </a:lnTo>
                <a:lnTo>
                  <a:pt x="1014690" y="594716"/>
                </a:lnTo>
                <a:close/>
                <a:moveTo>
                  <a:pt x="865753" y="587261"/>
                </a:moveTo>
                <a:lnTo>
                  <a:pt x="866340" y="590834"/>
                </a:lnTo>
                <a:cubicBezTo>
                  <a:pt x="866472" y="591654"/>
                  <a:pt x="866382" y="591106"/>
                  <a:pt x="866205" y="590012"/>
                </a:cubicBezTo>
                <a:close/>
                <a:moveTo>
                  <a:pt x="801822" y="564231"/>
                </a:moveTo>
                <a:lnTo>
                  <a:pt x="806383" y="566975"/>
                </a:lnTo>
                <a:lnTo>
                  <a:pt x="811380" y="570802"/>
                </a:lnTo>
                <a:lnTo>
                  <a:pt x="821872" y="571265"/>
                </a:lnTo>
                <a:lnTo>
                  <a:pt x="803340" y="564496"/>
                </a:lnTo>
                <a:cubicBezTo>
                  <a:pt x="803340" y="564496"/>
                  <a:pt x="802900" y="564429"/>
                  <a:pt x="802139" y="564292"/>
                </a:cubicBezTo>
                <a:close/>
                <a:moveTo>
                  <a:pt x="921404" y="560613"/>
                </a:moveTo>
                <a:cubicBezTo>
                  <a:pt x="919359" y="560858"/>
                  <a:pt x="919530" y="562680"/>
                  <a:pt x="921198" y="564319"/>
                </a:cubicBezTo>
                <a:lnTo>
                  <a:pt x="924124" y="566064"/>
                </a:lnTo>
                <a:lnTo>
                  <a:pt x="925318" y="566485"/>
                </a:lnTo>
                <a:lnTo>
                  <a:pt x="929964" y="566952"/>
                </a:lnTo>
                <a:cubicBezTo>
                  <a:pt x="931381" y="566782"/>
                  <a:pt x="931554" y="566300"/>
                  <a:pt x="931016" y="565675"/>
                </a:cubicBezTo>
                <a:cubicBezTo>
                  <a:pt x="929405" y="563798"/>
                  <a:pt x="921404" y="560613"/>
                  <a:pt x="921404" y="560613"/>
                </a:cubicBezTo>
                <a:close/>
                <a:moveTo>
                  <a:pt x="798816" y="516784"/>
                </a:moveTo>
                <a:cubicBezTo>
                  <a:pt x="802868" y="517527"/>
                  <a:pt x="805836" y="517785"/>
                  <a:pt x="808329" y="518458"/>
                </a:cubicBezTo>
                <a:cubicBezTo>
                  <a:pt x="810822" y="519132"/>
                  <a:pt x="812832" y="520220"/>
                  <a:pt x="814970" y="522624"/>
                </a:cubicBezTo>
                <a:cubicBezTo>
                  <a:pt x="809306" y="523301"/>
                  <a:pt x="803055" y="521185"/>
                  <a:pt x="798816" y="516784"/>
                </a:cubicBezTo>
                <a:close/>
                <a:moveTo>
                  <a:pt x="797160" y="514835"/>
                </a:moveTo>
                <a:cubicBezTo>
                  <a:pt x="798172" y="515020"/>
                  <a:pt x="798702" y="515571"/>
                  <a:pt x="798816" y="516784"/>
                </a:cubicBezTo>
                <a:cubicBezTo>
                  <a:pt x="796929" y="517012"/>
                  <a:pt x="793065" y="519924"/>
                  <a:pt x="792608" y="515074"/>
                </a:cubicBezTo>
                <a:cubicBezTo>
                  <a:pt x="794653" y="514830"/>
                  <a:pt x="796147" y="514650"/>
                  <a:pt x="797160" y="514835"/>
                </a:cubicBezTo>
                <a:close/>
                <a:moveTo>
                  <a:pt x="790950" y="513124"/>
                </a:moveTo>
                <a:cubicBezTo>
                  <a:pt x="791961" y="513309"/>
                  <a:pt x="792492" y="513859"/>
                  <a:pt x="792608" y="515074"/>
                </a:cubicBezTo>
                <a:cubicBezTo>
                  <a:pt x="790717" y="515299"/>
                  <a:pt x="786855" y="518213"/>
                  <a:pt x="786393" y="513361"/>
                </a:cubicBezTo>
                <a:cubicBezTo>
                  <a:pt x="788442" y="513118"/>
                  <a:pt x="789935" y="512939"/>
                  <a:pt x="790950" y="513124"/>
                </a:cubicBezTo>
                <a:close/>
                <a:moveTo>
                  <a:pt x="707727" y="509674"/>
                </a:moveTo>
                <a:lnTo>
                  <a:pt x="714444" y="511623"/>
                </a:lnTo>
                <a:lnTo>
                  <a:pt x="715961" y="512735"/>
                </a:lnTo>
                <a:close/>
                <a:moveTo>
                  <a:pt x="778760" y="473102"/>
                </a:moveTo>
                <a:lnTo>
                  <a:pt x="784135" y="474501"/>
                </a:lnTo>
                <a:cubicBezTo>
                  <a:pt x="792225" y="476705"/>
                  <a:pt x="796643" y="477761"/>
                  <a:pt x="798580" y="477962"/>
                </a:cubicBezTo>
                <a:lnTo>
                  <a:pt x="798405" y="477275"/>
                </a:lnTo>
                <a:lnTo>
                  <a:pt x="821678" y="492845"/>
                </a:lnTo>
                <a:cubicBezTo>
                  <a:pt x="838373" y="502914"/>
                  <a:pt x="854910" y="511866"/>
                  <a:pt x="871530" y="520116"/>
                </a:cubicBezTo>
                <a:lnTo>
                  <a:pt x="881450" y="527383"/>
                </a:lnTo>
                <a:lnTo>
                  <a:pt x="854275" y="517110"/>
                </a:lnTo>
                <a:lnTo>
                  <a:pt x="833475" y="511191"/>
                </a:lnTo>
                <a:lnTo>
                  <a:pt x="785906" y="478372"/>
                </a:lnTo>
                <a:close/>
                <a:moveTo>
                  <a:pt x="1683646" y="448990"/>
                </a:moveTo>
                <a:cubicBezTo>
                  <a:pt x="1678861" y="447951"/>
                  <a:pt x="1694605" y="458492"/>
                  <a:pt x="1700852" y="461425"/>
                </a:cubicBezTo>
                <a:cubicBezTo>
                  <a:pt x="1757496" y="494731"/>
                  <a:pt x="1805531" y="524569"/>
                  <a:pt x="1857660" y="553918"/>
                </a:cubicBezTo>
                <a:lnTo>
                  <a:pt x="1869420" y="561502"/>
                </a:lnTo>
                <a:lnTo>
                  <a:pt x="2002999" y="638097"/>
                </a:lnTo>
                <a:lnTo>
                  <a:pt x="1972954" y="619474"/>
                </a:lnTo>
                <a:cubicBezTo>
                  <a:pt x="1946813" y="603581"/>
                  <a:pt x="1921244" y="588236"/>
                  <a:pt x="1895063" y="572348"/>
                </a:cubicBezTo>
                <a:cubicBezTo>
                  <a:pt x="1861752" y="553430"/>
                  <a:pt x="1825280" y="524663"/>
                  <a:pt x="1792006" y="506148"/>
                </a:cubicBezTo>
                <a:cubicBezTo>
                  <a:pt x="1771262" y="495542"/>
                  <a:pt x="1758962" y="490059"/>
                  <a:pt x="1736139" y="477655"/>
                </a:cubicBezTo>
                <a:cubicBezTo>
                  <a:pt x="1723446" y="471402"/>
                  <a:pt x="1708953" y="462913"/>
                  <a:pt x="1696385" y="454599"/>
                </a:cubicBezTo>
                <a:cubicBezTo>
                  <a:pt x="1689117" y="450969"/>
                  <a:pt x="1685241" y="449336"/>
                  <a:pt x="1683646" y="448990"/>
                </a:cubicBezTo>
                <a:close/>
                <a:moveTo>
                  <a:pt x="711728" y="422393"/>
                </a:moveTo>
                <a:lnTo>
                  <a:pt x="718214" y="423901"/>
                </a:lnTo>
                <a:lnTo>
                  <a:pt x="723587" y="425591"/>
                </a:lnTo>
                <a:lnTo>
                  <a:pt x="763084" y="453379"/>
                </a:lnTo>
                <a:lnTo>
                  <a:pt x="758464" y="452216"/>
                </a:lnTo>
                <a:lnTo>
                  <a:pt x="748035" y="450434"/>
                </a:lnTo>
                <a:lnTo>
                  <a:pt x="730028" y="437145"/>
                </a:lnTo>
                <a:close/>
                <a:moveTo>
                  <a:pt x="1509047" y="332224"/>
                </a:moveTo>
                <a:cubicBezTo>
                  <a:pt x="1514174" y="334269"/>
                  <a:pt x="1519767" y="336156"/>
                  <a:pt x="1524943" y="338708"/>
                </a:cubicBezTo>
                <a:cubicBezTo>
                  <a:pt x="1530120" y="341256"/>
                  <a:pt x="1534882" y="344470"/>
                  <a:pt x="1538352" y="349168"/>
                </a:cubicBezTo>
                <a:cubicBezTo>
                  <a:pt x="1528092" y="345077"/>
                  <a:pt x="1517644" y="338963"/>
                  <a:pt x="1509047" y="332224"/>
                </a:cubicBezTo>
                <a:close/>
                <a:moveTo>
                  <a:pt x="1498329" y="323280"/>
                </a:moveTo>
                <a:cubicBezTo>
                  <a:pt x="1498329" y="323280"/>
                  <a:pt x="1498926" y="324537"/>
                  <a:pt x="1499286" y="325825"/>
                </a:cubicBezTo>
                <a:cubicBezTo>
                  <a:pt x="1499647" y="327110"/>
                  <a:pt x="1499772" y="328423"/>
                  <a:pt x="1498829" y="328539"/>
                </a:cubicBezTo>
                <a:cubicBezTo>
                  <a:pt x="1496937" y="328762"/>
                  <a:pt x="1494551" y="323731"/>
                  <a:pt x="1498329" y="323280"/>
                </a:cubicBezTo>
                <a:close/>
                <a:moveTo>
                  <a:pt x="796116" y="281897"/>
                </a:moveTo>
                <a:lnTo>
                  <a:pt x="796487" y="282522"/>
                </a:lnTo>
                <a:lnTo>
                  <a:pt x="796052" y="282655"/>
                </a:lnTo>
                <a:cubicBezTo>
                  <a:pt x="795620" y="282685"/>
                  <a:pt x="795610" y="282463"/>
                  <a:pt x="796116" y="281897"/>
                </a:cubicBezTo>
                <a:close/>
                <a:moveTo>
                  <a:pt x="1143668" y="264163"/>
                </a:moveTo>
                <a:lnTo>
                  <a:pt x="1159793" y="272840"/>
                </a:lnTo>
                <a:lnTo>
                  <a:pt x="1162997" y="274394"/>
                </a:lnTo>
                <a:lnTo>
                  <a:pt x="1167286" y="275397"/>
                </a:lnTo>
                <a:cubicBezTo>
                  <a:pt x="1167928" y="275141"/>
                  <a:pt x="1165824" y="273912"/>
                  <a:pt x="1162441" y="272268"/>
                </a:cubicBezTo>
                <a:close/>
                <a:moveTo>
                  <a:pt x="859013" y="257512"/>
                </a:moveTo>
                <a:lnTo>
                  <a:pt x="862491" y="259225"/>
                </a:lnTo>
                <a:lnTo>
                  <a:pt x="863827" y="260472"/>
                </a:lnTo>
                <a:cubicBezTo>
                  <a:pt x="865128" y="261721"/>
                  <a:pt x="865579" y="262211"/>
                  <a:pt x="865419" y="262177"/>
                </a:cubicBezTo>
                <a:cubicBezTo>
                  <a:pt x="865097" y="262105"/>
                  <a:pt x="862327" y="259927"/>
                  <a:pt x="859013" y="257512"/>
                </a:cubicBezTo>
                <a:close/>
                <a:moveTo>
                  <a:pt x="1572596" y="214253"/>
                </a:moveTo>
                <a:cubicBezTo>
                  <a:pt x="1575268" y="213939"/>
                  <a:pt x="1584196" y="217289"/>
                  <a:pt x="1602535" y="226489"/>
                </a:cubicBezTo>
                <a:cubicBezTo>
                  <a:pt x="1770259" y="312031"/>
                  <a:pt x="1930100" y="420093"/>
                  <a:pt x="2098664" y="521793"/>
                </a:cubicBezTo>
                <a:lnTo>
                  <a:pt x="2230475" y="597246"/>
                </a:lnTo>
                <a:lnTo>
                  <a:pt x="2222038" y="599824"/>
                </a:lnTo>
                <a:lnTo>
                  <a:pt x="2225112" y="603851"/>
                </a:lnTo>
                <a:lnTo>
                  <a:pt x="2164954" y="568043"/>
                </a:lnTo>
                <a:cubicBezTo>
                  <a:pt x="1988357" y="464609"/>
                  <a:pt x="1810393" y="362705"/>
                  <a:pt x="1632365" y="257035"/>
                </a:cubicBezTo>
                <a:cubicBezTo>
                  <a:pt x="1612876" y="249126"/>
                  <a:pt x="1564581" y="215198"/>
                  <a:pt x="1572596" y="214253"/>
                </a:cubicBezTo>
                <a:close/>
                <a:moveTo>
                  <a:pt x="1196905" y="199825"/>
                </a:moveTo>
                <a:lnTo>
                  <a:pt x="1212472" y="207020"/>
                </a:lnTo>
                <a:cubicBezTo>
                  <a:pt x="1221933" y="211557"/>
                  <a:pt x="1225905" y="213702"/>
                  <a:pt x="1226090" y="214165"/>
                </a:cubicBezTo>
                <a:cubicBezTo>
                  <a:pt x="1226459" y="215093"/>
                  <a:pt x="1211660" y="209296"/>
                  <a:pt x="1195254" y="202465"/>
                </a:cubicBezTo>
                <a:close/>
                <a:moveTo>
                  <a:pt x="1196781" y="199768"/>
                </a:moveTo>
                <a:lnTo>
                  <a:pt x="1196912" y="199812"/>
                </a:lnTo>
                <a:lnTo>
                  <a:pt x="1196905" y="199825"/>
                </a:lnTo>
                <a:close/>
                <a:moveTo>
                  <a:pt x="856230" y="190209"/>
                </a:moveTo>
                <a:cubicBezTo>
                  <a:pt x="871144" y="205479"/>
                  <a:pt x="885937" y="213213"/>
                  <a:pt x="893098" y="220544"/>
                </a:cubicBezTo>
                <a:lnTo>
                  <a:pt x="894662" y="222848"/>
                </a:lnTo>
                <a:lnTo>
                  <a:pt x="897956" y="224959"/>
                </a:lnTo>
                <a:lnTo>
                  <a:pt x="893098" y="220544"/>
                </a:lnTo>
                <a:cubicBezTo>
                  <a:pt x="878903" y="213422"/>
                  <a:pt x="867564" y="201814"/>
                  <a:pt x="856230" y="190209"/>
                </a:cubicBezTo>
                <a:close/>
                <a:moveTo>
                  <a:pt x="1064696" y="189896"/>
                </a:moveTo>
                <a:cubicBezTo>
                  <a:pt x="1066743" y="189651"/>
                  <a:pt x="1068768" y="190022"/>
                  <a:pt x="1070547" y="190731"/>
                </a:cubicBezTo>
                <a:cubicBezTo>
                  <a:pt x="1072323" y="191439"/>
                  <a:pt x="1073857" y="192482"/>
                  <a:pt x="1074916" y="193583"/>
                </a:cubicBezTo>
                <a:cubicBezTo>
                  <a:pt x="1069247" y="194258"/>
                  <a:pt x="1067045" y="194522"/>
                  <a:pt x="1064696" y="189896"/>
                </a:cubicBezTo>
                <a:close/>
                <a:moveTo>
                  <a:pt x="907257" y="189316"/>
                </a:moveTo>
                <a:cubicBezTo>
                  <a:pt x="907257" y="189316"/>
                  <a:pt x="914541" y="204193"/>
                  <a:pt x="910962" y="200525"/>
                </a:cubicBezTo>
                <a:cubicBezTo>
                  <a:pt x="910962" y="200525"/>
                  <a:pt x="903802" y="193194"/>
                  <a:pt x="907257" y="189316"/>
                </a:cubicBezTo>
                <a:close/>
                <a:moveTo>
                  <a:pt x="1003299" y="187011"/>
                </a:moveTo>
                <a:cubicBezTo>
                  <a:pt x="1003920" y="186015"/>
                  <a:pt x="1006092" y="186271"/>
                  <a:pt x="1008251" y="187021"/>
                </a:cubicBezTo>
                <a:cubicBezTo>
                  <a:pt x="1010408" y="187769"/>
                  <a:pt x="1012552" y="189007"/>
                  <a:pt x="1013114" y="189978"/>
                </a:cubicBezTo>
                <a:cubicBezTo>
                  <a:pt x="1013489" y="190622"/>
                  <a:pt x="1013158" y="191145"/>
                  <a:pt x="1011666" y="191326"/>
                </a:cubicBezTo>
                <a:cubicBezTo>
                  <a:pt x="1007890" y="191777"/>
                  <a:pt x="1003299" y="187011"/>
                  <a:pt x="1003299" y="187011"/>
                </a:cubicBezTo>
                <a:close/>
                <a:moveTo>
                  <a:pt x="1165950" y="185520"/>
                </a:moveTo>
                <a:lnTo>
                  <a:pt x="1196781" y="199768"/>
                </a:lnTo>
                <a:lnTo>
                  <a:pt x="1183827" y="195293"/>
                </a:lnTo>
                <a:cubicBezTo>
                  <a:pt x="1176831" y="191990"/>
                  <a:pt x="1169031" y="187809"/>
                  <a:pt x="1165950" y="185520"/>
                </a:cubicBezTo>
                <a:close/>
                <a:moveTo>
                  <a:pt x="1084279" y="144618"/>
                </a:moveTo>
                <a:cubicBezTo>
                  <a:pt x="1080188" y="145105"/>
                  <a:pt x="1084972" y="151895"/>
                  <a:pt x="1092841" y="150957"/>
                </a:cubicBezTo>
                <a:cubicBezTo>
                  <a:pt x="1094260" y="150788"/>
                  <a:pt x="1094433" y="150305"/>
                  <a:pt x="1093896" y="149680"/>
                </a:cubicBezTo>
                <a:cubicBezTo>
                  <a:pt x="1092283" y="147801"/>
                  <a:pt x="1084279" y="144618"/>
                  <a:pt x="1084279" y="144618"/>
                </a:cubicBezTo>
                <a:close/>
                <a:moveTo>
                  <a:pt x="961698" y="100789"/>
                </a:moveTo>
                <a:cubicBezTo>
                  <a:pt x="965747" y="101533"/>
                  <a:pt x="968715" y="101790"/>
                  <a:pt x="971205" y="102463"/>
                </a:cubicBezTo>
                <a:cubicBezTo>
                  <a:pt x="973696" y="103136"/>
                  <a:pt x="975711" y="104225"/>
                  <a:pt x="977849" y="106629"/>
                </a:cubicBezTo>
                <a:cubicBezTo>
                  <a:pt x="972181" y="107306"/>
                  <a:pt x="965934" y="105191"/>
                  <a:pt x="961698" y="100789"/>
                </a:cubicBezTo>
                <a:close/>
                <a:moveTo>
                  <a:pt x="960039" y="98840"/>
                </a:moveTo>
                <a:cubicBezTo>
                  <a:pt x="961051" y="99025"/>
                  <a:pt x="961581" y="99576"/>
                  <a:pt x="961698" y="100789"/>
                </a:cubicBezTo>
                <a:cubicBezTo>
                  <a:pt x="959808" y="101016"/>
                  <a:pt x="955944" y="103929"/>
                  <a:pt x="955487" y="99079"/>
                </a:cubicBezTo>
                <a:cubicBezTo>
                  <a:pt x="957531" y="98833"/>
                  <a:pt x="959027" y="98654"/>
                  <a:pt x="960039" y="98840"/>
                </a:cubicBezTo>
                <a:close/>
                <a:moveTo>
                  <a:pt x="953826" y="97128"/>
                </a:moveTo>
                <a:cubicBezTo>
                  <a:pt x="954838" y="97317"/>
                  <a:pt x="955368" y="97865"/>
                  <a:pt x="955487" y="99079"/>
                </a:cubicBezTo>
                <a:cubicBezTo>
                  <a:pt x="953597" y="99302"/>
                  <a:pt x="949734" y="102219"/>
                  <a:pt x="949271" y="97365"/>
                </a:cubicBezTo>
                <a:cubicBezTo>
                  <a:pt x="951318" y="97122"/>
                  <a:pt x="952813" y="96943"/>
                  <a:pt x="953826" y="97128"/>
                </a:cubicBezTo>
                <a:close/>
                <a:moveTo>
                  <a:pt x="870606" y="93681"/>
                </a:moveTo>
                <a:lnTo>
                  <a:pt x="877319" y="95627"/>
                </a:lnTo>
                <a:lnTo>
                  <a:pt x="878839" y="96741"/>
                </a:lnTo>
                <a:close/>
                <a:moveTo>
                  <a:pt x="885569" y="86983"/>
                </a:moveTo>
                <a:cubicBezTo>
                  <a:pt x="935467" y="96152"/>
                  <a:pt x="997356" y="124335"/>
                  <a:pt x="1052388" y="140659"/>
                </a:cubicBezTo>
                <a:cubicBezTo>
                  <a:pt x="1056395" y="142632"/>
                  <a:pt x="1076640" y="147983"/>
                  <a:pt x="1076143" y="142726"/>
                </a:cubicBezTo>
                <a:lnTo>
                  <a:pt x="1051660" y="132977"/>
                </a:lnTo>
                <a:cubicBezTo>
                  <a:pt x="1027093" y="125690"/>
                  <a:pt x="1000760" y="116568"/>
                  <a:pt x="977849" y="106629"/>
                </a:cubicBezTo>
                <a:cubicBezTo>
                  <a:pt x="998076" y="111776"/>
                  <a:pt x="1019508" y="118723"/>
                  <a:pt x="1041703" y="126192"/>
                </a:cubicBezTo>
                <a:cubicBezTo>
                  <a:pt x="1063902" y="133662"/>
                  <a:pt x="1086865" y="141651"/>
                  <a:pt x="1110156" y="148887"/>
                </a:cubicBezTo>
                <a:cubicBezTo>
                  <a:pt x="1153311" y="164177"/>
                  <a:pt x="1196610" y="184357"/>
                  <a:pt x="1237295" y="197079"/>
                </a:cubicBezTo>
                <a:cubicBezTo>
                  <a:pt x="1257655" y="203643"/>
                  <a:pt x="1278538" y="210656"/>
                  <a:pt x="1299294" y="218909"/>
                </a:cubicBezTo>
                <a:lnTo>
                  <a:pt x="1310794" y="224402"/>
                </a:lnTo>
                <a:lnTo>
                  <a:pt x="1262953" y="207365"/>
                </a:lnTo>
                <a:cubicBezTo>
                  <a:pt x="1244045" y="200800"/>
                  <a:pt x="1225454" y="194459"/>
                  <a:pt x="1207601" y="188313"/>
                </a:cubicBezTo>
                <a:cubicBezTo>
                  <a:pt x="1195496" y="184853"/>
                  <a:pt x="1179026" y="179049"/>
                  <a:pt x="1173129" y="177301"/>
                </a:cubicBezTo>
                <a:cubicBezTo>
                  <a:pt x="1165260" y="178241"/>
                  <a:pt x="1171385" y="182416"/>
                  <a:pt x="1165718" y="183093"/>
                </a:cubicBezTo>
                <a:cubicBezTo>
                  <a:pt x="1165718" y="183093"/>
                  <a:pt x="1155962" y="184262"/>
                  <a:pt x="1155731" y="181834"/>
                </a:cubicBezTo>
                <a:cubicBezTo>
                  <a:pt x="1155962" y="184262"/>
                  <a:pt x="1176668" y="194463"/>
                  <a:pt x="1195254" y="202465"/>
                </a:cubicBezTo>
                <a:lnTo>
                  <a:pt x="1193210" y="204164"/>
                </a:lnTo>
                <a:lnTo>
                  <a:pt x="1191163" y="202953"/>
                </a:lnTo>
                <a:cubicBezTo>
                  <a:pt x="1191275" y="204167"/>
                  <a:pt x="1191884" y="204706"/>
                  <a:pt x="1192673" y="204615"/>
                </a:cubicBezTo>
                <a:lnTo>
                  <a:pt x="1193210" y="204164"/>
                </a:lnTo>
                <a:lnTo>
                  <a:pt x="1204851" y="211050"/>
                </a:lnTo>
                <a:cubicBezTo>
                  <a:pt x="1219295" y="217661"/>
                  <a:pt x="1235804" y="220519"/>
                  <a:pt x="1252551" y="225879"/>
                </a:cubicBezTo>
                <a:cubicBezTo>
                  <a:pt x="1355159" y="267189"/>
                  <a:pt x="1457417" y="308131"/>
                  <a:pt x="1551415" y="362737"/>
                </a:cubicBezTo>
                <a:cubicBezTo>
                  <a:pt x="1589280" y="386019"/>
                  <a:pt x="1626829" y="409339"/>
                  <a:pt x="1662575" y="430421"/>
                </a:cubicBezTo>
                <a:cubicBezTo>
                  <a:pt x="1735410" y="469973"/>
                  <a:pt x="1813871" y="508443"/>
                  <a:pt x="1887625" y="557698"/>
                </a:cubicBezTo>
                <a:cubicBezTo>
                  <a:pt x="1940254" y="592303"/>
                  <a:pt x="1994501" y="623851"/>
                  <a:pt x="2053532" y="662190"/>
                </a:cubicBezTo>
                <a:cubicBezTo>
                  <a:pt x="2066136" y="670906"/>
                  <a:pt x="2082835" y="679134"/>
                  <a:pt x="2095442" y="687850"/>
                </a:cubicBezTo>
                <a:cubicBezTo>
                  <a:pt x="2098505" y="689938"/>
                  <a:pt x="2103324" y="693759"/>
                  <a:pt x="2105554" y="696303"/>
                </a:cubicBezTo>
                <a:lnTo>
                  <a:pt x="2104721" y="696425"/>
                </a:lnTo>
                <a:lnTo>
                  <a:pt x="2122943" y="706874"/>
                </a:lnTo>
                <a:lnTo>
                  <a:pt x="2123809" y="706696"/>
                </a:lnTo>
                <a:lnTo>
                  <a:pt x="2124566" y="707806"/>
                </a:lnTo>
                <a:lnTo>
                  <a:pt x="2130540" y="711230"/>
                </a:lnTo>
                <a:cubicBezTo>
                  <a:pt x="2267334" y="788895"/>
                  <a:pt x="2404142" y="867500"/>
                  <a:pt x="2545492" y="954771"/>
                </a:cubicBezTo>
                <a:cubicBezTo>
                  <a:pt x="2607773" y="996300"/>
                  <a:pt x="2662996" y="1036780"/>
                  <a:pt x="2733032" y="1086251"/>
                </a:cubicBezTo>
                <a:lnTo>
                  <a:pt x="2794992" y="1128622"/>
                </a:lnTo>
                <a:lnTo>
                  <a:pt x="2804477" y="1120424"/>
                </a:lnTo>
                <a:lnTo>
                  <a:pt x="2795720" y="1129119"/>
                </a:lnTo>
                <a:lnTo>
                  <a:pt x="2806431" y="1136444"/>
                </a:lnTo>
                <a:lnTo>
                  <a:pt x="2807270" y="1135737"/>
                </a:lnTo>
                <a:lnTo>
                  <a:pt x="2807250" y="1137003"/>
                </a:lnTo>
                <a:lnTo>
                  <a:pt x="2861571" y="1174151"/>
                </a:lnTo>
                <a:lnTo>
                  <a:pt x="2864510" y="1169328"/>
                </a:lnTo>
                <a:lnTo>
                  <a:pt x="2866615" y="1168269"/>
                </a:lnTo>
                <a:lnTo>
                  <a:pt x="2872389" y="1164641"/>
                </a:lnTo>
                <a:lnTo>
                  <a:pt x="2869156" y="1170330"/>
                </a:lnTo>
                <a:lnTo>
                  <a:pt x="2865464" y="1176814"/>
                </a:lnTo>
                <a:lnTo>
                  <a:pt x="2906520" y="1204889"/>
                </a:lnTo>
                <a:lnTo>
                  <a:pt x="2919835" y="1182094"/>
                </a:lnTo>
                <a:lnTo>
                  <a:pt x="2923604" y="1179493"/>
                </a:lnTo>
                <a:lnTo>
                  <a:pt x="2925869" y="1177715"/>
                </a:lnTo>
                <a:lnTo>
                  <a:pt x="2842741" y="1121969"/>
                </a:lnTo>
                <a:cubicBezTo>
                  <a:pt x="2739708" y="1054776"/>
                  <a:pt x="2637441" y="989760"/>
                  <a:pt x="2535513" y="926266"/>
                </a:cubicBezTo>
                <a:lnTo>
                  <a:pt x="2259368" y="757468"/>
                </a:lnTo>
                <a:lnTo>
                  <a:pt x="2318713" y="780201"/>
                </a:lnTo>
                <a:cubicBezTo>
                  <a:pt x="2572722" y="905774"/>
                  <a:pt x="2825930" y="1030428"/>
                  <a:pt x="3053081" y="1181970"/>
                </a:cubicBezTo>
                <a:cubicBezTo>
                  <a:pt x="3144150" y="1245816"/>
                  <a:pt x="3234388" y="1309634"/>
                  <a:pt x="3320662" y="1367953"/>
                </a:cubicBezTo>
                <a:cubicBezTo>
                  <a:pt x="3497577" y="1479364"/>
                  <a:pt x="3689534" y="1590372"/>
                  <a:pt x="3865640" y="1723237"/>
                </a:cubicBezTo>
                <a:lnTo>
                  <a:pt x="4048439" y="1854384"/>
                </a:lnTo>
                <a:lnTo>
                  <a:pt x="4165441" y="1950162"/>
                </a:lnTo>
                <a:lnTo>
                  <a:pt x="4203434" y="1982750"/>
                </a:lnTo>
                <a:lnTo>
                  <a:pt x="4163504" y="1954292"/>
                </a:lnTo>
                <a:cubicBezTo>
                  <a:pt x="4066134" y="1885652"/>
                  <a:pt x="3974747" y="1823249"/>
                  <a:pt x="3880192" y="1757725"/>
                </a:cubicBezTo>
                <a:cubicBezTo>
                  <a:pt x="3799552" y="1704958"/>
                  <a:pt x="3713921" y="1629656"/>
                  <a:pt x="3633248" y="1577788"/>
                </a:cubicBezTo>
                <a:cubicBezTo>
                  <a:pt x="3582645" y="1547488"/>
                  <a:pt x="3552372" y="1531280"/>
                  <a:pt x="3496936" y="1496347"/>
                </a:cubicBezTo>
                <a:cubicBezTo>
                  <a:pt x="3465899" y="1478325"/>
                  <a:pt x="3430895" y="1454802"/>
                  <a:pt x="3400862" y="1432338"/>
                </a:cubicBezTo>
                <a:cubicBezTo>
                  <a:pt x="3329818" y="1390628"/>
                  <a:pt x="3389818" y="1437345"/>
                  <a:pt x="3410255" y="1448756"/>
                </a:cubicBezTo>
                <a:cubicBezTo>
                  <a:pt x="3546999" y="1540949"/>
                  <a:pt x="3662439" y="1622600"/>
                  <a:pt x="3788717" y="1704605"/>
                </a:cubicBezTo>
                <a:cubicBezTo>
                  <a:pt x="3934988" y="1809640"/>
                  <a:pt x="4070658" y="1908063"/>
                  <a:pt x="4201330" y="2006323"/>
                </a:cubicBezTo>
                <a:cubicBezTo>
                  <a:pt x="4272067" y="2056076"/>
                  <a:pt x="4337551" y="2106777"/>
                  <a:pt x="4403659" y="2157497"/>
                </a:cubicBezTo>
                <a:lnTo>
                  <a:pt x="4419858" y="2169390"/>
                </a:lnTo>
                <a:lnTo>
                  <a:pt x="4628678" y="2358740"/>
                </a:lnTo>
                <a:cubicBezTo>
                  <a:pt x="4704006" y="2429206"/>
                  <a:pt x="4778005" y="2500746"/>
                  <a:pt x="4850081" y="2573202"/>
                </a:cubicBezTo>
                <a:cubicBezTo>
                  <a:pt x="4932452" y="2656009"/>
                  <a:pt x="5012320" y="2740010"/>
                  <a:pt x="5088802" y="2824969"/>
                </a:cubicBezTo>
                <a:cubicBezTo>
                  <a:pt x="5181404" y="2927206"/>
                  <a:pt x="5280921" y="3021695"/>
                  <a:pt x="5344202" y="3124806"/>
                </a:cubicBezTo>
                <a:cubicBezTo>
                  <a:pt x="5359243" y="3147621"/>
                  <a:pt x="5359630" y="3171498"/>
                  <a:pt x="5374547" y="3186773"/>
                </a:cubicBezTo>
                <a:cubicBezTo>
                  <a:pt x="5404747" y="3239941"/>
                  <a:pt x="5441284" y="3286008"/>
                  <a:pt x="5475662" y="3343455"/>
                </a:cubicBezTo>
                <a:cubicBezTo>
                  <a:pt x="5475662" y="3343455"/>
                  <a:pt x="5482823" y="3350785"/>
                  <a:pt x="5482945" y="3358326"/>
                </a:cubicBezTo>
                <a:cubicBezTo>
                  <a:pt x="5490371" y="3381995"/>
                  <a:pt x="5467906" y="3335513"/>
                  <a:pt x="5468295" y="3359392"/>
                </a:cubicBezTo>
                <a:cubicBezTo>
                  <a:pt x="5468417" y="3366931"/>
                  <a:pt x="5479544" y="3401808"/>
                  <a:pt x="5465347" y="3394684"/>
                </a:cubicBezTo>
                <a:cubicBezTo>
                  <a:pt x="5461170" y="3390409"/>
                  <a:pt x="5435846" y="3348411"/>
                  <a:pt x="5424388" y="3329262"/>
                </a:cubicBezTo>
                <a:cubicBezTo>
                  <a:pt x="5409350" y="3306448"/>
                  <a:pt x="5397888" y="3287298"/>
                  <a:pt x="5379393" y="3268358"/>
                </a:cubicBezTo>
                <a:cubicBezTo>
                  <a:pt x="5416507" y="3313778"/>
                  <a:pt x="5417775" y="3391700"/>
                  <a:pt x="5355370" y="3342630"/>
                </a:cubicBezTo>
                <a:cubicBezTo>
                  <a:pt x="5340598" y="3336153"/>
                  <a:pt x="5333173" y="3312485"/>
                  <a:pt x="5318256" y="3297210"/>
                </a:cubicBezTo>
                <a:cubicBezTo>
                  <a:pt x="5296303" y="3282145"/>
                  <a:pt x="5285232" y="3286875"/>
                  <a:pt x="5273897" y="3275269"/>
                </a:cubicBezTo>
                <a:cubicBezTo>
                  <a:pt x="5251944" y="3260203"/>
                  <a:pt x="5229622" y="3222517"/>
                  <a:pt x="5203824" y="3187447"/>
                </a:cubicBezTo>
                <a:cubicBezTo>
                  <a:pt x="5163129" y="3138362"/>
                  <a:pt x="5126014" y="3092943"/>
                  <a:pt x="5091883" y="3050577"/>
                </a:cubicBezTo>
                <a:cubicBezTo>
                  <a:pt x="5025532" y="2975221"/>
                  <a:pt x="4936876" y="2899269"/>
                  <a:pt x="4859189" y="2812304"/>
                </a:cubicBezTo>
                <a:cubicBezTo>
                  <a:pt x="4831415" y="2782010"/>
                  <a:pt x="4803392" y="2749992"/>
                  <a:pt x="4774787" y="2717130"/>
                </a:cubicBezTo>
                <a:lnTo>
                  <a:pt x="4740546" y="2678074"/>
                </a:lnTo>
                <a:lnTo>
                  <a:pt x="4737534" y="2680235"/>
                </a:lnTo>
                <a:cubicBezTo>
                  <a:pt x="4736117" y="2679191"/>
                  <a:pt x="4736650" y="2677876"/>
                  <a:pt x="4737887" y="2677038"/>
                </a:cubicBezTo>
                <a:lnTo>
                  <a:pt x="4739533" y="2676919"/>
                </a:lnTo>
                <a:lnTo>
                  <a:pt x="4686891" y="2616872"/>
                </a:lnTo>
                <a:cubicBezTo>
                  <a:pt x="4626684" y="2549507"/>
                  <a:pt x="4562811" y="2482250"/>
                  <a:pt x="4492601" y="2422096"/>
                </a:cubicBezTo>
                <a:cubicBezTo>
                  <a:pt x="4411700" y="2354088"/>
                  <a:pt x="4329960" y="2270387"/>
                  <a:pt x="4248940" y="2194838"/>
                </a:cubicBezTo>
                <a:cubicBezTo>
                  <a:pt x="4134630" y="2092615"/>
                  <a:pt x="4009844" y="1995734"/>
                  <a:pt x="3895078" y="1901698"/>
                </a:cubicBezTo>
                <a:cubicBezTo>
                  <a:pt x="3629867" y="1693155"/>
                  <a:pt x="3368938" y="1484130"/>
                  <a:pt x="3106244" y="1298677"/>
                </a:cubicBezTo>
                <a:lnTo>
                  <a:pt x="2936619" y="1184923"/>
                </a:lnTo>
                <a:lnTo>
                  <a:pt x="2932995" y="1191690"/>
                </a:lnTo>
                <a:lnTo>
                  <a:pt x="2929318" y="1196607"/>
                </a:lnTo>
                <a:cubicBezTo>
                  <a:pt x="2928059" y="1198131"/>
                  <a:pt x="2927205" y="1198921"/>
                  <a:pt x="2927079" y="1198477"/>
                </a:cubicBezTo>
                <a:lnTo>
                  <a:pt x="2928949" y="1199245"/>
                </a:lnTo>
                <a:lnTo>
                  <a:pt x="2920734" y="1214583"/>
                </a:lnTo>
                <a:lnTo>
                  <a:pt x="3115583" y="1339559"/>
                </a:lnTo>
                <a:cubicBezTo>
                  <a:pt x="3248001" y="1436842"/>
                  <a:pt x="3366015" y="1550272"/>
                  <a:pt x="3491275" y="1640222"/>
                </a:cubicBezTo>
                <a:cubicBezTo>
                  <a:pt x="3616080" y="1738361"/>
                  <a:pt x="3741460" y="1835851"/>
                  <a:pt x="3866390" y="1941529"/>
                </a:cubicBezTo>
                <a:cubicBezTo>
                  <a:pt x="3991771" y="2039023"/>
                  <a:pt x="4124192" y="2136304"/>
                  <a:pt x="4246240" y="2245213"/>
                </a:cubicBezTo>
                <a:cubicBezTo>
                  <a:pt x="4451359" y="2438569"/>
                  <a:pt x="4670831" y="2641752"/>
                  <a:pt x="4889538" y="2869007"/>
                </a:cubicBezTo>
                <a:cubicBezTo>
                  <a:pt x="4962441" y="2944757"/>
                  <a:pt x="5035260" y="3023184"/>
                  <a:pt x="5107432" y="3104811"/>
                </a:cubicBezTo>
                <a:cubicBezTo>
                  <a:pt x="5140968" y="3146567"/>
                  <a:pt x="5175220" y="3196472"/>
                  <a:pt x="5211615" y="3233739"/>
                </a:cubicBezTo>
                <a:cubicBezTo>
                  <a:pt x="5270827" y="3303023"/>
                  <a:pt x="5329896" y="3363507"/>
                  <a:pt x="5353059" y="3416885"/>
                </a:cubicBezTo>
                <a:cubicBezTo>
                  <a:pt x="5360815" y="3424828"/>
                  <a:pt x="5357026" y="3444429"/>
                  <a:pt x="5360277" y="3463822"/>
                </a:cubicBezTo>
                <a:cubicBezTo>
                  <a:pt x="5364575" y="3475639"/>
                  <a:pt x="5382948" y="3487039"/>
                  <a:pt x="5361240" y="3487055"/>
                </a:cubicBezTo>
                <a:cubicBezTo>
                  <a:pt x="5342989" y="3483196"/>
                  <a:pt x="5279462" y="3365005"/>
                  <a:pt x="5256789" y="3341789"/>
                </a:cubicBezTo>
                <a:cubicBezTo>
                  <a:pt x="5216218" y="3300243"/>
                  <a:pt x="5182561" y="3250949"/>
                  <a:pt x="5127527" y="3185942"/>
                </a:cubicBezTo>
                <a:cubicBezTo>
                  <a:pt x="5085639" y="3135635"/>
                  <a:pt x="5042014" y="3086794"/>
                  <a:pt x="4997250" y="3038989"/>
                </a:cubicBezTo>
                <a:lnTo>
                  <a:pt x="4959770" y="3000516"/>
                </a:lnTo>
                <a:lnTo>
                  <a:pt x="4995434" y="3042872"/>
                </a:lnTo>
                <a:cubicBezTo>
                  <a:pt x="5033167" y="3086760"/>
                  <a:pt x="5061504" y="3118549"/>
                  <a:pt x="5094401" y="3163708"/>
                </a:cubicBezTo>
                <a:cubicBezTo>
                  <a:pt x="5109165" y="3183515"/>
                  <a:pt x="5122853" y="3202795"/>
                  <a:pt x="5135924" y="3221833"/>
                </a:cubicBezTo>
                <a:lnTo>
                  <a:pt x="5161625" y="3260370"/>
                </a:lnTo>
                <a:lnTo>
                  <a:pt x="5168104" y="3268433"/>
                </a:lnTo>
                <a:cubicBezTo>
                  <a:pt x="5212255" y="3327082"/>
                  <a:pt x="5248667" y="3383524"/>
                  <a:pt x="5284310" y="3446592"/>
                </a:cubicBezTo>
                <a:cubicBezTo>
                  <a:pt x="5293679" y="3463602"/>
                  <a:pt x="5304095" y="3481681"/>
                  <a:pt x="5310421" y="3496503"/>
                </a:cubicBezTo>
                <a:lnTo>
                  <a:pt x="5312403" y="3503089"/>
                </a:lnTo>
                <a:lnTo>
                  <a:pt x="5341591" y="3551377"/>
                </a:lnTo>
                <a:cubicBezTo>
                  <a:pt x="5355431" y="3574066"/>
                  <a:pt x="5368536" y="3596051"/>
                  <a:pt x="5379522" y="3617213"/>
                </a:cubicBezTo>
                <a:cubicBezTo>
                  <a:pt x="5363048" y="3594450"/>
                  <a:pt x="5346373" y="3567608"/>
                  <a:pt x="5332011" y="3542209"/>
                </a:cubicBezTo>
                <a:lnTo>
                  <a:pt x="5315416" y="3517854"/>
                </a:lnTo>
                <a:lnTo>
                  <a:pt x="5315317" y="3518119"/>
                </a:lnTo>
                <a:lnTo>
                  <a:pt x="5316604" y="3529537"/>
                </a:lnTo>
                <a:cubicBezTo>
                  <a:pt x="5319129" y="3535432"/>
                  <a:pt x="5322704" y="3541690"/>
                  <a:pt x="5324260" y="3543645"/>
                </a:cubicBezTo>
                <a:cubicBezTo>
                  <a:pt x="5356425" y="3600541"/>
                  <a:pt x="5402235" y="3661641"/>
                  <a:pt x="5425871" y="3714881"/>
                </a:cubicBezTo>
                <a:cubicBezTo>
                  <a:pt x="5390585" y="3670537"/>
                  <a:pt x="5359926" y="3607003"/>
                  <a:pt x="5326701" y="3559658"/>
                </a:cubicBezTo>
                <a:cubicBezTo>
                  <a:pt x="5336836" y="3573867"/>
                  <a:pt x="5319751" y="3547103"/>
                  <a:pt x="5317228" y="3549815"/>
                </a:cubicBezTo>
                <a:cubicBezTo>
                  <a:pt x="5312998" y="3555089"/>
                  <a:pt x="5324252" y="3560112"/>
                  <a:pt x="5324252" y="3560112"/>
                </a:cubicBezTo>
                <a:cubicBezTo>
                  <a:pt x="5341893" y="3590517"/>
                  <a:pt x="5359336" y="3619646"/>
                  <a:pt x="5376079" y="3648299"/>
                </a:cubicBezTo>
                <a:lnTo>
                  <a:pt x="5408092" y="3705665"/>
                </a:lnTo>
                <a:lnTo>
                  <a:pt x="5401474" y="3699225"/>
                </a:lnTo>
                <a:lnTo>
                  <a:pt x="5401156" y="3698976"/>
                </a:lnTo>
                <a:lnTo>
                  <a:pt x="5399585" y="3696559"/>
                </a:lnTo>
                <a:cubicBezTo>
                  <a:pt x="5396083" y="3690097"/>
                  <a:pt x="5378001" y="3656783"/>
                  <a:pt x="5375552" y="3657237"/>
                </a:cubicBezTo>
                <a:cubicBezTo>
                  <a:pt x="5367800" y="3658673"/>
                  <a:pt x="5388330" y="3691535"/>
                  <a:pt x="5387664" y="3687168"/>
                </a:cubicBezTo>
                <a:lnTo>
                  <a:pt x="5389438" y="3689941"/>
                </a:lnTo>
                <a:lnTo>
                  <a:pt x="5384800" y="3690321"/>
                </a:lnTo>
                <a:cubicBezTo>
                  <a:pt x="5385435" y="3692106"/>
                  <a:pt x="5387998" y="3695278"/>
                  <a:pt x="5391476" y="3699048"/>
                </a:cubicBezTo>
                <a:lnTo>
                  <a:pt x="5400687" y="3708378"/>
                </a:lnTo>
                <a:lnTo>
                  <a:pt x="5405141" y="3716481"/>
                </a:lnTo>
                <a:cubicBezTo>
                  <a:pt x="5403689" y="3723486"/>
                  <a:pt x="5386214" y="3694174"/>
                  <a:pt x="5386214" y="3694174"/>
                </a:cubicBezTo>
                <a:cubicBezTo>
                  <a:pt x="5354161" y="3638005"/>
                  <a:pt x="5323383" y="3590207"/>
                  <a:pt x="5295849" y="3544426"/>
                </a:cubicBezTo>
                <a:cubicBezTo>
                  <a:pt x="5294293" y="3542470"/>
                  <a:pt x="5286183" y="3527792"/>
                  <a:pt x="5277535" y="3514054"/>
                </a:cubicBezTo>
                <a:lnTo>
                  <a:pt x="5274584" y="3509800"/>
                </a:lnTo>
                <a:lnTo>
                  <a:pt x="5272946" y="3508933"/>
                </a:lnTo>
                <a:lnTo>
                  <a:pt x="5268498" y="3511975"/>
                </a:lnTo>
                <a:lnTo>
                  <a:pt x="5296843" y="3560237"/>
                </a:lnTo>
                <a:cubicBezTo>
                  <a:pt x="5308966" y="3580252"/>
                  <a:pt x="5321098" y="3599983"/>
                  <a:pt x="5333512" y="3620880"/>
                </a:cubicBezTo>
                <a:cubicBezTo>
                  <a:pt x="5333846" y="3623066"/>
                  <a:pt x="5363236" y="3661766"/>
                  <a:pt x="5361511" y="3666949"/>
                </a:cubicBezTo>
                <a:cubicBezTo>
                  <a:pt x="5354422" y="3672755"/>
                  <a:pt x="5341846" y="3642533"/>
                  <a:pt x="5341846" y="3642533"/>
                </a:cubicBezTo>
                <a:lnTo>
                  <a:pt x="5319855" y="3608366"/>
                </a:lnTo>
                <a:lnTo>
                  <a:pt x="5320479" y="3610902"/>
                </a:lnTo>
                <a:cubicBezTo>
                  <a:pt x="5319879" y="3613590"/>
                  <a:pt x="5317456" y="3613311"/>
                  <a:pt x="5313974" y="3611214"/>
                </a:cubicBezTo>
                <a:lnTo>
                  <a:pt x="5306096" y="3603991"/>
                </a:lnTo>
                <a:lnTo>
                  <a:pt x="5261457" y="3537481"/>
                </a:lnTo>
                <a:cubicBezTo>
                  <a:pt x="5239112" y="3509788"/>
                  <a:pt x="5218061" y="3469701"/>
                  <a:pt x="5190066" y="3443648"/>
                </a:cubicBezTo>
                <a:lnTo>
                  <a:pt x="5188935" y="3443110"/>
                </a:lnTo>
                <a:lnTo>
                  <a:pt x="5206827" y="3470249"/>
                </a:lnTo>
                <a:cubicBezTo>
                  <a:pt x="5224293" y="3497455"/>
                  <a:pt x="5240794" y="3524515"/>
                  <a:pt x="5255456" y="3551916"/>
                </a:cubicBezTo>
                <a:cubicBezTo>
                  <a:pt x="5226601" y="3517421"/>
                  <a:pt x="5211388" y="3484181"/>
                  <a:pt x="5189471" y="3451080"/>
                </a:cubicBezTo>
                <a:lnTo>
                  <a:pt x="5180416" y="3439045"/>
                </a:lnTo>
                <a:lnTo>
                  <a:pt x="5173238" y="3435623"/>
                </a:lnTo>
                <a:cubicBezTo>
                  <a:pt x="5167635" y="3439896"/>
                  <a:pt x="5191761" y="3476198"/>
                  <a:pt x="5210077" y="3500677"/>
                </a:cubicBezTo>
                <a:cubicBezTo>
                  <a:pt x="5227683" y="3530213"/>
                  <a:pt x="5246647" y="3559123"/>
                  <a:pt x="5265846" y="3588543"/>
                </a:cubicBezTo>
                <a:lnTo>
                  <a:pt x="5279854" y="3610824"/>
                </a:lnTo>
                <a:lnTo>
                  <a:pt x="5280051" y="3617722"/>
                </a:lnTo>
                <a:cubicBezTo>
                  <a:pt x="5273015" y="3617932"/>
                  <a:pt x="5267366" y="3604425"/>
                  <a:pt x="5260302" y="3589468"/>
                </a:cubicBezTo>
                <a:lnTo>
                  <a:pt x="5257242" y="3583861"/>
                </a:lnTo>
                <a:lnTo>
                  <a:pt x="5261601" y="3592918"/>
                </a:lnTo>
                <a:cubicBezTo>
                  <a:pt x="5263816" y="3599195"/>
                  <a:pt x="5262657" y="3600535"/>
                  <a:pt x="5252862" y="3587197"/>
                </a:cubicBezTo>
                <a:cubicBezTo>
                  <a:pt x="5229829" y="3554425"/>
                  <a:pt x="5203550" y="3519637"/>
                  <a:pt x="5179850" y="3482500"/>
                </a:cubicBezTo>
                <a:cubicBezTo>
                  <a:pt x="5172826" y="3472202"/>
                  <a:pt x="5146626" y="3435156"/>
                  <a:pt x="5164429" y="3466650"/>
                </a:cubicBezTo>
                <a:cubicBezTo>
                  <a:pt x="5181902" y="3495962"/>
                  <a:pt x="5202256" y="3526986"/>
                  <a:pt x="5222123" y="3557210"/>
                </a:cubicBezTo>
                <a:lnTo>
                  <a:pt x="5245771" y="3593423"/>
                </a:lnTo>
                <a:lnTo>
                  <a:pt x="5230086" y="3582216"/>
                </a:lnTo>
                <a:cubicBezTo>
                  <a:pt x="5205351" y="3572409"/>
                  <a:pt x="5229446" y="3594305"/>
                  <a:pt x="5245984" y="3607274"/>
                </a:cubicBezTo>
                <a:lnTo>
                  <a:pt x="5266482" y="3626275"/>
                </a:lnTo>
                <a:lnTo>
                  <a:pt x="5276887" y="3642983"/>
                </a:lnTo>
                <a:lnTo>
                  <a:pt x="5278148" y="3644993"/>
                </a:lnTo>
                <a:lnTo>
                  <a:pt x="5269514" y="3637921"/>
                </a:lnTo>
                <a:cubicBezTo>
                  <a:pt x="5257847" y="3628456"/>
                  <a:pt x="5246456" y="3618869"/>
                  <a:pt x="5236403" y="3608691"/>
                </a:cubicBezTo>
                <a:cubicBezTo>
                  <a:pt x="5224449" y="3597937"/>
                  <a:pt x="5212380" y="3584992"/>
                  <a:pt x="5199978" y="3572196"/>
                </a:cubicBezTo>
                <a:lnTo>
                  <a:pt x="5185005" y="3558318"/>
                </a:lnTo>
                <a:lnTo>
                  <a:pt x="5161553" y="3536585"/>
                </a:lnTo>
                <a:cubicBezTo>
                  <a:pt x="5133658" y="3513542"/>
                  <a:pt x="5167380" y="3548641"/>
                  <a:pt x="5180802" y="3562990"/>
                </a:cubicBezTo>
                <a:cubicBezTo>
                  <a:pt x="5194227" y="3577342"/>
                  <a:pt x="5209411" y="3594219"/>
                  <a:pt x="5214525" y="3598087"/>
                </a:cubicBezTo>
                <a:cubicBezTo>
                  <a:pt x="5216780" y="3602757"/>
                  <a:pt x="5221478" y="3612476"/>
                  <a:pt x="5222608" y="3614809"/>
                </a:cubicBezTo>
                <a:cubicBezTo>
                  <a:pt x="5228660" y="3620624"/>
                  <a:pt x="5232646" y="3622161"/>
                  <a:pt x="5238019" y="3625445"/>
                </a:cubicBezTo>
                <a:cubicBezTo>
                  <a:pt x="5239145" y="3627779"/>
                  <a:pt x="5239602" y="3636548"/>
                  <a:pt x="5246289" y="3642556"/>
                </a:cubicBezTo>
                <a:cubicBezTo>
                  <a:pt x="5252342" y="3648370"/>
                  <a:pt x="5271551" y="3660154"/>
                  <a:pt x="5281362" y="3673747"/>
                </a:cubicBezTo>
                <a:cubicBezTo>
                  <a:pt x="5298358" y="3695486"/>
                  <a:pt x="5265540" y="3668960"/>
                  <a:pt x="5259299" y="3662755"/>
                </a:cubicBezTo>
                <a:cubicBezTo>
                  <a:pt x="5248814" y="3655601"/>
                  <a:pt x="5240503" y="3645119"/>
                  <a:pt x="5235392" y="3641249"/>
                </a:cubicBezTo>
                <a:cubicBezTo>
                  <a:pt x="5231592" y="3640100"/>
                  <a:pt x="5225808" y="3642666"/>
                  <a:pt x="5220881" y="3639184"/>
                </a:cubicBezTo>
                <a:cubicBezTo>
                  <a:pt x="5212313" y="3635429"/>
                  <a:pt x="5201089" y="3624235"/>
                  <a:pt x="5189496" y="3611433"/>
                </a:cubicBezTo>
                <a:lnTo>
                  <a:pt x="5177556" y="3598151"/>
                </a:lnTo>
                <a:lnTo>
                  <a:pt x="5181104" y="3604025"/>
                </a:lnTo>
                <a:lnTo>
                  <a:pt x="5238133" y="3660336"/>
                </a:lnTo>
                <a:cubicBezTo>
                  <a:pt x="5244375" y="3666541"/>
                  <a:pt x="5249075" y="3676261"/>
                  <a:pt x="5257572" y="3687131"/>
                </a:cubicBezTo>
                <a:cubicBezTo>
                  <a:pt x="5269867" y="3699148"/>
                  <a:pt x="5277908" y="3701250"/>
                  <a:pt x="5279936" y="3712154"/>
                </a:cubicBezTo>
                <a:cubicBezTo>
                  <a:pt x="5280395" y="3720924"/>
                  <a:pt x="5272386" y="3724476"/>
                  <a:pt x="5274641" y="3729141"/>
                </a:cubicBezTo>
                <a:cubicBezTo>
                  <a:pt x="5280467" y="3741194"/>
                  <a:pt x="5315957" y="3766537"/>
                  <a:pt x="5328698" y="3778358"/>
                </a:cubicBezTo>
                <a:lnTo>
                  <a:pt x="5349452" y="3797350"/>
                </a:lnTo>
                <a:lnTo>
                  <a:pt x="5350428" y="3800714"/>
                </a:lnTo>
                <a:lnTo>
                  <a:pt x="5354053" y="3810072"/>
                </a:lnTo>
                <a:lnTo>
                  <a:pt x="5347204" y="3804208"/>
                </a:lnTo>
                <a:cubicBezTo>
                  <a:pt x="5314650" y="3775853"/>
                  <a:pt x="5281260" y="3746747"/>
                  <a:pt x="5244534" y="3716050"/>
                </a:cubicBezTo>
                <a:cubicBezTo>
                  <a:pt x="5238480" y="3710236"/>
                  <a:pt x="5222386" y="3697069"/>
                  <a:pt x="5204532" y="3681376"/>
                </a:cubicBezTo>
                <a:lnTo>
                  <a:pt x="5194848" y="3672265"/>
                </a:lnTo>
                <a:lnTo>
                  <a:pt x="5198642" y="3681215"/>
                </a:lnTo>
                <a:cubicBezTo>
                  <a:pt x="5201080" y="3688637"/>
                  <a:pt x="5201645" y="3694082"/>
                  <a:pt x="5197981" y="3694349"/>
                </a:cubicBezTo>
                <a:cubicBezTo>
                  <a:pt x="5192436" y="3696086"/>
                  <a:pt x="5176679" y="3674077"/>
                  <a:pt x="5160072" y="3654138"/>
                </a:cubicBezTo>
                <a:lnTo>
                  <a:pt x="5148672" y="3642384"/>
                </a:lnTo>
                <a:lnTo>
                  <a:pt x="5141571" y="3641127"/>
                </a:lnTo>
                <a:cubicBezTo>
                  <a:pt x="5137254" y="3640859"/>
                  <a:pt x="5133242" y="3641219"/>
                  <a:pt x="5132469" y="3642979"/>
                </a:cubicBezTo>
                <a:cubicBezTo>
                  <a:pt x="5133596" y="3645312"/>
                  <a:pt x="5187656" y="3694529"/>
                  <a:pt x="5193895" y="3700733"/>
                </a:cubicBezTo>
                <a:cubicBezTo>
                  <a:pt x="5208447" y="3717417"/>
                  <a:pt x="5222504" y="3731959"/>
                  <a:pt x="5232130" y="3745162"/>
                </a:cubicBezTo>
                <a:cubicBezTo>
                  <a:pt x="5233256" y="3747495"/>
                  <a:pt x="5234158" y="3756067"/>
                  <a:pt x="5235285" y="3758399"/>
                </a:cubicBezTo>
                <a:cubicBezTo>
                  <a:pt x="5248481" y="3778989"/>
                  <a:pt x="5289982" y="3795526"/>
                  <a:pt x="5282656" y="3801609"/>
                </a:cubicBezTo>
                <a:cubicBezTo>
                  <a:pt x="5282656" y="3801609"/>
                  <a:pt x="5273931" y="3796980"/>
                  <a:pt x="5266336" y="3794682"/>
                </a:cubicBezTo>
                <a:lnTo>
                  <a:pt x="5267845" y="3794227"/>
                </a:lnTo>
                <a:lnTo>
                  <a:pt x="5270134" y="3795831"/>
                </a:lnTo>
                <a:cubicBezTo>
                  <a:pt x="5269570" y="3794663"/>
                  <a:pt x="5269289" y="3794079"/>
                  <a:pt x="5268815" y="3793938"/>
                </a:cubicBezTo>
                <a:lnTo>
                  <a:pt x="5267845" y="3794227"/>
                </a:lnTo>
                <a:lnTo>
                  <a:pt x="5263635" y="3791284"/>
                </a:lnTo>
                <a:lnTo>
                  <a:pt x="5261515" y="3788617"/>
                </a:lnTo>
                <a:cubicBezTo>
                  <a:pt x="5259864" y="3787163"/>
                  <a:pt x="5258521" y="3786343"/>
                  <a:pt x="5258521" y="3786343"/>
                </a:cubicBezTo>
                <a:cubicBezTo>
                  <a:pt x="5258521" y="3786343"/>
                  <a:pt x="5250515" y="3789895"/>
                  <a:pt x="5244953" y="3786221"/>
                </a:cubicBezTo>
                <a:cubicBezTo>
                  <a:pt x="5232245" y="3780053"/>
                  <a:pt x="5208752" y="3752695"/>
                  <a:pt x="5198712" y="3745344"/>
                </a:cubicBezTo>
                <a:cubicBezTo>
                  <a:pt x="5197582" y="3743008"/>
                  <a:pt x="5191799" y="3745576"/>
                  <a:pt x="5187999" y="3744427"/>
                </a:cubicBezTo>
                <a:cubicBezTo>
                  <a:pt x="5171495" y="3737110"/>
                  <a:pt x="5150481" y="3708180"/>
                  <a:pt x="5133944" y="3695211"/>
                </a:cubicBezTo>
                <a:cubicBezTo>
                  <a:pt x="5120334" y="3680471"/>
                  <a:pt x="5104467" y="3661063"/>
                  <a:pt x="5081874" y="3642279"/>
                </a:cubicBezTo>
                <a:lnTo>
                  <a:pt x="5076901" y="3640775"/>
                </a:lnTo>
                <a:lnTo>
                  <a:pt x="5078922" y="3643954"/>
                </a:lnTo>
                <a:lnTo>
                  <a:pt x="5089677" y="3661084"/>
                </a:lnTo>
                <a:lnTo>
                  <a:pt x="5094578" y="3666041"/>
                </a:lnTo>
                <a:cubicBezTo>
                  <a:pt x="5106057" y="3676649"/>
                  <a:pt x="5118680" y="3687106"/>
                  <a:pt x="5122362" y="3691376"/>
                </a:cubicBezTo>
                <a:cubicBezTo>
                  <a:pt x="5163922" y="3735980"/>
                  <a:pt x="5207484" y="3777457"/>
                  <a:pt x="5252246" y="3817930"/>
                </a:cubicBezTo>
                <a:lnTo>
                  <a:pt x="5321584" y="3878883"/>
                </a:lnTo>
                <a:lnTo>
                  <a:pt x="5324258" y="3885031"/>
                </a:lnTo>
                <a:lnTo>
                  <a:pt x="5331329" y="3899002"/>
                </a:lnTo>
                <a:lnTo>
                  <a:pt x="5308256" y="3881390"/>
                </a:lnTo>
                <a:lnTo>
                  <a:pt x="5327914" y="3901768"/>
                </a:lnTo>
                <a:lnTo>
                  <a:pt x="5322394" y="3905816"/>
                </a:lnTo>
                <a:cubicBezTo>
                  <a:pt x="5322007" y="3903270"/>
                  <a:pt x="5321672" y="3901086"/>
                  <a:pt x="5321672" y="3901086"/>
                </a:cubicBezTo>
                <a:cubicBezTo>
                  <a:pt x="5317089" y="3906798"/>
                  <a:pt x="5319536" y="3906344"/>
                  <a:pt x="5322394" y="3905816"/>
                </a:cubicBezTo>
                <a:lnTo>
                  <a:pt x="5327535" y="3914373"/>
                </a:lnTo>
                <a:lnTo>
                  <a:pt x="5306314" y="3897155"/>
                </a:lnTo>
                <a:lnTo>
                  <a:pt x="5300568" y="3890745"/>
                </a:lnTo>
                <a:cubicBezTo>
                  <a:pt x="5298815" y="3888581"/>
                  <a:pt x="5297942" y="3887151"/>
                  <a:pt x="5298556" y="3887040"/>
                </a:cubicBezTo>
                <a:lnTo>
                  <a:pt x="5297168" y="3889737"/>
                </a:lnTo>
                <a:lnTo>
                  <a:pt x="5268774" y="3866700"/>
                </a:lnTo>
                <a:lnTo>
                  <a:pt x="5262557" y="3857421"/>
                </a:lnTo>
                <a:cubicBezTo>
                  <a:pt x="5258704" y="3851447"/>
                  <a:pt x="5254423" y="3844524"/>
                  <a:pt x="5249179" y="3835581"/>
                </a:cubicBezTo>
                <a:cubicBezTo>
                  <a:pt x="5246064" y="3831669"/>
                  <a:pt x="5224759" y="3793712"/>
                  <a:pt x="5229979" y="3811451"/>
                </a:cubicBezTo>
                <a:cubicBezTo>
                  <a:pt x="5234480" y="3824463"/>
                  <a:pt x="5253736" y="3848953"/>
                  <a:pt x="5257513" y="3857234"/>
                </a:cubicBezTo>
                <a:lnTo>
                  <a:pt x="5257771" y="3857774"/>
                </a:lnTo>
                <a:lnTo>
                  <a:pt x="5250031" y="3851494"/>
                </a:lnTo>
                <a:cubicBezTo>
                  <a:pt x="5202930" y="3816662"/>
                  <a:pt x="5170038" y="3769865"/>
                  <a:pt x="5120267" y="3736219"/>
                </a:cubicBezTo>
                <a:cubicBezTo>
                  <a:pt x="5126974" y="3744224"/>
                  <a:pt x="5137701" y="3753629"/>
                  <a:pt x="5133415" y="3753361"/>
                </a:cubicBezTo>
                <a:lnTo>
                  <a:pt x="5124429" y="3749850"/>
                </a:lnTo>
                <a:lnTo>
                  <a:pt x="5110750" y="3729844"/>
                </a:lnTo>
                <a:lnTo>
                  <a:pt x="5107810" y="3730666"/>
                </a:lnTo>
                <a:lnTo>
                  <a:pt x="5113577" y="3741205"/>
                </a:lnTo>
                <a:lnTo>
                  <a:pt x="5111599" y="3739546"/>
                </a:lnTo>
                <a:lnTo>
                  <a:pt x="5102866" y="3732045"/>
                </a:lnTo>
                <a:lnTo>
                  <a:pt x="5094271" y="3734446"/>
                </a:lnTo>
                <a:lnTo>
                  <a:pt x="5091250" y="3735373"/>
                </a:lnTo>
                <a:lnTo>
                  <a:pt x="5092946" y="3737415"/>
                </a:lnTo>
                <a:cubicBezTo>
                  <a:pt x="5102025" y="3746550"/>
                  <a:pt x="5111185" y="3754884"/>
                  <a:pt x="5122368" y="3767394"/>
                </a:cubicBezTo>
                <a:cubicBezTo>
                  <a:pt x="5154774" y="3799770"/>
                  <a:pt x="5125941" y="3774782"/>
                  <a:pt x="5110116" y="3769996"/>
                </a:cubicBezTo>
                <a:cubicBezTo>
                  <a:pt x="5098091" y="3766357"/>
                  <a:pt x="5124398" y="3778299"/>
                  <a:pt x="5114814" y="3779716"/>
                </a:cubicBezTo>
                <a:cubicBezTo>
                  <a:pt x="5105232" y="3781133"/>
                  <a:pt x="5090909" y="3758211"/>
                  <a:pt x="5080870" y="3750858"/>
                </a:cubicBezTo>
                <a:lnTo>
                  <a:pt x="5072614" y="3741088"/>
                </a:lnTo>
                <a:lnTo>
                  <a:pt x="5071039" y="3741570"/>
                </a:lnTo>
                <a:lnTo>
                  <a:pt x="5062335" y="3744332"/>
                </a:lnTo>
                <a:lnTo>
                  <a:pt x="5054574" y="3735197"/>
                </a:lnTo>
                <a:lnTo>
                  <a:pt x="5045358" y="3719535"/>
                </a:lnTo>
                <a:lnTo>
                  <a:pt x="5045098" y="3719620"/>
                </a:lnTo>
                <a:cubicBezTo>
                  <a:pt x="5043176" y="3720119"/>
                  <a:pt x="5040780" y="3720472"/>
                  <a:pt x="5038881" y="3719899"/>
                </a:cubicBezTo>
                <a:cubicBezTo>
                  <a:pt x="5036325" y="3717962"/>
                  <a:pt x="5027837" y="3710748"/>
                  <a:pt x="5019210" y="3703242"/>
                </a:cubicBezTo>
                <a:lnTo>
                  <a:pt x="5014008" y="3698574"/>
                </a:lnTo>
                <a:lnTo>
                  <a:pt x="5005392" y="3702696"/>
                </a:lnTo>
                <a:lnTo>
                  <a:pt x="5009887" y="3707362"/>
                </a:lnTo>
                <a:cubicBezTo>
                  <a:pt x="5015547" y="3713129"/>
                  <a:pt x="5020518" y="3718244"/>
                  <a:pt x="5022644" y="3720962"/>
                </a:cubicBezTo>
                <a:cubicBezTo>
                  <a:pt x="5041626" y="3738986"/>
                  <a:pt x="5057717" y="3752155"/>
                  <a:pt x="5062418" y="3761873"/>
                </a:cubicBezTo>
                <a:cubicBezTo>
                  <a:pt x="5088352" y="3794284"/>
                  <a:pt x="5111134" y="3813459"/>
                  <a:pt x="5136625" y="3846066"/>
                </a:cubicBezTo>
                <a:cubicBezTo>
                  <a:pt x="5106250" y="3824597"/>
                  <a:pt x="5086812" y="3797802"/>
                  <a:pt x="5057979" y="3772813"/>
                </a:cubicBezTo>
                <a:cubicBezTo>
                  <a:pt x="5045051" y="3760604"/>
                  <a:pt x="5034299" y="3745067"/>
                  <a:pt x="5018473" y="3740280"/>
                </a:cubicBezTo>
                <a:cubicBezTo>
                  <a:pt x="5012004" y="3740316"/>
                  <a:pt x="5009334" y="3741500"/>
                  <a:pt x="5003966" y="3738217"/>
                </a:cubicBezTo>
                <a:cubicBezTo>
                  <a:pt x="4990129" y="3729715"/>
                  <a:pt x="4984527" y="3711422"/>
                  <a:pt x="4969561" y="3700588"/>
                </a:cubicBezTo>
                <a:cubicBezTo>
                  <a:pt x="4969844" y="3701171"/>
                  <a:pt x="4969275" y="3702161"/>
                  <a:pt x="4968244" y="3703276"/>
                </a:cubicBezTo>
                <a:lnTo>
                  <a:pt x="4965103" y="3705906"/>
                </a:lnTo>
                <a:lnTo>
                  <a:pt x="4971534" y="3714794"/>
                </a:lnTo>
                <a:cubicBezTo>
                  <a:pt x="4976248" y="3722730"/>
                  <a:pt x="4978993" y="3730013"/>
                  <a:pt x="4981004" y="3740329"/>
                </a:cubicBezTo>
                <a:lnTo>
                  <a:pt x="4981248" y="3742185"/>
                </a:lnTo>
                <a:lnTo>
                  <a:pt x="4961892" y="3716193"/>
                </a:lnTo>
                <a:cubicBezTo>
                  <a:pt x="4964943" y="3722467"/>
                  <a:pt x="4968702" y="3729230"/>
                  <a:pt x="4972100" y="3735376"/>
                </a:cubicBezTo>
                <a:lnTo>
                  <a:pt x="4979105" y="3748928"/>
                </a:lnTo>
                <a:lnTo>
                  <a:pt x="4999155" y="3769624"/>
                </a:lnTo>
                <a:cubicBezTo>
                  <a:pt x="5034944" y="3809001"/>
                  <a:pt x="4950926" y="3732463"/>
                  <a:pt x="4948256" y="3733645"/>
                </a:cubicBezTo>
                <a:lnTo>
                  <a:pt x="4959497" y="3763604"/>
                </a:lnTo>
                <a:cubicBezTo>
                  <a:pt x="4958161" y="3764194"/>
                  <a:pt x="4950344" y="3756684"/>
                  <a:pt x="4942856" y="3749024"/>
                </a:cubicBezTo>
                <a:lnTo>
                  <a:pt x="4934106" y="3739860"/>
                </a:lnTo>
                <a:lnTo>
                  <a:pt x="4935122" y="3741561"/>
                </a:lnTo>
                <a:cubicBezTo>
                  <a:pt x="4941967" y="3753131"/>
                  <a:pt x="4949138" y="3765659"/>
                  <a:pt x="4956880" y="3780506"/>
                </a:cubicBezTo>
                <a:cubicBezTo>
                  <a:pt x="4962622" y="3790271"/>
                  <a:pt x="4966990" y="3797855"/>
                  <a:pt x="4970188" y="3803612"/>
                </a:cubicBezTo>
                <a:lnTo>
                  <a:pt x="4973619" y="3810242"/>
                </a:lnTo>
                <a:lnTo>
                  <a:pt x="4981039" y="3821575"/>
                </a:lnTo>
                <a:cubicBezTo>
                  <a:pt x="4981602" y="3822740"/>
                  <a:pt x="4979932" y="3822357"/>
                  <a:pt x="4977139" y="3821068"/>
                </a:cubicBezTo>
                <a:lnTo>
                  <a:pt x="4975320" y="3820048"/>
                </a:lnTo>
                <a:lnTo>
                  <a:pt x="4971707" y="3814795"/>
                </a:lnTo>
                <a:lnTo>
                  <a:pt x="4955982" y="3798703"/>
                </a:lnTo>
                <a:lnTo>
                  <a:pt x="4942107" y="3786889"/>
                </a:lnTo>
                <a:lnTo>
                  <a:pt x="4953582" y="3809208"/>
                </a:lnTo>
                <a:lnTo>
                  <a:pt x="4950657" y="3805484"/>
                </a:lnTo>
                <a:lnTo>
                  <a:pt x="4981188" y="3855995"/>
                </a:lnTo>
                <a:cubicBezTo>
                  <a:pt x="4995031" y="3878683"/>
                  <a:pt x="5008135" y="3900669"/>
                  <a:pt x="5019121" y="3921831"/>
                </a:cubicBezTo>
                <a:cubicBezTo>
                  <a:pt x="5002646" y="3899066"/>
                  <a:pt x="4985970" y="3872227"/>
                  <a:pt x="4971610" y="3846826"/>
                </a:cubicBezTo>
                <a:lnTo>
                  <a:pt x="4954860" y="3822245"/>
                </a:lnTo>
                <a:cubicBezTo>
                  <a:pt x="4953532" y="3822491"/>
                  <a:pt x="4953238" y="3823994"/>
                  <a:pt x="4953590" y="3826177"/>
                </a:cubicBezTo>
                <a:lnTo>
                  <a:pt x="4953984" y="3827381"/>
                </a:lnTo>
                <a:lnTo>
                  <a:pt x="4958976" y="3835327"/>
                </a:lnTo>
                <a:lnTo>
                  <a:pt x="4956119" y="3832623"/>
                </a:lnTo>
                <a:lnTo>
                  <a:pt x="4955505" y="3832024"/>
                </a:lnTo>
                <a:lnTo>
                  <a:pt x="4956203" y="3834156"/>
                </a:lnTo>
                <a:cubicBezTo>
                  <a:pt x="4958725" y="3840048"/>
                  <a:pt x="4962302" y="3846309"/>
                  <a:pt x="4963858" y="3848264"/>
                </a:cubicBezTo>
                <a:cubicBezTo>
                  <a:pt x="4996024" y="3905159"/>
                  <a:pt x="5041832" y="3966259"/>
                  <a:pt x="5065469" y="4019500"/>
                </a:cubicBezTo>
                <a:cubicBezTo>
                  <a:pt x="5030183" y="3975155"/>
                  <a:pt x="4999525" y="3911619"/>
                  <a:pt x="4966298" y="3864276"/>
                </a:cubicBezTo>
                <a:cubicBezTo>
                  <a:pt x="4976434" y="3878484"/>
                  <a:pt x="4959351" y="3851718"/>
                  <a:pt x="4956826" y="3854431"/>
                </a:cubicBezTo>
                <a:cubicBezTo>
                  <a:pt x="4952598" y="3859707"/>
                  <a:pt x="4963849" y="3864730"/>
                  <a:pt x="4963849" y="3864730"/>
                </a:cubicBezTo>
                <a:cubicBezTo>
                  <a:pt x="4981490" y="3895134"/>
                  <a:pt x="4998933" y="3924264"/>
                  <a:pt x="5015676" y="3952918"/>
                </a:cubicBezTo>
                <a:lnTo>
                  <a:pt x="5047691" y="4010283"/>
                </a:lnTo>
                <a:lnTo>
                  <a:pt x="5041072" y="4003843"/>
                </a:lnTo>
                <a:lnTo>
                  <a:pt x="5040753" y="4003593"/>
                </a:lnTo>
                <a:lnTo>
                  <a:pt x="5039185" y="4001176"/>
                </a:lnTo>
                <a:cubicBezTo>
                  <a:pt x="5035682" y="3994714"/>
                  <a:pt x="5017599" y="3961399"/>
                  <a:pt x="5015150" y="3961855"/>
                </a:cubicBezTo>
                <a:cubicBezTo>
                  <a:pt x="5007399" y="3963292"/>
                  <a:pt x="5027931" y="3996154"/>
                  <a:pt x="5027264" y="3991786"/>
                </a:cubicBezTo>
                <a:lnTo>
                  <a:pt x="5029036" y="3994560"/>
                </a:lnTo>
                <a:lnTo>
                  <a:pt x="5024399" y="3994939"/>
                </a:lnTo>
                <a:cubicBezTo>
                  <a:pt x="5025033" y="3996723"/>
                  <a:pt x="5027596" y="3999896"/>
                  <a:pt x="5031075" y="4003666"/>
                </a:cubicBezTo>
                <a:lnTo>
                  <a:pt x="5040288" y="4012994"/>
                </a:lnTo>
                <a:lnTo>
                  <a:pt x="5044737" y="4021100"/>
                </a:lnTo>
                <a:cubicBezTo>
                  <a:pt x="5043285" y="4028104"/>
                  <a:pt x="5025814" y="3998790"/>
                  <a:pt x="5025814" y="3998790"/>
                </a:cubicBezTo>
                <a:cubicBezTo>
                  <a:pt x="4993760" y="3942623"/>
                  <a:pt x="4962982" y="3894824"/>
                  <a:pt x="4935449" y="3849043"/>
                </a:cubicBezTo>
                <a:cubicBezTo>
                  <a:pt x="4934282" y="3847578"/>
                  <a:pt x="4929428" y="3838953"/>
                  <a:pt x="4923424" y="3828937"/>
                </a:cubicBezTo>
                <a:lnTo>
                  <a:pt x="4918592" y="3821052"/>
                </a:lnTo>
                <a:lnTo>
                  <a:pt x="4918526" y="3821792"/>
                </a:lnTo>
                <a:cubicBezTo>
                  <a:pt x="4918293" y="3824314"/>
                  <a:pt x="4917998" y="3826953"/>
                  <a:pt x="4917568" y="3829049"/>
                </a:cubicBezTo>
                <a:lnTo>
                  <a:pt x="4916638" y="3831135"/>
                </a:lnTo>
                <a:lnTo>
                  <a:pt x="4936442" y="3864854"/>
                </a:lnTo>
                <a:cubicBezTo>
                  <a:pt x="4948567" y="3884869"/>
                  <a:pt x="4960697" y="3904602"/>
                  <a:pt x="4973111" y="3925499"/>
                </a:cubicBezTo>
                <a:cubicBezTo>
                  <a:pt x="4973444" y="3927683"/>
                  <a:pt x="5002835" y="3966382"/>
                  <a:pt x="5001107" y="3971568"/>
                </a:cubicBezTo>
                <a:cubicBezTo>
                  <a:pt x="4997564" y="3974469"/>
                  <a:pt x="4992649" y="3968365"/>
                  <a:pt x="4988621" y="3961538"/>
                </a:cubicBezTo>
                <a:lnTo>
                  <a:pt x="4987141" y="3958707"/>
                </a:lnTo>
                <a:lnTo>
                  <a:pt x="4982820" y="3955613"/>
                </a:lnTo>
                <a:cubicBezTo>
                  <a:pt x="4974053" y="3948453"/>
                  <a:pt x="4960968" y="3936127"/>
                  <a:pt x="4958198" y="3934168"/>
                </a:cubicBezTo>
                <a:cubicBezTo>
                  <a:pt x="4949099" y="3925690"/>
                  <a:pt x="4941802" y="3919189"/>
                  <a:pt x="4935319" y="3913622"/>
                </a:cubicBezTo>
                <a:lnTo>
                  <a:pt x="4931884" y="3910768"/>
                </a:lnTo>
                <a:lnTo>
                  <a:pt x="4913141" y="3881720"/>
                </a:lnTo>
                <a:lnTo>
                  <a:pt x="4941203" y="3912431"/>
                </a:lnTo>
                <a:cubicBezTo>
                  <a:pt x="4946589" y="3918540"/>
                  <a:pt x="4965127" y="3932365"/>
                  <a:pt x="4978121" y="3944465"/>
                </a:cubicBezTo>
                <a:lnTo>
                  <a:pt x="4982153" y="3948776"/>
                </a:lnTo>
                <a:lnTo>
                  <a:pt x="4981999" y="3948437"/>
                </a:lnTo>
                <a:cubicBezTo>
                  <a:pt x="4981641" y="3947623"/>
                  <a:pt x="4981445" y="3947150"/>
                  <a:pt x="4981445" y="3947150"/>
                </a:cubicBezTo>
                <a:cubicBezTo>
                  <a:pt x="4955777" y="3906732"/>
                  <a:pt x="4938155" y="3880394"/>
                  <a:pt x="4917683" y="3847745"/>
                </a:cubicBezTo>
                <a:lnTo>
                  <a:pt x="4905572" y="3828038"/>
                </a:lnTo>
                <a:lnTo>
                  <a:pt x="4898351" y="3822670"/>
                </a:lnTo>
                <a:lnTo>
                  <a:pt x="4896014" y="3820772"/>
                </a:lnTo>
                <a:lnTo>
                  <a:pt x="4899553" y="3827081"/>
                </a:lnTo>
                <a:cubicBezTo>
                  <a:pt x="4901393" y="3830500"/>
                  <a:pt x="4903301" y="3834239"/>
                  <a:pt x="4905320" y="3838542"/>
                </a:cubicBezTo>
                <a:lnTo>
                  <a:pt x="4901807" y="3834067"/>
                </a:lnTo>
                <a:lnTo>
                  <a:pt x="4906187" y="3842153"/>
                </a:lnTo>
                <a:lnTo>
                  <a:pt x="4905320" y="3838542"/>
                </a:lnTo>
                <a:cubicBezTo>
                  <a:pt x="4906710" y="3839406"/>
                  <a:pt x="4908185" y="3840819"/>
                  <a:pt x="4909400" y="3842603"/>
                </a:cubicBezTo>
                <a:cubicBezTo>
                  <a:pt x="4910617" y="3844389"/>
                  <a:pt x="4911574" y="3846548"/>
                  <a:pt x="4911934" y="3848914"/>
                </a:cubicBezTo>
                <a:lnTo>
                  <a:pt x="4908698" y="3846794"/>
                </a:lnTo>
                <a:lnTo>
                  <a:pt x="4926125" y="3879183"/>
                </a:lnTo>
                <a:lnTo>
                  <a:pt x="4924682" y="3881652"/>
                </a:lnTo>
                <a:lnTo>
                  <a:pt x="4911627" y="3875868"/>
                </a:lnTo>
                <a:lnTo>
                  <a:pt x="4901562" y="3859229"/>
                </a:lnTo>
                <a:lnTo>
                  <a:pt x="4890879" y="3841422"/>
                </a:lnTo>
                <a:lnTo>
                  <a:pt x="4888978" y="3840753"/>
                </a:lnTo>
                <a:lnTo>
                  <a:pt x="4884707" y="3837717"/>
                </a:lnTo>
                <a:lnTo>
                  <a:pt x="4881802" y="3833227"/>
                </a:lnTo>
                <a:lnTo>
                  <a:pt x="4895056" y="3856534"/>
                </a:lnTo>
                <a:cubicBezTo>
                  <a:pt x="4866200" y="3822036"/>
                  <a:pt x="4850986" y="3788797"/>
                  <a:pt x="4829070" y="3755699"/>
                </a:cubicBezTo>
                <a:lnTo>
                  <a:pt x="4822437" y="3746884"/>
                </a:lnTo>
                <a:lnTo>
                  <a:pt x="4824795" y="3751478"/>
                </a:lnTo>
                <a:cubicBezTo>
                  <a:pt x="4828336" y="3757509"/>
                  <a:pt x="4832539" y="3763745"/>
                  <a:pt x="4832732" y="3765020"/>
                </a:cubicBezTo>
                <a:cubicBezTo>
                  <a:pt x="4847900" y="3787462"/>
                  <a:pt x="4861504" y="3808604"/>
                  <a:pt x="4874371" y="3829370"/>
                </a:cubicBezTo>
                <a:lnTo>
                  <a:pt x="4875420" y="3831122"/>
                </a:lnTo>
                <a:lnTo>
                  <a:pt x="4875307" y="3831041"/>
                </a:lnTo>
                <a:cubicBezTo>
                  <a:pt x="4866715" y="3824583"/>
                  <a:pt x="4861302" y="3820374"/>
                  <a:pt x="4871919" y="3831718"/>
                </a:cubicBezTo>
                <a:lnTo>
                  <a:pt x="4887264" y="3850891"/>
                </a:lnTo>
                <a:lnTo>
                  <a:pt x="4911575" y="3891458"/>
                </a:lnTo>
                <a:lnTo>
                  <a:pt x="4915160" y="3896912"/>
                </a:lnTo>
                <a:lnTo>
                  <a:pt x="4898348" y="3883154"/>
                </a:lnTo>
                <a:lnTo>
                  <a:pt x="4891758" y="3877554"/>
                </a:lnTo>
                <a:lnTo>
                  <a:pt x="4896003" y="3885632"/>
                </a:lnTo>
                <a:cubicBezTo>
                  <a:pt x="4902415" y="3898805"/>
                  <a:pt x="4907151" y="3911818"/>
                  <a:pt x="4892462" y="3891815"/>
                </a:cubicBezTo>
                <a:lnTo>
                  <a:pt x="4866198" y="3855082"/>
                </a:lnTo>
                <a:lnTo>
                  <a:pt x="4857518" y="3847194"/>
                </a:lnTo>
                <a:lnTo>
                  <a:pt x="4845748" y="3837327"/>
                </a:lnTo>
                <a:lnTo>
                  <a:pt x="4861722" y="3861827"/>
                </a:lnTo>
                <a:lnTo>
                  <a:pt x="4865810" y="3868089"/>
                </a:lnTo>
                <a:lnTo>
                  <a:pt x="4870211" y="3871794"/>
                </a:lnTo>
                <a:cubicBezTo>
                  <a:pt x="4880223" y="3879772"/>
                  <a:pt x="4888851" y="3886302"/>
                  <a:pt x="4883690" y="3890716"/>
                </a:cubicBezTo>
                <a:cubicBezTo>
                  <a:pt x="4884358" y="3890420"/>
                  <a:pt x="4882864" y="3889075"/>
                  <a:pt x="4880104" y="3887157"/>
                </a:cubicBezTo>
                <a:lnTo>
                  <a:pt x="4876989" y="3885205"/>
                </a:lnTo>
                <a:lnTo>
                  <a:pt x="4885370" y="3898041"/>
                </a:lnTo>
                <a:lnTo>
                  <a:pt x="4869685" y="3886835"/>
                </a:lnTo>
                <a:cubicBezTo>
                  <a:pt x="4844951" y="3877026"/>
                  <a:pt x="4869046" y="3898921"/>
                  <a:pt x="4885583" y="3911892"/>
                </a:cubicBezTo>
                <a:lnTo>
                  <a:pt x="4906079" y="3930893"/>
                </a:lnTo>
                <a:lnTo>
                  <a:pt x="4916484" y="3947599"/>
                </a:lnTo>
                <a:lnTo>
                  <a:pt x="4917746" y="3949609"/>
                </a:lnTo>
                <a:lnTo>
                  <a:pt x="4909114" y="3942536"/>
                </a:lnTo>
                <a:cubicBezTo>
                  <a:pt x="4897445" y="3933075"/>
                  <a:pt x="4886055" y="3923486"/>
                  <a:pt x="4875999" y="3913308"/>
                </a:cubicBezTo>
                <a:cubicBezTo>
                  <a:pt x="4870024" y="3907933"/>
                  <a:pt x="4864018" y="3902008"/>
                  <a:pt x="4857956" y="3895828"/>
                </a:cubicBezTo>
                <a:lnTo>
                  <a:pt x="4844928" y="3882349"/>
                </a:lnTo>
                <a:lnTo>
                  <a:pt x="4844159" y="3883280"/>
                </a:lnTo>
                <a:cubicBezTo>
                  <a:pt x="4842605" y="3885092"/>
                  <a:pt x="4841550" y="3886269"/>
                  <a:pt x="4841550" y="3886269"/>
                </a:cubicBezTo>
                <a:cubicBezTo>
                  <a:pt x="4843807" y="3890932"/>
                  <a:pt x="4865012" y="3907971"/>
                  <a:pt x="4869713" y="3917692"/>
                </a:cubicBezTo>
                <a:cubicBezTo>
                  <a:pt x="4869713" y="3917692"/>
                  <a:pt x="4875037" y="3928706"/>
                  <a:pt x="4864832" y="3921075"/>
                </a:cubicBezTo>
                <a:lnTo>
                  <a:pt x="4861765" y="3918514"/>
                </a:lnTo>
                <a:lnTo>
                  <a:pt x="4862206" y="3919426"/>
                </a:lnTo>
                <a:cubicBezTo>
                  <a:pt x="4868259" y="3925241"/>
                  <a:pt x="4872246" y="3926778"/>
                  <a:pt x="4877618" y="3930064"/>
                </a:cubicBezTo>
                <a:cubicBezTo>
                  <a:pt x="4878745" y="3932395"/>
                  <a:pt x="4879201" y="3941165"/>
                  <a:pt x="4885886" y="3947172"/>
                </a:cubicBezTo>
                <a:cubicBezTo>
                  <a:pt x="4891940" y="3952987"/>
                  <a:pt x="4911147" y="3964772"/>
                  <a:pt x="4920961" y="3978365"/>
                </a:cubicBezTo>
                <a:cubicBezTo>
                  <a:pt x="4937955" y="4000103"/>
                  <a:pt x="4905136" y="3973577"/>
                  <a:pt x="4898896" y="3967373"/>
                </a:cubicBezTo>
                <a:cubicBezTo>
                  <a:pt x="4888411" y="3960221"/>
                  <a:pt x="4880102" y="3949737"/>
                  <a:pt x="4874986" y="3945867"/>
                </a:cubicBezTo>
                <a:cubicBezTo>
                  <a:pt x="4873088" y="3945292"/>
                  <a:pt x="4870693" y="3945646"/>
                  <a:pt x="4868157" y="3945710"/>
                </a:cubicBezTo>
                <a:lnTo>
                  <a:pt x="4864126" y="3944707"/>
                </a:lnTo>
                <a:lnTo>
                  <a:pt x="4868943" y="3950718"/>
                </a:lnTo>
                <a:cubicBezTo>
                  <a:pt x="4871353" y="3954060"/>
                  <a:pt x="4872720" y="3956611"/>
                  <a:pt x="4872271" y="3957637"/>
                </a:cubicBezTo>
                <a:cubicBezTo>
                  <a:pt x="4872080" y="3958078"/>
                  <a:pt x="4871553" y="3958161"/>
                  <a:pt x="4870773" y="3957962"/>
                </a:cubicBezTo>
                <a:lnTo>
                  <a:pt x="4870354" y="3957772"/>
                </a:lnTo>
                <a:lnTo>
                  <a:pt x="4877731" y="3964954"/>
                </a:lnTo>
                <a:cubicBezTo>
                  <a:pt x="4883973" y="3971156"/>
                  <a:pt x="4888673" y="3980878"/>
                  <a:pt x="4897168" y="3991748"/>
                </a:cubicBezTo>
                <a:cubicBezTo>
                  <a:pt x="4909466" y="4003767"/>
                  <a:pt x="4917506" y="4005868"/>
                  <a:pt x="4919536" y="4016770"/>
                </a:cubicBezTo>
                <a:cubicBezTo>
                  <a:pt x="4919992" y="4025540"/>
                  <a:pt x="4911984" y="4029094"/>
                  <a:pt x="4914238" y="4033758"/>
                </a:cubicBezTo>
                <a:cubicBezTo>
                  <a:pt x="4920066" y="4045811"/>
                  <a:pt x="4955555" y="4071156"/>
                  <a:pt x="4968296" y="4082975"/>
                </a:cubicBezTo>
                <a:lnTo>
                  <a:pt x="4989050" y="4101966"/>
                </a:lnTo>
                <a:lnTo>
                  <a:pt x="4990028" y="4105330"/>
                </a:lnTo>
                <a:lnTo>
                  <a:pt x="4993653" y="4114691"/>
                </a:lnTo>
                <a:lnTo>
                  <a:pt x="4986805" y="4108824"/>
                </a:lnTo>
                <a:cubicBezTo>
                  <a:pt x="4954249" y="4080468"/>
                  <a:pt x="4920858" y="4051364"/>
                  <a:pt x="4884132" y="4020666"/>
                </a:cubicBezTo>
                <a:cubicBezTo>
                  <a:pt x="4878077" y="4014853"/>
                  <a:pt x="4861985" y="4001687"/>
                  <a:pt x="4844132" y="3985994"/>
                </a:cubicBezTo>
                <a:cubicBezTo>
                  <a:pt x="4837890" y="3979790"/>
                  <a:pt x="4788946" y="3934446"/>
                  <a:pt x="4812443" y="3961800"/>
                </a:cubicBezTo>
                <a:cubicBezTo>
                  <a:pt x="4834549" y="3987412"/>
                  <a:pt x="4797032" y="3951164"/>
                  <a:pt x="4792103" y="3947683"/>
                </a:cubicBezTo>
                <a:cubicBezTo>
                  <a:pt x="4791108" y="3947298"/>
                  <a:pt x="4789454" y="3946881"/>
                  <a:pt x="4787508" y="3946525"/>
                </a:cubicBezTo>
                <a:lnTo>
                  <a:pt x="4785452" y="3946273"/>
                </a:lnTo>
                <a:lnTo>
                  <a:pt x="4796380" y="3965253"/>
                </a:lnTo>
                <a:lnTo>
                  <a:pt x="4800818" y="3974980"/>
                </a:lnTo>
                <a:lnTo>
                  <a:pt x="4800864" y="3975021"/>
                </a:lnTo>
                <a:cubicBezTo>
                  <a:pt x="4815299" y="3988393"/>
                  <a:pt x="4830374" y="4002246"/>
                  <a:pt x="4833495" y="4005351"/>
                </a:cubicBezTo>
                <a:cubicBezTo>
                  <a:pt x="4848045" y="4022033"/>
                  <a:pt x="4862101" y="4036576"/>
                  <a:pt x="4871726" y="4049779"/>
                </a:cubicBezTo>
                <a:cubicBezTo>
                  <a:pt x="4872855" y="4052112"/>
                  <a:pt x="4873757" y="4060685"/>
                  <a:pt x="4874883" y="4063017"/>
                </a:cubicBezTo>
                <a:cubicBezTo>
                  <a:pt x="4888081" y="4083606"/>
                  <a:pt x="4929581" y="4100143"/>
                  <a:pt x="4922253" y="4106228"/>
                </a:cubicBezTo>
                <a:cubicBezTo>
                  <a:pt x="4922253" y="4106228"/>
                  <a:pt x="4913531" y="4101598"/>
                  <a:pt x="4905934" y="4099298"/>
                </a:cubicBezTo>
                <a:lnTo>
                  <a:pt x="4907443" y="4098846"/>
                </a:lnTo>
                <a:lnTo>
                  <a:pt x="4909732" y="4100446"/>
                </a:lnTo>
                <a:cubicBezTo>
                  <a:pt x="4909168" y="4099281"/>
                  <a:pt x="4908885" y="4098697"/>
                  <a:pt x="4908411" y="4098555"/>
                </a:cubicBezTo>
                <a:lnTo>
                  <a:pt x="4907443" y="4098846"/>
                </a:lnTo>
                <a:lnTo>
                  <a:pt x="4903232" y="4095901"/>
                </a:lnTo>
                <a:lnTo>
                  <a:pt x="4901112" y="4093235"/>
                </a:lnTo>
                <a:cubicBezTo>
                  <a:pt x="4899463" y="4091781"/>
                  <a:pt x="4898121" y="4090960"/>
                  <a:pt x="4898121" y="4090960"/>
                </a:cubicBezTo>
                <a:cubicBezTo>
                  <a:pt x="4898121" y="4090960"/>
                  <a:pt x="4890111" y="4094510"/>
                  <a:pt x="4884551" y="4090839"/>
                </a:cubicBezTo>
                <a:cubicBezTo>
                  <a:pt x="4871843" y="4084671"/>
                  <a:pt x="4848349" y="4057313"/>
                  <a:pt x="4838309" y="4049962"/>
                </a:cubicBezTo>
                <a:cubicBezTo>
                  <a:pt x="4837181" y="4047628"/>
                  <a:pt x="4831397" y="4050193"/>
                  <a:pt x="4827598" y="4049044"/>
                </a:cubicBezTo>
                <a:cubicBezTo>
                  <a:pt x="4815218" y="4043555"/>
                  <a:pt x="4800305" y="4025914"/>
                  <a:pt x="4786644" y="4011960"/>
                </a:cubicBezTo>
                <a:lnTo>
                  <a:pt x="4778201" y="4004144"/>
                </a:lnTo>
                <a:lnTo>
                  <a:pt x="4778966" y="4007535"/>
                </a:lnTo>
                <a:cubicBezTo>
                  <a:pt x="4779700" y="4010302"/>
                  <a:pt x="4780740" y="4013008"/>
                  <a:pt x="4781965" y="4012780"/>
                </a:cubicBezTo>
                <a:cubicBezTo>
                  <a:pt x="4779516" y="4013234"/>
                  <a:pt x="4763432" y="3993020"/>
                  <a:pt x="4750125" y="3974533"/>
                </a:cubicBezTo>
                <a:lnTo>
                  <a:pt x="4750128" y="3974120"/>
                </a:lnTo>
                <a:lnTo>
                  <a:pt x="4749138" y="3973115"/>
                </a:lnTo>
                <a:lnTo>
                  <a:pt x="4750125" y="3974533"/>
                </a:lnTo>
                <a:lnTo>
                  <a:pt x="4749056" y="3977323"/>
                </a:lnTo>
                <a:lnTo>
                  <a:pt x="4738885" y="3966293"/>
                </a:lnTo>
                <a:lnTo>
                  <a:pt x="4733650" y="3957813"/>
                </a:lnTo>
                <a:lnTo>
                  <a:pt x="4723347" y="3948578"/>
                </a:lnTo>
                <a:lnTo>
                  <a:pt x="4732777" y="3969240"/>
                </a:lnTo>
                <a:lnTo>
                  <a:pt x="4734177" y="3970657"/>
                </a:lnTo>
                <a:cubicBezTo>
                  <a:pt x="4745656" y="3981269"/>
                  <a:pt x="4758277" y="3991723"/>
                  <a:pt x="4761961" y="3995992"/>
                </a:cubicBezTo>
                <a:cubicBezTo>
                  <a:pt x="4803521" y="4040599"/>
                  <a:pt x="4847080" y="4082075"/>
                  <a:pt x="4891844" y="4122548"/>
                </a:cubicBezTo>
                <a:lnTo>
                  <a:pt x="4961181" y="4183501"/>
                </a:lnTo>
                <a:lnTo>
                  <a:pt x="4963859" y="4189650"/>
                </a:lnTo>
                <a:lnTo>
                  <a:pt x="4970927" y="4203620"/>
                </a:lnTo>
                <a:lnTo>
                  <a:pt x="4947854" y="4186006"/>
                </a:lnTo>
                <a:lnTo>
                  <a:pt x="4967512" y="4206383"/>
                </a:lnTo>
                <a:lnTo>
                  <a:pt x="4961991" y="4210435"/>
                </a:lnTo>
                <a:cubicBezTo>
                  <a:pt x="4961602" y="4207885"/>
                  <a:pt x="4961271" y="4205705"/>
                  <a:pt x="4961271" y="4205705"/>
                </a:cubicBezTo>
                <a:cubicBezTo>
                  <a:pt x="4956688" y="4211417"/>
                  <a:pt x="4959136" y="4210963"/>
                  <a:pt x="4961991" y="4210435"/>
                </a:cubicBezTo>
                <a:lnTo>
                  <a:pt x="4967135" y="4218989"/>
                </a:lnTo>
                <a:lnTo>
                  <a:pt x="4945914" y="4201773"/>
                </a:lnTo>
                <a:lnTo>
                  <a:pt x="4940166" y="4195363"/>
                </a:lnTo>
                <a:cubicBezTo>
                  <a:pt x="4938415" y="4193197"/>
                  <a:pt x="4937542" y="4191769"/>
                  <a:pt x="4938153" y="4191655"/>
                </a:cubicBezTo>
                <a:lnTo>
                  <a:pt x="4936767" y="4194353"/>
                </a:lnTo>
                <a:lnTo>
                  <a:pt x="4908373" y="4171318"/>
                </a:lnTo>
                <a:lnTo>
                  <a:pt x="4902153" y="4162038"/>
                </a:lnTo>
                <a:cubicBezTo>
                  <a:pt x="4898302" y="4156065"/>
                  <a:pt x="4894021" y="4149142"/>
                  <a:pt x="4888777" y="4140198"/>
                </a:cubicBezTo>
                <a:cubicBezTo>
                  <a:pt x="4885664" y="4136287"/>
                  <a:pt x="4864356" y="4098329"/>
                  <a:pt x="4869578" y="4116068"/>
                </a:cubicBezTo>
                <a:cubicBezTo>
                  <a:pt x="4874077" y="4129082"/>
                  <a:pt x="4893333" y="4153572"/>
                  <a:pt x="4897112" y="4161851"/>
                </a:cubicBezTo>
                <a:lnTo>
                  <a:pt x="4897369" y="4162391"/>
                </a:lnTo>
                <a:lnTo>
                  <a:pt x="4889630" y="4156112"/>
                </a:lnTo>
                <a:cubicBezTo>
                  <a:pt x="4842527" y="4121281"/>
                  <a:pt x="4809636" y="4074483"/>
                  <a:pt x="4759866" y="4040838"/>
                </a:cubicBezTo>
                <a:cubicBezTo>
                  <a:pt x="4766570" y="4048842"/>
                  <a:pt x="4777301" y="4058249"/>
                  <a:pt x="4773015" y="4057980"/>
                </a:cubicBezTo>
                <a:lnTo>
                  <a:pt x="4764027" y="4054468"/>
                </a:lnTo>
                <a:lnTo>
                  <a:pt x="4733369" y="4009623"/>
                </a:lnTo>
                <a:lnTo>
                  <a:pt x="4753177" y="4045823"/>
                </a:lnTo>
                <a:lnTo>
                  <a:pt x="4751198" y="4044165"/>
                </a:lnTo>
                <a:cubicBezTo>
                  <a:pt x="4735900" y="4030805"/>
                  <a:pt x="4712645" y="4009955"/>
                  <a:pt x="4703626" y="4007227"/>
                </a:cubicBezTo>
                <a:cubicBezTo>
                  <a:pt x="4725319" y="4038685"/>
                  <a:pt x="4739603" y="4046989"/>
                  <a:pt x="4761967" y="4072013"/>
                </a:cubicBezTo>
                <a:cubicBezTo>
                  <a:pt x="4794372" y="4104388"/>
                  <a:pt x="4765538" y="4079401"/>
                  <a:pt x="4749715" y="4074614"/>
                </a:cubicBezTo>
                <a:cubicBezTo>
                  <a:pt x="4737689" y="4070975"/>
                  <a:pt x="4763996" y="4082916"/>
                  <a:pt x="4754414" y="4084334"/>
                </a:cubicBezTo>
                <a:cubicBezTo>
                  <a:pt x="4744832" y="4085750"/>
                  <a:pt x="4730507" y="4062829"/>
                  <a:pt x="4720468" y="4055476"/>
                </a:cubicBezTo>
                <a:cubicBezTo>
                  <a:pt x="4711524" y="4044804"/>
                  <a:pt x="4701900" y="4031600"/>
                  <a:pt x="4688063" y="4023099"/>
                </a:cubicBezTo>
                <a:cubicBezTo>
                  <a:pt x="4688063" y="4023099"/>
                  <a:pt x="4682277" y="4025663"/>
                  <a:pt x="4678479" y="4024517"/>
                </a:cubicBezTo>
                <a:cubicBezTo>
                  <a:pt x="4673367" y="4020645"/>
                  <a:pt x="4644533" y="3995656"/>
                  <a:pt x="4638290" y="3989453"/>
                </a:cubicBezTo>
                <a:cubicBezTo>
                  <a:pt x="4599688" y="3965494"/>
                  <a:pt x="4653744" y="4014707"/>
                  <a:pt x="4662241" y="4025578"/>
                </a:cubicBezTo>
                <a:cubicBezTo>
                  <a:pt x="4681223" y="4043603"/>
                  <a:pt x="4697317" y="4056772"/>
                  <a:pt x="4702016" y="4066491"/>
                </a:cubicBezTo>
                <a:cubicBezTo>
                  <a:pt x="4727953" y="4098902"/>
                  <a:pt x="4750732" y="4118077"/>
                  <a:pt x="4776225" y="4150684"/>
                </a:cubicBezTo>
                <a:cubicBezTo>
                  <a:pt x="4745848" y="4129213"/>
                  <a:pt x="4726412" y="4102418"/>
                  <a:pt x="4697580" y="4077431"/>
                </a:cubicBezTo>
                <a:cubicBezTo>
                  <a:pt x="4684650" y="4065221"/>
                  <a:pt x="4673898" y="4049684"/>
                  <a:pt x="4658073" y="4044898"/>
                </a:cubicBezTo>
                <a:cubicBezTo>
                  <a:pt x="4651604" y="4044936"/>
                  <a:pt x="4648934" y="4046119"/>
                  <a:pt x="4643564" y="4042834"/>
                </a:cubicBezTo>
                <a:cubicBezTo>
                  <a:pt x="4629726" y="4034331"/>
                  <a:pt x="4624126" y="4016042"/>
                  <a:pt x="4609160" y="4005207"/>
                </a:cubicBezTo>
                <a:lnTo>
                  <a:pt x="4609067" y="4005394"/>
                </a:lnTo>
                <a:lnTo>
                  <a:pt x="4610447" y="4007982"/>
                </a:lnTo>
                <a:lnTo>
                  <a:pt x="4611753" y="4010017"/>
                </a:lnTo>
                <a:lnTo>
                  <a:pt x="4632685" y="4047987"/>
                </a:lnTo>
                <a:lnTo>
                  <a:pt x="4631695" y="4056320"/>
                </a:lnTo>
                <a:lnTo>
                  <a:pt x="4602616" y="4011939"/>
                </a:lnTo>
                <a:lnTo>
                  <a:pt x="4599186" y="4013813"/>
                </a:lnTo>
                <a:cubicBezTo>
                  <a:pt x="4597848" y="4014295"/>
                  <a:pt x="4596823" y="4014336"/>
                  <a:pt x="4596494" y="4013654"/>
                </a:cubicBezTo>
                <a:cubicBezTo>
                  <a:pt x="4585783" y="4012739"/>
                  <a:pt x="4563602" y="3966859"/>
                  <a:pt x="4548678" y="3970643"/>
                </a:cubicBezTo>
                <a:cubicBezTo>
                  <a:pt x="4548678" y="3970643"/>
                  <a:pt x="4548317" y="3970805"/>
                  <a:pt x="4547865" y="3971003"/>
                </a:cubicBezTo>
                <a:lnTo>
                  <a:pt x="4546849" y="3971456"/>
                </a:lnTo>
                <a:lnTo>
                  <a:pt x="4546510" y="3971604"/>
                </a:lnTo>
                <a:cubicBezTo>
                  <a:pt x="4546149" y="3971766"/>
                  <a:pt x="4545967" y="3971846"/>
                  <a:pt x="4546237" y="3971725"/>
                </a:cubicBezTo>
                <a:lnTo>
                  <a:pt x="4546849" y="3971456"/>
                </a:lnTo>
                <a:lnTo>
                  <a:pt x="4548678" y="3970643"/>
                </a:lnTo>
                <a:cubicBezTo>
                  <a:pt x="4557889" y="3989695"/>
                  <a:pt x="4573713" y="3994483"/>
                  <a:pt x="4584654" y="4010406"/>
                </a:cubicBezTo>
                <a:cubicBezTo>
                  <a:pt x="4598979" y="4033329"/>
                  <a:pt x="4615294" y="4052540"/>
                  <a:pt x="4638753" y="4074243"/>
                </a:cubicBezTo>
                <a:cubicBezTo>
                  <a:pt x="4674542" y="4113619"/>
                  <a:pt x="4590525" y="4037080"/>
                  <a:pt x="4587856" y="4038265"/>
                </a:cubicBezTo>
                <a:lnTo>
                  <a:pt x="4599096" y="4068220"/>
                </a:lnTo>
                <a:cubicBezTo>
                  <a:pt x="4596426" y="4069404"/>
                  <a:pt x="4567819" y="4038178"/>
                  <a:pt x="4567819" y="4038178"/>
                </a:cubicBezTo>
                <a:cubicBezTo>
                  <a:pt x="4551726" y="4025009"/>
                  <a:pt x="4550823" y="4016437"/>
                  <a:pt x="4536543" y="4008137"/>
                </a:cubicBezTo>
                <a:cubicBezTo>
                  <a:pt x="4541241" y="4017855"/>
                  <a:pt x="4573645" y="4050232"/>
                  <a:pt x="4570977" y="4051416"/>
                </a:cubicBezTo>
                <a:cubicBezTo>
                  <a:pt x="4570310" y="4051711"/>
                  <a:pt x="4567422" y="4050069"/>
                  <a:pt x="4563931" y="4047966"/>
                </a:cubicBezTo>
                <a:lnTo>
                  <a:pt x="4561028" y="4046272"/>
                </a:lnTo>
                <a:lnTo>
                  <a:pt x="4535214" y="4008723"/>
                </a:lnTo>
                <a:lnTo>
                  <a:pt x="4522809" y="3990679"/>
                </a:lnTo>
                <a:cubicBezTo>
                  <a:pt x="4527774" y="4001920"/>
                  <a:pt x="4533437" y="4012419"/>
                  <a:pt x="4539448" y="4022555"/>
                </a:cubicBezTo>
                <a:lnTo>
                  <a:pt x="4551505" y="4041682"/>
                </a:lnTo>
                <a:lnTo>
                  <a:pt x="4548671" y="4041585"/>
                </a:lnTo>
                <a:cubicBezTo>
                  <a:pt x="4549230" y="4043530"/>
                  <a:pt x="4552417" y="4047960"/>
                  <a:pt x="4559852" y="4056348"/>
                </a:cubicBezTo>
                <a:lnTo>
                  <a:pt x="4562764" y="4059580"/>
                </a:lnTo>
                <a:lnTo>
                  <a:pt x="4576772" y="4081908"/>
                </a:lnTo>
                <a:cubicBezTo>
                  <a:pt x="4582731" y="4092050"/>
                  <a:pt x="4588318" y="4102567"/>
                  <a:pt x="4593180" y="4113826"/>
                </a:cubicBezTo>
                <a:cubicBezTo>
                  <a:pt x="4574313" y="4091882"/>
                  <a:pt x="4560417" y="4066768"/>
                  <a:pt x="4543720" y="4042551"/>
                </a:cubicBezTo>
                <a:cubicBezTo>
                  <a:pt x="4530416" y="4024065"/>
                  <a:pt x="4538028" y="4040989"/>
                  <a:pt x="4541863" y="4049631"/>
                </a:cubicBezTo>
                <a:lnTo>
                  <a:pt x="4598573" y="4139946"/>
                </a:lnTo>
                <a:lnTo>
                  <a:pt x="4595718" y="4137241"/>
                </a:lnTo>
                <a:cubicBezTo>
                  <a:pt x="4583424" y="4125224"/>
                  <a:pt x="4550385" y="4092656"/>
                  <a:pt x="4572939" y="4118069"/>
                </a:cubicBezTo>
                <a:cubicBezTo>
                  <a:pt x="4591507" y="4141945"/>
                  <a:pt x="4565154" y="4115381"/>
                  <a:pt x="4555986" y="4110948"/>
                </a:cubicBezTo>
                <a:cubicBezTo>
                  <a:pt x="4557114" y="4113280"/>
                  <a:pt x="4558243" y="4115614"/>
                  <a:pt x="4559371" y="4117949"/>
                </a:cubicBezTo>
                <a:cubicBezTo>
                  <a:pt x="4558243" y="4115614"/>
                  <a:pt x="4558505" y="4136277"/>
                  <a:pt x="4555389" y="4137656"/>
                </a:cubicBezTo>
                <a:cubicBezTo>
                  <a:pt x="4550049" y="4140025"/>
                  <a:pt x="4508732" y="4102628"/>
                  <a:pt x="4502491" y="4096424"/>
                </a:cubicBezTo>
                <a:cubicBezTo>
                  <a:pt x="4473927" y="4079816"/>
                  <a:pt x="4543167" y="4145909"/>
                  <a:pt x="4537383" y="4148474"/>
                </a:cubicBezTo>
                <a:cubicBezTo>
                  <a:pt x="4536330" y="4149650"/>
                  <a:pt x="4532858" y="4148060"/>
                  <a:pt x="4528577" y="4145372"/>
                </a:cubicBezTo>
                <a:lnTo>
                  <a:pt x="4524306" y="4142335"/>
                </a:lnTo>
                <a:lnTo>
                  <a:pt x="4484527" y="4080844"/>
                </a:lnTo>
                <a:cubicBezTo>
                  <a:pt x="4480673" y="4074824"/>
                  <a:pt x="4465724" y="4042797"/>
                  <a:pt x="4460421" y="4043781"/>
                </a:cubicBezTo>
                <a:cubicBezTo>
                  <a:pt x="4455523" y="4044689"/>
                  <a:pt x="4471941" y="4067088"/>
                  <a:pt x="4472331" y="4069635"/>
                </a:cubicBezTo>
                <a:cubicBezTo>
                  <a:pt x="4487498" y="4092080"/>
                  <a:pt x="4501104" y="4113224"/>
                  <a:pt x="4513971" y="4133988"/>
                </a:cubicBezTo>
                <a:lnTo>
                  <a:pt x="4515021" y="4135739"/>
                </a:lnTo>
                <a:lnTo>
                  <a:pt x="4514907" y="4135659"/>
                </a:lnTo>
                <a:cubicBezTo>
                  <a:pt x="4506312" y="4129200"/>
                  <a:pt x="4500899" y="4124992"/>
                  <a:pt x="4511517" y="4136337"/>
                </a:cubicBezTo>
                <a:lnTo>
                  <a:pt x="4526864" y="4155507"/>
                </a:lnTo>
                <a:lnTo>
                  <a:pt x="4551173" y="4196074"/>
                </a:lnTo>
                <a:lnTo>
                  <a:pt x="4554759" y="4201530"/>
                </a:lnTo>
                <a:lnTo>
                  <a:pt x="4537949" y="4187770"/>
                </a:lnTo>
                <a:cubicBezTo>
                  <a:pt x="4530792" y="4181793"/>
                  <a:pt x="4522491" y="4174676"/>
                  <a:pt x="4512048" y="4165377"/>
                </a:cubicBezTo>
                <a:cubicBezTo>
                  <a:pt x="4500883" y="4155690"/>
                  <a:pt x="4493066" y="4147351"/>
                  <a:pt x="4483027" y="4139999"/>
                </a:cubicBezTo>
                <a:lnTo>
                  <a:pt x="4476706" y="4137597"/>
                </a:lnTo>
                <a:lnTo>
                  <a:pt x="4479503" y="4140312"/>
                </a:lnTo>
                <a:lnTo>
                  <a:pt x="4488329" y="4153546"/>
                </a:lnTo>
                <a:lnTo>
                  <a:pt x="4367068" y="4065876"/>
                </a:lnTo>
                <a:lnTo>
                  <a:pt x="4379072" y="4097580"/>
                </a:lnTo>
                <a:cubicBezTo>
                  <a:pt x="4385540" y="4116554"/>
                  <a:pt x="4390756" y="4134248"/>
                  <a:pt x="4393562" y="4148034"/>
                </a:cubicBezTo>
                <a:cubicBezTo>
                  <a:pt x="4396081" y="4148215"/>
                  <a:pt x="4398016" y="4156504"/>
                  <a:pt x="4399953" y="4164795"/>
                </a:cubicBezTo>
                <a:cubicBezTo>
                  <a:pt x="4405278" y="4178762"/>
                  <a:pt x="4408133" y="4191872"/>
                  <a:pt x="4408713" y="4201423"/>
                </a:cubicBezTo>
                <a:lnTo>
                  <a:pt x="4408345" y="4206568"/>
                </a:lnTo>
                <a:lnTo>
                  <a:pt x="4398925" y="4202772"/>
                </a:lnTo>
                <a:cubicBezTo>
                  <a:pt x="4387677" y="4199023"/>
                  <a:pt x="4375561" y="4198198"/>
                  <a:pt x="4364419" y="4194146"/>
                </a:cubicBezTo>
                <a:cubicBezTo>
                  <a:pt x="4343838" y="4186662"/>
                  <a:pt x="4324539" y="4175955"/>
                  <a:pt x="4304034" y="4168266"/>
                </a:cubicBezTo>
                <a:cubicBezTo>
                  <a:pt x="4278492" y="4158688"/>
                  <a:pt x="4251470" y="4153133"/>
                  <a:pt x="4226397" y="4142387"/>
                </a:cubicBezTo>
                <a:cubicBezTo>
                  <a:pt x="4152535" y="4110732"/>
                  <a:pt x="4187486" y="4120803"/>
                  <a:pt x="4122880" y="4107882"/>
                </a:cubicBezTo>
                <a:cubicBezTo>
                  <a:pt x="4061256" y="4066800"/>
                  <a:pt x="4091237" y="4078406"/>
                  <a:pt x="4036616" y="4064749"/>
                </a:cubicBezTo>
                <a:cubicBezTo>
                  <a:pt x="4003405" y="4014934"/>
                  <a:pt x="4039581" y="4059924"/>
                  <a:pt x="3984857" y="4021617"/>
                </a:cubicBezTo>
                <a:cubicBezTo>
                  <a:pt x="3966459" y="4008738"/>
                  <a:pt x="3950826" y="3992273"/>
                  <a:pt x="3933099" y="3978485"/>
                </a:cubicBezTo>
                <a:cubicBezTo>
                  <a:pt x="3894242" y="3948263"/>
                  <a:pt x="3919317" y="3973107"/>
                  <a:pt x="3872714" y="3943980"/>
                </a:cubicBezTo>
                <a:cubicBezTo>
                  <a:pt x="3860522" y="3936360"/>
                  <a:pt x="3850171" y="3926075"/>
                  <a:pt x="3838208" y="3918100"/>
                </a:cubicBezTo>
                <a:cubicBezTo>
                  <a:pt x="3824257" y="3908799"/>
                  <a:pt x="3808812" y="3901836"/>
                  <a:pt x="3795076" y="3892221"/>
                </a:cubicBezTo>
                <a:cubicBezTo>
                  <a:pt x="3779992" y="3881663"/>
                  <a:pt x="3765705" y="3869948"/>
                  <a:pt x="3751944" y="3857716"/>
                </a:cubicBezTo>
                <a:cubicBezTo>
                  <a:pt x="3724354" y="3833191"/>
                  <a:pt x="3715353" y="3815162"/>
                  <a:pt x="3682933" y="3797331"/>
                </a:cubicBezTo>
                <a:cubicBezTo>
                  <a:pt x="3637862" y="3772542"/>
                  <a:pt x="3586767" y="3758217"/>
                  <a:pt x="3544910" y="3728319"/>
                </a:cubicBezTo>
                <a:cubicBezTo>
                  <a:pt x="3524782" y="3713942"/>
                  <a:pt x="3505736" y="3697913"/>
                  <a:pt x="3484525" y="3685187"/>
                </a:cubicBezTo>
                <a:cubicBezTo>
                  <a:pt x="3476728" y="3680509"/>
                  <a:pt x="3466955" y="3680254"/>
                  <a:pt x="3458646" y="3676561"/>
                </a:cubicBezTo>
                <a:cubicBezTo>
                  <a:pt x="3441019" y="3668727"/>
                  <a:pt x="3423427" y="3660606"/>
                  <a:pt x="3406887" y="3650682"/>
                </a:cubicBezTo>
                <a:cubicBezTo>
                  <a:pt x="3382768" y="3636210"/>
                  <a:pt x="3339139" y="3595136"/>
                  <a:pt x="3320623" y="3581670"/>
                </a:cubicBezTo>
                <a:cubicBezTo>
                  <a:pt x="3307063" y="3571808"/>
                  <a:pt x="3291868" y="3564417"/>
                  <a:pt x="3277491" y="3555791"/>
                </a:cubicBezTo>
                <a:cubicBezTo>
                  <a:pt x="3268865" y="3544289"/>
                  <a:pt x="3260969" y="3532201"/>
                  <a:pt x="3251612" y="3521285"/>
                </a:cubicBezTo>
                <a:cubicBezTo>
                  <a:pt x="3233245" y="3499856"/>
                  <a:pt x="3204273" y="3476661"/>
                  <a:pt x="3182601" y="3460900"/>
                </a:cubicBezTo>
                <a:cubicBezTo>
                  <a:pt x="3134441" y="3425875"/>
                  <a:pt x="3098387" y="3411194"/>
                  <a:pt x="3053204" y="3366010"/>
                </a:cubicBezTo>
                <a:cubicBezTo>
                  <a:pt x="2995016" y="3307821"/>
                  <a:pt x="3024593" y="3321966"/>
                  <a:pt x="2975567" y="3305625"/>
                </a:cubicBezTo>
                <a:cubicBezTo>
                  <a:pt x="2961189" y="3291248"/>
                  <a:pt x="2945136" y="3278370"/>
                  <a:pt x="2932434" y="3262493"/>
                </a:cubicBezTo>
                <a:cubicBezTo>
                  <a:pt x="2921960" y="3249400"/>
                  <a:pt x="2919648" y="3229835"/>
                  <a:pt x="2906555" y="3219361"/>
                </a:cubicBezTo>
                <a:cubicBezTo>
                  <a:pt x="2874620" y="3193813"/>
                  <a:pt x="2851915" y="3179775"/>
                  <a:pt x="2829137" y="3169438"/>
                </a:cubicBezTo>
                <a:lnTo>
                  <a:pt x="2805392" y="3160241"/>
                </a:lnTo>
                <a:lnTo>
                  <a:pt x="2803466" y="3157851"/>
                </a:lnTo>
                <a:cubicBezTo>
                  <a:pt x="2799013" y="3149381"/>
                  <a:pt x="2798238" y="3142533"/>
                  <a:pt x="2801142" y="3137307"/>
                </a:cubicBezTo>
                <a:cubicBezTo>
                  <a:pt x="2807146" y="3124152"/>
                  <a:pt x="2804822" y="3121269"/>
                  <a:pt x="2791848" y="3125773"/>
                </a:cubicBezTo>
                <a:cubicBezTo>
                  <a:pt x="2781586" y="3127754"/>
                  <a:pt x="2769193" y="3124149"/>
                  <a:pt x="2764934" y="3112976"/>
                </a:cubicBezTo>
                <a:cubicBezTo>
                  <a:pt x="2760480" y="3104505"/>
                  <a:pt x="2732211" y="3075310"/>
                  <a:pt x="2706072" y="3051701"/>
                </a:cubicBezTo>
                <a:cubicBezTo>
                  <a:pt x="2668120" y="3016377"/>
                  <a:pt x="2654371" y="2996373"/>
                  <a:pt x="2660182" y="2985922"/>
                </a:cubicBezTo>
                <a:cubicBezTo>
                  <a:pt x="2666185" y="2972767"/>
                  <a:pt x="2661344" y="2969703"/>
                  <a:pt x="2641205" y="2968260"/>
                </a:cubicBezTo>
                <a:cubicBezTo>
                  <a:pt x="2628620" y="2967357"/>
                  <a:pt x="2616421" y="2961049"/>
                  <a:pt x="2616809" y="2955643"/>
                </a:cubicBezTo>
                <a:cubicBezTo>
                  <a:pt x="2617389" y="2947534"/>
                  <a:pt x="2614872" y="2947353"/>
                  <a:pt x="2604222" y="2954741"/>
                </a:cubicBezTo>
                <a:cubicBezTo>
                  <a:pt x="2585632" y="2966994"/>
                  <a:pt x="2552908" y="2964649"/>
                  <a:pt x="2539161" y="2944645"/>
                </a:cubicBezTo>
                <a:cubicBezTo>
                  <a:pt x="2518056" y="2921395"/>
                  <a:pt x="2523671" y="2913647"/>
                  <a:pt x="2550199" y="2931850"/>
                </a:cubicBezTo>
                <a:cubicBezTo>
                  <a:pt x="2584083" y="2953298"/>
                  <a:pt x="2594928" y="2943209"/>
                  <a:pt x="2568982" y="2916895"/>
                </a:cubicBezTo>
                <a:cubicBezTo>
                  <a:pt x="2555041" y="2899594"/>
                  <a:pt x="2547682" y="2896349"/>
                  <a:pt x="2544778" y="2901575"/>
                </a:cubicBezTo>
                <a:cubicBezTo>
                  <a:pt x="2539162" y="2909324"/>
                  <a:pt x="2539355" y="2906620"/>
                  <a:pt x="2537420" y="2898331"/>
                </a:cubicBezTo>
                <a:cubicBezTo>
                  <a:pt x="2538776" y="2879409"/>
                  <a:pt x="2507021" y="2828228"/>
                  <a:pt x="2496565" y="2832912"/>
                </a:cubicBezTo>
                <a:cubicBezTo>
                  <a:pt x="2488432" y="2840480"/>
                  <a:pt x="2439250" y="2785333"/>
                  <a:pt x="2440413" y="2769114"/>
                </a:cubicBezTo>
                <a:cubicBezTo>
                  <a:pt x="2440801" y="2763707"/>
                  <a:pt x="2433636" y="2757762"/>
                  <a:pt x="2426084" y="2757220"/>
                </a:cubicBezTo>
                <a:cubicBezTo>
                  <a:pt x="2413499" y="2756318"/>
                  <a:pt x="2261499" y="2617726"/>
                  <a:pt x="2255304" y="2598263"/>
                </a:cubicBezTo>
                <a:cubicBezTo>
                  <a:pt x="2252980" y="2595379"/>
                  <a:pt x="2248333" y="2589613"/>
                  <a:pt x="2243298" y="2589252"/>
                </a:cubicBezTo>
                <a:cubicBezTo>
                  <a:pt x="2235747" y="2588711"/>
                  <a:pt x="2214253" y="2570868"/>
                  <a:pt x="2192955" y="2550322"/>
                </a:cubicBezTo>
                <a:cubicBezTo>
                  <a:pt x="2160038" y="2515360"/>
                  <a:pt x="2152679" y="2512115"/>
                  <a:pt x="2151518" y="2528334"/>
                </a:cubicBezTo>
                <a:cubicBezTo>
                  <a:pt x="2150743" y="2539147"/>
                  <a:pt x="2155002" y="2550320"/>
                  <a:pt x="2159843" y="2553385"/>
                </a:cubicBezTo>
                <a:cubicBezTo>
                  <a:pt x="2164684" y="2556448"/>
                  <a:pt x="2168943" y="2567622"/>
                  <a:pt x="2168556" y="2573027"/>
                </a:cubicBezTo>
                <a:cubicBezTo>
                  <a:pt x="2167587" y="2586543"/>
                  <a:pt x="2165070" y="2586362"/>
                  <a:pt x="2148418" y="2571584"/>
                </a:cubicBezTo>
                <a:cubicBezTo>
                  <a:pt x="2138931" y="2562753"/>
                  <a:pt x="2132348" y="2548697"/>
                  <a:pt x="2132542" y="2545993"/>
                </a:cubicBezTo>
                <a:cubicBezTo>
                  <a:pt x="2135446" y="2540768"/>
                  <a:pt x="2125765" y="2534639"/>
                  <a:pt x="2113372" y="2531035"/>
                </a:cubicBezTo>
                <a:cubicBezTo>
                  <a:pt x="2093427" y="2526889"/>
                  <a:pt x="2091298" y="2521302"/>
                  <a:pt x="2096332" y="2486340"/>
                </a:cubicBezTo>
                <a:cubicBezTo>
                  <a:pt x="2098076" y="2462014"/>
                  <a:pt x="2096722" y="2445615"/>
                  <a:pt x="2094011" y="2448137"/>
                </a:cubicBezTo>
                <a:cubicBezTo>
                  <a:pt x="2088783" y="2450479"/>
                  <a:pt x="2067096" y="2435341"/>
                  <a:pt x="2043280" y="2414615"/>
                </a:cubicBezTo>
                <a:cubicBezTo>
                  <a:pt x="1998164" y="2373343"/>
                  <a:pt x="1964278" y="2351896"/>
                  <a:pt x="1963309" y="2365412"/>
                </a:cubicBezTo>
                <a:cubicBezTo>
                  <a:pt x="1962922" y="2370818"/>
                  <a:pt x="1967763" y="2373882"/>
                  <a:pt x="1972798" y="2374243"/>
                </a:cubicBezTo>
                <a:cubicBezTo>
                  <a:pt x="1977833" y="2374603"/>
                  <a:pt x="1979768" y="2382894"/>
                  <a:pt x="1974153" y="2390642"/>
                </a:cubicBezTo>
                <a:cubicBezTo>
                  <a:pt x="1967762" y="2409203"/>
                  <a:pt x="1967762" y="2409203"/>
                  <a:pt x="1936587" y="2385233"/>
                </a:cubicBezTo>
                <a:cubicBezTo>
                  <a:pt x="1900766" y="2355495"/>
                  <a:pt x="1842098" y="2291516"/>
                  <a:pt x="1861460" y="2303773"/>
                </a:cubicBezTo>
                <a:cubicBezTo>
                  <a:pt x="1871336" y="2307198"/>
                  <a:pt x="1888182" y="2319273"/>
                  <a:pt x="1899992" y="2330987"/>
                </a:cubicBezTo>
                <a:cubicBezTo>
                  <a:pt x="1921679" y="2346126"/>
                  <a:pt x="1944334" y="2347750"/>
                  <a:pt x="1945691" y="2328828"/>
                </a:cubicBezTo>
                <a:cubicBezTo>
                  <a:pt x="1945884" y="2326125"/>
                  <a:pt x="1941237" y="2320357"/>
                  <a:pt x="1933879" y="2312699"/>
                </a:cubicBezTo>
                <a:lnTo>
                  <a:pt x="1910480" y="2289793"/>
                </a:lnTo>
                <a:lnTo>
                  <a:pt x="1860299" y="2253514"/>
                </a:lnTo>
                <a:lnTo>
                  <a:pt x="1854393" y="2252875"/>
                </a:lnTo>
                <a:cubicBezTo>
                  <a:pt x="1850024" y="2253708"/>
                  <a:pt x="1845293" y="2255746"/>
                  <a:pt x="1839387" y="2258719"/>
                </a:cubicBezTo>
                <a:cubicBezTo>
                  <a:pt x="1818475" y="2268088"/>
                  <a:pt x="1813632" y="2265024"/>
                  <a:pt x="1794465" y="2250066"/>
                </a:cubicBezTo>
                <a:cubicBezTo>
                  <a:pt x="1782459" y="2241055"/>
                  <a:pt x="1773165" y="2229521"/>
                  <a:pt x="1773552" y="2224115"/>
                </a:cubicBezTo>
                <a:cubicBezTo>
                  <a:pt x="1773746" y="2221413"/>
                  <a:pt x="1766582" y="2215464"/>
                  <a:pt x="1756513" y="2214743"/>
                </a:cubicBezTo>
                <a:cubicBezTo>
                  <a:pt x="1748961" y="2214200"/>
                  <a:pt x="1741797" y="2208254"/>
                  <a:pt x="1742184" y="2202847"/>
                </a:cubicBezTo>
                <a:cubicBezTo>
                  <a:pt x="1740054" y="2197262"/>
                  <a:pt x="1740829" y="2186448"/>
                  <a:pt x="1738893" y="2178159"/>
                </a:cubicBezTo>
                <a:lnTo>
                  <a:pt x="1735483" y="2163273"/>
                </a:lnTo>
                <a:lnTo>
                  <a:pt x="1683217" y="2125486"/>
                </a:lnTo>
                <a:lnTo>
                  <a:pt x="1676738" y="2127515"/>
                </a:lnTo>
                <a:cubicBezTo>
                  <a:pt x="1653114" y="2139408"/>
                  <a:pt x="1650598" y="2139228"/>
                  <a:pt x="1646725" y="2122647"/>
                </a:cubicBezTo>
                <a:cubicBezTo>
                  <a:pt x="1642272" y="2114177"/>
                  <a:pt x="1637818" y="2105707"/>
                  <a:pt x="1635301" y="2105527"/>
                </a:cubicBezTo>
                <a:cubicBezTo>
                  <a:pt x="1620004" y="2107147"/>
                  <a:pt x="1571984" y="2071103"/>
                  <a:pt x="1577792" y="2060650"/>
                </a:cubicBezTo>
                <a:cubicBezTo>
                  <a:pt x="1580697" y="2055425"/>
                  <a:pt x="1575857" y="2052361"/>
                  <a:pt x="1563077" y="2054162"/>
                </a:cubicBezTo>
                <a:cubicBezTo>
                  <a:pt x="1550297" y="2055963"/>
                  <a:pt x="1542938" y="2052718"/>
                  <a:pt x="1543520" y="2044609"/>
                </a:cubicBezTo>
                <a:cubicBezTo>
                  <a:pt x="1544294" y="2033797"/>
                  <a:pt x="1503634" y="2000996"/>
                  <a:pt x="1486012" y="1999733"/>
                </a:cubicBezTo>
                <a:cubicBezTo>
                  <a:pt x="1478460" y="1999192"/>
                  <a:pt x="1473619" y="1996128"/>
                  <a:pt x="1474007" y="1990721"/>
                </a:cubicBezTo>
                <a:cubicBezTo>
                  <a:pt x="1474200" y="1988018"/>
                  <a:pt x="1481946" y="1985857"/>
                  <a:pt x="1494338" y="1989462"/>
                </a:cubicBezTo>
                <a:lnTo>
                  <a:pt x="1496289" y="1990338"/>
                </a:lnTo>
                <a:lnTo>
                  <a:pt x="1462439" y="1965865"/>
                </a:lnTo>
                <a:lnTo>
                  <a:pt x="1460726" y="1965870"/>
                </a:lnTo>
                <a:cubicBezTo>
                  <a:pt x="1449960" y="1962169"/>
                  <a:pt x="1429666" y="1947470"/>
                  <a:pt x="1402944" y="1923139"/>
                </a:cubicBezTo>
                <a:lnTo>
                  <a:pt x="1400908" y="1921379"/>
                </a:lnTo>
                <a:lnTo>
                  <a:pt x="242771" y="1084061"/>
                </a:lnTo>
                <a:lnTo>
                  <a:pt x="252621" y="1088315"/>
                </a:lnTo>
                <a:cubicBezTo>
                  <a:pt x="275194" y="1096747"/>
                  <a:pt x="217388" y="1062022"/>
                  <a:pt x="204965" y="1055789"/>
                </a:cubicBezTo>
                <a:cubicBezTo>
                  <a:pt x="193870" y="1049990"/>
                  <a:pt x="163992" y="1025653"/>
                  <a:pt x="128002" y="1000965"/>
                </a:cubicBezTo>
                <a:lnTo>
                  <a:pt x="126519" y="1000011"/>
                </a:lnTo>
                <a:lnTo>
                  <a:pt x="106152" y="985287"/>
                </a:lnTo>
                <a:lnTo>
                  <a:pt x="153447" y="1011416"/>
                </a:lnTo>
                <a:cubicBezTo>
                  <a:pt x="186395" y="1028588"/>
                  <a:pt x="218535" y="1043976"/>
                  <a:pt x="249363" y="1056374"/>
                </a:cubicBezTo>
                <a:cubicBezTo>
                  <a:pt x="249363" y="1056374"/>
                  <a:pt x="252351" y="1073004"/>
                  <a:pt x="249363" y="1056374"/>
                </a:cubicBezTo>
                <a:cubicBezTo>
                  <a:pt x="223106" y="1037585"/>
                  <a:pt x="194194" y="1019466"/>
                  <a:pt x="163851" y="1001745"/>
                </a:cubicBezTo>
                <a:lnTo>
                  <a:pt x="163150" y="1001358"/>
                </a:lnTo>
                <a:lnTo>
                  <a:pt x="163550" y="998552"/>
                </a:lnTo>
                <a:cubicBezTo>
                  <a:pt x="182377" y="1001766"/>
                  <a:pt x="328751" y="1091089"/>
                  <a:pt x="365948" y="1105700"/>
                </a:cubicBezTo>
                <a:cubicBezTo>
                  <a:pt x="402101" y="1127887"/>
                  <a:pt x="394221" y="1112403"/>
                  <a:pt x="354371" y="1079012"/>
                </a:cubicBezTo>
                <a:cubicBezTo>
                  <a:pt x="307567" y="1042209"/>
                  <a:pt x="211216" y="1002636"/>
                  <a:pt x="138127" y="962904"/>
                </a:cubicBezTo>
                <a:lnTo>
                  <a:pt x="115162" y="948350"/>
                </a:lnTo>
                <a:lnTo>
                  <a:pt x="125253" y="946057"/>
                </a:lnTo>
                <a:cubicBezTo>
                  <a:pt x="147323" y="951115"/>
                  <a:pt x="188775" y="975339"/>
                  <a:pt x="181331" y="974362"/>
                </a:cubicBezTo>
                <a:cubicBezTo>
                  <a:pt x="201350" y="982406"/>
                  <a:pt x="234173" y="1009272"/>
                  <a:pt x="249887" y="1011337"/>
                </a:cubicBezTo>
                <a:cubicBezTo>
                  <a:pt x="265437" y="1007971"/>
                  <a:pt x="196874" y="970991"/>
                  <a:pt x="196874" y="970991"/>
                </a:cubicBezTo>
                <a:lnTo>
                  <a:pt x="35967" y="884342"/>
                </a:lnTo>
                <a:lnTo>
                  <a:pt x="31878" y="879480"/>
                </a:lnTo>
                <a:cubicBezTo>
                  <a:pt x="26237" y="870923"/>
                  <a:pt x="27040" y="866183"/>
                  <a:pt x="45415" y="877583"/>
                </a:cubicBezTo>
                <a:cubicBezTo>
                  <a:pt x="47205" y="879417"/>
                  <a:pt x="59156" y="883932"/>
                  <a:pt x="70665" y="887992"/>
                </a:cubicBezTo>
                <a:lnTo>
                  <a:pt x="73336" y="888909"/>
                </a:lnTo>
                <a:lnTo>
                  <a:pt x="75613" y="890323"/>
                </a:lnTo>
                <a:cubicBezTo>
                  <a:pt x="100523" y="905553"/>
                  <a:pt x="126240" y="920210"/>
                  <a:pt x="131946" y="918253"/>
                </a:cubicBezTo>
                <a:cubicBezTo>
                  <a:pt x="143958" y="902694"/>
                  <a:pt x="74081" y="876367"/>
                  <a:pt x="74081" y="876367"/>
                </a:cubicBezTo>
                <a:lnTo>
                  <a:pt x="39194" y="856150"/>
                </a:lnTo>
                <a:lnTo>
                  <a:pt x="32376" y="851408"/>
                </a:lnTo>
                <a:cubicBezTo>
                  <a:pt x="4770" y="831637"/>
                  <a:pt x="-15454" y="814636"/>
                  <a:pt x="15791" y="823768"/>
                </a:cubicBezTo>
                <a:cubicBezTo>
                  <a:pt x="55853" y="833892"/>
                  <a:pt x="88424" y="852415"/>
                  <a:pt x="125623" y="867025"/>
                </a:cubicBezTo>
                <a:lnTo>
                  <a:pt x="135895" y="872801"/>
                </a:lnTo>
                <a:lnTo>
                  <a:pt x="136874" y="873390"/>
                </a:lnTo>
                <a:cubicBezTo>
                  <a:pt x="138281" y="874203"/>
                  <a:pt x="138428" y="874251"/>
                  <a:pt x="136743" y="873277"/>
                </a:cubicBezTo>
                <a:lnTo>
                  <a:pt x="135895" y="872801"/>
                </a:lnTo>
                <a:lnTo>
                  <a:pt x="129450" y="868925"/>
                </a:lnTo>
                <a:cubicBezTo>
                  <a:pt x="112688" y="858531"/>
                  <a:pt x="78762" y="835571"/>
                  <a:pt x="99250" y="832604"/>
                </a:cubicBezTo>
                <a:lnTo>
                  <a:pt x="106765" y="835116"/>
                </a:lnTo>
                <a:lnTo>
                  <a:pt x="108405" y="836417"/>
                </a:lnTo>
                <a:lnTo>
                  <a:pt x="114472" y="839879"/>
                </a:lnTo>
                <a:lnTo>
                  <a:pt x="124809" y="848581"/>
                </a:lnTo>
                <a:cubicBezTo>
                  <a:pt x="135013" y="858102"/>
                  <a:pt x="145306" y="868641"/>
                  <a:pt x="150912" y="870673"/>
                </a:cubicBezTo>
                <a:cubicBezTo>
                  <a:pt x="161651" y="881671"/>
                  <a:pt x="205891" y="896075"/>
                  <a:pt x="205891" y="896075"/>
                </a:cubicBezTo>
                <a:cubicBezTo>
                  <a:pt x="201468" y="876716"/>
                  <a:pt x="146611" y="858857"/>
                  <a:pt x="143032" y="855191"/>
                </a:cubicBezTo>
                <a:cubicBezTo>
                  <a:pt x="135785" y="851478"/>
                  <a:pt x="129422" y="848207"/>
                  <a:pt x="123727" y="845155"/>
                </a:cubicBezTo>
                <a:lnTo>
                  <a:pt x="114472" y="839879"/>
                </a:lnTo>
                <a:lnTo>
                  <a:pt x="110171" y="836259"/>
                </a:lnTo>
                <a:lnTo>
                  <a:pt x="106765" y="835116"/>
                </a:lnTo>
                <a:lnTo>
                  <a:pt x="84334" y="817331"/>
                </a:lnTo>
                <a:cubicBezTo>
                  <a:pt x="120443" y="801166"/>
                  <a:pt x="176057" y="865527"/>
                  <a:pt x="223876" y="883596"/>
                </a:cubicBezTo>
                <a:cubicBezTo>
                  <a:pt x="230910" y="883384"/>
                  <a:pt x="230789" y="875843"/>
                  <a:pt x="249617" y="879056"/>
                </a:cubicBezTo>
                <a:cubicBezTo>
                  <a:pt x="249617" y="879056"/>
                  <a:pt x="330004" y="915646"/>
                  <a:pt x="325824" y="911368"/>
                </a:cubicBezTo>
                <a:cubicBezTo>
                  <a:pt x="329493" y="884225"/>
                  <a:pt x="256653" y="878846"/>
                  <a:pt x="240896" y="847881"/>
                </a:cubicBezTo>
                <a:cubicBezTo>
                  <a:pt x="344409" y="890543"/>
                  <a:pt x="448009" y="940545"/>
                  <a:pt x="551658" y="994834"/>
                </a:cubicBezTo>
                <a:lnTo>
                  <a:pt x="728248" y="1092838"/>
                </a:lnTo>
                <a:lnTo>
                  <a:pt x="731512" y="1087446"/>
                </a:lnTo>
                <a:cubicBezTo>
                  <a:pt x="737819" y="1091728"/>
                  <a:pt x="748597" y="1099888"/>
                  <a:pt x="748597" y="1099888"/>
                </a:cubicBezTo>
                <a:cubicBezTo>
                  <a:pt x="750507" y="1098864"/>
                  <a:pt x="750946" y="1097698"/>
                  <a:pt x="750528" y="1096524"/>
                </a:cubicBezTo>
                <a:lnTo>
                  <a:pt x="748734" y="1094606"/>
                </a:lnTo>
                <a:lnTo>
                  <a:pt x="731373" y="1084906"/>
                </a:lnTo>
                <a:lnTo>
                  <a:pt x="731512" y="1087446"/>
                </a:lnTo>
                <a:cubicBezTo>
                  <a:pt x="728933" y="1086874"/>
                  <a:pt x="726724" y="1086386"/>
                  <a:pt x="726724" y="1086386"/>
                </a:cubicBezTo>
                <a:lnTo>
                  <a:pt x="730352" y="1084336"/>
                </a:lnTo>
                <a:lnTo>
                  <a:pt x="569389" y="994394"/>
                </a:lnTo>
                <a:lnTo>
                  <a:pt x="369835" y="873342"/>
                </a:lnTo>
                <a:lnTo>
                  <a:pt x="395760" y="885279"/>
                </a:lnTo>
                <a:cubicBezTo>
                  <a:pt x="410647" y="887236"/>
                  <a:pt x="422059" y="883325"/>
                  <a:pt x="431325" y="889953"/>
                </a:cubicBezTo>
                <a:cubicBezTo>
                  <a:pt x="447041" y="892022"/>
                  <a:pt x="476328" y="906695"/>
                  <a:pt x="500542" y="921605"/>
                </a:cubicBezTo>
                <a:cubicBezTo>
                  <a:pt x="529829" y="936282"/>
                  <a:pt x="588295" y="966519"/>
                  <a:pt x="569700" y="946935"/>
                </a:cubicBezTo>
                <a:cubicBezTo>
                  <a:pt x="556789" y="929001"/>
                  <a:pt x="516856" y="912024"/>
                  <a:pt x="502626" y="904741"/>
                </a:cubicBezTo>
                <a:cubicBezTo>
                  <a:pt x="448502" y="866619"/>
                  <a:pt x="512722" y="893734"/>
                  <a:pt x="549338" y="910088"/>
                </a:cubicBezTo>
                <a:lnTo>
                  <a:pt x="563683" y="916578"/>
                </a:lnTo>
                <a:lnTo>
                  <a:pt x="596097" y="934770"/>
                </a:lnTo>
                <a:cubicBezTo>
                  <a:pt x="664696" y="967935"/>
                  <a:pt x="547315" y="893468"/>
                  <a:pt x="521906" y="882279"/>
                </a:cubicBezTo>
                <a:cubicBezTo>
                  <a:pt x="505331" y="873341"/>
                  <a:pt x="489796" y="865158"/>
                  <a:pt x="474246" y="855873"/>
                </a:cubicBezTo>
                <a:lnTo>
                  <a:pt x="446522" y="836722"/>
                </a:lnTo>
                <a:lnTo>
                  <a:pt x="447460" y="837091"/>
                </a:lnTo>
                <a:cubicBezTo>
                  <a:pt x="467147" y="844543"/>
                  <a:pt x="475533" y="846828"/>
                  <a:pt x="497909" y="854505"/>
                </a:cubicBezTo>
                <a:cubicBezTo>
                  <a:pt x="538607" y="865267"/>
                  <a:pt x="605189" y="918223"/>
                  <a:pt x="616435" y="908876"/>
                </a:cubicBezTo>
                <a:cubicBezTo>
                  <a:pt x="620651" y="905372"/>
                  <a:pt x="583604" y="883758"/>
                  <a:pt x="566633" y="875691"/>
                </a:cubicBezTo>
                <a:lnTo>
                  <a:pt x="560932" y="873998"/>
                </a:lnTo>
                <a:lnTo>
                  <a:pt x="561003" y="873806"/>
                </a:lnTo>
                <a:cubicBezTo>
                  <a:pt x="559989" y="869987"/>
                  <a:pt x="558017" y="866115"/>
                  <a:pt x="558017" y="866115"/>
                </a:cubicBezTo>
                <a:cubicBezTo>
                  <a:pt x="576320" y="873116"/>
                  <a:pt x="593792" y="883283"/>
                  <a:pt x="611717" y="893912"/>
                </a:cubicBezTo>
                <a:lnTo>
                  <a:pt x="661305" y="920775"/>
                </a:lnTo>
                <a:lnTo>
                  <a:pt x="623030" y="894370"/>
                </a:lnTo>
                <a:lnTo>
                  <a:pt x="615885" y="889098"/>
                </a:lnTo>
                <a:lnTo>
                  <a:pt x="621258" y="890496"/>
                </a:lnTo>
                <a:cubicBezTo>
                  <a:pt x="629346" y="892700"/>
                  <a:pt x="633762" y="893752"/>
                  <a:pt x="635704" y="893959"/>
                </a:cubicBezTo>
                <a:lnTo>
                  <a:pt x="635526" y="893269"/>
                </a:lnTo>
                <a:lnTo>
                  <a:pt x="658800" y="908839"/>
                </a:lnTo>
                <a:cubicBezTo>
                  <a:pt x="675497" y="918910"/>
                  <a:pt x="692031" y="927861"/>
                  <a:pt x="708650" y="936108"/>
                </a:cubicBezTo>
                <a:lnTo>
                  <a:pt x="718572" y="943381"/>
                </a:lnTo>
                <a:lnTo>
                  <a:pt x="691399" y="933107"/>
                </a:lnTo>
                <a:lnTo>
                  <a:pt x="675122" y="928474"/>
                </a:lnTo>
                <a:lnTo>
                  <a:pt x="734664" y="962528"/>
                </a:lnTo>
                <a:lnTo>
                  <a:pt x="780938" y="988994"/>
                </a:lnTo>
                <a:lnTo>
                  <a:pt x="827302" y="1005321"/>
                </a:lnTo>
                <a:cubicBezTo>
                  <a:pt x="835402" y="1006809"/>
                  <a:pt x="851286" y="1009817"/>
                  <a:pt x="832701" y="1001815"/>
                </a:cubicBezTo>
                <a:cubicBezTo>
                  <a:pt x="808531" y="992024"/>
                  <a:pt x="784313" y="985104"/>
                  <a:pt x="761491" y="972700"/>
                </a:cubicBezTo>
                <a:cubicBezTo>
                  <a:pt x="772007" y="974511"/>
                  <a:pt x="782092" y="977191"/>
                  <a:pt x="791958" y="980312"/>
                </a:cubicBezTo>
                <a:lnTo>
                  <a:pt x="813895" y="988028"/>
                </a:lnTo>
                <a:lnTo>
                  <a:pt x="817290" y="989979"/>
                </a:lnTo>
                <a:lnTo>
                  <a:pt x="824026" y="993090"/>
                </a:lnTo>
                <a:lnTo>
                  <a:pt x="783471" y="969100"/>
                </a:lnTo>
                <a:lnTo>
                  <a:pt x="784957" y="970088"/>
                </a:lnTo>
                <a:lnTo>
                  <a:pt x="747142" y="954836"/>
                </a:lnTo>
                <a:lnTo>
                  <a:pt x="745849" y="953370"/>
                </a:lnTo>
                <a:cubicBezTo>
                  <a:pt x="744090" y="951050"/>
                  <a:pt x="743362" y="949564"/>
                  <a:pt x="744466" y="949809"/>
                </a:cubicBezTo>
                <a:lnTo>
                  <a:pt x="761974" y="956383"/>
                </a:lnTo>
                <a:lnTo>
                  <a:pt x="719249" y="931108"/>
                </a:lnTo>
                <a:lnTo>
                  <a:pt x="672885" y="904830"/>
                </a:lnTo>
                <a:lnTo>
                  <a:pt x="679068" y="905383"/>
                </a:lnTo>
                <a:cubicBezTo>
                  <a:pt x="679396" y="902721"/>
                  <a:pt x="656383" y="889995"/>
                  <a:pt x="633825" y="878687"/>
                </a:cubicBezTo>
                <a:lnTo>
                  <a:pt x="609566" y="867187"/>
                </a:lnTo>
                <a:lnTo>
                  <a:pt x="592452" y="855888"/>
                </a:lnTo>
                <a:lnTo>
                  <a:pt x="595020" y="845538"/>
                </a:lnTo>
                <a:lnTo>
                  <a:pt x="610054" y="853338"/>
                </a:lnTo>
                <a:cubicBezTo>
                  <a:pt x="625676" y="861707"/>
                  <a:pt x="639923" y="869653"/>
                  <a:pt x="649109" y="875351"/>
                </a:cubicBezTo>
                <a:cubicBezTo>
                  <a:pt x="675096" y="885895"/>
                  <a:pt x="689413" y="900559"/>
                  <a:pt x="711245" y="908083"/>
                </a:cubicBezTo>
                <a:lnTo>
                  <a:pt x="820252" y="958449"/>
                </a:lnTo>
                <a:lnTo>
                  <a:pt x="825328" y="959040"/>
                </a:lnTo>
                <a:cubicBezTo>
                  <a:pt x="825649" y="956222"/>
                  <a:pt x="741533" y="895748"/>
                  <a:pt x="782968" y="919834"/>
                </a:cubicBezTo>
                <a:lnTo>
                  <a:pt x="809844" y="936665"/>
                </a:lnTo>
                <a:lnTo>
                  <a:pt x="809157" y="935429"/>
                </a:lnTo>
                <a:cubicBezTo>
                  <a:pt x="808159" y="932550"/>
                  <a:pt x="808129" y="930666"/>
                  <a:pt x="810217" y="932803"/>
                </a:cubicBezTo>
                <a:cubicBezTo>
                  <a:pt x="811081" y="931836"/>
                  <a:pt x="811963" y="931810"/>
                  <a:pt x="812739" y="932376"/>
                </a:cubicBezTo>
                <a:cubicBezTo>
                  <a:pt x="813907" y="933225"/>
                  <a:pt x="814850" y="935407"/>
                  <a:pt x="815177" y="937741"/>
                </a:cubicBezTo>
                <a:lnTo>
                  <a:pt x="814777" y="939753"/>
                </a:lnTo>
                <a:lnTo>
                  <a:pt x="816537" y="940855"/>
                </a:lnTo>
                <a:cubicBezTo>
                  <a:pt x="827303" y="946605"/>
                  <a:pt x="837913" y="951238"/>
                  <a:pt x="849169" y="955174"/>
                </a:cubicBezTo>
                <a:cubicBezTo>
                  <a:pt x="865049" y="961573"/>
                  <a:pt x="872926" y="975347"/>
                  <a:pt x="890969" y="979339"/>
                </a:cubicBezTo>
                <a:cubicBezTo>
                  <a:pt x="890969" y="979339"/>
                  <a:pt x="890928" y="979720"/>
                  <a:pt x="890872" y="980195"/>
                </a:cubicBezTo>
                <a:lnTo>
                  <a:pt x="890751" y="981269"/>
                </a:lnTo>
                <a:lnTo>
                  <a:pt x="890710" y="981626"/>
                </a:lnTo>
                <a:cubicBezTo>
                  <a:pt x="890667" y="982010"/>
                  <a:pt x="890645" y="982200"/>
                  <a:pt x="890679" y="981913"/>
                </a:cubicBezTo>
                <a:lnTo>
                  <a:pt x="890751" y="981269"/>
                </a:lnTo>
                <a:lnTo>
                  <a:pt x="890969" y="979339"/>
                </a:lnTo>
                <a:cubicBezTo>
                  <a:pt x="890409" y="964297"/>
                  <a:pt x="846959" y="954685"/>
                  <a:pt x="843552" y="944790"/>
                </a:cubicBezTo>
                <a:cubicBezTo>
                  <a:pt x="840972" y="944216"/>
                  <a:pt x="845201" y="930237"/>
                  <a:pt x="847408" y="930725"/>
                </a:cubicBezTo>
                <a:cubicBezTo>
                  <a:pt x="834740" y="919260"/>
                  <a:pt x="818222" y="918492"/>
                  <a:pt x="807762" y="907517"/>
                </a:cubicBezTo>
                <a:lnTo>
                  <a:pt x="802787" y="895121"/>
                </a:lnTo>
                <a:lnTo>
                  <a:pt x="658590" y="805569"/>
                </a:lnTo>
                <a:lnTo>
                  <a:pt x="645918" y="794468"/>
                </a:lnTo>
                <a:cubicBezTo>
                  <a:pt x="631269" y="782054"/>
                  <a:pt x="618224" y="771995"/>
                  <a:pt x="617895" y="774657"/>
                </a:cubicBezTo>
                <a:cubicBezTo>
                  <a:pt x="624835" y="759333"/>
                  <a:pt x="652802" y="784661"/>
                  <a:pt x="681978" y="800223"/>
                </a:cubicBezTo>
                <a:cubicBezTo>
                  <a:pt x="702000" y="808267"/>
                  <a:pt x="785447" y="847201"/>
                  <a:pt x="743357" y="813703"/>
                </a:cubicBezTo>
                <a:cubicBezTo>
                  <a:pt x="723996" y="800333"/>
                  <a:pt x="704082" y="791400"/>
                  <a:pt x="679762" y="777379"/>
                </a:cubicBezTo>
                <a:cubicBezTo>
                  <a:pt x="656568" y="764408"/>
                  <a:pt x="638634" y="753929"/>
                  <a:pt x="623476" y="744820"/>
                </a:cubicBezTo>
                <a:lnTo>
                  <a:pt x="602629" y="732006"/>
                </a:lnTo>
                <a:lnTo>
                  <a:pt x="637408" y="749421"/>
                </a:lnTo>
                <a:cubicBezTo>
                  <a:pt x="676897" y="770366"/>
                  <a:pt x="712645" y="790733"/>
                  <a:pt x="749824" y="811071"/>
                </a:cubicBezTo>
                <a:lnTo>
                  <a:pt x="753535" y="813042"/>
                </a:lnTo>
                <a:lnTo>
                  <a:pt x="738764" y="795294"/>
                </a:lnTo>
                <a:cubicBezTo>
                  <a:pt x="735176" y="791132"/>
                  <a:pt x="736926" y="791518"/>
                  <a:pt x="754329" y="802827"/>
                </a:cubicBezTo>
                <a:cubicBezTo>
                  <a:pt x="780566" y="817775"/>
                  <a:pt x="790970" y="829219"/>
                  <a:pt x="822369" y="841941"/>
                </a:cubicBezTo>
                <a:cubicBezTo>
                  <a:pt x="817878" y="834090"/>
                  <a:pt x="794870" y="817272"/>
                  <a:pt x="780034" y="806116"/>
                </a:cubicBezTo>
                <a:lnTo>
                  <a:pt x="778174" y="804656"/>
                </a:lnTo>
                <a:lnTo>
                  <a:pt x="802831" y="811565"/>
                </a:lnTo>
                <a:lnTo>
                  <a:pt x="793391" y="806565"/>
                </a:lnTo>
                <a:lnTo>
                  <a:pt x="768336" y="796539"/>
                </a:lnTo>
                <a:lnTo>
                  <a:pt x="764945" y="791499"/>
                </a:lnTo>
                <a:lnTo>
                  <a:pt x="757248" y="787419"/>
                </a:lnTo>
                <a:cubicBezTo>
                  <a:pt x="728253" y="772251"/>
                  <a:pt x="697929" y="756650"/>
                  <a:pt x="668650" y="742117"/>
                </a:cubicBezTo>
                <a:lnTo>
                  <a:pt x="654820" y="733452"/>
                </a:lnTo>
                <a:lnTo>
                  <a:pt x="733786" y="761927"/>
                </a:lnTo>
                <a:lnTo>
                  <a:pt x="739553" y="764342"/>
                </a:lnTo>
                <a:lnTo>
                  <a:pt x="717024" y="748981"/>
                </a:lnTo>
                <a:cubicBezTo>
                  <a:pt x="695231" y="734777"/>
                  <a:pt x="673400" y="720926"/>
                  <a:pt x="653164" y="702974"/>
                </a:cubicBezTo>
                <a:lnTo>
                  <a:pt x="646051" y="697209"/>
                </a:lnTo>
                <a:lnTo>
                  <a:pt x="646560" y="697320"/>
                </a:lnTo>
                <a:cubicBezTo>
                  <a:pt x="654346" y="698845"/>
                  <a:pt x="679375" y="710984"/>
                  <a:pt x="691253" y="712019"/>
                </a:cubicBezTo>
                <a:cubicBezTo>
                  <a:pt x="707223" y="712563"/>
                  <a:pt x="670546" y="701817"/>
                  <a:pt x="666539" y="699840"/>
                </a:cubicBezTo>
                <a:cubicBezTo>
                  <a:pt x="657842" y="697097"/>
                  <a:pt x="651054" y="694764"/>
                  <a:pt x="645159" y="692601"/>
                </a:cubicBezTo>
                <a:lnTo>
                  <a:pt x="635941" y="689018"/>
                </a:lnTo>
                <a:lnTo>
                  <a:pt x="609857" y="667881"/>
                </a:lnTo>
                <a:lnTo>
                  <a:pt x="611747" y="665905"/>
                </a:lnTo>
                <a:cubicBezTo>
                  <a:pt x="611804" y="666511"/>
                  <a:pt x="610406" y="666040"/>
                  <a:pt x="608181" y="664917"/>
                </a:cubicBezTo>
                <a:lnTo>
                  <a:pt x="601458" y="661076"/>
                </a:lnTo>
                <a:lnTo>
                  <a:pt x="581960" y="645276"/>
                </a:lnTo>
                <a:lnTo>
                  <a:pt x="590312" y="648021"/>
                </a:lnTo>
                <a:cubicBezTo>
                  <a:pt x="590582" y="650850"/>
                  <a:pt x="590811" y="653275"/>
                  <a:pt x="594406" y="647530"/>
                </a:cubicBezTo>
                <a:cubicBezTo>
                  <a:pt x="594406" y="647530"/>
                  <a:pt x="592517" y="647756"/>
                  <a:pt x="590312" y="648021"/>
                </a:cubicBezTo>
                <a:lnTo>
                  <a:pt x="592299" y="641802"/>
                </a:lnTo>
                <a:lnTo>
                  <a:pt x="614021" y="655338"/>
                </a:lnTo>
                <a:lnTo>
                  <a:pt x="593739" y="637890"/>
                </a:lnTo>
                <a:lnTo>
                  <a:pt x="607048" y="641112"/>
                </a:lnTo>
                <a:lnTo>
                  <a:pt x="612797" y="642122"/>
                </a:lnTo>
                <a:lnTo>
                  <a:pt x="680385" y="692574"/>
                </a:lnTo>
                <a:lnTo>
                  <a:pt x="756996" y="743774"/>
                </a:lnTo>
                <a:lnTo>
                  <a:pt x="772843" y="750260"/>
                </a:lnTo>
                <a:lnTo>
                  <a:pt x="778399" y="752482"/>
                </a:lnTo>
                <a:lnTo>
                  <a:pt x="774757" y="750211"/>
                </a:lnTo>
                <a:cubicBezTo>
                  <a:pt x="767371" y="745302"/>
                  <a:pt x="760899" y="740286"/>
                  <a:pt x="757095" y="735114"/>
                </a:cubicBezTo>
                <a:cubicBezTo>
                  <a:pt x="755207" y="731808"/>
                  <a:pt x="755897" y="725704"/>
                  <a:pt x="753685" y="725216"/>
                </a:cubicBezTo>
                <a:cubicBezTo>
                  <a:pt x="745119" y="717548"/>
                  <a:pt x="716670" y="702109"/>
                  <a:pt x="708426" y="691625"/>
                </a:cubicBezTo>
                <a:cubicBezTo>
                  <a:pt x="704012" y="687279"/>
                  <a:pt x="704968" y="678829"/>
                  <a:pt x="704968" y="678829"/>
                </a:cubicBezTo>
                <a:cubicBezTo>
                  <a:pt x="704968" y="678829"/>
                  <a:pt x="703957" y="677763"/>
                  <a:pt x="702348" y="676564"/>
                </a:cubicBezTo>
                <a:lnTo>
                  <a:pt x="699614" y="675220"/>
                </a:lnTo>
                <a:lnTo>
                  <a:pt x="696134" y="671966"/>
                </a:lnTo>
                <a:lnTo>
                  <a:pt x="696138" y="670982"/>
                </a:lnTo>
                <a:cubicBezTo>
                  <a:pt x="695903" y="670569"/>
                  <a:pt x="695350" y="670445"/>
                  <a:pt x="694246" y="670203"/>
                </a:cubicBezTo>
                <a:lnTo>
                  <a:pt x="696134" y="671966"/>
                </a:lnTo>
                <a:lnTo>
                  <a:pt x="696134" y="673505"/>
                </a:lnTo>
                <a:cubicBezTo>
                  <a:pt x="692353" y="666896"/>
                  <a:pt x="686365" y="659796"/>
                  <a:pt x="686365" y="659796"/>
                </a:cubicBezTo>
                <a:cubicBezTo>
                  <a:pt x="687976" y="655581"/>
                  <a:pt x="694768" y="662259"/>
                  <a:pt x="703696" y="670909"/>
                </a:cubicBezTo>
                <a:lnTo>
                  <a:pt x="713853" y="680187"/>
                </a:lnTo>
                <a:lnTo>
                  <a:pt x="725407" y="675017"/>
                </a:lnTo>
                <a:cubicBezTo>
                  <a:pt x="734476" y="671360"/>
                  <a:pt x="742827" y="668398"/>
                  <a:pt x="740345" y="668072"/>
                </a:cubicBezTo>
                <a:cubicBezTo>
                  <a:pt x="745307" y="668723"/>
                  <a:pt x="750271" y="669378"/>
                  <a:pt x="755234" y="670030"/>
                </a:cubicBezTo>
                <a:cubicBezTo>
                  <a:pt x="745136" y="659906"/>
                  <a:pt x="706469" y="639939"/>
                  <a:pt x="710893" y="638576"/>
                </a:cubicBezTo>
                <a:lnTo>
                  <a:pt x="724195" y="642230"/>
                </a:lnTo>
                <a:lnTo>
                  <a:pt x="699774" y="623549"/>
                </a:lnTo>
                <a:lnTo>
                  <a:pt x="683796" y="615534"/>
                </a:lnTo>
                <a:lnTo>
                  <a:pt x="534439" y="537726"/>
                </a:lnTo>
                <a:lnTo>
                  <a:pt x="549247" y="543225"/>
                </a:lnTo>
                <a:cubicBezTo>
                  <a:pt x="560440" y="546038"/>
                  <a:pt x="582151" y="546022"/>
                  <a:pt x="596347" y="553144"/>
                </a:cubicBezTo>
                <a:cubicBezTo>
                  <a:pt x="599927" y="556812"/>
                  <a:pt x="699263" y="604150"/>
                  <a:pt x="632828" y="559605"/>
                </a:cubicBezTo>
                <a:lnTo>
                  <a:pt x="617997" y="549206"/>
                </a:lnTo>
                <a:lnTo>
                  <a:pt x="634883" y="558601"/>
                </a:lnTo>
                <a:cubicBezTo>
                  <a:pt x="662507" y="574188"/>
                  <a:pt x="704346" y="597425"/>
                  <a:pt x="727392" y="604866"/>
                </a:cubicBezTo>
                <a:lnTo>
                  <a:pt x="737999" y="605756"/>
                </a:lnTo>
                <a:lnTo>
                  <a:pt x="738384" y="605949"/>
                </a:lnTo>
                <a:cubicBezTo>
                  <a:pt x="740535" y="606713"/>
                  <a:pt x="742133" y="606854"/>
                  <a:pt x="742954" y="606172"/>
                </a:cubicBezTo>
                <a:lnTo>
                  <a:pt x="737999" y="605756"/>
                </a:lnTo>
                <a:lnTo>
                  <a:pt x="730507" y="601984"/>
                </a:lnTo>
                <a:cubicBezTo>
                  <a:pt x="712349" y="591098"/>
                  <a:pt x="682499" y="564847"/>
                  <a:pt x="689943" y="565824"/>
                </a:cubicBezTo>
                <a:cubicBezTo>
                  <a:pt x="747010" y="573327"/>
                  <a:pt x="799197" y="613564"/>
                  <a:pt x="854015" y="632499"/>
                </a:cubicBezTo>
                <a:cubicBezTo>
                  <a:pt x="863908" y="636619"/>
                  <a:pt x="871360" y="639444"/>
                  <a:pt x="876830" y="641224"/>
                </a:cubicBezTo>
                <a:lnTo>
                  <a:pt x="880391" y="642030"/>
                </a:lnTo>
                <a:lnTo>
                  <a:pt x="881201" y="641910"/>
                </a:lnTo>
                <a:lnTo>
                  <a:pt x="881770" y="642339"/>
                </a:lnTo>
                <a:lnTo>
                  <a:pt x="887739" y="643682"/>
                </a:lnTo>
                <a:lnTo>
                  <a:pt x="886998" y="641673"/>
                </a:lnTo>
                <a:lnTo>
                  <a:pt x="871140" y="634910"/>
                </a:lnTo>
                <a:cubicBezTo>
                  <a:pt x="850953" y="625975"/>
                  <a:pt x="862890" y="627231"/>
                  <a:pt x="875378" y="630033"/>
                </a:cubicBezTo>
                <a:lnTo>
                  <a:pt x="879335" y="631062"/>
                </a:lnTo>
                <a:lnTo>
                  <a:pt x="867180" y="620655"/>
                </a:lnTo>
                <a:cubicBezTo>
                  <a:pt x="861286" y="615754"/>
                  <a:pt x="856594" y="611638"/>
                  <a:pt x="856757" y="610307"/>
                </a:cubicBezTo>
                <a:cubicBezTo>
                  <a:pt x="856922" y="608976"/>
                  <a:pt x="861952" y="610371"/>
                  <a:pt x="869723" y="613253"/>
                </a:cubicBezTo>
                <a:lnTo>
                  <a:pt x="883683" y="618884"/>
                </a:lnTo>
                <a:lnTo>
                  <a:pt x="899163" y="625128"/>
                </a:lnTo>
                <a:lnTo>
                  <a:pt x="929930" y="637536"/>
                </a:lnTo>
                <a:lnTo>
                  <a:pt x="933733" y="638939"/>
                </a:lnTo>
                <a:lnTo>
                  <a:pt x="944749" y="642333"/>
                </a:lnTo>
                <a:lnTo>
                  <a:pt x="899689" y="623730"/>
                </a:lnTo>
                <a:lnTo>
                  <a:pt x="922253" y="630492"/>
                </a:lnTo>
                <a:lnTo>
                  <a:pt x="917819" y="628858"/>
                </a:lnTo>
                <a:lnTo>
                  <a:pt x="914249" y="625570"/>
                </a:lnTo>
                <a:lnTo>
                  <a:pt x="911922" y="621864"/>
                </a:lnTo>
                <a:lnTo>
                  <a:pt x="883058" y="608351"/>
                </a:lnTo>
                <a:cubicBezTo>
                  <a:pt x="883058" y="608351"/>
                  <a:pt x="864514" y="600276"/>
                  <a:pt x="846051" y="591535"/>
                </a:cubicBezTo>
                <a:lnTo>
                  <a:pt x="824013" y="580486"/>
                </a:lnTo>
                <a:lnTo>
                  <a:pt x="826769" y="582600"/>
                </a:lnTo>
                <a:cubicBezTo>
                  <a:pt x="833226" y="587731"/>
                  <a:pt x="838830" y="592151"/>
                  <a:pt x="842026" y="593942"/>
                </a:cubicBezTo>
                <a:lnTo>
                  <a:pt x="874375" y="612866"/>
                </a:lnTo>
                <a:lnTo>
                  <a:pt x="845705" y="602341"/>
                </a:lnTo>
                <a:lnTo>
                  <a:pt x="842495" y="599797"/>
                </a:lnTo>
                <a:cubicBezTo>
                  <a:pt x="836282" y="595047"/>
                  <a:pt x="829100" y="589759"/>
                  <a:pt x="819833" y="583257"/>
                </a:cubicBezTo>
                <a:cubicBezTo>
                  <a:pt x="817528" y="581122"/>
                  <a:pt x="804092" y="571806"/>
                  <a:pt x="795997" y="565289"/>
                </a:cubicBezTo>
                <a:lnTo>
                  <a:pt x="792369" y="561972"/>
                </a:lnTo>
                <a:lnTo>
                  <a:pt x="789663" y="561276"/>
                </a:lnTo>
                <a:cubicBezTo>
                  <a:pt x="783015" y="559156"/>
                  <a:pt x="776748" y="556019"/>
                  <a:pt x="778272" y="551952"/>
                </a:cubicBezTo>
                <a:cubicBezTo>
                  <a:pt x="782137" y="549040"/>
                  <a:pt x="821429" y="567243"/>
                  <a:pt x="823318" y="567016"/>
                </a:cubicBezTo>
                <a:lnTo>
                  <a:pt x="838297" y="571987"/>
                </a:lnTo>
                <a:lnTo>
                  <a:pt x="846103" y="572331"/>
                </a:lnTo>
                <a:lnTo>
                  <a:pt x="856609" y="578060"/>
                </a:lnTo>
                <a:lnTo>
                  <a:pt x="882565" y="586672"/>
                </a:lnTo>
                <a:lnTo>
                  <a:pt x="915366" y="597047"/>
                </a:lnTo>
                <a:lnTo>
                  <a:pt x="916862" y="595654"/>
                </a:lnTo>
                <a:cubicBezTo>
                  <a:pt x="918487" y="594729"/>
                  <a:pt x="920598" y="593796"/>
                  <a:pt x="922627" y="592951"/>
                </a:cubicBezTo>
                <a:lnTo>
                  <a:pt x="923226" y="592707"/>
                </a:lnTo>
                <a:lnTo>
                  <a:pt x="915504" y="590089"/>
                </a:lnTo>
                <a:cubicBezTo>
                  <a:pt x="905733" y="586892"/>
                  <a:pt x="897398" y="584439"/>
                  <a:pt x="895895" y="583698"/>
                </a:cubicBezTo>
                <a:cubicBezTo>
                  <a:pt x="851203" y="569002"/>
                  <a:pt x="804040" y="551736"/>
                  <a:pt x="749635" y="535336"/>
                </a:cubicBezTo>
                <a:cubicBezTo>
                  <a:pt x="749635" y="535336"/>
                  <a:pt x="721061" y="526075"/>
                  <a:pt x="726498" y="522975"/>
                </a:cubicBezTo>
                <a:lnTo>
                  <a:pt x="734306" y="525174"/>
                </a:lnTo>
                <a:lnTo>
                  <a:pt x="744301" y="531570"/>
                </a:lnTo>
                <a:cubicBezTo>
                  <a:pt x="748280" y="533926"/>
                  <a:pt x="751540" y="535564"/>
                  <a:pt x="753174" y="535723"/>
                </a:cubicBezTo>
                <a:lnTo>
                  <a:pt x="752342" y="531246"/>
                </a:lnTo>
                <a:lnTo>
                  <a:pt x="755074" y="532234"/>
                </a:lnTo>
                <a:cubicBezTo>
                  <a:pt x="751298" y="532685"/>
                  <a:pt x="783565" y="543962"/>
                  <a:pt x="782838" y="536277"/>
                </a:cubicBezTo>
                <a:cubicBezTo>
                  <a:pt x="782607" y="533852"/>
                  <a:pt x="750570" y="525004"/>
                  <a:pt x="744355" y="523292"/>
                </a:cubicBezTo>
                <a:lnTo>
                  <a:pt x="741968" y="522404"/>
                </a:lnTo>
                <a:lnTo>
                  <a:pt x="741683" y="522166"/>
                </a:lnTo>
                <a:lnTo>
                  <a:pt x="734718" y="517504"/>
                </a:lnTo>
                <a:lnTo>
                  <a:pt x="790102" y="533568"/>
                </a:lnTo>
                <a:cubicBezTo>
                  <a:pt x="817949" y="542305"/>
                  <a:pt x="846370" y="551588"/>
                  <a:pt x="875889" y="560734"/>
                </a:cubicBezTo>
                <a:cubicBezTo>
                  <a:pt x="875889" y="560734"/>
                  <a:pt x="882828" y="570129"/>
                  <a:pt x="886148" y="564827"/>
                </a:cubicBezTo>
                <a:cubicBezTo>
                  <a:pt x="887768" y="561769"/>
                  <a:pt x="861392" y="552245"/>
                  <a:pt x="875657" y="558308"/>
                </a:cubicBezTo>
                <a:cubicBezTo>
                  <a:pt x="828264" y="538619"/>
                  <a:pt x="768112" y="525359"/>
                  <a:pt x="722692" y="502981"/>
                </a:cubicBezTo>
                <a:cubicBezTo>
                  <a:pt x="772591" y="512150"/>
                  <a:pt x="834478" y="540331"/>
                  <a:pt x="889511" y="556656"/>
                </a:cubicBezTo>
                <a:cubicBezTo>
                  <a:pt x="891512" y="557641"/>
                  <a:pt x="897577" y="559472"/>
                  <a:pt x="903077" y="560400"/>
                </a:cubicBezTo>
                <a:lnTo>
                  <a:pt x="905016" y="560533"/>
                </a:lnTo>
                <a:lnTo>
                  <a:pt x="904365" y="560100"/>
                </a:lnTo>
                <a:lnTo>
                  <a:pt x="901421" y="558070"/>
                </a:lnTo>
                <a:lnTo>
                  <a:pt x="909233" y="560820"/>
                </a:lnTo>
                <a:lnTo>
                  <a:pt x="910327" y="560894"/>
                </a:lnTo>
                <a:cubicBezTo>
                  <a:pt x="912218" y="560690"/>
                  <a:pt x="913391" y="560039"/>
                  <a:pt x="913264" y="558722"/>
                </a:cubicBezTo>
                <a:lnTo>
                  <a:pt x="888781" y="548971"/>
                </a:lnTo>
                <a:cubicBezTo>
                  <a:pt x="864214" y="541685"/>
                  <a:pt x="837878" y="532562"/>
                  <a:pt x="814970" y="522624"/>
                </a:cubicBezTo>
                <a:cubicBezTo>
                  <a:pt x="835196" y="527773"/>
                  <a:pt x="856628" y="534719"/>
                  <a:pt x="878825" y="542187"/>
                </a:cubicBezTo>
                <a:lnTo>
                  <a:pt x="928171" y="558547"/>
                </a:lnTo>
                <a:lnTo>
                  <a:pt x="924368" y="556704"/>
                </a:lnTo>
                <a:lnTo>
                  <a:pt x="944802" y="561809"/>
                </a:lnTo>
                <a:lnTo>
                  <a:pt x="910649" y="541187"/>
                </a:lnTo>
                <a:lnTo>
                  <a:pt x="910133" y="539887"/>
                </a:lnTo>
                <a:lnTo>
                  <a:pt x="910376" y="538985"/>
                </a:lnTo>
                <a:lnTo>
                  <a:pt x="910021" y="538840"/>
                </a:lnTo>
                <a:lnTo>
                  <a:pt x="908728" y="537377"/>
                </a:lnTo>
                <a:cubicBezTo>
                  <a:pt x="906968" y="535053"/>
                  <a:pt x="906239" y="533569"/>
                  <a:pt x="907343" y="533813"/>
                </a:cubicBezTo>
                <a:lnTo>
                  <a:pt x="911362" y="535322"/>
                </a:lnTo>
                <a:lnTo>
                  <a:pt x="913977" y="525645"/>
                </a:lnTo>
                <a:cubicBezTo>
                  <a:pt x="916016" y="520996"/>
                  <a:pt x="918471" y="517388"/>
                  <a:pt x="920331" y="517632"/>
                </a:cubicBezTo>
                <a:cubicBezTo>
                  <a:pt x="891702" y="497631"/>
                  <a:pt x="854651" y="498173"/>
                  <a:pt x="830987" y="478825"/>
                </a:cubicBezTo>
                <a:cubicBezTo>
                  <a:pt x="821828" y="471305"/>
                  <a:pt x="822486" y="465978"/>
                  <a:pt x="818839" y="454674"/>
                </a:cubicBezTo>
                <a:cubicBezTo>
                  <a:pt x="800904" y="429764"/>
                  <a:pt x="765997" y="419762"/>
                  <a:pt x="735993" y="404091"/>
                </a:cubicBezTo>
                <a:lnTo>
                  <a:pt x="727313" y="399751"/>
                </a:lnTo>
                <a:lnTo>
                  <a:pt x="707347" y="380646"/>
                </a:lnTo>
                <a:lnTo>
                  <a:pt x="703258" y="370284"/>
                </a:lnTo>
                <a:lnTo>
                  <a:pt x="735029" y="382821"/>
                </a:lnTo>
                <a:lnTo>
                  <a:pt x="742081" y="387130"/>
                </a:lnTo>
                <a:cubicBezTo>
                  <a:pt x="747599" y="390176"/>
                  <a:pt x="751993" y="392130"/>
                  <a:pt x="753900" y="391915"/>
                </a:cubicBezTo>
                <a:lnTo>
                  <a:pt x="755034" y="390700"/>
                </a:lnTo>
                <a:lnTo>
                  <a:pt x="794099" y="405754"/>
                </a:lnTo>
                <a:cubicBezTo>
                  <a:pt x="810613" y="414127"/>
                  <a:pt x="830069" y="425029"/>
                  <a:pt x="852187" y="436505"/>
                </a:cubicBezTo>
                <a:cubicBezTo>
                  <a:pt x="877170" y="445204"/>
                  <a:pt x="999229" y="511765"/>
                  <a:pt x="932756" y="457924"/>
                </a:cubicBezTo>
                <a:cubicBezTo>
                  <a:pt x="921462" y="452378"/>
                  <a:pt x="883334" y="430621"/>
                  <a:pt x="860715" y="417246"/>
                </a:cubicBezTo>
                <a:lnTo>
                  <a:pt x="852562" y="412281"/>
                </a:lnTo>
                <a:lnTo>
                  <a:pt x="859784" y="408887"/>
                </a:lnTo>
                <a:cubicBezTo>
                  <a:pt x="859815" y="410771"/>
                  <a:pt x="857086" y="409832"/>
                  <a:pt x="853030" y="407297"/>
                </a:cubicBezTo>
                <a:lnTo>
                  <a:pt x="842562" y="399383"/>
                </a:lnTo>
                <a:lnTo>
                  <a:pt x="841785" y="396574"/>
                </a:lnTo>
                <a:cubicBezTo>
                  <a:pt x="841600" y="392943"/>
                  <a:pt x="841958" y="390058"/>
                  <a:pt x="841958" y="390058"/>
                </a:cubicBezTo>
                <a:lnTo>
                  <a:pt x="821116" y="377806"/>
                </a:lnTo>
                <a:lnTo>
                  <a:pt x="819336" y="374882"/>
                </a:lnTo>
                <a:cubicBezTo>
                  <a:pt x="822852" y="374776"/>
                  <a:pt x="827805" y="377066"/>
                  <a:pt x="833657" y="380724"/>
                </a:cubicBezTo>
                <a:lnTo>
                  <a:pt x="834571" y="381374"/>
                </a:lnTo>
                <a:lnTo>
                  <a:pt x="834506" y="381180"/>
                </a:lnTo>
                <a:cubicBezTo>
                  <a:pt x="835236" y="380900"/>
                  <a:pt x="836613" y="381239"/>
                  <a:pt x="838505" y="382471"/>
                </a:cubicBezTo>
                <a:lnTo>
                  <a:pt x="843918" y="388026"/>
                </a:lnTo>
                <a:lnTo>
                  <a:pt x="853393" y="394773"/>
                </a:lnTo>
                <a:lnTo>
                  <a:pt x="860749" y="399584"/>
                </a:lnTo>
                <a:lnTo>
                  <a:pt x="892615" y="417299"/>
                </a:lnTo>
                <a:lnTo>
                  <a:pt x="921535" y="433624"/>
                </a:lnTo>
                <a:lnTo>
                  <a:pt x="933904" y="438901"/>
                </a:lnTo>
                <a:cubicBezTo>
                  <a:pt x="944819" y="442510"/>
                  <a:pt x="954830" y="445039"/>
                  <a:pt x="966034" y="448478"/>
                </a:cubicBezTo>
                <a:lnTo>
                  <a:pt x="976920" y="452898"/>
                </a:lnTo>
                <a:lnTo>
                  <a:pt x="975852" y="448044"/>
                </a:lnTo>
                <a:cubicBezTo>
                  <a:pt x="975789" y="446107"/>
                  <a:pt x="975961" y="444581"/>
                  <a:pt x="975961" y="444581"/>
                </a:cubicBezTo>
                <a:cubicBezTo>
                  <a:pt x="965505" y="433607"/>
                  <a:pt x="952200" y="427777"/>
                  <a:pt x="941154" y="421963"/>
                </a:cubicBezTo>
                <a:cubicBezTo>
                  <a:pt x="932587" y="414293"/>
                  <a:pt x="910080" y="406427"/>
                  <a:pt x="908878" y="397018"/>
                </a:cubicBezTo>
                <a:cubicBezTo>
                  <a:pt x="907681" y="387611"/>
                  <a:pt x="924072" y="409523"/>
                  <a:pt x="918085" y="399056"/>
                </a:cubicBezTo>
                <a:lnTo>
                  <a:pt x="904286" y="382474"/>
                </a:lnTo>
                <a:lnTo>
                  <a:pt x="891481" y="373836"/>
                </a:lnTo>
                <a:cubicBezTo>
                  <a:pt x="882450" y="368523"/>
                  <a:pt x="873277" y="363690"/>
                  <a:pt x="864548" y="359077"/>
                </a:cubicBezTo>
                <a:lnTo>
                  <a:pt x="861937" y="357634"/>
                </a:lnTo>
                <a:lnTo>
                  <a:pt x="844445" y="347961"/>
                </a:lnTo>
                <a:lnTo>
                  <a:pt x="862392" y="353954"/>
                </a:lnTo>
                <a:cubicBezTo>
                  <a:pt x="858983" y="349221"/>
                  <a:pt x="850944" y="342865"/>
                  <a:pt x="840498" y="335782"/>
                </a:cubicBezTo>
                <a:lnTo>
                  <a:pt x="819342" y="322669"/>
                </a:lnTo>
                <a:lnTo>
                  <a:pt x="816025" y="316215"/>
                </a:lnTo>
                <a:cubicBezTo>
                  <a:pt x="809591" y="304571"/>
                  <a:pt x="801120" y="290278"/>
                  <a:pt x="797674" y="284501"/>
                </a:cubicBezTo>
                <a:lnTo>
                  <a:pt x="796487" y="282522"/>
                </a:lnTo>
                <a:lnTo>
                  <a:pt x="798495" y="281883"/>
                </a:lnTo>
                <a:lnTo>
                  <a:pt x="810094" y="277302"/>
                </a:lnTo>
                <a:lnTo>
                  <a:pt x="808038" y="276605"/>
                </a:lnTo>
                <a:lnTo>
                  <a:pt x="798820" y="273022"/>
                </a:lnTo>
                <a:lnTo>
                  <a:pt x="772736" y="251886"/>
                </a:lnTo>
                <a:lnTo>
                  <a:pt x="774626" y="249910"/>
                </a:lnTo>
                <a:cubicBezTo>
                  <a:pt x="774683" y="250516"/>
                  <a:pt x="773286" y="250044"/>
                  <a:pt x="771061" y="248924"/>
                </a:cubicBezTo>
                <a:lnTo>
                  <a:pt x="764336" y="245078"/>
                </a:lnTo>
                <a:lnTo>
                  <a:pt x="744840" y="229280"/>
                </a:lnTo>
                <a:lnTo>
                  <a:pt x="753192" y="232026"/>
                </a:lnTo>
                <a:cubicBezTo>
                  <a:pt x="753461" y="234854"/>
                  <a:pt x="753690" y="237280"/>
                  <a:pt x="757283" y="231537"/>
                </a:cubicBezTo>
                <a:cubicBezTo>
                  <a:pt x="757283" y="231537"/>
                  <a:pt x="755393" y="231760"/>
                  <a:pt x="753192" y="232026"/>
                </a:cubicBezTo>
                <a:lnTo>
                  <a:pt x="755175" y="225804"/>
                </a:lnTo>
                <a:lnTo>
                  <a:pt x="776899" y="239342"/>
                </a:lnTo>
                <a:lnTo>
                  <a:pt x="756619" y="221895"/>
                </a:lnTo>
                <a:lnTo>
                  <a:pt x="769927" y="225118"/>
                </a:lnTo>
                <a:lnTo>
                  <a:pt x="775675" y="226127"/>
                </a:lnTo>
                <a:lnTo>
                  <a:pt x="843264" y="276581"/>
                </a:lnTo>
                <a:lnTo>
                  <a:pt x="886110" y="305214"/>
                </a:lnTo>
                <a:lnTo>
                  <a:pt x="887724" y="305508"/>
                </a:lnTo>
                <a:cubicBezTo>
                  <a:pt x="891599" y="305482"/>
                  <a:pt x="895463" y="304918"/>
                  <a:pt x="899082" y="304376"/>
                </a:cubicBezTo>
                <a:lnTo>
                  <a:pt x="908260" y="303476"/>
                </a:lnTo>
                <a:lnTo>
                  <a:pt x="893814" y="293482"/>
                </a:lnTo>
                <a:cubicBezTo>
                  <a:pt x="884600" y="287352"/>
                  <a:pt x="875427" y="280871"/>
                  <a:pt x="871301" y="275626"/>
                </a:cubicBezTo>
                <a:cubicBezTo>
                  <a:pt x="866887" y="271283"/>
                  <a:pt x="867845" y="262833"/>
                  <a:pt x="867845" y="262833"/>
                </a:cubicBezTo>
                <a:cubicBezTo>
                  <a:pt x="867845" y="262833"/>
                  <a:pt x="866833" y="261768"/>
                  <a:pt x="865226" y="260572"/>
                </a:cubicBezTo>
                <a:lnTo>
                  <a:pt x="862491" y="259225"/>
                </a:lnTo>
                <a:lnTo>
                  <a:pt x="859015" y="255975"/>
                </a:lnTo>
                <a:lnTo>
                  <a:pt x="859016" y="254987"/>
                </a:lnTo>
                <a:cubicBezTo>
                  <a:pt x="858779" y="254572"/>
                  <a:pt x="858226" y="254451"/>
                  <a:pt x="857122" y="254205"/>
                </a:cubicBezTo>
                <a:lnTo>
                  <a:pt x="859015" y="255975"/>
                </a:lnTo>
                <a:lnTo>
                  <a:pt x="859013" y="257512"/>
                </a:lnTo>
                <a:cubicBezTo>
                  <a:pt x="855232" y="250900"/>
                  <a:pt x="849244" y="243803"/>
                  <a:pt x="849244" y="243803"/>
                </a:cubicBezTo>
                <a:cubicBezTo>
                  <a:pt x="852462" y="235372"/>
                  <a:pt x="876413" y="270505"/>
                  <a:pt x="896711" y="277882"/>
                </a:cubicBezTo>
                <a:cubicBezTo>
                  <a:pt x="898925" y="278371"/>
                  <a:pt x="906237" y="277103"/>
                  <a:pt x="908447" y="277590"/>
                </a:cubicBezTo>
                <a:cubicBezTo>
                  <a:pt x="921751" y="283422"/>
                  <a:pt x="937264" y="293113"/>
                  <a:pt x="954665" y="302735"/>
                </a:cubicBezTo>
                <a:cubicBezTo>
                  <a:pt x="961345" y="307101"/>
                  <a:pt x="1015441" y="346015"/>
                  <a:pt x="1017649" y="346504"/>
                </a:cubicBezTo>
                <a:cubicBezTo>
                  <a:pt x="1020177" y="344175"/>
                  <a:pt x="1014879" y="330975"/>
                  <a:pt x="1012623" y="327587"/>
                </a:cubicBezTo>
                <a:cubicBezTo>
                  <a:pt x="1009546" y="324742"/>
                  <a:pt x="986688" y="309130"/>
                  <a:pt x="986695" y="307641"/>
                </a:cubicBezTo>
                <a:lnTo>
                  <a:pt x="993029" y="310542"/>
                </a:lnTo>
                <a:lnTo>
                  <a:pt x="983392" y="302654"/>
                </a:lnTo>
                <a:lnTo>
                  <a:pt x="962535" y="283688"/>
                </a:lnTo>
                <a:lnTo>
                  <a:pt x="944600" y="270012"/>
                </a:lnTo>
                <a:cubicBezTo>
                  <a:pt x="937915" y="264866"/>
                  <a:pt x="932621" y="260805"/>
                  <a:pt x="929465" y="258665"/>
                </a:cubicBezTo>
                <a:cubicBezTo>
                  <a:pt x="894983" y="231548"/>
                  <a:pt x="862639" y="207189"/>
                  <a:pt x="831124" y="183435"/>
                </a:cubicBezTo>
                <a:lnTo>
                  <a:pt x="824575" y="178413"/>
                </a:lnTo>
                <a:lnTo>
                  <a:pt x="833217" y="179524"/>
                </a:lnTo>
                <a:lnTo>
                  <a:pt x="836244" y="179616"/>
                </a:lnTo>
                <a:lnTo>
                  <a:pt x="844473" y="185504"/>
                </a:lnTo>
                <a:lnTo>
                  <a:pt x="841313" y="174931"/>
                </a:lnTo>
                <a:cubicBezTo>
                  <a:pt x="841313" y="174931"/>
                  <a:pt x="878059" y="197729"/>
                  <a:pt x="889272" y="201796"/>
                </a:cubicBezTo>
                <a:lnTo>
                  <a:pt x="935730" y="228172"/>
                </a:lnTo>
                <a:lnTo>
                  <a:pt x="935750" y="228177"/>
                </a:lnTo>
                <a:lnTo>
                  <a:pt x="935779" y="228198"/>
                </a:lnTo>
                <a:lnTo>
                  <a:pt x="948862" y="235626"/>
                </a:lnTo>
                <a:lnTo>
                  <a:pt x="964026" y="244896"/>
                </a:lnTo>
                <a:lnTo>
                  <a:pt x="965314" y="245425"/>
                </a:lnTo>
                <a:cubicBezTo>
                  <a:pt x="969837" y="247148"/>
                  <a:pt x="973809" y="248748"/>
                  <a:pt x="977146" y="250930"/>
                </a:cubicBezTo>
                <a:lnTo>
                  <a:pt x="1008681" y="272025"/>
                </a:lnTo>
                <a:lnTo>
                  <a:pt x="1014266" y="275410"/>
                </a:lnTo>
                <a:lnTo>
                  <a:pt x="1016156" y="276299"/>
                </a:lnTo>
                <a:lnTo>
                  <a:pt x="1011193" y="273169"/>
                </a:lnTo>
                <a:cubicBezTo>
                  <a:pt x="1005845" y="269341"/>
                  <a:pt x="1001529" y="265587"/>
                  <a:pt x="998917" y="262003"/>
                </a:cubicBezTo>
                <a:lnTo>
                  <a:pt x="996080" y="256466"/>
                </a:lnTo>
                <a:lnTo>
                  <a:pt x="965646" y="233447"/>
                </a:lnTo>
                <a:cubicBezTo>
                  <a:pt x="955079" y="225695"/>
                  <a:pt x="945584" y="218984"/>
                  <a:pt x="939953" y="215382"/>
                </a:cubicBezTo>
                <a:cubicBezTo>
                  <a:pt x="939953" y="215382"/>
                  <a:pt x="910962" y="200525"/>
                  <a:pt x="921455" y="196441"/>
                </a:cubicBezTo>
                <a:cubicBezTo>
                  <a:pt x="923360" y="196226"/>
                  <a:pt x="927578" y="198461"/>
                  <a:pt x="932772" y="201870"/>
                </a:cubicBezTo>
                <a:lnTo>
                  <a:pt x="949778" y="214223"/>
                </a:lnTo>
                <a:lnTo>
                  <a:pt x="947328" y="211102"/>
                </a:lnTo>
                <a:cubicBezTo>
                  <a:pt x="947526" y="210245"/>
                  <a:pt x="949810" y="210719"/>
                  <a:pt x="955358" y="213391"/>
                </a:cubicBezTo>
                <a:cubicBezTo>
                  <a:pt x="969031" y="219302"/>
                  <a:pt x="983533" y="234539"/>
                  <a:pt x="989842" y="238825"/>
                </a:cubicBezTo>
                <a:cubicBezTo>
                  <a:pt x="996464" y="243654"/>
                  <a:pt x="1003835" y="241918"/>
                  <a:pt x="1006042" y="242406"/>
                </a:cubicBezTo>
                <a:cubicBezTo>
                  <a:pt x="1010090" y="246673"/>
                  <a:pt x="1012348" y="250061"/>
                  <a:pt x="1018658" y="254343"/>
                </a:cubicBezTo>
                <a:cubicBezTo>
                  <a:pt x="1020868" y="254831"/>
                  <a:pt x="1030073" y="256870"/>
                  <a:pt x="1034491" y="257844"/>
                </a:cubicBezTo>
                <a:cubicBezTo>
                  <a:pt x="1038958" y="261721"/>
                  <a:pt x="1056677" y="271896"/>
                  <a:pt x="1071873" y="281034"/>
                </a:cubicBezTo>
                <a:lnTo>
                  <a:pt x="1074266" y="282451"/>
                </a:lnTo>
                <a:lnTo>
                  <a:pt x="1086980" y="284577"/>
                </a:lnTo>
                <a:lnTo>
                  <a:pt x="1059515" y="265186"/>
                </a:lnTo>
                <a:cubicBezTo>
                  <a:pt x="1045858" y="256633"/>
                  <a:pt x="1032162" y="248428"/>
                  <a:pt x="1020305" y="239789"/>
                </a:cubicBezTo>
                <a:cubicBezTo>
                  <a:pt x="1009398" y="232806"/>
                  <a:pt x="998648" y="224412"/>
                  <a:pt x="987930" y="215725"/>
                </a:cubicBezTo>
                <a:lnTo>
                  <a:pt x="979943" y="209314"/>
                </a:lnTo>
                <a:lnTo>
                  <a:pt x="981918" y="210011"/>
                </a:lnTo>
                <a:lnTo>
                  <a:pt x="998315" y="215712"/>
                </a:lnTo>
                <a:lnTo>
                  <a:pt x="1019108" y="230381"/>
                </a:lnTo>
                <a:cubicBezTo>
                  <a:pt x="1033931" y="242805"/>
                  <a:pt x="1058009" y="260163"/>
                  <a:pt x="1043775" y="239210"/>
                </a:cubicBezTo>
                <a:lnTo>
                  <a:pt x="1030621" y="227156"/>
                </a:lnTo>
                <a:lnTo>
                  <a:pt x="1045760" y="232818"/>
                </a:lnTo>
                <a:lnTo>
                  <a:pt x="1023556" y="215251"/>
                </a:lnTo>
                <a:cubicBezTo>
                  <a:pt x="1007282" y="202180"/>
                  <a:pt x="999020" y="194616"/>
                  <a:pt x="1014523" y="202635"/>
                </a:cubicBezTo>
                <a:lnTo>
                  <a:pt x="1033781" y="213531"/>
                </a:lnTo>
                <a:lnTo>
                  <a:pt x="1049758" y="217033"/>
                </a:lnTo>
                <a:cubicBezTo>
                  <a:pt x="1102588" y="233622"/>
                  <a:pt x="1151555" y="253124"/>
                  <a:pt x="1208935" y="274075"/>
                </a:cubicBezTo>
                <a:lnTo>
                  <a:pt x="1212213" y="274027"/>
                </a:lnTo>
                <a:lnTo>
                  <a:pt x="1198617" y="264744"/>
                </a:lnTo>
                <a:lnTo>
                  <a:pt x="1188667" y="257622"/>
                </a:lnTo>
                <a:lnTo>
                  <a:pt x="1129808" y="234048"/>
                </a:lnTo>
                <a:cubicBezTo>
                  <a:pt x="1108180" y="227126"/>
                  <a:pt x="1086356" y="220226"/>
                  <a:pt x="1062567" y="207735"/>
                </a:cubicBezTo>
                <a:cubicBezTo>
                  <a:pt x="1088867" y="214816"/>
                  <a:pt x="1115338" y="223715"/>
                  <a:pt x="1142172" y="233493"/>
                </a:cubicBezTo>
                <a:lnTo>
                  <a:pt x="1170904" y="244390"/>
                </a:lnTo>
                <a:lnTo>
                  <a:pt x="1162648" y="235793"/>
                </a:lnTo>
                <a:lnTo>
                  <a:pt x="1170678" y="236673"/>
                </a:lnTo>
                <a:lnTo>
                  <a:pt x="1173181" y="237807"/>
                </a:lnTo>
                <a:lnTo>
                  <a:pt x="1184932" y="243972"/>
                </a:lnTo>
                <a:lnTo>
                  <a:pt x="1205360" y="257461"/>
                </a:lnTo>
                <a:lnTo>
                  <a:pt x="1223947" y="264513"/>
                </a:lnTo>
                <a:cubicBezTo>
                  <a:pt x="1225837" y="264286"/>
                  <a:pt x="1244922" y="277545"/>
                  <a:pt x="1244193" y="269864"/>
                </a:cubicBezTo>
                <a:cubicBezTo>
                  <a:pt x="1243964" y="267436"/>
                  <a:pt x="1227266" y="259209"/>
                  <a:pt x="1233706" y="263347"/>
                </a:cubicBezTo>
                <a:cubicBezTo>
                  <a:pt x="1223353" y="258245"/>
                  <a:pt x="1210011" y="253501"/>
                  <a:pt x="1196678" y="248449"/>
                </a:cubicBezTo>
                <a:lnTo>
                  <a:pt x="1173181" y="237807"/>
                </a:lnTo>
                <a:lnTo>
                  <a:pt x="1171113" y="236720"/>
                </a:lnTo>
                <a:lnTo>
                  <a:pt x="1170678" y="236673"/>
                </a:lnTo>
                <a:lnTo>
                  <a:pt x="1159712" y="231706"/>
                </a:lnTo>
                <a:cubicBezTo>
                  <a:pt x="1151381" y="227791"/>
                  <a:pt x="1146560" y="220598"/>
                  <a:pt x="1140664" y="218848"/>
                </a:cubicBezTo>
                <a:cubicBezTo>
                  <a:pt x="1119961" y="208646"/>
                  <a:pt x="1095850" y="206210"/>
                  <a:pt x="1074916" y="193583"/>
                </a:cubicBezTo>
                <a:cubicBezTo>
                  <a:pt x="1091153" y="196956"/>
                  <a:pt x="1099482" y="200868"/>
                  <a:pt x="1113479" y="204105"/>
                </a:cubicBezTo>
                <a:cubicBezTo>
                  <a:pt x="1109473" y="202132"/>
                  <a:pt x="1146560" y="220598"/>
                  <a:pt x="1150424" y="217683"/>
                </a:cubicBezTo>
                <a:cubicBezTo>
                  <a:pt x="1151813" y="212199"/>
                  <a:pt x="1103031" y="197994"/>
                  <a:pt x="1099025" y="196018"/>
                </a:cubicBezTo>
                <a:cubicBezTo>
                  <a:pt x="1048085" y="179203"/>
                  <a:pt x="1019277" y="167514"/>
                  <a:pt x="966221" y="148504"/>
                </a:cubicBezTo>
                <a:cubicBezTo>
                  <a:pt x="966221" y="148504"/>
                  <a:pt x="938104" y="144091"/>
                  <a:pt x="941150" y="135957"/>
                </a:cubicBezTo>
                <a:cubicBezTo>
                  <a:pt x="945013" y="133043"/>
                  <a:pt x="984309" y="151249"/>
                  <a:pt x="986195" y="151021"/>
                </a:cubicBezTo>
                <a:cubicBezTo>
                  <a:pt x="1026916" y="164148"/>
                  <a:pt x="1063509" y="177361"/>
                  <a:pt x="1106080" y="189859"/>
                </a:cubicBezTo>
                <a:cubicBezTo>
                  <a:pt x="1078088" y="183390"/>
                  <a:pt x="1112789" y="196825"/>
                  <a:pt x="1114219" y="191747"/>
                </a:cubicBezTo>
                <a:cubicBezTo>
                  <a:pt x="1115377" y="183839"/>
                  <a:pt x="1062779" y="169679"/>
                  <a:pt x="1058771" y="167702"/>
                </a:cubicBezTo>
                <a:cubicBezTo>
                  <a:pt x="1014082" y="153007"/>
                  <a:pt x="966921" y="135743"/>
                  <a:pt x="912515" y="119342"/>
                </a:cubicBezTo>
                <a:cubicBezTo>
                  <a:pt x="912515" y="119342"/>
                  <a:pt x="883940" y="110081"/>
                  <a:pt x="889375" y="106976"/>
                </a:cubicBezTo>
                <a:lnTo>
                  <a:pt x="897182" y="109178"/>
                </a:lnTo>
                <a:lnTo>
                  <a:pt x="907180" y="115576"/>
                </a:lnTo>
                <a:cubicBezTo>
                  <a:pt x="911161" y="117931"/>
                  <a:pt x="914417" y="119568"/>
                  <a:pt x="916053" y="119728"/>
                </a:cubicBezTo>
                <a:lnTo>
                  <a:pt x="915219" y="115251"/>
                </a:lnTo>
                <a:lnTo>
                  <a:pt x="917951" y="116240"/>
                </a:lnTo>
                <a:cubicBezTo>
                  <a:pt x="914174" y="116688"/>
                  <a:pt x="946442" y="127965"/>
                  <a:pt x="945715" y="120284"/>
                </a:cubicBezTo>
                <a:cubicBezTo>
                  <a:pt x="945484" y="117857"/>
                  <a:pt x="913445" y="109008"/>
                  <a:pt x="907235" y="107297"/>
                </a:cubicBezTo>
                <a:lnTo>
                  <a:pt x="904845" y="106408"/>
                </a:lnTo>
                <a:lnTo>
                  <a:pt x="904560" y="106169"/>
                </a:lnTo>
                <a:lnTo>
                  <a:pt x="897594" y="101508"/>
                </a:lnTo>
                <a:lnTo>
                  <a:pt x="952979" y="117575"/>
                </a:lnTo>
                <a:cubicBezTo>
                  <a:pt x="980829" y="126309"/>
                  <a:pt x="1009246" y="135590"/>
                  <a:pt x="1038768" y="144741"/>
                </a:cubicBezTo>
                <a:cubicBezTo>
                  <a:pt x="1038768" y="144741"/>
                  <a:pt x="1045706" y="154135"/>
                  <a:pt x="1049024" y="148832"/>
                </a:cubicBezTo>
                <a:cubicBezTo>
                  <a:pt x="1050644" y="145773"/>
                  <a:pt x="1024273" y="136249"/>
                  <a:pt x="1038538" y="142315"/>
                </a:cubicBezTo>
                <a:cubicBezTo>
                  <a:pt x="991143" y="122624"/>
                  <a:pt x="930989" y="109365"/>
                  <a:pt x="885569" y="86983"/>
                </a:cubicBezTo>
                <a:close/>
                <a:moveTo>
                  <a:pt x="1151358" y="10428"/>
                </a:moveTo>
                <a:cubicBezTo>
                  <a:pt x="1408148" y="142992"/>
                  <a:pt x="1665275" y="287332"/>
                  <a:pt x="1921887" y="436092"/>
                </a:cubicBezTo>
                <a:lnTo>
                  <a:pt x="2281878" y="648189"/>
                </a:lnTo>
                <a:lnTo>
                  <a:pt x="2277870" y="646404"/>
                </a:lnTo>
                <a:cubicBezTo>
                  <a:pt x="2216188" y="622005"/>
                  <a:pt x="2144911" y="586554"/>
                  <a:pt x="2098020" y="590387"/>
                </a:cubicBezTo>
                <a:cubicBezTo>
                  <a:pt x="2067375" y="584011"/>
                  <a:pt x="2067614" y="577754"/>
                  <a:pt x="2052811" y="571898"/>
                </a:cubicBezTo>
                <a:cubicBezTo>
                  <a:pt x="2016739" y="554607"/>
                  <a:pt x="1986128" y="547337"/>
                  <a:pt x="2021132" y="570860"/>
                </a:cubicBezTo>
                <a:cubicBezTo>
                  <a:pt x="2087409" y="606146"/>
                  <a:pt x="2122613" y="624308"/>
                  <a:pt x="2184293" y="648705"/>
                </a:cubicBezTo>
                <a:cubicBezTo>
                  <a:pt x="2333092" y="720038"/>
                  <a:pt x="2467365" y="778309"/>
                  <a:pt x="2608362" y="848001"/>
                </a:cubicBezTo>
                <a:lnTo>
                  <a:pt x="2698214" y="894419"/>
                </a:lnTo>
                <a:lnTo>
                  <a:pt x="2792560" y="959881"/>
                </a:lnTo>
                <a:lnTo>
                  <a:pt x="2767385" y="945274"/>
                </a:lnTo>
                <a:cubicBezTo>
                  <a:pt x="2599863" y="850280"/>
                  <a:pt x="2392056" y="761128"/>
                  <a:pt x="2213886" y="682790"/>
                </a:cubicBezTo>
                <a:cubicBezTo>
                  <a:pt x="2183447" y="671054"/>
                  <a:pt x="2142406" y="652701"/>
                  <a:pt x="2127602" y="646843"/>
                </a:cubicBezTo>
                <a:cubicBezTo>
                  <a:pt x="2106761" y="646161"/>
                  <a:pt x="2121360" y="657380"/>
                  <a:pt x="2106354" y="656888"/>
                </a:cubicBezTo>
                <a:cubicBezTo>
                  <a:pt x="2106354" y="656888"/>
                  <a:pt x="2080509" y="656040"/>
                  <a:pt x="2080712" y="650678"/>
                </a:cubicBezTo>
                <a:lnTo>
                  <a:pt x="2083672" y="653482"/>
                </a:lnTo>
                <a:lnTo>
                  <a:pt x="1615563" y="378244"/>
                </a:lnTo>
                <a:cubicBezTo>
                  <a:pt x="1571553" y="350789"/>
                  <a:pt x="1523384" y="331592"/>
                  <a:pt x="1481968" y="306271"/>
                </a:cubicBezTo>
                <a:lnTo>
                  <a:pt x="1448311" y="282052"/>
                </a:lnTo>
                <a:lnTo>
                  <a:pt x="1430555" y="273310"/>
                </a:lnTo>
                <a:cubicBezTo>
                  <a:pt x="1413464" y="265130"/>
                  <a:pt x="1395447" y="257266"/>
                  <a:pt x="1376920" y="249682"/>
                </a:cubicBezTo>
                <a:lnTo>
                  <a:pt x="1360033" y="243152"/>
                </a:lnTo>
                <a:lnTo>
                  <a:pt x="1357218" y="241369"/>
                </a:lnTo>
                <a:cubicBezTo>
                  <a:pt x="1347253" y="235735"/>
                  <a:pt x="1335867" y="230221"/>
                  <a:pt x="1327079" y="225264"/>
                </a:cubicBezTo>
                <a:lnTo>
                  <a:pt x="1323480" y="222930"/>
                </a:lnTo>
                <a:lnTo>
                  <a:pt x="1365252" y="239051"/>
                </a:lnTo>
                <a:cubicBezTo>
                  <a:pt x="1384237" y="246692"/>
                  <a:pt x="1403577" y="254860"/>
                  <a:pt x="1423619" y="263915"/>
                </a:cubicBezTo>
                <a:lnTo>
                  <a:pt x="1431749" y="267837"/>
                </a:lnTo>
                <a:lnTo>
                  <a:pt x="1416474" y="253788"/>
                </a:lnTo>
                <a:cubicBezTo>
                  <a:pt x="1409076" y="245283"/>
                  <a:pt x="1402631" y="236832"/>
                  <a:pt x="1395471" y="229499"/>
                </a:cubicBezTo>
                <a:cubicBezTo>
                  <a:pt x="1377099" y="218100"/>
                  <a:pt x="1336437" y="207363"/>
                  <a:pt x="1347145" y="180013"/>
                </a:cubicBezTo>
                <a:cubicBezTo>
                  <a:pt x="1365762" y="206490"/>
                  <a:pt x="1361671" y="171407"/>
                  <a:pt x="1347145" y="180013"/>
                </a:cubicBezTo>
                <a:cubicBezTo>
                  <a:pt x="1269493" y="131396"/>
                  <a:pt x="1188860" y="79726"/>
                  <a:pt x="1108207" y="26801"/>
                </a:cubicBezTo>
                <a:cubicBezTo>
                  <a:pt x="1136563" y="2694"/>
                  <a:pt x="1192051" y="59511"/>
                  <a:pt x="1232711" y="70250"/>
                </a:cubicBezTo>
                <a:cubicBezTo>
                  <a:pt x="1265156" y="81230"/>
                  <a:pt x="1210757" y="55184"/>
                  <a:pt x="1199419" y="43576"/>
                </a:cubicBezTo>
                <a:cubicBezTo>
                  <a:pt x="1181642" y="32787"/>
                  <a:pt x="1166273" y="25700"/>
                  <a:pt x="1151358" y="10428"/>
                </a:cubicBezTo>
                <a:close/>
                <a:moveTo>
                  <a:pt x="1146779" y="3005"/>
                </a:moveTo>
                <a:lnTo>
                  <a:pt x="1149324" y="7127"/>
                </a:lnTo>
                <a:cubicBezTo>
                  <a:pt x="1150451" y="8960"/>
                  <a:pt x="1151358" y="10428"/>
                  <a:pt x="1151358" y="10428"/>
                </a:cubicBezTo>
                <a:close/>
                <a:moveTo>
                  <a:pt x="1145257" y="532"/>
                </a:moveTo>
                <a:lnTo>
                  <a:pt x="1146779" y="3005"/>
                </a:lnTo>
                <a:lnTo>
                  <a:pt x="1145931" y="1629"/>
                </a:lnTo>
                <a:cubicBezTo>
                  <a:pt x="1145029" y="164"/>
                  <a:pt x="1144575" y="-571"/>
                  <a:pt x="1145257" y="532"/>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Saeed Faal Title">
            <a:extLst>
              <a:ext uri="{FF2B5EF4-FFF2-40B4-BE49-F238E27FC236}">
                <a16:creationId xmlns:a16="http://schemas.microsoft.com/office/drawing/2014/main" id="{A768C914-BBC2-86F5-86D9-D8731251BEC3}"/>
              </a:ext>
            </a:extLst>
          </p:cNvPr>
          <p:cNvSpPr txBox="1"/>
          <p:nvPr/>
        </p:nvSpPr>
        <p:spPr>
          <a:xfrm>
            <a:off x="6286500" y="826618"/>
            <a:ext cx="5245100" cy="1569660"/>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a:t>
            </a:r>
          </a:p>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HERE</a:t>
            </a:r>
          </a:p>
        </p:txBody>
      </p:sp>
      <p:grpSp>
        <p:nvGrpSpPr>
          <p:cNvPr id="16" name="Group 15">
            <a:extLst>
              <a:ext uri="{FF2B5EF4-FFF2-40B4-BE49-F238E27FC236}">
                <a16:creationId xmlns:a16="http://schemas.microsoft.com/office/drawing/2014/main" id="{E2CE4EEF-C533-3AF5-226F-764ECB62297C}"/>
              </a:ext>
            </a:extLst>
          </p:cNvPr>
          <p:cNvGrpSpPr/>
          <p:nvPr/>
        </p:nvGrpSpPr>
        <p:grpSpPr>
          <a:xfrm>
            <a:off x="6418721" y="3095420"/>
            <a:ext cx="4922379" cy="3053632"/>
            <a:chOff x="6418721" y="3095420"/>
            <a:chExt cx="4922379" cy="3053632"/>
          </a:xfrm>
        </p:grpSpPr>
        <p:sp>
          <p:nvSpPr>
            <p:cNvPr id="17" name="TextBox 16">
              <a:extLst>
                <a:ext uri="{FF2B5EF4-FFF2-40B4-BE49-F238E27FC236}">
                  <a16:creationId xmlns:a16="http://schemas.microsoft.com/office/drawing/2014/main" id="{211B0003-E317-9ACB-95BF-ED11930E0BE8}"/>
                </a:ext>
              </a:extLst>
            </p:cNvPr>
            <p:cNvSpPr txBox="1"/>
            <p:nvPr/>
          </p:nvSpPr>
          <p:spPr>
            <a:xfrm>
              <a:off x="6418721" y="3095420"/>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18" name="TextBox 17">
              <a:extLst>
                <a:ext uri="{FF2B5EF4-FFF2-40B4-BE49-F238E27FC236}">
                  <a16:creationId xmlns:a16="http://schemas.microsoft.com/office/drawing/2014/main" id="{84FB6E58-B91E-3245-91B6-1F677F408843}"/>
                </a:ext>
              </a:extLst>
            </p:cNvPr>
            <p:cNvSpPr txBox="1"/>
            <p:nvPr/>
          </p:nvSpPr>
          <p:spPr>
            <a:xfrm>
              <a:off x="6418721" y="4579392"/>
              <a:ext cx="4922379"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grpSp>
      <p:sp>
        <p:nvSpPr>
          <p:cNvPr id="43" name="Picture Placeholder 42">
            <a:extLst>
              <a:ext uri="{FF2B5EF4-FFF2-40B4-BE49-F238E27FC236}">
                <a16:creationId xmlns:a16="http://schemas.microsoft.com/office/drawing/2014/main" id="{76321B16-8699-2A93-4C1C-79CEFC9EDFC2}"/>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1998930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1" fill="hold" grpId="0" nodeType="afterEffect">
                                  <p:stCondLst>
                                    <p:cond delay="0"/>
                                  </p:stCondLst>
                                  <p:childTnLst>
                                    <p:animEffect transition="out" filter="wipe(up)">
                                      <p:cBhvr>
                                        <p:cTn id="6" dur="250"/>
                                        <p:tgtEl>
                                          <p:spTgt spid="9"/>
                                        </p:tgtEl>
                                      </p:cBhvr>
                                    </p:animEffect>
                                    <p:set>
                                      <p:cBhvr>
                                        <p:cTn id="7" dur="1" fill="hold">
                                          <p:stCondLst>
                                            <p:cond delay="249"/>
                                          </p:stCondLst>
                                        </p:cTn>
                                        <p:tgtEl>
                                          <p:spTgt spid="9"/>
                                        </p:tgtEl>
                                        <p:attrNameLst>
                                          <p:attrName>style.visibility</p:attrName>
                                        </p:attrNameLst>
                                      </p:cBhvr>
                                      <p:to>
                                        <p:strVal val="hidden"/>
                                      </p:to>
                                    </p:set>
                                  </p:childTnLst>
                                </p:cTn>
                              </p:par>
                            </p:childTnLst>
                          </p:cTn>
                        </p:par>
                        <p:par>
                          <p:cTn id="8" fill="hold">
                            <p:stCondLst>
                              <p:cond delay="250"/>
                            </p:stCondLst>
                            <p:childTnLst>
                              <p:par>
                                <p:cTn id="9" presetID="22" presetClass="exit" presetSubtype="4" fill="hold" grpId="0" nodeType="afterEffect">
                                  <p:stCondLst>
                                    <p:cond delay="0"/>
                                  </p:stCondLst>
                                  <p:childTnLst>
                                    <p:animEffect transition="out" filter="wipe(down)">
                                      <p:cBhvr>
                                        <p:cTn id="10" dur="250"/>
                                        <p:tgtEl>
                                          <p:spTgt spid="10"/>
                                        </p:tgtEl>
                                      </p:cBhvr>
                                    </p:animEffect>
                                    <p:set>
                                      <p:cBhvr>
                                        <p:cTn id="11" dur="1" fill="hold">
                                          <p:stCondLst>
                                            <p:cond delay="249"/>
                                          </p:stCondLst>
                                        </p:cTn>
                                        <p:tgtEl>
                                          <p:spTgt spid="10"/>
                                        </p:tgtEl>
                                        <p:attrNameLst>
                                          <p:attrName>style.visibility</p:attrName>
                                        </p:attrNameLst>
                                      </p:cBhvr>
                                      <p:to>
                                        <p:strVal val="hidden"/>
                                      </p:to>
                                    </p:set>
                                  </p:childTnLst>
                                </p:cTn>
                              </p:par>
                            </p:childTnLst>
                          </p:cTn>
                        </p:par>
                        <p:par>
                          <p:cTn id="12" fill="hold">
                            <p:stCondLst>
                              <p:cond delay="500"/>
                            </p:stCondLst>
                            <p:childTnLst>
                              <p:par>
                                <p:cTn id="13" presetID="22" presetClass="exit" presetSubtype="1" fill="hold" grpId="0" nodeType="afterEffect">
                                  <p:stCondLst>
                                    <p:cond delay="0"/>
                                  </p:stCondLst>
                                  <p:childTnLst>
                                    <p:animEffect transition="out" filter="wipe(up)">
                                      <p:cBhvr>
                                        <p:cTn id="14" dur="250"/>
                                        <p:tgtEl>
                                          <p:spTgt spid="11"/>
                                        </p:tgtEl>
                                      </p:cBhvr>
                                    </p:animEffect>
                                    <p:set>
                                      <p:cBhvr>
                                        <p:cTn id="15" dur="1" fill="hold">
                                          <p:stCondLst>
                                            <p:cond delay="249"/>
                                          </p:stCondLst>
                                        </p:cTn>
                                        <p:tgtEl>
                                          <p:spTgt spid="11"/>
                                        </p:tgtEl>
                                        <p:attrNameLst>
                                          <p:attrName>style.visibility</p:attrName>
                                        </p:attrNameLst>
                                      </p:cBhvr>
                                      <p:to>
                                        <p:strVal val="hidden"/>
                                      </p:to>
                                    </p:set>
                                  </p:childTnLst>
                                </p:cTn>
                              </p:par>
                            </p:childTnLst>
                          </p:cTn>
                        </p:par>
                        <p:par>
                          <p:cTn id="16" fill="hold">
                            <p:stCondLst>
                              <p:cond delay="750"/>
                            </p:stCondLst>
                            <p:childTnLst>
                              <p:par>
                                <p:cTn id="17" presetID="22" presetClass="exit" presetSubtype="4" fill="hold" grpId="0" nodeType="afterEffect">
                                  <p:stCondLst>
                                    <p:cond delay="0"/>
                                  </p:stCondLst>
                                  <p:childTnLst>
                                    <p:animEffect transition="out" filter="wipe(down)">
                                      <p:cBhvr>
                                        <p:cTn id="18" dur="250"/>
                                        <p:tgtEl>
                                          <p:spTgt spid="12"/>
                                        </p:tgtEl>
                                      </p:cBhvr>
                                    </p:animEffect>
                                    <p:set>
                                      <p:cBhvr>
                                        <p:cTn id="19" dur="1" fill="hold">
                                          <p:stCondLst>
                                            <p:cond delay="249"/>
                                          </p:stCondLst>
                                        </p:cTn>
                                        <p:tgtEl>
                                          <p:spTgt spid="12"/>
                                        </p:tgtEl>
                                        <p:attrNameLst>
                                          <p:attrName>style.visibility</p:attrName>
                                        </p:attrNameLst>
                                      </p:cBhvr>
                                      <p:to>
                                        <p:strVal val="hidden"/>
                                      </p:to>
                                    </p:set>
                                  </p:childTnLst>
                                </p:cTn>
                              </p:par>
                              <p:par>
                                <p:cTn id="20" presetID="23" presetClass="entr" presetSubtype="272" fill="hold" grpId="0" nodeType="withEffect">
                                  <p:stCondLst>
                                    <p:cond delay="500"/>
                                  </p:stCondLst>
                                  <p:childTnLst>
                                    <p:set>
                                      <p:cBhvr>
                                        <p:cTn id="21" dur="1" fill="hold">
                                          <p:stCondLst>
                                            <p:cond delay="0"/>
                                          </p:stCondLst>
                                        </p:cTn>
                                        <p:tgtEl>
                                          <p:spTgt spid="15"/>
                                        </p:tgtEl>
                                        <p:attrNameLst>
                                          <p:attrName>style.visibility</p:attrName>
                                        </p:attrNameLst>
                                      </p:cBhvr>
                                      <p:to>
                                        <p:strVal val="visible"/>
                                      </p:to>
                                    </p:set>
                                    <p:anim calcmode="lin" valueType="num">
                                      <p:cBhvr>
                                        <p:cTn id="22" dur="250" fill="hold"/>
                                        <p:tgtEl>
                                          <p:spTgt spid="15"/>
                                        </p:tgtEl>
                                        <p:attrNameLst>
                                          <p:attrName>ppt_w</p:attrName>
                                        </p:attrNameLst>
                                      </p:cBhvr>
                                      <p:tavLst>
                                        <p:tav tm="0">
                                          <p:val>
                                            <p:strVal val="2/3*#ppt_w"/>
                                          </p:val>
                                        </p:tav>
                                        <p:tav tm="100000">
                                          <p:val>
                                            <p:strVal val="#ppt_w"/>
                                          </p:val>
                                        </p:tav>
                                      </p:tavLst>
                                    </p:anim>
                                    <p:anim calcmode="lin" valueType="num">
                                      <p:cBhvr>
                                        <p:cTn id="23" dur="250" fill="hold"/>
                                        <p:tgtEl>
                                          <p:spTgt spid="15"/>
                                        </p:tgtEl>
                                        <p:attrNameLst>
                                          <p:attrName>ppt_h</p:attrName>
                                        </p:attrNameLst>
                                      </p:cBhvr>
                                      <p:tavLst>
                                        <p:tav tm="0">
                                          <p:val>
                                            <p:strVal val="2/3*#ppt_h"/>
                                          </p:val>
                                        </p:tav>
                                        <p:tav tm="100000">
                                          <p:val>
                                            <p:strVal val="#ppt_h"/>
                                          </p:val>
                                        </p:tav>
                                      </p:tavLst>
                                    </p:anim>
                                  </p:childTnLst>
                                </p:cTn>
                              </p:par>
                              <p:par>
                                <p:cTn id="24" presetID="42" presetClass="path" presetSubtype="0" accel="49333" decel="50667" fill="hold" grpId="1" nodeType="withEffect">
                                  <p:stCondLst>
                                    <p:cond delay="500"/>
                                  </p:stCondLst>
                                  <p:childTnLst>
                                    <p:animMotion origin="layout" path="M 8.33333E-7 -3.7037E-6 L 8.33333E-7 0.07246 " pathEditMode="relative" rAng="0" ptsTypes="AA">
                                      <p:cBhvr>
                                        <p:cTn id="25" dur="500" spd="-100000" fill="hold"/>
                                        <p:tgtEl>
                                          <p:spTgt spid="15"/>
                                        </p:tgtEl>
                                        <p:attrNameLst>
                                          <p:attrName>ppt_x</p:attrName>
                                          <p:attrName>ppt_y</p:attrName>
                                        </p:attrNameLst>
                                      </p:cBhvr>
                                      <p:rCtr x="0" y="3611"/>
                                    </p:animMotion>
                                  </p:childTnLst>
                                </p:cTn>
                              </p:par>
                              <p:par>
                                <p:cTn id="26" presetID="23" presetClass="entr" presetSubtype="272" fill="hold" nodeType="withEffect">
                                  <p:stCondLst>
                                    <p:cond delay="500"/>
                                  </p:stCondLst>
                                  <p:childTnLst>
                                    <p:set>
                                      <p:cBhvr>
                                        <p:cTn id="27" dur="1" fill="hold">
                                          <p:stCondLst>
                                            <p:cond delay="0"/>
                                          </p:stCondLst>
                                        </p:cTn>
                                        <p:tgtEl>
                                          <p:spTgt spid="16"/>
                                        </p:tgtEl>
                                        <p:attrNameLst>
                                          <p:attrName>style.visibility</p:attrName>
                                        </p:attrNameLst>
                                      </p:cBhvr>
                                      <p:to>
                                        <p:strVal val="visible"/>
                                      </p:to>
                                    </p:set>
                                    <p:anim calcmode="lin" valueType="num">
                                      <p:cBhvr>
                                        <p:cTn id="28" dur="250" fill="hold"/>
                                        <p:tgtEl>
                                          <p:spTgt spid="16"/>
                                        </p:tgtEl>
                                        <p:attrNameLst>
                                          <p:attrName>ppt_w</p:attrName>
                                        </p:attrNameLst>
                                      </p:cBhvr>
                                      <p:tavLst>
                                        <p:tav tm="0">
                                          <p:val>
                                            <p:strVal val="2/3*#ppt_w"/>
                                          </p:val>
                                        </p:tav>
                                        <p:tav tm="100000">
                                          <p:val>
                                            <p:strVal val="#ppt_w"/>
                                          </p:val>
                                        </p:tav>
                                      </p:tavLst>
                                    </p:anim>
                                    <p:anim calcmode="lin" valueType="num">
                                      <p:cBhvr>
                                        <p:cTn id="29" dur="250" fill="hold"/>
                                        <p:tgtEl>
                                          <p:spTgt spid="16"/>
                                        </p:tgtEl>
                                        <p:attrNameLst>
                                          <p:attrName>ppt_h</p:attrName>
                                        </p:attrNameLst>
                                      </p:cBhvr>
                                      <p:tavLst>
                                        <p:tav tm="0">
                                          <p:val>
                                            <p:strVal val="2/3*#ppt_h"/>
                                          </p:val>
                                        </p:tav>
                                        <p:tav tm="100000">
                                          <p:val>
                                            <p:strVal val="#ppt_h"/>
                                          </p:val>
                                        </p:tav>
                                      </p:tavLst>
                                    </p:anim>
                                  </p:childTnLst>
                                </p:cTn>
                              </p:par>
                              <p:par>
                                <p:cTn id="30" presetID="42" presetClass="path" presetSubtype="0" accel="49333" decel="50667" fill="hold" nodeType="withEffect">
                                  <p:stCondLst>
                                    <p:cond delay="500"/>
                                  </p:stCondLst>
                                  <p:childTnLst>
                                    <p:animMotion origin="layout" path="M 8.33333E-7 -3.7037E-6 L 8.33333E-7 0.07246 " pathEditMode="relative" rAng="0" ptsTypes="AA">
                                      <p:cBhvr>
                                        <p:cTn id="31" dur="500" spd="-100000" fill="hold"/>
                                        <p:tgtEl>
                                          <p:spTgt spid="16"/>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P spid="15" grpId="0"/>
      <p:bldP spid="15" grpId="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Shape 8">
            <a:extLst>
              <a:ext uri="{FF2B5EF4-FFF2-40B4-BE49-F238E27FC236}">
                <a16:creationId xmlns:a16="http://schemas.microsoft.com/office/drawing/2014/main" id="{431807BE-FC75-6442-2AB3-B1796066C26B}"/>
              </a:ext>
            </a:extLst>
          </p:cNvPr>
          <p:cNvSpPr>
            <a:spLocks noGrp="1" noRot="1" noMove="1" noResize="1" noEditPoints="1" noAdjustHandles="1" noChangeArrowheads="1" noChangeShapeType="1"/>
          </p:cNvSpPr>
          <p:nvPr/>
        </p:nvSpPr>
        <p:spPr>
          <a:xfrm>
            <a:off x="266702" y="317172"/>
            <a:ext cx="11658599" cy="6223656"/>
          </a:xfrm>
          <a:custGeom>
            <a:avLst/>
            <a:gdLst>
              <a:gd name="connsiteX0" fmla="*/ 8623914 w 11658599"/>
              <a:gd name="connsiteY0" fmla="*/ 5783975 h 6223656"/>
              <a:gd name="connsiteX1" fmla="*/ 8609879 w 11658599"/>
              <a:gd name="connsiteY1" fmla="*/ 5807502 h 6223656"/>
              <a:gd name="connsiteX2" fmla="*/ 8595842 w 11658599"/>
              <a:gd name="connsiteY2" fmla="*/ 5831028 h 6223656"/>
              <a:gd name="connsiteX3" fmla="*/ 8622642 w 11658599"/>
              <a:gd name="connsiteY3" fmla="*/ 5841286 h 6223656"/>
              <a:gd name="connsiteX4" fmla="*/ 8639414 w 11658599"/>
              <a:gd name="connsiteY4" fmla="*/ 5843578 h 6223656"/>
              <a:gd name="connsiteX5" fmla="*/ 8642735 w 11658599"/>
              <a:gd name="connsiteY5" fmla="*/ 5820997 h 6223656"/>
              <a:gd name="connsiteX6" fmla="*/ 8660248 w 11658599"/>
              <a:gd name="connsiteY6" fmla="*/ 5629998 h 6223656"/>
              <a:gd name="connsiteX7" fmla="*/ 8678216 w 11658599"/>
              <a:gd name="connsiteY7" fmla="*/ 5647426 h 6223656"/>
              <a:gd name="connsiteX8" fmla="*/ 8677368 w 11658599"/>
              <a:gd name="connsiteY8" fmla="*/ 5652664 h 6223656"/>
              <a:gd name="connsiteX9" fmla="*/ 8669727 w 11658599"/>
              <a:gd name="connsiteY9" fmla="*/ 5650139 h 6223656"/>
              <a:gd name="connsiteX10" fmla="*/ 8663369 w 11658599"/>
              <a:gd name="connsiteY10" fmla="*/ 5639965 h 6223656"/>
              <a:gd name="connsiteX11" fmla="*/ 8660248 w 11658599"/>
              <a:gd name="connsiteY11" fmla="*/ 5629998 h 6223656"/>
              <a:gd name="connsiteX12" fmla="*/ 7308893 w 11658599"/>
              <a:gd name="connsiteY12" fmla="*/ 5607323 h 6223656"/>
              <a:gd name="connsiteX13" fmla="*/ 7275133 w 11658599"/>
              <a:gd name="connsiteY13" fmla="*/ 5652896 h 6223656"/>
              <a:gd name="connsiteX14" fmla="*/ 7241368 w 11658599"/>
              <a:gd name="connsiteY14" fmla="*/ 5698468 h 6223656"/>
              <a:gd name="connsiteX15" fmla="*/ 7279838 w 11658599"/>
              <a:gd name="connsiteY15" fmla="*/ 5697506 h 6223656"/>
              <a:gd name="connsiteX16" fmla="*/ 7305858 w 11658599"/>
              <a:gd name="connsiteY16" fmla="*/ 5690466 h 6223656"/>
              <a:gd name="connsiteX17" fmla="*/ 7321863 w 11658599"/>
              <a:gd name="connsiteY17" fmla="*/ 5653148 h 6223656"/>
              <a:gd name="connsiteX18" fmla="*/ 8740935 w 11658599"/>
              <a:gd name="connsiteY18" fmla="*/ 5594752 h 6223656"/>
              <a:gd name="connsiteX19" fmla="*/ 8758063 w 11658599"/>
              <a:gd name="connsiteY19" fmla="*/ 5603680 h 6223656"/>
              <a:gd name="connsiteX20" fmla="*/ 8752371 w 11658599"/>
              <a:gd name="connsiteY20" fmla="*/ 5621226 h 6223656"/>
              <a:gd name="connsiteX21" fmla="*/ 8746680 w 11658599"/>
              <a:gd name="connsiteY21" fmla="*/ 5638772 h 6223656"/>
              <a:gd name="connsiteX22" fmla="*/ 8716628 w 11658599"/>
              <a:gd name="connsiteY22" fmla="*/ 5627898 h 6223656"/>
              <a:gd name="connsiteX23" fmla="*/ 8703819 w 11658599"/>
              <a:gd name="connsiteY23" fmla="*/ 5642548 h 6223656"/>
              <a:gd name="connsiteX24" fmla="*/ 8693628 w 11658599"/>
              <a:gd name="connsiteY24" fmla="*/ 5606078 h 6223656"/>
              <a:gd name="connsiteX25" fmla="*/ 8711691 w 11658599"/>
              <a:gd name="connsiteY25" fmla="*/ 5613338 h 6223656"/>
              <a:gd name="connsiteX26" fmla="*/ 8733311 w 11658599"/>
              <a:gd name="connsiteY26" fmla="*/ 5628150 h 6223656"/>
              <a:gd name="connsiteX27" fmla="*/ 8733722 w 11658599"/>
              <a:gd name="connsiteY27" fmla="*/ 5600497 h 6223656"/>
              <a:gd name="connsiteX28" fmla="*/ 8740935 w 11658599"/>
              <a:gd name="connsiteY28" fmla="*/ 5594752 h 6223656"/>
              <a:gd name="connsiteX29" fmla="*/ 8285786 w 11658599"/>
              <a:gd name="connsiteY29" fmla="*/ 5527938 h 6223656"/>
              <a:gd name="connsiteX30" fmla="*/ 8303895 w 11658599"/>
              <a:gd name="connsiteY30" fmla="*/ 5548631 h 6223656"/>
              <a:gd name="connsiteX31" fmla="*/ 8290667 w 11658599"/>
              <a:gd name="connsiteY31" fmla="*/ 5541273 h 6223656"/>
              <a:gd name="connsiteX32" fmla="*/ 8286610 w 11658599"/>
              <a:gd name="connsiteY32" fmla="*/ 5534503 h 6223656"/>
              <a:gd name="connsiteX33" fmla="*/ 8285786 w 11658599"/>
              <a:gd name="connsiteY33" fmla="*/ 5527938 h 6223656"/>
              <a:gd name="connsiteX34" fmla="*/ 8375256 w 11658599"/>
              <a:gd name="connsiteY34" fmla="*/ 5507600 h 6223656"/>
              <a:gd name="connsiteX35" fmla="*/ 8387617 w 11658599"/>
              <a:gd name="connsiteY35" fmla="*/ 5519785 h 6223656"/>
              <a:gd name="connsiteX36" fmla="*/ 8393508 w 11658599"/>
              <a:gd name="connsiteY36" fmla="*/ 5531559 h 6223656"/>
              <a:gd name="connsiteX37" fmla="*/ 8384595 w 11658599"/>
              <a:gd name="connsiteY37" fmla="*/ 5524479 h 6223656"/>
              <a:gd name="connsiteX38" fmla="*/ 8376637 w 11658599"/>
              <a:gd name="connsiteY38" fmla="*/ 5514608 h 6223656"/>
              <a:gd name="connsiteX39" fmla="*/ 8375256 w 11658599"/>
              <a:gd name="connsiteY39" fmla="*/ 5507600 h 6223656"/>
              <a:gd name="connsiteX40" fmla="*/ 8485319 w 11658599"/>
              <a:gd name="connsiteY40" fmla="*/ 5441363 h 6223656"/>
              <a:gd name="connsiteX41" fmla="*/ 8514940 w 11658599"/>
              <a:gd name="connsiteY41" fmla="*/ 5454650 h 6223656"/>
              <a:gd name="connsiteX42" fmla="*/ 8502139 w 11658599"/>
              <a:gd name="connsiteY42" fmla="*/ 5457090 h 6223656"/>
              <a:gd name="connsiteX43" fmla="*/ 8506570 w 11658599"/>
              <a:gd name="connsiteY43" fmla="*/ 5472432 h 6223656"/>
              <a:gd name="connsiteX44" fmla="*/ 8520816 w 11658599"/>
              <a:gd name="connsiteY44" fmla="*/ 5490845 h 6223656"/>
              <a:gd name="connsiteX45" fmla="*/ 8494788 w 11658599"/>
              <a:gd name="connsiteY45" fmla="*/ 5485927 h 6223656"/>
              <a:gd name="connsiteX46" fmla="*/ 8472973 w 11658599"/>
              <a:gd name="connsiteY46" fmla="*/ 5466625 h 6223656"/>
              <a:gd name="connsiteX47" fmla="*/ 8454395 w 11658599"/>
              <a:gd name="connsiteY47" fmla="*/ 5447529 h 6223656"/>
              <a:gd name="connsiteX48" fmla="*/ 8465411 w 11658599"/>
              <a:gd name="connsiteY48" fmla="*/ 5453524 h 6223656"/>
              <a:gd name="connsiteX49" fmla="*/ 8476535 w 11658599"/>
              <a:gd name="connsiteY49" fmla="*/ 5461968 h 6223656"/>
              <a:gd name="connsiteX50" fmla="*/ 8476392 w 11658599"/>
              <a:gd name="connsiteY50" fmla="*/ 5458701 h 6223656"/>
              <a:gd name="connsiteX51" fmla="*/ 8485319 w 11658599"/>
              <a:gd name="connsiteY51" fmla="*/ 5441363 h 6223656"/>
              <a:gd name="connsiteX52" fmla="*/ 8952899 w 11658599"/>
              <a:gd name="connsiteY52" fmla="*/ 5433773 h 6223656"/>
              <a:gd name="connsiteX53" fmla="*/ 8963859 w 11658599"/>
              <a:gd name="connsiteY53" fmla="*/ 5475581 h 6223656"/>
              <a:gd name="connsiteX54" fmla="*/ 8964793 w 11658599"/>
              <a:gd name="connsiteY54" fmla="*/ 5509425 h 6223656"/>
              <a:gd name="connsiteX55" fmla="*/ 8951256 w 11658599"/>
              <a:gd name="connsiteY55" fmla="*/ 5507338 h 6223656"/>
              <a:gd name="connsiteX56" fmla="*/ 8947960 w 11658599"/>
              <a:gd name="connsiteY56" fmla="*/ 5518120 h 6223656"/>
              <a:gd name="connsiteX57" fmla="*/ 8970812 w 11658599"/>
              <a:gd name="connsiteY57" fmla="*/ 5548884 h 6223656"/>
              <a:gd name="connsiteX58" fmla="*/ 8966780 w 11658599"/>
              <a:gd name="connsiteY58" fmla="*/ 5555139 h 6223656"/>
              <a:gd name="connsiteX59" fmla="*/ 8935158 w 11658599"/>
              <a:gd name="connsiteY59" fmla="*/ 5520557 h 6223656"/>
              <a:gd name="connsiteX60" fmla="*/ 8926376 w 11658599"/>
              <a:gd name="connsiteY60" fmla="*/ 5504122 h 6223656"/>
              <a:gd name="connsiteX61" fmla="*/ 8920938 w 11658599"/>
              <a:gd name="connsiteY61" fmla="*/ 5490343 h 6223656"/>
              <a:gd name="connsiteX62" fmla="*/ 8925701 w 11658599"/>
              <a:gd name="connsiteY62" fmla="*/ 5488612 h 6223656"/>
              <a:gd name="connsiteX63" fmla="*/ 8934022 w 11658599"/>
              <a:gd name="connsiteY63" fmla="*/ 5494435 h 6223656"/>
              <a:gd name="connsiteX64" fmla="*/ 8919092 w 11658599"/>
              <a:gd name="connsiteY64" fmla="*/ 5447894 h 6223656"/>
              <a:gd name="connsiteX65" fmla="*/ 6883173 w 11658599"/>
              <a:gd name="connsiteY65" fmla="*/ 5422010 h 6223656"/>
              <a:gd name="connsiteX66" fmla="*/ 6902685 w 11658599"/>
              <a:gd name="connsiteY66" fmla="*/ 5442821 h 6223656"/>
              <a:gd name="connsiteX67" fmla="*/ 6884777 w 11658599"/>
              <a:gd name="connsiteY67" fmla="*/ 5439718 h 6223656"/>
              <a:gd name="connsiteX68" fmla="*/ 6881411 w 11658599"/>
              <a:gd name="connsiteY68" fmla="*/ 5431727 h 6223656"/>
              <a:gd name="connsiteX69" fmla="*/ 6883173 w 11658599"/>
              <a:gd name="connsiteY69" fmla="*/ 5422010 h 6223656"/>
              <a:gd name="connsiteX70" fmla="*/ 8568475 w 11658599"/>
              <a:gd name="connsiteY70" fmla="*/ 5399458 h 6223656"/>
              <a:gd name="connsiteX71" fmla="*/ 8575046 w 11658599"/>
              <a:gd name="connsiteY71" fmla="*/ 5414529 h 6223656"/>
              <a:gd name="connsiteX72" fmla="*/ 8578382 w 11658599"/>
              <a:gd name="connsiteY72" fmla="*/ 5429396 h 6223656"/>
              <a:gd name="connsiteX73" fmla="*/ 8552213 w 11658599"/>
              <a:gd name="connsiteY73" fmla="*/ 5446041 h 6223656"/>
              <a:gd name="connsiteX74" fmla="*/ 8519255 w 11658599"/>
              <a:gd name="connsiteY74" fmla="*/ 5454927 h 6223656"/>
              <a:gd name="connsiteX75" fmla="*/ 8524947 w 11658599"/>
              <a:gd name="connsiteY75" fmla="*/ 5437381 h 6223656"/>
              <a:gd name="connsiteX76" fmla="*/ 8530636 w 11658599"/>
              <a:gd name="connsiteY76" fmla="*/ 5419833 h 6223656"/>
              <a:gd name="connsiteX77" fmla="*/ 8552298 w 11658599"/>
              <a:gd name="connsiteY77" fmla="*/ 5423253 h 6223656"/>
              <a:gd name="connsiteX78" fmla="*/ 8560271 w 11658599"/>
              <a:gd name="connsiteY78" fmla="*/ 5408702 h 6223656"/>
              <a:gd name="connsiteX79" fmla="*/ 8560977 w 11658599"/>
              <a:gd name="connsiteY79" fmla="*/ 5400200 h 6223656"/>
              <a:gd name="connsiteX80" fmla="*/ 8568475 w 11658599"/>
              <a:gd name="connsiteY80" fmla="*/ 5399458 h 6223656"/>
              <a:gd name="connsiteX81" fmla="*/ 9082956 w 11658599"/>
              <a:gd name="connsiteY81" fmla="*/ 5394454 h 6223656"/>
              <a:gd name="connsiteX82" fmla="*/ 9093434 w 11658599"/>
              <a:gd name="connsiteY82" fmla="*/ 5400415 h 6223656"/>
              <a:gd name="connsiteX83" fmla="*/ 9091418 w 11658599"/>
              <a:gd name="connsiteY83" fmla="*/ 5403542 h 6223656"/>
              <a:gd name="connsiteX84" fmla="*/ 9089405 w 11658599"/>
              <a:gd name="connsiteY84" fmla="*/ 5406671 h 6223656"/>
              <a:gd name="connsiteX85" fmla="*/ 9076033 w 11658599"/>
              <a:gd name="connsiteY85" fmla="*/ 5396046 h 6223656"/>
              <a:gd name="connsiteX86" fmla="*/ 9082956 w 11658599"/>
              <a:gd name="connsiteY86" fmla="*/ 5394454 h 6223656"/>
              <a:gd name="connsiteX87" fmla="*/ 9041517 w 11658599"/>
              <a:gd name="connsiteY87" fmla="*/ 5393844 h 6223656"/>
              <a:gd name="connsiteX88" fmla="*/ 9045975 w 11658599"/>
              <a:gd name="connsiteY88" fmla="*/ 5397385 h 6223656"/>
              <a:gd name="connsiteX89" fmla="*/ 9046401 w 11658599"/>
              <a:gd name="connsiteY89" fmla="*/ 5407180 h 6223656"/>
              <a:gd name="connsiteX90" fmla="*/ 9041517 w 11658599"/>
              <a:gd name="connsiteY90" fmla="*/ 5393844 h 6223656"/>
              <a:gd name="connsiteX91" fmla="*/ 7572665 w 11658599"/>
              <a:gd name="connsiteY91" fmla="*/ 5375254 h 6223656"/>
              <a:gd name="connsiteX92" fmla="*/ 7570717 w 11658599"/>
              <a:gd name="connsiteY92" fmla="*/ 5384999 h 6223656"/>
              <a:gd name="connsiteX93" fmla="*/ 7565099 w 11658599"/>
              <a:gd name="connsiteY93" fmla="*/ 5388273 h 6223656"/>
              <a:gd name="connsiteX94" fmla="*/ 9087559 w 11658599"/>
              <a:gd name="connsiteY94" fmla="*/ 5364222 h 6223656"/>
              <a:gd name="connsiteX95" fmla="*/ 9118753 w 11658599"/>
              <a:gd name="connsiteY95" fmla="*/ 5389006 h 6223656"/>
              <a:gd name="connsiteX96" fmla="*/ 9118045 w 11658599"/>
              <a:gd name="connsiteY96" fmla="*/ 5372681 h 6223656"/>
              <a:gd name="connsiteX97" fmla="*/ 9131556 w 11658599"/>
              <a:gd name="connsiteY97" fmla="*/ 5386568 h 6223656"/>
              <a:gd name="connsiteX98" fmla="*/ 9132123 w 11658599"/>
              <a:gd name="connsiteY98" fmla="*/ 5399627 h 6223656"/>
              <a:gd name="connsiteX99" fmla="*/ 9097466 w 11658599"/>
              <a:gd name="connsiteY99" fmla="*/ 5394160 h 6223656"/>
              <a:gd name="connsiteX100" fmla="*/ 9088126 w 11658599"/>
              <a:gd name="connsiteY100" fmla="*/ 5377282 h 6223656"/>
              <a:gd name="connsiteX101" fmla="*/ 9134593 w 11658599"/>
              <a:gd name="connsiteY101" fmla="*/ 5357455 h 6223656"/>
              <a:gd name="connsiteX102" fmla="*/ 9147821 w 11658599"/>
              <a:gd name="connsiteY102" fmla="*/ 5364814 h 6223656"/>
              <a:gd name="connsiteX103" fmla="*/ 9146841 w 11658599"/>
              <a:gd name="connsiteY103" fmla="*/ 5379403 h 6223656"/>
              <a:gd name="connsiteX104" fmla="*/ 9135728 w 11658599"/>
              <a:gd name="connsiteY104" fmla="*/ 5383578 h 6223656"/>
              <a:gd name="connsiteX105" fmla="*/ 7589666 w 11658599"/>
              <a:gd name="connsiteY105" fmla="*/ 5353604 h 6223656"/>
              <a:gd name="connsiteX106" fmla="*/ 7589916 w 11658599"/>
              <a:gd name="connsiteY106" fmla="*/ 5356511 h 6223656"/>
              <a:gd name="connsiteX107" fmla="*/ 7576250 w 11658599"/>
              <a:gd name="connsiteY107" fmla="*/ 5369085 h 6223656"/>
              <a:gd name="connsiteX108" fmla="*/ 7577863 w 11658599"/>
              <a:gd name="connsiteY108" fmla="*/ 5366309 h 6223656"/>
              <a:gd name="connsiteX109" fmla="*/ 7440141 w 11658599"/>
              <a:gd name="connsiteY109" fmla="*/ 5344193 h 6223656"/>
              <a:gd name="connsiteX110" fmla="*/ 7460963 w 11658599"/>
              <a:gd name="connsiteY110" fmla="*/ 5360002 h 6223656"/>
              <a:gd name="connsiteX111" fmla="*/ 7457125 w 11658599"/>
              <a:gd name="connsiteY111" fmla="*/ 5368707 h 6223656"/>
              <a:gd name="connsiteX112" fmla="*/ 7445969 w 11658599"/>
              <a:gd name="connsiteY112" fmla="*/ 5369605 h 6223656"/>
              <a:gd name="connsiteX113" fmla="*/ 7440488 w 11658599"/>
              <a:gd name="connsiteY113" fmla="*/ 5357762 h 6223656"/>
              <a:gd name="connsiteX114" fmla="*/ 7440141 w 11658599"/>
              <a:gd name="connsiteY114" fmla="*/ 5344193 h 6223656"/>
              <a:gd name="connsiteX115" fmla="*/ 7037319 w 11658599"/>
              <a:gd name="connsiteY115" fmla="*/ 5333669 h 6223656"/>
              <a:gd name="connsiteX116" fmla="*/ 7051552 w 11658599"/>
              <a:gd name="connsiteY116" fmla="*/ 5344850 h 6223656"/>
              <a:gd name="connsiteX117" fmla="*/ 7055522 w 11658599"/>
              <a:gd name="connsiteY117" fmla="*/ 5359484 h 6223656"/>
              <a:gd name="connsiteX118" fmla="*/ 7044457 w 11658599"/>
              <a:gd name="connsiteY118" fmla="*/ 5354082 h 6223656"/>
              <a:gd name="connsiteX119" fmla="*/ 7036248 w 11658599"/>
              <a:gd name="connsiteY119" fmla="*/ 5343725 h 6223656"/>
              <a:gd name="connsiteX120" fmla="*/ 7037319 w 11658599"/>
              <a:gd name="connsiteY120" fmla="*/ 5333669 h 6223656"/>
              <a:gd name="connsiteX121" fmla="*/ 9322589 w 11658599"/>
              <a:gd name="connsiteY121" fmla="*/ 5327129 h 6223656"/>
              <a:gd name="connsiteX122" fmla="*/ 9327047 w 11658599"/>
              <a:gd name="connsiteY122" fmla="*/ 5330670 h 6223656"/>
              <a:gd name="connsiteX123" fmla="*/ 9318843 w 11658599"/>
              <a:gd name="connsiteY123" fmla="*/ 5339914 h 6223656"/>
              <a:gd name="connsiteX124" fmla="*/ 9319044 w 11658599"/>
              <a:gd name="connsiteY124" fmla="*/ 5332193 h 6223656"/>
              <a:gd name="connsiteX125" fmla="*/ 9322589 w 11658599"/>
              <a:gd name="connsiteY125" fmla="*/ 5327129 h 6223656"/>
              <a:gd name="connsiteX126" fmla="*/ 9180066 w 11658599"/>
              <a:gd name="connsiteY126" fmla="*/ 5314771 h 6223656"/>
              <a:gd name="connsiteX127" fmla="*/ 9197892 w 11658599"/>
              <a:gd name="connsiteY127" fmla="*/ 5328935 h 6223656"/>
              <a:gd name="connsiteX128" fmla="*/ 9186410 w 11658599"/>
              <a:gd name="connsiteY128" fmla="*/ 5349367 h 6223656"/>
              <a:gd name="connsiteX129" fmla="*/ 9164795 w 11658599"/>
              <a:gd name="connsiteY129" fmla="*/ 5359384 h 6223656"/>
              <a:gd name="connsiteX130" fmla="*/ 9164505 w 11658599"/>
              <a:gd name="connsiteY130" fmla="*/ 5365064 h 6223656"/>
              <a:gd name="connsiteX131" fmla="*/ 9160765 w 11658599"/>
              <a:gd name="connsiteY131" fmla="*/ 5365640 h 6223656"/>
              <a:gd name="connsiteX132" fmla="*/ 9151894 w 11658599"/>
              <a:gd name="connsiteY132" fmla="*/ 5347164 h 6223656"/>
              <a:gd name="connsiteX133" fmla="*/ 9146260 w 11658599"/>
              <a:gd name="connsiteY133" fmla="*/ 5328895 h 6223656"/>
              <a:gd name="connsiteX134" fmla="*/ 9166824 w 11658599"/>
              <a:gd name="connsiteY134" fmla="*/ 5331835 h 6223656"/>
              <a:gd name="connsiteX135" fmla="*/ 9180066 w 11658599"/>
              <a:gd name="connsiteY135" fmla="*/ 5314771 h 6223656"/>
              <a:gd name="connsiteX136" fmla="*/ 6345367 w 11658599"/>
              <a:gd name="connsiteY136" fmla="*/ 5283516 h 6223656"/>
              <a:gd name="connsiteX137" fmla="*/ 6366189 w 11658599"/>
              <a:gd name="connsiteY137" fmla="*/ 5299324 h 6223656"/>
              <a:gd name="connsiteX138" fmla="*/ 6352505 w 11658599"/>
              <a:gd name="connsiteY138" fmla="*/ 5303925 h 6223656"/>
              <a:gd name="connsiteX139" fmla="*/ 6346372 w 11658599"/>
              <a:gd name="connsiteY139" fmla="*/ 5294584 h 6223656"/>
              <a:gd name="connsiteX140" fmla="*/ 6345367 w 11658599"/>
              <a:gd name="connsiteY140" fmla="*/ 5283516 h 6223656"/>
              <a:gd name="connsiteX141" fmla="*/ 7878907 w 11658599"/>
              <a:gd name="connsiteY141" fmla="*/ 5274022 h 6223656"/>
              <a:gd name="connsiteX142" fmla="*/ 7896875 w 11658599"/>
              <a:gd name="connsiteY142" fmla="*/ 5291450 h 6223656"/>
              <a:gd name="connsiteX143" fmla="*/ 7888246 w 11658599"/>
              <a:gd name="connsiteY143" fmla="*/ 5290898 h 6223656"/>
              <a:gd name="connsiteX144" fmla="*/ 7881960 w 11658599"/>
              <a:gd name="connsiteY144" fmla="*/ 5282357 h 6223656"/>
              <a:gd name="connsiteX145" fmla="*/ 7878907 w 11658599"/>
              <a:gd name="connsiteY145" fmla="*/ 5274022 h 6223656"/>
              <a:gd name="connsiteX146" fmla="*/ 7895596 w 11658599"/>
              <a:gd name="connsiteY146" fmla="*/ 5262061 h 6223656"/>
              <a:gd name="connsiteX147" fmla="*/ 7909393 w 11658599"/>
              <a:gd name="connsiteY147" fmla="*/ 5282481 h 6223656"/>
              <a:gd name="connsiteX148" fmla="*/ 7904937 w 11658599"/>
              <a:gd name="connsiteY148" fmla="*/ 5278940 h 6223656"/>
              <a:gd name="connsiteX149" fmla="*/ 7896978 w 11658599"/>
              <a:gd name="connsiteY149" fmla="*/ 5269069 h 6223656"/>
              <a:gd name="connsiteX150" fmla="*/ 7895596 w 11658599"/>
              <a:gd name="connsiteY150" fmla="*/ 5262061 h 6223656"/>
              <a:gd name="connsiteX151" fmla="*/ 6377968 w 11658599"/>
              <a:gd name="connsiteY151" fmla="*/ 5254301 h 6223656"/>
              <a:gd name="connsiteX152" fmla="*/ 6390641 w 11658599"/>
              <a:gd name="connsiteY152" fmla="*/ 5277415 h 6223656"/>
              <a:gd name="connsiteX153" fmla="*/ 6385108 w 11658599"/>
              <a:gd name="connsiteY153" fmla="*/ 5274712 h 6223656"/>
              <a:gd name="connsiteX154" fmla="*/ 6376899 w 11658599"/>
              <a:gd name="connsiteY154" fmla="*/ 5264355 h 6223656"/>
              <a:gd name="connsiteX155" fmla="*/ 6377968 w 11658599"/>
              <a:gd name="connsiteY155" fmla="*/ 5254301 h 6223656"/>
              <a:gd name="connsiteX156" fmla="*/ 9323212 w 11658599"/>
              <a:gd name="connsiteY156" fmla="*/ 5242506 h 6223656"/>
              <a:gd name="connsiteX157" fmla="*/ 9335706 w 11658599"/>
              <a:gd name="connsiteY157" fmla="*/ 5245339 h 6223656"/>
              <a:gd name="connsiteX158" fmla="*/ 9345496 w 11658599"/>
              <a:gd name="connsiteY158" fmla="*/ 5260211 h 6223656"/>
              <a:gd name="connsiteX159" fmla="*/ 9371383 w 11658599"/>
              <a:gd name="connsiteY159" fmla="*/ 5261864 h 6223656"/>
              <a:gd name="connsiteX160" fmla="*/ 9376692 w 11658599"/>
              <a:gd name="connsiteY160" fmla="*/ 5284996 h 6223656"/>
              <a:gd name="connsiteX161" fmla="*/ 9373512 w 11658599"/>
              <a:gd name="connsiteY161" fmla="*/ 5310842 h 6223656"/>
              <a:gd name="connsiteX162" fmla="*/ 9355687 w 11658599"/>
              <a:gd name="connsiteY162" fmla="*/ 5296680 h 6223656"/>
              <a:gd name="connsiteX163" fmla="*/ 9417849 w 11658599"/>
              <a:gd name="connsiteY163" fmla="*/ 5242035 h 6223656"/>
              <a:gd name="connsiteX164" fmla="*/ 9410072 w 11658599"/>
              <a:gd name="connsiteY164" fmla="*/ 5261077 h 6223656"/>
              <a:gd name="connsiteX165" fmla="*/ 9396703 w 11658599"/>
              <a:gd name="connsiteY165" fmla="*/ 5250454 h 6223656"/>
              <a:gd name="connsiteX166" fmla="*/ 9293011 w 11658599"/>
              <a:gd name="connsiteY166" fmla="*/ 5240577 h 6223656"/>
              <a:gd name="connsiteX167" fmla="*/ 9319749 w 11658599"/>
              <a:gd name="connsiteY167" fmla="*/ 5261822 h 6223656"/>
              <a:gd name="connsiteX168" fmla="*/ 9303350 w 11658599"/>
              <a:gd name="connsiteY168" fmla="*/ 5268102 h 6223656"/>
              <a:gd name="connsiteX169" fmla="*/ 9290398 w 11658599"/>
              <a:gd name="connsiteY169" fmla="*/ 5279485 h 6223656"/>
              <a:gd name="connsiteX170" fmla="*/ 9283860 w 11658599"/>
              <a:gd name="connsiteY170" fmla="*/ 5302268 h 6223656"/>
              <a:gd name="connsiteX171" fmla="*/ 9270530 w 11658599"/>
              <a:gd name="connsiteY171" fmla="*/ 5317291 h 6223656"/>
              <a:gd name="connsiteX172" fmla="*/ 9243934 w 11658599"/>
              <a:gd name="connsiteY172" fmla="*/ 5299313 h 6223656"/>
              <a:gd name="connsiteX173" fmla="*/ 9235975 w 11658599"/>
              <a:gd name="connsiteY173" fmla="*/ 5289443 h 6223656"/>
              <a:gd name="connsiteX174" fmla="*/ 9234594 w 11658599"/>
              <a:gd name="connsiteY174" fmla="*/ 5282435 h 6223656"/>
              <a:gd name="connsiteX175" fmla="*/ 9260197 w 11658599"/>
              <a:gd name="connsiteY175" fmla="*/ 5277557 h 6223656"/>
              <a:gd name="connsiteX176" fmla="*/ 9276603 w 11658599"/>
              <a:gd name="connsiteY176" fmla="*/ 5259067 h 6223656"/>
              <a:gd name="connsiteX177" fmla="*/ 9293011 w 11658599"/>
              <a:gd name="connsiteY177" fmla="*/ 5240577 h 6223656"/>
              <a:gd name="connsiteX178" fmla="*/ 7587119 w 11658599"/>
              <a:gd name="connsiteY178" fmla="*/ 5238162 h 6223656"/>
              <a:gd name="connsiteX179" fmla="*/ 7610587 w 11658599"/>
              <a:gd name="connsiteY179" fmla="*/ 5241247 h 6223656"/>
              <a:gd name="connsiteX180" fmla="*/ 7593125 w 11658599"/>
              <a:gd name="connsiteY180" fmla="*/ 5272212 h 6223656"/>
              <a:gd name="connsiteX181" fmla="*/ 7575663 w 11658599"/>
              <a:gd name="connsiteY181" fmla="*/ 5303177 h 6223656"/>
              <a:gd name="connsiteX182" fmla="*/ 7532228 w 11658599"/>
              <a:gd name="connsiteY182" fmla="*/ 5305238 h 6223656"/>
              <a:gd name="connsiteX183" fmla="*/ 7504629 w 11658599"/>
              <a:gd name="connsiteY183" fmla="*/ 5336192 h 6223656"/>
              <a:gd name="connsiteX184" fmla="*/ 7505345 w 11658599"/>
              <a:gd name="connsiteY184" fmla="*/ 5285765 h 6223656"/>
              <a:gd name="connsiteX185" fmla="*/ 7531112 w 11658599"/>
              <a:gd name="connsiteY185" fmla="*/ 5285654 h 6223656"/>
              <a:gd name="connsiteX186" fmla="*/ 7559065 w 11658599"/>
              <a:gd name="connsiteY186" fmla="*/ 5295072 h 6223656"/>
              <a:gd name="connsiteX187" fmla="*/ 7572757 w 11658599"/>
              <a:gd name="connsiteY187" fmla="*/ 5251687 h 6223656"/>
              <a:gd name="connsiteX188" fmla="*/ 7587119 w 11658599"/>
              <a:gd name="connsiteY188" fmla="*/ 5238162 h 6223656"/>
              <a:gd name="connsiteX189" fmla="*/ 8195062 w 11658599"/>
              <a:gd name="connsiteY189" fmla="*/ 5222570 h 6223656"/>
              <a:gd name="connsiteX190" fmla="*/ 8214024 w 11658599"/>
              <a:gd name="connsiteY190" fmla="*/ 5262856 h 6223656"/>
              <a:gd name="connsiteX191" fmla="*/ 8201715 w 11658599"/>
              <a:gd name="connsiteY191" fmla="*/ 5251894 h 6223656"/>
              <a:gd name="connsiteX192" fmla="*/ 8195771 w 11658599"/>
              <a:gd name="connsiteY192" fmla="*/ 5238897 h 6223656"/>
              <a:gd name="connsiteX193" fmla="*/ 8229295 w 11658599"/>
              <a:gd name="connsiteY193" fmla="*/ 5218244 h 6223656"/>
              <a:gd name="connsiteX194" fmla="*/ 8233681 w 11658599"/>
              <a:gd name="connsiteY194" fmla="*/ 5220152 h 6223656"/>
              <a:gd name="connsiteX195" fmla="*/ 8238066 w 11658599"/>
              <a:gd name="connsiteY195" fmla="*/ 5222061 h 6223656"/>
              <a:gd name="connsiteX196" fmla="*/ 8247263 w 11658599"/>
              <a:gd name="connsiteY196" fmla="*/ 5235672 h 6223656"/>
              <a:gd name="connsiteX197" fmla="*/ 8246415 w 11658599"/>
              <a:gd name="connsiteY197" fmla="*/ 5240910 h 6223656"/>
              <a:gd name="connsiteX198" fmla="*/ 8238776 w 11658599"/>
              <a:gd name="connsiteY198" fmla="*/ 5238387 h 6223656"/>
              <a:gd name="connsiteX199" fmla="*/ 8232418 w 11658599"/>
              <a:gd name="connsiteY199" fmla="*/ 5228213 h 6223656"/>
              <a:gd name="connsiteX200" fmla="*/ 8229295 w 11658599"/>
              <a:gd name="connsiteY200" fmla="*/ 5218244 h 6223656"/>
              <a:gd name="connsiteX201" fmla="*/ 9323837 w 11658599"/>
              <a:gd name="connsiteY201" fmla="*/ 5157884 h 6223656"/>
              <a:gd name="connsiteX202" fmla="*/ 9346261 w 11658599"/>
              <a:gd name="connsiteY202" fmla="*/ 5178854 h 6223656"/>
              <a:gd name="connsiteX203" fmla="*/ 9335446 w 11658599"/>
              <a:gd name="connsiteY203" fmla="*/ 5227005 h 6223656"/>
              <a:gd name="connsiteX204" fmla="*/ 9324622 w 11658599"/>
              <a:gd name="connsiteY204" fmla="*/ 5200673 h 6223656"/>
              <a:gd name="connsiteX205" fmla="*/ 9320374 w 11658599"/>
              <a:gd name="connsiteY205" fmla="*/ 5177200 h 6223656"/>
              <a:gd name="connsiteX206" fmla="*/ 9319664 w 11658599"/>
              <a:gd name="connsiteY206" fmla="*/ 5160874 h 6223656"/>
              <a:gd name="connsiteX207" fmla="*/ 9321749 w 11658599"/>
              <a:gd name="connsiteY207" fmla="*/ 5159378 h 6223656"/>
              <a:gd name="connsiteX208" fmla="*/ 9323837 w 11658599"/>
              <a:gd name="connsiteY208" fmla="*/ 5157884 h 6223656"/>
              <a:gd name="connsiteX209" fmla="*/ 7265034 w 11658599"/>
              <a:gd name="connsiteY209" fmla="*/ 5156432 h 6223656"/>
              <a:gd name="connsiteX210" fmla="*/ 7287963 w 11658599"/>
              <a:gd name="connsiteY210" fmla="*/ 5162691 h 6223656"/>
              <a:gd name="connsiteX211" fmla="*/ 7266130 w 11658599"/>
              <a:gd name="connsiteY211" fmla="*/ 5174597 h 6223656"/>
              <a:gd name="connsiteX212" fmla="*/ 7266061 w 11658599"/>
              <a:gd name="connsiteY212" fmla="*/ 5195719 h 6223656"/>
              <a:gd name="connsiteX213" fmla="*/ 7280406 w 11658599"/>
              <a:gd name="connsiteY213" fmla="*/ 5215420 h 6223656"/>
              <a:gd name="connsiteX214" fmla="*/ 7240667 w 11658599"/>
              <a:gd name="connsiteY214" fmla="*/ 5224222 h 6223656"/>
              <a:gd name="connsiteX215" fmla="*/ 7214512 w 11658599"/>
              <a:gd name="connsiteY215" fmla="*/ 5207925 h 6223656"/>
              <a:gd name="connsiteX216" fmla="*/ 7193490 w 11658599"/>
              <a:gd name="connsiteY216" fmla="*/ 5189902 h 6223656"/>
              <a:gd name="connsiteX217" fmla="*/ 7208466 w 11658599"/>
              <a:gd name="connsiteY217" fmla="*/ 5192279 h 6223656"/>
              <a:gd name="connsiteX218" fmla="*/ 7222462 w 11658599"/>
              <a:gd name="connsiteY218" fmla="*/ 5198409 h 6223656"/>
              <a:gd name="connsiteX219" fmla="*/ 7223770 w 11658599"/>
              <a:gd name="connsiteY219" fmla="*/ 5193404 h 6223656"/>
              <a:gd name="connsiteX220" fmla="*/ 7246362 w 11658599"/>
              <a:gd name="connsiteY220" fmla="*/ 5160715 h 6223656"/>
              <a:gd name="connsiteX221" fmla="*/ 7265034 w 11658599"/>
              <a:gd name="connsiteY221" fmla="*/ 5156432 h 6223656"/>
              <a:gd name="connsiteX222" fmla="*/ 8286435 w 11658599"/>
              <a:gd name="connsiteY222" fmla="*/ 5146999 h 6223656"/>
              <a:gd name="connsiteX223" fmla="*/ 8318908 w 11658599"/>
              <a:gd name="connsiteY223" fmla="*/ 5201173 h 6223656"/>
              <a:gd name="connsiteX224" fmla="*/ 8289132 w 11658599"/>
              <a:gd name="connsiteY224" fmla="*/ 5209040 h 6223656"/>
              <a:gd name="connsiteX225" fmla="*/ 8267590 w 11658599"/>
              <a:gd name="connsiteY225" fmla="*/ 5183650 h 6223656"/>
              <a:gd name="connsiteX226" fmla="*/ 8252627 w 11658599"/>
              <a:gd name="connsiteY226" fmla="*/ 5161121 h 6223656"/>
              <a:gd name="connsiteX227" fmla="*/ 8261417 w 11658599"/>
              <a:gd name="connsiteY227" fmla="*/ 5165347 h 6223656"/>
              <a:gd name="connsiteX228" fmla="*/ 8270313 w 11658599"/>
              <a:gd name="connsiteY228" fmla="*/ 5172021 h 6223656"/>
              <a:gd name="connsiteX229" fmla="*/ 9353187 w 11658599"/>
              <a:gd name="connsiteY229" fmla="*/ 5140221 h 6223656"/>
              <a:gd name="connsiteX230" fmla="*/ 9370730 w 11658599"/>
              <a:gd name="connsiteY230" fmla="*/ 5147853 h 6223656"/>
              <a:gd name="connsiteX231" fmla="*/ 9371014 w 11658599"/>
              <a:gd name="connsiteY231" fmla="*/ 5154385 h 6223656"/>
              <a:gd name="connsiteX232" fmla="*/ 9358353 w 11658599"/>
              <a:gd name="connsiteY232" fmla="*/ 5160087 h 6223656"/>
              <a:gd name="connsiteX233" fmla="*/ 9336355 w 11658599"/>
              <a:gd name="connsiteY233" fmla="*/ 5148915 h 6223656"/>
              <a:gd name="connsiteX234" fmla="*/ 5559604 w 11658599"/>
              <a:gd name="connsiteY234" fmla="*/ 5108224 h 6223656"/>
              <a:gd name="connsiteX235" fmla="*/ 5580043 w 11658599"/>
              <a:gd name="connsiteY235" fmla="*/ 5129972 h 6223656"/>
              <a:gd name="connsiteX236" fmla="*/ 5561595 w 11658599"/>
              <a:gd name="connsiteY236" fmla="*/ 5126438 h 6223656"/>
              <a:gd name="connsiteX237" fmla="*/ 5557984 w 11658599"/>
              <a:gd name="connsiteY237" fmla="*/ 5118167 h 6223656"/>
              <a:gd name="connsiteX238" fmla="*/ 5559604 w 11658599"/>
              <a:gd name="connsiteY238" fmla="*/ 5108224 h 6223656"/>
              <a:gd name="connsiteX239" fmla="*/ 8343859 w 11658599"/>
              <a:gd name="connsiteY239" fmla="*/ 5082287 h 6223656"/>
              <a:gd name="connsiteX240" fmla="*/ 8375906 w 11658599"/>
              <a:gd name="connsiteY240" fmla="*/ 5126664 h 6223656"/>
              <a:gd name="connsiteX241" fmla="*/ 8352019 w 11658599"/>
              <a:gd name="connsiteY241" fmla="*/ 5146303 h 6223656"/>
              <a:gd name="connsiteX242" fmla="*/ 8335032 w 11658599"/>
              <a:gd name="connsiteY242" fmla="*/ 5176154 h 6223656"/>
              <a:gd name="connsiteX243" fmla="*/ 8311908 w 11658599"/>
              <a:gd name="connsiteY243" fmla="*/ 5151476 h 6223656"/>
              <a:gd name="connsiteX244" fmla="*/ 8298384 w 11658599"/>
              <a:gd name="connsiteY244" fmla="*/ 5124968 h 6223656"/>
              <a:gd name="connsiteX245" fmla="*/ 8343859 w 11658599"/>
              <a:gd name="connsiteY245" fmla="*/ 5082287 h 6223656"/>
              <a:gd name="connsiteX246" fmla="*/ 7797976 w 11658599"/>
              <a:gd name="connsiteY246" fmla="*/ 5064914 h 6223656"/>
              <a:gd name="connsiteX247" fmla="*/ 7788837 w 11658599"/>
              <a:gd name="connsiteY247" fmla="*/ 5082664 h 6223656"/>
              <a:gd name="connsiteX248" fmla="*/ 7794005 w 11658599"/>
              <a:gd name="connsiteY248" fmla="*/ 5102533 h 6223656"/>
              <a:gd name="connsiteX249" fmla="*/ 7793310 w 11658599"/>
              <a:gd name="connsiteY249" fmla="*/ 5104803 h 6223656"/>
              <a:gd name="connsiteX250" fmla="*/ 7779130 w 11658599"/>
              <a:gd name="connsiteY250" fmla="*/ 5097879 h 6223656"/>
              <a:gd name="connsiteX251" fmla="*/ 7765306 w 11658599"/>
              <a:gd name="connsiteY251" fmla="*/ 5119729 h 6223656"/>
              <a:gd name="connsiteX252" fmla="*/ 7756309 w 11658599"/>
              <a:gd name="connsiteY252" fmla="*/ 5126175 h 6223656"/>
              <a:gd name="connsiteX253" fmla="*/ 7748088 w 11658599"/>
              <a:gd name="connsiteY253" fmla="*/ 5135011 h 6223656"/>
              <a:gd name="connsiteX254" fmla="*/ 7742286 w 11658599"/>
              <a:gd name="connsiteY254" fmla="*/ 5137643 h 6223656"/>
              <a:gd name="connsiteX255" fmla="*/ 7740548 w 11658599"/>
              <a:gd name="connsiteY255" fmla="*/ 5148860 h 6223656"/>
              <a:gd name="connsiteX256" fmla="*/ 7728766 w 11658599"/>
              <a:gd name="connsiteY256" fmla="*/ 5158633 h 6223656"/>
              <a:gd name="connsiteX257" fmla="*/ 7723211 w 11658599"/>
              <a:gd name="connsiteY257" fmla="*/ 5156623 h 6223656"/>
              <a:gd name="connsiteX258" fmla="*/ 7721553 w 11658599"/>
              <a:gd name="connsiteY258" fmla="*/ 5164616 h 6223656"/>
              <a:gd name="connsiteX259" fmla="*/ 7717005 w 11658599"/>
              <a:gd name="connsiteY259" fmla="*/ 5168388 h 6223656"/>
              <a:gd name="connsiteX260" fmla="*/ 7639263 w 11658599"/>
              <a:gd name="connsiteY260" fmla="*/ 5227041 h 6223656"/>
              <a:gd name="connsiteX261" fmla="*/ 7636607 w 11658599"/>
              <a:gd name="connsiteY261" fmla="*/ 5234206 h 6223656"/>
              <a:gd name="connsiteX262" fmla="*/ 7629803 w 11658599"/>
              <a:gd name="connsiteY262" fmla="*/ 5239345 h 6223656"/>
              <a:gd name="connsiteX263" fmla="*/ 7626250 w 11658599"/>
              <a:gd name="connsiteY263" fmla="*/ 5217161 h 6223656"/>
              <a:gd name="connsiteX264" fmla="*/ 7623676 w 11658599"/>
              <a:gd name="connsiteY264" fmla="*/ 5191220 h 6223656"/>
              <a:gd name="connsiteX265" fmla="*/ 7665380 w 11658599"/>
              <a:gd name="connsiteY265" fmla="*/ 5174913 h 6223656"/>
              <a:gd name="connsiteX266" fmla="*/ 7694413 w 11658599"/>
              <a:gd name="connsiteY266" fmla="*/ 5135495 h 6223656"/>
              <a:gd name="connsiteX267" fmla="*/ 7752963 w 11658599"/>
              <a:gd name="connsiteY267" fmla="*/ 5093564 h 6223656"/>
              <a:gd name="connsiteX268" fmla="*/ 9422986 w 11658599"/>
              <a:gd name="connsiteY268" fmla="*/ 5063272 h 6223656"/>
              <a:gd name="connsiteX269" fmla="*/ 9454608 w 11658599"/>
              <a:gd name="connsiteY269" fmla="*/ 5097853 h 6223656"/>
              <a:gd name="connsiteX270" fmla="*/ 9433744 w 11658599"/>
              <a:gd name="connsiteY270" fmla="*/ 5112802 h 6223656"/>
              <a:gd name="connsiteX271" fmla="*/ 9421652 w 11658599"/>
              <a:gd name="connsiteY271" fmla="*/ 5131566 h 6223656"/>
              <a:gd name="connsiteX272" fmla="*/ 9425661 w 11658599"/>
              <a:gd name="connsiteY272" fmla="*/ 5100075 h 6223656"/>
              <a:gd name="connsiteX273" fmla="*/ 9422986 w 11658599"/>
              <a:gd name="connsiteY273" fmla="*/ 5063272 h 6223656"/>
              <a:gd name="connsiteX274" fmla="*/ 6289876 w 11658599"/>
              <a:gd name="connsiteY274" fmla="*/ 5045037 h 6223656"/>
              <a:gd name="connsiteX275" fmla="*/ 6288973 w 11658599"/>
              <a:gd name="connsiteY275" fmla="*/ 5069802 h 6223656"/>
              <a:gd name="connsiteX276" fmla="*/ 6278568 w 11658599"/>
              <a:gd name="connsiteY276" fmla="*/ 5088698 h 6223656"/>
              <a:gd name="connsiteX277" fmla="*/ 6257680 w 11658599"/>
              <a:gd name="connsiteY277" fmla="*/ 5094013 h 6223656"/>
              <a:gd name="connsiteX278" fmla="*/ 6252344 w 11658599"/>
              <a:gd name="connsiteY278" fmla="*/ 5098795 h 6223656"/>
              <a:gd name="connsiteX279" fmla="*/ 6271827 w 11658599"/>
              <a:gd name="connsiteY279" fmla="*/ 5064520 h 6223656"/>
              <a:gd name="connsiteX280" fmla="*/ 7400466 w 11658599"/>
              <a:gd name="connsiteY280" fmla="*/ 5042735 h 6223656"/>
              <a:gd name="connsiteX281" fmla="*/ 7403982 w 11658599"/>
              <a:gd name="connsiteY281" fmla="*/ 5062082 h 6223656"/>
              <a:gd name="connsiteX282" fmla="*/ 7402369 w 11658599"/>
              <a:gd name="connsiteY282" fmla="*/ 5083156 h 6223656"/>
              <a:gd name="connsiteX283" fmla="*/ 7352244 w 11658599"/>
              <a:gd name="connsiteY283" fmla="*/ 5125676 h 6223656"/>
              <a:gd name="connsiteX284" fmla="*/ 7294805 w 11658599"/>
              <a:gd name="connsiteY284" fmla="*/ 5160391 h 6223656"/>
              <a:gd name="connsiteX285" fmla="*/ 7312267 w 11658599"/>
              <a:gd name="connsiteY285" fmla="*/ 5129426 h 6223656"/>
              <a:gd name="connsiteX286" fmla="*/ 7329727 w 11658599"/>
              <a:gd name="connsiteY286" fmla="*/ 5098459 h 6223656"/>
              <a:gd name="connsiteX287" fmla="*/ 7363117 w 11658599"/>
              <a:gd name="connsiteY287" fmla="*/ 5090083 h 6223656"/>
              <a:gd name="connsiteX288" fmla="*/ 7382855 w 11658599"/>
              <a:gd name="connsiteY288" fmla="*/ 5062343 h 6223656"/>
              <a:gd name="connsiteX289" fmla="*/ 7388002 w 11658599"/>
              <a:gd name="connsiteY289" fmla="*/ 5048637 h 6223656"/>
              <a:gd name="connsiteX290" fmla="*/ 7400466 w 11658599"/>
              <a:gd name="connsiteY290" fmla="*/ 5042735 h 6223656"/>
              <a:gd name="connsiteX291" fmla="*/ 6129985 w 11658599"/>
              <a:gd name="connsiteY291" fmla="*/ 5039137 h 6223656"/>
              <a:gd name="connsiteX292" fmla="*/ 6151672 w 11658599"/>
              <a:gd name="connsiteY292" fmla="*/ 5055774 h 6223656"/>
              <a:gd name="connsiteX293" fmla="*/ 6147901 w 11658599"/>
              <a:gd name="connsiteY293" fmla="*/ 5064638 h 6223656"/>
              <a:gd name="connsiteX294" fmla="*/ 6136463 w 11658599"/>
              <a:gd name="connsiteY294" fmla="*/ 5065343 h 6223656"/>
              <a:gd name="connsiteX295" fmla="*/ 6130605 w 11658599"/>
              <a:gd name="connsiteY295" fmla="*/ 5053077 h 6223656"/>
              <a:gd name="connsiteX296" fmla="*/ 6129985 w 11658599"/>
              <a:gd name="connsiteY296" fmla="*/ 5039137 h 6223656"/>
              <a:gd name="connsiteX297" fmla="*/ 8423563 w 11658599"/>
              <a:gd name="connsiteY297" fmla="*/ 5035274 h 6223656"/>
              <a:gd name="connsiteX298" fmla="*/ 8433187 w 11658599"/>
              <a:gd name="connsiteY298" fmla="*/ 5058684 h 6223656"/>
              <a:gd name="connsiteX299" fmla="*/ 8429227 w 11658599"/>
              <a:gd name="connsiteY299" fmla="*/ 5066571 h 6223656"/>
              <a:gd name="connsiteX300" fmla="*/ 8411472 w 11658599"/>
              <a:gd name="connsiteY300" fmla="*/ 5054041 h 6223656"/>
              <a:gd name="connsiteX301" fmla="*/ 8402558 w 11658599"/>
              <a:gd name="connsiteY301" fmla="*/ 5046958 h 6223656"/>
              <a:gd name="connsiteX302" fmla="*/ 8402132 w 11658599"/>
              <a:gd name="connsiteY302" fmla="*/ 5037163 h 6223656"/>
              <a:gd name="connsiteX303" fmla="*/ 8470314 w 11658599"/>
              <a:gd name="connsiteY303" fmla="*/ 5021979 h 6223656"/>
              <a:gd name="connsiteX304" fmla="*/ 8470455 w 11658599"/>
              <a:gd name="connsiteY304" fmla="*/ 5025244 h 6223656"/>
              <a:gd name="connsiteX305" fmla="*/ 8461969 w 11658599"/>
              <a:gd name="connsiteY305" fmla="*/ 5027958 h 6223656"/>
              <a:gd name="connsiteX306" fmla="*/ 5716165 w 11658599"/>
              <a:gd name="connsiteY306" fmla="*/ 5020510 h 6223656"/>
              <a:gd name="connsiteX307" fmla="*/ 5730996 w 11658599"/>
              <a:gd name="connsiteY307" fmla="*/ 5032267 h 6223656"/>
              <a:gd name="connsiteX308" fmla="*/ 5735357 w 11658599"/>
              <a:gd name="connsiteY308" fmla="*/ 5047370 h 6223656"/>
              <a:gd name="connsiteX309" fmla="*/ 5723891 w 11658599"/>
              <a:gd name="connsiteY309" fmla="*/ 5041608 h 6223656"/>
              <a:gd name="connsiteX310" fmla="*/ 5715260 w 11658599"/>
              <a:gd name="connsiteY310" fmla="*/ 5030814 h 6223656"/>
              <a:gd name="connsiteX311" fmla="*/ 5716165 w 11658599"/>
              <a:gd name="connsiteY311" fmla="*/ 5020510 h 6223656"/>
              <a:gd name="connsiteX312" fmla="*/ 7855895 w 11658599"/>
              <a:gd name="connsiteY312" fmla="*/ 5004531 h 6223656"/>
              <a:gd name="connsiteX313" fmla="*/ 7854607 w 11658599"/>
              <a:gd name="connsiteY313" fmla="*/ 5011972 h 6223656"/>
              <a:gd name="connsiteX314" fmla="*/ 7844698 w 11658599"/>
              <a:gd name="connsiteY314" fmla="*/ 5016437 h 6223656"/>
              <a:gd name="connsiteX315" fmla="*/ 7847951 w 11658599"/>
              <a:gd name="connsiteY315" fmla="*/ 5013715 h 6223656"/>
              <a:gd name="connsiteX316" fmla="*/ 6880444 w 11658599"/>
              <a:gd name="connsiteY316" fmla="*/ 5003191 h 6223656"/>
              <a:gd name="connsiteX317" fmla="*/ 6892104 w 11658599"/>
              <a:gd name="connsiteY317" fmla="*/ 5054019 h 6223656"/>
              <a:gd name="connsiteX318" fmla="*/ 6877380 w 11658599"/>
              <a:gd name="connsiteY318" fmla="*/ 5044712 h 6223656"/>
              <a:gd name="connsiteX319" fmla="*/ 6873899 w 11658599"/>
              <a:gd name="connsiteY319" fmla="*/ 5028205 h 6223656"/>
              <a:gd name="connsiteX320" fmla="*/ 9626536 w 11658599"/>
              <a:gd name="connsiteY320" fmla="*/ 4994862 h 6223656"/>
              <a:gd name="connsiteX321" fmla="*/ 9640333 w 11658599"/>
              <a:gd name="connsiteY321" fmla="*/ 5015282 h 6223656"/>
              <a:gd name="connsiteX322" fmla="*/ 9635471 w 11658599"/>
              <a:gd name="connsiteY322" fmla="*/ 5027181 h 6223656"/>
              <a:gd name="connsiteX323" fmla="*/ 9623927 w 11658599"/>
              <a:gd name="connsiteY323" fmla="*/ 5033772 h 6223656"/>
              <a:gd name="connsiteX324" fmla="*/ 9619044 w 11658599"/>
              <a:gd name="connsiteY324" fmla="*/ 5020434 h 6223656"/>
              <a:gd name="connsiteX325" fmla="*/ 9622365 w 11658599"/>
              <a:gd name="connsiteY325" fmla="*/ 4997854 h 6223656"/>
              <a:gd name="connsiteX326" fmla="*/ 9626536 w 11658599"/>
              <a:gd name="connsiteY326" fmla="*/ 4994862 h 6223656"/>
              <a:gd name="connsiteX327" fmla="*/ 6937796 w 11658599"/>
              <a:gd name="connsiteY327" fmla="*/ 4974779 h 6223656"/>
              <a:gd name="connsiteX328" fmla="*/ 6943983 w 11658599"/>
              <a:gd name="connsiteY328" fmla="*/ 4974980 h 6223656"/>
              <a:gd name="connsiteX329" fmla="*/ 6950170 w 11658599"/>
              <a:gd name="connsiteY329" fmla="*/ 4975181 h 6223656"/>
              <a:gd name="connsiteX330" fmla="*/ 6958618 w 11658599"/>
              <a:gd name="connsiteY330" fmla="*/ 4990587 h 6223656"/>
              <a:gd name="connsiteX331" fmla="*/ 6954780 w 11658599"/>
              <a:gd name="connsiteY331" fmla="*/ 4999293 h 6223656"/>
              <a:gd name="connsiteX332" fmla="*/ 6943626 w 11658599"/>
              <a:gd name="connsiteY332" fmla="*/ 5000193 h 6223656"/>
              <a:gd name="connsiteX333" fmla="*/ 6938145 w 11658599"/>
              <a:gd name="connsiteY333" fmla="*/ 4988350 h 6223656"/>
              <a:gd name="connsiteX334" fmla="*/ 6937796 w 11658599"/>
              <a:gd name="connsiteY334" fmla="*/ 4974779 h 6223656"/>
              <a:gd name="connsiteX335" fmla="*/ 9556651 w 11658599"/>
              <a:gd name="connsiteY335" fmla="*/ 4970863 h 6223656"/>
              <a:gd name="connsiteX336" fmla="*/ 9574904 w 11658599"/>
              <a:gd name="connsiteY336" fmla="*/ 4994822 h 6223656"/>
              <a:gd name="connsiteX337" fmla="*/ 9597329 w 11658599"/>
              <a:gd name="connsiteY337" fmla="*/ 5015792 h 6223656"/>
              <a:gd name="connsiteX338" fmla="*/ 9583643 w 11658599"/>
              <a:gd name="connsiteY338" fmla="*/ 5022651 h 6223656"/>
              <a:gd name="connsiteX339" fmla="*/ 9576750 w 11658599"/>
              <a:gd name="connsiteY339" fmla="*/ 5037271 h 6223656"/>
              <a:gd name="connsiteX340" fmla="*/ 9554040 w 11658599"/>
              <a:gd name="connsiteY340" fmla="*/ 5009771 h 6223656"/>
              <a:gd name="connsiteX341" fmla="*/ 9530712 w 11658599"/>
              <a:gd name="connsiteY341" fmla="*/ 5029855 h 6223656"/>
              <a:gd name="connsiteX342" fmla="*/ 9517623 w 11658599"/>
              <a:gd name="connsiteY342" fmla="*/ 5062802 h 6223656"/>
              <a:gd name="connsiteX343" fmla="*/ 9488131 w 11658599"/>
              <a:gd name="connsiteY343" fmla="*/ 5077201 h 6223656"/>
              <a:gd name="connsiteX344" fmla="*/ 9483384 w 11658599"/>
              <a:gd name="connsiteY344" fmla="*/ 5079340 h 6223656"/>
              <a:gd name="connsiteX345" fmla="*/ 9475188 w 11658599"/>
              <a:gd name="connsiteY345" fmla="*/ 5076374 h 6223656"/>
              <a:gd name="connsiteX346" fmla="*/ 9466842 w 11658599"/>
              <a:gd name="connsiteY346" fmla="*/ 5082354 h 6223656"/>
              <a:gd name="connsiteX347" fmla="*/ 9461235 w 11658599"/>
              <a:gd name="connsiteY347" fmla="*/ 5077111 h 6223656"/>
              <a:gd name="connsiteX348" fmla="*/ 9462528 w 11658599"/>
              <a:gd name="connsiteY348" fmla="*/ 5082079 h 6223656"/>
              <a:gd name="connsiteX349" fmla="*/ 9439960 w 11658599"/>
              <a:gd name="connsiteY349" fmla="*/ 5057842 h 6223656"/>
              <a:gd name="connsiteX350" fmla="*/ 9438967 w 11658599"/>
              <a:gd name="connsiteY350" fmla="*/ 5034987 h 6223656"/>
              <a:gd name="connsiteX351" fmla="*/ 9447880 w 11658599"/>
              <a:gd name="connsiteY351" fmla="*/ 5042068 h 6223656"/>
              <a:gd name="connsiteX352" fmla="*/ 9459829 w 11658599"/>
              <a:gd name="connsiteY352" fmla="*/ 5020036 h 6223656"/>
              <a:gd name="connsiteX353" fmla="*/ 9485575 w 11658599"/>
              <a:gd name="connsiteY353" fmla="*/ 5018425 h 6223656"/>
              <a:gd name="connsiteX354" fmla="*/ 9487431 w 11658599"/>
              <a:gd name="connsiteY354" fmla="*/ 5011624 h 6223656"/>
              <a:gd name="connsiteX355" fmla="*/ 9502977 w 11658599"/>
              <a:gd name="connsiteY355" fmla="*/ 5022793 h 6223656"/>
              <a:gd name="connsiteX356" fmla="*/ 9519240 w 11658599"/>
              <a:gd name="connsiteY356" fmla="*/ 5001036 h 6223656"/>
              <a:gd name="connsiteX357" fmla="*/ 9534490 w 11658599"/>
              <a:gd name="connsiteY357" fmla="*/ 4993056 h 6223656"/>
              <a:gd name="connsiteX358" fmla="*/ 9553189 w 11658599"/>
              <a:gd name="connsiteY358" fmla="*/ 4990180 h 6223656"/>
              <a:gd name="connsiteX359" fmla="*/ 5004697 w 11658599"/>
              <a:gd name="connsiteY359" fmla="*/ 4955577 h 6223656"/>
              <a:gd name="connsiteX360" fmla="*/ 5026385 w 11658599"/>
              <a:gd name="connsiteY360" fmla="*/ 4972213 h 6223656"/>
              <a:gd name="connsiteX361" fmla="*/ 5012423 w 11658599"/>
              <a:gd name="connsiteY361" fmla="*/ 4976672 h 6223656"/>
              <a:gd name="connsiteX362" fmla="*/ 5005945 w 11658599"/>
              <a:gd name="connsiteY362" fmla="*/ 4966961 h 6223656"/>
              <a:gd name="connsiteX363" fmla="*/ 5004697 w 11658599"/>
              <a:gd name="connsiteY363" fmla="*/ 4955577 h 6223656"/>
              <a:gd name="connsiteX364" fmla="*/ 9586002 w 11658599"/>
              <a:gd name="connsiteY364" fmla="*/ 4953200 h 6223656"/>
              <a:gd name="connsiteX365" fmla="*/ 9594915 w 11658599"/>
              <a:gd name="connsiteY365" fmla="*/ 4960280 h 6223656"/>
              <a:gd name="connsiteX366" fmla="*/ 9592415 w 11658599"/>
              <a:gd name="connsiteY366" fmla="*/ 4964600 h 6223656"/>
              <a:gd name="connsiteX367" fmla="*/ 9586571 w 11658599"/>
              <a:gd name="connsiteY367" fmla="*/ 4966262 h 6223656"/>
              <a:gd name="connsiteX368" fmla="*/ 6278842 w 11658599"/>
              <a:gd name="connsiteY368" fmla="*/ 4933119 h 6223656"/>
              <a:gd name="connsiteX369" fmla="*/ 6303000 w 11658599"/>
              <a:gd name="connsiteY369" fmla="*/ 4936742 h 6223656"/>
              <a:gd name="connsiteX370" fmla="*/ 6285671 w 11658599"/>
              <a:gd name="connsiteY370" fmla="*/ 4968198 h 6223656"/>
              <a:gd name="connsiteX371" fmla="*/ 6268342 w 11658599"/>
              <a:gd name="connsiteY371" fmla="*/ 4999654 h 6223656"/>
              <a:gd name="connsiteX372" fmla="*/ 6223783 w 11658599"/>
              <a:gd name="connsiteY372" fmla="*/ 5000927 h 6223656"/>
              <a:gd name="connsiteX373" fmla="*/ 6196046 w 11658599"/>
              <a:gd name="connsiteY373" fmla="*/ 5032174 h 6223656"/>
              <a:gd name="connsiteX374" fmla="*/ 6195802 w 11658599"/>
              <a:gd name="connsiteY374" fmla="*/ 4980409 h 6223656"/>
              <a:gd name="connsiteX375" fmla="*/ 6222257 w 11658599"/>
              <a:gd name="connsiteY375" fmla="*/ 4980797 h 6223656"/>
              <a:gd name="connsiteX376" fmla="*/ 6251142 w 11658599"/>
              <a:gd name="connsiteY376" fmla="*/ 4991010 h 6223656"/>
              <a:gd name="connsiteX377" fmla="*/ 6264359 w 11658599"/>
              <a:gd name="connsiteY377" fmla="*/ 4946727 h 6223656"/>
              <a:gd name="connsiteX378" fmla="*/ 6278842 w 11658599"/>
              <a:gd name="connsiteY378" fmla="*/ 4933119 h 6223656"/>
              <a:gd name="connsiteX379" fmla="*/ 5037605 w 11658599"/>
              <a:gd name="connsiteY379" fmla="*/ 4926211 h 6223656"/>
              <a:gd name="connsiteX380" fmla="*/ 5051066 w 11658599"/>
              <a:gd name="connsiteY380" fmla="*/ 4950191 h 6223656"/>
              <a:gd name="connsiteX381" fmla="*/ 5045333 w 11658599"/>
              <a:gd name="connsiteY381" fmla="*/ 4947309 h 6223656"/>
              <a:gd name="connsiteX382" fmla="*/ 5036702 w 11658599"/>
              <a:gd name="connsiteY382" fmla="*/ 4936515 h 6223656"/>
              <a:gd name="connsiteX383" fmla="*/ 5037605 w 11658599"/>
              <a:gd name="connsiteY383" fmla="*/ 4926211 h 6223656"/>
              <a:gd name="connsiteX384" fmla="*/ 9630482 w 11658599"/>
              <a:gd name="connsiteY384" fmla="*/ 4887660 h 6223656"/>
              <a:gd name="connsiteX385" fmla="*/ 9639632 w 11658599"/>
              <a:gd name="connsiteY385" fmla="*/ 4887836 h 6223656"/>
              <a:gd name="connsiteX386" fmla="*/ 9652339 w 11658599"/>
              <a:gd name="connsiteY386" fmla="*/ 4895567 h 6223656"/>
              <a:gd name="connsiteX387" fmla="*/ 9643993 w 11658599"/>
              <a:gd name="connsiteY387" fmla="*/ 4901547 h 6223656"/>
              <a:gd name="connsiteX388" fmla="*/ 9635620 w 11658599"/>
              <a:gd name="connsiteY388" fmla="*/ 4894500 h 6223656"/>
              <a:gd name="connsiteX389" fmla="*/ 9630482 w 11658599"/>
              <a:gd name="connsiteY389" fmla="*/ 4887660 h 6223656"/>
              <a:gd name="connsiteX390" fmla="*/ 7958607 w 11658599"/>
              <a:gd name="connsiteY390" fmla="*/ 4886150 h 6223656"/>
              <a:gd name="connsiteX391" fmla="*/ 7953207 w 11658599"/>
              <a:gd name="connsiteY391" fmla="*/ 4895447 h 6223656"/>
              <a:gd name="connsiteX392" fmla="*/ 7949584 w 11658599"/>
              <a:gd name="connsiteY392" fmla="*/ 4920350 h 6223656"/>
              <a:gd name="connsiteX393" fmla="*/ 7945155 w 11658599"/>
              <a:gd name="connsiteY393" fmla="*/ 4924727 h 6223656"/>
              <a:gd name="connsiteX394" fmla="*/ 7944168 w 11658599"/>
              <a:gd name="connsiteY394" fmla="*/ 4896381 h 6223656"/>
              <a:gd name="connsiteX395" fmla="*/ 6436256 w 11658599"/>
              <a:gd name="connsiteY395" fmla="*/ 4875324 h 6223656"/>
              <a:gd name="connsiteX396" fmla="*/ 6429557 w 11658599"/>
              <a:gd name="connsiteY396" fmla="*/ 4890215 h 6223656"/>
              <a:gd name="connsiteX397" fmla="*/ 6417622 w 11658599"/>
              <a:gd name="connsiteY397" fmla="*/ 4898936 h 6223656"/>
              <a:gd name="connsiteX398" fmla="*/ 6426653 w 11658599"/>
              <a:gd name="connsiteY398" fmla="*/ 4878392 h 6223656"/>
              <a:gd name="connsiteX399" fmla="*/ 5946539 w 11658599"/>
              <a:gd name="connsiteY399" fmla="*/ 4842945 h 6223656"/>
              <a:gd name="connsiteX400" fmla="*/ 5970205 w 11658599"/>
              <a:gd name="connsiteY400" fmla="*/ 4849817 h 6223656"/>
              <a:gd name="connsiteX401" fmla="*/ 5948018 w 11658599"/>
              <a:gd name="connsiteY401" fmla="*/ 4861618 h 6223656"/>
              <a:gd name="connsiteX402" fmla="*/ 5948358 w 11658599"/>
              <a:gd name="connsiteY402" fmla="*/ 4883305 h 6223656"/>
              <a:gd name="connsiteX403" fmla="*/ 5963470 w 11658599"/>
              <a:gd name="connsiteY403" fmla="*/ 4903812 h 6223656"/>
              <a:gd name="connsiteX404" fmla="*/ 5922837 w 11658599"/>
              <a:gd name="connsiteY404" fmla="*/ 4912078 h 6223656"/>
              <a:gd name="connsiteX405" fmla="*/ 5895665 w 11658599"/>
              <a:gd name="connsiteY405" fmla="*/ 4894837 h 6223656"/>
              <a:gd name="connsiteX406" fmla="*/ 5873729 w 11658599"/>
              <a:gd name="connsiteY406" fmla="*/ 4875923 h 6223656"/>
              <a:gd name="connsiteX407" fmla="*/ 5889152 w 11658599"/>
              <a:gd name="connsiteY407" fmla="*/ 4878654 h 6223656"/>
              <a:gd name="connsiteX408" fmla="*/ 5903642 w 11658599"/>
              <a:gd name="connsiteY408" fmla="*/ 4885220 h 6223656"/>
              <a:gd name="connsiteX409" fmla="*/ 5904888 w 11658599"/>
              <a:gd name="connsiteY409" fmla="*/ 4880107 h 6223656"/>
              <a:gd name="connsiteX410" fmla="*/ 5927451 w 11658599"/>
              <a:gd name="connsiteY410" fmla="*/ 4846980 h 6223656"/>
              <a:gd name="connsiteX411" fmla="*/ 5946539 w 11658599"/>
              <a:gd name="connsiteY411" fmla="*/ 4842945 h 6223656"/>
              <a:gd name="connsiteX412" fmla="*/ 7063686 w 11658599"/>
              <a:gd name="connsiteY412" fmla="*/ 4827508 h 6223656"/>
              <a:gd name="connsiteX413" fmla="*/ 7090633 w 11658599"/>
              <a:gd name="connsiteY413" fmla="*/ 4891443 h 6223656"/>
              <a:gd name="connsiteX414" fmla="*/ 7038816 w 11658599"/>
              <a:gd name="connsiteY414" fmla="*/ 4922556 h 6223656"/>
              <a:gd name="connsiteX415" fmla="*/ 7015969 w 11658599"/>
              <a:gd name="connsiteY415" fmla="*/ 4896593 h 6223656"/>
              <a:gd name="connsiteX416" fmla="*/ 7002407 w 11658599"/>
              <a:gd name="connsiteY416" fmla="*/ 4870927 h 6223656"/>
              <a:gd name="connsiteX417" fmla="*/ 7014618 w 11658599"/>
              <a:gd name="connsiteY417" fmla="*/ 4871956 h 6223656"/>
              <a:gd name="connsiteX418" fmla="*/ 7025848 w 11658599"/>
              <a:gd name="connsiteY418" fmla="*/ 4876733 h 6223656"/>
              <a:gd name="connsiteX419" fmla="*/ 9827306 w 11658599"/>
              <a:gd name="connsiteY419" fmla="*/ 4763466 h 6223656"/>
              <a:gd name="connsiteX420" fmla="*/ 9831904 w 11658599"/>
              <a:gd name="connsiteY420" fmla="*/ 4770272 h 6223656"/>
              <a:gd name="connsiteX421" fmla="*/ 9827873 w 11658599"/>
              <a:gd name="connsiteY421" fmla="*/ 4776526 h 6223656"/>
              <a:gd name="connsiteX422" fmla="*/ 6083393 w 11658599"/>
              <a:gd name="connsiteY422" fmla="*/ 4728831 h 6223656"/>
              <a:gd name="connsiteX423" fmla="*/ 6087380 w 11658599"/>
              <a:gd name="connsiteY423" fmla="*/ 4748765 h 6223656"/>
              <a:gd name="connsiteX424" fmla="*/ 6086132 w 11658599"/>
              <a:gd name="connsiteY424" fmla="*/ 4770372 h 6223656"/>
              <a:gd name="connsiteX425" fmla="*/ 6035490 w 11658599"/>
              <a:gd name="connsiteY425" fmla="*/ 4813058 h 6223656"/>
              <a:gd name="connsiteX426" fmla="*/ 5977186 w 11658599"/>
              <a:gd name="connsiteY426" fmla="*/ 4847589 h 6223656"/>
              <a:gd name="connsiteX427" fmla="*/ 5994515 w 11658599"/>
              <a:gd name="connsiteY427" fmla="*/ 4816133 h 6223656"/>
              <a:gd name="connsiteX428" fmla="*/ 6011841 w 11658599"/>
              <a:gd name="connsiteY428" fmla="*/ 4784675 h 6223656"/>
              <a:gd name="connsiteX429" fmla="*/ 6045963 w 11658599"/>
              <a:gd name="connsiteY429" fmla="*/ 4776722 h 6223656"/>
              <a:gd name="connsiteX430" fmla="*/ 6065691 w 11658599"/>
              <a:gd name="connsiteY430" fmla="*/ 4748623 h 6223656"/>
              <a:gd name="connsiteX431" fmla="*/ 6070710 w 11658599"/>
              <a:gd name="connsiteY431" fmla="*/ 4734649 h 6223656"/>
              <a:gd name="connsiteX432" fmla="*/ 6083393 w 11658599"/>
              <a:gd name="connsiteY432" fmla="*/ 4728831 h 6223656"/>
              <a:gd name="connsiteX433" fmla="*/ 9980359 w 11658599"/>
              <a:gd name="connsiteY433" fmla="*/ 4721139 h 6223656"/>
              <a:gd name="connsiteX434" fmla="*/ 9993303 w 11658599"/>
              <a:gd name="connsiteY434" fmla="*/ 4721965 h 6223656"/>
              <a:gd name="connsiteX435" fmla="*/ 9985099 w 11658599"/>
              <a:gd name="connsiteY435" fmla="*/ 4731209 h 6223656"/>
              <a:gd name="connsiteX436" fmla="*/ 9986071 w 11658599"/>
              <a:gd name="connsiteY436" fmla="*/ 4728828 h 6223656"/>
              <a:gd name="connsiteX437" fmla="*/ 9980359 w 11658599"/>
              <a:gd name="connsiteY437" fmla="*/ 4721139 h 6223656"/>
              <a:gd name="connsiteX438" fmla="*/ 9945559 w 11658599"/>
              <a:gd name="connsiteY438" fmla="*/ 4712405 h 6223656"/>
              <a:gd name="connsiteX439" fmla="*/ 9954755 w 11658599"/>
              <a:gd name="connsiteY439" fmla="*/ 4726017 h 6223656"/>
              <a:gd name="connsiteX440" fmla="*/ 9976612 w 11658599"/>
              <a:gd name="connsiteY440" fmla="*/ 4733924 h 6223656"/>
              <a:gd name="connsiteX441" fmla="*/ 9985099 w 11658599"/>
              <a:gd name="connsiteY441" fmla="*/ 4731209 h 6223656"/>
              <a:gd name="connsiteX442" fmla="*/ 9976687 w 11658599"/>
              <a:gd name="connsiteY442" fmla="*/ 4760386 h 6223656"/>
              <a:gd name="connsiteX443" fmla="*/ 9974426 w 11658599"/>
              <a:gd name="connsiteY443" fmla="*/ 4782627 h 6223656"/>
              <a:gd name="connsiteX444" fmla="*/ 9953564 w 11658599"/>
              <a:gd name="connsiteY444" fmla="*/ 4797578 h 6223656"/>
              <a:gd name="connsiteX445" fmla="*/ 9938108 w 11658599"/>
              <a:gd name="connsiteY445" fmla="*/ 4788449 h 6223656"/>
              <a:gd name="connsiteX446" fmla="*/ 9936448 w 11658599"/>
              <a:gd name="connsiteY446" fmla="*/ 4799741 h 6223656"/>
              <a:gd name="connsiteX447" fmla="*/ 9914591 w 11658599"/>
              <a:gd name="connsiteY447" fmla="*/ 4791833 h 6223656"/>
              <a:gd name="connsiteX448" fmla="*/ 9865654 w 11658599"/>
              <a:gd name="connsiteY448" fmla="*/ 4853831 h 6223656"/>
              <a:gd name="connsiteX449" fmla="*/ 9852552 w 11658599"/>
              <a:gd name="connsiteY449" fmla="*/ 4849333 h 6223656"/>
              <a:gd name="connsiteX450" fmla="*/ 9853135 w 11658599"/>
              <a:gd name="connsiteY450" fmla="*/ 4862801 h 6223656"/>
              <a:gd name="connsiteX451" fmla="*/ 9847814 w 11658599"/>
              <a:gd name="connsiteY451" fmla="*/ 4864089 h 6223656"/>
              <a:gd name="connsiteX452" fmla="*/ 9835593 w 11658599"/>
              <a:gd name="connsiteY452" fmla="*/ 4855168 h 6223656"/>
              <a:gd name="connsiteX453" fmla="*/ 9817659 w 11658599"/>
              <a:gd name="connsiteY453" fmla="*/ 4875597 h 6223656"/>
              <a:gd name="connsiteX454" fmla="*/ 9775900 w 11658599"/>
              <a:gd name="connsiteY454" fmla="*/ 4867639 h 6223656"/>
              <a:gd name="connsiteX455" fmla="*/ 9774906 w 11658599"/>
              <a:gd name="connsiteY455" fmla="*/ 4844781 h 6223656"/>
              <a:gd name="connsiteX456" fmla="*/ 9789095 w 11658599"/>
              <a:gd name="connsiteY456" fmla="*/ 4837139 h 6223656"/>
              <a:gd name="connsiteX457" fmla="*/ 9799942 w 11658599"/>
              <a:gd name="connsiteY457" fmla="*/ 4826843 h 6223656"/>
              <a:gd name="connsiteX458" fmla="*/ 9817343 w 11658599"/>
              <a:gd name="connsiteY458" fmla="*/ 4831211 h 6223656"/>
              <a:gd name="connsiteX459" fmla="*/ 9842165 w 11658599"/>
              <a:gd name="connsiteY459" fmla="*/ 4808373 h 6223656"/>
              <a:gd name="connsiteX460" fmla="*/ 9866989 w 11658599"/>
              <a:gd name="connsiteY460" fmla="*/ 4785537 h 6223656"/>
              <a:gd name="connsiteX461" fmla="*/ 9867966 w 11658599"/>
              <a:gd name="connsiteY461" fmla="*/ 4770945 h 6223656"/>
              <a:gd name="connsiteX462" fmla="*/ 9879079 w 11658599"/>
              <a:gd name="connsiteY462" fmla="*/ 4766771 h 6223656"/>
              <a:gd name="connsiteX463" fmla="*/ 9895629 w 11658599"/>
              <a:gd name="connsiteY463" fmla="*/ 4751547 h 6223656"/>
              <a:gd name="connsiteX464" fmla="*/ 9909771 w 11658599"/>
              <a:gd name="connsiteY464" fmla="*/ 4730470 h 6223656"/>
              <a:gd name="connsiteX465" fmla="*/ 9937498 w 11658599"/>
              <a:gd name="connsiteY465" fmla="*/ 4724915 h 6223656"/>
              <a:gd name="connsiteX466" fmla="*/ 9945559 w 11658599"/>
              <a:gd name="connsiteY466" fmla="*/ 4712405 h 6223656"/>
              <a:gd name="connsiteX467" fmla="*/ 10035313 w 11658599"/>
              <a:gd name="connsiteY467" fmla="*/ 4698598 h 6223656"/>
              <a:gd name="connsiteX468" fmla="*/ 10051988 w 11658599"/>
              <a:gd name="connsiteY468" fmla="*/ 4711058 h 6223656"/>
              <a:gd name="connsiteX469" fmla="*/ 10062193 w 11658599"/>
              <a:gd name="connsiteY469" fmla="*/ 4723106 h 6223656"/>
              <a:gd name="connsiteX470" fmla="*/ 10057465 w 11658599"/>
              <a:gd name="connsiteY470" fmla="*/ 4725655 h 6223656"/>
              <a:gd name="connsiteX471" fmla="*/ 10049392 w 11658599"/>
              <a:gd name="connsiteY471" fmla="*/ 4725546 h 6223656"/>
              <a:gd name="connsiteX472" fmla="*/ 10037443 w 11658599"/>
              <a:gd name="connsiteY472" fmla="*/ 4747578 h 6223656"/>
              <a:gd name="connsiteX473" fmla="*/ 10010277 w 11658599"/>
              <a:gd name="connsiteY473" fmla="*/ 4716535 h 6223656"/>
              <a:gd name="connsiteX474" fmla="*/ 10024465 w 11658599"/>
              <a:gd name="connsiteY474" fmla="*/ 4708894 h 6223656"/>
              <a:gd name="connsiteX475" fmla="*/ 10035313 w 11658599"/>
              <a:gd name="connsiteY475" fmla="*/ 4698598 h 6223656"/>
              <a:gd name="connsiteX476" fmla="*/ 9845755 w 11658599"/>
              <a:gd name="connsiteY476" fmla="*/ 4693006 h 6223656"/>
              <a:gd name="connsiteX477" fmla="*/ 9864432 w 11658599"/>
              <a:gd name="connsiteY477" fmla="*/ 4726762 h 6223656"/>
              <a:gd name="connsiteX478" fmla="*/ 9845896 w 11658599"/>
              <a:gd name="connsiteY478" fmla="*/ 4696271 h 6223656"/>
              <a:gd name="connsiteX479" fmla="*/ 7186957 w 11658599"/>
              <a:gd name="connsiteY479" fmla="*/ 4690244 h 6223656"/>
              <a:gd name="connsiteX480" fmla="*/ 7217832 w 11658599"/>
              <a:gd name="connsiteY480" fmla="*/ 4739171 h 6223656"/>
              <a:gd name="connsiteX481" fmla="*/ 7169983 w 11658599"/>
              <a:gd name="connsiteY481" fmla="*/ 4784916 h 6223656"/>
              <a:gd name="connsiteX482" fmla="*/ 7128473 w 11658599"/>
              <a:gd name="connsiteY482" fmla="*/ 4842220 h 6223656"/>
              <a:gd name="connsiteX483" fmla="*/ 7102736 w 11658599"/>
              <a:gd name="connsiteY483" fmla="*/ 4818369 h 6223656"/>
              <a:gd name="connsiteX484" fmla="*/ 7093372 w 11658599"/>
              <a:gd name="connsiteY484" fmla="*/ 4785587 h 6223656"/>
              <a:gd name="connsiteX485" fmla="*/ 7186957 w 11658599"/>
              <a:gd name="connsiteY485" fmla="*/ 4690244 h 6223656"/>
              <a:gd name="connsiteX486" fmla="*/ 9991457 w 11658599"/>
              <a:gd name="connsiteY486" fmla="*/ 4679516 h 6223656"/>
              <a:gd name="connsiteX487" fmla="*/ 10000370 w 11658599"/>
              <a:gd name="connsiteY487" fmla="*/ 4686597 h 6223656"/>
              <a:gd name="connsiteX488" fmla="*/ 9989477 w 11658599"/>
              <a:gd name="connsiteY488" fmla="*/ 4680538 h 6223656"/>
              <a:gd name="connsiteX489" fmla="*/ 5548670 w 11658599"/>
              <a:gd name="connsiteY489" fmla="*/ 4678130 h 6223656"/>
              <a:gd name="connsiteX490" fmla="*/ 5561629 w 11658599"/>
              <a:gd name="connsiteY490" fmla="*/ 4730546 h 6223656"/>
              <a:gd name="connsiteX491" fmla="*/ 5546329 w 11658599"/>
              <a:gd name="connsiteY491" fmla="*/ 4720705 h 6223656"/>
              <a:gd name="connsiteX492" fmla="*/ 5542434 w 11658599"/>
              <a:gd name="connsiteY492" fmla="*/ 4703687 h 6223656"/>
              <a:gd name="connsiteX493" fmla="*/ 6573751 w 11658599"/>
              <a:gd name="connsiteY493" fmla="*/ 4671168 h 6223656"/>
              <a:gd name="connsiteX494" fmla="*/ 6608809 w 11658599"/>
              <a:gd name="connsiteY494" fmla="*/ 4705368 h 6223656"/>
              <a:gd name="connsiteX495" fmla="*/ 6600461 w 11658599"/>
              <a:gd name="connsiteY495" fmla="*/ 4714088 h 6223656"/>
              <a:gd name="connsiteX496" fmla="*/ 6600397 w 11658599"/>
              <a:gd name="connsiteY496" fmla="*/ 4714138 h 6223656"/>
              <a:gd name="connsiteX497" fmla="*/ 6578009 w 11658599"/>
              <a:gd name="connsiteY497" fmla="*/ 4721168 h 6223656"/>
              <a:gd name="connsiteX498" fmla="*/ 6544491 w 11658599"/>
              <a:gd name="connsiteY498" fmla="*/ 4746056 h 6223656"/>
              <a:gd name="connsiteX499" fmla="*/ 6497082 w 11658599"/>
              <a:gd name="connsiteY499" fmla="*/ 4799069 h 6223656"/>
              <a:gd name="connsiteX500" fmla="*/ 6485072 w 11658599"/>
              <a:gd name="connsiteY500" fmla="*/ 4798734 h 6223656"/>
              <a:gd name="connsiteX501" fmla="*/ 6473275 w 11658599"/>
              <a:gd name="connsiteY501" fmla="*/ 4792805 h 6223656"/>
              <a:gd name="connsiteX502" fmla="*/ 6410855 w 11658599"/>
              <a:gd name="connsiteY502" fmla="*/ 4863998 h 6223656"/>
              <a:gd name="connsiteX503" fmla="*/ 6332168 w 11658599"/>
              <a:gd name="connsiteY503" fmla="*/ 4922712 h 6223656"/>
              <a:gd name="connsiteX504" fmla="*/ 6329580 w 11658599"/>
              <a:gd name="connsiteY504" fmla="*/ 4930018 h 6223656"/>
              <a:gd name="connsiteX505" fmla="*/ 6322694 w 11658599"/>
              <a:gd name="connsiteY505" fmla="*/ 4935162 h 6223656"/>
              <a:gd name="connsiteX506" fmla="*/ 6318614 w 11658599"/>
              <a:gd name="connsiteY506" fmla="*/ 4912315 h 6223656"/>
              <a:gd name="connsiteX507" fmla="*/ 6315468 w 11658599"/>
              <a:gd name="connsiteY507" fmla="*/ 4885630 h 6223656"/>
              <a:gd name="connsiteX508" fmla="*/ 6357973 w 11658599"/>
              <a:gd name="connsiteY508" fmla="*/ 4869695 h 6223656"/>
              <a:gd name="connsiteX509" fmla="*/ 6387018 w 11658599"/>
              <a:gd name="connsiteY509" fmla="*/ 4829784 h 6223656"/>
              <a:gd name="connsiteX510" fmla="*/ 6446323 w 11658599"/>
              <a:gd name="connsiteY510" fmla="*/ 4787867 h 6223656"/>
              <a:gd name="connsiteX511" fmla="*/ 6509925 w 11658599"/>
              <a:gd name="connsiteY511" fmla="*/ 4748109 h 6223656"/>
              <a:gd name="connsiteX512" fmla="*/ 6542306 w 11658599"/>
              <a:gd name="connsiteY512" fmla="*/ 4707722 h 6223656"/>
              <a:gd name="connsiteX513" fmla="*/ 6573751 w 11658599"/>
              <a:gd name="connsiteY513" fmla="*/ 4671168 h 6223656"/>
              <a:gd name="connsiteX514" fmla="*/ 5607006 w 11658599"/>
              <a:gd name="connsiteY514" fmla="*/ 4650070 h 6223656"/>
              <a:gd name="connsiteX515" fmla="*/ 5613363 w 11658599"/>
              <a:gd name="connsiteY515" fmla="*/ 4650397 h 6223656"/>
              <a:gd name="connsiteX516" fmla="*/ 5619719 w 11658599"/>
              <a:gd name="connsiteY516" fmla="*/ 4650723 h 6223656"/>
              <a:gd name="connsiteX517" fmla="*/ 5628693 w 11658599"/>
              <a:gd name="connsiteY517" fmla="*/ 4666707 h 6223656"/>
              <a:gd name="connsiteX518" fmla="*/ 5624921 w 11658599"/>
              <a:gd name="connsiteY518" fmla="*/ 4675571 h 6223656"/>
              <a:gd name="connsiteX519" fmla="*/ 5613486 w 11658599"/>
              <a:gd name="connsiteY519" fmla="*/ 4676278 h 6223656"/>
              <a:gd name="connsiteX520" fmla="*/ 5607628 w 11658599"/>
              <a:gd name="connsiteY520" fmla="*/ 4664012 h 6223656"/>
              <a:gd name="connsiteX521" fmla="*/ 5607006 w 11658599"/>
              <a:gd name="connsiteY521" fmla="*/ 4650070 h 6223656"/>
              <a:gd name="connsiteX522" fmla="*/ 6631243 w 11658599"/>
              <a:gd name="connsiteY522" fmla="*/ 4649855 h 6223656"/>
              <a:gd name="connsiteX523" fmla="*/ 6640658 w 11658599"/>
              <a:gd name="connsiteY523" fmla="*/ 4653366 h 6223656"/>
              <a:gd name="connsiteX524" fmla="*/ 6628172 w 11658599"/>
              <a:gd name="connsiteY524" fmla="*/ 4682567 h 6223656"/>
              <a:gd name="connsiteX525" fmla="*/ 6625321 w 11658599"/>
              <a:gd name="connsiteY525" fmla="*/ 4674133 h 6223656"/>
              <a:gd name="connsiteX526" fmla="*/ 6622613 w 11658599"/>
              <a:gd name="connsiteY526" fmla="*/ 4655558 h 6223656"/>
              <a:gd name="connsiteX527" fmla="*/ 6631243 w 11658599"/>
              <a:gd name="connsiteY527" fmla="*/ 4649855 h 6223656"/>
              <a:gd name="connsiteX528" fmla="*/ 10031621 w 11658599"/>
              <a:gd name="connsiteY528" fmla="*/ 4613699 h 6223656"/>
              <a:gd name="connsiteX529" fmla="*/ 10049164 w 11658599"/>
              <a:gd name="connsiteY529" fmla="*/ 4621332 h 6223656"/>
              <a:gd name="connsiteX530" fmla="*/ 10038316 w 11658599"/>
              <a:gd name="connsiteY530" fmla="*/ 4631628 h 6223656"/>
              <a:gd name="connsiteX531" fmla="*/ 10024129 w 11658599"/>
              <a:gd name="connsiteY531" fmla="*/ 4639272 h 6223656"/>
              <a:gd name="connsiteX532" fmla="*/ 10031621 w 11658599"/>
              <a:gd name="connsiteY532" fmla="*/ 4613699 h 6223656"/>
              <a:gd name="connsiteX533" fmla="*/ 10078940 w 11658599"/>
              <a:gd name="connsiteY533" fmla="*/ 4613464 h 6223656"/>
              <a:gd name="connsiteX534" fmla="*/ 10083397 w 11658599"/>
              <a:gd name="connsiteY534" fmla="*/ 4617006 h 6223656"/>
              <a:gd name="connsiteX535" fmla="*/ 10093460 w 11658599"/>
              <a:gd name="connsiteY535" fmla="*/ 4625790 h 6223656"/>
              <a:gd name="connsiteX536" fmla="*/ 10097051 w 11658599"/>
              <a:gd name="connsiteY536" fmla="*/ 4634159 h 6223656"/>
              <a:gd name="connsiteX537" fmla="*/ 10092878 w 11658599"/>
              <a:gd name="connsiteY537" fmla="*/ 4637149 h 6223656"/>
              <a:gd name="connsiteX538" fmla="*/ 10083964 w 11658599"/>
              <a:gd name="connsiteY538" fmla="*/ 4630066 h 6223656"/>
              <a:gd name="connsiteX539" fmla="*/ 10078940 w 11658599"/>
              <a:gd name="connsiteY539" fmla="*/ 4613464 h 6223656"/>
              <a:gd name="connsiteX540" fmla="*/ 7337889 w 11658599"/>
              <a:gd name="connsiteY540" fmla="*/ 4566484 h 6223656"/>
              <a:gd name="connsiteX541" fmla="*/ 7342411 w 11658599"/>
              <a:gd name="connsiteY541" fmla="*/ 4596902 h 6223656"/>
              <a:gd name="connsiteX542" fmla="*/ 7332297 w 11658599"/>
              <a:gd name="connsiteY542" fmla="*/ 4611709 h 6223656"/>
              <a:gd name="connsiteX543" fmla="*/ 7309512 w 11658599"/>
              <a:gd name="connsiteY543" fmla="*/ 4603403 h 6223656"/>
              <a:gd name="connsiteX544" fmla="*/ 7298445 w 11658599"/>
              <a:gd name="connsiteY544" fmla="*/ 4597999 h 6223656"/>
              <a:gd name="connsiteX545" fmla="*/ 7302372 w 11658599"/>
              <a:gd name="connsiteY545" fmla="*/ 4582992 h 6223656"/>
              <a:gd name="connsiteX546" fmla="*/ 10111186 w 11658599"/>
              <a:gd name="connsiteY546" fmla="*/ 4563425 h 6223656"/>
              <a:gd name="connsiteX547" fmla="*/ 10134037 w 11658599"/>
              <a:gd name="connsiteY547" fmla="*/ 4594190 h 6223656"/>
              <a:gd name="connsiteX548" fmla="*/ 10113032 w 11658599"/>
              <a:gd name="connsiteY548" fmla="*/ 4605874 h 6223656"/>
              <a:gd name="connsiteX549" fmla="*/ 10112615 w 11658599"/>
              <a:gd name="connsiteY549" fmla="*/ 4608695 h 6223656"/>
              <a:gd name="connsiteX550" fmla="*/ 10108859 w 11658599"/>
              <a:gd name="connsiteY550" fmla="*/ 4608864 h 6223656"/>
              <a:gd name="connsiteX551" fmla="*/ 10098583 w 11658599"/>
              <a:gd name="connsiteY551" fmla="*/ 4595182 h 6223656"/>
              <a:gd name="connsiteX552" fmla="*/ 10094780 w 11658599"/>
              <a:gd name="connsiteY552" fmla="*/ 4581914 h 6223656"/>
              <a:gd name="connsiteX553" fmla="*/ 10100030 w 11658599"/>
              <a:gd name="connsiteY553" fmla="*/ 4578992 h 6223656"/>
              <a:gd name="connsiteX554" fmla="*/ 10112178 w 11658599"/>
              <a:gd name="connsiteY554" fmla="*/ 4586280 h 6223656"/>
              <a:gd name="connsiteX555" fmla="*/ 6700899 w 11658599"/>
              <a:gd name="connsiteY555" fmla="*/ 4545722 h 6223656"/>
              <a:gd name="connsiteX556" fmla="*/ 6700707 w 11658599"/>
              <a:gd name="connsiteY556" fmla="*/ 4558352 h 6223656"/>
              <a:gd name="connsiteX557" fmla="*/ 6690521 w 11658599"/>
              <a:gd name="connsiteY557" fmla="*/ 4582175 h 6223656"/>
              <a:gd name="connsiteX558" fmla="*/ 6667146 w 11658599"/>
              <a:gd name="connsiteY558" fmla="*/ 4614131 h 6223656"/>
              <a:gd name="connsiteX559" fmla="*/ 6643770 w 11658599"/>
              <a:gd name="connsiteY559" fmla="*/ 4646088 h 6223656"/>
              <a:gd name="connsiteX560" fmla="*/ 6642093 w 11658599"/>
              <a:gd name="connsiteY560" fmla="*/ 4650011 h 6223656"/>
              <a:gd name="connsiteX561" fmla="*/ 6638823 w 11658599"/>
              <a:gd name="connsiteY561" fmla="*/ 4589113 h 6223656"/>
              <a:gd name="connsiteX562" fmla="*/ 10127167 w 11658599"/>
              <a:gd name="connsiteY562" fmla="*/ 4535140 h 6223656"/>
              <a:gd name="connsiteX563" fmla="*/ 10131280 w 11658599"/>
              <a:gd name="connsiteY563" fmla="*/ 4543135 h 6223656"/>
              <a:gd name="connsiteX564" fmla="*/ 10132048 w 11658599"/>
              <a:gd name="connsiteY564" fmla="*/ 4548474 h 6223656"/>
              <a:gd name="connsiteX565" fmla="*/ 10132476 w 11658599"/>
              <a:gd name="connsiteY565" fmla="*/ 4558272 h 6223656"/>
              <a:gd name="connsiteX566" fmla="*/ 10110760 w 11658599"/>
              <a:gd name="connsiteY566" fmla="*/ 4553629 h 6223656"/>
              <a:gd name="connsiteX567" fmla="*/ 10110476 w 11658599"/>
              <a:gd name="connsiteY567" fmla="*/ 4547098 h 6223656"/>
              <a:gd name="connsiteX568" fmla="*/ 10127592 w 11658599"/>
              <a:gd name="connsiteY568" fmla="*/ 4544935 h 6223656"/>
              <a:gd name="connsiteX569" fmla="*/ 7419693 w 11658599"/>
              <a:gd name="connsiteY569" fmla="*/ 4516163 h 6223656"/>
              <a:gd name="connsiteX570" fmla="*/ 7418382 w 11658599"/>
              <a:gd name="connsiteY570" fmla="*/ 4521165 h 6223656"/>
              <a:gd name="connsiteX571" fmla="*/ 7403392 w 11658599"/>
              <a:gd name="connsiteY571" fmla="*/ 4530769 h 6223656"/>
              <a:gd name="connsiteX572" fmla="*/ 5733410 w 11658599"/>
              <a:gd name="connsiteY572" fmla="*/ 4501298 h 6223656"/>
              <a:gd name="connsiteX573" fmla="*/ 5762321 w 11658599"/>
              <a:gd name="connsiteY573" fmla="*/ 4567469 h 6223656"/>
              <a:gd name="connsiteX574" fmla="*/ 5709719 w 11658599"/>
              <a:gd name="connsiteY574" fmla="*/ 4598409 h 6223656"/>
              <a:gd name="connsiteX575" fmla="*/ 5685757 w 11658599"/>
              <a:gd name="connsiteY575" fmla="*/ 4571307 h 6223656"/>
              <a:gd name="connsiteX576" fmla="*/ 5671332 w 11658599"/>
              <a:gd name="connsiteY576" fmla="*/ 4544690 h 6223656"/>
              <a:gd name="connsiteX577" fmla="*/ 5683890 w 11658599"/>
              <a:gd name="connsiteY577" fmla="*/ 4545984 h 6223656"/>
              <a:gd name="connsiteX578" fmla="*/ 5695514 w 11658599"/>
              <a:gd name="connsiteY578" fmla="*/ 4551107 h 6223656"/>
              <a:gd name="connsiteX579" fmla="*/ 5857319 w 11658599"/>
              <a:gd name="connsiteY579" fmla="*/ 4362749 h 6223656"/>
              <a:gd name="connsiteX580" fmla="*/ 5889971 w 11658599"/>
              <a:gd name="connsiteY580" fmla="*/ 4413586 h 6223656"/>
              <a:gd name="connsiteX581" fmla="*/ 5841728 w 11658599"/>
              <a:gd name="connsiteY581" fmla="*/ 4459629 h 6223656"/>
              <a:gd name="connsiteX582" fmla="*/ 5800219 w 11658599"/>
              <a:gd name="connsiteY582" fmla="*/ 4517662 h 6223656"/>
              <a:gd name="connsiteX583" fmla="*/ 5773329 w 11658599"/>
              <a:gd name="connsiteY583" fmla="*/ 4492672 h 6223656"/>
              <a:gd name="connsiteX584" fmla="*/ 5763078 w 11658599"/>
              <a:gd name="connsiteY584" fmla="*/ 4458830 h 6223656"/>
              <a:gd name="connsiteX585" fmla="*/ 5857319 w 11658599"/>
              <a:gd name="connsiteY585" fmla="*/ 4362749 h 6223656"/>
              <a:gd name="connsiteX586" fmla="*/ 6009892 w 11658599"/>
              <a:gd name="connsiteY586" fmla="*/ 4238604 h 6223656"/>
              <a:gd name="connsiteX587" fmla="*/ 6015126 w 11658599"/>
              <a:gd name="connsiteY587" fmla="*/ 4269925 h 6223656"/>
              <a:gd name="connsiteX588" fmla="*/ 6005029 w 11658599"/>
              <a:gd name="connsiteY588" fmla="*/ 4284931 h 6223656"/>
              <a:gd name="connsiteX589" fmla="*/ 5981472 w 11658599"/>
              <a:gd name="connsiteY589" fmla="*/ 4275961 h 6223656"/>
              <a:gd name="connsiteX590" fmla="*/ 5970004 w 11658599"/>
              <a:gd name="connsiteY590" fmla="*/ 4270197 h 6223656"/>
              <a:gd name="connsiteX591" fmla="*/ 5973744 w 11658599"/>
              <a:gd name="connsiteY591" fmla="*/ 4254864 h 6223656"/>
              <a:gd name="connsiteX592" fmla="*/ 6092911 w 11658599"/>
              <a:gd name="connsiteY592" fmla="*/ 4188522 h 6223656"/>
              <a:gd name="connsiteX593" fmla="*/ 6091663 w 11658599"/>
              <a:gd name="connsiteY593" fmla="*/ 4193633 h 6223656"/>
              <a:gd name="connsiteX594" fmla="*/ 6076457 w 11658599"/>
              <a:gd name="connsiteY594" fmla="*/ 4203203 h 6223656"/>
              <a:gd name="connsiteX595" fmla="*/ 9770071 w 11658599"/>
              <a:gd name="connsiteY595" fmla="*/ 3743867 h 6223656"/>
              <a:gd name="connsiteX596" fmla="*/ 9817674 w 11658599"/>
              <a:gd name="connsiteY596" fmla="*/ 3750164 h 6223656"/>
              <a:gd name="connsiteX597" fmla="*/ 9835642 w 11658599"/>
              <a:gd name="connsiteY597" fmla="*/ 3767592 h 6223656"/>
              <a:gd name="connsiteX598" fmla="*/ 9823408 w 11658599"/>
              <a:gd name="connsiteY598" fmla="*/ 3783092 h 6223656"/>
              <a:gd name="connsiteX599" fmla="*/ 9784292 w 11658599"/>
              <a:gd name="connsiteY599" fmla="*/ 3774081 h 6223656"/>
              <a:gd name="connsiteX600" fmla="*/ 9790168 w 11658599"/>
              <a:gd name="connsiteY600" fmla="*/ 3810273 h 6223656"/>
              <a:gd name="connsiteX601" fmla="*/ 9785712 w 11658599"/>
              <a:gd name="connsiteY601" fmla="*/ 3806734 h 6223656"/>
              <a:gd name="connsiteX602" fmla="*/ 9754657 w 11658599"/>
              <a:gd name="connsiteY602" fmla="*/ 3785213 h 6223656"/>
              <a:gd name="connsiteX603" fmla="*/ 9755893 w 11658599"/>
              <a:gd name="connsiteY603" fmla="*/ 3764128 h 6223656"/>
              <a:gd name="connsiteX604" fmla="*/ 9770071 w 11658599"/>
              <a:gd name="connsiteY604" fmla="*/ 3743867 h 6223656"/>
              <a:gd name="connsiteX605" fmla="*/ 9887471 w 11658599"/>
              <a:gd name="connsiteY605" fmla="*/ 3673213 h 6223656"/>
              <a:gd name="connsiteX606" fmla="*/ 9917957 w 11658599"/>
              <a:gd name="connsiteY606" fmla="*/ 3681672 h 6223656"/>
              <a:gd name="connsiteX607" fmla="*/ 9923469 w 11658599"/>
              <a:gd name="connsiteY607" fmla="*/ 3697085 h 6223656"/>
              <a:gd name="connsiteX608" fmla="*/ 9918952 w 11658599"/>
              <a:gd name="connsiteY608" fmla="*/ 3704529 h 6223656"/>
              <a:gd name="connsiteX609" fmla="*/ 9914495 w 11658599"/>
              <a:gd name="connsiteY609" fmla="*/ 3700988 h 6223656"/>
              <a:gd name="connsiteX610" fmla="*/ 9916625 w 11658599"/>
              <a:gd name="connsiteY610" fmla="*/ 3749968 h 6223656"/>
              <a:gd name="connsiteX611" fmla="*/ 9886067 w 11658599"/>
              <a:gd name="connsiteY611" fmla="*/ 3739876 h 6223656"/>
              <a:gd name="connsiteX612" fmla="*/ 9882676 w 11658599"/>
              <a:gd name="connsiteY612" fmla="*/ 3760825 h 6223656"/>
              <a:gd name="connsiteX613" fmla="*/ 9877821 w 11658599"/>
              <a:gd name="connsiteY613" fmla="*/ 3760515 h 6223656"/>
              <a:gd name="connsiteX614" fmla="*/ 9869307 w 11658599"/>
              <a:gd name="connsiteY614" fmla="*/ 3750203 h 6223656"/>
              <a:gd name="connsiteX615" fmla="*/ 9863222 w 11658599"/>
              <a:gd name="connsiteY615" fmla="*/ 3733941 h 6223656"/>
              <a:gd name="connsiteX616" fmla="*/ 9863714 w 11658599"/>
              <a:gd name="connsiteY616" fmla="*/ 3720539 h 6223656"/>
              <a:gd name="connsiteX617" fmla="*/ 9878151 w 11658599"/>
              <a:gd name="connsiteY617" fmla="*/ 3718613 h 6223656"/>
              <a:gd name="connsiteX618" fmla="*/ 9889035 w 11658599"/>
              <a:gd name="connsiteY618" fmla="*/ 3709132 h 6223656"/>
              <a:gd name="connsiteX619" fmla="*/ 9372253 w 11658599"/>
              <a:gd name="connsiteY619" fmla="*/ 3566940 h 6223656"/>
              <a:gd name="connsiteX620" fmla="*/ 9381662 w 11658599"/>
              <a:gd name="connsiteY620" fmla="*/ 3569178 h 6223656"/>
              <a:gd name="connsiteX621" fmla="*/ 9384000 w 11658599"/>
              <a:gd name="connsiteY621" fmla="*/ 3575563 h 6223656"/>
              <a:gd name="connsiteX622" fmla="*/ 9383249 w 11658599"/>
              <a:gd name="connsiteY622" fmla="*/ 3576236 h 6223656"/>
              <a:gd name="connsiteX623" fmla="*/ 9375653 w 11658599"/>
              <a:gd name="connsiteY623" fmla="*/ 3578664 h 6223656"/>
              <a:gd name="connsiteX624" fmla="*/ 9360643 w 11658599"/>
              <a:gd name="connsiteY624" fmla="*/ 3576968 h 6223656"/>
              <a:gd name="connsiteX625" fmla="*/ 9357552 w 11658599"/>
              <a:gd name="connsiteY625" fmla="*/ 3572456 h 6223656"/>
              <a:gd name="connsiteX626" fmla="*/ 9372253 w 11658599"/>
              <a:gd name="connsiteY626" fmla="*/ 3566940 h 6223656"/>
              <a:gd name="connsiteX627" fmla="*/ 9650543 w 11658599"/>
              <a:gd name="connsiteY627" fmla="*/ 3380066 h 6223656"/>
              <a:gd name="connsiteX628" fmla="*/ 9651047 w 11658599"/>
              <a:gd name="connsiteY628" fmla="*/ 3381337 h 6223656"/>
              <a:gd name="connsiteX629" fmla="*/ 9649372 w 11658599"/>
              <a:gd name="connsiteY629" fmla="*/ 3381265 h 6223656"/>
              <a:gd name="connsiteX630" fmla="*/ 5989642 w 11658599"/>
              <a:gd name="connsiteY630" fmla="*/ 3335051 h 6223656"/>
              <a:gd name="connsiteX631" fmla="*/ 6007821 w 11658599"/>
              <a:gd name="connsiteY631" fmla="*/ 3354024 h 6223656"/>
              <a:gd name="connsiteX632" fmla="*/ 5993615 w 11658599"/>
              <a:gd name="connsiteY632" fmla="*/ 3348871 h 6223656"/>
              <a:gd name="connsiteX633" fmla="*/ 5989797 w 11658599"/>
              <a:gd name="connsiteY633" fmla="*/ 3342225 h 6223656"/>
              <a:gd name="connsiteX634" fmla="*/ 5989642 w 11658599"/>
              <a:gd name="connsiteY634" fmla="*/ 3335051 h 6223656"/>
              <a:gd name="connsiteX635" fmla="*/ 6094093 w 11658599"/>
              <a:gd name="connsiteY635" fmla="*/ 3291230 h 6223656"/>
              <a:gd name="connsiteX636" fmla="*/ 6106734 w 11658599"/>
              <a:gd name="connsiteY636" fmla="*/ 3302005 h 6223656"/>
              <a:gd name="connsiteX637" fmla="*/ 6112045 w 11658599"/>
              <a:gd name="connsiteY637" fmla="*/ 3313836 h 6223656"/>
              <a:gd name="connsiteX638" fmla="*/ 6102727 w 11658599"/>
              <a:gd name="connsiteY638" fmla="*/ 3307981 h 6223656"/>
              <a:gd name="connsiteX639" fmla="*/ 6094831 w 11658599"/>
              <a:gd name="connsiteY639" fmla="*/ 3298771 h 6223656"/>
              <a:gd name="connsiteX640" fmla="*/ 6094093 w 11658599"/>
              <a:gd name="connsiteY640" fmla="*/ 3291230 h 6223656"/>
              <a:gd name="connsiteX641" fmla="*/ 9734085 w 11658599"/>
              <a:gd name="connsiteY641" fmla="*/ 3254207 h 6223656"/>
              <a:gd name="connsiteX642" fmla="*/ 9738308 w 11658599"/>
              <a:gd name="connsiteY642" fmla="*/ 3261912 h 6223656"/>
              <a:gd name="connsiteX643" fmla="*/ 9728848 w 11658599"/>
              <a:gd name="connsiteY643" fmla="*/ 3274217 h 6223656"/>
              <a:gd name="connsiteX644" fmla="*/ 6241154 w 11658599"/>
              <a:gd name="connsiteY644" fmla="*/ 3190677 h 6223656"/>
              <a:gd name="connsiteX645" fmla="*/ 6259697 w 11658599"/>
              <a:gd name="connsiteY645" fmla="*/ 3199027 h 6223656"/>
              <a:gd name="connsiteX646" fmla="*/ 6244809 w 11658599"/>
              <a:gd name="connsiteY646" fmla="*/ 3204769 h 6223656"/>
              <a:gd name="connsiteX647" fmla="*/ 6248029 w 11658599"/>
              <a:gd name="connsiteY647" fmla="*/ 3220947 h 6223656"/>
              <a:gd name="connsiteX648" fmla="*/ 6262076 w 11658599"/>
              <a:gd name="connsiteY648" fmla="*/ 3238268 h 6223656"/>
              <a:gd name="connsiteX649" fmla="*/ 6232983 w 11658599"/>
              <a:gd name="connsiteY649" fmla="*/ 3238857 h 6223656"/>
              <a:gd name="connsiteX650" fmla="*/ 6210413 w 11658599"/>
              <a:gd name="connsiteY650" fmla="*/ 3222314 h 6223656"/>
              <a:gd name="connsiteX651" fmla="*/ 6191508 w 11658599"/>
              <a:gd name="connsiteY651" fmla="*/ 3205244 h 6223656"/>
              <a:gd name="connsiteX652" fmla="*/ 6203354 w 11658599"/>
              <a:gd name="connsiteY652" fmla="*/ 3209386 h 6223656"/>
              <a:gd name="connsiteX653" fmla="*/ 6215031 w 11658599"/>
              <a:gd name="connsiteY653" fmla="*/ 3216252 h 6223656"/>
              <a:gd name="connsiteX654" fmla="*/ 6215258 w 11658599"/>
              <a:gd name="connsiteY654" fmla="*/ 3212619 h 6223656"/>
              <a:gd name="connsiteX655" fmla="*/ 6227508 w 11658599"/>
              <a:gd name="connsiteY655" fmla="*/ 3191067 h 6223656"/>
              <a:gd name="connsiteX656" fmla="*/ 6241154 w 11658599"/>
              <a:gd name="connsiteY656" fmla="*/ 3190677 h 6223656"/>
              <a:gd name="connsiteX657" fmla="*/ 5555999 w 11658599"/>
              <a:gd name="connsiteY657" fmla="*/ 3145573 h 6223656"/>
              <a:gd name="connsiteX658" fmla="*/ 5574407 w 11658599"/>
              <a:gd name="connsiteY658" fmla="*/ 3160916 h 6223656"/>
              <a:gd name="connsiteX659" fmla="*/ 5564633 w 11658599"/>
              <a:gd name="connsiteY659" fmla="*/ 3162321 h 6223656"/>
              <a:gd name="connsiteX660" fmla="*/ 5558485 w 11658599"/>
              <a:gd name="connsiteY660" fmla="*/ 3154211 h 6223656"/>
              <a:gd name="connsiteX661" fmla="*/ 5555999 w 11658599"/>
              <a:gd name="connsiteY661" fmla="*/ 3145573 h 6223656"/>
              <a:gd name="connsiteX662" fmla="*/ 9797089 w 11658599"/>
              <a:gd name="connsiteY662" fmla="*/ 3132647 h 6223656"/>
              <a:gd name="connsiteX663" fmla="*/ 9811366 w 11658599"/>
              <a:gd name="connsiteY663" fmla="*/ 3173469 h 6223656"/>
              <a:gd name="connsiteX664" fmla="*/ 9795779 w 11658599"/>
              <a:gd name="connsiteY664" fmla="*/ 3137649 h 6223656"/>
              <a:gd name="connsiteX665" fmla="*/ 5576458 w 11658599"/>
              <a:gd name="connsiteY665" fmla="*/ 3128234 h 6223656"/>
              <a:gd name="connsiteX666" fmla="*/ 5589753 w 11658599"/>
              <a:gd name="connsiteY666" fmla="*/ 3147913 h 6223656"/>
              <a:gd name="connsiteX667" fmla="*/ 5585093 w 11658599"/>
              <a:gd name="connsiteY667" fmla="*/ 3144984 h 6223656"/>
              <a:gd name="connsiteX668" fmla="*/ 5577197 w 11658599"/>
              <a:gd name="connsiteY668" fmla="*/ 3135774 h 6223656"/>
              <a:gd name="connsiteX669" fmla="*/ 5576458 w 11658599"/>
              <a:gd name="connsiteY669" fmla="*/ 3128234 h 6223656"/>
              <a:gd name="connsiteX670" fmla="*/ 6327334 w 11658599"/>
              <a:gd name="connsiteY670" fmla="*/ 3124524 h 6223656"/>
              <a:gd name="connsiteX671" fmla="*/ 6333027 w 11658599"/>
              <a:gd name="connsiteY671" fmla="*/ 3139896 h 6223656"/>
              <a:gd name="connsiteX672" fmla="*/ 6335056 w 11658599"/>
              <a:gd name="connsiteY672" fmla="*/ 3155798 h 6223656"/>
              <a:gd name="connsiteX673" fmla="*/ 6303228 w 11658599"/>
              <a:gd name="connsiteY673" fmla="*/ 3180618 h 6223656"/>
              <a:gd name="connsiteX674" fmla="*/ 6264585 w 11658599"/>
              <a:gd name="connsiteY674" fmla="*/ 3198325 h 6223656"/>
              <a:gd name="connsiteX675" fmla="*/ 6273170 w 11658599"/>
              <a:gd name="connsiteY675" fmla="*/ 3177298 h 6223656"/>
              <a:gd name="connsiteX676" fmla="*/ 6281753 w 11658599"/>
              <a:gd name="connsiteY676" fmla="*/ 3156270 h 6223656"/>
              <a:gd name="connsiteX677" fmla="*/ 6306046 w 11658599"/>
              <a:gd name="connsiteY677" fmla="*/ 3155024 h 6223656"/>
              <a:gd name="connsiteX678" fmla="*/ 6316875 w 11658599"/>
              <a:gd name="connsiteY678" fmla="*/ 3136823 h 6223656"/>
              <a:gd name="connsiteX679" fmla="*/ 6318696 w 11658599"/>
              <a:gd name="connsiteY679" fmla="*/ 3127116 h 6223656"/>
              <a:gd name="connsiteX680" fmla="*/ 6327334 w 11658599"/>
              <a:gd name="connsiteY680" fmla="*/ 3124524 h 6223656"/>
              <a:gd name="connsiteX681" fmla="*/ 9949212 w 11658599"/>
              <a:gd name="connsiteY681" fmla="*/ 3099736 h 6223656"/>
              <a:gd name="connsiteX682" fmla="*/ 9957659 w 11658599"/>
              <a:gd name="connsiteY682" fmla="*/ 3115145 h 6223656"/>
              <a:gd name="connsiteX683" fmla="*/ 9989249 w 11658599"/>
              <a:gd name="connsiteY683" fmla="*/ 3113645 h 6223656"/>
              <a:gd name="connsiteX684" fmla="*/ 10004241 w 11658599"/>
              <a:gd name="connsiteY684" fmla="*/ 3104040 h 6223656"/>
              <a:gd name="connsiteX685" fmla="*/ 9976904 w 11658599"/>
              <a:gd name="connsiteY685" fmla="*/ 3154865 h 6223656"/>
              <a:gd name="connsiteX686" fmla="*/ 9962773 w 11658599"/>
              <a:gd name="connsiteY686" fmla="*/ 3190983 h 6223656"/>
              <a:gd name="connsiteX687" fmla="*/ 9922021 w 11658599"/>
              <a:gd name="connsiteY687" fmla="*/ 3227502 h 6223656"/>
              <a:gd name="connsiteX688" fmla="*/ 9901347 w 11658599"/>
              <a:gd name="connsiteY688" fmla="*/ 3223047 h 6223656"/>
              <a:gd name="connsiteX689" fmla="*/ 9893345 w 11658599"/>
              <a:gd name="connsiteY689" fmla="*/ 3241708 h 6223656"/>
              <a:gd name="connsiteX690" fmla="*/ 9861755 w 11658599"/>
              <a:gd name="connsiteY690" fmla="*/ 3243208 h 6223656"/>
              <a:gd name="connsiteX691" fmla="*/ 9827732 w 11658599"/>
              <a:gd name="connsiteY691" fmla="*/ 3283321 h 6223656"/>
              <a:gd name="connsiteX692" fmla="*/ 9823261 w 11658599"/>
              <a:gd name="connsiteY692" fmla="*/ 3284879 h 6223656"/>
              <a:gd name="connsiteX693" fmla="*/ 9705966 w 11658599"/>
              <a:gd name="connsiteY693" fmla="*/ 3346090 h 6223656"/>
              <a:gd name="connsiteX694" fmla="*/ 9736938 w 11658599"/>
              <a:gd name="connsiteY694" fmla="*/ 3314838 h 6223656"/>
              <a:gd name="connsiteX695" fmla="*/ 9787806 w 11658599"/>
              <a:gd name="connsiteY695" fmla="*/ 3263515 h 6223656"/>
              <a:gd name="connsiteX696" fmla="*/ 9796260 w 11658599"/>
              <a:gd name="connsiteY696" fmla="*/ 3240139 h 6223656"/>
              <a:gd name="connsiteX697" fmla="*/ 9816182 w 11658599"/>
              <a:gd name="connsiteY697" fmla="*/ 3226596 h 6223656"/>
              <a:gd name="connsiteX698" fmla="*/ 9850096 w 11658599"/>
              <a:gd name="connsiteY698" fmla="*/ 3192380 h 6223656"/>
              <a:gd name="connsiteX699" fmla="*/ 9882876 w 11658599"/>
              <a:gd name="connsiteY699" fmla="*/ 3150560 h 6223656"/>
              <a:gd name="connsiteX700" fmla="*/ 9930293 w 11658599"/>
              <a:gd name="connsiteY700" fmla="*/ 3124349 h 6223656"/>
              <a:gd name="connsiteX701" fmla="*/ 9949212 w 11658599"/>
              <a:gd name="connsiteY701" fmla="*/ 3099736 h 6223656"/>
              <a:gd name="connsiteX702" fmla="*/ 10021852 w 11658599"/>
              <a:gd name="connsiteY702" fmla="*/ 3084432 h 6223656"/>
              <a:gd name="connsiteX703" fmla="*/ 10004241 w 11658599"/>
              <a:gd name="connsiteY703" fmla="*/ 3104040 h 6223656"/>
              <a:gd name="connsiteX704" fmla="*/ 10006933 w 11658599"/>
              <a:gd name="connsiteY704" fmla="*/ 3099712 h 6223656"/>
              <a:gd name="connsiteX705" fmla="*/ 10001327 w 11658599"/>
              <a:gd name="connsiteY705" fmla="*/ 3091334 h 6223656"/>
              <a:gd name="connsiteX706" fmla="*/ 10100739 w 11658599"/>
              <a:gd name="connsiteY706" fmla="*/ 3021402 h 6223656"/>
              <a:gd name="connsiteX707" fmla="*/ 10121813 w 11658599"/>
              <a:gd name="connsiteY707" fmla="*/ 3030282 h 6223656"/>
              <a:gd name="connsiteX708" fmla="*/ 10132626 w 11658599"/>
              <a:gd name="connsiteY708" fmla="*/ 3042613 h 6223656"/>
              <a:gd name="connsiteX709" fmla="*/ 10123786 w 11658599"/>
              <a:gd name="connsiteY709" fmla="*/ 3049580 h 6223656"/>
              <a:gd name="connsiteX710" fmla="*/ 10110793 w 11658599"/>
              <a:gd name="connsiteY710" fmla="*/ 3054519 h 6223656"/>
              <a:gd name="connsiteX711" fmla="*/ 10081106 w 11658599"/>
              <a:gd name="connsiteY711" fmla="*/ 3096441 h 6223656"/>
              <a:gd name="connsiteX712" fmla="*/ 10051836 w 11658599"/>
              <a:gd name="connsiteY712" fmla="*/ 3065221 h 6223656"/>
              <a:gd name="connsiteX713" fmla="*/ 10078361 w 11658599"/>
              <a:gd name="connsiteY713" fmla="*/ 3044325 h 6223656"/>
              <a:gd name="connsiteX714" fmla="*/ 10100739 w 11658599"/>
              <a:gd name="connsiteY714" fmla="*/ 3021402 h 6223656"/>
              <a:gd name="connsiteX715" fmla="*/ 10038868 w 11658599"/>
              <a:gd name="connsiteY715" fmla="*/ 3019398 h 6223656"/>
              <a:gd name="connsiteX716" fmla="*/ 10049933 w 11658599"/>
              <a:gd name="connsiteY716" fmla="*/ 3024800 h 6223656"/>
              <a:gd name="connsiteX717" fmla="*/ 10035186 w 11658599"/>
              <a:gd name="connsiteY717" fmla="*/ 3022245 h 6223656"/>
              <a:gd name="connsiteX718" fmla="*/ 5922654 w 11658599"/>
              <a:gd name="connsiteY718" fmla="*/ 3013639 h 6223656"/>
              <a:gd name="connsiteX719" fmla="*/ 5939466 w 11658599"/>
              <a:gd name="connsiteY719" fmla="*/ 3054400 h 6223656"/>
              <a:gd name="connsiteX720" fmla="*/ 5926739 w 11658599"/>
              <a:gd name="connsiteY720" fmla="*/ 3044987 h 6223656"/>
              <a:gd name="connsiteX721" fmla="*/ 5921514 w 11658599"/>
              <a:gd name="connsiteY721" fmla="*/ 3031796 h 6223656"/>
              <a:gd name="connsiteX722" fmla="*/ 5962207 w 11658599"/>
              <a:gd name="connsiteY722" fmla="*/ 3000750 h 6223656"/>
              <a:gd name="connsiteX723" fmla="*/ 5966980 w 11658599"/>
              <a:gd name="connsiteY723" fmla="*/ 3001863 h 6223656"/>
              <a:gd name="connsiteX724" fmla="*/ 5971753 w 11658599"/>
              <a:gd name="connsiteY724" fmla="*/ 3002975 h 6223656"/>
              <a:gd name="connsiteX725" fmla="*/ 5980615 w 11658599"/>
              <a:gd name="connsiteY725" fmla="*/ 3016092 h 6223656"/>
              <a:gd name="connsiteX726" fmla="*/ 5979022 w 11658599"/>
              <a:gd name="connsiteY726" fmla="*/ 3022170 h 6223656"/>
              <a:gd name="connsiteX727" fmla="*/ 5970613 w 11658599"/>
              <a:gd name="connsiteY727" fmla="*/ 3021131 h 6223656"/>
              <a:gd name="connsiteX728" fmla="*/ 5964578 w 11658599"/>
              <a:gd name="connsiteY728" fmla="*/ 3011205 h 6223656"/>
              <a:gd name="connsiteX729" fmla="*/ 5962207 w 11658599"/>
              <a:gd name="connsiteY729" fmla="*/ 3000750 h 6223656"/>
              <a:gd name="connsiteX730" fmla="*/ 6035871 w 11658599"/>
              <a:gd name="connsiteY730" fmla="*/ 2907386 h 6223656"/>
              <a:gd name="connsiteX731" fmla="*/ 6066431 w 11658599"/>
              <a:gd name="connsiteY731" fmla="*/ 2960562 h 6223656"/>
              <a:gd name="connsiteX732" fmla="*/ 6031538 w 11658599"/>
              <a:gd name="connsiteY732" fmla="*/ 2976378 h 6223656"/>
              <a:gd name="connsiteX733" fmla="*/ 6010005 w 11658599"/>
              <a:gd name="connsiteY733" fmla="*/ 2952940 h 6223656"/>
              <a:gd name="connsiteX734" fmla="*/ 5995634 w 11658599"/>
              <a:gd name="connsiteY734" fmla="*/ 2931168 h 6223656"/>
              <a:gd name="connsiteX735" fmla="*/ 6005152 w 11658599"/>
              <a:gd name="connsiteY735" fmla="*/ 2933848 h 6223656"/>
              <a:gd name="connsiteX736" fmla="*/ 6014499 w 11658599"/>
              <a:gd name="connsiteY736" fmla="*/ 2939250 h 6223656"/>
              <a:gd name="connsiteX737" fmla="*/ 10134771 w 11658599"/>
              <a:gd name="connsiteY737" fmla="*/ 2891336 h 6223656"/>
              <a:gd name="connsiteX738" fmla="*/ 10159520 w 11658599"/>
              <a:gd name="connsiteY738" fmla="*/ 2892137 h 6223656"/>
              <a:gd name="connsiteX739" fmla="*/ 10137142 w 11658599"/>
              <a:gd name="connsiteY739" fmla="*/ 2915060 h 6223656"/>
              <a:gd name="connsiteX740" fmla="*/ 10110617 w 11658599"/>
              <a:gd name="connsiteY740" fmla="*/ 2935960 h 6223656"/>
              <a:gd name="connsiteX741" fmla="*/ 10134771 w 11658599"/>
              <a:gd name="connsiteY741" fmla="*/ 2891336 h 6223656"/>
              <a:gd name="connsiteX742" fmla="*/ 10211339 w 11658599"/>
              <a:gd name="connsiteY742" fmla="*/ 2861022 h 6223656"/>
              <a:gd name="connsiteX743" fmla="*/ 10216872 w 11658599"/>
              <a:gd name="connsiteY743" fmla="*/ 2863725 h 6223656"/>
              <a:gd name="connsiteX744" fmla="*/ 10228994 w 11658599"/>
              <a:gd name="connsiteY744" fmla="*/ 2871055 h 6223656"/>
              <a:gd name="connsiteX745" fmla="*/ 10230853 w 11658599"/>
              <a:gd name="connsiteY745" fmla="*/ 2881835 h 6223656"/>
              <a:gd name="connsiteX746" fmla="*/ 10222702 w 11658599"/>
              <a:gd name="connsiteY746" fmla="*/ 2889139 h 6223656"/>
              <a:gd name="connsiteX747" fmla="*/ 10211635 w 11658599"/>
              <a:gd name="connsiteY747" fmla="*/ 2883735 h 6223656"/>
              <a:gd name="connsiteX748" fmla="*/ 10211339 w 11658599"/>
              <a:gd name="connsiteY748" fmla="*/ 2861022 h 6223656"/>
              <a:gd name="connsiteX749" fmla="*/ 6109079 w 11658599"/>
              <a:gd name="connsiteY749" fmla="*/ 2821286 h 6223656"/>
              <a:gd name="connsiteX750" fmla="*/ 6140323 w 11658599"/>
              <a:gd name="connsiteY750" fmla="*/ 2863568 h 6223656"/>
              <a:gd name="connsiteX751" fmla="*/ 6110739 w 11658599"/>
              <a:gd name="connsiteY751" fmla="*/ 2891214 h 6223656"/>
              <a:gd name="connsiteX752" fmla="*/ 6087805 w 11658599"/>
              <a:gd name="connsiteY752" fmla="*/ 2928700 h 6223656"/>
              <a:gd name="connsiteX753" fmla="*/ 6064383 w 11658599"/>
              <a:gd name="connsiteY753" fmla="*/ 2906433 h 6223656"/>
              <a:gd name="connsiteX754" fmla="*/ 6052128 w 11658599"/>
              <a:gd name="connsiteY754" fmla="*/ 2879857 h 6223656"/>
              <a:gd name="connsiteX755" fmla="*/ 6109079 w 11658599"/>
              <a:gd name="connsiteY755" fmla="*/ 2821286 h 6223656"/>
              <a:gd name="connsiteX756" fmla="*/ 10287016 w 11658599"/>
              <a:gd name="connsiteY756" fmla="*/ 2762576 h 6223656"/>
              <a:gd name="connsiteX757" fmla="*/ 10309443 w 11658599"/>
              <a:gd name="connsiteY757" fmla="*/ 2796095 h 6223656"/>
              <a:gd name="connsiteX758" fmla="*/ 10269999 w 11658599"/>
              <a:gd name="connsiteY758" fmla="*/ 2827610 h 6223656"/>
              <a:gd name="connsiteX759" fmla="*/ 10267998 w 11658599"/>
              <a:gd name="connsiteY759" fmla="*/ 2832273 h 6223656"/>
              <a:gd name="connsiteX760" fmla="*/ 10261848 w 11658599"/>
              <a:gd name="connsiteY760" fmla="*/ 2834913 h 6223656"/>
              <a:gd name="connsiteX761" fmla="*/ 10251691 w 11658599"/>
              <a:gd name="connsiteY761" fmla="*/ 2820078 h 6223656"/>
              <a:gd name="connsiteX762" fmla="*/ 10251796 w 11658599"/>
              <a:gd name="connsiteY762" fmla="*/ 2801794 h 6223656"/>
              <a:gd name="connsiteX763" fmla="*/ 10261656 w 11658599"/>
              <a:gd name="connsiteY763" fmla="*/ 2793915 h 6223656"/>
              <a:gd name="connsiteX764" fmla="*/ 10277851 w 11658599"/>
              <a:gd name="connsiteY764" fmla="*/ 2797593 h 6223656"/>
              <a:gd name="connsiteX765" fmla="*/ 6205579 w 11658599"/>
              <a:gd name="connsiteY765" fmla="*/ 2749821 h 6223656"/>
              <a:gd name="connsiteX766" fmla="*/ 6213758 w 11658599"/>
              <a:gd name="connsiteY766" fmla="*/ 2773835 h 6223656"/>
              <a:gd name="connsiteX767" fmla="*/ 6208301 w 11658599"/>
              <a:gd name="connsiteY767" fmla="*/ 2783616 h 6223656"/>
              <a:gd name="connsiteX768" fmla="*/ 6189551 w 11658599"/>
              <a:gd name="connsiteY768" fmla="*/ 2773720 h 6223656"/>
              <a:gd name="connsiteX769" fmla="*/ 6180232 w 11658599"/>
              <a:gd name="connsiteY769" fmla="*/ 2767863 h 6223656"/>
              <a:gd name="connsiteX770" fmla="*/ 6180916 w 11658599"/>
              <a:gd name="connsiteY770" fmla="*/ 2756969 h 6223656"/>
              <a:gd name="connsiteX771" fmla="*/ 6260477 w 11658599"/>
              <a:gd name="connsiteY771" fmla="*/ 2723930 h 6223656"/>
              <a:gd name="connsiteX772" fmla="*/ 6260248 w 11658599"/>
              <a:gd name="connsiteY772" fmla="*/ 2727561 h 6223656"/>
              <a:gd name="connsiteX773" fmla="*/ 6250247 w 11658599"/>
              <a:gd name="connsiteY773" fmla="*/ 2732598 h 6223656"/>
              <a:gd name="connsiteX774" fmla="*/ 10326162 w 11658599"/>
              <a:gd name="connsiteY774" fmla="*/ 2708351 h 6223656"/>
              <a:gd name="connsiteX775" fmla="*/ 10329041 w 11658599"/>
              <a:gd name="connsiteY775" fmla="*/ 2718217 h 6223656"/>
              <a:gd name="connsiteX776" fmla="*/ 10327767 w 11658599"/>
              <a:gd name="connsiteY776" fmla="*/ 2726057 h 6223656"/>
              <a:gd name="connsiteX777" fmla="*/ 10323843 w 11658599"/>
              <a:gd name="connsiteY777" fmla="*/ 2741066 h 6223656"/>
              <a:gd name="connsiteX778" fmla="*/ 10290943 w 11658599"/>
              <a:gd name="connsiteY778" fmla="*/ 2747569 h 6223656"/>
              <a:gd name="connsiteX779" fmla="*/ 10293559 w 11658599"/>
              <a:gd name="connsiteY779" fmla="*/ 2737564 h 6223656"/>
              <a:gd name="connsiteX780" fmla="*/ 10322235 w 11658599"/>
              <a:gd name="connsiteY780" fmla="*/ 2723358 h 6223656"/>
              <a:gd name="connsiteX781" fmla="*/ 5939825 w 11658599"/>
              <a:gd name="connsiteY781" fmla="*/ 2047114 h 6223656"/>
              <a:gd name="connsiteX782" fmla="*/ 5945917 w 11658599"/>
              <a:gd name="connsiteY782" fmla="*/ 2054702 h 6223656"/>
              <a:gd name="connsiteX783" fmla="*/ 5949331 w 11658599"/>
              <a:gd name="connsiteY783" fmla="*/ 2067433 h 6223656"/>
              <a:gd name="connsiteX784" fmla="*/ 5947499 w 11658599"/>
              <a:gd name="connsiteY784" fmla="*/ 2078500 h 6223656"/>
              <a:gd name="connsiteX785" fmla="*/ 5935116 w 11658599"/>
              <a:gd name="connsiteY785" fmla="*/ 2081590 h 6223656"/>
              <a:gd name="connsiteX786" fmla="*/ 5924932 w 11658599"/>
              <a:gd name="connsiteY786" fmla="*/ 2090517 h 6223656"/>
              <a:gd name="connsiteX787" fmla="*/ 5922453 w 11658599"/>
              <a:gd name="connsiteY787" fmla="*/ 2119878 h 6223656"/>
              <a:gd name="connsiteX788" fmla="*/ 5897630 w 11658599"/>
              <a:gd name="connsiteY788" fmla="*/ 2116105 h 6223656"/>
              <a:gd name="connsiteX789" fmla="*/ 5894610 w 11658599"/>
              <a:gd name="connsiteY789" fmla="*/ 2104010 h 6223656"/>
              <a:gd name="connsiteX790" fmla="*/ 5899207 w 11658599"/>
              <a:gd name="connsiteY790" fmla="*/ 2097421 h 6223656"/>
              <a:gd name="connsiteX791" fmla="*/ 5902593 w 11658599"/>
              <a:gd name="connsiteY791" fmla="*/ 2099866 h 6223656"/>
              <a:gd name="connsiteX792" fmla="*/ 5905975 w 11658599"/>
              <a:gd name="connsiteY792" fmla="*/ 2059830 h 6223656"/>
              <a:gd name="connsiteX793" fmla="*/ 5930686 w 11658599"/>
              <a:gd name="connsiteY793" fmla="*/ 2064938 h 6223656"/>
              <a:gd name="connsiteX794" fmla="*/ 5935762 w 11658599"/>
              <a:gd name="connsiteY794" fmla="*/ 2047365 h 6223656"/>
              <a:gd name="connsiteX795" fmla="*/ 5939825 w 11658599"/>
              <a:gd name="connsiteY795" fmla="*/ 2047114 h 6223656"/>
              <a:gd name="connsiteX796" fmla="*/ 6019031 w 11658599"/>
              <a:gd name="connsiteY796" fmla="*/ 1997073 h 6223656"/>
              <a:gd name="connsiteX797" fmla="*/ 6022415 w 11658599"/>
              <a:gd name="connsiteY797" fmla="*/ 1999517 h 6223656"/>
              <a:gd name="connsiteX798" fmla="*/ 6046337 w 11658599"/>
              <a:gd name="connsiteY798" fmla="*/ 2013968 h 6223656"/>
              <a:gd name="connsiteX799" fmla="*/ 6043065 w 11658599"/>
              <a:gd name="connsiteY799" fmla="*/ 2031427 h 6223656"/>
              <a:gd name="connsiteX800" fmla="*/ 6028962 w 11658599"/>
              <a:gd name="connsiteY800" fmla="*/ 2049560 h 6223656"/>
              <a:gd name="connsiteX801" fmla="*/ 5989470 w 11658599"/>
              <a:gd name="connsiteY801" fmla="*/ 2049349 h 6223656"/>
              <a:gd name="connsiteX802" fmla="*/ 5976156 w 11658599"/>
              <a:gd name="connsiteY802" fmla="*/ 2036898 h 6223656"/>
              <a:gd name="connsiteX803" fmla="*/ 5988115 w 11658599"/>
              <a:gd name="connsiteY803" fmla="*/ 2022881 h 6223656"/>
              <a:gd name="connsiteX804" fmla="*/ 6020160 w 11658599"/>
              <a:gd name="connsiteY804" fmla="*/ 2026209 h 6223656"/>
              <a:gd name="connsiteX805" fmla="*/ 10195898 w 11658599"/>
              <a:gd name="connsiteY805" fmla="*/ 1680012 h 6223656"/>
              <a:gd name="connsiteX806" fmla="*/ 10216720 w 11658599"/>
              <a:gd name="connsiteY806" fmla="*/ 1695820 h 6223656"/>
              <a:gd name="connsiteX807" fmla="*/ 10189650 w 11658599"/>
              <a:gd name="connsiteY807" fmla="*/ 1727736 h 6223656"/>
              <a:gd name="connsiteX808" fmla="*/ 10130693 w 11658599"/>
              <a:gd name="connsiteY808" fmla="*/ 1738438 h 6223656"/>
              <a:gd name="connsiteX809" fmla="*/ 10123136 w 11658599"/>
              <a:gd name="connsiteY809" fmla="*/ 1791163 h 6223656"/>
              <a:gd name="connsiteX810" fmla="*/ 10117604 w 11658599"/>
              <a:gd name="connsiteY810" fmla="*/ 1788464 h 6223656"/>
              <a:gd name="connsiteX811" fmla="*/ 10077565 w 11658599"/>
              <a:gd name="connsiteY811" fmla="*/ 1774554 h 6223656"/>
              <a:gd name="connsiteX812" fmla="*/ 10089495 w 11658599"/>
              <a:gd name="connsiteY812" fmla="*/ 1740889 h 6223656"/>
              <a:gd name="connsiteX813" fmla="*/ 10121949 w 11658599"/>
              <a:gd name="connsiteY813" fmla="*/ 1700319 h 6223656"/>
              <a:gd name="connsiteX814" fmla="*/ 10390201 w 11658599"/>
              <a:gd name="connsiteY814" fmla="*/ 1509731 h 6223656"/>
              <a:gd name="connsiteX815" fmla="*/ 10391846 w 11658599"/>
              <a:gd name="connsiteY815" fmla="*/ 1530280 h 6223656"/>
              <a:gd name="connsiteX816" fmla="*/ 10381041 w 11658599"/>
              <a:gd name="connsiteY816" fmla="*/ 1544748 h 6223656"/>
              <a:gd name="connsiteX817" fmla="*/ 10375506 w 11658599"/>
              <a:gd name="connsiteY817" fmla="*/ 1542046 h 6223656"/>
              <a:gd name="connsiteX818" fmla="*/ 10355874 w 11658599"/>
              <a:gd name="connsiteY818" fmla="*/ 1617085 h 6223656"/>
              <a:gd name="connsiteX819" fmla="*/ 10311254 w 11658599"/>
              <a:gd name="connsiteY819" fmla="*/ 1620684 h 6223656"/>
              <a:gd name="connsiteX820" fmla="*/ 10295905 w 11658599"/>
              <a:gd name="connsiteY820" fmla="*/ 1655502 h 6223656"/>
              <a:gd name="connsiteX821" fmla="*/ 10288206 w 11658599"/>
              <a:gd name="connsiteY821" fmla="*/ 1658091 h 6223656"/>
              <a:gd name="connsiteX822" fmla="*/ 10279307 w 11658599"/>
              <a:gd name="connsiteY822" fmla="*/ 1647397 h 6223656"/>
              <a:gd name="connsiteX823" fmla="*/ 10277136 w 11658599"/>
              <a:gd name="connsiteY823" fmla="*/ 1625887 h 6223656"/>
              <a:gd name="connsiteX824" fmla="*/ 10284245 w 11658599"/>
              <a:gd name="connsiteY824" fmla="*/ 1604675 h 6223656"/>
              <a:gd name="connsiteX825" fmla="*/ 10308480 w 11658599"/>
              <a:gd name="connsiteY825" fmla="*/ 1592533 h 6223656"/>
              <a:gd name="connsiteX826" fmla="*/ 10330532 w 11658599"/>
              <a:gd name="connsiteY826" fmla="*/ 1570860 h 6223656"/>
              <a:gd name="connsiteX827" fmla="*/ 10344927 w 11658599"/>
              <a:gd name="connsiteY827" fmla="*/ 1515831 h 6223656"/>
              <a:gd name="connsiteX828" fmla="*/ 5809359 w 11658599"/>
              <a:gd name="connsiteY828" fmla="*/ 1417954 h 6223656"/>
              <a:gd name="connsiteX829" fmla="*/ 5827187 w 11658599"/>
              <a:gd name="connsiteY829" fmla="*/ 1419505 h 6223656"/>
              <a:gd name="connsiteX830" fmla="*/ 5826737 w 11658599"/>
              <a:gd name="connsiteY830" fmla="*/ 1424843 h 6223656"/>
              <a:gd name="connsiteX831" fmla="*/ 5812068 w 11658599"/>
              <a:gd name="connsiteY831" fmla="*/ 1428406 h 6223656"/>
              <a:gd name="connsiteX832" fmla="*/ 5811391 w 11658599"/>
              <a:gd name="connsiteY832" fmla="*/ 1436414 h 6223656"/>
              <a:gd name="connsiteX833" fmla="*/ 5808767 w 11658599"/>
              <a:gd name="connsiteY833" fmla="*/ 1430270 h 6223656"/>
              <a:gd name="connsiteX834" fmla="*/ 5808683 w 11658599"/>
              <a:gd name="connsiteY834" fmla="*/ 1425962 h 6223656"/>
              <a:gd name="connsiteX835" fmla="*/ 5834632 w 11658599"/>
              <a:gd name="connsiteY835" fmla="*/ 1373906 h 6223656"/>
              <a:gd name="connsiteX836" fmla="*/ 5841853 w 11658599"/>
              <a:gd name="connsiteY836" fmla="*/ 1384081 h 6223656"/>
              <a:gd name="connsiteX837" fmla="*/ 5843659 w 11658599"/>
              <a:gd name="connsiteY837" fmla="*/ 1394589 h 6223656"/>
              <a:gd name="connsiteX838" fmla="*/ 5838921 w 11658599"/>
              <a:gd name="connsiteY838" fmla="*/ 1397539 h 6223656"/>
              <a:gd name="connsiteX839" fmla="*/ 5829443 w 11658599"/>
              <a:gd name="connsiteY839" fmla="*/ 1392815 h 6223656"/>
              <a:gd name="connsiteX840" fmla="*/ 5827863 w 11658599"/>
              <a:gd name="connsiteY840" fmla="*/ 1411498 h 6223656"/>
              <a:gd name="connsiteX841" fmla="*/ 5811840 w 11658599"/>
              <a:gd name="connsiteY841" fmla="*/ 1388593 h 6223656"/>
              <a:gd name="connsiteX842" fmla="*/ 5830795 w 11658599"/>
              <a:gd name="connsiteY842" fmla="*/ 1376799 h 6223656"/>
              <a:gd name="connsiteX843" fmla="*/ 5831445 w 11658599"/>
              <a:gd name="connsiteY843" fmla="*/ 1374437 h 6223656"/>
              <a:gd name="connsiteX844" fmla="*/ 5834632 w 11658599"/>
              <a:gd name="connsiteY844" fmla="*/ 1373906 h 6223656"/>
              <a:gd name="connsiteX845" fmla="*/ 5851104 w 11658599"/>
              <a:gd name="connsiteY845" fmla="*/ 1348991 h 6223656"/>
              <a:gd name="connsiteX846" fmla="*/ 5857875 w 11658599"/>
              <a:gd name="connsiteY846" fmla="*/ 1353882 h 6223656"/>
              <a:gd name="connsiteX847" fmla="*/ 5860357 w 11658599"/>
              <a:gd name="connsiteY847" fmla="*/ 1367005 h 6223656"/>
              <a:gd name="connsiteX848" fmla="*/ 5856972 w 11658599"/>
              <a:gd name="connsiteY848" fmla="*/ 1364559 h 6223656"/>
              <a:gd name="connsiteX849" fmla="*/ 5849412 w 11658599"/>
              <a:gd name="connsiteY849" fmla="*/ 1358388 h 6223656"/>
              <a:gd name="connsiteX850" fmla="*/ 5847267 w 11658599"/>
              <a:gd name="connsiteY850" fmla="*/ 1351883 h 6223656"/>
              <a:gd name="connsiteX851" fmla="*/ 5851104 w 11658599"/>
              <a:gd name="connsiteY851" fmla="*/ 1348991 h 6223656"/>
              <a:gd name="connsiteX852" fmla="*/ 5909325 w 11658599"/>
              <a:gd name="connsiteY852" fmla="*/ 1340075 h 6223656"/>
              <a:gd name="connsiteX853" fmla="*/ 5900300 w 11658599"/>
              <a:gd name="connsiteY853" fmla="*/ 1361876 h 6223656"/>
              <a:gd name="connsiteX854" fmla="*/ 5886308 w 11658599"/>
              <a:gd name="connsiteY854" fmla="*/ 1357432 h 6223656"/>
              <a:gd name="connsiteX855" fmla="*/ 5896548 w 11658599"/>
              <a:gd name="connsiteY855" fmla="*/ 1347838 h 6223656"/>
              <a:gd name="connsiteX856" fmla="*/ 5909325 w 11658599"/>
              <a:gd name="connsiteY856" fmla="*/ 1340075 h 6223656"/>
              <a:gd name="connsiteX857" fmla="*/ 8888437 w 11658599"/>
              <a:gd name="connsiteY857" fmla="*/ 1330281 h 6223656"/>
              <a:gd name="connsiteX858" fmla="*/ 8910124 w 11658599"/>
              <a:gd name="connsiteY858" fmla="*/ 1346917 h 6223656"/>
              <a:gd name="connsiteX859" fmla="*/ 8882948 w 11658599"/>
              <a:gd name="connsiteY859" fmla="*/ 1379163 h 6223656"/>
              <a:gd name="connsiteX860" fmla="*/ 8822619 w 11658599"/>
              <a:gd name="connsiteY860" fmla="*/ 1389007 h 6223656"/>
              <a:gd name="connsiteX861" fmla="*/ 8815883 w 11658599"/>
              <a:gd name="connsiteY861" fmla="*/ 1442998 h 6223656"/>
              <a:gd name="connsiteX862" fmla="*/ 8810150 w 11658599"/>
              <a:gd name="connsiteY862" fmla="*/ 1440119 h 6223656"/>
              <a:gd name="connsiteX863" fmla="*/ 8768769 w 11658599"/>
              <a:gd name="connsiteY863" fmla="*/ 1425058 h 6223656"/>
              <a:gd name="connsiteX864" fmla="*/ 8780364 w 11658599"/>
              <a:gd name="connsiteY864" fmla="*/ 1390723 h 6223656"/>
              <a:gd name="connsiteX865" fmla="*/ 8812900 w 11658599"/>
              <a:gd name="connsiteY865" fmla="*/ 1349696 h 6223656"/>
              <a:gd name="connsiteX866" fmla="*/ 5934372 w 11658599"/>
              <a:gd name="connsiteY866" fmla="*/ 1298699 h 6223656"/>
              <a:gd name="connsiteX867" fmla="*/ 5942921 w 11658599"/>
              <a:gd name="connsiteY867" fmla="*/ 1302543 h 6223656"/>
              <a:gd name="connsiteX868" fmla="*/ 5941142 w 11658599"/>
              <a:gd name="connsiteY868" fmla="*/ 1303589 h 6223656"/>
              <a:gd name="connsiteX869" fmla="*/ 5951972 w 11658599"/>
              <a:gd name="connsiteY869" fmla="*/ 1260437 h 6223656"/>
              <a:gd name="connsiteX870" fmla="*/ 5950900 w 11658599"/>
              <a:gd name="connsiteY870" fmla="*/ 1262495 h 6223656"/>
              <a:gd name="connsiteX871" fmla="*/ 5954906 w 11658599"/>
              <a:gd name="connsiteY871" fmla="*/ 1268220 h 6223656"/>
              <a:gd name="connsiteX872" fmla="*/ 5944074 w 11658599"/>
              <a:gd name="connsiteY872" fmla="*/ 1268890 h 6223656"/>
              <a:gd name="connsiteX873" fmla="*/ 5951972 w 11658599"/>
              <a:gd name="connsiteY873" fmla="*/ 1260437 h 6223656"/>
              <a:gd name="connsiteX874" fmla="*/ 5909546 w 11658599"/>
              <a:gd name="connsiteY874" fmla="*/ 1252442 h 6223656"/>
              <a:gd name="connsiteX875" fmla="*/ 5929181 w 11658599"/>
              <a:gd name="connsiteY875" fmla="*/ 1275124 h 6223656"/>
              <a:gd name="connsiteX876" fmla="*/ 5916403 w 11658599"/>
              <a:gd name="connsiteY876" fmla="*/ 1282884 h 6223656"/>
              <a:gd name="connsiteX877" fmla="*/ 5906164 w 11658599"/>
              <a:gd name="connsiteY877" fmla="*/ 1292479 h 6223656"/>
              <a:gd name="connsiteX878" fmla="*/ 5893414 w 11658599"/>
              <a:gd name="connsiteY878" fmla="*/ 1283976 h 6223656"/>
              <a:gd name="connsiteX879" fmla="*/ 5886079 w 11658599"/>
              <a:gd name="connsiteY879" fmla="*/ 1275137 h 6223656"/>
              <a:gd name="connsiteX880" fmla="*/ 5890337 w 11658599"/>
              <a:gd name="connsiteY880" fmla="*/ 1272549 h 6223656"/>
              <a:gd name="connsiteX881" fmla="*/ 5897136 w 11658599"/>
              <a:gd name="connsiteY881" fmla="*/ 1271797 h 6223656"/>
              <a:gd name="connsiteX882" fmla="*/ 6053295 w 11658599"/>
              <a:gd name="connsiteY882" fmla="*/ 1251508 h 6223656"/>
              <a:gd name="connsiteX883" fmla="*/ 6065708 w 11658599"/>
              <a:gd name="connsiteY883" fmla="*/ 1274636 h 6223656"/>
              <a:gd name="connsiteX884" fmla="*/ 6065482 w 11658599"/>
              <a:gd name="connsiteY884" fmla="*/ 1277305 h 6223656"/>
              <a:gd name="connsiteX885" fmla="*/ 6089399 w 11658599"/>
              <a:gd name="connsiteY885" fmla="*/ 1206791 h 6223656"/>
              <a:gd name="connsiteX886" fmla="*/ 6088496 w 11658599"/>
              <a:gd name="connsiteY886" fmla="*/ 1217467 h 6223656"/>
              <a:gd name="connsiteX887" fmla="*/ 6085337 w 11658599"/>
              <a:gd name="connsiteY887" fmla="*/ 1212352 h 6223656"/>
              <a:gd name="connsiteX888" fmla="*/ 9084640 w 11658599"/>
              <a:gd name="connsiteY888" fmla="*/ 1159209 h 6223656"/>
              <a:gd name="connsiteX889" fmla="*/ 9086728 w 11658599"/>
              <a:gd name="connsiteY889" fmla="*/ 1180342 h 6223656"/>
              <a:gd name="connsiteX890" fmla="*/ 9075914 w 11658599"/>
              <a:gd name="connsiteY890" fmla="*/ 1194987 h 6223656"/>
              <a:gd name="connsiteX891" fmla="*/ 9070179 w 11658599"/>
              <a:gd name="connsiteY891" fmla="*/ 1192106 h 6223656"/>
              <a:gd name="connsiteX892" fmla="*/ 9051477 w 11658599"/>
              <a:gd name="connsiteY892" fmla="*/ 1268774 h 6223656"/>
              <a:gd name="connsiteX893" fmla="*/ 9005732 w 11658599"/>
              <a:gd name="connsiteY893" fmla="*/ 1271603 h 6223656"/>
              <a:gd name="connsiteX894" fmla="*/ 8990648 w 11658599"/>
              <a:gd name="connsiteY894" fmla="*/ 1307056 h 6223656"/>
              <a:gd name="connsiteX895" fmla="*/ 8982792 w 11658599"/>
              <a:gd name="connsiteY895" fmla="*/ 1309565 h 6223656"/>
              <a:gd name="connsiteX896" fmla="*/ 8973448 w 11658599"/>
              <a:gd name="connsiteY896" fmla="*/ 1298411 h 6223656"/>
              <a:gd name="connsiteX897" fmla="*/ 8970801 w 11658599"/>
              <a:gd name="connsiteY897" fmla="*/ 1276283 h 6223656"/>
              <a:gd name="connsiteX898" fmla="*/ 8977688 w 11658599"/>
              <a:gd name="connsiteY898" fmla="*/ 1254640 h 6223656"/>
              <a:gd name="connsiteX899" fmla="*/ 9002337 w 11658599"/>
              <a:gd name="connsiteY899" fmla="*/ 1242644 h 6223656"/>
              <a:gd name="connsiteX900" fmla="*/ 9024559 w 11658599"/>
              <a:gd name="connsiteY900" fmla="*/ 1220819 h 6223656"/>
              <a:gd name="connsiteX901" fmla="*/ 9038272 w 11658599"/>
              <a:gd name="connsiteY901" fmla="*/ 1164595 h 6223656"/>
              <a:gd name="connsiteX902" fmla="*/ 6108491 w 11658599"/>
              <a:gd name="connsiteY902" fmla="*/ 1124294 h 6223656"/>
              <a:gd name="connsiteX903" fmla="*/ 6142878 w 11658599"/>
              <a:gd name="connsiteY903" fmla="*/ 1126480 h 6223656"/>
              <a:gd name="connsiteX904" fmla="*/ 6141299 w 11658599"/>
              <a:gd name="connsiteY904" fmla="*/ 1145165 h 6223656"/>
              <a:gd name="connsiteX905" fmla="*/ 6128521 w 11658599"/>
              <a:gd name="connsiteY905" fmla="*/ 1152926 h 6223656"/>
              <a:gd name="connsiteX906" fmla="*/ 6118282 w 11658599"/>
              <a:gd name="connsiteY906" fmla="*/ 1162519 h 6223656"/>
              <a:gd name="connsiteX907" fmla="*/ 6104064 w 11658599"/>
              <a:gd name="connsiteY907" fmla="*/ 1160744 h 6223656"/>
              <a:gd name="connsiteX908" fmla="*/ 6080710 w 11658599"/>
              <a:gd name="connsiteY908" fmla="*/ 1182105 h 6223656"/>
              <a:gd name="connsiteX909" fmla="*/ 6057354 w 11658599"/>
              <a:gd name="connsiteY909" fmla="*/ 1203464 h 6223656"/>
              <a:gd name="connsiteX910" fmla="*/ 6054986 w 11658599"/>
              <a:gd name="connsiteY910" fmla="*/ 1215559 h 6223656"/>
              <a:gd name="connsiteX911" fmla="*/ 6045170 w 11658599"/>
              <a:gd name="connsiteY911" fmla="*/ 1220150 h 6223656"/>
              <a:gd name="connsiteX912" fmla="*/ 6029599 w 11658599"/>
              <a:gd name="connsiteY912" fmla="*/ 1234389 h 6223656"/>
              <a:gd name="connsiteX913" fmla="*/ 6015440 w 11658599"/>
              <a:gd name="connsiteY913" fmla="*/ 1253188 h 6223656"/>
              <a:gd name="connsiteX914" fmla="*/ 5991462 w 11658599"/>
              <a:gd name="connsiteY914" fmla="*/ 1260646 h 6223656"/>
              <a:gd name="connsiteX915" fmla="*/ 5983339 w 11658599"/>
              <a:gd name="connsiteY915" fmla="*/ 1271770 h 6223656"/>
              <a:gd name="connsiteX916" fmla="*/ 5977020 w 11658599"/>
              <a:gd name="connsiteY916" fmla="*/ 1261540 h 6223656"/>
              <a:gd name="connsiteX917" fmla="*/ 5959419 w 11658599"/>
              <a:gd name="connsiteY917" fmla="*/ 1257320 h 6223656"/>
              <a:gd name="connsiteX918" fmla="*/ 5951972 w 11658599"/>
              <a:gd name="connsiteY918" fmla="*/ 1260437 h 6223656"/>
              <a:gd name="connsiteX919" fmla="*/ 5962153 w 11658599"/>
              <a:gd name="connsiteY919" fmla="*/ 1235578 h 6223656"/>
              <a:gd name="connsiteX920" fmla="*/ 5966413 w 11658599"/>
              <a:gd name="connsiteY920" fmla="*/ 1217061 h 6223656"/>
              <a:gd name="connsiteX921" fmla="*/ 5985593 w 11658599"/>
              <a:gd name="connsiteY921" fmla="*/ 1202596 h 6223656"/>
              <a:gd name="connsiteX922" fmla="*/ 5997666 w 11658599"/>
              <a:gd name="connsiteY922" fmla="*/ 1208488 h 6223656"/>
              <a:gd name="connsiteX923" fmla="*/ 6000261 w 11658599"/>
              <a:gd name="connsiteY923" fmla="*/ 1199033 h 6223656"/>
              <a:gd name="connsiteX924" fmla="*/ 6017862 w 11658599"/>
              <a:gd name="connsiteY924" fmla="*/ 1203253 h 6223656"/>
              <a:gd name="connsiteX925" fmla="*/ 6065701 w 11658599"/>
              <a:gd name="connsiteY925" fmla="*/ 1147190 h 6223656"/>
              <a:gd name="connsiteX926" fmla="*/ 6076279 w 11658599"/>
              <a:gd name="connsiteY926" fmla="*/ 1149521 h 6223656"/>
              <a:gd name="connsiteX927" fmla="*/ 6077211 w 11658599"/>
              <a:gd name="connsiteY927" fmla="*/ 1138512 h 6223656"/>
              <a:gd name="connsiteX928" fmla="*/ 6081836 w 11658599"/>
              <a:gd name="connsiteY928" fmla="*/ 1136897 h 6223656"/>
              <a:gd name="connsiteX929" fmla="*/ 6091202 w 11658599"/>
              <a:gd name="connsiteY929" fmla="*/ 1142956 h 6223656"/>
              <a:gd name="connsiteX930" fmla="*/ 6108491 w 11658599"/>
              <a:gd name="connsiteY930" fmla="*/ 1124294 h 6223656"/>
              <a:gd name="connsiteX931" fmla="*/ 6257739 w 11658599"/>
              <a:gd name="connsiteY931" fmla="*/ 1084852 h 6223656"/>
              <a:gd name="connsiteX932" fmla="*/ 6264057 w 11658599"/>
              <a:gd name="connsiteY932" fmla="*/ 1089772 h 6223656"/>
              <a:gd name="connsiteX933" fmla="*/ 6267668 w 11658599"/>
              <a:gd name="connsiteY933" fmla="*/ 1094858 h 6223656"/>
              <a:gd name="connsiteX934" fmla="*/ 6259968 w 11658599"/>
              <a:gd name="connsiteY934" fmla="*/ 1095667 h 6223656"/>
              <a:gd name="connsiteX935" fmla="*/ 6250066 w 11658599"/>
              <a:gd name="connsiteY935" fmla="*/ 1090638 h 6223656"/>
              <a:gd name="connsiteX936" fmla="*/ 6313023 w 11658599"/>
              <a:gd name="connsiteY936" fmla="*/ 1025671 h 6223656"/>
              <a:gd name="connsiteX937" fmla="*/ 6312122 w 11658599"/>
              <a:gd name="connsiteY937" fmla="*/ 1036348 h 6223656"/>
              <a:gd name="connsiteX938" fmla="*/ 6305352 w 11658599"/>
              <a:gd name="connsiteY938" fmla="*/ 1031458 h 6223656"/>
              <a:gd name="connsiteX939" fmla="*/ 6307918 w 11658599"/>
              <a:gd name="connsiteY939" fmla="*/ 1027646 h 6223656"/>
              <a:gd name="connsiteX940" fmla="*/ 6313023 w 11658599"/>
              <a:gd name="connsiteY940" fmla="*/ 1025671 h 6223656"/>
              <a:gd name="connsiteX941" fmla="*/ 7948740 w 11658599"/>
              <a:gd name="connsiteY941" fmla="*/ 980435 h 6223656"/>
              <a:gd name="connsiteX942" fmla="*/ 7967148 w 11658599"/>
              <a:gd name="connsiteY942" fmla="*/ 995778 h 6223656"/>
              <a:gd name="connsiteX943" fmla="*/ 7951347 w 11658599"/>
              <a:gd name="connsiteY943" fmla="*/ 1016044 h 6223656"/>
              <a:gd name="connsiteX944" fmla="*/ 7907819 w 11658599"/>
              <a:gd name="connsiteY944" fmla="*/ 1015111 h 6223656"/>
              <a:gd name="connsiteX945" fmla="*/ 7910197 w 11658599"/>
              <a:gd name="connsiteY945" fmla="*/ 1054349 h 6223656"/>
              <a:gd name="connsiteX946" fmla="*/ 7905539 w 11658599"/>
              <a:gd name="connsiteY946" fmla="*/ 1051423 h 6223656"/>
              <a:gd name="connsiteX947" fmla="*/ 7872697 w 11658599"/>
              <a:gd name="connsiteY947" fmla="*/ 1034558 h 6223656"/>
              <a:gd name="connsiteX948" fmla="*/ 7876624 w 11658599"/>
              <a:gd name="connsiteY948" fmla="*/ 1010606 h 6223656"/>
              <a:gd name="connsiteX949" fmla="*/ 7895211 w 11658599"/>
              <a:gd name="connsiteY949" fmla="*/ 984541 h 6223656"/>
              <a:gd name="connsiteX950" fmla="*/ 6288649 w 11658599"/>
              <a:gd name="connsiteY950" fmla="*/ 974077 h 6223656"/>
              <a:gd name="connsiteX951" fmla="*/ 6291357 w 11658599"/>
              <a:gd name="connsiteY951" fmla="*/ 984530 h 6223656"/>
              <a:gd name="connsiteX952" fmla="*/ 6286168 w 11658599"/>
              <a:gd name="connsiteY952" fmla="*/ 1003437 h 6223656"/>
              <a:gd name="connsiteX953" fmla="*/ 6282333 w 11658599"/>
              <a:gd name="connsiteY953" fmla="*/ 1006331 h 6223656"/>
              <a:gd name="connsiteX954" fmla="*/ 6272853 w 11658599"/>
              <a:gd name="connsiteY954" fmla="*/ 990986 h 6223656"/>
              <a:gd name="connsiteX955" fmla="*/ 6278213 w 11658599"/>
              <a:gd name="connsiteY955" fmla="*/ 980698 h 6223656"/>
              <a:gd name="connsiteX956" fmla="*/ 6288649 w 11658599"/>
              <a:gd name="connsiteY956" fmla="*/ 974077 h 6223656"/>
              <a:gd name="connsiteX957" fmla="*/ 6429912 w 11658599"/>
              <a:gd name="connsiteY957" fmla="*/ 917538 h 6223656"/>
              <a:gd name="connsiteX958" fmla="*/ 6446387 w 11658599"/>
              <a:gd name="connsiteY958" fmla="*/ 935106 h 6223656"/>
              <a:gd name="connsiteX959" fmla="*/ 6444808 w 11658599"/>
              <a:gd name="connsiteY959" fmla="*/ 953788 h 6223656"/>
              <a:gd name="connsiteX960" fmla="*/ 6438038 w 11658599"/>
              <a:gd name="connsiteY960" fmla="*/ 948898 h 6223656"/>
              <a:gd name="connsiteX961" fmla="*/ 6425628 w 11658599"/>
              <a:gd name="connsiteY961" fmla="*/ 968253 h 6223656"/>
              <a:gd name="connsiteX962" fmla="*/ 6403738 w 11658599"/>
              <a:gd name="connsiteY962" fmla="*/ 972262 h 6223656"/>
              <a:gd name="connsiteX963" fmla="*/ 6401453 w 11658599"/>
              <a:gd name="connsiteY963" fmla="*/ 978046 h 6223656"/>
              <a:gd name="connsiteX964" fmla="*/ 6389520 w 11658599"/>
              <a:gd name="connsiteY964" fmla="*/ 970487 h 6223656"/>
              <a:gd name="connsiteX965" fmla="*/ 6373500 w 11658599"/>
              <a:gd name="connsiteY965" fmla="*/ 990066 h 6223656"/>
              <a:gd name="connsiteX966" fmla="*/ 6359792 w 11658599"/>
              <a:gd name="connsiteY966" fmla="*/ 998216 h 6223656"/>
              <a:gd name="connsiteX967" fmla="*/ 6343713 w 11658599"/>
              <a:gd name="connsiteY967" fmla="*/ 1002530 h 6223656"/>
              <a:gd name="connsiteX968" fmla="*/ 6338750 w 11658599"/>
              <a:gd name="connsiteY968" fmla="*/ 1018769 h 6223656"/>
              <a:gd name="connsiteX969" fmla="*/ 6325885 w 11658599"/>
              <a:gd name="connsiteY969" fmla="*/ 1000979 h 6223656"/>
              <a:gd name="connsiteX970" fmla="*/ 6309185 w 11658599"/>
              <a:gd name="connsiteY970" fmla="*/ 986082 h 6223656"/>
              <a:gd name="connsiteX971" fmla="*/ 6321456 w 11658599"/>
              <a:gd name="connsiteY971" fmla="*/ 979017 h 6223656"/>
              <a:gd name="connsiteX972" fmla="*/ 6328817 w 11658599"/>
              <a:gd name="connsiteY972" fmla="*/ 966280 h 6223656"/>
              <a:gd name="connsiteX973" fmla="*/ 6345066 w 11658599"/>
              <a:gd name="connsiteY973" fmla="*/ 986516 h 6223656"/>
              <a:gd name="connsiteX974" fmla="*/ 6366870 w 11658599"/>
              <a:gd name="connsiteY974" fmla="*/ 967574 h 6223656"/>
              <a:gd name="connsiteX975" fmla="*/ 6381395 w 11658599"/>
              <a:gd name="connsiteY975" fmla="*/ 939129 h 6223656"/>
              <a:gd name="connsiteX976" fmla="*/ 6407797 w 11658599"/>
              <a:gd name="connsiteY976" fmla="*/ 924218 h 6223656"/>
              <a:gd name="connsiteX977" fmla="*/ 6412028 w 11658599"/>
              <a:gd name="connsiteY977" fmla="*/ 921964 h 6223656"/>
              <a:gd name="connsiteX978" fmla="*/ 6418629 w 11658599"/>
              <a:gd name="connsiteY978" fmla="*/ 923547 h 6223656"/>
              <a:gd name="connsiteX979" fmla="*/ 6426302 w 11658599"/>
              <a:gd name="connsiteY979" fmla="*/ 917762 h 6223656"/>
              <a:gd name="connsiteX980" fmla="*/ 6430477 w 11658599"/>
              <a:gd name="connsiteY980" fmla="*/ 921486 h 6223656"/>
              <a:gd name="connsiteX981" fmla="*/ 6429912 w 11658599"/>
              <a:gd name="connsiteY981" fmla="*/ 917538 h 6223656"/>
              <a:gd name="connsiteX982" fmla="*/ 8037519 w 11658599"/>
              <a:gd name="connsiteY982" fmla="*/ 877697 h 6223656"/>
              <a:gd name="connsiteX983" fmla="*/ 8071272 w 11658599"/>
              <a:gd name="connsiteY983" fmla="*/ 880037 h 6223656"/>
              <a:gd name="connsiteX984" fmla="*/ 8075717 w 11658599"/>
              <a:gd name="connsiteY984" fmla="*/ 896041 h 6223656"/>
              <a:gd name="connsiteX985" fmla="*/ 8069677 w 11658599"/>
              <a:gd name="connsiteY985" fmla="*/ 905455 h 6223656"/>
              <a:gd name="connsiteX986" fmla="*/ 8065017 w 11658599"/>
              <a:gd name="connsiteY986" fmla="*/ 902527 h 6223656"/>
              <a:gd name="connsiteX987" fmla="*/ 8061597 w 11658599"/>
              <a:gd name="connsiteY987" fmla="*/ 956995 h 6223656"/>
              <a:gd name="connsiteX988" fmla="*/ 8027958 w 11658599"/>
              <a:gd name="connsiteY988" fmla="*/ 952840 h 6223656"/>
              <a:gd name="connsiteX989" fmla="*/ 8021589 w 11658599"/>
              <a:gd name="connsiteY989" fmla="*/ 977147 h 6223656"/>
              <a:gd name="connsiteX990" fmla="*/ 8016090 w 11658599"/>
              <a:gd name="connsiteY990" fmla="*/ 977938 h 6223656"/>
              <a:gd name="connsiteX991" fmla="*/ 8007613 w 11658599"/>
              <a:gd name="connsiteY991" fmla="*/ 968363 h 6223656"/>
              <a:gd name="connsiteX992" fmla="*/ 8002616 w 11658599"/>
              <a:gd name="connsiteY992" fmla="*/ 951541 h 6223656"/>
              <a:gd name="connsiteX993" fmla="*/ 8004777 w 11658599"/>
              <a:gd name="connsiteY993" fmla="*/ 936385 h 6223656"/>
              <a:gd name="connsiteX994" fmla="*/ 8021470 w 11658599"/>
              <a:gd name="connsiteY994" fmla="*/ 930835 h 6223656"/>
              <a:gd name="connsiteX995" fmla="*/ 8035013 w 11658599"/>
              <a:gd name="connsiteY995" fmla="*/ 917642 h 6223656"/>
              <a:gd name="connsiteX996" fmla="*/ 6469627 w 11658599"/>
              <a:gd name="connsiteY996" fmla="*/ 872599 h 6223656"/>
              <a:gd name="connsiteX997" fmla="*/ 6462916 w 11658599"/>
              <a:gd name="connsiteY997" fmla="*/ 898901 h 6223656"/>
              <a:gd name="connsiteX998" fmla="*/ 6461280 w 11658599"/>
              <a:gd name="connsiteY998" fmla="*/ 928872 h 6223656"/>
              <a:gd name="connsiteX999" fmla="*/ 6438261 w 11658599"/>
              <a:gd name="connsiteY999" fmla="*/ 903746 h 6223656"/>
              <a:gd name="connsiteX1000" fmla="*/ 6457442 w 11658599"/>
              <a:gd name="connsiteY1000" fmla="*/ 889283 h 6223656"/>
              <a:gd name="connsiteX1001" fmla="*/ 6469627 w 11658599"/>
              <a:gd name="connsiteY1001" fmla="*/ 872599 h 6223656"/>
              <a:gd name="connsiteX1002" fmla="*/ 7268253 w 11658599"/>
              <a:gd name="connsiteY1002" fmla="*/ 857672 h 6223656"/>
              <a:gd name="connsiteX1003" fmla="*/ 7260581 w 11658599"/>
              <a:gd name="connsiteY1003" fmla="*/ 863457 h 6223656"/>
              <a:gd name="connsiteX1004" fmla="*/ 7260808 w 11658599"/>
              <a:gd name="connsiteY1004" fmla="*/ 860788 h 6223656"/>
              <a:gd name="connsiteX1005" fmla="*/ 7268253 w 11658599"/>
              <a:gd name="connsiteY1005" fmla="*/ 857672 h 6223656"/>
              <a:gd name="connsiteX1006" fmla="*/ 6526042 w 11658599"/>
              <a:gd name="connsiteY1006" fmla="*/ 842555 h 6223656"/>
              <a:gd name="connsiteX1007" fmla="*/ 6543418 w 11658599"/>
              <a:gd name="connsiteY1007" fmla="*/ 849443 h 6223656"/>
              <a:gd name="connsiteX1008" fmla="*/ 6528299 w 11658599"/>
              <a:gd name="connsiteY1008" fmla="*/ 858345 h 6223656"/>
              <a:gd name="connsiteX1009" fmla="*/ 6514308 w 11658599"/>
              <a:gd name="connsiteY1009" fmla="*/ 853901 h 6223656"/>
              <a:gd name="connsiteX1010" fmla="*/ 6514759 w 11658599"/>
              <a:gd name="connsiteY1010" fmla="*/ 848562 h 6223656"/>
              <a:gd name="connsiteX1011" fmla="*/ 7299957 w 11658599"/>
              <a:gd name="connsiteY1011" fmla="*/ 822519 h 6223656"/>
              <a:gd name="connsiteX1012" fmla="*/ 7313610 w 11658599"/>
              <a:gd name="connsiteY1012" fmla="*/ 830967 h 6223656"/>
              <a:gd name="connsiteX1013" fmla="*/ 7320381 w 11658599"/>
              <a:gd name="connsiteY1013" fmla="*/ 835859 h 6223656"/>
              <a:gd name="connsiteX1014" fmla="*/ 7319705 w 11658599"/>
              <a:gd name="connsiteY1014" fmla="*/ 843866 h 6223656"/>
              <a:gd name="connsiteX1015" fmla="*/ 7301426 w 11658599"/>
              <a:gd name="connsiteY1015" fmla="*/ 847653 h 6223656"/>
              <a:gd name="connsiteX1016" fmla="*/ 7295783 w 11658599"/>
              <a:gd name="connsiteY1016" fmla="*/ 829415 h 6223656"/>
              <a:gd name="connsiteX1017" fmla="*/ 7299957 w 11658599"/>
              <a:gd name="connsiteY1017" fmla="*/ 822519 h 6223656"/>
              <a:gd name="connsiteX1018" fmla="*/ 6552442 w 11658599"/>
              <a:gd name="connsiteY1018" fmla="*/ 785162 h 6223656"/>
              <a:gd name="connsiteX1019" fmla="*/ 6558789 w 11658599"/>
              <a:gd name="connsiteY1019" fmla="*/ 805677 h 6223656"/>
              <a:gd name="connsiteX1020" fmla="*/ 6559891 w 11658599"/>
              <a:gd name="connsiteY1020" fmla="*/ 824527 h 6223656"/>
              <a:gd name="connsiteX1021" fmla="*/ 6558763 w 11658599"/>
              <a:gd name="connsiteY1021" fmla="*/ 837872 h 6223656"/>
              <a:gd name="connsiteX1022" fmla="*/ 6556846 w 11658599"/>
              <a:gd name="connsiteY1022" fmla="*/ 839320 h 6223656"/>
              <a:gd name="connsiteX1023" fmla="*/ 6554927 w 11658599"/>
              <a:gd name="connsiteY1023" fmla="*/ 840765 h 6223656"/>
              <a:gd name="connsiteX1024" fmla="*/ 6538227 w 11658599"/>
              <a:gd name="connsiteY1024" fmla="*/ 825868 h 6223656"/>
              <a:gd name="connsiteX1025" fmla="*/ 6493091 w 11658599"/>
              <a:gd name="connsiteY1025" fmla="*/ 764940 h 6223656"/>
              <a:gd name="connsiteX1026" fmla="*/ 6503246 w 11658599"/>
              <a:gd name="connsiteY1026" fmla="*/ 772276 h 6223656"/>
              <a:gd name="connsiteX1027" fmla="*/ 6484517 w 11658599"/>
              <a:gd name="connsiteY1027" fmla="*/ 781402 h 6223656"/>
              <a:gd name="connsiteX1028" fmla="*/ 6493091 w 11658599"/>
              <a:gd name="connsiteY1028" fmla="*/ 764940 h 6223656"/>
              <a:gd name="connsiteX1029" fmla="*/ 7391007 w 11658599"/>
              <a:gd name="connsiteY1029" fmla="*/ 722623 h 6223656"/>
              <a:gd name="connsiteX1030" fmla="*/ 7407905 w 11658599"/>
              <a:gd name="connsiteY1030" fmla="*/ 740496 h 6223656"/>
              <a:gd name="connsiteX1031" fmla="*/ 7416510 w 11658599"/>
              <a:gd name="connsiteY1031" fmla="*/ 760874 h 6223656"/>
              <a:gd name="connsiteX1032" fmla="*/ 7373635 w 11658599"/>
              <a:gd name="connsiteY1032" fmla="*/ 800699 h 6223656"/>
              <a:gd name="connsiteX1033" fmla="*/ 7351293 w 11658599"/>
              <a:gd name="connsiteY1033" fmla="*/ 767565 h 6223656"/>
              <a:gd name="connsiteX1034" fmla="*/ 7373521 w 11658599"/>
              <a:gd name="connsiteY1034" fmla="*/ 748931 h 6223656"/>
              <a:gd name="connsiteX1035" fmla="*/ 7391007 w 11658599"/>
              <a:gd name="connsiteY1035" fmla="*/ 722623 h 6223656"/>
              <a:gd name="connsiteX1036" fmla="*/ 6529196 w 11658599"/>
              <a:gd name="connsiteY1036" fmla="*/ 720222 h 6223656"/>
              <a:gd name="connsiteX1037" fmla="*/ 6542735 w 11658599"/>
              <a:gd name="connsiteY1037" fmla="*/ 730003 h 6223656"/>
              <a:gd name="connsiteX1038" fmla="*/ 6564402 w 11658599"/>
              <a:gd name="connsiteY1038" fmla="*/ 771145 h 6223656"/>
              <a:gd name="connsiteX1039" fmla="*/ 6554162 w 11658599"/>
              <a:gd name="connsiteY1039" fmla="*/ 770120 h 6223656"/>
              <a:gd name="connsiteX1040" fmla="*/ 6547476 w 11658599"/>
              <a:gd name="connsiteY1040" fmla="*/ 758917 h 6223656"/>
              <a:gd name="connsiteX1041" fmla="*/ 6525812 w 11658599"/>
              <a:gd name="connsiteY1041" fmla="*/ 760257 h 6223656"/>
              <a:gd name="connsiteX1042" fmla="*/ 6523780 w 11658599"/>
              <a:gd name="connsiteY1042" fmla="*/ 741798 h 6223656"/>
              <a:gd name="connsiteX1043" fmla="*/ 6616753 w 11658599"/>
              <a:gd name="connsiteY1043" fmla="*/ 704181 h 6223656"/>
              <a:gd name="connsiteX1044" fmla="*/ 6637288 w 11658599"/>
              <a:gd name="connsiteY1044" fmla="*/ 716184 h 6223656"/>
              <a:gd name="connsiteX1045" fmla="*/ 6642958 w 11658599"/>
              <a:gd name="connsiteY1045" fmla="*/ 723467 h 6223656"/>
              <a:gd name="connsiteX1046" fmla="*/ 6643382 w 11658599"/>
              <a:gd name="connsiteY1046" fmla="*/ 729083 h 6223656"/>
              <a:gd name="connsiteX1047" fmla="*/ 6621267 w 11658599"/>
              <a:gd name="connsiteY1047" fmla="*/ 735763 h 6223656"/>
              <a:gd name="connsiteX1048" fmla="*/ 6605472 w 11658599"/>
              <a:gd name="connsiteY1048" fmla="*/ 752671 h 6223656"/>
              <a:gd name="connsiteX1049" fmla="*/ 6589676 w 11658599"/>
              <a:gd name="connsiteY1049" fmla="*/ 769581 h 6223656"/>
              <a:gd name="connsiteX1050" fmla="*/ 6569366 w 11658599"/>
              <a:gd name="connsiteY1050" fmla="*/ 754907 h 6223656"/>
              <a:gd name="connsiteX1051" fmla="*/ 6583864 w 11658599"/>
              <a:gd name="connsiteY1051" fmla="*/ 748035 h 6223656"/>
              <a:gd name="connsiteX1052" fmla="*/ 6595994 w 11658599"/>
              <a:gd name="connsiteY1052" fmla="*/ 737327 h 6223656"/>
              <a:gd name="connsiteX1053" fmla="*/ 6603919 w 11658599"/>
              <a:gd name="connsiteY1053" fmla="*/ 717919 h 6223656"/>
              <a:gd name="connsiteX1054" fmla="*/ 6616753 w 11658599"/>
              <a:gd name="connsiteY1054" fmla="*/ 704181 h 6223656"/>
              <a:gd name="connsiteX1055" fmla="*/ 7433206 w 11658599"/>
              <a:gd name="connsiteY1055" fmla="*/ 690806 h 6223656"/>
              <a:gd name="connsiteX1056" fmla="*/ 7448694 w 11658599"/>
              <a:gd name="connsiteY1056" fmla="*/ 709428 h 6223656"/>
              <a:gd name="connsiteX1057" fmla="*/ 7458934 w 11658599"/>
              <a:gd name="connsiteY1057" fmla="*/ 726385 h 6223656"/>
              <a:gd name="connsiteX1058" fmla="*/ 7451966 w 11658599"/>
              <a:gd name="connsiteY1058" fmla="*/ 723828 h 6223656"/>
              <a:gd name="connsiteX1059" fmla="*/ 7445167 w 11658599"/>
              <a:gd name="connsiteY1059" fmla="*/ 719271 h 6223656"/>
              <a:gd name="connsiteX1060" fmla="*/ 7428921 w 11658599"/>
              <a:gd name="connsiteY1060" fmla="*/ 741519 h 6223656"/>
              <a:gd name="connsiteX1061" fmla="*/ 7407255 w 11658599"/>
              <a:gd name="connsiteY1061" fmla="*/ 700377 h 6223656"/>
              <a:gd name="connsiteX1062" fmla="*/ 6578388 w 11658599"/>
              <a:gd name="connsiteY1062" fmla="*/ 690624 h 6223656"/>
              <a:gd name="connsiteX1063" fmla="*/ 6577402 w 11658599"/>
              <a:gd name="connsiteY1063" fmla="*/ 696992 h 6223656"/>
              <a:gd name="connsiteX1064" fmla="*/ 6573876 w 11658599"/>
              <a:gd name="connsiteY1064" fmla="*/ 701524 h 6223656"/>
              <a:gd name="connsiteX1065" fmla="*/ 6570490 w 11658599"/>
              <a:gd name="connsiteY1065" fmla="*/ 699078 h 6223656"/>
              <a:gd name="connsiteX1066" fmla="*/ 6578388 w 11658599"/>
              <a:gd name="connsiteY1066" fmla="*/ 690624 h 6223656"/>
              <a:gd name="connsiteX1067" fmla="*/ 7472612 w 11658599"/>
              <a:gd name="connsiteY1067" fmla="*/ 660155 h 6223656"/>
              <a:gd name="connsiteX1068" fmla="*/ 7478789 w 11658599"/>
              <a:gd name="connsiteY1068" fmla="*/ 661432 h 6223656"/>
              <a:gd name="connsiteX1069" fmla="*/ 7483077 w 11658599"/>
              <a:gd name="connsiteY1069" fmla="*/ 669131 h 6223656"/>
              <a:gd name="connsiteX1070" fmla="*/ 7484657 w 11658599"/>
              <a:gd name="connsiteY1070" fmla="*/ 677000 h 6223656"/>
              <a:gd name="connsiteX1071" fmla="*/ 7481160 w 11658599"/>
              <a:gd name="connsiteY1071" fmla="*/ 675888 h 6223656"/>
              <a:gd name="connsiteX1072" fmla="*/ 7477662 w 11658599"/>
              <a:gd name="connsiteY1072" fmla="*/ 674777 h 6223656"/>
              <a:gd name="connsiteX1073" fmla="*/ 7471342 w 11658599"/>
              <a:gd name="connsiteY1073" fmla="*/ 664548 h 6223656"/>
              <a:gd name="connsiteX1074" fmla="*/ 7472612 w 11658599"/>
              <a:gd name="connsiteY1074" fmla="*/ 660155 h 6223656"/>
              <a:gd name="connsiteX1075" fmla="*/ 6714462 w 11658599"/>
              <a:gd name="connsiteY1075" fmla="*/ 652993 h 6223656"/>
              <a:gd name="connsiteX1076" fmla="*/ 6719991 w 11658599"/>
              <a:gd name="connsiteY1076" fmla="*/ 667254 h 6223656"/>
              <a:gd name="connsiteX1077" fmla="*/ 6722813 w 11658599"/>
              <a:gd name="connsiteY1077" fmla="*/ 681682 h 6223656"/>
              <a:gd name="connsiteX1078" fmla="*/ 6705776 w 11658599"/>
              <a:gd name="connsiteY1078" fmla="*/ 681410 h 6223656"/>
              <a:gd name="connsiteX1079" fmla="*/ 6692801 w 11658599"/>
              <a:gd name="connsiteY1079" fmla="*/ 696817 h 6223656"/>
              <a:gd name="connsiteX1080" fmla="*/ 6679261 w 11658599"/>
              <a:gd name="connsiteY1080" fmla="*/ 687034 h 6223656"/>
              <a:gd name="connsiteX1081" fmla="*/ 6691108 w 11658599"/>
              <a:gd name="connsiteY1081" fmla="*/ 669042 h 6223656"/>
              <a:gd name="connsiteX1082" fmla="*/ 6710401 w 11658599"/>
              <a:gd name="connsiteY1082" fmla="*/ 658555 h 6223656"/>
              <a:gd name="connsiteX1083" fmla="*/ 6711247 w 11658599"/>
              <a:gd name="connsiteY1083" fmla="*/ 653856 h 6223656"/>
              <a:gd name="connsiteX1084" fmla="*/ 6714462 w 11658599"/>
              <a:gd name="connsiteY1084" fmla="*/ 652993 h 6223656"/>
              <a:gd name="connsiteX1085" fmla="*/ 7502257 w 11658599"/>
              <a:gd name="connsiteY1085" fmla="*/ 638738 h 6223656"/>
              <a:gd name="connsiteX1086" fmla="*/ 7511482 w 11658599"/>
              <a:gd name="connsiteY1086" fmla="*/ 646464 h 6223656"/>
              <a:gd name="connsiteX1087" fmla="*/ 7515122 w 11658599"/>
              <a:gd name="connsiteY1087" fmla="*/ 656527 h 6223656"/>
              <a:gd name="connsiteX1088" fmla="*/ 7513994 w 11658599"/>
              <a:gd name="connsiteY1088" fmla="*/ 669873 h 6223656"/>
              <a:gd name="connsiteX1089" fmla="*/ 6737480 w 11658599"/>
              <a:gd name="connsiteY1089" fmla="*/ 635637 h 6223656"/>
              <a:gd name="connsiteX1090" fmla="*/ 6735675 w 11658599"/>
              <a:gd name="connsiteY1090" fmla="*/ 656990 h 6223656"/>
              <a:gd name="connsiteX1091" fmla="*/ 6725294 w 11658599"/>
              <a:gd name="connsiteY1091" fmla="*/ 652322 h 6223656"/>
              <a:gd name="connsiteX1092" fmla="*/ 6727664 w 11658599"/>
              <a:gd name="connsiteY1092" fmla="*/ 640227 h 6223656"/>
              <a:gd name="connsiteX1093" fmla="*/ 6737480 w 11658599"/>
              <a:gd name="connsiteY1093" fmla="*/ 635637 h 6223656"/>
              <a:gd name="connsiteX1094" fmla="*/ 6742218 w 11658599"/>
              <a:gd name="connsiteY1094" fmla="*/ 622069 h 6223656"/>
              <a:gd name="connsiteX1095" fmla="*/ 6770877 w 11658599"/>
              <a:gd name="connsiteY1095" fmla="*/ 622948 h 6223656"/>
              <a:gd name="connsiteX1096" fmla="*/ 6776971 w 11658599"/>
              <a:gd name="connsiteY1096" fmla="*/ 635847 h 6223656"/>
              <a:gd name="connsiteX1097" fmla="*/ 6776068 w 11658599"/>
              <a:gd name="connsiteY1097" fmla="*/ 646523 h 6223656"/>
              <a:gd name="connsiteX1098" fmla="*/ 6752374 w 11658599"/>
              <a:gd name="connsiteY1098" fmla="*/ 629405 h 6223656"/>
              <a:gd name="connsiteX1099" fmla="*/ 6751245 w 11658599"/>
              <a:gd name="connsiteY1099" fmla="*/ 642750 h 6223656"/>
              <a:gd name="connsiteX1100" fmla="*/ 6741316 w 11658599"/>
              <a:gd name="connsiteY1100" fmla="*/ 632744 h 6223656"/>
              <a:gd name="connsiteX1101" fmla="*/ 6779000 w 11658599"/>
              <a:gd name="connsiteY1101" fmla="*/ 611825 h 6223656"/>
              <a:gd name="connsiteX1102" fmla="*/ 6789156 w 11658599"/>
              <a:gd name="connsiteY1102" fmla="*/ 619163 h 6223656"/>
              <a:gd name="connsiteX1103" fmla="*/ 6774939 w 11658599"/>
              <a:gd name="connsiteY1103" fmla="*/ 617387 h 6223656"/>
              <a:gd name="connsiteX1104" fmla="*/ 6776970 w 11658599"/>
              <a:gd name="connsiteY1104" fmla="*/ 614607 h 6223656"/>
              <a:gd name="connsiteX1105" fmla="*/ 6779000 w 11658599"/>
              <a:gd name="connsiteY1105" fmla="*/ 611825 h 6223656"/>
              <a:gd name="connsiteX1106" fmla="*/ 6815332 w 11658599"/>
              <a:gd name="connsiteY1106" fmla="*/ 606921 h 6223656"/>
              <a:gd name="connsiteX1107" fmla="*/ 6818041 w 11658599"/>
              <a:gd name="connsiteY1107" fmla="*/ 617373 h 6223656"/>
              <a:gd name="connsiteX1108" fmla="*/ 6814655 w 11658599"/>
              <a:gd name="connsiteY1108" fmla="*/ 614928 h 6223656"/>
              <a:gd name="connsiteX1109" fmla="*/ 7761317 w 11658599"/>
              <a:gd name="connsiteY1109" fmla="*/ 590836 h 6223656"/>
              <a:gd name="connsiteX1110" fmla="*/ 7764702 w 11658599"/>
              <a:gd name="connsiteY1110" fmla="*/ 593282 h 6223656"/>
              <a:gd name="connsiteX1111" fmla="*/ 7770373 w 11658599"/>
              <a:gd name="connsiteY1111" fmla="*/ 600566 h 6223656"/>
              <a:gd name="connsiteX1112" fmla="*/ 7770797 w 11658599"/>
              <a:gd name="connsiteY1112" fmla="*/ 606181 h 6223656"/>
              <a:gd name="connsiteX1113" fmla="*/ 7761317 w 11658599"/>
              <a:gd name="connsiteY1113" fmla="*/ 590836 h 6223656"/>
              <a:gd name="connsiteX1114" fmla="*/ 7780047 w 11658599"/>
              <a:gd name="connsiteY1114" fmla="*/ 581712 h 6223656"/>
              <a:gd name="connsiteX1115" fmla="*/ 7784447 w 11658599"/>
              <a:gd name="connsiteY1115" fmla="*/ 588077 h 6223656"/>
              <a:gd name="connsiteX1116" fmla="*/ 7786141 w 11658599"/>
              <a:gd name="connsiteY1116" fmla="*/ 594610 h 6223656"/>
              <a:gd name="connsiteX1117" fmla="*/ 7772826 w 11658599"/>
              <a:gd name="connsiteY1117" fmla="*/ 582159 h 6223656"/>
              <a:gd name="connsiteX1118" fmla="*/ 7780047 w 11658599"/>
              <a:gd name="connsiteY1118" fmla="*/ 581712 h 6223656"/>
              <a:gd name="connsiteX1119" fmla="*/ 7265077 w 11658599"/>
              <a:gd name="connsiteY1119" fmla="*/ 512698 h 6223656"/>
              <a:gd name="connsiteX1120" fmla="*/ 7258420 w 11658599"/>
              <a:gd name="connsiteY1120" fmla="*/ 527713 h 6223656"/>
              <a:gd name="connsiteX1121" fmla="*/ 7251765 w 11658599"/>
              <a:gd name="connsiteY1121" fmla="*/ 542730 h 6223656"/>
              <a:gd name="connsiteX1122" fmla="*/ 7233853 w 11658599"/>
              <a:gd name="connsiteY1122" fmla="*/ 542179 h 6223656"/>
              <a:gd name="connsiteX1123" fmla="*/ 7225588 w 11658599"/>
              <a:gd name="connsiteY1123" fmla="*/ 554971 h 6223656"/>
              <a:gd name="connsiteX1124" fmla="*/ 7224093 w 11658599"/>
              <a:gd name="connsiteY1124" fmla="*/ 562033 h 6223656"/>
              <a:gd name="connsiteX1125" fmla="*/ 7217690 w 11658599"/>
              <a:gd name="connsiteY1125" fmla="*/ 563424 h 6223656"/>
              <a:gd name="connsiteX1126" fmla="*/ 7213740 w 11658599"/>
              <a:gd name="connsiteY1126" fmla="*/ 551721 h 6223656"/>
              <a:gd name="connsiteX1127" fmla="*/ 7212498 w 11658599"/>
              <a:gd name="connsiteY1127" fmla="*/ 539849 h 6223656"/>
              <a:gd name="connsiteX1128" fmla="*/ 7236334 w 11658599"/>
              <a:gd name="connsiteY1128" fmla="*/ 523439 h 6223656"/>
              <a:gd name="connsiteX1129" fmla="*/ 7265077 w 11658599"/>
              <a:gd name="connsiteY1129" fmla="*/ 512698 h 6223656"/>
              <a:gd name="connsiteX1130" fmla="*/ 7267558 w 11658599"/>
              <a:gd name="connsiteY1130" fmla="*/ 483337 h 6223656"/>
              <a:gd name="connsiteX1131" fmla="*/ 7288995 w 11658599"/>
              <a:gd name="connsiteY1131" fmla="*/ 484665 h 6223656"/>
              <a:gd name="connsiteX1132" fmla="*/ 7305357 w 11658599"/>
              <a:gd name="connsiteY1132" fmla="*/ 498256 h 6223656"/>
              <a:gd name="connsiteX1133" fmla="*/ 7319010 w 11658599"/>
              <a:gd name="connsiteY1133" fmla="*/ 512014 h 6223656"/>
              <a:gd name="connsiteX1134" fmla="*/ 7310351 w 11658599"/>
              <a:gd name="connsiteY1134" fmla="*/ 508236 h 6223656"/>
              <a:gd name="connsiteX1135" fmla="*/ 7301860 w 11658599"/>
              <a:gd name="connsiteY1135" fmla="*/ 502455 h 6223656"/>
              <a:gd name="connsiteX1136" fmla="*/ 7301635 w 11658599"/>
              <a:gd name="connsiteY1136" fmla="*/ 505125 h 6223656"/>
              <a:gd name="connsiteX1137" fmla="*/ 7292271 w 11658599"/>
              <a:gd name="connsiteY1137" fmla="*/ 520307 h 6223656"/>
              <a:gd name="connsiteX1138" fmla="*/ 7268688 w 11658599"/>
              <a:gd name="connsiteY1138" fmla="*/ 512475 h 6223656"/>
              <a:gd name="connsiteX1139" fmla="*/ 7279745 w 11658599"/>
              <a:gd name="connsiteY1139" fmla="*/ 509135 h 6223656"/>
              <a:gd name="connsiteX1140" fmla="*/ 7277629 w 11658599"/>
              <a:gd name="connsiteY1140" fmla="*/ 496987 h 6223656"/>
              <a:gd name="connsiteX1141" fmla="*/ 7267558 w 11658599"/>
              <a:gd name="connsiteY1141" fmla="*/ 483337 h 6223656"/>
              <a:gd name="connsiteX1142" fmla="*/ 6898145 w 11658599"/>
              <a:gd name="connsiteY1142" fmla="*/ 477002 h 6223656"/>
              <a:gd name="connsiteX1143" fmla="*/ 6921164 w 11658599"/>
              <a:gd name="connsiteY1143" fmla="*/ 502129 h 6223656"/>
              <a:gd name="connsiteX1144" fmla="*/ 6926835 w 11658599"/>
              <a:gd name="connsiteY1144" fmla="*/ 514721 h 6223656"/>
              <a:gd name="connsiteX1145" fmla="*/ 6929965 w 11658599"/>
              <a:gd name="connsiteY1145" fmla="*/ 525480 h 6223656"/>
              <a:gd name="connsiteX1146" fmla="*/ 6925764 w 11658599"/>
              <a:gd name="connsiteY1146" fmla="*/ 527400 h 6223656"/>
              <a:gd name="connsiteX1147" fmla="*/ 6919360 w 11658599"/>
              <a:gd name="connsiteY1147" fmla="*/ 523481 h 6223656"/>
              <a:gd name="connsiteX1148" fmla="*/ 6927034 w 11658599"/>
              <a:gd name="connsiteY1148" fmla="*/ 560178 h 6223656"/>
              <a:gd name="connsiteX1149" fmla="*/ 6897021 w 11658599"/>
              <a:gd name="connsiteY1149" fmla="*/ 575311 h 6223656"/>
              <a:gd name="connsiteX1150" fmla="*/ 6892196 w 11658599"/>
              <a:gd name="connsiteY1150" fmla="*/ 542090 h 6223656"/>
              <a:gd name="connsiteX1151" fmla="*/ 6894987 w 11658599"/>
              <a:gd name="connsiteY1151" fmla="*/ 514369 h 6223656"/>
              <a:gd name="connsiteX1152" fmla="*/ 6906186 w 11658599"/>
              <a:gd name="connsiteY1152" fmla="*/ 514673 h 6223656"/>
              <a:gd name="connsiteX1153" fmla="*/ 6910106 w 11658599"/>
              <a:gd name="connsiteY1153" fmla="*/ 505467 h 6223656"/>
              <a:gd name="connsiteX1154" fmla="*/ 6894082 w 11658599"/>
              <a:gd name="connsiteY1154" fmla="*/ 482564 h 6223656"/>
              <a:gd name="connsiteX1155" fmla="*/ 7379260 w 11658599"/>
              <a:gd name="connsiteY1155" fmla="*/ 436595 h 6223656"/>
              <a:gd name="connsiteX1156" fmla="*/ 7386030 w 11658599"/>
              <a:gd name="connsiteY1156" fmla="*/ 441486 h 6223656"/>
              <a:gd name="connsiteX1157" fmla="*/ 7391700 w 11658599"/>
              <a:gd name="connsiteY1157" fmla="*/ 448769 h 6223656"/>
              <a:gd name="connsiteX1158" fmla="*/ 7392124 w 11658599"/>
              <a:gd name="connsiteY1158" fmla="*/ 454385 h 6223656"/>
              <a:gd name="connsiteX1159" fmla="*/ 7382984 w 11658599"/>
              <a:gd name="connsiteY1159" fmla="*/ 445658 h 6223656"/>
              <a:gd name="connsiteX1160" fmla="*/ 7379260 w 11658599"/>
              <a:gd name="connsiteY1160" fmla="*/ 436595 h 6223656"/>
              <a:gd name="connsiteX1161" fmla="*/ 7456662 w 11658599"/>
              <a:gd name="connsiteY1161" fmla="*/ 413217 h 6223656"/>
              <a:gd name="connsiteX1162" fmla="*/ 7467043 w 11658599"/>
              <a:gd name="connsiteY1162" fmla="*/ 417885 h 6223656"/>
              <a:gd name="connsiteX1163" fmla="*/ 7469750 w 11658599"/>
              <a:gd name="connsiteY1163" fmla="*/ 423027 h 6223656"/>
              <a:gd name="connsiteX1164" fmla="*/ 7469750 w 11658599"/>
              <a:gd name="connsiteY1164" fmla="*/ 428337 h 6223656"/>
              <a:gd name="connsiteX1165" fmla="*/ 7129220 w 11658599"/>
              <a:gd name="connsiteY1165" fmla="*/ 377730 h 6223656"/>
              <a:gd name="connsiteX1166" fmla="*/ 7133961 w 11658599"/>
              <a:gd name="connsiteY1166" fmla="*/ 406644 h 6223656"/>
              <a:gd name="connsiteX1167" fmla="*/ 7119490 w 11658599"/>
              <a:gd name="connsiteY1167" fmla="*/ 402561 h 6223656"/>
              <a:gd name="connsiteX1168" fmla="*/ 7102819 w 11658599"/>
              <a:gd name="connsiteY1168" fmla="*/ 392641 h 6223656"/>
              <a:gd name="connsiteX1169" fmla="*/ 7099548 w 11658599"/>
              <a:gd name="connsiteY1169" fmla="*/ 415413 h 6223656"/>
              <a:gd name="connsiteX1170" fmla="*/ 7079350 w 11658599"/>
              <a:gd name="connsiteY1170" fmla="*/ 415335 h 6223656"/>
              <a:gd name="connsiteX1171" fmla="*/ 7086007 w 11658599"/>
              <a:gd name="connsiteY1171" fmla="*/ 400320 h 6223656"/>
              <a:gd name="connsiteX1172" fmla="*/ 7092664 w 11658599"/>
              <a:gd name="connsiteY1172" fmla="*/ 385305 h 6223656"/>
              <a:gd name="connsiteX1173" fmla="*/ 7116866 w 11658599"/>
              <a:gd name="connsiteY1173" fmla="*/ 391108 h 6223656"/>
              <a:gd name="connsiteX1174" fmla="*/ 7129220 w 11658599"/>
              <a:gd name="connsiteY1174" fmla="*/ 377730 h 6223656"/>
              <a:gd name="connsiteX1175" fmla="*/ 7152604 w 11658599"/>
              <a:gd name="connsiteY1175" fmla="*/ 366658 h 6223656"/>
              <a:gd name="connsiteX1176" fmla="*/ 7158782 w 11658599"/>
              <a:gd name="connsiteY1176" fmla="*/ 367936 h 6223656"/>
              <a:gd name="connsiteX1177" fmla="*/ 7163071 w 11658599"/>
              <a:gd name="connsiteY1177" fmla="*/ 375635 h 6223656"/>
              <a:gd name="connsiteX1178" fmla="*/ 7164649 w 11658599"/>
              <a:gd name="connsiteY1178" fmla="*/ 383502 h 6223656"/>
              <a:gd name="connsiteX1179" fmla="*/ 7151334 w 11658599"/>
              <a:gd name="connsiteY1179" fmla="*/ 371051 h 6223656"/>
              <a:gd name="connsiteX1180" fmla="*/ 7152604 w 11658599"/>
              <a:gd name="connsiteY1180" fmla="*/ 366658 h 6223656"/>
              <a:gd name="connsiteX1181" fmla="*/ 7186533 w 11658599"/>
              <a:gd name="connsiteY1181" fmla="*/ 252046 h 6223656"/>
              <a:gd name="connsiteX1182" fmla="*/ 7194121 w 11658599"/>
              <a:gd name="connsiteY1182" fmla="*/ 263192 h 6223656"/>
              <a:gd name="connsiteX1183" fmla="*/ 7199171 w 11658599"/>
              <a:gd name="connsiteY1183" fmla="*/ 272504 h 6223656"/>
              <a:gd name="connsiteX1184" fmla="*/ 7193275 w 11658599"/>
              <a:gd name="connsiteY1184" fmla="*/ 273202 h 6223656"/>
              <a:gd name="connsiteX1185" fmla="*/ 7185179 w 11658599"/>
              <a:gd name="connsiteY1185" fmla="*/ 268060 h 6223656"/>
              <a:gd name="connsiteX1186" fmla="*/ 7156974 w 11658599"/>
              <a:gd name="connsiteY1186" fmla="*/ 304323 h 6223656"/>
              <a:gd name="connsiteX1187" fmla="*/ 7109809 w 11658599"/>
              <a:gd name="connsiteY1187" fmla="*/ 309898 h 6223656"/>
              <a:gd name="connsiteX1188" fmla="*/ 7094861 w 11658599"/>
              <a:gd name="connsiteY1188" fmla="*/ 327419 h 6223656"/>
              <a:gd name="connsiteX1189" fmla="*/ 7084989 w 11658599"/>
              <a:gd name="connsiteY1189" fmla="*/ 348608 h 6223656"/>
              <a:gd name="connsiteX1190" fmla="*/ 7063382 w 11658599"/>
              <a:gd name="connsiteY1190" fmla="*/ 370523 h 6223656"/>
              <a:gd name="connsiteX1191" fmla="*/ 7031959 w 11658599"/>
              <a:gd name="connsiteY1191" fmla="*/ 381096 h 6223656"/>
              <a:gd name="connsiteX1192" fmla="*/ 7017067 w 11658599"/>
              <a:gd name="connsiteY1192" fmla="*/ 429812 h 6223656"/>
              <a:gd name="connsiteX1193" fmla="*/ 6999015 w 11658599"/>
              <a:gd name="connsiteY1193" fmla="*/ 430930 h 6223656"/>
              <a:gd name="connsiteX1194" fmla="*/ 6986602 w 11658599"/>
              <a:gd name="connsiteY1194" fmla="*/ 407802 h 6223656"/>
              <a:gd name="connsiteX1195" fmla="*/ 6984119 w 11658599"/>
              <a:gd name="connsiteY1195" fmla="*/ 394680 h 6223656"/>
              <a:gd name="connsiteX1196" fmla="*/ 7008264 w 11658599"/>
              <a:gd name="connsiteY1196" fmla="*/ 363979 h 6223656"/>
              <a:gd name="connsiteX1197" fmla="*/ 7019745 w 11658599"/>
              <a:gd name="connsiteY1197" fmla="*/ 371565 h 6223656"/>
              <a:gd name="connsiteX1198" fmla="*/ 7029025 w 11658599"/>
              <a:gd name="connsiteY1198" fmla="*/ 373313 h 6223656"/>
              <a:gd name="connsiteX1199" fmla="*/ 7025556 w 11658599"/>
              <a:gd name="connsiteY1199" fmla="*/ 366559 h 6223656"/>
              <a:gd name="connsiteX1200" fmla="*/ 7019547 w 11658599"/>
              <a:gd name="connsiteY1200" fmla="*/ 357969 h 6223656"/>
              <a:gd name="connsiteX1201" fmla="*/ 7031731 w 11658599"/>
              <a:gd name="connsiteY1201" fmla="*/ 341283 h 6223656"/>
              <a:gd name="connsiteX1202" fmla="*/ 7016384 w 11658599"/>
              <a:gd name="connsiteY1202" fmla="*/ 310372 h 6223656"/>
              <a:gd name="connsiteX1203" fmla="*/ 7000589 w 11658599"/>
              <a:gd name="connsiteY1203" fmla="*/ 327280 h 6223656"/>
              <a:gd name="connsiteX1204" fmla="*/ 6994948 w 11658599"/>
              <a:gd name="connsiteY1204" fmla="*/ 351526 h 6223656"/>
              <a:gd name="connsiteX1205" fmla="*/ 6971704 w 11658599"/>
              <a:gd name="connsiteY1205" fmla="*/ 329070 h 6223656"/>
              <a:gd name="connsiteX1206" fmla="*/ 6975315 w 11658599"/>
              <a:gd name="connsiteY1206" fmla="*/ 350087 h 6223656"/>
              <a:gd name="connsiteX1207" fmla="*/ 6978927 w 11658599"/>
              <a:gd name="connsiteY1207" fmla="*/ 371105 h 6223656"/>
              <a:gd name="connsiteX1208" fmla="*/ 6953004 w 11658599"/>
              <a:gd name="connsiteY1208" fmla="*/ 385653 h 6223656"/>
              <a:gd name="connsiteX1209" fmla="*/ 6939437 w 11658599"/>
              <a:gd name="connsiteY1209" fmla="*/ 413377 h 6223656"/>
              <a:gd name="connsiteX1210" fmla="*/ 6955378 w 11658599"/>
              <a:gd name="connsiteY1210" fmla="*/ 437283 h 6223656"/>
              <a:gd name="connsiteX1211" fmla="*/ 6982317 w 11658599"/>
              <a:gd name="connsiteY1211" fmla="*/ 458515 h 6223656"/>
              <a:gd name="connsiteX1212" fmla="*/ 6999243 w 11658599"/>
              <a:gd name="connsiteY1212" fmla="*/ 470743 h 6223656"/>
              <a:gd name="connsiteX1213" fmla="*/ 7026969 w 11658599"/>
              <a:gd name="connsiteY1213" fmla="*/ 440151 h 6223656"/>
              <a:gd name="connsiteX1214" fmla="*/ 7064682 w 11658599"/>
              <a:gd name="connsiteY1214" fmla="*/ 418898 h 6223656"/>
              <a:gd name="connsiteX1215" fmla="*/ 7065444 w 11658599"/>
              <a:gd name="connsiteY1215" fmla="*/ 415201 h 6223656"/>
              <a:gd name="connsiteX1216" fmla="*/ 7068744 w 11658599"/>
              <a:gd name="connsiteY1216" fmla="*/ 413338 h 6223656"/>
              <a:gd name="connsiteX1217" fmla="*/ 7073004 w 11658599"/>
              <a:gd name="connsiteY1217" fmla="*/ 426680 h 6223656"/>
              <a:gd name="connsiteX1218" fmla="*/ 7077095 w 11658599"/>
              <a:gd name="connsiteY1218" fmla="*/ 442027 h 6223656"/>
              <a:gd name="connsiteX1219" fmla="*/ 7055319 w 11658599"/>
              <a:gd name="connsiteY1219" fmla="*/ 444703 h 6223656"/>
              <a:gd name="connsiteX1220" fmla="*/ 7043022 w 11658599"/>
              <a:gd name="connsiteY1220" fmla="*/ 462723 h 6223656"/>
              <a:gd name="connsiteX1221" fmla="*/ 7014390 w 11658599"/>
              <a:gd name="connsiteY1221" fmla="*/ 477438 h 6223656"/>
              <a:gd name="connsiteX1222" fmla="*/ 6983221 w 11658599"/>
              <a:gd name="connsiteY1222" fmla="*/ 490320 h 6223656"/>
              <a:gd name="connsiteX1223" fmla="*/ 6969146 w 11658599"/>
              <a:gd name="connsiteY1223" fmla="*/ 508118 h 6223656"/>
              <a:gd name="connsiteX1224" fmla="*/ 6955240 w 11658599"/>
              <a:gd name="connsiteY1224" fmla="*/ 523914 h 6223656"/>
              <a:gd name="connsiteX1225" fmla="*/ 6932220 w 11658599"/>
              <a:gd name="connsiteY1225" fmla="*/ 498788 h 6223656"/>
              <a:gd name="connsiteX1226" fmla="*/ 6947340 w 11658599"/>
              <a:gd name="connsiteY1226" fmla="*/ 489886 h 6223656"/>
              <a:gd name="connsiteX1227" fmla="*/ 6935829 w 11658599"/>
              <a:gd name="connsiteY1227" fmla="*/ 456082 h 6223656"/>
              <a:gd name="connsiteX1228" fmla="*/ 6946944 w 11658599"/>
              <a:gd name="connsiteY1228" fmla="*/ 452075 h 6223656"/>
              <a:gd name="connsiteX1229" fmla="*/ 6937409 w 11658599"/>
              <a:gd name="connsiteY1229" fmla="*/ 437399 h 6223656"/>
              <a:gd name="connsiteX1230" fmla="*/ 6937211 w 11658599"/>
              <a:gd name="connsiteY1230" fmla="*/ 434425 h 6223656"/>
              <a:gd name="connsiteX1231" fmla="*/ 6934474 w 11658599"/>
              <a:gd name="connsiteY1231" fmla="*/ 429615 h 6223656"/>
              <a:gd name="connsiteX1232" fmla="*/ 6923023 w 11658599"/>
              <a:gd name="connsiteY1232" fmla="*/ 437626 h 6223656"/>
              <a:gd name="connsiteX1233" fmla="*/ 6911232 w 11658599"/>
              <a:gd name="connsiteY1233" fmla="*/ 449640 h 6223656"/>
              <a:gd name="connsiteX1234" fmla="*/ 6900851 w 11658599"/>
              <a:gd name="connsiteY1234" fmla="*/ 444972 h 6223656"/>
              <a:gd name="connsiteX1235" fmla="*/ 6901980 w 11658599"/>
              <a:gd name="connsiteY1235" fmla="*/ 431627 h 6223656"/>
              <a:gd name="connsiteX1236" fmla="*/ 6877381 w 11658599"/>
              <a:gd name="connsiteY1236" fmla="*/ 425184 h 6223656"/>
              <a:gd name="connsiteX1237" fmla="*/ 6862939 w 11658599"/>
              <a:gd name="connsiteY1237" fmla="*/ 426079 h 6223656"/>
              <a:gd name="connsiteX1238" fmla="*/ 6857749 w 11658599"/>
              <a:gd name="connsiteY1238" fmla="*/ 444985 h 6223656"/>
              <a:gd name="connsiteX1239" fmla="*/ 6866326 w 11658599"/>
              <a:gd name="connsiteY1239" fmla="*/ 471007 h 6223656"/>
              <a:gd name="connsiteX1240" fmla="*/ 6858654 w 11658599"/>
              <a:gd name="connsiteY1240" fmla="*/ 476791 h 6223656"/>
              <a:gd name="connsiteX1241" fmla="*/ 6844436 w 11658599"/>
              <a:gd name="connsiteY1241" fmla="*/ 475016 h 6223656"/>
              <a:gd name="connsiteX1242" fmla="*/ 6850757 w 11658599"/>
              <a:gd name="connsiteY1242" fmla="*/ 485246 h 6223656"/>
              <a:gd name="connsiteX1243" fmla="*/ 6827288 w 11658599"/>
              <a:gd name="connsiteY1243" fmla="*/ 507940 h 6223656"/>
              <a:gd name="connsiteX1244" fmla="*/ 6810812 w 11658599"/>
              <a:gd name="connsiteY1244" fmla="*/ 490373 h 6223656"/>
              <a:gd name="connsiteX1245" fmla="*/ 6808333 w 11658599"/>
              <a:gd name="connsiteY1245" fmla="*/ 519735 h 6223656"/>
              <a:gd name="connsiteX1246" fmla="*/ 6790279 w 11658599"/>
              <a:gd name="connsiteY1246" fmla="*/ 510231 h 6223656"/>
              <a:gd name="connsiteX1247" fmla="*/ 6786443 w 11658599"/>
              <a:gd name="connsiteY1247" fmla="*/ 523744 h 6223656"/>
              <a:gd name="connsiteX1248" fmla="*/ 6774173 w 11658599"/>
              <a:gd name="connsiteY1248" fmla="*/ 520191 h 6223656"/>
              <a:gd name="connsiteX1249" fmla="*/ 6771550 w 11658599"/>
              <a:gd name="connsiteY1249" fmla="*/ 529978 h 6223656"/>
              <a:gd name="connsiteX1250" fmla="*/ 6763652 w 11658599"/>
              <a:gd name="connsiteY1250" fmla="*/ 538431 h 6223656"/>
              <a:gd name="connsiteX1251" fmla="*/ 6755755 w 11658599"/>
              <a:gd name="connsiteY1251" fmla="*/ 546886 h 6223656"/>
              <a:gd name="connsiteX1252" fmla="*/ 6759139 w 11658599"/>
              <a:gd name="connsiteY1252" fmla="*/ 549331 h 6223656"/>
              <a:gd name="connsiteX1253" fmla="*/ 6747179 w 11658599"/>
              <a:gd name="connsiteY1253" fmla="*/ 563347 h 6223656"/>
              <a:gd name="connsiteX1254" fmla="*/ 6739282 w 11658599"/>
              <a:gd name="connsiteY1254" fmla="*/ 571803 h 6223656"/>
              <a:gd name="connsiteX1255" fmla="*/ 6731383 w 11658599"/>
              <a:gd name="connsiteY1255" fmla="*/ 580256 h 6223656"/>
              <a:gd name="connsiteX1256" fmla="*/ 6709128 w 11658599"/>
              <a:gd name="connsiteY1256" fmla="*/ 604534 h 6223656"/>
              <a:gd name="connsiteX1257" fmla="*/ 6674518 w 11658599"/>
              <a:gd name="connsiteY1257" fmla="*/ 615639 h 6223656"/>
              <a:gd name="connsiteX1258" fmla="*/ 6671360 w 11658599"/>
              <a:gd name="connsiteY1258" fmla="*/ 653006 h 6223656"/>
              <a:gd name="connsiteX1259" fmla="*/ 6654209 w 11658599"/>
              <a:gd name="connsiteY1259" fmla="*/ 643447 h 6223656"/>
              <a:gd name="connsiteX1260" fmla="*/ 6628485 w 11658599"/>
              <a:gd name="connsiteY1260" fmla="*/ 650351 h 6223656"/>
              <a:gd name="connsiteX1261" fmla="*/ 6624395 w 11658599"/>
              <a:gd name="connsiteY1261" fmla="*/ 640315 h 6223656"/>
              <a:gd name="connsiteX1262" fmla="*/ 6622843 w 11658599"/>
              <a:gd name="connsiteY1262" fmla="*/ 632114 h 6223656"/>
              <a:gd name="connsiteX1263" fmla="*/ 6638948 w 11658599"/>
              <a:gd name="connsiteY1263" fmla="*/ 616845 h 6223656"/>
              <a:gd name="connsiteX1264" fmla="*/ 6647438 w 11658599"/>
              <a:gd name="connsiteY1264" fmla="*/ 596075 h 6223656"/>
              <a:gd name="connsiteX1265" fmla="*/ 6660611 w 11658599"/>
              <a:gd name="connsiteY1265" fmla="*/ 604884 h 6223656"/>
              <a:gd name="connsiteX1266" fmla="*/ 6671585 w 11658599"/>
              <a:gd name="connsiteY1266" fmla="*/ 607856 h 6223656"/>
              <a:gd name="connsiteX1267" fmla="*/ 6668114 w 11658599"/>
              <a:gd name="connsiteY1267" fmla="*/ 601100 h 6223656"/>
              <a:gd name="connsiteX1268" fmla="*/ 6662105 w 11658599"/>
              <a:gd name="connsiteY1268" fmla="*/ 592510 h 6223656"/>
              <a:gd name="connsiteX1269" fmla="*/ 6674516 w 11658599"/>
              <a:gd name="connsiteY1269" fmla="*/ 573157 h 6223656"/>
              <a:gd name="connsiteX1270" fmla="*/ 6659394 w 11658599"/>
              <a:gd name="connsiteY1270" fmla="*/ 539576 h 6223656"/>
              <a:gd name="connsiteX1271" fmla="*/ 6641850 w 11658599"/>
              <a:gd name="connsiteY1271" fmla="*/ 555928 h 6223656"/>
              <a:gd name="connsiteX1272" fmla="*/ 6634122 w 11658599"/>
              <a:gd name="connsiteY1272" fmla="*/ 583622 h 6223656"/>
              <a:gd name="connsiteX1273" fmla="*/ 6624164 w 11658599"/>
              <a:gd name="connsiteY1273" fmla="*/ 568640 h 6223656"/>
              <a:gd name="connsiteX1274" fmla="*/ 6611329 w 11658599"/>
              <a:gd name="connsiteY1274" fmla="*/ 555827 h 6223656"/>
              <a:gd name="connsiteX1275" fmla="*/ 6610963 w 11658599"/>
              <a:gd name="connsiteY1275" fmla="*/ 576096 h 6223656"/>
              <a:gd name="connsiteX1276" fmla="*/ 6617875 w 11658599"/>
              <a:gd name="connsiteY1276" fmla="*/ 605870 h 6223656"/>
              <a:gd name="connsiteX1277" fmla="*/ 6588851 w 11658599"/>
              <a:gd name="connsiteY1277" fmla="*/ 619947 h 6223656"/>
              <a:gd name="connsiteX1278" fmla="*/ 6574551 w 11658599"/>
              <a:gd name="connsiteY1278" fmla="*/ 651035 h 6223656"/>
              <a:gd name="connsiteX1279" fmla="*/ 6596667 w 11658599"/>
              <a:gd name="connsiteY1279" fmla="*/ 686837 h 6223656"/>
              <a:gd name="connsiteX1280" fmla="*/ 6585611 w 11658599"/>
              <a:gd name="connsiteY1280" fmla="*/ 690177 h 6223656"/>
              <a:gd name="connsiteX1281" fmla="*/ 6572296 w 11658599"/>
              <a:gd name="connsiteY1281" fmla="*/ 677726 h 6223656"/>
              <a:gd name="connsiteX1282" fmla="*/ 6572211 w 11658599"/>
              <a:gd name="connsiteY1282" fmla="*/ 673417 h 6223656"/>
              <a:gd name="connsiteX1283" fmla="*/ 6569587 w 11658599"/>
              <a:gd name="connsiteY1283" fmla="*/ 667273 h 6223656"/>
              <a:gd name="connsiteX1284" fmla="*/ 6552493 w 11658599"/>
              <a:gd name="connsiteY1284" fmla="*/ 672977 h 6223656"/>
              <a:gd name="connsiteX1285" fmla="*/ 6542509 w 11658599"/>
              <a:gd name="connsiteY1285" fmla="*/ 690191 h 6223656"/>
              <a:gd name="connsiteX1286" fmla="*/ 6492722 w 11658599"/>
              <a:gd name="connsiteY1286" fmla="*/ 705553 h 6223656"/>
              <a:gd name="connsiteX1287" fmla="*/ 6462400 w 11658599"/>
              <a:gd name="connsiteY1287" fmla="*/ 745598 h 6223656"/>
              <a:gd name="connsiteX1288" fmla="*/ 6480455 w 11658599"/>
              <a:gd name="connsiteY1288" fmla="*/ 786962 h 6223656"/>
              <a:gd name="connsiteX1289" fmla="*/ 6475717 w 11658599"/>
              <a:gd name="connsiteY1289" fmla="*/ 800532 h 6223656"/>
              <a:gd name="connsiteX1290" fmla="*/ 6457775 w 11658599"/>
              <a:gd name="connsiteY1290" fmla="*/ 768453 h 6223656"/>
              <a:gd name="connsiteX1291" fmla="*/ 6434417 w 11658599"/>
              <a:gd name="connsiteY1291" fmla="*/ 736710 h 6223656"/>
              <a:gd name="connsiteX1292" fmla="*/ 6431936 w 11658599"/>
              <a:gd name="connsiteY1292" fmla="*/ 766070 h 6223656"/>
              <a:gd name="connsiteX1293" fmla="*/ 6410892 w 11658599"/>
              <a:gd name="connsiteY1293" fmla="*/ 754761 h 6223656"/>
              <a:gd name="connsiteX1294" fmla="*/ 6406436 w 11658599"/>
              <a:gd name="connsiteY1294" fmla="*/ 770303 h 6223656"/>
              <a:gd name="connsiteX1295" fmla="*/ 6388693 w 11658599"/>
              <a:gd name="connsiteY1295" fmla="*/ 778372 h 6223656"/>
              <a:gd name="connsiteX1296" fmla="*/ 6375521 w 11658599"/>
              <a:gd name="connsiteY1296" fmla="*/ 796114 h 6223656"/>
              <a:gd name="connsiteX1297" fmla="*/ 6385734 w 11658599"/>
              <a:gd name="connsiteY1297" fmla="*/ 813405 h 6223656"/>
              <a:gd name="connsiteX1298" fmla="*/ 6390868 w 11658599"/>
              <a:gd name="connsiteY1298" fmla="*/ 827025 h 6223656"/>
              <a:gd name="connsiteX1299" fmla="*/ 6386665 w 11658599"/>
              <a:gd name="connsiteY1299" fmla="*/ 828946 h 6223656"/>
              <a:gd name="connsiteX1300" fmla="*/ 6380262 w 11658599"/>
              <a:gd name="connsiteY1300" fmla="*/ 825027 h 6223656"/>
              <a:gd name="connsiteX1301" fmla="*/ 6378204 w 11658599"/>
              <a:gd name="connsiteY1301" fmla="*/ 833452 h 6223656"/>
              <a:gd name="connsiteX1302" fmla="*/ 6389516 w 11658599"/>
              <a:gd name="connsiteY1302" fmla="*/ 843041 h 6223656"/>
              <a:gd name="connsiteX1303" fmla="*/ 6389233 w 11658599"/>
              <a:gd name="connsiteY1303" fmla="*/ 856998 h 6223656"/>
              <a:gd name="connsiteX1304" fmla="*/ 6383875 w 11658599"/>
              <a:gd name="connsiteY1304" fmla="*/ 867287 h 6223656"/>
              <a:gd name="connsiteX1305" fmla="*/ 6352734 w 11658599"/>
              <a:gd name="connsiteY1305" fmla="*/ 895766 h 6223656"/>
              <a:gd name="connsiteX1306" fmla="*/ 6349349 w 11658599"/>
              <a:gd name="connsiteY1306" fmla="*/ 893320 h 6223656"/>
              <a:gd name="connsiteX1307" fmla="*/ 6314824 w 11658599"/>
              <a:gd name="connsiteY1307" fmla="*/ 919354 h 6223656"/>
              <a:gd name="connsiteX1308" fmla="*/ 6309183 w 11658599"/>
              <a:gd name="connsiteY1308" fmla="*/ 943600 h 6223656"/>
              <a:gd name="connsiteX1309" fmla="*/ 6281425 w 11658599"/>
              <a:gd name="connsiteY1309" fmla="*/ 932042 h 6223656"/>
              <a:gd name="connsiteX1310" fmla="*/ 6282835 w 11658599"/>
              <a:gd name="connsiteY1310" fmla="*/ 915359 h 6223656"/>
              <a:gd name="connsiteX1311" fmla="*/ 6273751 w 11658599"/>
              <a:gd name="connsiteY1311" fmla="*/ 895345 h 6223656"/>
              <a:gd name="connsiteX1312" fmla="*/ 6265740 w 11658599"/>
              <a:gd name="connsiteY1312" fmla="*/ 894513 h 6223656"/>
              <a:gd name="connsiteX1313" fmla="*/ 6262469 w 11658599"/>
              <a:gd name="connsiteY1313" fmla="*/ 901354 h 6223656"/>
              <a:gd name="connsiteX1314" fmla="*/ 6237336 w 11658599"/>
              <a:gd name="connsiteY1314" fmla="*/ 911872 h 6223656"/>
              <a:gd name="connsiteX1315" fmla="*/ 6217112 w 11658599"/>
              <a:gd name="connsiteY1315" fmla="*/ 928059 h 6223656"/>
              <a:gd name="connsiteX1316" fmla="*/ 6211018 w 11658599"/>
              <a:gd name="connsiteY1316" fmla="*/ 936401 h 6223656"/>
              <a:gd name="connsiteX1317" fmla="*/ 6204927 w 11658599"/>
              <a:gd name="connsiteY1317" fmla="*/ 944744 h 6223656"/>
              <a:gd name="connsiteX1318" fmla="*/ 6171782 w 11658599"/>
              <a:gd name="connsiteY1318" fmla="*/ 959740 h 6223656"/>
              <a:gd name="connsiteX1319" fmla="*/ 6150994 w 11658599"/>
              <a:gd name="connsiteY1319" fmla="*/ 987910 h 6223656"/>
              <a:gd name="connsiteX1320" fmla="*/ 6144817 w 11658599"/>
              <a:gd name="connsiteY1320" fmla="*/ 986633 h 6223656"/>
              <a:gd name="connsiteX1321" fmla="*/ 6143548 w 11658599"/>
              <a:gd name="connsiteY1321" fmla="*/ 991026 h 6223656"/>
              <a:gd name="connsiteX1322" fmla="*/ 6148598 w 11658599"/>
              <a:gd name="connsiteY1322" fmla="*/ 1016269 h 6223656"/>
              <a:gd name="connsiteX1323" fmla="*/ 6164312 w 11658599"/>
              <a:gd name="connsiteY1323" fmla="*/ 1042844 h 6223656"/>
              <a:gd name="connsiteX1324" fmla="*/ 6167639 w 11658599"/>
              <a:gd name="connsiteY1324" fmla="*/ 1040646 h 6223656"/>
              <a:gd name="connsiteX1325" fmla="*/ 6168599 w 11658599"/>
              <a:gd name="connsiteY1325" fmla="*/ 1034613 h 6223656"/>
              <a:gd name="connsiteX1326" fmla="*/ 6184168 w 11658599"/>
              <a:gd name="connsiteY1326" fmla="*/ 1020373 h 6223656"/>
              <a:gd name="connsiteX1327" fmla="*/ 6199965 w 11658599"/>
              <a:gd name="connsiteY1327" fmla="*/ 1003463 h 6223656"/>
              <a:gd name="connsiteX1328" fmla="*/ 6207889 w 11658599"/>
              <a:gd name="connsiteY1328" fmla="*/ 978745 h 6223656"/>
              <a:gd name="connsiteX1329" fmla="*/ 6228172 w 11658599"/>
              <a:gd name="connsiteY1329" fmla="*/ 967202 h 6223656"/>
              <a:gd name="connsiteX1330" fmla="*/ 6273758 w 11658599"/>
              <a:gd name="connsiteY1330" fmla="*/ 1022791 h 6223656"/>
              <a:gd name="connsiteX1331" fmla="*/ 6273533 w 11658599"/>
              <a:gd name="connsiteY1331" fmla="*/ 1025462 h 6223656"/>
              <a:gd name="connsiteX1332" fmla="*/ 6264336 w 11658599"/>
              <a:gd name="connsiteY1332" fmla="*/ 1022711 h 6223656"/>
              <a:gd name="connsiteX1333" fmla="*/ 6252770 w 11658599"/>
              <a:gd name="connsiteY1333" fmla="*/ 1016126 h 6223656"/>
              <a:gd name="connsiteX1334" fmla="*/ 6241770 w 11658599"/>
              <a:gd name="connsiteY1334" fmla="*/ 1018799 h 6223656"/>
              <a:gd name="connsiteX1335" fmla="*/ 6250741 w 11658599"/>
              <a:gd name="connsiteY1335" fmla="*/ 1040149 h 6223656"/>
              <a:gd name="connsiteX1336" fmla="*/ 6246679 w 11658599"/>
              <a:gd name="connsiteY1336" fmla="*/ 1045709 h 6223656"/>
              <a:gd name="connsiteX1337" fmla="*/ 6215226 w 11658599"/>
              <a:gd name="connsiteY1337" fmla="*/ 1024755 h 6223656"/>
              <a:gd name="connsiteX1338" fmla="*/ 6207638 w 11658599"/>
              <a:gd name="connsiteY1338" fmla="*/ 1040160 h 6223656"/>
              <a:gd name="connsiteX1339" fmla="*/ 6192803 w 11658599"/>
              <a:gd name="connsiteY1339" fmla="*/ 1077588 h 6223656"/>
              <a:gd name="connsiteX1340" fmla="*/ 6172891 w 11658599"/>
              <a:gd name="connsiteY1340" fmla="*/ 1111347 h 6223656"/>
              <a:gd name="connsiteX1341" fmla="*/ 6157771 w 11658599"/>
              <a:gd name="connsiteY1341" fmla="*/ 1120249 h 6223656"/>
              <a:gd name="connsiteX1342" fmla="*/ 6137912 w 11658599"/>
              <a:gd name="connsiteY1342" fmla="*/ 1100236 h 6223656"/>
              <a:gd name="connsiteX1343" fmla="*/ 6147612 w 11658599"/>
              <a:gd name="connsiteY1343" fmla="*/ 1027947 h 6223656"/>
              <a:gd name="connsiteX1344" fmla="*/ 6122957 w 11658599"/>
              <a:gd name="connsiteY1344" fmla="*/ 1032791 h 6223656"/>
              <a:gd name="connsiteX1345" fmla="*/ 6103383 w 11658599"/>
              <a:gd name="connsiteY1345" fmla="*/ 1041306 h 6223656"/>
              <a:gd name="connsiteX1346" fmla="*/ 6069083 w 11658599"/>
              <a:gd name="connsiteY1346" fmla="*/ 1064670 h 6223656"/>
              <a:gd name="connsiteX1347" fmla="*/ 6055233 w 11658599"/>
              <a:gd name="connsiteY1347" fmla="*/ 1079799 h 6223656"/>
              <a:gd name="connsiteX1348" fmla="*/ 6041552 w 11658599"/>
              <a:gd name="connsiteY1348" fmla="*/ 1092926 h 6223656"/>
              <a:gd name="connsiteX1349" fmla="*/ 6020114 w 11658599"/>
              <a:gd name="connsiteY1349" fmla="*/ 1091598 h 6223656"/>
              <a:gd name="connsiteX1350" fmla="*/ 6004318 w 11658599"/>
              <a:gd name="connsiteY1350" fmla="*/ 1108507 h 6223656"/>
              <a:gd name="connsiteX1351" fmla="*/ 5975658 w 11658599"/>
              <a:gd name="connsiteY1351" fmla="*/ 1107626 h 6223656"/>
              <a:gd name="connsiteX1352" fmla="*/ 5972953 w 11658599"/>
              <a:gd name="connsiteY1352" fmla="*/ 1139656 h 6223656"/>
              <a:gd name="connsiteX1353" fmla="*/ 5955041 w 11658599"/>
              <a:gd name="connsiteY1353" fmla="*/ 1155035 h 6223656"/>
              <a:gd name="connsiteX1354" fmla="*/ 5944746 w 11658599"/>
              <a:gd name="connsiteY1354" fmla="*/ 1175918 h 6223656"/>
              <a:gd name="connsiteX1355" fmla="*/ 5930530 w 11658599"/>
              <a:gd name="connsiteY1355" fmla="*/ 1174144 h 6223656"/>
              <a:gd name="connsiteX1356" fmla="*/ 5892393 w 11658599"/>
              <a:gd name="connsiteY1356" fmla="*/ 1200401 h 6223656"/>
              <a:gd name="connsiteX1357" fmla="*/ 5886527 w 11658599"/>
              <a:gd name="connsiteY1357" fmla="*/ 1227315 h 6223656"/>
              <a:gd name="connsiteX1358" fmla="*/ 5876371 w 11658599"/>
              <a:gd name="connsiteY1358" fmla="*/ 1219979 h 6223656"/>
              <a:gd name="connsiteX1359" fmla="*/ 5862409 w 11658599"/>
              <a:gd name="connsiteY1359" fmla="*/ 1215201 h 6223656"/>
              <a:gd name="connsiteX1360" fmla="*/ 5858093 w 11658599"/>
              <a:gd name="connsiteY1360" fmla="*/ 1223766 h 6223656"/>
              <a:gd name="connsiteX1361" fmla="*/ 5848192 w 11658599"/>
              <a:gd name="connsiteY1361" fmla="*/ 1224046 h 6223656"/>
              <a:gd name="connsiteX1362" fmla="*/ 5843201 w 11658599"/>
              <a:gd name="connsiteY1362" fmla="*/ 1229999 h 6223656"/>
              <a:gd name="connsiteX1363" fmla="*/ 5849746 w 11658599"/>
              <a:gd name="connsiteY1363" fmla="*/ 1237559 h 6223656"/>
              <a:gd name="connsiteX1364" fmla="*/ 5868251 w 11658599"/>
              <a:gd name="connsiteY1364" fmla="*/ 1273586 h 6223656"/>
              <a:gd name="connsiteX1365" fmla="*/ 5859225 w 11658599"/>
              <a:gd name="connsiteY1365" fmla="*/ 1295385 h 6223656"/>
              <a:gd name="connsiteX1366" fmla="*/ 5850199 w 11658599"/>
              <a:gd name="connsiteY1366" fmla="*/ 1317185 h 6223656"/>
              <a:gd name="connsiteX1367" fmla="*/ 5832372 w 11658599"/>
              <a:gd name="connsiteY1367" fmla="*/ 1315633 h 6223656"/>
              <a:gd name="connsiteX1368" fmla="*/ 5825603 w 11658599"/>
              <a:gd name="connsiteY1368" fmla="*/ 1310742 h 6223656"/>
              <a:gd name="connsiteX1369" fmla="*/ 5821541 w 11658599"/>
              <a:gd name="connsiteY1369" fmla="*/ 1316305 h 6223656"/>
              <a:gd name="connsiteX1370" fmla="*/ 5824926 w 11658599"/>
              <a:gd name="connsiteY1370" fmla="*/ 1318749 h 6223656"/>
              <a:gd name="connsiteX1371" fmla="*/ 5819060 w 11658599"/>
              <a:gd name="connsiteY1371" fmla="*/ 1345665 h 6223656"/>
              <a:gd name="connsiteX1372" fmla="*/ 5798554 w 11658599"/>
              <a:gd name="connsiteY1372" fmla="*/ 1354568 h 6223656"/>
              <a:gd name="connsiteX1373" fmla="*/ 5777539 w 11658599"/>
              <a:gd name="connsiteY1373" fmla="*/ 1369476 h 6223656"/>
              <a:gd name="connsiteX1374" fmla="*/ 5757738 w 11658599"/>
              <a:gd name="connsiteY1374" fmla="*/ 1391280 h 6223656"/>
              <a:gd name="connsiteX1375" fmla="*/ 5738275 w 11658599"/>
              <a:gd name="connsiteY1375" fmla="*/ 1409078 h 6223656"/>
              <a:gd name="connsiteX1376" fmla="*/ 5715709 w 11658599"/>
              <a:gd name="connsiteY1376" fmla="*/ 1421097 h 6223656"/>
              <a:gd name="connsiteX1377" fmla="*/ 5715032 w 11658599"/>
              <a:gd name="connsiteY1377" fmla="*/ 1429104 h 6223656"/>
              <a:gd name="connsiteX1378" fmla="*/ 5708262 w 11658599"/>
              <a:gd name="connsiteY1378" fmla="*/ 1424214 h 6223656"/>
              <a:gd name="connsiteX1379" fmla="*/ 5677601 w 11658599"/>
              <a:gd name="connsiteY1379" fmla="*/ 1436400 h 6223656"/>
              <a:gd name="connsiteX1380" fmla="*/ 5641693 w 11658599"/>
              <a:gd name="connsiteY1380" fmla="*/ 1446921 h 6223656"/>
              <a:gd name="connsiteX1381" fmla="*/ 5621384 w 11658599"/>
              <a:gd name="connsiteY1381" fmla="*/ 1474730 h 6223656"/>
              <a:gd name="connsiteX1382" fmla="*/ 5636956 w 11658599"/>
              <a:gd name="connsiteY1382" fmla="*/ 1502973 h 6223656"/>
              <a:gd name="connsiteX1383" fmla="*/ 5654108 w 11658599"/>
              <a:gd name="connsiteY1383" fmla="*/ 1512531 h 6223656"/>
              <a:gd name="connsiteX1384" fmla="*/ 5644855 w 11658599"/>
              <a:gd name="connsiteY1384" fmla="*/ 1537000 h 6223656"/>
              <a:gd name="connsiteX1385" fmla="*/ 5671260 w 11658599"/>
              <a:gd name="connsiteY1385" fmla="*/ 1564572 h 6223656"/>
              <a:gd name="connsiteX1386" fmla="*/ 5683614 w 11658599"/>
              <a:gd name="connsiteY1386" fmla="*/ 1545884 h 6223656"/>
              <a:gd name="connsiteX1387" fmla="*/ 5705785 w 11658599"/>
              <a:gd name="connsiteY1387" fmla="*/ 1538537 h 6223656"/>
              <a:gd name="connsiteX1388" fmla="*/ 5697211 w 11658599"/>
              <a:gd name="connsiteY1388" fmla="*/ 1555000 h 6223656"/>
              <a:gd name="connsiteX1389" fmla="*/ 5682092 w 11658599"/>
              <a:gd name="connsiteY1389" fmla="*/ 1563901 h 6223656"/>
              <a:gd name="connsiteX1390" fmla="*/ 5666296 w 11658599"/>
              <a:gd name="connsiteY1390" fmla="*/ 1580810 h 6223656"/>
              <a:gd name="connsiteX1391" fmla="*/ 5650501 w 11658599"/>
              <a:gd name="connsiteY1391" fmla="*/ 1597719 h 6223656"/>
              <a:gd name="connsiteX1392" fmla="*/ 5646355 w 11658599"/>
              <a:gd name="connsiteY1392" fmla="*/ 1604282 h 6223656"/>
              <a:gd name="connsiteX1393" fmla="*/ 5642378 w 11658599"/>
              <a:gd name="connsiteY1393" fmla="*/ 1608843 h 6223656"/>
              <a:gd name="connsiteX1394" fmla="*/ 5649317 w 11658599"/>
              <a:gd name="connsiteY1394" fmla="*/ 1611732 h 6223656"/>
              <a:gd name="connsiteX1395" fmla="*/ 5656594 w 11658599"/>
              <a:gd name="connsiteY1395" fmla="*/ 1610616 h 6223656"/>
              <a:gd name="connsiteX1396" fmla="*/ 5671938 w 11658599"/>
              <a:gd name="connsiteY1396" fmla="*/ 1599047 h 6223656"/>
              <a:gd name="connsiteX1397" fmla="*/ 5682771 w 11658599"/>
              <a:gd name="connsiteY1397" fmla="*/ 1598376 h 6223656"/>
              <a:gd name="connsiteX1398" fmla="*/ 5680741 w 11658599"/>
              <a:gd name="connsiteY1398" fmla="*/ 1622399 h 6223656"/>
              <a:gd name="connsiteX1399" fmla="*/ 5662238 w 11658599"/>
              <a:gd name="connsiteY1399" fmla="*/ 1628854 h 6223656"/>
              <a:gd name="connsiteX1400" fmla="*/ 5652364 w 11658599"/>
              <a:gd name="connsiteY1400" fmla="*/ 1628803 h 6223656"/>
              <a:gd name="connsiteX1401" fmla="*/ 5646892 w 11658599"/>
              <a:gd name="connsiteY1401" fmla="*/ 1640425 h 6223656"/>
              <a:gd name="connsiteX1402" fmla="*/ 5625538 w 11658599"/>
              <a:gd name="connsiteY1402" fmla="*/ 1643405 h 6223656"/>
              <a:gd name="connsiteX1403" fmla="*/ 5616879 w 11658599"/>
              <a:gd name="connsiteY1403" fmla="*/ 1655558 h 6223656"/>
              <a:gd name="connsiteX1404" fmla="*/ 5630729 w 11658599"/>
              <a:gd name="connsiteY1404" fmla="*/ 1666980 h 6223656"/>
              <a:gd name="connsiteX1405" fmla="*/ 5647119 w 11658599"/>
              <a:gd name="connsiteY1405" fmla="*/ 1680238 h 6223656"/>
              <a:gd name="connsiteX1406" fmla="*/ 5634963 w 11658599"/>
              <a:gd name="connsiteY1406" fmla="*/ 1685970 h 6223656"/>
              <a:gd name="connsiteX1407" fmla="*/ 5627714 w 11658599"/>
              <a:gd name="connsiteY1407" fmla="*/ 1697371 h 6223656"/>
              <a:gd name="connsiteX1408" fmla="*/ 5637192 w 11658599"/>
              <a:gd name="connsiteY1408" fmla="*/ 1712715 h 6223656"/>
              <a:gd name="connsiteX1409" fmla="*/ 5650056 w 11658599"/>
              <a:gd name="connsiteY1409" fmla="*/ 1730505 h 6223656"/>
              <a:gd name="connsiteX1410" fmla="*/ 5641848 w 11658599"/>
              <a:gd name="connsiteY1410" fmla="*/ 1737318 h 6223656"/>
              <a:gd name="connsiteX1411" fmla="*/ 5631100 w 11658599"/>
              <a:gd name="connsiteY1411" fmla="*/ 1742297 h 6223656"/>
              <a:gd name="connsiteX1412" fmla="*/ 5664500 w 11658599"/>
              <a:gd name="connsiteY1412" fmla="*/ 1772092 h 6223656"/>
              <a:gd name="connsiteX1413" fmla="*/ 5683455 w 11658599"/>
              <a:gd name="connsiteY1413" fmla="*/ 1760297 h 6223656"/>
              <a:gd name="connsiteX1414" fmla="*/ 5657503 w 11658599"/>
              <a:gd name="connsiteY1414" fmla="*/ 1727388 h 6223656"/>
              <a:gd name="connsiteX1415" fmla="*/ 5662720 w 11658599"/>
              <a:gd name="connsiteY1415" fmla="*/ 1713457 h 6223656"/>
              <a:gd name="connsiteX1416" fmla="*/ 5670139 w 11658599"/>
              <a:gd name="connsiteY1416" fmla="*/ 1705365 h 6223656"/>
              <a:gd name="connsiteX1417" fmla="*/ 5675272 w 11658599"/>
              <a:gd name="connsiteY1417" fmla="*/ 1697744 h 6223656"/>
              <a:gd name="connsiteX1418" fmla="*/ 5685484 w 11658599"/>
              <a:gd name="connsiteY1418" fmla="*/ 1693795 h 6223656"/>
              <a:gd name="connsiteX1419" fmla="*/ 5695498 w 11658599"/>
              <a:gd name="connsiteY1419" fmla="*/ 1708110 h 6223656"/>
              <a:gd name="connsiteX1420" fmla="*/ 5708727 w 11658599"/>
              <a:gd name="connsiteY1420" fmla="*/ 1716251 h 6223656"/>
              <a:gd name="connsiteX1421" fmla="*/ 5719334 w 11658599"/>
              <a:gd name="connsiteY1421" fmla="*/ 1718248 h 6223656"/>
              <a:gd name="connsiteX1422" fmla="*/ 5696316 w 11658599"/>
              <a:gd name="connsiteY1422" fmla="*/ 1693124 h 6223656"/>
              <a:gd name="connsiteX1423" fmla="*/ 5720462 w 11658599"/>
              <a:gd name="connsiteY1423" fmla="*/ 1704905 h 6223656"/>
              <a:gd name="connsiteX1424" fmla="*/ 5749037 w 11658599"/>
              <a:gd name="connsiteY1424" fmla="*/ 1701476 h 6223656"/>
              <a:gd name="connsiteX1425" fmla="*/ 5775072 w 11658599"/>
              <a:gd name="connsiteY1425" fmla="*/ 1696211 h 6223656"/>
              <a:gd name="connsiteX1426" fmla="*/ 5777781 w 11658599"/>
              <a:gd name="connsiteY1426" fmla="*/ 1706665 h 6223656"/>
              <a:gd name="connsiteX1427" fmla="*/ 5763592 w 11658599"/>
              <a:gd name="connsiteY1427" fmla="*/ 1720487 h 6223656"/>
              <a:gd name="connsiteX1428" fmla="*/ 5746866 w 11658599"/>
              <a:gd name="connsiteY1428" fmla="*/ 1732475 h 6223656"/>
              <a:gd name="connsiteX1429" fmla="*/ 5718206 w 11658599"/>
              <a:gd name="connsiteY1429" fmla="*/ 1731595 h 6223656"/>
              <a:gd name="connsiteX1430" fmla="*/ 5695389 w 11658599"/>
              <a:gd name="connsiteY1430" fmla="*/ 1773167 h 6223656"/>
              <a:gd name="connsiteX1431" fmla="*/ 5654798 w 11658599"/>
              <a:gd name="connsiteY1431" fmla="*/ 1801900 h 6223656"/>
              <a:gd name="connsiteX1432" fmla="*/ 5668001 w 11658599"/>
              <a:gd name="connsiteY1432" fmla="*/ 1831617 h 6223656"/>
              <a:gd name="connsiteX1433" fmla="*/ 5668341 w 11658599"/>
              <a:gd name="connsiteY1433" fmla="*/ 1854164 h 6223656"/>
              <a:gd name="connsiteX1434" fmla="*/ 5659794 w 11658599"/>
              <a:gd name="connsiteY1434" fmla="*/ 1854361 h 6223656"/>
              <a:gd name="connsiteX1435" fmla="*/ 5663602 w 11658599"/>
              <a:gd name="connsiteY1435" fmla="*/ 1867733 h 6223656"/>
              <a:gd name="connsiteX1436" fmla="*/ 5633590 w 11658599"/>
              <a:gd name="connsiteY1436" fmla="*/ 1888178 h 6223656"/>
              <a:gd name="connsiteX1437" fmla="*/ 5616442 w 11658599"/>
              <a:gd name="connsiteY1437" fmla="*/ 1915791 h 6223656"/>
              <a:gd name="connsiteX1438" fmla="*/ 5607473 w 11658599"/>
              <a:gd name="connsiteY1438" fmla="*/ 1942234 h 6223656"/>
              <a:gd name="connsiteX1439" fmla="*/ 5581239 w 11658599"/>
              <a:gd name="connsiteY1439" fmla="*/ 1949832 h 6223656"/>
              <a:gd name="connsiteX1440" fmla="*/ 5570069 w 11658599"/>
              <a:gd name="connsiteY1440" fmla="*/ 1959816 h 6223656"/>
              <a:gd name="connsiteX1441" fmla="*/ 5581918 w 11658599"/>
              <a:gd name="connsiteY1441" fmla="*/ 1984307 h 6223656"/>
              <a:gd name="connsiteX1442" fmla="*/ 5602679 w 11658599"/>
              <a:gd name="connsiteY1442" fmla="*/ 1993641 h 6223656"/>
              <a:gd name="connsiteX1443" fmla="*/ 5615345 w 11658599"/>
              <a:gd name="connsiteY1443" fmla="*/ 1992526 h 6223656"/>
              <a:gd name="connsiteX1444" fmla="*/ 5618025 w 11658599"/>
              <a:gd name="connsiteY1444" fmla="*/ 1982072 h 6223656"/>
              <a:gd name="connsiteX1445" fmla="*/ 5615766 w 11658599"/>
              <a:gd name="connsiteY1445" fmla="*/ 1966280 h 6223656"/>
              <a:gd name="connsiteX1446" fmla="*/ 5652521 w 11658599"/>
              <a:gd name="connsiteY1446" fmla="*/ 1966992 h 6223656"/>
              <a:gd name="connsiteX1447" fmla="*/ 5674889 w 11658599"/>
              <a:gd name="connsiteY1447" fmla="*/ 1946688 h 6223656"/>
              <a:gd name="connsiteX1448" fmla="*/ 5704226 w 11658599"/>
              <a:gd name="connsiteY1448" fmla="*/ 1939562 h 6223656"/>
              <a:gd name="connsiteX1449" fmla="*/ 5733562 w 11658599"/>
              <a:gd name="connsiteY1449" fmla="*/ 1932436 h 6223656"/>
              <a:gd name="connsiteX1450" fmla="*/ 5729697 w 11658599"/>
              <a:gd name="connsiteY1450" fmla="*/ 1925042 h 6223656"/>
              <a:gd name="connsiteX1451" fmla="*/ 5731078 w 11658599"/>
              <a:gd name="connsiteY1451" fmla="*/ 1919313 h 6223656"/>
              <a:gd name="connsiteX1452" fmla="*/ 5740020 w 11658599"/>
              <a:gd name="connsiteY1452" fmla="*/ 1919755 h 6223656"/>
              <a:gd name="connsiteX1453" fmla="*/ 5738976 w 11658599"/>
              <a:gd name="connsiteY1453" fmla="*/ 1910860 h 6223656"/>
              <a:gd name="connsiteX1454" fmla="*/ 5747326 w 11658599"/>
              <a:gd name="connsiteY1454" fmla="*/ 1897067 h 6223656"/>
              <a:gd name="connsiteX1455" fmla="*/ 5793587 w 11658599"/>
              <a:gd name="connsiteY1455" fmla="*/ 1902168 h 6223656"/>
              <a:gd name="connsiteX1456" fmla="*/ 5804193 w 11658599"/>
              <a:gd name="connsiteY1456" fmla="*/ 1904166 h 6223656"/>
              <a:gd name="connsiteX1457" fmla="*/ 5803206 w 11658599"/>
              <a:gd name="connsiteY1457" fmla="*/ 1910534 h 6223656"/>
              <a:gd name="connsiteX1458" fmla="*/ 5799680 w 11658599"/>
              <a:gd name="connsiteY1458" fmla="*/ 1915066 h 6223656"/>
              <a:gd name="connsiteX1459" fmla="*/ 5791191 w 11658599"/>
              <a:gd name="connsiteY1459" fmla="*/ 1919907 h 6223656"/>
              <a:gd name="connsiteX1460" fmla="*/ 5797425 w 11658599"/>
              <a:gd name="connsiteY1460" fmla="*/ 1941757 h 6223656"/>
              <a:gd name="connsiteX1461" fmla="*/ 5839317 w 11658599"/>
              <a:gd name="connsiteY1461" fmla="*/ 1982643 h 6223656"/>
              <a:gd name="connsiteX1462" fmla="*/ 5884761 w 11658599"/>
              <a:gd name="connsiteY1462" fmla="*/ 2013350 h 6223656"/>
              <a:gd name="connsiteX1463" fmla="*/ 5874494 w 11658599"/>
              <a:gd name="connsiteY1463" fmla="*/ 2017968 h 6223656"/>
              <a:gd name="connsiteX1464" fmla="*/ 5879120 w 11658599"/>
              <a:gd name="connsiteY1464" fmla="*/ 2037595 h 6223656"/>
              <a:gd name="connsiteX1465" fmla="*/ 5864001 w 11658599"/>
              <a:gd name="connsiteY1465" fmla="*/ 2046497 h 6223656"/>
              <a:gd name="connsiteX1466" fmla="*/ 5856526 w 11658599"/>
              <a:gd name="connsiteY1466" fmla="*/ 2055257 h 6223656"/>
              <a:gd name="connsiteX1467" fmla="*/ 5841436 w 11658599"/>
              <a:gd name="connsiteY1467" fmla="*/ 2058516 h 6223656"/>
              <a:gd name="connsiteX1468" fmla="*/ 5847726 w 11658599"/>
              <a:gd name="connsiteY1468" fmla="*/ 2069077 h 6223656"/>
              <a:gd name="connsiteX1469" fmla="*/ 5843692 w 11658599"/>
              <a:gd name="connsiteY1469" fmla="*/ 2074306 h 6223656"/>
              <a:gd name="connsiteX1470" fmla="*/ 5834666 w 11658599"/>
              <a:gd name="connsiteY1470" fmla="*/ 2074864 h 6223656"/>
              <a:gd name="connsiteX1471" fmla="*/ 5835795 w 11658599"/>
              <a:gd name="connsiteY1471" fmla="*/ 2082761 h 6223656"/>
              <a:gd name="connsiteX1472" fmla="*/ 5811510 w 11658599"/>
              <a:gd name="connsiteY1472" fmla="*/ 2115130 h 6223656"/>
              <a:gd name="connsiteX1473" fmla="*/ 5787055 w 11658599"/>
              <a:gd name="connsiteY1473" fmla="*/ 2149501 h 6223656"/>
              <a:gd name="connsiteX1474" fmla="*/ 5766999 w 11658599"/>
              <a:gd name="connsiteY1474" fmla="*/ 2158376 h 6223656"/>
              <a:gd name="connsiteX1475" fmla="*/ 5769455 w 11658599"/>
              <a:gd name="connsiteY1475" fmla="*/ 2187764 h 6223656"/>
              <a:gd name="connsiteX1476" fmla="*/ 5776366 w 11658599"/>
              <a:gd name="connsiteY1476" fmla="*/ 2196296 h 6223656"/>
              <a:gd name="connsiteX1477" fmla="*/ 5786155 w 11658599"/>
              <a:gd name="connsiteY1477" fmla="*/ 2202661 h 6223656"/>
              <a:gd name="connsiteX1478" fmla="*/ 5809509 w 11658599"/>
              <a:gd name="connsiteY1478" fmla="*/ 2175990 h 6223656"/>
              <a:gd name="connsiteX1479" fmla="*/ 5830157 w 11658599"/>
              <a:gd name="connsiteY1479" fmla="*/ 2149488 h 6223656"/>
              <a:gd name="connsiteX1480" fmla="*/ 5857772 w 11658599"/>
              <a:gd name="connsiteY1480" fmla="*/ 2152092 h 6223656"/>
              <a:gd name="connsiteX1481" fmla="*/ 5850015 w 11658599"/>
              <a:gd name="connsiteY1481" fmla="*/ 2127018 h 6223656"/>
              <a:gd name="connsiteX1482" fmla="*/ 5873737 w 11658599"/>
              <a:gd name="connsiteY1482" fmla="*/ 2122562 h 6223656"/>
              <a:gd name="connsiteX1483" fmla="*/ 5897630 w 11658599"/>
              <a:gd name="connsiteY1483" fmla="*/ 2116105 h 6223656"/>
              <a:gd name="connsiteX1484" fmla="*/ 5905980 w 11658599"/>
              <a:gd name="connsiteY1484" fmla="*/ 2144795 h 6223656"/>
              <a:gd name="connsiteX1485" fmla="*/ 5878054 w 11658599"/>
              <a:gd name="connsiteY1485" fmla="*/ 2156479 h 6223656"/>
              <a:gd name="connsiteX1486" fmla="*/ 5859945 w 11658599"/>
              <a:gd name="connsiteY1486" fmla="*/ 2179505 h 6223656"/>
              <a:gd name="connsiteX1487" fmla="*/ 5843754 w 11658599"/>
              <a:gd name="connsiteY1487" fmla="*/ 2190465 h 6223656"/>
              <a:gd name="connsiteX1488" fmla="*/ 5852953 w 11658599"/>
              <a:gd name="connsiteY1488" fmla="*/ 2219766 h 6223656"/>
              <a:gd name="connsiteX1489" fmla="*/ 5821586 w 11658599"/>
              <a:gd name="connsiteY1489" fmla="*/ 2250914 h 6223656"/>
              <a:gd name="connsiteX1490" fmla="*/ 5811659 w 11658599"/>
              <a:gd name="connsiteY1490" fmla="*/ 2278080 h 6223656"/>
              <a:gd name="connsiteX1491" fmla="*/ 5788867 w 11658599"/>
              <a:gd name="connsiteY1491" fmla="*/ 2298077 h 6223656"/>
              <a:gd name="connsiteX1492" fmla="*/ 5784637 w 11658599"/>
              <a:gd name="connsiteY1492" fmla="*/ 2310951 h 6223656"/>
              <a:gd name="connsiteX1493" fmla="*/ 5782776 w 11658599"/>
              <a:gd name="connsiteY1493" fmla="*/ 2327661 h 6223656"/>
              <a:gd name="connsiteX1494" fmla="*/ 5769123 w 11658599"/>
              <a:gd name="connsiteY1494" fmla="*/ 2329835 h 6223656"/>
              <a:gd name="connsiteX1495" fmla="*/ 5780521 w 11658599"/>
              <a:gd name="connsiteY1495" fmla="*/ 2354353 h 6223656"/>
              <a:gd name="connsiteX1496" fmla="*/ 5827008 w 11658599"/>
              <a:gd name="connsiteY1496" fmla="*/ 2356786 h 6223656"/>
              <a:gd name="connsiteX1497" fmla="*/ 5839080 w 11658599"/>
              <a:gd name="connsiteY1497" fmla="*/ 2341434 h 6223656"/>
              <a:gd name="connsiteX1498" fmla="*/ 5851152 w 11658599"/>
              <a:gd name="connsiteY1498" fmla="*/ 2326083 h 6223656"/>
              <a:gd name="connsiteX1499" fmla="*/ 5866497 w 11658599"/>
              <a:gd name="connsiteY1499" fmla="*/ 2314512 h 6223656"/>
              <a:gd name="connsiteX1500" fmla="*/ 5865593 w 11658599"/>
              <a:gd name="connsiteY1500" fmla="*/ 2303947 h 6223656"/>
              <a:gd name="connsiteX1501" fmla="*/ 5874846 w 11658599"/>
              <a:gd name="connsiteY1501" fmla="*/ 2300721 h 6223656"/>
              <a:gd name="connsiteX1502" fmla="*/ 5896284 w 11658599"/>
              <a:gd name="connsiteY1502" fmla="*/ 2302048 h 6223656"/>
              <a:gd name="connsiteX1503" fmla="*/ 5927424 w 11658599"/>
              <a:gd name="connsiteY1503" fmla="*/ 2273569 h 6223656"/>
              <a:gd name="connsiteX1504" fmla="*/ 5937409 w 11658599"/>
              <a:gd name="connsiteY1504" fmla="*/ 2266976 h 6223656"/>
              <a:gd name="connsiteX1505" fmla="*/ 5949765 w 11658599"/>
              <a:gd name="connsiteY1505" fmla="*/ 2264221 h 6223656"/>
              <a:gd name="connsiteX1506" fmla="*/ 5947056 w 11658599"/>
              <a:gd name="connsiteY1506" fmla="*/ 2253768 h 6223656"/>
              <a:gd name="connsiteX1507" fmla="*/ 5954503 w 11658599"/>
              <a:gd name="connsiteY1507" fmla="*/ 2250651 h 6223656"/>
              <a:gd name="connsiteX1508" fmla="*/ 5976166 w 11658599"/>
              <a:gd name="connsiteY1508" fmla="*/ 2249310 h 6223656"/>
              <a:gd name="connsiteX1509" fmla="*/ 5972048 w 11658599"/>
              <a:gd name="connsiteY1509" fmla="*/ 2260849 h 6223656"/>
              <a:gd name="connsiteX1510" fmla="*/ 5960145 w 11658599"/>
              <a:gd name="connsiteY1510" fmla="*/ 2268888 h 6223656"/>
              <a:gd name="connsiteX1511" fmla="*/ 5964096 w 11658599"/>
              <a:gd name="connsiteY1511" fmla="*/ 2275282 h 6223656"/>
              <a:gd name="connsiteX1512" fmla="*/ 5962629 w 11658599"/>
              <a:gd name="connsiteY1512" fmla="*/ 2282011 h 6223656"/>
              <a:gd name="connsiteX1513" fmla="*/ 5950724 w 11658599"/>
              <a:gd name="connsiteY1513" fmla="*/ 2279427 h 6223656"/>
              <a:gd name="connsiteX1514" fmla="*/ 5951345 w 11658599"/>
              <a:gd name="connsiteY1514" fmla="*/ 2288019 h 6223656"/>
              <a:gd name="connsiteX1515" fmla="*/ 5918119 w 11658599"/>
              <a:gd name="connsiteY1515" fmla="*/ 2330567 h 6223656"/>
              <a:gd name="connsiteX1516" fmla="*/ 5889970 w 11658599"/>
              <a:gd name="connsiteY1516" fmla="*/ 2376784 h 6223656"/>
              <a:gd name="connsiteX1517" fmla="*/ 5884412 w 11658599"/>
              <a:gd name="connsiteY1517" fmla="*/ 2384097 h 6223656"/>
              <a:gd name="connsiteX1518" fmla="*/ 5891549 w 11658599"/>
              <a:gd name="connsiteY1518" fmla="*/ 2400582 h 6223656"/>
              <a:gd name="connsiteX1519" fmla="*/ 5894935 w 11658599"/>
              <a:gd name="connsiteY1519" fmla="*/ 2403027 h 6223656"/>
              <a:gd name="connsiteX1520" fmla="*/ 5858124 w 11658599"/>
              <a:gd name="connsiteY1520" fmla="*/ 2424223 h 6223656"/>
              <a:gd name="connsiteX1521" fmla="*/ 5836716 w 11658599"/>
              <a:gd name="connsiteY1521" fmla="*/ 2454425 h 6223656"/>
              <a:gd name="connsiteX1522" fmla="*/ 5850228 w 11658599"/>
              <a:gd name="connsiteY1522" fmla="*/ 2464541 h 6223656"/>
              <a:gd name="connsiteX1523" fmla="*/ 5864248 w 11658599"/>
              <a:gd name="connsiteY1523" fmla="*/ 2468651 h 6223656"/>
              <a:gd name="connsiteX1524" fmla="*/ 5868281 w 11658599"/>
              <a:gd name="connsiteY1524" fmla="*/ 2466277 h 6223656"/>
              <a:gd name="connsiteX1525" fmla="*/ 5845294 w 11658599"/>
              <a:gd name="connsiteY1525" fmla="*/ 2499579 h 6223656"/>
              <a:gd name="connsiteX1526" fmla="*/ 5832406 w 11658599"/>
              <a:gd name="connsiteY1526" fmla="*/ 2522854 h 6223656"/>
              <a:gd name="connsiteX1527" fmla="*/ 5811718 w 11658599"/>
              <a:gd name="connsiteY1527" fmla="*/ 2543825 h 6223656"/>
              <a:gd name="connsiteX1528" fmla="*/ 5791030 w 11658599"/>
              <a:gd name="connsiteY1528" fmla="*/ 2564795 h 6223656"/>
              <a:gd name="connsiteX1529" fmla="*/ 5762441 w 11658599"/>
              <a:gd name="connsiteY1529" fmla="*/ 2595896 h 6223656"/>
              <a:gd name="connsiteX1530" fmla="*/ 5733852 w 11658599"/>
              <a:gd name="connsiteY1530" fmla="*/ 2626999 h 6223656"/>
              <a:gd name="connsiteX1531" fmla="*/ 5718962 w 11658599"/>
              <a:gd name="connsiteY1531" fmla="*/ 2632740 h 6223656"/>
              <a:gd name="connsiteX1532" fmla="*/ 5698894 w 11658599"/>
              <a:gd name="connsiteY1532" fmla="*/ 2682407 h 6223656"/>
              <a:gd name="connsiteX1533" fmla="*/ 5678825 w 11658599"/>
              <a:gd name="connsiteY1533" fmla="*/ 2732075 h 6223656"/>
              <a:gd name="connsiteX1534" fmla="*/ 5663250 w 11658599"/>
              <a:gd name="connsiteY1534" fmla="*/ 2748709 h 6223656"/>
              <a:gd name="connsiteX1535" fmla="*/ 5625332 w 11658599"/>
              <a:gd name="connsiteY1535" fmla="*/ 2764511 h 6223656"/>
              <a:gd name="connsiteX1536" fmla="*/ 5597211 w 11658599"/>
              <a:gd name="connsiteY1536" fmla="*/ 2797795 h 6223656"/>
              <a:gd name="connsiteX1537" fmla="*/ 5576300 w 11658599"/>
              <a:gd name="connsiteY1537" fmla="*/ 2803055 h 6223656"/>
              <a:gd name="connsiteX1538" fmla="*/ 5575839 w 11658599"/>
              <a:gd name="connsiteY1538" fmla="*/ 2829658 h 6223656"/>
              <a:gd name="connsiteX1539" fmla="*/ 5564302 w 11658599"/>
              <a:gd name="connsiteY1539" fmla="*/ 2839865 h 6223656"/>
              <a:gd name="connsiteX1540" fmla="*/ 5559583 w 11658599"/>
              <a:gd name="connsiteY1540" fmla="*/ 2857187 h 6223656"/>
              <a:gd name="connsiteX1541" fmla="*/ 5544465 w 11658599"/>
              <a:gd name="connsiteY1541" fmla="*/ 2866561 h 6223656"/>
              <a:gd name="connsiteX1542" fmla="*/ 5525145 w 11658599"/>
              <a:gd name="connsiteY1542" fmla="*/ 2865741 h 6223656"/>
              <a:gd name="connsiteX1543" fmla="*/ 5476143 w 11658599"/>
              <a:gd name="connsiteY1543" fmla="*/ 2951957 h 6223656"/>
              <a:gd name="connsiteX1544" fmla="*/ 5479663 w 11658599"/>
              <a:gd name="connsiteY1544" fmla="*/ 2973042 h 6223656"/>
              <a:gd name="connsiteX1545" fmla="*/ 5474617 w 11658599"/>
              <a:gd name="connsiteY1545" fmla="*/ 2985912 h 6223656"/>
              <a:gd name="connsiteX1546" fmla="*/ 5459432 w 11658599"/>
              <a:gd name="connsiteY1546" fmla="*/ 2986749 h 6223656"/>
              <a:gd name="connsiteX1547" fmla="*/ 5433855 w 11658599"/>
              <a:gd name="connsiteY1547" fmla="*/ 3008421 h 6223656"/>
              <a:gd name="connsiteX1548" fmla="*/ 5423426 w 11658599"/>
              <a:gd name="connsiteY1548" fmla="*/ 3020266 h 6223656"/>
              <a:gd name="connsiteX1549" fmla="*/ 5412483 w 11658599"/>
              <a:gd name="connsiteY1549" fmla="*/ 3040284 h 6223656"/>
              <a:gd name="connsiteX1550" fmla="*/ 5407466 w 11658599"/>
              <a:gd name="connsiteY1550" fmla="*/ 3052701 h 6223656"/>
              <a:gd name="connsiteX1551" fmla="*/ 5392478 w 11658599"/>
              <a:gd name="connsiteY1551" fmla="*/ 3050359 h 6223656"/>
              <a:gd name="connsiteX1552" fmla="*/ 5383325 w 11658599"/>
              <a:gd name="connsiteY1552" fmla="*/ 3080464 h 6223656"/>
              <a:gd name="connsiteX1553" fmla="*/ 5374168 w 11658599"/>
              <a:gd name="connsiteY1553" fmla="*/ 3110568 h 6223656"/>
              <a:gd name="connsiteX1554" fmla="*/ 5285453 w 11658599"/>
              <a:gd name="connsiteY1554" fmla="*/ 3173714 h 6223656"/>
              <a:gd name="connsiteX1555" fmla="*/ 5237984 w 11658599"/>
              <a:gd name="connsiteY1555" fmla="*/ 3274103 h 6223656"/>
              <a:gd name="connsiteX1556" fmla="*/ 5217157 w 11658599"/>
              <a:gd name="connsiteY1556" fmla="*/ 3278000 h 6223656"/>
              <a:gd name="connsiteX1557" fmla="*/ 5216613 w 11658599"/>
              <a:gd name="connsiteY1557" fmla="*/ 3305966 h 6223656"/>
              <a:gd name="connsiteX1558" fmla="*/ 5195925 w 11658599"/>
              <a:gd name="connsiteY1558" fmla="*/ 3326936 h 6223656"/>
              <a:gd name="connsiteX1559" fmla="*/ 5191319 w 11658599"/>
              <a:gd name="connsiteY1559" fmla="*/ 3342442 h 6223656"/>
              <a:gd name="connsiteX1560" fmla="*/ 5179895 w 11658599"/>
              <a:gd name="connsiteY1560" fmla="*/ 3350832 h 6223656"/>
              <a:gd name="connsiteX1561" fmla="*/ 5163638 w 11658599"/>
              <a:gd name="connsiteY1561" fmla="*/ 3378361 h 6223656"/>
              <a:gd name="connsiteX1562" fmla="*/ 5177386 w 11658599"/>
              <a:gd name="connsiteY1562" fmla="*/ 3390776 h 6223656"/>
              <a:gd name="connsiteX1563" fmla="*/ 5188155 w 11658599"/>
              <a:gd name="connsiteY1563" fmla="*/ 3392825 h 6223656"/>
              <a:gd name="connsiteX1564" fmla="*/ 5192276 w 11658599"/>
              <a:gd name="connsiteY1564" fmla="*/ 3385035 h 6223656"/>
              <a:gd name="connsiteX1565" fmla="*/ 5219668 w 11658599"/>
              <a:gd name="connsiteY1565" fmla="*/ 3372996 h 6223656"/>
              <a:gd name="connsiteX1566" fmla="*/ 5233425 w 11658599"/>
              <a:gd name="connsiteY1566" fmla="*/ 3346727 h 6223656"/>
              <a:gd name="connsiteX1567" fmla="*/ 5246595 w 11658599"/>
              <a:gd name="connsiteY1567" fmla="*/ 3339435 h 6223656"/>
              <a:gd name="connsiteX1568" fmla="*/ 5249453 w 11658599"/>
              <a:gd name="connsiteY1568" fmla="*/ 3322829 h 6223656"/>
              <a:gd name="connsiteX1569" fmla="*/ 5292528 w 11658599"/>
              <a:gd name="connsiteY1569" fmla="*/ 3311683 h 6223656"/>
              <a:gd name="connsiteX1570" fmla="*/ 5328786 w 11658599"/>
              <a:gd name="connsiteY1570" fmla="*/ 3293422 h 6223656"/>
              <a:gd name="connsiteX1571" fmla="*/ 5362469 w 11658599"/>
              <a:gd name="connsiteY1571" fmla="*/ 3287223 h 6223656"/>
              <a:gd name="connsiteX1572" fmla="*/ 5379026 w 11658599"/>
              <a:gd name="connsiteY1572" fmla="*/ 3264601 h 6223656"/>
              <a:gd name="connsiteX1573" fmla="*/ 5398344 w 11658599"/>
              <a:gd name="connsiteY1573" fmla="*/ 3265418 h 6223656"/>
              <a:gd name="connsiteX1574" fmla="*/ 5400168 w 11658599"/>
              <a:gd name="connsiteY1574" fmla="*/ 3236369 h 6223656"/>
              <a:gd name="connsiteX1575" fmla="*/ 5415783 w 11658599"/>
              <a:gd name="connsiteY1575" fmla="*/ 3228723 h 6223656"/>
              <a:gd name="connsiteX1576" fmla="*/ 5421085 w 11658599"/>
              <a:gd name="connsiteY1576" fmla="*/ 3211767 h 6223656"/>
              <a:gd name="connsiteX1577" fmla="*/ 5454609 w 11658599"/>
              <a:gd name="connsiteY1577" fmla="*/ 3217738 h 6223656"/>
              <a:gd name="connsiteX1578" fmla="*/ 5460111 w 11658599"/>
              <a:gd name="connsiteY1578" fmla="*/ 3197605 h 6223656"/>
              <a:gd name="connsiteX1579" fmla="*/ 5475754 w 11658599"/>
              <a:gd name="connsiteY1579" fmla="*/ 3189507 h 6223656"/>
              <a:gd name="connsiteX1580" fmla="*/ 5500932 w 11658599"/>
              <a:gd name="connsiteY1580" fmla="*/ 3174189 h 6223656"/>
              <a:gd name="connsiteX1581" fmla="*/ 5539741 w 11658599"/>
              <a:gd name="connsiteY1581" fmla="*/ 3173101 h 6223656"/>
              <a:gd name="connsiteX1582" fmla="*/ 5540425 w 11658599"/>
              <a:gd name="connsiteY1582" fmla="*/ 3162207 h 6223656"/>
              <a:gd name="connsiteX1583" fmla="*/ 5548448 w 11658599"/>
              <a:gd name="connsiteY1583" fmla="*/ 3179043 h 6223656"/>
              <a:gd name="connsiteX1584" fmla="*/ 5552807 w 11658599"/>
              <a:gd name="connsiteY1584" fmla="*/ 3196409 h 6223656"/>
              <a:gd name="connsiteX1585" fmla="*/ 5537006 w 11658599"/>
              <a:gd name="connsiteY1585" fmla="*/ 3216676 h 6223656"/>
              <a:gd name="connsiteX1586" fmla="*/ 5538308 w 11658599"/>
              <a:gd name="connsiteY1586" fmla="*/ 3234480 h 6223656"/>
              <a:gd name="connsiteX1587" fmla="*/ 5554273 w 11658599"/>
              <a:gd name="connsiteY1587" fmla="*/ 3250175 h 6223656"/>
              <a:gd name="connsiteX1588" fmla="*/ 5568249 w 11658599"/>
              <a:gd name="connsiteY1588" fmla="*/ 3258958 h 6223656"/>
              <a:gd name="connsiteX1589" fmla="*/ 5570758 w 11658599"/>
              <a:gd name="connsiteY1589" fmla="*/ 3219015 h 6223656"/>
              <a:gd name="connsiteX1590" fmla="*/ 5613486 w 11658599"/>
              <a:gd name="connsiteY1590" fmla="*/ 3232656 h 6223656"/>
              <a:gd name="connsiteX1591" fmla="*/ 5656216 w 11658599"/>
              <a:gd name="connsiteY1591" fmla="*/ 3246299 h 6223656"/>
              <a:gd name="connsiteX1592" fmla="*/ 5695735 w 11658599"/>
              <a:gd name="connsiteY1592" fmla="*/ 3185735 h 6223656"/>
              <a:gd name="connsiteX1593" fmla="*/ 5771809 w 11658599"/>
              <a:gd name="connsiteY1593" fmla="*/ 3179283 h 6223656"/>
              <a:gd name="connsiteX1594" fmla="*/ 5774776 w 11658599"/>
              <a:gd name="connsiteY1594" fmla="*/ 3132079 h 6223656"/>
              <a:gd name="connsiteX1595" fmla="*/ 5808259 w 11658599"/>
              <a:gd name="connsiteY1595" fmla="*/ 3129059 h 6223656"/>
              <a:gd name="connsiteX1596" fmla="*/ 5824785 w 11658599"/>
              <a:gd name="connsiteY1596" fmla="*/ 3106889 h 6223656"/>
              <a:gd name="connsiteX1597" fmla="*/ 5848385 w 11658599"/>
              <a:gd name="connsiteY1597" fmla="*/ 3087751 h 6223656"/>
              <a:gd name="connsiteX1598" fmla="*/ 5875480 w 11658599"/>
              <a:gd name="connsiteY1598" fmla="*/ 3070806 h 6223656"/>
              <a:gd name="connsiteX1599" fmla="*/ 5883772 w 11658599"/>
              <a:gd name="connsiteY1599" fmla="*/ 3093003 h 6223656"/>
              <a:gd name="connsiteX1600" fmla="*/ 5892063 w 11658599"/>
              <a:gd name="connsiteY1600" fmla="*/ 3115199 h 6223656"/>
              <a:gd name="connsiteX1601" fmla="*/ 5886903 w 11658599"/>
              <a:gd name="connsiteY1601" fmla="*/ 3129885 h 6223656"/>
              <a:gd name="connsiteX1602" fmla="*/ 5871602 w 11658599"/>
              <a:gd name="connsiteY1602" fmla="*/ 3132536 h 6223656"/>
              <a:gd name="connsiteX1603" fmla="*/ 5869834 w 11658599"/>
              <a:gd name="connsiteY1603" fmla="*/ 3160678 h 6223656"/>
              <a:gd name="connsiteX1604" fmla="*/ 5854434 w 11658599"/>
              <a:gd name="connsiteY1604" fmla="*/ 3174591 h 6223656"/>
              <a:gd name="connsiteX1605" fmla="*/ 5837776 w 11658599"/>
              <a:gd name="connsiteY1605" fmla="*/ 3208473 h 6223656"/>
              <a:gd name="connsiteX1606" fmla="*/ 5849416 w 11658599"/>
              <a:gd name="connsiteY1606" fmla="*/ 3254477 h 6223656"/>
              <a:gd name="connsiteX1607" fmla="*/ 5833615 w 11658599"/>
              <a:gd name="connsiteY1607" fmla="*/ 3274744 h 6223656"/>
              <a:gd name="connsiteX1608" fmla="*/ 5799177 w 11658599"/>
              <a:gd name="connsiteY1608" fmla="*/ 3283298 h 6223656"/>
              <a:gd name="connsiteX1609" fmla="*/ 5797124 w 11658599"/>
              <a:gd name="connsiteY1609" fmla="*/ 3315978 h 6223656"/>
              <a:gd name="connsiteX1610" fmla="*/ 5763371 w 11658599"/>
              <a:gd name="connsiteY1610" fmla="*/ 3313638 h 6223656"/>
              <a:gd name="connsiteX1611" fmla="*/ 5761091 w 11658599"/>
              <a:gd name="connsiteY1611" fmla="*/ 3349951 h 6223656"/>
              <a:gd name="connsiteX1612" fmla="*/ 5741315 w 11658599"/>
              <a:gd name="connsiteY1612" fmla="*/ 3356395 h 6223656"/>
              <a:gd name="connsiteX1613" fmla="*/ 5759952 w 11658599"/>
              <a:gd name="connsiteY1613" fmla="*/ 3368107 h 6223656"/>
              <a:gd name="connsiteX1614" fmla="*/ 5739036 w 11658599"/>
              <a:gd name="connsiteY1614" fmla="*/ 3392707 h 6223656"/>
              <a:gd name="connsiteX1615" fmla="*/ 5742812 w 11658599"/>
              <a:gd name="connsiteY1615" fmla="*/ 3409706 h 6223656"/>
              <a:gd name="connsiteX1616" fmla="*/ 5705511 w 11658599"/>
              <a:gd name="connsiteY1616" fmla="*/ 3386738 h 6223656"/>
              <a:gd name="connsiteX1617" fmla="*/ 5685734 w 11658599"/>
              <a:gd name="connsiteY1617" fmla="*/ 3393182 h 6223656"/>
              <a:gd name="connsiteX1618" fmla="*/ 5667787 w 11658599"/>
              <a:gd name="connsiteY1618" fmla="*/ 3418705 h 6223656"/>
              <a:gd name="connsiteX1619" fmla="*/ 5652991 w 11658599"/>
              <a:gd name="connsiteY1619" fmla="*/ 3451868 h 6223656"/>
              <a:gd name="connsiteX1620" fmla="*/ 5689578 w 11658599"/>
              <a:gd name="connsiteY1620" fmla="*/ 3486186 h 6223656"/>
              <a:gd name="connsiteX1621" fmla="*/ 5719585 w 11658599"/>
              <a:gd name="connsiteY1621" fmla="*/ 3471072 h 6223656"/>
              <a:gd name="connsiteX1622" fmla="*/ 5731649 w 11658599"/>
              <a:gd name="connsiteY1622" fmla="*/ 3462140 h 6223656"/>
              <a:gd name="connsiteX1623" fmla="*/ 5753339 w 11658599"/>
              <a:gd name="connsiteY1623" fmla="*/ 3473412 h 6223656"/>
              <a:gd name="connsiteX1624" fmla="*/ 5774482 w 11658599"/>
              <a:gd name="connsiteY1624" fmla="*/ 3445179 h 6223656"/>
              <a:gd name="connsiteX1625" fmla="*/ 5776307 w 11658599"/>
              <a:gd name="connsiteY1625" fmla="*/ 3416129 h 6223656"/>
              <a:gd name="connsiteX1626" fmla="*/ 5798698 w 11658599"/>
              <a:gd name="connsiteY1626" fmla="*/ 3406611 h 6223656"/>
              <a:gd name="connsiteX1627" fmla="*/ 5807452 w 11658599"/>
              <a:gd name="connsiteY1627" fmla="*/ 3382860 h 6223656"/>
              <a:gd name="connsiteX1628" fmla="*/ 5832344 w 11658599"/>
              <a:gd name="connsiteY1628" fmla="*/ 3372081 h 6223656"/>
              <a:gd name="connsiteX1629" fmla="*/ 5844399 w 11658599"/>
              <a:gd name="connsiteY1629" fmla="*/ 3334363 h 6223656"/>
              <a:gd name="connsiteX1630" fmla="*/ 5854727 w 11658599"/>
              <a:gd name="connsiteY1630" fmla="*/ 3333776 h 6223656"/>
              <a:gd name="connsiteX1631" fmla="*/ 5868377 w 11658599"/>
              <a:gd name="connsiteY1631" fmla="*/ 3338108 h 6223656"/>
              <a:gd name="connsiteX1632" fmla="*/ 5871002 w 11658599"/>
              <a:gd name="connsiteY1632" fmla="*/ 3363819 h 6223656"/>
              <a:gd name="connsiteX1633" fmla="*/ 5855640 w 11658599"/>
              <a:gd name="connsiteY1633" fmla="*/ 3386722 h 6223656"/>
              <a:gd name="connsiteX1634" fmla="*/ 5897570 w 11658599"/>
              <a:gd name="connsiteY1634" fmla="*/ 3413072 h 6223656"/>
              <a:gd name="connsiteX1635" fmla="*/ 5893825 w 11658599"/>
              <a:gd name="connsiteY1635" fmla="*/ 3395619 h 6223656"/>
              <a:gd name="connsiteX1636" fmla="*/ 5902689 w 11658599"/>
              <a:gd name="connsiteY1636" fmla="*/ 3389396 h 6223656"/>
              <a:gd name="connsiteX1637" fmla="*/ 5918031 w 11658599"/>
              <a:gd name="connsiteY1637" fmla="*/ 3395735 h 6223656"/>
              <a:gd name="connsiteX1638" fmla="*/ 5935690 w 11658599"/>
              <a:gd name="connsiteY1638" fmla="*/ 3394092 h 6223656"/>
              <a:gd name="connsiteX1639" fmla="*/ 5956670 w 11658599"/>
              <a:gd name="connsiteY1639" fmla="*/ 3397370 h 6223656"/>
              <a:gd name="connsiteX1640" fmla="*/ 5972472 w 11658599"/>
              <a:gd name="connsiteY1640" fmla="*/ 3377104 h 6223656"/>
              <a:gd name="connsiteX1641" fmla="*/ 6019289 w 11658599"/>
              <a:gd name="connsiteY1641" fmla="*/ 3402750 h 6223656"/>
              <a:gd name="connsiteX1642" fmla="*/ 6038381 w 11658599"/>
              <a:gd name="connsiteY1642" fmla="*/ 3407199 h 6223656"/>
              <a:gd name="connsiteX1643" fmla="*/ 6052786 w 11658599"/>
              <a:gd name="connsiteY1643" fmla="*/ 3409175 h 6223656"/>
              <a:gd name="connsiteX1644" fmla="*/ 6053727 w 11658599"/>
              <a:gd name="connsiteY1644" fmla="*/ 3394196 h 6223656"/>
              <a:gd name="connsiteX1645" fmla="*/ 6063730 w 11658599"/>
              <a:gd name="connsiteY1645" fmla="*/ 3389160 h 6223656"/>
              <a:gd name="connsiteX1646" fmla="*/ 6073931 w 11658599"/>
              <a:gd name="connsiteY1646" fmla="*/ 3380944 h 6223656"/>
              <a:gd name="connsiteX1647" fmla="*/ 6083962 w 11658599"/>
              <a:gd name="connsiteY1647" fmla="*/ 3375452 h 6223656"/>
              <a:gd name="connsiteX1648" fmla="*/ 6087810 w 11658599"/>
              <a:gd name="connsiteY1648" fmla="*/ 3381645 h 6223656"/>
              <a:gd name="connsiteX1649" fmla="*/ 6088164 w 11658599"/>
              <a:gd name="connsiteY1649" fmla="*/ 3385642 h 6223656"/>
              <a:gd name="connsiteX1650" fmla="*/ 6069036 w 11658599"/>
              <a:gd name="connsiteY1650" fmla="*/ 3420330 h 6223656"/>
              <a:gd name="connsiteX1651" fmla="*/ 6054083 w 11658599"/>
              <a:gd name="connsiteY1651" fmla="*/ 3445543 h 6223656"/>
              <a:gd name="connsiteX1652" fmla="*/ 6050159 w 11658599"/>
              <a:gd name="connsiteY1652" fmla="*/ 3446940 h 6223656"/>
              <a:gd name="connsiteX1653" fmla="*/ 6041867 w 11658599"/>
              <a:gd name="connsiteY1653" fmla="*/ 3474330 h 6223656"/>
              <a:gd name="connsiteX1654" fmla="*/ 6005560 w 11658599"/>
              <a:gd name="connsiteY1654" fmla="*/ 3524222 h 6223656"/>
              <a:gd name="connsiteX1655" fmla="*/ 5961586 w 11658599"/>
              <a:gd name="connsiteY1655" fmla="*/ 3565954 h 6223656"/>
              <a:gd name="connsiteX1656" fmla="*/ 5936159 w 11658599"/>
              <a:gd name="connsiteY1656" fmla="*/ 3564651 h 6223656"/>
              <a:gd name="connsiteX1657" fmla="*/ 5907738 w 11658599"/>
              <a:gd name="connsiteY1657" fmla="*/ 3602008 h 6223656"/>
              <a:gd name="connsiteX1658" fmla="*/ 5916182 w 11658599"/>
              <a:gd name="connsiteY1658" fmla="*/ 3606970 h 6223656"/>
              <a:gd name="connsiteX1659" fmla="*/ 5923692 w 11658599"/>
              <a:gd name="connsiteY1659" fmla="*/ 3615762 h 6223656"/>
              <a:gd name="connsiteX1660" fmla="*/ 5911414 w 11658599"/>
              <a:gd name="connsiteY1660" fmla="*/ 3623219 h 6223656"/>
              <a:gd name="connsiteX1661" fmla="*/ 5895770 w 11658599"/>
              <a:gd name="connsiteY1661" fmla="*/ 3624682 h 6223656"/>
              <a:gd name="connsiteX1662" fmla="*/ 5824153 w 11658599"/>
              <a:gd name="connsiteY1662" fmla="*/ 3717073 h 6223656"/>
              <a:gd name="connsiteX1663" fmla="*/ 5731972 w 11658599"/>
              <a:gd name="connsiteY1663" fmla="*/ 3794825 h 6223656"/>
              <a:gd name="connsiteX1664" fmla="*/ 5703398 w 11658599"/>
              <a:gd name="connsiteY1664" fmla="*/ 3799831 h 6223656"/>
              <a:gd name="connsiteX1665" fmla="*/ 5697817 w 11658599"/>
              <a:gd name="connsiteY1665" fmla="*/ 3829300 h 6223656"/>
              <a:gd name="connsiteX1666" fmla="*/ 5622057 w 11658599"/>
              <a:gd name="connsiteY1666" fmla="*/ 3918890 h 6223656"/>
              <a:gd name="connsiteX1667" fmla="*/ 5548726 w 11658599"/>
              <a:gd name="connsiteY1667" fmla="*/ 4018309 h 6223656"/>
              <a:gd name="connsiteX1668" fmla="*/ 5514571 w 11658599"/>
              <a:gd name="connsiteY1668" fmla="*/ 4052785 h 6223656"/>
              <a:gd name="connsiteX1669" fmla="*/ 5480416 w 11658599"/>
              <a:gd name="connsiteY1669" fmla="*/ 4087262 h 6223656"/>
              <a:gd name="connsiteX1670" fmla="*/ 5432672 w 11658599"/>
              <a:gd name="connsiteY1670" fmla="*/ 4137857 h 6223656"/>
              <a:gd name="connsiteX1671" fmla="*/ 5384929 w 11658599"/>
              <a:gd name="connsiteY1671" fmla="*/ 4188455 h 6223656"/>
              <a:gd name="connsiteX1672" fmla="*/ 5362740 w 11658599"/>
              <a:gd name="connsiteY1672" fmla="*/ 4200255 h 6223656"/>
              <a:gd name="connsiteX1673" fmla="*/ 5322101 w 11658599"/>
              <a:gd name="connsiteY1673" fmla="*/ 4274504 h 6223656"/>
              <a:gd name="connsiteX1674" fmla="*/ 5281460 w 11658599"/>
              <a:gd name="connsiteY1674" fmla="*/ 4348754 h 6223656"/>
              <a:gd name="connsiteX1675" fmla="*/ 5255531 w 11658599"/>
              <a:gd name="connsiteY1675" fmla="*/ 4375886 h 6223656"/>
              <a:gd name="connsiteX1676" fmla="*/ 5198722 w 11658599"/>
              <a:gd name="connsiteY1676" fmla="*/ 4407582 h 6223656"/>
              <a:gd name="connsiteX1677" fmla="*/ 5151071 w 11658599"/>
              <a:gd name="connsiteY1677" fmla="*/ 4461095 h 6223656"/>
              <a:gd name="connsiteX1678" fmla="*/ 5120628 w 11658599"/>
              <a:gd name="connsiteY1678" fmla="*/ 4473767 h 6223656"/>
              <a:gd name="connsiteX1679" fmla="*/ 5113176 w 11658599"/>
              <a:gd name="connsiteY1679" fmla="*/ 4510904 h 6223656"/>
              <a:gd name="connsiteX1680" fmla="*/ 5094509 w 11658599"/>
              <a:gd name="connsiteY1680" fmla="*/ 4528060 h 6223656"/>
              <a:gd name="connsiteX1681" fmla="*/ 5083507 w 11658599"/>
              <a:gd name="connsiteY1681" fmla="*/ 4553372 h 6223656"/>
              <a:gd name="connsiteX1682" fmla="*/ 5060072 w 11658599"/>
              <a:gd name="connsiteY1682" fmla="*/ 4570285 h 6223656"/>
              <a:gd name="connsiteX1683" fmla="*/ 5033398 w 11658599"/>
              <a:gd name="connsiteY1683" fmla="*/ 4574090 h 6223656"/>
              <a:gd name="connsiteX1684" fmla="*/ 4943143 w 11658599"/>
              <a:gd name="connsiteY1684" fmla="*/ 4706603 h 6223656"/>
              <a:gd name="connsiteX1685" fmla="*/ 4942643 w 11658599"/>
              <a:gd name="connsiteY1685" fmla="*/ 4735041 h 6223656"/>
              <a:gd name="connsiteX1686" fmla="*/ 4932326 w 11658599"/>
              <a:gd name="connsiteY1686" fmla="*/ 4754242 h 6223656"/>
              <a:gd name="connsiteX1687" fmla="*/ 4910982 w 11658599"/>
              <a:gd name="connsiteY1687" fmla="*/ 4759294 h 6223656"/>
              <a:gd name="connsiteX1688" fmla="*/ 4869844 w 11658599"/>
              <a:gd name="connsiteY1688" fmla="*/ 4795998 h 6223656"/>
              <a:gd name="connsiteX1689" fmla="*/ 4852300 w 11658599"/>
              <a:gd name="connsiteY1689" fmla="*/ 4815151 h 6223656"/>
              <a:gd name="connsiteX1690" fmla="*/ 4831949 w 11658599"/>
              <a:gd name="connsiteY1690" fmla="*/ 4845807 h 6223656"/>
              <a:gd name="connsiteX1691" fmla="*/ 4821789 w 11658599"/>
              <a:gd name="connsiteY1691" fmla="*/ 4864368 h 6223656"/>
              <a:gd name="connsiteX1692" fmla="*/ 4801533 w 11658599"/>
              <a:gd name="connsiteY1692" fmla="*/ 4864946 h 6223656"/>
              <a:gd name="connsiteX1693" fmla="*/ 4781089 w 11658599"/>
              <a:gd name="connsiteY1693" fmla="*/ 4909181 h 6223656"/>
              <a:gd name="connsiteX1694" fmla="*/ 4760642 w 11658599"/>
              <a:gd name="connsiteY1694" fmla="*/ 4953415 h 6223656"/>
              <a:gd name="connsiteX1695" fmla="*/ 4621031 w 11658599"/>
              <a:gd name="connsiteY1695" fmla="*/ 5063991 h 6223656"/>
              <a:gd name="connsiteX1696" fmla="*/ 4529279 w 11658599"/>
              <a:gd name="connsiteY1696" fmla="*/ 5215834 h 6223656"/>
              <a:gd name="connsiteX1697" fmla="*/ 4499301 w 11658599"/>
              <a:gd name="connsiteY1697" fmla="*/ 5226588 h 6223656"/>
              <a:gd name="connsiteX1698" fmla="*/ 4491385 w 11658599"/>
              <a:gd name="connsiteY1698" fmla="*/ 5265641 h 6223656"/>
              <a:gd name="connsiteX1699" fmla="*/ 4457229 w 11658599"/>
              <a:gd name="connsiteY1699" fmla="*/ 5300118 h 6223656"/>
              <a:gd name="connsiteX1700" fmla="*/ 4446850 w 11658599"/>
              <a:gd name="connsiteY1700" fmla="*/ 5322873 h 6223656"/>
              <a:gd name="connsiteX1701" fmla="*/ 4428806 w 11658599"/>
              <a:gd name="connsiteY1701" fmla="*/ 5337473 h 6223656"/>
              <a:gd name="connsiteX1702" fmla="*/ 4399138 w 11658599"/>
              <a:gd name="connsiteY1702" fmla="*/ 5379941 h 6223656"/>
              <a:gd name="connsiteX1703" fmla="*/ 4415090 w 11658599"/>
              <a:gd name="connsiteY1703" fmla="*/ 5393696 h 6223656"/>
              <a:gd name="connsiteX1704" fmla="*/ 4429550 w 11658599"/>
              <a:gd name="connsiteY1704" fmla="*/ 5393791 h 6223656"/>
              <a:gd name="connsiteX1705" fmla="*/ 4437279 w 11658599"/>
              <a:gd name="connsiteY1705" fmla="*/ 5381896 h 6223656"/>
              <a:gd name="connsiteX1706" fmla="*/ 4478476 w 11658599"/>
              <a:gd name="connsiteY1706" fmla="*/ 5358132 h 6223656"/>
              <a:gd name="connsiteX1707" fmla="*/ 4504344 w 11658599"/>
              <a:gd name="connsiteY1707" fmla="*/ 5318057 h 6223656"/>
              <a:gd name="connsiteX1708" fmla="*/ 4524536 w 11658599"/>
              <a:gd name="connsiteY1708" fmla="*/ 5304538 h 6223656"/>
              <a:gd name="connsiteX1709" fmla="*/ 4532763 w 11658599"/>
              <a:gd name="connsiteY1709" fmla="*/ 5280700 h 6223656"/>
              <a:gd name="connsiteX1710" fmla="*/ 4595556 w 11658599"/>
              <a:gd name="connsiteY1710" fmla="*/ 5254163 h 6223656"/>
              <a:gd name="connsiteX1711" fmla="*/ 4650684 w 11658599"/>
              <a:gd name="connsiteY1711" fmla="*/ 5219471 h 6223656"/>
              <a:gd name="connsiteX1712" fmla="*/ 4699141 w 11658599"/>
              <a:gd name="connsiteY1712" fmla="*/ 5202223 h 6223656"/>
              <a:gd name="connsiteX1713" fmla="*/ 4727969 w 11658599"/>
              <a:gd name="connsiteY1713" fmla="*/ 5166507 h 6223656"/>
              <a:gd name="connsiteX1714" fmla="*/ 4754642 w 11658599"/>
              <a:gd name="connsiteY1714" fmla="*/ 5162698 h 6223656"/>
              <a:gd name="connsiteX1715" fmla="*/ 4764617 w 11658599"/>
              <a:gd name="connsiteY1715" fmla="*/ 5121809 h 6223656"/>
              <a:gd name="connsiteX1716" fmla="*/ 4788300 w 11658599"/>
              <a:gd name="connsiteY1716" fmla="*/ 5107174 h 6223656"/>
              <a:gd name="connsiteX1717" fmla="*/ 4800021 w 11658599"/>
              <a:gd name="connsiteY1717" fmla="*/ 5082222 h 6223656"/>
              <a:gd name="connsiteX1718" fmla="*/ 4845140 w 11658599"/>
              <a:gd name="connsiteY1718" fmla="*/ 5081948 h 6223656"/>
              <a:gd name="connsiteX1719" fmla="*/ 4857949 w 11658599"/>
              <a:gd name="connsiteY1719" fmla="*/ 5052525 h 6223656"/>
              <a:gd name="connsiteX1720" fmla="*/ 4881790 w 11658599"/>
              <a:gd name="connsiteY1720" fmla="*/ 5037251 h 6223656"/>
              <a:gd name="connsiteX1721" fmla="*/ 4920745 w 11658599"/>
              <a:gd name="connsiteY1721" fmla="*/ 5009492 h 6223656"/>
              <a:gd name="connsiteX1722" fmla="*/ 4975027 w 11658599"/>
              <a:gd name="connsiteY1722" fmla="*/ 4998043 h 6223656"/>
              <a:gd name="connsiteX1723" fmla="*/ 4978768 w 11658599"/>
              <a:gd name="connsiteY1723" fmla="*/ 4982709 h 6223656"/>
              <a:gd name="connsiteX1724" fmla="*/ 4985622 w 11658599"/>
              <a:gd name="connsiteY1724" fmla="*/ 5004083 h 6223656"/>
              <a:gd name="connsiteX1725" fmla="*/ 4987242 w 11658599"/>
              <a:gd name="connsiteY1725" fmla="*/ 5027132 h 6223656"/>
              <a:gd name="connsiteX1726" fmla="*/ 4960066 w 11658599"/>
              <a:gd name="connsiteY1726" fmla="*/ 5059377 h 6223656"/>
              <a:gd name="connsiteX1727" fmla="*/ 4957322 w 11658599"/>
              <a:gd name="connsiteY1727" fmla="*/ 5083818 h 6223656"/>
              <a:gd name="connsiteX1728" fmla="*/ 4975518 w 11658599"/>
              <a:gd name="connsiteY1728" fmla="*/ 5101571 h 6223656"/>
              <a:gd name="connsiteX1729" fmla="*/ 4992718 w 11658599"/>
              <a:gd name="connsiteY1729" fmla="*/ 5110215 h 6223656"/>
              <a:gd name="connsiteX1730" fmla="*/ 5006434 w 11658599"/>
              <a:gd name="connsiteY1730" fmla="*/ 5053992 h 6223656"/>
              <a:gd name="connsiteX1731" fmla="*/ 5062398 w 11658599"/>
              <a:gd name="connsiteY1731" fmla="*/ 5062035 h 6223656"/>
              <a:gd name="connsiteX1732" fmla="*/ 5118364 w 11658599"/>
              <a:gd name="connsiteY1732" fmla="*/ 5070081 h 6223656"/>
              <a:gd name="connsiteX1733" fmla="*/ 5188858 w 11658599"/>
              <a:gd name="connsiteY1733" fmla="*/ 4975690 h 6223656"/>
              <a:gd name="connsiteX1734" fmla="*/ 5296366 w 11658599"/>
              <a:gd name="connsiteY1734" fmla="*/ 4947238 h 6223656"/>
              <a:gd name="connsiteX1735" fmla="*/ 5312578 w 11658599"/>
              <a:gd name="connsiteY1735" fmla="*/ 4880795 h 6223656"/>
              <a:gd name="connsiteX1736" fmla="*/ 5359942 w 11658599"/>
              <a:gd name="connsiteY1736" fmla="*/ 4868020 h 6223656"/>
              <a:gd name="connsiteX1737" fmla="*/ 5388615 w 11658599"/>
              <a:gd name="connsiteY1737" fmla="*/ 4832941 h 6223656"/>
              <a:gd name="connsiteX1738" fmla="*/ 5426352 w 11658599"/>
              <a:gd name="connsiteY1738" fmla="*/ 4800269 h 6223656"/>
              <a:gd name="connsiteX1739" fmla="*/ 5468392 w 11658599"/>
              <a:gd name="connsiteY1739" fmla="*/ 4769755 h 6223656"/>
              <a:gd name="connsiteX1740" fmla="*/ 5474249 w 11658599"/>
              <a:gd name="connsiteY1740" fmla="*/ 4798519 h 6223656"/>
              <a:gd name="connsiteX1741" fmla="*/ 5480103 w 11658599"/>
              <a:gd name="connsiteY1741" fmla="*/ 4827281 h 6223656"/>
              <a:gd name="connsiteX1742" fmla="*/ 5469164 w 11658599"/>
              <a:gd name="connsiteY1742" fmla="*/ 4849038 h 6223656"/>
              <a:gd name="connsiteX1743" fmla="*/ 5447194 w 11658599"/>
              <a:gd name="connsiteY1743" fmla="*/ 4856644 h 6223656"/>
              <a:gd name="connsiteX1744" fmla="*/ 5437530 w 11658599"/>
              <a:gd name="connsiteY1744" fmla="*/ 4896256 h 6223656"/>
              <a:gd name="connsiteX1745" fmla="*/ 5412539 w 11658599"/>
              <a:gd name="connsiteY1745" fmla="*/ 4919559 h 6223656"/>
              <a:gd name="connsiteX1746" fmla="*/ 5380686 w 11658599"/>
              <a:gd name="connsiteY1746" fmla="*/ 4970969 h 6223656"/>
              <a:gd name="connsiteX1747" fmla="*/ 5385107 w 11658599"/>
              <a:gd name="connsiteY1747" fmla="*/ 5032003 h 6223656"/>
              <a:gd name="connsiteX1748" fmla="*/ 5357931 w 11658599"/>
              <a:gd name="connsiteY1748" fmla="*/ 5064249 h 6223656"/>
              <a:gd name="connsiteX1749" fmla="*/ 5307823 w 11658599"/>
              <a:gd name="connsiteY1749" fmla="*/ 5084968 h 6223656"/>
              <a:gd name="connsiteX1750" fmla="*/ 5296600 w 11658599"/>
              <a:gd name="connsiteY1750" fmla="*/ 5130967 h 6223656"/>
              <a:gd name="connsiteX1751" fmla="*/ 5250231 w 11658599"/>
              <a:gd name="connsiteY1751" fmla="*/ 5136352 h 6223656"/>
              <a:gd name="connsiteX1752" fmla="*/ 5237763 w 11658599"/>
              <a:gd name="connsiteY1752" fmla="*/ 5187465 h 6223656"/>
              <a:gd name="connsiteX1753" fmla="*/ 5208594 w 11658599"/>
              <a:gd name="connsiteY1753" fmla="*/ 5201495 h 6223656"/>
              <a:gd name="connsiteX1754" fmla="*/ 5231529 w 11658599"/>
              <a:gd name="connsiteY1754" fmla="*/ 5213020 h 6223656"/>
              <a:gd name="connsiteX1755" fmla="*/ 5196128 w 11658599"/>
              <a:gd name="connsiteY1755" fmla="*/ 5252606 h 6223656"/>
              <a:gd name="connsiteX1756" fmla="*/ 5197029 w 11658599"/>
              <a:gd name="connsiteY1756" fmla="*/ 5275294 h 6223656"/>
              <a:gd name="connsiteX1757" fmla="*/ 5151006 w 11658599"/>
              <a:gd name="connsiteY1757" fmla="*/ 5252882 h 6223656"/>
              <a:gd name="connsiteX1758" fmla="*/ 5121837 w 11658599"/>
              <a:gd name="connsiteY1758" fmla="*/ 5266912 h 6223656"/>
              <a:gd name="connsiteX1759" fmla="*/ 5090331 w 11658599"/>
              <a:gd name="connsiteY1759" fmla="*/ 5307021 h 6223656"/>
              <a:gd name="connsiteX1760" fmla="*/ 5061252 w 11658599"/>
              <a:gd name="connsiteY1760" fmla="*/ 5356955 h 6223656"/>
              <a:gd name="connsiteX1761" fmla="*/ 5103378 w 11658599"/>
              <a:gd name="connsiteY1761" fmla="*/ 5395342 h 6223656"/>
              <a:gd name="connsiteX1762" fmla="*/ 5149002 w 11658599"/>
              <a:gd name="connsiteY1762" fmla="*/ 5366630 h 6223656"/>
              <a:gd name="connsiteX1763" fmla="*/ 5168075 w 11658599"/>
              <a:gd name="connsiteY1763" fmla="*/ 5351113 h 6223656"/>
              <a:gd name="connsiteX1764" fmla="*/ 5195370 w 11658599"/>
              <a:gd name="connsiteY1764" fmla="*/ 5361245 h 6223656"/>
              <a:gd name="connsiteX1765" fmla="*/ 5232018 w 11658599"/>
              <a:gd name="connsiteY1765" fmla="*/ 5316546 h 6223656"/>
              <a:gd name="connsiteX1766" fmla="*/ 5241994 w 11658599"/>
              <a:gd name="connsiteY1766" fmla="*/ 5275656 h 6223656"/>
              <a:gd name="connsiteX1767" fmla="*/ 5275587 w 11658599"/>
              <a:gd name="connsiteY1767" fmla="*/ 5256680 h 6223656"/>
              <a:gd name="connsiteX1768" fmla="*/ 5293849 w 11658599"/>
              <a:gd name="connsiteY1768" fmla="*/ 5221390 h 6223656"/>
              <a:gd name="connsiteX1769" fmla="*/ 5331246 w 11658599"/>
              <a:gd name="connsiteY1769" fmla="*/ 5200019 h 6223656"/>
              <a:gd name="connsiteX1770" fmla="*/ 5357676 w 11658599"/>
              <a:gd name="connsiteY1770" fmla="*/ 5144448 h 6223656"/>
              <a:gd name="connsiteX1771" fmla="*/ 5372197 w 11658599"/>
              <a:gd name="connsiteY1771" fmla="*/ 5140988 h 6223656"/>
              <a:gd name="connsiteX1772" fmla="*/ 5390083 w 11658599"/>
              <a:gd name="connsiteY1772" fmla="*/ 5143521 h 6223656"/>
              <a:gd name="connsiteX1773" fmla="*/ 5387152 w 11658599"/>
              <a:gd name="connsiteY1773" fmla="*/ 5178627 h 6223656"/>
              <a:gd name="connsiteX1774" fmla="*/ 5359914 w 11658599"/>
              <a:gd name="connsiteY1774" fmla="*/ 5214428 h 6223656"/>
              <a:gd name="connsiteX1775" fmla="*/ 5411514 w 11658599"/>
              <a:gd name="connsiteY1775" fmla="*/ 5240361 h 6223656"/>
              <a:gd name="connsiteX1776" fmla="*/ 5410769 w 11658599"/>
              <a:gd name="connsiteY1776" fmla="*/ 5217034 h 6223656"/>
              <a:gd name="connsiteX1777" fmla="*/ 5424697 w 11658599"/>
              <a:gd name="connsiteY1777" fmla="*/ 5206105 h 6223656"/>
              <a:gd name="connsiteX1778" fmla="*/ 5444423 w 11658599"/>
              <a:gd name="connsiteY1778" fmla="*/ 5210998 h 6223656"/>
              <a:gd name="connsiteX1779" fmla="*/ 5469416 w 11658599"/>
              <a:gd name="connsiteY1779" fmla="*/ 5204191 h 6223656"/>
              <a:gd name="connsiteX1780" fmla="*/ 5497772 w 11658599"/>
              <a:gd name="connsiteY1780" fmla="*/ 5203382 h 6223656"/>
              <a:gd name="connsiteX1781" fmla="*/ 5524947 w 11658599"/>
              <a:gd name="connsiteY1781" fmla="*/ 5171136 h 6223656"/>
              <a:gd name="connsiteX1782" fmla="*/ 5583528 w 11658599"/>
              <a:gd name="connsiteY1782" fmla="*/ 5194838 h 6223656"/>
              <a:gd name="connsiteX1783" fmla="*/ 5608956 w 11658599"/>
              <a:gd name="connsiteY1783" fmla="*/ 5196141 h 6223656"/>
              <a:gd name="connsiteX1784" fmla="*/ 5628493 w 11658599"/>
              <a:gd name="connsiteY1784" fmla="*/ 5195204 h 6223656"/>
              <a:gd name="connsiteX1785" fmla="*/ 5633637 w 11658599"/>
              <a:gd name="connsiteY1785" fmla="*/ 5174119 h 6223656"/>
              <a:gd name="connsiteX1786" fmla="*/ 5648845 w 11658599"/>
              <a:gd name="connsiteY1786" fmla="*/ 5164552 h 6223656"/>
              <a:gd name="connsiteX1787" fmla="*/ 5665143 w 11658599"/>
              <a:gd name="connsiteY1787" fmla="*/ 5150508 h 6223656"/>
              <a:gd name="connsiteX1788" fmla="*/ 5680508 w 11658599"/>
              <a:gd name="connsiteY1788" fmla="*/ 5140298 h 6223656"/>
              <a:gd name="connsiteX1789" fmla="*/ 5684276 w 11658599"/>
              <a:gd name="connsiteY1789" fmla="*/ 5147930 h 6223656"/>
              <a:gd name="connsiteX1790" fmla="*/ 5683746 w 11658599"/>
              <a:gd name="connsiteY1790" fmla="*/ 5153401 h 6223656"/>
              <a:gd name="connsiteX1791" fmla="*/ 5648250 w 11658599"/>
              <a:gd name="connsiteY1791" fmla="*/ 5206566 h 6223656"/>
              <a:gd name="connsiteX1792" fmla="*/ 5613687 w 11658599"/>
              <a:gd name="connsiteY1792" fmla="*/ 5255898 h 6223656"/>
              <a:gd name="connsiteX1793" fmla="*/ 5627146 w 11658599"/>
              <a:gd name="connsiteY1793" fmla="*/ 5279875 h 6223656"/>
              <a:gd name="connsiteX1794" fmla="*/ 5640105 w 11658599"/>
              <a:gd name="connsiteY1794" fmla="*/ 5332291 h 6223656"/>
              <a:gd name="connsiteX1795" fmla="*/ 5687720 w 11658599"/>
              <a:gd name="connsiteY1795" fmla="*/ 5321797 h 6223656"/>
              <a:gd name="connsiteX1796" fmla="*/ 5706200 w 11658599"/>
              <a:gd name="connsiteY1796" fmla="*/ 5298808 h 6223656"/>
              <a:gd name="connsiteX1797" fmla="*/ 5725616 w 11658599"/>
              <a:gd name="connsiteY1797" fmla="*/ 5271988 h 6223656"/>
              <a:gd name="connsiteX1798" fmla="*/ 5748552 w 11658599"/>
              <a:gd name="connsiteY1798" fmla="*/ 5283513 h 6223656"/>
              <a:gd name="connsiteX1799" fmla="*/ 5771081 w 11658599"/>
              <a:gd name="connsiteY1799" fmla="*/ 5260408 h 6223656"/>
              <a:gd name="connsiteX1800" fmla="*/ 5815112 w 11658599"/>
              <a:gd name="connsiteY1800" fmla="*/ 5248112 h 6223656"/>
              <a:gd name="connsiteX1801" fmla="*/ 5905856 w 11658599"/>
              <a:gd name="connsiteY1801" fmla="*/ 5219125 h 6223656"/>
              <a:gd name="connsiteX1802" fmla="*/ 5935837 w 11658599"/>
              <a:gd name="connsiteY1802" fmla="*/ 5175382 h 6223656"/>
              <a:gd name="connsiteX1803" fmla="*/ 5981151 w 11658599"/>
              <a:gd name="connsiteY1803" fmla="*/ 5147947 h 6223656"/>
              <a:gd name="connsiteX1804" fmla="*/ 5960702 w 11658599"/>
              <a:gd name="connsiteY1804" fmla="*/ 5225173 h 6223656"/>
              <a:gd name="connsiteX1805" fmla="*/ 5937264 w 11658599"/>
              <a:gd name="connsiteY1805" fmla="*/ 5275074 h 6223656"/>
              <a:gd name="connsiteX1806" fmla="*/ 5977399 w 11658599"/>
              <a:gd name="connsiteY1806" fmla="*/ 5295244 h 6223656"/>
              <a:gd name="connsiteX1807" fmla="*/ 6047947 w 11658599"/>
              <a:gd name="connsiteY1807" fmla="*/ 5296273 h 6223656"/>
              <a:gd name="connsiteX1808" fmla="*/ 6036823 w 11658599"/>
              <a:gd name="connsiteY1808" fmla="*/ 5279208 h 6223656"/>
              <a:gd name="connsiteX1809" fmla="*/ 6030000 w 11658599"/>
              <a:gd name="connsiteY1809" fmla="*/ 5264303 h 6223656"/>
              <a:gd name="connsiteX1810" fmla="*/ 6041499 w 11658599"/>
              <a:gd name="connsiteY1810" fmla="*/ 5260040 h 6223656"/>
              <a:gd name="connsiteX1811" fmla="*/ 6055428 w 11658599"/>
              <a:gd name="connsiteY1811" fmla="*/ 5265607 h 6223656"/>
              <a:gd name="connsiteX1812" fmla="*/ 6120498 w 11658599"/>
              <a:gd name="connsiteY1812" fmla="*/ 5183554 h 6223656"/>
              <a:gd name="connsiteX1813" fmla="*/ 6188387 w 11658599"/>
              <a:gd name="connsiteY1813" fmla="*/ 5158390 h 6223656"/>
              <a:gd name="connsiteX1814" fmla="*/ 6179088 w 11658599"/>
              <a:gd name="connsiteY1814" fmla="*/ 5179755 h 6223656"/>
              <a:gd name="connsiteX1815" fmla="*/ 6168848 w 11658599"/>
              <a:gd name="connsiteY1815" fmla="*/ 5198026 h 6223656"/>
              <a:gd name="connsiteX1816" fmla="*/ 6149104 w 11658599"/>
              <a:gd name="connsiteY1816" fmla="*/ 5198961 h 6223656"/>
              <a:gd name="connsiteX1817" fmla="*/ 6128371 w 11658599"/>
              <a:gd name="connsiteY1817" fmla="*/ 5242434 h 6223656"/>
              <a:gd name="connsiteX1818" fmla="*/ 6107634 w 11658599"/>
              <a:gd name="connsiteY1818" fmla="*/ 5285906 h 6223656"/>
              <a:gd name="connsiteX1819" fmla="*/ 6039233 w 11658599"/>
              <a:gd name="connsiteY1819" fmla="*/ 5329725 h 6223656"/>
              <a:gd name="connsiteX1820" fmla="*/ 6014356 w 11658599"/>
              <a:gd name="connsiteY1820" fmla="*/ 5353471 h 6223656"/>
              <a:gd name="connsiteX1821" fmla="*/ 6000330 w 11658599"/>
              <a:gd name="connsiteY1821" fmla="*/ 5306769 h 6223656"/>
              <a:gd name="connsiteX1822" fmla="*/ 5966550 w 11658599"/>
              <a:gd name="connsiteY1822" fmla="*/ 5352908 h 6223656"/>
              <a:gd name="connsiteX1823" fmla="*/ 5932765 w 11658599"/>
              <a:gd name="connsiteY1823" fmla="*/ 5399046 h 6223656"/>
              <a:gd name="connsiteX1824" fmla="*/ 5960019 w 11658599"/>
              <a:gd name="connsiteY1824" fmla="*/ 5406466 h 6223656"/>
              <a:gd name="connsiteX1825" fmla="*/ 5963351 w 11658599"/>
              <a:gd name="connsiteY1825" fmla="*/ 5404379 h 6223656"/>
              <a:gd name="connsiteX1826" fmla="*/ 5911397 w 11658599"/>
              <a:gd name="connsiteY1826" fmla="*/ 5472519 h 6223656"/>
              <a:gd name="connsiteX1827" fmla="*/ 5877394 w 11658599"/>
              <a:gd name="connsiteY1827" fmla="*/ 5545831 h 6223656"/>
              <a:gd name="connsiteX1828" fmla="*/ 5847990 w 11658599"/>
              <a:gd name="connsiteY1828" fmla="*/ 5556860 h 6223656"/>
              <a:gd name="connsiteX1829" fmla="*/ 5839558 w 11658599"/>
              <a:gd name="connsiteY1829" fmla="*/ 5595054 h 6223656"/>
              <a:gd name="connsiteX1830" fmla="*/ 5805647 w 11658599"/>
              <a:gd name="connsiteY1830" fmla="*/ 5629272 h 6223656"/>
              <a:gd name="connsiteX1831" fmla="*/ 5795116 w 11658599"/>
              <a:gd name="connsiteY1831" fmla="*/ 5651632 h 6223656"/>
              <a:gd name="connsiteX1832" fmla="*/ 5777268 w 11658599"/>
              <a:gd name="connsiteY1832" fmla="*/ 5666189 h 6223656"/>
              <a:gd name="connsiteX1833" fmla="*/ 5747581 w 11658599"/>
              <a:gd name="connsiteY1833" fmla="*/ 5708110 h 6223656"/>
              <a:gd name="connsiteX1834" fmla="*/ 5762869 w 11658599"/>
              <a:gd name="connsiteY1834" fmla="*/ 5721217 h 6223656"/>
              <a:gd name="connsiteX1835" fmla="*/ 5776955 w 11658599"/>
              <a:gd name="connsiteY1835" fmla="*/ 5721043 h 6223656"/>
              <a:gd name="connsiteX1836" fmla="*/ 5784704 w 11658599"/>
              <a:gd name="connsiteY1836" fmla="*/ 5709313 h 6223656"/>
              <a:gd name="connsiteX1837" fmla="*/ 5825279 w 11658599"/>
              <a:gd name="connsiteY1837" fmla="*/ 5685401 h 6223656"/>
              <a:gd name="connsiteX1838" fmla="*/ 5851218 w 11658599"/>
              <a:gd name="connsiteY1838" fmla="*/ 5645882 h 6223656"/>
              <a:gd name="connsiteX1839" fmla="*/ 5871140 w 11658599"/>
              <a:gd name="connsiteY1839" fmla="*/ 5632338 h 6223656"/>
              <a:gd name="connsiteX1840" fmla="*/ 5879594 w 11658599"/>
              <a:gd name="connsiteY1840" fmla="*/ 5608963 h 6223656"/>
              <a:gd name="connsiteX1841" fmla="*/ 5941259 w 11658599"/>
              <a:gd name="connsiteY1841" fmla="*/ 5581953 h 6223656"/>
              <a:gd name="connsiteX1842" fmla="*/ 5995607 w 11658599"/>
              <a:gd name="connsiteY1842" fmla="*/ 5547138 h 6223656"/>
              <a:gd name="connsiteX1843" fmla="*/ 6043133 w 11658599"/>
              <a:gd name="connsiteY1843" fmla="*/ 5529441 h 6223656"/>
              <a:gd name="connsiteX1844" fmla="*/ 6071877 w 11658599"/>
              <a:gd name="connsiteY1844" fmla="*/ 5494114 h 6223656"/>
              <a:gd name="connsiteX1845" fmla="*/ 6097934 w 11658599"/>
              <a:gd name="connsiteY1845" fmla="*/ 5489911 h 6223656"/>
              <a:gd name="connsiteX1846" fmla="*/ 6108405 w 11658599"/>
              <a:gd name="connsiteY1846" fmla="*/ 5449891 h 6223656"/>
              <a:gd name="connsiteX1847" fmla="*/ 6131749 w 11658599"/>
              <a:gd name="connsiteY1847" fmla="*/ 5435196 h 6223656"/>
              <a:gd name="connsiteX1848" fmla="*/ 6143626 w 11658599"/>
              <a:gd name="connsiteY1848" fmla="*/ 5410671 h 6223656"/>
              <a:gd name="connsiteX1849" fmla="*/ 6187590 w 11658599"/>
              <a:gd name="connsiteY1849" fmla="*/ 5409573 h 6223656"/>
              <a:gd name="connsiteX1850" fmla="*/ 6200611 w 11658599"/>
              <a:gd name="connsiteY1850" fmla="*/ 5380672 h 6223656"/>
              <a:gd name="connsiteX1851" fmla="*/ 6224119 w 11658599"/>
              <a:gd name="connsiteY1851" fmla="*/ 5365352 h 6223656"/>
              <a:gd name="connsiteX1852" fmla="*/ 6262583 w 11658599"/>
              <a:gd name="connsiteY1852" fmla="*/ 5337590 h 6223656"/>
              <a:gd name="connsiteX1853" fmla="*/ 6315678 w 11658599"/>
              <a:gd name="connsiteY1853" fmla="*/ 5325435 h 6223656"/>
              <a:gd name="connsiteX1854" fmla="*/ 6319605 w 11658599"/>
              <a:gd name="connsiteY1854" fmla="*/ 5310428 h 6223656"/>
              <a:gd name="connsiteX1855" fmla="*/ 6325889 w 11658599"/>
              <a:gd name="connsiteY1855" fmla="*/ 5331125 h 6223656"/>
              <a:gd name="connsiteX1856" fmla="*/ 6327042 w 11658599"/>
              <a:gd name="connsiteY1856" fmla="*/ 5353550 h 6223656"/>
              <a:gd name="connsiteX1857" fmla="*/ 6299972 w 11658599"/>
              <a:gd name="connsiteY1857" fmla="*/ 5385466 h 6223656"/>
              <a:gd name="connsiteX1858" fmla="*/ 6296848 w 11658599"/>
              <a:gd name="connsiteY1858" fmla="*/ 5409328 h 6223656"/>
              <a:gd name="connsiteX1859" fmla="*/ 6314249 w 11658599"/>
              <a:gd name="connsiteY1859" fmla="*/ 5426289 h 6223656"/>
              <a:gd name="connsiteX1860" fmla="*/ 6330847 w 11658599"/>
              <a:gd name="connsiteY1860" fmla="*/ 5434393 h 6223656"/>
              <a:gd name="connsiteX1861" fmla="*/ 6345246 w 11658599"/>
              <a:gd name="connsiteY1861" fmla="*/ 5379365 h 6223656"/>
              <a:gd name="connsiteX1862" fmla="*/ 6399620 w 11658599"/>
              <a:gd name="connsiteY1862" fmla="*/ 5386171 h 6223656"/>
              <a:gd name="connsiteX1863" fmla="*/ 6453997 w 11658599"/>
              <a:gd name="connsiteY1863" fmla="*/ 5392978 h 6223656"/>
              <a:gd name="connsiteX1864" fmla="*/ 6524415 w 11658599"/>
              <a:gd name="connsiteY1864" fmla="*/ 5299718 h 6223656"/>
              <a:gd name="connsiteX1865" fmla="*/ 6629679 w 11658599"/>
              <a:gd name="connsiteY1865" fmla="*/ 5270018 h 6223656"/>
              <a:gd name="connsiteX1866" fmla="*/ 6646698 w 11658599"/>
              <a:gd name="connsiteY1866" fmla="*/ 5204987 h 6223656"/>
              <a:gd name="connsiteX1867" fmla="*/ 6693078 w 11658599"/>
              <a:gd name="connsiteY1867" fmla="*/ 5191669 h 6223656"/>
              <a:gd name="connsiteX1868" fmla="*/ 6721658 w 11658599"/>
              <a:gd name="connsiteY1868" fmla="*/ 5156965 h 6223656"/>
              <a:gd name="connsiteX1869" fmla="*/ 6759026 w 11658599"/>
              <a:gd name="connsiteY1869" fmla="*/ 5124439 h 6223656"/>
              <a:gd name="connsiteX1870" fmla="*/ 6800546 w 11658599"/>
              <a:gd name="connsiteY1870" fmla="*/ 5093936 h 6223656"/>
              <a:gd name="connsiteX1871" fmla="*/ 6805722 w 11658599"/>
              <a:gd name="connsiteY1871" fmla="*/ 5121851 h 6223656"/>
              <a:gd name="connsiteX1872" fmla="*/ 6810895 w 11658599"/>
              <a:gd name="connsiteY1872" fmla="*/ 5149765 h 6223656"/>
              <a:gd name="connsiteX1873" fmla="*/ 6799837 w 11658599"/>
              <a:gd name="connsiteY1873" fmla="*/ 5171163 h 6223656"/>
              <a:gd name="connsiteX1874" fmla="*/ 6778292 w 11658599"/>
              <a:gd name="connsiteY1874" fmla="*/ 5178978 h 6223656"/>
              <a:gd name="connsiteX1875" fmla="*/ 6768148 w 11658599"/>
              <a:gd name="connsiteY1875" fmla="*/ 5217748 h 6223656"/>
              <a:gd name="connsiteX1876" fmla="*/ 6743370 w 11658599"/>
              <a:gd name="connsiteY1876" fmla="*/ 5240911 h 6223656"/>
              <a:gd name="connsiteX1877" fmla="*/ 6711391 w 11658599"/>
              <a:gd name="connsiteY1877" fmla="*/ 5291585 h 6223656"/>
              <a:gd name="connsiteX1878" fmla="*/ 6714574 w 11658599"/>
              <a:gd name="connsiteY1878" fmla="*/ 5350966 h 6223656"/>
              <a:gd name="connsiteX1879" fmla="*/ 6687503 w 11658599"/>
              <a:gd name="connsiteY1879" fmla="*/ 5382882 h 6223656"/>
              <a:gd name="connsiteX1880" fmla="*/ 6638303 w 11658599"/>
              <a:gd name="connsiteY1880" fmla="*/ 5403990 h 6223656"/>
              <a:gd name="connsiteX1881" fmla="*/ 6626522 w 11658599"/>
              <a:gd name="connsiteY1881" fmla="*/ 5449012 h 6223656"/>
              <a:gd name="connsiteX1882" fmla="*/ 6581248 w 11658599"/>
              <a:gd name="connsiteY1882" fmla="*/ 5455113 h 6223656"/>
              <a:gd name="connsiteX1883" fmla="*/ 6568159 w 11658599"/>
              <a:gd name="connsiteY1883" fmla="*/ 5505140 h 6223656"/>
              <a:gd name="connsiteX1884" fmla="*/ 6539483 w 11658599"/>
              <a:gd name="connsiteY1884" fmla="*/ 5519345 h 6223656"/>
              <a:gd name="connsiteX1885" fmla="*/ 6561615 w 11658599"/>
              <a:gd name="connsiteY1885" fmla="*/ 5530151 h 6223656"/>
              <a:gd name="connsiteX1886" fmla="*/ 6526396 w 11658599"/>
              <a:gd name="connsiteY1886" fmla="*/ 5569370 h 6223656"/>
              <a:gd name="connsiteX1887" fmla="*/ 6526856 w 11658599"/>
              <a:gd name="connsiteY1887" fmla="*/ 5591457 h 6223656"/>
              <a:gd name="connsiteX1888" fmla="*/ 6482430 w 11658599"/>
              <a:gd name="connsiteY1888" fmla="*/ 5570470 h 6223656"/>
              <a:gd name="connsiteX1889" fmla="*/ 6453755 w 11658599"/>
              <a:gd name="connsiteY1889" fmla="*/ 5584676 h 6223656"/>
              <a:gd name="connsiteX1890" fmla="*/ 6422320 w 11658599"/>
              <a:gd name="connsiteY1890" fmla="*/ 5624334 h 6223656"/>
              <a:gd name="connsiteX1891" fmla="*/ 6393070 w 11658599"/>
              <a:gd name="connsiteY1891" fmla="*/ 5673517 h 6223656"/>
              <a:gd name="connsiteX1892" fmla="*/ 6433404 w 11658599"/>
              <a:gd name="connsiteY1892" fmla="*/ 5710140 h 6223656"/>
              <a:gd name="connsiteX1893" fmla="*/ 6478382 w 11658599"/>
              <a:gd name="connsiteY1893" fmla="*/ 5681327 h 6223656"/>
              <a:gd name="connsiteX1894" fmla="*/ 6497250 w 11658599"/>
              <a:gd name="connsiteY1894" fmla="*/ 5665857 h 6223656"/>
              <a:gd name="connsiteX1895" fmla="*/ 6523656 w 11658599"/>
              <a:gd name="connsiteY1895" fmla="*/ 5675226 h 6223656"/>
              <a:gd name="connsiteX1896" fmla="*/ 6560184 w 11658599"/>
              <a:gd name="connsiteY1896" fmla="*/ 5631003 h 6223656"/>
              <a:gd name="connsiteX1897" fmla="*/ 6570656 w 11658599"/>
              <a:gd name="connsiteY1897" fmla="*/ 5590982 h 6223656"/>
              <a:gd name="connsiteX1898" fmla="*/ 6603734 w 11658599"/>
              <a:gd name="connsiteY1898" fmla="*/ 5571876 h 6223656"/>
              <a:gd name="connsiteX1899" fmla="*/ 6622177 w 11658599"/>
              <a:gd name="connsiteY1899" fmla="*/ 5537158 h 6223656"/>
              <a:gd name="connsiteX1900" fmla="*/ 6659003 w 11658599"/>
              <a:gd name="connsiteY1900" fmla="*/ 5515648 h 6223656"/>
              <a:gd name="connsiteX1901" fmla="*/ 6685776 w 11658599"/>
              <a:gd name="connsiteY1901" fmla="*/ 5461021 h 6223656"/>
              <a:gd name="connsiteX1902" fmla="*/ 6699989 w 11658599"/>
              <a:gd name="connsiteY1902" fmla="*/ 5457383 h 6223656"/>
              <a:gd name="connsiteX1903" fmla="*/ 6717366 w 11658599"/>
              <a:gd name="connsiteY1903" fmla="*/ 5459521 h 6223656"/>
              <a:gd name="connsiteX1904" fmla="*/ 6713864 w 11658599"/>
              <a:gd name="connsiteY1904" fmla="*/ 5493777 h 6223656"/>
              <a:gd name="connsiteX1905" fmla="*/ 6686669 w 11658599"/>
              <a:gd name="connsiteY1905" fmla="*/ 5529157 h 6223656"/>
              <a:gd name="connsiteX1906" fmla="*/ 6736462 w 11658599"/>
              <a:gd name="connsiteY1906" fmla="*/ 5553472 h 6223656"/>
              <a:gd name="connsiteX1907" fmla="*/ 6736166 w 11658599"/>
              <a:gd name="connsiteY1907" fmla="*/ 5530760 h 6223656"/>
              <a:gd name="connsiteX1908" fmla="*/ 6749937 w 11658599"/>
              <a:gd name="connsiteY1908" fmla="*/ 5519855 h 6223656"/>
              <a:gd name="connsiteX1909" fmla="*/ 6769065 w 11658599"/>
              <a:gd name="connsiteY1909" fmla="*/ 5524259 h 6223656"/>
              <a:gd name="connsiteX1910" fmla="*/ 6793539 w 11658599"/>
              <a:gd name="connsiteY1910" fmla="*/ 5517167 h 6223656"/>
              <a:gd name="connsiteX1911" fmla="*/ 6821179 w 11658599"/>
              <a:gd name="connsiteY1911" fmla="*/ 5515856 h 6223656"/>
              <a:gd name="connsiteX1912" fmla="*/ 6848249 w 11658599"/>
              <a:gd name="connsiteY1912" fmla="*/ 5483940 h 6223656"/>
              <a:gd name="connsiteX1913" fmla="*/ 6904885 w 11658599"/>
              <a:gd name="connsiteY1913" fmla="*/ 5505952 h 6223656"/>
              <a:gd name="connsiteX1914" fmla="*/ 6929634 w 11658599"/>
              <a:gd name="connsiteY1914" fmla="*/ 5506753 h 6223656"/>
              <a:gd name="connsiteX1915" fmla="*/ 6948686 w 11658599"/>
              <a:gd name="connsiteY1915" fmla="*/ 5505481 h 6223656"/>
              <a:gd name="connsiteX1916" fmla="*/ 6954086 w 11658599"/>
              <a:gd name="connsiteY1916" fmla="*/ 5484844 h 6223656"/>
              <a:gd name="connsiteX1917" fmla="*/ 6969079 w 11658599"/>
              <a:gd name="connsiteY1917" fmla="*/ 5475242 h 6223656"/>
              <a:gd name="connsiteX1918" fmla="*/ 6985216 w 11658599"/>
              <a:gd name="connsiteY1918" fmla="*/ 5461260 h 6223656"/>
              <a:gd name="connsiteX1919" fmla="*/ 7000373 w 11658599"/>
              <a:gd name="connsiteY1919" fmla="*/ 5451030 h 6223656"/>
              <a:gd name="connsiteX1920" fmla="*/ 7003904 w 11658599"/>
              <a:gd name="connsiteY1920" fmla="*/ 5458396 h 6223656"/>
              <a:gd name="connsiteX1921" fmla="*/ 7003287 w 11658599"/>
              <a:gd name="connsiteY1921" fmla="*/ 5463736 h 6223656"/>
              <a:gd name="connsiteX1922" fmla="*/ 6967725 w 11658599"/>
              <a:gd name="connsiteY1922" fmla="*/ 5516186 h 6223656"/>
              <a:gd name="connsiteX1923" fmla="*/ 6933143 w 11658599"/>
              <a:gd name="connsiteY1923" fmla="*/ 5564885 h 6223656"/>
              <a:gd name="connsiteX1924" fmla="*/ 6945814 w 11658599"/>
              <a:gd name="connsiteY1924" fmla="*/ 5587997 h 6223656"/>
              <a:gd name="connsiteX1925" fmla="*/ 6957474 w 11658599"/>
              <a:gd name="connsiteY1925" fmla="*/ 5638824 h 6223656"/>
              <a:gd name="connsiteX1926" fmla="*/ 7004056 w 11658599"/>
              <a:gd name="connsiteY1926" fmla="*/ 5627723 h 6223656"/>
              <a:gd name="connsiteX1927" fmla="*/ 7022484 w 11658599"/>
              <a:gd name="connsiteY1927" fmla="*/ 5604985 h 6223656"/>
              <a:gd name="connsiteX1928" fmla="*/ 7041894 w 11658599"/>
              <a:gd name="connsiteY1928" fmla="*/ 5578497 h 6223656"/>
              <a:gd name="connsiteX1929" fmla="*/ 7064026 w 11658599"/>
              <a:gd name="connsiteY1929" fmla="*/ 5589304 h 6223656"/>
              <a:gd name="connsiteX1930" fmla="*/ 7086402 w 11658599"/>
              <a:gd name="connsiteY1930" fmla="*/ 5566379 h 6223656"/>
              <a:gd name="connsiteX1931" fmla="*/ 7129525 w 11658599"/>
              <a:gd name="connsiteY1931" fmla="*/ 5553588 h 6223656"/>
              <a:gd name="connsiteX1932" fmla="*/ 7218467 w 11658599"/>
              <a:gd name="connsiteY1932" fmla="*/ 5523675 h 6223656"/>
              <a:gd name="connsiteX1933" fmla="*/ 7248482 w 11658599"/>
              <a:gd name="connsiteY1933" fmla="*/ 5480506 h 6223656"/>
              <a:gd name="connsiteX1934" fmla="*/ 7293134 w 11658599"/>
              <a:gd name="connsiteY1934" fmla="*/ 5452943 h 6223656"/>
              <a:gd name="connsiteX1935" fmla="*/ 7271789 w 11658599"/>
              <a:gd name="connsiteY1935" fmla="*/ 5528557 h 6223656"/>
              <a:gd name="connsiteX1936" fmla="*/ 7248035 w 11658599"/>
              <a:gd name="connsiteY1936" fmla="*/ 5577606 h 6223656"/>
              <a:gd name="connsiteX1937" fmla="*/ 7286765 w 11658599"/>
              <a:gd name="connsiteY1937" fmla="*/ 5596517 h 6223656"/>
              <a:gd name="connsiteX1938" fmla="*/ 7355477 w 11658599"/>
              <a:gd name="connsiteY1938" fmla="*/ 5596219 h 6223656"/>
              <a:gd name="connsiteX1939" fmla="*/ 7344955 w 11658599"/>
              <a:gd name="connsiteY1939" fmla="*/ 5579799 h 6223656"/>
              <a:gd name="connsiteX1940" fmla="*/ 7338582 w 11658599"/>
              <a:gd name="connsiteY1940" fmla="*/ 5565404 h 6223656"/>
              <a:gd name="connsiteX1941" fmla="*/ 7349864 w 11658599"/>
              <a:gd name="connsiteY1941" fmla="*/ 5561038 h 6223656"/>
              <a:gd name="connsiteX1942" fmla="*/ 7363331 w 11658599"/>
              <a:gd name="connsiteY1942" fmla="*/ 5566205 h 6223656"/>
              <a:gd name="connsiteX1943" fmla="*/ 7428238 w 11658599"/>
              <a:gd name="connsiteY1943" fmla="*/ 5485065 h 6223656"/>
              <a:gd name="connsiteX1944" fmla="*/ 7518489 w 11658599"/>
              <a:gd name="connsiteY1944" fmla="*/ 5450151 h 6223656"/>
              <a:gd name="connsiteX1945" fmla="*/ 7549896 w 11658599"/>
              <a:gd name="connsiteY1945" fmla="*/ 5413119 h 6223656"/>
              <a:gd name="connsiteX1946" fmla="*/ 7562836 w 11658599"/>
              <a:gd name="connsiteY1946" fmla="*/ 5426420 h 6223656"/>
              <a:gd name="connsiteX1947" fmla="*/ 7572687 w 11658599"/>
              <a:gd name="connsiteY1947" fmla="*/ 5430305 h 6223656"/>
              <a:gd name="connsiteX1948" fmla="*/ 7575639 w 11658599"/>
              <a:gd name="connsiteY1948" fmla="*/ 5423982 h 6223656"/>
              <a:gd name="connsiteX1949" fmla="*/ 7599050 w 11658599"/>
              <a:gd name="connsiteY1949" fmla="*/ 5418149 h 6223656"/>
              <a:gd name="connsiteX1950" fmla="*/ 7608878 w 11658599"/>
              <a:gd name="connsiteY1950" fmla="*/ 5396798 h 6223656"/>
              <a:gd name="connsiteX1951" fmla="*/ 7619991 w 11658599"/>
              <a:gd name="connsiteY1951" fmla="*/ 5392623 h 6223656"/>
              <a:gd name="connsiteX1952" fmla="*/ 7620969 w 11658599"/>
              <a:gd name="connsiteY1952" fmla="*/ 5378031 h 6223656"/>
              <a:gd name="connsiteX1953" fmla="*/ 7658527 w 11658599"/>
              <a:gd name="connsiteY1953" fmla="*/ 5375953 h 6223656"/>
              <a:gd name="connsiteX1954" fmla="*/ 7681641 w 11658599"/>
              <a:gd name="connsiteY1954" fmla="*/ 5368562 h 6223656"/>
              <a:gd name="connsiteX1955" fmla="*/ 7693754 w 11658599"/>
              <a:gd name="connsiteY1955" fmla="*/ 5400333 h 6223656"/>
              <a:gd name="connsiteX1956" fmla="*/ 7728974 w 11658599"/>
              <a:gd name="connsiteY1956" fmla="*/ 5361115 h 6223656"/>
              <a:gd name="connsiteX1957" fmla="*/ 7733448 w 11658599"/>
              <a:gd name="connsiteY1957" fmla="*/ 5349744 h 6223656"/>
              <a:gd name="connsiteX1958" fmla="*/ 7748988 w 11658599"/>
              <a:gd name="connsiteY1958" fmla="*/ 5353643 h 6223656"/>
              <a:gd name="connsiteX1959" fmla="*/ 7747852 w 11658599"/>
              <a:gd name="connsiteY1959" fmla="*/ 5327521 h 6223656"/>
              <a:gd name="connsiteX1960" fmla="*/ 7760093 w 11658599"/>
              <a:gd name="connsiteY1960" fmla="*/ 5323797 h 6223656"/>
              <a:gd name="connsiteX1961" fmla="*/ 7783707 w 11658599"/>
              <a:gd name="connsiteY1961" fmla="*/ 5342706 h 6223656"/>
              <a:gd name="connsiteX1962" fmla="*/ 7783857 w 11658599"/>
              <a:gd name="connsiteY1962" fmla="*/ 5316534 h 6223656"/>
              <a:gd name="connsiteX1963" fmla="*/ 7794886 w 11658599"/>
              <a:gd name="connsiteY1963" fmla="*/ 5320755 h 6223656"/>
              <a:gd name="connsiteX1964" fmla="*/ 7797898 w 11658599"/>
              <a:gd name="connsiteY1964" fmla="*/ 5303446 h 6223656"/>
              <a:gd name="connsiteX1965" fmla="*/ 7811151 w 11658599"/>
              <a:gd name="connsiteY1965" fmla="*/ 5299001 h 6223656"/>
              <a:gd name="connsiteX1966" fmla="*/ 7832263 w 11658599"/>
              <a:gd name="connsiteY1966" fmla="*/ 5289767 h 6223656"/>
              <a:gd name="connsiteX1967" fmla="*/ 7866956 w 11658599"/>
              <a:gd name="connsiteY1967" fmla="*/ 5296051 h 6223656"/>
              <a:gd name="connsiteX1968" fmla="*/ 7866530 w 11658599"/>
              <a:gd name="connsiteY1968" fmla="*/ 5286256 h 6223656"/>
              <a:gd name="connsiteX1969" fmla="*/ 7875330 w 11658599"/>
              <a:gd name="connsiteY1969" fmla="*/ 5303098 h 6223656"/>
              <a:gd name="connsiteX1970" fmla="*/ 7880895 w 11658599"/>
              <a:gd name="connsiteY1970" fmla="*/ 5319735 h 6223656"/>
              <a:gd name="connsiteX1971" fmla="*/ 7868661 w 11658599"/>
              <a:gd name="connsiteY1971" fmla="*/ 5335236 h 6223656"/>
              <a:gd name="connsiteX1972" fmla="*/ 7871528 w 11658599"/>
              <a:gd name="connsiteY1972" fmla="*/ 5351700 h 6223656"/>
              <a:gd name="connsiteX1973" fmla="*/ 7887338 w 11658599"/>
              <a:gd name="connsiteY1973" fmla="*/ 5368991 h 6223656"/>
              <a:gd name="connsiteX1974" fmla="*/ 7900708 w 11658599"/>
              <a:gd name="connsiteY1974" fmla="*/ 5379613 h 6223656"/>
              <a:gd name="connsiteX1975" fmla="*/ 7899147 w 11658599"/>
              <a:gd name="connsiteY1975" fmla="*/ 5343695 h 6223656"/>
              <a:gd name="connsiteX1976" fmla="*/ 7938758 w 11658599"/>
              <a:gd name="connsiteY1976" fmla="*/ 5364133 h 6223656"/>
              <a:gd name="connsiteX1977" fmla="*/ 7978371 w 11658599"/>
              <a:gd name="connsiteY1977" fmla="*/ 5384573 h 6223656"/>
              <a:gd name="connsiteX1978" fmla="*/ 8008025 w 11658599"/>
              <a:gd name="connsiteY1978" fmla="*/ 5336807 h 6223656"/>
              <a:gd name="connsiteX1979" fmla="*/ 8075618 w 11658599"/>
              <a:gd name="connsiteY1979" fmla="*/ 5345193 h 6223656"/>
              <a:gd name="connsiteX1980" fmla="*/ 8073774 w 11658599"/>
              <a:gd name="connsiteY1980" fmla="*/ 5302745 h 6223656"/>
              <a:gd name="connsiteX1981" fmla="*/ 8103506 w 11658599"/>
              <a:gd name="connsiteY1981" fmla="*/ 5306271 h 6223656"/>
              <a:gd name="connsiteX1982" fmla="*/ 8116210 w 11658599"/>
              <a:gd name="connsiteY1982" fmla="*/ 5289174 h 6223656"/>
              <a:gd name="connsiteX1983" fmla="*/ 8135543 w 11658599"/>
              <a:gd name="connsiteY1983" fmla="*/ 5276163 h 6223656"/>
              <a:gd name="connsiteX1984" fmla="*/ 8158219 w 11658599"/>
              <a:gd name="connsiteY1984" fmla="*/ 5265806 h 6223656"/>
              <a:gd name="connsiteX1985" fmla="*/ 8167772 w 11658599"/>
              <a:gd name="connsiteY1985" fmla="*/ 5287582 h 6223656"/>
              <a:gd name="connsiteX1986" fmla="*/ 8177322 w 11658599"/>
              <a:gd name="connsiteY1986" fmla="*/ 5309357 h 6223656"/>
              <a:gd name="connsiteX1987" fmla="*/ 8174097 w 11658599"/>
              <a:gd name="connsiteY1987" fmla="*/ 5321769 h 6223656"/>
              <a:gd name="connsiteX1988" fmla="*/ 8160631 w 11658599"/>
              <a:gd name="connsiteY1988" fmla="*/ 5321315 h 6223656"/>
              <a:gd name="connsiteX1989" fmla="*/ 8161731 w 11658599"/>
              <a:gd name="connsiteY1989" fmla="*/ 5346621 h 6223656"/>
              <a:gd name="connsiteX1990" fmla="*/ 8149251 w 11658599"/>
              <a:gd name="connsiteY1990" fmla="*/ 5356409 h 6223656"/>
              <a:gd name="connsiteX1991" fmla="*/ 8137548 w 11658599"/>
              <a:gd name="connsiteY1991" fmla="*/ 5384153 h 6223656"/>
              <a:gd name="connsiteX1992" fmla="*/ 8152373 w 11658599"/>
              <a:gd name="connsiteY1992" fmla="*/ 5428245 h 6223656"/>
              <a:gd name="connsiteX1993" fmla="*/ 8140139 w 11658599"/>
              <a:gd name="connsiteY1993" fmla="*/ 5443745 h 6223656"/>
              <a:gd name="connsiteX1994" fmla="*/ 8110079 w 11658599"/>
              <a:gd name="connsiteY1994" fmla="*/ 5445082 h 6223656"/>
              <a:gd name="connsiteX1995" fmla="*/ 8111356 w 11658599"/>
              <a:gd name="connsiteY1995" fmla="*/ 5474468 h 6223656"/>
              <a:gd name="connsiteX1996" fmla="*/ 8080870 w 11658599"/>
              <a:gd name="connsiteY1996" fmla="*/ 5466009 h 6223656"/>
              <a:gd name="connsiteX1997" fmla="*/ 8082290 w 11658599"/>
              <a:gd name="connsiteY1997" fmla="*/ 5498663 h 6223656"/>
              <a:gd name="connsiteX1998" fmla="*/ 8065173 w 11658599"/>
              <a:gd name="connsiteY1998" fmla="*/ 5500826 h 6223656"/>
              <a:gd name="connsiteX1999" fmla="*/ 8083000 w 11658599"/>
              <a:gd name="connsiteY1999" fmla="*/ 5514989 h 6223656"/>
              <a:gd name="connsiteX2000" fmla="*/ 8066594 w 11658599"/>
              <a:gd name="connsiteY2000" fmla="*/ 5533479 h 6223656"/>
              <a:gd name="connsiteX2001" fmla="*/ 8071601 w 11658599"/>
              <a:gd name="connsiteY2001" fmla="*/ 5549673 h 6223656"/>
              <a:gd name="connsiteX2002" fmla="*/ 8035966 w 11658599"/>
              <a:gd name="connsiteY2002" fmla="*/ 5521755 h 6223656"/>
              <a:gd name="connsiteX2003" fmla="*/ 8018850 w 11658599"/>
              <a:gd name="connsiteY2003" fmla="*/ 5523918 h 6223656"/>
              <a:gd name="connsiteX2004" fmla="*/ 8005193 w 11658599"/>
              <a:gd name="connsiteY2004" fmla="*/ 5543806 h 6223656"/>
              <a:gd name="connsiteX2005" fmla="*/ 7995090 w 11658599"/>
              <a:gd name="connsiteY2005" fmla="*/ 5571243 h 6223656"/>
              <a:gd name="connsiteX2006" fmla="*/ 8031169 w 11658599"/>
              <a:gd name="connsiteY2006" fmla="*/ 5609367 h 6223656"/>
              <a:gd name="connsiteX2007" fmla="*/ 8056631 w 11658599"/>
              <a:gd name="connsiteY2007" fmla="*/ 5601224 h 6223656"/>
              <a:gd name="connsiteX2008" fmla="*/ 8066595 w 11658599"/>
              <a:gd name="connsiteY2008" fmla="*/ 5595348 h 6223656"/>
              <a:gd name="connsiteX2009" fmla="*/ 8087117 w 11658599"/>
              <a:gd name="connsiteY2009" fmla="*/ 5609683 h 6223656"/>
              <a:gd name="connsiteX2010" fmla="*/ 8103381 w 11658599"/>
              <a:gd name="connsiteY2010" fmla="*/ 5587927 h 6223656"/>
              <a:gd name="connsiteX2011" fmla="*/ 8102245 w 11658599"/>
              <a:gd name="connsiteY2011" fmla="*/ 5561804 h 6223656"/>
              <a:gd name="connsiteX2012" fmla="*/ 8121413 w 11658599"/>
              <a:gd name="connsiteY2012" fmla="*/ 5557331 h 6223656"/>
              <a:gd name="connsiteX2013" fmla="*/ 8126996 w 11658599"/>
              <a:gd name="connsiteY2013" fmla="*/ 5537335 h 6223656"/>
              <a:gd name="connsiteX2014" fmla="*/ 8148286 w 11658599"/>
              <a:gd name="connsiteY2014" fmla="*/ 5532182 h 6223656"/>
              <a:gd name="connsiteX2015" fmla="*/ 8155496 w 11658599"/>
              <a:gd name="connsiteY2015" fmla="*/ 5500081 h 6223656"/>
              <a:gd name="connsiteX2016" fmla="*/ 8164701 w 11658599"/>
              <a:gd name="connsiteY2016" fmla="*/ 5501483 h 6223656"/>
              <a:gd name="connsiteX2017" fmla="*/ 8177352 w 11658599"/>
              <a:gd name="connsiteY2017" fmla="*/ 5507988 h 6223656"/>
              <a:gd name="connsiteX2018" fmla="*/ 8182158 w 11658599"/>
              <a:gd name="connsiteY2018" fmla="*/ 5531903 h 6223656"/>
              <a:gd name="connsiteX2019" fmla="*/ 8170570 w 11658599"/>
              <a:gd name="connsiteY2019" fmla="*/ 5549888 h 6223656"/>
              <a:gd name="connsiteX2020" fmla="*/ 8210678 w 11658599"/>
              <a:gd name="connsiteY2020" fmla="*/ 5581754 h 6223656"/>
              <a:gd name="connsiteX2021" fmla="*/ 8205655 w 11658599"/>
              <a:gd name="connsiteY2021" fmla="*/ 5565153 h 6223656"/>
              <a:gd name="connsiteX2022" fmla="*/ 8213009 w 11658599"/>
              <a:gd name="connsiteY2022" fmla="*/ 5561144 h 6223656"/>
              <a:gd name="connsiteX2023" fmla="*/ 8227369 w 11658599"/>
              <a:gd name="connsiteY2023" fmla="*/ 5569796 h 6223656"/>
              <a:gd name="connsiteX2024" fmla="*/ 8243045 w 11658599"/>
              <a:gd name="connsiteY2024" fmla="*/ 5571610 h 6223656"/>
              <a:gd name="connsiteX2025" fmla="*/ 8262169 w 11658599"/>
              <a:gd name="connsiteY2025" fmla="*/ 5578530 h 6223656"/>
              <a:gd name="connsiteX2026" fmla="*/ 8274403 w 11658599"/>
              <a:gd name="connsiteY2026" fmla="*/ 5563030 h 6223656"/>
              <a:gd name="connsiteX2027" fmla="*/ 8318826 w 11658599"/>
              <a:gd name="connsiteY2027" fmla="*/ 5595171 h 6223656"/>
              <a:gd name="connsiteX2028" fmla="*/ 8336369 w 11658599"/>
              <a:gd name="connsiteY2028" fmla="*/ 5602803 h 6223656"/>
              <a:gd name="connsiteX2029" fmla="*/ 8349472 w 11658599"/>
              <a:gd name="connsiteY2029" fmla="*/ 5607304 h 6223656"/>
              <a:gd name="connsiteX2030" fmla="*/ 8348887 w 11658599"/>
              <a:gd name="connsiteY2030" fmla="*/ 5593834 h 6223656"/>
              <a:gd name="connsiteX2031" fmla="*/ 8357375 w 11658599"/>
              <a:gd name="connsiteY2031" fmla="*/ 5591122 h 6223656"/>
              <a:gd name="connsiteX2032" fmla="*/ 8365737 w 11658599"/>
              <a:gd name="connsiteY2032" fmla="*/ 5585550 h 6223656"/>
              <a:gd name="connsiteX2033" fmla="*/ 8374207 w 11658599"/>
              <a:gd name="connsiteY2033" fmla="*/ 5582428 h 6223656"/>
              <a:gd name="connsiteX2034" fmla="*/ 8378248 w 11658599"/>
              <a:gd name="connsiteY2034" fmla="*/ 5588790 h 6223656"/>
              <a:gd name="connsiteX2035" fmla="*/ 8378947 w 11658599"/>
              <a:gd name="connsiteY2035" fmla="*/ 5592498 h 6223656"/>
              <a:gd name="connsiteX2036" fmla="*/ 8365106 w 11658599"/>
              <a:gd name="connsiteY2036" fmla="*/ 5620513 h 6223656"/>
              <a:gd name="connsiteX2037" fmla="*/ 8351158 w 11658599"/>
              <a:gd name="connsiteY2037" fmla="*/ 5646079 h 6223656"/>
              <a:gd name="connsiteX2038" fmla="*/ 8364953 w 11658599"/>
              <a:gd name="connsiteY2038" fmla="*/ 5666497 h 6223656"/>
              <a:gd name="connsiteX2039" fmla="*/ 8383916 w 11658599"/>
              <a:gd name="connsiteY2039" fmla="*/ 5706783 h 6223656"/>
              <a:gd name="connsiteX2040" fmla="*/ 8414260 w 11658599"/>
              <a:gd name="connsiteY2040" fmla="*/ 5711978 h 6223656"/>
              <a:gd name="connsiteX2041" fmla="*/ 8422374 w 11658599"/>
              <a:gd name="connsiteY2041" fmla="*/ 5700691 h 6223656"/>
              <a:gd name="connsiteX2042" fmla="*/ 8430382 w 11658599"/>
              <a:gd name="connsiteY2042" fmla="*/ 5686957 h 6223656"/>
              <a:gd name="connsiteX2043" fmla="*/ 8448209 w 11658599"/>
              <a:gd name="connsiteY2043" fmla="*/ 5701120 h 6223656"/>
              <a:gd name="connsiteX2044" fmla="*/ 8459055 w 11658599"/>
              <a:gd name="connsiteY2044" fmla="*/ 5690822 h 6223656"/>
              <a:gd name="connsiteX2045" fmla="*/ 8486613 w 11658599"/>
              <a:gd name="connsiteY2045" fmla="*/ 5693803 h 6223656"/>
              <a:gd name="connsiteX2046" fmla="*/ 8542702 w 11658599"/>
              <a:gd name="connsiteY2046" fmla="*/ 5697384 h 6223656"/>
              <a:gd name="connsiteX2047" fmla="*/ 8554618 w 11658599"/>
              <a:gd name="connsiteY2047" fmla="*/ 5674539 h 6223656"/>
              <a:gd name="connsiteX2048" fmla="*/ 8580116 w 11658599"/>
              <a:gd name="connsiteY2048" fmla="*/ 5667212 h 6223656"/>
              <a:gd name="connsiteX2049" fmla="*/ 8581167 w 11658599"/>
              <a:gd name="connsiteY2049" fmla="*/ 5716123 h 6223656"/>
              <a:gd name="connsiteX2050" fmla="*/ 8574893 w 11658599"/>
              <a:gd name="connsiteY2050" fmla="*/ 5745028 h 6223656"/>
              <a:gd name="connsiteX2051" fmla="*/ 8606090 w 11658599"/>
              <a:gd name="connsiteY2051" fmla="*/ 5769813 h 6223656"/>
              <a:gd name="connsiteX2052" fmla="*/ 8654259 w 11658599"/>
              <a:gd name="connsiteY2052" fmla="*/ 5789170 h 6223656"/>
              <a:gd name="connsiteX2053" fmla="*/ 8643391 w 11658599"/>
              <a:gd name="connsiteY2053" fmla="*/ 5774231 h 6223656"/>
              <a:gd name="connsiteX2054" fmla="*/ 8635865 w 11658599"/>
              <a:gd name="connsiteY2054" fmla="*/ 5761946 h 6223656"/>
              <a:gd name="connsiteX2055" fmla="*/ 8642859 w 11658599"/>
              <a:gd name="connsiteY2055" fmla="*/ 5761985 h 6223656"/>
              <a:gd name="connsiteX2056" fmla="*/ 8653408 w 11658599"/>
              <a:gd name="connsiteY2056" fmla="*/ 5769579 h 6223656"/>
              <a:gd name="connsiteX2057" fmla="*/ 8681763 w 11658599"/>
              <a:gd name="connsiteY2057" fmla="*/ 5729058 h 6223656"/>
              <a:gd name="connsiteX2058" fmla="*/ 8737712 w 11658599"/>
              <a:gd name="connsiteY2058" fmla="*/ 5729374 h 6223656"/>
              <a:gd name="connsiteX2059" fmla="*/ 8753003 w 11658599"/>
              <a:gd name="connsiteY2059" fmla="*/ 5709999 h 6223656"/>
              <a:gd name="connsiteX2060" fmla="*/ 8761611 w 11658599"/>
              <a:gd name="connsiteY2060" fmla="*/ 5685312 h 6223656"/>
              <a:gd name="connsiteX2061" fmla="*/ 8784242 w 11658599"/>
              <a:gd name="connsiteY2061" fmla="*/ 5661522 h 6223656"/>
              <a:gd name="connsiteX2062" fmla="*/ 8820455 w 11658599"/>
              <a:gd name="connsiteY2062" fmla="*/ 5653253 h 6223656"/>
              <a:gd name="connsiteX2063" fmla="*/ 8830843 w 11658599"/>
              <a:gd name="connsiteY2063" fmla="*/ 5595303 h 6223656"/>
              <a:gd name="connsiteX2064" fmla="*/ 8852415 w 11658599"/>
              <a:gd name="connsiteY2064" fmla="*/ 5596679 h 6223656"/>
              <a:gd name="connsiteX2065" fmla="*/ 8870952 w 11658599"/>
              <a:gd name="connsiteY2065" fmla="*/ 5627170 h 6223656"/>
              <a:gd name="connsiteX2066" fmla="*/ 8875976 w 11658599"/>
              <a:gd name="connsiteY2066" fmla="*/ 5643771 h 6223656"/>
              <a:gd name="connsiteX2067" fmla="*/ 8851649 w 11658599"/>
              <a:gd name="connsiteY2067" fmla="*/ 5678036 h 6223656"/>
              <a:gd name="connsiteX2068" fmla="*/ 8836645 w 11658599"/>
              <a:gd name="connsiteY2068" fmla="*/ 5666903 h 6223656"/>
              <a:gd name="connsiteX2069" fmla="*/ 8825194 w 11658599"/>
              <a:gd name="connsiteY2069" fmla="*/ 5663323 h 6223656"/>
              <a:gd name="connsiteX2070" fmla="*/ 8830420 w 11658599"/>
              <a:gd name="connsiteY2070" fmla="*/ 5672203 h 6223656"/>
              <a:gd name="connsiteX2071" fmla="*/ 8838989 w 11658599"/>
              <a:gd name="connsiteY2071" fmla="*/ 5683741 h 6223656"/>
              <a:gd name="connsiteX2072" fmla="*/ 8826899 w 11658599"/>
              <a:gd name="connsiteY2072" fmla="*/ 5702507 h 6223656"/>
              <a:gd name="connsiteX2073" fmla="*/ 8850175 w 11658599"/>
              <a:gd name="connsiteY2073" fmla="*/ 5743068 h 6223656"/>
              <a:gd name="connsiteX2074" fmla="*/ 8866582 w 11658599"/>
              <a:gd name="connsiteY2074" fmla="*/ 5724579 h 6223656"/>
              <a:gd name="connsiteX2075" fmla="*/ 8869619 w 11658599"/>
              <a:gd name="connsiteY2075" fmla="*/ 5695466 h 6223656"/>
              <a:gd name="connsiteX2076" fmla="*/ 8901098 w 11658599"/>
              <a:gd name="connsiteY2076" fmla="*/ 5726781 h 6223656"/>
              <a:gd name="connsiteX2077" fmla="*/ 8893491 w 11658599"/>
              <a:gd name="connsiteY2077" fmla="*/ 5700247 h 6223656"/>
              <a:gd name="connsiteX2078" fmla="*/ 8885883 w 11658599"/>
              <a:gd name="connsiteY2078" fmla="*/ 5673710 h 6223656"/>
              <a:gd name="connsiteX2079" fmla="*/ 8914854 w 11658599"/>
              <a:gd name="connsiteY2079" fmla="*/ 5659687 h 6223656"/>
              <a:gd name="connsiteX2080" fmla="*/ 8926900 w 11658599"/>
              <a:gd name="connsiteY2080" fmla="*/ 5627486 h 6223656"/>
              <a:gd name="connsiteX2081" fmla="*/ 8903995 w 11658599"/>
              <a:gd name="connsiteY2081" fmla="*/ 5595495 h 6223656"/>
              <a:gd name="connsiteX2082" fmla="*/ 8868255 w 11658599"/>
              <a:gd name="connsiteY2082" fmla="*/ 5565130 h 6223656"/>
              <a:gd name="connsiteX2083" fmla="*/ 8845971 w 11658599"/>
              <a:gd name="connsiteY2083" fmla="*/ 5547425 h 6223656"/>
              <a:gd name="connsiteX2084" fmla="*/ 8817314 w 11658599"/>
              <a:gd name="connsiteY2084" fmla="*/ 5581007 h 6223656"/>
              <a:gd name="connsiteX2085" fmla="*/ 8775179 w 11658599"/>
              <a:gd name="connsiteY2085" fmla="*/ 5601517 h 6223656"/>
              <a:gd name="connsiteX2086" fmla="*/ 8774835 w 11658599"/>
              <a:gd name="connsiteY2086" fmla="*/ 5605972 h 6223656"/>
              <a:gd name="connsiteX2087" fmla="*/ 8771148 w 11658599"/>
              <a:gd name="connsiteY2087" fmla="*/ 5607771 h 6223656"/>
              <a:gd name="connsiteX2088" fmla="*/ 8763950 w 11658599"/>
              <a:gd name="connsiteY2088" fmla="*/ 5590625 h 6223656"/>
              <a:gd name="connsiteX2089" fmla="*/ 8756643 w 11658599"/>
              <a:gd name="connsiteY2089" fmla="*/ 5571027 h 6223656"/>
              <a:gd name="connsiteX2090" fmla="*/ 8782459 w 11658599"/>
              <a:gd name="connsiteY2090" fmla="*/ 5571047 h 6223656"/>
              <a:gd name="connsiteX2091" fmla="*/ 8794480 w 11658599"/>
              <a:gd name="connsiteY2091" fmla="*/ 5550649 h 6223656"/>
              <a:gd name="connsiteX2092" fmla="*/ 8826688 w 11658599"/>
              <a:gd name="connsiteY2092" fmla="*/ 5536833 h 6223656"/>
              <a:gd name="connsiteX2093" fmla="*/ 8862236 w 11658599"/>
              <a:gd name="connsiteY2093" fmla="*/ 5525670 h 6223656"/>
              <a:gd name="connsiteX2094" fmla="*/ 8876433 w 11658599"/>
              <a:gd name="connsiteY2094" fmla="*/ 5505819 h 6223656"/>
              <a:gd name="connsiteX2095" fmla="*/ 8890735 w 11658599"/>
              <a:gd name="connsiteY2095" fmla="*/ 5488416 h 6223656"/>
              <a:gd name="connsiteX2096" fmla="*/ 8922358 w 11658599"/>
              <a:gd name="connsiteY2096" fmla="*/ 5522997 h 6223656"/>
              <a:gd name="connsiteX2097" fmla="*/ 8905525 w 11658599"/>
              <a:gd name="connsiteY2097" fmla="*/ 5531692 h 6223656"/>
              <a:gd name="connsiteX2098" fmla="*/ 8924629 w 11658599"/>
              <a:gd name="connsiteY2098" fmla="*/ 5575242 h 6223656"/>
              <a:gd name="connsiteX2099" fmla="*/ 8911861 w 11658599"/>
              <a:gd name="connsiteY2099" fmla="*/ 5578497 h 6223656"/>
              <a:gd name="connsiteX2100" fmla="*/ 8925621 w 11658599"/>
              <a:gd name="connsiteY2100" fmla="*/ 5598098 h 6223656"/>
              <a:gd name="connsiteX2101" fmla="*/ 8926320 w 11658599"/>
              <a:gd name="connsiteY2101" fmla="*/ 5601805 h 6223656"/>
              <a:gd name="connsiteX2102" fmla="*/ 8930363 w 11658599"/>
              <a:gd name="connsiteY2102" fmla="*/ 5608170 h 6223656"/>
              <a:gd name="connsiteX2103" fmla="*/ 8942915 w 11658599"/>
              <a:gd name="connsiteY2103" fmla="*/ 5600016 h 6223656"/>
              <a:gd name="connsiteX2104" fmla="*/ 8955256 w 11658599"/>
              <a:gd name="connsiteY2104" fmla="*/ 5586965 h 6223656"/>
              <a:gd name="connsiteX2105" fmla="*/ 8968484 w 11658599"/>
              <a:gd name="connsiteY2105" fmla="*/ 5594323 h 6223656"/>
              <a:gd name="connsiteX2106" fmla="*/ 8969192 w 11658599"/>
              <a:gd name="connsiteY2106" fmla="*/ 5610648 h 6223656"/>
              <a:gd name="connsiteX2107" fmla="*/ 8999822 w 11658599"/>
              <a:gd name="connsiteY2107" fmla="*/ 5622374 h 6223656"/>
              <a:gd name="connsiteX2108" fmla="*/ 9017079 w 11658599"/>
              <a:gd name="connsiteY2108" fmla="*/ 5623475 h 6223656"/>
              <a:gd name="connsiteX2109" fmla="*/ 9020401 w 11658599"/>
              <a:gd name="connsiteY2109" fmla="*/ 5600894 h 6223656"/>
              <a:gd name="connsiteX2110" fmla="*/ 9006037 w 11658599"/>
              <a:gd name="connsiteY2110" fmla="*/ 5567414 h 6223656"/>
              <a:gd name="connsiteX2111" fmla="*/ 9014383 w 11658599"/>
              <a:gd name="connsiteY2111" fmla="*/ 5561435 h 6223656"/>
              <a:gd name="connsiteX2112" fmla="*/ 9031784 w 11658599"/>
              <a:gd name="connsiteY2112" fmla="*/ 5565803 h 6223656"/>
              <a:gd name="connsiteX2113" fmla="*/ 9022585 w 11658599"/>
              <a:gd name="connsiteY2113" fmla="*/ 5552189 h 6223656"/>
              <a:gd name="connsiteX2114" fmla="*/ 9047337 w 11658599"/>
              <a:gd name="connsiteY2114" fmla="*/ 5527720 h 6223656"/>
              <a:gd name="connsiteX2115" fmla="*/ 9069906 w 11658599"/>
              <a:gd name="connsiteY2115" fmla="*/ 5551956 h 6223656"/>
              <a:gd name="connsiteX2116" fmla="*/ 9068342 w 11658599"/>
              <a:gd name="connsiteY2116" fmla="*/ 5516036 h 6223656"/>
              <a:gd name="connsiteX2117" fmla="*/ 9091562 w 11658599"/>
              <a:gd name="connsiteY2117" fmla="*/ 5530544 h 6223656"/>
              <a:gd name="connsiteX2118" fmla="*/ 9094088 w 11658599"/>
              <a:gd name="connsiteY2118" fmla="*/ 5514425 h 6223656"/>
              <a:gd name="connsiteX2119" fmla="*/ 9109419 w 11658599"/>
              <a:gd name="connsiteY2119" fmla="*/ 5520694 h 6223656"/>
              <a:gd name="connsiteX2120" fmla="*/ 9111062 w 11658599"/>
              <a:gd name="connsiteY2120" fmla="*/ 5508995 h 6223656"/>
              <a:gd name="connsiteX2121" fmla="*/ 9119266 w 11658599"/>
              <a:gd name="connsiteY2121" fmla="*/ 5499751 h 6223656"/>
              <a:gd name="connsiteX2122" fmla="*/ 9127468 w 11658599"/>
              <a:gd name="connsiteY2122" fmla="*/ 5490505 h 6223656"/>
              <a:gd name="connsiteX2123" fmla="*/ 9123013 w 11658599"/>
              <a:gd name="connsiteY2123" fmla="*/ 5486966 h 6223656"/>
              <a:gd name="connsiteX2124" fmla="*/ 9135248 w 11658599"/>
              <a:gd name="connsiteY2124" fmla="*/ 5471465 h 6223656"/>
              <a:gd name="connsiteX2125" fmla="*/ 9143450 w 11658599"/>
              <a:gd name="connsiteY2125" fmla="*/ 5462220 h 6223656"/>
              <a:gd name="connsiteX2126" fmla="*/ 9151654 w 11658599"/>
              <a:gd name="connsiteY2126" fmla="*/ 5452976 h 6223656"/>
              <a:gd name="connsiteX2127" fmla="*/ 9174699 w 11658599"/>
              <a:gd name="connsiteY2127" fmla="*/ 5426363 h 6223656"/>
              <a:gd name="connsiteX2128" fmla="*/ 9214669 w 11658599"/>
              <a:gd name="connsiteY2128" fmla="*/ 5417924 h 6223656"/>
              <a:gd name="connsiteX2129" fmla="*/ 9212682 w 11658599"/>
              <a:gd name="connsiteY2129" fmla="*/ 5372211 h 6223656"/>
              <a:gd name="connsiteX2130" fmla="*/ 9234822 w 11658599"/>
              <a:gd name="connsiteY2130" fmla="*/ 5386650 h 6223656"/>
              <a:gd name="connsiteX2131" fmla="*/ 9264740 w 11658599"/>
              <a:gd name="connsiteY2131" fmla="*/ 5382046 h 6223656"/>
              <a:gd name="connsiteX2132" fmla="*/ 9271222 w 11658599"/>
              <a:gd name="connsiteY2132" fmla="*/ 5395078 h 6223656"/>
              <a:gd name="connsiteX2133" fmla="*/ 9274362 w 11658599"/>
              <a:gd name="connsiteY2133" fmla="*/ 5405454 h 6223656"/>
              <a:gd name="connsiteX2134" fmla="*/ 9257328 w 11658599"/>
              <a:gd name="connsiteY2134" fmla="*/ 5421869 h 6223656"/>
              <a:gd name="connsiteX2135" fmla="*/ 9250320 w 11658599"/>
              <a:gd name="connsiteY2135" fmla="*/ 5446250 h 6223656"/>
              <a:gd name="connsiteX2136" fmla="*/ 9233087 w 11658599"/>
              <a:gd name="connsiteY2136" fmla="*/ 5433346 h 6223656"/>
              <a:gd name="connsiteX2137" fmla="*/ 9219408 w 11658599"/>
              <a:gd name="connsiteY2137" fmla="*/ 5427995 h 6223656"/>
              <a:gd name="connsiteX2138" fmla="*/ 9224636 w 11658599"/>
              <a:gd name="connsiteY2138" fmla="*/ 5436878 h 6223656"/>
              <a:gd name="connsiteX2139" fmla="*/ 9233205 w 11658599"/>
              <a:gd name="connsiteY2139" fmla="*/ 5448415 h 6223656"/>
              <a:gd name="connsiteX2140" fmla="*/ 9221254 w 11658599"/>
              <a:gd name="connsiteY2140" fmla="*/ 5470444 h 6223656"/>
              <a:gd name="connsiteX2141" fmla="*/ 9244674 w 11658599"/>
              <a:gd name="connsiteY2141" fmla="*/ 5514271 h 6223656"/>
              <a:gd name="connsiteX2142" fmla="*/ 9263273 w 11658599"/>
              <a:gd name="connsiteY2142" fmla="*/ 5496736 h 6223656"/>
              <a:gd name="connsiteX2143" fmla="*/ 9268290 w 11658599"/>
              <a:gd name="connsiteY2143" fmla="*/ 5463680 h 6223656"/>
              <a:gd name="connsiteX2144" fmla="*/ 9282607 w 11658599"/>
              <a:gd name="connsiteY2144" fmla="*/ 5483724 h 6223656"/>
              <a:gd name="connsiteX2145" fmla="*/ 9300053 w 11658599"/>
              <a:gd name="connsiteY2145" fmla="*/ 5501526 h 6223656"/>
              <a:gd name="connsiteX2146" fmla="*/ 9297352 w 11658599"/>
              <a:gd name="connsiteY2146" fmla="*/ 5476524 h 6223656"/>
              <a:gd name="connsiteX2147" fmla="*/ 9284412 w 11658599"/>
              <a:gd name="connsiteY2147" fmla="*/ 5438659 h 6223656"/>
              <a:gd name="connsiteX2148" fmla="*/ 9317193 w 11658599"/>
              <a:gd name="connsiteY2148" fmla="*/ 5425692 h 6223656"/>
              <a:gd name="connsiteX2149" fmla="*/ 9329600 w 11658599"/>
              <a:gd name="connsiteY2149" fmla="*/ 5389444 h 6223656"/>
              <a:gd name="connsiteX2150" fmla="*/ 9297411 w 11658599"/>
              <a:gd name="connsiteY2150" fmla="*/ 5341803 h 6223656"/>
              <a:gd name="connsiteX2151" fmla="*/ 9310212 w 11658599"/>
              <a:gd name="connsiteY2151" fmla="*/ 5339362 h 6223656"/>
              <a:gd name="connsiteX2152" fmla="*/ 9328180 w 11658599"/>
              <a:gd name="connsiteY2152" fmla="*/ 5356791 h 6223656"/>
              <a:gd name="connsiteX2153" fmla="*/ 9328951 w 11658599"/>
              <a:gd name="connsiteY2153" fmla="*/ 5362131 h 6223656"/>
              <a:gd name="connsiteX2154" fmla="*/ 9333063 w 11658599"/>
              <a:gd name="connsiteY2154" fmla="*/ 5370128 h 6223656"/>
              <a:gd name="connsiteX2155" fmla="*/ 9352770 w 11658599"/>
              <a:gd name="connsiteY2155" fmla="*/ 5365688 h 6223656"/>
              <a:gd name="connsiteX2156" fmla="*/ 9362129 w 11658599"/>
              <a:gd name="connsiteY2156" fmla="*/ 5345933 h 6223656"/>
              <a:gd name="connsiteX2157" fmla="*/ 9419720 w 11658599"/>
              <a:gd name="connsiteY2157" fmla="*/ 5334551 h 6223656"/>
              <a:gd name="connsiteX2158" fmla="*/ 9450040 w 11658599"/>
              <a:gd name="connsiteY2158" fmla="*/ 5289679 h 6223656"/>
              <a:gd name="connsiteX2159" fmla="*/ 9421880 w 11658599"/>
              <a:gd name="connsiteY2159" fmla="*/ 5235781 h 6223656"/>
              <a:gd name="connsiteX2160" fmla="*/ 9425484 w 11658599"/>
              <a:gd name="connsiteY2160" fmla="*/ 5219729 h 6223656"/>
              <a:gd name="connsiteX2161" fmla="*/ 9452069 w 11658599"/>
              <a:gd name="connsiteY2161" fmla="*/ 5262131 h 6223656"/>
              <a:gd name="connsiteX2162" fmla="*/ 9485124 w 11658599"/>
              <a:gd name="connsiteY2162" fmla="*/ 5304944 h 6223656"/>
              <a:gd name="connsiteX2163" fmla="*/ 9483563 w 11658599"/>
              <a:gd name="connsiteY2163" fmla="*/ 5269026 h 6223656"/>
              <a:gd name="connsiteX2164" fmla="*/ 9510664 w 11658599"/>
              <a:gd name="connsiteY2164" fmla="*/ 5286223 h 6223656"/>
              <a:gd name="connsiteX2165" fmla="*/ 9513623 w 11658599"/>
              <a:gd name="connsiteY2165" fmla="*/ 5267690 h 6223656"/>
              <a:gd name="connsiteX2166" fmla="*/ 9533744 w 11658599"/>
              <a:gd name="connsiteY2166" fmla="*/ 5260427 h 6223656"/>
              <a:gd name="connsiteX2167" fmla="*/ 9546862 w 11658599"/>
              <a:gd name="connsiteY2167" fmla="*/ 5240506 h 6223656"/>
              <a:gd name="connsiteX2168" fmla="*/ 9531880 w 11658599"/>
              <a:gd name="connsiteY2168" fmla="*/ 5217568 h 6223656"/>
              <a:gd name="connsiteX2169" fmla="*/ 9523586 w 11658599"/>
              <a:gd name="connsiteY2169" fmla="*/ 5199945 h 6223656"/>
              <a:gd name="connsiteX2170" fmla="*/ 9528350 w 11658599"/>
              <a:gd name="connsiteY2170" fmla="*/ 5198213 h 6223656"/>
              <a:gd name="connsiteX2171" fmla="*/ 9536671 w 11658599"/>
              <a:gd name="connsiteY2171" fmla="*/ 5204036 h 6223656"/>
              <a:gd name="connsiteX2172" fmla="*/ 9537844 w 11658599"/>
              <a:gd name="connsiteY2172" fmla="*/ 5193935 h 6223656"/>
              <a:gd name="connsiteX2173" fmla="*/ 9522733 w 11658599"/>
              <a:gd name="connsiteY2173" fmla="*/ 5180352 h 6223656"/>
              <a:gd name="connsiteX2174" fmla="*/ 9520909 w 11658599"/>
              <a:gd name="connsiteY2174" fmla="*/ 5163140 h 6223656"/>
              <a:gd name="connsiteX2175" fmla="*/ 9525769 w 11658599"/>
              <a:gd name="connsiteY2175" fmla="*/ 5151240 h 6223656"/>
              <a:gd name="connsiteX2176" fmla="*/ 9558868 w 11658599"/>
              <a:gd name="connsiteY2176" fmla="*/ 5120791 h 6223656"/>
              <a:gd name="connsiteX2177" fmla="*/ 9563324 w 11658599"/>
              <a:gd name="connsiteY2177" fmla="*/ 5124333 h 6223656"/>
              <a:gd name="connsiteX2178" fmla="*/ 9600877 w 11658599"/>
              <a:gd name="connsiteY2178" fmla="*/ 5097423 h 6223656"/>
              <a:gd name="connsiteX2179" fmla="*/ 9603914 w 11658599"/>
              <a:gd name="connsiteY2179" fmla="*/ 5068311 h 6223656"/>
              <a:gd name="connsiteX2180" fmla="*/ 9639142 w 11658599"/>
              <a:gd name="connsiteY2180" fmla="*/ 5086843 h 6223656"/>
              <a:gd name="connsiteX2181" fmla="*/ 9640029 w 11658599"/>
              <a:gd name="connsiteY2181" fmla="*/ 5107251 h 6223656"/>
              <a:gd name="connsiteX2182" fmla="*/ 9654073 w 11658599"/>
              <a:gd name="connsiteY2182" fmla="*/ 5133383 h 6223656"/>
              <a:gd name="connsiteX2183" fmla="*/ 9663852 w 11658599"/>
              <a:gd name="connsiteY2183" fmla="*/ 5135636 h 6223656"/>
              <a:gd name="connsiteX2184" fmla="*/ 9666732 w 11658599"/>
              <a:gd name="connsiteY2184" fmla="*/ 5127679 h 6223656"/>
              <a:gd name="connsiteX2185" fmla="*/ 9695377 w 11658599"/>
              <a:gd name="connsiteY2185" fmla="*/ 5118517 h 6223656"/>
              <a:gd name="connsiteX2186" fmla="*/ 9717229 w 11658599"/>
              <a:gd name="connsiteY2186" fmla="*/ 5101596 h 6223656"/>
              <a:gd name="connsiteX2187" fmla="*/ 9723276 w 11658599"/>
              <a:gd name="connsiteY2187" fmla="*/ 5092215 h 6223656"/>
              <a:gd name="connsiteX2188" fmla="*/ 9729321 w 11658599"/>
              <a:gd name="connsiteY2188" fmla="*/ 5082832 h 6223656"/>
              <a:gd name="connsiteX2189" fmla="*/ 9766922 w 11658599"/>
              <a:gd name="connsiteY2189" fmla="*/ 5069358 h 6223656"/>
              <a:gd name="connsiteX2190" fmla="*/ 9787597 w 11658599"/>
              <a:gd name="connsiteY2190" fmla="*/ 5037709 h 6223656"/>
              <a:gd name="connsiteX2191" fmla="*/ 9795236 w 11658599"/>
              <a:gd name="connsiteY2191" fmla="*/ 5040232 h 6223656"/>
              <a:gd name="connsiteX2192" fmla="*/ 9796083 w 11658599"/>
              <a:gd name="connsiteY2192" fmla="*/ 5034995 h 6223656"/>
              <a:gd name="connsiteX2193" fmla="*/ 9786088 w 11658599"/>
              <a:gd name="connsiteY2193" fmla="*/ 5003016 h 6223656"/>
              <a:gd name="connsiteX2194" fmla="*/ 9763042 w 11658599"/>
              <a:gd name="connsiteY2194" fmla="*/ 4967760 h 6223656"/>
              <a:gd name="connsiteX2195" fmla="*/ 9759374 w 11658599"/>
              <a:gd name="connsiteY2195" fmla="*/ 4969969 h 6223656"/>
              <a:gd name="connsiteX2196" fmla="*/ 9759153 w 11658599"/>
              <a:gd name="connsiteY2196" fmla="*/ 4977281 h 6223656"/>
              <a:gd name="connsiteX2197" fmla="*/ 9742606 w 11658599"/>
              <a:gd name="connsiteY2197" fmla="*/ 4992506 h 6223656"/>
              <a:gd name="connsiteX2198" fmla="*/ 9726199 w 11658599"/>
              <a:gd name="connsiteY2198" fmla="*/ 5010996 h 6223656"/>
              <a:gd name="connsiteX2199" fmla="*/ 9720483 w 11658599"/>
              <a:gd name="connsiteY2199" fmla="*/ 5040344 h 6223656"/>
              <a:gd name="connsiteX2200" fmla="*/ 9697841 w 11658599"/>
              <a:gd name="connsiteY2200" fmla="*/ 5051515 h 6223656"/>
              <a:gd name="connsiteX2201" fmla="*/ 9634315 w 11658599"/>
              <a:gd name="connsiteY2201" fmla="*/ 4975823 h 6223656"/>
              <a:gd name="connsiteX2202" fmla="*/ 9634172 w 11658599"/>
              <a:gd name="connsiteY2202" fmla="*/ 4972556 h 6223656"/>
              <a:gd name="connsiteX2203" fmla="*/ 9645677 w 11658599"/>
              <a:gd name="connsiteY2203" fmla="*/ 4977362 h 6223656"/>
              <a:gd name="connsiteX2204" fmla="*/ 9660628 w 11658599"/>
              <a:gd name="connsiteY2204" fmla="*/ 4987271 h 6223656"/>
              <a:gd name="connsiteX2205" fmla="*/ 9673465 w 11658599"/>
              <a:gd name="connsiteY2205" fmla="*/ 4985648 h 6223656"/>
              <a:gd name="connsiteX2206" fmla="*/ 9659350 w 11658599"/>
              <a:gd name="connsiteY2206" fmla="*/ 4957882 h 6223656"/>
              <a:gd name="connsiteX2207" fmla="*/ 9663381 w 11658599"/>
              <a:gd name="connsiteY2207" fmla="*/ 4951629 h 6223656"/>
              <a:gd name="connsiteX2208" fmla="*/ 9704516 w 11658599"/>
              <a:gd name="connsiteY2208" fmla="*/ 4982341 h 6223656"/>
              <a:gd name="connsiteX2209" fmla="*/ 9711268 w 11658599"/>
              <a:gd name="connsiteY2209" fmla="*/ 4964456 h 6223656"/>
              <a:gd name="connsiteX2210" fmla="*/ 9723339 w 11658599"/>
              <a:gd name="connsiteY2210" fmla="*/ 4920453 h 6223656"/>
              <a:gd name="connsiteX2211" fmla="*/ 9742092 w 11658599"/>
              <a:gd name="connsiteY2211" fmla="*/ 4881761 h 6223656"/>
              <a:gd name="connsiteX2212" fmla="*/ 9758925 w 11658599"/>
              <a:gd name="connsiteY2212" fmla="*/ 4873066 h 6223656"/>
              <a:gd name="connsiteX2213" fmla="*/ 9785948 w 11658599"/>
              <a:gd name="connsiteY2213" fmla="*/ 4900842 h 6223656"/>
              <a:gd name="connsiteX2214" fmla="*/ 9785467 w 11658599"/>
              <a:gd name="connsiteY2214" fmla="*/ 4988730 h 6223656"/>
              <a:gd name="connsiteX2215" fmla="*/ 9814414 w 11658599"/>
              <a:gd name="connsiteY2215" fmla="*/ 4986509 h 6223656"/>
              <a:gd name="connsiteX2216" fmla="*/ 9836673 w 11658599"/>
              <a:gd name="connsiteY2216" fmla="*/ 4978974 h 6223656"/>
              <a:gd name="connsiteX2217" fmla="*/ 9874369 w 11658599"/>
              <a:gd name="connsiteY2217" fmla="*/ 4955332 h 6223656"/>
              <a:gd name="connsiteX2218" fmla="*/ 9888708 w 11658599"/>
              <a:gd name="connsiteY2218" fmla="*/ 4938745 h 6223656"/>
              <a:gd name="connsiteX2219" fmla="*/ 9903153 w 11658599"/>
              <a:gd name="connsiteY2219" fmla="*/ 4924608 h 6223656"/>
              <a:gd name="connsiteX2220" fmla="*/ 9929182 w 11658599"/>
              <a:gd name="connsiteY2220" fmla="*/ 4929526 h 6223656"/>
              <a:gd name="connsiteX2221" fmla="*/ 9945589 w 11658599"/>
              <a:gd name="connsiteY2221" fmla="*/ 4911036 h 6223656"/>
              <a:gd name="connsiteX2222" fmla="*/ 9980248 w 11658599"/>
              <a:gd name="connsiteY2222" fmla="*/ 4916505 h 6223656"/>
              <a:gd name="connsiteX2223" fmla="*/ 9978543 w 11658599"/>
              <a:gd name="connsiteY2223" fmla="*/ 4877321 h 6223656"/>
              <a:gd name="connsiteX2224" fmla="*/ 9997736 w 11658599"/>
              <a:gd name="connsiteY2224" fmla="*/ 4861045 h 6223656"/>
              <a:gd name="connsiteX2225" fmla="*/ 10006901 w 11658599"/>
              <a:gd name="connsiteY2225" fmla="*/ 4836802 h 6223656"/>
              <a:gd name="connsiteX2226" fmla="*/ 10024300 w 11658599"/>
              <a:gd name="connsiteY2226" fmla="*/ 4841168 h 6223656"/>
              <a:gd name="connsiteX2227" fmla="*/ 10066169 w 11658599"/>
              <a:gd name="connsiteY2227" fmla="*/ 4814535 h 6223656"/>
              <a:gd name="connsiteX2228" fmla="*/ 10069064 w 11658599"/>
              <a:gd name="connsiteY2228" fmla="*/ 4782160 h 6223656"/>
              <a:gd name="connsiteX2229" fmla="*/ 10082435 w 11658599"/>
              <a:gd name="connsiteY2229" fmla="*/ 4792781 h 6223656"/>
              <a:gd name="connsiteX2230" fmla="*/ 10099994 w 11658599"/>
              <a:gd name="connsiteY2230" fmla="*/ 4800821 h 6223656"/>
              <a:gd name="connsiteX2231" fmla="*/ 10103865 w 11658599"/>
              <a:gd name="connsiteY2231" fmla="*/ 4790893 h 6223656"/>
              <a:gd name="connsiteX2232" fmla="*/ 10115748 w 11658599"/>
              <a:gd name="connsiteY2232" fmla="*/ 4792059 h 6223656"/>
              <a:gd name="connsiteX2233" fmla="*/ 10120838 w 11658599"/>
              <a:gd name="connsiteY2233" fmla="*/ 4785464 h 6223656"/>
              <a:gd name="connsiteX2234" fmla="*/ 10111783 w 11658599"/>
              <a:gd name="connsiteY2234" fmla="*/ 4775116 h 6223656"/>
              <a:gd name="connsiteX2235" fmla="*/ 10083909 w 11658599"/>
              <a:gd name="connsiteY2235" fmla="*/ 4727749 h 6223656"/>
              <a:gd name="connsiteX2236" fmla="*/ 10091402 w 11658599"/>
              <a:gd name="connsiteY2236" fmla="*/ 4702179 h 6223656"/>
              <a:gd name="connsiteX2237" fmla="*/ 10098897 w 11658599"/>
              <a:gd name="connsiteY2237" fmla="*/ 4676608 h 6223656"/>
              <a:gd name="connsiteX2238" fmla="*/ 10120611 w 11658599"/>
              <a:gd name="connsiteY2238" fmla="*/ 4681251 h 6223656"/>
              <a:gd name="connsiteX2239" fmla="*/ 10129524 w 11658599"/>
              <a:gd name="connsiteY2239" fmla="*/ 4688332 h 6223656"/>
              <a:gd name="connsiteX2240" fmla="*/ 10133554 w 11658599"/>
              <a:gd name="connsiteY2240" fmla="*/ 4682075 h 6223656"/>
              <a:gd name="connsiteX2241" fmla="*/ 10129098 w 11658599"/>
              <a:gd name="connsiteY2241" fmla="*/ 4678536 h 6223656"/>
              <a:gd name="connsiteX2242" fmla="*/ 10131992 w 11658599"/>
              <a:gd name="connsiteY2242" fmla="*/ 4646158 h 6223656"/>
              <a:gd name="connsiteX2243" fmla="*/ 10155314 w 11658599"/>
              <a:gd name="connsiteY2243" fmla="*/ 4638285 h 6223656"/>
              <a:gd name="connsiteX2244" fmla="*/ 10178318 w 11658599"/>
              <a:gd name="connsiteY2244" fmla="*/ 4623067 h 6223656"/>
              <a:gd name="connsiteX2245" fmla="*/ 10198790 w 11658599"/>
              <a:gd name="connsiteY2245" fmla="*/ 4599137 h 6223656"/>
              <a:gd name="connsiteX2246" fmla="*/ 10219476 w 11658599"/>
              <a:gd name="connsiteY2246" fmla="*/ 4580108 h 6223656"/>
              <a:gd name="connsiteX2247" fmla="*/ 10244796 w 11658599"/>
              <a:gd name="connsiteY2247" fmla="*/ 4568699 h 6223656"/>
              <a:gd name="connsiteX2248" fmla="*/ 10244370 w 11658599"/>
              <a:gd name="connsiteY2248" fmla="*/ 4558903 h 6223656"/>
              <a:gd name="connsiteX2249" fmla="*/ 10253283 w 11658599"/>
              <a:gd name="connsiteY2249" fmla="*/ 4565984 h 6223656"/>
              <a:gd name="connsiteX2250" fmla="*/ 10288328 w 11658599"/>
              <a:gd name="connsiteY2250" fmla="*/ 4555604 h 6223656"/>
              <a:gd name="connsiteX2251" fmla="*/ 10329951 w 11658599"/>
              <a:gd name="connsiteY2251" fmla="*/ 4548086 h 6223656"/>
              <a:gd name="connsiteX2252" fmla="*/ 10350105 w 11658599"/>
              <a:gd name="connsiteY2252" fmla="*/ 4516811 h 6223656"/>
              <a:gd name="connsiteX2253" fmla="*/ 10326970 w 11658599"/>
              <a:gd name="connsiteY2253" fmla="*/ 4479514 h 6223656"/>
              <a:gd name="connsiteX2254" fmla="*/ 10304829 w 11658599"/>
              <a:gd name="connsiteY2254" fmla="*/ 4465076 h 6223656"/>
              <a:gd name="connsiteX2255" fmla="*/ 10312183 w 11658599"/>
              <a:gd name="connsiteY2255" fmla="*/ 4436241 h 6223656"/>
              <a:gd name="connsiteX2256" fmla="*/ 10276104 w 11658599"/>
              <a:gd name="connsiteY2256" fmla="*/ 4398118 h 6223656"/>
              <a:gd name="connsiteX2257" fmla="*/ 10264118 w 11658599"/>
              <a:gd name="connsiteY2257" fmla="*/ 4419333 h 6223656"/>
              <a:gd name="connsiteX2258" fmla="*/ 10238551 w 11658599"/>
              <a:gd name="connsiteY2258" fmla="*/ 4425027 h 6223656"/>
              <a:gd name="connsiteX2259" fmla="*/ 10246327 w 11658599"/>
              <a:gd name="connsiteY2259" fmla="*/ 4405986 h 6223656"/>
              <a:gd name="connsiteX2260" fmla="*/ 10263160 w 11658599"/>
              <a:gd name="connsiteY2260" fmla="*/ 4397291 h 6223656"/>
              <a:gd name="connsiteX2261" fmla="*/ 10279566 w 11658599"/>
              <a:gd name="connsiteY2261" fmla="*/ 4378801 h 6223656"/>
              <a:gd name="connsiteX2262" fmla="*/ 10295973 w 11658599"/>
              <a:gd name="connsiteY2262" fmla="*/ 4360312 h 6223656"/>
              <a:gd name="connsiteX2263" fmla="*/ 10299950 w 11658599"/>
              <a:gd name="connsiteY2263" fmla="*/ 4352831 h 6223656"/>
              <a:gd name="connsiteX2264" fmla="*/ 10304034 w 11658599"/>
              <a:gd name="connsiteY2264" fmla="*/ 4347801 h 6223656"/>
              <a:gd name="connsiteX2265" fmla="*/ 10295227 w 11658599"/>
              <a:gd name="connsiteY2265" fmla="*/ 4343168 h 6223656"/>
              <a:gd name="connsiteX2266" fmla="*/ 10286634 w 11658599"/>
              <a:gd name="connsiteY2266" fmla="*/ 4343436 h 6223656"/>
              <a:gd name="connsiteX2267" fmla="*/ 10269944 w 11658599"/>
              <a:gd name="connsiteY2267" fmla="*/ 4355394 h 6223656"/>
              <a:gd name="connsiteX2268" fmla="*/ 10257000 w 11658599"/>
              <a:gd name="connsiteY2268" fmla="*/ 4354568 h 6223656"/>
              <a:gd name="connsiteX2269" fmla="*/ 10255721 w 11658599"/>
              <a:gd name="connsiteY2269" fmla="*/ 4325178 h 6223656"/>
              <a:gd name="connsiteX2270" fmla="*/ 10277010 w 11658599"/>
              <a:gd name="connsiteY2270" fmla="*/ 4320026 h 6223656"/>
              <a:gd name="connsiteX2271" fmla="*/ 10288911 w 11658599"/>
              <a:gd name="connsiteY2271" fmla="*/ 4321599 h 6223656"/>
              <a:gd name="connsiteX2272" fmla="*/ 10293701 w 11658599"/>
              <a:gd name="connsiteY2272" fmla="*/ 4308067 h 6223656"/>
              <a:gd name="connsiteX2273" fmla="*/ 10318962 w 11658599"/>
              <a:gd name="connsiteY2273" fmla="*/ 4307646 h 6223656"/>
              <a:gd name="connsiteX2274" fmla="*/ 10327509 w 11658599"/>
              <a:gd name="connsiteY2274" fmla="*/ 4293945 h 6223656"/>
              <a:gd name="connsiteX2275" fmla="*/ 10309055 w 11658599"/>
              <a:gd name="connsiteY2275" fmla="*/ 4277707 h 6223656"/>
              <a:gd name="connsiteX2276" fmla="*/ 10287258 w 11658599"/>
              <a:gd name="connsiteY2276" fmla="*/ 4258812 h 6223656"/>
              <a:gd name="connsiteX2277" fmla="*/ 10301014 w 11658599"/>
              <a:gd name="connsiteY2277" fmla="*/ 4253584 h 6223656"/>
              <a:gd name="connsiteX2278" fmla="*/ 10307978 w 11658599"/>
              <a:gd name="connsiteY2278" fmla="*/ 4240597 h 6223656"/>
              <a:gd name="connsiteX2279" fmla="*/ 10294183 w 11658599"/>
              <a:gd name="connsiteY2279" fmla="*/ 4220179 h 6223656"/>
              <a:gd name="connsiteX2280" fmla="*/ 10275931 w 11658599"/>
              <a:gd name="connsiteY2280" fmla="*/ 4196219 h 6223656"/>
              <a:gd name="connsiteX2281" fmla="*/ 10284762 w 11658599"/>
              <a:gd name="connsiteY2281" fmla="*/ 4189051 h 6223656"/>
              <a:gd name="connsiteX2282" fmla="*/ 10296938 w 11658599"/>
              <a:gd name="connsiteY2282" fmla="*/ 4184538 h 6223656"/>
              <a:gd name="connsiteX2283" fmla="*/ 10252087 w 11658599"/>
              <a:gd name="connsiteY2283" fmla="*/ 4142599 h 6223656"/>
              <a:gd name="connsiteX2284" fmla="*/ 10231082 w 11658599"/>
              <a:gd name="connsiteY2284" fmla="*/ 4154283 h 6223656"/>
              <a:gd name="connsiteX2285" fmla="*/ 10267444 w 11658599"/>
              <a:gd name="connsiteY2285" fmla="*/ 4198934 h 6223656"/>
              <a:gd name="connsiteX2286" fmla="*/ 10263318 w 11658599"/>
              <a:gd name="connsiteY2286" fmla="*/ 4215360 h 6223656"/>
              <a:gd name="connsiteX2287" fmla="*/ 10255636 w 11658599"/>
              <a:gd name="connsiteY2287" fmla="*/ 4224230 h 6223656"/>
              <a:gd name="connsiteX2288" fmla="*/ 10250634 w 11658599"/>
              <a:gd name="connsiteY2288" fmla="*/ 4232867 h 6223656"/>
              <a:gd name="connsiteX2289" fmla="*/ 10238945 w 11658599"/>
              <a:gd name="connsiteY2289" fmla="*/ 4236189 h 6223656"/>
              <a:gd name="connsiteX2290" fmla="*/ 10224664 w 11658599"/>
              <a:gd name="connsiteY2290" fmla="*/ 4216961 h 6223656"/>
              <a:gd name="connsiteX2291" fmla="*/ 10207466 w 11658599"/>
              <a:gd name="connsiteY2291" fmla="*/ 4204874 h 6223656"/>
              <a:gd name="connsiteX2292" fmla="*/ 10194381 w 11658599"/>
              <a:gd name="connsiteY2292" fmla="*/ 4200783 h 6223656"/>
              <a:gd name="connsiteX2293" fmla="*/ 10226001 w 11658599"/>
              <a:gd name="connsiteY2293" fmla="*/ 4235362 h 6223656"/>
              <a:gd name="connsiteX2294" fmla="*/ 10195089 w 11658599"/>
              <a:gd name="connsiteY2294" fmla="*/ 4217107 h 6223656"/>
              <a:gd name="connsiteX2295" fmla="*/ 10161201 w 11658599"/>
              <a:gd name="connsiteY2295" fmla="*/ 4216979 h 6223656"/>
              <a:gd name="connsiteX2296" fmla="*/ 10130656 w 11658599"/>
              <a:gd name="connsiteY2296" fmla="*/ 4219508 h 6223656"/>
              <a:gd name="connsiteX2297" fmla="*/ 10125773 w 11658599"/>
              <a:gd name="connsiteY2297" fmla="*/ 4206171 h 6223656"/>
              <a:gd name="connsiteX2298" fmla="*/ 10140722 w 11658599"/>
              <a:gd name="connsiteY2298" fmla="*/ 4191251 h 6223656"/>
              <a:gd name="connsiteX2299" fmla="*/ 10159012 w 11658599"/>
              <a:gd name="connsiteY2299" fmla="*/ 4178987 h 6223656"/>
              <a:gd name="connsiteX2300" fmla="*/ 10193671 w 11658599"/>
              <a:gd name="connsiteY2300" fmla="*/ 4184456 h 6223656"/>
              <a:gd name="connsiteX2301" fmla="*/ 10214714 w 11658599"/>
              <a:gd name="connsiteY2301" fmla="*/ 4136549 h 6223656"/>
              <a:gd name="connsiteX2302" fmla="*/ 10259154 w 11658599"/>
              <a:gd name="connsiteY2302" fmla="*/ 4107230 h 6223656"/>
              <a:gd name="connsiteX2303" fmla="*/ 10238646 w 11658599"/>
              <a:gd name="connsiteY2303" fmla="*/ 4068474 h 6223656"/>
              <a:gd name="connsiteX2304" fmla="*/ 10234742 w 11658599"/>
              <a:gd name="connsiteY2304" fmla="*/ 4040547 h 6223656"/>
              <a:gd name="connsiteX2305" fmla="*/ 10245007 w 11658599"/>
              <a:gd name="connsiteY2305" fmla="*/ 4041610 h 6223656"/>
              <a:gd name="connsiteX2306" fmla="*/ 10238348 w 11658599"/>
              <a:gd name="connsiteY2306" fmla="*/ 4024497 h 6223656"/>
              <a:gd name="connsiteX2307" fmla="*/ 10271331 w 11658599"/>
              <a:gd name="connsiteY2307" fmla="*/ 4003809 h 6223656"/>
              <a:gd name="connsiteX2308" fmla="*/ 10287709 w 11658599"/>
              <a:gd name="connsiteY2308" fmla="*/ 3972293 h 6223656"/>
              <a:gd name="connsiteX2309" fmla="*/ 10294414 w 11658599"/>
              <a:gd name="connsiteY2309" fmla="*/ 3940971 h 6223656"/>
              <a:gd name="connsiteX2310" fmla="*/ 10324836 w 11658599"/>
              <a:gd name="connsiteY2310" fmla="*/ 3935588 h 6223656"/>
              <a:gd name="connsiteX2311" fmla="*/ 10336744 w 11658599"/>
              <a:gd name="connsiteY2311" fmla="*/ 3924952 h 6223656"/>
              <a:gd name="connsiteX2312" fmla="*/ 10318677 w 11658599"/>
              <a:gd name="connsiteY2312" fmla="*/ 3892864 h 6223656"/>
              <a:gd name="connsiteX2313" fmla="*/ 10292222 w 11658599"/>
              <a:gd name="connsiteY2313" fmla="*/ 3878151 h 6223656"/>
              <a:gd name="connsiteX2314" fmla="*/ 10277138 w 11658599"/>
              <a:gd name="connsiteY2314" fmla="*/ 3877594 h 6223656"/>
              <a:gd name="connsiteX2315" fmla="*/ 10275531 w 11658599"/>
              <a:gd name="connsiteY2315" fmla="*/ 3890109 h 6223656"/>
              <a:gd name="connsiteX2316" fmla="*/ 10280698 w 11658599"/>
              <a:gd name="connsiteY2316" fmla="*/ 3909978 h 6223656"/>
              <a:gd name="connsiteX2317" fmla="*/ 10236313 w 11658599"/>
              <a:gd name="connsiteY2317" fmla="*/ 3903479 h 6223656"/>
              <a:gd name="connsiteX2318" fmla="*/ 10212516 w 11658599"/>
              <a:gd name="connsiteY2318" fmla="*/ 3925161 h 6223656"/>
              <a:gd name="connsiteX2319" fmla="*/ 10178283 w 11658599"/>
              <a:gd name="connsiteY2319" fmla="*/ 3929487 h 6223656"/>
              <a:gd name="connsiteX2320" fmla="*/ 10144049 w 11658599"/>
              <a:gd name="connsiteY2320" fmla="*/ 3933813 h 6223656"/>
              <a:gd name="connsiteX2321" fmla="*/ 10149851 w 11658599"/>
              <a:gd name="connsiteY2321" fmla="*/ 3943546 h 6223656"/>
              <a:gd name="connsiteX2322" fmla="*/ 10149076 w 11658599"/>
              <a:gd name="connsiteY2322" fmla="*/ 3950417 h 6223656"/>
              <a:gd name="connsiteX2323" fmla="*/ 10138236 w 11658599"/>
              <a:gd name="connsiteY2323" fmla="*/ 3948504 h 6223656"/>
              <a:gd name="connsiteX2324" fmla="*/ 10140871 w 11658599"/>
              <a:gd name="connsiteY2324" fmla="*/ 3959660 h 6223656"/>
              <a:gd name="connsiteX2325" fmla="*/ 10132951 w 11658599"/>
              <a:gd name="connsiteY2325" fmla="*/ 3975436 h 6223656"/>
              <a:gd name="connsiteX2326" fmla="*/ 10076436 w 11658599"/>
              <a:gd name="connsiteY2326" fmla="*/ 3962059 h 6223656"/>
              <a:gd name="connsiteX2327" fmla="*/ 10063351 w 11658599"/>
              <a:gd name="connsiteY2327" fmla="*/ 3957967 h 6223656"/>
              <a:gd name="connsiteX2328" fmla="*/ 10063553 w 11658599"/>
              <a:gd name="connsiteY2328" fmla="*/ 3950246 h 6223656"/>
              <a:gd name="connsiteX2329" fmla="*/ 10067098 w 11658599"/>
              <a:gd name="connsiteY2329" fmla="*/ 3945182 h 6223656"/>
              <a:gd name="connsiteX2330" fmla="*/ 10076574 w 11658599"/>
              <a:gd name="connsiteY2330" fmla="*/ 3940495 h 6223656"/>
              <a:gd name="connsiteX2331" fmla="*/ 10065678 w 11658599"/>
              <a:gd name="connsiteY2331" fmla="*/ 3912528 h 6223656"/>
              <a:gd name="connsiteX2332" fmla="*/ 10008881 w 11658599"/>
              <a:gd name="connsiteY2332" fmla="*/ 3855580 h 6223656"/>
              <a:gd name="connsiteX2333" fmla="*/ 9949382 w 11658599"/>
              <a:gd name="connsiteY2333" fmla="*/ 3810672 h 6223656"/>
              <a:gd name="connsiteX2334" fmla="*/ 9961034 w 11658599"/>
              <a:gd name="connsiteY2334" fmla="*/ 3806531 h 6223656"/>
              <a:gd name="connsiteX2335" fmla="*/ 9952419 w 11658599"/>
              <a:gd name="connsiteY2335" fmla="*/ 3781560 h 6223656"/>
              <a:gd name="connsiteX2336" fmla="*/ 9969252 w 11658599"/>
              <a:gd name="connsiteY2336" fmla="*/ 3772866 h 6223656"/>
              <a:gd name="connsiteX2337" fmla="*/ 9976898 w 11658599"/>
              <a:gd name="connsiteY2337" fmla="*/ 3763179 h 6223656"/>
              <a:gd name="connsiteX2338" fmla="*/ 9994571 w 11658599"/>
              <a:gd name="connsiteY2338" fmla="*/ 3761457 h 6223656"/>
              <a:gd name="connsiteX2339" fmla="*/ 9985357 w 11658599"/>
              <a:gd name="connsiteY2339" fmla="*/ 3747438 h 6223656"/>
              <a:gd name="connsiteX2340" fmla="*/ 9989406 w 11658599"/>
              <a:gd name="connsiteY2340" fmla="*/ 3741591 h 6223656"/>
              <a:gd name="connsiteX2341" fmla="*/ 10000192 w 11658599"/>
              <a:gd name="connsiteY2341" fmla="*/ 3742280 h 6223656"/>
              <a:gd name="connsiteX2342" fmla="*/ 9997608 w 11658599"/>
              <a:gd name="connsiteY2342" fmla="*/ 3732345 h 6223656"/>
              <a:gd name="connsiteX2343" fmla="*/ 10021845 w 11658599"/>
              <a:gd name="connsiteY2343" fmla="*/ 3696040 h 6223656"/>
              <a:gd name="connsiteX2344" fmla="*/ 10045976 w 11658599"/>
              <a:gd name="connsiteY2344" fmla="*/ 3657284 h 6223656"/>
              <a:gd name="connsiteX2345" fmla="*/ 10068759 w 11658599"/>
              <a:gd name="connsiteY2345" fmla="*/ 3649378 h 6223656"/>
              <a:gd name="connsiteX2346" fmla="*/ 10061247 w 11658599"/>
              <a:gd name="connsiteY2346" fmla="*/ 3612672 h 6223656"/>
              <a:gd name="connsiteX2347" fmla="*/ 10051600 w 11658599"/>
              <a:gd name="connsiteY2347" fmla="*/ 3601067 h 6223656"/>
              <a:gd name="connsiteX2348" fmla="*/ 10038822 w 11658599"/>
              <a:gd name="connsiteY2348" fmla="*/ 3591702 h 6223656"/>
              <a:gd name="connsiteX2349" fmla="*/ 10014824 w 11658599"/>
              <a:gd name="connsiteY2349" fmla="*/ 3621105 h 6223656"/>
              <a:gd name="connsiteX2350" fmla="*/ 9994059 w 11658599"/>
              <a:gd name="connsiteY2350" fmla="*/ 3650713 h 6223656"/>
              <a:gd name="connsiteX2351" fmla="*/ 9960391 w 11658599"/>
              <a:gd name="connsiteY2351" fmla="*/ 3643273 h 6223656"/>
              <a:gd name="connsiteX2352" fmla="*/ 9973621 w 11658599"/>
              <a:gd name="connsiteY2352" fmla="*/ 3675458 h 6223656"/>
              <a:gd name="connsiteX2353" fmla="*/ 9945737 w 11658599"/>
              <a:gd name="connsiteY2353" fmla="*/ 3677341 h 6223656"/>
              <a:gd name="connsiteX2354" fmla="*/ 9917957 w 11658599"/>
              <a:gd name="connsiteY2354" fmla="*/ 3681672 h 6223656"/>
              <a:gd name="connsiteX2355" fmla="*/ 9903452 w 11658599"/>
              <a:gd name="connsiteY2355" fmla="*/ 3644927 h 6223656"/>
              <a:gd name="connsiteX2356" fmla="*/ 9935280 w 11658599"/>
              <a:gd name="connsiteY2356" fmla="*/ 3634749 h 6223656"/>
              <a:gd name="connsiteX2357" fmla="*/ 9953525 w 11658599"/>
              <a:gd name="connsiteY2357" fmla="*/ 3609051 h 6223656"/>
              <a:gd name="connsiteX2358" fmla="*/ 9971330 w 11658599"/>
              <a:gd name="connsiteY2358" fmla="*/ 3597976 h 6223656"/>
              <a:gd name="connsiteX2359" fmla="*/ 9955709 w 11658599"/>
              <a:gd name="connsiteY2359" fmla="*/ 3560346 h 6223656"/>
              <a:gd name="connsiteX2360" fmla="*/ 9988665 w 11658599"/>
              <a:gd name="connsiteY2360" fmla="*/ 3526633 h 6223656"/>
              <a:gd name="connsiteX2361" fmla="*/ 9996414 w 11658599"/>
              <a:gd name="connsiteY2361" fmla="*/ 3494565 h 6223656"/>
              <a:gd name="connsiteX2362" fmla="*/ 10020768 w 11658599"/>
              <a:gd name="connsiteY2362" fmla="*/ 3473327 h 6223656"/>
              <a:gd name="connsiteX2363" fmla="*/ 10023869 w 11658599"/>
              <a:gd name="connsiteY2363" fmla="*/ 3458058 h 6223656"/>
              <a:gd name="connsiteX2364" fmla="*/ 10023521 w 11658599"/>
              <a:gd name="connsiteY2364" fmla="*/ 3437683 h 6223656"/>
              <a:gd name="connsiteX2365" fmla="*/ 10039630 w 11658599"/>
              <a:gd name="connsiteY2365" fmla="*/ 3437084 h 6223656"/>
              <a:gd name="connsiteX2366" fmla="*/ 10022101 w 11658599"/>
              <a:gd name="connsiteY2366" fmla="*/ 3405030 h 6223656"/>
              <a:gd name="connsiteX2367" fmla="*/ 9965727 w 11658599"/>
              <a:gd name="connsiteY2367" fmla="*/ 3394918 h 6223656"/>
              <a:gd name="connsiteX2368" fmla="*/ 9953565 w 11658599"/>
              <a:gd name="connsiteY2368" fmla="*/ 3412051 h 6223656"/>
              <a:gd name="connsiteX2369" fmla="*/ 9941403 w 11658599"/>
              <a:gd name="connsiteY2369" fmla="*/ 3429185 h 6223656"/>
              <a:gd name="connsiteX2370" fmla="*/ 9924712 w 11658599"/>
              <a:gd name="connsiteY2370" fmla="*/ 3441143 h 6223656"/>
              <a:gd name="connsiteX2371" fmla="*/ 9927438 w 11658599"/>
              <a:gd name="connsiteY2371" fmla="*/ 3454343 h 6223656"/>
              <a:gd name="connsiteX2372" fmla="*/ 9916792 w 11658599"/>
              <a:gd name="connsiteY2372" fmla="*/ 3456918 h 6223656"/>
              <a:gd name="connsiteX2373" fmla="*/ 9890763 w 11658599"/>
              <a:gd name="connsiteY2373" fmla="*/ 3452000 h 6223656"/>
              <a:gd name="connsiteX2374" fmla="*/ 9857666 w 11658599"/>
              <a:gd name="connsiteY2374" fmla="*/ 3482449 h 6223656"/>
              <a:gd name="connsiteX2375" fmla="*/ 9846660 w 11658599"/>
              <a:gd name="connsiteY2375" fmla="*/ 3489074 h 6223656"/>
              <a:gd name="connsiteX2376" fmla="*/ 9832204 w 11658599"/>
              <a:gd name="connsiteY2376" fmla="*/ 3490591 h 6223656"/>
              <a:gd name="connsiteX2377" fmla="*/ 9837086 w 11658599"/>
              <a:gd name="connsiteY2377" fmla="*/ 3503928 h 6223656"/>
              <a:gd name="connsiteX2378" fmla="*/ 9828599 w 11658599"/>
              <a:gd name="connsiteY2378" fmla="*/ 3506643 h 6223656"/>
              <a:gd name="connsiteX2379" fmla="*/ 9802712 w 11658599"/>
              <a:gd name="connsiteY2379" fmla="*/ 3504989 h 6223656"/>
              <a:gd name="connsiteX2380" fmla="*/ 9805884 w 11658599"/>
              <a:gd name="connsiteY2380" fmla="*/ 3491354 h 6223656"/>
              <a:gd name="connsiteX2381" fmla="*/ 9818977 w 11658599"/>
              <a:gd name="connsiteY2381" fmla="*/ 3483235 h 6223656"/>
              <a:gd name="connsiteX2382" fmla="*/ 9813227 w 11658599"/>
              <a:gd name="connsiteY2382" fmla="*/ 3474727 h 6223656"/>
              <a:gd name="connsiteX2383" fmla="*/ 9813951 w 11658599"/>
              <a:gd name="connsiteY2383" fmla="*/ 3466632 h 6223656"/>
              <a:gd name="connsiteX2384" fmla="*/ 9828692 w 11658599"/>
              <a:gd name="connsiteY2384" fmla="*/ 3471646 h 6223656"/>
              <a:gd name="connsiteX2385" fmla="*/ 9826613 w 11658599"/>
              <a:gd name="connsiteY2385" fmla="*/ 3460929 h 6223656"/>
              <a:gd name="connsiteX2386" fmla="*/ 9860042 w 11658599"/>
              <a:gd name="connsiteY2386" fmla="*/ 3413405 h 6223656"/>
              <a:gd name="connsiteX2387" fmla="*/ 9862945 w 11658599"/>
              <a:gd name="connsiteY2387" fmla="*/ 3407670 h 6223656"/>
              <a:gd name="connsiteX2388" fmla="*/ 9909108 w 11658599"/>
              <a:gd name="connsiteY2388" fmla="*/ 3396087 h 6223656"/>
              <a:gd name="connsiteX2389" fmla="*/ 9924814 w 11658599"/>
              <a:gd name="connsiteY2389" fmla="*/ 3336056 h 6223656"/>
              <a:gd name="connsiteX2390" fmla="*/ 9963492 w 11658599"/>
              <a:gd name="connsiteY2390" fmla="*/ 3298528 h 6223656"/>
              <a:gd name="connsiteX2391" fmla="*/ 9989722 w 11658599"/>
              <a:gd name="connsiteY2391" fmla="*/ 3254919 h 6223656"/>
              <a:gd name="connsiteX2392" fmla="*/ 10015780 w 11658599"/>
              <a:gd name="connsiteY2392" fmla="*/ 3250716 h 6223656"/>
              <a:gd name="connsiteX2393" fmla="*/ 10095977 w 11658599"/>
              <a:gd name="connsiteY2393" fmla="*/ 3182684 h 6223656"/>
              <a:gd name="connsiteX2394" fmla="*/ 10115908 w 11658599"/>
              <a:gd name="connsiteY2394" fmla="*/ 3130361 h 6223656"/>
              <a:gd name="connsiteX2395" fmla="*/ 10132507 w 11658599"/>
              <a:gd name="connsiteY2395" fmla="*/ 3138464 h 6223656"/>
              <a:gd name="connsiteX2396" fmla="*/ 10157091 w 11658599"/>
              <a:gd name="connsiteY2396" fmla="*/ 3139890 h 6223656"/>
              <a:gd name="connsiteX2397" fmla="*/ 10168024 w 11658599"/>
              <a:gd name="connsiteY2397" fmla="*/ 3121956 h 6223656"/>
              <a:gd name="connsiteX2398" fmla="*/ 10186675 w 11658599"/>
              <a:gd name="connsiteY2398" fmla="*/ 3116255 h 6223656"/>
              <a:gd name="connsiteX2399" fmla="*/ 10198006 w 11658599"/>
              <a:gd name="connsiteY2399" fmla="*/ 3102748 h 6223656"/>
              <a:gd name="connsiteX2400" fmla="*/ 10188249 w 11658599"/>
              <a:gd name="connsiteY2400" fmla="*/ 3092342 h 6223656"/>
              <a:gd name="connsiteX2401" fmla="*/ 10165526 w 11658599"/>
              <a:gd name="connsiteY2401" fmla="*/ 3036110 h 6223656"/>
              <a:gd name="connsiteX2402" fmla="*/ 10189681 w 11658599"/>
              <a:gd name="connsiteY2402" fmla="*/ 2991490 h 6223656"/>
              <a:gd name="connsiteX2403" fmla="*/ 10213837 w 11658599"/>
              <a:gd name="connsiteY2403" fmla="*/ 2946868 h 6223656"/>
              <a:gd name="connsiteX2404" fmla="*/ 10246735 w 11658599"/>
              <a:gd name="connsiteY2404" fmla="*/ 2940367 h 6223656"/>
              <a:gd name="connsiteX2405" fmla="*/ 10257800 w 11658599"/>
              <a:gd name="connsiteY2405" fmla="*/ 2945769 h 6223656"/>
              <a:gd name="connsiteX2406" fmla="*/ 10267260 w 11658599"/>
              <a:gd name="connsiteY2406" fmla="*/ 2933461 h 6223656"/>
              <a:gd name="connsiteX2407" fmla="*/ 10261727 w 11658599"/>
              <a:gd name="connsiteY2407" fmla="*/ 2930762 h 6223656"/>
              <a:gd name="connsiteX2408" fmla="*/ 10281657 w 11658599"/>
              <a:gd name="connsiteY2408" fmla="*/ 2878435 h 6223656"/>
              <a:gd name="connsiteX2409" fmla="*/ 10323049 w 11658599"/>
              <a:gd name="connsiteY2409" fmla="*/ 2851398 h 6223656"/>
              <a:gd name="connsiteX2410" fmla="*/ 10367388 w 11658599"/>
              <a:gd name="connsiteY2410" fmla="*/ 2813106 h 6223656"/>
              <a:gd name="connsiteX2411" fmla="*/ 10411740 w 11658599"/>
              <a:gd name="connsiteY2411" fmla="*/ 2762830 h 6223656"/>
              <a:gd name="connsiteX2412" fmla="*/ 10454129 w 11658599"/>
              <a:gd name="connsiteY2412" fmla="*/ 2720062 h 6223656"/>
              <a:gd name="connsiteX2413" fmla="*/ 10500416 w 11658599"/>
              <a:gd name="connsiteY2413" fmla="*/ 2686244 h 6223656"/>
              <a:gd name="connsiteX2414" fmla="*/ 10504343 w 11658599"/>
              <a:gd name="connsiteY2414" fmla="*/ 2671237 h 6223656"/>
              <a:gd name="connsiteX2415" fmla="*/ 10515408 w 11658599"/>
              <a:gd name="connsiteY2415" fmla="*/ 2676639 h 6223656"/>
              <a:gd name="connsiteX2416" fmla="*/ 10576922 w 11658599"/>
              <a:gd name="connsiteY2416" fmla="*/ 2638273 h 6223656"/>
              <a:gd name="connsiteX2417" fmla="*/ 10647718 w 11658599"/>
              <a:gd name="connsiteY2417" fmla="*/ 2600206 h 6223656"/>
              <a:gd name="connsiteX2418" fmla="*/ 10695018 w 11658599"/>
              <a:gd name="connsiteY2418" fmla="*/ 2538676 h 6223656"/>
              <a:gd name="connsiteX2419" fmla="*/ 10675207 w 11658599"/>
              <a:gd name="connsiteY2419" fmla="*/ 2495152 h 6223656"/>
              <a:gd name="connsiteX2420" fmla="*/ 10646234 w 11658599"/>
              <a:gd name="connsiteY2420" fmla="*/ 2486648 h 6223656"/>
              <a:gd name="connsiteX2421" fmla="*/ 10671700 w 11658599"/>
              <a:gd name="connsiteY2421" fmla="*/ 2437023 h 6223656"/>
              <a:gd name="connsiteX2422" fmla="*/ 10631364 w 11658599"/>
              <a:gd name="connsiteY2422" fmla="*/ 2400402 h 6223656"/>
              <a:gd name="connsiteX2423" fmla="*/ 10602004 w 11658599"/>
              <a:gd name="connsiteY2423" fmla="*/ 2441073 h 6223656"/>
              <a:gd name="connsiteX2424" fmla="*/ 10558010 w 11658599"/>
              <a:gd name="connsiteY2424" fmla="*/ 2466134 h 6223656"/>
              <a:gd name="connsiteX2425" fmla="*/ 10579545 w 11658599"/>
              <a:gd name="connsiteY2425" fmla="*/ 2431517 h 6223656"/>
              <a:gd name="connsiteX2426" fmla="*/ 10610840 w 11658599"/>
              <a:gd name="connsiteY2426" fmla="*/ 2407304 h 6223656"/>
              <a:gd name="connsiteX2427" fmla="*/ 10646059 w 11658599"/>
              <a:gd name="connsiteY2427" fmla="*/ 2368086 h 6223656"/>
              <a:gd name="connsiteX2428" fmla="*/ 10681279 w 11658599"/>
              <a:gd name="connsiteY2428" fmla="*/ 2328868 h 6223656"/>
              <a:gd name="connsiteX2429" fmla="*/ 10691229 w 11658599"/>
              <a:gd name="connsiteY2429" fmla="*/ 2314684 h 6223656"/>
              <a:gd name="connsiteX2430" fmla="*/ 10700198 w 11658599"/>
              <a:gd name="connsiteY2430" fmla="*/ 2304255 h 6223656"/>
              <a:gd name="connsiteX2431" fmla="*/ 10688150 w 11658599"/>
              <a:gd name="connsiteY2431" fmla="*/ 2302604 h 6223656"/>
              <a:gd name="connsiteX2432" fmla="*/ 10674141 w 11658599"/>
              <a:gd name="connsiteY2432" fmla="*/ 2308458 h 6223656"/>
              <a:gd name="connsiteX2433" fmla="*/ 10641539 w 11658599"/>
              <a:gd name="connsiteY2433" fmla="*/ 2337670 h 6223656"/>
              <a:gd name="connsiteX2434" fmla="*/ 10621013 w 11658599"/>
              <a:gd name="connsiteY2434" fmla="*/ 2344574 h 6223656"/>
              <a:gd name="connsiteX2435" fmla="*/ 10632794 w 11658599"/>
              <a:gd name="connsiteY2435" fmla="*/ 2299549 h 6223656"/>
              <a:gd name="connsiteX2436" fmla="*/ 10669619 w 11658599"/>
              <a:gd name="connsiteY2436" fmla="*/ 2278040 h 6223656"/>
              <a:gd name="connsiteX2437" fmla="*/ 10688107 w 11658599"/>
              <a:gd name="connsiteY2437" fmla="*/ 2272962 h 6223656"/>
              <a:gd name="connsiteX2438" fmla="*/ 10702222 w 11658599"/>
              <a:gd name="connsiteY2438" fmla="*/ 2248827 h 6223656"/>
              <a:gd name="connsiteX2439" fmla="*/ 10743236 w 11658599"/>
              <a:gd name="connsiteY2439" fmla="*/ 2232184 h 6223656"/>
              <a:gd name="connsiteX2440" fmla="*/ 10763501 w 11658599"/>
              <a:gd name="connsiteY2440" fmla="*/ 2205408 h 6223656"/>
              <a:gd name="connsiteX2441" fmla="*/ 10741333 w 11658599"/>
              <a:gd name="connsiteY2441" fmla="*/ 2191763 h 6223656"/>
              <a:gd name="connsiteX2442" fmla="*/ 10715015 w 11658599"/>
              <a:gd name="connsiteY2442" fmla="*/ 2176089 h 6223656"/>
              <a:gd name="connsiteX2443" fmla="*/ 10739704 w 11658599"/>
              <a:gd name="connsiteY2443" fmla="*/ 2159231 h 6223656"/>
              <a:gd name="connsiteX2444" fmla="*/ 10757076 w 11658599"/>
              <a:gd name="connsiteY2444" fmla="*/ 2134569 h 6223656"/>
              <a:gd name="connsiteX2445" fmla="*/ 10744405 w 11658599"/>
              <a:gd name="connsiteY2445" fmla="*/ 2111457 h 6223656"/>
              <a:gd name="connsiteX2446" fmla="*/ 10726201 w 11658599"/>
              <a:gd name="connsiteY2446" fmla="*/ 2085641 h 6223656"/>
              <a:gd name="connsiteX2447" fmla="*/ 10743848 w 11658599"/>
              <a:gd name="connsiteY2447" fmla="*/ 2068873 h 6223656"/>
              <a:gd name="connsiteX2448" fmla="*/ 10765647 w 11658599"/>
              <a:gd name="connsiteY2448" fmla="*/ 2054129 h 6223656"/>
              <a:gd name="connsiteX2449" fmla="*/ 10712936 w 11658599"/>
              <a:gd name="connsiteY2449" fmla="*/ 2017108 h 6223656"/>
              <a:gd name="connsiteX2450" fmla="*/ 10673493 w 11658599"/>
              <a:gd name="connsiteY2450" fmla="*/ 2048622 h 6223656"/>
              <a:gd name="connsiteX2451" fmla="*/ 10711209 w 11658599"/>
              <a:gd name="connsiteY2451" fmla="*/ 2095247 h 6223656"/>
              <a:gd name="connsiteX2452" fmla="*/ 10696804 w 11658599"/>
              <a:gd name="connsiteY2452" fmla="*/ 2123475 h 6223656"/>
              <a:gd name="connsiteX2453" fmla="*/ 10680212 w 11658599"/>
              <a:gd name="connsiteY2453" fmla="*/ 2142170 h 6223656"/>
              <a:gd name="connsiteX2454" fmla="*/ 10668062 w 11658599"/>
              <a:gd name="connsiteY2454" fmla="*/ 2158804 h 6223656"/>
              <a:gd name="connsiteX2455" fmla="*/ 10647609 w 11658599"/>
              <a:gd name="connsiteY2455" fmla="*/ 2171384 h 6223656"/>
              <a:gd name="connsiteX2456" fmla="*/ 10633593 w 11658599"/>
              <a:gd name="connsiteY2456" fmla="*/ 2150434 h 6223656"/>
              <a:gd name="connsiteX2457" fmla="*/ 10611500 w 11658599"/>
              <a:gd name="connsiteY2457" fmla="*/ 2142468 h 6223656"/>
              <a:gd name="connsiteX2458" fmla="*/ 10592284 w 11658599"/>
              <a:gd name="connsiteY2458" fmla="*/ 2144369 h 6223656"/>
              <a:gd name="connsiteX2459" fmla="*/ 10627085 w 11658599"/>
              <a:gd name="connsiteY2459" fmla="*/ 2178286 h 6223656"/>
              <a:gd name="connsiteX2460" fmla="*/ 10585738 w 11658599"/>
              <a:gd name="connsiteY2460" fmla="*/ 2169379 h 6223656"/>
              <a:gd name="connsiteX2461" fmla="*/ 10531042 w 11658599"/>
              <a:gd name="connsiteY2461" fmla="*/ 2190626 h 6223656"/>
              <a:gd name="connsiteX2462" fmla="*/ 10480496 w 11658599"/>
              <a:gd name="connsiteY2462" fmla="*/ 2213901 h 6223656"/>
              <a:gd name="connsiteX2463" fmla="*/ 10478890 w 11658599"/>
              <a:gd name="connsiteY2463" fmla="*/ 2196191 h 6223656"/>
              <a:gd name="connsiteX2464" fmla="*/ 10510073 w 11658599"/>
              <a:gd name="connsiteY2464" fmla="*/ 2163462 h 6223656"/>
              <a:gd name="connsiteX2465" fmla="*/ 10545404 w 11658599"/>
              <a:gd name="connsiteY2465" fmla="*/ 2132760 h 6223656"/>
              <a:gd name="connsiteX2466" fmla="*/ 10598829 w 11658599"/>
              <a:gd name="connsiteY2466" fmla="*/ 2119355 h 6223656"/>
              <a:gd name="connsiteX2467" fmla="*/ 10655399 w 11658599"/>
              <a:gd name="connsiteY2467" fmla="*/ 2031325 h 6223656"/>
              <a:gd name="connsiteX2468" fmla="*/ 10741017 w 11658599"/>
              <a:gd name="connsiteY2468" fmla="*/ 1957476 h 6223656"/>
              <a:gd name="connsiteX2469" fmla="*/ 10726138 w 11658599"/>
              <a:gd name="connsiteY2469" fmla="*/ 1910013 h 6223656"/>
              <a:gd name="connsiteX2470" fmla="*/ 10732987 w 11658599"/>
              <a:gd name="connsiteY2470" fmla="*/ 1868931 h 6223656"/>
              <a:gd name="connsiteX2471" fmla="*/ 10749073 w 11658599"/>
              <a:gd name="connsiteY2471" fmla="*/ 1864092 h 6223656"/>
              <a:gd name="connsiteX2472" fmla="*/ 10746376 w 11658599"/>
              <a:gd name="connsiteY2472" fmla="*/ 1841618 h 6223656"/>
              <a:gd name="connsiteX2473" fmla="*/ 10809415 w 11658599"/>
              <a:gd name="connsiteY2473" fmla="*/ 1788480 h 6223656"/>
              <a:gd name="connsiteX2474" fmla="*/ 10850726 w 11658599"/>
              <a:gd name="connsiteY2474" fmla="*/ 1728964 h 6223656"/>
              <a:gd name="connsiteX2475" fmla="*/ 10876316 w 11658599"/>
              <a:gd name="connsiteY2475" fmla="*/ 1675873 h 6223656"/>
              <a:gd name="connsiteX2476" fmla="*/ 10928008 w 11658599"/>
              <a:gd name="connsiteY2476" fmla="*/ 1648224 h 6223656"/>
              <a:gd name="connsiteX2477" fmla="*/ 10952259 w 11658599"/>
              <a:gd name="connsiteY2477" fmla="*/ 1624101 h 6223656"/>
              <a:gd name="connsiteX2478" fmla="*/ 10938183 w 11658599"/>
              <a:gd name="connsiteY2478" fmla="*/ 1585493 h 6223656"/>
              <a:gd name="connsiteX2479" fmla="*/ 10902369 w 11658599"/>
              <a:gd name="connsiteY2479" fmla="*/ 1579289 h 6223656"/>
              <a:gd name="connsiteX2480" fmla="*/ 10878260 w 11658599"/>
              <a:gd name="connsiteY2480" fmla="*/ 1587966 h 6223656"/>
              <a:gd name="connsiteX2481" fmla="*/ 10869766 w 11658599"/>
              <a:gd name="connsiteY2481" fmla="*/ 1608503 h 6223656"/>
              <a:gd name="connsiteX2482" fmla="*/ 10868755 w 11658599"/>
              <a:gd name="connsiteY2482" fmla="*/ 1636218 h 6223656"/>
              <a:gd name="connsiteX2483" fmla="*/ 10800100 w 11658599"/>
              <a:gd name="connsiteY2483" fmla="*/ 1654172 h 6223656"/>
              <a:gd name="connsiteX2484" fmla="*/ 10751435 w 11658599"/>
              <a:gd name="connsiteY2484" fmla="*/ 1703047 h 6223656"/>
              <a:gd name="connsiteX2485" fmla="*/ 10694083 w 11658599"/>
              <a:gd name="connsiteY2485" fmla="*/ 1731459 h 6223656"/>
              <a:gd name="connsiteX2486" fmla="*/ 10636731 w 11658599"/>
              <a:gd name="connsiteY2486" fmla="*/ 1759870 h 6223656"/>
              <a:gd name="connsiteX2487" fmla="*/ 10641521 w 11658599"/>
              <a:gd name="connsiteY2487" fmla="*/ 1771377 h 6223656"/>
              <a:gd name="connsiteX2488" fmla="*/ 10637030 w 11658599"/>
              <a:gd name="connsiteY2488" fmla="*/ 1782583 h 6223656"/>
              <a:gd name="connsiteX2489" fmla="*/ 10620416 w 11658599"/>
              <a:gd name="connsiteY2489" fmla="*/ 1786460 h 6223656"/>
              <a:gd name="connsiteX2490" fmla="*/ 10619420 w 11658599"/>
              <a:gd name="connsiteY2490" fmla="*/ 1802192 h 6223656"/>
              <a:gd name="connsiteX2491" fmla="*/ 10599190 w 11658599"/>
              <a:gd name="connsiteY2491" fmla="*/ 1831806 h 6223656"/>
              <a:gd name="connsiteX2492" fmla="*/ 10514176 w 11658599"/>
              <a:gd name="connsiteY2492" fmla="*/ 1846711 h 6223656"/>
              <a:gd name="connsiteX2493" fmla="*/ 10494961 w 11658599"/>
              <a:gd name="connsiteY2493" fmla="*/ 1848611 h 6223656"/>
              <a:gd name="connsiteX2494" fmla="*/ 10498925 w 11658599"/>
              <a:gd name="connsiteY2494" fmla="*/ 1836441 h 6223656"/>
              <a:gd name="connsiteX2495" fmla="*/ 10507039 w 11658599"/>
              <a:gd name="connsiteY2495" fmla="*/ 1826300 h 6223656"/>
              <a:gd name="connsiteX2496" fmla="*/ 10524557 w 11658599"/>
              <a:gd name="connsiteY2496" fmla="*/ 1812993 h 6223656"/>
              <a:gd name="connsiteX2497" fmla="*/ 10520128 w 11658599"/>
              <a:gd name="connsiteY2497" fmla="*/ 1776274 h 6223656"/>
              <a:gd name="connsiteX2498" fmla="*/ 10455184 w 11658599"/>
              <a:gd name="connsiteY2498" fmla="*/ 1723406 h 6223656"/>
              <a:gd name="connsiteX2499" fmla="*/ 10380204 w 11658599"/>
              <a:gd name="connsiteY2499" fmla="*/ 1691024 h 6223656"/>
              <a:gd name="connsiteX2500" fmla="*/ 10400981 w 11658599"/>
              <a:gd name="connsiteY2500" fmla="*/ 1677193 h 6223656"/>
              <a:gd name="connsiteX2501" fmla="*/ 10398826 w 11658599"/>
              <a:gd name="connsiteY2501" fmla="*/ 1643701 h 6223656"/>
              <a:gd name="connsiteX2502" fmla="*/ 10430120 w 11658599"/>
              <a:gd name="connsiteY2502" fmla="*/ 1619489 h 6223656"/>
              <a:gd name="connsiteX2503" fmla="*/ 10447038 w 11658599"/>
              <a:gd name="connsiteY2503" fmla="*/ 1599543 h 6223656"/>
              <a:gd name="connsiteX2504" fmla="*/ 10476405 w 11658599"/>
              <a:gd name="connsiteY2504" fmla="*/ 1585672 h 6223656"/>
              <a:gd name="connsiteX2505" fmla="*/ 10468122 w 11658599"/>
              <a:gd name="connsiteY2505" fmla="*/ 1569641 h 6223656"/>
              <a:gd name="connsiteX2506" fmla="*/ 10477418 w 11658599"/>
              <a:gd name="connsiteY2506" fmla="*/ 1557959 h 6223656"/>
              <a:gd name="connsiteX2507" fmla="*/ 10494522 w 11658599"/>
              <a:gd name="connsiteY2507" fmla="*/ 1552209 h 6223656"/>
              <a:gd name="connsiteX2508" fmla="*/ 10495027 w 11658599"/>
              <a:gd name="connsiteY2508" fmla="*/ 1538349 h 6223656"/>
              <a:gd name="connsiteX2509" fmla="*/ 10551293 w 11658599"/>
              <a:gd name="connsiteY2509" fmla="*/ 1466391 h 6223656"/>
              <a:gd name="connsiteX2510" fmla="*/ 10608541 w 11658599"/>
              <a:gd name="connsiteY2510" fmla="*/ 1390678 h 6223656"/>
              <a:gd name="connsiteX2511" fmla="*/ 10649079 w 11658599"/>
              <a:gd name="connsiteY2511" fmla="*/ 1363929 h 6223656"/>
              <a:gd name="connsiteX2512" fmla="*/ 10654233 w 11658599"/>
              <a:gd name="connsiteY2512" fmla="*/ 1311439 h 6223656"/>
              <a:gd name="connsiteX2513" fmla="*/ 10644113 w 11658599"/>
              <a:gd name="connsiteY2513" fmla="*/ 1299446 h 6223656"/>
              <a:gd name="connsiteX2514" fmla="*/ 10627878 w 11658599"/>
              <a:gd name="connsiteY2514" fmla="*/ 1292928 h 6223656"/>
              <a:gd name="connsiteX2515" fmla="*/ 10575250 w 11658599"/>
              <a:gd name="connsiteY2515" fmla="*/ 1353970 h 6223656"/>
              <a:gd name="connsiteX2516" fmla="*/ 10527751 w 11658599"/>
              <a:gd name="connsiteY2516" fmla="*/ 1413287 h 6223656"/>
              <a:gd name="connsiteX2517" fmla="*/ 10476856 w 11658599"/>
              <a:gd name="connsiteY2517" fmla="*/ 1422991 h 6223656"/>
              <a:gd name="connsiteX2518" fmla="*/ 10483070 w 11658599"/>
              <a:gd name="connsiteY2518" fmla="*/ 1464811 h 6223656"/>
              <a:gd name="connsiteX2519" fmla="*/ 10437127 w 11658599"/>
              <a:gd name="connsiteY2519" fmla="*/ 1485395 h 6223656"/>
              <a:gd name="connsiteX2520" fmla="*/ 10390201 w 11658599"/>
              <a:gd name="connsiteY2520" fmla="*/ 1509731 h 6223656"/>
              <a:gd name="connsiteX2521" fmla="*/ 10384076 w 11658599"/>
              <a:gd name="connsiteY2521" fmla="*/ 1461605 h 6223656"/>
              <a:gd name="connsiteX2522" fmla="*/ 10440297 w 11658599"/>
              <a:gd name="connsiteY2522" fmla="*/ 1425589 h 6223656"/>
              <a:gd name="connsiteX2523" fmla="*/ 10481884 w 11658599"/>
              <a:gd name="connsiteY2523" fmla="*/ 1373965 h 6223656"/>
              <a:gd name="connsiteX2524" fmla="*/ 10515870 w 11658599"/>
              <a:gd name="connsiteY2524" fmla="*/ 1345426 h 6223656"/>
              <a:gd name="connsiteX2525" fmla="*/ 10508358 w 11658599"/>
              <a:gd name="connsiteY2525" fmla="*/ 1296625 h 6223656"/>
              <a:gd name="connsiteX2526" fmla="*/ 10577491 w 11658599"/>
              <a:gd name="connsiteY2526" fmla="*/ 1223191 h 6223656"/>
              <a:gd name="connsiteX2527" fmla="*/ 10605118 w 11658599"/>
              <a:gd name="connsiteY2527" fmla="*/ 1168276 h 6223656"/>
              <a:gd name="connsiteX2528" fmla="*/ 10654475 w 11658599"/>
              <a:gd name="connsiteY2528" fmla="*/ 1119741 h 6223656"/>
              <a:gd name="connsiteX2529" fmla="*/ 10666679 w 11658599"/>
              <a:gd name="connsiteY2529" fmla="*/ 1093966 h 6223656"/>
              <a:gd name="connsiteX2530" fmla="*/ 10675715 w 11658599"/>
              <a:gd name="connsiteY2530" fmla="*/ 1062411 h 6223656"/>
              <a:gd name="connsiteX2531" fmla="*/ 10702026 w 11658599"/>
              <a:gd name="connsiteY2531" fmla="*/ 1051281 h 6223656"/>
              <a:gd name="connsiteX2532" fmla="*/ 10688805 w 11658599"/>
              <a:gd name="connsiteY2532" fmla="*/ 1012385 h 6223656"/>
              <a:gd name="connsiteX2533" fmla="*/ 10602480 w 11658599"/>
              <a:gd name="connsiteY2533" fmla="*/ 1032292 h 6223656"/>
              <a:gd name="connsiteX2534" fmla="*/ 10574757 w 11658599"/>
              <a:gd name="connsiteY2534" fmla="*/ 1066709 h 6223656"/>
              <a:gd name="connsiteX2535" fmla="*/ 10547033 w 11658599"/>
              <a:gd name="connsiteY2535" fmla="*/ 1101127 h 6223656"/>
              <a:gd name="connsiteX2536" fmla="*/ 10514430 w 11658599"/>
              <a:gd name="connsiteY2536" fmla="*/ 1130340 h 6223656"/>
              <a:gd name="connsiteX2537" fmla="*/ 10512616 w 11658599"/>
              <a:gd name="connsiteY2537" fmla="*/ 1149201 h 6223656"/>
              <a:gd name="connsiteX2538" fmla="*/ 10494202 w 11658599"/>
              <a:gd name="connsiteY2538" fmla="*/ 1159954 h 6223656"/>
              <a:gd name="connsiteX2539" fmla="*/ 10454462 w 11658599"/>
              <a:gd name="connsiteY2539" fmla="*/ 1168757 h 6223656"/>
              <a:gd name="connsiteX2540" fmla="*/ 10386639 w 11658599"/>
              <a:gd name="connsiteY2540" fmla="*/ 1237189 h 6223656"/>
              <a:gd name="connsiteX2541" fmla="*/ 10365735 w 11658599"/>
              <a:gd name="connsiteY2541" fmla="*/ 1254486 h 6223656"/>
              <a:gd name="connsiteX2542" fmla="*/ 10341663 w 11658599"/>
              <a:gd name="connsiteY2542" fmla="*/ 1266001 h 6223656"/>
              <a:gd name="connsiteX2543" fmla="*/ 10343268 w 11658599"/>
              <a:gd name="connsiteY2543" fmla="*/ 1283711 h 6223656"/>
              <a:gd name="connsiteX2544" fmla="*/ 10328276 w 11658599"/>
              <a:gd name="connsiteY2544" fmla="*/ 1293316 h 6223656"/>
              <a:gd name="connsiteX2545" fmla="*/ 10287227 w 11658599"/>
              <a:gd name="connsiteY2545" fmla="*/ 1307121 h 6223656"/>
              <a:gd name="connsiteX2546" fmla="*/ 10298777 w 11658599"/>
              <a:gd name="connsiteY2546" fmla="*/ 1283847 h 6223656"/>
              <a:gd name="connsiteX2547" fmla="*/ 10323757 w 11658599"/>
              <a:gd name="connsiteY2547" fmla="*/ 1262900 h 6223656"/>
              <a:gd name="connsiteX2548" fmla="*/ 10318474 w 11658599"/>
              <a:gd name="connsiteY2548" fmla="*/ 1253270 h 6223656"/>
              <a:gd name="connsiteX2549" fmla="*/ 10323457 w 11658599"/>
              <a:gd name="connsiteY2549" fmla="*/ 1240187 h 6223656"/>
              <a:gd name="connsiteX2550" fmla="*/ 10344913 w 11658599"/>
              <a:gd name="connsiteY2550" fmla="*/ 1238678 h 6223656"/>
              <a:gd name="connsiteX2551" fmla="*/ 10346603 w 11658599"/>
              <a:gd name="connsiteY2551" fmla="*/ 1223280 h 6223656"/>
              <a:gd name="connsiteX2552" fmla="*/ 10423005 w 11658599"/>
              <a:gd name="connsiteY2552" fmla="*/ 1128009 h 6223656"/>
              <a:gd name="connsiteX2553" fmla="*/ 10491110 w 11658599"/>
              <a:gd name="connsiteY2553" fmla="*/ 1028686 h 6223656"/>
              <a:gd name="connsiteX2554" fmla="*/ 10503956 w 11658599"/>
              <a:gd name="connsiteY2554" fmla="*/ 1012391 h 6223656"/>
              <a:gd name="connsiteX2555" fmla="*/ 10496052 w 11658599"/>
              <a:gd name="connsiteY2555" fmla="*/ 985964 h 6223656"/>
              <a:gd name="connsiteX2556" fmla="*/ 10490518 w 11658599"/>
              <a:gd name="connsiteY2556" fmla="*/ 983263 h 6223656"/>
              <a:gd name="connsiteX2557" fmla="*/ 10566551 w 11658599"/>
              <a:gd name="connsiteY2557" fmla="*/ 925187 h 6223656"/>
              <a:gd name="connsiteX2558" fmla="*/ 10616705 w 11658599"/>
              <a:gd name="connsiteY2558" fmla="*/ 858702 h 6223656"/>
              <a:gd name="connsiteX2559" fmla="*/ 10594737 w 11658599"/>
              <a:gd name="connsiteY2559" fmla="*/ 847271 h 6223656"/>
              <a:gd name="connsiteX2560" fmla="*/ 10569823 w 11658599"/>
              <a:gd name="connsiteY2560" fmla="*/ 847095 h 6223656"/>
              <a:gd name="connsiteX2561" fmla="*/ 10538531 w 11658599"/>
              <a:gd name="connsiteY2561" fmla="*/ 871306 h 6223656"/>
              <a:gd name="connsiteX2562" fmla="*/ 10517915 w 11658599"/>
              <a:gd name="connsiteY2562" fmla="*/ 884512 h 6223656"/>
              <a:gd name="connsiteX2563" fmla="*/ 10504620 w 11658599"/>
              <a:gd name="connsiteY2563" fmla="*/ 905524 h 6223656"/>
              <a:gd name="connsiteX2564" fmla="*/ 10462788 w 11658599"/>
              <a:gd name="connsiteY2564" fmla="*/ 925293 h 6223656"/>
              <a:gd name="connsiteX2565" fmla="*/ 10424127 w 11658599"/>
              <a:gd name="connsiteY2565" fmla="*/ 950843 h 6223656"/>
              <a:gd name="connsiteX2566" fmla="*/ 10134335 w 11658599"/>
              <a:gd name="connsiteY2566" fmla="*/ 1176048 h 6223656"/>
              <a:gd name="connsiteX2567" fmla="*/ 10105912 w 11658599"/>
              <a:gd name="connsiteY2567" fmla="*/ 1183324 h 6223656"/>
              <a:gd name="connsiteX2568" fmla="*/ 10100423 w 11658599"/>
              <a:gd name="connsiteY2568" fmla="*/ 1210262 h 6223656"/>
              <a:gd name="connsiteX2569" fmla="*/ 10054137 w 11658599"/>
              <a:gd name="connsiteY2569" fmla="*/ 1244080 h 6223656"/>
              <a:gd name="connsiteX2570" fmla="*/ 9991752 w 11658599"/>
              <a:gd name="connsiteY2570" fmla="*/ 1294716 h 6223656"/>
              <a:gd name="connsiteX2571" fmla="*/ 9951095 w 11658599"/>
              <a:gd name="connsiteY2571" fmla="*/ 1351729 h 6223656"/>
              <a:gd name="connsiteX2572" fmla="*/ 9867983 w 11658599"/>
              <a:gd name="connsiteY2572" fmla="*/ 1407055 h 6223656"/>
              <a:gd name="connsiteX2573" fmla="*/ 9864352 w 11658599"/>
              <a:gd name="connsiteY2573" fmla="*/ 1444775 h 6223656"/>
              <a:gd name="connsiteX2574" fmla="*/ 9768777 w 11658599"/>
              <a:gd name="connsiteY2574" fmla="*/ 1506001 h 6223656"/>
              <a:gd name="connsiteX2575" fmla="*/ 9680519 w 11658599"/>
              <a:gd name="connsiteY2575" fmla="*/ 1575033 h 6223656"/>
              <a:gd name="connsiteX2576" fmla="*/ 9664657 w 11658599"/>
              <a:gd name="connsiteY2576" fmla="*/ 1596908 h 6223656"/>
              <a:gd name="connsiteX2577" fmla="*/ 9646608 w 11658599"/>
              <a:gd name="connsiteY2577" fmla="*/ 1609251 h 6223656"/>
              <a:gd name="connsiteX2578" fmla="*/ 9575872 w 11658599"/>
              <a:gd name="connsiteY2578" fmla="*/ 1664976 h 6223656"/>
              <a:gd name="connsiteX2579" fmla="*/ 9577477 w 11658599"/>
              <a:gd name="connsiteY2579" fmla="*/ 1682686 h 6223656"/>
              <a:gd name="connsiteX2580" fmla="*/ 9562483 w 11658599"/>
              <a:gd name="connsiteY2580" fmla="*/ 1692289 h 6223656"/>
              <a:gd name="connsiteX2581" fmla="*/ 9523636 w 11658599"/>
              <a:gd name="connsiteY2581" fmla="*/ 1703645 h 6223656"/>
              <a:gd name="connsiteX2582" fmla="*/ 9490142 w 11658599"/>
              <a:gd name="connsiteY2582" fmla="*/ 1730309 h 6223656"/>
              <a:gd name="connsiteX2583" fmla="*/ 9486489 w 11658599"/>
              <a:gd name="connsiteY2583" fmla="*/ 1753205 h 6223656"/>
              <a:gd name="connsiteX2584" fmla="*/ 9463071 w 11658599"/>
              <a:gd name="connsiteY2584" fmla="*/ 1762221 h 6223656"/>
              <a:gd name="connsiteX2585" fmla="*/ 9453672 w 11658599"/>
              <a:gd name="connsiteY2585" fmla="*/ 1775054 h 6223656"/>
              <a:gd name="connsiteX2586" fmla="*/ 9440826 w 11658599"/>
              <a:gd name="connsiteY2586" fmla="*/ 1757077 h 6223656"/>
              <a:gd name="connsiteX2587" fmla="*/ 9458620 w 11658599"/>
              <a:gd name="connsiteY2587" fmla="*/ 1740201 h 6223656"/>
              <a:gd name="connsiteX2588" fmla="*/ 9480717 w 11658599"/>
              <a:gd name="connsiteY2588" fmla="*/ 1725486 h 6223656"/>
              <a:gd name="connsiteX2589" fmla="*/ 9425875 w 11658599"/>
              <a:gd name="connsiteY2589" fmla="*/ 1686449 h 6223656"/>
              <a:gd name="connsiteX2590" fmla="*/ 9385986 w 11658599"/>
              <a:gd name="connsiteY2590" fmla="*/ 1718042 h 6223656"/>
              <a:gd name="connsiteX2591" fmla="*/ 9425619 w 11658599"/>
              <a:gd name="connsiteY2591" fmla="*/ 1766648 h 6223656"/>
              <a:gd name="connsiteX2592" fmla="*/ 9411376 w 11658599"/>
              <a:gd name="connsiteY2592" fmla="*/ 1795353 h 6223656"/>
              <a:gd name="connsiteX2593" fmla="*/ 9394703 w 11658599"/>
              <a:gd name="connsiteY2593" fmla="*/ 1814227 h 6223656"/>
              <a:gd name="connsiteX2594" fmla="*/ 9382550 w 11658599"/>
              <a:gd name="connsiteY2594" fmla="*/ 1831071 h 6223656"/>
              <a:gd name="connsiteX2595" fmla="*/ 9361793 w 11658599"/>
              <a:gd name="connsiteY2595" fmla="*/ 1843590 h 6223656"/>
              <a:gd name="connsiteX2596" fmla="*/ 9346994 w 11658599"/>
              <a:gd name="connsiteY2596" fmla="*/ 1821808 h 6223656"/>
              <a:gd name="connsiteX2597" fmla="*/ 9324155 w 11658599"/>
              <a:gd name="connsiteY2597" fmla="*/ 1813199 h 6223656"/>
              <a:gd name="connsiteX2598" fmla="*/ 9304461 w 11658599"/>
              <a:gd name="connsiteY2598" fmla="*/ 1814778 h 6223656"/>
              <a:gd name="connsiteX2599" fmla="*/ 9340853 w 11658599"/>
              <a:gd name="connsiteY2599" fmla="*/ 1850279 h 6223656"/>
              <a:gd name="connsiteX2600" fmla="*/ 9298225 w 11658599"/>
              <a:gd name="connsiteY2600" fmla="*/ 1840331 h 6223656"/>
              <a:gd name="connsiteX2601" fmla="*/ 9242476 w 11658599"/>
              <a:gd name="connsiteY2601" fmla="*/ 1861085 h 6223656"/>
              <a:gd name="connsiteX2602" fmla="*/ 9191028 w 11658599"/>
              <a:gd name="connsiteY2602" fmla="*/ 1884002 h 6223656"/>
              <a:gd name="connsiteX2603" fmla="*/ 9189035 w 11658599"/>
              <a:gd name="connsiteY2603" fmla="*/ 1865786 h 6223656"/>
              <a:gd name="connsiteX2604" fmla="*/ 9220418 w 11658599"/>
              <a:gd name="connsiteY2604" fmla="*/ 1832786 h 6223656"/>
              <a:gd name="connsiteX2605" fmla="*/ 9256100 w 11658599"/>
              <a:gd name="connsiteY2605" fmla="*/ 1801947 h 6223656"/>
              <a:gd name="connsiteX2606" fmla="*/ 9310696 w 11658599"/>
              <a:gd name="connsiteY2606" fmla="*/ 1789221 h 6223656"/>
              <a:gd name="connsiteX2607" fmla="*/ 9367072 w 11658599"/>
              <a:gd name="connsiteY2607" fmla="*/ 1699930 h 6223656"/>
              <a:gd name="connsiteX2608" fmla="*/ 9453551 w 11658599"/>
              <a:gd name="connsiteY2608" fmla="*/ 1625765 h 6223656"/>
              <a:gd name="connsiteX2609" fmla="*/ 9437351 w 11658599"/>
              <a:gd name="connsiteY2609" fmla="*/ 1576741 h 6223656"/>
              <a:gd name="connsiteX2610" fmla="*/ 9443586 w 11658599"/>
              <a:gd name="connsiteY2610" fmla="*/ 1534691 h 6223656"/>
              <a:gd name="connsiteX2611" fmla="*/ 9460009 w 11658599"/>
              <a:gd name="connsiteY2611" fmla="*/ 1530035 h 6223656"/>
              <a:gd name="connsiteX2612" fmla="*/ 9456803 w 11658599"/>
              <a:gd name="connsiteY2612" fmla="*/ 1506906 h 6223656"/>
              <a:gd name="connsiteX2613" fmla="*/ 9520499 w 11658599"/>
              <a:gd name="connsiteY2613" fmla="*/ 1453568 h 6223656"/>
              <a:gd name="connsiteX2614" fmla="*/ 9561762 w 11658599"/>
              <a:gd name="connsiteY2614" fmla="*/ 1393260 h 6223656"/>
              <a:gd name="connsiteX2615" fmla="*/ 9587007 w 11658599"/>
              <a:gd name="connsiteY2615" fmla="*/ 1339243 h 6223656"/>
              <a:gd name="connsiteX2616" fmla="*/ 9639547 w 11658599"/>
              <a:gd name="connsiteY2616" fmla="*/ 1311857 h 6223656"/>
              <a:gd name="connsiteX2617" fmla="*/ 9663980 w 11658599"/>
              <a:gd name="connsiteY2617" fmla="*/ 1287558 h 6223656"/>
              <a:gd name="connsiteX2618" fmla="*/ 9648776 w 11658599"/>
              <a:gd name="connsiteY2618" fmla="*/ 1247642 h 6223656"/>
              <a:gd name="connsiteX2619" fmla="*/ 9611882 w 11658599"/>
              <a:gd name="connsiteY2619" fmla="*/ 1240577 h 6223656"/>
              <a:gd name="connsiteX2620" fmla="*/ 9587295 w 11658599"/>
              <a:gd name="connsiteY2620" fmla="*/ 1249018 h 6223656"/>
              <a:gd name="connsiteX2621" fmla="*/ 9578973 w 11658599"/>
              <a:gd name="connsiteY2621" fmla="*/ 1269940 h 6223656"/>
              <a:gd name="connsiteX2622" fmla="*/ 9578473 w 11658599"/>
              <a:gd name="connsiteY2622" fmla="*/ 1298378 h 6223656"/>
              <a:gd name="connsiteX2623" fmla="*/ 9508328 w 11658599"/>
              <a:gd name="connsiteY2623" fmla="*/ 1315481 h 6223656"/>
              <a:gd name="connsiteX2624" fmla="*/ 9459307 w 11658599"/>
              <a:gd name="connsiteY2624" fmla="*/ 1364720 h 6223656"/>
              <a:gd name="connsiteX2625" fmla="*/ 9400970 w 11658599"/>
              <a:gd name="connsiteY2625" fmla="*/ 1392779 h 6223656"/>
              <a:gd name="connsiteX2626" fmla="*/ 9342633 w 11658599"/>
              <a:gd name="connsiteY2626" fmla="*/ 1420839 h 6223656"/>
              <a:gd name="connsiteX2627" fmla="*/ 9347775 w 11658599"/>
              <a:gd name="connsiteY2627" fmla="*/ 1432747 h 6223656"/>
              <a:gd name="connsiteX2628" fmla="*/ 9343381 w 11658599"/>
              <a:gd name="connsiteY2628" fmla="*/ 1444166 h 6223656"/>
              <a:gd name="connsiteX2629" fmla="*/ 9326397 w 11658599"/>
              <a:gd name="connsiteY2629" fmla="*/ 1447825 h 6223656"/>
              <a:gd name="connsiteX2630" fmla="*/ 9325679 w 11658599"/>
              <a:gd name="connsiteY2630" fmla="*/ 1463958 h 6223656"/>
              <a:gd name="connsiteX2631" fmla="*/ 9305483 w 11658599"/>
              <a:gd name="connsiteY2631" fmla="*/ 1493973 h 6223656"/>
              <a:gd name="connsiteX2632" fmla="*/ 9218480 w 11658599"/>
              <a:gd name="connsiteY2632" fmla="*/ 1507627 h 6223656"/>
              <a:gd name="connsiteX2633" fmla="*/ 9198787 w 11658599"/>
              <a:gd name="connsiteY2633" fmla="*/ 1509205 h 6223656"/>
              <a:gd name="connsiteX2634" fmla="*/ 9202621 w 11658599"/>
              <a:gd name="connsiteY2634" fmla="*/ 1496786 h 6223656"/>
              <a:gd name="connsiteX2635" fmla="*/ 9210756 w 11658599"/>
              <a:gd name="connsiteY2635" fmla="*/ 1486530 h 6223656"/>
              <a:gd name="connsiteX2636" fmla="*/ 9228485 w 11658599"/>
              <a:gd name="connsiteY2636" fmla="*/ 1473207 h 6223656"/>
              <a:gd name="connsiteX2637" fmla="*/ 9223224 w 11658599"/>
              <a:gd name="connsiteY2637" fmla="*/ 1435418 h 6223656"/>
              <a:gd name="connsiteX2638" fmla="*/ 9155513 w 11658599"/>
              <a:gd name="connsiteY2638" fmla="*/ 1379873 h 6223656"/>
              <a:gd name="connsiteX2639" fmla="*/ 9077895 w 11658599"/>
              <a:gd name="connsiteY2639" fmla="*/ 1345167 h 6223656"/>
              <a:gd name="connsiteX2640" fmla="*/ 9098960 w 11658599"/>
              <a:gd name="connsiteY2640" fmla="*/ 1331369 h 6223656"/>
              <a:gd name="connsiteX2641" fmla="*/ 9096097 w 11658599"/>
              <a:gd name="connsiteY2641" fmla="*/ 1296938 h 6223656"/>
              <a:gd name="connsiteX2642" fmla="*/ 9127760 w 11658599"/>
              <a:gd name="connsiteY2642" fmla="*/ 1272684 h 6223656"/>
              <a:gd name="connsiteX2643" fmla="*/ 9144744 w 11658599"/>
              <a:gd name="connsiteY2643" fmla="*/ 1252532 h 6223656"/>
              <a:gd name="connsiteX2644" fmla="*/ 9174628 w 11658599"/>
              <a:gd name="connsiteY2644" fmla="*/ 1238860 h 6223656"/>
              <a:gd name="connsiteX2645" fmla="*/ 9165812 w 11658599"/>
              <a:gd name="connsiteY2645" fmla="*/ 1222238 h 6223656"/>
              <a:gd name="connsiteX2646" fmla="*/ 9175130 w 11658599"/>
              <a:gd name="connsiteY2646" fmla="*/ 1210424 h 6223656"/>
              <a:gd name="connsiteX2647" fmla="*/ 9192580 w 11658599"/>
              <a:gd name="connsiteY2647" fmla="*/ 1204852 h 6223656"/>
              <a:gd name="connsiteX2648" fmla="*/ 9192830 w 11658599"/>
              <a:gd name="connsiteY2648" fmla="*/ 1190630 h 6223656"/>
              <a:gd name="connsiteX2649" fmla="*/ 9249207 w 11658599"/>
              <a:gd name="connsiteY2649" fmla="*/ 1117836 h 6223656"/>
              <a:gd name="connsiteX2650" fmla="*/ 9306519 w 11658599"/>
              <a:gd name="connsiteY2650" fmla="*/ 1041207 h 6223656"/>
              <a:gd name="connsiteX2651" fmla="*/ 9347623 w 11658599"/>
              <a:gd name="connsiteY2651" fmla="*/ 1014528 h 6223656"/>
              <a:gd name="connsiteX2652" fmla="*/ 9351897 w 11658599"/>
              <a:gd name="connsiteY2652" fmla="*/ 960732 h 6223656"/>
              <a:gd name="connsiteX2653" fmla="*/ 9341272 w 11658599"/>
              <a:gd name="connsiteY2653" fmla="*/ 948220 h 6223656"/>
              <a:gd name="connsiteX2654" fmla="*/ 9324476 w 11658599"/>
              <a:gd name="connsiteY2654" fmla="*/ 941212 h 6223656"/>
              <a:gd name="connsiteX2655" fmla="*/ 9271623 w 11658599"/>
              <a:gd name="connsiteY2655" fmla="*/ 1002869 h 6223656"/>
              <a:gd name="connsiteX2656" fmla="*/ 9224003 w 11658599"/>
              <a:gd name="connsiteY2656" fmla="*/ 1062852 h 6223656"/>
              <a:gd name="connsiteX2657" fmla="*/ 9171932 w 11658599"/>
              <a:gd name="connsiteY2657" fmla="*/ 1071828 h 6223656"/>
              <a:gd name="connsiteX2658" fmla="*/ 9179125 w 11658599"/>
              <a:gd name="connsiteY2658" fmla="*/ 1114890 h 6223656"/>
              <a:gd name="connsiteX2659" fmla="*/ 9132351 w 11658599"/>
              <a:gd name="connsiteY2659" fmla="*/ 1135133 h 6223656"/>
              <a:gd name="connsiteX2660" fmla="*/ 9084640 w 11658599"/>
              <a:gd name="connsiteY2660" fmla="*/ 1159209 h 6223656"/>
              <a:gd name="connsiteX2661" fmla="*/ 9077416 w 11658599"/>
              <a:gd name="connsiteY2661" fmla="*/ 1109675 h 6223656"/>
              <a:gd name="connsiteX2662" fmla="*/ 9134444 w 11658599"/>
              <a:gd name="connsiteY2662" fmla="*/ 1073786 h 6223656"/>
              <a:gd name="connsiteX2663" fmla="*/ 9176144 w 11658599"/>
              <a:gd name="connsiteY2663" fmla="*/ 1021586 h 6223656"/>
              <a:gd name="connsiteX2664" fmla="*/ 9210486 w 11658599"/>
              <a:gd name="connsiteY2664" fmla="*/ 992942 h 6223656"/>
              <a:gd name="connsiteX2665" fmla="*/ 9201825 w 11658599"/>
              <a:gd name="connsiteY2665" fmla="*/ 942688 h 6223656"/>
              <a:gd name="connsiteX2666" fmla="*/ 9271384 w 11658599"/>
              <a:gd name="connsiteY2666" fmla="*/ 868629 h 6223656"/>
              <a:gd name="connsiteX2667" fmla="*/ 9298686 w 11658599"/>
              <a:gd name="connsiteY2667" fmla="*/ 812779 h 6223656"/>
              <a:gd name="connsiteX2668" fmla="*/ 9348423 w 11658599"/>
              <a:gd name="connsiteY2668" fmla="*/ 763901 h 6223656"/>
              <a:gd name="connsiteX2669" fmla="*/ 9360454 w 11658599"/>
              <a:gd name="connsiteY2669" fmla="*/ 737672 h 6223656"/>
              <a:gd name="connsiteX2670" fmla="*/ 9369119 w 11658599"/>
              <a:gd name="connsiteY2670" fmla="*/ 705448 h 6223656"/>
              <a:gd name="connsiteX2671" fmla="*/ 9395919 w 11658599"/>
              <a:gd name="connsiteY2671" fmla="*/ 694530 h 6223656"/>
              <a:gd name="connsiteX2672" fmla="*/ 9381588 w 11658599"/>
              <a:gd name="connsiteY2672" fmla="*/ 654335 h 6223656"/>
              <a:gd name="connsiteX2673" fmla="*/ 9293336 w 11658599"/>
              <a:gd name="connsiteY2673" fmla="*/ 673100 h 6223656"/>
              <a:gd name="connsiteX2674" fmla="*/ 9265539 w 11658599"/>
              <a:gd name="connsiteY2674" fmla="*/ 707900 h 6223656"/>
              <a:gd name="connsiteX2675" fmla="*/ 9237740 w 11658599"/>
              <a:gd name="connsiteY2675" fmla="*/ 742703 h 6223656"/>
              <a:gd name="connsiteX2676" fmla="*/ 9204831 w 11658599"/>
              <a:gd name="connsiteY2676" fmla="*/ 772065 h 6223656"/>
              <a:gd name="connsiteX2677" fmla="*/ 9203335 w 11658599"/>
              <a:gd name="connsiteY2677" fmla="*/ 791396 h 6223656"/>
              <a:gd name="connsiteX2678" fmla="*/ 9184636 w 11658599"/>
              <a:gd name="connsiteY2678" fmla="*/ 802079 h 6223656"/>
              <a:gd name="connsiteX2679" fmla="*/ 9144001 w 11658599"/>
              <a:gd name="connsiteY2679" fmla="*/ 810348 h 6223656"/>
              <a:gd name="connsiteX2680" fmla="*/ 9075690 w 11658599"/>
              <a:gd name="connsiteY2680" fmla="*/ 879296 h 6223656"/>
              <a:gd name="connsiteX2681" fmla="*/ 9054562 w 11658599"/>
              <a:gd name="connsiteY2681" fmla="*/ 896651 h 6223656"/>
              <a:gd name="connsiteX2682" fmla="*/ 9030068 w 11658599"/>
              <a:gd name="connsiteY2682" fmla="*/ 908006 h 6223656"/>
              <a:gd name="connsiteX2683" fmla="*/ 9032061 w 11658599"/>
              <a:gd name="connsiteY2683" fmla="*/ 926222 h 6223656"/>
              <a:gd name="connsiteX2684" fmla="*/ 9016854 w 11658599"/>
              <a:gd name="connsiteY2684" fmla="*/ 935794 h 6223656"/>
              <a:gd name="connsiteX2685" fmla="*/ 8974972 w 11658599"/>
              <a:gd name="connsiteY2685" fmla="*/ 949171 h 6223656"/>
              <a:gd name="connsiteX2686" fmla="*/ 8986380 w 11658599"/>
              <a:gd name="connsiteY2686" fmla="*/ 925498 h 6223656"/>
              <a:gd name="connsiteX2687" fmla="*/ 9011622 w 11658599"/>
              <a:gd name="connsiteY2687" fmla="*/ 904475 h 6223656"/>
              <a:gd name="connsiteX2688" fmla="*/ 9006011 w 11658599"/>
              <a:gd name="connsiteY2688" fmla="*/ 894484 h 6223656"/>
              <a:gd name="connsiteX2689" fmla="*/ 9010874 w 11658599"/>
              <a:gd name="connsiteY2689" fmla="*/ 881147 h 6223656"/>
              <a:gd name="connsiteX2690" fmla="*/ 9032875 w 11658599"/>
              <a:gd name="connsiteY2690" fmla="*/ 880014 h 6223656"/>
              <a:gd name="connsiteX2691" fmla="*/ 9034311 w 11658599"/>
              <a:gd name="connsiteY2691" fmla="*/ 864237 h 6223656"/>
              <a:gd name="connsiteX2692" fmla="*/ 9110911 w 11658599"/>
              <a:gd name="connsiteY2692" fmla="*/ 767896 h 6223656"/>
              <a:gd name="connsiteX2693" fmla="*/ 9178913 w 11658599"/>
              <a:gd name="connsiteY2693" fmla="*/ 667234 h 6223656"/>
              <a:gd name="connsiteX2694" fmla="*/ 9191786 w 11658599"/>
              <a:gd name="connsiteY2694" fmla="*/ 650752 h 6223656"/>
              <a:gd name="connsiteX2695" fmla="*/ 9183157 w 11658599"/>
              <a:gd name="connsiteY2695" fmla="*/ 623463 h 6223656"/>
              <a:gd name="connsiteX2696" fmla="*/ 9177422 w 11658599"/>
              <a:gd name="connsiteY2696" fmla="*/ 620582 h 6223656"/>
              <a:gd name="connsiteX2697" fmla="*/ 9254365 w 11658599"/>
              <a:gd name="connsiteY2697" fmla="*/ 562426 h 6223656"/>
              <a:gd name="connsiteX2698" fmla="*/ 9304571 w 11658599"/>
              <a:gd name="connsiteY2698" fmla="*/ 495134 h 6223656"/>
              <a:gd name="connsiteX2699" fmla="*/ 9281794 w 11658599"/>
              <a:gd name="connsiteY2699" fmla="*/ 482970 h 6223656"/>
              <a:gd name="connsiteX2700" fmla="*/ 9256209 w 11658599"/>
              <a:gd name="connsiteY2700" fmla="*/ 482306 h 6223656"/>
              <a:gd name="connsiteX2701" fmla="*/ 9224548 w 11658599"/>
              <a:gd name="connsiteY2701" fmla="*/ 506558 h 6223656"/>
              <a:gd name="connsiteX2702" fmla="*/ 9203636 w 11658599"/>
              <a:gd name="connsiteY2702" fmla="*/ 519717 h 6223656"/>
              <a:gd name="connsiteX2703" fmla="*/ 9190392 w 11658599"/>
              <a:gd name="connsiteY2703" fmla="*/ 541034 h 6223656"/>
              <a:gd name="connsiteX2704" fmla="*/ 9147824 w 11658599"/>
              <a:gd name="connsiteY2704" fmla="*/ 560520 h 6223656"/>
              <a:gd name="connsiteX2705" fmla="*/ 9108622 w 11658599"/>
              <a:gd name="connsiteY2705" fmla="*/ 586004 h 6223656"/>
              <a:gd name="connsiteX2706" fmla="*/ 8815438 w 11658599"/>
              <a:gd name="connsiteY2706" fmla="*/ 811617 h 6223656"/>
              <a:gd name="connsiteX2707" fmla="*/ 8786395 w 11658599"/>
              <a:gd name="connsiteY2707" fmla="*/ 818536 h 6223656"/>
              <a:gd name="connsiteX2708" fmla="*/ 8781282 w 11658599"/>
              <a:gd name="connsiteY2708" fmla="*/ 846090 h 6223656"/>
              <a:gd name="connsiteX2709" fmla="*/ 8734412 w 11658599"/>
              <a:gd name="connsiteY2709" fmla="*/ 879915 h 6223656"/>
              <a:gd name="connsiteX2710" fmla="*/ 8671339 w 11658599"/>
              <a:gd name="connsiteY2710" fmla="*/ 930696 h 6223656"/>
              <a:gd name="connsiteX2711" fmla="*/ 8630699 w 11658599"/>
              <a:gd name="connsiteY2711" fmla="*/ 988448 h 6223656"/>
              <a:gd name="connsiteX2712" fmla="*/ 8546435 w 11658599"/>
              <a:gd name="connsiteY2712" fmla="*/ 1043643 h 6223656"/>
              <a:gd name="connsiteX2713" fmla="*/ 8543438 w 11658599"/>
              <a:gd name="connsiteY2713" fmla="*/ 1082303 h 6223656"/>
              <a:gd name="connsiteX2714" fmla="*/ 8446492 w 11658599"/>
              <a:gd name="connsiteY2714" fmla="*/ 1143314 h 6223656"/>
              <a:gd name="connsiteX2715" fmla="*/ 8442170 w 11658599"/>
              <a:gd name="connsiteY2715" fmla="*/ 1147424 h 6223656"/>
              <a:gd name="connsiteX2716" fmla="*/ 8458195 w 11658599"/>
              <a:gd name="connsiteY2716" fmla="*/ 1119419 h 6223656"/>
              <a:gd name="connsiteX2717" fmla="*/ 8469581 w 11658599"/>
              <a:gd name="connsiteY2717" fmla="*/ 1082695 h 6223656"/>
              <a:gd name="connsiteX2718" fmla="*/ 8504914 w 11658599"/>
              <a:gd name="connsiteY2718" fmla="*/ 1069514 h 6223656"/>
              <a:gd name="connsiteX2719" fmla="*/ 8519763 w 11658599"/>
              <a:gd name="connsiteY2719" fmla="*/ 1054783 h 6223656"/>
              <a:gd name="connsiteX2720" fmla="*/ 8502992 w 11658599"/>
              <a:gd name="connsiteY2720" fmla="*/ 1023012 h 6223656"/>
              <a:gd name="connsiteX2721" fmla="*/ 8474583 w 11658599"/>
              <a:gd name="connsiteY2721" fmla="*/ 1012708 h 6223656"/>
              <a:gd name="connsiteX2722" fmla="*/ 8457450 w 11658599"/>
              <a:gd name="connsiteY2722" fmla="*/ 1015623 h 6223656"/>
              <a:gd name="connsiteX2723" fmla="*/ 8454122 w 11658599"/>
              <a:gd name="connsiteY2723" fmla="*/ 1030045 h 6223656"/>
              <a:gd name="connsiteX2724" fmla="*/ 8457642 w 11658599"/>
              <a:gd name="connsiteY2724" fmla="*/ 1051130 h 6223656"/>
              <a:gd name="connsiteX2725" fmla="*/ 8407806 w 11658599"/>
              <a:gd name="connsiteY2725" fmla="*/ 1054253 h 6223656"/>
              <a:gd name="connsiteX2726" fmla="*/ 8378081 w 11658599"/>
              <a:gd name="connsiteY2726" fmla="*/ 1084170 h 6223656"/>
              <a:gd name="connsiteX2727" fmla="*/ 8338528 w 11658599"/>
              <a:gd name="connsiteY2727" fmla="*/ 1097059 h 6223656"/>
              <a:gd name="connsiteX2728" fmla="*/ 8298975 w 11658599"/>
              <a:gd name="connsiteY2728" fmla="*/ 1109947 h 6223656"/>
              <a:gd name="connsiteX2729" fmla="*/ 8304429 w 11658599"/>
              <a:gd name="connsiteY2729" fmla="*/ 1119509 h 6223656"/>
              <a:gd name="connsiteX2730" fmla="*/ 8302724 w 11658599"/>
              <a:gd name="connsiteY2730" fmla="*/ 1127401 h 6223656"/>
              <a:gd name="connsiteX2731" fmla="*/ 8290592 w 11658599"/>
              <a:gd name="connsiteY2731" fmla="*/ 1127798 h 6223656"/>
              <a:gd name="connsiteX2732" fmla="*/ 8292265 w 11658599"/>
              <a:gd name="connsiteY2732" fmla="*/ 1139700 h 6223656"/>
              <a:gd name="connsiteX2733" fmla="*/ 8281350 w 11658599"/>
              <a:gd name="connsiteY2733" fmla="*/ 1159263 h 6223656"/>
              <a:gd name="connsiteX2734" fmla="*/ 8218503 w 11658599"/>
              <a:gd name="connsiteY2734" fmla="*/ 1157513 h 6223656"/>
              <a:gd name="connsiteX2735" fmla="*/ 8204071 w 11658599"/>
              <a:gd name="connsiteY2735" fmla="*/ 1155992 h 6223656"/>
              <a:gd name="connsiteX2736" fmla="*/ 8205223 w 11658599"/>
              <a:gd name="connsiteY2736" fmla="*/ 1147279 h 6223656"/>
              <a:gd name="connsiteX2737" fmla="*/ 8209871 w 11658599"/>
              <a:gd name="connsiteY2737" fmla="*/ 1140764 h 6223656"/>
              <a:gd name="connsiteX2738" fmla="*/ 8221235 w 11658599"/>
              <a:gd name="connsiteY2738" fmla="*/ 1133280 h 6223656"/>
              <a:gd name="connsiteX2739" fmla="*/ 8212151 w 11658599"/>
              <a:gd name="connsiteY2739" fmla="*/ 1104452 h 6223656"/>
              <a:gd name="connsiteX2740" fmla="*/ 8154185 w 11658599"/>
              <a:gd name="connsiteY2740" fmla="*/ 1053870 h 6223656"/>
              <a:gd name="connsiteX2741" fmla="*/ 8091702 w 11658599"/>
              <a:gd name="connsiteY2741" fmla="*/ 1017434 h 6223656"/>
              <a:gd name="connsiteX2742" fmla="*/ 8105482 w 11658599"/>
              <a:gd name="connsiteY2742" fmla="*/ 1010053 h 6223656"/>
              <a:gd name="connsiteX2743" fmla="*/ 8098641 w 11658599"/>
              <a:gd name="connsiteY2743" fmla="*/ 984050 h 6223656"/>
              <a:gd name="connsiteX2744" fmla="*/ 8118874 w 11658599"/>
              <a:gd name="connsiteY2744" fmla="*/ 970342 h 6223656"/>
              <a:gd name="connsiteX2745" fmla="*/ 8128749 w 11658599"/>
              <a:gd name="connsiteY2745" fmla="*/ 957677 h 6223656"/>
              <a:gd name="connsiteX2746" fmla="*/ 8149107 w 11658599"/>
              <a:gd name="connsiteY2746" fmla="*/ 951597 h 6223656"/>
              <a:gd name="connsiteX2747" fmla="*/ 8140274 w 11658599"/>
              <a:gd name="connsiteY2747" fmla="*/ 938026 h 6223656"/>
              <a:gd name="connsiteX2748" fmla="*/ 8145589 w 11658599"/>
              <a:gd name="connsiteY2748" fmla="*/ 930514 h 6223656"/>
              <a:gd name="connsiteX2749" fmla="*/ 8157806 w 11658599"/>
              <a:gd name="connsiteY2749" fmla="*/ 928757 h 6223656"/>
              <a:gd name="connsiteX2750" fmla="*/ 8156046 w 11658599"/>
              <a:gd name="connsiteY2750" fmla="*/ 918213 h 6223656"/>
              <a:gd name="connsiteX2751" fmla="*/ 8188019 w 11658599"/>
              <a:gd name="connsiteY2751" fmla="*/ 871782 h 6223656"/>
              <a:gd name="connsiteX2752" fmla="*/ 8220164 w 11658599"/>
              <a:gd name="connsiteY2752" fmla="*/ 822625 h 6223656"/>
              <a:gd name="connsiteX2753" fmla="*/ 8247087 w 11658599"/>
              <a:gd name="connsiteY2753" fmla="*/ 808406 h 6223656"/>
              <a:gd name="connsiteX2754" fmla="*/ 8242904 w 11658599"/>
              <a:gd name="connsiteY2754" fmla="*/ 768975 h 6223656"/>
              <a:gd name="connsiteX2755" fmla="*/ 8233290 w 11658599"/>
              <a:gd name="connsiteY2755" fmla="*/ 758215 h 6223656"/>
              <a:gd name="connsiteX2756" fmla="*/ 8219837 w 11658599"/>
              <a:gd name="connsiteY2756" fmla="*/ 750704 h 6223656"/>
              <a:gd name="connsiteX2757" fmla="*/ 8188961 w 11658599"/>
              <a:gd name="connsiteY2757" fmla="*/ 789333 h 6223656"/>
              <a:gd name="connsiteX2758" fmla="*/ 8161748 w 11658599"/>
              <a:gd name="connsiteY2758" fmla="*/ 827434 h 6223656"/>
              <a:gd name="connsiteX2759" fmla="*/ 8124245 w 11658599"/>
              <a:gd name="connsiteY2759" fmla="*/ 826985 h 6223656"/>
              <a:gd name="connsiteX2760" fmla="*/ 8135487 w 11658599"/>
              <a:gd name="connsiteY2760" fmla="*/ 860000 h 6223656"/>
              <a:gd name="connsiteX2761" fmla="*/ 8103466 w 11658599"/>
              <a:gd name="connsiteY2761" fmla="*/ 868657 h 6223656"/>
              <a:gd name="connsiteX2762" fmla="*/ 8071272 w 11658599"/>
              <a:gd name="connsiteY2762" fmla="*/ 880037 h 6223656"/>
              <a:gd name="connsiteX2763" fmla="*/ 8059120 w 11658599"/>
              <a:gd name="connsiteY2763" fmla="*/ 842203 h 6223656"/>
              <a:gd name="connsiteX2764" fmla="*/ 8096628 w 11658599"/>
              <a:gd name="connsiteY2764" fmla="*/ 823312 h 6223656"/>
              <a:gd name="connsiteX2765" fmla="*/ 8120502 w 11658599"/>
              <a:gd name="connsiteY2765" fmla="*/ 790190 h 6223656"/>
              <a:gd name="connsiteX2766" fmla="*/ 8142127 w 11658599"/>
              <a:gd name="connsiteY2766" fmla="*/ 773583 h 6223656"/>
              <a:gd name="connsiteX2767" fmla="*/ 8128808 w 11658599"/>
              <a:gd name="connsiteY2767" fmla="*/ 735018 h 6223656"/>
              <a:gd name="connsiteX2768" fmla="*/ 8170414 w 11658599"/>
              <a:gd name="connsiteY2768" fmla="*/ 689449 h 6223656"/>
              <a:gd name="connsiteX2769" fmla="*/ 8183079 w 11658599"/>
              <a:gd name="connsiteY2769" fmla="*/ 651642 h 6223656"/>
              <a:gd name="connsiteX2770" fmla="*/ 8213386 w 11658599"/>
              <a:gd name="connsiteY2770" fmla="*/ 622092 h 6223656"/>
              <a:gd name="connsiteX2771" fmla="*/ 8218746 w 11658599"/>
              <a:gd name="connsiteY2771" fmla="*/ 604228 h 6223656"/>
              <a:gd name="connsiteX2772" fmla="*/ 8220782 w 11658599"/>
              <a:gd name="connsiteY2772" fmla="*/ 581445 h 6223656"/>
              <a:gd name="connsiteX2773" fmla="*/ 8239222 w 11658599"/>
              <a:gd name="connsiteY2773" fmla="*/ 576991 h 6223656"/>
              <a:gd name="connsiteX2774" fmla="*/ 8223062 w 11658599"/>
              <a:gd name="connsiteY2774" fmla="*/ 545132 h 6223656"/>
              <a:gd name="connsiteX2775" fmla="*/ 8159986 w 11658599"/>
              <a:gd name="connsiteY2775" fmla="*/ 547013 h 6223656"/>
              <a:gd name="connsiteX2776" fmla="*/ 8144072 w 11658599"/>
              <a:gd name="connsiteY2776" fmla="*/ 569095 h 6223656"/>
              <a:gd name="connsiteX2777" fmla="*/ 8128157 w 11658599"/>
              <a:gd name="connsiteY2777" fmla="*/ 591178 h 6223656"/>
              <a:gd name="connsiteX2778" fmla="*/ 8107696 w 11658599"/>
              <a:gd name="connsiteY2778" fmla="*/ 608515 h 6223656"/>
              <a:gd name="connsiteX2779" fmla="*/ 8109228 w 11658599"/>
              <a:gd name="connsiteY2779" fmla="*/ 622689 h 6223656"/>
              <a:gd name="connsiteX2780" fmla="*/ 8096782 w 11658599"/>
              <a:gd name="connsiteY2780" fmla="*/ 628077 h 6223656"/>
              <a:gd name="connsiteX2781" fmla="*/ 8067688 w 11658599"/>
              <a:gd name="connsiteY2781" fmla="*/ 628667 h 6223656"/>
              <a:gd name="connsiteX2782" fmla="*/ 8026311 w 11658599"/>
              <a:gd name="connsiteY2782" fmla="*/ 670604 h 6223656"/>
              <a:gd name="connsiteX2783" fmla="*/ 8012970 w 11658599"/>
              <a:gd name="connsiteY2783" fmla="*/ 680622 h 6223656"/>
              <a:gd name="connsiteX2784" fmla="*/ 7996305 w 11658599"/>
              <a:gd name="connsiteY2784" fmla="*/ 685717 h 6223656"/>
              <a:gd name="connsiteX2785" fmla="*/ 8000280 w 11658599"/>
              <a:gd name="connsiteY2785" fmla="*/ 699539 h 6223656"/>
              <a:gd name="connsiteX2786" fmla="*/ 7990278 w 11658599"/>
              <a:gd name="connsiteY2786" fmla="*/ 704578 h 6223656"/>
              <a:gd name="connsiteX2787" fmla="*/ 7960956 w 11658599"/>
              <a:gd name="connsiteY2787" fmla="*/ 708797 h 6223656"/>
              <a:gd name="connsiteX2788" fmla="*/ 7966202 w 11658599"/>
              <a:gd name="connsiteY2788" fmla="*/ 692750 h 6223656"/>
              <a:gd name="connsiteX2789" fmla="*/ 7982101 w 11658599"/>
              <a:gd name="connsiteY2789" fmla="*/ 680566 h 6223656"/>
              <a:gd name="connsiteX2790" fmla="*/ 7976560 w 11658599"/>
              <a:gd name="connsiteY2790" fmla="*/ 672367 h 6223656"/>
              <a:gd name="connsiteX2791" fmla="*/ 7978353 w 11658599"/>
              <a:gd name="connsiteY2791" fmla="*/ 663112 h 6223656"/>
              <a:gd name="connsiteX2792" fmla="*/ 7994563 w 11658599"/>
              <a:gd name="connsiteY2792" fmla="*/ 665280 h 6223656"/>
              <a:gd name="connsiteX2793" fmla="*/ 7993472 w 11658599"/>
              <a:gd name="connsiteY2793" fmla="*/ 653741 h 6223656"/>
              <a:gd name="connsiteX2794" fmla="*/ 8037266 w 11658599"/>
              <a:gd name="connsiteY2794" fmla="*/ 592562 h 6223656"/>
              <a:gd name="connsiteX2795" fmla="*/ 8074072 w 11658599"/>
              <a:gd name="connsiteY2795" fmla="*/ 526992 h 6223656"/>
              <a:gd name="connsiteX2796" fmla="*/ 8081392 w 11658599"/>
              <a:gd name="connsiteY2796" fmla="*/ 516494 h 6223656"/>
              <a:gd name="connsiteX2797" fmla="*/ 8071240 w 11658599"/>
              <a:gd name="connsiteY2797" fmla="*/ 495015 h 6223656"/>
              <a:gd name="connsiteX2798" fmla="*/ 8066580 w 11658599"/>
              <a:gd name="connsiteY2798" fmla="*/ 492088 h 6223656"/>
              <a:gd name="connsiteX2799" fmla="*/ 8115854 w 11658599"/>
              <a:gd name="connsiteY2799" fmla="*/ 459359 h 6223656"/>
              <a:gd name="connsiteX2800" fmla="*/ 8143990 w 11658599"/>
              <a:gd name="connsiteY2800" fmla="*/ 416175 h 6223656"/>
              <a:gd name="connsiteX2801" fmla="*/ 8125383 w 11658599"/>
              <a:gd name="connsiteY2801" fmla="*/ 404011 h 6223656"/>
              <a:gd name="connsiteX2802" fmla="*/ 8106261 w 11658599"/>
              <a:gd name="connsiteY2802" fmla="*/ 400015 h 6223656"/>
              <a:gd name="connsiteX2803" fmla="*/ 8086030 w 11658599"/>
              <a:gd name="connsiteY2803" fmla="*/ 413722 h 6223656"/>
              <a:gd name="connsiteX2804" fmla="*/ 8072276 w 11658599"/>
              <a:gd name="connsiteY2804" fmla="*/ 420649 h 6223656"/>
              <a:gd name="connsiteX2805" fmla="*/ 8065342 w 11658599"/>
              <a:gd name="connsiteY2805" fmla="*/ 434692 h 6223656"/>
              <a:gd name="connsiteX2806" fmla="*/ 8064092 w 11658599"/>
              <a:gd name="connsiteY2806" fmla="*/ 435066 h 6223656"/>
              <a:gd name="connsiteX2807" fmla="*/ 8060992 w 11658599"/>
              <a:gd name="connsiteY2807" fmla="*/ 434216 h 6223656"/>
              <a:gd name="connsiteX2808" fmla="*/ 8059761 w 11658599"/>
              <a:gd name="connsiteY2808" fmla="*/ 436361 h 6223656"/>
              <a:gd name="connsiteX2809" fmla="*/ 8036345 w 11658599"/>
              <a:gd name="connsiteY2809" fmla="*/ 443362 h 6223656"/>
              <a:gd name="connsiteX2810" fmla="*/ 8010673 w 11658599"/>
              <a:gd name="connsiteY2810" fmla="*/ 456953 h 6223656"/>
              <a:gd name="connsiteX2811" fmla="*/ 7947597 w 11658599"/>
              <a:gd name="connsiteY2811" fmla="*/ 499979 h 6223656"/>
              <a:gd name="connsiteX2812" fmla="*/ 7930929 w 11658599"/>
              <a:gd name="connsiteY2812" fmla="*/ 501678 h 6223656"/>
              <a:gd name="connsiteX2813" fmla="*/ 7918376 w 11658599"/>
              <a:gd name="connsiteY2813" fmla="*/ 517389 h 6223656"/>
              <a:gd name="connsiteX2814" fmla="*/ 7904160 w 11658599"/>
              <a:gd name="connsiteY2814" fmla="*/ 515615 h 6223656"/>
              <a:gd name="connsiteX2815" fmla="*/ 7902905 w 11658599"/>
              <a:gd name="connsiteY2815" fmla="*/ 530464 h 6223656"/>
              <a:gd name="connsiteX2816" fmla="*/ 7873570 w 11658599"/>
              <a:gd name="connsiteY2816" fmla="*/ 550475 h 6223656"/>
              <a:gd name="connsiteX2817" fmla="*/ 7861962 w 11658599"/>
              <a:gd name="connsiteY2817" fmla="*/ 547434 h 6223656"/>
              <a:gd name="connsiteX2818" fmla="*/ 7857819 w 11658599"/>
              <a:gd name="connsiteY2818" fmla="*/ 561219 h 6223656"/>
              <a:gd name="connsiteX2819" fmla="*/ 7855182 w 11658599"/>
              <a:gd name="connsiteY2819" fmla="*/ 563018 h 6223656"/>
              <a:gd name="connsiteX2820" fmla="*/ 7845941 w 11658599"/>
              <a:gd name="connsiteY2820" fmla="*/ 567012 h 6223656"/>
              <a:gd name="connsiteX2821" fmla="*/ 7827154 w 11658599"/>
              <a:gd name="connsiteY2821" fmla="*/ 576804 h 6223656"/>
              <a:gd name="connsiteX2822" fmla="*/ 7798552 w 11658599"/>
              <a:gd name="connsiteY2822" fmla="*/ 575256 h 6223656"/>
              <a:gd name="connsiteX2823" fmla="*/ 7797875 w 11658599"/>
              <a:gd name="connsiteY2823" fmla="*/ 583264 h 6223656"/>
              <a:gd name="connsiteX2824" fmla="*/ 7792233 w 11658599"/>
              <a:gd name="connsiteY2824" fmla="*/ 570338 h 6223656"/>
              <a:gd name="connsiteX2825" fmla="*/ 7789298 w 11658599"/>
              <a:gd name="connsiteY2825" fmla="*/ 557243 h 6223656"/>
              <a:gd name="connsiteX2826" fmla="*/ 7801258 w 11658599"/>
              <a:gd name="connsiteY2826" fmla="*/ 543226 h 6223656"/>
              <a:gd name="connsiteX2827" fmla="*/ 7800580 w 11658599"/>
              <a:gd name="connsiteY2827" fmla="*/ 529993 h 6223656"/>
              <a:gd name="connsiteX2828" fmla="*/ 7789071 w 11658599"/>
              <a:gd name="connsiteY2828" fmla="*/ 517429 h 6223656"/>
              <a:gd name="connsiteX2829" fmla="*/ 7778916 w 11658599"/>
              <a:gd name="connsiteY2829" fmla="*/ 510092 h 6223656"/>
              <a:gd name="connsiteX2830" fmla="*/ 7776434 w 11658599"/>
              <a:gd name="connsiteY2830" fmla="*/ 539453 h 6223656"/>
              <a:gd name="connsiteX2831" fmla="*/ 7745180 w 11658599"/>
              <a:gd name="connsiteY2831" fmla="*/ 526785 h 6223656"/>
              <a:gd name="connsiteX2832" fmla="*/ 7713924 w 11658599"/>
              <a:gd name="connsiteY2832" fmla="*/ 514115 h 6223656"/>
              <a:gd name="connsiteX2833" fmla="*/ 7683857 w 11658599"/>
              <a:gd name="connsiteY2833" fmla="*/ 556469 h 6223656"/>
              <a:gd name="connsiteX2834" fmla="*/ 7627723 w 11658599"/>
              <a:gd name="connsiteY2834" fmla="*/ 556626 h 6223656"/>
              <a:gd name="connsiteX2835" fmla="*/ 7624790 w 11658599"/>
              <a:gd name="connsiteY2835" fmla="*/ 591324 h 6223656"/>
              <a:gd name="connsiteX2836" fmla="*/ 7600081 w 11658599"/>
              <a:gd name="connsiteY2836" fmla="*/ 591526 h 6223656"/>
              <a:gd name="connsiteX2837" fmla="*/ 7587556 w 11658599"/>
              <a:gd name="connsiteY2837" fmla="*/ 606905 h 6223656"/>
              <a:gd name="connsiteX2838" fmla="*/ 7569871 w 11658599"/>
              <a:gd name="connsiteY2838" fmla="*/ 619615 h 6223656"/>
              <a:gd name="connsiteX2839" fmla="*/ 7549646 w 11658599"/>
              <a:gd name="connsiteY2839" fmla="*/ 630493 h 6223656"/>
              <a:gd name="connsiteX2840" fmla="*/ 7543890 w 11658599"/>
              <a:gd name="connsiteY2840" fmla="*/ 613590 h 6223656"/>
              <a:gd name="connsiteX2841" fmla="*/ 7538136 w 11658599"/>
              <a:gd name="connsiteY2841" fmla="*/ 596689 h 6223656"/>
              <a:gd name="connsiteX2842" fmla="*/ 7542169 w 11658599"/>
              <a:gd name="connsiteY2842" fmla="*/ 586151 h 6223656"/>
              <a:gd name="connsiteX2843" fmla="*/ 7553481 w 11658599"/>
              <a:gd name="connsiteY2843" fmla="*/ 585119 h 6223656"/>
              <a:gd name="connsiteX2844" fmla="*/ 7555229 w 11658599"/>
              <a:gd name="connsiteY2844" fmla="*/ 564433 h 6223656"/>
              <a:gd name="connsiteX2845" fmla="*/ 7566792 w 11658599"/>
              <a:gd name="connsiteY2845" fmla="*/ 555086 h 6223656"/>
              <a:gd name="connsiteX2846" fmla="*/ 7579599 w 11658599"/>
              <a:gd name="connsiteY2846" fmla="*/ 531062 h 6223656"/>
              <a:gd name="connsiteX2847" fmla="*/ 7571755 w 11658599"/>
              <a:gd name="connsiteY2847" fmla="*/ 496366 h 6223656"/>
              <a:gd name="connsiteX2848" fmla="*/ 7583714 w 11658599"/>
              <a:gd name="connsiteY2848" fmla="*/ 482350 h 6223656"/>
              <a:gd name="connsiteX2849" fmla="*/ 7609214 w 11658599"/>
              <a:gd name="connsiteY2849" fmla="*/ 478116 h 6223656"/>
              <a:gd name="connsiteX2850" fmla="*/ 7611245 w 11658599"/>
              <a:gd name="connsiteY2850" fmla="*/ 454095 h 6223656"/>
              <a:gd name="connsiteX2851" fmla="*/ 7636068 w 11658599"/>
              <a:gd name="connsiteY2851" fmla="*/ 457869 h 6223656"/>
              <a:gd name="connsiteX2852" fmla="*/ 7638323 w 11658599"/>
              <a:gd name="connsiteY2852" fmla="*/ 431177 h 6223656"/>
              <a:gd name="connsiteX2853" fmla="*/ 7652991 w 11658599"/>
              <a:gd name="connsiteY2853" fmla="*/ 427614 h 6223656"/>
              <a:gd name="connsiteX2854" fmla="*/ 7639450 w 11658599"/>
              <a:gd name="connsiteY2854" fmla="*/ 417831 h 6223656"/>
              <a:gd name="connsiteX2855" fmla="*/ 7655245 w 11658599"/>
              <a:gd name="connsiteY2855" fmla="*/ 400923 h 6223656"/>
              <a:gd name="connsiteX2856" fmla="*/ 7652734 w 11658599"/>
              <a:gd name="connsiteY2856" fmla="*/ 388134 h 6223656"/>
              <a:gd name="connsiteX2857" fmla="*/ 7679843 w 11658599"/>
              <a:gd name="connsiteY2857" fmla="*/ 407365 h 6223656"/>
              <a:gd name="connsiteX2858" fmla="*/ 7694512 w 11658599"/>
              <a:gd name="connsiteY2858" fmla="*/ 403801 h 6223656"/>
              <a:gd name="connsiteX2859" fmla="*/ 7708135 w 11658599"/>
              <a:gd name="connsiteY2859" fmla="*/ 386031 h 6223656"/>
              <a:gd name="connsiteX2860" fmla="*/ 7719559 w 11658599"/>
              <a:gd name="connsiteY2860" fmla="*/ 362425 h 6223656"/>
              <a:gd name="connsiteX2861" fmla="*/ 7693155 w 11658599"/>
              <a:gd name="connsiteY2861" fmla="*/ 334852 h 6223656"/>
              <a:gd name="connsiteX2862" fmla="*/ 7670814 w 11658599"/>
              <a:gd name="connsiteY2862" fmla="*/ 344201 h 6223656"/>
              <a:gd name="connsiteX2863" fmla="*/ 7661787 w 11658599"/>
              <a:gd name="connsiteY2863" fmla="*/ 350069 h 6223656"/>
              <a:gd name="connsiteX2864" fmla="*/ 7645990 w 11658599"/>
              <a:gd name="connsiteY2864" fmla="*/ 340427 h 6223656"/>
              <a:gd name="connsiteX2865" fmla="*/ 7629970 w 11658599"/>
              <a:gd name="connsiteY2865" fmla="*/ 360006 h 6223656"/>
              <a:gd name="connsiteX2866" fmla="*/ 7628165 w 11658599"/>
              <a:gd name="connsiteY2866" fmla="*/ 381359 h 6223656"/>
              <a:gd name="connsiteX2867" fmla="*/ 7611523 w 11658599"/>
              <a:gd name="connsiteY2867" fmla="*/ 387035 h 6223656"/>
              <a:gd name="connsiteX2868" fmla="*/ 7604698 w 11658599"/>
              <a:gd name="connsiteY2868" fmla="*/ 404052 h 6223656"/>
              <a:gd name="connsiteX2869" fmla="*/ 7586193 w 11658599"/>
              <a:gd name="connsiteY2869" fmla="*/ 410508 h 6223656"/>
              <a:gd name="connsiteX2870" fmla="*/ 7576716 w 11658599"/>
              <a:gd name="connsiteY2870" fmla="*/ 437646 h 6223656"/>
              <a:gd name="connsiteX2871" fmla="*/ 7569100 w 11658599"/>
              <a:gd name="connsiteY2871" fmla="*/ 437454 h 6223656"/>
              <a:gd name="connsiteX2872" fmla="*/ 7559115 w 11658599"/>
              <a:gd name="connsiteY2872" fmla="*/ 433426 h 6223656"/>
              <a:gd name="connsiteX2873" fmla="*/ 7557590 w 11658599"/>
              <a:gd name="connsiteY2873" fmla="*/ 414270 h 6223656"/>
              <a:gd name="connsiteX2874" fmla="*/ 7569267 w 11658599"/>
              <a:gd name="connsiteY2874" fmla="*/ 398279 h 6223656"/>
              <a:gd name="connsiteX2875" fmla="*/ 7538802 w 11658599"/>
              <a:gd name="connsiteY2875" fmla="*/ 376269 h 6223656"/>
              <a:gd name="connsiteX2876" fmla="*/ 7541284 w 11658599"/>
              <a:gd name="connsiteY2876" fmla="*/ 389391 h 6223656"/>
              <a:gd name="connsiteX2877" fmla="*/ 7534656 w 11658599"/>
              <a:gd name="connsiteY2877" fmla="*/ 393453 h 6223656"/>
              <a:gd name="connsiteX2878" fmla="*/ 7523457 w 11658599"/>
              <a:gd name="connsiteY2878" fmla="*/ 387840 h 6223656"/>
              <a:gd name="connsiteX2879" fmla="*/ 7510424 w 11658599"/>
              <a:gd name="connsiteY2879" fmla="*/ 387983 h 6223656"/>
              <a:gd name="connsiteX2880" fmla="*/ 7495023 w 11658599"/>
              <a:gd name="connsiteY2880" fmla="*/ 384290 h 6223656"/>
              <a:gd name="connsiteX2881" fmla="*/ 7483063 w 11658599"/>
              <a:gd name="connsiteY2881" fmla="*/ 398306 h 6223656"/>
              <a:gd name="connsiteX2882" fmla="*/ 7448987 w 11658599"/>
              <a:gd name="connsiteY2882" fmla="*/ 376521 h 6223656"/>
              <a:gd name="connsiteX2883" fmla="*/ 7434996 w 11658599"/>
              <a:gd name="connsiteY2883" fmla="*/ 372077 h 6223656"/>
              <a:gd name="connsiteX2884" fmla="*/ 7424418 w 11658599"/>
              <a:gd name="connsiteY2884" fmla="*/ 369744 h 6223656"/>
              <a:gd name="connsiteX2885" fmla="*/ 7423487 w 11658599"/>
              <a:gd name="connsiteY2885" fmla="*/ 380754 h 6223656"/>
              <a:gd name="connsiteX2886" fmla="*/ 7416040 w 11658599"/>
              <a:gd name="connsiteY2886" fmla="*/ 383869 h 6223656"/>
              <a:gd name="connsiteX2887" fmla="*/ 7408396 w 11658599"/>
              <a:gd name="connsiteY2887" fmla="*/ 389321 h 6223656"/>
              <a:gd name="connsiteX2888" fmla="*/ 7400921 w 11658599"/>
              <a:gd name="connsiteY2888" fmla="*/ 392771 h 6223656"/>
              <a:gd name="connsiteX2889" fmla="*/ 7398185 w 11658599"/>
              <a:gd name="connsiteY2889" fmla="*/ 387962 h 6223656"/>
              <a:gd name="connsiteX2890" fmla="*/ 7397987 w 11658599"/>
              <a:gd name="connsiteY2890" fmla="*/ 384988 h 6223656"/>
              <a:gd name="connsiteX2891" fmla="*/ 7412626 w 11658599"/>
              <a:gd name="connsiteY2891" fmla="*/ 360517 h 6223656"/>
              <a:gd name="connsiteX2892" fmla="*/ 7427096 w 11658599"/>
              <a:gd name="connsiteY2892" fmla="*/ 338049 h 6223656"/>
              <a:gd name="connsiteX2893" fmla="*/ 7417617 w 11658599"/>
              <a:gd name="connsiteY2893" fmla="*/ 322705 h 6223656"/>
              <a:gd name="connsiteX2894" fmla="*/ 7405881 w 11658599"/>
              <a:gd name="connsiteY2894" fmla="*/ 291569 h 6223656"/>
              <a:gd name="connsiteX2895" fmla="*/ 7380832 w 11658599"/>
              <a:gd name="connsiteY2895" fmla="*/ 290464 h 6223656"/>
              <a:gd name="connsiteX2896" fmla="*/ 7372794 w 11658599"/>
              <a:gd name="connsiteY2896" fmla="*/ 300587 h 6223656"/>
              <a:gd name="connsiteX2897" fmla="*/ 7364585 w 11658599"/>
              <a:gd name="connsiteY2897" fmla="*/ 312711 h 6223656"/>
              <a:gd name="connsiteX2898" fmla="*/ 7351044 w 11658599"/>
              <a:gd name="connsiteY2898" fmla="*/ 302929 h 6223656"/>
              <a:gd name="connsiteX2899" fmla="*/ 7340806 w 11658599"/>
              <a:gd name="connsiteY2899" fmla="*/ 312525 h 6223656"/>
              <a:gd name="connsiteX2900" fmla="*/ 7317874 w 11658599"/>
              <a:gd name="connsiteY2900" fmla="*/ 312949 h 6223656"/>
              <a:gd name="connsiteX2901" fmla="*/ 7270935 w 11658599"/>
              <a:gd name="connsiteY2901" fmla="*/ 315855 h 6223656"/>
              <a:gd name="connsiteX2902" fmla="*/ 7258468 w 11658599"/>
              <a:gd name="connsiteY2902" fmla="*/ 335875 h 6223656"/>
              <a:gd name="connsiteX2903" fmla="*/ 7236183 w 11658599"/>
              <a:gd name="connsiteY2903" fmla="*/ 344557 h 6223656"/>
              <a:gd name="connsiteX2904" fmla="*/ 7240469 w 11658599"/>
              <a:gd name="connsiteY2904" fmla="*/ 304464 h 6223656"/>
              <a:gd name="connsiteX2905" fmla="*/ 7248818 w 11658599"/>
              <a:gd name="connsiteY2905" fmla="*/ 280051 h 6223656"/>
              <a:gd name="connsiteX2906" fmla="*/ 7225121 w 11658599"/>
              <a:gd name="connsiteY2906" fmla="*/ 262932 h 6223656"/>
              <a:gd name="connsiteX2907" fmla="*/ 7224707 w 11658599"/>
              <a:gd name="connsiteY2907" fmla="*/ 203425 h 6223656"/>
              <a:gd name="connsiteX2908" fmla="*/ 7218716 w 11658599"/>
              <a:gd name="connsiteY2908" fmla="*/ 205911 h 6223656"/>
              <a:gd name="connsiteX2909" fmla="*/ 7204810 w 11658599"/>
              <a:gd name="connsiteY2909" fmla="*/ 205777 h 6223656"/>
              <a:gd name="connsiteX2910" fmla="*/ 7199620 w 11658599"/>
              <a:gd name="connsiteY2910" fmla="*/ 224684 h 6223656"/>
              <a:gd name="connsiteX2911" fmla="*/ 7211583 w 11658599"/>
              <a:gd name="connsiteY2911" fmla="*/ 253151 h 6223656"/>
              <a:gd name="connsiteX2912" fmla="*/ 7225910 w 11658599"/>
              <a:gd name="connsiteY2912" fmla="*/ 232349 h 6223656"/>
              <a:gd name="connsiteX2913" fmla="*/ 7240239 w 11658599"/>
              <a:gd name="connsiteY2913" fmla="*/ 211548 h 6223656"/>
              <a:gd name="connsiteX2914" fmla="*/ 7224707 w 11658599"/>
              <a:gd name="connsiteY2914" fmla="*/ 203425 h 6223656"/>
              <a:gd name="connsiteX2915" fmla="*/ 0 w 11658599"/>
              <a:gd name="connsiteY2915" fmla="*/ 0 h 6223656"/>
              <a:gd name="connsiteX2916" fmla="*/ 11658599 w 11658599"/>
              <a:gd name="connsiteY2916" fmla="*/ 0 h 6223656"/>
              <a:gd name="connsiteX2917" fmla="*/ 11658599 w 11658599"/>
              <a:gd name="connsiteY2917" fmla="*/ 6223656 h 6223656"/>
              <a:gd name="connsiteX2918" fmla="*/ 0 w 11658599"/>
              <a:gd name="connsiteY2918" fmla="*/ 6223656 h 6223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Lst>
            <a:rect l="l" t="t" r="r" b="b"/>
            <a:pathLst>
              <a:path w="11658599" h="6223656">
                <a:moveTo>
                  <a:pt x="8623914" y="5783975"/>
                </a:moveTo>
                <a:cubicBezTo>
                  <a:pt x="8623171" y="5795734"/>
                  <a:pt x="8618493" y="5803574"/>
                  <a:pt x="8609879" y="5807502"/>
                </a:cubicBezTo>
                <a:cubicBezTo>
                  <a:pt x="8601264" y="5811428"/>
                  <a:pt x="8596587" y="5819272"/>
                  <a:pt x="8595842" y="5831028"/>
                </a:cubicBezTo>
                <a:cubicBezTo>
                  <a:pt x="8613534" y="5844163"/>
                  <a:pt x="8622467" y="5847583"/>
                  <a:pt x="8622642" y="5841286"/>
                </a:cubicBezTo>
                <a:cubicBezTo>
                  <a:pt x="8622815" y="5834987"/>
                  <a:pt x="8628406" y="5835752"/>
                  <a:pt x="8639414" y="5843578"/>
                </a:cubicBezTo>
                <a:lnTo>
                  <a:pt x="8642735" y="5820997"/>
                </a:lnTo>
                <a:close/>
                <a:moveTo>
                  <a:pt x="8660248" y="5629998"/>
                </a:moveTo>
                <a:lnTo>
                  <a:pt x="8678216" y="5647426"/>
                </a:lnTo>
                <a:cubicBezTo>
                  <a:pt x="8678480" y="5649409"/>
                  <a:pt x="8678198" y="5651155"/>
                  <a:pt x="8677368" y="5652664"/>
                </a:cubicBezTo>
                <a:cubicBezTo>
                  <a:pt x="8676536" y="5654170"/>
                  <a:pt x="8673989" y="5653328"/>
                  <a:pt x="8669727" y="5650139"/>
                </a:cubicBezTo>
                <a:cubicBezTo>
                  <a:pt x="8667392" y="5647956"/>
                  <a:pt x="8665272" y="5644564"/>
                  <a:pt x="8663369" y="5639965"/>
                </a:cubicBezTo>
                <a:cubicBezTo>
                  <a:pt x="8661465" y="5635366"/>
                  <a:pt x="8660426" y="5632043"/>
                  <a:pt x="8660248" y="5629998"/>
                </a:cubicBezTo>
                <a:close/>
                <a:moveTo>
                  <a:pt x="7308893" y="5607323"/>
                </a:moveTo>
                <a:cubicBezTo>
                  <a:pt x="7302154" y="5626130"/>
                  <a:pt x="7290900" y="5641318"/>
                  <a:pt x="7275133" y="5652896"/>
                </a:cubicBezTo>
                <a:cubicBezTo>
                  <a:pt x="7259363" y="5664471"/>
                  <a:pt x="7248110" y="5679663"/>
                  <a:pt x="7241368" y="5698468"/>
                </a:cubicBezTo>
                <a:cubicBezTo>
                  <a:pt x="7263766" y="5707758"/>
                  <a:pt x="7276589" y="5707437"/>
                  <a:pt x="7279838" y="5697506"/>
                </a:cubicBezTo>
                <a:cubicBezTo>
                  <a:pt x="7283085" y="5687574"/>
                  <a:pt x="7291759" y="5685228"/>
                  <a:pt x="7305858" y="5690466"/>
                </a:cubicBezTo>
                <a:lnTo>
                  <a:pt x="7321863" y="5653148"/>
                </a:lnTo>
                <a:close/>
                <a:moveTo>
                  <a:pt x="8740935" y="5594752"/>
                </a:moveTo>
                <a:cubicBezTo>
                  <a:pt x="8744992" y="5595282"/>
                  <a:pt x="8750702" y="5598258"/>
                  <a:pt x="8758063" y="5603680"/>
                </a:cubicBezTo>
                <a:cubicBezTo>
                  <a:pt x="8757855" y="5611266"/>
                  <a:pt x="8755958" y="5617115"/>
                  <a:pt x="8752371" y="5621226"/>
                </a:cubicBezTo>
                <a:cubicBezTo>
                  <a:pt x="8748786" y="5625340"/>
                  <a:pt x="8746889" y="5631189"/>
                  <a:pt x="8746680" y="5638772"/>
                </a:cubicBezTo>
                <a:cubicBezTo>
                  <a:pt x="8733430" y="5628835"/>
                  <a:pt x="8723412" y="5625211"/>
                  <a:pt x="8716628" y="5627898"/>
                </a:cubicBezTo>
                <a:cubicBezTo>
                  <a:pt x="8709843" y="5630587"/>
                  <a:pt x="8705572" y="5635468"/>
                  <a:pt x="8703819" y="5642548"/>
                </a:cubicBezTo>
                <a:lnTo>
                  <a:pt x="8693628" y="5606078"/>
                </a:lnTo>
                <a:cubicBezTo>
                  <a:pt x="8698220" y="5606575"/>
                  <a:pt x="8704241" y="5608994"/>
                  <a:pt x="8711691" y="5613338"/>
                </a:cubicBezTo>
                <a:cubicBezTo>
                  <a:pt x="8719141" y="5617679"/>
                  <a:pt x="8726348" y="5622618"/>
                  <a:pt x="8733311" y="5628150"/>
                </a:cubicBezTo>
                <a:cubicBezTo>
                  <a:pt x="8732081" y="5618438"/>
                  <a:pt x="8732219" y="5609221"/>
                  <a:pt x="8733722" y="5600497"/>
                </a:cubicBezTo>
                <a:cubicBezTo>
                  <a:pt x="8734474" y="5596137"/>
                  <a:pt x="8736879" y="5594222"/>
                  <a:pt x="8740935" y="5594752"/>
                </a:cubicBezTo>
                <a:close/>
                <a:moveTo>
                  <a:pt x="8285786" y="5527938"/>
                </a:moveTo>
                <a:lnTo>
                  <a:pt x="8303895" y="5548631"/>
                </a:lnTo>
                <a:lnTo>
                  <a:pt x="8290667" y="5541273"/>
                </a:lnTo>
                <a:cubicBezTo>
                  <a:pt x="8288524" y="5539374"/>
                  <a:pt x="8287171" y="5537118"/>
                  <a:pt x="8286610" y="5534503"/>
                </a:cubicBezTo>
                <a:cubicBezTo>
                  <a:pt x="8286047" y="5531888"/>
                  <a:pt x="8285772" y="5529700"/>
                  <a:pt x="8285786" y="5527938"/>
                </a:cubicBezTo>
                <a:close/>
                <a:moveTo>
                  <a:pt x="8375256" y="5507600"/>
                </a:moveTo>
                <a:cubicBezTo>
                  <a:pt x="8379897" y="5511288"/>
                  <a:pt x="8384019" y="5515351"/>
                  <a:pt x="8387617" y="5519785"/>
                </a:cubicBezTo>
                <a:cubicBezTo>
                  <a:pt x="8391217" y="5524223"/>
                  <a:pt x="8393180" y="5528146"/>
                  <a:pt x="8393508" y="5531559"/>
                </a:cubicBezTo>
                <a:lnTo>
                  <a:pt x="8384595" y="5524479"/>
                </a:lnTo>
                <a:cubicBezTo>
                  <a:pt x="8380315" y="5520880"/>
                  <a:pt x="8377662" y="5517590"/>
                  <a:pt x="8376637" y="5514608"/>
                </a:cubicBezTo>
                <a:cubicBezTo>
                  <a:pt x="8375610" y="5511626"/>
                  <a:pt x="8375151" y="5509290"/>
                  <a:pt x="8375256" y="5507600"/>
                </a:cubicBezTo>
                <a:close/>
                <a:moveTo>
                  <a:pt x="8485319" y="5441363"/>
                </a:moveTo>
                <a:cubicBezTo>
                  <a:pt x="8491710" y="5439873"/>
                  <a:pt x="8501584" y="5444301"/>
                  <a:pt x="8514940" y="5454650"/>
                </a:cubicBezTo>
                <a:lnTo>
                  <a:pt x="8502139" y="5457090"/>
                </a:lnTo>
                <a:cubicBezTo>
                  <a:pt x="8502204" y="5460689"/>
                  <a:pt x="8503683" y="5465805"/>
                  <a:pt x="8506570" y="5472432"/>
                </a:cubicBezTo>
                <a:cubicBezTo>
                  <a:pt x="8509457" y="5479061"/>
                  <a:pt x="8514206" y="5485199"/>
                  <a:pt x="8520816" y="5490845"/>
                </a:cubicBezTo>
                <a:lnTo>
                  <a:pt x="8494788" y="5485927"/>
                </a:lnTo>
                <a:cubicBezTo>
                  <a:pt x="8491162" y="5482981"/>
                  <a:pt x="8483892" y="5476549"/>
                  <a:pt x="8472973" y="5466625"/>
                </a:cubicBezTo>
                <a:cubicBezTo>
                  <a:pt x="8462053" y="5456701"/>
                  <a:pt x="8455862" y="5450336"/>
                  <a:pt x="8454395" y="5447529"/>
                </a:cubicBezTo>
                <a:cubicBezTo>
                  <a:pt x="8455255" y="5446702"/>
                  <a:pt x="8458927" y="5448699"/>
                  <a:pt x="8465411" y="5453524"/>
                </a:cubicBezTo>
                <a:cubicBezTo>
                  <a:pt x="8471896" y="5458349"/>
                  <a:pt x="8475604" y="5461162"/>
                  <a:pt x="8476535" y="5461968"/>
                </a:cubicBezTo>
                <a:lnTo>
                  <a:pt x="8476392" y="5458701"/>
                </a:lnTo>
                <a:cubicBezTo>
                  <a:pt x="8475955" y="5448634"/>
                  <a:pt x="8478930" y="5442853"/>
                  <a:pt x="8485319" y="5441363"/>
                </a:cubicBezTo>
                <a:close/>
                <a:moveTo>
                  <a:pt x="8952899" y="5433773"/>
                </a:moveTo>
                <a:cubicBezTo>
                  <a:pt x="8959617" y="5450144"/>
                  <a:pt x="8963270" y="5464079"/>
                  <a:pt x="8963859" y="5475581"/>
                </a:cubicBezTo>
                <a:cubicBezTo>
                  <a:pt x="8964448" y="5487084"/>
                  <a:pt x="8964761" y="5498366"/>
                  <a:pt x="8964793" y="5509425"/>
                </a:cubicBezTo>
                <a:cubicBezTo>
                  <a:pt x="8958276" y="5505955"/>
                  <a:pt x="8953765" y="5505260"/>
                  <a:pt x="8951256" y="5507338"/>
                </a:cubicBezTo>
                <a:cubicBezTo>
                  <a:pt x="8948746" y="5509417"/>
                  <a:pt x="8947648" y="5513011"/>
                  <a:pt x="8947960" y="5518120"/>
                </a:cubicBezTo>
                <a:lnTo>
                  <a:pt x="8970812" y="5548884"/>
                </a:lnTo>
                <a:lnTo>
                  <a:pt x="8966780" y="5555139"/>
                </a:lnTo>
                <a:lnTo>
                  <a:pt x="8935158" y="5520557"/>
                </a:lnTo>
                <a:cubicBezTo>
                  <a:pt x="8932509" y="5515301"/>
                  <a:pt x="8929582" y="5509822"/>
                  <a:pt x="8926376" y="5504122"/>
                </a:cubicBezTo>
                <a:cubicBezTo>
                  <a:pt x="8923172" y="5498424"/>
                  <a:pt x="8921357" y="5493830"/>
                  <a:pt x="8920938" y="5490343"/>
                </a:cubicBezTo>
                <a:cubicBezTo>
                  <a:pt x="8921081" y="5487436"/>
                  <a:pt x="8922669" y="5486859"/>
                  <a:pt x="8925701" y="5488612"/>
                </a:cubicBezTo>
                <a:cubicBezTo>
                  <a:pt x="8928736" y="5490367"/>
                  <a:pt x="8931510" y="5492307"/>
                  <a:pt x="8934022" y="5494435"/>
                </a:cubicBezTo>
                <a:cubicBezTo>
                  <a:pt x="8933431" y="5480830"/>
                  <a:pt x="8928454" y="5465316"/>
                  <a:pt x="8919092" y="5447894"/>
                </a:cubicBezTo>
                <a:close/>
                <a:moveTo>
                  <a:pt x="6883173" y="5422010"/>
                </a:moveTo>
                <a:lnTo>
                  <a:pt x="6902685" y="5442821"/>
                </a:lnTo>
                <a:lnTo>
                  <a:pt x="6884777" y="5439718"/>
                </a:lnTo>
                <a:cubicBezTo>
                  <a:pt x="6882209" y="5438112"/>
                  <a:pt x="6881086" y="5435450"/>
                  <a:pt x="6881411" y="5431727"/>
                </a:cubicBezTo>
                <a:cubicBezTo>
                  <a:pt x="6881734" y="5428006"/>
                  <a:pt x="6882320" y="5424766"/>
                  <a:pt x="6883173" y="5422010"/>
                </a:cubicBezTo>
                <a:close/>
                <a:moveTo>
                  <a:pt x="8568475" y="5399458"/>
                </a:moveTo>
                <a:cubicBezTo>
                  <a:pt x="8570829" y="5402050"/>
                  <a:pt x="8573018" y="5407073"/>
                  <a:pt x="8575046" y="5414529"/>
                </a:cubicBezTo>
                <a:cubicBezTo>
                  <a:pt x="8577074" y="5421986"/>
                  <a:pt x="8578185" y="5426941"/>
                  <a:pt x="8578382" y="5429396"/>
                </a:cubicBezTo>
                <a:cubicBezTo>
                  <a:pt x="8570226" y="5435592"/>
                  <a:pt x="8561502" y="5441139"/>
                  <a:pt x="8552213" y="5446041"/>
                </a:cubicBezTo>
                <a:cubicBezTo>
                  <a:pt x="8542924" y="5450943"/>
                  <a:pt x="8531938" y="5453904"/>
                  <a:pt x="8519255" y="5454927"/>
                </a:cubicBezTo>
                <a:cubicBezTo>
                  <a:pt x="8519463" y="5447342"/>
                  <a:pt x="8521359" y="5441494"/>
                  <a:pt x="8524947" y="5437381"/>
                </a:cubicBezTo>
                <a:cubicBezTo>
                  <a:pt x="8528532" y="5433268"/>
                  <a:pt x="8530429" y="5427419"/>
                  <a:pt x="8530636" y="5419833"/>
                </a:cubicBezTo>
                <a:cubicBezTo>
                  <a:pt x="8539590" y="5423731"/>
                  <a:pt x="8546811" y="5424870"/>
                  <a:pt x="8552298" y="5423253"/>
                </a:cubicBezTo>
                <a:cubicBezTo>
                  <a:pt x="8557785" y="5421635"/>
                  <a:pt x="8560443" y="5416786"/>
                  <a:pt x="8560271" y="5408702"/>
                </a:cubicBezTo>
                <a:cubicBezTo>
                  <a:pt x="8559993" y="5406445"/>
                  <a:pt x="8560229" y="5403611"/>
                  <a:pt x="8560977" y="5400200"/>
                </a:cubicBezTo>
                <a:cubicBezTo>
                  <a:pt x="8561726" y="5396789"/>
                  <a:pt x="8564225" y="5396540"/>
                  <a:pt x="8568475" y="5399458"/>
                </a:cubicBezTo>
                <a:close/>
                <a:moveTo>
                  <a:pt x="9082956" y="5394454"/>
                </a:moveTo>
                <a:cubicBezTo>
                  <a:pt x="9085857" y="5395182"/>
                  <a:pt x="9089349" y="5397169"/>
                  <a:pt x="9093434" y="5400415"/>
                </a:cubicBezTo>
                <a:cubicBezTo>
                  <a:pt x="9093319" y="5401900"/>
                  <a:pt x="9092649" y="5402943"/>
                  <a:pt x="9091418" y="5403542"/>
                </a:cubicBezTo>
                <a:cubicBezTo>
                  <a:pt x="9090190" y="5404142"/>
                  <a:pt x="9089518" y="5405184"/>
                  <a:pt x="9089405" y="5406671"/>
                </a:cubicBezTo>
                <a:lnTo>
                  <a:pt x="9076033" y="5396046"/>
                </a:lnTo>
                <a:cubicBezTo>
                  <a:pt x="9077749" y="5394257"/>
                  <a:pt x="9080056" y="5393726"/>
                  <a:pt x="9082956" y="5394454"/>
                </a:cubicBezTo>
                <a:close/>
                <a:moveTo>
                  <a:pt x="9041517" y="5393844"/>
                </a:moveTo>
                <a:lnTo>
                  <a:pt x="9045975" y="5397385"/>
                </a:lnTo>
                <a:lnTo>
                  <a:pt x="9046401" y="5407180"/>
                </a:lnTo>
                <a:cubicBezTo>
                  <a:pt x="9042544" y="5400964"/>
                  <a:pt x="9040916" y="5396518"/>
                  <a:pt x="9041517" y="5393844"/>
                </a:cubicBezTo>
                <a:close/>
                <a:moveTo>
                  <a:pt x="7572665" y="5375254"/>
                </a:moveTo>
                <a:lnTo>
                  <a:pt x="7570717" y="5384999"/>
                </a:lnTo>
                <a:lnTo>
                  <a:pt x="7565099" y="5388273"/>
                </a:lnTo>
                <a:close/>
                <a:moveTo>
                  <a:pt x="9087559" y="5364222"/>
                </a:moveTo>
                <a:lnTo>
                  <a:pt x="9118753" y="5389006"/>
                </a:lnTo>
                <a:lnTo>
                  <a:pt x="9118045" y="5372681"/>
                </a:lnTo>
                <a:lnTo>
                  <a:pt x="9131556" y="5386568"/>
                </a:lnTo>
                <a:lnTo>
                  <a:pt x="9132123" y="5399627"/>
                </a:lnTo>
                <a:lnTo>
                  <a:pt x="9097466" y="5394160"/>
                </a:lnTo>
                <a:lnTo>
                  <a:pt x="9088126" y="5377282"/>
                </a:lnTo>
                <a:close/>
                <a:moveTo>
                  <a:pt x="9134593" y="5357455"/>
                </a:moveTo>
                <a:lnTo>
                  <a:pt x="9147821" y="5364814"/>
                </a:lnTo>
                <a:cubicBezTo>
                  <a:pt x="9148321" y="5370137"/>
                  <a:pt x="9147996" y="5375000"/>
                  <a:pt x="9146841" y="5379403"/>
                </a:cubicBezTo>
                <a:cubicBezTo>
                  <a:pt x="9145687" y="5383806"/>
                  <a:pt x="9141984" y="5385199"/>
                  <a:pt x="9135728" y="5383578"/>
                </a:cubicBezTo>
                <a:close/>
                <a:moveTo>
                  <a:pt x="7589666" y="5353604"/>
                </a:moveTo>
                <a:lnTo>
                  <a:pt x="7589916" y="5356511"/>
                </a:lnTo>
                <a:lnTo>
                  <a:pt x="7576250" y="5369085"/>
                </a:lnTo>
                <a:lnTo>
                  <a:pt x="7577863" y="5366309"/>
                </a:lnTo>
                <a:close/>
                <a:moveTo>
                  <a:pt x="7440141" y="5344193"/>
                </a:moveTo>
                <a:lnTo>
                  <a:pt x="7460963" y="5360002"/>
                </a:lnTo>
                <a:cubicBezTo>
                  <a:pt x="7460456" y="5362928"/>
                  <a:pt x="7459176" y="5365830"/>
                  <a:pt x="7457125" y="5368707"/>
                </a:cubicBezTo>
                <a:cubicBezTo>
                  <a:pt x="7455072" y="5371582"/>
                  <a:pt x="7451353" y="5371881"/>
                  <a:pt x="7445969" y="5369605"/>
                </a:cubicBezTo>
                <a:cubicBezTo>
                  <a:pt x="7443224" y="5367678"/>
                  <a:pt x="7441397" y="5363731"/>
                  <a:pt x="7440488" y="5357762"/>
                </a:cubicBezTo>
                <a:cubicBezTo>
                  <a:pt x="7439579" y="5351794"/>
                  <a:pt x="7439465" y="5347271"/>
                  <a:pt x="7440141" y="5344193"/>
                </a:cubicBezTo>
                <a:close/>
                <a:moveTo>
                  <a:pt x="7037319" y="5333669"/>
                </a:moveTo>
                <a:cubicBezTo>
                  <a:pt x="7043080" y="5336484"/>
                  <a:pt x="7047827" y="5340211"/>
                  <a:pt x="7051552" y="5344850"/>
                </a:cubicBezTo>
                <a:cubicBezTo>
                  <a:pt x="7055277" y="5349493"/>
                  <a:pt x="7056601" y="5354368"/>
                  <a:pt x="7055522" y="5359484"/>
                </a:cubicBezTo>
                <a:lnTo>
                  <a:pt x="7044457" y="5354082"/>
                </a:lnTo>
                <a:cubicBezTo>
                  <a:pt x="7039236" y="5351178"/>
                  <a:pt x="7036500" y="5347727"/>
                  <a:pt x="7036248" y="5343725"/>
                </a:cubicBezTo>
                <a:cubicBezTo>
                  <a:pt x="7035994" y="5339724"/>
                  <a:pt x="7036353" y="5336372"/>
                  <a:pt x="7037319" y="5333669"/>
                </a:cubicBezTo>
                <a:close/>
                <a:moveTo>
                  <a:pt x="9322589" y="5327129"/>
                </a:moveTo>
                <a:lnTo>
                  <a:pt x="9327047" y="5330670"/>
                </a:lnTo>
                <a:cubicBezTo>
                  <a:pt x="9326611" y="5337155"/>
                  <a:pt x="9323876" y="5340236"/>
                  <a:pt x="9318843" y="5339914"/>
                </a:cubicBezTo>
                <a:cubicBezTo>
                  <a:pt x="9318613" y="5336710"/>
                  <a:pt x="9318680" y="5334137"/>
                  <a:pt x="9319044" y="5332193"/>
                </a:cubicBezTo>
                <a:cubicBezTo>
                  <a:pt x="9319407" y="5330249"/>
                  <a:pt x="9320589" y="5328560"/>
                  <a:pt x="9322589" y="5327129"/>
                </a:cubicBezTo>
                <a:close/>
                <a:moveTo>
                  <a:pt x="9180066" y="5314771"/>
                </a:moveTo>
                <a:lnTo>
                  <a:pt x="9197892" y="5328935"/>
                </a:lnTo>
                <a:cubicBezTo>
                  <a:pt x="9197624" y="5337194"/>
                  <a:pt x="9193796" y="5344004"/>
                  <a:pt x="9186410" y="5349367"/>
                </a:cubicBezTo>
                <a:cubicBezTo>
                  <a:pt x="9179025" y="5354730"/>
                  <a:pt x="9171819" y="5358068"/>
                  <a:pt x="9164795" y="5359384"/>
                </a:cubicBezTo>
                <a:cubicBezTo>
                  <a:pt x="9164967" y="5361294"/>
                  <a:pt x="9164871" y="5363188"/>
                  <a:pt x="9164505" y="5365064"/>
                </a:cubicBezTo>
                <a:cubicBezTo>
                  <a:pt x="9164138" y="5366941"/>
                  <a:pt x="9162891" y="5367132"/>
                  <a:pt x="9160765" y="5365640"/>
                </a:cubicBezTo>
                <a:cubicBezTo>
                  <a:pt x="9158219" y="5362763"/>
                  <a:pt x="9155262" y="5356604"/>
                  <a:pt x="9151894" y="5347164"/>
                </a:cubicBezTo>
                <a:cubicBezTo>
                  <a:pt x="9148525" y="5337722"/>
                  <a:pt x="9146647" y="5331632"/>
                  <a:pt x="9146260" y="5328895"/>
                </a:cubicBezTo>
                <a:cubicBezTo>
                  <a:pt x="9154963" y="5335284"/>
                  <a:pt x="9161819" y="5336265"/>
                  <a:pt x="9166824" y="5331835"/>
                </a:cubicBezTo>
                <a:cubicBezTo>
                  <a:pt x="9171831" y="5327407"/>
                  <a:pt x="9176245" y="5321719"/>
                  <a:pt x="9180066" y="5314771"/>
                </a:cubicBezTo>
                <a:close/>
                <a:moveTo>
                  <a:pt x="6345367" y="5283516"/>
                </a:moveTo>
                <a:lnTo>
                  <a:pt x="6366189" y="5299324"/>
                </a:lnTo>
                <a:cubicBezTo>
                  <a:pt x="6363740" y="5304712"/>
                  <a:pt x="6359179" y="5306245"/>
                  <a:pt x="6352505" y="5303925"/>
                </a:cubicBezTo>
                <a:cubicBezTo>
                  <a:pt x="6349706" y="5302206"/>
                  <a:pt x="6347661" y="5299090"/>
                  <a:pt x="6346372" y="5294584"/>
                </a:cubicBezTo>
                <a:cubicBezTo>
                  <a:pt x="6345081" y="5290075"/>
                  <a:pt x="6344746" y="5286385"/>
                  <a:pt x="6345367" y="5283516"/>
                </a:cubicBezTo>
                <a:close/>
                <a:moveTo>
                  <a:pt x="7878907" y="5274022"/>
                </a:moveTo>
                <a:lnTo>
                  <a:pt x="7896875" y="5291450"/>
                </a:lnTo>
                <a:cubicBezTo>
                  <a:pt x="7896298" y="5294671"/>
                  <a:pt x="7893422" y="5294487"/>
                  <a:pt x="7888246" y="5290898"/>
                </a:cubicBezTo>
                <a:cubicBezTo>
                  <a:pt x="7885916" y="5288851"/>
                  <a:pt x="7883820" y="5286002"/>
                  <a:pt x="7881960" y="5282357"/>
                </a:cubicBezTo>
                <a:cubicBezTo>
                  <a:pt x="7880097" y="5278710"/>
                  <a:pt x="7879080" y="5275932"/>
                  <a:pt x="7878907" y="5274022"/>
                </a:cubicBezTo>
                <a:close/>
                <a:moveTo>
                  <a:pt x="7895596" y="5262061"/>
                </a:moveTo>
                <a:cubicBezTo>
                  <a:pt x="7904511" y="5269144"/>
                  <a:pt x="7909109" y="5275950"/>
                  <a:pt x="7909393" y="5282481"/>
                </a:cubicBezTo>
                <a:lnTo>
                  <a:pt x="7904937" y="5278940"/>
                </a:lnTo>
                <a:cubicBezTo>
                  <a:pt x="7900657" y="5275343"/>
                  <a:pt x="7898003" y="5272051"/>
                  <a:pt x="7896978" y="5269069"/>
                </a:cubicBezTo>
                <a:cubicBezTo>
                  <a:pt x="7895952" y="5266087"/>
                  <a:pt x="7895492" y="5263752"/>
                  <a:pt x="7895596" y="5262061"/>
                </a:cubicBezTo>
                <a:close/>
                <a:moveTo>
                  <a:pt x="6377968" y="5254301"/>
                </a:moveTo>
                <a:cubicBezTo>
                  <a:pt x="6389035" y="5259705"/>
                  <a:pt x="6393259" y="5267408"/>
                  <a:pt x="6390641" y="5277415"/>
                </a:cubicBezTo>
                <a:lnTo>
                  <a:pt x="6385108" y="5274712"/>
                </a:lnTo>
                <a:cubicBezTo>
                  <a:pt x="6379887" y="5271812"/>
                  <a:pt x="6377150" y="5268357"/>
                  <a:pt x="6376899" y="5264355"/>
                </a:cubicBezTo>
                <a:cubicBezTo>
                  <a:pt x="6376645" y="5260354"/>
                  <a:pt x="6377002" y="5257004"/>
                  <a:pt x="6377968" y="5254301"/>
                </a:cubicBezTo>
                <a:close/>
                <a:moveTo>
                  <a:pt x="9323212" y="5242506"/>
                </a:moveTo>
                <a:cubicBezTo>
                  <a:pt x="9324207" y="5238567"/>
                  <a:pt x="9328372" y="5239512"/>
                  <a:pt x="9335706" y="5245339"/>
                </a:cubicBezTo>
                <a:cubicBezTo>
                  <a:pt x="9343041" y="5251168"/>
                  <a:pt x="9346304" y="5256124"/>
                  <a:pt x="9345496" y="5260211"/>
                </a:cubicBezTo>
                <a:lnTo>
                  <a:pt x="9371383" y="5261864"/>
                </a:lnTo>
                <a:lnTo>
                  <a:pt x="9376692" y="5284996"/>
                </a:lnTo>
                <a:lnTo>
                  <a:pt x="9373512" y="5310842"/>
                </a:lnTo>
                <a:lnTo>
                  <a:pt x="9355687" y="5296680"/>
                </a:lnTo>
                <a:close/>
                <a:moveTo>
                  <a:pt x="9417849" y="5242035"/>
                </a:moveTo>
                <a:cubicBezTo>
                  <a:pt x="9417557" y="5251787"/>
                  <a:pt x="9414964" y="5258134"/>
                  <a:pt x="9410072" y="5261077"/>
                </a:cubicBezTo>
                <a:lnTo>
                  <a:pt x="9396703" y="5250454"/>
                </a:lnTo>
                <a:close/>
                <a:moveTo>
                  <a:pt x="9293011" y="5240577"/>
                </a:moveTo>
                <a:lnTo>
                  <a:pt x="9319749" y="5261822"/>
                </a:lnTo>
                <a:cubicBezTo>
                  <a:pt x="9313385" y="5261822"/>
                  <a:pt x="9307920" y="5263917"/>
                  <a:pt x="9303350" y="5268102"/>
                </a:cubicBezTo>
                <a:cubicBezTo>
                  <a:pt x="9298782" y="5272287"/>
                  <a:pt x="9294466" y="5276082"/>
                  <a:pt x="9290398" y="5279485"/>
                </a:cubicBezTo>
                <a:cubicBezTo>
                  <a:pt x="9290458" y="5289056"/>
                  <a:pt x="9288276" y="5296648"/>
                  <a:pt x="9283860" y="5302268"/>
                </a:cubicBezTo>
                <a:cubicBezTo>
                  <a:pt x="9279443" y="5307888"/>
                  <a:pt x="9275001" y="5312897"/>
                  <a:pt x="9270530" y="5317291"/>
                </a:cubicBezTo>
                <a:lnTo>
                  <a:pt x="9243934" y="5299313"/>
                </a:lnTo>
                <a:cubicBezTo>
                  <a:pt x="9241324" y="5297042"/>
                  <a:pt x="9238671" y="5293753"/>
                  <a:pt x="9235975" y="5289443"/>
                </a:cubicBezTo>
                <a:cubicBezTo>
                  <a:pt x="9233278" y="5285133"/>
                  <a:pt x="9232816" y="5282796"/>
                  <a:pt x="9234594" y="5282435"/>
                </a:cubicBezTo>
                <a:lnTo>
                  <a:pt x="9260197" y="5277557"/>
                </a:lnTo>
                <a:cubicBezTo>
                  <a:pt x="9261140" y="5266221"/>
                  <a:pt x="9266608" y="5260057"/>
                  <a:pt x="9276603" y="5259067"/>
                </a:cubicBezTo>
                <a:cubicBezTo>
                  <a:pt x="9286601" y="5258079"/>
                  <a:pt x="9292070" y="5251915"/>
                  <a:pt x="9293011" y="5240577"/>
                </a:cubicBezTo>
                <a:close/>
                <a:moveTo>
                  <a:pt x="7587119" y="5238162"/>
                </a:moveTo>
                <a:cubicBezTo>
                  <a:pt x="7593424" y="5236422"/>
                  <a:pt x="7601247" y="5237450"/>
                  <a:pt x="7610587" y="5241247"/>
                </a:cubicBezTo>
                <a:cubicBezTo>
                  <a:pt x="7606679" y="5253207"/>
                  <a:pt x="7600857" y="5263530"/>
                  <a:pt x="7593125" y="5272212"/>
                </a:cubicBezTo>
                <a:cubicBezTo>
                  <a:pt x="7585395" y="5280896"/>
                  <a:pt x="7579574" y="5291218"/>
                  <a:pt x="7575663" y="5303177"/>
                </a:cubicBezTo>
                <a:cubicBezTo>
                  <a:pt x="7558936" y="5296066"/>
                  <a:pt x="7544456" y="5296753"/>
                  <a:pt x="7532228" y="5305238"/>
                </a:cubicBezTo>
                <a:cubicBezTo>
                  <a:pt x="7519998" y="5313725"/>
                  <a:pt x="7510798" y="5324040"/>
                  <a:pt x="7504629" y="5336192"/>
                </a:cubicBezTo>
                <a:lnTo>
                  <a:pt x="7505345" y="5285765"/>
                </a:lnTo>
                <a:cubicBezTo>
                  <a:pt x="7512532" y="5283632"/>
                  <a:pt x="7521120" y="5283594"/>
                  <a:pt x="7531112" y="5285654"/>
                </a:cubicBezTo>
                <a:cubicBezTo>
                  <a:pt x="7541102" y="5287711"/>
                  <a:pt x="7550422" y="5290851"/>
                  <a:pt x="7559065" y="5295072"/>
                </a:cubicBezTo>
                <a:cubicBezTo>
                  <a:pt x="7561654" y="5280705"/>
                  <a:pt x="7566218" y="5266244"/>
                  <a:pt x="7572757" y="5251687"/>
                </a:cubicBezTo>
                <a:cubicBezTo>
                  <a:pt x="7576026" y="5244410"/>
                  <a:pt x="7580813" y="5239902"/>
                  <a:pt x="7587119" y="5238162"/>
                </a:cubicBezTo>
                <a:close/>
                <a:moveTo>
                  <a:pt x="8195062" y="5222570"/>
                </a:moveTo>
                <a:lnTo>
                  <a:pt x="8214024" y="5262856"/>
                </a:lnTo>
                <a:cubicBezTo>
                  <a:pt x="8209390" y="5259373"/>
                  <a:pt x="8205288" y="5255718"/>
                  <a:pt x="8201715" y="5251894"/>
                </a:cubicBezTo>
                <a:cubicBezTo>
                  <a:pt x="8198142" y="5248071"/>
                  <a:pt x="8196163" y="5243740"/>
                  <a:pt x="8195771" y="5238897"/>
                </a:cubicBezTo>
                <a:close/>
                <a:moveTo>
                  <a:pt x="8229295" y="5218244"/>
                </a:moveTo>
                <a:cubicBezTo>
                  <a:pt x="8231331" y="5219731"/>
                  <a:pt x="8232793" y="5220367"/>
                  <a:pt x="8233681" y="5220152"/>
                </a:cubicBezTo>
                <a:cubicBezTo>
                  <a:pt x="8234568" y="5219938"/>
                  <a:pt x="8236030" y="5220574"/>
                  <a:pt x="8238066" y="5222061"/>
                </a:cubicBezTo>
                <a:cubicBezTo>
                  <a:pt x="8243290" y="5226737"/>
                  <a:pt x="8246355" y="5231273"/>
                  <a:pt x="8247263" y="5235672"/>
                </a:cubicBezTo>
                <a:cubicBezTo>
                  <a:pt x="8247529" y="5237658"/>
                  <a:pt x="8247247" y="5239404"/>
                  <a:pt x="8246415" y="5240910"/>
                </a:cubicBezTo>
                <a:cubicBezTo>
                  <a:pt x="8245585" y="5242418"/>
                  <a:pt x="8243038" y="5241577"/>
                  <a:pt x="8238776" y="5238387"/>
                </a:cubicBezTo>
                <a:cubicBezTo>
                  <a:pt x="8236442" y="5236203"/>
                  <a:pt x="8234322" y="5232813"/>
                  <a:pt x="8232418" y="5228213"/>
                </a:cubicBezTo>
                <a:cubicBezTo>
                  <a:pt x="8230515" y="5223613"/>
                  <a:pt x="8229475" y="5220292"/>
                  <a:pt x="8229295" y="5218244"/>
                </a:cubicBezTo>
                <a:close/>
                <a:moveTo>
                  <a:pt x="9323837" y="5157884"/>
                </a:moveTo>
                <a:lnTo>
                  <a:pt x="9346261" y="5178854"/>
                </a:lnTo>
                <a:lnTo>
                  <a:pt x="9335446" y="5227005"/>
                </a:lnTo>
                <a:cubicBezTo>
                  <a:pt x="9330768" y="5218362"/>
                  <a:pt x="9327160" y="5209586"/>
                  <a:pt x="9324622" y="5200673"/>
                </a:cubicBezTo>
                <a:cubicBezTo>
                  <a:pt x="9322082" y="5191758"/>
                  <a:pt x="9320667" y="5183935"/>
                  <a:pt x="9320374" y="5177200"/>
                </a:cubicBezTo>
                <a:lnTo>
                  <a:pt x="9319664" y="5160874"/>
                </a:lnTo>
                <a:cubicBezTo>
                  <a:pt x="9319785" y="5159525"/>
                  <a:pt x="9320480" y="5159026"/>
                  <a:pt x="9321749" y="5159378"/>
                </a:cubicBezTo>
                <a:cubicBezTo>
                  <a:pt x="9323021" y="5159732"/>
                  <a:pt x="9323716" y="5159233"/>
                  <a:pt x="9323837" y="5157884"/>
                </a:cubicBezTo>
                <a:close/>
                <a:moveTo>
                  <a:pt x="7265034" y="5156432"/>
                </a:moveTo>
                <a:cubicBezTo>
                  <a:pt x="7271967" y="5156761"/>
                  <a:pt x="7279610" y="5158847"/>
                  <a:pt x="7287963" y="5162691"/>
                </a:cubicBezTo>
                <a:lnTo>
                  <a:pt x="7266130" y="5174597"/>
                </a:lnTo>
                <a:cubicBezTo>
                  <a:pt x="7264540" y="5180169"/>
                  <a:pt x="7264519" y="5187212"/>
                  <a:pt x="7266061" y="5195719"/>
                </a:cubicBezTo>
                <a:cubicBezTo>
                  <a:pt x="7267604" y="5204230"/>
                  <a:pt x="7272386" y="5210797"/>
                  <a:pt x="7280406" y="5215420"/>
                </a:cubicBezTo>
                <a:lnTo>
                  <a:pt x="7240667" y="5224222"/>
                </a:lnTo>
                <a:cubicBezTo>
                  <a:pt x="7236196" y="5221922"/>
                  <a:pt x="7227479" y="5216492"/>
                  <a:pt x="7214512" y="5207925"/>
                </a:cubicBezTo>
                <a:cubicBezTo>
                  <a:pt x="7201544" y="5199359"/>
                  <a:pt x="7194538" y="5193352"/>
                  <a:pt x="7193490" y="5189902"/>
                </a:cubicBezTo>
                <a:cubicBezTo>
                  <a:pt x="7195269" y="5188068"/>
                  <a:pt x="7200261" y="5188859"/>
                  <a:pt x="7208466" y="5192279"/>
                </a:cubicBezTo>
                <a:cubicBezTo>
                  <a:pt x="7216671" y="5195700"/>
                  <a:pt x="7221337" y="5197741"/>
                  <a:pt x="7222462" y="5198409"/>
                </a:cubicBezTo>
                <a:lnTo>
                  <a:pt x="7223770" y="5193404"/>
                </a:lnTo>
                <a:cubicBezTo>
                  <a:pt x="7227806" y="5177981"/>
                  <a:pt x="7235336" y="5167083"/>
                  <a:pt x="7246362" y="5160715"/>
                </a:cubicBezTo>
                <a:cubicBezTo>
                  <a:pt x="7251876" y="5157531"/>
                  <a:pt x="7258100" y="5156103"/>
                  <a:pt x="7265034" y="5156432"/>
                </a:cubicBezTo>
                <a:close/>
                <a:moveTo>
                  <a:pt x="8286435" y="5146999"/>
                </a:moveTo>
                <a:lnTo>
                  <a:pt x="8318908" y="5201173"/>
                </a:lnTo>
                <a:lnTo>
                  <a:pt x="8289132" y="5209040"/>
                </a:lnTo>
                <a:cubicBezTo>
                  <a:pt x="8283668" y="5202926"/>
                  <a:pt x="8276487" y="5194461"/>
                  <a:pt x="8267590" y="5183650"/>
                </a:cubicBezTo>
                <a:cubicBezTo>
                  <a:pt x="8258694" y="5172838"/>
                  <a:pt x="8253708" y="5165330"/>
                  <a:pt x="8252627" y="5161121"/>
                </a:cubicBezTo>
                <a:cubicBezTo>
                  <a:pt x="8253303" y="5160148"/>
                  <a:pt x="8256232" y="5161556"/>
                  <a:pt x="8261417" y="5165347"/>
                </a:cubicBezTo>
                <a:cubicBezTo>
                  <a:pt x="8266601" y="5169136"/>
                  <a:pt x="8269565" y="5171362"/>
                  <a:pt x="8270313" y="5172021"/>
                </a:cubicBezTo>
                <a:close/>
                <a:moveTo>
                  <a:pt x="9353187" y="5140221"/>
                </a:moveTo>
                <a:lnTo>
                  <a:pt x="9370730" y="5147853"/>
                </a:lnTo>
                <a:lnTo>
                  <a:pt x="9371014" y="5154385"/>
                </a:lnTo>
                <a:lnTo>
                  <a:pt x="9358353" y="5160087"/>
                </a:lnTo>
                <a:lnTo>
                  <a:pt x="9336355" y="5148915"/>
                </a:lnTo>
                <a:close/>
                <a:moveTo>
                  <a:pt x="5559604" y="5108224"/>
                </a:moveTo>
                <a:lnTo>
                  <a:pt x="5580043" y="5129972"/>
                </a:lnTo>
                <a:lnTo>
                  <a:pt x="5561595" y="5126438"/>
                </a:lnTo>
                <a:cubicBezTo>
                  <a:pt x="5558927" y="5124740"/>
                  <a:pt x="5557723" y="5121984"/>
                  <a:pt x="5557984" y="5118167"/>
                </a:cubicBezTo>
                <a:cubicBezTo>
                  <a:pt x="5558243" y="5114353"/>
                  <a:pt x="5558782" y="5111038"/>
                  <a:pt x="5559604" y="5108224"/>
                </a:cubicBezTo>
                <a:close/>
                <a:moveTo>
                  <a:pt x="8343859" y="5082287"/>
                </a:moveTo>
                <a:lnTo>
                  <a:pt x="8375906" y="5126664"/>
                </a:lnTo>
                <a:cubicBezTo>
                  <a:pt x="8367103" y="5126237"/>
                  <a:pt x="8359140" y="5132783"/>
                  <a:pt x="8352019" y="5146303"/>
                </a:cubicBezTo>
                <a:cubicBezTo>
                  <a:pt x="8344898" y="5159823"/>
                  <a:pt x="8339234" y="5169773"/>
                  <a:pt x="8335032" y="5176154"/>
                </a:cubicBezTo>
                <a:cubicBezTo>
                  <a:pt x="8326019" y="5168862"/>
                  <a:pt x="8318311" y="5160635"/>
                  <a:pt x="8311908" y="5151476"/>
                </a:cubicBezTo>
                <a:cubicBezTo>
                  <a:pt x="8305503" y="5142315"/>
                  <a:pt x="8300995" y="5133479"/>
                  <a:pt x="8298384" y="5124968"/>
                </a:cubicBezTo>
                <a:cubicBezTo>
                  <a:pt x="8311243" y="5107339"/>
                  <a:pt x="8326401" y="5093111"/>
                  <a:pt x="8343859" y="5082287"/>
                </a:cubicBezTo>
                <a:close/>
                <a:moveTo>
                  <a:pt x="7797976" y="5064914"/>
                </a:moveTo>
                <a:lnTo>
                  <a:pt x="7788837" y="5082664"/>
                </a:lnTo>
                <a:lnTo>
                  <a:pt x="7794005" y="5102533"/>
                </a:lnTo>
                <a:lnTo>
                  <a:pt x="7793310" y="5104803"/>
                </a:lnTo>
                <a:lnTo>
                  <a:pt x="7779130" y="5097879"/>
                </a:lnTo>
                <a:lnTo>
                  <a:pt x="7765306" y="5119729"/>
                </a:lnTo>
                <a:lnTo>
                  <a:pt x="7756309" y="5126175"/>
                </a:lnTo>
                <a:cubicBezTo>
                  <a:pt x="7755929" y="5133952"/>
                  <a:pt x="7753190" y="5136898"/>
                  <a:pt x="7748088" y="5135011"/>
                </a:cubicBezTo>
                <a:cubicBezTo>
                  <a:pt x="7745537" y="5134069"/>
                  <a:pt x="7743603" y="5134946"/>
                  <a:pt x="7742286" y="5137643"/>
                </a:cubicBezTo>
                <a:lnTo>
                  <a:pt x="7740548" y="5148860"/>
                </a:lnTo>
                <a:lnTo>
                  <a:pt x="7728766" y="5158633"/>
                </a:lnTo>
                <a:lnTo>
                  <a:pt x="7723211" y="5156623"/>
                </a:lnTo>
                <a:lnTo>
                  <a:pt x="7721553" y="5164616"/>
                </a:lnTo>
                <a:lnTo>
                  <a:pt x="7717005" y="5168388"/>
                </a:lnTo>
                <a:cubicBezTo>
                  <a:pt x="7688571" y="5185649"/>
                  <a:pt x="7662656" y="5205202"/>
                  <a:pt x="7639263" y="5227041"/>
                </a:cubicBezTo>
                <a:cubicBezTo>
                  <a:pt x="7639215" y="5227723"/>
                  <a:pt x="7638329" y="5230112"/>
                  <a:pt x="7636607" y="5234206"/>
                </a:cubicBezTo>
                <a:cubicBezTo>
                  <a:pt x="7634887" y="5238302"/>
                  <a:pt x="7632617" y="5240014"/>
                  <a:pt x="7629803" y="5239345"/>
                </a:cubicBezTo>
                <a:cubicBezTo>
                  <a:pt x="7629467" y="5237654"/>
                  <a:pt x="7628282" y="5230258"/>
                  <a:pt x="7626250" y="5217161"/>
                </a:cubicBezTo>
                <a:cubicBezTo>
                  <a:pt x="7624215" y="5204061"/>
                  <a:pt x="7623360" y="5195416"/>
                  <a:pt x="7623676" y="5191220"/>
                </a:cubicBezTo>
                <a:cubicBezTo>
                  <a:pt x="7638053" y="5195891"/>
                  <a:pt x="7651954" y="5190456"/>
                  <a:pt x="7665380" y="5174913"/>
                </a:cubicBezTo>
                <a:cubicBezTo>
                  <a:pt x="7678807" y="5159374"/>
                  <a:pt x="7688484" y="5146235"/>
                  <a:pt x="7694413" y="5135495"/>
                </a:cubicBezTo>
                <a:cubicBezTo>
                  <a:pt x="7713421" y="5121975"/>
                  <a:pt x="7732935" y="5107997"/>
                  <a:pt x="7752963" y="5093564"/>
                </a:cubicBezTo>
                <a:close/>
                <a:moveTo>
                  <a:pt x="9422986" y="5063272"/>
                </a:moveTo>
                <a:lnTo>
                  <a:pt x="9454608" y="5097853"/>
                </a:lnTo>
                <a:lnTo>
                  <a:pt x="9433744" y="5112802"/>
                </a:lnTo>
                <a:cubicBezTo>
                  <a:pt x="9434313" y="5125864"/>
                  <a:pt x="9430282" y="5132118"/>
                  <a:pt x="9421652" y="5131566"/>
                </a:cubicBezTo>
                <a:cubicBezTo>
                  <a:pt x="9425288" y="5124472"/>
                  <a:pt x="9426626" y="5113976"/>
                  <a:pt x="9425661" y="5100075"/>
                </a:cubicBezTo>
                <a:cubicBezTo>
                  <a:pt x="9424698" y="5086174"/>
                  <a:pt x="9423808" y="5073908"/>
                  <a:pt x="9422986" y="5063272"/>
                </a:cubicBezTo>
                <a:close/>
                <a:moveTo>
                  <a:pt x="6289876" y="5045037"/>
                </a:moveTo>
                <a:lnTo>
                  <a:pt x="6288973" y="5069802"/>
                </a:lnTo>
                <a:cubicBezTo>
                  <a:pt x="6287069" y="5077570"/>
                  <a:pt x="6283602" y="5083869"/>
                  <a:pt x="6278568" y="5088698"/>
                </a:cubicBezTo>
                <a:cubicBezTo>
                  <a:pt x="6273534" y="5093528"/>
                  <a:pt x="6266572" y="5095299"/>
                  <a:pt x="6257680" y="5094013"/>
                </a:cubicBezTo>
                <a:lnTo>
                  <a:pt x="6252344" y="5098795"/>
                </a:lnTo>
                <a:lnTo>
                  <a:pt x="6271827" y="5064520"/>
                </a:lnTo>
                <a:close/>
                <a:moveTo>
                  <a:pt x="7400466" y="5042735"/>
                </a:moveTo>
                <a:cubicBezTo>
                  <a:pt x="7403048" y="5045288"/>
                  <a:pt x="7404219" y="5051736"/>
                  <a:pt x="7403982" y="5062082"/>
                </a:cubicBezTo>
                <a:cubicBezTo>
                  <a:pt x="7403746" y="5072428"/>
                  <a:pt x="7403208" y="5079452"/>
                  <a:pt x="7402369" y="5083156"/>
                </a:cubicBezTo>
                <a:cubicBezTo>
                  <a:pt x="7386271" y="5097981"/>
                  <a:pt x="7369562" y="5112152"/>
                  <a:pt x="7352244" y="5125676"/>
                </a:cubicBezTo>
                <a:cubicBezTo>
                  <a:pt x="7334926" y="5139199"/>
                  <a:pt x="7315780" y="5150770"/>
                  <a:pt x="7294805" y="5160391"/>
                </a:cubicBezTo>
                <a:cubicBezTo>
                  <a:pt x="7298714" y="5148430"/>
                  <a:pt x="7304533" y="5138110"/>
                  <a:pt x="7312267" y="5129426"/>
                </a:cubicBezTo>
                <a:cubicBezTo>
                  <a:pt x="7319998" y="5120742"/>
                  <a:pt x="7325819" y="5110420"/>
                  <a:pt x="7329727" y="5098459"/>
                </a:cubicBezTo>
                <a:cubicBezTo>
                  <a:pt x="7342359" y="5098870"/>
                  <a:pt x="7353490" y="5096077"/>
                  <a:pt x="7363117" y="5090083"/>
                </a:cubicBezTo>
                <a:cubicBezTo>
                  <a:pt x="7372745" y="5084087"/>
                  <a:pt x="7379324" y="5074842"/>
                  <a:pt x="7382855" y="5062343"/>
                </a:cubicBezTo>
                <a:cubicBezTo>
                  <a:pt x="7383468" y="5059001"/>
                  <a:pt x="7385185" y="5054431"/>
                  <a:pt x="7388002" y="5048637"/>
                </a:cubicBezTo>
                <a:cubicBezTo>
                  <a:pt x="7390818" y="5042844"/>
                  <a:pt x="7394972" y="5040874"/>
                  <a:pt x="7400466" y="5042735"/>
                </a:cubicBezTo>
                <a:close/>
                <a:moveTo>
                  <a:pt x="6129985" y="5039137"/>
                </a:moveTo>
                <a:lnTo>
                  <a:pt x="6151672" y="5055774"/>
                </a:lnTo>
                <a:cubicBezTo>
                  <a:pt x="6151208" y="5058769"/>
                  <a:pt x="6149951" y="5061723"/>
                  <a:pt x="6147901" y="5064638"/>
                </a:cubicBezTo>
                <a:cubicBezTo>
                  <a:pt x="6145848" y="5067550"/>
                  <a:pt x="6142035" y="5067785"/>
                  <a:pt x="6136463" y="5065343"/>
                </a:cubicBezTo>
                <a:cubicBezTo>
                  <a:pt x="6133606" y="5063312"/>
                  <a:pt x="6131655" y="5059223"/>
                  <a:pt x="6130605" y="5053077"/>
                </a:cubicBezTo>
                <a:cubicBezTo>
                  <a:pt x="6129556" y="5046931"/>
                  <a:pt x="6129351" y="5042284"/>
                  <a:pt x="6129985" y="5039137"/>
                </a:cubicBezTo>
                <a:close/>
                <a:moveTo>
                  <a:pt x="8423563" y="5035274"/>
                </a:moveTo>
                <a:lnTo>
                  <a:pt x="8433187" y="5058684"/>
                </a:lnTo>
                <a:cubicBezTo>
                  <a:pt x="8433645" y="5065090"/>
                  <a:pt x="8432324" y="5067718"/>
                  <a:pt x="8429227" y="5066571"/>
                </a:cubicBezTo>
                <a:cubicBezTo>
                  <a:pt x="8426130" y="5065424"/>
                  <a:pt x="8420211" y="5061247"/>
                  <a:pt x="8411472" y="5054041"/>
                </a:cubicBezTo>
                <a:lnTo>
                  <a:pt x="8402558" y="5046958"/>
                </a:lnTo>
                <a:lnTo>
                  <a:pt x="8402132" y="5037163"/>
                </a:lnTo>
                <a:close/>
                <a:moveTo>
                  <a:pt x="8470314" y="5021979"/>
                </a:moveTo>
                <a:lnTo>
                  <a:pt x="8470455" y="5025244"/>
                </a:lnTo>
                <a:cubicBezTo>
                  <a:pt x="8469856" y="5027921"/>
                  <a:pt x="8467027" y="5028825"/>
                  <a:pt x="8461969" y="5027958"/>
                </a:cubicBezTo>
                <a:close/>
                <a:moveTo>
                  <a:pt x="5716165" y="5020510"/>
                </a:moveTo>
                <a:cubicBezTo>
                  <a:pt x="5722136" y="5023511"/>
                  <a:pt x="5727082" y="5027431"/>
                  <a:pt x="5730996" y="5032267"/>
                </a:cubicBezTo>
                <a:cubicBezTo>
                  <a:pt x="5734911" y="5037106"/>
                  <a:pt x="5736366" y="5042138"/>
                  <a:pt x="5735357" y="5047370"/>
                </a:cubicBezTo>
                <a:lnTo>
                  <a:pt x="5723891" y="5041608"/>
                </a:lnTo>
                <a:cubicBezTo>
                  <a:pt x="5718473" y="5038525"/>
                  <a:pt x="5715597" y="5034929"/>
                  <a:pt x="5715260" y="5030814"/>
                </a:cubicBezTo>
                <a:cubicBezTo>
                  <a:pt x="5714922" y="5026702"/>
                  <a:pt x="5715226" y="5023266"/>
                  <a:pt x="5716165" y="5020510"/>
                </a:cubicBezTo>
                <a:close/>
                <a:moveTo>
                  <a:pt x="7855895" y="5004531"/>
                </a:moveTo>
                <a:lnTo>
                  <a:pt x="7854607" y="5011972"/>
                </a:lnTo>
                <a:lnTo>
                  <a:pt x="7844698" y="5016437"/>
                </a:lnTo>
                <a:lnTo>
                  <a:pt x="7847951" y="5013715"/>
                </a:lnTo>
                <a:close/>
                <a:moveTo>
                  <a:pt x="6880444" y="5003191"/>
                </a:moveTo>
                <a:lnTo>
                  <a:pt x="6892104" y="5054019"/>
                </a:lnTo>
                <a:cubicBezTo>
                  <a:pt x="6886258" y="5051518"/>
                  <a:pt x="6881350" y="5048416"/>
                  <a:pt x="6877380" y="5044712"/>
                </a:cubicBezTo>
                <a:cubicBezTo>
                  <a:pt x="6873408" y="5041011"/>
                  <a:pt x="6872250" y="5035509"/>
                  <a:pt x="6873899" y="5028205"/>
                </a:cubicBezTo>
                <a:close/>
                <a:moveTo>
                  <a:pt x="9626536" y="4994862"/>
                </a:moveTo>
                <a:cubicBezTo>
                  <a:pt x="9635451" y="5001945"/>
                  <a:pt x="9640049" y="5008751"/>
                  <a:pt x="9640333" y="5015282"/>
                </a:cubicBezTo>
                <a:cubicBezTo>
                  <a:pt x="9640365" y="5020167"/>
                  <a:pt x="9638745" y="5024134"/>
                  <a:pt x="9635471" y="5027181"/>
                </a:cubicBezTo>
                <a:cubicBezTo>
                  <a:pt x="9632198" y="5030230"/>
                  <a:pt x="9628350" y="5032426"/>
                  <a:pt x="9623927" y="5033772"/>
                </a:cubicBezTo>
                <a:lnTo>
                  <a:pt x="9619044" y="5020434"/>
                </a:lnTo>
                <a:lnTo>
                  <a:pt x="9622365" y="4997854"/>
                </a:lnTo>
                <a:cubicBezTo>
                  <a:pt x="9626054" y="5000259"/>
                  <a:pt x="9627446" y="4999263"/>
                  <a:pt x="9626536" y="4994862"/>
                </a:cubicBezTo>
                <a:close/>
                <a:moveTo>
                  <a:pt x="6937796" y="4974779"/>
                </a:moveTo>
                <a:cubicBezTo>
                  <a:pt x="6940386" y="4975809"/>
                  <a:pt x="6942448" y="4975876"/>
                  <a:pt x="6943983" y="4974980"/>
                </a:cubicBezTo>
                <a:cubicBezTo>
                  <a:pt x="6945518" y="4974083"/>
                  <a:pt x="6947580" y="4974151"/>
                  <a:pt x="6950170" y="4975181"/>
                </a:cubicBezTo>
                <a:cubicBezTo>
                  <a:pt x="6956408" y="4979167"/>
                  <a:pt x="6959223" y="4984302"/>
                  <a:pt x="6958618" y="4990587"/>
                </a:cubicBezTo>
                <a:cubicBezTo>
                  <a:pt x="6958113" y="4993516"/>
                  <a:pt x="6956833" y="4996418"/>
                  <a:pt x="6954780" y="4999293"/>
                </a:cubicBezTo>
                <a:cubicBezTo>
                  <a:pt x="6952729" y="5002170"/>
                  <a:pt x="6949010" y="5002469"/>
                  <a:pt x="6943626" y="5000193"/>
                </a:cubicBezTo>
                <a:cubicBezTo>
                  <a:pt x="6940882" y="4998265"/>
                  <a:pt x="6939054" y="4994319"/>
                  <a:pt x="6938145" y="4988350"/>
                </a:cubicBezTo>
                <a:cubicBezTo>
                  <a:pt x="6937238" y="4982381"/>
                  <a:pt x="6937122" y="4977859"/>
                  <a:pt x="6937796" y="4974779"/>
                </a:cubicBezTo>
                <a:close/>
                <a:moveTo>
                  <a:pt x="9556651" y="4970863"/>
                </a:moveTo>
                <a:lnTo>
                  <a:pt x="9574904" y="4994822"/>
                </a:lnTo>
                <a:lnTo>
                  <a:pt x="9597329" y="5015792"/>
                </a:lnTo>
                <a:cubicBezTo>
                  <a:pt x="9591051" y="5015729"/>
                  <a:pt x="9586490" y="5018017"/>
                  <a:pt x="9583643" y="5022651"/>
                </a:cubicBezTo>
                <a:cubicBezTo>
                  <a:pt x="9580798" y="5027286"/>
                  <a:pt x="9578499" y="5032159"/>
                  <a:pt x="9576750" y="5037271"/>
                </a:cubicBezTo>
                <a:lnTo>
                  <a:pt x="9554040" y="5009771"/>
                </a:lnTo>
                <a:cubicBezTo>
                  <a:pt x="9546763" y="5009374"/>
                  <a:pt x="9538987" y="5016068"/>
                  <a:pt x="9530712" y="5029855"/>
                </a:cubicBezTo>
                <a:cubicBezTo>
                  <a:pt x="9522436" y="5043639"/>
                  <a:pt x="9518073" y="5054622"/>
                  <a:pt x="9517623" y="5062802"/>
                </a:cubicBezTo>
                <a:lnTo>
                  <a:pt x="9488131" y="5077201"/>
                </a:lnTo>
                <a:cubicBezTo>
                  <a:pt x="9487878" y="5077590"/>
                  <a:pt x="9486295" y="5078303"/>
                  <a:pt x="9483384" y="5079340"/>
                </a:cubicBezTo>
                <a:cubicBezTo>
                  <a:pt x="9480471" y="5080374"/>
                  <a:pt x="9477737" y="5079385"/>
                  <a:pt x="9475188" y="5076374"/>
                </a:cubicBezTo>
                <a:lnTo>
                  <a:pt x="9466842" y="5082354"/>
                </a:lnTo>
                <a:cubicBezTo>
                  <a:pt x="9464363" y="5078939"/>
                  <a:pt x="9462494" y="5077192"/>
                  <a:pt x="9461235" y="5077111"/>
                </a:cubicBezTo>
                <a:cubicBezTo>
                  <a:pt x="9459977" y="5077031"/>
                  <a:pt x="9460407" y="5078685"/>
                  <a:pt x="9462528" y="5082079"/>
                </a:cubicBezTo>
                <a:lnTo>
                  <a:pt x="9439960" y="5057842"/>
                </a:lnTo>
                <a:lnTo>
                  <a:pt x="9438967" y="5034987"/>
                </a:lnTo>
                <a:lnTo>
                  <a:pt x="9447880" y="5042068"/>
                </a:lnTo>
                <a:lnTo>
                  <a:pt x="9459829" y="5020036"/>
                </a:lnTo>
                <a:lnTo>
                  <a:pt x="9485575" y="5018425"/>
                </a:lnTo>
                <a:cubicBezTo>
                  <a:pt x="9481764" y="5013229"/>
                  <a:pt x="9482383" y="5010964"/>
                  <a:pt x="9487431" y="5011624"/>
                </a:cubicBezTo>
                <a:cubicBezTo>
                  <a:pt x="9492479" y="5012285"/>
                  <a:pt x="9497661" y="5016008"/>
                  <a:pt x="9502977" y="5022793"/>
                </a:cubicBezTo>
                <a:cubicBezTo>
                  <a:pt x="9515154" y="5022485"/>
                  <a:pt x="9520573" y="5015232"/>
                  <a:pt x="9519240" y="5001036"/>
                </a:cubicBezTo>
                <a:cubicBezTo>
                  <a:pt x="9523497" y="4997916"/>
                  <a:pt x="9528579" y="4995255"/>
                  <a:pt x="9534490" y="4993056"/>
                </a:cubicBezTo>
                <a:cubicBezTo>
                  <a:pt x="9540400" y="4990856"/>
                  <a:pt x="9546635" y="4989897"/>
                  <a:pt x="9553189" y="4990180"/>
                </a:cubicBezTo>
                <a:close/>
                <a:moveTo>
                  <a:pt x="5004697" y="4955577"/>
                </a:moveTo>
                <a:lnTo>
                  <a:pt x="5026385" y="4972213"/>
                </a:lnTo>
                <a:cubicBezTo>
                  <a:pt x="5023975" y="4977698"/>
                  <a:pt x="5019321" y="4979183"/>
                  <a:pt x="5012423" y="4976672"/>
                </a:cubicBezTo>
                <a:cubicBezTo>
                  <a:pt x="5009515" y="4974852"/>
                  <a:pt x="5007355" y="4971613"/>
                  <a:pt x="5005945" y="4966961"/>
                </a:cubicBezTo>
                <a:cubicBezTo>
                  <a:pt x="5004531" y="4962306"/>
                  <a:pt x="5004117" y="4958510"/>
                  <a:pt x="5004697" y="4955577"/>
                </a:cubicBezTo>
                <a:close/>
                <a:moveTo>
                  <a:pt x="9586002" y="4953200"/>
                </a:moveTo>
                <a:lnTo>
                  <a:pt x="9594915" y="4960280"/>
                </a:lnTo>
                <a:cubicBezTo>
                  <a:pt x="9594899" y="4961977"/>
                  <a:pt x="9594065" y="4963415"/>
                  <a:pt x="9592415" y="4964600"/>
                </a:cubicBezTo>
                <a:cubicBezTo>
                  <a:pt x="9590763" y="4965783"/>
                  <a:pt x="9588814" y="4966337"/>
                  <a:pt x="9586571" y="4966262"/>
                </a:cubicBezTo>
                <a:close/>
                <a:moveTo>
                  <a:pt x="6278842" y="4933119"/>
                </a:moveTo>
                <a:cubicBezTo>
                  <a:pt x="6285283" y="4931455"/>
                  <a:pt x="6293335" y="4932662"/>
                  <a:pt x="6303000" y="4936742"/>
                </a:cubicBezTo>
                <a:cubicBezTo>
                  <a:pt x="6299219" y="4948948"/>
                  <a:pt x="6293442" y="4959433"/>
                  <a:pt x="6285671" y="4968198"/>
                </a:cubicBezTo>
                <a:cubicBezTo>
                  <a:pt x="6277902" y="4976965"/>
                  <a:pt x="6272126" y="4987450"/>
                  <a:pt x="6268342" y="4999654"/>
                </a:cubicBezTo>
                <a:cubicBezTo>
                  <a:pt x="6251029" y="4992027"/>
                  <a:pt x="6236174" y="4992452"/>
                  <a:pt x="6223783" y="5000927"/>
                </a:cubicBezTo>
                <a:cubicBezTo>
                  <a:pt x="6211391" y="5009403"/>
                  <a:pt x="6202144" y="5019817"/>
                  <a:pt x="6196046" y="5032174"/>
                </a:cubicBezTo>
                <a:lnTo>
                  <a:pt x="6195802" y="4980409"/>
                </a:lnTo>
                <a:cubicBezTo>
                  <a:pt x="6203139" y="4978360"/>
                  <a:pt x="6211958" y="4978488"/>
                  <a:pt x="6222257" y="4980797"/>
                </a:cubicBezTo>
                <a:cubicBezTo>
                  <a:pt x="6232555" y="4983102"/>
                  <a:pt x="6242185" y="4986508"/>
                  <a:pt x="6251142" y="4991010"/>
                </a:cubicBezTo>
                <a:cubicBezTo>
                  <a:pt x="6253522" y="4976307"/>
                  <a:pt x="6257928" y="4961547"/>
                  <a:pt x="6264359" y="4946727"/>
                </a:cubicBezTo>
                <a:cubicBezTo>
                  <a:pt x="6267574" y="4939319"/>
                  <a:pt x="6272402" y="4934783"/>
                  <a:pt x="6278842" y="4933119"/>
                </a:cubicBezTo>
                <a:close/>
                <a:moveTo>
                  <a:pt x="5037605" y="4926211"/>
                </a:moveTo>
                <a:cubicBezTo>
                  <a:pt x="5049073" y="4931976"/>
                  <a:pt x="5053560" y="4939968"/>
                  <a:pt x="5051066" y="4950191"/>
                </a:cubicBezTo>
                <a:lnTo>
                  <a:pt x="5045333" y="4947309"/>
                </a:lnTo>
                <a:cubicBezTo>
                  <a:pt x="5039916" y="4944229"/>
                  <a:pt x="5037038" y="4940629"/>
                  <a:pt x="5036702" y="4936515"/>
                </a:cubicBezTo>
                <a:cubicBezTo>
                  <a:pt x="5036364" y="4932402"/>
                  <a:pt x="5036666" y="4928968"/>
                  <a:pt x="5037605" y="4926211"/>
                </a:cubicBezTo>
                <a:close/>
                <a:moveTo>
                  <a:pt x="9630482" y="4887660"/>
                </a:moveTo>
                <a:cubicBezTo>
                  <a:pt x="9630989" y="4884910"/>
                  <a:pt x="9634039" y="4884968"/>
                  <a:pt x="9639632" y="4887836"/>
                </a:cubicBezTo>
                <a:cubicBezTo>
                  <a:pt x="9645225" y="4890704"/>
                  <a:pt x="9649460" y="4893280"/>
                  <a:pt x="9652339" y="4895567"/>
                </a:cubicBezTo>
                <a:lnTo>
                  <a:pt x="9643993" y="4901547"/>
                </a:lnTo>
                <a:cubicBezTo>
                  <a:pt x="9641488" y="4899622"/>
                  <a:pt x="9638699" y="4897274"/>
                  <a:pt x="9635620" y="4894500"/>
                </a:cubicBezTo>
                <a:cubicBezTo>
                  <a:pt x="9632540" y="4891725"/>
                  <a:pt x="9630828" y="4889445"/>
                  <a:pt x="9630482" y="4887660"/>
                </a:cubicBezTo>
                <a:close/>
                <a:moveTo>
                  <a:pt x="7958607" y="4886150"/>
                </a:moveTo>
                <a:lnTo>
                  <a:pt x="7953207" y="4895447"/>
                </a:lnTo>
                <a:cubicBezTo>
                  <a:pt x="7950998" y="4902361"/>
                  <a:pt x="7949790" y="4910662"/>
                  <a:pt x="7949584" y="4920350"/>
                </a:cubicBezTo>
                <a:lnTo>
                  <a:pt x="7945155" y="4924727"/>
                </a:lnTo>
                <a:lnTo>
                  <a:pt x="7944168" y="4896381"/>
                </a:lnTo>
                <a:close/>
                <a:moveTo>
                  <a:pt x="6436256" y="4875324"/>
                </a:moveTo>
                <a:lnTo>
                  <a:pt x="6429557" y="4890215"/>
                </a:lnTo>
                <a:lnTo>
                  <a:pt x="6417622" y="4898936"/>
                </a:lnTo>
                <a:lnTo>
                  <a:pt x="6426653" y="4878392"/>
                </a:lnTo>
                <a:close/>
                <a:moveTo>
                  <a:pt x="5946539" y="4842945"/>
                </a:moveTo>
                <a:cubicBezTo>
                  <a:pt x="5953665" y="4843418"/>
                  <a:pt x="5961554" y="4845708"/>
                  <a:pt x="5970205" y="4849817"/>
                </a:cubicBezTo>
                <a:lnTo>
                  <a:pt x="5948018" y="4861618"/>
                </a:lnTo>
                <a:cubicBezTo>
                  <a:pt x="5946494" y="4867308"/>
                  <a:pt x="5946609" y="4874539"/>
                  <a:pt x="5948358" y="4883305"/>
                </a:cubicBezTo>
                <a:cubicBezTo>
                  <a:pt x="5950107" y="4892074"/>
                  <a:pt x="5955145" y="4898910"/>
                  <a:pt x="5963470" y="4903812"/>
                </a:cubicBezTo>
                <a:lnTo>
                  <a:pt x="5922837" y="4912078"/>
                </a:lnTo>
                <a:cubicBezTo>
                  <a:pt x="5918201" y="4909630"/>
                  <a:pt x="5909146" y="4903885"/>
                  <a:pt x="5895665" y="4894837"/>
                </a:cubicBezTo>
                <a:cubicBezTo>
                  <a:pt x="5882182" y="4885790"/>
                  <a:pt x="5874872" y="4879485"/>
                  <a:pt x="5873729" y="4875923"/>
                </a:cubicBezTo>
                <a:cubicBezTo>
                  <a:pt x="5875520" y="4874074"/>
                  <a:pt x="5880661" y="4874983"/>
                  <a:pt x="5889152" y="4878654"/>
                </a:cubicBezTo>
                <a:cubicBezTo>
                  <a:pt x="5897644" y="4882326"/>
                  <a:pt x="5902474" y="4884512"/>
                  <a:pt x="5903642" y="4885220"/>
                </a:cubicBezTo>
                <a:lnTo>
                  <a:pt x="5904888" y="4880107"/>
                </a:lnTo>
                <a:cubicBezTo>
                  <a:pt x="5908733" y="4864349"/>
                  <a:pt x="5916253" y="4853304"/>
                  <a:pt x="5927451" y="4846980"/>
                </a:cubicBezTo>
                <a:cubicBezTo>
                  <a:pt x="5933051" y="4843818"/>
                  <a:pt x="5939414" y="4842472"/>
                  <a:pt x="5946539" y="4842945"/>
                </a:cubicBezTo>
                <a:close/>
                <a:moveTo>
                  <a:pt x="7063686" y="4827508"/>
                </a:moveTo>
                <a:lnTo>
                  <a:pt x="7090633" y="4891443"/>
                </a:lnTo>
                <a:lnTo>
                  <a:pt x="7038816" y="4922556"/>
                </a:lnTo>
                <a:cubicBezTo>
                  <a:pt x="7032867" y="4916479"/>
                  <a:pt x="7025252" y="4907823"/>
                  <a:pt x="7015969" y="4896593"/>
                </a:cubicBezTo>
                <a:cubicBezTo>
                  <a:pt x="7006689" y="4885360"/>
                  <a:pt x="7002170" y="4876807"/>
                  <a:pt x="7002407" y="4870927"/>
                </a:cubicBezTo>
                <a:cubicBezTo>
                  <a:pt x="7003957" y="4868981"/>
                  <a:pt x="7008026" y="4869324"/>
                  <a:pt x="7014618" y="4871956"/>
                </a:cubicBezTo>
                <a:cubicBezTo>
                  <a:pt x="7021209" y="4874584"/>
                  <a:pt x="7024950" y="4876178"/>
                  <a:pt x="7025848" y="4876733"/>
                </a:cubicBezTo>
                <a:close/>
                <a:moveTo>
                  <a:pt x="9827306" y="4763466"/>
                </a:moveTo>
                <a:lnTo>
                  <a:pt x="9831904" y="4770272"/>
                </a:lnTo>
                <a:lnTo>
                  <a:pt x="9827873" y="4776526"/>
                </a:lnTo>
                <a:close/>
                <a:moveTo>
                  <a:pt x="6083393" y="4728831"/>
                </a:moveTo>
                <a:cubicBezTo>
                  <a:pt x="6086095" y="4731503"/>
                  <a:pt x="6087421" y="4738147"/>
                  <a:pt x="6087380" y="4748765"/>
                </a:cubicBezTo>
                <a:cubicBezTo>
                  <a:pt x="6087338" y="4759383"/>
                  <a:pt x="6086921" y="4766585"/>
                  <a:pt x="6086132" y="4770372"/>
                </a:cubicBezTo>
                <a:cubicBezTo>
                  <a:pt x="6069891" y="4785282"/>
                  <a:pt x="6053009" y="4799508"/>
                  <a:pt x="6035490" y="4813058"/>
                </a:cubicBezTo>
                <a:cubicBezTo>
                  <a:pt x="6017971" y="4826607"/>
                  <a:pt x="5998536" y="4838116"/>
                  <a:pt x="5977186" y="4847589"/>
                </a:cubicBezTo>
                <a:cubicBezTo>
                  <a:pt x="5980967" y="4835383"/>
                  <a:pt x="5986742" y="4824899"/>
                  <a:pt x="5994515" y="4816133"/>
                </a:cubicBezTo>
                <a:cubicBezTo>
                  <a:pt x="6002284" y="4807366"/>
                  <a:pt x="6008061" y="4796880"/>
                  <a:pt x="6011841" y="4784675"/>
                </a:cubicBezTo>
                <a:cubicBezTo>
                  <a:pt x="6024820" y="4785342"/>
                  <a:pt x="6036195" y="4782690"/>
                  <a:pt x="6045963" y="4776722"/>
                </a:cubicBezTo>
                <a:cubicBezTo>
                  <a:pt x="6055733" y="4770753"/>
                  <a:pt x="6062309" y="4761388"/>
                  <a:pt x="6065691" y="4748623"/>
                </a:cubicBezTo>
                <a:cubicBezTo>
                  <a:pt x="6066256" y="4745202"/>
                  <a:pt x="6067930" y="4740544"/>
                  <a:pt x="6070710" y="4734649"/>
                </a:cubicBezTo>
                <a:cubicBezTo>
                  <a:pt x="6073490" y="4728756"/>
                  <a:pt x="6077717" y="4726814"/>
                  <a:pt x="6083393" y="4728831"/>
                </a:cubicBezTo>
                <a:close/>
                <a:moveTo>
                  <a:pt x="9980359" y="4721139"/>
                </a:moveTo>
                <a:lnTo>
                  <a:pt x="9993303" y="4721965"/>
                </a:lnTo>
                <a:cubicBezTo>
                  <a:pt x="9992725" y="4725183"/>
                  <a:pt x="9989991" y="4728266"/>
                  <a:pt x="9985099" y="4731209"/>
                </a:cubicBezTo>
                <a:cubicBezTo>
                  <a:pt x="9987077" y="4731336"/>
                  <a:pt x="9987401" y="4730542"/>
                  <a:pt x="9986071" y="4728828"/>
                </a:cubicBezTo>
                <a:cubicBezTo>
                  <a:pt x="9984742" y="4727118"/>
                  <a:pt x="9982838" y="4724553"/>
                  <a:pt x="9980359" y="4721139"/>
                </a:cubicBezTo>
                <a:close/>
                <a:moveTo>
                  <a:pt x="9945559" y="4712405"/>
                </a:moveTo>
                <a:lnTo>
                  <a:pt x="9954755" y="4726017"/>
                </a:lnTo>
                <a:lnTo>
                  <a:pt x="9976612" y="4733924"/>
                </a:lnTo>
                <a:cubicBezTo>
                  <a:pt x="9981670" y="4734790"/>
                  <a:pt x="9984498" y="4733884"/>
                  <a:pt x="9985099" y="4731209"/>
                </a:cubicBezTo>
                <a:cubicBezTo>
                  <a:pt x="9981226" y="4741072"/>
                  <a:pt x="9978421" y="4750796"/>
                  <a:pt x="9976687" y="4760386"/>
                </a:cubicBezTo>
                <a:cubicBezTo>
                  <a:pt x="9974953" y="4769976"/>
                  <a:pt x="9974199" y="4777390"/>
                  <a:pt x="9974426" y="4782627"/>
                </a:cubicBezTo>
                <a:lnTo>
                  <a:pt x="9953564" y="4797578"/>
                </a:lnTo>
                <a:cubicBezTo>
                  <a:pt x="9945015" y="4790654"/>
                  <a:pt x="9939863" y="4787611"/>
                  <a:pt x="9938108" y="4788449"/>
                </a:cubicBezTo>
                <a:cubicBezTo>
                  <a:pt x="9936351" y="4789288"/>
                  <a:pt x="9935798" y="4793050"/>
                  <a:pt x="9936448" y="4799741"/>
                </a:cubicBezTo>
                <a:cubicBezTo>
                  <a:pt x="9935988" y="4805680"/>
                  <a:pt x="9928703" y="4803045"/>
                  <a:pt x="9914591" y="4791833"/>
                </a:cubicBezTo>
                <a:lnTo>
                  <a:pt x="9865654" y="4853831"/>
                </a:lnTo>
                <a:cubicBezTo>
                  <a:pt x="9857307" y="4847398"/>
                  <a:pt x="9852939" y="4845896"/>
                  <a:pt x="9852552" y="4849333"/>
                </a:cubicBezTo>
                <a:cubicBezTo>
                  <a:pt x="9852163" y="4852768"/>
                  <a:pt x="9852357" y="4857256"/>
                  <a:pt x="9853135" y="4862801"/>
                </a:cubicBezTo>
                <a:cubicBezTo>
                  <a:pt x="9853087" y="4865783"/>
                  <a:pt x="9851312" y="4866212"/>
                  <a:pt x="9847814" y="4864089"/>
                </a:cubicBezTo>
                <a:cubicBezTo>
                  <a:pt x="9844316" y="4861967"/>
                  <a:pt x="9840243" y="4858994"/>
                  <a:pt x="9835593" y="4855168"/>
                </a:cubicBezTo>
                <a:cubicBezTo>
                  <a:pt x="9835413" y="4865402"/>
                  <a:pt x="9829433" y="4872210"/>
                  <a:pt x="9817659" y="4875597"/>
                </a:cubicBezTo>
                <a:cubicBezTo>
                  <a:pt x="9805884" y="4878981"/>
                  <a:pt x="9791965" y="4876331"/>
                  <a:pt x="9775900" y="4867639"/>
                </a:cubicBezTo>
                <a:lnTo>
                  <a:pt x="9774906" y="4844781"/>
                </a:lnTo>
                <a:cubicBezTo>
                  <a:pt x="9779357" y="4842013"/>
                  <a:pt x="9784087" y="4839466"/>
                  <a:pt x="9789095" y="4837139"/>
                </a:cubicBezTo>
                <a:cubicBezTo>
                  <a:pt x="9794104" y="4834814"/>
                  <a:pt x="9797719" y="4831382"/>
                  <a:pt x="9799942" y="4826843"/>
                </a:cubicBezTo>
                <a:lnTo>
                  <a:pt x="9817343" y="4831211"/>
                </a:lnTo>
                <a:cubicBezTo>
                  <a:pt x="9818931" y="4818286"/>
                  <a:pt x="9827206" y="4810673"/>
                  <a:pt x="9842165" y="4808373"/>
                </a:cubicBezTo>
                <a:cubicBezTo>
                  <a:pt x="9857125" y="4806072"/>
                  <a:pt x="9865399" y="4798460"/>
                  <a:pt x="9866989" y="4785537"/>
                </a:cubicBezTo>
                <a:cubicBezTo>
                  <a:pt x="9866488" y="4780214"/>
                  <a:pt x="9866814" y="4775350"/>
                  <a:pt x="9867966" y="4770945"/>
                </a:cubicBezTo>
                <a:cubicBezTo>
                  <a:pt x="9869120" y="4766543"/>
                  <a:pt x="9872824" y="4765150"/>
                  <a:pt x="9879079" y="4766771"/>
                </a:cubicBezTo>
                <a:lnTo>
                  <a:pt x="9895629" y="4751547"/>
                </a:lnTo>
                <a:cubicBezTo>
                  <a:pt x="9895815" y="4739348"/>
                  <a:pt x="9900529" y="4732322"/>
                  <a:pt x="9909771" y="4730470"/>
                </a:cubicBezTo>
                <a:cubicBezTo>
                  <a:pt x="9919014" y="4728618"/>
                  <a:pt x="9928256" y="4726767"/>
                  <a:pt x="9937498" y="4724915"/>
                </a:cubicBezTo>
                <a:cubicBezTo>
                  <a:pt x="9938097" y="4722238"/>
                  <a:pt x="9940785" y="4718069"/>
                  <a:pt x="9945559" y="4712405"/>
                </a:cubicBezTo>
                <a:close/>
                <a:moveTo>
                  <a:pt x="10035313" y="4698598"/>
                </a:moveTo>
                <a:cubicBezTo>
                  <a:pt x="10040314" y="4702309"/>
                  <a:pt x="10045874" y="4706462"/>
                  <a:pt x="10051988" y="4711058"/>
                </a:cubicBezTo>
                <a:cubicBezTo>
                  <a:pt x="10058105" y="4715656"/>
                  <a:pt x="10061507" y="4719672"/>
                  <a:pt x="10062193" y="4723106"/>
                </a:cubicBezTo>
                <a:cubicBezTo>
                  <a:pt x="10061991" y="4724654"/>
                  <a:pt x="10060417" y="4725505"/>
                  <a:pt x="10057465" y="4725655"/>
                </a:cubicBezTo>
                <a:cubicBezTo>
                  <a:pt x="10054512" y="4725806"/>
                  <a:pt x="10051822" y="4725770"/>
                  <a:pt x="10049392" y="4725546"/>
                </a:cubicBezTo>
                <a:lnTo>
                  <a:pt x="10037443" y="4747578"/>
                </a:lnTo>
                <a:cubicBezTo>
                  <a:pt x="10028245" y="4733963"/>
                  <a:pt x="10019191" y="4723618"/>
                  <a:pt x="10010277" y="4716535"/>
                </a:cubicBezTo>
                <a:cubicBezTo>
                  <a:pt x="10016399" y="4715095"/>
                  <a:pt x="10021129" y="4712549"/>
                  <a:pt x="10024465" y="4708894"/>
                </a:cubicBezTo>
                <a:cubicBezTo>
                  <a:pt x="10027803" y="4705242"/>
                  <a:pt x="10031419" y="4701809"/>
                  <a:pt x="10035313" y="4698598"/>
                </a:cubicBezTo>
                <a:close/>
                <a:moveTo>
                  <a:pt x="9845755" y="4693006"/>
                </a:moveTo>
                <a:lnTo>
                  <a:pt x="9864432" y="4726762"/>
                </a:lnTo>
                <a:cubicBezTo>
                  <a:pt x="9851783" y="4716186"/>
                  <a:pt x="9845604" y="4706023"/>
                  <a:pt x="9845896" y="4696271"/>
                </a:cubicBezTo>
                <a:close/>
                <a:moveTo>
                  <a:pt x="7186957" y="4690244"/>
                </a:moveTo>
                <a:lnTo>
                  <a:pt x="7217832" y="4739171"/>
                </a:lnTo>
                <a:cubicBezTo>
                  <a:pt x="7203809" y="4744076"/>
                  <a:pt x="7187859" y="4759323"/>
                  <a:pt x="7169983" y="4784916"/>
                </a:cubicBezTo>
                <a:cubicBezTo>
                  <a:pt x="7152107" y="4810508"/>
                  <a:pt x="7138269" y="4829609"/>
                  <a:pt x="7128473" y="4842220"/>
                </a:cubicBezTo>
                <a:cubicBezTo>
                  <a:pt x="7117346" y="4836553"/>
                  <a:pt x="7108766" y="4828601"/>
                  <a:pt x="7102736" y="4818369"/>
                </a:cubicBezTo>
                <a:cubicBezTo>
                  <a:pt x="7096703" y="4808135"/>
                  <a:pt x="7093580" y="4797209"/>
                  <a:pt x="7093372" y="4785587"/>
                </a:cubicBezTo>
                <a:cubicBezTo>
                  <a:pt x="7122455" y="4749955"/>
                  <a:pt x="7153649" y="4718174"/>
                  <a:pt x="7186957" y="4690244"/>
                </a:cubicBezTo>
                <a:close/>
                <a:moveTo>
                  <a:pt x="9991457" y="4679516"/>
                </a:moveTo>
                <a:lnTo>
                  <a:pt x="10000370" y="4686597"/>
                </a:lnTo>
                <a:lnTo>
                  <a:pt x="9989477" y="4680538"/>
                </a:lnTo>
                <a:close/>
                <a:moveTo>
                  <a:pt x="5548670" y="4678130"/>
                </a:moveTo>
                <a:lnTo>
                  <a:pt x="5561629" y="4730546"/>
                </a:lnTo>
                <a:cubicBezTo>
                  <a:pt x="5555578" y="4727865"/>
                  <a:pt x="5550478" y="4724584"/>
                  <a:pt x="5546329" y="4720705"/>
                </a:cubicBezTo>
                <a:cubicBezTo>
                  <a:pt x="5542179" y="4716827"/>
                  <a:pt x="5540883" y="4711155"/>
                  <a:pt x="5542434" y="4703687"/>
                </a:cubicBezTo>
                <a:close/>
                <a:moveTo>
                  <a:pt x="6573751" y="4671168"/>
                </a:moveTo>
                <a:lnTo>
                  <a:pt x="6608809" y="4705368"/>
                </a:lnTo>
                <a:lnTo>
                  <a:pt x="6600461" y="4714088"/>
                </a:lnTo>
                <a:lnTo>
                  <a:pt x="6600397" y="4714138"/>
                </a:lnTo>
                <a:lnTo>
                  <a:pt x="6578009" y="4721168"/>
                </a:lnTo>
                <a:cubicBezTo>
                  <a:pt x="6568687" y="4726489"/>
                  <a:pt x="6557514" y="4734786"/>
                  <a:pt x="6544491" y="4746056"/>
                </a:cubicBezTo>
                <a:cubicBezTo>
                  <a:pt x="6518444" y="4768599"/>
                  <a:pt x="6502642" y="4786270"/>
                  <a:pt x="6497082" y="4799069"/>
                </a:cubicBezTo>
                <a:lnTo>
                  <a:pt x="6485072" y="4798734"/>
                </a:lnTo>
                <a:lnTo>
                  <a:pt x="6473275" y="4792805"/>
                </a:lnTo>
                <a:cubicBezTo>
                  <a:pt x="6460525" y="4823096"/>
                  <a:pt x="6439718" y="4846825"/>
                  <a:pt x="6410855" y="4863998"/>
                </a:cubicBezTo>
                <a:cubicBezTo>
                  <a:pt x="6381993" y="4881169"/>
                  <a:pt x="6355764" y="4900742"/>
                  <a:pt x="6332168" y="4922712"/>
                </a:cubicBezTo>
                <a:cubicBezTo>
                  <a:pt x="6332132" y="4923412"/>
                  <a:pt x="6331269" y="4925848"/>
                  <a:pt x="6329580" y="4930018"/>
                </a:cubicBezTo>
                <a:cubicBezTo>
                  <a:pt x="6327894" y="4934190"/>
                  <a:pt x="6325596" y="4935904"/>
                  <a:pt x="6322694" y="4935162"/>
                </a:cubicBezTo>
                <a:cubicBezTo>
                  <a:pt x="6322316" y="4933420"/>
                  <a:pt x="6320956" y="4925803"/>
                  <a:pt x="6318614" y="4912315"/>
                </a:cubicBezTo>
                <a:cubicBezTo>
                  <a:pt x="6316271" y="4898825"/>
                  <a:pt x="6315225" y="4889931"/>
                  <a:pt x="6315468" y="4885630"/>
                </a:cubicBezTo>
                <a:cubicBezTo>
                  <a:pt x="6330321" y="4890704"/>
                  <a:pt x="6344489" y="4885393"/>
                  <a:pt x="6357973" y="4869695"/>
                </a:cubicBezTo>
                <a:cubicBezTo>
                  <a:pt x="6371458" y="4854000"/>
                  <a:pt x="6381139" y="4840697"/>
                  <a:pt x="6387018" y="4829784"/>
                </a:cubicBezTo>
                <a:cubicBezTo>
                  <a:pt x="6406273" y="4816271"/>
                  <a:pt x="6426039" y="4802298"/>
                  <a:pt x="6446323" y="4787867"/>
                </a:cubicBezTo>
                <a:cubicBezTo>
                  <a:pt x="6466606" y="4773434"/>
                  <a:pt x="6487806" y="4760182"/>
                  <a:pt x="6509925" y="4748109"/>
                </a:cubicBezTo>
                <a:cubicBezTo>
                  <a:pt x="6516404" y="4729250"/>
                  <a:pt x="6527197" y="4715788"/>
                  <a:pt x="6542306" y="4707722"/>
                </a:cubicBezTo>
                <a:cubicBezTo>
                  <a:pt x="6557414" y="4699653"/>
                  <a:pt x="6567896" y="4687470"/>
                  <a:pt x="6573751" y="4671168"/>
                </a:cubicBezTo>
                <a:close/>
                <a:moveTo>
                  <a:pt x="5607006" y="4650070"/>
                </a:moveTo>
                <a:cubicBezTo>
                  <a:pt x="5609686" y="4651178"/>
                  <a:pt x="5611804" y="4651287"/>
                  <a:pt x="5613363" y="4650397"/>
                </a:cubicBezTo>
                <a:cubicBezTo>
                  <a:pt x="5614922" y="4649506"/>
                  <a:pt x="5617040" y="4649615"/>
                  <a:pt x="5619719" y="4650723"/>
                </a:cubicBezTo>
                <a:cubicBezTo>
                  <a:pt x="5626202" y="4654937"/>
                  <a:pt x="5629192" y="4660265"/>
                  <a:pt x="5628693" y="4666707"/>
                </a:cubicBezTo>
                <a:cubicBezTo>
                  <a:pt x="5628231" y="4669704"/>
                  <a:pt x="5626974" y="4672658"/>
                  <a:pt x="5624921" y="4675571"/>
                </a:cubicBezTo>
                <a:cubicBezTo>
                  <a:pt x="5622871" y="4678486"/>
                  <a:pt x="5619059" y="4678720"/>
                  <a:pt x="5613486" y="4676278"/>
                </a:cubicBezTo>
                <a:cubicBezTo>
                  <a:pt x="5610631" y="4674246"/>
                  <a:pt x="5608678" y="4670158"/>
                  <a:pt x="5607628" y="4664012"/>
                </a:cubicBezTo>
                <a:cubicBezTo>
                  <a:pt x="5606581" y="4657865"/>
                  <a:pt x="5606374" y="4653220"/>
                  <a:pt x="5607006" y="4650070"/>
                </a:cubicBezTo>
                <a:close/>
                <a:moveTo>
                  <a:pt x="6631243" y="4649855"/>
                </a:moveTo>
                <a:lnTo>
                  <a:pt x="6640658" y="4653366"/>
                </a:lnTo>
                <a:lnTo>
                  <a:pt x="6628172" y="4682567"/>
                </a:lnTo>
                <a:lnTo>
                  <a:pt x="6625321" y="4674133"/>
                </a:lnTo>
                <a:cubicBezTo>
                  <a:pt x="6622628" y="4667042"/>
                  <a:pt x="6621723" y="4660850"/>
                  <a:pt x="6622613" y="4655558"/>
                </a:cubicBezTo>
                <a:cubicBezTo>
                  <a:pt x="6624167" y="4650841"/>
                  <a:pt x="6627044" y="4648941"/>
                  <a:pt x="6631243" y="4649855"/>
                </a:cubicBezTo>
                <a:close/>
                <a:moveTo>
                  <a:pt x="10031621" y="4613699"/>
                </a:moveTo>
                <a:lnTo>
                  <a:pt x="10049164" y="4621332"/>
                </a:lnTo>
                <a:cubicBezTo>
                  <a:pt x="10045270" y="4624543"/>
                  <a:pt x="10041655" y="4627976"/>
                  <a:pt x="10038316" y="4631628"/>
                </a:cubicBezTo>
                <a:cubicBezTo>
                  <a:pt x="10034980" y="4635283"/>
                  <a:pt x="10030250" y="4637829"/>
                  <a:pt x="10024129" y="4639272"/>
                </a:cubicBezTo>
                <a:cubicBezTo>
                  <a:pt x="10028925" y="4634151"/>
                  <a:pt x="10031423" y="4625627"/>
                  <a:pt x="10031621" y="4613699"/>
                </a:cubicBezTo>
                <a:close/>
                <a:moveTo>
                  <a:pt x="10078940" y="4613464"/>
                </a:moveTo>
                <a:lnTo>
                  <a:pt x="10083397" y="4617006"/>
                </a:lnTo>
                <a:cubicBezTo>
                  <a:pt x="10087847" y="4620409"/>
                  <a:pt x="10091202" y="4623338"/>
                  <a:pt x="10093460" y="4625790"/>
                </a:cubicBezTo>
                <a:cubicBezTo>
                  <a:pt x="10095717" y="4628239"/>
                  <a:pt x="10096914" y="4631028"/>
                  <a:pt x="10097051" y="4634159"/>
                </a:cubicBezTo>
                <a:cubicBezTo>
                  <a:pt x="10097959" y="4638559"/>
                  <a:pt x="10096569" y="4639556"/>
                  <a:pt x="10092878" y="4637149"/>
                </a:cubicBezTo>
                <a:lnTo>
                  <a:pt x="10083964" y="4630066"/>
                </a:lnTo>
                <a:cubicBezTo>
                  <a:pt x="10080132" y="4624394"/>
                  <a:pt x="10078458" y="4618861"/>
                  <a:pt x="10078940" y="4613464"/>
                </a:cubicBezTo>
                <a:close/>
                <a:moveTo>
                  <a:pt x="7337889" y="4566484"/>
                </a:moveTo>
                <a:lnTo>
                  <a:pt x="7342411" y="4596902"/>
                </a:lnTo>
                <a:cubicBezTo>
                  <a:pt x="7340133" y="4606603"/>
                  <a:pt x="7336761" y="4611538"/>
                  <a:pt x="7332297" y="4611709"/>
                </a:cubicBezTo>
                <a:cubicBezTo>
                  <a:pt x="7327834" y="4611880"/>
                  <a:pt x="7320237" y="4609111"/>
                  <a:pt x="7309512" y="4603403"/>
                </a:cubicBezTo>
                <a:lnTo>
                  <a:pt x="7298445" y="4597999"/>
                </a:lnTo>
                <a:lnTo>
                  <a:pt x="7302372" y="4582992"/>
                </a:lnTo>
                <a:close/>
                <a:moveTo>
                  <a:pt x="10111186" y="4563425"/>
                </a:moveTo>
                <a:lnTo>
                  <a:pt x="10134037" y="4594190"/>
                </a:lnTo>
                <a:lnTo>
                  <a:pt x="10113032" y="4605874"/>
                </a:lnTo>
                <a:cubicBezTo>
                  <a:pt x="10113135" y="4606218"/>
                  <a:pt x="10112998" y="4607161"/>
                  <a:pt x="10112615" y="4608695"/>
                </a:cubicBezTo>
                <a:cubicBezTo>
                  <a:pt x="10112235" y="4610232"/>
                  <a:pt x="10110982" y="4610287"/>
                  <a:pt x="10108859" y="4608864"/>
                </a:cubicBezTo>
                <a:cubicBezTo>
                  <a:pt x="10104391" y="4605050"/>
                  <a:pt x="10100964" y="4600488"/>
                  <a:pt x="10098583" y="4595182"/>
                </a:cubicBezTo>
                <a:cubicBezTo>
                  <a:pt x="10096200" y="4589873"/>
                  <a:pt x="10094932" y="4585450"/>
                  <a:pt x="10094780" y="4581914"/>
                </a:cubicBezTo>
                <a:cubicBezTo>
                  <a:pt x="10094823" y="4578796"/>
                  <a:pt x="10096573" y="4577822"/>
                  <a:pt x="10100030" y="4578992"/>
                </a:cubicBezTo>
                <a:cubicBezTo>
                  <a:pt x="10103487" y="4580163"/>
                  <a:pt x="10107537" y="4582592"/>
                  <a:pt x="10112178" y="4586280"/>
                </a:cubicBezTo>
                <a:close/>
                <a:moveTo>
                  <a:pt x="6700899" y="4545722"/>
                </a:moveTo>
                <a:lnTo>
                  <a:pt x="6700707" y="4558352"/>
                </a:lnTo>
                <a:lnTo>
                  <a:pt x="6690521" y="4582175"/>
                </a:lnTo>
                <a:cubicBezTo>
                  <a:pt x="6683694" y="4594356"/>
                  <a:pt x="6675902" y="4605008"/>
                  <a:pt x="6667146" y="4614131"/>
                </a:cubicBezTo>
                <a:cubicBezTo>
                  <a:pt x="6658389" y="4623255"/>
                  <a:pt x="6650597" y="4633907"/>
                  <a:pt x="6643770" y="4646088"/>
                </a:cubicBezTo>
                <a:lnTo>
                  <a:pt x="6642093" y="4650011"/>
                </a:lnTo>
                <a:lnTo>
                  <a:pt x="6638823" y="4589113"/>
                </a:lnTo>
                <a:close/>
                <a:moveTo>
                  <a:pt x="10127167" y="4535140"/>
                </a:moveTo>
                <a:cubicBezTo>
                  <a:pt x="10129320" y="4537244"/>
                  <a:pt x="10130690" y="4539908"/>
                  <a:pt x="10131280" y="4543135"/>
                </a:cubicBezTo>
                <a:cubicBezTo>
                  <a:pt x="10131867" y="4546361"/>
                  <a:pt x="10132124" y="4548140"/>
                  <a:pt x="10132048" y="4548474"/>
                </a:cubicBezTo>
                <a:lnTo>
                  <a:pt x="10132476" y="4558272"/>
                </a:lnTo>
                <a:lnTo>
                  <a:pt x="10110760" y="4553629"/>
                </a:lnTo>
                <a:lnTo>
                  <a:pt x="10110476" y="4547098"/>
                </a:lnTo>
                <a:lnTo>
                  <a:pt x="10127592" y="4544935"/>
                </a:lnTo>
                <a:close/>
                <a:moveTo>
                  <a:pt x="7419693" y="4516163"/>
                </a:moveTo>
                <a:lnTo>
                  <a:pt x="7418382" y="4521165"/>
                </a:lnTo>
                <a:cubicBezTo>
                  <a:pt x="7416154" y="4525719"/>
                  <a:pt x="7411156" y="4528920"/>
                  <a:pt x="7403392" y="4530769"/>
                </a:cubicBezTo>
                <a:close/>
                <a:moveTo>
                  <a:pt x="5733410" y="4501298"/>
                </a:moveTo>
                <a:lnTo>
                  <a:pt x="5762321" y="4567469"/>
                </a:lnTo>
                <a:lnTo>
                  <a:pt x="5709719" y="4598409"/>
                </a:lnTo>
                <a:cubicBezTo>
                  <a:pt x="5703492" y="4592055"/>
                  <a:pt x="5695505" y="4583019"/>
                  <a:pt x="5685757" y="4571307"/>
                </a:cubicBezTo>
                <a:cubicBezTo>
                  <a:pt x="5676010" y="4559593"/>
                  <a:pt x="5671203" y="4550723"/>
                  <a:pt x="5671332" y="4544690"/>
                </a:cubicBezTo>
                <a:cubicBezTo>
                  <a:pt x="5672886" y="4542723"/>
                  <a:pt x="5677071" y="4543153"/>
                  <a:pt x="5683890" y="4545984"/>
                </a:cubicBezTo>
                <a:cubicBezTo>
                  <a:pt x="5690709" y="4548810"/>
                  <a:pt x="5694582" y="4550520"/>
                  <a:pt x="5695514" y="4551107"/>
                </a:cubicBezTo>
                <a:close/>
                <a:moveTo>
                  <a:pt x="5857319" y="4362749"/>
                </a:moveTo>
                <a:lnTo>
                  <a:pt x="5889971" y="4413586"/>
                </a:lnTo>
                <a:cubicBezTo>
                  <a:pt x="5875668" y="4418351"/>
                  <a:pt x="5859587" y="4433697"/>
                  <a:pt x="5841728" y="4459629"/>
                </a:cubicBezTo>
                <a:cubicBezTo>
                  <a:pt x="5823871" y="4485558"/>
                  <a:pt x="5810033" y="4504903"/>
                  <a:pt x="5800219" y="4517662"/>
                </a:cubicBezTo>
                <a:cubicBezTo>
                  <a:pt x="5788684" y="4511626"/>
                  <a:pt x="5779720" y="4503295"/>
                  <a:pt x="5773329" y="4492672"/>
                </a:cubicBezTo>
                <a:cubicBezTo>
                  <a:pt x="5766935" y="4482047"/>
                  <a:pt x="5763517" y="4470767"/>
                  <a:pt x="5763078" y="4458830"/>
                </a:cubicBezTo>
                <a:cubicBezTo>
                  <a:pt x="5792248" y="4422808"/>
                  <a:pt x="5823661" y="4390781"/>
                  <a:pt x="5857319" y="4362749"/>
                </a:cubicBezTo>
                <a:close/>
                <a:moveTo>
                  <a:pt x="6009892" y="4238604"/>
                </a:moveTo>
                <a:lnTo>
                  <a:pt x="6015126" y="4269925"/>
                </a:lnTo>
                <a:cubicBezTo>
                  <a:pt x="6012975" y="4279841"/>
                  <a:pt x="6009609" y="4284842"/>
                  <a:pt x="6005029" y="4284931"/>
                </a:cubicBezTo>
                <a:cubicBezTo>
                  <a:pt x="6000449" y="4285021"/>
                  <a:pt x="5992595" y="4282030"/>
                  <a:pt x="5981472" y="4275961"/>
                </a:cubicBezTo>
                <a:lnTo>
                  <a:pt x="5970004" y="4270197"/>
                </a:lnTo>
                <a:lnTo>
                  <a:pt x="5973744" y="4254864"/>
                </a:lnTo>
                <a:close/>
                <a:moveTo>
                  <a:pt x="6092911" y="4188522"/>
                </a:moveTo>
                <a:lnTo>
                  <a:pt x="6091663" y="4193633"/>
                </a:lnTo>
                <a:cubicBezTo>
                  <a:pt x="6089462" y="4198266"/>
                  <a:pt x="6084393" y="4201455"/>
                  <a:pt x="6076457" y="4203203"/>
                </a:cubicBezTo>
                <a:close/>
                <a:moveTo>
                  <a:pt x="9770071" y="3743867"/>
                </a:moveTo>
                <a:lnTo>
                  <a:pt x="9817674" y="3750164"/>
                </a:lnTo>
                <a:lnTo>
                  <a:pt x="9835642" y="3767592"/>
                </a:lnTo>
                <a:lnTo>
                  <a:pt x="9823408" y="3783092"/>
                </a:lnTo>
                <a:lnTo>
                  <a:pt x="9784292" y="3774081"/>
                </a:lnTo>
                <a:lnTo>
                  <a:pt x="9790168" y="3810273"/>
                </a:lnTo>
                <a:lnTo>
                  <a:pt x="9785712" y="3806734"/>
                </a:lnTo>
                <a:lnTo>
                  <a:pt x="9754657" y="3785213"/>
                </a:lnTo>
                <a:cubicBezTo>
                  <a:pt x="9759130" y="3784957"/>
                  <a:pt x="9759541" y="3777927"/>
                  <a:pt x="9755893" y="3764128"/>
                </a:cubicBezTo>
                <a:cubicBezTo>
                  <a:pt x="9752244" y="3750326"/>
                  <a:pt x="9756971" y="3743573"/>
                  <a:pt x="9770071" y="3743867"/>
                </a:cubicBezTo>
                <a:close/>
                <a:moveTo>
                  <a:pt x="9887471" y="3673213"/>
                </a:moveTo>
                <a:lnTo>
                  <a:pt x="9917957" y="3681672"/>
                </a:lnTo>
                <a:cubicBezTo>
                  <a:pt x="9922284" y="3688394"/>
                  <a:pt x="9924122" y="3693531"/>
                  <a:pt x="9923469" y="3697085"/>
                </a:cubicBezTo>
                <a:cubicBezTo>
                  <a:pt x="9922816" y="3700637"/>
                  <a:pt x="9921311" y="3703119"/>
                  <a:pt x="9918952" y="3704529"/>
                </a:cubicBezTo>
                <a:lnTo>
                  <a:pt x="9914495" y="3700988"/>
                </a:lnTo>
                <a:lnTo>
                  <a:pt x="9916625" y="3749968"/>
                </a:lnTo>
                <a:cubicBezTo>
                  <a:pt x="9908041" y="3746300"/>
                  <a:pt x="9897854" y="3742936"/>
                  <a:pt x="9886067" y="3739876"/>
                </a:cubicBezTo>
                <a:cubicBezTo>
                  <a:pt x="9874282" y="3736818"/>
                  <a:pt x="9873152" y="3743801"/>
                  <a:pt x="9882676" y="3760825"/>
                </a:cubicBezTo>
                <a:cubicBezTo>
                  <a:pt x="9882477" y="3762441"/>
                  <a:pt x="9880859" y="3762338"/>
                  <a:pt x="9877821" y="3760515"/>
                </a:cubicBezTo>
                <a:cubicBezTo>
                  <a:pt x="9874786" y="3758694"/>
                  <a:pt x="9871947" y="3755256"/>
                  <a:pt x="9869307" y="3750203"/>
                </a:cubicBezTo>
                <a:cubicBezTo>
                  <a:pt x="9866800" y="3746175"/>
                  <a:pt x="9864773" y="3740756"/>
                  <a:pt x="9863222" y="3733941"/>
                </a:cubicBezTo>
                <a:cubicBezTo>
                  <a:pt x="9861670" y="3727126"/>
                  <a:pt x="9861834" y="3722659"/>
                  <a:pt x="9863714" y="3720539"/>
                </a:cubicBezTo>
                <a:cubicBezTo>
                  <a:pt x="9871643" y="3723555"/>
                  <a:pt x="9876456" y="3722914"/>
                  <a:pt x="9878151" y="3718613"/>
                </a:cubicBezTo>
                <a:cubicBezTo>
                  <a:pt x="9879847" y="3714311"/>
                  <a:pt x="9883475" y="3711152"/>
                  <a:pt x="9889035" y="3709132"/>
                </a:cubicBezTo>
                <a:close/>
                <a:moveTo>
                  <a:pt x="9372253" y="3566940"/>
                </a:moveTo>
                <a:lnTo>
                  <a:pt x="9381662" y="3569178"/>
                </a:lnTo>
                <a:lnTo>
                  <a:pt x="9384000" y="3575563"/>
                </a:lnTo>
                <a:lnTo>
                  <a:pt x="9383249" y="3576236"/>
                </a:lnTo>
                <a:lnTo>
                  <a:pt x="9375653" y="3578664"/>
                </a:lnTo>
                <a:lnTo>
                  <a:pt x="9360643" y="3576968"/>
                </a:lnTo>
                <a:lnTo>
                  <a:pt x="9357552" y="3572456"/>
                </a:lnTo>
                <a:cubicBezTo>
                  <a:pt x="9359666" y="3567847"/>
                  <a:pt x="9364567" y="3566007"/>
                  <a:pt x="9372253" y="3566940"/>
                </a:cubicBezTo>
                <a:close/>
                <a:moveTo>
                  <a:pt x="9650543" y="3380066"/>
                </a:moveTo>
                <a:lnTo>
                  <a:pt x="9651047" y="3381337"/>
                </a:lnTo>
                <a:lnTo>
                  <a:pt x="9649372" y="3381265"/>
                </a:lnTo>
                <a:close/>
                <a:moveTo>
                  <a:pt x="5989642" y="3335051"/>
                </a:moveTo>
                <a:lnTo>
                  <a:pt x="6007821" y="3354024"/>
                </a:lnTo>
                <a:lnTo>
                  <a:pt x="5993615" y="3348871"/>
                </a:lnTo>
                <a:cubicBezTo>
                  <a:pt x="5991398" y="3347243"/>
                  <a:pt x="5990125" y="3345028"/>
                  <a:pt x="5989797" y="3342225"/>
                </a:cubicBezTo>
                <a:cubicBezTo>
                  <a:pt x="5989468" y="3339423"/>
                  <a:pt x="5989415" y="3337031"/>
                  <a:pt x="5989642" y="3335051"/>
                </a:cubicBezTo>
                <a:close/>
                <a:moveTo>
                  <a:pt x="6094093" y="3291230"/>
                </a:moveTo>
                <a:cubicBezTo>
                  <a:pt x="6098945" y="3294280"/>
                  <a:pt x="6103160" y="3297872"/>
                  <a:pt x="6106734" y="3302005"/>
                </a:cubicBezTo>
                <a:cubicBezTo>
                  <a:pt x="6110308" y="3306140"/>
                  <a:pt x="6112079" y="3310082"/>
                  <a:pt x="6112045" y="3313836"/>
                </a:cubicBezTo>
                <a:lnTo>
                  <a:pt x="6102727" y="3307981"/>
                </a:lnTo>
                <a:cubicBezTo>
                  <a:pt x="6098276" y="3304946"/>
                  <a:pt x="6095644" y="3301877"/>
                  <a:pt x="6094831" y="3298771"/>
                </a:cubicBezTo>
                <a:cubicBezTo>
                  <a:pt x="6094016" y="3295666"/>
                  <a:pt x="6093772" y="3293152"/>
                  <a:pt x="6094093" y="3291230"/>
                </a:cubicBezTo>
                <a:close/>
                <a:moveTo>
                  <a:pt x="9734085" y="3254207"/>
                </a:moveTo>
                <a:lnTo>
                  <a:pt x="9738308" y="3261912"/>
                </a:lnTo>
                <a:lnTo>
                  <a:pt x="9728848" y="3274217"/>
                </a:lnTo>
                <a:close/>
                <a:moveTo>
                  <a:pt x="6241154" y="3190677"/>
                </a:moveTo>
                <a:cubicBezTo>
                  <a:pt x="6246519" y="3192004"/>
                  <a:pt x="6252700" y="3194787"/>
                  <a:pt x="6259697" y="3199027"/>
                </a:cubicBezTo>
                <a:lnTo>
                  <a:pt x="6244809" y="3204769"/>
                </a:lnTo>
                <a:cubicBezTo>
                  <a:pt x="6244454" y="3208793"/>
                  <a:pt x="6245529" y="3214187"/>
                  <a:pt x="6248029" y="3220947"/>
                </a:cubicBezTo>
                <a:cubicBezTo>
                  <a:pt x="6250531" y="3227709"/>
                  <a:pt x="6255213" y="3233483"/>
                  <a:pt x="6262076" y="3238268"/>
                </a:cubicBezTo>
                <a:lnTo>
                  <a:pt x="6232983" y="3238857"/>
                </a:lnTo>
                <a:cubicBezTo>
                  <a:pt x="6229200" y="3236401"/>
                  <a:pt x="6221678" y="3230889"/>
                  <a:pt x="6210413" y="3222314"/>
                </a:cubicBezTo>
                <a:cubicBezTo>
                  <a:pt x="6199146" y="3213739"/>
                  <a:pt x="6192846" y="3208050"/>
                  <a:pt x="6191508" y="3205244"/>
                </a:cubicBezTo>
                <a:cubicBezTo>
                  <a:pt x="6192587" y="3204113"/>
                  <a:pt x="6196536" y="3205493"/>
                  <a:pt x="6203354" y="3209386"/>
                </a:cubicBezTo>
                <a:cubicBezTo>
                  <a:pt x="6210173" y="3213279"/>
                  <a:pt x="6214065" y="3215566"/>
                  <a:pt x="6215031" y="3216252"/>
                </a:cubicBezTo>
                <a:lnTo>
                  <a:pt x="6215258" y="3212619"/>
                </a:lnTo>
                <a:cubicBezTo>
                  <a:pt x="6215962" y="3201424"/>
                  <a:pt x="6220044" y="3194238"/>
                  <a:pt x="6227508" y="3191067"/>
                </a:cubicBezTo>
                <a:cubicBezTo>
                  <a:pt x="6231240" y="3189481"/>
                  <a:pt x="6235789" y="3189351"/>
                  <a:pt x="6241154" y="3190677"/>
                </a:cubicBezTo>
                <a:close/>
                <a:moveTo>
                  <a:pt x="5555999" y="3145573"/>
                </a:moveTo>
                <a:lnTo>
                  <a:pt x="5574407" y="3160916"/>
                </a:lnTo>
                <a:cubicBezTo>
                  <a:pt x="5573365" y="3164665"/>
                  <a:pt x="5570107" y="3165134"/>
                  <a:pt x="5564633" y="3162321"/>
                </a:cubicBezTo>
                <a:cubicBezTo>
                  <a:pt x="5562221" y="3160570"/>
                  <a:pt x="5560171" y="3157865"/>
                  <a:pt x="5558485" y="3154211"/>
                </a:cubicBezTo>
                <a:cubicBezTo>
                  <a:pt x="5556797" y="3150556"/>
                  <a:pt x="5555969" y="3147676"/>
                  <a:pt x="5555999" y="3145573"/>
                </a:cubicBezTo>
                <a:close/>
                <a:moveTo>
                  <a:pt x="9797089" y="3132647"/>
                </a:moveTo>
                <a:lnTo>
                  <a:pt x="9811366" y="3173469"/>
                </a:lnTo>
                <a:cubicBezTo>
                  <a:pt x="9795909" y="3164981"/>
                  <a:pt x="9790713" y="3153041"/>
                  <a:pt x="9795779" y="3137649"/>
                </a:cubicBezTo>
                <a:close/>
                <a:moveTo>
                  <a:pt x="5576458" y="3128234"/>
                </a:moveTo>
                <a:cubicBezTo>
                  <a:pt x="5585778" y="3134091"/>
                  <a:pt x="5590209" y="3140649"/>
                  <a:pt x="5589753" y="3147913"/>
                </a:cubicBezTo>
                <a:lnTo>
                  <a:pt x="5585093" y="3144984"/>
                </a:lnTo>
                <a:cubicBezTo>
                  <a:pt x="5580643" y="3141952"/>
                  <a:pt x="5578010" y="3138880"/>
                  <a:pt x="5577197" y="3135774"/>
                </a:cubicBezTo>
                <a:cubicBezTo>
                  <a:pt x="5576382" y="3132669"/>
                  <a:pt x="5576137" y="3130156"/>
                  <a:pt x="5576458" y="3128234"/>
                </a:cubicBezTo>
                <a:close/>
                <a:moveTo>
                  <a:pt x="6327334" y="3124524"/>
                </a:moveTo>
                <a:cubicBezTo>
                  <a:pt x="6329709" y="3126880"/>
                  <a:pt x="6331605" y="3132004"/>
                  <a:pt x="6333027" y="3139896"/>
                </a:cubicBezTo>
                <a:cubicBezTo>
                  <a:pt x="6334449" y="3147788"/>
                  <a:pt x="6335125" y="3153088"/>
                  <a:pt x="6335056" y="3155798"/>
                </a:cubicBezTo>
                <a:cubicBezTo>
                  <a:pt x="6325015" y="3164665"/>
                  <a:pt x="6314405" y="3172937"/>
                  <a:pt x="6303228" y="3180618"/>
                </a:cubicBezTo>
                <a:cubicBezTo>
                  <a:pt x="6292051" y="3188299"/>
                  <a:pt x="6279169" y="3194201"/>
                  <a:pt x="6264585" y="3198325"/>
                </a:cubicBezTo>
                <a:cubicBezTo>
                  <a:pt x="6265727" y="3189764"/>
                  <a:pt x="6268588" y="3182755"/>
                  <a:pt x="6273170" y="3177298"/>
                </a:cubicBezTo>
                <a:cubicBezTo>
                  <a:pt x="6277749" y="3171841"/>
                  <a:pt x="6280611" y="3164831"/>
                  <a:pt x="6281753" y="3156270"/>
                </a:cubicBezTo>
                <a:cubicBezTo>
                  <a:pt x="6291498" y="3158543"/>
                  <a:pt x="6299596" y="3158127"/>
                  <a:pt x="6306046" y="3155024"/>
                </a:cubicBezTo>
                <a:cubicBezTo>
                  <a:pt x="6312496" y="3151921"/>
                  <a:pt x="6316106" y="3145855"/>
                  <a:pt x="6316875" y="3136823"/>
                </a:cubicBezTo>
                <a:cubicBezTo>
                  <a:pt x="6316827" y="3134356"/>
                  <a:pt x="6317435" y="3131119"/>
                  <a:pt x="6318696" y="3127116"/>
                </a:cubicBezTo>
                <a:cubicBezTo>
                  <a:pt x="6319957" y="3123112"/>
                  <a:pt x="6322835" y="3122246"/>
                  <a:pt x="6327334" y="3124524"/>
                </a:cubicBezTo>
                <a:close/>
                <a:moveTo>
                  <a:pt x="9949212" y="3099736"/>
                </a:moveTo>
                <a:lnTo>
                  <a:pt x="9957659" y="3115145"/>
                </a:lnTo>
                <a:lnTo>
                  <a:pt x="9989249" y="3113645"/>
                </a:lnTo>
                <a:cubicBezTo>
                  <a:pt x="9997014" y="3111794"/>
                  <a:pt x="10002010" y="3108591"/>
                  <a:pt x="10004241" y="3104040"/>
                </a:cubicBezTo>
                <a:cubicBezTo>
                  <a:pt x="9993337" y="3121872"/>
                  <a:pt x="9984224" y="3138812"/>
                  <a:pt x="9976904" y="3154865"/>
                </a:cubicBezTo>
                <a:cubicBezTo>
                  <a:pt x="9969583" y="3170920"/>
                  <a:pt x="9964874" y="3182958"/>
                  <a:pt x="9962773" y="3190983"/>
                </a:cubicBezTo>
                <a:lnTo>
                  <a:pt x="9922021" y="3227502"/>
                </a:lnTo>
                <a:cubicBezTo>
                  <a:pt x="9911470" y="3222114"/>
                  <a:pt x="9904579" y="3220628"/>
                  <a:pt x="9901347" y="3223047"/>
                </a:cubicBezTo>
                <a:cubicBezTo>
                  <a:pt x="9898114" y="3225467"/>
                  <a:pt x="9895448" y="3231684"/>
                  <a:pt x="9893345" y="3241708"/>
                </a:cubicBezTo>
                <a:cubicBezTo>
                  <a:pt x="9889804" y="3251261"/>
                  <a:pt x="9879275" y="3251762"/>
                  <a:pt x="9861755" y="3243208"/>
                </a:cubicBezTo>
                <a:lnTo>
                  <a:pt x="9827732" y="3283321"/>
                </a:lnTo>
                <a:lnTo>
                  <a:pt x="9823261" y="3284879"/>
                </a:lnTo>
                <a:lnTo>
                  <a:pt x="9705966" y="3346090"/>
                </a:lnTo>
                <a:lnTo>
                  <a:pt x="9736938" y="3314838"/>
                </a:lnTo>
                <a:cubicBezTo>
                  <a:pt x="9762194" y="3301782"/>
                  <a:pt x="9779149" y="3284674"/>
                  <a:pt x="9787806" y="3263515"/>
                </a:cubicBezTo>
                <a:cubicBezTo>
                  <a:pt x="9789505" y="3255530"/>
                  <a:pt x="9792324" y="3247738"/>
                  <a:pt x="9796260" y="3240139"/>
                </a:cubicBezTo>
                <a:cubicBezTo>
                  <a:pt x="9800199" y="3232543"/>
                  <a:pt x="9806839" y="3228027"/>
                  <a:pt x="9816182" y="3226596"/>
                </a:cubicBezTo>
                <a:lnTo>
                  <a:pt x="9850096" y="3192380"/>
                </a:lnTo>
                <a:cubicBezTo>
                  <a:pt x="9856144" y="3173238"/>
                  <a:pt x="9867070" y="3159296"/>
                  <a:pt x="9882876" y="3150560"/>
                </a:cubicBezTo>
                <a:cubicBezTo>
                  <a:pt x="9898683" y="3141822"/>
                  <a:pt x="9914488" y="3133085"/>
                  <a:pt x="9930293" y="3124349"/>
                </a:cubicBezTo>
                <a:cubicBezTo>
                  <a:pt x="9932522" y="3119795"/>
                  <a:pt x="9938830" y="3111592"/>
                  <a:pt x="9949212" y="3099736"/>
                </a:cubicBezTo>
                <a:close/>
                <a:moveTo>
                  <a:pt x="10021852" y="3084432"/>
                </a:moveTo>
                <a:cubicBezTo>
                  <a:pt x="10019402" y="3089816"/>
                  <a:pt x="10013533" y="3096353"/>
                  <a:pt x="10004241" y="3104040"/>
                </a:cubicBezTo>
                <a:cubicBezTo>
                  <a:pt x="10007377" y="3102985"/>
                  <a:pt x="10008275" y="3101543"/>
                  <a:pt x="10006933" y="3099712"/>
                </a:cubicBezTo>
                <a:cubicBezTo>
                  <a:pt x="10005593" y="3097885"/>
                  <a:pt x="10003725" y="3095089"/>
                  <a:pt x="10001327" y="3091334"/>
                </a:cubicBezTo>
                <a:close/>
                <a:moveTo>
                  <a:pt x="10100739" y="3021402"/>
                </a:moveTo>
                <a:cubicBezTo>
                  <a:pt x="10107072" y="3024024"/>
                  <a:pt x="10114099" y="3026984"/>
                  <a:pt x="10121813" y="3030282"/>
                </a:cubicBezTo>
                <a:cubicBezTo>
                  <a:pt x="10129531" y="3033580"/>
                  <a:pt x="10133136" y="3037691"/>
                  <a:pt x="10132626" y="3042613"/>
                </a:cubicBezTo>
                <a:cubicBezTo>
                  <a:pt x="10131571" y="3045154"/>
                  <a:pt x="10128626" y="3047477"/>
                  <a:pt x="10123786" y="3049580"/>
                </a:cubicBezTo>
                <a:cubicBezTo>
                  <a:pt x="10118944" y="3051683"/>
                  <a:pt x="10114614" y="3053330"/>
                  <a:pt x="10110793" y="3054519"/>
                </a:cubicBezTo>
                <a:lnTo>
                  <a:pt x="10081106" y="3096441"/>
                </a:lnTo>
                <a:cubicBezTo>
                  <a:pt x="10072658" y="3081030"/>
                  <a:pt x="10062903" y="3070625"/>
                  <a:pt x="10051836" y="3065221"/>
                </a:cubicBezTo>
                <a:cubicBezTo>
                  <a:pt x="10062407" y="3059100"/>
                  <a:pt x="10071249" y="3052136"/>
                  <a:pt x="10078361" y="3044325"/>
                </a:cubicBezTo>
                <a:cubicBezTo>
                  <a:pt x="10085476" y="3036517"/>
                  <a:pt x="10092935" y="3028874"/>
                  <a:pt x="10100739" y="3021402"/>
                </a:cubicBezTo>
                <a:close/>
                <a:moveTo>
                  <a:pt x="10038868" y="3019398"/>
                </a:moveTo>
                <a:lnTo>
                  <a:pt x="10049933" y="3024800"/>
                </a:lnTo>
                <a:lnTo>
                  <a:pt x="10035186" y="3022245"/>
                </a:lnTo>
                <a:close/>
                <a:moveTo>
                  <a:pt x="5922654" y="3013639"/>
                </a:moveTo>
                <a:lnTo>
                  <a:pt x="5939466" y="3054400"/>
                </a:lnTo>
                <a:cubicBezTo>
                  <a:pt x="5934598" y="3051578"/>
                  <a:pt x="5930356" y="3048440"/>
                  <a:pt x="5926739" y="3044987"/>
                </a:cubicBezTo>
                <a:cubicBezTo>
                  <a:pt x="5923122" y="3041534"/>
                  <a:pt x="5921382" y="3037138"/>
                  <a:pt x="5921514" y="3031796"/>
                </a:cubicBezTo>
                <a:close/>
                <a:moveTo>
                  <a:pt x="5962207" y="3000750"/>
                </a:moveTo>
                <a:cubicBezTo>
                  <a:pt x="5964352" y="3001940"/>
                  <a:pt x="5965942" y="3002312"/>
                  <a:pt x="5966980" y="3001863"/>
                </a:cubicBezTo>
                <a:cubicBezTo>
                  <a:pt x="5968018" y="3001413"/>
                  <a:pt x="5969608" y="3001784"/>
                  <a:pt x="5971753" y="3002975"/>
                </a:cubicBezTo>
                <a:cubicBezTo>
                  <a:pt x="5977151" y="3006997"/>
                  <a:pt x="5980104" y="3011369"/>
                  <a:pt x="5980615" y="3016092"/>
                </a:cubicBezTo>
                <a:cubicBezTo>
                  <a:pt x="5980681" y="3018258"/>
                  <a:pt x="5980150" y="3020284"/>
                  <a:pt x="5979022" y="3022170"/>
                </a:cubicBezTo>
                <a:cubicBezTo>
                  <a:pt x="5977896" y="3024057"/>
                  <a:pt x="5975092" y="3023710"/>
                  <a:pt x="5970613" y="3021131"/>
                </a:cubicBezTo>
                <a:cubicBezTo>
                  <a:pt x="5968211" y="3019228"/>
                  <a:pt x="5966199" y="3015920"/>
                  <a:pt x="5964578" y="3011205"/>
                </a:cubicBezTo>
                <a:cubicBezTo>
                  <a:pt x="5962957" y="3006489"/>
                  <a:pt x="5962168" y="3003006"/>
                  <a:pt x="5962207" y="3000750"/>
                </a:cubicBezTo>
                <a:close/>
                <a:moveTo>
                  <a:pt x="6035871" y="2907386"/>
                </a:moveTo>
                <a:lnTo>
                  <a:pt x="6066431" y="2960562"/>
                </a:lnTo>
                <a:lnTo>
                  <a:pt x="6031538" y="2976378"/>
                </a:lnTo>
                <a:cubicBezTo>
                  <a:pt x="6026037" y="2970800"/>
                  <a:pt x="6018859" y="2962985"/>
                  <a:pt x="6010005" y="2952940"/>
                </a:cubicBezTo>
                <a:cubicBezTo>
                  <a:pt x="6001152" y="2942893"/>
                  <a:pt x="5996363" y="2935637"/>
                  <a:pt x="5995634" y="2931168"/>
                </a:cubicBezTo>
                <a:cubicBezTo>
                  <a:pt x="5996520" y="2929917"/>
                  <a:pt x="5999692" y="2930810"/>
                  <a:pt x="6005152" y="2933848"/>
                </a:cubicBezTo>
                <a:cubicBezTo>
                  <a:pt x="6010610" y="2936884"/>
                  <a:pt x="6013725" y="2938686"/>
                  <a:pt x="6014499" y="2939250"/>
                </a:cubicBezTo>
                <a:close/>
                <a:moveTo>
                  <a:pt x="10134771" y="2891336"/>
                </a:moveTo>
                <a:lnTo>
                  <a:pt x="10159520" y="2892137"/>
                </a:lnTo>
                <a:cubicBezTo>
                  <a:pt x="10151716" y="2899608"/>
                  <a:pt x="10144257" y="2907251"/>
                  <a:pt x="10137142" y="2915060"/>
                </a:cubicBezTo>
                <a:cubicBezTo>
                  <a:pt x="10130030" y="2922870"/>
                  <a:pt x="10121188" y="2929835"/>
                  <a:pt x="10110617" y="2935960"/>
                </a:cubicBezTo>
                <a:cubicBezTo>
                  <a:pt x="10120780" y="2924936"/>
                  <a:pt x="10128832" y="2910063"/>
                  <a:pt x="10134771" y="2891336"/>
                </a:cubicBezTo>
                <a:close/>
                <a:moveTo>
                  <a:pt x="10211339" y="2861022"/>
                </a:moveTo>
                <a:lnTo>
                  <a:pt x="10216872" y="2863725"/>
                </a:lnTo>
                <a:cubicBezTo>
                  <a:pt x="10222458" y="2866217"/>
                  <a:pt x="10226499" y="2868661"/>
                  <a:pt x="10228994" y="2871055"/>
                </a:cubicBezTo>
                <a:cubicBezTo>
                  <a:pt x="10231486" y="2873447"/>
                  <a:pt x="10232106" y="2877039"/>
                  <a:pt x="10230853" y="2881835"/>
                </a:cubicBezTo>
                <a:cubicBezTo>
                  <a:pt x="10230247" y="2888122"/>
                  <a:pt x="10227531" y="2890557"/>
                  <a:pt x="10222702" y="2889139"/>
                </a:cubicBezTo>
                <a:lnTo>
                  <a:pt x="10211635" y="2883735"/>
                </a:lnTo>
                <a:cubicBezTo>
                  <a:pt x="10208116" y="2877314"/>
                  <a:pt x="10208017" y="2869744"/>
                  <a:pt x="10211339" y="2861022"/>
                </a:cubicBezTo>
                <a:close/>
                <a:moveTo>
                  <a:pt x="6109079" y="2821286"/>
                </a:moveTo>
                <a:lnTo>
                  <a:pt x="6140323" y="2863568"/>
                </a:lnTo>
                <a:cubicBezTo>
                  <a:pt x="6130336" y="2865155"/>
                  <a:pt x="6120474" y="2874369"/>
                  <a:pt x="6110739" y="2891214"/>
                </a:cubicBezTo>
                <a:cubicBezTo>
                  <a:pt x="6101005" y="2908057"/>
                  <a:pt x="6093359" y="2920553"/>
                  <a:pt x="6087805" y="2928700"/>
                </a:cubicBezTo>
                <a:cubicBezTo>
                  <a:pt x="6078398" y="2922633"/>
                  <a:pt x="6070591" y="2915209"/>
                  <a:pt x="6064383" y="2906433"/>
                </a:cubicBezTo>
                <a:cubicBezTo>
                  <a:pt x="6058174" y="2897655"/>
                  <a:pt x="6054088" y="2888796"/>
                  <a:pt x="6052128" y="2879857"/>
                </a:cubicBezTo>
                <a:cubicBezTo>
                  <a:pt x="6068896" y="2857054"/>
                  <a:pt x="6087879" y="2837530"/>
                  <a:pt x="6109079" y="2821286"/>
                </a:cubicBezTo>
                <a:close/>
                <a:moveTo>
                  <a:pt x="10287016" y="2762576"/>
                </a:moveTo>
                <a:lnTo>
                  <a:pt x="10309443" y="2796095"/>
                </a:lnTo>
                <a:lnTo>
                  <a:pt x="10269999" y="2827610"/>
                </a:lnTo>
                <a:cubicBezTo>
                  <a:pt x="10270005" y="2828081"/>
                  <a:pt x="10269338" y="2829638"/>
                  <a:pt x="10267998" y="2832273"/>
                </a:cubicBezTo>
                <a:cubicBezTo>
                  <a:pt x="10266659" y="2834910"/>
                  <a:pt x="10264608" y="2835790"/>
                  <a:pt x="10261848" y="2834913"/>
                </a:cubicBezTo>
                <a:cubicBezTo>
                  <a:pt x="10256425" y="2831794"/>
                  <a:pt x="10253038" y="2826847"/>
                  <a:pt x="10251691" y="2820078"/>
                </a:cubicBezTo>
                <a:cubicBezTo>
                  <a:pt x="10250341" y="2813307"/>
                  <a:pt x="10250376" y="2807213"/>
                  <a:pt x="10251796" y="2801794"/>
                </a:cubicBezTo>
                <a:cubicBezTo>
                  <a:pt x="10253335" y="2796904"/>
                  <a:pt x="10256621" y="2794278"/>
                  <a:pt x="10261656" y="2793915"/>
                </a:cubicBezTo>
                <a:cubicBezTo>
                  <a:pt x="10266689" y="2793552"/>
                  <a:pt x="10272090" y="2794778"/>
                  <a:pt x="10277851" y="2797593"/>
                </a:cubicBezTo>
                <a:close/>
                <a:moveTo>
                  <a:pt x="6205579" y="2749821"/>
                </a:moveTo>
                <a:lnTo>
                  <a:pt x="6213758" y="2773835"/>
                </a:lnTo>
                <a:cubicBezTo>
                  <a:pt x="6213515" y="2780917"/>
                  <a:pt x="6211695" y="2784176"/>
                  <a:pt x="6208301" y="2783616"/>
                </a:cubicBezTo>
                <a:cubicBezTo>
                  <a:pt x="6204906" y="2783056"/>
                  <a:pt x="6198655" y="2779756"/>
                  <a:pt x="6189551" y="2773720"/>
                </a:cubicBezTo>
                <a:lnTo>
                  <a:pt x="6180232" y="2767863"/>
                </a:lnTo>
                <a:lnTo>
                  <a:pt x="6180916" y="2756969"/>
                </a:lnTo>
                <a:close/>
                <a:moveTo>
                  <a:pt x="6260477" y="2723930"/>
                </a:moveTo>
                <a:lnTo>
                  <a:pt x="6260248" y="2727561"/>
                </a:lnTo>
                <a:cubicBezTo>
                  <a:pt x="6259246" y="2730705"/>
                  <a:pt x="6255911" y="2732384"/>
                  <a:pt x="6250247" y="2732598"/>
                </a:cubicBezTo>
                <a:close/>
                <a:moveTo>
                  <a:pt x="10326162" y="2708351"/>
                </a:moveTo>
                <a:cubicBezTo>
                  <a:pt x="10328650" y="2710270"/>
                  <a:pt x="10329609" y="2713557"/>
                  <a:pt x="10329041" y="2718217"/>
                </a:cubicBezTo>
                <a:cubicBezTo>
                  <a:pt x="10328470" y="2722876"/>
                  <a:pt x="10328047" y="2725488"/>
                  <a:pt x="10327767" y="2726057"/>
                </a:cubicBezTo>
                <a:lnTo>
                  <a:pt x="10323843" y="2741066"/>
                </a:lnTo>
                <a:lnTo>
                  <a:pt x="10290943" y="2747569"/>
                </a:lnTo>
                <a:lnTo>
                  <a:pt x="10293559" y="2737564"/>
                </a:lnTo>
                <a:lnTo>
                  <a:pt x="10322235" y="2723358"/>
                </a:lnTo>
                <a:close/>
                <a:moveTo>
                  <a:pt x="5939825" y="2047114"/>
                </a:moveTo>
                <a:cubicBezTo>
                  <a:pt x="5942193" y="2048294"/>
                  <a:pt x="5944225" y="2050823"/>
                  <a:pt x="5945917" y="2054702"/>
                </a:cubicBezTo>
                <a:cubicBezTo>
                  <a:pt x="5947606" y="2057751"/>
                  <a:pt x="5948743" y="2061993"/>
                  <a:pt x="5949331" y="2067433"/>
                </a:cubicBezTo>
                <a:cubicBezTo>
                  <a:pt x="5949919" y="2072873"/>
                  <a:pt x="5949309" y="2076562"/>
                  <a:pt x="5947499" y="2078500"/>
                </a:cubicBezTo>
                <a:cubicBezTo>
                  <a:pt x="5941129" y="2076849"/>
                  <a:pt x="5937001" y="2077878"/>
                  <a:pt x="5935116" y="2081590"/>
                </a:cubicBezTo>
                <a:cubicBezTo>
                  <a:pt x="5933231" y="2085302"/>
                  <a:pt x="5929836" y="2088277"/>
                  <a:pt x="5924932" y="2090517"/>
                </a:cubicBezTo>
                <a:lnTo>
                  <a:pt x="5922453" y="2119878"/>
                </a:lnTo>
                <a:lnTo>
                  <a:pt x="5897630" y="2116105"/>
                </a:lnTo>
                <a:cubicBezTo>
                  <a:pt x="5894690" y="2111031"/>
                  <a:pt x="5893683" y="2107000"/>
                  <a:pt x="5894610" y="2104010"/>
                </a:cubicBezTo>
                <a:cubicBezTo>
                  <a:pt x="5895536" y="2101023"/>
                  <a:pt x="5897069" y="2098826"/>
                  <a:pt x="5899207" y="2097421"/>
                </a:cubicBezTo>
                <a:lnTo>
                  <a:pt x="5902593" y="2099866"/>
                </a:lnTo>
                <a:lnTo>
                  <a:pt x="5905975" y="2059830"/>
                </a:lnTo>
                <a:cubicBezTo>
                  <a:pt x="5912829" y="2061949"/>
                  <a:pt x="5921067" y="2063651"/>
                  <a:pt x="5930686" y="2064938"/>
                </a:cubicBezTo>
                <a:cubicBezTo>
                  <a:pt x="5940305" y="2066222"/>
                  <a:pt x="5941997" y="2060365"/>
                  <a:pt x="5935762" y="2047365"/>
                </a:cubicBezTo>
                <a:cubicBezTo>
                  <a:pt x="5936101" y="2046016"/>
                  <a:pt x="5937456" y="2045932"/>
                  <a:pt x="5939825" y="2047114"/>
                </a:cubicBezTo>
                <a:close/>
                <a:moveTo>
                  <a:pt x="6019031" y="1997073"/>
                </a:moveTo>
                <a:lnTo>
                  <a:pt x="6022415" y="1999517"/>
                </a:lnTo>
                <a:lnTo>
                  <a:pt x="6046337" y="2013968"/>
                </a:lnTo>
                <a:cubicBezTo>
                  <a:pt x="6042537" y="2014644"/>
                  <a:pt x="6041447" y="2020465"/>
                  <a:pt x="6043065" y="2031427"/>
                </a:cubicBezTo>
                <a:cubicBezTo>
                  <a:pt x="6044684" y="2042391"/>
                  <a:pt x="6039982" y="2048435"/>
                  <a:pt x="6028962" y="2049560"/>
                </a:cubicBezTo>
                <a:lnTo>
                  <a:pt x="5989470" y="2049349"/>
                </a:lnTo>
                <a:lnTo>
                  <a:pt x="5976156" y="2036898"/>
                </a:lnTo>
                <a:lnTo>
                  <a:pt x="5988115" y="2022881"/>
                </a:lnTo>
                <a:lnTo>
                  <a:pt x="6020160" y="2026209"/>
                </a:lnTo>
                <a:close/>
                <a:moveTo>
                  <a:pt x="10195898" y="1680012"/>
                </a:moveTo>
                <a:lnTo>
                  <a:pt x="10216720" y="1695820"/>
                </a:lnTo>
                <a:lnTo>
                  <a:pt x="10189650" y="1727736"/>
                </a:lnTo>
                <a:lnTo>
                  <a:pt x="10130693" y="1738438"/>
                </a:lnTo>
                <a:lnTo>
                  <a:pt x="10123136" y="1791163"/>
                </a:lnTo>
                <a:lnTo>
                  <a:pt x="10117604" y="1788464"/>
                </a:lnTo>
                <a:lnTo>
                  <a:pt x="10077565" y="1774554"/>
                </a:lnTo>
                <a:cubicBezTo>
                  <a:pt x="10084911" y="1771325"/>
                  <a:pt x="10088888" y="1760101"/>
                  <a:pt x="10089495" y="1740889"/>
                </a:cubicBezTo>
                <a:cubicBezTo>
                  <a:pt x="10090101" y="1721674"/>
                  <a:pt x="10100920" y="1708150"/>
                  <a:pt x="10121949" y="1700319"/>
                </a:cubicBezTo>
                <a:close/>
                <a:moveTo>
                  <a:pt x="10390201" y="1509731"/>
                </a:moveTo>
                <a:cubicBezTo>
                  <a:pt x="10394026" y="1517476"/>
                  <a:pt x="10394575" y="1524324"/>
                  <a:pt x="10391846" y="1530280"/>
                </a:cubicBezTo>
                <a:cubicBezTo>
                  <a:pt x="10389117" y="1536233"/>
                  <a:pt x="10385516" y="1541056"/>
                  <a:pt x="10381041" y="1544748"/>
                </a:cubicBezTo>
                <a:lnTo>
                  <a:pt x="10375506" y="1542046"/>
                </a:lnTo>
                <a:lnTo>
                  <a:pt x="10355874" y="1617085"/>
                </a:lnTo>
                <a:cubicBezTo>
                  <a:pt x="10343731" y="1616797"/>
                  <a:pt x="10328857" y="1617998"/>
                  <a:pt x="10311254" y="1620684"/>
                </a:cubicBezTo>
                <a:cubicBezTo>
                  <a:pt x="10293651" y="1623373"/>
                  <a:pt x="10288536" y="1634979"/>
                  <a:pt x="10295905" y="1655502"/>
                </a:cubicBezTo>
                <a:cubicBezTo>
                  <a:pt x="10294823" y="1658147"/>
                  <a:pt x="10292256" y="1659011"/>
                  <a:pt x="10288206" y="1658091"/>
                </a:cubicBezTo>
                <a:cubicBezTo>
                  <a:pt x="10284160" y="1657172"/>
                  <a:pt x="10281192" y="1653607"/>
                  <a:pt x="10279307" y="1647397"/>
                </a:cubicBezTo>
                <a:cubicBezTo>
                  <a:pt x="10277155" y="1642702"/>
                  <a:pt x="10276433" y="1635533"/>
                  <a:pt x="10277136" y="1625887"/>
                </a:cubicBezTo>
                <a:cubicBezTo>
                  <a:pt x="10277840" y="1616241"/>
                  <a:pt x="10280209" y="1609170"/>
                  <a:pt x="10284245" y="1604675"/>
                </a:cubicBezTo>
                <a:cubicBezTo>
                  <a:pt x="10295635" y="1604360"/>
                  <a:pt x="10303715" y="1600314"/>
                  <a:pt x="10308480" y="1592533"/>
                </a:cubicBezTo>
                <a:cubicBezTo>
                  <a:pt x="10313246" y="1584752"/>
                  <a:pt x="10320597" y="1577529"/>
                  <a:pt x="10330532" y="1570860"/>
                </a:cubicBezTo>
                <a:lnTo>
                  <a:pt x="10344927" y="1515831"/>
                </a:lnTo>
                <a:close/>
                <a:moveTo>
                  <a:pt x="5809359" y="1417954"/>
                </a:moveTo>
                <a:lnTo>
                  <a:pt x="5827187" y="1419505"/>
                </a:lnTo>
                <a:lnTo>
                  <a:pt x="5826737" y="1424843"/>
                </a:lnTo>
                <a:lnTo>
                  <a:pt x="5812068" y="1428406"/>
                </a:lnTo>
                <a:lnTo>
                  <a:pt x="5811391" y="1436414"/>
                </a:lnTo>
                <a:cubicBezTo>
                  <a:pt x="5809797" y="1434908"/>
                  <a:pt x="5808923" y="1432862"/>
                  <a:pt x="5808767" y="1430270"/>
                </a:cubicBezTo>
                <a:cubicBezTo>
                  <a:pt x="5808613" y="1427681"/>
                  <a:pt x="5808585" y="1426245"/>
                  <a:pt x="5808683" y="1425962"/>
                </a:cubicBezTo>
                <a:close/>
                <a:moveTo>
                  <a:pt x="5834632" y="1373906"/>
                </a:moveTo>
                <a:cubicBezTo>
                  <a:pt x="5837998" y="1376574"/>
                  <a:pt x="5840406" y="1379967"/>
                  <a:pt x="5841853" y="1384081"/>
                </a:cubicBezTo>
                <a:cubicBezTo>
                  <a:pt x="5843302" y="1388196"/>
                  <a:pt x="5843904" y="1391698"/>
                  <a:pt x="5843659" y="1394589"/>
                </a:cubicBezTo>
                <a:cubicBezTo>
                  <a:pt x="5843292" y="1397157"/>
                  <a:pt x="5841714" y="1398139"/>
                  <a:pt x="5838921" y="1397539"/>
                </a:cubicBezTo>
                <a:cubicBezTo>
                  <a:pt x="5836129" y="1396937"/>
                  <a:pt x="5832969" y="1395362"/>
                  <a:pt x="5829443" y="1392815"/>
                </a:cubicBezTo>
                <a:lnTo>
                  <a:pt x="5827863" y="1411498"/>
                </a:lnTo>
                <a:lnTo>
                  <a:pt x="5811840" y="1388593"/>
                </a:lnTo>
                <a:lnTo>
                  <a:pt x="5830795" y="1376799"/>
                </a:lnTo>
                <a:cubicBezTo>
                  <a:pt x="5830744" y="1376527"/>
                  <a:pt x="5830960" y="1375738"/>
                  <a:pt x="5831445" y="1374437"/>
                </a:cubicBezTo>
                <a:cubicBezTo>
                  <a:pt x="5831928" y="1373134"/>
                  <a:pt x="5832991" y="1372957"/>
                  <a:pt x="5834632" y="1373906"/>
                </a:cubicBezTo>
                <a:close/>
                <a:moveTo>
                  <a:pt x="5851104" y="1348991"/>
                </a:moveTo>
                <a:lnTo>
                  <a:pt x="5857875" y="1353882"/>
                </a:lnTo>
                <a:cubicBezTo>
                  <a:pt x="5860507" y="1358145"/>
                  <a:pt x="5861335" y="1362518"/>
                  <a:pt x="5860357" y="1367005"/>
                </a:cubicBezTo>
                <a:lnTo>
                  <a:pt x="5856972" y="1364559"/>
                </a:lnTo>
                <a:cubicBezTo>
                  <a:pt x="5853578" y="1362225"/>
                  <a:pt x="5851058" y="1360167"/>
                  <a:pt x="5849412" y="1358388"/>
                </a:cubicBezTo>
                <a:cubicBezTo>
                  <a:pt x="5847767" y="1356610"/>
                  <a:pt x="5847052" y="1354442"/>
                  <a:pt x="5847267" y="1351883"/>
                </a:cubicBezTo>
                <a:cubicBezTo>
                  <a:pt x="5846967" y="1348362"/>
                  <a:pt x="5848245" y="1347397"/>
                  <a:pt x="5851104" y="1348991"/>
                </a:cubicBezTo>
                <a:close/>
                <a:moveTo>
                  <a:pt x="5909325" y="1340075"/>
                </a:moveTo>
                <a:cubicBezTo>
                  <a:pt x="5904737" y="1344785"/>
                  <a:pt x="5901728" y="1352052"/>
                  <a:pt x="5900300" y="1361876"/>
                </a:cubicBezTo>
                <a:lnTo>
                  <a:pt x="5886308" y="1357432"/>
                </a:lnTo>
                <a:cubicBezTo>
                  <a:pt x="5889933" y="1354387"/>
                  <a:pt x="5893346" y="1351188"/>
                  <a:pt x="5896548" y="1347838"/>
                </a:cubicBezTo>
                <a:cubicBezTo>
                  <a:pt x="5899749" y="1344486"/>
                  <a:pt x="5904009" y="1341900"/>
                  <a:pt x="5909325" y="1340075"/>
                </a:cubicBezTo>
                <a:close/>
                <a:moveTo>
                  <a:pt x="8888437" y="1330281"/>
                </a:moveTo>
                <a:lnTo>
                  <a:pt x="8910124" y="1346917"/>
                </a:lnTo>
                <a:lnTo>
                  <a:pt x="8882948" y="1379163"/>
                </a:lnTo>
                <a:lnTo>
                  <a:pt x="8822619" y="1389007"/>
                </a:lnTo>
                <a:lnTo>
                  <a:pt x="8815883" y="1442998"/>
                </a:lnTo>
                <a:lnTo>
                  <a:pt x="8810150" y="1440119"/>
                </a:lnTo>
                <a:lnTo>
                  <a:pt x="8768769" y="1425058"/>
                </a:lnTo>
                <a:cubicBezTo>
                  <a:pt x="8776249" y="1421886"/>
                  <a:pt x="8780114" y="1410438"/>
                  <a:pt x="8780364" y="1390723"/>
                </a:cubicBezTo>
                <a:cubicBezTo>
                  <a:pt x="8780614" y="1371005"/>
                  <a:pt x="8791460" y="1357329"/>
                  <a:pt x="8812900" y="1349696"/>
                </a:cubicBezTo>
                <a:close/>
                <a:moveTo>
                  <a:pt x="5934372" y="1298699"/>
                </a:moveTo>
                <a:lnTo>
                  <a:pt x="5942921" y="1302543"/>
                </a:lnTo>
                <a:lnTo>
                  <a:pt x="5941142" y="1303589"/>
                </a:lnTo>
                <a:close/>
                <a:moveTo>
                  <a:pt x="5951972" y="1260437"/>
                </a:moveTo>
                <a:cubicBezTo>
                  <a:pt x="5950317" y="1260539"/>
                  <a:pt x="5949959" y="1261225"/>
                  <a:pt x="5950900" y="1262495"/>
                </a:cubicBezTo>
                <a:cubicBezTo>
                  <a:pt x="5951840" y="1263763"/>
                  <a:pt x="5953175" y="1265672"/>
                  <a:pt x="5954906" y="1268220"/>
                </a:cubicBezTo>
                <a:lnTo>
                  <a:pt x="5944074" y="1268890"/>
                </a:lnTo>
                <a:cubicBezTo>
                  <a:pt x="5944902" y="1266185"/>
                  <a:pt x="5947534" y="1263366"/>
                  <a:pt x="5951972" y="1260437"/>
                </a:cubicBezTo>
                <a:close/>
                <a:moveTo>
                  <a:pt x="5909546" y="1252442"/>
                </a:moveTo>
                <a:cubicBezTo>
                  <a:pt x="5915866" y="1262673"/>
                  <a:pt x="5922409" y="1270232"/>
                  <a:pt x="5929181" y="1275124"/>
                </a:cubicBezTo>
                <a:cubicBezTo>
                  <a:pt x="5923864" y="1276946"/>
                  <a:pt x="5919604" y="1279532"/>
                  <a:pt x="5916403" y="1282884"/>
                </a:cubicBezTo>
                <a:cubicBezTo>
                  <a:pt x="5913201" y="1286234"/>
                  <a:pt x="5909788" y="1289433"/>
                  <a:pt x="5906164" y="1292479"/>
                </a:cubicBezTo>
                <a:cubicBezTo>
                  <a:pt x="5902337" y="1289950"/>
                  <a:pt x="5898086" y="1287116"/>
                  <a:pt x="5893414" y="1283976"/>
                </a:cubicBezTo>
                <a:cubicBezTo>
                  <a:pt x="5888740" y="1280835"/>
                  <a:pt x="5886294" y="1277888"/>
                  <a:pt x="5886079" y="1275137"/>
                </a:cubicBezTo>
                <a:cubicBezTo>
                  <a:pt x="5886413" y="1273844"/>
                  <a:pt x="5887831" y="1272981"/>
                  <a:pt x="5890337" y="1272549"/>
                </a:cubicBezTo>
                <a:cubicBezTo>
                  <a:pt x="5892844" y="1272118"/>
                  <a:pt x="5895109" y="1271866"/>
                  <a:pt x="5897136" y="1271797"/>
                </a:cubicBezTo>
                <a:close/>
                <a:moveTo>
                  <a:pt x="6053295" y="1251508"/>
                </a:moveTo>
                <a:cubicBezTo>
                  <a:pt x="6062848" y="1258881"/>
                  <a:pt x="6066986" y="1266591"/>
                  <a:pt x="6065708" y="1274636"/>
                </a:cubicBezTo>
                <a:lnTo>
                  <a:pt x="6065482" y="1277305"/>
                </a:lnTo>
                <a:close/>
                <a:moveTo>
                  <a:pt x="6089399" y="1206791"/>
                </a:moveTo>
                <a:lnTo>
                  <a:pt x="6088496" y="1217467"/>
                </a:lnTo>
                <a:lnTo>
                  <a:pt x="6085337" y="1212352"/>
                </a:lnTo>
                <a:close/>
                <a:moveTo>
                  <a:pt x="9084640" y="1159209"/>
                </a:moveTo>
                <a:cubicBezTo>
                  <a:pt x="9088718" y="1167236"/>
                  <a:pt x="9089414" y="1174278"/>
                  <a:pt x="9086728" y="1180342"/>
                </a:cubicBezTo>
                <a:cubicBezTo>
                  <a:pt x="9084041" y="1186401"/>
                  <a:pt x="9080437" y="1191284"/>
                  <a:pt x="9075914" y="1194987"/>
                </a:cubicBezTo>
                <a:lnTo>
                  <a:pt x="9070179" y="1192106"/>
                </a:lnTo>
                <a:lnTo>
                  <a:pt x="9051477" y="1268774"/>
                </a:lnTo>
                <a:cubicBezTo>
                  <a:pt x="9039004" y="1268243"/>
                  <a:pt x="9023754" y="1269187"/>
                  <a:pt x="9005732" y="1271603"/>
                </a:cubicBezTo>
                <a:cubicBezTo>
                  <a:pt x="8987710" y="1274023"/>
                  <a:pt x="8982682" y="1285840"/>
                  <a:pt x="8990648" y="1307056"/>
                </a:cubicBezTo>
                <a:cubicBezTo>
                  <a:pt x="8989588" y="1309751"/>
                  <a:pt x="8986969" y="1310588"/>
                  <a:pt x="8982792" y="1309565"/>
                </a:cubicBezTo>
                <a:cubicBezTo>
                  <a:pt x="8978620" y="1308542"/>
                  <a:pt x="8975504" y="1304824"/>
                  <a:pt x="8973448" y="1298411"/>
                </a:cubicBezTo>
                <a:cubicBezTo>
                  <a:pt x="8971146" y="1293549"/>
                  <a:pt x="8970266" y="1286174"/>
                  <a:pt x="8970801" y="1276283"/>
                </a:cubicBezTo>
                <a:cubicBezTo>
                  <a:pt x="8971336" y="1266392"/>
                  <a:pt x="8973631" y="1259178"/>
                  <a:pt x="8977688" y="1254640"/>
                </a:cubicBezTo>
                <a:cubicBezTo>
                  <a:pt x="8989378" y="1254539"/>
                  <a:pt x="8997595" y="1250540"/>
                  <a:pt x="9002337" y="1242644"/>
                </a:cubicBezTo>
                <a:cubicBezTo>
                  <a:pt x="9007080" y="1234747"/>
                  <a:pt x="9014487" y="1227473"/>
                  <a:pt x="9024559" y="1220819"/>
                </a:cubicBezTo>
                <a:lnTo>
                  <a:pt x="9038272" y="1164595"/>
                </a:lnTo>
                <a:close/>
                <a:moveTo>
                  <a:pt x="6108491" y="1124294"/>
                </a:moveTo>
                <a:cubicBezTo>
                  <a:pt x="6118783" y="1120284"/>
                  <a:pt x="6130244" y="1121011"/>
                  <a:pt x="6142878" y="1126480"/>
                </a:cubicBezTo>
                <a:lnTo>
                  <a:pt x="6141299" y="1145165"/>
                </a:lnTo>
                <a:cubicBezTo>
                  <a:pt x="6137251" y="1147904"/>
                  <a:pt x="6132992" y="1150491"/>
                  <a:pt x="6128521" y="1152926"/>
                </a:cubicBezTo>
                <a:cubicBezTo>
                  <a:pt x="6124050" y="1155359"/>
                  <a:pt x="6120637" y="1158557"/>
                  <a:pt x="6118282" y="1162519"/>
                </a:cubicBezTo>
                <a:lnTo>
                  <a:pt x="6104064" y="1160744"/>
                </a:lnTo>
                <a:cubicBezTo>
                  <a:pt x="6101358" y="1171533"/>
                  <a:pt x="6093573" y="1178654"/>
                  <a:pt x="6080710" y="1182105"/>
                </a:cubicBezTo>
                <a:cubicBezTo>
                  <a:pt x="6067846" y="1185556"/>
                  <a:pt x="6060062" y="1192676"/>
                  <a:pt x="6057354" y="1203464"/>
                </a:cubicBezTo>
                <a:cubicBezTo>
                  <a:pt x="6057213" y="1207787"/>
                  <a:pt x="6056424" y="1211819"/>
                  <a:pt x="6054986" y="1215559"/>
                </a:cubicBezTo>
                <a:cubicBezTo>
                  <a:pt x="6053547" y="1219299"/>
                  <a:pt x="6050276" y="1220830"/>
                  <a:pt x="6045170" y="1220150"/>
                </a:cubicBezTo>
                <a:lnTo>
                  <a:pt x="6029599" y="1234389"/>
                </a:lnTo>
                <a:cubicBezTo>
                  <a:pt x="6028152" y="1244435"/>
                  <a:pt x="6023432" y="1250702"/>
                  <a:pt x="6015440" y="1253188"/>
                </a:cubicBezTo>
                <a:cubicBezTo>
                  <a:pt x="6007447" y="1255674"/>
                  <a:pt x="5999455" y="1258160"/>
                  <a:pt x="5991462" y="1260646"/>
                </a:cubicBezTo>
                <a:cubicBezTo>
                  <a:pt x="5990674" y="1262909"/>
                  <a:pt x="5987965" y="1266616"/>
                  <a:pt x="5983339" y="1271770"/>
                </a:cubicBezTo>
                <a:lnTo>
                  <a:pt x="5977020" y="1261540"/>
                </a:lnTo>
                <a:lnTo>
                  <a:pt x="5959419" y="1257320"/>
                </a:lnTo>
                <a:cubicBezTo>
                  <a:pt x="5955243" y="1257136"/>
                  <a:pt x="5952762" y="1258176"/>
                  <a:pt x="5951972" y="1260437"/>
                </a:cubicBezTo>
                <a:cubicBezTo>
                  <a:pt x="5956282" y="1251926"/>
                  <a:pt x="5959677" y="1243641"/>
                  <a:pt x="5962153" y="1235578"/>
                </a:cubicBezTo>
                <a:cubicBezTo>
                  <a:pt x="5964631" y="1227514"/>
                  <a:pt x="5966050" y="1221342"/>
                  <a:pt x="5966413" y="1217061"/>
                </a:cubicBezTo>
                <a:lnTo>
                  <a:pt x="5985593" y="1202596"/>
                </a:lnTo>
                <a:cubicBezTo>
                  <a:pt x="5992072" y="1207396"/>
                  <a:pt x="5996097" y="1209360"/>
                  <a:pt x="5997666" y="1208488"/>
                </a:cubicBezTo>
                <a:cubicBezTo>
                  <a:pt x="5999237" y="1207615"/>
                  <a:pt x="6000101" y="1204465"/>
                  <a:pt x="6000261" y="1199033"/>
                </a:cubicBezTo>
                <a:cubicBezTo>
                  <a:pt x="6001277" y="1194103"/>
                  <a:pt x="6007143" y="1195509"/>
                  <a:pt x="6017862" y="1203253"/>
                </a:cubicBezTo>
                <a:lnTo>
                  <a:pt x="6065701" y="1147190"/>
                </a:lnTo>
                <a:cubicBezTo>
                  <a:pt x="6072062" y="1151607"/>
                  <a:pt x="6075588" y="1152386"/>
                  <a:pt x="6076279" y="1149521"/>
                </a:cubicBezTo>
                <a:cubicBezTo>
                  <a:pt x="6076970" y="1146657"/>
                  <a:pt x="6077281" y="1142988"/>
                  <a:pt x="6077211" y="1138512"/>
                </a:cubicBezTo>
                <a:cubicBezTo>
                  <a:pt x="6077567" y="1136055"/>
                  <a:pt x="6079109" y="1135518"/>
                  <a:pt x="6081836" y="1136897"/>
                </a:cubicBezTo>
                <a:cubicBezTo>
                  <a:pt x="6084563" y="1138278"/>
                  <a:pt x="6087684" y="1140296"/>
                  <a:pt x="6091202" y="1142956"/>
                </a:cubicBezTo>
                <a:cubicBezTo>
                  <a:pt x="6092437" y="1134526"/>
                  <a:pt x="6098201" y="1128306"/>
                  <a:pt x="6108491" y="1124294"/>
                </a:cubicBezTo>
                <a:close/>
                <a:moveTo>
                  <a:pt x="6257739" y="1084852"/>
                </a:moveTo>
                <a:cubicBezTo>
                  <a:pt x="6259648" y="1086173"/>
                  <a:pt x="6261753" y="1087812"/>
                  <a:pt x="6264057" y="1089772"/>
                </a:cubicBezTo>
                <a:cubicBezTo>
                  <a:pt x="6266362" y="1091731"/>
                  <a:pt x="6267565" y="1093427"/>
                  <a:pt x="6267668" y="1094858"/>
                </a:cubicBezTo>
                <a:cubicBezTo>
                  <a:pt x="6266950" y="1097171"/>
                  <a:pt x="6264383" y="1097441"/>
                  <a:pt x="6259968" y="1095667"/>
                </a:cubicBezTo>
                <a:cubicBezTo>
                  <a:pt x="6255553" y="1093893"/>
                  <a:pt x="6252253" y="1092217"/>
                  <a:pt x="6250066" y="1090638"/>
                </a:cubicBezTo>
                <a:close/>
                <a:moveTo>
                  <a:pt x="6313023" y="1025671"/>
                </a:moveTo>
                <a:lnTo>
                  <a:pt x="6312122" y="1036348"/>
                </a:lnTo>
                <a:lnTo>
                  <a:pt x="6305352" y="1031458"/>
                </a:lnTo>
                <a:cubicBezTo>
                  <a:pt x="6305544" y="1030062"/>
                  <a:pt x="6306400" y="1028792"/>
                  <a:pt x="6307918" y="1027646"/>
                </a:cubicBezTo>
                <a:cubicBezTo>
                  <a:pt x="6309436" y="1026502"/>
                  <a:pt x="6311139" y="1025843"/>
                  <a:pt x="6313023" y="1025671"/>
                </a:cubicBezTo>
                <a:close/>
                <a:moveTo>
                  <a:pt x="7948740" y="980435"/>
                </a:moveTo>
                <a:lnTo>
                  <a:pt x="7967148" y="995778"/>
                </a:lnTo>
                <a:lnTo>
                  <a:pt x="7951347" y="1016044"/>
                </a:lnTo>
                <a:lnTo>
                  <a:pt x="7907819" y="1015111"/>
                </a:lnTo>
                <a:lnTo>
                  <a:pt x="7910197" y="1054349"/>
                </a:lnTo>
                <a:lnTo>
                  <a:pt x="7905539" y="1051423"/>
                </a:lnTo>
                <a:lnTo>
                  <a:pt x="7872697" y="1034558"/>
                </a:lnTo>
                <a:cubicBezTo>
                  <a:pt x="7877827" y="1033222"/>
                  <a:pt x="7879136" y="1025236"/>
                  <a:pt x="7876624" y="1010606"/>
                </a:cubicBezTo>
                <a:cubicBezTo>
                  <a:pt x="7874111" y="995972"/>
                  <a:pt x="7880308" y="987284"/>
                  <a:pt x="7895211" y="984541"/>
                </a:cubicBezTo>
                <a:close/>
                <a:moveTo>
                  <a:pt x="6288649" y="974077"/>
                </a:moveTo>
                <a:lnTo>
                  <a:pt x="6291357" y="984530"/>
                </a:lnTo>
                <a:lnTo>
                  <a:pt x="6286168" y="1003437"/>
                </a:lnTo>
                <a:cubicBezTo>
                  <a:pt x="6283311" y="1001845"/>
                  <a:pt x="6282030" y="1002808"/>
                  <a:pt x="6282333" y="1006331"/>
                </a:cubicBezTo>
                <a:cubicBezTo>
                  <a:pt x="6275562" y="1001439"/>
                  <a:pt x="6272402" y="996324"/>
                  <a:pt x="6272853" y="990986"/>
                </a:cubicBezTo>
                <a:cubicBezTo>
                  <a:pt x="6273343" y="986974"/>
                  <a:pt x="6275129" y="983544"/>
                  <a:pt x="6278213" y="980698"/>
                </a:cubicBezTo>
                <a:cubicBezTo>
                  <a:pt x="6281296" y="977851"/>
                  <a:pt x="6284775" y="975644"/>
                  <a:pt x="6288649" y="974077"/>
                </a:cubicBezTo>
                <a:close/>
                <a:moveTo>
                  <a:pt x="6429912" y="917538"/>
                </a:moveTo>
                <a:lnTo>
                  <a:pt x="6446387" y="935106"/>
                </a:lnTo>
                <a:lnTo>
                  <a:pt x="6444808" y="953788"/>
                </a:lnTo>
                <a:lnTo>
                  <a:pt x="6438038" y="948898"/>
                </a:lnTo>
                <a:lnTo>
                  <a:pt x="6425628" y="968253"/>
                </a:lnTo>
                <a:lnTo>
                  <a:pt x="6403738" y="972262"/>
                </a:lnTo>
                <a:cubicBezTo>
                  <a:pt x="6406404" y="976136"/>
                  <a:pt x="6405642" y="978062"/>
                  <a:pt x="6401453" y="978046"/>
                </a:cubicBezTo>
                <a:cubicBezTo>
                  <a:pt x="6397265" y="978029"/>
                  <a:pt x="6393287" y="975509"/>
                  <a:pt x="6389520" y="970487"/>
                </a:cubicBezTo>
                <a:cubicBezTo>
                  <a:pt x="6379215" y="972010"/>
                  <a:pt x="6373876" y="978537"/>
                  <a:pt x="6373500" y="990066"/>
                </a:cubicBezTo>
                <a:cubicBezTo>
                  <a:pt x="6369579" y="993074"/>
                  <a:pt x="6365010" y="995792"/>
                  <a:pt x="6359792" y="998216"/>
                </a:cubicBezTo>
                <a:cubicBezTo>
                  <a:pt x="6354573" y="1000641"/>
                  <a:pt x="6349212" y="1002079"/>
                  <a:pt x="6343713" y="1002530"/>
                </a:cubicBezTo>
                <a:lnTo>
                  <a:pt x="6338750" y="1018769"/>
                </a:lnTo>
                <a:lnTo>
                  <a:pt x="6325885" y="1000979"/>
                </a:lnTo>
                <a:lnTo>
                  <a:pt x="6309185" y="986082"/>
                </a:lnTo>
                <a:cubicBezTo>
                  <a:pt x="6314474" y="985478"/>
                  <a:pt x="6318564" y="983122"/>
                  <a:pt x="6321456" y="979017"/>
                </a:cubicBezTo>
                <a:cubicBezTo>
                  <a:pt x="6324346" y="974910"/>
                  <a:pt x="6326801" y="970665"/>
                  <a:pt x="6328817" y="966280"/>
                </a:cubicBezTo>
                <a:lnTo>
                  <a:pt x="6345066" y="986516"/>
                </a:lnTo>
                <a:cubicBezTo>
                  <a:pt x="6351164" y="986083"/>
                  <a:pt x="6358432" y="979770"/>
                  <a:pt x="6366870" y="967574"/>
                </a:cubicBezTo>
                <a:cubicBezTo>
                  <a:pt x="6375309" y="955382"/>
                  <a:pt x="6380151" y="945899"/>
                  <a:pt x="6381395" y="939129"/>
                </a:cubicBezTo>
                <a:lnTo>
                  <a:pt x="6407797" y="924218"/>
                </a:lnTo>
                <a:cubicBezTo>
                  <a:pt x="6408052" y="923871"/>
                  <a:pt x="6409463" y="923120"/>
                  <a:pt x="6412028" y="921964"/>
                </a:cubicBezTo>
                <a:cubicBezTo>
                  <a:pt x="6414595" y="920810"/>
                  <a:pt x="6416797" y="921339"/>
                  <a:pt x="6418629" y="923547"/>
                </a:cubicBezTo>
                <a:lnTo>
                  <a:pt x="6426302" y="917762"/>
                </a:lnTo>
                <a:cubicBezTo>
                  <a:pt x="6428032" y="920311"/>
                  <a:pt x="6429424" y="921551"/>
                  <a:pt x="6430477" y="921486"/>
                </a:cubicBezTo>
                <a:cubicBezTo>
                  <a:pt x="6431530" y="921421"/>
                  <a:pt x="6431342" y="920106"/>
                  <a:pt x="6429912" y="917538"/>
                </a:cubicBezTo>
                <a:close/>
                <a:moveTo>
                  <a:pt x="8037519" y="877697"/>
                </a:moveTo>
                <a:lnTo>
                  <a:pt x="8071272" y="880037"/>
                </a:lnTo>
                <a:cubicBezTo>
                  <a:pt x="8075404" y="886565"/>
                  <a:pt x="8076885" y="891899"/>
                  <a:pt x="8075717" y="896041"/>
                </a:cubicBezTo>
                <a:cubicBezTo>
                  <a:pt x="8074547" y="900180"/>
                  <a:pt x="8072535" y="903319"/>
                  <a:pt x="8069677" y="905455"/>
                </a:cubicBezTo>
                <a:lnTo>
                  <a:pt x="8065017" y="902527"/>
                </a:lnTo>
                <a:lnTo>
                  <a:pt x="8061597" y="956995"/>
                </a:lnTo>
                <a:cubicBezTo>
                  <a:pt x="8052247" y="954893"/>
                  <a:pt x="8041033" y="953509"/>
                  <a:pt x="8027958" y="952840"/>
                </a:cubicBezTo>
                <a:cubicBezTo>
                  <a:pt x="8014884" y="952174"/>
                  <a:pt x="8012761" y="960276"/>
                  <a:pt x="8021589" y="977147"/>
                </a:cubicBezTo>
                <a:cubicBezTo>
                  <a:pt x="8021170" y="979006"/>
                  <a:pt x="8019336" y="979270"/>
                  <a:pt x="8016090" y="977938"/>
                </a:cubicBezTo>
                <a:cubicBezTo>
                  <a:pt x="8012846" y="976606"/>
                  <a:pt x="8010020" y="973414"/>
                  <a:pt x="8007613" y="968363"/>
                </a:cubicBezTo>
                <a:cubicBezTo>
                  <a:pt x="8005235" y="964431"/>
                  <a:pt x="8003571" y="958825"/>
                  <a:pt x="8002616" y="951541"/>
                </a:cubicBezTo>
                <a:cubicBezTo>
                  <a:pt x="8001660" y="944257"/>
                  <a:pt x="8002381" y="939205"/>
                  <a:pt x="8004777" y="936385"/>
                </a:cubicBezTo>
                <a:cubicBezTo>
                  <a:pt x="8013458" y="937909"/>
                  <a:pt x="8019023" y="936060"/>
                  <a:pt x="8021470" y="930835"/>
                </a:cubicBezTo>
                <a:cubicBezTo>
                  <a:pt x="8023917" y="925610"/>
                  <a:pt x="8028432" y="921213"/>
                  <a:pt x="8035013" y="917642"/>
                </a:cubicBezTo>
                <a:close/>
                <a:moveTo>
                  <a:pt x="6469627" y="872599"/>
                </a:moveTo>
                <a:cubicBezTo>
                  <a:pt x="6465810" y="878809"/>
                  <a:pt x="6463572" y="887576"/>
                  <a:pt x="6462916" y="898901"/>
                </a:cubicBezTo>
                <a:cubicBezTo>
                  <a:pt x="6462258" y="910226"/>
                  <a:pt x="6461712" y="920216"/>
                  <a:pt x="6461280" y="928872"/>
                </a:cubicBezTo>
                <a:lnTo>
                  <a:pt x="6438261" y="903746"/>
                </a:lnTo>
                <a:lnTo>
                  <a:pt x="6457442" y="889283"/>
                </a:lnTo>
                <a:cubicBezTo>
                  <a:pt x="6458344" y="878606"/>
                  <a:pt x="6462406" y="873045"/>
                  <a:pt x="6469627" y="872599"/>
                </a:cubicBezTo>
                <a:close/>
                <a:moveTo>
                  <a:pt x="7268253" y="857672"/>
                </a:moveTo>
                <a:lnTo>
                  <a:pt x="7260581" y="863457"/>
                </a:lnTo>
                <a:lnTo>
                  <a:pt x="7260808" y="860788"/>
                </a:lnTo>
                <a:cubicBezTo>
                  <a:pt x="7261596" y="858525"/>
                  <a:pt x="7264079" y="857487"/>
                  <a:pt x="7268253" y="857672"/>
                </a:cubicBezTo>
                <a:close/>
                <a:moveTo>
                  <a:pt x="6526042" y="842555"/>
                </a:moveTo>
                <a:lnTo>
                  <a:pt x="6543418" y="849443"/>
                </a:lnTo>
                <a:lnTo>
                  <a:pt x="6528299" y="858345"/>
                </a:lnTo>
                <a:lnTo>
                  <a:pt x="6514308" y="853901"/>
                </a:lnTo>
                <a:lnTo>
                  <a:pt x="6514759" y="848562"/>
                </a:lnTo>
                <a:close/>
                <a:moveTo>
                  <a:pt x="7299957" y="822519"/>
                </a:moveTo>
                <a:cubicBezTo>
                  <a:pt x="7302449" y="823139"/>
                  <a:pt x="7307000" y="825955"/>
                  <a:pt x="7313610" y="830967"/>
                </a:cubicBezTo>
                <a:lnTo>
                  <a:pt x="7320381" y="835859"/>
                </a:lnTo>
                <a:lnTo>
                  <a:pt x="7319705" y="843866"/>
                </a:lnTo>
                <a:lnTo>
                  <a:pt x="7301426" y="847653"/>
                </a:lnTo>
                <a:lnTo>
                  <a:pt x="7295783" y="829415"/>
                </a:lnTo>
                <a:cubicBezTo>
                  <a:pt x="7296074" y="824197"/>
                  <a:pt x="7297466" y="821899"/>
                  <a:pt x="7299957" y="822519"/>
                </a:cubicBezTo>
                <a:close/>
                <a:moveTo>
                  <a:pt x="6552442" y="785162"/>
                </a:moveTo>
                <a:cubicBezTo>
                  <a:pt x="6555475" y="791778"/>
                  <a:pt x="6557590" y="798616"/>
                  <a:pt x="6558789" y="805677"/>
                </a:cubicBezTo>
                <a:cubicBezTo>
                  <a:pt x="6559989" y="812740"/>
                  <a:pt x="6560356" y="819022"/>
                  <a:pt x="6559891" y="824527"/>
                </a:cubicBezTo>
                <a:lnTo>
                  <a:pt x="6558763" y="837872"/>
                </a:lnTo>
                <a:cubicBezTo>
                  <a:pt x="6558519" y="838994"/>
                  <a:pt x="6557880" y="839476"/>
                  <a:pt x="6556846" y="839320"/>
                </a:cubicBezTo>
                <a:cubicBezTo>
                  <a:pt x="6555810" y="839162"/>
                  <a:pt x="6555171" y="839644"/>
                  <a:pt x="6554927" y="840765"/>
                </a:cubicBezTo>
                <a:lnTo>
                  <a:pt x="6538227" y="825868"/>
                </a:lnTo>
                <a:close/>
                <a:moveTo>
                  <a:pt x="6493091" y="764940"/>
                </a:moveTo>
                <a:lnTo>
                  <a:pt x="6503246" y="772276"/>
                </a:lnTo>
                <a:lnTo>
                  <a:pt x="6484517" y="781402"/>
                </a:lnTo>
                <a:cubicBezTo>
                  <a:pt x="6485795" y="773356"/>
                  <a:pt x="6488653" y="767868"/>
                  <a:pt x="6493091" y="764940"/>
                </a:cubicBezTo>
                <a:close/>
                <a:moveTo>
                  <a:pt x="7391007" y="722623"/>
                </a:moveTo>
                <a:cubicBezTo>
                  <a:pt x="7397840" y="727677"/>
                  <a:pt x="7403472" y="733635"/>
                  <a:pt x="7407905" y="740496"/>
                </a:cubicBezTo>
                <a:cubicBezTo>
                  <a:pt x="7412340" y="747358"/>
                  <a:pt x="7415209" y="754150"/>
                  <a:pt x="7416510" y="760874"/>
                </a:cubicBezTo>
                <a:cubicBezTo>
                  <a:pt x="7403799" y="776705"/>
                  <a:pt x="7389508" y="789981"/>
                  <a:pt x="7373635" y="800699"/>
                </a:cubicBezTo>
                <a:lnTo>
                  <a:pt x="7351293" y="767565"/>
                </a:lnTo>
                <a:cubicBezTo>
                  <a:pt x="7358674" y="766997"/>
                  <a:pt x="7366084" y="760787"/>
                  <a:pt x="7373521" y="748931"/>
                </a:cubicBezTo>
                <a:cubicBezTo>
                  <a:pt x="7380958" y="737076"/>
                  <a:pt x="7386788" y="728307"/>
                  <a:pt x="7391007" y="722623"/>
                </a:cubicBezTo>
                <a:close/>
                <a:moveTo>
                  <a:pt x="6529196" y="720222"/>
                </a:moveTo>
                <a:lnTo>
                  <a:pt x="6542735" y="730003"/>
                </a:lnTo>
                <a:lnTo>
                  <a:pt x="6564402" y="771145"/>
                </a:lnTo>
                <a:cubicBezTo>
                  <a:pt x="6563146" y="774486"/>
                  <a:pt x="6559733" y="774144"/>
                  <a:pt x="6554162" y="770120"/>
                </a:cubicBezTo>
                <a:cubicBezTo>
                  <a:pt x="6548590" y="766094"/>
                  <a:pt x="6546362" y="762360"/>
                  <a:pt x="6547476" y="758917"/>
                </a:cubicBezTo>
                <a:lnTo>
                  <a:pt x="6525812" y="760257"/>
                </a:lnTo>
                <a:lnTo>
                  <a:pt x="6523780" y="741798"/>
                </a:lnTo>
                <a:close/>
                <a:moveTo>
                  <a:pt x="6616753" y="704181"/>
                </a:moveTo>
                <a:lnTo>
                  <a:pt x="6637288" y="716184"/>
                </a:lnTo>
                <a:cubicBezTo>
                  <a:pt x="6639249" y="717778"/>
                  <a:pt x="6641139" y="720205"/>
                  <a:pt x="6642958" y="723467"/>
                </a:cubicBezTo>
                <a:cubicBezTo>
                  <a:pt x="6644777" y="726728"/>
                  <a:pt x="6644920" y="728601"/>
                  <a:pt x="6643382" y="729083"/>
                </a:cubicBezTo>
                <a:lnTo>
                  <a:pt x="6621267" y="735763"/>
                </a:lnTo>
                <a:cubicBezTo>
                  <a:pt x="6619274" y="745179"/>
                  <a:pt x="6614009" y="750815"/>
                  <a:pt x="6605472" y="752671"/>
                </a:cubicBezTo>
                <a:cubicBezTo>
                  <a:pt x="6596933" y="754527"/>
                  <a:pt x="6591668" y="760163"/>
                  <a:pt x="6589676" y="769581"/>
                </a:cubicBezTo>
                <a:lnTo>
                  <a:pt x="6569366" y="754907"/>
                </a:lnTo>
                <a:cubicBezTo>
                  <a:pt x="6574735" y="754243"/>
                  <a:pt x="6579566" y="751951"/>
                  <a:pt x="6583864" y="748035"/>
                </a:cubicBezTo>
                <a:cubicBezTo>
                  <a:pt x="6588161" y="744119"/>
                  <a:pt x="6592203" y="740548"/>
                  <a:pt x="6595994" y="737327"/>
                </a:cubicBezTo>
                <a:cubicBezTo>
                  <a:pt x="6596955" y="729467"/>
                  <a:pt x="6599599" y="722999"/>
                  <a:pt x="6603919" y="717919"/>
                </a:cubicBezTo>
                <a:cubicBezTo>
                  <a:pt x="6608239" y="712839"/>
                  <a:pt x="6612516" y="708258"/>
                  <a:pt x="6616753" y="704181"/>
                </a:cubicBezTo>
                <a:close/>
                <a:moveTo>
                  <a:pt x="7433206" y="690806"/>
                </a:moveTo>
                <a:cubicBezTo>
                  <a:pt x="7437169" y="695261"/>
                  <a:pt x="7442332" y="701469"/>
                  <a:pt x="7448694" y="709428"/>
                </a:cubicBezTo>
                <a:cubicBezTo>
                  <a:pt x="7455055" y="717387"/>
                  <a:pt x="7458468" y="723039"/>
                  <a:pt x="7458934" y="726385"/>
                </a:cubicBezTo>
                <a:cubicBezTo>
                  <a:pt x="7458261" y="727256"/>
                  <a:pt x="7455939" y="726404"/>
                  <a:pt x="7451966" y="723828"/>
                </a:cubicBezTo>
                <a:cubicBezTo>
                  <a:pt x="7447994" y="721254"/>
                  <a:pt x="7445728" y="719735"/>
                  <a:pt x="7445167" y="719271"/>
                </a:cubicBezTo>
                <a:lnTo>
                  <a:pt x="7428921" y="741519"/>
                </a:lnTo>
                <a:lnTo>
                  <a:pt x="7407255" y="700377"/>
                </a:lnTo>
                <a:close/>
                <a:moveTo>
                  <a:pt x="6578388" y="690624"/>
                </a:moveTo>
                <a:cubicBezTo>
                  <a:pt x="6578243" y="693234"/>
                  <a:pt x="6577914" y="695356"/>
                  <a:pt x="6577402" y="696992"/>
                </a:cubicBezTo>
                <a:cubicBezTo>
                  <a:pt x="6576890" y="698628"/>
                  <a:pt x="6575714" y="700139"/>
                  <a:pt x="6573876" y="701524"/>
                </a:cubicBezTo>
                <a:lnTo>
                  <a:pt x="6570490" y="699078"/>
                </a:lnTo>
                <a:cubicBezTo>
                  <a:pt x="6571543" y="693702"/>
                  <a:pt x="6574177" y="690885"/>
                  <a:pt x="6578388" y="690624"/>
                </a:cubicBezTo>
                <a:close/>
                <a:moveTo>
                  <a:pt x="7472612" y="660155"/>
                </a:moveTo>
                <a:cubicBezTo>
                  <a:pt x="7473471" y="658829"/>
                  <a:pt x="7475531" y="659255"/>
                  <a:pt x="7478789" y="661432"/>
                </a:cubicBezTo>
                <a:cubicBezTo>
                  <a:pt x="7480528" y="662983"/>
                  <a:pt x="7481958" y="665549"/>
                  <a:pt x="7483077" y="669131"/>
                </a:cubicBezTo>
                <a:cubicBezTo>
                  <a:pt x="7484196" y="672713"/>
                  <a:pt x="7484722" y="675335"/>
                  <a:pt x="7484657" y="677000"/>
                </a:cubicBezTo>
                <a:cubicBezTo>
                  <a:pt x="7483097" y="675990"/>
                  <a:pt x="7481931" y="675619"/>
                  <a:pt x="7481160" y="675888"/>
                </a:cubicBezTo>
                <a:cubicBezTo>
                  <a:pt x="7480388" y="676157"/>
                  <a:pt x="7479222" y="675787"/>
                  <a:pt x="7477662" y="674777"/>
                </a:cubicBezTo>
                <a:cubicBezTo>
                  <a:pt x="7473749" y="671479"/>
                  <a:pt x="7471643" y="668070"/>
                  <a:pt x="7471342" y="664548"/>
                </a:cubicBezTo>
                <a:cubicBezTo>
                  <a:pt x="7471328" y="662944"/>
                  <a:pt x="7471751" y="661480"/>
                  <a:pt x="7472612" y="660155"/>
                </a:cubicBezTo>
                <a:close/>
                <a:moveTo>
                  <a:pt x="6714462" y="652993"/>
                </a:moveTo>
                <a:cubicBezTo>
                  <a:pt x="6716306" y="655091"/>
                  <a:pt x="6718149" y="659846"/>
                  <a:pt x="6719991" y="667254"/>
                </a:cubicBezTo>
                <a:cubicBezTo>
                  <a:pt x="6721835" y="674663"/>
                  <a:pt x="6722776" y="679473"/>
                  <a:pt x="6722813" y="681682"/>
                </a:cubicBezTo>
                <a:cubicBezTo>
                  <a:pt x="6716146" y="677338"/>
                  <a:pt x="6710467" y="677247"/>
                  <a:pt x="6705776" y="681410"/>
                </a:cubicBezTo>
                <a:cubicBezTo>
                  <a:pt x="6701084" y="685572"/>
                  <a:pt x="6696759" y="690707"/>
                  <a:pt x="6692801" y="696817"/>
                </a:cubicBezTo>
                <a:lnTo>
                  <a:pt x="6679261" y="687034"/>
                </a:lnTo>
                <a:cubicBezTo>
                  <a:pt x="6680360" y="680217"/>
                  <a:pt x="6684310" y="674221"/>
                  <a:pt x="6691108" y="669042"/>
                </a:cubicBezTo>
                <a:cubicBezTo>
                  <a:pt x="6697905" y="663865"/>
                  <a:pt x="6704336" y="660369"/>
                  <a:pt x="6710401" y="658555"/>
                </a:cubicBezTo>
                <a:cubicBezTo>
                  <a:pt x="6710458" y="657003"/>
                  <a:pt x="6710739" y="655436"/>
                  <a:pt x="6711247" y="653856"/>
                </a:cubicBezTo>
                <a:cubicBezTo>
                  <a:pt x="6711754" y="652275"/>
                  <a:pt x="6712826" y="651988"/>
                  <a:pt x="6714462" y="652993"/>
                </a:cubicBezTo>
                <a:close/>
                <a:moveTo>
                  <a:pt x="7502257" y="638738"/>
                </a:moveTo>
                <a:cubicBezTo>
                  <a:pt x="7505798" y="641118"/>
                  <a:pt x="7508873" y="643694"/>
                  <a:pt x="7511482" y="646464"/>
                </a:cubicBezTo>
                <a:cubicBezTo>
                  <a:pt x="7514092" y="649234"/>
                  <a:pt x="7515304" y="652588"/>
                  <a:pt x="7515122" y="656527"/>
                </a:cubicBezTo>
                <a:lnTo>
                  <a:pt x="7513994" y="669873"/>
                </a:lnTo>
                <a:close/>
                <a:moveTo>
                  <a:pt x="6737480" y="635637"/>
                </a:moveTo>
                <a:lnTo>
                  <a:pt x="6735675" y="656990"/>
                </a:lnTo>
                <a:lnTo>
                  <a:pt x="6725294" y="652322"/>
                </a:lnTo>
                <a:cubicBezTo>
                  <a:pt x="6725435" y="647999"/>
                  <a:pt x="6726224" y="643967"/>
                  <a:pt x="6727664" y="640227"/>
                </a:cubicBezTo>
                <a:cubicBezTo>
                  <a:pt x="6729102" y="636488"/>
                  <a:pt x="6732374" y="634957"/>
                  <a:pt x="6737480" y="635637"/>
                </a:cubicBezTo>
                <a:close/>
                <a:moveTo>
                  <a:pt x="6742218" y="622069"/>
                </a:moveTo>
                <a:lnTo>
                  <a:pt x="6770877" y="622948"/>
                </a:lnTo>
                <a:lnTo>
                  <a:pt x="6776971" y="635847"/>
                </a:lnTo>
                <a:lnTo>
                  <a:pt x="6776068" y="646523"/>
                </a:lnTo>
                <a:lnTo>
                  <a:pt x="6752374" y="629405"/>
                </a:lnTo>
                <a:lnTo>
                  <a:pt x="6751245" y="642750"/>
                </a:lnTo>
                <a:lnTo>
                  <a:pt x="6741316" y="632744"/>
                </a:lnTo>
                <a:close/>
                <a:moveTo>
                  <a:pt x="6779000" y="611825"/>
                </a:moveTo>
                <a:lnTo>
                  <a:pt x="6789156" y="619163"/>
                </a:lnTo>
                <a:cubicBezTo>
                  <a:pt x="6785884" y="622462"/>
                  <a:pt x="6781145" y="621870"/>
                  <a:pt x="6774939" y="617387"/>
                </a:cubicBezTo>
                <a:cubicBezTo>
                  <a:pt x="6775193" y="616154"/>
                  <a:pt x="6775869" y="615227"/>
                  <a:pt x="6776970" y="614607"/>
                </a:cubicBezTo>
                <a:cubicBezTo>
                  <a:pt x="6778070" y="613985"/>
                  <a:pt x="6778747" y="613059"/>
                  <a:pt x="6779000" y="611825"/>
                </a:cubicBezTo>
                <a:close/>
                <a:moveTo>
                  <a:pt x="6815332" y="606921"/>
                </a:moveTo>
                <a:cubicBezTo>
                  <a:pt x="6817927" y="611628"/>
                  <a:pt x="6818831" y="615112"/>
                  <a:pt x="6818041" y="617373"/>
                </a:cubicBezTo>
                <a:lnTo>
                  <a:pt x="6814655" y="614928"/>
                </a:lnTo>
                <a:close/>
                <a:moveTo>
                  <a:pt x="7761317" y="590836"/>
                </a:moveTo>
                <a:lnTo>
                  <a:pt x="7764702" y="593282"/>
                </a:lnTo>
                <a:cubicBezTo>
                  <a:pt x="7767932" y="595792"/>
                  <a:pt x="7769823" y="598221"/>
                  <a:pt x="7770373" y="600566"/>
                </a:cubicBezTo>
                <a:cubicBezTo>
                  <a:pt x="7770923" y="602909"/>
                  <a:pt x="7771064" y="604781"/>
                  <a:pt x="7770797" y="606181"/>
                </a:cubicBezTo>
                <a:cubicBezTo>
                  <a:pt x="7764026" y="601290"/>
                  <a:pt x="7760866" y="596175"/>
                  <a:pt x="7761317" y="590836"/>
                </a:cubicBezTo>
                <a:close/>
                <a:moveTo>
                  <a:pt x="7780047" y="581712"/>
                </a:moveTo>
                <a:cubicBezTo>
                  <a:pt x="7781796" y="583152"/>
                  <a:pt x="7783263" y="585275"/>
                  <a:pt x="7784447" y="588077"/>
                </a:cubicBezTo>
                <a:cubicBezTo>
                  <a:pt x="7785632" y="590880"/>
                  <a:pt x="7786197" y="593058"/>
                  <a:pt x="7786141" y="594610"/>
                </a:cubicBezTo>
                <a:lnTo>
                  <a:pt x="7772826" y="582159"/>
                </a:lnTo>
                <a:cubicBezTo>
                  <a:pt x="7773653" y="579451"/>
                  <a:pt x="7776060" y="579303"/>
                  <a:pt x="7780047" y="581712"/>
                </a:cubicBezTo>
                <a:close/>
                <a:moveTo>
                  <a:pt x="7265077" y="512698"/>
                </a:moveTo>
                <a:cubicBezTo>
                  <a:pt x="7264100" y="518954"/>
                  <a:pt x="7261881" y="523959"/>
                  <a:pt x="7258420" y="527713"/>
                </a:cubicBezTo>
                <a:cubicBezTo>
                  <a:pt x="7254961" y="531468"/>
                  <a:pt x="7252742" y="536474"/>
                  <a:pt x="7251765" y="542730"/>
                </a:cubicBezTo>
                <a:cubicBezTo>
                  <a:pt x="7244623" y="540460"/>
                  <a:pt x="7238652" y="540277"/>
                  <a:pt x="7233853" y="542179"/>
                </a:cubicBezTo>
                <a:cubicBezTo>
                  <a:pt x="7229053" y="544081"/>
                  <a:pt x="7226298" y="548344"/>
                  <a:pt x="7225588" y="554971"/>
                </a:cubicBezTo>
                <a:cubicBezTo>
                  <a:pt x="7225584" y="556796"/>
                  <a:pt x="7225086" y="559151"/>
                  <a:pt x="7224093" y="562033"/>
                </a:cubicBezTo>
                <a:cubicBezTo>
                  <a:pt x="7223101" y="564914"/>
                  <a:pt x="7220967" y="565379"/>
                  <a:pt x="7217690" y="563424"/>
                </a:cubicBezTo>
                <a:cubicBezTo>
                  <a:pt x="7215978" y="561539"/>
                  <a:pt x="7214663" y="557639"/>
                  <a:pt x="7213740" y="551721"/>
                </a:cubicBezTo>
                <a:cubicBezTo>
                  <a:pt x="7212818" y="545804"/>
                  <a:pt x="7212405" y="541847"/>
                  <a:pt x="7212498" y="539849"/>
                </a:cubicBezTo>
                <a:cubicBezTo>
                  <a:pt x="7220034" y="533906"/>
                  <a:pt x="7227980" y="528437"/>
                  <a:pt x="7236334" y="523439"/>
                </a:cubicBezTo>
                <a:cubicBezTo>
                  <a:pt x="7244688" y="518441"/>
                  <a:pt x="7254269" y="514861"/>
                  <a:pt x="7265077" y="512698"/>
                </a:cubicBezTo>
                <a:close/>
                <a:moveTo>
                  <a:pt x="7267558" y="483337"/>
                </a:moveTo>
                <a:lnTo>
                  <a:pt x="7288995" y="484665"/>
                </a:lnTo>
                <a:cubicBezTo>
                  <a:pt x="7291743" y="486709"/>
                  <a:pt x="7297195" y="491237"/>
                  <a:pt x="7305357" y="498256"/>
                </a:cubicBezTo>
                <a:cubicBezTo>
                  <a:pt x="7313520" y="505274"/>
                  <a:pt x="7318070" y="509860"/>
                  <a:pt x="7319010" y="512014"/>
                </a:cubicBezTo>
                <a:cubicBezTo>
                  <a:pt x="7318197" y="512784"/>
                  <a:pt x="7315311" y="511525"/>
                  <a:pt x="7310351" y="508236"/>
                </a:cubicBezTo>
                <a:cubicBezTo>
                  <a:pt x="7305390" y="504946"/>
                  <a:pt x="7302560" y="503020"/>
                  <a:pt x="7301860" y="502455"/>
                </a:cubicBezTo>
                <a:lnTo>
                  <a:pt x="7301635" y="505125"/>
                </a:lnTo>
                <a:cubicBezTo>
                  <a:pt x="7300939" y="513354"/>
                  <a:pt x="7297818" y="518416"/>
                  <a:pt x="7292271" y="520307"/>
                </a:cubicBezTo>
                <a:cubicBezTo>
                  <a:pt x="7286722" y="522199"/>
                  <a:pt x="7278861" y="519589"/>
                  <a:pt x="7268688" y="512475"/>
                </a:cubicBezTo>
                <a:lnTo>
                  <a:pt x="7279745" y="509135"/>
                </a:lnTo>
                <a:cubicBezTo>
                  <a:pt x="7280070" y="506183"/>
                  <a:pt x="7279364" y="502132"/>
                  <a:pt x="7277629" y="496987"/>
                </a:cubicBezTo>
                <a:cubicBezTo>
                  <a:pt x="7275894" y="491839"/>
                  <a:pt x="7272537" y="487289"/>
                  <a:pt x="7267558" y="483337"/>
                </a:cubicBezTo>
                <a:close/>
                <a:moveTo>
                  <a:pt x="6898145" y="477002"/>
                </a:moveTo>
                <a:lnTo>
                  <a:pt x="6921164" y="502129"/>
                </a:lnTo>
                <a:cubicBezTo>
                  <a:pt x="6922843" y="506173"/>
                  <a:pt x="6924733" y="510371"/>
                  <a:pt x="6926835" y="514721"/>
                </a:cubicBezTo>
                <a:cubicBezTo>
                  <a:pt x="6928935" y="519071"/>
                  <a:pt x="6929980" y="522658"/>
                  <a:pt x="6929965" y="525480"/>
                </a:cubicBezTo>
                <a:cubicBezTo>
                  <a:pt x="6929537" y="527884"/>
                  <a:pt x="6928137" y="528524"/>
                  <a:pt x="6925764" y="527400"/>
                </a:cubicBezTo>
                <a:cubicBezTo>
                  <a:pt x="6923389" y="526274"/>
                  <a:pt x="6921255" y="524969"/>
                  <a:pt x="6919360" y="523481"/>
                </a:cubicBezTo>
                <a:cubicBezTo>
                  <a:pt x="6918420" y="534603"/>
                  <a:pt x="6920978" y="546835"/>
                  <a:pt x="6927034" y="560178"/>
                </a:cubicBezTo>
                <a:lnTo>
                  <a:pt x="6897021" y="575311"/>
                </a:lnTo>
                <a:cubicBezTo>
                  <a:pt x="6893085" y="562556"/>
                  <a:pt x="6891477" y="551483"/>
                  <a:pt x="6892196" y="542090"/>
                </a:cubicBezTo>
                <a:cubicBezTo>
                  <a:pt x="6892915" y="532697"/>
                  <a:pt x="6893845" y="523456"/>
                  <a:pt x="6894987" y="514369"/>
                </a:cubicBezTo>
                <a:cubicBezTo>
                  <a:pt x="6900118" y="516542"/>
                  <a:pt x="6903850" y="516642"/>
                  <a:pt x="6906186" y="514673"/>
                </a:cubicBezTo>
                <a:cubicBezTo>
                  <a:pt x="6908523" y="512703"/>
                  <a:pt x="6909830" y="509634"/>
                  <a:pt x="6910106" y="505467"/>
                </a:cubicBezTo>
                <a:lnTo>
                  <a:pt x="6894082" y="482564"/>
                </a:lnTo>
                <a:close/>
                <a:moveTo>
                  <a:pt x="7379260" y="436595"/>
                </a:moveTo>
                <a:lnTo>
                  <a:pt x="7386030" y="441486"/>
                </a:lnTo>
                <a:cubicBezTo>
                  <a:pt x="7389260" y="443997"/>
                  <a:pt x="7391150" y="446424"/>
                  <a:pt x="7391700" y="448769"/>
                </a:cubicBezTo>
                <a:cubicBezTo>
                  <a:pt x="7392250" y="451113"/>
                  <a:pt x="7392391" y="452985"/>
                  <a:pt x="7392124" y="454385"/>
                </a:cubicBezTo>
                <a:cubicBezTo>
                  <a:pt x="7388598" y="451838"/>
                  <a:pt x="7385550" y="448928"/>
                  <a:pt x="7382984" y="445658"/>
                </a:cubicBezTo>
                <a:cubicBezTo>
                  <a:pt x="7380417" y="442386"/>
                  <a:pt x="7379175" y="439367"/>
                  <a:pt x="7379260" y="436595"/>
                </a:cubicBezTo>
                <a:close/>
                <a:moveTo>
                  <a:pt x="7456662" y="413217"/>
                </a:moveTo>
                <a:lnTo>
                  <a:pt x="7467043" y="417885"/>
                </a:lnTo>
                <a:cubicBezTo>
                  <a:pt x="7468650" y="419223"/>
                  <a:pt x="7469553" y="420936"/>
                  <a:pt x="7469750" y="423027"/>
                </a:cubicBezTo>
                <a:cubicBezTo>
                  <a:pt x="7469948" y="425117"/>
                  <a:pt x="7469949" y="426888"/>
                  <a:pt x="7469750" y="428337"/>
                </a:cubicBezTo>
                <a:close/>
                <a:moveTo>
                  <a:pt x="7129220" y="377730"/>
                </a:moveTo>
                <a:lnTo>
                  <a:pt x="7133961" y="406644"/>
                </a:lnTo>
                <a:cubicBezTo>
                  <a:pt x="7130139" y="406715"/>
                  <a:pt x="7125316" y="405355"/>
                  <a:pt x="7119490" y="402561"/>
                </a:cubicBezTo>
                <a:cubicBezTo>
                  <a:pt x="7113665" y="399770"/>
                  <a:pt x="7108107" y="396462"/>
                  <a:pt x="7102819" y="392641"/>
                </a:cubicBezTo>
                <a:cubicBezTo>
                  <a:pt x="7102829" y="400496"/>
                  <a:pt x="7101738" y="408086"/>
                  <a:pt x="7099548" y="415413"/>
                </a:cubicBezTo>
                <a:cubicBezTo>
                  <a:pt x="7097357" y="422738"/>
                  <a:pt x="7090624" y="422713"/>
                  <a:pt x="7079350" y="415335"/>
                </a:cubicBezTo>
                <a:cubicBezTo>
                  <a:pt x="7080327" y="409079"/>
                  <a:pt x="7082547" y="404073"/>
                  <a:pt x="7086007" y="400320"/>
                </a:cubicBezTo>
                <a:cubicBezTo>
                  <a:pt x="7089466" y="396565"/>
                  <a:pt x="7091685" y="391559"/>
                  <a:pt x="7092664" y="385305"/>
                </a:cubicBezTo>
                <a:cubicBezTo>
                  <a:pt x="7102790" y="392090"/>
                  <a:pt x="7110858" y="394025"/>
                  <a:pt x="7116866" y="391108"/>
                </a:cubicBezTo>
                <a:cubicBezTo>
                  <a:pt x="7122874" y="388191"/>
                  <a:pt x="7126992" y="383733"/>
                  <a:pt x="7129220" y="377730"/>
                </a:cubicBezTo>
                <a:close/>
                <a:moveTo>
                  <a:pt x="7152604" y="366658"/>
                </a:moveTo>
                <a:cubicBezTo>
                  <a:pt x="7153465" y="365333"/>
                  <a:pt x="7155524" y="365759"/>
                  <a:pt x="7158782" y="367936"/>
                </a:cubicBezTo>
                <a:cubicBezTo>
                  <a:pt x="7160522" y="369487"/>
                  <a:pt x="7161951" y="372053"/>
                  <a:pt x="7163071" y="375635"/>
                </a:cubicBezTo>
                <a:cubicBezTo>
                  <a:pt x="7164190" y="379217"/>
                  <a:pt x="7164715" y="381839"/>
                  <a:pt x="7164649" y="383502"/>
                </a:cubicBezTo>
                <a:lnTo>
                  <a:pt x="7151334" y="371051"/>
                </a:lnTo>
                <a:cubicBezTo>
                  <a:pt x="7151321" y="369448"/>
                  <a:pt x="7151744" y="367984"/>
                  <a:pt x="7152604" y="366658"/>
                </a:cubicBezTo>
                <a:close/>
                <a:moveTo>
                  <a:pt x="7186533" y="252046"/>
                </a:moveTo>
                <a:cubicBezTo>
                  <a:pt x="7188456" y="254969"/>
                  <a:pt x="7190985" y="258684"/>
                  <a:pt x="7194121" y="263192"/>
                </a:cubicBezTo>
                <a:cubicBezTo>
                  <a:pt x="7197257" y="267699"/>
                  <a:pt x="7198941" y="270804"/>
                  <a:pt x="7199171" y="272504"/>
                </a:cubicBezTo>
                <a:cubicBezTo>
                  <a:pt x="7198602" y="274808"/>
                  <a:pt x="7196637" y="275041"/>
                  <a:pt x="7193275" y="273202"/>
                </a:cubicBezTo>
                <a:cubicBezTo>
                  <a:pt x="7189914" y="271363"/>
                  <a:pt x="7187216" y="269650"/>
                  <a:pt x="7185179" y="268060"/>
                </a:cubicBezTo>
                <a:lnTo>
                  <a:pt x="7156974" y="304323"/>
                </a:lnTo>
                <a:cubicBezTo>
                  <a:pt x="7142832" y="308739"/>
                  <a:pt x="7127110" y="310597"/>
                  <a:pt x="7109809" y="309898"/>
                </a:cubicBezTo>
                <a:cubicBezTo>
                  <a:pt x="7105222" y="316379"/>
                  <a:pt x="7100239" y="322219"/>
                  <a:pt x="7094861" y="327419"/>
                </a:cubicBezTo>
                <a:cubicBezTo>
                  <a:pt x="7089483" y="332620"/>
                  <a:pt x="7086192" y="339683"/>
                  <a:pt x="7084989" y="348608"/>
                </a:cubicBezTo>
                <a:cubicBezTo>
                  <a:pt x="7080467" y="356079"/>
                  <a:pt x="7073264" y="363383"/>
                  <a:pt x="7063382" y="370523"/>
                </a:cubicBezTo>
                <a:cubicBezTo>
                  <a:pt x="7053501" y="377662"/>
                  <a:pt x="7043026" y="381186"/>
                  <a:pt x="7031959" y="381096"/>
                </a:cubicBezTo>
                <a:lnTo>
                  <a:pt x="7017067" y="429812"/>
                </a:lnTo>
                <a:lnTo>
                  <a:pt x="6999015" y="430930"/>
                </a:lnTo>
                <a:lnTo>
                  <a:pt x="6986602" y="407802"/>
                </a:lnTo>
                <a:lnTo>
                  <a:pt x="6984119" y="394680"/>
                </a:lnTo>
                <a:lnTo>
                  <a:pt x="7008264" y="363979"/>
                </a:lnTo>
                <a:cubicBezTo>
                  <a:pt x="7010581" y="365770"/>
                  <a:pt x="7014408" y="368299"/>
                  <a:pt x="7019745" y="371565"/>
                </a:cubicBezTo>
                <a:cubicBezTo>
                  <a:pt x="7025081" y="374831"/>
                  <a:pt x="7028175" y="375413"/>
                  <a:pt x="7029025" y="373313"/>
                </a:cubicBezTo>
                <a:cubicBezTo>
                  <a:pt x="7028926" y="371826"/>
                  <a:pt x="7027770" y="369575"/>
                  <a:pt x="7025556" y="366559"/>
                </a:cubicBezTo>
                <a:cubicBezTo>
                  <a:pt x="7023340" y="363542"/>
                  <a:pt x="7021338" y="360679"/>
                  <a:pt x="7019547" y="357969"/>
                </a:cubicBezTo>
                <a:lnTo>
                  <a:pt x="7031731" y="341283"/>
                </a:lnTo>
                <a:lnTo>
                  <a:pt x="7016384" y="310372"/>
                </a:lnTo>
                <a:cubicBezTo>
                  <a:pt x="7009060" y="313813"/>
                  <a:pt x="7003795" y="319449"/>
                  <a:pt x="7000589" y="327280"/>
                </a:cubicBezTo>
                <a:cubicBezTo>
                  <a:pt x="6997383" y="335114"/>
                  <a:pt x="6995504" y="343196"/>
                  <a:pt x="6994948" y="351526"/>
                </a:cubicBezTo>
                <a:lnTo>
                  <a:pt x="6971704" y="329070"/>
                </a:lnTo>
                <a:cubicBezTo>
                  <a:pt x="6971582" y="335826"/>
                  <a:pt x="6972787" y="342831"/>
                  <a:pt x="6975315" y="350087"/>
                </a:cubicBezTo>
                <a:cubicBezTo>
                  <a:pt x="6977846" y="357343"/>
                  <a:pt x="6979050" y="364349"/>
                  <a:pt x="6978927" y="371105"/>
                </a:cubicBezTo>
                <a:cubicBezTo>
                  <a:pt x="6969313" y="374189"/>
                  <a:pt x="6960673" y="379039"/>
                  <a:pt x="6953004" y="385653"/>
                </a:cubicBezTo>
                <a:cubicBezTo>
                  <a:pt x="6945338" y="392268"/>
                  <a:pt x="6940815" y="401508"/>
                  <a:pt x="6939437" y="413377"/>
                </a:cubicBezTo>
                <a:cubicBezTo>
                  <a:pt x="6939884" y="420485"/>
                  <a:pt x="6945198" y="428453"/>
                  <a:pt x="6955378" y="437283"/>
                </a:cubicBezTo>
                <a:cubicBezTo>
                  <a:pt x="6965556" y="446111"/>
                  <a:pt x="6974536" y="453188"/>
                  <a:pt x="6982317" y="458515"/>
                </a:cubicBezTo>
                <a:lnTo>
                  <a:pt x="6999243" y="470743"/>
                </a:lnTo>
                <a:cubicBezTo>
                  <a:pt x="7003505" y="455709"/>
                  <a:pt x="7012747" y="445512"/>
                  <a:pt x="7026969" y="440151"/>
                </a:cubicBezTo>
                <a:cubicBezTo>
                  <a:pt x="7041190" y="434791"/>
                  <a:pt x="7053761" y="427706"/>
                  <a:pt x="7064682" y="418898"/>
                </a:cubicBezTo>
                <a:cubicBezTo>
                  <a:pt x="7064640" y="418513"/>
                  <a:pt x="7064894" y="417281"/>
                  <a:pt x="7065444" y="415201"/>
                </a:cubicBezTo>
                <a:cubicBezTo>
                  <a:pt x="7065993" y="413120"/>
                  <a:pt x="7067094" y="412500"/>
                  <a:pt x="7068744" y="413338"/>
                </a:cubicBezTo>
                <a:cubicBezTo>
                  <a:pt x="7069106" y="414365"/>
                  <a:pt x="7070525" y="418813"/>
                  <a:pt x="7073004" y="426680"/>
                </a:cubicBezTo>
                <a:cubicBezTo>
                  <a:pt x="7075483" y="434548"/>
                  <a:pt x="7076845" y="439663"/>
                  <a:pt x="7077095" y="442027"/>
                </a:cubicBezTo>
                <a:cubicBezTo>
                  <a:pt x="7068538" y="437025"/>
                  <a:pt x="7061280" y="437916"/>
                  <a:pt x="7055319" y="444703"/>
                </a:cubicBezTo>
                <a:cubicBezTo>
                  <a:pt x="7049357" y="451488"/>
                  <a:pt x="7045258" y="457494"/>
                  <a:pt x="7043022" y="462723"/>
                </a:cubicBezTo>
                <a:cubicBezTo>
                  <a:pt x="7033717" y="467446"/>
                  <a:pt x="7024175" y="472353"/>
                  <a:pt x="7014390" y="477438"/>
                </a:cubicBezTo>
                <a:cubicBezTo>
                  <a:pt x="7004606" y="482525"/>
                  <a:pt x="6994217" y="486819"/>
                  <a:pt x="6983221" y="490320"/>
                </a:cubicBezTo>
                <a:cubicBezTo>
                  <a:pt x="6981365" y="499895"/>
                  <a:pt x="6976673" y="505827"/>
                  <a:pt x="6969146" y="508118"/>
                </a:cubicBezTo>
                <a:cubicBezTo>
                  <a:pt x="6961620" y="510411"/>
                  <a:pt x="6956984" y="515675"/>
                  <a:pt x="6955240" y="523914"/>
                </a:cubicBezTo>
                <a:lnTo>
                  <a:pt x="6932220" y="498788"/>
                </a:lnTo>
                <a:lnTo>
                  <a:pt x="6947340" y="489886"/>
                </a:lnTo>
                <a:lnTo>
                  <a:pt x="6935829" y="456082"/>
                </a:lnTo>
                <a:cubicBezTo>
                  <a:pt x="6940325" y="456026"/>
                  <a:pt x="6944028" y="454689"/>
                  <a:pt x="6946944" y="452075"/>
                </a:cubicBezTo>
                <a:cubicBezTo>
                  <a:pt x="6949859" y="449462"/>
                  <a:pt x="6946680" y="444569"/>
                  <a:pt x="6937409" y="437399"/>
                </a:cubicBezTo>
                <a:cubicBezTo>
                  <a:pt x="6937498" y="437228"/>
                  <a:pt x="6937432" y="436236"/>
                  <a:pt x="6937211" y="434425"/>
                </a:cubicBezTo>
                <a:cubicBezTo>
                  <a:pt x="6936989" y="432612"/>
                  <a:pt x="6936078" y="431009"/>
                  <a:pt x="6934474" y="429615"/>
                </a:cubicBezTo>
                <a:cubicBezTo>
                  <a:pt x="6932264" y="429199"/>
                  <a:pt x="6928448" y="431869"/>
                  <a:pt x="6923023" y="437626"/>
                </a:cubicBezTo>
                <a:cubicBezTo>
                  <a:pt x="6917597" y="443382"/>
                  <a:pt x="6913667" y="447388"/>
                  <a:pt x="6911232" y="449640"/>
                </a:cubicBezTo>
                <a:lnTo>
                  <a:pt x="6900851" y="444972"/>
                </a:lnTo>
                <a:lnTo>
                  <a:pt x="6901980" y="431627"/>
                </a:lnTo>
                <a:cubicBezTo>
                  <a:pt x="6886812" y="421614"/>
                  <a:pt x="6878612" y="419466"/>
                  <a:pt x="6877381" y="425184"/>
                </a:cubicBezTo>
                <a:cubicBezTo>
                  <a:pt x="6876150" y="430902"/>
                  <a:pt x="6871335" y="431200"/>
                  <a:pt x="6862939" y="426079"/>
                </a:cubicBezTo>
                <a:lnTo>
                  <a:pt x="6857749" y="444985"/>
                </a:lnTo>
                <a:lnTo>
                  <a:pt x="6866326" y="471007"/>
                </a:lnTo>
                <a:lnTo>
                  <a:pt x="6858654" y="476791"/>
                </a:lnTo>
                <a:lnTo>
                  <a:pt x="6844436" y="475016"/>
                </a:lnTo>
                <a:lnTo>
                  <a:pt x="6850757" y="485246"/>
                </a:lnTo>
                <a:lnTo>
                  <a:pt x="6827288" y="507940"/>
                </a:lnTo>
                <a:lnTo>
                  <a:pt x="6810812" y="490373"/>
                </a:lnTo>
                <a:lnTo>
                  <a:pt x="6808333" y="519735"/>
                </a:lnTo>
                <a:cubicBezTo>
                  <a:pt x="6798619" y="512481"/>
                  <a:pt x="6792601" y="509312"/>
                  <a:pt x="6790279" y="510231"/>
                </a:cubicBezTo>
                <a:cubicBezTo>
                  <a:pt x="6787957" y="511151"/>
                  <a:pt x="6786678" y="515655"/>
                  <a:pt x="6786443" y="523744"/>
                </a:cubicBezTo>
                <a:cubicBezTo>
                  <a:pt x="6779941" y="519224"/>
                  <a:pt x="6775851" y="518039"/>
                  <a:pt x="6774173" y="520191"/>
                </a:cubicBezTo>
                <a:cubicBezTo>
                  <a:pt x="6772495" y="522340"/>
                  <a:pt x="6771620" y="525602"/>
                  <a:pt x="6771550" y="529978"/>
                </a:cubicBezTo>
                <a:cubicBezTo>
                  <a:pt x="6770553" y="534686"/>
                  <a:pt x="6767920" y="537503"/>
                  <a:pt x="6763652" y="538431"/>
                </a:cubicBezTo>
                <a:cubicBezTo>
                  <a:pt x="6759383" y="539359"/>
                  <a:pt x="6756750" y="542177"/>
                  <a:pt x="6755755" y="546886"/>
                </a:cubicBezTo>
                <a:lnTo>
                  <a:pt x="6759139" y="549331"/>
                </a:lnTo>
                <a:lnTo>
                  <a:pt x="6747179" y="563347"/>
                </a:lnTo>
                <a:cubicBezTo>
                  <a:pt x="6746183" y="568055"/>
                  <a:pt x="6743551" y="570874"/>
                  <a:pt x="6739282" y="571803"/>
                </a:cubicBezTo>
                <a:cubicBezTo>
                  <a:pt x="6735014" y="572731"/>
                  <a:pt x="6732380" y="575548"/>
                  <a:pt x="6731383" y="580256"/>
                </a:cubicBezTo>
                <a:cubicBezTo>
                  <a:pt x="6726913" y="588001"/>
                  <a:pt x="6719495" y="596093"/>
                  <a:pt x="6709128" y="604534"/>
                </a:cubicBezTo>
                <a:cubicBezTo>
                  <a:pt x="6698763" y="612977"/>
                  <a:pt x="6687226" y="616677"/>
                  <a:pt x="6674518" y="615639"/>
                </a:cubicBezTo>
                <a:lnTo>
                  <a:pt x="6671360" y="653006"/>
                </a:lnTo>
                <a:lnTo>
                  <a:pt x="6654209" y="643447"/>
                </a:lnTo>
                <a:lnTo>
                  <a:pt x="6628485" y="650351"/>
                </a:lnTo>
                <a:cubicBezTo>
                  <a:pt x="6626853" y="647520"/>
                  <a:pt x="6625490" y="644175"/>
                  <a:pt x="6624395" y="640315"/>
                </a:cubicBezTo>
                <a:cubicBezTo>
                  <a:pt x="6623299" y="636456"/>
                  <a:pt x="6622781" y="633722"/>
                  <a:pt x="6622843" y="632114"/>
                </a:cubicBezTo>
                <a:cubicBezTo>
                  <a:pt x="6628818" y="627817"/>
                  <a:pt x="6634185" y="622728"/>
                  <a:pt x="6638948" y="616845"/>
                </a:cubicBezTo>
                <a:cubicBezTo>
                  <a:pt x="6643710" y="610963"/>
                  <a:pt x="6646540" y="604040"/>
                  <a:pt x="6647438" y="596075"/>
                </a:cubicBezTo>
                <a:cubicBezTo>
                  <a:pt x="6649897" y="597969"/>
                  <a:pt x="6654287" y="600905"/>
                  <a:pt x="6660611" y="604884"/>
                </a:cubicBezTo>
                <a:cubicBezTo>
                  <a:pt x="6666934" y="608862"/>
                  <a:pt x="6670593" y="609853"/>
                  <a:pt x="6671585" y="607856"/>
                </a:cubicBezTo>
                <a:cubicBezTo>
                  <a:pt x="6671485" y="606367"/>
                  <a:pt x="6670328" y="604116"/>
                  <a:pt x="6668114" y="601100"/>
                </a:cubicBezTo>
                <a:cubicBezTo>
                  <a:pt x="6665899" y="598084"/>
                  <a:pt x="6663897" y="595221"/>
                  <a:pt x="6662105" y="592510"/>
                </a:cubicBezTo>
                <a:lnTo>
                  <a:pt x="6674516" y="573157"/>
                </a:lnTo>
                <a:lnTo>
                  <a:pt x="6659394" y="539576"/>
                </a:lnTo>
                <a:cubicBezTo>
                  <a:pt x="6652023" y="541802"/>
                  <a:pt x="6646175" y="547254"/>
                  <a:pt x="6641850" y="555928"/>
                </a:cubicBezTo>
                <a:cubicBezTo>
                  <a:pt x="6637526" y="564605"/>
                  <a:pt x="6634949" y="573836"/>
                  <a:pt x="6634122" y="583622"/>
                </a:cubicBezTo>
                <a:cubicBezTo>
                  <a:pt x="6631044" y="578449"/>
                  <a:pt x="6627723" y="573453"/>
                  <a:pt x="6624164" y="568640"/>
                </a:cubicBezTo>
                <a:cubicBezTo>
                  <a:pt x="6620606" y="563828"/>
                  <a:pt x="6616328" y="559556"/>
                  <a:pt x="6611329" y="555827"/>
                </a:cubicBezTo>
                <a:cubicBezTo>
                  <a:pt x="6607188" y="554369"/>
                  <a:pt x="6607066" y="561126"/>
                  <a:pt x="6610963" y="576096"/>
                </a:cubicBezTo>
                <a:cubicBezTo>
                  <a:pt x="6614861" y="591066"/>
                  <a:pt x="6617166" y="600991"/>
                  <a:pt x="6617875" y="605870"/>
                </a:cubicBezTo>
                <a:cubicBezTo>
                  <a:pt x="6606550" y="608838"/>
                  <a:pt x="6596876" y="613531"/>
                  <a:pt x="6588851" y="619947"/>
                </a:cubicBezTo>
                <a:cubicBezTo>
                  <a:pt x="6580826" y="626362"/>
                  <a:pt x="6576059" y="636726"/>
                  <a:pt x="6574551" y="651035"/>
                </a:cubicBezTo>
                <a:lnTo>
                  <a:pt x="6596667" y="686837"/>
                </a:lnTo>
                <a:lnTo>
                  <a:pt x="6585611" y="690177"/>
                </a:lnTo>
                <a:lnTo>
                  <a:pt x="6572296" y="677726"/>
                </a:lnTo>
                <a:cubicBezTo>
                  <a:pt x="6572394" y="677442"/>
                  <a:pt x="6572365" y="676006"/>
                  <a:pt x="6572211" y="673417"/>
                </a:cubicBezTo>
                <a:cubicBezTo>
                  <a:pt x="6572055" y="670825"/>
                  <a:pt x="6571181" y="668779"/>
                  <a:pt x="6569587" y="667273"/>
                </a:cubicBezTo>
                <a:cubicBezTo>
                  <a:pt x="6564057" y="664517"/>
                  <a:pt x="6558360" y="666418"/>
                  <a:pt x="6552493" y="672977"/>
                </a:cubicBezTo>
                <a:cubicBezTo>
                  <a:pt x="6546626" y="679537"/>
                  <a:pt x="6543297" y="685273"/>
                  <a:pt x="6542509" y="690191"/>
                </a:cubicBezTo>
                <a:cubicBezTo>
                  <a:pt x="6524854" y="681271"/>
                  <a:pt x="6508259" y="686392"/>
                  <a:pt x="6492722" y="705553"/>
                </a:cubicBezTo>
                <a:cubicBezTo>
                  <a:pt x="6477184" y="724713"/>
                  <a:pt x="6467077" y="738061"/>
                  <a:pt x="6462400" y="745598"/>
                </a:cubicBezTo>
                <a:lnTo>
                  <a:pt x="6480455" y="786962"/>
                </a:lnTo>
                <a:cubicBezTo>
                  <a:pt x="6477182" y="790263"/>
                  <a:pt x="6475603" y="794785"/>
                  <a:pt x="6475717" y="800532"/>
                </a:cubicBezTo>
                <a:cubicBezTo>
                  <a:pt x="6471062" y="790089"/>
                  <a:pt x="6465081" y="779396"/>
                  <a:pt x="6457775" y="768453"/>
                </a:cubicBezTo>
                <a:cubicBezTo>
                  <a:pt x="6450469" y="757510"/>
                  <a:pt x="6442682" y="746930"/>
                  <a:pt x="6434417" y="736710"/>
                </a:cubicBezTo>
                <a:lnTo>
                  <a:pt x="6431936" y="766070"/>
                </a:lnTo>
                <a:cubicBezTo>
                  <a:pt x="6420605" y="757589"/>
                  <a:pt x="6413590" y="753818"/>
                  <a:pt x="6410892" y="754761"/>
                </a:cubicBezTo>
                <a:cubicBezTo>
                  <a:pt x="6408193" y="755702"/>
                  <a:pt x="6406709" y="760883"/>
                  <a:pt x="6406436" y="770303"/>
                </a:cubicBezTo>
                <a:cubicBezTo>
                  <a:pt x="6402229" y="768739"/>
                  <a:pt x="6396314" y="771428"/>
                  <a:pt x="6388693" y="778372"/>
                </a:cubicBezTo>
                <a:cubicBezTo>
                  <a:pt x="6381073" y="785315"/>
                  <a:pt x="6376682" y="791230"/>
                  <a:pt x="6375521" y="796114"/>
                </a:cubicBezTo>
                <a:cubicBezTo>
                  <a:pt x="6378954" y="801545"/>
                  <a:pt x="6382357" y="807307"/>
                  <a:pt x="6385734" y="813405"/>
                </a:cubicBezTo>
                <a:cubicBezTo>
                  <a:pt x="6389110" y="819502"/>
                  <a:pt x="6390821" y="824042"/>
                  <a:pt x="6390868" y="827025"/>
                </a:cubicBezTo>
                <a:cubicBezTo>
                  <a:pt x="6390441" y="829431"/>
                  <a:pt x="6389040" y="830071"/>
                  <a:pt x="6386665" y="828946"/>
                </a:cubicBezTo>
                <a:cubicBezTo>
                  <a:pt x="6384291" y="827820"/>
                  <a:pt x="6382157" y="826514"/>
                  <a:pt x="6380262" y="825027"/>
                </a:cubicBezTo>
                <a:cubicBezTo>
                  <a:pt x="6375640" y="823931"/>
                  <a:pt x="6374954" y="826739"/>
                  <a:pt x="6378204" y="833452"/>
                </a:cubicBezTo>
                <a:cubicBezTo>
                  <a:pt x="6381451" y="840165"/>
                  <a:pt x="6385222" y="843361"/>
                  <a:pt x="6389516" y="843041"/>
                </a:cubicBezTo>
                <a:cubicBezTo>
                  <a:pt x="6389618" y="845357"/>
                  <a:pt x="6389525" y="850009"/>
                  <a:pt x="6389233" y="856998"/>
                </a:cubicBezTo>
                <a:cubicBezTo>
                  <a:pt x="6388943" y="863986"/>
                  <a:pt x="6387156" y="867414"/>
                  <a:pt x="6383875" y="867287"/>
                </a:cubicBezTo>
                <a:lnTo>
                  <a:pt x="6352734" y="895766"/>
                </a:lnTo>
                <a:lnTo>
                  <a:pt x="6349349" y="893320"/>
                </a:lnTo>
                <a:lnTo>
                  <a:pt x="6314824" y="919354"/>
                </a:lnTo>
                <a:lnTo>
                  <a:pt x="6309183" y="943600"/>
                </a:lnTo>
                <a:lnTo>
                  <a:pt x="6281425" y="932042"/>
                </a:lnTo>
                <a:cubicBezTo>
                  <a:pt x="6282151" y="928789"/>
                  <a:pt x="6282620" y="923229"/>
                  <a:pt x="6282835" y="915359"/>
                </a:cubicBezTo>
                <a:cubicBezTo>
                  <a:pt x="6283051" y="907492"/>
                  <a:pt x="6280023" y="900820"/>
                  <a:pt x="6273751" y="895345"/>
                </a:cubicBezTo>
                <a:cubicBezTo>
                  <a:pt x="6270348" y="893122"/>
                  <a:pt x="6267678" y="892846"/>
                  <a:pt x="6265740" y="894513"/>
                </a:cubicBezTo>
                <a:cubicBezTo>
                  <a:pt x="6263803" y="896182"/>
                  <a:pt x="6262713" y="898461"/>
                  <a:pt x="6262469" y="901354"/>
                </a:cubicBezTo>
                <a:cubicBezTo>
                  <a:pt x="6253315" y="903414"/>
                  <a:pt x="6244938" y="906920"/>
                  <a:pt x="6237336" y="911872"/>
                </a:cubicBezTo>
                <a:cubicBezTo>
                  <a:pt x="6229734" y="916823"/>
                  <a:pt x="6222992" y="922218"/>
                  <a:pt x="6217112" y="928059"/>
                </a:cubicBezTo>
                <a:cubicBezTo>
                  <a:pt x="6216265" y="932757"/>
                  <a:pt x="6214234" y="935537"/>
                  <a:pt x="6211018" y="936401"/>
                </a:cubicBezTo>
                <a:cubicBezTo>
                  <a:pt x="6207803" y="937264"/>
                  <a:pt x="6205772" y="940044"/>
                  <a:pt x="6204927" y="944744"/>
                </a:cubicBezTo>
                <a:cubicBezTo>
                  <a:pt x="6192256" y="945030"/>
                  <a:pt x="6181208" y="950029"/>
                  <a:pt x="6171782" y="959740"/>
                </a:cubicBezTo>
                <a:cubicBezTo>
                  <a:pt x="6162357" y="969451"/>
                  <a:pt x="6155428" y="978841"/>
                  <a:pt x="6150994" y="987910"/>
                </a:cubicBezTo>
                <a:cubicBezTo>
                  <a:pt x="6147736" y="985733"/>
                  <a:pt x="6145678" y="985308"/>
                  <a:pt x="6144817" y="986633"/>
                </a:cubicBezTo>
                <a:cubicBezTo>
                  <a:pt x="6143957" y="987959"/>
                  <a:pt x="6143534" y="989424"/>
                  <a:pt x="6143548" y="991026"/>
                </a:cubicBezTo>
                <a:cubicBezTo>
                  <a:pt x="6143271" y="996077"/>
                  <a:pt x="6144955" y="1004492"/>
                  <a:pt x="6148598" y="1016269"/>
                </a:cubicBezTo>
                <a:cubicBezTo>
                  <a:pt x="6152243" y="1028048"/>
                  <a:pt x="6157481" y="1036906"/>
                  <a:pt x="6164312" y="1042844"/>
                </a:cubicBezTo>
                <a:cubicBezTo>
                  <a:pt x="6165957" y="1043738"/>
                  <a:pt x="6167067" y="1043005"/>
                  <a:pt x="6167639" y="1040646"/>
                </a:cubicBezTo>
                <a:cubicBezTo>
                  <a:pt x="6168213" y="1038287"/>
                  <a:pt x="6168532" y="1036276"/>
                  <a:pt x="6168599" y="1034613"/>
                </a:cubicBezTo>
                <a:lnTo>
                  <a:pt x="6184168" y="1020373"/>
                </a:lnTo>
                <a:cubicBezTo>
                  <a:pt x="6184469" y="1009734"/>
                  <a:pt x="6189734" y="1004098"/>
                  <a:pt x="6199965" y="1003463"/>
                </a:cubicBezTo>
                <a:cubicBezTo>
                  <a:pt x="6200703" y="993849"/>
                  <a:pt x="6203343" y="985609"/>
                  <a:pt x="6207889" y="978745"/>
                </a:cubicBezTo>
                <a:cubicBezTo>
                  <a:pt x="6212435" y="971881"/>
                  <a:pt x="6219195" y="968033"/>
                  <a:pt x="6228172" y="967202"/>
                </a:cubicBezTo>
                <a:lnTo>
                  <a:pt x="6273758" y="1022791"/>
                </a:lnTo>
                <a:lnTo>
                  <a:pt x="6273533" y="1025462"/>
                </a:lnTo>
                <a:cubicBezTo>
                  <a:pt x="6272780" y="1026393"/>
                  <a:pt x="6269714" y="1025476"/>
                  <a:pt x="6264336" y="1022711"/>
                </a:cubicBezTo>
                <a:cubicBezTo>
                  <a:pt x="6258958" y="1019946"/>
                  <a:pt x="6255102" y="1017751"/>
                  <a:pt x="6252770" y="1016126"/>
                </a:cubicBezTo>
                <a:cubicBezTo>
                  <a:pt x="6243404" y="1010068"/>
                  <a:pt x="6239738" y="1010959"/>
                  <a:pt x="6241770" y="1018799"/>
                </a:cubicBezTo>
                <a:cubicBezTo>
                  <a:pt x="6243802" y="1026638"/>
                  <a:pt x="6246791" y="1033754"/>
                  <a:pt x="6250741" y="1040149"/>
                </a:cubicBezTo>
                <a:lnTo>
                  <a:pt x="6246679" y="1045709"/>
                </a:lnTo>
                <a:cubicBezTo>
                  <a:pt x="6230369" y="1033278"/>
                  <a:pt x="6219886" y="1026294"/>
                  <a:pt x="6215226" y="1024755"/>
                </a:cubicBezTo>
                <a:cubicBezTo>
                  <a:pt x="6210567" y="1023218"/>
                  <a:pt x="6208038" y="1028355"/>
                  <a:pt x="6207638" y="1040160"/>
                </a:cubicBezTo>
                <a:cubicBezTo>
                  <a:pt x="6206022" y="1050439"/>
                  <a:pt x="6201078" y="1062916"/>
                  <a:pt x="6192803" y="1077588"/>
                </a:cubicBezTo>
                <a:cubicBezTo>
                  <a:pt x="6184529" y="1092261"/>
                  <a:pt x="6177893" y="1103515"/>
                  <a:pt x="6172891" y="1111347"/>
                </a:cubicBezTo>
                <a:lnTo>
                  <a:pt x="6157771" y="1120249"/>
                </a:lnTo>
                <a:lnTo>
                  <a:pt x="6137912" y="1100236"/>
                </a:lnTo>
                <a:lnTo>
                  <a:pt x="6147612" y="1027947"/>
                </a:lnTo>
                <a:cubicBezTo>
                  <a:pt x="6133921" y="1019943"/>
                  <a:pt x="6125703" y="1021560"/>
                  <a:pt x="6122957" y="1032791"/>
                </a:cubicBezTo>
                <a:cubicBezTo>
                  <a:pt x="6120212" y="1044024"/>
                  <a:pt x="6113688" y="1046864"/>
                  <a:pt x="6103383" y="1041306"/>
                </a:cubicBezTo>
                <a:lnTo>
                  <a:pt x="6069083" y="1064670"/>
                </a:lnTo>
                <a:cubicBezTo>
                  <a:pt x="6067245" y="1074023"/>
                  <a:pt x="6062628" y="1079066"/>
                  <a:pt x="6055233" y="1079799"/>
                </a:cubicBezTo>
                <a:cubicBezTo>
                  <a:pt x="6047837" y="1080533"/>
                  <a:pt x="6043277" y="1084909"/>
                  <a:pt x="6041552" y="1092926"/>
                </a:cubicBezTo>
                <a:lnTo>
                  <a:pt x="6020114" y="1091598"/>
                </a:lnTo>
                <a:lnTo>
                  <a:pt x="6004318" y="1108507"/>
                </a:lnTo>
                <a:lnTo>
                  <a:pt x="5975658" y="1107626"/>
                </a:lnTo>
                <a:lnTo>
                  <a:pt x="5972953" y="1139656"/>
                </a:lnTo>
                <a:cubicBezTo>
                  <a:pt x="5966827" y="1143962"/>
                  <a:pt x="5960856" y="1149088"/>
                  <a:pt x="5955041" y="1155035"/>
                </a:cubicBezTo>
                <a:cubicBezTo>
                  <a:pt x="5949226" y="1160982"/>
                  <a:pt x="5945793" y="1167943"/>
                  <a:pt x="5944746" y="1175918"/>
                </a:cubicBezTo>
                <a:lnTo>
                  <a:pt x="5930530" y="1174144"/>
                </a:lnTo>
                <a:lnTo>
                  <a:pt x="5892393" y="1200401"/>
                </a:lnTo>
                <a:lnTo>
                  <a:pt x="5886527" y="1227315"/>
                </a:lnTo>
                <a:lnTo>
                  <a:pt x="5876371" y="1219979"/>
                </a:lnTo>
                <a:cubicBezTo>
                  <a:pt x="5869729" y="1215357"/>
                  <a:pt x="5865075" y="1213764"/>
                  <a:pt x="5862409" y="1215201"/>
                </a:cubicBezTo>
                <a:cubicBezTo>
                  <a:pt x="5859743" y="1216638"/>
                  <a:pt x="5858305" y="1219493"/>
                  <a:pt x="5858093" y="1223766"/>
                </a:cubicBezTo>
                <a:cubicBezTo>
                  <a:pt x="5854441" y="1222720"/>
                  <a:pt x="5851140" y="1222813"/>
                  <a:pt x="5848192" y="1224046"/>
                </a:cubicBezTo>
                <a:cubicBezTo>
                  <a:pt x="5845245" y="1225281"/>
                  <a:pt x="5843581" y="1227265"/>
                  <a:pt x="5843201" y="1229999"/>
                </a:cubicBezTo>
                <a:cubicBezTo>
                  <a:pt x="5843577" y="1232630"/>
                  <a:pt x="5845758" y="1235150"/>
                  <a:pt x="5849746" y="1237559"/>
                </a:cubicBezTo>
                <a:lnTo>
                  <a:pt x="5868251" y="1273586"/>
                </a:lnTo>
                <a:cubicBezTo>
                  <a:pt x="5866907" y="1282408"/>
                  <a:pt x="5863898" y="1289675"/>
                  <a:pt x="5859225" y="1295385"/>
                </a:cubicBezTo>
                <a:cubicBezTo>
                  <a:pt x="5854553" y="1301095"/>
                  <a:pt x="5851544" y="1308362"/>
                  <a:pt x="5850199" y="1317185"/>
                </a:cubicBezTo>
                <a:cubicBezTo>
                  <a:pt x="5842903" y="1311441"/>
                  <a:pt x="5836961" y="1310925"/>
                  <a:pt x="5832372" y="1315633"/>
                </a:cubicBezTo>
                <a:lnTo>
                  <a:pt x="5825603" y="1310742"/>
                </a:lnTo>
                <a:cubicBezTo>
                  <a:pt x="5819170" y="1308927"/>
                  <a:pt x="5817817" y="1310782"/>
                  <a:pt x="5821541" y="1316305"/>
                </a:cubicBezTo>
                <a:lnTo>
                  <a:pt x="5824926" y="1318749"/>
                </a:lnTo>
                <a:cubicBezTo>
                  <a:pt x="5821165" y="1327833"/>
                  <a:pt x="5819210" y="1336805"/>
                  <a:pt x="5819060" y="1345665"/>
                </a:cubicBezTo>
                <a:cubicBezTo>
                  <a:pt x="5814833" y="1344322"/>
                  <a:pt x="5807997" y="1347289"/>
                  <a:pt x="5798554" y="1354568"/>
                </a:cubicBezTo>
                <a:cubicBezTo>
                  <a:pt x="5789108" y="1361846"/>
                  <a:pt x="5782104" y="1366815"/>
                  <a:pt x="5777539" y="1369476"/>
                </a:cubicBezTo>
                <a:cubicBezTo>
                  <a:pt x="5774943" y="1382470"/>
                  <a:pt x="5768344" y="1389738"/>
                  <a:pt x="5757738" y="1391280"/>
                </a:cubicBezTo>
                <a:cubicBezTo>
                  <a:pt x="5747132" y="1392821"/>
                  <a:pt x="5740644" y="1398755"/>
                  <a:pt x="5738275" y="1409078"/>
                </a:cubicBezTo>
                <a:lnTo>
                  <a:pt x="5715709" y="1421097"/>
                </a:lnTo>
                <a:lnTo>
                  <a:pt x="5715032" y="1429104"/>
                </a:lnTo>
                <a:lnTo>
                  <a:pt x="5708262" y="1424214"/>
                </a:lnTo>
                <a:cubicBezTo>
                  <a:pt x="5697802" y="1425800"/>
                  <a:pt x="5687581" y="1429863"/>
                  <a:pt x="5677601" y="1436400"/>
                </a:cubicBezTo>
                <a:cubicBezTo>
                  <a:pt x="5667619" y="1442937"/>
                  <a:pt x="5655650" y="1446443"/>
                  <a:pt x="5641693" y="1446921"/>
                </a:cubicBezTo>
                <a:lnTo>
                  <a:pt x="5621384" y="1474730"/>
                </a:lnTo>
                <a:lnTo>
                  <a:pt x="5636956" y="1502973"/>
                </a:lnTo>
                <a:lnTo>
                  <a:pt x="5654108" y="1512531"/>
                </a:lnTo>
                <a:lnTo>
                  <a:pt x="5644855" y="1537000"/>
                </a:lnTo>
                <a:lnTo>
                  <a:pt x="5671260" y="1564572"/>
                </a:lnTo>
                <a:cubicBezTo>
                  <a:pt x="5672473" y="1555536"/>
                  <a:pt x="5676591" y="1549307"/>
                  <a:pt x="5683614" y="1545884"/>
                </a:cubicBezTo>
                <a:cubicBezTo>
                  <a:pt x="5690639" y="1542464"/>
                  <a:pt x="5698029" y="1540014"/>
                  <a:pt x="5705785" y="1538537"/>
                </a:cubicBezTo>
                <a:cubicBezTo>
                  <a:pt x="5701122" y="1544137"/>
                  <a:pt x="5698264" y="1549624"/>
                  <a:pt x="5697211" y="1555000"/>
                </a:cubicBezTo>
                <a:lnTo>
                  <a:pt x="5682092" y="1563901"/>
                </a:lnTo>
                <a:cubicBezTo>
                  <a:pt x="5685430" y="1573983"/>
                  <a:pt x="5680165" y="1579620"/>
                  <a:pt x="5666296" y="1580810"/>
                </a:cubicBezTo>
                <a:cubicBezTo>
                  <a:pt x="5652428" y="1582001"/>
                  <a:pt x="5647162" y="1587637"/>
                  <a:pt x="5650501" y="1597719"/>
                </a:cubicBezTo>
                <a:cubicBezTo>
                  <a:pt x="5649978" y="1600350"/>
                  <a:pt x="5648597" y="1602539"/>
                  <a:pt x="5646355" y="1604282"/>
                </a:cubicBezTo>
                <a:cubicBezTo>
                  <a:pt x="5644113" y="1606025"/>
                  <a:pt x="5642786" y="1607544"/>
                  <a:pt x="5642378" y="1608843"/>
                </a:cubicBezTo>
                <a:cubicBezTo>
                  <a:pt x="5644211" y="1610166"/>
                  <a:pt x="5646524" y="1611131"/>
                  <a:pt x="5649317" y="1611732"/>
                </a:cubicBezTo>
                <a:cubicBezTo>
                  <a:pt x="5652110" y="1612334"/>
                  <a:pt x="5654534" y="1611961"/>
                  <a:pt x="5656594" y="1610616"/>
                </a:cubicBezTo>
                <a:lnTo>
                  <a:pt x="5671938" y="1599047"/>
                </a:lnTo>
                <a:lnTo>
                  <a:pt x="5682771" y="1598376"/>
                </a:lnTo>
                <a:lnTo>
                  <a:pt x="5680741" y="1622399"/>
                </a:lnTo>
                <a:lnTo>
                  <a:pt x="5662238" y="1628854"/>
                </a:lnTo>
                <a:cubicBezTo>
                  <a:pt x="5658692" y="1626530"/>
                  <a:pt x="5655400" y="1626512"/>
                  <a:pt x="5652364" y="1628803"/>
                </a:cubicBezTo>
                <a:cubicBezTo>
                  <a:pt x="5649327" y="1631092"/>
                  <a:pt x="5647502" y="1634965"/>
                  <a:pt x="5646892" y="1640425"/>
                </a:cubicBezTo>
                <a:cubicBezTo>
                  <a:pt x="5640521" y="1640542"/>
                  <a:pt x="5633404" y="1641536"/>
                  <a:pt x="5625538" y="1643405"/>
                </a:cubicBezTo>
                <a:cubicBezTo>
                  <a:pt x="5617673" y="1645276"/>
                  <a:pt x="5614787" y="1649327"/>
                  <a:pt x="5616879" y="1655558"/>
                </a:cubicBezTo>
                <a:cubicBezTo>
                  <a:pt x="5620382" y="1659269"/>
                  <a:pt x="5624999" y="1663077"/>
                  <a:pt x="5630729" y="1666980"/>
                </a:cubicBezTo>
                <a:cubicBezTo>
                  <a:pt x="5636462" y="1670885"/>
                  <a:pt x="5641925" y="1675304"/>
                  <a:pt x="5647119" y="1680238"/>
                </a:cubicBezTo>
                <a:cubicBezTo>
                  <a:pt x="5643109" y="1681647"/>
                  <a:pt x="5639057" y="1683558"/>
                  <a:pt x="5634963" y="1685970"/>
                </a:cubicBezTo>
                <a:cubicBezTo>
                  <a:pt x="5630868" y="1688379"/>
                  <a:pt x="5628451" y="1692180"/>
                  <a:pt x="5627714" y="1697371"/>
                </a:cubicBezTo>
                <a:cubicBezTo>
                  <a:pt x="5627262" y="1702708"/>
                  <a:pt x="5630421" y="1707823"/>
                  <a:pt x="5637192" y="1712715"/>
                </a:cubicBezTo>
                <a:lnTo>
                  <a:pt x="5650056" y="1730505"/>
                </a:lnTo>
                <a:cubicBezTo>
                  <a:pt x="5646684" y="1732316"/>
                  <a:pt x="5643949" y="1734589"/>
                  <a:pt x="5641848" y="1737318"/>
                </a:cubicBezTo>
                <a:cubicBezTo>
                  <a:pt x="5639747" y="1740048"/>
                  <a:pt x="5636165" y="1741709"/>
                  <a:pt x="5631100" y="1742297"/>
                </a:cubicBezTo>
                <a:lnTo>
                  <a:pt x="5664500" y="1772092"/>
                </a:lnTo>
                <a:cubicBezTo>
                  <a:pt x="5665967" y="1761823"/>
                  <a:pt x="5672286" y="1757892"/>
                  <a:pt x="5683455" y="1760297"/>
                </a:cubicBezTo>
                <a:cubicBezTo>
                  <a:pt x="5676836" y="1746547"/>
                  <a:pt x="5668185" y="1735577"/>
                  <a:pt x="5657503" y="1727388"/>
                </a:cubicBezTo>
                <a:cubicBezTo>
                  <a:pt x="5659453" y="1722897"/>
                  <a:pt x="5661193" y="1718253"/>
                  <a:pt x="5662720" y="1713457"/>
                </a:cubicBezTo>
                <a:cubicBezTo>
                  <a:pt x="5664247" y="1708660"/>
                  <a:pt x="5666721" y="1705964"/>
                  <a:pt x="5670139" y="1705365"/>
                </a:cubicBezTo>
                <a:cubicBezTo>
                  <a:pt x="5670608" y="1701573"/>
                  <a:pt x="5672321" y="1699034"/>
                  <a:pt x="5675272" y="1697744"/>
                </a:cubicBezTo>
                <a:cubicBezTo>
                  <a:pt x="5678224" y="1696455"/>
                  <a:pt x="5681628" y="1695138"/>
                  <a:pt x="5685484" y="1693795"/>
                </a:cubicBezTo>
                <a:cubicBezTo>
                  <a:pt x="5688554" y="1699080"/>
                  <a:pt x="5691892" y="1703852"/>
                  <a:pt x="5695498" y="1708110"/>
                </a:cubicBezTo>
                <a:cubicBezTo>
                  <a:pt x="5699104" y="1712367"/>
                  <a:pt x="5703514" y="1715080"/>
                  <a:pt x="5708727" y="1716251"/>
                </a:cubicBezTo>
                <a:lnTo>
                  <a:pt x="5719334" y="1718248"/>
                </a:lnTo>
                <a:lnTo>
                  <a:pt x="5696316" y="1693124"/>
                </a:lnTo>
                <a:cubicBezTo>
                  <a:pt x="5706170" y="1696937"/>
                  <a:pt x="5714218" y="1700865"/>
                  <a:pt x="5720462" y="1704905"/>
                </a:cubicBezTo>
                <a:cubicBezTo>
                  <a:pt x="5733104" y="1712032"/>
                  <a:pt x="5742629" y="1710889"/>
                  <a:pt x="5749037" y="1701476"/>
                </a:cubicBezTo>
                <a:cubicBezTo>
                  <a:pt x="5755444" y="1692062"/>
                  <a:pt x="5764122" y="1690307"/>
                  <a:pt x="5775072" y="1696211"/>
                </a:cubicBezTo>
                <a:lnTo>
                  <a:pt x="5777781" y="1706665"/>
                </a:lnTo>
                <a:cubicBezTo>
                  <a:pt x="5773657" y="1712065"/>
                  <a:pt x="5768928" y="1716672"/>
                  <a:pt x="5763592" y="1720487"/>
                </a:cubicBezTo>
                <a:cubicBezTo>
                  <a:pt x="5758257" y="1724302"/>
                  <a:pt x="5752681" y="1728299"/>
                  <a:pt x="5746866" y="1732475"/>
                </a:cubicBezTo>
                <a:lnTo>
                  <a:pt x="5718206" y="1731595"/>
                </a:lnTo>
                <a:cubicBezTo>
                  <a:pt x="5721784" y="1743265"/>
                  <a:pt x="5714178" y="1757124"/>
                  <a:pt x="5695389" y="1773167"/>
                </a:cubicBezTo>
                <a:cubicBezTo>
                  <a:pt x="5676598" y="1789210"/>
                  <a:pt x="5663067" y="1798787"/>
                  <a:pt x="5654798" y="1801900"/>
                </a:cubicBezTo>
                <a:cubicBezTo>
                  <a:pt x="5657534" y="1807593"/>
                  <a:pt x="5661935" y="1817498"/>
                  <a:pt x="5668001" y="1831617"/>
                </a:cubicBezTo>
                <a:cubicBezTo>
                  <a:pt x="5674066" y="1845734"/>
                  <a:pt x="5674180" y="1853250"/>
                  <a:pt x="5668341" y="1854164"/>
                </a:cubicBezTo>
                <a:cubicBezTo>
                  <a:pt x="5664490" y="1852797"/>
                  <a:pt x="5661641" y="1852864"/>
                  <a:pt x="5659794" y="1854361"/>
                </a:cubicBezTo>
                <a:cubicBezTo>
                  <a:pt x="5657947" y="1855858"/>
                  <a:pt x="5659215" y="1860316"/>
                  <a:pt x="5663602" y="1867733"/>
                </a:cubicBezTo>
                <a:cubicBezTo>
                  <a:pt x="5652441" y="1869641"/>
                  <a:pt x="5642437" y="1876455"/>
                  <a:pt x="5633590" y="1888178"/>
                </a:cubicBezTo>
                <a:cubicBezTo>
                  <a:pt x="5624742" y="1899898"/>
                  <a:pt x="5619026" y="1909102"/>
                  <a:pt x="5616442" y="1915791"/>
                </a:cubicBezTo>
                <a:cubicBezTo>
                  <a:pt x="5620984" y="1928453"/>
                  <a:pt x="5617994" y="1937267"/>
                  <a:pt x="5607473" y="1942234"/>
                </a:cubicBezTo>
                <a:cubicBezTo>
                  <a:pt x="5596950" y="1947199"/>
                  <a:pt x="5588206" y="1949732"/>
                  <a:pt x="5581239" y="1949832"/>
                </a:cubicBezTo>
                <a:cubicBezTo>
                  <a:pt x="5572578" y="1950478"/>
                  <a:pt x="5568855" y="1953806"/>
                  <a:pt x="5570069" y="1959816"/>
                </a:cubicBezTo>
                <a:cubicBezTo>
                  <a:pt x="5571282" y="1965825"/>
                  <a:pt x="5575231" y="1973988"/>
                  <a:pt x="5581918" y="1984307"/>
                </a:cubicBezTo>
                <a:cubicBezTo>
                  <a:pt x="5588049" y="1996761"/>
                  <a:pt x="5594969" y="1999872"/>
                  <a:pt x="5602679" y="1993641"/>
                </a:cubicBezTo>
                <a:cubicBezTo>
                  <a:pt x="5608128" y="1994687"/>
                  <a:pt x="5612350" y="1994316"/>
                  <a:pt x="5615345" y="1992526"/>
                </a:cubicBezTo>
                <a:cubicBezTo>
                  <a:pt x="5618339" y="1990736"/>
                  <a:pt x="5619233" y="1987250"/>
                  <a:pt x="5618025" y="1982072"/>
                </a:cubicBezTo>
                <a:lnTo>
                  <a:pt x="5615766" y="1966280"/>
                </a:lnTo>
                <a:cubicBezTo>
                  <a:pt x="5629923" y="1970549"/>
                  <a:pt x="5642174" y="1970785"/>
                  <a:pt x="5652521" y="1966992"/>
                </a:cubicBezTo>
                <a:cubicBezTo>
                  <a:pt x="5662869" y="1963199"/>
                  <a:pt x="5670324" y="1956430"/>
                  <a:pt x="5674889" y="1946688"/>
                </a:cubicBezTo>
                <a:cubicBezTo>
                  <a:pt x="5685459" y="1945593"/>
                  <a:pt x="5695237" y="1943217"/>
                  <a:pt x="5704226" y="1939562"/>
                </a:cubicBezTo>
                <a:cubicBezTo>
                  <a:pt x="5713215" y="1935908"/>
                  <a:pt x="5722993" y="1933532"/>
                  <a:pt x="5733562" y="1932436"/>
                </a:cubicBezTo>
                <a:cubicBezTo>
                  <a:pt x="5731836" y="1929833"/>
                  <a:pt x="5730547" y="1927368"/>
                  <a:pt x="5729697" y="1925042"/>
                </a:cubicBezTo>
                <a:cubicBezTo>
                  <a:pt x="5728846" y="1922716"/>
                  <a:pt x="5729306" y="1920805"/>
                  <a:pt x="5731078" y="1919313"/>
                </a:cubicBezTo>
                <a:cubicBezTo>
                  <a:pt x="5734948" y="1919572"/>
                  <a:pt x="5737928" y="1919720"/>
                  <a:pt x="5740020" y="1919755"/>
                </a:cubicBezTo>
                <a:cubicBezTo>
                  <a:pt x="5742113" y="1919793"/>
                  <a:pt x="5741764" y="1916827"/>
                  <a:pt x="5738976" y="1910860"/>
                </a:cubicBezTo>
                <a:lnTo>
                  <a:pt x="5747326" y="1897067"/>
                </a:lnTo>
                <a:lnTo>
                  <a:pt x="5793587" y="1902168"/>
                </a:lnTo>
                <a:lnTo>
                  <a:pt x="5804193" y="1904166"/>
                </a:lnTo>
                <a:cubicBezTo>
                  <a:pt x="5805402" y="1906692"/>
                  <a:pt x="5805073" y="1908814"/>
                  <a:pt x="5803206" y="1910534"/>
                </a:cubicBezTo>
                <a:cubicBezTo>
                  <a:pt x="5801340" y="1912254"/>
                  <a:pt x="5800165" y="1913764"/>
                  <a:pt x="5799680" y="1915066"/>
                </a:cubicBezTo>
                <a:cubicBezTo>
                  <a:pt x="5794467" y="1913011"/>
                  <a:pt x="5791637" y="1914624"/>
                  <a:pt x="5791191" y="1919907"/>
                </a:cubicBezTo>
                <a:cubicBezTo>
                  <a:pt x="5790743" y="1925189"/>
                  <a:pt x="5792822" y="1932472"/>
                  <a:pt x="5797425" y="1941757"/>
                </a:cubicBezTo>
                <a:cubicBezTo>
                  <a:pt x="5806608" y="1956180"/>
                  <a:pt x="5820571" y="1969809"/>
                  <a:pt x="5839317" y="1982643"/>
                </a:cubicBezTo>
                <a:cubicBezTo>
                  <a:pt x="5858061" y="1995476"/>
                  <a:pt x="5873208" y="2005712"/>
                  <a:pt x="5884761" y="2013350"/>
                </a:cubicBezTo>
                <a:cubicBezTo>
                  <a:pt x="5879307" y="2012361"/>
                  <a:pt x="5875885" y="2013900"/>
                  <a:pt x="5874494" y="2017968"/>
                </a:cubicBezTo>
                <a:cubicBezTo>
                  <a:pt x="5873102" y="2022038"/>
                  <a:pt x="5874644" y="2028579"/>
                  <a:pt x="5879120" y="2037595"/>
                </a:cubicBezTo>
                <a:lnTo>
                  <a:pt x="5864001" y="2046497"/>
                </a:lnTo>
                <a:cubicBezTo>
                  <a:pt x="5863441" y="2050459"/>
                  <a:pt x="5860950" y="2053379"/>
                  <a:pt x="5856526" y="2055257"/>
                </a:cubicBezTo>
                <a:cubicBezTo>
                  <a:pt x="5852103" y="2057135"/>
                  <a:pt x="5847073" y="2058222"/>
                  <a:pt x="5841436" y="2058516"/>
                </a:cubicBezTo>
                <a:cubicBezTo>
                  <a:pt x="5844845" y="2062452"/>
                  <a:pt x="5846941" y="2065973"/>
                  <a:pt x="5847726" y="2069077"/>
                </a:cubicBezTo>
                <a:cubicBezTo>
                  <a:pt x="5848511" y="2072182"/>
                  <a:pt x="5847167" y="2073925"/>
                  <a:pt x="5843692" y="2074306"/>
                </a:cubicBezTo>
                <a:cubicBezTo>
                  <a:pt x="5839810" y="2074215"/>
                  <a:pt x="5836800" y="2074401"/>
                  <a:pt x="5834666" y="2074864"/>
                </a:cubicBezTo>
                <a:cubicBezTo>
                  <a:pt x="5832532" y="2075329"/>
                  <a:pt x="5832908" y="2077961"/>
                  <a:pt x="5835795" y="2082761"/>
                </a:cubicBezTo>
                <a:cubicBezTo>
                  <a:pt x="5826417" y="2092799"/>
                  <a:pt x="5818322" y="2103590"/>
                  <a:pt x="5811510" y="2115130"/>
                </a:cubicBezTo>
                <a:cubicBezTo>
                  <a:pt x="5804697" y="2126669"/>
                  <a:pt x="5796547" y="2138128"/>
                  <a:pt x="5787055" y="2149501"/>
                </a:cubicBezTo>
                <a:cubicBezTo>
                  <a:pt x="5779114" y="2148721"/>
                  <a:pt x="5772429" y="2151679"/>
                  <a:pt x="5766999" y="2158376"/>
                </a:cubicBezTo>
                <a:cubicBezTo>
                  <a:pt x="5761569" y="2165074"/>
                  <a:pt x="5762389" y="2174870"/>
                  <a:pt x="5769455" y="2187764"/>
                </a:cubicBezTo>
                <a:cubicBezTo>
                  <a:pt x="5771096" y="2190483"/>
                  <a:pt x="5773399" y="2193327"/>
                  <a:pt x="5776366" y="2196296"/>
                </a:cubicBezTo>
                <a:cubicBezTo>
                  <a:pt x="5779333" y="2199267"/>
                  <a:pt x="5782596" y="2201386"/>
                  <a:pt x="5786155" y="2202661"/>
                </a:cubicBezTo>
                <a:cubicBezTo>
                  <a:pt x="5796253" y="2200929"/>
                  <a:pt x="5804038" y="2192038"/>
                  <a:pt x="5809509" y="2175990"/>
                </a:cubicBezTo>
                <a:cubicBezTo>
                  <a:pt x="5814981" y="2159942"/>
                  <a:pt x="5821863" y="2151108"/>
                  <a:pt x="5830157" y="2149488"/>
                </a:cubicBezTo>
                <a:cubicBezTo>
                  <a:pt x="5843326" y="2151273"/>
                  <a:pt x="5852530" y="2152141"/>
                  <a:pt x="5857772" y="2152092"/>
                </a:cubicBezTo>
                <a:cubicBezTo>
                  <a:pt x="5863015" y="2152045"/>
                  <a:pt x="5860429" y="2143687"/>
                  <a:pt x="5850015" y="2127018"/>
                </a:cubicBezTo>
                <a:cubicBezTo>
                  <a:pt x="5859939" y="2128229"/>
                  <a:pt x="5867846" y="2126743"/>
                  <a:pt x="5873737" y="2122562"/>
                </a:cubicBezTo>
                <a:cubicBezTo>
                  <a:pt x="5879627" y="2118380"/>
                  <a:pt x="5887591" y="2116228"/>
                  <a:pt x="5897630" y="2116105"/>
                </a:cubicBezTo>
                <a:lnTo>
                  <a:pt x="5905980" y="2144795"/>
                </a:lnTo>
                <a:cubicBezTo>
                  <a:pt x="5895119" y="2145798"/>
                  <a:pt x="5885812" y="2149694"/>
                  <a:pt x="5878054" y="2156479"/>
                </a:cubicBezTo>
                <a:cubicBezTo>
                  <a:pt x="5870297" y="2163265"/>
                  <a:pt x="5864261" y="2170941"/>
                  <a:pt x="5859945" y="2179505"/>
                </a:cubicBezTo>
                <a:cubicBezTo>
                  <a:pt x="5849500" y="2179156"/>
                  <a:pt x="5844103" y="2182811"/>
                  <a:pt x="5843754" y="2190465"/>
                </a:cubicBezTo>
                <a:cubicBezTo>
                  <a:pt x="5843407" y="2198120"/>
                  <a:pt x="5846474" y="2207887"/>
                  <a:pt x="5852953" y="2219766"/>
                </a:cubicBezTo>
                <a:lnTo>
                  <a:pt x="5821586" y="2250914"/>
                </a:lnTo>
                <a:cubicBezTo>
                  <a:pt x="5823579" y="2258314"/>
                  <a:pt x="5820271" y="2267369"/>
                  <a:pt x="5811659" y="2278080"/>
                </a:cubicBezTo>
                <a:cubicBezTo>
                  <a:pt x="5803046" y="2288792"/>
                  <a:pt x="5795449" y="2295459"/>
                  <a:pt x="5788867" y="2298077"/>
                </a:cubicBezTo>
                <a:cubicBezTo>
                  <a:pt x="5793071" y="2307664"/>
                  <a:pt x="5791660" y="2311954"/>
                  <a:pt x="5784637" y="2310951"/>
                </a:cubicBezTo>
                <a:cubicBezTo>
                  <a:pt x="5777613" y="2309949"/>
                  <a:pt x="5776993" y="2315519"/>
                  <a:pt x="5782776" y="2327661"/>
                </a:cubicBezTo>
                <a:cubicBezTo>
                  <a:pt x="5773909" y="2326330"/>
                  <a:pt x="5769359" y="2327055"/>
                  <a:pt x="5769123" y="2329835"/>
                </a:cubicBezTo>
                <a:cubicBezTo>
                  <a:pt x="5768889" y="2332615"/>
                  <a:pt x="5772687" y="2340787"/>
                  <a:pt x="5780521" y="2354353"/>
                </a:cubicBezTo>
                <a:lnTo>
                  <a:pt x="5827008" y="2356786"/>
                </a:lnTo>
                <a:cubicBezTo>
                  <a:pt x="5826067" y="2346666"/>
                  <a:pt x="5830092" y="2341549"/>
                  <a:pt x="5839080" y="2341434"/>
                </a:cubicBezTo>
                <a:cubicBezTo>
                  <a:pt x="5848068" y="2341320"/>
                  <a:pt x="5852093" y="2336202"/>
                  <a:pt x="5851152" y="2326083"/>
                </a:cubicBezTo>
                <a:lnTo>
                  <a:pt x="5866497" y="2314512"/>
                </a:lnTo>
                <a:cubicBezTo>
                  <a:pt x="5863629" y="2309490"/>
                  <a:pt x="5863328" y="2305969"/>
                  <a:pt x="5865593" y="2303947"/>
                </a:cubicBezTo>
                <a:cubicBezTo>
                  <a:pt x="5867859" y="2301927"/>
                  <a:pt x="5870944" y="2300852"/>
                  <a:pt x="5874846" y="2300721"/>
                </a:cubicBezTo>
                <a:lnTo>
                  <a:pt x="5896284" y="2302048"/>
                </a:lnTo>
                <a:lnTo>
                  <a:pt x="5927424" y="2273569"/>
                </a:lnTo>
                <a:cubicBezTo>
                  <a:pt x="5929680" y="2270774"/>
                  <a:pt x="5933010" y="2268577"/>
                  <a:pt x="5937409" y="2266976"/>
                </a:cubicBezTo>
                <a:cubicBezTo>
                  <a:pt x="5941810" y="2265376"/>
                  <a:pt x="5945928" y="2264458"/>
                  <a:pt x="5949765" y="2264221"/>
                </a:cubicBezTo>
                <a:cubicBezTo>
                  <a:pt x="5946746" y="2259207"/>
                  <a:pt x="5945843" y="2255723"/>
                  <a:pt x="5947056" y="2253768"/>
                </a:cubicBezTo>
                <a:cubicBezTo>
                  <a:pt x="5948268" y="2251811"/>
                  <a:pt x="5950751" y="2250772"/>
                  <a:pt x="5954503" y="2250651"/>
                </a:cubicBezTo>
                <a:lnTo>
                  <a:pt x="5976166" y="2249310"/>
                </a:lnTo>
                <a:cubicBezTo>
                  <a:pt x="5978517" y="2254253"/>
                  <a:pt x="5977145" y="2258100"/>
                  <a:pt x="5972048" y="2260849"/>
                </a:cubicBezTo>
                <a:cubicBezTo>
                  <a:pt x="5966952" y="2263598"/>
                  <a:pt x="5962985" y="2266279"/>
                  <a:pt x="5960145" y="2268888"/>
                </a:cubicBezTo>
                <a:cubicBezTo>
                  <a:pt x="5963239" y="2271241"/>
                  <a:pt x="5964556" y="2273371"/>
                  <a:pt x="5964096" y="2275282"/>
                </a:cubicBezTo>
                <a:cubicBezTo>
                  <a:pt x="5963634" y="2277191"/>
                  <a:pt x="5963146" y="2279433"/>
                  <a:pt x="5962629" y="2282011"/>
                </a:cubicBezTo>
                <a:cubicBezTo>
                  <a:pt x="5957137" y="2280579"/>
                  <a:pt x="5953169" y="2279719"/>
                  <a:pt x="5950724" y="2279427"/>
                </a:cubicBezTo>
                <a:cubicBezTo>
                  <a:pt x="5948280" y="2279137"/>
                  <a:pt x="5948487" y="2282001"/>
                  <a:pt x="5951345" y="2288019"/>
                </a:cubicBezTo>
                <a:cubicBezTo>
                  <a:pt x="5942019" y="2302757"/>
                  <a:pt x="5930943" y="2316941"/>
                  <a:pt x="5918119" y="2330567"/>
                </a:cubicBezTo>
                <a:cubicBezTo>
                  <a:pt x="5905293" y="2344193"/>
                  <a:pt x="5895911" y="2359599"/>
                  <a:pt x="5889970" y="2376784"/>
                </a:cubicBezTo>
                <a:cubicBezTo>
                  <a:pt x="5886184" y="2378179"/>
                  <a:pt x="5884332" y="2380618"/>
                  <a:pt x="5884412" y="2384097"/>
                </a:cubicBezTo>
                <a:cubicBezTo>
                  <a:pt x="5884493" y="2387577"/>
                  <a:pt x="5886871" y="2393072"/>
                  <a:pt x="5891549" y="2400582"/>
                </a:cubicBezTo>
                <a:lnTo>
                  <a:pt x="5894935" y="2403027"/>
                </a:lnTo>
                <a:cubicBezTo>
                  <a:pt x="5885810" y="2404755"/>
                  <a:pt x="5873539" y="2411819"/>
                  <a:pt x="5858124" y="2424223"/>
                </a:cubicBezTo>
                <a:cubicBezTo>
                  <a:pt x="5842710" y="2436629"/>
                  <a:pt x="5835573" y="2446696"/>
                  <a:pt x="5836716" y="2454425"/>
                </a:cubicBezTo>
                <a:cubicBezTo>
                  <a:pt x="5840276" y="2458353"/>
                  <a:pt x="5844780" y="2461725"/>
                  <a:pt x="5850228" y="2464541"/>
                </a:cubicBezTo>
                <a:cubicBezTo>
                  <a:pt x="5855678" y="2467357"/>
                  <a:pt x="5860350" y="2468726"/>
                  <a:pt x="5864248" y="2468651"/>
                </a:cubicBezTo>
                <a:lnTo>
                  <a:pt x="5868281" y="2466277"/>
                </a:lnTo>
                <a:lnTo>
                  <a:pt x="5845294" y="2499579"/>
                </a:lnTo>
                <a:cubicBezTo>
                  <a:pt x="5838471" y="2510232"/>
                  <a:pt x="5834175" y="2517990"/>
                  <a:pt x="5832406" y="2522854"/>
                </a:cubicBezTo>
                <a:cubicBezTo>
                  <a:pt x="5818196" y="2521002"/>
                  <a:pt x="5811299" y="2527992"/>
                  <a:pt x="5811718" y="2543825"/>
                </a:cubicBezTo>
                <a:cubicBezTo>
                  <a:pt x="5812136" y="2559658"/>
                  <a:pt x="5805241" y="2566648"/>
                  <a:pt x="5791030" y="2564795"/>
                </a:cubicBezTo>
                <a:cubicBezTo>
                  <a:pt x="5788049" y="2576918"/>
                  <a:pt x="5778519" y="2587284"/>
                  <a:pt x="5762441" y="2595896"/>
                </a:cubicBezTo>
                <a:cubicBezTo>
                  <a:pt x="5746363" y="2604507"/>
                  <a:pt x="5736832" y="2614873"/>
                  <a:pt x="5733852" y="2626999"/>
                </a:cubicBezTo>
                <a:lnTo>
                  <a:pt x="5718962" y="2632740"/>
                </a:lnTo>
                <a:cubicBezTo>
                  <a:pt x="5716179" y="2654580"/>
                  <a:pt x="5709490" y="2671136"/>
                  <a:pt x="5698894" y="2682407"/>
                </a:cubicBezTo>
                <a:cubicBezTo>
                  <a:pt x="5688299" y="2693677"/>
                  <a:pt x="5681610" y="2710234"/>
                  <a:pt x="5678825" y="2732075"/>
                </a:cubicBezTo>
                <a:lnTo>
                  <a:pt x="5663250" y="2748709"/>
                </a:lnTo>
                <a:cubicBezTo>
                  <a:pt x="5654441" y="2746003"/>
                  <a:pt x="5641801" y="2751270"/>
                  <a:pt x="5625332" y="2764511"/>
                </a:cubicBezTo>
                <a:cubicBezTo>
                  <a:pt x="5608861" y="2777752"/>
                  <a:pt x="5599489" y="2788846"/>
                  <a:pt x="5597211" y="2797795"/>
                </a:cubicBezTo>
                <a:cubicBezTo>
                  <a:pt x="5585880" y="2791855"/>
                  <a:pt x="5578910" y="2793607"/>
                  <a:pt x="5576300" y="2803055"/>
                </a:cubicBezTo>
                <a:cubicBezTo>
                  <a:pt x="5573688" y="2812501"/>
                  <a:pt x="5573535" y="2821369"/>
                  <a:pt x="5575839" y="2829658"/>
                </a:cubicBezTo>
                <a:cubicBezTo>
                  <a:pt x="5570928" y="2830739"/>
                  <a:pt x="5567082" y="2834142"/>
                  <a:pt x="5564302" y="2839865"/>
                </a:cubicBezTo>
                <a:cubicBezTo>
                  <a:pt x="5561521" y="2845589"/>
                  <a:pt x="5559947" y="2851361"/>
                  <a:pt x="5559583" y="2857187"/>
                </a:cubicBezTo>
                <a:lnTo>
                  <a:pt x="5544465" y="2866561"/>
                </a:lnTo>
                <a:lnTo>
                  <a:pt x="5525145" y="2865741"/>
                </a:lnTo>
                <a:lnTo>
                  <a:pt x="5476143" y="2951957"/>
                </a:lnTo>
                <a:lnTo>
                  <a:pt x="5479663" y="2973042"/>
                </a:lnTo>
                <a:cubicBezTo>
                  <a:pt x="5479408" y="2978700"/>
                  <a:pt x="5477726" y="2982990"/>
                  <a:pt x="5474617" y="2985912"/>
                </a:cubicBezTo>
                <a:cubicBezTo>
                  <a:pt x="5471507" y="2988833"/>
                  <a:pt x="5466445" y="2989112"/>
                  <a:pt x="5459432" y="2986749"/>
                </a:cubicBezTo>
                <a:lnTo>
                  <a:pt x="5433855" y="3008421"/>
                </a:lnTo>
                <a:cubicBezTo>
                  <a:pt x="5432493" y="3017238"/>
                  <a:pt x="5429018" y="3021187"/>
                  <a:pt x="5423426" y="3020266"/>
                </a:cubicBezTo>
                <a:cubicBezTo>
                  <a:pt x="5417834" y="3019349"/>
                  <a:pt x="5414186" y="3026019"/>
                  <a:pt x="5412483" y="3040284"/>
                </a:cubicBezTo>
                <a:cubicBezTo>
                  <a:pt x="5412223" y="3046018"/>
                  <a:pt x="5410552" y="3050158"/>
                  <a:pt x="5407466" y="3052701"/>
                </a:cubicBezTo>
                <a:cubicBezTo>
                  <a:pt x="5404381" y="3055244"/>
                  <a:pt x="5399384" y="3054462"/>
                  <a:pt x="5392478" y="3050359"/>
                </a:cubicBezTo>
                <a:cubicBezTo>
                  <a:pt x="5391117" y="3062399"/>
                  <a:pt x="5388065" y="3072435"/>
                  <a:pt x="5383325" y="3080464"/>
                </a:cubicBezTo>
                <a:cubicBezTo>
                  <a:pt x="5378583" y="3088494"/>
                  <a:pt x="5375532" y="3098529"/>
                  <a:pt x="5374168" y="3110568"/>
                </a:cubicBezTo>
                <a:cubicBezTo>
                  <a:pt x="5342895" y="3120168"/>
                  <a:pt x="5313322" y="3141214"/>
                  <a:pt x="5285453" y="3173714"/>
                </a:cubicBezTo>
                <a:cubicBezTo>
                  <a:pt x="5257584" y="3206212"/>
                  <a:pt x="5241761" y="3239675"/>
                  <a:pt x="5237984" y="3274103"/>
                </a:cubicBezTo>
                <a:cubicBezTo>
                  <a:pt x="5224922" y="3266837"/>
                  <a:pt x="5217980" y="3268137"/>
                  <a:pt x="5217157" y="3278000"/>
                </a:cubicBezTo>
                <a:cubicBezTo>
                  <a:pt x="5216337" y="3287864"/>
                  <a:pt x="5216156" y="3297187"/>
                  <a:pt x="5216613" y="3305966"/>
                </a:cubicBezTo>
                <a:lnTo>
                  <a:pt x="5195925" y="3326936"/>
                </a:lnTo>
                <a:cubicBezTo>
                  <a:pt x="5195569" y="3332609"/>
                  <a:pt x="5194032" y="3337778"/>
                  <a:pt x="5191319" y="3342442"/>
                </a:cubicBezTo>
                <a:cubicBezTo>
                  <a:pt x="5188605" y="3347106"/>
                  <a:pt x="5184795" y="3349903"/>
                  <a:pt x="5179895" y="3350832"/>
                </a:cubicBezTo>
                <a:lnTo>
                  <a:pt x="5163638" y="3378361"/>
                </a:lnTo>
                <a:lnTo>
                  <a:pt x="5177386" y="3390776"/>
                </a:lnTo>
                <a:cubicBezTo>
                  <a:pt x="5182056" y="3393553"/>
                  <a:pt x="5185643" y="3394234"/>
                  <a:pt x="5188155" y="3392825"/>
                </a:cubicBezTo>
                <a:cubicBezTo>
                  <a:pt x="5190664" y="3391414"/>
                  <a:pt x="5192038" y="3388816"/>
                  <a:pt x="5192276" y="3385035"/>
                </a:cubicBezTo>
                <a:cubicBezTo>
                  <a:pt x="5202456" y="3383570"/>
                  <a:pt x="5211588" y="3379558"/>
                  <a:pt x="5219668" y="3372996"/>
                </a:cubicBezTo>
                <a:cubicBezTo>
                  <a:pt x="5227747" y="3366436"/>
                  <a:pt x="5232332" y="3357679"/>
                  <a:pt x="5233425" y="3346727"/>
                </a:cubicBezTo>
                <a:cubicBezTo>
                  <a:pt x="5240364" y="3347078"/>
                  <a:pt x="5244753" y="3344646"/>
                  <a:pt x="5246595" y="3339435"/>
                </a:cubicBezTo>
                <a:cubicBezTo>
                  <a:pt x="5248434" y="3334221"/>
                  <a:pt x="5249389" y="3328687"/>
                  <a:pt x="5249453" y="3322829"/>
                </a:cubicBezTo>
                <a:cubicBezTo>
                  <a:pt x="5264237" y="3321977"/>
                  <a:pt x="5278596" y="3318262"/>
                  <a:pt x="5292528" y="3311683"/>
                </a:cubicBezTo>
                <a:cubicBezTo>
                  <a:pt x="5306462" y="3305106"/>
                  <a:pt x="5318546" y="3299017"/>
                  <a:pt x="5328786" y="3293422"/>
                </a:cubicBezTo>
                <a:cubicBezTo>
                  <a:pt x="5341383" y="3293631"/>
                  <a:pt x="5352613" y="3291567"/>
                  <a:pt x="5362469" y="3287223"/>
                </a:cubicBezTo>
                <a:cubicBezTo>
                  <a:pt x="5372327" y="3282881"/>
                  <a:pt x="5377845" y="3275340"/>
                  <a:pt x="5379026" y="3264601"/>
                </a:cubicBezTo>
                <a:lnTo>
                  <a:pt x="5398344" y="3265418"/>
                </a:lnTo>
                <a:lnTo>
                  <a:pt x="5400168" y="3236369"/>
                </a:lnTo>
                <a:cubicBezTo>
                  <a:pt x="5407312" y="3236691"/>
                  <a:pt x="5412517" y="3234142"/>
                  <a:pt x="5415783" y="3228723"/>
                </a:cubicBezTo>
                <a:cubicBezTo>
                  <a:pt x="5419049" y="3223306"/>
                  <a:pt x="5420817" y="3217654"/>
                  <a:pt x="5421085" y="3211767"/>
                </a:cubicBezTo>
                <a:lnTo>
                  <a:pt x="5454609" y="3217738"/>
                </a:lnTo>
                <a:cubicBezTo>
                  <a:pt x="5454987" y="3210113"/>
                  <a:pt x="5456822" y="3203401"/>
                  <a:pt x="5460111" y="3197605"/>
                </a:cubicBezTo>
                <a:cubicBezTo>
                  <a:pt x="5463403" y="3191810"/>
                  <a:pt x="5468615" y="3189109"/>
                  <a:pt x="5475754" y="3189507"/>
                </a:cubicBezTo>
                <a:cubicBezTo>
                  <a:pt x="5477712" y="3180828"/>
                  <a:pt x="5486104" y="3175723"/>
                  <a:pt x="5500932" y="3174189"/>
                </a:cubicBezTo>
                <a:cubicBezTo>
                  <a:pt x="5515758" y="3172656"/>
                  <a:pt x="5528695" y="3172293"/>
                  <a:pt x="5539741" y="3173101"/>
                </a:cubicBezTo>
                <a:lnTo>
                  <a:pt x="5540425" y="3162207"/>
                </a:lnTo>
                <a:cubicBezTo>
                  <a:pt x="5542995" y="3164687"/>
                  <a:pt x="5545669" y="3170299"/>
                  <a:pt x="5548448" y="3179043"/>
                </a:cubicBezTo>
                <a:cubicBezTo>
                  <a:pt x="5551229" y="3187790"/>
                  <a:pt x="5552683" y="3193579"/>
                  <a:pt x="5552807" y="3196409"/>
                </a:cubicBezTo>
                <a:lnTo>
                  <a:pt x="5537006" y="3216676"/>
                </a:lnTo>
                <a:cubicBezTo>
                  <a:pt x="5536162" y="3223695"/>
                  <a:pt x="5536595" y="3229629"/>
                  <a:pt x="5538308" y="3234480"/>
                </a:cubicBezTo>
                <a:cubicBezTo>
                  <a:pt x="5540022" y="3239331"/>
                  <a:pt x="5545344" y="3244563"/>
                  <a:pt x="5554273" y="3250175"/>
                </a:cubicBezTo>
                <a:lnTo>
                  <a:pt x="5568249" y="3258958"/>
                </a:lnTo>
                <a:lnTo>
                  <a:pt x="5570758" y="3219015"/>
                </a:lnTo>
                <a:cubicBezTo>
                  <a:pt x="5586548" y="3227837"/>
                  <a:pt x="5600791" y="3232384"/>
                  <a:pt x="5613486" y="3232656"/>
                </a:cubicBezTo>
                <a:cubicBezTo>
                  <a:pt x="5626182" y="3232928"/>
                  <a:pt x="5640424" y="3237475"/>
                  <a:pt x="5656216" y="3246299"/>
                </a:cubicBezTo>
                <a:cubicBezTo>
                  <a:pt x="5673675" y="3220546"/>
                  <a:pt x="5686847" y="3200359"/>
                  <a:pt x="5695735" y="3185735"/>
                </a:cubicBezTo>
                <a:cubicBezTo>
                  <a:pt x="5704625" y="3171112"/>
                  <a:pt x="5729983" y="3168962"/>
                  <a:pt x="5771809" y="3179283"/>
                </a:cubicBezTo>
                <a:lnTo>
                  <a:pt x="5774776" y="3132079"/>
                </a:lnTo>
                <a:cubicBezTo>
                  <a:pt x="5787264" y="3134029"/>
                  <a:pt x="5798425" y="3133022"/>
                  <a:pt x="5808259" y="3129059"/>
                </a:cubicBezTo>
                <a:cubicBezTo>
                  <a:pt x="5818092" y="3125095"/>
                  <a:pt x="5823601" y="3117706"/>
                  <a:pt x="5824785" y="3106889"/>
                </a:cubicBezTo>
                <a:cubicBezTo>
                  <a:pt x="5840582" y="3113986"/>
                  <a:pt x="5848449" y="3107607"/>
                  <a:pt x="5848385" y="3087751"/>
                </a:cubicBezTo>
                <a:cubicBezTo>
                  <a:pt x="5848319" y="3067893"/>
                  <a:pt x="5857353" y="3062245"/>
                  <a:pt x="5875480" y="3070806"/>
                </a:cubicBezTo>
                <a:cubicBezTo>
                  <a:pt x="5875829" y="3078104"/>
                  <a:pt x="5878592" y="3085503"/>
                  <a:pt x="5883772" y="3093003"/>
                </a:cubicBezTo>
                <a:cubicBezTo>
                  <a:pt x="5888950" y="3100503"/>
                  <a:pt x="5891715" y="3107904"/>
                  <a:pt x="5892063" y="3115199"/>
                </a:cubicBezTo>
                <a:cubicBezTo>
                  <a:pt x="5891799" y="3121010"/>
                  <a:pt x="5890079" y="3125904"/>
                  <a:pt x="5886903" y="3129885"/>
                </a:cubicBezTo>
                <a:cubicBezTo>
                  <a:pt x="5883726" y="3133866"/>
                  <a:pt x="5878628" y="3134750"/>
                  <a:pt x="5871602" y="3132536"/>
                </a:cubicBezTo>
                <a:cubicBezTo>
                  <a:pt x="5871853" y="3138198"/>
                  <a:pt x="5871264" y="3147580"/>
                  <a:pt x="5869834" y="3160678"/>
                </a:cubicBezTo>
                <a:cubicBezTo>
                  <a:pt x="5868407" y="3173778"/>
                  <a:pt x="5863274" y="3178416"/>
                  <a:pt x="5854434" y="3174591"/>
                </a:cubicBezTo>
                <a:cubicBezTo>
                  <a:pt x="5849949" y="3178535"/>
                  <a:pt x="5844396" y="3189828"/>
                  <a:pt x="5837776" y="3208473"/>
                </a:cubicBezTo>
                <a:cubicBezTo>
                  <a:pt x="5831158" y="3227117"/>
                  <a:pt x="5835036" y="3242452"/>
                  <a:pt x="5849416" y="3254477"/>
                </a:cubicBezTo>
                <a:lnTo>
                  <a:pt x="5833615" y="3274744"/>
                </a:lnTo>
                <a:cubicBezTo>
                  <a:pt x="5819920" y="3274313"/>
                  <a:pt x="5808441" y="3277165"/>
                  <a:pt x="5799177" y="3283298"/>
                </a:cubicBezTo>
                <a:lnTo>
                  <a:pt x="5797124" y="3315978"/>
                </a:lnTo>
                <a:lnTo>
                  <a:pt x="5763371" y="3313638"/>
                </a:lnTo>
                <a:lnTo>
                  <a:pt x="5761091" y="3349951"/>
                </a:lnTo>
                <a:lnTo>
                  <a:pt x="5741315" y="3356395"/>
                </a:lnTo>
                <a:lnTo>
                  <a:pt x="5759952" y="3368107"/>
                </a:lnTo>
                <a:lnTo>
                  <a:pt x="5739036" y="3392707"/>
                </a:lnTo>
                <a:cubicBezTo>
                  <a:pt x="5756357" y="3412478"/>
                  <a:pt x="5757616" y="3418144"/>
                  <a:pt x="5742812" y="3409706"/>
                </a:cubicBezTo>
                <a:cubicBezTo>
                  <a:pt x="5728005" y="3401266"/>
                  <a:pt x="5715572" y="3393611"/>
                  <a:pt x="5705511" y="3386738"/>
                </a:cubicBezTo>
                <a:cubicBezTo>
                  <a:pt x="5692273" y="3379048"/>
                  <a:pt x="5685680" y="3381195"/>
                  <a:pt x="5685734" y="3393182"/>
                </a:cubicBezTo>
                <a:cubicBezTo>
                  <a:pt x="5676777" y="3396046"/>
                  <a:pt x="5670794" y="3404552"/>
                  <a:pt x="5667787" y="3418705"/>
                </a:cubicBezTo>
                <a:cubicBezTo>
                  <a:pt x="5664780" y="3432856"/>
                  <a:pt x="5659848" y="3443912"/>
                  <a:pt x="5652991" y="3451868"/>
                </a:cubicBezTo>
                <a:lnTo>
                  <a:pt x="5689578" y="3486186"/>
                </a:lnTo>
                <a:lnTo>
                  <a:pt x="5719585" y="3471072"/>
                </a:lnTo>
                <a:cubicBezTo>
                  <a:pt x="5720530" y="3464038"/>
                  <a:pt x="5724551" y="3461061"/>
                  <a:pt x="5731649" y="3462140"/>
                </a:cubicBezTo>
                <a:cubicBezTo>
                  <a:pt x="5738744" y="3463218"/>
                  <a:pt x="5745974" y="3466974"/>
                  <a:pt x="5753339" y="3473412"/>
                </a:cubicBezTo>
                <a:cubicBezTo>
                  <a:pt x="5753512" y="3457792"/>
                  <a:pt x="5760559" y="3448382"/>
                  <a:pt x="5774482" y="3445179"/>
                </a:cubicBezTo>
                <a:lnTo>
                  <a:pt x="5776307" y="3416129"/>
                </a:lnTo>
                <a:cubicBezTo>
                  <a:pt x="5786071" y="3414874"/>
                  <a:pt x="5793536" y="3411702"/>
                  <a:pt x="5798698" y="3406611"/>
                </a:cubicBezTo>
                <a:cubicBezTo>
                  <a:pt x="5803860" y="3401519"/>
                  <a:pt x="5806778" y="3393602"/>
                  <a:pt x="5807452" y="3382860"/>
                </a:cubicBezTo>
                <a:lnTo>
                  <a:pt x="5832344" y="3372081"/>
                </a:lnTo>
                <a:lnTo>
                  <a:pt x="5844399" y="3334363"/>
                </a:lnTo>
                <a:cubicBezTo>
                  <a:pt x="5846953" y="3333845"/>
                  <a:pt x="5850396" y="3333650"/>
                  <a:pt x="5854727" y="3333776"/>
                </a:cubicBezTo>
                <a:cubicBezTo>
                  <a:pt x="5859058" y="3333903"/>
                  <a:pt x="5863609" y="3335347"/>
                  <a:pt x="5868377" y="3338108"/>
                </a:cubicBezTo>
                <a:cubicBezTo>
                  <a:pt x="5878082" y="3345859"/>
                  <a:pt x="5878956" y="3354429"/>
                  <a:pt x="5871002" y="3363819"/>
                </a:cubicBezTo>
                <a:cubicBezTo>
                  <a:pt x="5863046" y="3373211"/>
                  <a:pt x="5857925" y="3380843"/>
                  <a:pt x="5855640" y="3386722"/>
                </a:cubicBezTo>
                <a:lnTo>
                  <a:pt x="5897570" y="3413072"/>
                </a:lnTo>
                <a:lnTo>
                  <a:pt x="5893825" y="3395619"/>
                </a:lnTo>
                <a:cubicBezTo>
                  <a:pt x="5894549" y="3390493"/>
                  <a:pt x="5897503" y="3388417"/>
                  <a:pt x="5902689" y="3389396"/>
                </a:cubicBezTo>
                <a:cubicBezTo>
                  <a:pt x="5907874" y="3390374"/>
                  <a:pt x="5912989" y="3392487"/>
                  <a:pt x="5918031" y="3395735"/>
                </a:cubicBezTo>
                <a:cubicBezTo>
                  <a:pt x="5923029" y="3394865"/>
                  <a:pt x="5928916" y="3394317"/>
                  <a:pt x="5935690" y="3394092"/>
                </a:cubicBezTo>
                <a:cubicBezTo>
                  <a:pt x="5942463" y="3393867"/>
                  <a:pt x="5949457" y="3394959"/>
                  <a:pt x="5956670" y="3397370"/>
                </a:cubicBezTo>
                <a:lnTo>
                  <a:pt x="5972472" y="3377104"/>
                </a:lnTo>
                <a:lnTo>
                  <a:pt x="6019289" y="3402750"/>
                </a:lnTo>
                <a:lnTo>
                  <a:pt x="6038381" y="3407199"/>
                </a:lnTo>
                <a:cubicBezTo>
                  <a:pt x="6047131" y="3412464"/>
                  <a:pt x="6051933" y="3413120"/>
                  <a:pt x="6052786" y="3409175"/>
                </a:cubicBezTo>
                <a:cubicBezTo>
                  <a:pt x="6053640" y="3405229"/>
                  <a:pt x="6053953" y="3400235"/>
                  <a:pt x="6053727" y="3394196"/>
                </a:cubicBezTo>
                <a:cubicBezTo>
                  <a:pt x="6054731" y="3391053"/>
                  <a:pt x="6058066" y="3389374"/>
                  <a:pt x="6063730" y="3389160"/>
                </a:cubicBezTo>
                <a:cubicBezTo>
                  <a:pt x="6066418" y="3388096"/>
                  <a:pt x="6069819" y="3385358"/>
                  <a:pt x="6073931" y="3380944"/>
                </a:cubicBezTo>
                <a:cubicBezTo>
                  <a:pt x="6078041" y="3376528"/>
                  <a:pt x="6081386" y="3374698"/>
                  <a:pt x="6083962" y="3375452"/>
                </a:cubicBezTo>
                <a:cubicBezTo>
                  <a:pt x="6086173" y="3377157"/>
                  <a:pt x="6087459" y="3379222"/>
                  <a:pt x="6087810" y="3381645"/>
                </a:cubicBezTo>
                <a:cubicBezTo>
                  <a:pt x="6088162" y="3384067"/>
                  <a:pt x="6088280" y="3385400"/>
                  <a:pt x="6088164" y="3385642"/>
                </a:cubicBezTo>
                <a:cubicBezTo>
                  <a:pt x="6085793" y="3400901"/>
                  <a:pt x="6079418" y="3412464"/>
                  <a:pt x="6069036" y="3420330"/>
                </a:cubicBezTo>
                <a:lnTo>
                  <a:pt x="6054083" y="3445543"/>
                </a:lnTo>
                <a:lnTo>
                  <a:pt x="6050159" y="3446940"/>
                </a:lnTo>
                <a:cubicBezTo>
                  <a:pt x="6044122" y="3452990"/>
                  <a:pt x="6041359" y="3462123"/>
                  <a:pt x="6041867" y="3474330"/>
                </a:cubicBezTo>
                <a:cubicBezTo>
                  <a:pt x="6032054" y="3488167"/>
                  <a:pt x="6019954" y="3504798"/>
                  <a:pt x="6005560" y="3524222"/>
                </a:cubicBezTo>
                <a:cubicBezTo>
                  <a:pt x="5991167" y="3543644"/>
                  <a:pt x="5976511" y="3557556"/>
                  <a:pt x="5961586" y="3565954"/>
                </a:cubicBezTo>
                <a:lnTo>
                  <a:pt x="5936159" y="3564651"/>
                </a:lnTo>
                <a:lnTo>
                  <a:pt x="5907738" y="3602008"/>
                </a:lnTo>
                <a:cubicBezTo>
                  <a:pt x="5908480" y="3602260"/>
                  <a:pt x="5911295" y="3603914"/>
                  <a:pt x="5916182" y="3606970"/>
                </a:cubicBezTo>
                <a:cubicBezTo>
                  <a:pt x="5921069" y="3610022"/>
                  <a:pt x="5923573" y="3612953"/>
                  <a:pt x="5923692" y="3615762"/>
                </a:cubicBezTo>
                <a:cubicBezTo>
                  <a:pt x="5921873" y="3620467"/>
                  <a:pt x="5917780" y="3622952"/>
                  <a:pt x="5911414" y="3623219"/>
                </a:cubicBezTo>
                <a:cubicBezTo>
                  <a:pt x="5905047" y="3623487"/>
                  <a:pt x="5899833" y="3623974"/>
                  <a:pt x="5895770" y="3624682"/>
                </a:cubicBezTo>
                <a:cubicBezTo>
                  <a:pt x="5883646" y="3661741"/>
                  <a:pt x="5859773" y="3692538"/>
                  <a:pt x="5824153" y="3717073"/>
                </a:cubicBezTo>
                <a:cubicBezTo>
                  <a:pt x="5788534" y="3741609"/>
                  <a:pt x="5757806" y="3767524"/>
                  <a:pt x="5731972" y="3794825"/>
                </a:cubicBezTo>
                <a:cubicBezTo>
                  <a:pt x="5717883" y="3788821"/>
                  <a:pt x="5708358" y="3790488"/>
                  <a:pt x="5703398" y="3799831"/>
                </a:cubicBezTo>
                <a:cubicBezTo>
                  <a:pt x="5698438" y="3809171"/>
                  <a:pt x="5696575" y="3818994"/>
                  <a:pt x="5697817" y="3829300"/>
                </a:cubicBezTo>
                <a:cubicBezTo>
                  <a:pt x="5688785" y="3837192"/>
                  <a:pt x="5663532" y="3867056"/>
                  <a:pt x="5622057" y="3918890"/>
                </a:cubicBezTo>
                <a:cubicBezTo>
                  <a:pt x="5580582" y="3970727"/>
                  <a:pt x="5556139" y="4003867"/>
                  <a:pt x="5548726" y="4018309"/>
                </a:cubicBezTo>
                <a:cubicBezTo>
                  <a:pt x="5529427" y="4019370"/>
                  <a:pt x="5518041" y="4030862"/>
                  <a:pt x="5514571" y="4052785"/>
                </a:cubicBezTo>
                <a:cubicBezTo>
                  <a:pt x="5511099" y="4074711"/>
                  <a:pt x="5499715" y="4086202"/>
                  <a:pt x="5480416" y="4087262"/>
                </a:cubicBezTo>
                <a:cubicBezTo>
                  <a:pt x="5473164" y="4104894"/>
                  <a:pt x="5457249" y="4121758"/>
                  <a:pt x="5432672" y="4137857"/>
                </a:cubicBezTo>
                <a:cubicBezTo>
                  <a:pt x="5408094" y="4153956"/>
                  <a:pt x="5392180" y="4170820"/>
                  <a:pt x="5384929" y="4188455"/>
                </a:cubicBezTo>
                <a:lnTo>
                  <a:pt x="5362740" y="4200255"/>
                </a:lnTo>
                <a:cubicBezTo>
                  <a:pt x="5353275" y="4231358"/>
                  <a:pt x="5339730" y="4256108"/>
                  <a:pt x="5322101" y="4274504"/>
                </a:cubicBezTo>
                <a:cubicBezTo>
                  <a:pt x="5304472" y="4292899"/>
                  <a:pt x="5290926" y="4317649"/>
                  <a:pt x="5281460" y="4348754"/>
                </a:cubicBezTo>
                <a:lnTo>
                  <a:pt x="5255531" y="4375886"/>
                </a:lnTo>
                <a:cubicBezTo>
                  <a:pt x="5243965" y="4374376"/>
                  <a:pt x="5225028" y="4384942"/>
                  <a:pt x="5198722" y="4407582"/>
                </a:cubicBezTo>
                <a:cubicBezTo>
                  <a:pt x="5172414" y="4430223"/>
                  <a:pt x="5156532" y="4448060"/>
                  <a:pt x="5151071" y="4461095"/>
                </a:cubicBezTo>
                <a:cubicBezTo>
                  <a:pt x="5136826" y="4455729"/>
                  <a:pt x="5126677" y="4459953"/>
                  <a:pt x="5120628" y="4473767"/>
                </a:cubicBezTo>
                <a:cubicBezTo>
                  <a:pt x="5114575" y="4487581"/>
                  <a:pt x="5112092" y="4499959"/>
                  <a:pt x="5113176" y="4510904"/>
                </a:cubicBezTo>
                <a:cubicBezTo>
                  <a:pt x="5106066" y="4513665"/>
                  <a:pt x="5099843" y="4519385"/>
                  <a:pt x="5094509" y="4528060"/>
                </a:cubicBezTo>
                <a:cubicBezTo>
                  <a:pt x="5089174" y="4536736"/>
                  <a:pt x="5085506" y="4545172"/>
                  <a:pt x="5083507" y="4553372"/>
                </a:cubicBezTo>
                <a:lnTo>
                  <a:pt x="5060072" y="4570285"/>
                </a:lnTo>
                <a:lnTo>
                  <a:pt x="5033398" y="4574090"/>
                </a:lnTo>
                <a:lnTo>
                  <a:pt x="4943143" y="4706603"/>
                </a:lnTo>
                <a:lnTo>
                  <a:pt x="4942643" y="4735041"/>
                </a:lnTo>
                <a:cubicBezTo>
                  <a:pt x="4940838" y="4742980"/>
                  <a:pt x="4937401" y="4749380"/>
                  <a:pt x="4932326" y="4754242"/>
                </a:cubicBezTo>
                <a:cubicBezTo>
                  <a:pt x="4927251" y="4759103"/>
                  <a:pt x="4920136" y="4760787"/>
                  <a:pt x="4910982" y="4759294"/>
                </a:cubicBezTo>
                <a:lnTo>
                  <a:pt x="4869844" y="4795998"/>
                </a:lnTo>
                <a:cubicBezTo>
                  <a:pt x="4865692" y="4808615"/>
                  <a:pt x="4859846" y="4815000"/>
                  <a:pt x="4852300" y="4815151"/>
                </a:cubicBezTo>
                <a:cubicBezTo>
                  <a:pt x="4844754" y="4815306"/>
                  <a:pt x="4837970" y="4825520"/>
                  <a:pt x="4831949" y="4845807"/>
                </a:cubicBezTo>
                <a:cubicBezTo>
                  <a:pt x="4830119" y="4853851"/>
                  <a:pt x="4826733" y="4860040"/>
                  <a:pt x="4821789" y="4864368"/>
                </a:cubicBezTo>
                <a:cubicBezTo>
                  <a:pt x="4816846" y="4868697"/>
                  <a:pt x="4810092" y="4868888"/>
                  <a:pt x="4801533" y="4864946"/>
                </a:cubicBezTo>
                <a:cubicBezTo>
                  <a:pt x="4796558" y="4882049"/>
                  <a:pt x="4789741" y="4896795"/>
                  <a:pt x="4781089" y="4909181"/>
                </a:cubicBezTo>
                <a:cubicBezTo>
                  <a:pt x="4772436" y="4921567"/>
                  <a:pt x="4765621" y="4936312"/>
                  <a:pt x="4760642" y="4953415"/>
                </a:cubicBezTo>
                <a:cubicBezTo>
                  <a:pt x="4714668" y="4974778"/>
                  <a:pt x="4668130" y="5011634"/>
                  <a:pt x="4621031" y="5063991"/>
                </a:cubicBezTo>
                <a:cubicBezTo>
                  <a:pt x="4573932" y="5116347"/>
                  <a:pt x="4543348" y="5166961"/>
                  <a:pt x="4529279" y="5215834"/>
                </a:cubicBezTo>
                <a:cubicBezTo>
                  <a:pt x="4512963" y="5209067"/>
                  <a:pt x="4502970" y="5212654"/>
                  <a:pt x="4499301" y="5226588"/>
                </a:cubicBezTo>
                <a:cubicBezTo>
                  <a:pt x="4495634" y="5240523"/>
                  <a:pt x="4492996" y="5253542"/>
                  <a:pt x="4491385" y="5265641"/>
                </a:cubicBezTo>
                <a:lnTo>
                  <a:pt x="4457229" y="5300118"/>
                </a:lnTo>
                <a:cubicBezTo>
                  <a:pt x="4455281" y="5308102"/>
                  <a:pt x="4451820" y="5315689"/>
                  <a:pt x="4446850" y="5322873"/>
                </a:cubicBezTo>
                <a:cubicBezTo>
                  <a:pt x="4441879" y="5330058"/>
                  <a:pt x="4435863" y="5334925"/>
                  <a:pt x="4428806" y="5337473"/>
                </a:cubicBezTo>
                <a:lnTo>
                  <a:pt x="4399138" y="5379941"/>
                </a:lnTo>
                <a:lnTo>
                  <a:pt x="4415090" y="5393696"/>
                </a:lnTo>
                <a:cubicBezTo>
                  <a:pt x="4420876" y="5396365"/>
                  <a:pt x="4425694" y="5396395"/>
                  <a:pt x="4429550" y="5393791"/>
                </a:cubicBezTo>
                <a:cubicBezTo>
                  <a:pt x="4433403" y="5391185"/>
                  <a:pt x="4435979" y="5387219"/>
                  <a:pt x="4437279" y="5381896"/>
                </a:cubicBezTo>
                <a:cubicBezTo>
                  <a:pt x="4451820" y="5377251"/>
                  <a:pt x="4465554" y="5369330"/>
                  <a:pt x="4478476" y="5358132"/>
                </a:cubicBezTo>
                <a:cubicBezTo>
                  <a:pt x="4491398" y="5346935"/>
                  <a:pt x="4500020" y="5333577"/>
                  <a:pt x="4504344" y="5318057"/>
                </a:cubicBezTo>
                <a:cubicBezTo>
                  <a:pt x="4513909" y="5316769"/>
                  <a:pt x="4520640" y="5312262"/>
                  <a:pt x="4524536" y="5304538"/>
                </a:cubicBezTo>
                <a:cubicBezTo>
                  <a:pt x="4528431" y="5296812"/>
                  <a:pt x="4531176" y="5288868"/>
                  <a:pt x="4532763" y="5280700"/>
                </a:cubicBezTo>
                <a:cubicBezTo>
                  <a:pt x="4553555" y="5275729"/>
                  <a:pt x="4574486" y="5266884"/>
                  <a:pt x="4595556" y="5254163"/>
                </a:cubicBezTo>
                <a:cubicBezTo>
                  <a:pt x="4616629" y="5241444"/>
                  <a:pt x="4635003" y="5229878"/>
                  <a:pt x="4650684" y="5219471"/>
                </a:cubicBezTo>
                <a:cubicBezTo>
                  <a:pt x="4668159" y="5216538"/>
                  <a:pt x="4684314" y="5210791"/>
                  <a:pt x="4699141" y="5202223"/>
                </a:cubicBezTo>
                <a:cubicBezTo>
                  <a:pt x="4713970" y="5193658"/>
                  <a:pt x="4723577" y="5181752"/>
                  <a:pt x="4727969" y="5166507"/>
                </a:cubicBezTo>
                <a:lnTo>
                  <a:pt x="4754642" y="5162698"/>
                </a:lnTo>
                <a:lnTo>
                  <a:pt x="4764617" y="5121809"/>
                </a:lnTo>
                <a:cubicBezTo>
                  <a:pt x="4774475" y="5120429"/>
                  <a:pt x="4782370" y="5115550"/>
                  <a:pt x="4788300" y="5107174"/>
                </a:cubicBezTo>
                <a:cubicBezTo>
                  <a:pt x="4794233" y="5098800"/>
                  <a:pt x="4798140" y="5090482"/>
                  <a:pt x="4800021" y="5082222"/>
                </a:cubicBezTo>
                <a:lnTo>
                  <a:pt x="4845140" y="5081948"/>
                </a:lnTo>
                <a:cubicBezTo>
                  <a:pt x="4847618" y="5071241"/>
                  <a:pt x="4851889" y="5061432"/>
                  <a:pt x="4857949" y="5052525"/>
                </a:cubicBezTo>
                <a:cubicBezTo>
                  <a:pt x="4864013" y="5043619"/>
                  <a:pt x="4871958" y="5038526"/>
                  <a:pt x="4881790" y="5037251"/>
                </a:cubicBezTo>
                <a:cubicBezTo>
                  <a:pt x="4886736" y="5024675"/>
                  <a:pt x="4899721" y="5015423"/>
                  <a:pt x="4920745" y="5009492"/>
                </a:cubicBezTo>
                <a:cubicBezTo>
                  <a:pt x="4941769" y="5003563"/>
                  <a:pt x="4959864" y="4999747"/>
                  <a:pt x="4975027" y="4998043"/>
                </a:cubicBezTo>
                <a:lnTo>
                  <a:pt x="4978768" y="4982709"/>
                </a:lnTo>
                <a:cubicBezTo>
                  <a:pt x="4981709" y="4985502"/>
                  <a:pt x="4983993" y="4992627"/>
                  <a:pt x="4985622" y="5004083"/>
                </a:cubicBezTo>
                <a:cubicBezTo>
                  <a:pt x="4987253" y="5015542"/>
                  <a:pt x="4987794" y="5023225"/>
                  <a:pt x="4987242" y="5027132"/>
                </a:cubicBezTo>
                <a:lnTo>
                  <a:pt x="4960066" y="5059377"/>
                </a:lnTo>
                <a:cubicBezTo>
                  <a:pt x="4957095" y="5069361"/>
                  <a:pt x="4956179" y="5077507"/>
                  <a:pt x="4957322" y="5083818"/>
                </a:cubicBezTo>
                <a:cubicBezTo>
                  <a:pt x="4958464" y="5090129"/>
                  <a:pt x="4964530" y="5096048"/>
                  <a:pt x="4975518" y="5101571"/>
                </a:cubicBezTo>
                <a:lnTo>
                  <a:pt x="4992718" y="5110215"/>
                </a:lnTo>
                <a:lnTo>
                  <a:pt x="5006434" y="5053992"/>
                </a:lnTo>
                <a:cubicBezTo>
                  <a:pt x="5026147" y="5062226"/>
                  <a:pt x="5044802" y="5064908"/>
                  <a:pt x="5062398" y="5062035"/>
                </a:cubicBezTo>
                <a:cubicBezTo>
                  <a:pt x="5079994" y="5059164"/>
                  <a:pt x="5098648" y="5061845"/>
                  <a:pt x="5118364" y="5070081"/>
                </a:cubicBezTo>
                <a:cubicBezTo>
                  <a:pt x="5149249" y="5029777"/>
                  <a:pt x="5172746" y="4998315"/>
                  <a:pt x="5188858" y="4975690"/>
                </a:cubicBezTo>
                <a:cubicBezTo>
                  <a:pt x="5204971" y="4953067"/>
                  <a:pt x="5240807" y="4943584"/>
                  <a:pt x="5296366" y="4947238"/>
                </a:cubicBezTo>
                <a:lnTo>
                  <a:pt x="5312578" y="4880795"/>
                </a:lnTo>
                <a:cubicBezTo>
                  <a:pt x="5329456" y="4880312"/>
                  <a:pt x="5345244" y="4876053"/>
                  <a:pt x="5359942" y="4868020"/>
                </a:cubicBezTo>
                <a:cubicBezTo>
                  <a:pt x="5374639" y="4859988"/>
                  <a:pt x="5384198" y="4848296"/>
                  <a:pt x="5388615" y="4832941"/>
                </a:cubicBezTo>
                <a:cubicBezTo>
                  <a:pt x="5408779" y="4838773"/>
                  <a:pt x="5421358" y="4827882"/>
                  <a:pt x="5426352" y="4800269"/>
                </a:cubicBezTo>
                <a:cubicBezTo>
                  <a:pt x="5431345" y="4772653"/>
                  <a:pt x="5445360" y="4762483"/>
                  <a:pt x="5468392" y="4769755"/>
                </a:cubicBezTo>
                <a:cubicBezTo>
                  <a:pt x="5467011" y="4779819"/>
                  <a:pt x="5468961" y="4789408"/>
                  <a:pt x="5474249" y="4798519"/>
                </a:cubicBezTo>
                <a:cubicBezTo>
                  <a:pt x="5479534" y="4807628"/>
                  <a:pt x="5481487" y="4817219"/>
                  <a:pt x="5480103" y="4827281"/>
                </a:cubicBezTo>
                <a:cubicBezTo>
                  <a:pt x="5478248" y="4835435"/>
                  <a:pt x="5474602" y="4842686"/>
                  <a:pt x="5469164" y="4849038"/>
                </a:cubicBezTo>
                <a:cubicBezTo>
                  <a:pt x="5463725" y="4855390"/>
                  <a:pt x="5456403" y="4857927"/>
                  <a:pt x="5447194" y="4856644"/>
                </a:cubicBezTo>
                <a:cubicBezTo>
                  <a:pt x="5446094" y="4864458"/>
                  <a:pt x="5442872" y="4877664"/>
                  <a:pt x="5437530" y="4896256"/>
                </a:cubicBezTo>
                <a:cubicBezTo>
                  <a:pt x="5432190" y="4914849"/>
                  <a:pt x="5423861" y="4922618"/>
                  <a:pt x="5412539" y="4919559"/>
                </a:cubicBezTo>
                <a:cubicBezTo>
                  <a:pt x="5405288" y="4926194"/>
                  <a:pt x="5394670" y="4943330"/>
                  <a:pt x="5380686" y="4970969"/>
                </a:cubicBezTo>
                <a:cubicBezTo>
                  <a:pt x="5366704" y="4998607"/>
                  <a:pt x="5368176" y="5018952"/>
                  <a:pt x="5385107" y="5032003"/>
                </a:cubicBezTo>
                <a:lnTo>
                  <a:pt x="5357931" y="5064249"/>
                </a:lnTo>
                <a:cubicBezTo>
                  <a:pt x="5338986" y="5067156"/>
                  <a:pt x="5322282" y="5074063"/>
                  <a:pt x="5307823" y="5084968"/>
                </a:cubicBezTo>
                <a:lnTo>
                  <a:pt x="5296600" y="5130967"/>
                </a:lnTo>
                <a:lnTo>
                  <a:pt x="5250231" y="5136352"/>
                </a:lnTo>
                <a:lnTo>
                  <a:pt x="5237763" y="5187465"/>
                </a:lnTo>
                <a:lnTo>
                  <a:pt x="5208594" y="5201495"/>
                </a:lnTo>
                <a:lnTo>
                  <a:pt x="5231529" y="5213020"/>
                </a:lnTo>
                <a:lnTo>
                  <a:pt x="5196128" y="5252606"/>
                </a:lnTo>
                <a:cubicBezTo>
                  <a:pt x="5215169" y="5275684"/>
                  <a:pt x="5215470" y="5283246"/>
                  <a:pt x="5197029" y="5275294"/>
                </a:cubicBezTo>
                <a:cubicBezTo>
                  <a:pt x="5178587" y="5267340"/>
                  <a:pt x="5163246" y="5259870"/>
                  <a:pt x="5151006" y="5252882"/>
                </a:cubicBezTo>
                <a:cubicBezTo>
                  <a:pt x="5134554" y="5245570"/>
                  <a:pt x="5124830" y="5250246"/>
                  <a:pt x="5121837" y="5266912"/>
                </a:cubicBezTo>
                <a:cubicBezTo>
                  <a:pt x="5108640" y="5273190"/>
                  <a:pt x="5098137" y="5286558"/>
                  <a:pt x="5090331" y="5307021"/>
                </a:cubicBezTo>
                <a:cubicBezTo>
                  <a:pt x="5082523" y="5327481"/>
                  <a:pt x="5072831" y="5344129"/>
                  <a:pt x="5061252" y="5356955"/>
                </a:cubicBezTo>
                <a:lnTo>
                  <a:pt x="5103378" y="5395342"/>
                </a:lnTo>
                <a:lnTo>
                  <a:pt x="5149002" y="5366630"/>
                </a:lnTo>
                <a:cubicBezTo>
                  <a:pt x="5152117" y="5356600"/>
                  <a:pt x="5158474" y="5351429"/>
                  <a:pt x="5168075" y="5351113"/>
                </a:cubicBezTo>
                <a:cubicBezTo>
                  <a:pt x="5177671" y="5350796"/>
                  <a:pt x="5186769" y="5354172"/>
                  <a:pt x="5195370" y="5361245"/>
                </a:cubicBezTo>
                <a:cubicBezTo>
                  <a:pt x="5199609" y="5339465"/>
                  <a:pt x="5211825" y="5324568"/>
                  <a:pt x="5232018" y="5316546"/>
                </a:cubicBezTo>
                <a:lnTo>
                  <a:pt x="5241994" y="5275656"/>
                </a:lnTo>
                <a:cubicBezTo>
                  <a:pt x="5255902" y="5271411"/>
                  <a:pt x="5267102" y="5265085"/>
                  <a:pt x="5275587" y="5256680"/>
                </a:cubicBezTo>
                <a:cubicBezTo>
                  <a:pt x="5284074" y="5248273"/>
                  <a:pt x="5290162" y="5236510"/>
                  <a:pt x="5293849" y="5221390"/>
                </a:cubicBezTo>
                <a:lnTo>
                  <a:pt x="5331246" y="5200019"/>
                </a:lnTo>
                <a:lnTo>
                  <a:pt x="5357676" y="5144448"/>
                </a:lnTo>
                <a:cubicBezTo>
                  <a:pt x="5361362" y="5143074"/>
                  <a:pt x="5366203" y="5141922"/>
                  <a:pt x="5372197" y="5140988"/>
                </a:cubicBezTo>
                <a:cubicBezTo>
                  <a:pt x="5378190" y="5140057"/>
                  <a:pt x="5384154" y="5140901"/>
                  <a:pt x="5390083" y="5143521"/>
                </a:cubicBezTo>
                <a:cubicBezTo>
                  <a:pt x="5401603" y="5151822"/>
                  <a:pt x="5400625" y="5163524"/>
                  <a:pt x="5387152" y="5178627"/>
                </a:cubicBezTo>
                <a:cubicBezTo>
                  <a:pt x="5373678" y="5193732"/>
                  <a:pt x="5364598" y="5205663"/>
                  <a:pt x="5359914" y="5214428"/>
                </a:cubicBezTo>
                <a:lnTo>
                  <a:pt x="5411514" y="5240361"/>
                </a:lnTo>
                <a:lnTo>
                  <a:pt x="5410769" y="5217034"/>
                </a:lnTo>
                <a:cubicBezTo>
                  <a:pt x="5413090" y="5209715"/>
                  <a:pt x="5417732" y="5206071"/>
                  <a:pt x="5424697" y="5206105"/>
                </a:cubicBezTo>
                <a:cubicBezTo>
                  <a:pt x="5431663" y="5206138"/>
                  <a:pt x="5438239" y="5207769"/>
                  <a:pt x="5444423" y="5210998"/>
                </a:cubicBezTo>
                <a:cubicBezTo>
                  <a:pt x="5451600" y="5208508"/>
                  <a:pt x="5459932" y="5206239"/>
                  <a:pt x="5469416" y="5204191"/>
                </a:cubicBezTo>
                <a:cubicBezTo>
                  <a:pt x="5478899" y="5202144"/>
                  <a:pt x="5488351" y="5201873"/>
                  <a:pt x="5497772" y="5203382"/>
                </a:cubicBezTo>
                <a:lnTo>
                  <a:pt x="5524947" y="5171136"/>
                </a:lnTo>
                <a:lnTo>
                  <a:pt x="5583528" y="5194838"/>
                </a:lnTo>
                <a:lnTo>
                  <a:pt x="5608956" y="5196141"/>
                </a:lnTo>
                <a:cubicBezTo>
                  <a:pt x="5619783" y="5201227"/>
                  <a:pt x="5626296" y="5200911"/>
                  <a:pt x="5628493" y="5195204"/>
                </a:cubicBezTo>
                <a:cubicBezTo>
                  <a:pt x="5630692" y="5189495"/>
                  <a:pt x="5632406" y="5182466"/>
                  <a:pt x="5633637" y="5174119"/>
                </a:cubicBezTo>
                <a:cubicBezTo>
                  <a:pt x="5635839" y="5169489"/>
                  <a:pt x="5640909" y="5166299"/>
                  <a:pt x="5648845" y="5164552"/>
                </a:cubicBezTo>
                <a:cubicBezTo>
                  <a:pt x="5652858" y="5162383"/>
                  <a:pt x="5658291" y="5157703"/>
                  <a:pt x="5665143" y="5150508"/>
                </a:cubicBezTo>
                <a:cubicBezTo>
                  <a:pt x="5671993" y="5143311"/>
                  <a:pt x="5677115" y="5139908"/>
                  <a:pt x="5680508" y="5140298"/>
                </a:cubicBezTo>
                <a:cubicBezTo>
                  <a:pt x="5683148" y="5142103"/>
                  <a:pt x="5684408" y="5144649"/>
                  <a:pt x="5684276" y="5147930"/>
                </a:cubicBezTo>
                <a:cubicBezTo>
                  <a:pt x="5684146" y="5151210"/>
                  <a:pt x="5683969" y="5153035"/>
                  <a:pt x="5683746" y="5153401"/>
                </a:cubicBezTo>
                <a:cubicBezTo>
                  <a:pt x="5676541" y="5175242"/>
                  <a:pt x="5664709" y="5192963"/>
                  <a:pt x="5648250" y="5206566"/>
                </a:cubicBezTo>
                <a:cubicBezTo>
                  <a:pt x="5631791" y="5220170"/>
                  <a:pt x="5620270" y="5236614"/>
                  <a:pt x="5613687" y="5255898"/>
                </a:cubicBezTo>
                <a:cubicBezTo>
                  <a:pt x="5611193" y="5266122"/>
                  <a:pt x="5615680" y="5274114"/>
                  <a:pt x="5627146" y="5279875"/>
                </a:cubicBezTo>
                <a:lnTo>
                  <a:pt x="5640105" y="5332291"/>
                </a:lnTo>
                <a:lnTo>
                  <a:pt x="5687720" y="5321797"/>
                </a:lnTo>
                <a:cubicBezTo>
                  <a:pt x="5691559" y="5310455"/>
                  <a:pt x="5697720" y="5302793"/>
                  <a:pt x="5706200" y="5298808"/>
                </a:cubicBezTo>
                <a:cubicBezTo>
                  <a:pt x="5714682" y="5294821"/>
                  <a:pt x="5721153" y="5285882"/>
                  <a:pt x="5725616" y="5271988"/>
                </a:cubicBezTo>
                <a:lnTo>
                  <a:pt x="5748552" y="5283513"/>
                </a:lnTo>
                <a:cubicBezTo>
                  <a:pt x="5766733" y="5289782"/>
                  <a:pt x="5774242" y="5282081"/>
                  <a:pt x="5771081" y="5260408"/>
                </a:cubicBezTo>
                <a:cubicBezTo>
                  <a:pt x="5767921" y="5238740"/>
                  <a:pt x="5782599" y="5234639"/>
                  <a:pt x="5815112" y="5248112"/>
                </a:cubicBezTo>
                <a:cubicBezTo>
                  <a:pt x="5843118" y="5234451"/>
                  <a:pt x="5873365" y="5224791"/>
                  <a:pt x="5905856" y="5219125"/>
                </a:cubicBezTo>
                <a:cubicBezTo>
                  <a:pt x="5911458" y="5199468"/>
                  <a:pt x="5921451" y="5184886"/>
                  <a:pt x="5935837" y="5175382"/>
                </a:cubicBezTo>
                <a:cubicBezTo>
                  <a:pt x="5950226" y="5165876"/>
                  <a:pt x="5965327" y="5156731"/>
                  <a:pt x="5981151" y="5147947"/>
                </a:cubicBezTo>
                <a:cubicBezTo>
                  <a:pt x="5977324" y="5184514"/>
                  <a:pt x="5970506" y="5210258"/>
                  <a:pt x="5960702" y="5225173"/>
                </a:cubicBezTo>
                <a:cubicBezTo>
                  <a:pt x="5950893" y="5240087"/>
                  <a:pt x="5943082" y="5256719"/>
                  <a:pt x="5937264" y="5275074"/>
                </a:cubicBezTo>
                <a:lnTo>
                  <a:pt x="5977399" y="5295244"/>
                </a:lnTo>
                <a:lnTo>
                  <a:pt x="6047947" y="5296273"/>
                </a:lnTo>
                <a:cubicBezTo>
                  <a:pt x="6045158" y="5291764"/>
                  <a:pt x="6041451" y="5286075"/>
                  <a:pt x="6036823" y="5279208"/>
                </a:cubicBezTo>
                <a:cubicBezTo>
                  <a:pt x="6032197" y="5272340"/>
                  <a:pt x="6029922" y="5267372"/>
                  <a:pt x="6030000" y="5264303"/>
                </a:cubicBezTo>
                <a:cubicBezTo>
                  <a:pt x="6031793" y="5259704"/>
                  <a:pt x="6035625" y="5258282"/>
                  <a:pt x="6041499" y="5260040"/>
                </a:cubicBezTo>
                <a:cubicBezTo>
                  <a:pt x="6047374" y="5261797"/>
                  <a:pt x="6052015" y="5263651"/>
                  <a:pt x="6055428" y="5265607"/>
                </a:cubicBezTo>
                <a:lnTo>
                  <a:pt x="6120498" y="5183554"/>
                </a:lnTo>
                <a:lnTo>
                  <a:pt x="6188387" y="5158390"/>
                </a:lnTo>
                <a:lnTo>
                  <a:pt x="6179088" y="5179755"/>
                </a:lnTo>
                <a:cubicBezTo>
                  <a:pt x="6177158" y="5187626"/>
                  <a:pt x="6173744" y="5193718"/>
                  <a:pt x="6168848" y="5198026"/>
                </a:cubicBezTo>
                <a:cubicBezTo>
                  <a:pt x="6163952" y="5202334"/>
                  <a:pt x="6157369" y="5202645"/>
                  <a:pt x="6149104" y="5198961"/>
                </a:cubicBezTo>
                <a:cubicBezTo>
                  <a:pt x="6143941" y="5215716"/>
                  <a:pt x="6137028" y="5230208"/>
                  <a:pt x="6128371" y="5242434"/>
                </a:cubicBezTo>
                <a:cubicBezTo>
                  <a:pt x="6119712" y="5254661"/>
                  <a:pt x="6112801" y="5269152"/>
                  <a:pt x="6107634" y="5285906"/>
                </a:cubicBezTo>
                <a:cubicBezTo>
                  <a:pt x="6085043" y="5296736"/>
                  <a:pt x="6062242" y="5311342"/>
                  <a:pt x="6039233" y="5329725"/>
                </a:cubicBezTo>
                <a:lnTo>
                  <a:pt x="6014356" y="5353471"/>
                </a:lnTo>
                <a:lnTo>
                  <a:pt x="6000330" y="5306769"/>
                </a:lnTo>
                <a:cubicBezTo>
                  <a:pt x="5993775" y="5325950"/>
                  <a:pt x="5982515" y="5341326"/>
                  <a:pt x="5966550" y="5352908"/>
                </a:cubicBezTo>
                <a:cubicBezTo>
                  <a:pt x="5950582" y="5364488"/>
                  <a:pt x="5939322" y="5379868"/>
                  <a:pt x="5932765" y="5399046"/>
                </a:cubicBezTo>
                <a:cubicBezTo>
                  <a:pt x="5944354" y="5404033"/>
                  <a:pt x="5953439" y="5406506"/>
                  <a:pt x="5960019" y="5406466"/>
                </a:cubicBezTo>
                <a:lnTo>
                  <a:pt x="5963351" y="5404379"/>
                </a:lnTo>
                <a:lnTo>
                  <a:pt x="5911397" y="5472519"/>
                </a:lnTo>
                <a:cubicBezTo>
                  <a:pt x="5896032" y="5497457"/>
                  <a:pt x="5884698" y="5521894"/>
                  <a:pt x="5877394" y="5545831"/>
                </a:cubicBezTo>
                <a:cubicBezTo>
                  <a:pt x="5861624" y="5539539"/>
                  <a:pt x="5851822" y="5543217"/>
                  <a:pt x="5847990" y="5556860"/>
                </a:cubicBezTo>
                <a:cubicBezTo>
                  <a:pt x="5844162" y="5570504"/>
                  <a:pt x="5841351" y="5583237"/>
                  <a:pt x="5839558" y="5595054"/>
                </a:cubicBezTo>
                <a:lnTo>
                  <a:pt x="5805647" y="5629272"/>
                </a:lnTo>
                <a:cubicBezTo>
                  <a:pt x="5803602" y="5637087"/>
                  <a:pt x="5800090" y="5644542"/>
                  <a:pt x="5795116" y="5651632"/>
                </a:cubicBezTo>
                <a:cubicBezTo>
                  <a:pt x="5790142" y="5658724"/>
                  <a:pt x="5784190" y="5663576"/>
                  <a:pt x="5777268" y="5666189"/>
                </a:cubicBezTo>
                <a:lnTo>
                  <a:pt x="5747581" y="5708110"/>
                </a:lnTo>
                <a:lnTo>
                  <a:pt x="5762869" y="5721217"/>
                </a:lnTo>
                <a:cubicBezTo>
                  <a:pt x="5768457" y="5723711"/>
                  <a:pt x="5773150" y="5723651"/>
                  <a:pt x="5776955" y="5721043"/>
                </a:cubicBezTo>
                <a:cubicBezTo>
                  <a:pt x="5780756" y="5718434"/>
                  <a:pt x="5783340" y="5714522"/>
                  <a:pt x="5784704" y="5709313"/>
                </a:cubicBezTo>
                <a:cubicBezTo>
                  <a:pt x="5798955" y="5704519"/>
                  <a:pt x="5812482" y="5696549"/>
                  <a:pt x="5825279" y="5685401"/>
                </a:cubicBezTo>
                <a:cubicBezTo>
                  <a:pt x="5838073" y="5674254"/>
                  <a:pt x="5846719" y="5661081"/>
                  <a:pt x="5851218" y="5645882"/>
                </a:cubicBezTo>
                <a:cubicBezTo>
                  <a:pt x="5860561" y="5644450"/>
                  <a:pt x="5867201" y="5639935"/>
                  <a:pt x="5871140" y="5632338"/>
                </a:cubicBezTo>
                <a:cubicBezTo>
                  <a:pt x="5875076" y="5624740"/>
                  <a:pt x="5877897" y="5616950"/>
                  <a:pt x="5879594" y="5608963"/>
                </a:cubicBezTo>
                <a:cubicBezTo>
                  <a:pt x="5899942" y="5603737"/>
                  <a:pt x="5920497" y="5594734"/>
                  <a:pt x="5941259" y="5581953"/>
                </a:cubicBezTo>
                <a:cubicBezTo>
                  <a:pt x="5962023" y="5569173"/>
                  <a:pt x="5980138" y="5557565"/>
                  <a:pt x="5995607" y="5547138"/>
                </a:cubicBezTo>
                <a:cubicBezTo>
                  <a:pt x="6012686" y="5543958"/>
                  <a:pt x="6028530" y="5538061"/>
                  <a:pt x="6043133" y="5529441"/>
                </a:cubicBezTo>
                <a:cubicBezTo>
                  <a:pt x="6057738" y="5520823"/>
                  <a:pt x="6067318" y="5509046"/>
                  <a:pt x="6071877" y="5494114"/>
                </a:cubicBezTo>
                <a:lnTo>
                  <a:pt x="6097934" y="5489911"/>
                </a:lnTo>
                <a:lnTo>
                  <a:pt x="6108405" y="5449891"/>
                </a:lnTo>
                <a:cubicBezTo>
                  <a:pt x="6118035" y="5448365"/>
                  <a:pt x="6125817" y="5443466"/>
                  <a:pt x="6131749" y="5435196"/>
                </a:cubicBezTo>
                <a:cubicBezTo>
                  <a:pt x="6137682" y="5426929"/>
                  <a:pt x="6141642" y="5418753"/>
                  <a:pt x="6143626" y="5410671"/>
                </a:cubicBezTo>
                <a:lnTo>
                  <a:pt x="6187590" y="5409573"/>
                </a:lnTo>
                <a:cubicBezTo>
                  <a:pt x="6190201" y="5399096"/>
                  <a:pt x="6194543" y="5389461"/>
                  <a:pt x="6200611" y="5380672"/>
                </a:cubicBezTo>
                <a:cubicBezTo>
                  <a:pt x="6206683" y="5371883"/>
                  <a:pt x="6214517" y="5366775"/>
                  <a:pt x="6224119" y="5365352"/>
                </a:cubicBezTo>
                <a:cubicBezTo>
                  <a:pt x="6229169" y="5353008"/>
                  <a:pt x="6241990" y="5343755"/>
                  <a:pt x="6262583" y="5337590"/>
                </a:cubicBezTo>
                <a:cubicBezTo>
                  <a:pt x="6283174" y="5331426"/>
                  <a:pt x="6300874" y="5327375"/>
                  <a:pt x="6315678" y="5325435"/>
                </a:cubicBezTo>
                <a:lnTo>
                  <a:pt x="6319605" y="5310428"/>
                </a:lnTo>
                <a:cubicBezTo>
                  <a:pt x="6322419" y="5313094"/>
                  <a:pt x="6324513" y="5319994"/>
                  <a:pt x="6325889" y="5331125"/>
                </a:cubicBezTo>
                <a:cubicBezTo>
                  <a:pt x="6327266" y="5342258"/>
                  <a:pt x="6327652" y="5349734"/>
                  <a:pt x="6327042" y="5353550"/>
                </a:cubicBezTo>
                <a:lnTo>
                  <a:pt x="6299972" y="5385466"/>
                </a:lnTo>
                <a:cubicBezTo>
                  <a:pt x="6296894" y="5395247"/>
                  <a:pt x="6295852" y="5403201"/>
                  <a:pt x="6296848" y="5409328"/>
                </a:cubicBezTo>
                <a:cubicBezTo>
                  <a:pt x="6297845" y="5415456"/>
                  <a:pt x="6303646" y="5421110"/>
                  <a:pt x="6314249" y="5426289"/>
                </a:cubicBezTo>
                <a:lnTo>
                  <a:pt x="6330847" y="5434393"/>
                </a:lnTo>
                <a:lnTo>
                  <a:pt x="6345246" y="5379365"/>
                </a:lnTo>
                <a:cubicBezTo>
                  <a:pt x="6364300" y="5387024"/>
                  <a:pt x="6382424" y="5389293"/>
                  <a:pt x="6399620" y="5386171"/>
                </a:cubicBezTo>
                <a:cubicBezTo>
                  <a:pt x="6416816" y="5383048"/>
                  <a:pt x="6434941" y="5385317"/>
                  <a:pt x="6453997" y="5392978"/>
                </a:cubicBezTo>
                <a:cubicBezTo>
                  <a:pt x="6484830" y="5353143"/>
                  <a:pt x="6508301" y="5322057"/>
                  <a:pt x="6524415" y="5299718"/>
                </a:cubicBezTo>
                <a:cubicBezTo>
                  <a:pt x="6540530" y="5277381"/>
                  <a:pt x="6575618" y="5267482"/>
                  <a:pt x="6629679" y="5270018"/>
                </a:cubicBezTo>
                <a:lnTo>
                  <a:pt x="6646698" y="5204987"/>
                </a:lnTo>
                <a:cubicBezTo>
                  <a:pt x="6663150" y="5204206"/>
                  <a:pt x="6678610" y="5199766"/>
                  <a:pt x="6693078" y="5191669"/>
                </a:cubicBezTo>
                <a:cubicBezTo>
                  <a:pt x="6707545" y="5183572"/>
                  <a:pt x="6717072" y="5172005"/>
                  <a:pt x="6721658" y="5156965"/>
                </a:cubicBezTo>
                <a:cubicBezTo>
                  <a:pt x="6741196" y="5162275"/>
                  <a:pt x="6753652" y="5151433"/>
                  <a:pt x="6759026" y="5124439"/>
                </a:cubicBezTo>
                <a:cubicBezTo>
                  <a:pt x="6764399" y="5097442"/>
                  <a:pt x="6778241" y="5087275"/>
                  <a:pt x="6800546" y="5093936"/>
                </a:cubicBezTo>
                <a:cubicBezTo>
                  <a:pt x="6799015" y="5103766"/>
                  <a:pt x="6800738" y="5113072"/>
                  <a:pt x="6805722" y="5121851"/>
                </a:cubicBezTo>
                <a:cubicBezTo>
                  <a:pt x="6810703" y="5130629"/>
                  <a:pt x="6812429" y="5139936"/>
                  <a:pt x="6810895" y="5149765"/>
                </a:cubicBezTo>
                <a:cubicBezTo>
                  <a:pt x="6808938" y="5157743"/>
                  <a:pt x="6805252" y="5164875"/>
                  <a:pt x="6799837" y="5171163"/>
                </a:cubicBezTo>
                <a:cubicBezTo>
                  <a:pt x="6794421" y="5177452"/>
                  <a:pt x="6787241" y="5180058"/>
                  <a:pt x="6778292" y="5178978"/>
                </a:cubicBezTo>
                <a:cubicBezTo>
                  <a:pt x="6777077" y="5186611"/>
                  <a:pt x="6773695" y="5199536"/>
                  <a:pt x="6768148" y="5217748"/>
                </a:cubicBezTo>
                <a:cubicBezTo>
                  <a:pt x="6762603" y="5235961"/>
                  <a:pt x="6754345" y="5243683"/>
                  <a:pt x="6743370" y="5240911"/>
                </a:cubicBezTo>
                <a:cubicBezTo>
                  <a:pt x="6736185" y="5247509"/>
                  <a:pt x="6725524" y="5264400"/>
                  <a:pt x="6711391" y="5291585"/>
                </a:cubicBezTo>
                <a:cubicBezTo>
                  <a:pt x="6697259" y="5318768"/>
                  <a:pt x="6698318" y="5338562"/>
                  <a:pt x="6714574" y="5350966"/>
                </a:cubicBezTo>
                <a:lnTo>
                  <a:pt x="6687503" y="5382882"/>
                </a:lnTo>
                <a:cubicBezTo>
                  <a:pt x="6668992" y="5386063"/>
                  <a:pt x="6652591" y="5393101"/>
                  <a:pt x="6638303" y="5403990"/>
                </a:cubicBezTo>
                <a:lnTo>
                  <a:pt x="6626522" y="5449012"/>
                </a:lnTo>
                <a:lnTo>
                  <a:pt x="6581248" y="5455113"/>
                </a:lnTo>
                <a:lnTo>
                  <a:pt x="6568159" y="5505140"/>
                </a:lnTo>
                <a:lnTo>
                  <a:pt x="6539483" y="5519345"/>
                </a:lnTo>
                <a:lnTo>
                  <a:pt x="6561615" y="5530151"/>
                </a:lnTo>
                <a:lnTo>
                  <a:pt x="6526396" y="5569370"/>
                </a:lnTo>
                <a:cubicBezTo>
                  <a:pt x="6544521" y="5591503"/>
                  <a:pt x="6544675" y="5598865"/>
                  <a:pt x="6526856" y="5591457"/>
                </a:cubicBezTo>
                <a:cubicBezTo>
                  <a:pt x="6509035" y="5584048"/>
                  <a:pt x="6494226" y="5577054"/>
                  <a:pt x="6482430" y="5570470"/>
                </a:cubicBezTo>
                <a:cubicBezTo>
                  <a:pt x="6466537" y="5563650"/>
                  <a:pt x="6456978" y="5568384"/>
                  <a:pt x="6453755" y="5584676"/>
                </a:cubicBezTo>
                <a:cubicBezTo>
                  <a:pt x="6440782" y="5591036"/>
                  <a:pt x="6430303" y="5604253"/>
                  <a:pt x="6422320" y="5624334"/>
                </a:cubicBezTo>
                <a:cubicBezTo>
                  <a:pt x="6414337" y="5644411"/>
                  <a:pt x="6404587" y="5660808"/>
                  <a:pt x="6393070" y="5673517"/>
                </a:cubicBezTo>
                <a:lnTo>
                  <a:pt x="6433404" y="5710140"/>
                </a:lnTo>
                <a:lnTo>
                  <a:pt x="6478382" y="5681327"/>
                </a:lnTo>
                <a:cubicBezTo>
                  <a:pt x="6481603" y="5671497"/>
                  <a:pt x="6487891" y="5666342"/>
                  <a:pt x="6497250" y="5665857"/>
                </a:cubicBezTo>
                <a:cubicBezTo>
                  <a:pt x="6506606" y="5665372"/>
                  <a:pt x="6515407" y="5668494"/>
                  <a:pt x="6523656" y="5675226"/>
                </a:cubicBezTo>
                <a:cubicBezTo>
                  <a:pt x="6528188" y="5653929"/>
                  <a:pt x="6540363" y="5639190"/>
                  <a:pt x="6560184" y="5631003"/>
                </a:cubicBezTo>
                <a:lnTo>
                  <a:pt x="6570656" y="5590982"/>
                </a:lnTo>
                <a:cubicBezTo>
                  <a:pt x="6584285" y="5586590"/>
                  <a:pt x="6595312" y="5580221"/>
                  <a:pt x="6603734" y="5571876"/>
                </a:cubicBezTo>
                <a:cubicBezTo>
                  <a:pt x="6612158" y="5563529"/>
                  <a:pt x="6618305" y="5551956"/>
                  <a:pt x="6622177" y="5537158"/>
                </a:cubicBezTo>
                <a:lnTo>
                  <a:pt x="6659003" y="5515648"/>
                </a:lnTo>
                <a:lnTo>
                  <a:pt x="6685776" y="5461021"/>
                </a:lnTo>
                <a:cubicBezTo>
                  <a:pt x="6689393" y="5459615"/>
                  <a:pt x="6694131" y="5458403"/>
                  <a:pt x="6699989" y="5457383"/>
                </a:cubicBezTo>
                <a:cubicBezTo>
                  <a:pt x="6705844" y="5456364"/>
                  <a:pt x="6711639" y="5457077"/>
                  <a:pt x="6717366" y="5459521"/>
                </a:cubicBezTo>
                <a:cubicBezTo>
                  <a:pt x="6728437" y="5467396"/>
                  <a:pt x="6727269" y="5478814"/>
                  <a:pt x="6713864" y="5493777"/>
                </a:cubicBezTo>
                <a:cubicBezTo>
                  <a:pt x="6700459" y="5508741"/>
                  <a:pt x="6691393" y="5520532"/>
                  <a:pt x="6686669" y="5529157"/>
                </a:cubicBezTo>
                <a:lnTo>
                  <a:pt x="6736462" y="5553472"/>
                </a:lnTo>
                <a:lnTo>
                  <a:pt x="6736166" y="5530760"/>
                </a:lnTo>
                <a:cubicBezTo>
                  <a:pt x="6738562" y="5523586"/>
                  <a:pt x="6743152" y="5519950"/>
                  <a:pt x="6749937" y="5519855"/>
                </a:cubicBezTo>
                <a:cubicBezTo>
                  <a:pt x="6756722" y="5519760"/>
                  <a:pt x="6763099" y="5521227"/>
                  <a:pt x="6769065" y="5524259"/>
                </a:cubicBezTo>
                <a:cubicBezTo>
                  <a:pt x="6776103" y="5521701"/>
                  <a:pt x="6784262" y="5519337"/>
                  <a:pt x="6793539" y="5517167"/>
                </a:cubicBezTo>
                <a:cubicBezTo>
                  <a:pt x="6802816" y="5514998"/>
                  <a:pt x="6812030" y="5514560"/>
                  <a:pt x="6821179" y="5515856"/>
                </a:cubicBezTo>
                <a:lnTo>
                  <a:pt x="6848249" y="5483940"/>
                </a:lnTo>
                <a:lnTo>
                  <a:pt x="6904885" y="5505952"/>
                </a:lnTo>
                <a:lnTo>
                  <a:pt x="6929634" y="5506753"/>
                </a:lnTo>
                <a:cubicBezTo>
                  <a:pt x="6940089" y="5511510"/>
                  <a:pt x="6946441" y="5511081"/>
                  <a:pt x="6948686" y="5505481"/>
                </a:cubicBezTo>
                <a:cubicBezTo>
                  <a:pt x="6950933" y="5499878"/>
                  <a:pt x="6952733" y="5492998"/>
                  <a:pt x="6954086" y="5484844"/>
                </a:cubicBezTo>
                <a:cubicBezTo>
                  <a:pt x="6956317" y="5480292"/>
                  <a:pt x="6961315" y="5477091"/>
                  <a:pt x="6969079" y="5475242"/>
                </a:cubicBezTo>
                <a:cubicBezTo>
                  <a:pt x="6973028" y="5473056"/>
                  <a:pt x="6978408" y="5468396"/>
                  <a:pt x="6985216" y="5461260"/>
                </a:cubicBezTo>
                <a:cubicBezTo>
                  <a:pt x="6992022" y="5454122"/>
                  <a:pt x="6997075" y="5450712"/>
                  <a:pt x="7000373" y="5451030"/>
                </a:cubicBezTo>
                <a:cubicBezTo>
                  <a:pt x="7002912" y="5452740"/>
                  <a:pt x="7004092" y="5455197"/>
                  <a:pt x="7003904" y="5458396"/>
                </a:cubicBezTo>
                <a:cubicBezTo>
                  <a:pt x="7003717" y="5461594"/>
                  <a:pt x="7003511" y="5463375"/>
                  <a:pt x="7003287" y="5463736"/>
                </a:cubicBezTo>
                <a:cubicBezTo>
                  <a:pt x="6995864" y="5485147"/>
                  <a:pt x="6984011" y="5502630"/>
                  <a:pt x="6967725" y="5516186"/>
                </a:cubicBezTo>
                <a:cubicBezTo>
                  <a:pt x="6951439" y="5529743"/>
                  <a:pt x="6939911" y="5545975"/>
                  <a:pt x="6933143" y="5564885"/>
                </a:cubicBezTo>
                <a:cubicBezTo>
                  <a:pt x="6930525" y="5574891"/>
                  <a:pt x="6934749" y="5582595"/>
                  <a:pt x="6945814" y="5587997"/>
                </a:cubicBezTo>
                <a:lnTo>
                  <a:pt x="6957474" y="5638824"/>
                </a:lnTo>
                <a:lnTo>
                  <a:pt x="7004056" y="5627723"/>
                </a:lnTo>
                <a:cubicBezTo>
                  <a:pt x="7008005" y="5616602"/>
                  <a:pt x="7014148" y="5609024"/>
                  <a:pt x="7022484" y="5604985"/>
                </a:cubicBezTo>
                <a:cubicBezTo>
                  <a:pt x="7030821" y="5600945"/>
                  <a:pt x="7037290" y="5592116"/>
                  <a:pt x="7041894" y="5578497"/>
                </a:cubicBezTo>
                <a:lnTo>
                  <a:pt x="7064026" y="5589304"/>
                </a:lnTo>
                <a:cubicBezTo>
                  <a:pt x="7081624" y="5595076"/>
                  <a:pt x="7089082" y="5587435"/>
                  <a:pt x="7086402" y="5566379"/>
                </a:cubicBezTo>
                <a:cubicBezTo>
                  <a:pt x="7083722" y="5545326"/>
                  <a:pt x="7098097" y="5541061"/>
                  <a:pt x="7129525" y="5553588"/>
                </a:cubicBezTo>
                <a:cubicBezTo>
                  <a:pt x="7157062" y="5539763"/>
                  <a:pt x="7186708" y="5529795"/>
                  <a:pt x="7218467" y="5523675"/>
                </a:cubicBezTo>
                <a:cubicBezTo>
                  <a:pt x="7224286" y="5504421"/>
                  <a:pt x="7234291" y="5490030"/>
                  <a:pt x="7248482" y="5480506"/>
                </a:cubicBezTo>
                <a:cubicBezTo>
                  <a:pt x="7262675" y="5470980"/>
                  <a:pt x="7277556" y="5461793"/>
                  <a:pt x="7293134" y="5452943"/>
                </a:cubicBezTo>
                <a:cubicBezTo>
                  <a:pt x="7288733" y="5488639"/>
                  <a:pt x="7281616" y="5513846"/>
                  <a:pt x="7271789" y="5528557"/>
                </a:cubicBezTo>
                <a:cubicBezTo>
                  <a:pt x="7261958" y="5543268"/>
                  <a:pt x="7254042" y="5559616"/>
                  <a:pt x="7248035" y="5577606"/>
                </a:cubicBezTo>
                <a:lnTo>
                  <a:pt x="7286765" y="5596517"/>
                </a:lnTo>
                <a:lnTo>
                  <a:pt x="7355477" y="5596219"/>
                </a:lnTo>
                <a:cubicBezTo>
                  <a:pt x="7352843" y="5591878"/>
                  <a:pt x="7349337" y="5586403"/>
                  <a:pt x="7344955" y="5579799"/>
                </a:cubicBezTo>
                <a:cubicBezTo>
                  <a:pt x="7340575" y="5573193"/>
                  <a:pt x="7338449" y="5568394"/>
                  <a:pt x="7338582" y="5565404"/>
                </a:cubicBezTo>
                <a:cubicBezTo>
                  <a:pt x="7340413" y="5560890"/>
                  <a:pt x="7344173" y="5559433"/>
                  <a:pt x="7349864" y="5561038"/>
                </a:cubicBezTo>
                <a:cubicBezTo>
                  <a:pt x="7355554" y="5562642"/>
                  <a:pt x="7360042" y="5564362"/>
                  <a:pt x="7363331" y="5566205"/>
                </a:cubicBezTo>
                <a:lnTo>
                  <a:pt x="7428238" y="5485065"/>
                </a:lnTo>
                <a:cubicBezTo>
                  <a:pt x="7456210" y="5469575"/>
                  <a:pt x="7486295" y="5457937"/>
                  <a:pt x="7518489" y="5450151"/>
                </a:cubicBezTo>
                <a:lnTo>
                  <a:pt x="7549896" y="5413119"/>
                </a:lnTo>
                <a:lnTo>
                  <a:pt x="7562836" y="5426420"/>
                </a:lnTo>
                <a:cubicBezTo>
                  <a:pt x="7567288" y="5429825"/>
                  <a:pt x="7570569" y="5431119"/>
                  <a:pt x="7572687" y="5430305"/>
                </a:cubicBezTo>
                <a:cubicBezTo>
                  <a:pt x="7574802" y="5429491"/>
                  <a:pt x="7575786" y="5427382"/>
                  <a:pt x="7575639" y="5423982"/>
                </a:cubicBezTo>
                <a:cubicBezTo>
                  <a:pt x="7584626" y="5424555"/>
                  <a:pt x="7592432" y="5422612"/>
                  <a:pt x="7599050" y="5418149"/>
                </a:cubicBezTo>
                <a:cubicBezTo>
                  <a:pt x="7605668" y="5413688"/>
                  <a:pt x="7608944" y="5406570"/>
                  <a:pt x="7608878" y="5396798"/>
                </a:cubicBezTo>
                <a:cubicBezTo>
                  <a:pt x="7615133" y="5398418"/>
                  <a:pt x="7618837" y="5397026"/>
                  <a:pt x="7619991" y="5392623"/>
                </a:cubicBezTo>
                <a:cubicBezTo>
                  <a:pt x="7621143" y="5388218"/>
                  <a:pt x="7621471" y="5383356"/>
                  <a:pt x="7620969" y="5378031"/>
                </a:cubicBezTo>
                <a:cubicBezTo>
                  <a:pt x="7634143" y="5380026"/>
                  <a:pt x="7646663" y="5379334"/>
                  <a:pt x="7658527" y="5375953"/>
                </a:cubicBezTo>
                <a:lnTo>
                  <a:pt x="7681641" y="5368562"/>
                </a:lnTo>
                <a:lnTo>
                  <a:pt x="7693754" y="5400333"/>
                </a:lnTo>
                <a:cubicBezTo>
                  <a:pt x="7708624" y="5390199"/>
                  <a:pt x="7720364" y="5377126"/>
                  <a:pt x="7728974" y="5361115"/>
                </a:cubicBezTo>
                <a:lnTo>
                  <a:pt x="7733448" y="5349744"/>
                </a:lnTo>
                <a:lnTo>
                  <a:pt x="7748988" y="5353643"/>
                </a:lnTo>
                <a:lnTo>
                  <a:pt x="7747852" y="5327521"/>
                </a:lnTo>
                <a:lnTo>
                  <a:pt x="7760093" y="5323797"/>
                </a:lnTo>
                <a:lnTo>
                  <a:pt x="7783707" y="5342706"/>
                </a:lnTo>
                <a:lnTo>
                  <a:pt x="7783857" y="5316534"/>
                </a:lnTo>
                <a:lnTo>
                  <a:pt x="7794886" y="5320755"/>
                </a:lnTo>
                <a:cubicBezTo>
                  <a:pt x="7794497" y="5313880"/>
                  <a:pt x="7795502" y="5308109"/>
                  <a:pt x="7797898" y="5303446"/>
                </a:cubicBezTo>
                <a:cubicBezTo>
                  <a:pt x="7800296" y="5298784"/>
                  <a:pt x="7804712" y="5297300"/>
                  <a:pt x="7811151" y="5299001"/>
                </a:cubicBezTo>
                <a:cubicBezTo>
                  <a:pt x="7812078" y="5291462"/>
                  <a:pt x="7819116" y="5288385"/>
                  <a:pt x="7832263" y="5289767"/>
                </a:cubicBezTo>
                <a:cubicBezTo>
                  <a:pt x="7845410" y="5291150"/>
                  <a:pt x="7856975" y="5293245"/>
                  <a:pt x="7866956" y="5296051"/>
                </a:cubicBezTo>
                <a:lnTo>
                  <a:pt x="7866530" y="5286256"/>
                </a:lnTo>
                <a:cubicBezTo>
                  <a:pt x="7869071" y="5288997"/>
                  <a:pt x="7872004" y="5294611"/>
                  <a:pt x="7875330" y="5303098"/>
                </a:cubicBezTo>
                <a:cubicBezTo>
                  <a:pt x="7878658" y="5311587"/>
                  <a:pt x="7880513" y="5317134"/>
                  <a:pt x="7880895" y="5319735"/>
                </a:cubicBezTo>
                <a:lnTo>
                  <a:pt x="7868661" y="5335236"/>
                </a:lnTo>
                <a:cubicBezTo>
                  <a:pt x="7868573" y="5341472"/>
                  <a:pt x="7869529" y="5346960"/>
                  <a:pt x="7871528" y="5351700"/>
                </a:cubicBezTo>
                <a:cubicBezTo>
                  <a:pt x="7873526" y="5356440"/>
                  <a:pt x="7878797" y="5362205"/>
                  <a:pt x="7887338" y="5368991"/>
                </a:cubicBezTo>
                <a:lnTo>
                  <a:pt x="7900708" y="5379613"/>
                </a:lnTo>
                <a:lnTo>
                  <a:pt x="7899147" y="5343695"/>
                </a:lnTo>
                <a:cubicBezTo>
                  <a:pt x="7914145" y="5354693"/>
                  <a:pt x="7927349" y="5361505"/>
                  <a:pt x="7938758" y="5364133"/>
                </a:cubicBezTo>
                <a:cubicBezTo>
                  <a:pt x="7950166" y="5366761"/>
                  <a:pt x="7963370" y="5373573"/>
                  <a:pt x="7978371" y="5384573"/>
                </a:cubicBezTo>
                <a:cubicBezTo>
                  <a:pt x="7991567" y="5364385"/>
                  <a:pt x="8001451" y="5348464"/>
                  <a:pt x="8008025" y="5336807"/>
                </a:cubicBezTo>
                <a:cubicBezTo>
                  <a:pt x="8014601" y="5325153"/>
                  <a:pt x="8037132" y="5327948"/>
                  <a:pt x="8075618" y="5345193"/>
                </a:cubicBezTo>
                <a:lnTo>
                  <a:pt x="8073774" y="5302745"/>
                </a:lnTo>
                <a:cubicBezTo>
                  <a:pt x="8085157" y="5306864"/>
                  <a:pt x="8095068" y="5308039"/>
                  <a:pt x="8103506" y="5306271"/>
                </a:cubicBezTo>
                <a:cubicBezTo>
                  <a:pt x="8111945" y="5304504"/>
                  <a:pt x="8116180" y="5298805"/>
                  <a:pt x="8116210" y="5289174"/>
                </a:cubicBezTo>
                <a:cubicBezTo>
                  <a:pt x="8131050" y="5298601"/>
                  <a:pt x="8137494" y="5294264"/>
                  <a:pt x="8135543" y="5276163"/>
                </a:cubicBezTo>
                <a:cubicBezTo>
                  <a:pt x="8133589" y="5258060"/>
                  <a:pt x="8141150" y="5254608"/>
                  <a:pt x="8158219" y="5265806"/>
                </a:cubicBezTo>
                <a:cubicBezTo>
                  <a:pt x="8159229" y="5272519"/>
                  <a:pt x="8162412" y="5279778"/>
                  <a:pt x="8167772" y="5287582"/>
                </a:cubicBezTo>
                <a:cubicBezTo>
                  <a:pt x="8173130" y="5295385"/>
                  <a:pt x="8176315" y="5302646"/>
                  <a:pt x="8177322" y="5309357"/>
                </a:cubicBezTo>
                <a:cubicBezTo>
                  <a:pt x="8177640" y="5314602"/>
                  <a:pt x="8176565" y="5318738"/>
                  <a:pt x="8174097" y="5321769"/>
                </a:cubicBezTo>
                <a:cubicBezTo>
                  <a:pt x="8171629" y="5324799"/>
                  <a:pt x="8167142" y="5324649"/>
                  <a:pt x="8160631" y="5321315"/>
                </a:cubicBezTo>
                <a:cubicBezTo>
                  <a:pt x="8161397" y="5326520"/>
                  <a:pt x="8161763" y="5334957"/>
                  <a:pt x="8161731" y="5346621"/>
                </a:cubicBezTo>
                <a:cubicBezTo>
                  <a:pt x="8161701" y="5358287"/>
                  <a:pt x="8157542" y="5361551"/>
                  <a:pt x="8149251" y="5356409"/>
                </a:cubicBezTo>
                <a:cubicBezTo>
                  <a:pt x="8145606" y="5359161"/>
                  <a:pt x="8141704" y="5368408"/>
                  <a:pt x="8137548" y="5384153"/>
                </a:cubicBezTo>
                <a:cubicBezTo>
                  <a:pt x="8133392" y="5399897"/>
                  <a:pt x="8138333" y="5414594"/>
                  <a:pt x="8152373" y="5428245"/>
                </a:cubicBezTo>
                <a:lnTo>
                  <a:pt x="8140139" y="5443745"/>
                </a:lnTo>
                <a:cubicBezTo>
                  <a:pt x="8127820" y="5440786"/>
                  <a:pt x="8117799" y="5441232"/>
                  <a:pt x="8110079" y="5445082"/>
                </a:cubicBezTo>
                <a:lnTo>
                  <a:pt x="8111356" y="5474468"/>
                </a:lnTo>
                <a:lnTo>
                  <a:pt x="8080870" y="5466009"/>
                </a:lnTo>
                <a:lnTo>
                  <a:pt x="8082290" y="5498663"/>
                </a:lnTo>
                <a:lnTo>
                  <a:pt x="8065173" y="5500826"/>
                </a:lnTo>
                <a:lnTo>
                  <a:pt x="8083000" y="5514989"/>
                </a:lnTo>
                <a:lnTo>
                  <a:pt x="8066594" y="5533479"/>
                </a:lnTo>
                <a:cubicBezTo>
                  <a:pt x="8084010" y="5554738"/>
                  <a:pt x="8085680" y="5560136"/>
                  <a:pt x="8071601" y="5549673"/>
                </a:cubicBezTo>
                <a:cubicBezTo>
                  <a:pt x="8057520" y="5539208"/>
                  <a:pt x="8045642" y="5529903"/>
                  <a:pt x="8035966" y="5521755"/>
                </a:cubicBezTo>
                <a:cubicBezTo>
                  <a:pt x="8023363" y="5512268"/>
                  <a:pt x="8017657" y="5512988"/>
                  <a:pt x="8018850" y="5523918"/>
                </a:cubicBezTo>
                <a:cubicBezTo>
                  <a:pt x="8011092" y="5524848"/>
                  <a:pt x="8006539" y="5531476"/>
                  <a:pt x="8005193" y="5543806"/>
                </a:cubicBezTo>
                <a:cubicBezTo>
                  <a:pt x="8003847" y="5556133"/>
                  <a:pt x="8000480" y="5565281"/>
                  <a:pt x="7995090" y="5571243"/>
                </a:cubicBezTo>
                <a:lnTo>
                  <a:pt x="8031169" y="5609367"/>
                </a:lnTo>
                <a:lnTo>
                  <a:pt x="8056631" y="5601224"/>
                </a:lnTo>
                <a:cubicBezTo>
                  <a:pt x="8056807" y="5594993"/>
                  <a:pt x="8060128" y="5593035"/>
                  <a:pt x="8066595" y="5595348"/>
                </a:cubicBezTo>
                <a:cubicBezTo>
                  <a:pt x="8073059" y="5597660"/>
                  <a:pt x="8079899" y="5602437"/>
                  <a:pt x="8087117" y="5609683"/>
                </a:cubicBezTo>
                <a:cubicBezTo>
                  <a:pt x="8085782" y="5595486"/>
                  <a:pt x="8091203" y="5588235"/>
                  <a:pt x="8103381" y="5587927"/>
                </a:cubicBezTo>
                <a:lnTo>
                  <a:pt x="8102245" y="5561804"/>
                </a:lnTo>
                <a:cubicBezTo>
                  <a:pt x="8110881" y="5562492"/>
                  <a:pt x="8117271" y="5561001"/>
                  <a:pt x="8121413" y="5557331"/>
                </a:cubicBezTo>
                <a:cubicBezTo>
                  <a:pt x="8125556" y="5553660"/>
                  <a:pt x="8127417" y="5546995"/>
                  <a:pt x="8126996" y="5537335"/>
                </a:cubicBezTo>
                <a:lnTo>
                  <a:pt x="8148286" y="5532182"/>
                </a:lnTo>
                <a:lnTo>
                  <a:pt x="8155496" y="5500081"/>
                </a:lnTo>
                <a:cubicBezTo>
                  <a:pt x="8157736" y="5500088"/>
                  <a:pt x="8160805" y="5500556"/>
                  <a:pt x="8164701" y="5501483"/>
                </a:cubicBezTo>
                <a:cubicBezTo>
                  <a:pt x="8168595" y="5502410"/>
                  <a:pt x="8172813" y="5504579"/>
                  <a:pt x="8177352" y="5507988"/>
                </a:cubicBezTo>
                <a:cubicBezTo>
                  <a:pt x="8186793" y="5516869"/>
                  <a:pt x="8188394" y="5524840"/>
                  <a:pt x="8182158" y="5531903"/>
                </a:cubicBezTo>
                <a:cubicBezTo>
                  <a:pt x="8175921" y="5538968"/>
                  <a:pt x="8172057" y="5544961"/>
                  <a:pt x="8170570" y="5549888"/>
                </a:cubicBezTo>
                <a:lnTo>
                  <a:pt x="8210678" y="5581754"/>
                </a:lnTo>
                <a:lnTo>
                  <a:pt x="8205655" y="5565153"/>
                </a:lnTo>
                <a:cubicBezTo>
                  <a:pt x="8205815" y="5560618"/>
                  <a:pt x="8208266" y="5559281"/>
                  <a:pt x="8213009" y="5561144"/>
                </a:cubicBezTo>
                <a:cubicBezTo>
                  <a:pt x="8217751" y="5563008"/>
                  <a:pt x="8222538" y="5565892"/>
                  <a:pt x="8227369" y="5569796"/>
                </a:cubicBezTo>
                <a:cubicBezTo>
                  <a:pt x="8231767" y="5569940"/>
                  <a:pt x="8236993" y="5570545"/>
                  <a:pt x="8243045" y="5571610"/>
                </a:cubicBezTo>
                <a:cubicBezTo>
                  <a:pt x="8249097" y="5572674"/>
                  <a:pt x="8255472" y="5574981"/>
                  <a:pt x="8262169" y="5578530"/>
                </a:cubicBezTo>
                <a:lnTo>
                  <a:pt x="8274403" y="5563030"/>
                </a:lnTo>
                <a:lnTo>
                  <a:pt x="8318826" y="5595171"/>
                </a:lnTo>
                <a:lnTo>
                  <a:pt x="8336369" y="5602803"/>
                </a:lnTo>
                <a:cubicBezTo>
                  <a:pt x="8344716" y="5609240"/>
                  <a:pt x="8349083" y="5610738"/>
                  <a:pt x="8349472" y="5607304"/>
                </a:cubicBezTo>
                <a:cubicBezTo>
                  <a:pt x="8349861" y="5603870"/>
                  <a:pt x="8349666" y="5599379"/>
                  <a:pt x="8348887" y="5593834"/>
                </a:cubicBezTo>
                <a:cubicBezTo>
                  <a:pt x="8349488" y="5591159"/>
                  <a:pt x="8352317" y="5590255"/>
                  <a:pt x="8357375" y="5591122"/>
                </a:cubicBezTo>
                <a:cubicBezTo>
                  <a:pt x="8359683" y="5590657"/>
                  <a:pt x="8362472" y="5588800"/>
                  <a:pt x="8365737" y="5585550"/>
                </a:cubicBezTo>
                <a:cubicBezTo>
                  <a:pt x="8369001" y="5582297"/>
                  <a:pt x="8371825" y="5581257"/>
                  <a:pt x="8374207" y="5582428"/>
                </a:cubicBezTo>
                <a:cubicBezTo>
                  <a:pt x="8376353" y="5584395"/>
                  <a:pt x="8377702" y="5586517"/>
                  <a:pt x="8378248" y="5588790"/>
                </a:cubicBezTo>
                <a:cubicBezTo>
                  <a:pt x="8378795" y="5591063"/>
                  <a:pt x="8379028" y="5592300"/>
                  <a:pt x="8378947" y="5592498"/>
                </a:cubicBezTo>
                <a:cubicBezTo>
                  <a:pt x="8378277" y="5605955"/>
                  <a:pt x="8373664" y="5615293"/>
                  <a:pt x="8365106" y="5620513"/>
                </a:cubicBezTo>
                <a:cubicBezTo>
                  <a:pt x="8356549" y="5625733"/>
                  <a:pt x="8351900" y="5634255"/>
                  <a:pt x="8351158" y="5646079"/>
                </a:cubicBezTo>
                <a:cubicBezTo>
                  <a:pt x="8351442" y="5652611"/>
                  <a:pt x="8356041" y="5659416"/>
                  <a:pt x="8364953" y="5666497"/>
                </a:cubicBezTo>
                <a:lnTo>
                  <a:pt x="8383916" y="5706783"/>
                </a:lnTo>
                <a:lnTo>
                  <a:pt x="8414260" y="5711978"/>
                </a:lnTo>
                <a:cubicBezTo>
                  <a:pt x="8414674" y="5705016"/>
                  <a:pt x="8417379" y="5701254"/>
                  <a:pt x="8422374" y="5700691"/>
                </a:cubicBezTo>
                <a:cubicBezTo>
                  <a:pt x="8427369" y="5700128"/>
                  <a:pt x="8430038" y="5695550"/>
                  <a:pt x="8430382" y="5686957"/>
                </a:cubicBezTo>
                <a:lnTo>
                  <a:pt x="8448209" y="5701120"/>
                </a:lnTo>
                <a:cubicBezTo>
                  <a:pt x="8461786" y="5710331"/>
                  <a:pt x="8465401" y="5706898"/>
                  <a:pt x="8459055" y="5690822"/>
                </a:cubicBezTo>
                <a:cubicBezTo>
                  <a:pt x="8452710" y="5674748"/>
                  <a:pt x="8461896" y="5675740"/>
                  <a:pt x="8486613" y="5693803"/>
                </a:cubicBezTo>
                <a:cubicBezTo>
                  <a:pt x="8503010" y="5691593"/>
                  <a:pt x="8521707" y="5692788"/>
                  <a:pt x="8542702" y="5697384"/>
                </a:cubicBezTo>
                <a:cubicBezTo>
                  <a:pt x="8542705" y="5685039"/>
                  <a:pt x="8546676" y="5677423"/>
                  <a:pt x="8554618" y="5674539"/>
                </a:cubicBezTo>
                <a:cubicBezTo>
                  <a:pt x="8562561" y="5671654"/>
                  <a:pt x="8571058" y="5669211"/>
                  <a:pt x="8580116" y="5667212"/>
                </a:cubicBezTo>
                <a:cubicBezTo>
                  <a:pt x="8584596" y="5691919"/>
                  <a:pt x="8584945" y="5708223"/>
                  <a:pt x="8581167" y="5716123"/>
                </a:cubicBezTo>
                <a:cubicBezTo>
                  <a:pt x="8577385" y="5724021"/>
                  <a:pt x="8575295" y="5733655"/>
                  <a:pt x="8574893" y="5745028"/>
                </a:cubicBezTo>
                <a:lnTo>
                  <a:pt x="8606090" y="5769813"/>
                </a:lnTo>
                <a:lnTo>
                  <a:pt x="8654259" y="5789170"/>
                </a:lnTo>
                <a:cubicBezTo>
                  <a:pt x="8651490" y="5785262"/>
                  <a:pt x="8647867" y="5780282"/>
                  <a:pt x="8643391" y="5774231"/>
                </a:cubicBezTo>
                <a:cubicBezTo>
                  <a:pt x="8638915" y="5768178"/>
                  <a:pt x="8636406" y="5764083"/>
                  <a:pt x="8635865" y="5761946"/>
                </a:cubicBezTo>
                <a:cubicBezTo>
                  <a:pt x="8636194" y="5759185"/>
                  <a:pt x="8638524" y="5759197"/>
                  <a:pt x="8642859" y="5761985"/>
                </a:cubicBezTo>
                <a:cubicBezTo>
                  <a:pt x="8647193" y="5764772"/>
                  <a:pt x="8650709" y="5767302"/>
                  <a:pt x="8653408" y="5769579"/>
                </a:cubicBezTo>
                <a:lnTo>
                  <a:pt x="8681763" y="5729058"/>
                </a:lnTo>
                <a:cubicBezTo>
                  <a:pt x="8698114" y="5725760"/>
                  <a:pt x="8716764" y="5725866"/>
                  <a:pt x="8737712" y="5729374"/>
                </a:cubicBezTo>
                <a:cubicBezTo>
                  <a:pt x="8742233" y="5722064"/>
                  <a:pt x="8747331" y="5715606"/>
                  <a:pt x="8753003" y="5709999"/>
                </a:cubicBezTo>
                <a:cubicBezTo>
                  <a:pt x="8758676" y="5704391"/>
                  <a:pt x="8761545" y="5696162"/>
                  <a:pt x="8761611" y="5685312"/>
                </a:cubicBezTo>
                <a:cubicBezTo>
                  <a:pt x="8765900" y="5676767"/>
                  <a:pt x="8773445" y="5668838"/>
                  <a:pt x="8784242" y="5661522"/>
                </a:cubicBezTo>
                <a:cubicBezTo>
                  <a:pt x="8795038" y="5654206"/>
                  <a:pt x="8807110" y="5651450"/>
                  <a:pt x="8820455" y="5653253"/>
                </a:cubicBezTo>
                <a:lnTo>
                  <a:pt x="8830843" y="5595303"/>
                </a:lnTo>
                <a:lnTo>
                  <a:pt x="8852415" y="5596679"/>
                </a:lnTo>
                <a:lnTo>
                  <a:pt x="8870952" y="5627170"/>
                </a:lnTo>
                <a:lnTo>
                  <a:pt x="8875976" y="5643771"/>
                </a:lnTo>
                <a:lnTo>
                  <a:pt x="8851649" y="5678036"/>
                </a:lnTo>
                <a:cubicBezTo>
                  <a:pt x="8848580" y="5675467"/>
                  <a:pt x="8843579" y="5671756"/>
                  <a:pt x="8836645" y="5666903"/>
                </a:cubicBezTo>
                <a:cubicBezTo>
                  <a:pt x="8829710" y="5662050"/>
                  <a:pt x="8825894" y="5660857"/>
                  <a:pt x="8825194" y="5663323"/>
                </a:cubicBezTo>
                <a:cubicBezTo>
                  <a:pt x="8825545" y="5665177"/>
                  <a:pt x="8827286" y="5668136"/>
                  <a:pt x="8830420" y="5672203"/>
                </a:cubicBezTo>
                <a:cubicBezTo>
                  <a:pt x="8833557" y="5676272"/>
                  <a:pt x="8836412" y="5680117"/>
                  <a:pt x="8838989" y="5683741"/>
                </a:cubicBezTo>
                <a:lnTo>
                  <a:pt x="8826899" y="5702507"/>
                </a:lnTo>
                <a:lnTo>
                  <a:pt x="8850175" y="5743068"/>
                </a:lnTo>
                <a:cubicBezTo>
                  <a:pt x="8858464" y="5739933"/>
                  <a:pt x="8863933" y="5733770"/>
                  <a:pt x="8866582" y="5724579"/>
                </a:cubicBezTo>
                <a:cubicBezTo>
                  <a:pt x="8869229" y="5715385"/>
                  <a:pt x="8870241" y="5705680"/>
                  <a:pt x="8869619" y="5695466"/>
                </a:cubicBezTo>
                <a:lnTo>
                  <a:pt x="8901098" y="5726781"/>
                </a:lnTo>
                <a:cubicBezTo>
                  <a:pt x="8900198" y="5718447"/>
                  <a:pt x="8897661" y="5709603"/>
                  <a:pt x="8893491" y="5700247"/>
                </a:cubicBezTo>
                <a:cubicBezTo>
                  <a:pt x="8889318" y="5690889"/>
                  <a:pt x="8886783" y="5682044"/>
                  <a:pt x="8885883" y="5673710"/>
                </a:cubicBezTo>
                <a:cubicBezTo>
                  <a:pt x="8896986" y="5671367"/>
                  <a:pt x="8906642" y="5666692"/>
                  <a:pt x="8914854" y="5659687"/>
                </a:cubicBezTo>
                <a:cubicBezTo>
                  <a:pt x="8923064" y="5652680"/>
                  <a:pt x="8927081" y="5641948"/>
                  <a:pt x="8926900" y="5627486"/>
                </a:cubicBezTo>
                <a:cubicBezTo>
                  <a:pt x="8925261" y="5618631"/>
                  <a:pt x="8917625" y="5607967"/>
                  <a:pt x="8903995" y="5595495"/>
                </a:cubicBezTo>
                <a:cubicBezTo>
                  <a:pt x="8890366" y="5583026"/>
                  <a:pt x="8878453" y="5572904"/>
                  <a:pt x="8868255" y="5565130"/>
                </a:cubicBezTo>
                <a:lnTo>
                  <a:pt x="8845971" y="5547425"/>
                </a:lnTo>
                <a:cubicBezTo>
                  <a:pt x="8843167" y="5565360"/>
                  <a:pt x="8833614" y="5576553"/>
                  <a:pt x="8817314" y="5581007"/>
                </a:cubicBezTo>
                <a:cubicBezTo>
                  <a:pt x="8801014" y="5585460"/>
                  <a:pt x="8786969" y="5592298"/>
                  <a:pt x="8775179" y="5601517"/>
                </a:cubicBezTo>
                <a:cubicBezTo>
                  <a:pt x="8775290" y="5602000"/>
                  <a:pt x="8775175" y="5603485"/>
                  <a:pt x="8774835" y="5605972"/>
                </a:cubicBezTo>
                <a:cubicBezTo>
                  <a:pt x="8774496" y="5608461"/>
                  <a:pt x="8773265" y="5609060"/>
                  <a:pt x="8771148" y="5607771"/>
                </a:cubicBezTo>
                <a:cubicBezTo>
                  <a:pt x="8770554" y="5606446"/>
                  <a:pt x="8768154" y="5600730"/>
                  <a:pt x="8763950" y="5590625"/>
                </a:cubicBezTo>
                <a:cubicBezTo>
                  <a:pt x="8759744" y="5580519"/>
                  <a:pt x="8757311" y="5573988"/>
                  <a:pt x="8756643" y="5571027"/>
                </a:cubicBezTo>
                <a:cubicBezTo>
                  <a:pt x="8767725" y="5578519"/>
                  <a:pt x="8776330" y="5578526"/>
                  <a:pt x="8782459" y="5571047"/>
                </a:cubicBezTo>
                <a:cubicBezTo>
                  <a:pt x="8788589" y="5563570"/>
                  <a:pt x="8792596" y="5556772"/>
                  <a:pt x="8794480" y="5550649"/>
                </a:cubicBezTo>
                <a:cubicBezTo>
                  <a:pt x="8804956" y="5546231"/>
                  <a:pt x="8815690" y="5541624"/>
                  <a:pt x="8826688" y="5536833"/>
                </a:cubicBezTo>
                <a:cubicBezTo>
                  <a:pt x="8837685" y="5532040"/>
                  <a:pt x="8849534" y="5528319"/>
                  <a:pt x="8862236" y="5525670"/>
                </a:cubicBezTo>
                <a:cubicBezTo>
                  <a:pt x="8862989" y="5514118"/>
                  <a:pt x="8867721" y="5507501"/>
                  <a:pt x="8876433" y="5505819"/>
                </a:cubicBezTo>
                <a:cubicBezTo>
                  <a:pt x="8885143" y="5504135"/>
                  <a:pt x="8889911" y="5498335"/>
                  <a:pt x="8890735" y="5488416"/>
                </a:cubicBezTo>
                <a:lnTo>
                  <a:pt x="8922358" y="5522997"/>
                </a:lnTo>
                <a:lnTo>
                  <a:pt x="8905525" y="5531692"/>
                </a:lnTo>
                <a:lnTo>
                  <a:pt x="8924629" y="5575242"/>
                </a:lnTo>
                <a:cubicBezTo>
                  <a:pt x="8919222" y="5574624"/>
                  <a:pt x="8914968" y="5575710"/>
                  <a:pt x="8911861" y="5578497"/>
                </a:cubicBezTo>
                <a:cubicBezTo>
                  <a:pt x="8908755" y="5581282"/>
                  <a:pt x="8913342" y="5587817"/>
                  <a:pt x="8925621" y="5598098"/>
                </a:cubicBezTo>
                <a:cubicBezTo>
                  <a:pt x="8925540" y="5598296"/>
                  <a:pt x="8925774" y="5599533"/>
                  <a:pt x="8926320" y="5601805"/>
                </a:cubicBezTo>
                <a:cubicBezTo>
                  <a:pt x="8926868" y="5604080"/>
                  <a:pt x="8928215" y="5606201"/>
                  <a:pt x="8930363" y="5608170"/>
                </a:cubicBezTo>
                <a:cubicBezTo>
                  <a:pt x="8933089" y="5609022"/>
                  <a:pt x="8937272" y="5606304"/>
                  <a:pt x="8942915" y="5600016"/>
                </a:cubicBezTo>
                <a:cubicBezTo>
                  <a:pt x="8948559" y="5593729"/>
                  <a:pt x="8952672" y="5589377"/>
                  <a:pt x="8955256" y="5586965"/>
                </a:cubicBezTo>
                <a:lnTo>
                  <a:pt x="8968484" y="5594323"/>
                </a:lnTo>
                <a:lnTo>
                  <a:pt x="8969192" y="5610648"/>
                </a:lnTo>
                <a:cubicBezTo>
                  <a:pt x="8989014" y="5625346"/>
                  <a:pt x="8999224" y="5629255"/>
                  <a:pt x="8999822" y="5622374"/>
                </a:cubicBezTo>
                <a:cubicBezTo>
                  <a:pt x="9000419" y="5615493"/>
                  <a:pt x="9006172" y="5615860"/>
                  <a:pt x="9017079" y="5623475"/>
                </a:cubicBezTo>
                <a:lnTo>
                  <a:pt x="9020401" y="5600894"/>
                </a:lnTo>
                <a:lnTo>
                  <a:pt x="9006037" y="5567414"/>
                </a:lnTo>
                <a:lnTo>
                  <a:pt x="9014383" y="5561435"/>
                </a:lnTo>
                <a:lnTo>
                  <a:pt x="9031784" y="5565803"/>
                </a:lnTo>
                <a:lnTo>
                  <a:pt x="9022585" y="5552189"/>
                </a:lnTo>
                <a:lnTo>
                  <a:pt x="9047337" y="5527720"/>
                </a:lnTo>
                <a:lnTo>
                  <a:pt x="9069906" y="5551956"/>
                </a:lnTo>
                <a:lnTo>
                  <a:pt x="9068342" y="5516036"/>
                </a:lnTo>
                <a:cubicBezTo>
                  <a:pt x="9081167" y="5526488"/>
                  <a:pt x="9088907" y="5531326"/>
                  <a:pt x="9091562" y="5530544"/>
                </a:cubicBezTo>
                <a:cubicBezTo>
                  <a:pt x="9094217" y="5529763"/>
                  <a:pt x="9095059" y="5524390"/>
                  <a:pt x="9094088" y="5514425"/>
                </a:cubicBezTo>
                <a:cubicBezTo>
                  <a:pt x="9102622" y="5521007"/>
                  <a:pt x="9107732" y="5523098"/>
                  <a:pt x="9109419" y="5520694"/>
                </a:cubicBezTo>
                <a:cubicBezTo>
                  <a:pt x="9111108" y="5518293"/>
                  <a:pt x="9111656" y="5514393"/>
                  <a:pt x="9111062" y="5508995"/>
                </a:cubicBezTo>
                <a:cubicBezTo>
                  <a:pt x="9111533" y="5503327"/>
                  <a:pt x="9114269" y="5500246"/>
                  <a:pt x="9119266" y="5499751"/>
                </a:cubicBezTo>
                <a:cubicBezTo>
                  <a:pt x="9124264" y="5499256"/>
                  <a:pt x="9126999" y="5496176"/>
                  <a:pt x="9127468" y="5490505"/>
                </a:cubicBezTo>
                <a:lnTo>
                  <a:pt x="9123013" y="5486966"/>
                </a:lnTo>
                <a:lnTo>
                  <a:pt x="9135248" y="5471465"/>
                </a:lnTo>
                <a:cubicBezTo>
                  <a:pt x="9135718" y="5465798"/>
                  <a:pt x="9138451" y="5462715"/>
                  <a:pt x="9143450" y="5462220"/>
                </a:cubicBezTo>
                <a:cubicBezTo>
                  <a:pt x="9148447" y="5461724"/>
                  <a:pt x="9151183" y="5458644"/>
                  <a:pt x="9151654" y="5452976"/>
                </a:cubicBezTo>
                <a:cubicBezTo>
                  <a:pt x="9155838" y="5444084"/>
                  <a:pt x="9163520" y="5435213"/>
                  <a:pt x="9174699" y="5426363"/>
                </a:cubicBezTo>
                <a:cubicBezTo>
                  <a:pt x="9185876" y="5417510"/>
                  <a:pt x="9199201" y="5414698"/>
                  <a:pt x="9214669" y="5417924"/>
                </a:cubicBezTo>
                <a:lnTo>
                  <a:pt x="9212682" y="5372211"/>
                </a:lnTo>
                <a:lnTo>
                  <a:pt x="9234822" y="5386650"/>
                </a:lnTo>
                <a:lnTo>
                  <a:pt x="9264740" y="5382046"/>
                </a:lnTo>
                <a:cubicBezTo>
                  <a:pt x="9267144" y="5385795"/>
                  <a:pt x="9269304" y="5390139"/>
                  <a:pt x="9271222" y="5395078"/>
                </a:cubicBezTo>
                <a:cubicBezTo>
                  <a:pt x="9273140" y="5400016"/>
                  <a:pt x="9274187" y="5403476"/>
                  <a:pt x="9274362" y="5405454"/>
                </a:cubicBezTo>
                <a:cubicBezTo>
                  <a:pt x="9267830" y="5409854"/>
                  <a:pt x="9262153" y="5415325"/>
                  <a:pt x="9257328" y="5421869"/>
                </a:cubicBezTo>
                <a:cubicBezTo>
                  <a:pt x="9252503" y="5428413"/>
                  <a:pt x="9250168" y="5436540"/>
                  <a:pt x="9250320" y="5446250"/>
                </a:cubicBezTo>
                <a:cubicBezTo>
                  <a:pt x="9247065" y="5443532"/>
                  <a:pt x="9241321" y="5439231"/>
                  <a:pt x="9233087" y="5433346"/>
                </a:cubicBezTo>
                <a:cubicBezTo>
                  <a:pt x="9224855" y="5427462"/>
                  <a:pt x="9220294" y="5425677"/>
                  <a:pt x="9219408" y="5427995"/>
                </a:cubicBezTo>
                <a:cubicBezTo>
                  <a:pt x="9219758" y="5429850"/>
                  <a:pt x="9221501" y="5432810"/>
                  <a:pt x="9224636" y="5436878"/>
                </a:cubicBezTo>
                <a:cubicBezTo>
                  <a:pt x="9227771" y="5440944"/>
                  <a:pt x="9230626" y="5444789"/>
                  <a:pt x="9233205" y="5448415"/>
                </a:cubicBezTo>
                <a:lnTo>
                  <a:pt x="9221254" y="5470444"/>
                </a:lnTo>
                <a:lnTo>
                  <a:pt x="9244674" y="5514271"/>
                </a:lnTo>
                <a:cubicBezTo>
                  <a:pt x="9253208" y="5512645"/>
                  <a:pt x="9259407" y="5506799"/>
                  <a:pt x="9263273" y="5496736"/>
                </a:cubicBezTo>
                <a:cubicBezTo>
                  <a:pt x="9267136" y="5486670"/>
                  <a:pt x="9268810" y="5475652"/>
                  <a:pt x="9268290" y="5463680"/>
                </a:cubicBezTo>
                <a:cubicBezTo>
                  <a:pt x="9272800" y="5470546"/>
                  <a:pt x="9277573" y="5477229"/>
                  <a:pt x="9282607" y="5483724"/>
                </a:cubicBezTo>
                <a:cubicBezTo>
                  <a:pt x="9287639" y="5490217"/>
                  <a:pt x="9293454" y="5496152"/>
                  <a:pt x="9300053" y="5501526"/>
                </a:cubicBezTo>
                <a:cubicBezTo>
                  <a:pt x="9305267" y="5503961"/>
                  <a:pt x="9304367" y="5495627"/>
                  <a:pt x="9297352" y="5476524"/>
                </a:cubicBezTo>
                <a:cubicBezTo>
                  <a:pt x="9290337" y="5457421"/>
                  <a:pt x="9286023" y="5444798"/>
                  <a:pt x="9284412" y="5438659"/>
                </a:cubicBezTo>
                <a:cubicBezTo>
                  <a:pt x="9297594" y="5436720"/>
                  <a:pt x="9308521" y="5432396"/>
                  <a:pt x="9317193" y="5425692"/>
                </a:cubicBezTo>
                <a:cubicBezTo>
                  <a:pt x="9325865" y="5418987"/>
                  <a:pt x="9330001" y="5406903"/>
                  <a:pt x="9329600" y="5389444"/>
                </a:cubicBezTo>
                <a:lnTo>
                  <a:pt x="9297411" y="5341803"/>
                </a:lnTo>
                <a:lnTo>
                  <a:pt x="9310212" y="5339362"/>
                </a:lnTo>
                <a:lnTo>
                  <a:pt x="9328180" y="5356791"/>
                </a:lnTo>
                <a:cubicBezTo>
                  <a:pt x="9328107" y="5357127"/>
                  <a:pt x="9328363" y="5358906"/>
                  <a:pt x="9328951" y="5362131"/>
                </a:cubicBezTo>
                <a:cubicBezTo>
                  <a:pt x="9329540" y="5365359"/>
                  <a:pt x="9330910" y="5368022"/>
                  <a:pt x="9333063" y="5370128"/>
                </a:cubicBezTo>
                <a:cubicBezTo>
                  <a:pt x="9340151" y="5374380"/>
                  <a:pt x="9346720" y="5372900"/>
                  <a:pt x="9352770" y="5365688"/>
                </a:cubicBezTo>
                <a:cubicBezTo>
                  <a:pt x="9358820" y="5358475"/>
                  <a:pt x="9361941" y="5351893"/>
                  <a:pt x="9362129" y="5345933"/>
                </a:cubicBezTo>
                <a:cubicBezTo>
                  <a:pt x="9384777" y="5359659"/>
                  <a:pt x="9403974" y="5355864"/>
                  <a:pt x="9419720" y="5334551"/>
                </a:cubicBezTo>
                <a:cubicBezTo>
                  <a:pt x="9435467" y="5313238"/>
                  <a:pt x="9445574" y="5298282"/>
                  <a:pt x="9450040" y="5289679"/>
                </a:cubicBezTo>
                <a:lnTo>
                  <a:pt x="9421880" y="5235781"/>
                </a:lnTo>
                <a:cubicBezTo>
                  <a:pt x="9425311" y="5232202"/>
                  <a:pt x="9426513" y="5226852"/>
                  <a:pt x="9425484" y="5219729"/>
                </a:cubicBezTo>
                <a:cubicBezTo>
                  <a:pt x="9432711" y="5233352"/>
                  <a:pt x="9441572" y="5247486"/>
                  <a:pt x="9452069" y="5262131"/>
                </a:cubicBezTo>
                <a:cubicBezTo>
                  <a:pt x="9462565" y="5276776"/>
                  <a:pt x="9473584" y="5291046"/>
                  <a:pt x="9485124" y="5304944"/>
                </a:cubicBezTo>
                <a:lnTo>
                  <a:pt x="9483563" y="5269026"/>
                </a:lnTo>
                <a:cubicBezTo>
                  <a:pt x="9498525" y="5281242"/>
                  <a:pt x="9507560" y="5286976"/>
                  <a:pt x="9510664" y="5286223"/>
                </a:cubicBezTo>
                <a:cubicBezTo>
                  <a:pt x="9513769" y="5285473"/>
                  <a:pt x="9514754" y="5279294"/>
                  <a:pt x="9513623" y="5267690"/>
                </a:cubicBezTo>
                <a:cubicBezTo>
                  <a:pt x="9518932" y="5270266"/>
                  <a:pt x="9525641" y="5267847"/>
                  <a:pt x="9533744" y="5260427"/>
                </a:cubicBezTo>
                <a:cubicBezTo>
                  <a:pt x="9541848" y="5253007"/>
                  <a:pt x="9546221" y="5246367"/>
                  <a:pt x="9546862" y="5240506"/>
                </a:cubicBezTo>
                <a:cubicBezTo>
                  <a:pt x="9541885" y="5233267"/>
                  <a:pt x="9536893" y="5225623"/>
                  <a:pt x="9531880" y="5217568"/>
                </a:cubicBezTo>
                <a:cubicBezTo>
                  <a:pt x="9526869" y="5209515"/>
                  <a:pt x="9524104" y="5203640"/>
                  <a:pt x="9523586" y="5199945"/>
                </a:cubicBezTo>
                <a:cubicBezTo>
                  <a:pt x="9523727" y="5197036"/>
                  <a:pt x="9525315" y="5196459"/>
                  <a:pt x="9528350" y="5198213"/>
                </a:cubicBezTo>
                <a:cubicBezTo>
                  <a:pt x="9531385" y="5199968"/>
                  <a:pt x="9534158" y="5201908"/>
                  <a:pt x="9536671" y="5204036"/>
                </a:cubicBezTo>
                <a:cubicBezTo>
                  <a:pt x="9542407" y="5206097"/>
                  <a:pt x="9542799" y="5202731"/>
                  <a:pt x="9537844" y="5193935"/>
                </a:cubicBezTo>
                <a:cubicBezTo>
                  <a:pt x="9532892" y="5185140"/>
                  <a:pt x="9527855" y="5180612"/>
                  <a:pt x="9522733" y="5180352"/>
                </a:cubicBezTo>
                <a:cubicBezTo>
                  <a:pt x="9522251" y="5177473"/>
                  <a:pt x="9521642" y="5171736"/>
                  <a:pt x="9520909" y="5163140"/>
                </a:cubicBezTo>
                <a:cubicBezTo>
                  <a:pt x="9520176" y="5154546"/>
                  <a:pt x="9521798" y="5150581"/>
                  <a:pt x="9525769" y="5151240"/>
                </a:cubicBezTo>
                <a:lnTo>
                  <a:pt x="9558868" y="5120791"/>
                </a:lnTo>
                <a:lnTo>
                  <a:pt x="9563324" y="5124333"/>
                </a:lnTo>
                <a:lnTo>
                  <a:pt x="9600877" y="5097423"/>
                </a:lnTo>
                <a:lnTo>
                  <a:pt x="9603914" y="5068311"/>
                </a:lnTo>
                <a:lnTo>
                  <a:pt x="9639142" y="5086843"/>
                </a:lnTo>
                <a:cubicBezTo>
                  <a:pt x="9638772" y="5090753"/>
                  <a:pt x="9639068" y="5097555"/>
                  <a:pt x="9640029" y="5107251"/>
                </a:cubicBezTo>
                <a:cubicBezTo>
                  <a:pt x="9640988" y="5116945"/>
                  <a:pt x="9645669" y="5125655"/>
                  <a:pt x="9654073" y="5133383"/>
                </a:cubicBezTo>
                <a:cubicBezTo>
                  <a:pt x="9658517" y="5136651"/>
                  <a:pt x="9661776" y="5137401"/>
                  <a:pt x="9663852" y="5135636"/>
                </a:cubicBezTo>
                <a:cubicBezTo>
                  <a:pt x="9665926" y="5133869"/>
                  <a:pt x="9666886" y="5131217"/>
                  <a:pt x="9666732" y="5127679"/>
                </a:cubicBezTo>
                <a:cubicBezTo>
                  <a:pt x="9677439" y="5126531"/>
                  <a:pt x="9686986" y="5123477"/>
                  <a:pt x="9695377" y="5118517"/>
                </a:cubicBezTo>
                <a:cubicBezTo>
                  <a:pt x="9703766" y="5113558"/>
                  <a:pt x="9711051" y="5107919"/>
                  <a:pt x="9717229" y="5101596"/>
                </a:cubicBezTo>
                <a:cubicBezTo>
                  <a:pt x="9717521" y="5095918"/>
                  <a:pt x="9719536" y="5092791"/>
                  <a:pt x="9723276" y="5092215"/>
                </a:cubicBezTo>
                <a:cubicBezTo>
                  <a:pt x="9727016" y="5091640"/>
                  <a:pt x="9729031" y="5088513"/>
                  <a:pt x="9729321" y="5082832"/>
                </a:cubicBezTo>
                <a:cubicBezTo>
                  <a:pt x="9744539" y="5084414"/>
                  <a:pt x="9757073" y="5079923"/>
                  <a:pt x="9766922" y="5069358"/>
                </a:cubicBezTo>
                <a:cubicBezTo>
                  <a:pt x="9776771" y="5058793"/>
                  <a:pt x="9783662" y="5048243"/>
                  <a:pt x="9787597" y="5037709"/>
                </a:cubicBezTo>
                <a:cubicBezTo>
                  <a:pt x="9791859" y="5040899"/>
                  <a:pt x="9794404" y="5041738"/>
                  <a:pt x="9795236" y="5040232"/>
                </a:cubicBezTo>
                <a:cubicBezTo>
                  <a:pt x="9796066" y="5038724"/>
                  <a:pt x="9796348" y="5036978"/>
                  <a:pt x="9796083" y="5034995"/>
                </a:cubicBezTo>
                <a:cubicBezTo>
                  <a:pt x="9795635" y="5028792"/>
                  <a:pt x="9792302" y="5018132"/>
                  <a:pt x="9786088" y="5003016"/>
                </a:cubicBezTo>
                <a:cubicBezTo>
                  <a:pt x="9779873" y="4987897"/>
                  <a:pt x="9772191" y="4976145"/>
                  <a:pt x="9763042" y="4967760"/>
                </a:cubicBezTo>
                <a:cubicBezTo>
                  <a:pt x="9760922" y="4966404"/>
                  <a:pt x="9759699" y="4967140"/>
                  <a:pt x="9759374" y="4969969"/>
                </a:cubicBezTo>
                <a:cubicBezTo>
                  <a:pt x="9759049" y="4972797"/>
                  <a:pt x="9758976" y="4975235"/>
                  <a:pt x="9759153" y="4977281"/>
                </a:cubicBezTo>
                <a:lnTo>
                  <a:pt x="9742606" y="4992506"/>
                </a:lnTo>
                <a:cubicBezTo>
                  <a:pt x="9743892" y="5005613"/>
                  <a:pt x="9738423" y="5011776"/>
                  <a:pt x="9726199" y="5010996"/>
                </a:cubicBezTo>
                <a:cubicBezTo>
                  <a:pt x="9726799" y="5022770"/>
                  <a:pt x="9724895" y="5032553"/>
                  <a:pt x="9720483" y="5040344"/>
                </a:cubicBezTo>
                <a:cubicBezTo>
                  <a:pt x="9716071" y="5048135"/>
                  <a:pt x="9708524" y="5051859"/>
                  <a:pt x="9697841" y="5051515"/>
                </a:cubicBezTo>
                <a:lnTo>
                  <a:pt x="9634315" y="4975823"/>
                </a:lnTo>
                <a:lnTo>
                  <a:pt x="9634172" y="4972556"/>
                </a:lnTo>
                <a:cubicBezTo>
                  <a:pt x="9634934" y="4971520"/>
                  <a:pt x="9638769" y="4973123"/>
                  <a:pt x="9645677" y="4977362"/>
                </a:cubicBezTo>
                <a:cubicBezTo>
                  <a:pt x="9652583" y="4981603"/>
                  <a:pt x="9657568" y="4984906"/>
                  <a:pt x="9660628" y="4987271"/>
                </a:cubicBezTo>
                <a:cubicBezTo>
                  <a:pt x="9672849" y="4996192"/>
                  <a:pt x="9677127" y="4995651"/>
                  <a:pt x="9673465" y="4985648"/>
                </a:cubicBezTo>
                <a:cubicBezTo>
                  <a:pt x="9669802" y="4975646"/>
                  <a:pt x="9665099" y="4966392"/>
                  <a:pt x="9659350" y="4957882"/>
                </a:cubicBezTo>
                <a:lnTo>
                  <a:pt x="9663381" y="4951629"/>
                </a:lnTo>
                <a:cubicBezTo>
                  <a:pt x="9684954" y="4969490"/>
                  <a:pt x="9698664" y="4979727"/>
                  <a:pt x="9704516" y="4982341"/>
                </a:cubicBezTo>
                <a:cubicBezTo>
                  <a:pt x="9710366" y="4984953"/>
                  <a:pt x="9712616" y="4978990"/>
                  <a:pt x="9711268" y="4964456"/>
                </a:cubicBezTo>
                <a:cubicBezTo>
                  <a:pt x="9711623" y="4951996"/>
                  <a:pt x="9715644" y="4937327"/>
                  <a:pt x="9723339" y="4920453"/>
                </a:cubicBezTo>
                <a:cubicBezTo>
                  <a:pt x="9731030" y="4903577"/>
                  <a:pt x="9737281" y="4890679"/>
                  <a:pt x="9742092" y="4881761"/>
                </a:cubicBezTo>
                <a:lnTo>
                  <a:pt x="9758925" y="4873066"/>
                </a:lnTo>
                <a:lnTo>
                  <a:pt x="9785948" y="4900842"/>
                </a:lnTo>
                <a:lnTo>
                  <a:pt x="9785467" y="4988730"/>
                </a:lnTo>
                <a:cubicBezTo>
                  <a:pt x="9803199" y="5000717"/>
                  <a:pt x="9812847" y="4999974"/>
                  <a:pt x="9814414" y="4986509"/>
                </a:cubicBezTo>
                <a:cubicBezTo>
                  <a:pt x="9815980" y="4973041"/>
                  <a:pt x="9823398" y="4970528"/>
                  <a:pt x="9836673" y="4978974"/>
                </a:cubicBezTo>
                <a:lnTo>
                  <a:pt x="9874369" y="4955332"/>
                </a:lnTo>
                <a:cubicBezTo>
                  <a:pt x="9875133" y="4944051"/>
                  <a:pt x="9879913" y="4938521"/>
                  <a:pt x="9888708" y="4938745"/>
                </a:cubicBezTo>
                <a:cubicBezTo>
                  <a:pt x="9897502" y="4938968"/>
                  <a:pt x="9902317" y="4934256"/>
                  <a:pt x="9903153" y="4924608"/>
                </a:cubicBezTo>
                <a:lnTo>
                  <a:pt x="9929182" y="4929526"/>
                </a:lnTo>
                <a:lnTo>
                  <a:pt x="9945589" y="4911036"/>
                </a:lnTo>
                <a:lnTo>
                  <a:pt x="9980248" y="4916505"/>
                </a:lnTo>
                <a:lnTo>
                  <a:pt x="9978543" y="4877321"/>
                </a:lnTo>
                <a:cubicBezTo>
                  <a:pt x="9985255" y="4872934"/>
                  <a:pt x="9991653" y="4867509"/>
                  <a:pt x="9997736" y="4861045"/>
                </a:cubicBezTo>
                <a:cubicBezTo>
                  <a:pt x="10003819" y="4854582"/>
                  <a:pt x="10006875" y="4846501"/>
                  <a:pt x="10006901" y="4836802"/>
                </a:cubicBezTo>
                <a:lnTo>
                  <a:pt x="10024300" y="4841168"/>
                </a:lnTo>
                <a:lnTo>
                  <a:pt x="10066169" y="4814535"/>
                </a:lnTo>
                <a:lnTo>
                  <a:pt x="10069064" y="4782160"/>
                </a:lnTo>
                <a:lnTo>
                  <a:pt x="10082435" y="4792781"/>
                </a:lnTo>
                <a:cubicBezTo>
                  <a:pt x="10091152" y="4799510"/>
                  <a:pt x="10097005" y="4802190"/>
                  <a:pt x="10099994" y="4800821"/>
                </a:cubicBezTo>
                <a:cubicBezTo>
                  <a:pt x="10102982" y="4799453"/>
                  <a:pt x="10104272" y="4796144"/>
                  <a:pt x="10103865" y="4790893"/>
                </a:cubicBezTo>
                <a:cubicBezTo>
                  <a:pt x="10108427" y="4792744"/>
                  <a:pt x="10112388" y="4793134"/>
                  <a:pt x="10115748" y="4792059"/>
                </a:cubicBezTo>
                <a:cubicBezTo>
                  <a:pt x="10119106" y="4790983"/>
                  <a:pt x="10120804" y="4788785"/>
                  <a:pt x="10120838" y="4785464"/>
                </a:cubicBezTo>
                <a:cubicBezTo>
                  <a:pt x="10119977" y="4782153"/>
                  <a:pt x="10116959" y="4778705"/>
                  <a:pt x="10111783" y="4775116"/>
                </a:cubicBezTo>
                <a:lnTo>
                  <a:pt x="10083909" y="4727749"/>
                </a:lnTo>
                <a:cubicBezTo>
                  <a:pt x="10084160" y="4717048"/>
                  <a:pt x="10086659" y="4708524"/>
                  <a:pt x="10091402" y="4702179"/>
                </a:cubicBezTo>
                <a:cubicBezTo>
                  <a:pt x="10096146" y="4695833"/>
                  <a:pt x="10098644" y="4687310"/>
                  <a:pt x="10098897" y="4676608"/>
                </a:cubicBezTo>
                <a:cubicBezTo>
                  <a:pt x="10108576" y="4684824"/>
                  <a:pt x="10115814" y="4686370"/>
                  <a:pt x="10120611" y="4681251"/>
                </a:cubicBezTo>
                <a:lnTo>
                  <a:pt x="10129524" y="4688332"/>
                </a:lnTo>
                <a:cubicBezTo>
                  <a:pt x="10137553" y="4691559"/>
                  <a:pt x="10138896" y="4689473"/>
                  <a:pt x="10133554" y="4682075"/>
                </a:cubicBezTo>
                <a:lnTo>
                  <a:pt x="10129098" y="4678536"/>
                </a:lnTo>
                <a:cubicBezTo>
                  <a:pt x="10132220" y="4667881"/>
                  <a:pt x="10133184" y="4657088"/>
                  <a:pt x="10131992" y="4646158"/>
                </a:cubicBezTo>
                <a:cubicBezTo>
                  <a:pt x="10137293" y="4648464"/>
                  <a:pt x="10145067" y="4645841"/>
                  <a:pt x="10155314" y="4638285"/>
                </a:cubicBezTo>
                <a:cubicBezTo>
                  <a:pt x="10165564" y="4630731"/>
                  <a:pt x="10173230" y="4625658"/>
                  <a:pt x="10178318" y="4623067"/>
                </a:cubicBezTo>
                <a:cubicBezTo>
                  <a:pt x="10179430" y="4607399"/>
                  <a:pt x="10186253" y="4599423"/>
                  <a:pt x="10198790" y="4599137"/>
                </a:cubicBezTo>
                <a:cubicBezTo>
                  <a:pt x="10211327" y="4598853"/>
                  <a:pt x="10218222" y="4592509"/>
                  <a:pt x="10219476" y="4580108"/>
                </a:cubicBezTo>
                <a:lnTo>
                  <a:pt x="10244796" y="4568699"/>
                </a:lnTo>
                <a:lnTo>
                  <a:pt x="10244370" y="4558903"/>
                </a:lnTo>
                <a:lnTo>
                  <a:pt x="10253283" y="4565984"/>
                </a:lnTo>
                <a:cubicBezTo>
                  <a:pt x="10265637" y="4565621"/>
                  <a:pt x="10277320" y="4562161"/>
                  <a:pt x="10288328" y="4555604"/>
                </a:cubicBezTo>
                <a:cubicBezTo>
                  <a:pt x="10299338" y="4549049"/>
                  <a:pt x="10313212" y="4546543"/>
                  <a:pt x="10329951" y="4548086"/>
                </a:cubicBezTo>
                <a:lnTo>
                  <a:pt x="10350105" y="4516811"/>
                </a:lnTo>
                <a:lnTo>
                  <a:pt x="10326970" y="4479514"/>
                </a:lnTo>
                <a:lnTo>
                  <a:pt x="10304829" y="4465076"/>
                </a:lnTo>
                <a:lnTo>
                  <a:pt x="10312183" y="4436241"/>
                </a:lnTo>
                <a:lnTo>
                  <a:pt x="10276104" y="4398118"/>
                </a:lnTo>
                <a:cubicBezTo>
                  <a:pt x="10276043" y="4409104"/>
                  <a:pt x="10272047" y="4416175"/>
                  <a:pt x="10264118" y="4419333"/>
                </a:cubicBezTo>
                <a:cubicBezTo>
                  <a:pt x="10256187" y="4422488"/>
                  <a:pt x="10247664" y="4424387"/>
                  <a:pt x="10238551" y="4425027"/>
                </a:cubicBezTo>
                <a:cubicBezTo>
                  <a:pt x="10243300" y="4418817"/>
                  <a:pt x="10245892" y="4412470"/>
                  <a:pt x="10246327" y="4405986"/>
                </a:cubicBezTo>
                <a:lnTo>
                  <a:pt x="10263160" y="4397291"/>
                </a:lnTo>
                <a:cubicBezTo>
                  <a:pt x="10257576" y="4384317"/>
                  <a:pt x="10263045" y="4378154"/>
                  <a:pt x="10279566" y="4378801"/>
                </a:cubicBezTo>
                <a:cubicBezTo>
                  <a:pt x="10296087" y="4379449"/>
                  <a:pt x="10301556" y="4373286"/>
                  <a:pt x="10295973" y="4360312"/>
                </a:cubicBezTo>
                <a:cubicBezTo>
                  <a:pt x="10296194" y="4357138"/>
                  <a:pt x="10297519" y="4354643"/>
                  <a:pt x="10299950" y="4352831"/>
                </a:cubicBezTo>
                <a:cubicBezTo>
                  <a:pt x="10302381" y="4351020"/>
                  <a:pt x="10303743" y="4349344"/>
                  <a:pt x="10304034" y="4347801"/>
                </a:cubicBezTo>
                <a:cubicBezTo>
                  <a:pt x="10301621" y="4345884"/>
                  <a:pt x="10298684" y="4344338"/>
                  <a:pt x="10295227" y="4343168"/>
                </a:cubicBezTo>
                <a:cubicBezTo>
                  <a:pt x="10291771" y="4341998"/>
                  <a:pt x="10288907" y="4342088"/>
                  <a:pt x="10286634" y="4343436"/>
                </a:cubicBezTo>
                <a:lnTo>
                  <a:pt x="10269944" y="4355394"/>
                </a:lnTo>
                <a:lnTo>
                  <a:pt x="10257000" y="4354568"/>
                </a:lnTo>
                <a:lnTo>
                  <a:pt x="10255721" y="4325178"/>
                </a:lnTo>
                <a:lnTo>
                  <a:pt x="10277010" y="4320026"/>
                </a:lnTo>
                <a:cubicBezTo>
                  <a:pt x="10281641" y="4323442"/>
                  <a:pt x="10285609" y="4323967"/>
                  <a:pt x="10288911" y="4321599"/>
                </a:cubicBezTo>
                <a:cubicBezTo>
                  <a:pt x="10292215" y="4319233"/>
                  <a:pt x="10293813" y="4314723"/>
                  <a:pt x="10293701" y="4308067"/>
                </a:cubicBezTo>
                <a:cubicBezTo>
                  <a:pt x="10301357" y="4308896"/>
                  <a:pt x="10309776" y="4308754"/>
                  <a:pt x="10318962" y="4307646"/>
                </a:cubicBezTo>
                <a:cubicBezTo>
                  <a:pt x="10328146" y="4306535"/>
                  <a:pt x="10330994" y="4301968"/>
                  <a:pt x="10327509" y="4293945"/>
                </a:cubicBezTo>
                <a:cubicBezTo>
                  <a:pt x="10322715" y="4288823"/>
                  <a:pt x="10316562" y="4283408"/>
                  <a:pt x="10309055" y="4277707"/>
                </a:cubicBezTo>
                <a:cubicBezTo>
                  <a:pt x="10301546" y="4272004"/>
                  <a:pt x="10294280" y="4265705"/>
                  <a:pt x="10287258" y="4258812"/>
                </a:cubicBezTo>
                <a:cubicBezTo>
                  <a:pt x="10291870" y="4257682"/>
                  <a:pt x="10296455" y="4255940"/>
                  <a:pt x="10301014" y="4253584"/>
                </a:cubicBezTo>
                <a:cubicBezTo>
                  <a:pt x="10305573" y="4251231"/>
                  <a:pt x="10307894" y="4246901"/>
                  <a:pt x="10307978" y="4240597"/>
                </a:cubicBezTo>
                <a:cubicBezTo>
                  <a:pt x="10307695" y="4234068"/>
                  <a:pt x="10303097" y="4227262"/>
                  <a:pt x="10294183" y="4220179"/>
                </a:cubicBezTo>
                <a:lnTo>
                  <a:pt x="10275931" y="4196219"/>
                </a:lnTo>
                <a:cubicBezTo>
                  <a:pt x="10279712" y="4194496"/>
                  <a:pt x="10282654" y="4192104"/>
                  <a:pt x="10284762" y="4189051"/>
                </a:cubicBezTo>
                <a:cubicBezTo>
                  <a:pt x="10286870" y="4185997"/>
                  <a:pt x="10290928" y="4184492"/>
                  <a:pt x="10296938" y="4184538"/>
                </a:cubicBezTo>
                <a:lnTo>
                  <a:pt x="10252087" y="4142599"/>
                </a:lnTo>
                <a:cubicBezTo>
                  <a:pt x="10251912" y="4155069"/>
                  <a:pt x="10244910" y="4158963"/>
                  <a:pt x="10231082" y="4154283"/>
                </a:cubicBezTo>
                <a:cubicBezTo>
                  <a:pt x="10241187" y="4172294"/>
                  <a:pt x="10253307" y="4187178"/>
                  <a:pt x="10267444" y="4198934"/>
                </a:cubicBezTo>
                <a:cubicBezTo>
                  <a:pt x="10265790" y="4204188"/>
                  <a:pt x="10264415" y="4209663"/>
                  <a:pt x="10263318" y="4215360"/>
                </a:cubicBezTo>
                <a:cubicBezTo>
                  <a:pt x="10262222" y="4221057"/>
                  <a:pt x="10259660" y="4224012"/>
                  <a:pt x="10255636" y="4224230"/>
                </a:cubicBezTo>
                <a:cubicBezTo>
                  <a:pt x="10255658" y="4228846"/>
                  <a:pt x="10253989" y="4231723"/>
                  <a:pt x="10250634" y="4232867"/>
                </a:cubicBezTo>
                <a:cubicBezTo>
                  <a:pt x="10247277" y="4234009"/>
                  <a:pt x="10243381" y="4235117"/>
                  <a:pt x="10238945" y="4236189"/>
                </a:cubicBezTo>
                <a:cubicBezTo>
                  <a:pt x="10234427" y="4229185"/>
                  <a:pt x="10229667" y="4222776"/>
                  <a:pt x="10224664" y="4216961"/>
                </a:cubicBezTo>
                <a:cubicBezTo>
                  <a:pt x="10219660" y="4211147"/>
                  <a:pt x="10213927" y="4207118"/>
                  <a:pt x="10207466" y="4204874"/>
                </a:cubicBezTo>
                <a:lnTo>
                  <a:pt x="10194381" y="4200783"/>
                </a:lnTo>
                <a:lnTo>
                  <a:pt x="10226001" y="4235362"/>
                </a:lnTo>
                <a:cubicBezTo>
                  <a:pt x="10213541" y="4229142"/>
                  <a:pt x="10203236" y="4223056"/>
                  <a:pt x="10195089" y="4217107"/>
                </a:cubicBezTo>
                <a:cubicBezTo>
                  <a:pt x="10178757" y="4206364"/>
                  <a:pt x="10167461" y="4206322"/>
                  <a:pt x="10161201" y="4216979"/>
                </a:cubicBezTo>
                <a:cubicBezTo>
                  <a:pt x="10154943" y="4227638"/>
                  <a:pt x="10144760" y="4228481"/>
                  <a:pt x="10130656" y="4219508"/>
                </a:cubicBezTo>
                <a:lnTo>
                  <a:pt x="10125773" y="4206171"/>
                </a:lnTo>
                <a:cubicBezTo>
                  <a:pt x="10129903" y="4200126"/>
                  <a:pt x="10134886" y="4195152"/>
                  <a:pt x="10140722" y="4191251"/>
                </a:cubicBezTo>
                <a:cubicBezTo>
                  <a:pt x="10146557" y="4187351"/>
                  <a:pt x="10152654" y="4183261"/>
                  <a:pt x="10159012" y="4178987"/>
                </a:cubicBezTo>
                <a:lnTo>
                  <a:pt x="10193671" y="4184456"/>
                </a:lnTo>
                <a:cubicBezTo>
                  <a:pt x="10187552" y="4169481"/>
                  <a:pt x="10194566" y="4153511"/>
                  <a:pt x="10214714" y="4136549"/>
                </a:cubicBezTo>
                <a:cubicBezTo>
                  <a:pt x="10234862" y="4119586"/>
                  <a:pt x="10249676" y="4109815"/>
                  <a:pt x="10259154" y="4107230"/>
                </a:cubicBezTo>
                <a:cubicBezTo>
                  <a:pt x="10254977" y="4099774"/>
                  <a:pt x="10248140" y="4086856"/>
                  <a:pt x="10238646" y="4068474"/>
                </a:cubicBezTo>
                <a:cubicBezTo>
                  <a:pt x="10229152" y="4050095"/>
                  <a:pt x="10227850" y="4040785"/>
                  <a:pt x="10234742" y="4040547"/>
                </a:cubicBezTo>
                <a:cubicBezTo>
                  <a:pt x="10239593" y="4042825"/>
                  <a:pt x="10243014" y="4043179"/>
                  <a:pt x="10245007" y="4041610"/>
                </a:cubicBezTo>
                <a:cubicBezTo>
                  <a:pt x="10247000" y="4040041"/>
                  <a:pt x="10244781" y="4034337"/>
                  <a:pt x="10238348" y="4024497"/>
                </a:cubicBezTo>
                <a:cubicBezTo>
                  <a:pt x="10251496" y="4023845"/>
                  <a:pt x="10262491" y="4016948"/>
                  <a:pt x="10271331" y="4003809"/>
                </a:cubicBezTo>
                <a:cubicBezTo>
                  <a:pt x="10280173" y="3990671"/>
                  <a:pt x="10285632" y="3980166"/>
                  <a:pt x="10287709" y="3972293"/>
                </a:cubicBezTo>
                <a:cubicBezTo>
                  <a:pt x="10280275" y="3955943"/>
                  <a:pt x="10282511" y="3945504"/>
                  <a:pt x="10294414" y="3940971"/>
                </a:cubicBezTo>
                <a:cubicBezTo>
                  <a:pt x="10306319" y="3936441"/>
                  <a:pt x="10316460" y="3934647"/>
                  <a:pt x="10324836" y="3935588"/>
                </a:cubicBezTo>
                <a:cubicBezTo>
                  <a:pt x="10335169" y="3936112"/>
                  <a:pt x="10339138" y="3932567"/>
                  <a:pt x="10336744" y="3924952"/>
                </a:cubicBezTo>
                <a:cubicBezTo>
                  <a:pt x="10334353" y="3917338"/>
                  <a:pt x="10328330" y="3906643"/>
                  <a:pt x="10318677" y="3892864"/>
                </a:cubicBezTo>
                <a:cubicBezTo>
                  <a:pt x="10309361" y="3876530"/>
                  <a:pt x="10300543" y="3871626"/>
                  <a:pt x="10292222" y="3878151"/>
                </a:cubicBezTo>
                <a:cubicBezTo>
                  <a:pt x="10285496" y="3876024"/>
                  <a:pt x="10280468" y="3875838"/>
                  <a:pt x="10277138" y="3877594"/>
                </a:cubicBezTo>
                <a:cubicBezTo>
                  <a:pt x="10273808" y="3879349"/>
                  <a:pt x="10273273" y="3883522"/>
                  <a:pt x="10275531" y="3890109"/>
                </a:cubicBezTo>
                <a:lnTo>
                  <a:pt x="10280698" y="3909978"/>
                </a:lnTo>
                <a:cubicBezTo>
                  <a:pt x="10262984" y="3902536"/>
                  <a:pt x="10248190" y="3900371"/>
                  <a:pt x="10236313" y="3903479"/>
                </a:cubicBezTo>
                <a:cubicBezTo>
                  <a:pt x="10224436" y="3906587"/>
                  <a:pt x="10216506" y="3913816"/>
                  <a:pt x="10212516" y="3925161"/>
                </a:cubicBezTo>
                <a:cubicBezTo>
                  <a:pt x="10199955" y="3924900"/>
                  <a:pt x="10188544" y="3926344"/>
                  <a:pt x="10178283" y="3929487"/>
                </a:cubicBezTo>
                <a:cubicBezTo>
                  <a:pt x="10168022" y="3932631"/>
                  <a:pt x="10156611" y="3934074"/>
                  <a:pt x="10144049" y="3933813"/>
                </a:cubicBezTo>
                <a:cubicBezTo>
                  <a:pt x="10146532" y="3937295"/>
                  <a:pt x="10148467" y="3940540"/>
                  <a:pt x="10149851" y="3943546"/>
                </a:cubicBezTo>
                <a:cubicBezTo>
                  <a:pt x="10151237" y="3946551"/>
                  <a:pt x="10150979" y="3948842"/>
                  <a:pt x="10149076" y="3950417"/>
                </a:cubicBezTo>
                <a:cubicBezTo>
                  <a:pt x="10144374" y="3949506"/>
                  <a:pt x="10140762" y="3948868"/>
                  <a:pt x="10138236" y="3948504"/>
                </a:cubicBezTo>
                <a:cubicBezTo>
                  <a:pt x="10135708" y="3948137"/>
                  <a:pt x="10136589" y="3951857"/>
                  <a:pt x="10140871" y="3959660"/>
                </a:cubicBezTo>
                <a:lnTo>
                  <a:pt x="10132951" y="3975436"/>
                </a:lnTo>
                <a:lnTo>
                  <a:pt x="10076436" y="3962059"/>
                </a:lnTo>
                <a:lnTo>
                  <a:pt x="10063351" y="3957967"/>
                </a:lnTo>
                <a:cubicBezTo>
                  <a:pt x="10061503" y="3954660"/>
                  <a:pt x="10061571" y="3952087"/>
                  <a:pt x="10063553" y="3950246"/>
                </a:cubicBezTo>
                <a:cubicBezTo>
                  <a:pt x="10065535" y="3948406"/>
                  <a:pt x="10066715" y="3946717"/>
                  <a:pt x="10067098" y="3945182"/>
                </a:cubicBezTo>
                <a:cubicBezTo>
                  <a:pt x="10073696" y="3948520"/>
                  <a:pt x="10076855" y="3946958"/>
                  <a:pt x="10076574" y="3940495"/>
                </a:cubicBezTo>
                <a:cubicBezTo>
                  <a:pt x="10076295" y="3934033"/>
                  <a:pt x="10072663" y="3924711"/>
                  <a:pt x="10065678" y="3912528"/>
                </a:cubicBezTo>
                <a:cubicBezTo>
                  <a:pt x="10052382" y="3893296"/>
                  <a:pt x="10033450" y="3874312"/>
                  <a:pt x="10008881" y="3855580"/>
                </a:cubicBezTo>
                <a:cubicBezTo>
                  <a:pt x="9984314" y="3836850"/>
                  <a:pt x="9964481" y="3821880"/>
                  <a:pt x="9949382" y="3810672"/>
                </a:cubicBezTo>
                <a:cubicBezTo>
                  <a:pt x="9956104" y="3812728"/>
                  <a:pt x="9959988" y="3811349"/>
                  <a:pt x="9961034" y="3806531"/>
                </a:cubicBezTo>
                <a:cubicBezTo>
                  <a:pt x="9962080" y="3801714"/>
                  <a:pt x="9959208" y="3793391"/>
                  <a:pt x="9952419" y="3781560"/>
                </a:cubicBezTo>
                <a:lnTo>
                  <a:pt x="9969252" y="3772866"/>
                </a:lnTo>
                <a:cubicBezTo>
                  <a:pt x="9969312" y="3768054"/>
                  <a:pt x="9971861" y="3764825"/>
                  <a:pt x="9976898" y="3763179"/>
                </a:cubicBezTo>
                <a:cubicBezTo>
                  <a:pt x="9981936" y="3761533"/>
                  <a:pt x="9987826" y="3760959"/>
                  <a:pt x="9994571" y="3761457"/>
                </a:cubicBezTo>
                <a:cubicBezTo>
                  <a:pt x="9989854" y="3756068"/>
                  <a:pt x="9986784" y="3751395"/>
                  <a:pt x="9985357" y="3747438"/>
                </a:cubicBezTo>
                <a:cubicBezTo>
                  <a:pt x="9983930" y="3743480"/>
                  <a:pt x="9985279" y="3741530"/>
                  <a:pt x="9989406" y="3741591"/>
                </a:cubicBezTo>
                <a:cubicBezTo>
                  <a:pt x="9994096" y="3742297"/>
                  <a:pt x="9997693" y="3742526"/>
                  <a:pt x="10000192" y="3742280"/>
                </a:cubicBezTo>
                <a:cubicBezTo>
                  <a:pt x="10002690" y="3742031"/>
                  <a:pt x="10001829" y="3738720"/>
                  <a:pt x="9997608" y="3732345"/>
                </a:cubicBezTo>
                <a:cubicBezTo>
                  <a:pt x="10007350" y="3721368"/>
                  <a:pt x="10015428" y="3709265"/>
                  <a:pt x="10021845" y="3696040"/>
                </a:cubicBezTo>
                <a:cubicBezTo>
                  <a:pt x="10028263" y="3682815"/>
                  <a:pt x="10036305" y="3669895"/>
                  <a:pt x="10045976" y="3657284"/>
                </a:cubicBezTo>
                <a:cubicBezTo>
                  <a:pt x="10055663" y="3659464"/>
                  <a:pt x="10063256" y="3656828"/>
                  <a:pt x="10068759" y="3649378"/>
                </a:cubicBezTo>
                <a:cubicBezTo>
                  <a:pt x="10074262" y="3641928"/>
                  <a:pt x="10071757" y="3629692"/>
                  <a:pt x="10061247" y="3612672"/>
                </a:cubicBezTo>
                <a:cubicBezTo>
                  <a:pt x="10058849" y="3609059"/>
                  <a:pt x="10055633" y="3605191"/>
                  <a:pt x="10051600" y="3601067"/>
                </a:cubicBezTo>
                <a:cubicBezTo>
                  <a:pt x="10047565" y="3596941"/>
                  <a:pt x="10043307" y="3593822"/>
                  <a:pt x="10038822" y="3591702"/>
                </a:cubicBezTo>
                <a:cubicBezTo>
                  <a:pt x="10026927" y="3592300"/>
                  <a:pt x="10018928" y="3602102"/>
                  <a:pt x="10014824" y="3621105"/>
                </a:cubicBezTo>
                <a:cubicBezTo>
                  <a:pt x="10010719" y="3640109"/>
                  <a:pt x="10003798" y="3649978"/>
                  <a:pt x="9994059" y="3650713"/>
                </a:cubicBezTo>
                <a:cubicBezTo>
                  <a:pt x="9977919" y="3646494"/>
                  <a:pt x="9966698" y="3644014"/>
                  <a:pt x="9960391" y="3643273"/>
                </a:cubicBezTo>
                <a:cubicBezTo>
                  <a:pt x="9954083" y="3642530"/>
                  <a:pt x="9958493" y="3653258"/>
                  <a:pt x="9973621" y="3675458"/>
                </a:cubicBezTo>
                <a:cubicBezTo>
                  <a:pt x="9961479" y="3672444"/>
                  <a:pt x="9952184" y="3673071"/>
                  <a:pt x="9945737" y="3677341"/>
                </a:cubicBezTo>
                <a:cubicBezTo>
                  <a:pt x="9939289" y="3681610"/>
                  <a:pt x="9930031" y="3683054"/>
                  <a:pt x="9917957" y="3681672"/>
                </a:cubicBezTo>
                <a:lnTo>
                  <a:pt x="9903452" y="3644927"/>
                </a:lnTo>
                <a:cubicBezTo>
                  <a:pt x="9916379" y="3645346"/>
                  <a:pt x="9926987" y="3641953"/>
                  <a:pt x="9935280" y="3634749"/>
                </a:cubicBezTo>
                <a:cubicBezTo>
                  <a:pt x="9943573" y="3627546"/>
                  <a:pt x="9949654" y="3618979"/>
                  <a:pt x="9953525" y="3609051"/>
                </a:cubicBezTo>
                <a:cubicBezTo>
                  <a:pt x="9966162" y="3611079"/>
                  <a:pt x="9972096" y="3607386"/>
                  <a:pt x="9971330" y="3597976"/>
                </a:cubicBezTo>
                <a:cubicBezTo>
                  <a:pt x="9970561" y="3588565"/>
                  <a:pt x="9965354" y="3576022"/>
                  <a:pt x="9955709" y="3560346"/>
                </a:cubicBezTo>
                <a:lnTo>
                  <a:pt x="9988665" y="3526633"/>
                </a:lnTo>
                <a:cubicBezTo>
                  <a:pt x="9985118" y="3517180"/>
                  <a:pt x="9987700" y="3506491"/>
                  <a:pt x="9996414" y="3494565"/>
                </a:cubicBezTo>
                <a:cubicBezTo>
                  <a:pt x="10005128" y="3482638"/>
                  <a:pt x="10013246" y="3475558"/>
                  <a:pt x="10020768" y="3473327"/>
                </a:cubicBezTo>
                <a:cubicBezTo>
                  <a:pt x="10014219" y="3460833"/>
                  <a:pt x="10015254" y="3455744"/>
                  <a:pt x="10023869" y="3458058"/>
                </a:cubicBezTo>
                <a:cubicBezTo>
                  <a:pt x="10032486" y="3460371"/>
                  <a:pt x="10032369" y="3453579"/>
                  <a:pt x="10023521" y="3437683"/>
                </a:cubicBezTo>
                <a:cubicBezTo>
                  <a:pt x="10034408" y="3440685"/>
                  <a:pt x="10039777" y="3440484"/>
                  <a:pt x="10039630" y="3437084"/>
                </a:cubicBezTo>
                <a:cubicBezTo>
                  <a:pt x="10039481" y="3433681"/>
                  <a:pt x="10033640" y="3422998"/>
                  <a:pt x="10022101" y="3405030"/>
                </a:cubicBezTo>
                <a:lnTo>
                  <a:pt x="9965727" y="3394918"/>
                </a:lnTo>
                <a:cubicBezTo>
                  <a:pt x="9968429" y="3407572"/>
                  <a:pt x="9964374" y="3413283"/>
                  <a:pt x="9953565" y="3412051"/>
                </a:cubicBezTo>
                <a:cubicBezTo>
                  <a:pt x="9942756" y="3410818"/>
                  <a:pt x="9938701" y="3416530"/>
                  <a:pt x="9941403" y="3429185"/>
                </a:cubicBezTo>
                <a:lnTo>
                  <a:pt x="9924712" y="3441143"/>
                </a:lnTo>
                <a:cubicBezTo>
                  <a:pt x="9928945" y="3447790"/>
                  <a:pt x="9929853" y="3452189"/>
                  <a:pt x="9927438" y="3454343"/>
                </a:cubicBezTo>
                <a:cubicBezTo>
                  <a:pt x="9925021" y="3456494"/>
                  <a:pt x="9921472" y="3457352"/>
                  <a:pt x="9916792" y="3456918"/>
                </a:cubicBezTo>
                <a:lnTo>
                  <a:pt x="9890763" y="3452000"/>
                </a:lnTo>
                <a:lnTo>
                  <a:pt x="9857666" y="3482449"/>
                </a:lnTo>
                <a:cubicBezTo>
                  <a:pt x="9855382" y="3485560"/>
                  <a:pt x="9851711" y="3487767"/>
                  <a:pt x="9846660" y="3489074"/>
                </a:cubicBezTo>
                <a:cubicBezTo>
                  <a:pt x="9841606" y="3490378"/>
                  <a:pt x="9836788" y="3490883"/>
                  <a:pt x="9832204" y="3490591"/>
                </a:cubicBezTo>
                <a:cubicBezTo>
                  <a:pt x="9836617" y="3497251"/>
                  <a:pt x="9838244" y="3501697"/>
                  <a:pt x="9837086" y="3503928"/>
                </a:cubicBezTo>
                <a:cubicBezTo>
                  <a:pt x="9835929" y="3506162"/>
                  <a:pt x="9833100" y="3507066"/>
                  <a:pt x="9828599" y="3506643"/>
                </a:cubicBezTo>
                <a:lnTo>
                  <a:pt x="9802712" y="3504989"/>
                </a:lnTo>
                <a:cubicBezTo>
                  <a:pt x="9799115" y="3498519"/>
                  <a:pt x="9800171" y="3493974"/>
                  <a:pt x="9805884" y="3491354"/>
                </a:cubicBezTo>
                <a:cubicBezTo>
                  <a:pt x="9811597" y="3488734"/>
                  <a:pt x="9815960" y="3486026"/>
                  <a:pt x="9818977" y="3483235"/>
                </a:cubicBezTo>
                <a:cubicBezTo>
                  <a:pt x="9814885" y="3479853"/>
                  <a:pt x="9812969" y="3477018"/>
                  <a:pt x="9813227" y="3474727"/>
                </a:cubicBezTo>
                <a:cubicBezTo>
                  <a:pt x="9813488" y="3472437"/>
                  <a:pt x="9813728" y="3469740"/>
                  <a:pt x="9813951" y="3466632"/>
                </a:cubicBezTo>
                <a:cubicBezTo>
                  <a:pt x="9820788" y="3469241"/>
                  <a:pt x="9825702" y="3470911"/>
                  <a:pt x="9828692" y="3471646"/>
                </a:cubicBezTo>
                <a:cubicBezTo>
                  <a:pt x="9831681" y="3472377"/>
                  <a:pt x="9830988" y="3468805"/>
                  <a:pt x="9826613" y="3460929"/>
                </a:cubicBezTo>
                <a:cubicBezTo>
                  <a:pt x="9835563" y="3444134"/>
                  <a:pt x="9846706" y="3428292"/>
                  <a:pt x="9860042" y="3413405"/>
                </a:cubicBezTo>
                <a:lnTo>
                  <a:pt x="9862945" y="3407670"/>
                </a:lnTo>
                <a:lnTo>
                  <a:pt x="9909108" y="3396087"/>
                </a:lnTo>
                <a:lnTo>
                  <a:pt x="9924814" y="3336056"/>
                </a:lnTo>
                <a:cubicBezTo>
                  <a:pt x="9937725" y="3324968"/>
                  <a:pt x="9950618" y="3312458"/>
                  <a:pt x="9963492" y="3298528"/>
                </a:cubicBezTo>
                <a:cubicBezTo>
                  <a:pt x="9976366" y="3284598"/>
                  <a:pt x="9985111" y="3270061"/>
                  <a:pt x="9989722" y="3254919"/>
                </a:cubicBezTo>
                <a:lnTo>
                  <a:pt x="10015780" y="3250716"/>
                </a:lnTo>
                <a:lnTo>
                  <a:pt x="10095977" y="3182684"/>
                </a:lnTo>
                <a:lnTo>
                  <a:pt x="10115908" y="3130361"/>
                </a:lnTo>
                <a:lnTo>
                  <a:pt x="10132507" y="3138464"/>
                </a:lnTo>
                <a:cubicBezTo>
                  <a:pt x="10143422" y="3143441"/>
                  <a:pt x="10151616" y="3143917"/>
                  <a:pt x="10157091" y="3139890"/>
                </a:cubicBezTo>
                <a:cubicBezTo>
                  <a:pt x="10162564" y="3135865"/>
                  <a:pt x="10166208" y="3129887"/>
                  <a:pt x="10168024" y="3121956"/>
                </a:cubicBezTo>
                <a:cubicBezTo>
                  <a:pt x="10174522" y="3121956"/>
                  <a:pt x="10180740" y="3120057"/>
                  <a:pt x="10186675" y="3116255"/>
                </a:cubicBezTo>
                <a:cubicBezTo>
                  <a:pt x="10192608" y="3112452"/>
                  <a:pt x="10196386" y="3107950"/>
                  <a:pt x="10198006" y="3102748"/>
                </a:cubicBezTo>
                <a:cubicBezTo>
                  <a:pt x="10198175" y="3098129"/>
                  <a:pt x="10194923" y="3094661"/>
                  <a:pt x="10188249" y="3092342"/>
                </a:cubicBezTo>
                <a:lnTo>
                  <a:pt x="10165526" y="3036110"/>
                </a:lnTo>
                <a:cubicBezTo>
                  <a:pt x="10170974" y="3019262"/>
                  <a:pt x="10179026" y="3004388"/>
                  <a:pt x="10189681" y="2991490"/>
                </a:cubicBezTo>
                <a:cubicBezTo>
                  <a:pt x="10200335" y="2978592"/>
                  <a:pt x="10208387" y="2963718"/>
                  <a:pt x="10213837" y="2946868"/>
                </a:cubicBezTo>
                <a:cubicBezTo>
                  <a:pt x="10225606" y="2953555"/>
                  <a:pt x="10236572" y="2951387"/>
                  <a:pt x="10246735" y="2940367"/>
                </a:cubicBezTo>
                <a:lnTo>
                  <a:pt x="10257800" y="2945769"/>
                </a:lnTo>
                <a:cubicBezTo>
                  <a:pt x="10269253" y="2945721"/>
                  <a:pt x="10272406" y="2941618"/>
                  <a:pt x="10267260" y="2933461"/>
                </a:cubicBezTo>
                <a:lnTo>
                  <a:pt x="10261727" y="2930762"/>
                </a:lnTo>
                <a:cubicBezTo>
                  <a:pt x="10271791" y="2912169"/>
                  <a:pt x="10278434" y="2894727"/>
                  <a:pt x="10281657" y="2878435"/>
                </a:cubicBezTo>
                <a:cubicBezTo>
                  <a:pt x="10289136" y="2878677"/>
                  <a:pt x="10302933" y="2869666"/>
                  <a:pt x="10323049" y="2851398"/>
                </a:cubicBezTo>
                <a:cubicBezTo>
                  <a:pt x="10343169" y="2833130"/>
                  <a:pt x="10357947" y="2820366"/>
                  <a:pt x="10367388" y="2813106"/>
                </a:cubicBezTo>
                <a:cubicBezTo>
                  <a:pt x="10376566" y="2787967"/>
                  <a:pt x="10391348" y="2771209"/>
                  <a:pt x="10411740" y="2762830"/>
                </a:cubicBezTo>
                <a:cubicBezTo>
                  <a:pt x="10432131" y="2754452"/>
                  <a:pt x="10446261" y="2740195"/>
                  <a:pt x="10454129" y="2720062"/>
                </a:cubicBezTo>
                <a:lnTo>
                  <a:pt x="10500416" y="2686244"/>
                </a:lnTo>
                <a:lnTo>
                  <a:pt x="10504343" y="2671237"/>
                </a:lnTo>
                <a:lnTo>
                  <a:pt x="10515408" y="2676639"/>
                </a:lnTo>
                <a:cubicBezTo>
                  <a:pt x="10535541" y="2668255"/>
                  <a:pt x="10556046" y="2655465"/>
                  <a:pt x="10576922" y="2638273"/>
                </a:cubicBezTo>
                <a:cubicBezTo>
                  <a:pt x="10597801" y="2621081"/>
                  <a:pt x="10621399" y="2608394"/>
                  <a:pt x="10647718" y="2600206"/>
                </a:cubicBezTo>
                <a:lnTo>
                  <a:pt x="10695018" y="2538676"/>
                </a:lnTo>
                <a:lnTo>
                  <a:pt x="10675207" y="2495152"/>
                </a:lnTo>
                <a:lnTo>
                  <a:pt x="10646234" y="2486648"/>
                </a:lnTo>
                <a:lnTo>
                  <a:pt x="10671700" y="2437023"/>
                </a:lnTo>
                <a:lnTo>
                  <a:pt x="10631364" y="2400402"/>
                </a:lnTo>
                <a:cubicBezTo>
                  <a:pt x="10626090" y="2417574"/>
                  <a:pt x="10616303" y="2431130"/>
                  <a:pt x="10602004" y="2441073"/>
                </a:cubicBezTo>
                <a:cubicBezTo>
                  <a:pt x="10587703" y="2451013"/>
                  <a:pt x="10573037" y="2459368"/>
                  <a:pt x="10558010" y="2466134"/>
                </a:cubicBezTo>
                <a:cubicBezTo>
                  <a:pt x="10568608" y="2453444"/>
                  <a:pt x="10575787" y="2441905"/>
                  <a:pt x="10579545" y="2431517"/>
                </a:cubicBezTo>
                <a:lnTo>
                  <a:pt x="10610840" y="2407304"/>
                </a:lnTo>
                <a:cubicBezTo>
                  <a:pt x="10607930" y="2390604"/>
                  <a:pt x="10619670" y="2377531"/>
                  <a:pt x="10646059" y="2368086"/>
                </a:cubicBezTo>
                <a:cubicBezTo>
                  <a:pt x="10672449" y="2358640"/>
                  <a:pt x="10684189" y="2345568"/>
                  <a:pt x="10681279" y="2328868"/>
                </a:cubicBezTo>
                <a:cubicBezTo>
                  <a:pt x="10683132" y="2323778"/>
                  <a:pt x="10686448" y="2319048"/>
                  <a:pt x="10691229" y="2314684"/>
                </a:cubicBezTo>
                <a:cubicBezTo>
                  <a:pt x="10696011" y="2310320"/>
                  <a:pt x="10699001" y="2306844"/>
                  <a:pt x="10700198" y="2304255"/>
                </a:cubicBezTo>
                <a:cubicBezTo>
                  <a:pt x="10697202" y="2302793"/>
                  <a:pt x="10693185" y="2302240"/>
                  <a:pt x="10688150" y="2302604"/>
                </a:cubicBezTo>
                <a:cubicBezTo>
                  <a:pt x="10683117" y="2302966"/>
                  <a:pt x="10678447" y="2304918"/>
                  <a:pt x="10674141" y="2308458"/>
                </a:cubicBezTo>
                <a:lnTo>
                  <a:pt x="10641539" y="2337670"/>
                </a:lnTo>
                <a:lnTo>
                  <a:pt x="10621013" y="2344574"/>
                </a:lnTo>
                <a:lnTo>
                  <a:pt x="10632794" y="2299549"/>
                </a:lnTo>
                <a:lnTo>
                  <a:pt x="10669619" y="2278040"/>
                </a:lnTo>
                <a:cubicBezTo>
                  <a:pt x="10675492" y="2280437"/>
                  <a:pt x="10681656" y="2278744"/>
                  <a:pt x="10688107" y="2272962"/>
                </a:cubicBezTo>
                <a:cubicBezTo>
                  <a:pt x="10694560" y="2267182"/>
                  <a:pt x="10699267" y="2259137"/>
                  <a:pt x="10702222" y="2248827"/>
                </a:cubicBezTo>
                <a:cubicBezTo>
                  <a:pt x="10714202" y="2245274"/>
                  <a:pt x="10727871" y="2239725"/>
                  <a:pt x="10743236" y="2232184"/>
                </a:cubicBezTo>
                <a:cubicBezTo>
                  <a:pt x="10758598" y="2224640"/>
                  <a:pt x="10765353" y="2215713"/>
                  <a:pt x="10763501" y="2205408"/>
                </a:cubicBezTo>
                <a:cubicBezTo>
                  <a:pt x="10758167" y="2200453"/>
                  <a:pt x="10750777" y="2195903"/>
                  <a:pt x="10741333" y="2191763"/>
                </a:cubicBezTo>
                <a:cubicBezTo>
                  <a:pt x="10731887" y="2187620"/>
                  <a:pt x="10723114" y="2182396"/>
                  <a:pt x="10715015" y="2176089"/>
                </a:cubicBezTo>
                <a:cubicBezTo>
                  <a:pt x="10723000" y="2171409"/>
                  <a:pt x="10731229" y="2165789"/>
                  <a:pt x="10739704" y="2159231"/>
                </a:cubicBezTo>
                <a:cubicBezTo>
                  <a:pt x="10748180" y="2152676"/>
                  <a:pt x="10753970" y="2144454"/>
                  <a:pt x="10757076" y="2134569"/>
                </a:cubicBezTo>
                <a:cubicBezTo>
                  <a:pt x="10759695" y="2124566"/>
                  <a:pt x="10755472" y="2116861"/>
                  <a:pt x="10744405" y="2111457"/>
                </a:cubicBezTo>
                <a:lnTo>
                  <a:pt x="10726201" y="2085641"/>
                </a:lnTo>
                <a:cubicBezTo>
                  <a:pt x="10733122" y="2080561"/>
                  <a:pt x="10739003" y="2074969"/>
                  <a:pt x="10743848" y="2068873"/>
                </a:cubicBezTo>
                <a:cubicBezTo>
                  <a:pt x="10748692" y="2062776"/>
                  <a:pt x="10755958" y="2057861"/>
                  <a:pt x="10765647" y="2054129"/>
                </a:cubicBezTo>
                <a:lnTo>
                  <a:pt x="10712936" y="2017108"/>
                </a:lnTo>
                <a:cubicBezTo>
                  <a:pt x="10706778" y="2036667"/>
                  <a:pt x="10693629" y="2047171"/>
                  <a:pt x="10673493" y="2048622"/>
                </a:cubicBezTo>
                <a:cubicBezTo>
                  <a:pt x="10681334" y="2070317"/>
                  <a:pt x="10693906" y="2085858"/>
                  <a:pt x="10711209" y="2095247"/>
                </a:cubicBezTo>
                <a:cubicBezTo>
                  <a:pt x="10706062" y="2104487"/>
                  <a:pt x="10701260" y="2113896"/>
                  <a:pt x="10696804" y="2123475"/>
                </a:cubicBezTo>
                <a:cubicBezTo>
                  <a:pt x="10692349" y="2133052"/>
                  <a:pt x="10686817" y="2139283"/>
                  <a:pt x="10680212" y="2142170"/>
                </a:cubicBezTo>
                <a:cubicBezTo>
                  <a:pt x="10678075" y="2149354"/>
                  <a:pt x="10674022" y="2154897"/>
                  <a:pt x="10668062" y="2158804"/>
                </a:cubicBezTo>
                <a:cubicBezTo>
                  <a:pt x="10662100" y="2162710"/>
                  <a:pt x="10655282" y="2166904"/>
                  <a:pt x="10647609" y="2171384"/>
                </a:cubicBezTo>
                <a:cubicBezTo>
                  <a:pt x="10643609" y="2163320"/>
                  <a:pt x="10638937" y="2156336"/>
                  <a:pt x="10633593" y="2150434"/>
                </a:cubicBezTo>
                <a:cubicBezTo>
                  <a:pt x="10628247" y="2144534"/>
                  <a:pt x="10620882" y="2141879"/>
                  <a:pt x="10611500" y="2142468"/>
                </a:cubicBezTo>
                <a:lnTo>
                  <a:pt x="10592284" y="2144369"/>
                </a:lnTo>
                <a:lnTo>
                  <a:pt x="10627085" y="2178286"/>
                </a:lnTo>
                <a:cubicBezTo>
                  <a:pt x="10609883" y="2176470"/>
                  <a:pt x="10596100" y="2173500"/>
                  <a:pt x="10585738" y="2169379"/>
                </a:cubicBezTo>
                <a:cubicBezTo>
                  <a:pt x="10564409" y="2162960"/>
                  <a:pt x="10546178" y="2170044"/>
                  <a:pt x="10531042" y="2190626"/>
                </a:cubicBezTo>
                <a:cubicBezTo>
                  <a:pt x="10515909" y="2211210"/>
                  <a:pt x="10499059" y="2218968"/>
                  <a:pt x="10480496" y="2213901"/>
                </a:cubicBezTo>
                <a:lnTo>
                  <a:pt x="10478890" y="2196191"/>
                </a:lnTo>
                <a:cubicBezTo>
                  <a:pt x="10488411" y="2184150"/>
                  <a:pt x="10498805" y="2173240"/>
                  <a:pt x="10510073" y="2163462"/>
                </a:cubicBezTo>
                <a:cubicBezTo>
                  <a:pt x="10521340" y="2153686"/>
                  <a:pt x="10533117" y="2143451"/>
                  <a:pt x="10545404" y="2132760"/>
                </a:cubicBezTo>
                <a:lnTo>
                  <a:pt x="10598829" y="2119355"/>
                </a:lnTo>
                <a:cubicBezTo>
                  <a:pt x="10595997" y="2099874"/>
                  <a:pt x="10614854" y="2070528"/>
                  <a:pt x="10655399" y="2031325"/>
                </a:cubicBezTo>
                <a:cubicBezTo>
                  <a:pt x="10695945" y="1992120"/>
                  <a:pt x="10724485" y="1967506"/>
                  <a:pt x="10741017" y="1957476"/>
                </a:cubicBezTo>
                <a:cubicBezTo>
                  <a:pt x="10737781" y="1948492"/>
                  <a:pt x="10732820" y="1932672"/>
                  <a:pt x="10726138" y="1910013"/>
                </a:cubicBezTo>
                <a:cubicBezTo>
                  <a:pt x="10719457" y="1887358"/>
                  <a:pt x="10721740" y="1873664"/>
                  <a:pt x="10732987" y="1868931"/>
                </a:cubicBezTo>
                <a:cubicBezTo>
                  <a:pt x="10739753" y="1869414"/>
                  <a:pt x="10745114" y="1867800"/>
                  <a:pt x="10749073" y="1864092"/>
                </a:cubicBezTo>
                <a:cubicBezTo>
                  <a:pt x="10753032" y="1860384"/>
                  <a:pt x="10752134" y="1852893"/>
                  <a:pt x="10746376" y="1841618"/>
                </a:cubicBezTo>
                <a:cubicBezTo>
                  <a:pt x="10767927" y="1832279"/>
                  <a:pt x="10788941" y="1814566"/>
                  <a:pt x="10809415" y="1788480"/>
                </a:cubicBezTo>
                <a:cubicBezTo>
                  <a:pt x="10829891" y="1762395"/>
                  <a:pt x="10843661" y="1742557"/>
                  <a:pt x="10850726" y="1728964"/>
                </a:cubicBezTo>
                <a:cubicBezTo>
                  <a:pt x="10846416" y="1708171"/>
                  <a:pt x="10854947" y="1690476"/>
                  <a:pt x="10876316" y="1675873"/>
                </a:cubicBezTo>
                <a:cubicBezTo>
                  <a:pt x="10897686" y="1661274"/>
                  <a:pt x="10914917" y="1652057"/>
                  <a:pt x="10928008" y="1648224"/>
                </a:cubicBezTo>
                <a:cubicBezTo>
                  <a:pt x="10944455" y="1642503"/>
                  <a:pt x="10952539" y="1634463"/>
                  <a:pt x="10952259" y="1624101"/>
                </a:cubicBezTo>
                <a:cubicBezTo>
                  <a:pt x="10951982" y="1613741"/>
                  <a:pt x="10947289" y="1600872"/>
                  <a:pt x="10938183" y="1585493"/>
                </a:cubicBezTo>
                <a:cubicBezTo>
                  <a:pt x="10930826" y="1565915"/>
                  <a:pt x="10918888" y="1563848"/>
                  <a:pt x="10902369" y="1579289"/>
                </a:cubicBezTo>
                <a:cubicBezTo>
                  <a:pt x="10892503" y="1580230"/>
                  <a:pt x="10884467" y="1583122"/>
                  <a:pt x="10878260" y="1587966"/>
                </a:cubicBezTo>
                <a:cubicBezTo>
                  <a:pt x="10872052" y="1592811"/>
                  <a:pt x="10869221" y="1599658"/>
                  <a:pt x="10869766" y="1608503"/>
                </a:cubicBezTo>
                <a:lnTo>
                  <a:pt x="10868755" y="1636218"/>
                </a:lnTo>
                <a:cubicBezTo>
                  <a:pt x="10843639" y="1635822"/>
                  <a:pt x="10820755" y="1641809"/>
                  <a:pt x="10800100" y="1654172"/>
                </a:cubicBezTo>
                <a:cubicBezTo>
                  <a:pt x="10779446" y="1666536"/>
                  <a:pt x="10763226" y="1682828"/>
                  <a:pt x="10751435" y="1703047"/>
                </a:cubicBezTo>
                <a:cubicBezTo>
                  <a:pt x="10731261" y="1710590"/>
                  <a:pt x="10712144" y="1720062"/>
                  <a:pt x="10694083" y="1731459"/>
                </a:cubicBezTo>
                <a:cubicBezTo>
                  <a:pt x="10676022" y="1742855"/>
                  <a:pt x="10656905" y="1752327"/>
                  <a:pt x="10636731" y="1759870"/>
                </a:cubicBezTo>
                <a:cubicBezTo>
                  <a:pt x="10639102" y="1763730"/>
                  <a:pt x="10640699" y="1767566"/>
                  <a:pt x="10641521" y="1771377"/>
                </a:cubicBezTo>
                <a:cubicBezTo>
                  <a:pt x="10642344" y="1775187"/>
                  <a:pt x="10640848" y="1778923"/>
                  <a:pt x="10637030" y="1782583"/>
                </a:cubicBezTo>
                <a:cubicBezTo>
                  <a:pt x="10629863" y="1784138"/>
                  <a:pt x="10624327" y="1785429"/>
                  <a:pt x="10620416" y="1786460"/>
                </a:cubicBezTo>
                <a:cubicBezTo>
                  <a:pt x="10616506" y="1787488"/>
                  <a:pt x="10616175" y="1792733"/>
                  <a:pt x="10619420" y="1802192"/>
                </a:cubicBezTo>
                <a:lnTo>
                  <a:pt x="10599190" y="1831806"/>
                </a:lnTo>
                <a:lnTo>
                  <a:pt x="10514176" y="1846711"/>
                </a:lnTo>
                <a:lnTo>
                  <a:pt x="10494961" y="1848611"/>
                </a:lnTo>
                <a:cubicBezTo>
                  <a:pt x="10493534" y="1844621"/>
                  <a:pt x="10494855" y="1840567"/>
                  <a:pt x="10498925" y="1836441"/>
                </a:cubicBezTo>
                <a:cubicBezTo>
                  <a:pt x="10502994" y="1832317"/>
                  <a:pt x="10505697" y="1828937"/>
                  <a:pt x="10507039" y="1826300"/>
                </a:cubicBezTo>
                <a:cubicBezTo>
                  <a:pt x="10516128" y="1827330"/>
                  <a:pt x="10521968" y="1822895"/>
                  <a:pt x="10524557" y="1812993"/>
                </a:cubicBezTo>
                <a:cubicBezTo>
                  <a:pt x="10527151" y="1803093"/>
                  <a:pt x="10525674" y="1790854"/>
                  <a:pt x="10520128" y="1776274"/>
                </a:cubicBezTo>
                <a:cubicBezTo>
                  <a:pt x="10507705" y="1754695"/>
                  <a:pt x="10486059" y="1737070"/>
                  <a:pt x="10455184" y="1723406"/>
                </a:cubicBezTo>
                <a:cubicBezTo>
                  <a:pt x="10424313" y="1709743"/>
                  <a:pt x="10399321" y="1698949"/>
                  <a:pt x="10380204" y="1691024"/>
                </a:cubicBezTo>
                <a:cubicBezTo>
                  <a:pt x="10390097" y="1689976"/>
                  <a:pt x="10397023" y="1685367"/>
                  <a:pt x="10400981" y="1677193"/>
                </a:cubicBezTo>
                <a:cubicBezTo>
                  <a:pt x="10404941" y="1669018"/>
                  <a:pt x="10404222" y="1657855"/>
                  <a:pt x="10398826" y="1643701"/>
                </a:cubicBezTo>
                <a:lnTo>
                  <a:pt x="10430120" y="1619489"/>
                </a:lnTo>
                <a:cubicBezTo>
                  <a:pt x="10432484" y="1611947"/>
                  <a:pt x="10438124" y="1605297"/>
                  <a:pt x="10447038" y="1599543"/>
                </a:cubicBezTo>
                <a:cubicBezTo>
                  <a:pt x="10455954" y="1593787"/>
                  <a:pt x="10465742" y="1589165"/>
                  <a:pt x="10476405" y="1585672"/>
                </a:cubicBezTo>
                <a:cubicBezTo>
                  <a:pt x="10471322" y="1580254"/>
                  <a:pt x="10468563" y="1574909"/>
                  <a:pt x="10468122" y="1569641"/>
                </a:cubicBezTo>
                <a:cubicBezTo>
                  <a:pt x="10467680" y="1564372"/>
                  <a:pt x="10470779" y="1560476"/>
                  <a:pt x="10477418" y="1557959"/>
                </a:cubicBezTo>
                <a:cubicBezTo>
                  <a:pt x="10484664" y="1556092"/>
                  <a:pt x="10490367" y="1554174"/>
                  <a:pt x="10494522" y="1552209"/>
                </a:cubicBezTo>
                <a:cubicBezTo>
                  <a:pt x="10498675" y="1550239"/>
                  <a:pt x="10498845" y="1545620"/>
                  <a:pt x="10495027" y="1538349"/>
                </a:cubicBezTo>
                <a:cubicBezTo>
                  <a:pt x="10515939" y="1515065"/>
                  <a:pt x="10534693" y="1491077"/>
                  <a:pt x="10551293" y="1466391"/>
                </a:cubicBezTo>
                <a:cubicBezTo>
                  <a:pt x="10567893" y="1441705"/>
                  <a:pt x="10586974" y="1416465"/>
                  <a:pt x="10608541" y="1390678"/>
                </a:cubicBezTo>
                <a:cubicBezTo>
                  <a:pt x="10623167" y="1387946"/>
                  <a:pt x="10636678" y="1379031"/>
                  <a:pt x="10649079" y="1363929"/>
                </a:cubicBezTo>
                <a:cubicBezTo>
                  <a:pt x="10661480" y="1348829"/>
                  <a:pt x="10663197" y="1331330"/>
                  <a:pt x="10654233" y="1311439"/>
                </a:cubicBezTo>
                <a:cubicBezTo>
                  <a:pt x="10652061" y="1307322"/>
                  <a:pt x="10648687" y="1303324"/>
                  <a:pt x="10644113" y="1299446"/>
                </a:cubicBezTo>
                <a:cubicBezTo>
                  <a:pt x="10639537" y="1295565"/>
                  <a:pt x="10634126" y="1293395"/>
                  <a:pt x="10627878" y="1292928"/>
                </a:cubicBezTo>
                <a:cubicBezTo>
                  <a:pt x="10608376" y="1301388"/>
                  <a:pt x="10590834" y="1321737"/>
                  <a:pt x="10575250" y="1353970"/>
                </a:cubicBezTo>
                <a:cubicBezTo>
                  <a:pt x="10559665" y="1386206"/>
                  <a:pt x="10543833" y="1405977"/>
                  <a:pt x="10527751" y="1413287"/>
                </a:cubicBezTo>
                <a:cubicBezTo>
                  <a:pt x="10503660" y="1416920"/>
                  <a:pt x="10486697" y="1420155"/>
                  <a:pt x="10476856" y="1422991"/>
                </a:cubicBezTo>
                <a:cubicBezTo>
                  <a:pt x="10467013" y="1425825"/>
                  <a:pt x="10469084" y="1439764"/>
                  <a:pt x="10483070" y="1464811"/>
                </a:cubicBezTo>
                <a:cubicBezTo>
                  <a:pt x="10464871" y="1467795"/>
                  <a:pt x="10449557" y="1474656"/>
                  <a:pt x="10437127" y="1485395"/>
                </a:cubicBezTo>
                <a:cubicBezTo>
                  <a:pt x="10424698" y="1496133"/>
                  <a:pt x="10409058" y="1504245"/>
                  <a:pt x="10390201" y="1509731"/>
                </a:cubicBezTo>
                <a:lnTo>
                  <a:pt x="10384076" y="1461605"/>
                </a:lnTo>
                <a:cubicBezTo>
                  <a:pt x="10404765" y="1454077"/>
                  <a:pt x="10423503" y="1442072"/>
                  <a:pt x="10440297" y="1425589"/>
                </a:cubicBezTo>
                <a:cubicBezTo>
                  <a:pt x="10457090" y="1409107"/>
                  <a:pt x="10470951" y="1391898"/>
                  <a:pt x="10481884" y="1373965"/>
                </a:cubicBezTo>
                <a:cubicBezTo>
                  <a:pt x="10501347" y="1369130"/>
                  <a:pt x="10512675" y="1359615"/>
                  <a:pt x="10515870" y="1345426"/>
                </a:cubicBezTo>
                <a:cubicBezTo>
                  <a:pt x="10519062" y="1331234"/>
                  <a:pt x="10516557" y="1314968"/>
                  <a:pt x="10508358" y="1296625"/>
                </a:cubicBezTo>
                <a:lnTo>
                  <a:pt x="10577491" y="1223191"/>
                </a:lnTo>
                <a:cubicBezTo>
                  <a:pt x="10576212" y="1210694"/>
                  <a:pt x="10585420" y="1192390"/>
                  <a:pt x="10605118" y="1168276"/>
                </a:cubicBezTo>
                <a:cubicBezTo>
                  <a:pt x="10624818" y="1144161"/>
                  <a:pt x="10641269" y="1127982"/>
                  <a:pt x="10654475" y="1119741"/>
                </a:cubicBezTo>
                <a:cubicBezTo>
                  <a:pt x="10649779" y="1104401"/>
                  <a:pt x="10653849" y="1095810"/>
                  <a:pt x="10666679" y="1093966"/>
                </a:cubicBezTo>
                <a:cubicBezTo>
                  <a:pt x="10679512" y="1092120"/>
                  <a:pt x="10682522" y="1081602"/>
                  <a:pt x="10675715" y="1062411"/>
                </a:cubicBezTo>
                <a:cubicBezTo>
                  <a:pt x="10691892" y="1060202"/>
                  <a:pt x="10700661" y="1056492"/>
                  <a:pt x="10702026" y="1051281"/>
                </a:cubicBezTo>
                <a:cubicBezTo>
                  <a:pt x="10703388" y="1046070"/>
                  <a:pt x="10698983" y="1033106"/>
                  <a:pt x="10688805" y="1012385"/>
                </a:cubicBezTo>
                <a:lnTo>
                  <a:pt x="10602480" y="1032292"/>
                </a:lnTo>
                <a:cubicBezTo>
                  <a:pt x="10600884" y="1050317"/>
                  <a:pt x="10591642" y="1061790"/>
                  <a:pt x="10574757" y="1066709"/>
                </a:cubicBezTo>
                <a:cubicBezTo>
                  <a:pt x="10557873" y="1071628"/>
                  <a:pt x="10548630" y="1083102"/>
                  <a:pt x="10547033" y="1101127"/>
                </a:cubicBezTo>
                <a:lnTo>
                  <a:pt x="10514430" y="1130340"/>
                </a:lnTo>
                <a:cubicBezTo>
                  <a:pt x="10518138" y="1138028"/>
                  <a:pt x="10517534" y="1144313"/>
                  <a:pt x="10512616" y="1149201"/>
                </a:cubicBezTo>
                <a:cubicBezTo>
                  <a:pt x="10507698" y="1154084"/>
                  <a:pt x="10501559" y="1157669"/>
                  <a:pt x="10494202" y="1159954"/>
                </a:cubicBezTo>
                <a:lnTo>
                  <a:pt x="10454462" y="1168757"/>
                </a:lnTo>
                <a:lnTo>
                  <a:pt x="10386639" y="1237189"/>
                </a:lnTo>
                <a:cubicBezTo>
                  <a:pt x="10381483" y="1243486"/>
                  <a:pt x="10374513" y="1249252"/>
                  <a:pt x="10365735" y="1254486"/>
                </a:cubicBezTo>
                <a:cubicBezTo>
                  <a:pt x="10356955" y="1259719"/>
                  <a:pt x="10348932" y="1263556"/>
                  <a:pt x="10341663" y="1266001"/>
                </a:cubicBezTo>
                <a:cubicBezTo>
                  <a:pt x="10345656" y="1273594"/>
                  <a:pt x="10346191" y="1279498"/>
                  <a:pt x="10343268" y="1283711"/>
                </a:cubicBezTo>
                <a:cubicBezTo>
                  <a:pt x="10340346" y="1287927"/>
                  <a:pt x="10335348" y="1291128"/>
                  <a:pt x="10328276" y="1293316"/>
                </a:cubicBezTo>
                <a:lnTo>
                  <a:pt x="10287227" y="1307121"/>
                </a:lnTo>
                <a:cubicBezTo>
                  <a:pt x="10284463" y="1299307"/>
                  <a:pt x="10288311" y="1291549"/>
                  <a:pt x="10298777" y="1283847"/>
                </a:cubicBezTo>
                <a:cubicBezTo>
                  <a:pt x="10309240" y="1276147"/>
                  <a:pt x="10317567" y="1269162"/>
                  <a:pt x="10323757" y="1262900"/>
                </a:cubicBezTo>
                <a:cubicBezTo>
                  <a:pt x="10318738" y="1260215"/>
                  <a:pt x="10316978" y="1257006"/>
                  <a:pt x="10318474" y="1253270"/>
                </a:cubicBezTo>
                <a:cubicBezTo>
                  <a:pt x="10319974" y="1249534"/>
                  <a:pt x="10321633" y="1245175"/>
                  <a:pt x="10323457" y="1240187"/>
                </a:cubicBezTo>
                <a:cubicBezTo>
                  <a:pt x="10333275" y="1239929"/>
                  <a:pt x="10340428" y="1239424"/>
                  <a:pt x="10344913" y="1238678"/>
                </a:cubicBezTo>
                <a:cubicBezTo>
                  <a:pt x="10349398" y="1237927"/>
                  <a:pt x="10349961" y="1232795"/>
                  <a:pt x="10346603" y="1223280"/>
                </a:cubicBezTo>
                <a:cubicBezTo>
                  <a:pt x="10368976" y="1191423"/>
                  <a:pt x="10394445" y="1159665"/>
                  <a:pt x="10423005" y="1128009"/>
                </a:cubicBezTo>
                <a:cubicBezTo>
                  <a:pt x="10451570" y="1096353"/>
                  <a:pt x="10474269" y="1063246"/>
                  <a:pt x="10491110" y="1028686"/>
                </a:cubicBezTo>
                <a:cubicBezTo>
                  <a:pt x="10498670" y="1024149"/>
                  <a:pt x="10502950" y="1018716"/>
                  <a:pt x="10503956" y="1012391"/>
                </a:cubicBezTo>
                <a:cubicBezTo>
                  <a:pt x="10504960" y="1006064"/>
                  <a:pt x="10502327" y="997255"/>
                  <a:pt x="10496052" y="985964"/>
                </a:cubicBezTo>
                <a:lnTo>
                  <a:pt x="10490518" y="983263"/>
                </a:lnTo>
                <a:cubicBezTo>
                  <a:pt x="10508194" y="975321"/>
                  <a:pt x="10533540" y="955963"/>
                  <a:pt x="10566551" y="925187"/>
                </a:cubicBezTo>
                <a:cubicBezTo>
                  <a:pt x="10599561" y="894409"/>
                  <a:pt x="10616280" y="872247"/>
                  <a:pt x="10616705" y="858702"/>
                </a:cubicBezTo>
                <a:cubicBezTo>
                  <a:pt x="10611335" y="853379"/>
                  <a:pt x="10604014" y="849569"/>
                  <a:pt x="10594737" y="847271"/>
                </a:cubicBezTo>
                <a:cubicBezTo>
                  <a:pt x="10585457" y="844973"/>
                  <a:pt x="10577155" y="844916"/>
                  <a:pt x="10569823" y="847095"/>
                </a:cubicBezTo>
                <a:lnTo>
                  <a:pt x="10538531" y="871306"/>
                </a:lnTo>
                <a:cubicBezTo>
                  <a:pt x="10531376" y="873806"/>
                  <a:pt x="10524507" y="878210"/>
                  <a:pt x="10517915" y="884512"/>
                </a:cubicBezTo>
                <a:cubicBezTo>
                  <a:pt x="10511327" y="890815"/>
                  <a:pt x="10506896" y="897818"/>
                  <a:pt x="10504620" y="905524"/>
                </a:cubicBezTo>
                <a:cubicBezTo>
                  <a:pt x="10486591" y="908354"/>
                  <a:pt x="10472645" y="914946"/>
                  <a:pt x="10462788" y="925293"/>
                </a:cubicBezTo>
                <a:cubicBezTo>
                  <a:pt x="10452932" y="935643"/>
                  <a:pt x="10440042" y="944159"/>
                  <a:pt x="10424127" y="950843"/>
                </a:cubicBezTo>
                <a:lnTo>
                  <a:pt x="10134335" y="1176048"/>
                </a:lnTo>
                <a:cubicBezTo>
                  <a:pt x="10123804" y="1176546"/>
                  <a:pt x="10114330" y="1178972"/>
                  <a:pt x="10105912" y="1183324"/>
                </a:cubicBezTo>
                <a:cubicBezTo>
                  <a:pt x="10097493" y="1187676"/>
                  <a:pt x="10095663" y="1196656"/>
                  <a:pt x="10100423" y="1210262"/>
                </a:cubicBezTo>
                <a:cubicBezTo>
                  <a:pt x="10074583" y="1213631"/>
                  <a:pt x="10059155" y="1224902"/>
                  <a:pt x="10054137" y="1244080"/>
                </a:cubicBezTo>
                <a:cubicBezTo>
                  <a:pt x="10035206" y="1252347"/>
                  <a:pt x="10014411" y="1269225"/>
                  <a:pt x="9991752" y="1294716"/>
                </a:cubicBezTo>
                <a:cubicBezTo>
                  <a:pt x="9969092" y="1320203"/>
                  <a:pt x="9955541" y="1339209"/>
                  <a:pt x="9951095" y="1351729"/>
                </a:cubicBezTo>
                <a:lnTo>
                  <a:pt x="9867983" y="1407055"/>
                </a:lnTo>
                <a:lnTo>
                  <a:pt x="9864352" y="1444775"/>
                </a:lnTo>
                <a:cubicBezTo>
                  <a:pt x="9826278" y="1456153"/>
                  <a:pt x="9794420" y="1476564"/>
                  <a:pt x="9768777" y="1506001"/>
                </a:cubicBezTo>
                <a:cubicBezTo>
                  <a:pt x="9743135" y="1535442"/>
                  <a:pt x="9713716" y="1558452"/>
                  <a:pt x="9680519" y="1575033"/>
                </a:cubicBezTo>
                <a:cubicBezTo>
                  <a:pt x="9677326" y="1584759"/>
                  <a:pt x="9672037" y="1592049"/>
                  <a:pt x="9664657" y="1596908"/>
                </a:cubicBezTo>
                <a:cubicBezTo>
                  <a:pt x="9657276" y="1601768"/>
                  <a:pt x="9651260" y="1605880"/>
                  <a:pt x="9646608" y="1609251"/>
                </a:cubicBezTo>
                <a:lnTo>
                  <a:pt x="9575872" y="1664976"/>
                </a:lnTo>
                <a:cubicBezTo>
                  <a:pt x="9577789" y="1671554"/>
                  <a:pt x="9578324" y="1677458"/>
                  <a:pt x="9577477" y="1682686"/>
                </a:cubicBezTo>
                <a:cubicBezTo>
                  <a:pt x="9576627" y="1687914"/>
                  <a:pt x="9571633" y="1691115"/>
                  <a:pt x="9562483" y="1692289"/>
                </a:cubicBezTo>
                <a:cubicBezTo>
                  <a:pt x="9550836" y="1697063"/>
                  <a:pt x="9537887" y="1700849"/>
                  <a:pt x="9523636" y="1703645"/>
                </a:cubicBezTo>
                <a:cubicBezTo>
                  <a:pt x="9509384" y="1706441"/>
                  <a:pt x="9498220" y="1715327"/>
                  <a:pt x="9490142" y="1730309"/>
                </a:cubicBezTo>
                <a:cubicBezTo>
                  <a:pt x="9493337" y="1740446"/>
                  <a:pt x="9492120" y="1748081"/>
                  <a:pt x="9486489" y="1753205"/>
                </a:cubicBezTo>
                <a:cubicBezTo>
                  <a:pt x="9480859" y="1758333"/>
                  <a:pt x="9473052" y="1761336"/>
                  <a:pt x="9463071" y="1762221"/>
                </a:cubicBezTo>
                <a:lnTo>
                  <a:pt x="9453672" y="1775054"/>
                </a:lnTo>
                <a:lnTo>
                  <a:pt x="9440826" y="1757077"/>
                </a:lnTo>
                <a:cubicBezTo>
                  <a:pt x="9447834" y="1751994"/>
                  <a:pt x="9453764" y="1746367"/>
                  <a:pt x="9458620" y="1740201"/>
                </a:cubicBezTo>
                <a:cubicBezTo>
                  <a:pt x="9463476" y="1734036"/>
                  <a:pt x="9470841" y="1729130"/>
                  <a:pt x="9480717" y="1725486"/>
                </a:cubicBezTo>
                <a:lnTo>
                  <a:pt x="9425875" y="1686449"/>
                </a:lnTo>
                <a:cubicBezTo>
                  <a:pt x="9419932" y="1706412"/>
                  <a:pt x="9406634" y="1716943"/>
                  <a:pt x="9385986" y="1718042"/>
                </a:cubicBezTo>
                <a:cubicBezTo>
                  <a:pt x="9394459" y="1740470"/>
                  <a:pt x="9407670" y="1756672"/>
                  <a:pt x="9425619" y="1766648"/>
                </a:cubicBezTo>
                <a:cubicBezTo>
                  <a:pt x="9420513" y="1776036"/>
                  <a:pt x="9415765" y="1785604"/>
                  <a:pt x="9411376" y="1795353"/>
                </a:cubicBezTo>
                <a:cubicBezTo>
                  <a:pt x="9406988" y="1805101"/>
                  <a:pt x="9401428" y="1811391"/>
                  <a:pt x="9394703" y="1814227"/>
                </a:cubicBezTo>
                <a:cubicBezTo>
                  <a:pt x="9392647" y="1821562"/>
                  <a:pt x="9388593" y="1827175"/>
                  <a:pt x="9382550" y="1831071"/>
                </a:cubicBezTo>
                <a:cubicBezTo>
                  <a:pt x="9376504" y="1834966"/>
                  <a:pt x="9369585" y="1839140"/>
                  <a:pt x="9361793" y="1843590"/>
                </a:cubicBezTo>
                <a:cubicBezTo>
                  <a:pt x="9357529" y="1835233"/>
                  <a:pt x="9352596" y="1827972"/>
                  <a:pt x="9346994" y="1821808"/>
                </a:cubicBezTo>
                <a:cubicBezTo>
                  <a:pt x="9341391" y="1815645"/>
                  <a:pt x="9333777" y="1812776"/>
                  <a:pt x="9324155" y="1813199"/>
                </a:cubicBezTo>
                <a:lnTo>
                  <a:pt x="9304461" y="1814778"/>
                </a:lnTo>
                <a:lnTo>
                  <a:pt x="9340853" y="1850279"/>
                </a:lnTo>
                <a:cubicBezTo>
                  <a:pt x="9323154" y="1848081"/>
                  <a:pt x="9308944" y="1844763"/>
                  <a:pt x="9298225" y="1840331"/>
                </a:cubicBezTo>
                <a:cubicBezTo>
                  <a:pt x="9276200" y="1833326"/>
                  <a:pt x="9257617" y="1840245"/>
                  <a:pt x="9242476" y="1861085"/>
                </a:cubicBezTo>
                <a:cubicBezTo>
                  <a:pt x="9227337" y="1881927"/>
                  <a:pt x="9210187" y="1889565"/>
                  <a:pt x="9191028" y="1884002"/>
                </a:cubicBezTo>
                <a:lnTo>
                  <a:pt x="9189035" y="1865786"/>
                </a:lnTo>
                <a:cubicBezTo>
                  <a:pt x="9198577" y="1853607"/>
                  <a:pt x="9209038" y="1842608"/>
                  <a:pt x="9220418" y="1832786"/>
                </a:cubicBezTo>
                <a:cubicBezTo>
                  <a:pt x="9231797" y="1822967"/>
                  <a:pt x="9243690" y="1812686"/>
                  <a:pt x="9256100" y="1801947"/>
                </a:cubicBezTo>
                <a:lnTo>
                  <a:pt x="9310696" y="1789221"/>
                </a:lnTo>
                <a:cubicBezTo>
                  <a:pt x="9307409" y="1769162"/>
                  <a:pt x="9326202" y="1739397"/>
                  <a:pt x="9367072" y="1699930"/>
                </a:cubicBezTo>
                <a:cubicBezTo>
                  <a:pt x="9407943" y="1660462"/>
                  <a:pt x="9436770" y="1635743"/>
                  <a:pt x="9453551" y="1625765"/>
                </a:cubicBezTo>
                <a:cubicBezTo>
                  <a:pt x="9450053" y="1616477"/>
                  <a:pt x="9444652" y="1600137"/>
                  <a:pt x="9437351" y="1576741"/>
                </a:cubicBezTo>
                <a:cubicBezTo>
                  <a:pt x="9430051" y="1553350"/>
                  <a:pt x="9432129" y="1539332"/>
                  <a:pt x="9443586" y="1534691"/>
                </a:cubicBezTo>
                <a:cubicBezTo>
                  <a:pt x="9450542" y="1535318"/>
                  <a:pt x="9456016" y="1533765"/>
                  <a:pt x="9460009" y="1530035"/>
                </a:cubicBezTo>
                <a:cubicBezTo>
                  <a:pt x="9464002" y="1526304"/>
                  <a:pt x="9462935" y="1518595"/>
                  <a:pt x="9456803" y="1506906"/>
                </a:cubicBezTo>
                <a:cubicBezTo>
                  <a:pt x="9478751" y="1497736"/>
                  <a:pt x="9499983" y="1479956"/>
                  <a:pt x="9520499" y="1453568"/>
                </a:cubicBezTo>
                <a:cubicBezTo>
                  <a:pt x="9541018" y="1427182"/>
                  <a:pt x="9554772" y="1407080"/>
                  <a:pt x="9561762" y="1393260"/>
                </a:cubicBezTo>
                <a:cubicBezTo>
                  <a:pt x="9556933" y="1371826"/>
                  <a:pt x="9565349" y="1353822"/>
                  <a:pt x="9587007" y="1339243"/>
                </a:cubicBezTo>
                <a:cubicBezTo>
                  <a:pt x="9608666" y="1324668"/>
                  <a:pt x="9626180" y="1315539"/>
                  <a:pt x="9639547" y="1311857"/>
                </a:cubicBezTo>
                <a:cubicBezTo>
                  <a:pt x="9656324" y="1306302"/>
                  <a:pt x="9664468" y="1298203"/>
                  <a:pt x="9663980" y="1287558"/>
                </a:cubicBezTo>
                <a:cubicBezTo>
                  <a:pt x="9663493" y="1276915"/>
                  <a:pt x="9658425" y="1263610"/>
                  <a:pt x="9648776" y="1247642"/>
                </a:cubicBezTo>
                <a:cubicBezTo>
                  <a:pt x="9640842" y="1227397"/>
                  <a:pt x="9628544" y="1225042"/>
                  <a:pt x="9611882" y="1240577"/>
                </a:cubicBezTo>
                <a:cubicBezTo>
                  <a:pt x="9601770" y="1241351"/>
                  <a:pt x="9593575" y="1244165"/>
                  <a:pt x="9587295" y="1249018"/>
                </a:cubicBezTo>
                <a:cubicBezTo>
                  <a:pt x="9581016" y="1253872"/>
                  <a:pt x="9578242" y="1260847"/>
                  <a:pt x="9578973" y="1269940"/>
                </a:cubicBezTo>
                <a:lnTo>
                  <a:pt x="9578473" y="1298378"/>
                </a:lnTo>
                <a:cubicBezTo>
                  <a:pt x="9552676" y="1297484"/>
                  <a:pt x="9529296" y="1303187"/>
                  <a:pt x="9508328" y="1315481"/>
                </a:cubicBezTo>
                <a:cubicBezTo>
                  <a:pt x="9487360" y="1327774"/>
                  <a:pt x="9471021" y="1344188"/>
                  <a:pt x="9459307" y="1364720"/>
                </a:cubicBezTo>
                <a:cubicBezTo>
                  <a:pt x="9438739" y="1372074"/>
                  <a:pt x="9419293" y="1381428"/>
                  <a:pt x="9400970" y="1392779"/>
                </a:cubicBezTo>
                <a:cubicBezTo>
                  <a:pt x="9382646" y="1404131"/>
                  <a:pt x="9363201" y="1413485"/>
                  <a:pt x="9342633" y="1420839"/>
                </a:cubicBezTo>
                <a:cubicBezTo>
                  <a:pt x="9345142" y="1424848"/>
                  <a:pt x="9346857" y="1428818"/>
                  <a:pt x="9347775" y="1432747"/>
                </a:cubicBezTo>
                <a:cubicBezTo>
                  <a:pt x="9348694" y="1436675"/>
                  <a:pt x="9347230" y="1440482"/>
                  <a:pt x="9343381" y="1444166"/>
                </a:cubicBezTo>
                <a:cubicBezTo>
                  <a:pt x="9336053" y="1445623"/>
                  <a:pt x="9330392" y="1446841"/>
                  <a:pt x="9326397" y="1447825"/>
                </a:cubicBezTo>
                <a:cubicBezTo>
                  <a:pt x="9322402" y="1448804"/>
                  <a:pt x="9322165" y="1454183"/>
                  <a:pt x="9325679" y="1463958"/>
                </a:cubicBezTo>
                <a:lnTo>
                  <a:pt x="9305483" y="1493973"/>
                </a:lnTo>
                <a:lnTo>
                  <a:pt x="9218480" y="1507627"/>
                </a:lnTo>
                <a:lnTo>
                  <a:pt x="9198787" y="1509205"/>
                </a:lnTo>
                <a:cubicBezTo>
                  <a:pt x="9197244" y="1505081"/>
                  <a:pt x="9198522" y="1500943"/>
                  <a:pt x="9202621" y="1496786"/>
                </a:cubicBezTo>
                <a:cubicBezTo>
                  <a:pt x="9206719" y="1492630"/>
                  <a:pt x="9209429" y="1489212"/>
                  <a:pt x="9210756" y="1486530"/>
                </a:cubicBezTo>
                <a:cubicBezTo>
                  <a:pt x="9220108" y="1487764"/>
                  <a:pt x="9226018" y="1483324"/>
                  <a:pt x="9228485" y="1473207"/>
                </a:cubicBezTo>
                <a:cubicBezTo>
                  <a:pt x="9230956" y="1463092"/>
                  <a:pt x="9229201" y="1450496"/>
                  <a:pt x="9223224" y="1435418"/>
                </a:cubicBezTo>
                <a:cubicBezTo>
                  <a:pt x="9210048" y="1413019"/>
                  <a:pt x="9187480" y="1394502"/>
                  <a:pt x="9155513" y="1379873"/>
                </a:cubicBezTo>
                <a:cubicBezTo>
                  <a:pt x="9123550" y="1365244"/>
                  <a:pt x="9097678" y="1353675"/>
                  <a:pt x="9077895" y="1345167"/>
                </a:cubicBezTo>
                <a:cubicBezTo>
                  <a:pt x="9088033" y="1344283"/>
                  <a:pt x="9095055" y="1339685"/>
                  <a:pt x="9098960" y="1331369"/>
                </a:cubicBezTo>
                <a:cubicBezTo>
                  <a:pt x="9102867" y="1323051"/>
                  <a:pt x="9101913" y="1311575"/>
                  <a:pt x="9096097" y="1296938"/>
                </a:cubicBezTo>
                <a:lnTo>
                  <a:pt x="9127760" y="1272684"/>
                </a:lnTo>
                <a:cubicBezTo>
                  <a:pt x="9130041" y="1264985"/>
                  <a:pt x="9135703" y="1258268"/>
                  <a:pt x="9144744" y="1252532"/>
                </a:cubicBezTo>
                <a:cubicBezTo>
                  <a:pt x="9153786" y="1246795"/>
                  <a:pt x="9163747" y="1242239"/>
                  <a:pt x="9174628" y="1238860"/>
                </a:cubicBezTo>
                <a:cubicBezTo>
                  <a:pt x="9169304" y="1233198"/>
                  <a:pt x="9166367" y="1227656"/>
                  <a:pt x="9165812" y="1222238"/>
                </a:cubicBezTo>
                <a:cubicBezTo>
                  <a:pt x="9165256" y="1216819"/>
                  <a:pt x="9168363" y="1212879"/>
                  <a:pt x="9175130" y="1210424"/>
                </a:cubicBezTo>
                <a:cubicBezTo>
                  <a:pt x="9182534" y="1208647"/>
                  <a:pt x="9188353" y="1206789"/>
                  <a:pt x="9192580" y="1204852"/>
                </a:cubicBezTo>
                <a:cubicBezTo>
                  <a:pt x="9196807" y="1202910"/>
                  <a:pt x="9196891" y="1198170"/>
                  <a:pt x="9192830" y="1190630"/>
                </a:cubicBezTo>
                <a:cubicBezTo>
                  <a:pt x="9213851" y="1167128"/>
                  <a:pt x="9232642" y="1142862"/>
                  <a:pt x="9249207" y="1117836"/>
                </a:cubicBezTo>
                <a:cubicBezTo>
                  <a:pt x="9265772" y="1092811"/>
                  <a:pt x="9284875" y="1067266"/>
                  <a:pt x="9306519" y="1041207"/>
                </a:cubicBezTo>
                <a:cubicBezTo>
                  <a:pt x="9321483" y="1038686"/>
                  <a:pt x="9335183" y="1029793"/>
                  <a:pt x="9347623" y="1014528"/>
                </a:cubicBezTo>
                <a:cubicBezTo>
                  <a:pt x="9360064" y="999263"/>
                  <a:pt x="9361486" y="981330"/>
                  <a:pt x="9351897" y="960732"/>
                </a:cubicBezTo>
                <a:cubicBezTo>
                  <a:pt x="9349586" y="956461"/>
                  <a:pt x="9346044" y="952292"/>
                  <a:pt x="9341272" y="948220"/>
                </a:cubicBezTo>
                <a:cubicBezTo>
                  <a:pt x="9336498" y="944146"/>
                  <a:pt x="9330901" y="941814"/>
                  <a:pt x="9324476" y="941212"/>
                </a:cubicBezTo>
                <a:cubicBezTo>
                  <a:pt x="9304616" y="949520"/>
                  <a:pt x="9286998" y="970074"/>
                  <a:pt x="9271623" y="1002869"/>
                </a:cubicBezTo>
                <a:cubicBezTo>
                  <a:pt x="9256247" y="1035665"/>
                  <a:pt x="9240374" y="1055659"/>
                  <a:pt x="9224003" y="1062852"/>
                </a:cubicBezTo>
                <a:cubicBezTo>
                  <a:pt x="9199337" y="1066116"/>
                  <a:pt x="9181982" y="1069107"/>
                  <a:pt x="9171932" y="1071828"/>
                </a:cubicBezTo>
                <a:cubicBezTo>
                  <a:pt x="9161880" y="1074547"/>
                  <a:pt x="9164278" y="1088900"/>
                  <a:pt x="9179125" y="1114890"/>
                </a:cubicBezTo>
                <a:cubicBezTo>
                  <a:pt x="9160496" y="1117600"/>
                  <a:pt x="9144905" y="1124348"/>
                  <a:pt x="9132351" y="1135133"/>
                </a:cubicBezTo>
                <a:cubicBezTo>
                  <a:pt x="9119798" y="1145918"/>
                  <a:pt x="9103896" y="1153943"/>
                  <a:pt x="9084640" y="1159209"/>
                </a:cubicBezTo>
                <a:lnTo>
                  <a:pt x="9077416" y="1109675"/>
                </a:lnTo>
                <a:cubicBezTo>
                  <a:pt x="9098514" y="1102348"/>
                  <a:pt x="9117521" y="1090384"/>
                  <a:pt x="9134444" y="1073786"/>
                </a:cubicBezTo>
                <a:cubicBezTo>
                  <a:pt x="9151367" y="1057188"/>
                  <a:pt x="9165266" y="1039788"/>
                  <a:pt x="9176144" y="1021586"/>
                </a:cubicBezTo>
                <a:cubicBezTo>
                  <a:pt x="9196033" y="1017000"/>
                  <a:pt x="9207481" y="1007450"/>
                  <a:pt x="9210486" y="992942"/>
                </a:cubicBezTo>
                <a:cubicBezTo>
                  <a:pt x="9213488" y="978432"/>
                  <a:pt x="9210600" y="961682"/>
                  <a:pt x="9201825" y="942688"/>
                </a:cubicBezTo>
                <a:lnTo>
                  <a:pt x="9271384" y="868629"/>
                </a:lnTo>
                <a:cubicBezTo>
                  <a:pt x="9269829" y="855772"/>
                  <a:pt x="9278928" y="837157"/>
                  <a:pt x="9298686" y="812779"/>
                </a:cubicBezTo>
                <a:cubicBezTo>
                  <a:pt x="9318445" y="788399"/>
                  <a:pt x="9335023" y="772107"/>
                  <a:pt x="9348423" y="763901"/>
                </a:cubicBezTo>
                <a:cubicBezTo>
                  <a:pt x="9343303" y="748059"/>
                  <a:pt x="9347315" y="739316"/>
                  <a:pt x="9360454" y="737672"/>
                </a:cubicBezTo>
                <a:cubicBezTo>
                  <a:pt x="9373594" y="736026"/>
                  <a:pt x="9376481" y="725284"/>
                  <a:pt x="9369119" y="705448"/>
                </a:cubicBezTo>
                <a:cubicBezTo>
                  <a:pt x="9385686" y="703493"/>
                  <a:pt x="9394618" y="699854"/>
                  <a:pt x="9395919" y="694530"/>
                </a:cubicBezTo>
                <a:cubicBezTo>
                  <a:pt x="9397216" y="689206"/>
                  <a:pt x="9392441" y="675809"/>
                  <a:pt x="9381588" y="654335"/>
                </a:cubicBezTo>
                <a:lnTo>
                  <a:pt x="9293336" y="673100"/>
                </a:lnTo>
                <a:cubicBezTo>
                  <a:pt x="9292048" y="691576"/>
                  <a:pt x="9282781" y="703178"/>
                  <a:pt x="9265539" y="707900"/>
                </a:cubicBezTo>
                <a:cubicBezTo>
                  <a:pt x="9248297" y="712623"/>
                  <a:pt x="9239030" y="724225"/>
                  <a:pt x="9237740" y="742703"/>
                </a:cubicBezTo>
                <a:lnTo>
                  <a:pt x="9204831" y="772065"/>
                </a:lnTo>
                <a:cubicBezTo>
                  <a:pt x="9208788" y="780031"/>
                  <a:pt x="9208289" y="786473"/>
                  <a:pt x="9203335" y="791396"/>
                </a:cubicBezTo>
                <a:cubicBezTo>
                  <a:pt x="9198380" y="796315"/>
                  <a:pt x="9192146" y="799876"/>
                  <a:pt x="9184636" y="802079"/>
                </a:cubicBezTo>
                <a:lnTo>
                  <a:pt x="9144001" y="810348"/>
                </a:lnTo>
                <a:lnTo>
                  <a:pt x="9075690" y="879296"/>
                </a:lnTo>
                <a:cubicBezTo>
                  <a:pt x="9070518" y="885662"/>
                  <a:pt x="9063473" y="891446"/>
                  <a:pt x="9054562" y="896651"/>
                </a:cubicBezTo>
                <a:cubicBezTo>
                  <a:pt x="9045649" y="901853"/>
                  <a:pt x="9037485" y="905637"/>
                  <a:pt x="9030068" y="908006"/>
                </a:cubicBezTo>
                <a:cubicBezTo>
                  <a:pt x="9034316" y="915881"/>
                  <a:pt x="9034980" y="921953"/>
                  <a:pt x="9032061" y="926222"/>
                </a:cubicBezTo>
                <a:cubicBezTo>
                  <a:pt x="9029142" y="930495"/>
                  <a:pt x="9024073" y="933684"/>
                  <a:pt x="9016854" y="935794"/>
                </a:cubicBezTo>
                <a:lnTo>
                  <a:pt x="8974972" y="949171"/>
                </a:lnTo>
                <a:cubicBezTo>
                  <a:pt x="8971982" y="941094"/>
                  <a:pt x="8975783" y="933203"/>
                  <a:pt x="8986380" y="925498"/>
                </a:cubicBezTo>
                <a:cubicBezTo>
                  <a:pt x="8996974" y="917795"/>
                  <a:pt x="9005388" y="910785"/>
                  <a:pt x="9011622" y="904475"/>
                </a:cubicBezTo>
                <a:cubicBezTo>
                  <a:pt x="9006417" y="901621"/>
                  <a:pt x="9004547" y="898291"/>
                  <a:pt x="9006011" y="894484"/>
                </a:cubicBezTo>
                <a:cubicBezTo>
                  <a:pt x="9007479" y="890678"/>
                  <a:pt x="9009098" y="886234"/>
                  <a:pt x="9010874" y="881147"/>
                </a:cubicBezTo>
                <a:cubicBezTo>
                  <a:pt x="9020950" y="881073"/>
                  <a:pt x="9028284" y="880694"/>
                  <a:pt x="9032875" y="880014"/>
                </a:cubicBezTo>
                <a:cubicBezTo>
                  <a:pt x="9037466" y="879331"/>
                  <a:pt x="9037944" y="874072"/>
                  <a:pt x="9034311" y="864237"/>
                </a:cubicBezTo>
                <a:cubicBezTo>
                  <a:pt x="9056666" y="831961"/>
                  <a:pt x="9082200" y="799846"/>
                  <a:pt x="9110911" y="767896"/>
                </a:cubicBezTo>
                <a:cubicBezTo>
                  <a:pt x="9139626" y="735947"/>
                  <a:pt x="9162291" y="702393"/>
                  <a:pt x="9178913" y="667234"/>
                </a:cubicBezTo>
                <a:cubicBezTo>
                  <a:pt x="9186587" y="662723"/>
                  <a:pt x="9190876" y="657226"/>
                  <a:pt x="9191786" y="650752"/>
                </a:cubicBezTo>
                <a:cubicBezTo>
                  <a:pt x="9192694" y="644275"/>
                  <a:pt x="9189819" y="635179"/>
                  <a:pt x="9183157" y="623463"/>
                </a:cubicBezTo>
                <a:lnTo>
                  <a:pt x="9177422" y="620582"/>
                </a:lnTo>
                <a:cubicBezTo>
                  <a:pt x="9195418" y="612770"/>
                  <a:pt x="9221067" y="593386"/>
                  <a:pt x="9254365" y="562426"/>
                </a:cubicBezTo>
                <a:cubicBezTo>
                  <a:pt x="9287662" y="531464"/>
                  <a:pt x="9304398" y="509034"/>
                  <a:pt x="9304571" y="495134"/>
                </a:cubicBezTo>
                <a:cubicBezTo>
                  <a:pt x="9298955" y="489564"/>
                  <a:pt x="9291363" y="485510"/>
                  <a:pt x="9281794" y="482970"/>
                </a:cubicBezTo>
                <a:cubicBezTo>
                  <a:pt x="9272220" y="480430"/>
                  <a:pt x="9263695" y="480210"/>
                  <a:pt x="9256209" y="482306"/>
                </a:cubicBezTo>
                <a:lnTo>
                  <a:pt x="9224548" y="506558"/>
                </a:lnTo>
                <a:cubicBezTo>
                  <a:pt x="9217250" y="508986"/>
                  <a:pt x="9210282" y="513375"/>
                  <a:pt x="9203636" y="519717"/>
                </a:cubicBezTo>
                <a:cubicBezTo>
                  <a:pt x="9196993" y="526062"/>
                  <a:pt x="9192580" y="533166"/>
                  <a:pt x="9190392" y="541034"/>
                </a:cubicBezTo>
                <a:cubicBezTo>
                  <a:pt x="9171935" y="543590"/>
                  <a:pt x="9157744" y="550088"/>
                  <a:pt x="9147824" y="560520"/>
                </a:cubicBezTo>
                <a:cubicBezTo>
                  <a:pt x="9137904" y="570957"/>
                  <a:pt x="9124835" y="579451"/>
                  <a:pt x="9108622" y="586004"/>
                </a:cubicBezTo>
                <a:lnTo>
                  <a:pt x="8815438" y="811617"/>
                </a:lnTo>
                <a:cubicBezTo>
                  <a:pt x="8804635" y="811924"/>
                  <a:pt x="8794954" y="814232"/>
                  <a:pt x="8786395" y="818536"/>
                </a:cubicBezTo>
                <a:cubicBezTo>
                  <a:pt x="8777835" y="822842"/>
                  <a:pt x="8776130" y="832027"/>
                  <a:pt x="8781282" y="846090"/>
                </a:cubicBezTo>
                <a:cubicBezTo>
                  <a:pt x="8754815" y="849047"/>
                  <a:pt x="8739193" y="860321"/>
                  <a:pt x="8734412" y="879915"/>
                </a:cubicBezTo>
                <a:cubicBezTo>
                  <a:pt x="8715135" y="888037"/>
                  <a:pt x="8694110" y="904962"/>
                  <a:pt x="8671339" y="930696"/>
                </a:cubicBezTo>
                <a:cubicBezTo>
                  <a:pt x="8648567" y="956426"/>
                  <a:pt x="8635021" y="975679"/>
                  <a:pt x="8630699" y="988448"/>
                </a:cubicBezTo>
                <a:lnTo>
                  <a:pt x="8546435" y="1043643"/>
                </a:lnTo>
                <a:lnTo>
                  <a:pt x="8543438" y="1082303"/>
                </a:lnTo>
                <a:cubicBezTo>
                  <a:pt x="8504565" y="1093247"/>
                  <a:pt x="8472250" y="1113586"/>
                  <a:pt x="8446492" y="1143314"/>
                </a:cubicBezTo>
                <a:lnTo>
                  <a:pt x="8442170" y="1147424"/>
                </a:lnTo>
                <a:lnTo>
                  <a:pt x="8458195" y="1119419"/>
                </a:lnTo>
                <a:cubicBezTo>
                  <a:pt x="8451670" y="1102815"/>
                  <a:pt x="8455466" y="1090575"/>
                  <a:pt x="8469581" y="1082695"/>
                </a:cubicBezTo>
                <a:cubicBezTo>
                  <a:pt x="8483697" y="1074817"/>
                  <a:pt x="8495475" y="1070423"/>
                  <a:pt x="8504914" y="1069514"/>
                </a:cubicBezTo>
                <a:cubicBezTo>
                  <a:pt x="8516634" y="1067678"/>
                  <a:pt x="8521583" y="1062768"/>
                  <a:pt x="8519763" y="1054783"/>
                </a:cubicBezTo>
                <a:cubicBezTo>
                  <a:pt x="8517945" y="1046800"/>
                  <a:pt x="8512355" y="1036210"/>
                  <a:pt x="8502992" y="1023012"/>
                </a:cubicBezTo>
                <a:cubicBezTo>
                  <a:pt x="8494321" y="1006868"/>
                  <a:pt x="8484851" y="1003433"/>
                  <a:pt x="8474583" y="1012708"/>
                </a:cubicBezTo>
                <a:cubicBezTo>
                  <a:pt x="8467167" y="1011900"/>
                  <a:pt x="8461456" y="1012871"/>
                  <a:pt x="8457450" y="1015623"/>
                </a:cubicBezTo>
                <a:cubicBezTo>
                  <a:pt x="8453443" y="1018373"/>
                  <a:pt x="8452334" y="1023182"/>
                  <a:pt x="8454122" y="1030045"/>
                </a:cubicBezTo>
                <a:lnTo>
                  <a:pt x="8457642" y="1051130"/>
                </a:lnTo>
                <a:cubicBezTo>
                  <a:pt x="8438331" y="1046935"/>
                  <a:pt x="8421720" y="1047978"/>
                  <a:pt x="8407806" y="1054253"/>
                </a:cubicBezTo>
                <a:cubicBezTo>
                  <a:pt x="8393892" y="1060528"/>
                  <a:pt x="8383985" y="1070501"/>
                  <a:pt x="8378081" y="1084170"/>
                </a:cubicBezTo>
                <a:cubicBezTo>
                  <a:pt x="8363788" y="1086826"/>
                  <a:pt x="8350604" y="1091123"/>
                  <a:pt x="8338528" y="1097059"/>
                </a:cubicBezTo>
                <a:cubicBezTo>
                  <a:pt x="8326452" y="1102995"/>
                  <a:pt x="8313268" y="1107292"/>
                  <a:pt x="8298975" y="1109947"/>
                </a:cubicBezTo>
                <a:cubicBezTo>
                  <a:pt x="8301390" y="1113272"/>
                  <a:pt x="8303209" y="1116460"/>
                  <a:pt x="8304429" y="1119509"/>
                </a:cubicBezTo>
                <a:cubicBezTo>
                  <a:pt x="8305651" y="1122556"/>
                  <a:pt x="8305083" y="1125188"/>
                  <a:pt x="8302724" y="1127401"/>
                </a:cubicBezTo>
                <a:cubicBezTo>
                  <a:pt x="8297472" y="1127482"/>
                  <a:pt x="8293429" y="1127614"/>
                  <a:pt x="8290592" y="1127798"/>
                </a:cubicBezTo>
                <a:cubicBezTo>
                  <a:pt x="8287754" y="1127980"/>
                  <a:pt x="8288313" y="1131948"/>
                  <a:pt x="8292265" y="1139700"/>
                </a:cubicBezTo>
                <a:lnTo>
                  <a:pt x="8281350" y="1159263"/>
                </a:lnTo>
                <a:lnTo>
                  <a:pt x="8218503" y="1157513"/>
                </a:lnTo>
                <a:lnTo>
                  <a:pt x="8204071" y="1155992"/>
                </a:lnTo>
                <a:cubicBezTo>
                  <a:pt x="8202359" y="1152713"/>
                  <a:pt x="8202743" y="1149810"/>
                  <a:pt x="8205223" y="1147279"/>
                </a:cubicBezTo>
                <a:cubicBezTo>
                  <a:pt x="8207703" y="1144749"/>
                  <a:pt x="8209251" y="1142577"/>
                  <a:pt x="8209871" y="1140764"/>
                </a:cubicBezTo>
                <a:cubicBezTo>
                  <a:pt x="8216996" y="1142962"/>
                  <a:pt x="8220784" y="1140468"/>
                  <a:pt x="8221235" y="1133280"/>
                </a:cubicBezTo>
                <a:cubicBezTo>
                  <a:pt x="8221689" y="1126094"/>
                  <a:pt x="8218660" y="1116485"/>
                  <a:pt x="8212151" y="1104452"/>
                </a:cubicBezTo>
                <a:cubicBezTo>
                  <a:pt x="8199285" y="1085988"/>
                  <a:pt x="8179965" y="1069126"/>
                  <a:pt x="8154185" y="1053870"/>
                </a:cubicBezTo>
                <a:cubicBezTo>
                  <a:pt x="8128408" y="1038615"/>
                  <a:pt x="8107581" y="1026469"/>
                  <a:pt x="8091702" y="1017434"/>
                </a:cubicBezTo>
                <a:cubicBezTo>
                  <a:pt x="8099121" y="1018163"/>
                  <a:pt x="8103715" y="1015704"/>
                  <a:pt x="8105482" y="1010053"/>
                </a:cubicBezTo>
                <a:cubicBezTo>
                  <a:pt x="8107250" y="1004400"/>
                  <a:pt x="8104970" y="995734"/>
                  <a:pt x="8098641" y="984050"/>
                </a:cubicBezTo>
                <a:lnTo>
                  <a:pt x="8118874" y="970342"/>
                </a:lnTo>
                <a:cubicBezTo>
                  <a:pt x="8119517" y="964928"/>
                  <a:pt x="8122809" y="960706"/>
                  <a:pt x="8128749" y="957677"/>
                </a:cubicBezTo>
                <a:cubicBezTo>
                  <a:pt x="8134690" y="954647"/>
                  <a:pt x="8141475" y="952621"/>
                  <a:pt x="8149107" y="951597"/>
                </a:cubicBezTo>
                <a:cubicBezTo>
                  <a:pt x="8144372" y="946656"/>
                  <a:pt x="8141429" y="942133"/>
                  <a:pt x="8140274" y="938026"/>
                </a:cubicBezTo>
                <a:cubicBezTo>
                  <a:pt x="8139119" y="933920"/>
                  <a:pt x="8140891" y="931414"/>
                  <a:pt x="8145589" y="930514"/>
                </a:cubicBezTo>
                <a:cubicBezTo>
                  <a:pt x="8150853" y="930206"/>
                  <a:pt x="8154927" y="929620"/>
                  <a:pt x="8157806" y="928757"/>
                </a:cubicBezTo>
                <a:cubicBezTo>
                  <a:pt x="8160685" y="927891"/>
                  <a:pt x="8160099" y="924377"/>
                  <a:pt x="8156046" y="918213"/>
                </a:cubicBezTo>
                <a:cubicBezTo>
                  <a:pt x="8168466" y="903608"/>
                  <a:pt x="8179122" y="888129"/>
                  <a:pt x="8188019" y="871782"/>
                </a:cubicBezTo>
                <a:cubicBezTo>
                  <a:pt x="8196916" y="855434"/>
                  <a:pt x="8207630" y="839047"/>
                  <a:pt x="8220164" y="822625"/>
                </a:cubicBezTo>
                <a:cubicBezTo>
                  <a:pt x="8230950" y="822797"/>
                  <a:pt x="8239923" y="818058"/>
                  <a:pt x="8247087" y="808406"/>
                </a:cubicBezTo>
                <a:cubicBezTo>
                  <a:pt x="8254252" y="798754"/>
                  <a:pt x="8252856" y="785609"/>
                  <a:pt x="8242904" y="768975"/>
                </a:cubicBezTo>
                <a:cubicBezTo>
                  <a:pt x="8240602" y="765483"/>
                  <a:pt x="8237396" y="761896"/>
                  <a:pt x="8233290" y="758215"/>
                </a:cubicBezTo>
                <a:cubicBezTo>
                  <a:pt x="8229181" y="754531"/>
                  <a:pt x="8224698" y="752030"/>
                  <a:pt x="8219837" y="750704"/>
                </a:cubicBezTo>
                <a:cubicBezTo>
                  <a:pt x="8206202" y="754166"/>
                  <a:pt x="8195910" y="767043"/>
                  <a:pt x="8188961" y="789333"/>
                </a:cubicBezTo>
                <a:cubicBezTo>
                  <a:pt x="8182011" y="811624"/>
                  <a:pt x="8172941" y="824323"/>
                  <a:pt x="8161748" y="827434"/>
                </a:cubicBezTo>
                <a:cubicBezTo>
                  <a:pt x="8143847" y="826486"/>
                  <a:pt x="8131348" y="826336"/>
                  <a:pt x="8124245" y="826985"/>
                </a:cubicBezTo>
                <a:cubicBezTo>
                  <a:pt x="8117140" y="827632"/>
                  <a:pt x="8120888" y="838636"/>
                  <a:pt x="8135487" y="860000"/>
                </a:cubicBezTo>
                <a:cubicBezTo>
                  <a:pt x="8122002" y="859467"/>
                  <a:pt x="8111328" y="862352"/>
                  <a:pt x="8103466" y="868657"/>
                </a:cubicBezTo>
                <a:cubicBezTo>
                  <a:pt x="8095604" y="874961"/>
                  <a:pt x="8084874" y="878754"/>
                  <a:pt x="8071272" y="880037"/>
                </a:cubicBezTo>
                <a:lnTo>
                  <a:pt x="8059120" y="842203"/>
                </a:lnTo>
                <a:cubicBezTo>
                  <a:pt x="8073811" y="839640"/>
                  <a:pt x="8086311" y="833342"/>
                  <a:pt x="8096628" y="823312"/>
                </a:cubicBezTo>
                <a:cubicBezTo>
                  <a:pt x="8106945" y="813281"/>
                  <a:pt x="8114902" y="802241"/>
                  <a:pt x="8120502" y="790190"/>
                </a:cubicBezTo>
                <a:cubicBezTo>
                  <a:pt x="8134669" y="789500"/>
                  <a:pt x="8141877" y="783963"/>
                  <a:pt x="8142127" y="773583"/>
                </a:cubicBezTo>
                <a:cubicBezTo>
                  <a:pt x="8142374" y="763201"/>
                  <a:pt x="8137934" y="750347"/>
                  <a:pt x="8128808" y="735018"/>
                </a:cubicBezTo>
                <a:lnTo>
                  <a:pt x="8170414" y="689449"/>
                </a:lnTo>
                <a:cubicBezTo>
                  <a:pt x="8167497" y="679673"/>
                  <a:pt x="8171718" y="667071"/>
                  <a:pt x="8183079" y="651642"/>
                </a:cubicBezTo>
                <a:cubicBezTo>
                  <a:pt x="8194440" y="636212"/>
                  <a:pt x="8204542" y="626362"/>
                  <a:pt x="8213386" y="622092"/>
                </a:cubicBezTo>
                <a:cubicBezTo>
                  <a:pt x="8207410" y="609608"/>
                  <a:pt x="8209198" y="603653"/>
                  <a:pt x="8218746" y="604228"/>
                </a:cubicBezTo>
                <a:cubicBezTo>
                  <a:pt x="8228295" y="604802"/>
                  <a:pt x="8228972" y="597207"/>
                  <a:pt x="8220782" y="581445"/>
                </a:cubicBezTo>
                <a:cubicBezTo>
                  <a:pt x="8232838" y="582258"/>
                  <a:pt x="8238983" y="580774"/>
                  <a:pt x="8239222" y="576991"/>
                </a:cubicBezTo>
                <a:cubicBezTo>
                  <a:pt x="8239459" y="573208"/>
                  <a:pt x="8234073" y="562590"/>
                  <a:pt x="8223062" y="545132"/>
                </a:cubicBezTo>
                <a:lnTo>
                  <a:pt x="8159986" y="547013"/>
                </a:lnTo>
                <a:cubicBezTo>
                  <a:pt x="8161556" y="560580"/>
                  <a:pt x="8156250" y="567942"/>
                  <a:pt x="8144072" y="569095"/>
                </a:cubicBezTo>
                <a:cubicBezTo>
                  <a:pt x="8131893" y="570248"/>
                  <a:pt x="8126588" y="577610"/>
                  <a:pt x="8128157" y="591178"/>
                </a:cubicBezTo>
                <a:lnTo>
                  <a:pt x="8107696" y="608515"/>
                </a:lnTo>
                <a:cubicBezTo>
                  <a:pt x="8111729" y="614982"/>
                  <a:pt x="8112240" y="619705"/>
                  <a:pt x="8109228" y="622689"/>
                </a:cubicBezTo>
                <a:cubicBezTo>
                  <a:pt x="8106216" y="625670"/>
                  <a:pt x="8102066" y="627466"/>
                  <a:pt x="8096782" y="628077"/>
                </a:cubicBezTo>
                <a:lnTo>
                  <a:pt x="8067688" y="628667"/>
                </a:lnTo>
                <a:lnTo>
                  <a:pt x="8026311" y="670604"/>
                </a:lnTo>
                <a:cubicBezTo>
                  <a:pt x="8023336" y="674632"/>
                  <a:pt x="8018887" y="677970"/>
                  <a:pt x="8012970" y="680622"/>
                </a:cubicBezTo>
                <a:cubicBezTo>
                  <a:pt x="8007052" y="683272"/>
                  <a:pt x="8001497" y="684970"/>
                  <a:pt x="7996305" y="685717"/>
                </a:cubicBezTo>
                <a:cubicBezTo>
                  <a:pt x="8000542" y="692156"/>
                  <a:pt x="8001867" y="696763"/>
                  <a:pt x="8000280" y="699539"/>
                </a:cubicBezTo>
                <a:cubicBezTo>
                  <a:pt x="7998694" y="702318"/>
                  <a:pt x="7995359" y="703997"/>
                  <a:pt x="7990278" y="704578"/>
                </a:cubicBezTo>
                <a:lnTo>
                  <a:pt x="7960956" y="708797"/>
                </a:lnTo>
                <a:cubicBezTo>
                  <a:pt x="7957627" y="702380"/>
                  <a:pt x="7959375" y="697031"/>
                  <a:pt x="7966202" y="692750"/>
                </a:cubicBezTo>
                <a:cubicBezTo>
                  <a:pt x="7973029" y="688470"/>
                  <a:pt x="7978328" y="684407"/>
                  <a:pt x="7982101" y="680566"/>
                </a:cubicBezTo>
                <a:cubicBezTo>
                  <a:pt x="7977839" y="677731"/>
                  <a:pt x="7975993" y="674998"/>
                  <a:pt x="7976560" y="672367"/>
                </a:cubicBezTo>
                <a:cubicBezTo>
                  <a:pt x="7977131" y="669736"/>
                  <a:pt x="7977728" y="666652"/>
                  <a:pt x="7978353" y="663112"/>
                </a:cubicBezTo>
                <a:cubicBezTo>
                  <a:pt x="7985837" y="664436"/>
                  <a:pt x="7991241" y="665157"/>
                  <a:pt x="7994563" y="665280"/>
                </a:cubicBezTo>
                <a:cubicBezTo>
                  <a:pt x="7997884" y="665400"/>
                  <a:pt x="7997520" y="661553"/>
                  <a:pt x="7993472" y="653741"/>
                </a:cubicBezTo>
                <a:cubicBezTo>
                  <a:pt x="8005683" y="632792"/>
                  <a:pt x="8020282" y="612399"/>
                  <a:pt x="8037266" y="592562"/>
                </a:cubicBezTo>
                <a:cubicBezTo>
                  <a:pt x="8054253" y="572727"/>
                  <a:pt x="8066520" y="550870"/>
                  <a:pt x="8074072" y="526992"/>
                </a:cubicBezTo>
                <a:cubicBezTo>
                  <a:pt x="8079163" y="524687"/>
                  <a:pt x="8081601" y="521186"/>
                  <a:pt x="8081392" y="516494"/>
                </a:cubicBezTo>
                <a:cubicBezTo>
                  <a:pt x="8081181" y="511801"/>
                  <a:pt x="8077798" y="504641"/>
                  <a:pt x="8071240" y="495015"/>
                </a:cubicBezTo>
                <a:lnTo>
                  <a:pt x="8066580" y="492088"/>
                </a:lnTo>
                <a:cubicBezTo>
                  <a:pt x="8078897" y="488740"/>
                  <a:pt x="8095322" y="477831"/>
                  <a:pt x="8115854" y="459359"/>
                </a:cubicBezTo>
                <a:cubicBezTo>
                  <a:pt x="8136383" y="440885"/>
                  <a:pt x="8145763" y="426490"/>
                  <a:pt x="8143990" y="416175"/>
                </a:cubicBezTo>
                <a:cubicBezTo>
                  <a:pt x="8139050" y="411263"/>
                  <a:pt x="8132848" y="407209"/>
                  <a:pt x="8125383" y="404011"/>
                </a:cubicBezTo>
                <a:cubicBezTo>
                  <a:pt x="8117915" y="400811"/>
                  <a:pt x="8111543" y="399481"/>
                  <a:pt x="8106261" y="400015"/>
                </a:cubicBezTo>
                <a:lnTo>
                  <a:pt x="8086030" y="413722"/>
                </a:lnTo>
                <a:cubicBezTo>
                  <a:pt x="8080934" y="414529"/>
                  <a:pt x="8076351" y="416840"/>
                  <a:pt x="8072276" y="420649"/>
                </a:cubicBezTo>
                <a:cubicBezTo>
                  <a:pt x="8068203" y="424459"/>
                  <a:pt x="8065892" y="429139"/>
                  <a:pt x="8065342" y="434692"/>
                </a:cubicBezTo>
                <a:lnTo>
                  <a:pt x="8064092" y="435066"/>
                </a:lnTo>
                <a:lnTo>
                  <a:pt x="8060992" y="434216"/>
                </a:lnTo>
                <a:lnTo>
                  <a:pt x="8059761" y="436361"/>
                </a:lnTo>
                <a:lnTo>
                  <a:pt x="8036345" y="443362"/>
                </a:lnTo>
                <a:cubicBezTo>
                  <a:pt x="8030394" y="449767"/>
                  <a:pt x="8021835" y="454297"/>
                  <a:pt x="8010673" y="456953"/>
                </a:cubicBezTo>
                <a:lnTo>
                  <a:pt x="7947597" y="499979"/>
                </a:lnTo>
                <a:lnTo>
                  <a:pt x="7930929" y="501678"/>
                </a:lnTo>
                <a:cubicBezTo>
                  <a:pt x="7923599" y="504288"/>
                  <a:pt x="7919416" y="509526"/>
                  <a:pt x="7918376" y="517389"/>
                </a:cubicBezTo>
                <a:lnTo>
                  <a:pt x="7904160" y="515615"/>
                </a:lnTo>
                <a:lnTo>
                  <a:pt x="7902905" y="530464"/>
                </a:lnTo>
                <a:lnTo>
                  <a:pt x="7873570" y="550475"/>
                </a:lnTo>
                <a:lnTo>
                  <a:pt x="7861962" y="547434"/>
                </a:lnTo>
                <a:lnTo>
                  <a:pt x="7857819" y="561219"/>
                </a:lnTo>
                <a:lnTo>
                  <a:pt x="7855182" y="563018"/>
                </a:lnTo>
                <a:lnTo>
                  <a:pt x="7845941" y="567012"/>
                </a:lnTo>
                <a:cubicBezTo>
                  <a:pt x="7844361" y="573305"/>
                  <a:pt x="7838099" y="576568"/>
                  <a:pt x="7827154" y="576804"/>
                </a:cubicBezTo>
                <a:cubicBezTo>
                  <a:pt x="7816209" y="577038"/>
                  <a:pt x="7806675" y="576522"/>
                  <a:pt x="7798552" y="575256"/>
                </a:cubicBezTo>
                <a:lnTo>
                  <a:pt x="7797875" y="583264"/>
                </a:lnTo>
                <a:cubicBezTo>
                  <a:pt x="7796022" y="581276"/>
                  <a:pt x="7794141" y="576967"/>
                  <a:pt x="7792233" y="570338"/>
                </a:cubicBezTo>
                <a:cubicBezTo>
                  <a:pt x="7790324" y="563707"/>
                  <a:pt x="7789344" y="559342"/>
                  <a:pt x="7789298" y="557243"/>
                </a:cubicBezTo>
                <a:lnTo>
                  <a:pt x="7801258" y="543226"/>
                </a:lnTo>
                <a:cubicBezTo>
                  <a:pt x="7801990" y="538091"/>
                  <a:pt x="7801765" y="533680"/>
                  <a:pt x="7800580" y="529993"/>
                </a:cubicBezTo>
                <a:cubicBezTo>
                  <a:pt x="7799395" y="526305"/>
                  <a:pt x="7795558" y="522116"/>
                  <a:pt x="7789071" y="517429"/>
                </a:cubicBezTo>
                <a:lnTo>
                  <a:pt x="7778916" y="510092"/>
                </a:lnTo>
                <a:lnTo>
                  <a:pt x="7776434" y="539453"/>
                </a:lnTo>
                <a:cubicBezTo>
                  <a:pt x="7764944" y="531977"/>
                  <a:pt x="7754526" y="527755"/>
                  <a:pt x="7745180" y="526785"/>
                </a:cubicBezTo>
                <a:cubicBezTo>
                  <a:pt x="7735833" y="525815"/>
                  <a:pt x="7725415" y="521592"/>
                  <a:pt x="7713924" y="514115"/>
                </a:cubicBezTo>
                <a:cubicBezTo>
                  <a:pt x="7700657" y="532085"/>
                  <a:pt x="7690635" y="546203"/>
                  <a:pt x="7683857" y="556469"/>
                </a:cubicBezTo>
                <a:cubicBezTo>
                  <a:pt x="7677077" y="566734"/>
                  <a:pt x="7658366" y="566787"/>
                  <a:pt x="7627723" y="556626"/>
                </a:cubicBezTo>
                <a:lnTo>
                  <a:pt x="7624790" y="591324"/>
                </a:lnTo>
                <a:cubicBezTo>
                  <a:pt x="7615623" y="589126"/>
                  <a:pt x="7607386" y="589194"/>
                  <a:pt x="7600081" y="591526"/>
                </a:cubicBezTo>
                <a:cubicBezTo>
                  <a:pt x="7592775" y="593859"/>
                  <a:pt x="7588600" y="598985"/>
                  <a:pt x="7587556" y="606905"/>
                </a:cubicBezTo>
                <a:cubicBezTo>
                  <a:pt x="7576034" y="600704"/>
                  <a:pt x="7570139" y="604941"/>
                  <a:pt x="7569871" y="619615"/>
                </a:cubicBezTo>
                <a:cubicBezTo>
                  <a:pt x="7569604" y="634292"/>
                  <a:pt x="7562861" y="637917"/>
                  <a:pt x="7549646" y="630493"/>
                </a:cubicBezTo>
                <a:cubicBezTo>
                  <a:pt x="7549504" y="625080"/>
                  <a:pt x="7547586" y="619446"/>
                  <a:pt x="7543890" y="613590"/>
                </a:cubicBezTo>
                <a:cubicBezTo>
                  <a:pt x="7540195" y="607736"/>
                  <a:pt x="7538276" y="602100"/>
                  <a:pt x="7538136" y="596689"/>
                </a:cubicBezTo>
                <a:cubicBezTo>
                  <a:pt x="7538422" y="592411"/>
                  <a:pt x="7539767" y="588899"/>
                  <a:pt x="7542169" y="586151"/>
                </a:cubicBezTo>
                <a:cubicBezTo>
                  <a:pt x="7544572" y="583402"/>
                  <a:pt x="7548341" y="583057"/>
                  <a:pt x="7553481" y="585119"/>
                </a:cubicBezTo>
                <a:cubicBezTo>
                  <a:pt x="7553385" y="580920"/>
                  <a:pt x="7553968" y="574024"/>
                  <a:pt x="7555229" y="564433"/>
                </a:cubicBezTo>
                <a:cubicBezTo>
                  <a:pt x="7556488" y="554841"/>
                  <a:pt x="7560342" y="551725"/>
                  <a:pt x="7566792" y="555086"/>
                </a:cubicBezTo>
                <a:cubicBezTo>
                  <a:pt x="7570158" y="552445"/>
                  <a:pt x="7574428" y="544437"/>
                  <a:pt x="7579599" y="531062"/>
                </a:cubicBezTo>
                <a:cubicBezTo>
                  <a:pt x="7584769" y="517687"/>
                  <a:pt x="7582155" y="506122"/>
                  <a:pt x="7571755" y="496366"/>
                </a:cubicBezTo>
                <a:lnTo>
                  <a:pt x="7583714" y="482350"/>
                </a:lnTo>
                <a:cubicBezTo>
                  <a:pt x="7593794" y="483497"/>
                  <a:pt x="7602294" y="482086"/>
                  <a:pt x="7609214" y="478116"/>
                </a:cubicBezTo>
                <a:lnTo>
                  <a:pt x="7611245" y="454095"/>
                </a:lnTo>
                <a:lnTo>
                  <a:pt x="7636068" y="457869"/>
                </a:lnTo>
                <a:lnTo>
                  <a:pt x="7638323" y="431177"/>
                </a:lnTo>
                <a:lnTo>
                  <a:pt x="7652991" y="427614"/>
                </a:lnTo>
                <a:lnTo>
                  <a:pt x="7639450" y="417831"/>
                </a:lnTo>
                <a:lnTo>
                  <a:pt x="7655245" y="400923"/>
                </a:lnTo>
                <a:cubicBezTo>
                  <a:pt x="7642801" y="385265"/>
                  <a:pt x="7641964" y="381002"/>
                  <a:pt x="7652734" y="388134"/>
                </a:cubicBezTo>
                <a:cubicBezTo>
                  <a:pt x="7663506" y="395267"/>
                  <a:pt x="7672542" y="401677"/>
                  <a:pt x="7679843" y="407365"/>
                </a:cubicBezTo>
                <a:cubicBezTo>
                  <a:pt x="7689472" y="413848"/>
                  <a:pt x="7694361" y="412661"/>
                  <a:pt x="7694512" y="403801"/>
                </a:cubicBezTo>
                <a:cubicBezTo>
                  <a:pt x="7701154" y="402228"/>
                  <a:pt x="7705696" y="396306"/>
                  <a:pt x="7708135" y="386031"/>
                </a:cubicBezTo>
                <a:cubicBezTo>
                  <a:pt x="7710574" y="375758"/>
                  <a:pt x="7714382" y="367888"/>
                  <a:pt x="7719559" y="362425"/>
                </a:cubicBezTo>
                <a:lnTo>
                  <a:pt x="7693155" y="334852"/>
                </a:lnTo>
                <a:lnTo>
                  <a:pt x="7670814" y="344201"/>
                </a:lnTo>
                <a:cubicBezTo>
                  <a:pt x="7670006" y="349341"/>
                  <a:pt x="7666998" y="351296"/>
                  <a:pt x="7661787" y="350069"/>
                </a:cubicBezTo>
                <a:cubicBezTo>
                  <a:pt x="7656578" y="348843"/>
                  <a:pt x="7651313" y="345630"/>
                  <a:pt x="7645990" y="340427"/>
                </a:cubicBezTo>
                <a:cubicBezTo>
                  <a:pt x="7645615" y="351957"/>
                  <a:pt x="7640275" y="358482"/>
                  <a:pt x="7629970" y="360006"/>
                </a:cubicBezTo>
                <a:lnTo>
                  <a:pt x="7628165" y="381359"/>
                </a:lnTo>
                <a:cubicBezTo>
                  <a:pt x="7620954" y="381694"/>
                  <a:pt x="7615405" y="383586"/>
                  <a:pt x="7611523" y="387035"/>
                </a:cubicBezTo>
                <a:cubicBezTo>
                  <a:pt x="7607640" y="390484"/>
                  <a:pt x="7605365" y="396157"/>
                  <a:pt x="7604698" y="404052"/>
                </a:cubicBezTo>
                <a:lnTo>
                  <a:pt x="7586193" y="410508"/>
                </a:lnTo>
                <a:lnTo>
                  <a:pt x="7576716" y="437646"/>
                </a:lnTo>
                <a:cubicBezTo>
                  <a:pt x="7574827" y="437874"/>
                  <a:pt x="7572288" y="437809"/>
                  <a:pt x="7569100" y="437454"/>
                </a:cubicBezTo>
                <a:cubicBezTo>
                  <a:pt x="7565912" y="437098"/>
                  <a:pt x="7562583" y="435755"/>
                  <a:pt x="7559115" y="433426"/>
                </a:cubicBezTo>
                <a:cubicBezTo>
                  <a:pt x="7552090" y="427111"/>
                  <a:pt x="7551582" y="420727"/>
                  <a:pt x="7557590" y="414270"/>
                </a:cubicBezTo>
                <a:cubicBezTo>
                  <a:pt x="7563598" y="407813"/>
                  <a:pt x="7567491" y="402484"/>
                  <a:pt x="7569267" y="398279"/>
                </a:cubicBezTo>
                <a:lnTo>
                  <a:pt x="7538802" y="376269"/>
                </a:lnTo>
                <a:lnTo>
                  <a:pt x="7541284" y="389391"/>
                </a:lnTo>
                <a:cubicBezTo>
                  <a:pt x="7540669" y="393136"/>
                  <a:pt x="7538460" y="394490"/>
                  <a:pt x="7534656" y="393453"/>
                </a:cubicBezTo>
                <a:cubicBezTo>
                  <a:pt x="7530852" y="392416"/>
                  <a:pt x="7527119" y="390545"/>
                  <a:pt x="7523457" y="387840"/>
                </a:cubicBezTo>
                <a:cubicBezTo>
                  <a:pt x="7519762" y="388180"/>
                  <a:pt x="7515417" y="388227"/>
                  <a:pt x="7510424" y="387983"/>
                </a:cubicBezTo>
                <a:cubicBezTo>
                  <a:pt x="7505432" y="387739"/>
                  <a:pt x="7500298" y="386509"/>
                  <a:pt x="7495023" y="384290"/>
                </a:cubicBezTo>
                <a:lnTo>
                  <a:pt x="7483063" y="398306"/>
                </a:lnTo>
                <a:lnTo>
                  <a:pt x="7448987" y="376521"/>
                </a:lnTo>
                <a:lnTo>
                  <a:pt x="7434996" y="372077"/>
                </a:lnTo>
                <a:cubicBezTo>
                  <a:pt x="7428635" y="367657"/>
                  <a:pt x="7425109" y="366881"/>
                  <a:pt x="7424418" y="369744"/>
                </a:cubicBezTo>
                <a:cubicBezTo>
                  <a:pt x="7423726" y="372607"/>
                  <a:pt x="7423416" y="376278"/>
                  <a:pt x="7423487" y="380754"/>
                </a:cubicBezTo>
                <a:cubicBezTo>
                  <a:pt x="7422698" y="383016"/>
                  <a:pt x="7420215" y="384054"/>
                  <a:pt x="7416040" y="383869"/>
                </a:cubicBezTo>
                <a:cubicBezTo>
                  <a:pt x="7414043" y="384492"/>
                  <a:pt x="7411495" y="386309"/>
                  <a:pt x="7408396" y="389321"/>
                </a:cubicBezTo>
                <a:cubicBezTo>
                  <a:pt x="7405299" y="392335"/>
                  <a:pt x="7402806" y="393485"/>
                  <a:pt x="7400921" y="392771"/>
                </a:cubicBezTo>
                <a:cubicBezTo>
                  <a:pt x="7399319" y="391378"/>
                  <a:pt x="7398405" y="389774"/>
                  <a:pt x="7398185" y="387962"/>
                </a:cubicBezTo>
                <a:cubicBezTo>
                  <a:pt x="7397964" y="386152"/>
                  <a:pt x="7397898" y="385159"/>
                  <a:pt x="7397987" y="384988"/>
                </a:cubicBezTo>
                <a:cubicBezTo>
                  <a:pt x="7399975" y="373857"/>
                  <a:pt x="7404855" y="365700"/>
                  <a:pt x="7412626" y="360517"/>
                </a:cubicBezTo>
                <a:cubicBezTo>
                  <a:pt x="7420397" y="355334"/>
                  <a:pt x="7425220" y="347845"/>
                  <a:pt x="7427096" y="338049"/>
                </a:cubicBezTo>
                <a:cubicBezTo>
                  <a:pt x="7427547" y="332710"/>
                  <a:pt x="7424387" y="327595"/>
                  <a:pt x="7417617" y="322705"/>
                </a:cubicBezTo>
                <a:lnTo>
                  <a:pt x="7405881" y="291569"/>
                </a:lnTo>
                <a:lnTo>
                  <a:pt x="7380832" y="290464"/>
                </a:lnTo>
                <a:cubicBezTo>
                  <a:pt x="7379746" y="296230"/>
                  <a:pt x="7377066" y="299604"/>
                  <a:pt x="7372794" y="300587"/>
                </a:cubicBezTo>
                <a:cubicBezTo>
                  <a:pt x="7368520" y="301571"/>
                  <a:pt x="7365784" y="305612"/>
                  <a:pt x="7364585" y="312711"/>
                </a:cubicBezTo>
                <a:lnTo>
                  <a:pt x="7351044" y="302929"/>
                </a:lnTo>
                <a:cubicBezTo>
                  <a:pt x="7340565" y="296774"/>
                  <a:pt x="7337153" y="299972"/>
                  <a:pt x="7340806" y="312525"/>
                </a:cubicBezTo>
                <a:cubicBezTo>
                  <a:pt x="7344459" y="325075"/>
                  <a:pt x="7336815" y="325217"/>
                  <a:pt x="7317874" y="312949"/>
                </a:cubicBezTo>
                <a:cubicBezTo>
                  <a:pt x="7303807" y="316475"/>
                  <a:pt x="7288161" y="317443"/>
                  <a:pt x="7270935" y="315855"/>
                </a:cubicBezTo>
                <a:cubicBezTo>
                  <a:pt x="7269628" y="326002"/>
                  <a:pt x="7265473" y="332676"/>
                  <a:pt x="7258468" y="335875"/>
                </a:cubicBezTo>
                <a:cubicBezTo>
                  <a:pt x="7251462" y="339075"/>
                  <a:pt x="7244036" y="341969"/>
                  <a:pt x="7236183" y="344557"/>
                </a:cubicBezTo>
                <a:cubicBezTo>
                  <a:pt x="7235017" y="324716"/>
                  <a:pt x="7236446" y="311351"/>
                  <a:pt x="7240469" y="304464"/>
                </a:cubicBezTo>
                <a:cubicBezTo>
                  <a:pt x="7244494" y="297577"/>
                  <a:pt x="7247276" y="289441"/>
                  <a:pt x="7248818" y="280051"/>
                </a:cubicBezTo>
                <a:lnTo>
                  <a:pt x="7225121" y="262932"/>
                </a:lnTo>
                <a:close/>
                <a:moveTo>
                  <a:pt x="7224707" y="203425"/>
                </a:moveTo>
                <a:cubicBezTo>
                  <a:pt x="7221120" y="202486"/>
                  <a:pt x="7219123" y="203314"/>
                  <a:pt x="7218716" y="205911"/>
                </a:cubicBezTo>
                <a:cubicBezTo>
                  <a:pt x="7217904" y="211107"/>
                  <a:pt x="7213268" y="211061"/>
                  <a:pt x="7204810" y="205777"/>
                </a:cubicBezTo>
                <a:lnTo>
                  <a:pt x="7199620" y="224684"/>
                </a:lnTo>
                <a:lnTo>
                  <a:pt x="7211583" y="253151"/>
                </a:lnTo>
                <a:cubicBezTo>
                  <a:pt x="7213452" y="243408"/>
                  <a:pt x="7218228" y="236476"/>
                  <a:pt x="7225910" y="232349"/>
                </a:cubicBezTo>
                <a:cubicBezTo>
                  <a:pt x="7233593" y="228223"/>
                  <a:pt x="7238368" y="221289"/>
                  <a:pt x="7240239" y="211548"/>
                </a:cubicBezTo>
                <a:cubicBezTo>
                  <a:pt x="7233472" y="207072"/>
                  <a:pt x="7228294" y="204365"/>
                  <a:pt x="7224707" y="203425"/>
                </a:cubicBezTo>
                <a:close/>
                <a:moveTo>
                  <a:pt x="0" y="0"/>
                </a:moveTo>
                <a:lnTo>
                  <a:pt x="11658599" y="0"/>
                </a:lnTo>
                <a:lnTo>
                  <a:pt x="11658599" y="6223656"/>
                </a:lnTo>
                <a:lnTo>
                  <a:pt x="0" y="6223656"/>
                </a:lnTo>
                <a:close/>
              </a:path>
            </a:pathLst>
          </a:custGeom>
          <a:solidFill>
            <a:schemeClr val="bg1">
              <a:lumMod val="95000"/>
            </a:schemeClr>
          </a:solidFill>
          <a:ln w="28575">
            <a:solidFill>
              <a:schemeClr val="bg1">
                <a:lumMod val="95000"/>
              </a:schemeClr>
            </a:solid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0" name="Freeform: Shape 9">
            <a:extLst>
              <a:ext uri="{FF2B5EF4-FFF2-40B4-BE49-F238E27FC236}">
                <a16:creationId xmlns:a16="http://schemas.microsoft.com/office/drawing/2014/main" id="{99E5AF0C-D37F-7683-4531-AE2AE66CB2DE}"/>
              </a:ext>
            </a:extLst>
          </p:cNvPr>
          <p:cNvSpPr>
            <a:spLocks noGrp="1" noRot="1" noMove="1" noResize="1" noEditPoints="1" noAdjustHandles="1" noChangeArrowheads="1" noChangeShapeType="1"/>
          </p:cNvSpPr>
          <p:nvPr/>
        </p:nvSpPr>
        <p:spPr>
          <a:xfrm rot="13677969">
            <a:off x="6437747" y="-19375"/>
            <a:ext cx="1064954" cy="3009842"/>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1" name="Freeform: Shape 10">
            <a:extLst>
              <a:ext uri="{FF2B5EF4-FFF2-40B4-BE49-F238E27FC236}">
                <a16:creationId xmlns:a16="http://schemas.microsoft.com/office/drawing/2014/main" id="{FE4378A8-28F0-1F35-0265-9D8BD5CBDDC4}"/>
              </a:ext>
            </a:extLst>
          </p:cNvPr>
          <p:cNvSpPr>
            <a:spLocks noGrp="1" noRot="1" noMove="1" noResize="1" noEditPoints="1" noAdjustHandles="1" noChangeArrowheads="1" noChangeShapeType="1"/>
          </p:cNvSpPr>
          <p:nvPr/>
        </p:nvSpPr>
        <p:spPr>
          <a:xfrm rot="2700000">
            <a:off x="6573670" y="466218"/>
            <a:ext cx="1399255" cy="4202009"/>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2" name="Freeform: Shape 11">
            <a:extLst>
              <a:ext uri="{FF2B5EF4-FFF2-40B4-BE49-F238E27FC236}">
                <a16:creationId xmlns:a16="http://schemas.microsoft.com/office/drawing/2014/main" id="{D84BFBEA-DC71-3A72-106A-24EE4D71BA38}"/>
              </a:ext>
            </a:extLst>
          </p:cNvPr>
          <p:cNvSpPr>
            <a:spLocks noGrp="1" noRot="1" noMove="1" noResize="1" noEditPoints="1" noAdjustHandles="1" noChangeArrowheads="1" noChangeShapeType="1"/>
          </p:cNvSpPr>
          <p:nvPr/>
        </p:nvSpPr>
        <p:spPr>
          <a:xfrm rot="2700000">
            <a:off x="6724712" y="193922"/>
            <a:ext cx="1588858" cy="6922745"/>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reeform: Shape 12">
            <a:extLst>
              <a:ext uri="{FF2B5EF4-FFF2-40B4-BE49-F238E27FC236}">
                <a16:creationId xmlns:a16="http://schemas.microsoft.com/office/drawing/2014/main" id="{452F78C3-4CC5-673E-798F-A4A0721053DF}"/>
              </a:ext>
            </a:extLst>
          </p:cNvPr>
          <p:cNvSpPr>
            <a:spLocks noGrp="1" noRot="1" noMove="1" noResize="1" noEditPoints="1" noAdjustHandles="1" noChangeArrowheads="1" noChangeShapeType="1"/>
          </p:cNvSpPr>
          <p:nvPr/>
        </p:nvSpPr>
        <p:spPr>
          <a:xfrm rot="2700000">
            <a:off x="8072397" y="547449"/>
            <a:ext cx="1518675" cy="6872039"/>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reeform: Shape 13">
            <a:extLst>
              <a:ext uri="{FF2B5EF4-FFF2-40B4-BE49-F238E27FC236}">
                <a16:creationId xmlns:a16="http://schemas.microsoft.com/office/drawing/2014/main" id="{2FE7BB08-5ACB-D056-5D59-1CD65EAC522E}"/>
              </a:ext>
            </a:extLst>
          </p:cNvPr>
          <p:cNvSpPr>
            <a:spLocks noGrp="1" noRot="1" noMove="1" noResize="1" noEditPoints="1" noAdjustHandles="1" noChangeArrowheads="1" noChangeShapeType="1"/>
          </p:cNvSpPr>
          <p:nvPr/>
        </p:nvSpPr>
        <p:spPr>
          <a:xfrm rot="2874972">
            <a:off x="8628545" y="3443530"/>
            <a:ext cx="1464460" cy="3207597"/>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chemeClr val="bg1">
              <a:lumMod val="95000"/>
            </a:schemeClr>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7" name="Saeed Faal Title">
            <a:extLst>
              <a:ext uri="{FF2B5EF4-FFF2-40B4-BE49-F238E27FC236}">
                <a16:creationId xmlns:a16="http://schemas.microsoft.com/office/drawing/2014/main" id="{EF77089D-1128-EB88-4845-7928934D5CC5}"/>
              </a:ext>
            </a:extLst>
          </p:cNvPr>
          <p:cNvSpPr txBox="1"/>
          <p:nvPr/>
        </p:nvSpPr>
        <p:spPr>
          <a:xfrm>
            <a:off x="164795" y="1582365"/>
            <a:ext cx="5394175" cy="1323439"/>
          </a:xfrm>
          <a:prstGeom prst="rect">
            <a:avLst/>
          </a:prstGeom>
          <a:noFill/>
        </p:spPr>
        <p:txBody>
          <a:bodyPr wrap="square" rtlCol="0">
            <a:spAutoFit/>
          </a:bodyPr>
          <a:lstStyle/>
          <a:p>
            <a:pPr algn="ctr"/>
            <a:r>
              <a:rPr lang="en-US" sz="8000" b="1" dirty="0">
                <a:solidFill>
                  <a:srgbClr val="576A68"/>
                </a:solidFill>
                <a:latin typeface="Montserrat" panose="00000500000000000000" pitchFamily="2" charset="0"/>
              </a:rPr>
              <a:t>HIKING</a:t>
            </a:r>
          </a:p>
        </p:txBody>
      </p:sp>
      <p:sp>
        <p:nvSpPr>
          <p:cNvPr id="18" name="TextBox 17">
            <a:extLst>
              <a:ext uri="{FF2B5EF4-FFF2-40B4-BE49-F238E27FC236}">
                <a16:creationId xmlns:a16="http://schemas.microsoft.com/office/drawing/2014/main" id="{A0839929-AB55-220C-783F-76EDDB53C6D4}"/>
              </a:ext>
            </a:extLst>
          </p:cNvPr>
          <p:cNvSpPr txBox="1"/>
          <p:nvPr/>
        </p:nvSpPr>
        <p:spPr>
          <a:xfrm>
            <a:off x="917452" y="2659419"/>
            <a:ext cx="3890115" cy="2031325"/>
          </a:xfrm>
          <a:prstGeom prst="rect">
            <a:avLst/>
          </a:prstGeom>
          <a:noFill/>
        </p:spPr>
        <p:txBody>
          <a:bodyPr wrap="square" rtlCol="0">
            <a:spAutoFit/>
          </a:bodyPr>
          <a:lstStyle/>
          <a:p>
            <a:pPr algn="just"/>
            <a:r>
              <a:rPr lang="en-US" dirty="0">
                <a:solidFill>
                  <a:srgbClr val="648B92"/>
                </a:solidFill>
              </a:rPr>
              <a:t>Lorem ipsum dolor sit amet, consectetuer adipiscing elit. Maecenas porttitor congue massa. Fusce posuere, magna sed pulvinar ultricies, purus lectus malesuada libero, sit amet commodo magna eros quis urna.</a:t>
            </a:r>
          </a:p>
          <a:p>
            <a:pPr algn="r"/>
            <a:endParaRPr lang="en-US" dirty="0">
              <a:solidFill>
                <a:srgbClr val="648B92"/>
              </a:solidFill>
            </a:endParaRPr>
          </a:p>
        </p:txBody>
      </p:sp>
      <p:sp>
        <p:nvSpPr>
          <p:cNvPr id="5" name="Picture Placeholder 4">
            <a:extLst>
              <a:ext uri="{FF2B5EF4-FFF2-40B4-BE49-F238E27FC236}">
                <a16:creationId xmlns:a16="http://schemas.microsoft.com/office/drawing/2014/main" id="{01F062CE-524F-7B91-D84B-E81A521B921A}"/>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3584678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4" fill="hold" grpId="0" nodeType="afterEffect">
                                  <p:stCondLst>
                                    <p:cond delay="0"/>
                                  </p:stCondLst>
                                  <p:childTnLst>
                                    <p:animEffect transition="out" filter="wipe(down)">
                                      <p:cBhvr>
                                        <p:cTn id="6" dur="500"/>
                                        <p:tgtEl>
                                          <p:spTgt spid="10"/>
                                        </p:tgtEl>
                                      </p:cBhvr>
                                    </p:animEffect>
                                    <p:set>
                                      <p:cBhvr>
                                        <p:cTn id="7" dur="1" fill="hold">
                                          <p:stCondLst>
                                            <p:cond delay="499"/>
                                          </p:stCondLst>
                                        </p:cTn>
                                        <p:tgtEl>
                                          <p:spTgt spid="10"/>
                                        </p:tgtEl>
                                        <p:attrNameLst>
                                          <p:attrName>style.visibility</p:attrName>
                                        </p:attrNameLst>
                                      </p:cBhvr>
                                      <p:to>
                                        <p:strVal val="hidden"/>
                                      </p:to>
                                    </p:set>
                                  </p:childTnLst>
                                </p:cTn>
                              </p:par>
                            </p:childTnLst>
                          </p:cTn>
                        </p:par>
                        <p:par>
                          <p:cTn id="8" fill="hold">
                            <p:stCondLst>
                              <p:cond delay="500"/>
                            </p:stCondLst>
                            <p:childTnLst>
                              <p:par>
                                <p:cTn id="9" presetID="22" presetClass="exit" presetSubtype="1" fill="hold" grpId="0" nodeType="afterEffect">
                                  <p:stCondLst>
                                    <p:cond delay="0"/>
                                  </p:stCondLst>
                                  <p:childTnLst>
                                    <p:animEffect transition="out" filter="wipe(up)">
                                      <p:cBhvr>
                                        <p:cTn id="10" dur="350"/>
                                        <p:tgtEl>
                                          <p:spTgt spid="11"/>
                                        </p:tgtEl>
                                      </p:cBhvr>
                                    </p:animEffect>
                                    <p:set>
                                      <p:cBhvr>
                                        <p:cTn id="11" dur="1" fill="hold">
                                          <p:stCondLst>
                                            <p:cond delay="349"/>
                                          </p:stCondLst>
                                        </p:cTn>
                                        <p:tgtEl>
                                          <p:spTgt spid="11"/>
                                        </p:tgtEl>
                                        <p:attrNameLst>
                                          <p:attrName>style.visibility</p:attrName>
                                        </p:attrNameLst>
                                      </p:cBhvr>
                                      <p:to>
                                        <p:strVal val="hidden"/>
                                      </p:to>
                                    </p:set>
                                  </p:childTnLst>
                                </p:cTn>
                              </p:par>
                            </p:childTnLst>
                          </p:cTn>
                        </p:par>
                        <p:par>
                          <p:cTn id="12" fill="hold">
                            <p:stCondLst>
                              <p:cond delay="850"/>
                            </p:stCondLst>
                            <p:childTnLst>
                              <p:par>
                                <p:cTn id="13" presetID="22" presetClass="exit" presetSubtype="4" fill="hold" grpId="0" nodeType="afterEffect">
                                  <p:stCondLst>
                                    <p:cond delay="0"/>
                                  </p:stCondLst>
                                  <p:childTnLst>
                                    <p:animEffect transition="out" filter="wipe(down)">
                                      <p:cBhvr>
                                        <p:cTn id="14" dur="500"/>
                                        <p:tgtEl>
                                          <p:spTgt spid="12"/>
                                        </p:tgtEl>
                                      </p:cBhvr>
                                    </p:animEffect>
                                    <p:set>
                                      <p:cBhvr>
                                        <p:cTn id="15" dur="1" fill="hold">
                                          <p:stCondLst>
                                            <p:cond delay="499"/>
                                          </p:stCondLst>
                                        </p:cTn>
                                        <p:tgtEl>
                                          <p:spTgt spid="12"/>
                                        </p:tgtEl>
                                        <p:attrNameLst>
                                          <p:attrName>style.visibility</p:attrName>
                                        </p:attrNameLst>
                                      </p:cBhvr>
                                      <p:to>
                                        <p:strVal val="hidden"/>
                                      </p:to>
                                    </p:set>
                                  </p:childTnLst>
                                </p:cTn>
                              </p:par>
                            </p:childTnLst>
                          </p:cTn>
                        </p:par>
                        <p:par>
                          <p:cTn id="16" fill="hold">
                            <p:stCondLst>
                              <p:cond delay="1350"/>
                            </p:stCondLst>
                            <p:childTnLst>
                              <p:par>
                                <p:cTn id="17" presetID="22" presetClass="exit" presetSubtype="1" fill="hold" grpId="0" nodeType="afterEffect">
                                  <p:stCondLst>
                                    <p:cond delay="0"/>
                                  </p:stCondLst>
                                  <p:childTnLst>
                                    <p:animEffect transition="out" filter="wipe(up)">
                                      <p:cBhvr>
                                        <p:cTn id="18" dur="350"/>
                                        <p:tgtEl>
                                          <p:spTgt spid="13"/>
                                        </p:tgtEl>
                                      </p:cBhvr>
                                    </p:animEffect>
                                    <p:set>
                                      <p:cBhvr>
                                        <p:cTn id="19" dur="1" fill="hold">
                                          <p:stCondLst>
                                            <p:cond delay="349"/>
                                          </p:stCondLst>
                                        </p:cTn>
                                        <p:tgtEl>
                                          <p:spTgt spid="13"/>
                                        </p:tgtEl>
                                        <p:attrNameLst>
                                          <p:attrName>style.visibility</p:attrName>
                                        </p:attrNameLst>
                                      </p:cBhvr>
                                      <p:to>
                                        <p:strVal val="hidden"/>
                                      </p:to>
                                    </p:set>
                                  </p:childTnLst>
                                </p:cTn>
                              </p:par>
                            </p:childTnLst>
                          </p:cTn>
                        </p:par>
                        <p:par>
                          <p:cTn id="20" fill="hold">
                            <p:stCondLst>
                              <p:cond delay="1700"/>
                            </p:stCondLst>
                            <p:childTnLst>
                              <p:par>
                                <p:cTn id="21" presetID="22" presetClass="exit" presetSubtype="4" fill="hold" grpId="0" nodeType="afterEffect">
                                  <p:stCondLst>
                                    <p:cond delay="0"/>
                                  </p:stCondLst>
                                  <p:childTnLst>
                                    <p:animEffect transition="out" filter="wipe(down)">
                                      <p:cBhvr>
                                        <p:cTn id="22" dur="500"/>
                                        <p:tgtEl>
                                          <p:spTgt spid="14"/>
                                        </p:tgtEl>
                                      </p:cBhvr>
                                    </p:animEffect>
                                    <p:set>
                                      <p:cBhvr>
                                        <p:cTn id="23" dur="1" fill="hold">
                                          <p:stCondLst>
                                            <p:cond delay="499"/>
                                          </p:stCondLst>
                                        </p:cTn>
                                        <p:tgtEl>
                                          <p:spTgt spid="14"/>
                                        </p:tgtEl>
                                        <p:attrNameLst>
                                          <p:attrName>style.visibility</p:attrName>
                                        </p:attrNameLst>
                                      </p:cBhvr>
                                      <p:to>
                                        <p:strVal val="hidden"/>
                                      </p:to>
                                    </p:set>
                                  </p:childTnLst>
                                </p:cTn>
                              </p:par>
                            </p:childTnLst>
                          </p:cTn>
                        </p:par>
                        <p:par>
                          <p:cTn id="24" fill="hold">
                            <p:stCondLst>
                              <p:cond delay="2200"/>
                            </p:stCondLst>
                            <p:childTnLst>
                              <p:par>
                                <p:cTn id="25" presetID="10" presetClass="entr" presetSubtype="0"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500"/>
                                        <p:tgtEl>
                                          <p:spTgt spid="1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7" grpId="0"/>
      <p:bldP spid="18"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66C27B5D-72AF-24AA-89FE-2041FE0CB49E}"/>
              </a:ext>
            </a:extLst>
          </p:cNvPr>
          <p:cNvSpPr>
            <a:spLocks noGrp="1" noRot="1" noMove="1" noResize="1" noEditPoints="1" noAdjustHandles="1" noChangeArrowheads="1" noChangeShapeType="1"/>
          </p:cNvSpPr>
          <p:nvPr/>
        </p:nvSpPr>
        <p:spPr>
          <a:xfrm>
            <a:off x="266702" y="317172"/>
            <a:ext cx="11658599" cy="6223656"/>
          </a:xfrm>
          <a:custGeom>
            <a:avLst/>
            <a:gdLst>
              <a:gd name="connsiteX0" fmla="*/ 9561319 w 11658599"/>
              <a:gd name="connsiteY0" fmla="*/ 5910004 h 6223656"/>
              <a:gd name="connsiteX1" fmla="*/ 9569545 w 11658599"/>
              <a:gd name="connsiteY1" fmla="*/ 5911686 h 6223656"/>
              <a:gd name="connsiteX2" fmla="*/ 9562291 w 11658599"/>
              <a:gd name="connsiteY2" fmla="*/ 5913630 h 6223656"/>
              <a:gd name="connsiteX3" fmla="*/ 9557691 w 11658599"/>
              <a:gd name="connsiteY3" fmla="*/ 5910976 h 6223656"/>
              <a:gd name="connsiteX4" fmla="*/ 9055821 w 11658599"/>
              <a:gd name="connsiteY4" fmla="*/ 5909398 h 6223656"/>
              <a:gd name="connsiteX5" fmla="*/ 9069975 w 11658599"/>
              <a:gd name="connsiteY5" fmla="*/ 5911436 h 6223656"/>
              <a:gd name="connsiteX6" fmla="*/ 9084123 w 11658599"/>
              <a:gd name="connsiteY6" fmla="*/ 5913476 h 6223656"/>
              <a:gd name="connsiteX7" fmla="*/ 9080499 w 11658599"/>
              <a:gd name="connsiteY7" fmla="*/ 5914448 h 6223656"/>
              <a:gd name="connsiteX8" fmla="*/ 9133833 w 11658599"/>
              <a:gd name="connsiteY8" fmla="*/ 5917649 h 6223656"/>
              <a:gd name="connsiteX9" fmla="*/ 9183539 w 11658599"/>
              <a:gd name="connsiteY9" fmla="*/ 5921823 h 6223656"/>
              <a:gd name="connsiteX10" fmla="*/ 9263007 w 11658599"/>
              <a:gd name="connsiteY10" fmla="*/ 5935515 h 6223656"/>
              <a:gd name="connsiteX11" fmla="*/ 9344161 w 11658599"/>
              <a:gd name="connsiteY11" fmla="*/ 5940979 h 6223656"/>
              <a:gd name="connsiteX12" fmla="*/ 9299667 w 11658599"/>
              <a:gd name="connsiteY12" fmla="*/ 5949015 h 6223656"/>
              <a:gd name="connsiteX13" fmla="*/ 9253587 w 11658599"/>
              <a:gd name="connsiteY13" fmla="*/ 5943870 h 6223656"/>
              <a:gd name="connsiteX14" fmla="*/ 9207507 w 11658599"/>
              <a:gd name="connsiteY14" fmla="*/ 5938724 h 6223656"/>
              <a:gd name="connsiteX15" fmla="*/ 9090667 w 11658599"/>
              <a:gd name="connsiteY15" fmla="*/ 5923384 h 6223656"/>
              <a:gd name="connsiteX16" fmla="*/ 9074215 w 11658599"/>
              <a:gd name="connsiteY16" fmla="*/ 5920020 h 6223656"/>
              <a:gd name="connsiteX17" fmla="*/ 9063207 w 11658599"/>
              <a:gd name="connsiteY17" fmla="*/ 5915195 h 6223656"/>
              <a:gd name="connsiteX18" fmla="*/ 9052195 w 11658599"/>
              <a:gd name="connsiteY18" fmla="*/ 5910369 h 6223656"/>
              <a:gd name="connsiteX19" fmla="*/ 9155879 w 11658599"/>
              <a:gd name="connsiteY19" fmla="*/ 5847603 h 6223656"/>
              <a:gd name="connsiteX20" fmla="*/ 9184181 w 11658599"/>
              <a:gd name="connsiteY20" fmla="*/ 5851681 h 6223656"/>
              <a:gd name="connsiteX21" fmla="*/ 9211511 w 11658599"/>
              <a:gd name="connsiteY21" fmla="*/ 5852132 h 6223656"/>
              <a:gd name="connsiteX22" fmla="*/ 9239327 w 11658599"/>
              <a:gd name="connsiteY22" fmla="*/ 5854396 h 6223656"/>
              <a:gd name="connsiteX23" fmla="*/ 9267149 w 11658599"/>
              <a:gd name="connsiteY23" fmla="*/ 5856662 h 6223656"/>
              <a:gd name="connsiteX24" fmla="*/ 9288553 w 11658599"/>
              <a:gd name="connsiteY24" fmla="*/ 5856758 h 6223656"/>
              <a:gd name="connsiteX25" fmla="*/ 9309957 w 11658599"/>
              <a:gd name="connsiteY25" fmla="*/ 5856853 h 6223656"/>
              <a:gd name="connsiteX26" fmla="*/ 9358599 w 11658599"/>
              <a:gd name="connsiteY26" fmla="*/ 5878803 h 6223656"/>
              <a:gd name="connsiteX27" fmla="*/ 9306105 w 11658599"/>
              <a:gd name="connsiteY27" fmla="*/ 5871489 h 6223656"/>
              <a:gd name="connsiteX28" fmla="*/ 9249985 w 11658599"/>
              <a:gd name="connsiteY28" fmla="*/ 5865147 h 6223656"/>
              <a:gd name="connsiteX29" fmla="*/ 9202089 w 11658599"/>
              <a:gd name="connsiteY29" fmla="*/ 5860488 h 6223656"/>
              <a:gd name="connsiteX30" fmla="*/ 9149599 w 11658599"/>
              <a:gd name="connsiteY30" fmla="*/ 5853175 h 6223656"/>
              <a:gd name="connsiteX31" fmla="*/ 9155879 w 11658599"/>
              <a:gd name="connsiteY31" fmla="*/ 5847603 h 6223656"/>
              <a:gd name="connsiteX32" fmla="*/ 7261279 w 11658599"/>
              <a:gd name="connsiteY32" fmla="*/ 5783843 h 6223656"/>
              <a:gd name="connsiteX33" fmla="*/ 7266848 w 11658599"/>
              <a:gd name="connsiteY33" fmla="*/ 5790124 h 6223656"/>
              <a:gd name="connsiteX34" fmla="*/ 7373162 w 11658599"/>
              <a:gd name="connsiteY34" fmla="*/ 5802453 h 6223656"/>
              <a:gd name="connsiteX35" fmla="*/ 7479476 w 11658599"/>
              <a:gd name="connsiteY35" fmla="*/ 5814782 h 6223656"/>
              <a:gd name="connsiteX36" fmla="*/ 7582164 w 11658599"/>
              <a:gd name="connsiteY36" fmla="*/ 5828082 h 6223656"/>
              <a:gd name="connsiteX37" fmla="*/ 7688478 w 11658599"/>
              <a:gd name="connsiteY37" fmla="*/ 5840411 h 6223656"/>
              <a:gd name="connsiteX38" fmla="*/ 7695733 w 11658599"/>
              <a:gd name="connsiteY38" fmla="*/ 5838467 h 6223656"/>
              <a:gd name="connsiteX39" fmla="*/ 7697059 w 11658599"/>
              <a:gd name="connsiteY39" fmla="*/ 5836168 h 6223656"/>
              <a:gd name="connsiteX40" fmla="*/ 7691132 w 11658599"/>
              <a:gd name="connsiteY40" fmla="*/ 5835814 h 6223656"/>
              <a:gd name="connsiteX41" fmla="*/ 7269503 w 11658599"/>
              <a:gd name="connsiteY41" fmla="*/ 5785526 h 6223656"/>
              <a:gd name="connsiteX42" fmla="*/ 7261279 w 11658599"/>
              <a:gd name="connsiteY42" fmla="*/ 5783843 h 6223656"/>
              <a:gd name="connsiteX43" fmla="*/ 10539219 w 11658599"/>
              <a:gd name="connsiteY43" fmla="*/ 5729990 h 6223656"/>
              <a:gd name="connsiteX44" fmla="*/ 10547445 w 11658599"/>
              <a:gd name="connsiteY44" fmla="*/ 5731672 h 6223656"/>
              <a:gd name="connsiteX45" fmla="*/ 10540191 w 11658599"/>
              <a:gd name="connsiteY45" fmla="*/ 5733616 h 6223656"/>
              <a:gd name="connsiteX46" fmla="*/ 10535591 w 11658599"/>
              <a:gd name="connsiteY46" fmla="*/ 5730962 h 6223656"/>
              <a:gd name="connsiteX47" fmla="*/ 10033719 w 11658599"/>
              <a:gd name="connsiteY47" fmla="*/ 5729384 h 6223656"/>
              <a:gd name="connsiteX48" fmla="*/ 10047875 w 11658599"/>
              <a:gd name="connsiteY48" fmla="*/ 5731422 h 6223656"/>
              <a:gd name="connsiteX49" fmla="*/ 10062023 w 11658599"/>
              <a:gd name="connsiteY49" fmla="*/ 5733462 h 6223656"/>
              <a:gd name="connsiteX50" fmla="*/ 10058399 w 11658599"/>
              <a:gd name="connsiteY50" fmla="*/ 5734434 h 6223656"/>
              <a:gd name="connsiteX51" fmla="*/ 10111733 w 11658599"/>
              <a:gd name="connsiteY51" fmla="*/ 5737635 h 6223656"/>
              <a:gd name="connsiteX52" fmla="*/ 10161439 w 11658599"/>
              <a:gd name="connsiteY52" fmla="*/ 5741809 h 6223656"/>
              <a:gd name="connsiteX53" fmla="*/ 10240907 w 11658599"/>
              <a:gd name="connsiteY53" fmla="*/ 5755501 h 6223656"/>
              <a:gd name="connsiteX54" fmla="*/ 10322061 w 11658599"/>
              <a:gd name="connsiteY54" fmla="*/ 5760965 h 6223656"/>
              <a:gd name="connsiteX55" fmla="*/ 10277567 w 11658599"/>
              <a:gd name="connsiteY55" fmla="*/ 5769001 h 6223656"/>
              <a:gd name="connsiteX56" fmla="*/ 10231487 w 11658599"/>
              <a:gd name="connsiteY56" fmla="*/ 5763856 h 6223656"/>
              <a:gd name="connsiteX57" fmla="*/ 10185407 w 11658599"/>
              <a:gd name="connsiteY57" fmla="*/ 5758710 h 6223656"/>
              <a:gd name="connsiteX58" fmla="*/ 10068567 w 11658599"/>
              <a:gd name="connsiteY58" fmla="*/ 5743370 h 6223656"/>
              <a:gd name="connsiteX59" fmla="*/ 10052115 w 11658599"/>
              <a:gd name="connsiteY59" fmla="*/ 5740006 h 6223656"/>
              <a:gd name="connsiteX60" fmla="*/ 10041107 w 11658599"/>
              <a:gd name="connsiteY60" fmla="*/ 5735181 h 6223656"/>
              <a:gd name="connsiteX61" fmla="*/ 10030095 w 11658599"/>
              <a:gd name="connsiteY61" fmla="*/ 5730355 h 6223656"/>
              <a:gd name="connsiteX62" fmla="*/ 10133779 w 11658599"/>
              <a:gd name="connsiteY62" fmla="*/ 5667589 h 6223656"/>
              <a:gd name="connsiteX63" fmla="*/ 10162081 w 11658599"/>
              <a:gd name="connsiteY63" fmla="*/ 5671667 h 6223656"/>
              <a:gd name="connsiteX64" fmla="*/ 10189413 w 11658599"/>
              <a:gd name="connsiteY64" fmla="*/ 5672118 h 6223656"/>
              <a:gd name="connsiteX65" fmla="*/ 10217227 w 11658599"/>
              <a:gd name="connsiteY65" fmla="*/ 5674382 h 6223656"/>
              <a:gd name="connsiteX66" fmla="*/ 10245049 w 11658599"/>
              <a:gd name="connsiteY66" fmla="*/ 5676648 h 6223656"/>
              <a:gd name="connsiteX67" fmla="*/ 10266453 w 11658599"/>
              <a:gd name="connsiteY67" fmla="*/ 5676744 h 6223656"/>
              <a:gd name="connsiteX68" fmla="*/ 10287857 w 11658599"/>
              <a:gd name="connsiteY68" fmla="*/ 5676839 h 6223656"/>
              <a:gd name="connsiteX69" fmla="*/ 10336499 w 11658599"/>
              <a:gd name="connsiteY69" fmla="*/ 5698789 h 6223656"/>
              <a:gd name="connsiteX70" fmla="*/ 10284005 w 11658599"/>
              <a:gd name="connsiteY70" fmla="*/ 5691475 h 6223656"/>
              <a:gd name="connsiteX71" fmla="*/ 10227883 w 11658599"/>
              <a:gd name="connsiteY71" fmla="*/ 5685134 h 6223656"/>
              <a:gd name="connsiteX72" fmla="*/ 10179989 w 11658599"/>
              <a:gd name="connsiteY72" fmla="*/ 5680474 h 6223656"/>
              <a:gd name="connsiteX73" fmla="*/ 10127499 w 11658599"/>
              <a:gd name="connsiteY73" fmla="*/ 5673161 h 6223656"/>
              <a:gd name="connsiteX74" fmla="*/ 10133779 w 11658599"/>
              <a:gd name="connsiteY74" fmla="*/ 5667589 h 6223656"/>
              <a:gd name="connsiteX75" fmla="*/ 6648380 w 11658599"/>
              <a:gd name="connsiteY75" fmla="*/ 5571010 h 6223656"/>
              <a:gd name="connsiteX76" fmla="*/ 6661204 w 11658599"/>
              <a:gd name="connsiteY76" fmla="*/ 5575349 h 6223656"/>
              <a:gd name="connsiteX77" fmla="*/ 6664345 w 11658599"/>
              <a:gd name="connsiteY77" fmla="*/ 5572563 h 6223656"/>
              <a:gd name="connsiteX78" fmla="*/ 6660233 w 11658599"/>
              <a:gd name="connsiteY78" fmla="*/ 5571720 h 6223656"/>
              <a:gd name="connsiteX79" fmla="*/ 6648380 w 11658599"/>
              <a:gd name="connsiteY79" fmla="*/ 5571010 h 6223656"/>
              <a:gd name="connsiteX80" fmla="*/ 6788080 w 11658599"/>
              <a:gd name="connsiteY80" fmla="*/ 5342408 h 6223656"/>
              <a:gd name="connsiteX81" fmla="*/ 6800905 w 11658599"/>
              <a:gd name="connsiteY81" fmla="*/ 5346748 h 6223656"/>
              <a:gd name="connsiteX82" fmla="*/ 6804044 w 11658599"/>
              <a:gd name="connsiteY82" fmla="*/ 5343961 h 6223656"/>
              <a:gd name="connsiteX83" fmla="*/ 6799932 w 11658599"/>
              <a:gd name="connsiteY83" fmla="*/ 5343119 h 6223656"/>
              <a:gd name="connsiteX84" fmla="*/ 6788080 w 11658599"/>
              <a:gd name="connsiteY84" fmla="*/ 5342408 h 6223656"/>
              <a:gd name="connsiteX85" fmla="*/ 10296405 w 11658599"/>
              <a:gd name="connsiteY85" fmla="*/ 5308645 h 6223656"/>
              <a:gd name="connsiteX86" fmla="*/ 10326947 w 11658599"/>
              <a:gd name="connsiteY86" fmla="*/ 5313906 h 6223656"/>
              <a:gd name="connsiteX87" fmla="*/ 10408097 w 11658599"/>
              <a:gd name="connsiteY87" fmla="*/ 5319371 h 6223656"/>
              <a:gd name="connsiteX88" fmla="*/ 10363603 w 11658599"/>
              <a:gd name="connsiteY88" fmla="*/ 5327407 h 6223656"/>
              <a:gd name="connsiteX89" fmla="*/ 10317523 w 11658599"/>
              <a:gd name="connsiteY89" fmla="*/ 5322262 h 6223656"/>
              <a:gd name="connsiteX90" fmla="*/ 10312411 w 11658599"/>
              <a:gd name="connsiteY90" fmla="*/ 5321691 h 6223656"/>
              <a:gd name="connsiteX91" fmla="*/ 10300359 w 11658599"/>
              <a:gd name="connsiteY91" fmla="*/ 5310035 h 6223656"/>
              <a:gd name="connsiteX92" fmla="*/ 10625255 w 11658599"/>
              <a:gd name="connsiteY92" fmla="*/ 5288396 h 6223656"/>
              <a:gd name="connsiteX93" fmla="*/ 10633483 w 11658599"/>
              <a:gd name="connsiteY93" fmla="*/ 5290078 h 6223656"/>
              <a:gd name="connsiteX94" fmla="*/ 10626227 w 11658599"/>
              <a:gd name="connsiteY94" fmla="*/ 5292022 h 6223656"/>
              <a:gd name="connsiteX95" fmla="*/ 10621631 w 11658599"/>
              <a:gd name="connsiteY95" fmla="*/ 5289367 h 6223656"/>
              <a:gd name="connsiteX96" fmla="*/ 10219815 w 11658599"/>
              <a:gd name="connsiteY96" fmla="*/ 5225995 h 6223656"/>
              <a:gd name="connsiteX97" fmla="*/ 10248119 w 11658599"/>
              <a:gd name="connsiteY97" fmla="*/ 5230073 h 6223656"/>
              <a:gd name="connsiteX98" fmla="*/ 10275449 w 11658599"/>
              <a:gd name="connsiteY98" fmla="*/ 5230525 h 6223656"/>
              <a:gd name="connsiteX99" fmla="*/ 10303265 w 11658599"/>
              <a:gd name="connsiteY99" fmla="*/ 5232788 h 6223656"/>
              <a:gd name="connsiteX100" fmla="*/ 10331085 w 11658599"/>
              <a:gd name="connsiteY100" fmla="*/ 5235054 h 6223656"/>
              <a:gd name="connsiteX101" fmla="*/ 10352489 w 11658599"/>
              <a:gd name="connsiteY101" fmla="*/ 5235150 h 6223656"/>
              <a:gd name="connsiteX102" fmla="*/ 10373893 w 11658599"/>
              <a:gd name="connsiteY102" fmla="*/ 5235245 h 6223656"/>
              <a:gd name="connsiteX103" fmla="*/ 10422535 w 11658599"/>
              <a:gd name="connsiteY103" fmla="*/ 5257194 h 6223656"/>
              <a:gd name="connsiteX104" fmla="*/ 10370043 w 11658599"/>
              <a:gd name="connsiteY104" fmla="*/ 5249881 h 6223656"/>
              <a:gd name="connsiteX105" fmla="*/ 10313921 w 11658599"/>
              <a:gd name="connsiteY105" fmla="*/ 5243539 h 6223656"/>
              <a:gd name="connsiteX106" fmla="*/ 10266027 w 11658599"/>
              <a:gd name="connsiteY106" fmla="*/ 5238880 h 6223656"/>
              <a:gd name="connsiteX107" fmla="*/ 10213535 w 11658599"/>
              <a:gd name="connsiteY107" fmla="*/ 5231567 h 6223656"/>
              <a:gd name="connsiteX108" fmla="*/ 10219815 w 11658599"/>
              <a:gd name="connsiteY108" fmla="*/ 5225995 h 6223656"/>
              <a:gd name="connsiteX109" fmla="*/ 10652087 w 11658599"/>
              <a:gd name="connsiteY109" fmla="*/ 5034224 h 6223656"/>
              <a:gd name="connsiteX110" fmla="*/ 10660313 w 11658599"/>
              <a:gd name="connsiteY110" fmla="*/ 5035905 h 6223656"/>
              <a:gd name="connsiteX111" fmla="*/ 10653059 w 11658599"/>
              <a:gd name="connsiteY111" fmla="*/ 5037849 h 6223656"/>
              <a:gd name="connsiteX112" fmla="*/ 10648461 w 11658599"/>
              <a:gd name="connsiteY112" fmla="*/ 5035194 h 6223656"/>
              <a:gd name="connsiteX113" fmla="*/ 10595815 w 11658599"/>
              <a:gd name="connsiteY113" fmla="*/ 5020992 h 6223656"/>
              <a:gd name="connsiteX114" fmla="*/ 10647487 w 11658599"/>
              <a:gd name="connsiteY114" fmla="*/ 5031566 h 6223656"/>
              <a:gd name="connsiteX115" fmla="*/ 10643863 w 11658599"/>
              <a:gd name="connsiteY115" fmla="*/ 5032538 h 6223656"/>
              <a:gd name="connsiteX116" fmla="*/ 10648461 w 11658599"/>
              <a:gd name="connsiteY116" fmla="*/ 5035194 h 6223656"/>
              <a:gd name="connsiteX117" fmla="*/ 10637579 w 11658599"/>
              <a:gd name="connsiteY117" fmla="*/ 5038110 h 6223656"/>
              <a:gd name="connsiteX118" fmla="*/ 10621359 w 11658599"/>
              <a:gd name="connsiteY118" fmla="*/ 5037137 h 6223656"/>
              <a:gd name="connsiteX119" fmla="*/ 6927780 w 11658599"/>
              <a:gd name="connsiteY119" fmla="*/ 5010256 h 6223656"/>
              <a:gd name="connsiteX120" fmla="*/ 6940604 w 11658599"/>
              <a:gd name="connsiteY120" fmla="*/ 5014594 h 6223656"/>
              <a:gd name="connsiteX121" fmla="*/ 6943744 w 11658599"/>
              <a:gd name="connsiteY121" fmla="*/ 5011809 h 6223656"/>
              <a:gd name="connsiteX122" fmla="*/ 6939632 w 11658599"/>
              <a:gd name="connsiteY122" fmla="*/ 5010966 h 6223656"/>
              <a:gd name="connsiteX123" fmla="*/ 6927780 w 11658599"/>
              <a:gd name="connsiteY123" fmla="*/ 5010256 h 6223656"/>
              <a:gd name="connsiteX124" fmla="*/ 7722991 w 11658599"/>
              <a:gd name="connsiteY124" fmla="*/ 4909450 h 6223656"/>
              <a:gd name="connsiteX125" fmla="*/ 7792332 w 11658599"/>
              <a:gd name="connsiteY125" fmla="*/ 4914650 h 6223656"/>
              <a:gd name="connsiteX126" fmla="*/ 7833815 w 11658599"/>
              <a:gd name="connsiteY126" fmla="*/ 4917142 h 6223656"/>
              <a:gd name="connsiteX127" fmla="*/ 7864298 w 11658599"/>
              <a:gd name="connsiteY127" fmla="*/ 4918972 h 6223656"/>
              <a:gd name="connsiteX128" fmla="*/ 7871672 w 11658599"/>
              <a:gd name="connsiteY128" fmla="*/ 4920309 h 6223656"/>
              <a:gd name="connsiteX129" fmla="*/ 7945215 w 11658599"/>
              <a:gd name="connsiteY129" fmla="*/ 4933644 h 6223656"/>
              <a:gd name="connsiteX130" fmla="*/ 7937475 w 11658599"/>
              <a:gd name="connsiteY130" fmla="*/ 4933774 h 6223656"/>
              <a:gd name="connsiteX131" fmla="*/ 7926107 w 11658599"/>
              <a:gd name="connsiteY131" fmla="*/ 4934877 h 6223656"/>
              <a:gd name="connsiteX132" fmla="*/ 7902403 w 11658599"/>
              <a:gd name="connsiteY132" fmla="*/ 4933453 h 6223656"/>
              <a:gd name="connsiteX133" fmla="*/ 7854025 w 11658599"/>
              <a:gd name="connsiteY133" fmla="*/ 4926979 h 6223656"/>
              <a:gd name="connsiteX134" fmla="*/ 7805643 w 11658599"/>
              <a:gd name="connsiteY134" fmla="*/ 4920509 h 6223656"/>
              <a:gd name="connsiteX135" fmla="*/ 7757262 w 11658599"/>
              <a:gd name="connsiteY135" fmla="*/ 4914035 h 6223656"/>
              <a:gd name="connsiteX136" fmla="*/ 7791511 w 11658599"/>
              <a:gd name="connsiteY136" fmla="*/ 4853534 h 6223656"/>
              <a:gd name="connsiteX137" fmla="*/ 7841170 w 11658599"/>
              <a:gd name="connsiteY137" fmla="*/ 4858365 h 6223656"/>
              <a:gd name="connsiteX138" fmla="*/ 7853305 w 11658599"/>
              <a:gd name="connsiteY138" fmla="*/ 4858865 h 6223656"/>
              <a:gd name="connsiteX139" fmla="*/ 7817020 w 11658599"/>
              <a:gd name="connsiteY139" fmla="*/ 4859347 h 6223656"/>
              <a:gd name="connsiteX140" fmla="*/ 7776432 w 11658599"/>
              <a:gd name="connsiteY140" fmla="*/ 4854506 h 6223656"/>
              <a:gd name="connsiteX141" fmla="*/ 10678919 w 11658599"/>
              <a:gd name="connsiteY141" fmla="*/ 4780050 h 6223656"/>
              <a:gd name="connsiteX142" fmla="*/ 10687147 w 11658599"/>
              <a:gd name="connsiteY142" fmla="*/ 4781732 h 6223656"/>
              <a:gd name="connsiteX143" fmla="*/ 10679891 w 11658599"/>
              <a:gd name="connsiteY143" fmla="*/ 4783676 h 6223656"/>
              <a:gd name="connsiteX144" fmla="*/ 10675295 w 11658599"/>
              <a:gd name="connsiteY144" fmla="*/ 4781022 h 6223656"/>
              <a:gd name="connsiteX145" fmla="*/ 10622647 w 11658599"/>
              <a:gd name="connsiteY145" fmla="*/ 4766819 h 6223656"/>
              <a:gd name="connsiteX146" fmla="*/ 10674319 w 11658599"/>
              <a:gd name="connsiteY146" fmla="*/ 4777393 h 6223656"/>
              <a:gd name="connsiteX147" fmla="*/ 10670695 w 11658599"/>
              <a:gd name="connsiteY147" fmla="*/ 4778365 h 6223656"/>
              <a:gd name="connsiteX148" fmla="*/ 10675295 w 11658599"/>
              <a:gd name="connsiteY148" fmla="*/ 4781022 h 6223656"/>
              <a:gd name="connsiteX149" fmla="*/ 10664413 w 11658599"/>
              <a:gd name="connsiteY149" fmla="*/ 4783937 h 6223656"/>
              <a:gd name="connsiteX150" fmla="*/ 10648193 w 11658599"/>
              <a:gd name="connsiteY150" fmla="*/ 4782964 h 6223656"/>
              <a:gd name="connsiteX151" fmla="*/ 7067480 w 11658599"/>
              <a:gd name="connsiteY151" fmla="*/ 4629515 h 6223656"/>
              <a:gd name="connsiteX152" fmla="*/ 7080304 w 11658599"/>
              <a:gd name="connsiteY152" fmla="*/ 4633854 h 6223656"/>
              <a:gd name="connsiteX153" fmla="*/ 7083444 w 11658599"/>
              <a:gd name="connsiteY153" fmla="*/ 4631067 h 6223656"/>
              <a:gd name="connsiteX154" fmla="*/ 7079332 w 11658599"/>
              <a:gd name="connsiteY154" fmla="*/ 4630225 h 6223656"/>
              <a:gd name="connsiteX155" fmla="*/ 7067480 w 11658599"/>
              <a:gd name="connsiteY155" fmla="*/ 4629515 h 6223656"/>
              <a:gd name="connsiteX156" fmla="*/ 7777729 w 11658599"/>
              <a:gd name="connsiteY156" fmla="*/ 4550071 h 6223656"/>
              <a:gd name="connsiteX157" fmla="*/ 7866737 w 11658599"/>
              <a:gd name="connsiteY157" fmla="*/ 4558536 h 6223656"/>
              <a:gd name="connsiteX158" fmla="*/ 7972079 w 11658599"/>
              <a:gd name="connsiteY158" fmla="*/ 4567239 h 6223656"/>
              <a:gd name="connsiteX159" fmla="*/ 7979151 w 11658599"/>
              <a:gd name="connsiteY159" fmla="*/ 4568082 h 6223656"/>
              <a:gd name="connsiteX160" fmla="*/ 7945375 w 11658599"/>
              <a:gd name="connsiteY160" fmla="*/ 4569208 h 6223656"/>
              <a:gd name="connsiteX161" fmla="*/ 7933523 w 11658599"/>
              <a:gd name="connsiteY161" fmla="*/ 4568494 h 6223656"/>
              <a:gd name="connsiteX162" fmla="*/ 7921671 w 11658599"/>
              <a:gd name="connsiteY162" fmla="*/ 4567785 h 6223656"/>
              <a:gd name="connsiteX163" fmla="*/ 7910305 w 11658599"/>
              <a:gd name="connsiteY163" fmla="*/ 4568885 h 6223656"/>
              <a:gd name="connsiteX164" fmla="*/ 7898939 w 11658599"/>
              <a:gd name="connsiteY164" fmla="*/ 4569989 h 6223656"/>
              <a:gd name="connsiteX165" fmla="*/ 7805320 w 11658599"/>
              <a:gd name="connsiteY165" fmla="*/ 4554258 h 6223656"/>
              <a:gd name="connsiteX166" fmla="*/ 7670059 w 11658599"/>
              <a:gd name="connsiteY166" fmla="*/ 4519675 h 6223656"/>
              <a:gd name="connsiteX167" fmla="*/ 7694988 w 11658599"/>
              <a:gd name="connsiteY167" fmla="*/ 4519683 h 6223656"/>
              <a:gd name="connsiteX168" fmla="*/ 7772028 w 11658599"/>
              <a:gd name="connsiteY168" fmla="*/ 4524308 h 6223656"/>
              <a:gd name="connsiteX169" fmla="*/ 7852692 w 11658599"/>
              <a:gd name="connsiteY169" fmla="*/ 4527959 h 6223656"/>
              <a:gd name="connsiteX170" fmla="*/ 7893936 w 11658599"/>
              <a:gd name="connsiteY170" fmla="*/ 4531052 h 6223656"/>
              <a:gd name="connsiteX171" fmla="*/ 7883285 w 11658599"/>
              <a:gd name="connsiteY171" fmla="*/ 4540498 h 6223656"/>
              <a:gd name="connsiteX172" fmla="*/ 7884257 w 11658599"/>
              <a:gd name="connsiteY172" fmla="*/ 4544124 h 6223656"/>
              <a:gd name="connsiteX173" fmla="*/ 7827649 w 11658599"/>
              <a:gd name="connsiteY173" fmla="*/ 4535968 h 6223656"/>
              <a:gd name="connsiteX174" fmla="*/ 7767415 w 11658599"/>
              <a:gd name="connsiteY174" fmla="*/ 4528785 h 6223656"/>
              <a:gd name="connsiteX175" fmla="*/ 7733673 w 11658599"/>
              <a:gd name="connsiteY175" fmla="*/ 4526164 h 6223656"/>
              <a:gd name="connsiteX176" fmla="*/ 7699930 w 11658599"/>
              <a:gd name="connsiteY176" fmla="*/ 4523544 h 6223656"/>
              <a:gd name="connsiteX177" fmla="*/ 6915340 w 11658599"/>
              <a:gd name="connsiteY177" fmla="*/ 4337280 h 6223656"/>
              <a:gd name="connsiteX178" fmla="*/ 6928165 w 11658599"/>
              <a:gd name="connsiteY178" fmla="*/ 4341620 h 6223656"/>
              <a:gd name="connsiteX179" fmla="*/ 6931304 w 11658599"/>
              <a:gd name="connsiteY179" fmla="*/ 4338833 h 6223656"/>
              <a:gd name="connsiteX180" fmla="*/ 6927192 w 11658599"/>
              <a:gd name="connsiteY180" fmla="*/ 4337991 h 6223656"/>
              <a:gd name="connsiteX181" fmla="*/ 6915340 w 11658599"/>
              <a:gd name="connsiteY181" fmla="*/ 4337280 h 6223656"/>
              <a:gd name="connsiteX182" fmla="*/ 6581110 w 11658599"/>
              <a:gd name="connsiteY182" fmla="*/ 4250238 h 6223656"/>
              <a:gd name="connsiteX183" fmla="*/ 6573858 w 11658599"/>
              <a:gd name="connsiteY183" fmla="*/ 4252182 h 6223656"/>
              <a:gd name="connsiteX184" fmla="*/ 6582082 w 11658599"/>
              <a:gd name="connsiteY184" fmla="*/ 4253864 h 6223656"/>
              <a:gd name="connsiteX185" fmla="*/ 6709191 w 11658599"/>
              <a:gd name="connsiteY185" fmla="*/ 4276316 h 6223656"/>
              <a:gd name="connsiteX186" fmla="*/ 6713371 w 11658599"/>
              <a:gd name="connsiteY186" fmla="*/ 4275674 h 6223656"/>
              <a:gd name="connsiteX187" fmla="*/ 6723735 w 11658599"/>
              <a:gd name="connsiteY187" fmla="*/ 4273950 h 6223656"/>
              <a:gd name="connsiteX188" fmla="*/ 6691181 w 11658599"/>
              <a:gd name="connsiteY188" fmla="*/ 4269334 h 6223656"/>
              <a:gd name="connsiteX189" fmla="*/ 6581110 w 11658599"/>
              <a:gd name="connsiteY189" fmla="*/ 4250238 h 6223656"/>
              <a:gd name="connsiteX190" fmla="*/ 6791340 w 11658599"/>
              <a:gd name="connsiteY190" fmla="*/ 4240553 h 6223656"/>
              <a:gd name="connsiteX191" fmla="*/ 6775086 w 11658599"/>
              <a:gd name="connsiteY191" fmla="*/ 4248796 h 6223656"/>
              <a:gd name="connsiteX192" fmla="*/ 6781384 w 11658599"/>
              <a:gd name="connsiteY192" fmla="*/ 4257798 h 6223656"/>
              <a:gd name="connsiteX193" fmla="*/ 6791632 w 11658599"/>
              <a:gd name="connsiteY193" fmla="*/ 4262656 h 6223656"/>
              <a:gd name="connsiteX194" fmla="*/ 6808542 w 11658599"/>
              <a:gd name="connsiteY194" fmla="*/ 4259843 h 6223656"/>
              <a:gd name="connsiteX195" fmla="*/ 6878633 w 11658599"/>
              <a:gd name="connsiteY195" fmla="*/ 4250701 h 6223656"/>
              <a:gd name="connsiteX196" fmla="*/ 6872558 w 11658599"/>
              <a:gd name="connsiteY196" fmla="*/ 4249888 h 6223656"/>
              <a:gd name="connsiteX197" fmla="*/ 6824177 w 11658599"/>
              <a:gd name="connsiteY197" fmla="*/ 4243415 h 6223656"/>
              <a:gd name="connsiteX198" fmla="*/ 6791340 w 11658599"/>
              <a:gd name="connsiteY198" fmla="*/ 4240553 h 6223656"/>
              <a:gd name="connsiteX199" fmla="*/ 6906361 w 11658599"/>
              <a:gd name="connsiteY199" fmla="*/ 4201959 h 6223656"/>
              <a:gd name="connsiteX200" fmla="*/ 6895481 w 11658599"/>
              <a:gd name="connsiteY200" fmla="*/ 4204874 h 6223656"/>
              <a:gd name="connsiteX201" fmla="*/ 6904677 w 11658599"/>
              <a:gd name="connsiteY201" fmla="*/ 4210183 h 6223656"/>
              <a:gd name="connsiteX202" fmla="*/ 6975789 w 11658599"/>
              <a:gd name="connsiteY202" fmla="*/ 4214452 h 6223656"/>
              <a:gd name="connsiteX203" fmla="*/ 7043277 w 11658599"/>
              <a:gd name="connsiteY203" fmla="*/ 4219692 h 6223656"/>
              <a:gd name="connsiteX204" fmla="*/ 7078834 w 11658599"/>
              <a:gd name="connsiteY204" fmla="*/ 4221826 h 6223656"/>
              <a:gd name="connsiteX205" fmla="*/ 7089100 w 11658599"/>
              <a:gd name="connsiteY205" fmla="*/ 4221384 h 6223656"/>
              <a:gd name="connsiteX206" fmla="*/ 7126403 w 11658599"/>
              <a:gd name="connsiteY206" fmla="*/ 4215857 h 6223656"/>
              <a:gd name="connsiteX207" fmla="*/ 7107848 w 11658599"/>
              <a:gd name="connsiteY207" fmla="*/ 4214052 h 6223656"/>
              <a:gd name="connsiteX208" fmla="*/ 7072291 w 11658599"/>
              <a:gd name="connsiteY208" fmla="*/ 4211918 h 6223656"/>
              <a:gd name="connsiteX209" fmla="*/ 7041334 w 11658599"/>
              <a:gd name="connsiteY209" fmla="*/ 4212440 h 6223656"/>
              <a:gd name="connsiteX210" fmla="*/ 6972032 w 11658599"/>
              <a:gd name="connsiteY210" fmla="*/ 4207686 h 6223656"/>
              <a:gd name="connsiteX211" fmla="*/ 6906361 w 11658599"/>
              <a:gd name="connsiteY211" fmla="*/ 4201959 h 6223656"/>
              <a:gd name="connsiteX212" fmla="*/ 7873668 w 11658599"/>
              <a:gd name="connsiteY212" fmla="*/ 4185452 h 6223656"/>
              <a:gd name="connsiteX213" fmla="*/ 7743909 w 11658599"/>
              <a:gd name="connsiteY213" fmla="*/ 4187180 h 6223656"/>
              <a:gd name="connsiteX214" fmla="*/ 7614151 w 11658599"/>
              <a:gd name="connsiteY214" fmla="*/ 4188906 h 6223656"/>
              <a:gd name="connsiteX215" fmla="*/ 7510396 w 11658599"/>
              <a:gd name="connsiteY215" fmla="*/ 4193383 h 6223656"/>
              <a:gd name="connsiteX216" fmla="*/ 7485366 w 11658599"/>
              <a:gd name="connsiteY216" fmla="*/ 4194259 h 6223656"/>
              <a:gd name="connsiteX217" fmla="*/ 7460333 w 11658599"/>
              <a:gd name="connsiteY217" fmla="*/ 4195136 h 6223656"/>
              <a:gd name="connsiteX218" fmla="*/ 7437600 w 11658599"/>
              <a:gd name="connsiteY218" fmla="*/ 4197341 h 6223656"/>
              <a:gd name="connsiteX219" fmla="*/ 7414867 w 11658599"/>
              <a:gd name="connsiteY219" fmla="*/ 4199546 h 6223656"/>
              <a:gd name="connsiteX220" fmla="*/ 7320310 w 11658599"/>
              <a:gd name="connsiteY220" fmla="*/ 4209332 h 6223656"/>
              <a:gd name="connsiteX221" fmla="*/ 7222125 w 11658599"/>
              <a:gd name="connsiteY221" fmla="*/ 4220092 h 6223656"/>
              <a:gd name="connsiteX222" fmla="*/ 7228051 w 11658599"/>
              <a:gd name="connsiteY222" fmla="*/ 4220449 h 6223656"/>
              <a:gd name="connsiteX223" fmla="*/ 7233977 w 11658599"/>
              <a:gd name="connsiteY223" fmla="*/ 4220803 h 6223656"/>
              <a:gd name="connsiteX224" fmla="*/ 7387084 w 11658599"/>
              <a:gd name="connsiteY224" fmla="*/ 4226425 h 6223656"/>
              <a:gd name="connsiteX225" fmla="*/ 7463153 w 11658599"/>
              <a:gd name="connsiteY225" fmla="*/ 4227425 h 6223656"/>
              <a:gd name="connsiteX226" fmla="*/ 7542847 w 11658599"/>
              <a:gd name="connsiteY226" fmla="*/ 4227449 h 6223656"/>
              <a:gd name="connsiteX227" fmla="*/ 7619887 w 11658599"/>
              <a:gd name="connsiteY227" fmla="*/ 4232074 h 6223656"/>
              <a:gd name="connsiteX228" fmla="*/ 7700552 w 11658599"/>
              <a:gd name="connsiteY228" fmla="*/ 4235725 h 6223656"/>
              <a:gd name="connsiteX229" fmla="*/ 7779892 w 11658599"/>
              <a:gd name="connsiteY229" fmla="*/ 4241676 h 6223656"/>
              <a:gd name="connsiteX230" fmla="*/ 7821375 w 11658599"/>
              <a:gd name="connsiteY230" fmla="*/ 4244166 h 6223656"/>
              <a:gd name="connsiteX231" fmla="*/ 7862857 w 11658599"/>
              <a:gd name="connsiteY231" fmla="*/ 4246658 h 6223656"/>
              <a:gd name="connsiteX232" fmla="*/ 7933969 w 11658599"/>
              <a:gd name="connsiteY232" fmla="*/ 4250926 h 6223656"/>
              <a:gd name="connsiteX233" fmla="*/ 7942195 w 11658599"/>
              <a:gd name="connsiteY233" fmla="*/ 4252608 h 6223656"/>
              <a:gd name="connsiteX234" fmla="*/ 7964571 w 11658599"/>
              <a:gd name="connsiteY234" fmla="*/ 4256330 h 6223656"/>
              <a:gd name="connsiteX235" fmla="*/ 7986951 w 11658599"/>
              <a:gd name="connsiteY235" fmla="*/ 4260053 h 6223656"/>
              <a:gd name="connsiteX236" fmla="*/ 7957935 w 11658599"/>
              <a:gd name="connsiteY236" fmla="*/ 4267828 h 6223656"/>
              <a:gd name="connsiteX237" fmla="*/ 7959879 w 11658599"/>
              <a:gd name="connsiteY237" fmla="*/ 4275079 h 6223656"/>
              <a:gd name="connsiteX238" fmla="*/ 7876071 w 11658599"/>
              <a:gd name="connsiteY238" fmla="*/ 4274213 h 6223656"/>
              <a:gd name="connsiteX239" fmla="*/ 7793237 w 11658599"/>
              <a:gd name="connsiteY239" fmla="*/ 4276974 h 6223656"/>
              <a:gd name="connsiteX240" fmla="*/ 7781384 w 11658599"/>
              <a:gd name="connsiteY240" fmla="*/ 4276260 h 6223656"/>
              <a:gd name="connsiteX241" fmla="*/ 7769531 w 11658599"/>
              <a:gd name="connsiteY241" fmla="*/ 4275550 h 6223656"/>
              <a:gd name="connsiteX242" fmla="*/ 7758165 w 11658599"/>
              <a:gd name="connsiteY242" fmla="*/ 4276651 h 6223656"/>
              <a:gd name="connsiteX243" fmla="*/ 7746800 w 11658599"/>
              <a:gd name="connsiteY243" fmla="*/ 4277755 h 6223656"/>
              <a:gd name="connsiteX244" fmla="*/ 7653180 w 11658599"/>
              <a:gd name="connsiteY244" fmla="*/ 4262024 h 6223656"/>
              <a:gd name="connsiteX245" fmla="*/ 7555932 w 11658599"/>
              <a:gd name="connsiteY245" fmla="*/ 4247267 h 6223656"/>
              <a:gd name="connsiteX246" fmla="*/ 7539480 w 11658599"/>
              <a:gd name="connsiteY246" fmla="*/ 4243899 h 6223656"/>
              <a:gd name="connsiteX247" fmla="*/ 7489417 w 11658599"/>
              <a:gd name="connsiteY247" fmla="*/ 4245652 h 6223656"/>
              <a:gd name="connsiteX248" fmla="*/ 7483136 w 11658599"/>
              <a:gd name="connsiteY248" fmla="*/ 4251223 h 6223656"/>
              <a:gd name="connsiteX249" fmla="*/ 7372837 w 11658599"/>
              <a:gd name="connsiteY249" fmla="*/ 4245793 h 6223656"/>
              <a:gd name="connsiteX250" fmla="*/ 7262541 w 11658599"/>
              <a:gd name="connsiteY250" fmla="*/ 4240363 h 6223656"/>
              <a:gd name="connsiteX251" fmla="*/ 7207879 w 11658599"/>
              <a:gd name="connsiteY251" fmla="*/ 4239457 h 6223656"/>
              <a:gd name="connsiteX252" fmla="*/ 7181876 w 11658599"/>
              <a:gd name="connsiteY252" fmla="*/ 4236709 h 6223656"/>
              <a:gd name="connsiteX253" fmla="*/ 7152245 w 11658599"/>
              <a:gd name="connsiteY253" fmla="*/ 4234930 h 6223656"/>
              <a:gd name="connsiteX254" fmla="*/ 7099394 w 11658599"/>
              <a:gd name="connsiteY254" fmla="*/ 4233542 h 6223656"/>
              <a:gd name="connsiteX255" fmla="*/ 7046546 w 11658599"/>
              <a:gd name="connsiteY255" fmla="*/ 4232155 h 6223656"/>
              <a:gd name="connsiteX256" fmla="*/ 7035667 w 11658599"/>
              <a:gd name="connsiteY256" fmla="*/ 4235069 h 6223656"/>
              <a:gd name="connsiteX257" fmla="*/ 7027442 w 11658599"/>
              <a:gd name="connsiteY257" fmla="*/ 4233387 h 6223656"/>
              <a:gd name="connsiteX258" fmla="*/ 7002895 w 11658599"/>
              <a:gd name="connsiteY258" fmla="*/ 4236078 h 6223656"/>
              <a:gd name="connsiteX259" fmla="*/ 6989808 w 11658599"/>
              <a:gd name="connsiteY259" fmla="*/ 4236094 h 6223656"/>
              <a:gd name="connsiteX260" fmla="*/ 7027311 w 11658599"/>
              <a:gd name="connsiteY260" fmla="*/ 4230538 h 6223656"/>
              <a:gd name="connsiteX261" fmla="*/ 6965042 w 11658599"/>
              <a:gd name="connsiteY261" fmla="*/ 4225107 h 6223656"/>
              <a:gd name="connsiteX262" fmla="*/ 6894769 w 11658599"/>
              <a:gd name="connsiteY262" fmla="*/ 4216727 h 6223656"/>
              <a:gd name="connsiteX263" fmla="*/ 6862840 w 11658599"/>
              <a:gd name="connsiteY263" fmla="*/ 4213621 h 6223656"/>
              <a:gd name="connsiteX264" fmla="*/ 6830909 w 11658599"/>
              <a:gd name="connsiteY264" fmla="*/ 4210515 h 6223656"/>
              <a:gd name="connsiteX265" fmla="*/ 6797166 w 11658599"/>
              <a:gd name="connsiteY265" fmla="*/ 4207894 h 6223656"/>
              <a:gd name="connsiteX266" fmla="*/ 6763424 w 11658599"/>
              <a:gd name="connsiteY266" fmla="*/ 4205274 h 6223656"/>
              <a:gd name="connsiteX267" fmla="*/ 6757497 w 11658599"/>
              <a:gd name="connsiteY267" fmla="*/ 4204918 h 6223656"/>
              <a:gd name="connsiteX268" fmla="*/ 6751571 w 11658599"/>
              <a:gd name="connsiteY268" fmla="*/ 4204564 h 6223656"/>
              <a:gd name="connsiteX269" fmla="*/ 6747943 w 11658599"/>
              <a:gd name="connsiteY269" fmla="*/ 4205536 h 6223656"/>
              <a:gd name="connsiteX270" fmla="*/ 6761739 w 11658599"/>
              <a:gd name="connsiteY270" fmla="*/ 4213501 h 6223656"/>
              <a:gd name="connsiteX271" fmla="*/ 6835767 w 11658599"/>
              <a:gd name="connsiteY271" fmla="*/ 4228648 h 6223656"/>
              <a:gd name="connsiteX272" fmla="*/ 6874596 w 11658599"/>
              <a:gd name="connsiteY272" fmla="*/ 4235736 h 6223656"/>
              <a:gd name="connsiteX273" fmla="*/ 6913423 w 11658599"/>
              <a:gd name="connsiteY273" fmla="*/ 4242825 h 6223656"/>
              <a:gd name="connsiteX274" fmla="*/ 6924129 w 11658599"/>
              <a:gd name="connsiteY274" fmla="*/ 4244767 h 6223656"/>
              <a:gd name="connsiteX275" fmla="*/ 6972503 w 11658599"/>
              <a:gd name="connsiteY275" fmla="*/ 4238457 h 6223656"/>
              <a:gd name="connsiteX276" fmla="*/ 6979322 w 11658599"/>
              <a:gd name="connsiteY276" fmla="*/ 4242394 h 6223656"/>
              <a:gd name="connsiteX277" fmla="*/ 7036641 w 11658599"/>
              <a:gd name="connsiteY277" fmla="*/ 4238697 h 6223656"/>
              <a:gd name="connsiteX278" fmla="*/ 7056716 w 11658599"/>
              <a:gd name="connsiteY278" fmla="*/ 4241091 h 6223656"/>
              <a:gd name="connsiteX279" fmla="*/ 7111023 w 11658599"/>
              <a:gd name="connsiteY279" fmla="*/ 4247918 h 6223656"/>
              <a:gd name="connsiteX280" fmla="*/ 7164358 w 11658599"/>
              <a:gd name="connsiteY280" fmla="*/ 4251120 h 6223656"/>
              <a:gd name="connsiteX281" fmla="*/ 7188549 w 11658599"/>
              <a:gd name="connsiteY281" fmla="*/ 4254358 h 6223656"/>
              <a:gd name="connsiteX282" fmla="*/ 7216364 w 11658599"/>
              <a:gd name="connsiteY282" fmla="*/ 4256621 h 6223656"/>
              <a:gd name="connsiteX283" fmla="*/ 7267399 w 11658599"/>
              <a:gd name="connsiteY283" fmla="*/ 4258495 h 6223656"/>
              <a:gd name="connsiteX284" fmla="*/ 7374556 w 11658599"/>
              <a:gd name="connsiteY284" fmla="*/ 4266712 h 6223656"/>
              <a:gd name="connsiteX285" fmla="*/ 7481712 w 11658599"/>
              <a:gd name="connsiteY285" fmla="*/ 4274929 h 6223656"/>
              <a:gd name="connsiteX286" fmla="*/ 7372388 w 11658599"/>
              <a:gd name="connsiteY286" fmla="*/ 4273123 h 6223656"/>
              <a:gd name="connsiteX287" fmla="*/ 7262091 w 11658599"/>
              <a:gd name="connsiteY287" fmla="*/ 4267692 h 6223656"/>
              <a:gd name="connsiteX288" fmla="*/ 7227506 w 11658599"/>
              <a:gd name="connsiteY288" fmla="*/ 4269184 h 6223656"/>
              <a:gd name="connsiteX289" fmla="*/ 7195576 w 11658599"/>
              <a:gd name="connsiteY289" fmla="*/ 4266078 h 6223656"/>
              <a:gd name="connsiteX290" fmla="*/ 7160019 w 11658599"/>
              <a:gd name="connsiteY290" fmla="*/ 4263944 h 6223656"/>
              <a:gd name="connsiteX291" fmla="*/ 7129062 w 11658599"/>
              <a:gd name="connsiteY291" fmla="*/ 4264466 h 6223656"/>
              <a:gd name="connsiteX292" fmla="*/ 7059760 w 11658599"/>
              <a:gd name="connsiteY292" fmla="*/ 4259712 h 6223656"/>
              <a:gd name="connsiteX293" fmla="*/ 6994089 w 11658599"/>
              <a:gd name="connsiteY293" fmla="*/ 4253985 h 6223656"/>
              <a:gd name="connsiteX294" fmla="*/ 6983209 w 11658599"/>
              <a:gd name="connsiteY294" fmla="*/ 4256900 h 6223656"/>
              <a:gd name="connsiteX295" fmla="*/ 6992405 w 11658599"/>
              <a:gd name="connsiteY295" fmla="*/ 4262209 h 6223656"/>
              <a:gd name="connsiteX296" fmla="*/ 7063517 w 11658599"/>
              <a:gd name="connsiteY296" fmla="*/ 4266478 h 6223656"/>
              <a:gd name="connsiteX297" fmla="*/ 7131005 w 11658599"/>
              <a:gd name="connsiteY297" fmla="*/ 4271718 h 6223656"/>
              <a:gd name="connsiteX298" fmla="*/ 7166562 w 11658599"/>
              <a:gd name="connsiteY298" fmla="*/ 4273852 h 6223656"/>
              <a:gd name="connsiteX299" fmla="*/ 7201148 w 11658599"/>
              <a:gd name="connsiteY299" fmla="*/ 4272361 h 6223656"/>
              <a:gd name="connsiteX300" fmla="*/ 7267661 w 11658599"/>
              <a:gd name="connsiteY300" fmla="*/ 4273975 h 6223656"/>
              <a:gd name="connsiteX301" fmla="*/ 7336475 w 11658599"/>
              <a:gd name="connsiteY301" fmla="*/ 4276916 h 6223656"/>
              <a:gd name="connsiteX302" fmla="*/ 7405287 w 11658599"/>
              <a:gd name="connsiteY302" fmla="*/ 4279856 h 6223656"/>
              <a:gd name="connsiteX303" fmla="*/ 7439033 w 11658599"/>
              <a:gd name="connsiteY303" fmla="*/ 4282475 h 6223656"/>
              <a:gd name="connsiteX304" fmla="*/ 7472775 w 11658599"/>
              <a:gd name="connsiteY304" fmla="*/ 4285096 h 6223656"/>
              <a:gd name="connsiteX305" fmla="*/ 7543889 w 11658599"/>
              <a:gd name="connsiteY305" fmla="*/ 4289364 h 6223656"/>
              <a:gd name="connsiteX306" fmla="*/ 7568566 w 11658599"/>
              <a:gd name="connsiteY306" fmla="*/ 4294413 h 6223656"/>
              <a:gd name="connsiteX307" fmla="*/ 7522614 w 11658599"/>
              <a:gd name="connsiteY307" fmla="*/ 4297009 h 6223656"/>
              <a:gd name="connsiteX308" fmla="*/ 7476662 w 11658599"/>
              <a:gd name="connsiteY308" fmla="*/ 4299602 h 6223656"/>
              <a:gd name="connsiteX309" fmla="*/ 7431197 w 11658599"/>
              <a:gd name="connsiteY309" fmla="*/ 4304012 h 6223656"/>
              <a:gd name="connsiteX310" fmla="*/ 7385732 w 11658599"/>
              <a:gd name="connsiteY310" fmla="*/ 4308419 h 6223656"/>
              <a:gd name="connsiteX311" fmla="*/ 7252088 w 11658599"/>
              <a:gd name="connsiteY311" fmla="*/ 4295641 h 6223656"/>
              <a:gd name="connsiteX312" fmla="*/ 7118440 w 11658599"/>
              <a:gd name="connsiteY312" fmla="*/ 4282860 h 6223656"/>
              <a:gd name="connsiteX313" fmla="*/ 7052770 w 11658599"/>
              <a:gd name="connsiteY313" fmla="*/ 4277133 h 6223656"/>
              <a:gd name="connsiteX314" fmla="*/ 6982497 w 11658599"/>
              <a:gd name="connsiteY314" fmla="*/ 4268753 h 6223656"/>
              <a:gd name="connsiteX315" fmla="*/ 6950568 w 11658599"/>
              <a:gd name="connsiteY315" fmla="*/ 4265647 h 6223656"/>
              <a:gd name="connsiteX316" fmla="*/ 6918637 w 11658599"/>
              <a:gd name="connsiteY316" fmla="*/ 4262541 h 6223656"/>
              <a:gd name="connsiteX317" fmla="*/ 6906342 w 11658599"/>
              <a:gd name="connsiteY317" fmla="*/ 4261586 h 6223656"/>
              <a:gd name="connsiteX318" fmla="*/ 6884157 w 11658599"/>
              <a:gd name="connsiteY318" fmla="*/ 4272625 h 6223656"/>
              <a:gd name="connsiteX319" fmla="*/ 6923495 w 11658599"/>
              <a:gd name="connsiteY319" fmla="*/ 4280674 h 6223656"/>
              <a:gd name="connsiteX320" fmla="*/ 6962324 w 11658599"/>
              <a:gd name="connsiteY320" fmla="*/ 4287762 h 6223656"/>
              <a:gd name="connsiteX321" fmla="*/ 7001151 w 11658599"/>
              <a:gd name="connsiteY321" fmla="*/ 4294851 h 6223656"/>
              <a:gd name="connsiteX322" fmla="*/ 7074694 w 11658599"/>
              <a:gd name="connsiteY322" fmla="*/ 4308188 h 6223656"/>
              <a:gd name="connsiteX323" fmla="*/ 7148237 w 11658599"/>
              <a:gd name="connsiteY323" fmla="*/ 4321523 h 6223656"/>
              <a:gd name="connsiteX324" fmla="*/ 7140497 w 11658599"/>
              <a:gd name="connsiteY324" fmla="*/ 4321652 h 6223656"/>
              <a:gd name="connsiteX325" fmla="*/ 7129131 w 11658599"/>
              <a:gd name="connsiteY325" fmla="*/ 4322755 h 6223656"/>
              <a:gd name="connsiteX326" fmla="*/ 7105426 w 11658599"/>
              <a:gd name="connsiteY326" fmla="*/ 4321332 h 6223656"/>
              <a:gd name="connsiteX327" fmla="*/ 7057047 w 11658599"/>
              <a:gd name="connsiteY327" fmla="*/ 4314858 h 6223656"/>
              <a:gd name="connsiteX328" fmla="*/ 7008667 w 11658599"/>
              <a:gd name="connsiteY328" fmla="*/ 4308388 h 6223656"/>
              <a:gd name="connsiteX329" fmla="*/ 6960286 w 11658599"/>
              <a:gd name="connsiteY329" fmla="*/ 4301914 h 6223656"/>
              <a:gd name="connsiteX330" fmla="*/ 6911905 w 11658599"/>
              <a:gd name="connsiteY330" fmla="*/ 4295441 h 6223656"/>
              <a:gd name="connsiteX331" fmla="*/ 6862814 w 11658599"/>
              <a:gd name="connsiteY331" fmla="*/ 4300822 h 6223656"/>
              <a:gd name="connsiteX332" fmla="*/ 6891376 w 11658599"/>
              <a:gd name="connsiteY332" fmla="*/ 4320379 h 6223656"/>
              <a:gd name="connsiteX333" fmla="*/ 6884122 w 11658599"/>
              <a:gd name="connsiteY333" fmla="*/ 4322322 h 6223656"/>
              <a:gd name="connsiteX334" fmla="*/ 6890534 w 11658599"/>
              <a:gd name="connsiteY334" fmla="*/ 4324491 h 6223656"/>
              <a:gd name="connsiteX335" fmla="*/ 6896946 w 11658599"/>
              <a:gd name="connsiteY335" fmla="*/ 4326661 h 6223656"/>
              <a:gd name="connsiteX336" fmla="*/ 6916536 w 11658599"/>
              <a:gd name="connsiteY336" fmla="*/ 4327243 h 6223656"/>
              <a:gd name="connsiteX337" fmla="*/ 6936129 w 11658599"/>
              <a:gd name="connsiteY337" fmla="*/ 4327823 h 6223656"/>
              <a:gd name="connsiteX338" fmla="*/ 7122398 w 11658599"/>
              <a:gd name="connsiteY338" fmla="*/ 4355656 h 6223656"/>
              <a:gd name="connsiteX339" fmla="*/ 7215534 w 11658599"/>
              <a:gd name="connsiteY339" fmla="*/ 4369572 h 6223656"/>
              <a:gd name="connsiteX340" fmla="*/ 7208279 w 11658599"/>
              <a:gd name="connsiteY340" fmla="*/ 4371516 h 6223656"/>
              <a:gd name="connsiteX341" fmla="*/ 7180949 w 11658599"/>
              <a:gd name="connsiteY341" fmla="*/ 4371066 h 6223656"/>
              <a:gd name="connsiteX342" fmla="*/ 7157244 w 11658599"/>
              <a:gd name="connsiteY342" fmla="*/ 4369643 h 6223656"/>
              <a:gd name="connsiteX343" fmla="*/ 7105238 w 11658599"/>
              <a:gd name="connsiteY343" fmla="*/ 4364142 h 6223656"/>
              <a:gd name="connsiteX344" fmla="*/ 7055043 w 11658599"/>
              <a:gd name="connsiteY344" fmla="*/ 4358156 h 6223656"/>
              <a:gd name="connsiteX345" fmla="*/ 7004847 w 11658599"/>
              <a:gd name="connsiteY345" fmla="*/ 4352168 h 6223656"/>
              <a:gd name="connsiteX346" fmla="*/ 6977031 w 11658599"/>
              <a:gd name="connsiteY346" fmla="*/ 4349905 h 6223656"/>
              <a:gd name="connsiteX347" fmla="*/ 6952840 w 11658599"/>
              <a:gd name="connsiteY347" fmla="*/ 4346669 h 6223656"/>
              <a:gd name="connsiteX348" fmla="*/ 6924539 w 11658599"/>
              <a:gd name="connsiteY348" fmla="*/ 4342591 h 6223656"/>
              <a:gd name="connsiteX349" fmla="*/ 6900833 w 11658599"/>
              <a:gd name="connsiteY349" fmla="*/ 4341167 h 6223656"/>
              <a:gd name="connsiteX350" fmla="*/ 6903973 w 11658599"/>
              <a:gd name="connsiteY350" fmla="*/ 4338382 h 6223656"/>
              <a:gd name="connsiteX351" fmla="*/ 6899862 w 11658599"/>
              <a:gd name="connsiteY351" fmla="*/ 4337541 h 6223656"/>
              <a:gd name="connsiteX352" fmla="*/ 6888009 w 11658599"/>
              <a:gd name="connsiteY352" fmla="*/ 4336829 h 6223656"/>
              <a:gd name="connsiteX353" fmla="*/ 6778909 w 11658599"/>
              <a:gd name="connsiteY353" fmla="*/ 4321360 h 6223656"/>
              <a:gd name="connsiteX354" fmla="*/ 6668838 w 11658599"/>
              <a:gd name="connsiteY354" fmla="*/ 4302264 h 6223656"/>
              <a:gd name="connsiteX355" fmla="*/ 6661586 w 11658599"/>
              <a:gd name="connsiteY355" fmla="*/ 4304208 h 6223656"/>
              <a:gd name="connsiteX356" fmla="*/ 6669810 w 11658599"/>
              <a:gd name="connsiteY356" fmla="*/ 4305890 h 6223656"/>
              <a:gd name="connsiteX357" fmla="*/ 6853425 w 11658599"/>
              <a:gd name="connsiteY357" fmla="*/ 4338323 h 6223656"/>
              <a:gd name="connsiteX358" fmla="*/ 6898179 w 11658599"/>
              <a:gd name="connsiteY358" fmla="*/ 4345765 h 6223656"/>
              <a:gd name="connsiteX359" fmla="*/ 6941960 w 11658599"/>
              <a:gd name="connsiteY359" fmla="*/ 4349585 h 6223656"/>
              <a:gd name="connsiteX360" fmla="*/ 6988041 w 11658599"/>
              <a:gd name="connsiteY360" fmla="*/ 4354729 h 6223656"/>
              <a:gd name="connsiteX361" fmla="*/ 7034124 w 11658599"/>
              <a:gd name="connsiteY361" fmla="*/ 4359875 h 6223656"/>
              <a:gd name="connsiteX362" fmla="*/ 7080206 w 11658599"/>
              <a:gd name="connsiteY362" fmla="*/ 4365020 h 6223656"/>
              <a:gd name="connsiteX363" fmla="*/ 7126285 w 11658599"/>
              <a:gd name="connsiteY363" fmla="*/ 4370165 h 6223656"/>
              <a:gd name="connsiteX364" fmla="*/ 7146364 w 11658599"/>
              <a:gd name="connsiteY364" fmla="*/ 4372558 h 6223656"/>
              <a:gd name="connsiteX365" fmla="*/ 7170069 w 11658599"/>
              <a:gd name="connsiteY365" fmla="*/ 4373981 h 6223656"/>
              <a:gd name="connsiteX366" fmla="*/ 7213849 w 11658599"/>
              <a:gd name="connsiteY366" fmla="*/ 4377798 h 6223656"/>
              <a:gd name="connsiteX367" fmla="*/ 7306367 w 11658599"/>
              <a:gd name="connsiteY367" fmla="*/ 4382162 h 6223656"/>
              <a:gd name="connsiteX368" fmla="*/ 7395260 w 11658599"/>
              <a:gd name="connsiteY368" fmla="*/ 4387498 h 6223656"/>
              <a:gd name="connsiteX369" fmla="*/ 7413524 w 11658599"/>
              <a:gd name="connsiteY369" fmla="*/ 4390379 h 6223656"/>
              <a:gd name="connsiteX370" fmla="*/ 7435413 w 11658599"/>
              <a:gd name="connsiteY370" fmla="*/ 4392287 h 6223656"/>
              <a:gd name="connsiteX371" fmla="*/ 7455753 w 11658599"/>
              <a:gd name="connsiteY371" fmla="*/ 4410159 h 6223656"/>
              <a:gd name="connsiteX372" fmla="*/ 7330333 w 11658599"/>
              <a:gd name="connsiteY372" fmla="*/ 4399064 h 6223656"/>
              <a:gd name="connsiteX373" fmla="*/ 7204912 w 11658599"/>
              <a:gd name="connsiteY373" fmla="*/ 4387968 h 6223656"/>
              <a:gd name="connsiteX374" fmla="*/ 7176610 w 11658599"/>
              <a:gd name="connsiteY374" fmla="*/ 4383890 h 6223656"/>
              <a:gd name="connsiteX375" fmla="*/ 7099927 w 11658599"/>
              <a:gd name="connsiteY375" fmla="*/ 4373338 h 6223656"/>
              <a:gd name="connsiteX376" fmla="*/ 7047431 w 11658599"/>
              <a:gd name="connsiteY376" fmla="*/ 4366026 h 6223656"/>
              <a:gd name="connsiteX377" fmla="*/ 6994939 w 11658599"/>
              <a:gd name="connsiteY377" fmla="*/ 4358712 h 6223656"/>
              <a:gd name="connsiteX378" fmla="*/ 6975834 w 11658599"/>
              <a:gd name="connsiteY378" fmla="*/ 4359942 h 6223656"/>
              <a:gd name="connsiteX379" fmla="*/ 6994228 w 11658599"/>
              <a:gd name="connsiteY379" fmla="*/ 4370565 h 6223656"/>
              <a:gd name="connsiteX380" fmla="*/ 7046234 w 11658599"/>
              <a:gd name="connsiteY380" fmla="*/ 4376064 h 6223656"/>
              <a:gd name="connsiteX381" fmla="*/ 7019166 w 11658599"/>
              <a:gd name="connsiteY381" fmla="*/ 4391092 h 6223656"/>
              <a:gd name="connsiteX382" fmla="*/ 7034904 w 11658599"/>
              <a:gd name="connsiteY382" fmla="*/ 4406309 h 6223656"/>
              <a:gd name="connsiteX383" fmla="*/ 6976129 w 11658599"/>
              <a:gd name="connsiteY383" fmla="*/ 4404569 h 6223656"/>
              <a:gd name="connsiteX384" fmla="*/ 6920980 w 11658599"/>
              <a:gd name="connsiteY384" fmla="*/ 4401853 h 6223656"/>
              <a:gd name="connsiteX385" fmla="*/ 6863533 w 11658599"/>
              <a:gd name="connsiteY385" fmla="*/ 4397808 h 6223656"/>
              <a:gd name="connsiteX386" fmla="*/ 6806086 w 11658599"/>
              <a:gd name="connsiteY386" fmla="*/ 4393765 h 6223656"/>
              <a:gd name="connsiteX387" fmla="*/ 6802457 w 11658599"/>
              <a:gd name="connsiteY387" fmla="*/ 4394737 h 6223656"/>
              <a:gd name="connsiteX388" fmla="*/ 6811656 w 11658599"/>
              <a:gd name="connsiteY388" fmla="*/ 4400047 h 6223656"/>
              <a:gd name="connsiteX389" fmla="*/ 6851810 w 11658599"/>
              <a:gd name="connsiteY389" fmla="*/ 4404836 h 6223656"/>
              <a:gd name="connsiteX390" fmla="*/ 6891967 w 11658599"/>
              <a:gd name="connsiteY390" fmla="*/ 4409627 h 6223656"/>
              <a:gd name="connsiteX391" fmla="*/ 6932122 w 11658599"/>
              <a:gd name="connsiteY391" fmla="*/ 4414416 h 6223656"/>
              <a:gd name="connsiteX392" fmla="*/ 6951713 w 11658599"/>
              <a:gd name="connsiteY392" fmla="*/ 4414997 h 6223656"/>
              <a:gd name="connsiteX393" fmla="*/ 6972276 w 11658599"/>
              <a:gd name="connsiteY393" fmla="*/ 4419205 h 6223656"/>
              <a:gd name="connsiteX394" fmla="*/ 7052102 w 11658599"/>
              <a:gd name="connsiteY394" fmla="*/ 4426970 h 6223656"/>
              <a:gd name="connsiteX395" fmla="*/ 7131925 w 11658599"/>
              <a:gd name="connsiteY395" fmla="*/ 4434734 h 6223656"/>
              <a:gd name="connsiteX396" fmla="*/ 7163014 w 11658599"/>
              <a:gd name="connsiteY396" fmla="*/ 4441952 h 6223656"/>
              <a:gd name="connsiteX397" fmla="*/ 7194103 w 11658599"/>
              <a:gd name="connsiteY397" fmla="*/ 4449173 h 6223656"/>
              <a:gd name="connsiteX398" fmla="*/ 7224704 w 11658599"/>
              <a:gd name="connsiteY398" fmla="*/ 4454577 h 6223656"/>
              <a:gd name="connsiteX399" fmla="*/ 7255307 w 11658599"/>
              <a:gd name="connsiteY399" fmla="*/ 4459982 h 6223656"/>
              <a:gd name="connsiteX400" fmla="*/ 7318810 w 11658599"/>
              <a:gd name="connsiteY400" fmla="*/ 4472122 h 6223656"/>
              <a:gd name="connsiteX401" fmla="*/ 7382315 w 11658599"/>
              <a:gd name="connsiteY401" fmla="*/ 4484259 h 6223656"/>
              <a:gd name="connsiteX402" fmla="*/ 7430696 w 11658599"/>
              <a:gd name="connsiteY402" fmla="*/ 4490730 h 6223656"/>
              <a:gd name="connsiteX403" fmla="*/ 7479077 w 11658599"/>
              <a:gd name="connsiteY403" fmla="*/ 4497204 h 6223656"/>
              <a:gd name="connsiteX404" fmla="*/ 7497391 w 11658599"/>
              <a:gd name="connsiteY404" fmla="*/ 4498985 h 6223656"/>
              <a:gd name="connsiteX405" fmla="*/ 7472450 w 11658599"/>
              <a:gd name="connsiteY405" fmla="*/ 4501566 h 6223656"/>
              <a:gd name="connsiteX406" fmla="*/ 7470068 w 11658599"/>
              <a:gd name="connsiteY406" fmla="*/ 4501828 h 6223656"/>
              <a:gd name="connsiteX407" fmla="*/ 7464567 w 11658599"/>
              <a:gd name="connsiteY407" fmla="*/ 4501091 h 6223656"/>
              <a:gd name="connsiteX408" fmla="*/ 7429011 w 11658599"/>
              <a:gd name="connsiteY408" fmla="*/ 4498957 h 6223656"/>
              <a:gd name="connsiteX409" fmla="*/ 7397082 w 11658599"/>
              <a:gd name="connsiteY409" fmla="*/ 4495850 h 6223656"/>
              <a:gd name="connsiteX410" fmla="*/ 7365152 w 11658599"/>
              <a:gd name="connsiteY410" fmla="*/ 4492745 h 6223656"/>
              <a:gd name="connsiteX411" fmla="*/ 7295852 w 11658599"/>
              <a:gd name="connsiteY411" fmla="*/ 4487990 h 6223656"/>
              <a:gd name="connsiteX412" fmla="*/ 7230179 w 11658599"/>
              <a:gd name="connsiteY412" fmla="*/ 4482264 h 6223656"/>
              <a:gd name="connsiteX413" fmla="*/ 7214215 w 11658599"/>
              <a:gd name="connsiteY413" fmla="*/ 4480711 h 6223656"/>
              <a:gd name="connsiteX414" fmla="*/ 7198251 w 11658599"/>
              <a:gd name="connsiteY414" fmla="*/ 4479158 h 6223656"/>
              <a:gd name="connsiteX415" fmla="*/ 7162694 w 11658599"/>
              <a:gd name="connsiteY415" fmla="*/ 4477023 h 6223656"/>
              <a:gd name="connsiteX416" fmla="*/ 7031346 w 11658599"/>
              <a:gd name="connsiteY416" fmla="*/ 4465571 h 6223656"/>
              <a:gd name="connsiteX417" fmla="*/ 6900972 w 11658599"/>
              <a:gd name="connsiteY417" fmla="*/ 4457747 h 6223656"/>
              <a:gd name="connsiteX418" fmla="*/ 6868558 w 11658599"/>
              <a:gd name="connsiteY418" fmla="*/ 4452826 h 6223656"/>
              <a:gd name="connsiteX419" fmla="*/ 6836142 w 11658599"/>
              <a:gd name="connsiteY419" fmla="*/ 4447909 h 6223656"/>
              <a:gd name="connsiteX420" fmla="*/ 6768656 w 11658599"/>
              <a:gd name="connsiteY420" fmla="*/ 4442668 h 6223656"/>
              <a:gd name="connsiteX421" fmla="*/ 6701169 w 11658599"/>
              <a:gd name="connsiteY421" fmla="*/ 4437428 h 6223656"/>
              <a:gd name="connsiteX422" fmla="*/ 6673351 w 11658599"/>
              <a:gd name="connsiteY422" fmla="*/ 4435162 h 6223656"/>
              <a:gd name="connsiteX423" fmla="*/ 6663929 w 11658599"/>
              <a:gd name="connsiteY423" fmla="*/ 4443517 h 6223656"/>
              <a:gd name="connsiteX424" fmla="*/ 6707971 w 11658599"/>
              <a:gd name="connsiteY424" fmla="*/ 4462815 h 6223656"/>
              <a:gd name="connsiteX425" fmla="*/ 6770503 w 11658599"/>
              <a:gd name="connsiteY425" fmla="*/ 4471324 h 6223656"/>
              <a:gd name="connsiteX426" fmla="*/ 6833035 w 11658599"/>
              <a:gd name="connsiteY426" fmla="*/ 4479837 h 6223656"/>
              <a:gd name="connsiteX427" fmla="*/ 6953501 w 11658599"/>
              <a:gd name="connsiteY427" fmla="*/ 4494205 h 6223656"/>
              <a:gd name="connsiteX428" fmla="*/ 7017361 w 11658599"/>
              <a:gd name="connsiteY428" fmla="*/ 4500417 h 6223656"/>
              <a:gd name="connsiteX429" fmla="*/ 7080248 w 11658599"/>
              <a:gd name="connsiteY429" fmla="*/ 4503004 h 6223656"/>
              <a:gd name="connsiteX430" fmla="*/ 7140482 w 11658599"/>
              <a:gd name="connsiteY430" fmla="*/ 4510187 h 6223656"/>
              <a:gd name="connsiteX431" fmla="*/ 7171439 w 11658599"/>
              <a:gd name="connsiteY431" fmla="*/ 4509665 h 6223656"/>
              <a:gd name="connsiteX432" fmla="*/ 7203368 w 11658599"/>
              <a:gd name="connsiteY432" fmla="*/ 4512771 h 6223656"/>
              <a:gd name="connsiteX433" fmla="*/ 7294075 w 11658599"/>
              <a:gd name="connsiteY433" fmla="*/ 4517620 h 6223656"/>
              <a:gd name="connsiteX434" fmla="*/ 7381152 w 11658599"/>
              <a:gd name="connsiteY434" fmla="*/ 4523443 h 6223656"/>
              <a:gd name="connsiteX435" fmla="*/ 7422636 w 11658599"/>
              <a:gd name="connsiteY435" fmla="*/ 4525933 h 6223656"/>
              <a:gd name="connsiteX436" fmla="*/ 7467745 w 11658599"/>
              <a:gd name="connsiteY436" fmla="*/ 4527449 h 6223656"/>
              <a:gd name="connsiteX437" fmla="*/ 7511528 w 11658599"/>
              <a:gd name="connsiteY437" fmla="*/ 4531268 h 6223656"/>
              <a:gd name="connsiteX438" fmla="*/ 7555309 w 11658599"/>
              <a:gd name="connsiteY438" fmla="*/ 4535085 h 6223656"/>
              <a:gd name="connsiteX439" fmla="*/ 7610458 w 11658599"/>
              <a:gd name="connsiteY439" fmla="*/ 4537801 h 6223656"/>
              <a:gd name="connsiteX440" fmla="*/ 7639324 w 11658599"/>
              <a:gd name="connsiteY440" fmla="*/ 4539866 h 6223656"/>
              <a:gd name="connsiteX441" fmla="*/ 7635276 w 11658599"/>
              <a:gd name="connsiteY441" fmla="*/ 4543457 h 6223656"/>
              <a:gd name="connsiteX442" fmla="*/ 7524977 w 11658599"/>
              <a:gd name="connsiteY442" fmla="*/ 4538027 h 6223656"/>
              <a:gd name="connsiteX443" fmla="*/ 7414682 w 11658599"/>
              <a:gd name="connsiteY443" fmla="*/ 4532596 h 6223656"/>
              <a:gd name="connsiteX444" fmla="*/ 7360019 w 11658599"/>
              <a:gd name="connsiteY444" fmla="*/ 4531691 h 6223656"/>
              <a:gd name="connsiteX445" fmla="*/ 7334015 w 11658599"/>
              <a:gd name="connsiteY445" fmla="*/ 4528943 h 6223656"/>
              <a:gd name="connsiteX446" fmla="*/ 7304384 w 11658599"/>
              <a:gd name="connsiteY446" fmla="*/ 4527164 h 6223656"/>
              <a:gd name="connsiteX447" fmla="*/ 7251535 w 11658599"/>
              <a:gd name="connsiteY447" fmla="*/ 4525775 h 6223656"/>
              <a:gd name="connsiteX448" fmla="*/ 7198685 w 11658599"/>
              <a:gd name="connsiteY448" fmla="*/ 4524389 h 6223656"/>
              <a:gd name="connsiteX449" fmla="*/ 7187808 w 11658599"/>
              <a:gd name="connsiteY449" fmla="*/ 4527303 h 6223656"/>
              <a:gd name="connsiteX450" fmla="*/ 7179581 w 11658599"/>
              <a:gd name="connsiteY450" fmla="*/ 4525621 h 6223656"/>
              <a:gd name="connsiteX451" fmla="*/ 7155034 w 11658599"/>
              <a:gd name="connsiteY451" fmla="*/ 4528312 h 6223656"/>
              <a:gd name="connsiteX452" fmla="*/ 7125890 w 11658599"/>
              <a:gd name="connsiteY452" fmla="*/ 4528345 h 6223656"/>
              <a:gd name="connsiteX453" fmla="*/ 7122264 w 11658599"/>
              <a:gd name="connsiteY453" fmla="*/ 4529317 h 6223656"/>
              <a:gd name="connsiteX454" fmla="*/ 7131462 w 11658599"/>
              <a:gd name="connsiteY454" fmla="*/ 4534628 h 6223656"/>
              <a:gd name="connsiteX455" fmla="*/ 7188780 w 11658599"/>
              <a:gd name="connsiteY455" fmla="*/ 4530931 h 6223656"/>
              <a:gd name="connsiteX456" fmla="*/ 7208856 w 11658599"/>
              <a:gd name="connsiteY456" fmla="*/ 4533325 h 6223656"/>
              <a:gd name="connsiteX457" fmla="*/ 7263162 w 11658599"/>
              <a:gd name="connsiteY457" fmla="*/ 4540152 h 6223656"/>
              <a:gd name="connsiteX458" fmla="*/ 7316497 w 11658599"/>
              <a:gd name="connsiteY458" fmla="*/ 4543354 h 6223656"/>
              <a:gd name="connsiteX459" fmla="*/ 7340689 w 11658599"/>
              <a:gd name="connsiteY459" fmla="*/ 4546592 h 6223656"/>
              <a:gd name="connsiteX460" fmla="*/ 7368504 w 11658599"/>
              <a:gd name="connsiteY460" fmla="*/ 4548855 h 6223656"/>
              <a:gd name="connsiteX461" fmla="*/ 7419540 w 11658599"/>
              <a:gd name="connsiteY461" fmla="*/ 4550729 h 6223656"/>
              <a:gd name="connsiteX462" fmla="*/ 7526696 w 11658599"/>
              <a:gd name="connsiteY462" fmla="*/ 4558946 h 6223656"/>
              <a:gd name="connsiteX463" fmla="*/ 7533795 w 11658599"/>
              <a:gd name="connsiteY463" fmla="*/ 4559490 h 6223656"/>
              <a:gd name="connsiteX464" fmla="*/ 7556127 w 11658599"/>
              <a:gd name="connsiteY464" fmla="*/ 4565879 h 6223656"/>
              <a:gd name="connsiteX465" fmla="*/ 7524528 w 11658599"/>
              <a:gd name="connsiteY465" fmla="*/ 4565357 h 6223656"/>
              <a:gd name="connsiteX466" fmla="*/ 7414231 w 11658599"/>
              <a:gd name="connsiteY466" fmla="*/ 4559926 h 6223656"/>
              <a:gd name="connsiteX467" fmla="*/ 7379646 w 11658599"/>
              <a:gd name="connsiteY467" fmla="*/ 4561418 h 6223656"/>
              <a:gd name="connsiteX468" fmla="*/ 7347716 w 11658599"/>
              <a:gd name="connsiteY468" fmla="*/ 4558313 h 6223656"/>
              <a:gd name="connsiteX469" fmla="*/ 7312159 w 11658599"/>
              <a:gd name="connsiteY469" fmla="*/ 4556178 h 6223656"/>
              <a:gd name="connsiteX470" fmla="*/ 7281202 w 11658599"/>
              <a:gd name="connsiteY470" fmla="*/ 4556700 h 6223656"/>
              <a:gd name="connsiteX471" fmla="*/ 7211901 w 11658599"/>
              <a:gd name="connsiteY471" fmla="*/ 4551946 h 6223656"/>
              <a:gd name="connsiteX472" fmla="*/ 7146229 w 11658599"/>
              <a:gd name="connsiteY472" fmla="*/ 4546219 h 6223656"/>
              <a:gd name="connsiteX473" fmla="*/ 7135349 w 11658599"/>
              <a:gd name="connsiteY473" fmla="*/ 4549134 h 6223656"/>
              <a:gd name="connsiteX474" fmla="*/ 7144544 w 11658599"/>
              <a:gd name="connsiteY474" fmla="*/ 4554443 h 6223656"/>
              <a:gd name="connsiteX475" fmla="*/ 7215657 w 11658599"/>
              <a:gd name="connsiteY475" fmla="*/ 4558711 h 6223656"/>
              <a:gd name="connsiteX476" fmla="*/ 7283146 w 11658599"/>
              <a:gd name="connsiteY476" fmla="*/ 4563952 h 6223656"/>
              <a:gd name="connsiteX477" fmla="*/ 7318702 w 11658599"/>
              <a:gd name="connsiteY477" fmla="*/ 4566086 h 6223656"/>
              <a:gd name="connsiteX478" fmla="*/ 7353287 w 11658599"/>
              <a:gd name="connsiteY478" fmla="*/ 4564595 h 6223656"/>
              <a:gd name="connsiteX479" fmla="*/ 7419801 w 11658599"/>
              <a:gd name="connsiteY479" fmla="*/ 4566210 h 6223656"/>
              <a:gd name="connsiteX480" fmla="*/ 7488615 w 11658599"/>
              <a:gd name="connsiteY480" fmla="*/ 4569150 h 6223656"/>
              <a:gd name="connsiteX481" fmla="*/ 7557427 w 11658599"/>
              <a:gd name="connsiteY481" fmla="*/ 4572090 h 6223656"/>
              <a:gd name="connsiteX482" fmla="*/ 7591173 w 11658599"/>
              <a:gd name="connsiteY482" fmla="*/ 4574709 h 6223656"/>
              <a:gd name="connsiteX483" fmla="*/ 7624916 w 11658599"/>
              <a:gd name="connsiteY483" fmla="*/ 4577330 h 6223656"/>
              <a:gd name="connsiteX484" fmla="*/ 7647475 w 11658599"/>
              <a:gd name="connsiteY484" fmla="*/ 4578683 h 6223656"/>
              <a:gd name="connsiteX485" fmla="*/ 7683676 w 11658599"/>
              <a:gd name="connsiteY485" fmla="*/ 4583612 h 6223656"/>
              <a:gd name="connsiteX486" fmla="*/ 7712849 w 11658599"/>
              <a:gd name="connsiteY486" fmla="*/ 4587092 h 6223656"/>
              <a:gd name="connsiteX487" fmla="*/ 7674754 w 11658599"/>
              <a:gd name="connsiteY487" fmla="*/ 4589243 h 6223656"/>
              <a:gd name="connsiteX488" fmla="*/ 7628803 w 11658599"/>
              <a:gd name="connsiteY488" fmla="*/ 4591836 h 6223656"/>
              <a:gd name="connsiteX489" fmla="*/ 7583338 w 11658599"/>
              <a:gd name="connsiteY489" fmla="*/ 4596246 h 6223656"/>
              <a:gd name="connsiteX490" fmla="*/ 7537872 w 11658599"/>
              <a:gd name="connsiteY490" fmla="*/ 4600653 h 6223656"/>
              <a:gd name="connsiteX491" fmla="*/ 7404227 w 11658599"/>
              <a:gd name="connsiteY491" fmla="*/ 4587875 h 6223656"/>
              <a:gd name="connsiteX492" fmla="*/ 7270580 w 11658599"/>
              <a:gd name="connsiteY492" fmla="*/ 4575095 h 6223656"/>
              <a:gd name="connsiteX493" fmla="*/ 7204910 w 11658599"/>
              <a:gd name="connsiteY493" fmla="*/ 4569367 h 6223656"/>
              <a:gd name="connsiteX494" fmla="*/ 7134636 w 11658599"/>
              <a:gd name="connsiteY494" fmla="*/ 4560987 h 6223656"/>
              <a:gd name="connsiteX495" fmla="*/ 7102707 w 11658599"/>
              <a:gd name="connsiteY495" fmla="*/ 4557881 h 6223656"/>
              <a:gd name="connsiteX496" fmla="*/ 7070777 w 11658599"/>
              <a:gd name="connsiteY496" fmla="*/ 4554775 h 6223656"/>
              <a:gd name="connsiteX497" fmla="*/ 7037034 w 11658599"/>
              <a:gd name="connsiteY497" fmla="*/ 4552155 h 6223656"/>
              <a:gd name="connsiteX498" fmla="*/ 7003292 w 11658599"/>
              <a:gd name="connsiteY498" fmla="*/ 4549534 h 6223656"/>
              <a:gd name="connsiteX499" fmla="*/ 6997366 w 11658599"/>
              <a:gd name="connsiteY499" fmla="*/ 4549178 h 6223656"/>
              <a:gd name="connsiteX500" fmla="*/ 6991440 w 11658599"/>
              <a:gd name="connsiteY500" fmla="*/ 4548823 h 6223656"/>
              <a:gd name="connsiteX501" fmla="*/ 6987811 w 11658599"/>
              <a:gd name="connsiteY501" fmla="*/ 4549796 h 6223656"/>
              <a:gd name="connsiteX502" fmla="*/ 7001608 w 11658599"/>
              <a:gd name="connsiteY502" fmla="*/ 4557761 h 6223656"/>
              <a:gd name="connsiteX503" fmla="*/ 7075635 w 11658599"/>
              <a:gd name="connsiteY503" fmla="*/ 4572908 h 6223656"/>
              <a:gd name="connsiteX504" fmla="*/ 7114464 w 11658599"/>
              <a:gd name="connsiteY504" fmla="*/ 4579995 h 6223656"/>
              <a:gd name="connsiteX505" fmla="*/ 7153291 w 11658599"/>
              <a:gd name="connsiteY505" fmla="*/ 4587085 h 6223656"/>
              <a:gd name="connsiteX506" fmla="*/ 7226834 w 11658599"/>
              <a:gd name="connsiteY506" fmla="*/ 4600422 h 6223656"/>
              <a:gd name="connsiteX507" fmla="*/ 7300378 w 11658599"/>
              <a:gd name="connsiteY507" fmla="*/ 4613757 h 6223656"/>
              <a:gd name="connsiteX508" fmla="*/ 7292636 w 11658599"/>
              <a:gd name="connsiteY508" fmla="*/ 4613886 h 6223656"/>
              <a:gd name="connsiteX509" fmla="*/ 7281271 w 11658599"/>
              <a:gd name="connsiteY509" fmla="*/ 4614990 h 6223656"/>
              <a:gd name="connsiteX510" fmla="*/ 7257566 w 11658599"/>
              <a:gd name="connsiteY510" fmla="*/ 4613566 h 6223656"/>
              <a:gd name="connsiteX511" fmla="*/ 7209188 w 11658599"/>
              <a:gd name="connsiteY511" fmla="*/ 4607092 h 6223656"/>
              <a:gd name="connsiteX512" fmla="*/ 7160806 w 11658599"/>
              <a:gd name="connsiteY512" fmla="*/ 4600622 h 6223656"/>
              <a:gd name="connsiteX513" fmla="*/ 7112425 w 11658599"/>
              <a:gd name="connsiteY513" fmla="*/ 4594148 h 6223656"/>
              <a:gd name="connsiteX514" fmla="*/ 7064044 w 11658599"/>
              <a:gd name="connsiteY514" fmla="*/ 4587675 h 6223656"/>
              <a:gd name="connsiteX515" fmla="*/ 7014953 w 11658599"/>
              <a:gd name="connsiteY515" fmla="*/ 4593056 h 6223656"/>
              <a:gd name="connsiteX516" fmla="*/ 7043517 w 11658599"/>
              <a:gd name="connsiteY516" fmla="*/ 4612612 h 6223656"/>
              <a:gd name="connsiteX517" fmla="*/ 7036262 w 11658599"/>
              <a:gd name="connsiteY517" fmla="*/ 4614556 h 6223656"/>
              <a:gd name="connsiteX518" fmla="*/ 7042674 w 11658599"/>
              <a:gd name="connsiteY518" fmla="*/ 4616725 h 6223656"/>
              <a:gd name="connsiteX519" fmla="*/ 7049087 w 11658599"/>
              <a:gd name="connsiteY519" fmla="*/ 4618895 h 6223656"/>
              <a:gd name="connsiteX520" fmla="*/ 7068677 w 11658599"/>
              <a:gd name="connsiteY520" fmla="*/ 4619476 h 6223656"/>
              <a:gd name="connsiteX521" fmla="*/ 7088269 w 11658599"/>
              <a:gd name="connsiteY521" fmla="*/ 4620057 h 6223656"/>
              <a:gd name="connsiteX522" fmla="*/ 7274538 w 11658599"/>
              <a:gd name="connsiteY522" fmla="*/ 4647890 h 6223656"/>
              <a:gd name="connsiteX523" fmla="*/ 7367674 w 11658599"/>
              <a:gd name="connsiteY523" fmla="*/ 4661806 h 6223656"/>
              <a:gd name="connsiteX524" fmla="*/ 7360420 w 11658599"/>
              <a:gd name="connsiteY524" fmla="*/ 4663749 h 6223656"/>
              <a:gd name="connsiteX525" fmla="*/ 7333089 w 11658599"/>
              <a:gd name="connsiteY525" fmla="*/ 4663300 h 6223656"/>
              <a:gd name="connsiteX526" fmla="*/ 7309384 w 11658599"/>
              <a:gd name="connsiteY526" fmla="*/ 4661876 h 6223656"/>
              <a:gd name="connsiteX527" fmla="*/ 7257377 w 11658599"/>
              <a:gd name="connsiteY527" fmla="*/ 4656376 h 6223656"/>
              <a:gd name="connsiteX528" fmla="*/ 7207182 w 11658599"/>
              <a:gd name="connsiteY528" fmla="*/ 4650390 h 6223656"/>
              <a:gd name="connsiteX529" fmla="*/ 7156987 w 11658599"/>
              <a:gd name="connsiteY529" fmla="*/ 4644402 h 6223656"/>
              <a:gd name="connsiteX530" fmla="*/ 7129171 w 11658599"/>
              <a:gd name="connsiteY530" fmla="*/ 4642139 h 6223656"/>
              <a:gd name="connsiteX531" fmla="*/ 7104981 w 11658599"/>
              <a:gd name="connsiteY531" fmla="*/ 4638903 h 6223656"/>
              <a:gd name="connsiteX532" fmla="*/ 7076678 w 11658599"/>
              <a:gd name="connsiteY532" fmla="*/ 4634825 h 6223656"/>
              <a:gd name="connsiteX533" fmla="*/ 7052974 w 11658599"/>
              <a:gd name="connsiteY533" fmla="*/ 4633402 h 6223656"/>
              <a:gd name="connsiteX534" fmla="*/ 7056113 w 11658599"/>
              <a:gd name="connsiteY534" fmla="*/ 4630616 h 6223656"/>
              <a:gd name="connsiteX535" fmla="*/ 7052002 w 11658599"/>
              <a:gd name="connsiteY535" fmla="*/ 4629776 h 6223656"/>
              <a:gd name="connsiteX536" fmla="*/ 7040149 w 11658599"/>
              <a:gd name="connsiteY536" fmla="*/ 4629062 h 6223656"/>
              <a:gd name="connsiteX537" fmla="*/ 6931049 w 11658599"/>
              <a:gd name="connsiteY537" fmla="*/ 4613594 h 6223656"/>
              <a:gd name="connsiteX538" fmla="*/ 6820978 w 11658599"/>
              <a:gd name="connsiteY538" fmla="*/ 4594498 h 6223656"/>
              <a:gd name="connsiteX539" fmla="*/ 6813726 w 11658599"/>
              <a:gd name="connsiteY539" fmla="*/ 4596442 h 6223656"/>
              <a:gd name="connsiteX540" fmla="*/ 6821950 w 11658599"/>
              <a:gd name="connsiteY540" fmla="*/ 4598124 h 6223656"/>
              <a:gd name="connsiteX541" fmla="*/ 7005564 w 11658599"/>
              <a:gd name="connsiteY541" fmla="*/ 4630557 h 6223656"/>
              <a:gd name="connsiteX542" fmla="*/ 7050319 w 11658599"/>
              <a:gd name="connsiteY542" fmla="*/ 4637999 h 6223656"/>
              <a:gd name="connsiteX543" fmla="*/ 7094100 w 11658599"/>
              <a:gd name="connsiteY543" fmla="*/ 4641819 h 6223656"/>
              <a:gd name="connsiteX544" fmla="*/ 7140181 w 11658599"/>
              <a:gd name="connsiteY544" fmla="*/ 4646963 h 6223656"/>
              <a:gd name="connsiteX545" fmla="*/ 7186264 w 11658599"/>
              <a:gd name="connsiteY545" fmla="*/ 4652108 h 6223656"/>
              <a:gd name="connsiteX546" fmla="*/ 7232345 w 11658599"/>
              <a:gd name="connsiteY546" fmla="*/ 4657254 h 6223656"/>
              <a:gd name="connsiteX547" fmla="*/ 7278426 w 11658599"/>
              <a:gd name="connsiteY547" fmla="*/ 4662399 h 6223656"/>
              <a:gd name="connsiteX548" fmla="*/ 7298504 w 11658599"/>
              <a:gd name="connsiteY548" fmla="*/ 4664792 h 6223656"/>
              <a:gd name="connsiteX549" fmla="*/ 7322209 w 11658599"/>
              <a:gd name="connsiteY549" fmla="*/ 4666215 h 6223656"/>
              <a:gd name="connsiteX550" fmla="*/ 7365988 w 11658599"/>
              <a:gd name="connsiteY550" fmla="*/ 4670032 h 6223656"/>
              <a:gd name="connsiteX551" fmla="*/ 7458507 w 11658599"/>
              <a:gd name="connsiteY551" fmla="*/ 4674396 h 6223656"/>
              <a:gd name="connsiteX552" fmla="*/ 7547399 w 11658599"/>
              <a:gd name="connsiteY552" fmla="*/ 4679732 h 6223656"/>
              <a:gd name="connsiteX553" fmla="*/ 7565663 w 11658599"/>
              <a:gd name="connsiteY553" fmla="*/ 4682613 h 6223656"/>
              <a:gd name="connsiteX554" fmla="*/ 7587554 w 11658599"/>
              <a:gd name="connsiteY554" fmla="*/ 4684520 h 6223656"/>
              <a:gd name="connsiteX555" fmla="*/ 7607893 w 11658599"/>
              <a:gd name="connsiteY555" fmla="*/ 4702393 h 6223656"/>
              <a:gd name="connsiteX556" fmla="*/ 7482474 w 11658599"/>
              <a:gd name="connsiteY556" fmla="*/ 4691298 h 6223656"/>
              <a:gd name="connsiteX557" fmla="*/ 7357052 w 11658599"/>
              <a:gd name="connsiteY557" fmla="*/ 4680202 h 6223656"/>
              <a:gd name="connsiteX558" fmla="*/ 7328750 w 11658599"/>
              <a:gd name="connsiteY558" fmla="*/ 4676125 h 6223656"/>
              <a:gd name="connsiteX559" fmla="*/ 7252066 w 11658599"/>
              <a:gd name="connsiteY559" fmla="*/ 4665572 h 6223656"/>
              <a:gd name="connsiteX560" fmla="*/ 7199572 w 11658599"/>
              <a:gd name="connsiteY560" fmla="*/ 4658260 h 6223656"/>
              <a:gd name="connsiteX561" fmla="*/ 7147080 w 11658599"/>
              <a:gd name="connsiteY561" fmla="*/ 4650946 h 6223656"/>
              <a:gd name="connsiteX562" fmla="*/ 7127974 w 11658599"/>
              <a:gd name="connsiteY562" fmla="*/ 4652176 h 6223656"/>
              <a:gd name="connsiteX563" fmla="*/ 7146368 w 11658599"/>
              <a:gd name="connsiteY563" fmla="*/ 4662799 h 6223656"/>
              <a:gd name="connsiteX564" fmla="*/ 7198374 w 11658599"/>
              <a:gd name="connsiteY564" fmla="*/ 4668298 h 6223656"/>
              <a:gd name="connsiteX565" fmla="*/ 7171306 w 11658599"/>
              <a:gd name="connsiteY565" fmla="*/ 4683327 h 6223656"/>
              <a:gd name="connsiteX566" fmla="*/ 7187044 w 11658599"/>
              <a:gd name="connsiteY566" fmla="*/ 4698544 h 6223656"/>
              <a:gd name="connsiteX567" fmla="*/ 7128270 w 11658599"/>
              <a:gd name="connsiteY567" fmla="*/ 4696802 h 6223656"/>
              <a:gd name="connsiteX568" fmla="*/ 7073121 w 11658599"/>
              <a:gd name="connsiteY568" fmla="*/ 4694086 h 6223656"/>
              <a:gd name="connsiteX569" fmla="*/ 7015673 w 11658599"/>
              <a:gd name="connsiteY569" fmla="*/ 4690043 h 6223656"/>
              <a:gd name="connsiteX570" fmla="*/ 6958226 w 11658599"/>
              <a:gd name="connsiteY570" fmla="*/ 4685999 h 6223656"/>
              <a:gd name="connsiteX571" fmla="*/ 6954597 w 11658599"/>
              <a:gd name="connsiteY571" fmla="*/ 4686971 h 6223656"/>
              <a:gd name="connsiteX572" fmla="*/ 6963796 w 11658599"/>
              <a:gd name="connsiteY572" fmla="*/ 4692281 h 6223656"/>
              <a:gd name="connsiteX573" fmla="*/ 7003950 w 11658599"/>
              <a:gd name="connsiteY573" fmla="*/ 4697070 h 6223656"/>
              <a:gd name="connsiteX574" fmla="*/ 7044107 w 11658599"/>
              <a:gd name="connsiteY574" fmla="*/ 4701860 h 6223656"/>
              <a:gd name="connsiteX575" fmla="*/ 7084262 w 11658599"/>
              <a:gd name="connsiteY575" fmla="*/ 4706650 h 6223656"/>
              <a:gd name="connsiteX576" fmla="*/ 7103852 w 11658599"/>
              <a:gd name="connsiteY576" fmla="*/ 4707231 h 6223656"/>
              <a:gd name="connsiteX577" fmla="*/ 7124416 w 11658599"/>
              <a:gd name="connsiteY577" fmla="*/ 4711439 h 6223656"/>
              <a:gd name="connsiteX578" fmla="*/ 7204243 w 11658599"/>
              <a:gd name="connsiteY578" fmla="*/ 4719203 h 6223656"/>
              <a:gd name="connsiteX579" fmla="*/ 7284065 w 11658599"/>
              <a:gd name="connsiteY579" fmla="*/ 4726968 h 6223656"/>
              <a:gd name="connsiteX580" fmla="*/ 7315154 w 11658599"/>
              <a:gd name="connsiteY580" fmla="*/ 4734187 h 6223656"/>
              <a:gd name="connsiteX581" fmla="*/ 7346243 w 11658599"/>
              <a:gd name="connsiteY581" fmla="*/ 4741407 h 6223656"/>
              <a:gd name="connsiteX582" fmla="*/ 7376845 w 11658599"/>
              <a:gd name="connsiteY582" fmla="*/ 4746810 h 6223656"/>
              <a:gd name="connsiteX583" fmla="*/ 7407447 w 11658599"/>
              <a:gd name="connsiteY583" fmla="*/ 4752217 h 6223656"/>
              <a:gd name="connsiteX584" fmla="*/ 7470951 w 11658599"/>
              <a:gd name="connsiteY584" fmla="*/ 4764356 h 6223656"/>
              <a:gd name="connsiteX585" fmla="*/ 7534455 w 11658599"/>
              <a:gd name="connsiteY585" fmla="*/ 4776493 h 6223656"/>
              <a:gd name="connsiteX586" fmla="*/ 7582835 w 11658599"/>
              <a:gd name="connsiteY586" fmla="*/ 4782964 h 6223656"/>
              <a:gd name="connsiteX587" fmla="*/ 7631216 w 11658599"/>
              <a:gd name="connsiteY587" fmla="*/ 4789438 h 6223656"/>
              <a:gd name="connsiteX588" fmla="*/ 7727007 w 11658599"/>
              <a:gd name="connsiteY588" fmla="*/ 4798756 h 6223656"/>
              <a:gd name="connsiteX589" fmla="*/ 7773927 w 11658599"/>
              <a:gd name="connsiteY589" fmla="*/ 4799790 h 6223656"/>
              <a:gd name="connsiteX590" fmla="*/ 7820850 w 11658599"/>
              <a:gd name="connsiteY590" fmla="*/ 4800821 h 6223656"/>
              <a:gd name="connsiteX591" fmla="*/ 7868259 w 11658599"/>
              <a:gd name="connsiteY591" fmla="*/ 4803667 h 6223656"/>
              <a:gd name="connsiteX592" fmla="*/ 7915669 w 11658599"/>
              <a:gd name="connsiteY592" fmla="*/ 4806512 h 6223656"/>
              <a:gd name="connsiteX593" fmla="*/ 7981827 w 11658599"/>
              <a:gd name="connsiteY593" fmla="*/ 4814051 h 6223656"/>
              <a:gd name="connsiteX594" fmla="*/ 8047987 w 11658599"/>
              <a:gd name="connsiteY594" fmla="*/ 4821591 h 6223656"/>
              <a:gd name="connsiteX595" fmla="*/ 8038395 w 11658599"/>
              <a:gd name="connsiteY595" fmla="*/ 4830100 h 6223656"/>
              <a:gd name="connsiteX596" fmla="*/ 8019103 w 11658599"/>
              <a:gd name="connsiteY596" fmla="*/ 4832214 h 6223656"/>
              <a:gd name="connsiteX597" fmla="*/ 8025029 w 11658599"/>
              <a:gd name="connsiteY597" fmla="*/ 4832570 h 6223656"/>
              <a:gd name="connsiteX598" fmla="*/ 8030955 w 11658599"/>
              <a:gd name="connsiteY598" fmla="*/ 4832924 h 6223656"/>
              <a:gd name="connsiteX599" fmla="*/ 8035521 w 11658599"/>
              <a:gd name="connsiteY599" fmla="*/ 4833091 h 6223656"/>
              <a:gd name="connsiteX600" fmla="*/ 8036395 w 11658599"/>
              <a:gd name="connsiteY600" fmla="*/ 4836358 h 6223656"/>
              <a:gd name="connsiteX601" fmla="*/ 7979789 w 11658599"/>
              <a:gd name="connsiteY601" fmla="*/ 4828202 h 6223656"/>
              <a:gd name="connsiteX602" fmla="*/ 7919555 w 11658599"/>
              <a:gd name="connsiteY602" fmla="*/ 4821019 h 6223656"/>
              <a:gd name="connsiteX603" fmla="*/ 7885813 w 11658599"/>
              <a:gd name="connsiteY603" fmla="*/ 4818398 h 6223656"/>
              <a:gd name="connsiteX604" fmla="*/ 7852071 w 11658599"/>
              <a:gd name="connsiteY604" fmla="*/ 4815778 h 6223656"/>
              <a:gd name="connsiteX605" fmla="*/ 7783612 w 11658599"/>
              <a:gd name="connsiteY605" fmla="*/ 4806911 h 6223656"/>
              <a:gd name="connsiteX606" fmla="*/ 7716126 w 11658599"/>
              <a:gd name="connsiteY606" fmla="*/ 4801671 h 6223656"/>
              <a:gd name="connsiteX607" fmla="*/ 7648639 w 11658599"/>
              <a:gd name="connsiteY607" fmla="*/ 4796431 h 6223656"/>
              <a:gd name="connsiteX608" fmla="*/ 7616708 w 11658599"/>
              <a:gd name="connsiteY608" fmla="*/ 4793325 h 6223656"/>
              <a:gd name="connsiteX609" fmla="*/ 7581150 w 11658599"/>
              <a:gd name="connsiteY609" fmla="*/ 4791191 h 6223656"/>
              <a:gd name="connsiteX610" fmla="*/ 7549222 w 11658599"/>
              <a:gd name="connsiteY610" fmla="*/ 4788085 h 6223656"/>
              <a:gd name="connsiteX611" fmla="*/ 7517291 w 11658599"/>
              <a:gd name="connsiteY611" fmla="*/ 4784979 h 6223656"/>
              <a:gd name="connsiteX612" fmla="*/ 7447993 w 11658599"/>
              <a:gd name="connsiteY612" fmla="*/ 4780225 h 6223656"/>
              <a:gd name="connsiteX613" fmla="*/ 7382319 w 11658599"/>
              <a:gd name="connsiteY613" fmla="*/ 4774498 h 6223656"/>
              <a:gd name="connsiteX614" fmla="*/ 7366355 w 11658599"/>
              <a:gd name="connsiteY614" fmla="*/ 4772945 h 6223656"/>
              <a:gd name="connsiteX615" fmla="*/ 7350391 w 11658599"/>
              <a:gd name="connsiteY615" fmla="*/ 4771392 h 6223656"/>
              <a:gd name="connsiteX616" fmla="*/ 7314834 w 11658599"/>
              <a:gd name="connsiteY616" fmla="*/ 4769257 h 6223656"/>
              <a:gd name="connsiteX617" fmla="*/ 7183487 w 11658599"/>
              <a:gd name="connsiteY617" fmla="*/ 4757805 h 6223656"/>
              <a:gd name="connsiteX618" fmla="*/ 7053112 w 11658599"/>
              <a:gd name="connsiteY618" fmla="*/ 4749982 h 6223656"/>
              <a:gd name="connsiteX619" fmla="*/ 7020698 w 11658599"/>
              <a:gd name="connsiteY619" fmla="*/ 4745060 h 6223656"/>
              <a:gd name="connsiteX620" fmla="*/ 6988281 w 11658599"/>
              <a:gd name="connsiteY620" fmla="*/ 4740143 h 6223656"/>
              <a:gd name="connsiteX621" fmla="*/ 6920796 w 11658599"/>
              <a:gd name="connsiteY621" fmla="*/ 4734902 h 6223656"/>
              <a:gd name="connsiteX622" fmla="*/ 6853309 w 11658599"/>
              <a:gd name="connsiteY622" fmla="*/ 4729662 h 6223656"/>
              <a:gd name="connsiteX623" fmla="*/ 6825491 w 11658599"/>
              <a:gd name="connsiteY623" fmla="*/ 4727396 h 6223656"/>
              <a:gd name="connsiteX624" fmla="*/ 6816069 w 11658599"/>
              <a:gd name="connsiteY624" fmla="*/ 4735751 h 6223656"/>
              <a:gd name="connsiteX625" fmla="*/ 6860111 w 11658599"/>
              <a:gd name="connsiteY625" fmla="*/ 4755049 h 6223656"/>
              <a:gd name="connsiteX626" fmla="*/ 6922643 w 11658599"/>
              <a:gd name="connsiteY626" fmla="*/ 4763558 h 6223656"/>
              <a:gd name="connsiteX627" fmla="*/ 6985175 w 11658599"/>
              <a:gd name="connsiteY627" fmla="*/ 4772071 h 6223656"/>
              <a:gd name="connsiteX628" fmla="*/ 7105641 w 11658599"/>
              <a:gd name="connsiteY628" fmla="*/ 4786438 h 6223656"/>
              <a:gd name="connsiteX629" fmla="*/ 7169500 w 11658599"/>
              <a:gd name="connsiteY629" fmla="*/ 4792651 h 6223656"/>
              <a:gd name="connsiteX630" fmla="*/ 7232388 w 11658599"/>
              <a:gd name="connsiteY630" fmla="*/ 4795238 h 6223656"/>
              <a:gd name="connsiteX631" fmla="*/ 7292621 w 11658599"/>
              <a:gd name="connsiteY631" fmla="*/ 4802421 h 6223656"/>
              <a:gd name="connsiteX632" fmla="*/ 7323580 w 11658599"/>
              <a:gd name="connsiteY632" fmla="*/ 4801898 h 6223656"/>
              <a:gd name="connsiteX633" fmla="*/ 7355508 w 11658599"/>
              <a:gd name="connsiteY633" fmla="*/ 4805006 h 6223656"/>
              <a:gd name="connsiteX634" fmla="*/ 7446215 w 11658599"/>
              <a:gd name="connsiteY634" fmla="*/ 4809854 h 6223656"/>
              <a:gd name="connsiteX635" fmla="*/ 7508117 w 11658599"/>
              <a:gd name="connsiteY635" fmla="*/ 4813993 h 6223656"/>
              <a:gd name="connsiteX636" fmla="*/ 7531781 w 11658599"/>
              <a:gd name="connsiteY636" fmla="*/ 4820763 h 6223656"/>
              <a:gd name="connsiteX637" fmla="*/ 7594313 w 11658599"/>
              <a:gd name="connsiteY637" fmla="*/ 4829272 h 6223656"/>
              <a:gd name="connsiteX638" fmla="*/ 7656844 w 11658599"/>
              <a:gd name="connsiteY638" fmla="*/ 4837785 h 6223656"/>
              <a:gd name="connsiteX639" fmla="*/ 7770880 w 11658599"/>
              <a:gd name="connsiteY639" fmla="*/ 4851386 h 6223656"/>
              <a:gd name="connsiteX640" fmla="*/ 7776245 w 11658599"/>
              <a:gd name="connsiteY640" fmla="*/ 4854484 h 6223656"/>
              <a:gd name="connsiteX641" fmla="*/ 7688603 w 11658599"/>
              <a:gd name="connsiteY641" fmla="*/ 4844031 h 6223656"/>
              <a:gd name="connsiteX642" fmla="*/ 7680379 w 11658599"/>
              <a:gd name="connsiteY642" fmla="*/ 4842348 h 6223656"/>
              <a:gd name="connsiteX643" fmla="*/ 7685948 w 11658599"/>
              <a:gd name="connsiteY643" fmla="*/ 4848629 h 6223656"/>
              <a:gd name="connsiteX644" fmla="*/ 7782359 w 11658599"/>
              <a:gd name="connsiteY644" fmla="*/ 4859809 h 6223656"/>
              <a:gd name="connsiteX645" fmla="*/ 7756348 w 11658599"/>
              <a:gd name="connsiteY645" fmla="*/ 4860156 h 6223656"/>
              <a:gd name="connsiteX646" fmla="*/ 7626591 w 11658599"/>
              <a:gd name="connsiteY646" fmla="*/ 4861881 h 6223656"/>
              <a:gd name="connsiteX647" fmla="*/ 7522836 w 11658599"/>
              <a:gd name="connsiteY647" fmla="*/ 4866359 h 6223656"/>
              <a:gd name="connsiteX648" fmla="*/ 7497806 w 11658599"/>
              <a:gd name="connsiteY648" fmla="*/ 4867235 h 6223656"/>
              <a:gd name="connsiteX649" fmla="*/ 7472773 w 11658599"/>
              <a:gd name="connsiteY649" fmla="*/ 4868112 h 6223656"/>
              <a:gd name="connsiteX650" fmla="*/ 7450040 w 11658599"/>
              <a:gd name="connsiteY650" fmla="*/ 4870316 h 6223656"/>
              <a:gd name="connsiteX651" fmla="*/ 7427308 w 11658599"/>
              <a:gd name="connsiteY651" fmla="*/ 4872521 h 6223656"/>
              <a:gd name="connsiteX652" fmla="*/ 7332750 w 11658599"/>
              <a:gd name="connsiteY652" fmla="*/ 4882307 h 6223656"/>
              <a:gd name="connsiteX653" fmla="*/ 7234565 w 11658599"/>
              <a:gd name="connsiteY653" fmla="*/ 4893068 h 6223656"/>
              <a:gd name="connsiteX654" fmla="*/ 7240491 w 11658599"/>
              <a:gd name="connsiteY654" fmla="*/ 4893424 h 6223656"/>
              <a:gd name="connsiteX655" fmla="*/ 7246417 w 11658599"/>
              <a:gd name="connsiteY655" fmla="*/ 4893778 h 6223656"/>
              <a:gd name="connsiteX656" fmla="*/ 7399525 w 11658599"/>
              <a:gd name="connsiteY656" fmla="*/ 4899400 h 6223656"/>
              <a:gd name="connsiteX657" fmla="*/ 7475593 w 11658599"/>
              <a:gd name="connsiteY657" fmla="*/ 4900399 h 6223656"/>
              <a:gd name="connsiteX658" fmla="*/ 7555287 w 11658599"/>
              <a:gd name="connsiteY658" fmla="*/ 4900423 h 6223656"/>
              <a:gd name="connsiteX659" fmla="*/ 7632327 w 11658599"/>
              <a:gd name="connsiteY659" fmla="*/ 4905048 h 6223656"/>
              <a:gd name="connsiteX660" fmla="*/ 7671831 w 11658599"/>
              <a:gd name="connsiteY660" fmla="*/ 4906837 h 6223656"/>
              <a:gd name="connsiteX661" fmla="*/ 7659791 w 11658599"/>
              <a:gd name="connsiteY661" fmla="*/ 4912943 h 6223656"/>
              <a:gd name="connsiteX662" fmla="*/ 7688353 w 11658599"/>
              <a:gd name="connsiteY662" fmla="*/ 4932499 h 6223656"/>
              <a:gd name="connsiteX663" fmla="*/ 7681099 w 11658599"/>
              <a:gd name="connsiteY663" fmla="*/ 4934443 h 6223656"/>
              <a:gd name="connsiteX664" fmla="*/ 7687511 w 11658599"/>
              <a:gd name="connsiteY664" fmla="*/ 4936611 h 6223656"/>
              <a:gd name="connsiteX665" fmla="*/ 7693923 w 11658599"/>
              <a:gd name="connsiteY665" fmla="*/ 4938783 h 6223656"/>
              <a:gd name="connsiteX666" fmla="*/ 7713513 w 11658599"/>
              <a:gd name="connsiteY666" fmla="*/ 4939364 h 6223656"/>
              <a:gd name="connsiteX667" fmla="*/ 7733106 w 11658599"/>
              <a:gd name="connsiteY667" fmla="*/ 4939945 h 6223656"/>
              <a:gd name="connsiteX668" fmla="*/ 7796273 w 11658599"/>
              <a:gd name="connsiteY668" fmla="*/ 4949383 h 6223656"/>
              <a:gd name="connsiteX669" fmla="*/ 7793824 w 11658599"/>
              <a:gd name="connsiteY669" fmla="*/ 4949236 h 6223656"/>
              <a:gd name="connsiteX670" fmla="*/ 7781972 w 11658599"/>
              <a:gd name="connsiteY670" fmla="*/ 4948525 h 6223656"/>
              <a:gd name="connsiteX671" fmla="*/ 7770605 w 11658599"/>
              <a:gd name="connsiteY671" fmla="*/ 4949627 h 6223656"/>
              <a:gd name="connsiteX672" fmla="*/ 7759239 w 11658599"/>
              <a:gd name="connsiteY672" fmla="*/ 4950730 h 6223656"/>
              <a:gd name="connsiteX673" fmla="*/ 7665620 w 11658599"/>
              <a:gd name="connsiteY673" fmla="*/ 4934999 h 6223656"/>
              <a:gd name="connsiteX674" fmla="*/ 7568372 w 11658599"/>
              <a:gd name="connsiteY674" fmla="*/ 4920241 h 6223656"/>
              <a:gd name="connsiteX675" fmla="*/ 7551919 w 11658599"/>
              <a:gd name="connsiteY675" fmla="*/ 4916875 h 6223656"/>
              <a:gd name="connsiteX676" fmla="*/ 7501856 w 11658599"/>
              <a:gd name="connsiteY676" fmla="*/ 4918628 h 6223656"/>
              <a:gd name="connsiteX677" fmla="*/ 7499961 w 11658599"/>
              <a:gd name="connsiteY677" fmla="*/ 4920309 h 6223656"/>
              <a:gd name="connsiteX678" fmla="*/ 7465815 w 11658599"/>
              <a:gd name="connsiteY678" fmla="*/ 4914386 h 6223656"/>
              <a:gd name="connsiteX679" fmla="*/ 7458563 w 11658599"/>
              <a:gd name="connsiteY679" fmla="*/ 4916328 h 6223656"/>
              <a:gd name="connsiteX680" fmla="*/ 7466787 w 11658599"/>
              <a:gd name="connsiteY680" fmla="*/ 4918011 h 6223656"/>
              <a:gd name="connsiteX681" fmla="*/ 7496613 w 11658599"/>
              <a:gd name="connsiteY681" fmla="*/ 4923279 h 6223656"/>
              <a:gd name="connsiteX682" fmla="*/ 7495576 w 11658599"/>
              <a:gd name="connsiteY682" fmla="*/ 4924199 h 6223656"/>
              <a:gd name="connsiteX683" fmla="*/ 7385277 w 11658599"/>
              <a:gd name="connsiteY683" fmla="*/ 4918768 h 6223656"/>
              <a:gd name="connsiteX684" fmla="*/ 7274981 w 11658599"/>
              <a:gd name="connsiteY684" fmla="*/ 4913337 h 6223656"/>
              <a:gd name="connsiteX685" fmla="*/ 7220319 w 11658599"/>
              <a:gd name="connsiteY685" fmla="*/ 4912433 h 6223656"/>
              <a:gd name="connsiteX686" fmla="*/ 7194315 w 11658599"/>
              <a:gd name="connsiteY686" fmla="*/ 4909683 h 6223656"/>
              <a:gd name="connsiteX687" fmla="*/ 7164684 w 11658599"/>
              <a:gd name="connsiteY687" fmla="*/ 4907906 h 6223656"/>
              <a:gd name="connsiteX688" fmla="*/ 7111835 w 11658599"/>
              <a:gd name="connsiteY688" fmla="*/ 4906516 h 6223656"/>
              <a:gd name="connsiteX689" fmla="*/ 7058985 w 11658599"/>
              <a:gd name="connsiteY689" fmla="*/ 4905129 h 6223656"/>
              <a:gd name="connsiteX690" fmla="*/ 7048108 w 11658599"/>
              <a:gd name="connsiteY690" fmla="*/ 4908044 h 6223656"/>
              <a:gd name="connsiteX691" fmla="*/ 7039881 w 11658599"/>
              <a:gd name="connsiteY691" fmla="*/ 4906362 h 6223656"/>
              <a:gd name="connsiteX692" fmla="*/ 7015334 w 11658599"/>
              <a:gd name="connsiteY692" fmla="*/ 4909052 h 6223656"/>
              <a:gd name="connsiteX693" fmla="*/ 6986190 w 11658599"/>
              <a:gd name="connsiteY693" fmla="*/ 4909087 h 6223656"/>
              <a:gd name="connsiteX694" fmla="*/ 6982564 w 11658599"/>
              <a:gd name="connsiteY694" fmla="*/ 4910058 h 6223656"/>
              <a:gd name="connsiteX695" fmla="*/ 6991762 w 11658599"/>
              <a:gd name="connsiteY695" fmla="*/ 4915370 h 6223656"/>
              <a:gd name="connsiteX696" fmla="*/ 7049080 w 11658599"/>
              <a:gd name="connsiteY696" fmla="*/ 4911673 h 6223656"/>
              <a:gd name="connsiteX697" fmla="*/ 7069156 w 11658599"/>
              <a:gd name="connsiteY697" fmla="*/ 4914065 h 6223656"/>
              <a:gd name="connsiteX698" fmla="*/ 7123462 w 11658599"/>
              <a:gd name="connsiteY698" fmla="*/ 4920893 h 6223656"/>
              <a:gd name="connsiteX699" fmla="*/ 7176798 w 11658599"/>
              <a:gd name="connsiteY699" fmla="*/ 4924094 h 6223656"/>
              <a:gd name="connsiteX700" fmla="*/ 7200988 w 11658599"/>
              <a:gd name="connsiteY700" fmla="*/ 4927332 h 6223656"/>
              <a:gd name="connsiteX701" fmla="*/ 7228805 w 11658599"/>
              <a:gd name="connsiteY701" fmla="*/ 4929596 h 6223656"/>
              <a:gd name="connsiteX702" fmla="*/ 7279840 w 11658599"/>
              <a:gd name="connsiteY702" fmla="*/ 4931469 h 6223656"/>
              <a:gd name="connsiteX703" fmla="*/ 7386996 w 11658599"/>
              <a:gd name="connsiteY703" fmla="*/ 4939687 h 6223656"/>
              <a:gd name="connsiteX704" fmla="*/ 7494153 w 11658599"/>
              <a:gd name="connsiteY704" fmla="*/ 4947903 h 6223656"/>
              <a:gd name="connsiteX705" fmla="*/ 7384827 w 11658599"/>
              <a:gd name="connsiteY705" fmla="*/ 4946098 h 6223656"/>
              <a:gd name="connsiteX706" fmla="*/ 7274532 w 11658599"/>
              <a:gd name="connsiteY706" fmla="*/ 4940667 h 6223656"/>
              <a:gd name="connsiteX707" fmla="*/ 7239946 w 11658599"/>
              <a:gd name="connsiteY707" fmla="*/ 4942159 h 6223656"/>
              <a:gd name="connsiteX708" fmla="*/ 7208015 w 11658599"/>
              <a:gd name="connsiteY708" fmla="*/ 4939053 h 6223656"/>
              <a:gd name="connsiteX709" fmla="*/ 7172458 w 11658599"/>
              <a:gd name="connsiteY709" fmla="*/ 4936918 h 6223656"/>
              <a:gd name="connsiteX710" fmla="*/ 7141502 w 11658599"/>
              <a:gd name="connsiteY710" fmla="*/ 4937441 h 6223656"/>
              <a:gd name="connsiteX711" fmla="*/ 7072201 w 11658599"/>
              <a:gd name="connsiteY711" fmla="*/ 4932687 h 6223656"/>
              <a:gd name="connsiteX712" fmla="*/ 7006530 w 11658599"/>
              <a:gd name="connsiteY712" fmla="*/ 4926960 h 6223656"/>
              <a:gd name="connsiteX713" fmla="*/ 6995649 w 11658599"/>
              <a:gd name="connsiteY713" fmla="*/ 4929876 h 6223656"/>
              <a:gd name="connsiteX714" fmla="*/ 7004844 w 11658599"/>
              <a:gd name="connsiteY714" fmla="*/ 4935184 h 6223656"/>
              <a:gd name="connsiteX715" fmla="*/ 7075958 w 11658599"/>
              <a:gd name="connsiteY715" fmla="*/ 4939453 h 6223656"/>
              <a:gd name="connsiteX716" fmla="*/ 7143446 w 11658599"/>
              <a:gd name="connsiteY716" fmla="*/ 4944692 h 6223656"/>
              <a:gd name="connsiteX717" fmla="*/ 7179002 w 11658599"/>
              <a:gd name="connsiteY717" fmla="*/ 4946827 h 6223656"/>
              <a:gd name="connsiteX718" fmla="*/ 7213587 w 11658599"/>
              <a:gd name="connsiteY718" fmla="*/ 4945335 h 6223656"/>
              <a:gd name="connsiteX719" fmla="*/ 7280102 w 11658599"/>
              <a:gd name="connsiteY719" fmla="*/ 4946950 h 6223656"/>
              <a:gd name="connsiteX720" fmla="*/ 7348914 w 11658599"/>
              <a:gd name="connsiteY720" fmla="*/ 4949890 h 6223656"/>
              <a:gd name="connsiteX721" fmla="*/ 7417728 w 11658599"/>
              <a:gd name="connsiteY721" fmla="*/ 4952831 h 6223656"/>
              <a:gd name="connsiteX722" fmla="*/ 7451473 w 11658599"/>
              <a:gd name="connsiteY722" fmla="*/ 4955450 h 6223656"/>
              <a:gd name="connsiteX723" fmla="*/ 7485216 w 11658599"/>
              <a:gd name="connsiteY723" fmla="*/ 4958070 h 6223656"/>
              <a:gd name="connsiteX724" fmla="*/ 7556329 w 11658599"/>
              <a:gd name="connsiteY724" fmla="*/ 4962339 h 6223656"/>
              <a:gd name="connsiteX725" fmla="*/ 7581006 w 11658599"/>
              <a:gd name="connsiteY725" fmla="*/ 4967389 h 6223656"/>
              <a:gd name="connsiteX726" fmla="*/ 7535055 w 11658599"/>
              <a:gd name="connsiteY726" fmla="*/ 4969984 h 6223656"/>
              <a:gd name="connsiteX727" fmla="*/ 7489103 w 11658599"/>
              <a:gd name="connsiteY727" fmla="*/ 4972577 h 6223656"/>
              <a:gd name="connsiteX728" fmla="*/ 7443638 w 11658599"/>
              <a:gd name="connsiteY728" fmla="*/ 4976986 h 6223656"/>
              <a:gd name="connsiteX729" fmla="*/ 7398171 w 11658599"/>
              <a:gd name="connsiteY729" fmla="*/ 4981394 h 6223656"/>
              <a:gd name="connsiteX730" fmla="*/ 7264527 w 11658599"/>
              <a:gd name="connsiteY730" fmla="*/ 4968616 h 6223656"/>
              <a:gd name="connsiteX731" fmla="*/ 7130881 w 11658599"/>
              <a:gd name="connsiteY731" fmla="*/ 4955835 h 6223656"/>
              <a:gd name="connsiteX732" fmla="*/ 7065210 w 11658599"/>
              <a:gd name="connsiteY732" fmla="*/ 4950108 h 6223656"/>
              <a:gd name="connsiteX733" fmla="*/ 6994936 w 11658599"/>
              <a:gd name="connsiteY733" fmla="*/ 4941728 h 6223656"/>
              <a:gd name="connsiteX734" fmla="*/ 6963007 w 11658599"/>
              <a:gd name="connsiteY734" fmla="*/ 4938622 h 6223656"/>
              <a:gd name="connsiteX735" fmla="*/ 6931077 w 11658599"/>
              <a:gd name="connsiteY735" fmla="*/ 4935517 h 6223656"/>
              <a:gd name="connsiteX736" fmla="*/ 6897335 w 11658599"/>
              <a:gd name="connsiteY736" fmla="*/ 4932895 h 6223656"/>
              <a:gd name="connsiteX737" fmla="*/ 6863592 w 11658599"/>
              <a:gd name="connsiteY737" fmla="*/ 4930275 h 6223656"/>
              <a:gd name="connsiteX738" fmla="*/ 6857665 w 11658599"/>
              <a:gd name="connsiteY738" fmla="*/ 4929918 h 6223656"/>
              <a:gd name="connsiteX739" fmla="*/ 6851740 w 11658599"/>
              <a:gd name="connsiteY739" fmla="*/ 4929565 h 6223656"/>
              <a:gd name="connsiteX740" fmla="*/ 6848111 w 11658599"/>
              <a:gd name="connsiteY740" fmla="*/ 4930537 h 6223656"/>
              <a:gd name="connsiteX741" fmla="*/ 6861907 w 11658599"/>
              <a:gd name="connsiteY741" fmla="*/ 4938502 h 6223656"/>
              <a:gd name="connsiteX742" fmla="*/ 6935935 w 11658599"/>
              <a:gd name="connsiteY742" fmla="*/ 4953648 h 6223656"/>
              <a:gd name="connsiteX743" fmla="*/ 6974764 w 11658599"/>
              <a:gd name="connsiteY743" fmla="*/ 4960737 h 6223656"/>
              <a:gd name="connsiteX744" fmla="*/ 7013590 w 11658599"/>
              <a:gd name="connsiteY744" fmla="*/ 4967825 h 6223656"/>
              <a:gd name="connsiteX745" fmla="*/ 7087134 w 11658599"/>
              <a:gd name="connsiteY745" fmla="*/ 4981163 h 6223656"/>
              <a:gd name="connsiteX746" fmla="*/ 7160677 w 11658599"/>
              <a:gd name="connsiteY746" fmla="*/ 4994497 h 6223656"/>
              <a:gd name="connsiteX747" fmla="*/ 7152936 w 11658599"/>
              <a:gd name="connsiteY747" fmla="*/ 4994627 h 6223656"/>
              <a:gd name="connsiteX748" fmla="*/ 7141571 w 11658599"/>
              <a:gd name="connsiteY748" fmla="*/ 4995731 h 6223656"/>
              <a:gd name="connsiteX749" fmla="*/ 7117865 w 11658599"/>
              <a:gd name="connsiteY749" fmla="*/ 4994307 h 6223656"/>
              <a:gd name="connsiteX750" fmla="*/ 7069487 w 11658599"/>
              <a:gd name="connsiteY750" fmla="*/ 4987833 h 6223656"/>
              <a:gd name="connsiteX751" fmla="*/ 7021107 w 11658599"/>
              <a:gd name="connsiteY751" fmla="*/ 4981362 h 6223656"/>
              <a:gd name="connsiteX752" fmla="*/ 6972726 w 11658599"/>
              <a:gd name="connsiteY752" fmla="*/ 4974889 h 6223656"/>
              <a:gd name="connsiteX753" fmla="*/ 6924344 w 11658599"/>
              <a:gd name="connsiteY753" fmla="*/ 4968415 h 6223656"/>
              <a:gd name="connsiteX754" fmla="*/ 6875253 w 11658599"/>
              <a:gd name="connsiteY754" fmla="*/ 4973797 h 6223656"/>
              <a:gd name="connsiteX755" fmla="*/ 6903817 w 11658599"/>
              <a:gd name="connsiteY755" fmla="*/ 4993353 h 6223656"/>
              <a:gd name="connsiteX756" fmla="*/ 6896562 w 11658599"/>
              <a:gd name="connsiteY756" fmla="*/ 4995298 h 6223656"/>
              <a:gd name="connsiteX757" fmla="*/ 6902974 w 11658599"/>
              <a:gd name="connsiteY757" fmla="*/ 4997465 h 6223656"/>
              <a:gd name="connsiteX758" fmla="*/ 6909387 w 11658599"/>
              <a:gd name="connsiteY758" fmla="*/ 4999636 h 6223656"/>
              <a:gd name="connsiteX759" fmla="*/ 6928977 w 11658599"/>
              <a:gd name="connsiteY759" fmla="*/ 5000218 h 6223656"/>
              <a:gd name="connsiteX760" fmla="*/ 6948569 w 11658599"/>
              <a:gd name="connsiteY760" fmla="*/ 5000799 h 6223656"/>
              <a:gd name="connsiteX761" fmla="*/ 7134838 w 11658599"/>
              <a:gd name="connsiteY761" fmla="*/ 5028631 h 6223656"/>
              <a:gd name="connsiteX762" fmla="*/ 7227974 w 11658599"/>
              <a:gd name="connsiteY762" fmla="*/ 5042547 h 6223656"/>
              <a:gd name="connsiteX763" fmla="*/ 7220719 w 11658599"/>
              <a:gd name="connsiteY763" fmla="*/ 5044490 h 6223656"/>
              <a:gd name="connsiteX764" fmla="*/ 7193389 w 11658599"/>
              <a:gd name="connsiteY764" fmla="*/ 5044041 h 6223656"/>
              <a:gd name="connsiteX765" fmla="*/ 7169685 w 11658599"/>
              <a:gd name="connsiteY765" fmla="*/ 5042617 h 6223656"/>
              <a:gd name="connsiteX766" fmla="*/ 7117677 w 11658599"/>
              <a:gd name="connsiteY766" fmla="*/ 5037118 h 6223656"/>
              <a:gd name="connsiteX767" fmla="*/ 7067482 w 11658599"/>
              <a:gd name="connsiteY767" fmla="*/ 5031130 h 6223656"/>
              <a:gd name="connsiteX768" fmla="*/ 7017287 w 11658599"/>
              <a:gd name="connsiteY768" fmla="*/ 5025144 h 6223656"/>
              <a:gd name="connsiteX769" fmla="*/ 6989471 w 11658599"/>
              <a:gd name="connsiteY769" fmla="*/ 5022880 h 6223656"/>
              <a:gd name="connsiteX770" fmla="*/ 6965281 w 11658599"/>
              <a:gd name="connsiteY770" fmla="*/ 5019644 h 6223656"/>
              <a:gd name="connsiteX771" fmla="*/ 6936978 w 11658599"/>
              <a:gd name="connsiteY771" fmla="*/ 5015566 h 6223656"/>
              <a:gd name="connsiteX772" fmla="*/ 6913274 w 11658599"/>
              <a:gd name="connsiteY772" fmla="*/ 5014142 h 6223656"/>
              <a:gd name="connsiteX773" fmla="*/ 6916413 w 11658599"/>
              <a:gd name="connsiteY773" fmla="*/ 5011357 h 6223656"/>
              <a:gd name="connsiteX774" fmla="*/ 6912301 w 11658599"/>
              <a:gd name="connsiteY774" fmla="*/ 5010517 h 6223656"/>
              <a:gd name="connsiteX775" fmla="*/ 6900449 w 11658599"/>
              <a:gd name="connsiteY775" fmla="*/ 5009804 h 6223656"/>
              <a:gd name="connsiteX776" fmla="*/ 6791349 w 11658599"/>
              <a:gd name="connsiteY776" fmla="*/ 4994335 h 6223656"/>
              <a:gd name="connsiteX777" fmla="*/ 6681278 w 11658599"/>
              <a:gd name="connsiteY777" fmla="*/ 4975240 h 6223656"/>
              <a:gd name="connsiteX778" fmla="*/ 6674026 w 11658599"/>
              <a:gd name="connsiteY778" fmla="*/ 4977183 h 6223656"/>
              <a:gd name="connsiteX779" fmla="*/ 6682250 w 11658599"/>
              <a:gd name="connsiteY779" fmla="*/ 4978866 h 6223656"/>
              <a:gd name="connsiteX780" fmla="*/ 6865864 w 11658599"/>
              <a:gd name="connsiteY780" fmla="*/ 5011298 h 6223656"/>
              <a:gd name="connsiteX781" fmla="*/ 6910619 w 11658599"/>
              <a:gd name="connsiteY781" fmla="*/ 5018740 h 6223656"/>
              <a:gd name="connsiteX782" fmla="*/ 6954400 w 11658599"/>
              <a:gd name="connsiteY782" fmla="*/ 5022560 h 6223656"/>
              <a:gd name="connsiteX783" fmla="*/ 7000481 w 11658599"/>
              <a:gd name="connsiteY783" fmla="*/ 5027705 h 6223656"/>
              <a:gd name="connsiteX784" fmla="*/ 7046564 w 11658599"/>
              <a:gd name="connsiteY784" fmla="*/ 5032850 h 6223656"/>
              <a:gd name="connsiteX785" fmla="*/ 7092645 w 11658599"/>
              <a:gd name="connsiteY785" fmla="*/ 5037994 h 6223656"/>
              <a:gd name="connsiteX786" fmla="*/ 7138726 w 11658599"/>
              <a:gd name="connsiteY786" fmla="*/ 5043139 h 6223656"/>
              <a:gd name="connsiteX787" fmla="*/ 7158803 w 11658599"/>
              <a:gd name="connsiteY787" fmla="*/ 5045532 h 6223656"/>
              <a:gd name="connsiteX788" fmla="*/ 7182509 w 11658599"/>
              <a:gd name="connsiteY788" fmla="*/ 5046956 h 6223656"/>
              <a:gd name="connsiteX789" fmla="*/ 7226288 w 11658599"/>
              <a:gd name="connsiteY789" fmla="*/ 5050774 h 6223656"/>
              <a:gd name="connsiteX790" fmla="*/ 7318807 w 11658599"/>
              <a:gd name="connsiteY790" fmla="*/ 5055138 h 6223656"/>
              <a:gd name="connsiteX791" fmla="*/ 7407699 w 11658599"/>
              <a:gd name="connsiteY791" fmla="*/ 5060472 h 6223656"/>
              <a:gd name="connsiteX792" fmla="*/ 7425963 w 11658599"/>
              <a:gd name="connsiteY792" fmla="*/ 5063355 h 6223656"/>
              <a:gd name="connsiteX793" fmla="*/ 7447854 w 11658599"/>
              <a:gd name="connsiteY793" fmla="*/ 5065262 h 6223656"/>
              <a:gd name="connsiteX794" fmla="*/ 7468193 w 11658599"/>
              <a:gd name="connsiteY794" fmla="*/ 5083135 h 6223656"/>
              <a:gd name="connsiteX795" fmla="*/ 7342774 w 11658599"/>
              <a:gd name="connsiteY795" fmla="*/ 5072040 h 6223656"/>
              <a:gd name="connsiteX796" fmla="*/ 7217352 w 11658599"/>
              <a:gd name="connsiteY796" fmla="*/ 5060943 h 6223656"/>
              <a:gd name="connsiteX797" fmla="*/ 7189050 w 11658599"/>
              <a:gd name="connsiteY797" fmla="*/ 5056865 h 6223656"/>
              <a:gd name="connsiteX798" fmla="*/ 7112366 w 11658599"/>
              <a:gd name="connsiteY798" fmla="*/ 5046314 h 6223656"/>
              <a:gd name="connsiteX799" fmla="*/ 7059872 w 11658599"/>
              <a:gd name="connsiteY799" fmla="*/ 5039000 h 6223656"/>
              <a:gd name="connsiteX800" fmla="*/ 7007379 w 11658599"/>
              <a:gd name="connsiteY800" fmla="*/ 5031687 h 6223656"/>
              <a:gd name="connsiteX801" fmla="*/ 6988274 w 11658599"/>
              <a:gd name="connsiteY801" fmla="*/ 5032918 h 6223656"/>
              <a:gd name="connsiteX802" fmla="*/ 7006668 w 11658599"/>
              <a:gd name="connsiteY802" fmla="*/ 5043540 h 6223656"/>
              <a:gd name="connsiteX803" fmla="*/ 7058675 w 11658599"/>
              <a:gd name="connsiteY803" fmla="*/ 5049039 h 6223656"/>
              <a:gd name="connsiteX804" fmla="*/ 7031605 w 11658599"/>
              <a:gd name="connsiteY804" fmla="*/ 5064067 h 6223656"/>
              <a:gd name="connsiteX805" fmla="*/ 7047345 w 11658599"/>
              <a:gd name="connsiteY805" fmla="*/ 5079284 h 6223656"/>
              <a:gd name="connsiteX806" fmla="*/ 6988570 w 11658599"/>
              <a:gd name="connsiteY806" fmla="*/ 5077543 h 6223656"/>
              <a:gd name="connsiteX807" fmla="*/ 6933421 w 11658599"/>
              <a:gd name="connsiteY807" fmla="*/ 5074828 h 6223656"/>
              <a:gd name="connsiteX808" fmla="*/ 6875973 w 11658599"/>
              <a:gd name="connsiteY808" fmla="*/ 5070784 h 6223656"/>
              <a:gd name="connsiteX809" fmla="*/ 6818525 w 11658599"/>
              <a:gd name="connsiteY809" fmla="*/ 5066739 h 6223656"/>
              <a:gd name="connsiteX810" fmla="*/ 6814898 w 11658599"/>
              <a:gd name="connsiteY810" fmla="*/ 5067712 h 6223656"/>
              <a:gd name="connsiteX811" fmla="*/ 6824096 w 11658599"/>
              <a:gd name="connsiteY811" fmla="*/ 5073023 h 6223656"/>
              <a:gd name="connsiteX812" fmla="*/ 6864250 w 11658599"/>
              <a:gd name="connsiteY812" fmla="*/ 5077811 h 6223656"/>
              <a:gd name="connsiteX813" fmla="*/ 6904407 w 11658599"/>
              <a:gd name="connsiteY813" fmla="*/ 5082602 h 6223656"/>
              <a:gd name="connsiteX814" fmla="*/ 6944562 w 11658599"/>
              <a:gd name="connsiteY814" fmla="*/ 5087390 h 6223656"/>
              <a:gd name="connsiteX815" fmla="*/ 6964152 w 11658599"/>
              <a:gd name="connsiteY815" fmla="*/ 5087972 h 6223656"/>
              <a:gd name="connsiteX816" fmla="*/ 6984717 w 11658599"/>
              <a:gd name="connsiteY816" fmla="*/ 5092179 h 6223656"/>
              <a:gd name="connsiteX817" fmla="*/ 7064542 w 11658599"/>
              <a:gd name="connsiteY817" fmla="*/ 5099944 h 6223656"/>
              <a:gd name="connsiteX818" fmla="*/ 7144365 w 11658599"/>
              <a:gd name="connsiteY818" fmla="*/ 5107710 h 6223656"/>
              <a:gd name="connsiteX819" fmla="*/ 7175454 w 11658599"/>
              <a:gd name="connsiteY819" fmla="*/ 5114928 h 6223656"/>
              <a:gd name="connsiteX820" fmla="*/ 7206543 w 11658599"/>
              <a:gd name="connsiteY820" fmla="*/ 5122148 h 6223656"/>
              <a:gd name="connsiteX821" fmla="*/ 7237145 w 11658599"/>
              <a:gd name="connsiteY821" fmla="*/ 5127552 h 6223656"/>
              <a:gd name="connsiteX822" fmla="*/ 7267747 w 11658599"/>
              <a:gd name="connsiteY822" fmla="*/ 5132958 h 6223656"/>
              <a:gd name="connsiteX823" fmla="*/ 7331250 w 11658599"/>
              <a:gd name="connsiteY823" fmla="*/ 5145096 h 6223656"/>
              <a:gd name="connsiteX824" fmla="*/ 7394755 w 11658599"/>
              <a:gd name="connsiteY824" fmla="*/ 5157235 h 6223656"/>
              <a:gd name="connsiteX825" fmla="*/ 7443136 w 11658599"/>
              <a:gd name="connsiteY825" fmla="*/ 5163705 h 6223656"/>
              <a:gd name="connsiteX826" fmla="*/ 7491516 w 11658599"/>
              <a:gd name="connsiteY826" fmla="*/ 5170179 h 6223656"/>
              <a:gd name="connsiteX827" fmla="*/ 7587307 w 11658599"/>
              <a:gd name="connsiteY827" fmla="*/ 5179496 h 6223656"/>
              <a:gd name="connsiteX828" fmla="*/ 7634227 w 11658599"/>
              <a:gd name="connsiteY828" fmla="*/ 5180531 h 6223656"/>
              <a:gd name="connsiteX829" fmla="*/ 7681150 w 11658599"/>
              <a:gd name="connsiteY829" fmla="*/ 5181561 h 6223656"/>
              <a:gd name="connsiteX830" fmla="*/ 7728560 w 11658599"/>
              <a:gd name="connsiteY830" fmla="*/ 5184409 h 6223656"/>
              <a:gd name="connsiteX831" fmla="*/ 7775969 w 11658599"/>
              <a:gd name="connsiteY831" fmla="*/ 5187253 h 6223656"/>
              <a:gd name="connsiteX832" fmla="*/ 7807561 w 11658599"/>
              <a:gd name="connsiteY832" fmla="*/ 5190853 h 6223656"/>
              <a:gd name="connsiteX833" fmla="*/ 7746408 w 11658599"/>
              <a:gd name="connsiteY833" fmla="*/ 5190581 h 6223656"/>
              <a:gd name="connsiteX834" fmla="*/ 7673967 w 11658599"/>
              <a:gd name="connsiteY834" fmla="*/ 5191545 h 6223656"/>
              <a:gd name="connsiteX835" fmla="*/ 7643912 w 11658599"/>
              <a:gd name="connsiteY835" fmla="*/ 5187653 h 6223656"/>
              <a:gd name="connsiteX836" fmla="*/ 7576427 w 11658599"/>
              <a:gd name="connsiteY836" fmla="*/ 5182412 h 6223656"/>
              <a:gd name="connsiteX837" fmla="*/ 7508939 w 11658599"/>
              <a:gd name="connsiteY837" fmla="*/ 5177172 h 6223656"/>
              <a:gd name="connsiteX838" fmla="*/ 7477008 w 11658599"/>
              <a:gd name="connsiteY838" fmla="*/ 5174066 h 6223656"/>
              <a:gd name="connsiteX839" fmla="*/ 7441451 w 11658599"/>
              <a:gd name="connsiteY839" fmla="*/ 5171932 h 6223656"/>
              <a:gd name="connsiteX840" fmla="*/ 7409523 w 11658599"/>
              <a:gd name="connsiteY840" fmla="*/ 5168825 h 6223656"/>
              <a:gd name="connsiteX841" fmla="*/ 7377591 w 11658599"/>
              <a:gd name="connsiteY841" fmla="*/ 5165720 h 6223656"/>
              <a:gd name="connsiteX842" fmla="*/ 7308292 w 11658599"/>
              <a:gd name="connsiteY842" fmla="*/ 5160965 h 6223656"/>
              <a:gd name="connsiteX843" fmla="*/ 7242619 w 11658599"/>
              <a:gd name="connsiteY843" fmla="*/ 5155240 h 6223656"/>
              <a:gd name="connsiteX844" fmla="*/ 7226654 w 11658599"/>
              <a:gd name="connsiteY844" fmla="*/ 5153685 h 6223656"/>
              <a:gd name="connsiteX845" fmla="*/ 7210691 w 11658599"/>
              <a:gd name="connsiteY845" fmla="*/ 5152132 h 6223656"/>
              <a:gd name="connsiteX846" fmla="*/ 7175134 w 11658599"/>
              <a:gd name="connsiteY846" fmla="*/ 5149998 h 6223656"/>
              <a:gd name="connsiteX847" fmla="*/ 7043787 w 11658599"/>
              <a:gd name="connsiteY847" fmla="*/ 5138545 h 6223656"/>
              <a:gd name="connsiteX848" fmla="*/ 6913413 w 11658599"/>
              <a:gd name="connsiteY848" fmla="*/ 5130722 h 6223656"/>
              <a:gd name="connsiteX849" fmla="*/ 6880997 w 11658599"/>
              <a:gd name="connsiteY849" fmla="*/ 5125801 h 6223656"/>
              <a:gd name="connsiteX850" fmla="*/ 6848581 w 11658599"/>
              <a:gd name="connsiteY850" fmla="*/ 5120883 h 6223656"/>
              <a:gd name="connsiteX851" fmla="*/ 6781096 w 11658599"/>
              <a:gd name="connsiteY851" fmla="*/ 5115643 h 6223656"/>
              <a:gd name="connsiteX852" fmla="*/ 6713609 w 11658599"/>
              <a:gd name="connsiteY852" fmla="*/ 5110404 h 6223656"/>
              <a:gd name="connsiteX853" fmla="*/ 6685792 w 11658599"/>
              <a:gd name="connsiteY853" fmla="*/ 5108137 h 6223656"/>
              <a:gd name="connsiteX854" fmla="*/ 6676369 w 11658599"/>
              <a:gd name="connsiteY854" fmla="*/ 5116493 h 6223656"/>
              <a:gd name="connsiteX855" fmla="*/ 6720411 w 11658599"/>
              <a:gd name="connsiteY855" fmla="*/ 5135790 h 6223656"/>
              <a:gd name="connsiteX856" fmla="*/ 6782944 w 11658599"/>
              <a:gd name="connsiteY856" fmla="*/ 5144299 h 6223656"/>
              <a:gd name="connsiteX857" fmla="*/ 6845475 w 11658599"/>
              <a:gd name="connsiteY857" fmla="*/ 5152812 h 6223656"/>
              <a:gd name="connsiteX858" fmla="*/ 6965941 w 11658599"/>
              <a:gd name="connsiteY858" fmla="*/ 5167180 h 6223656"/>
              <a:gd name="connsiteX859" fmla="*/ 7029800 w 11658599"/>
              <a:gd name="connsiteY859" fmla="*/ 5173392 h 6223656"/>
              <a:gd name="connsiteX860" fmla="*/ 7092689 w 11658599"/>
              <a:gd name="connsiteY860" fmla="*/ 5175979 h 6223656"/>
              <a:gd name="connsiteX861" fmla="*/ 7152921 w 11658599"/>
              <a:gd name="connsiteY861" fmla="*/ 5183162 h 6223656"/>
              <a:gd name="connsiteX862" fmla="*/ 7183880 w 11658599"/>
              <a:gd name="connsiteY862" fmla="*/ 5182640 h 6223656"/>
              <a:gd name="connsiteX863" fmla="*/ 7215808 w 11658599"/>
              <a:gd name="connsiteY863" fmla="*/ 5185746 h 6223656"/>
              <a:gd name="connsiteX864" fmla="*/ 7306515 w 11658599"/>
              <a:gd name="connsiteY864" fmla="*/ 5190596 h 6223656"/>
              <a:gd name="connsiteX865" fmla="*/ 7393592 w 11658599"/>
              <a:gd name="connsiteY865" fmla="*/ 5196417 h 6223656"/>
              <a:gd name="connsiteX866" fmla="*/ 7409515 w 11658599"/>
              <a:gd name="connsiteY866" fmla="*/ 5197373 h 6223656"/>
              <a:gd name="connsiteX867" fmla="*/ 7383136 w 11658599"/>
              <a:gd name="connsiteY867" fmla="*/ 5198511 h 6223656"/>
              <a:gd name="connsiteX868" fmla="*/ 7358106 w 11658599"/>
              <a:gd name="connsiteY868" fmla="*/ 5199387 h 6223656"/>
              <a:gd name="connsiteX869" fmla="*/ 7333073 w 11658599"/>
              <a:gd name="connsiteY869" fmla="*/ 5200264 h 6223656"/>
              <a:gd name="connsiteX870" fmla="*/ 7310340 w 11658599"/>
              <a:gd name="connsiteY870" fmla="*/ 5202469 h 6223656"/>
              <a:gd name="connsiteX871" fmla="*/ 7287607 w 11658599"/>
              <a:gd name="connsiteY871" fmla="*/ 5204674 h 6223656"/>
              <a:gd name="connsiteX872" fmla="*/ 7193050 w 11658599"/>
              <a:gd name="connsiteY872" fmla="*/ 5214460 h 6223656"/>
              <a:gd name="connsiteX873" fmla="*/ 7094865 w 11658599"/>
              <a:gd name="connsiteY873" fmla="*/ 5225220 h 6223656"/>
              <a:gd name="connsiteX874" fmla="*/ 7100791 w 11658599"/>
              <a:gd name="connsiteY874" fmla="*/ 5225577 h 6223656"/>
              <a:gd name="connsiteX875" fmla="*/ 7106717 w 11658599"/>
              <a:gd name="connsiteY875" fmla="*/ 5225931 h 6223656"/>
              <a:gd name="connsiteX876" fmla="*/ 7259824 w 11658599"/>
              <a:gd name="connsiteY876" fmla="*/ 5231554 h 6223656"/>
              <a:gd name="connsiteX877" fmla="*/ 7335893 w 11658599"/>
              <a:gd name="connsiteY877" fmla="*/ 5232552 h 6223656"/>
              <a:gd name="connsiteX878" fmla="*/ 7415587 w 11658599"/>
              <a:gd name="connsiteY878" fmla="*/ 5232576 h 6223656"/>
              <a:gd name="connsiteX879" fmla="*/ 7492627 w 11658599"/>
              <a:gd name="connsiteY879" fmla="*/ 5237201 h 6223656"/>
              <a:gd name="connsiteX880" fmla="*/ 7573293 w 11658599"/>
              <a:gd name="connsiteY880" fmla="*/ 5240853 h 6223656"/>
              <a:gd name="connsiteX881" fmla="*/ 7652632 w 11658599"/>
              <a:gd name="connsiteY881" fmla="*/ 5246803 h 6223656"/>
              <a:gd name="connsiteX882" fmla="*/ 7694115 w 11658599"/>
              <a:gd name="connsiteY882" fmla="*/ 5249294 h 6223656"/>
              <a:gd name="connsiteX883" fmla="*/ 7735596 w 11658599"/>
              <a:gd name="connsiteY883" fmla="*/ 5251785 h 6223656"/>
              <a:gd name="connsiteX884" fmla="*/ 7743777 w 11658599"/>
              <a:gd name="connsiteY884" fmla="*/ 5252277 h 6223656"/>
              <a:gd name="connsiteX885" fmla="*/ 7758876 w 11658599"/>
              <a:gd name="connsiteY885" fmla="*/ 5254027 h 6223656"/>
              <a:gd name="connsiteX886" fmla="*/ 7851279 w 11658599"/>
              <a:gd name="connsiteY886" fmla="*/ 5265997 h 6223656"/>
              <a:gd name="connsiteX887" fmla="*/ 7836956 w 11658599"/>
              <a:gd name="connsiteY887" fmla="*/ 5267384 h 6223656"/>
              <a:gd name="connsiteX888" fmla="*/ 7830675 w 11658599"/>
              <a:gd name="connsiteY888" fmla="*/ 5272955 h 6223656"/>
              <a:gd name="connsiteX889" fmla="*/ 7832619 w 11658599"/>
              <a:gd name="connsiteY889" fmla="*/ 5280208 h 6223656"/>
              <a:gd name="connsiteX890" fmla="*/ 7748810 w 11658599"/>
              <a:gd name="connsiteY890" fmla="*/ 5279340 h 6223656"/>
              <a:gd name="connsiteX891" fmla="*/ 7665977 w 11658599"/>
              <a:gd name="connsiteY891" fmla="*/ 5282102 h 6223656"/>
              <a:gd name="connsiteX892" fmla="*/ 7654124 w 11658599"/>
              <a:gd name="connsiteY892" fmla="*/ 5281388 h 6223656"/>
              <a:gd name="connsiteX893" fmla="*/ 7642271 w 11658599"/>
              <a:gd name="connsiteY893" fmla="*/ 5280678 h 6223656"/>
              <a:gd name="connsiteX894" fmla="*/ 7630905 w 11658599"/>
              <a:gd name="connsiteY894" fmla="*/ 5281779 h 6223656"/>
              <a:gd name="connsiteX895" fmla="*/ 7619539 w 11658599"/>
              <a:gd name="connsiteY895" fmla="*/ 5282883 h 6223656"/>
              <a:gd name="connsiteX896" fmla="*/ 7525920 w 11658599"/>
              <a:gd name="connsiteY896" fmla="*/ 5267152 h 6223656"/>
              <a:gd name="connsiteX897" fmla="*/ 7428672 w 11658599"/>
              <a:gd name="connsiteY897" fmla="*/ 5252394 h 6223656"/>
              <a:gd name="connsiteX898" fmla="*/ 7412220 w 11658599"/>
              <a:gd name="connsiteY898" fmla="*/ 5249027 h 6223656"/>
              <a:gd name="connsiteX899" fmla="*/ 7362157 w 11658599"/>
              <a:gd name="connsiteY899" fmla="*/ 5250780 h 6223656"/>
              <a:gd name="connsiteX900" fmla="*/ 7355877 w 11658599"/>
              <a:gd name="connsiteY900" fmla="*/ 5256352 h 6223656"/>
              <a:gd name="connsiteX901" fmla="*/ 7245577 w 11658599"/>
              <a:gd name="connsiteY901" fmla="*/ 5250921 h 6223656"/>
              <a:gd name="connsiteX902" fmla="*/ 7135281 w 11658599"/>
              <a:gd name="connsiteY902" fmla="*/ 5245490 h 6223656"/>
              <a:gd name="connsiteX903" fmla="*/ 7080619 w 11658599"/>
              <a:gd name="connsiteY903" fmla="*/ 5244585 h 6223656"/>
              <a:gd name="connsiteX904" fmla="*/ 7054616 w 11658599"/>
              <a:gd name="connsiteY904" fmla="*/ 5241837 h 6223656"/>
              <a:gd name="connsiteX905" fmla="*/ 7024985 w 11658599"/>
              <a:gd name="connsiteY905" fmla="*/ 5240058 h 6223656"/>
              <a:gd name="connsiteX906" fmla="*/ 6972134 w 11658599"/>
              <a:gd name="connsiteY906" fmla="*/ 5238669 h 6223656"/>
              <a:gd name="connsiteX907" fmla="*/ 6919285 w 11658599"/>
              <a:gd name="connsiteY907" fmla="*/ 5237282 h 6223656"/>
              <a:gd name="connsiteX908" fmla="*/ 6908407 w 11658599"/>
              <a:gd name="connsiteY908" fmla="*/ 5240198 h 6223656"/>
              <a:gd name="connsiteX909" fmla="*/ 6900181 w 11658599"/>
              <a:gd name="connsiteY909" fmla="*/ 5238514 h 6223656"/>
              <a:gd name="connsiteX910" fmla="*/ 6875635 w 11658599"/>
              <a:gd name="connsiteY910" fmla="*/ 5241205 h 6223656"/>
              <a:gd name="connsiteX911" fmla="*/ 6846489 w 11658599"/>
              <a:gd name="connsiteY911" fmla="*/ 5241240 h 6223656"/>
              <a:gd name="connsiteX912" fmla="*/ 6842863 w 11658599"/>
              <a:gd name="connsiteY912" fmla="*/ 5242211 h 6223656"/>
              <a:gd name="connsiteX913" fmla="*/ 6852062 w 11658599"/>
              <a:gd name="connsiteY913" fmla="*/ 5247522 h 6223656"/>
              <a:gd name="connsiteX914" fmla="*/ 6909381 w 11658599"/>
              <a:gd name="connsiteY914" fmla="*/ 5243825 h 6223656"/>
              <a:gd name="connsiteX915" fmla="*/ 6929456 w 11658599"/>
              <a:gd name="connsiteY915" fmla="*/ 5246219 h 6223656"/>
              <a:gd name="connsiteX916" fmla="*/ 6983763 w 11658599"/>
              <a:gd name="connsiteY916" fmla="*/ 5253046 h 6223656"/>
              <a:gd name="connsiteX917" fmla="*/ 7037098 w 11658599"/>
              <a:gd name="connsiteY917" fmla="*/ 5256248 h 6223656"/>
              <a:gd name="connsiteX918" fmla="*/ 7061289 w 11658599"/>
              <a:gd name="connsiteY918" fmla="*/ 5259485 h 6223656"/>
              <a:gd name="connsiteX919" fmla="*/ 7089105 w 11658599"/>
              <a:gd name="connsiteY919" fmla="*/ 5261749 h 6223656"/>
              <a:gd name="connsiteX920" fmla="*/ 7140140 w 11658599"/>
              <a:gd name="connsiteY920" fmla="*/ 5263623 h 6223656"/>
              <a:gd name="connsiteX921" fmla="*/ 7247296 w 11658599"/>
              <a:gd name="connsiteY921" fmla="*/ 5271840 h 6223656"/>
              <a:gd name="connsiteX922" fmla="*/ 7354452 w 11658599"/>
              <a:gd name="connsiteY922" fmla="*/ 5280056 h 6223656"/>
              <a:gd name="connsiteX923" fmla="*/ 7245128 w 11658599"/>
              <a:gd name="connsiteY923" fmla="*/ 5278251 h 6223656"/>
              <a:gd name="connsiteX924" fmla="*/ 7134831 w 11658599"/>
              <a:gd name="connsiteY924" fmla="*/ 5272820 h 6223656"/>
              <a:gd name="connsiteX925" fmla="*/ 7100246 w 11658599"/>
              <a:gd name="connsiteY925" fmla="*/ 5274313 h 6223656"/>
              <a:gd name="connsiteX926" fmla="*/ 7068316 w 11658599"/>
              <a:gd name="connsiteY926" fmla="*/ 5271206 h 6223656"/>
              <a:gd name="connsiteX927" fmla="*/ 7032759 w 11658599"/>
              <a:gd name="connsiteY927" fmla="*/ 5269072 h 6223656"/>
              <a:gd name="connsiteX928" fmla="*/ 7001802 w 11658599"/>
              <a:gd name="connsiteY928" fmla="*/ 5269594 h 6223656"/>
              <a:gd name="connsiteX929" fmla="*/ 6932500 w 11658599"/>
              <a:gd name="connsiteY929" fmla="*/ 5264841 h 6223656"/>
              <a:gd name="connsiteX930" fmla="*/ 6866829 w 11658599"/>
              <a:gd name="connsiteY930" fmla="*/ 5259113 h 6223656"/>
              <a:gd name="connsiteX931" fmla="*/ 6855949 w 11658599"/>
              <a:gd name="connsiteY931" fmla="*/ 5262029 h 6223656"/>
              <a:gd name="connsiteX932" fmla="*/ 6865144 w 11658599"/>
              <a:gd name="connsiteY932" fmla="*/ 5267337 h 6223656"/>
              <a:gd name="connsiteX933" fmla="*/ 6936257 w 11658599"/>
              <a:gd name="connsiteY933" fmla="*/ 5271606 h 6223656"/>
              <a:gd name="connsiteX934" fmla="*/ 7003745 w 11658599"/>
              <a:gd name="connsiteY934" fmla="*/ 5276846 h 6223656"/>
              <a:gd name="connsiteX935" fmla="*/ 7039302 w 11658599"/>
              <a:gd name="connsiteY935" fmla="*/ 5278980 h 6223656"/>
              <a:gd name="connsiteX936" fmla="*/ 7073887 w 11658599"/>
              <a:gd name="connsiteY936" fmla="*/ 5277488 h 6223656"/>
              <a:gd name="connsiteX937" fmla="*/ 7140401 w 11658599"/>
              <a:gd name="connsiteY937" fmla="*/ 5279103 h 6223656"/>
              <a:gd name="connsiteX938" fmla="*/ 7209215 w 11658599"/>
              <a:gd name="connsiteY938" fmla="*/ 5282043 h 6223656"/>
              <a:gd name="connsiteX939" fmla="*/ 7278028 w 11658599"/>
              <a:gd name="connsiteY939" fmla="*/ 5284984 h 6223656"/>
              <a:gd name="connsiteX940" fmla="*/ 7311773 w 11658599"/>
              <a:gd name="connsiteY940" fmla="*/ 5287603 h 6223656"/>
              <a:gd name="connsiteX941" fmla="*/ 7345515 w 11658599"/>
              <a:gd name="connsiteY941" fmla="*/ 5290223 h 6223656"/>
              <a:gd name="connsiteX942" fmla="*/ 7416629 w 11658599"/>
              <a:gd name="connsiteY942" fmla="*/ 5294492 h 6223656"/>
              <a:gd name="connsiteX943" fmla="*/ 7441306 w 11658599"/>
              <a:gd name="connsiteY943" fmla="*/ 5299541 h 6223656"/>
              <a:gd name="connsiteX944" fmla="*/ 7395354 w 11658599"/>
              <a:gd name="connsiteY944" fmla="*/ 5302137 h 6223656"/>
              <a:gd name="connsiteX945" fmla="*/ 7349402 w 11658599"/>
              <a:gd name="connsiteY945" fmla="*/ 5304731 h 6223656"/>
              <a:gd name="connsiteX946" fmla="*/ 7303937 w 11658599"/>
              <a:gd name="connsiteY946" fmla="*/ 5309140 h 6223656"/>
              <a:gd name="connsiteX947" fmla="*/ 7258472 w 11658599"/>
              <a:gd name="connsiteY947" fmla="*/ 5313547 h 6223656"/>
              <a:gd name="connsiteX948" fmla="*/ 7124828 w 11658599"/>
              <a:gd name="connsiteY948" fmla="*/ 5300769 h 6223656"/>
              <a:gd name="connsiteX949" fmla="*/ 6991180 w 11658599"/>
              <a:gd name="connsiteY949" fmla="*/ 5287988 h 6223656"/>
              <a:gd name="connsiteX950" fmla="*/ 6925510 w 11658599"/>
              <a:gd name="connsiteY950" fmla="*/ 5282261 h 6223656"/>
              <a:gd name="connsiteX951" fmla="*/ 6855237 w 11658599"/>
              <a:gd name="connsiteY951" fmla="*/ 5273881 h 6223656"/>
              <a:gd name="connsiteX952" fmla="*/ 6823308 w 11658599"/>
              <a:gd name="connsiteY952" fmla="*/ 5270775 h 6223656"/>
              <a:gd name="connsiteX953" fmla="*/ 6791377 w 11658599"/>
              <a:gd name="connsiteY953" fmla="*/ 5267669 h 6223656"/>
              <a:gd name="connsiteX954" fmla="*/ 6757634 w 11658599"/>
              <a:gd name="connsiteY954" fmla="*/ 5265048 h 6223656"/>
              <a:gd name="connsiteX955" fmla="*/ 6723892 w 11658599"/>
              <a:gd name="connsiteY955" fmla="*/ 5262428 h 6223656"/>
              <a:gd name="connsiteX956" fmla="*/ 6717965 w 11658599"/>
              <a:gd name="connsiteY956" fmla="*/ 5262072 h 6223656"/>
              <a:gd name="connsiteX957" fmla="*/ 6712039 w 11658599"/>
              <a:gd name="connsiteY957" fmla="*/ 5261718 h 6223656"/>
              <a:gd name="connsiteX958" fmla="*/ 6708411 w 11658599"/>
              <a:gd name="connsiteY958" fmla="*/ 5262690 h 6223656"/>
              <a:gd name="connsiteX959" fmla="*/ 6722207 w 11658599"/>
              <a:gd name="connsiteY959" fmla="*/ 5270656 h 6223656"/>
              <a:gd name="connsiteX960" fmla="*/ 6796235 w 11658599"/>
              <a:gd name="connsiteY960" fmla="*/ 5285801 h 6223656"/>
              <a:gd name="connsiteX961" fmla="*/ 6835064 w 11658599"/>
              <a:gd name="connsiteY961" fmla="*/ 5292890 h 6223656"/>
              <a:gd name="connsiteX962" fmla="*/ 6873891 w 11658599"/>
              <a:gd name="connsiteY962" fmla="*/ 5299978 h 6223656"/>
              <a:gd name="connsiteX963" fmla="*/ 6947434 w 11658599"/>
              <a:gd name="connsiteY963" fmla="*/ 5313316 h 6223656"/>
              <a:gd name="connsiteX964" fmla="*/ 7020977 w 11658599"/>
              <a:gd name="connsiteY964" fmla="*/ 5326650 h 6223656"/>
              <a:gd name="connsiteX965" fmla="*/ 7013237 w 11658599"/>
              <a:gd name="connsiteY965" fmla="*/ 5326780 h 6223656"/>
              <a:gd name="connsiteX966" fmla="*/ 7001871 w 11658599"/>
              <a:gd name="connsiteY966" fmla="*/ 5327883 h 6223656"/>
              <a:gd name="connsiteX967" fmla="*/ 6978166 w 11658599"/>
              <a:gd name="connsiteY967" fmla="*/ 5326460 h 6223656"/>
              <a:gd name="connsiteX968" fmla="*/ 6929787 w 11658599"/>
              <a:gd name="connsiteY968" fmla="*/ 5319986 h 6223656"/>
              <a:gd name="connsiteX969" fmla="*/ 6881406 w 11658599"/>
              <a:gd name="connsiteY969" fmla="*/ 5313515 h 6223656"/>
              <a:gd name="connsiteX970" fmla="*/ 6833026 w 11658599"/>
              <a:gd name="connsiteY970" fmla="*/ 5307043 h 6223656"/>
              <a:gd name="connsiteX971" fmla="*/ 6784645 w 11658599"/>
              <a:gd name="connsiteY971" fmla="*/ 5300569 h 6223656"/>
              <a:gd name="connsiteX972" fmla="*/ 6735554 w 11658599"/>
              <a:gd name="connsiteY972" fmla="*/ 5305950 h 6223656"/>
              <a:gd name="connsiteX973" fmla="*/ 6764116 w 11658599"/>
              <a:gd name="connsiteY973" fmla="*/ 5325507 h 6223656"/>
              <a:gd name="connsiteX974" fmla="*/ 6756862 w 11658599"/>
              <a:gd name="connsiteY974" fmla="*/ 5327450 h 6223656"/>
              <a:gd name="connsiteX975" fmla="*/ 6763274 w 11658599"/>
              <a:gd name="connsiteY975" fmla="*/ 5329618 h 6223656"/>
              <a:gd name="connsiteX976" fmla="*/ 6769686 w 11658599"/>
              <a:gd name="connsiteY976" fmla="*/ 5331789 h 6223656"/>
              <a:gd name="connsiteX977" fmla="*/ 6789276 w 11658599"/>
              <a:gd name="connsiteY977" fmla="*/ 5332371 h 6223656"/>
              <a:gd name="connsiteX978" fmla="*/ 6808869 w 11658599"/>
              <a:gd name="connsiteY978" fmla="*/ 5332952 h 6223656"/>
              <a:gd name="connsiteX979" fmla="*/ 6995138 w 11658599"/>
              <a:gd name="connsiteY979" fmla="*/ 5360784 h 6223656"/>
              <a:gd name="connsiteX980" fmla="*/ 7088274 w 11658599"/>
              <a:gd name="connsiteY980" fmla="*/ 5374700 h 6223656"/>
              <a:gd name="connsiteX981" fmla="*/ 7081019 w 11658599"/>
              <a:gd name="connsiteY981" fmla="*/ 5376643 h 6223656"/>
              <a:gd name="connsiteX982" fmla="*/ 7053689 w 11658599"/>
              <a:gd name="connsiteY982" fmla="*/ 5376194 h 6223656"/>
              <a:gd name="connsiteX983" fmla="*/ 7029984 w 11658599"/>
              <a:gd name="connsiteY983" fmla="*/ 5374770 h 6223656"/>
              <a:gd name="connsiteX984" fmla="*/ 6977978 w 11658599"/>
              <a:gd name="connsiteY984" fmla="*/ 5369271 h 6223656"/>
              <a:gd name="connsiteX985" fmla="*/ 6927783 w 11658599"/>
              <a:gd name="connsiteY985" fmla="*/ 5363284 h 6223656"/>
              <a:gd name="connsiteX986" fmla="*/ 6877587 w 11658599"/>
              <a:gd name="connsiteY986" fmla="*/ 5357297 h 6223656"/>
              <a:gd name="connsiteX987" fmla="*/ 6849771 w 11658599"/>
              <a:gd name="connsiteY987" fmla="*/ 5355033 h 6223656"/>
              <a:gd name="connsiteX988" fmla="*/ 6825580 w 11658599"/>
              <a:gd name="connsiteY988" fmla="*/ 5351798 h 6223656"/>
              <a:gd name="connsiteX989" fmla="*/ 6797278 w 11658599"/>
              <a:gd name="connsiteY989" fmla="*/ 5347719 h 6223656"/>
              <a:gd name="connsiteX990" fmla="*/ 6773573 w 11658599"/>
              <a:gd name="connsiteY990" fmla="*/ 5346295 h 6223656"/>
              <a:gd name="connsiteX991" fmla="*/ 6776713 w 11658599"/>
              <a:gd name="connsiteY991" fmla="*/ 5343510 h 6223656"/>
              <a:gd name="connsiteX992" fmla="*/ 6772602 w 11658599"/>
              <a:gd name="connsiteY992" fmla="*/ 5342669 h 6223656"/>
              <a:gd name="connsiteX993" fmla="*/ 6760749 w 11658599"/>
              <a:gd name="connsiteY993" fmla="*/ 5341957 h 6223656"/>
              <a:gd name="connsiteX994" fmla="*/ 6651649 w 11658599"/>
              <a:gd name="connsiteY994" fmla="*/ 5326488 h 6223656"/>
              <a:gd name="connsiteX995" fmla="*/ 6541578 w 11658599"/>
              <a:gd name="connsiteY995" fmla="*/ 5307393 h 6223656"/>
              <a:gd name="connsiteX996" fmla="*/ 6534326 w 11658599"/>
              <a:gd name="connsiteY996" fmla="*/ 5309336 h 6223656"/>
              <a:gd name="connsiteX997" fmla="*/ 6542550 w 11658599"/>
              <a:gd name="connsiteY997" fmla="*/ 5311019 h 6223656"/>
              <a:gd name="connsiteX998" fmla="*/ 6726165 w 11658599"/>
              <a:gd name="connsiteY998" fmla="*/ 5343451 h 6223656"/>
              <a:gd name="connsiteX999" fmla="*/ 6770919 w 11658599"/>
              <a:gd name="connsiteY999" fmla="*/ 5350893 h 6223656"/>
              <a:gd name="connsiteX1000" fmla="*/ 6814700 w 11658599"/>
              <a:gd name="connsiteY1000" fmla="*/ 5354713 h 6223656"/>
              <a:gd name="connsiteX1001" fmla="*/ 6860781 w 11658599"/>
              <a:gd name="connsiteY1001" fmla="*/ 5359858 h 6223656"/>
              <a:gd name="connsiteX1002" fmla="*/ 6906864 w 11658599"/>
              <a:gd name="connsiteY1002" fmla="*/ 5365003 h 6223656"/>
              <a:gd name="connsiteX1003" fmla="*/ 6952945 w 11658599"/>
              <a:gd name="connsiteY1003" fmla="*/ 5370147 h 6223656"/>
              <a:gd name="connsiteX1004" fmla="*/ 6999025 w 11658599"/>
              <a:gd name="connsiteY1004" fmla="*/ 5375292 h 6223656"/>
              <a:gd name="connsiteX1005" fmla="*/ 7019104 w 11658599"/>
              <a:gd name="connsiteY1005" fmla="*/ 5377686 h 6223656"/>
              <a:gd name="connsiteX1006" fmla="*/ 7042809 w 11658599"/>
              <a:gd name="connsiteY1006" fmla="*/ 5379109 h 6223656"/>
              <a:gd name="connsiteX1007" fmla="*/ 7086589 w 11658599"/>
              <a:gd name="connsiteY1007" fmla="*/ 5382926 h 6223656"/>
              <a:gd name="connsiteX1008" fmla="*/ 7179107 w 11658599"/>
              <a:gd name="connsiteY1008" fmla="*/ 5387291 h 6223656"/>
              <a:gd name="connsiteX1009" fmla="*/ 7267999 w 11658599"/>
              <a:gd name="connsiteY1009" fmla="*/ 5392625 h 6223656"/>
              <a:gd name="connsiteX1010" fmla="*/ 7286264 w 11658599"/>
              <a:gd name="connsiteY1010" fmla="*/ 5395507 h 6223656"/>
              <a:gd name="connsiteX1011" fmla="*/ 7308153 w 11658599"/>
              <a:gd name="connsiteY1011" fmla="*/ 5397415 h 6223656"/>
              <a:gd name="connsiteX1012" fmla="*/ 7328493 w 11658599"/>
              <a:gd name="connsiteY1012" fmla="*/ 5415287 h 6223656"/>
              <a:gd name="connsiteX1013" fmla="*/ 7203073 w 11658599"/>
              <a:gd name="connsiteY1013" fmla="*/ 5404193 h 6223656"/>
              <a:gd name="connsiteX1014" fmla="*/ 7077652 w 11658599"/>
              <a:gd name="connsiteY1014" fmla="*/ 5393096 h 6223656"/>
              <a:gd name="connsiteX1015" fmla="*/ 7049350 w 11658599"/>
              <a:gd name="connsiteY1015" fmla="*/ 5389018 h 6223656"/>
              <a:gd name="connsiteX1016" fmla="*/ 6972667 w 11658599"/>
              <a:gd name="connsiteY1016" fmla="*/ 5378467 h 6223656"/>
              <a:gd name="connsiteX1017" fmla="*/ 6920171 w 11658599"/>
              <a:gd name="connsiteY1017" fmla="*/ 5371154 h 6223656"/>
              <a:gd name="connsiteX1018" fmla="*/ 6867679 w 11658599"/>
              <a:gd name="connsiteY1018" fmla="*/ 5363840 h 6223656"/>
              <a:gd name="connsiteX1019" fmla="*/ 6848574 w 11658599"/>
              <a:gd name="connsiteY1019" fmla="*/ 5365071 h 6223656"/>
              <a:gd name="connsiteX1020" fmla="*/ 6866968 w 11658599"/>
              <a:gd name="connsiteY1020" fmla="*/ 5375693 h 6223656"/>
              <a:gd name="connsiteX1021" fmla="*/ 6918975 w 11658599"/>
              <a:gd name="connsiteY1021" fmla="*/ 5381192 h 6223656"/>
              <a:gd name="connsiteX1022" fmla="*/ 6891906 w 11658599"/>
              <a:gd name="connsiteY1022" fmla="*/ 5396220 h 6223656"/>
              <a:gd name="connsiteX1023" fmla="*/ 6907644 w 11658599"/>
              <a:gd name="connsiteY1023" fmla="*/ 5411437 h 6223656"/>
              <a:gd name="connsiteX1024" fmla="*/ 6848869 w 11658599"/>
              <a:gd name="connsiteY1024" fmla="*/ 5409696 h 6223656"/>
              <a:gd name="connsiteX1025" fmla="*/ 6793720 w 11658599"/>
              <a:gd name="connsiteY1025" fmla="*/ 5406981 h 6223656"/>
              <a:gd name="connsiteX1026" fmla="*/ 6736273 w 11658599"/>
              <a:gd name="connsiteY1026" fmla="*/ 5402936 h 6223656"/>
              <a:gd name="connsiteX1027" fmla="*/ 6678826 w 11658599"/>
              <a:gd name="connsiteY1027" fmla="*/ 5398892 h 6223656"/>
              <a:gd name="connsiteX1028" fmla="*/ 6675197 w 11658599"/>
              <a:gd name="connsiteY1028" fmla="*/ 5399865 h 6223656"/>
              <a:gd name="connsiteX1029" fmla="*/ 6684396 w 11658599"/>
              <a:gd name="connsiteY1029" fmla="*/ 5405176 h 6223656"/>
              <a:gd name="connsiteX1030" fmla="*/ 6724550 w 11658599"/>
              <a:gd name="connsiteY1030" fmla="*/ 5409964 h 6223656"/>
              <a:gd name="connsiteX1031" fmla="*/ 6764707 w 11658599"/>
              <a:gd name="connsiteY1031" fmla="*/ 5414755 h 6223656"/>
              <a:gd name="connsiteX1032" fmla="*/ 6804861 w 11658599"/>
              <a:gd name="connsiteY1032" fmla="*/ 5419543 h 6223656"/>
              <a:gd name="connsiteX1033" fmla="*/ 6824452 w 11658599"/>
              <a:gd name="connsiteY1033" fmla="*/ 5420125 h 6223656"/>
              <a:gd name="connsiteX1034" fmla="*/ 6845016 w 11658599"/>
              <a:gd name="connsiteY1034" fmla="*/ 5424332 h 6223656"/>
              <a:gd name="connsiteX1035" fmla="*/ 6924842 w 11658599"/>
              <a:gd name="connsiteY1035" fmla="*/ 5432097 h 6223656"/>
              <a:gd name="connsiteX1036" fmla="*/ 7004665 w 11658599"/>
              <a:gd name="connsiteY1036" fmla="*/ 5439863 h 6223656"/>
              <a:gd name="connsiteX1037" fmla="*/ 7029635 w 11658599"/>
              <a:gd name="connsiteY1037" fmla="*/ 5445661 h 6223656"/>
              <a:gd name="connsiteX1038" fmla="*/ 6955166 w 11658599"/>
              <a:gd name="connsiteY1038" fmla="*/ 5453822 h 6223656"/>
              <a:gd name="connsiteX1039" fmla="*/ 6961091 w 11658599"/>
              <a:gd name="connsiteY1039" fmla="*/ 5454178 h 6223656"/>
              <a:gd name="connsiteX1040" fmla="*/ 6967018 w 11658599"/>
              <a:gd name="connsiteY1040" fmla="*/ 5454533 h 6223656"/>
              <a:gd name="connsiteX1041" fmla="*/ 7094704 w 11658599"/>
              <a:gd name="connsiteY1041" fmla="*/ 5459221 h 6223656"/>
              <a:gd name="connsiteX1042" fmla="*/ 7097444 w 11658599"/>
              <a:gd name="connsiteY1042" fmla="*/ 5459705 h 6223656"/>
              <a:gd name="connsiteX1043" fmla="*/ 7128047 w 11658599"/>
              <a:gd name="connsiteY1043" fmla="*/ 5465110 h 6223656"/>
              <a:gd name="connsiteX1044" fmla="*/ 7191550 w 11658599"/>
              <a:gd name="connsiteY1044" fmla="*/ 5477249 h 6223656"/>
              <a:gd name="connsiteX1045" fmla="*/ 7218955 w 11658599"/>
              <a:gd name="connsiteY1045" fmla="*/ 5482488 h 6223656"/>
              <a:gd name="connsiteX1046" fmla="*/ 7216177 w 11658599"/>
              <a:gd name="connsiteY1046" fmla="*/ 5484953 h 6223656"/>
              <a:gd name="connsiteX1047" fmla="*/ 7105877 w 11658599"/>
              <a:gd name="connsiteY1047" fmla="*/ 5479523 h 6223656"/>
              <a:gd name="connsiteX1048" fmla="*/ 6995581 w 11658599"/>
              <a:gd name="connsiteY1048" fmla="*/ 5474091 h 6223656"/>
              <a:gd name="connsiteX1049" fmla="*/ 6940919 w 11658599"/>
              <a:gd name="connsiteY1049" fmla="*/ 5473187 h 6223656"/>
              <a:gd name="connsiteX1050" fmla="*/ 6914915 w 11658599"/>
              <a:gd name="connsiteY1050" fmla="*/ 5470438 h 6223656"/>
              <a:gd name="connsiteX1051" fmla="*/ 6885285 w 11658599"/>
              <a:gd name="connsiteY1051" fmla="*/ 5468660 h 6223656"/>
              <a:gd name="connsiteX1052" fmla="*/ 6858273 w 11658599"/>
              <a:gd name="connsiteY1052" fmla="*/ 5467950 h 6223656"/>
              <a:gd name="connsiteX1053" fmla="*/ 6773712 w 11658599"/>
              <a:gd name="connsiteY1053" fmla="*/ 5462875 h 6223656"/>
              <a:gd name="connsiteX1054" fmla="*/ 6741298 w 11658599"/>
              <a:gd name="connsiteY1054" fmla="*/ 5457954 h 6223656"/>
              <a:gd name="connsiteX1055" fmla="*/ 6708882 w 11658599"/>
              <a:gd name="connsiteY1055" fmla="*/ 5453037 h 6223656"/>
              <a:gd name="connsiteX1056" fmla="*/ 6641396 w 11658599"/>
              <a:gd name="connsiteY1056" fmla="*/ 5447796 h 6223656"/>
              <a:gd name="connsiteX1057" fmla="*/ 6573909 w 11658599"/>
              <a:gd name="connsiteY1057" fmla="*/ 5442556 h 6223656"/>
              <a:gd name="connsiteX1058" fmla="*/ 6546092 w 11658599"/>
              <a:gd name="connsiteY1058" fmla="*/ 5440290 h 6223656"/>
              <a:gd name="connsiteX1059" fmla="*/ 6536669 w 11658599"/>
              <a:gd name="connsiteY1059" fmla="*/ 5448645 h 6223656"/>
              <a:gd name="connsiteX1060" fmla="*/ 6580711 w 11658599"/>
              <a:gd name="connsiteY1060" fmla="*/ 5467943 h 6223656"/>
              <a:gd name="connsiteX1061" fmla="*/ 6643243 w 11658599"/>
              <a:gd name="connsiteY1061" fmla="*/ 5476452 h 6223656"/>
              <a:gd name="connsiteX1062" fmla="*/ 6705775 w 11658599"/>
              <a:gd name="connsiteY1062" fmla="*/ 5484965 h 6223656"/>
              <a:gd name="connsiteX1063" fmla="*/ 6733435 w 11658599"/>
              <a:gd name="connsiteY1063" fmla="*/ 5488265 h 6223656"/>
              <a:gd name="connsiteX1064" fmla="*/ 6727129 w 11658599"/>
              <a:gd name="connsiteY1064" fmla="*/ 5487714 h 6223656"/>
              <a:gd name="connsiteX1065" fmla="*/ 6716250 w 11658599"/>
              <a:gd name="connsiteY1065" fmla="*/ 5490630 h 6223656"/>
              <a:gd name="connsiteX1066" fmla="*/ 6725445 w 11658599"/>
              <a:gd name="connsiteY1066" fmla="*/ 5495938 h 6223656"/>
              <a:gd name="connsiteX1067" fmla="*/ 6796558 w 11658599"/>
              <a:gd name="connsiteY1067" fmla="*/ 5500207 h 6223656"/>
              <a:gd name="connsiteX1068" fmla="*/ 6864045 w 11658599"/>
              <a:gd name="connsiteY1068" fmla="*/ 5505447 h 6223656"/>
              <a:gd name="connsiteX1069" fmla="*/ 6899602 w 11658599"/>
              <a:gd name="connsiteY1069" fmla="*/ 5507581 h 6223656"/>
              <a:gd name="connsiteX1070" fmla="*/ 6919126 w 11658599"/>
              <a:gd name="connsiteY1070" fmla="*/ 5506739 h 6223656"/>
              <a:gd name="connsiteX1071" fmla="*/ 6952988 w 11658599"/>
              <a:gd name="connsiteY1071" fmla="*/ 5508132 h 6223656"/>
              <a:gd name="connsiteX1072" fmla="*/ 7013222 w 11658599"/>
              <a:gd name="connsiteY1072" fmla="*/ 5515315 h 6223656"/>
              <a:gd name="connsiteX1073" fmla="*/ 7044179 w 11658599"/>
              <a:gd name="connsiteY1073" fmla="*/ 5514793 h 6223656"/>
              <a:gd name="connsiteX1074" fmla="*/ 7076108 w 11658599"/>
              <a:gd name="connsiteY1074" fmla="*/ 5517899 h 6223656"/>
              <a:gd name="connsiteX1075" fmla="*/ 7166815 w 11658599"/>
              <a:gd name="connsiteY1075" fmla="*/ 5522749 h 6223656"/>
              <a:gd name="connsiteX1076" fmla="*/ 7253892 w 11658599"/>
              <a:gd name="connsiteY1076" fmla="*/ 5528570 h 6223656"/>
              <a:gd name="connsiteX1077" fmla="*/ 7273350 w 11658599"/>
              <a:gd name="connsiteY1077" fmla="*/ 5529738 h 6223656"/>
              <a:gd name="connsiteX1078" fmla="*/ 7255654 w 11658599"/>
              <a:gd name="connsiteY1078" fmla="*/ 5530739 h 6223656"/>
              <a:gd name="connsiteX1079" fmla="*/ 7209702 w 11658599"/>
              <a:gd name="connsiteY1079" fmla="*/ 5533331 h 6223656"/>
              <a:gd name="connsiteX1080" fmla="*/ 7164237 w 11658599"/>
              <a:gd name="connsiteY1080" fmla="*/ 5537740 h 6223656"/>
              <a:gd name="connsiteX1081" fmla="*/ 7118772 w 11658599"/>
              <a:gd name="connsiteY1081" fmla="*/ 5542148 h 6223656"/>
              <a:gd name="connsiteX1082" fmla="*/ 6985128 w 11658599"/>
              <a:gd name="connsiteY1082" fmla="*/ 5529369 h 6223656"/>
              <a:gd name="connsiteX1083" fmla="*/ 6851480 w 11658599"/>
              <a:gd name="connsiteY1083" fmla="*/ 5516589 h 6223656"/>
              <a:gd name="connsiteX1084" fmla="*/ 6785809 w 11658599"/>
              <a:gd name="connsiteY1084" fmla="*/ 5510862 h 6223656"/>
              <a:gd name="connsiteX1085" fmla="*/ 6715536 w 11658599"/>
              <a:gd name="connsiteY1085" fmla="*/ 5502483 h 6223656"/>
              <a:gd name="connsiteX1086" fmla="*/ 6683608 w 11658599"/>
              <a:gd name="connsiteY1086" fmla="*/ 5499375 h 6223656"/>
              <a:gd name="connsiteX1087" fmla="*/ 6651677 w 11658599"/>
              <a:gd name="connsiteY1087" fmla="*/ 5496270 h 6223656"/>
              <a:gd name="connsiteX1088" fmla="*/ 6617934 w 11658599"/>
              <a:gd name="connsiteY1088" fmla="*/ 5493650 h 6223656"/>
              <a:gd name="connsiteX1089" fmla="*/ 6584192 w 11658599"/>
              <a:gd name="connsiteY1089" fmla="*/ 5491029 h 6223656"/>
              <a:gd name="connsiteX1090" fmla="*/ 6578265 w 11658599"/>
              <a:gd name="connsiteY1090" fmla="*/ 5490673 h 6223656"/>
              <a:gd name="connsiteX1091" fmla="*/ 6572339 w 11658599"/>
              <a:gd name="connsiteY1091" fmla="*/ 5490319 h 6223656"/>
              <a:gd name="connsiteX1092" fmla="*/ 6568711 w 11658599"/>
              <a:gd name="connsiteY1092" fmla="*/ 5491290 h 6223656"/>
              <a:gd name="connsiteX1093" fmla="*/ 6582507 w 11658599"/>
              <a:gd name="connsiteY1093" fmla="*/ 5499256 h 6223656"/>
              <a:gd name="connsiteX1094" fmla="*/ 6656535 w 11658599"/>
              <a:gd name="connsiteY1094" fmla="*/ 5514402 h 6223656"/>
              <a:gd name="connsiteX1095" fmla="*/ 6695364 w 11658599"/>
              <a:gd name="connsiteY1095" fmla="*/ 5521491 h 6223656"/>
              <a:gd name="connsiteX1096" fmla="*/ 6734191 w 11658599"/>
              <a:gd name="connsiteY1096" fmla="*/ 5528580 h 6223656"/>
              <a:gd name="connsiteX1097" fmla="*/ 6807734 w 11658599"/>
              <a:gd name="connsiteY1097" fmla="*/ 5541918 h 6223656"/>
              <a:gd name="connsiteX1098" fmla="*/ 6881277 w 11658599"/>
              <a:gd name="connsiteY1098" fmla="*/ 5555252 h 6223656"/>
              <a:gd name="connsiteX1099" fmla="*/ 6873537 w 11658599"/>
              <a:gd name="connsiteY1099" fmla="*/ 5555381 h 6223656"/>
              <a:gd name="connsiteX1100" fmla="*/ 6862171 w 11658599"/>
              <a:gd name="connsiteY1100" fmla="*/ 5556485 h 6223656"/>
              <a:gd name="connsiteX1101" fmla="*/ 6838466 w 11658599"/>
              <a:gd name="connsiteY1101" fmla="*/ 5555062 h 6223656"/>
              <a:gd name="connsiteX1102" fmla="*/ 6790087 w 11658599"/>
              <a:gd name="connsiteY1102" fmla="*/ 5548587 h 6223656"/>
              <a:gd name="connsiteX1103" fmla="*/ 6741707 w 11658599"/>
              <a:gd name="connsiteY1103" fmla="*/ 5542117 h 6223656"/>
              <a:gd name="connsiteX1104" fmla="*/ 6693326 w 11658599"/>
              <a:gd name="connsiteY1104" fmla="*/ 5535643 h 6223656"/>
              <a:gd name="connsiteX1105" fmla="*/ 6644945 w 11658599"/>
              <a:gd name="connsiteY1105" fmla="*/ 5529169 h 6223656"/>
              <a:gd name="connsiteX1106" fmla="*/ 6595853 w 11658599"/>
              <a:gd name="connsiteY1106" fmla="*/ 5534552 h 6223656"/>
              <a:gd name="connsiteX1107" fmla="*/ 6624416 w 11658599"/>
              <a:gd name="connsiteY1107" fmla="*/ 5554107 h 6223656"/>
              <a:gd name="connsiteX1108" fmla="*/ 6617162 w 11658599"/>
              <a:gd name="connsiteY1108" fmla="*/ 5556051 h 6223656"/>
              <a:gd name="connsiteX1109" fmla="*/ 6623574 w 11658599"/>
              <a:gd name="connsiteY1109" fmla="*/ 5558219 h 6223656"/>
              <a:gd name="connsiteX1110" fmla="*/ 6629987 w 11658599"/>
              <a:gd name="connsiteY1110" fmla="*/ 5560391 h 6223656"/>
              <a:gd name="connsiteX1111" fmla="*/ 6649577 w 11658599"/>
              <a:gd name="connsiteY1111" fmla="*/ 5560972 h 6223656"/>
              <a:gd name="connsiteX1112" fmla="*/ 6669169 w 11658599"/>
              <a:gd name="connsiteY1112" fmla="*/ 5561553 h 6223656"/>
              <a:gd name="connsiteX1113" fmla="*/ 6855438 w 11658599"/>
              <a:gd name="connsiteY1113" fmla="*/ 5589384 h 6223656"/>
              <a:gd name="connsiteX1114" fmla="*/ 6948574 w 11658599"/>
              <a:gd name="connsiteY1114" fmla="*/ 5603300 h 6223656"/>
              <a:gd name="connsiteX1115" fmla="*/ 6941319 w 11658599"/>
              <a:gd name="connsiteY1115" fmla="*/ 5605244 h 6223656"/>
              <a:gd name="connsiteX1116" fmla="*/ 6913989 w 11658599"/>
              <a:gd name="connsiteY1116" fmla="*/ 5604794 h 6223656"/>
              <a:gd name="connsiteX1117" fmla="*/ 6890284 w 11658599"/>
              <a:gd name="connsiteY1117" fmla="*/ 5603371 h 6223656"/>
              <a:gd name="connsiteX1118" fmla="*/ 6838278 w 11658599"/>
              <a:gd name="connsiteY1118" fmla="*/ 5597872 h 6223656"/>
              <a:gd name="connsiteX1119" fmla="*/ 6788082 w 11658599"/>
              <a:gd name="connsiteY1119" fmla="*/ 5591885 h 6223656"/>
              <a:gd name="connsiteX1120" fmla="*/ 6737887 w 11658599"/>
              <a:gd name="connsiteY1120" fmla="*/ 5585898 h 6223656"/>
              <a:gd name="connsiteX1121" fmla="*/ 6710071 w 11658599"/>
              <a:gd name="connsiteY1121" fmla="*/ 5583633 h 6223656"/>
              <a:gd name="connsiteX1122" fmla="*/ 6685880 w 11658599"/>
              <a:gd name="connsiteY1122" fmla="*/ 5580398 h 6223656"/>
              <a:gd name="connsiteX1123" fmla="*/ 6657579 w 11658599"/>
              <a:gd name="connsiteY1123" fmla="*/ 5576320 h 6223656"/>
              <a:gd name="connsiteX1124" fmla="*/ 6633873 w 11658599"/>
              <a:gd name="connsiteY1124" fmla="*/ 5574897 h 6223656"/>
              <a:gd name="connsiteX1125" fmla="*/ 6637013 w 11658599"/>
              <a:gd name="connsiteY1125" fmla="*/ 5572110 h 6223656"/>
              <a:gd name="connsiteX1126" fmla="*/ 6632902 w 11658599"/>
              <a:gd name="connsiteY1126" fmla="*/ 5571271 h 6223656"/>
              <a:gd name="connsiteX1127" fmla="*/ 6621049 w 11658599"/>
              <a:gd name="connsiteY1127" fmla="*/ 5570557 h 6223656"/>
              <a:gd name="connsiteX1128" fmla="*/ 6511949 w 11658599"/>
              <a:gd name="connsiteY1128" fmla="*/ 5555088 h 6223656"/>
              <a:gd name="connsiteX1129" fmla="*/ 6401879 w 11658599"/>
              <a:gd name="connsiteY1129" fmla="*/ 5535994 h 6223656"/>
              <a:gd name="connsiteX1130" fmla="*/ 6394626 w 11658599"/>
              <a:gd name="connsiteY1130" fmla="*/ 5537936 h 6223656"/>
              <a:gd name="connsiteX1131" fmla="*/ 6402850 w 11658599"/>
              <a:gd name="connsiteY1131" fmla="*/ 5539619 h 6223656"/>
              <a:gd name="connsiteX1132" fmla="*/ 6586465 w 11658599"/>
              <a:gd name="connsiteY1132" fmla="*/ 5572051 h 6223656"/>
              <a:gd name="connsiteX1133" fmla="*/ 6631219 w 11658599"/>
              <a:gd name="connsiteY1133" fmla="*/ 5579495 h 6223656"/>
              <a:gd name="connsiteX1134" fmla="*/ 6675000 w 11658599"/>
              <a:gd name="connsiteY1134" fmla="*/ 5583313 h 6223656"/>
              <a:gd name="connsiteX1135" fmla="*/ 6721081 w 11658599"/>
              <a:gd name="connsiteY1135" fmla="*/ 5588459 h 6223656"/>
              <a:gd name="connsiteX1136" fmla="*/ 6767164 w 11658599"/>
              <a:gd name="connsiteY1136" fmla="*/ 5593604 h 6223656"/>
              <a:gd name="connsiteX1137" fmla="*/ 6813245 w 11658599"/>
              <a:gd name="connsiteY1137" fmla="*/ 5598749 h 6223656"/>
              <a:gd name="connsiteX1138" fmla="*/ 6859325 w 11658599"/>
              <a:gd name="connsiteY1138" fmla="*/ 5603894 h 6223656"/>
              <a:gd name="connsiteX1139" fmla="*/ 6879404 w 11658599"/>
              <a:gd name="connsiteY1139" fmla="*/ 5606286 h 6223656"/>
              <a:gd name="connsiteX1140" fmla="*/ 6903109 w 11658599"/>
              <a:gd name="connsiteY1140" fmla="*/ 5607710 h 6223656"/>
              <a:gd name="connsiteX1141" fmla="*/ 6946889 w 11658599"/>
              <a:gd name="connsiteY1141" fmla="*/ 5611527 h 6223656"/>
              <a:gd name="connsiteX1142" fmla="*/ 7039407 w 11658599"/>
              <a:gd name="connsiteY1142" fmla="*/ 5615891 h 6223656"/>
              <a:gd name="connsiteX1143" fmla="*/ 7128300 w 11658599"/>
              <a:gd name="connsiteY1143" fmla="*/ 5621227 h 6223656"/>
              <a:gd name="connsiteX1144" fmla="*/ 7146564 w 11658599"/>
              <a:gd name="connsiteY1144" fmla="*/ 5624108 h 6223656"/>
              <a:gd name="connsiteX1145" fmla="*/ 7168454 w 11658599"/>
              <a:gd name="connsiteY1145" fmla="*/ 5626016 h 6223656"/>
              <a:gd name="connsiteX1146" fmla="*/ 7188793 w 11658599"/>
              <a:gd name="connsiteY1146" fmla="*/ 5643889 h 6223656"/>
              <a:gd name="connsiteX1147" fmla="*/ 7063373 w 11658599"/>
              <a:gd name="connsiteY1147" fmla="*/ 5632793 h 6223656"/>
              <a:gd name="connsiteX1148" fmla="*/ 6937953 w 11658599"/>
              <a:gd name="connsiteY1148" fmla="*/ 5621697 h 6223656"/>
              <a:gd name="connsiteX1149" fmla="*/ 6909650 w 11658599"/>
              <a:gd name="connsiteY1149" fmla="*/ 5617619 h 6223656"/>
              <a:gd name="connsiteX1150" fmla="*/ 6832967 w 11658599"/>
              <a:gd name="connsiteY1150" fmla="*/ 5607068 h 6223656"/>
              <a:gd name="connsiteX1151" fmla="*/ 6780471 w 11658599"/>
              <a:gd name="connsiteY1151" fmla="*/ 5599755 h 6223656"/>
              <a:gd name="connsiteX1152" fmla="*/ 6727979 w 11658599"/>
              <a:gd name="connsiteY1152" fmla="*/ 5592441 h 6223656"/>
              <a:gd name="connsiteX1153" fmla="*/ 6708874 w 11658599"/>
              <a:gd name="connsiteY1153" fmla="*/ 5593672 h 6223656"/>
              <a:gd name="connsiteX1154" fmla="*/ 6727268 w 11658599"/>
              <a:gd name="connsiteY1154" fmla="*/ 5604293 h 6223656"/>
              <a:gd name="connsiteX1155" fmla="*/ 6779275 w 11658599"/>
              <a:gd name="connsiteY1155" fmla="*/ 5609792 h 6223656"/>
              <a:gd name="connsiteX1156" fmla="*/ 6752206 w 11658599"/>
              <a:gd name="connsiteY1156" fmla="*/ 5624821 h 6223656"/>
              <a:gd name="connsiteX1157" fmla="*/ 6767945 w 11658599"/>
              <a:gd name="connsiteY1157" fmla="*/ 5640038 h 6223656"/>
              <a:gd name="connsiteX1158" fmla="*/ 6709169 w 11658599"/>
              <a:gd name="connsiteY1158" fmla="*/ 5638297 h 6223656"/>
              <a:gd name="connsiteX1159" fmla="*/ 6654020 w 11658599"/>
              <a:gd name="connsiteY1159" fmla="*/ 5635581 h 6223656"/>
              <a:gd name="connsiteX1160" fmla="*/ 6596573 w 11658599"/>
              <a:gd name="connsiteY1160" fmla="*/ 5631538 h 6223656"/>
              <a:gd name="connsiteX1161" fmla="*/ 6539126 w 11658599"/>
              <a:gd name="connsiteY1161" fmla="*/ 5627493 h 6223656"/>
              <a:gd name="connsiteX1162" fmla="*/ 6535497 w 11658599"/>
              <a:gd name="connsiteY1162" fmla="*/ 5628466 h 6223656"/>
              <a:gd name="connsiteX1163" fmla="*/ 6544696 w 11658599"/>
              <a:gd name="connsiteY1163" fmla="*/ 5633777 h 6223656"/>
              <a:gd name="connsiteX1164" fmla="*/ 6584851 w 11658599"/>
              <a:gd name="connsiteY1164" fmla="*/ 5638565 h 6223656"/>
              <a:gd name="connsiteX1165" fmla="*/ 6625007 w 11658599"/>
              <a:gd name="connsiteY1165" fmla="*/ 5643355 h 6223656"/>
              <a:gd name="connsiteX1166" fmla="*/ 6665162 w 11658599"/>
              <a:gd name="connsiteY1166" fmla="*/ 5648145 h 6223656"/>
              <a:gd name="connsiteX1167" fmla="*/ 6684753 w 11658599"/>
              <a:gd name="connsiteY1167" fmla="*/ 5648726 h 6223656"/>
              <a:gd name="connsiteX1168" fmla="*/ 6705316 w 11658599"/>
              <a:gd name="connsiteY1168" fmla="*/ 5652933 h 6223656"/>
              <a:gd name="connsiteX1169" fmla="*/ 6785142 w 11658599"/>
              <a:gd name="connsiteY1169" fmla="*/ 5660698 h 6223656"/>
              <a:gd name="connsiteX1170" fmla="*/ 6864966 w 11658599"/>
              <a:gd name="connsiteY1170" fmla="*/ 5668464 h 6223656"/>
              <a:gd name="connsiteX1171" fmla="*/ 6896054 w 11658599"/>
              <a:gd name="connsiteY1171" fmla="*/ 5675682 h 6223656"/>
              <a:gd name="connsiteX1172" fmla="*/ 6927142 w 11658599"/>
              <a:gd name="connsiteY1172" fmla="*/ 5682902 h 6223656"/>
              <a:gd name="connsiteX1173" fmla="*/ 6957745 w 11658599"/>
              <a:gd name="connsiteY1173" fmla="*/ 5688306 h 6223656"/>
              <a:gd name="connsiteX1174" fmla="*/ 6988347 w 11658599"/>
              <a:gd name="connsiteY1174" fmla="*/ 5693712 h 6223656"/>
              <a:gd name="connsiteX1175" fmla="*/ 7051850 w 11658599"/>
              <a:gd name="connsiteY1175" fmla="*/ 5705851 h 6223656"/>
              <a:gd name="connsiteX1176" fmla="*/ 7115356 w 11658599"/>
              <a:gd name="connsiteY1176" fmla="*/ 5717989 h 6223656"/>
              <a:gd name="connsiteX1177" fmla="*/ 7163736 w 11658599"/>
              <a:gd name="connsiteY1177" fmla="*/ 5724460 h 6223656"/>
              <a:gd name="connsiteX1178" fmla="*/ 7212117 w 11658599"/>
              <a:gd name="connsiteY1178" fmla="*/ 5730932 h 6223656"/>
              <a:gd name="connsiteX1179" fmla="*/ 7307906 w 11658599"/>
              <a:gd name="connsiteY1179" fmla="*/ 5740251 h 6223656"/>
              <a:gd name="connsiteX1180" fmla="*/ 7354828 w 11658599"/>
              <a:gd name="connsiteY1180" fmla="*/ 5741285 h 6223656"/>
              <a:gd name="connsiteX1181" fmla="*/ 7401750 w 11658599"/>
              <a:gd name="connsiteY1181" fmla="*/ 5742315 h 6223656"/>
              <a:gd name="connsiteX1182" fmla="*/ 7449160 w 11658599"/>
              <a:gd name="connsiteY1182" fmla="*/ 5745162 h 6223656"/>
              <a:gd name="connsiteX1183" fmla="*/ 7496568 w 11658599"/>
              <a:gd name="connsiteY1183" fmla="*/ 5748008 h 6223656"/>
              <a:gd name="connsiteX1184" fmla="*/ 7562728 w 11658599"/>
              <a:gd name="connsiteY1184" fmla="*/ 5755545 h 6223656"/>
              <a:gd name="connsiteX1185" fmla="*/ 7628888 w 11658599"/>
              <a:gd name="connsiteY1185" fmla="*/ 5763086 h 6223656"/>
              <a:gd name="connsiteX1186" fmla="*/ 7616325 w 11658599"/>
              <a:gd name="connsiteY1186" fmla="*/ 5774227 h 6223656"/>
              <a:gd name="connsiteX1187" fmla="*/ 7617296 w 11658599"/>
              <a:gd name="connsiteY1187" fmla="*/ 5777853 h 6223656"/>
              <a:gd name="connsiteX1188" fmla="*/ 7560689 w 11658599"/>
              <a:gd name="connsiteY1188" fmla="*/ 5769698 h 6223656"/>
              <a:gd name="connsiteX1189" fmla="*/ 7500455 w 11658599"/>
              <a:gd name="connsiteY1189" fmla="*/ 5762514 h 6223656"/>
              <a:gd name="connsiteX1190" fmla="*/ 7466713 w 11658599"/>
              <a:gd name="connsiteY1190" fmla="*/ 5759893 h 6223656"/>
              <a:gd name="connsiteX1191" fmla="*/ 7432970 w 11658599"/>
              <a:gd name="connsiteY1191" fmla="*/ 5757273 h 6223656"/>
              <a:gd name="connsiteX1192" fmla="*/ 7364511 w 11658599"/>
              <a:gd name="connsiteY1192" fmla="*/ 5748407 h 6223656"/>
              <a:gd name="connsiteX1193" fmla="*/ 7297026 w 11658599"/>
              <a:gd name="connsiteY1193" fmla="*/ 5743166 h 6223656"/>
              <a:gd name="connsiteX1194" fmla="*/ 7229538 w 11658599"/>
              <a:gd name="connsiteY1194" fmla="*/ 5737927 h 6223656"/>
              <a:gd name="connsiteX1195" fmla="*/ 7197607 w 11658599"/>
              <a:gd name="connsiteY1195" fmla="*/ 5734820 h 6223656"/>
              <a:gd name="connsiteX1196" fmla="*/ 7162051 w 11658599"/>
              <a:gd name="connsiteY1196" fmla="*/ 5732686 h 6223656"/>
              <a:gd name="connsiteX1197" fmla="*/ 7130123 w 11658599"/>
              <a:gd name="connsiteY1197" fmla="*/ 5729580 h 6223656"/>
              <a:gd name="connsiteX1198" fmla="*/ 7098192 w 11658599"/>
              <a:gd name="connsiteY1198" fmla="*/ 5726473 h 6223656"/>
              <a:gd name="connsiteX1199" fmla="*/ 7028892 w 11658599"/>
              <a:gd name="connsiteY1199" fmla="*/ 5721719 h 6223656"/>
              <a:gd name="connsiteX1200" fmla="*/ 6963219 w 11658599"/>
              <a:gd name="connsiteY1200" fmla="*/ 5715993 h 6223656"/>
              <a:gd name="connsiteX1201" fmla="*/ 6947255 w 11658599"/>
              <a:gd name="connsiteY1201" fmla="*/ 5714440 h 6223656"/>
              <a:gd name="connsiteX1202" fmla="*/ 6931291 w 11658599"/>
              <a:gd name="connsiteY1202" fmla="*/ 5712886 h 6223656"/>
              <a:gd name="connsiteX1203" fmla="*/ 6895734 w 11658599"/>
              <a:gd name="connsiteY1203" fmla="*/ 5710752 h 6223656"/>
              <a:gd name="connsiteX1204" fmla="*/ 6764386 w 11658599"/>
              <a:gd name="connsiteY1204" fmla="*/ 5699300 h 6223656"/>
              <a:gd name="connsiteX1205" fmla="*/ 6634012 w 11658599"/>
              <a:gd name="connsiteY1205" fmla="*/ 5691476 h 6223656"/>
              <a:gd name="connsiteX1206" fmla="*/ 6601598 w 11658599"/>
              <a:gd name="connsiteY1206" fmla="*/ 5686555 h 6223656"/>
              <a:gd name="connsiteX1207" fmla="*/ 6569182 w 11658599"/>
              <a:gd name="connsiteY1207" fmla="*/ 5681637 h 6223656"/>
              <a:gd name="connsiteX1208" fmla="*/ 6501696 w 11658599"/>
              <a:gd name="connsiteY1208" fmla="*/ 5676397 h 6223656"/>
              <a:gd name="connsiteX1209" fmla="*/ 6434209 w 11658599"/>
              <a:gd name="connsiteY1209" fmla="*/ 5671157 h 6223656"/>
              <a:gd name="connsiteX1210" fmla="*/ 6406392 w 11658599"/>
              <a:gd name="connsiteY1210" fmla="*/ 5668890 h 6223656"/>
              <a:gd name="connsiteX1211" fmla="*/ 6396969 w 11658599"/>
              <a:gd name="connsiteY1211" fmla="*/ 5677246 h 6223656"/>
              <a:gd name="connsiteX1212" fmla="*/ 6441011 w 11658599"/>
              <a:gd name="connsiteY1212" fmla="*/ 5696543 h 6223656"/>
              <a:gd name="connsiteX1213" fmla="*/ 6503543 w 11658599"/>
              <a:gd name="connsiteY1213" fmla="*/ 5705053 h 6223656"/>
              <a:gd name="connsiteX1214" fmla="*/ 6566076 w 11658599"/>
              <a:gd name="connsiteY1214" fmla="*/ 5713566 h 6223656"/>
              <a:gd name="connsiteX1215" fmla="*/ 6686541 w 11658599"/>
              <a:gd name="connsiteY1215" fmla="*/ 5727934 h 6223656"/>
              <a:gd name="connsiteX1216" fmla="*/ 6750401 w 11658599"/>
              <a:gd name="connsiteY1216" fmla="*/ 5734146 h 6223656"/>
              <a:gd name="connsiteX1217" fmla="*/ 6813288 w 11658599"/>
              <a:gd name="connsiteY1217" fmla="*/ 5736732 h 6223656"/>
              <a:gd name="connsiteX1218" fmla="*/ 6873521 w 11658599"/>
              <a:gd name="connsiteY1218" fmla="*/ 5743916 h 6223656"/>
              <a:gd name="connsiteX1219" fmla="*/ 6904479 w 11658599"/>
              <a:gd name="connsiteY1219" fmla="*/ 5743393 h 6223656"/>
              <a:gd name="connsiteX1220" fmla="*/ 6936408 w 11658599"/>
              <a:gd name="connsiteY1220" fmla="*/ 5746500 h 6223656"/>
              <a:gd name="connsiteX1221" fmla="*/ 7027114 w 11658599"/>
              <a:gd name="connsiteY1221" fmla="*/ 5751350 h 6223656"/>
              <a:gd name="connsiteX1222" fmla="*/ 7114192 w 11658599"/>
              <a:gd name="connsiteY1222" fmla="*/ 5757171 h 6223656"/>
              <a:gd name="connsiteX1223" fmla="*/ 7155675 w 11658599"/>
              <a:gd name="connsiteY1223" fmla="*/ 5759662 h 6223656"/>
              <a:gd name="connsiteX1224" fmla="*/ 7200784 w 11658599"/>
              <a:gd name="connsiteY1224" fmla="*/ 5761179 h 6223656"/>
              <a:gd name="connsiteX1225" fmla="*/ 7244568 w 11658599"/>
              <a:gd name="connsiteY1225" fmla="*/ 5764998 h 6223656"/>
              <a:gd name="connsiteX1226" fmla="*/ 7288348 w 11658599"/>
              <a:gd name="connsiteY1226" fmla="*/ 5768815 h 6223656"/>
              <a:gd name="connsiteX1227" fmla="*/ 7343498 w 11658599"/>
              <a:gd name="connsiteY1227" fmla="*/ 5771530 h 6223656"/>
              <a:gd name="connsiteX1228" fmla="*/ 7395018 w 11658599"/>
              <a:gd name="connsiteY1228" fmla="*/ 5775217 h 6223656"/>
              <a:gd name="connsiteX1229" fmla="*/ 7447025 w 11658599"/>
              <a:gd name="connsiteY1229" fmla="*/ 5780717 h 6223656"/>
              <a:gd name="connsiteX1230" fmla="*/ 7474358 w 11658599"/>
              <a:gd name="connsiteY1230" fmla="*/ 5781168 h 6223656"/>
              <a:gd name="connsiteX1231" fmla="*/ 7486210 w 11658599"/>
              <a:gd name="connsiteY1231" fmla="*/ 5781879 h 6223656"/>
              <a:gd name="connsiteX1232" fmla="*/ 7498064 w 11658599"/>
              <a:gd name="connsiteY1232" fmla="*/ 5782592 h 6223656"/>
              <a:gd name="connsiteX1233" fmla="*/ 7599776 w 11658599"/>
              <a:gd name="connsiteY1233" fmla="*/ 5792265 h 6223656"/>
              <a:gd name="connsiteX1234" fmla="*/ 7705119 w 11658599"/>
              <a:gd name="connsiteY1234" fmla="*/ 5800967 h 6223656"/>
              <a:gd name="connsiteX1235" fmla="*/ 7745275 w 11658599"/>
              <a:gd name="connsiteY1235" fmla="*/ 5805756 h 6223656"/>
              <a:gd name="connsiteX1236" fmla="*/ 7789057 w 11658599"/>
              <a:gd name="connsiteY1236" fmla="*/ 5809575 h 6223656"/>
              <a:gd name="connsiteX1237" fmla="*/ 7868882 w 11658599"/>
              <a:gd name="connsiteY1237" fmla="*/ 5817337 h 6223656"/>
              <a:gd name="connsiteX1238" fmla="*/ 7948705 w 11658599"/>
              <a:gd name="connsiteY1238" fmla="*/ 5825103 h 6223656"/>
              <a:gd name="connsiteX1239" fmla="*/ 7988859 w 11658599"/>
              <a:gd name="connsiteY1239" fmla="*/ 5829894 h 6223656"/>
              <a:gd name="connsiteX1240" fmla="*/ 8029017 w 11658599"/>
              <a:gd name="connsiteY1240" fmla="*/ 5834682 h 6223656"/>
              <a:gd name="connsiteX1241" fmla="*/ 8069171 w 11658599"/>
              <a:gd name="connsiteY1241" fmla="*/ 5839470 h 6223656"/>
              <a:gd name="connsiteX1242" fmla="*/ 8109327 w 11658599"/>
              <a:gd name="connsiteY1242" fmla="*/ 5844262 h 6223656"/>
              <a:gd name="connsiteX1243" fmla="*/ 8014995 w 11658599"/>
              <a:gd name="connsiteY1243" fmla="*/ 5840384 h 6223656"/>
              <a:gd name="connsiteX1244" fmla="*/ 7917035 w 11658599"/>
              <a:gd name="connsiteY1244" fmla="*/ 5837478 h 6223656"/>
              <a:gd name="connsiteX1245" fmla="*/ 7870113 w 11658599"/>
              <a:gd name="connsiteY1245" fmla="*/ 5836445 h 6223656"/>
              <a:gd name="connsiteX1246" fmla="*/ 7823192 w 11658599"/>
              <a:gd name="connsiteY1246" fmla="*/ 5835411 h 6223656"/>
              <a:gd name="connsiteX1247" fmla="*/ 7776269 w 11658599"/>
              <a:gd name="connsiteY1247" fmla="*/ 5834381 h 6223656"/>
              <a:gd name="connsiteX1248" fmla="*/ 7729346 w 11658599"/>
              <a:gd name="connsiteY1248" fmla="*/ 5833347 h 6223656"/>
              <a:gd name="connsiteX1249" fmla="*/ 7714837 w 11658599"/>
              <a:gd name="connsiteY1249" fmla="*/ 5837235 h 6223656"/>
              <a:gd name="connsiteX1250" fmla="*/ 7732261 w 11658599"/>
              <a:gd name="connsiteY1250" fmla="*/ 5844227 h 6223656"/>
              <a:gd name="connsiteX1251" fmla="*/ 7863962 w 11658599"/>
              <a:gd name="connsiteY1251" fmla="*/ 5849755 h 6223656"/>
              <a:gd name="connsiteX1252" fmla="*/ 7996635 w 11658599"/>
              <a:gd name="connsiteY1252" fmla="*/ 5858907 h 6223656"/>
              <a:gd name="connsiteX1253" fmla="*/ 8127011 w 11658599"/>
              <a:gd name="connsiteY1253" fmla="*/ 5866734 h 6223656"/>
              <a:gd name="connsiteX1254" fmla="*/ 8191711 w 11658599"/>
              <a:gd name="connsiteY1254" fmla="*/ 5868832 h 6223656"/>
              <a:gd name="connsiteX1255" fmla="*/ 8260039 w 11658599"/>
              <a:gd name="connsiteY1255" fmla="*/ 5869959 h 6223656"/>
              <a:gd name="connsiteX1256" fmla="*/ 8304081 w 11658599"/>
              <a:gd name="connsiteY1256" fmla="*/ 5889257 h 6223656"/>
              <a:gd name="connsiteX1257" fmla="*/ 8329727 w 11658599"/>
              <a:gd name="connsiteY1257" fmla="*/ 5897934 h 6223656"/>
              <a:gd name="connsiteX1258" fmla="*/ 8362631 w 11658599"/>
              <a:gd name="connsiteY1258" fmla="*/ 5904665 h 6223656"/>
              <a:gd name="connsiteX1259" fmla="*/ 8495923 w 11658599"/>
              <a:gd name="connsiteY1259" fmla="*/ 5923371 h 6223656"/>
              <a:gd name="connsiteX1260" fmla="*/ 8546955 w 11658599"/>
              <a:gd name="connsiteY1260" fmla="*/ 5925245 h 6223656"/>
              <a:gd name="connsiteX1261" fmla="*/ 8593395 w 11658599"/>
              <a:gd name="connsiteY1261" fmla="*/ 5924464 h 6223656"/>
              <a:gd name="connsiteX1262" fmla="*/ 8576271 w 11658599"/>
              <a:gd name="connsiteY1262" fmla="*/ 5920543 h 6223656"/>
              <a:gd name="connsiteX1263" fmla="*/ 8614671 w 11658599"/>
              <a:gd name="connsiteY1263" fmla="*/ 5916819 h 6223656"/>
              <a:gd name="connsiteX1264" fmla="*/ 8667871 w 11658599"/>
              <a:gd name="connsiteY1264" fmla="*/ 5912282 h 6223656"/>
              <a:gd name="connsiteX1265" fmla="*/ 8676099 w 11658599"/>
              <a:gd name="connsiteY1265" fmla="*/ 5913965 h 6223656"/>
              <a:gd name="connsiteX1266" fmla="*/ 8742743 w 11658599"/>
              <a:gd name="connsiteY1266" fmla="*/ 5923316 h 6223656"/>
              <a:gd name="connsiteX1267" fmla="*/ 8808417 w 11658599"/>
              <a:gd name="connsiteY1267" fmla="*/ 5929043 h 6223656"/>
              <a:gd name="connsiteX1268" fmla="*/ 8880503 w 11658599"/>
              <a:gd name="connsiteY1268" fmla="*/ 5936941 h 6223656"/>
              <a:gd name="connsiteX1269" fmla="*/ 8947987 w 11658599"/>
              <a:gd name="connsiteY1269" fmla="*/ 5942181 h 6223656"/>
              <a:gd name="connsiteX1270" fmla="*/ 8945075 w 11658599"/>
              <a:gd name="connsiteY1270" fmla="*/ 5931300 h 6223656"/>
              <a:gd name="connsiteX1271" fmla="*/ 8966123 w 11658599"/>
              <a:gd name="connsiteY1271" fmla="*/ 5937321 h 6223656"/>
              <a:gd name="connsiteX1272" fmla="*/ 8987171 w 11658599"/>
              <a:gd name="connsiteY1272" fmla="*/ 5943343 h 6223656"/>
              <a:gd name="connsiteX1273" fmla="*/ 8973375 w 11658599"/>
              <a:gd name="connsiteY1273" fmla="*/ 5935378 h 6223656"/>
              <a:gd name="connsiteX1274" fmla="*/ 9042807 w 11658599"/>
              <a:gd name="connsiteY1274" fmla="*/ 5947870 h 6223656"/>
              <a:gd name="connsiteX1275" fmla="*/ 9130985 w 11658599"/>
              <a:gd name="connsiteY1275" fmla="*/ 5965058 h 6223656"/>
              <a:gd name="connsiteX1276" fmla="*/ 9230047 w 11658599"/>
              <a:gd name="connsiteY1276" fmla="*/ 5979331 h 6223656"/>
              <a:gd name="connsiteX1277" fmla="*/ 9238273 w 11658599"/>
              <a:gd name="connsiteY1277" fmla="*/ 5981013 h 6223656"/>
              <a:gd name="connsiteX1278" fmla="*/ 9254723 w 11658599"/>
              <a:gd name="connsiteY1278" fmla="*/ 5984381 h 6223656"/>
              <a:gd name="connsiteX1279" fmla="*/ 9278427 w 11658599"/>
              <a:gd name="connsiteY1279" fmla="*/ 5985804 h 6223656"/>
              <a:gd name="connsiteX1280" fmla="*/ 9287139 w 11658599"/>
              <a:gd name="connsiteY1280" fmla="*/ 5989301 h 6223656"/>
              <a:gd name="connsiteX1281" fmla="*/ 9295851 w 11658599"/>
              <a:gd name="connsiteY1281" fmla="*/ 5992797 h 6223656"/>
              <a:gd name="connsiteX1282" fmla="*/ 9333351 w 11658599"/>
              <a:gd name="connsiteY1282" fmla="*/ 6002184 h 6223656"/>
              <a:gd name="connsiteX1283" fmla="*/ 9370851 w 11658599"/>
              <a:gd name="connsiteY1283" fmla="*/ 6011573 h 6223656"/>
              <a:gd name="connsiteX1284" fmla="*/ 9453103 w 11658599"/>
              <a:gd name="connsiteY1284" fmla="*/ 6028405 h 6223656"/>
              <a:gd name="connsiteX1285" fmla="*/ 9436167 w 11658599"/>
              <a:gd name="connsiteY1285" fmla="*/ 6023225 h 6223656"/>
              <a:gd name="connsiteX1286" fmla="*/ 9419231 w 11658599"/>
              <a:gd name="connsiteY1286" fmla="*/ 6018044 h 6223656"/>
              <a:gd name="connsiteX1287" fmla="*/ 9491319 w 11658599"/>
              <a:gd name="connsiteY1287" fmla="*/ 6025941 h 6223656"/>
              <a:gd name="connsiteX1288" fmla="*/ 9566055 w 11658599"/>
              <a:gd name="connsiteY1288" fmla="*/ 6029237 h 6223656"/>
              <a:gd name="connsiteX1289" fmla="*/ 9592903 w 11658599"/>
              <a:gd name="connsiteY1289" fmla="*/ 6027875 h 6223656"/>
              <a:gd name="connsiteX1290" fmla="*/ 9615147 w 11658599"/>
              <a:gd name="connsiteY1290" fmla="*/ 6023856 h 6223656"/>
              <a:gd name="connsiteX1291" fmla="*/ 9651415 w 11658599"/>
              <a:gd name="connsiteY1291" fmla="*/ 6014138 h 6223656"/>
              <a:gd name="connsiteX1292" fmla="*/ 9675573 w 11658599"/>
              <a:gd name="connsiteY1292" fmla="*/ 5988231 h 6223656"/>
              <a:gd name="connsiteX1293" fmla="*/ 9620387 w 11658599"/>
              <a:gd name="connsiteY1293" fmla="*/ 5956370 h 6223656"/>
              <a:gd name="connsiteX1294" fmla="*/ 9685671 w 11658599"/>
              <a:gd name="connsiteY1294" fmla="*/ 5938879 h 6223656"/>
              <a:gd name="connsiteX1295" fmla="*/ 9688683 w 11658599"/>
              <a:gd name="connsiteY1295" fmla="*/ 5928352 h 6223656"/>
              <a:gd name="connsiteX1296" fmla="*/ 9683467 w 11658599"/>
              <a:gd name="connsiteY1296" fmla="*/ 5916146 h 6223656"/>
              <a:gd name="connsiteX1297" fmla="*/ 9632171 w 11658599"/>
              <a:gd name="connsiteY1297" fmla="*/ 5898792 h 6223656"/>
              <a:gd name="connsiteX1298" fmla="*/ 9604841 w 11658599"/>
              <a:gd name="connsiteY1298" fmla="*/ 5898342 h 6223656"/>
              <a:gd name="connsiteX1299" fmla="*/ 9550533 w 11658599"/>
              <a:gd name="connsiteY1299" fmla="*/ 5891512 h 6223656"/>
              <a:gd name="connsiteX1300" fmla="*/ 9496225 w 11658599"/>
              <a:gd name="connsiteY1300" fmla="*/ 5884686 h 6223656"/>
              <a:gd name="connsiteX1301" fmla="*/ 9477121 w 11658599"/>
              <a:gd name="connsiteY1301" fmla="*/ 5885918 h 6223656"/>
              <a:gd name="connsiteX1302" fmla="*/ 9482691 w 11658599"/>
              <a:gd name="connsiteY1302" fmla="*/ 5892199 h 6223656"/>
              <a:gd name="connsiteX1303" fmla="*/ 9556719 w 11658599"/>
              <a:gd name="connsiteY1303" fmla="*/ 5907347 h 6223656"/>
              <a:gd name="connsiteX1304" fmla="*/ 9553095 w 11658599"/>
              <a:gd name="connsiteY1304" fmla="*/ 5908318 h 6223656"/>
              <a:gd name="connsiteX1305" fmla="*/ 9557691 w 11658599"/>
              <a:gd name="connsiteY1305" fmla="*/ 5910976 h 6223656"/>
              <a:gd name="connsiteX1306" fmla="*/ 9546811 w 11658599"/>
              <a:gd name="connsiteY1306" fmla="*/ 5913891 h 6223656"/>
              <a:gd name="connsiteX1307" fmla="*/ 9511255 w 11658599"/>
              <a:gd name="connsiteY1307" fmla="*/ 5911757 h 6223656"/>
              <a:gd name="connsiteX1308" fmla="*/ 9462387 w 11658599"/>
              <a:gd name="connsiteY1308" fmla="*/ 5903469 h 6223656"/>
              <a:gd name="connsiteX1309" fmla="*/ 9418119 w 11658599"/>
              <a:gd name="connsiteY1309" fmla="*/ 5897838 h 6223656"/>
              <a:gd name="connsiteX1310" fmla="*/ 9415335 w 11658599"/>
              <a:gd name="connsiteY1310" fmla="*/ 5894699 h 6223656"/>
              <a:gd name="connsiteX1311" fmla="*/ 9412551 w 11658599"/>
              <a:gd name="connsiteY1311" fmla="*/ 5891559 h 6223656"/>
              <a:gd name="connsiteX1312" fmla="*/ 9431655 w 11658599"/>
              <a:gd name="connsiteY1312" fmla="*/ 5890326 h 6223656"/>
              <a:gd name="connsiteX1313" fmla="*/ 9484373 w 11658599"/>
              <a:gd name="connsiteY1313" fmla="*/ 5883975 h 6223656"/>
              <a:gd name="connsiteX1314" fmla="*/ 9502509 w 11658599"/>
              <a:gd name="connsiteY1314" fmla="*/ 5879115 h 6223656"/>
              <a:gd name="connsiteX1315" fmla="*/ 9508435 w 11658599"/>
              <a:gd name="connsiteY1315" fmla="*/ 5879470 h 6223656"/>
              <a:gd name="connsiteX1316" fmla="*/ 9514359 w 11658599"/>
              <a:gd name="connsiteY1316" fmla="*/ 5879826 h 6223656"/>
              <a:gd name="connsiteX1317" fmla="*/ 9529839 w 11658599"/>
              <a:gd name="connsiteY1317" fmla="*/ 5879565 h 6223656"/>
              <a:gd name="connsiteX1318" fmla="*/ 9534439 w 11658599"/>
              <a:gd name="connsiteY1318" fmla="*/ 5882221 h 6223656"/>
              <a:gd name="connsiteX1319" fmla="*/ 9562255 w 11658599"/>
              <a:gd name="connsiteY1319" fmla="*/ 5884485 h 6223656"/>
              <a:gd name="connsiteX1320" fmla="*/ 9590071 w 11658599"/>
              <a:gd name="connsiteY1320" fmla="*/ 5886749 h 6223656"/>
              <a:gd name="connsiteX1321" fmla="*/ 9597327 w 11658599"/>
              <a:gd name="connsiteY1321" fmla="*/ 5884805 h 6223656"/>
              <a:gd name="connsiteX1322" fmla="*/ 9605063 w 11658599"/>
              <a:gd name="connsiteY1322" fmla="*/ 5884677 h 6223656"/>
              <a:gd name="connsiteX1323" fmla="*/ 9612807 w 11658599"/>
              <a:gd name="connsiteY1323" fmla="*/ 5884547 h 6223656"/>
              <a:gd name="connsiteX1324" fmla="*/ 9624657 w 11658599"/>
              <a:gd name="connsiteY1324" fmla="*/ 5885257 h 6223656"/>
              <a:gd name="connsiteX1325" fmla="*/ 9648363 w 11658599"/>
              <a:gd name="connsiteY1325" fmla="*/ 5886681 h 6223656"/>
              <a:gd name="connsiteX1326" fmla="*/ 9654643 w 11658599"/>
              <a:gd name="connsiteY1326" fmla="*/ 5881109 h 6223656"/>
              <a:gd name="connsiteX1327" fmla="*/ 9674009 w 11658599"/>
              <a:gd name="connsiteY1327" fmla="*/ 5895356 h 6223656"/>
              <a:gd name="connsiteX1328" fmla="*/ 9657559 w 11658599"/>
              <a:gd name="connsiteY1328" fmla="*/ 5891989 h 6223656"/>
              <a:gd name="connsiteX1329" fmla="*/ 9644491 w 11658599"/>
              <a:gd name="connsiteY1329" fmla="*/ 5886745 h 6223656"/>
              <a:gd name="connsiteX1330" fmla="*/ 9642079 w 11658599"/>
              <a:gd name="connsiteY1330" fmla="*/ 5892251 h 6223656"/>
              <a:gd name="connsiteX1331" fmla="*/ 9670383 w 11658599"/>
              <a:gd name="connsiteY1331" fmla="*/ 5896328 h 6223656"/>
              <a:gd name="connsiteX1332" fmla="*/ 9674009 w 11658599"/>
              <a:gd name="connsiteY1332" fmla="*/ 5895356 h 6223656"/>
              <a:gd name="connsiteX1333" fmla="*/ 9695771 w 11658599"/>
              <a:gd name="connsiteY1333" fmla="*/ 5889525 h 6223656"/>
              <a:gd name="connsiteX1334" fmla="*/ 9705679 w 11658599"/>
              <a:gd name="connsiteY1334" fmla="*/ 5882984 h 6223656"/>
              <a:gd name="connsiteX1335" fmla="*/ 9704707 w 11658599"/>
              <a:gd name="connsiteY1335" fmla="*/ 5879356 h 6223656"/>
              <a:gd name="connsiteX1336" fmla="*/ 9702763 w 11658599"/>
              <a:gd name="connsiteY1336" fmla="*/ 5872104 h 6223656"/>
              <a:gd name="connsiteX1337" fmla="*/ 9694537 w 11658599"/>
              <a:gd name="connsiteY1337" fmla="*/ 5870420 h 6223656"/>
              <a:gd name="connsiteX1338" fmla="*/ 9673489 w 11658599"/>
              <a:gd name="connsiteY1338" fmla="*/ 5864397 h 6223656"/>
              <a:gd name="connsiteX1339" fmla="*/ 9677115 w 11658599"/>
              <a:gd name="connsiteY1339" fmla="*/ 5863425 h 6223656"/>
              <a:gd name="connsiteX1340" fmla="*/ 9676499 w 11658599"/>
              <a:gd name="connsiteY1340" fmla="*/ 5853873 h 6223656"/>
              <a:gd name="connsiteX1341" fmla="*/ 9662087 w 11658599"/>
              <a:gd name="connsiteY1341" fmla="*/ 5836357 h 6223656"/>
              <a:gd name="connsiteX1342" fmla="*/ 9652891 w 11658599"/>
              <a:gd name="connsiteY1342" fmla="*/ 5831046 h 6223656"/>
              <a:gd name="connsiteX1343" fmla="*/ 9631843 w 11658599"/>
              <a:gd name="connsiteY1343" fmla="*/ 5825024 h 6223656"/>
              <a:gd name="connsiteX1344" fmla="*/ 9611763 w 11658599"/>
              <a:gd name="connsiteY1344" fmla="*/ 5822629 h 6223656"/>
              <a:gd name="connsiteX1345" fmla="*/ 9588059 w 11658599"/>
              <a:gd name="connsiteY1345" fmla="*/ 5821208 h 6223656"/>
              <a:gd name="connsiteX1346" fmla="*/ 9583459 w 11658599"/>
              <a:gd name="connsiteY1346" fmla="*/ 5818550 h 6223656"/>
              <a:gd name="connsiteX1347" fmla="*/ 9575233 w 11658599"/>
              <a:gd name="connsiteY1347" fmla="*/ 5816869 h 6223656"/>
              <a:gd name="connsiteX1348" fmla="*/ 9562413 w 11658599"/>
              <a:gd name="connsiteY1348" fmla="*/ 5812528 h 6223656"/>
              <a:gd name="connsiteX1349" fmla="*/ 9573291 w 11658599"/>
              <a:gd name="connsiteY1349" fmla="*/ 5809615 h 6223656"/>
              <a:gd name="connsiteX1350" fmla="*/ 9578601 w 11658599"/>
              <a:gd name="connsiteY1350" fmla="*/ 5800418 h 6223656"/>
              <a:gd name="connsiteX1351" fmla="*/ 9579907 w 11658599"/>
              <a:gd name="connsiteY1351" fmla="*/ 5797165 h 6223656"/>
              <a:gd name="connsiteX1352" fmla="*/ 9592803 w 11658599"/>
              <a:gd name="connsiteY1352" fmla="*/ 5799804 h 6223656"/>
              <a:gd name="connsiteX1353" fmla="*/ 9580375 w 11658599"/>
              <a:gd name="connsiteY1353" fmla="*/ 5796003 h 6223656"/>
              <a:gd name="connsiteX1354" fmla="*/ 9581993 w 11658599"/>
              <a:gd name="connsiteY1354" fmla="*/ 5791969 h 6223656"/>
              <a:gd name="connsiteX1355" fmla="*/ 9631017 w 11658599"/>
              <a:gd name="connsiteY1355" fmla="*/ 5797340 h 6223656"/>
              <a:gd name="connsiteX1356" fmla="*/ 9705755 w 11658599"/>
              <a:gd name="connsiteY1356" fmla="*/ 5800636 h 6223656"/>
              <a:gd name="connsiteX1357" fmla="*/ 9732603 w 11658599"/>
              <a:gd name="connsiteY1357" fmla="*/ 5799275 h 6223656"/>
              <a:gd name="connsiteX1358" fmla="*/ 9754847 w 11658599"/>
              <a:gd name="connsiteY1358" fmla="*/ 5795255 h 6223656"/>
              <a:gd name="connsiteX1359" fmla="*/ 9791115 w 11658599"/>
              <a:gd name="connsiteY1359" fmla="*/ 5785537 h 6223656"/>
              <a:gd name="connsiteX1360" fmla="*/ 9815273 w 11658599"/>
              <a:gd name="connsiteY1360" fmla="*/ 5759630 h 6223656"/>
              <a:gd name="connsiteX1361" fmla="*/ 9807977 w 11658599"/>
              <a:gd name="connsiteY1361" fmla="*/ 5751402 h 6223656"/>
              <a:gd name="connsiteX1362" fmla="*/ 9858403 w 11658599"/>
              <a:gd name="connsiteY1362" fmla="*/ 5756927 h 6223656"/>
              <a:gd name="connsiteX1363" fmla="*/ 9925887 w 11658599"/>
              <a:gd name="connsiteY1363" fmla="*/ 5762167 h 6223656"/>
              <a:gd name="connsiteX1364" fmla="*/ 9922973 w 11658599"/>
              <a:gd name="connsiteY1364" fmla="*/ 5751287 h 6223656"/>
              <a:gd name="connsiteX1365" fmla="*/ 9944023 w 11658599"/>
              <a:gd name="connsiteY1365" fmla="*/ 5757307 h 6223656"/>
              <a:gd name="connsiteX1366" fmla="*/ 9965071 w 11658599"/>
              <a:gd name="connsiteY1366" fmla="*/ 5763329 h 6223656"/>
              <a:gd name="connsiteX1367" fmla="*/ 9951275 w 11658599"/>
              <a:gd name="connsiteY1367" fmla="*/ 5755364 h 6223656"/>
              <a:gd name="connsiteX1368" fmla="*/ 10020707 w 11658599"/>
              <a:gd name="connsiteY1368" fmla="*/ 5767856 h 6223656"/>
              <a:gd name="connsiteX1369" fmla="*/ 10108885 w 11658599"/>
              <a:gd name="connsiteY1369" fmla="*/ 5785044 h 6223656"/>
              <a:gd name="connsiteX1370" fmla="*/ 10207947 w 11658599"/>
              <a:gd name="connsiteY1370" fmla="*/ 5799317 h 6223656"/>
              <a:gd name="connsiteX1371" fmla="*/ 10216173 w 11658599"/>
              <a:gd name="connsiteY1371" fmla="*/ 5800999 h 6223656"/>
              <a:gd name="connsiteX1372" fmla="*/ 10232623 w 11658599"/>
              <a:gd name="connsiteY1372" fmla="*/ 5804367 h 6223656"/>
              <a:gd name="connsiteX1373" fmla="*/ 10256327 w 11658599"/>
              <a:gd name="connsiteY1373" fmla="*/ 5805790 h 6223656"/>
              <a:gd name="connsiteX1374" fmla="*/ 10265039 w 11658599"/>
              <a:gd name="connsiteY1374" fmla="*/ 5809287 h 6223656"/>
              <a:gd name="connsiteX1375" fmla="*/ 10273751 w 11658599"/>
              <a:gd name="connsiteY1375" fmla="*/ 5812783 h 6223656"/>
              <a:gd name="connsiteX1376" fmla="*/ 10311251 w 11658599"/>
              <a:gd name="connsiteY1376" fmla="*/ 5822170 h 6223656"/>
              <a:gd name="connsiteX1377" fmla="*/ 10348751 w 11658599"/>
              <a:gd name="connsiteY1377" fmla="*/ 5831559 h 6223656"/>
              <a:gd name="connsiteX1378" fmla="*/ 10431003 w 11658599"/>
              <a:gd name="connsiteY1378" fmla="*/ 5848391 h 6223656"/>
              <a:gd name="connsiteX1379" fmla="*/ 10414067 w 11658599"/>
              <a:gd name="connsiteY1379" fmla="*/ 5843211 h 6223656"/>
              <a:gd name="connsiteX1380" fmla="*/ 10397131 w 11658599"/>
              <a:gd name="connsiteY1380" fmla="*/ 5838030 h 6223656"/>
              <a:gd name="connsiteX1381" fmla="*/ 10469219 w 11658599"/>
              <a:gd name="connsiteY1381" fmla="*/ 5845927 h 6223656"/>
              <a:gd name="connsiteX1382" fmla="*/ 10543957 w 11658599"/>
              <a:gd name="connsiteY1382" fmla="*/ 5849223 h 6223656"/>
              <a:gd name="connsiteX1383" fmla="*/ 10570803 w 11658599"/>
              <a:gd name="connsiteY1383" fmla="*/ 5847861 h 6223656"/>
              <a:gd name="connsiteX1384" fmla="*/ 10593047 w 11658599"/>
              <a:gd name="connsiteY1384" fmla="*/ 5843842 h 6223656"/>
              <a:gd name="connsiteX1385" fmla="*/ 10629315 w 11658599"/>
              <a:gd name="connsiteY1385" fmla="*/ 5834124 h 6223656"/>
              <a:gd name="connsiteX1386" fmla="*/ 10653471 w 11658599"/>
              <a:gd name="connsiteY1386" fmla="*/ 5808217 h 6223656"/>
              <a:gd name="connsiteX1387" fmla="*/ 10598287 w 11658599"/>
              <a:gd name="connsiteY1387" fmla="*/ 5776356 h 6223656"/>
              <a:gd name="connsiteX1388" fmla="*/ 10663571 w 11658599"/>
              <a:gd name="connsiteY1388" fmla="*/ 5758865 h 6223656"/>
              <a:gd name="connsiteX1389" fmla="*/ 10666583 w 11658599"/>
              <a:gd name="connsiteY1389" fmla="*/ 5748338 h 6223656"/>
              <a:gd name="connsiteX1390" fmla="*/ 10661367 w 11658599"/>
              <a:gd name="connsiteY1390" fmla="*/ 5736132 h 6223656"/>
              <a:gd name="connsiteX1391" fmla="*/ 10610071 w 11658599"/>
              <a:gd name="connsiteY1391" fmla="*/ 5718778 h 6223656"/>
              <a:gd name="connsiteX1392" fmla="*/ 10582739 w 11658599"/>
              <a:gd name="connsiteY1392" fmla="*/ 5718328 h 6223656"/>
              <a:gd name="connsiteX1393" fmla="*/ 10528433 w 11658599"/>
              <a:gd name="connsiteY1393" fmla="*/ 5711498 h 6223656"/>
              <a:gd name="connsiteX1394" fmla="*/ 10474125 w 11658599"/>
              <a:gd name="connsiteY1394" fmla="*/ 5704672 h 6223656"/>
              <a:gd name="connsiteX1395" fmla="*/ 10455021 w 11658599"/>
              <a:gd name="connsiteY1395" fmla="*/ 5705904 h 6223656"/>
              <a:gd name="connsiteX1396" fmla="*/ 10460591 w 11658599"/>
              <a:gd name="connsiteY1396" fmla="*/ 5712185 h 6223656"/>
              <a:gd name="connsiteX1397" fmla="*/ 10534619 w 11658599"/>
              <a:gd name="connsiteY1397" fmla="*/ 5727333 h 6223656"/>
              <a:gd name="connsiteX1398" fmla="*/ 10530995 w 11658599"/>
              <a:gd name="connsiteY1398" fmla="*/ 5728304 h 6223656"/>
              <a:gd name="connsiteX1399" fmla="*/ 10535591 w 11658599"/>
              <a:gd name="connsiteY1399" fmla="*/ 5730962 h 6223656"/>
              <a:gd name="connsiteX1400" fmla="*/ 10524711 w 11658599"/>
              <a:gd name="connsiteY1400" fmla="*/ 5733877 h 6223656"/>
              <a:gd name="connsiteX1401" fmla="*/ 10489155 w 11658599"/>
              <a:gd name="connsiteY1401" fmla="*/ 5731742 h 6223656"/>
              <a:gd name="connsiteX1402" fmla="*/ 10440287 w 11658599"/>
              <a:gd name="connsiteY1402" fmla="*/ 5723455 h 6223656"/>
              <a:gd name="connsiteX1403" fmla="*/ 10396019 w 11658599"/>
              <a:gd name="connsiteY1403" fmla="*/ 5717824 h 6223656"/>
              <a:gd name="connsiteX1404" fmla="*/ 10393235 w 11658599"/>
              <a:gd name="connsiteY1404" fmla="*/ 5714685 h 6223656"/>
              <a:gd name="connsiteX1405" fmla="*/ 10390451 w 11658599"/>
              <a:gd name="connsiteY1405" fmla="*/ 5711544 h 6223656"/>
              <a:gd name="connsiteX1406" fmla="*/ 10409555 w 11658599"/>
              <a:gd name="connsiteY1406" fmla="*/ 5710312 h 6223656"/>
              <a:gd name="connsiteX1407" fmla="*/ 10462273 w 11658599"/>
              <a:gd name="connsiteY1407" fmla="*/ 5703961 h 6223656"/>
              <a:gd name="connsiteX1408" fmla="*/ 10480409 w 11658599"/>
              <a:gd name="connsiteY1408" fmla="*/ 5699101 h 6223656"/>
              <a:gd name="connsiteX1409" fmla="*/ 10486335 w 11658599"/>
              <a:gd name="connsiteY1409" fmla="*/ 5699456 h 6223656"/>
              <a:gd name="connsiteX1410" fmla="*/ 10492261 w 11658599"/>
              <a:gd name="connsiteY1410" fmla="*/ 5699812 h 6223656"/>
              <a:gd name="connsiteX1411" fmla="*/ 10507739 w 11658599"/>
              <a:gd name="connsiteY1411" fmla="*/ 5699551 h 6223656"/>
              <a:gd name="connsiteX1412" fmla="*/ 10512339 w 11658599"/>
              <a:gd name="connsiteY1412" fmla="*/ 5702207 h 6223656"/>
              <a:gd name="connsiteX1413" fmla="*/ 10540155 w 11658599"/>
              <a:gd name="connsiteY1413" fmla="*/ 5704471 h 6223656"/>
              <a:gd name="connsiteX1414" fmla="*/ 10567971 w 11658599"/>
              <a:gd name="connsiteY1414" fmla="*/ 5706735 h 6223656"/>
              <a:gd name="connsiteX1415" fmla="*/ 10575227 w 11658599"/>
              <a:gd name="connsiteY1415" fmla="*/ 5704791 h 6223656"/>
              <a:gd name="connsiteX1416" fmla="*/ 10582965 w 11658599"/>
              <a:gd name="connsiteY1416" fmla="*/ 5704663 h 6223656"/>
              <a:gd name="connsiteX1417" fmla="*/ 10590707 w 11658599"/>
              <a:gd name="connsiteY1417" fmla="*/ 5704533 h 6223656"/>
              <a:gd name="connsiteX1418" fmla="*/ 10602559 w 11658599"/>
              <a:gd name="connsiteY1418" fmla="*/ 5705243 h 6223656"/>
              <a:gd name="connsiteX1419" fmla="*/ 10626263 w 11658599"/>
              <a:gd name="connsiteY1419" fmla="*/ 5706667 h 6223656"/>
              <a:gd name="connsiteX1420" fmla="*/ 10632545 w 11658599"/>
              <a:gd name="connsiteY1420" fmla="*/ 5701095 h 6223656"/>
              <a:gd name="connsiteX1421" fmla="*/ 10651909 w 11658599"/>
              <a:gd name="connsiteY1421" fmla="*/ 5715342 h 6223656"/>
              <a:gd name="connsiteX1422" fmla="*/ 10635459 w 11658599"/>
              <a:gd name="connsiteY1422" fmla="*/ 5711975 h 6223656"/>
              <a:gd name="connsiteX1423" fmla="*/ 10622391 w 11658599"/>
              <a:gd name="connsiteY1423" fmla="*/ 5706731 h 6223656"/>
              <a:gd name="connsiteX1424" fmla="*/ 10619979 w 11658599"/>
              <a:gd name="connsiteY1424" fmla="*/ 5712237 h 6223656"/>
              <a:gd name="connsiteX1425" fmla="*/ 10648283 w 11658599"/>
              <a:gd name="connsiteY1425" fmla="*/ 5716314 h 6223656"/>
              <a:gd name="connsiteX1426" fmla="*/ 10651909 w 11658599"/>
              <a:gd name="connsiteY1426" fmla="*/ 5715342 h 6223656"/>
              <a:gd name="connsiteX1427" fmla="*/ 10673671 w 11658599"/>
              <a:gd name="connsiteY1427" fmla="*/ 5709511 h 6223656"/>
              <a:gd name="connsiteX1428" fmla="*/ 10683579 w 11658599"/>
              <a:gd name="connsiteY1428" fmla="*/ 5702970 h 6223656"/>
              <a:gd name="connsiteX1429" fmla="*/ 10682607 w 11658599"/>
              <a:gd name="connsiteY1429" fmla="*/ 5699342 h 6223656"/>
              <a:gd name="connsiteX1430" fmla="*/ 10680663 w 11658599"/>
              <a:gd name="connsiteY1430" fmla="*/ 5692090 h 6223656"/>
              <a:gd name="connsiteX1431" fmla="*/ 10672437 w 11658599"/>
              <a:gd name="connsiteY1431" fmla="*/ 5690406 h 6223656"/>
              <a:gd name="connsiteX1432" fmla="*/ 10651389 w 11658599"/>
              <a:gd name="connsiteY1432" fmla="*/ 5684383 h 6223656"/>
              <a:gd name="connsiteX1433" fmla="*/ 10655015 w 11658599"/>
              <a:gd name="connsiteY1433" fmla="*/ 5683411 h 6223656"/>
              <a:gd name="connsiteX1434" fmla="*/ 10654399 w 11658599"/>
              <a:gd name="connsiteY1434" fmla="*/ 5673859 h 6223656"/>
              <a:gd name="connsiteX1435" fmla="*/ 10639987 w 11658599"/>
              <a:gd name="connsiteY1435" fmla="*/ 5656343 h 6223656"/>
              <a:gd name="connsiteX1436" fmla="*/ 10630791 w 11658599"/>
              <a:gd name="connsiteY1436" fmla="*/ 5651032 h 6223656"/>
              <a:gd name="connsiteX1437" fmla="*/ 10609743 w 11658599"/>
              <a:gd name="connsiteY1437" fmla="*/ 5645010 h 6223656"/>
              <a:gd name="connsiteX1438" fmla="*/ 10589663 w 11658599"/>
              <a:gd name="connsiteY1438" fmla="*/ 5642615 h 6223656"/>
              <a:gd name="connsiteX1439" fmla="*/ 10565959 w 11658599"/>
              <a:gd name="connsiteY1439" fmla="*/ 5641194 h 6223656"/>
              <a:gd name="connsiteX1440" fmla="*/ 10561359 w 11658599"/>
              <a:gd name="connsiteY1440" fmla="*/ 5638536 h 6223656"/>
              <a:gd name="connsiteX1441" fmla="*/ 10553133 w 11658599"/>
              <a:gd name="connsiteY1441" fmla="*/ 5636855 h 6223656"/>
              <a:gd name="connsiteX1442" fmla="*/ 10540311 w 11658599"/>
              <a:gd name="connsiteY1442" fmla="*/ 5632515 h 6223656"/>
              <a:gd name="connsiteX1443" fmla="*/ 10551191 w 11658599"/>
              <a:gd name="connsiteY1443" fmla="*/ 5629600 h 6223656"/>
              <a:gd name="connsiteX1444" fmla="*/ 10556501 w 11658599"/>
              <a:gd name="connsiteY1444" fmla="*/ 5620404 h 6223656"/>
              <a:gd name="connsiteX1445" fmla="*/ 10563495 w 11658599"/>
              <a:gd name="connsiteY1445" fmla="*/ 5602982 h 6223656"/>
              <a:gd name="connsiteX1446" fmla="*/ 10546783 w 11658599"/>
              <a:gd name="connsiteY1446" fmla="*/ 5584137 h 6223656"/>
              <a:gd name="connsiteX1447" fmla="*/ 10551123 w 11658599"/>
              <a:gd name="connsiteY1447" fmla="*/ 5571312 h 6223656"/>
              <a:gd name="connsiteX1448" fmla="*/ 10584213 w 11658599"/>
              <a:gd name="connsiteY1448" fmla="*/ 5535233 h 6223656"/>
              <a:gd name="connsiteX1449" fmla="*/ 10588551 w 11658599"/>
              <a:gd name="connsiteY1449" fmla="*/ 5522409 h 6223656"/>
              <a:gd name="connsiteX1450" fmla="*/ 10547165 w 11658599"/>
              <a:gd name="connsiteY1450" fmla="*/ 5498514 h 6223656"/>
              <a:gd name="connsiteX1451" fmla="*/ 10542567 w 11658599"/>
              <a:gd name="connsiteY1451" fmla="*/ 5495859 h 6223656"/>
              <a:gd name="connsiteX1452" fmla="*/ 10547875 w 11658599"/>
              <a:gd name="connsiteY1452" fmla="*/ 5486662 h 6223656"/>
              <a:gd name="connsiteX1453" fmla="*/ 10491723 w 11658599"/>
              <a:gd name="connsiteY1453" fmla="*/ 5451175 h 6223656"/>
              <a:gd name="connsiteX1454" fmla="*/ 10408947 w 11658599"/>
              <a:gd name="connsiteY1454" fmla="*/ 5403385 h 6223656"/>
              <a:gd name="connsiteX1455" fmla="*/ 10325719 w 11658599"/>
              <a:gd name="connsiteY1455" fmla="*/ 5382928 h 6223656"/>
              <a:gd name="connsiteX1456" fmla="*/ 10289191 w 11658599"/>
              <a:gd name="connsiteY1456" fmla="*/ 5377168 h 6223656"/>
              <a:gd name="connsiteX1457" fmla="*/ 10280967 w 11658599"/>
              <a:gd name="connsiteY1457" fmla="*/ 5375483 h 6223656"/>
              <a:gd name="connsiteX1458" fmla="*/ 10269115 w 11658599"/>
              <a:gd name="connsiteY1458" fmla="*/ 5374772 h 6223656"/>
              <a:gd name="connsiteX1459" fmla="*/ 10295665 w 11658599"/>
              <a:gd name="connsiteY1459" fmla="*/ 5365957 h 6223656"/>
              <a:gd name="connsiteX1460" fmla="*/ 10306099 w 11658599"/>
              <a:gd name="connsiteY1460" fmla="*/ 5360201 h 6223656"/>
              <a:gd name="connsiteX1461" fmla="*/ 10318659 w 11658599"/>
              <a:gd name="connsiteY1461" fmla="*/ 5362773 h 6223656"/>
              <a:gd name="connsiteX1462" fmla="*/ 10342365 w 11658599"/>
              <a:gd name="connsiteY1462" fmla="*/ 5364196 h 6223656"/>
              <a:gd name="connsiteX1463" fmla="*/ 10351075 w 11658599"/>
              <a:gd name="connsiteY1463" fmla="*/ 5367693 h 6223656"/>
              <a:gd name="connsiteX1464" fmla="*/ 10359787 w 11658599"/>
              <a:gd name="connsiteY1464" fmla="*/ 5371189 h 6223656"/>
              <a:gd name="connsiteX1465" fmla="*/ 10397287 w 11658599"/>
              <a:gd name="connsiteY1465" fmla="*/ 5380576 h 6223656"/>
              <a:gd name="connsiteX1466" fmla="*/ 10434787 w 11658599"/>
              <a:gd name="connsiteY1466" fmla="*/ 5389965 h 6223656"/>
              <a:gd name="connsiteX1467" fmla="*/ 10517041 w 11658599"/>
              <a:gd name="connsiteY1467" fmla="*/ 5406796 h 6223656"/>
              <a:gd name="connsiteX1468" fmla="*/ 10500103 w 11658599"/>
              <a:gd name="connsiteY1468" fmla="*/ 5401617 h 6223656"/>
              <a:gd name="connsiteX1469" fmla="*/ 10483167 w 11658599"/>
              <a:gd name="connsiteY1469" fmla="*/ 5396435 h 6223656"/>
              <a:gd name="connsiteX1470" fmla="*/ 10555255 w 11658599"/>
              <a:gd name="connsiteY1470" fmla="*/ 5404333 h 6223656"/>
              <a:gd name="connsiteX1471" fmla="*/ 10629993 w 11658599"/>
              <a:gd name="connsiteY1471" fmla="*/ 5407630 h 6223656"/>
              <a:gd name="connsiteX1472" fmla="*/ 10656839 w 11658599"/>
              <a:gd name="connsiteY1472" fmla="*/ 5406267 h 6223656"/>
              <a:gd name="connsiteX1473" fmla="*/ 10679083 w 11658599"/>
              <a:gd name="connsiteY1473" fmla="*/ 5402248 h 6223656"/>
              <a:gd name="connsiteX1474" fmla="*/ 10715353 w 11658599"/>
              <a:gd name="connsiteY1474" fmla="*/ 5392530 h 6223656"/>
              <a:gd name="connsiteX1475" fmla="*/ 10739511 w 11658599"/>
              <a:gd name="connsiteY1475" fmla="*/ 5366623 h 6223656"/>
              <a:gd name="connsiteX1476" fmla="*/ 10684325 w 11658599"/>
              <a:gd name="connsiteY1476" fmla="*/ 5334762 h 6223656"/>
              <a:gd name="connsiteX1477" fmla="*/ 10749607 w 11658599"/>
              <a:gd name="connsiteY1477" fmla="*/ 5317271 h 6223656"/>
              <a:gd name="connsiteX1478" fmla="*/ 10752619 w 11658599"/>
              <a:gd name="connsiteY1478" fmla="*/ 5306744 h 6223656"/>
              <a:gd name="connsiteX1479" fmla="*/ 10747403 w 11658599"/>
              <a:gd name="connsiteY1479" fmla="*/ 5294538 h 6223656"/>
              <a:gd name="connsiteX1480" fmla="*/ 10696107 w 11658599"/>
              <a:gd name="connsiteY1480" fmla="*/ 5277184 h 6223656"/>
              <a:gd name="connsiteX1481" fmla="*/ 10668779 w 11658599"/>
              <a:gd name="connsiteY1481" fmla="*/ 5276734 h 6223656"/>
              <a:gd name="connsiteX1482" fmla="*/ 10614469 w 11658599"/>
              <a:gd name="connsiteY1482" fmla="*/ 5269905 h 6223656"/>
              <a:gd name="connsiteX1483" fmla="*/ 10560163 w 11658599"/>
              <a:gd name="connsiteY1483" fmla="*/ 5263077 h 6223656"/>
              <a:gd name="connsiteX1484" fmla="*/ 10541059 w 11658599"/>
              <a:gd name="connsiteY1484" fmla="*/ 5264310 h 6223656"/>
              <a:gd name="connsiteX1485" fmla="*/ 10546627 w 11658599"/>
              <a:gd name="connsiteY1485" fmla="*/ 5270590 h 6223656"/>
              <a:gd name="connsiteX1486" fmla="*/ 10620655 w 11658599"/>
              <a:gd name="connsiteY1486" fmla="*/ 5285739 h 6223656"/>
              <a:gd name="connsiteX1487" fmla="*/ 10617031 w 11658599"/>
              <a:gd name="connsiteY1487" fmla="*/ 5286710 h 6223656"/>
              <a:gd name="connsiteX1488" fmla="*/ 10621631 w 11658599"/>
              <a:gd name="connsiteY1488" fmla="*/ 5289367 h 6223656"/>
              <a:gd name="connsiteX1489" fmla="*/ 10610749 w 11658599"/>
              <a:gd name="connsiteY1489" fmla="*/ 5292283 h 6223656"/>
              <a:gd name="connsiteX1490" fmla="*/ 10575191 w 11658599"/>
              <a:gd name="connsiteY1490" fmla="*/ 5290148 h 6223656"/>
              <a:gd name="connsiteX1491" fmla="*/ 10526325 w 11658599"/>
              <a:gd name="connsiteY1491" fmla="*/ 5281861 h 6223656"/>
              <a:gd name="connsiteX1492" fmla="*/ 10482055 w 11658599"/>
              <a:gd name="connsiteY1492" fmla="*/ 5276230 h 6223656"/>
              <a:gd name="connsiteX1493" fmla="*/ 10479271 w 11658599"/>
              <a:gd name="connsiteY1493" fmla="*/ 5273091 h 6223656"/>
              <a:gd name="connsiteX1494" fmla="*/ 10476487 w 11658599"/>
              <a:gd name="connsiteY1494" fmla="*/ 5269950 h 6223656"/>
              <a:gd name="connsiteX1495" fmla="*/ 10495591 w 11658599"/>
              <a:gd name="connsiteY1495" fmla="*/ 5268717 h 6223656"/>
              <a:gd name="connsiteX1496" fmla="*/ 10548311 w 11658599"/>
              <a:gd name="connsiteY1496" fmla="*/ 5262367 h 6223656"/>
              <a:gd name="connsiteX1497" fmla="*/ 10566445 w 11658599"/>
              <a:gd name="connsiteY1497" fmla="*/ 5257508 h 6223656"/>
              <a:gd name="connsiteX1498" fmla="*/ 10572371 w 11658599"/>
              <a:gd name="connsiteY1498" fmla="*/ 5257862 h 6223656"/>
              <a:gd name="connsiteX1499" fmla="*/ 10578297 w 11658599"/>
              <a:gd name="connsiteY1499" fmla="*/ 5258218 h 6223656"/>
              <a:gd name="connsiteX1500" fmla="*/ 10593775 w 11658599"/>
              <a:gd name="connsiteY1500" fmla="*/ 5257957 h 6223656"/>
              <a:gd name="connsiteX1501" fmla="*/ 10598375 w 11658599"/>
              <a:gd name="connsiteY1501" fmla="*/ 5260613 h 6223656"/>
              <a:gd name="connsiteX1502" fmla="*/ 10626191 w 11658599"/>
              <a:gd name="connsiteY1502" fmla="*/ 5262877 h 6223656"/>
              <a:gd name="connsiteX1503" fmla="*/ 10654009 w 11658599"/>
              <a:gd name="connsiteY1503" fmla="*/ 5265141 h 6223656"/>
              <a:gd name="connsiteX1504" fmla="*/ 10661263 w 11658599"/>
              <a:gd name="connsiteY1504" fmla="*/ 5263197 h 6223656"/>
              <a:gd name="connsiteX1505" fmla="*/ 10669001 w 11658599"/>
              <a:gd name="connsiteY1505" fmla="*/ 5263069 h 6223656"/>
              <a:gd name="connsiteX1506" fmla="*/ 10676743 w 11658599"/>
              <a:gd name="connsiteY1506" fmla="*/ 5262939 h 6223656"/>
              <a:gd name="connsiteX1507" fmla="*/ 10688595 w 11658599"/>
              <a:gd name="connsiteY1507" fmla="*/ 5263649 h 6223656"/>
              <a:gd name="connsiteX1508" fmla="*/ 10712299 w 11658599"/>
              <a:gd name="connsiteY1508" fmla="*/ 5265073 h 6223656"/>
              <a:gd name="connsiteX1509" fmla="*/ 10718581 w 11658599"/>
              <a:gd name="connsiteY1509" fmla="*/ 5259501 h 6223656"/>
              <a:gd name="connsiteX1510" fmla="*/ 10737947 w 11658599"/>
              <a:gd name="connsiteY1510" fmla="*/ 5273748 h 6223656"/>
              <a:gd name="connsiteX1511" fmla="*/ 10721497 w 11658599"/>
              <a:gd name="connsiteY1511" fmla="*/ 5270381 h 6223656"/>
              <a:gd name="connsiteX1512" fmla="*/ 10708427 w 11658599"/>
              <a:gd name="connsiteY1512" fmla="*/ 5265137 h 6223656"/>
              <a:gd name="connsiteX1513" fmla="*/ 10706017 w 11658599"/>
              <a:gd name="connsiteY1513" fmla="*/ 5270642 h 6223656"/>
              <a:gd name="connsiteX1514" fmla="*/ 10734321 w 11658599"/>
              <a:gd name="connsiteY1514" fmla="*/ 5274720 h 6223656"/>
              <a:gd name="connsiteX1515" fmla="*/ 10737947 w 11658599"/>
              <a:gd name="connsiteY1515" fmla="*/ 5273748 h 6223656"/>
              <a:gd name="connsiteX1516" fmla="*/ 10759707 w 11658599"/>
              <a:gd name="connsiteY1516" fmla="*/ 5267918 h 6223656"/>
              <a:gd name="connsiteX1517" fmla="*/ 10769617 w 11658599"/>
              <a:gd name="connsiteY1517" fmla="*/ 5261376 h 6223656"/>
              <a:gd name="connsiteX1518" fmla="*/ 10768643 w 11658599"/>
              <a:gd name="connsiteY1518" fmla="*/ 5257748 h 6223656"/>
              <a:gd name="connsiteX1519" fmla="*/ 10766701 w 11658599"/>
              <a:gd name="connsiteY1519" fmla="*/ 5250496 h 6223656"/>
              <a:gd name="connsiteX1520" fmla="*/ 10758475 w 11658599"/>
              <a:gd name="connsiteY1520" fmla="*/ 5248811 h 6223656"/>
              <a:gd name="connsiteX1521" fmla="*/ 10737427 w 11658599"/>
              <a:gd name="connsiteY1521" fmla="*/ 5242789 h 6223656"/>
              <a:gd name="connsiteX1522" fmla="*/ 10741051 w 11658599"/>
              <a:gd name="connsiteY1522" fmla="*/ 5241817 h 6223656"/>
              <a:gd name="connsiteX1523" fmla="*/ 10740439 w 11658599"/>
              <a:gd name="connsiteY1523" fmla="*/ 5232265 h 6223656"/>
              <a:gd name="connsiteX1524" fmla="*/ 10726023 w 11658599"/>
              <a:gd name="connsiteY1524" fmla="*/ 5214749 h 6223656"/>
              <a:gd name="connsiteX1525" fmla="*/ 10716827 w 11658599"/>
              <a:gd name="connsiteY1525" fmla="*/ 5209437 h 6223656"/>
              <a:gd name="connsiteX1526" fmla="*/ 10695779 w 11658599"/>
              <a:gd name="connsiteY1526" fmla="*/ 5203416 h 6223656"/>
              <a:gd name="connsiteX1527" fmla="*/ 10675699 w 11658599"/>
              <a:gd name="connsiteY1527" fmla="*/ 5201021 h 6223656"/>
              <a:gd name="connsiteX1528" fmla="*/ 10651995 w 11658599"/>
              <a:gd name="connsiteY1528" fmla="*/ 5199599 h 6223656"/>
              <a:gd name="connsiteX1529" fmla="*/ 10647395 w 11658599"/>
              <a:gd name="connsiteY1529" fmla="*/ 5196942 h 6223656"/>
              <a:gd name="connsiteX1530" fmla="*/ 10639171 w 11658599"/>
              <a:gd name="connsiteY1530" fmla="*/ 5195261 h 6223656"/>
              <a:gd name="connsiteX1531" fmla="*/ 10626351 w 11658599"/>
              <a:gd name="connsiteY1531" fmla="*/ 5190920 h 6223656"/>
              <a:gd name="connsiteX1532" fmla="*/ 10637227 w 11658599"/>
              <a:gd name="connsiteY1532" fmla="*/ 5188006 h 6223656"/>
              <a:gd name="connsiteX1533" fmla="*/ 10642539 w 11658599"/>
              <a:gd name="connsiteY1533" fmla="*/ 5178810 h 6223656"/>
              <a:gd name="connsiteX1534" fmla="*/ 10649531 w 11658599"/>
              <a:gd name="connsiteY1534" fmla="*/ 5161388 h 6223656"/>
              <a:gd name="connsiteX1535" fmla="*/ 10641915 w 11658599"/>
              <a:gd name="connsiteY1535" fmla="*/ 5152799 h 6223656"/>
              <a:gd name="connsiteX1536" fmla="*/ 10656827 w 11658599"/>
              <a:gd name="connsiteY1536" fmla="*/ 5153456 h 6223656"/>
              <a:gd name="connsiteX1537" fmla="*/ 10683671 w 11658599"/>
              <a:gd name="connsiteY1537" fmla="*/ 5152094 h 6223656"/>
              <a:gd name="connsiteX1538" fmla="*/ 10705917 w 11658599"/>
              <a:gd name="connsiteY1538" fmla="*/ 5148075 h 6223656"/>
              <a:gd name="connsiteX1539" fmla="*/ 10742183 w 11658599"/>
              <a:gd name="connsiteY1539" fmla="*/ 5138357 h 6223656"/>
              <a:gd name="connsiteX1540" fmla="*/ 10766341 w 11658599"/>
              <a:gd name="connsiteY1540" fmla="*/ 5112450 h 6223656"/>
              <a:gd name="connsiteX1541" fmla="*/ 10711159 w 11658599"/>
              <a:gd name="connsiteY1541" fmla="*/ 5080590 h 6223656"/>
              <a:gd name="connsiteX1542" fmla="*/ 10776441 w 11658599"/>
              <a:gd name="connsiteY1542" fmla="*/ 5063097 h 6223656"/>
              <a:gd name="connsiteX1543" fmla="*/ 10779451 w 11658599"/>
              <a:gd name="connsiteY1543" fmla="*/ 5052571 h 6223656"/>
              <a:gd name="connsiteX1544" fmla="*/ 10774235 w 11658599"/>
              <a:gd name="connsiteY1544" fmla="*/ 5040365 h 6223656"/>
              <a:gd name="connsiteX1545" fmla="*/ 10722939 w 11658599"/>
              <a:gd name="connsiteY1545" fmla="*/ 5023011 h 6223656"/>
              <a:gd name="connsiteX1546" fmla="*/ 10695609 w 11658599"/>
              <a:gd name="connsiteY1546" fmla="*/ 5022562 h 6223656"/>
              <a:gd name="connsiteX1547" fmla="*/ 10641303 w 11658599"/>
              <a:gd name="connsiteY1547" fmla="*/ 5015732 h 6223656"/>
              <a:gd name="connsiteX1548" fmla="*/ 10586995 w 11658599"/>
              <a:gd name="connsiteY1548" fmla="*/ 5008904 h 6223656"/>
              <a:gd name="connsiteX1549" fmla="*/ 10577633 w 11658599"/>
              <a:gd name="connsiteY1549" fmla="*/ 5009508 h 6223656"/>
              <a:gd name="connsiteX1550" fmla="*/ 10575287 w 11658599"/>
              <a:gd name="connsiteY1550" fmla="*/ 5008154 h 6223656"/>
              <a:gd name="connsiteX1551" fmla="*/ 10593277 w 11658599"/>
              <a:gd name="connsiteY1551" fmla="*/ 5003334 h 6223656"/>
              <a:gd name="connsiteX1552" fmla="*/ 10599203 w 11658599"/>
              <a:gd name="connsiteY1552" fmla="*/ 5003689 h 6223656"/>
              <a:gd name="connsiteX1553" fmla="*/ 10605131 w 11658599"/>
              <a:gd name="connsiteY1553" fmla="*/ 5004045 h 6223656"/>
              <a:gd name="connsiteX1554" fmla="*/ 10620607 w 11658599"/>
              <a:gd name="connsiteY1554" fmla="*/ 5003784 h 6223656"/>
              <a:gd name="connsiteX1555" fmla="*/ 10625209 w 11658599"/>
              <a:gd name="connsiteY1555" fmla="*/ 5006440 h 6223656"/>
              <a:gd name="connsiteX1556" fmla="*/ 10653025 w 11658599"/>
              <a:gd name="connsiteY1556" fmla="*/ 5008705 h 6223656"/>
              <a:gd name="connsiteX1557" fmla="*/ 10680839 w 11658599"/>
              <a:gd name="connsiteY1557" fmla="*/ 5010967 h 6223656"/>
              <a:gd name="connsiteX1558" fmla="*/ 10688095 w 11658599"/>
              <a:gd name="connsiteY1558" fmla="*/ 5009024 h 6223656"/>
              <a:gd name="connsiteX1559" fmla="*/ 10695835 w 11658599"/>
              <a:gd name="connsiteY1559" fmla="*/ 5008895 h 6223656"/>
              <a:gd name="connsiteX1560" fmla="*/ 10703575 w 11658599"/>
              <a:gd name="connsiteY1560" fmla="*/ 5008765 h 6223656"/>
              <a:gd name="connsiteX1561" fmla="*/ 10715427 w 11658599"/>
              <a:gd name="connsiteY1561" fmla="*/ 5009476 h 6223656"/>
              <a:gd name="connsiteX1562" fmla="*/ 10739131 w 11658599"/>
              <a:gd name="connsiteY1562" fmla="*/ 5010899 h 6223656"/>
              <a:gd name="connsiteX1563" fmla="*/ 10745415 w 11658599"/>
              <a:gd name="connsiteY1563" fmla="*/ 5005327 h 6223656"/>
              <a:gd name="connsiteX1564" fmla="*/ 10764779 w 11658599"/>
              <a:gd name="connsiteY1564" fmla="*/ 5019576 h 6223656"/>
              <a:gd name="connsiteX1565" fmla="*/ 10748327 w 11658599"/>
              <a:gd name="connsiteY1565" fmla="*/ 5016208 h 6223656"/>
              <a:gd name="connsiteX1566" fmla="*/ 10735259 w 11658599"/>
              <a:gd name="connsiteY1566" fmla="*/ 5010963 h 6223656"/>
              <a:gd name="connsiteX1567" fmla="*/ 10732847 w 11658599"/>
              <a:gd name="connsiteY1567" fmla="*/ 5016469 h 6223656"/>
              <a:gd name="connsiteX1568" fmla="*/ 10761151 w 11658599"/>
              <a:gd name="connsiteY1568" fmla="*/ 5020548 h 6223656"/>
              <a:gd name="connsiteX1569" fmla="*/ 10764779 w 11658599"/>
              <a:gd name="connsiteY1569" fmla="*/ 5019576 h 6223656"/>
              <a:gd name="connsiteX1570" fmla="*/ 10786539 w 11658599"/>
              <a:gd name="connsiteY1570" fmla="*/ 5013745 h 6223656"/>
              <a:gd name="connsiteX1571" fmla="*/ 10796447 w 11658599"/>
              <a:gd name="connsiteY1571" fmla="*/ 5007204 h 6223656"/>
              <a:gd name="connsiteX1572" fmla="*/ 10795477 w 11658599"/>
              <a:gd name="connsiteY1572" fmla="*/ 5003574 h 6223656"/>
              <a:gd name="connsiteX1573" fmla="*/ 10793535 w 11658599"/>
              <a:gd name="connsiteY1573" fmla="*/ 4996322 h 6223656"/>
              <a:gd name="connsiteX1574" fmla="*/ 10785307 w 11658599"/>
              <a:gd name="connsiteY1574" fmla="*/ 4994638 h 6223656"/>
              <a:gd name="connsiteX1575" fmla="*/ 10764259 w 11658599"/>
              <a:gd name="connsiteY1575" fmla="*/ 4988617 h 6223656"/>
              <a:gd name="connsiteX1576" fmla="*/ 10767885 w 11658599"/>
              <a:gd name="connsiteY1576" fmla="*/ 4987645 h 6223656"/>
              <a:gd name="connsiteX1577" fmla="*/ 10767269 w 11658599"/>
              <a:gd name="connsiteY1577" fmla="*/ 4978092 h 6223656"/>
              <a:gd name="connsiteX1578" fmla="*/ 10752857 w 11658599"/>
              <a:gd name="connsiteY1578" fmla="*/ 4960575 h 6223656"/>
              <a:gd name="connsiteX1579" fmla="*/ 10743661 w 11658599"/>
              <a:gd name="connsiteY1579" fmla="*/ 4955264 h 6223656"/>
              <a:gd name="connsiteX1580" fmla="*/ 10722611 w 11658599"/>
              <a:gd name="connsiteY1580" fmla="*/ 4949242 h 6223656"/>
              <a:gd name="connsiteX1581" fmla="*/ 10702531 w 11658599"/>
              <a:gd name="connsiteY1581" fmla="*/ 4946847 h 6223656"/>
              <a:gd name="connsiteX1582" fmla="*/ 10678827 w 11658599"/>
              <a:gd name="connsiteY1582" fmla="*/ 4945427 h 6223656"/>
              <a:gd name="connsiteX1583" fmla="*/ 10674229 w 11658599"/>
              <a:gd name="connsiteY1583" fmla="*/ 4942770 h 6223656"/>
              <a:gd name="connsiteX1584" fmla="*/ 10666003 w 11658599"/>
              <a:gd name="connsiteY1584" fmla="*/ 4941088 h 6223656"/>
              <a:gd name="connsiteX1585" fmla="*/ 10653181 w 11658599"/>
              <a:gd name="connsiteY1585" fmla="*/ 4936748 h 6223656"/>
              <a:gd name="connsiteX1586" fmla="*/ 10664059 w 11658599"/>
              <a:gd name="connsiteY1586" fmla="*/ 4933833 h 6223656"/>
              <a:gd name="connsiteX1587" fmla="*/ 10669371 w 11658599"/>
              <a:gd name="connsiteY1587" fmla="*/ 4924637 h 6223656"/>
              <a:gd name="connsiteX1588" fmla="*/ 10676363 w 11658599"/>
              <a:gd name="connsiteY1588" fmla="*/ 4907215 h 6223656"/>
              <a:gd name="connsiteX1589" fmla="*/ 10668747 w 11658599"/>
              <a:gd name="connsiteY1589" fmla="*/ 4898625 h 6223656"/>
              <a:gd name="connsiteX1590" fmla="*/ 10683657 w 11658599"/>
              <a:gd name="connsiteY1590" fmla="*/ 4899283 h 6223656"/>
              <a:gd name="connsiteX1591" fmla="*/ 10710503 w 11658599"/>
              <a:gd name="connsiteY1591" fmla="*/ 4897921 h 6223656"/>
              <a:gd name="connsiteX1592" fmla="*/ 10732747 w 11658599"/>
              <a:gd name="connsiteY1592" fmla="*/ 4893902 h 6223656"/>
              <a:gd name="connsiteX1593" fmla="*/ 10769017 w 11658599"/>
              <a:gd name="connsiteY1593" fmla="*/ 4884184 h 6223656"/>
              <a:gd name="connsiteX1594" fmla="*/ 10793175 w 11658599"/>
              <a:gd name="connsiteY1594" fmla="*/ 4858278 h 6223656"/>
              <a:gd name="connsiteX1595" fmla="*/ 10737989 w 11658599"/>
              <a:gd name="connsiteY1595" fmla="*/ 4826417 h 6223656"/>
              <a:gd name="connsiteX1596" fmla="*/ 10803271 w 11658599"/>
              <a:gd name="connsiteY1596" fmla="*/ 4808924 h 6223656"/>
              <a:gd name="connsiteX1597" fmla="*/ 10806283 w 11658599"/>
              <a:gd name="connsiteY1597" fmla="*/ 4798398 h 6223656"/>
              <a:gd name="connsiteX1598" fmla="*/ 10801067 w 11658599"/>
              <a:gd name="connsiteY1598" fmla="*/ 4786191 h 6223656"/>
              <a:gd name="connsiteX1599" fmla="*/ 10749771 w 11658599"/>
              <a:gd name="connsiteY1599" fmla="*/ 4768838 h 6223656"/>
              <a:gd name="connsiteX1600" fmla="*/ 10722443 w 11658599"/>
              <a:gd name="connsiteY1600" fmla="*/ 4768389 h 6223656"/>
              <a:gd name="connsiteX1601" fmla="*/ 10668133 w 11658599"/>
              <a:gd name="connsiteY1601" fmla="*/ 4761559 h 6223656"/>
              <a:gd name="connsiteX1602" fmla="*/ 10613827 w 11658599"/>
              <a:gd name="connsiteY1602" fmla="*/ 4754731 h 6223656"/>
              <a:gd name="connsiteX1603" fmla="*/ 10604465 w 11658599"/>
              <a:gd name="connsiteY1603" fmla="*/ 4755335 h 6223656"/>
              <a:gd name="connsiteX1604" fmla="*/ 10602119 w 11658599"/>
              <a:gd name="connsiteY1604" fmla="*/ 4753982 h 6223656"/>
              <a:gd name="connsiteX1605" fmla="*/ 10620109 w 11658599"/>
              <a:gd name="connsiteY1605" fmla="*/ 4749162 h 6223656"/>
              <a:gd name="connsiteX1606" fmla="*/ 10626035 w 11658599"/>
              <a:gd name="connsiteY1606" fmla="*/ 4749515 h 6223656"/>
              <a:gd name="connsiteX1607" fmla="*/ 10631961 w 11658599"/>
              <a:gd name="connsiteY1607" fmla="*/ 4749873 h 6223656"/>
              <a:gd name="connsiteX1608" fmla="*/ 10647439 w 11658599"/>
              <a:gd name="connsiteY1608" fmla="*/ 4749611 h 6223656"/>
              <a:gd name="connsiteX1609" fmla="*/ 10652039 w 11658599"/>
              <a:gd name="connsiteY1609" fmla="*/ 4752267 h 6223656"/>
              <a:gd name="connsiteX1610" fmla="*/ 10679855 w 11658599"/>
              <a:gd name="connsiteY1610" fmla="*/ 4754531 h 6223656"/>
              <a:gd name="connsiteX1611" fmla="*/ 10707673 w 11658599"/>
              <a:gd name="connsiteY1611" fmla="*/ 4756795 h 6223656"/>
              <a:gd name="connsiteX1612" fmla="*/ 10714927 w 11658599"/>
              <a:gd name="connsiteY1612" fmla="*/ 4754851 h 6223656"/>
              <a:gd name="connsiteX1613" fmla="*/ 10722665 w 11658599"/>
              <a:gd name="connsiteY1613" fmla="*/ 4754722 h 6223656"/>
              <a:gd name="connsiteX1614" fmla="*/ 10730407 w 11658599"/>
              <a:gd name="connsiteY1614" fmla="*/ 4754593 h 6223656"/>
              <a:gd name="connsiteX1615" fmla="*/ 10742259 w 11658599"/>
              <a:gd name="connsiteY1615" fmla="*/ 4755303 h 6223656"/>
              <a:gd name="connsiteX1616" fmla="*/ 10765963 w 11658599"/>
              <a:gd name="connsiteY1616" fmla="*/ 4756727 h 6223656"/>
              <a:gd name="connsiteX1617" fmla="*/ 10772245 w 11658599"/>
              <a:gd name="connsiteY1617" fmla="*/ 4751155 h 6223656"/>
              <a:gd name="connsiteX1618" fmla="*/ 10791611 w 11658599"/>
              <a:gd name="connsiteY1618" fmla="*/ 4765403 h 6223656"/>
              <a:gd name="connsiteX1619" fmla="*/ 10775161 w 11658599"/>
              <a:gd name="connsiteY1619" fmla="*/ 4762035 h 6223656"/>
              <a:gd name="connsiteX1620" fmla="*/ 10762093 w 11658599"/>
              <a:gd name="connsiteY1620" fmla="*/ 4756791 h 6223656"/>
              <a:gd name="connsiteX1621" fmla="*/ 10759681 w 11658599"/>
              <a:gd name="connsiteY1621" fmla="*/ 4762297 h 6223656"/>
              <a:gd name="connsiteX1622" fmla="*/ 10787985 w 11658599"/>
              <a:gd name="connsiteY1622" fmla="*/ 4766374 h 6223656"/>
              <a:gd name="connsiteX1623" fmla="*/ 10791611 w 11658599"/>
              <a:gd name="connsiteY1623" fmla="*/ 4765403 h 6223656"/>
              <a:gd name="connsiteX1624" fmla="*/ 10813371 w 11658599"/>
              <a:gd name="connsiteY1624" fmla="*/ 4759572 h 6223656"/>
              <a:gd name="connsiteX1625" fmla="*/ 10823281 w 11658599"/>
              <a:gd name="connsiteY1625" fmla="*/ 4753030 h 6223656"/>
              <a:gd name="connsiteX1626" fmla="*/ 10822307 w 11658599"/>
              <a:gd name="connsiteY1626" fmla="*/ 4749402 h 6223656"/>
              <a:gd name="connsiteX1627" fmla="*/ 10820365 w 11658599"/>
              <a:gd name="connsiteY1627" fmla="*/ 4742150 h 6223656"/>
              <a:gd name="connsiteX1628" fmla="*/ 10812139 w 11658599"/>
              <a:gd name="connsiteY1628" fmla="*/ 4740465 h 6223656"/>
              <a:gd name="connsiteX1629" fmla="*/ 10791091 w 11658599"/>
              <a:gd name="connsiteY1629" fmla="*/ 4734443 h 6223656"/>
              <a:gd name="connsiteX1630" fmla="*/ 10794715 w 11658599"/>
              <a:gd name="connsiteY1630" fmla="*/ 4733472 h 6223656"/>
              <a:gd name="connsiteX1631" fmla="*/ 10794103 w 11658599"/>
              <a:gd name="connsiteY1631" fmla="*/ 4723919 h 6223656"/>
              <a:gd name="connsiteX1632" fmla="*/ 10779687 w 11658599"/>
              <a:gd name="connsiteY1632" fmla="*/ 4706403 h 6223656"/>
              <a:gd name="connsiteX1633" fmla="*/ 10770491 w 11658599"/>
              <a:gd name="connsiteY1633" fmla="*/ 4701091 h 6223656"/>
              <a:gd name="connsiteX1634" fmla="*/ 10749443 w 11658599"/>
              <a:gd name="connsiteY1634" fmla="*/ 4695070 h 6223656"/>
              <a:gd name="connsiteX1635" fmla="*/ 10729363 w 11658599"/>
              <a:gd name="connsiteY1635" fmla="*/ 4692675 h 6223656"/>
              <a:gd name="connsiteX1636" fmla="*/ 10705659 w 11658599"/>
              <a:gd name="connsiteY1636" fmla="*/ 4691254 h 6223656"/>
              <a:gd name="connsiteX1637" fmla="*/ 10701059 w 11658599"/>
              <a:gd name="connsiteY1637" fmla="*/ 4688597 h 6223656"/>
              <a:gd name="connsiteX1638" fmla="*/ 10692835 w 11658599"/>
              <a:gd name="connsiteY1638" fmla="*/ 4686914 h 6223656"/>
              <a:gd name="connsiteX1639" fmla="*/ 10680015 w 11658599"/>
              <a:gd name="connsiteY1639" fmla="*/ 4682575 h 6223656"/>
              <a:gd name="connsiteX1640" fmla="*/ 10690891 w 11658599"/>
              <a:gd name="connsiteY1640" fmla="*/ 4679660 h 6223656"/>
              <a:gd name="connsiteX1641" fmla="*/ 10696203 w 11658599"/>
              <a:gd name="connsiteY1641" fmla="*/ 4670464 h 6223656"/>
              <a:gd name="connsiteX1642" fmla="*/ 10703195 w 11658599"/>
              <a:gd name="connsiteY1642" fmla="*/ 4653043 h 6223656"/>
              <a:gd name="connsiteX1643" fmla="*/ 10686483 w 11658599"/>
              <a:gd name="connsiteY1643" fmla="*/ 4634197 h 6223656"/>
              <a:gd name="connsiteX1644" fmla="*/ 10690823 w 11658599"/>
              <a:gd name="connsiteY1644" fmla="*/ 4621372 h 6223656"/>
              <a:gd name="connsiteX1645" fmla="*/ 10723913 w 11658599"/>
              <a:gd name="connsiteY1645" fmla="*/ 4585294 h 6223656"/>
              <a:gd name="connsiteX1646" fmla="*/ 10728253 w 11658599"/>
              <a:gd name="connsiteY1646" fmla="*/ 4572469 h 6223656"/>
              <a:gd name="connsiteX1647" fmla="*/ 10686865 w 11658599"/>
              <a:gd name="connsiteY1647" fmla="*/ 4548574 h 6223656"/>
              <a:gd name="connsiteX1648" fmla="*/ 10682267 w 11658599"/>
              <a:gd name="connsiteY1648" fmla="*/ 4545920 h 6223656"/>
              <a:gd name="connsiteX1649" fmla="*/ 10687575 w 11658599"/>
              <a:gd name="connsiteY1649" fmla="*/ 4536722 h 6223656"/>
              <a:gd name="connsiteX1650" fmla="*/ 10631423 w 11658599"/>
              <a:gd name="connsiteY1650" fmla="*/ 4501235 h 6223656"/>
              <a:gd name="connsiteX1651" fmla="*/ 10548647 w 11658599"/>
              <a:gd name="connsiteY1651" fmla="*/ 4453444 h 6223656"/>
              <a:gd name="connsiteX1652" fmla="*/ 10465423 w 11658599"/>
              <a:gd name="connsiteY1652" fmla="*/ 4432988 h 6223656"/>
              <a:gd name="connsiteX1653" fmla="*/ 10428891 w 11658599"/>
              <a:gd name="connsiteY1653" fmla="*/ 4427228 h 6223656"/>
              <a:gd name="connsiteX1654" fmla="*/ 10420669 w 11658599"/>
              <a:gd name="connsiteY1654" fmla="*/ 4425542 h 6223656"/>
              <a:gd name="connsiteX1655" fmla="*/ 10408815 w 11658599"/>
              <a:gd name="connsiteY1655" fmla="*/ 4424831 h 6223656"/>
              <a:gd name="connsiteX1656" fmla="*/ 10463669 w 11658599"/>
              <a:gd name="connsiteY1656" fmla="*/ 4382925 h 6223656"/>
              <a:gd name="connsiteX1657" fmla="*/ 10399289 w 11658599"/>
              <a:gd name="connsiteY1657" fmla="*/ 4345753 h 6223656"/>
              <a:gd name="connsiteX1658" fmla="*/ 10338083 w 11658599"/>
              <a:gd name="connsiteY1658" fmla="*/ 4334943 h 6223656"/>
              <a:gd name="connsiteX1659" fmla="*/ 10306153 w 11658599"/>
              <a:gd name="connsiteY1659" fmla="*/ 4331837 h 6223656"/>
              <a:gd name="connsiteX1660" fmla="*/ 10270595 w 11658599"/>
              <a:gd name="connsiteY1660" fmla="*/ 4329703 h 6223656"/>
              <a:gd name="connsiteX1661" fmla="*/ 9902467 w 11658599"/>
              <a:gd name="connsiteY1661" fmla="*/ 4319501 h 6223656"/>
              <a:gd name="connsiteX1662" fmla="*/ 9585815 w 11658599"/>
              <a:gd name="connsiteY1662" fmla="*/ 4311640 h 6223656"/>
              <a:gd name="connsiteX1663" fmla="*/ 9602715 w 11658599"/>
              <a:gd name="connsiteY1663" fmla="*/ 4302319 h 6223656"/>
              <a:gd name="connsiteX1664" fmla="*/ 9613027 w 11658599"/>
              <a:gd name="connsiteY1664" fmla="*/ 4279150 h 6223656"/>
              <a:gd name="connsiteX1665" fmla="*/ 9548647 w 11658599"/>
              <a:gd name="connsiteY1665" fmla="*/ 4241978 h 6223656"/>
              <a:gd name="connsiteX1666" fmla="*/ 9487443 w 11658599"/>
              <a:gd name="connsiteY1666" fmla="*/ 4231168 h 6223656"/>
              <a:gd name="connsiteX1667" fmla="*/ 9455511 w 11658599"/>
              <a:gd name="connsiteY1667" fmla="*/ 4228062 h 6223656"/>
              <a:gd name="connsiteX1668" fmla="*/ 9419955 w 11658599"/>
              <a:gd name="connsiteY1668" fmla="*/ 4225928 h 6223656"/>
              <a:gd name="connsiteX1669" fmla="*/ 9051827 w 11658599"/>
              <a:gd name="connsiteY1669" fmla="*/ 4215726 h 6223656"/>
              <a:gd name="connsiteX1670" fmla="*/ 8680071 w 11658599"/>
              <a:gd name="connsiteY1670" fmla="*/ 4206497 h 6223656"/>
              <a:gd name="connsiteX1671" fmla="*/ 8537971 w 11658599"/>
              <a:gd name="connsiteY1671" fmla="*/ 4205698 h 6223656"/>
              <a:gd name="connsiteX1672" fmla="*/ 8403131 w 11658599"/>
              <a:gd name="connsiteY1672" fmla="*/ 4202958 h 6223656"/>
              <a:gd name="connsiteX1673" fmla="*/ 8336615 w 11658599"/>
              <a:gd name="connsiteY1673" fmla="*/ 4201345 h 6223656"/>
              <a:gd name="connsiteX1674" fmla="*/ 8304683 w 11658599"/>
              <a:gd name="connsiteY1674" fmla="*/ 4198240 h 6223656"/>
              <a:gd name="connsiteX1675" fmla="*/ 8269131 w 11658599"/>
              <a:gd name="connsiteY1675" fmla="*/ 4196105 h 6223656"/>
              <a:gd name="connsiteX1676" fmla="*/ 8204427 w 11658599"/>
              <a:gd name="connsiteY1676" fmla="*/ 4194006 h 6223656"/>
              <a:gd name="connsiteX1677" fmla="*/ 8135127 w 11658599"/>
              <a:gd name="connsiteY1677" fmla="*/ 4189251 h 6223656"/>
              <a:gd name="connsiteX1678" fmla="*/ 8101871 w 11658599"/>
              <a:gd name="connsiteY1678" fmla="*/ 4188445 h 6223656"/>
              <a:gd name="connsiteX1679" fmla="*/ 8068613 w 11658599"/>
              <a:gd name="connsiteY1679" fmla="*/ 4187636 h 6223656"/>
              <a:gd name="connsiteX1680" fmla="*/ 8035843 w 11658599"/>
              <a:gd name="connsiteY1680" fmla="*/ 4188644 h 6223656"/>
              <a:gd name="connsiteX1681" fmla="*/ 8002097 w 11658599"/>
              <a:gd name="connsiteY1681" fmla="*/ 4186025 h 6223656"/>
              <a:gd name="connsiteX1682" fmla="*/ 6958818 w 11658599"/>
              <a:gd name="connsiteY1682" fmla="*/ 4180129 h 6223656"/>
              <a:gd name="connsiteX1683" fmla="*/ 6947939 w 11658599"/>
              <a:gd name="connsiteY1683" fmla="*/ 4183043 h 6223656"/>
              <a:gd name="connsiteX1684" fmla="*/ 6939714 w 11658599"/>
              <a:gd name="connsiteY1684" fmla="*/ 4181361 h 6223656"/>
              <a:gd name="connsiteX1685" fmla="*/ 6915167 w 11658599"/>
              <a:gd name="connsiteY1685" fmla="*/ 4184052 h 6223656"/>
              <a:gd name="connsiteX1686" fmla="*/ 6886021 w 11658599"/>
              <a:gd name="connsiteY1686" fmla="*/ 4184086 h 6223656"/>
              <a:gd name="connsiteX1687" fmla="*/ 6882395 w 11658599"/>
              <a:gd name="connsiteY1687" fmla="*/ 4185057 h 6223656"/>
              <a:gd name="connsiteX1688" fmla="*/ 6891594 w 11658599"/>
              <a:gd name="connsiteY1688" fmla="*/ 4190368 h 6223656"/>
              <a:gd name="connsiteX1689" fmla="*/ 6948913 w 11658599"/>
              <a:gd name="connsiteY1689" fmla="*/ 4186671 h 6223656"/>
              <a:gd name="connsiteX1690" fmla="*/ 6968988 w 11658599"/>
              <a:gd name="connsiteY1690" fmla="*/ 4189065 h 6223656"/>
              <a:gd name="connsiteX1691" fmla="*/ 7023295 w 11658599"/>
              <a:gd name="connsiteY1691" fmla="*/ 4195892 h 6223656"/>
              <a:gd name="connsiteX1692" fmla="*/ 7076630 w 11658599"/>
              <a:gd name="connsiteY1692" fmla="*/ 4199094 h 6223656"/>
              <a:gd name="connsiteX1693" fmla="*/ 7100821 w 11658599"/>
              <a:gd name="connsiteY1693" fmla="*/ 4202332 h 6223656"/>
              <a:gd name="connsiteX1694" fmla="*/ 7128636 w 11658599"/>
              <a:gd name="connsiteY1694" fmla="*/ 4204595 h 6223656"/>
              <a:gd name="connsiteX1695" fmla="*/ 7179671 w 11658599"/>
              <a:gd name="connsiteY1695" fmla="*/ 4206469 h 6223656"/>
              <a:gd name="connsiteX1696" fmla="*/ 7186327 w 11658599"/>
              <a:gd name="connsiteY1696" fmla="*/ 4206980 h 6223656"/>
              <a:gd name="connsiteX1697" fmla="*/ 7277905 w 11658599"/>
              <a:gd name="connsiteY1697" fmla="*/ 4193413 h 6223656"/>
              <a:gd name="connsiteX1698" fmla="*/ 7174813 w 11658599"/>
              <a:gd name="connsiteY1698" fmla="*/ 4188337 h 6223656"/>
              <a:gd name="connsiteX1699" fmla="*/ 7120151 w 11658599"/>
              <a:gd name="connsiteY1699" fmla="*/ 4187431 h 6223656"/>
              <a:gd name="connsiteX1700" fmla="*/ 7094148 w 11658599"/>
              <a:gd name="connsiteY1700" fmla="*/ 4184683 h 6223656"/>
              <a:gd name="connsiteX1701" fmla="*/ 7064517 w 11658599"/>
              <a:gd name="connsiteY1701" fmla="*/ 4182904 h 6223656"/>
              <a:gd name="connsiteX1702" fmla="*/ 7011666 w 11658599"/>
              <a:gd name="connsiteY1702" fmla="*/ 4181516 h 6223656"/>
              <a:gd name="connsiteX1703" fmla="*/ 6958818 w 11658599"/>
              <a:gd name="connsiteY1703" fmla="*/ 4180129 h 6223656"/>
              <a:gd name="connsiteX1704" fmla="*/ 7790682 w 11658599"/>
              <a:gd name="connsiteY1704" fmla="*/ 4137881 h 6223656"/>
              <a:gd name="connsiteX1705" fmla="*/ 7750353 w 11658599"/>
              <a:gd name="connsiteY1705" fmla="*/ 4142730 h 6223656"/>
              <a:gd name="connsiteX1706" fmla="*/ 7703754 w 11658599"/>
              <a:gd name="connsiteY1706" fmla="*/ 4148330 h 6223656"/>
              <a:gd name="connsiteX1707" fmla="*/ 7689940 w 11658599"/>
              <a:gd name="connsiteY1707" fmla="*/ 4154227 h 6223656"/>
              <a:gd name="connsiteX1708" fmla="*/ 7708176 w 11658599"/>
              <a:gd name="connsiteY1708" fmla="*/ 4158691 h 6223656"/>
              <a:gd name="connsiteX1709" fmla="*/ 7839339 w 11658599"/>
              <a:gd name="connsiteY1709" fmla="*/ 4145571 h 6223656"/>
              <a:gd name="connsiteX1710" fmla="*/ 7929720 w 11658599"/>
              <a:gd name="connsiteY1710" fmla="*/ 4138985 h 6223656"/>
              <a:gd name="connsiteX1711" fmla="*/ 7632839 w 11658599"/>
              <a:gd name="connsiteY1711" fmla="*/ 4135465 h 6223656"/>
              <a:gd name="connsiteX1712" fmla="*/ 7526423 w 11658599"/>
              <a:gd name="connsiteY1712" fmla="*/ 4136880 h 6223656"/>
              <a:gd name="connsiteX1713" fmla="*/ 7422668 w 11658599"/>
              <a:gd name="connsiteY1713" fmla="*/ 4141357 h 6223656"/>
              <a:gd name="connsiteX1714" fmla="*/ 7397638 w 11658599"/>
              <a:gd name="connsiteY1714" fmla="*/ 4142233 h 6223656"/>
              <a:gd name="connsiteX1715" fmla="*/ 7372605 w 11658599"/>
              <a:gd name="connsiteY1715" fmla="*/ 4143110 h 6223656"/>
              <a:gd name="connsiteX1716" fmla="*/ 7349872 w 11658599"/>
              <a:gd name="connsiteY1716" fmla="*/ 4145315 h 6223656"/>
              <a:gd name="connsiteX1717" fmla="*/ 7327139 w 11658599"/>
              <a:gd name="connsiteY1717" fmla="*/ 4147520 h 6223656"/>
              <a:gd name="connsiteX1718" fmla="*/ 7232582 w 11658599"/>
              <a:gd name="connsiteY1718" fmla="*/ 4157306 h 6223656"/>
              <a:gd name="connsiteX1719" fmla="*/ 7134397 w 11658599"/>
              <a:gd name="connsiteY1719" fmla="*/ 4168066 h 6223656"/>
              <a:gd name="connsiteX1720" fmla="*/ 7140323 w 11658599"/>
              <a:gd name="connsiteY1720" fmla="*/ 4168423 h 6223656"/>
              <a:gd name="connsiteX1721" fmla="*/ 7146249 w 11658599"/>
              <a:gd name="connsiteY1721" fmla="*/ 4168777 h 6223656"/>
              <a:gd name="connsiteX1722" fmla="*/ 7299356 w 11658599"/>
              <a:gd name="connsiteY1722" fmla="*/ 4174399 h 6223656"/>
              <a:gd name="connsiteX1723" fmla="*/ 7375425 w 11658599"/>
              <a:gd name="connsiteY1723" fmla="*/ 4175399 h 6223656"/>
              <a:gd name="connsiteX1724" fmla="*/ 7398896 w 11658599"/>
              <a:gd name="connsiteY1724" fmla="*/ 4175406 h 6223656"/>
              <a:gd name="connsiteX1725" fmla="*/ 7458935 w 11658599"/>
              <a:gd name="connsiteY1725" fmla="*/ 4165156 h 6223656"/>
              <a:gd name="connsiteX1726" fmla="*/ 7557304 w 11658599"/>
              <a:gd name="connsiteY1726" fmla="*/ 4163894 h 6223656"/>
              <a:gd name="connsiteX1727" fmla="*/ 7664294 w 11658599"/>
              <a:gd name="connsiteY1727" fmla="*/ 4161092 h 6223656"/>
              <a:gd name="connsiteX1728" fmla="*/ 7671201 w 11658599"/>
              <a:gd name="connsiteY1728" fmla="*/ 4158144 h 6223656"/>
              <a:gd name="connsiteX1729" fmla="*/ 7672189 w 11658599"/>
              <a:gd name="connsiteY1729" fmla="*/ 4155680 h 6223656"/>
              <a:gd name="connsiteX1730" fmla="*/ 7666272 w 11658599"/>
              <a:gd name="connsiteY1730" fmla="*/ 4156166 h 6223656"/>
              <a:gd name="connsiteX1731" fmla="*/ 7487600 w 11658599"/>
              <a:gd name="connsiteY1731" fmla="*/ 4160262 h 6223656"/>
              <a:gd name="connsiteX1732" fmla="*/ 7584461 w 11658599"/>
              <a:gd name="connsiteY1732" fmla="*/ 4103654 h 6223656"/>
              <a:gd name="connsiteX1733" fmla="*/ 7578544 w 11658599"/>
              <a:gd name="connsiteY1733" fmla="*/ 4104140 h 6223656"/>
              <a:gd name="connsiteX1734" fmla="*/ 7154038 w 11658599"/>
              <a:gd name="connsiteY1734" fmla="*/ 4113871 h 6223656"/>
              <a:gd name="connsiteX1735" fmla="*/ 7145659 w 11658599"/>
              <a:gd name="connsiteY1735" fmla="*/ 4113366 h 6223656"/>
              <a:gd name="connsiteX1736" fmla="*/ 7152059 w 11658599"/>
              <a:gd name="connsiteY1736" fmla="*/ 4118797 h 6223656"/>
              <a:gd name="connsiteX1737" fmla="*/ 7259049 w 11658599"/>
              <a:gd name="connsiteY1737" fmla="*/ 4115996 h 6223656"/>
              <a:gd name="connsiteX1738" fmla="*/ 7366038 w 11658599"/>
              <a:gd name="connsiteY1738" fmla="*/ 4113196 h 6223656"/>
              <a:gd name="connsiteX1739" fmla="*/ 7469576 w 11658599"/>
              <a:gd name="connsiteY1739" fmla="*/ 4111868 h 6223656"/>
              <a:gd name="connsiteX1740" fmla="*/ 7576566 w 11658599"/>
              <a:gd name="connsiteY1740" fmla="*/ 4109066 h 6223656"/>
              <a:gd name="connsiteX1741" fmla="*/ 7583473 w 11658599"/>
              <a:gd name="connsiteY1741" fmla="*/ 4106118 h 6223656"/>
              <a:gd name="connsiteX1742" fmla="*/ 7584461 w 11658599"/>
              <a:gd name="connsiteY1742" fmla="*/ 4103654 h 6223656"/>
              <a:gd name="connsiteX1743" fmla="*/ 6520688 w 11658599"/>
              <a:gd name="connsiteY1743" fmla="*/ 3988207 h 6223656"/>
              <a:gd name="connsiteX1744" fmla="*/ 6508854 w 11658599"/>
              <a:gd name="connsiteY1744" fmla="*/ 3989177 h 6223656"/>
              <a:gd name="connsiteX1745" fmla="*/ 6522162 w 11658599"/>
              <a:gd name="connsiteY1745" fmla="*/ 3991662 h 6223656"/>
              <a:gd name="connsiteX1746" fmla="*/ 6524877 w 11658599"/>
              <a:gd name="connsiteY1746" fmla="*/ 3988462 h 6223656"/>
              <a:gd name="connsiteX1747" fmla="*/ 6520688 w 11658599"/>
              <a:gd name="connsiteY1747" fmla="*/ 3988207 h 6223656"/>
              <a:gd name="connsiteX1748" fmla="*/ 9229865 w 11658599"/>
              <a:gd name="connsiteY1748" fmla="*/ 3974919 h 6223656"/>
              <a:gd name="connsiteX1749" fmla="*/ 9186951 w 11658599"/>
              <a:gd name="connsiteY1749" fmla="*/ 3989155 h 6223656"/>
              <a:gd name="connsiteX1750" fmla="*/ 9140607 w 11658599"/>
              <a:gd name="connsiteY1750" fmla="*/ 3990566 h 6223656"/>
              <a:gd name="connsiteX1751" fmla="*/ 9094259 w 11658599"/>
              <a:gd name="connsiteY1751" fmla="*/ 3991977 h 6223656"/>
              <a:gd name="connsiteX1752" fmla="*/ 8976427 w 11658599"/>
              <a:gd name="connsiteY1752" fmla="*/ 3993282 h 6223656"/>
              <a:gd name="connsiteX1753" fmla="*/ 8959665 w 11658599"/>
              <a:gd name="connsiteY1753" fmla="*/ 3992274 h 6223656"/>
              <a:gd name="connsiteX1754" fmla="*/ 8948083 w 11658599"/>
              <a:gd name="connsiteY1754" fmla="*/ 3989052 h 6223656"/>
              <a:gd name="connsiteX1755" fmla="*/ 8936503 w 11658599"/>
              <a:gd name="connsiteY1755" fmla="*/ 3985829 h 6223656"/>
              <a:gd name="connsiteX1756" fmla="*/ 8939955 w 11658599"/>
              <a:gd name="connsiteY1756" fmla="*/ 3984354 h 6223656"/>
              <a:gd name="connsiteX1757" fmla="*/ 8954255 w 11658599"/>
              <a:gd name="connsiteY1757" fmla="*/ 3984375 h 6223656"/>
              <a:gd name="connsiteX1758" fmla="*/ 8968551 w 11658599"/>
              <a:gd name="connsiteY1758" fmla="*/ 3984397 h 6223656"/>
              <a:gd name="connsiteX1759" fmla="*/ 8965099 w 11658599"/>
              <a:gd name="connsiteY1759" fmla="*/ 3985871 h 6223656"/>
              <a:gd name="connsiteX1760" fmla="*/ 9018351 w 11658599"/>
              <a:gd name="connsiteY1760" fmla="*/ 3981512 h 6223656"/>
              <a:gd name="connsiteX1761" fmla="*/ 9068149 w 11658599"/>
              <a:gd name="connsiteY1761" fmla="*/ 3978627 h 6223656"/>
              <a:gd name="connsiteX1762" fmla="*/ 9148755 w 11658599"/>
              <a:gd name="connsiteY1762" fmla="*/ 3980964 h 6223656"/>
              <a:gd name="connsiteX1763" fmla="*/ 9229865 w 11658599"/>
              <a:gd name="connsiteY1763" fmla="*/ 3974919 h 6223656"/>
              <a:gd name="connsiteX1764" fmla="*/ 9440477 w 11658599"/>
              <a:gd name="connsiteY1764" fmla="*/ 3913601 h 6223656"/>
              <a:gd name="connsiteX1765" fmla="*/ 9448859 w 11658599"/>
              <a:gd name="connsiteY1765" fmla="*/ 3914106 h 6223656"/>
              <a:gd name="connsiteX1766" fmla="*/ 9441951 w 11658599"/>
              <a:gd name="connsiteY1766" fmla="*/ 3917055 h 6223656"/>
              <a:gd name="connsiteX1767" fmla="*/ 9437023 w 11658599"/>
              <a:gd name="connsiteY1767" fmla="*/ 3915075 h 6223656"/>
              <a:gd name="connsiteX1768" fmla="*/ 9195611 w 11658599"/>
              <a:gd name="connsiteY1768" fmla="*/ 3900262 h 6223656"/>
              <a:gd name="connsiteX1769" fmla="*/ 9204335 w 11658599"/>
              <a:gd name="connsiteY1769" fmla="*/ 3903147 h 6223656"/>
              <a:gd name="connsiteX1770" fmla="*/ 9235383 w 11658599"/>
              <a:gd name="connsiteY1770" fmla="*/ 3911327 h 6223656"/>
              <a:gd name="connsiteX1771" fmla="*/ 9182383 w 11658599"/>
              <a:gd name="connsiteY1771" fmla="*/ 3911496 h 6223656"/>
              <a:gd name="connsiteX1772" fmla="*/ 9125931 w 11658599"/>
              <a:gd name="connsiteY1772" fmla="*/ 3913140 h 6223656"/>
              <a:gd name="connsiteX1773" fmla="*/ 9077857 w 11658599"/>
              <a:gd name="connsiteY1773" fmla="*/ 3915289 h 6223656"/>
              <a:gd name="connsiteX1774" fmla="*/ 9027955 w 11658599"/>
              <a:gd name="connsiteY1774" fmla="*/ 3915448 h 6223656"/>
              <a:gd name="connsiteX1775" fmla="*/ 9137307 w 11658599"/>
              <a:gd name="connsiteY1775" fmla="*/ 3904511 h 6223656"/>
              <a:gd name="connsiteX1776" fmla="*/ 6849767 w 11658599"/>
              <a:gd name="connsiteY1776" fmla="*/ 3899799 h 6223656"/>
              <a:gd name="connsiteX1777" fmla="*/ 6836352 w 11658599"/>
              <a:gd name="connsiteY1777" fmla="*/ 3900420 h 6223656"/>
              <a:gd name="connsiteX1778" fmla="*/ 6836032 w 11658599"/>
              <a:gd name="connsiteY1778" fmla="*/ 3900434 h 6223656"/>
              <a:gd name="connsiteX1779" fmla="*/ 6840157 w 11658599"/>
              <a:gd name="connsiteY1779" fmla="*/ 3900019 h 6223656"/>
              <a:gd name="connsiteX1780" fmla="*/ 6986774 w 11658599"/>
              <a:gd name="connsiteY1780" fmla="*/ 3890244 h 6223656"/>
              <a:gd name="connsiteX1781" fmla="*/ 6970462 w 11658599"/>
              <a:gd name="connsiteY1781" fmla="*/ 3894206 h 6223656"/>
              <a:gd name="connsiteX1782" fmla="*/ 6918861 w 11658599"/>
              <a:gd name="connsiteY1782" fmla="*/ 3896597 h 6223656"/>
              <a:gd name="connsiteX1783" fmla="*/ 6920279 w 11658599"/>
              <a:gd name="connsiteY1783" fmla="*/ 3896438 h 6223656"/>
              <a:gd name="connsiteX1784" fmla="*/ 6931377 w 11658599"/>
              <a:gd name="connsiteY1784" fmla="*/ 3893741 h 6223656"/>
              <a:gd name="connsiteX1785" fmla="*/ 6963423 w 11658599"/>
              <a:gd name="connsiteY1785" fmla="*/ 3892309 h 6223656"/>
              <a:gd name="connsiteX1786" fmla="*/ 7060755 w 11658599"/>
              <a:gd name="connsiteY1786" fmla="*/ 3847502 h 6223656"/>
              <a:gd name="connsiteX1787" fmla="*/ 6968697 w 11658599"/>
              <a:gd name="connsiteY1787" fmla="*/ 3859081 h 6223656"/>
              <a:gd name="connsiteX1788" fmla="*/ 6953613 w 11658599"/>
              <a:gd name="connsiteY1788" fmla="*/ 3859755 h 6223656"/>
              <a:gd name="connsiteX1789" fmla="*/ 6918110 w 11658599"/>
              <a:gd name="connsiteY1789" fmla="*/ 3862661 h 6223656"/>
              <a:gd name="connsiteX1790" fmla="*/ 6786462 w 11658599"/>
              <a:gd name="connsiteY1790" fmla="*/ 3869863 h 6223656"/>
              <a:gd name="connsiteX1791" fmla="*/ 6656288 w 11658599"/>
              <a:gd name="connsiteY1791" fmla="*/ 3880521 h 6223656"/>
              <a:gd name="connsiteX1792" fmla="*/ 6623504 w 11658599"/>
              <a:gd name="connsiteY1792" fmla="*/ 3880225 h 6223656"/>
              <a:gd name="connsiteX1793" fmla="*/ 6590719 w 11658599"/>
              <a:gd name="connsiteY1793" fmla="*/ 3879933 h 6223656"/>
              <a:gd name="connsiteX1794" fmla="*/ 6587996 w 11658599"/>
              <a:gd name="connsiteY1794" fmla="*/ 3880107 h 6223656"/>
              <a:gd name="connsiteX1795" fmla="*/ 6615024 w 11658599"/>
              <a:gd name="connsiteY1795" fmla="*/ 3874458 h 6223656"/>
              <a:gd name="connsiteX1796" fmla="*/ 6635237 w 11658599"/>
              <a:gd name="connsiteY1796" fmla="*/ 3873994 h 6223656"/>
              <a:gd name="connsiteX1797" fmla="*/ 6689964 w 11658599"/>
              <a:gd name="connsiteY1797" fmla="*/ 3873088 h 6223656"/>
              <a:gd name="connsiteX1798" fmla="*/ 6743216 w 11658599"/>
              <a:gd name="connsiteY1798" fmla="*/ 3868729 h 6223656"/>
              <a:gd name="connsiteX1799" fmla="*/ 6767621 w 11658599"/>
              <a:gd name="connsiteY1799" fmla="*/ 3868519 h 6223656"/>
              <a:gd name="connsiteX1800" fmla="*/ 6795479 w 11658599"/>
              <a:gd name="connsiteY1800" fmla="*/ 3866833 h 6223656"/>
              <a:gd name="connsiteX1801" fmla="*/ 6846267 w 11658599"/>
              <a:gd name="connsiteY1801" fmla="*/ 3861484 h 6223656"/>
              <a:gd name="connsiteX1802" fmla="*/ 6953511 w 11658599"/>
              <a:gd name="connsiteY1802" fmla="*/ 3854493 h 6223656"/>
              <a:gd name="connsiteX1803" fmla="*/ 7060755 w 11658599"/>
              <a:gd name="connsiteY1803" fmla="*/ 3847502 h 6223656"/>
              <a:gd name="connsiteX1804" fmla="*/ 10615561 w 11658599"/>
              <a:gd name="connsiteY1804" fmla="*/ 3785884 h 6223656"/>
              <a:gd name="connsiteX1805" fmla="*/ 10572647 w 11658599"/>
              <a:gd name="connsiteY1805" fmla="*/ 3800120 h 6223656"/>
              <a:gd name="connsiteX1806" fmla="*/ 10526303 w 11658599"/>
              <a:gd name="connsiteY1806" fmla="*/ 3801531 h 6223656"/>
              <a:gd name="connsiteX1807" fmla="*/ 10479955 w 11658599"/>
              <a:gd name="connsiteY1807" fmla="*/ 3802942 h 6223656"/>
              <a:gd name="connsiteX1808" fmla="*/ 10362123 w 11658599"/>
              <a:gd name="connsiteY1808" fmla="*/ 3804248 h 6223656"/>
              <a:gd name="connsiteX1809" fmla="*/ 10345359 w 11658599"/>
              <a:gd name="connsiteY1809" fmla="*/ 3803239 h 6223656"/>
              <a:gd name="connsiteX1810" fmla="*/ 10333779 w 11658599"/>
              <a:gd name="connsiteY1810" fmla="*/ 3800016 h 6223656"/>
              <a:gd name="connsiteX1811" fmla="*/ 10322199 w 11658599"/>
              <a:gd name="connsiteY1811" fmla="*/ 3796794 h 6223656"/>
              <a:gd name="connsiteX1812" fmla="*/ 10325651 w 11658599"/>
              <a:gd name="connsiteY1812" fmla="*/ 3795320 h 6223656"/>
              <a:gd name="connsiteX1813" fmla="*/ 10339951 w 11658599"/>
              <a:gd name="connsiteY1813" fmla="*/ 3795341 h 6223656"/>
              <a:gd name="connsiteX1814" fmla="*/ 10354247 w 11658599"/>
              <a:gd name="connsiteY1814" fmla="*/ 3795363 h 6223656"/>
              <a:gd name="connsiteX1815" fmla="*/ 10350791 w 11658599"/>
              <a:gd name="connsiteY1815" fmla="*/ 3796837 h 6223656"/>
              <a:gd name="connsiteX1816" fmla="*/ 10404047 w 11658599"/>
              <a:gd name="connsiteY1816" fmla="*/ 3792477 h 6223656"/>
              <a:gd name="connsiteX1817" fmla="*/ 10453845 w 11658599"/>
              <a:gd name="connsiteY1817" fmla="*/ 3789592 h 6223656"/>
              <a:gd name="connsiteX1818" fmla="*/ 10534451 w 11658599"/>
              <a:gd name="connsiteY1818" fmla="*/ 3791929 h 6223656"/>
              <a:gd name="connsiteX1819" fmla="*/ 10615561 w 11658599"/>
              <a:gd name="connsiteY1819" fmla="*/ 3785884 h 6223656"/>
              <a:gd name="connsiteX1820" fmla="*/ 6665342 w 11658599"/>
              <a:gd name="connsiteY1820" fmla="*/ 3758263 h 6223656"/>
              <a:gd name="connsiteX1821" fmla="*/ 6653508 w 11658599"/>
              <a:gd name="connsiteY1821" fmla="*/ 3759233 h 6223656"/>
              <a:gd name="connsiteX1822" fmla="*/ 6666816 w 11658599"/>
              <a:gd name="connsiteY1822" fmla="*/ 3761718 h 6223656"/>
              <a:gd name="connsiteX1823" fmla="*/ 6669531 w 11658599"/>
              <a:gd name="connsiteY1823" fmla="*/ 3758517 h 6223656"/>
              <a:gd name="connsiteX1824" fmla="*/ 6665342 w 11658599"/>
              <a:gd name="connsiteY1824" fmla="*/ 3758263 h 6223656"/>
              <a:gd name="connsiteX1825" fmla="*/ 10826173 w 11658599"/>
              <a:gd name="connsiteY1825" fmla="*/ 3724566 h 6223656"/>
              <a:gd name="connsiteX1826" fmla="*/ 10834555 w 11658599"/>
              <a:gd name="connsiteY1826" fmla="*/ 3725070 h 6223656"/>
              <a:gd name="connsiteX1827" fmla="*/ 10827645 w 11658599"/>
              <a:gd name="connsiteY1827" fmla="*/ 3728019 h 6223656"/>
              <a:gd name="connsiteX1828" fmla="*/ 10822719 w 11658599"/>
              <a:gd name="connsiteY1828" fmla="*/ 3726040 h 6223656"/>
              <a:gd name="connsiteX1829" fmla="*/ 10569825 w 11658599"/>
              <a:gd name="connsiteY1829" fmla="*/ 3707429 h 6223656"/>
              <a:gd name="connsiteX1830" fmla="*/ 10621077 w 11658599"/>
              <a:gd name="connsiteY1830" fmla="*/ 3722292 h 6223656"/>
              <a:gd name="connsiteX1831" fmla="*/ 10568079 w 11658599"/>
              <a:gd name="connsiteY1831" fmla="*/ 3722461 h 6223656"/>
              <a:gd name="connsiteX1832" fmla="*/ 10511623 w 11658599"/>
              <a:gd name="connsiteY1832" fmla="*/ 3724105 h 6223656"/>
              <a:gd name="connsiteX1833" fmla="*/ 10463551 w 11658599"/>
              <a:gd name="connsiteY1833" fmla="*/ 3726253 h 6223656"/>
              <a:gd name="connsiteX1834" fmla="*/ 10410551 w 11658599"/>
              <a:gd name="connsiteY1834" fmla="*/ 3726423 h 6223656"/>
              <a:gd name="connsiteX1835" fmla="*/ 10415983 w 11658599"/>
              <a:gd name="connsiteY1835" fmla="*/ 3720019 h 6223656"/>
              <a:gd name="connsiteX1836" fmla="*/ 10444579 w 11658599"/>
              <a:gd name="connsiteY1836" fmla="*/ 3720062 h 6223656"/>
              <a:gd name="connsiteX1837" fmla="*/ 10471701 w 11658599"/>
              <a:gd name="connsiteY1837" fmla="*/ 3716651 h 6223656"/>
              <a:gd name="connsiteX1838" fmla="*/ 10499559 w 11658599"/>
              <a:gd name="connsiteY1838" fmla="*/ 3714966 h 6223656"/>
              <a:gd name="connsiteX1839" fmla="*/ 10527417 w 11658599"/>
              <a:gd name="connsiteY1839" fmla="*/ 3713283 h 6223656"/>
              <a:gd name="connsiteX1840" fmla="*/ 10548621 w 11658599"/>
              <a:gd name="connsiteY1840" fmla="*/ 3710356 h 6223656"/>
              <a:gd name="connsiteX1841" fmla="*/ 10569825 w 11658599"/>
              <a:gd name="connsiteY1841" fmla="*/ 3707429 h 6223656"/>
              <a:gd name="connsiteX1842" fmla="*/ 6706499 w 11658599"/>
              <a:gd name="connsiteY1842" fmla="*/ 3401816 h 6223656"/>
              <a:gd name="connsiteX1843" fmla="*/ 6694665 w 11658599"/>
              <a:gd name="connsiteY1843" fmla="*/ 3402786 h 6223656"/>
              <a:gd name="connsiteX1844" fmla="*/ 6707974 w 11658599"/>
              <a:gd name="connsiteY1844" fmla="*/ 3405271 h 6223656"/>
              <a:gd name="connsiteX1845" fmla="*/ 6710689 w 11658599"/>
              <a:gd name="connsiteY1845" fmla="*/ 3402070 h 6223656"/>
              <a:gd name="connsiteX1846" fmla="*/ 6706499 w 11658599"/>
              <a:gd name="connsiteY1846" fmla="*/ 3401816 h 6223656"/>
              <a:gd name="connsiteX1847" fmla="*/ 10642293 w 11658599"/>
              <a:gd name="connsiteY1847" fmla="*/ 3316653 h 6223656"/>
              <a:gd name="connsiteX1848" fmla="*/ 10650675 w 11658599"/>
              <a:gd name="connsiteY1848" fmla="*/ 3317157 h 6223656"/>
              <a:gd name="connsiteX1849" fmla="*/ 10643767 w 11658599"/>
              <a:gd name="connsiteY1849" fmla="*/ 3320105 h 6223656"/>
              <a:gd name="connsiteX1850" fmla="*/ 10638839 w 11658599"/>
              <a:gd name="connsiteY1850" fmla="*/ 3318127 h 6223656"/>
              <a:gd name="connsiteX1851" fmla="*/ 10385947 w 11658599"/>
              <a:gd name="connsiteY1851" fmla="*/ 3299515 h 6223656"/>
              <a:gd name="connsiteX1852" fmla="*/ 10437199 w 11658599"/>
              <a:gd name="connsiteY1852" fmla="*/ 3314378 h 6223656"/>
              <a:gd name="connsiteX1853" fmla="*/ 10384199 w 11658599"/>
              <a:gd name="connsiteY1853" fmla="*/ 3314547 h 6223656"/>
              <a:gd name="connsiteX1854" fmla="*/ 10327745 w 11658599"/>
              <a:gd name="connsiteY1854" fmla="*/ 3316191 h 6223656"/>
              <a:gd name="connsiteX1855" fmla="*/ 10279673 w 11658599"/>
              <a:gd name="connsiteY1855" fmla="*/ 3318339 h 6223656"/>
              <a:gd name="connsiteX1856" fmla="*/ 10226673 w 11658599"/>
              <a:gd name="connsiteY1856" fmla="*/ 3318508 h 6223656"/>
              <a:gd name="connsiteX1857" fmla="*/ 10232107 w 11658599"/>
              <a:gd name="connsiteY1857" fmla="*/ 3312105 h 6223656"/>
              <a:gd name="connsiteX1858" fmla="*/ 10260701 w 11658599"/>
              <a:gd name="connsiteY1858" fmla="*/ 3312148 h 6223656"/>
              <a:gd name="connsiteX1859" fmla="*/ 10287821 w 11658599"/>
              <a:gd name="connsiteY1859" fmla="*/ 3308737 h 6223656"/>
              <a:gd name="connsiteX1860" fmla="*/ 10315679 w 11658599"/>
              <a:gd name="connsiteY1860" fmla="*/ 3307052 h 6223656"/>
              <a:gd name="connsiteX1861" fmla="*/ 10343539 w 11658599"/>
              <a:gd name="connsiteY1861" fmla="*/ 3305368 h 6223656"/>
              <a:gd name="connsiteX1862" fmla="*/ 10364743 w 11658599"/>
              <a:gd name="connsiteY1862" fmla="*/ 3302442 h 6223656"/>
              <a:gd name="connsiteX1863" fmla="*/ 10385947 w 11658599"/>
              <a:gd name="connsiteY1863" fmla="*/ 3299515 h 6223656"/>
              <a:gd name="connsiteX1864" fmla="*/ 6543743 w 11658599"/>
              <a:gd name="connsiteY1864" fmla="*/ 3079295 h 6223656"/>
              <a:gd name="connsiteX1865" fmla="*/ 6531909 w 11658599"/>
              <a:gd name="connsiteY1865" fmla="*/ 3080264 h 6223656"/>
              <a:gd name="connsiteX1866" fmla="*/ 6545217 w 11658599"/>
              <a:gd name="connsiteY1866" fmla="*/ 3082749 h 6223656"/>
              <a:gd name="connsiteX1867" fmla="*/ 6547933 w 11658599"/>
              <a:gd name="connsiteY1867" fmla="*/ 3079548 h 6223656"/>
              <a:gd name="connsiteX1868" fmla="*/ 6543743 w 11658599"/>
              <a:gd name="connsiteY1868" fmla="*/ 3079295 h 6223656"/>
              <a:gd name="connsiteX1869" fmla="*/ 10435217 w 11658599"/>
              <a:gd name="connsiteY1869" fmla="*/ 2922176 h 6223656"/>
              <a:gd name="connsiteX1870" fmla="*/ 10443599 w 11658599"/>
              <a:gd name="connsiteY1870" fmla="*/ 2922680 h 6223656"/>
              <a:gd name="connsiteX1871" fmla="*/ 10436691 w 11658599"/>
              <a:gd name="connsiteY1871" fmla="*/ 2925629 h 6223656"/>
              <a:gd name="connsiteX1872" fmla="*/ 10431763 w 11658599"/>
              <a:gd name="connsiteY1872" fmla="*/ 2923650 h 6223656"/>
              <a:gd name="connsiteX1873" fmla="*/ 10178871 w 11658599"/>
              <a:gd name="connsiteY1873" fmla="*/ 2905039 h 6223656"/>
              <a:gd name="connsiteX1874" fmla="*/ 10230123 w 11658599"/>
              <a:gd name="connsiteY1874" fmla="*/ 2919901 h 6223656"/>
              <a:gd name="connsiteX1875" fmla="*/ 10177123 w 11658599"/>
              <a:gd name="connsiteY1875" fmla="*/ 2920071 h 6223656"/>
              <a:gd name="connsiteX1876" fmla="*/ 10120669 w 11658599"/>
              <a:gd name="connsiteY1876" fmla="*/ 2921716 h 6223656"/>
              <a:gd name="connsiteX1877" fmla="*/ 10072595 w 11658599"/>
              <a:gd name="connsiteY1877" fmla="*/ 2923863 h 6223656"/>
              <a:gd name="connsiteX1878" fmla="*/ 10019595 w 11658599"/>
              <a:gd name="connsiteY1878" fmla="*/ 2924032 h 6223656"/>
              <a:gd name="connsiteX1879" fmla="*/ 10025031 w 11658599"/>
              <a:gd name="connsiteY1879" fmla="*/ 2917630 h 6223656"/>
              <a:gd name="connsiteX1880" fmla="*/ 10053623 w 11658599"/>
              <a:gd name="connsiteY1880" fmla="*/ 2917672 h 6223656"/>
              <a:gd name="connsiteX1881" fmla="*/ 10080745 w 11658599"/>
              <a:gd name="connsiteY1881" fmla="*/ 2914261 h 6223656"/>
              <a:gd name="connsiteX1882" fmla="*/ 10108603 w 11658599"/>
              <a:gd name="connsiteY1882" fmla="*/ 2912576 h 6223656"/>
              <a:gd name="connsiteX1883" fmla="*/ 10136463 w 11658599"/>
              <a:gd name="connsiteY1883" fmla="*/ 2910892 h 6223656"/>
              <a:gd name="connsiteX1884" fmla="*/ 10157667 w 11658599"/>
              <a:gd name="connsiteY1884" fmla="*/ 2907966 h 6223656"/>
              <a:gd name="connsiteX1885" fmla="*/ 10178871 w 11658599"/>
              <a:gd name="connsiteY1885" fmla="*/ 2905039 h 6223656"/>
              <a:gd name="connsiteX1886" fmla="*/ 10069971 w 11658599"/>
              <a:gd name="connsiteY1886" fmla="*/ 2527961 h 6223656"/>
              <a:gd name="connsiteX1887" fmla="*/ 10034965 w 11658599"/>
              <a:gd name="connsiteY1887" fmla="*/ 2529637 h 6223656"/>
              <a:gd name="connsiteX1888" fmla="*/ 10002915 w 11658599"/>
              <a:gd name="connsiteY1888" fmla="*/ 2531070 h 6223656"/>
              <a:gd name="connsiteX1889" fmla="*/ 9967415 w 11658599"/>
              <a:gd name="connsiteY1889" fmla="*/ 2533975 h 6223656"/>
              <a:gd name="connsiteX1890" fmla="*/ 9601531 w 11658599"/>
              <a:gd name="connsiteY1890" fmla="*/ 2575839 h 6223656"/>
              <a:gd name="connsiteX1891" fmla="*/ 9232195 w 11658599"/>
              <a:gd name="connsiteY1891" fmla="*/ 2619177 h 6223656"/>
              <a:gd name="connsiteX1892" fmla="*/ 9173983 w 11658599"/>
              <a:gd name="connsiteY1892" fmla="*/ 2627144 h 6223656"/>
              <a:gd name="connsiteX1893" fmla="*/ 9167787 w 11658599"/>
              <a:gd name="connsiteY1893" fmla="*/ 2622655 h 6223656"/>
              <a:gd name="connsiteX1894" fmla="*/ 9125399 w 11658599"/>
              <a:gd name="connsiteY1894" fmla="*/ 2614211 h 6223656"/>
              <a:gd name="connsiteX1895" fmla="*/ 9098287 w 11658599"/>
              <a:gd name="connsiteY1895" fmla="*/ 2610474 h 6223656"/>
              <a:gd name="connsiteX1896" fmla="*/ 9063281 w 11658599"/>
              <a:gd name="connsiteY1896" fmla="*/ 2612149 h 6223656"/>
              <a:gd name="connsiteX1897" fmla="*/ 9031231 w 11658599"/>
              <a:gd name="connsiteY1897" fmla="*/ 2613581 h 6223656"/>
              <a:gd name="connsiteX1898" fmla="*/ 8995731 w 11658599"/>
              <a:gd name="connsiteY1898" fmla="*/ 2616487 h 6223656"/>
              <a:gd name="connsiteX1899" fmla="*/ 8629847 w 11658599"/>
              <a:gd name="connsiteY1899" fmla="*/ 2658351 h 6223656"/>
              <a:gd name="connsiteX1900" fmla="*/ 8260509 w 11658599"/>
              <a:gd name="connsiteY1900" fmla="*/ 2701689 h 6223656"/>
              <a:gd name="connsiteX1901" fmla="*/ 8119719 w 11658599"/>
              <a:gd name="connsiteY1901" fmla="*/ 2720957 h 6223656"/>
              <a:gd name="connsiteX1902" fmla="*/ 7985843 w 11658599"/>
              <a:gd name="connsiteY1902" fmla="*/ 2737277 h 6223656"/>
              <a:gd name="connsiteX1903" fmla="*/ 7919767 w 11658599"/>
              <a:gd name="connsiteY1903" fmla="*/ 2745070 h 6223656"/>
              <a:gd name="connsiteX1904" fmla="*/ 7887715 w 11658599"/>
              <a:gd name="connsiteY1904" fmla="*/ 2746502 h 6223656"/>
              <a:gd name="connsiteX1905" fmla="*/ 7852217 w 11658599"/>
              <a:gd name="connsiteY1905" fmla="*/ 2749407 h 6223656"/>
              <a:gd name="connsiteX1906" fmla="*/ 7787866 w 11658599"/>
              <a:gd name="connsiteY1906" fmla="*/ 2756462 h 6223656"/>
              <a:gd name="connsiteX1907" fmla="*/ 7718587 w 11658599"/>
              <a:gd name="connsiteY1907" fmla="*/ 2761537 h 6223656"/>
              <a:gd name="connsiteX1908" fmla="*/ 7685550 w 11658599"/>
              <a:gd name="connsiteY1908" fmla="*/ 2765434 h 6223656"/>
              <a:gd name="connsiteX1909" fmla="*/ 7652512 w 11658599"/>
              <a:gd name="connsiteY1909" fmla="*/ 2769327 h 6223656"/>
              <a:gd name="connsiteX1910" fmla="*/ 7620211 w 11658599"/>
              <a:gd name="connsiteY1910" fmla="*/ 2774951 h 6223656"/>
              <a:gd name="connsiteX1911" fmla="*/ 7586434 w 11658599"/>
              <a:gd name="connsiteY1911" fmla="*/ 2777121 h 6223656"/>
              <a:gd name="connsiteX1912" fmla="*/ 7459210 w 11658599"/>
              <a:gd name="connsiteY1912" fmla="*/ 2794682 h 6223656"/>
              <a:gd name="connsiteX1913" fmla="*/ 7330994 w 11658599"/>
              <a:gd name="connsiteY1913" fmla="*/ 2814711 h 6223656"/>
              <a:gd name="connsiteX1914" fmla="*/ 7202779 w 11658599"/>
              <a:gd name="connsiteY1914" fmla="*/ 2834734 h 6223656"/>
              <a:gd name="connsiteX1915" fmla="*/ 7100695 w 11658599"/>
              <a:gd name="connsiteY1915" fmla="*/ 2853813 h 6223656"/>
              <a:gd name="connsiteX1916" fmla="*/ 7076039 w 11658599"/>
              <a:gd name="connsiteY1916" fmla="*/ 2858213 h 6223656"/>
              <a:gd name="connsiteX1917" fmla="*/ 7051380 w 11658599"/>
              <a:gd name="connsiteY1917" fmla="*/ 2862614 h 6223656"/>
              <a:gd name="connsiteX1918" fmla="*/ 7029187 w 11658599"/>
              <a:gd name="connsiteY1918" fmla="*/ 2868006 h 6223656"/>
              <a:gd name="connsiteX1919" fmla="*/ 7006993 w 11658599"/>
              <a:gd name="connsiteY1919" fmla="*/ 2873398 h 6223656"/>
              <a:gd name="connsiteX1920" fmla="*/ 6914764 w 11658599"/>
              <a:gd name="connsiteY1920" fmla="*/ 2896433 h 6223656"/>
              <a:gd name="connsiteX1921" fmla="*/ 6819081 w 11658599"/>
              <a:gd name="connsiteY1921" fmla="*/ 2920945 h 6223656"/>
              <a:gd name="connsiteX1922" fmla="*/ 6824998 w 11658599"/>
              <a:gd name="connsiteY1922" fmla="*/ 2920461 h 6223656"/>
              <a:gd name="connsiteX1923" fmla="*/ 6830914 w 11658599"/>
              <a:gd name="connsiteY1923" fmla="*/ 2919976 h 6223656"/>
              <a:gd name="connsiteX1924" fmla="*/ 6983283 w 11658599"/>
              <a:gd name="connsiteY1924" fmla="*/ 2903929 h 6223656"/>
              <a:gd name="connsiteX1925" fmla="*/ 7058730 w 11658599"/>
              <a:gd name="connsiteY1925" fmla="*/ 2894181 h 6223656"/>
              <a:gd name="connsiteX1926" fmla="*/ 7137630 w 11658599"/>
              <a:gd name="connsiteY1926" fmla="*/ 2882956 h 6223656"/>
              <a:gd name="connsiteX1927" fmla="*/ 7214551 w 11658599"/>
              <a:gd name="connsiteY1927" fmla="*/ 2876660 h 6223656"/>
              <a:gd name="connsiteX1928" fmla="*/ 7294924 w 11658599"/>
              <a:gd name="connsiteY1928" fmla="*/ 2868888 h 6223656"/>
              <a:gd name="connsiteX1929" fmla="*/ 7374309 w 11658599"/>
              <a:gd name="connsiteY1929" fmla="*/ 2863580 h 6223656"/>
              <a:gd name="connsiteX1930" fmla="*/ 7415728 w 11658599"/>
              <a:gd name="connsiteY1930" fmla="*/ 2860190 h 6223656"/>
              <a:gd name="connsiteX1931" fmla="*/ 7457147 w 11658599"/>
              <a:gd name="connsiteY1931" fmla="*/ 2856801 h 6223656"/>
              <a:gd name="connsiteX1932" fmla="*/ 7528151 w 11658599"/>
              <a:gd name="connsiteY1932" fmla="*/ 2850989 h 6223656"/>
              <a:gd name="connsiteX1933" fmla="*/ 7536531 w 11658599"/>
              <a:gd name="connsiteY1933" fmla="*/ 2851493 h 6223656"/>
              <a:gd name="connsiteX1934" fmla="*/ 7559209 w 11658599"/>
              <a:gd name="connsiteY1934" fmla="*/ 2852020 h 6223656"/>
              <a:gd name="connsiteX1935" fmla="*/ 7581889 w 11658599"/>
              <a:gd name="connsiteY1935" fmla="*/ 2852547 h 6223656"/>
              <a:gd name="connsiteX1936" fmla="*/ 7554262 w 11658599"/>
              <a:gd name="connsiteY1936" fmla="*/ 2864339 h 6223656"/>
              <a:gd name="connsiteX1937" fmla="*/ 7557209 w 11658599"/>
              <a:gd name="connsiteY1937" fmla="*/ 2871244 h 6223656"/>
              <a:gd name="connsiteX1938" fmla="*/ 7474118 w 11658599"/>
              <a:gd name="connsiteY1938" fmla="*/ 2882216 h 6223656"/>
              <a:gd name="connsiteX1939" fmla="*/ 7392502 w 11658599"/>
              <a:gd name="connsiteY1939" fmla="*/ 2896642 h 6223656"/>
              <a:gd name="connsiteX1940" fmla="*/ 7380668 w 11658599"/>
              <a:gd name="connsiteY1940" fmla="*/ 2897609 h 6223656"/>
              <a:gd name="connsiteX1941" fmla="*/ 7368835 w 11658599"/>
              <a:gd name="connsiteY1941" fmla="*/ 2898578 h 6223656"/>
              <a:gd name="connsiteX1942" fmla="*/ 7357737 w 11658599"/>
              <a:gd name="connsiteY1942" fmla="*/ 2901273 h 6223656"/>
              <a:gd name="connsiteX1943" fmla="*/ 7346640 w 11658599"/>
              <a:gd name="connsiteY1943" fmla="*/ 2903970 h 6223656"/>
              <a:gd name="connsiteX1944" fmla="*/ 7251739 w 11658599"/>
              <a:gd name="connsiteY1944" fmla="*/ 2901611 h 6223656"/>
              <a:gd name="connsiteX1945" fmla="*/ 7153381 w 11658599"/>
              <a:gd name="connsiteY1945" fmla="*/ 2900727 h 6223656"/>
              <a:gd name="connsiteX1946" fmla="*/ 7136618 w 11658599"/>
              <a:gd name="connsiteY1946" fmla="*/ 2899717 h 6223656"/>
              <a:gd name="connsiteX1947" fmla="*/ 7087303 w 11658599"/>
              <a:gd name="connsiteY1947" fmla="*/ 2908519 h 6223656"/>
              <a:gd name="connsiteX1948" fmla="*/ 7081873 w 11658599"/>
              <a:gd name="connsiteY1948" fmla="*/ 2914922 h 6223656"/>
              <a:gd name="connsiteX1949" fmla="*/ 6971911 w 11658599"/>
              <a:gd name="connsiteY1949" fmla="*/ 2925114 h 6223656"/>
              <a:gd name="connsiteX1950" fmla="*/ 6861953 w 11658599"/>
              <a:gd name="connsiteY1950" fmla="*/ 2935306 h 6223656"/>
              <a:gd name="connsiteX1951" fmla="*/ 6807711 w 11658599"/>
              <a:gd name="connsiteY1951" fmla="*/ 2942127 h 6223656"/>
              <a:gd name="connsiteX1952" fmla="*/ 6781579 w 11658599"/>
              <a:gd name="connsiteY1952" fmla="*/ 2943076 h 6223656"/>
              <a:gd name="connsiteX1953" fmla="*/ 6751995 w 11658599"/>
              <a:gd name="connsiteY1953" fmla="*/ 2945498 h 6223656"/>
              <a:gd name="connsiteX1954" fmla="*/ 6699478 w 11658599"/>
              <a:gd name="connsiteY1954" fmla="*/ 2951583 h 6223656"/>
              <a:gd name="connsiteX1955" fmla="*/ 6646962 w 11658599"/>
              <a:gd name="connsiteY1955" fmla="*/ 2957669 h 6223656"/>
              <a:gd name="connsiteX1956" fmla="*/ 6636604 w 11658599"/>
              <a:gd name="connsiteY1956" fmla="*/ 2962091 h 6223656"/>
              <a:gd name="connsiteX1957" fmla="*/ 6628223 w 11658599"/>
              <a:gd name="connsiteY1957" fmla="*/ 2961587 h 6223656"/>
              <a:gd name="connsiteX1958" fmla="*/ 6604301 w 11658599"/>
              <a:gd name="connsiteY1958" fmla="*/ 2967715 h 6223656"/>
              <a:gd name="connsiteX1959" fmla="*/ 6575453 w 11658599"/>
              <a:gd name="connsiteY1959" fmla="*/ 2971863 h 6223656"/>
              <a:gd name="connsiteX1960" fmla="*/ 6572000 w 11658599"/>
              <a:gd name="connsiteY1960" fmla="*/ 2973337 h 6223656"/>
              <a:gd name="connsiteX1961" fmla="*/ 6581857 w 11658599"/>
              <a:gd name="connsiteY1961" fmla="*/ 2977296 h 6223656"/>
              <a:gd name="connsiteX1962" fmla="*/ 6638079 w 11658599"/>
              <a:gd name="connsiteY1962" fmla="*/ 2965546 h 6223656"/>
              <a:gd name="connsiteX1963" fmla="*/ 6658291 w 11658599"/>
              <a:gd name="connsiteY1963" fmla="*/ 2965082 h 6223656"/>
              <a:gd name="connsiteX1964" fmla="*/ 6713018 w 11658599"/>
              <a:gd name="connsiteY1964" fmla="*/ 2964174 h 6223656"/>
              <a:gd name="connsiteX1965" fmla="*/ 6766271 w 11658599"/>
              <a:gd name="connsiteY1965" fmla="*/ 2959815 h 6223656"/>
              <a:gd name="connsiteX1966" fmla="*/ 6790677 w 11658599"/>
              <a:gd name="connsiteY1966" fmla="*/ 2959606 h 6223656"/>
              <a:gd name="connsiteX1967" fmla="*/ 6818534 w 11658599"/>
              <a:gd name="connsiteY1967" fmla="*/ 2957921 h 6223656"/>
              <a:gd name="connsiteX1968" fmla="*/ 6869322 w 11658599"/>
              <a:gd name="connsiteY1968" fmla="*/ 2952572 h 6223656"/>
              <a:gd name="connsiteX1969" fmla="*/ 6976566 w 11658599"/>
              <a:gd name="connsiteY1969" fmla="*/ 2945581 h 6223656"/>
              <a:gd name="connsiteX1970" fmla="*/ 7083810 w 11658599"/>
              <a:gd name="connsiteY1970" fmla="*/ 2938590 h 6223656"/>
              <a:gd name="connsiteX1971" fmla="*/ 6975325 w 11658599"/>
              <a:gd name="connsiteY1971" fmla="*/ 2952235 h 6223656"/>
              <a:gd name="connsiteX1972" fmla="*/ 6865366 w 11658599"/>
              <a:gd name="connsiteY1972" fmla="*/ 2962426 h 6223656"/>
              <a:gd name="connsiteX1973" fmla="*/ 6831337 w 11658599"/>
              <a:gd name="connsiteY1973" fmla="*/ 2968785 h 6223656"/>
              <a:gd name="connsiteX1974" fmla="*/ 6799288 w 11658599"/>
              <a:gd name="connsiteY1974" fmla="*/ 2970217 h 6223656"/>
              <a:gd name="connsiteX1975" fmla="*/ 6763785 w 11658599"/>
              <a:gd name="connsiteY1975" fmla="*/ 2973124 h 6223656"/>
              <a:gd name="connsiteX1976" fmla="*/ 6733213 w 11658599"/>
              <a:gd name="connsiteY1976" fmla="*/ 2978010 h 6223656"/>
              <a:gd name="connsiteX1977" fmla="*/ 6663934 w 11658599"/>
              <a:gd name="connsiteY1977" fmla="*/ 2983086 h 6223656"/>
              <a:gd name="connsiteX1978" fmla="*/ 6598112 w 11658599"/>
              <a:gd name="connsiteY1978" fmla="*/ 2986686 h 6223656"/>
              <a:gd name="connsiteX1979" fmla="*/ 6587753 w 11658599"/>
              <a:gd name="connsiteY1979" fmla="*/ 2991108 h 6223656"/>
              <a:gd name="connsiteX1980" fmla="*/ 6597605 w 11658599"/>
              <a:gd name="connsiteY1980" fmla="*/ 2995066 h 6223656"/>
              <a:gd name="connsiteX1981" fmla="*/ 6668609 w 11658599"/>
              <a:gd name="connsiteY1981" fmla="*/ 2989254 h 6223656"/>
              <a:gd name="connsiteX1982" fmla="*/ 6736161 w 11658599"/>
              <a:gd name="connsiteY1982" fmla="*/ 2984915 h 6223656"/>
              <a:gd name="connsiteX1983" fmla="*/ 6771662 w 11658599"/>
              <a:gd name="connsiteY1983" fmla="*/ 2982009 h 6223656"/>
              <a:gd name="connsiteX1984" fmla="*/ 6805691 w 11658599"/>
              <a:gd name="connsiteY1984" fmla="*/ 2975650 h 6223656"/>
              <a:gd name="connsiteX1985" fmla="*/ 6871766 w 11658599"/>
              <a:gd name="connsiteY1985" fmla="*/ 2967860 h 6223656"/>
              <a:gd name="connsiteX1986" fmla="*/ 6940306 w 11658599"/>
              <a:gd name="connsiteY1986" fmla="*/ 2961058 h 6223656"/>
              <a:gd name="connsiteX1987" fmla="*/ 7008845 w 11658599"/>
              <a:gd name="connsiteY1987" fmla="*/ 2954255 h 6223656"/>
              <a:gd name="connsiteX1988" fmla="*/ 7042622 w 11658599"/>
              <a:gd name="connsiteY1988" fmla="*/ 2952086 h 6223656"/>
              <a:gd name="connsiteX1989" fmla="*/ 7076397 w 11658599"/>
              <a:gd name="connsiteY1989" fmla="*/ 2949916 h 6223656"/>
              <a:gd name="connsiteX1990" fmla="*/ 7147401 w 11658599"/>
              <a:gd name="connsiteY1990" fmla="*/ 2944105 h 6223656"/>
              <a:gd name="connsiteX1991" fmla="*/ 7172543 w 11658599"/>
              <a:gd name="connsiteY1991" fmla="*/ 2945620 h 6223656"/>
              <a:gd name="connsiteX1992" fmla="*/ 7127418 w 11658599"/>
              <a:gd name="connsiteY1992" fmla="*/ 2954676 h 6223656"/>
              <a:gd name="connsiteX1993" fmla="*/ 7082293 w 11658599"/>
              <a:gd name="connsiteY1993" fmla="*/ 2963729 h 6223656"/>
              <a:gd name="connsiteX1994" fmla="*/ 7037905 w 11658599"/>
              <a:gd name="connsiteY1994" fmla="*/ 2974513 h 6223656"/>
              <a:gd name="connsiteX1995" fmla="*/ 6993517 w 11658599"/>
              <a:gd name="connsiteY1995" fmla="*/ 2985293 h 6223656"/>
              <a:gd name="connsiteX1996" fmla="*/ 6859408 w 11658599"/>
              <a:gd name="connsiteY1996" fmla="*/ 2991507 h 6223656"/>
              <a:gd name="connsiteX1997" fmla="*/ 6725294 w 11658599"/>
              <a:gd name="connsiteY1997" fmla="*/ 2997719 h 6223656"/>
              <a:gd name="connsiteX1998" fmla="*/ 6659473 w 11658599"/>
              <a:gd name="connsiteY1998" fmla="*/ 3001320 h 6223656"/>
              <a:gd name="connsiteX1999" fmla="*/ 6588720 w 11658599"/>
              <a:gd name="connsiteY1999" fmla="*/ 3002943 h 6223656"/>
              <a:gd name="connsiteX2000" fmla="*/ 6556672 w 11658599"/>
              <a:gd name="connsiteY2000" fmla="*/ 3004374 h 6223656"/>
              <a:gd name="connsiteX2001" fmla="*/ 6524623 w 11658599"/>
              <a:gd name="connsiteY2001" fmla="*/ 3005807 h 6223656"/>
              <a:gd name="connsiteX2002" fmla="*/ 6490849 w 11658599"/>
              <a:gd name="connsiteY2002" fmla="*/ 3007976 h 6223656"/>
              <a:gd name="connsiteX2003" fmla="*/ 6457074 w 11658599"/>
              <a:gd name="connsiteY2003" fmla="*/ 3010145 h 6223656"/>
              <a:gd name="connsiteX2004" fmla="*/ 6451157 w 11658599"/>
              <a:gd name="connsiteY2004" fmla="*/ 3010628 h 6223656"/>
              <a:gd name="connsiteX2005" fmla="*/ 6445240 w 11658599"/>
              <a:gd name="connsiteY2005" fmla="*/ 3011114 h 6223656"/>
              <a:gd name="connsiteX2006" fmla="*/ 6441785 w 11658599"/>
              <a:gd name="connsiteY2006" fmla="*/ 3012589 h 6223656"/>
              <a:gd name="connsiteX2007" fmla="*/ 6456567 w 11658599"/>
              <a:gd name="connsiteY2007" fmla="*/ 3018527 h 6223656"/>
              <a:gd name="connsiteX2008" fmla="*/ 6531992 w 11658599"/>
              <a:gd name="connsiteY2008" fmla="*/ 3023072 h 6223656"/>
              <a:gd name="connsiteX2009" fmla="*/ 6571432 w 11658599"/>
              <a:gd name="connsiteY2009" fmla="*/ 3024609 h 6223656"/>
              <a:gd name="connsiteX2010" fmla="*/ 6610871 w 11658599"/>
              <a:gd name="connsiteY2010" fmla="*/ 3026147 h 6223656"/>
              <a:gd name="connsiteX2011" fmla="*/ 6685561 w 11658599"/>
              <a:gd name="connsiteY2011" fmla="*/ 3028969 h 6223656"/>
              <a:gd name="connsiteX2012" fmla="*/ 6760249 w 11658599"/>
              <a:gd name="connsiteY2012" fmla="*/ 3031789 h 6223656"/>
              <a:gd name="connsiteX2013" fmla="*/ 6752605 w 11658599"/>
              <a:gd name="connsiteY2013" fmla="*/ 3033010 h 6223656"/>
              <a:gd name="connsiteX2014" fmla="*/ 6741509 w 11658599"/>
              <a:gd name="connsiteY2014" fmla="*/ 3035707 h 6223656"/>
              <a:gd name="connsiteX2015" fmla="*/ 6717840 w 11658599"/>
              <a:gd name="connsiteY2015" fmla="*/ 3037644 h 6223656"/>
              <a:gd name="connsiteX2016" fmla="*/ 6669032 w 11658599"/>
              <a:gd name="connsiteY2016" fmla="*/ 3038064 h 6223656"/>
              <a:gd name="connsiteX2017" fmla="*/ 6620222 w 11658599"/>
              <a:gd name="connsiteY2017" fmla="*/ 3038486 h 6223656"/>
              <a:gd name="connsiteX2018" fmla="*/ 6571412 w 11658599"/>
              <a:gd name="connsiteY2018" fmla="*/ 3038907 h 6223656"/>
              <a:gd name="connsiteX2019" fmla="*/ 6522602 w 11658599"/>
              <a:gd name="connsiteY2019" fmla="*/ 3039328 h 6223656"/>
              <a:gd name="connsiteX2020" fmla="*/ 6474761 w 11658599"/>
              <a:gd name="connsiteY2020" fmla="*/ 3051585 h 6223656"/>
              <a:gd name="connsiteX2021" fmla="*/ 6505800 w 11658599"/>
              <a:gd name="connsiteY2021" fmla="*/ 3066913 h 6223656"/>
              <a:gd name="connsiteX2022" fmla="*/ 6498892 w 11658599"/>
              <a:gd name="connsiteY2022" fmla="*/ 3069862 h 6223656"/>
              <a:gd name="connsiteX2023" fmla="*/ 6505546 w 11658599"/>
              <a:gd name="connsiteY2023" fmla="*/ 3071103 h 6223656"/>
              <a:gd name="connsiteX2024" fmla="*/ 6512201 w 11658599"/>
              <a:gd name="connsiteY2024" fmla="*/ 3072347 h 6223656"/>
              <a:gd name="connsiteX2025" fmla="*/ 6531677 w 11658599"/>
              <a:gd name="connsiteY2025" fmla="*/ 3070157 h 6223656"/>
              <a:gd name="connsiteX2026" fmla="*/ 6551155 w 11658599"/>
              <a:gd name="connsiteY2026" fmla="*/ 3067967 h 6223656"/>
              <a:gd name="connsiteX2027" fmla="*/ 6739488 w 11658599"/>
              <a:gd name="connsiteY2027" fmla="*/ 3069228 h 6223656"/>
              <a:gd name="connsiteX2028" fmla="*/ 6833655 w 11658599"/>
              <a:gd name="connsiteY2028" fmla="*/ 3069857 h 6223656"/>
              <a:gd name="connsiteX2029" fmla="*/ 6826747 w 11658599"/>
              <a:gd name="connsiteY2029" fmla="*/ 3072806 h 6223656"/>
              <a:gd name="connsiteX2030" fmla="*/ 6799627 w 11658599"/>
              <a:gd name="connsiteY2030" fmla="*/ 3076218 h 6223656"/>
              <a:gd name="connsiteX2031" fmla="*/ 6775959 w 11658599"/>
              <a:gd name="connsiteY2031" fmla="*/ 3078155 h 6223656"/>
              <a:gd name="connsiteX2032" fmla="*/ 6723697 w 11658599"/>
              <a:gd name="connsiteY2032" fmla="*/ 3080052 h 6223656"/>
              <a:gd name="connsiteX2033" fmla="*/ 6673159 w 11658599"/>
              <a:gd name="connsiteY2033" fmla="*/ 3081211 h 6223656"/>
              <a:gd name="connsiteX2034" fmla="*/ 6622621 w 11658599"/>
              <a:gd name="connsiteY2034" fmla="*/ 3082368 h 6223656"/>
              <a:gd name="connsiteX2035" fmla="*/ 6594764 w 11658599"/>
              <a:gd name="connsiteY2035" fmla="*/ 3084054 h 6223656"/>
              <a:gd name="connsiteX2036" fmla="*/ 6570359 w 11658599"/>
              <a:gd name="connsiteY2036" fmla="*/ 3084265 h 6223656"/>
              <a:gd name="connsiteX2037" fmla="*/ 6541765 w 11658599"/>
              <a:gd name="connsiteY2037" fmla="*/ 3084223 h 6223656"/>
              <a:gd name="connsiteX2038" fmla="*/ 6518096 w 11658599"/>
              <a:gd name="connsiteY2038" fmla="*/ 3086159 h 6223656"/>
              <a:gd name="connsiteX2039" fmla="*/ 6520812 w 11658599"/>
              <a:gd name="connsiteY2039" fmla="*/ 3082959 h 6223656"/>
              <a:gd name="connsiteX2040" fmla="*/ 6516623 w 11658599"/>
              <a:gd name="connsiteY2040" fmla="*/ 3082707 h 6223656"/>
              <a:gd name="connsiteX2041" fmla="*/ 6504788 w 11658599"/>
              <a:gd name="connsiteY2041" fmla="*/ 3083674 h 6223656"/>
              <a:gd name="connsiteX2042" fmla="*/ 6394596 w 11658599"/>
              <a:gd name="connsiteY2042" fmla="*/ 3083760 h 6223656"/>
              <a:gd name="connsiteX2043" fmla="*/ 6282932 w 11658599"/>
              <a:gd name="connsiteY2043" fmla="*/ 3080393 h 6223656"/>
              <a:gd name="connsiteX2044" fmla="*/ 6276028 w 11658599"/>
              <a:gd name="connsiteY2044" fmla="*/ 3083340 h 6223656"/>
              <a:gd name="connsiteX2045" fmla="*/ 6284406 w 11658599"/>
              <a:gd name="connsiteY2045" fmla="*/ 3083846 h 6223656"/>
              <a:gd name="connsiteX2046" fmla="*/ 6470761 w 11658599"/>
              <a:gd name="connsiteY2046" fmla="*/ 3090035 h 6223656"/>
              <a:gd name="connsiteX2047" fmla="*/ 6516117 w 11658599"/>
              <a:gd name="connsiteY2047" fmla="*/ 3091086 h 6223656"/>
              <a:gd name="connsiteX2048" fmla="*/ 6559999 w 11658599"/>
              <a:gd name="connsiteY2048" fmla="*/ 3088687 h 6223656"/>
              <a:gd name="connsiteX2049" fmla="*/ 6606345 w 11658599"/>
              <a:gd name="connsiteY2049" fmla="*/ 3087276 h 6223656"/>
              <a:gd name="connsiteX2050" fmla="*/ 6652693 w 11658599"/>
              <a:gd name="connsiteY2050" fmla="*/ 3085864 h 6223656"/>
              <a:gd name="connsiteX2051" fmla="*/ 6699039 w 11658599"/>
              <a:gd name="connsiteY2051" fmla="*/ 3084454 h 6223656"/>
              <a:gd name="connsiteX2052" fmla="*/ 6745384 w 11658599"/>
              <a:gd name="connsiteY2052" fmla="*/ 3083043 h 6223656"/>
              <a:gd name="connsiteX2053" fmla="*/ 6765599 w 11658599"/>
              <a:gd name="connsiteY2053" fmla="*/ 3082577 h 6223656"/>
              <a:gd name="connsiteX2054" fmla="*/ 6789268 w 11658599"/>
              <a:gd name="connsiteY2054" fmla="*/ 3080641 h 6223656"/>
              <a:gd name="connsiteX2055" fmla="*/ 6833148 w 11658599"/>
              <a:gd name="connsiteY2055" fmla="*/ 3078240 h 6223656"/>
              <a:gd name="connsiteX2056" fmla="*/ 6925356 w 11658599"/>
              <a:gd name="connsiteY2056" fmla="*/ 3069500 h 6223656"/>
              <a:gd name="connsiteX2057" fmla="*/ 7014111 w 11658599"/>
              <a:gd name="connsiteY2057" fmla="*/ 3062235 h 6223656"/>
              <a:gd name="connsiteX2058" fmla="*/ 7032600 w 11658599"/>
              <a:gd name="connsiteY2058" fmla="*/ 3062509 h 6223656"/>
              <a:gd name="connsiteX2059" fmla="*/ 7054539 w 11658599"/>
              <a:gd name="connsiteY2059" fmla="*/ 3061308 h 6223656"/>
              <a:gd name="connsiteX2060" fmla="*/ 7077199 w 11658599"/>
              <a:gd name="connsiteY2060" fmla="*/ 3076131 h 6223656"/>
              <a:gd name="connsiteX2061" fmla="*/ 6951468 w 11658599"/>
              <a:gd name="connsiteY2061" fmla="*/ 3082850 h 6223656"/>
              <a:gd name="connsiteX2062" fmla="*/ 6825737 w 11658599"/>
              <a:gd name="connsiteY2062" fmla="*/ 3089569 h 6223656"/>
              <a:gd name="connsiteX2063" fmla="*/ 6797142 w 11658599"/>
              <a:gd name="connsiteY2063" fmla="*/ 3089527 h 6223656"/>
              <a:gd name="connsiteX2064" fmla="*/ 6719737 w 11658599"/>
              <a:gd name="connsiteY2064" fmla="*/ 3089906 h 6223656"/>
              <a:gd name="connsiteX2065" fmla="*/ 6666735 w 11658599"/>
              <a:gd name="connsiteY2065" fmla="*/ 3090076 h 6223656"/>
              <a:gd name="connsiteX2066" fmla="*/ 6613736 w 11658599"/>
              <a:gd name="connsiteY2066" fmla="*/ 3090245 h 6223656"/>
              <a:gd name="connsiteX2067" fmla="*/ 6594996 w 11658599"/>
              <a:gd name="connsiteY2067" fmla="*/ 3094160 h 6223656"/>
              <a:gd name="connsiteX2068" fmla="*/ 6614705 w 11658599"/>
              <a:gd name="connsiteY2068" fmla="*/ 3102079 h 6223656"/>
              <a:gd name="connsiteX2069" fmla="*/ 6666968 w 11658599"/>
              <a:gd name="connsiteY2069" fmla="*/ 3100183 h 6223656"/>
              <a:gd name="connsiteX2070" fmla="*/ 6642290 w 11658599"/>
              <a:gd name="connsiteY2070" fmla="*/ 3118881 h 6223656"/>
              <a:gd name="connsiteX2071" fmla="*/ 6660020 w 11658599"/>
              <a:gd name="connsiteY2071" fmla="*/ 3131724 h 6223656"/>
              <a:gd name="connsiteX2072" fmla="*/ 6601588 w 11658599"/>
              <a:gd name="connsiteY2072" fmla="*/ 3138297 h 6223656"/>
              <a:gd name="connsiteX2073" fmla="*/ 6546608 w 11658599"/>
              <a:gd name="connsiteY2073" fmla="*/ 3143393 h 6223656"/>
              <a:gd name="connsiteX2074" fmla="*/ 6489164 w 11658599"/>
              <a:gd name="connsiteY2074" fmla="*/ 3147499 h 6223656"/>
              <a:gd name="connsiteX2075" fmla="*/ 6431722 w 11658599"/>
              <a:gd name="connsiteY2075" fmla="*/ 3151604 h 6223656"/>
              <a:gd name="connsiteX2076" fmla="*/ 6428267 w 11658599"/>
              <a:gd name="connsiteY2076" fmla="*/ 3153079 h 6223656"/>
              <a:gd name="connsiteX2077" fmla="*/ 6438123 w 11658599"/>
              <a:gd name="connsiteY2077" fmla="*/ 3157038 h 6223656"/>
              <a:gd name="connsiteX2078" fmla="*/ 6478551 w 11658599"/>
              <a:gd name="connsiteY2078" fmla="*/ 3156111 h 6223656"/>
              <a:gd name="connsiteX2079" fmla="*/ 6518982 w 11658599"/>
              <a:gd name="connsiteY2079" fmla="*/ 3155185 h 6223656"/>
              <a:gd name="connsiteX2080" fmla="*/ 6559410 w 11658599"/>
              <a:gd name="connsiteY2080" fmla="*/ 3154258 h 6223656"/>
              <a:gd name="connsiteX2081" fmla="*/ 6578886 w 11658599"/>
              <a:gd name="connsiteY2081" fmla="*/ 3152068 h 6223656"/>
              <a:gd name="connsiteX2082" fmla="*/ 6599839 w 11658599"/>
              <a:gd name="connsiteY2082" fmla="*/ 3153331 h 6223656"/>
              <a:gd name="connsiteX2083" fmla="*/ 6679961 w 11658599"/>
              <a:gd name="connsiteY2083" fmla="*/ 3149750 h 6223656"/>
              <a:gd name="connsiteX2084" fmla="*/ 6760082 w 11658599"/>
              <a:gd name="connsiteY2084" fmla="*/ 3146170 h 6223656"/>
              <a:gd name="connsiteX2085" fmla="*/ 6791878 w 11658599"/>
              <a:gd name="connsiteY2085" fmla="*/ 3148927 h 6223656"/>
              <a:gd name="connsiteX2086" fmla="*/ 6823674 w 11658599"/>
              <a:gd name="connsiteY2086" fmla="*/ 3151687 h 6223656"/>
              <a:gd name="connsiteX2087" fmla="*/ 6854733 w 11658599"/>
              <a:gd name="connsiteY2087" fmla="*/ 3152718 h 6223656"/>
              <a:gd name="connsiteX2088" fmla="*/ 6885792 w 11658599"/>
              <a:gd name="connsiteY2088" fmla="*/ 3153749 h 6223656"/>
              <a:gd name="connsiteX2089" fmla="*/ 6950373 w 11658599"/>
              <a:gd name="connsiteY2089" fmla="*/ 3156803 h 6223656"/>
              <a:gd name="connsiteX2090" fmla="*/ 7014955 w 11658599"/>
              <a:gd name="connsiteY2090" fmla="*/ 3159855 h 6223656"/>
              <a:gd name="connsiteX2091" fmla="*/ 7063765 w 11658599"/>
              <a:gd name="connsiteY2091" fmla="*/ 3159432 h 6223656"/>
              <a:gd name="connsiteX2092" fmla="*/ 7112575 w 11658599"/>
              <a:gd name="connsiteY2092" fmla="*/ 3159011 h 6223656"/>
              <a:gd name="connsiteX2093" fmla="*/ 7208721 w 11658599"/>
              <a:gd name="connsiteY2093" fmla="*/ 3154715 h 6223656"/>
              <a:gd name="connsiteX2094" fmla="*/ 7255319 w 11658599"/>
              <a:gd name="connsiteY2094" fmla="*/ 3149115 h 6223656"/>
              <a:gd name="connsiteX2095" fmla="*/ 7281999 w 11658599"/>
              <a:gd name="connsiteY2095" fmla="*/ 3145907 h 6223656"/>
              <a:gd name="connsiteX2096" fmla="*/ 7283488 w 11658599"/>
              <a:gd name="connsiteY2096" fmla="*/ 3146815 h 6223656"/>
              <a:gd name="connsiteX2097" fmla="*/ 7316021 w 11658599"/>
              <a:gd name="connsiteY2097" fmla="*/ 3151300 h 6223656"/>
              <a:gd name="connsiteX2098" fmla="*/ 7379129 w 11658599"/>
              <a:gd name="connsiteY2098" fmla="*/ 3150898 h 6223656"/>
              <a:gd name="connsiteX2099" fmla="*/ 7382198 w 11658599"/>
              <a:gd name="connsiteY2099" fmla="*/ 3150879 h 6223656"/>
              <a:gd name="connsiteX2100" fmla="*/ 7368710 w 11658599"/>
              <a:gd name="connsiteY2100" fmla="*/ 3151744 h 6223656"/>
              <a:gd name="connsiteX2101" fmla="*/ 7334936 w 11658599"/>
              <a:gd name="connsiteY2101" fmla="*/ 3153914 h 6223656"/>
              <a:gd name="connsiteX2102" fmla="*/ 7265911 w 11658599"/>
              <a:gd name="connsiteY2102" fmla="*/ 3154800 h 6223656"/>
              <a:gd name="connsiteX2103" fmla="*/ 7198361 w 11658599"/>
              <a:gd name="connsiteY2103" fmla="*/ 3159137 h 6223656"/>
              <a:gd name="connsiteX2104" fmla="*/ 7130810 w 11658599"/>
              <a:gd name="connsiteY2104" fmla="*/ 3163475 h 6223656"/>
              <a:gd name="connsiteX2105" fmla="*/ 7098760 w 11658599"/>
              <a:gd name="connsiteY2105" fmla="*/ 3164908 h 6223656"/>
              <a:gd name="connsiteX2106" fmla="*/ 7063258 w 11658599"/>
              <a:gd name="connsiteY2106" fmla="*/ 3167814 h 6223656"/>
              <a:gd name="connsiteX2107" fmla="*/ 7031211 w 11658599"/>
              <a:gd name="connsiteY2107" fmla="*/ 3169246 h 6223656"/>
              <a:gd name="connsiteX2108" fmla="*/ 6999161 w 11658599"/>
              <a:gd name="connsiteY2108" fmla="*/ 3170679 h 6223656"/>
              <a:gd name="connsiteX2109" fmla="*/ 6929884 w 11658599"/>
              <a:gd name="connsiteY2109" fmla="*/ 3175753 h 6223656"/>
              <a:gd name="connsiteX2110" fmla="*/ 6864061 w 11658599"/>
              <a:gd name="connsiteY2110" fmla="*/ 3179355 h 6223656"/>
              <a:gd name="connsiteX2111" fmla="*/ 6848037 w 11658599"/>
              <a:gd name="connsiteY2111" fmla="*/ 3180071 h 6223656"/>
              <a:gd name="connsiteX2112" fmla="*/ 6832014 w 11658599"/>
              <a:gd name="connsiteY2112" fmla="*/ 3180786 h 6223656"/>
              <a:gd name="connsiteX2113" fmla="*/ 6796511 w 11658599"/>
              <a:gd name="connsiteY2113" fmla="*/ 3183692 h 6223656"/>
              <a:gd name="connsiteX2114" fmla="*/ 6664863 w 11658599"/>
              <a:gd name="connsiteY2114" fmla="*/ 3190894 h 6223656"/>
              <a:gd name="connsiteX2115" fmla="*/ 6534690 w 11658599"/>
              <a:gd name="connsiteY2115" fmla="*/ 3201552 h 6223656"/>
              <a:gd name="connsiteX2116" fmla="*/ 6501905 w 11658599"/>
              <a:gd name="connsiteY2116" fmla="*/ 3201256 h 6223656"/>
              <a:gd name="connsiteX2117" fmla="*/ 6469119 w 11658599"/>
              <a:gd name="connsiteY2117" fmla="*/ 3200964 h 6223656"/>
              <a:gd name="connsiteX2118" fmla="*/ 6401570 w 11658599"/>
              <a:gd name="connsiteY2118" fmla="*/ 3205301 h 6223656"/>
              <a:gd name="connsiteX2119" fmla="*/ 6334018 w 11658599"/>
              <a:gd name="connsiteY2119" fmla="*/ 3209640 h 6223656"/>
              <a:gd name="connsiteX2120" fmla="*/ 6306159 w 11658599"/>
              <a:gd name="connsiteY2120" fmla="*/ 3211323 h 6223656"/>
              <a:gd name="connsiteX2121" fmla="*/ 6298011 w 11658599"/>
              <a:gd name="connsiteY2121" fmla="*/ 3220925 h 6223656"/>
              <a:gd name="connsiteX2122" fmla="*/ 6344336 w 11658599"/>
              <a:gd name="connsiteY2122" fmla="*/ 3233812 h 6223656"/>
              <a:gd name="connsiteX2123" fmla="*/ 6407443 w 11658599"/>
              <a:gd name="connsiteY2123" fmla="*/ 3233410 h 6223656"/>
              <a:gd name="connsiteX2124" fmla="*/ 6470550 w 11658599"/>
              <a:gd name="connsiteY2124" fmla="*/ 3233011 h 6223656"/>
              <a:gd name="connsiteX2125" fmla="*/ 6591839 w 11658599"/>
              <a:gd name="connsiteY2125" fmla="*/ 3230231 h 6223656"/>
              <a:gd name="connsiteX2126" fmla="*/ 6655935 w 11658599"/>
              <a:gd name="connsiteY2126" fmla="*/ 3227367 h 6223656"/>
              <a:gd name="connsiteX2127" fmla="*/ 6718558 w 11658599"/>
              <a:gd name="connsiteY2127" fmla="*/ 3221049 h 6223656"/>
              <a:gd name="connsiteX2128" fmla="*/ 6779203 w 11658599"/>
              <a:gd name="connsiteY2128" fmla="*/ 3219659 h 6223656"/>
              <a:gd name="connsiteX2129" fmla="*/ 6809778 w 11658599"/>
              <a:gd name="connsiteY2129" fmla="*/ 3214772 h 6223656"/>
              <a:gd name="connsiteX2130" fmla="*/ 6841825 w 11658599"/>
              <a:gd name="connsiteY2130" fmla="*/ 3213341 h 6223656"/>
              <a:gd name="connsiteX2131" fmla="*/ 6932307 w 11658599"/>
              <a:gd name="connsiteY2131" fmla="*/ 3205338 h 6223656"/>
              <a:gd name="connsiteX2132" fmla="*/ 7019335 w 11658599"/>
              <a:gd name="connsiteY2132" fmla="*/ 3198810 h 6223656"/>
              <a:gd name="connsiteX2133" fmla="*/ 7060754 w 11658599"/>
              <a:gd name="connsiteY2133" fmla="*/ 3195420 h 6223656"/>
              <a:gd name="connsiteX2134" fmla="*/ 7105625 w 11658599"/>
              <a:gd name="connsiteY2134" fmla="*/ 3190554 h 6223656"/>
              <a:gd name="connsiteX2135" fmla="*/ 7149510 w 11658599"/>
              <a:gd name="connsiteY2135" fmla="*/ 3188155 h 6223656"/>
              <a:gd name="connsiteX2136" fmla="*/ 7193391 w 11658599"/>
              <a:gd name="connsiteY2136" fmla="*/ 3185754 h 6223656"/>
              <a:gd name="connsiteX2137" fmla="*/ 7229355 w 11658599"/>
              <a:gd name="connsiteY2137" fmla="*/ 3182420 h 6223656"/>
              <a:gd name="connsiteX2138" fmla="*/ 7214137 w 11658599"/>
              <a:gd name="connsiteY2138" fmla="*/ 3185137 h 6223656"/>
              <a:gd name="connsiteX2139" fmla="*/ 7191943 w 11658599"/>
              <a:gd name="connsiteY2139" fmla="*/ 3190528 h 6223656"/>
              <a:gd name="connsiteX2140" fmla="*/ 7169749 w 11658599"/>
              <a:gd name="connsiteY2140" fmla="*/ 3195919 h 6223656"/>
              <a:gd name="connsiteX2141" fmla="*/ 7077519 w 11658599"/>
              <a:gd name="connsiteY2141" fmla="*/ 3218955 h 6223656"/>
              <a:gd name="connsiteX2142" fmla="*/ 6981836 w 11658599"/>
              <a:gd name="connsiteY2142" fmla="*/ 3243467 h 6223656"/>
              <a:gd name="connsiteX2143" fmla="*/ 6987754 w 11658599"/>
              <a:gd name="connsiteY2143" fmla="*/ 3242984 h 6223656"/>
              <a:gd name="connsiteX2144" fmla="*/ 6993671 w 11658599"/>
              <a:gd name="connsiteY2144" fmla="*/ 3242498 h 6223656"/>
              <a:gd name="connsiteX2145" fmla="*/ 7146038 w 11658599"/>
              <a:gd name="connsiteY2145" fmla="*/ 3226451 h 6223656"/>
              <a:gd name="connsiteX2146" fmla="*/ 7221486 w 11658599"/>
              <a:gd name="connsiteY2146" fmla="*/ 3216703 h 6223656"/>
              <a:gd name="connsiteX2147" fmla="*/ 7290683 w 11658599"/>
              <a:gd name="connsiteY2147" fmla="*/ 3206858 h 6223656"/>
              <a:gd name="connsiteX2148" fmla="*/ 7389093 w 11658599"/>
              <a:gd name="connsiteY2148" fmla="*/ 3204282 h 6223656"/>
              <a:gd name="connsiteX2149" fmla="*/ 7492631 w 11658599"/>
              <a:gd name="connsiteY2149" fmla="*/ 3202954 h 6223656"/>
              <a:gd name="connsiteX2150" fmla="*/ 7599620 w 11658599"/>
              <a:gd name="connsiteY2150" fmla="*/ 3200154 h 6223656"/>
              <a:gd name="connsiteX2151" fmla="*/ 7606527 w 11658599"/>
              <a:gd name="connsiteY2151" fmla="*/ 3197205 h 6223656"/>
              <a:gd name="connsiteX2152" fmla="*/ 7607515 w 11658599"/>
              <a:gd name="connsiteY2152" fmla="*/ 3194741 h 6223656"/>
              <a:gd name="connsiteX2153" fmla="*/ 7601600 w 11658599"/>
              <a:gd name="connsiteY2153" fmla="*/ 3195227 h 6223656"/>
              <a:gd name="connsiteX2154" fmla="*/ 7357175 w 11658599"/>
              <a:gd name="connsiteY2154" fmla="*/ 3200830 h 6223656"/>
              <a:gd name="connsiteX2155" fmla="*/ 7377307 w 11658599"/>
              <a:gd name="connsiteY2155" fmla="*/ 3199183 h 6223656"/>
              <a:gd name="connsiteX2156" fmla="*/ 7457680 w 11658599"/>
              <a:gd name="connsiteY2156" fmla="*/ 3191411 h 6223656"/>
              <a:gd name="connsiteX2157" fmla="*/ 7537066 w 11658599"/>
              <a:gd name="connsiteY2157" fmla="*/ 3186102 h 6223656"/>
              <a:gd name="connsiteX2158" fmla="*/ 7578485 w 11658599"/>
              <a:gd name="connsiteY2158" fmla="*/ 3182713 h 6223656"/>
              <a:gd name="connsiteX2159" fmla="*/ 7619902 w 11658599"/>
              <a:gd name="connsiteY2159" fmla="*/ 3179324 h 6223656"/>
              <a:gd name="connsiteX2160" fmla="*/ 7690906 w 11658599"/>
              <a:gd name="connsiteY2160" fmla="*/ 3173511 h 6223656"/>
              <a:gd name="connsiteX2161" fmla="*/ 7699287 w 11658599"/>
              <a:gd name="connsiteY2161" fmla="*/ 3174015 h 6223656"/>
              <a:gd name="connsiteX2162" fmla="*/ 7721965 w 11658599"/>
              <a:gd name="connsiteY2162" fmla="*/ 3174541 h 6223656"/>
              <a:gd name="connsiteX2163" fmla="*/ 7742086 w 11658599"/>
              <a:gd name="connsiteY2163" fmla="*/ 3175009 h 6223656"/>
              <a:gd name="connsiteX2164" fmla="*/ 7732279 w 11658599"/>
              <a:gd name="connsiteY2164" fmla="*/ 3176188 h 6223656"/>
              <a:gd name="connsiteX2165" fmla="*/ 7685681 w 11658599"/>
              <a:gd name="connsiteY2165" fmla="*/ 3181791 h 6223656"/>
              <a:gd name="connsiteX2166" fmla="*/ 7639082 w 11658599"/>
              <a:gd name="connsiteY2166" fmla="*/ 3187391 h 6223656"/>
              <a:gd name="connsiteX2167" fmla="*/ 7625266 w 11658599"/>
              <a:gd name="connsiteY2167" fmla="*/ 3193288 h 6223656"/>
              <a:gd name="connsiteX2168" fmla="*/ 7643504 w 11658599"/>
              <a:gd name="connsiteY2168" fmla="*/ 3197751 h 6223656"/>
              <a:gd name="connsiteX2169" fmla="*/ 7718466 w 11658599"/>
              <a:gd name="connsiteY2169" fmla="*/ 3190254 h 6223656"/>
              <a:gd name="connsiteX2170" fmla="*/ 7719965 w 11658599"/>
              <a:gd name="connsiteY2170" fmla="*/ 3193767 h 6223656"/>
              <a:gd name="connsiteX2171" fmla="*/ 7636873 w 11658599"/>
              <a:gd name="connsiteY2171" fmla="*/ 3204738 h 6223656"/>
              <a:gd name="connsiteX2172" fmla="*/ 7555259 w 11658599"/>
              <a:gd name="connsiteY2172" fmla="*/ 3219163 h 6223656"/>
              <a:gd name="connsiteX2173" fmla="*/ 7543424 w 11658599"/>
              <a:gd name="connsiteY2173" fmla="*/ 3220130 h 6223656"/>
              <a:gd name="connsiteX2174" fmla="*/ 7531591 w 11658599"/>
              <a:gd name="connsiteY2174" fmla="*/ 3221100 h 6223656"/>
              <a:gd name="connsiteX2175" fmla="*/ 7520493 w 11658599"/>
              <a:gd name="connsiteY2175" fmla="*/ 3223795 h 6223656"/>
              <a:gd name="connsiteX2176" fmla="*/ 7509397 w 11658599"/>
              <a:gd name="connsiteY2176" fmla="*/ 3226492 h 6223656"/>
              <a:gd name="connsiteX2177" fmla="*/ 7414495 w 11658599"/>
              <a:gd name="connsiteY2177" fmla="*/ 3224133 h 6223656"/>
              <a:gd name="connsiteX2178" fmla="*/ 7316138 w 11658599"/>
              <a:gd name="connsiteY2178" fmla="*/ 3223249 h 6223656"/>
              <a:gd name="connsiteX2179" fmla="*/ 7299374 w 11658599"/>
              <a:gd name="connsiteY2179" fmla="*/ 3222239 h 6223656"/>
              <a:gd name="connsiteX2180" fmla="*/ 7250060 w 11658599"/>
              <a:gd name="connsiteY2180" fmla="*/ 3231041 h 6223656"/>
              <a:gd name="connsiteX2181" fmla="*/ 7244629 w 11658599"/>
              <a:gd name="connsiteY2181" fmla="*/ 3237443 h 6223656"/>
              <a:gd name="connsiteX2182" fmla="*/ 7134668 w 11658599"/>
              <a:gd name="connsiteY2182" fmla="*/ 3247636 h 6223656"/>
              <a:gd name="connsiteX2183" fmla="*/ 7024709 w 11658599"/>
              <a:gd name="connsiteY2183" fmla="*/ 3257829 h 6223656"/>
              <a:gd name="connsiteX2184" fmla="*/ 6970467 w 11658599"/>
              <a:gd name="connsiteY2184" fmla="*/ 3264649 h 6223656"/>
              <a:gd name="connsiteX2185" fmla="*/ 6944335 w 11658599"/>
              <a:gd name="connsiteY2185" fmla="*/ 3265598 h 6223656"/>
              <a:gd name="connsiteX2186" fmla="*/ 6914750 w 11658599"/>
              <a:gd name="connsiteY2186" fmla="*/ 3268021 h 6223656"/>
              <a:gd name="connsiteX2187" fmla="*/ 6862234 w 11658599"/>
              <a:gd name="connsiteY2187" fmla="*/ 3274105 h 6223656"/>
              <a:gd name="connsiteX2188" fmla="*/ 6809717 w 11658599"/>
              <a:gd name="connsiteY2188" fmla="*/ 3280192 h 6223656"/>
              <a:gd name="connsiteX2189" fmla="*/ 6799360 w 11658599"/>
              <a:gd name="connsiteY2189" fmla="*/ 3284612 h 6223656"/>
              <a:gd name="connsiteX2190" fmla="*/ 6790979 w 11658599"/>
              <a:gd name="connsiteY2190" fmla="*/ 3284108 h 6223656"/>
              <a:gd name="connsiteX2191" fmla="*/ 6767058 w 11658599"/>
              <a:gd name="connsiteY2191" fmla="*/ 3290237 h 6223656"/>
              <a:gd name="connsiteX2192" fmla="*/ 6738209 w 11658599"/>
              <a:gd name="connsiteY2192" fmla="*/ 3294385 h 6223656"/>
              <a:gd name="connsiteX2193" fmla="*/ 6734757 w 11658599"/>
              <a:gd name="connsiteY2193" fmla="*/ 3295859 h 6223656"/>
              <a:gd name="connsiteX2194" fmla="*/ 6744613 w 11658599"/>
              <a:gd name="connsiteY2194" fmla="*/ 3299818 h 6223656"/>
              <a:gd name="connsiteX2195" fmla="*/ 6800835 w 11658599"/>
              <a:gd name="connsiteY2195" fmla="*/ 3288067 h 6223656"/>
              <a:gd name="connsiteX2196" fmla="*/ 6821047 w 11658599"/>
              <a:gd name="connsiteY2196" fmla="*/ 3287603 h 6223656"/>
              <a:gd name="connsiteX2197" fmla="*/ 6875774 w 11658599"/>
              <a:gd name="connsiteY2197" fmla="*/ 3286697 h 6223656"/>
              <a:gd name="connsiteX2198" fmla="*/ 6929027 w 11658599"/>
              <a:gd name="connsiteY2198" fmla="*/ 3282337 h 6223656"/>
              <a:gd name="connsiteX2199" fmla="*/ 6953432 w 11658599"/>
              <a:gd name="connsiteY2199" fmla="*/ 3282128 h 6223656"/>
              <a:gd name="connsiteX2200" fmla="*/ 6981291 w 11658599"/>
              <a:gd name="connsiteY2200" fmla="*/ 3280443 h 6223656"/>
              <a:gd name="connsiteX2201" fmla="*/ 7032078 w 11658599"/>
              <a:gd name="connsiteY2201" fmla="*/ 3275094 h 6223656"/>
              <a:gd name="connsiteX2202" fmla="*/ 7139323 w 11658599"/>
              <a:gd name="connsiteY2202" fmla="*/ 3268103 h 6223656"/>
              <a:gd name="connsiteX2203" fmla="*/ 7246565 w 11658599"/>
              <a:gd name="connsiteY2203" fmla="*/ 3261111 h 6223656"/>
              <a:gd name="connsiteX2204" fmla="*/ 7138080 w 11658599"/>
              <a:gd name="connsiteY2204" fmla="*/ 3274756 h 6223656"/>
              <a:gd name="connsiteX2205" fmla="*/ 7028122 w 11658599"/>
              <a:gd name="connsiteY2205" fmla="*/ 3284949 h 6223656"/>
              <a:gd name="connsiteX2206" fmla="*/ 6994093 w 11658599"/>
              <a:gd name="connsiteY2206" fmla="*/ 3291307 h 6223656"/>
              <a:gd name="connsiteX2207" fmla="*/ 6962043 w 11658599"/>
              <a:gd name="connsiteY2207" fmla="*/ 3292740 h 6223656"/>
              <a:gd name="connsiteX2208" fmla="*/ 6926542 w 11658599"/>
              <a:gd name="connsiteY2208" fmla="*/ 3295646 h 6223656"/>
              <a:gd name="connsiteX2209" fmla="*/ 6895969 w 11658599"/>
              <a:gd name="connsiteY2209" fmla="*/ 3300532 h 6223656"/>
              <a:gd name="connsiteX2210" fmla="*/ 6826690 w 11658599"/>
              <a:gd name="connsiteY2210" fmla="*/ 3305608 h 6223656"/>
              <a:gd name="connsiteX2211" fmla="*/ 6760869 w 11658599"/>
              <a:gd name="connsiteY2211" fmla="*/ 3309208 h 6223656"/>
              <a:gd name="connsiteX2212" fmla="*/ 6750509 w 11658599"/>
              <a:gd name="connsiteY2212" fmla="*/ 3313631 h 6223656"/>
              <a:gd name="connsiteX2213" fmla="*/ 6760360 w 11658599"/>
              <a:gd name="connsiteY2213" fmla="*/ 3317588 h 6223656"/>
              <a:gd name="connsiteX2214" fmla="*/ 6831366 w 11658599"/>
              <a:gd name="connsiteY2214" fmla="*/ 3311776 h 6223656"/>
              <a:gd name="connsiteX2215" fmla="*/ 6898917 w 11658599"/>
              <a:gd name="connsiteY2215" fmla="*/ 3307438 h 6223656"/>
              <a:gd name="connsiteX2216" fmla="*/ 6934419 w 11658599"/>
              <a:gd name="connsiteY2216" fmla="*/ 3304531 h 6223656"/>
              <a:gd name="connsiteX2217" fmla="*/ 6968447 w 11658599"/>
              <a:gd name="connsiteY2217" fmla="*/ 3298172 h 6223656"/>
              <a:gd name="connsiteX2218" fmla="*/ 7034523 w 11658599"/>
              <a:gd name="connsiteY2218" fmla="*/ 3290382 h 6223656"/>
              <a:gd name="connsiteX2219" fmla="*/ 7103062 w 11658599"/>
              <a:gd name="connsiteY2219" fmla="*/ 3283580 h 6223656"/>
              <a:gd name="connsiteX2220" fmla="*/ 7171602 w 11658599"/>
              <a:gd name="connsiteY2220" fmla="*/ 3276777 h 6223656"/>
              <a:gd name="connsiteX2221" fmla="*/ 7205378 w 11658599"/>
              <a:gd name="connsiteY2221" fmla="*/ 3274607 h 6223656"/>
              <a:gd name="connsiteX2222" fmla="*/ 7239152 w 11658599"/>
              <a:gd name="connsiteY2222" fmla="*/ 3272439 h 6223656"/>
              <a:gd name="connsiteX2223" fmla="*/ 7310157 w 11658599"/>
              <a:gd name="connsiteY2223" fmla="*/ 3266626 h 6223656"/>
              <a:gd name="connsiteX2224" fmla="*/ 7335300 w 11658599"/>
              <a:gd name="connsiteY2224" fmla="*/ 3268143 h 6223656"/>
              <a:gd name="connsiteX2225" fmla="*/ 7290175 w 11658599"/>
              <a:gd name="connsiteY2225" fmla="*/ 3277198 h 6223656"/>
              <a:gd name="connsiteX2226" fmla="*/ 7245048 w 11658599"/>
              <a:gd name="connsiteY2226" fmla="*/ 3286251 h 6223656"/>
              <a:gd name="connsiteX2227" fmla="*/ 7200661 w 11658599"/>
              <a:gd name="connsiteY2227" fmla="*/ 3297034 h 6223656"/>
              <a:gd name="connsiteX2228" fmla="*/ 7156273 w 11658599"/>
              <a:gd name="connsiteY2228" fmla="*/ 3307815 h 6223656"/>
              <a:gd name="connsiteX2229" fmla="*/ 7022163 w 11658599"/>
              <a:gd name="connsiteY2229" fmla="*/ 3314029 h 6223656"/>
              <a:gd name="connsiteX2230" fmla="*/ 6888050 w 11658599"/>
              <a:gd name="connsiteY2230" fmla="*/ 3320241 h 6223656"/>
              <a:gd name="connsiteX2231" fmla="*/ 6822228 w 11658599"/>
              <a:gd name="connsiteY2231" fmla="*/ 3323842 h 6223656"/>
              <a:gd name="connsiteX2232" fmla="*/ 6751475 w 11658599"/>
              <a:gd name="connsiteY2232" fmla="*/ 3325465 h 6223656"/>
              <a:gd name="connsiteX2233" fmla="*/ 6719428 w 11658599"/>
              <a:gd name="connsiteY2233" fmla="*/ 3326897 h 6223656"/>
              <a:gd name="connsiteX2234" fmla="*/ 6687379 w 11658599"/>
              <a:gd name="connsiteY2234" fmla="*/ 3328329 h 6223656"/>
              <a:gd name="connsiteX2235" fmla="*/ 6653604 w 11658599"/>
              <a:gd name="connsiteY2235" fmla="*/ 3330498 h 6223656"/>
              <a:gd name="connsiteX2236" fmla="*/ 6619830 w 11658599"/>
              <a:gd name="connsiteY2236" fmla="*/ 3332666 h 6223656"/>
              <a:gd name="connsiteX2237" fmla="*/ 6613912 w 11658599"/>
              <a:gd name="connsiteY2237" fmla="*/ 3333150 h 6223656"/>
              <a:gd name="connsiteX2238" fmla="*/ 6607995 w 11658599"/>
              <a:gd name="connsiteY2238" fmla="*/ 3333636 h 6223656"/>
              <a:gd name="connsiteX2239" fmla="*/ 6604541 w 11658599"/>
              <a:gd name="connsiteY2239" fmla="*/ 3335111 h 6223656"/>
              <a:gd name="connsiteX2240" fmla="*/ 6619323 w 11658599"/>
              <a:gd name="connsiteY2240" fmla="*/ 3341049 h 6223656"/>
              <a:gd name="connsiteX2241" fmla="*/ 6694748 w 11658599"/>
              <a:gd name="connsiteY2241" fmla="*/ 3345595 h 6223656"/>
              <a:gd name="connsiteX2242" fmla="*/ 6734189 w 11658599"/>
              <a:gd name="connsiteY2242" fmla="*/ 3347131 h 6223656"/>
              <a:gd name="connsiteX2243" fmla="*/ 6773627 w 11658599"/>
              <a:gd name="connsiteY2243" fmla="*/ 3348668 h 6223656"/>
              <a:gd name="connsiteX2244" fmla="*/ 6848316 w 11658599"/>
              <a:gd name="connsiteY2244" fmla="*/ 3351491 h 6223656"/>
              <a:gd name="connsiteX2245" fmla="*/ 6923006 w 11658599"/>
              <a:gd name="connsiteY2245" fmla="*/ 3354311 h 6223656"/>
              <a:gd name="connsiteX2246" fmla="*/ 6915361 w 11658599"/>
              <a:gd name="connsiteY2246" fmla="*/ 3355531 h 6223656"/>
              <a:gd name="connsiteX2247" fmla="*/ 6904265 w 11658599"/>
              <a:gd name="connsiteY2247" fmla="*/ 3358229 h 6223656"/>
              <a:gd name="connsiteX2248" fmla="*/ 6880596 w 11658599"/>
              <a:gd name="connsiteY2248" fmla="*/ 3360165 h 6223656"/>
              <a:gd name="connsiteX2249" fmla="*/ 6831788 w 11658599"/>
              <a:gd name="connsiteY2249" fmla="*/ 3360585 h 6223656"/>
              <a:gd name="connsiteX2250" fmla="*/ 6782978 w 11658599"/>
              <a:gd name="connsiteY2250" fmla="*/ 3361008 h 6223656"/>
              <a:gd name="connsiteX2251" fmla="*/ 6734168 w 11658599"/>
              <a:gd name="connsiteY2251" fmla="*/ 3361430 h 6223656"/>
              <a:gd name="connsiteX2252" fmla="*/ 6685358 w 11658599"/>
              <a:gd name="connsiteY2252" fmla="*/ 3361850 h 6223656"/>
              <a:gd name="connsiteX2253" fmla="*/ 6637518 w 11658599"/>
              <a:gd name="connsiteY2253" fmla="*/ 3374106 h 6223656"/>
              <a:gd name="connsiteX2254" fmla="*/ 6668556 w 11658599"/>
              <a:gd name="connsiteY2254" fmla="*/ 3389436 h 6223656"/>
              <a:gd name="connsiteX2255" fmla="*/ 6661649 w 11658599"/>
              <a:gd name="connsiteY2255" fmla="*/ 3392384 h 6223656"/>
              <a:gd name="connsiteX2256" fmla="*/ 6668302 w 11658599"/>
              <a:gd name="connsiteY2256" fmla="*/ 3393625 h 6223656"/>
              <a:gd name="connsiteX2257" fmla="*/ 6674956 w 11658599"/>
              <a:gd name="connsiteY2257" fmla="*/ 3394869 h 6223656"/>
              <a:gd name="connsiteX2258" fmla="*/ 6694432 w 11658599"/>
              <a:gd name="connsiteY2258" fmla="*/ 3392680 h 6223656"/>
              <a:gd name="connsiteX2259" fmla="*/ 6713911 w 11658599"/>
              <a:gd name="connsiteY2259" fmla="*/ 3390489 h 6223656"/>
              <a:gd name="connsiteX2260" fmla="*/ 6902243 w 11658599"/>
              <a:gd name="connsiteY2260" fmla="*/ 3391750 h 6223656"/>
              <a:gd name="connsiteX2261" fmla="*/ 6996410 w 11658599"/>
              <a:gd name="connsiteY2261" fmla="*/ 3392380 h 6223656"/>
              <a:gd name="connsiteX2262" fmla="*/ 6989504 w 11658599"/>
              <a:gd name="connsiteY2262" fmla="*/ 3395328 h 6223656"/>
              <a:gd name="connsiteX2263" fmla="*/ 6962384 w 11658599"/>
              <a:gd name="connsiteY2263" fmla="*/ 3398740 h 6223656"/>
              <a:gd name="connsiteX2264" fmla="*/ 6938715 w 11658599"/>
              <a:gd name="connsiteY2264" fmla="*/ 3400677 h 6223656"/>
              <a:gd name="connsiteX2265" fmla="*/ 6886453 w 11658599"/>
              <a:gd name="connsiteY2265" fmla="*/ 3402574 h 6223656"/>
              <a:gd name="connsiteX2266" fmla="*/ 6835915 w 11658599"/>
              <a:gd name="connsiteY2266" fmla="*/ 3403732 h 6223656"/>
              <a:gd name="connsiteX2267" fmla="*/ 6785377 w 11658599"/>
              <a:gd name="connsiteY2267" fmla="*/ 3404890 h 6223656"/>
              <a:gd name="connsiteX2268" fmla="*/ 6757520 w 11658599"/>
              <a:gd name="connsiteY2268" fmla="*/ 3406576 h 6223656"/>
              <a:gd name="connsiteX2269" fmla="*/ 6733115 w 11658599"/>
              <a:gd name="connsiteY2269" fmla="*/ 3406787 h 6223656"/>
              <a:gd name="connsiteX2270" fmla="*/ 6704520 w 11658599"/>
              <a:gd name="connsiteY2270" fmla="*/ 3406745 h 6223656"/>
              <a:gd name="connsiteX2271" fmla="*/ 6680852 w 11658599"/>
              <a:gd name="connsiteY2271" fmla="*/ 3408682 h 6223656"/>
              <a:gd name="connsiteX2272" fmla="*/ 6683568 w 11658599"/>
              <a:gd name="connsiteY2272" fmla="*/ 3405480 h 6223656"/>
              <a:gd name="connsiteX2273" fmla="*/ 6679378 w 11658599"/>
              <a:gd name="connsiteY2273" fmla="*/ 3405229 h 6223656"/>
              <a:gd name="connsiteX2274" fmla="*/ 6667544 w 11658599"/>
              <a:gd name="connsiteY2274" fmla="*/ 3406196 h 6223656"/>
              <a:gd name="connsiteX2275" fmla="*/ 6557353 w 11658599"/>
              <a:gd name="connsiteY2275" fmla="*/ 3406282 h 6223656"/>
              <a:gd name="connsiteX2276" fmla="*/ 6445689 w 11658599"/>
              <a:gd name="connsiteY2276" fmla="*/ 3402915 h 6223656"/>
              <a:gd name="connsiteX2277" fmla="*/ 6438783 w 11658599"/>
              <a:gd name="connsiteY2277" fmla="*/ 3405863 h 6223656"/>
              <a:gd name="connsiteX2278" fmla="*/ 6447163 w 11658599"/>
              <a:gd name="connsiteY2278" fmla="*/ 3406368 h 6223656"/>
              <a:gd name="connsiteX2279" fmla="*/ 6633516 w 11658599"/>
              <a:gd name="connsiteY2279" fmla="*/ 3412557 h 6223656"/>
              <a:gd name="connsiteX2280" fmla="*/ 6678874 w 11658599"/>
              <a:gd name="connsiteY2280" fmla="*/ 3413608 h 6223656"/>
              <a:gd name="connsiteX2281" fmla="*/ 6722755 w 11658599"/>
              <a:gd name="connsiteY2281" fmla="*/ 3411210 h 6223656"/>
              <a:gd name="connsiteX2282" fmla="*/ 6769101 w 11658599"/>
              <a:gd name="connsiteY2282" fmla="*/ 3409798 h 6223656"/>
              <a:gd name="connsiteX2283" fmla="*/ 6815449 w 11658599"/>
              <a:gd name="connsiteY2283" fmla="*/ 3408387 h 6223656"/>
              <a:gd name="connsiteX2284" fmla="*/ 6861795 w 11658599"/>
              <a:gd name="connsiteY2284" fmla="*/ 3406975 h 6223656"/>
              <a:gd name="connsiteX2285" fmla="*/ 6908140 w 11658599"/>
              <a:gd name="connsiteY2285" fmla="*/ 3405564 h 6223656"/>
              <a:gd name="connsiteX2286" fmla="*/ 6928355 w 11658599"/>
              <a:gd name="connsiteY2286" fmla="*/ 3405099 h 6223656"/>
              <a:gd name="connsiteX2287" fmla="*/ 6952024 w 11658599"/>
              <a:gd name="connsiteY2287" fmla="*/ 3403162 h 6223656"/>
              <a:gd name="connsiteX2288" fmla="*/ 6995904 w 11658599"/>
              <a:gd name="connsiteY2288" fmla="*/ 3400761 h 6223656"/>
              <a:gd name="connsiteX2289" fmla="*/ 7088112 w 11658599"/>
              <a:gd name="connsiteY2289" fmla="*/ 3392022 h 6223656"/>
              <a:gd name="connsiteX2290" fmla="*/ 7176867 w 11658599"/>
              <a:gd name="connsiteY2290" fmla="*/ 3384757 h 6223656"/>
              <a:gd name="connsiteX2291" fmla="*/ 7195355 w 11658599"/>
              <a:gd name="connsiteY2291" fmla="*/ 3385032 h 6223656"/>
              <a:gd name="connsiteX2292" fmla="*/ 7217296 w 11658599"/>
              <a:gd name="connsiteY2292" fmla="*/ 3383830 h 6223656"/>
              <a:gd name="connsiteX2293" fmla="*/ 7239955 w 11658599"/>
              <a:gd name="connsiteY2293" fmla="*/ 3398654 h 6223656"/>
              <a:gd name="connsiteX2294" fmla="*/ 7114223 w 11658599"/>
              <a:gd name="connsiteY2294" fmla="*/ 3405372 h 6223656"/>
              <a:gd name="connsiteX2295" fmla="*/ 6988493 w 11658599"/>
              <a:gd name="connsiteY2295" fmla="*/ 3412091 h 6223656"/>
              <a:gd name="connsiteX2296" fmla="*/ 6959898 w 11658599"/>
              <a:gd name="connsiteY2296" fmla="*/ 3412049 h 6223656"/>
              <a:gd name="connsiteX2297" fmla="*/ 6882493 w 11658599"/>
              <a:gd name="connsiteY2297" fmla="*/ 3412428 h 6223656"/>
              <a:gd name="connsiteX2298" fmla="*/ 6829491 w 11658599"/>
              <a:gd name="connsiteY2298" fmla="*/ 3412598 h 6223656"/>
              <a:gd name="connsiteX2299" fmla="*/ 6776492 w 11658599"/>
              <a:gd name="connsiteY2299" fmla="*/ 3412768 h 6223656"/>
              <a:gd name="connsiteX2300" fmla="*/ 6757752 w 11658599"/>
              <a:gd name="connsiteY2300" fmla="*/ 3416682 h 6223656"/>
              <a:gd name="connsiteX2301" fmla="*/ 6777461 w 11658599"/>
              <a:gd name="connsiteY2301" fmla="*/ 3424601 h 6223656"/>
              <a:gd name="connsiteX2302" fmla="*/ 6829723 w 11658599"/>
              <a:gd name="connsiteY2302" fmla="*/ 3422704 h 6223656"/>
              <a:gd name="connsiteX2303" fmla="*/ 6805047 w 11658599"/>
              <a:gd name="connsiteY2303" fmla="*/ 3441403 h 6223656"/>
              <a:gd name="connsiteX2304" fmla="*/ 6822776 w 11658599"/>
              <a:gd name="connsiteY2304" fmla="*/ 3454246 h 6223656"/>
              <a:gd name="connsiteX2305" fmla="*/ 6764344 w 11658599"/>
              <a:gd name="connsiteY2305" fmla="*/ 3460819 h 6223656"/>
              <a:gd name="connsiteX2306" fmla="*/ 6709364 w 11658599"/>
              <a:gd name="connsiteY2306" fmla="*/ 3465916 h 6223656"/>
              <a:gd name="connsiteX2307" fmla="*/ 6651921 w 11658599"/>
              <a:gd name="connsiteY2307" fmla="*/ 3470021 h 6223656"/>
              <a:gd name="connsiteX2308" fmla="*/ 6594477 w 11658599"/>
              <a:gd name="connsiteY2308" fmla="*/ 3474126 h 6223656"/>
              <a:gd name="connsiteX2309" fmla="*/ 6591022 w 11658599"/>
              <a:gd name="connsiteY2309" fmla="*/ 3475601 h 6223656"/>
              <a:gd name="connsiteX2310" fmla="*/ 6600879 w 11658599"/>
              <a:gd name="connsiteY2310" fmla="*/ 3479560 h 6223656"/>
              <a:gd name="connsiteX2311" fmla="*/ 6641306 w 11658599"/>
              <a:gd name="connsiteY2311" fmla="*/ 3478633 h 6223656"/>
              <a:gd name="connsiteX2312" fmla="*/ 6681738 w 11658599"/>
              <a:gd name="connsiteY2312" fmla="*/ 3477706 h 6223656"/>
              <a:gd name="connsiteX2313" fmla="*/ 6722167 w 11658599"/>
              <a:gd name="connsiteY2313" fmla="*/ 3476779 h 6223656"/>
              <a:gd name="connsiteX2314" fmla="*/ 6741643 w 11658599"/>
              <a:gd name="connsiteY2314" fmla="*/ 3474590 h 6223656"/>
              <a:gd name="connsiteX2315" fmla="*/ 6762594 w 11658599"/>
              <a:gd name="connsiteY2315" fmla="*/ 3475852 h 6223656"/>
              <a:gd name="connsiteX2316" fmla="*/ 6842718 w 11658599"/>
              <a:gd name="connsiteY2316" fmla="*/ 3472272 h 6223656"/>
              <a:gd name="connsiteX2317" fmla="*/ 6922837 w 11658599"/>
              <a:gd name="connsiteY2317" fmla="*/ 3468692 h 6223656"/>
              <a:gd name="connsiteX2318" fmla="*/ 6954634 w 11658599"/>
              <a:gd name="connsiteY2318" fmla="*/ 3471450 h 6223656"/>
              <a:gd name="connsiteX2319" fmla="*/ 6986430 w 11658599"/>
              <a:gd name="connsiteY2319" fmla="*/ 3474209 h 6223656"/>
              <a:gd name="connsiteX2320" fmla="*/ 7017489 w 11658599"/>
              <a:gd name="connsiteY2320" fmla="*/ 3475239 h 6223656"/>
              <a:gd name="connsiteX2321" fmla="*/ 7048548 w 11658599"/>
              <a:gd name="connsiteY2321" fmla="*/ 3476271 h 6223656"/>
              <a:gd name="connsiteX2322" fmla="*/ 7113128 w 11658599"/>
              <a:gd name="connsiteY2322" fmla="*/ 3479325 h 6223656"/>
              <a:gd name="connsiteX2323" fmla="*/ 7177711 w 11658599"/>
              <a:gd name="connsiteY2323" fmla="*/ 3482377 h 6223656"/>
              <a:gd name="connsiteX2324" fmla="*/ 7226521 w 11658599"/>
              <a:gd name="connsiteY2324" fmla="*/ 3481954 h 6223656"/>
              <a:gd name="connsiteX2325" fmla="*/ 7275331 w 11658599"/>
              <a:gd name="connsiteY2325" fmla="*/ 3481534 h 6223656"/>
              <a:gd name="connsiteX2326" fmla="*/ 7371477 w 11658599"/>
              <a:gd name="connsiteY2326" fmla="*/ 3477237 h 6223656"/>
              <a:gd name="connsiteX2327" fmla="*/ 7418074 w 11658599"/>
              <a:gd name="connsiteY2327" fmla="*/ 3471637 h 6223656"/>
              <a:gd name="connsiteX2328" fmla="*/ 7464673 w 11658599"/>
              <a:gd name="connsiteY2328" fmla="*/ 3466034 h 6223656"/>
              <a:gd name="connsiteX2329" fmla="*/ 7512010 w 11658599"/>
              <a:gd name="connsiteY2329" fmla="*/ 3462161 h 6223656"/>
              <a:gd name="connsiteX2330" fmla="*/ 7559345 w 11658599"/>
              <a:gd name="connsiteY2330" fmla="*/ 3458285 h 6223656"/>
              <a:gd name="connsiteX2331" fmla="*/ 7625906 w 11658599"/>
              <a:gd name="connsiteY2331" fmla="*/ 3456409 h 6223656"/>
              <a:gd name="connsiteX2332" fmla="*/ 7692467 w 11658599"/>
              <a:gd name="connsiteY2332" fmla="*/ 3454535 h 6223656"/>
              <a:gd name="connsiteX2333" fmla="*/ 7689600 w 11658599"/>
              <a:gd name="connsiteY2333" fmla="*/ 3457913 h 6223656"/>
              <a:gd name="connsiteX2334" fmla="*/ 7667926 w 11658599"/>
              <a:gd name="connsiteY2334" fmla="*/ 3459463 h 6223656"/>
              <a:gd name="connsiteX2335" fmla="*/ 7610482 w 11658599"/>
              <a:gd name="connsiteY2335" fmla="*/ 3463568 h 6223656"/>
              <a:gd name="connsiteX2336" fmla="*/ 7607028 w 11658599"/>
              <a:gd name="connsiteY2336" fmla="*/ 3465043 h 6223656"/>
              <a:gd name="connsiteX2337" fmla="*/ 7616272 w 11658599"/>
              <a:gd name="connsiteY2337" fmla="*/ 3468756 h 6223656"/>
              <a:gd name="connsiteX2338" fmla="*/ 7597413 w 11658599"/>
              <a:gd name="connsiteY2338" fmla="*/ 3471360 h 6223656"/>
              <a:gd name="connsiteX2339" fmla="*/ 7565241 w 11658599"/>
              <a:gd name="connsiteY2339" fmla="*/ 3472098 h 6223656"/>
              <a:gd name="connsiteX2340" fmla="*/ 7531466 w 11658599"/>
              <a:gd name="connsiteY2340" fmla="*/ 3474267 h 6223656"/>
              <a:gd name="connsiteX2341" fmla="*/ 7497692 w 11658599"/>
              <a:gd name="connsiteY2341" fmla="*/ 3476435 h 6223656"/>
              <a:gd name="connsiteX2342" fmla="*/ 7428666 w 11658599"/>
              <a:gd name="connsiteY2342" fmla="*/ 3477321 h 6223656"/>
              <a:gd name="connsiteX2343" fmla="*/ 7361117 w 11658599"/>
              <a:gd name="connsiteY2343" fmla="*/ 3481659 h 6223656"/>
              <a:gd name="connsiteX2344" fmla="*/ 7293566 w 11658599"/>
              <a:gd name="connsiteY2344" fmla="*/ 3485997 h 6223656"/>
              <a:gd name="connsiteX2345" fmla="*/ 7261516 w 11658599"/>
              <a:gd name="connsiteY2345" fmla="*/ 3487430 h 6223656"/>
              <a:gd name="connsiteX2346" fmla="*/ 7226014 w 11658599"/>
              <a:gd name="connsiteY2346" fmla="*/ 3490336 h 6223656"/>
              <a:gd name="connsiteX2347" fmla="*/ 7193967 w 11658599"/>
              <a:gd name="connsiteY2347" fmla="*/ 3491768 h 6223656"/>
              <a:gd name="connsiteX2348" fmla="*/ 7161918 w 11658599"/>
              <a:gd name="connsiteY2348" fmla="*/ 3493200 h 6223656"/>
              <a:gd name="connsiteX2349" fmla="*/ 7092641 w 11658599"/>
              <a:gd name="connsiteY2349" fmla="*/ 3498275 h 6223656"/>
              <a:gd name="connsiteX2350" fmla="*/ 7026817 w 11658599"/>
              <a:gd name="connsiteY2350" fmla="*/ 3501876 h 6223656"/>
              <a:gd name="connsiteX2351" fmla="*/ 7010792 w 11658599"/>
              <a:gd name="connsiteY2351" fmla="*/ 3502592 h 6223656"/>
              <a:gd name="connsiteX2352" fmla="*/ 6994769 w 11658599"/>
              <a:gd name="connsiteY2352" fmla="*/ 3503307 h 6223656"/>
              <a:gd name="connsiteX2353" fmla="*/ 6959267 w 11658599"/>
              <a:gd name="connsiteY2353" fmla="*/ 3506214 h 6223656"/>
              <a:gd name="connsiteX2354" fmla="*/ 6827619 w 11658599"/>
              <a:gd name="connsiteY2354" fmla="*/ 3513416 h 6223656"/>
              <a:gd name="connsiteX2355" fmla="*/ 6697445 w 11658599"/>
              <a:gd name="connsiteY2355" fmla="*/ 3524074 h 6223656"/>
              <a:gd name="connsiteX2356" fmla="*/ 6664662 w 11658599"/>
              <a:gd name="connsiteY2356" fmla="*/ 3523778 h 6223656"/>
              <a:gd name="connsiteX2357" fmla="*/ 6631875 w 11658599"/>
              <a:gd name="connsiteY2357" fmla="*/ 3523486 h 6223656"/>
              <a:gd name="connsiteX2358" fmla="*/ 6564326 w 11658599"/>
              <a:gd name="connsiteY2358" fmla="*/ 3527823 h 6223656"/>
              <a:gd name="connsiteX2359" fmla="*/ 6496774 w 11658599"/>
              <a:gd name="connsiteY2359" fmla="*/ 3532162 h 6223656"/>
              <a:gd name="connsiteX2360" fmla="*/ 6468916 w 11658599"/>
              <a:gd name="connsiteY2360" fmla="*/ 3533845 h 6223656"/>
              <a:gd name="connsiteX2361" fmla="*/ 6460767 w 11658599"/>
              <a:gd name="connsiteY2361" fmla="*/ 3543447 h 6223656"/>
              <a:gd name="connsiteX2362" fmla="*/ 6507092 w 11658599"/>
              <a:gd name="connsiteY2362" fmla="*/ 3556334 h 6223656"/>
              <a:gd name="connsiteX2363" fmla="*/ 6570200 w 11658599"/>
              <a:gd name="connsiteY2363" fmla="*/ 3555932 h 6223656"/>
              <a:gd name="connsiteX2364" fmla="*/ 6633307 w 11658599"/>
              <a:gd name="connsiteY2364" fmla="*/ 3555532 h 6223656"/>
              <a:gd name="connsiteX2365" fmla="*/ 6754595 w 11658599"/>
              <a:gd name="connsiteY2365" fmla="*/ 3552752 h 6223656"/>
              <a:gd name="connsiteX2366" fmla="*/ 6818692 w 11658599"/>
              <a:gd name="connsiteY2366" fmla="*/ 3549888 h 6223656"/>
              <a:gd name="connsiteX2367" fmla="*/ 6881314 w 11658599"/>
              <a:gd name="connsiteY2367" fmla="*/ 3543572 h 6223656"/>
              <a:gd name="connsiteX2368" fmla="*/ 6941958 w 11658599"/>
              <a:gd name="connsiteY2368" fmla="*/ 3542181 h 6223656"/>
              <a:gd name="connsiteX2369" fmla="*/ 6972533 w 11658599"/>
              <a:gd name="connsiteY2369" fmla="*/ 3537295 h 6223656"/>
              <a:gd name="connsiteX2370" fmla="*/ 7004581 w 11658599"/>
              <a:gd name="connsiteY2370" fmla="*/ 3535862 h 6223656"/>
              <a:gd name="connsiteX2371" fmla="*/ 7095064 w 11658599"/>
              <a:gd name="connsiteY2371" fmla="*/ 3527860 h 6223656"/>
              <a:gd name="connsiteX2372" fmla="*/ 7182091 w 11658599"/>
              <a:gd name="connsiteY2372" fmla="*/ 3521332 h 6223656"/>
              <a:gd name="connsiteX2373" fmla="*/ 7223510 w 11658599"/>
              <a:gd name="connsiteY2373" fmla="*/ 3517942 h 6223656"/>
              <a:gd name="connsiteX2374" fmla="*/ 7268381 w 11658599"/>
              <a:gd name="connsiteY2374" fmla="*/ 3513076 h 6223656"/>
              <a:gd name="connsiteX2375" fmla="*/ 7312265 w 11658599"/>
              <a:gd name="connsiteY2375" fmla="*/ 3510676 h 6223656"/>
              <a:gd name="connsiteX2376" fmla="*/ 7356147 w 11658599"/>
              <a:gd name="connsiteY2376" fmla="*/ 3508275 h 6223656"/>
              <a:gd name="connsiteX2377" fmla="*/ 7363489 w 11658599"/>
              <a:gd name="connsiteY2377" fmla="*/ 3507595 h 6223656"/>
              <a:gd name="connsiteX2378" fmla="*/ 7324378 w 11658599"/>
              <a:gd name="connsiteY2378" fmla="*/ 3513704 h 6223656"/>
              <a:gd name="connsiteX2379" fmla="*/ 7222294 w 11658599"/>
              <a:gd name="connsiteY2379" fmla="*/ 3532782 h 6223656"/>
              <a:gd name="connsiteX2380" fmla="*/ 7197639 w 11658599"/>
              <a:gd name="connsiteY2380" fmla="*/ 3537182 h 6223656"/>
              <a:gd name="connsiteX2381" fmla="*/ 7172979 w 11658599"/>
              <a:gd name="connsiteY2381" fmla="*/ 3541583 h 6223656"/>
              <a:gd name="connsiteX2382" fmla="*/ 7150786 w 11658599"/>
              <a:gd name="connsiteY2382" fmla="*/ 3546975 h 6223656"/>
              <a:gd name="connsiteX2383" fmla="*/ 7128592 w 11658599"/>
              <a:gd name="connsiteY2383" fmla="*/ 3552366 h 6223656"/>
              <a:gd name="connsiteX2384" fmla="*/ 7036363 w 11658599"/>
              <a:gd name="connsiteY2384" fmla="*/ 3575402 h 6223656"/>
              <a:gd name="connsiteX2385" fmla="*/ 6940680 w 11658599"/>
              <a:gd name="connsiteY2385" fmla="*/ 3599914 h 6223656"/>
              <a:gd name="connsiteX2386" fmla="*/ 6946597 w 11658599"/>
              <a:gd name="connsiteY2386" fmla="*/ 3599431 h 6223656"/>
              <a:gd name="connsiteX2387" fmla="*/ 6952513 w 11658599"/>
              <a:gd name="connsiteY2387" fmla="*/ 3598945 h 6223656"/>
              <a:gd name="connsiteX2388" fmla="*/ 7104882 w 11658599"/>
              <a:gd name="connsiteY2388" fmla="*/ 3582898 h 6223656"/>
              <a:gd name="connsiteX2389" fmla="*/ 7180329 w 11658599"/>
              <a:gd name="connsiteY2389" fmla="*/ 3573150 h 6223656"/>
              <a:gd name="connsiteX2390" fmla="*/ 7259229 w 11658599"/>
              <a:gd name="connsiteY2390" fmla="*/ 3561925 h 6223656"/>
              <a:gd name="connsiteX2391" fmla="*/ 7336151 w 11658599"/>
              <a:gd name="connsiteY2391" fmla="*/ 3555629 h 6223656"/>
              <a:gd name="connsiteX2392" fmla="*/ 7416523 w 11658599"/>
              <a:gd name="connsiteY2392" fmla="*/ 3547858 h 6223656"/>
              <a:gd name="connsiteX2393" fmla="*/ 7495909 w 11658599"/>
              <a:gd name="connsiteY2393" fmla="*/ 3542549 h 6223656"/>
              <a:gd name="connsiteX2394" fmla="*/ 7498283 w 11658599"/>
              <a:gd name="connsiteY2394" fmla="*/ 3542355 h 6223656"/>
              <a:gd name="connsiteX2395" fmla="*/ 7523098 w 11658599"/>
              <a:gd name="connsiteY2395" fmla="*/ 3545776 h 6223656"/>
              <a:gd name="connsiteX2396" fmla="*/ 7586205 w 11658599"/>
              <a:gd name="connsiteY2396" fmla="*/ 3545374 h 6223656"/>
              <a:gd name="connsiteX2397" fmla="*/ 7649312 w 11658599"/>
              <a:gd name="connsiteY2397" fmla="*/ 3544974 h 6223656"/>
              <a:gd name="connsiteX2398" fmla="*/ 7676308 w 11658599"/>
              <a:gd name="connsiteY2398" fmla="*/ 3544356 h 6223656"/>
              <a:gd name="connsiteX2399" fmla="*/ 7678809 w 11658599"/>
              <a:gd name="connsiteY2399" fmla="*/ 3550213 h 6223656"/>
              <a:gd name="connsiteX2400" fmla="*/ 7595717 w 11658599"/>
              <a:gd name="connsiteY2400" fmla="*/ 3561185 h 6223656"/>
              <a:gd name="connsiteX2401" fmla="*/ 7514102 w 11658599"/>
              <a:gd name="connsiteY2401" fmla="*/ 3575610 h 6223656"/>
              <a:gd name="connsiteX2402" fmla="*/ 7502267 w 11658599"/>
              <a:gd name="connsiteY2402" fmla="*/ 3576578 h 6223656"/>
              <a:gd name="connsiteX2403" fmla="*/ 7490433 w 11658599"/>
              <a:gd name="connsiteY2403" fmla="*/ 3577547 h 6223656"/>
              <a:gd name="connsiteX2404" fmla="*/ 7479336 w 11658599"/>
              <a:gd name="connsiteY2404" fmla="*/ 3580242 h 6223656"/>
              <a:gd name="connsiteX2405" fmla="*/ 7468240 w 11658599"/>
              <a:gd name="connsiteY2405" fmla="*/ 3582939 h 6223656"/>
              <a:gd name="connsiteX2406" fmla="*/ 7373338 w 11658599"/>
              <a:gd name="connsiteY2406" fmla="*/ 3580581 h 6223656"/>
              <a:gd name="connsiteX2407" fmla="*/ 7274980 w 11658599"/>
              <a:gd name="connsiteY2407" fmla="*/ 3579696 h 6223656"/>
              <a:gd name="connsiteX2408" fmla="*/ 7258217 w 11658599"/>
              <a:gd name="connsiteY2408" fmla="*/ 3578687 h 6223656"/>
              <a:gd name="connsiteX2409" fmla="*/ 7208902 w 11658599"/>
              <a:gd name="connsiteY2409" fmla="*/ 3587488 h 6223656"/>
              <a:gd name="connsiteX2410" fmla="*/ 7203472 w 11658599"/>
              <a:gd name="connsiteY2410" fmla="*/ 3593890 h 6223656"/>
              <a:gd name="connsiteX2411" fmla="*/ 7093511 w 11658599"/>
              <a:gd name="connsiteY2411" fmla="*/ 3604083 h 6223656"/>
              <a:gd name="connsiteX2412" fmla="*/ 6983552 w 11658599"/>
              <a:gd name="connsiteY2412" fmla="*/ 3614276 h 6223656"/>
              <a:gd name="connsiteX2413" fmla="*/ 6929310 w 11658599"/>
              <a:gd name="connsiteY2413" fmla="*/ 3621096 h 6223656"/>
              <a:gd name="connsiteX2414" fmla="*/ 6903178 w 11658599"/>
              <a:gd name="connsiteY2414" fmla="*/ 3622045 h 6223656"/>
              <a:gd name="connsiteX2415" fmla="*/ 6873593 w 11658599"/>
              <a:gd name="connsiteY2415" fmla="*/ 3624468 h 6223656"/>
              <a:gd name="connsiteX2416" fmla="*/ 6821076 w 11658599"/>
              <a:gd name="connsiteY2416" fmla="*/ 3630552 h 6223656"/>
              <a:gd name="connsiteX2417" fmla="*/ 6768560 w 11658599"/>
              <a:gd name="connsiteY2417" fmla="*/ 3636639 h 6223656"/>
              <a:gd name="connsiteX2418" fmla="*/ 6758204 w 11658599"/>
              <a:gd name="connsiteY2418" fmla="*/ 3641060 h 6223656"/>
              <a:gd name="connsiteX2419" fmla="*/ 6749821 w 11658599"/>
              <a:gd name="connsiteY2419" fmla="*/ 3640555 h 6223656"/>
              <a:gd name="connsiteX2420" fmla="*/ 6725901 w 11658599"/>
              <a:gd name="connsiteY2420" fmla="*/ 3646684 h 6223656"/>
              <a:gd name="connsiteX2421" fmla="*/ 6697052 w 11658599"/>
              <a:gd name="connsiteY2421" fmla="*/ 3650832 h 6223656"/>
              <a:gd name="connsiteX2422" fmla="*/ 6693600 w 11658599"/>
              <a:gd name="connsiteY2422" fmla="*/ 3652306 h 6223656"/>
              <a:gd name="connsiteX2423" fmla="*/ 6703456 w 11658599"/>
              <a:gd name="connsiteY2423" fmla="*/ 3656265 h 6223656"/>
              <a:gd name="connsiteX2424" fmla="*/ 6759678 w 11658599"/>
              <a:gd name="connsiteY2424" fmla="*/ 3644514 h 6223656"/>
              <a:gd name="connsiteX2425" fmla="*/ 6779891 w 11658599"/>
              <a:gd name="connsiteY2425" fmla="*/ 3644050 h 6223656"/>
              <a:gd name="connsiteX2426" fmla="*/ 6834617 w 11658599"/>
              <a:gd name="connsiteY2426" fmla="*/ 3643144 h 6223656"/>
              <a:gd name="connsiteX2427" fmla="*/ 6887870 w 11658599"/>
              <a:gd name="connsiteY2427" fmla="*/ 3638784 h 6223656"/>
              <a:gd name="connsiteX2428" fmla="*/ 6912276 w 11658599"/>
              <a:gd name="connsiteY2428" fmla="*/ 3638575 h 6223656"/>
              <a:gd name="connsiteX2429" fmla="*/ 6940134 w 11658599"/>
              <a:gd name="connsiteY2429" fmla="*/ 3636890 h 6223656"/>
              <a:gd name="connsiteX2430" fmla="*/ 6990922 w 11658599"/>
              <a:gd name="connsiteY2430" fmla="*/ 3631541 h 6223656"/>
              <a:gd name="connsiteX2431" fmla="*/ 7098165 w 11658599"/>
              <a:gd name="connsiteY2431" fmla="*/ 3624550 h 6223656"/>
              <a:gd name="connsiteX2432" fmla="*/ 7205408 w 11658599"/>
              <a:gd name="connsiteY2432" fmla="*/ 3617559 h 6223656"/>
              <a:gd name="connsiteX2433" fmla="*/ 7096923 w 11658599"/>
              <a:gd name="connsiteY2433" fmla="*/ 3631203 h 6223656"/>
              <a:gd name="connsiteX2434" fmla="*/ 6986964 w 11658599"/>
              <a:gd name="connsiteY2434" fmla="*/ 3641396 h 6223656"/>
              <a:gd name="connsiteX2435" fmla="*/ 6952937 w 11658599"/>
              <a:gd name="connsiteY2435" fmla="*/ 3647754 h 6223656"/>
              <a:gd name="connsiteX2436" fmla="*/ 6920886 w 11658599"/>
              <a:gd name="connsiteY2436" fmla="*/ 3649186 h 6223656"/>
              <a:gd name="connsiteX2437" fmla="*/ 6885385 w 11658599"/>
              <a:gd name="connsiteY2437" fmla="*/ 3652093 h 6223656"/>
              <a:gd name="connsiteX2438" fmla="*/ 6854812 w 11658599"/>
              <a:gd name="connsiteY2438" fmla="*/ 3656979 h 6223656"/>
              <a:gd name="connsiteX2439" fmla="*/ 6785533 w 11658599"/>
              <a:gd name="connsiteY2439" fmla="*/ 3662055 h 6223656"/>
              <a:gd name="connsiteX2440" fmla="*/ 6719712 w 11658599"/>
              <a:gd name="connsiteY2440" fmla="*/ 3665655 h 6223656"/>
              <a:gd name="connsiteX2441" fmla="*/ 6709351 w 11658599"/>
              <a:gd name="connsiteY2441" fmla="*/ 3670078 h 6223656"/>
              <a:gd name="connsiteX2442" fmla="*/ 6719204 w 11658599"/>
              <a:gd name="connsiteY2442" fmla="*/ 3674035 h 6223656"/>
              <a:gd name="connsiteX2443" fmla="*/ 6790209 w 11658599"/>
              <a:gd name="connsiteY2443" fmla="*/ 3668223 h 6223656"/>
              <a:gd name="connsiteX2444" fmla="*/ 6857759 w 11658599"/>
              <a:gd name="connsiteY2444" fmla="*/ 3663885 h 6223656"/>
              <a:gd name="connsiteX2445" fmla="*/ 6893262 w 11658599"/>
              <a:gd name="connsiteY2445" fmla="*/ 3660978 h 6223656"/>
              <a:gd name="connsiteX2446" fmla="*/ 6927291 w 11658599"/>
              <a:gd name="connsiteY2446" fmla="*/ 3654619 h 6223656"/>
              <a:gd name="connsiteX2447" fmla="*/ 6993366 w 11658599"/>
              <a:gd name="connsiteY2447" fmla="*/ 3646829 h 6223656"/>
              <a:gd name="connsiteX2448" fmla="*/ 7061905 w 11658599"/>
              <a:gd name="connsiteY2448" fmla="*/ 3640027 h 6223656"/>
              <a:gd name="connsiteX2449" fmla="*/ 7130444 w 11658599"/>
              <a:gd name="connsiteY2449" fmla="*/ 3633224 h 6223656"/>
              <a:gd name="connsiteX2450" fmla="*/ 7164221 w 11658599"/>
              <a:gd name="connsiteY2450" fmla="*/ 3631055 h 6223656"/>
              <a:gd name="connsiteX2451" fmla="*/ 7197995 w 11658599"/>
              <a:gd name="connsiteY2451" fmla="*/ 3628886 h 6223656"/>
              <a:gd name="connsiteX2452" fmla="*/ 7269000 w 11658599"/>
              <a:gd name="connsiteY2452" fmla="*/ 3623073 h 6223656"/>
              <a:gd name="connsiteX2453" fmla="*/ 7294143 w 11658599"/>
              <a:gd name="connsiteY2453" fmla="*/ 3624589 h 6223656"/>
              <a:gd name="connsiteX2454" fmla="*/ 7249018 w 11658599"/>
              <a:gd name="connsiteY2454" fmla="*/ 3633645 h 6223656"/>
              <a:gd name="connsiteX2455" fmla="*/ 7203891 w 11658599"/>
              <a:gd name="connsiteY2455" fmla="*/ 3642698 h 6223656"/>
              <a:gd name="connsiteX2456" fmla="*/ 7159504 w 11658599"/>
              <a:gd name="connsiteY2456" fmla="*/ 3653481 h 6223656"/>
              <a:gd name="connsiteX2457" fmla="*/ 7115116 w 11658599"/>
              <a:gd name="connsiteY2457" fmla="*/ 3664262 h 6223656"/>
              <a:gd name="connsiteX2458" fmla="*/ 6981006 w 11658599"/>
              <a:gd name="connsiteY2458" fmla="*/ 3670476 h 6223656"/>
              <a:gd name="connsiteX2459" fmla="*/ 6846893 w 11658599"/>
              <a:gd name="connsiteY2459" fmla="*/ 3676688 h 6223656"/>
              <a:gd name="connsiteX2460" fmla="*/ 6781071 w 11658599"/>
              <a:gd name="connsiteY2460" fmla="*/ 3680289 h 6223656"/>
              <a:gd name="connsiteX2461" fmla="*/ 6710318 w 11658599"/>
              <a:gd name="connsiteY2461" fmla="*/ 3681912 h 6223656"/>
              <a:gd name="connsiteX2462" fmla="*/ 6678271 w 11658599"/>
              <a:gd name="connsiteY2462" fmla="*/ 3683344 h 6223656"/>
              <a:gd name="connsiteX2463" fmla="*/ 6646221 w 11658599"/>
              <a:gd name="connsiteY2463" fmla="*/ 3684776 h 6223656"/>
              <a:gd name="connsiteX2464" fmla="*/ 6612447 w 11658599"/>
              <a:gd name="connsiteY2464" fmla="*/ 3686945 h 6223656"/>
              <a:gd name="connsiteX2465" fmla="*/ 6578672 w 11658599"/>
              <a:gd name="connsiteY2465" fmla="*/ 3689113 h 6223656"/>
              <a:gd name="connsiteX2466" fmla="*/ 6572755 w 11658599"/>
              <a:gd name="connsiteY2466" fmla="*/ 3689597 h 6223656"/>
              <a:gd name="connsiteX2467" fmla="*/ 6566838 w 11658599"/>
              <a:gd name="connsiteY2467" fmla="*/ 3690083 h 6223656"/>
              <a:gd name="connsiteX2468" fmla="*/ 6563384 w 11658599"/>
              <a:gd name="connsiteY2468" fmla="*/ 3691558 h 6223656"/>
              <a:gd name="connsiteX2469" fmla="*/ 6578166 w 11658599"/>
              <a:gd name="connsiteY2469" fmla="*/ 3697496 h 6223656"/>
              <a:gd name="connsiteX2470" fmla="*/ 6653591 w 11658599"/>
              <a:gd name="connsiteY2470" fmla="*/ 3702041 h 6223656"/>
              <a:gd name="connsiteX2471" fmla="*/ 6693032 w 11658599"/>
              <a:gd name="connsiteY2471" fmla="*/ 3703578 h 6223656"/>
              <a:gd name="connsiteX2472" fmla="*/ 6732470 w 11658599"/>
              <a:gd name="connsiteY2472" fmla="*/ 3705115 h 6223656"/>
              <a:gd name="connsiteX2473" fmla="*/ 6807160 w 11658599"/>
              <a:gd name="connsiteY2473" fmla="*/ 3707938 h 6223656"/>
              <a:gd name="connsiteX2474" fmla="*/ 6881849 w 11658599"/>
              <a:gd name="connsiteY2474" fmla="*/ 3710758 h 6223656"/>
              <a:gd name="connsiteX2475" fmla="*/ 6874205 w 11658599"/>
              <a:gd name="connsiteY2475" fmla="*/ 3711979 h 6223656"/>
              <a:gd name="connsiteX2476" fmla="*/ 6863108 w 11658599"/>
              <a:gd name="connsiteY2476" fmla="*/ 3714676 h 6223656"/>
              <a:gd name="connsiteX2477" fmla="*/ 6839439 w 11658599"/>
              <a:gd name="connsiteY2477" fmla="*/ 3716613 h 6223656"/>
              <a:gd name="connsiteX2478" fmla="*/ 6790631 w 11658599"/>
              <a:gd name="connsiteY2478" fmla="*/ 3717033 h 6223656"/>
              <a:gd name="connsiteX2479" fmla="*/ 6741822 w 11658599"/>
              <a:gd name="connsiteY2479" fmla="*/ 3717455 h 6223656"/>
              <a:gd name="connsiteX2480" fmla="*/ 6693011 w 11658599"/>
              <a:gd name="connsiteY2480" fmla="*/ 3717876 h 6223656"/>
              <a:gd name="connsiteX2481" fmla="*/ 6644201 w 11658599"/>
              <a:gd name="connsiteY2481" fmla="*/ 3718297 h 6223656"/>
              <a:gd name="connsiteX2482" fmla="*/ 6596361 w 11658599"/>
              <a:gd name="connsiteY2482" fmla="*/ 3730553 h 6223656"/>
              <a:gd name="connsiteX2483" fmla="*/ 6627399 w 11658599"/>
              <a:gd name="connsiteY2483" fmla="*/ 3745882 h 6223656"/>
              <a:gd name="connsiteX2484" fmla="*/ 6620491 w 11658599"/>
              <a:gd name="connsiteY2484" fmla="*/ 3748831 h 6223656"/>
              <a:gd name="connsiteX2485" fmla="*/ 6627145 w 11658599"/>
              <a:gd name="connsiteY2485" fmla="*/ 3750072 h 6223656"/>
              <a:gd name="connsiteX2486" fmla="*/ 6633800 w 11658599"/>
              <a:gd name="connsiteY2486" fmla="*/ 3751316 h 6223656"/>
              <a:gd name="connsiteX2487" fmla="*/ 6653276 w 11658599"/>
              <a:gd name="connsiteY2487" fmla="*/ 3749126 h 6223656"/>
              <a:gd name="connsiteX2488" fmla="*/ 6672754 w 11658599"/>
              <a:gd name="connsiteY2488" fmla="*/ 3746937 h 6223656"/>
              <a:gd name="connsiteX2489" fmla="*/ 6861086 w 11658599"/>
              <a:gd name="connsiteY2489" fmla="*/ 3748196 h 6223656"/>
              <a:gd name="connsiteX2490" fmla="*/ 6955254 w 11658599"/>
              <a:gd name="connsiteY2490" fmla="*/ 3748827 h 6223656"/>
              <a:gd name="connsiteX2491" fmla="*/ 6948347 w 11658599"/>
              <a:gd name="connsiteY2491" fmla="*/ 3751775 h 6223656"/>
              <a:gd name="connsiteX2492" fmla="*/ 6921227 w 11658599"/>
              <a:gd name="connsiteY2492" fmla="*/ 3755187 h 6223656"/>
              <a:gd name="connsiteX2493" fmla="*/ 6897558 w 11658599"/>
              <a:gd name="connsiteY2493" fmla="*/ 3757124 h 6223656"/>
              <a:gd name="connsiteX2494" fmla="*/ 6845296 w 11658599"/>
              <a:gd name="connsiteY2494" fmla="*/ 3759021 h 6223656"/>
              <a:gd name="connsiteX2495" fmla="*/ 6794759 w 11658599"/>
              <a:gd name="connsiteY2495" fmla="*/ 3760180 h 6223656"/>
              <a:gd name="connsiteX2496" fmla="*/ 6744220 w 11658599"/>
              <a:gd name="connsiteY2496" fmla="*/ 3761337 h 6223656"/>
              <a:gd name="connsiteX2497" fmla="*/ 6716363 w 11658599"/>
              <a:gd name="connsiteY2497" fmla="*/ 3763023 h 6223656"/>
              <a:gd name="connsiteX2498" fmla="*/ 6691959 w 11658599"/>
              <a:gd name="connsiteY2498" fmla="*/ 3763234 h 6223656"/>
              <a:gd name="connsiteX2499" fmla="*/ 6663363 w 11658599"/>
              <a:gd name="connsiteY2499" fmla="*/ 3763192 h 6223656"/>
              <a:gd name="connsiteX2500" fmla="*/ 6639695 w 11658599"/>
              <a:gd name="connsiteY2500" fmla="*/ 3765129 h 6223656"/>
              <a:gd name="connsiteX2501" fmla="*/ 6642411 w 11658599"/>
              <a:gd name="connsiteY2501" fmla="*/ 3761928 h 6223656"/>
              <a:gd name="connsiteX2502" fmla="*/ 6638222 w 11658599"/>
              <a:gd name="connsiteY2502" fmla="*/ 3761676 h 6223656"/>
              <a:gd name="connsiteX2503" fmla="*/ 6626387 w 11658599"/>
              <a:gd name="connsiteY2503" fmla="*/ 3762643 h 6223656"/>
              <a:gd name="connsiteX2504" fmla="*/ 6516196 w 11658599"/>
              <a:gd name="connsiteY2504" fmla="*/ 3762729 h 6223656"/>
              <a:gd name="connsiteX2505" fmla="*/ 6404531 w 11658599"/>
              <a:gd name="connsiteY2505" fmla="*/ 3759362 h 6223656"/>
              <a:gd name="connsiteX2506" fmla="*/ 6397626 w 11658599"/>
              <a:gd name="connsiteY2506" fmla="*/ 3762310 h 6223656"/>
              <a:gd name="connsiteX2507" fmla="*/ 6406005 w 11658599"/>
              <a:gd name="connsiteY2507" fmla="*/ 3762815 h 6223656"/>
              <a:gd name="connsiteX2508" fmla="*/ 6592360 w 11658599"/>
              <a:gd name="connsiteY2508" fmla="*/ 3769004 h 6223656"/>
              <a:gd name="connsiteX2509" fmla="*/ 6637716 w 11658599"/>
              <a:gd name="connsiteY2509" fmla="*/ 3770055 h 6223656"/>
              <a:gd name="connsiteX2510" fmla="*/ 6681598 w 11658599"/>
              <a:gd name="connsiteY2510" fmla="*/ 3767657 h 6223656"/>
              <a:gd name="connsiteX2511" fmla="*/ 6727944 w 11658599"/>
              <a:gd name="connsiteY2511" fmla="*/ 3766245 h 6223656"/>
              <a:gd name="connsiteX2512" fmla="*/ 6774292 w 11658599"/>
              <a:gd name="connsiteY2512" fmla="*/ 3764833 h 6223656"/>
              <a:gd name="connsiteX2513" fmla="*/ 6820638 w 11658599"/>
              <a:gd name="connsiteY2513" fmla="*/ 3763422 h 6223656"/>
              <a:gd name="connsiteX2514" fmla="*/ 6866983 w 11658599"/>
              <a:gd name="connsiteY2514" fmla="*/ 3762012 h 6223656"/>
              <a:gd name="connsiteX2515" fmla="*/ 6887198 w 11658599"/>
              <a:gd name="connsiteY2515" fmla="*/ 3761546 h 6223656"/>
              <a:gd name="connsiteX2516" fmla="*/ 6910867 w 11658599"/>
              <a:gd name="connsiteY2516" fmla="*/ 3759610 h 6223656"/>
              <a:gd name="connsiteX2517" fmla="*/ 6954747 w 11658599"/>
              <a:gd name="connsiteY2517" fmla="*/ 3757208 h 6223656"/>
              <a:gd name="connsiteX2518" fmla="*/ 7046955 w 11658599"/>
              <a:gd name="connsiteY2518" fmla="*/ 3748469 h 6223656"/>
              <a:gd name="connsiteX2519" fmla="*/ 7135710 w 11658599"/>
              <a:gd name="connsiteY2519" fmla="*/ 3741204 h 6223656"/>
              <a:gd name="connsiteX2520" fmla="*/ 7154198 w 11658599"/>
              <a:gd name="connsiteY2520" fmla="*/ 3741479 h 6223656"/>
              <a:gd name="connsiteX2521" fmla="*/ 7176139 w 11658599"/>
              <a:gd name="connsiteY2521" fmla="*/ 3740277 h 6223656"/>
              <a:gd name="connsiteX2522" fmla="*/ 7179535 w 11658599"/>
              <a:gd name="connsiteY2522" fmla="*/ 3743682 h 6223656"/>
              <a:gd name="connsiteX2523" fmla="*/ 7086262 w 11658599"/>
              <a:gd name="connsiteY2523" fmla="*/ 3761114 h 6223656"/>
              <a:gd name="connsiteX2524" fmla="*/ 7073066 w 11658599"/>
              <a:gd name="connsiteY2524" fmla="*/ 3761819 h 6223656"/>
              <a:gd name="connsiteX2525" fmla="*/ 6947336 w 11658599"/>
              <a:gd name="connsiteY2525" fmla="*/ 3768539 h 6223656"/>
              <a:gd name="connsiteX2526" fmla="*/ 6918741 w 11658599"/>
              <a:gd name="connsiteY2526" fmla="*/ 3768496 h 6223656"/>
              <a:gd name="connsiteX2527" fmla="*/ 6841336 w 11658599"/>
              <a:gd name="connsiteY2527" fmla="*/ 3768875 h 6223656"/>
              <a:gd name="connsiteX2528" fmla="*/ 6788334 w 11658599"/>
              <a:gd name="connsiteY2528" fmla="*/ 3769045 h 6223656"/>
              <a:gd name="connsiteX2529" fmla="*/ 6735335 w 11658599"/>
              <a:gd name="connsiteY2529" fmla="*/ 3769214 h 6223656"/>
              <a:gd name="connsiteX2530" fmla="*/ 6716595 w 11658599"/>
              <a:gd name="connsiteY2530" fmla="*/ 3773129 h 6223656"/>
              <a:gd name="connsiteX2531" fmla="*/ 6736305 w 11658599"/>
              <a:gd name="connsiteY2531" fmla="*/ 3781048 h 6223656"/>
              <a:gd name="connsiteX2532" fmla="*/ 6788566 w 11658599"/>
              <a:gd name="connsiteY2532" fmla="*/ 3779151 h 6223656"/>
              <a:gd name="connsiteX2533" fmla="*/ 6763890 w 11658599"/>
              <a:gd name="connsiteY2533" fmla="*/ 3797850 h 6223656"/>
              <a:gd name="connsiteX2534" fmla="*/ 6781619 w 11658599"/>
              <a:gd name="connsiteY2534" fmla="*/ 3810693 h 6223656"/>
              <a:gd name="connsiteX2535" fmla="*/ 6723187 w 11658599"/>
              <a:gd name="connsiteY2535" fmla="*/ 3817266 h 6223656"/>
              <a:gd name="connsiteX2536" fmla="*/ 6668207 w 11658599"/>
              <a:gd name="connsiteY2536" fmla="*/ 3822363 h 6223656"/>
              <a:gd name="connsiteX2537" fmla="*/ 6610764 w 11658599"/>
              <a:gd name="connsiteY2537" fmla="*/ 3826468 h 6223656"/>
              <a:gd name="connsiteX2538" fmla="*/ 6553321 w 11658599"/>
              <a:gd name="connsiteY2538" fmla="*/ 3830573 h 6223656"/>
              <a:gd name="connsiteX2539" fmla="*/ 6549866 w 11658599"/>
              <a:gd name="connsiteY2539" fmla="*/ 3832048 h 6223656"/>
              <a:gd name="connsiteX2540" fmla="*/ 6559722 w 11658599"/>
              <a:gd name="connsiteY2540" fmla="*/ 3836007 h 6223656"/>
              <a:gd name="connsiteX2541" fmla="*/ 6600149 w 11658599"/>
              <a:gd name="connsiteY2541" fmla="*/ 3835079 h 6223656"/>
              <a:gd name="connsiteX2542" fmla="*/ 6640581 w 11658599"/>
              <a:gd name="connsiteY2542" fmla="*/ 3834153 h 6223656"/>
              <a:gd name="connsiteX2543" fmla="*/ 6681010 w 11658599"/>
              <a:gd name="connsiteY2543" fmla="*/ 3833226 h 6223656"/>
              <a:gd name="connsiteX2544" fmla="*/ 6700486 w 11658599"/>
              <a:gd name="connsiteY2544" fmla="*/ 3831037 h 6223656"/>
              <a:gd name="connsiteX2545" fmla="*/ 6721437 w 11658599"/>
              <a:gd name="connsiteY2545" fmla="*/ 3832299 h 6223656"/>
              <a:gd name="connsiteX2546" fmla="*/ 6800244 w 11658599"/>
              <a:gd name="connsiteY2546" fmla="*/ 3828777 h 6223656"/>
              <a:gd name="connsiteX2547" fmla="*/ 6796026 w 11658599"/>
              <a:gd name="connsiteY2547" fmla="*/ 3829858 h 6223656"/>
              <a:gd name="connsiteX2548" fmla="*/ 6801942 w 11658599"/>
              <a:gd name="connsiteY2548" fmla="*/ 3829374 h 6223656"/>
              <a:gd name="connsiteX2549" fmla="*/ 6807859 w 11658599"/>
              <a:gd name="connsiteY2549" fmla="*/ 3828888 h 6223656"/>
              <a:gd name="connsiteX2550" fmla="*/ 6815303 w 11658599"/>
              <a:gd name="connsiteY2550" fmla="*/ 3828105 h 6223656"/>
              <a:gd name="connsiteX2551" fmla="*/ 6881680 w 11658599"/>
              <a:gd name="connsiteY2551" fmla="*/ 3825139 h 6223656"/>
              <a:gd name="connsiteX2552" fmla="*/ 6913476 w 11658599"/>
              <a:gd name="connsiteY2552" fmla="*/ 3827897 h 6223656"/>
              <a:gd name="connsiteX2553" fmla="*/ 6945273 w 11658599"/>
              <a:gd name="connsiteY2553" fmla="*/ 3830656 h 6223656"/>
              <a:gd name="connsiteX2554" fmla="*/ 6974697 w 11658599"/>
              <a:gd name="connsiteY2554" fmla="*/ 3831632 h 6223656"/>
              <a:gd name="connsiteX2555" fmla="*/ 6948857 w 11658599"/>
              <a:gd name="connsiteY2555" fmla="*/ 3834027 h 6223656"/>
              <a:gd name="connsiteX2556" fmla="*/ 6838898 w 11658599"/>
              <a:gd name="connsiteY2556" fmla="*/ 3844219 h 6223656"/>
              <a:gd name="connsiteX2557" fmla="*/ 6784656 w 11658599"/>
              <a:gd name="connsiteY2557" fmla="*/ 3851040 h 6223656"/>
              <a:gd name="connsiteX2558" fmla="*/ 6758524 w 11658599"/>
              <a:gd name="connsiteY2558" fmla="*/ 3851989 h 6223656"/>
              <a:gd name="connsiteX2559" fmla="*/ 6728939 w 11658599"/>
              <a:gd name="connsiteY2559" fmla="*/ 3854412 h 6223656"/>
              <a:gd name="connsiteX2560" fmla="*/ 6676422 w 11658599"/>
              <a:gd name="connsiteY2560" fmla="*/ 3860497 h 6223656"/>
              <a:gd name="connsiteX2561" fmla="*/ 6623906 w 11658599"/>
              <a:gd name="connsiteY2561" fmla="*/ 3866583 h 6223656"/>
              <a:gd name="connsiteX2562" fmla="*/ 6613549 w 11658599"/>
              <a:gd name="connsiteY2562" fmla="*/ 3871003 h 6223656"/>
              <a:gd name="connsiteX2563" fmla="*/ 6605167 w 11658599"/>
              <a:gd name="connsiteY2563" fmla="*/ 3870500 h 6223656"/>
              <a:gd name="connsiteX2564" fmla="*/ 6581247 w 11658599"/>
              <a:gd name="connsiteY2564" fmla="*/ 3876629 h 6223656"/>
              <a:gd name="connsiteX2565" fmla="*/ 6552398 w 11658599"/>
              <a:gd name="connsiteY2565" fmla="*/ 3880776 h 6223656"/>
              <a:gd name="connsiteX2566" fmla="*/ 6548946 w 11658599"/>
              <a:gd name="connsiteY2566" fmla="*/ 3882250 h 6223656"/>
              <a:gd name="connsiteX2567" fmla="*/ 6549729 w 11658599"/>
              <a:gd name="connsiteY2567" fmla="*/ 3882564 h 6223656"/>
              <a:gd name="connsiteX2568" fmla="*/ 6523168 w 11658599"/>
              <a:gd name="connsiteY2568" fmla="*/ 3884270 h 6223656"/>
              <a:gd name="connsiteX2569" fmla="*/ 6455617 w 11658599"/>
              <a:gd name="connsiteY2569" fmla="*/ 3888609 h 6223656"/>
              <a:gd name="connsiteX2570" fmla="*/ 6427759 w 11658599"/>
              <a:gd name="connsiteY2570" fmla="*/ 3890292 h 6223656"/>
              <a:gd name="connsiteX2571" fmla="*/ 6419610 w 11658599"/>
              <a:gd name="connsiteY2571" fmla="*/ 3899894 h 6223656"/>
              <a:gd name="connsiteX2572" fmla="*/ 6465936 w 11658599"/>
              <a:gd name="connsiteY2572" fmla="*/ 3912781 h 6223656"/>
              <a:gd name="connsiteX2573" fmla="*/ 6529043 w 11658599"/>
              <a:gd name="connsiteY2573" fmla="*/ 3912379 h 6223656"/>
              <a:gd name="connsiteX2574" fmla="*/ 6549108 w 11658599"/>
              <a:gd name="connsiteY2574" fmla="*/ 3912251 h 6223656"/>
              <a:gd name="connsiteX2575" fmla="*/ 6533617 w 11658599"/>
              <a:gd name="connsiteY2575" fmla="*/ 3913287 h 6223656"/>
              <a:gd name="connsiteX2576" fmla="*/ 6501567 w 11658599"/>
              <a:gd name="connsiteY2576" fmla="*/ 3914720 h 6223656"/>
              <a:gd name="connsiteX2577" fmla="*/ 6467793 w 11658599"/>
              <a:gd name="connsiteY2577" fmla="*/ 3916888 h 6223656"/>
              <a:gd name="connsiteX2578" fmla="*/ 6434018 w 11658599"/>
              <a:gd name="connsiteY2578" fmla="*/ 3919058 h 6223656"/>
              <a:gd name="connsiteX2579" fmla="*/ 6428101 w 11658599"/>
              <a:gd name="connsiteY2579" fmla="*/ 3919542 h 6223656"/>
              <a:gd name="connsiteX2580" fmla="*/ 6422184 w 11658599"/>
              <a:gd name="connsiteY2580" fmla="*/ 3920028 h 6223656"/>
              <a:gd name="connsiteX2581" fmla="*/ 6418730 w 11658599"/>
              <a:gd name="connsiteY2581" fmla="*/ 3921502 h 6223656"/>
              <a:gd name="connsiteX2582" fmla="*/ 6433512 w 11658599"/>
              <a:gd name="connsiteY2582" fmla="*/ 3927440 h 6223656"/>
              <a:gd name="connsiteX2583" fmla="*/ 6508937 w 11658599"/>
              <a:gd name="connsiteY2583" fmla="*/ 3931985 h 6223656"/>
              <a:gd name="connsiteX2584" fmla="*/ 6548378 w 11658599"/>
              <a:gd name="connsiteY2584" fmla="*/ 3933521 h 6223656"/>
              <a:gd name="connsiteX2585" fmla="*/ 6587816 w 11658599"/>
              <a:gd name="connsiteY2585" fmla="*/ 3935059 h 6223656"/>
              <a:gd name="connsiteX2586" fmla="*/ 6662506 w 11658599"/>
              <a:gd name="connsiteY2586" fmla="*/ 3937881 h 6223656"/>
              <a:gd name="connsiteX2587" fmla="*/ 6737195 w 11658599"/>
              <a:gd name="connsiteY2587" fmla="*/ 3940702 h 6223656"/>
              <a:gd name="connsiteX2588" fmla="*/ 6729550 w 11658599"/>
              <a:gd name="connsiteY2588" fmla="*/ 3941923 h 6223656"/>
              <a:gd name="connsiteX2589" fmla="*/ 6718454 w 11658599"/>
              <a:gd name="connsiteY2589" fmla="*/ 3944621 h 6223656"/>
              <a:gd name="connsiteX2590" fmla="*/ 6694785 w 11658599"/>
              <a:gd name="connsiteY2590" fmla="*/ 3946556 h 6223656"/>
              <a:gd name="connsiteX2591" fmla="*/ 6645978 w 11658599"/>
              <a:gd name="connsiteY2591" fmla="*/ 3946976 h 6223656"/>
              <a:gd name="connsiteX2592" fmla="*/ 6597168 w 11658599"/>
              <a:gd name="connsiteY2592" fmla="*/ 3947399 h 6223656"/>
              <a:gd name="connsiteX2593" fmla="*/ 6548357 w 11658599"/>
              <a:gd name="connsiteY2593" fmla="*/ 3947821 h 6223656"/>
              <a:gd name="connsiteX2594" fmla="*/ 6499547 w 11658599"/>
              <a:gd name="connsiteY2594" fmla="*/ 3948241 h 6223656"/>
              <a:gd name="connsiteX2595" fmla="*/ 6451707 w 11658599"/>
              <a:gd name="connsiteY2595" fmla="*/ 3960498 h 6223656"/>
              <a:gd name="connsiteX2596" fmla="*/ 6482744 w 11658599"/>
              <a:gd name="connsiteY2596" fmla="*/ 3975826 h 6223656"/>
              <a:gd name="connsiteX2597" fmla="*/ 6475837 w 11658599"/>
              <a:gd name="connsiteY2597" fmla="*/ 3978774 h 6223656"/>
              <a:gd name="connsiteX2598" fmla="*/ 6482491 w 11658599"/>
              <a:gd name="connsiteY2598" fmla="*/ 3980016 h 6223656"/>
              <a:gd name="connsiteX2599" fmla="*/ 6489146 w 11658599"/>
              <a:gd name="connsiteY2599" fmla="*/ 3981260 h 6223656"/>
              <a:gd name="connsiteX2600" fmla="*/ 6508622 w 11658599"/>
              <a:gd name="connsiteY2600" fmla="*/ 3979071 h 6223656"/>
              <a:gd name="connsiteX2601" fmla="*/ 6528100 w 11658599"/>
              <a:gd name="connsiteY2601" fmla="*/ 3976880 h 6223656"/>
              <a:gd name="connsiteX2602" fmla="*/ 6716432 w 11658599"/>
              <a:gd name="connsiteY2602" fmla="*/ 3978141 h 6223656"/>
              <a:gd name="connsiteX2603" fmla="*/ 6810600 w 11658599"/>
              <a:gd name="connsiteY2603" fmla="*/ 3978771 h 6223656"/>
              <a:gd name="connsiteX2604" fmla="*/ 6803693 w 11658599"/>
              <a:gd name="connsiteY2604" fmla="*/ 3981719 h 6223656"/>
              <a:gd name="connsiteX2605" fmla="*/ 6776573 w 11658599"/>
              <a:gd name="connsiteY2605" fmla="*/ 3985132 h 6223656"/>
              <a:gd name="connsiteX2606" fmla="*/ 6752904 w 11658599"/>
              <a:gd name="connsiteY2606" fmla="*/ 3987069 h 6223656"/>
              <a:gd name="connsiteX2607" fmla="*/ 6700642 w 11658599"/>
              <a:gd name="connsiteY2607" fmla="*/ 3988966 h 6223656"/>
              <a:gd name="connsiteX2608" fmla="*/ 6650105 w 11658599"/>
              <a:gd name="connsiteY2608" fmla="*/ 3990123 h 6223656"/>
              <a:gd name="connsiteX2609" fmla="*/ 6599566 w 11658599"/>
              <a:gd name="connsiteY2609" fmla="*/ 3991281 h 6223656"/>
              <a:gd name="connsiteX2610" fmla="*/ 6571709 w 11658599"/>
              <a:gd name="connsiteY2610" fmla="*/ 3992966 h 6223656"/>
              <a:gd name="connsiteX2611" fmla="*/ 6547304 w 11658599"/>
              <a:gd name="connsiteY2611" fmla="*/ 3993178 h 6223656"/>
              <a:gd name="connsiteX2612" fmla="*/ 6518710 w 11658599"/>
              <a:gd name="connsiteY2612" fmla="*/ 3993136 h 6223656"/>
              <a:gd name="connsiteX2613" fmla="*/ 6495041 w 11658599"/>
              <a:gd name="connsiteY2613" fmla="*/ 3995072 h 6223656"/>
              <a:gd name="connsiteX2614" fmla="*/ 6497757 w 11658599"/>
              <a:gd name="connsiteY2614" fmla="*/ 3991871 h 6223656"/>
              <a:gd name="connsiteX2615" fmla="*/ 6493568 w 11658599"/>
              <a:gd name="connsiteY2615" fmla="*/ 3991620 h 6223656"/>
              <a:gd name="connsiteX2616" fmla="*/ 6481733 w 11658599"/>
              <a:gd name="connsiteY2616" fmla="*/ 3992587 h 6223656"/>
              <a:gd name="connsiteX2617" fmla="*/ 6371542 w 11658599"/>
              <a:gd name="connsiteY2617" fmla="*/ 3992673 h 6223656"/>
              <a:gd name="connsiteX2618" fmla="*/ 6259877 w 11658599"/>
              <a:gd name="connsiteY2618" fmla="*/ 3989306 h 6223656"/>
              <a:gd name="connsiteX2619" fmla="*/ 6252972 w 11658599"/>
              <a:gd name="connsiteY2619" fmla="*/ 3992254 h 6223656"/>
              <a:gd name="connsiteX2620" fmla="*/ 6261351 w 11658599"/>
              <a:gd name="connsiteY2620" fmla="*/ 3992759 h 6223656"/>
              <a:gd name="connsiteX2621" fmla="*/ 6447706 w 11658599"/>
              <a:gd name="connsiteY2621" fmla="*/ 3998948 h 6223656"/>
              <a:gd name="connsiteX2622" fmla="*/ 6493063 w 11658599"/>
              <a:gd name="connsiteY2622" fmla="*/ 3999999 h 6223656"/>
              <a:gd name="connsiteX2623" fmla="*/ 6536944 w 11658599"/>
              <a:gd name="connsiteY2623" fmla="*/ 3997600 h 6223656"/>
              <a:gd name="connsiteX2624" fmla="*/ 6583290 w 11658599"/>
              <a:gd name="connsiteY2624" fmla="*/ 3996190 h 6223656"/>
              <a:gd name="connsiteX2625" fmla="*/ 6629638 w 11658599"/>
              <a:gd name="connsiteY2625" fmla="*/ 3994778 h 6223656"/>
              <a:gd name="connsiteX2626" fmla="*/ 6675984 w 11658599"/>
              <a:gd name="connsiteY2626" fmla="*/ 3993367 h 6223656"/>
              <a:gd name="connsiteX2627" fmla="*/ 6722329 w 11658599"/>
              <a:gd name="connsiteY2627" fmla="*/ 3991955 h 6223656"/>
              <a:gd name="connsiteX2628" fmla="*/ 6742544 w 11658599"/>
              <a:gd name="connsiteY2628" fmla="*/ 3991490 h 6223656"/>
              <a:gd name="connsiteX2629" fmla="*/ 6766212 w 11658599"/>
              <a:gd name="connsiteY2629" fmla="*/ 3989554 h 6223656"/>
              <a:gd name="connsiteX2630" fmla="*/ 6810093 w 11658599"/>
              <a:gd name="connsiteY2630" fmla="*/ 3987153 h 6223656"/>
              <a:gd name="connsiteX2631" fmla="*/ 6902301 w 11658599"/>
              <a:gd name="connsiteY2631" fmla="*/ 3978414 h 6223656"/>
              <a:gd name="connsiteX2632" fmla="*/ 6991056 w 11658599"/>
              <a:gd name="connsiteY2632" fmla="*/ 3971149 h 6223656"/>
              <a:gd name="connsiteX2633" fmla="*/ 7009545 w 11658599"/>
              <a:gd name="connsiteY2633" fmla="*/ 3971423 h 6223656"/>
              <a:gd name="connsiteX2634" fmla="*/ 7031485 w 11658599"/>
              <a:gd name="connsiteY2634" fmla="*/ 3970221 h 6223656"/>
              <a:gd name="connsiteX2635" fmla="*/ 7054143 w 11658599"/>
              <a:gd name="connsiteY2635" fmla="*/ 3985044 h 6223656"/>
              <a:gd name="connsiteX2636" fmla="*/ 6928413 w 11658599"/>
              <a:gd name="connsiteY2636" fmla="*/ 3991763 h 6223656"/>
              <a:gd name="connsiteX2637" fmla="*/ 6802682 w 11658599"/>
              <a:gd name="connsiteY2637" fmla="*/ 3998482 h 6223656"/>
              <a:gd name="connsiteX2638" fmla="*/ 6774087 w 11658599"/>
              <a:gd name="connsiteY2638" fmla="*/ 3998440 h 6223656"/>
              <a:gd name="connsiteX2639" fmla="*/ 6696682 w 11658599"/>
              <a:gd name="connsiteY2639" fmla="*/ 3998818 h 6223656"/>
              <a:gd name="connsiteX2640" fmla="*/ 6643680 w 11658599"/>
              <a:gd name="connsiteY2640" fmla="*/ 3998989 h 6223656"/>
              <a:gd name="connsiteX2641" fmla="*/ 6590681 w 11658599"/>
              <a:gd name="connsiteY2641" fmla="*/ 3999158 h 6223656"/>
              <a:gd name="connsiteX2642" fmla="*/ 6571941 w 11658599"/>
              <a:gd name="connsiteY2642" fmla="*/ 4003073 h 6223656"/>
              <a:gd name="connsiteX2643" fmla="*/ 6591651 w 11658599"/>
              <a:gd name="connsiteY2643" fmla="*/ 4010992 h 6223656"/>
              <a:gd name="connsiteX2644" fmla="*/ 6643912 w 11658599"/>
              <a:gd name="connsiteY2644" fmla="*/ 4009095 h 6223656"/>
              <a:gd name="connsiteX2645" fmla="*/ 6619236 w 11658599"/>
              <a:gd name="connsiteY2645" fmla="*/ 4027794 h 6223656"/>
              <a:gd name="connsiteX2646" fmla="*/ 6636965 w 11658599"/>
              <a:gd name="connsiteY2646" fmla="*/ 4040637 h 6223656"/>
              <a:gd name="connsiteX2647" fmla="*/ 6578533 w 11658599"/>
              <a:gd name="connsiteY2647" fmla="*/ 4047210 h 6223656"/>
              <a:gd name="connsiteX2648" fmla="*/ 6523552 w 11658599"/>
              <a:gd name="connsiteY2648" fmla="*/ 4052306 h 6223656"/>
              <a:gd name="connsiteX2649" fmla="*/ 6466110 w 11658599"/>
              <a:gd name="connsiteY2649" fmla="*/ 4056412 h 6223656"/>
              <a:gd name="connsiteX2650" fmla="*/ 6408667 w 11658599"/>
              <a:gd name="connsiteY2650" fmla="*/ 4060517 h 6223656"/>
              <a:gd name="connsiteX2651" fmla="*/ 6405212 w 11658599"/>
              <a:gd name="connsiteY2651" fmla="*/ 4061992 h 6223656"/>
              <a:gd name="connsiteX2652" fmla="*/ 6415067 w 11658599"/>
              <a:gd name="connsiteY2652" fmla="*/ 4065951 h 6223656"/>
              <a:gd name="connsiteX2653" fmla="*/ 6455496 w 11658599"/>
              <a:gd name="connsiteY2653" fmla="*/ 4065024 h 6223656"/>
              <a:gd name="connsiteX2654" fmla="*/ 6495927 w 11658599"/>
              <a:gd name="connsiteY2654" fmla="*/ 4064098 h 6223656"/>
              <a:gd name="connsiteX2655" fmla="*/ 6536356 w 11658599"/>
              <a:gd name="connsiteY2655" fmla="*/ 4063170 h 6223656"/>
              <a:gd name="connsiteX2656" fmla="*/ 6555832 w 11658599"/>
              <a:gd name="connsiteY2656" fmla="*/ 4060981 h 6223656"/>
              <a:gd name="connsiteX2657" fmla="*/ 6576783 w 11658599"/>
              <a:gd name="connsiteY2657" fmla="*/ 4062243 h 6223656"/>
              <a:gd name="connsiteX2658" fmla="*/ 6656907 w 11658599"/>
              <a:gd name="connsiteY2658" fmla="*/ 4058663 h 6223656"/>
              <a:gd name="connsiteX2659" fmla="*/ 6737026 w 11658599"/>
              <a:gd name="connsiteY2659" fmla="*/ 4055083 h 6223656"/>
              <a:gd name="connsiteX2660" fmla="*/ 6768822 w 11658599"/>
              <a:gd name="connsiteY2660" fmla="*/ 4057840 h 6223656"/>
              <a:gd name="connsiteX2661" fmla="*/ 6800619 w 11658599"/>
              <a:gd name="connsiteY2661" fmla="*/ 4060600 h 6223656"/>
              <a:gd name="connsiteX2662" fmla="*/ 6831678 w 11658599"/>
              <a:gd name="connsiteY2662" fmla="*/ 4061630 h 6223656"/>
              <a:gd name="connsiteX2663" fmla="*/ 6862737 w 11658599"/>
              <a:gd name="connsiteY2663" fmla="*/ 4062662 h 6223656"/>
              <a:gd name="connsiteX2664" fmla="*/ 6927318 w 11658599"/>
              <a:gd name="connsiteY2664" fmla="*/ 4065716 h 6223656"/>
              <a:gd name="connsiteX2665" fmla="*/ 6991900 w 11658599"/>
              <a:gd name="connsiteY2665" fmla="*/ 4068768 h 6223656"/>
              <a:gd name="connsiteX2666" fmla="*/ 7040709 w 11658599"/>
              <a:gd name="connsiteY2666" fmla="*/ 4068345 h 6223656"/>
              <a:gd name="connsiteX2667" fmla="*/ 7089521 w 11658599"/>
              <a:gd name="connsiteY2667" fmla="*/ 4067924 h 6223656"/>
              <a:gd name="connsiteX2668" fmla="*/ 7185666 w 11658599"/>
              <a:gd name="connsiteY2668" fmla="*/ 4063628 h 6223656"/>
              <a:gd name="connsiteX2669" fmla="*/ 7232263 w 11658599"/>
              <a:gd name="connsiteY2669" fmla="*/ 4058028 h 6223656"/>
              <a:gd name="connsiteX2670" fmla="*/ 7278862 w 11658599"/>
              <a:gd name="connsiteY2670" fmla="*/ 4052425 h 6223656"/>
              <a:gd name="connsiteX2671" fmla="*/ 7326198 w 11658599"/>
              <a:gd name="connsiteY2671" fmla="*/ 4048552 h 6223656"/>
              <a:gd name="connsiteX2672" fmla="*/ 7373534 w 11658599"/>
              <a:gd name="connsiteY2672" fmla="*/ 4044677 h 6223656"/>
              <a:gd name="connsiteX2673" fmla="*/ 7440094 w 11658599"/>
              <a:gd name="connsiteY2673" fmla="*/ 4042800 h 6223656"/>
              <a:gd name="connsiteX2674" fmla="*/ 7506657 w 11658599"/>
              <a:gd name="connsiteY2674" fmla="*/ 4040926 h 6223656"/>
              <a:gd name="connsiteX2675" fmla="*/ 7495792 w 11658599"/>
              <a:gd name="connsiteY2675" fmla="*/ 4053729 h 6223656"/>
              <a:gd name="connsiteX2676" fmla="*/ 7497266 w 11658599"/>
              <a:gd name="connsiteY2676" fmla="*/ 4057182 h 6223656"/>
              <a:gd name="connsiteX2677" fmla="*/ 7440074 w 11658599"/>
              <a:gd name="connsiteY2677" fmla="*/ 4057098 h 6223656"/>
              <a:gd name="connsiteX2678" fmla="*/ 7379430 w 11658599"/>
              <a:gd name="connsiteY2678" fmla="*/ 4058488 h 6223656"/>
              <a:gd name="connsiteX2679" fmla="*/ 7345656 w 11658599"/>
              <a:gd name="connsiteY2679" fmla="*/ 4060658 h 6223656"/>
              <a:gd name="connsiteX2680" fmla="*/ 7311881 w 11658599"/>
              <a:gd name="connsiteY2680" fmla="*/ 4062826 h 6223656"/>
              <a:gd name="connsiteX2681" fmla="*/ 7242855 w 11658599"/>
              <a:gd name="connsiteY2681" fmla="*/ 4063712 h 6223656"/>
              <a:gd name="connsiteX2682" fmla="*/ 7175306 w 11658599"/>
              <a:gd name="connsiteY2682" fmla="*/ 4068050 h 6223656"/>
              <a:gd name="connsiteX2683" fmla="*/ 7107754 w 11658599"/>
              <a:gd name="connsiteY2683" fmla="*/ 4072389 h 6223656"/>
              <a:gd name="connsiteX2684" fmla="*/ 7075705 w 11658599"/>
              <a:gd name="connsiteY2684" fmla="*/ 4073821 h 6223656"/>
              <a:gd name="connsiteX2685" fmla="*/ 7040204 w 11658599"/>
              <a:gd name="connsiteY2685" fmla="*/ 4076727 h 6223656"/>
              <a:gd name="connsiteX2686" fmla="*/ 7008156 w 11658599"/>
              <a:gd name="connsiteY2686" fmla="*/ 4078159 h 6223656"/>
              <a:gd name="connsiteX2687" fmla="*/ 6976107 w 11658599"/>
              <a:gd name="connsiteY2687" fmla="*/ 4079591 h 6223656"/>
              <a:gd name="connsiteX2688" fmla="*/ 6906830 w 11658599"/>
              <a:gd name="connsiteY2688" fmla="*/ 4084666 h 6223656"/>
              <a:gd name="connsiteX2689" fmla="*/ 6841006 w 11658599"/>
              <a:gd name="connsiteY2689" fmla="*/ 4088267 h 6223656"/>
              <a:gd name="connsiteX2690" fmla="*/ 6824981 w 11658599"/>
              <a:gd name="connsiteY2690" fmla="*/ 4088983 h 6223656"/>
              <a:gd name="connsiteX2691" fmla="*/ 6808958 w 11658599"/>
              <a:gd name="connsiteY2691" fmla="*/ 4089699 h 6223656"/>
              <a:gd name="connsiteX2692" fmla="*/ 6773456 w 11658599"/>
              <a:gd name="connsiteY2692" fmla="*/ 4092605 h 6223656"/>
              <a:gd name="connsiteX2693" fmla="*/ 6641808 w 11658599"/>
              <a:gd name="connsiteY2693" fmla="*/ 4099808 h 6223656"/>
              <a:gd name="connsiteX2694" fmla="*/ 6511634 w 11658599"/>
              <a:gd name="connsiteY2694" fmla="*/ 4110465 h 6223656"/>
              <a:gd name="connsiteX2695" fmla="*/ 6478850 w 11658599"/>
              <a:gd name="connsiteY2695" fmla="*/ 4110169 h 6223656"/>
              <a:gd name="connsiteX2696" fmla="*/ 6446064 w 11658599"/>
              <a:gd name="connsiteY2696" fmla="*/ 4109876 h 6223656"/>
              <a:gd name="connsiteX2697" fmla="*/ 6378514 w 11658599"/>
              <a:gd name="connsiteY2697" fmla="*/ 4114214 h 6223656"/>
              <a:gd name="connsiteX2698" fmla="*/ 6310963 w 11658599"/>
              <a:gd name="connsiteY2698" fmla="*/ 4118552 h 6223656"/>
              <a:gd name="connsiteX2699" fmla="*/ 6283105 w 11658599"/>
              <a:gd name="connsiteY2699" fmla="*/ 4120235 h 6223656"/>
              <a:gd name="connsiteX2700" fmla="*/ 6274955 w 11658599"/>
              <a:gd name="connsiteY2700" fmla="*/ 4129838 h 6223656"/>
              <a:gd name="connsiteX2701" fmla="*/ 6321282 w 11658599"/>
              <a:gd name="connsiteY2701" fmla="*/ 4142726 h 6223656"/>
              <a:gd name="connsiteX2702" fmla="*/ 6384389 w 11658599"/>
              <a:gd name="connsiteY2702" fmla="*/ 4142324 h 6223656"/>
              <a:gd name="connsiteX2703" fmla="*/ 6447496 w 11658599"/>
              <a:gd name="connsiteY2703" fmla="*/ 4141924 h 6223656"/>
              <a:gd name="connsiteX2704" fmla="*/ 6568784 w 11658599"/>
              <a:gd name="connsiteY2704" fmla="*/ 4139143 h 6223656"/>
              <a:gd name="connsiteX2705" fmla="*/ 6632881 w 11658599"/>
              <a:gd name="connsiteY2705" fmla="*/ 4136279 h 6223656"/>
              <a:gd name="connsiteX2706" fmla="*/ 6695504 w 11658599"/>
              <a:gd name="connsiteY2706" fmla="*/ 4129963 h 6223656"/>
              <a:gd name="connsiteX2707" fmla="*/ 6756147 w 11658599"/>
              <a:gd name="connsiteY2707" fmla="*/ 4128573 h 6223656"/>
              <a:gd name="connsiteX2708" fmla="*/ 6786723 w 11658599"/>
              <a:gd name="connsiteY2708" fmla="*/ 4123685 h 6223656"/>
              <a:gd name="connsiteX2709" fmla="*/ 6818770 w 11658599"/>
              <a:gd name="connsiteY2709" fmla="*/ 4122254 h 6223656"/>
              <a:gd name="connsiteX2710" fmla="*/ 6909252 w 11658599"/>
              <a:gd name="connsiteY2710" fmla="*/ 4114251 h 6223656"/>
              <a:gd name="connsiteX2711" fmla="*/ 6996280 w 11658599"/>
              <a:gd name="connsiteY2711" fmla="*/ 4107722 h 6223656"/>
              <a:gd name="connsiteX2712" fmla="*/ 7037699 w 11658599"/>
              <a:gd name="connsiteY2712" fmla="*/ 4104333 h 6223656"/>
              <a:gd name="connsiteX2713" fmla="*/ 7082570 w 11658599"/>
              <a:gd name="connsiteY2713" fmla="*/ 4099468 h 6223656"/>
              <a:gd name="connsiteX2714" fmla="*/ 7126455 w 11658599"/>
              <a:gd name="connsiteY2714" fmla="*/ 4097067 h 6223656"/>
              <a:gd name="connsiteX2715" fmla="*/ 7170336 w 11658599"/>
              <a:gd name="connsiteY2715" fmla="*/ 4094667 h 6223656"/>
              <a:gd name="connsiteX2716" fmla="*/ 7225316 w 11658599"/>
              <a:gd name="connsiteY2716" fmla="*/ 4089570 h 6223656"/>
              <a:gd name="connsiteX2717" fmla="*/ 7276842 w 11658599"/>
              <a:gd name="connsiteY2717" fmla="*/ 4085949 h 6223656"/>
              <a:gd name="connsiteX2718" fmla="*/ 7329103 w 11658599"/>
              <a:gd name="connsiteY2718" fmla="*/ 4084052 h 6223656"/>
              <a:gd name="connsiteX2719" fmla="*/ 7356228 w 11658599"/>
              <a:gd name="connsiteY2719" fmla="*/ 4080640 h 6223656"/>
              <a:gd name="connsiteX2720" fmla="*/ 7368061 w 11658599"/>
              <a:gd name="connsiteY2720" fmla="*/ 4079671 h 6223656"/>
              <a:gd name="connsiteX2721" fmla="*/ 7379896 w 11658599"/>
              <a:gd name="connsiteY2721" fmla="*/ 4078703 h 6223656"/>
              <a:gd name="connsiteX2722" fmla="*/ 7481956 w 11658599"/>
              <a:gd name="connsiteY2722" fmla="*/ 4073922 h 6223656"/>
              <a:gd name="connsiteX2723" fmla="*/ 7587472 w 11658599"/>
              <a:gd name="connsiteY2723" fmla="*/ 4067669 h 6223656"/>
              <a:gd name="connsiteX2724" fmla="*/ 7627903 w 11658599"/>
              <a:gd name="connsiteY2724" fmla="*/ 4066740 h 6223656"/>
              <a:gd name="connsiteX2725" fmla="*/ 7671785 w 11658599"/>
              <a:gd name="connsiteY2725" fmla="*/ 4064342 h 6223656"/>
              <a:gd name="connsiteX2726" fmla="*/ 7751905 w 11658599"/>
              <a:gd name="connsiteY2726" fmla="*/ 4060759 h 6223656"/>
              <a:gd name="connsiteX2727" fmla="*/ 7832027 w 11658599"/>
              <a:gd name="connsiteY2727" fmla="*/ 4057179 h 6223656"/>
              <a:gd name="connsiteX2728" fmla="*/ 7872455 w 11658599"/>
              <a:gd name="connsiteY2728" fmla="*/ 4056254 h 6223656"/>
              <a:gd name="connsiteX2729" fmla="*/ 7912887 w 11658599"/>
              <a:gd name="connsiteY2729" fmla="*/ 4055326 h 6223656"/>
              <a:gd name="connsiteX2730" fmla="*/ 7953315 w 11658599"/>
              <a:gd name="connsiteY2730" fmla="*/ 4054398 h 6223656"/>
              <a:gd name="connsiteX2731" fmla="*/ 7993743 w 11658599"/>
              <a:gd name="connsiteY2731" fmla="*/ 4053473 h 6223656"/>
              <a:gd name="connsiteX2732" fmla="*/ 7899809 w 11658599"/>
              <a:gd name="connsiteY2732" fmla="*/ 4062949 h 6223656"/>
              <a:gd name="connsiteX2733" fmla="*/ 7802421 w 11658599"/>
              <a:gd name="connsiteY2733" fmla="*/ 4073899 h 6223656"/>
              <a:gd name="connsiteX2734" fmla="*/ 7755822 w 11658599"/>
              <a:gd name="connsiteY2734" fmla="*/ 4079501 h 6223656"/>
              <a:gd name="connsiteX2735" fmla="*/ 7709224 w 11658599"/>
              <a:gd name="connsiteY2735" fmla="*/ 4085101 h 6223656"/>
              <a:gd name="connsiteX2736" fmla="*/ 7662625 w 11658599"/>
              <a:gd name="connsiteY2736" fmla="*/ 4090704 h 6223656"/>
              <a:gd name="connsiteX2737" fmla="*/ 7616026 w 11658599"/>
              <a:gd name="connsiteY2737" fmla="*/ 4096304 h 6223656"/>
              <a:gd name="connsiteX2738" fmla="*/ 7602212 w 11658599"/>
              <a:gd name="connsiteY2738" fmla="*/ 4102201 h 6223656"/>
              <a:gd name="connsiteX2739" fmla="*/ 7620448 w 11658599"/>
              <a:gd name="connsiteY2739" fmla="*/ 4106665 h 6223656"/>
              <a:gd name="connsiteX2740" fmla="*/ 7751611 w 11658599"/>
              <a:gd name="connsiteY2740" fmla="*/ 4093545 h 6223656"/>
              <a:gd name="connsiteX2741" fmla="*/ 7884247 w 11658599"/>
              <a:gd name="connsiteY2741" fmla="*/ 4083879 h 6223656"/>
              <a:gd name="connsiteX2742" fmla="*/ 8014423 w 11658599"/>
              <a:gd name="connsiteY2742" fmla="*/ 4073224 h 6223656"/>
              <a:gd name="connsiteX2743" fmla="*/ 8078771 w 11658599"/>
              <a:gd name="connsiteY2743" fmla="*/ 4066168 h 6223656"/>
              <a:gd name="connsiteX2744" fmla="*/ 8146575 w 11658599"/>
              <a:gd name="connsiteY2744" fmla="*/ 4057640 h 6223656"/>
              <a:gd name="connsiteX2745" fmla="*/ 8192899 w 11658599"/>
              <a:gd name="connsiteY2745" fmla="*/ 4070528 h 6223656"/>
              <a:gd name="connsiteX2746" fmla="*/ 8219515 w 11658599"/>
              <a:gd name="connsiteY2746" fmla="*/ 4075496 h 6223656"/>
              <a:gd name="connsiteX2747" fmla="*/ 8253039 w 11658599"/>
              <a:gd name="connsiteY2747" fmla="*/ 4077516 h 6223656"/>
              <a:gd name="connsiteX2748" fmla="*/ 8387635 w 11658599"/>
              <a:gd name="connsiteY2748" fmla="*/ 4077221 h 6223656"/>
              <a:gd name="connsiteX2749" fmla="*/ 8438423 w 11658599"/>
              <a:gd name="connsiteY2749" fmla="*/ 4071872 h 6223656"/>
              <a:gd name="connsiteX2750" fmla="*/ 8484285 w 11658599"/>
              <a:gd name="connsiteY2750" fmla="*/ 4064544 h 6223656"/>
              <a:gd name="connsiteX2751" fmla="*/ 8466779 w 11658599"/>
              <a:gd name="connsiteY2751" fmla="*/ 4063080 h 6223656"/>
              <a:gd name="connsiteX2752" fmla="*/ 8504267 w 11658599"/>
              <a:gd name="connsiteY2752" fmla="*/ 4053972 h 6223656"/>
              <a:gd name="connsiteX2753" fmla="*/ 8556299 w 11658599"/>
              <a:gd name="connsiteY2753" fmla="*/ 4041971 h 6223656"/>
              <a:gd name="connsiteX2754" fmla="*/ 8564679 w 11658599"/>
              <a:gd name="connsiteY2754" fmla="*/ 4042475 h 6223656"/>
              <a:gd name="connsiteX2755" fmla="*/ 8631979 w 11658599"/>
              <a:gd name="connsiteY2755" fmla="*/ 4042327 h 6223656"/>
              <a:gd name="connsiteX2756" fmla="*/ 8697803 w 11658599"/>
              <a:gd name="connsiteY2756" fmla="*/ 4038726 h 6223656"/>
              <a:gd name="connsiteX2757" fmla="*/ 8770281 w 11658599"/>
              <a:gd name="connsiteY2757" fmla="*/ 4036369 h 6223656"/>
              <a:gd name="connsiteX2758" fmla="*/ 8837831 w 11658599"/>
              <a:gd name="connsiteY2758" fmla="*/ 4032031 h 6223656"/>
              <a:gd name="connsiteX2759" fmla="*/ 8833407 w 11658599"/>
              <a:gd name="connsiteY2759" fmla="*/ 4021671 h 6223656"/>
              <a:gd name="connsiteX2760" fmla="*/ 8855099 w 11658599"/>
              <a:gd name="connsiteY2760" fmla="*/ 4024660 h 6223656"/>
              <a:gd name="connsiteX2761" fmla="*/ 8876785 w 11658599"/>
              <a:gd name="connsiteY2761" fmla="*/ 4027651 h 6223656"/>
              <a:gd name="connsiteX2762" fmla="*/ 8862003 w 11658599"/>
              <a:gd name="connsiteY2762" fmla="*/ 4021713 h 6223656"/>
              <a:gd name="connsiteX2763" fmla="*/ 8932503 w 11658599"/>
              <a:gd name="connsiteY2763" fmla="*/ 4024279 h 6223656"/>
              <a:gd name="connsiteX2764" fmla="*/ 9022225 w 11658599"/>
              <a:gd name="connsiteY2764" fmla="*/ 4028849 h 6223656"/>
              <a:gd name="connsiteX2765" fmla="*/ 9122309 w 11658599"/>
              <a:gd name="connsiteY2765" fmla="*/ 4028995 h 6223656"/>
              <a:gd name="connsiteX2766" fmla="*/ 9130691 w 11658599"/>
              <a:gd name="connsiteY2766" fmla="*/ 4029499 h 6223656"/>
              <a:gd name="connsiteX2767" fmla="*/ 9147451 w 11658599"/>
              <a:gd name="connsiteY2767" fmla="*/ 4030510 h 6223656"/>
              <a:gd name="connsiteX2768" fmla="*/ 9171119 w 11658599"/>
              <a:gd name="connsiteY2768" fmla="*/ 4028574 h 6223656"/>
              <a:gd name="connsiteX2769" fmla="*/ 9180235 w 11658599"/>
              <a:gd name="connsiteY2769" fmla="*/ 4030806 h 6223656"/>
              <a:gd name="connsiteX2770" fmla="*/ 9189355 w 11658599"/>
              <a:gd name="connsiteY2770" fmla="*/ 4033038 h 6223656"/>
              <a:gd name="connsiteX2771" fmla="*/ 9227803 w 11658599"/>
              <a:gd name="connsiteY2771" fmla="*/ 4037037 h 6223656"/>
              <a:gd name="connsiteX2772" fmla="*/ 9266255 w 11658599"/>
              <a:gd name="connsiteY2772" fmla="*/ 4041039 h 6223656"/>
              <a:gd name="connsiteX2773" fmla="*/ 9350059 w 11658599"/>
              <a:gd name="connsiteY2773" fmla="*/ 4046092 h 6223656"/>
              <a:gd name="connsiteX2774" fmla="*/ 9332563 w 11658599"/>
              <a:gd name="connsiteY2774" fmla="*/ 4043355 h 6223656"/>
              <a:gd name="connsiteX2775" fmla="*/ 9315063 w 11658599"/>
              <a:gd name="connsiteY2775" fmla="*/ 4040615 h 6223656"/>
              <a:gd name="connsiteX2776" fmla="*/ 9387543 w 11658599"/>
              <a:gd name="connsiteY2776" fmla="*/ 4038258 h 6223656"/>
              <a:gd name="connsiteX2777" fmla="*/ 9461999 w 11658599"/>
              <a:gd name="connsiteY2777" fmla="*/ 4030972 h 6223656"/>
              <a:gd name="connsiteX2778" fmla="*/ 9488383 w 11658599"/>
              <a:gd name="connsiteY2778" fmla="*/ 4025835 h 6223656"/>
              <a:gd name="connsiteX2779" fmla="*/ 9509839 w 11658599"/>
              <a:gd name="connsiteY2779" fmla="*/ 4018716 h 6223656"/>
              <a:gd name="connsiteX2780" fmla="*/ 9544371 w 11658599"/>
              <a:gd name="connsiteY2780" fmla="*/ 4003976 h 6223656"/>
              <a:gd name="connsiteX2781" fmla="*/ 9564629 w 11658599"/>
              <a:gd name="connsiteY2781" fmla="*/ 3974917 h 6223656"/>
              <a:gd name="connsiteX2782" fmla="*/ 9505501 w 11658599"/>
              <a:gd name="connsiteY2782" fmla="*/ 3951166 h 6223656"/>
              <a:gd name="connsiteX2783" fmla="*/ 9567661 w 11658599"/>
              <a:gd name="connsiteY2783" fmla="*/ 3924633 h 6223656"/>
              <a:gd name="connsiteX2784" fmla="*/ 9569155 w 11658599"/>
              <a:gd name="connsiteY2784" fmla="*/ 3913788 h 6223656"/>
              <a:gd name="connsiteX2785" fmla="*/ 9562269 w 11658599"/>
              <a:gd name="connsiteY2785" fmla="*/ 3902440 h 6223656"/>
              <a:gd name="connsiteX2786" fmla="*/ 9509037 w 11658599"/>
              <a:gd name="connsiteY2786" fmla="*/ 3892501 h 6223656"/>
              <a:gd name="connsiteX2787" fmla="*/ 9481917 w 11658599"/>
              <a:gd name="connsiteY2787" fmla="*/ 3895913 h 6223656"/>
              <a:gd name="connsiteX2788" fmla="*/ 9427189 w 11658599"/>
              <a:gd name="connsiteY2788" fmla="*/ 3896817 h 6223656"/>
              <a:gd name="connsiteX2789" fmla="*/ 9372463 w 11658599"/>
              <a:gd name="connsiteY2789" fmla="*/ 3897725 h 6223656"/>
              <a:gd name="connsiteX2790" fmla="*/ 9353723 w 11658599"/>
              <a:gd name="connsiteY2790" fmla="*/ 3901641 h 6223656"/>
              <a:gd name="connsiteX2791" fmla="*/ 9360123 w 11658599"/>
              <a:gd name="connsiteY2791" fmla="*/ 3907073 h 6223656"/>
              <a:gd name="connsiteX2792" fmla="*/ 9435549 w 11658599"/>
              <a:gd name="connsiteY2792" fmla="*/ 3911620 h 6223656"/>
              <a:gd name="connsiteX2793" fmla="*/ 9432097 w 11658599"/>
              <a:gd name="connsiteY2793" fmla="*/ 3913094 h 6223656"/>
              <a:gd name="connsiteX2794" fmla="*/ 9437023 w 11658599"/>
              <a:gd name="connsiteY2794" fmla="*/ 3915075 h 6223656"/>
              <a:gd name="connsiteX2795" fmla="*/ 9426663 w 11658599"/>
              <a:gd name="connsiteY2795" fmla="*/ 3919497 h 6223656"/>
              <a:gd name="connsiteX2796" fmla="*/ 9391163 w 11658599"/>
              <a:gd name="connsiteY2796" fmla="*/ 3922404 h 6223656"/>
              <a:gd name="connsiteX2797" fmla="*/ 9341615 w 11658599"/>
              <a:gd name="connsiteY2797" fmla="*/ 3921097 h 6223656"/>
              <a:gd name="connsiteX2798" fmla="*/ 9296995 w 11658599"/>
              <a:gd name="connsiteY2798" fmla="*/ 3921771 h 6223656"/>
              <a:gd name="connsiteX2799" fmla="*/ 9293795 w 11658599"/>
              <a:gd name="connsiteY2799" fmla="*/ 3919055 h 6223656"/>
              <a:gd name="connsiteX2800" fmla="*/ 9290595 w 11658599"/>
              <a:gd name="connsiteY2800" fmla="*/ 3916340 h 6223656"/>
              <a:gd name="connsiteX2801" fmla="*/ 9309335 w 11658599"/>
              <a:gd name="connsiteY2801" fmla="*/ 3912422 h 6223656"/>
              <a:gd name="connsiteX2802" fmla="*/ 9360627 w 11658599"/>
              <a:gd name="connsiteY2802" fmla="*/ 3898694 h 6223656"/>
              <a:gd name="connsiteX2803" fmla="*/ 9377897 w 11658599"/>
              <a:gd name="connsiteY2803" fmla="*/ 3891323 h 6223656"/>
              <a:gd name="connsiteX2804" fmla="*/ 9383813 w 11658599"/>
              <a:gd name="connsiteY2804" fmla="*/ 3890837 h 6223656"/>
              <a:gd name="connsiteX2805" fmla="*/ 9389729 w 11658599"/>
              <a:gd name="connsiteY2805" fmla="*/ 3890354 h 6223656"/>
              <a:gd name="connsiteX2806" fmla="*/ 9405017 w 11658599"/>
              <a:gd name="connsiteY2806" fmla="*/ 3887911 h 6223656"/>
              <a:gd name="connsiteX2807" fmla="*/ 9409945 w 11658599"/>
              <a:gd name="connsiteY2807" fmla="*/ 3889891 h 6223656"/>
              <a:gd name="connsiteX2808" fmla="*/ 9437803 w 11658599"/>
              <a:gd name="connsiteY2808" fmla="*/ 3888206 h 6223656"/>
              <a:gd name="connsiteX2809" fmla="*/ 9465659 w 11658599"/>
              <a:gd name="connsiteY2809" fmla="*/ 3886521 h 6223656"/>
              <a:gd name="connsiteX2810" fmla="*/ 9472567 w 11658599"/>
              <a:gd name="connsiteY2810" fmla="*/ 3883572 h 6223656"/>
              <a:gd name="connsiteX2811" fmla="*/ 9480211 w 11658599"/>
              <a:gd name="connsiteY2811" fmla="*/ 3882353 h 6223656"/>
              <a:gd name="connsiteX2812" fmla="*/ 9487855 w 11658599"/>
              <a:gd name="connsiteY2812" fmla="*/ 3881131 h 6223656"/>
              <a:gd name="connsiteX2813" fmla="*/ 9499689 w 11658599"/>
              <a:gd name="connsiteY2813" fmla="*/ 3880162 h 6223656"/>
              <a:gd name="connsiteX2814" fmla="*/ 9523357 w 11658599"/>
              <a:gd name="connsiteY2814" fmla="*/ 3878226 h 6223656"/>
              <a:gd name="connsiteX2815" fmla="*/ 9528789 w 11658599"/>
              <a:gd name="connsiteY2815" fmla="*/ 3871822 h 6223656"/>
              <a:gd name="connsiteX2816" fmla="*/ 9549971 w 11658599"/>
              <a:gd name="connsiteY2816" fmla="*/ 3883194 h 6223656"/>
              <a:gd name="connsiteX2817" fmla="*/ 9533211 w 11658599"/>
              <a:gd name="connsiteY2817" fmla="*/ 3882182 h 6223656"/>
              <a:gd name="connsiteX2818" fmla="*/ 9519535 w 11658599"/>
              <a:gd name="connsiteY2818" fmla="*/ 3878835 h 6223656"/>
              <a:gd name="connsiteX2819" fmla="*/ 9517923 w 11658599"/>
              <a:gd name="connsiteY2819" fmla="*/ 3884626 h 6223656"/>
              <a:gd name="connsiteX2820" fmla="*/ 9546521 w 11658599"/>
              <a:gd name="connsiteY2820" fmla="*/ 3884667 h 6223656"/>
              <a:gd name="connsiteX2821" fmla="*/ 9549971 w 11658599"/>
              <a:gd name="connsiteY2821" fmla="*/ 3883194 h 6223656"/>
              <a:gd name="connsiteX2822" fmla="*/ 9563679 w 11658599"/>
              <a:gd name="connsiteY2822" fmla="*/ 3877343 h 6223656"/>
              <a:gd name="connsiteX2823" fmla="*/ 9578595 w 11658599"/>
              <a:gd name="connsiteY2823" fmla="*/ 3881493 h 6223656"/>
              <a:gd name="connsiteX2824" fmla="*/ 9605211 w 11658599"/>
              <a:gd name="connsiteY2824" fmla="*/ 3886461 h 6223656"/>
              <a:gd name="connsiteX2825" fmla="*/ 9638733 w 11658599"/>
              <a:gd name="connsiteY2825" fmla="*/ 3888482 h 6223656"/>
              <a:gd name="connsiteX2826" fmla="*/ 9773331 w 11658599"/>
              <a:gd name="connsiteY2826" fmla="*/ 3888186 h 6223656"/>
              <a:gd name="connsiteX2827" fmla="*/ 9824119 w 11658599"/>
              <a:gd name="connsiteY2827" fmla="*/ 3882837 h 6223656"/>
              <a:gd name="connsiteX2828" fmla="*/ 9869979 w 11658599"/>
              <a:gd name="connsiteY2828" fmla="*/ 3875509 h 6223656"/>
              <a:gd name="connsiteX2829" fmla="*/ 9852475 w 11658599"/>
              <a:gd name="connsiteY2829" fmla="*/ 3874044 h 6223656"/>
              <a:gd name="connsiteX2830" fmla="*/ 9889963 w 11658599"/>
              <a:gd name="connsiteY2830" fmla="*/ 3864937 h 6223656"/>
              <a:gd name="connsiteX2831" fmla="*/ 9941995 w 11658599"/>
              <a:gd name="connsiteY2831" fmla="*/ 3852937 h 6223656"/>
              <a:gd name="connsiteX2832" fmla="*/ 9950375 w 11658599"/>
              <a:gd name="connsiteY2832" fmla="*/ 3853441 h 6223656"/>
              <a:gd name="connsiteX2833" fmla="*/ 10017673 w 11658599"/>
              <a:gd name="connsiteY2833" fmla="*/ 3853292 h 6223656"/>
              <a:gd name="connsiteX2834" fmla="*/ 10083497 w 11658599"/>
              <a:gd name="connsiteY2834" fmla="*/ 3849691 h 6223656"/>
              <a:gd name="connsiteX2835" fmla="*/ 10155977 w 11658599"/>
              <a:gd name="connsiteY2835" fmla="*/ 3847333 h 6223656"/>
              <a:gd name="connsiteX2836" fmla="*/ 10223527 w 11658599"/>
              <a:gd name="connsiteY2836" fmla="*/ 3842995 h 6223656"/>
              <a:gd name="connsiteX2837" fmla="*/ 10219103 w 11658599"/>
              <a:gd name="connsiteY2837" fmla="*/ 3832636 h 6223656"/>
              <a:gd name="connsiteX2838" fmla="*/ 10240793 w 11658599"/>
              <a:gd name="connsiteY2838" fmla="*/ 3835625 h 6223656"/>
              <a:gd name="connsiteX2839" fmla="*/ 10262479 w 11658599"/>
              <a:gd name="connsiteY2839" fmla="*/ 3838615 h 6223656"/>
              <a:gd name="connsiteX2840" fmla="*/ 10247699 w 11658599"/>
              <a:gd name="connsiteY2840" fmla="*/ 3832678 h 6223656"/>
              <a:gd name="connsiteX2841" fmla="*/ 10318195 w 11658599"/>
              <a:gd name="connsiteY2841" fmla="*/ 3835245 h 6223656"/>
              <a:gd name="connsiteX2842" fmla="*/ 10407919 w 11658599"/>
              <a:gd name="connsiteY2842" fmla="*/ 3839813 h 6223656"/>
              <a:gd name="connsiteX2843" fmla="*/ 10508003 w 11658599"/>
              <a:gd name="connsiteY2843" fmla="*/ 3839960 h 6223656"/>
              <a:gd name="connsiteX2844" fmla="*/ 10516383 w 11658599"/>
              <a:gd name="connsiteY2844" fmla="*/ 3840464 h 6223656"/>
              <a:gd name="connsiteX2845" fmla="*/ 10533145 w 11658599"/>
              <a:gd name="connsiteY2845" fmla="*/ 3841475 h 6223656"/>
              <a:gd name="connsiteX2846" fmla="*/ 10556815 w 11658599"/>
              <a:gd name="connsiteY2846" fmla="*/ 3839539 h 6223656"/>
              <a:gd name="connsiteX2847" fmla="*/ 10565931 w 11658599"/>
              <a:gd name="connsiteY2847" fmla="*/ 3841772 h 6223656"/>
              <a:gd name="connsiteX2848" fmla="*/ 10575047 w 11658599"/>
              <a:gd name="connsiteY2848" fmla="*/ 3844003 h 6223656"/>
              <a:gd name="connsiteX2849" fmla="*/ 10613499 w 11658599"/>
              <a:gd name="connsiteY2849" fmla="*/ 3848003 h 6223656"/>
              <a:gd name="connsiteX2850" fmla="*/ 10651947 w 11658599"/>
              <a:gd name="connsiteY2850" fmla="*/ 3852003 h 6223656"/>
              <a:gd name="connsiteX2851" fmla="*/ 10735755 w 11658599"/>
              <a:gd name="connsiteY2851" fmla="*/ 3857056 h 6223656"/>
              <a:gd name="connsiteX2852" fmla="*/ 10718255 w 11658599"/>
              <a:gd name="connsiteY2852" fmla="*/ 3854320 h 6223656"/>
              <a:gd name="connsiteX2853" fmla="*/ 10700759 w 11658599"/>
              <a:gd name="connsiteY2853" fmla="*/ 3851580 h 6223656"/>
              <a:gd name="connsiteX2854" fmla="*/ 10773237 w 11658599"/>
              <a:gd name="connsiteY2854" fmla="*/ 3849223 h 6223656"/>
              <a:gd name="connsiteX2855" fmla="*/ 10847695 w 11658599"/>
              <a:gd name="connsiteY2855" fmla="*/ 3841937 h 6223656"/>
              <a:gd name="connsiteX2856" fmla="*/ 10874077 w 11658599"/>
              <a:gd name="connsiteY2856" fmla="*/ 3836799 h 6223656"/>
              <a:gd name="connsiteX2857" fmla="*/ 10895535 w 11658599"/>
              <a:gd name="connsiteY2857" fmla="*/ 3829680 h 6223656"/>
              <a:gd name="connsiteX2858" fmla="*/ 10930067 w 11658599"/>
              <a:gd name="connsiteY2858" fmla="*/ 3814940 h 6223656"/>
              <a:gd name="connsiteX2859" fmla="*/ 10950325 w 11658599"/>
              <a:gd name="connsiteY2859" fmla="*/ 3785883 h 6223656"/>
              <a:gd name="connsiteX2860" fmla="*/ 10891197 w 11658599"/>
              <a:gd name="connsiteY2860" fmla="*/ 3762131 h 6223656"/>
              <a:gd name="connsiteX2861" fmla="*/ 10953357 w 11658599"/>
              <a:gd name="connsiteY2861" fmla="*/ 3735599 h 6223656"/>
              <a:gd name="connsiteX2862" fmla="*/ 10954851 w 11658599"/>
              <a:gd name="connsiteY2862" fmla="*/ 3724753 h 6223656"/>
              <a:gd name="connsiteX2863" fmla="*/ 10947965 w 11658599"/>
              <a:gd name="connsiteY2863" fmla="*/ 3713405 h 6223656"/>
              <a:gd name="connsiteX2864" fmla="*/ 10894733 w 11658599"/>
              <a:gd name="connsiteY2864" fmla="*/ 3703466 h 6223656"/>
              <a:gd name="connsiteX2865" fmla="*/ 10867613 w 11658599"/>
              <a:gd name="connsiteY2865" fmla="*/ 3706878 h 6223656"/>
              <a:gd name="connsiteX2866" fmla="*/ 10812883 w 11658599"/>
              <a:gd name="connsiteY2866" fmla="*/ 3707783 h 6223656"/>
              <a:gd name="connsiteX2867" fmla="*/ 10758159 w 11658599"/>
              <a:gd name="connsiteY2867" fmla="*/ 3708689 h 6223656"/>
              <a:gd name="connsiteX2868" fmla="*/ 10739419 w 11658599"/>
              <a:gd name="connsiteY2868" fmla="*/ 3712607 h 6223656"/>
              <a:gd name="connsiteX2869" fmla="*/ 10745819 w 11658599"/>
              <a:gd name="connsiteY2869" fmla="*/ 3718038 h 6223656"/>
              <a:gd name="connsiteX2870" fmla="*/ 10821243 w 11658599"/>
              <a:gd name="connsiteY2870" fmla="*/ 3722586 h 6223656"/>
              <a:gd name="connsiteX2871" fmla="*/ 10817793 w 11658599"/>
              <a:gd name="connsiteY2871" fmla="*/ 3724059 h 6223656"/>
              <a:gd name="connsiteX2872" fmla="*/ 10822719 w 11658599"/>
              <a:gd name="connsiteY2872" fmla="*/ 3726040 h 6223656"/>
              <a:gd name="connsiteX2873" fmla="*/ 10812359 w 11658599"/>
              <a:gd name="connsiteY2873" fmla="*/ 3730463 h 6223656"/>
              <a:gd name="connsiteX2874" fmla="*/ 10776857 w 11658599"/>
              <a:gd name="connsiteY2874" fmla="*/ 3733368 h 6223656"/>
              <a:gd name="connsiteX2875" fmla="*/ 10727309 w 11658599"/>
              <a:gd name="connsiteY2875" fmla="*/ 3732062 h 6223656"/>
              <a:gd name="connsiteX2876" fmla="*/ 10682689 w 11658599"/>
              <a:gd name="connsiteY2876" fmla="*/ 3732736 h 6223656"/>
              <a:gd name="connsiteX2877" fmla="*/ 10679491 w 11658599"/>
              <a:gd name="connsiteY2877" fmla="*/ 3730021 h 6223656"/>
              <a:gd name="connsiteX2878" fmla="*/ 10676289 w 11658599"/>
              <a:gd name="connsiteY2878" fmla="*/ 3727305 h 6223656"/>
              <a:gd name="connsiteX2879" fmla="*/ 10695031 w 11658599"/>
              <a:gd name="connsiteY2879" fmla="*/ 3723387 h 6223656"/>
              <a:gd name="connsiteX2880" fmla="*/ 10746323 w 11658599"/>
              <a:gd name="connsiteY2880" fmla="*/ 3709659 h 6223656"/>
              <a:gd name="connsiteX2881" fmla="*/ 10763591 w 11658599"/>
              <a:gd name="connsiteY2881" fmla="*/ 3702289 h 6223656"/>
              <a:gd name="connsiteX2882" fmla="*/ 10769507 w 11658599"/>
              <a:gd name="connsiteY2882" fmla="*/ 3701803 h 6223656"/>
              <a:gd name="connsiteX2883" fmla="*/ 10775425 w 11658599"/>
              <a:gd name="connsiteY2883" fmla="*/ 3701319 h 6223656"/>
              <a:gd name="connsiteX2884" fmla="*/ 10790711 w 11658599"/>
              <a:gd name="connsiteY2884" fmla="*/ 3698876 h 6223656"/>
              <a:gd name="connsiteX2885" fmla="*/ 10795641 w 11658599"/>
              <a:gd name="connsiteY2885" fmla="*/ 3700856 h 6223656"/>
              <a:gd name="connsiteX2886" fmla="*/ 10823499 w 11658599"/>
              <a:gd name="connsiteY2886" fmla="*/ 3699170 h 6223656"/>
              <a:gd name="connsiteX2887" fmla="*/ 10851355 w 11658599"/>
              <a:gd name="connsiteY2887" fmla="*/ 3697486 h 6223656"/>
              <a:gd name="connsiteX2888" fmla="*/ 10858263 w 11658599"/>
              <a:gd name="connsiteY2888" fmla="*/ 3694537 h 6223656"/>
              <a:gd name="connsiteX2889" fmla="*/ 10865907 w 11658599"/>
              <a:gd name="connsiteY2889" fmla="*/ 3693317 h 6223656"/>
              <a:gd name="connsiteX2890" fmla="*/ 10873551 w 11658599"/>
              <a:gd name="connsiteY2890" fmla="*/ 3692096 h 6223656"/>
              <a:gd name="connsiteX2891" fmla="*/ 10885383 w 11658599"/>
              <a:gd name="connsiteY2891" fmla="*/ 3691127 h 6223656"/>
              <a:gd name="connsiteX2892" fmla="*/ 10909053 w 11658599"/>
              <a:gd name="connsiteY2892" fmla="*/ 3689190 h 6223656"/>
              <a:gd name="connsiteX2893" fmla="*/ 10914485 w 11658599"/>
              <a:gd name="connsiteY2893" fmla="*/ 3682787 h 6223656"/>
              <a:gd name="connsiteX2894" fmla="*/ 10935667 w 11658599"/>
              <a:gd name="connsiteY2894" fmla="*/ 3694158 h 6223656"/>
              <a:gd name="connsiteX2895" fmla="*/ 10918907 w 11658599"/>
              <a:gd name="connsiteY2895" fmla="*/ 3693147 h 6223656"/>
              <a:gd name="connsiteX2896" fmla="*/ 10905227 w 11658599"/>
              <a:gd name="connsiteY2896" fmla="*/ 3689800 h 6223656"/>
              <a:gd name="connsiteX2897" fmla="*/ 10903619 w 11658599"/>
              <a:gd name="connsiteY2897" fmla="*/ 3695591 h 6223656"/>
              <a:gd name="connsiteX2898" fmla="*/ 10932215 w 11658599"/>
              <a:gd name="connsiteY2898" fmla="*/ 3695633 h 6223656"/>
              <a:gd name="connsiteX2899" fmla="*/ 10935667 w 11658599"/>
              <a:gd name="connsiteY2899" fmla="*/ 3694158 h 6223656"/>
              <a:gd name="connsiteX2900" fmla="*/ 10956387 w 11658599"/>
              <a:gd name="connsiteY2900" fmla="*/ 3685315 h 6223656"/>
              <a:gd name="connsiteX2901" fmla="*/ 10965275 w 11658599"/>
              <a:gd name="connsiteY2901" fmla="*/ 3677440 h 6223656"/>
              <a:gd name="connsiteX2902" fmla="*/ 10963799 w 11658599"/>
              <a:gd name="connsiteY2902" fmla="*/ 3673984 h 6223656"/>
              <a:gd name="connsiteX2903" fmla="*/ 10960851 w 11658599"/>
              <a:gd name="connsiteY2903" fmla="*/ 3667080 h 6223656"/>
              <a:gd name="connsiteX2904" fmla="*/ 10952471 w 11658599"/>
              <a:gd name="connsiteY2904" fmla="*/ 3666573 h 6223656"/>
              <a:gd name="connsiteX2905" fmla="*/ 10930783 w 11658599"/>
              <a:gd name="connsiteY2905" fmla="*/ 3663583 h 6223656"/>
              <a:gd name="connsiteX2906" fmla="*/ 10934235 w 11658599"/>
              <a:gd name="connsiteY2906" fmla="*/ 3662109 h 6223656"/>
              <a:gd name="connsiteX2907" fmla="*/ 10932279 w 11658599"/>
              <a:gd name="connsiteY2907" fmla="*/ 3652739 h 6223656"/>
              <a:gd name="connsiteX2908" fmla="*/ 10915537 w 11658599"/>
              <a:gd name="connsiteY2908" fmla="*/ 3637432 h 6223656"/>
              <a:gd name="connsiteX2909" fmla="*/ 10905683 w 11658599"/>
              <a:gd name="connsiteY2909" fmla="*/ 3633473 h 6223656"/>
              <a:gd name="connsiteX2910" fmla="*/ 10883993 w 11658599"/>
              <a:gd name="connsiteY2910" fmla="*/ 3630483 h 6223656"/>
              <a:gd name="connsiteX2911" fmla="*/ 10863777 w 11658599"/>
              <a:gd name="connsiteY2911" fmla="*/ 3630946 h 6223656"/>
              <a:gd name="connsiteX2912" fmla="*/ 10840111 w 11658599"/>
              <a:gd name="connsiteY2912" fmla="*/ 3632884 h 6223656"/>
              <a:gd name="connsiteX2913" fmla="*/ 10835183 w 11658599"/>
              <a:gd name="connsiteY2913" fmla="*/ 3630903 h 6223656"/>
              <a:gd name="connsiteX2914" fmla="*/ 10826803 w 11658599"/>
              <a:gd name="connsiteY2914" fmla="*/ 3630399 h 6223656"/>
              <a:gd name="connsiteX2915" fmla="*/ 10813495 w 11658599"/>
              <a:gd name="connsiteY2915" fmla="*/ 3627913 h 6223656"/>
              <a:gd name="connsiteX2916" fmla="*/ 10823855 w 11658599"/>
              <a:gd name="connsiteY2916" fmla="*/ 3623492 h 6223656"/>
              <a:gd name="connsiteX2917" fmla="*/ 10827813 w 11658599"/>
              <a:gd name="connsiteY2917" fmla="*/ 3613638 h 6223656"/>
              <a:gd name="connsiteX2918" fmla="*/ 10832279 w 11658599"/>
              <a:gd name="connsiteY2918" fmla="*/ 3595403 h 6223656"/>
              <a:gd name="connsiteX2919" fmla="*/ 10813073 w 11658599"/>
              <a:gd name="connsiteY2919" fmla="*/ 3579105 h 6223656"/>
              <a:gd name="connsiteX2920" fmla="*/ 10815559 w 11658599"/>
              <a:gd name="connsiteY2920" fmla="*/ 3565797 h 6223656"/>
              <a:gd name="connsiteX2921" fmla="*/ 10843225 w 11658599"/>
              <a:gd name="connsiteY2921" fmla="*/ 3525409 h 6223656"/>
              <a:gd name="connsiteX2922" fmla="*/ 10845711 w 11658599"/>
              <a:gd name="connsiteY2922" fmla="*/ 3512100 h 6223656"/>
              <a:gd name="connsiteX2923" fmla="*/ 10801365 w 11658599"/>
              <a:gd name="connsiteY2923" fmla="*/ 3494287 h 6223656"/>
              <a:gd name="connsiteX2924" fmla="*/ 10796439 w 11658599"/>
              <a:gd name="connsiteY2924" fmla="*/ 3492308 h 6223656"/>
              <a:gd name="connsiteX2925" fmla="*/ 10800395 w 11658599"/>
              <a:gd name="connsiteY2925" fmla="*/ 3482453 h 6223656"/>
              <a:gd name="connsiteX2926" fmla="*/ 10739795 w 11658599"/>
              <a:gd name="connsiteY2926" fmla="*/ 3455248 h 6223656"/>
              <a:gd name="connsiteX2927" fmla="*/ 10679403 w 11658599"/>
              <a:gd name="connsiteY2927" fmla="*/ 3430988 h 6223656"/>
              <a:gd name="connsiteX2928" fmla="*/ 10690199 w 11658599"/>
              <a:gd name="connsiteY2928" fmla="*/ 3428885 h 6223656"/>
              <a:gd name="connsiteX2929" fmla="*/ 10711655 w 11658599"/>
              <a:gd name="connsiteY2929" fmla="*/ 3421766 h 6223656"/>
              <a:gd name="connsiteX2930" fmla="*/ 10746187 w 11658599"/>
              <a:gd name="connsiteY2930" fmla="*/ 3407026 h 6223656"/>
              <a:gd name="connsiteX2931" fmla="*/ 10766447 w 11658599"/>
              <a:gd name="connsiteY2931" fmla="*/ 3377969 h 6223656"/>
              <a:gd name="connsiteX2932" fmla="*/ 10707317 w 11658599"/>
              <a:gd name="connsiteY2932" fmla="*/ 3354217 h 6223656"/>
              <a:gd name="connsiteX2933" fmla="*/ 10769477 w 11658599"/>
              <a:gd name="connsiteY2933" fmla="*/ 3327685 h 6223656"/>
              <a:gd name="connsiteX2934" fmla="*/ 10770971 w 11658599"/>
              <a:gd name="connsiteY2934" fmla="*/ 3316839 h 6223656"/>
              <a:gd name="connsiteX2935" fmla="*/ 10764085 w 11658599"/>
              <a:gd name="connsiteY2935" fmla="*/ 3305491 h 6223656"/>
              <a:gd name="connsiteX2936" fmla="*/ 10710853 w 11658599"/>
              <a:gd name="connsiteY2936" fmla="*/ 3295552 h 6223656"/>
              <a:gd name="connsiteX2937" fmla="*/ 10683733 w 11658599"/>
              <a:gd name="connsiteY2937" fmla="*/ 3298964 h 6223656"/>
              <a:gd name="connsiteX2938" fmla="*/ 10629007 w 11658599"/>
              <a:gd name="connsiteY2938" fmla="*/ 3299869 h 6223656"/>
              <a:gd name="connsiteX2939" fmla="*/ 10574279 w 11658599"/>
              <a:gd name="connsiteY2939" fmla="*/ 3300775 h 6223656"/>
              <a:gd name="connsiteX2940" fmla="*/ 10555539 w 11658599"/>
              <a:gd name="connsiteY2940" fmla="*/ 3304693 h 6223656"/>
              <a:gd name="connsiteX2941" fmla="*/ 10561939 w 11658599"/>
              <a:gd name="connsiteY2941" fmla="*/ 3310123 h 6223656"/>
              <a:gd name="connsiteX2942" fmla="*/ 10637367 w 11658599"/>
              <a:gd name="connsiteY2942" fmla="*/ 3314672 h 6223656"/>
              <a:gd name="connsiteX2943" fmla="*/ 10633913 w 11658599"/>
              <a:gd name="connsiteY2943" fmla="*/ 3316145 h 6223656"/>
              <a:gd name="connsiteX2944" fmla="*/ 10638839 w 11658599"/>
              <a:gd name="connsiteY2944" fmla="*/ 3318127 h 6223656"/>
              <a:gd name="connsiteX2945" fmla="*/ 10628481 w 11658599"/>
              <a:gd name="connsiteY2945" fmla="*/ 3322549 h 6223656"/>
              <a:gd name="connsiteX2946" fmla="*/ 10592979 w 11658599"/>
              <a:gd name="connsiteY2946" fmla="*/ 3325454 h 6223656"/>
              <a:gd name="connsiteX2947" fmla="*/ 10543431 w 11658599"/>
              <a:gd name="connsiteY2947" fmla="*/ 3324148 h 6223656"/>
              <a:gd name="connsiteX2948" fmla="*/ 10498811 w 11658599"/>
              <a:gd name="connsiteY2948" fmla="*/ 3324822 h 6223656"/>
              <a:gd name="connsiteX2949" fmla="*/ 10495611 w 11658599"/>
              <a:gd name="connsiteY2949" fmla="*/ 3322105 h 6223656"/>
              <a:gd name="connsiteX2950" fmla="*/ 10492411 w 11658599"/>
              <a:gd name="connsiteY2950" fmla="*/ 3319391 h 6223656"/>
              <a:gd name="connsiteX2951" fmla="*/ 10511151 w 11658599"/>
              <a:gd name="connsiteY2951" fmla="*/ 3315473 h 6223656"/>
              <a:gd name="connsiteX2952" fmla="*/ 10562443 w 11658599"/>
              <a:gd name="connsiteY2952" fmla="*/ 3301745 h 6223656"/>
              <a:gd name="connsiteX2953" fmla="*/ 10579713 w 11658599"/>
              <a:gd name="connsiteY2953" fmla="*/ 3294375 h 6223656"/>
              <a:gd name="connsiteX2954" fmla="*/ 10585629 w 11658599"/>
              <a:gd name="connsiteY2954" fmla="*/ 3293889 h 6223656"/>
              <a:gd name="connsiteX2955" fmla="*/ 10591545 w 11658599"/>
              <a:gd name="connsiteY2955" fmla="*/ 3293405 h 6223656"/>
              <a:gd name="connsiteX2956" fmla="*/ 10606833 w 11658599"/>
              <a:gd name="connsiteY2956" fmla="*/ 3290962 h 6223656"/>
              <a:gd name="connsiteX2957" fmla="*/ 10611761 w 11658599"/>
              <a:gd name="connsiteY2957" fmla="*/ 3292942 h 6223656"/>
              <a:gd name="connsiteX2958" fmla="*/ 10639619 w 11658599"/>
              <a:gd name="connsiteY2958" fmla="*/ 3291256 h 6223656"/>
              <a:gd name="connsiteX2959" fmla="*/ 10667475 w 11658599"/>
              <a:gd name="connsiteY2959" fmla="*/ 3289572 h 6223656"/>
              <a:gd name="connsiteX2960" fmla="*/ 10674383 w 11658599"/>
              <a:gd name="connsiteY2960" fmla="*/ 3286623 h 6223656"/>
              <a:gd name="connsiteX2961" fmla="*/ 10682027 w 11658599"/>
              <a:gd name="connsiteY2961" fmla="*/ 3285403 h 6223656"/>
              <a:gd name="connsiteX2962" fmla="*/ 10689671 w 11658599"/>
              <a:gd name="connsiteY2962" fmla="*/ 3284182 h 6223656"/>
              <a:gd name="connsiteX2963" fmla="*/ 10701503 w 11658599"/>
              <a:gd name="connsiteY2963" fmla="*/ 3283213 h 6223656"/>
              <a:gd name="connsiteX2964" fmla="*/ 10725173 w 11658599"/>
              <a:gd name="connsiteY2964" fmla="*/ 3281276 h 6223656"/>
              <a:gd name="connsiteX2965" fmla="*/ 10730605 w 11658599"/>
              <a:gd name="connsiteY2965" fmla="*/ 3274873 h 6223656"/>
              <a:gd name="connsiteX2966" fmla="*/ 10751787 w 11658599"/>
              <a:gd name="connsiteY2966" fmla="*/ 3286244 h 6223656"/>
              <a:gd name="connsiteX2967" fmla="*/ 10735027 w 11658599"/>
              <a:gd name="connsiteY2967" fmla="*/ 3285233 h 6223656"/>
              <a:gd name="connsiteX2968" fmla="*/ 10721351 w 11658599"/>
              <a:gd name="connsiteY2968" fmla="*/ 3281886 h 6223656"/>
              <a:gd name="connsiteX2969" fmla="*/ 10719739 w 11658599"/>
              <a:gd name="connsiteY2969" fmla="*/ 3287677 h 6223656"/>
              <a:gd name="connsiteX2970" fmla="*/ 10748337 w 11658599"/>
              <a:gd name="connsiteY2970" fmla="*/ 3287719 h 6223656"/>
              <a:gd name="connsiteX2971" fmla="*/ 10751787 w 11658599"/>
              <a:gd name="connsiteY2971" fmla="*/ 3286244 h 6223656"/>
              <a:gd name="connsiteX2972" fmla="*/ 10772507 w 11658599"/>
              <a:gd name="connsiteY2972" fmla="*/ 3277401 h 6223656"/>
              <a:gd name="connsiteX2973" fmla="*/ 10781395 w 11658599"/>
              <a:gd name="connsiteY2973" fmla="*/ 3269525 h 6223656"/>
              <a:gd name="connsiteX2974" fmla="*/ 10779919 w 11658599"/>
              <a:gd name="connsiteY2974" fmla="*/ 3266071 h 6223656"/>
              <a:gd name="connsiteX2975" fmla="*/ 10776975 w 11658599"/>
              <a:gd name="connsiteY2975" fmla="*/ 3259166 h 6223656"/>
              <a:gd name="connsiteX2976" fmla="*/ 10768591 w 11658599"/>
              <a:gd name="connsiteY2976" fmla="*/ 3258659 h 6223656"/>
              <a:gd name="connsiteX2977" fmla="*/ 10746903 w 11658599"/>
              <a:gd name="connsiteY2977" fmla="*/ 3255669 h 6223656"/>
              <a:gd name="connsiteX2978" fmla="*/ 10750355 w 11658599"/>
              <a:gd name="connsiteY2978" fmla="*/ 3254195 h 6223656"/>
              <a:gd name="connsiteX2979" fmla="*/ 10748399 w 11658599"/>
              <a:gd name="connsiteY2979" fmla="*/ 3244825 h 6223656"/>
              <a:gd name="connsiteX2980" fmla="*/ 10731657 w 11658599"/>
              <a:gd name="connsiteY2980" fmla="*/ 3229519 h 6223656"/>
              <a:gd name="connsiteX2981" fmla="*/ 10721805 w 11658599"/>
              <a:gd name="connsiteY2981" fmla="*/ 3225559 h 6223656"/>
              <a:gd name="connsiteX2982" fmla="*/ 10700115 w 11658599"/>
              <a:gd name="connsiteY2982" fmla="*/ 3222569 h 6223656"/>
              <a:gd name="connsiteX2983" fmla="*/ 10679899 w 11658599"/>
              <a:gd name="connsiteY2983" fmla="*/ 3223032 h 6223656"/>
              <a:gd name="connsiteX2984" fmla="*/ 10656231 w 11658599"/>
              <a:gd name="connsiteY2984" fmla="*/ 3224970 h 6223656"/>
              <a:gd name="connsiteX2985" fmla="*/ 10651303 w 11658599"/>
              <a:gd name="connsiteY2985" fmla="*/ 3222989 h 6223656"/>
              <a:gd name="connsiteX2986" fmla="*/ 10642923 w 11658599"/>
              <a:gd name="connsiteY2986" fmla="*/ 3222485 h 6223656"/>
              <a:gd name="connsiteX2987" fmla="*/ 10629615 w 11658599"/>
              <a:gd name="connsiteY2987" fmla="*/ 3219998 h 6223656"/>
              <a:gd name="connsiteX2988" fmla="*/ 10639975 w 11658599"/>
              <a:gd name="connsiteY2988" fmla="*/ 3215578 h 6223656"/>
              <a:gd name="connsiteX2989" fmla="*/ 10643935 w 11658599"/>
              <a:gd name="connsiteY2989" fmla="*/ 3205724 h 6223656"/>
              <a:gd name="connsiteX2990" fmla="*/ 10648399 w 11658599"/>
              <a:gd name="connsiteY2990" fmla="*/ 3187489 h 6223656"/>
              <a:gd name="connsiteX2991" fmla="*/ 10629195 w 11658599"/>
              <a:gd name="connsiteY2991" fmla="*/ 3171191 h 6223656"/>
              <a:gd name="connsiteX2992" fmla="*/ 10631679 w 11658599"/>
              <a:gd name="connsiteY2992" fmla="*/ 3157884 h 6223656"/>
              <a:gd name="connsiteX2993" fmla="*/ 10659347 w 11658599"/>
              <a:gd name="connsiteY2993" fmla="*/ 3117495 h 6223656"/>
              <a:gd name="connsiteX2994" fmla="*/ 10661831 w 11658599"/>
              <a:gd name="connsiteY2994" fmla="*/ 3104186 h 6223656"/>
              <a:gd name="connsiteX2995" fmla="*/ 10617485 w 11658599"/>
              <a:gd name="connsiteY2995" fmla="*/ 3086373 h 6223656"/>
              <a:gd name="connsiteX2996" fmla="*/ 10612559 w 11658599"/>
              <a:gd name="connsiteY2996" fmla="*/ 3084393 h 6223656"/>
              <a:gd name="connsiteX2997" fmla="*/ 10616515 w 11658599"/>
              <a:gd name="connsiteY2997" fmla="*/ 3074539 h 6223656"/>
              <a:gd name="connsiteX2998" fmla="*/ 10555915 w 11658599"/>
              <a:gd name="connsiteY2998" fmla="*/ 3047334 h 6223656"/>
              <a:gd name="connsiteX2999" fmla="*/ 10505277 w 11658599"/>
              <a:gd name="connsiteY2999" fmla="*/ 3026992 h 6223656"/>
              <a:gd name="connsiteX3000" fmla="*/ 10539111 w 11658599"/>
              <a:gd name="connsiteY3000" fmla="*/ 3012550 h 6223656"/>
              <a:gd name="connsiteX3001" fmla="*/ 10559371 w 11658599"/>
              <a:gd name="connsiteY3001" fmla="*/ 2983493 h 6223656"/>
              <a:gd name="connsiteX3002" fmla="*/ 10500241 w 11658599"/>
              <a:gd name="connsiteY3002" fmla="*/ 2959741 h 6223656"/>
              <a:gd name="connsiteX3003" fmla="*/ 10562401 w 11658599"/>
              <a:gd name="connsiteY3003" fmla="*/ 2933209 h 6223656"/>
              <a:gd name="connsiteX3004" fmla="*/ 10563895 w 11658599"/>
              <a:gd name="connsiteY3004" fmla="*/ 2922362 h 6223656"/>
              <a:gd name="connsiteX3005" fmla="*/ 10557011 w 11658599"/>
              <a:gd name="connsiteY3005" fmla="*/ 2911015 h 6223656"/>
              <a:gd name="connsiteX3006" fmla="*/ 10503777 w 11658599"/>
              <a:gd name="connsiteY3006" fmla="*/ 2901076 h 6223656"/>
              <a:gd name="connsiteX3007" fmla="*/ 10476657 w 11658599"/>
              <a:gd name="connsiteY3007" fmla="*/ 2904488 h 6223656"/>
              <a:gd name="connsiteX3008" fmla="*/ 10421931 w 11658599"/>
              <a:gd name="connsiteY3008" fmla="*/ 2905393 h 6223656"/>
              <a:gd name="connsiteX3009" fmla="*/ 10367203 w 11658599"/>
              <a:gd name="connsiteY3009" fmla="*/ 2906299 h 6223656"/>
              <a:gd name="connsiteX3010" fmla="*/ 10348463 w 11658599"/>
              <a:gd name="connsiteY3010" fmla="*/ 2910216 h 6223656"/>
              <a:gd name="connsiteX3011" fmla="*/ 10354863 w 11658599"/>
              <a:gd name="connsiteY3011" fmla="*/ 2915648 h 6223656"/>
              <a:gd name="connsiteX3012" fmla="*/ 10430291 w 11658599"/>
              <a:gd name="connsiteY3012" fmla="*/ 2920195 h 6223656"/>
              <a:gd name="connsiteX3013" fmla="*/ 10426839 w 11658599"/>
              <a:gd name="connsiteY3013" fmla="*/ 2921669 h 6223656"/>
              <a:gd name="connsiteX3014" fmla="*/ 10431763 w 11658599"/>
              <a:gd name="connsiteY3014" fmla="*/ 2923650 h 6223656"/>
              <a:gd name="connsiteX3015" fmla="*/ 10421405 w 11658599"/>
              <a:gd name="connsiteY3015" fmla="*/ 2928072 h 6223656"/>
              <a:gd name="connsiteX3016" fmla="*/ 10385903 w 11658599"/>
              <a:gd name="connsiteY3016" fmla="*/ 2930979 h 6223656"/>
              <a:gd name="connsiteX3017" fmla="*/ 10336355 w 11658599"/>
              <a:gd name="connsiteY3017" fmla="*/ 2929671 h 6223656"/>
              <a:gd name="connsiteX3018" fmla="*/ 10322747 w 11658599"/>
              <a:gd name="connsiteY3018" fmla="*/ 2929877 h 6223656"/>
              <a:gd name="connsiteX3019" fmla="*/ 10304159 w 11658599"/>
              <a:gd name="connsiteY3019" fmla="*/ 2926175 h 6223656"/>
              <a:gd name="connsiteX3020" fmla="*/ 10289183 w 11658599"/>
              <a:gd name="connsiteY3020" fmla="*/ 2924111 h 6223656"/>
              <a:gd name="connsiteX3021" fmla="*/ 10304075 w 11658599"/>
              <a:gd name="connsiteY3021" fmla="*/ 2920997 h 6223656"/>
              <a:gd name="connsiteX3022" fmla="*/ 10355367 w 11658599"/>
              <a:gd name="connsiteY3022" fmla="*/ 2907269 h 6223656"/>
              <a:gd name="connsiteX3023" fmla="*/ 10372635 w 11658599"/>
              <a:gd name="connsiteY3023" fmla="*/ 2899899 h 6223656"/>
              <a:gd name="connsiteX3024" fmla="*/ 10378553 w 11658599"/>
              <a:gd name="connsiteY3024" fmla="*/ 2899413 h 6223656"/>
              <a:gd name="connsiteX3025" fmla="*/ 10384469 w 11658599"/>
              <a:gd name="connsiteY3025" fmla="*/ 2898929 h 6223656"/>
              <a:gd name="connsiteX3026" fmla="*/ 10399757 w 11658599"/>
              <a:gd name="connsiteY3026" fmla="*/ 2896486 h 6223656"/>
              <a:gd name="connsiteX3027" fmla="*/ 10404685 w 11658599"/>
              <a:gd name="connsiteY3027" fmla="*/ 2898466 h 6223656"/>
              <a:gd name="connsiteX3028" fmla="*/ 10432543 w 11658599"/>
              <a:gd name="connsiteY3028" fmla="*/ 2896781 h 6223656"/>
              <a:gd name="connsiteX3029" fmla="*/ 10460401 w 11658599"/>
              <a:gd name="connsiteY3029" fmla="*/ 2895096 h 6223656"/>
              <a:gd name="connsiteX3030" fmla="*/ 10467307 w 11658599"/>
              <a:gd name="connsiteY3030" fmla="*/ 2892147 h 6223656"/>
              <a:gd name="connsiteX3031" fmla="*/ 10474951 w 11658599"/>
              <a:gd name="connsiteY3031" fmla="*/ 2890927 h 6223656"/>
              <a:gd name="connsiteX3032" fmla="*/ 10482595 w 11658599"/>
              <a:gd name="connsiteY3032" fmla="*/ 2889707 h 6223656"/>
              <a:gd name="connsiteX3033" fmla="*/ 10494427 w 11658599"/>
              <a:gd name="connsiteY3033" fmla="*/ 2888737 h 6223656"/>
              <a:gd name="connsiteX3034" fmla="*/ 10518097 w 11658599"/>
              <a:gd name="connsiteY3034" fmla="*/ 2886800 h 6223656"/>
              <a:gd name="connsiteX3035" fmla="*/ 10523529 w 11658599"/>
              <a:gd name="connsiteY3035" fmla="*/ 2880397 h 6223656"/>
              <a:gd name="connsiteX3036" fmla="*/ 10544711 w 11658599"/>
              <a:gd name="connsiteY3036" fmla="*/ 2891769 h 6223656"/>
              <a:gd name="connsiteX3037" fmla="*/ 10527951 w 11658599"/>
              <a:gd name="connsiteY3037" fmla="*/ 2890757 h 6223656"/>
              <a:gd name="connsiteX3038" fmla="*/ 10514275 w 11658599"/>
              <a:gd name="connsiteY3038" fmla="*/ 2887409 h 6223656"/>
              <a:gd name="connsiteX3039" fmla="*/ 10512663 w 11658599"/>
              <a:gd name="connsiteY3039" fmla="*/ 2893201 h 6223656"/>
              <a:gd name="connsiteX3040" fmla="*/ 10541259 w 11658599"/>
              <a:gd name="connsiteY3040" fmla="*/ 2893243 h 6223656"/>
              <a:gd name="connsiteX3041" fmla="*/ 10544711 w 11658599"/>
              <a:gd name="connsiteY3041" fmla="*/ 2891769 h 6223656"/>
              <a:gd name="connsiteX3042" fmla="*/ 10565431 w 11658599"/>
              <a:gd name="connsiteY3042" fmla="*/ 2882925 h 6223656"/>
              <a:gd name="connsiteX3043" fmla="*/ 10574319 w 11658599"/>
              <a:gd name="connsiteY3043" fmla="*/ 2875049 h 6223656"/>
              <a:gd name="connsiteX3044" fmla="*/ 10572845 w 11658599"/>
              <a:gd name="connsiteY3044" fmla="*/ 2871595 h 6223656"/>
              <a:gd name="connsiteX3045" fmla="*/ 10569899 w 11658599"/>
              <a:gd name="connsiteY3045" fmla="*/ 2864690 h 6223656"/>
              <a:gd name="connsiteX3046" fmla="*/ 10561515 w 11658599"/>
              <a:gd name="connsiteY3046" fmla="*/ 2864183 h 6223656"/>
              <a:gd name="connsiteX3047" fmla="*/ 10539827 w 11658599"/>
              <a:gd name="connsiteY3047" fmla="*/ 2861192 h 6223656"/>
              <a:gd name="connsiteX3048" fmla="*/ 10543281 w 11658599"/>
              <a:gd name="connsiteY3048" fmla="*/ 2859719 h 6223656"/>
              <a:gd name="connsiteX3049" fmla="*/ 10541323 w 11658599"/>
              <a:gd name="connsiteY3049" fmla="*/ 2850349 h 6223656"/>
              <a:gd name="connsiteX3050" fmla="*/ 10524581 w 11658599"/>
              <a:gd name="connsiteY3050" fmla="*/ 2835042 h 6223656"/>
              <a:gd name="connsiteX3051" fmla="*/ 10514729 w 11658599"/>
              <a:gd name="connsiteY3051" fmla="*/ 2831082 h 6223656"/>
              <a:gd name="connsiteX3052" fmla="*/ 10493039 w 11658599"/>
              <a:gd name="connsiteY3052" fmla="*/ 2828092 h 6223656"/>
              <a:gd name="connsiteX3053" fmla="*/ 10472823 w 11658599"/>
              <a:gd name="connsiteY3053" fmla="*/ 2828555 h 6223656"/>
              <a:gd name="connsiteX3054" fmla="*/ 10449155 w 11658599"/>
              <a:gd name="connsiteY3054" fmla="*/ 2830495 h 6223656"/>
              <a:gd name="connsiteX3055" fmla="*/ 10444229 w 11658599"/>
              <a:gd name="connsiteY3055" fmla="*/ 2828514 h 6223656"/>
              <a:gd name="connsiteX3056" fmla="*/ 10435847 w 11658599"/>
              <a:gd name="connsiteY3056" fmla="*/ 2828009 h 6223656"/>
              <a:gd name="connsiteX3057" fmla="*/ 10422541 w 11658599"/>
              <a:gd name="connsiteY3057" fmla="*/ 2825523 h 6223656"/>
              <a:gd name="connsiteX3058" fmla="*/ 10432899 w 11658599"/>
              <a:gd name="connsiteY3058" fmla="*/ 2821102 h 6223656"/>
              <a:gd name="connsiteX3059" fmla="*/ 10436859 w 11658599"/>
              <a:gd name="connsiteY3059" fmla="*/ 2811248 h 6223656"/>
              <a:gd name="connsiteX3060" fmla="*/ 10441323 w 11658599"/>
              <a:gd name="connsiteY3060" fmla="*/ 2793013 h 6223656"/>
              <a:gd name="connsiteX3061" fmla="*/ 10422119 w 11658599"/>
              <a:gd name="connsiteY3061" fmla="*/ 2776715 h 6223656"/>
              <a:gd name="connsiteX3062" fmla="*/ 10424603 w 11658599"/>
              <a:gd name="connsiteY3062" fmla="*/ 2763407 h 6223656"/>
              <a:gd name="connsiteX3063" fmla="*/ 10452271 w 11658599"/>
              <a:gd name="connsiteY3063" fmla="*/ 2723019 h 6223656"/>
              <a:gd name="connsiteX3064" fmla="*/ 10454755 w 11658599"/>
              <a:gd name="connsiteY3064" fmla="*/ 2709711 h 6223656"/>
              <a:gd name="connsiteX3065" fmla="*/ 10410409 w 11658599"/>
              <a:gd name="connsiteY3065" fmla="*/ 2691897 h 6223656"/>
              <a:gd name="connsiteX3066" fmla="*/ 10405483 w 11658599"/>
              <a:gd name="connsiteY3066" fmla="*/ 2689918 h 6223656"/>
              <a:gd name="connsiteX3067" fmla="*/ 10409441 w 11658599"/>
              <a:gd name="connsiteY3067" fmla="*/ 2680063 h 6223656"/>
              <a:gd name="connsiteX3068" fmla="*/ 10348839 w 11658599"/>
              <a:gd name="connsiteY3068" fmla="*/ 2652858 h 6223656"/>
              <a:gd name="connsiteX3069" fmla="*/ 10260147 w 11658599"/>
              <a:gd name="connsiteY3069" fmla="*/ 2617230 h 6223656"/>
              <a:gd name="connsiteX3070" fmla="*/ 10174867 w 11658599"/>
              <a:gd name="connsiteY3070" fmla="*/ 2608725 h 6223656"/>
              <a:gd name="connsiteX3071" fmla="*/ 10137891 w 11658599"/>
              <a:gd name="connsiteY3071" fmla="*/ 2608179 h 6223656"/>
              <a:gd name="connsiteX3072" fmla="*/ 10129511 w 11658599"/>
              <a:gd name="connsiteY3072" fmla="*/ 2607671 h 6223656"/>
              <a:gd name="connsiteX3073" fmla="*/ 10117679 w 11658599"/>
              <a:gd name="connsiteY3073" fmla="*/ 2608641 h 6223656"/>
              <a:gd name="connsiteX3074" fmla="*/ 10166067 w 11658599"/>
              <a:gd name="connsiteY3074" fmla="*/ 2559411 h 6223656"/>
              <a:gd name="connsiteX3075" fmla="*/ 10097083 w 11658599"/>
              <a:gd name="connsiteY3075" fmla="*/ 2531699 h 6223656"/>
              <a:gd name="connsiteX3076" fmla="*/ 10069971 w 11658599"/>
              <a:gd name="connsiteY3076" fmla="*/ 2527961 h 6223656"/>
              <a:gd name="connsiteX3077" fmla="*/ 9729637 w 11658599"/>
              <a:gd name="connsiteY3077" fmla="*/ 2514375 h 6223656"/>
              <a:gd name="connsiteX3078" fmla="*/ 9725578 w 11658599"/>
              <a:gd name="connsiteY3078" fmla="*/ 2514568 h 6223656"/>
              <a:gd name="connsiteX3079" fmla="*/ 9739759 w 11658599"/>
              <a:gd name="connsiteY3079" fmla="*/ 2517470 h 6223656"/>
              <a:gd name="connsiteX3080" fmla="*/ 9942179 w 11658599"/>
              <a:gd name="connsiteY3080" fmla="*/ 2500268 h 6223656"/>
              <a:gd name="connsiteX3081" fmla="*/ 9879402 w 11658599"/>
              <a:gd name="connsiteY3081" fmla="*/ 2507243 h 6223656"/>
              <a:gd name="connsiteX3082" fmla="*/ 9759307 w 11658599"/>
              <a:gd name="connsiteY3082" fmla="*/ 2512962 h 6223656"/>
              <a:gd name="connsiteX3083" fmla="*/ 9777973 w 11658599"/>
              <a:gd name="connsiteY3083" fmla="*/ 2515007 h 6223656"/>
              <a:gd name="connsiteX3084" fmla="*/ 9852711 w 11658599"/>
              <a:gd name="connsiteY3084" fmla="*/ 2518303 h 6223656"/>
              <a:gd name="connsiteX3085" fmla="*/ 9879557 w 11658599"/>
              <a:gd name="connsiteY3085" fmla="*/ 2516941 h 6223656"/>
              <a:gd name="connsiteX3086" fmla="*/ 9901803 w 11658599"/>
              <a:gd name="connsiteY3086" fmla="*/ 2512922 h 6223656"/>
              <a:gd name="connsiteX3087" fmla="*/ 9938071 w 11658599"/>
              <a:gd name="connsiteY3087" fmla="*/ 2503204 h 6223656"/>
              <a:gd name="connsiteX3088" fmla="*/ 9660226 w 11658599"/>
              <a:gd name="connsiteY3088" fmla="*/ 2384351 h 6223656"/>
              <a:gd name="connsiteX3089" fmla="*/ 9668450 w 11658599"/>
              <a:gd name="connsiteY3089" fmla="*/ 2386033 h 6223656"/>
              <a:gd name="connsiteX3090" fmla="*/ 9661196 w 11658599"/>
              <a:gd name="connsiteY3090" fmla="*/ 2387977 h 6223656"/>
              <a:gd name="connsiteX3091" fmla="*/ 9656600 w 11658599"/>
              <a:gd name="connsiteY3091" fmla="*/ 2385322 h 6223656"/>
              <a:gd name="connsiteX3092" fmla="*/ 9154728 w 11658599"/>
              <a:gd name="connsiteY3092" fmla="*/ 2383745 h 6223656"/>
              <a:gd name="connsiteX3093" fmla="*/ 9168880 w 11658599"/>
              <a:gd name="connsiteY3093" fmla="*/ 2385784 h 6223656"/>
              <a:gd name="connsiteX3094" fmla="*/ 9183030 w 11658599"/>
              <a:gd name="connsiteY3094" fmla="*/ 2387823 h 6223656"/>
              <a:gd name="connsiteX3095" fmla="*/ 9179404 w 11658599"/>
              <a:gd name="connsiteY3095" fmla="*/ 2388795 h 6223656"/>
              <a:gd name="connsiteX3096" fmla="*/ 9232738 w 11658599"/>
              <a:gd name="connsiteY3096" fmla="*/ 2391996 h 6223656"/>
              <a:gd name="connsiteX3097" fmla="*/ 9282446 w 11658599"/>
              <a:gd name="connsiteY3097" fmla="*/ 2396170 h 6223656"/>
              <a:gd name="connsiteX3098" fmla="*/ 9361916 w 11658599"/>
              <a:gd name="connsiteY3098" fmla="*/ 2409861 h 6223656"/>
              <a:gd name="connsiteX3099" fmla="*/ 9443066 w 11658599"/>
              <a:gd name="connsiteY3099" fmla="*/ 2415327 h 6223656"/>
              <a:gd name="connsiteX3100" fmla="*/ 9398574 w 11658599"/>
              <a:gd name="connsiteY3100" fmla="*/ 2423361 h 6223656"/>
              <a:gd name="connsiteX3101" fmla="*/ 9352492 w 11658599"/>
              <a:gd name="connsiteY3101" fmla="*/ 2418217 h 6223656"/>
              <a:gd name="connsiteX3102" fmla="*/ 9306412 w 11658599"/>
              <a:gd name="connsiteY3102" fmla="*/ 2413071 h 6223656"/>
              <a:gd name="connsiteX3103" fmla="*/ 9189574 w 11658599"/>
              <a:gd name="connsiteY3103" fmla="*/ 2397731 h 6223656"/>
              <a:gd name="connsiteX3104" fmla="*/ 9173122 w 11658599"/>
              <a:gd name="connsiteY3104" fmla="*/ 2394367 h 6223656"/>
              <a:gd name="connsiteX3105" fmla="*/ 9162112 w 11658599"/>
              <a:gd name="connsiteY3105" fmla="*/ 2389542 h 6223656"/>
              <a:gd name="connsiteX3106" fmla="*/ 9151102 w 11658599"/>
              <a:gd name="connsiteY3106" fmla="*/ 2384716 h 6223656"/>
              <a:gd name="connsiteX3107" fmla="*/ 9515302 w 11658599"/>
              <a:gd name="connsiteY3107" fmla="*/ 2370243 h 6223656"/>
              <a:gd name="connsiteX3108" fmla="*/ 9542802 w 11658599"/>
              <a:gd name="connsiteY3108" fmla="*/ 2372252 h 6223656"/>
              <a:gd name="connsiteX3109" fmla="*/ 9593836 w 11658599"/>
              <a:gd name="connsiteY3109" fmla="*/ 2374125 h 6223656"/>
              <a:gd name="connsiteX3110" fmla="*/ 9616754 w 11658599"/>
              <a:gd name="connsiteY3110" fmla="*/ 2373740 h 6223656"/>
              <a:gd name="connsiteX3111" fmla="*/ 9655626 w 11658599"/>
              <a:gd name="connsiteY3111" fmla="*/ 2381695 h 6223656"/>
              <a:gd name="connsiteX3112" fmla="*/ 9652000 w 11658599"/>
              <a:gd name="connsiteY3112" fmla="*/ 2382666 h 6223656"/>
              <a:gd name="connsiteX3113" fmla="*/ 9656600 w 11658599"/>
              <a:gd name="connsiteY3113" fmla="*/ 2385322 h 6223656"/>
              <a:gd name="connsiteX3114" fmla="*/ 9645718 w 11658599"/>
              <a:gd name="connsiteY3114" fmla="*/ 2388238 h 6223656"/>
              <a:gd name="connsiteX3115" fmla="*/ 9610162 w 11658599"/>
              <a:gd name="connsiteY3115" fmla="*/ 2386104 h 6223656"/>
              <a:gd name="connsiteX3116" fmla="*/ 9561294 w 11658599"/>
              <a:gd name="connsiteY3116" fmla="*/ 2377816 h 6223656"/>
              <a:gd name="connsiteX3117" fmla="*/ 9517026 w 11658599"/>
              <a:gd name="connsiteY3117" fmla="*/ 2372186 h 6223656"/>
              <a:gd name="connsiteX3118" fmla="*/ 10608198 w 11658599"/>
              <a:gd name="connsiteY3118" fmla="*/ 2358884 h 6223656"/>
              <a:gd name="connsiteX3119" fmla="*/ 10616422 w 11658599"/>
              <a:gd name="connsiteY3119" fmla="*/ 2360566 h 6223656"/>
              <a:gd name="connsiteX3120" fmla="*/ 10609168 w 11658599"/>
              <a:gd name="connsiteY3120" fmla="*/ 2362510 h 6223656"/>
              <a:gd name="connsiteX3121" fmla="*/ 10604572 w 11658599"/>
              <a:gd name="connsiteY3121" fmla="*/ 2359855 h 6223656"/>
              <a:gd name="connsiteX3122" fmla="*/ 10102698 w 11658599"/>
              <a:gd name="connsiteY3122" fmla="*/ 2358278 h 6223656"/>
              <a:gd name="connsiteX3123" fmla="*/ 10116852 w 11658599"/>
              <a:gd name="connsiteY3123" fmla="*/ 2360317 h 6223656"/>
              <a:gd name="connsiteX3124" fmla="*/ 10131002 w 11658599"/>
              <a:gd name="connsiteY3124" fmla="*/ 2362356 h 6223656"/>
              <a:gd name="connsiteX3125" fmla="*/ 10127376 w 11658599"/>
              <a:gd name="connsiteY3125" fmla="*/ 2363328 h 6223656"/>
              <a:gd name="connsiteX3126" fmla="*/ 10180710 w 11658599"/>
              <a:gd name="connsiteY3126" fmla="*/ 2366529 h 6223656"/>
              <a:gd name="connsiteX3127" fmla="*/ 10230418 w 11658599"/>
              <a:gd name="connsiteY3127" fmla="*/ 2370703 h 6223656"/>
              <a:gd name="connsiteX3128" fmla="*/ 10309888 w 11658599"/>
              <a:gd name="connsiteY3128" fmla="*/ 2384394 h 6223656"/>
              <a:gd name="connsiteX3129" fmla="*/ 10391038 w 11658599"/>
              <a:gd name="connsiteY3129" fmla="*/ 2389859 h 6223656"/>
              <a:gd name="connsiteX3130" fmla="*/ 10346546 w 11658599"/>
              <a:gd name="connsiteY3130" fmla="*/ 2397894 h 6223656"/>
              <a:gd name="connsiteX3131" fmla="*/ 10300464 w 11658599"/>
              <a:gd name="connsiteY3131" fmla="*/ 2392750 h 6223656"/>
              <a:gd name="connsiteX3132" fmla="*/ 10254384 w 11658599"/>
              <a:gd name="connsiteY3132" fmla="*/ 2387604 h 6223656"/>
              <a:gd name="connsiteX3133" fmla="*/ 10137546 w 11658599"/>
              <a:gd name="connsiteY3133" fmla="*/ 2372264 h 6223656"/>
              <a:gd name="connsiteX3134" fmla="*/ 10121094 w 11658599"/>
              <a:gd name="connsiteY3134" fmla="*/ 2368900 h 6223656"/>
              <a:gd name="connsiteX3135" fmla="*/ 10110084 w 11658599"/>
              <a:gd name="connsiteY3135" fmla="*/ 2364075 h 6223656"/>
              <a:gd name="connsiteX3136" fmla="*/ 10099074 w 11658599"/>
              <a:gd name="connsiteY3136" fmla="*/ 2359249 h 6223656"/>
              <a:gd name="connsiteX3137" fmla="*/ 9254786 w 11658599"/>
              <a:gd name="connsiteY3137" fmla="*/ 2321950 h 6223656"/>
              <a:gd name="connsiteX3138" fmla="*/ 9283090 w 11658599"/>
              <a:gd name="connsiteY3138" fmla="*/ 2326027 h 6223656"/>
              <a:gd name="connsiteX3139" fmla="*/ 9310418 w 11658599"/>
              <a:gd name="connsiteY3139" fmla="*/ 2326479 h 6223656"/>
              <a:gd name="connsiteX3140" fmla="*/ 9327534 w 11658599"/>
              <a:gd name="connsiteY3140" fmla="*/ 2327872 h 6223656"/>
              <a:gd name="connsiteX3141" fmla="*/ 9350962 w 11658599"/>
              <a:gd name="connsiteY3141" fmla="*/ 2338138 h 6223656"/>
              <a:gd name="connsiteX3142" fmla="*/ 9358022 w 11658599"/>
              <a:gd name="connsiteY3142" fmla="*/ 2340526 h 6223656"/>
              <a:gd name="connsiteX3143" fmla="*/ 9348890 w 11658599"/>
              <a:gd name="connsiteY3143" fmla="*/ 2339494 h 6223656"/>
              <a:gd name="connsiteX3144" fmla="*/ 9300998 w 11658599"/>
              <a:gd name="connsiteY3144" fmla="*/ 2334836 h 6223656"/>
              <a:gd name="connsiteX3145" fmla="*/ 9248504 w 11658599"/>
              <a:gd name="connsiteY3145" fmla="*/ 2327523 h 6223656"/>
              <a:gd name="connsiteX3146" fmla="*/ 9254786 w 11658599"/>
              <a:gd name="connsiteY3146" fmla="*/ 2321950 h 6223656"/>
              <a:gd name="connsiteX3147" fmla="*/ 10202758 w 11658599"/>
              <a:gd name="connsiteY3147" fmla="*/ 2296483 h 6223656"/>
              <a:gd name="connsiteX3148" fmla="*/ 10231062 w 11658599"/>
              <a:gd name="connsiteY3148" fmla="*/ 2300560 h 6223656"/>
              <a:gd name="connsiteX3149" fmla="*/ 10258390 w 11658599"/>
              <a:gd name="connsiteY3149" fmla="*/ 2301012 h 6223656"/>
              <a:gd name="connsiteX3150" fmla="*/ 10286208 w 11658599"/>
              <a:gd name="connsiteY3150" fmla="*/ 2303277 h 6223656"/>
              <a:gd name="connsiteX3151" fmla="*/ 10314026 w 11658599"/>
              <a:gd name="connsiteY3151" fmla="*/ 2305543 h 6223656"/>
              <a:gd name="connsiteX3152" fmla="*/ 10335430 w 11658599"/>
              <a:gd name="connsiteY3152" fmla="*/ 2305637 h 6223656"/>
              <a:gd name="connsiteX3153" fmla="*/ 10356834 w 11658599"/>
              <a:gd name="connsiteY3153" fmla="*/ 2305733 h 6223656"/>
              <a:gd name="connsiteX3154" fmla="*/ 10405478 w 11658599"/>
              <a:gd name="connsiteY3154" fmla="*/ 2327682 h 6223656"/>
              <a:gd name="connsiteX3155" fmla="*/ 10352984 w 11658599"/>
              <a:gd name="connsiteY3155" fmla="*/ 2320368 h 6223656"/>
              <a:gd name="connsiteX3156" fmla="*/ 10296864 w 11658599"/>
              <a:gd name="connsiteY3156" fmla="*/ 2314027 h 6223656"/>
              <a:gd name="connsiteX3157" fmla="*/ 10248970 w 11658599"/>
              <a:gd name="connsiteY3157" fmla="*/ 2309369 h 6223656"/>
              <a:gd name="connsiteX3158" fmla="*/ 10196476 w 11658599"/>
              <a:gd name="connsiteY3158" fmla="*/ 2302055 h 6223656"/>
              <a:gd name="connsiteX3159" fmla="*/ 10202758 w 11658599"/>
              <a:gd name="connsiteY3159" fmla="*/ 2296483 h 6223656"/>
              <a:gd name="connsiteX3160" fmla="*/ 7360186 w 11658599"/>
              <a:gd name="connsiteY3160" fmla="*/ 2258190 h 6223656"/>
              <a:gd name="connsiteX3161" fmla="*/ 7365755 w 11658599"/>
              <a:gd name="connsiteY3161" fmla="*/ 2264471 h 6223656"/>
              <a:gd name="connsiteX3162" fmla="*/ 7472069 w 11658599"/>
              <a:gd name="connsiteY3162" fmla="*/ 2276800 h 6223656"/>
              <a:gd name="connsiteX3163" fmla="*/ 7578383 w 11658599"/>
              <a:gd name="connsiteY3163" fmla="*/ 2289128 h 6223656"/>
              <a:gd name="connsiteX3164" fmla="*/ 7681070 w 11658599"/>
              <a:gd name="connsiteY3164" fmla="*/ 2302429 h 6223656"/>
              <a:gd name="connsiteX3165" fmla="*/ 7787386 w 11658599"/>
              <a:gd name="connsiteY3165" fmla="*/ 2314758 h 6223656"/>
              <a:gd name="connsiteX3166" fmla="*/ 7794640 w 11658599"/>
              <a:gd name="connsiteY3166" fmla="*/ 2312815 h 6223656"/>
              <a:gd name="connsiteX3167" fmla="*/ 7795966 w 11658599"/>
              <a:gd name="connsiteY3167" fmla="*/ 2310515 h 6223656"/>
              <a:gd name="connsiteX3168" fmla="*/ 7790038 w 11658599"/>
              <a:gd name="connsiteY3168" fmla="*/ 2310160 h 6223656"/>
              <a:gd name="connsiteX3169" fmla="*/ 7368409 w 11658599"/>
              <a:gd name="connsiteY3169" fmla="*/ 2259873 h 6223656"/>
              <a:gd name="connsiteX3170" fmla="*/ 7360186 w 11658599"/>
              <a:gd name="connsiteY3170" fmla="*/ 2258190 h 6223656"/>
              <a:gd name="connsiteX3171" fmla="*/ 10576646 w 11658599"/>
              <a:gd name="connsiteY3171" fmla="*/ 2090146 h 6223656"/>
              <a:gd name="connsiteX3172" fmla="*/ 10588338 w 11658599"/>
              <a:gd name="connsiteY3172" fmla="*/ 2092159 h 6223656"/>
              <a:gd name="connsiteX3173" fmla="*/ 10669490 w 11658599"/>
              <a:gd name="connsiteY3173" fmla="*/ 2097625 h 6223656"/>
              <a:gd name="connsiteX3174" fmla="*/ 10624994 w 11658599"/>
              <a:gd name="connsiteY3174" fmla="*/ 2105662 h 6223656"/>
              <a:gd name="connsiteX3175" fmla="*/ 10596090 w 11658599"/>
              <a:gd name="connsiteY3175" fmla="*/ 2102433 h 6223656"/>
              <a:gd name="connsiteX3176" fmla="*/ 10886646 w 11658599"/>
              <a:gd name="connsiteY3176" fmla="*/ 2066650 h 6223656"/>
              <a:gd name="connsiteX3177" fmla="*/ 10894874 w 11658599"/>
              <a:gd name="connsiteY3177" fmla="*/ 2068332 h 6223656"/>
              <a:gd name="connsiteX3178" fmla="*/ 10887618 w 11658599"/>
              <a:gd name="connsiteY3178" fmla="*/ 2070276 h 6223656"/>
              <a:gd name="connsiteX3179" fmla="*/ 10883022 w 11658599"/>
              <a:gd name="connsiteY3179" fmla="*/ 2067621 h 6223656"/>
              <a:gd name="connsiteX3180" fmla="*/ 6747287 w 11658599"/>
              <a:gd name="connsiteY3180" fmla="*/ 2045356 h 6223656"/>
              <a:gd name="connsiteX3181" fmla="*/ 6760111 w 11658599"/>
              <a:gd name="connsiteY3181" fmla="*/ 2049696 h 6223656"/>
              <a:gd name="connsiteX3182" fmla="*/ 6763251 w 11658599"/>
              <a:gd name="connsiteY3182" fmla="*/ 2046910 h 6223656"/>
              <a:gd name="connsiteX3183" fmla="*/ 6759139 w 11658599"/>
              <a:gd name="connsiteY3183" fmla="*/ 2046067 h 6223656"/>
              <a:gd name="connsiteX3184" fmla="*/ 6747287 w 11658599"/>
              <a:gd name="connsiteY3184" fmla="*/ 2045356 h 6223656"/>
              <a:gd name="connsiteX3185" fmla="*/ 10481208 w 11658599"/>
              <a:gd name="connsiteY3185" fmla="*/ 2004249 h 6223656"/>
              <a:gd name="connsiteX3186" fmla="*/ 10509510 w 11658599"/>
              <a:gd name="connsiteY3186" fmla="*/ 2008327 h 6223656"/>
              <a:gd name="connsiteX3187" fmla="*/ 10536842 w 11658599"/>
              <a:gd name="connsiteY3187" fmla="*/ 2008778 h 6223656"/>
              <a:gd name="connsiteX3188" fmla="*/ 10564658 w 11658599"/>
              <a:gd name="connsiteY3188" fmla="*/ 2011042 h 6223656"/>
              <a:gd name="connsiteX3189" fmla="*/ 10592478 w 11658599"/>
              <a:gd name="connsiteY3189" fmla="*/ 2013308 h 6223656"/>
              <a:gd name="connsiteX3190" fmla="*/ 10613882 w 11658599"/>
              <a:gd name="connsiteY3190" fmla="*/ 2013404 h 6223656"/>
              <a:gd name="connsiteX3191" fmla="*/ 10635286 w 11658599"/>
              <a:gd name="connsiteY3191" fmla="*/ 2013499 h 6223656"/>
              <a:gd name="connsiteX3192" fmla="*/ 10683928 w 11658599"/>
              <a:gd name="connsiteY3192" fmla="*/ 2035448 h 6223656"/>
              <a:gd name="connsiteX3193" fmla="*/ 10631434 w 11658599"/>
              <a:gd name="connsiteY3193" fmla="*/ 2028135 h 6223656"/>
              <a:gd name="connsiteX3194" fmla="*/ 10575314 w 11658599"/>
              <a:gd name="connsiteY3194" fmla="*/ 2021794 h 6223656"/>
              <a:gd name="connsiteX3195" fmla="*/ 10527418 w 11658599"/>
              <a:gd name="connsiteY3195" fmla="*/ 2017135 h 6223656"/>
              <a:gd name="connsiteX3196" fmla="*/ 10474926 w 11658599"/>
              <a:gd name="connsiteY3196" fmla="*/ 2009821 h 6223656"/>
              <a:gd name="connsiteX3197" fmla="*/ 10481208 w 11658599"/>
              <a:gd name="connsiteY3197" fmla="*/ 2004249 h 6223656"/>
              <a:gd name="connsiteX3198" fmla="*/ 7066138 w 11658599"/>
              <a:gd name="connsiteY3198" fmla="*/ 1746215 h 6223656"/>
              <a:gd name="connsiteX3199" fmla="*/ 7078962 w 11658599"/>
              <a:gd name="connsiteY3199" fmla="*/ 1750554 h 6223656"/>
              <a:gd name="connsiteX3200" fmla="*/ 7082102 w 11658599"/>
              <a:gd name="connsiteY3200" fmla="*/ 1747768 h 6223656"/>
              <a:gd name="connsiteX3201" fmla="*/ 7077990 w 11658599"/>
              <a:gd name="connsiteY3201" fmla="*/ 1746925 h 6223656"/>
              <a:gd name="connsiteX3202" fmla="*/ 7066138 w 11658599"/>
              <a:gd name="connsiteY3202" fmla="*/ 1746215 h 6223656"/>
              <a:gd name="connsiteX3203" fmla="*/ 7881570 w 11658599"/>
              <a:gd name="connsiteY3203" fmla="*/ 1683996 h 6223656"/>
              <a:gd name="connsiteX3204" fmla="*/ 7908612 w 11658599"/>
              <a:gd name="connsiteY3204" fmla="*/ 1685620 h 6223656"/>
              <a:gd name="connsiteX3205" fmla="*/ 7897598 w 11658599"/>
              <a:gd name="connsiteY3205" fmla="*/ 1686689 h 6223656"/>
              <a:gd name="connsiteX3206" fmla="*/ 6440650 w 11658599"/>
              <a:gd name="connsiteY3206" fmla="*/ 1390535 h 6223656"/>
              <a:gd name="connsiteX3207" fmla="*/ 6453474 w 11658599"/>
              <a:gd name="connsiteY3207" fmla="*/ 1394874 h 6223656"/>
              <a:gd name="connsiteX3208" fmla="*/ 6456614 w 11658599"/>
              <a:gd name="connsiteY3208" fmla="*/ 1392089 h 6223656"/>
              <a:gd name="connsiteX3209" fmla="*/ 6452502 w 11658599"/>
              <a:gd name="connsiteY3209" fmla="*/ 1391246 h 6223656"/>
              <a:gd name="connsiteX3210" fmla="*/ 6440650 w 11658599"/>
              <a:gd name="connsiteY3210" fmla="*/ 1390535 h 6223656"/>
              <a:gd name="connsiteX3211" fmla="*/ 10546808 w 11658599"/>
              <a:gd name="connsiteY3211" fmla="*/ 1335375 h 6223656"/>
              <a:gd name="connsiteX3212" fmla="*/ 10550418 w 11658599"/>
              <a:gd name="connsiteY3212" fmla="*/ 1336113 h 6223656"/>
              <a:gd name="connsiteX3213" fmla="*/ 10548410 w 11658599"/>
              <a:gd name="connsiteY3213" fmla="*/ 1336651 h 6223656"/>
              <a:gd name="connsiteX3214" fmla="*/ 10524482 w 11658599"/>
              <a:gd name="connsiteY3214" fmla="*/ 1329091 h 6223656"/>
              <a:gd name="connsiteX3215" fmla="*/ 10527168 w 11658599"/>
              <a:gd name="connsiteY3215" fmla="*/ 1329641 h 6223656"/>
              <a:gd name="connsiteX3216" fmla="*/ 10535664 w 11658599"/>
              <a:gd name="connsiteY3216" fmla="*/ 1336180 h 6223656"/>
              <a:gd name="connsiteX3217" fmla="*/ 10535266 w 11658599"/>
              <a:gd name="connsiteY3217" fmla="*/ 1336287 h 6223656"/>
              <a:gd name="connsiteX3218" fmla="*/ 10635518 w 11658599"/>
              <a:gd name="connsiteY3218" fmla="*/ 1305536 h 6223656"/>
              <a:gd name="connsiteX3219" fmla="*/ 10654882 w 11658599"/>
              <a:gd name="connsiteY3219" fmla="*/ 1319783 h 6223656"/>
              <a:gd name="connsiteX3220" fmla="*/ 10653046 w 11658599"/>
              <a:gd name="connsiteY3220" fmla="*/ 1319407 h 6223656"/>
              <a:gd name="connsiteX3221" fmla="*/ 10633122 w 11658599"/>
              <a:gd name="connsiteY3221" fmla="*/ 1307662 h 6223656"/>
              <a:gd name="connsiteX3222" fmla="*/ 10510714 w 11658599"/>
              <a:gd name="connsiteY3222" fmla="*/ 1303992 h 6223656"/>
              <a:gd name="connsiteX3223" fmla="*/ 10515314 w 11658599"/>
              <a:gd name="connsiteY3223" fmla="*/ 1306648 h 6223656"/>
              <a:gd name="connsiteX3224" fmla="*/ 10543130 w 11658599"/>
              <a:gd name="connsiteY3224" fmla="*/ 1308911 h 6223656"/>
              <a:gd name="connsiteX3225" fmla="*/ 10544646 w 11658599"/>
              <a:gd name="connsiteY3225" fmla="*/ 1309035 h 6223656"/>
              <a:gd name="connsiteX3226" fmla="*/ 10561180 w 11658599"/>
              <a:gd name="connsiteY3226" fmla="*/ 1319684 h 6223656"/>
              <a:gd name="connsiteX3227" fmla="*/ 10531406 w 11658599"/>
              <a:gd name="connsiteY3227" fmla="*/ 1315939 h 6223656"/>
              <a:gd name="connsiteX3228" fmla="*/ 10520708 w 11658599"/>
              <a:gd name="connsiteY3228" fmla="*/ 1314595 h 6223656"/>
              <a:gd name="connsiteX3229" fmla="*/ 10508340 w 11658599"/>
              <a:gd name="connsiteY3229" fmla="*/ 1304746 h 6223656"/>
              <a:gd name="connsiteX3230" fmla="*/ 10507338 w 11658599"/>
              <a:gd name="connsiteY3230" fmla="*/ 1304049 h 6223656"/>
              <a:gd name="connsiteX3231" fmla="*/ 10483382 w 11658599"/>
              <a:gd name="connsiteY3231" fmla="*/ 1303542 h 6223656"/>
              <a:gd name="connsiteX3232" fmla="*/ 10489310 w 11658599"/>
              <a:gd name="connsiteY3232" fmla="*/ 1303896 h 6223656"/>
              <a:gd name="connsiteX3233" fmla="*/ 10493456 w 11658599"/>
              <a:gd name="connsiteY3233" fmla="*/ 1304146 h 6223656"/>
              <a:gd name="connsiteX3234" fmla="*/ 10498402 w 11658599"/>
              <a:gd name="connsiteY3234" fmla="*/ 1307502 h 6223656"/>
              <a:gd name="connsiteX3235" fmla="*/ 10505062 w 11658599"/>
              <a:gd name="connsiteY3235" fmla="*/ 1312627 h 6223656"/>
              <a:gd name="connsiteX3236" fmla="*/ 10494490 w 11658599"/>
              <a:gd name="connsiteY3236" fmla="*/ 1311298 h 6223656"/>
              <a:gd name="connsiteX3237" fmla="*/ 10481462 w 11658599"/>
              <a:gd name="connsiteY3237" fmla="*/ 1304057 h 6223656"/>
              <a:gd name="connsiteX3238" fmla="*/ 7290764 w 11658599"/>
              <a:gd name="connsiteY3238" fmla="*/ 1293847 h 6223656"/>
              <a:gd name="connsiteX3239" fmla="*/ 7305202 w 11658599"/>
              <a:gd name="connsiteY3239" fmla="*/ 1294930 h 6223656"/>
              <a:gd name="connsiteX3240" fmla="*/ 7346685 w 11658599"/>
              <a:gd name="connsiteY3240" fmla="*/ 1297422 h 6223656"/>
              <a:gd name="connsiteX3241" fmla="*/ 7388167 w 11658599"/>
              <a:gd name="connsiteY3241" fmla="*/ 1299912 h 6223656"/>
              <a:gd name="connsiteX3242" fmla="*/ 7459280 w 11658599"/>
              <a:gd name="connsiteY3242" fmla="*/ 1304181 h 6223656"/>
              <a:gd name="connsiteX3243" fmla="*/ 7467506 w 11658599"/>
              <a:gd name="connsiteY3243" fmla="*/ 1305863 h 6223656"/>
              <a:gd name="connsiteX3244" fmla="*/ 7489882 w 11658599"/>
              <a:gd name="connsiteY3244" fmla="*/ 1309585 h 6223656"/>
              <a:gd name="connsiteX3245" fmla="*/ 7512261 w 11658599"/>
              <a:gd name="connsiteY3245" fmla="*/ 1313309 h 6223656"/>
              <a:gd name="connsiteX3246" fmla="*/ 7489527 w 11658599"/>
              <a:gd name="connsiteY3246" fmla="*/ 1315511 h 6223656"/>
              <a:gd name="connsiteX3247" fmla="*/ 7487496 w 11658599"/>
              <a:gd name="connsiteY3247" fmla="*/ 1317312 h 6223656"/>
              <a:gd name="connsiteX3248" fmla="*/ 10560354 w 11658599"/>
              <a:gd name="connsiteY3248" fmla="*/ 1222651 h 6223656"/>
              <a:gd name="connsiteX3249" fmla="*/ 10595062 w 11658599"/>
              <a:gd name="connsiteY3249" fmla="*/ 1245146 h 6223656"/>
              <a:gd name="connsiteX3250" fmla="*/ 10598274 w 11658599"/>
              <a:gd name="connsiteY3250" fmla="*/ 1247728 h 6223656"/>
              <a:gd name="connsiteX3251" fmla="*/ 10592636 w 11658599"/>
              <a:gd name="connsiteY3251" fmla="*/ 1247055 h 6223656"/>
              <a:gd name="connsiteX3252" fmla="*/ 10568934 w 11658599"/>
              <a:gd name="connsiteY3252" fmla="*/ 1245634 h 6223656"/>
              <a:gd name="connsiteX3253" fmla="*/ 10564334 w 11658599"/>
              <a:gd name="connsiteY3253" fmla="*/ 1242978 h 6223656"/>
              <a:gd name="connsiteX3254" fmla="*/ 10556108 w 11658599"/>
              <a:gd name="connsiteY3254" fmla="*/ 1241295 h 6223656"/>
              <a:gd name="connsiteX3255" fmla="*/ 10543286 w 11658599"/>
              <a:gd name="connsiteY3255" fmla="*/ 1236955 h 6223656"/>
              <a:gd name="connsiteX3256" fmla="*/ 10554166 w 11658599"/>
              <a:gd name="connsiteY3256" fmla="*/ 1234040 h 6223656"/>
              <a:gd name="connsiteX3257" fmla="*/ 10559474 w 11658599"/>
              <a:gd name="connsiteY3257" fmla="*/ 1224844 h 6223656"/>
              <a:gd name="connsiteX3258" fmla="*/ 10717336 w 11658599"/>
              <a:gd name="connsiteY3258" fmla="*/ 1086976 h 6223656"/>
              <a:gd name="connsiteX3259" fmla="*/ 10728348 w 11658599"/>
              <a:gd name="connsiteY3259" fmla="*/ 1100394 h 6223656"/>
              <a:gd name="connsiteX3260" fmla="*/ 6654605 w 11658599"/>
              <a:gd name="connsiteY3260" fmla="*/ 1077538 h 6223656"/>
              <a:gd name="connsiteX3261" fmla="*/ 6667429 w 11658599"/>
              <a:gd name="connsiteY3261" fmla="*/ 1081876 h 6223656"/>
              <a:gd name="connsiteX3262" fmla="*/ 6670569 w 11658599"/>
              <a:gd name="connsiteY3262" fmla="*/ 1079091 h 6223656"/>
              <a:gd name="connsiteX3263" fmla="*/ 6666457 w 11658599"/>
              <a:gd name="connsiteY3263" fmla="*/ 1078248 h 6223656"/>
              <a:gd name="connsiteX3264" fmla="*/ 6654605 w 11658599"/>
              <a:gd name="connsiteY3264" fmla="*/ 1077538 h 6223656"/>
              <a:gd name="connsiteX3265" fmla="*/ 6450645 w 11658599"/>
              <a:gd name="connsiteY3265" fmla="*/ 796730 h 6223656"/>
              <a:gd name="connsiteX3266" fmla="*/ 6446041 w 11658599"/>
              <a:gd name="connsiteY3266" fmla="*/ 796893 h 6223656"/>
              <a:gd name="connsiteX3267" fmla="*/ 6442536 w 11658599"/>
              <a:gd name="connsiteY3267" fmla="*/ 800981 h 6223656"/>
              <a:gd name="connsiteX3268" fmla="*/ 6450153 w 11658599"/>
              <a:gd name="connsiteY3268" fmla="*/ 799694 h 6223656"/>
              <a:gd name="connsiteX3269" fmla="*/ 6450645 w 11658599"/>
              <a:gd name="connsiteY3269" fmla="*/ 796730 h 6223656"/>
              <a:gd name="connsiteX3270" fmla="*/ 6317445 w 11658599"/>
              <a:gd name="connsiteY3270" fmla="*/ 785834 h 6223656"/>
              <a:gd name="connsiteX3271" fmla="*/ 6311932 w 11658599"/>
              <a:gd name="connsiteY3271" fmla="*/ 788850 h 6223656"/>
              <a:gd name="connsiteX3272" fmla="*/ 6318959 w 11658599"/>
              <a:gd name="connsiteY3272" fmla="*/ 786031 h 6223656"/>
              <a:gd name="connsiteX3273" fmla="*/ 6588659 w 11658599"/>
              <a:gd name="connsiteY3273" fmla="*/ 780644 h 6223656"/>
              <a:gd name="connsiteX3274" fmla="*/ 6593317 w 11658599"/>
              <a:gd name="connsiteY3274" fmla="*/ 780723 h 6223656"/>
              <a:gd name="connsiteX3275" fmla="*/ 6589890 w 11658599"/>
              <a:gd name="connsiteY3275" fmla="*/ 782966 h 6223656"/>
              <a:gd name="connsiteX3276" fmla="*/ 6587012 w 11658599"/>
              <a:gd name="connsiteY3276" fmla="*/ 783588 h 6223656"/>
              <a:gd name="connsiteX3277" fmla="*/ 6572191 w 11658599"/>
              <a:gd name="connsiteY3277" fmla="*/ 785597 h 6223656"/>
              <a:gd name="connsiteX3278" fmla="*/ 9062908 w 11658599"/>
              <a:gd name="connsiteY3278" fmla="*/ 764731 h 6223656"/>
              <a:gd name="connsiteX3279" fmla="*/ 9073918 w 11658599"/>
              <a:gd name="connsiteY3279" fmla="*/ 778147 h 6223656"/>
              <a:gd name="connsiteX3280" fmla="*/ 9062908 w 11658599"/>
              <a:gd name="connsiteY3280" fmla="*/ 764731 h 6223656"/>
              <a:gd name="connsiteX3281" fmla="*/ 9033496 w 11658599"/>
              <a:gd name="connsiteY3281" fmla="*/ 759559 h 6223656"/>
              <a:gd name="connsiteX3282" fmla="*/ 9052458 w 11658599"/>
              <a:gd name="connsiteY3282" fmla="*/ 776632 h 6223656"/>
              <a:gd name="connsiteX3283" fmla="*/ 9033496 w 11658599"/>
              <a:gd name="connsiteY3283" fmla="*/ 759559 h 6223656"/>
              <a:gd name="connsiteX3284" fmla="*/ 8995470 w 11658599"/>
              <a:gd name="connsiteY3284" fmla="*/ 750425 h 6223656"/>
              <a:gd name="connsiteX3285" fmla="*/ 9006480 w 11658599"/>
              <a:gd name="connsiteY3285" fmla="*/ 763843 h 6223656"/>
              <a:gd name="connsiteX3286" fmla="*/ 8995470 w 11658599"/>
              <a:gd name="connsiteY3286" fmla="*/ 750425 h 6223656"/>
              <a:gd name="connsiteX3287" fmla="*/ 8961420 w 11658599"/>
              <a:gd name="connsiteY3287" fmla="*/ 743121 h 6223656"/>
              <a:gd name="connsiteX3288" fmla="*/ 8966488 w 11658599"/>
              <a:gd name="connsiteY3288" fmla="*/ 743234 h 6223656"/>
              <a:gd name="connsiteX3289" fmla="*/ 8977070 w 11658599"/>
              <a:gd name="connsiteY3289" fmla="*/ 758670 h 6223656"/>
              <a:gd name="connsiteX3290" fmla="*/ 8961420 w 11658599"/>
              <a:gd name="connsiteY3290" fmla="*/ 743121 h 6223656"/>
              <a:gd name="connsiteX3291" fmla="*/ 8923394 w 11658599"/>
              <a:gd name="connsiteY3291" fmla="*/ 733991 h 6223656"/>
              <a:gd name="connsiteX3292" fmla="*/ 8934914 w 11658599"/>
              <a:gd name="connsiteY3292" fmla="*/ 749031 h 6223656"/>
              <a:gd name="connsiteX3293" fmla="*/ 8923394 w 11658599"/>
              <a:gd name="connsiteY3293" fmla="*/ 733991 h 6223656"/>
              <a:gd name="connsiteX3294" fmla="*/ 8868394 w 11658599"/>
              <a:gd name="connsiteY3294" fmla="*/ 726798 h 6223656"/>
              <a:gd name="connsiteX3295" fmla="*/ 8875428 w 11658599"/>
              <a:gd name="connsiteY3295" fmla="*/ 738383 h 6223656"/>
              <a:gd name="connsiteX3296" fmla="*/ 8868394 w 11658599"/>
              <a:gd name="connsiteY3296" fmla="*/ 726798 h 6223656"/>
              <a:gd name="connsiteX3297" fmla="*/ 6582670 w 11658599"/>
              <a:gd name="connsiteY3297" fmla="*/ 726681 h 6223656"/>
              <a:gd name="connsiteX3298" fmla="*/ 6580453 w 11658599"/>
              <a:gd name="connsiteY3298" fmla="*/ 727271 h 6223656"/>
              <a:gd name="connsiteX3299" fmla="*/ 6580779 w 11658599"/>
              <a:gd name="connsiteY3299" fmla="*/ 726973 h 6223656"/>
              <a:gd name="connsiteX3300" fmla="*/ 8885216 w 11658599"/>
              <a:gd name="connsiteY3300" fmla="*/ 726177 h 6223656"/>
              <a:gd name="connsiteX3301" fmla="*/ 8904840 w 11658599"/>
              <a:gd name="connsiteY3301" fmla="*/ 743554 h 6223656"/>
              <a:gd name="connsiteX3302" fmla="*/ 8885216 w 11658599"/>
              <a:gd name="connsiteY3302" fmla="*/ 726177 h 6223656"/>
              <a:gd name="connsiteX3303" fmla="*/ 8796318 w 11658599"/>
              <a:gd name="connsiteY3303" fmla="*/ 710356 h 6223656"/>
              <a:gd name="connsiteX3304" fmla="*/ 8804016 w 11658599"/>
              <a:gd name="connsiteY3304" fmla="*/ 722249 h 6223656"/>
              <a:gd name="connsiteX3305" fmla="*/ 8796318 w 11658599"/>
              <a:gd name="connsiteY3305" fmla="*/ 710356 h 6223656"/>
              <a:gd name="connsiteX3306" fmla="*/ 6637783 w 11658599"/>
              <a:gd name="connsiteY3306" fmla="*/ 708713 h 6223656"/>
              <a:gd name="connsiteX3307" fmla="*/ 6645513 w 11658599"/>
              <a:gd name="connsiteY3307" fmla="*/ 709778 h 6223656"/>
              <a:gd name="connsiteX3308" fmla="*/ 6629089 w 11658599"/>
              <a:gd name="connsiteY3308" fmla="*/ 719551 h 6223656"/>
              <a:gd name="connsiteX3309" fmla="*/ 6613167 w 11658599"/>
              <a:gd name="connsiteY3309" fmla="*/ 725728 h 6223656"/>
              <a:gd name="connsiteX3310" fmla="*/ 6593408 w 11658599"/>
              <a:gd name="connsiteY3310" fmla="*/ 725010 h 6223656"/>
              <a:gd name="connsiteX3311" fmla="*/ 6582670 w 11658599"/>
              <a:gd name="connsiteY3311" fmla="*/ 726681 h 6223656"/>
              <a:gd name="connsiteX3312" fmla="*/ 6603477 w 11658599"/>
              <a:gd name="connsiteY3312" fmla="*/ 721134 h 6223656"/>
              <a:gd name="connsiteX3313" fmla="*/ 6635530 w 11658599"/>
              <a:gd name="connsiteY3313" fmla="*/ 709942 h 6223656"/>
              <a:gd name="connsiteX3314" fmla="*/ 6637783 w 11658599"/>
              <a:gd name="connsiteY3314" fmla="*/ 708713 h 6223656"/>
              <a:gd name="connsiteX3315" fmla="*/ 6491877 w 11658599"/>
              <a:gd name="connsiteY3315" fmla="*/ 677112 h 6223656"/>
              <a:gd name="connsiteX3316" fmla="*/ 6491634 w 11658599"/>
              <a:gd name="connsiteY3316" fmla="*/ 679656 h 6223656"/>
              <a:gd name="connsiteX3317" fmla="*/ 6483083 w 11658599"/>
              <a:gd name="connsiteY3317" fmla="*/ 678457 h 6223656"/>
              <a:gd name="connsiteX3318" fmla="*/ 6491877 w 11658599"/>
              <a:gd name="connsiteY3318" fmla="*/ 677112 h 6223656"/>
              <a:gd name="connsiteX3319" fmla="*/ 6583571 w 11658599"/>
              <a:gd name="connsiteY3319" fmla="*/ 666093 h 6223656"/>
              <a:gd name="connsiteX3320" fmla="*/ 6583368 w 11658599"/>
              <a:gd name="connsiteY3320" fmla="*/ 667128 h 6223656"/>
              <a:gd name="connsiteX3321" fmla="*/ 6581646 w 11658599"/>
              <a:gd name="connsiteY3321" fmla="*/ 666205 h 6223656"/>
              <a:gd name="connsiteX3322" fmla="*/ 8458734 w 11658599"/>
              <a:gd name="connsiteY3322" fmla="*/ 663316 h 6223656"/>
              <a:gd name="connsiteX3323" fmla="*/ 8472742 w 11658599"/>
              <a:gd name="connsiteY3323" fmla="*/ 665978 h 6223656"/>
              <a:gd name="connsiteX3324" fmla="*/ 8629612 w 11658599"/>
              <a:gd name="connsiteY3324" fmla="*/ 680163 h 6223656"/>
              <a:gd name="connsiteX3325" fmla="*/ 8774860 w 11658599"/>
              <a:gd name="connsiteY3325" fmla="*/ 708844 h 6223656"/>
              <a:gd name="connsiteX3326" fmla="*/ 8782402 w 11658599"/>
              <a:gd name="connsiteY3326" fmla="*/ 722058 h 6223656"/>
              <a:gd name="connsiteX3327" fmla="*/ 8698400 w 11658599"/>
              <a:gd name="connsiteY3327" fmla="*/ 700133 h 6223656"/>
              <a:gd name="connsiteX3328" fmla="*/ 8531462 w 11658599"/>
              <a:gd name="connsiteY3328" fmla="*/ 683234 h 6223656"/>
              <a:gd name="connsiteX3329" fmla="*/ 8473586 w 11658599"/>
              <a:gd name="connsiteY3329" fmla="*/ 667756 h 6223656"/>
              <a:gd name="connsiteX3330" fmla="*/ 8458738 w 11658599"/>
              <a:gd name="connsiteY3330" fmla="*/ 663965 h 6223656"/>
              <a:gd name="connsiteX3331" fmla="*/ 6846250 w 11658599"/>
              <a:gd name="connsiteY3331" fmla="*/ 569109 h 6223656"/>
              <a:gd name="connsiteX3332" fmla="*/ 6848674 w 11658599"/>
              <a:gd name="connsiteY3332" fmla="*/ 575573 h 6223656"/>
              <a:gd name="connsiteX3333" fmla="*/ 6847928 w 11658599"/>
              <a:gd name="connsiteY3333" fmla="*/ 571645 h 6223656"/>
              <a:gd name="connsiteX3334" fmla="*/ 6846250 w 11658599"/>
              <a:gd name="connsiteY3334" fmla="*/ 569109 h 6223656"/>
              <a:gd name="connsiteX3335" fmla="*/ 6871147 w 11658599"/>
              <a:gd name="connsiteY3335" fmla="*/ 567238 h 6223656"/>
              <a:gd name="connsiteX3336" fmla="*/ 6857351 w 11658599"/>
              <a:gd name="connsiteY3336" fmla="*/ 571928 h 6223656"/>
              <a:gd name="connsiteX3337" fmla="*/ 6884750 w 11658599"/>
              <a:gd name="connsiteY3337" fmla="*/ 569811 h 6223656"/>
              <a:gd name="connsiteX3338" fmla="*/ 6871147 w 11658599"/>
              <a:gd name="connsiteY3338" fmla="*/ 567238 h 6223656"/>
              <a:gd name="connsiteX3339" fmla="*/ 7327152 w 11658599"/>
              <a:gd name="connsiteY3339" fmla="*/ 562751 h 6223656"/>
              <a:gd name="connsiteX3340" fmla="*/ 7202518 w 11658599"/>
              <a:gd name="connsiteY3340" fmla="*/ 573239 h 6223656"/>
              <a:gd name="connsiteX3341" fmla="*/ 7191213 w 11658599"/>
              <a:gd name="connsiteY3341" fmla="*/ 573063 h 6223656"/>
              <a:gd name="connsiteX3342" fmla="*/ 7043890 w 11658599"/>
              <a:gd name="connsiteY3342" fmla="*/ 582002 h 6223656"/>
              <a:gd name="connsiteX3343" fmla="*/ 7038040 w 11658599"/>
              <a:gd name="connsiteY3343" fmla="*/ 576776 h 6223656"/>
              <a:gd name="connsiteX3344" fmla="*/ 7075234 w 11658599"/>
              <a:gd name="connsiteY3344" fmla="*/ 573997 h 6223656"/>
              <a:gd name="connsiteX3345" fmla="*/ 7125965 w 11658599"/>
              <a:gd name="connsiteY3345" fmla="*/ 564979 h 6223656"/>
              <a:gd name="connsiteX3346" fmla="*/ 7224923 w 11658599"/>
              <a:gd name="connsiteY3346" fmla="*/ 566180 h 6223656"/>
              <a:gd name="connsiteX3347" fmla="*/ 7298569 w 11658599"/>
              <a:gd name="connsiteY3347" fmla="*/ 563285 h 6223656"/>
              <a:gd name="connsiteX3348" fmla="*/ 8092580 w 11658599"/>
              <a:gd name="connsiteY3348" fmla="*/ 519056 h 6223656"/>
              <a:gd name="connsiteX3349" fmla="*/ 8091030 w 11658599"/>
              <a:gd name="connsiteY3349" fmla="*/ 527210 h 6223656"/>
              <a:gd name="connsiteX3350" fmla="*/ 8090996 w 11658599"/>
              <a:gd name="connsiteY3350" fmla="*/ 529520 h 6223656"/>
              <a:gd name="connsiteX3351" fmla="*/ 8202782 w 11658599"/>
              <a:gd name="connsiteY3351" fmla="*/ 504465 h 6223656"/>
              <a:gd name="connsiteX3352" fmla="*/ 8367550 w 11658599"/>
              <a:gd name="connsiteY3352" fmla="*/ 512710 h 6223656"/>
              <a:gd name="connsiteX3353" fmla="*/ 9162960 w 11658599"/>
              <a:gd name="connsiteY3353" fmla="*/ 647854 h 6223656"/>
              <a:gd name="connsiteX3354" fmla="*/ 9528692 w 11658599"/>
              <a:gd name="connsiteY3354" fmla="*/ 738072 h 6223656"/>
              <a:gd name="connsiteX3355" fmla="*/ 9790542 w 11658599"/>
              <a:gd name="connsiteY3355" fmla="*/ 833425 h 6223656"/>
              <a:gd name="connsiteX3356" fmla="*/ 9899198 w 11658599"/>
              <a:gd name="connsiteY3356" fmla="*/ 873666 h 6223656"/>
              <a:gd name="connsiteX3357" fmla="*/ 9907356 w 11658599"/>
              <a:gd name="connsiteY3357" fmla="*/ 877807 h 6223656"/>
              <a:gd name="connsiteX3358" fmla="*/ 9765742 w 11658599"/>
              <a:gd name="connsiteY3358" fmla="*/ 873882 h 6223656"/>
              <a:gd name="connsiteX3359" fmla="*/ 9723124 w 11658599"/>
              <a:gd name="connsiteY3359" fmla="*/ 872824 h 6223656"/>
              <a:gd name="connsiteX3360" fmla="*/ 9546638 w 11658599"/>
              <a:gd name="connsiteY3360" fmla="*/ 806188 h 6223656"/>
              <a:gd name="connsiteX3361" fmla="*/ 9158376 w 11658599"/>
              <a:gd name="connsiteY3361" fmla="*/ 723707 h 6223656"/>
              <a:gd name="connsiteX3362" fmla="*/ 8774398 w 11658599"/>
              <a:gd name="connsiteY3362" fmla="*/ 640412 h 6223656"/>
              <a:gd name="connsiteX3363" fmla="*/ 8390264 w 11658599"/>
              <a:gd name="connsiteY3363" fmla="*/ 558438 h 6223656"/>
              <a:gd name="connsiteX3364" fmla="*/ 8203240 w 11658599"/>
              <a:gd name="connsiteY3364" fmla="*/ 556411 h 6223656"/>
              <a:gd name="connsiteX3365" fmla="*/ 8203004 w 11658599"/>
              <a:gd name="connsiteY3365" fmla="*/ 529547 h 6223656"/>
              <a:gd name="connsiteX3366" fmla="*/ 8201380 w 11658599"/>
              <a:gd name="connsiteY3366" fmla="*/ 530092 h 6223656"/>
              <a:gd name="connsiteX3367" fmla="*/ 8202226 w 11658599"/>
              <a:gd name="connsiteY3367" fmla="*/ 525794 h 6223656"/>
              <a:gd name="connsiteX3368" fmla="*/ 8202886 w 11658599"/>
              <a:gd name="connsiteY3368" fmla="*/ 516316 h 6223656"/>
              <a:gd name="connsiteX3369" fmla="*/ 8195082 w 11658599"/>
              <a:gd name="connsiteY3369" fmla="*/ 504081 h 6223656"/>
              <a:gd name="connsiteX3370" fmla="*/ 8196644 w 11658599"/>
              <a:gd name="connsiteY3370" fmla="*/ 504157 h 6223656"/>
              <a:gd name="connsiteX3371" fmla="*/ 8195568 w 11658599"/>
              <a:gd name="connsiteY3371" fmla="*/ 525068 h 6223656"/>
              <a:gd name="connsiteX3372" fmla="*/ 6689109 w 11658599"/>
              <a:gd name="connsiteY3372" fmla="*/ 499868 h 6223656"/>
              <a:gd name="connsiteX3373" fmla="*/ 6682888 w 11658599"/>
              <a:gd name="connsiteY3373" fmla="*/ 506993 h 6223656"/>
              <a:gd name="connsiteX3374" fmla="*/ 6689109 w 11658599"/>
              <a:gd name="connsiteY3374" fmla="*/ 499868 h 6223656"/>
              <a:gd name="connsiteX3375" fmla="*/ 7538770 w 11658599"/>
              <a:gd name="connsiteY3375" fmla="*/ 494954 h 6223656"/>
              <a:gd name="connsiteX3376" fmla="*/ 7409605 w 11658599"/>
              <a:gd name="connsiteY3376" fmla="*/ 508889 h 6223656"/>
              <a:gd name="connsiteX3377" fmla="*/ 7479874 w 11658599"/>
              <a:gd name="connsiteY3377" fmla="*/ 500655 h 6223656"/>
              <a:gd name="connsiteX3378" fmla="*/ 7478434 w 11658599"/>
              <a:gd name="connsiteY3378" fmla="*/ 510459 h 6223656"/>
              <a:gd name="connsiteX3379" fmla="*/ 7488470 w 11658599"/>
              <a:gd name="connsiteY3379" fmla="*/ 509823 h 6223656"/>
              <a:gd name="connsiteX3380" fmla="*/ 7504627 w 11658599"/>
              <a:gd name="connsiteY3380" fmla="*/ 506750 h 6223656"/>
              <a:gd name="connsiteX3381" fmla="*/ 7546644 w 11658599"/>
              <a:gd name="connsiteY3381" fmla="*/ 495655 h 6223656"/>
              <a:gd name="connsiteX3382" fmla="*/ 7538770 w 11658599"/>
              <a:gd name="connsiteY3382" fmla="*/ 494954 h 6223656"/>
              <a:gd name="connsiteX3383" fmla="*/ 8283962 w 11658599"/>
              <a:gd name="connsiteY3383" fmla="*/ 404127 h 6223656"/>
              <a:gd name="connsiteX3384" fmla="*/ 7606382 w 11658599"/>
              <a:gd name="connsiteY3384" fmla="*/ 487055 h 6223656"/>
              <a:gd name="connsiteX3385" fmla="*/ 7555464 w 11658599"/>
              <a:gd name="connsiteY3385" fmla="*/ 506485 h 6223656"/>
              <a:gd name="connsiteX3386" fmla="*/ 7817238 w 11658599"/>
              <a:gd name="connsiteY3386" fmla="*/ 498476 h 6223656"/>
              <a:gd name="connsiteX3387" fmla="*/ 8111594 w 11658599"/>
              <a:gd name="connsiteY3387" fmla="*/ 499903 h 6223656"/>
              <a:gd name="connsiteX3388" fmla="*/ 8192340 w 11658599"/>
              <a:gd name="connsiteY3388" fmla="*/ 503942 h 6223656"/>
              <a:gd name="connsiteX3389" fmla="*/ 8191438 w 11658599"/>
              <a:gd name="connsiteY3389" fmla="*/ 508145 h 6223656"/>
              <a:gd name="connsiteX3390" fmla="*/ 8189802 w 11658599"/>
              <a:gd name="connsiteY3390" fmla="*/ 514669 h 6223656"/>
              <a:gd name="connsiteX3391" fmla="*/ 8189370 w 11658599"/>
              <a:gd name="connsiteY3391" fmla="*/ 555508 h 6223656"/>
              <a:gd name="connsiteX3392" fmla="*/ 8149276 w 11658599"/>
              <a:gd name="connsiteY3392" fmla="*/ 552803 h 6223656"/>
              <a:gd name="connsiteX3393" fmla="*/ 8149332 w 11658599"/>
              <a:gd name="connsiteY3393" fmla="*/ 541265 h 6223656"/>
              <a:gd name="connsiteX3394" fmla="*/ 8149376 w 11658599"/>
              <a:gd name="connsiteY3394" fmla="*/ 531148 h 6223656"/>
              <a:gd name="connsiteX3395" fmla="*/ 8146724 w 11658599"/>
              <a:gd name="connsiteY3395" fmla="*/ 540676 h 6223656"/>
              <a:gd name="connsiteX3396" fmla="*/ 8145652 w 11658599"/>
              <a:gd name="connsiteY3396" fmla="*/ 543804 h 6223656"/>
              <a:gd name="connsiteX3397" fmla="*/ 8145474 w 11658599"/>
              <a:gd name="connsiteY3397" fmla="*/ 552546 h 6223656"/>
              <a:gd name="connsiteX3398" fmla="*/ 8092426 w 11658599"/>
              <a:gd name="connsiteY3398" fmla="*/ 548965 h 6223656"/>
              <a:gd name="connsiteX3399" fmla="*/ 8091942 w 11658599"/>
              <a:gd name="connsiteY3399" fmla="*/ 547293 h 6223656"/>
              <a:gd name="connsiteX3400" fmla="*/ 8091626 w 11658599"/>
              <a:gd name="connsiteY3400" fmla="*/ 548912 h 6223656"/>
              <a:gd name="connsiteX3401" fmla="*/ 8081168 w 11658599"/>
              <a:gd name="connsiteY3401" fmla="*/ 548206 h 6223656"/>
              <a:gd name="connsiteX3402" fmla="*/ 8083932 w 11658599"/>
              <a:gd name="connsiteY3402" fmla="*/ 529580 h 6223656"/>
              <a:gd name="connsiteX3403" fmla="*/ 8080456 w 11658599"/>
              <a:gd name="connsiteY3403" fmla="*/ 548158 h 6223656"/>
              <a:gd name="connsiteX3404" fmla="*/ 8019948 w 11658599"/>
              <a:gd name="connsiteY3404" fmla="*/ 544075 h 6223656"/>
              <a:gd name="connsiteX3405" fmla="*/ 7835528 w 11658599"/>
              <a:gd name="connsiteY3405" fmla="*/ 527487 h 6223656"/>
              <a:gd name="connsiteX3406" fmla="*/ 7446152 w 11658599"/>
              <a:gd name="connsiteY3406" fmla="*/ 552738 h 6223656"/>
              <a:gd name="connsiteX3407" fmla="*/ 7440580 w 11658599"/>
              <a:gd name="connsiteY3407" fmla="*/ 553208 h 6223656"/>
              <a:gd name="connsiteX3408" fmla="*/ 7439606 w 11658599"/>
              <a:gd name="connsiteY3408" fmla="*/ 552383 h 6223656"/>
              <a:gd name="connsiteX3409" fmla="*/ 7439064 w 11658599"/>
              <a:gd name="connsiteY3409" fmla="*/ 553334 h 6223656"/>
              <a:gd name="connsiteX3410" fmla="*/ 7422062 w 11658599"/>
              <a:gd name="connsiteY3410" fmla="*/ 554765 h 6223656"/>
              <a:gd name="connsiteX3411" fmla="*/ 7422604 w 11658599"/>
              <a:gd name="connsiteY3411" fmla="*/ 553915 h 6223656"/>
              <a:gd name="connsiteX3412" fmla="*/ 7412121 w 11658599"/>
              <a:gd name="connsiteY3412" fmla="*/ 551237 h 6223656"/>
              <a:gd name="connsiteX3413" fmla="*/ 7372376 w 11658599"/>
              <a:gd name="connsiteY3413" fmla="*/ 552398 h 6223656"/>
              <a:gd name="connsiteX3414" fmla="*/ 7213890 w 11658599"/>
              <a:gd name="connsiteY3414" fmla="*/ 553182 h 6223656"/>
              <a:gd name="connsiteX3415" fmla="*/ 7004606 w 11658599"/>
              <a:gd name="connsiteY3415" fmla="*/ 573166 h 6223656"/>
              <a:gd name="connsiteX3416" fmla="*/ 6899335 w 11658599"/>
              <a:gd name="connsiteY3416" fmla="*/ 576734 h 6223656"/>
              <a:gd name="connsiteX3417" fmla="*/ 6634085 w 11658599"/>
              <a:gd name="connsiteY3417" fmla="*/ 645334 h 6223656"/>
              <a:gd name="connsiteX3418" fmla="*/ 6594515 w 11658599"/>
              <a:gd name="connsiteY3418" fmla="*/ 665455 h 6223656"/>
              <a:gd name="connsiteX3419" fmla="*/ 6583571 w 11658599"/>
              <a:gd name="connsiteY3419" fmla="*/ 666093 h 6223656"/>
              <a:gd name="connsiteX3420" fmla="*/ 6584346 w 11658599"/>
              <a:gd name="connsiteY3420" fmla="*/ 662178 h 6223656"/>
              <a:gd name="connsiteX3421" fmla="*/ 6610760 w 11658599"/>
              <a:gd name="connsiteY3421" fmla="*/ 651935 h 6223656"/>
              <a:gd name="connsiteX3422" fmla="*/ 6598315 w 11658599"/>
              <a:gd name="connsiteY3422" fmla="*/ 653870 h 6223656"/>
              <a:gd name="connsiteX3423" fmla="*/ 6584473 w 11658599"/>
              <a:gd name="connsiteY3423" fmla="*/ 657357 h 6223656"/>
              <a:gd name="connsiteX3424" fmla="*/ 6584473 w 11658599"/>
              <a:gd name="connsiteY3424" fmla="*/ 657336 h 6223656"/>
              <a:gd name="connsiteX3425" fmla="*/ 6584362 w 11658599"/>
              <a:gd name="connsiteY3425" fmla="*/ 657386 h 6223656"/>
              <a:gd name="connsiteX3426" fmla="*/ 6556949 w 11658599"/>
              <a:gd name="connsiteY3426" fmla="*/ 664293 h 6223656"/>
              <a:gd name="connsiteX3427" fmla="*/ 6573441 w 11658599"/>
              <a:gd name="connsiteY3427" fmla="*/ 662264 h 6223656"/>
              <a:gd name="connsiteX3428" fmla="*/ 6584362 w 11658599"/>
              <a:gd name="connsiteY3428" fmla="*/ 657386 h 6223656"/>
              <a:gd name="connsiteX3429" fmla="*/ 6584473 w 11658599"/>
              <a:gd name="connsiteY3429" fmla="*/ 657357 h 6223656"/>
              <a:gd name="connsiteX3430" fmla="*/ 6584346 w 11658599"/>
              <a:gd name="connsiteY3430" fmla="*/ 662178 h 6223656"/>
              <a:gd name="connsiteX3431" fmla="*/ 6548270 w 11658599"/>
              <a:gd name="connsiteY3431" fmla="*/ 667939 h 6223656"/>
              <a:gd name="connsiteX3432" fmla="*/ 6555828 w 11658599"/>
              <a:gd name="connsiteY3432" fmla="*/ 661312 h 6223656"/>
              <a:gd name="connsiteX3433" fmla="*/ 6558785 w 11658599"/>
              <a:gd name="connsiteY3433" fmla="*/ 647598 h 6223656"/>
              <a:gd name="connsiteX3434" fmla="*/ 6587498 w 11658599"/>
              <a:gd name="connsiteY3434" fmla="*/ 633441 h 6223656"/>
              <a:gd name="connsiteX3435" fmla="*/ 6634142 w 11658599"/>
              <a:gd name="connsiteY3435" fmla="*/ 612505 h 6223656"/>
              <a:gd name="connsiteX3436" fmla="*/ 6674682 w 11658599"/>
              <a:gd name="connsiteY3436" fmla="*/ 595156 h 6223656"/>
              <a:gd name="connsiteX3437" fmla="*/ 6664386 w 11658599"/>
              <a:gd name="connsiteY3437" fmla="*/ 597498 h 6223656"/>
              <a:gd name="connsiteX3438" fmla="*/ 6611947 w 11658599"/>
              <a:gd name="connsiteY3438" fmla="*/ 620308 h 6223656"/>
              <a:gd name="connsiteX3439" fmla="*/ 6503062 w 11658599"/>
              <a:gd name="connsiteY3439" fmla="*/ 662606 h 6223656"/>
              <a:gd name="connsiteX3440" fmla="*/ 6445718 w 11658599"/>
              <a:gd name="connsiteY3440" fmla="*/ 689630 h 6223656"/>
              <a:gd name="connsiteX3441" fmla="*/ 6392859 w 11658599"/>
              <a:gd name="connsiteY3441" fmla="*/ 716944 h 6223656"/>
              <a:gd name="connsiteX3442" fmla="*/ 6386520 w 11658599"/>
              <a:gd name="connsiteY3442" fmla="*/ 716999 h 6223656"/>
              <a:gd name="connsiteX3443" fmla="*/ 6379138 w 11658599"/>
              <a:gd name="connsiteY3443" fmla="*/ 722687 h 6223656"/>
              <a:gd name="connsiteX3444" fmla="*/ 6377197 w 11658599"/>
              <a:gd name="connsiteY3444" fmla="*/ 721512 h 6223656"/>
              <a:gd name="connsiteX3445" fmla="*/ 6374073 w 11658599"/>
              <a:gd name="connsiteY3445" fmla="*/ 725595 h 6223656"/>
              <a:gd name="connsiteX3446" fmla="*/ 6372131 w 11658599"/>
              <a:gd name="connsiteY3446" fmla="*/ 724419 h 6223656"/>
              <a:gd name="connsiteX3447" fmla="*/ 6369004 w 11658599"/>
              <a:gd name="connsiteY3447" fmla="*/ 728502 h 6223656"/>
              <a:gd name="connsiteX3448" fmla="*/ 6374073 w 11658599"/>
              <a:gd name="connsiteY3448" fmla="*/ 725595 h 6223656"/>
              <a:gd name="connsiteX3449" fmla="*/ 6379138 w 11658599"/>
              <a:gd name="connsiteY3449" fmla="*/ 722687 h 6223656"/>
              <a:gd name="connsiteX3450" fmla="*/ 6392859 w 11658599"/>
              <a:gd name="connsiteY3450" fmla="*/ 716944 h 6223656"/>
              <a:gd name="connsiteX3451" fmla="*/ 6455432 w 11658599"/>
              <a:gd name="connsiteY3451" fmla="*/ 690256 h 6223656"/>
              <a:gd name="connsiteX3452" fmla="*/ 6476584 w 11658599"/>
              <a:gd name="connsiteY3452" fmla="*/ 682726 h 6223656"/>
              <a:gd name="connsiteX3453" fmla="*/ 6458974 w 11658599"/>
              <a:gd name="connsiteY3453" fmla="*/ 699700 h 6223656"/>
              <a:gd name="connsiteX3454" fmla="*/ 6319871 w 11658599"/>
              <a:gd name="connsiteY3454" fmla="*/ 767696 h 6223656"/>
              <a:gd name="connsiteX3455" fmla="*/ 6449834 w 11658599"/>
              <a:gd name="connsiteY3455" fmla="*/ 713338 h 6223656"/>
              <a:gd name="connsiteX3456" fmla="*/ 6459817 w 11658599"/>
              <a:gd name="connsiteY3456" fmla="*/ 713174 h 6223656"/>
              <a:gd name="connsiteX3457" fmla="*/ 6450953 w 11658599"/>
              <a:gd name="connsiteY3457" fmla="*/ 716320 h 6223656"/>
              <a:gd name="connsiteX3458" fmla="*/ 6379590 w 11658599"/>
              <a:gd name="connsiteY3458" fmla="*/ 751860 h 6223656"/>
              <a:gd name="connsiteX3459" fmla="*/ 6334099 w 11658599"/>
              <a:gd name="connsiteY3459" fmla="*/ 776728 h 6223656"/>
              <a:gd name="connsiteX3460" fmla="*/ 6340861 w 11658599"/>
              <a:gd name="connsiteY3460" fmla="*/ 777054 h 6223656"/>
              <a:gd name="connsiteX3461" fmla="*/ 6341157 w 11658599"/>
              <a:gd name="connsiteY3461" fmla="*/ 777129 h 6223656"/>
              <a:gd name="connsiteX3462" fmla="*/ 6343196 w 11658599"/>
              <a:gd name="connsiteY3462" fmla="*/ 776313 h 6223656"/>
              <a:gd name="connsiteX3463" fmla="*/ 6375522 w 11658599"/>
              <a:gd name="connsiteY3463" fmla="*/ 761420 h 6223656"/>
              <a:gd name="connsiteX3464" fmla="*/ 6354299 w 11658599"/>
              <a:gd name="connsiteY3464" fmla="*/ 779130 h 6223656"/>
              <a:gd name="connsiteX3465" fmla="*/ 6351976 w 11658599"/>
              <a:gd name="connsiteY3465" fmla="*/ 780101 h 6223656"/>
              <a:gd name="connsiteX3466" fmla="*/ 6354331 w 11658599"/>
              <a:gd name="connsiteY3466" fmla="*/ 785265 h 6223656"/>
              <a:gd name="connsiteX3467" fmla="*/ 6346421 w 11658599"/>
              <a:gd name="connsiteY3467" fmla="*/ 787186 h 6223656"/>
              <a:gd name="connsiteX3468" fmla="*/ 6336831 w 11658599"/>
              <a:gd name="connsiteY3468" fmla="*/ 787101 h 6223656"/>
              <a:gd name="connsiteX3469" fmla="*/ 6330443 w 11658599"/>
              <a:gd name="connsiteY3469" fmla="*/ 790689 h 6223656"/>
              <a:gd name="connsiteX3470" fmla="*/ 6351677 w 11658599"/>
              <a:gd name="connsiteY3470" fmla="*/ 787692 h 6223656"/>
              <a:gd name="connsiteX3471" fmla="*/ 6474146 w 11658599"/>
              <a:gd name="connsiteY3471" fmla="*/ 729779 h 6223656"/>
              <a:gd name="connsiteX3472" fmla="*/ 6522827 w 11658599"/>
              <a:gd name="connsiteY3472" fmla="*/ 715290 h 6223656"/>
              <a:gd name="connsiteX3473" fmla="*/ 6516328 w 11658599"/>
              <a:gd name="connsiteY3473" fmla="*/ 719562 h 6223656"/>
              <a:gd name="connsiteX3474" fmla="*/ 6416257 w 11658599"/>
              <a:gd name="connsiteY3474" fmla="*/ 768084 h 6223656"/>
              <a:gd name="connsiteX3475" fmla="*/ 6378472 w 11658599"/>
              <a:gd name="connsiteY3475" fmla="*/ 785699 h 6223656"/>
              <a:gd name="connsiteX3476" fmla="*/ 6401143 w 11658599"/>
              <a:gd name="connsiteY3476" fmla="*/ 781337 h 6223656"/>
              <a:gd name="connsiteX3477" fmla="*/ 6513768 w 11658599"/>
              <a:gd name="connsiteY3477" fmla="*/ 733462 h 6223656"/>
              <a:gd name="connsiteX3478" fmla="*/ 6558648 w 11658599"/>
              <a:gd name="connsiteY3478" fmla="*/ 719216 h 6223656"/>
              <a:gd name="connsiteX3479" fmla="*/ 6527175 w 11658599"/>
              <a:gd name="connsiteY3479" fmla="*/ 732064 h 6223656"/>
              <a:gd name="connsiteX3480" fmla="*/ 6495762 w 11658599"/>
              <a:gd name="connsiteY3480" fmla="*/ 750248 h 6223656"/>
              <a:gd name="connsiteX3481" fmla="*/ 6491549 w 11658599"/>
              <a:gd name="connsiteY3481" fmla="*/ 750139 h 6223656"/>
              <a:gd name="connsiteX3482" fmla="*/ 6487084 w 11658599"/>
              <a:gd name="connsiteY3482" fmla="*/ 753893 h 6223656"/>
              <a:gd name="connsiteX3483" fmla="*/ 6495762 w 11658599"/>
              <a:gd name="connsiteY3483" fmla="*/ 750248 h 6223656"/>
              <a:gd name="connsiteX3484" fmla="*/ 6552207 w 11658599"/>
              <a:gd name="connsiteY3484" fmla="*/ 728825 h 6223656"/>
              <a:gd name="connsiteX3485" fmla="*/ 6570742 w 11658599"/>
              <a:gd name="connsiteY3485" fmla="*/ 729860 h 6223656"/>
              <a:gd name="connsiteX3486" fmla="*/ 6580453 w 11658599"/>
              <a:gd name="connsiteY3486" fmla="*/ 727271 h 6223656"/>
              <a:gd name="connsiteX3487" fmla="*/ 6574428 w 11658599"/>
              <a:gd name="connsiteY3487" fmla="*/ 732773 h 6223656"/>
              <a:gd name="connsiteX3488" fmla="*/ 6583654 w 11658599"/>
              <a:gd name="connsiteY3488" fmla="*/ 737177 h 6223656"/>
              <a:gd name="connsiteX3489" fmla="*/ 6559045 w 11658599"/>
              <a:gd name="connsiteY3489" fmla="*/ 746727 h 6223656"/>
              <a:gd name="connsiteX3490" fmla="*/ 6492609 w 11658599"/>
              <a:gd name="connsiteY3490" fmla="*/ 778986 h 6223656"/>
              <a:gd name="connsiteX3491" fmla="*/ 6550522 w 11658599"/>
              <a:gd name="connsiteY3491" fmla="*/ 757695 h 6223656"/>
              <a:gd name="connsiteX3492" fmla="*/ 6601429 w 11658599"/>
              <a:gd name="connsiteY3492" fmla="*/ 739765 h 6223656"/>
              <a:gd name="connsiteX3493" fmla="*/ 6611271 w 11658599"/>
              <a:gd name="connsiteY3493" fmla="*/ 740838 h 6223656"/>
              <a:gd name="connsiteX3494" fmla="*/ 6624543 w 11658599"/>
              <a:gd name="connsiteY3494" fmla="*/ 741714 h 6223656"/>
              <a:gd name="connsiteX3495" fmla="*/ 6622244 w 11658599"/>
              <a:gd name="connsiteY3495" fmla="*/ 744492 h 6223656"/>
              <a:gd name="connsiteX3496" fmla="*/ 6487218 w 11658599"/>
              <a:gd name="connsiteY3496" fmla="*/ 801756 h 6223656"/>
              <a:gd name="connsiteX3497" fmla="*/ 6474541 w 11658599"/>
              <a:gd name="connsiteY3497" fmla="*/ 810412 h 6223656"/>
              <a:gd name="connsiteX3498" fmla="*/ 6456630 w 11658599"/>
              <a:gd name="connsiteY3498" fmla="*/ 812115 h 6223656"/>
              <a:gd name="connsiteX3499" fmla="*/ 6467989 w 11658599"/>
              <a:gd name="connsiteY3499" fmla="*/ 821132 h 6223656"/>
              <a:gd name="connsiteX3500" fmla="*/ 6490612 w 11658599"/>
              <a:gd name="connsiteY3500" fmla="*/ 825712 h 6223656"/>
              <a:gd name="connsiteX3501" fmla="*/ 6477677 w 11658599"/>
              <a:gd name="connsiteY3501" fmla="*/ 830848 h 6223656"/>
              <a:gd name="connsiteX3502" fmla="*/ 6491729 w 11658599"/>
              <a:gd name="connsiteY3502" fmla="*/ 835714 h 6223656"/>
              <a:gd name="connsiteX3503" fmla="*/ 6470809 w 11658599"/>
              <a:gd name="connsiteY3503" fmla="*/ 844602 h 6223656"/>
              <a:gd name="connsiteX3504" fmla="*/ 6450325 w 11658599"/>
              <a:gd name="connsiteY3504" fmla="*/ 842643 h 6223656"/>
              <a:gd name="connsiteX3505" fmla="*/ 6436485 w 11658599"/>
              <a:gd name="connsiteY3505" fmla="*/ 848770 h 6223656"/>
              <a:gd name="connsiteX3506" fmla="*/ 6434813 w 11658599"/>
              <a:gd name="connsiteY3506" fmla="*/ 849496 h 6223656"/>
              <a:gd name="connsiteX3507" fmla="*/ 6442988 w 11658599"/>
              <a:gd name="connsiteY3507" fmla="*/ 851265 h 6223656"/>
              <a:gd name="connsiteX3508" fmla="*/ 6475363 w 11658599"/>
              <a:gd name="connsiteY3508" fmla="*/ 855913 h 6223656"/>
              <a:gd name="connsiteX3509" fmla="*/ 6513096 w 11658599"/>
              <a:gd name="connsiteY3509" fmla="*/ 856646 h 6223656"/>
              <a:gd name="connsiteX3510" fmla="*/ 6540157 w 11658599"/>
              <a:gd name="connsiteY3510" fmla="*/ 859252 h 6223656"/>
              <a:gd name="connsiteX3511" fmla="*/ 6530330 w 11658599"/>
              <a:gd name="connsiteY3511" fmla="*/ 867004 h 6223656"/>
              <a:gd name="connsiteX3512" fmla="*/ 6528080 w 11658599"/>
              <a:gd name="connsiteY3512" fmla="*/ 867134 h 6223656"/>
              <a:gd name="connsiteX3513" fmla="*/ 6492509 w 11658599"/>
              <a:gd name="connsiteY3513" fmla="*/ 867774 h 6223656"/>
              <a:gd name="connsiteX3514" fmla="*/ 6479934 w 11658599"/>
              <a:gd name="connsiteY3514" fmla="*/ 876311 h 6223656"/>
              <a:gd name="connsiteX3515" fmla="*/ 6466310 w 11658599"/>
              <a:gd name="connsiteY3515" fmla="*/ 871153 h 6223656"/>
              <a:gd name="connsiteX3516" fmla="*/ 6461932 w 11658599"/>
              <a:gd name="connsiteY3516" fmla="*/ 876009 h 6223656"/>
              <a:gd name="connsiteX3517" fmla="*/ 7073256 w 11658599"/>
              <a:gd name="connsiteY3517" fmla="*/ 948173 h 6223656"/>
              <a:gd name="connsiteX3518" fmla="*/ 7059575 w 11658599"/>
              <a:gd name="connsiteY3518" fmla="*/ 949589 h 6223656"/>
              <a:gd name="connsiteX3519" fmla="*/ 6961390 w 11658599"/>
              <a:gd name="connsiteY3519" fmla="*/ 960350 h 6223656"/>
              <a:gd name="connsiteX3520" fmla="*/ 6967316 w 11658599"/>
              <a:gd name="connsiteY3520" fmla="*/ 960706 h 6223656"/>
              <a:gd name="connsiteX3521" fmla="*/ 6973242 w 11658599"/>
              <a:gd name="connsiteY3521" fmla="*/ 961061 h 6223656"/>
              <a:gd name="connsiteX3522" fmla="*/ 7126350 w 11658599"/>
              <a:gd name="connsiteY3522" fmla="*/ 966682 h 6223656"/>
              <a:gd name="connsiteX3523" fmla="*/ 7202419 w 11658599"/>
              <a:gd name="connsiteY3523" fmla="*/ 967681 h 6223656"/>
              <a:gd name="connsiteX3524" fmla="*/ 7238606 w 11658599"/>
              <a:gd name="connsiteY3524" fmla="*/ 967692 h 6223656"/>
              <a:gd name="connsiteX3525" fmla="*/ 7636756 w 11658599"/>
              <a:gd name="connsiteY3525" fmla="*/ 1014692 h 6223656"/>
              <a:gd name="connsiteX3526" fmla="*/ 7615335 w 11658599"/>
              <a:gd name="connsiteY3526" fmla="*/ 1014470 h 6223656"/>
              <a:gd name="connsiteX3527" fmla="*/ 7532501 w 11658599"/>
              <a:gd name="connsiteY3527" fmla="*/ 1017231 h 6223656"/>
              <a:gd name="connsiteX3528" fmla="*/ 7520649 w 11658599"/>
              <a:gd name="connsiteY3528" fmla="*/ 1016518 h 6223656"/>
              <a:gd name="connsiteX3529" fmla="*/ 7508797 w 11658599"/>
              <a:gd name="connsiteY3529" fmla="*/ 1015807 h 6223656"/>
              <a:gd name="connsiteX3530" fmla="*/ 7497430 w 11658599"/>
              <a:gd name="connsiteY3530" fmla="*/ 1016908 h 6223656"/>
              <a:gd name="connsiteX3531" fmla="*/ 7486064 w 11658599"/>
              <a:gd name="connsiteY3531" fmla="*/ 1018012 h 6223656"/>
              <a:gd name="connsiteX3532" fmla="*/ 7392445 w 11658599"/>
              <a:gd name="connsiteY3532" fmla="*/ 1002281 h 6223656"/>
              <a:gd name="connsiteX3533" fmla="*/ 7295197 w 11658599"/>
              <a:gd name="connsiteY3533" fmla="*/ 987523 h 6223656"/>
              <a:gd name="connsiteX3534" fmla="*/ 7278744 w 11658599"/>
              <a:gd name="connsiteY3534" fmla="*/ 984156 h 6223656"/>
              <a:gd name="connsiteX3535" fmla="*/ 7228681 w 11658599"/>
              <a:gd name="connsiteY3535" fmla="*/ 985909 h 6223656"/>
              <a:gd name="connsiteX3536" fmla="*/ 7222401 w 11658599"/>
              <a:gd name="connsiteY3536" fmla="*/ 991481 h 6223656"/>
              <a:gd name="connsiteX3537" fmla="*/ 7112102 w 11658599"/>
              <a:gd name="connsiteY3537" fmla="*/ 986049 h 6223656"/>
              <a:gd name="connsiteX3538" fmla="*/ 7001806 w 11658599"/>
              <a:gd name="connsiteY3538" fmla="*/ 980619 h 6223656"/>
              <a:gd name="connsiteX3539" fmla="*/ 6947144 w 11658599"/>
              <a:gd name="connsiteY3539" fmla="*/ 979715 h 6223656"/>
              <a:gd name="connsiteX3540" fmla="*/ 6921140 w 11658599"/>
              <a:gd name="connsiteY3540" fmla="*/ 976965 h 6223656"/>
              <a:gd name="connsiteX3541" fmla="*/ 6891509 w 11658599"/>
              <a:gd name="connsiteY3541" fmla="*/ 975188 h 6223656"/>
              <a:gd name="connsiteX3542" fmla="*/ 6838660 w 11658599"/>
              <a:gd name="connsiteY3542" fmla="*/ 973798 h 6223656"/>
              <a:gd name="connsiteX3543" fmla="*/ 6785810 w 11658599"/>
              <a:gd name="connsiteY3543" fmla="*/ 972411 h 6223656"/>
              <a:gd name="connsiteX3544" fmla="*/ 6774933 w 11658599"/>
              <a:gd name="connsiteY3544" fmla="*/ 975326 h 6223656"/>
              <a:gd name="connsiteX3545" fmla="*/ 6766706 w 11658599"/>
              <a:gd name="connsiteY3545" fmla="*/ 973644 h 6223656"/>
              <a:gd name="connsiteX3546" fmla="*/ 6742159 w 11658599"/>
              <a:gd name="connsiteY3546" fmla="*/ 976334 h 6223656"/>
              <a:gd name="connsiteX3547" fmla="*/ 6713015 w 11658599"/>
              <a:gd name="connsiteY3547" fmla="*/ 976369 h 6223656"/>
              <a:gd name="connsiteX3548" fmla="*/ 6709389 w 11658599"/>
              <a:gd name="connsiteY3548" fmla="*/ 977340 h 6223656"/>
              <a:gd name="connsiteX3549" fmla="*/ 6718587 w 11658599"/>
              <a:gd name="connsiteY3549" fmla="*/ 982651 h 6223656"/>
              <a:gd name="connsiteX3550" fmla="*/ 6775905 w 11658599"/>
              <a:gd name="connsiteY3550" fmla="*/ 978955 h 6223656"/>
              <a:gd name="connsiteX3551" fmla="*/ 6795981 w 11658599"/>
              <a:gd name="connsiteY3551" fmla="*/ 981347 h 6223656"/>
              <a:gd name="connsiteX3552" fmla="*/ 6850287 w 11658599"/>
              <a:gd name="connsiteY3552" fmla="*/ 988174 h 6223656"/>
              <a:gd name="connsiteX3553" fmla="*/ 6903622 w 11658599"/>
              <a:gd name="connsiteY3553" fmla="*/ 991376 h 6223656"/>
              <a:gd name="connsiteX3554" fmla="*/ 6927814 w 11658599"/>
              <a:gd name="connsiteY3554" fmla="*/ 994615 h 6223656"/>
              <a:gd name="connsiteX3555" fmla="*/ 6955629 w 11658599"/>
              <a:gd name="connsiteY3555" fmla="*/ 996879 h 6223656"/>
              <a:gd name="connsiteX3556" fmla="*/ 7006665 w 11658599"/>
              <a:gd name="connsiteY3556" fmla="*/ 998751 h 6223656"/>
              <a:gd name="connsiteX3557" fmla="*/ 7113821 w 11658599"/>
              <a:gd name="connsiteY3557" fmla="*/ 1006968 h 6223656"/>
              <a:gd name="connsiteX3558" fmla="*/ 7220978 w 11658599"/>
              <a:gd name="connsiteY3558" fmla="*/ 1015185 h 6223656"/>
              <a:gd name="connsiteX3559" fmla="*/ 7111653 w 11658599"/>
              <a:gd name="connsiteY3559" fmla="*/ 1013380 h 6223656"/>
              <a:gd name="connsiteX3560" fmla="*/ 7001357 w 11658599"/>
              <a:gd name="connsiteY3560" fmla="*/ 1007949 h 6223656"/>
              <a:gd name="connsiteX3561" fmla="*/ 6966771 w 11658599"/>
              <a:gd name="connsiteY3561" fmla="*/ 1009441 h 6223656"/>
              <a:gd name="connsiteX3562" fmla="*/ 6934841 w 11658599"/>
              <a:gd name="connsiteY3562" fmla="*/ 1006335 h 6223656"/>
              <a:gd name="connsiteX3563" fmla="*/ 6899284 w 11658599"/>
              <a:gd name="connsiteY3563" fmla="*/ 1004201 h 6223656"/>
              <a:gd name="connsiteX3564" fmla="*/ 6868327 w 11658599"/>
              <a:gd name="connsiteY3564" fmla="*/ 1004723 h 6223656"/>
              <a:gd name="connsiteX3565" fmla="*/ 6799026 w 11658599"/>
              <a:gd name="connsiteY3565" fmla="*/ 999969 h 6223656"/>
              <a:gd name="connsiteX3566" fmla="*/ 6733355 w 11658599"/>
              <a:gd name="connsiteY3566" fmla="*/ 994242 h 6223656"/>
              <a:gd name="connsiteX3567" fmla="*/ 6722474 w 11658599"/>
              <a:gd name="connsiteY3567" fmla="*/ 997157 h 6223656"/>
              <a:gd name="connsiteX3568" fmla="*/ 6731669 w 11658599"/>
              <a:gd name="connsiteY3568" fmla="*/ 1002466 h 6223656"/>
              <a:gd name="connsiteX3569" fmla="*/ 6802783 w 11658599"/>
              <a:gd name="connsiteY3569" fmla="*/ 1006735 h 6223656"/>
              <a:gd name="connsiteX3570" fmla="*/ 6870271 w 11658599"/>
              <a:gd name="connsiteY3570" fmla="*/ 1011975 h 6223656"/>
              <a:gd name="connsiteX3571" fmla="*/ 6905827 w 11658599"/>
              <a:gd name="connsiteY3571" fmla="*/ 1014109 h 6223656"/>
              <a:gd name="connsiteX3572" fmla="*/ 6940412 w 11658599"/>
              <a:gd name="connsiteY3572" fmla="*/ 1012617 h 6223656"/>
              <a:gd name="connsiteX3573" fmla="*/ 7006927 w 11658599"/>
              <a:gd name="connsiteY3573" fmla="*/ 1014232 h 6223656"/>
              <a:gd name="connsiteX3574" fmla="*/ 7075739 w 11658599"/>
              <a:gd name="connsiteY3574" fmla="*/ 1017172 h 6223656"/>
              <a:gd name="connsiteX3575" fmla="*/ 7144553 w 11658599"/>
              <a:gd name="connsiteY3575" fmla="*/ 1020112 h 6223656"/>
              <a:gd name="connsiteX3576" fmla="*/ 7178298 w 11658599"/>
              <a:gd name="connsiteY3576" fmla="*/ 1022733 h 6223656"/>
              <a:gd name="connsiteX3577" fmla="*/ 7212041 w 11658599"/>
              <a:gd name="connsiteY3577" fmla="*/ 1025353 h 6223656"/>
              <a:gd name="connsiteX3578" fmla="*/ 7283154 w 11658599"/>
              <a:gd name="connsiteY3578" fmla="*/ 1029622 h 6223656"/>
              <a:gd name="connsiteX3579" fmla="*/ 7307831 w 11658599"/>
              <a:gd name="connsiteY3579" fmla="*/ 1034671 h 6223656"/>
              <a:gd name="connsiteX3580" fmla="*/ 7261880 w 11658599"/>
              <a:gd name="connsiteY3580" fmla="*/ 1037266 h 6223656"/>
              <a:gd name="connsiteX3581" fmla="*/ 7215928 w 11658599"/>
              <a:gd name="connsiteY3581" fmla="*/ 1039859 h 6223656"/>
              <a:gd name="connsiteX3582" fmla="*/ 7170463 w 11658599"/>
              <a:gd name="connsiteY3582" fmla="*/ 1044268 h 6223656"/>
              <a:gd name="connsiteX3583" fmla="*/ 7124997 w 11658599"/>
              <a:gd name="connsiteY3583" fmla="*/ 1048676 h 6223656"/>
              <a:gd name="connsiteX3584" fmla="*/ 6991352 w 11658599"/>
              <a:gd name="connsiteY3584" fmla="*/ 1035897 h 6223656"/>
              <a:gd name="connsiteX3585" fmla="*/ 6857706 w 11658599"/>
              <a:gd name="connsiteY3585" fmla="*/ 1023117 h 6223656"/>
              <a:gd name="connsiteX3586" fmla="*/ 6792035 w 11658599"/>
              <a:gd name="connsiteY3586" fmla="*/ 1017390 h 6223656"/>
              <a:gd name="connsiteX3587" fmla="*/ 6721761 w 11658599"/>
              <a:gd name="connsiteY3587" fmla="*/ 1009010 h 6223656"/>
              <a:gd name="connsiteX3588" fmla="*/ 6689832 w 11658599"/>
              <a:gd name="connsiteY3588" fmla="*/ 1005903 h 6223656"/>
              <a:gd name="connsiteX3589" fmla="*/ 6657901 w 11658599"/>
              <a:gd name="connsiteY3589" fmla="*/ 1002798 h 6223656"/>
              <a:gd name="connsiteX3590" fmla="*/ 6624160 w 11658599"/>
              <a:gd name="connsiteY3590" fmla="*/ 1000177 h 6223656"/>
              <a:gd name="connsiteX3591" fmla="*/ 6590417 w 11658599"/>
              <a:gd name="connsiteY3591" fmla="*/ 997558 h 6223656"/>
              <a:gd name="connsiteX3592" fmla="*/ 6584490 w 11658599"/>
              <a:gd name="connsiteY3592" fmla="*/ 997200 h 6223656"/>
              <a:gd name="connsiteX3593" fmla="*/ 6578565 w 11658599"/>
              <a:gd name="connsiteY3593" fmla="*/ 996847 h 6223656"/>
              <a:gd name="connsiteX3594" fmla="*/ 6574936 w 11658599"/>
              <a:gd name="connsiteY3594" fmla="*/ 997819 h 6223656"/>
              <a:gd name="connsiteX3595" fmla="*/ 6588732 w 11658599"/>
              <a:gd name="connsiteY3595" fmla="*/ 1005784 h 6223656"/>
              <a:gd name="connsiteX3596" fmla="*/ 6662760 w 11658599"/>
              <a:gd name="connsiteY3596" fmla="*/ 1020930 h 6223656"/>
              <a:gd name="connsiteX3597" fmla="*/ 6701589 w 11658599"/>
              <a:gd name="connsiteY3597" fmla="*/ 1028019 h 6223656"/>
              <a:gd name="connsiteX3598" fmla="*/ 6740415 w 11658599"/>
              <a:gd name="connsiteY3598" fmla="*/ 1035107 h 6223656"/>
              <a:gd name="connsiteX3599" fmla="*/ 6813959 w 11658599"/>
              <a:gd name="connsiteY3599" fmla="*/ 1048444 h 6223656"/>
              <a:gd name="connsiteX3600" fmla="*/ 6887503 w 11658599"/>
              <a:gd name="connsiteY3600" fmla="*/ 1061779 h 6223656"/>
              <a:gd name="connsiteX3601" fmla="*/ 6879761 w 11658599"/>
              <a:gd name="connsiteY3601" fmla="*/ 1061909 h 6223656"/>
              <a:gd name="connsiteX3602" fmla="*/ 6868396 w 11658599"/>
              <a:gd name="connsiteY3602" fmla="*/ 1063013 h 6223656"/>
              <a:gd name="connsiteX3603" fmla="*/ 6844691 w 11658599"/>
              <a:gd name="connsiteY3603" fmla="*/ 1061589 h 6223656"/>
              <a:gd name="connsiteX3604" fmla="*/ 6796312 w 11658599"/>
              <a:gd name="connsiteY3604" fmla="*/ 1055115 h 6223656"/>
              <a:gd name="connsiteX3605" fmla="*/ 6747932 w 11658599"/>
              <a:gd name="connsiteY3605" fmla="*/ 1048644 h 6223656"/>
              <a:gd name="connsiteX3606" fmla="*/ 6699550 w 11658599"/>
              <a:gd name="connsiteY3606" fmla="*/ 1042171 h 6223656"/>
              <a:gd name="connsiteX3607" fmla="*/ 6651169 w 11658599"/>
              <a:gd name="connsiteY3607" fmla="*/ 1035698 h 6223656"/>
              <a:gd name="connsiteX3608" fmla="*/ 6602078 w 11658599"/>
              <a:gd name="connsiteY3608" fmla="*/ 1041079 h 6223656"/>
              <a:gd name="connsiteX3609" fmla="*/ 6630642 w 11658599"/>
              <a:gd name="connsiteY3609" fmla="*/ 1060635 h 6223656"/>
              <a:gd name="connsiteX3610" fmla="*/ 6623387 w 11658599"/>
              <a:gd name="connsiteY3610" fmla="*/ 1062579 h 6223656"/>
              <a:gd name="connsiteX3611" fmla="*/ 6629800 w 11658599"/>
              <a:gd name="connsiteY3611" fmla="*/ 1064747 h 6223656"/>
              <a:gd name="connsiteX3612" fmla="*/ 6636212 w 11658599"/>
              <a:gd name="connsiteY3612" fmla="*/ 1066918 h 6223656"/>
              <a:gd name="connsiteX3613" fmla="*/ 6655802 w 11658599"/>
              <a:gd name="connsiteY3613" fmla="*/ 1067500 h 6223656"/>
              <a:gd name="connsiteX3614" fmla="*/ 6675394 w 11658599"/>
              <a:gd name="connsiteY3614" fmla="*/ 1068081 h 6223656"/>
              <a:gd name="connsiteX3615" fmla="*/ 6861663 w 11658599"/>
              <a:gd name="connsiteY3615" fmla="*/ 1095912 h 6223656"/>
              <a:gd name="connsiteX3616" fmla="*/ 6954799 w 11658599"/>
              <a:gd name="connsiteY3616" fmla="*/ 1109828 h 6223656"/>
              <a:gd name="connsiteX3617" fmla="*/ 6947544 w 11658599"/>
              <a:gd name="connsiteY3617" fmla="*/ 1111772 h 6223656"/>
              <a:gd name="connsiteX3618" fmla="*/ 6920214 w 11658599"/>
              <a:gd name="connsiteY3618" fmla="*/ 1111322 h 6223656"/>
              <a:gd name="connsiteX3619" fmla="*/ 6896509 w 11658599"/>
              <a:gd name="connsiteY3619" fmla="*/ 1109899 h 6223656"/>
              <a:gd name="connsiteX3620" fmla="*/ 6844502 w 11658599"/>
              <a:gd name="connsiteY3620" fmla="*/ 1104400 h 6223656"/>
              <a:gd name="connsiteX3621" fmla="*/ 6794307 w 11658599"/>
              <a:gd name="connsiteY3621" fmla="*/ 1098412 h 6223656"/>
              <a:gd name="connsiteX3622" fmla="*/ 6744112 w 11658599"/>
              <a:gd name="connsiteY3622" fmla="*/ 1092426 h 6223656"/>
              <a:gd name="connsiteX3623" fmla="*/ 6716296 w 11658599"/>
              <a:gd name="connsiteY3623" fmla="*/ 1090161 h 6223656"/>
              <a:gd name="connsiteX3624" fmla="*/ 6692106 w 11658599"/>
              <a:gd name="connsiteY3624" fmla="*/ 1086927 h 6223656"/>
              <a:gd name="connsiteX3625" fmla="*/ 6663803 w 11658599"/>
              <a:gd name="connsiteY3625" fmla="*/ 1082848 h 6223656"/>
              <a:gd name="connsiteX3626" fmla="*/ 6640099 w 11658599"/>
              <a:gd name="connsiteY3626" fmla="*/ 1081425 h 6223656"/>
              <a:gd name="connsiteX3627" fmla="*/ 6643238 w 11658599"/>
              <a:gd name="connsiteY3627" fmla="*/ 1078639 h 6223656"/>
              <a:gd name="connsiteX3628" fmla="*/ 6639126 w 11658599"/>
              <a:gd name="connsiteY3628" fmla="*/ 1077799 h 6223656"/>
              <a:gd name="connsiteX3629" fmla="*/ 6627274 w 11658599"/>
              <a:gd name="connsiteY3629" fmla="*/ 1077085 h 6223656"/>
              <a:gd name="connsiteX3630" fmla="*/ 6518174 w 11658599"/>
              <a:gd name="connsiteY3630" fmla="*/ 1061616 h 6223656"/>
              <a:gd name="connsiteX3631" fmla="*/ 6408103 w 11658599"/>
              <a:gd name="connsiteY3631" fmla="*/ 1042522 h 6223656"/>
              <a:gd name="connsiteX3632" fmla="*/ 6400851 w 11658599"/>
              <a:gd name="connsiteY3632" fmla="*/ 1044465 h 6223656"/>
              <a:gd name="connsiteX3633" fmla="*/ 6409075 w 11658599"/>
              <a:gd name="connsiteY3633" fmla="*/ 1046148 h 6223656"/>
              <a:gd name="connsiteX3634" fmla="*/ 6592689 w 11658599"/>
              <a:gd name="connsiteY3634" fmla="*/ 1078580 h 6223656"/>
              <a:gd name="connsiteX3635" fmla="*/ 6637445 w 11658599"/>
              <a:gd name="connsiteY3635" fmla="*/ 1086022 h 6223656"/>
              <a:gd name="connsiteX3636" fmla="*/ 6681225 w 11658599"/>
              <a:gd name="connsiteY3636" fmla="*/ 1089841 h 6223656"/>
              <a:gd name="connsiteX3637" fmla="*/ 6727306 w 11658599"/>
              <a:gd name="connsiteY3637" fmla="*/ 1094987 h 6223656"/>
              <a:gd name="connsiteX3638" fmla="*/ 6773389 w 11658599"/>
              <a:gd name="connsiteY3638" fmla="*/ 1100131 h 6223656"/>
              <a:gd name="connsiteX3639" fmla="*/ 6819470 w 11658599"/>
              <a:gd name="connsiteY3639" fmla="*/ 1105277 h 6223656"/>
              <a:gd name="connsiteX3640" fmla="*/ 6865551 w 11658599"/>
              <a:gd name="connsiteY3640" fmla="*/ 1110421 h 6223656"/>
              <a:gd name="connsiteX3641" fmla="*/ 6885629 w 11658599"/>
              <a:gd name="connsiteY3641" fmla="*/ 1112814 h 6223656"/>
              <a:gd name="connsiteX3642" fmla="*/ 6909334 w 11658599"/>
              <a:gd name="connsiteY3642" fmla="*/ 1114238 h 6223656"/>
              <a:gd name="connsiteX3643" fmla="*/ 6953114 w 11658599"/>
              <a:gd name="connsiteY3643" fmla="*/ 1118056 h 6223656"/>
              <a:gd name="connsiteX3644" fmla="*/ 7045632 w 11658599"/>
              <a:gd name="connsiteY3644" fmla="*/ 1122419 h 6223656"/>
              <a:gd name="connsiteX3645" fmla="*/ 7134524 w 11658599"/>
              <a:gd name="connsiteY3645" fmla="*/ 1127755 h 6223656"/>
              <a:gd name="connsiteX3646" fmla="*/ 7152788 w 11658599"/>
              <a:gd name="connsiteY3646" fmla="*/ 1130637 h 6223656"/>
              <a:gd name="connsiteX3647" fmla="*/ 7174679 w 11658599"/>
              <a:gd name="connsiteY3647" fmla="*/ 1132544 h 6223656"/>
              <a:gd name="connsiteX3648" fmla="*/ 7195018 w 11658599"/>
              <a:gd name="connsiteY3648" fmla="*/ 1150417 h 6223656"/>
              <a:gd name="connsiteX3649" fmla="*/ 7069598 w 11658599"/>
              <a:gd name="connsiteY3649" fmla="*/ 1139321 h 6223656"/>
              <a:gd name="connsiteX3650" fmla="*/ 6944177 w 11658599"/>
              <a:gd name="connsiteY3650" fmla="*/ 1128225 h 6223656"/>
              <a:gd name="connsiteX3651" fmla="*/ 6915875 w 11658599"/>
              <a:gd name="connsiteY3651" fmla="*/ 1124147 h 6223656"/>
              <a:gd name="connsiteX3652" fmla="*/ 6839191 w 11658599"/>
              <a:gd name="connsiteY3652" fmla="*/ 1113596 h 6223656"/>
              <a:gd name="connsiteX3653" fmla="*/ 6786697 w 11658599"/>
              <a:gd name="connsiteY3653" fmla="*/ 1106282 h 6223656"/>
              <a:gd name="connsiteX3654" fmla="*/ 6734204 w 11658599"/>
              <a:gd name="connsiteY3654" fmla="*/ 1098969 h 6223656"/>
              <a:gd name="connsiteX3655" fmla="*/ 6715099 w 11658599"/>
              <a:gd name="connsiteY3655" fmla="*/ 1100200 h 6223656"/>
              <a:gd name="connsiteX3656" fmla="*/ 6733493 w 11658599"/>
              <a:gd name="connsiteY3656" fmla="*/ 1110821 h 6223656"/>
              <a:gd name="connsiteX3657" fmla="*/ 6785499 w 11658599"/>
              <a:gd name="connsiteY3657" fmla="*/ 1116321 h 6223656"/>
              <a:gd name="connsiteX3658" fmla="*/ 6758431 w 11658599"/>
              <a:gd name="connsiteY3658" fmla="*/ 1131349 h 6223656"/>
              <a:gd name="connsiteX3659" fmla="*/ 6774169 w 11658599"/>
              <a:gd name="connsiteY3659" fmla="*/ 1146566 h 6223656"/>
              <a:gd name="connsiteX3660" fmla="*/ 6715395 w 11658599"/>
              <a:gd name="connsiteY3660" fmla="*/ 1144825 h 6223656"/>
              <a:gd name="connsiteX3661" fmla="*/ 6660246 w 11658599"/>
              <a:gd name="connsiteY3661" fmla="*/ 1142110 h 6223656"/>
              <a:gd name="connsiteX3662" fmla="*/ 6602798 w 11658599"/>
              <a:gd name="connsiteY3662" fmla="*/ 1138066 h 6223656"/>
              <a:gd name="connsiteX3663" fmla="*/ 6545351 w 11658599"/>
              <a:gd name="connsiteY3663" fmla="*/ 1134021 h 6223656"/>
              <a:gd name="connsiteX3664" fmla="*/ 6541722 w 11658599"/>
              <a:gd name="connsiteY3664" fmla="*/ 1134994 h 6223656"/>
              <a:gd name="connsiteX3665" fmla="*/ 6550921 w 11658599"/>
              <a:gd name="connsiteY3665" fmla="*/ 1140305 h 6223656"/>
              <a:gd name="connsiteX3666" fmla="*/ 6591075 w 11658599"/>
              <a:gd name="connsiteY3666" fmla="*/ 1145093 h 6223656"/>
              <a:gd name="connsiteX3667" fmla="*/ 6631232 w 11658599"/>
              <a:gd name="connsiteY3667" fmla="*/ 1149884 h 6223656"/>
              <a:gd name="connsiteX3668" fmla="*/ 6671387 w 11658599"/>
              <a:gd name="connsiteY3668" fmla="*/ 1154672 h 6223656"/>
              <a:gd name="connsiteX3669" fmla="*/ 6690977 w 11658599"/>
              <a:gd name="connsiteY3669" fmla="*/ 1155254 h 6223656"/>
              <a:gd name="connsiteX3670" fmla="*/ 6711542 w 11658599"/>
              <a:gd name="connsiteY3670" fmla="*/ 1159461 h 6223656"/>
              <a:gd name="connsiteX3671" fmla="*/ 6791367 w 11658599"/>
              <a:gd name="connsiteY3671" fmla="*/ 1167226 h 6223656"/>
              <a:gd name="connsiteX3672" fmla="*/ 6871190 w 11658599"/>
              <a:gd name="connsiteY3672" fmla="*/ 1174992 h 6223656"/>
              <a:gd name="connsiteX3673" fmla="*/ 6902279 w 11658599"/>
              <a:gd name="connsiteY3673" fmla="*/ 1182210 h 6223656"/>
              <a:gd name="connsiteX3674" fmla="*/ 6933368 w 11658599"/>
              <a:gd name="connsiteY3674" fmla="*/ 1189430 h 6223656"/>
              <a:gd name="connsiteX3675" fmla="*/ 6963970 w 11658599"/>
              <a:gd name="connsiteY3675" fmla="*/ 1194834 h 6223656"/>
              <a:gd name="connsiteX3676" fmla="*/ 6994572 w 11658599"/>
              <a:gd name="connsiteY3676" fmla="*/ 1200240 h 6223656"/>
              <a:gd name="connsiteX3677" fmla="*/ 7058076 w 11658599"/>
              <a:gd name="connsiteY3677" fmla="*/ 1212378 h 6223656"/>
              <a:gd name="connsiteX3678" fmla="*/ 7121580 w 11658599"/>
              <a:gd name="connsiteY3678" fmla="*/ 1224517 h 6223656"/>
              <a:gd name="connsiteX3679" fmla="*/ 7169960 w 11658599"/>
              <a:gd name="connsiteY3679" fmla="*/ 1230988 h 6223656"/>
              <a:gd name="connsiteX3680" fmla="*/ 7218341 w 11658599"/>
              <a:gd name="connsiteY3680" fmla="*/ 1237460 h 6223656"/>
              <a:gd name="connsiteX3681" fmla="*/ 7251366 w 11658599"/>
              <a:gd name="connsiteY3681" fmla="*/ 1240673 h 6223656"/>
              <a:gd name="connsiteX3682" fmla="*/ 7203242 w 11658599"/>
              <a:gd name="connsiteY3682" fmla="*/ 1241313 h 6223656"/>
              <a:gd name="connsiteX3683" fmla="*/ 7168276 w 11658599"/>
              <a:gd name="connsiteY3683" fmla="*/ 1239214 h 6223656"/>
              <a:gd name="connsiteX3684" fmla="*/ 7136348 w 11658599"/>
              <a:gd name="connsiteY3684" fmla="*/ 1236107 h 6223656"/>
              <a:gd name="connsiteX3685" fmla="*/ 7104416 w 11658599"/>
              <a:gd name="connsiteY3685" fmla="*/ 1233001 h 6223656"/>
              <a:gd name="connsiteX3686" fmla="*/ 7035117 w 11658599"/>
              <a:gd name="connsiteY3686" fmla="*/ 1228247 h 6223656"/>
              <a:gd name="connsiteX3687" fmla="*/ 6969444 w 11658599"/>
              <a:gd name="connsiteY3687" fmla="*/ 1222522 h 6223656"/>
              <a:gd name="connsiteX3688" fmla="*/ 6953480 w 11658599"/>
              <a:gd name="connsiteY3688" fmla="*/ 1220967 h 6223656"/>
              <a:gd name="connsiteX3689" fmla="*/ 6937516 w 11658599"/>
              <a:gd name="connsiteY3689" fmla="*/ 1219414 h 6223656"/>
              <a:gd name="connsiteX3690" fmla="*/ 6901959 w 11658599"/>
              <a:gd name="connsiteY3690" fmla="*/ 1217281 h 6223656"/>
              <a:gd name="connsiteX3691" fmla="*/ 6770612 w 11658599"/>
              <a:gd name="connsiteY3691" fmla="*/ 1205828 h 6223656"/>
              <a:gd name="connsiteX3692" fmla="*/ 6640237 w 11658599"/>
              <a:gd name="connsiteY3692" fmla="*/ 1198004 h 6223656"/>
              <a:gd name="connsiteX3693" fmla="*/ 6607823 w 11658599"/>
              <a:gd name="connsiteY3693" fmla="*/ 1193083 h 6223656"/>
              <a:gd name="connsiteX3694" fmla="*/ 6575406 w 11658599"/>
              <a:gd name="connsiteY3694" fmla="*/ 1188165 h 6223656"/>
              <a:gd name="connsiteX3695" fmla="*/ 6507921 w 11658599"/>
              <a:gd name="connsiteY3695" fmla="*/ 1182925 h 6223656"/>
              <a:gd name="connsiteX3696" fmla="*/ 6440434 w 11658599"/>
              <a:gd name="connsiteY3696" fmla="*/ 1177685 h 6223656"/>
              <a:gd name="connsiteX3697" fmla="*/ 6412616 w 11658599"/>
              <a:gd name="connsiteY3697" fmla="*/ 1175419 h 6223656"/>
              <a:gd name="connsiteX3698" fmla="*/ 6403194 w 11658599"/>
              <a:gd name="connsiteY3698" fmla="*/ 1183775 h 6223656"/>
              <a:gd name="connsiteX3699" fmla="*/ 6447236 w 11658599"/>
              <a:gd name="connsiteY3699" fmla="*/ 1203072 h 6223656"/>
              <a:gd name="connsiteX3700" fmla="*/ 6509769 w 11658599"/>
              <a:gd name="connsiteY3700" fmla="*/ 1211581 h 6223656"/>
              <a:gd name="connsiteX3701" fmla="*/ 6572300 w 11658599"/>
              <a:gd name="connsiteY3701" fmla="*/ 1220094 h 6223656"/>
              <a:gd name="connsiteX3702" fmla="*/ 6692767 w 11658599"/>
              <a:gd name="connsiteY3702" fmla="*/ 1234462 h 6223656"/>
              <a:gd name="connsiteX3703" fmla="*/ 6756625 w 11658599"/>
              <a:gd name="connsiteY3703" fmla="*/ 1240675 h 6223656"/>
              <a:gd name="connsiteX3704" fmla="*/ 6819514 w 11658599"/>
              <a:gd name="connsiteY3704" fmla="*/ 1243260 h 6223656"/>
              <a:gd name="connsiteX3705" fmla="*/ 6879746 w 11658599"/>
              <a:gd name="connsiteY3705" fmla="*/ 1250445 h 6223656"/>
              <a:gd name="connsiteX3706" fmla="*/ 6910705 w 11658599"/>
              <a:gd name="connsiteY3706" fmla="*/ 1249922 h 6223656"/>
              <a:gd name="connsiteX3707" fmla="*/ 6930539 w 11658599"/>
              <a:gd name="connsiteY3707" fmla="*/ 1251410 h 6223656"/>
              <a:gd name="connsiteX3708" fmla="*/ 6940616 w 11658599"/>
              <a:gd name="connsiteY3708" fmla="*/ 1252759 h 6223656"/>
              <a:gd name="connsiteX3709" fmla="*/ 6940177 w 11658599"/>
              <a:gd name="connsiteY3709" fmla="*/ 1252801 h 6223656"/>
              <a:gd name="connsiteX3710" fmla="*/ 6845620 w 11658599"/>
              <a:gd name="connsiteY3710" fmla="*/ 1262588 h 6223656"/>
              <a:gd name="connsiteX3711" fmla="*/ 6747435 w 11658599"/>
              <a:gd name="connsiteY3711" fmla="*/ 1273348 h 6223656"/>
              <a:gd name="connsiteX3712" fmla="*/ 6753361 w 11658599"/>
              <a:gd name="connsiteY3712" fmla="*/ 1273705 h 6223656"/>
              <a:gd name="connsiteX3713" fmla="*/ 6759287 w 11658599"/>
              <a:gd name="connsiteY3713" fmla="*/ 1274058 h 6223656"/>
              <a:gd name="connsiteX3714" fmla="*/ 6912394 w 11658599"/>
              <a:gd name="connsiteY3714" fmla="*/ 1279680 h 6223656"/>
              <a:gd name="connsiteX3715" fmla="*/ 6988463 w 11658599"/>
              <a:gd name="connsiteY3715" fmla="*/ 1280679 h 6223656"/>
              <a:gd name="connsiteX3716" fmla="*/ 7068157 w 11658599"/>
              <a:gd name="connsiteY3716" fmla="*/ 1280704 h 6223656"/>
              <a:gd name="connsiteX3717" fmla="*/ 7145197 w 11658599"/>
              <a:gd name="connsiteY3717" fmla="*/ 1285329 h 6223656"/>
              <a:gd name="connsiteX3718" fmla="*/ 7225862 w 11658599"/>
              <a:gd name="connsiteY3718" fmla="*/ 1288979 h 6223656"/>
              <a:gd name="connsiteX3719" fmla="*/ 7269149 w 11658599"/>
              <a:gd name="connsiteY3719" fmla="*/ 1292226 h 6223656"/>
              <a:gd name="connsiteX3720" fmla="*/ 7273073 w 11658599"/>
              <a:gd name="connsiteY3720" fmla="*/ 1296652 h 6223656"/>
              <a:gd name="connsiteX3721" fmla="*/ 7379387 w 11658599"/>
              <a:gd name="connsiteY3721" fmla="*/ 1308980 h 6223656"/>
              <a:gd name="connsiteX3722" fmla="*/ 7483303 w 11658599"/>
              <a:gd name="connsiteY3722" fmla="*/ 1321032 h 6223656"/>
              <a:gd name="connsiteX3723" fmla="*/ 7483246 w 11658599"/>
              <a:gd name="connsiteY3723" fmla="*/ 1321082 h 6223656"/>
              <a:gd name="connsiteX3724" fmla="*/ 7485189 w 11658599"/>
              <a:gd name="connsiteY3724" fmla="*/ 1328334 h 6223656"/>
              <a:gd name="connsiteX3725" fmla="*/ 7401380 w 11658599"/>
              <a:gd name="connsiteY3725" fmla="*/ 1327468 h 6223656"/>
              <a:gd name="connsiteX3726" fmla="*/ 7318547 w 11658599"/>
              <a:gd name="connsiteY3726" fmla="*/ 1330229 h 6223656"/>
              <a:gd name="connsiteX3727" fmla="*/ 7306693 w 11658599"/>
              <a:gd name="connsiteY3727" fmla="*/ 1329516 h 6223656"/>
              <a:gd name="connsiteX3728" fmla="*/ 7294842 w 11658599"/>
              <a:gd name="connsiteY3728" fmla="*/ 1328805 h 6223656"/>
              <a:gd name="connsiteX3729" fmla="*/ 7283475 w 11658599"/>
              <a:gd name="connsiteY3729" fmla="*/ 1329906 h 6223656"/>
              <a:gd name="connsiteX3730" fmla="*/ 7272109 w 11658599"/>
              <a:gd name="connsiteY3730" fmla="*/ 1331010 h 6223656"/>
              <a:gd name="connsiteX3731" fmla="*/ 7178490 w 11658599"/>
              <a:gd name="connsiteY3731" fmla="*/ 1315279 h 6223656"/>
              <a:gd name="connsiteX3732" fmla="*/ 7081242 w 11658599"/>
              <a:gd name="connsiteY3732" fmla="*/ 1300521 h 6223656"/>
              <a:gd name="connsiteX3733" fmla="*/ 7064790 w 11658599"/>
              <a:gd name="connsiteY3733" fmla="*/ 1297154 h 6223656"/>
              <a:gd name="connsiteX3734" fmla="*/ 7014726 w 11658599"/>
              <a:gd name="connsiteY3734" fmla="*/ 1298907 h 6223656"/>
              <a:gd name="connsiteX3735" fmla="*/ 7008447 w 11658599"/>
              <a:gd name="connsiteY3735" fmla="*/ 1304479 h 6223656"/>
              <a:gd name="connsiteX3736" fmla="*/ 6898147 w 11658599"/>
              <a:gd name="connsiteY3736" fmla="*/ 1299048 h 6223656"/>
              <a:gd name="connsiteX3737" fmla="*/ 6787851 w 11658599"/>
              <a:gd name="connsiteY3737" fmla="*/ 1293617 h 6223656"/>
              <a:gd name="connsiteX3738" fmla="*/ 6733190 w 11658599"/>
              <a:gd name="connsiteY3738" fmla="*/ 1292714 h 6223656"/>
              <a:gd name="connsiteX3739" fmla="*/ 6707185 w 11658599"/>
              <a:gd name="connsiteY3739" fmla="*/ 1289963 h 6223656"/>
              <a:gd name="connsiteX3740" fmla="*/ 6677555 w 11658599"/>
              <a:gd name="connsiteY3740" fmla="*/ 1288186 h 6223656"/>
              <a:gd name="connsiteX3741" fmla="*/ 6624705 w 11658599"/>
              <a:gd name="connsiteY3741" fmla="*/ 1286797 h 6223656"/>
              <a:gd name="connsiteX3742" fmla="*/ 6571856 w 11658599"/>
              <a:gd name="connsiteY3742" fmla="*/ 1285409 h 6223656"/>
              <a:gd name="connsiteX3743" fmla="*/ 6560977 w 11658599"/>
              <a:gd name="connsiteY3743" fmla="*/ 1288324 h 6223656"/>
              <a:gd name="connsiteX3744" fmla="*/ 6552752 w 11658599"/>
              <a:gd name="connsiteY3744" fmla="*/ 1286641 h 6223656"/>
              <a:gd name="connsiteX3745" fmla="*/ 6528205 w 11658599"/>
              <a:gd name="connsiteY3745" fmla="*/ 1289333 h 6223656"/>
              <a:gd name="connsiteX3746" fmla="*/ 6499060 w 11658599"/>
              <a:gd name="connsiteY3746" fmla="*/ 1289367 h 6223656"/>
              <a:gd name="connsiteX3747" fmla="*/ 6495433 w 11658599"/>
              <a:gd name="connsiteY3747" fmla="*/ 1290338 h 6223656"/>
              <a:gd name="connsiteX3748" fmla="*/ 6504633 w 11658599"/>
              <a:gd name="connsiteY3748" fmla="*/ 1295649 h 6223656"/>
              <a:gd name="connsiteX3749" fmla="*/ 6561950 w 11658599"/>
              <a:gd name="connsiteY3749" fmla="*/ 1291953 h 6223656"/>
              <a:gd name="connsiteX3750" fmla="*/ 6582025 w 11658599"/>
              <a:gd name="connsiteY3750" fmla="*/ 1294346 h 6223656"/>
              <a:gd name="connsiteX3751" fmla="*/ 6636332 w 11658599"/>
              <a:gd name="connsiteY3751" fmla="*/ 1301173 h 6223656"/>
              <a:gd name="connsiteX3752" fmla="*/ 6689668 w 11658599"/>
              <a:gd name="connsiteY3752" fmla="*/ 1304374 h 6223656"/>
              <a:gd name="connsiteX3753" fmla="*/ 6713859 w 11658599"/>
              <a:gd name="connsiteY3753" fmla="*/ 1307612 h 6223656"/>
              <a:gd name="connsiteX3754" fmla="*/ 6741675 w 11658599"/>
              <a:gd name="connsiteY3754" fmla="*/ 1309876 h 6223656"/>
              <a:gd name="connsiteX3755" fmla="*/ 6792709 w 11658599"/>
              <a:gd name="connsiteY3755" fmla="*/ 1311749 h 6223656"/>
              <a:gd name="connsiteX3756" fmla="*/ 6899867 w 11658599"/>
              <a:gd name="connsiteY3756" fmla="*/ 1319967 h 6223656"/>
              <a:gd name="connsiteX3757" fmla="*/ 7007022 w 11658599"/>
              <a:gd name="connsiteY3757" fmla="*/ 1328183 h 6223656"/>
              <a:gd name="connsiteX3758" fmla="*/ 6897698 w 11658599"/>
              <a:gd name="connsiteY3758" fmla="*/ 1326379 h 6223656"/>
              <a:gd name="connsiteX3759" fmla="*/ 6787401 w 11658599"/>
              <a:gd name="connsiteY3759" fmla="*/ 1320947 h 6223656"/>
              <a:gd name="connsiteX3760" fmla="*/ 6752816 w 11658599"/>
              <a:gd name="connsiteY3760" fmla="*/ 1322439 h 6223656"/>
              <a:gd name="connsiteX3761" fmla="*/ 6720886 w 11658599"/>
              <a:gd name="connsiteY3761" fmla="*/ 1319333 h 6223656"/>
              <a:gd name="connsiteX3762" fmla="*/ 6685329 w 11658599"/>
              <a:gd name="connsiteY3762" fmla="*/ 1317199 h 6223656"/>
              <a:gd name="connsiteX3763" fmla="*/ 6654372 w 11658599"/>
              <a:gd name="connsiteY3763" fmla="*/ 1317721 h 6223656"/>
              <a:gd name="connsiteX3764" fmla="*/ 6585070 w 11658599"/>
              <a:gd name="connsiteY3764" fmla="*/ 1312967 h 6223656"/>
              <a:gd name="connsiteX3765" fmla="*/ 6519400 w 11658599"/>
              <a:gd name="connsiteY3765" fmla="*/ 1307240 h 6223656"/>
              <a:gd name="connsiteX3766" fmla="*/ 6508519 w 11658599"/>
              <a:gd name="connsiteY3766" fmla="*/ 1310156 h 6223656"/>
              <a:gd name="connsiteX3767" fmla="*/ 6517714 w 11658599"/>
              <a:gd name="connsiteY3767" fmla="*/ 1315465 h 6223656"/>
              <a:gd name="connsiteX3768" fmla="*/ 6588828 w 11658599"/>
              <a:gd name="connsiteY3768" fmla="*/ 1319733 h 6223656"/>
              <a:gd name="connsiteX3769" fmla="*/ 6656316 w 11658599"/>
              <a:gd name="connsiteY3769" fmla="*/ 1324973 h 6223656"/>
              <a:gd name="connsiteX3770" fmla="*/ 6691872 w 11658599"/>
              <a:gd name="connsiteY3770" fmla="*/ 1327107 h 6223656"/>
              <a:gd name="connsiteX3771" fmla="*/ 6726458 w 11658599"/>
              <a:gd name="connsiteY3771" fmla="*/ 1325615 h 6223656"/>
              <a:gd name="connsiteX3772" fmla="*/ 6792971 w 11658599"/>
              <a:gd name="connsiteY3772" fmla="*/ 1327230 h 6223656"/>
              <a:gd name="connsiteX3773" fmla="*/ 6861785 w 11658599"/>
              <a:gd name="connsiteY3773" fmla="*/ 1330170 h 6223656"/>
              <a:gd name="connsiteX3774" fmla="*/ 6930598 w 11658599"/>
              <a:gd name="connsiteY3774" fmla="*/ 1333111 h 6223656"/>
              <a:gd name="connsiteX3775" fmla="*/ 6964343 w 11658599"/>
              <a:gd name="connsiteY3775" fmla="*/ 1335730 h 6223656"/>
              <a:gd name="connsiteX3776" fmla="*/ 6998085 w 11658599"/>
              <a:gd name="connsiteY3776" fmla="*/ 1338350 h 6223656"/>
              <a:gd name="connsiteX3777" fmla="*/ 7069199 w 11658599"/>
              <a:gd name="connsiteY3777" fmla="*/ 1342619 h 6223656"/>
              <a:gd name="connsiteX3778" fmla="*/ 7093875 w 11658599"/>
              <a:gd name="connsiteY3778" fmla="*/ 1347669 h 6223656"/>
              <a:gd name="connsiteX3779" fmla="*/ 7047924 w 11658599"/>
              <a:gd name="connsiteY3779" fmla="*/ 1350264 h 6223656"/>
              <a:gd name="connsiteX3780" fmla="*/ 7001973 w 11658599"/>
              <a:gd name="connsiteY3780" fmla="*/ 1352858 h 6223656"/>
              <a:gd name="connsiteX3781" fmla="*/ 6956508 w 11658599"/>
              <a:gd name="connsiteY3781" fmla="*/ 1357267 h 6223656"/>
              <a:gd name="connsiteX3782" fmla="*/ 6911042 w 11658599"/>
              <a:gd name="connsiteY3782" fmla="*/ 1361675 h 6223656"/>
              <a:gd name="connsiteX3783" fmla="*/ 6777398 w 11658599"/>
              <a:gd name="connsiteY3783" fmla="*/ 1348896 h 6223656"/>
              <a:gd name="connsiteX3784" fmla="*/ 6643750 w 11658599"/>
              <a:gd name="connsiteY3784" fmla="*/ 1336115 h 6223656"/>
              <a:gd name="connsiteX3785" fmla="*/ 6578079 w 11658599"/>
              <a:gd name="connsiteY3785" fmla="*/ 1330389 h 6223656"/>
              <a:gd name="connsiteX3786" fmla="*/ 6507806 w 11658599"/>
              <a:gd name="connsiteY3786" fmla="*/ 1322008 h 6223656"/>
              <a:gd name="connsiteX3787" fmla="*/ 6475878 w 11658599"/>
              <a:gd name="connsiteY3787" fmla="*/ 1318902 h 6223656"/>
              <a:gd name="connsiteX3788" fmla="*/ 6443947 w 11658599"/>
              <a:gd name="connsiteY3788" fmla="*/ 1315796 h 6223656"/>
              <a:gd name="connsiteX3789" fmla="*/ 6410204 w 11658599"/>
              <a:gd name="connsiteY3789" fmla="*/ 1313175 h 6223656"/>
              <a:gd name="connsiteX3790" fmla="*/ 6376462 w 11658599"/>
              <a:gd name="connsiteY3790" fmla="*/ 1310555 h 6223656"/>
              <a:gd name="connsiteX3791" fmla="*/ 6370535 w 11658599"/>
              <a:gd name="connsiteY3791" fmla="*/ 1310199 h 6223656"/>
              <a:gd name="connsiteX3792" fmla="*/ 6364609 w 11658599"/>
              <a:gd name="connsiteY3792" fmla="*/ 1309845 h 6223656"/>
              <a:gd name="connsiteX3793" fmla="*/ 6360981 w 11658599"/>
              <a:gd name="connsiteY3793" fmla="*/ 1310817 h 6223656"/>
              <a:gd name="connsiteX3794" fmla="*/ 6374777 w 11658599"/>
              <a:gd name="connsiteY3794" fmla="*/ 1318782 h 6223656"/>
              <a:gd name="connsiteX3795" fmla="*/ 6448806 w 11658599"/>
              <a:gd name="connsiteY3795" fmla="*/ 1333929 h 6223656"/>
              <a:gd name="connsiteX3796" fmla="*/ 6487634 w 11658599"/>
              <a:gd name="connsiteY3796" fmla="*/ 1341017 h 6223656"/>
              <a:gd name="connsiteX3797" fmla="*/ 6526461 w 11658599"/>
              <a:gd name="connsiteY3797" fmla="*/ 1348106 h 6223656"/>
              <a:gd name="connsiteX3798" fmla="*/ 6600004 w 11658599"/>
              <a:gd name="connsiteY3798" fmla="*/ 1361443 h 6223656"/>
              <a:gd name="connsiteX3799" fmla="*/ 6673547 w 11658599"/>
              <a:gd name="connsiteY3799" fmla="*/ 1374777 h 6223656"/>
              <a:gd name="connsiteX3800" fmla="*/ 6665807 w 11658599"/>
              <a:gd name="connsiteY3800" fmla="*/ 1374907 h 6223656"/>
              <a:gd name="connsiteX3801" fmla="*/ 6654440 w 11658599"/>
              <a:gd name="connsiteY3801" fmla="*/ 1376011 h 6223656"/>
              <a:gd name="connsiteX3802" fmla="*/ 6630736 w 11658599"/>
              <a:gd name="connsiteY3802" fmla="*/ 1374587 h 6223656"/>
              <a:gd name="connsiteX3803" fmla="*/ 6582357 w 11658599"/>
              <a:gd name="connsiteY3803" fmla="*/ 1368113 h 6223656"/>
              <a:gd name="connsiteX3804" fmla="*/ 6533977 w 11658599"/>
              <a:gd name="connsiteY3804" fmla="*/ 1361642 h 6223656"/>
              <a:gd name="connsiteX3805" fmla="*/ 6485596 w 11658599"/>
              <a:gd name="connsiteY3805" fmla="*/ 1355170 h 6223656"/>
              <a:gd name="connsiteX3806" fmla="*/ 6437214 w 11658599"/>
              <a:gd name="connsiteY3806" fmla="*/ 1348696 h 6223656"/>
              <a:gd name="connsiteX3807" fmla="*/ 6388123 w 11658599"/>
              <a:gd name="connsiteY3807" fmla="*/ 1354077 h 6223656"/>
              <a:gd name="connsiteX3808" fmla="*/ 6416687 w 11658599"/>
              <a:gd name="connsiteY3808" fmla="*/ 1373634 h 6223656"/>
              <a:gd name="connsiteX3809" fmla="*/ 6409433 w 11658599"/>
              <a:gd name="connsiteY3809" fmla="*/ 1375577 h 6223656"/>
              <a:gd name="connsiteX3810" fmla="*/ 6415844 w 11658599"/>
              <a:gd name="connsiteY3810" fmla="*/ 1377745 h 6223656"/>
              <a:gd name="connsiteX3811" fmla="*/ 6422257 w 11658599"/>
              <a:gd name="connsiteY3811" fmla="*/ 1379916 h 6223656"/>
              <a:gd name="connsiteX3812" fmla="*/ 6441847 w 11658599"/>
              <a:gd name="connsiteY3812" fmla="*/ 1380498 h 6223656"/>
              <a:gd name="connsiteX3813" fmla="*/ 6461439 w 11658599"/>
              <a:gd name="connsiteY3813" fmla="*/ 1381079 h 6223656"/>
              <a:gd name="connsiteX3814" fmla="*/ 6647708 w 11658599"/>
              <a:gd name="connsiteY3814" fmla="*/ 1408911 h 6223656"/>
              <a:gd name="connsiteX3815" fmla="*/ 6740844 w 11658599"/>
              <a:gd name="connsiteY3815" fmla="*/ 1422827 h 6223656"/>
              <a:gd name="connsiteX3816" fmla="*/ 6733589 w 11658599"/>
              <a:gd name="connsiteY3816" fmla="*/ 1424771 h 6223656"/>
              <a:gd name="connsiteX3817" fmla="*/ 6706259 w 11658599"/>
              <a:gd name="connsiteY3817" fmla="*/ 1424321 h 6223656"/>
              <a:gd name="connsiteX3818" fmla="*/ 6682554 w 11658599"/>
              <a:gd name="connsiteY3818" fmla="*/ 1422898 h 6223656"/>
              <a:gd name="connsiteX3819" fmla="*/ 6630548 w 11658599"/>
              <a:gd name="connsiteY3819" fmla="*/ 1417399 h 6223656"/>
              <a:gd name="connsiteX3820" fmla="*/ 6580352 w 11658599"/>
              <a:gd name="connsiteY3820" fmla="*/ 1411411 h 6223656"/>
              <a:gd name="connsiteX3821" fmla="*/ 6530157 w 11658599"/>
              <a:gd name="connsiteY3821" fmla="*/ 1405424 h 6223656"/>
              <a:gd name="connsiteX3822" fmla="*/ 6502340 w 11658599"/>
              <a:gd name="connsiteY3822" fmla="*/ 1403160 h 6223656"/>
              <a:gd name="connsiteX3823" fmla="*/ 6478151 w 11658599"/>
              <a:gd name="connsiteY3823" fmla="*/ 1399925 h 6223656"/>
              <a:gd name="connsiteX3824" fmla="*/ 6449848 w 11658599"/>
              <a:gd name="connsiteY3824" fmla="*/ 1395847 h 6223656"/>
              <a:gd name="connsiteX3825" fmla="*/ 6426143 w 11658599"/>
              <a:gd name="connsiteY3825" fmla="*/ 1394423 h 6223656"/>
              <a:gd name="connsiteX3826" fmla="*/ 6429283 w 11658599"/>
              <a:gd name="connsiteY3826" fmla="*/ 1391637 h 6223656"/>
              <a:gd name="connsiteX3827" fmla="*/ 6425172 w 11658599"/>
              <a:gd name="connsiteY3827" fmla="*/ 1390796 h 6223656"/>
              <a:gd name="connsiteX3828" fmla="*/ 6413320 w 11658599"/>
              <a:gd name="connsiteY3828" fmla="*/ 1390084 h 6223656"/>
              <a:gd name="connsiteX3829" fmla="*/ 6304219 w 11658599"/>
              <a:gd name="connsiteY3829" fmla="*/ 1374615 h 6223656"/>
              <a:gd name="connsiteX3830" fmla="*/ 6194148 w 11658599"/>
              <a:gd name="connsiteY3830" fmla="*/ 1355520 h 6223656"/>
              <a:gd name="connsiteX3831" fmla="*/ 6186896 w 11658599"/>
              <a:gd name="connsiteY3831" fmla="*/ 1357463 h 6223656"/>
              <a:gd name="connsiteX3832" fmla="*/ 6195119 w 11658599"/>
              <a:gd name="connsiteY3832" fmla="*/ 1359146 h 6223656"/>
              <a:gd name="connsiteX3833" fmla="*/ 6378735 w 11658599"/>
              <a:gd name="connsiteY3833" fmla="*/ 1391578 h 6223656"/>
              <a:gd name="connsiteX3834" fmla="*/ 6423489 w 11658599"/>
              <a:gd name="connsiteY3834" fmla="*/ 1399020 h 6223656"/>
              <a:gd name="connsiteX3835" fmla="*/ 6467270 w 11658599"/>
              <a:gd name="connsiteY3835" fmla="*/ 1402840 h 6223656"/>
              <a:gd name="connsiteX3836" fmla="*/ 6513350 w 11658599"/>
              <a:gd name="connsiteY3836" fmla="*/ 1407985 h 6223656"/>
              <a:gd name="connsiteX3837" fmla="*/ 6559434 w 11658599"/>
              <a:gd name="connsiteY3837" fmla="*/ 1413130 h 6223656"/>
              <a:gd name="connsiteX3838" fmla="*/ 6605515 w 11658599"/>
              <a:gd name="connsiteY3838" fmla="*/ 1418275 h 6223656"/>
              <a:gd name="connsiteX3839" fmla="*/ 6651596 w 11658599"/>
              <a:gd name="connsiteY3839" fmla="*/ 1423420 h 6223656"/>
              <a:gd name="connsiteX3840" fmla="*/ 6671674 w 11658599"/>
              <a:gd name="connsiteY3840" fmla="*/ 1425813 h 6223656"/>
              <a:gd name="connsiteX3841" fmla="*/ 6695378 w 11658599"/>
              <a:gd name="connsiteY3841" fmla="*/ 1427237 h 6223656"/>
              <a:gd name="connsiteX3842" fmla="*/ 6739159 w 11658599"/>
              <a:gd name="connsiteY3842" fmla="*/ 1431053 h 6223656"/>
              <a:gd name="connsiteX3843" fmla="*/ 6831677 w 11658599"/>
              <a:gd name="connsiteY3843" fmla="*/ 1435417 h 6223656"/>
              <a:gd name="connsiteX3844" fmla="*/ 6920569 w 11658599"/>
              <a:gd name="connsiteY3844" fmla="*/ 1440752 h 6223656"/>
              <a:gd name="connsiteX3845" fmla="*/ 6938834 w 11658599"/>
              <a:gd name="connsiteY3845" fmla="*/ 1443634 h 6223656"/>
              <a:gd name="connsiteX3846" fmla="*/ 6960723 w 11658599"/>
              <a:gd name="connsiteY3846" fmla="*/ 1445542 h 6223656"/>
              <a:gd name="connsiteX3847" fmla="*/ 6981063 w 11658599"/>
              <a:gd name="connsiteY3847" fmla="*/ 1463415 h 6223656"/>
              <a:gd name="connsiteX3848" fmla="*/ 6855643 w 11658599"/>
              <a:gd name="connsiteY3848" fmla="*/ 1452319 h 6223656"/>
              <a:gd name="connsiteX3849" fmla="*/ 6730222 w 11658599"/>
              <a:gd name="connsiteY3849" fmla="*/ 1441223 h 6223656"/>
              <a:gd name="connsiteX3850" fmla="*/ 6701920 w 11658599"/>
              <a:gd name="connsiteY3850" fmla="*/ 1437145 h 6223656"/>
              <a:gd name="connsiteX3851" fmla="*/ 6625237 w 11658599"/>
              <a:gd name="connsiteY3851" fmla="*/ 1426594 h 6223656"/>
              <a:gd name="connsiteX3852" fmla="*/ 6572742 w 11658599"/>
              <a:gd name="connsiteY3852" fmla="*/ 1419281 h 6223656"/>
              <a:gd name="connsiteX3853" fmla="*/ 6520249 w 11658599"/>
              <a:gd name="connsiteY3853" fmla="*/ 1411967 h 6223656"/>
              <a:gd name="connsiteX3854" fmla="*/ 6501144 w 11658599"/>
              <a:gd name="connsiteY3854" fmla="*/ 1413198 h 6223656"/>
              <a:gd name="connsiteX3855" fmla="*/ 6519538 w 11658599"/>
              <a:gd name="connsiteY3855" fmla="*/ 1423820 h 6223656"/>
              <a:gd name="connsiteX3856" fmla="*/ 6571545 w 11658599"/>
              <a:gd name="connsiteY3856" fmla="*/ 1429319 h 6223656"/>
              <a:gd name="connsiteX3857" fmla="*/ 6544476 w 11658599"/>
              <a:gd name="connsiteY3857" fmla="*/ 1444347 h 6223656"/>
              <a:gd name="connsiteX3858" fmla="*/ 6560215 w 11658599"/>
              <a:gd name="connsiteY3858" fmla="*/ 1459565 h 6223656"/>
              <a:gd name="connsiteX3859" fmla="*/ 6501439 w 11658599"/>
              <a:gd name="connsiteY3859" fmla="*/ 1457823 h 6223656"/>
              <a:gd name="connsiteX3860" fmla="*/ 6446290 w 11658599"/>
              <a:gd name="connsiteY3860" fmla="*/ 1455108 h 6223656"/>
              <a:gd name="connsiteX3861" fmla="*/ 6388843 w 11658599"/>
              <a:gd name="connsiteY3861" fmla="*/ 1451063 h 6223656"/>
              <a:gd name="connsiteX3862" fmla="*/ 6331395 w 11658599"/>
              <a:gd name="connsiteY3862" fmla="*/ 1447020 h 6223656"/>
              <a:gd name="connsiteX3863" fmla="*/ 6327767 w 11658599"/>
              <a:gd name="connsiteY3863" fmla="*/ 1447992 h 6223656"/>
              <a:gd name="connsiteX3864" fmla="*/ 6336966 w 11658599"/>
              <a:gd name="connsiteY3864" fmla="*/ 1453303 h 6223656"/>
              <a:gd name="connsiteX3865" fmla="*/ 6377120 w 11658599"/>
              <a:gd name="connsiteY3865" fmla="*/ 1458091 h 6223656"/>
              <a:gd name="connsiteX3866" fmla="*/ 6417277 w 11658599"/>
              <a:gd name="connsiteY3866" fmla="*/ 1462882 h 6223656"/>
              <a:gd name="connsiteX3867" fmla="*/ 6457432 w 11658599"/>
              <a:gd name="connsiteY3867" fmla="*/ 1467670 h 6223656"/>
              <a:gd name="connsiteX3868" fmla="*/ 6477023 w 11658599"/>
              <a:gd name="connsiteY3868" fmla="*/ 1468252 h 6223656"/>
              <a:gd name="connsiteX3869" fmla="*/ 6497586 w 11658599"/>
              <a:gd name="connsiteY3869" fmla="*/ 1472460 h 6223656"/>
              <a:gd name="connsiteX3870" fmla="*/ 6577412 w 11658599"/>
              <a:gd name="connsiteY3870" fmla="*/ 1480224 h 6223656"/>
              <a:gd name="connsiteX3871" fmla="*/ 6657235 w 11658599"/>
              <a:gd name="connsiteY3871" fmla="*/ 1487990 h 6223656"/>
              <a:gd name="connsiteX3872" fmla="*/ 6688323 w 11658599"/>
              <a:gd name="connsiteY3872" fmla="*/ 1495207 h 6223656"/>
              <a:gd name="connsiteX3873" fmla="*/ 6719412 w 11658599"/>
              <a:gd name="connsiteY3873" fmla="*/ 1502428 h 6223656"/>
              <a:gd name="connsiteX3874" fmla="*/ 6750015 w 11658599"/>
              <a:gd name="connsiteY3874" fmla="*/ 1507832 h 6223656"/>
              <a:gd name="connsiteX3875" fmla="*/ 6780618 w 11658599"/>
              <a:gd name="connsiteY3875" fmla="*/ 1513238 h 6223656"/>
              <a:gd name="connsiteX3876" fmla="*/ 6844120 w 11658599"/>
              <a:gd name="connsiteY3876" fmla="*/ 1525376 h 6223656"/>
              <a:gd name="connsiteX3877" fmla="*/ 6907625 w 11658599"/>
              <a:gd name="connsiteY3877" fmla="*/ 1537514 h 6223656"/>
              <a:gd name="connsiteX3878" fmla="*/ 6956006 w 11658599"/>
              <a:gd name="connsiteY3878" fmla="*/ 1543985 h 6223656"/>
              <a:gd name="connsiteX3879" fmla="*/ 7004387 w 11658599"/>
              <a:gd name="connsiteY3879" fmla="*/ 1550459 h 6223656"/>
              <a:gd name="connsiteX3880" fmla="*/ 7100177 w 11658599"/>
              <a:gd name="connsiteY3880" fmla="*/ 1559777 h 6223656"/>
              <a:gd name="connsiteX3881" fmla="*/ 7147098 w 11658599"/>
              <a:gd name="connsiteY3881" fmla="*/ 1560810 h 6223656"/>
              <a:gd name="connsiteX3882" fmla="*/ 7194020 w 11658599"/>
              <a:gd name="connsiteY3882" fmla="*/ 1561841 h 6223656"/>
              <a:gd name="connsiteX3883" fmla="*/ 7241430 w 11658599"/>
              <a:gd name="connsiteY3883" fmla="*/ 1564689 h 6223656"/>
              <a:gd name="connsiteX3884" fmla="*/ 7288838 w 11658599"/>
              <a:gd name="connsiteY3884" fmla="*/ 1567533 h 6223656"/>
              <a:gd name="connsiteX3885" fmla="*/ 7354998 w 11658599"/>
              <a:gd name="connsiteY3885" fmla="*/ 1575072 h 6223656"/>
              <a:gd name="connsiteX3886" fmla="*/ 7421158 w 11658599"/>
              <a:gd name="connsiteY3886" fmla="*/ 1582611 h 6223656"/>
              <a:gd name="connsiteX3887" fmla="*/ 7408594 w 11658599"/>
              <a:gd name="connsiteY3887" fmla="*/ 1593753 h 6223656"/>
              <a:gd name="connsiteX3888" fmla="*/ 7409566 w 11658599"/>
              <a:gd name="connsiteY3888" fmla="*/ 1597380 h 6223656"/>
              <a:gd name="connsiteX3889" fmla="*/ 7352959 w 11658599"/>
              <a:gd name="connsiteY3889" fmla="*/ 1589224 h 6223656"/>
              <a:gd name="connsiteX3890" fmla="*/ 7292726 w 11658599"/>
              <a:gd name="connsiteY3890" fmla="*/ 1582040 h 6223656"/>
              <a:gd name="connsiteX3891" fmla="*/ 7258983 w 11658599"/>
              <a:gd name="connsiteY3891" fmla="*/ 1579419 h 6223656"/>
              <a:gd name="connsiteX3892" fmla="*/ 7225241 w 11658599"/>
              <a:gd name="connsiteY3892" fmla="*/ 1576799 h 6223656"/>
              <a:gd name="connsiteX3893" fmla="*/ 7156781 w 11658599"/>
              <a:gd name="connsiteY3893" fmla="*/ 1567933 h 6223656"/>
              <a:gd name="connsiteX3894" fmla="*/ 7089296 w 11658599"/>
              <a:gd name="connsiteY3894" fmla="*/ 1562693 h 6223656"/>
              <a:gd name="connsiteX3895" fmla="*/ 7021808 w 11658599"/>
              <a:gd name="connsiteY3895" fmla="*/ 1557452 h 6223656"/>
              <a:gd name="connsiteX3896" fmla="*/ 6989878 w 11658599"/>
              <a:gd name="connsiteY3896" fmla="*/ 1554347 h 6223656"/>
              <a:gd name="connsiteX3897" fmla="*/ 6954321 w 11658599"/>
              <a:gd name="connsiteY3897" fmla="*/ 1552213 h 6223656"/>
              <a:gd name="connsiteX3898" fmla="*/ 6922393 w 11658599"/>
              <a:gd name="connsiteY3898" fmla="*/ 1549105 h 6223656"/>
              <a:gd name="connsiteX3899" fmla="*/ 6890462 w 11658599"/>
              <a:gd name="connsiteY3899" fmla="*/ 1546000 h 6223656"/>
              <a:gd name="connsiteX3900" fmla="*/ 6821162 w 11658599"/>
              <a:gd name="connsiteY3900" fmla="*/ 1541245 h 6223656"/>
              <a:gd name="connsiteX3901" fmla="*/ 6755489 w 11658599"/>
              <a:gd name="connsiteY3901" fmla="*/ 1535519 h 6223656"/>
              <a:gd name="connsiteX3902" fmla="*/ 6739525 w 11658599"/>
              <a:gd name="connsiteY3902" fmla="*/ 1533966 h 6223656"/>
              <a:gd name="connsiteX3903" fmla="*/ 6723560 w 11658599"/>
              <a:gd name="connsiteY3903" fmla="*/ 1532413 h 6223656"/>
              <a:gd name="connsiteX3904" fmla="*/ 6688003 w 11658599"/>
              <a:gd name="connsiteY3904" fmla="*/ 1530278 h 6223656"/>
              <a:gd name="connsiteX3905" fmla="*/ 6556657 w 11658599"/>
              <a:gd name="connsiteY3905" fmla="*/ 1518826 h 6223656"/>
              <a:gd name="connsiteX3906" fmla="*/ 6426282 w 11658599"/>
              <a:gd name="connsiteY3906" fmla="*/ 1511002 h 6223656"/>
              <a:gd name="connsiteX3907" fmla="*/ 6393868 w 11658599"/>
              <a:gd name="connsiteY3907" fmla="*/ 1506082 h 6223656"/>
              <a:gd name="connsiteX3908" fmla="*/ 6361452 w 11658599"/>
              <a:gd name="connsiteY3908" fmla="*/ 1501164 h 6223656"/>
              <a:gd name="connsiteX3909" fmla="*/ 6293966 w 11658599"/>
              <a:gd name="connsiteY3909" fmla="*/ 1495923 h 6223656"/>
              <a:gd name="connsiteX3910" fmla="*/ 6226479 w 11658599"/>
              <a:gd name="connsiteY3910" fmla="*/ 1490683 h 6223656"/>
              <a:gd name="connsiteX3911" fmla="*/ 6198662 w 11658599"/>
              <a:gd name="connsiteY3911" fmla="*/ 1488417 h 6223656"/>
              <a:gd name="connsiteX3912" fmla="*/ 6189238 w 11658599"/>
              <a:gd name="connsiteY3912" fmla="*/ 1496772 h 6223656"/>
              <a:gd name="connsiteX3913" fmla="*/ 6233282 w 11658599"/>
              <a:gd name="connsiteY3913" fmla="*/ 1516070 h 6223656"/>
              <a:gd name="connsiteX3914" fmla="*/ 6295814 w 11658599"/>
              <a:gd name="connsiteY3914" fmla="*/ 1524579 h 6223656"/>
              <a:gd name="connsiteX3915" fmla="*/ 6358346 w 11658599"/>
              <a:gd name="connsiteY3915" fmla="*/ 1533092 h 6223656"/>
              <a:gd name="connsiteX3916" fmla="*/ 6478811 w 11658599"/>
              <a:gd name="connsiteY3916" fmla="*/ 1547461 h 6223656"/>
              <a:gd name="connsiteX3917" fmla="*/ 6542671 w 11658599"/>
              <a:gd name="connsiteY3917" fmla="*/ 1553672 h 6223656"/>
              <a:gd name="connsiteX3918" fmla="*/ 6605558 w 11658599"/>
              <a:gd name="connsiteY3918" fmla="*/ 1556259 h 6223656"/>
              <a:gd name="connsiteX3919" fmla="*/ 6665791 w 11658599"/>
              <a:gd name="connsiteY3919" fmla="*/ 1563442 h 6223656"/>
              <a:gd name="connsiteX3920" fmla="*/ 6696749 w 11658599"/>
              <a:gd name="connsiteY3920" fmla="*/ 1562920 h 6223656"/>
              <a:gd name="connsiteX3921" fmla="*/ 6728678 w 11658599"/>
              <a:gd name="connsiteY3921" fmla="*/ 1566026 h 6223656"/>
              <a:gd name="connsiteX3922" fmla="*/ 6819384 w 11658599"/>
              <a:gd name="connsiteY3922" fmla="*/ 1570876 h 6223656"/>
              <a:gd name="connsiteX3923" fmla="*/ 6906462 w 11658599"/>
              <a:gd name="connsiteY3923" fmla="*/ 1576698 h 6223656"/>
              <a:gd name="connsiteX3924" fmla="*/ 6947945 w 11658599"/>
              <a:gd name="connsiteY3924" fmla="*/ 1579188 h 6223656"/>
              <a:gd name="connsiteX3925" fmla="*/ 6993054 w 11658599"/>
              <a:gd name="connsiteY3925" fmla="*/ 1580705 h 6223656"/>
              <a:gd name="connsiteX3926" fmla="*/ 7036837 w 11658599"/>
              <a:gd name="connsiteY3926" fmla="*/ 1584524 h 6223656"/>
              <a:gd name="connsiteX3927" fmla="*/ 7080618 w 11658599"/>
              <a:gd name="connsiteY3927" fmla="*/ 1588341 h 6223656"/>
              <a:gd name="connsiteX3928" fmla="*/ 7135768 w 11658599"/>
              <a:gd name="connsiteY3928" fmla="*/ 1591056 h 6223656"/>
              <a:gd name="connsiteX3929" fmla="*/ 7187289 w 11658599"/>
              <a:gd name="connsiteY3929" fmla="*/ 1594743 h 6223656"/>
              <a:gd name="connsiteX3930" fmla="*/ 7239295 w 11658599"/>
              <a:gd name="connsiteY3930" fmla="*/ 1600243 h 6223656"/>
              <a:gd name="connsiteX3931" fmla="*/ 7266628 w 11658599"/>
              <a:gd name="connsiteY3931" fmla="*/ 1600695 h 6223656"/>
              <a:gd name="connsiteX3932" fmla="*/ 7278480 w 11658599"/>
              <a:gd name="connsiteY3932" fmla="*/ 1601405 h 6223656"/>
              <a:gd name="connsiteX3933" fmla="*/ 7290333 w 11658599"/>
              <a:gd name="connsiteY3933" fmla="*/ 1602118 h 6223656"/>
              <a:gd name="connsiteX3934" fmla="*/ 7392046 w 11658599"/>
              <a:gd name="connsiteY3934" fmla="*/ 1611791 h 6223656"/>
              <a:gd name="connsiteX3935" fmla="*/ 7470815 w 11658599"/>
              <a:gd name="connsiteY3935" fmla="*/ 1618299 h 6223656"/>
              <a:gd name="connsiteX3936" fmla="*/ 7372923 w 11658599"/>
              <a:gd name="connsiteY3936" fmla="*/ 1629027 h 6223656"/>
              <a:gd name="connsiteX3937" fmla="*/ 7378849 w 11658599"/>
              <a:gd name="connsiteY3937" fmla="*/ 1629383 h 6223656"/>
              <a:gd name="connsiteX3938" fmla="*/ 7384775 w 11658599"/>
              <a:gd name="connsiteY3938" fmla="*/ 1629738 h 6223656"/>
              <a:gd name="connsiteX3939" fmla="*/ 7537883 w 11658599"/>
              <a:gd name="connsiteY3939" fmla="*/ 1635359 h 6223656"/>
              <a:gd name="connsiteX3940" fmla="*/ 7613952 w 11658599"/>
              <a:gd name="connsiteY3940" fmla="*/ 1636358 h 6223656"/>
              <a:gd name="connsiteX3941" fmla="*/ 7656086 w 11658599"/>
              <a:gd name="connsiteY3941" fmla="*/ 1636371 h 6223656"/>
              <a:gd name="connsiteX3942" fmla="*/ 7661152 w 11658599"/>
              <a:gd name="connsiteY3942" fmla="*/ 1636864 h 6223656"/>
              <a:gd name="connsiteX3943" fmla="*/ 7740976 w 11658599"/>
              <a:gd name="connsiteY3943" fmla="*/ 1644630 h 6223656"/>
              <a:gd name="connsiteX3944" fmla="*/ 7781130 w 11658599"/>
              <a:gd name="connsiteY3944" fmla="*/ 1649421 h 6223656"/>
              <a:gd name="connsiteX3945" fmla="*/ 7821286 w 11658599"/>
              <a:gd name="connsiteY3945" fmla="*/ 1654209 h 6223656"/>
              <a:gd name="connsiteX3946" fmla="*/ 7861442 w 11658599"/>
              <a:gd name="connsiteY3946" fmla="*/ 1658997 h 6223656"/>
              <a:gd name="connsiteX3947" fmla="*/ 7901596 w 11658599"/>
              <a:gd name="connsiteY3947" fmla="*/ 1663789 h 6223656"/>
              <a:gd name="connsiteX3948" fmla="*/ 7807264 w 11658599"/>
              <a:gd name="connsiteY3948" fmla="*/ 1659910 h 6223656"/>
              <a:gd name="connsiteX3949" fmla="*/ 7712690 w 11658599"/>
              <a:gd name="connsiteY3949" fmla="*/ 1657105 h 6223656"/>
              <a:gd name="connsiteX3950" fmla="*/ 7706730 w 11658599"/>
              <a:gd name="connsiteY3950" fmla="*/ 1656200 h 6223656"/>
              <a:gd name="connsiteX3951" fmla="*/ 7690278 w 11658599"/>
              <a:gd name="connsiteY3951" fmla="*/ 1652834 h 6223656"/>
              <a:gd name="connsiteX3952" fmla="*/ 7640214 w 11658599"/>
              <a:gd name="connsiteY3952" fmla="*/ 1654586 h 6223656"/>
              <a:gd name="connsiteX3953" fmla="*/ 7639228 w 11658599"/>
              <a:gd name="connsiteY3953" fmla="*/ 1655461 h 6223656"/>
              <a:gd name="connsiteX3954" fmla="*/ 7615462 w 11658599"/>
              <a:gd name="connsiteY3954" fmla="*/ 1654937 h 6223656"/>
              <a:gd name="connsiteX3955" fmla="*/ 7568539 w 11658599"/>
              <a:gd name="connsiteY3955" fmla="*/ 1653906 h 6223656"/>
              <a:gd name="connsiteX3956" fmla="*/ 7521616 w 11658599"/>
              <a:gd name="connsiteY3956" fmla="*/ 1652874 h 6223656"/>
              <a:gd name="connsiteX3957" fmla="*/ 7510248 w 11658599"/>
              <a:gd name="connsiteY3957" fmla="*/ 1653977 h 6223656"/>
              <a:gd name="connsiteX3958" fmla="*/ 7510151 w 11658599"/>
              <a:gd name="connsiteY3958" fmla="*/ 1654064 h 6223656"/>
              <a:gd name="connsiteX3959" fmla="*/ 7446362 w 11658599"/>
              <a:gd name="connsiteY3959" fmla="*/ 1650923 h 6223656"/>
              <a:gd name="connsiteX3960" fmla="*/ 7061773 w 11658599"/>
              <a:gd name="connsiteY3960" fmla="*/ 1605053 h 6223656"/>
              <a:gd name="connsiteX3961" fmla="*/ 7053548 w 11658599"/>
              <a:gd name="connsiteY3961" fmla="*/ 1603370 h 6223656"/>
              <a:gd name="connsiteX3962" fmla="*/ 7059119 w 11658599"/>
              <a:gd name="connsiteY3962" fmla="*/ 1609650 h 6223656"/>
              <a:gd name="connsiteX3963" fmla="*/ 7165432 w 11658599"/>
              <a:gd name="connsiteY3963" fmla="*/ 1621979 h 6223656"/>
              <a:gd name="connsiteX3964" fmla="*/ 7271747 w 11658599"/>
              <a:gd name="connsiteY3964" fmla="*/ 1634308 h 6223656"/>
              <a:gd name="connsiteX3965" fmla="*/ 7374434 w 11658599"/>
              <a:gd name="connsiteY3965" fmla="*/ 1647609 h 6223656"/>
              <a:gd name="connsiteX3966" fmla="*/ 7384935 w 11658599"/>
              <a:gd name="connsiteY3966" fmla="*/ 1648826 h 6223656"/>
              <a:gd name="connsiteX3967" fmla="*/ 7358677 w 11658599"/>
              <a:gd name="connsiteY3967" fmla="*/ 1648392 h 6223656"/>
              <a:gd name="connsiteX3968" fmla="*/ 7332673 w 11658599"/>
              <a:gd name="connsiteY3968" fmla="*/ 1645642 h 6223656"/>
              <a:gd name="connsiteX3969" fmla="*/ 7303042 w 11658599"/>
              <a:gd name="connsiteY3969" fmla="*/ 1643865 h 6223656"/>
              <a:gd name="connsiteX3970" fmla="*/ 7250193 w 11658599"/>
              <a:gd name="connsiteY3970" fmla="*/ 1642476 h 6223656"/>
              <a:gd name="connsiteX3971" fmla="*/ 7197343 w 11658599"/>
              <a:gd name="connsiteY3971" fmla="*/ 1641089 h 6223656"/>
              <a:gd name="connsiteX3972" fmla="*/ 7186466 w 11658599"/>
              <a:gd name="connsiteY3972" fmla="*/ 1644003 h 6223656"/>
              <a:gd name="connsiteX3973" fmla="*/ 7178239 w 11658599"/>
              <a:gd name="connsiteY3973" fmla="*/ 1642321 h 6223656"/>
              <a:gd name="connsiteX3974" fmla="*/ 7153692 w 11658599"/>
              <a:gd name="connsiteY3974" fmla="*/ 1645012 h 6223656"/>
              <a:gd name="connsiteX3975" fmla="*/ 7124548 w 11658599"/>
              <a:gd name="connsiteY3975" fmla="*/ 1645046 h 6223656"/>
              <a:gd name="connsiteX3976" fmla="*/ 7120922 w 11658599"/>
              <a:gd name="connsiteY3976" fmla="*/ 1646017 h 6223656"/>
              <a:gd name="connsiteX3977" fmla="*/ 7130120 w 11658599"/>
              <a:gd name="connsiteY3977" fmla="*/ 1651329 h 6223656"/>
              <a:gd name="connsiteX3978" fmla="*/ 7187438 w 11658599"/>
              <a:gd name="connsiteY3978" fmla="*/ 1647632 h 6223656"/>
              <a:gd name="connsiteX3979" fmla="*/ 7207514 w 11658599"/>
              <a:gd name="connsiteY3979" fmla="*/ 1650025 h 6223656"/>
              <a:gd name="connsiteX3980" fmla="*/ 7261820 w 11658599"/>
              <a:gd name="connsiteY3980" fmla="*/ 1656853 h 6223656"/>
              <a:gd name="connsiteX3981" fmla="*/ 7315155 w 11658599"/>
              <a:gd name="connsiteY3981" fmla="*/ 1660054 h 6223656"/>
              <a:gd name="connsiteX3982" fmla="*/ 7339347 w 11658599"/>
              <a:gd name="connsiteY3982" fmla="*/ 1663292 h 6223656"/>
              <a:gd name="connsiteX3983" fmla="*/ 7367162 w 11658599"/>
              <a:gd name="connsiteY3983" fmla="*/ 1665556 h 6223656"/>
              <a:gd name="connsiteX3984" fmla="*/ 7418198 w 11658599"/>
              <a:gd name="connsiteY3984" fmla="*/ 1667428 h 6223656"/>
              <a:gd name="connsiteX3985" fmla="*/ 7525354 w 11658599"/>
              <a:gd name="connsiteY3985" fmla="*/ 1675645 h 6223656"/>
              <a:gd name="connsiteX3986" fmla="*/ 7632511 w 11658599"/>
              <a:gd name="connsiteY3986" fmla="*/ 1683863 h 6223656"/>
              <a:gd name="connsiteX3987" fmla="*/ 7523186 w 11658599"/>
              <a:gd name="connsiteY3987" fmla="*/ 1682058 h 6223656"/>
              <a:gd name="connsiteX3988" fmla="*/ 7412889 w 11658599"/>
              <a:gd name="connsiteY3988" fmla="*/ 1676627 h 6223656"/>
              <a:gd name="connsiteX3989" fmla="*/ 7378304 w 11658599"/>
              <a:gd name="connsiteY3989" fmla="*/ 1678118 h 6223656"/>
              <a:gd name="connsiteX3990" fmla="*/ 7346374 w 11658599"/>
              <a:gd name="connsiteY3990" fmla="*/ 1675012 h 6223656"/>
              <a:gd name="connsiteX3991" fmla="*/ 7310817 w 11658599"/>
              <a:gd name="connsiteY3991" fmla="*/ 1672878 h 6223656"/>
              <a:gd name="connsiteX3992" fmla="*/ 7279860 w 11658599"/>
              <a:gd name="connsiteY3992" fmla="*/ 1673400 h 6223656"/>
              <a:gd name="connsiteX3993" fmla="*/ 7210559 w 11658599"/>
              <a:gd name="connsiteY3993" fmla="*/ 1668646 h 6223656"/>
              <a:gd name="connsiteX3994" fmla="*/ 7144887 w 11658599"/>
              <a:gd name="connsiteY3994" fmla="*/ 1662920 h 6223656"/>
              <a:gd name="connsiteX3995" fmla="*/ 7134007 w 11658599"/>
              <a:gd name="connsiteY3995" fmla="*/ 1665835 h 6223656"/>
              <a:gd name="connsiteX3996" fmla="*/ 7143202 w 11658599"/>
              <a:gd name="connsiteY3996" fmla="*/ 1671143 h 6223656"/>
              <a:gd name="connsiteX3997" fmla="*/ 7214315 w 11658599"/>
              <a:gd name="connsiteY3997" fmla="*/ 1675412 h 6223656"/>
              <a:gd name="connsiteX3998" fmla="*/ 7281804 w 11658599"/>
              <a:gd name="connsiteY3998" fmla="*/ 1680652 h 6223656"/>
              <a:gd name="connsiteX3999" fmla="*/ 7317360 w 11658599"/>
              <a:gd name="connsiteY3999" fmla="*/ 1682786 h 6223656"/>
              <a:gd name="connsiteX4000" fmla="*/ 7351945 w 11658599"/>
              <a:gd name="connsiteY4000" fmla="*/ 1681294 h 6223656"/>
              <a:gd name="connsiteX4001" fmla="*/ 7418459 w 11658599"/>
              <a:gd name="connsiteY4001" fmla="*/ 1682909 h 6223656"/>
              <a:gd name="connsiteX4002" fmla="*/ 7487272 w 11658599"/>
              <a:gd name="connsiteY4002" fmla="*/ 1685849 h 6223656"/>
              <a:gd name="connsiteX4003" fmla="*/ 7556085 w 11658599"/>
              <a:gd name="connsiteY4003" fmla="*/ 1688790 h 6223656"/>
              <a:gd name="connsiteX4004" fmla="*/ 7589831 w 11658599"/>
              <a:gd name="connsiteY4004" fmla="*/ 1691409 h 6223656"/>
              <a:gd name="connsiteX4005" fmla="*/ 7623574 w 11658599"/>
              <a:gd name="connsiteY4005" fmla="*/ 1694030 h 6223656"/>
              <a:gd name="connsiteX4006" fmla="*/ 7694686 w 11658599"/>
              <a:gd name="connsiteY4006" fmla="*/ 1698299 h 6223656"/>
              <a:gd name="connsiteX4007" fmla="*/ 7719364 w 11658599"/>
              <a:gd name="connsiteY4007" fmla="*/ 1703348 h 6223656"/>
              <a:gd name="connsiteX4008" fmla="*/ 7673412 w 11658599"/>
              <a:gd name="connsiteY4008" fmla="*/ 1705943 h 6223656"/>
              <a:gd name="connsiteX4009" fmla="*/ 7627461 w 11658599"/>
              <a:gd name="connsiteY4009" fmla="*/ 1708537 h 6223656"/>
              <a:gd name="connsiteX4010" fmla="*/ 7581995 w 11658599"/>
              <a:gd name="connsiteY4010" fmla="*/ 1712947 h 6223656"/>
              <a:gd name="connsiteX4011" fmla="*/ 7536530 w 11658599"/>
              <a:gd name="connsiteY4011" fmla="*/ 1717353 h 6223656"/>
              <a:gd name="connsiteX4012" fmla="*/ 7402885 w 11658599"/>
              <a:gd name="connsiteY4012" fmla="*/ 1704574 h 6223656"/>
              <a:gd name="connsiteX4013" fmla="*/ 7269238 w 11658599"/>
              <a:gd name="connsiteY4013" fmla="*/ 1691794 h 6223656"/>
              <a:gd name="connsiteX4014" fmla="*/ 7203568 w 11658599"/>
              <a:gd name="connsiteY4014" fmla="*/ 1686068 h 6223656"/>
              <a:gd name="connsiteX4015" fmla="*/ 7133294 w 11658599"/>
              <a:gd name="connsiteY4015" fmla="*/ 1677687 h 6223656"/>
              <a:gd name="connsiteX4016" fmla="*/ 7101366 w 11658599"/>
              <a:gd name="connsiteY4016" fmla="*/ 1674581 h 6223656"/>
              <a:gd name="connsiteX4017" fmla="*/ 7069434 w 11658599"/>
              <a:gd name="connsiteY4017" fmla="*/ 1671475 h 6223656"/>
              <a:gd name="connsiteX4018" fmla="*/ 7035693 w 11658599"/>
              <a:gd name="connsiteY4018" fmla="*/ 1668855 h 6223656"/>
              <a:gd name="connsiteX4019" fmla="*/ 7001950 w 11658599"/>
              <a:gd name="connsiteY4019" fmla="*/ 1666235 h 6223656"/>
              <a:gd name="connsiteX4020" fmla="*/ 6996024 w 11658599"/>
              <a:gd name="connsiteY4020" fmla="*/ 1665878 h 6223656"/>
              <a:gd name="connsiteX4021" fmla="*/ 6990098 w 11658599"/>
              <a:gd name="connsiteY4021" fmla="*/ 1665524 h 6223656"/>
              <a:gd name="connsiteX4022" fmla="*/ 6986469 w 11658599"/>
              <a:gd name="connsiteY4022" fmla="*/ 1666496 h 6223656"/>
              <a:gd name="connsiteX4023" fmla="*/ 7000265 w 11658599"/>
              <a:gd name="connsiteY4023" fmla="*/ 1674461 h 6223656"/>
              <a:gd name="connsiteX4024" fmla="*/ 7074293 w 11658599"/>
              <a:gd name="connsiteY4024" fmla="*/ 1689607 h 6223656"/>
              <a:gd name="connsiteX4025" fmla="*/ 7113122 w 11658599"/>
              <a:gd name="connsiteY4025" fmla="*/ 1696696 h 6223656"/>
              <a:gd name="connsiteX4026" fmla="*/ 7151948 w 11658599"/>
              <a:gd name="connsiteY4026" fmla="*/ 1703785 h 6223656"/>
              <a:gd name="connsiteX4027" fmla="*/ 7225493 w 11658599"/>
              <a:gd name="connsiteY4027" fmla="*/ 1717123 h 6223656"/>
              <a:gd name="connsiteX4028" fmla="*/ 7299035 w 11658599"/>
              <a:gd name="connsiteY4028" fmla="*/ 1730458 h 6223656"/>
              <a:gd name="connsiteX4029" fmla="*/ 7291294 w 11658599"/>
              <a:gd name="connsiteY4029" fmla="*/ 1730586 h 6223656"/>
              <a:gd name="connsiteX4030" fmla="*/ 7279929 w 11658599"/>
              <a:gd name="connsiteY4030" fmla="*/ 1731690 h 6223656"/>
              <a:gd name="connsiteX4031" fmla="*/ 7256224 w 11658599"/>
              <a:gd name="connsiteY4031" fmla="*/ 1730267 h 6223656"/>
              <a:gd name="connsiteX4032" fmla="*/ 7207845 w 11658599"/>
              <a:gd name="connsiteY4032" fmla="*/ 1723792 h 6223656"/>
              <a:gd name="connsiteX4033" fmla="*/ 7159464 w 11658599"/>
              <a:gd name="connsiteY4033" fmla="*/ 1717322 h 6223656"/>
              <a:gd name="connsiteX4034" fmla="*/ 7111083 w 11658599"/>
              <a:gd name="connsiteY4034" fmla="*/ 1710849 h 6223656"/>
              <a:gd name="connsiteX4035" fmla="*/ 7062702 w 11658599"/>
              <a:gd name="connsiteY4035" fmla="*/ 1704375 h 6223656"/>
              <a:gd name="connsiteX4036" fmla="*/ 7013611 w 11658599"/>
              <a:gd name="connsiteY4036" fmla="*/ 1709756 h 6223656"/>
              <a:gd name="connsiteX4037" fmla="*/ 7042175 w 11658599"/>
              <a:gd name="connsiteY4037" fmla="*/ 1729313 h 6223656"/>
              <a:gd name="connsiteX4038" fmla="*/ 7034920 w 11658599"/>
              <a:gd name="connsiteY4038" fmla="*/ 1731257 h 6223656"/>
              <a:gd name="connsiteX4039" fmla="*/ 7041332 w 11658599"/>
              <a:gd name="connsiteY4039" fmla="*/ 1733425 h 6223656"/>
              <a:gd name="connsiteX4040" fmla="*/ 7047745 w 11658599"/>
              <a:gd name="connsiteY4040" fmla="*/ 1735595 h 6223656"/>
              <a:gd name="connsiteX4041" fmla="*/ 7067335 w 11658599"/>
              <a:gd name="connsiteY4041" fmla="*/ 1736177 h 6223656"/>
              <a:gd name="connsiteX4042" fmla="*/ 7086927 w 11658599"/>
              <a:gd name="connsiteY4042" fmla="*/ 1736758 h 6223656"/>
              <a:gd name="connsiteX4043" fmla="*/ 7273197 w 11658599"/>
              <a:gd name="connsiteY4043" fmla="*/ 1764590 h 6223656"/>
              <a:gd name="connsiteX4044" fmla="*/ 7366332 w 11658599"/>
              <a:gd name="connsiteY4044" fmla="*/ 1778506 h 6223656"/>
              <a:gd name="connsiteX4045" fmla="*/ 7359078 w 11658599"/>
              <a:gd name="connsiteY4045" fmla="*/ 1780450 h 6223656"/>
              <a:gd name="connsiteX4046" fmla="*/ 7331747 w 11658599"/>
              <a:gd name="connsiteY4046" fmla="*/ 1780000 h 6223656"/>
              <a:gd name="connsiteX4047" fmla="*/ 7308042 w 11658599"/>
              <a:gd name="connsiteY4047" fmla="*/ 1778576 h 6223656"/>
              <a:gd name="connsiteX4048" fmla="*/ 7256035 w 11658599"/>
              <a:gd name="connsiteY4048" fmla="*/ 1773077 h 6223656"/>
              <a:gd name="connsiteX4049" fmla="*/ 7205841 w 11658599"/>
              <a:gd name="connsiteY4049" fmla="*/ 1767091 h 6223656"/>
              <a:gd name="connsiteX4050" fmla="*/ 7155645 w 11658599"/>
              <a:gd name="connsiteY4050" fmla="*/ 1761103 h 6223656"/>
              <a:gd name="connsiteX4051" fmla="*/ 7127829 w 11658599"/>
              <a:gd name="connsiteY4051" fmla="*/ 1758839 h 6223656"/>
              <a:gd name="connsiteX4052" fmla="*/ 7103639 w 11658599"/>
              <a:gd name="connsiteY4052" fmla="*/ 1755604 h 6223656"/>
              <a:gd name="connsiteX4053" fmla="*/ 7075336 w 11658599"/>
              <a:gd name="connsiteY4053" fmla="*/ 1751526 h 6223656"/>
              <a:gd name="connsiteX4054" fmla="*/ 7051632 w 11658599"/>
              <a:gd name="connsiteY4054" fmla="*/ 1750102 h 6223656"/>
              <a:gd name="connsiteX4055" fmla="*/ 7054771 w 11658599"/>
              <a:gd name="connsiteY4055" fmla="*/ 1747316 h 6223656"/>
              <a:gd name="connsiteX4056" fmla="*/ 7050659 w 11658599"/>
              <a:gd name="connsiteY4056" fmla="*/ 1746476 h 6223656"/>
              <a:gd name="connsiteX4057" fmla="*/ 7038807 w 11658599"/>
              <a:gd name="connsiteY4057" fmla="*/ 1745763 h 6223656"/>
              <a:gd name="connsiteX4058" fmla="*/ 6929707 w 11658599"/>
              <a:gd name="connsiteY4058" fmla="*/ 1730294 h 6223656"/>
              <a:gd name="connsiteX4059" fmla="*/ 6819636 w 11658599"/>
              <a:gd name="connsiteY4059" fmla="*/ 1711199 h 6223656"/>
              <a:gd name="connsiteX4060" fmla="*/ 6812384 w 11658599"/>
              <a:gd name="connsiteY4060" fmla="*/ 1713142 h 6223656"/>
              <a:gd name="connsiteX4061" fmla="*/ 6820608 w 11658599"/>
              <a:gd name="connsiteY4061" fmla="*/ 1714825 h 6223656"/>
              <a:gd name="connsiteX4062" fmla="*/ 7004222 w 11658599"/>
              <a:gd name="connsiteY4062" fmla="*/ 1747257 h 6223656"/>
              <a:gd name="connsiteX4063" fmla="*/ 7048978 w 11658599"/>
              <a:gd name="connsiteY4063" fmla="*/ 1754699 h 6223656"/>
              <a:gd name="connsiteX4064" fmla="*/ 7092758 w 11658599"/>
              <a:gd name="connsiteY4064" fmla="*/ 1758519 h 6223656"/>
              <a:gd name="connsiteX4065" fmla="*/ 7138839 w 11658599"/>
              <a:gd name="connsiteY4065" fmla="*/ 1763664 h 6223656"/>
              <a:gd name="connsiteX4066" fmla="*/ 7184923 w 11658599"/>
              <a:gd name="connsiteY4066" fmla="*/ 1768809 h 6223656"/>
              <a:gd name="connsiteX4067" fmla="*/ 7231003 w 11658599"/>
              <a:gd name="connsiteY4067" fmla="*/ 1773954 h 6223656"/>
              <a:gd name="connsiteX4068" fmla="*/ 7277084 w 11658599"/>
              <a:gd name="connsiteY4068" fmla="*/ 1779100 h 6223656"/>
              <a:gd name="connsiteX4069" fmla="*/ 7297162 w 11658599"/>
              <a:gd name="connsiteY4069" fmla="*/ 1781492 h 6223656"/>
              <a:gd name="connsiteX4070" fmla="*/ 7320867 w 11658599"/>
              <a:gd name="connsiteY4070" fmla="*/ 1782916 h 6223656"/>
              <a:gd name="connsiteX4071" fmla="*/ 7364647 w 11658599"/>
              <a:gd name="connsiteY4071" fmla="*/ 1786733 h 6223656"/>
              <a:gd name="connsiteX4072" fmla="*/ 7457166 w 11658599"/>
              <a:gd name="connsiteY4072" fmla="*/ 1791097 h 6223656"/>
              <a:gd name="connsiteX4073" fmla="*/ 7546057 w 11658599"/>
              <a:gd name="connsiteY4073" fmla="*/ 1796433 h 6223656"/>
              <a:gd name="connsiteX4074" fmla="*/ 7564321 w 11658599"/>
              <a:gd name="connsiteY4074" fmla="*/ 1799314 h 6223656"/>
              <a:gd name="connsiteX4075" fmla="*/ 7586212 w 11658599"/>
              <a:gd name="connsiteY4075" fmla="*/ 1801221 h 6223656"/>
              <a:gd name="connsiteX4076" fmla="*/ 7606551 w 11658599"/>
              <a:gd name="connsiteY4076" fmla="*/ 1819094 h 6223656"/>
              <a:gd name="connsiteX4077" fmla="*/ 7481131 w 11658599"/>
              <a:gd name="connsiteY4077" fmla="*/ 1807999 h 6223656"/>
              <a:gd name="connsiteX4078" fmla="*/ 7355710 w 11658599"/>
              <a:gd name="connsiteY4078" fmla="*/ 1796902 h 6223656"/>
              <a:gd name="connsiteX4079" fmla="*/ 7327408 w 11658599"/>
              <a:gd name="connsiteY4079" fmla="*/ 1792824 h 6223656"/>
              <a:gd name="connsiteX4080" fmla="*/ 7250724 w 11658599"/>
              <a:gd name="connsiteY4080" fmla="*/ 1782273 h 6223656"/>
              <a:gd name="connsiteX4081" fmla="*/ 7198230 w 11658599"/>
              <a:gd name="connsiteY4081" fmla="*/ 1774960 h 6223656"/>
              <a:gd name="connsiteX4082" fmla="*/ 7145738 w 11658599"/>
              <a:gd name="connsiteY4082" fmla="*/ 1767647 h 6223656"/>
              <a:gd name="connsiteX4083" fmla="*/ 7126632 w 11658599"/>
              <a:gd name="connsiteY4083" fmla="*/ 1768877 h 6223656"/>
              <a:gd name="connsiteX4084" fmla="*/ 7145026 w 11658599"/>
              <a:gd name="connsiteY4084" fmla="*/ 1779499 h 6223656"/>
              <a:gd name="connsiteX4085" fmla="*/ 7197032 w 11658599"/>
              <a:gd name="connsiteY4085" fmla="*/ 1784999 h 6223656"/>
              <a:gd name="connsiteX4086" fmla="*/ 7169964 w 11658599"/>
              <a:gd name="connsiteY4086" fmla="*/ 1800027 h 6223656"/>
              <a:gd name="connsiteX4087" fmla="*/ 7185702 w 11658599"/>
              <a:gd name="connsiteY4087" fmla="*/ 1815245 h 6223656"/>
              <a:gd name="connsiteX4088" fmla="*/ 7126928 w 11658599"/>
              <a:gd name="connsiteY4088" fmla="*/ 1813502 h 6223656"/>
              <a:gd name="connsiteX4089" fmla="*/ 7071779 w 11658599"/>
              <a:gd name="connsiteY4089" fmla="*/ 1810787 h 6223656"/>
              <a:gd name="connsiteX4090" fmla="*/ 7014331 w 11658599"/>
              <a:gd name="connsiteY4090" fmla="*/ 1806743 h 6223656"/>
              <a:gd name="connsiteX4091" fmla="*/ 6956884 w 11658599"/>
              <a:gd name="connsiteY4091" fmla="*/ 1802700 h 6223656"/>
              <a:gd name="connsiteX4092" fmla="*/ 6953255 w 11658599"/>
              <a:gd name="connsiteY4092" fmla="*/ 1803672 h 6223656"/>
              <a:gd name="connsiteX4093" fmla="*/ 6962454 w 11658599"/>
              <a:gd name="connsiteY4093" fmla="*/ 1808982 h 6223656"/>
              <a:gd name="connsiteX4094" fmla="*/ 7002608 w 11658599"/>
              <a:gd name="connsiteY4094" fmla="*/ 1813771 h 6223656"/>
              <a:gd name="connsiteX4095" fmla="*/ 7042765 w 11658599"/>
              <a:gd name="connsiteY4095" fmla="*/ 1818561 h 6223656"/>
              <a:gd name="connsiteX4096" fmla="*/ 7082920 w 11658599"/>
              <a:gd name="connsiteY4096" fmla="*/ 1823351 h 6223656"/>
              <a:gd name="connsiteX4097" fmla="*/ 7102510 w 11658599"/>
              <a:gd name="connsiteY4097" fmla="*/ 1823932 h 6223656"/>
              <a:gd name="connsiteX4098" fmla="*/ 7123074 w 11658599"/>
              <a:gd name="connsiteY4098" fmla="*/ 1828139 h 6223656"/>
              <a:gd name="connsiteX4099" fmla="*/ 7202900 w 11658599"/>
              <a:gd name="connsiteY4099" fmla="*/ 1835904 h 6223656"/>
              <a:gd name="connsiteX4100" fmla="*/ 7282723 w 11658599"/>
              <a:gd name="connsiteY4100" fmla="*/ 1843669 h 6223656"/>
              <a:gd name="connsiteX4101" fmla="*/ 7313812 w 11658599"/>
              <a:gd name="connsiteY4101" fmla="*/ 1850887 h 6223656"/>
              <a:gd name="connsiteX4102" fmla="*/ 7344901 w 11658599"/>
              <a:gd name="connsiteY4102" fmla="*/ 1858107 h 6223656"/>
              <a:gd name="connsiteX4103" fmla="*/ 7375502 w 11658599"/>
              <a:gd name="connsiteY4103" fmla="*/ 1863511 h 6223656"/>
              <a:gd name="connsiteX4104" fmla="*/ 7406105 w 11658599"/>
              <a:gd name="connsiteY4104" fmla="*/ 1868917 h 6223656"/>
              <a:gd name="connsiteX4105" fmla="*/ 7469609 w 11658599"/>
              <a:gd name="connsiteY4105" fmla="*/ 1881056 h 6223656"/>
              <a:gd name="connsiteX4106" fmla="*/ 7533113 w 11658599"/>
              <a:gd name="connsiteY4106" fmla="*/ 1893194 h 6223656"/>
              <a:gd name="connsiteX4107" fmla="*/ 7547124 w 11658599"/>
              <a:gd name="connsiteY4107" fmla="*/ 1895640 h 6223656"/>
              <a:gd name="connsiteX4108" fmla="*/ 7447281 w 11658599"/>
              <a:gd name="connsiteY4108" fmla="*/ 1896968 h 6223656"/>
              <a:gd name="connsiteX4109" fmla="*/ 7446650 w 11658599"/>
              <a:gd name="connsiteY4109" fmla="*/ 1896924 h 6223656"/>
              <a:gd name="connsiteX4110" fmla="*/ 7380976 w 11658599"/>
              <a:gd name="connsiteY4110" fmla="*/ 1891199 h 6223656"/>
              <a:gd name="connsiteX4111" fmla="*/ 7365013 w 11658599"/>
              <a:gd name="connsiteY4111" fmla="*/ 1889647 h 6223656"/>
              <a:gd name="connsiteX4112" fmla="*/ 7349049 w 11658599"/>
              <a:gd name="connsiteY4112" fmla="*/ 1888092 h 6223656"/>
              <a:gd name="connsiteX4113" fmla="*/ 7313492 w 11658599"/>
              <a:gd name="connsiteY4113" fmla="*/ 1885958 h 6223656"/>
              <a:gd name="connsiteX4114" fmla="*/ 7182145 w 11658599"/>
              <a:gd name="connsiteY4114" fmla="*/ 1874505 h 6223656"/>
              <a:gd name="connsiteX4115" fmla="*/ 7051770 w 11658599"/>
              <a:gd name="connsiteY4115" fmla="*/ 1866681 h 6223656"/>
              <a:gd name="connsiteX4116" fmla="*/ 7019356 w 11658599"/>
              <a:gd name="connsiteY4116" fmla="*/ 1861761 h 6223656"/>
              <a:gd name="connsiteX4117" fmla="*/ 6986939 w 11658599"/>
              <a:gd name="connsiteY4117" fmla="*/ 1856843 h 6223656"/>
              <a:gd name="connsiteX4118" fmla="*/ 6919454 w 11658599"/>
              <a:gd name="connsiteY4118" fmla="*/ 1851602 h 6223656"/>
              <a:gd name="connsiteX4119" fmla="*/ 6851967 w 11658599"/>
              <a:gd name="connsiteY4119" fmla="*/ 1846363 h 6223656"/>
              <a:gd name="connsiteX4120" fmla="*/ 6824149 w 11658599"/>
              <a:gd name="connsiteY4120" fmla="*/ 1844097 h 6223656"/>
              <a:gd name="connsiteX4121" fmla="*/ 6814727 w 11658599"/>
              <a:gd name="connsiteY4121" fmla="*/ 1852453 h 6223656"/>
              <a:gd name="connsiteX4122" fmla="*/ 6858769 w 11658599"/>
              <a:gd name="connsiteY4122" fmla="*/ 1871750 h 6223656"/>
              <a:gd name="connsiteX4123" fmla="*/ 6921301 w 11658599"/>
              <a:gd name="connsiteY4123" fmla="*/ 1880259 h 6223656"/>
              <a:gd name="connsiteX4124" fmla="*/ 6983833 w 11658599"/>
              <a:gd name="connsiteY4124" fmla="*/ 1888772 h 6223656"/>
              <a:gd name="connsiteX4125" fmla="*/ 7104300 w 11658599"/>
              <a:gd name="connsiteY4125" fmla="*/ 1903139 h 6223656"/>
              <a:gd name="connsiteX4126" fmla="*/ 7168158 w 11658599"/>
              <a:gd name="connsiteY4126" fmla="*/ 1909352 h 6223656"/>
              <a:gd name="connsiteX4127" fmla="*/ 7212497 w 11658599"/>
              <a:gd name="connsiteY4127" fmla="*/ 1911176 h 6223656"/>
              <a:gd name="connsiteX4128" fmla="*/ 7152257 w 11658599"/>
              <a:gd name="connsiteY4128" fmla="*/ 1917410 h 6223656"/>
              <a:gd name="connsiteX4129" fmla="*/ 7054072 w 11658599"/>
              <a:gd name="connsiteY4129" fmla="*/ 1928172 h 6223656"/>
              <a:gd name="connsiteX4130" fmla="*/ 7059998 w 11658599"/>
              <a:gd name="connsiteY4130" fmla="*/ 1928527 h 6223656"/>
              <a:gd name="connsiteX4131" fmla="*/ 7065924 w 11658599"/>
              <a:gd name="connsiteY4131" fmla="*/ 1928880 h 6223656"/>
              <a:gd name="connsiteX4132" fmla="*/ 7219032 w 11658599"/>
              <a:gd name="connsiteY4132" fmla="*/ 1934503 h 6223656"/>
              <a:gd name="connsiteX4133" fmla="*/ 7295100 w 11658599"/>
              <a:gd name="connsiteY4133" fmla="*/ 1935502 h 6223656"/>
              <a:gd name="connsiteX4134" fmla="*/ 7374794 w 11658599"/>
              <a:gd name="connsiteY4134" fmla="*/ 1935527 h 6223656"/>
              <a:gd name="connsiteX4135" fmla="*/ 7451834 w 11658599"/>
              <a:gd name="connsiteY4135" fmla="*/ 1940152 h 6223656"/>
              <a:gd name="connsiteX4136" fmla="*/ 7532500 w 11658599"/>
              <a:gd name="connsiteY4136" fmla="*/ 1943802 h 6223656"/>
              <a:gd name="connsiteX4137" fmla="*/ 7611839 w 11658599"/>
              <a:gd name="connsiteY4137" fmla="*/ 1949752 h 6223656"/>
              <a:gd name="connsiteX4138" fmla="*/ 7647854 w 11658599"/>
              <a:gd name="connsiteY4138" fmla="*/ 1951916 h 6223656"/>
              <a:gd name="connsiteX4139" fmla="*/ 7696092 w 11658599"/>
              <a:gd name="connsiteY4139" fmla="*/ 1961786 h 6223656"/>
              <a:gd name="connsiteX4140" fmla="*/ 7687262 w 11658599"/>
              <a:gd name="connsiteY4140" fmla="*/ 1960733 h 6223656"/>
              <a:gd name="connsiteX4141" fmla="*/ 7679038 w 11658599"/>
              <a:gd name="connsiteY4141" fmla="*/ 1959049 h 6223656"/>
              <a:gd name="connsiteX4142" fmla="*/ 7684606 w 11658599"/>
              <a:gd name="connsiteY4142" fmla="*/ 1965330 h 6223656"/>
              <a:gd name="connsiteX4143" fmla="*/ 7766888 w 11658599"/>
              <a:gd name="connsiteY4143" fmla="*/ 1974872 h 6223656"/>
              <a:gd name="connsiteX4144" fmla="*/ 7781070 w 11658599"/>
              <a:gd name="connsiteY4144" fmla="*/ 1977460 h 6223656"/>
              <a:gd name="connsiteX4145" fmla="*/ 7790770 w 11658599"/>
              <a:gd name="connsiteY4145" fmla="*/ 1979220 h 6223656"/>
              <a:gd name="connsiteX4146" fmla="*/ 7791826 w 11658599"/>
              <a:gd name="connsiteY4146" fmla="*/ 1983158 h 6223656"/>
              <a:gd name="connsiteX4147" fmla="*/ 7724810 w 11658599"/>
              <a:gd name="connsiteY4147" fmla="*/ 1982464 h 6223656"/>
              <a:gd name="connsiteX4148" fmla="*/ 7691822 w 11658599"/>
              <a:gd name="connsiteY4148" fmla="*/ 1978050 h 6223656"/>
              <a:gd name="connsiteX4149" fmla="*/ 7642734 w 11658599"/>
              <a:gd name="connsiteY4149" fmla="*/ 1983432 h 6223656"/>
              <a:gd name="connsiteX4150" fmla="*/ 7643438 w 11658599"/>
              <a:gd name="connsiteY4150" fmla="*/ 1984443 h 6223656"/>
              <a:gd name="connsiteX4151" fmla="*/ 7625184 w 11658599"/>
              <a:gd name="connsiteY4151" fmla="*/ 1985051 h 6223656"/>
              <a:gd name="connsiteX4152" fmla="*/ 7613330 w 11658599"/>
              <a:gd name="connsiteY4152" fmla="*/ 1984338 h 6223656"/>
              <a:gd name="connsiteX4153" fmla="*/ 7601479 w 11658599"/>
              <a:gd name="connsiteY4153" fmla="*/ 1983628 h 6223656"/>
              <a:gd name="connsiteX4154" fmla="*/ 7590112 w 11658599"/>
              <a:gd name="connsiteY4154" fmla="*/ 1984729 h 6223656"/>
              <a:gd name="connsiteX4155" fmla="*/ 7578747 w 11658599"/>
              <a:gd name="connsiteY4155" fmla="*/ 1985833 h 6223656"/>
              <a:gd name="connsiteX4156" fmla="*/ 7485127 w 11658599"/>
              <a:gd name="connsiteY4156" fmla="*/ 1970102 h 6223656"/>
              <a:gd name="connsiteX4157" fmla="*/ 7387879 w 11658599"/>
              <a:gd name="connsiteY4157" fmla="*/ 1955343 h 6223656"/>
              <a:gd name="connsiteX4158" fmla="*/ 7371427 w 11658599"/>
              <a:gd name="connsiteY4158" fmla="*/ 1951976 h 6223656"/>
              <a:gd name="connsiteX4159" fmla="*/ 7321364 w 11658599"/>
              <a:gd name="connsiteY4159" fmla="*/ 1953731 h 6223656"/>
              <a:gd name="connsiteX4160" fmla="*/ 7315084 w 11658599"/>
              <a:gd name="connsiteY4160" fmla="*/ 1959301 h 6223656"/>
              <a:gd name="connsiteX4161" fmla="*/ 7204784 w 11658599"/>
              <a:gd name="connsiteY4161" fmla="*/ 1953871 h 6223656"/>
              <a:gd name="connsiteX4162" fmla="*/ 7094488 w 11658599"/>
              <a:gd name="connsiteY4162" fmla="*/ 1948441 h 6223656"/>
              <a:gd name="connsiteX4163" fmla="*/ 7039826 w 11658599"/>
              <a:gd name="connsiteY4163" fmla="*/ 1947536 h 6223656"/>
              <a:gd name="connsiteX4164" fmla="*/ 7013822 w 11658599"/>
              <a:gd name="connsiteY4164" fmla="*/ 1944787 h 6223656"/>
              <a:gd name="connsiteX4165" fmla="*/ 6984192 w 11658599"/>
              <a:gd name="connsiteY4165" fmla="*/ 1943009 h 6223656"/>
              <a:gd name="connsiteX4166" fmla="*/ 6931342 w 11658599"/>
              <a:gd name="connsiteY4166" fmla="*/ 1941619 h 6223656"/>
              <a:gd name="connsiteX4167" fmla="*/ 6878493 w 11658599"/>
              <a:gd name="connsiteY4167" fmla="*/ 1940232 h 6223656"/>
              <a:gd name="connsiteX4168" fmla="*/ 6867614 w 11658599"/>
              <a:gd name="connsiteY4168" fmla="*/ 1943147 h 6223656"/>
              <a:gd name="connsiteX4169" fmla="*/ 6859389 w 11658599"/>
              <a:gd name="connsiteY4169" fmla="*/ 1941464 h 6223656"/>
              <a:gd name="connsiteX4170" fmla="*/ 6834842 w 11658599"/>
              <a:gd name="connsiteY4170" fmla="*/ 1944155 h 6223656"/>
              <a:gd name="connsiteX4171" fmla="*/ 6805696 w 11658599"/>
              <a:gd name="connsiteY4171" fmla="*/ 1944190 h 6223656"/>
              <a:gd name="connsiteX4172" fmla="*/ 6802070 w 11658599"/>
              <a:gd name="connsiteY4172" fmla="*/ 1945160 h 6223656"/>
              <a:gd name="connsiteX4173" fmla="*/ 6811269 w 11658599"/>
              <a:gd name="connsiteY4173" fmla="*/ 1950472 h 6223656"/>
              <a:gd name="connsiteX4174" fmla="*/ 6868588 w 11658599"/>
              <a:gd name="connsiteY4174" fmla="*/ 1946775 h 6223656"/>
              <a:gd name="connsiteX4175" fmla="*/ 6888663 w 11658599"/>
              <a:gd name="connsiteY4175" fmla="*/ 1949168 h 6223656"/>
              <a:gd name="connsiteX4176" fmla="*/ 6942970 w 11658599"/>
              <a:gd name="connsiteY4176" fmla="*/ 1955995 h 6223656"/>
              <a:gd name="connsiteX4177" fmla="*/ 6996305 w 11658599"/>
              <a:gd name="connsiteY4177" fmla="*/ 1959197 h 6223656"/>
              <a:gd name="connsiteX4178" fmla="*/ 7020496 w 11658599"/>
              <a:gd name="connsiteY4178" fmla="*/ 1962435 h 6223656"/>
              <a:gd name="connsiteX4179" fmla="*/ 7048312 w 11658599"/>
              <a:gd name="connsiteY4179" fmla="*/ 1964698 h 6223656"/>
              <a:gd name="connsiteX4180" fmla="*/ 7099347 w 11658599"/>
              <a:gd name="connsiteY4180" fmla="*/ 1966573 h 6223656"/>
              <a:gd name="connsiteX4181" fmla="*/ 7206503 w 11658599"/>
              <a:gd name="connsiteY4181" fmla="*/ 1974789 h 6223656"/>
              <a:gd name="connsiteX4182" fmla="*/ 7313659 w 11658599"/>
              <a:gd name="connsiteY4182" fmla="*/ 1983006 h 6223656"/>
              <a:gd name="connsiteX4183" fmla="*/ 7204335 w 11658599"/>
              <a:gd name="connsiteY4183" fmla="*/ 1981201 h 6223656"/>
              <a:gd name="connsiteX4184" fmla="*/ 7094038 w 11658599"/>
              <a:gd name="connsiteY4184" fmla="*/ 1975770 h 6223656"/>
              <a:gd name="connsiteX4185" fmla="*/ 7059453 w 11658599"/>
              <a:gd name="connsiteY4185" fmla="*/ 1977262 h 6223656"/>
              <a:gd name="connsiteX4186" fmla="*/ 7027523 w 11658599"/>
              <a:gd name="connsiteY4186" fmla="*/ 1974155 h 6223656"/>
              <a:gd name="connsiteX4187" fmla="*/ 6991966 w 11658599"/>
              <a:gd name="connsiteY4187" fmla="*/ 1972021 h 6223656"/>
              <a:gd name="connsiteX4188" fmla="*/ 6961009 w 11658599"/>
              <a:gd name="connsiteY4188" fmla="*/ 1972543 h 6223656"/>
              <a:gd name="connsiteX4189" fmla="*/ 6891708 w 11658599"/>
              <a:gd name="connsiteY4189" fmla="*/ 1967790 h 6223656"/>
              <a:gd name="connsiteX4190" fmla="*/ 6826037 w 11658599"/>
              <a:gd name="connsiteY4190" fmla="*/ 1962064 h 6223656"/>
              <a:gd name="connsiteX4191" fmla="*/ 6815156 w 11658599"/>
              <a:gd name="connsiteY4191" fmla="*/ 1964978 h 6223656"/>
              <a:gd name="connsiteX4192" fmla="*/ 6824351 w 11658599"/>
              <a:gd name="connsiteY4192" fmla="*/ 1970288 h 6223656"/>
              <a:gd name="connsiteX4193" fmla="*/ 6895464 w 11658599"/>
              <a:gd name="connsiteY4193" fmla="*/ 1974555 h 6223656"/>
              <a:gd name="connsiteX4194" fmla="*/ 6962952 w 11658599"/>
              <a:gd name="connsiteY4194" fmla="*/ 1979795 h 6223656"/>
              <a:gd name="connsiteX4195" fmla="*/ 6998509 w 11658599"/>
              <a:gd name="connsiteY4195" fmla="*/ 1981929 h 6223656"/>
              <a:gd name="connsiteX4196" fmla="*/ 7033095 w 11658599"/>
              <a:gd name="connsiteY4196" fmla="*/ 1980438 h 6223656"/>
              <a:gd name="connsiteX4197" fmla="*/ 7099608 w 11658599"/>
              <a:gd name="connsiteY4197" fmla="*/ 1982052 h 6223656"/>
              <a:gd name="connsiteX4198" fmla="*/ 7168422 w 11658599"/>
              <a:gd name="connsiteY4198" fmla="*/ 1984993 h 6223656"/>
              <a:gd name="connsiteX4199" fmla="*/ 7237235 w 11658599"/>
              <a:gd name="connsiteY4199" fmla="*/ 1987933 h 6223656"/>
              <a:gd name="connsiteX4200" fmla="*/ 7270980 w 11658599"/>
              <a:gd name="connsiteY4200" fmla="*/ 1990552 h 6223656"/>
              <a:gd name="connsiteX4201" fmla="*/ 7304722 w 11658599"/>
              <a:gd name="connsiteY4201" fmla="*/ 1993174 h 6223656"/>
              <a:gd name="connsiteX4202" fmla="*/ 7375836 w 11658599"/>
              <a:gd name="connsiteY4202" fmla="*/ 1997440 h 6223656"/>
              <a:gd name="connsiteX4203" fmla="*/ 7400513 w 11658599"/>
              <a:gd name="connsiteY4203" fmla="*/ 2002490 h 6223656"/>
              <a:gd name="connsiteX4204" fmla="*/ 7354562 w 11658599"/>
              <a:gd name="connsiteY4204" fmla="*/ 2005085 h 6223656"/>
              <a:gd name="connsiteX4205" fmla="*/ 7308610 w 11658599"/>
              <a:gd name="connsiteY4205" fmla="*/ 2007678 h 6223656"/>
              <a:gd name="connsiteX4206" fmla="*/ 7263145 w 11658599"/>
              <a:gd name="connsiteY4206" fmla="*/ 2012089 h 6223656"/>
              <a:gd name="connsiteX4207" fmla="*/ 7217679 w 11658599"/>
              <a:gd name="connsiteY4207" fmla="*/ 2016495 h 6223656"/>
              <a:gd name="connsiteX4208" fmla="*/ 7084034 w 11658599"/>
              <a:gd name="connsiteY4208" fmla="*/ 2003716 h 6223656"/>
              <a:gd name="connsiteX4209" fmla="*/ 6950387 w 11658599"/>
              <a:gd name="connsiteY4209" fmla="*/ 1990937 h 6223656"/>
              <a:gd name="connsiteX4210" fmla="*/ 6884717 w 11658599"/>
              <a:gd name="connsiteY4210" fmla="*/ 1985211 h 6223656"/>
              <a:gd name="connsiteX4211" fmla="*/ 6814443 w 11658599"/>
              <a:gd name="connsiteY4211" fmla="*/ 1976830 h 6223656"/>
              <a:gd name="connsiteX4212" fmla="*/ 6782515 w 11658599"/>
              <a:gd name="connsiteY4212" fmla="*/ 1973724 h 6223656"/>
              <a:gd name="connsiteX4213" fmla="*/ 6750584 w 11658599"/>
              <a:gd name="connsiteY4213" fmla="*/ 1970619 h 6223656"/>
              <a:gd name="connsiteX4214" fmla="*/ 6716841 w 11658599"/>
              <a:gd name="connsiteY4214" fmla="*/ 1967999 h 6223656"/>
              <a:gd name="connsiteX4215" fmla="*/ 6683099 w 11658599"/>
              <a:gd name="connsiteY4215" fmla="*/ 1965377 h 6223656"/>
              <a:gd name="connsiteX4216" fmla="*/ 6677172 w 11658599"/>
              <a:gd name="connsiteY4216" fmla="*/ 1965021 h 6223656"/>
              <a:gd name="connsiteX4217" fmla="*/ 6671246 w 11658599"/>
              <a:gd name="connsiteY4217" fmla="*/ 1964667 h 6223656"/>
              <a:gd name="connsiteX4218" fmla="*/ 6667618 w 11658599"/>
              <a:gd name="connsiteY4218" fmla="*/ 1965639 h 6223656"/>
              <a:gd name="connsiteX4219" fmla="*/ 6681414 w 11658599"/>
              <a:gd name="connsiteY4219" fmla="*/ 1973605 h 6223656"/>
              <a:gd name="connsiteX4220" fmla="*/ 6755443 w 11658599"/>
              <a:gd name="connsiteY4220" fmla="*/ 1988751 h 6223656"/>
              <a:gd name="connsiteX4221" fmla="*/ 6794271 w 11658599"/>
              <a:gd name="connsiteY4221" fmla="*/ 1995839 h 6223656"/>
              <a:gd name="connsiteX4222" fmla="*/ 6833097 w 11658599"/>
              <a:gd name="connsiteY4222" fmla="*/ 2002927 h 6223656"/>
              <a:gd name="connsiteX4223" fmla="*/ 6906641 w 11658599"/>
              <a:gd name="connsiteY4223" fmla="*/ 2016263 h 6223656"/>
              <a:gd name="connsiteX4224" fmla="*/ 6980185 w 11658599"/>
              <a:gd name="connsiteY4224" fmla="*/ 2029598 h 6223656"/>
              <a:gd name="connsiteX4225" fmla="*/ 6972443 w 11658599"/>
              <a:gd name="connsiteY4225" fmla="*/ 2029728 h 6223656"/>
              <a:gd name="connsiteX4226" fmla="*/ 6961078 w 11658599"/>
              <a:gd name="connsiteY4226" fmla="*/ 2030832 h 6223656"/>
              <a:gd name="connsiteX4227" fmla="*/ 6937373 w 11658599"/>
              <a:gd name="connsiteY4227" fmla="*/ 2029408 h 6223656"/>
              <a:gd name="connsiteX4228" fmla="*/ 6888994 w 11658599"/>
              <a:gd name="connsiteY4228" fmla="*/ 2022935 h 6223656"/>
              <a:gd name="connsiteX4229" fmla="*/ 6840614 w 11658599"/>
              <a:gd name="connsiteY4229" fmla="*/ 2016463 h 6223656"/>
              <a:gd name="connsiteX4230" fmla="*/ 6792232 w 11658599"/>
              <a:gd name="connsiteY4230" fmla="*/ 2009990 h 6223656"/>
              <a:gd name="connsiteX4231" fmla="*/ 6743851 w 11658599"/>
              <a:gd name="connsiteY4231" fmla="*/ 2003517 h 6223656"/>
              <a:gd name="connsiteX4232" fmla="*/ 6694760 w 11658599"/>
              <a:gd name="connsiteY4232" fmla="*/ 2008898 h 6223656"/>
              <a:gd name="connsiteX4233" fmla="*/ 6723324 w 11658599"/>
              <a:gd name="connsiteY4233" fmla="*/ 2028454 h 6223656"/>
              <a:gd name="connsiteX4234" fmla="*/ 6716069 w 11658599"/>
              <a:gd name="connsiteY4234" fmla="*/ 2030399 h 6223656"/>
              <a:gd name="connsiteX4235" fmla="*/ 6722482 w 11658599"/>
              <a:gd name="connsiteY4235" fmla="*/ 2032566 h 6223656"/>
              <a:gd name="connsiteX4236" fmla="*/ 6728894 w 11658599"/>
              <a:gd name="connsiteY4236" fmla="*/ 2034737 h 6223656"/>
              <a:gd name="connsiteX4237" fmla="*/ 6748484 w 11658599"/>
              <a:gd name="connsiteY4237" fmla="*/ 2035319 h 6223656"/>
              <a:gd name="connsiteX4238" fmla="*/ 6768076 w 11658599"/>
              <a:gd name="connsiteY4238" fmla="*/ 2035900 h 6223656"/>
              <a:gd name="connsiteX4239" fmla="*/ 6954346 w 11658599"/>
              <a:gd name="connsiteY4239" fmla="*/ 2063732 h 6223656"/>
              <a:gd name="connsiteX4240" fmla="*/ 7047481 w 11658599"/>
              <a:gd name="connsiteY4240" fmla="*/ 2077648 h 6223656"/>
              <a:gd name="connsiteX4241" fmla="*/ 7040226 w 11658599"/>
              <a:gd name="connsiteY4241" fmla="*/ 2079592 h 6223656"/>
              <a:gd name="connsiteX4242" fmla="*/ 7012896 w 11658599"/>
              <a:gd name="connsiteY4242" fmla="*/ 2079141 h 6223656"/>
              <a:gd name="connsiteX4243" fmla="*/ 6989191 w 11658599"/>
              <a:gd name="connsiteY4243" fmla="*/ 2077718 h 6223656"/>
              <a:gd name="connsiteX4244" fmla="*/ 6937184 w 11658599"/>
              <a:gd name="connsiteY4244" fmla="*/ 2072219 h 6223656"/>
              <a:gd name="connsiteX4245" fmla="*/ 6886989 w 11658599"/>
              <a:gd name="connsiteY4245" fmla="*/ 2066231 h 6223656"/>
              <a:gd name="connsiteX4246" fmla="*/ 6836794 w 11658599"/>
              <a:gd name="connsiteY4246" fmla="*/ 2060245 h 6223656"/>
              <a:gd name="connsiteX4247" fmla="*/ 6808978 w 11658599"/>
              <a:gd name="connsiteY4247" fmla="*/ 2057981 h 6223656"/>
              <a:gd name="connsiteX4248" fmla="*/ 6784788 w 11658599"/>
              <a:gd name="connsiteY4248" fmla="*/ 2054745 h 6223656"/>
              <a:gd name="connsiteX4249" fmla="*/ 6756485 w 11658599"/>
              <a:gd name="connsiteY4249" fmla="*/ 2050667 h 6223656"/>
              <a:gd name="connsiteX4250" fmla="*/ 6732781 w 11658599"/>
              <a:gd name="connsiteY4250" fmla="*/ 2049243 h 6223656"/>
              <a:gd name="connsiteX4251" fmla="*/ 6735920 w 11658599"/>
              <a:gd name="connsiteY4251" fmla="*/ 2046457 h 6223656"/>
              <a:gd name="connsiteX4252" fmla="*/ 6731808 w 11658599"/>
              <a:gd name="connsiteY4252" fmla="*/ 2045618 h 6223656"/>
              <a:gd name="connsiteX4253" fmla="*/ 6719956 w 11658599"/>
              <a:gd name="connsiteY4253" fmla="*/ 2044904 h 6223656"/>
              <a:gd name="connsiteX4254" fmla="*/ 6610856 w 11658599"/>
              <a:gd name="connsiteY4254" fmla="*/ 2029436 h 6223656"/>
              <a:gd name="connsiteX4255" fmla="*/ 6500785 w 11658599"/>
              <a:gd name="connsiteY4255" fmla="*/ 2010342 h 6223656"/>
              <a:gd name="connsiteX4256" fmla="*/ 6493533 w 11658599"/>
              <a:gd name="connsiteY4256" fmla="*/ 2012284 h 6223656"/>
              <a:gd name="connsiteX4257" fmla="*/ 6501757 w 11658599"/>
              <a:gd name="connsiteY4257" fmla="*/ 2013967 h 6223656"/>
              <a:gd name="connsiteX4258" fmla="*/ 6685371 w 11658599"/>
              <a:gd name="connsiteY4258" fmla="*/ 2046399 h 6223656"/>
              <a:gd name="connsiteX4259" fmla="*/ 6730127 w 11658599"/>
              <a:gd name="connsiteY4259" fmla="*/ 2053841 h 6223656"/>
              <a:gd name="connsiteX4260" fmla="*/ 6773907 w 11658599"/>
              <a:gd name="connsiteY4260" fmla="*/ 2057661 h 6223656"/>
              <a:gd name="connsiteX4261" fmla="*/ 6819988 w 11658599"/>
              <a:gd name="connsiteY4261" fmla="*/ 2062806 h 6223656"/>
              <a:gd name="connsiteX4262" fmla="*/ 6866071 w 11658599"/>
              <a:gd name="connsiteY4262" fmla="*/ 2067950 h 6223656"/>
              <a:gd name="connsiteX4263" fmla="*/ 6912152 w 11658599"/>
              <a:gd name="connsiteY4263" fmla="*/ 2073095 h 6223656"/>
              <a:gd name="connsiteX4264" fmla="*/ 6958233 w 11658599"/>
              <a:gd name="connsiteY4264" fmla="*/ 2078241 h 6223656"/>
              <a:gd name="connsiteX4265" fmla="*/ 6978310 w 11658599"/>
              <a:gd name="connsiteY4265" fmla="*/ 2080633 h 6223656"/>
              <a:gd name="connsiteX4266" fmla="*/ 7002016 w 11658599"/>
              <a:gd name="connsiteY4266" fmla="*/ 2082057 h 6223656"/>
              <a:gd name="connsiteX4267" fmla="*/ 7045796 w 11658599"/>
              <a:gd name="connsiteY4267" fmla="*/ 2085874 h 6223656"/>
              <a:gd name="connsiteX4268" fmla="*/ 7138314 w 11658599"/>
              <a:gd name="connsiteY4268" fmla="*/ 2090238 h 6223656"/>
              <a:gd name="connsiteX4269" fmla="*/ 7227206 w 11658599"/>
              <a:gd name="connsiteY4269" fmla="*/ 2095573 h 6223656"/>
              <a:gd name="connsiteX4270" fmla="*/ 7245470 w 11658599"/>
              <a:gd name="connsiteY4270" fmla="*/ 2098455 h 6223656"/>
              <a:gd name="connsiteX4271" fmla="*/ 7267361 w 11658599"/>
              <a:gd name="connsiteY4271" fmla="*/ 2100363 h 6223656"/>
              <a:gd name="connsiteX4272" fmla="*/ 7287700 w 11658599"/>
              <a:gd name="connsiteY4272" fmla="*/ 2118237 h 6223656"/>
              <a:gd name="connsiteX4273" fmla="*/ 7162280 w 11658599"/>
              <a:gd name="connsiteY4273" fmla="*/ 2107140 h 6223656"/>
              <a:gd name="connsiteX4274" fmla="*/ 7036859 w 11658599"/>
              <a:gd name="connsiteY4274" fmla="*/ 2096044 h 6223656"/>
              <a:gd name="connsiteX4275" fmla="*/ 7008557 w 11658599"/>
              <a:gd name="connsiteY4275" fmla="*/ 2091967 h 6223656"/>
              <a:gd name="connsiteX4276" fmla="*/ 6931873 w 11658599"/>
              <a:gd name="connsiteY4276" fmla="*/ 2081416 h 6223656"/>
              <a:gd name="connsiteX4277" fmla="*/ 6879379 w 11658599"/>
              <a:gd name="connsiteY4277" fmla="*/ 2074102 h 6223656"/>
              <a:gd name="connsiteX4278" fmla="*/ 6826886 w 11658599"/>
              <a:gd name="connsiteY4278" fmla="*/ 2066788 h 6223656"/>
              <a:gd name="connsiteX4279" fmla="*/ 6807781 w 11658599"/>
              <a:gd name="connsiteY4279" fmla="*/ 2068019 h 6223656"/>
              <a:gd name="connsiteX4280" fmla="*/ 6826175 w 11658599"/>
              <a:gd name="connsiteY4280" fmla="*/ 2078640 h 6223656"/>
              <a:gd name="connsiteX4281" fmla="*/ 6878182 w 11658599"/>
              <a:gd name="connsiteY4281" fmla="*/ 2084139 h 6223656"/>
              <a:gd name="connsiteX4282" fmla="*/ 6851112 w 11658599"/>
              <a:gd name="connsiteY4282" fmla="*/ 2099168 h 6223656"/>
              <a:gd name="connsiteX4283" fmla="*/ 6866851 w 11658599"/>
              <a:gd name="connsiteY4283" fmla="*/ 2114385 h 6223656"/>
              <a:gd name="connsiteX4284" fmla="*/ 6808077 w 11658599"/>
              <a:gd name="connsiteY4284" fmla="*/ 2112644 h 6223656"/>
              <a:gd name="connsiteX4285" fmla="*/ 6752928 w 11658599"/>
              <a:gd name="connsiteY4285" fmla="*/ 2109929 h 6223656"/>
              <a:gd name="connsiteX4286" fmla="*/ 6695480 w 11658599"/>
              <a:gd name="connsiteY4286" fmla="*/ 2105885 h 6223656"/>
              <a:gd name="connsiteX4287" fmla="*/ 6638033 w 11658599"/>
              <a:gd name="connsiteY4287" fmla="*/ 2101840 h 6223656"/>
              <a:gd name="connsiteX4288" fmla="*/ 6634404 w 11658599"/>
              <a:gd name="connsiteY4288" fmla="*/ 2102813 h 6223656"/>
              <a:gd name="connsiteX4289" fmla="*/ 6643603 w 11658599"/>
              <a:gd name="connsiteY4289" fmla="*/ 2108124 h 6223656"/>
              <a:gd name="connsiteX4290" fmla="*/ 6683757 w 11658599"/>
              <a:gd name="connsiteY4290" fmla="*/ 2112913 h 6223656"/>
              <a:gd name="connsiteX4291" fmla="*/ 6723914 w 11658599"/>
              <a:gd name="connsiteY4291" fmla="*/ 2117703 h 6223656"/>
              <a:gd name="connsiteX4292" fmla="*/ 6764069 w 11658599"/>
              <a:gd name="connsiteY4292" fmla="*/ 2122491 h 6223656"/>
              <a:gd name="connsiteX4293" fmla="*/ 6783659 w 11658599"/>
              <a:gd name="connsiteY4293" fmla="*/ 2123073 h 6223656"/>
              <a:gd name="connsiteX4294" fmla="*/ 6804224 w 11658599"/>
              <a:gd name="connsiteY4294" fmla="*/ 2127280 h 6223656"/>
              <a:gd name="connsiteX4295" fmla="*/ 6884049 w 11658599"/>
              <a:gd name="connsiteY4295" fmla="*/ 2135045 h 6223656"/>
              <a:gd name="connsiteX4296" fmla="*/ 6963872 w 11658599"/>
              <a:gd name="connsiteY4296" fmla="*/ 2142812 h 6223656"/>
              <a:gd name="connsiteX4297" fmla="*/ 6994961 w 11658599"/>
              <a:gd name="connsiteY4297" fmla="*/ 2150029 h 6223656"/>
              <a:gd name="connsiteX4298" fmla="*/ 7026050 w 11658599"/>
              <a:gd name="connsiteY4298" fmla="*/ 2157249 h 6223656"/>
              <a:gd name="connsiteX4299" fmla="*/ 7056652 w 11658599"/>
              <a:gd name="connsiteY4299" fmla="*/ 2162653 h 6223656"/>
              <a:gd name="connsiteX4300" fmla="*/ 7087254 w 11658599"/>
              <a:gd name="connsiteY4300" fmla="*/ 2168059 h 6223656"/>
              <a:gd name="connsiteX4301" fmla="*/ 7150758 w 11658599"/>
              <a:gd name="connsiteY4301" fmla="*/ 2180197 h 6223656"/>
              <a:gd name="connsiteX4302" fmla="*/ 7214262 w 11658599"/>
              <a:gd name="connsiteY4302" fmla="*/ 2192336 h 6223656"/>
              <a:gd name="connsiteX4303" fmla="*/ 7262642 w 11658599"/>
              <a:gd name="connsiteY4303" fmla="*/ 2198806 h 6223656"/>
              <a:gd name="connsiteX4304" fmla="*/ 7311023 w 11658599"/>
              <a:gd name="connsiteY4304" fmla="*/ 2205281 h 6223656"/>
              <a:gd name="connsiteX4305" fmla="*/ 7406814 w 11658599"/>
              <a:gd name="connsiteY4305" fmla="*/ 2214598 h 6223656"/>
              <a:gd name="connsiteX4306" fmla="*/ 7453734 w 11658599"/>
              <a:gd name="connsiteY4306" fmla="*/ 2215632 h 6223656"/>
              <a:gd name="connsiteX4307" fmla="*/ 7500657 w 11658599"/>
              <a:gd name="connsiteY4307" fmla="*/ 2216662 h 6223656"/>
              <a:gd name="connsiteX4308" fmla="*/ 7548066 w 11658599"/>
              <a:gd name="connsiteY4308" fmla="*/ 2219510 h 6223656"/>
              <a:gd name="connsiteX4309" fmla="*/ 7595476 w 11658599"/>
              <a:gd name="connsiteY4309" fmla="*/ 2222354 h 6223656"/>
              <a:gd name="connsiteX4310" fmla="*/ 7661634 w 11658599"/>
              <a:gd name="connsiteY4310" fmla="*/ 2229892 h 6223656"/>
              <a:gd name="connsiteX4311" fmla="*/ 7727794 w 11658599"/>
              <a:gd name="connsiteY4311" fmla="*/ 2237432 h 6223656"/>
              <a:gd name="connsiteX4312" fmla="*/ 7715232 w 11658599"/>
              <a:gd name="connsiteY4312" fmla="*/ 2248574 h 6223656"/>
              <a:gd name="connsiteX4313" fmla="*/ 7716202 w 11658599"/>
              <a:gd name="connsiteY4313" fmla="*/ 2252200 h 6223656"/>
              <a:gd name="connsiteX4314" fmla="*/ 7659598 w 11658599"/>
              <a:gd name="connsiteY4314" fmla="*/ 2244045 h 6223656"/>
              <a:gd name="connsiteX4315" fmla="*/ 7599363 w 11658599"/>
              <a:gd name="connsiteY4315" fmla="*/ 2236861 h 6223656"/>
              <a:gd name="connsiteX4316" fmla="*/ 7565620 w 11658599"/>
              <a:gd name="connsiteY4316" fmla="*/ 2234240 h 6223656"/>
              <a:gd name="connsiteX4317" fmla="*/ 7531878 w 11658599"/>
              <a:gd name="connsiteY4317" fmla="*/ 2231620 h 6223656"/>
              <a:gd name="connsiteX4318" fmla="*/ 7463419 w 11658599"/>
              <a:gd name="connsiteY4318" fmla="*/ 2222754 h 6223656"/>
              <a:gd name="connsiteX4319" fmla="*/ 7395933 w 11658599"/>
              <a:gd name="connsiteY4319" fmla="*/ 2217513 h 6223656"/>
              <a:gd name="connsiteX4320" fmla="*/ 7328446 w 11658599"/>
              <a:gd name="connsiteY4320" fmla="*/ 2212273 h 6223656"/>
              <a:gd name="connsiteX4321" fmla="*/ 7296515 w 11658599"/>
              <a:gd name="connsiteY4321" fmla="*/ 2209168 h 6223656"/>
              <a:gd name="connsiteX4322" fmla="*/ 7260958 w 11658599"/>
              <a:gd name="connsiteY4322" fmla="*/ 2207033 h 6223656"/>
              <a:gd name="connsiteX4323" fmla="*/ 7229030 w 11658599"/>
              <a:gd name="connsiteY4323" fmla="*/ 2203927 h 6223656"/>
              <a:gd name="connsiteX4324" fmla="*/ 7197098 w 11658599"/>
              <a:gd name="connsiteY4324" fmla="*/ 2200821 h 6223656"/>
              <a:gd name="connsiteX4325" fmla="*/ 7127799 w 11658599"/>
              <a:gd name="connsiteY4325" fmla="*/ 2196066 h 6223656"/>
              <a:gd name="connsiteX4326" fmla="*/ 7062125 w 11658599"/>
              <a:gd name="connsiteY4326" fmla="*/ 2190340 h 6223656"/>
              <a:gd name="connsiteX4327" fmla="*/ 7046162 w 11658599"/>
              <a:gd name="connsiteY4327" fmla="*/ 2188786 h 6223656"/>
              <a:gd name="connsiteX4328" fmla="*/ 7030198 w 11658599"/>
              <a:gd name="connsiteY4328" fmla="*/ 2187233 h 6223656"/>
              <a:gd name="connsiteX4329" fmla="*/ 6994641 w 11658599"/>
              <a:gd name="connsiteY4329" fmla="*/ 2185099 h 6223656"/>
              <a:gd name="connsiteX4330" fmla="*/ 6863294 w 11658599"/>
              <a:gd name="connsiteY4330" fmla="*/ 2173647 h 6223656"/>
              <a:gd name="connsiteX4331" fmla="*/ 6732920 w 11658599"/>
              <a:gd name="connsiteY4331" fmla="*/ 2165823 h 6223656"/>
              <a:gd name="connsiteX4332" fmla="*/ 6700505 w 11658599"/>
              <a:gd name="connsiteY4332" fmla="*/ 2160902 h 6223656"/>
              <a:gd name="connsiteX4333" fmla="*/ 6668088 w 11658599"/>
              <a:gd name="connsiteY4333" fmla="*/ 2155984 h 6223656"/>
              <a:gd name="connsiteX4334" fmla="*/ 6600603 w 11658599"/>
              <a:gd name="connsiteY4334" fmla="*/ 2150744 h 6223656"/>
              <a:gd name="connsiteX4335" fmla="*/ 6533116 w 11658599"/>
              <a:gd name="connsiteY4335" fmla="*/ 2145504 h 6223656"/>
              <a:gd name="connsiteX4336" fmla="*/ 6505299 w 11658599"/>
              <a:gd name="connsiteY4336" fmla="*/ 2143238 h 6223656"/>
              <a:gd name="connsiteX4337" fmla="*/ 6495876 w 11658599"/>
              <a:gd name="connsiteY4337" fmla="*/ 2151594 h 6223656"/>
              <a:gd name="connsiteX4338" fmla="*/ 6539918 w 11658599"/>
              <a:gd name="connsiteY4338" fmla="*/ 2170891 h 6223656"/>
              <a:gd name="connsiteX4339" fmla="*/ 6602451 w 11658599"/>
              <a:gd name="connsiteY4339" fmla="*/ 2179400 h 6223656"/>
              <a:gd name="connsiteX4340" fmla="*/ 6664982 w 11658599"/>
              <a:gd name="connsiteY4340" fmla="*/ 2187913 h 6223656"/>
              <a:gd name="connsiteX4341" fmla="*/ 6785449 w 11658599"/>
              <a:gd name="connsiteY4341" fmla="*/ 2202281 h 6223656"/>
              <a:gd name="connsiteX4342" fmla="*/ 6849307 w 11658599"/>
              <a:gd name="connsiteY4342" fmla="*/ 2208493 h 6223656"/>
              <a:gd name="connsiteX4343" fmla="*/ 6912195 w 11658599"/>
              <a:gd name="connsiteY4343" fmla="*/ 2211079 h 6223656"/>
              <a:gd name="connsiteX4344" fmla="*/ 6972428 w 11658599"/>
              <a:gd name="connsiteY4344" fmla="*/ 2218264 h 6223656"/>
              <a:gd name="connsiteX4345" fmla="*/ 7003387 w 11658599"/>
              <a:gd name="connsiteY4345" fmla="*/ 2217741 h 6223656"/>
              <a:gd name="connsiteX4346" fmla="*/ 7035315 w 11658599"/>
              <a:gd name="connsiteY4346" fmla="*/ 2220847 h 6223656"/>
              <a:gd name="connsiteX4347" fmla="*/ 7126022 w 11658599"/>
              <a:gd name="connsiteY4347" fmla="*/ 2225697 h 6223656"/>
              <a:gd name="connsiteX4348" fmla="*/ 7213099 w 11658599"/>
              <a:gd name="connsiteY4348" fmla="*/ 2231518 h 6223656"/>
              <a:gd name="connsiteX4349" fmla="*/ 7254583 w 11658599"/>
              <a:gd name="connsiteY4349" fmla="*/ 2234009 h 6223656"/>
              <a:gd name="connsiteX4350" fmla="*/ 7299691 w 11658599"/>
              <a:gd name="connsiteY4350" fmla="*/ 2235526 h 6223656"/>
              <a:gd name="connsiteX4351" fmla="*/ 7343475 w 11658599"/>
              <a:gd name="connsiteY4351" fmla="*/ 2239346 h 6223656"/>
              <a:gd name="connsiteX4352" fmla="*/ 7387255 w 11658599"/>
              <a:gd name="connsiteY4352" fmla="*/ 2243162 h 6223656"/>
              <a:gd name="connsiteX4353" fmla="*/ 7442404 w 11658599"/>
              <a:gd name="connsiteY4353" fmla="*/ 2245877 h 6223656"/>
              <a:gd name="connsiteX4354" fmla="*/ 7493925 w 11658599"/>
              <a:gd name="connsiteY4354" fmla="*/ 2249565 h 6223656"/>
              <a:gd name="connsiteX4355" fmla="*/ 7545933 w 11658599"/>
              <a:gd name="connsiteY4355" fmla="*/ 2255063 h 6223656"/>
              <a:gd name="connsiteX4356" fmla="*/ 7573265 w 11658599"/>
              <a:gd name="connsiteY4356" fmla="*/ 2255516 h 6223656"/>
              <a:gd name="connsiteX4357" fmla="*/ 7585117 w 11658599"/>
              <a:gd name="connsiteY4357" fmla="*/ 2256225 h 6223656"/>
              <a:gd name="connsiteX4358" fmla="*/ 7596970 w 11658599"/>
              <a:gd name="connsiteY4358" fmla="*/ 2256939 h 6223656"/>
              <a:gd name="connsiteX4359" fmla="*/ 7698682 w 11658599"/>
              <a:gd name="connsiteY4359" fmla="*/ 2266611 h 6223656"/>
              <a:gd name="connsiteX4360" fmla="*/ 7804026 w 11658599"/>
              <a:gd name="connsiteY4360" fmla="*/ 2275315 h 6223656"/>
              <a:gd name="connsiteX4361" fmla="*/ 7844182 w 11658599"/>
              <a:gd name="connsiteY4361" fmla="*/ 2280103 h 6223656"/>
              <a:gd name="connsiteX4362" fmla="*/ 7887964 w 11658599"/>
              <a:gd name="connsiteY4362" fmla="*/ 2283922 h 6223656"/>
              <a:gd name="connsiteX4363" fmla="*/ 7967790 w 11658599"/>
              <a:gd name="connsiteY4363" fmla="*/ 2291685 h 6223656"/>
              <a:gd name="connsiteX4364" fmla="*/ 8047612 w 11658599"/>
              <a:gd name="connsiteY4364" fmla="*/ 2299450 h 6223656"/>
              <a:gd name="connsiteX4365" fmla="*/ 8087766 w 11658599"/>
              <a:gd name="connsiteY4365" fmla="*/ 2304241 h 6223656"/>
              <a:gd name="connsiteX4366" fmla="*/ 8127924 w 11658599"/>
              <a:gd name="connsiteY4366" fmla="*/ 2309029 h 6223656"/>
              <a:gd name="connsiteX4367" fmla="*/ 8168078 w 11658599"/>
              <a:gd name="connsiteY4367" fmla="*/ 2313819 h 6223656"/>
              <a:gd name="connsiteX4368" fmla="*/ 8208234 w 11658599"/>
              <a:gd name="connsiteY4368" fmla="*/ 2318609 h 6223656"/>
              <a:gd name="connsiteX4369" fmla="*/ 8113902 w 11658599"/>
              <a:gd name="connsiteY4369" fmla="*/ 2314732 h 6223656"/>
              <a:gd name="connsiteX4370" fmla="*/ 8015942 w 11658599"/>
              <a:gd name="connsiteY4370" fmla="*/ 2311825 h 6223656"/>
              <a:gd name="connsiteX4371" fmla="*/ 7969018 w 11658599"/>
              <a:gd name="connsiteY4371" fmla="*/ 2310791 h 6223656"/>
              <a:gd name="connsiteX4372" fmla="*/ 7922098 w 11658599"/>
              <a:gd name="connsiteY4372" fmla="*/ 2309758 h 6223656"/>
              <a:gd name="connsiteX4373" fmla="*/ 7875176 w 11658599"/>
              <a:gd name="connsiteY4373" fmla="*/ 2308728 h 6223656"/>
              <a:gd name="connsiteX4374" fmla="*/ 7828252 w 11658599"/>
              <a:gd name="connsiteY4374" fmla="*/ 2307694 h 6223656"/>
              <a:gd name="connsiteX4375" fmla="*/ 7813744 w 11658599"/>
              <a:gd name="connsiteY4375" fmla="*/ 2311582 h 6223656"/>
              <a:gd name="connsiteX4376" fmla="*/ 7831168 w 11658599"/>
              <a:gd name="connsiteY4376" fmla="*/ 2318574 h 6223656"/>
              <a:gd name="connsiteX4377" fmla="*/ 7962870 w 11658599"/>
              <a:gd name="connsiteY4377" fmla="*/ 2324101 h 6223656"/>
              <a:gd name="connsiteX4378" fmla="*/ 8095542 w 11658599"/>
              <a:gd name="connsiteY4378" fmla="*/ 2333254 h 6223656"/>
              <a:gd name="connsiteX4379" fmla="*/ 8225918 w 11658599"/>
              <a:gd name="connsiteY4379" fmla="*/ 2341081 h 6223656"/>
              <a:gd name="connsiteX4380" fmla="*/ 8290618 w 11658599"/>
              <a:gd name="connsiteY4380" fmla="*/ 2343178 h 6223656"/>
              <a:gd name="connsiteX4381" fmla="*/ 8358946 w 11658599"/>
              <a:gd name="connsiteY4381" fmla="*/ 2344307 h 6223656"/>
              <a:gd name="connsiteX4382" fmla="*/ 8402990 w 11658599"/>
              <a:gd name="connsiteY4382" fmla="*/ 2363605 h 6223656"/>
              <a:gd name="connsiteX4383" fmla="*/ 8428634 w 11658599"/>
              <a:gd name="connsiteY4383" fmla="*/ 2372280 h 6223656"/>
              <a:gd name="connsiteX4384" fmla="*/ 8461538 w 11658599"/>
              <a:gd name="connsiteY4384" fmla="*/ 2379012 h 6223656"/>
              <a:gd name="connsiteX4385" fmla="*/ 8594830 w 11658599"/>
              <a:gd name="connsiteY4385" fmla="*/ 2397719 h 6223656"/>
              <a:gd name="connsiteX4386" fmla="*/ 8645864 w 11658599"/>
              <a:gd name="connsiteY4386" fmla="*/ 2399592 h 6223656"/>
              <a:gd name="connsiteX4387" fmla="*/ 8692302 w 11658599"/>
              <a:gd name="connsiteY4387" fmla="*/ 2398810 h 6223656"/>
              <a:gd name="connsiteX4388" fmla="*/ 8675178 w 11658599"/>
              <a:gd name="connsiteY4388" fmla="*/ 2394890 h 6223656"/>
              <a:gd name="connsiteX4389" fmla="*/ 8713576 w 11658599"/>
              <a:gd name="connsiteY4389" fmla="*/ 2391166 h 6223656"/>
              <a:gd name="connsiteX4390" fmla="*/ 8766778 w 11658599"/>
              <a:gd name="connsiteY4390" fmla="*/ 2386629 h 6223656"/>
              <a:gd name="connsiteX4391" fmla="*/ 8775006 w 11658599"/>
              <a:gd name="connsiteY4391" fmla="*/ 2388311 h 6223656"/>
              <a:gd name="connsiteX4392" fmla="*/ 8841650 w 11658599"/>
              <a:gd name="connsiteY4392" fmla="*/ 2397664 h 6223656"/>
              <a:gd name="connsiteX4393" fmla="*/ 8907326 w 11658599"/>
              <a:gd name="connsiteY4393" fmla="*/ 2403390 h 6223656"/>
              <a:gd name="connsiteX4394" fmla="*/ 8979410 w 11658599"/>
              <a:gd name="connsiteY4394" fmla="*/ 2411288 h 6223656"/>
              <a:gd name="connsiteX4395" fmla="*/ 9046896 w 11658599"/>
              <a:gd name="connsiteY4395" fmla="*/ 2416527 h 6223656"/>
              <a:gd name="connsiteX4396" fmla="*/ 9043982 w 11658599"/>
              <a:gd name="connsiteY4396" fmla="*/ 2405647 h 6223656"/>
              <a:gd name="connsiteX4397" fmla="*/ 9065030 w 11658599"/>
              <a:gd name="connsiteY4397" fmla="*/ 2411668 h 6223656"/>
              <a:gd name="connsiteX4398" fmla="*/ 9086078 w 11658599"/>
              <a:gd name="connsiteY4398" fmla="*/ 2417690 h 6223656"/>
              <a:gd name="connsiteX4399" fmla="*/ 9072282 w 11658599"/>
              <a:gd name="connsiteY4399" fmla="*/ 2409725 h 6223656"/>
              <a:gd name="connsiteX4400" fmla="*/ 9141714 w 11658599"/>
              <a:gd name="connsiteY4400" fmla="*/ 2422218 h 6223656"/>
              <a:gd name="connsiteX4401" fmla="*/ 9229894 w 11658599"/>
              <a:gd name="connsiteY4401" fmla="*/ 2439406 h 6223656"/>
              <a:gd name="connsiteX4402" fmla="*/ 9328954 w 11658599"/>
              <a:gd name="connsiteY4402" fmla="*/ 2453678 h 6223656"/>
              <a:gd name="connsiteX4403" fmla="*/ 9337182 w 11658599"/>
              <a:gd name="connsiteY4403" fmla="*/ 2455360 h 6223656"/>
              <a:gd name="connsiteX4404" fmla="*/ 9353630 w 11658599"/>
              <a:gd name="connsiteY4404" fmla="*/ 2458727 h 6223656"/>
              <a:gd name="connsiteX4405" fmla="*/ 9377334 w 11658599"/>
              <a:gd name="connsiteY4405" fmla="*/ 2460151 h 6223656"/>
              <a:gd name="connsiteX4406" fmla="*/ 9386046 w 11658599"/>
              <a:gd name="connsiteY4406" fmla="*/ 2463649 h 6223656"/>
              <a:gd name="connsiteX4407" fmla="*/ 9394758 w 11658599"/>
              <a:gd name="connsiteY4407" fmla="*/ 2467145 h 6223656"/>
              <a:gd name="connsiteX4408" fmla="*/ 9432258 w 11658599"/>
              <a:gd name="connsiteY4408" fmla="*/ 2476531 h 6223656"/>
              <a:gd name="connsiteX4409" fmla="*/ 9469758 w 11658599"/>
              <a:gd name="connsiteY4409" fmla="*/ 2485919 h 6223656"/>
              <a:gd name="connsiteX4410" fmla="*/ 9535039 w 11658599"/>
              <a:gd name="connsiteY4410" fmla="*/ 2499278 h 6223656"/>
              <a:gd name="connsiteX4411" fmla="*/ 9540764 w 11658599"/>
              <a:gd name="connsiteY4411" fmla="*/ 2499312 h 6223656"/>
              <a:gd name="connsiteX4412" fmla="*/ 9535074 w 11658599"/>
              <a:gd name="connsiteY4412" fmla="*/ 2497572 h 6223656"/>
              <a:gd name="connsiteX4413" fmla="*/ 9518138 w 11658599"/>
              <a:gd name="connsiteY4413" fmla="*/ 2492390 h 6223656"/>
              <a:gd name="connsiteX4414" fmla="*/ 9583626 w 11658599"/>
              <a:gd name="connsiteY4414" fmla="*/ 2499565 h 6223656"/>
              <a:gd name="connsiteX4415" fmla="*/ 9702625 w 11658599"/>
              <a:gd name="connsiteY4415" fmla="*/ 2500268 h 6223656"/>
              <a:gd name="connsiteX4416" fmla="*/ 9714054 w 11658599"/>
              <a:gd name="connsiteY4416" fmla="*/ 2498203 h 6223656"/>
              <a:gd name="connsiteX4417" fmla="*/ 9750322 w 11658599"/>
              <a:gd name="connsiteY4417" fmla="*/ 2488485 h 6223656"/>
              <a:gd name="connsiteX4418" fmla="*/ 9774478 w 11658599"/>
              <a:gd name="connsiteY4418" fmla="*/ 2462578 h 6223656"/>
              <a:gd name="connsiteX4419" fmla="*/ 9719294 w 11658599"/>
              <a:gd name="connsiteY4419" fmla="*/ 2430718 h 6223656"/>
              <a:gd name="connsiteX4420" fmla="*/ 9784578 w 11658599"/>
              <a:gd name="connsiteY4420" fmla="*/ 2413226 h 6223656"/>
              <a:gd name="connsiteX4421" fmla="*/ 9787588 w 11658599"/>
              <a:gd name="connsiteY4421" fmla="*/ 2402699 h 6223656"/>
              <a:gd name="connsiteX4422" fmla="*/ 9782374 w 11658599"/>
              <a:gd name="connsiteY4422" fmla="*/ 2390493 h 6223656"/>
              <a:gd name="connsiteX4423" fmla="*/ 9731078 w 11658599"/>
              <a:gd name="connsiteY4423" fmla="*/ 2373139 h 6223656"/>
              <a:gd name="connsiteX4424" fmla="*/ 9703748 w 11658599"/>
              <a:gd name="connsiteY4424" fmla="*/ 2372690 h 6223656"/>
              <a:gd name="connsiteX4425" fmla="*/ 9653990 w 11658599"/>
              <a:gd name="connsiteY4425" fmla="*/ 2366432 h 6223656"/>
              <a:gd name="connsiteX4426" fmla="*/ 9661548 w 11658599"/>
              <a:gd name="connsiteY4426" fmla="*/ 2365699 h 6223656"/>
              <a:gd name="connsiteX4427" fmla="*/ 9714750 w 11658599"/>
              <a:gd name="connsiteY4427" fmla="*/ 2361162 h 6223656"/>
              <a:gd name="connsiteX4428" fmla="*/ 9722978 w 11658599"/>
              <a:gd name="connsiteY4428" fmla="*/ 2362844 h 6223656"/>
              <a:gd name="connsiteX4429" fmla="*/ 9741492 w 11658599"/>
              <a:gd name="connsiteY4429" fmla="*/ 2365443 h 6223656"/>
              <a:gd name="connsiteX4430" fmla="*/ 9740986 w 11658599"/>
              <a:gd name="connsiteY4430" fmla="*/ 2366597 h 6223656"/>
              <a:gd name="connsiteX4431" fmla="*/ 9769290 w 11658599"/>
              <a:gd name="connsiteY4431" fmla="*/ 2370675 h 6223656"/>
              <a:gd name="connsiteX4432" fmla="*/ 9772550 w 11658599"/>
              <a:gd name="connsiteY4432" fmla="*/ 2369802 h 6223656"/>
              <a:gd name="connsiteX4433" fmla="*/ 9789622 w 11658599"/>
              <a:gd name="connsiteY4433" fmla="*/ 2372197 h 6223656"/>
              <a:gd name="connsiteX4434" fmla="*/ 9855298 w 11658599"/>
              <a:gd name="connsiteY4434" fmla="*/ 2377922 h 6223656"/>
              <a:gd name="connsiteX4435" fmla="*/ 9927382 w 11658599"/>
              <a:gd name="connsiteY4435" fmla="*/ 2385820 h 6223656"/>
              <a:gd name="connsiteX4436" fmla="*/ 9994868 w 11658599"/>
              <a:gd name="connsiteY4436" fmla="*/ 2391060 h 6223656"/>
              <a:gd name="connsiteX4437" fmla="*/ 9991954 w 11658599"/>
              <a:gd name="connsiteY4437" fmla="*/ 2380180 h 6223656"/>
              <a:gd name="connsiteX4438" fmla="*/ 10013002 w 11658599"/>
              <a:gd name="connsiteY4438" fmla="*/ 2386201 h 6223656"/>
              <a:gd name="connsiteX4439" fmla="*/ 10034050 w 11658599"/>
              <a:gd name="connsiteY4439" fmla="*/ 2392223 h 6223656"/>
              <a:gd name="connsiteX4440" fmla="*/ 10020254 w 11658599"/>
              <a:gd name="connsiteY4440" fmla="*/ 2384258 h 6223656"/>
              <a:gd name="connsiteX4441" fmla="*/ 10089686 w 11658599"/>
              <a:gd name="connsiteY4441" fmla="*/ 2396751 h 6223656"/>
              <a:gd name="connsiteX4442" fmla="*/ 10177866 w 11658599"/>
              <a:gd name="connsiteY4442" fmla="*/ 2413939 h 6223656"/>
              <a:gd name="connsiteX4443" fmla="*/ 10276926 w 11658599"/>
              <a:gd name="connsiteY4443" fmla="*/ 2428211 h 6223656"/>
              <a:gd name="connsiteX4444" fmla="*/ 10285154 w 11658599"/>
              <a:gd name="connsiteY4444" fmla="*/ 2429893 h 6223656"/>
              <a:gd name="connsiteX4445" fmla="*/ 10301602 w 11658599"/>
              <a:gd name="connsiteY4445" fmla="*/ 2433261 h 6223656"/>
              <a:gd name="connsiteX4446" fmla="*/ 10325306 w 11658599"/>
              <a:gd name="connsiteY4446" fmla="*/ 2434684 h 6223656"/>
              <a:gd name="connsiteX4447" fmla="*/ 10334018 w 11658599"/>
              <a:gd name="connsiteY4447" fmla="*/ 2438182 h 6223656"/>
              <a:gd name="connsiteX4448" fmla="*/ 10342730 w 11658599"/>
              <a:gd name="connsiteY4448" fmla="*/ 2441678 h 6223656"/>
              <a:gd name="connsiteX4449" fmla="*/ 10380230 w 11658599"/>
              <a:gd name="connsiteY4449" fmla="*/ 2451064 h 6223656"/>
              <a:gd name="connsiteX4450" fmla="*/ 10417730 w 11658599"/>
              <a:gd name="connsiteY4450" fmla="*/ 2460452 h 6223656"/>
              <a:gd name="connsiteX4451" fmla="*/ 10499982 w 11658599"/>
              <a:gd name="connsiteY4451" fmla="*/ 2477284 h 6223656"/>
              <a:gd name="connsiteX4452" fmla="*/ 10483046 w 11658599"/>
              <a:gd name="connsiteY4452" fmla="*/ 2472105 h 6223656"/>
              <a:gd name="connsiteX4453" fmla="*/ 10466110 w 11658599"/>
              <a:gd name="connsiteY4453" fmla="*/ 2466923 h 6223656"/>
              <a:gd name="connsiteX4454" fmla="*/ 10538196 w 11658599"/>
              <a:gd name="connsiteY4454" fmla="*/ 2474821 h 6223656"/>
              <a:gd name="connsiteX4455" fmla="*/ 10612934 w 11658599"/>
              <a:gd name="connsiteY4455" fmla="*/ 2478117 h 6223656"/>
              <a:gd name="connsiteX4456" fmla="*/ 10639780 w 11658599"/>
              <a:gd name="connsiteY4456" fmla="*/ 2476755 h 6223656"/>
              <a:gd name="connsiteX4457" fmla="*/ 10662026 w 11658599"/>
              <a:gd name="connsiteY4457" fmla="*/ 2472736 h 6223656"/>
              <a:gd name="connsiteX4458" fmla="*/ 10698294 w 11658599"/>
              <a:gd name="connsiteY4458" fmla="*/ 2463018 h 6223656"/>
              <a:gd name="connsiteX4459" fmla="*/ 10722450 w 11658599"/>
              <a:gd name="connsiteY4459" fmla="*/ 2437111 h 6223656"/>
              <a:gd name="connsiteX4460" fmla="*/ 10667266 w 11658599"/>
              <a:gd name="connsiteY4460" fmla="*/ 2405251 h 6223656"/>
              <a:gd name="connsiteX4461" fmla="*/ 10732550 w 11658599"/>
              <a:gd name="connsiteY4461" fmla="*/ 2387759 h 6223656"/>
              <a:gd name="connsiteX4462" fmla="*/ 10735560 w 11658599"/>
              <a:gd name="connsiteY4462" fmla="*/ 2377232 h 6223656"/>
              <a:gd name="connsiteX4463" fmla="*/ 10730346 w 11658599"/>
              <a:gd name="connsiteY4463" fmla="*/ 2365026 h 6223656"/>
              <a:gd name="connsiteX4464" fmla="*/ 10679050 w 11658599"/>
              <a:gd name="connsiteY4464" fmla="*/ 2347672 h 6223656"/>
              <a:gd name="connsiteX4465" fmla="*/ 10651720 w 11658599"/>
              <a:gd name="connsiteY4465" fmla="*/ 2347223 h 6223656"/>
              <a:gd name="connsiteX4466" fmla="*/ 10597410 w 11658599"/>
              <a:gd name="connsiteY4466" fmla="*/ 2340392 h 6223656"/>
              <a:gd name="connsiteX4467" fmla="*/ 10543106 w 11658599"/>
              <a:gd name="connsiteY4467" fmla="*/ 2333565 h 6223656"/>
              <a:gd name="connsiteX4468" fmla="*/ 10524002 w 11658599"/>
              <a:gd name="connsiteY4468" fmla="*/ 2334798 h 6223656"/>
              <a:gd name="connsiteX4469" fmla="*/ 10529570 w 11658599"/>
              <a:gd name="connsiteY4469" fmla="*/ 2341079 h 6223656"/>
              <a:gd name="connsiteX4470" fmla="*/ 10603598 w 11658599"/>
              <a:gd name="connsiteY4470" fmla="*/ 2356227 h 6223656"/>
              <a:gd name="connsiteX4471" fmla="*/ 10599972 w 11658599"/>
              <a:gd name="connsiteY4471" fmla="*/ 2357199 h 6223656"/>
              <a:gd name="connsiteX4472" fmla="*/ 10604572 w 11658599"/>
              <a:gd name="connsiteY4472" fmla="*/ 2359855 h 6223656"/>
              <a:gd name="connsiteX4473" fmla="*/ 10593690 w 11658599"/>
              <a:gd name="connsiteY4473" fmla="*/ 2362771 h 6223656"/>
              <a:gd name="connsiteX4474" fmla="*/ 10558134 w 11658599"/>
              <a:gd name="connsiteY4474" fmla="*/ 2360637 h 6223656"/>
              <a:gd name="connsiteX4475" fmla="*/ 10509266 w 11658599"/>
              <a:gd name="connsiteY4475" fmla="*/ 2352349 h 6223656"/>
              <a:gd name="connsiteX4476" fmla="*/ 10464998 w 11658599"/>
              <a:gd name="connsiteY4476" fmla="*/ 2346718 h 6223656"/>
              <a:gd name="connsiteX4477" fmla="*/ 10462214 w 11658599"/>
              <a:gd name="connsiteY4477" fmla="*/ 2343578 h 6223656"/>
              <a:gd name="connsiteX4478" fmla="*/ 10459428 w 11658599"/>
              <a:gd name="connsiteY4478" fmla="*/ 2340438 h 6223656"/>
              <a:gd name="connsiteX4479" fmla="*/ 10478534 w 11658599"/>
              <a:gd name="connsiteY4479" fmla="*/ 2339205 h 6223656"/>
              <a:gd name="connsiteX4480" fmla="*/ 10531252 w 11658599"/>
              <a:gd name="connsiteY4480" fmla="*/ 2332855 h 6223656"/>
              <a:gd name="connsiteX4481" fmla="*/ 10549386 w 11658599"/>
              <a:gd name="connsiteY4481" fmla="*/ 2327995 h 6223656"/>
              <a:gd name="connsiteX4482" fmla="*/ 10555314 w 11658599"/>
              <a:gd name="connsiteY4482" fmla="*/ 2328350 h 6223656"/>
              <a:gd name="connsiteX4483" fmla="*/ 10561238 w 11658599"/>
              <a:gd name="connsiteY4483" fmla="*/ 2328706 h 6223656"/>
              <a:gd name="connsiteX4484" fmla="*/ 10576718 w 11658599"/>
              <a:gd name="connsiteY4484" fmla="*/ 2328445 h 6223656"/>
              <a:gd name="connsiteX4485" fmla="*/ 10581318 w 11658599"/>
              <a:gd name="connsiteY4485" fmla="*/ 2331101 h 6223656"/>
              <a:gd name="connsiteX4486" fmla="*/ 10609134 w 11658599"/>
              <a:gd name="connsiteY4486" fmla="*/ 2333365 h 6223656"/>
              <a:gd name="connsiteX4487" fmla="*/ 10636950 w 11658599"/>
              <a:gd name="connsiteY4487" fmla="*/ 2335628 h 6223656"/>
              <a:gd name="connsiteX4488" fmla="*/ 10644206 w 11658599"/>
              <a:gd name="connsiteY4488" fmla="*/ 2333685 h 6223656"/>
              <a:gd name="connsiteX4489" fmla="*/ 10651942 w 11658599"/>
              <a:gd name="connsiteY4489" fmla="*/ 2333556 h 6223656"/>
              <a:gd name="connsiteX4490" fmla="*/ 10659684 w 11658599"/>
              <a:gd name="connsiteY4490" fmla="*/ 2333426 h 6223656"/>
              <a:gd name="connsiteX4491" fmla="*/ 10671536 w 11658599"/>
              <a:gd name="connsiteY4491" fmla="*/ 2334137 h 6223656"/>
              <a:gd name="connsiteX4492" fmla="*/ 10695240 w 11658599"/>
              <a:gd name="connsiteY4492" fmla="*/ 2335561 h 6223656"/>
              <a:gd name="connsiteX4493" fmla="*/ 10701522 w 11658599"/>
              <a:gd name="connsiteY4493" fmla="*/ 2329989 h 6223656"/>
              <a:gd name="connsiteX4494" fmla="*/ 10720888 w 11658599"/>
              <a:gd name="connsiteY4494" fmla="*/ 2344236 h 6223656"/>
              <a:gd name="connsiteX4495" fmla="*/ 10704438 w 11658599"/>
              <a:gd name="connsiteY4495" fmla="*/ 2340869 h 6223656"/>
              <a:gd name="connsiteX4496" fmla="*/ 10691370 w 11658599"/>
              <a:gd name="connsiteY4496" fmla="*/ 2335624 h 6223656"/>
              <a:gd name="connsiteX4497" fmla="*/ 10688958 w 11658599"/>
              <a:gd name="connsiteY4497" fmla="*/ 2341130 h 6223656"/>
              <a:gd name="connsiteX4498" fmla="*/ 10717262 w 11658599"/>
              <a:gd name="connsiteY4498" fmla="*/ 2345208 h 6223656"/>
              <a:gd name="connsiteX4499" fmla="*/ 10720888 w 11658599"/>
              <a:gd name="connsiteY4499" fmla="*/ 2344236 h 6223656"/>
              <a:gd name="connsiteX4500" fmla="*/ 10742650 w 11658599"/>
              <a:gd name="connsiteY4500" fmla="*/ 2338405 h 6223656"/>
              <a:gd name="connsiteX4501" fmla="*/ 10752558 w 11658599"/>
              <a:gd name="connsiteY4501" fmla="*/ 2331864 h 6223656"/>
              <a:gd name="connsiteX4502" fmla="*/ 10751586 w 11658599"/>
              <a:gd name="connsiteY4502" fmla="*/ 2328236 h 6223656"/>
              <a:gd name="connsiteX4503" fmla="*/ 10749642 w 11658599"/>
              <a:gd name="connsiteY4503" fmla="*/ 2320983 h 6223656"/>
              <a:gd name="connsiteX4504" fmla="*/ 10741418 w 11658599"/>
              <a:gd name="connsiteY4504" fmla="*/ 2319299 h 6223656"/>
              <a:gd name="connsiteX4505" fmla="*/ 10720370 w 11658599"/>
              <a:gd name="connsiteY4505" fmla="*/ 2313277 h 6223656"/>
              <a:gd name="connsiteX4506" fmla="*/ 10723994 w 11658599"/>
              <a:gd name="connsiteY4506" fmla="*/ 2312305 h 6223656"/>
              <a:gd name="connsiteX4507" fmla="*/ 10723380 w 11658599"/>
              <a:gd name="connsiteY4507" fmla="*/ 2302754 h 6223656"/>
              <a:gd name="connsiteX4508" fmla="*/ 10708966 w 11658599"/>
              <a:gd name="connsiteY4508" fmla="*/ 2285236 h 6223656"/>
              <a:gd name="connsiteX4509" fmla="*/ 10699770 w 11658599"/>
              <a:gd name="connsiteY4509" fmla="*/ 2279925 h 6223656"/>
              <a:gd name="connsiteX4510" fmla="*/ 10678720 w 11658599"/>
              <a:gd name="connsiteY4510" fmla="*/ 2273903 h 6223656"/>
              <a:gd name="connsiteX4511" fmla="*/ 10658642 w 11658599"/>
              <a:gd name="connsiteY4511" fmla="*/ 2271509 h 6223656"/>
              <a:gd name="connsiteX4512" fmla="*/ 10634938 w 11658599"/>
              <a:gd name="connsiteY4512" fmla="*/ 2270087 h 6223656"/>
              <a:gd name="connsiteX4513" fmla="*/ 10630338 w 11658599"/>
              <a:gd name="connsiteY4513" fmla="*/ 2267431 h 6223656"/>
              <a:gd name="connsiteX4514" fmla="*/ 10622114 w 11658599"/>
              <a:gd name="connsiteY4514" fmla="*/ 2265749 h 6223656"/>
              <a:gd name="connsiteX4515" fmla="*/ 10609292 w 11658599"/>
              <a:gd name="connsiteY4515" fmla="*/ 2261409 h 6223656"/>
              <a:gd name="connsiteX4516" fmla="*/ 10620170 w 11658599"/>
              <a:gd name="connsiteY4516" fmla="*/ 2258494 h 6223656"/>
              <a:gd name="connsiteX4517" fmla="*/ 10625482 w 11658599"/>
              <a:gd name="connsiteY4517" fmla="*/ 2249298 h 6223656"/>
              <a:gd name="connsiteX4518" fmla="*/ 10632474 w 11658599"/>
              <a:gd name="connsiteY4518" fmla="*/ 2231876 h 6223656"/>
              <a:gd name="connsiteX4519" fmla="*/ 10615762 w 11658599"/>
              <a:gd name="connsiteY4519" fmla="*/ 2213032 h 6223656"/>
              <a:gd name="connsiteX4520" fmla="*/ 10620102 w 11658599"/>
              <a:gd name="connsiteY4520" fmla="*/ 2200206 h 6223656"/>
              <a:gd name="connsiteX4521" fmla="*/ 10653190 w 11658599"/>
              <a:gd name="connsiteY4521" fmla="*/ 2164127 h 6223656"/>
              <a:gd name="connsiteX4522" fmla="*/ 10655272 w 11658599"/>
              <a:gd name="connsiteY4522" fmla="*/ 2157977 h 6223656"/>
              <a:gd name="connsiteX4523" fmla="*/ 10658678 w 11658599"/>
              <a:gd name="connsiteY4523" fmla="*/ 2158829 h 6223656"/>
              <a:gd name="connsiteX4524" fmla="*/ 10696180 w 11658599"/>
              <a:gd name="connsiteY4524" fmla="*/ 2168218 h 6223656"/>
              <a:gd name="connsiteX4525" fmla="*/ 10778434 w 11658599"/>
              <a:gd name="connsiteY4525" fmla="*/ 2185050 h 6223656"/>
              <a:gd name="connsiteX4526" fmla="*/ 10761496 w 11658599"/>
              <a:gd name="connsiteY4526" fmla="*/ 2179871 h 6223656"/>
              <a:gd name="connsiteX4527" fmla="*/ 10744560 w 11658599"/>
              <a:gd name="connsiteY4527" fmla="*/ 2174689 h 6223656"/>
              <a:gd name="connsiteX4528" fmla="*/ 10816646 w 11658599"/>
              <a:gd name="connsiteY4528" fmla="*/ 2182586 h 6223656"/>
              <a:gd name="connsiteX4529" fmla="*/ 10891386 w 11658599"/>
              <a:gd name="connsiteY4529" fmla="*/ 2185883 h 6223656"/>
              <a:gd name="connsiteX4530" fmla="*/ 10918230 w 11658599"/>
              <a:gd name="connsiteY4530" fmla="*/ 2184521 h 6223656"/>
              <a:gd name="connsiteX4531" fmla="*/ 10940476 w 11658599"/>
              <a:gd name="connsiteY4531" fmla="*/ 2180502 h 6223656"/>
              <a:gd name="connsiteX4532" fmla="*/ 10976746 w 11658599"/>
              <a:gd name="connsiteY4532" fmla="*/ 2170784 h 6223656"/>
              <a:gd name="connsiteX4533" fmla="*/ 11000902 w 11658599"/>
              <a:gd name="connsiteY4533" fmla="*/ 2144878 h 6223656"/>
              <a:gd name="connsiteX4534" fmla="*/ 10945718 w 11658599"/>
              <a:gd name="connsiteY4534" fmla="*/ 2113017 h 6223656"/>
              <a:gd name="connsiteX4535" fmla="*/ 11011000 w 11658599"/>
              <a:gd name="connsiteY4535" fmla="*/ 2095524 h 6223656"/>
              <a:gd name="connsiteX4536" fmla="*/ 11014010 w 11658599"/>
              <a:gd name="connsiteY4536" fmla="*/ 2084999 h 6223656"/>
              <a:gd name="connsiteX4537" fmla="*/ 11008796 w 11658599"/>
              <a:gd name="connsiteY4537" fmla="*/ 2072792 h 6223656"/>
              <a:gd name="connsiteX4538" fmla="*/ 10957498 w 11658599"/>
              <a:gd name="connsiteY4538" fmla="*/ 2055439 h 6223656"/>
              <a:gd name="connsiteX4539" fmla="*/ 10930170 w 11658599"/>
              <a:gd name="connsiteY4539" fmla="*/ 2054988 h 6223656"/>
              <a:gd name="connsiteX4540" fmla="*/ 10875862 w 11658599"/>
              <a:gd name="connsiteY4540" fmla="*/ 2048158 h 6223656"/>
              <a:gd name="connsiteX4541" fmla="*/ 10821554 w 11658599"/>
              <a:gd name="connsiteY4541" fmla="*/ 2041331 h 6223656"/>
              <a:gd name="connsiteX4542" fmla="*/ 10802450 w 11658599"/>
              <a:gd name="connsiteY4542" fmla="*/ 2042564 h 6223656"/>
              <a:gd name="connsiteX4543" fmla="*/ 10808018 w 11658599"/>
              <a:gd name="connsiteY4543" fmla="*/ 2048845 h 6223656"/>
              <a:gd name="connsiteX4544" fmla="*/ 10882048 w 11658599"/>
              <a:gd name="connsiteY4544" fmla="*/ 2063993 h 6223656"/>
              <a:gd name="connsiteX4545" fmla="*/ 10878422 w 11658599"/>
              <a:gd name="connsiteY4545" fmla="*/ 2064965 h 6223656"/>
              <a:gd name="connsiteX4546" fmla="*/ 10883022 w 11658599"/>
              <a:gd name="connsiteY4546" fmla="*/ 2067621 h 6223656"/>
              <a:gd name="connsiteX4547" fmla="*/ 10872142 w 11658599"/>
              <a:gd name="connsiteY4547" fmla="*/ 2070537 h 6223656"/>
              <a:gd name="connsiteX4548" fmla="*/ 10836584 w 11658599"/>
              <a:gd name="connsiteY4548" fmla="*/ 2068403 h 6223656"/>
              <a:gd name="connsiteX4549" fmla="*/ 10787718 w 11658599"/>
              <a:gd name="connsiteY4549" fmla="*/ 2060115 h 6223656"/>
              <a:gd name="connsiteX4550" fmla="*/ 10743448 w 11658599"/>
              <a:gd name="connsiteY4550" fmla="*/ 2054484 h 6223656"/>
              <a:gd name="connsiteX4551" fmla="*/ 10740664 w 11658599"/>
              <a:gd name="connsiteY4551" fmla="*/ 2051345 h 6223656"/>
              <a:gd name="connsiteX4552" fmla="*/ 10737878 w 11658599"/>
              <a:gd name="connsiteY4552" fmla="*/ 2048205 h 6223656"/>
              <a:gd name="connsiteX4553" fmla="*/ 10756984 w 11658599"/>
              <a:gd name="connsiteY4553" fmla="*/ 2046971 h 6223656"/>
              <a:gd name="connsiteX4554" fmla="*/ 10809702 w 11658599"/>
              <a:gd name="connsiteY4554" fmla="*/ 2040621 h 6223656"/>
              <a:gd name="connsiteX4555" fmla="*/ 10827838 w 11658599"/>
              <a:gd name="connsiteY4555" fmla="*/ 2035762 h 6223656"/>
              <a:gd name="connsiteX4556" fmla="*/ 10833762 w 11658599"/>
              <a:gd name="connsiteY4556" fmla="*/ 2036116 h 6223656"/>
              <a:gd name="connsiteX4557" fmla="*/ 10839690 w 11658599"/>
              <a:gd name="connsiteY4557" fmla="*/ 2036472 h 6223656"/>
              <a:gd name="connsiteX4558" fmla="*/ 10855166 w 11658599"/>
              <a:gd name="connsiteY4558" fmla="*/ 2036211 h 6223656"/>
              <a:gd name="connsiteX4559" fmla="*/ 10859768 w 11658599"/>
              <a:gd name="connsiteY4559" fmla="*/ 2038867 h 6223656"/>
              <a:gd name="connsiteX4560" fmla="*/ 10887584 w 11658599"/>
              <a:gd name="connsiteY4560" fmla="*/ 2041131 h 6223656"/>
              <a:gd name="connsiteX4561" fmla="*/ 10915402 w 11658599"/>
              <a:gd name="connsiteY4561" fmla="*/ 2043395 h 6223656"/>
              <a:gd name="connsiteX4562" fmla="*/ 10922656 w 11658599"/>
              <a:gd name="connsiteY4562" fmla="*/ 2041452 h 6223656"/>
              <a:gd name="connsiteX4563" fmla="*/ 10930394 w 11658599"/>
              <a:gd name="connsiteY4563" fmla="*/ 2041323 h 6223656"/>
              <a:gd name="connsiteX4564" fmla="*/ 10938134 w 11658599"/>
              <a:gd name="connsiteY4564" fmla="*/ 2041193 h 6223656"/>
              <a:gd name="connsiteX4565" fmla="*/ 10949986 w 11658599"/>
              <a:gd name="connsiteY4565" fmla="*/ 2041903 h 6223656"/>
              <a:gd name="connsiteX4566" fmla="*/ 10973690 w 11658599"/>
              <a:gd name="connsiteY4566" fmla="*/ 2043327 h 6223656"/>
              <a:gd name="connsiteX4567" fmla="*/ 10979974 w 11658599"/>
              <a:gd name="connsiteY4567" fmla="*/ 2037755 h 6223656"/>
              <a:gd name="connsiteX4568" fmla="*/ 10999338 w 11658599"/>
              <a:gd name="connsiteY4568" fmla="*/ 2052002 h 6223656"/>
              <a:gd name="connsiteX4569" fmla="*/ 10982890 w 11658599"/>
              <a:gd name="connsiteY4569" fmla="*/ 2048635 h 6223656"/>
              <a:gd name="connsiteX4570" fmla="*/ 10969820 w 11658599"/>
              <a:gd name="connsiteY4570" fmla="*/ 2043391 h 6223656"/>
              <a:gd name="connsiteX4571" fmla="*/ 10967410 w 11658599"/>
              <a:gd name="connsiteY4571" fmla="*/ 2048896 h 6223656"/>
              <a:gd name="connsiteX4572" fmla="*/ 10995714 w 11658599"/>
              <a:gd name="connsiteY4572" fmla="*/ 2052975 h 6223656"/>
              <a:gd name="connsiteX4573" fmla="*/ 10999338 w 11658599"/>
              <a:gd name="connsiteY4573" fmla="*/ 2052002 h 6223656"/>
              <a:gd name="connsiteX4574" fmla="*/ 11021098 w 11658599"/>
              <a:gd name="connsiteY4574" fmla="*/ 2046171 h 6223656"/>
              <a:gd name="connsiteX4575" fmla="*/ 11031010 w 11658599"/>
              <a:gd name="connsiteY4575" fmla="*/ 2039630 h 6223656"/>
              <a:gd name="connsiteX4576" fmla="*/ 11030036 w 11658599"/>
              <a:gd name="connsiteY4576" fmla="*/ 2036002 h 6223656"/>
              <a:gd name="connsiteX4577" fmla="*/ 11028094 w 11658599"/>
              <a:gd name="connsiteY4577" fmla="*/ 2028750 h 6223656"/>
              <a:gd name="connsiteX4578" fmla="*/ 11019866 w 11658599"/>
              <a:gd name="connsiteY4578" fmla="*/ 2027065 h 6223656"/>
              <a:gd name="connsiteX4579" fmla="*/ 10998818 w 11658599"/>
              <a:gd name="connsiteY4579" fmla="*/ 2021043 h 6223656"/>
              <a:gd name="connsiteX4580" fmla="*/ 11002444 w 11658599"/>
              <a:gd name="connsiteY4580" fmla="*/ 2020071 h 6223656"/>
              <a:gd name="connsiteX4581" fmla="*/ 11001830 w 11658599"/>
              <a:gd name="connsiteY4581" fmla="*/ 2010519 h 6223656"/>
              <a:gd name="connsiteX4582" fmla="*/ 10987416 w 11658599"/>
              <a:gd name="connsiteY4582" fmla="*/ 1993004 h 6223656"/>
              <a:gd name="connsiteX4583" fmla="*/ 10978220 w 11658599"/>
              <a:gd name="connsiteY4583" fmla="*/ 1987692 h 6223656"/>
              <a:gd name="connsiteX4584" fmla="*/ 10957170 w 11658599"/>
              <a:gd name="connsiteY4584" fmla="*/ 1981670 h 6223656"/>
              <a:gd name="connsiteX4585" fmla="*/ 10937090 w 11658599"/>
              <a:gd name="connsiteY4585" fmla="*/ 1979275 h 6223656"/>
              <a:gd name="connsiteX4586" fmla="*/ 10913386 w 11658599"/>
              <a:gd name="connsiteY4586" fmla="*/ 1977854 h 6223656"/>
              <a:gd name="connsiteX4587" fmla="*/ 10908790 w 11658599"/>
              <a:gd name="connsiteY4587" fmla="*/ 1975197 h 6223656"/>
              <a:gd name="connsiteX4588" fmla="*/ 10900562 w 11658599"/>
              <a:gd name="connsiteY4588" fmla="*/ 1973515 h 6223656"/>
              <a:gd name="connsiteX4589" fmla="*/ 10887742 w 11658599"/>
              <a:gd name="connsiteY4589" fmla="*/ 1969176 h 6223656"/>
              <a:gd name="connsiteX4590" fmla="*/ 10898618 w 11658599"/>
              <a:gd name="connsiteY4590" fmla="*/ 1966261 h 6223656"/>
              <a:gd name="connsiteX4591" fmla="*/ 10903930 w 11658599"/>
              <a:gd name="connsiteY4591" fmla="*/ 1957065 h 6223656"/>
              <a:gd name="connsiteX4592" fmla="*/ 10910922 w 11658599"/>
              <a:gd name="connsiteY4592" fmla="*/ 1939643 h 6223656"/>
              <a:gd name="connsiteX4593" fmla="*/ 10894212 w 11658599"/>
              <a:gd name="connsiteY4593" fmla="*/ 1920797 h 6223656"/>
              <a:gd name="connsiteX4594" fmla="*/ 10898550 w 11658599"/>
              <a:gd name="connsiteY4594" fmla="*/ 1907973 h 6223656"/>
              <a:gd name="connsiteX4595" fmla="*/ 10931642 w 11658599"/>
              <a:gd name="connsiteY4595" fmla="*/ 1871894 h 6223656"/>
              <a:gd name="connsiteX4596" fmla="*/ 10935980 w 11658599"/>
              <a:gd name="connsiteY4596" fmla="*/ 1859071 h 6223656"/>
              <a:gd name="connsiteX4597" fmla="*/ 10894594 w 11658599"/>
              <a:gd name="connsiteY4597" fmla="*/ 1835176 h 6223656"/>
              <a:gd name="connsiteX4598" fmla="*/ 10889996 w 11658599"/>
              <a:gd name="connsiteY4598" fmla="*/ 1832521 h 6223656"/>
              <a:gd name="connsiteX4599" fmla="*/ 10895302 w 11658599"/>
              <a:gd name="connsiteY4599" fmla="*/ 1823323 h 6223656"/>
              <a:gd name="connsiteX4600" fmla="*/ 10840732 w 11658599"/>
              <a:gd name="connsiteY4600" fmla="*/ 1788834 h 6223656"/>
              <a:gd name="connsiteX4601" fmla="*/ 10842962 w 11658599"/>
              <a:gd name="connsiteY4601" fmla="*/ 1781035 h 6223656"/>
              <a:gd name="connsiteX4602" fmla="*/ 10837748 w 11658599"/>
              <a:gd name="connsiteY4602" fmla="*/ 1768829 h 6223656"/>
              <a:gd name="connsiteX4603" fmla="*/ 10786452 w 11658599"/>
              <a:gd name="connsiteY4603" fmla="*/ 1751475 h 6223656"/>
              <a:gd name="connsiteX4604" fmla="*/ 10775870 w 11658599"/>
              <a:gd name="connsiteY4604" fmla="*/ 1751301 h 6223656"/>
              <a:gd name="connsiteX4605" fmla="*/ 10756374 w 11658599"/>
              <a:gd name="connsiteY4605" fmla="*/ 1740045 h 6223656"/>
              <a:gd name="connsiteX4606" fmla="*/ 10750438 w 11658599"/>
              <a:gd name="connsiteY4606" fmla="*/ 1737801 h 6223656"/>
              <a:gd name="connsiteX4607" fmla="*/ 10751606 w 11658599"/>
              <a:gd name="connsiteY4607" fmla="*/ 1737488 h 6223656"/>
              <a:gd name="connsiteX4608" fmla="*/ 10759346 w 11658599"/>
              <a:gd name="connsiteY4608" fmla="*/ 1737359 h 6223656"/>
              <a:gd name="connsiteX4609" fmla="*/ 10767086 w 11658599"/>
              <a:gd name="connsiteY4609" fmla="*/ 1737229 h 6223656"/>
              <a:gd name="connsiteX4610" fmla="*/ 10778938 w 11658599"/>
              <a:gd name="connsiteY4610" fmla="*/ 1737940 h 6223656"/>
              <a:gd name="connsiteX4611" fmla="*/ 10802642 w 11658599"/>
              <a:gd name="connsiteY4611" fmla="*/ 1739364 h 6223656"/>
              <a:gd name="connsiteX4612" fmla="*/ 10808926 w 11658599"/>
              <a:gd name="connsiteY4612" fmla="*/ 1733791 h 6223656"/>
              <a:gd name="connsiteX4613" fmla="*/ 10828290 w 11658599"/>
              <a:gd name="connsiteY4613" fmla="*/ 1748039 h 6223656"/>
              <a:gd name="connsiteX4614" fmla="*/ 10811842 w 11658599"/>
              <a:gd name="connsiteY4614" fmla="*/ 1744672 h 6223656"/>
              <a:gd name="connsiteX4615" fmla="*/ 10798772 w 11658599"/>
              <a:gd name="connsiteY4615" fmla="*/ 1739428 h 6223656"/>
              <a:gd name="connsiteX4616" fmla="*/ 10796360 w 11658599"/>
              <a:gd name="connsiteY4616" fmla="*/ 1744934 h 6223656"/>
              <a:gd name="connsiteX4617" fmla="*/ 10824666 w 11658599"/>
              <a:gd name="connsiteY4617" fmla="*/ 1749011 h 6223656"/>
              <a:gd name="connsiteX4618" fmla="*/ 10828290 w 11658599"/>
              <a:gd name="connsiteY4618" fmla="*/ 1748039 h 6223656"/>
              <a:gd name="connsiteX4619" fmla="*/ 10850050 w 11658599"/>
              <a:gd name="connsiteY4619" fmla="*/ 1742209 h 6223656"/>
              <a:gd name="connsiteX4620" fmla="*/ 10859962 w 11658599"/>
              <a:gd name="connsiteY4620" fmla="*/ 1735667 h 6223656"/>
              <a:gd name="connsiteX4621" fmla="*/ 10858990 w 11658599"/>
              <a:gd name="connsiteY4621" fmla="*/ 1732039 h 6223656"/>
              <a:gd name="connsiteX4622" fmla="*/ 10857046 w 11658599"/>
              <a:gd name="connsiteY4622" fmla="*/ 1724787 h 6223656"/>
              <a:gd name="connsiteX4623" fmla="*/ 10848818 w 11658599"/>
              <a:gd name="connsiteY4623" fmla="*/ 1723102 h 6223656"/>
              <a:gd name="connsiteX4624" fmla="*/ 10827770 w 11658599"/>
              <a:gd name="connsiteY4624" fmla="*/ 1717080 h 6223656"/>
              <a:gd name="connsiteX4625" fmla="*/ 10831396 w 11658599"/>
              <a:gd name="connsiteY4625" fmla="*/ 1716108 h 6223656"/>
              <a:gd name="connsiteX4626" fmla="*/ 10830782 w 11658599"/>
              <a:gd name="connsiteY4626" fmla="*/ 1706556 h 6223656"/>
              <a:gd name="connsiteX4627" fmla="*/ 10816368 w 11658599"/>
              <a:gd name="connsiteY4627" fmla="*/ 1689040 h 6223656"/>
              <a:gd name="connsiteX4628" fmla="*/ 10807172 w 11658599"/>
              <a:gd name="connsiteY4628" fmla="*/ 1683728 h 6223656"/>
              <a:gd name="connsiteX4629" fmla="*/ 10786122 w 11658599"/>
              <a:gd name="connsiteY4629" fmla="*/ 1677707 h 6223656"/>
              <a:gd name="connsiteX4630" fmla="*/ 10766044 w 11658599"/>
              <a:gd name="connsiteY4630" fmla="*/ 1675312 h 6223656"/>
              <a:gd name="connsiteX4631" fmla="*/ 10742338 w 11658599"/>
              <a:gd name="connsiteY4631" fmla="*/ 1673891 h 6223656"/>
              <a:gd name="connsiteX4632" fmla="*/ 10737742 w 11658599"/>
              <a:gd name="connsiteY4632" fmla="*/ 1671233 h 6223656"/>
              <a:gd name="connsiteX4633" fmla="*/ 10729514 w 11658599"/>
              <a:gd name="connsiteY4633" fmla="*/ 1669551 h 6223656"/>
              <a:gd name="connsiteX4634" fmla="*/ 10716694 w 11658599"/>
              <a:gd name="connsiteY4634" fmla="*/ 1665211 h 6223656"/>
              <a:gd name="connsiteX4635" fmla="*/ 10727570 w 11658599"/>
              <a:gd name="connsiteY4635" fmla="*/ 1662297 h 6223656"/>
              <a:gd name="connsiteX4636" fmla="*/ 10732882 w 11658599"/>
              <a:gd name="connsiteY4636" fmla="*/ 1653101 h 6223656"/>
              <a:gd name="connsiteX4637" fmla="*/ 10739874 w 11658599"/>
              <a:gd name="connsiteY4637" fmla="*/ 1635679 h 6223656"/>
              <a:gd name="connsiteX4638" fmla="*/ 10723164 w 11658599"/>
              <a:gd name="connsiteY4638" fmla="*/ 1616833 h 6223656"/>
              <a:gd name="connsiteX4639" fmla="*/ 10727502 w 11658599"/>
              <a:gd name="connsiteY4639" fmla="*/ 1604009 h 6223656"/>
              <a:gd name="connsiteX4640" fmla="*/ 10760594 w 11658599"/>
              <a:gd name="connsiteY4640" fmla="*/ 1567930 h 6223656"/>
              <a:gd name="connsiteX4641" fmla="*/ 10764932 w 11658599"/>
              <a:gd name="connsiteY4641" fmla="*/ 1555106 h 6223656"/>
              <a:gd name="connsiteX4642" fmla="*/ 10723546 w 11658599"/>
              <a:gd name="connsiteY4642" fmla="*/ 1531211 h 6223656"/>
              <a:gd name="connsiteX4643" fmla="*/ 10718948 w 11658599"/>
              <a:gd name="connsiteY4643" fmla="*/ 1528557 h 6223656"/>
              <a:gd name="connsiteX4644" fmla="*/ 10724254 w 11658599"/>
              <a:gd name="connsiteY4644" fmla="*/ 1519359 h 6223656"/>
              <a:gd name="connsiteX4645" fmla="*/ 10668102 w 11658599"/>
              <a:gd name="connsiteY4645" fmla="*/ 1483872 h 6223656"/>
              <a:gd name="connsiteX4646" fmla="*/ 10603152 w 11658599"/>
              <a:gd name="connsiteY4646" fmla="*/ 1446372 h 6223656"/>
              <a:gd name="connsiteX4647" fmla="*/ 10632290 w 11658599"/>
              <a:gd name="connsiteY4647" fmla="*/ 1438565 h 6223656"/>
              <a:gd name="connsiteX4648" fmla="*/ 10656446 w 11658599"/>
              <a:gd name="connsiteY4648" fmla="*/ 1412658 h 6223656"/>
              <a:gd name="connsiteX4649" fmla="*/ 10601262 w 11658599"/>
              <a:gd name="connsiteY4649" fmla="*/ 1380798 h 6223656"/>
              <a:gd name="connsiteX4650" fmla="*/ 10638502 w 11658599"/>
              <a:gd name="connsiteY4650" fmla="*/ 1374707 h 6223656"/>
              <a:gd name="connsiteX4651" fmla="*/ 10649314 w 11658599"/>
              <a:gd name="connsiteY4651" fmla="*/ 1370311 h 6223656"/>
              <a:gd name="connsiteX4652" fmla="*/ 10751804 w 11658599"/>
              <a:gd name="connsiteY4652" fmla="*/ 1382409 h 6223656"/>
              <a:gd name="connsiteX4653" fmla="*/ 10716822 w 11658599"/>
              <a:gd name="connsiteY4653" fmla="*/ 1357001 h 6223656"/>
              <a:gd name="connsiteX4654" fmla="*/ 10654058 w 11658599"/>
              <a:gd name="connsiteY4654" fmla="*/ 1320004 h 6223656"/>
              <a:gd name="connsiteX4655" fmla="*/ 10654882 w 11658599"/>
              <a:gd name="connsiteY4655" fmla="*/ 1319783 h 6223656"/>
              <a:gd name="connsiteX4656" fmla="*/ 10676646 w 11658599"/>
              <a:gd name="connsiteY4656" fmla="*/ 1313952 h 6223656"/>
              <a:gd name="connsiteX4657" fmla="*/ 10686554 w 11658599"/>
              <a:gd name="connsiteY4657" fmla="*/ 1307411 h 6223656"/>
              <a:gd name="connsiteX4658" fmla="*/ 10685582 w 11658599"/>
              <a:gd name="connsiteY4658" fmla="*/ 1303782 h 6223656"/>
              <a:gd name="connsiteX4659" fmla="*/ 10684870 w 11658599"/>
              <a:gd name="connsiteY4659" fmla="*/ 1301126 h 6223656"/>
              <a:gd name="connsiteX4660" fmla="*/ 10695900 w 11658599"/>
              <a:gd name="connsiteY4660" fmla="*/ 1299523 h 6223656"/>
              <a:gd name="connsiteX4661" fmla="*/ 10719232 w 11658599"/>
              <a:gd name="connsiteY4661" fmla="*/ 1293895 h 6223656"/>
              <a:gd name="connsiteX4662" fmla="*/ 10763376 w 11658599"/>
              <a:gd name="connsiteY4662" fmla="*/ 1322546 h 6223656"/>
              <a:gd name="connsiteX4663" fmla="*/ 10751086 w 11658599"/>
              <a:gd name="connsiteY4663" fmla="*/ 1205517 h 6223656"/>
              <a:gd name="connsiteX4664" fmla="*/ 10806904 w 11658599"/>
              <a:gd name="connsiteY4664" fmla="*/ 1247892 h 6223656"/>
              <a:gd name="connsiteX4665" fmla="*/ 10861650 w 11658599"/>
              <a:gd name="connsiteY4665" fmla="*/ 1299517 h 6223656"/>
              <a:gd name="connsiteX4666" fmla="*/ 10849822 w 11658599"/>
              <a:gd name="connsiteY4666" fmla="*/ 1250921 h 6223656"/>
              <a:gd name="connsiteX4667" fmla="*/ 10859762 w 11658599"/>
              <a:gd name="connsiteY4667" fmla="*/ 1237393 h 6223656"/>
              <a:gd name="connsiteX4668" fmla="*/ 10848750 w 11658599"/>
              <a:gd name="connsiteY4668" fmla="*/ 1223978 h 6223656"/>
              <a:gd name="connsiteX4669" fmla="*/ 10715502 w 11658599"/>
              <a:gd name="connsiteY4669" fmla="*/ 1102838 h 6223656"/>
              <a:gd name="connsiteX4670" fmla="*/ 10669624 w 11658599"/>
              <a:gd name="connsiteY4670" fmla="*/ 1046938 h 6223656"/>
              <a:gd name="connsiteX4671" fmla="*/ 10370866 w 11658599"/>
              <a:gd name="connsiteY4671" fmla="*/ 866396 h 6223656"/>
              <a:gd name="connsiteX4672" fmla="*/ 10102850 w 11658599"/>
              <a:gd name="connsiteY4672" fmla="*/ 734901 h 6223656"/>
              <a:gd name="connsiteX4673" fmla="*/ 9861782 w 11658599"/>
              <a:gd name="connsiteY4673" fmla="*/ 637846 h 6223656"/>
              <a:gd name="connsiteX4674" fmla="*/ 9639506 w 11658599"/>
              <a:gd name="connsiteY4674" fmla="*/ 563208 h 6223656"/>
              <a:gd name="connsiteX4675" fmla="*/ 9623366 w 11658599"/>
              <a:gd name="connsiteY4675" fmla="*/ 561072 h 6223656"/>
              <a:gd name="connsiteX4676" fmla="*/ 9420726 w 11658599"/>
              <a:gd name="connsiteY4676" fmla="*/ 530980 h 6223656"/>
              <a:gd name="connsiteX4677" fmla="*/ 9010074 w 11658599"/>
              <a:gd name="connsiteY4677" fmla="*/ 478213 h 6223656"/>
              <a:gd name="connsiteX4678" fmla="*/ 8641648 w 11658599"/>
              <a:gd name="connsiteY4678" fmla="*/ 457137 h 6223656"/>
              <a:gd name="connsiteX4679" fmla="*/ 8628536 w 11658599"/>
              <a:gd name="connsiteY4679" fmla="*/ 443449 h 6223656"/>
              <a:gd name="connsiteX4680" fmla="*/ 8721690 w 11658599"/>
              <a:gd name="connsiteY4680" fmla="*/ 447571 h 6223656"/>
              <a:gd name="connsiteX4681" fmla="*/ 8850170 w 11658599"/>
              <a:gd name="connsiteY4681" fmla="*/ 441155 h 6223656"/>
              <a:gd name="connsiteX4682" fmla="*/ 9095688 w 11658599"/>
              <a:gd name="connsiteY4682" fmla="*/ 471904 h 6223656"/>
              <a:gd name="connsiteX4683" fmla="*/ 9373476 w 11658599"/>
              <a:gd name="connsiteY4683" fmla="*/ 494271 h 6223656"/>
              <a:gd name="connsiteX4684" fmla="*/ 9412926 w 11658599"/>
              <a:gd name="connsiteY4684" fmla="*/ 498411 h 6223656"/>
              <a:gd name="connsiteX4685" fmla="*/ 9373218 w 11658599"/>
              <a:gd name="connsiteY4685" fmla="*/ 487268 h 6223656"/>
              <a:gd name="connsiteX4686" fmla="*/ 9252742 w 11658599"/>
              <a:gd name="connsiteY4686" fmla="*/ 458937 h 6223656"/>
              <a:gd name="connsiteX4687" fmla="*/ 9071806 w 11658599"/>
              <a:gd name="connsiteY4687" fmla="*/ 438857 h 6223656"/>
              <a:gd name="connsiteX4688" fmla="*/ 8546454 w 11658599"/>
              <a:gd name="connsiteY4688" fmla="*/ 425685 h 6223656"/>
              <a:gd name="connsiteX4689" fmla="*/ 8283962 w 11658599"/>
              <a:gd name="connsiteY4689" fmla="*/ 404127 h 6223656"/>
              <a:gd name="connsiteX4690" fmla="*/ 8207562 w 11658599"/>
              <a:gd name="connsiteY4690" fmla="*/ 375409 h 6223656"/>
              <a:gd name="connsiteX4691" fmla="*/ 8180964 w 11658599"/>
              <a:gd name="connsiteY4691" fmla="*/ 381192 h 6223656"/>
              <a:gd name="connsiteX4692" fmla="*/ 8176988 w 11658599"/>
              <a:gd name="connsiteY4692" fmla="*/ 377363 h 6223656"/>
              <a:gd name="connsiteX4693" fmla="*/ 8171790 w 11658599"/>
              <a:gd name="connsiteY4693" fmla="*/ 381867 h 6223656"/>
              <a:gd name="connsiteX4694" fmla="*/ 8180964 w 11658599"/>
              <a:gd name="connsiteY4694" fmla="*/ 381192 h 6223656"/>
              <a:gd name="connsiteX4695" fmla="*/ 8249602 w 11658599"/>
              <a:gd name="connsiteY4695" fmla="*/ 384069 h 6223656"/>
              <a:gd name="connsiteX4696" fmla="*/ 8233818 w 11658599"/>
              <a:gd name="connsiteY4696" fmla="*/ 375579 h 6223656"/>
              <a:gd name="connsiteX4697" fmla="*/ 8207562 w 11658599"/>
              <a:gd name="connsiteY4697" fmla="*/ 375409 h 6223656"/>
              <a:gd name="connsiteX4698" fmla="*/ 8154146 w 11658599"/>
              <a:gd name="connsiteY4698" fmla="*/ 371564 h 6223656"/>
              <a:gd name="connsiteX4699" fmla="*/ 8158414 w 11658599"/>
              <a:gd name="connsiteY4699" fmla="*/ 387128 h 6223656"/>
              <a:gd name="connsiteX4700" fmla="*/ 8154146 w 11658599"/>
              <a:gd name="connsiteY4700" fmla="*/ 371564 h 6223656"/>
              <a:gd name="connsiteX4701" fmla="*/ 7919720 w 11658599"/>
              <a:gd name="connsiteY4701" fmla="*/ 322049 h 6223656"/>
              <a:gd name="connsiteX4702" fmla="*/ 7837896 w 11658599"/>
              <a:gd name="connsiteY4702" fmla="*/ 335778 h 6223656"/>
              <a:gd name="connsiteX4703" fmla="*/ 7459514 w 11658599"/>
              <a:gd name="connsiteY4703" fmla="*/ 426441 h 6223656"/>
              <a:gd name="connsiteX4704" fmla="*/ 7313471 w 11658599"/>
              <a:gd name="connsiteY4704" fmla="*/ 459801 h 6223656"/>
              <a:gd name="connsiteX4705" fmla="*/ 7336278 w 11658599"/>
              <a:gd name="connsiteY4705" fmla="*/ 434915 h 6223656"/>
              <a:gd name="connsiteX4706" fmla="*/ 7375530 w 11658599"/>
              <a:gd name="connsiteY4706" fmla="*/ 421643 h 6223656"/>
              <a:gd name="connsiteX4707" fmla="*/ 7524769 w 11658599"/>
              <a:gd name="connsiteY4707" fmla="*/ 345915 h 6223656"/>
              <a:gd name="connsiteX4708" fmla="*/ 7528306 w 11658599"/>
              <a:gd name="connsiteY4708" fmla="*/ 344929 h 6223656"/>
              <a:gd name="connsiteX4709" fmla="*/ 7190183 w 11658599"/>
              <a:gd name="connsiteY4709" fmla="*/ 365770 h 6223656"/>
              <a:gd name="connsiteX4710" fmla="*/ 6477620 w 11658599"/>
              <a:gd name="connsiteY4710" fmla="*/ 447404 h 6223656"/>
              <a:gd name="connsiteX4711" fmla="*/ 6474880 w 11658599"/>
              <a:gd name="connsiteY4711" fmla="*/ 444773 h 6223656"/>
              <a:gd name="connsiteX4712" fmla="*/ 6471455 w 11658599"/>
              <a:gd name="connsiteY4712" fmla="*/ 441490 h 6223656"/>
              <a:gd name="connsiteX4713" fmla="*/ 6469404 w 11658599"/>
              <a:gd name="connsiteY4713" fmla="*/ 439516 h 6223656"/>
              <a:gd name="connsiteX4714" fmla="*/ 6470314 w 11658599"/>
              <a:gd name="connsiteY4714" fmla="*/ 440393 h 6223656"/>
              <a:gd name="connsiteX4715" fmla="*/ 6471455 w 11658599"/>
              <a:gd name="connsiteY4715" fmla="*/ 441490 h 6223656"/>
              <a:gd name="connsiteX4716" fmla="*/ 6477620 w 11658599"/>
              <a:gd name="connsiteY4716" fmla="*/ 447404 h 6223656"/>
              <a:gd name="connsiteX4717" fmla="*/ 6524665 w 11658599"/>
              <a:gd name="connsiteY4717" fmla="*/ 450939 h 6223656"/>
              <a:gd name="connsiteX4718" fmla="*/ 6558716 w 11658599"/>
              <a:gd name="connsiteY4718" fmla="*/ 458245 h 6223656"/>
              <a:gd name="connsiteX4719" fmla="*/ 6453563 w 11658599"/>
              <a:gd name="connsiteY4719" fmla="*/ 504561 h 6223656"/>
              <a:gd name="connsiteX4720" fmla="*/ 6682888 w 11658599"/>
              <a:gd name="connsiteY4720" fmla="*/ 506993 h 6223656"/>
              <a:gd name="connsiteX4721" fmla="*/ 6736562 w 11658599"/>
              <a:gd name="connsiteY4721" fmla="*/ 531675 h 6223656"/>
              <a:gd name="connsiteX4722" fmla="*/ 6760985 w 11658599"/>
              <a:gd name="connsiteY4722" fmla="*/ 546039 h 6223656"/>
              <a:gd name="connsiteX4723" fmla="*/ 6777322 w 11658599"/>
              <a:gd name="connsiteY4723" fmla="*/ 551759 h 6223656"/>
              <a:gd name="connsiteX4724" fmla="*/ 6770028 w 11658599"/>
              <a:gd name="connsiteY4724" fmla="*/ 553366 h 6223656"/>
              <a:gd name="connsiteX4725" fmla="*/ 6718960 w 11658599"/>
              <a:gd name="connsiteY4725" fmla="*/ 569199 h 6223656"/>
              <a:gd name="connsiteX4726" fmla="*/ 6683072 w 11658599"/>
              <a:gd name="connsiteY4726" fmla="*/ 582720 h 6223656"/>
              <a:gd name="connsiteX4727" fmla="*/ 6686536 w 11658599"/>
              <a:gd name="connsiteY4727" fmla="*/ 582791 h 6223656"/>
              <a:gd name="connsiteX4728" fmla="*/ 6714193 w 11658599"/>
              <a:gd name="connsiteY4728" fmla="*/ 578886 h 6223656"/>
              <a:gd name="connsiteX4729" fmla="*/ 6716887 w 11658599"/>
              <a:gd name="connsiteY4729" fmla="*/ 578886 h 6223656"/>
              <a:gd name="connsiteX4730" fmla="*/ 6731400 w 11658599"/>
              <a:gd name="connsiteY4730" fmla="*/ 573435 h 6223656"/>
              <a:gd name="connsiteX4731" fmla="*/ 6778635 w 11658599"/>
              <a:gd name="connsiteY4731" fmla="*/ 559905 h 6223656"/>
              <a:gd name="connsiteX4732" fmla="*/ 6794634 w 11658599"/>
              <a:gd name="connsiteY4732" fmla="*/ 556629 h 6223656"/>
              <a:gd name="connsiteX4733" fmla="*/ 6827977 w 11658599"/>
              <a:gd name="connsiteY4733" fmla="*/ 560419 h 6223656"/>
              <a:gd name="connsiteX4734" fmla="*/ 6950801 w 11658599"/>
              <a:gd name="connsiteY4734" fmla="*/ 543875 h 6223656"/>
              <a:gd name="connsiteX4735" fmla="*/ 7390254 w 11658599"/>
              <a:gd name="connsiteY4735" fmla="*/ 516041 h 6223656"/>
              <a:gd name="connsiteX4736" fmla="*/ 7387056 w 11658599"/>
              <a:gd name="connsiteY4736" fmla="*/ 514827 h 6223656"/>
              <a:gd name="connsiteX4737" fmla="*/ 7407633 w 11658599"/>
              <a:gd name="connsiteY4737" fmla="*/ 501707 h 6223656"/>
              <a:gd name="connsiteX4738" fmla="*/ 7418697 w 11658599"/>
              <a:gd name="connsiteY4738" fmla="*/ 470969 h 6223656"/>
              <a:gd name="connsiteX4739" fmla="*/ 7493872 w 11658599"/>
              <a:gd name="connsiteY4739" fmla="*/ 446501 h 6223656"/>
              <a:gd name="connsiteX4740" fmla="*/ 7988672 w 11658599"/>
              <a:gd name="connsiteY4740" fmla="*/ 331255 h 6223656"/>
              <a:gd name="connsiteX4741" fmla="*/ 8012228 w 11658599"/>
              <a:gd name="connsiteY4741" fmla="*/ 329502 h 6223656"/>
              <a:gd name="connsiteX4742" fmla="*/ 7464301 w 11658599"/>
              <a:gd name="connsiteY4742" fmla="*/ 321656 h 6223656"/>
              <a:gd name="connsiteX4743" fmla="*/ 7466056 w 11658599"/>
              <a:gd name="connsiteY4743" fmla="*/ 328053 h 6223656"/>
              <a:gd name="connsiteX4744" fmla="*/ 7471883 w 11658599"/>
              <a:gd name="connsiteY4744" fmla="*/ 320890 h 6223656"/>
              <a:gd name="connsiteX4745" fmla="*/ 7348948 w 11658599"/>
              <a:gd name="connsiteY4745" fmla="*/ 331405 h 6223656"/>
              <a:gd name="connsiteX4746" fmla="*/ 6881776 w 11658599"/>
              <a:gd name="connsiteY4746" fmla="*/ 356209 h 6223656"/>
              <a:gd name="connsiteX4747" fmla="*/ 6914907 w 11658599"/>
              <a:gd name="connsiteY4747" fmla="*/ 371444 h 6223656"/>
              <a:gd name="connsiteX4748" fmla="*/ 7414047 w 11658599"/>
              <a:gd name="connsiteY4748" fmla="*/ 336977 h 6223656"/>
              <a:gd name="connsiteX4749" fmla="*/ 7470694 w 11658599"/>
              <a:gd name="connsiteY4749" fmla="*/ 333970 h 6223656"/>
              <a:gd name="connsiteX4750" fmla="*/ 7466934 w 11658599"/>
              <a:gd name="connsiteY4750" fmla="*/ 331251 h 6223656"/>
              <a:gd name="connsiteX4751" fmla="*/ 7571836 w 11658599"/>
              <a:gd name="connsiteY4751" fmla="*/ 303207 h 6223656"/>
              <a:gd name="connsiteX4752" fmla="*/ 7573980 w 11658599"/>
              <a:gd name="connsiteY4752" fmla="*/ 320900 h 6223656"/>
              <a:gd name="connsiteX4753" fmla="*/ 7546583 w 11658599"/>
              <a:gd name="connsiteY4753" fmla="*/ 310846 h 6223656"/>
              <a:gd name="connsiteX4754" fmla="*/ 7542507 w 11658599"/>
              <a:gd name="connsiteY4754" fmla="*/ 307161 h 6223656"/>
              <a:gd name="connsiteX4755" fmla="*/ 7540074 w 11658599"/>
              <a:gd name="connsiteY4755" fmla="*/ 307648 h 6223656"/>
              <a:gd name="connsiteX4756" fmla="*/ 7537864 w 11658599"/>
              <a:gd name="connsiteY4756" fmla="*/ 313342 h 6223656"/>
              <a:gd name="connsiteX4757" fmla="*/ 7534882 w 11658599"/>
              <a:gd name="connsiteY4757" fmla="*/ 321019 h 6223656"/>
              <a:gd name="connsiteX4758" fmla="*/ 7528940 w 11658599"/>
              <a:gd name="connsiteY4758" fmla="*/ 309868 h 6223656"/>
              <a:gd name="connsiteX4759" fmla="*/ 7522269 w 11658599"/>
              <a:gd name="connsiteY4759" fmla="*/ 311198 h 6223656"/>
              <a:gd name="connsiteX4760" fmla="*/ 7518418 w 11658599"/>
              <a:gd name="connsiteY4760" fmla="*/ 313273 h 6223656"/>
              <a:gd name="connsiteX4761" fmla="*/ 7509447 w 11658599"/>
              <a:gd name="connsiteY4761" fmla="*/ 317675 h 6223656"/>
              <a:gd name="connsiteX4762" fmla="*/ 7486737 w 11658599"/>
              <a:gd name="connsiteY4762" fmla="*/ 319618 h 6223656"/>
              <a:gd name="connsiteX4763" fmla="*/ 7483296 w 11658599"/>
              <a:gd name="connsiteY4763" fmla="*/ 326228 h 6223656"/>
              <a:gd name="connsiteX4764" fmla="*/ 7480306 w 11658599"/>
              <a:gd name="connsiteY4764" fmla="*/ 325991 h 6223656"/>
              <a:gd name="connsiteX4765" fmla="*/ 7483477 w 11658599"/>
              <a:gd name="connsiteY4765" fmla="*/ 319898 h 6223656"/>
              <a:gd name="connsiteX4766" fmla="*/ 7474499 w 11658599"/>
              <a:gd name="connsiteY4766" fmla="*/ 320665 h 6223656"/>
              <a:gd name="connsiteX4767" fmla="*/ 7480306 w 11658599"/>
              <a:gd name="connsiteY4767" fmla="*/ 325991 h 6223656"/>
              <a:gd name="connsiteX4768" fmla="*/ 7472066 w 11658599"/>
              <a:gd name="connsiteY4768" fmla="*/ 333895 h 6223656"/>
              <a:gd name="connsiteX4769" fmla="*/ 7590696 w 11658599"/>
              <a:gd name="connsiteY4769" fmla="*/ 327602 h 6223656"/>
              <a:gd name="connsiteX4770" fmla="*/ 7629177 w 11658599"/>
              <a:gd name="connsiteY4770" fmla="*/ 316914 h 6223656"/>
              <a:gd name="connsiteX4771" fmla="*/ 7618541 w 11658599"/>
              <a:gd name="connsiteY4771" fmla="*/ 318768 h 6223656"/>
              <a:gd name="connsiteX4772" fmla="*/ 7591463 w 11658599"/>
              <a:gd name="connsiteY4772" fmla="*/ 320587 h 6223656"/>
              <a:gd name="connsiteX4773" fmla="*/ 7571836 w 11658599"/>
              <a:gd name="connsiteY4773" fmla="*/ 303207 h 6223656"/>
              <a:gd name="connsiteX4774" fmla="*/ 8332402 w 11658599"/>
              <a:gd name="connsiteY4774" fmla="*/ 298201 h 6223656"/>
              <a:gd name="connsiteX4775" fmla="*/ 8301782 w 11658599"/>
              <a:gd name="connsiteY4775" fmla="*/ 298927 h 6223656"/>
              <a:gd name="connsiteX4776" fmla="*/ 8255390 w 11658599"/>
              <a:gd name="connsiteY4776" fmla="*/ 299989 h 6223656"/>
              <a:gd name="connsiteX4777" fmla="*/ 7969058 w 11658599"/>
              <a:gd name="connsiteY4777" fmla="*/ 313771 h 6223656"/>
              <a:gd name="connsiteX4778" fmla="*/ 7923996 w 11658599"/>
              <a:gd name="connsiteY4778" fmla="*/ 321330 h 6223656"/>
              <a:gd name="connsiteX4779" fmla="*/ 8048774 w 11658599"/>
              <a:gd name="connsiteY4779" fmla="*/ 321178 h 6223656"/>
              <a:gd name="connsiteX4780" fmla="*/ 8088964 w 11658599"/>
              <a:gd name="connsiteY4780" fmla="*/ 323801 h 6223656"/>
              <a:gd name="connsiteX4781" fmla="*/ 8117002 w 11658599"/>
              <a:gd name="connsiteY4781" fmla="*/ 321716 h 6223656"/>
              <a:gd name="connsiteX4782" fmla="*/ 8194706 w 11658599"/>
              <a:gd name="connsiteY4782" fmla="*/ 323460 h 6223656"/>
              <a:gd name="connsiteX4783" fmla="*/ 8194840 w 11658599"/>
              <a:gd name="connsiteY4783" fmla="*/ 323197 h 6223656"/>
              <a:gd name="connsiteX4784" fmla="*/ 8197082 w 11658599"/>
              <a:gd name="connsiteY4784" fmla="*/ 323515 h 6223656"/>
              <a:gd name="connsiteX4785" fmla="*/ 8233568 w 11658599"/>
              <a:gd name="connsiteY4785" fmla="*/ 324333 h 6223656"/>
              <a:gd name="connsiteX4786" fmla="*/ 8233930 w 11658599"/>
              <a:gd name="connsiteY4786" fmla="*/ 323663 h 6223656"/>
              <a:gd name="connsiteX4787" fmla="*/ 8239148 w 11658599"/>
              <a:gd name="connsiteY4787" fmla="*/ 324456 h 6223656"/>
              <a:gd name="connsiteX4788" fmla="*/ 8244786 w 11658599"/>
              <a:gd name="connsiteY4788" fmla="*/ 324584 h 6223656"/>
              <a:gd name="connsiteX4789" fmla="*/ 8502878 w 11658599"/>
              <a:gd name="connsiteY4789" fmla="*/ 337921 h 6223656"/>
              <a:gd name="connsiteX4790" fmla="*/ 8529596 w 11658599"/>
              <a:gd name="connsiteY4790" fmla="*/ 329769 h 6223656"/>
              <a:gd name="connsiteX4791" fmla="*/ 8532710 w 11658599"/>
              <a:gd name="connsiteY4791" fmla="*/ 325650 h 6223656"/>
              <a:gd name="connsiteX4792" fmla="*/ 8450918 w 11658599"/>
              <a:gd name="connsiteY4792" fmla="*/ 313717 h 6223656"/>
              <a:gd name="connsiteX4793" fmla="*/ 7858390 w 11658599"/>
              <a:gd name="connsiteY4793" fmla="*/ 263389 h 6223656"/>
              <a:gd name="connsiteX4794" fmla="*/ 7853860 w 11658599"/>
              <a:gd name="connsiteY4794" fmla="*/ 266732 h 6223656"/>
              <a:gd name="connsiteX4795" fmla="*/ 7863058 w 11658599"/>
              <a:gd name="connsiteY4795" fmla="*/ 265108 h 6223656"/>
              <a:gd name="connsiteX4796" fmla="*/ 7766296 w 11658599"/>
              <a:gd name="connsiteY4796" fmla="*/ 263155 h 6223656"/>
              <a:gd name="connsiteX4797" fmla="*/ 7773992 w 11658599"/>
              <a:gd name="connsiteY4797" fmla="*/ 275047 h 6223656"/>
              <a:gd name="connsiteX4798" fmla="*/ 7810520 w 11658599"/>
              <a:gd name="connsiteY4798" fmla="*/ 262434 h 6223656"/>
              <a:gd name="connsiteX4799" fmla="*/ 7792396 w 11658599"/>
              <a:gd name="connsiteY4799" fmla="*/ 266802 h 6223656"/>
              <a:gd name="connsiteX4800" fmla="*/ 7812656 w 11658599"/>
              <a:gd name="connsiteY4800" fmla="*/ 274005 h 6223656"/>
              <a:gd name="connsiteX4801" fmla="*/ 7816566 w 11658599"/>
              <a:gd name="connsiteY4801" fmla="*/ 273318 h 6223656"/>
              <a:gd name="connsiteX4802" fmla="*/ 7830828 w 11658599"/>
              <a:gd name="connsiteY4802" fmla="*/ 266378 h 6223656"/>
              <a:gd name="connsiteX4803" fmla="*/ 7836262 w 11658599"/>
              <a:gd name="connsiteY4803" fmla="*/ 269840 h 6223656"/>
              <a:gd name="connsiteX4804" fmla="*/ 7848716 w 11658599"/>
              <a:gd name="connsiteY4804" fmla="*/ 267638 h 6223656"/>
              <a:gd name="connsiteX4805" fmla="*/ 7830828 w 11658599"/>
              <a:gd name="connsiteY4805" fmla="*/ 266378 h 6223656"/>
              <a:gd name="connsiteX4806" fmla="*/ 7810520 w 11658599"/>
              <a:gd name="connsiteY4806" fmla="*/ 262434 h 6223656"/>
              <a:gd name="connsiteX4807" fmla="*/ 7872714 w 11658599"/>
              <a:gd name="connsiteY4807" fmla="*/ 261165 h 6223656"/>
              <a:gd name="connsiteX4808" fmla="*/ 7871598 w 11658599"/>
              <a:gd name="connsiteY4808" fmla="*/ 263600 h 6223656"/>
              <a:gd name="connsiteX4809" fmla="*/ 7876298 w 11658599"/>
              <a:gd name="connsiteY4809" fmla="*/ 262771 h 6223656"/>
              <a:gd name="connsiteX4810" fmla="*/ 0 w 11658599"/>
              <a:gd name="connsiteY4810" fmla="*/ 0 h 6223656"/>
              <a:gd name="connsiteX4811" fmla="*/ 11658599 w 11658599"/>
              <a:gd name="connsiteY4811" fmla="*/ 0 h 6223656"/>
              <a:gd name="connsiteX4812" fmla="*/ 11658599 w 11658599"/>
              <a:gd name="connsiteY4812" fmla="*/ 6223656 h 6223656"/>
              <a:gd name="connsiteX4813" fmla="*/ 0 w 11658599"/>
              <a:gd name="connsiteY4813" fmla="*/ 6223656 h 6223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Lst>
            <a:rect l="l" t="t" r="r" b="b"/>
            <a:pathLst>
              <a:path w="11658599" h="6223656">
                <a:moveTo>
                  <a:pt x="9561319" y="5910004"/>
                </a:moveTo>
                <a:cubicBezTo>
                  <a:pt x="9563739" y="5909356"/>
                  <a:pt x="9566477" y="5909916"/>
                  <a:pt x="9569545" y="5911686"/>
                </a:cubicBezTo>
                <a:lnTo>
                  <a:pt x="9562291" y="5913630"/>
                </a:lnTo>
                <a:cubicBezTo>
                  <a:pt x="9561643" y="5911211"/>
                  <a:pt x="9560109" y="5910328"/>
                  <a:pt x="9557691" y="5910976"/>
                </a:cubicBezTo>
                <a:close/>
                <a:moveTo>
                  <a:pt x="9055821" y="5909398"/>
                </a:moveTo>
                <a:cubicBezTo>
                  <a:pt x="9061305" y="5910522"/>
                  <a:pt x="9066021" y="5911199"/>
                  <a:pt x="9069975" y="5911436"/>
                </a:cubicBezTo>
                <a:cubicBezTo>
                  <a:pt x="9073923" y="5911675"/>
                  <a:pt x="9078641" y="5912355"/>
                  <a:pt x="9084123" y="5913476"/>
                </a:cubicBezTo>
                <a:lnTo>
                  <a:pt x="9080499" y="5914448"/>
                </a:lnTo>
                <a:cubicBezTo>
                  <a:pt x="9098719" y="5914748"/>
                  <a:pt x="9116495" y="5915815"/>
                  <a:pt x="9133833" y="5917649"/>
                </a:cubicBezTo>
                <a:cubicBezTo>
                  <a:pt x="9151167" y="5919484"/>
                  <a:pt x="9167739" y="5920875"/>
                  <a:pt x="9183539" y="5921823"/>
                </a:cubicBezTo>
                <a:cubicBezTo>
                  <a:pt x="9210959" y="5927434"/>
                  <a:pt x="9237447" y="5931999"/>
                  <a:pt x="9263007" y="5935515"/>
                </a:cubicBezTo>
                <a:cubicBezTo>
                  <a:pt x="9288571" y="5939030"/>
                  <a:pt x="9315621" y="5940853"/>
                  <a:pt x="9344161" y="5940979"/>
                </a:cubicBezTo>
                <a:cubicBezTo>
                  <a:pt x="9324819" y="5946162"/>
                  <a:pt x="9309987" y="5948841"/>
                  <a:pt x="9299667" y="5949015"/>
                </a:cubicBezTo>
                <a:cubicBezTo>
                  <a:pt x="9283863" y="5948066"/>
                  <a:pt x="9268505" y="5946351"/>
                  <a:pt x="9253587" y="5943870"/>
                </a:cubicBezTo>
                <a:cubicBezTo>
                  <a:pt x="9238671" y="5941388"/>
                  <a:pt x="9223307" y="5939673"/>
                  <a:pt x="9207507" y="5938724"/>
                </a:cubicBezTo>
                <a:cubicBezTo>
                  <a:pt x="9171539" y="5930221"/>
                  <a:pt x="9132591" y="5925110"/>
                  <a:pt x="9090667" y="5923384"/>
                </a:cubicBezTo>
                <a:cubicBezTo>
                  <a:pt x="9079699" y="5921141"/>
                  <a:pt x="9074215" y="5920020"/>
                  <a:pt x="9074215" y="5920020"/>
                </a:cubicBezTo>
                <a:cubicBezTo>
                  <a:pt x="9068731" y="5918897"/>
                  <a:pt x="9065061" y="5917287"/>
                  <a:pt x="9063207" y="5915195"/>
                </a:cubicBezTo>
                <a:cubicBezTo>
                  <a:pt x="9061347" y="5913100"/>
                  <a:pt x="9057679" y="5911493"/>
                  <a:pt x="9052195" y="5910369"/>
                </a:cubicBezTo>
                <a:close/>
                <a:moveTo>
                  <a:pt x="9155879" y="5847603"/>
                </a:moveTo>
                <a:cubicBezTo>
                  <a:pt x="9166847" y="5849847"/>
                  <a:pt x="9176279" y="5851208"/>
                  <a:pt x="9184181" y="5851681"/>
                </a:cubicBezTo>
                <a:cubicBezTo>
                  <a:pt x="9192083" y="5852156"/>
                  <a:pt x="9201195" y="5852305"/>
                  <a:pt x="9211511" y="5852132"/>
                </a:cubicBezTo>
                <a:cubicBezTo>
                  <a:pt x="9222479" y="5854377"/>
                  <a:pt x="9231751" y="5855130"/>
                  <a:pt x="9239327" y="5854396"/>
                </a:cubicBezTo>
                <a:cubicBezTo>
                  <a:pt x="9246907" y="5853662"/>
                  <a:pt x="9256179" y="5854415"/>
                  <a:pt x="9267149" y="5856662"/>
                </a:cubicBezTo>
                <a:cubicBezTo>
                  <a:pt x="9275047" y="5857136"/>
                  <a:pt x="9282183" y="5857168"/>
                  <a:pt x="9288553" y="5856758"/>
                </a:cubicBezTo>
                <a:cubicBezTo>
                  <a:pt x="9294921" y="5856345"/>
                  <a:pt x="9302055" y="5856378"/>
                  <a:pt x="9309957" y="5856853"/>
                </a:cubicBezTo>
                <a:cubicBezTo>
                  <a:pt x="9319155" y="5862161"/>
                  <a:pt x="9335369" y="5869478"/>
                  <a:pt x="9358599" y="5878803"/>
                </a:cubicBezTo>
                <a:cubicBezTo>
                  <a:pt x="9342149" y="5875437"/>
                  <a:pt x="9324651" y="5872999"/>
                  <a:pt x="9306105" y="5871489"/>
                </a:cubicBezTo>
                <a:cubicBezTo>
                  <a:pt x="9287561" y="5869979"/>
                  <a:pt x="9268855" y="5867866"/>
                  <a:pt x="9249985" y="5865147"/>
                </a:cubicBezTo>
                <a:cubicBezTo>
                  <a:pt x="9234183" y="5864199"/>
                  <a:pt x="9218219" y="5862646"/>
                  <a:pt x="9202089" y="5860488"/>
                </a:cubicBezTo>
                <a:cubicBezTo>
                  <a:pt x="9185963" y="5858330"/>
                  <a:pt x="9168467" y="5855892"/>
                  <a:pt x="9149599" y="5853175"/>
                </a:cubicBezTo>
                <a:cubicBezTo>
                  <a:pt x="9156851" y="5851231"/>
                  <a:pt x="9158943" y="5849374"/>
                  <a:pt x="9155879" y="5847603"/>
                </a:cubicBezTo>
                <a:close/>
                <a:moveTo>
                  <a:pt x="7261279" y="5783843"/>
                </a:moveTo>
                <a:cubicBezTo>
                  <a:pt x="7261927" y="5786260"/>
                  <a:pt x="7263782" y="5788355"/>
                  <a:pt x="7266848" y="5790124"/>
                </a:cubicBezTo>
                <a:cubicBezTo>
                  <a:pt x="7303939" y="5793143"/>
                  <a:pt x="7339377" y="5797254"/>
                  <a:pt x="7373162" y="5802453"/>
                </a:cubicBezTo>
                <a:cubicBezTo>
                  <a:pt x="7406948" y="5807654"/>
                  <a:pt x="7442388" y="5811762"/>
                  <a:pt x="7479476" y="5814782"/>
                </a:cubicBezTo>
                <a:cubicBezTo>
                  <a:pt x="7514147" y="5818450"/>
                  <a:pt x="7548379" y="5822881"/>
                  <a:pt x="7582164" y="5828082"/>
                </a:cubicBezTo>
                <a:cubicBezTo>
                  <a:pt x="7615950" y="5833281"/>
                  <a:pt x="7651388" y="5837392"/>
                  <a:pt x="7688478" y="5840411"/>
                </a:cubicBezTo>
                <a:cubicBezTo>
                  <a:pt x="7693314" y="5839116"/>
                  <a:pt x="7695733" y="5838467"/>
                  <a:pt x="7695733" y="5838467"/>
                </a:cubicBezTo>
                <a:cubicBezTo>
                  <a:pt x="7698149" y="5837820"/>
                  <a:pt x="7698592" y="5837053"/>
                  <a:pt x="7697059" y="5836168"/>
                </a:cubicBezTo>
                <a:cubicBezTo>
                  <a:pt x="7695527" y="5835282"/>
                  <a:pt x="7693552" y="5835165"/>
                  <a:pt x="7691132" y="5835814"/>
                </a:cubicBezTo>
                <a:lnTo>
                  <a:pt x="7269503" y="5785526"/>
                </a:lnTo>
                <a:cubicBezTo>
                  <a:pt x="7266438" y="5783755"/>
                  <a:pt x="7263695" y="5783196"/>
                  <a:pt x="7261279" y="5783843"/>
                </a:cubicBezTo>
                <a:close/>
                <a:moveTo>
                  <a:pt x="10539219" y="5729990"/>
                </a:moveTo>
                <a:cubicBezTo>
                  <a:pt x="10541637" y="5729342"/>
                  <a:pt x="10544377" y="5729902"/>
                  <a:pt x="10547445" y="5731672"/>
                </a:cubicBezTo>
                <a:lnTo>
                  <a:pt x="10540191" y="5733616"/>
                </a:lnTo>
                <a:cubicBezTo>
                  <a:pt x="10539543" y="5731197"/>
                  <a:pt x="10538009" y="5730314"/>
                  <a:pt x="10535591" y="5730962"/>
                </a:cubicBezTo>
                <a:close/>
                <a:moveTo>
                  <a:pt x="10033719" y="5729384"/>
                </a:moveTo>
                <a:cubicBezTo>
                  <a:pt x="10039205" y="5730508"/>
                  <a:pt x="10043921" y="5731185"/>
                  <a:pt x="10047875" y="5731422"/>
                </a:cubicBezTo>
                <a:cubicBezTo>
                  <a:pt x="10051823" y="5731661"/>
                  <a:pt x="10056541" y="5732341"/>
                  <a:pt x="10062023" y="5733462"/>
                </a:cubicBezTo>
                <a:lnTo>
                  <a:pt x="10058399" y="5734434"/>
                </a:lnTo>
                <a:cubicBezTo>
                  <a:pt x="10076619" y="5734734"/>
                  <a:pt x="10094395" y="5735801"/>
                  <a:pt x="10111733" y="5737635"/>
                </a:cubicBezTo>
                <a:cubicBezTo>
                  <a:pt x="10129067" y="5739470"/>
                  <a:pt x="10145639" y="5740861"/>
                  <a:pt x="10161439" y="5741809"/>
                </a:cubicBezTo>
                <a:cubicBezTo>
                  <a:pt x="10188859" y="5747420"/>
                  <a:pt x="10215347" y="5751985"/>
                  <a:pt x="10240907" y="5755501"/>
                </a:cubicBezTo>
                <a:cubicBezTo>
                  <a:pt x="10266471" y="5759016"/>
                  <a:pt x="10293521" y="5760839"/>
                  <a:pt x="10322061" y="5760965"/>
                </a:cubicBezTo>
                <a:cubicBezTo>
                  <a:pt x="10302719" y="5766148"/>
                  <a:pt x="10287887" y="5768827"/>
                  <a:pt x="10277567" y="5769001"/>
                </a:cubicBezTo>
                <a:cubicBezTo>
                  <a:pt x="10261763" y="5768052"/>
                  <a:pt x="10246405" y="5766337"/>
                  <a:pt x="10231487" y="5763856"/>
                </a:cubicBezTo>
                <a:cubicBezTo>
                  <a:pt x="10216571" y="5761374"/>
                  <a:pt x="10201207" y="5759659"/>
                  <a:pt x="10185407" y="5758710"/>
                </a:cubicBezTo>
                <a:cubicBezTo>
                  <a:pt x="10149439" y="5750207"/>
                  <a:pt x="10110491" y="5745096"/>
                  <a:pt x="10068567" y="5743370"/>
                </a:cubicBezTo>
                <a:cubicBezTo>
                  <a:pt x="10057599" y="5741127"/>
                  <a:pt x="10052115" y="5740006"/>
                  <a:pt x="10052115" y="5740006"/>
                </a:cubicBezTo>
                <a:cubicBezTo>
                  <a:pt x="10046631" y="5738883"/>
                  <a:pt x="10042963" y="5737273"/>
                  <a:pt x="10041107" y="5735181"/>
                </a:cubicBezTo>
                <a:cubicBezTo>
                  <a:pt x="10039247" y="5733086"/>
                  <a:pt x="10035579" y="5731479"/>
                  <a:pt x="10030095" y="5730355"/>
                </a:cubicBezTo>
                <a:close/>
                <a:moveTo>
                  <a:pt x="10133779" y="5667589"/>
                </a:moveTo>
                <a:cubicBezTo>
                  <a:pt x="10144747" y="5669833"/>
                  <a:pt x="10154179" y="5671194"/>
                  <a:pt x="10162081" y="5671667"/>
                </a:cubicBezTo>
                <a:cubicBezTo>
                  <a:pt x="10169985" y="5672142"/>
                  <a:pt x="10179095" y="5672291"/>
                  <a:pt x="10189413" y="5672118"/>
                </a:cubicBezTo>
                <a:cubicBezTo>
                  <a:pt x="10200379" y="5674363"/>
                  <a:pt x="10209651" y="5675116"/>
                  <a:pt x="10217227" y="5674382"/>
                </a:cubicBezTo>
                <a:cubicBezTo>
                  <a:pt x="10224807" y="5673648"/>
                  <a:pt x="10234079" y="5674401"/>
                  <a:pt x="10245049" y="5676648"/>
                </a:cubicBezTo>
                <a:cubicBezTo>
                  <a:pt x="10252947" y="5677122"/>
                  <a:pt x="10260083" y="5677154"/>
                  <a:pt x="10266453" y="5676744"/>
                </a:cubicBezTo>
                <a:cubicBezTo>
                  <a:pt x="10272819" y="5676332"/>
                  <a:pt x="10279957" y="5676364"/>
                  <a:pt x="10287857" y="5676839"/>
                </a:cubicBezTo>
                <a:cubicBezTo>
                  <a:pt x="10297055" y="5682147"/>
                  <a:pt x="10313269" y="5689464"/>
                  <a:pt x="10336499" y="5698789"/>
                </a:cubicBezTo>
                <a:cubicBezTo>
                  <a:pt x="10320049" y="5695423"/>
                  <a:pt x="10302551" y="5692985"/>
                  <a:pt x="10284005" y="5691475"/>
                </a:cubicBezTo>
                <a:cubicBezTo>
                  <a:pt x="10265461" y="5689965"/>
                  <a:pt x="10246755" y="5687852"/>
                  <a:pt x="10227883" y="5685134"/>
                </a:cubicBezTo>
                <a:cubicBezTo>
                  <a:pt x="10212083" y="5684185"/>
                  <a:pt x="10196119" y="5682632"/>
                  <a:pt x="10179989" y="5680474"/>
                </a:cubicBezTo>
                <a:cubicBezTo>
                  <a:pt x="10163863" y="5678316"/>
                  <a:pt x="10146367" y="5675878"/>
                  <a:pt x="10127499" y="5673161"/>
                </a:cubicBezTo>
                <a:cubicBezTo>
                  <a:pt x="10134751" y="5671217"/>
                  <a:pt x="10136843" y="5669360"/>
                  <a:pt x="10133779" y="5667589"/>
                </a:cubicBezTo>
                <a:close/>
                <a:moveTo>
                  <a:pt x="6648380" y="5571010"/>
                </a:moveTo>
                <a:cubicBezTo>
                  <a:pt x="6654511" y="5574550"/>
                  <a:pt x="6658788" y="5575996"/>
                  <a:pt x="6661204" y="5575349"/>
                </a:cubicBezTo>
                <a:cubicBezTo>
                  <a:pt x="6663623" y="5574700"/>
                  <a:pt x="6664668" y="5573772"/>
                  <a:pt x="6664345" y="5572563"/>
                </a:cubicBezTo>
                <a:cubicBezTo>
                  <a:pt x="6664021" y="5571353"/>
                  <a:pt x="6662651" y="5571072"/>
                  <a:pt x="6660233" y="5571720"/>
                </a:cubicBezTo>
                <a:cubicBezTo>
                  <a:pt x="6657168" y="5569951"/>
                  <a:pt x="6653215" y="5569714"/>
                  <a:pt x="6648380" y="5571010"/>
                </a:cubicBezTo>
                <a:close/>
                <a:moveTo>
                  <a:pt x="6788080" y="5342408"/>
                </a:moveTo>
                <a:cubicBezTo>
                  <a:pt x="6794211" y="5345948"/>
                  <a:pt x="6798488" y="5347396"/>
                  <a:pt x="6800905" y="5346748"/>
                </a:cubicBezTo>
                <a:cubicBezTo>
                  <a:pt x="6803323" y="5346100"/>
                  <a:pt x="6804368" y="5345171"/>
                  <a:pt x="6804044" y="5343961"/>
                </a:cubicBezTo>
                <a:cubicBezTo>
                  <a:pt x="6803720" y="5342752"/>
                  <a:pt x="6802351" y="5342471"/>
                  <a:pt x="6799932" y="5343119"/>
                </a:cubicBezTo>
                <a:cubicBezTo>
                  <a:pt x="6796868" y="5341350"/>
                  <a:pt x="6792915" y="5341113"/>
                  <a:pt x="6788080" y="5342408"/>
                </a:cubicBezTo>
                <a:close/>
                <a:moveTo>
                  <a:pt x="10296405" y="5308645"/>
                </a:moveTo>
                <a:lnTo>
                  <a:pt x="10326947" y="5313906"/>
                </a:lnTo>
                <a:cubicBezTo>
                  <a:pt x="10352507" y="5317422"/>
                  <a:pt x="10379557" y="5319245"/>
                  <a:pt x="10408097" y="5319371"/>
                </a:cubicBezTo>
                <a:cubicBezTo>
                  <a:pt x="10388755" y="5324554"/>
                  <a:pt x="10373925" y="5327233"/>
                  <a:pt x="10363603" y="5327407"/>
                </a:cubicBezTo>
                <a:cubicBezTo>
                  <a:pt x="10347801" y="5326458"/>
                  <a:pt x="10332443" y="5324743"/>
                  <a:pt x="10317523" y="5322262"/>
                </a:cubicBezTo>
                <a:lnTo>
                  <a:pt x="10312411" y="5321691"/>
                </a:lnTo>
                <a:lnTo>
                  <a:pt x="10300359" y="5310035"/>
                </a:lnTo>
                <a:close/>
                <a:moveTo>
                  <a:pt x="10625255" y="5288396"/>
                </a:moveTo>
                <a:cubicBezTo>
                  <a:pt x="10627675" y="5287748"/>
                  <a:pt x="10630415" y="5288308"/>
                  <a:pt x="10633483" y="5290078"/>
                </a:cubicBezTo>
                <a:lnTo>
                  <a:pt x="10626227" y="5292022"/>
                </a:lnTo>
                <a:cubicBezTo>
                  <a:pt x="10625579" y="5289604"/>
                  <a:pt x="10624047" y="5288720"/>
                  <a:pt x="10621631" y="5289367"/>
                </a:cubicBezTo>
                <a:close/>
                <a:moveTo>
                  <a:pt x="10219815" y="5225995"/>
                </a:moveTo>
                <a:cubicBezTo>
                  <a:pt x="10230783" y="5228239"/>
                  <a:pt x="10240215" y="5229600"/>
                  <a:pt x="10248119" y="5230073"/>
                </a:cubicBezTo>
                <a:cubicBezTo>
                  <a:pt x="10256021" y="5230548"/>
                  <a:pt x="10265131" y="5230697"/>
                  <a:pt x="10275449" y="5230525"/>
                </a:cubicBezTo>
                <a:cubicBezTo>
                  <a:pt x="10286417" y="5232768"/>
                  <a:pt x="10295691" y="5233522"/>
                  <a:pt x="10303265" y="5232788"/>
                </a:cubicBezTo>
                <a:cubicBezTo>
                  <a:pt x="10310843" y="5232054"/>
                  <a:pt x="10320117" y="5232807"/>
                  <a:pt x="10331085" y="5235054"/>
                </a:cubicBezTo>
                <a:cubicBezTo>
                  <a:pt x="10338983" y="5235528"/>
                  <a:pt x="10346121" y="5235560"/>
                  <a:pt x="10352489" y="5235150"/>
                </a:cubicBezTo>
                <a:cubicBezTo>
                  <a:pt x="10358859" y="5234737"/>
                  <a:pt x="10365993" y="5234770"/>
                  <a:pt x="10373893" y="5235245"/>
                </a:cubicBezTo>
                <a:cubicBezTo>
                  <a:pt x="10383091" y="5240553"/>
                  <a:pt x="10399307" y="5247870"/>
                  <a:pt x="10422535" y="5257194"/>
                </a:cubicBezTo>
                <a:cubicBezTo>
                  <a:pt x="10406085" y="5253830"/>
                  <a:pt x="10388587" y="5251391"/>
                  <a:pt x="10370043" y="5249881"/>
                </a:cubicBezTo>
                <a:cubicBezTo>
                  <a:pt x="10351499" y="5248371"/>
                  <a:pt x="10332791" y="5246258"/>
                  <a:pt x="10313921" y="5243539"/>
                </a:cubicBezTo>
                <a:cubicBezTo>
                  <a:pt x="10298119" y="5242591"/>
                  <a:pt x="10282155" y="5241038"/>
                  <a:pt x="10266027" y="5238880"/>
                </a:cubicBezTo>
                <a:cubicBezTo>
                  <a:pt x="10249901" y="5236722"/>
                  <a:pt x="10232403" y="5234284"/>
                  <a:pt x="10213535" y="5231567"/>
                </a:cubicBezTo>
                <a:cubicBezTo>
                  <a:pt x="10220787" y="5229623"/>
                  <a:pt x="10222881" y="5227766"/>
                  <a:pt x="10219815" y="5225995"/>
                </a:cubicBezTo>
                <a:close/>
                <a:moveTo>
                  <a:pt x="10652087" y="5034224"/>
                </a:moveTo>
                <a:cubicBezTo>
                  <a:pt x="10654507" y="5033576"/>
                  <a:pt x="10657247" y="5034134"/>
                  <a:pt x="10660313" y="5035905"/>
                </a:cubicBezTo>
                <a:lnTo>
                  <a:pt x="10653059" y="5037849"/>
                </a:lnTo>
                <a:cubicBezTo>
                  <a:pt x="10652411" y="5035430"/>
                  <a:pt x="10650877" y="5034547"/>
                  <a:pt x="10648461" y="5035194"/>
                </a:cubicBezTo>
                <a:close/>
                <a:moveTo>
                  <a:pt x="10595815" y="5020992"/>
                </a:moveTo>
                <a:lnTo>
                  <a:pt x="10647487" y="5031566"/>
                </a:lnTo>
                <a:lnTo>
                  <a:pt x="10643863" y="5032538"/>
                </a:lnTo>
                <a:cubicBezTo>
                  <a:pt x="10644511" y="5034957"/>
                  <a:pt x="10646043" y="5035843"/>
                  <a:pt x="10648461" y="5035194"/>
                </a:cubicBezTo>
                <a:lnTo>
                  <a:pt x="10637579" y="5038110"/>
                </a:lnTo>
                <a:lnTo>
                  <a:pt x="10621359" y="5037137"/>
                </a:lnTo>
                <a:close/>
                <a:moveTo>
                  <a:pt x="6927780" y="5010256"/>
                </a:moveTo>
                <a:cubicBezTo>
                  <a:pt x="6933911" y="5013795"/>
                  <a:pt x="6938187" y="5015242"/>
                  <a:pt x="6940604" y="5014594"/>
                </a:cubicBezTo>
                <a:cubicBezTo>
                  <a:pt x="6943023" y="5013947"/>
                  <a:pt x="6944068" y="5013018"/>
                  <a:pt x="6943744" y="5011809"/>
                </a:cubicBezTo>
                <a:cubicBezTo>
                  <a:pt x="6943420" y="5010599"/>
                  <a:pt x="6942051" y="5010318"/>
                  <a:pt x="6939632" y="5010966"/>
                </a:cubicBezTo>
                <a:cubicBezTo>
                  <a:pt x="6936568" y="5009197"/>
                  <a:pt x="6932616" y="5008960"/>
                  <a:pt x="6927780" y="5010256"/>
                </a:cubicBezTo>
                <a:close/>
                <a:moveTo>
                  <a:pt x="7722991" y="4909450"/>
                </a:moveTo>
                <a:lnTo>
                  <a:pt x="7792332" y="4914650"/>
                </a:lnTo>
                <a:cubicBezTo>
                  <a:pt x="7805716" y="4916250"/>
                  <a:pt x="7819544" y="4917079"/>
                  <a:pt x="7833815" y="4917142"/>
                </a:cubicBezTo>
                <a:lnTo>
                  <a:pt x="7864298" y="4918972"/>
                </a:lnTo>
                <a:lnTo>
                  <a:pt x="7871672" y="4920309"/>
                </a:lnTo>
                <a:cubicBezTo>
                  <a:pt x="7895699" y="4922939"/>
                  <a:pt x="7920215" y="4927385"/>
                  <a:pt x="7945215" y="4933644"/>
                </a:cubicBezTo>
                <a:cubicBezTo>
                  <a:pt x="7942795" y="4934292"/>
                  <a:pt x="7940215" y="4934335"/>
                  <a:pt x="7937475" y="4933774"/>
                </a:cubicBezTo>
                <a:cubicBezTo>
                  <a:pt x="7934733" y="4933211"/>
                  <a:pt x="7930943" y="4933581"/>
                  <a:pt x="7926107" y="4934877"/>
                </a:cubicBezTo>
                <a:lnTo>
                  <a:pt x="7902403" y="4933453"/>
                </a:lnTo>
                <a:cubicBezTo>
                  <a:pt x="7886601" y="4932504"/>
                  <a:pt x="7870474" y="4930347"/>
                  <a:pt x="7854025" y="4926979"/>
                </a:cubicBezTo>
                <a:cubicBezTo>
                  <a:pt x="7837571" y="4923615"/>
                  <a:pt x="7821445" y="4921457"/>
                  <a:pt x="7805643" y="4920509"/>
                </a:cubicBezTo>
                <a:cubicBezTo>
                  <a:pt x="7789190" y="4917141"/>
                  <a:pt x="7773064" y="4914984"/>
                  <a:pt x="7757262" y="4914035"/>
                </a:cubicBezTo>
                <a:close/>
                <a:moveTo>
                  <a:pt x="7791511" y="4853534"/>
                </a:moveTo>
                <a:lnTo>
                  <a:pt x="7841170" y="4858365"/>
                </a:lnTo>
                <a:lnTo>
                  <a:pt x="7853305" y="4858865"/>
                </a:lnTo>
                <a:lnTo>
                  <a:pt x="7817020" y="4859347"/>
                </a:lnTo>
                <a:lnTo>
                  <a:pt x="7776432" y="4854506"/>
                </a:lnTo>
                <a:close/>
                <a:moveTo>
                  <a:pt x="10678919" y="4780050"/>
                </a:moveTo>
                <a:cubicBezTo>
                  <a:pt x="10681339" y="4779402"/>
                  <a:pt x="10684079" y="4779962"/>
                  <a:pt x="10687147" y="4781732"/>
                </a:cubicBezTo>
                <a:lnTo>
                  <a:pt x="10679891" y="4783676"/>
                </a:lnTo>
                <a:cubicBezTo>
                  <a:pt x="10679243" y="4781257"/>
                  <a:pt x="10677711" y="4780374"/>
                  <a:pt x="10675295" y="4781022"/>
                </a:cubicBezTo>
                <a:close/>
                <a:moveTo>
                  <a:pt x="10622647" y="4766819"/>
                </a:moveTo>
                <a:lnTo>
                  <a:pt x="10674319" y="4777393"/>
                </a:lnTo>
                <a:lnTo>
                  <a:pt x="10670695" y="4778365"/>
                </a:lnTo>
                <a:cubicBezTo>
                  <a:pt x="10671343" y="4780784"/>
                  <a:pt x="10672875" y="4781670"/>
                  <a:pt x="10675295" y="4781022"/>
                </a:cubicBezTo>
                <a:lnTo>
                  <a:pt x="10664413" y="4783937"/>
                </a:lnTo>
                <a:lnTo>
                  <a:pt x="10648193" y="4782964"/>
                </a:lnTo>
                <a:close/>
                <a:moveTo>
                  <a:pt x="7067480" y="4629515"/>
                </a:moveTo>
                <a:cubicBezTo>
                  <a:pt x="7073612" y="4633055"/>
                  <a:pt x="7077888" y="4634501"/>
                  <a:pt x="7080304" y="4633854"/>
                </a:cubicBezTo>
                <a:cubicBezTo>
                  <a:pt x="7082723" y="4633206"/>
                  <a:pt x="7083768" y="4632277"/>
                  <a:pt x="7083444" y="4631067"/>
                </a:cubicBezTo>
                <a:cubicBezTo>
                  <a:pt x="7083120" y="4629858"/>
                  <a:pt x="7081751" y="4629577"/>
                  <a:pt x="7079332" y="4630225"/>
                </a:cubicBezTo>
                <a:cubicBezTo>
                  <a:pt x="7076268" y="4628457"/>
                  <a:pt x="7072315" y="4628220"/>
                  <a:pt x="7067480" y="4629515"/>
                </a:cubicBezTo>
                <a:close/>
                <a:moveTo>
                  <a:pt x="7777729" y="4550071"/>
                </a:moveTo>
                <a:lnTo>
                  <a:pt x="7866737" y="4558536"/>
                </a:lnTo>
                <a:cubicBezTo>
                  <a:pt x="7899877" y="4561317"/>
                  <a:pt x="7934991" y="4564218"/>
                  <a:pt x="7972079" y="4567239"/>
                </a:cubicBezTo>
                <a:lnTo>
                  <a:pt x="7979151" y="4568082"/>
                </a:lnTo>
                <a:lnTo>
                  <a:pt x="7945375" y="4569208"/>
                </a:lnTo>
                <a:cubicBezTo>
                  <a:pt x="7939893" y="4568085"/>
                  <a:pt x="7935939" y="4567847"/>
                  <a:pt x="7933523" y="4568494"/>
                </a:cubicBezTo>
                <a:cubicBezTo>
                  <a:pt x="7931103" y="4569143"/>
                  <a:pt x="7927155" y="4568908"/>
                  <a:pt x="7921671" y="4567785"/>
                </a:cubicBezTo>
                <a:cubicBezTo>
                  <a:pt x="7916835" y="4569079"/>
                  <a:pt x="7913049" y="4569446"/>
                  <a:pt x="7910305" y="4568885"/>
                </a:cubicBezTo>
                <a:cubicBezTo>
                  <a:pt x="7907563" y="4568327"/>
                  <a:pt x="7903775" y="4568693"/>
                  <a:pt x="7898939" y="4569989"/>
                </a:cubicBezTo>
                <a:cubicBezTo>
                  <a:pt x="7869103" y="4565025"/>
                  <a:pt x="7837896" y="4559782"/>
                  <a:pt x="7805320" y="4554258"/>
                </a:cubicBezTo>
                <a:close/>
                <a:moveTo>
                  <a:pt x="7670059" y="4519675"/>
                </a:moveTo>
                <a:lnTo>
                  <a:pt x="7694988" y="4519683"/>
                </a:lnTo>
                <a:cubicBezTo>
                  <a:pt x="7721110" y="4520458"/>
                  <a:pt x="7746789" y="4521998"/>
                  <a:pt x="7772028" y="4524308"/>
                </a:cubicBezTo>
                <a:cubicBezTo>
                  <a:pt x="7797265" y="4526615"/>
                  <a:pt x="7824153" y="4527831"/>
                  <a:pt x="7852692" y="4527959"/>
                </a:cubicBezTo>
                <a:lnTo>
                  <a:pt x="7893936" y="4531052"/>
                </a:lnTo>
                <a:lnTo>
                  <a:pt x="7883285" y="4540498"/>
                </a:lnTo>
                <a:lnTo>
                  <a:pt x="7884257" y="4544124"/>
                </a:lnTo>
                <a:cubicBezTo>
                  <a:pt x="7865387" y="4541404"/>
                  <a:pt x="7846519" y="4538687"/>
                  <a:pt x="7827649" y="4535968"/>
                </a:cubicBezTo>
                <a:cubicBezTo>
                  <a:pt x="7808780" y="4533249"/>
                  <a:pt x="7788705" y="4530856"/>
                  <a:pt x="7767415" y="4528785"/>
                </a:cubicBezTo>
                <a:cubicBezTo>
                  <a:pt x="7754030" y="4527188"/>
                  <a:pt x="7742783" y="4526316"/>
                  <a:pt x="7733673" y="4526164"/>
                </a:cubicBezTo>
                <a:cubicBezTo>
                  <a:pt x="7724561" y="4526015"/>
                  <a:pt x="7713314" y="4525141"/>
                  <a:pt x="7699930" y="4523544"/>
                </a:cubicBezTo>
                <a:close/>
                <a:moveTo>
                  <a:pt x="6915340" y="4337280"/>
                </a:moveTo>
                <a:cubicBezTo>
                  <a:pt x="6921471" y="4340821"/>
                  <a:pt x="6925748" y="4342267"/>
                  <a:pt x="6928165" y="4341620"/>
                </a:cubicBezTo>
                <a:cubicBezTo>
                  <a:pt x="6930583" y="4340972"/>
                  <a:pt x="6931629" y="4340044"/>
                  <a:pt x="6931304" y="4338833"/>
                </a:cubicBezTo>
                <a:cubicBezTo>
                  <a:pt x="6930980" y="4337624"/>
                  <a:pt x="6929611" y="4337343"/>
                  <a:pt x="6927192" y="4337991"/>
                </a:cubicBezTo>
                <a:cubicBezTo>
                  <a:pt x="6924128" y="4336223"/>
                  <a:pt x="6920175" y="4335986"/>
                  <a:pt x="6915340" y="4337280"/>
                </a:cubicBezTo>
                <a:close/>
                <a:moveTo>
                  <a:pt x="6581110" y="4250238"/>
                </a:moveTo>
                <a:cubicBezTo>
                  <a:pt x="6574979" y="4246696"/>
                  <a:pt x="6572562" y="4247343"/>
                  <a:pt x="6573858" y="4252182"/>
                </a:cubicBezTo>
                <a:cubicBezTo>
                  <a:pt x="6573858" y="4252182"/>
                  <a:pt x="6576598" y="4252741"/>
                  <a:pt x="6582082" y="4253864"/>
                </a:cubicBezTo>
                <a:lnTo>
                  <a:pt x="6709191" y="4276316"/>
                </a:lnTo>
                <a:lnTo>
                  <a:pt x="6713371" y="4275674"/>
                </a:lnTo>
                <a:lnTo>
                  <a:pt x="6723735" y="4273950"/>
                </a:lnTo>
                <a:lnTo>
                  <a:pt x="6691181" y="4269334"/>
                </a:lnTo>
                <a:cubicBezTo>
                  <a:pt x="6655538" y="4262039"/>
                  <a:pt x="6618848" y="4255674"/>
                  <a:pt x="6581110" y="4250238"/>
                </a:cubicBezTo>
                <a:close/>
                <a:moveTo>
                  <a:pt x="6791340" y="4240553"/>
                </a:moveTo>
                <a:cubicBezTo>
                  <a:pt x="6783158" y="4241450"/>
                  <a:pt x="6777740" y="4244198"/>
                  <a:pt x="6775086" y="4248796"/>
                </a:cubicBezTo>
                <a:cubicBezTo>
                  <a:pt x="6774524" y="4251538"/>
                  <a:pt x="6776624" y="4254538"/>
                  <a:pt x="6781384" y="4257798"/>
                </a:cubicBezTo>
                <a:lnTo>
                  <a:pt x="6791632" y="4262656"/>
                </a:lnTo>
                <a:lnTo>
                  <a:pt x="6808542" y="4259843"/>
                </a:lnTo>
                <a:lnTo>
                  <a:pt x="6878633" y="4250701"/>
                </a:lnTo>
                <a:lnTo>
                  <a:pt x="6872558" y="4249888"/>
                </a:lnTo>
                <a:cubicBezTo>
                  <a:pt x="6856753" y="4248940"/>
                  <a:pt x="6840627" y="4246782"/>
                  <a:pt x="6824177" y="4243415"/>
                </a:cubicBezTo>
                <a:cubicBezTo>
                  <a:pt x="6810468" y="4240611"/>
                  <a:pt x="6799522" y="4239657"/>
                  <a:pt x="6791340" y="4240553"/>
                </a:cubicBezTo>
                <a:close/>
                <a:moveTo>
                  <a:pt x="6906361" y="4201959"/>
                </a:moveTo>
                <a:lnTo>
                  <a:pt x="6895481" y="4204874"/>
                </a:lnTo>
                <a:lnTo>
                  <a:pt x="6904677" y="4210183"/>
                </a:lnTo>
                <a:cubicBezTo>
                  <a:pt x="6928381" y="4211607"/>
                  <a:pt x="6952086" y="4213031"/>
                  <a:pt x="6975789" y="4214452"/>
                </a:cubicBezTo>
                <a:cubicBezTo>
                  <a:pt x="6999495" y="4215876"/>
                  <a:pt x="7021990" y="4217623"/>
                  <a:pt x="7043277" y="4219692"/>
                </a:cubicBezTo>
                <a:cubicBezTo>
                  <a:pt x="7056661" y="4221288"/>
                  <a:pt x="7068513" y="4222002"/>
                  <a:pt x="7078834" y="4221826"/>
                </a:cubicBezTo>
                <a:lnTo>
                  <a:pt x="7089100" y="4221384"/>
                </a:lnTo>
                <a:lnTo>
                  <a:pt x="7126403" y="4215857"/>
                </a:lnTo>
                <a:lnTo>
                  <a:pt x="7107848" y="4214052"/>
                </a:lnTo>
                <a:cubicBezTo>
                  <a:pt x="7094462" y="4212456"/>
                  <a:pt x="7082610" y="4211745"/>
                  <a:pt x="7072291" y="4211918"/>
                </a:cubicBezTo>
                <a:cubicBezTo>
                  <a:pt x="7061972" y="4212092"/>
                  <a:pt x="7051653" y="4212265"/>
                  <a:pt x="7041334" y="4212440"/>
                </a:cubicBezTo>
                <a:cubicBezTo>
                  <a:pt x="7017630" y="4211016"/>
                  <a:pt x="6994530" y="4209431"/>
                  <a:pt x="6972032" y="4207686"/>
                </a:cubicBezTo>
                <a:cubicBezTo>
                  <a:pt x="6949537" y="4205938"/>
                  <a:pt x="6927646" y="4204029"/>
                  <a:pt x="6906361" y="4201959"/>
                </a:cubicBezTo>
                <a:close/>
                <a:moveTo>
                  <a:pt x="7873668" y="4185452"/>
                </a:moveTo>
                <a:cubicBezTo>
                  <a:pt x="7829323" y="4184376"/>
                  <a:pt x="7786071" y="4184952"/>
                  <a:pt x="7743909" y="4187180"/>
                </a:cubicBezTo>
                <a:cubicBezTo>
                  <a:pt x="7701747" y="4189406"/>
                  <a:pt x="7658493" y="4189983"/>
                  <a:pt x="7614151" y="4188906"/>
                </a:cubicBezTo>
                <a:cubicBezTo>
                  <a:pt x="7580127" y="4187657"/>
                  <a:pt x="7545543" y="4189149"/>
                  <a:pt x="7510396" y="4193383"/>
                </a:cubicBezTo>
                <a:cubicBezTo>
                  <a:pt x="7502494" y="4192911"/>
                  <a:pt x="7494151" y="4193203"/>
                  <a:pt x="7485366" y="4194259"/>
                </a:cubicBezTo>
                <a:cubicBezTo>
                  <a:pt x="7476578" y="4195321"/>
                  <a:pt x="7468236" y="4195612"/>
                  <a:pt x="7460333" y="4195136"/>
                </a:cubicBezTo>
                <a:cubicBezTo>
                  <a:pt x="7452430" y="4194663"/>
                  <a:pt x="7444854" y="4195397"/>
                  <a:pt x="7437600" y="4197341"/>
                </a:cubicBezTo>
                <a:cubicBezTo>
                  <a:pt x="7430346" y="4199285"/>
                  <a:pt x="7422770" y="4200019"/>
                  <a:pt x="7414867" y="4199546"/>
                </a:cubicBezTo>
                <a:cubicBezTo>
                  <a:pt x="7382140" y="4203132"/>
                  <a:pt x="7350619" y="4206396"/>
                  <a:pt x="7320310" y="4209332"/>
                </a:cubicBezTo>
                <a:cubicBezTo>
                  <a:pt x="7289999" y="4212271"/>
                  <a:pt x="7257272" y="4215858"/>
                  <a:pt x="7222125" y="4220092"/>
                </a:cubicBezTo>
                <a:cubicBezTo>
                  <a:pt x="7224543" y="4219444"/>
                  <a:pt x="7226520" y="4219563"/>
                  <a:pt x="7228051" y="4220449"/>
                </a:cubicBezTo>
                <a:cubicBezTo>
                  <a:pt x="7229585" y="4221335"/>
                  <a:pt x="7231560" y="4221451"/>
                  <a:pt x="7233977" y="4220803"/>
                </a:cubicBezTo>
                <a:lnTo>
                  <a:pt x="7387084" y="4226425"/>
                </a:lnTo>
                <a:cubicBezTo>
                  <a:pt x="7412560" y="4224782"/>
                  <a:pt x="7437914" y="4225115"/>
                  <a:pt x="7463153" y="4227425"/>
                </a:cubicBezTo>
                <a:cubicBezTo>
                  <a:pt x="7488391" y="4229731"/>
                  <a:pt x="7514954" y="4229740"/>
                  <a:pt x="7542847" y="4227449"/>
                </a:cubicBezTo>
                <a:cubicBezTo>
                  <a:pt x="7568971" y="4228224"/>
                  <a:pt x="7594648" y="4229765"/>
                  <a:pt x="7619887" y="4232074"/>
                </a:cubicBezTo>
                <a:cubicBezTo>
                  <a:pt x="7645125" y="4234381"/>
                  <a:pt x="7672012" y="4235596"/>
                  <a:pt x="7700552" y="4235725"/>
                </a:cubicBezTo>
                <a:cubicBezTo>
                  <a:pt x="7729093" y="4235852"/>
                  <a:pt x="7755539" y="4237835"/>
                  <a:pt x="7779892" y="4241676"/>
                </a:cubicBezTo>
                <a:cubicBezTo>
                  <a:pt x="7793276" y="4243274"/>
                  <a:pt x="7807104" y="4244104"/>
                  <a:pt x="7821375" y="4244166"/>
                </a:cubicBezTo>
                <a:cubicBezTo>
                  <a:pt x="7835644" y="4244229"/>
                  <a:pt x="7849472" y="4245062"/>
                  <a:pt x="7862857" y="4246658"/>
                </a:cubicBezTo>
                <a:lnTo>
                  <a:pt x="7933969" y="4250926"/>
                </a:lnTo>
                <a:cubicBezTo>
                  <a:pt x="7937037" y="4252694"/>
                  <a:pt x="7939775" y="4253257"/>
                  <a:pt x="7942195" y="4252608"/>
                </a:cubicBezTo>
                <a:cubicBezTo>
                  <a:pt x="7950747" y="4255500"/>
                  <a:pt x="7958203" y="4256740"/>
                  <a:pt x="7964571" y="4256330"/>
                </a:cubicBezTo>
                <a:cubicBezTo>
                  <a:pt x="7970939" y="4255919"/>
                  <a:pt x="7978399" y="4257159"/>
                  <a:pt x="7986951" y="4260053"/>
                </a:cubicBezTo>
                <a:cubicBezTo>
                  <a:pt x="7966311" y="4260398"/>
                  <a:pt x="7956639" y="4262990"/>
                  <a:pt x="7957935" y="4267828"/>
                </a:cubicBezTo>
                <a:cubicBezTo>
                  <a:pt x="7957935" y="4267828"/>
                  <a:pt x="7958583" y="4270244"/>
                  <a:pt x="7959879" y="4275079"/>
                </a:cubicBezTo>
                <a:cubicBezTo>
                  <a:pt x="7931339" y="4274954"/>
                  <a:pt x="7903404" y="4274664"/>
                  <a:pt x="7876071" y="4274213"/>
                </a:cubicBezTo>
                <a:cubicBezTo>
                  <a:pt x="7848740" y="4273763"/>
                  <a:pt x="7821129" y="4274683"/>
                  <a:pt x="7793237" y="4276974"/>
                </a:cubicBezTo>
                <a:cubicBezTo>
                  <a:pt x="7787753" y="4275851"/>
                  <a:pt x="7783800" y="4275613"/>
                  <a:pt x="7781384" y="4276260"/>
                </a:cubicBezTo>
                <a:cubicBezTo>
                  <a:pt x="7778964" y="4276909"/>
                  <a:pt x="7775015" y="4276674"/>
                  <a:pt x="7769531" y="4275550"/>
                </a:cubicBezTo>
                <a:cubicBezTo>
                  <a:pt x="7764696" y="4276845"/>
                  <a:pt x="7760908" y="4277212"/>
                  <a:pt x="7758165" y="4276651"/>
                </a:cubicBezTo>
                <a:cubicBezTo>
                  <a:pt x="7755423" y="4276093"/>
                  <a:pt x="7751635" y="4276459"/>
                  <a:pt x="7746800" y="4277755"/>
                </a:cubicBezTo>
                <a:cubicBezTo>
                  <a:pt x="7716963" y="4272791"/>
                  <a:pt x="7685756" y="4267547"/>
                  <a:pt x="7653180" y="4262024"/>
                </a:cubicBezTo>
                <a:cubicBezTo>
                  <a:pt x="7620601" y="4256500"/>
                  <a:pt x="7588185" y="4251582"/>
                  <a:pt x="7555932" y="4247267"/>
                </a:cubicBezTo>
                <a:lnTo>
                  <a:pt x="7539480" y="4243899"/>
                </a:lnTo>
                <a:cubicBezTo>
                  <a:pt x="7520613" y="4241181"/>
                  <a:pt x="7503926" y="4241764"/>
                  <a:pt x="7489417" y="4245652"/>
                </a:cubicBezTo>
                <a:cubicBezTo>
                  <a:pt x="7487000" y="4246300"/>
                  <a:pt x="7484905" y="4248157"/>
                  <a:pt x="7483136" y="4251223"/>
                </a:cubicBezTo>
                <a:cubicBezTo>
                  <a:pt x="7446046" y="4248204"/>
                  <a:pt x="7409280" y="4246393"/>
                  <a:pt x="7372837" y="4245793"/>
                </a:cubicBezTo>
                <a:cubicBezTo>
                  <a:pt x="7336397" y="4245190"/>
                  <a:pt x="7299630" y="4243379"/>
                  <a:pt x="7262541" y="4240363"/>
                </a:cubicBezTo>
                <a:cubicBezTo>
                  <a:pt x="7246739" y="4239413"/>
                  <a:pt x="7228517" y="4239113"/>
                  <a:pt x="7207879" y="4239457"/>
                </a:cubicBezTo>
                <a:cubicBezTo>
                  <a:pt x="7199330" y="4236567"/>
                  <a:pt x="7190663" y="4235650"/>
                  <a:pt x="7181876" y="4236709"/>
                </a:cubicBezTo>
                <a:cubicBezTo>
                  <a:pt x="7173089" y="4237766"/>
                  <a:pt x="7163211" y="4237175"/>
                  <a:pt x="7152245" y="4234930"/>
                </a:cubicBezTo>
                <a:cubicBezTo>
                  <a:pt x="7134023" y="4234631"/>
                  <a:pt x="7116407" y="4234168"/>
                  <a:pt x="7099394" y="4233542"/>
                </a:cubicBezTo>
                <a:cubicBezTo>
                  <a:pt x="7082383" y="4232917"/>
                  <a:pt x="7064766" y="4232455"/>
                  <a:pt x="7046546" y="4232155"/>
                </a:cubicBezTo>
                <a:lnTo>
                  <a:pt x="7035667" y="4235069"/>
                </a:lnTo>
                <a:cubicBezTo>
                  <a:pt x="7035667" y="4235069"/>
                  <a:pt x="7032925" y="4234508"/>
                  <a:pt x="7027442" y="4233387"/>
                </a:cubicBezTo>
                <a:cubicBezTo>
                  <a:pt x="7020188" y="4235331"/>
                  <a:pt x="7012006" y="4236226"/>
                  <a:pt x="7002895" y="4236078"/>
                </a:cubicBezTo>
                <a:lnTo>
                  <a:pt x="6989808" y="4236094"/>
                </a:lnTo>
                <a:lnTo>
                  <a:pt x="7027311" y="4230538"/>
                </a:lnTo>
                <a:lnTo>
                  <a:pt x="6965042" y="4225107"/>
                </a:lnTo>
                <a:cubicBezTo>
                  <a:pt x="6942543" y="4223360"/>
                  <a:pt x="6919120" y="4220567"/>
                  <a:pt x="6894769" y="4216727"/>
                </a:cubicBezTo>
                <a:cubicBezTo>
                  <a:pt x="6889285" y="4215604"/>
                  <a:pt x="6878642" y="4214569"/>
                  <a:pt x="6862840" y="4213621"/>
                </a:cubicBezTo>
                <a:lnTo>
                  <a:pt x="6830909" y="4210515"/>
                </a:lnTo>
                <a:cubicBezTo>
                  <a:pt x="6817523" y="4208919"/>
                  <a:pt x="6806275" y="4208044"/>
                  <a:pt x="6797166" y="4207894"/>
                </a:cubicBezTo>
                <a:cubicBezTo>
                  <a:pt x="6788054" y="4207743"/>
                  <a:pt x="6776807" y="4206871"/>
                  <a:pt x="6763424" y="4205274"/>
                </a:cubicBezTo>
                <a:cubicBezTo>
                  <a:pt x="6761004" y="4205922"/>
                  <a:pt x="6759028" y="4205804"/>
                  <a:pt x="6757497" y="4204918"/>
                </a:cubicBezTo>
                <a:cubicBezTo>
                  <a:pt x="6755963" y="4204033"/>
                  <a:pt x="6753988" y="4203916"/>
                  <a:pt x="6751571" y="4204564"/>
                </a:cubicBezTo>
                <a:lnTo>
                  <a:pt x="6747943" y="4205536"/>
                </a:lnTo>
                <a:cubicBezTo>
                  <a:pt x="6749239" y="4210371"/>
                  <a:pt x="6753838" y="4213025"/>
                  <a:pt x="6761739" y="4213501"/>
                </a:cubicBezTo>
                <a:lnTo>
                  <a:pt x="6835767" y="4228648"/>
                </a:lnTo>
                <a:cubicBezTo>
                  <a:pt x="6849153" y="4230246"/>
                  <a:pt x="6862097" y="4232609"/>
                  <a:pt x="6874596" y="4235736"/>
                </a:cubicBezTo>
                <a:cubicBezTo>
                  <a:pt x="6887096" y="4238865"/>
                  <a:pt x="6900040" y="4241228"/>
                  <a:pt x="6913423" y="4242825"/>
                </a:cubicBezTo>
                <a:lnTo>
                  <a:pt x="6924129" y="4244767"/>
                </a:lnTo>
                <a:lnTo>
                  <a:pt x="6972503" y="4238457"/>
                </a:lnTo>
                <a:lnTo>
                  <a:pt x="6979322" y="4242394"/>
                </a:lnTo>
                <a:lnTo>
                  <a:pt x="7036641" y="4238697"/>
                </a:lnTo>
                <a:cubicBezTo>
                  <a:pt x="7047607" y="4240941"/>
                  <a:pt x="7054299" y="4241738"/>
                  <a:pt x="7056716" y="4241091"/>
                </a:cubicBezTo>
                <a:cubicBezTo>
                  <a:pt x="7075585" y="4243810"/>
                  <a:pt x="7093687" y="4246086"/>
                  <a:pt x="7111023" y="4247918"/>
                </a:cubicBezTo>
                <a:cubicBezTo>
                  <a:pt x="7128358" y="4249753"/>
                  <a:pt x="7146137" y="4250819"/>
                  <a:pt x="7164358" y="4251120"/>
                </a:cubicBezTo>
                <a:cubicBezTo>
                  <a:pt x="7172908" y="4254013"/>
                  <a:pt x="7180970" y="4255092"/>
                  <a:pt x="7188549" y="4254358"/>
                </a:cubicBezTo>
                <a:cubicBezTo>
                  <a:pt x="7196126" y="4253621"/>
                  <a:pt x="7205398" y="4254377"/>
                  <a:pt x="7216364" y="4256621"/>
                </a:cubicBezTo>
                <a:lnTo>
                  <a:pt x="7267399" y="4258495"/>
                </a:lnTo>
                <a:cubicBezTo>
                  <a:pt x="7304490" y="4261514"/>
                  <a:pt x="7340209" y="4264253"/>
                  <a:pt x="7374556" y="4266712"/>
                </a:cubicBezTo>
                <a:cubicBezTo>
                  <a:pt x="7408904" y="4269170"/>
                  <a:pt x="7444622" y="4271908"/>
                  <a:pt x="7481712" y="4274929"/>
                </a:cubicBezTo>
                <a:cubicBezTo>
                  <a:pt x="7445269" y="4274325"/>
                  <a:pt x="7408830" y="4273724"/>
                  <a:pt x="7372388" y="4273123"/>
                </a:cubicBezTo>
                <a:cubicBezTo>
                  <a:pt x="7335946" y="4272523"/>
                  <a:pt x="7299180" y="4270713"/>
                  <a:pt x="7262091" y="4267692"/>
                </a:cubicBezTo>
                <a:cubicBezTo>
                  <a:pt x="7246287" y="4266744"/>
                  <a:pt x="7234758" y="4267241"/>
                  <a:pt x="7227506" y="4269184"/>
                </a:cubicBezTo>
                <a:cubicBezTo>
                  <a:pt x="7211705" y="4268235"/>
                  <a:pt x="7201059" y="4267201"/>
                  <a:pt x="7195576" y="4266078"/>
                </a:cubicBezTo>
                <a:cubicBezTo>
                  <a:pt x="7182190" y="4264482"/>
                  <a:pt x="7170338" y="4263771"/>
                  <a:pt x="7160019" y="4263944"/>
                </a:cubicBezTo>
                <a:cubicBezTo>
                  <a:pt x="7149700" y="4264118"/>
                  <a:pt x="7139381" y="4264291"/>
                  <a:pt x="7129062" y="4264466"/>
                </a:cubicBezTo>
                <a:cubicBezTo>
                  <a:pt x="7105358" y="4263042"/>
                  <a:pt x="7082258" y="4261457"/>
                  <a:pt x="7059760" y="4259712"/>
                </a:cubicBezTo>
                <a:cubicBezTo>
                  <a:pt x="7037265" y="4257964"/>
                  <a:pt x="7015374" y="4256055"/>
                  <a:pt x="6994089" y="4253985"/>
                </a:cubicBezTo>
                <a:lnTo>
                  <a:pt x="6983209" y="4256900"/>
                </a:lnTo>
                <a:lnTo>
                  <a:pt x="6992405" y="4262209"/>
                </a:lnTo>
                <a:cubicBezTo>
                  <a:pt x="7016109" y="4263633"/>
                  <a:pt x="7039814" y="4265057"/>
                  <a:pt x="7063517" y="4266478"/>
                </a:cubicBezTo>
                <a:cubicBezTo>
                  <a:pt x="7087223" y="4267902"/>
                  <a:pt x="7109718" y="4269649"/>
                  <a:pt x="7131005" y="4271718"/>
                </a:cubicBezTo>
                <a:cubicBezTo>
                  <a:pt x="7144389" y="4273314"/>
                  <a:pt x="7156241" y="4274028"/>
                  <a:pt x="7166562" y="4273852"/>
                </a:cubicBezTo>
                <a:cubicBezTo>
                  <a:pt x="7176881" y="4273680"/>
                  <a:pt x="7188410" y="4273180"/>
                  <a:pt x="7201148" y="4272361"/>
                </a:cubicBezTo>
                <a:cubicBezTo>
                  <a:pt x="7225497" y="4276201"/>
                  <a:pt x="7247671" y="4276739"/>
                  <a:pt x="7267661" y="4273975"/>
                </a:cubicBezTo>
                <a:cubicBezTo>
                  <a:pt x="7291365" y="4275396"/>
                  <a:pt x="7314303" y="4276377"/>
                  <a:pt x="7336475" y="4276916"/>
                </a:cubicBezTo>
                <a:cubicBezTo>
                  <a:pt x="7358645" y="4277454"/>
                  <a:pt x="7381584" y="4278434"/>
                  <a:pt x="7405287" y="4279856"/>
                </a:cubicBezTo>
                <a:cubicBezTo>
                  <a:pt x="7418674" y="4281452"/>
                  <a:pt x="7429921" y="4282326"/>
                  <a:pt x="7439033" y="4282475"/>
                </a:cubicBezTo>
                <a:cubicBezTo>
                  <a:pt x="7448143" y="4282627"/>
                  <a:pt x="7459390" y="4283499"/>
                  <a:pt x="7472775" y="4285096"/>
                </a:cubicBezTo>
                <a:lnTo>
                  <a:pt x="7543889" y="4289364"/>
                </a:lnTo>
                <a:lnTo>
                  <a:pt x="7568566" y="4294413"/>
                </a:lnTo>
                <a:cubicBezTo>
                  <a:pt x="7552761" y="4293467"/>
                  <a:pt x="7537445" y="4294332"/>
                  <a:pt x="7522614" y="4297009"/>
                </a:cubicBezTo>
                <a:cubicBezTo>
                  <a:pt x="7507784" y="4299687"/>
                  <a:pt x="7492465" y="4300553"/>
                  <a:pt x="7476662" y="4299602"/>
                </a:cubicBezTo>
                <a:cubicBezTo>
                  <a:pt x="7461508" y="4301073"/>
                  <a:pt x="7446351" y="4302542"/>
                  <a:pt x="7431197" y="4304012"/>
                </a:cubicBezTo>
                <a:cubicBezTo>
                  <a:pt x="7416043" y="4305480"/>
                  <a:pt x="7400886" y="4306951"/>
                  <a:pt x="7385732" y="4308419"/>
                </a:cubicBezTo>
                <a:cubicBezTo>
                  <a:pt x="7340094" y="4302507"/>
                  <a:pt x="7295544" y="4298248"/>
                  <a:pt x="7252088" y="4295641"/>
                </a:cubicBezTo>
                <a:cubicBezTo>
                  <a:pt x="7208628" y="4293031"/>
                  <a:pt x="7164081" y="4288771"/>
                  <a:pt x="7118440" y="4282860"/>
                </a:cubicBezTo>
                <a:cubicBezTo>
                  <a:pt x="7097154" y="4280788"/>
                  <a:pt x="7075265" y="4278881"/>
                  <a:pt x="7052770" y="4277133"/>
                </a:cubicBezTo>
                <a:cubicBezTo>
                  <a:pt x="7030271" y="4275386"/>
                  <a:pt x="7006848" y="4272593"/>
                  <a:pt x="6982497" y="4268753"/>
                </a:cubicBezTo>
                <a:cubicBezTo>
                  <a:pt x="6977013" y="4267630"/>
                  <a:pt x="6966370" y="4266595"/>
                  <a:pt x="6950568" y="4265647"/>
                </a:cubicBezTo>
                <a:lnTo>
                  <a:pt x="6918637" y="4262541"/>
                </a:lnTo>
                <a:lnTo>
                  <a:pt x="6906342" y="4261586"/>
                </a:lnTo>
                <a:lnTo>
                  <a:pt x="6884157" y="4272625"/>
                </a:lnTo>
                <a:lnTo>
                  <a:pt x="6923495" y="4280674"/>
                </a:lnTo>
                <a:cubicBezTo>
                  <a:pt x="6936881" y="4282272"/>
                  <a:pt x="6949825" y="4284635"/>
                  <a:pt x="6962324" y="4287762"/>
                </a:cubicBezTo>
                <a:cubicBezTo>
                  <a:pt x="6974824" y="4290891"/>
                  <a:pt x="6987768" y="4293254"/>
                  <a:pt x="7001151" y="4294851"/>
                </a:cubicBezTo>
                <a:cubicBezTo>
                  <a:pt x="7026151" y="4301110"/>
                  <a:pt x="7050665" y="4305554"/>
                  <a:pt x="7074694" y="4308188"/>
                </a:cubicBezTo>
                <a:cubicBezTo>
                  <a:pt x="7098722" y="4310819"/>
                  <a:pt x="7123237" y="4315263"/>
                  <a:pt x="7148237" y="4321523"/>
                </a:cubicBezTo>
                <a:cubicBezTo>
                  <a:pt x="7145818" y="4322170"/>
                  <a:pt x="7143240" y="4322214"/>
                  <a:pt x="7140497" y="4321652"/>
                </a:cubicBezTo>
                <a:cubicBezTo>
                  <a:pt x="7137756" y="4321090"/>
                  <a:pt x="7133967" y="4321460"/>
                  <a:pt x="7129131" y="4322755"/>
                </a:cubicBezTo>
                <a:lnTo>
                  <a:pt x="7105426" y="4321332"/>
                </a:lnTo>
                <a:cubicBezTo>
                  <a:pt x="7089624" y="4320383"/>
                  <a:pt x="7073497" y="4318226"/>
                  <a:pt x="7057047" y="4314858"/>
                </a:cubicBezTo>
                <a:cubicBezTo>
                  <a:pt x="7040595" y="4311494"/>
                  <a:pt x="7024469" y="4309336"/>
                  <a:pt x="7008667" y="4308388"/>
                </a:cubicBezTo>
                <a:cubicBezTo>
                  <a:pt x="6992213" y="4305021"/>
                  <a:pt x="6976088" y="4302863"/>
                  <a:pt x="6960286" y="4301914"/>
                </a:cubicBezTo>
                <a:cubicBezTo>
                  <a:pt x="6944481" y="4300966"/>
                  <a:pt x="6928355" y="4298808"/>
                  <a:pt x="6911905" y="4295441"/>
                </a:cubicBezTo>
                <a:cubicBezTo>
                  <a:pt x="6884486" y="4289832"/>
                  <a:pt x="6868121" y="4291625"/>
                  <a:pt x="6862814" y="4300822"/>
                </a:cubicBezTo>
                <a:cubicBezTo>
                  <a:pt x="6861690" y="4306305"/>
                  <a:pt x="6871212" y="4312824"/>
                  <a:pt x="6891376" y="4320379"/>
                </a:cubicBezTo>
                <a:lnTo>
                  <a:pt x="6884122" y="4322322"/>
                </a:lnTo>
                <a:cubicBezTo>
                  <a:pt x="6887186" y="4324094"/>
                  <a:pt x="6889325" y="4324815"/>
                  <a:pt x="6890534" y="4324491"/>
                </a:cubicBezTo>
                <a:cubicBezTo>
                  <a:pt x="6891743" y="4324167"/>
                  <a:pt x="6893879" y="4324890"/>
                  <a:pt x="6896946" y="4326661"/>
                </a:cubicBezTo>
                <a:cubicBezTo>
                  <a:pt x="6902429" y="4327782"/>
                  <a:pt x="6908961" y="4327976"/>
                  <a:pt x="6916536" y="4327243"/>
                </a:cubicBezTo>
                <a:cubicBezTo>
                  <a:pt x="6924115" y="4326506"/>
                  <a:pt x="6930646" y="4326700"/>
                  <a:pt x="6936129" y="4327823"/>
                </a:cubicBezTo>
                <a:cubicBezTo>
                  <a:pt x="7001284" y="4338872"/>
                  <a:pt x="7063374" y="4348147"/>
                  <a:pt x="7122398" y="4355656"/>
                </a:cubicBezTo>
                <a:lnTo>
                  <a:pt x="7215534" y="4369572"/>
                </a:lnTo>
                <a:lnTo>
                  <a:pt x="7208279" y="4371516"/>
                </a:lnTo>
                <a:cubicBezTo>
                  <a:pt x="7197960" y="4371690"/>
                  <a:pt x="7188849" y="4371539"/>
                  <a:pt x="7180949" y="4371066"/>
                </a:cubicBezTo>
                <a:cubicBezTo>
                  <a:pt x="7173046" y="4370591"/>
                  <a:pt x="7165144" y="4370118"/>
                  <a:pt x="7157244" y="4369643"/>
                </a:cubicBezTo>
                <a:cubicBezTo>
                  <a:pt x="7138376" y="4366925"/>
                  <a:pt x="7121040" y="4365091"/>
                  <a:pt x="7105238" y="4364142"/>
                </a:cubicBezTo>
                <a:cubicBezTo>
                  <a:pt x="7089433" y="4363193"/>
                  <a:pt x="7072702" y="4361199"/>
                  <a:pt x="7055043" y="4358156"/>
                </a:cubicBezTo>
                <a:cubicBezTo>
                  <a:pt x="7037382" y="4355112"/>
                  <a:pt x="7020652" y="4353116"/>
                  <a:pt x="7004847" y="4352168"/>
                </a:cubicBezTo>
                <a:cubicBezTo>
                  <a:pt x="6993880" y="4349924"/>
                  <a:pt x="6984609" y="4349170"/>
                  <a:pt x="6977031" y="4349905"/>
                </a:cubicBezTo>
                <a:cubicBezTo>
                  <a:pt x="6969452" y="4350639"/>
                  <a:pt x="6961391" y="4349561"/>
                  <a:pt x="6952840" y="4346669"/>
                </a:cubicBezTo>
                <a:lnTo>
                  <a:pt x="6924539" y="4342591"/>
                </a:lnTo>
                <a:cubicBezTo>
                  <a:pt x="6919703" y="4343887"/>
                  <a:pt x="6911800" y="4343411"/>
                  <a:pt x="6900833" y="4341167"/>
                </a:cubicBezTo>
                <a:cubicBezTo>
                  <a:pt x="6903250" y="4340520"/>
                  <a:pt x="6904297" y="4339591"/>
                  <a:pt x="6903973" y="4338382"/>
                </a:cubicBezTo>
                <a:cubicBezTo>
                  <a:pt x="6903650" y="4337175"/>
                  <a:pt x="6902278" y="4336894"/>
                  <a:pt x="6899862" y="4337541"/>
                </a:cubicBezTo>
                <a:cubicBezTo>
                  <a:pt x="6899214" y="4335123"/>
                  <a:pt x="6895263" y="4334885"/>
                  <a:pt x="6888009" y="4336829"/>
                </a:cubicBezTo>
                <a:cubicBezTo>
                  <a:pt x="6850920" y="4333811"/>
                  <a:pt x="6814553" y="4328654"/>
                  <a:pt x="6778909" y="4321360"/>
                </a:cubicBezTo>
                <a:cubicBezTo>
                  <a:pt x="6743266" y="4314065"/>
                  <a:pt x="6706576" y="4307700"/>
                  <a:pt x="6668838" y="4302264"/>
                </a:cubicBezTo>
                <a:cubicBezTo>
                  <a:pt x="6662707" y="4298722"/>
                  <a:pt x="6660290" y="4299369"/>
                  <a:pt x="6661586" y="4304208"/>
                </a:cubicBezTo>
                <a:cubicBezTo>
                  <a:pt x="6661586" y="4304208"/>
                  <a:pt x="6664326" y="4304767"/>
                  <a:pt x="6669810" y="4305890"/>
                </a:cubicBezTo>
                <a:lnTo>
                  <a:pt x="6853425" y="4338323"/>
                </a:lnTo>
                <a:cubicBezTo>
                  <a:pt x="6861326" y="4338796"/>
                  <a:pt x="6876243" y="4341277"/>
                  <a:pt x="6898179" y="4345765"/>
                </a:cubicBezTo>
                <a:lnTo>
                  <a:pt x="6941960" y="4349585"/>
                </a:lnTo>
                <a:cubicBezTo>
                  <a:pt x="6957762" y="4350533"/>
                  <a:pt x="6973124" y="4352248"/>
                  <a:pt x="6988041" y="4354729"/>
                </a:cubicBezTo>
                <a:cubicBezTo>
                  <a:pt x="7002959" y="4357209"/>
                  <a:pt x="7018318" y="4358924"/>
                  <a:pt x="7034124" y="4359875"/>
                </a:cubicBezTo>
                <a:cubicBezTo>
                  <a:pt x="7049927" y="4360823"/>
                  <a:pt x="7065286" y="4362538"/>
                  <a:pt x="7080206" y="4365020"/>
                </a:cubicBezTo>
                <a:cubicBezTo>
                  <a:pt x="7095122" y="4367499"/>
                  <a:pt x="7110483" y="4369214"/>
                  <a:pt x="7126285" y="4370165"/>
                </a:cubicBezTo>
                <a:cubicBezTo>
                  <a:pt x="7131768" y="4371286"/>
                  <a:pt x="7138461" y="4372085"/>
                  <a:pt x="7146364" y="4372558"/>
                </a:cubicBezTo>
                <a:cubicBezTo>
                  <a:pt x="7154264" y="4373033"/>
                  <a:pt x="7162166" y="4373506"/>
                  <a:pt x="7170069" y="4373981"/>
                </a:cubicBezTo>
                <a:lnTo>
                  <a:pt x="7213849" y="4377798"/>
                </a:lnTo>
                <a:cubicBezTo>
                  <a:pt x="7245455" y="4379694"/>
                  <a:pt x="7276296" y="4381151"/>
                  <a:pt x="7306367" y="4382162"/>
                </a:cubicBezTo>
                <a:cubicBezTo>
                  <a:pt x="7336440" y="4383173"/>
                  <a:pt x="7366071" y="4384953"/>
                  <a:pt x="7395260" y="4387498"/>
                </a:cubicBezTo>
                <a:cubicBezTo>
                  <a:pt x="7400743" y="4388621"/>
                  <a:pt x="7406831" y="4389580"/>
                  <a:pt x="7413524" y="4390379"/>
                </a:cubicBezTo>
                <a:cubicBezTo>
                  <a:pt x="7420216" y="4391176"/>
                  <a:pt x="7427514" y="4391813"/>
                  <a:pt x="7435413" y="4392287"/>
                </a:cubicBezTo>
                <a:cubicBezTo>
                  <a:pt x="7436709" y="4397122"/>
                  <a:pt x="7443491" y="4403080"/>
                  <a:pt x="7455753" y="4410159"/>
                </a:cubicBezTo>
                <a:cubicBezTo>
                  <a:pt x="7413180" y="4406019"/>
                  <a:pt x="7371373" y="4402321"/>
                  <a:pt x="7330333" y="4399064"/>
                </a:cubicBezTo>
                <a:cubicBezTo>
                  <a:pt x="7289292" y="4395806"/>
                  <a:pt x="7247486" y="4392109"/>
                  <a:pt x="7204912" y="4387968"/>
                </a:cubicBezTo>
                <a:cubicBezTo>
                  <a:pt x="7193946" y="4385724"/>
                  <a:pt x="7184512" y="4384363"/>
                  <a:pt x="7176610" y="4383890"/>
                </a:cubicBezTo>
                <a:lnTo>
                  <a:pt x="7099927" y="4373338"/>
                </a:lnTo>
                <a:cubicBezTo>
                  <a:pt x="7081057" y="4370621"/>
                  <a:pt x="7063560" y="4368183"/>
                  <a:pt x="7047431" y="4366026"/>
                </a:cubicBezTo>
                <a:cubicBezTo>
                  <a:pt x="7031305" y="4363868"/>
                  <a:pt x="7013808" y="4361429"/>
                  <a:pt x="6994939" y="4358712"/>
                </a:cubicBezTo>
                <a:cubicBezTo>
                  <a:pt x="6981555" y="4357115"/>
                  <a:pt x="6975187" y="4357527"/>
                  <a:pt x="6975834" y="4359942"/>
                </a:cubicBezTo>
                <a:cubicBezTo>
                  <a:pt x="6977778" y="4367197"/>
                  <a:pt x="6983909" y="4370736"/>
                  <a:pt x="6994228" y="4370565"/>
                </a:cubicBezTo>
                <a:lnTo>
                  <a:pt x="7046234" y="4376064"/>
                </a:lnTo>
                <a:cubicBezTo>
                  <a:pt x="7029310" y="4380599"/>
                  <a:pt x="7020287" y="4385609"/>
                  <a:pt x="7019166" y="4391092"/>
                </a:cubicBezTo>
                <a:cubicBezTo>
                  <a:pt x="7015626" y="4397223"/>
                  <a:pt x="7020872" y="4402297"/>
                  <a:pt x="7034904" y="4406309"/>
                </a:cubicBezTo>
                <a:cubicBezTo>
                  <a:pt x="7014264" y="4406658"/>
                  <a:pt x="6994674" y="4406076"/>
                  <a:pt x="6976129" y="4404569"/>
                </a:cubicBezTo>
                <a:cubicBezTo>
                  <a:pt x="6957584" y="4403058"/>
                  <a:pt x="6939202" y="4402153"/>
                  <a:pt x="6920980" y="4401853"/>
                </a:cubicBezTo>
                <a:cubicBezTo>
                  <a:pt x="6900342" y="4402198"/>
                  <a:pt x="6881193" y="4400852"/>
                  <a:pt x="6863533" y="4397808"/>
                </a:cubicBezTo>
                <a:cubicBezTo>
                  <a:pt x="6845873" y="4394765"/>
                  <a:pt x="6826723" y="4393418"/>
                  <a:pt x="6806086" y="4393765"/>
                </a:cubicBezTo>
                <a:lnTo>
                  <a:pt x="6802457" y="4394737"/>
                </a:lnTo>
                <a:cubicBezTo>
                  <a:pt x="6803753" y="4399573"/>
                  <a:pt x="6806819" y="4401343"/>
                  <a:pt x="6811656" y="4400047"/>
                </a:cubicBezTo>
                <a:cubicBezTo>
                  <a:pt x="6825041" y="4401643"/>
                  <a:pt x="6838426" y="4403239"/>
                  <a:pt x="6851810" y="4404836"/>
                </a:cubicBezTo>
                <a:cubicBezTo>
                  <a:pt x="6865196" y="4406432"/>
                  <a:pt x="6878581" y="4408028"/>
                  <a:pt x="6891967" y="4409627"/>
                </a:cubicBezTo>
                <a:lnTo>
                  <a:pt x="6932122" y="4414416"/>
                </a:lnTo>
                <a:cubicBezTo>
                  <a:pt x="6937605" y="4415536"/>
                  <a:pt x="6944136" y="4415730"/>
                  <a:pt x="6951713" y="4414997"/>
                </a:cubicBezTo>
                <a:cubicBezTo>
                  <a:pt x="6959291" y="4414263"/>
                  <a:pt x="6966145" y="4415664"/>
                  <a:pt x="6972276" y="4419205"/>
                </a:cubicBezTo>
                <a:cubicBezTo>
                  <a:pt x="6999047" y="4422396"/>
                  <a:pt x="7025654" y="4424986"/>
                  <a:pt x="7052102" y="4426970"/>
                </a:cubicBezTo>
                <a:cubicBezTo>
                  <a:pt x="7078547" y="4428955"/>
                  <a:pt x="7105157" y="4431542"/>
                  <a:pt x="7131925" y="4434734"/>
                </a:cubicBezTo>
                <a:cubicBezTo>
                  <a:pt x="7142892" y="4436979"/>
                  <a:pt x="7153256" y="4439384"/>
                  <a:pt x="7163014" y="4441952"/>
                </a:cubicBezTo>
                <a:cubicBezTo>
                  <a:pt x="7172771" y="4444520"/>
                  <a:pt x="7183136" y="4446929"/>
                  <a:pt x="7194103" y="4449173"/>
                </a:cubicBezTo>
                <a:cubicBezTo>
                  <a:pt x="7205069" y="4451417"/>
                  <a:pt x="7215269" y="4453218"/>
                  <a:pt x="7224704" y="4454577"/>
                </a:cubicBezTo>
                <a:cubicBezTo>
                  <a:pt x="7234138" y="4455937"/>
                  <a:pt x="7244341" y="4457739"/>
                  <a:pt x="7255307" y="4459982"/>
                </a:cubicBezTo>
                <a:cubicBezTo>
                  <a:pt x="7277240" y="4464471"/>
                  <a:pt x="7298410" y="4468516"/>
                  <a:pt x="7318810" y="4472122"/>
                </a:cubicBezTo>
                <a:cubicBezTo>
                  <a:pt x="7339212" y="4475723"/>
                  <a:pt x="7360379" y="4479772"/>
                  <a:pt x="7382315" y="4484259"/>
                </a:cubicBezTo>
                <a:cubicBezTo>
                  <a:pt x="7404248" y="4488748"/>
                  <a:pt x="7420377" y="4490906"/>
                  <a:pt x="7430696" y="4490730"/>
                </a:cubicBezTo>
                <a:cubicBezTo>
                  <a:pt x="7452629" y="4495221"/>
                  <a:pt x="7468758" y="4497376"/>
                  <a:pt x="7479077" y="4497204"/>
                </a:cubicBezTo>
                <a:lnTo>
                  <a:pt x="7497391" y="4498985"/>
                </a:lnTo>
                <a:lnTo>
                  <a:pt x="7472450" y="4501566"/>
                </a:lnTo>
                <a:lnTo>
                  <a:pt x="7470068" y="4501828"/>
                </a:lnTo>
                <a:lnTo>
                  <a:pt x="7464567" y="4501091"/>
                </a:lnTo>
                <a:lnTo>
                  <a:pt x="7429011" y="4498957"/>
                </a:lnTo>
                <a:cubicBezTo>
                  <a:pt x="7418044" y="4496712"/>
                  <a:pt x="7407402" y="4495679"/>
                  <a:pt x="7397082" y="4495850"/>
                </a:cubicBezTo>
                <a:cubicBezTo>
                  <a:pt x="7386764" y="4496025"/>
                  <a:pt x="7376118" y="4494989"/>
                  <a:pt x="7365152" y="4492745"/>
                </a:cubicBezTo>
                <a:cubicBezTo>
                  <a:pt x="7341447" y="4491322"/>
                  <a:pt x="7318348" y="4489738"/>
                  <a:pt x="7295852" y="4487990"/>
                </a:cubicBezTo>
                <a:cubicBezTo>
                  <a:pt x="7273357" y="4486244"/>
                  <a:pt x="7251467" y="4484335"/>
                  <a:pt x="7230179" y="4482264"/>
                </a:cubicBezTo>
                <a:cubicBezTo>
                  <a:pt x="7224696" y="4481143"/>
                  <a:pt x="7219374" y="4480625"/>
                  <a:pt x="7214215" y="4480711"/>
                </a:cubicBezTo>
                <a:cubicBezTo>
                  <a:pt x="7209055" y="4480796"/>
                  <a:pt x="7203735" y="4480281"/>
                  <a:pt x="7198251" y="4479158"/>
                </a:cubicBezTo>
                <a:lnTo>
                  <a:pt x="7162694" y="4477023"/>
                </a:lnTo>
                <a:cubicBezTo>
                  <a:pt x="7117701" y="4473531"/>
                  <a:pt x="7073921" y="4469714"/>
                  <a:pt x="7031346" y="4465571"/>
                </a:cubicBezTo>
                <a:cubicBezTo>
                  <a:pt x="6988774" y="4461430"/>
                  <a:pt x="6945317" y="4458823"/>
                  <a:pt x="6900972" y="4457747"/>
                </a:cubicBezTo>
                <a:cubicBezTo>
                  <a:pt x="6890005" y="4455503"/>
                  <a:pt x="6879200" y="4453861"/>
                  <a:pt x="6868558" y="4452826"/>
                </a:cubicBezTo>
                <a:cubicBezTo>
                  <a:pt x="6857913" y="4451792"/>
                  <a:pt x="6847108" y="4450153"/>
                  <a:pt x="6836142" y="4447909"/>
                </a:cubicBezTo>
                <a:cubicBezTo>
                  <a:pt x="6814856" y="4445836"/>
                  <a:pt x="6792360" y="4444089"/>
                  <a:pt x="6768656" y="4442668"/>
                </a:cubicBezTo>
                <a:cubicBezTo>
                  <a:pt x="6744952" y="4441244"/>
                  <a:pt x="6722454" y="4439497"/>
                  <a:pt x="6701169" y="4437428"/>
                </a:cubicBezTo>
                <a:cubicBezTo>
                  <a:pt x="6690202" y="4435184"/>
                  <a:pt x="6680928" y="4434428"/>
                  <a:pt x="6673351" y="4435162"/>
                </a:cubicBezTo>
                <a:cubicBezTo>
                  <a:pt x="6665774" y="4435899"/>
                  <a:pt x="6662633" y="4438682"/>
                  <a:pt x="6663929" y="4443517"/>
                </a:cubicBezTo>
                <a:cubicBezTo>
                  <a:pt x="6665873" y="4450771"/>
                  <a:pt x="6680555" y="4457203"/>
                  <a:pt x="6707971" y="4462815"/>
                </a:cubicBezTo>
                <a:cubicBezTo>
                  <a:pt x="6729257" y="4464886"/>
                  <a:pt x="6750102" y="4467722"/>
                  <a:pt x="6770503" y="4471324"/>
                </a:cubicBezTo>
                <a:cubicBezTo>
                  <a:pt x="6790904" y="4474930"/>
                  <a:pt x="6811749" y="4477765"/>
                  <a:pt x="6833035" y="4479837"/>
                </a:cubicBezTo>
                <a:lnTo>
                  <a:pt x="6953501" y="4494205"/>
                </a:lnTo>
                <a:cubicBezTo>
                  <a:pt x="6974787" y="4496277"/>
                  <a:pt x="6996075" y="4498345"/>
                  <a:pt x="7017361" y="4500417"/>
                </a:cubicBezTo>
                <a:cubicBezTo>
                  <a:pt x="7038646" y="4502490"/>
                  <a:pt x="7059610" y="4503348"/>
                  <a:pt x="7080248" y="4503004"/>
                </a:cubicBezTo>
                <a:lnTo>
                  <a:pt x="7140482" y="4510187"/>
                </a:lnTo>
                <a:cubicBezTo>
                  <a:pt x="7156283" y="4511135"/>
                  <a:pt x="7166605" y="4510960"/>
                  <a:pt x="7171439" y="4509665"/>
                </a:cubicBezTo>
                <a:cubicBezTo>
                  <a:pt x="7187242" y="4510613"/>
                  <a:pt x="7197885" y="4511651"/>
                  <a:pt x="7203368" y="4512771"/>
                </a:cubicBezTo>
                <a:cubicBezTo>
                  <a:pt x="7234975" y="4514668"/>
                  <a:pt x="7265211" y="4516285"/>
                  <a:pt x="7294075" y="4517620"/>
                </a:cubicBezTo>
                <a:cubicBezTo>
                  <a:pt x="7322939" y="4518958"/>
                  <a:pt x="7351965" y="4520898"/>
                  <a:pt x="7381152" y="4523443"/>
                </a:cubicBezTo>
                <a:cubicBezTo>
                  <a:pt x="7394538" y="4525038"/>
                  <a:pt x="7408364" y="4525868"/>
                  <a:pt x="7422636" y="4525933"/>
                </a:cubicBezTo>
                <a:cubicBezTo>
                  <a:pt x="7436904" y="4525996"/>
                  <a:pt x="7451942" y="4526501"/>
                  <a:pt x="7467745" y="4527449"/>
                </a:cubicBezTo>
                <a:cubicBezTo>
                  <a:pt x="7481130" y="4529045"/>
                  <a:pt x="7495722" y="4530318"/>
                  <a:pt x="7511528" y="4531268"/>
                </a:cubicBezTo>
                <a:cubicBezTo>
                  <a:pt x="7527330" y="4532217"/>
                  <a:pt x="7541922" y="4533489"/>
                  <a:pt x="7555309" y="4535085"/>
                </a:cubicBezTo>
                <a:cubicBezTo>
                  <a:pt x="7575948" y="4534738"/>
                  <a:pt x="7594329" y="4535644"/>
                  <a:pt x="7610458" y="4537801"/>
                </a:cubicBezTo>
                <a:lnTo>
                  <a:pt x="7639324" y="4539866"/>
                </a:lnTo>
                <a:lnTo>
                  <a:pt x="7635276" y="4543457"/>
                </a:lnTo>
                <a:cubicBezTo>
                  <a:pt x="7598186" y="4540438"/>
                  <a:pt x="7561420" y="4538627"/>
                  <a:pt x="7524977" y="4538027"/>
                </a:cubicBezTo>
                <a:cubicBezTo>
                  <a:pt x="7488538" y="4537423"/>
                  <a:pt x="7451770" y="4535613"/>
                  <a:pt x="7414682" y="4532596"/>
                </a:cubicBezTo>
                <a:cubicBezTo>
                  <a:pt x="7398879" y="4531648"/>
                  <a:pt x="7380658" y="4531347"/>
                  <a:pt x="7360019" y="4531691"/>
                </a:cubicBezTo>
                <a:cubicBezTo>
                  <a:pt x="7351469" y="4528801"/>
                  <a:pt x="7342803" y="4527884"/>
                  <a:pt x="7334015" y="4528943"/>
                </a:cubicBezTo>
                <a:cubicBezTo>
                  <a:pt x="7325229" y="4530000"/>
                  <a:pt x="7315351" y="4529409"/>
                  <a:pt x="7304384" y="4527164"/>
                </a:cubicBezTo>
                <a:cubicBezTo>
                  <a:pt x="7286163" y="4526865"/>
                  <a:pt x="7268547" y="4526403"/>
                  <a:pt x="7251535" y="4525775"/>
                </a:cubicBezTo>
                <a:cubicBezTo>
                  <a:pt x="7234523" y="4525151"/>
                  <a:pt x="7216907" y="4524689"/>
                  <a:pt x="7198685" y="4524389"/>
                </a:cubicBezTo>
                <a:lnTo>
                  <a:pt x="7187808" y="4527303"/>
                </a:lnTo>
                <a:cubicBezTo>
                  <a:pt x="7187808" y="4527303"/>
                  <a:pt x="7185064" y="4526742"/>
                  <a:pt x="7179581" y="4525621"/>
                </a:cubicBezTo>
                <a:cubicBezTo>
                  <a:pt x="7172327" y="4527565"/>
                  <a:pt x="7164146" y="4528460"/>
                  <a:pt x="7155034" y="4528312"/>
                </a:cubicBezTo>
                <a:cubicBezTo>
                  <a:pt x="7145925" y="4528161"/>
                  <a:pt x="7136210" y="4528170"/>
                  <a:pt x="7125890" y="4528345"/>
                </a:cubicBezTo>
                <a:cubicBezTo>
                  <a:pt x="7125890" y="4528345"/>
                  <a:pt x="7124683" y="4528669"/>
                  <a:pt x="7122264" y="4529317"/>
                </a:cubicBezTo>
                <a:cubicBezTo>
                  <a:pt x="7122264" y="4529317"/>
                  <a:pt x="7125330" y="4531085"/>
                  <a:pt x="7131462" y="4534628"/>
                </a:cubicBezTo>
                <a:lnTo>
                  <a:pt x="7188780" y="4530931"/>
                </a:lnTo>
                <a:cubicBezTo>
                  <a:pt x="7199747" y="4533175"/>
                  <a:pt x="7206439" y="4533972"/>
                  <a:pt x="7208856" y="4533325"/>
                </a:cubicBezTo>
                <a:cubicBezTo>
                  <a:pt x="7227725" y="4536044"/>
                  <a:pt x="7245828" y="4538321"/>
                  <a:pt x="7263162" y="4540152"/>
                </a:cubicBezTo>
                <a:cubicBezTo>
                  <a:pt x="7280498" y="4541987"/>
                  <a:pt x="7298277" y="4543053"/>
                  <a:pt x="7316497" y="4543354"/>
                </a:cubicBezTo>
                <a:cubicBezTo>
                  <a:pt x="7325048" y="4546247"/>
                  <a:pt x="7333109" y="4547326"/>
                  <a:pt x="7340689" y="4546592"/>
                </a:cubicBezTo>
                <a:cubicBezTo>
                  <a:pt x="7348267" y="4545854"/>
                  <a:pt x="7357538" y="4546611"/>
                  <a:pt x="7368504" y="4548855"/>
                </a:cubicBezTo>
                <a:lnTo>
                  <a:pt x="7419540" y="4550729"/>
                </a:lnTo>
                <a:cubicBezTo>
                  <a:pt x="7456629" y="4553748"/>
                  <a:pt x="7492349" y="4556488"/>
                  <a:pt x="7526696" y="4558946"/>
                </a:cubicBezTo>
                <a:lnTo>
                  <a:pt x="7533795" y="4559490"/>
                </a:lnTo>
                <a:lnTo>
                  <a:pt x="7556127" y="4565879"/>
                </a:lnTo>
                <a:lnTo>
                  <a:pt x="7524528" y="4565357"/>
                </a:lnTo>
                <a:cubicBezTo>
                  <a:pt x="7488086" y="4564757"/>
                  <a:pt x="7451319" y="4562947"/>
                  <a:pt x="7414231" y="4559926"/>
                </a:cubicBezTo>
                <a:cubicBezTo>
                  <a:pt x="7398427" y="4558978"/>
                  <a:pt x="7386899" y="4559475"/>
                  <a:pt x="7379646" y="4561418"/>
                </a:cubicBezTo>
                <a:cubicBezTo>
                  <a:pt x="7363844" y="4560469"/>
                  <a:pt x="7353199" y="4559436"/>
                  <a:pt x="7347716" y="4558313"/>
                </a:cubicBezTo>
                <a:cubicBezTo>
                  <a:pt x="7334329" y="4556716"/>
                  <a:pt x="7322478" y="4556006"/>
                  <a:pt x="7312159" y="4556178"/>
                </a:cubicBezTo>
                <a:cubicBezTo>
                  <a:pt x="7301840" y="4556352"/>
                  <a:pt x="7291520" y="4556525"/>
                  <a:pt x="7281202" y="4556700"/>
                </a:cubicBezTo>
                <a:cubicBezTo>
                  <a:pt x="7257498" y="4555276"/>
                  <a:pt x="7234397" y="4553691"/>
                  <a:pt x="7211901" y="4551946"/>
                </a:cubicBezTo>
                <a:cubicBezTo>
                  <a:pt x="7189405" y="4550198"/>
                  <a:pt x="7167515" y="4548288"/>
                  <a:pt x="7146229" y="4546219"/>
                </a:cubicBezTo>
                <a:lnTo>
                  <a:pt x="7135349" y="4549134"/>
                </a:lnTo>
                <a:lnTo>
                  <a:pt x="7144544" y="4554443"/>
                </a:lnTo>
                <a:cubicBezTo>
                  <a:pt x="7168250" y="4555868"/>
                  <a:pt x="7191954" y="4557291"/>
                  <a:pt x="7215657" y="4558711"/>
                </a:cubicBezTo>
                <a:cubicBezTo>
                  <a:pt x="7239362" y="4560136"/>
                  <a:pt x="7261858" y="4561883"/>
                  <a:pt x="7283146" y="4563952"/>
                </a:cubicBezTo>
                <a:cubicBezTo>
                  <a:pt x="7296528" y="4565548"/>
                  <a:pt x="7308381" y="4566262"/>
                  <a:pt x="7318702" y="4566086"/>
                </a:cubicBezTo>
                <a:cubicBezTo>
                  <a:pt x="7329022" y="4565914"/>
                  <a:pt x="7340550" y="4565414"/>
                  <a:pt x="7353287" y="4564595"/>
                </a:cubicBezTo>
                <a:cubicBezTo>
                  <a:pt x="7377638" y="4568435"/>
                  <a:pt x="7399811" y="4568973"/>
                  <a:pt x="7419801" y="4566210"/>
                </a:cubicBezTo>
                <a:cubicBezTo>
                  <a:pt x="7443505" y="4567630"/>
                  <a:pt x="7466443" y="4568612"/>
                  <a:pt x="7488615" y="4569150"/>
                </a:cubicBezTo>
                <a:cubicBezTo>
                  <a:pt x="7510785" y="4569688"/>
                  <a:pt x="7533724" y="4570668"/>
                  <a:pt x="7557427" y="4572090"/>
                </a:cubicBezTo>
                <a:cubicBezTo>
                  <a:pt x="7570813" y="4573686"/>
                  <a:pt x="7582061" y="4574560"/>
                  <a:pt x="7591173" y="4574709"/>
                </a:cubicBezTo>
                <a:cubicBezTo>
                  <a:pt x="7600283" y="4574861"/>
                  <a:pt x="7611530" y="4575734"/>
                  <a:pt x="7624916" y="4577330"/>
                </a:cubicBezTo>
                <a:lnTo>
                  <a:pt x="7647475" y="4578683"/>
                </a:lnTo>
                <a:lnTo>
                  <a:pt x="7683676" y="4583612"/>
                </a:lnTo>
                <a:lnTo>
                  <a:pt x="7712849" y="4587092"/>
                </a:lnTo>
                <a:lnTo>
                  <a:pt x="7674754" y="4589243"/>
                </a:lnTo>
                <a:cubicBezTo>
                  <a:pt x="7659923" y="4591921"/>
                  <a:pt x="7644605" y="4592787"/>
                  <a:pt x="7628803" y="4591836"/>
                </a:cubicBezTo>
                <a:cubicBezTo>
                  <a:pt x="7613648" y="4593307"/>
                  <a:pt x="7598491" y="4594776"/>
                  <a:pt x="7583338" y="4596246"/>
                </a:cubicBezTo>
                <a:cubicBezTo>
                  <a:pt x="7568183" y="4597714"/>
                  <a:pt x="7553027" y="4599185"/>
                  <a:pt x="7537872" y="4600653"/>
                </a:cubicBezTo>
                <a:cubicBezTo>
                  <a:pt x="7492233" y="4594741"/>
                  <a:pt x="7447684" y="4590482"/>
                  <a:pt x="7404227" y="4587875"/>
                </a:cubicBezTo>
                <a:cubicBezTo>
                  <a:pt x="7360768" y="4585265"/>
                  <a:pt x="7316221" y="4581005"/>
                  <a:pt x="7270580" y="4575095"/>
                </a:cubicBezTo>
                <a:cubicBezTo>
                  <a:pt x="7249294" y="4573022"/>
                  <a:pt x="7227405" y="4571115"/>
                  <a:pt x="7204910" y="4569367"/>
                </a:cubicBezTo>
                <a:cubicBezTo>
                  <a:pt x="7182412" y="4567620"/>
                  <a:pt x="7158988" y="4564827"/>
                  <a:pt x="7134636" y="4560987"/>
                </a:cubicBezTo>
                <a:cubicBezTo>
                  <a:pt x="7129153" y="4559864"/>
                  <a:pt x="7118509" y="4558829"/>
                  <a:pt x="7102707" y="4557881"/>
                </a:cubicBezTo>
                <a:lnTo>
                  <a:pt x="7070777" y="4554775"/>
                </a:lnTo>
                <a:cubicBezTo>
                  <a:pt x="7057391" y="4553179"/>
                  <a:pt x="7046144" y="4552303"/>
                  <a:pt x="7037034" y="4552155"/>
                </a:cubicBezTo>
                <a:cubicBezTo>
                  <a:pt x="7027922" y="4552003"/>
                  <a:pt x="7016675" y="4551131"/>
                  <a:pt x="7003292" y="4549534"/>
                </a:cubicBezTo>
                <a:cubicBezTo>
                  <a:pt x="7000873" y="4550182"/>
                  <a:pt x="6998896" y="4550064"/>
                  <a:pt x="6997366" y="4549178"/>
                </a:cubicBezTo>
                <a:cubicBezTo>
                  <a:pt x="6995832" y="4548292"/>
                  <a:pt x="6993856" y="4548176"/>
                  <a:pt x="6991440" y="4548823"/>
                </a:cubicBezTo>
                <a:lnTo>
                  <a:pt x="6987811" y="4549796"/>
                </a:lnTo>
                <a:cubicBezTo>
                  <a:pt x="6989107" y="4554631"/>
                  <a:pt x="6993706" y="4557285"/>
                  <a:pt x="7001608" y="4557761"/>
                </a:cubicBezTo>
                <a:lnTo>
                  <a:pt x="7075635" y="4572908"/>
                </a:lnTo>
                <a:cubicBezTo>
                  <a:pt x="7089022" y="4574505"/>
                  <a:pt x="7101965" y="4576869"/>
                  <a:pt x="7114464" y="4579995"/>
                </a:cubicBezTo>
                <a:cubicBezTo>
                  <a:pt x="7126964" y="4583125"/>
                  <a:pt x="7139907" y="4585488"/>
                  <a:pt x="7153291" y="4587085"/>
                </a:cubicBezTo>
                <a:cubicBezTo>
                  <a:pt x="7178290" y="4593344"/>
                  <a:pt x="7202805" y="4597788"/>
                  <a:pt x="7226834" y="4600422"/>
                </a:cubicBezTo>
                <a:cubicBezTo>
                  <a:pt x="7250862" y="4603053"/>
                  <a:pt x="7275377" y="4607497"/>
                  <a:pt x="7300378" y="4613757"/>
                </a:cubicBezTo>
                <a:cubicBezTo>
                  <a:pt x="7297958" y="4614405"/>
                  <a:pt x="7295379" y="4614448"/>
                  <a:pt x="7292636" y="4613886"/>
                </a:cubicBezTo>
                <a:cubicBezTo>
                  <a:pt x="7289896" y="4613324"/>
                  <a:pt x="7286106" y="4613694"/>
                  <a:pt x="7281271" y="4614990"/>
                </a:cubicBezTo>
                <a:lnTo>
                  <a:pt x="7257566" y="4613566"/>
                </a:lnTo>
                <a:cubicBezTo>
                  <a:pt x="7241764" y="4612617"/>
                  <a:pt x="7225638" y="4610460"/>
                  <a:pt x="7209188" y="4607092"/>
                </a:cubicBezTo>
                <a:cubicBezTo>
                  <a:pt x="7192734" y="4603728"/>
                  <a:pt x="7176608" y="4601570"/>
                  <a:pt x="7160806" y="4600622"/>
                </a:cubicBezTo>
                <a:cubicBezTo>
                  <a:pt x="7144353" y="4597255"/>
                  <a:pt x="7128227" y="4595097"/>
                  <a:pt x="7112425" y="4594148"/>
                </a:cubicBezTo>
                <a:cubicBezTo>
                  <a:pt x="7096621" y="4593201"/>
                  <a:pt x="7080494" y="4591042"/>
                  <a:pt x="7064044" y="4587675"/>
                </a:cubicBezTo>
                <a:cubicBezTo>
                  <a:pt x="7036625" y="4582066"/>
                  <a:pt x="7020261" y="4583859"/>
                  <a:pt x="7014953" y="4593056"/>
                </a:cubicBezTo>
                <a:cubicBezTo>
                  <a:pt x="7013830" y="4598539"/>
                  <a:pt x="7023352" y="4605058"/>
                  <a:pt x="7043517" y="4612612"/>
                </a:cubicBezTo>
                <a:lnTo>
                  <a:pt x="7036262" y="4614556"/>
                </a:lnTo>
                <a:cubicBezTo>
                  <a:pt x="7039327" y="4616327"/>
                  <a:pt x="7041464" y="4617049"/>
                  <a:pt x="7042674" y="4616725"/>
                </a:cubicBezTo>
                <a:cubicBezTo>
                  <a:pt x="7043884" y="4616400"/>
                  <a:pt x="7046019" y="4617124"/>
                  <a:pt x="7049087" y="4618895"/>
                </a:cubicBezTo>
                <a:cubicBezTo>
                  <a:pt x="7054569" y="4620016"/>
                  <a:pt x="7061101" y="4620210"/>
                  <a:pt x="7068677" y="4619476"/>
                </a:cubicBezTo>
                <a:cubicBezTo>
                  <a:pt x="7076255" y="4618740"/>
                  <a:pt x="7082785" y="4618934"/>
                  <a:pt x="7088269" y="4620057"/>
                </a:cubicBezTo>
                <a:cubicBezTo>
                  <a:pt x="7153425" y="4631105"/>
                  <a:pt x="7215514" y="4640381"/>
                  <a:pt x="7274538" y="4647890"/>
                </a:cubicBezTo>
                <a:lnTo>
                  <a:pt x="7367674" y="4661806"/>
                </a:lnTo>
                <a:lnTo>
                  <a:pt x="7360420" y="4663749"/>
                </a:lnTo>
                <a:cubicBezTo>
                  <a:pt x="7350100" y="4663924"/>
                  <a:pt x="7340989" y="4663773"/>
                  <a:pt x="7333089" y="4663300"/>
                </a:cubicBezTo>
                <a:cubicBezTo>
                  <a:pt x="7325186" y="4662825"/>
                  <a:pt x="7317284" y="4662352"/>
                  <a:pt x="7309384" y="4661876"/>
                </a:cubicBezTo>
                <a:cubicBezTo>
                  <a:pt x="7290516" y="4659159"/>
                  <a:pt x="7273180" y="4657326"/>
                  <a:pt x="7257377" y="4656376"/>
                </a:cubicBezTo>
                <a:cubicBezTo>
                  <a:pt x="7241573" y="4655426"/>
                  <a:pt x="7224842" y="4653433"/>
                  <a:pt x="7207182" y="4650390"/>
                </a:cubicBezTo>
                <a:cubicBezTo>
                  <a:pt x="7189523" y="4647346"/>
                  <a:pt x="7172791" y="4645350"/>
                  <a:pt x="7156987" y="4644402"/>
                </a:cubicBezTo>
                <a:cubicBezTo>
                  <a:pt x="7146020" y="4642158"/>
                  <a:pt x="7136749" y="4641404"/>
                  <a:pt x="7129171" y="4642139"/>
                </a:cubicBezTo>
                <a:cubicBezTo>
                  <a:pt x="7121593" y="4642873"/>
                  <a:pt x="7113531" y="4641795"/>
                  <a:pt x="7104981" y="4638903"/>
                </a:cubicBezTo>
                <a:lnTo>
                  <a:pt x="7076678" y="4634825"/>
                </a:lnTo>
                <a:cubicBezTo>
                  <a:pt x="7071843" y="4636121"/>
                  <a:pt x="7063940" y="4635645"/>
                  <a:pt x="7052974" y="4633402"/>
                </a:cubicBezTo>
                <a:cubicBezTo>
                  <a:pt x="7055390" y="4632755"/>
                  <a:pt x="7056438" y="4631825"/>
                  <a:pt x="7056113" y="4630616"/>
                </a:cubicBezTo>
                <a:cubicBezTo>
                  <a:pt x="7055791" y="4629409"/>
                  <a:pt x="7054418" y="4629129"/>
                  <a:pt x="7052002" y="4629776"/>
                </a:cubicBezTo>
                <a:cubicBezTo>
                  <a:pt x="7051353" y="4627356"/>
                  <a:pt x="7047404" y="4627118"/>
                  <a:pt x="7040149" y="4629062"/>
                </a:cubicBezTo>
                <a:cubicBezTo>
                  <a:pt x="7003059" y="4626045"/>
                  <a:pt x="6966692" y="4620888"/>
                  <a:pt x="6931049" y="4613594"/>
                </a:cubicBezTo>
                <a:cubicBezTo>
                  <a:pt x="6895407" y="4606300"/>
                  <a:pt x="6858716" y="4599934"/>
                  <a:pt x="6820978" y="4594498"/>
                </a:cubicBezTo>
                <a:cubicBezTo>
                  <a:pt x="6814846" y="4590956"/>
                  <a:pt x="6812430" y="4591603"/>
                  <a:pt x="6813726" y="4596442"/>
                </a:cubicBezTo>
                <a:cubicBezTo>
                  <a:pt x="6813726" y="4596442"/>
                  <a:pt x="6816466" y="4597001"/>
                  <a:pt x="6821950" y="4598124"/>
                </a:cubicBezTo>
                <a:lnTo>
                  <a:pt x="7005564" y="4630557"/>
                </a:lnTo>
                <a:cubicBezTo>
                  <a:pt x="7013467" y="4631029"/>
                  <a:pt x="7028384" y="4633511"/>
                  <a:pt x="7050319" y="4637999"/>
                </a:cubicBezTo>
                <a:lnTo>
                  <a:pt x="7094100" y="4641819"/>
                </a:lnTo>
                <a:cubicBezTo>
                  <a:pt x="7109902" y="4642767"/>
                  <a:pt x="7125264" y="4644481"/>
                  <a:pt x="7140181" y="4646963"/>
                </a:cubicBezTo>
                <a:cubicBezTo>
                  <a:pt x="7155100" y="4649443"/>
                  <a:pt x="7170459" y="4651158"/>
                  <a:pt x="7186264" y="4652108"/>
                </a:cubicBezTo>
                <a:cubicBezTo>
                  <a:pt x="7202066" y="4653057"/>
                  <a:pt x="7217426" y="4654772"/>
                  <a:pt x="7232345" y="4657254"/>
                </a:cubicBezTo>
                <a:cubicBezTo>
                  <a:pt x="7247261" y="4659733"/>
                  <a:pt x="7262623" y="4661447"/>
                  <a:pt x="7278426" y="4662399"/>
                </a:cubicBezTo>
                <a:cubicBezTo>
                  <a:pt x="7283909" y="4663520"/>
                  <a:pt x="7290602" y="4664319"/>
                  <a:pt x="7298504" y="4664792"/>
                </a:cubicBezTo>
                <a:cubicBezTo>
                  <a:pt x="7306404" y="4665267"/>
                  <a:pt x="7314307" y="4665740"/>
                  <a:pt x="7322209" y="4666215"/>
                </a:cubicBezTo>
                <a:lnTo>
                  <a:pt x="7365988" y="4670032"/>
                </a:lnTo>
                <a:cubicBezTo>
                  <a:pt x="7397595" y="4671929"/>
                  <a:pt x="7428436" y="4673385"/>
                  <a:pt x="7458507" y="4674396"/>
                </a:cubicBezTo>
                <a:cubicBezTo>
                  <a:pt x="7488580" y="4675407"/>
                  <a:pt x="7518211" y="4677187"/>
                  <a:pt x="7547399" y="4679732"/>
                </a:cubicBezTo>
                <a:cubicBezTo>
                  <a:pt x="7552883" y="4680855"/>
                  <a:pt x="7558971" y="4681814"/>
                  <a:pt x="7565663" y="4682613"/>
                </a:cubicBezTo>
                <a:cubicBezTo>
                  <a:pt x="7572356" y="4683410"/>
                  <a:pt x="7579654" y="4684047"/>
                  <a:pt x="7587554" y="4684520"/>
                </a:cubicBezTo>
                <a:cubicBezTo>
                  <a:pt x="7588849" y="4689356"/>
                  <a:pt x="7595631" y="4695315"/>
                  <a:pt x="7607893" y="4702393"/>
                </a:cubicBezTo>
                <a:cubicBezTo>
                  <a:pt x="7565320" y="4698253"/>
                  <a:pt x="7523513" y="4694555"/>
                  <a:pt x="7482474" y="4691298"/>
                </a:cubicBezTo>
                <a:cubicBezTo>
                  <a:pt x="7441432" y="4688040"/>
                  <a:pt x="7399625" y="4684343"/>
                  <a:pt x="7357052" y="4680202"/>
                </a:cubicBezTo>
                <a:cubicBezTo>
                  <a:pt x="7346086" y="4677958"/>
                  <a:pt x="7336652" y="4676597"/>
                  <a:pt x="7328750" y="4676125"/>
                </a:cubicBezTo>
                <a:lnTo>
                  <a:pt x="7252066" y="4665572"/>
                </a:lnTo>
                <a:cubicBezTo>
                  <a:pt x="7233197" y="4662855"/>
                  <a:pt x="7215700" y="4660417"/>
                  <a:pt x="7199572" y="4658260"/>
                </a:cubicBezTo>
                <a:cubicBezTo>
                  <a:pt x="7183445" y="4656102"/>
                  <a:pt x="7165948" y="4653664"/>
                  <a:pt x="7147080" y="4650946"/>
                </a:cubicBezTo>
                <a:cubicBezTo>
                  <a:pt x="7133695" y="4649350"/>
                  <a:pt x="7127327" y="4649761"/>
                  <a:pt x="7127974" y="4652176"/>
                </a:cubicBezTo>
                <a:cubicBezTo>
                  <a:pt x="7129918" y="4659431"/>
                  <a:pt x="7136049" y="4662971"/>
                  <a:pt x="7146368" y="4662799"/>
                </a:cubicBezTo>
                <a:lnTo>
                  <a:pt x="7198374" y="4668298"/>
                </a:lnTo>
                <a:cubicBezTo>
                  <a:pt x="7181449" y="4672833"/>
                  <a:pt x="7172427" y="4677843"/>
                  <a:pt x="7171306" y="4683327"/>
                </a:cubicBezTo>
                <a:cubicBezTo>
                  <a:pt x="7167766" y="4689457"/>
                  <a:pt x="7173012" y="4694531"/>
                  <a:pt x="7187044" y="4698544"/>
                </a:cubicBezTo>
                <a:cubicBezTo>
                  <a:pt x="7166405" y="4698891"/>
                  <a:pt x="7146814" y="4698310"/>
                  <a:pt x="7128270" y="4696802"/>
                </a:cubicBezTo>
                <a:cubicBezTo>
                  <a:pt x="7109724" y="4695292"/>
                  <a:pt x="7091342" y="4694387"/>
                  <a:pt x="7073121" y="4694086"/>
                </a:cubicBezTo>
                <a:cubicBezTo>
                  <a:pt x="7052482" y="4694432"/>
                  <a:pt x="7033332" y="4693086"/>
                  <a:pt x="7015673" y="4690043"/>
                </a:cubicBezTo>
                <a:cubicBezTo>
                  <a:pt x="6998013" y="4686999"/>
                  <a:pt x="6978863" y="4685652"/>
                  <a:pt x="6958226" y="4685999"/>
                </a:cubicBezTo>
                <a:lnTo>
                  <a:pt x="6954597" y="4686971"/>
                </a:lnTo>
                <a:cubicBezTo>
                  <a:pt x="6955892" y="4691807"/>
                  <a:pt x="6958959" y="4693578"/>
                  <a:pt x="6963796" y="4692281"/>
                </a:cubicBezTo>
                <a:cubicBezTo>
                  <a:pt x="6977181" y="4693877"/>
                  <a:pt x="6990567" y="4695473"/>
                  <a:pt x="7003950" y="4697070"/>
                </a:cubicBezTo>
                <a:cubicBezTo>
                  <a:pt x="7017335" y="4698666"/>
                  <a:pt x="7030721" y="4700262"/>
                  <a:pt x="7044107" y="4701860"/>
                </a:cubicBezTo>
                <a:lnTo>
                  <a:pt x="7084262" y="4706650"/>
                </a:lnTo>
                <a:cubicBezTo>
                  <a:pt x="7089745" y="4707770"/>
                  <a:pt x="7096276" y="4707964"/>
                  <a:pt x="7103852" y="4707231"/>
                </a:cubicBezTo>
                <a:cubicBezTo>
                  <a:pt x="7111430" y="4706497"/>
                  <a:pt x="7118286" y="4707898"/>
                  <a:pt x="7124416" y="4711439"/>
                </a:cubicBezTo>
                <a:cubicBezTo>
                  <a:pt x="7151188" y="4714630"/>
                  <a:pt x="7177794" y="4717221"/>
                  <a:pt x="7204243" y="4719203"/>
                </a:cubicBezTo>
                <a:cubicBezTo>
                  <a:pt x="7230687" y="4721189"/>
                  <a:pt x="7257297" y="4723776"/>
                  <a:pt x="7284065" y="4726968"/>
                </a:cubicBezTo>
                <a:cubicBezTo>
                  <a:pt x="7295032" y="4729213"/>
                  <a:pt x="7305396" y="4731618"/>
                  <a:pt x="7315154" y="4734187"/>
                </a:cubicBezTo>
                <a:cubicBezTo>
                  <a:pt x="7324911" y="4736754"/>
                  <a:pt x="7335275" y="4739163"/>
                  <a:pt x="7346243" y="4741407"/>
                </a:cubicBezTo>
                <a:cubicBezTo>
                  <a:pt x="7357209" y="4743651"/>
                  <a:pt x="7367409" y="4745452"/>
                  <a:pt x="7376845" y="4746810"/>
                </a:cubicBezTo>
                <a:cubicBezTo>
                  <a:pt x="7386278" y="4748171"/>
                  <a:pt x="7396481" y="4749973"/>
                  <a:pt x="7407447" y="4752217"/>
                </a:cubicBezTo>
                <a:cubicBezTo>
                  <a:pt x="7429381" y="4756705"/>
                  <a:pt x="7450549" y="4760750"/>
                  <a:pt x="7470951" y="4764356"/>
                </a:cubicBezTo>
                <a:cubicBezTo>
                  <a:pt x="7491352" y="4767957"/>
                  <a:pt x="7512519" y="4772006"/>
                  <a:pt x="7534455" y="4776493"/>
                </a:cubicBezTo>
                <a:cubicBezTo>
                  <a:pt x="7556389" y="4780981"/>
                  <a:pt x="7572517" y="4783140"/>
                  <a:pt x="7582835" y="4782964"/>
                </a:cubicBezTo>
                <a:cubicBezTo>
                  <a:pt x="7604769" y="4787455"/>
                  <a:pt x="7620897" y="4789610"/>
                  <a:pt x="7631216" y="4789438"/>
                </a:cubicBezTo>
                <a:lnTo>
                  <a:pt x="7727007" y="4798756"/>
                </a:lnTo>
                <a:cubicBezTo>
                  <a:pt x="7742809" y="4799704"/>
                  <a:pt x="7758449" y="4800048"/>
                  <a:pt x="7773927" y="4799790"/>
                </a:cubicBezTo>
                <a:cubicBezTo>
                  <a:pt x="7789408" y="4799527"/>
                  <a:pt x="7805048" y="4799871"/>
                  <a:pt x="7820850" y="4800821"/>
                </a:cubicBezTo>
                <a:cubicBezTo>
                  <a:pt x="7834236" y="4802416"/>
                  <a:pt x="7850038" y="4803365"/>
                  <a:pt x="7868259" y="4803667"/>
                </a:cubicBezTo>
                <a:cubicBezTo>
                  <a:pt x="7886481" y="4803967"/>
                  <a:pt x="7902283" y="4804916"/>
                  <a:pt x="7915669" y="4806512"/>
                </a:cubicBezTo>
                <a:cubicBezTo>
                  <a:pt x="7936955" y="4808581"/>
                  <a:pt x="7959009" y="4811096"/>
                  <a:pt x="7981827" y="4814051"/>
                </a:cubicBezTo>
                <a:cubicBezTo>
                  <a:pt x="8004647" y="4817007"/>
                  <a:pt x="8026699" y="4819519"/>
                  <a:pt x="8047987" y="4821591"/>
                </a:cubicBezTo>
                <a:lnTo>
                  <a:pt x="8038395" y="4830100"/>
                </a:lnTo>
                <a:lnTo>
                  <a:pt x="8019103" y="4832214"/>
                </a:lnTo>
                <a:cubicBezTo>
                  <a:pt x="8021521" y="4831566"/>
                  <a:pt x="8023497" y="4831684"/>
                  <a:pt x="8025029" y="4832570"/>
                </a:cubicBezTo>
                <a:cubicBezTo>
                  <a:pt x="8026563" y="4833456"/>
                  <a:pt x="8028539" y="4833572"/>
                  <a:pt x="8030955" y="4832924"/>
                </a:cubicBezTo>
                <a:lnTo>
                  <a:pt x="8035521" y="4833091"/>
                </a:lnTo>
                <a:lnTo>
                  <a:pt x="8036395" y="4836358"/>
                </a:lnTo>
                <a:cubicBezTo>
                  <a:pt x="8017527" y="4833638"/>
                  <a:pt x="7998659" y="4830921"/>
                  <a:pt x="7979789" y="4828202"/>
                </a:cubicBezTo>
                <a:cubicBezTo>
                  <a:pt x="7960919" y="4825483"/>
                  <a:pt x="7940843" y="4823090"/>
                  <a:pt x="7919555" y="4821019"/>
                </a:cubicBezTo>
                <a:cubicBezTo>
                  <a:pt x="7906170" y="4819423"/>
                  <a:pt x="7894923" y="4818550"/>
                  <a:pt x="7885813" y="4818398"/>
                </a:cubicBezTo>
                <a:cubicBezTo>
                  <a:pt x="7876702" y="4818250"/>
                  <a:pt x="7865453" y="4817375"/>
                  <a:pt x="7852071" y="4815778"/>
                </a:cubicBezTo>
                <a:cubicBezTo>
                  <a:pt x="7828367" y="4814357"/>
                  <a:pt x="7805545" y="4811400"/>
                  <a:pt x="7783612" y="4806911"/>
                </a:cubicBezTo>
                <a:cubicBezTo>
                  <a:pt x="7762325" y="4804840"/>
                  <a:pt x="7739829" y="4803096"/>
                  <a:pt x="7716126" y="4801671"/>
                </a:cubicBezTo>
                <a:cubicBezTo>
                  <a:pt x="7692422" y="4800248"/>
                  <a:pt x="7669924" y="4798502"/>
                  <a:pt x="7648639" y="4796431"/>
                </a:cubicBezTo>
                <a:cubicBezTo>
                  <a:pt x="7632837" y="4795482"/>
                  <a:pt x="7622194" y="4794449"/>
                  <a:pt x="7616708" y="4793325"/>
                </a:cubicBezTo>
                <a:lnTo>
                  <a:pt x="7581150" y="4791191"/>
                </a:lnTo>
                <a:cubicBezTo>
                  <a:pt x="7570184" y="4788946"/>
                  <a:pt x="7559541" y="4787913"/>
                  <a:pt x="7549222" y="4788085"/>
                </a:cubicBezTo>
                <a:cubicBezTo>
                  <a:pt x="7538904" y="4788260"/>
                  <a:pt x="7528258" y="4787223"/>
                  <a:pt x="7517291" y="4784979"/>
                </a:cubicBezTo>
                <a:cubicBezTo>
                  <a:pt x="7493586" y="4783556"/>
                  <a:pt x="7470487" y="4781972"/>
                  <a:pt x="7447993" y="4780225"/>
                </a:cubicBezTo>
                <a:cubicBezTo>
                  <a:pt x="7425497" y="4778479"/>
                  <a:pt x="7403607" y="4776569"/>
                  <a:pt x="7382319" y="4774498"/>
                </a:cubicBezTo>
                <a:cubicBezTo>
                  <a:pt x="7376836" y="4773377"/>
                  <a:pt x="7371514" y="4772859"/>
                  <a:pt x="7366355" y="4772945"/>
                </a:cubicBezTo>
                <a:cubicBezTo>
                  <a:pt x="7361195" y="4773030"/>
                  <a:pt x="7355874" y="4772515"/>
                  <a:pt x="7350391" y="4771392"/>
                </a:cubicBezTo>
                <a:lnTo>
                  <a:pt x="7314834" y="4769257"/>
                </a:lnTo>
                <a:cubicBezTo>
                  <a:pt x="7269841" y="4765765"/>
                  <a:pt x="7226061" y="4761948"/>
                  <a:pt x="7183487" y="4757805"/>
                </a:cubicBezTo>
                <a:cubicBezTo>
                  <a:pt x="7140914" y="4753664"/>
                  <a:pt x="7097457" y="4751057"/>
                  <a:pt x="7053112" y="4749982"/>
                </a:cubicBezTo>
                <a:cubicBezTo>
                  <a:pt x="7042145" y="4747737"/>
                  <a:pt x="7031340" y="4746095"/>
                  <a:pt x="7020698" y="4745060"/>
                </a:cubicBezTo>
                <a:cubicBezTo>
                  <a:pt x="7010052" y="4744026"/>
                  <a:pt x="6999248" y="4742387"/>
                  <a:pt x="6988281" y="4740143"/>
                </a:cubicBezTo>
                <a:cubicBezTo>
                  <a:pt x="6966996" y="4738070"/>
                  <a:pt x="6944500" y="4736323"/>
                  <a:pt x="6920796" y="4734902"/>
                </a:cubicBezTo>
                <a:cubicBezTo>
                  <a:pt x="6897091" y="4733478"/>
                  <a:pt x="6874593" y="4731731"/>
                  <a:pt x="6853309" y="4729662"/>
                </a:cubicBezTo>
                <a:cubicBezTo>
                  <a:pt x="6842342" y="4727418"/>
                  <a:pt x="6833067" y="4726662"/>
                  <a:pt x="6825491" y="4727396"/>
                </a:cubicBezTo>
                <a:cubicBezTo>
                  <a:pt x="6817914" y="4728133"/>
                  <a:pt x="6814773" y="4730916"/>
                  <a:pt x="6816069" y="4735751"/>
                </a:cubicBezTo>
                <a:cubicBezTo>
                  <a:pt x="6818013" y="4743006"/>
                  <a:pt x="6832694" y="4749437"/>
                  <a:pt x="6860111" y="4755049"/>
                </a:cubicBezTo>
                <a:cubicBezTo>
                  <a:pt x="6881397" y="4757121"/>
                  <a:pt x="6902242" y="4759957"/>
                  <a:pt x="6922643" y="4763558"/>
                </a:cubicBezTo>
                <a:cubicBezTo>
                  <a:pt x="6943044" y="4767164"/>
                  <a:pt x="6963890" y="4769999"/>
                  <a:pt x="6985175" y="4772071"/>
                </a:cubicBezTo>
                <a:lnTo>
                  <a:pt x="7105641" y="4786438"/>
                </a:lnTo>
                <a:cubicBezTo>
                  <a:pt x="7126927" y="4788511"/>
                  <a:pt x="7148215" y="4790580"/>
                  <a:pt x="7169500" y="4792651"/>
                </a:cubicBezTo>
                <a:cubicBezTo>
                  <a:pt x="7190786" y="4794723"/>
                  <a:pt x="7211750" y="4795582"/>
                  <a:pt x="7232388" y="4795238"/>
                </a:cubicBezTo>
                <a:lnTo>
                  <a:pt x="7292621" y="4802421"/>
                </a:lnTo>
                <a:cubicBezTo>
                  <a:pt x="7308423" y="4803369"/>
                  <a:pt x="7318745" y="4803194"/>
                  <a:pt x="7323580" y="4801898"/>
                </a:cubicBezTo>
                <a:cubicBezTo>
                  <a:pt x="7339382" y="4802847"/>
                  <a:pt x="7350025" y="4803885"/>
                  <a:pt x="7355508" y="4805006"/>
                </a:cubicBezTo>
                <a:cubicBezTo>
                  <a:pt x="7387115" y="4806902"/>
                  <a:pt x="7417351" y="4808519"/>
                  <a:pt x="7446215" y="4809854"/>
                </a:cubicBezTo>
                <a:lnTo>
                  <a:pt x="7508117" y="4813993"/>
                </a:lnTo>
                <a:lnTo>
                  <a:pt x="7531781" y="4820763"/>
                </a:lnTo>
                <a:cubicBezTo>
                  <a:pt x="7553066" y="4822834"/>
                  <a:pt x="7573910" y="4825670"/>
                  <a:pt x="7594313" y="4829272"/>
                </a:cubicBezTo>
                <a:cubicBezTo>
                  <a:pt x="7614713" y="4832877"/>
                  <a:pt x="7635558" y="4835713"/>
                  <a:pt x="7656844" y="4837785"/>
                </a:cubicBezTo>
                <a:lnTo>
                  <a:pt x="7770880" y="4851386"/>
                </a:lnTo>
                <a:lnTo>
                  <a:pt x="7776245" y="4854484"/>
                </a:lnTo>
                <a:lnTo>
                  <a:pt x="7688603" y="4844031"/>
                </a:lnTo>
                <a:cubicBezTo>
                  <a:pt x="7685539" y="4842260"/>
                  <a:pt x="7682796" y="4841701"/>
                  <a:pt x="7680379" y="4842348"/>
                </a:cubicBezTo>
                <a:cubicBezTo>
                  <a:pt x="7681026" y="4844765"/>
                  <a:pt x="7682882" y="4846860"/>
                  <a:pt x="7685948" y="4848629"/>
                </a:cubicBezTo>
                <a:lnTo>
                  <a:pt x="7782359" y="4859809"/>
                </a:lnTo>
                <a:lnTo>
                  <a:pt x="7756348" y="4860156"/>
                </a:lnTo>
                <a:cubicBezTo>
                  <a:pt x="7714188" y="4862381"/>
                  <a:pt x="7670934" y="4862957"/>
                  <a:pt x="7626591" y="4861881"/>
                </a:cubicBezTo>
                <a:cubicBezTo>
                  <a:pt x="7592568" y="4860632"/>
                  <a:pt x="7557983" y="4862125"/>
                  <a:pt x="7522836" y="4866359"/>
                </a:cubicBezTo>
                <a:cubicBezTo>
                  <a:pt x="7514935" y="4865887"/>
                  <a:pt x="7506591" y="4866177"/>
                  <a:pt x="7497806" y="4867235"/>
                </a:cubicBezTo>
                <a:cubicBezTo>
                  <a:pt x="7489018" y="4868295"/>
                  <a:pt x="7480675" y="4868587"/>
                  <a:pt x="7472773" y="4868112"/>
                </a:cubicBezTo>
                <a:cubicBezTo>
                  <a:pt x="7464871" y="4867639"/>
                  <a:pt x="7457295" y="4868372"/>
                  <a:pt x="7450040" y="4870316"/>
                </a:cubicBezTo>
                <a:cubicBezTo>
                  <a:pt x="7442786" y="4872260"/>
                  <a:pt x="7435210" y="4872994"/>
                  <a:pt x="7427308" y="4872521"/>
                </a:cubicBezTo>
                <a:cubicBezTo>
                  <a:pt x="7394580" y="4876108"/>
                  <a:pt x="7363060" y="4879371"/>
                  <a:pt x="7332750" y="4882307"/>
                </a:cubicBezTo>
                <a:cubicBezTo>
                  <a:pt x="7302440" y="4885246"/>
                  <a:pt x="7269712" y="4888833"/>
                  <a:pt x="7234565" y="4893068"/>
                </a:cubicBezTo>
                <a:cubicBezTo>
                  <a:pt x="7236984" y="4892420"/>
                  <a:pt x="7238960" y="4892538"/>
                  <a:pt x="7240491" y="4893424"/>
                </a:cubicBezTo>
                <a:cubicBezTo>
                  <a:pt x="7242025" y="4894309"/>
                  <a:pt x="7244001" y="4894426"/>
                  <a:pt x="7246417" y="4893778"/>
                </a:cubicBezTo>
                <a:lnTo>
                  <a:pt x="7399525" y="4899400"/>
                </a:lnTo>
                <a:cubicBezTo>
                  <a:pt x="7425000" y="4897756"/>
                  <a:pt x="7450355" y="4898089"/>
                  <a:pt x="7475593" y="4900399"/>
                </a:cubicBezTo>
                <a:cubicBezTo>
                  <a:pt x="7500831" y="4902705"/>
                  <a:pt x="7527395" y="4902715"/>
                  <a:pt x="7555287" y="4900423"/>
                </a:cubicBezTo>
                <a:cubicBezTo>
                  <a:pt x="7581410" y="4901200"/>
                  <a:pt x="7607089" y="4902740"/>
                  <a:pt x="7632327" y="4905048"/>
                </a:cubicBezTo>
                <a:lnTo>
                  <a:pt x="7671831" y="4906837"/>
                </a:lnTo>
                <a:lnTo>
                  <a:pt x="7659791" y="4912943"/>
                </a:lnTo>
                <a:cubicBezTo>
                  <a:pt x="7658668" y="4918427"/>
                  <a:pt x="7668189" y="4924945"/>
                  <a:pt x="7688353" y="4932499"/>
                </a:cubicBezTo>
                <a:lnTo>
                  <a:pt x="7681099" y="4934443"/>
                </a:lnTo>
                <a:cubicBezTo>
                  <a:pt x="7684164" y="4936214"/>
                  <a:pt x="7686302" y="4936935"/>
                  <a:pt x="7687511" y="4936611"/>
                </a:cubicBezTo>
                <a:cubicBezTo>
                  <a:pt x="7688721" y="4936287"/>
                  <a:pt x="7690856" y="4937011"/>
                  <a:pt x="7693923" y="4938783"/>
                </a:cubicBezTo>
                <a:cubicBezTo>
                  <a:pt x="7699406" y="4939903"/>
                  <a:pt x="7705938" y="4940098"/>
                  <a:pt x="7713513" y="4939364"/>
                </a:cubicBezTo>
                <a:cubicBezTo>
                  <a:pt x="7721092" y="4938627"/>
                  <a:pt x="7727623" y="4938822"/>
                  <a:pt x="7733106" y="4939945"/>
                </a:cubicBezTo>
                <a:lnTo>
                  <a:pt x="7796273" y="4949383"/>
                </a:lnTo>
                <a:lnTo>
                  <a:pt x="7793824" y="4949236"/>
                </a:lnTo>
                <a:cubicBezTo>
                  <a:pt x="7791405" y="4949884"/>
                  <a:pt x="7787455" y="4949649"/>
                  <a:pt x="7781972" y="4948525"/>
                </a:cubicBezTo>
                <a:cubicBezTo>
                  <a:pt x="7777137" y="4949821"/>
                  <a:pt x="7773348" y="4950188"/>
                  <a:pt x="7770605" y="4949627"/>
                </a:cubicBezTo>
                <a:cubicBezTo>
                  <a:pt x="7767863" y="4949067"/>
                  <a:pt x="7764074" y="4949434"/>
                  <a:pt x="7759239" y="4950730"/>
                </a:cubicBezTo>
                <a:cubicBezTo>
                  <a:pt x="7729403" y="4945767"/>
                  <a:pt x="7698196" y="4940522"/>
                  <a:pt x="7665620" y="4934999"/>
                </a:cubicBezTo>
                <a:cubicBezTo>
                  <a:pt x="7633041" y="4929475"/>
                  <a:pt x="7600625" y="4924557"/>
                  <a:pt x="7568372" y="4920241"/>
                </a:cubicBezTo>
                <a:lnTo>
                  <a:pt x="7551919" y="4916875"/>
                </a:lnTo>
                <a:cubicBezTo>
                  <a:pt x="7533053" y="4914157"/>
                  <a:pt x="7516365" y="4914739"/>
                  <a:pt x="7501856" y="4918628"/>
                </a:cubicBezTo>
                <a:lnTo>
                  <a:pt x="7499961" y="4920309"/>
                </a:lnTo>
                <a:lnTo>
                  <a:pt x="7465815" y="4914386"/>
                </a:lnTo>
                <a:cubicBezTo>
                  <a:pt x="7459684" y="4910843"/>
                  <a:pt x="7457267" y="4911491"/>
                  <a:pt x="7458563" y="4916328"/>
                </a:cubicBezTo>
                <a:cubicBezTo>
                  <a:pt x="7458563" y="4916328"/>
                  <a:pt x="7461303" y="4916888"/>
                  <a:pt x="7466787" y="4918011"/>
                </a:cubicBezTo>
                <a:lnTo>
                  <a:pt x="7496613" y="4923279"/>
                </a:lnTo>
                <a:lnTo>
                  <a:pt x="7495576" y="4924199"/>
                </a:lnTo>
                <a:cubicBezTo>
                  <a:pt x="7458486" y="4921180"/>
                  <a:pt x="7421720" y="4919369"/>
                  <a:pt x="7385277" y="4918768"/>
                </a:cubicBezTo>
                <a:cubicBezTo>
                  <a:pt x="7348837" y="4918164"/>
                  <a:pt x="7312071" y="4916354"/>
                  <a:pt x="7274981" y="4913337"/>
                </a:cubicBezTo>
                <a:cubicBezTo>
                  <a:pt x="7259178" y="4912389"/>
                  <a:pt x="7240958" y="4912088"/>
                  <a:pt x="7220319" y="4912433"/>
                </a:cubicBezTo>
                <a:cubicBezTo>
                  <a:pt x="7211769" y="4909541"/>
                  <a:pt x="7203103" y="4908625"/>
                  <a:pt x="7194315" y="4909683"/>
                </a:cubicBezTo>
                <a:cubicBezTo>
                  <a:pt x="7185530" y="4910741"/>
                  <a:pt x="7175651" y="4910150"/>
                  <a:pt x="7164684" y="4907906"/>
                </a:cubicBezTo>
                <a:cubicBezTo>
                  <a:pt x="7146463" y="4907606"/>
                  <a:pt x="7128847" y="4907143"/>
                  <a:pt x="7111835" y="4906516"/>
                </a:cubicBezTo>
                <a:cubicBezTo>
                  <a:pt x="7094823" y="4905893"/>
                  <a:pt x="7077207" y="4905429"/>
                  <a:pt x="7058985" y="4905129"/>
                </a:cubicBezTo>
                <a:lnTo>
                  <a:pt x="7048108" y="4908044"/>
                </a:lnTo>
                <a:cubicBezTo>
                  <a:pt x="7048108" y="4908044"/>
                  <a:pt x="7045364" y="4907483"/>
                  <a:pt x="7039881" y="4906362"/>
                </a:cubicBezTo>
                <a:cubicBezTo>
                  <a:pt x="7032627" y="4908305"/>
                  <a:pt x="7024446" y="4909201"/>
                  <a:pt x="7015334" y="4909052"/>
                </a:cubicBezTo>
                <a:cubicBezTo>
                  <a:pt x="7006225" y="4908901"/>
                  <a:pt x="6996510" y="4908912"/>
                  <a:pt x="6986190" y="4909087"/>
                </a:cubicBezTo>
                <a:cubicBezTo>
                  <a:pt x="6986190" y="4909087"/>
                  <a:pt x="6984983" y="4909410"/>
                  <a:pt x="6982564" y="4910058"/>
                </a:cubicBezTo>
                <a:cubicBezTo>
                  <a:pt x="6982564" y="4910058"/>
                  <a:pt x="6985630" y="4911827"/>
                  <a:pt x="6991762" y="4915370"/>
                </a:cubicBezTo>
                <a:lnTo>
                  <a:pt x="7049080" y="4911673"/>
                </a:lnTo>
                <a:cubicBezTo>
                  <a:pt x="7060047" y="4913917"/>
                  <a:pt x="7066739" y="4914713"/>
                  <a:pt x="7069156" y="4914065"/>
                </a:cubicBezTo>
                <a:cubicBezTo>
                  <a:pt x="7088024" y="4916785"/>
                  <a:pt x="7106127" y="4919061"/>
                  <a:pt x="7123462" y="4920893"/>
                </a:cubicBezTo>
                <a:cubicBezTo>
                  <a:pt x="7140799" y="4922727"/>
                  <a:pt x="7158576" y="4923794"/>
                  <a:pt x="7176798" y="4924094"/>
                </a:cubicBezTo>
                <a:cubicBezTo>
                  <a:pt x="7185349" y="4926989"/>
                  <a:pt x="7193409" y="4928067"/>
                  <a:pt x="7200988" y="4927332"/>
                </a:cubicBezTo>
                <a:cubicBezTo>
                  <a:pt x="7208567" y="4926596"/>
                  <a:pt x="7217838" y="4927352"/>
                  <a:pt x="7228805" y="4929596"/>
                </a:cubicBezTo>
                <a:lnTo>
                  <a:pt x="7279840" y="4931469"/>
                </a:lnTo>
                <a:cubicBezTo>
                  <a:pt x="7316929" y="4934490"/>
                  <a:pt x="7352648" y="4937228"/>
                  <a:pt x="7386996" y="4939687"/>
                </a:cubicBezTo>
                <a:cubicBezTo>
                  <a:pt x="7421344" y="4942145"/>
                  <a:pt x="7457063" y="4944884"/>
                  <a:pt x="7494153" y="4947903"/>
                </a:cubicBezTo>
                <a:cubicBezTo>
                  <a:pt x="7457710" y="4947300"/>
                  <a:pt x="7421270" y="4946699"/>
                  <a:pt x="7384827" y="4946098"/>
                </a:cubicBezTo>
                <a:cubicBezTo>
                  <a:pt x="7348385" y="4945497"/>
                  <a:pt x="7311619" y="4943687"/>
                  <a:pt x="7274532" y="4940667"/>
                </a:cubicBezTo>
                <a:cubicBezTo>
                  <a:pt x="7258727" y="4939719"/>
                  <a:pt x="7247198" y="4940215"/>
                  <a:pt x="7239946" y="4942159"/>
                </a:cubicBezTo>
                <a:cubicBezTo>
                  <a:pt x="7224144" y="4941210"/>
                  <a:pt x="7213499" y="4940176"/>
                  <a:pt x="7208015" y="4939053"/>
                </a:cubicBezTo>
                <a:cubicBezTo>
                  <a:pt x="7194629" y="4937457"/>
                  <a:pt x="7182777" y="4936747"/>
                  <a:pt x="7172458" y="4936918"/>
                </a:cubicBezTo>
                <a:cubicBezTo>
                  <a:pt x="7162140" y="4937094"/>
                  <a:pt x="7151821" y="4937266"/>
                  <a:pt x="7141502" y="4937441"/>
                </a:cubicBezTo>
                <a:cubicBezTo>
                  <a:pt x="7117797" y="4936017"/>
                  <a:pt x="7094698" y="4934431"/>
                  <a:pt x="7072201" y="4932687"/>
                </a:cubicBezTo>
                <a:cubicBezTo>
                  <a:pt x="7049705" y="4930939"/>
                  <a:pt x="7027815" y="4929029"/>
                  <a:pt x="7006530" y="4926960"/>
                </a:cubicBezTo>
                <a:lnTo>
                  <a:pt x="6995649" y="4929876"/>
                </a:lnTo>
                <a:lnTo>
                  <a:pt x="7004844" y="4935184"/>
                </a:lnTo>
                <a:cubicBezTo>
                  <a:pt x="7028549" y="4936608"/>
                  <a:pt x="7052254" y="4938031"/>
                  <a:pt x="7075958" y="4939453"/>
                </a:cubicBezTo>
                <a:cubicBezTo>
                  <a:pt x="7099662" y="4940877"/>
                  <a:pt x="7122158" y="4942624"/>
                  <a:pt x="7143446" y="4944692"/>
                </a:cubicBezTo>
                <a:cubicBezTo>
                  <a:pt x="7156828" y="4946290"/>
                  <a:pt x="7168682" y="4947002"/>
                  <a:pt x="7179002" y="4946827"/>
                </a:cubicBezTo>
                <a:cubicBezTo>
                  <a:pt x="7189322" y="4946654"/>
                  <a:pt x="7200850" y="4946156"/>
                  <a:pt x="7213587" y="4945335"/>
                </a:cubicBezTo>
                <a:cubicBezTo>
                  <a:pt x="7237938" y="4949177"/>
                  <a:pt x="7260111" y="4949714"/>
                  <a:pt x="7280102" y="4946950"/>
                </a:cubicBezTo>
                <a:cubicBezTo>
                  <a:pt x="7303805" y="4948371"/>
                  <a:pt x="7326744" y="4949352"/>
                  <a:pt x="7348914" y="4949890"/>
                </a:cubicBezTo>
                <a:cubicBezTo>
                  <a:pt x="7371086" y="4950429"/>
                  <a:pt x="7394024" y="4951410"/>
                  <a:pt x="7417728" y="4952831"/>
                </a:cubicBezTo>
                <a:cubicBezTo>
                  <a:pt x="7431113" y="4954427"/>
                  <a:pt x="7442361" y="4955302"/>
                  <a:pt x="7451473" y="4955450"/>
                </a:cubicBezTo>
                <a:cubicBezTo>
                  <a:pt x="7460583" y="4955602"/>
                  <a:pt x="7471830" y="4956475"/>
                  <a:pt x="7485216" y="4958070"/>
                </a:cubicBezTo>
                <a:lnTo>
                  <a:pt x="7556329" y="4962339"/>
                </a:lnTo>
                <a:lnTo>
                  <a:pt x="7581006" y="4967389"/>
                </a:lnTo>
                <a:cubicBezTo>
                  <a:pt x="7565201" y="4966441"/>
                  <a:pt x="7549885" y="4967307"/>
                  <a:pt x="7535055" y="4969984"/>
                </a:cubicBezTo>
                <a:cubicBezTo>
                  <a:pt x="7520223" y="4972662"/>
                  <a:pt x="7504905" y="4973528"/>
                  <a:pt x="7489103" y="4972577"/>
                </a:cubicBezTo>
                <a:cubicBezTo>
                  <a:pt x="7473949" y="4974048"/>
                  <a:pt x="7458791" y="4975517"/>
                  <a:pt x="7443638" y="4976986"/>
                </a:cubicBezTo>
                <a:cubicBezTo>
                  <a:pt x="7428483" y="4978456"/>
                  <a:pt x="7413327" y="4979926"/>
                  <a:pt x="7398171" y="4981394"/>
                </a:cubicBezTo>
                <a:cubicBezTo>
                  <a:pt x="7352533" y="4975482"/>
                  <a:pt x="7307984" y="4971224"/>
                  <a:pt x="7264527" y="4968616"/>
                </a:cubicBezTo>
                <a:cubicBezTo>
                  <a:pt x="7221068" y="4966006"/>
                  <a:pt x="7176522" y="4961746"/>
                  <a:pt x="7130881" y="4955835"/>
                </a:cubicBezTo>
                <a:cubicBezTo>
                  <a:pt x="7109595" y="4953763"/>
                  <a:pt x="7087705" y="4951856"/>
                  <a:pt x="7065210" y="4950108"/>
                </a:cubicBezTo>
                <a:cubicBezTo>
                  <a:pt x="7042712" y="4948361"/>
                  <a:pt x="7019288" y="4945568"/>
                  <a:pt x="6994936" y="4941728"/>
                </a:cubicBezTo>
                <a:cubicBezTo>
                  <a:pt x="6989453" y="4940604"/>
                  <a:pt x="6978809" y="4939571"/>
                  <a:pt x="6963007" y="4938622"/>
                </a:cubicBezTo>
                <a:lnTo>
                  <a:pt x="6931077" y="4935517"/>
                </a:lnTo>
                <a:cubicBezTo>
                  <a:pt x="6917691" y="4933920"/>
                  <a:pt x="6906444" y="4933045"/>
                  <a:pt x="6897335" y="4932895"/>
                </a:cubicBezTo>
                <a:cubicBezTo>
                  <a:pt x="6888222" y="4932745"/>
                  <a:pt x="6876975" y="4931872"/>
                  <a:pt x="6863592" y="4930275"/>
                </a:cubicBezTo>
                <a:cubicBezTo>
                  <a:pt x="6861173" y="4930924"/>
                  <a:pt x="6859196" y="4930805"/>
                  <a:pt x="6857665" y="4929918"/>
                </a:cubicBezTo>
                <a:cubicBezTo>
                  <a:pt x="6856132" y="4929033"/>
                  <a:pt x="6854157" y="4928917"/>
                  <a:pt x="6851740" y="4929565"/>
                </a:cubicBezTo>
                <a:lnTo>
                  <a:pt x="6848111" y="4930537"/>
                </a:lnTo>
                <a:cubicBezTo>
                  <a:pt x="6849407" y="4935373"/>
                  <a:pt x="6854007" y="4938026"/>
                  <a:pt x="6861907" y="4938502"/>
                </a:cubicBezTo>
                <a:lnTo>
                  <a:pt x="6935935" y="4953648"/>
                </a:lnTo>
                <a:cubicBezTo>
                  <a:pt x="6949322" y="4955247"/>
                  <a:pt x="6962264" y="4957609"/>
                  <a:pt x="6974764" y="4960737"/>
                </a:cubicBezTo>
                <a:cubicBezTo>
                  <a:pt x="6987265" y="4963866"/>
                  <a:pt x="7000207" y="4966229"/>
                  <a:pt x="7013590" y="4967825"/>
                </a:cubicBezTo>
                <a:cubicBezTo>
                  <a:pt x="7038590" y="4974084"/>
                  <a:pt x="7063105" y="4978530"/>
                  <a:pt x="7087134" y="4981163"/>
                </a:cubicBezTo>
                <a:cubicBezTo>
                  <a:pt x="7111162" y="4983794"/>
                  <a:pt x="7135677" y="4988239"/>
                  <a:pt x="7160677" y="4994497"/>
                </a:cubicBezTo>
                <a:cubicBezTo>
                  <a:pt x="7158258" y="4995146"/>
                  <a:pt x="7155680" y="4995188"/>
                  <a:pt x="7152936" y="4994627"/>
                </a:cubicBezTo>
                <a:cubicBezTo>
                  <a:pt x="7150196" y="4994065"/>
                  <a:pt x="7146406" y="4994435"/>
                  <a:pt x="7141571" y="4995731"/>
                </a:cubicBezTo>
                <a:lnTo>
                  <a:pt x="7117865" y="4994307"/>
                </a:lnTo>
                <a:cubicBezTo>
                  <a:pt x="7102064" y="4993359"/>
                  <a:pt x="7085937" y="4991200"/>
                  <a:pt x="7069487" y="4987833"/>
                </a:cubicBezTo>
                <a:cubicBezTo>
                  <a:pt x="7053035" y="4984469"/>
                  <a:pt x="7036909" y="4982311"/>
                  <a:pt x="7021107" y="4981362"/>
                </a:cubicBezTo>
                <a:cubicBezTo>
                  <a:pt x="7004654" y="4977996"/>
                  <a:pt x="6988528" y="4975838"/>
                  <a:pt x="6972726" y="4974889"/>
                </a:cubicBezTo>
                <a:cubicBezTo>
                  <a:pt x="6956920" y="4973941"/>
                  <a:pt x="6940794" y="4971783"/>
                  <a:pt x="6924344" y="4968415"/>
                </a:cubicBezTo>
                <a:cubicBezTo>
                  <a:pt x="6896925" y="4962808"/>
                  <a:pt x="6880562" y="4964600"/>
                  <a:pt x="6875253" y="4973797"/>
                </a:cubicBezTo>
                <a:cubicBezTo>
                  <a:pt x="6874130" y="4979281"/>
                  <a:pt x="6883652" y="4985798"/>
                  <a:pt x="6903817" y="4993353"/>
                </a:cubicBezTo>
                <a:lnTo>
                  <a:pt x="6896562" y="4995298"/>
                </a:lnTo>
                <a:cubicBezTo>
                  <a:pt x="6899627" y="4997069"/>
                  <a:pt x="6901764" y="4997790"/>
                  <a:pt x="6902974" y="4997465"/>
                </a:cubicBezTo>
                <a:cubicBezTo>
                  <a:pt x="6904184" y="4997141"/>
                  <a:pt x="6906319" y="4997865"/>
                  <a:pt x="6909387" y="4999636"/>
                </a:cubicBezTo>
                <a:cubicBezTo>
                  <a:pt x="6914869" y="5000758"/>
                  <a:pt x="6921401" y="5000952"/>
                  <a:pt x="6928977" y="5000218"/>
                </a:cubicBezTo>
                <a:cubicBezTo>
                  <a:pt x="6936555" y="4999481"/>
                  <a:pt x="6943085" y="4999676"/>
                  <a:pt x="6948569" y="5000799"/>
                </a:cubicBezTo>
                <a:cubicBezTo>
                  <a:pt x="7013724" y="5011847"/>
                  <a:pt x="7075814" y="5021123"/>
                  <a:pt x="7134838" y="5028631"/>
                </a:cubicBezTo>
                <a:lnTo>
                  <a:pt x="7227974" y="5042547"/>
                </a:lnTo>
                <a:lnTo>
                  <a:pt x="7220719" y="5044490"/>
                </a:lnTo>
                <a:cubicBezTo>
                  <a:pt x="7210401" y="5044665"/>
                  <a:pt x="7201289" y="5044515"/>
                  <a:pt x="7193389" y="5044041"/>
                </a:cubicBezTo>
                <a:cubicBezTo>
                  <a:pt x="7185486" y="5043565"/>
                  <a:pt x="7177585" y="5043093"/>
                  <a:pt x="7169685" y="5042617"/>
                </a:cubicBezTo>
                <a:cubicBezTo>
                  <a:pt x="7150815" y="5039900"/>
                  <a:pt x="7133480" y="5038066"/>
                  <a:pt x="7117677" y="5037118"/>
                </a:cubicBezTo>
                <a:cubicBezTo>
                  <a:pt x="7101873" y="5036168"/>
                  <a:pt x="7085142" y="5034174"/>
                  <a:pt x="7067482" y="5031130"/>
                </a:cubicBezTo>
                <a:cubicBezTo>
                  <a:pt x="7049823" y="5028087"/>
                  <a:pt x="7033092" y="5026091"/>
                  <a:pt x="7017287" y="5025144"/>
                </a:cubicBezTo>
                <a:cubicBezTo>
                  <a:pt x="7006320" y="5022899"/>
                  <a:pt x="6997049" y="5022146"/>
                  <a:pt x="6989471" y="5022880"/>
                </a:cubicBezTo>
                <a:cubicBezTo>
                  <a:pt x="6981893" y="5023614"/>
                  <a:pt x="6973831" y="5022536"/>
                  <a:pt x="6965281" y="5019644"/>
                </a:cubicBezTo>
                <a:lnTo>
                  <a:pt x="6936978" y="5015566"/>
                </a:lnTo>
                <a:cubicBezTo>
                  <a:pt x="6932143" y="5016862"/>
                  <a:pt x="6924240" y="5016387"/>
                  <a:pt x="6913274" y="5014142"/>
                </a:cubicBezTo>
                <a:cubicBezTo>
                  <a:pt x="6915690" y="5013495"/>
                  <a:pt x="6916738" y="5012566"/>
                  <a:pt x="6916413" y="5011357"/>
                </a:cubicBezTo>
                <a:cubicBezTo>
                  <a:pt x="6916090" y="5010149"/>
                  <a:pt x="6914718" y="5009869"/>
                  <a:pt x="6912301" y="5010517"/>
                </a:cubicBezTo>
                <a:cubicBezTo>
                  <a:pt x="6911653" y="5008098"/>
                  <a:pt x="6907704" y="5007860"/>
                  <a:pt x="6900449" y="5009804"/>
                </a:cubicBezTo>
                <a:cubicBezTo>
                  <a:pt x="6863360" y="5006786"/>
                  <a:pt x="6826992" y="5001628"/>
                  <a:pt x="6791349" y="4994335"/>
                </a:cubicBezTo>
                <a:cubicBezTo>
                  <a:pt x="6755706" y="4987040"/>
                  <a:pt x="6719016" y="4980676"/>
                  <a:pt x="6681278" y="4975240"/>
                </a:cubicBezTo>
                <a:cubicBezTo>
                  <a:pt x="6675146" y="4971697"/>
                  <a:pt x="6672729" y="4972345"/>
                  <a:pt x="6674026" y="4977183"/>
                </a:cubicBezTo>
                <a:cubicBezTo>
                  <a:pt x="6674026" y="4977183"/>
                  <a:pt x="6676766" y="4977742"/>
                  <a:pt x="6682250" y="4978866"/>
                </a:cubicBezTo>
                <a:lnTo>
                  <a:pt x="6865864" y="5011298"/>
                </a:lnTo>
                <a:cubicBezTo>
                  <a:pt x="6873767" y="5011771"/>
                  <a:pt x="6888684" y="5014253"/>
                  <a:pt x="6910619" y="5018740"/>
                </a:cubicBezTo>
                <a:lnTo>
                  <a:pt x="6954400" y="5022560"/>
                </a:lnTo>
                <a:cubicBezTo>
                  <a:pt x="6970202" y="5023509"/>
                  <a:pt x="6985564" y="5025223"/>
                  <a:pt x="7000481" y="5027705"/>
                </a:cubicBezTo>
                <a:cubicBezTo>
                  <a:pt x="7015400" y="5030184"/>
                  <a:pt x="7030759" y="5031899"/>
                  <a:pt x="7046564" y="5032850"/>
                </a:cubicBezTo>
                <a:cubicBezTo>
                  <a:pt x="7062366" y="5033797"/>
                  <a:pt x="7077726" y="5035513"/>
                  <a:pt x="7092645" y="5037994"/>
                </a:cubicBezTo>
                <a:cubicBezTo>
                  <a:pt x="7107561" y="5040474"/>
                  <a:pt x="7122923" y="5042189"/>
                  <a:pt x="7138726" y="5043139"/>
                </a:cubicBezTo>
                <a:cubicBezTo>
                  <a:pt x="7144209" y="5044260"/>
                  <a:pt x="7150902" y="5045059"/>
                  <a:pt x="7158803" y="5045532"/>
                </a:cubicBezTo>
                <a:cubicBezTo>
                  <a:pt x="7166704" y="5046008"/>
                  <a:pt x="7174607" y="5046482"/>
                  <a:pt x="7182509" y="5046956"/>
                </a:cubicBezTo>
                <a:lnTo>
                  <a:pt x="7226288" y="5050774"/>
                </a:lnTo>
                <a:cubicBezTo>
                  <a:pt x="7257896" y="5052669"/>
                  <a:pt x="7288736" y="5054126"/>
                  <a:pt x="7318807" y="5055138"/>
                </a:cubicBezTo>
                <a:cubicBezTo>
                  <a:pt x="7348880" y="5056149"/>
                  <a:pt x="7378511" y="5057928"/>
                  <a:pt x="7407699" y="5060472"/>
                </a:cubicBezTo>
                <a:cubicBezTo>
                  <a:pt x="7413183" y="5061596"/>
                  <a:pt x="7419271" y="5062556"/>
                  <a:pt x="7425963" y="5063355"/>
                </a:cubicBezTo>
                <a:cubicBezTo>
                  <a:pt x="7432657" y="5064151"/>
                  <a:pt x="7439954" y="5064788"/>
                  <a:pt x="7447854" y="5065262"/>
                </a:cubicBezTo>
                <a:cubicBezTo>
                  <a:pt x="7449150" y="5070097"/>
                  <a:pt x="7455931" y="5076055"/>
                  <a:pt x="7468193" y="5083135"/>
                </a:cubicBezTo>
                <a:cubicBezTo>
                  <a:pt x="7425620" y="5078994"/>
                  <a:pt x="7383813" y="5075297"/>
                  <a:pt x="7342774" y="5072040"/>
                </a:cubicBezTo>
                <a:cubicBezTo>
                  <a:pt x="7301732" y="5068781"/>
                  <a:pt x="7259925" y="5065083"/>
                  <a:pt x="7217352" y="5060943"/>
                </a:cubicBezTo>
                <a:cubicBezTo>
                  <a:pt x="7206385" y="5058699"/>
                  <a:pt x="7196952" y="5057338"/>
                  <a:pt x="7189050" y="5056865"/>
                </a:cubicBezTo>
                <a:lnTo>
                  <a:pt x="7112366" y="5046314"/>
                </a:lnTo>
                <a:cubicBezTo>
                  <a:pt x="7093497" y="5043597"/>
                  <a:pt x="7076000" y="5041158"/>
                  <a:pt x="7059872" y="5039000"/>
                </a:cubicBezTo>
                <a:cubicBezTo>
                  <a:pt x="7043745" y="5036844"/>
                  <a:pt x="7026247" y="5034404"/>
                  <a:pt x="7007379" y="5031687"/>
                </a:cubicBezTo>
                <a:cubicBezTo>
                  <a:pt x="6993996" y="5030090"/>
                  <a:pt x="6987626" y="5030501"/>
                  <a:pt x="6988274" y="5032918"/>
                </a:cubicBezTo>
                <a:cubicBezTo>
                  <a:pt x="6990218" y="5040172"/>
                  <a:pt x="6996349" y="5043712"/>
                  <a:pt x="7006668" y="5043540"/>
                </a:cubicBezTo>
                <a:lnTo>
                  <a:pt x="7058675" y="5049039"/>
                </a:lnTo>
                <a:cubicBezTo>
                  <a:pt x="7041749" y="5053573"/>
                  <a:pt x="7032727" y="5058584"/>
                  <a:pt x="7031605" y="5064067"/>
                </a:cubicBezTo>
                <a:cubicBezTo>
                  <a:pt x="7028066" y="5070198"/>
                  <a:pt x="7033311" y="5075271"/>
                  <a:pt x="7047345" y="5079284"/>
                </a:cubicBezTo>
                <a:cubicBezTo>
                  <a:pt x="7026705" y="5079632"/>
                  <a:pt x="7007114" y="5079051"/>
                  <a:pt x="6988570" y="5077543"/>
                </a:cubicBezTo>
                <a:cubicBezTo>
                  <a:pt x="6970025" y="5076033"/>
                  <a:pt x="6951642" y="5075128"/>
                  <a:pt x="6933421" y="5074828"/>
                </a:cubicBezTo>
                <a:cubicBezTo>
                  <a:pt x="6912782" y="5075172"/>
                  <a:pt x="6893632" y="5073827"/>
                  <a:pt x="6875973" y="5070784"/>
                </a:cubicBezTo>
                <a:cubicBezTo>
                  <a:pt x="6858313" y="5067741"/>
                  <a:pt x="6839163" y="5066393"/>
                  <a:pt x="6818525" y="5066739"/>
                </a:cubicBezTo>
                <a:lnTo>
                  <a:pt x="6814898" y="5067712"/>
                </a:lnTo>
                <a:cubicBezTo>
                  <a:pt x="6816192" y="5072548"/>
                  <a:pt x="6819259" y="5074319"/>
                  <a:pt x="6824096" y="5073023"/>
                </a:cubicBezTo>
                <a:cubicBezTo>
                  <a:pt x="6837481" y="5074619"/>
                  <a:pt x="6850867" y="5076215"/>
                  <a:pt x="6864250" y="5077811"/>
                </a:cubicBezTo>
                <a:cubicBezTo>
                  <a:pt x="6877635" y="5079407"/>
                  <a:pt x="6891021" y="5081003"/>
                  <a:pt x="6904407" y="5082602"/>
                </a:cubicBezTo>
                <a:lnTo>
                  <a:pt x="6944562" y="5087390"/>
                </a:lnTo>
                <a:cubicBezTo>
                  <a:pt x="6950045" y="5088511"/>
                  <a:pt x="6956576" y="5088706"/>
                  <a:pt x="6964152" y="5087972"/>
                </a:cubicBezTo>
                <a:cubicBezTo>
                  <a:pt x="6971730" y="5087238"/>
                  <a:pt x="6978585" y="5088639"/>
                  <a:pt x="6984717" y="5092179"/>
                </a:cubicBezTo>
                <a:cubicBezTo>
                  <a:pt x="7011488" y="5095371"/>
                  <a:pt x="7038095" y="5097961"/>
                  <a:pt x="7064542" y="5099944"/>
                </a:cubicBezTo>
                <a:cubicBezTo>
                  <a:pt x="7090987" y="5101929"/>
                  <a:pt x="7117597" y="5104517"/>
                  <a:pt x="7144365" y="5107710"/>
                </a:cubicBezTo>
                <a:cubicBezTo>
                  <a:pt x="7155333" y="5109954"/>
                  <a:pt x="7165696" y="5112359"/>
                  <a:pt x="7175454" y="5114928"/>
                </a:cubicBezTo>
                <a:cubicBezTo>
                  <a:pt x="7185211" y="5117496"/>
                  <a:pt x="7195576" y="5119904"/>
                  <a:pt x="7206543" y="5122148"/>
                </a:cubicBezTo>
                <a:cubicBezTo>
                  <a:pt x="7217509" y="5124392"/>
                  <a:pt x="7227709" y="5126194"/>
                  <a:pt x="7237145" y="5127552"/>
                </a:cubicBezTo>
                <a:cubicBezTo>
                  <a:pt x="7246578" y="5128913"/>
                  <a:pt x="7256780" y="5130713"/>
                  <a:pt x="7267747" y="5132958"/>
                </a:cubicBezTo>
                <a:cubicBezTo>
                  <a:pt x="7289681" y="5137446"/>
                  <a:pt x="7310849" y="5141492"/>
                  <a:pt x="7331250" y="5145096"/>
                </a:cubicBezTo>
                <a:cubicBezTo>
                  <a:pt x="7351652" y="5148699"/>
                  <a:pt x="7372819" y="5152746"/>
                  <a:pt x="7394755" y="5157235"/>
                </a:cubicBezTo>
                <a:cubicBezTo>
                  <a:pt x="7416689" y="5161723"/>
                  <a:pt x="7432817" y="5163880"/>
                  <a:pt x="7443136" y="5163705"/>
                </a:cubicBezTo>
                <a:cubicBezTo>
                  <a:pt x="7465069" y="5168197"/>
                  <a:pt x="7481197" y="5170352"/>
                  <a:pt x="7491516" y="5170179"/>
                </a:cubicBezTo>
                <a:lnTo>
                  <a:pt x="7587307" y="5179496"/>
                </a:lnTo>
                <a:cubicBezTo>
                  <a:pt x="7603109" y="5180445"/>
                  <a:pt x="7618749" y="5180789"/>
                  <a:pt x="7634227" y="5180531"/>
                </a:cubicBezTo>
                <a:cubicBezTo>
                  <a:pt x="7649708" y="5180269"/>
                  <a:pt x="7665348" y="5180613"/>
                  <a:pt x="7681150" y="5181561"/>
                </a:cubicBezTo>
                <a:cubicBezTo>
                  <a:pt x="7694536" y="5183157"/>
                  <a:pt x="7710338" y="5184105"/>
                  <a:pt x="7728560" y="5184409"/>
                </a:cubicBezTo>
                <a:cubicBezTo>
                  <a:pt x="7746781" y="5184709"/>
                  <a:pt x="7762583" y="5185657"/>
                  <a:pt x="7775969" y="5187253"/>
                </a:cubicBezTo>
                <a:lnTo>
                  <a:pt x="7807561" y="5190853"/>
                </a:lnTo>
                <a:lnTo>
                  <a:pt x="7746408" y="5190581"/>
                </a:lnTo>
                <a:lnTo>
                  <a:pt x="7673967" y="5191545"/>
                </a:lnTo>
                <a:lnTo>
                  <a:pt x="7643912" y="5187653"/>
                </a:lnTo>
                <a:cubicBezTo>
                  <a:pt x="7622626" y="5185581"/>
                  <a:pt x="7600129" y="5183836"/>
                  <a:pt x="7576427" y="5182412"/>
                </a:cubicBezTo>
                <a:cubicBezTo>
                  <a:pt x="7552721" y="5180988"/>
                  <a:pt x="7530224" y="5179244"/>
                  <a:pt x="7508939" y="5177172"/>
                </a:cubicBezTo>
                <a:cubicBezTo>
                  <a:pt x="7493137" y="5176224"/>
                  <a:pt x="7482494" y="5175189"/>
                  <a:pt x="7477008" y="5174066"/>
                </a:cubicBezTo>
                <a:lnTo>
                  <a:pt x="7441451" y="5171932"/>
                </a:lnTo>
                <a:cubicBezTo>
                  <a:pt x="7430484" y="5169688"/>
                  <a:pt x="7419842" y="5168653"/>
                  <a:pt x="7409523" y="5168825"/>
                </a:cubicBezTo>
                <a:cubicBezTo>
                  <a:pt x="7399204" y="5169000"/>
                  <a:pt x="7388559" y="5167963"/>
                  <a:pt x="7377591" y="5165720"/>
                </a:cubicBezTo>
                <a:cubicBezTo>
                  <a:pt x="7353887" y="5164296"/>
                  <a:pt x="7330788" y="5162712"/>
                  <a:pt x="7308292" y="5160965"/>
                </a:cubicBezTo>
                <a:cubicBezTo>
                  <a:pt x="7285798" y="5159219"/>
                  <a:pt x="7263907" y="5157310"/>
                  <a:pt x="7242619" y="5155240"/>
                </a:cubicBezTo>
                <a:cubicBezTo>
                  <a:pt x="7237136" y="5154118"/>
                  <a:pt x="7231814" y="5153600"/>
                  <a:pt x="7226654" y="5153685"/>
                </a:cubicBezTo>
                <a:cubicBezTo>
                  <a:pt x="7221495" y="5153772"/>
                  <a:pt x="7216174" y="5153255"/>
                  <a:pt x="7210691" y="5152132"/>
                </a:cubicBezTo>
                <a:lnTo>
                  <a:pt x="7175134" y="5149998"/>
                </a:lnTo>
                <a:cubicBezTo>
                  <a:pt x="7130141" y="5146506"/>
                  <a:pt x="7086361" y="5142688"/>
                  <a:pt x="7043787" y="5138545"/>
                </a:cubicBezTo>
                <a:cubicBezTo>
                  <a:pt x="7001214" y="5134405"/>
                  <a:pt x="6957757" y="5131797"/>
                  <a:pt x="6913413" y="5130722"/>
                </a:cubicBezTo>
                <a:cubicBezTo>
                  <a:pt x="6902446" y="5128478"/>
                  <a:pt x="6891640" y="5126837"/>
                  <a:pt x="6880997" y="5125801"/>
                </a:cubicBezTo>
                <a:cubicBezTo>
                  <a:pt x="6870353" y="5124767"/>
                  <a:pt x="6859548" y="5123127"/>
                  <a:pt x="6848581" y="5120883"/>
                </a:cubicBezTo>
                <a:cubicBezTo>
                  <a:pt x="6827296" y="5118812"/>
                  <a:pt x="6804800" y="5117065"/>
                  <a:pt x="6781096" y="5115643"/>
                </a:cubicBezTo>
                <a:cubicBezTo>
                  <a:pt x="6757391" y="5114219"/>
                  <a:pt x="6734893" y="5112472"/>
                  <a:pt x="6713609" y="5110404"/>
                </a:cubicBezTo>
                <a:cubicBezTo>
                  <a:pt x="6702642" y="5108159"/>
                  <a:pt x="6693367" y="5107403"/>
                  <a:pt x="6685792" y="5108137"/>
                </a:cubicBezTo>
                <a:cubicBezTo>
                  <a:pt x="6678214" y="5108873"/>
                  <a:pt x="6675073" y="5111657"/>
                  <a:pt x="6676369" y="5116493"/>
                </a:cubicBezTo>
                <a:cubicBezTo>
                  <a:pt x="6678312" y="5123747"/>
                  <a:pt x="6692994" y="5130178"/>
                  <a:pt x="6720411" y="5135790"/>
                </a:cubicBezTo>
                <a:cubicBezTo>
                  <a:pt x="6741696" y="5137862"/>
                  <a:pt x="6762542" y="5140697"/>
                  <a:pt x="6782944" y="5144299"/>
                </a:cubicBezTo>
                <a:cubicBezTo>
                  <a:pt x="6803344" y="5147904"/>
                  <a:pt x="6824189" y="5150740"/>
                  <a:pt x="6845475" y="5152812"/>
                </a:cubicBezTo>
                <a:lnTo>
                  <a:pt x="6965941" y="5167180"/>
                </a:lnTo>
                <a:cubicBezTo>
                  <a:pt x="6987227" y="5169251"/>
                  <a:pt x="7008515" y="5171320"/>
                  <a:pt x="7029800" y="5173392"/>
                </a:cubicBezTo>
                <a:cubicBezTo>
                  <a:pt x="7051086" y="5175464"/>
                  <a:pt x="7072050" y="5176323"/>
                  <a:pt x="7092689" y="5175979"/>
                </a:cubicBezTo>
                <a:lnTo>
                  <a:pt x="7152921" y="5183162"/>
                </a:lnTo>
                <a:cubicBezTo>
                  <a:pt x="7168724" y="5184111"/>
                  <a:pt x="7179044" y="5183936"/>
                  <a:pt x="7183880" y="5182640"/>
                </a:cubicBezTo>
                <a:cubicBezTo>
                  <a:pt x="7199682" y="5183588"/>
                  <a:pt x="7210325" y="5184625"/>
                  <a:pt x="7215808" y="5185746"/>
                </a:cubicBezTo>
                <a:cubicBezTo>
                  <a:pt x="7247416" y="5187642"/>
                  <a:pt x="7277651" y="5189261"/>
                  <a:pt x="7306515" y="5190596"/>
                </a:cubicBezTo>
                <a:cubicBezTo>
                  <a:pt x="7335378" y="5191933"/>
                  <a:pt x="7364404" y="5193872"/>
                  <a:pt x="7393592" y="5196417"/>
                </a:cubicBezTo>
                <a:lnTo>
                  <a:pt x="7409515" y="5197373"/>
                </a:lnTo>
                <a:lnTo>
                  <a:pt x="7383136" y="5198511"/>
                </a:lnTo>
                <a:cubicBezTo>
                  <a:pt x="7375234" y="5198040"/>
                  <a:pt x="7366891" y="5198330"/>
                  <a:pt x="7358106" y="5199387"/>
                </a:cubicBezTo>
                <a:cubicBezTo>
                  <a:pt x="7349318" y="5200449"/>
                  <a:pt x="7340975" y="5200739"/>
                  <a:pt x="7333073" y="5200264"/>
                </a:cubicBezTo>
                <a:cubicBezTo>
                  <a:pt x="7325170" y="5199792"/>
                  <a:pt x="7317594" y="5200525"/>
                  <a:pt x="7310340" y="5202469"/>
                </a:cubicBezTo>
                <a:cubicBezTo>
                  <a:pt x="7303086" y="5204413"/>
                  <a:pt x="7295510" y="5205147"/>
                  <a:pt x="7287607" y="5204674"/>
                </a:cubicBezTo>
                <a:cubicBezTo>
                  <a:pt x="7254880" y="5208261"/>
                  <a:pt x="7223359" y="5211524"/>
                  <a:pt x="7193050" y="5214460"/>
                </a:cubicBezTo>
                <a:cubicBezTo>
                  <a:pt x="7162739" y="5217399"/>
                  <a:pt x="7130012" y="5220986"/>
                  <a:pt x="7094865" y="5225220"/>
                </a:cubicBezTo>
                <a:cubicBezTo>
                  <a:pt x="7097283" y="5224573"/>
                  <a:pt x="7099260" y="5224691"/>
                  <a:pt x="7100791" y="5225577"/>
                </a:cubicBezTo>
                <a:cubicBezTo>
                  <a:pt x="7102325" y="5226463"/>
                  <a:pt x="7104301" y="5226579"/>
                  <a:pt x="7106717" y="5225931"/>
                </a:cubicBezTo>
                <a:lnTo>
                  <a:pt x="7259824" y="5231554"/>
                </a:lnTo>
                <a:cubicBezTo>
                  <a:pt x="7285300" y="5229910"/>
                  <a:pt x="7310655" y="5230242"/>
                  <a:pt x="7335893" y="5232552"/>
                </a:cubicBezTo>
                <a:cubicBezTo>
                  <a:pt x="7361131" y="5234858"/>
                  <a:pt x="7387694" y="5234868"/>
                  <a:pt x="7415587" y="5232576"/>
                </a:cubicBezTo>
                <a:cubicBezTo>
                  <a:pt x="7441711" y="5233352"/>
                  <a:pt x="7467388" y="5234893"/>
                  <a:pt x="7492627" y="5237201"/>
                </a:cubicBezTo>
                <a:cubicBezTo>
                  <a:pt x="7517865" y="5239509"/>
                  <a:pt x="7544752" y="5240725"/>
                  <a:pt x="7573293" y="5240853"/>
                </a:cubicBezTo>
                <a:cubicBezTo>
                  <a:pt x="7601833" y="5240981"/>
                  <a:pt x="7628279" y="5242963"/>
                  <a:pt x="7652632" y="5246803"/>
                </a:cubicBezTo>
                <a:cubicBezTo>
                  <a:pt x="7666016" y="5248403"/>
                  <a:pt x="7679844" y="5249232"/>
                  <a:pt x="7694115" y="5249294"/>
                </a:cubicBezTo>
                <a:cubicBezTo>
                  <a:pt x="7708384" y="5249358"/>
                  <a:pt x="7722212" y="5250189"/>
                  <a:pt x="7735596" y="5251785"/>
                </a:cubicBezTo>
                <a:lnTo>
                  <a:pt x="7743777" y="5252277"/>
                </a:lnTo>
                <a:lnTo>
                  <a:pt x="7758876" y="5254027"/>
                </a:lnTo>
                <a:lnTo>
                  <a:pt x="7851279" y="5265997"/>
                </a:lnTo>
                <a:lnTo>
                  <a:pt x="7836956" y="5267384"/>
                </a:lnTo>
                <a:cubicBezTo>
                  <a:pt x="7832121" y="5268679"/>
                  <a:pt x="7830027" y="5270537"/>
                  <a:pt x="7830675" y="5272955"/>
                </a:cubicBezTo>
                <a:cubicBezTo>
                  <a:pt x="7830675" y="5272955"/>
                  <a:pt x="7831323" y="5275372"/>
                  <a:pt x="7832619" y="5280208"/>
                </a:cubicBezTo>
                <a:cubicBezTo>
                  <a:pt x="7804079" y="5280082"/>
                  <a:pt x="7776144" y="5279792"/>
                  <a:pt x="7748810" y="5279340"/>
                </a:cubicBezTo>
                <a:cubicBezTo>
                  <a:pt x="7721480" y="5278891"/>
                  <a:pt x="7693869" y="5279811"/>
                  <a:pt x="7665977" y="5282102"/>
                </a:cubicBezTo>
                <a:cubicBezTo>
                  <a:pt x="7660493" y="5280978"/>
                  <a:pt x="7656540" y="5280741"/>
                  <a:pt x="7654124" y="5281388"/>
                </a:cubicBezTo>
                <a:cubicBezTo>
                  <a:pt x="7651704" y="5282037"/>
                  <a:pt x="7647755" y="5281802"/>
                  <a:pt x="7642271" y="5280678"/>
                </a:cubicBezTo>
                <a:cubicBezTo>
                  <a:pt x="7637436" y="5281974"/>
                  <a:pt x="7633648" y="5282341"/>
                  <a:pt x="7630905" y="5281779"/>
                </a:cubicBezTo>
                <a:cubicBezTo>
                  <a:pt x="7628163" y="5281221"/>
                  <a:pt x="7624375" y="5281587"/>
                  <a:pt x="7619539" y="5282883"/>
                </a:cubicBezTo>
                <a:cubicBezTo>
                  <a:pt x="7589703" y="5277920"/>
                  <a:pt x="7558496" y="5272675"/>
                  <a:pt x="7525920" y="5267152"/>
                </a:cubicBezTo>
                <a:cubicBezTo>
                  <a:pt x="7493341" y="5261628"/>
                  <a:pt x="7460925" y="5256710"/>
                  <a:pt x="7428672" y="5252394"/>
                </a:cubicBezTo>
                <a:lnTo>
                  <a:pt x="7412220" y="5249027"/>
                </a:lnTo>
                <a:cubicBezTo>
                  <a:pt x="7393353" y="5246310"/>
                  <a:pt x="7376665" y="5246892"/>
                  <a:pt x="7362157" y="5250780"/>
                </a:cubicBezTo>
                <a:cubicBezTo>
                  <a:pt x="7359740" y="5251428"/>
                  <a:pt x="7357645" y="5253285"/>
                  <a:pt x="7355877" y="5256352"/>
                </a:cubicBezTo>
                <a:cubicBezTo>
                  <a:pt x="7318786" y="5253332"/>
                  <a:pt x="7282020" y="5251521"/>
                  <a:pt x="7245577" y="5250921"/>
                </a:cubicBezTo>
                <a:cubicBezTo>
                  <a:pt x="7209137" y="5250317"/>
                  <a:pt x="7172370" y="5248507"/>
                  <a:pt x="7135281" y="5245490"/>
                </a:cubicBezTo>
                <a:cubicBezTo>
                  <a:pt x="7119479" y="5244541"/>
                  <a:pt x="7101257" y="5244241"/>
                  <a:pt x="7080619" y="5244585"/>
                </a:cubicBezTo>
                <a:cubicBezTo>
                  <a:pt x="7072069" y="5241694"/>
                  <a:pt x="7063403" y="5240779"/>
                  <a:pt x="7054616" y="5241837"/>
                </a:cubicBezTo>
                <a:cubicBezTo>
                  <a:pt x="7045829" y="5242894"/>
                  <a:pt x="7035951" y="5242304"/>
                  <a:pt x="7024985" y="5240058"/>
                </a:cubicBezTo>
                <a:cubicBezTo>
                  <a:pt x="7006763" y="5239758"/>
                  <a:pt x="6989147" y="5239296"/>
                  <a:pt x="6972134" y="5238669"/>
                </a:cubicBezTo>
                <a:cubicBezTo>
                  <a:pt x="6955123" y="5238045"/>
                  <a:pt x="6937506" y="5237583"/>
                  <a:pt x="6919285" y="5237282"/>
                </a:cubicBezTo>
                <a:lnTo>
                  <a:pt x="6908407" y="5240198"/>
                </a:lnTo>
                <a:cubicBezTo>
                  <a:pt x="6908407" y="5240198"/>
                  <a:pt x="6905664" y="5239635"/>
                  <a:pt x="6900181" y="5238514"/>
                </a:cubicBezTo>
                <a:cubicBezTo>
                  <a:pt x="6892928" y="5240459"/>
                  <a:pt x="6884747" y="5241354"/>
                  <a:pt x="6875635" y="5241205"/>
                </a:cubicBezTo>
                <a:cubicBezTo>
                  <a:pt x="6866525" y="5241054"/>
                  <a:pt x="6856811" y="5241064"/>
                  <a:pt x="6846489" y="5241240"/>
                </a:cubicBezTo>
                <a:cubicBezTo>
                  <a:pt x="6846489" y="5241240"/>
                  <a:pt x="6845283" y="5241563"/>
                  <a:pt x="6842863" y="5242211"/>
                </a:cubicBezTo>
                <a:cubicBezTo>
                  <a:pt x="6842863" y="5242211"/>
                  <a:pt x="6845930" y="5243980"/>
                  <a:pt x="6852062" y="5247522"/>
                </a:cubicBezTo>
                <a:lnTo>
                  <a:pt x="6909381" y="5243825"/>
                </a:lnTo>
                <a:cubicBezTo>
                  <a:pt x="6920347" y="5246070"/>
                  <a:pt x="6927039" y="5246867"/>
                  <a:pt x="6929456" y="5246219"/>
                </a:cubicBezTo>
                <a:cubicBezTo>
                  <a:pt x="6948325" y="5248938"/>
                  <a:pt x="6966427" y="5251215"/>
                  <a:pt x="6983763" y="5253046"/>
                </a:cubicBezTo>
                <a:cubicBezTo>
                  <a:pt x="7001098" y="5254880"/>
                  <a:pt x="7018877" y="5255947"/>
                  <a:pt x="7037098" y="5256248"/>
                </a:cubicBezTo>
                <a:cubicBezTo>
                  <a:pt x="7045648" y="5259142"/>
                  <a:pt x="7053710" y="5260220"/>
                  <a:pt x="7061289" y="5259485"/>
                </a:cubicBezTo>
                <a:cubicBezTo>
                  <a:pt x="7068866" y="5258749"/>
                  <a:pt x="7078138" y="5259505"/>
                  <a:pt x="7089105" y="5261749"/>
                </a:cubicBezTo>
                <a:lnTo>
                  <a:pt x="7140140" y="5263623"/>
                </a:lnTo>
                <a:cubicBezTo>
                  <a:pt x="7177230" y="5266642"/>
                  <a:pt x="7212949" y="5269381"/>
                  <a:pt x="7247296" y="5271840"/>
                </a:cubicBezTo>
                <a:cubicBezTo>
                  <a:pt x="7281644" y="5274298"/>
                  <a:pt x="7317362" y="5277037"/>
                  <a:pt x="7354452" y="5280056"/>
                </a:cubicBezTo>
                <a:cubicBezTo>
                  <a:pt x="7318009" y="5279453"/>
                  <a:pt x="7281570" y="5278852"/>
                  <a:pt x="7245128" y="5278251"/>
                </a:cubicBezTo>
                <a:cubicBezTo>
                  <a:pt x="7208686" y="5277651"/>
                  <a:pt x="7171919" y="5275840"/>
                  <a:pt x="7134831" y="5272820"/>
                </a:cubicBezTo>
                <a:cubicBezTo>
                  <a:pt x="7119027" y="5271873"/>
                  <a:pt x="7107498" y="5272368"/>
                  <a:pt x="7100246" y="5274313"/>
                </a:cubicBezTo>
                <a:cubicBezTo>
                  <a:pt x="7084445" y="5273363"/>
                  <a:pt x="7073799" y="5272329"/>
                  <a:pt x="7068316" y="5271206"/>
                </a:cubicBezTo>
                <a:cubicBezTo>
                  <a:pt x="7054930" y="5269610"/>
                  <a:pt x="7043078" y="5268899"/>
                  <a:pt x="7032759" y="5269072"/>
                </a:cubicBezTo>
                <a:cubicBezTo>
                  <a:pt x="7022440" y="5269247"/>
                  <a:pt x="7012121" y="5269419"/>
                  <a:pt x="7001802" y="5269594"/>
                </a:cubicBezTo>
                <a:cubicBezTo>
                  <a:pt x="6978098" y="5268171"/>
                  <a:pt x="6954997" y="5266584"/>
                  <a:pt x="6932500" y="5264841"/>
                </a:cubicBezTo>
                <a:cubicBezTo>
                  <a:pt x="6910005" y="5263092"/>
                  <a:pt x="6888114" y="5261182"/>
                  <a:pt x="6866829" y="5259113"/>
                </a:cubicBezTo>
                <a:lnTo>
                  <a:pt x="6855949" y="5262029"/>
                </a:lnTo>
                <a:lnTo>
                  <a:pt x="6865144" y="5267337"/>
                </a:lnTo>
                <a:cubicBezTo>
                  <a:pt x="6888849" y="5268761"/>
                  <a:pt x="6912554" y="5270184"/>
                  <a:pt x="6936257" y="5271606"/>
                </a:cubicBezTo>
                <a:cubicBezTo>
                  <a:pt x="6959963" y="5273030"/>
                  <a:pt x="6982459" y="5274777"/>
                  <a:pt x="7003745" y="5276846"/>
                </a:cubicBezTo>
                <a:cubicBezTo>
                  <a:pt x="7017129" y="5278443"/>
                  <a:pt x="7028981" y="5279155"/>
                  <a:pt x="7039302" y="5278980"/>
                </a:cubicBezTo>
                <a:cubicBezTo>
                  <a:pt x="7049621" y="5278807"/>
                  <a:pt x="7061150" y="5278309"/>
                  <a:pt x="7073887" y="5277488"/>
                </a:cubicBezTo>
                <a:cubicBezTo>
                  <a:pt x="7098237" y="5281330"/>
                  <a:pt x="7120411" y="5281867"/>
                  <a:pt x="7140401" y="5279103"/>
                </a:cubicBezTo>
                <a:cubicBezTo>
                  <a:pt x="7164105" y="5280524"/>
                  <a:pt x="7187043" y="5281505"/>
                  <a:pt x="7209215" y="5282043"/>
                </a:cubicBezTo>
                <a:cubicBezTo>
                  <a:pt x="7231386" y="5282582"/>
                  <a:pt x="7254324" y="5283562"/>
                  <a:pt x="7278028" y="5284984"/>
                </a:cubicBezTo>
                <a:cubicBezTo>
                  <a:pt x="7291414" y="5286580"/>
                  <a:pt x="7302661" y="5287454"/>
                  <a:pt x="7311773" y="5287603"/>
                </a:cubicBezTo>
                <a:cubicBezTo>
                  <a:pt x="7320883" y="5287755"/>
                  <a:pt x="7332130" y="5288627"/>
                  <a:pt x="7345515" y="5290223"/>
                </a:cubicBezTo>
                <a:lnTo>
                  <a:pt x="7416629" y="5294492"/>
                </a:lnTo>
                <a:lnTo>
                  <a:pt x="7441306" y="5299541"/>
                </a:lnTo>
                <a:cubicBezTo>
                  <a:pt x="7425501" y="5298594"/>
                  <a:pt x="7410185" y="5299459"/>
                  <a:pt x="7395354" y="5302137"/>
                </a:cubicBezTo>
                <a:cubicBezTo>
                  <a:pt x="7380524" y="5304815"/>
                  <a:pt x="7365205" y="5305681"/>
                  <a:pt x="7349402" y="5304731"/>
                </a:cubicBezTo>
                <a:cubicBezTo>
                  <a:pt x="7334249" y="5306201"/>
                  <a:pt x="7319091" y="5307670"/>
                  <a:pt x="7303937" y="5309140"/>
                </a:cubicBezTo>
                <a:cubicBezTo>
                  <a:pt x="7288783" y="5310608"/>
                  <a:pt x="7273626" y="5312079"/>
                  <a:pt x="7258472" y="5313547"/>
                </a:cubicBezTo>
                <a:cubicBezTo>
                  <a:pt x="7212834" y="5307635"/>
                  <a:pt x="7168284" y="5303376"/>
                  <a:pt x="7124828" y="5300769"/>
                </a:cubicBezTo>
                <a:cubicBezTo>
                  <a:pt x="7081368" y="5298159"/>
                  <a:pt x="7036821" y="5293900"/>
                  <a:pt x="6991180" y="5287988"/>
                </a:cubicBezTo>
                <a:cubicBezTo>
                  <a:pt x="6969894" y="5285916"/>
                  <a:pt x="6948005" y="5284009"/>
                  <a:pt x="6925510" y="5282261"/>
                </a:cubicBezTo>
                <a:cubicBezTo>
                  <a:pt x="6903011" y="5280514"/>
                  <a:pt x="6879588" y="5277721"/>
                  <a:pt x="6855237" y="5273881"/>
                </a:cubicBezTo>
                <a:cubicBezTo>
                  <a:pt x="6849753" y="5272758"/>
                  <a:pt x="6839110" y="5271723"/>
                  <a:pt x="6823308" y="5270775"/>
                </a:cubicBezTo>
                <a:lnTo>
                  <a:pt x="6791377" y="5267669"/>
                </a:lnTo>
                <a:cubicBezTo>
                  <a:pt x="6777991" y="5266074"/>
                  <a:pt x="6766743" y="5265198"/>
                  <a:pt x="6757634" y="5265048"/>
                </a:cubicBezTo>
                <a:cubicBezTo>
                  <a:pt x="6748522" y="5264898"/>
                  <a:pt x="6737275" y="5264025"/>
                  <a:pt x="6723892" y="5262428"/>
                </a:cubicBezTo>
                <a:cubicBezTo>
                  <a:pt x="6721472" y="5263077"/>
                  <a:pt x="6719496" y="5262958"/>
                  <a:pt x="6717965" y="5262072"/>
                </a:cubicBezTo>
                <a:cubicBezTo>
                  <a:pt x="6716431" y="5261186"/>
                  <a:pt x="6714456" y="5261070"/>
                  <a:pt x="6712039" y="5261718"/>
                </a:cubicBezTo>
                <a:lnTo>
                  <a:pt x="6708411" y="5262690"/>
                </a:lnTo>
                <a:cubicBezTo>
                  <a:pt x="6709707" y="5267525"/>
                  <a:pt x="6714306" y="5270179"/>
                  <a:pt x="6722207" y="5270656"/>
                </a:cubicBezTo>
                <a:lnTo>
                  <a:pt x="6796235" y="5285801"/>
                </a:lnTo>
                <a:cubicBezTo>
                  <a:pt x="6809621" y="5287400"/>
                  <a:pt x="6822565" y="5289762"/>
                  <a:pt x="6835064" y="5292890"/>
                </a:cubicBezTo>
                <a:cubicBezTo>
                  <a:pt x="6847564" y="5296019"/>
                  <a:pt x="6860507" y="5298382"/>
                  <a:pt x="6873891" y="5299978"/>
                </a:cubicBezTo>
                <a:cubicBezTo>
                  <a:pt x="6898891" y="5306238"/>
                  <a:pt x="6923405" y="5310683"/>
                  <a:pt x="6947434" y="5313316"/>
                </a:cubicBezTo>
                <a:cubicBezTo>
                  <a:pt x="6971462" y="5315947"/>
                  <a:pt x="6995977" y="5320391"/>
                  <a:pt x="7020977" y="5326650"/>
                </a:cubicBezTo>
                <a:cubicBezTo>
                  <a:pt x="7018558" y="5327298"/>
                  <a:pt x="7015979" y="5327341"/>
                  <a:pt x="7013237" y="5326780"/>
                </a:cubicBezTo>
                <a:cubicBezTo>
                  <a:pt x="7010496" y="5326218"/>
                  <a:pt x="7006706" y="5326588"/>
                  <a:pt x="7001871" y="5327883"/>
                </a:cubicBezTo>
                <a:lnTo>
                  <a:pt x="6978166" y="5326460"/>
                </a:lnTo>
                <a:cubicBezTo>
                  <a:pt x="6962364" y="5325512"/>
                  <a:pt x="6946237" y="5323354"/>
                  <a:pt x="6929787" y="5319986"/>
                </a:cubicBezTo>
                <a:cubicBezTo>
                  <a:pt x="6913335" y="5316623"/>
                  <a:pt x="6897208" y="5314464"/>
                  <a:pt x="6881406" y="5313515"/>
                </a:cubicBezTo>
                <a:cubicBezTo>
                  <a:pt x="6864954" y="5310149"/>
                  <a:pt x="6848828" y="5307991"/>
                  <a:pt x="6833026" y="5307043"/>
                </a:cubicBezTo>
                <a:cubicBezTo>
                  <a:pt x="6817221" y="5306094"/>
                  <a:pt x="6801095" y="5303936"/>
                  <a:pt x="6784645" y="5300569"/>
                </a:cubicBezTo>
                <a:cubicBezTo>
                  <a:pt x="6757226" y="5294960"/>
                  <a:pt x="6740861" y="5296753"/>
                  <a:pt x="6735554" y="5305950"/>
                </a:cubicBezTo>
                <a:cubicBezTo>
                  <a:pt x="6734431" y="5311433"/>
                  <a:pt x="6743952" y="5317951"/>
                  <a:pt x="6764116" y="5325507"/>
                </a:cubicBezTo>
                <a:lnTo>
                  <a:pt x="6756862" y="5327450"/>
                </a:lnTo>
                <a:cubicBezTo>
                  <a:pt x="6759926" y="5329222"/>
                  <a:pt x="6762065" y="5329943"/>
                  <a:pt x="6763274" y="5329618"/>
                </a:cubicBezTo>
                <a:cubicBezTo>
                  <a:pt x="6764483" y="5329294"/>
                  <a:pt x="6766619" y="5330018"/>
                  <a:pt x="6769686" y="5331789"/>
                </a:cubicBezTo>
                <a:cubicBezTo>
                  <a:pt x="6775169" y="5332910"/>
                  <a:pt x="6781701" y="5333104"/>
                  <a:pt x="6789276" y="5332371"/>
                </a:cubicBezTo>
                <a:cubicBezTo>
                  <a:pt x="6796855" y="5331634"/>
                  <a:pt x="6803386" y="5331828"/>
                  <a:pt x="6808869" y="5332952"/>
                </a:cubicBezTo>
                <a:cubicBezTo>
                  <a:pt x="6874024" y="5344000"/>
                  <a:pt x="6936114" y="5353276"/>
                  <a:pt x="6995138" y="5360784"/>
                </a:cubicBezTo>
                <a:lnTo>
                  <a:pt x="7088274" y="5374700"/>
                </a:lnTo>
                <a:lnTo>
                  <a:pt x="7081019" y="5376643"/>
                </a:lnTo>
                <a:cubicBezTo>
                  <a:pt x="7070701" y="5376818"/>
                  <a:pt x="7061589" y="5376667"/>
                  <a:pt x="7053689" y="5376194"/>
                </a:cubicBezTo>
                <a:cubicBezTo>
                  <a:pt x="7045786" y="5375718"/>
                  <a:pt x="7037884" y="5375246"/>
                  <a:pt x="7029984" y="5374770"/>
                </a:cubicBezTo>
                <a:cubicBezTo>
                  <a:pt x="7011116" y="5372053"/>
                  <a:pt x="6993780" y="5370219"/>
                  <a:pt x="6977978" y="5369271"/>
                </a:cubicBezTo>
                <a:cubicBezTo>
                  <a:pt x="6962173" y="5368321"/>
                  <a:pt x="6945442" y="5366327"/>
                  <a:pt x="6927783" y="5363284"/>
                </a:cubicBezTo>
                <a:cubicBezTo>
                  <a:pt x="6910122" y="5360240"/>
                  <a:pt x="6893392" y="5358244"/>
                  <a:pt x="6877587" y="5357297"/>
                </a:cubicBezTo>
                <a:cubicBezTo>
                  <a:pt x="6866620" y="5355053"/>
                  <a:pt x="6857349" y="5354298"/>
                  <a:pt x="6849771" y="5355033"/>
                </a:cubicBezTo>
                <a:cubicBezTo>
                  <a:pt x="6842192" y="5355767"/>
                  <a:pt x="6834131" y="5354689"/>
                  <a:pt x="6825580" y="5351798"/>
                </a:cubicBezTo>
                <a:lnTo>
                  <a:pt x="6797278" y="5347719"/>
                </a:lnTo>
                <a:cubicBezTo>
                  <a:pt x="6792443" y="5349015"/>
                  <a:pt x="6784540" y="5348540"/>
                  <a:pt x="6773573" y="5346295"/>
                </a:cubicBezTo>
                <a:cubicBezTo>
                  <a:pt x="6775990" y="5345648"/>
                  <a:pt x="6777037" y="5344719"/>
                  <a:pt x="6776713" y="5343510"/>
                </a:cubicBezTo>
                <a:cubicBezTo>
                  <a:pt x="6776390" y="5342302"/>
                  <a:pt x="6775018" y="5342022"/>
                  <a:pt x="6772602" y="5342669"/>
                </a:cubicBezTo>
                <a:cubicBezTo>
                  <a:pt x="6771954" y="5340251"/>
                  <a:pt x="6768003" y="5340013"/>
                  <a:pt x="6760749" y="5341957"/>
                </a:cubicBezTo>
                <a:cubicBezTo>
                  <a:pt x="6723660" y="5338939"/>
                  <a:pt x="6687292" y="5333781"/>
                  <a:pt x="6651649" y="5326488"/>
                </a:cubicBezTo>
                <a:cubicBezTo>
                  <a:pt x="6616006" y="5319193"/>
                  <a:pt x="6579316" y="5312829"/>
                  <a:pt x="6541578" y="5307393"/>
                </a:cubicBezTo>
                <a:cubicBezTo>
                  <a:pt x="6535447" y="5303850"/>
                  <a:pt x="6533030" y="5304497"/>
                  <a:pt x="6534326" y="5309336"/>
                </a:cubicBezTo>
                <a:cubicBezTo>
                  <a:pt x="6534326" y="5309336"/>
                  <a:pt x="6537066" y="5309895"/>
                  <a:pt x="6542550" y="5311019"/>
                </a:cubicBezTo>
                <a:lnTo>
                  <a:pt x="6726165" y="5343451"/>
                </a:lnTo>
                <a:cubicBezTo>
                  <a:pt x="6734066" y="5343924"/>
                  <a:pt x="6748983" y="5346406"/>
                  <a:pt x="6770919" y="5350893"/>
                </a:cubicBezTo>
                <a:lnTo>
                  <a:pt x="6814700" y="5354713"/>
                </a:lnTo>
                <a:cubicBezTo>
                  <a:pt x="6830502" y="5355661"/>
                  <a:pt x="6845864" y="5357376"/>
                  <a:pt x="6860781" y="5359858"/>
                </a:cubicBezTo>
                <a:cubicBezTo>
                  <a:pt x="6875699" y="5362337"/>
                  <a:pt x="6891058" y="5364052"/>
                  <a:pt x="6906864" y="5365003"/>
                </a:cubicBezTo>
                <a:cubicBezTo>
                  <a:pt x="6922667" y="5365951"/>
                  <a:pt x="6938026" y="5367666"/>
                  <a:pt x="6952945" y="5370147"/>
                </a:cubicBezTo>
                <a:cubicBezTo>
                  <a:pt x="6967862" y="5372627"/>
                  <a:pt x="6983223" y="5374342"/>
                  <a:pt x="6999025" y="5375292"/>
                </a:cubicBezTo>
                <a:cubicBezTo>
                  <a:pt x="7004508" y="5376413"/>
                  <a:pt x="7011201" y="5377212"/>
                  <a:pt x="7019104" y="5377686"/>
                </a:cubicBezTo>
                <a:cubicBezTo>
                  <a:pt x="7027004" y="5378162"/>
                  <a:pt x="7034906" y="5378635"/>
                  <a:pt x="7042809" y="5379109"/>
                </a:cubicBezTo>
                <a:lnTo>
                  <a:pt x="7086589" y="5382926"/>
                </a:lnTo>
                <a:cubicBezTo>
                  <a:pt x="7118195" y="5384822"/>
                  <a:pt x="7149036" y="5386279"/>
                  <a:pt x="7179107" y="5387291"/>
                </a:cubicBezTo>
                <a:cubicBezTo>
                  <a:pt x="7209180" y="5388301"/>
                  <a:pt x="7238811" y="5390081"/>
                  <a:pt x="7267999" y="5392625"/>
                </a:cubicBezTo>
                <a:cubicBezTo>
                  <a:pt x="7273483" y="5393749"/>
                  <a:pt x="7279571" y="5394708"/>
                  <a:pt x="7286264" y="5395507"/>
                </a:cubicBezTo>
                <a:cubicBezTo>
                  <a:pt x="7292956" y="5396304"/>
                  <a:pt x="7300255" y="5396941"/>
                  <a:pt x="7308153" y="5397415"/>
                </a:cubicBezTo>
                <a:cubicBezTo>
                  <a:pt x="7309449" y="5402250"/>
                  <a:pt x="7316231" y="5408208"/>
                  <a:pt x="7328493" y="5415287"/>
                </a:cubicBezTo>
                <a:cubicBezTo>
                  <a:pt x="7285920" y="5411147"/>
                  <a:pt x="7244113" y="5407450"/>
                  <a:pt x="7203073" y="5404193"/>
                </a:cubicBezTo>
                <a:cubicBezTo>
                  <a:pt x="7162032" y="5400934"/>
                  <a:pt x="7120226" y="5397237"/>
                  <a:pt x="7077652" y="5393096"/>
                </a:cubicBezTo>
                <a:cubicBezTo>
                  <a:pt x="7066686" y="5390853"/>
                  <a:pt x="7057252" y="5389491"/>
                  <a:pt x="7049350" y="5389018"/>
                </a:cubicBezTo>
                <a:lnTo>
                  <a:pt x="6972667" y="5378467"/>
                </a:lnTo>
                <a:cubicBezTo>
                  <a:pt x="6953798" y="5375750"/>
                  <a:pt x="6936300" y="5373311"/>
                  <a:pt x="6920171" y="5371154"/>
                </a:cubicBezTo>
                <a:cubicBezTo>
                  <a:pt x="6904045" y="5368996"/>
                  <a:pt x="6886548" y="5366557"/>
                  <a:pt x="6867679" y="5363840"/>
                </a:cubicBezTo>
                <a:cubicBezTo>
                  <a:pt x="6854295" y="5362243"/>
                  <a:pt x="6847927" y="5362654"/>
                  <a:pt x="6848574" y="5365071"/>
                </a:cubicBezTo>
                <a:cubicBezTo>
                  <a:pt x="6850518" y="5372325"/>
                  <a:pt x="6856649" y="5375864"/>
                  <a:pt x="6866968" y="5375693"/>
                </a:cubicBezTo>
                <a:lnTo>
                  <a:pt x="6918975" y="5381192"/>
                </a:lnTo>
                <a:cubicBezTo>
                  <a:pt x="6902050" y="5385727"/>
                  <a:pt x="6893027" y="5390737"/>
                  <a:pt x="6891906" y="5396220"/>
                </a:cubicBezTo>
                <a:cubicBezTo>
                  <a:pt x="6888366" y="5402351"/>
                  <a:pt x="6893612" y="5407424"/>
                  <a:pt x="6907644" y="5411437"/>
                </a:cubicBezTo>
                <a:cubicBezTo>
                  <a:pt x="6887004" y="5411785"/>
                  <a:pt x="6867414" y="5411203"/>
                  <a:pt x="6848869" y="5409696"/>
                </a:cubicBezTo>
                <a:cubicBezTo>
                  <a:pt x="6830324" y="5408186"/>
                  <a:pt x="6811942" y="5407281"/>
                  <a:pt x="6793720" y="5406981"/>
                </a:cubicBezTo>
                <a:cubicBezTo>
                  <a:pt x="6773082" y="5407326"/>
                  <a:pt x="6753933" y="5405981"/>
                  <a:pt x="6736273" y="5402936"/>
                </a:cubicBezTo>
                <a:cubicBezTo>
                  <a:pt x="6718613" y="5399894"/>
                  <a:pt x="6699463" y="5398546"/>
                  <a:pt x="6678826" y="5398892"/>
                </a:cubicBezTo>
                <a:lnTo>
                  <a:pt x="6675197" y="5399865"/>
                </a:lnTo>
                <a:cubicBezTo>
                  <a:pt x="6676493" y="5404701"/>
                  <a:pt x="6679559" y="5406471"/>
                  <a:pt x="6684396" y="5405176"/>
                </a:cubicBezTo>
                <a:cubicBezTo>
                  <a:pt x="6697781" y="5406772"/>
                  <a:pt x="6711166" y="5408368"/>
                  <a:pt x="6724550" y="5409964"/>
                </a:cubicBezTo>
                <a:cubicBezTo>
                  <a:pt x="6737936" y="5411560"/>
                  <a:pt x="6751321" y="5413156"/>
                  <a:pt x="6764707" y="5414755"/>
                </a:cubicBezTo>
                <a:lnTo>
                  <a:pt x="6804861" y="5419543"/>
                </a:lnTo>
                <a:cubicBezTo>
                  <a:pt x="6810345" y="5420664"/>
                  <a:pt x="6816876" y="5420859"/>
                  <a:pt x="6824452" y="5420125"/>
                </a:cubicBezTo>
                <a:cubicBezTo>
                  <a:pt x="6832030" y="5419390"/>
                  <a:pt x="6838885" y="5420792"/>
                  <a:pt x="6845016" y="5424332"/>
                </a:cubicBezTo>
                <a:cubicBezTo>
                  <a:pt x="6871787" y="5427525"/>
                  <a:pt x="6898394" y="5430114"/>
                  <a:pt x="6924842" y="5432097"/>
                </a:cubicBezTo>
                <a:cubicBezTo>
                  <a:pt x="6951287" y="5434083"/>
                  <a:pt x="6977897" y="5436670"/>
                  <a:pt x="7004665" y="5439863"/>
                </a:cubicBezTo>
                <a:lnTo>
                  <a:pt x="7029635" y="5445661"/>
                </a:lnTo>
                <a:lnTo>
                  <a:pt x="6955166" y="5453822"/>
                </a:lnTo>
                <a:cubicBezTo>
                  <a:pt x="6957583" y="5453174"/>
                  <a:pt x="6959560" y="5453292"/>
                  <a:pt x="6961091" y="5454178"/>
                </a:cubicBezTo>
                <a:cubicBezTo>
                  <a:pt x="6962624" y="5455064"/>
                  <a:pt x="6964601" y="5455180"/>
                  <a:pt x="6967018" y="5454533"/>
                </a:cubicBezTo>
                <a:lnTo>
                  <a:pt x="7094704" y="5459221"/>
                </a:lnTo>
                <a:lnTo>
                  <a:pt x="7097444" y="5459705"/>
                </a:lnTo>
                <a:cubicBezTo>
                  <a:pt x="7106878" y="5461066"/>
                  <a:pt x="7117081" y="5462866"/>
                  <a:pt x="7128047" y="5465110"/>
                </a:cubicBezTo>
                <a:cubicBezTo>
                  <a:pt x="7149980" y="5469600"/>
                  <a:pt x="7171150" y="5473644"/>
                  <a:pt x="7191550" y="5477249"/>
                </a:cubicBezTo>
                <a:lnTo>
                  <a:pt x="7218955" y="5482488"/>
                </a:lnTo>
                <a:lnTo>
                  <a:pt x="7216177" y="5484953"/>
                </a:lnTo>
                <a:cubicBezTo>
                  <a:pt x="7179086" y="5481933"/>
                  <a:pt x="7142320" y="5480123"/>
                  <a:pt x="7105877" y="5479523"/>
                </a:cubicBezTo>
                <a:cubicBezTo>
                  <a:pt x="7069437" y="5478918"/>
                  <a:pt x="7032671" y="5477108"/>
                  <a:pt x="6995581" y="5474091"/>
                </a:cubicBezTo>
                <a:cubicBezTo>
                  <a:pt x="6979779" y="5473143"/>
                  <a:pt x="6961557" y="5472843"/>
                  <a:pt x="6940919" y="5473187"/>
                </a:cubicBezTo>
                <a:cubicBezTo>
                  <a:pt x="6932370" y="5470295"/>
                  <a:pt x="6923703" y="5469379"/>
                  <a:pt x="6914915" y="5470438"/>
                </a:cubicBezTo>
                <a:cubicBezTo>
                  <a:pt x="6906129" y="5471496"/>
                  <a:pt x="6896251" y="5470904"/>
                  <a:pt x="6885285" y="5468660"/>
                </a:cubicBezTo>
                <a:lnTo>
                  <a:pt x="6858273" y="5467950"/>
                </a:lnTo>
                <a:lnTo>
                  <a:pt x="6773712" y="5462875"/>
                </a:lnTo>
                <a:cubicBezTo>
                  <a:pt x="6762745" y="5460631"/>
                  <a:pt x="6751940" y="5458989"/>
                  <a:pt x="6741298" y="5457954"/>
                </a:cubicBezTo>
                <a:cubicBezTo>
                  <a:pt x="6730653" y="5456921"/>
                  <a:pt x="6719848" y="5455281"/>
                  <a:pt x="6708882" y="5453037"/>
                </a:cubicBezTo>
                <a:cubicBezTo>
                  <a:pt x="6687596" y="5450965"/>
                  <a:pt x="6665100" y="5449217"/>
                  <a:pt x="6641396" y="5447796"/>
                </a:cubicBezTo>
                <a:cubicBezTo>
                  <a:pt x="6617691" y="5446372"/>
                  <a:pt x="6595194" y="5444625"/>
                  <a:pt x="6573909" y="5442556"/>
                </a:cubicBezTo>
                <a:cubicBezTo>
                  <a:pt x="6562942" y="5440311"/>
                  <a:pt x="6553668" y="5439556"/>
                  <a:pt x="6546092" y="5440290"/>
                </a:cubicBezTo>
                <a:cubicBezTo>
                  <a:pt x="6538514" y="5441026"/>
                  <a:pt x="6535373" y="5443810"/>
                  <a:pt x="6536669" y="5448645"/>
                </a:cubicBezTo>
                <a:cubicBezTo>
                  <a:pt x="6538613" y="5455899"/>
                  <a:pt x="6553295" y="5462331"/>
                  <a:pt x="6580711" y="5467943"/>
                </a:cubicBezTo>
                <a:cubicBezTo>
                  <a:pt x="6601997" y="5470014"/>
                  <a:pt x="6622842" y="5472850"/>
                  <a:pt x="6643243" y="5476452"/>
                </a:cubicBezTo>
                <a:cubicBezTo>
                  <a:pt x="6663644" y="5480058"/>
                  <a:pt x="6684489" y="5482894"/>
                  <a:pt x="6705775" y="5484965"/>
                </a:cubicBezTo>
                <a:lnTo>
                  <a:pt x="6733435" y="5488265"/>
                </a:lnTo>
                <a:lnTo>
                  <a:pt x="6727129" y="5487714"/>
                </a:lnTo>
                <a:lnTo>
                  <a:pt x="6716250" y="5490630"/>
                </a:lnTo>
                <a:lnTo>
                  <a:pt x="6725445" y="5495938"/>
                </a:lnTo>
                <a:cubicBezTo>
                  <a:pt x="6749149" y="5497362"/>
                  <a:pt x="6772854" y="5498786"/>
                  <a:pt x="6796558" y="5500207"/>
                </a:cubicBezTo>
                <a:cubicBezTo>
                  <a:pt x="6820263" y="5501630"/>
                  <a:pt x="6842759" y="5503378"/>
                  <a:pt x="6864045" y="5505447"/>
                </a:cubicBezTo>
                <a:cubicBezTo>
                  <a:pt x="6877429" y="5507044"/>
                  <a:pt x="6889281" y="5507757"/>
                  <a:pt x="6899602" y="5507581"/>
                </a:cubicBezTo>
                <a:lnTo>
                  <a:pt x="6919126" y="5506739"/>
                </a:lnTo>
                <a:lnTo>
                  <a:pt x="6952988" y="5508132"/>
                </a:lnTo>
                <a:lnTo>
                  <a:pt x="7013222" y="5515315"/>
                </a:lnTo>
                <a:cubicBezTo>
                  <a:pt x="7029023" y="5516264"/>
                  <a:pt x="7039345" y="5516088"/>
                  <a:pt x="7044179" y="5514793"/>
                </a:cubicBezTo>
                <a:cubicBezTo>
                  <a:pt x="7059982" y="5515741"/>
                  <a:pt x="7070625" y="5516778"/>
                  <a:pt x="7076108" y="5517899"/>
                </a:cubicBezTo>
                <a:cubicBezTo>
                  <a:pt x="7107715" y="5519796"/>
                  <a:pt x="7137951" y="5521414"/>
                  <a:pt x="7166815" y="5522749"/>
                </a:cubicBezTo>
                <a:cubicBezTo>
                  <a:pt x="7195679" y="5524087"/>
                  <a:pt x="7224705" y="5526025"/>
                  <a:pt x="7253892" y="5528570"/>
                </a:cubicBezTo>
                <a:lnTo>
                  <a:pt x="7273350" y="5529738"/>
                </a:lnTo>
                <a:lnTo>
                  <a:pt x="7255654" y="5530739"/>
                </a:lnTo>
                <a:cubicBezTo>
                  <a:pt x="7240824" y="5533416"/>
                  <a:pt x="7225505" y="5534282"/>
                  <a:pt x="7209702" y="5533331"/>
                </a:cubicBezTo>
                <a:cubicBezTo>
                  <a:pt x="7194549" y="5534801"/>
                  <a:pt x="7179391" y="5536270"/>
                  <a:pt x="7164237" y="5537740"/>
                </a:cubicBezTo>
                <a:cubicBezTo>
                  <a:pt x="7149083" y="5539209"/>
                  <a:pt x="7133926" y="5540680"/>
                  <a:pt x="7118772" y="5542148"/>
                </a:cubicBezTo>
                <a:cubicBezTo>
                  <a:pt x="7073134" y="5536237"/>
                  <a:pt x="7028584" y="5531977"/>
                  <a:pt x="6985128" y="5529369"/>
                </a:cubicBezTo>
                <a:cubicBezTo>
                  <a:pt x="6941669" y="5526760"/>
                  <a:pt x="6897121" y="5522500"/>
                  <a:pt x="6851480" y="5516589"/>
                </a:cubicBezTo>
                <a:cubicBezTo>
                  <a:pt x="6830194" y="5514517"/>
                  <a:pt x="6808305" y="5512609"/>
                  <a:pt x="6785809" y="5510862"/>
                </a:cubicBezTo>
                <a:cubicBezTo>
                  <a:pt x="6763311" y="5509115"/>
                  <a:pt x="6739889" y="5506323"/>
                  <a:pt x="6715536" y="5502483"/>
                </a:cubicBezTo>
                <a:cubicBezTo>
                  <a:pt x="6710053" y="5501358"/>
                  <a:pt x="6699410" y="5500324"/>
                  <a:pt x="6683608" y="5499375"/>
                </a:cubicBezTo>
                <a:lnTo>
                  <a:pt x="6651677" y="5496270"/>
                </a:lnTo>
                <a:cubicBezTo>
                  <a:pt x="6638291" y="5494674"/>
                  <a:pt x="6627043" y="5493798"/>
                  <a:pt x="6617934" y="5493650"/>
                </a:cubicBezTo>
                <a:cubicBezTo>
                  <a:pt x="6608823" y="5493499"/>
                  <a:pt x="6597574" y="5492625"/>
                  <a:pt x="6584192" y="5491029"/>
                </a:cubicBezTo>
                <a:cubicBezTo>
                  <a:pt x="6581772" y="5491677"/>
                  <a:pt x="6579796" y="5491558"/>
                  <a:pt x="6578265" y="5490673"/>
                </a:cubicBezTo>
                <a:cubicBezTo>
                  <a:pt x="6576731" y="5489787"/>
                  <a:pt x="6574756" y="5489672"/>
                  <a:pt x="6572339" y="5490319"/>
                </a:cubicBezTo>
                <a:lnTo>
                  <a:pt x="6568711" y="5491290"/>
                </a:lnTo>
                <a:cubicBezTo>
                  <a:pt x="6570007" y="5496126"/>
                  <a:pt x="6574607" y="5498781"/>
                  <a:pt x="6582507" y="5499256"/>
                </a:cubicBezTo>
                <a:lnTo>
                  <a:pt x="6656535" y="5514402"/>
                </a:lnTo>
                <a:cubicBezTo>
                  <a:pt x="6669921" y="5516001"/>
                  <a:pt x="6682865" y="5518364"/>
                  <a:pt x="6695364" y="5521491"/>
                </a:cubicBezTo>
                <a:cubicBezTo>
                  <a:pt x="6707864" y="5524621"/>
                  <a:pt x="6720807" y="5526983"/>
                  <a:pt x="6734191" y="5528580"/>
                </a:cubicBezTo>
                <a:cubicBezTo>
                  <a:pt x="6759191" y="5534838"/>
                  <a:pt x="6783706" y="5539284"/>
                  <a:pt x="6807734" y="5541918"/>
                </a:cubicBezTo>
                <a:cubicBezTo>
                  <a:pt x="6831762" y="5544547"/>
                  <a:pt x="6856276" y="5548993"/>
                  <a:pt x="6881277" y="5555252"/>
                </a:cubicBezTo>
                <a:cubicBezTo>
                  <a:pt x="6878858" y="5555900"/>
                  <a:pt x="6876280" y="5555943"/>
                  <a:pt x="6873537" y="5555381"/>
                </a:cubicBezTo>
                <a:cubicBezTo>
                  <a:pt x="6870796" y="5554820"/>
                  <a:pt x="6867007" y="5555189"/>
                  <a:pt x="6862171" y="5556485"/>
                </a:cubicBezTo>
                <a:lnTo>
                  <a:pt x="6838466" y="5555062"/>
                </a:lnTo>
                <a:cubicBezTo>
                  <a:pt x="6822664" y="5554113"/>
                  <a:pt x="6806537" y="5551955"/>
                  <a:pt x="6790087" y="5548587"/>
                </a:cubicBezTo>
                <a:cubicBezTo>
                  <a:pt x="6773635" y="5545223"/>
                  <a:pt x="6757509" y="5543065"/>
                  <a:pt x="6741707" y="5542117"/>
                </a:cubicBezTo>
                <a:cubicBezTo>
                  <a:pt x="6725253" y="5538749"/>
                  <a:pt x="6709128" y="5536591"/>
                  <a:pt x="6693326" y="5535643"/>
                </a:cubicBezTo>
                <a:cubicBezTo>
                  <a:pt x="6677521" y="5534695"/>
                  <a:pt x="6661395" y="5532537"/>
                  <a:pt x="6644945" y="5529169"/>
                </a:cubicBezTo>
                <a:cubicBezTo>
                  <a:pt x="6617526" y="5523561"/>
                  <a:pt x="6601161" y="5525353"/>
                  <a:pt x="6595853" y="5534552"/>
                </a:cubicBezTo>
                <a:cubicBezTo>
                  <a:pt x="6594730" y="5540035"/>
                  <a:pt x="6604252" y="5546553"/>
                  <a:pt x="6624416" y="5554107"/>
                </a:cubicBezTo>
                <a:lnTo>
                  <a:pt x="6617162" y="5556051"/>
                </a:lnTo>
                <a:cubicBezTo>
                  <a:pt x="6620226" y="5557823"/>
                  <a:pt x="6622365" y="5558543"/>
                  <a:pt x="6623574" y="5558219"/>
                </a:cubicBezTo>
                <a:cubicBezTo>
                  <a:pt x="6624783" y="5557895"/>
                  <a:pt x="6626920" y="5558619"/>
                  <a:pt x="6629987" y="5560391"/>
                </a:cubicBezTo>
                <a:cubicBezTo>
                  <a:pt x="6635469" y="5561511"/>
                  <a:pt x="6642000" y="5561706"/>
                  <a:pt x="6649577" y="5560972"/>
                </a:cubicBezTo>
                <a:cubicBezTo>
                  <a:pt x="6657155" y="5560236"/>
                  <a:pt x="6663686" y="5560430"/>
                  <a:pt x="6669169" y="5561553"/>
                </a:cubicBezTo>
                <a:cubicBezTo>
                  <a:pt x="6734324" y="5572601"/>
                  <a:pt x="6796415" y="5581877"/>
                  <a:pt x="6855438" y="5589384"/>
                </a:cubicBezTo>
                <a:lnTo>
                  <a:pt x="6948574" y="5603300"/>
                </a:lnTo>
                <a:lnTo>
                  <a:pt x="6941319" y="5605244"/>
                </a:lnTo>
                <a:cubicBezTo>
                  <a:pt x="6931000" y="5605419"/>
                  <a:pt x="6921889" y="5605268"/>
                  <a:pt x="6913989" y="5604794"/>
                </a:cubicBezTo>
                <a:cubicBezTo>
                  <a:pt x="6906086" y="5604320"/>
                  <a:pt x="6898185" y="5603848"/>
                  <a:pt x="6890284" y="5603371"/>
                </a:cubicBezTo>
                <a:cubicBezTo>
                  <a:pt x="6871416" y="5600654"/>
                  <a:pt x="6854081" y="5598820"/>
                  <a:pt x="6838278" y="5597872"/>
                </a:cubicBezTo>
                <a:cubicBezTo>
                  <a:pt x="6822472" y="5596921"/>
                  <a:pt x="6805742" y="5594928"/>
                  <a:pt x="6788082" y="5591885"/>
                </a:cubicBezTo>
                <a:cubicBezTo>
                  <a:pt x="6770422" y="5588842"/>
                  <a:pt x="6753692" y="5586845"/>
                  <a:pt x="6737887" y="5585898"/>
                </a:cubicBezTo>
                <a:cubicBezTo>
                  <a:pt x="6726920" y="5583653"/>
                  <a:pt x="6717649" y="5582899"/>
                  <a:pt x="6710071" y="5583633"/>
                </a:cubicBezTo>
                <a:cubicBezTo>
                  <a:pt x="6702492" y="5584368"/>
                  <a:pt x="6694430" y="5583291"/>
                  <a:pt x="6685880" y="5580398"/>
                </a:cubicBezTo>
                <a:lnTo>
                  <a:pt x="6657579" y="5576320"/>
                </a:lnTo>
                <a:cubicBezTo>
                  <a:pt x="6652742" y="5577616"/>
                  <a:pt x="6644840" y="5577141"/>
                  <a:pt x="6633873" y="5574897"/>
                </a:cubicBezTo>
                <a:cubicBezTo>
                  <a:pt x="6636290" y="5574249"/>
                  <a:pt x="6637338" y="5573321"/>
                  <a:pt x="6637013" y="5572110"/>
                </a:cubicBezTo>
                <a:cubicBezTo>
                  <a:pt x="6636690" y="5570904"/>
                  <a:pt x="6635319" y="5570623"/>
                  <a:pt x="6632902" y="5571271"/>
                </a:cubicBezTo>
                <a:cubicBezTo>
                  <a:pt x="6632254" y="5568852"/>
                  <a:pt x="6628303" y="5568613"/>
                  <a:pt x="6621049" y="5570557"/>
                </a:cubicBezTo>
                <a:cubicBezTo>
                  <a:pt x="6583960" y="5567540"/>
                  <a:pt x="6547593" y="5562383"/>
                  <a:pt x="6511949" y="5555088"/>
                </a:cubicBezTo>
                <a:cubicBezTo>
                  <a:pt x="6476306" y="5547795"/>
                  <a:pt x="6439616" y="5541430"/>
                  <a:pt x="6401879" y="5535994"/>
                </a:cubicBezTo>
                <a:cubicBezTo>
                  <a:pt x="6395746" y="5532452"/>
                  <a:pt x="6393330" y="5533099"/>
                  <a:pt x="6394626" y="5537936"/>
                </a:cubicBezTo>
                <a:cubicBezTo>
                  <a:pt x="6394626" y="5537936"/>
                  <a:pt x="6397366" y="5538496"/>
                  <a:pt x="6402850" y="5539619"/>
                </a:cubicBezTo>
                <a:lnTo>
                  <a:pt x="6586465" y="5572051"/>
                </a:lnTo>
                <a:cubicBezTo>
                  <a:pt x="6594366" y="5572525"/>
                  <a:pt x="6609283" y="5575007"/>
                  <a:pt x="6631219" y="5579495"/>
                </a:cubicBezTo>
                <a:lnTo>
                  <a:pt x="6675000" y="5583313"/>
                </a:lnTo>
                <a:cubicBezTo>
                  <a:pt x="6690802" y="5584262"/>
                  <a:pt x="6706164" y="5585976"/>
                  <a:pt x="6721081" y="5588459"/>
                </a:cubicBezTo>
                <a:cubicBezTo>
                  <a:pt x="6735999" y="5590937"/>
                  <a:pt x="6751358" y="5592654"/>
                  <a:pt x="6767164" y="5593604"/>
                </a:cubicBezTo>
                <a:cubicBezTo>
                  <a:pt x="6782966" y="5594552"/>
                  <a:pt x="6798326" y="5596267"/>
                  <a:pt x="6813245" y="5598749"/>
                </a:cubicBezTo>
                <a:cubicBezTo>
                  <a:pt x="6828161" y="5601228"/>
                  <a:pt x="6843523" y="5602942"/>
                  <a:pt x="6859325" y="5603894"/>
                </a:cubicBezTo>
                <a:cubicBezTo>
                  <a:pt x="6864808" y="5605015"/>
                  <a:pt x="6871501" y="5605814"/>
                  <a:pt x="6879404" y="5606286"/>
                </a:cubicBezTo>
                <a:cubicBezTo>
                  <a:pt x="6887304" y="5606762"/>
                  <a:pt x="6895206" y="5607235"/>
                  <a:pt x="6903109" y="5607710"/>
                </a:cubicBezTo>
                <a:lnTo>
                  <a:pt x="6946889" y="5611527"/>
                </a:lnTo>
                <a:cubicBezTo>
                  <a:pt x="6978496" y="5613424"/>
                  <a:pt x="7009336" y="5614879"/>
                  <a:pt x="7039407" y="5615891"/>
                </a:cubicBezTo>
                <a:cubicBezTo>
                  <a:pt x="7069480" y="5616902"/>
                  <a:pt x="7099112" y="5618682"/>
                  <a:pt x="7128300" y="5621227"/>
                </a:cubicBezTo>
                <a:cubicBezTo>
                  <a:pt x="7133782" y="5622350"/>
                  <a:pt x="7139871" y="5623309"/>
                  <a:pt x="7146564" y="5624108"/>
                </a:cubicBezTo>
                <a:cubicBezTo>
                  <a:pt x="7153256" y="5624905"/>
                  <a:pt x="7160555" y="5625542"/>
                  <a:pt x="7168454" y="5626016"/>
                </a:cubicBezTo>
                <a:cubicBezTo>
                  <a:pt x="7169749" y="5630852"/>
                  <a:pt x="7176531" y="5636809"/>
                  <a:pt x="7188793" y="5643889"/>
                </a:cubicBezTo>
                <a:cubicBezTo>
                  <a:pt x="7146220" y="5639749"/>
                  <a:pt x="7104414" y="5636051"/>
                  <a:pt x="7063373" y="5632793"/>
                </a:cubicBezTo>
                <a:cubicBezTo>
                  <a:pt x="7022332" y="5629535"/>
                  <a:pt x="6980526" y="5625837"/>
                  <a:pt x="6937953" y="5621697"/>
                </a:cubicBezTo>
                <a:cubicBezTo>
                  <a:pt x="6926986" y="5619453"/>
                  <a:pt x="6917552" y="5618091"/>
                  <a:pt x="6909650" y="5617619"/>
                </a:cubicBezTo>
                <a:lnTo>
                  <a:pt x="6832967" y="5607068"/>
                </a:lnTo>
                <a:cubicBezTo>
                  <a:pt x="6814098" y="5604351"/>
                  <a:pt x="6796600" y="5601913"/>
                  <a:pt x="6780471" y="5599755"/>
                </a:cubicBezTo>
                <a:cubicBezTo>
                  <a:pt x="6764345" y="5597597"/>
                  <a:pt x="6746848" y="5595158"/>
                  <a:pt x="6727979" y="5592441"/>
                </a:cubicBezTo>
                <a:cubicBezTo>
                  <a:pt x="6714596" y="5590845"/>
                  <a:pt x="6708227" y="5591255"/>
                  <a:pt x="6708874" y="5593672"/>
                </a:cubicBezTo>
                <a:cubicBezTo>
                  <a:pt x="6710818" y="5600926"/>
                  <a:pt x="6716949" y="5604466"/>
                  <a:pt x="6727268" y="5604293"/>
                </a:cubicBezTo>
                <a:lnTo>
                  <a:pt x="6779275" y="5609792"/>
                </a:lnTo>
                <a:cubicBezTo>
                  <a:pt x="6762350" y="5614327"/>
                  <a:pt x="6753327" y="5619338"/>
                  <a:pt x="6752206" y="5624821"/>
                </a:cubicBezTo>
                <a:cubicBezTo>
                  <a:pt x="6748666" y="5630952"/>
                  <a:pt x="6753912" y="5636026"/>
                  <a:pt x="6767945" y="5640038"/>
                </a:cubicBezTo>
                <a:cubicBezTo>
                  <a:pt x="6747304" y="5640386"/>
                  <a:pt x="6727714" y="5639805"/>
                  <a:pt x="6709169" y="5638297"/>
                </a:cubicBezTo>
                <a:cubicBezTo>
                  <a:pt x="6690625" y="5636787"/>
                  <a:pt x="6672242" y="5635882"/>
                  <a:pt x="6654020" y="5635581"/>
                </a:cubicBezTo>
                <a:cubicBezTo>
                  <a:pt x="6633382" y="5635926"/>
                  <a:pt x="6614233" y="5634581"/>
                  <a:pt x="6596573" y="5631538"/>
                </a:cubicBezTo>
                <a:cubicBezTo>
                  <a:pt x="6578913" y="5628495"/>
                  <a:pt x="6559763" y="5627146"/>
                  <a:pt x="6539126" y="5627493"/>
                </a:cubicBezTo>
                <a:lnTo>
                  <a:pt x="6535497" y="5628466"/>
                </a:lnTo>
                <a:cubicBezTo>
                  <a:pt x="6536793" y="5633301"/>
                  <a:pt x="6539860" y="5635073"/>
                  <a:pt x="6544696" y="5633777"/>
                </a:cubicBezTo>
                <a:cubicBezTo>
                  <a:pt x="6558081" y="5635373"/>
                  <a:pt x="6571466" y="5636969"/>
                  <a:pt x="6584851" y="5638565"/>
                </a:cubicBezTo>
                <a:cubicBezTo>
                  <a:pt x="6598236" y="5640161"/>
                  <a:pt x="6611621" y="5641757"/>
                  <a:pt x="6625007" y="5643355"/>
                </a:cubicBezTo>
                <a:lnTo>
                  <a:pt x="6665162" y="5648145"/>
                </a:lnTo>
                <a:cubicBezTo>
                  <a:pt x="6670645" y="5649265"/>
                  <a:pt x="6677175" y="5649460"/>
                  <a:pt x="6684753" y="5648726"/>
                </a:cubicBezTo>
                <a:cubicBezTo>
                  <a:pt x="6692331" y="5647992"/>
                  <a:pt x="6699185" y="5649393"/>
                  <a:pt x="6705316" y="5652933"/>
                </a:cubicBezTo>
                <a:cubicBezTo>
                  <a:pt x="6732087" y="5656125"/>
                  <a:pt x="6758695" y="5658716"/>
                  <a:pt x="6785142" y="5660698"/>
                </a:cubicBezTo>
                <a:cubicBezTo>
                  <a:pt x="6811587" y="5662684"/>
                  <a:pt x="6838196" y="5665272"/>
                  <a:pt x="6864966" y="5668464"/>
                </a:cubicBezTo>
                <a:cubicBezTo>
                  <a:pt x="6875932" y="5670708"/>
                  <a:pt x="6886296" y="5673113"/>
                  <a:pt x="6896054" y="5675682"/>
                </a:cubicBezTo>
                <a:cubicBezTo>
                  <a:pt x="6905810" y="5678250"/>
                  <a:pt x="6916176" y="5680657"/>
                  <a:pt x="6927142" y="5682902"/>
                </a:cubicBezTo>
                <a:cubicBezTo>
                  <a:pt x="6938109" y="5685147"/>
                  <a:pt x="6948310" y="5686948"/>
                  <a:pt x="6957745" y="5688306"/>
                </a:cubicBezTo>
                <a:cubicBezTo>
                  <a:pt x="6967178" y="5689667"/>
                  <a:pt x="6977381" y="5691468"/>
                  <a:pt x="6988347" y="5693712"/>
                </a:cubicBezTo>
                <a:cubicBezTo>
                  <a:pt x="7010280" y="5698200"/>
                  <a:pt x="7031450" y="5702245"/>
                  <a:pt x="7051850" y="5705851"/>
                </a:cubicBezTo>
                <a:cubicBezTo>
                  <a:pt x="7072253" y="5709453"/>
                  <a:pt x="7093419" y="5713500"/>
                  <a:pt x="7115356" y="5717989"/>
                </a:cubicBezTo>
                <a:cubicBezTo>
                  <a:pt x="7137289" y="5722477"/>
                  <a:pt x="7153417" y="5724634"/>
                  <a:pt x="7163736" y="5724460"/>
                </a:cubicBezTo>
                <a:cubicBezTo>
                  <a:pt x="7185669" y="5728950"/>
                  <a:pt x="7201798" y="5731105"/>
                  <a:pt x="7212117" y="5730932"/>
                </a:cubicBezTo>
                <a:lnTo>
                  <a:pt x="7307906" y="5740251"/>
                </a:lnTo>
                <a:cubicBezTo>
                  <a:pt x="7323708" y="5741199"/>
                  <a:pt x="7339349" y="5741544"/>
                  <a:pt x="7354828" y="5741285"/>
                </a:cubicBezTo>
                <a:cubicBezTo>
                  <a:pt x="7370309" y="5741023"/>
                  <a:pt x="7385948" y="5741367"/>
                  <a:pt x="7401750" y="5742315"/>
                </a:cubicBezTo>
                <a:cubicBezTo>
                  <a:pt x="7415136" y="5743911"/>
                  <a:pt x="7430938" y="5744860"/>
                  <a:pt x="7449160" y="5745162"/>
                </a:cubicBezTo>
                <a:cubicBezTo>
                  <a:pt x="7467381" y="5745463"/>
                  <a:pt x="7483183" y="5746412"/>
                  <a:pt x="7496568" y="5748008"/>
                </a:cubicBezTo>
                <a:cubicBezTo>
                  <a:pt x="7517856" y="5750075"/>
                  <a:pt x="7539909" y="5752590"/>
                  <a:pt x="7562728" y="5755545"/>
                </a:cubicBezTo>
                <a:cubicBezTo>
                  <a:pt x="7585547" y="5758502"/>
                  <a:pt x="7607599" y="5761014"/>
                  <a:pt x="7628888" y="5763086"/>
                </a:cubicBezTo>
                <a:cubicBezTo>
                  <a:pt x="7624052" y="5764381"/>
                  <a:pt x="7619864" y="5768096"/>
                  <a:pt x="7616325" y="5774227"/>
                </a:cubicBezTo>
                <a:lnTo>
                  <a:pt x="7617296" y="5777853"/>
                </a:lnTo>
                <a:cubicBezTo>
                  <a:pt x="7598427" y="5775134"/>
                  <a:pt x="7579558" y="5772417"/>
                  <a:pt x="7560689" y="5769698"/>
                </a:cubicBezTo>
                <a:cubicBezTo>
                  <a:pt x="7541819" y="5766978"/>
                  <a:pt x="7521744" y="5764585"/>
                  <a:pt x="7500455" y="5762514"/>
                </a:cubicBezTo>
                <a:cubicBezTo>
                  <a:pt x="7487070" y="5760918"/>
                  <a:pt x="7475823" y="5760045"/>
                  <a:pt x="7466713" y="5759893"/>
                </a:cubicBezTo>
                <a:cubicBezTo>
                  <a:pt x="7457602" y="5759745"/>
                  <a:pt x="7446354" y="5758869"/>
                  <a:pt x="7432970" y="5757273"/>
                </a:cubicBezTo>
                <a:cubicBezTo>
                  <a:pt x="7409267" y="5755851"/>
                  <a:pt x="7386445" y="5752895"/>
                  <a:pt x="7364511" y="5748407"/>
                </a:cubicBezTo>
                <a:cubicBezTo>
                  <a:pt x="7343226" y="5746336"/>
                  <a:pt x="7320729" y="5744591"/>
                  <a:pt x="7297026" y="5743166"/>
                </a:cubicBezTo>
                <a:cubicBezTo>
                  <a:pt x="7273322" y="5741743"/>
                  <a:pt x="7250824" y="5739998"/>
                  <a:pt x="7229538" y="5737927"/>
                </a:cubicBezTo>
                <a:cubicBezTo>
                  <a:pt x="7213737" y="5736978"/>
                  <a:pt x="7203094" y="5735943"/>
                  <a:pt x="7197607" y="5734820"/>
                </a:cubicBezTo>
                <a:lnTo>
                  <a:pt x="7162051" y="5732686"/>
                </a:lnTo>
                <a:cubicBezTo>
                  <a:pt x="7151084" y="5730442"/>
                  <a:pt x="7140442" y="5729407"/>
                  <a:pt x="7130123" y="5729580"/>
                </a:cubicBezTo>
                <a:cubicBezTo>
                  <a:pt x="7119804" y="5729754"/>
                  <a:pt x="7109158" y="5728717"/>
                  <a:pt x="7098192" y="5726473"/>
                </a:cubicBezTo>
                <a:cubicBezTo>
                  <a:pt x="7074487" y="5725050"/>
                  <a:pt x="7051388" y="5723467"/>
                  <a:pt x="7028892" y="5721719"/>
                </a:cubicBezTo>
                <a:cubicBezTo>
                  <a:pt x="7006398" y="5719974"/>
                  <a:pt x="6984508" y="5718064"/>
                  <a:pt x="6963219" y="5715993"/>
                </a:cubicBezTo>
                <a:cubicBezTo>
                  <a:pt x="6957736" y="5714872"/>
                  <a:pt x="6952414" y="5714353"/>
                  <a:pt x="6947255" y="5714440"/>
                </a:cubicBezTo>
                <a:cubicBezTo>
                  <a:pt x="6942096" y="5714526"/>
                  <a:pt x="6936775" y="5714009"/>
                  <a:pt x="6931291" y="5712886"/>
                </a:cubicBezTo>
                <a:lnTo>
                  <a:pt x="6895734" y="5710752"/>
                </a:lnTo>
                <a:cubicBezTo>
                  <a:pt x="6850741" y="5707261"/>
                  <a:pt x="6806961" y="5703442"/>
                  <a:pt x="6764386" y="5699300"/>
                </a:cubicBezTo>
                <a:cubicBezTo>
                  <a:pt x="6721814" y="5695159"/>
                  <a:pt x="6678358" y="5692552"/>
                  <a:pt x="6634012" y="5691476"/>
                </a:cubicBezTo>
                <a:cubicBezTo>
                  <a:pt x="6623045" y="5689231"/>
                  <a:pt x="6612240" y="5687590"/>
                  <a:pt x="6601598" y="5686555"/>
                </a:cubicBezTo>
                <a:cubicBezTo>
                  <a:pt x="6590953" y="5685521"/>
                  <a:pt x="6580148" y="5683882"/>
                  <a:pt x="6569182" y="5681637"/>
                </a:cubicBezTo>
                <a:cubicBezTo>
                  <a:pt x="6547896" y="5679566"/>
                  <a:pt x="6525400" y="5677818"/>
                  <a:pt x="6501696" y="5676397"/>
                </a:cubicBezTo>
                <a:cubicBezTo>
                  <a:pt x="6477992" y="5674973"/>
                  <a:pt x="6455494" y="5673226"/>
                  <a:pt x="6434209" y="5671157"/>
                </a:cubicBezTo>
                <a:cubicBezTo>
                  <a:pt x="6423242" y="5668913"/>
                  <a:pt x="6413968" y="5668157"/>
                  <a:pt x="6406392" y="5668890"/>
                </a:cubicBezTo>
                <a:cubicBezTo>
                  <a:pt x="6398814" y="5669628"/>
                  <a:pt x="6395673" y="5672410"/>
                  <a:pt x="6396969" y="5677246"/>
                </a:cubicBezTo>
                <a:cubicBezTo>
                  <a:pt x="6398913" y="5684501"/>
                  <a:pt x="6413594" y="5690932"/>
                  <a:pt x="6441011" y="5696543"/>
                </a:cubicBezTo>
                <a:cubicBezTo>
                  <a:pt x="6462297" y="5698616"/>
                  <a:pt x="6483142" y="5701451"/>
                  <a:pt x="6503543" y="5705053"/>
                </a:cubicBezTo>
                <a:cubicBezTo>
                  <a:pt x="6523944" y="5708659"/>
                  <a:pt x="6544789" y="5711494"/>
                  <a:pt x="6566076" y="5713566"/>
                </a:cubicBezTo>
                <a:lnTo>
                  <a:pt x="6686541" y="5727934"/>
                </a:lnTo>
                <a:cubicBezTo>
                  <a:pt x="6707827" y="5730005"/>
                  <a:pt x="6729114" y="5732074"/>
                  <a:pt x="6750401" y="5734146"/>
                </a:cubicBezTo>
                <a:cubicBezTo>
                  <a:pt x="6771686" y="5736218"/>
                  <a:pt x="6792650" y="5737077"/>
                  <a:pt x="6813288" y="5736732"/>
                </a:cubicBezTo>
                <a:lnTo>
                  <a:pt x="6873521" y="5743916"/>
                </a:lnTo>
                <a:cubicBezTo>
                  <a:pt x="6889324" y="5744865"/>
                  <a:pt x="6899645" y="5744689"/>
                  <a:pt x="6904479" y="5743393"/>
                </a:cubicBezTo>
                <a:cubicBezTo>
                  <a:pt x="6920282" y="5744342"/>
                  <a:pt x="6930925" y="5745379"/>
                  <a:pt x="6936408" y="5746500"/>
                </a:cubicBezTo>
                <a:cubicBezTo>
                  <a:pt x="6968015" y="5748396"/>
                  <a:pt x="6998251" y="5750015"/>
                  <a:pt x="7027114" y="5751350"/>
                </a:cubicBezTo>
                <a:cubicBezTo>
                  <a:pt x="7055979" y="5752687"/>
                  <a:pt x="7085005" y="5754627"/>
                  <a:pt x="7114192" y="5757171"/>
                </a:cubicBezTo>
                <a:cubicBezTo>
                  <a:pt x="7127578" y="5758767"/>
                  <a:pt x="7141404" y="5759597"/>
                  <a:pt x="7155675" y="5759662"/>
                </a:cubicBezTo>
                <a:cubicBezTo>
                  <a:pt x="7169944" y="5759726"/>
                  <a:pt x="7184982" y="5760231"/>
                  <a:pt x="7200784" y="5761179"/>
                </a:cubicBezTo>
                <a:cubicBezTo>
                  <a:pt x="7214170" y="5762775"/>
                  <a:pt x="7228763" y="5764047"/>
                  <a:pt x="7244568" y="5764998"/>
                </a:cubicBezTo>
                <a:cubicBezTo>
                  <a:pt x="7260370" y="5765946"/>
                  <a:pt x="7274963" y="5767219"/>
                  <a:pt x="7288348" y="5768815"/>
                </a:cubicBezTo>
                <a:cubicBezTo>
                  <a:pt x="7308988" y="5768467"/>
                  <a:pt x="7327369" y="5769373"/>
                  <a:pt x="7343498" y="5771530"/>
                </a:cubicBezTo>
                <a:cubicBezTo>
                  <a:pt x="7359624" y="5773688"/>
                  <a:pt x="7376798" y="5774917"/>
                  <a:pt x="7395018" y="5775217"/>
                </a:cubicBezTo>
                <a:cubicBezTo>
                  <a:pt x="7410821" y="5776166"/>
                  <a:pt x="7428157" y="5778000"/>
                  <a:pt x="7447025" y="5780717"/>
                </a:cubicBezTo>
                <a:cubicBezTo>
                  <a:pt x="7449444" y="5780069"/>
                  <a:pt x="7458553" y="5780220"/>
                  <a:pt x="7474358" y="5781168"/>
                </a:cubicBezTo>
                <a:cubicBezTo>
                  <a:pt x="7479842" y="5782291"/>
                  <a:pt x="7483791" y="5782527"/>
                  <a:pt x="7486210" y="5781879"/>
                </a:cubicBezTo>
                <a:cubicBezTo>
                  <a:pt x="7488627" y="5781231"/>
                  <a:pt x="7492577" y="5781469"/>
                  <a:pt x="7498064" y="5782592"/>
                </a:cubicBezTo>
                <a:cubicBezTo>
                  <a:pt x="7532734" y="5786258"/>
                  <a:pt x="7566638" y="5789482"/>
                  <a:pt x="7599776" y="5792265"/>
                </a:cubicBezTo>
                <a:cubicBezTo>
                  <a:pt x="7632917" y="5795046"/>
                  <a:pt x="7668030" y="5797948"/>
                  <a:pt x="7705119" y="5800967"/>
                </a:cubicBezTo>
                <a:cubicBezTo>
                  <a:pt x="7716088" y="5803211"/>
                  <a:pt x="7729471" y="5804807"/>
                  <a:pt x="7745275" y="5805756"/>
                </a:cubicBezTo>
                <a:cubicBezTo>
                  <a:pt x="7759308" y="5809771"/>
                  <a:pt x="7773902" y="5811043"/>
                  <a:pt x="7789057" y="5809575"/>
                </a:cubicBezTo>
                <a:cubicBezTo>
                  <a:pt x="7815828" y="5812767"/>
                  <a:pt x="7842435" y="5815356"/>
                  <a:pt x="7868882" y="5817337"/>
                </a:cubicBezTo>
                <a:cubicBezTo>
                  <a:pt x="7895328" y="5819323"/>
                  <a:pt x="7921935" y="5821911"/>
                  <a:pt x="7948705" y="5825103"/>
                </a:cubicBezTo>
                <a:cubicBezTo>
                  <a:pt x="7962091" y="5826699"/>
                  <a:pt x="7975477" y="5828298"/>
                  <a:pt x="7988859" y="5829894"/>
                </a:cubicBezTo>
                <a:cubicBezTo>
                  <a:pt x="8002247" y="5831490"/>
                  <a:pt x="8015631" y="5833086"/>
                  <a:pt x="8029017" y="5834682"/>
                </a:cubicBezTo>
                <a:cubicBezTo>
                  <a:pt x="8042403" y="5836278"/>
                  <a:pt x="8055787" y="5837874"/>
                  <a:pt x="8069171" y="5839470"/>
                </a:cubicBezTo>
                <a:cubicBezTo>
                  <a:pt x="8082557" y="5841066"/>
                  <a:pt x="8095939" y="5842664"/>
                  <a:pt x="8109327" y="5844262"/>
                </a:cubicBezTo>
                <a:cubicBezTo>
                  <a:pt x="8077723" y="5842363"/>
                  <a:pt x="8046277" y="5841071"/>
                  <a:pt x="8014995" y="5840384"/>
                </a:cubicBezTo>
                <a:cubicBezTo>
                  <a:pt x="7983715" y="5839694"/>
                  <a:pt x="7951059" y="5838727"/>
                  <a:pt x="7917035" y="5837478"/>
                </a:cubicBezTo>
                <a:cubicBezTo>
                  <a:pt x="7901234" y="5836529"/>
                  <a:pt x="7885594" y="5836183"/>
                  <a:pt x="7870113" y="5836445"/>
                </a:cubicBezTo>
                <a:cubicBezTo>
                  <a:pt x="7854635" y="5836705"/>
                  <a:pt x="7838994" y="5836362"/>
                  <a:pt x="7823192" y="5835411"/>
                </a:cubicBezTo>
                <a:cubicBezTo>
                  <a:pt x="7807387" y="5834463"/>
                  <a:pt x="7791747" y="5834120"/>
                  <a:pt x="7776269" y="5834381"/>
                </a:cubicBezTo>
                <a:cubicBezTo>
                  <a:pt x="7760787" y="5834640"/>
                  <a:pt x="7745148" y="5834296"/>
                  <a:pt x="7729346" y="5833347"/>
                </a:cubicBezTo>
                <a:cubicBezTo>
                  <a:pt x="7719024" y="5833523"/>
                  <a:pt x="7714189" y="5834818"/>
                  <a:pt x="7714837" y="5837235"/>
                </a:cubicBezTo>
                <a:cubicBezTo>
                  <a:pt x="7715485" y="5839654"/>
                  <a:pt x="7721292" y="5841984"/>
                  <a:pt x="7732261" y="5844227"/>
                </a:cubicBezTo>
                <a:cubicBezTo>
                  <a:pt x="7776604" y="5845304"/>
                  <a:pt x="7820505" y="5847147"/>
                  <a:pt x="7863962" y="5849755"/>
                </a:cubicBezTo>
                <a:cubicBezTo>
                  <a:pt x="7907421" y="5852364"/>
                  <a:pt x="7951645" y="5855414"/>
                  <a:pt x="7996635" y="5858907"/>
                </a:cubicBezTo>
                <a:lnTo>
                  <a:pt x="8127011" y="5866734"/>
                </a:lnTo>
                <a:cubicBezTo>
                  <a:pt x="8147651" y="5866386"/>
                  <a:pt x="8169215" y="5867086"/>
                  <a:pt x="8191711" y="5868832"/>
                </a:cubicBezTo>
                <a:cubicBezTo>
                  <a:pt x="8214207" y="5870579"/>
                  <a:pt x="8236983" y="5870955"/>
                  <a:pt x="8260039" y="5869959"/>
                </a:cubicBezTo>
                <a:cubicBezTo>
                  <a:pt x="8270531" y="5880106"/>
                  <a:pt x="8285215" y="5886537"/>
                  <a:pt x="8304081" y="5889257"/>
                </a:cubicBezTo>
                <a:cubicBezTo>
                  <a:pt x="8312631" y="5892150"/>
                  <a:pt x="8321183" y="5895041"/>
                  <a:pt x="8329727" y="5897934"/>
                </a:cubicBezTo>
                <a:cubicBezTo>
                  <a:pt x="8338279" y="5900825"/>
                  <a:pt x="8349247" y="5903069"/>
                  <a:pt x="8362631" y="5904665"/>
                </a:cubicBezTo>
                <a:cubicBezTo>
                  <a:pt x="8404729" y="5916709"/>
                  <a:pt x="8449159" y="5922944"/>
                  <a:pt x="8495923" y="5923371"/>
                </a:cubicBezTo>
                <a:cubicBezTo>
                  <a:pt x="8509307" y="5924968"/>
                  <a:pt x="8526319" y="5925592"/>
                  <a:pt x="8546955" y="5925245"/>
                </a:cubicBezTo>
                <a:lnTo>
                  <a:pt x="8593395" y="5924464"/>
                </a:lnTo>
                <a:lnTo>
                  <a:pt x="8576271" y="5920543"/>
                </a:lnTo>
                <a:lnTo>
                  <a:pt x="8614671" y="5916819"/>
                </a:lnTo>
                <a:cubicBezTo>
                  <a:pt x="8631919" y="5913493"/>
                  <a:pt x="8649655" y="5911981"/>
                  <a:pt x="8667871" y="5912282"/>
                </a:cubicBezTo>
                <a:cubicBezTo>
                  <a:pt x="8667871" y="5912282"/>
                  <a:pt x="8670615" y="5912844"/>
                  <a:pt x="8676099" y="5913965"/>
                </a:cubicBezTo>
                <a:cubicBezTo>
                  <a:pt x="8698031" y="5918453"/>
                  <a:pt x="8720249" y="5921572"/>
                  <a:pt x="8742743" y="5923316"/>
                </a:cubicBezTo>
                <a:cubicBezTo>
                  <a:pt x="8765239" y="5925065"/>
                  <a:pt x="8787129" y="5926974"/>
                  <a:pt x="8808417" y="5929043"/>
                </a:cubicBezTo>
                <a:cubicBezTo>
                  <a:pt x="8832771" y="5932886"/>
                  <a:pt x="8856799" y="5935516"/>
                  <a:pt x="8880503" y="5936941"/>
                </a:cubicBezTo>
                <a:cubicBezTo>
                  <a:pt x="8904207" y="5938361"/>
                  <a:pt x="8926703" y="5940109"/>
                  <a:pt x="8947987" y="5942181"/>
                </a:cubicBezTo>
                <a:lnTo>
                  <a:pt x="8945075" y="5931300"/>
                </a:lnTo>
                <a:cubicBezTo>
                  <a:pt x="8953623" y="5934192"/>
                  <a:pt x="8960639" y="5936199"/>
                  <a:pt x="8966123" y="5937321"/>
                </a:cubicBezTo>
                <a:cubicBezTo>
                  <a:pt x="8971607" y="5938443"/>
                  <a:pt x="8978623" y="5940449"/>
                  <a:pt x="8987171" y="5943343"/>
                </a:cubicBezTo>
                <a:lnTo>
                  <a:pt x="8973375" y="5935378"/>
                </a:lnTo>
                <a:cubicBezTo>
                  <a:pt x="8998375" y="5941635"/>
                  <a:pt x="9021519" y="5945799"/>
                  <a:pt x="9042807" y="5947870"/>
                </a:cubicBezTo>
                <a:cubicBezTo>
                  <a:pt x="9070223" y="5953482"/>
                  <a:pt x="9099619" y="5959212"/>
                  <a:pt x="9130985" y="5965058"/>
                </a:cubicBezTo>
                <a:cubicBezTo>
                  <a:pt x="9162355" y="5970908"/>
                  <a:pt x="9195375" y="5975663"/>
                  <a:pt x="9230047" y="5979331"/>
                </a:cubicBezTo>
                <a:cubicBezTo>
                  <a:pt x="9232467" y="5978682"/>
                  <a:pt x="9235207" y="5979244"/>
                  <a:pt x="9238273" y="5981013"/>
                </a:cubicBezTo>
                <a:cubicBezTo>
                  <a:pt x="9243757" y="5982137"/>
                  <a:pt x="9249239" y="5983257"/>
                  <a:pt x="9254723" y="5984381"/>
                </a:cubicBezTo>
                <a:cubicBezTo>
                  <a:pt x="9260207" y="5985501"/>
                  <a:pt x="9268109" y="5985977"/>
                  <a:pt x="9278427" y="5985804"/>
                </a:cubicBezTo>
                <a:cubicBezTo>
                  <a:pt x="9281493" y="5987573"/>
                  <a:pt x="9284397" y="5988739"/>
                  <a:pt x="9287139" y="5989301"/>
                </a:cubicBezTo>
                <a:cubicBezTo>
                  <a:pt x="9289879" y="5989860"/>
                  <a:pt x="9292785" y="5991026"/>
                  <a:pt x="9295851" y="5992797"/>
                </a:cubicBezTo>
                <a:cubicBezTo>
                  <a:pt x="9309235" y="5994393"/>
                  <a:pt x="9321735" y="5997523"/>
                  <a:pt x="9333351" y="6002184"/>
                </a:cubicBezTo>
                <a:cubicBezTo>
                  <a:pt x="9344967" y="6006847"/>
                  <a:pt x="9357467" y="6009976"/>
                  <a:pt x="9370851" y="6011573"/>
                </a:cubicBezTo>
                <a:cubicBezTo>
                  <a:pt x="9396499" y="6020248"/>
                  <a:pt x="9423915" y="6025860"/>
                  <a:pt x="9453103" y="6028405"/>
                </a:cubicBezTo>
                <a:cubicBezTo>
                  <a:pt x="9446971" y="6024865"/>
                  <a:pt x="9441327" y="6023139"/>
                  <a:pt x="9436167" y="6023225"/>
                </a:cubicBezTo>
                <a:cubicBezTo>
                  <a:pt x="9431007" y="6023312"/>
                  <a:pt x="9425363" y="6021586"/>
                  <a:pt x="9419231" y="6018044"/>
                </a:cubicBezTo>
                <a:cubicBezTo>
                  <a:pt x="9443585" y="6021886"/>
                  <a:pt x="9467611" y="6024517"/>
                  <a:pt x="9491319" y="6025941"/>
                </a:cubicBezTo>
                <a:cubicBezTo>
                  <a:pt x="9515021" y="6027361"/>
                  <a:pt x="9539935" y="6028462"/>
                  <a:pt x="9566055" y="6029237"/>
                </a:cubicBezTo>
                <a:cubicBezTo>
                  <a:pt x="9576375" y="6029063"/>
                  <a:pt x="9585325" y="6028609"/>
                  <a:pt x="9592903" y="6027875"/>
                </a:cubicBezTo>
                <a:cubicBezTo>
                  <a:pt x="9600479" y="6027139"/>
                  <a:pt x="9607895" y="6025799"/>
                  <a:pt x="9615147" y="6023856"/>
                </a:cubicBezTo>
                <a:cubicBezTo>
                  <a:pt x="9630303" y="6022388"/>
                  <a:pt x="9642391" y="6019148"/>
                  <a:pt x="9651415" y="6014138"/>
                </a:cubicBezTo>
                <a:cubicBezTo>
                  <a:pt x="9669463" y="6004120"/>
                  <a:pt x="9677515" y="5995484"/>
                  <a:pt x="9675573" y="5988231"/>
                </a:cubicBezTo>
                <a:cubicBezTo>
                  <a:pt x="9671683" y="5973722"/>
                  <a:pt x="9653291" y="5963103"/>
                  <a:pt x="9620387" y="5956370"/>
                </a:cubicBezTo>
                <a:cubicBezTo>
                  <a:pt x="9648281" y="5954079"/>
                  <a:pt x="9670041" y="5948250"/>
                  <a:pt x="9685671" y="5938879"/>
                </a:cubicBezTo>
                <a:cubicBezTo>
                  <a:pt x="9689859" y="5935164"/>
                  <a:pt x="9690863" y="5931656"/>
                  <a:pt x="9688683" y="5928352"/>
                </a:cubicBezTo>
                <a:cubicBezTo>
                  <a:pt x="9686501" y="5925050"/>
                  <a:pt x="9684763" y="5920981"/>
                  <a:pt x="9683467" y="5916146"/>
                </a:cubicBezTo>
                <a:cubicBezTo>
                  <a:pt x="9685711" y="5905179"/>
                  <a:pt x="9668613" y="5899393"/>
                  <a:pt x="9632171" y="5898792"/>
                </a:cubicBezTo>
                <a:cubicBezTo>
                  <a:pt x="9621203" y="5896548"/>
                  <a:pt x="9612095" y="5896399"/>
                  <a:pt x="9604841" y="5898342"/>
                </a:cubicBezTo>
                <a:cubicBezTo>
                  <a:pt x="9585971" y="5895624"/>
                  <a:pt x="9567867" y="5893347"/>
                  <a:pt x="9550533" y="5891512"/>
                </a:cubicBezTo>
                <a:cubicBezTo>
                  <a:pt x="9533195" y="5889679"/>
                  <a:pt x="9515095" y="5887404"/>
                  <a:pt x="9496225" y="5884686"/>
                </a:cubicBezTo>
                <a:cubicBezTo>
                  <a:pt x="9490743" y="5883562"/>
                  <a:pt x="9484373" y="5883975"/>
                  <a:pt x="9477121" y="5885918"/>
                </a:cubicBezTo>
                <a:cubicBezTo>
                  <a:pt x="9469867" y="5887862"/>
                  <a:pt x="9471723" y="5889954"/>
                  <a:pt x="9482691" y="5892199"/>
                </a:cubicBezTo>
                <a:lnTo>
                  <a:pt x="9556719" y="5907347"/>
                </a:lnTo>
                <a:lnTo>
                  <a:pt x="9553095" y="5908318"/>
                </a:lnTo>
                <a:cubicBezTo>
                  <a:pt x="9553743" y="5910738"/>
                  <a:pt x="9555273" y="5911624"/>
                  <a:pt x="9557691" y="5910976"/>
                </a:cubicBezTo>
                <a:lnTo>
                  <a:pt x="9546811" y="5913891"/>
                </a:lnTo>
                <a:lnTo>
                  <a:pt x="9511255" y="5911757"/>
                </a:lnTo>
                <a:cubicBezTo>
                  <a:pt x="9494805" y="5908390"/>
                  <a:pt x="9478515" y="5905627"/>
                  <a:pt x="9462387" y="5903469"/>
                </a:cubicBezTo>
                <a:cubicBezTo>
                  <a:pt x="9446263" y="5901312"/>
                  <a:pt x="9431503" y="5899435"/>
                  <a:pt x="9418119" y="5897838"/>
                </a:cubicBezTo>
                <a:cubicBezTo>
                  <a:pt x="9415055" y="5896070"/>
                  <a:pt x="9414125" y="5895022"/>
                  <a:pt x="9415335" y="5894699"/>
                </a:cubicBezTo>
                <a:cubicBezTo>
                  <a:pt x="9416545" y="5894375"/>
                  <a:pt x="9415615" y="5893326"/>
                  <a:pt x="9412551" y="5891559"/>
                </a:cubicBezTo>
                <a:cubicBezTo>
                  <a:pt x="9419803" y="5889615"/>
                  <a:pt x="9426171" y="5889202"/>
                  <a:pt x="9431655" y="5890326"/>
                </a:cubicBezTo>
                <a:cubicBezTo>
                  <a:pt x="9464383" y="5886738"/>
                  <a:pt x="9481959" y="5884622"/>
                  <a:pt x="9484373" y="5883975"/>
                </a:cubicBezTo>
                <a:lnTo>
                  <a:pt x="9502509" y="5879115"/>
                </a:lnTo>
                <a:cubicBezTo>
                  <a:pt x="9504927" y="5878467"/>
                  <a:pt x="9506901" y="5878587"/>
                  <a:pt x="9508435" y="5879470"/>
                </a:cubicBezTo>
                <a:cubicBezTo>
                  <a:pt x="9509967" y="5880355"/>
                  <a:pt x="9511943" y="5880474"/>
                  <a:pt x="9514359" y="5879826"/>
                </a:cubicBezTo>
                <a:cubicBezTo>
                  <a:pt x="9519843" y="5880949"/>
                  <a:pt x="9525003" y="5880861"/>
                  <a:pt x="9529839" y="5879565"/>
                </a:cubicBezTo>
                <a:lnTo>
                  <a:pt x="9534439" y="5882221"/>
                </a:lnTo>
                <a:cubicBezTo>
                  <a:pt x="9547823" y="5883818"/>
                  <a:pt x="9557097" y="5884571"/>
                  <a:pt x="9562255" y="5884485"/>
                </a:cubicBezTo>
                <a:cubicBezTo>
                  <a:pt x="9567415" y="5884399"/>
                  <a:pt x="9576687" y="5885153"/>
                  <a:pt x="9590071" y="5886749"/>
                </a:cubicBezTo>
                <a:cubicBezTo>
                  <a:pt x="9592491" y="5886100"/>
                  <a:pt x="9594907" y="5885453"/>
                  <a:pt x="9597327" y="5884805"/>
                </a:cubicBezTo>
                <a:cubicBezTo>
                  <a:pt x="9599743" y="5884157"/>
                  <a:pt x="9602323" y="5884114"/>
                  <a:pt x="9605063" y="5884677"/>
                </a:cubicBezTo>
                <a:cubicBezTo>
                  <a:pt x="9607807" y="5885238"/>
                  <a:pt x="9610389" y="5885194"/>
                  <a:pt x="9612807" y="5884547"/>
                </a:cubicBezTo>
                <a:cubicBezTo>
                  <a:pt x="9618289" y="5885668"/>
                  <a:pt x="9622239" y="5885905"/>
                  <a:pt x="9624657" y="5885257"/>
                </a:cubicBezTo>
                <a:cubicBezTo>
                  <a:pt x="9627075" y="5884609"/>
                  <a:pt x="9634975" y="5885082"/>
                  <a:pt x="9648363" y="5886681"/>
                </a:cubicBezTo>
                <a:lnTo>
                  <a:pt x="9654643" y="5881109"/>
                </a:lnTo>
                <a:lnTo>
                  <a:pt x="9674009" y="5895356"/>
                </a:lnTo>
                <a:cubicBezTo>
                  <a:pt x="9674009" y="5895356"/>
                  <a:pt x="9668527" y="5894233"/>
                  <a:pt x="9657559" y="5891989"/>
                </a:cubicBezTo>
                <a:cubicBezTo>
                  <a:pt x="9651427" y="5888450"/>
                  <a:pt x="9647071" y="5886702"/>
                  <a:pt x="9644491" y="5886745"/>
                </a:cubicBezTo>
                <a:cubicBezTo>
                  <a:pt x="9641911" y="5886788"/>
                  <a:pt x="9641107" y="5888624"/>
                  <a:pt x="9642079" y="5892251"/>
                </a:cubicBezTo>
                <a:cubicBezTo>
                  <a:pt x="9653047" y="5894494"/>
                  <a:pt x="9662483" y="5895853"/>
                  <a:pt x="9670383" y="5896328"/>
                </a:cubicBezTo>
                <a:lnTo>
                  <a:pt x="9674009" y="5895356"/>
                </a:lnTo>
                <a:lnTo>
                  <a:pt x="9695771" y="5889525"/>
                </a:lnTo>
                <a:lnTo>
                  <a:pt x="9705679" y="5882984"/>
                </a:lnTo>
                <a:lnTo>
                  <a:pt x="9704707" y="5879356"/>
                </a:lnTo>
                <a:cubicBezTo>
                  <a:pt x="9702287" y="5880004"/>
                  <a:pt x="9701639" y="5877587"/>
                  <a:pt x="9702763" y="5872104"/>
                </a:cubicBezTo>
                <a:cubicBezTo>
                  <a:pt x="9702763" y="5872104"/>
                  <a:pt x="9700023" y="5871542"/>
                  <a:pt x="9694537" y="5870420"/>
                </a:cubicBezTo>
                <a:cubicBezTo>
                  <a:pt x="9691475" y="5868650"/>
                  <a:pt x="9684457" y="5866641"/>
                  <a:pt x="9673489" y="5864397"/>
                </a:cubicBezTo>
                <a:lnTo>
                  <a:pt x="9677115" y="5863425"/>
                </a:lnTo>
                <a:cubicBezTo>
                  <a:pt x="9678239" y="5857943"/>
                  <a:pt x="9678031" y="5854759"/>
                  <a:pt x="9676499" y="5853873"/>
                </a:cubicBezTo>
                <a:cubicBezTo>
                  <a:pt x="9674967" y="5852988"/>
                  <a:pt x="9670163" y="5847148"/>
                  <a:pt x="9662087" y="5836357"/>
                </a:cubicBezTo>
                <a:cubicBezTo>
                  <a:pt x="9659023" y="5834585"/>
                  <a:pt x="9655955" y="5832817"/>
                  <a:pt x="9652891" y="5831046"/>
                </a:cubicBezTo>
                <a:cubicBezTo>
                  <a:pt x="9649823" y="5829274"/>
                  <a:pt x="9642807" y="5827268"/>
                  <a:pt x="9631843" y="5825024"/>
                </a:cubicBezTo>
                <a:cubicBezTo>
                  <a:pt x="9620875" y="5822780"/>
                  <a:pt x="9614181" y="5821981"/>
                  <a:pt x="9611763" y="5822629"/>
                </a:cubicBezTo>
                <a:cubicBezTo>
                  <a:pt x="9609347" y="5823276"/>
                  <a:pt x="9601443" y="5822804"/>
                  <a:pt x="9588059" y="5821208"/>
                </a:cubicBezTo>
                <a:lnTo>
                  <a:pt x="9583459" y="5818550"/>
                </a:lnTo>
                <a:cubicBezTo>
                  <a:pt x="9583459" y="5818550"/>
                  <a:pt x="9580719" y="5817991"/>
                  <a:pt x="9575233" y="5816869"/>
                </a:cubicBezTo>
                <a:cubicBezTo>
                  <a:pt x="9569751" y="5815748"/>
                  <a:pt x="9565477" y="5814300"/>
                  <a:pt x="9562413" y="5812528"/>
                </a:cubicBezTo>
                <a:lnTo>
                  <a:pt x="9573291" y="5809615"/>
                </a:lnTo>
                <a:cubicBezTo>
                  <a:pt x="9587799" y="5805726"/>
                  <a:pt x="9589567" y="5802662"/>
                  <a:pt x="9578601" y="5800418"/>
                </a:cubicBezTo>
                <a:lnTo>
                  <a:pt x="9579907" y="5797165"/>
                </a:lnTo>
                <a:lnTo>
                  <a:pt x="9592803" y="5799804"/>
                </a:lnTo>
                <a:lnTo>
                  <a:pt x="9580375" y="5796003"/>
                </a:lnTo>
                <a:lnTo>
                  <a:pt x="9581993" y="5791969"/>
                </a:lnTo>
                <a:lnTo>
                  <a:pt x="9631017" y="5797340"/>
                </a:lnTo>
                <a:cubicBezTo>
                  <a:pt x="9654723" y="5798761"/>
                  <a:pt x="9679633" y="5799861"/>
                  <a:pt x="9705755" y="5800636"/>
                </a:cubicBezTo>
                <a:cubicBezTo>
                  <a:pt x="9716075" y="5800461"/>
                  <a:pt x="9725025" y="5800007"/>
                  <a:pt x="9732603" y="5799275"/>
                </a:cubicBezTo>
                <a:cubicBezTo>
                  <a:pt x="9740179" y="5798537"/>
                  <a:pt x="9747595" y="5797198"/>
                  <a:pt x="9754847" y="5795255"/>
                </a:cubicBezTo>
                <a:cubicBezTo>
                  <a:pt x="9770003" y="5793787"/>
                  <a:pt x="9782091" y="5790548"/>
                  <a:pt x="9791115" y="5785537"/>
                </a:cubicBezTo>
                <a:cubicBezTo>
                  <a:pt x="9809165" y="5775518"/>
                  <a:pt x="9817215" y="5766882"/>
                  <a:pt x="9815273" y="5759630"/>
                </a:cubicBezTo>
                <a:lnTo>
                  <a:pt x="9807977" y="5751402"/>
                </a:lnTo>
                <a:lnTo>
                  <a:pt x="9858403" y="5756927"/>
                </a:lnTo>
                <a:cubicBezTo>
                  <a:pt x="9882107" y="5758347"/>
                  <a:pt x="9904603" y="5760096"/>
                  <a:pt x="9925887" y="5762167"/>
                </a:cubicBezTo>
                <a:lnTo>
                  <a:pt x="9922973" y="5751287"/>
                </a:lnTo>
                <a:cubicBezTo>
                  <a:pt x="9931523" y="5754178"/>
                  <a:pt x="9938539" y="5756185"/>
                  <a:pt x="9944023" y="5757307"/>
                </a:cubicBezTo>
                <a:cubicBezTo>
                  <a:pt x="9949507" y="5758429"/>
                  <a:pt x="9956523" y="5760435"/>
                  <a:pt x="9965071" y="5763329"/>
                </a:cubicBezTo>
                <a:lnTo>
                  <a:pt x="9951275" y="5755364"/>
                </a:lnTo>
                <a:cubicBezTo>
                  <a:pt x="9976275" y="5761621"/>
                  <a:pt x="9999419" y="5765785"/>
                  <a:pt x="10020707" y="5767856"/>
                </a:cubicBezTo>
                <a:cubicBezTo>
                  <a:pt x="10048123" y="5773468"/>
                  <a:pt x="10077519" y="5779198"/>
                  <a:pt x="10108885" y="5785044"/>
                </a:cubicBezTo>
                <a:cubicBezTo>
                  <a:pt x="10140255" y="5790894"/>
                  <a:pt x="10173275" y="5795649"/>
                  <a:pt x="10207947" y="5799317"/>
                </a:cubicBezTo>
                <a:cubicBezTo>
                  <a:pt x="10210367" y="5798668"/>
                  <a:pt x="10213107" y="5799230"/>
                  <a:pt x="10216173" y="5800999"/>
                </a:cubicBezTo>
                <a:cubicBezTo>
                  <a:pt x="10221657" y="5802123"/>
                  <a:pt x="10227139" y="5803243"/>
                  <a:pt x="10232623" y="5804367"/>
                </a:cubicBezTo>
                <a:cubicBezTo>
                  <a:pt x="10238107" y="5805487"/>
                  <a:pt x="10246011" y="5805963"/>
                  <a:pt x="10256327" y="5805790"/>
                </a:cubicBezTo>
                <a:cubicBezTo>
                  <a:pt x="10259393" y="5807559"/>
                  <a:pt x="10262297" y="5808725"/>
                  <a:pt x="10265039" y="5809287"/>
                </a:cubicBezTo>
                <a:cubicBezTo>
                  <a:pt x="10267779" y="5809846"/>
                  <a:pt x="10270685" y="5811012"/>
                  <a:pt x="10273751" y="5812783"/>
                </a:cubicBezTo>
                <a:cubicBezTo>
                  <a:pt x="10287135" y="5814379"/>
                  <a:pt x="10299635" y="5817509"/>
                  <a:pt x="10311251" y="5822170"/>
                </a:cubicBezTo>
                <a:cubicBezTo>
                  <a:pt x="10322865" y="5826833"/>
                  <a:pt x="10335367" y="5829962"/>
                  <a:pt x="10348751" y="5831559"/>
                </a:cubicBezTo>
                <a:cubicBezTo>
                  <a:pt x="10374399" y="5840234"/>
                  <a:pt x="10401815" y="5845846"/>
                  <a:pt x="10431003" y="5848391"/>
                </a:cubicBezTo>
                <a:cubicBezTo>
                  <a:pt x="10424871" y="5844851"/>
                  <a:pt x="10419227" y="5843125"/>
                  <a:pt x="10414067" y="5843211"/>
                </a:cubicBezTo>
                <a:cubicBezTo>
                  <a:pt x="10408907" y="5843298"/>
                  <a:pt x="10403263" y="5841572"/>
                  <a:pt x="10397131" y="5838030"/>
                </a:cubicBezTo>
                <a:cubicBezTo>
                  <a:pt x="10421485" y="5841872"/>
                  <a:pt x="10445511" y="5844503"/>
                  <a:pt x="10469219" y="5845927"/>
                </a:cubicBezTo>
                <a:cubicBezTo>
                  <a:pt x="10492921" y="5847347"/>
                  <a:pt x="10517835" y="5848448"/>
                  <a:pt x="10543957" y="5849223"/>
                </a:cubicBezTo>
                <a:cubicBezTo>
                  <a:pt x="10554275" y="5849049"/>
                  <a:pt x="10563225" y="5848595"/>
                  <a:pt x="10570803" y="5847861"/>
                </a:cubicBezTo>
                <a:cubicBezTo>
                  <a:pt x="10578379" y="5847125"/>
                  <a:pt x="10585795" y="5845785"/>
                  <a:pt x="10593047" y="5843842"/>
                </a:cubicBezTo>
                <a:cubicBezTo>
                  <a:pt x="10608203" y="5842374"/>
                  <a:pt x="10620291" y="5839134"/>
                  <a:pt x="10629315" y="5834124"/>
                </a:cubicBezTo>
                <a:cubicBezTo>
                  <a:pt x="10647363" y="5824106"/>
                  <a:pt x="10655415" y="5815470"/>
                  <a:pt x="10653471" y="5808217"/>
                </a:cubicBezTo>
                <a:cubicBezTo>
                  <a:pt x="10649583" y="5793708"/>
                  <a:pt x="10631191" y="5783089"/>
                  <a:pt x="10598287" y="5776356"/>
                </a:cubicBezTo>
                <a:cubicBezTo>
                  <a:pt x="10626179" y="5774065"/>
                  <a:pt x="10647941" y="5768236"/>
                  <a:pt x="10663571" y="5758865"/>
                </a:cubicBezTo>
                <a:cubicBezTo>
                  <a:pt x="10667759" y="5755150"/>
                  <a:pt x="10668763" y="5751642"/>
                  <a:pt x="10666583" y="5748338"/>
                </a:cubicBezTo>
                <a:cubicBezTo>
                  <a:pt x="10664401" y="5745036"/>
                  <a:pt x="10662663" y="5740967"/>
                  <a:pt x="10661367" y="5736132"/>
                </a:cubicBezTo>
                <a:cubicBezTo>
                  <a:pt x="10663611" y="5725166"/>
                  <a:pt x="10646513" y="5719379"/>
                  <a:pt x="10610071" y="5718778"/>
                </a:cubicBezTo>
                <a:cubicBezTo>
                  <a:pt x="10599103" y="5716534"/>
                  <a:pt x="10589995" y="5716385"/>
                  <a:pt x="10582739" y="5718328"/>
                </a:cubicBezTo>
                <a:cubicBezTo>
                  <a:pt x="10563871" y="5715610"/>
                  <a:pt x="10545767" y="5713333"/>
                  <a:pt x="10528433" y="5711498"/>
                </a:cubicBezTo>
                <a:cubicBezTo>
                  <a:pt x="10511095" y="5709665"/>
                  <a:pt x="10492995" y="5707391"/>
                  <a:pt x="10474125" y="5704672"/>
                </a:cubicBezTo>
                <a:cubicBezTo>
                  <a:pt x="10468643" y="5703548"/>
                  <a:pt x="10462273" y="5703961"/>
                  <a:pt x="10455021" y="5705904"/>
                </a:cubicBezTo>
                <a:cubicBezTo>
                  <a:pt x="10447767" y="5707848"/>
                  <a:pt x="10449623" y="5709940"/>
                  <a:pt x="10460591" y="5712185"/>
                </a:cubicBezTo>
                <a:lnTo>
                  <a:pt x="10534619" y="5727333"/>
                </a:lnTo>
                <a:lnTo>
                  <a:pt x="10530995" y="5728304"/>
                </a:lnTo>
                <a:cubicBezTo>
                  <a:pt x="10531643" y="5730724"/>
                  <a:pt x="10533173" y="5731610"/>
                  <a:pt x="10535591" y="5730962"/>
                </a:cubicBezTo>
                <a:lnTo>
                  <a:pt x="10524711" y="5733877"/>
                </a:lnTo>
                <a:lnTo>
                  <a:pt x="10489155" y="5731742"/>
                </a:lnTo>
                <a:cubicBezTo>
                  <a:pt x="10472703" y="5728376"/>
                  <a:pt x="10456415" y="5725613"/>
                  <a:pt x="10440287" y="5723455"/>
                </a:cubicBezTo>
                <a:cubicBezTo>
                  <a:pt x="10424163" y="5721297"/>
                  <a:pt x="10409403" y="5719421"/>
                  <a:pt x="10396019" y="5717824"/>
                </a:cubicBezTo>
                <a:cubicBezTo>
                  <a:pt x="10392955" y="5716056"/>
                  <a:pt x="10392025" y="5715008"/>
                  <a:pt x="10393235" y="5714685"/>
                </a:cubicBezTo>
                <a:cubicBezTo>
                  <a:pt x="10394445" y="5714361"/>
                  <a:pt x="10393515" y="5713312"/>
                  <a:pt x="10390451" y="5711544"/>
                </a:cubicBezTo>
                <a:cubicBezTo>
                  <a:pt x="10397703" y="5709601"/>
                  <a:pt x="10404071" y="5709188"/>
                  <a:pt x="10409555" y="5710312"/>
                </a:cubicBezTo>
                <a:cubicBezTo>
                  <a:pt x="10442283" y="5706724"/>
                  <a:pt x="10459859" y="5704608"/>
                  <a:pt x="10462273" y="5703961"/>
                </a:cubicBezTo>
                <a:lnTo>
                  <a:pt x="10480409" y="5699101"/>
                </a:lnTo>
                <a:cubicBezTo>
                  <a:pt x="10482827" y="5698453"/>
                  <a:pt x="10484803" y="5698573"/>
                  <a:pt x="10486335" y="5699456"/>
                </a:cubicBezTo>
                <a:cubicBezTo>
                  <a:pt x="10487867" y="5700341"/>
                  <a:pt x="10489843" y="5700460"/>
                  <a:pt x="10492261" y="5699812"/>
                </a:cubicBezTo>
                <a:cubicBezTo>
                  <a:pt x="10497743" y="5700935"/>
                  <a:pt x="10502903" y="5700847"/>
                  <a:pt x="10507739" y="5699551"/>
                </a:cubicBezTo>
                <a:lnTo>
                  <a:pt x="10512339" y="5702207"/>
                </a:lnTo>
                <a:cubicBezTo>
                  <a:pt x="10525723" y="5703804"/>
                  <a:pt x="10534997" y="5704557"/>
                  <a:pt x="10540155" y="5704471"/>
                </a:cubicBezTo>
                <a:cubicBezTo>
                  <a:pt x="10545315" y="5704385"/>
                  <a:pt x="10554587" y="5705140"/>
                  <a:pt x="10567971" y="5706735"/>
                </a:cubicBezTo>
                <a:cubicBezTo>
                  <a:pt x="10570391" y="5706086"/>
                  <a:pt x="10572807" y="5705439"/>
                  <a:pt x="10575227" y="5704791"/>
                </a:cubicBezTo>
                <a:cubicBezTo>
                  <a:pt x="10577643" y="5704143"/>
                  <a:pt x="10580223" y="5704100"/>
                  <a:pt x="10582965" y="5704663"/>
                </a:cubicBezTo>
                <a:cubicBezTo>
                  <a:pt x="10585707" y="5705224"/>
                  <a:pt x="10588287" y="5705180"/>
                  <a:pt x="10590707" y="5704533"/>
                </a:cubicBezTo>
                <a:cubicBezTo>
                  <a:pt x="10596189" y="5705654"/>
                  <a:pt x="10600139" y="5705891"/>
                  <a:pt x="10602559" y="5705243"/>
                </a:cubicBezTo>
                <a:cubicBezTo>
                  <a:pt x="10604975" y="5704595"/>
                  <a:pt x="10612875" y="5705068"/>
                  <a:pt x="10626263" y="5706667"/>
                </a:cubicBezTo>
                <a:lnTo>
                  <a:pt x="10632545" y="5701095"/>
                </a:lnTo>
                <a:lnTo>
                  <a:pt x="10651909" y="5715342"/>
                </a:lnTo>
                <a:cubicBezTo>
                  <a:pt x="10651909" y="5715342"/>
                  <a:pt x="10646427" y="5714219"/>
                  <a:pt x="10635459" y="5711975"/>
                </a:cubicBezTo>
                <a:cubicBezTo>
                  <a:pt x="10629327" y="5708435"/>
                  <a:pt x="10624971" y="5706688"/>
                  <a:pt x="10622391" y="5706731"/>
                </a:cubicBezTo>
                <a:cubicBezTo>
                  <a:pt x="10619811" y="5706774"/>
                  <a:pt x="10619007" y="5708610"/>
                  <a:pt x="10619979" y="5712237"/>
                </a:cubicBezTo>
                <a:cubicBezTo>
                  <a:pt x="10630949" y="5714480"/>
                  <a:pt x="10640383" y="5715839"/>
                  <a:pt x="10648283" y="5716314"/>
                </a:cubicBezTo>
                <a:lnTo>
                  <a:pt x="10651909" y="5715342"/>
                </a:lnTo>
                <a:lnTo>
                  <a:pt x="10673671" y="5709511"/>
                </a:lnTo>
                <a:lnTo>
                  <a:pt x="10683579" y="5702970"/>
                </a:lnTo>
                <a:lnTo>
                  <a:pt x="10682607" y="5699342"/>
                </a:lnTo>
                <a:cubicBezTo>
                  <a:pt x="10680187" y="5699990"/>
                  <a:pt x="10679539" y="5697573"/>
                  <a:pt x="10680663" y="5692090"/>
                </a:cubicBezTo>
                <a:cubicBezTo>
                  <a:pt x="10680663" y="5692090"/>
                  <a:pt x="10677923" y="5691528"/>
                  <a:pt x="10672437" y="5690406"/>
                </a:cubicBezTo>
                <a:cubicBezTo>
                  <a:pt x="10669373" y="5688636"/>
                  <a:pt x="10662357" y="5686627"/>
                  <a:pt x="10651389" y="5684383"/>
                </a:cubicBezTo>
                <a:lnTo>
                  <a:pt x="10655015" y="5683411"/>
                </a:lnTo>
                <a:cubicBezTo>
                  <a:pt x="10656139" y="5677929"/>
                  <a:pt x="10655931" y="5674745"/>
                  <a:pt x="10654399" y="5673859"/>
                </a:cubicBezTo>
                <a:cubicBezTo>
                  <a:pt x="10652867" y="5672975"/>
                  <a:pt x="10648063" y="5667134"/>
                  <a:pt x="10639987" y="5656343"/>
                </a:cubicBezTo>
                <a:cubicBezTo>
                  <a:pt x="10636923" y="5654571"/>
                  <a:pt x="10633855" y="5652803"/>
                  <a:pt x="10630791" y="5651032"/>
                </a:cubicBezTo>
                <a:cubicBezTo>
                  <a:pt x="10627725" y="5649260"/>
                  <a:pt x="10620707" y="5647254"/>
                  <a:pt x="10609743" y="5645010"/>
                </a:cubicBezTo>
                <a:cubicBezTo>
                  <a:pt x="10598775" y="5642766"/>
                  <a:pt x="10592081" y="5641967"/>
                  <a:pt x="10589663" y="5642615"/>
                </a:cubicBezTo>
                <a:cubicBezTo>
                  <a:pt x="10587247" y="5643262"/>
                  <a:pt x="10579343" y="5642790"/>
                  <a:pt x="10565959" y="5641194"/>
                </a:cubicBezTo>
                <a:lnTo>
                  <a:pt x="10561359" y="5638536"/>
                </a:lnTo>
                <a:cubicBezTo>
                  <a:pt x="10561359" y="5638536"/>
                  <a:pt x="10558619" y="5637977"/>
                  <a:pt x="10553133" y="5636855"/>
                </a:cubicBezTo>
                <a:cubicBezTo>
                  <a:pt x="10547651" y="5635734"/>
                  <a:pt x="10543377" y="5634286"/>
                  <a:pt x="10540311" y="5632515"/>
                </a:cubicBezTo>
                <a:lnTo>
                  <a:pt x="10551191" y="5629600"/>
                </a:lnTo>
                <a:cubicBezTo>
                  <a:pt x="10565699" y="5625712"/>
                  <a:pt x="10567467" y="5622648"/>
                  <a:pt x="10556501" y="5620404"/>
                </a:cubicBezTo>
                <a:cubicBezTo>
                  <a:pt x="10563107" y="5616041"/>
                  <a:pt x="10565439" y="5610234"/>
                  <a:pt x="10563495" y="5602982"/>
                </a:cubicBezTo>
                <a:cubicBezTo>
                  <a:pt x="10561551" y="5595728"/>
                  <a:pt x="10555981" y="5589444"/>
                  <a:pt x="10546783" y="5584137"/>
                </a:cubicBezTo>
                <a:cubicBezTo>
                  <a:pt x="10550323" y="5578003"/>
                  <a:pt x="10551771" y="5573729"/>
                  <a:pt x="10551123" y="5571312"/>
                </a:cubicBezTo>
                <a:cubicBezTo>
                  <a:pt x="10568521" y="5558875"/>
                  <a:pt x="10579553" y="5546850"/>
                  <a:pt x="10584213" y="5535233"/>
                </a:cubicBezTo>
                <a:lnTo>
                  <a:pt x="10588551" y="5522409"/>
                </a:lnTo>
                <a:cubicBezTo>
                  <a:pt x="10583541" y="5513387"/>
                  <a:pt x="10569747" y="5505422"/>
                  <a:pt x="10547165" y="5498514"/>
                </a:cubicBezTo>
                <a:lnTo>
                  <a:pt x="10542567" y="5495859"/>
                </a:lnTo>
                <a:lnTo>
                  <a:pt x="10547875" y="5486662"/>
                </a:lnTo>
                <a:cubicBezTo>
                  <a:pt x="10528185" y="5471207"/>
                  <a:pt x="10509467" y="5459378"/>
                  <a:pt x="10491723" y="5451175"/>
                </a:cubicBezTo>
                <a:lnTo>
                  <a:pt x="10408947" y="5403385"/>
                </a:lnTo>
                <a:cubicBezTo>
                  <a:pt x="10390551" y="5392766"/>
                  <a:pt x="10362811" y="5385947"/>
                  <a:pt x="10325719" y="5382928"/>
                </a:cubicBezTo>
                <a:lnTo>
                  <a:pt x="10289191" y="5377168"/>
                </a:lnTo>
                <a:cubicBezTo>
                  <a:pt x="10286127" y="5375396"/>
                  <a:pt x="10283385" y="5374835"/>
                  <a:pt x="10280967" y="5375483"/>
                </a:cubicBezTo>
                <a:cubicBezTo>
                  <a:pt x="10278547" y="5376130"/>
                  <a:pt x="10274599" y="5375893"/>
                  <a:pt x="10269115" y="5374772"/>
                </a:cubicBezTo>
                <a:cubicBezTo>
                  <a:pt x="10279391" y="5372018"/>
                  <a:pt x="10288239" y="5369080"/>
                  <a:pt x="10295665" y="5365957"/>
                </a:cubicBezTo>
                <a:lnTo>
                  <a:pt x="10306099" y="5360201"/>
                </a:lnTo>
                <a:lnTo>
                  <a:pt x="10318659" y="5362773"/>
                </a:lnTo>
                <a:cubicBezTo>
                  <a:pt x="10324143" y="5363893"/>
                  <a:pt x="10332047" y="5364369"/>
                  <a:pt x="10342365" y="5364196"/>
                </a:cubicBezTo>
                <a:cubicBezTo>
                  <a:pt x="10345429" y="5365965"/>
                  <a:pt x="10348335" y="5367131"/>
                  <a:pt x="10351075" y="5367693"/>
                </a:cubicBezTo>
                <a:cubicBezTo>
                  <a:pt x="10353817" y="5368252"/>
                  <a:pt x="10356723" y="5369418"/>
                  <a:pt x="10359787" y="5371189"/>
                </a:cubicBezTo>
                <a:cubicBezTo>
                  <a:pt x="10373171" y="5372785"/>
                  <a:pt x="10385673" y="5375916"/>
                  <a:pt x="10397287" y="5380576"/>
                </a:cubicBezTo>
                <a:cubicBezTo>
                  <a:pt x="10408903" y="5385239"/>
                  <a:pt x="10421403" y="5388368"/>
                  <a:pt x="10434787" y="5389965"/>
                </a:cubicBezTo>
                <a:cubicBezTo>
                  <a:pt x="10460435" y="5398640"/>
                  <a:pt x="10487853" y="5404252"/>
                  <a:pt x="10517041" y="5406796"/>
                </a:cubicBezTo>
                <a:cubicBezTo>
                  <a:pt x="10510911" y="5403257"/>
                  <a:pt x="10505265" y="5401531"/>
                  <a:pt x="10500103" y="5401617"/>
                </a:cubicBezTo>
                <a:cubicBezTo>
                  <a:pt x="10494947" y="5401703"/>
                  <a:pt x="10489301" y="5399978"/>
                  <a:pt x="10483167" y="5396435"/>
                </a:cubicBezTo>
                <a:cubicBezTo>
                  <a:pt x="10507521" y="5400278"/>
                  <a:pt x="10531549" y="5402909"/>
                  <a:pt x="10555255" y="5404333"/>
                </a:cubicBezTo>
                <a:cubicBezTo>
                  <a:pt x="10578959" y="5405753"/>
                  <a:pt x="10603871" y="5406853"/>
                  <a:pt x="10629993" y="5407630"/>
                </a:cubicBezTo>
                <a:cubicBezTo>
                  <a:pt x="10640313" y="5407455"/>
                  <a:pt x="10649263" y="5407001"/>
                  <a:pt x="10656839" y="5406267"/>
                </a:cubicBezTo>
                <a:cubicBezTo>
                  <a:pt x="10664417" y="5405530"/>
                  <a:pt x="10671833" y="5404191"/>
                  <a:pt x="10679083" y="5402248"/>
                </a:cubicBezTo>
                <a:cubicBezTo>
                  <a:pt x="10694239" y="5400780"/>
                  <a:pt x="10706329" y="5397541"/>
                  <a:pt x="10715353" y="5392530"/>
                </a:cubicBezTo>
                <a:cubicBezTo>
                  <a:pt x="10733403" y="5382512"/>
                  <a:pt x="10741453" y="5373875"/>
                  <a:pt x="10739511" y="5366623"/>
                </a:cubicBezTo>
                <a:cubicBezTo>
                  <a:pt x="10735621" y="5352114"/>
                  <a:pt x="10717229" y="5341495"/>
                  <a:pt x="10684325" y="5334762"/>
                </a:cubicBezTo>
                <a:cubicBezTo>
                  <a:pt x="10712219" y="5332471"/>
                  <a:pt x="10733979" y="5326642"/>
                  <a:pt x="10749607" y="5317271"/>
                </a:cubicBezTo>
                <a:cubicBezTo>
                  <a:pt x="10753795" y="5313556"/>
                  <a:pt x="10754799" y="5310048"/>
                  <a:pt x="10752619" y="5306744"/>
                </a:cubicBezTo>
                <a:cubicBezTo>
                  <a:pt x="10750439" y="5303442"/>
                  <a:pt x="10748699" y="5299373"/>
                  <a:pt x="10747403" y="5294538"/>
                </a:cubicBezTo>
                <a:cubicBezTo>
                  <a:pt x="10749647" y="5283571"/>
                  <a:pt x="10732549" y="5277785"/>
                  <a:pt x="10696107" y="5277184"/>
                </a:cubicBezTo>
                <a:cubicBezTo>
                  <a:pt x="10685141" y="5274940"/>
                  <a:pt x="10676031" y="5274791"/>
                  <a:pt x="10668779" y="5276734"/>
                </a:cubicBezTo>
                <a:cubicBezTo>
                  <a:pt x="10649907" y="5274015"/>
                  <a:pt x="10631807" y="5271739"/>
                  <a:pt x="10614469" y="5269905"/>
                </a:cubicBezTo>
                <a:cubicBezTo>
                  <a:pt x="10597133" y="5268071"/>
                  <a:pt x="10579031" y="5265796"/>
                  <a:pt x="10560163" y="5263077"/>
                </a:cubicBezTo>
                <a:cubicBezTo>
                  <a:pt x="10554679" y="5261954"/>
                  <a:pt x="10548311" y="5262367"/>
                  <a:pt x="10541059" y="5264310"/>
                </a:cubicBezTo>
                <a:cubicBezTo>
                  <a:pt x="10533805" y="5266254"/>
                  <a:pt x="10535663" y="5268346"/>
                  <a:pt x="10546627" y="5270590"/>
                </a:cubicBezTo>
                <a:lnTo>
                  <a:pt x="10620655" y="5285739"/>
                </a:lnTo>
                <a:lnTo>
                  <a:pt x="10617031" y="5286710"/>
                </a:lnTo>
                <a:cubicBezTo>
                  <a:pt x="10617679" y="5289130"/>
                  <a:pt x="10619211" y="5290016"/>
                  <a:pt x="10621631" y="5289367"/>
                </a:cubicBezTo>
                <a:lnTo>
                  <a:pt x="10610749" y="5292283"/>
                </a:lnTo>
                <a:lnTo>
                  <a:pt x="10575191" y="5290148"/>
                </a:lnTo>
                <a:cubicBezTo>
                  <a:pt x="10558743" y="5286782"/>
                  <a:pt x="10542451" y="5284019"/>
                  <a:pt x="10526325" y="5281861"/>
                </a:cubicBezTo>
                <a:cubicBezTo>
                  <a:pt x="10510199" y="5279703"/>
                  <a:pt x="10495441" y="5277826"/>
                  <a:pt x="10482055" y="5276230"/>
                </a:cubicBezTo>
                <a:cubicBezTo>
                  <a:pt x="10478991" y="5274462"/>
                  <a:pt x="10478063" y="5273414"/>
                  <a:pt x="10479271" y="5273091"/>
                </a:cubicBezTo>
                <a:cubicBezTo>
                  <a:pt x="10480481" y="5272766"/>
                  <a:pt x="10479553" y="5271718"/>
                  <a:pt x="10476487" y="5269950"/>
                </a:cubicBezTo>
                <a:cubicBezTo>
                  <a:pt x="10483741" y="5268007"/>
                  <a:pt x="10490111" y="5267593"/>
                  <a:pt x="10495591" y="5268717"/>
                </a:cubicBezTo>
                <a:cubicBezTo>
                  <a:pt x="10528319" y="5265130"/>
                  <a:pt x="10545895" y="5263014"/>
                  <a:pt x="10548311" y="5262367"/>
                </a:cubicBezTo>
                <a:lnTo>
                  <a:pt x="10566445" y="5257508"/>
                </a:lnTo>
                <a:cubicBezTo>
                  <a:pt x="10568863" y="5256860"/>
                  <a:pt x="10570839" y="5256979"/>
                  <a:pt x="10572371" y="5257862"/>
                </a:cubicBezTo>
                <a:cubicBezTo>
                  <a:pt x="10573903" y="5258747"/>
                  <a:pt x="10575879" y="5258866"/>
                  <a:pt x="10578297" y="5258218"/>
                </a:cubicBezTo>
                <a:cubicBezTo>
                  <a:pt x="10583783" y="5259341"/>
                  <a:pt x="10588941" y="5259253"/>
                  <a:pt x="10593775" y="5257957"/>
                </a:cubicBezTo>
                <a:lnTo>
                  <a:pt x="10598375" y="5260613"/>
                </a:lnTo>
                <a:cubicBezTo>
                  <a:pt x="10611759" y="5262210"/>
                  <a:pt x="10621033" y="5262963"/>
                  <a:pt x="10626191" y="5262877"/>
                </a:cubicBezTo>
                <a:cubicBezTo>
                  <a:pt x="10631353" y="5262791"/>
                  <a:pt x="10640623" y="5263545"/>
                  <a:pt x="10654009" y="5265141"/>
                </a:cubicBezTo>
                <a:cubicBezTo>
                  <a:pt x="10656427" y="5264493"/>
                  <a:pt x="10658843" y="5263845"/>
                  <a:pt x="10661263" y="5263197"/>
                </a:cubicBezTo>
                <a:cubicBezTo>
                  <a:pt x="10663679" y="5262549"/>
                  <a:pt x="10666259" y="5262506"/>
                  <a:pt x="10669001" y="5263069"/>
                </a:cubicBezTo>
                <a:cubicBezTo>
                  <a:pt x="10671743" y="5263630"/>
                  <a:pt x="10674327" y="5263586"/>
                  <a:pt x="10676743" y="5262939"/>
                </a:cubicBezTo>
                <a:cubicBezTo>
                  <a:pt x="10682225" y="5264060"/>
                  <a:pt x="10686175" y="5264298"/>
                  <a:pt x="10688595" y="5263649"/>
                </a:cubicBezTo>
                <a:cubicBezTo>
                  <a:pt x="10691015" y="5263001"/>
                  <a:pt x="10698911" y="5263474"/>
                  <a:pt x="10712299" y="5265073"/>
                </a:cubicBezTo>
                <a:lnTo>
                  <a:pt x="10718581" y="5259501"/>
                </a:lnTo>
                <a:lnTo>
                  <a:pt x="10737947" y="5273748"/>
                </a:lnTo>
                <a:cubicBezTo>
                  <a:pt x="10737947" y="5273748"/>
                  <a:pt x="10732463" y="5272625"/>
                  <a:pt x="10721497" y="5270381"/>
                </a:cubicBezTo>
                <a:cubicBezTo>
                  <a:pt x="10715365" y="5266842"/>
                  <a:pt x="10711009" y="5265093"/>
                  <a:pt x="10708427" y="5265137"/>
                </a:cubicBezTo>
                <a:cubicBezTo>
                  <a:pt x="10705847" y="5265180"/>
                  <a:pt x="10705043" y="5267016"/>
                  <a:pt x="10706017" y="5270642"/>
                </a:cubicBezTo>
                <a:cubicBezTo>
                  <a:pt x="10716985" y="5272886"/>
                  <a:pt x="10726419" y="5274245"/>
                  <a:pt x="10734321" y="5274720"/>
                </a:cubicBezTo>
                <a:lnTo>
                  <a:pt x="10737947" y="5273748"/>
                </a:lnTo>
                <a:lnTo>
                  <a:pt x="10759707" y="5267918"/>
                </a:lnTo>
                <a:lnTo>
                  <a:pt x="10769617" y="5261376"/>
                </a:lnTo>
                <a:lnTo>
                  <a:pt x="10768643" y="5257748"/>
                </a:lnTo>
                <a:cubicBezTo>
                  <a:pt x="10766227" y="5258396"/>
                  <a:pt x="10765577" y="5255979"/>
                  <a:pt x="10766701" y="5250496"/>
                </a:cubicBezTo>
                <a:cubicBezTo>
                  <a:pt x="10766701" y="5250496"/>
                  <a:pt x="10763959" y="5249934"/>
                  <a:pt x="10758475" y="5248811"/>
                </a:cubicBezTo>
                <a:cubicBezTo>
                  <a:pt x="10755411" y="5247042"/>
                  <a:pt x="10748395" y="5245033"/>
                  <a:pt x="10737427" y="5242789"/>
                </a:cubicBezTo>
                <a:lnTo>
                  <a:pt x="10741051" y="5241817"/>
                </a:lnTo>
                <a:cubicBezTo>
                  <a:pt x="10742175" y="5236335"/>
                  <a:pt x="10741967" y="5233151"/>
                  <a:pt x="10740439" y="5232265"/>
                </a:cubicBezTo>
                <a:cubicBezTo>
                  <a:pt x="10738903" y="5231380"/>
                  <a:pt x="10734099" y="5225541"/>
                  <a:pt x="10726023" y="5214749"/>
                </a:cubicBezTo>
                <a:cubicBezTo>
                  <a:pt x="10722959" y="5212978"/>
                  <a:pt x="10719893" y="5211209"/>
                  <a:pt x="10716827" y="5209437"/>
                </a:cubicBezTo>
                <a:cubicBezTo>
                  <a:pt x="10713761" y="5207666"/>
                  <a:pt x="10706743" y="5205660"/>
                  <a:pt x="10695779" y="5203416"/>
                </a:cubicBezTo>
                <a:cubicBezTo>
                  <a:pt x="10684811" y="5201172"/>
                  <a:pt x="10678119" y="5200373"/>
                  <a:pt x="10675699" y="5201021"/>
                </a:cubicBezTo>
                <a:cubicBezTo>
                  <a:pt x="10673283" y="5201668"/>
                  <a:pt x="10665379" y="5201196"/>
                  <a:pt x="10651995" y="5199599"/>
                </a:cubicBezTo>
                <a:lnTo>
                  <a:pt x="10647395" y="5196942"/>
                </a:lnTo>
                <a:cubicBezTo>
                  <a:pt x="10647395" y="5196942"/>
                  <a:pt x="10644655" y="5196383"/>
                  <a:pt x="10639171" y="5195261"/>
                </a:cubicBezTo>
                <a:cubicBezTo>
                  <a:pt x="10633687" y="5194140"/>
                  <a:pt x="10629413" y="5192692"/>
                  <a:pt x="10626351" y="5190920"/>
                </a:cubicBezTo>
                <a:lnTo>
                  <a:pt x="10637227" y="5188006"/>
                </a:lnTo>
                <a:cubicBezTo>
                  <a:pt x="10651735" y="5184118"/>
                  <a:pt x="10653503" y="5181054"/>
                  <a:pt x="10642539" y="5178810"/>
                </a:cubicBezTo>
                <a:cubicBezTo>
                  <a:pt x="10649145" y="5174447"/>
                  <a:pt x="10651475" y="5168640"/>
                  <a:pt x="10649531" y="5161388"/>
                </a:cubicBezTo>
                <a:lnTo>
                  <a:pt x="10641915" y="5152799"/>
                </a:lnTo>
                <a:lnTo>
                  <a:pt x="10656827" y="5153456"/>
                </a:lnTo>
                <a:cubicBezTo>
                  <a:pt x="10667143" y="5153281"/>
                  <a:pt x="10676095" y="5152827"/>
                  <a:pt x="10683671" y="5152094"/>
                </a:cubicBezTo>
                <a:cubicBezTo>
                  <a:pt x="10691247" y="5151357"/>
                  <a:pt x="10698665" y="5150018"/>
                  <a:pt x="10705917" y="5148075"/>
                </a:cubicBezTo>
                <a:cubicBezTo>
                  <a:pt x="10721071" y="5146608"/>
                  <a:pt x="10733163" y="5143368"/>
                  <a:pt x="10742183" y="5138357"/>
                </a:cubicBezTo>
                <a:cubicBezTo>
                  <a:pt x="10760233" y="5128338"/>
                  <a:pt x="10768283" y="5119702"/>
                  <a:pt x="10766341" y="5112450"/>
                </a:cubicBezTo>
                <a:cubicBezTo>
                  <a:pt x="10762453" y="5097941"/>
                  <a:pt x="10744059" y="5087322"/>
                  <a:pt x="10711159" y="5080590"/>
                </a:cubicBezTo>
                <a:cubicBezTo>
                  <a:pt x="10739049" y="5078299"/>
                  <a:pt x="10760811" y="5072468"/>
                  <a:pt x="10776441" y="5063097"/>
                </a:cubicBezTo>
                <a:cubicBezTo>
                  <a:pt x="10780627" y="5059382"/>
                  <a:pt x="10781631" y="5055875"/>
                  <a:pt x="10779451" y="5052571"/>
                </a:cubicBezTo>
                <a:cubicBezTo>
                  <a:pt x="10777269" y="5049269"/>
                  <a:pt x="10775531" y="5045200"/>
                  <a:pt x="10774235" y="5040365"/>
                </a:cubicBezTo>
                <a:cubicBezTo>
                  <a:pt x="10776479" y="5029398"/>
                  <a:pt x="10759383" y="5023611"/>
                  <a:pt x="10722939" y="5023011"/>
                </a:cubicBezTo>
                <a:cubicBezTo>
                  <a:pt x="10711971" y="5020767"/>
                  <a:pt x="10702863" y="5020617"/>
                  <a:pt x="10695609" y="5022562"/>
                </a:cubicBezTo>
                <a:cubicBezTo>
                  <a:pt x="10676739" y="5019842"/>
                  <a:pt x="10658637" y="5017566"/>
                  <a:pt x="10641303" y="5015732"/>
                </a:cubicBezTo>
                <a:cubicBezTo>
                  <a:pt x="10623965" y="5013898"/>
                  <a:pt x="10605863" y="5011623"/>
                  <a:pt x="10586995" y="5008904"/>
                </a:cubicBezTo>
                <a:lnTo>
                  <a:pt x="10577633" y="5009508"/>
                </a:lnTo>
                <a:lnTo>
                  <a:pt x="10575287" y="5008154"/>
                </a:lnTo>
                <a:lnTo>
                  <a:pt x="10593277" y="5003334"/>
                </a:lnTo>
                <a:cubicBezTo>
                  <a:pt x="10595697" y="5002686"/>
                  <a:pt x="10597671" y="5002805"/>
                  <a:pt x="10599203" y="5003689"/>
                </a:cubicBezTo>
                <a:cubicBezTo>
                  <a:pt x="10600737" y="5004574"/>
                  <a:pt x="10602711" y="5004693"/>
                  <a:pt x="10605131" y="5004045"/>
                </a:cubicBezTo>
                <a:cubicBezTo>
                  <a:pt x="10610613" y="5005168"/>
                  <a:pt x="10615771" y="5005080"/>
                  <a:pt x="10620607" y="5003784"/>
                </a:cubicBezTo>
                <a:lnTo>
                  <a:pt x="10625209" y="5006440"/>
                </a:lnTo>
                <a:cubicBezTo>
                  <a:pt x="10638591" y="5008037"/>
                  <a:pt x="10647865" y="5008790"/>
                  <a:pt x="10653025" y="5008705"/>
                </a:cubicBezTo>
                <a:cubicBezTo>
                  <a:pt x="10658183" y="5008618"/>
                  <a:pt x="10667455" y="5009372"/>
                  <a:pt x="10680839" y="5010967"/>
                </a:cubicBezTo>
                <a:cubicBezTo>
                  <a:pt x="10683259" y="5010319"/>
                  <a:pt x="10685677" y="5009673"/>
                  <a:pt x="10688095" y="5009024"/>
                </a:cubicBezTo>
                <a:cubicBezTo>
                  <a:pt x="10690511" y="5008377"/>
                  <a:pt x="10693093" y="5008333"/>
                  <a:pt x="10695835" y="5008895"/>
                </a:cubicBezTo>
                <a:cubicBezTo>
                  <a:pt x="10698575" y="5009456"/>
                  <a:pt x="10701157" y="5009413"/>
                  <a:pt x="10703575" y="5008765"/>
                </a:cubicBezTo>
                <a:cubicBezTo>
                  <a:pt x="10709059" y="5009886"/>
                  <a:pt x="10713007" y="5010124"/>
                  <a:pt x="10715427" y="5009476"/>
                </a:cubicBezTo>
                <a:cubicBezTo>
                  <a:pt x="10717845" y="5008828"/>
                  <a:pt x="10725745" y="5009301"/>
                  <a:pt x="10739131" y="5010899"/>
                </a:cubicBezTo>
                <a:lnTo>
                  <a:pt x="10745415" y="5005327"/>
                </a:lnTo>
                <a:lnTo>
                  <a:pt x="10764779" y="5019576"/>
                </a:lnTo>
                <a:cubicBezTo>
                  <a:pt x="10764779" y="5019576"/>
                  <a:pt x="10759295" y="5018452"/>
                  <a:pt x="10748327" y="5016208"/>
                </a:cubicBezTo>
                <a:cubicBezTo>
                  <a:pt x="10742195" y="5012668"/>
                  <a:pt x="10737839" y="5010920"/>
                  <a:pt x="10735259" y="5010963"/>
                </a:cubicBezTo>
                <a:cubicBezTo>
                  <a:pt x="10732681" y="5011007"/>
                  <a:pt x="10731875" y="5012842"/>
                  <a:pt x="10732847" y="5016469"/>
                </a:cubicBezTo>
                <a:cubicBezTo>
                  <a:pt x="10743819" y="5018714"/>
                  <a:pt x="10753251" y="5020072"/>
                  <a:pt x="10761151" y="5020548"/>
                </a:cubicBezTo>
                <a:lnTo>
                  <a:pt x="10764779" y="5019576"/>
                </a:lnTo>
                <a:lnTo>
                  <a:pt x="10786539" y="5013745"/>
                </a:lnTo>
                <a:lnTo>
                  <a:pt x="10796447" y="5007204"/>
                </a:lnTo>
                <a:lnTo>
                  <a:pt x="10795477" y="5003574"/>
                </a:lnTo>
                <a:cubicBezTo>
                  <a:pt x="10793057" y="5004223"/>
                  <a:pt x="10792411" y="5001806"/>
                  <a:pt x="10793535" y="4996322"/>
                </a:cubicBezTo>
                <a:cubicBezTo>
                  <a:pt x="10793535" y="4996322"/>
                  <a:pt x="10790791" y="4995761"/>
                  <a:pt x="10785307" y="4994638"/>
                </a:cubicBezTo>
                <a:cubicBezTo>
                  <a:pt x="10782243" y="4992869"/>
                  <a:pt x="10775225" y="4990861"/>
                  <a:pt x="10764259" y="4988617"/>
                </a:cubicBezTo>
                <a:lnTo>
                  <a:pt x="10767885" y="4987645"/>
                </a:lnTo>
                <a:cubicBezTo>
                  <a:pt x="10769009" y="4982161"/>
                  <a:pt x="10768801" y="4978979"/>
                  <a:pt x="10767269" y="4978092"/>
                </a:cubicBezTo>
                <a:cubicBezTo>
                  <a:pt x="10765735" y="4977207"/>
                  <a:pt x="10760931" y="4971367"/>
                  <a:pt x="10752857" y="4960575"/>
                </a:cubicBezTo>
                <a:cubicBezTo>
                  <a:pt x="10749791" y="4958804"/>
                  <a:pt x="10746725" y="4957035"/>
                  <a:pt x="10743661" y="4955264"/>
                </a:cubicBezTo>
                <a:cubicBezTo>
                  <a:pt x="10740595" y="4953493"/>
                  <a:pt x="10733577" y="4951488"/>
                  <a:pt x="10722611" y="4949242"/>
                </a:cubicBezTo>
                <a:cubicBezTo>
                  <a:pt x="10711643" y="4946998"/>
                  <a:pt x="10704951" y="4946199"/>
                  <a:pt x="10702531" y="4946847"/>
                </a:cubicBezTo>
                <a:cubicBezTo>
                  <a:pt x="10700115" y="4947495"/>
                  <a:pt x="10692211" y="4947022"/>
                  <a:pt x="10678827" y="4945427"/>
                </a:cubicBezTo>
                <a:lnTo>
                  <a:pt x="10674229" y="4942770"/>
                </a:lnTo>
                <a:cubicBezTo>
                  <a:pt x="10674229" y="4942770"/>
                  <a:pt x="10671489" y="4942210"/>
                  <a:pt x="10666003" y="4941088"/>
                </a:cubicBezTo>
                <a:cubicBezTo>
                  <a:pt x="10660519" y="4939967"/>
                  <a:pt x="10656245" y="4938519"/>
                  <a:pt x="10653181" y="4936748"/>
                </a:cubicBezTo>
                <a:lnTo>
                  <a:pt x="10664059" y="4933833"/>
                </a:lnTo>
                <a:cubicBezTo>
                  <a:pt x="10678567" y="4929945"/>
                  <a:pt x="10680337" y="4926882"/>
                  <a:pt x="10669371" y="4924637"/>
                </a:cubicBezTo>
                <a:cubicBezTo>
                  <a:pt x="10675975" y="4920275"/>
                  <a:pt x="10678307" y="4914467"/>
                  <a:pt x="10676363" y="4907215"/>
                </a:cubicBezTo>
                <a:lnTo>
                  <a:pt x="10668747" y="4898625"/>
                </a:lnTo>
                <a:lnTo>
                  <a:pt x="10683657" y="4899283"/>
                </a:lnTo>
                <a:cubicBezTo>
                  <a:pt x="10693977" y="4899109"/>
                  <a:pt x="10702927" y="4898655"/>
                  <a:pt x="10710503" y="4897921"/>
                </a:cubicBezTo>
                <a:cubicBezTo>
                  <a:pt x="10718081" y="4897184"/>
                  <a:pt x="10725499" y="4895845"/>
                  <a:pt x="10732747" y="4893902"/>
                </a:cubicBezTo>
                <a:cubicBezTo>
                  <a:pt x="10747903" y="4892434"/>
                  <a:pt x="10759993" y="4889195"/>
                  <a:pt x="10769017" y="4884184"/>
                </a:cubicBezTo>
                <a:cubicBezTo>
                  <a:pt x="10787067" y="4874166"/>
                  <a:pt x="10795117" y="4865529"/>
                  <a:pt x="10793175" y="4858278"/>
                </a:cubicBezTo>
                <a:cubicBezTo>
                  <a:pt x="10789287" y="4843768"/>
                  <a:pt x="10770893" y="4833148"/>
                  <a:pt x="10737989" y="4826417"/>
                </a:cubicBezTo>
                <a:cubicBezTo>
                  <a:pt x="10765883" y="4824126"/>
                  <a:pt x="10787643" y="4818295"/>
                  <a:pt x="10803271" y="4808924"/>
                </a:cubicBezTo>
                <a:cubicBezTo>
                  <a:pt x="10807459" y="4805210"/>
                  <a:pt x="10808463" y="4801702"/>
                  <a:pt x="10806283" y="4798398"/>
                </a:cubicBezTo>
                <a:cubicBezTo>
                  <a:pt x="10804103" y="4795096"/>
                  <a:pt x="10802363" y="4791028"/>
                  <a:pt x="10801067" y="4786191"/>
                </a:cubicBezTo>
                <a:cubicBezTo>
                  <a:pt x="10803311" y="4775225"/>
                  <a:pt x="10786213" y="4769439"/>
                  <a:pt x="10749771" y="4768838"/>
                </a:cubicBezTo>
                <a:cubicBezTo>
                  <a:pt x="10738805" y="4766593"/>
                  <a:pt x="10729695" y="4766445"/>
                  <a:pt x="10722443" y="4768389"/>
                </a:cubicBezTo>
                <a:cubicBezTo>
                  <a:pt x="10703571" y="4765669"/>
                  <a:pt x="10685471" y="4763392"/>
                  <a:pt x="10668133" y="4761559"/>
                </a:cubicBezTo>
                <a:cubicBezTo>
                  <a:pt x="10650797" y="4759724"/>
                  <a:pt x="10632695" y="4757451"/>
                  <a:pt x="10613827" y="4754731"/>
                </a:cubicBezTo>
                <a:lnTo>
                  <a:pt x="10604465" y="4755335"/>
                </a:lnTo>
                <a:lnTo>
                  <a:pt x="10602119" y="4753982"/>
                </a:lnTo>
                <a:lnTo>
                  <a:pt x="10620109" y="4749162"/>
                </a:lnTo>
                <a:cubicBezTo>
                  <a:pt x="10622527" y="4748513"/>
                  <a:pt x="10624503" y="4748633"/>
                  <a:pt x="10626035" y="4749515"/>
                </a:cubicBezTo>
                <a:cubicBezTo>
                  <a:pt x="10627567" y="4750402"/>
                  <a:pt x="10629543" y="4750520"/>
                  <a:pt x="10631961" y="4749873"/>
                </a:cubicBezTo>
                <a:cubicBezTo>
                  <a:pt x="10637447" y="4750995"/>
                  <a:pt x="10642603" y="4750906"/>
                  <a:pt x="10647439" y="4749611"/>
                </a:cubicBezTo>
                <a:lnTo>
                  <a:pt x="10652039" y="4752267"/>
                </a:lnTo>
                <a:cubicBezTo>
                  <a:pt x="10665423" y="4753864"/>
                  <a:pt x="10674699" y="4754617"/>
                  <a:pt x="10679855" y="4754531"/>
                </a:cubicBezTo>
                <a:cubicBezTo>
                  <a:pt x="10685015" y="4754445"/>
                  <a:pt x="10694287" y="4755199"/>
                  <a:pt x="10707673" y="4756795"/>
                </a:cubicBezTo>
                <a:cubicBezTo>
                  <a:pt x="10710091" y="4756147"/>
                  <a:pt x="10712507" y="4755499"/>
                  <a:pt x="10714927" y="4754851"/>
                </a:cubicBezTo>
                <a:cubicBezTo>
                  <a:pt x="10717343" y="4754204"/>
                  <a:pt x="10719923" y="4754160"/>
                  <a:pt x="10722665" y="4754722"/>
                </a:cubicBezTo>
                <a:cubicBezTo>
                  <a:pt x="10725409" y="4755284"/>
                  <a:pt x="10727991" y="4755241"/>
                  <a:pt x="10730407" y="4754593"/>
                </a:cubicBezTo>
                <a:cubicBezTo>
                  <a:pt x="10735889" y="4755714"/>
                  <a:pt x="10739839" y="4755951"/>
                  <a:pt x="10742259" y="4755303"/>
                </a:cubicBezTo>
                <a:cubicBezTo>
                  <a:pt x="10744679" y="4754655"/>
                  <a:pt x="10752575" y="4755128"/>
                  <a:pt x="10765963" y="4756727"/>
                </a:cubicBezTo>
                <a:lnTo>
                  <a:pt x="10772245" y="4751155"/>
                </a:lnTo>
                <a:lnTo>
                  <a:pt x="10791611" y="4765403"/>
                </a:lnTo>
                <a:cubicBezTo>
                  <a:pt x="10791611" y="4765403"/>
                  <a:pt x="10786127" y="4764279"/>
                  <a:pt x="10775161" y="4762035"/>
                </a:cubicBezTo>
                <a:cubicBezTo>
                  <a:pt x="10769027" y="4758496"/>
                  <a:pt x="10764671" y="4756747"/>
                  <a:pt x="10762093" y="4756791"/>
                </a:cubicBezTo>
                <a:cubicBezTo>
                  <a:pt x="10759511" y="4756834"/>
                  <a:pt x="10758709" y="4758669"/>
                  <a:pt x="10759681" y="4762297"/>
                </a:cubicBezTo>
                <a:cubicBezTo>
                  <a:pt x="10770649" y="4764540"/>
                  <a:pt x="10780083" y="4765899"/>
                  <a:pt x="10787985" y="4766374"/>
                </a:cubicBezTo>
                <a:lnTo>
                  <a:pt x="10791611" y="4765403"/>
                </a:lnTo>
                <a:lnTo>
                  <a:pt x="10813371" y="4759572"/>
                </a:lnTo>
                <a:lnTo>
                  <a:pt x="10823281" y="4753030"/>
                </a:lnTo>
                <a:lnTo>
                  <a:pt x="10822307" y="4749402"/>
                </a:lnTo>
                <a:cubicBezTo>
                  <a:pt x="10819891" y="4750050"/>
                  <a:pt x="10819241" y="4747633"/>
                  <a:pt x="10820365" y="4742150"/>
                </a:cubicBezTo>
                <a:cubicBezTo>
                  <a:pt x="10820365" y="4742150"/>
                  <a:pt x="10817623" y="4741588"/>
                  <a:pt x="10812139" y="4740465"/>
                </a:cubicBezTo>
                <a:cubicBezTo>
                  <a:pt x="10809075" y="4738696"/>
                  <a:pt x="10802059" y="4736687"/>
                  <a:pt x="10791091" y="4734443"/>
                </a:cubicBezTo>
                <a:lnTo>
                  <a:pt x="10794715" y="4733472"/>
                </a:lnTo>
                <a:cubicBezTo>
                  <a:pt x="10795839" y="4727988"/>
                  <a:pt x="10795631" y="4724805"/>
                  <a:pt x="10794103" y="4723919"/>
                </a:cubicBezTo>
                <a:cubicBezTo>
                  <a:pt x="10792567" y="4723034"/>
                  <a:pt x="10787763" y="4717194"/>
                  <a:pt x="10779687" y="4706403"/>
                </a:cubicBezTo>
                <a:cubicBezTo>
                  <a:pt x="10776623" y="4704631"/>
                  <a:pt x="10773557" y="4702863"/>
                  <a:pt x="10770491" y="4701091"/>
                </a:cubicBezTo>
                <a:cubicBezTo>
                  <a:pt x="10767425" y="4699320"/>
                  <a:pt x="10760409" y="4697314"/>
                  <a:pt x="10749443" y="4695070"/>
                </a:cubicBezTo>
                <a:cubicBezTo>
                  <a:pt x="10738475" y="4692826"/>
                  <a:pt x="10731783" y="4692027"/>
                  <a:pt x="10729363" y="4692675"/>
                </a:cubicBezTo>
                <a:cubicBezTo>
                  <a:pt x="10726947" y="4693322"/>
                  <a:pt x="10719043" y="4692850"/>
                  <a:pt x="10705659" y="4691254"/>
                </a:cubicBezTo>
                <a:lnTo>
                  <a:pt x="10701059" y="4688597"/>
                </a:lnTo>
                <a:cubicBezTo>
                  <a:pt x="10701059" y="4688597"/>
                  <a:pt x="10698319" y="4688038"/>
                  <a:pt x="10692835" y="4686914"/>
                </a:cubicBezTo>
                <a:cubicBezTo>
                  <a:pt x="10687351" y="4685793"/>
                  <a:pt x="10683077" y="4684346"/>
                  <a:pt x="10680015" y="4682575"/>
                </a:cubicBezTo>
                <a:lnTo>
                  <a:pt x="10690891" y="4679660"/>
                </a:lnTo>
                <a:cubicBezTo>
                  <a:pt x="10705399" y="4675773"/>
                  <a:pt x="10707167" y="4672708"/>
                  <a:pt x="10696203" y="4670464"/>
                </a:cubicBezTo>
                <a:cubicBezTo>
                  <a:pt x="10702809" y="4666102"/>
                  <a:pt x="10705139" y="4660294"/>
                  <a:pt x="10703195" y="4653043"/>
                </a:cubicBezTo>
                <a:cubicBezTo>
                  <a:pt x="10701251" y="4645787"/>
                  <a:pt x="10695683" y="4639505"/>
                  <a:pt x="10686483" y="4634197"/>
                </a:cubicBezTo>
                <a:cubicBezTo>
                  <a:pt x="10690023" y="4628064"/>
                  <a:pt x="10691471" y="4623789"/>
                  <a:pt x="10690823" y="4621372"/>
                </a:cubicBezTo>
                <a:cubicBezTo>
                  <a:pt x="10708221" y="4608935"/>
                  <a:pt x="10719253" y="4596910"/>
                  <a:pt x="10723913" y="4585294"/>
                </a:cubicBezTo>
                <a:lnTo>
                  <a:pt x="10728253" y="4572469"/>
                </a:lnTo>
                <a:cubicBezTo>
                  <a:pt x="10723243" y="4563447"/>
                  <a:pt x="10709447" y="4555481"/>
                  <a:pt x="10686865" y="4548574"/>
                </a:cubicBezTo>
                <a:lnTo>
                  <a:pt x="10682267" y="4545920"/>
                </a:lnTo>
                <a:lnTo>
                  <a:pt x="10687575" y="4536722"/>
                </a:lnTo>
                <a:cubicBezTo>
                  <a:pt x="10667887" y="4521267"/>
                  <a:pt x="10649171" y="4509438"/>
                  <a:pt x="10631423" y="4501235"/>
                </a:cubicBezTo>
                <a:lnTo>
                  <a:pt x="10548647" y="4453444"/>
                </a:lnTo>
                <a:cubicBezTo>
                  <a:pt x="10530251" y="4442826"/>
                  <a:pt x="10502511" y="4436007"/>
                  <a:pt x="10465423" y="4432988"/>
                </a:cubicBezTo>
                <a:lnTo>
                  <a:pt x="10428891" y="4427228"/>
                </a:lnTo>
                <a:cubicBezTo>
                  <a:pt x="10425827" y="4425457"/>
                  <a:pt x="10423085" y="4424894"/>
                  <a:pt x="10420669" y="4425542"/>
                </a:cubicBezTo>
                <a:cubicBezTo>
                  <a:pt x="10418249" y="4426190"/>
                  <a:pt x="10414299" y="4425952"/>
                  <a:pt x="10408815" y="4424831"/>
                </a:cubicBezTo>
                <a:cubicBezTo>
                  <a:pt x="10449919" y="4413818"/>
                  <a:pt x="10468203" y="4399847"/>
                  <a:pt x="10463669" y="4382925"/>
                </a:cubicBezTo>
                <a:cubicBezTo>
                  <a:pt x="10453651" y="4364876"/>
                  <a:pt x="10432189" y="4352485"/>
                  <a:pt x="10399289" y="4345753"/>
                </a:cubicBezTo>
                <a:cubicBezTo>
                  <a:pt x="10384607" y="4339321"/>
                  <a:pt x="10364203" y="4335716"/>
                  <a:pt x="10338083" y="4334943"/>
                </a:cubicBezTo>
                <a:cubicBezTo>
                  <a:pt x="10327115" y="4332700"/>
                  <a:pt x="10316471" y="4331662"/>
                  <a:pt x="10306153" y="4331837"/>
                </a:cubicBezTo>
                <a:cubicBezTo>
                  <a:pt x="10295835" y="4332009"/>
                  <a:pt x="10283983" y="4331299"/>
                  <a:pt x="10270595" y="4329703"/>
                </a:cubicBezTo>
                <a:cubicBezTo>
                  <a:pt x="10145471" y="4326949"/>
                  <a:pt x="10022759" y="4323548"/>
                  <a:pt x="9902467" y="4319501"/>
                </a:cubicBezTo>
                <a:lnTo>
                  <a:pt x="9585815" y="4311640"/>
                </a:lnTo>
                <a:lnTo>
                  <a:pt x="9602715" y="4302319"/>
                </a:lnTo>
                <a:cubicBezTo>
                  <a:pt x="9611859" y="4295334"/>
                  <a:pt x="9615295" y="4287610"/>
                  <a:pt x="9613027" y="4279150"/>
                </a:cubicBezTo>
                <a:cubicBezTo>
                  <a:pt x="9603007" y="4261101"/>
                  <a:pt x="9581547" y="4248710"/>
                  <a:pt x="9548647" y="4241978"/>
                </a:cubicBezTo>
                <a:cubicBezTo>
                  <a:pt x="9533967" y="4235546"/>
                  <a:pt x="9513563" y="4231941"/>
                  <a:pt x="9487443" y="4231168"/>
                </a:cubicBezTo>
                <a:cubicBezTo>
                  <a:pt x="9476475" y="4228925"/>
                  <a:pt x="9465831" y="4227887"/>
                  <a:pt x="9455511" y="4228062"/>
                </a:cubicBezTo>
                <a:cubicBezTo>
                  <a:pt x="9445193" y="4228234"/>
                  <a:pt x="9433341" y="4227524"/>
                  <a:pt x="9419955" y="4225928"/>
                </a:cubicBezTo>
                <a:cubicBezTo>
                  <a:pt x="9294827" y="4223174"/>
                  <a:pt x="9172119" y="4219773"/>
                  <a:pt x="9051827" y="4215726"/>
                </a:cubicBezTo>
                <a:cubicBezTo>
                  <a:pt x="8931533" y="4211677"/>
                  <a:pt x="8807615" y="4208600"/>
                  <a:pt x="8680071" y="4206497"/>
                </a:cubicBezTo>
                <a:cubicBezTo>
                  <a:pt x="8630891" y="4206718"/>
                  <a:pt x="8583523" y="4206451"/>
                  <a:pt x="8537971" y="4205698"/>
                </a:cubicBezTo>
                <a:cubicBezTo>
                  <a:pt x="8492419" y="4204948"/>
                  <a:pt x="8447473" y="4204034"/>
                  <a:pt x="8403131" y="4202958"/>
                </a:cubicBezTo>
                <a:cubicBezTo>
                  <a:pt x="8378779" y="4199117"/>
                  <a:pt x="8356605" y="4198579"/>
                  <a:pt x="8336615" y="4201345"/>
                </a:cubicBezTo>
                <a:cubicBezTo>
                  <a:pt x="8325649" y="4199099"/>
                  <a:pt x="8315005" y="4198065"/>
                  <a:pt x="8304683" y="4198240"/>
                </a:cubicBezTo>
                <a:cubicBezTo>
                  <a:pt x="8294365" y="4198412"/>
                  <a:pt x="8282513" y="4197702"/>
                  <a:pt x="8269131" y="4196105"/>
                </a:cubicBezTo>
                <a:cubicBezTo>
                  <a:pt x="8248489" y="4196451"/>
                  <a:pt x="8226923" y="4195753"/>
                  <a:pt x="8204427" y="4194006"/>
                </a:cubicBezTo>
                <a:cubicBezTo>
                  <a:pt x="8181931" y="4192258"/>
                  <a:pt x="8158831" y="4190675"/>
                  <a:pt x="8135127" y="4189251"/>
                </a:cubicBezTo>
                <a:cubicBezTo>
                  <a:pt x="8121743" y="4187654"/>
                  <a:pt x="8110657" y="4187384"/>
                  <a:pt x="8101871" y="4188445"/>
                </a:cubicBezTo>
                <a:cubicBezTo>
                  <a:pt x="8093083" y="4189502"/>
                  <a:pt x="8081999" y="4189232"/>
                  <a:pt x="8068613" y="4187636"/>
                </a:cubicBezTo>
                <a:cubicBezTo>
                  <a:pt x="8055875" y="4188459"/>
                  <a:pt x="8044951" y="4188794"/>
                  <a:pt x="8035843" y="4188644"/>
                </a:cubicBezTo>
                <a:cubicBezTo>
                  <a:pt x="8026731" y="4188493"/>
                  <a:pt x="8015483" y="4187621"/>
                  <a:pt x="8002097" y="4186025"/>
                </a:cubicBezTo>
                <a:close/>
                <a:moveTo>
                  <a:pt x="6958818" y="4180129"/>
                </a:moveTo>
                <a:lnTo>
                  <a:pt x="6947939" y="4183043"/>
                </a:lnTo>
                <a:cubicBezTo>
                  <a:pt x="6947939" y="4183043"/>
                  <a:pt x="6945197" y="4182482"/>
                  <a:pt x="6939714" y="4181361"/>
                </a:cubicBezTo>
                <a:cubicBezTo>
                  <a:pt x="6932460" y="4183305"/>
                  <a:pt x="6924278" y="4184200"/>
                  <a:pt x="6915167" y="4184052"/>
                </a:cubicBezTo>
                <a:cubicBezTo>
                  <a:pt x="6906057" y="4183901"/>
                  <a:pt x="6896343" y="4183910"/>
                  <a:pt x="6886021" y="4184086"/>
                </a:cubicBezTo>
                <a:cubicBezTo>
                  <a:pt x="6886021" y="4184086"/>
                  <a:pt x="6884815" y="4184409"/>
                  <a:pt x="6882395" y="4185057"/>
                </a:cubicBezTo>
                <a:cubicBezTo>
                  <a:pt x="6882395" y="4185057"/>
                  <a:pt x="6885462" y="4186826"/>
                  <a:pt x="6891594" y="4190368"/>
                </a:cubicBezTo>
                <a:lnTo>
                  <a:pt x="6948913" y="4186671"/>
                </a:lnTo>
                <a:cubicBezTo>
                  <a:pt x="6959879" y="4188915"/>
                  <a:pt x="6966571" y="4189712"/>
                  <a:pt x="6968988" y="4189065"/>
                </a:cubicBezTo>
                <a:cubicBezTo>
                  <a:pt x="6987857" y="4191784"/>
                  <a:pt x="7005959" y="4194060"/>
                  <a:pt x="7023295" y="4195892"/>
                </a:cubicBezTo>
                <a:cubicBezTo>
                  <a:pt x="7040630" y="4197727"/>
                  <a:pt x="7058409" y="4198793"/>
                  <a:pt x="7076630" y="4199094"/>
                </a:cubicBezTo>
                <a:cubicBezTo>
                  <a:pt x="7085180" y="4201987"/>
                  <a:pt x="7093242" y="4203066"/>
                  <a:pt x="7100821" y="4202332"/>
                </a:cubicBezTo>
                <a:cubicBezTo>
                  <a:pt x="7108398" y="4201595"/>
                  <a:pt x="7117670" y="4202351"/>
                  <a:pt x="7128636" y="4204595"/>
                </a:cubicBezTo>
                <a:lnTo>
                  <a:pt x="7179671" y="4206469"/>
                </a:lnTo>
                <a:lnTo>
                  <a:pt x="7186327" y="4206980"/>
                </a:lnTo>
                <a:lnTo>
                  <a:pt x="7277905" y="4193413"/>
                </a:lnTo>
                <a:lnTo>
                  <a:pt x="7174813" y="4188337"/>
                </a:lnTo>
                <a:cubicBezTo>
                  <a:pt x="7159011" y="4187387"/>
                  <a:pt x="7140789" y="4187087"/>
                  <a:pt x="7120151" y="4187431"/>
                </a:cubicBezTo>
                <a:cubicBezTo>
                  <a:pt x="7111602" y="4184541"/>
                  <a:pt x="7102935" y="4183624"/>
                  <a:pt x="7094148" y="4184683"/>
                </a:cubicBezTo>
                <a:cubicBezTo>
                  <a:pt x="7085361" y="4185740"/>
                  <a:pt x="7075483" y="4185149"/>
                  <a:pt x="7064517" y="4182904"/>
                </a:cubicBezTo>
                <a:cubicBezTo>
                  <a:pt x="7046295" y="4182605"/>
                  <a:pt x="7028679" y="4182142"/>
                  <a:pt x="7011666" y="4181516"/>
                </a:cubicBezTo>
                <a:cubicBezTo>
                  <a:pt x="6994655" y="4180891"/>
                  <a:pt x="6977038" y="4180429"/>
                  <a:pt x="6958818" y="4180129"/>
                </a:cubicBezTo>
                <a:close/>
                <a:moveTo>
                  <a:pt x="7790682" y="4137881"/>
                </a:moveTo>
                <a:lnTo>
                  <a:pt x="7750353" y="4142730"/>
                </a:lnTo>
                <a:cubicBezTo>
                  <a:pt x="7735064" y="4145171"/>
                  <a:pt x="7719532" y="4147038"/>
                  <a:pt x="7703754" y="4148330"/>
                </a:cubicBezTo>
                <a:cubicBezTo>
                  <a:pt x="7693562" y="4149961"/>
                  <a:pt x="7688958" y="4151926"/>
                  <a:pt x="7689940" y="4154227"/>
                </a:cubicBezTo>
                <a:cubicBezTo>
                  <a:pt x="7690922" y="4156531"/>
                  <a:pt x="7697000" y="4158017"/>
                  <a:pt x="7708176" y="4158691"/>
                </a:cubicBezTo>
                <a:cubicBezTo>
                  <a:pt x="7752227" y="4153496"/>
                  <a:pt x="7795950" y="4149124"/>
                  <a:pt x="7839339" y="4145571"/>
                </a:cubicBezTo>
                <a:lnTo>
                  <a:pt x="7929720" y="4138985"/>
                </a:lnTo>
                <a:close/>
                <a:moveTo>
                  <a:pt x="7632839" y="4135465"/>
                </a:moveTo>
                <a:lnTo>
                  <a:pt x="7526423" y="4136880"/>
                </a:lnTo>
                <a:cubicBezTo>
                  <a:pt x="7492399" y="4135631"/>
                  <a:pt x="7457815" y="4137123"/>
                  <a:pt x="7422668" y="4141357"/>
                </a:cubicBezTo>
                <a:cubicBezTo>
                  <a:pt x="7414766" y="4140885"/>
                  <a:pt x="7406423" y="4141177"/>
                  <a:pt x="7397638" y="4142233"/>
                </a:cubicBezTo>
                <a:cubicBezTo>
                  <a:pt x="7388850" y="4143295"/>
                  <a:pt x="7380508" y="4143586"/>
                  <a:pt x="7372605" y="4143110"/>
                </a:cubicBezTo>
                <a:cubicBezTo>
                  <a:pt x="7364702" y="4142637"/>
                  <a:pt x="7357126" y="4143371"/>
                  <a:pt x="7349872" y="4145315"/>
                </a:cubicBezTo>
                <a:cubicBezTo>
                  <a:pt x="7342618" y="4147259"/>
                  <a:pt x="7335042" y="4147993"/>
                  <a:pt x="7327139" y="4147520"/>
                </a:cubicBezTo>
                <a:cubicBezTo>
                  <a:pt x="7294412" y="4151106"/>
                  <a:pt x="7262891" y="4154370"/>
                  <a:pt x="7232582" y="4157306"/>
                </a:cubicBezTo>
                <a:cubicBezTo>
                  <a:pt x="7202271" y="4160245"/>
                  <a:pt x="7169544" y="4163832"/>
                  <a:pt x="7134397" y="4168066"/>
                </a:cubicBezTo>
                <a:cubicBezTo>
                  <a:pt x="7136815" y="4167418"/>
                  <a:pt x="7138792" y="4167537"/>
                  <a:pt x="7140323" y="4168423"/>
                </a:cubicBezTo>
                <a:cubicBezTo>
                  <a:pt x="7141857" y="4169309"/>
                  <a:pt x="7143832" y="4169425"/>
                  <a:pt x="7146249" y="4168777"/>
                </a:cubicBezTo>
                <a:lnTo>
                  <a:pt x="7299356" y="4174399"/>
                </a:lnTo>
                <a:cubicBezTo>
                  <a:pt x="7324832" y="4172756"/>
                  <a:pt x="7350186" y="4173089"/>
                  <a:pt x="7375425" y="4175399"/>
                </a:cubicBezTo>
                <a:lnTo>
                  <a:pt x="7398896" y="4175406"/>
                </a:lnTo>
                <a:lnTo>
                  <a:pt x="7458935" y="4165156"/>
                </a:lnTo>
                <a:lnTo>
                  <a:pt x="7557304" y="4163894"/>
                </a:lnTo>
                <a:cubicBezTo>
                  <a:pt x="7591484" y="4164271"/>
                  <a:pt x="7627148" y="4163339"/>
                  <a:pt x="7664294" y="4161092"/>
                </a:cubicBezTo>
                <a:cubicBezTo>
                  <a:pt x="7668898" y="4159127"/>
                  <a:pt x="7671201" y="4158144"/>
                  <a:pt x="7671201" y="4158144"/>
                </a:cubicBezTo>
                <a:cubicBezTo>
                  <a:pt x="7673502" y="4157162"/>
                  <a:pt x="7673832" y="4156341"/>
                  <a:pt x="7672189" y="4155680"/>
                </a:cubicBezTo>
                <a:cubicBezTo>
                  <a:pt x="7670548" y="4155018"/>
                  <a:pt x="7668576" y="4155183"/>
                  <a:pt x="7666272" y="4156166"/>
                </a:cubicBezTo>
                <a:lnTo>
                  <a:pt x="7487600" y="4160262"/>
                </a:lnTo>
                <a:close/>
                <a:moveTo>
                  <a:pt x="7584461" y="4103654"/>
                </a:moveTo>
                <a:cubicBezTo>
                  <a:pt x="7582820" y="4102992"/>
                  <a:pt x="7580848" y="4103157"/>
                  <a:pt x="7578544" y="4104140"/>
                </a:cubicBezTo>
                <a:lnTo>
                  <a:pt x="7154038" y="4113871"/>
                </a:lnTo>
                <a:cubicBezTo>
                  <a:pt x="7150754" y="4112549"/>
                  <a:pt x="7147960" y="4112384"/>
                  <a:pt x="7145659" y="4113366"/>
                </a:cubicBezTo>
                <a:cubicBezTo>
                  <a:pt x="7146641" y="4115667"/>
                  <a:pt x="7148773" y="4117479"/>
                  <a:pt x="7152059" y="4118797"/>
                </a:cubicBezTo>
                <a:cubicBezTo>
                  <a:pt x="7189204" y="4116551"/>
                  <a:pt x="7224868" y="4115619"/>
                  <a:pt x="7259049" y="4115996"/>
                </a:cubicBezTo>
                <a:cubicBezTo>
                  <a:pt x="7293231" y="4116376"/>
                  <a:pt x="7328895" y="4115440"/>
                  <a:pt x="7366038" y="4113196"/>
                </a:cubicBezTo>
                <a:cubicBezTo>
                  <a:pt x="7400880" y="4111932"/>
                  <a:pt x="7435394" y="4111487"/>
                  <a:pt x="7469576" y="4111868"/>
                </a:cubicBezTo>
                <a:cubicBezTo>
                  <a:pt x="7503756" y="4112245"/>
                  <a:pt x="7539420" y="4111313"/>
                  <a:pt x="7576566" y="4109066"/>
                </a:cubicBezTo>
                <a:cubicBezTo>
                  <a:pt x="7581170" y="4107101"/>
                  <a:pt x="7583473" y="4106118"/>
                  <a:pt x="7583473" y="4106118"/>
                </a:cubicBezTo>
                <a:cubicBezTo>
                  <a:pt x="7585774" y="4105136"/>
                  <a:pt x="7586104" y="4104315"/>
                  <a:pt x="7584461" y="4103654"/>
                </a:cubicBezTo>
                <a:close/>
                <a:moveTo>
                  <a:pt x="6520688" y="3988207"/>
                </a:moveTo>
                <a:cubicBezTo>
                  <a:pt x="6517405" y="3986888"/>
                  <a:pt x="6513458" y="3987212"/>
                  <a:pt x="6508854" y="3989177"/>
                </a:cubicBezTo>
                <a:cubicBezTo>
                  <a:pt x="6515423" y="3991816"/>
                  <a:pt x="6519861" y="3992644"/>
                  <a:pt x="6522162" y="3991662"/>
                </a:cubicBezTo>
                <a:cubicBezTo>
                  <a:pt x="6524465" y="3990679"/>
                  <a:pt x="6525369" y="3989613"/>
                  <a:pt x="6524877" y="3988462"/>
                </a:cubicBezTo>
                <a:cubicBezTo>
                  <a:pt x="6524387" y="3987309"/>
                  <a:pt x="6522991" y="3987225"/>
                  <a:pt x="6520688" y="3988207"/>
                </a:cubicBezTo>
                <a:close/>
                <a:moveTo>
                  <a:pt x="9229865" y="3974919"/>
                </a:moveTo>
                <a:cubicBezTo>
                  <a:pt x="9211447" y="3982780"/>
                  <a:pt x="9197145" y="3987527"/>
                  <a:pt x="9186951" y="3989155"/>
                </a:cubicBezTo>
                <a:cubicBezTo>
                  <a:pt x="9171175" y="3990446"/>
                  <a:pt x="9155727" y="3990917"/>
                  <a:pt x="9140607" y="3990566"/>
                </a:cubicBezTo>
                <a:cubicBezTo>
                  <a:pt x="9125487" y="3990215"/>
                  <a:pt x="9110039" y="3990685"/>
                  <a:pt x="9094259" y="3991977"/>
                </a:cubicBezTo>
                <a:cubicBezTo>
                  <a:pt x="9057453" y="3988636"/>
                  <a:pt x="9018175" y="3989073"/>
                  <a:pt x="8976427" y="3993282"/>
                </a:cubicBezTo>
                <a:cubicBezTo>
                  <a:pt x="8965251" y="3992610"/>
                  <a:pt x="8959665" y="3992274"/>
                  <a:pt x="8959665" y="3992274"/>
                </a:cubicBezTo>
                <a:cubicBezTo>
                  <a:pt x="8954077" y="3991936"/>
                  <a:pt x="8950217" y="3990861"/>
                  <a:pt x="8948083" y="3989052"/>
                </a:cubicBezTo>
                <a:cubicBezTo>
                  <a:pt x="8945949" y="3987239"/>
                  <a:pt x="8942091" y="3986167"/>
                  <a:pt x="8936503" y="3985829"/>
                </a:cubicBezTo>
                <a:lnTo>
                  <a:pt x="8939955" y="3984354"/>
                </a:lnTo>
                <a:cubicBezTo>
                  <a:pt x="8945543" y="3984693"/>
                  <a:pt x="8950307" y="3984699"/>
                  <a:pt x="8954255" y="3984375"/>
                </a:cubicBezTo>
                <a:cubicBezTo>
                  <a:pt x="8958199" y="3984054"/>
                  <a:pt x="8962963" y="3984062"/>
                  <a:pt x="8968551" y="3984397"/>
                </a:cubicBezTo>
                <a:lnTo>
                  <a:pt x="8965099" y="3985871"/>
                </a:lnTo>
                <a:cubicBezTo>
                  <a:pt x="8983179" y="3983597"/>
                  <a:pt x="9000931" y="3982143"/>
                  <a:pt x="9018351" y="3981512"/>
                </a:cubicBezTo>
                <a:cubicBezTo>
                  <a:pt x="9035771" y="3980880"/>
                  <a:pt x="9052371" y="3979919"/>
                  <a:pt x="9068149" y="3978627"/>
                </a:cubicBezTo>
                <a:cubicBezTo>
                  <a:pt x="9096085" y="3980311"/>
                  <a:pt x="9122953" y="3981091"/>
                  <a:pt x="9148755" y="3980964"/>
                </a:cubicBezTo>
                <a:cubicBezTo>
                  <a:pt x="9174559" y="3980836"/>
                  <a:pt x="9201595" y="3978824"/>
                  <a:pt x="9229865" y="3974919"/>
                </a:cubicBezTo>
                <a:close/>
                <a:moveTo>
                  <a:pt x="9440477" y="3913601"/>
                </a:moveTo>
                <a:cubicBezTo>
                  <a:pt x="9442779" y="3912619"/>
                  <a:pt x="9445571" y="3912786"/>
                  <a:pt x="9448859" y="3914106"/>
                </a:cubicBezTo>
                <a:lnTo>
                  <a:pt x="9441951" y="3917055"/>
                </a:lnTo>
                <a:cubicBezTo>
                  <a:pt x="9440967" y="3914750"/>
                  <a:pt x="9439325" y="3914093"/>
                  <a:pt x="9437023" y="3915075"/>
                </a:cubicBezTo>
                <a:close/>
                <a:moveTo>
                  <a:pt x="9195611" y="3900262"/>
                </a:moveTo>
                <a:lnTo>
                  <a:pt x="9204335" y="3903147"/>
                </a:lnTo>
                <a:cubicBezTo>
                  <a:pt x="9212875" y="3905625"/>
                  <a:pt x="9223227" y="3908351"/>
                  <a:pt x="9235383" y="3911327"/>
                </a:cubicBezTo>
                <a:cubicBezTo>
                  <a:pt x="9218623" y="3910317"/>
                  <a:pt x="9200955" y="3910373"/>
                  <a:pt x="9182383" y="3911496"/>
                </a:cubicBezTo>
                <a:cubicBezTo>
                  <a:pt x="9163811" y="3912619"/>
                  <a:pt x="9144995" y="3913169"/>
                  <a:pt x="9125931" y="3913140"/>
                </a:cubicBezTo>
                <a:cubicBezTo>
                  <a:pt x="9110151" y="3914432"/>
                  <a:pt x="9094127" y="3915148"/>
                  <a:pt x="9077857" y="3915289"/>
                </a:cubicBezTo>
                <a:lnTo>
                  <a:pt x="9027955" y="3915448"/>
                </a:lnTo>
                <a:lnTo>
                  <a:pt x="9137307" y="3904511"/>
                </a:lnTo>
                <a:close/>
                <a:moveTo>
                  <a:pt x="6849767" y="3899799"/>
                </a:moveTo>
                <a:lnTo>
                  <a:pt x="6836352" y="3900420"/>
                </a:lnTo>
                <a:lnTo>
                  <a:pt x="6836032" y="3900434"/>
                </a:lnTo>
                <a:lnTo>
                  <a:pt x="6840157" y="3900019"/>
                </a:lnTo>
                <a:close/>
                <a:moveTo>
                  <a:pt x="6986774" y="3890244"/>
                </a:moveTo>
                <a:lnTo>
                  <a:pt x="6970462" y="3894206"/>
                </a:lnTo>
                <a:lnTo>
                  <a:pt x="6918861" y="3896597"/>
                </a:lnTo>
                <a:lnTo>
                  <a:pt x="6920279" y="3896438"/>
                </a:lnTo>
                <a:cubicBezTo>
                  <a:pt x="6925376" y="3895623"/>
                  <a:pt x="6929075" y="3894724"/>
                  <a:pt x="6931377" y="3893741"/>
                </a:cubicBezTo>
                <a:cubicBezTo>
                  <a:pt x="6947155" y="3892450"/>
                  <a:pt x="6957837" y="3891974"/>
                  <a:pt x="6963423" y="3892309"/>
                </a:cubicBezTo>
                <a:close/>
                <a:moveTo>
                  <a:pt x="7060755" y="3847502"/>
                </a:moveTo>
                <a:lnTo>
                  <a:pt x="6968697" y="3859081"/>
                </a:lnTo>
                <a:lnTo>
                  <a:pt x="6953613" y="3859755"/>
                </a:lnTo>
                <a:lnTo>
                  <a:pt x="6918110" y="3862661"/>
                </a:lnTo>
                <a:cubicBezTo>
                  <a:pt x="6873075" y="3865554"/>
                  <a:pt x="6829195" y="3867955"/>
                  <a:pt x="6786462" y="3869863"/>
                </a:cubicBezTo>
                <a:cubicBezTo>
                  <a:pt x="6743731" y="3871774"/>
                  <a:pt x="6700341" y="3875326"/>
                  <a:pt x="6656288" y="3880521"/>
                </a:cubicBezTo>
                <a:cubicBezTo>
                  <a:pt x="6645115" y="3879847"/>
                  <a:pt x="6634186" y="3879747"/>
                  <a:pt x="6623504" y="3880225"/>
                </a:cubicBezTo>
                <a:cubicBezTo>
                  <a:pt x="6612819" y="3880704"/>
                  <a:pt x="6601892" y="3880607"/>
                  <a:pt x="6590719" y="3879933"/>
                </a:cubicBezTo>
                <a:lnTo>
                  <a:pt x="6587996" y="3880107"/>
                </a:lnTo>
                <a:lnTo>
                  <a:pt x="6615024" y="3874458"/>
                </a:lnTo>
                <a:cubicBezTo>
                  <a:pt x="6626197" y="3875133"/>
                  <a:pt x="6632935" y="3874976"/>
                  <a:pt x="6635237" y="3873994"/>
                </a:cubicBezTo>
                <a:cubicBezTo>
                  <a:pt x="6654301" y="3874023"/>
                  <a:pt x="6672543" y="3873721"/>
                  <a:pt x="6689964" y="3873088"/>
                </a:cubicBezTo>
                <a:cubicBezTo>
                  <a:pt x="6707384" y="3872456"/>
                  <a:pt x="6725135" y="3871003"/>
                  <a:pt x="6743216" y="3868729"/>
                </a:cubicBezTo>
                <a:cubicBezTo>
                  <a:pt x="6752089" y="3870386"/>
                  <a:pt x="6760222" y="3870316"/>
                  <a:pt x="6767621" y="3868519"/>
                </a:cubicBezTo>
                <a:cubicBezTo>
                  <a:pt x="6775020" y="3866720"/>
                  <a:pt x="6784305" y="3866160"/>
                  <a:pt x="6795479" y="3866833"/>
                </a:cubicBezTo>
                <a:lnTo>
                  <a:pt x="6846267" y="3861484"/>
                </a:lnTo>
                <a:cubicBezTo>
                  <a:pt x="6883413" y="3859239"/>
                  <a:pt x="6919161" y="3856908"/>
                  <a:pt x="6953511" y="3854493"/>
                </a:cubicBezTo>
                <a:cubicBezTo>
                  <a:pt x="6987862" y="3852079"/>
                  <a:pt x="7023609" y="3849749"/>
                  <a:pt x="7060755" y="3847502"/>
                </a:cubicBezTo>
                <a:close/>
                <a:moveTo>
                  <a:pt x="10615561" y="3785884"/>
                </a:moveTo>
                <a:cubicBezTo>
                  <a:pt x="10597143" y="3793745"/>
                  <a:pt x="10582841" y="3798491"/>
                  <a:pt x="10572647" y="3800120"/>
                </a:cubicBezTo>
                <a:cubicBezTo>
                  <a:pt x="10556869" y="3801412"/>
                  <a:pt x="10541423" y="3801882"/>
                  <a:pt x="10526303" y="3801531"/>
                </a:cubicBezTo>
                <a:cubicBezTo>
                  <a:pt x="10511183" y="3801179"/>
                  <a:pt x="10495733" y="3801650"/>
                  <a:pt x="10479955" y="3802942"/>
                </a:cubicBezTo>
                <a:cubicBezTo>
                  <a:pt x="10443149" y="3799600"/>
                  <a:pt x="10403869" y="3800037"/>
                  <a:pt x="10362123" y="3804248"/>
                </a:cubicBezTo>
                <a:cubicBezTo>
                  <a:pt x="10350947" y="3803575"/>
                  <a:pt x="10345359" y="3803239"/>
                  <a:pt x="10345359" y="3803239"/>
                </a:cubicBezTo>
                <a:cubicBezTo>
                  <a:pt x="10339773" y="3802901"/>
                  <a:pt x="10335913" y="3801826"/>
                  <a:pt x="10333779" y="3800016"/>
                </a:cubicBezTo>
                <a:cubicBezTo>
                  <a:pt x="10331643" y="3798205"/>
                  <a:pt x="10327787" y="3797132"/>
                  <a:pt x="10322199" y="3796794"/>
                </a:cubicBezTo>
                <a:lnTo>
                  <a:pt x="10325651" y="3795320"/>
                </a:lnTo>
                <a:cubicBezTo>
                  <a:pt x="10331237" y="3795658"/>
                  <a:pt x="10336003" y="3795663"/>
                  <a:pt x="10339951" y="3795341"/>
                </a:cubicBezTo>
                <a:cubicBezTo>
                  <a:pt x="10343895" y="3795019"/>
                  <a:pt x="10348659" y="3795027"/>
                  <a:pt x="10354247" y="3795363"/>
                </a:cubicBezTo>
                <a:lnTo>
                  <a:pt x="10350791" y="3796837"/>
                </a:lnTo>
                <a:cubicBezTo>
                  <a:pt x="10368875" y="3794561"/>
                  <a:pt x="10386623" y="3793108"/>
                  <a:pt x="10404047" y="3792477"/>
                </a:cubicBezTo>
                <a:cubicBezTo>
                  <a:pt x="10421467" y="3791846"/>
                  <a:pt x="10438067" y="3790883"/>
                  <a:pt x="10453845" y="3789592"/>
                </a:cubicBezTo>
                <a:cubicBezTo>
                  <a:pt x="10481781" y="3791277"/>
                  <a:pt x="10508647" y="3792057"/>
                  <a:pt x="10534451" y="3791929"/>
                </a:cubicBezTo>
                <a:cubicBezTo>
                  <a:pt x="10560251" y="3791802"/>
                  <a:pt x="10587291" y="3789788"/>
                  <a:pt x="10615561" y="3785884"/>
                </a:cubicBezTo>
                <a:close/>
                <a:moveTo>
                  <a:pt x="6665342" y="3758263"/>
                </a:moveTo>
                <a:cubicBezTo>
                  <a:pt x="6662059" y="3756945"/>
                  <a:pt x="6658112" y="3757267"/>
                  <a:pt x="6653508" y="3759233"/>
                </a:cubicBezTo>
                <a:cubicBezTo>
                  <a:pt x="6660077" y="3761871"/>
                  <a:pt x="6664515" y="3762700"/>
                  <a:pt x="6666816" y="3761718"/>
                </a:cubicBezTo>
                <a:cubicBezTo>
                  <a:pt x="6669120" y="3760735"/>
                  <a:pt x="6670023" y="3759669"/>
                  <a:pt x="6669531" y="3758517"/>
                </a:cubicBezTo>
                <a:cubicBezTo>
                  <a:pt x="6669041" y="3757365"/>
                  <a:pt x="6667645" y="3757280"/>
                  <a:pt x="6665342" y="3758263"/>
                </a:cubicBezTo>
                <a:close/>
                <a:moveTo>
                  <a:pt x="10826173" y="3724566"/>
                </a:moveTo>
                <a:cubicBezTo>
                  <a:pt x="10828475" y="3723584"/>
                  <a:pt x="10831267" y="3723750"/>
                  <a:pt x="10834555" y="3725070"/>
                </a:cubicBezTo>
                <a:lnTo>
                  <a:pt x="10827645" y="3728019"/>
                </a:lnTo>
                <a:cubicBezTo>
                  <a:pt x="10826663" y="3725716"/>
                  <a:pt x="10825021" y="3725058"/>
                  <a:pt x="10822719" y="3726040"/>
                </a:cubicBezTo>
                <a:close/>
                <a:moveTo>
                  <a:pt x="10569825" y="3707429"/>
                </a:moveTo>
                <a:cubicBezTo>
                  <a:pt x="10579679" y="3711386"/>
                  <a:pt x="10596767" y="3716340"/>
                  <a:pt x="10621077" y="3722292"/>
                </a:cubicBezTo>
                <a:cubicBezTo>
                  <a:pt x="10604317" y="3721283"/>
                  <a:pt x="10586651" y="3721338"/>
                  <a:pt x="10568079" y="3722461"/>
                </a:cubicBezTo>
                <a:cubicBezTo>
                  <a:pt x="10549505" y="3723584"/>
                  <a:pt x="10530687" y="3724134"/>
                  <a:pt x="10511623" y="3724105"/>
                </a:cubicBezTo>
                <a:cubicBezTo>
                  <a:pt x="10495847" y="3725397"/>
                  <a:pt x="10479823" y="3726112"/>
                  <a:pt x="10463551" y="3726253"/>
                </a:cubicBezTo>
                <a:cubicBezTo>
                  <a:pt x="10447281" y="3726393"/>
                  <a:pt x="10429615" y="3726449"/>
                  <a:pt x="10410551" y="3726423"/>
                </a:cubicBezTo>
                <a:cubicBezTo>
                  <a:pt x="10417459" y="3723474"/>
                  <a:pt x="10419269" y="3721340"/>
                  <a:pt x="10415983" y="3720019"/>
                </a:cubicBezTo>
                <a:cubicBezTo>
                  <a:pt x="10427159" y="3720693"/>
                  <a:pt x="10436689" y="3720710"/>
                  <a:pt x="10444579" y="3720062"/>
                </a:cubicBezTo>
                <a:cubicBezTo>
                  <a:pt x="10452469" y="3719417"/>
                  <a:pt x="10461509" y="3718278"/>
                  <a:pt x="10471701" y="3716651"/>
                </a:cubicBezTo>
                <a:cubicBezTo>
                  <a:pt x="10482875" y="3717325"/>
                  <a:pt x="10492159" y="3716761"/>
                  <a:pt x="10499559" y="3714966"/>
                </a:cubicBezTo>
                <a:cubicBezTo>
                  <a:pt x="10506955" y="3713170"/>
                  <a:pt x="10516243" y="3712607"/>
                  <a:pt x="10527417" y="3713283"/>
                </a:cubicBezTo>
                <a:cubicBezTo>
                  <a:pt x="10535307" y="3712636"/>
                  <a:pt x="10542375" y="3711660"/>
                  <a:pt x="10548621" y="3710356"/>
                </a:cubicBezTo>
                <a:cubicBezTo>
                  <a:pt x="10554867" y="3709048"/>
                  <a:pt x="10561935" y="3708073"/>
                  <a:pt x="10569825" y="3707429"/>
                </a:cubicBezTo>
                <a:close/>
                <a:moveTo>
                  <a:pt x="6706499" y="3401816"/>
                </a:moveTo>
                <a:cubicBezTo>
                  <a:pt x="6703216" y="3400498"/>
                  <a:pt x="6699269" y="3400820"/>
                  <a:pt x="6694665" y="3402786"/>
                </a:cubicBezTo>
                <a:cubicBezTo>
                  <a:pt x="6701235" y="3405424"/>
                  <a:pt x="6705672" y="3406253"/>
                  <a:pt x="6707974" y="3405271"/>
                </a:cubicBezTo>
                <a:cubicBezTo>
                  <a:pt x="6710276" y="3404288"/>
                  <a:pt x="6711180" y="3403221"/>
                  <a:pt x="6710689" y="3402070"/>
                </a:cubicBezTo>
                <a:cubicBezTo>
                  <a:pt x="6710197" y="3400918"/>
                  <a:pt x="6708802" y="3400833"/>
                  <a:pt x="6706499" y="3401816"/>
                </a:cubicBezTo>
                <a:close/>
                <a:moveTo>
                  <a:pt x="10642293" y="3316653"/>
                </a:moveTo>
                <a:cubicBezTo>
                  <a:pt x="10644595" y="3315669"/>
                  <a:pt x="10647387" y="3315836"/>
                  <a:pt x="10650675" y="3317157"/>
                </a:cubicBezTo>
                <a:lnTo>
                  <a:pt x="10643767" y="3320105"/>
                </a:lnTo>
                <a:cubicBezTo>
                  <a:pt x="10642783" y="3317802"/>
                  <a:pt x="10641141" y="3317145"/>
                  <a:pt x="10638839" y="3318127"/>
                </a:cubicBezTo>
                <a:close/>
                <a:moveTo>
                  <a:pt x="10385947" y="3299515"/>
                </a:moveTo>
                <a:cubicBezTo>
                  <a:pt x="10395801" y="3303471"/>
                  <a:pt x="10412887" y="3308426"/>
                  <a:pt x="10437199" y="3314378"/>
                </a:cubicBezTo>
                <a:cubicBezTo>
                  <a:pt x="10420439" y="3313368"/>
                  <a:pt x="10402771" y="3313424"/>
                  <a:pt x="10384199" y="3314547"/>
                </a:cubicBezTo>
                <a:cubicBezTo>
                  <a:pt x="10365627" y="3315670"/>
                  <a:pt x="10346811" y="3316220"/>
                  <a:pt x="10327745" y="3316191"/>
                </a:cubicBezTo>
                <a:cubicBezTo>
                  <a:pt x="10311967" y="3317483"/>
                  <a:pt x="10295943" y="3318198"/>
                  <a:pt x="10279673" y="3318339"/>
                </a:cubicBezTo>
                <a:cubicBezTo>
                  <a:pt x="10263403" y="3318479"/>
                  <a:pt x="10245735" y="3318535"/>
                  <a:pt x="10226673" y="3318508"/>
                </a:cubicBezTo>
                <a:cubicBezTo>
                  <a:pt x="10233579" y="3315560"/>
                  <a:pt x="10235389" y="3313426"/>
                  <a:pt x="10232107" y="3312105"/>
                </a:cubicBezTo>
                <a:cubicBezTo>
                  <a:pt x="10243279" y="3312779"/>
                  <a:pt x="10252811" y="3312795"/>
                  <a:pt x="10260701" y="3312148"/>
                </a:cubicBezTo>
                <a:cubicBezTo>
                  <a:pt x="10268591" y="3311503"/>
                  <a:pt x="10277629" y="3310364"/>
                  <a:pt x="10287821" y="3308737"/>
                </a:cubicBezTo>
                <a:cubicBezTo>
                  <a:pt x="10298995" y="3309411"/>
                  <a:pt x="10308281" y="3308847"/>
                  <a:pt x="10315679" y="3307052"/>
                </a:cubicBezTo>
                <a:cubicBezTo>
                  <a:pt x="10323077" y="3305255"/>
                  <a:pt x="10332363" y="3304693"/>
                  <a:pt x="10343539" y="3305368"/>
                </a:cubicBezTo>
                <a:cubicBezTo>
                  <a:pt x="10351427" y="3304722"/>
                  <a:pt x="10358495" y="3303746"/>
                  <a:pt x="10364743" y="3302442"/>
                </a:cubicBezTo>
                <a:cubicBezTo>
                  <a:pt x="10370987" y="3301134"/>
                  <a:pt x="10378059" y="3300159"/>
                  <a:pt x="10385947" y="3299515"/>
                </a:cubicBezTo>
                <a:close/>
                <a:moveTo>
                  <a:pt x="6543743" y="3079295"/>
                </a:moveTo>
                <a:cubicBezTo>
                  <a:pt x="6540459" y="3077976"/>
                  <a:pt x="6536514" y="3078299"/>
                  <a:pt x="6531909" y="3080264"/>
                </a:cubicBezTo>
                <a:cubicBezTo>
                  <a:pt x="6538478" y="3082902"/>
                  <a:pt x="6542916" y="3083731"/>
                  <a:pt x="6545217" y="3082749"/>
                </a:cubicBezTo>
                <a:cubicBezTo>
                  <a:pt x="6547520" y="3081766"/>
                  <a:pt x="6548424" y="3080700"/>
                  <a:pt x="6547933" y="3079548"/>
                </a:cubicBezTo>
                <a:cubicBezTo>
                  <a:pt x="6547441" y="3078396"/>
                  <a:pt x="6546046" y="3078311"/>
                  <a:pt x="6543743" y="3079295"/>
                </a:cubicBezTo>
                <a:close/>
                <a:moveTo>
                  <a:pt x="10435217" y="2922176"/>
                </a:moveTo>
                <a:cubicBezTo>
                  <a:pt x="10437521" y="2921194"/>
                  <a:pt x="10440311" y="2921360"/>
                  <a:pt x="10443599" y="2922680"/>
                </a:cubicBezTo>
                <a:lnTo>
                  <a:pt x="10436691" y="2925629"/>
                </a:lnTo>
                <a:cubicBezTo>
                  <a:pt x="10435707" y="2923326"/>
                  <a:pt x="10434065" y="2922668"/>
                  <a:pt x="10431763" y="2923650"/>
                </a:cubicBezTo>
                <a:close/>
                <a:moveTo>
                  <a:pt x="10178871" y="2905039"/>
                </a:moveTo>
                <a:cubicBezTo>
                  <a:pt x="10188725" y="2908995"/>
                  <a:pt x="10205811" y="2913950"/>
                  <a:pt x="10230123" y="2919901"/>
                </a:cubicBezTo>
                <a:cubicBezTo>
                  <a:pt x="10213363" y="2918893"/>
                  <a:pt x="10195695" y="2918948"/>
                  <a:pt x="10177123" y="2920071"/>
                </a:cubicBezTo>
                <a:cubicBezTo>
                  <a:pt x="10158551" y="2921195"/>
                  <a:pt x="10139733" y="2921744"/>
                  <a:pt x="10120669" y="2921716"/>
                </a:cubicBezTo>
                <a:cubicBezTo>
                  <a:pt x="10104891" y="2923006"/>
                  <a:pt x="10088867" y="2923722"/>
                  <a:pt x="10072595" y="2923863"/>
                </a:cubicBezTo>
                <a:cubicBezTo>
                  <a:pt x="10056327" y="2924003"/>
                  <a:pt x="10038659" y="2924059"/>
                  <a:pt x="10019595" y="2924032"/>
                </a:cubicBezTo>
                <a:cubicBezTo>
                  <a:pt x="10026503" y="2921084"/>
                  <a:pt x="10028315" y="2918951"/>
                  <a:pt x="10025031" y="2917630"/>
                </a:cubicBezTo>
                <a:cubicBezTo>
                  <a:pt x="10036203" y="2918303"/>
                  <a:pt x="10045735" y="2918319"/>
                  <a:pt x="10053623" y="2917672"/>
                </a:cubicBezTo>
                <a:cubicBezTo>
                  <a:pt x="10061515" y="2917026"/>
                  <a:pt x="10070553" y="2915888"/>
                  <a:pt x="10080745" y="2914261"/>
                </a:cubicBezTo>
                <a:cubicBezTo>
                  <a:pt x="10091919" y="2914935"/>
                  <a:pt x="10101205" y="2914372"/>
                  <a:pt x="10108603" y="2912576"/>
                </a:cubicBezTo>
                <a:cubicBezTo>
                  <a:pt x="10116003" y="2910779"/>
                  <a:pt x="10125287" y="2910216"/>
                  <a:pt x="10136463" y="2910892"/>
                </a:cubicBezTo>
                <a:cubicBezTo>
                  <a:pt x="10144351" y="2910246"/>
                  <a:pt x="10151419" y="2909271"/>
                  <a:pt x="10157667" y="2907966"/>
                </a:cubicBezTo>
                <a:cubicBezTo>
                  <a:pt x="10163913" y="2906658"/>
                  <a:pt x="10170983" y="2905683"/>
                  <a:pt x="10178871" y="2905039"/>
                </a:cubicBezTo>
                <a:close/>
                <a:moveTo>
                  <a:pt x="10069971" y="2527961"/>
                </a:moveTo>
                <a:cubicBezTo>
                  <a:pt x="10059619" y="2527617"/>
                  <a:pt x="10047951" y="2528176"/>
                  <a:pt x="10034965" y="2529637"/>
                </a:cubicBezTo>
                <a:cubicBezTo>
                  <a:pt x="10023789" y="2528963"/>
                  <a:pt x="10013107" y="2529440"/>
                  <a:pt x="10002915" y="2531070"/>
                </a:cubicBezTo>
                <a:cubicBezTo>
                  <a:pt x="9992723" y="2532696"/>
                  <a:pt x="9980891" y="2533666"/>
                  <a:pt x="9967415" y="2533975"/>
                </a:cubicBezTo>
                <a:cubicBezTo>
                  <a:pt x="9843151" y="2548912"/>
                  <a:pt x="9721189" y="2562865"/>
                  <a:pt x="9601531" y="2575839"/>
                </a:cubicBezTo>
                <a:cubicBezTo>
                  <a:pt x="9481871" y="2588811"/>
                  <a:pt x="9358759" y="2603255"/>
                  <a:pt x="9232195" y="2619177"/>
                </a:cubicBezTo>
                <a:lnTo>
                  <a:pt x="9173983" y="2627144"/>
                </a:lnTo>
                <a:lnTo>
                  <a:pt x="9167787" y="2622655"/>
                </a:lnTo>
                <a:cubicBezTo>
                  <a:pt x="9156289" y="2618036"/>
                  <a:pt x="9142159" y="2615221"/>
                  <a:pt x="9125399" y="2614211"/>
                </a:cubicBezTo>
                <a:cubicBezTo>
                  <a:pt x="9117677" y="2612064"/>
                  <a:pt x="9108639" y="2610818"/>
                  <a:pt x="9098287" y="2610474"/>
                </a:cubicBezTo>
                <a:cubicBezTo>
                  <a:pt x="9087933" y="2610129"/>
                  <a:pt x="9076263" y="2610688"/>
                  <a:pt x="9063281" y="2612149"/>
                </a:cubicBezTo>
                <a:cubicBezTo>
                  <a:pt x="9052105" y="2611475"/>
                  <a:pt x="9041423" y="2611952"/>
                  <a:pt x="9031231" y="2613581"/>
                </a:cubicBezTo>
                <a:cubicBezTo>
                  <a:pt x="9021039" y="2615208"/>
                  <a:pt x="9009205" y="2616178"/>
                  <a:pt x="8995731" y="2616487"/>
                </a:cubicBezTo>
                <a:cubicBezTo>
                  <a:pt x="8871467" y="2631424"/>
                  <a:pt x="8749503" y="2645377"/>
                  <a:pt x="8629847" y="2658351"/>
                </a:cubicBezTo>
                <a:cubicBezTo>
                  <a:pt x="8510187" y="2671323"/>
                  <a:pt x="8387073" y="2685768"/>
                  <a:pt x="8260509" y="2701689"/>
                </a:cubicBezTo>
                <a:cubicBezTo>
                  <a:pt x="8211851" y="2708849"/>
                  <a:pt x="8164923" y="2715272"/>
                  <a:pt x="8119719" y="2720957"/>
                </a:cubicBezTo>
                <a:cubicBezTo>
                  <a:pt x="8074519" y="2726644"/>
                  <a:pt x="8029893" y="2732083"/>
                  <a:pt x="7985843" y="2737277"/>
                </a:cubicBezTo>
                <a:cubicBezTo>
                  <a:pt x="7961191" y="2736913"/>
                  <a:pt x="7939165" y="2739510"/>
                  <a:pt x="7919767" y="2745070"/>
                </a:cubicBezTo>
                <a:cubicBezTo>
                  <a:pt x="7908591" y="2744394"/>
                  <a:pt x="7897909" y="2744873"/>
                  <a:pt x="7887715" y="2746502"/>
                </a:cubicBezTo>
                <a:cubicBezTo>
                  <a:pt x="7877523" y="2748130"/>
                  <a:pt x="7865691" y="2749099"/>
                  <a:pt x="7852217" y="2749407"/>
                </a:cubicBezTo>
                <a:cubicBezTo>
                  <a:pt x="7831831" y="2752663"/>
                  <a:pt x="7810383" y="2755017"/>
                  <a:pt x="7787866" y="2756462"/>
                </a:cubicBezTo>
                <a:cubicBezTo>
                  <a:pt x="7765348" y="2757907"/>
                  <a:pt x="7742256" y="2759600"/>
                  <a:pt x="7718587" y="2761537"/>
                </a:cubicBezTo>
                <a:cubicBezTo>
                  <a:pt x="7705113" y="2761846"/>
                  <a:pt x="7694099" y="2763143"/>
                  <a:pt x="7685550" y="2765434"/>
                </a:cubicBezTo>
                <a:cubicBezTo>
                  <a:pt x="7677001" y="2767721"/>
                  <a:pt x="7665988" y="2769018"/>
                  <a:pt x="7652512" y="2769327"/>
                </a:cubicBezTo>
                <a:cubicBezTo>
                  <a:pt x="7640018" y="2771940"/>
                  <a:pt x="7629250" y="2773814"/>
                  <a:pt x="7620211" y="2774951"/>
                </a:cubicBezTo>
                <a:cubicBezTo>
                  <a:pt x="7611170" y="2776088"/>
                  <a:pt x="7599911" y="2776812"/>
                  <a:pt x="7586434" y="2777121"/>
                </a:cubicBezTo>
                <a:lnTo>
                  <a:pt x="7459210" y="2794682"/>
                </a:lnTo>
                <a:cubicBezTo>
                  <a:pt x="7415158" y="2799877"/>
                  <a:pt x="7372421" y="2806553"/>
                  <a:pt x="7330994" y="2814711"/>
                </a:cubicBezTo>
                <a:cubicBezTo>
                  <a:pt x="7289569" y="2822864"/>
                  <a:pt x="7246830" y="2829540"/>
                  <a:pt x="7202779" y="2834734"/>
                </a:cubicBezTo>
                <a:cubicBezTo>
                  <a:pt x="7168920" y="2838300"/>
                  <a:pt x="7134892" y="2844659"/>
                  <a:pt x="7100695" y="2853813"/>
                </a:cubicBezTo>
                <a:cubicBezTo>
                  <a:pt x="7092806" y="2854460"/>
                  <a:pt x="7084587" y="2855926"/>
                  <a:pt x="7076039" y="2858213"/>
                </a:cubicBezTo>
                <a:cubicBezTo>
                  <a:pt x="7067490" y="2860504"/>
                  <a:pt x="7059271" y="2861970"/>
                  <a:pt x="7051380" y="2862614"/>
                </a:cubicBezTo>
                <a:cubicBezTo>
                  <a:pt x="7043491" y="2863262"/>
                  <a:pt x="7036094" y="2865058"/>
                  <a:pt x="7029187" y="2868006"/>
                </a:cubicBezTo>
                <a:cubicBezTo>
                  <a:pt x="7022280" y="2870954"/>
                  <a:pt x="7014883" y="2872750"/>
                  <a:pt x="7006993" y="2873398"/>
                </a:cubicBezTo>
                <a:cubicBezTo>
                  <a:pt x="6975099" y="2881568"/>
                  <a:pt x="6944355" y="2889248"/>
                  <a:pt x="6914764" y="2896433"/>
                </a:cubicBezTo>
                <a:cubicBezTo>
                  <a:pt x="6885171" y="2903622"/>
                  <a:pt x="6853278" y="2911792"/>
                  <a:pt x="6819081" y="2920945"/>
                </a:cubicBezTo>
                <a:cubicBezTo>
                  <a:pt x="6821384" y="2919962"/>
                  <a:pt x="6823357" y="2919801"/>
                  <a:pt x="6824998" y="2920461"/>
                </a:cubicBezTo>
                <a:cubicBezTo>
                  <a:pt x="6826641" y="2921122"/>
                  <a:pt x="6828613" y="2920958"/>
                  <a:pt x="6830914" y="2919976"/>
                </a:cubicBezTo>
                <a:lnTo>
                  <a:pt x="6983283" y="2903929"/>
                </a:lnTo>
                <a:cubicBezTo>
                  <a:pt x="7008271" y="2898706"/>
                  <a:pt x="7033418" y="2895457"/>
                  <a:pt x="7058730" y="2894181"/>
                </a:cubicBezTo>
                <a:cubicBezTo>
                  <a:pt x="7084041" y="2892901"/>
                  <a:pt x="7110340" y="2889161"/>
                  <a:pt x="7137630" y="2882956"/>
                </a:cubicBezTo>
                <a:cubicBezTo>
                  <a:pt x="7163601" y="2880036"/>
                  <a:pt x="7189240" y="2877937"/>
                  <a:pt x="7214551" y="2876660"/>
                </a:cubicBezTo>
                <a:cubicBezTo>
                  <a:pt x="7239862" y="2875382"/>
                  <a:pt x="7266652" y="2872791"/>
                  <a:pt x="7294924" y="2868888"/>
                </a:cubicBezTo>
                <a:cubicBezTo>
                  <a:pt x="7323197" y="2864986"/>
                  <a:pt x="7349659" y="2863216"/>
                  <a:pt x="7374309" y="2863580"/>
                </a:cubicBezTo>
                <a:cubicBezTo>
                  <a:pt x="7387785" y="2863274"/>
                  <a:pt x="7401592" y="2862143"/>
                  <a:pt x="7415728" y="2860190"/>
                </a:cubicBezTo>
                <a:cubicBezTo>
                  <a:pt x="7429864" y="2858238"/>
                  <a:pt x="7443671" y="2857110"/>
                  <a:pt x="7457147" y="2856801"/>
                </a:cubicBezTo>
                <a:lnTo>
                  <a:pt x="7528151" y="2850989"/>
                </a:lnTo>
                <a:cubicBezTo>
                  <a:pt x="7531436" y="2852307"/>
                  <a:pt x="7534228" y="2852477"/>
                  <a:pt x="7536531" y="2851493"/>
                </a:cubicBezTo>
                <a:cubicBezTo>
                  <a:pt x="7545405" y="2853149"/>
                  <a:pt x="7552961" y="2853324"/>
                  <a:pt x="7559209" y="2852020"/>
                </a:cubicBezTo>
                <a:cubicBezTo>
                  <a:pt x="7565457" y="2850714"/>
                  <a:pt x="7573015" y="2850889"/>
                  <a:pt x="7581889" y="2852547"/>
                </a:cubicBezTo>
                <a:cubicBezTo>
                  <a:pt x="7561504" y="2855802"/>
                  <a:pt x="7552295" y="2859733"/>
                  <a:pt x="7554262" y="2864339"/>
                </a:cubicBezTo>
                <a:cubicBezTo>
                  <a:pt x="7554262" y="2864339"/>
                  <a:pt x="7555244" y="2866640"/>
                  <a:pt x="7557209" y="2871244"/>
                </a:cubicBezTo>
                <a:cubicBezTo>
                  <a:pt x="7528937" y="2875149"/>
                  <a:pt x="7501241" y="2878804"/>
                  <a:pt x="7474118" y="2882216"/>
                </a:cubicBezTo>
                <a:cubicBezTo>
                  <a:pt x="7446998" y="2885628"/>
                  <a:pt x="7419793" y="2890436"/>
                  <a:pt x="7392502" y="2896642"/>
                </a:cubicBezTo>
                <a:cubicBezTo>
                  <a:pt x="7386915" y="2896303"/>
                  <a:pt x="7382970" y="2896627"/>
                  <a:pt x="7380668" y="2897609"/>
                </a:cubicBezTo>
                <a:cubicBezTo>
                  <a:pt x="7378365" y="2898591"/>
                  <a:pt x="7374422" y="2898916"/>
                  <a:pt x="7368835" y="2898578"/>
                </a:cubicBezTo>
                <a:cubicBezTo>
                  <a:pt x="7364230" y="2900543"/>
                  <a:pt x="7360532" y="2901441"/>
                  <a:pt x="7357737" y="2901273"/>
                </a:cubicBezTo>
                <a:cubicBezTo>
                  <a:pt x="7354943" y="2901106"/>
                  <a:pt x="7351246" y="2902005"/>
                  <a:pt x="7346640" y="2903970"/>
                </a:cubicBezTo>
                <a:cubicBezTo>
                  <a:pt x="7316403" y="2903268"/>
                  <a:pt x="7284768" y="2902481"/>
                  <a:pt x="7251739" y="2901611"/>
                </a:cubicBezTo>
                <a:cubicBezTo>
                  <a:pt x="7218705" y="2900741"/>
                  <a:pt x="7185920" y="2900448"/>
                  <a:pt x="7153381" y="2900727"/>
                </a:cubicBezTo>
                <a:lnTo>
                  <a:pt x="7136618" y="2899717"/>
                </a:lnTo>
                <a:cubicBezTo>
                  <a:pt x="7117558" y="2899690"/>
                  <a:pt x="7101119" y="2902622"/>
                  <a:pt x="7087303" y="2908519"/>
                </a:cubicBezTo>
                <a:cubicBezTo>
                  <a:pt x="7085002" y="2909501"/>
                  <a:pt x="7083190" y="2911636"/>
                  <a:pt x="7081873" y="2914922"/>
                </a:cubicBezTo>
                <a:cubicBezTo>
                  <a:pt x="7044727" y="2917167"/>
                  <a:pt x="7008074" y="2920565"/>
                  <a:pt x="6971911" y="2925114"/>
                </a:cubicBezTo>
                <a:cubicBezTo>
                  <a:pt x="6935751" y="2929660"/>
                  <a:pt x="6899097" y="2933058"/>
                  <a:pt x="6861953" y="2935306"/>
                </a:cubicBezTo>
                <a:cubicBezTo>
                  <a:pt x="6846175" y="2936598"/>
                  <a:pt x="6828094" y="2938873"/>
                  <a:pt x="6807711" y="2942127"/>
                </a:cubicBezTo>
                <a:cubicBezTo>
                  <a:pt x="6798839" y="2940471"/>
                  <a:pt x="6790130" y="2940788"/>
                  <a:pt x="6781579" y="2943076"/>
                </a:cubicBezTo>
                <a:cubicBezTo>
                  <a:pt x="6773030" y="2945363"/>
                  <a:pt x="6763168" y="2946172"/>
                  <a:pt x="6751995" y="2945498"/>
                </a:cubicBezTo>
                <a:cubicBezTo>
                  <a:pt x="6733913" y="2947774"/>
                  <a:pt x="6716408" y="2949802"/>
                  <a:pt x="6699478" y="2951583"/>
                </a:cubicBezTo>
                <a:cubicBezTo>
                  <a:pt x="6682549" y="2953366"/>
                  <a:pt x="6665042" y="2955395"/>
                  <a:pt x="6646962" y="2957669"/>
                </a:cubicBezTo>
                <a:lnTo>
                  <a:pt x="6636604" y="2962091"/>
                </a:lnTo>
                <a:cubicBezTo>
                  <a:pt x="6636604" y="2962091"/>
                  <a:pt x="6633809" y="2961922"/>
                  <a:pt x="6628223" y="2961587"/>
                </a:cubicBezTo>
                <a:cubicBezTo>
                  <a:pt x="6621315" y="2964535"/>
                  <a:pt x="6613343" y="2966576"/>
                  <a:pt x="6604301" y="2967715"/>
                </a:cubicBezTo>
                <a:cubicBezTo>
                  <a:pt x="6595262" y="2968851"/>
                  <a:pt x="6585646" y="2970232"/>
                  <a:pt x="6575453" y="2971863"/>
                </a:cubicBezTo>
                <a:cubicBezTo>
                  <a:pt x="6575453" y="2971863"/>
                  <a:pt x="6574305" y="2972354"/>
                  <a:pt x="6572000" y="2973337"/>
                </a:cubicBezTo>
                <a:cubicBezTo>
                  <a:pt x="6572000" y="2973337"/>
                  <a:pt x="6575286" y="2974654"/>
                  <a:pt x="6581857" y="2977296"/>
                </a:cubicBezTo>
                <a:lnTo>
                  <a:pt x="6638079" y="2965546"/>
                </a:lnTo>
                <a:cubicBezTo>
                  <a:pt x="6649253" y="2966219"/>
                  <a:pt x="6655990" y="2966064"/>
                  <a:pt x="6658291" y="2965082"/>
                </a:cubicBezTo>
                <a:cubicBezTo>
                  <a:pt x="6677355" y="2965110"/>
                  <a:pt x="6695598" y="2964809"/>
                  <a:pt x="6713018" y="2964174"/>
                </a:cubicBezTo>
                <a:cubicBezTo>
                  <a:pt x="6730439" y="2963543"/>
                  <a:pt x="6748190" y="2962090"/>
                  <a:pt x="6766271" y="2959815"/>
                </a:cubicBezTo>
                <a:cubicBezTo>
                  <a:pt x="6775145" y="2961474"/>
                  <a:pt x="6783278" y="2961403"/>
                  <a:pt x="6790677" y="2959606"/>
                </a:cubicBezTo>
                <a:cubicBezTo>
                  <a:pt x="6798075" y="2957807"/>
                  <a:pt x="6807360" y="2957247"/>
                  <a:pt x="6818534" y="2957921"/>
                </a:cubicBezTo>
                <a:lnTo>
                  <a:pt x="6869322" y="2952572"/>
                </a:lnTo>
                <a:cubicBezTo>
                  <a:pt x="6906467" y="2950325"/>
                  <a:pt x="6942215" y="2947996"/>
                  <a:pt x="6976566" y="2945581"/>
                </a:cubicBezTo>
                <a:cubicBezTo>
                  <a:pt x="7010916" y="2943166"/>
                  <a:pt x="7046664" y="2940835"/>
                  <a:pt x="7083810" y="2938590"/>
                </a:cubicBezTo>
                <a:cubicBezTo>
                  <a:pt x="7047646" y="2943136"/>
                  <a:pt x="7011487" y="2947685"/>
                  <a:pt x="6975325" y="2952235"/>
                </a:cubicBezTo>
                <a:cubicBezTo>
                  <a:pt x="6939162" y="2956783"/>
                  <a:pt x="6902509" y="2960182"/>
                  <a:pt x="6865366" y="2962426"/>
                </a:cubicBezTo>
                <a:cubicBezTo>
                  <a:pt x="6849586" y="2963719"/>
                  <a:pt x="6838243" y="2965838"/>
                  <a:pt x="6831337" y="2968785"/>
                </a:cubicBezTo>
                <a:cubicBezTo>
                  <a:pt x="6815560" y="2970077"/>
                  <a:pt x="6804875" y="2970556"/>
                  <a:pt x="6799288" y="2970217"/>
                </a:cubicBezTo>
                <a:cubicBezTo>
                  <a:pt x="6785811" y="2970527"/>
                  <a:pt x="6773977" y="2971497"/>
                  <a:pt x="6763785" y="2973124"/>
                </a:cubicBezTo>
                <a:cubicBezTo>
                  <a:pt x="6753595" y="2974753"/>
                  <a:pt x="6743404" y="2976381"/>
                  <a:pt x="6733213" y="2978010"/>
                </a:cubicBezTo>
                <a:cubicBezTo>
                  <a:pt x="6709545" y="2979947"/>
                  <a:pt x="6686452" y="2981637"/>
                  <a:pt x="6663934" y="2983086"/>
                </a:cubicBezTo>
                <a:cubicBezTo>
                  <a:pt x="6641417" y="2984532"/>
                  <a:pt x="6619477" y="2985730"/>
                  <a:pt x="6598112" y="2986686"/>
                </a:cubicBezTo>
                <a:lnTo>
                  <a:pt x="6587753" y="2991108"/>
                </a:lnTo>
                <a:lnTo>
                  <a:pt x="6597605" y="2995066"/>
                </a:lnTo>
                <a:cubicBezTo>
                  <a:pt x="6621273" y="2993129"/>
                  <a:pt x="6644941" y="2991193"/>
                  <a:pt x="6668609" y="2989254"/>
                </a:cubicBezTo>
                <a:cubicBezTo>
                  <a:pt x="6692277" y="2987317"/>
                  <a:pt x="6714794" y="2985872"/>
                  <a:pt x="6736161" y="2984915"/>
                </a:cubicBezTo>
                <a:cubicBezTo>
                  <a:pt x="6749635" y="2984606"/>
                  <a:pt x="6761470" y="2983639"/>
                  <a:pt x="6771662" y="2982009"/>
                </a:cubicBezTo>
                <a:cubicBezTo>
                  <a:pt x="6781854" y="2980382"/>
                  <a:pt x="6793196" y="2978261"/>
                  <a:pt x="6805691" y="2975650"/>
                </a:cubicBezTo>
                <a:cubicBezTo>
                  <a:pt x="6830340" y="2976016"/>
                  <a:pt x="6852367" y="2973417"/>
                  <a:pt x="6871766" y="2967860"/>
                </a:cubicBezTo>
                <a:cubicBezTo>
                  <a:pt x="6895434" y="2965921"/>
                  <a:pt x="6918281" y="2963655"/>
                  <a:pt x="6940306" y="2961058"/>
                </a:cubicBezTo>
                <a:cubicBezTo>
                  <a:pt x="6962332" y="2958461"/>
                  <a:pt x="6985177" y="2956195"/>
                  <a:pt x="7008845" y="2954255"/>
                </a:cubicBezTo>
                <a:cubicBezTo>
                  <a:pt x="7022322" y="2953946"/>
                  <a:pt x="7033581" y="2953225"/>
                  <a:pt x="7042622" y="2952086"/>
                </a:cubicBezTo>
                <a:cubicBezTo>
                  <a:pt x="7051662" y="2950949"/>
                  <a:pt x="7062920" y="2950226"/>
                  <a:pt x="7076397" y="2949916"/>
                </a:cubicBezTo>
                <a:lnTo>
                  <a:pt x="7147401" y="2944105"/>
                </a:lnTo>
                <a:lnTo>
                  <a:pt x="7172543" y="2945620"/>
                </a:lnTo>
                <a:cubicBezTo>
                  <a:pt x="7156763" y="2946913"/>
                  <a:pt x="7141723" y="2949932"/>
                  <a:pt x="7127418" y="2954676"/>
                </a:cubicBezTo>
                <a:cubicBezTo>
                  <a:pt x="7113115" y="2959420"/>
                  <a:pt x="7098072" y="2962440"/>
                  <a:pt x="7082293" y="2963729"/>
                </a:cubicBezTo>
                <a:cubicBezTo>
                  <a:pt x="7067498" y="2967324"/>
                  <a:pt x="7052700" y="2970917"/>
                  <a:pt x="7037905" y="2974513"/>
                </a:cubicBezTo>
                <a:cubicBezTo>
                  <a:pt x="7023110" y="2978104"/>
                  <a:pt x="7008312" y="2981701"/>
                  <a:pt x="6993517" y="2985293"/>
                </a:cubicBezTo>
                <a:cubicBezTo>
                  <a:pt x="6947501" y="2985882"/>
                  <a:pt x="6902796" y="2987954"/>
                  <a:pt x="6859408" y="2991507"/>
                </a:cubicBezTo>
                <a:cubicBezTo>
                  <a:pt x="6816015" y="2995058"/>
                  <a:pt x="6771312" y="2997129"/>
                  <a:pt x="6725294" y="2997719"/>
                </a:cubicBezTo>
                <a:cubicBezTo>
                  <a:pt x="6703928" y="2998674"/>
                  <a:pt x="6681989" y="2999875"/>
                  <a:pt x="6659473" y="3001320"/>
                </a:cubicBezTo>
                <a:cubicBezTo>
                  <a:pt x="6636953" y="3002765"/>
                  <a:pt x="6613370" y="3003308"/>
                  <a:pt x="6588720" y="3002943"/>
                </a:cubicBezTo>
                <a:cubicBezTo>
                  <a:pt x="6583132" y="3002605"/>
                  <a:pt x="6572450" y="3003083"/>
                  <a:pt x="6556672" y="3004374"/>
                </a:cubicBezTo>
                <a:lnTo>
                  <a:pt x="6524623" y="3005807"/>
                </a:lnTo>
                <a:cubicBezTo>
                  <a:pt x="6511146" y="3006117"/>
                  <a:pt x="6499887" y="3006838"/>
                  <a:pt x="6490849" y="3007976"/>
                </a:cubicBezTo>
                <a:cubicBezTo>
                  <a:pt x="6481807" y="3009113"/>
                  <a:pt x="6470548" y="3009836"/>
                  <a:pt x="6457074" y="3010145"/>
                </a:cubicBezTo>
                <a:cubicBezTo>
                  <a:pt x="6454770" y="3011128"/>
                  <a:pt x="6452798" y="3011289"/>
                  <a:pt x="6451157" y="3010628"/>
                </a:cubicBezTo>
                <a:cubicBezTo>
                  <a:pt x="6449513" y="3009968"/>
                  <a:pt x="6447541" y="3010132"/>
                  <a:pt x="6445240" y="3011114"/>
                </a:cubicBezTo>
                <a:lnTo>
                  <a:pt x="6441785" y="3012589"/>
                </a:lnTo>
                <a:cubicBezTo>
                  <a:pt x="6443750" y="3017193"/>
                  <a:pt x="6448678" y="3019172"/>
                  <a:pt x="6456567" y="3018527"/>
                </a:cubicBezTo>
                <a:lnTo>
                  <a:pt x="6531992" y="3023072"/>
                </a:lnTo>
                <a:cubicBezTo>
                  <a:pt x="6545471" y="3022765"/>
                  <a:pt x="6558617" y="3023277"/>
                  <a:pt x="6571432" y="3024609"/>
                </a:cubicBezTo>
                <a:cubicBezTo>
                  <a:pt x="6584249" y="3025943"/>
                  <a:pt x="6597396" y="3026455"/>
                  <a:pt x="6610871" y="3026147"/>
                </a:cubicBezTo>
                <a:cubicBezTo>
                  <a:pt x="6636505" y="3028814"/>
                  <a:pt x="6661401" y="3029753"/>
                  <a:pt x="6685561" y="3028969"/>
                </a:cubicBezTo>
                <a:cubicBezTo>
                  <a:pt x="6709720" y="3028181"/>
                  <a:pt x="6734617" y="3029121"/>
                  <a:pt x="6760249" y="3031789"/>
                </a:cubicBezTo>
                <a:cubicBezTo>
                  <a:pt x="6757947" y="3032773"/>
                  <a:pt x="6755400" y="3033178"/>
                  <a:pt x="6752605" y="3033010"/>
                </a:cubicBezTo>
                <a:cubicBezTo>
                  <a:pt x="6749813" y="3032840"/>
                  <a:pt x="6746113" y="3033741"/>
                  <a:pt x="6741509" y="3035707"/>
                </a:cubicBezTo>
                <a:lnTo>
                  <a:pt x="6717840" y="3037644"/>
                </a:lnTo>
                <a:cubicBezTo>
                  <a:pt x="6702062" y="3038935"/>
                  <a:pt x="6685793" y="3039075"/>
                  <a:pt x="6669032" y="3038064"/>
                </a:cubicBezTo>
                <a:cubicBezTo>
                  <a:pt x="6652270" y="3037055"/>
                  <a:pt x="6636001" y="3037195"/>
                  <a:pt x="6620222" y="3038486"/>
                </a:cubicBezTo>
                <a:cubicBezTo>
                  <a:pt x="6603460" y="3037476"/>
                  <a:pt x="6587191" y="3037615"/>
                  <a:pt x="6571412" y="3038907"/>
                </a:cubicBezTo>
                <a:cubicBezTo>
                  <a:pt x="6555632" y="3040199"/>
                  <a:pt x="6539363" y="3040340"/>
                  <a:pt x="6522602" y="3039328"/>
                </a:cubicBezTo>
                <a:cubicBezTo>
                  <a:pt x="6494666" y="3037646"/>
                  <a:pt x="6478719" y="3041730"/>
                  <a:pt x="6474761" y="3051585"/>
                </a:cubicBezTo>
                <a:cubicBezTo>
                  <a:pt x="6474424" y="3057172"/>
                  <a:pt x="6484770" y="3062280"/>
                  <a:pt x="6505800" y="3066913"/>
                </a:cubicBezTo>
                <a:lnTo>
                  <a:pt x="6498892" y="3069862"/>
                </a:lnTo>
                <a:cubicBezTo>
                  <a:pt x="6502176" y="3071183"/>
                  <a:pt x="6504394" y="3071595"/>
                  <a:pt x="6505546" y="3071103"/>
                </a:cubicBezTo>
                <a:cubicBezTo>
                  <a:pt x="6506698" y="3070612"/>
                  <a:pt x="6508914" y="3071026"/>
                  <a:pt x="6512201" y="3072347"/>
                </a:cubicBezTo>
                <a:cubicBezTo>
                  <a:pt x="6517787" y="3072682"/>
                  <a:pt x="6524280" y="3071953"/>
                  <a:pt x="6531677" y="3070157"/>
                </a:cubicBezTo>
                <a:cubicBezTo>
                  <a:pt x="6539075" y="3068358"/>
                  <a:pt x="6545567" y="3067629"/>
                  <a:pt x="6551155" y="3067967"/>
                </a:cubicBezTo>
                <a:cubicBezTo>
                  <a:pt x="6617217" y="3069708"/>
                  <a:pt x="6679995" y="3070127"/>
                  <a:pt x="6739488" y="3069228"/>
                </a:cubicBezTo>
                <a:lnTo>
                  <a:pt x="6833655" y="3069857"/>
                </a:lnTo>
                <a:lnTo>
                  <a:pt x="6826747" y="3072806"/>
                </a:lnTo>
                <a:cubicBezTo>
                  <a:pt x="6816557" y="3074436"/>
                  <a:pt x="6807515" y="3075573"/>
                  <a:pt x="6799627" y="3076218"/>
                </a:cubicBezTo>
                <a:cubicBezTo>
                  <a:pt x="6791737" y="3076863"/>
                  <a:pt x="6783847" y="3077511"/>
                  <a:pt x="6775959" y="3078155"/>
                </a:cubicBezTo>
                <a:cubicBezTo>
                  <a:pt x="6756896" y="3078129"/>
                  <a:pt x="6739475" y="3078760"/>
                  <a:pt x="6723697" y="3080052"/>
                </a:cubicBezTo>
                <a:cubicBezTo>
                  <a:pt x="6707917" y="3081342"/>
                  <a:pt x="6691072" y="3081730"/>
                  <a:pt x="6673159" y="3081211"/>
                </a:cubicBezTo>
                <a:cubicBezTo>
                  <a:pt x="6655247" y="3080690"/>
                  <a:pt x="6638402" y="3081076"/>
                  <a:pt x="6622621" y="3082368"/>
                </a:cubicBezTo>
                <a:cubicBezTo>
                  <a:pt x="6611448" y="3081694"/>
                  <a:pt x="6602163" y="3082256"/>
                  <a:pt x="6594764" y="3084054"/>
                </a:cubicBezTo>
                <a:cubicBezTo>
                  <a:pt x="6587365" y="3085850"/>
                  <a:pt x="6579232" y="3085921"/>
                  <a:pt x="6570359" y="3084265"/>
                </a:cubicBezTo>
                <a:lnTo>
                  <a:pt x="6541765" y="3084223"/>
                </a:lnTo>
                <a:cubicBezTo>
                  <a:pt x="6537160" y="3086188"/>
                  <a:pt x="6529271" y="3086833"/>
                  <a:pt x="6518096" y="3086159"/>
                </a:cubicBezTo>
                <a:cubicBezTo>
                  <a:pt x="6520397" y="3085178"/>
                  <a:pt x="6521303" y="3084110"/>
                  <a:pt x="6520812" y="3082959"/>
                </a:cubicBezTo>
                <a:cubicBezTo>
                  <a:pt x="6520321" y="3081809"/>
                  <a:pt x="6518924" y="3081725"/>
                  <a:pt x="6516623" y="3082707"/>
                </a:cubicBezTo>
                <a:cubicBezTo>
                  <a:pt x="6515640" y="3080404"/>
                  <a:pt x="6511695" y="3080726"/>
                  <a:pt x="6504788" y="3083674"/>
                </a:cubicBezTo>
                <a:cubicBezTo>
                  <a:pt x="6467644" y="3085922"/>
                  <a:pt x="6430912" y="3085949"/>
                  <a:pt x="6394596" y="3083760"/>
                </a:cubicBezTo>
                <a:cubicBezTo>
                  <a:pt x="6358281" y="3081570"/>
                  <a:pt x="6321060" y="3080449"/>
                  <a:pt x="6282932" y="3080393"/>
                </a:cubicBezTo>
                <a:cubicBezTo>
                  <a:pt x="6276363" y="3077752"/>
                  <a:pt x="6274061" y="3078734"/>
                  <a:pt x="6276028" y="3083340"/>
                </a:cubicBezTo>
                <a:cubicBezTo>
                  <a:pt x="6276028" y="3083340"/>
                  <a:pt x="6278819" y="3083508"/>
                  <a:pt x="6284406" y="3083846"/>
                </a:cubicBezTo>
                <a:lnTo>
                  <a:pt x="6470761" y="3090035"/>
                </a:lnTo>
                <a:cubicBezTo>
                  <a:pt x="6478650" y="3089388"/>
                  <a:pt x="6493768" y="3089739"/>
                  <a:pt x="6516117" y="3091086"/>
                </a:cubicBezTo>
                <a:lnTo>
                  <a:pt x="6559999" y="3088687"/>
                </a:lnTo>
                <a:cubicBezTo>
                  <a:pt x="6575777" y="3087396"/>
                  <a:pt x="6591227" y="3086925"/>
                  <a:pt x="6606345" y="3087276"/>
                </a:cubicBezTo>
                <a:cubicBezTo>
                  <a:pt x="6621464" y="3087625"/>
                  <a:pt x="6636912" y="3087155"/>
                  <a:pt x="6652693" y="3085864"/>
                </a:cubicBezTo>
                <a:cubicBezTo>
                  <a:pt x="6668471" y="3084573"/>
                  <a:pt x="6683919" y="3084103"/>
                  <a:pt x="6699039" y="3084454"/>
                </a:cubicBezTo>
                <a:cubicBezTo>
                  <a:pt x="6714155" y="3084803"/>
                  <a:pt x="6729605" y="3084332"/>
                  <a:pt x="6745384" y="3083043"/>
                </a:cubicBezTo>
                <a:cubicBezTo>
                  <a:pt x="6750971" y="3083378"/>
                  <a:pt x="6757710" y="3083225"/>
                  <a:pt x="6765599" y="3082577"/>
                </a:cubicBezTo>
                <a:cubicBezTo>
                  <a:pt x="6773488" y="3081933"/>
                  <a:pt x="6781377" y="3081285"/>
                  <a:pt x="6789268" y="3080641"/>
                </a:cubicBezTo>
                <a:lnTo>
                  <a:pt x="6833148" y="3078240"/>
                </a:lnTo>
                <a:cubicBezTo>
                  <a:pt x="6864706" y="3075655"/>
                  <a:pt x="6895444" y="3072744"/>
                  <a:pt x="6925356" y="3069500"/>
                </a:cubicBezTo>
                <a:cubicBezTo>
                  <a:pt x="6955270" y="3066256"/>
                  <a:pt x="6984856" y="3063836"/>
                  <a:pt x="7014111" y="3062235"/>
                </a:cubicBezTo>
                <a:cubicBezTo>
                  <a:pt x="7019699" y="3062574"/>
                  <a:pt x="7025861" y="3062663"/>
                  <a:pt x="7032600" y="3062509"/>
                </a:cubicBezTo>
                <a:cubicBezTo>
                  <a:pt x="7039338" y="3062354"/>
                  <a:pt x="7046653" y="3061954"/>
                  <a:pt x="7054539" y="3061308"/>
                </a:cubicBezTo>
                <a:cubicBezTo>
                  <a:pt x="7056505" y="3065912"/>
                  <a:pt x="7064059" y="3070853"/>
                  <a:pt x="7077199" y="3076131"/>
                </a:cubicBezTo>
                <a:cubicBezTo>
                  <a:pt x="7034467" y="3078042"/>
                  <a:pt x="6992557" y="3080282"/>
                  <a:pt x="6951468" y="3082850"/>
                </a:cubicBezTo>
                <a:cubicBezTo>
                  <a:pt x="6910378" y="3085418"/>
                  <a:pt x="6868468" y="3087659"/>
                  <a:pt x="6825737" y="3089569"/>
                </a:cubicBezTo>
                <a:cubicBezTo>
                  <a:pt x="6814563" y="3088895"/>
                  <a:pt x="6805032" y="3088880"/>
                  <a:pt x="6797142" y="3089527"/>
                </a:cubicBezTo>
                <a:lnTo>
                  <a:pt x="6719737" y="3089906"/>
                </a:lnTo>
                <a:cubicBezTo>
                  <a:pt x="6700673" y="3089880"/>
                  <a:pt x="6683007" y="3089935"/>
                  <a:pt x="6666735" y="3090076"/>
                </a:cubicBezTo>
                <a:cubicBezTo>
                  <a:pt x="6650466" y="3090216"/>
                  <a:pt x="6632799" y="3090271"/>
                  <a:pt x="6613736" y="3090245"/>
                </a:cubicBezTo>
                <a:cubicBezTo>
                  <a:pt x="6600262" y="3090554"/>
                  <a:pt x="6594014" y="3091859"/>
                  <a:pt x="6594996" y="3094160"/>
                </a:cubicBezTo>
                <a:cubicBezTo>
                  <a:pt x="6597945" y="3101067"/>
                  <a:pt x="6604513" y="3103706"/>
                  <a:pt x="6614705" y="3102079"/>
                </a:cubicBezTo>
                <a:lnTo>
                  <a:pt x="6666968" y="3100183"/>
                </a:lnTo>
                <a:cubicBezTo>
                  <a:pt x="6650852" y="3107061"/>
                  <a:pt x="6642627" y="3113295"/>
                  <a:pt x="6642290" y="3118881"/>
                </a:cubicBezTo>
                <a:cubicBezTo>
                  <a:pt x="6639652" y="3125450"/>
                  <a:pt x="6645561" y="3129733"/>
                  <a:pt x="6660020" y="3131724"/>
                </a:cubicBezTo>
                <a:cubicBezTo>
                  <a:pt x="6639636" y="3134982"/>
                  <a:pt x="6620160" y="3137172"/>
                  <a:pt x="6601588" y="3138297"/>
                </a:cubicBezTo>
                <a:cubicBezTo>
                  <a:pt x="6583015" y="3139420"/>
                  <a:pt x="6564689" y="3141119"/>
                  <a:pt x="6546608" y="3143393"/>
                </a:cubicBezTo>
                <a:cubicBezTo>
                  <a:pt x="6526225" y="3146648"/>
                  <a:pt x="6507077" y="3148019"/>
                  <a:pt x="6489164" y="3147499"/>
                </a:cubicBezTo>
                <a:cubicBezTo>
                  <a:pt x="6471252" y="3146979"/>
                  <a:pt x="6452103" y="3148348"/>
                  <a:pt x="6431722" y="3151604"/>
                </a:cubicBezTo>
                <a:lnTo>
                  <a:pt x="6428267" y="3153079"/>
                </a:lnTo>
                <a:cubicBezTo>
                  <a:pt x="6430231" y="3157683"/>
                  <a:pt x="6433518" y="3159003"/>
                  <a:pt x="6438123" y="3157038"/>
                </a:cubicBezTo>
                <a:cubicBezTo>
                  <a:pt x="6451599" y="3156729"/>
                  <a:pt x="6465076" y="3156419"/>
                  <a:pt x="6478551" y="3156111"/>
                </a:cubicBezTo>
                <a:cubicBezTo>
                  <a:pt x="6492028" y="3155801"/>
                  <a:pt x="6505504" y="3155492"/>
                  <a:pt x="6518982" y="3155185"/>
                </a:cubicBezTo>
                <a:lnTo>
                  <a:pt x="6559410" y="3154258"/>
                </a:lnTo>
                <a:cubicBezTo>
                  <a:pt x="6564998" y="3154593"/>
                  <a:pt x="6571490" y="3153864"/>
                  <a:pt x="6578886" y="3152068"/>
                </a:cubicBezTo>
                <a:cubicBezTo>
                  <a:pt x="6586285" y="3150271"/>
                  <a:pt x="6593270" y="3150691"/>
                  <a:pt x="6599839" y="3153331"/>
                </a:cubicBezTo>
                <a:cubicBezTo>
                  <a:pt x="6626793" y="3152711"/>
                  <a:pt x="6653499" y="3151520"/>
                  <a:pt x="6679961" y="3149750"/>
                </a:cubicBezTo>
                <a:cubicBezTo>
                  <a:pt x="6706423" y="3147983"/>
                  <a:pt x="6733130" y="3146787"/>
                  <a:pt x="6760082" y="3146170"/>
                </a:cubicBezTo>
                <a:cubicBezTo>
                  <a:pt x="6771256" y="3146844"/>
                  <a:pt x="6781856" y="3147762"/>
                  <a:pt x="6791878" y="3148927"/>
                </a:cubicBezTo>
                <a:cubicBezTo>
                  <a:pt x="6801900" y="3150092"/>
                  <a:pt x="6812500" y="3151013"/>
                  <a:pt x="6823674" y="3151687"/>
                </a:cubicBezTo>
                <a:cubicBezTo>
                  <a:pt x="6834849" y="3152361"/>
                  <a:pt x="6845200" y="3152704"/>
                  <a:pt x="6854733" y="3152718"/>
                </a:cubicBezTo>
                <a:cubicBezTo>
                  <a:pt x="6864264" y="3152733"/>
                  <a:pt x="6874619" y="3153076"/>
                  <a:pt x="6885792" y="3153749"/>
                </a:cubicBezTo>
                <a:cubicBezTo>
                  <a:pt x="6908140" y="3155097"/>
                  <a:pt x="6929668" y="3156113"/>
                  <a:pt x="6950373" y="3156803"/>
                </a:cubicBezTo>
                <a:cubicBezTo>
                  <a:pt x="6971079" y="3157489"/>
                  <a:pt x="6992605" y="3158509"/>
                  <a:pt x="7014955" y="3159855"/>
                </a:cubicBezTo>
                <a:cubicBezTo>
                  <a:pt x="7037303" y="3161203"/>
                  <a:pt x="7053575" y="3161062"/>
                  <a:pt x="7063765" y="3159432"/>
                </a:cubicBezTo>
                <a:cubicBezTo>
                  <a:pt x="7086113" y="3160782"/>
                  <a:pt x="7102384" y="3160638"/>
                  <a:pt x="7112575" y="3159011"/>
                </a:cubicBezTo>
                <a:lnTo>
                  <a:pt x="7208721" y="3154715"/>
                </a:lnTo>
                <a:cubicBezTo>
                  <a:pt x="7224499" y="3153423"/>
                  <a:pt x="7240032" y="3151556"/>
                  <a:pt x="7255319" y="3149115"/>
                </a:cubicBezTo>
                <a:lnTo>
                  <a:pt x="7281999" y="3145907"/>
                </a:lnTo>
                <a:lnTo>
                  <a:pt x="7283488" y="3146815"/>
                </a:lnTo>
                <a:cubicBezTo>
                  <a:pt x="7291209" y="3148963"/>
                  <a:pt x="7302054" y="3150457"/>
                  <a:pt x="7316021" y="3151300"/>
                </a:cubicBezTo>
                <a:cubicBezTo>
                  <a:pt x="7337386" y="3150347"/>
                  <a:pt x="7358423" y="3150211"/>
                  <a:pt x="7379129" y="3150898"/>
                </a:cubicBezTo>
                <a:lnTo>
                  <a:pt x="7382198" y="3150879"/>
                </a:lnTo>
                <a:lnTo>
                  <a:pt x="7368710" y="3151744"/>
                </a:lnTo>
                <a:cubicBezTo>
                  <a:pt x="7359669" y="3152884"/>
                  <a:pt x="7348410" y="3153605"/>
                  <a:pt x="7334936" y="3153914"/>
                </a:cubicBezTo>
                <a:cubicBezTo>
                  <a:pt x="7311268" y="3155852"/>
                  <a:pt x="7288258" y="3156147"/>
                  <a:pt x="7265911" y="3154800"/>
                </a:cubicBezTo>
                <a:cubicBezTo>
                  <a:pt x="7244546" y="3155753"/>
                  <a:pt x="7222027" y="3157201"/>
                  <a:pt x="7198361" y="3159137"/>
                </a:cubicBezTo>
                <a:cubicBezTo>
                  <a:pt x="7174694" y="3161073"/>
                  <a:pt x="7152174" y="3162522"/>
                  <a:pt x="7130810" y="3163475"/>
                </a:cubicBezTo>
                <a:cubicBezTo>
                  <a:pt x="7115032" y="3164767"/>
                  <a:pt x="7104349" y="3165245"/>
                  <a:pt x="7098760" y="3164908"/>
                </a:cubicBezTo>
                <a:lnTo>
                  <a:pt x="7063258" y="3167814"/>
                </a:lnTo>
                <a:cubicBezTo>
                  <a:pt x="7052085" y="3167140"/>
                  <a:pt x="7041402" y="3167619"/>
                  <a:pt x="7031211" y="3169246"/>
                </a:cubicBezTo>
                <a:cubicBezTo>
                  <a:pt x="7021020" y="3170875"/>
                  <a:pt x="7010335" y="3171351"/>
                  <a:pt x="6999161" y="3170679"/>
                </a:cubicBezTo>
                <a:cubicBezTo>
                  <a:pt x="6975493" y="3172614"/>
                  <a:pt x="6952401" y="3174308"/>
                  <a:pt x="6929884" y="3175753"/>
                </a:cubicBezTo>
                <a:cubicBezTo>
                  <a:pt x="6907369" y="3177200"/>
                  <a:pt x="6885429" y="3178400"/>
                  <a:pt x="6864061" y="3179355"/>
                </a:cubicBezTo>
                <a:cubicBezTo>
                  <a:pt x="6858474" y="3179018"/>
                  <a:pt x="6853133" y="3179257"/>
                  <a:pt x="6848037" y="3180071"/>
                </a:cubicBezTo>
                <a:cubicBezTo>
                  <a:pt x="6842941" y="3180884"/>
                  <a:pt x="6837601" y="3181123"/>
                  <a:pt x="6832014" y="3180786"/>
                </a:cubicBezTo>
                <a:lnTo>
                  <a:pt x="6796511" y="3183692"/>
                </a:lnTo>
                <a:cubicBezTo>
                  <a:pt x="6751476" y="3186585"/>
                  <a:pt x="6707596" y="3188986"/>
                  <a:pt x="6664863" y="3190894"/>
                </a:cubicBezTo>
                <a:cubicBezTo>
                  <a:pt x="6622131" y="3192805"/>
                  <a:pt x="6578742" y="3196357"/>
                  <a:pt x="6534690" y="3201552"/>
                </a:cubicBezTo>
                <a:cubicBezTo>
                  <a:pt x="6523516" y="3200879"/>
                  <a:pt x="6512586" y="3200778"/>
                  <a:pt x="6501905" y="3201256"/>
                </a:cubicBezTo>
                <a:cubicBezTo>
                  <a:pt x="6491221" y="3201735"/>
                  <a:pt x="6480293" y="3201637"/>
                  <a:pt x="6469119" y="3200964"/>
                </a:cubicBezTo>
                <a:cubicBezTo>
                  <a:pt x="6447754" y="3201917"/>
                  <a:pt x="6425238" y="3203362"/>
                  <a:pt x="6401570" y="3205301"/>
                </a:cubicBezTo>
                <a:cubicBezTo>
                  <a:pt x="6377901" y="3207238"/>
                  <a:pt x="6355382" y="3208684"/>
                  <a:pt x="6334018" y="3209640"/>
                </a:cubicBezTo>
                <a:cubicBezTo>
                  <a:pt x="6322845" y="3208966"/>
                  <a:pt x="6313557" y="3209527"/>
                  <a:pt x="6306159" y="3211323"/>
                </a:cubicBezTo>
                <a:cubicBezTo>
                  <a:pt x="6298762" y="3213121"/>
                  <a:pt x="6296045" y="3216321"/>
                  <a:pt x="6298011" y="3220925"/>
                </a:cubicBezTo>
                <a:cubicBezTo>
                  <a:pt x="6300959" y="3227832"/>
                  <a:pt x="6316402" y="3232127"/>
                  <a:pt x="6344336" y="3233812"/>
                </a:cubicBezTo>
                <a:cubicBezTo>
                  <a:pt x="6365701" y="3232859"/>
                  <a:pt x="6386738" y="3232724"/>
                  <a:pt x="6407443" y="3233410"/>
                </a:cubicBezTo>
                <a:cubicBezTo>
                  <a:pt x="6428148" y="3234100"/>
                  <a:pt x="6449185" y="3233964"/>
                  <a:pt x="6470550" y="3233011"/>
                </a:cubicBezTo>
                <a:lnTo>
                  <a:pt x="6591839" y="3230231"/>
                </a:lnTo>
                <a:cubicBezTo>
                  <a:pt x="6613204" y="3229276"/>
                  <a:pt x="6634570" y="3228320"/>
                  <a:pt x="6655935" y="3227367"/>
                </a:cubicBezTo>
                <a:cubicBezTo>
                  <a:pt x="6677300" y="3226412"/>
                  <a:pt x="6698176" y="3224305"/>
                  <a:pt x="6718558" y="3221049"/>
                </a:cubicBezTo>
                <a:lnTo>
                  <a:pt x="6779203" y="3219659"/>
                </a:lnTo>
                <a:cubicBezTo>
                  <a:pt x="6794981" y="3218368"/>
                  <a:pt x="6805173" y="3216737"/>
                  <a:pt x="6809778" y="3214772"/>
                </a:cubicBezTo>
                <a:cubicBezTo>
                  <a:pt x="6825555" y="3213481"/>
                  <a:pt x="6836238" y="3213005"/>
                  <a:pt x="6841825" y="3213341"/>
                </a:cubicBezTo>
                <a:cubicBezTo>
                  <a:pt x="6873383" y="3210756"/>
                  <a:pt x="6903544" y="3208091"/>
                  <a:pt x="6932307" y="3205338"/>
                </a:cubicBezTo>
                <a:cubicBezTo>
                  <a:pt x="6961071" y="3202587"/>
                  <a:pt x="6990080" y="3200411"/>
                  <a:pt x="7019335" y="3198810"/>
                </a:cubicBezTo>
                <a:cubicBezTo>
                  <a:pt x="7032812" y="3198500"/>
                  <a:pt x="7046617" y="3197371"/>
                  <a:pt x="7060754" y="3195420"/>
                </a:cubicBezTo>
                <a:cubicBezTo>
                  <a:pt x="7074889" y="3193468"/>
                  <a:pt x="7089848" y="3191846"/>
                  <a:pt x="7105625" y="3190554"/>
                </a:cubicBezTo>
                <a:cubicBezTo>
                  <a:pt x="7119102" y="3190244"/>
                  <a:pt x="7133729" y="3189444"/>
                  <a:pt x="7149510" y="3188155"/>
                </a:cubicBezTo>
                <a:cubicBezTo>
                  <a:pt x="7165288" y="3186863"/>
                  <a:pt x="7179913" y="3186064"/>
                  <a:pt x="7193391" y="3185754"/>
                </a:cubicBezTo>
                <a:lnTo>
                  <a:pt x="7229355" y="3182420"/>
                </a:lnTo>
                <a:lnTo>
                  <a:pt x="7214137" y="3185137"/>
                </a:lnTo>
                <a:cubicBezTo>
                  <a:pt x="7206247" y="3185784"/>
                  <a:pt x="7198850" y="3187580"/>
                  <a:pt x="7191943" y="3190528"/>
                </a:cubicBezTo>
                <a:cubicBezTo>
                  <a:pt x="7185036" y="3193477"/>
                  <a:pt x="7177638" y="3195272"/>
                  <a:pt x="7169749" y="3195919"/>
                </a:cubicBezTo>
                <a:cubicBezTo>
                  <a:pt x="7137856" y="3204090"/>
                  <a:pt x="7107111" y="3211770"/>
                  <a:pt x="7077519" y="3218955"/>
                </a:cubicBezTo>
                <a:cubicBezTo>
                  <a:pt x="7047927" y="3226143"/>
                  <a:pt x="7016033" y="3234314"/>
                  <a:pt x="6981836" y="3243467"/>
                </a:cubicBezTo>
                <a:cubicBezTo>
                  <a:pt x="6984139" y="3242484"/>
                  <a:pt x="6986113" y="3242323"/>
                  <a:pt x="6987754" y="3242984"/>
                </a:cubicBezTo>
                <a:cubicBezTo>
                  <a:pt x="6989398" y="3243644"/>
                  <a:pt x="6991369" y="3243480"/>
                  <a:pt x="6993671" y="3242498"/>
                </a:cubicBezTo>
                <a:lnTo>
                  <a:pt x="7146038" y="3226451"/>
                </a:lnTo>
                <a:cubicBezTo>
                  <a:pt x="7171027" y="3221228"/>
                  <a:pt x="7196175" y="3217979"/>
                  <a:pt x="7221486" y="3216703"/>
                </a:cubicBezTo>
                <a:lnTo>
                  <a:pt x="7290683" y="3206858"/>
                </a:lnTo>
                <a:lnTo>
                  <a:pt x="7389093" y="3204282"/>
                </a:lnTo>
                <a:cubicBezTo>
                  <a:pt x="7423936" y="3203019"/>
                  <a:pt x="7458449" y="3202574"/>
                  <a:pt x="7492631" y="3202954"/>
                </a:cubicBezTo>
                <a:cubicBezTo>
                  <a:pt x="7526812" y="3203332"/>
                  <a:pt x="7562475" y="3202399"/>
                  <a:pt x="7599620" y="3200154"/>
                </a:cubicBezTo>
                <a:cubicBezTo>
                  <a:pt x="7604225" y="3198188"/>
                  <a:pt x="7606527" y="3197205"/>
                  <a:pt x="7606527" y="3197205"/>
                </a:cubicBezTo>
                <a:cubicBezTo>
                  <a:pt x="7608829" y="3196222"/>
                  <a:pt x="7609158" y="3195401"/>
                  <a:pt x="7607515" y="3194741"/>
                </a:cubicBezTo>
                <a:cubicBezTo>
                  <a:pt x="7605874" y="3194080"/>
                  <a:pt x="7603903" y="3194244"/>
                  <a:pt x="7601600" y="3195227"/>
                </a:cubicBezTo>
                <a:lnTo>
                  <a:pt x="7357175" y="3200830"/>
                </a:lnTo>
                <a:lnTo>
                  <a:pt x="7377307" y="3199183"/>
                </a:lnTo>
                <a:cubicBezTo>
                  <a:pt x="7402617" y="3197903"/>
                  <a:pt x="7429407" y="3195312"/>
                  <a:pt x="7457680" y="3191411"/>
                </a:cubicBezTo>
                <a:cubicBezTo>
                  <a:pt x="7485952" y="3187508"/>
                  <a:pt x="7512415" y="3185738"/>
                  <a:pt x="7537066" y="3186102"/>
                </a:cubicBezTo>
                <a:cubicBezTo>
                  <a:pt x="7550541" y="3185796"/>
                  <a:pt x="7564348" y="3184665"/>
                  <a:pt x="7578485" y="3182713"/>
                </a:cubicBezTo>
                <a:cubicBezTo>
                  <a:pt x="7592620" y="3180761"/>
                  <a:pt x="7606428" y="3179632"/>
                  <a:pt x="7619902" y="3179324"/>
                </a:cubicBezTo>
                <a:lnTo>
                  <a:pt x="7690906" y="3173511"/>
                </a:lnTo>
                <a:cubicBezTo>
                  <a:pt x="7694191" y="3174829"/>
                  <a:pt x="7696984" y="3174999"/>
                  <a:pt x="7699287" y="3174015"/>
                </a:cubicBezTo>
                <a:cubicBezTo>
                  <a:pt x="7708160" y="3175671"/>
                  <a:pt x="7715717" y="3175846"/>
                  <a:pt x="7721965" y="3174541"/>
                </a:cubicBezTo>
                <a:lnTo>
                  <a:pt x="7742086" y="3175009"/>
                </a:lnTo>
                <a:lnTo>
                  <a:pt x="7732279" y="3176188"/>
                </a:lnTo>
                <a:cubicBezTo>
                  <a:pt x="7716499" y="3177480"/>
                  <a:pt x="7700968" y="3179347"/>
                  <a:pt x="7685681" y="3181791"/>
                </a:cubicBezTo>
                <a:cubicBezTo>
                  <a:pt x="7670391" y="3184232"/>
                  <a:pt x="7654859" y="3186100"/>
                  <a:pt x="7639082" y="3187391"/>
                </a:cubicBezTo>
                <a:cubicBezTo>
                  <a:pt x="7628889" y="3189022"/>
                  <a:pt x="7624284" y="3190987"/>
                  <a:pt x="7625266" y="3193288"/>
                </a:cubicBezTo>
                <a:cubicBezTo>
                  <a:pt x="7626250" y="3195591"/>
                  <a:pt x="7632328" y="3197079"/>
                  <a:pt x="7643504" y="3197751"/>
                </a:cubicBezTo>
                <a:lnTo>
                  <a:pt x="7718466" y="3190254"/>
                </a:lnTo>
                <a:lnTo>
                  <a:pt x="7719965" y="3193767"/>
                </a:lnTo>
                <a:cubicBezTo>
                  <a:pt x="7691694" y="3197671"/>
                  <a:pt x="7663996" y="3201326"/>
                  <a:pt x="7636873" y="3204738"/>
                </a:cubicBezTo>
                <a:cubicBezTo>
                  <a:pt x="7609753" y="3208151"/>
                  <a:pt x="7582549" y="3212958"/>
                  <a:pt x="7555259" y="3219163"/>
                </a:cubicBezTo>
                <a:cubicBezTo>
                  <a:pt x="7549672" y="3218826"/>
                  <a:pt x="7545725" y="3219148"/>
                  <a:pt x="7543424" y="3220130"/>
                </a:cubicBezTo>
                <a:cubicBezTo>
                  <a:pt x="7541121" y="3221114"/>
                  <a:pt x="7537178" y="3221438"/>
                  <a:pt x="7531591" y="3221100"/>
                </a:cubicBezTo>
                <a:cubicBezTo>
                  <a:pt x="7526986" y="3223065"/>
                  <a:pt x="7523288" y="3223963"/>
                  <a:pt x="7520493" y="3223795"/>
                </a:cubicBezTo>
                <a:cubicBezTo>
                  <a:pt x="7517699" y="3223628"/>
                  <a:pt x="7514001" y="3224526"/>
                  <a:pt x="7509397" y="3226492"/>
                </a:cubicBezTo>
                <a:cubicBezTo>
                  <a:pt x="7479159" y="3225789"/>
                  <a:pt x="7447523" y="3225003"/>
                  <a:pt x="7414495" y="3224133"/>
                </a:cubicBezTo>
                <a:cubicBezTo>
                  <a:pt x="7381462" y="3223263"/>
                  <a:pt x="7348676" y="3222970"/>
                  <a:pt x="7316138" y="3223249"/>
                </a:cubicBezTo>
                <a:lnTo>
                  <a:pt x="7299374" y="3222239"/>
                </a:lnTo>
                <a:cubicBezTo>
                  <a:pt x="7280313" y="3222212"/>
                  <a:pt x="7263874" y="3225144"/>
                  <a:pt x="7250060" y="3231041"/>
                </a:cubicBezTo>
                <a:cubicBezTo>
                  <a:pt x="7247758" y="3232023"/>
                  <a:pt x="7245947" y="3234158"/>
                  <a:pt x="7244629" y="3237443"/>
                </a:cubicBezTo>
                <a:cubicBezTo>
                  <a:pt x="7207483" y="3239689"/>
                  <a:pt x="7170831" y="3243087"/>
                  <a:pt x="7134668" y="3247636"/>
                </a:cubicBezTo>
                <a:cubicBezTo>
                  <a:pt x="7098507" y="3252182"/>
                  <a:pt x="7061853" y="3255580"/>
                  <a:pt x="7024709" y="3257829"/>
                </a:cubicBezTo>
                <a:cubicBezTo>
                  <a:pt x="7008931" y="3259120"/>
                  <a:pt x="6990850" y="3261395"/>
                  <a:pt x="6970467" y="3264649"/>
                </a:cubicBezTo>
                <a:cubicBezTo>
                  <a:pt x="6961594" y="3262993"/>
                  <a:pt x="6952885" y="3263310"/>
                  <a:pt x="6944335" y="3265598"/>
                </a:cubicBezTo>
                <a:cubicBezTo>
                  <a:pt x="6935787" y="3267885"/>
                  <a:pt x="6925924" y="3268695"/>
                  <a:pt x="6914750" y="3268021"/>
                </a:cubicBezTo>
                <a:cubicBezTo>
                  <a:pt x="6896669" y="3270295"/>
                  <a:pt x="6879164" y="3272325"/>
                  <a:pt x="6862234" y="3274105"/>
                </a:cubicBezTo>
                <a:cubicBezTo>
                  <a:pt x="6845304" y="3275888"/>
                  <a:pt x="6827799" y="3277917"/>
                  <a:pt x="6809717" y="3280192"/>
                </a:cubicBezTo>
                <a:lnTo>
                  <a:pt x="6799360" y="3284612"/>
                </a:lnTo>
                <a:cubicBezTo>
                  <a:pt x="6799360" y="3284612"/>
                  <a:pt x="6796565" y="3284444"/>
                  <a:pt x="6790979" y="3284108"/>
                </a:cubicBezTo>
                <a:cubicBezTo>
                  <a:pt x="6784072" y="3287057"/>
                  <a:pt x="6776099" y="3289098"/>
                  <a:pt x="6767058" y="3290237"/>
                </a:cubicBezTo>
                <a:cubicBezTo>
                  <a:pt x="6758018" y="3291373"/>
                  <a:pt x="6748403" y="3292754"/>
                  <a:pt x="6738209" y="3294385"/>
                </a:cubicBezTo>
                <a:cubicBezTo>
                  <a:pt x="6738209" y="3294385"/>
                  <a:pt x="6737060" y="3294875"/>
                  <a:pt x="6734757" y="3295859"/>
                </a:cubicBezTo>
                <a:cubicBezTo>
                  <a:pt x="6734757" y="3295859"/>
                  <a:pt x="6738042" y="3297177"/>
                  <a:pt x="6744613" y="3299818"/>
                </a:cubicBezTo>
                <a:lnTo>
                  <a:pt x="6800835" y="3288067"/>
                </a:lnTo>
                <a:cubicBezTo>
                  <a:pt x="6812008" y="3288741"/>
                  <a:pt x="6818746" y="3288585"/>
                  <a:pt x="6821047" y="3287603"/>
                </a:cubicBezTo>
                <a:cubicBezTo>
                  <a:pt x="6840111" y="3287632"/>
                  <a:pt x="6858354" y="3287331"/>
                  <a:pt x="6875774" y="3286697"/>
                </a:cubicBezTo>
                <a:cubicBezTo>
                  <a:pt x="6893195" y="3286065"/>
                  <a:pt x="6910946" y="3284612"/>
                  <a:pt x="6929027" y="3282337"/>
                </a:cubicBezTo>
                <a:cubicBezTo>
                  <a:pt x="6937901" y="3283995"/>
                  <a:pt x="6946033" y="3283925"/>
                  <a:pt x="6953432" y="3282128"/>
                </a:cubicBezTo>
                <a:cubicBezTo>
                  <a:pt x="6960831" y="3280329"/>
                  <a:pt x="6970117" y="3279769"/>
                  <a:pt x="6981291" y="3280443"/>
                </a:cubicBezTo>
                <a:lnTo>
                  <a:pt x="7032078" y="3275094"/>
                </a:lnTo>
                <a:cubicBezTo>
                  <a:pt x="7069224" y="3272847"/>
                  <a:pt x="7104972" y="3270517"/>
                  <a:pt x="7139323" y="3268103"/>
                </a:cubicBezTo>
                <a:cubicBezTo>
                  <a:pt x="7173673" y="3265688"/>
                  <a:pt x="7209420" y="3263358"/>
                  <a:pt x="7246565" y="3261111"/>
                </a:cubicBezTo>
                <a:cubicBezTo>
                  <a:pt x="7210402" y="3265659"/>
                  <a:pt x="7174243" y="3270206"/>
                  <a:pt x="7138080" y="3274756"/>
                </a:cubicBezTo>
                <a:cubicBezTo>
                  <a:pt x="7101919" y="3279305"/>
                  <a:pt x="7065265" y="3282703"/>
                  <a:pt x="7028122" y="3284949"/>
                </a:cubicBezTo>
                <a:cubicBezTo>
                  <a:pt x="7012341" y="3286241"/>
                  <a:pt x="7000998" y="3288360"/>
                  <a:pt x="6994093" y="3291307"/>
                </a:cubicBezTo>
                <a:cubicBezTo>
                  <a:pt x="6978315" y="3292598"/>
                  <a:pt x="6967631" y="3293078"/>
                  <a:pt x="6962043" y="3292740"/>
                </a:cubicBezTo>
                <a:cubicBezTo>
                  <a:pt x="6948567" y="3293049"/>
                  <a:pt x="6936733" y="3294019"/>
                  <a:pt x="6926542" y="3295646"/>
                </a:cubicBezTo>
                <a:cubicBezTo>
                  <a:pt x="6916351" y="3297275"/>
                  <a:pt x="6906159" y="3298902"/>
                  <a:pt x="6895969" y="3300532"/>
                </a:cubicBezTo>
                <a:cubicBezTo>
                  <a:pt x="6872301" y="3302469"/>
                  <a:pt x="6849208" y="3304160"/>
                  <a:pt x="6826690" y="3305608"/>
                </a:cubicBezTo>
                <a:cubicBezTo>
                  <a:pt x="6804173" y="3307053"/>
                  <a:pt x="6782233" y="3308253"/>
                  <a:pt x="6760869" y="3309208"/>
                </a:cubicBezTo>
                <a:lnTo>
                  <a:pt x="6750509" y="3313631"/>
                </a:lnTo>
                <a:lnTo>
                  <a:pt x="6760360" y="3317588"/>
                </a:lnTo>
                <a:cubicBezTo>
                  <a:pt x="6784029" y="3315652"/>
                  <a:pt x="6807698" y="3313715"/>
                  <a:pt x="6831366" y="3311776"/>
                </a:cubicBezTo>
                <a:cubicBezTo>
                  <a:pt x="6855033" y="3309840"/>
                  <a:pt x="6877550" y="3308394"/>
                  <a:pt x="6898917" y="3307438"/>
                </a:cubicBezTo>
                <a:cubicBezTo>
                  <a:pt x="6912391" y="3307129"/>
                  <a:pt x="6924226" y="3306162"/>
                  <a:pt x="6934419" y="3304531"/>
                </a:cubicBezTo>
                <a:cubicBezTo>
                  <a:pt x="6944610" y="3302904"/>
                  <a:pt x="6955952" y="3300782"/>
                  <a:pt x="6968447" y="3298172"/>
                </a:cubicBezTo>
                <a:cubicBezTo>
                  <a:pt x="6993095" y="3298537"/>
                  <a:pt x="7015122" y="3295940"/>
                  <a:pt x="7034523" y="3290382"/>
                </a:cubicBezTo>
                <a:cubicBezTo>
                  <a:pt x="7058190" y="3288442"/>
                  <a:pt x="7081036" y="3286176"/>
                  <a:pt x="7103062" y="3283580"/>
                </a:cubicBezTo>
                <a:cubicBezTo>
                  <a:pt x="7125087" y="3280983"/>
                  <a:pt x="7147934" y="3278717"/>
                  <a:pt x="7171602" y="3276777"/>
                </a:cubicBezTo>
                <a:cubicBezTo>
                  <a:pt x="7185078" y="3276468"/>
                  <a:pt x="7196337" y="3275747"/>
                  <a:pt x="7205378" y="3274607"/>
                </a:cubicBezTo>
                <a:cubicBezTo>
                  <a:pt x="7214418" y="3273472"/>
                  <a:pt x="7225676" y="3272748"/>
                  <a:pt x="7239152" y="3272439"/>
                </a:cubicBezTo>
                <a:lnTo>
                  <a:pt x="7310157" y="3266626"/>
                </a:lnTo>
                <a:lnTo>
                  <a:pt x="7335300" y="3268143"/>
                </a:lnTo>
                <a:cubicBezTo>
                  <a:pt x="7319519" y="3269435"/>
                  <a:pt x="7304478" y="3272454"/>
                  <a:pt x="7290175" y="3277198"/>
                </a:cubicBezTo>
                <a:cubicBezTo>
                  <a:pt x="7275870" y="3281942"/>
                  <a:pt x="7260827" y="3284963"/>
                  <a:pt x="7245048" y="3286251"/>
                </a:cubicBezTo>
                <a:cubicBezTo>
                  <a:pt x="7230254" y="3289846"/>
                  <a:pt x="7215455" y="3293440"/>
                  <a:pt x="7200661" y="3297034"/>
                </a:cubicBezTo>
                <a:cubicBezTo>
                  <a:pt x="7185865" y="3300627"/>
                  <a:pt x="7171069" y="3304222"/>
                  <a:pt x="7156273" y="3307815"/>
                </a:cubicBezTo>
                <a:cubicBezTo>
                  <a:pt x="7110257" y="3308405"/>
                  <a:pt x="7065553" y="3310477"/>
                  <a:pt x="7022163" y="3314029"/>
                </a:cubicBezTo>
                <a:cubicBezTo>
                  <a:pt x="6978771" y="3317581"/>
                  <a:pt x="6934068" y="3319651"/>
                  <a:pt x="6888050" y="3320241"/>
                </a:cubicBezTo>
                <a:cubicBezTo>
                  <a:pt x="6866685" y="3321195"/>
                  <a:pt x="6844745" y="3322396"/>
                  <a:pt x="6822228" y="3323842"/>
                </a:cubicBezTo>
                <a:cubicBezTo>
                  <a:pt x="6799709" y="3325288"/>
                  <a:pt x="6776126" y="3325829"/>
                  <a:pt x="6751475" y="3325465"/>
                </a:cubicBezTo>
                <a:cubicBezTo>
                  <a:pt x="6745889" y="3325127"/>
                  <a:pt x="6735206" y="3325605"/>
                  <a:pt x="6719428" y="3326897"/>
                </a:cubicBezTo>
                <a:lnTo>
                  <a:pt x="6687379" y="3328329"/>
                </a:lnTo>
                <a:cubicBezTo>
                  <a:pt x="6673902" y="3328638"/>
                  <a:pt x="6662644" y="3329360"/>
                  <a:pt x="6653604" y="3330498"/>
                </a:cubicBezTo>
                <a:cubicBezTo>
                  <a:pt x="6644562" y="3331634"/>
                  <a:pt x="6633304" y="3332359"/>
                  <a:pt x="6619830" y="3332666"/>
                </a:cubicBezTo>
                <a:cubicBezTo>
                  <a:pt x="6617527" y="3333650"/>
                  <a:pt x="6615553" y="3333811"/>
                  <a:pt x="6613912" y="3333150"/>
                </a:cubicBezTo>
                <a:cubicBezTo>
                  <a:pt x="6612269" y="3332490"/>
                  <a:pt x="6610297" y="3332654"/>
                  <a:pt x="6607995" y="3333636"/>
                </a:cubicBezTo>
                <a:lnTo>
                  <a:pt x="6604541" y="3335111"/>
                </a:lnTo>
                <a:cubicBezTo>
                  <a:pt x="6606506" y="3339715"/>
                  <a:pt x="6611435" y="3341693"/>
                  <a:pt x="6619323" y="3341049"/>
                </a:cubicBezTo>
                <a:lnTo>
                  <a:pt x="6694748" y="3345595"/>
                </a:lnTo>
                <a:cubicBezTo>
                  <a:pt x="6708226" y="3345287"/>
                  <a:pt x="6721374" y="3345799"/>
                  <a:pt x="6734189" y="3347131"/>
                </a:cubicBezTo>
                <a:cubicBezTo>
                  <a:pt x="6747006" y="3348464"/>
                  <a:pt x="6760152" y="3348976"/>
                  <a:pt x="6773627" y="3348668"/>
                </a:cubicBezTo>
                <a:cubicBezTo>
                  <a:pt x="6799260" y="3351335"/>
                  <a:pt x="6824157" y="3352276"/>
                  <a:pt x="6848316" y="3351491"/>
                </a:cubicBezTo>
                <a:cubicBezTo>
                  <a:pt x="6872476" y="3350703"/>
                  <a:pt x="6897372" y="3351644"/>
                  <a:pt x="6923006" y="3354311"/>
                </a:cubicBezTo>
                <a:cubicBezTo>
                  <a:pt x="6920703" y="3355294"/>
                  <a:pt x="6918156" y="3355701"/>
                  <a:pt x="6915361" y="3355531"/>
                </a:cubicBezTo>
                <a:cubicBezTo>
                  <a:pt x="6912569" y="3355362"/>
                  <a:pt x="6908869" y="3356264"/>
                  <a:pt x="6904265" y="3358229"/>
                </a:cubicBezTo>
                <a:lnTo>
                  <a:pt x="6880596" y="3360165"/>
                </a:lnTo>
                <a:cubicBezTo>
                  <a:pt x="6864818" y="3361457"/>
                  <a:pt x="6848549" y="3361597"/>
                  <a:pt x="6831788" y="3360585"/>
                </a:cubicBezTo>
                <a:cubicBezTo>
                  <a:pt x="6815026" y="3359577"/>
                  <a:pt x="6798756" y="3359716"/>
                  <a:pt x="6782978" y="3361008"/>
                </a:cubicBezTo>
                <a:cubicBezTo>
                  <a:pt x="6766216" y="3359998"/>
                  <a:pt x="6749946" y="3360138"/>
                  <a:pt x="6734168" y="3361430"/>
                </a:cubicBezTo>
                <a:cubicBezTo>
                  <a:pt x="6718388" y="3362722"/>
                  <a:pt x="6702119" y="3362861"/>
                  <a:pt x="6685358" y="3361850"/>
                </a:cubicBezTo>
                <a:cubicBezTo>
                  <a:pt x="6657421" y="3360168"/>
                  <a:pt x="6641475" y="3364251"/>
                  <a:pt x="6637518" y="3374106"/>
                </a:cubicBezTo>
                <a:cubicBezTo>
                  <a:pt x="6637180" y="3379694"/>
                  <a:pt x="6647526" y="3384803"/>
                  <a:pt x="6668556" y="3389436"/>
                </a:cubicBezTo>
                <a:lnTo>
                  <a:pt x="6661649" y="3392384"/>
                </a:lnTo>
                <a:cubicBezTo>
                  <a:pt x="6664932" y="3393705"/>
                  <a:pt x="6667151" y="3394117"/>
                  <a:pt x="6668302" y="3393625"/>
                </a:cubicBezTo>
                <a:cubicBezTo>
                  <a:pt x="6669453" y="3393133"/>
                  <a:pt x="6671671" y="3393549"/>
                  <a:pt x="6674956" y="3394869"/>
                </a:cubicBezTo>
                <a:cubicBezTo>
                  <a:pt x="6680542" y="3395205"/>
                  <a:pt x="6687036" y="3394475"/>
                  <a:pt x="6694432" y="3392680"/>
                </a:cubicBezTo>
                <a:cubicBezTo>
                  <a:pt x="6701831" y="3390881"/>
                  <a:pt x="6708324" y="3390151"/>
                  <a:pt x="6713911" y="3390489"/>
                </a:cubicBezTo>
                <a:cubicBezTo>
                  <a:pt x="6779973" y="3392229"/>
                  <a:pt x="6842751" y="3392649"/>
                  <a:pt x="6902243" y="3391750"/>
                </a:cubicBezTo>
                <a:lnTo>
                  <a:pt x="6996410" y="3392380"/>
                </a:lnTo>
                <a:lnTo>
                  <a:pt x="6989504" y="3395328"/>
                </a:lnTo>
                <a:cubicBezTo>
                  <a:pt x="6979312" y="3396957"/>
                  <a:pt x="6970271" y="3398094"/>
                  <a:pt x="6962384" y="3398740"/>
                </a:cubicBezTo>
                <a:cubicBezTo>
                  <a:pt x="6954492" y="3399386"/>
                  <a:pt x="6946603" y="3400034"/>
                  <a:pt x="6938715" y="3400677"/>
                </a:cubicBezTo>
                <a:cubicBezTo>
                  <a:pt x="6919652" y="3400651"/>
                  <a:pt x="6902231" y="3401283"/>
                  <a:pt x="6886453" y="3402574"/>
                </a:cubicBezTo>
                <a:cubicBezTo>
                  <a:pt x="6870672" y="3403865"/>
                  <a:pt x="6853828" y="3404253"/>
                  <a:pt x="6835915" y="3403732"/>
                </a:cubicBezTo>
                <a:cubicBezTo>
                  <a:pt x="6818003" y="3403212"/>
                  <a:pt x="6801158" y="3403598"/>
                  <a:pt x="6785377" y="3404890"/>
                </a:cubicBezTo>
                <a:cubicBezTo>
                  <a:pt x="6774203" y="3404217"/>
                  <a:pt x="6764919" y="3404779"/>
                  <a:pt x="6757520" y="3406576"/>
                </a:cubicBezTo>
                <a:cubicBezTo>
                  <a:pt x="6750121" y="3408372"/>
                  <a:pt x="6741988" y="3408442"/>
                  <a:pt x="6733115" y="3406787"/>
                </a:cubicBezTo>
                <a:lnTo>
                  <a:pt x="6704520" y="3406745"/>
                </a:lnTo>
                <a:cubicBezTo>
                  <a:pt x="6699917" y="3408709"/>
                  <a:pt x="6692026" y="3409356"/>
                  <a:pt x="6680852" y="3408682"/>
                </a:cubicBezTo>
                <a:cubicBezTo>
                  <a:pt x="6683153" y="3407700"/>
                  <a:pt x="6684059" y="3406632"/>
                  <a:pt x="6683568" y="3405480"/>
                </a:cubicBezTo>
                <a:cubicBezTo>
                  <a:pt x="6683077" y="3404331"/>
                  <a:pt x="6681679" y="3404247"/>
                  <a:pt x="6679378" y="3405229"/>
                </a:cubicBezTo>
                <a:cubicBezTo>
                  <a:pt x="6678396" y="3402925"/>
                  <a:pt x="6674451" y="3403247"/>
                  <a:pt x="6667544" y="3406196"/>
                </a:cubicBezTo>
                <a:cubicBezTo>
                  <a:pt x="6630400" y="3408445"/>
                  <a:pt x="6593669" y="3408471"/>
                  <a:pt x="6557353" y="3406282"/>
                </a:cubicBezTo>
                <a:cubicBezTo>
                  <a:pt x="6521037" y="3404093"/>
                  <a:pt x="6483816" y="3402970"/>
                  <a:pt x="6445689" y="3402915"/>
                </a:cubicBezTo>
                <a:cubicBezTo>
                  <a:pt x="6439118" y="3400274"/>
                  <a:pt x="6436817" y="3401257"/>
                  <a:pt x="6438783" y="3405863"/>
                </a:cubicBezTo>
                <a:cubicBezTo>
                  <a:pt x="6438783" y="3405863"/>
                  <a:pt x="6441575" y="3406030"/>
                  <a:pt x="6447163" y="3406368"/>
                </a:cubicBezTo>
                <a:lnTo>
                  <a:pt x="6633516" y="3412557"/>
                </a:lnTo>
                <a:cubicBezTo>
                  <a:pt x="6641407" y="3411910"/>
                  <a:pt x="6656524" y="3412261"/>
                  <a:pt x="6678874" y="3413608"/>
                </a:cubicBezTo>
                <a:lnTo>
                  <a:pt x="6722755" y="3411210"/>
                </a:lnTo>
                <a:cubicBezTo>
                  <a:pt x="6738534" y="3409918"/>
                  <a:pt x="6753983" y="3409446"/>
                  <a:pt x="6769101" y="3409798"/>
                </a:cubicBezTo>
                <a:cubicBezTo>
                  <a:pt x="6784220" y="3410146"/>
                  <a:pt x="6799668" y="3409677"/>
                  <a:pt x="6815449" y="3408387"/>
                </a:cubicBezTo>
                <a:cubicBezTo>
                  <a:pt x="6831226" y="3407095"/>
                  <a:pt x="6846675" y="3406625"/>
                  <a:pt x="6861795" y="3406975"/>
                </a:cubicBezTo>
                <a:cubicBezTo>
                  <a:pt x="6876911" y="3407325"/>
                  <a:pt x="6892362" y="3406854"/>
                  <a:pt x="6908140" y="3405564"/>
                </a:cubicBezTo>
                <a:cubicBezTo>
                  <a:pt x="6913726" y="3405901"/>
                  <a:pt x="6920466" y="3405746"/>
                  <a:pt x="6928355" y="3405099"/>
                </a:cubicBezTo>
                <a:cubicBezTo>
                  <a:pt x="6936244" y="3404456"/>
                  <a:pt x="6944133" y="3403808"/>
                  <a:pt x="6952024" y="3403162"/>
                </a:cubicBezTo>
                <a:lnTo>
                  <a:pt x="6995904" y="3400761"/>
                </a:lnTo>
                <a:cubicBezTo>
                  <a:pt x="7027462" y="3398178"/>
                  <a:pt x="7058200" y="3395266"/>
                  <a:pt x="7088112" y="3392022"/>
                </a:cubicBezTo>
                <a:cubicBezTo>
                  <a:pt x="7118027" y="3388778"/>
                  <a:pt x="7147613" y="3386359"/>
                  <a:pt x="7176867" y="3384757"/>
                </a:cubicBezTo>
                <a:cubicBezTo>
                  <a:pt x="7182454" y="3385095"/>
                  <a:pt x="7188616" y="3385185"/>
                  <a:pt x="7195355" y="3385032"/>
                </a:cubicBezTo>
                <a:cubicBezTo>
                  <a:pt x="7202093" y="3384875"/>
                  <a:pt x="7209408" y="3384477"/>
                  <a:pt x="7217296" y="3383830"/>
                </a:cubicBezTo>
                <a:cubicBezTo>
                  <a:pt x="7219261" y="3388435"/>
                  <a:pt x="7226816" y="3393375"/>
                  <a:pt x="7239955" y="3398654"/>
                </a:cubicBezTo>
                <a:cubicBezTo>
                  <a:pt x="7197223" y="3400564"/>
                  <a:pt x="7155313" y="3402804"/>
                  <a:pt x="7114223" y="3405372"/>
                </a:cubicBezTo>
                <a:cubicBezTo>
                  <a:pt x="7073134" y="3407941"/>
                  <a:pt x="7031224" y="3410181"/>
                  <a:pt x="6988493" y="3412091"/>
                </a:cubicBezTo>
                <a:cubicBezTo>
                  <a:pt x="6977319" y="3411418"/>
                  <a:pt x="6967788" y="3411401"/>
                  <a:pt x="6959898" y="3412049"/>
                </a:cubicBezTo>
                <a:lnTo>
                  <a:pt x="6882493" y="3412428"/>
                </a:lnTo>
                <a:cubicBezTo>
                  <a:pt x="6863430" y="3412401"/>
                  <a:pt x="6845764" y="3412457"/>
                  <a:pt x="6829491" y="3412598"/>
                </a:cubicBezTo>
                <a:cubicBezTo>
                  <a:pt x="6813222" y="3412738"/>
                  <a:pt x="6795555" y="3412794"/>
                  <a:pt x="6776492" y="3412768"/>
                </a:cubicBezTo>
                <a:cubicBezTo>
                  <a:pt x="6763018" y="3413075"/>
                  <a:pt x="6756770" y="3414381"/>
                  <a:pt x="6757752" y="3416682"/>
                </a:cubicBezTo>
                <a:cubicBezTo>
                  <a:pt x="6760700" y="3423590"/>
                  <a:pt x="6767270" y="3426228"/>
                  <a:pt x="6777461" y="3424601"/>
                </a:cubicBezTo>
                <a:lnTo>
                  <a:pt x="6829723" y="3422704"/>
                </a:lnTo>
                <a:cubicBezTo>
                  <a:pt x="6813607" y="3429583"/>
                  <a:pt x="6805382" y="3435817"/>
                  <a:pt x="6805047" y="3441403"/>
                </a:cubicBezTo>
                <a:cubicBezTo>
                  <a:pt x="6802407" y="3447973"/>
                  <a:pt x="6808317" y="3452255"/>
                  <a:pt x="6822776" y="3454246"/>
                </a:cubicBezTo>
                <a:cubicBezTo>
                  <a:pt x="6802392" y="3457503"/>
                  <a:pt x="6782916" y="3459693"/>
                  <a:pt x="6764344" y="3460819"/>
                </a:cubicBezTo>
                <a:cubicBezTo>
                  <a:pt x="6745772" y="3461942"/>
                  <a:pt x="6727445" y="3463640"/>
                  <a:pt x="6709364" y="3465916"/>
                </a:cubicBezTo>
                <a:cubicBezTo>
                  <a:pt x="6688981" y="3469170"/>
                  <a:pt x="6669833" y="3470541"/>
                  <a:pt x="6651921" y="3470021"/>
                </a:cubicBezTo>
                <a:cubicBezTo>
                  <a:pt x="6634008" y="3469500"/>
                  <a:pt x="6614860" y="3470870"/>
                  <a:pt x="6594477" y="3474126"/>
                </a:cubicBezTo>
                <a:lnTo>
                  <a:pt x="6591022" y="3475601"/>
                </a:lnTo>
                <a:cubicBezTo>
                  <a:pt x="6592988" y="3480205"/>
                  <a:pt x="6596274" y="3481525"/>
                  <a:pt x="6600879" y="3479560"/>
                </a:cubicBezTo>
                <a:cubicBezTo>
                  <a:pt x="6614355" y="3479251"/>
                  <a:pt x="6627832" y="3478941"/>
                  <a:pt x="6641306" y="3478633"/>
                </a:cubicBezTo>
                <a:cubicBezTo>
                  <a:pt x="6654783" y="3478323"/>
                  <a:pt x="6668261" y="3478014"/>
                  <a:pt x="6681738" y="3477706"/>
                </a:cubicBezTo>
                <a:lnTo>
                  <a:pt x="6722167" y="3476779"/>
                </a:lnTo>
                <a:cubicBezTo>
                  <a:pt x="6727753" y="3477115"/>
                  <a:pt x="6734246" y="3476385"/>
                  <a:pt x="6741643" y="3474590"/>
                </a:cubicBezTo>
                <a:cubicBezTo>
                  <a:pt x="6749042" y="3472794"/>
                  <a:pt x="6756026" y="3473213"/>
                  <a:pt x="6762594" y="3475852"/>
                </a:cubicBezTo>
                <a:cubicBezTo>
                  <a:pt x="6789549" y="3475233"/>
                  <a:pt x="6816255" y="3474042"/>
                  <a:pt x="6842718" y="3472272"/>
                </a:cubicBezTo>
                <a:cubicBezTo>
                  <a:pt x="6869178" y="3470504"/>
                  <a:pt x="6895887" y="3469310"/>
                  <a:pt x="6922837" y="3468692"/>
                </a:cubicBezTo>
                <a:cubicBezTo>
                  <a:pt x="6934011" y="3469365"/>
                  <a:pt x="6944611" y="3470284"/>
                  <a:pt x="6954634" y="3471450"/>
                </a:cubicBezTo>
                <a:cubicBezTo>
                  <a:pt x="6964656" y="3472615"/>
                  <a:pt x="6975257" y="3473535"/>
                  <a:pt x="6986430" y="3474209"/>
                </a:cubicBezTo>
                <a:cubicBezTo>
                  <a:pt x="6997604" y="3474883"/>
                  <a:pt x="7007956" y="3475227"/>
                  <a:pt x="7017489" y="3475239"/>
                </a:cubicBezTo>
                <a:cubicBezTo>
                  <a:pt x="7027020" y="3475255"/>
                  <a:pt x="7037374" y="3475597"/>
                  <a:pt x="7048548" y="3476271"/>
                </a:cubicBezTo>
                <a:cubicBezTo>
                  <a:pt x="7070896" y="3477619"/>
                  <a:pt x="7092423" y="3478635"/>
                  <a:pt x="7113128" y="3479325"/>
                </a:cubicBezTo>
                <a:cubicBezTo>
                  <a:pt x="7133834" y="3480011"/>
                  <a:pt x="7155362" y="3481031"/>
                  <a:pt x="7177711" y="3482377"/>
                </a:cubicBezTo>
                <a:cubicBezTo>
                  <a:pt x="7200059" y="3483724"/>
                  <a:pt x="7216330" y="3483583"/>
                  <a:pt x="7226521" y="3481954"/>
                </a:cubicBezTo>
                <a:cubicBezTo>
                  <a:pt x="7248868" y="3483304"/>
                  <a:pt x="7265140" y="3483161"/>
                  <a:pt x="7275331" y="3481534"/>
                </a:cubicBezTo>
                <a:lnTo>
                  <a:pt x="7371477" y="3477237"/>
                </a:lnTo>
                <a:cubicBezTo>
                  <a:pt x="7387255" y="3475945"/>
                  <a:pt x="7402787" y="3474078"/>
                  <a:pt x="7418074" y="3471637"/>
                </a:cubicBezTo>
                <a:cubicBezTo>
                  <a:pt x="7433363" y="3469194"/>
                  <a:pt x="7448895" y="3467326"/>
                  <a:pt x="7464673" y="3466034"/>
                </a:cubicBezTo>
                <a:cubicBezTo>
                  <a:pt x="7478150" y="3465725"/>
                  <a:pt x="7493928" y="3464433"/>
                  <a:pt x="7512010" y="3462161"/>
                </a:cubicBezTo>
                <a:cubicBezTo>
                  <a:pt x="7530091" y="3459886"/>
                  <a:pt x="7545868" y="3458595"/>
                  <a:pt x="7559345" y="3458285"/>
                </a:cubicBezTo>
                <a:cubicBezTo>
                  <a:pt x="7580712" y="3457329"/>
                  <a:pt x="7602898" y="3456705"/>
                  <a:pt x="7625906" y="3456409"/>
                </a:cubicBezTo>
                <a:cubicBezTo>
                  <a:pt x="7648914" y="3456115"/>
                  <a:pt x="7671100" y="3455490"/>
                  <a:pt x="7692467" y="3454535"/>
                </a:cubicBezTo>
                <a:lnTo>
                  <a:pt x="7689600" y="3457913"/>
                </a:lnTo>
                <a:lnTo>
                  <a:pt x="7667926" y="3459463"/>
                </a:lnTo>
                <a:cubicBezTo>
                  <a:pt x="7650013" y="3458943"/>
                  <a:pt x="7630865" y="3460312"/>
                  <a:pt x="7610482" y="3463568"/>
                </a:cubicBezTo>
                <a:lnTo>
                  <a:pt x="7607028" y="3465043"/>
                </a:lnTo>
                <a:lnTo>
                  <a:pt x="7616272" y="3468756"/>
                </a:lnTo>
                <a:lnTo>
                  <a:pt x="7597413" y="3471360"/>
                </a:lnTo>
                <a:lnTo>
                  <a:pt x="7565241" y="3472098"/>
                </a:lnTo>
                <a:cubicBezTo>
                  <a:pt x="7551764" y="3472407"/>
                  <a:pt x="7540506" y="3473131"/>
                  <a:pt x="7531466" y="3474267"/>
                </a:cubicBezTo>
                <a:cubicBezTo>
                  <a:pt x="7522425" y="3475405"/>
                  <a:pt x="7511166" y="3476127"/>
                  <a:pt x="7497692" y="3476435"/>
                </a:cubicBezTo>
                <a:cubicBezTo>
                  <a:pt x="7474025" y="3478374"/>
                  <a:pt x="7451014" y="3478669"/>
                  <a:pt x="7428666" y="3477321"/>
                </a:cubicBezTo>
                <a:cubicBezTo>
                  <a:pt x="7407301" y="3478274"/>
                  <a:pt x="7384783" y="3479724"/>
                  <a:pt x="7361117" y="3481659"/>
                </a:cubicBezTo>
                <a:cubicBezTo>
                  <a:pt x="7337449" y="3483596"/>
                  <a:pt x="7314931" y="3485044"/>
                  <a:pt x="7293566" y="3485997"/>
                </a:cubicBezTo>
                <a:cubicBezTo>
                  <a:pt x="7277787" y="3487289"/>
                  <a:pt x="7267106" y="3487767"/>
                  <a:pt x="7261516" y="3487430"/>
                </a:cubicBezTo>
                <a:lnTo>
                  <a:pt x="7226014" y="3490336"/>
                </a:lnTo>
                <a:cubicBezTo>
                  <a:pt x="7214841" y="3489663"/>
                  <a:pt x="7204159" y="3490141"/>
                  <a:pt x="7193967" y="3491768"/>
                </a:cubicBezTo>
                <a:cubicBezTo>
                  <a:pt x="7183776" y="3493397"/>
                  <a:pt x="7173091" y="3493874"/>
                  <a:pt x="7161918" y="3493200"/>
                </a:cubicBezTo>
                <a:cubicBezTo>
                  <a:pt x="7138249" y="3495137"/>
                  <a:pt x="7115157" y="3496830"/>
                  <a:pt x="7092641" y="3498275"/>
                </a:cubicBezTo>
                <a:cubicBezTo>
                  <a:pt x="7070125" y="3499723"/>
                  <a:pt x="7048184" y="3500921"/>
                  <a:pt x="7026817" y="3501876"/>
                </a:cubicBezTo>
                <a:cubicBezTo>
                  <a:pt x="7021230" y="3501541"/>
                  <a:pt x="7015888" y="3501778"/>
                  <a:pt x="7010792" y="3502592"/>
                </a:cubicBezTo>
                <a:cubicBezTo>
                  <a:pt x="7005697" y="3503405"/>
                  <a:pt x="7000356" y="3503646"/>
                  <a:pt x="6994769" y="3503307"/>
                </a:cubicBezTo>
                <a:lnTo>
                  <a:pt x="6959267" y="3506214"/>
                </a:lnTo>
                <a:cubicBezTo>
                  <a:pt x="6914232" y="3509107"/>
                  <a:pt x="6870352" y="3511508"/>
                  <a:pt x="6827619" y="3513416"/>
                </a:cubicBezTo>
                <a:cubicBezTo>
                  <a:pt x="6784888" y="3515327"/>
                  <a:pt x="6741498" y="3518879"/>
                  <a:pt x="6697445" y="3524074"/>
                </a:cubicBezTo>
                <a:cubicBezTo>
                  <a:pt x="6686272" y="3523400"/>
                  <a:pt x="6675343" y="3523300"/>
                  <a:pt x="6664662" y="3523778"/>
                </a:cubicBezTo>
                <a:cubicBezTo>
                  <a:pt x="6653976" y="3524257"/>
                  <a:pt x="6643049" y="3524159"/>
                  <a:pt x="6631875" y="3523486"/>
                </a:cubicBezTo>
                <a:cubicBezTo>
                  <a:pt x="6610510" y="3524439"/>
                  <a:pt x="6587993" y="3525884"/>
                  <a:pt x="6564326" y="3527823"/>
                </a:cubicBezTo>
                <a:cubicBezTo>
                  <a:pt x="6540657" y="3529760"/>
                  <a:pt x="6518138" y="3531206"/>
                  <a:pt x="6496774" y="3532162"/>
                </a:cubicBezTo>
                <a:cubicBezTo>
                  <a:pt x="6485601" y="3531488"/>
                  <a:pt x="6476312" y="3532049"/>
                  <a:pt x="6468916" y="3533845"/>
                </a:cubicBezTo>
                <a:cubicBezTo>
                  <a:pt x="6461518" y="3535644"/>
                  <a:pt x="6458802" y="3538843"/>
                  <a:pt x="6460767" y="3543447"/>
                </a:cubicBezTo>
                <a:cubicBezTo>
                  <a:pt x="6463715" y="3550354"/>
                  <a:pt x="6479158" y="3554649"/>
                  <a:pt x="6507092" y="3556334"/>
                </a:cubicBezTo>
                <a:cubicBezTo>
                  <a:pt x="6528457" y="3555381"/>
                  <a:pt x="6549494" y="3555246"/>
                  <a:pt x="6570200" y="3555932"/>
                </a:cubicBezTo>
                <a:cubicBezTo>
                  <a:pt x="6590905" y="3556622"/>
                  <a:pt x="6611942" y="3556486"/>
                  <a:pt x="6633307" y="3555532"/>
                </a:cubicBezTo>
                <a:lnTo>
                  <a:pt x="6754595" y="3552752"/>
                </a:lnTo>
                <a:cubicBezTo>
                  <a:pt x="6775959" y="3551799"/>
                  <a:pt x="6797327" y="3550842"/>
                  <a:pt x="6818692" y="3549888"/>
                </a:cubicBezTo>
                <a:cubicBezTo>
                  <a:pt x="6840057" y="3548935"/>
                  <a:pt x="6860932" y="3546826"/>
                  <a:pt x="6881314" y="3543572"/>
                </a:cubicBezTo>
                <a:lnTo>
                  <a:pt x="6941958" y="3542181"/>
                </a:lnTo>
                <a:cubicBezTo>
                  <a:pt x="6957737" y="3540890"/>
                  <a:pt x="6967929" y="3539259"/>
                  <a:pt x="6972533" y="3537295"/>
                </a:cubicBezTo>
                <a:cubicBezTo>
                  <a:pt x="6988312" y="3536003"/>
                  <a:pt x="6998994" y="3535527"/>
                  <a:pt x="7004581" y="3535862"/>
                </a:cubicBezTo>
                <a:cubicBezTo>
                  <a:pt x="7036138" y="3533279"/>
                  <a:pt x="7066300" y="3530612"/>
                  <a:pt x="7095064" y="3527860"/>
                </a:cubicBezTo>
                <a:cubicBezTo>
                  <a:pt x="7123827" y="3525110"/>
                  <a:pt x="7152836" y="3522932"/>
                  <a:pt x="7182091" y="3521332"/>
                </a:cubicBezTo>
                <a:cubicBezTo>
                  <a:pt x="7195568" y="3521023"/>
                  <a:pt x="7209372" y="3519892"/>
                  <a:pt x="7223510" y="3517942"/>
                </a:cubicBezTo>
                <a:cubicBezTo>
                  <a:pt x="7237645" y="3515991"/>
                  <a:pt x="7252604" y="3514368"/>
                  <a:pt x="7268381" y="3513076"/>
                </a:cubicBezTo>
                <a:cubicBezTo>
                  <a:pt x="7281858" y="3512767"/>
                  <a:pt x="7296484" y="3511967"/>
                  <a:pt x="7312265" y="3510676"/>
                </a:cubicBezTo>
                <a:cubicBezTo>
                  <a:pt x="7328043" y="3509385"/>
                  <a:pt x="7342670" y="3508585"/>
                  <a:pt x="7356147" y="3508275"/>
                </a:cubicBezTo>
                <a:lnTo>
                  <a:pt x="7363489" y="3507595"/>
                </a:lnTo>
                <a:lnTo>
                  <a:pt x="7324378" y="3513704"/>
                </a:lnTo>
                <a:cubicBezTo>
                  <a:pt x="7290520" y="3517269"/>
                  <a:pt x="7256491" y="3523628"/>
                  <a:pt x="7222294" y="3532782"/>
                </a:cubicBezTo>
                <a:cubicBezTo>
                  <a:pt x="7214404" y="3533429"/>
                  <a:pt x="7206186" y="3534895"/>
                  <a:pt x="7197639" y="3537182"/>
                </a:cubicBezTo>
                <a:cubicBezTo>
                  <a:pt x="7189089" y="3539473"/>
                  <a:pt x="7180870" y="3540938"/>
                  <a:pt x="7172979" y="3541583"/>
                </a:cubicBezTo>
                <a:cubicBezTo>
                  <a:pt x="7165090" y="3542231"/>
                  <a:pt x="7157693" y="3544027"/>
                  <a:pt x="7150786" y="3546975"/>
                </a:cubicBezTo>
                <a:cubicBezTo>
                  <a:pt x="7143878" y="3549924"/>
                  <a:pt x="7136482" y="3551719"/>
                  <a:pt x="7128592" y="3552366"/>
                </a:cubicBezTo>
                <a:cubicBezTo>
                  <a:pt x="7096699" y="3560537"/>
                  <a:pt x="7065954" y="3568217"/>
                  <a:pt x="7036363" y="3575402"/>
                </a:cubicBezTo>
                <a:cubicBezTo>
                  <a:pt x="7006770" y="3582590"/>
                  <a:pt x="6974876" y="3590761"/>
                  <a:pt x="6940680" y="3599914"/>
                </a:cubicBezTo>
                <a:cubicBezTo>
                  <a:pt x="6942983" y="3598931"/>
                  <a:pt x="6944957" y="3598770"/>
                  <a:pt x="6946597" y="3599431"/>
                </a:cubicBezTo>
                <a:cubicBezTo>
                  <a:pt x="6948240" y="3600091"/>
                  <a:pt x="6950212" y="3599927"/>
                  <a:pt x="6952513" y="3598945"/>
                </a:cubicBezTo>
                <a:lnTo>
                  <a:pt x="7104882" y="3582898"/>
                </a:lnTo>
                <a:cubicBezTo>
                  <a:pt x="7129871" y="3577675"/>
                  <a:pt x="7155018" y="3574426"/>
                  <a:pt x="7180329" y="3573150"/>
                </a:cubicBezTo>
                <a:cubicBezTo>
                  <a:pt x="7205640" y="3571870"/>
                  <a:pt x="7231939" y="3568130"/>
                  <a:pt x="7259229" y="3561925"/>
                </a:cubicBezTo>
                <a:cubicBezTo>
                  <a:pt x="7285200" y="3559005"/>
                  <a:pt x="7310839" y="3556906"/>
                  <a:pt x="7336151" y="3555629"/>
                </a:cubicBezTo>
                <a:cubicBezTo>
                  <a:pt x="7361461" y="3554350"/>
                  <a:pt x="7388250" y="3551759"/>
                  <a:pt x="7416523" y="3547858"/>
                </a:cubicBezTo>
                <a:cubicBezTo>
                  <a:pt x="7444795" y="3543955"/>
                  <a:pt x="7471258" y="3542185"/>
                  <a:pt x="7495909" y="3542549"/>
                </a:cubicBezTo>
                <a:lnTo>
                  <a:pt x="7498283" y="3542355"/>
                </a:lnTo>
                <a:lnTo>
                  <a:pt x="7523098" y="3545776"/>
                </a:lnTo>
                <a:cubicBezTo>
                  <a:pt x="7544462" y="3544823"/>
                  <a:pt x="7565499" y="3544688"/>
                  <a:pt x="7586205" y="3545374"/>
                </a:cubicBezTo>
                <a:cubicBezTo>
                  <a:pt x="7606910" y="3546064"/>
                  <a:pt x="7627947" y="3545928"/>
                  <a:pt x="7649312" y="3544974"/>
                </a:cubicBezTo>
                <a:lnTo>
                  <a:pt x="7676308" y="3544356"/>
                </a:lnTo>
                <a:lnTo>
                  <a:pt x="7678809" y="3550213"/>
                </a:lnTo>
                <a:cubicBezTo>
                  <a:pt x="7650537" y="3554118"/>
                  <a:pt x="7622839" y="3557774"/>
                  <a:pt x="7595717" y="3561185"/>
                </a:cubicBezTo>
                <a:cubicBezTo>
                  <a:pt x="7568596" y="3564597"/>
                  <a:pt x="7541392" y="3569405"/>
                  <a:pt x="7514102" y="3575610"/>
                </a:cubicBezTo>
                <a:cubicBezTo>
                  <a:pt x="7508515" y="3575272"/>
                  <a:pt x="7504568" y="3575595"/>
                  <a:pt x="7502267" y="3576578"/>
                </a:cubicBezTo>
                <a:cubicBezTo>
                  <a:pt x="7499964" y="3577561"/>
                  <a:pt x="7496020" y="3577885"/>
                  <a:pt x="7490433" y="3577547"/>
                </a:cubicBezTo>
                <a:cubicBezTo>
                  <a:pt x="7485829" y="3579512"/>
                  <a:pt x="7482132" y="3580410"/>
                  <a:pt x="7479336" y="3580242"/>
                </a:cubicBezTo>
                <a:cubicBezTo>
                  <a:pt x="7476542" y="3580075"/>
                  <a:pt x="7472844" y="3580973"/>
                  <a:pt x="7468240" y="3582939"/>
                </a:cubicBezTo>
                <a:cubicBezTo>
                  <a:pt x="7438003" y="3582237"/>
                  <a:pt x="7406367" y="3581450"/>
                  <a:pt x="7373338" y="3580581"/>
                </a:cubicBezTo>
                <a:cubicBezTo>
                  <a:pt x="7340305" y="3579710"/>
                  <a:pt x="7307519" y="3579417"/>
                  <a:pt x="7274980" y="3579696"/>
                </a:cubicBezTo>
                <a:lnTo>
                  <a:pt x="7258217" y="3578687"/>
                </a:lnTo>
                <a:cubicBezTo>
                  <a:pt x="7239156" y="3578659"/>
                  <a:pt x="7222717" y="3581591"/>
                  <a:pt x="7208902" y="3587488"/>
                </a:cubicBezTo>
                <a:cubicBezTo>
                  <a:pt x="7206601" y="3588470"/>
                  <a:pt x="7204790" y="3590605"/>
                  <a:pt x="7203472" y="3593890"/>
                </a:cubicBezTo>
                <a:cubicBezTo>
                  <a:pt x="7166327" y="3596136"/>
                  <a:pt x="7129673" y="3599533"/>
                  <a:pt x="7093511" y="3604083"/>
                </a:cubicBezTo>
                <a:cubicBezTo>
                  <a:pt x="7057350" y="3608629"/>
                  <a:pt x="7020697" y="3612026"/>
                  <a:pt x="6983552" y="3614276"/>
                </a:cubicBezTo>
                <a:cubicBezTo>
                  <a:pt x="6967775" y="3615567"/>
                  <a:pt x="6949693" y="3617842"/>
                  <a:pt x="6929310" y="3621096"/>
                </a:cubicBezTo>
                <a:cubicBezTo>
                  <a:pt x="6920438" y="3619440"/>
                  <a:pt x="6911728" y="3619757"/>
                  <a:pt x="6903178" y="3622045"/>
                </a:cubicBezTo>
                <a:cubicBezTo>
                  <a:pt x="6894630" y="3624332"/>
                  <a:pt x="6884767" y="3625141"/>
                  <a:pt x="6873593" y="3624468"/>
                </a:cubicBezTo>
                <a:cubicBezTo>
                  <a:pt x="6855512" y="3626743"/>
                  <a:pt x="6838006" y="3628772"/>
                  <a:pt x="6821076" y="3630552"/>
                </a:cubicBezTo>
                <a:cubicBezTo>
                  <a:pt x="6804147" y="3632335"/>
                  <a:pt x="6786642" y="3634364"/>
                  <a:pt x="6768560" y="3636639"/>
                </a:cubicBezTo>
                <a:lnTo>
                  <a:pt x="6758204" y="3641060"/>
                </a:lnTo>
                <a:cubicBezTo>
                  <a:pt x="6758204" y="3641060"/>
                  <a:pt x="6755408" y="3640892"/>
                  <a:pt x="6749821" y="3640555"/>
                </a:cubicBezTo>
                <a:cubicBezTo>
                  <a:pt x="6742914" y="3643504"/>
                  <a:pt x="6734942" y="3645545"/>
                  <a:pt x="6725901" y="3646684"/>
                </a:cubicBezTo>
                <a:cubicBezTo>
                  <a:pt x="6716862" y="3647820"/>
                  <a:pt x="6707245" y="3649201"/>
                  <a:pt x="6697052" y="3650832"/>
                </a:cubicBezTo>
                <a:cubicBezTo>
                  <a:pt x="6697052" y="3650832"/>
                  <a:pt x="6695903" y="3651323"/>
                  <a:pt x="6693600" y="3652306"/>
                </a:cubicBezTo>
                <a:cubicBezTo>
                  <a:pt x="6693600" y="3652306"/>
                  <a:pt x="6696885" y="3653623"/>
                  <a:pt x="6703456" y="3656265"/>
                </a:cubicBezTo>
                <a:lnTo>
                  <a:pt x="6759678" y="3644514"/>
                </a:lnTo>
                <a:cubicBezTo>
                  <a:pt x="6770851" y="3645188"/>
                  <a:pt x="6777589" y="3645032"/>
                  <a:pt x="6779891" y="3644050"/>
                </a:cubicBezTo>
                <a:cubicBezTo>
                  <a:pt x="6798955" y="3644079"/>
                  <a:pt x="6817197" y="3643778"/>
                  <a:pt x="6834617" y="3643144"/>
                </a:cubicBezTo>
                <a:cubicBezTo>
                  <a:pt x="6852038" y="3642512"/>
                  <a:pt x="6869790" y="3641059"/>
                  <a:pt x="6887870" y="3638784"/>
                </a:cubicBezTo>
                <a:cubicBezTo>
                  <a:pt x="6896743" y="3640442"/>
                  <a:pt x="6904876" y="3640372"/>
                  <a:pt x="6912276" y="3638575"/>
                </a:cubicBezTo>
                <a:cubicBezTo>
                  <a:pt x="6919674" y="3636776"/>
                  <a:pt x="6928959" y="3636216"/>
                  <a:pt x="6940134" y="3636890"/>
                </a:cubicBezTo>
                <a:lnTo>
                  <a:pt x="6990922" y="3631541"/>
                </a:lnTo>
                <a:cubicBezTo>
                  <a:pt x="7028067" y="3629294"/>
                  <a:pt x="7063815" y="3626964"/>
                  <a:pt x="7098165" y="3624550"/>
                </a:cubicBezTo>
                <a:cubicBezTo>
                  <a:pt x="7132516" y="3622135"/>
                  <a:pt x="7168263" y="3619804"/>
                  <a:pt x="7205408" y="3617559"/>
                </a:cubicBezTo>
                <a:cubicBezTo>
                  <a:pt x="7169245" y="3622106"/>
                  <a:pt x="7133086" y="3626654"/>
                  <a:pt x="7096923" y="3631203"/>
                </a:cubicBezTo>
                <a:cubicBezTo>
                  <a:pt x="7060761" y="3635752"/>
                  <a:pt x="7024108" y="3639150"/>
                  <a:pt x="6986964" y="3641396"/>
                </a:cubicBezTo>
                <a:cubicBezTo>
                  <a:pt x="6971184" y="3642688"/>
                  <a:pt x="6959842" y="3644807"/>
                  <a:pt x="6952937" y="3647754"/>
                </a:cubicBezTo>
                <a:cubicBezTo>
                  <a:pt x="6937158" y="3649046"/>
                  <a:pt x="6926474" y="3649525"/>
                  <a:pt x="6920886" y="3649186"/>
                </a:cubicBezTo>
                <a:cubicBezTo>
                  <a:pt x="6907410" y="3649496"/>
                  <a:pt x="6895576" y="3650466"/>
                  <a:pt x="6885385" y="3652093"/>
                </a:cubicBezTo>
                <a:cubicBezTo>
                  <a:pt x="6875194" y="3653722"/>
                  <a:pt x="6865002" y="3655349"/>
                  <a:pt x="6854812" y="3656979"/>
                </a:cubicBezTo>
                <a:cubicBezTo>
                  <a:pt x="6831144" y="3658916"/>
                  <a:pt x="6808051" y="3660606"/>
                  <a:pt x="6785533" y="3662055"/>
                </a:cubicBezTo>
                <a:cubicBezTo>
                  <a:pt x="6763016" y="3663500"/>
                  <a:pt x="6741075" y="3664699"/>
                  <a:pt x="6719712" y="3665655"/>
                </a:cubicBezTo>
                <a:lnTo>
                  <a:pt x="6709351" y="3670078"/>
                </a:lnTo>
                <a:lnTo>
                  <a:pt x="6719204" y="3674035"/>
                </a:lnTo>
                <a:cubicBezTo>
                  <a:pt x="6742872" y="3672099"/>
                  <a:pt x="6766541" y="3670162"/>
                  <a:pt x="6790209" y="3668223"/>
                </a:cubicBezTo>
                <a:cubicBezTo>
                  <a:pt x="6813876" y="3666286"/>
                  <a:pt x="6836393" y="3664841"/>
                  <a:pt x="6857759" y="3663885"/>
                </a:cubicBezTo>
                <a:cubicBezTo>
                  <a:pt x="6871235" y="3663576"/>
                  <a:pt x="6883069" y="3662609"/>
                  <a:pt x="6893262" y="3660978"/>
                </a:cubicBezTo>
                <a:cubicBezTo>
                  <a:pt x="6903453" y="3659351"/>
                  <a:pt x="6914796" y="3657230"/>
                  <a:pt x="6927291" y="3654619"/>
                </a:cubicBezTo>
                <a:cubicBezTo>
                  <a:pt x="6951938" y="3654984"/>
                  <a:pt x="6973965" y="3652387"/>
                  <a:pt x="6993366" y="3646829"/>
                </a:cubicBezTo>
                <a:cubicBezTo>
                  <a:pt x="7017033" y="3644890"/>
                  <a:pt x="7039879" y="3642623"/>
                  <a:pt x="7061905" y="3640027"/>
                </a:cubicBezTo>
                <a:cubicBezTo>
                  <a:pt x="7083930" y="3637430"/>
                  <a:pt x="7106777" y="3635164"/>
                  <a:pt x="7130444" y="3633224"/>
                </a:cubicBezTo>
                <a:cubicBezTo>
                  <a:pt x="7143921" y="3632914"/>
                  <a:pt x="7155181" y="3632194"/>
                  <a:pt x="7164221" y="3631055"/>
                </a:cubicBezTo>
                <a:cubicBezTo>
                  <a:pt x="7173261" y="3629919"/>
                  <a:pt x="7184519" y="3629195"/>
                  <a:pt x="7197995" y="3628886"/>
                </a:cubicBezTo>
                <a:lnTo>
                  <a:pt x="7269000" y="3623073"/>
                </a:lnTo>
                <a:lnTo>
                  <a:pt x="7294143" y="3624589"/>
                </a:lnTo>
                <a:cubicBezTo>
                  <a:pt x="7278362" y="3625882"/>
                  <a:pt x="7263322" y="3628900"/>
                  <a:pt x="7249018" y="3633645"/>
                </a:cubicBezTo>
                <a:cubicBezTo>
                  <a:pt x="7234713" y="3638389"/>
                  <a:pt x="7219671" y="3641409"/>
                  <a:pt x="7203891" y="3642698"/>
                </a:cubicBezTo>
                <a:cubicBezTo>
                  <a:pt x="7189096" y="3646293"/>
                  <a:pt x="7174298" y="3649886"/>
                  <a:pt x="7159504" y="3653481"/>
                </a:cubicBezTo>
                <a:cubicBezTo>
                  <a:pt x="7144708" y="3657074"/>
                  <a:pt x="7129912" y="3660670"/>
                  <a:pt x="7115116" y="3664262"/>
                </a:cubicBezTo>
                <a:cubicBezTo>
                  <a:pt x="7069100" y="3664852"/>
                  <a:pt x="7024396" y="3666924"/>
                  <a:pt x="6981006" y="3670476"/>
                </a:cubicBezTo>
                <a:cubicBezTo>
                  <a:pt x="6937614" y="3674028"/>
                  <a:pt x="6892911" y="3676098"/>
                  <a:pt x="6846893" y="3676688"/>
                </a:cubicBezTo>
                <a:cubicBezTo>
                  <a:pt x="6825528" y="3677642"/>
                  <a:pt x="6803588" y="3678844"/>
                  <a:pt x="6781071" y="3680289"/>
                </a:cubicBezTo>
                <a:cubicBezTo>
                  <a:pt x="6758552" y="3681735"/>
                  <a:pt x="6734969" y="3682276"/>
                  <a:pt x="6710318" y="3681912"/>
                </a:cubicBezTo>
                <a:cubicBezTo>
                  <a:pt x="6704731" y="3681574"/>
                  <a:pt x="6694049" y="3682052"/>
                  <a:pt x="6678271" y="3683344"/>
                </a:cubicBezTo>
                <a:lnTo>
                  <a:pt x="6646221" y="3684776"/>
                </a:lnTo>
                <a:cubicBezTo>
                  <a:pt x="6632744" y="3685085"/>
                  <a:pt x="6621486" y="3685807"/>
                  <a:pt x="6612447" y="3686945"/>
                </a:cubicBezTo>
                <a:cubicBezTo>
                  <a:pt x="6603405" y="3688082"/>
                  <a:pt x="6592147" y="3688805"/>
                  <a:pt x="6578672" y="3689113"/>
                </a:cubicBezTo>
                <a:cubicBezTo>
                  <a:pt x="6576370" y="3690097"/>
                  <a:pt x="6574396" y="3690258"/>
                  <a:pt x="6572755" y="3689597"/>
                </a:cubicBezTo>
                <a:cubicBezTo>
                  <a:pt x="6571112" y="3688937"/>
                  <a:pt x="6569140" y="3689101"/>
                  <a:pt x="6566838" y="3690083"/>
                </a:cubicBezTo>
                <a:lnTo>
                  <a:pt x="6563384" y="3691558"/>
                </a:lnTo>
                <a:cubicBezTo>
                  <a:pt x="6565349" y="3696162"/>
                  <a:pt x="6570278" y="3698140"/>
                  <a:pt x="6578166" y="3697496"/>
                </a:cubicBezTo>
                <a:lnTo>
                  <a:pt x="6653591" y="3702041"/>
                </a:lnTo>
                <a:cubicBezTo>
                  <a:pt x="6667069" y="3701734"/>
                  <a:pt x="6680217" y="3702246"/>
                  <a:pt x="6693032" y="3703578"/>
                </a:cubicBezTo>
                <a:cubicBezTo>
                  <a:pt x="6705849" y="3704911"/>
                  <a:pt x="6718995" y="3705424"/>
                  <a:pt x="6732470" y="3705115"/>
                </a:cubicBezTo>
                <a:cubicBezTo>
                  <a:pt x="6758103" y="3707782"/>
                  <a:pt x="6783000" y="3708723"/>
                  <a:pt x="6807160" y="3707938"/>
                </a:cubicBezTo>
                <a:cubicBezTo>
                  <a:pt x="6831318" y="3707150"/>
                  <a:pt x="6856215" y="3708091"/>
                  <a:pt x="6881849" y="3710758"/>
                </a:cubicBezTo>
                <a:cubicBezTo>
                  <a:pt x="6879546" y="3711741"/>
                  <a:pt x="6876998" y="3712148"/>
                  <a:pt x="6874205" y="3711979"/>
                </a:cubicBezTo>
                <a:cubicBezTo>
                  <a:pt x="6871411" y="3711809"/>
                  <a:pt x="6867712" y="3712711"/>
                  <a:pt x="6863108" y="3714676"/>
                </a:cubicBezTo>
                <a:lnTo>
                  <a:pt x="6839439" y="3716613"/>
                </a:lnTo>
                <a:cubicBezTo>
                  <a:pt x="6823661" y="3717904"/>
                  <a:pt x="6807392" y="3718044"/>
                  <a:pt x="6790631" y="3717033"/>
                </a:cubicBezTo>
                <a:cubicBezTo>
                  <a:pt x="6773869" y="3716024"/>
                  <a:pt x="6757599" y="3716163"/>
                  <a:pt x="6741822" y="3717455"/>
                </a:cubicBezTo>
                <a:cubicBezTo>
                  <a:pt x="6725058" y="3716445"/>
                  <a:pt x="6708789" y="3716585"/>
                  <a:pt x="6693011" y="3717876"/>
                </a:cubicBezTo>
                <a:cubicBezTo>
                  <a:pt x="6677231" y="3719169"/>
                  <a:pt x="6660962" y="3719309"/>
                  <a:pt x="6644201" y="3718297"/>
                </a:cubicBezTo>
                <a:cubicBezTo>
                  <a:pt x="6616264" y="3716615"/>
                  <a:pt x="6600318" y="3720699"/>
                  <a:pt x="6596361" y="3730553"/>
                </a:cubicBezTo>
                <a:cubicBezTo>
                  <a:pt x="6596022" y="3736141"/>
                  <a:pt x="6606369" y="3741249"/>
                  <a:pt x="6627399" y="3745882"/>
                </a:cubicBezTo>
                <a:lnTo>
                  <a:pt x="6620491" y="3748831"/>
                </a:lnTo>
                <a:cubicBezTo>
                  <a:pt x="6623775" y="3750152"/>
                  <a:pt x="6625993" y="3750564"/>
                  <a:pt x="6627145" y="3750072"/>
                </a:cubicBezTo>
                <a:cubicBezTo>
                  <a:pt x="6628296" y="3749580"/>
                  <a:pt x="6630513" y="3749995"/>
                  <a:pt x="6633800" y="3751316"/>
                </a:cubicBezTo>
                <a:cubicBezTo>
                  <a:pt x="6639385" y="3751652"/>
                  <a:pt x="6645879" y="3750922"/>
                  <a:pt x="6653276" y="3749126"/>
                </a:cubicBezTo>
                <a:cubicBezTo>
                  <a:pt x="6660674" y="3747328"/>
                  <a:pt x="6667167" y="3746598"/>
                  <a:pt x="6672754" y="3746937"/>
                </a:cubicBezTo>
                <a:cubicBezTo>
                  <a:pt x="6738816" y="3748677"/>
                  <a:pt x="6801594" y="3749096"/>
                  <a:pt x="6861086" y="3748196"/>
                </a:cubicBezTo>
                <a:lnTo>
                  <a:pt x="6955254" y="3748827"/>
                </a:lnTo>
                <a:lnTo>
                  <a:pt x="6948347" y="3751775"/>
                </a:lnTo>
                <a:cubicBezTo>
                  <a:pt x="6938155" y="3753405"/>
                  <a:pt x="6929113" y="3754541"/>
                  <a:pt x="6921227" y="3755187"/>
                </a:cubicBezTo>
                <a:cubicBezTo>
                  <a:pt x="6913336" y="3755832"/>
                  <a:pt x="6905446" y="3756481"/>
                  <a:pt x="6897558" y="3757124"/>
                </a:cubicBezTo>
                <a:cubicBezTo>
                  <a:pt x="6878494" y="3757098"/>
                  <a:pt x="6861074" y="3757729"/>
                  <a:pt x="6845296" y="3759021"/>
                </a:cubicBezTo>
                <a:cubicBezTo>
                  <a:pt x="6829515" y="3760312"/>
                  <a:pt x="6812671" y="3760699"/>
                  <a:pt x="6794759" y="3760180"/>
                </a:cubicBezTo>
                <a:cubicBezTo>
                  <a:pt x="6776846" y="3759659"/>
                  <a:pt x="6760001" y="3760045"/>
                  <a:pt x="6744220" y="3761337"/>
                </a:cubicBezTo>
                <a:cubicBezTo>
                  <a:pt x="6733046" y="3760664"/>
                  <a:pt x="6723762" y="3761226"/>
                  <a:pt x="6716363" y="3763023"/>
                </a:cubicBezTo>
                <a:cubicBezTo>
                  <a:pt x="6708964" y="3764819"/>
                  <a:pt x="6700831" y="3764889"/>
                  <a:pt x="6691959" y="3763234"/>
                </a:cubicBezTo>
                <a:lnTo>
                  <a:pt x="6663363" y="3763192"/>
                </a:lnTo>
                <a:cubicBezTo>
                  <a:pt x="6658760" y="3765157"/>
                  <a:pt x="6650869" y="3765803"/>
                  <a:pt x="6639695" y="3765129"/>
                </a:cubicBezTo>
                <a:cubicBezTo>
                  <a:pt x="6641996" y="3764147"/>
                  <a:pt x="6642902" y="3763079"/>
                  <a:pt x="6642411" y="3761928"/>
                </a:cubicBezTo>
                <a:cubicBezTo>
                  <a:pt x="6641920" y="3760778"/>
                  <a:pt x="6640522" y="3760693"/>
                  <a:pt x="6638222" y="3761676"/>
                </a:cubicBezTo>
                <a:cubicBezTo>
                  <a:pt x="6637238" y="3759372"/>
                  <a:pt x="6633295" y="3759695"/>
                  <a:pt x="6626387" y="3762643"/>
                </a:cubicBezTo>
                <a:cubicBezTo>
                  <a:pt x="6589243" y="3764892"/>
                  <a:pt x="6552512" y="3764918"/>
                  <a:pt x="6516196" y="3762729"/>
                </a:cubicBezTo>
                <a:cubicBezTo>
                  <a:pt x="6479881" y="3760539"/>
                  <a:pt x="6442659" y="3759417"/>
                  <a:pt x="6404531" y="3759362"/>
                </a:cubicBezTo>
                <a:cubicBezTo>
                  <a:pt x="6397961" y="3756721"/>
                  <a:pt x="6395660" y="3757704"/>
                  <a:pt x="6397626" y="3762310"/>
                </a:cubicBezTo>
                <a:cubicBezTo>
                  <a:pt x="6397626" y="3762310"/>
                  <a:pt x="6400417" y="3762477"/>
                  <a:pt x="6406005" y="3762815"/>
                </a:cubicBezTo>
                <a:lnTo>
                  <a:pt x="6592360" y="3769004"/>
                </a:lnTo>
                <a:cubicBezTo>
                  <a:pt x="6600249" y="3768357"/>
                  <a:pt x="6615367" y="3768708"/>
                  <a:pt x="6637716" y="3770055"/>
                </a:cubicBezTo>
                <a:lnTo>
                  <a:pt x="6681598" y="3767657"/>
                </a:lnTo>
                <a:cubicBezTo>
                  <a:pt x="6697376" y="3766365"/>
                  <a:pt x="6712826" y="3765893"/>
                  <a:pt x="6727944" y="3766245"/>
                </a:cubicBezTo>
                <a:cubicBezTo>
                  <a:pt x="6743063" y="3766594"/>
                  <a:pt x="6758511" y="3766124"/>
                  <a:pt x="6774292" y="3764833"/>
                </a:cubicBezTo>
                <a:cubicBezTo>
                  <a:pt x="6790070" y="3763542"/>
                  <a:pt x="6805518" y="3763072"/>
                  <a:pt x="6820638" y="3763422"/>
                </a:cubicBezTo>
                <a:cubicBezTo>
                  <a:pt x="6835754" y="3763772"/>
                  <a:pt x="6851205" y="3763301"/>
                  <a:pt x="6866983" y="3762012"/>
                </a:cubicBezTo>
                <a:cubicBezTo>
                  <a:pt x="6872570" y="3762347"/>
                  <a:pt x="6879309" y="3762194"/>
                  <a:pt x="6887198" y="3761546"/>
                </a:cubicBezTo>
                <a:cubicBezTo>
                  <a:pt x="6895086" y="3760903"/>
                  <a:pt x="6902976" y="3760255"/>
                  <a:pt x="6910867" y="3759610"/>
                </a:cubicBezTo>
                <a:lnTo>
                  <a:pt x="6954747" y="3757208"/>
                </a:lnTo>
                <a:cubicBezTo>
                  <a:pt x="6986305" y="3754625"/>
                  <a:pt x="7017043" y="3751713"/>
                  <a:pt x="7046955" y="3748469"/>
                </a:cubicBezTo>
                <a:cubicBezTo>
                  <a:pt x="7076870" y="3745225"/>
                  <a:pt x="7106456" y="3742805"/>
                  <a:pt x="7135710" y="3741204"/>
                </a:cubicBezTo>
                <a:cubicBezTo>
                  <a:pt x="7141298" y="3741543"/>
                  <a:pt x="7147459" y="3741632"/>
                  <a:pt x="7154198" y="3741479"/>
                </a:cubicBezTo>
                <a:cubicBezTo>
                  <a:pt x="7160936" y="3741322"/>
                  <a:pt x="7168251" y="3740923"/>
                  <a:pt x="7176139" y="3740277"/>
                </a:cubicBezTo>
                <a:lnTo>
                  <a:pt x="7179535" y="3743682"/>
                </a:lnTo>
                <a:lnTo>
                  <a:pt x="7086262" y="3761114"/>
                </a:lnTo>
                <a:lnTo>
                  <a:pt x="7073066" y="3761819"/>
                </a:lnTo>
                <a:cubicBezTo>
                  <a:pt x="7031977" y="3764387"/>
                  <a:pt x="6990068" y="3766628"/>
                  <a:pt x="6947336" y="3768539"/>
                </a:cubicBezTo>
                <a:cubicBezTo>
                  <a:pt x="6936162" y="3767865"/>
                  <a:pt x="6926631" y="3767849"/>
                  <a:pt x="6918741" y="3768496"/>
                </a:cubicBezTo>
                <a:lnTo>
                  <a:pt x="6841336" y="3768875"/>
                </a:lnTo>
                <a:cubicBezTo>
                  <a:pt x="6822273" y="3768848"/>
                  <a:pt x="6804606" y="3768904"/>
                  <a:pt x="6788334" y="3769045"/>
                </a:cubicBezTo>
                <a:cubicBezTo>
                  <a:pt x="6772065" y="3769185"/>
                  <a:pt x="6754399" y="3769240"/>
                  <a:pt x="6735335" y="3769214"/>
                </a:cubicBezTo>
                <a:cubicBezTo>
                  <a:pt x="6721861" y="3769522"/>
                  <a:pt x="6715613" y="3770828"/>
                  <a:pt x="6716595" y="3773129"/>
                </a:cubicBezTo>
                <a:cubicBezTo>
                  <a:pt x="6719544" y="3780036"/>
                  <a:pt x="6726113" y="3782675"/>
                  <a:pt x="6736305" y="3781048"/>
                </a:cubicBezTo>
                <a:lnTo>
                  <a:pt x="6788566" y="3779151"/>
                </a:lnTo>
                <a:cubicBezTo>
                  <a:pt x="6772450" y="3786030"/>
                  <a:pt x="6764225" y="3792264"/>
                  <a:pt x="6763890" y="3797850"/>
                </a:cubicBezTo>
                <a:cubicBezTo>
                  <a:pt x="6761251" y="3804419"/>
                  <a:pt x="6767160" y="3808702"/>
                  <a:pt x="6781619" y="3810693"/>
                </a:cubicBezTo>
                <a:cubicBezTo>
                  <a:pt x="6761235" y="3813950"/>
                  <a:pt x="6741758" y="3816140"/>
                  <a:pt x="6723187" y="3817266"/>
                </a:cubicBezTo>
                <a:cubicBezTo>
                  <a:pt x="6704615" y="3818389"/>
                  <a:pt x="6686288" y="3820087"/>
                  <a:pt x="6668207" y="3822363"/>
                </a:cubicBezTo>
                <a:cubicBezTo>
                  <a:pt x="6647823" y="3825617"/>
                  <a:pt x="6628676" y="3826988"/>
                  <a:pt x="6610764" y="3826468"/>
                </a:cubicBezTo>
                <a:cubicBezTo>
                  <a:pt x="6592851" y="3825947"/>
                  <a:pt x="6573703" y="3827317"/>
                  <a:pt x="6553321" y="3830573"/>
                </a:cubicBezTo>
                <a:lnTo>
                  <a:pt x="6549866" y="3832048"/>
                </a:lnTo>
                <a:cubicBezTo>
                  <a:pt x="6551831" y="3836652"/>
                  <a:pt x="6555117" y="3837972"/>
                  <a:pt x="6559722" y="3836007"/>
                </a:cubicBezTo>
                <a:cubicBezTo>
                  <a:pt x="6573198" y="3835698"/>
                  <a:pt x="6586675" y="3835388"/>
                  <a:pt x="6600149" y="3835079"/>
                </a:cubicBezTo>
                <a:cubicBezTo>
                  <a:pt x="6613626" y="3834771"/>
                  <a:pt x="6627103" y="3834461"/>
                  <a:pt x="6640581" y="3834153"/>
                </a:cubicBezTo>
                <a:lnTo>
                  <a:pt x="6681010" y="3833226"/>
                </a:lnTo>
                <a:cubicBezTo>
                  <a:pt x="6686596" y="3833562"/>
                  <a:pt x="6693090" y="3832833"/>
                  <a:pt x="6700486" y="3831037"/>
                </a:cubicBezTo>
                <a:cubicBezTo>
                  <a:pt x="6707885" y="3829240"/>
                  <a:pt x="6714868" y="3829660"/>
                  <a:pt x="6721437" y="3832299"/>
                </a:cubicBezTo>
                <a:lnTo>
                  <a:pt x="6800244" y="3828777"/>
                </a:lnTo>
                <a:lnTo>
                  <a:pt x="6796026" y="3829858"/>
                </a:lnTo>
                <a:cubicBezTo>
                  <a:pt x="6798329" y="3828875"/>
                  <a:pt x="6800302" y="3828713"/>
                  <a:pt x="6801942" y="3829374"/>
                </a:cubicBezTo>
                <a:cubicBezTo>
                  <a:pt x="6803586" y="3830034"/>
                  <a:pt x="6805558" y="3829871"/>
                  <a:pt x="6807859" y="3828888"/>
                </a:cubicBezTo>
                <a:lnTo>
                  <a:pt x="6815303" y="3828105"/>
                </a:lnTo>
                <a:lnTo>
                  <a:pt x="6881680" y="3825139"/>
                </a:lnTo>
                <a:cubicBezTo>
                  <a:pt x="6892854" y="3825813"/>
                  <a:pt x="6903454" y="3826731"/>
                  <a:pt x="6913476" y="3827897"/>
                </a:cubicBezTo>
                <a:cubicBezTo>
                  <a:pt x="6923498" y="3829061"/>
                  <a:pt x="6934100" y="3829982"/>
                  <a:pt x="6945273" y="3830656"/>
                </a:cubicBezTo>
                <a:lnTo>
                  <a:pt x="6974697" y="3831632"/>
                </a:lnTo>
                <a:lnTo>
                  <a:pt x="6948857" y="3834027"/>
                </a:lnTo>
                <a:cubicBezTo>
                  <a:pt x="6912696" y="3838573"/>
                  <a:pt x="6876043" y="3841971"/>
                  <a:pt x="6838898" y="3844219"/>
                </a:cubicBezTo>
                <a:cubicBezTo>
                  <a:pt x="6823120" y="3845511"/>
                  <a:pt x="6805039" y="3847786"/>
                  <a:pt x="6784656" y="3851040"/>
                </a:cubicBezTo>
                <a:cubicBezTo>
                  <a:pt x="6775784" y="3849384"/>
                  <a:pt x="6767074" y="3849701"/>
                  <a:pt x="6758524" y="3851989"/>
                </a:cubicBezTo>
                <a:cubicBezTo>
                  <a:pt x="6749976" y="3854277"/>
                  <a:pt x="6740113" y="3855085"/>
                  <a:pt x="6728939" y="3854412"/>
                </a:cubicBezTo>
                <a:cubicBezTo>
                  <a:pt x="6710859" y="3856686"/>
                  <a:pt x="6693352" y="3858715"/>
                  <a:pt x="6676422" y="3860497"/>
                </a:cubicBezTo>
                <a:cubicBezTo>
                  <a:pt x="6659493" y="3862279"/>
                  <a:pt x="6641988" y="3864308"/>
                  <a:pt x="6623906" y="3866583"/>
                </a:cubicBezTo>
                <a:lnTo>
                  <a:pt x="6613549" y="3871003"/>
                </a:lnTo>
                <a:cubicBezTo>
                  <a:pt x="6613549" y="3871003"/>
                  <a:pt x="6610754" y="3870835"/>
                  <a:pt x="6605167" y="3870500"/>
                </a:cubicBezTo>
                <a:cubicBezTo>
                  <a:pt x="6598260" y="3873448"/>
                  <a:pt x="6590288" y="3875490"/>
                  <a:pt x="6581247" y="3876629"/>
                </a:cubicBezTo>
                <a:cubicBezTo>
                  <a:pt x="6572207" y="3877764"/>
                  <a:pt x="6562591" y="3879146"/>
                  <a:pt x="6552398" y="3880776"/>
                </a:cubicBezTo>
                <a:cubicBezTo>
                  <a:pt x="6552398" y="3880776"/>
                  <a:pt x="6551249" y="3881267"/>
                  <a:pt x="6548946" y="3882250"/>
                </a:cubicBezTo>
                <a:lnTo>
                  <a:pt x="6549729" y="3882564"/>
                </a:lnTo>
                <a:lnTo>
                  <a:pt x="6523168" y="3884270"/>
                </a:lnTo>
                <a:cubicBezTo>
                  <a:pt x="6499500" y="3886206"/>
                  <a:pt x="6476981" y="3887653"/>
                  <a:pt x="6455617" y="3888609"/>
                </a:cubicBezTo>
                <a:cubicBezTo>
                  <a:pt x="6444444" y="3887935"/>
                  <a:pt x="6435155" y="3888496"/>
                  <a:pt x="6427759" y="3890292"/>
                </a:cubicBezTo>
                <a:cubicBezTo>
                  <a:pt x="6420362" y="3892091"/>
                  <a:pt x="6417645" y="3895290"/>
                  <a:pt x="6419610" y="3899894"/>
                </a:cubicBezTo>
                <a:cubicBezTo>
                  <a:pt x="6422558" y="3906801"/>
                  <a:pt x="6438000" y="3911096"/>
                  <a:pt x="6465936" y="3912781"/>
                </a:cubicBezTo>
                <a:cubicBezTo>
                  <a:pt x="6487300" y="3911828"/>
                  <a:pt x="6508337" y="3911693"/>
                  <a:pt x="6529043" y="3912379"/>
                </a:cubicBezTo>
                <a:lnTo>
                  <a:pt x="6549108" y="3912251"/>
                </a:lnTo>
                <a:lnTo>
                  <a:pt x="6533617" y="3913287"/>
                </a:lnTo>
                <a:lnTo>
                  <a:pt x="6501567" y="3914720"/>
                </a:lnTo>
                <a:cubicBezTo>
                  <a:pt x="6488090" y="3915030"/>
                  <a:pt x="6476832" y="3915751"/>
                  <a:pt x="6467793" y="3916888"/>
                </a:cubicBezTo>
                <a:cubicBezTo>
                  <a:pt x="6458751" y="3918025"/>
                  <a:pt x="6447493" y="3918750"/>
                  <a:pt x="6434018" y="3919058"/>
                </a:cubicBezTo>
                <a:cubicBezTo>
                  <a:pt x="6431715" y="3920040"/>
                  <a:pt x="6429742" y="3920203"/>
                  <a:pt x="6428101" y="3919542"/>
                </a:cubicBezTo>
                <a:cubicBezTo>
                  <a:pt x="6426458" y="3918881"/>
                  <a:pt x="6424485" y="3919045"/>
                  <a:pt x="6422184" y="3920028"/>
                </a:cubicBezTo>
                <a:lnTo>
                  <a:pt x="6418730" y="3921502"/>
                </a:lnTo>
                <a:cubicBezTo>
                  <a:pt x="6420695" y="3926106"/>
                  <a:pt x="6425624" y="3928084"/>
                  <a:pt x="6433512" y="3927440"/>
                </a:cubicBezTo>
                <a:lnTo>
                  <a:pt x="6508937" y="3931985"/>
                </a:lnTo>
                <a:cubicBezTo>
                  <a:pt x="6522415" y="3931678"/>
                  <a:pt x="6535563" y="3932191"/>
                  <a:pt x="6548378" y="3933521"/>
                </a:cubicBezTo>
                <a:cubicBezTo>
                  <a:pt x="6561195" y="3934855"/>
                  <a:pt x="6574341" y="3935367"/>
                  <a:pt x="6587816" y="3935059"/>
                </a:cubicBezTo>
                <a:cubicBezTo>
                  <a:pt x="6613449" y="3937727"/>
                  <a:pt x="6638346" y="3938667"/>
                  <a:pt x="6662506" y="3937881"/>
                </a:cubicBezTo>
                <a:cubicBezTo>
                  <a:pt x="6686665" y="3937095"/>
                  <a:pt x="6711561" y="3938035"/>
                  <a:pt x="6737195" y="3940702"/>
                </a:cubicBezTo>
                <a:cubicBezTo>
                  <a:pt x="6734892" y="3941685"/>
                  <a:pt x="6732344" y="3942091"/>
                  <a:pt x="6729550" y="3941923"/>
                </a:cubicBezTo>
                <a:cubicBezTo>
                  <a:pt x="6726757" y="3941754"/>
                  <a:pt x="6723058" y="3942655"/>
                  <a:pt x="6718454" y="3944621"/>
                </a:cubicBezTo>
                <a:lnTo>
                  <a:pt x="6694785" y="3946556"/>
                </a:lnTo>
                <a:cubicBezTo>
                  <a:pt x="6679007" y="3947848"/>
                  <a:pt x="6662739" y="3947988"/>
                  <a:pt x="6645978" y="3946976"/>
                </a:cubicBezTo>
                <a:cubicBezTo>
                  <a:pt x="6629215" y="3945968"/>
                  <a:pt x="6612945" y="3946108"/>
                  <a:pt x="6597168" y="3947399"/>
                </a:cubicBezTo>
                <a:cubicBezTo>
                  <a:pt x="6580404" y="3946389"/>
                  <a:pt x="6564135" y="3946528"/>
                  <a:pt x="6548357" y="3947821"/>
                </a:cubicBezTo>
                <a:cubicBezTo>
                  <a:pt x="6532578" y="3949113"/>
                  <a:pt x="6516307" y="3949253"/>
                  <a:pt x="6499547" y="3948241"/>
                </a:cubicBezTo>
                <a:cubicBezTo>
                  <a:pt x="6471610" y="3946559"/>
                  <a:pt x="6455664" y="3950643"/>
                  <a:pt x="6451707" y="3960498"/>
                </a:cubicBezTo>
                <a:cubicBezTo>
                  <a:pt x="6451368" y="3966085"/>
                  <a:pt x="6461715" y="3971194"/>
                  <a:pt x="6482744" y="3975826"/>
                </a:cubicBezTo>
                <a:lnTo>
                  <a:pt x="6475837" y="3978774"/>
                </a:lnTo>
                <a:cubicBezTo>
                  <a:pt x="6479121" y="3980096"/>
                  <a:pt x="6481339" y="3980507"/>
                  <a:pt x="6482491" y="3980016"/>
                </a:cubicBezTo>
                <a:cubicBezTo>
                  <a:pt x="6483642" y="3979524"/>
                  <a:pt x="6485859" y="3979940"/>
                  <a:pt x="6489146" y="3981260"/>
                </a:cubicBezTo>
                <a:cubicBezTo>
                  <a:pt x="6494731" y="3981596"/>
                  <a:pt x="6501225" y="3980867"/>
                  <a:pt x="6508622" y="3979071"/>
                </a:cubicBezTo>
                <a:cubicBezTo>
                  <a:pt x="6516020" y="3977272"/>
                  <a:pt x="6522513" y="3976542"/>
                  <a:pt x="6528100" y="3976880"/>
                </a:cubicBezTo>
                <a:cubicBezTo>
                  <a:pt x="6594162" y="3978620"/>
                  <a:pt x="6656940" y="3979039"/>
                  <a:pt x="6716432" y="3978141"/>
                </a:cubicBezTo>
                <a:lnTo>
                  <a:pt x="6810600" y="3978771"/>
                </a:lnTo>
                <a:lnTo>
                  <a:pt x="6803693" y="3981719"/>
                </a:lnTo>
                <a:cubicBezTo>
                  <a:pt x="6793501" y="3983348"/>
                  <a:pt x="6784459" y="3984485"/>
                  <a:pt x="6776573" y="3985132"/>
                </a:cubicBezTo>
                <a:cubicBezTo>
                  <a:pt x="6768682" y="3985777"/>
                  <a:pt x="6760792" y="3986424"/>
                  <a:pt x="6752904" y="3987069"/>
                </a:cubicBezTo>
                <a:cubicBezTo>
                  <a:pt x="6733840" y="3987042"/>
                  <a:pt x="6716420" y="3987674"/>
                  <a:pt x="6700642" y="3988966"/>
                </a:cubicBezTo>
                <a:cubicBezTo>
                  <a:pt x="6684861" y="3990255"/>
                  <a:pt x="6668017" y="3990644"/>
                  <a:pt x="6650105" y="3990123"/>
                </a:cubicBezTo>
                <a:cubicBezTo>
                  <a:pt x="6632192" y="3989604"/>
                  <a:pt x="6615346" y="3989989"/>
                  <a:pt x="6599566" y="3991281"/>
                </a:cubicBezTo>
                <a:cubicBezTo>
                  <a:pt x="6588393" y="3990608"/>
                  <a:pt x="6579108" y="3991170"/>
                  <a:pt x="6571709" y="3992966"/>
                </a:cubicBezTo>
                <a:cubicBezTo>
                  <a:pt x="6564310" y="3994763"/>
                  <a:pt x="6556177" y="3994834"/>
                  <a:pt x="6547304" y="3993178"/>
                </a:cubicBezTo>
                <a:lnTo>
                  <a:pt x="6518710" y="3993136"/>
                </a:lnTo>
                <a:cubicBezTo>
                  <a:pt x="6514106" y="3995101"/>
                  <a:pt x="6506215" y="3995746"/>
                  <a:pt x="6495041" y="3995072"/>
                </a:cubicBezTo>
                <a:cubicBezTo>
                  <a:pt x="6497342" y="3994090"/>
                  <a:pt x="6498248" y="3993023"/>
                  <a:pt x="6497757" y="3991871"/>
                </a:cubicBezTo>
                <a:cubicBezTo>
                  <a:pt x="6497266" y="3990722"/>
                  <a:pt x="6495868" y="3990638"/>
                  <a:pt x="6493568" y="3991620"/>
                </a:cubicBezTo>
                <a:cubicBezTo>
                  <a:pt x="6492584" y="3989317"/>
                  <a:pt x="6488640" y="3989639"/>
                  <a:pt x="6481733" y="3992587"/>
                </a:cubicBezTo>
                <a:cubicBezTo>
                  <a:pt x="6444589" y="3994836"/>
                  <a:pt x="6407858" y="3994863"/>
                  <a:pt x="6371542" y="3992673"/>
                </a:cubicBezTo>
                <a:cubicBezTo>
                  <a:pt x="6335227" y="3990484"/>
                  <a:pt x="6298005" y="3989361"/>
                  <a:pt x="6259877" y="3989306"/>
                </a:cubicBezTo>
                <a:cubicBezTo>
                  <a:pt x="6253307" y="3986665"/>
                  <a:pt x="6251006" y="3987647"/>
                  <a:pt x="6252972" y="3992254"/>
                </a:cubicBezTo>
                <a:cubicBezTo>
                  <a:pt x="6252972" y="3992254"/>
                  <a:pt x="6255763" y="3992421"/>
                  <a:pt x="6261351" y="3992759"/>
                </a:cubicBezTo>
                <a:lnTo>
                  <a:pt x="6447706" y="3998948"/>
                </a:lnTo>
                <a:cubicBezTo>
                  <a:pt x="6455595" y="3998300"/>
                  <a:pt x="6470713" y="3998653"/>
                  <a:pt x="6493063" y="3999999"/>
                </a:cubicBezTo>
                <a:lnTo>
                  <a:pt x="6536944" y="3997600"/>
                </a:lnTo>
                <a:cubicBezTo>
                  <a:pt x="6552722" y="3996308"/>
                  <a:pt x="6568172" y="3995838"/>
                  <a:pt x="6583290" y="3996190"/>
                </a:cubicBezTo>
                <a:cubicBezTo>
                  <a:pt x="6598409" y="3996537"/>
                  <a:pt x="6613857" y="3996067"/>
                  <a:pt x="6629638" y="3994778"/>
                </a:cubicBezTo>
                <a:cubicBezTo>
                  <a:pt x="6645416" y="3993486"/>
                  <a:pt x="6660864" y="3993016"/>
                  <a:pt x="6675984" y="3993367"/>
                </a:cubicBezTo>
                <a:cubicBezTo>
                  <a:pt x="6691100" y="3993716"/>
                  <a:pt x="6706551" y="3993245"/>
                  <a:pt x="6722329" y="3991955"/>
                </a:cubicBezTo>
                <a:cubicBezTo>
                  <a:pt x="6727916" y="3992291"/>
                  <a:pt x="6734655" y="3992137"/>
                  <a:pt x="6742544" y="3991490"/>
                </a:cubicBezTo>
                <a:cubicBezTo>
                  <a:pt x="6750432" y="3990846"/>
                  <a:pt x="6758322" y="3990199"/>
                  <a:pt x="6766212" y="3989554"/>
                </a:cubicBezTo>
                <a:lnTo>
                  <a:pt x="6810093" y="3987153"/>
                </a:lnTo>
                <a:cubicBezTo>
                  <a:pt x="6841651" y="3984569"/>
                  <a:pt x="6872389" y="3981657"/>
                  <a:pt x="6902301" y="3978414"/>
                </a:cubicBezTo>
                <a:cubicBezTo>
                  <a:pt x="6932216" y="3975170"/>
                  <a:pt x="6961802" y="3972749"/>
                  <a:pt x="6991056" y="3971149"/>
                </a:cubicBezTo>
                <a:cubicBezTo>
                  <a:pt x="6996644" y="3971486"/>
                  <a:pt x="7002805" y="3971576"/>
                  <a:pt x="7009545" y="3971423"/>
                </a:cubicBezTo>
                <a:cubicBezTo>
                  <a:pt x="7016282" y="3971267"/>
                  <a:pt x="7023597" y="3970868"/>
                  <a:pt x="7031485" y="3970221"/>
                </a:cubicBezTo>
                <a:cubicBezTo>
                  <a:pt x="7033449" y="3974825"/>
                  <a:pt x="7041005" y="3979767"/>
                  <a:pt x="7054143" y="3985044"/>
                </a:cubicBezTo>
                <a:cubicBezTo>
                  <a:pt x="7011412" y="3986955"/>
                  <a:pt x="6969503" y="3989195"/>
                  <a:pt x="6928413" y="3991763"/>
                </a:cubicBezTo>
                <a:cubicBezTo>
                  <a:pt x="6887323" y="3994332"/>
                  <a:pt x="6845414" y="3996572"/>
                  <a:pt x="6802682" y="3998482"/>
                </a:cubicBezTo>
                <a:cubicBezTo>
                  <a:pt x="6791508" y="3997809"/>
                  <a:pt x="6781977" y="3997792"/>
                  <a:pt x="6774087" y="3998440"/>
                </a:cubicBezTo>
                <a:lnTo>
                  <a:pt x="6696682" y="3998818"/>
                </a:lnTo>
                <a:cubicBezTo>
                  <a:pt x="6677619" y="3998792"/>
                  <a:pt x="6659952" y="3998848"/>
                  <a:pt x="6643680" y="3998989"/>
                </a:cubicBezTo>
                <a:cubicBezTo>
                  <a:pt x="6627411" y="3999128"/>
                  <a:pt x="6609745" y="3999185"/>
                  <a:pt x="6590681" y="3999158"/>
                </a:cubicBezTo>
                <a:cubicBezTo>
                  <a:pt x="6577207" y="3999467"/>
                  <a:pt x="6570959" y="4000772"/>
                  <a:pt x="6571941" y="4003073"/>
                </a:cubicBezTo>
                <a:cubicBezTo>
                  <a:pt x="6574890" y="4009981"/>
                  <a:pt x="6581459" y="4012619"/>
                  <a:pt x="6591651" y="4010992"/>
                </a:cubicBezTo>
                <a:lnTo>
                  <a:pt x="6643912" y="4009095"/>
                </a:lnTo>
                <a:cubicBezTo>
                  <a:pt x="6627797" y="4015973"/>
                  <a:pt x="6619571" y="4022208"/>
                  <a:pt x="6619236" y="4027794"/>
                </a:cubicBezTo>
                <a:cubicBezTo>
                  <a:pt x="6616597" y="4034364"/>
                  <a:pt x="6622506" y="4038646"/>
                  <a:pt x="6636965" y="4040637"/>
                </a:cubicBezTo>
                <a:cubicBezTo>
                  <a:pt x="6616581" y="4043895"/>
                  <a:pt x="6597104" y="4046084"/>
                  <a:pt x="6578533" y="4047210"/>
                </a:cubicBezTo>
                <a:cubicBezTo>
                  <a:pt x="6559961" y="4048332"/>
                  <a:pt x="6541634" y="4050032"/>
                  <a:pt x="6523552" y="4052306"/>
                </a:cubicBezTo>
                <a:cubicBezTo>
                  <a:pt x="6503169" y="4055560"/>
                  <a:pt x="6484022" y="4056932"/>
                  <a:pt x="6466110" y="4056412"/>
                </a:cubicBezTo>
                <a:cubicBezTo>
                  <a:pt x="6448197" y="4055892"/>
                  <a:pt x="6429049" y="4057260"/>
                  <a:pt x="6408667" y="4060517"/>
                </a:cubicBezTo>
                <a:lnTo>
                  <a:pt x="6405212" y="4061992"/>
                </a:lnTo>
                <a:cubicBezTo>
                  <a:pt x="6407177" y="4066596"/>
                  <a:pt x="6410463" y="4067916"/>
                  <a:pt x="6415067" y="4065951"/>
                </a:cubicBezTo>
                <a:cubicBezTo>
                  <a:pt x="6428544" y="4065641"/>
                  <a:pt x="6442021" y="4065333"/>
                  <a:pt x="6455496" y="4065024"/>
                </a:cubicBezTo>
                <a:cubicBezTo>
                  <a:pt x="6468972" y="4064714"/>
                  <a:pt x="6482449" y="4064404"/>
                  <a:pt x="6495927" y="4064098"/>
                </a:cubicBezTo>
                <a:lnTo>
                  <a:pt x="6536356" y="4063170"/>
                </a:lnTo>
                <a:cubicBezTo>
                  <a:pt x="6541942" y="4063506"/>
                  <a:pt x="6548435" y="4062777"/>
                  <a:pt x="6555832" y="4060981"/>
                </a:cubicBezTo>
                <a:cubicBezTo>
                  <a:pt x="6563231" y="4059185"/>
                  <a:pt x="6570214" y="4059605"/>
                  <a:pt x="6576783" y="4062243"/>
                </a:cubicBezTo>
                <a:cubicBezTo>
                  <a:pt x="6603737" y="4061624"/>
                  <a:pt x="6630444" y="4060433"/>
                  <a:pt x="6656907" y="4058663"/>
                </a:cubicBezTo>
                <a:cubicBezTo>
                  <a:pt x="6683367" y="4056895"/>
                  <a:pt x="6710076" y="4055701"/>
                  <a:pt x="6737026" y="4055083"/>
                </a:cubicBezTo>
                <a:cubicBezTo>
                  <a:pt x="6748200" y="4055756"/>
                  <a:pt x="6758801" y="4056675"/>
                  <a:pt x="6768822" y="4057840"/>
                </a:cubicBezTo>
                <a:cubicBezTo>
                  <a:pt x="6778844" y="4059006"/>
                  <a:pt x="6789446" y="4059926"/>
                  <a:pt x="6800619" y="4060600"/>
                </a:cubicBezTo>
                <a:cubicBezTo>
                  <a:pt x="6811793" y="4061273"/>
                  <a:pt x="6822145" y="4061618"/>
                  <a:pt x="6831678" y="4061630"/>
                </a:cubicBezTo>
                <a:cubicBezTo>
                  <a:pt x="6841209" y="4061646"/>
                  <a:pt x="6851563" y="4061988"/>
                  <a:pt x="6862737" y="4062662"/>
                </a:cubicBezTo>
                <a:cubicBezTo>
                  <a:pt x="6885084" y="4064009"/>
                  <a:pt x="6906613" y="4065026"/>
                  <a:pt x="6927318" y="4065716"/>
                </a:cubicBezTo>
                <a:cubicBezTo>
                  <a:pt x="6948023" y="4066402"/>
                  <a:pt x="6969551" y="4067422"/>
                  <a:pt x="6991900" y="4068768"/>
                </a:cubicBezTo>
                <a:cubicBezTo>
                  <a:pt x="7014248" y="4070115"/>
                  <a:pt x="7030519" y="4069974"/>
                  <a:pt x="7040709" y="4068345"/>
                </a:cubicBezTo>
                <a:cubicBezTo>
                  <a:pt x="7063057" y="4069695"/>
                  <a:pt x="7079328" y="4069551"/>
                  <a:pt x="7089521" y="4067924"/>
                </a:cubicBezTo>
                <a:lnTo>
                  <a:pt x="7185666" y="4063628"/>
                </a:lnTo>
                <a:cubicBezTo>
                  <a:pt x="7201444" y="4062336"/>
                  <a:pt x="7216976" y="4060469"/>
                  <a:pt x="7232263" y="4058028"/>
                </a:cubicBezTo>
                <a:cubicBezTo>
                  <a:pt x="7247552" y="4055584"/>
                  <a:pt x="7263084" y="4053716"/>
                  <a:pt x="7278862" y="4052425"/>
                </a:cubicBezTo>
                <a:cubicBezTo>
                  <a:pt x="7292339" y="4052116"/>
                  <a:pt x="7308116" y="4050824"/>
                  <a:pt x="7326198" y="4048552"/>
                </a:cubicBezTo>
                <a:cubicBezTo>
                  <a:pt x="7344280" y="4046277"/>
                  <a:pt x="7360058" y="4044985"/>
                  <a:pt x="7373534" y="4044677"/>
                </a:cubicBezTo>
                <a:cubicBezTo>
                  <a:pt x="7394900" y="4043719"/>
                  <a:pt x="7417088" y="4043096"/>
                  <a:pt x="7440094" y="4042800"/>
                </a:cubicBezTo>
                <a:cubicBezTo>
                  <a:pt x="7463104" y="4042506"/>
                  <a:pt x="7485288" y="4041880"/>
                  <a:pt x="7506657" y="4040926"/>
                </a:cubicBezTo>
                <a:cubicBezTo>
                  <a:pt x="7502052" y="4042891"/>
                  <a:pt x="7498431" y="4047160"/>
                  <a:pt x="7495792" y="4053729"/>
                </a:cubicBezTo>
                <a:lnTo>
                  <a:pt x="7497266" y="4057182"/>
                </a:lnTo>
                <a:cubicBezTo>
                  <a:pt x="7478202" y="4057154"/>
                  <a:pt x="7459138" y="4057127"/>
                  <a:pt x="7440074" y="4057098"/>
                </a:cubicBezTo>
                <a:cubicBezTo>
                  <a:pt x="7421011" y="4057070"/>
                  <a:pt x="7400798" y="4057534"/>
                  <a:pt x="7379430" y="4058488"/>
                </a:cubicBezTo>
                <a:cubicBezTo>
                  <a:pt x="7365953" y="4058798"/>
                  <a:pt x="7354696" y="4059522"/>
                  <a:pt x="7345656" y="4060658"/>
                </a:cubicBezTo>
                <a:cubicBezTo>
                  <a:pt x="7336614" y="4061796"/>
                  <a:pt x="7325355" y="4062518"/>
                  <a:pt x="7311881" y="4062826"/>
                </a:cubicBezTo>
                <a:cubicBezTo>
                  <a:pt x="7288213" y="4064766"/>
                  <a:pt x="7265202" y="4065059"/>
                  <a:pt x="7242855" y="4063712"/>
                </a:cubicBezTo>
                <a:cubicBezTo>
                  <a:pt x="7221490" y="4064666"/>
                  <a:pt x="7198972" y="4066114"/>
                  <a:pt x="7175306" y="4068050"/>
                </a:cubicBezTo>
                <a:cubicBezTo>
                  <a:pt x="7151638" y="4069987"/>
                  <a:pt x="7129120" y="4071435"/>
                  <a:pt x="7107754" y="4072389"/>
                </a:cubicBezTo>
                <a:cubicBezTo>
                  <a:pt x="7091977" y="4073680"/>
                  <a:pt x="7081295" y="4074158"/>
                  <a:pt x="7075705" y="4073821"/>
                </a:cubicBezTo>
                <a:lnTo>
                  <a:pt x="7040204" y="4076727"/>
                </a:lnTo>
                <a:cubicBezTo>
                  <a:pt x="7029030" y="4076054"/>
                  <a:pt x="7018347" y="4076531"/>
                  <a:pt x="7008156" y="4078159"/>
                </a:cubicBezTo>
                <a:cubicBezTo>
                  <a:pt x="6997966" y="4079788"/>
                  <a:pt x="6987280" y="4080265"/>
                  <a:pt x="6976107" y="4079591"/>
                </a:cubicBezTo>
                <a:cubicBezTo>
                  <a:pt x="6952438" y="4081528"/>
                  <a:pt x="6929346" y="4083221"/>
                  <a:pt x="6906830" y="4084666"/>
                </a:cubicBezTo>
                <a:cubicBezTo>
                  <a:pt x="6884314" y="4086114"/>
                  <a:pt x="6862373" y="4087313"/>
                  <a:pt x="6841006" y="4088267"/>
                </a:cubicBezTo>
                <a:cubicBezTo>
                  <a:pt x="6835419" y="4087932"/>
                  <a:pt x="6830077" y="4088170"/>
                  <a:pt x="6824981" y="4088983"/>
                </a:cubicBezTo>
                <a:cubicBezTo>
                  <a:pt x="6819886" y="4089797"/>
                  <a:pt x="6814545" y="4090037"/>
                  <a:pt x="6808958" y="4089699"/>
                </a:cubicBezTo>
                <a:lnTo>
                  <a:pt x="6773456" y="4092605"/>
                </a:lnTo>
                <a:cubicBezTo>
                  <a:pt x="6728421" y="4095499"/>
                  <a:pt x="6684541" y="4097900"/>
                  <a:pt x="6641808" y="4099808"/>
                </a:cubicBezTo>
                <a:cubicBezTo>
                  <a:pt x="6599077" y="4101719"/>
                  <a:pt x="6555688" y="4105270"/>
                  <a:pt x="6511634" y="4110465"/>
                </a:cubicBezTo>
                <a:cubicBezTo>
                  <a:pt x="6500461" y="4109791"/>
                  <a:pt x="6489532" y="4109692"/>
                  <a:pt x="6478850" y="4110169"/>
                </a:cubicBezTo>
                <a:cubicBezTo>
                  <a:pt x="6468165" y="4110648"/>
                  <a:pt x="6457238" y="4110550"/>
                  <a:pt x="6446064" y="4109876"/>
                </a:cubicBezTo>
                <a:cubicBezTo>
                  <a:pt x="6424699" y="4110830"/>
                  <a:pt x="6402182" y="4112275"/>
                  <a:pt x="6378514" y="4114214"/>
                </a:cubicBezTo>
                <a:cubicBezTo>
                  <a:pt x="6354846" y="4116151"/>
                  <a:pt x="6332327" y="4117598"/>
                  <a:pt x="6310963" y="4118552"/>
                </a:cubicBezTo>
                <a:cubicBezTo>
                  <a:pt x="6299790" y="4117880"/>
                  <a:pt x="6290501" y="4118441"/>
                  <a:pt x="6283105" y="4120235"/>
                </a:cubicBezTo>
                <a:cubicBezTo>
                  <a:pt x="6275708" y="4122035"/>
                  <a:pt x="6272991" y="4125233"/>
                  <a:pt x="6274955" y="4129838"/>
                </a:cubicBezTo>
                <a:cubicBezTo>
                  <a:pt x="6277905" y="4136745"/>
                  <a:pt x="6293346" y="4141040"/>
                  <a:pt x="6321282" y="4142726"/>
                </a:cubicBezTo>
                <a:cubicBezTo>
                  <a:pt x="6342646" y="4141773"/>
                  <a:pt x="6363682" y="4141636"/>
                  <a:pt x="6384389" y="4142324"/>
                </a:cubicBezTo>
                <a:cubicBezTo>
                  <a:pt x="6405094" y="4143012"/>
                  <a:pt x="6426130" y="4142877"/>
                  <a:pt x="6447496" y="4141924"/>
                </a:cubicBezTo>
                <a:lnTo>
                  <a:pt x="6568784" y="4139143"/>
                </a:lnTo>
                <a:cubicBezTo>
                  <a:pt x="6590149" y="4138190"/>
                  <a:pt x="6611515" y="4137232"/>
                  <a:pt x="6632881" y="4136279"/>
                </a:cubicBezTo>
                <a:cubicBezTo>
                  <a:pt x="6654246" y="4135326"/>
                  <a:pt x="6675120" y="4133217"/>
                  <a:pt x="6695504" y="4129963"/>
                </a:cubicBezTo>
                <a:lnTo>
                  <a:pt x="6756147" y="4128573"/>
                </a:lnTo>
                <a:cubicBezTo>
                  <a:pt x="6771926" y="4127281"/>
                  <a:pt x="6782118" y="4125651"/>
                  <a:pt x="6786723" y="4123685"/>
                </a:cubicBezTo>
                <a:cubicBezTo>
                  <a:pt x="6802500" y="4122393"/>
                  <a:pt x="6813183" y="4121918"/>
                  <a:pt x="6818770" y="4122254"/>
                </a:cubicBezTo>
                <a:cubicBezTo>
                  <a:pt x="6850328" y="4119670"/>
                  <a:pt x="6880489" y="4117004"/>
                  <a:pt x="6909252" y="4114251"/>
                </a:cubicBezTo>
                <a:cubicBezTo>
                  <a:pt x="6938017" y="4111501"/>
                  <a:pt x="6967025" y="4109324"/>
                  <a:pt x="6996280" y="4107722"/>
                </a:cubicBezTo>
                <a:cubicBezTo>
                  <a:pt x="7009756" y="4107414"/>
                  <a:pt x="7023561" y="4106283"/>
                  <a:pt x="7037699" y="4104333"/>
                </a:cubicBezTo>
                <a:cubicBezTo>
                  <a:pt x="7051834" y="4102382"/>
                  <a:pt x="7066793" y="4100759"/>
                  <a:pt x="7082570" y="4099468"/>
                </a:cubicBezTo>
                <a:cubicBezTo>
                  <a:pt x="7096047" y="4099158"/>
                  <a:pt x="7110673" y="4098358"/>
                  <a:pt x="7126455" y="4097067"/>
                </a:cubicBezTo>
                <a:cubicBezTo>
                  <a:pt x="7142232" y="4095776"/>
                  <a:pt x="7156859" y="4094976"/>
                  <a:pt x="7170336" y="4094667"/>
                </a:cubicBezTo>
                <a:cubicBezTo>
                  <a:pt x="7190719" y="4091409"/>
                  <a:pt x="7209044" y="4089711"/>
                  <a:pt x="7225316" y="4089570"/>
                </a:cubicBezTo>
                <a:cubicBezTo>
                  <a:pt x="7241585" y="4089430"/>
                  <a:pt x="7258761" y="4088223"/>
                  <a:pt x="7276842" y="4085949"/>
                </a:cubicBezTo>
                <a:cubicBezTo>
                  <a:pt x="7292620" y="4084657"/>
                  <a:pt x="7310041" y="4084026"/>
                  <a:pt x="7329103" y="4084052"/>
                </a:cubicBezTo>
                <a:cubicBezTo>
                  <a:pt x="7331407" y="4083068"/>
                  <a:pt x="7340446" y="4081933"/>
                  <a:pt x="7356228" y="4080640"/>
                </a:cubicBezTo>
                <a:cubicBezTo>
                  <a:pt x="7361814" y="4080978"/>
                  <a:pt x="7365757" y="4080654"/>
                  <a:pt x="7368061" y="4079671"/>
                </a:cubicBezTo>
                <a:cubicBezTo>
                  <a:pt x="7370362" y="4078688"/>
                  <a:pt x="7374306" y="4078367"/>
                  <a:pt x="7379896" y="4078703"/>
                </a:cubicBezTo>
                <a:cubicBezTo>
                  <a:pt x="7414736" y="4077438"/>
                  <a:pt x="7448756" y="4075845"/>
                  <a:pt x="7481956" y="4073922"/>
                </a:cubicBezTo>
                <a:cubicBezTo>
                  <a:pt x="7515156" y="4071998"/>
                  <a:pt x="7550328" y="4069914"/>
                  <a:pt x="7587472" y="4067669"/>
                </a:cubicBezTo>
                <a:cubicBezTo>
                  <a:pt x="7598648" y="4068341"/>
                  <a:pt x="7612122" y="4068033"/>
                  <a:pt x="7627903" y="4066740"/>
                </a:cubicBezTo>
                <a:cubicBezTo>
                  <a:pt x="7642360" y="4068735"/>
                  <a:pt x="7656988" y="4067934"/>
                  <a:pt x="7671785" y="4064342"/>
                </a:cubicBezTo>
                <a:cubicBezTo>
                  <a:pt x="7698738" y="4063723"/>
                  <a:pt x="7725444" y="4062529"/>
                  <a:pt x="7751905" y="4060759"/>
                </a:cubicBezTo>
                <a:cubicBezTo>
                  <a:pt x="7778366" y="4058991"/>
                  <a:pt x="7805074" y="4057797"/>
                  <a:pt x="7832027" y="4057179"/>
                </a:cubicBezTo>
                <a:cubicBezTo>
                  <a:pt x="7845503" y="4056869"/>
                  <a:pt x="7858981" y="4056563"/>
                  <a:pt x="7872455" y="4056254"/>
                </a:cubicBezTo>
                <a:cubicBezTo>
                  <a:pt x="7885931" y="4055944"/>
                  <a:pt x="7899409" y="4055635"/>
                  <a:pt x="7912887" y="4055326"/>
                </a:cubicBezTo>
                <a:cubicBezTo>
                  <a:pt x="7926363" y="4055016"/>
                  <a:pt x="7939839" y="4054708"/>
                  <a:pt x="7953315" y="4054398"/>
                </a:cubicBezTo>
                <a:cubicBezTo>
                  <a:pt x="7966791" y="4054089"/>
                  <a:pt x="7980265" y="4053780"/>
                  <a:pt x="7993743" y="4053473"/>
                </a:cubicBezTo>
                <a:cubicBezTo>
                  <a:pt x="7962187" y="4056054"/>
                  <a:pt x="7930875" y="4059215"/>
                  <a:pt x="7899809" y="4062949"/>
                </a:cubicBezTo>
                <a:cubicBezTo>
                  <a:pt x="7868743" y="4066683"/>
                  <a:pt x="7836279" y="4070333"/>
                  <a:pt x="7802421" y="4073899"/>
                </a:cubicBezTo>
                <a:cubicBezTo>
                  <a:pt x="7786644" y="4075192"/>
                  <a:pt x="7771110" y="4077057"/>
                  <a:pt x="7755822" y="4079501"/>
                </a:cubicBezTo>
                <a:cubicBezTo>
                  <a:pt x="7740535" y="4081944"/>
                  <a:pt x="7725003" y="4083811"/>
                  <a:pt x="7709224" y="4085101"/>
                </a:cubicBezTo>
                <a:cubicBezTo>
                  <a:pt x="7693444" y="4086393"/>
                  <a:pt x="7677912" y="4088260"/>
                  <a:pt x="7662625" y="4090704"/>
                </a:cubicBezTo>
                <a:cubicBezTo>
                  <a:pt x="7647336" y="4093145"/>
                  <a:pt x="7631804" y="4095012"/>
                  <a:pt x="7616026" y="4096304"/>
                </a:cubicBezTo>
                <a:cubicBezTo>
                  <a:pt x="7605834" y="4097935"/>
                  <a:pt x="7601230" y="4099900"/>
                  <a:pt x="7602212" y="4102201"/>
                </a:cubicBezTo>
                <a:cubicBezTo>
                  <a:pt x="7603194" y="4104505"/>
                  <a:pt x="7609272" y="4105991"/>
                  <a:pt x="7620448" y="4106665"/>
                </a:cubicBezTo>
                <a:cubicBezTo>
                  <a:pt x="7664499" y="4101470"/>
                  <a:pt x="7708222" y="4097098"/>
                  <a:pt x="7751611" y="4093545"/>
                </a:cubicBezTo>
                <a:cubicBezTo>
                  <a:pt x="7795004" y="4089994"/>
                  <a:pt x="7839215" y="4086772"/>
                  <a:pt x="7884247" y="4083879"/>
                </a:cubicBezTo>
                <a:lnTo>
                  <a:pt x="8014423" y="4073224"/>
                </a:lnTo>
                <a:cubicBezTo>
                  <a:pt x="8034807" y="4069966"/>
                  <a:pt x="8056255" y="4067615"/>
                  <a:pt x="8078771" y="4066168"/>
                </a:cubicBezTo>
                <a:cubicBezTo>
                  <a:pt x="8101287" y="4064722"/>
                  <a:pt x="8123887" y="4061880"/>
                  <a:pt x="8146575" y="4057640"/>
                </a:cubicBezTo>
                <a:cubicBezTo>
                  <a:pt x="8158395" y="4066203"/>
                  <a:pt x="8173837" y="4070499"/>
                  <a:pt x="8192899" y="4070528"/>
                </a:cubicBezTo>
                <a:cubicBezTo>
                  <a:pt x="8201771" y="4072183"/>
                  <a:pt x="8210645" y="4073839"/>
                  <a:pt x="8219515" y="4075496"/>
                </a:cubicBezTo>
                <a:cubicBezTo>
                  <a:pt x="8228387" y="4077152"/>
                  <a:pt x="8239561" y="4077826"/>
                  <a:pt x="8253039" y="4077516"/>
                </a:cubicBezTo>
                <a:cubicBezTo>
                  <a:pt x="8296415" y="4083496"/>
                  <a:pt x="8341281" y="4083398"/>
                  <a:pt x="8387635" y="4077221"/>
                </a:cubicBezTo>
                <a:cubicBezTo>
                  <a:pt x="8401109" y="4076913"/>
                  <a:pt x="8418043" y="4075129"/>
                  <a:pt x="8438423" y="4071872"/>
                </a:cubicBezTo>
                <a:lnTo>
                  <a:pt x="8484285" y="4064544"/>
                </a:lnTo>
                <a:lnTo>
                  <a:pt x="8466779" y="4063080"/>
                </a:lnTo>
                <a:lnTo>
                  <a:pt x="8504267" y="4053972"/>
                </a:lnTo>
                <a:cubicBezTo>
                  <a:pt x="8520875" y="4048244"/>
                  <a:pt x="8538219" y="4044245"/>
                  <a:pt x="8556299" y="4041971"/>
                </a:cubicBezTo>
                <a:cubicBezTo>
                  <a:pt x="8556299" y="4041971"/>
                  <a:pt x="8559093" y="4042140"/>
                  <a:pt x="8564679" y="4042475"/>
                </a:cubicBezTo>
                <a:cubicBezTo>
                  <a:pt x="8587027" y="4043823"/>
                  <a:pt x="8609463" y="4043774"/>
                  <a:pt x="8631979" y="4042327"/>
                </a:cubicBezTo>
                <a:cubicBezTo>
                  <a:pt x="8654495" y="4040882"/>
                  <a:pt x="8676435" y="4039683"/>
                  <a:pt x="8697803" y="4038726"/>
                </a:cubicBezTo>
                <a:cubicBezTo>
                  <a:pt x="8722455" y="4039092"/>
                  <a:pt x="8746613" y="4038305"/>
                  <a:pt x="8770281" y="4036369"/>
                </a:cubicBezTo>
                <a:cubicBezTo>
                  <a:pt x="8793949" y="4034429"/>
                  <a:pt x="8816465" y="4032984"/>
                  <a:pt x="8837831" y="4032031"/>
                </a:cubicBezTo>
                <a:lnTo>
                  <a:pt x="8833407" y="4021671"/>
                </a:lnTo>
                <a:cubicBezTo>
                  <a:pt x="8842279" y="4023327"/>
                  <a:pt x="8849511" y="4024322"/>
                  <a:pt x="8855099" y="4024660"/>
                </a:cubicBezTo>
                <a:cubicBezTo>
                  <a:pt x="8860683" y="4024996"/>
                  <a:pt x="8867913" y="4025991"/>
                  <a:pt x="8876785" y="4027651"/>
                </a:cubicBezTo>
                <a:lnTo>
                  <a:pt x="8862003" y="4021713"/>
                </a:lnTo>
                <a:cubicBezTo>
                  <a:pt x="8887635" y="4024378"/>
                  <a:pt x="8911135" y="4025232"/>
                  <a:pt x="8932503" y="4024279"/>
                </a:cubicBezTo>
                <a:cubicBezTo>
                  <a:pt x="8960437" y="4025964"/>
                  <a:pt x="8990347" y="4027487"/>
                  <a:pt x="9022225" y="4028849"/>
                </a:cubicBezTo>
                <a:cubicBezTo>
                  <a:pt x="9054107" y="4030211"/>
                  <a:pt x="9087467" y="4030258"/>
                  <a:pt x="9122309" y="4028995"/>
                </a:cubicBezTo>
                <a:cubicBezTo>
                  <a:pt x="9124613" y="4028011"/>
                  <a:pt x="9127405" y="4028181"/>
                  <a:pt x="9130691" y="4029499"/>
                </a:cubicBezTo>
                <a:cubicBezTo>
                  <a:pt x="9136279" y="4029837"/>
                  <a:pt x="9141863" y="4030172"/>
                  <a:pt x="9147451" y="4030510"/>
                </a:cubicBezTo>
                <a:cubicBezTo>
                  <a:pt x="9153037" y="4030846"/>
                  <a:pt x="9160927" y="4030201"/>
                  <a:pt x="9171119" y="4028574"/>
                </a:cubicBezTo>
                <a:cubicBezTo>
                  <a:pt x="9174403" y="4029893"/>
                  <a:pt x="9177443" y="4030637"/>
                  <a:pt x="9180235" y="4030806"/>
                </a:cubicBezTo>
                <a:cubicBezTo>
                  <a:pt x="9183031" y="4030973"/>
                  <a:pt x="9186069" y="4031717"/>
                  <a:pt x="9189355" y="4033038"/>
                </a:cubicBezTo>
                <a:cubicBezTo>
                  <a:pt x="9202831" y="4032729"/>
                  <a:pt x="9215647" y="4034063"/>
                  <a:pt x="9227803" y="4037037"/>
                </a:cubicBezTo>
                <a:cubicBezTo>
                  <a:pt x="9239961" y="4040014"/>
                  <a:pt x="9252777" y="4041348"/>
                  <a:pt x="9266255" y="4041039"/>
                </a:cubicBezTo>
                <a:cubicBezTo>
                  <a:pt x="9292871" y="4046007"/>
                  <a:pt x="9320805" y="4047693"/>
                  <a:pt x="9350059" y="4046092"/>
                </a:cubicBezTo>
                <a:cubicBezTo>
                  <a:pt x="9343489" y="4043453"/>
                  <a:pt x="9337659" y="4042541"/>
                  <a:pt x="9332563" y="4043355"/>
                </a:cubicBezTo>
                <a:cubicBezTo>
                  <a:pt x="9327467" y="4044169"/>
                  <a:pt x="9321635" y="4043257"/>
                  <a:pt x="9315063" y="4040615"/>
                </a:cubicBezTo>
                <a:cubicBezTo>
                  <a:pt x="9339715" y="4040982"/>
                  <a:pt x="9363875" y="4040195"/>
                  <a:pt x="9387543" y="4038258"/>
                </a:cubicBezTo>
                <a:cubicBezTo>
                  <a:pt x="9411209" y="4036319"/>
                  <a:pt x="9436027" y="4033892"/>
                  <a:pt x="9461999" y="4030972"/>
                </a:cubicBezTo>
                <a:cubicBezTo>
                  <a:pt x="9472191" y="4029342"/>
                  <a:pt x="9480985" y="4027630"/>
                  <a:pt x="9488383" y="4025835"/>
                </a:cubicBezTo>
                <a:cubicBezTo>
                  <a:pt x="9495781" y="4024035"/>
                  <a:pt x="9502933" y="4021662"/>
                  <a:pt x="9509839" y="4018716"/>
                </a:cubicBezTo>
                <a:cubicBezTo>
                  <a:pt x="9524635" y="4015123"/>
                  <a:pt x="9536147" y="4010209"/>
                  <a:pt x="9544371" y="4003976"/>
                </a:cubicBezTo>
                <a:cubicBezTo>
                  <a:pt x="9560825" y="3991509"/>
                  <a:pt x="9567577" y="3981823"/>
                  <a:pt x="9564629" y="3974917"/>
                </a:cubicBezTo>
                <a:cubicBezTo>
                  <a:pt x="9558733" y="3961103"/>
                  <a:pt x="9539023" y="3953186"/>
                  <a:pt x="9505501" y="3951166"/>
                </a:cubicBezTo>
                <a:cubicBezTo>
                  <a:pt x="9532791" y="3944961"/>
                  <a:pt x="9553511" y="3936116"/>
                  <a:pt x="9567661" y="3924633"/>
                </a:cubicBezTo>
                <a:cubicBezTo>
                  <a:pt x="9571283" y="3920365"/>
                  <a:pt x="9571781" y="3916751"/>
                  <a:pt x="9569155" y="3913788"/>
                </a:cubicBezTo>
                <a:cubicBezTo>
                  <a:pt x="9566531" y="3910827"/>
                  <a:pt x="9564235" y="3907044"/>
                  <a:pt x="9562269" y="3902440"/>
                </a:cubicBezTo>
                <a:cubicBezTo>
                  <a:pt x="9562943" y="3891266"/>
                  <a:pt x="9545199" y="3887951"/>
                  <a:pt x="9509037" y="3892501"/>
                </a:cubicBezTo>
                <a:cubicBezTo>
                  <a:pt x="9497863" y="3891826"/>
                  <a:pt x="9488823" y="3892965"/>
                  <a:pt x="9481917" y="3895913"/>
                </a:cubicBezTo>
                <a:cubicBezTo>
                  <a:pt x="9462851" y="3895884"/>
                  <a:pt x="9444611" y="3896186"/>
                  <a:pt x="9427189" y="3896817"/>
                </a:cubicBezTo>
                <a:cubicBezTo>
                  <a:pt x="9409767" y="3897449"/>
                  <a:pt x="9391527" y="3897753"/>
                  <a:pt x="9372463" y="3897725"/>
                </a:cubicBezTo>
                <a:cubicBezTo>
                  <a:pt x="9366875" y="3897386"/>
                  <a:pt x="9360627" y="3898694"/>
                  <a:pt x="9353723" y="3901641"/>
                </a:cubicBezTo>
                <a:cubicBezTo>
                  <a:pt x="9346815" y="3904589"/>
                  <a:pt x="9348951" y="3906399"/>
                  <a:pt x="9360123" y="3907073"/>
                </a:cubicBezTo>
                <a:lnTo>
                  <a:pt x="9435549" y="3911620"/>
                </a:lnTo>
                <a:lnTo>
                  <a:pt x="9432097" y="3913094"/>
                </a:lnTo>
                <a:cubicBezTo>
                  <a:pt x="9433081" y="3915398"/>
                  <a:pt x="9434721" y="3916059"/>
                  <a:pt x="9437023" y="3915075"/>
                </a:cubicBezTo>
                <a:lnTo>
                  <a:pt x="9426663" y="3919497"/>
                </a:lnTo>
                <a:lnTo>
                  <a:pt x="9391163" y="3922404"/>
                </a:lnTo>
                <a:cubicBezTo>
                  <a:pt x="9374401" y="3921392"/>
                  <a:pt x="9357883" y="3920956"/>
                  <a:pt x="9341615" y="3921097"/>
                </a:cubicBezTo>
                <a:cubicBezTo>
                  <a:pt x="9325345" y="3921237"/>
                  <a:pt x="9310471" y="3921462"/>
                  <a:pt x="9296995" y="3921771"/>
                </a:cubicBezTo>
                <a:cubicBezTo>
                  <a:pt x="9293711" y="3920452"/>
                  <a:pt x="9292643" y="3919547"/>
                  <a:pt x="9293795" y="3919055"/>
                </a:cubicBezTo>
                <a:cubicBezTo>
                  <a:pt x="9294947" y="3918563"/>
                  <a:pt x="9293879" y="3917658"/>
                  <a:pt x="9290595" y="3916340"/>
                </a:cubicBezTo>
                <a:cubicBezTo>
                  <a:pt x="9297501" y="3913392"/>
                  <a:pt x="9303747" y="3912084"/>
                  <a:pt x="9309335" y="3912422"/>
                </a:cubicBezTo>
                <a:cubicBezTo>
                  <a:pt x="9341229" y="3904252"/>
                  <a:pt x="9358327" y="3899676"/>
                  <a:pt x="9360627" y="3898694"/>
                </a:cubicBezTo>
                <a:lnTo>
                  <a:pt x="9377897" y="3891323"/>
                </a:lnTo>
                <a:cubicBezTo>
                  <a:pt x="9380199" y="3890340"/>
                  <a:pt x="9382171" y="3890180"/>
                  <a:pt x="9383813" y="3890837"/>
                </a:cubicBezTo>
                <a:cubicBezTo>
                  <a:pt x="9385455" y="3891498"/>
                  <a:pt x="9387427" y="3891337"/>
                  <a:pt x="9389729" y="3890354"/>
                </a:cubicBezTo>
                <a:cubicBezTo>
                  <a:pt x="9395317" y="3890692"/>
                  <a:pt x="9400411" y="3889876"/>
                  <a:pt x="9405017" y="3887911"/>
                </a:cubicBezTo>
                <a:lnTo>
                  <a:pt x="9409945" y="3889891"/>
                </a:lnTo>
                <a:cubicBezTo>
                  <a:pt x="9423419" y="3889582"/>
                  <a:pt x="9432707" y="3889020"/>
                  <a:pt x="9437803" y="3888206"/>
                </a:cubicBezTo>
                <a:cubicBezTo>
                  <a:pt x="9442899" y="3887392"/>
                  <a:pt x="9452183" y="3886830"/>
                  <a:pt x="9465659" y="3886521"/>
                </a:cubicBezTo>
                <a:cubicBezTo>
                  <a:pt x="9467963" y="3885537"/>
                  <a:pt x="9470263" y="3884555"/>
                  <a:pt x="9472567" y="3883572"/>
                </a:cubicBezTo>
                <a:cubicBezTo>
                  <a:pt x="9474869" y="3882590"/>
                  <a:pt x="9477417" y="3882183"/>
                  <a:pt x="9480211" y="3882353"/>
                </a:cubicBezTo>
                <a:cubicBezTo>
                  <a:pt x="9483007" y="3882521"/>
                  <a:pt x="9485555" y="3882113"/>
                  <a:pt x="9487855" y="3881131"/>
                </a:cubicBezTo>
                <a:cubicBezTo>
                  <a:pt x="9493443" y="3881467"/>
                  <a:pt x="9497387" y="3881145"/>
                  <a:pt x="9499689" y="3880162"/>
                </a:cubicBezTo>
                <a:cubicBezTo>
                  <a:pt x="9501993" y="3879179"/>
                  <a:pt x="9509879" y="3878533"/>
                  <a:pt x="9523357" y="3878226"/>
                </a:cubicBezTo>
                <a:lnTo>
                  <a:pt x="9528789" y="3871822"/>
                </a:lnTo>
                <a:lnTo>
                  <a:pt x="9549971" y="3883194"/>
                </a:lnTo>
                <a:cubicBezTo>
                  <a:pt x="9549971" y="3883194"/>
                  <a:pt x="9544385" y="3882855"/>
                  <a:pt x="9533211" y="3882182"/>
                </a:cubicBezTo>
                <a:cubicBezTo>
                  <a:pt x="9526639" y="3879543"/>
                  <a:pt x="9522081" y="3878428"/>
                  <a:pt x="9519535" y="3878835"/>
                </a:cubicBezTo>
                <a:cubicBezTo>
                  <a:pt x="9516985" y="3879242"/>
                  <a:pt x="9516449" y="3881172"/>
                  <a:pt x="9517923" y="3884626"/>
                </a:cubicBezTo>
                <a:cubicBezTo>
                  <a:pt x="9529099" y="3885299"/>
                  <a:pt x="9538631" y="3885312"/>
                  <a:pt x="9546521" y="3884667"/>
                </a:cubicBezTo>
                <a:lnTo>
                  <a:pt x="9549971" y="3883194"/>
                </a:lnTo>
                <a:lnTo>
                  <a:pt x="9563679" y="3877343"/>
                </a:lnTo>
                <a:lnTo>
                  <a:pt x="9578595" y="3881493"/>
                </a:lnTo>
                <a:cubicBezTo>
                  <a:pt x="9587467" y="3883148"/>
                  <a:pt x="9596339" y="3884805"/>
                  <a:pt x="9605211" y="3886461"/>
                </a:cubicBezTo>
                <a:cubicBezTo>
                  <a:pt x="9614083" y="3888117"/>
                  <a:pt x="9625257" y="3888790"/>
                  <a:pt x="9638733" y="3888482"/>
                </a:cubicBezTo>
                <a:cubicBezTo>
                  <a:pt x="9682111" y="3894462"/>
                  <a:pt x="9726975" y="3894363"/>
                  <a:pt x="9773331" y="3888186"/>
                </a:cubicBezTo>
                <a:cubicBezTo>
                  <a:pt x="9786803" y="3887878"/>
                  <a:pt x="9803735" y="3886093"/>
                  <a:pt x="9824119" y="3882837"/>
                </a:cubicBezTo>
                <a:lnTo>
                  <a:pt x="9869979" y="3875509"/>
                </a:lnTo>
                <a:lnTo>
                  <a:pt x="9852475" y="3874044"/>
                </a:lnTo>
                <a:lnTo>
                  <a:pt x="9889963" y="3864937"/>
                </a:lnTo>
                <a:cubicBezTo>
                  <a:pt x="9906571" y="3859210"/>
                  <a:pt x="9923915" y="3855211"/>
                  <a:pt x="9941995" y="3852937"/>
                </a:cubicBezTo>
                <a:cubicBezTo>
                  <a:pt x="9941995" y="3852937"/>
                  <a:pt x="9944789" y="3853105"/>
                  <a:pt x="9950375" y="3853441"/>
                </a:cubicBezTo>
                <a:cubicBezTo>
                  <a:pt x="9972723" y="3854788"/>
                  <a:pt x="9995159" y="3854740"/>
                  <a:pt x="10017673" y="3853292"/>
                </a:cubicBezTo>
                <a:cubicBezTo>
                  <a:pt x="10040191" y="3851847"/>
                  <a:pt x="10062131" y="3850647"/>
                  <a:pt x="10083497" y="3849691"/>
                </a:cubicBezTo>
                <a:cubicBezTo>
                  <a:pt x="10108147" y="3850057"/>
                  <a:pt x="10132307" y="3849270"/>
                  <a:pt x="10155977" y="3847333"/>
                </a:cubicBezTo>
                <a:cubicBezTo>
                  <a:pt x="10179643" y="3845395"/>
                  <a:pt x="10202159" y="3843949"/>
                  <a:pt x="10223527" y="3842995"/>
                </a:cubicBezTo>
                <a:lnTo>
                  <a:pt x="10219103" y="3832636"/>
                </a:lnTo>
                <a:cubicBezTo>
                  <a:pt x="10227975" y="3834291"/>
                  <a:pt x="10235207" y="3835287"/>
                  <a:pt x="10240793" y="3835625"/>
                </a:cubicBezTo>
                <a:cubicBezTo>
                  <a:pt x="10246379" y="3835961"/>
                  <a:pt x="10253609" y="3836957"/>
                  <a:pt x="10262479" y="3838615"/>
                </a:cubicBezTo>
                <a:lnTo>
                  <a:pt x="10247699" y="3832678"/>
                </a:lnTo>
                <a:cubicBezTo>
                  <a:pt x="10273331" y="3835343"/>
                  <a:pt x="10296831" y="3836198"/>
                  <a:pt x="10318195" y="3835245"/>
                </a:cubicBezTo>
                <a:cubicBezTo>
                  <a:pt x="10346131" y="3836930"/>
                  <a:pt x="10376043" y="3838453"/>
                  <a:pt x="10407919" y="3839813"/>
                </a:cubicBezTo>
                <a:cubicBezTo>
                  <a:pt x="10439799" y="3841176"/>
                  <a:pt x="10473161" y="3841223"/>
                  <a:pt x="10508003" y="3839960"/>
                </a:cubicBezTo>
                <a:cubicBezTo>
                  <a:pt x="10510307" y="3838977"/>
                  <a:pt x="10513099" y="3839146"/>
                  <a:pt x="10516383" y="3840464"/>
                </a:cubicBezTo>
                <a:cubicBezTo>
                  <a:pt x="10521971" y="3840802"/>
                  <a:pt x="10527559" y="3841138"/>
                  <a:pt x="10533145" y="3841475"/>
                </a:cubicBezTo>
                <a:cubicBezTo>
                  <a:pt x="10538733" y="3841811"/>
                  <a:pt x="10546623" y="3841166"/>
                  <a:pt x="10556815" y="3839539"/>
                </a:cubicBezTo>
                <a:cubicBezTo>
                  <a:pt x="10560099" y="3840857"/>
                  <a:pt x="10563137" y="3841602"/>
                  <a:pt x="10565931" y="3841772"/>
                </a:cubicBezTo>
                <a:cubicBezTo>
                  <a:pt x="10568723" y="3841937"/>
                  <a:pt x="10571763" y="3842682"/>
                  <a:pt x="10575047" y="3844003"/>
                </a:cubicBezTo>
                <a:cubicBezTo>
                  <a:pt x="10588525" y="3843693"/>
                  <a:pt x="10601343" y="3845027"/>
                  <a:pt x="10613499" y="3848003"/>
                </a:cubicBezTo>
                <a:cubicBezTo>
                  <a:pt x="10625655" y="3850980"/>
                  <a:pt x="10638471" y="3852313"/>
                  <a:pt x="10651947" y="3852003"/>
                </a:cubicBezTo>
                <a:cubicBezTo>
                  <a:pt x="10678563" y="3856972"/>
                  <a:pt x="10706499" y="3858657"/>
                  <a:pt x="10735755" y="3857056"/>
                </a:cubicBezTo>
                <a:cubicBezTo>
                  <a:pt x="10729185" y="3854417"/>
                  <a:pt x="10723351" y="3853506"/>
                  <a:pt x="10718255" y="3854320"/>
                </a:cubicBezTo>
                <a:cubicBezTo>
                  <a:pt x="10713159" y="3855133"/>
                  <a:pt x="10707327" y="3854222"/>
                  <a:pt x="10700759" y="3851580"/>
                </a:cubicBezTo>
                <a:cubicBezTo>
                  <a:pt x="10725411" y="3851947"/>
                  <a:pt x="10749567" y="3851160"/>
                  <a:pt x="10773237" y="3849223"/>
                </a:cubicBezTo>
                <a:cubicBezTo>
                  <a:pt x="10796903" y="3847284"/>
                  <a:pt x="10821723" y="3844857"/>
                  <a:pt x="10847695" y="3841937"/>
                </a:cubicBezTo>
                <a:cubicBezTo>
                  <a:pt x="10857883" y="3840308"/>
                  <a:pt x="10866681" y="3838595"/>
                  <a:pt x="10874077" y="3836799"/>
                </a:cubicBezTo>
                <a:cubicBezTo>
                  <a:pt x="10881475" y="3835000"/>
                  <a:pt x="10888627" y="3832628"/>
                  <a:pt x="10895535" y="3829680"/>
                </a:cubicBezTo>
                <a:cubicBezTo>
                  <a:pt x="10910329" y="3826088"/>
                  <a:pt x="10921843" y="3821174"/>
                  <a:pt x="10930067" y="3814940"/>
                </a:cubicBezTo>
                <a:cubicBezTo>
                  <a:pt x="10946519" y="3802474"/>
                  <a:pt x="10953271" y="3792788"/>
                  <a:pt x="10950325" y="3785883"/>
                </a:cubicBezTo>
                <a:cubicBezTo>
                  <a:pt x="10944427" y="3772068"/>
                  <a:pt x="10924719" y="3764150"/>
                  <a:pt x="10891197" y="3762131"/>
                </a:cubicBezTo>
                <a:cubicBezTo>
                  <a:pt x="10918487" y="3755926"/>
                  <a:pt x="10939207" y="3747082"/>
                  <a:pt x="10953357" y="3735599"/>
                </a:cubicBezTo>
                <a:cubicBezTo>
                  <a:pt x="10956977" y="3731330"/>
                  <a:pt x="10957475" y="3727716"/>
                  <a:pt x="10954851" y="3724753"/>
                </a:cubicBezTo>
                <a:cubicBezTo>
                  <a:pt x="10952227" y="3721791"/>
                  <a:pt x="10949931" y="3718009"/>
                  <a:pt x="10947965" y="3713405"/>
                </a:cubicBezTo>
                <a:cubicBezTo>
                  <a:pt x="10948639" y="3702231"/>
                  <a:pt x="10930895" y="3698917"/>
                  <a:pt x="10894733" y="3703466"/>
                </a:cubicBezTo>
                <a:cubicBezTo>
                  <a:pt x="10883559" y="3702792"/>
                  <a:pt x="10874519" y="3703930"/>
                  <a:pt x="10867613" y="3706878"/>
                </a:cubicBezTo>
                <a:cubicBezTo>
                  <a:pt x="10848547" y="3706850"/>
                  <a:pt x="10830305" y="3707152"/>
                  <a:pt x="10812883" y="3707783"/>
                </a:cubicBezTo>
                <a:cubicBezTo>
                  <a:pt x="10795463" y="3708414"/>
                  <a:pt x="10777223" y="3708718"/>
                  <a:pt x="10758159" y="3708689"/>
                </a:cubicBezTo>
                <a:cubicBezTo>
                  <a:pt x="10752571" y="3708352"/>
                  <a:pt x="10746323" y="3709659"/>
                  <a:pt x="10739419" y="3712607"/>
                </a:cubicBezTo>
                <a:cubicBezTo>
                  <a:pt x="10732511" y="3715555"/>
                  <a:pt x="10734647" y="3717364"/>
                  <a:pt x="10745819" y="3718038"/>
                </a:cubicBezTo>
                <a:lnTo>
                  <a:pt x="10821243" y="3722586"/>
                </a:lnTo>
                <a:lnTo>
                  <a:pt x="10817793" y="3724059"/>
                </a:lnTo>
                <a:cubicBezTo>
                  <a:pt x="10818775" y="3726362"/>
                  <a:pt x="10820415" y="3727023"/>
                  <a:pt x="10822719" y="3726040"/>
                </a:cubicBezTo>
                <a:lnTo>
                  <a:pt x="10812359" y="3730463"/>
                </a:lnTo>
                <a:lnTo>
                  <a:pt x="10776857" y="3733368"/>
                </a:lnTo>
                <a:cubicBezTo>
                  <a:pt x="10760095" y="3732357"/>
                  <a:pt x="10743579" y="3731922"/>
                  <a:pt x="10727309" y="3732062"/>
                </a:cubicBezTo>
                <a:cubicBezTo>
                  <a:pt x="10711041" y="3732202"/>
                  <a:pt x="10696165" y="3732427"/>
                  <a:pt x="10682689" y="3732736"/>
                </a:cubicBezTo>
                <a:cubicBezTo>
                  <a:pt x="10679407" y="3731418"/>
                  <a:pt x="10678339" y="3730511"/>
                  <a:pt x="10679491" y="3730021"/>
                </a:cubicBezTo>
                <a:cubicBezTo>
                  <a:pt x="10680641" y="3729529"/>
                  <a:pt x="10679575" y="3728623"/>
                  <a:pt x="10676289" y="3727305"/>
                </a:cubicBezTo>
                <a:cubicBezTo>
                  <a:pt x="10683197" y="3724356"/>
                  <a:pt x="10689443" y="3723049"/>
                  <a:pt x="10695031" y="3723387"/>
                </a:cubicBezTo>
                <a:cubicBezTo>
                  <a:pt x="10726923" y="3715217"/>
                  <a:pt x="10744023" y="3710641"/>
                  <a:pt x="10746323" y="3709659"/>
                </a:cubicBezTo>
                <a:lnTo>
                  <a:pt x="10763591" y="3702289"/>
                </a:lnTo>
                <a:cubicBezTo>
                  <a:pt x="10765895" y="3701305"/>
                  <a:pt x="10767865" y="3701145"/>
                  <a:pt x="10769507" y="3701803"/>
                </a:cubicBezTo>
                <a:cubicBezTo>
                  <a:pt x="10771151" y="3702462"/>
                  <a:pt x="10773121" y="3702302"/>
                  <a:pt x="10775425" y="3701319"/>
                </a:cubicBezTo>
                <a:cubicBezTo>
                  <a:pt x="10781013" y="3701657"/>
                  <a:pt x="10786107" y="3700841"/>
                  <a:pt x="10790711" y="3698876"/>
                </a:cubicBezTo>
                <a:lnTo>
                  <a:pt x="10795641" y="3700856"/>
                </a:lnTo>
                <a:cubicBezTo>
                  <a:pt x="10809115" y="3700548"/>
                  <a:pt x="10818403" y="3699984"/>
                  <a:pt x="10823499" y="3699170"/>
                </a:cubicBezTo>
                <a:cubicBezTo>
                  <a:pt x="10828595" y="3698357"/>
                  <a:pt x="10837879" y="3697795"/>
                  <a:pt x="10851355" y="3697486"/>
                </a:cubicBezTo>
                <a:cubicBezTo>
                  <a:pt x="10853659" y="3696502"/>
                  <a:pt x="10855959" y="3695521"/>
                  <a:pt x="10858263" y="3694537"/>
                </a:cubicBezTo>
                <a:cubicBezTo>
                  <a:pt x="10860563" y="3693555"/>
                  <a:pt x="10863113" y="3693148"/>
                  <a:pt x="10865907" y="3693317"/>
                </a:cubicBezTo>
                <a:cubicBezTo>
                  <a:pt x="10868699" y="3693485"/>
                  <a:pt x="10871249" y="3693078"/>
                  <a:pt x="10873551" y="3692096"/>
                </a:cubicBezTo>
                <a:cubicBezTo>
                  <a:pt x="10879137" y="3692433"/>
                  <a:pt x="10883079" y="3692110"/>
                  <a:pt x="10885383" y="3691127"/>
                </a:cubicBezTo>
                <a:cubicBezTo>
                  <a:pt x="10887687" y="3690143"/>
                  <a:pt x="10895575" y="3689497"/>
                  <a:pt x="10909053" y="3689190"/>
                </a:cubicBezTo>
                <a:lnTo>
                  <a:pt x="10914485" y="3682787"/>
                </a:lnTo>
                <a:lnTo>
                  <a:pt x="10935667" y="3694158"/>
                </a:lnTo>
                <a:cubicBezTo>
                  <a:pt x="10935667" y="3694158"/>
                  <a:pt x="10930081" y="3693820"/>
                  <a:pt x="10918907" y="3693147"/>
                </a:cubicBezTo>
                <a:cubicBezTo>
                  <a:pt x="10912335" y="3690508"/>
                  <a:pt x="10907777" y="3689392"/>
                  <a:pt x="10905227" y="3689800"/>
                </a:cubicBezTo>
                <a:cubicBezTo>
                  <a:pt x="10902681" y="3690207"/>
                  <a:pt x="10902143" y="3692138"/>
                  <a:pt x="10903619" y="3695591"/>
                </a:cubicBezTo>
                <a:cubicBezTo>
                  <a:pt x="10914795" y="3696264"/>
                  <a:pt x="10924323" y="3696277"/>
                  <a:pt x="10932215" y="3695633"/>
                </a:cubicBezTo>
                <a:lnTo>
                  <a:pt x="10935667" y="3694158"/>
                </a:lnTo>
                <a:lnTo>
                  <a:pt x="10956387" y="3685315"/>
                </a:lnTo>
                <a:lnTo>
                  <a:pt x="10965275" y="3677440"/>
                </a:lnTo>
                <a:lnTo>
                  <a:pt x="10963799" y="3673984"/>
                </a:lnTo>
                <a:cubicBezTo>
                  <a:pt x="10961497" y="3674968"/>
                  <a:pt x="10960515" y="3672667"/>
                  <a:pt x="10960851" y="3667080"/>
                </a:cubicBezTo>
                <a:cubicBezTo>
                  <a:pt x="10960851" y="3667080"/>
                  <a:pt x="10958057" y="3666912"/>
                  <a:pt x="10952471" y="3666573"/>
                </a:cubicBezTo>
                <a:cubicBezTo>
                  <a:pt x="10949187" y="3665255"/>
                  <a:pt x="10941957" y="3664256"/>
                  <a:pt x="10930783" y="3663583"/>
                </a:cubicBezTo>
                <a:lnTo>
                  <a:pt x="10934235" y="3662109"/>
                </a:lnTo>
                <a:cubicBezTo>
                  <a:pt x="10934573" y="3656522"/>
                  <a:pt x="10933919" y="3653400"/>
                  <a:pt x="10932279" y="3652739"/>
                </a:cubicBezTo>
                <a:cubicBezTo>
                  <a:pt x="10930635" y="3652079"/>
                  <a:pt x="10925053" y="3646977"/>
                  <a:pt x="10915537" y="3637432"/>
                </a:cubicBezTo>
                <a:cubicBezTo>
                  <a:pt x="10912253" y="3636111"/>
                  <a:pt x="10908967" y="3634794"/>
                  <a:pt x="10905683" y="3633473"/>
                </a:cubicBezTo>
                <a:cubicBezTo>
                  <a:pt x="10902395" y="3632152"/>
                  <a:pt x="10895167" y="3631156"/>
                  <a:pt x="10883993" y="3630483"/>
                </a:cubicBezTo>
                <a:cubicBezTo>
                  <a:pt x="10872819" y="3629809"/>
                  <a:pt x="10866079" y="3629962"/>
                  <a:pt x="10863777" y="3630946"/>
                </a:cubicBezTo>
                <a:cubicBezTo>
                  <a:pt x="10861475" y="3631928"/>
                  <a:pt x="10853587" y="3632575"/>
                  <a:pt x="10840111" y="3632884"/>
                </a:cubicBezTo>
                <a:lnTo>
                  <a:pt x="10835183" y="3630903"/>
                </a:lnTo>
                <a:cubicBezTo>
                  <a:pt x="10835183" y="3630903"/>
                  <a:pt x="10832391" y="3630736"/>
                  <a:pt x="10826803" y="3630399"/>
                </a:cubicBezTo>
                <a:cubicBezTo>
                  <a:pt x="10821215" y="3630063"/>
                  <a:pt x="10816779" y="3629234"/>
                  <a:pt x="10813495" y="3627913"/>
                </a:cubicBezTo>
                <a:lnTo>
                  <a:pt x="10823855" y="3623492"/>
                </a:lnTo>
                <a:cubicBezTo>
                  <a:pt x="10837667" y="3617595"/>
                  <a:pt x="10838987" y="3614312"/>
                  <a:pt x="10827813" y="3613638"/>
                </a:cubicBezTo>
                <a:cubicBezTo>
                  <a:pt x="10833737" y="3608387"/>
                  <a:pt x="10835227" y="3602309"/>
                  <a:pt x="10832279" y="3595403"/>
                </a:cubicBezTo>
                <a:cubicBezTo>
                  <a:pt x="10829331" y="3588496"/>
                  <a:pt x="10822927" y="3583063"/>
                  <a:pt x="10813073" y="3579105"/>
                </a:cubicBezTo>
                <a:cubicBezTo>
                  <a:pt x="10815711" y="3572534"/>
                  <a:pt x="10816543" y="3568099"/>
                  <a:pt x="10815559" y="3565797"/>
                </a:cubicBezTo>
                <a:cubicBezTo>
                  <a:pt x="10831027" y="3551029"/>
                  <a:pt x="10840251" y="3537567"/>
                  <a:pt x="10843225" y="3525409"/>
                </a:cubicBezTo>
                <a:lnTo>
                  <a:pt x="10845711" y="3512100"/>
                </a:lnTo>
                <a:cubicBezTo>
                  <a:pt x="10839477" y="3503875"/>
                  <a:pt x="10824695" y="3497938"/>
                  <a:pt x="10801365" y="3494287"/>
                </a:cubicBezTo>
                <a:lnTo>
                  <a:pt x="10796439" y="3492308"/>
                </a:lnTo>
                <a:lnTo>
                  <a:pt x="10800395" y="3482453"/>
                </a:lnTo>
                <a:cubicBezTo>
                  <a:pt x="10778721" y="3469931"/>
                  <a:pt x="10758521" y="3460864"/>
                  <a:pt x="10739795" y="3455248"/>
                </a:cubicBezTo>
                <a:lnTo>
                  <a:pt x="10679403" y="3430988"/>
                </a:lnTo>
                <a:lnTo>
                  <a:pt x="10690199" y="3428885"/>
                </a:lnTo>
                <a:cubicBezTo>
                  <a:pt x="10697595" y="3427086"/>
                  <a:pt x="10704751" y="3424714"/>
                  <a:pt x="10711655" y="3421766"/>
                </a:cubicBezTo>
                <a:cubicBezTo>
                  <a:pt x="10726451" y="3418173"/>
                  <a:pt x="10737963" y="3413261"/>
                  <a:pt x="10746187" y="3407026"/>
                </a:cubicBezTo>
                <a:cubicBezTo>
                  <a:pt x="10762641" y="3394560"/>
                  <a:pt x="10769391" y="3384874"/>
                  <a:pt x="10766447" y="3377969"/>
                </a:cubicBezTo>
                <a:cubicBezTo>
                  <a:pt x="10760547" y="3364154"/>
                  <a:pt x="10740839" y="3356237"/>
                  <a:pt x="10707317" y="3354217"/>
                </a:cubicBezTo>
                <a:cubicBezTo>
                  <a:pt x="10734607" y="3348012"/>
                  <a:pt x="10755327" y="3339168"/>
                  <a:pt x="10769477" y="3327685"/>
                </a:cubicBezTo>
                <a:cubicBezTo>
                  <a:pt x="10773099" y="3323416"/>
                  <a:pt x="10773597" y="3319802"/>
                  <a:pt x="10770971" y="3316839"/>
                </a:cubicBezTo>
                <a:cubicBezTo>
                  <a:pt x="10768347" y="3313877"/>
                  <a:pt x="10766051" y="3310096"/>
                  <a:pt x="10764085" y="3305491"/>
                </a:cubicBezTo>
                <a:cubicBezTo>
                  <a:pt x="10764759" y="3294317"/>
                  <a:pt x="10747015" y="3291002"/>
                  <a:pt x="10710853" y="3295552"/>
                </a:cubicBezTo>
                <a:cubicBezTo>
                  <a:pt x="10699679" y="3294878"/>
                  <a:pt x="10690641" y="3296016"/>
                  <a:pt x="10683733" y="3298964"/>
                </a:cubicBezTo>
                <a:cubicBezTo>
                  <a:pt x="10664667" y="3298936"/>
                  <a:pt x="10646427" y="3299237"/>
                  <a:pt x="10629007" y="3299869"/>
                </a:cubicBezTo>
                <a:cubicBezTo>
                  <a:pt x="10611583" y="3300500"/>
                  <a:pt x="10593343" y="3300804"/>
                  <a:pt x="10574279" y="3300775"/>
                </a:cubicBezTo>
                <a:cubicBezTo>
                  <a:pt x="10568691" y="3300438"/>
                  <a:pt x="10562443" y="3301745"/>
                  <a:pt x="10555539" y="3304693"/>
                </a:cubicBezTo>
                <a:cubicBezTo>
                  <a:pt x="10548631" y="3307641"/>
                  <a:pt x="10550767" y="3309450"/>
                  <a:pt x="10561939" y="3310123"/>
                </a:cubicBezTo>
                <a:lnTo>
                  <a:pt x="10637367" y="3314672"/>
                </a:lnTo>
                <a:lnTo>
                  <a:pt x="10633913" y="3316145"/>
                </a:lnTo>
                <a:cubicBezTo>
                  <a:pt x="10634895" y="3318448"/>
                  <a:pt x="10636537" y="3319109"/>
                  <a:pt x="10638839" y="3318127"/>
                </a:cubicBezTo>
                <a:lnTo>
                  <a:pt x="10628481" y="3322549"/>
                </a:lnTo>
                <a:lnTo>
                  <a:pt x="10592979" y="3325454"/>
                </a:lnTo>
                <a:cubicBezTo>
                  <a:pt x="10576217" y="3324443"/>
                  <a:pt x="10559701" y="3324008"/>
                  <a:pt x="10543431" y="3324148"/>
                </a:cubicBezTo>
                <a:cubicBezTo>
                  <a:pt x="10527163" y="3324288"/>
                  <a:pt x="10512287" y="3324513"/>
                  <a:pt x="10498811" y="3324822"/>
                </a:cubicBezTo>
                <a:cubicBezTo>
                  <a:pt x="10495527" y="3323504"/>
                  <a:pt x="10494459" y="3322597"/>
                  <a:pt x="10495611" y="3322105"/>
                </a:cubicBezTo>
                <a:cubicBezTo>
                  <a:pt x="10496763" y="3321615"/>
                  <a:pt x="10495695" y="3320709"/>
                  <a:pt x="10492411" y="3319391"/>
                </a:cubicBezTo>
                <a:cubicBezTo>
                  <a:pt x="10499317" y="3316442"/>
                  <a:pt x="10505563" y="3315135"/>
                  <a:pt x="10511151" y="3315473"/>
                </a:cubicBezTo>
                <a:cubicBezTo>
                  <a:pt x="10543045" y="3307303"/>
                  <a:pt x="10560143" y="3302727"/>
                  <a:pt x="10562443" y="3301745"/>
                </a:cubicBezTo>
                <a:lnTo>
                  <a:pt x="10579713" y="3294375"/>
                </a:lnTo>
                <a:cubicBezTo>
                  <a:pt x="10582015" y="3293391"/>
                  <a:pt x="10583987" y="3293230"/>
                  <a:pt x="10585629" y="3293889"/>
                </a:cubicBezTo>
                <a:cubicBezTo>
                  <a:pt x="10587271" y="3294548"/>
                  <a:pt x="10589243" y="3294388"/>
                  <a:pt x="10591545" y="3293405"/>
                </a:cubicBezTo>
                <a:cubicBezTo>
                  <a:pt x="10597133" y="3293743"/>
                  <a:pt x="10602227" y="3292927"/>
                  <a:pt x="10606833" y="3290962"/>
                </a:cubicBezTo>
                <a:lnTo>
                  <a:pt x="10611761" y="3292942"/>
                </a:lnTo>
                <a:cubicBezTo>
                  <a:pt x="10625237" y="3292634"/>
                  <a:pt x="10634523" y="3292070"/>
                  <a:pt x="10639619" y="3291256"/>
                </a:cubicBezTo>
                <a:cubicBezTo>
                  <a:pt x="10644715" y="3290443"/>
                  <a:pt x="10653999" y="3289881"/>
                  <a:pt x="10667475" y="3289572"/>
                </a:cubicBezTo>
                <a:cubicBezTo>
                  <a:pt x="10669779" y="3288588"/>
                  <a:pt x="10672081" y="3287606"/>
                  <a:pt x="10674383" y="3286623"/>
                </a:cubicBezTo>
                <a:cubicBezTo>
                  <a:pt x="10676685" y="3285641"/>
                  <a:pt x="10679233" y="3285233"/>
                  <a:pt x="10682027" y="3285403"/>
                </a:cubicBezTo>
                <a:cubicBezTo>
                  <a:pt x="10684821" y="3285572"/>
                  <a:pt x="10687371" y="3285164"/>
                  <a:pt x="10689671" y="3284182"/>
                </a:cubicBezTo>
                <a:cubicBezTo>
                  <a:pt x="10695257" y="3284518"/>
                  <a:pt x="10699201" y="3284196"/>
                  <a:pt x="10701503" y="3283213"/>
                </a:cubicBezTo>
                <a:cubicBezTo>
                  <a:pt x="10703807" y="3282230"/>
                  <a:pt x="10711695" y="3281583"/>
                  <a:pt x="10725173" y="3281276"/>
                </a:cubicBezTo>
                <a:lnTo>
                  <a:pt x="10730605" y="3274873"/>
                </a:lnTo>
                <a:lnTo>
                  <a:pt x="10751787" y="3286244"/>
                </a:lnTo>
                <a:cubicBezTo>
                  <a:pt x="10751787" y="3286244"/>
                  <a:pt x="10746201" y="3285907"/>
                  <a:pt x="10735027" y="3285233"/>
                </a:cubicBezTo>
                <a:cubicBezTo>
                  <a:pt x="10728457" y="3282594"/>
                  <a:pt x="10723897" y="3281478"/>
                  <a:pt x="10721351" y="3281886"/>
                </a:cubicBezTo>
                <a:cubicBezTo>
                  <a:pt x="10718801" y="3282293"/>
                  <a:pt x="10718267" y="3284224"/>
                  <a:pt x="10719739" y="3287677"/>
                </a:cubicBezTo>
                <a:cubicBezTo>
                  <a:pt x="10730915" y="3288350"/>
                  <a:pt x="10740445" y="3288363"/>
                  <a:pt x="10748337" y="3287719"/>
                </a:cubicBezTo>
                <a:lnTo>
                  <a:pt x="10751787" y="3286244"/>
                </a:lnTo>
                <a:lnTo>
                  <a:pt x="10772507" y="3277401"/>
                </a:lnTo>
                <a:lnTo>
                  <a:pt x="10781395" y="3269525"/>
                </a:lnTo>
                <a:lnTo>
                  <a:pt x="10779919" y="3266071"/>
                </a:lnTo>
                <a:cubicBezTo>
                  <a:pt x="10777617" y="3267054"/>
                  <a:pt x="10776635" y="3264753"/>
                  <a:pt x="10776975" y="3259166"/>
                </a:cubicBezTo>
                <a:cubicBezTo>
                  <a:pt x="10776975" y="3259166"/>
                  <a:pt x="10774179" y="3258998"/>
                  <a:pt x="10768591" y="3258659"/>
                </a:cubicBezTo>
                <a:cubicBezTo>
                  <a:pt x="10765309" y="3257341"/>
                  <a:pt x="10758077" y="3256343"/>
                  <a:pt x="10746903" y="3255669"/>
                </a:cubicBezTo>
                <a:lnTo>
                  <a:pt x="10750355" y="3254195"/>
                </a:lnTo>
                <a:cubicBezTo>
                  <a:pt x="10750695" y="3248608"/>
                  <a:pt x="10750039" y="3245486"/>
                  <a:pt x="10748399" y="3244825"/>
                </a:cubicBezTo>
                <a:cubicBezTo>
                  <a:pt x="10746755" y="3244165"/>
                  <a:pt x="10741175" y="3239062"/>
                  <a:pt x="10731657" y="3229519"/>
                </a:cubicBezTo>
                <a:cubicBezTo>
                  <a:pt x="10728375" y="3228197"/>
                  <a:pt x="10725089" y="3226880"/>
                  <a:pt x="10721805" y="3225559"/>
                </a:cubicBezTo>
                <a:cubicBezTo>
                  <a:pt x="10718519" y="3224238"/>
                  <a:pt x="10711289" y="3223242"/>
                  <a:pt x="10700115" y="3222569"/>
                </a:cubicBezTo>
                <a:cubicBezTo>
                  <a:pt x="10688941" y="3221895"/>
                  <a:pt x="10682203" y="3222048"/>
                  <a:pt x="10679899" y="3223032"/>
                </a:cubicBezTo>
                <a:cubicBezTo>
                  <a:pt x="10677599" y="3224014"/>
                  <a:pt x="10669707" y="3224661"/>
                  <a:pt x="10656231" y="3224970"/>
                </a:cubicBezTo>
                <a:lnTo>
                  <a:pt x="10651303" y="3222989"/>
                </a:lnTo>
                <a:cubicBezTo>
                  <a:pt x="10651303" y="3222989"/>
                  <a:pt x="10648511" y="3222822"/>
                  <a:pt x="10642923" y="3222485"/>
                </a:cubicBezTo>
                <a:cubicBezTo>
                  <a:pt x="10637335" y="3222150"/>
                  <a:pt x="10632899" y="3221319"/>
                  <a:pt x="10629615" y="3219998"/>
                </a:cubicBezTo>
                <a:lnTo>
                  <a:pt x="10639975" y="3215578"/>
                </a:lnTo>
                <a:cubicBezTo>
                  <a:pt x="10653791" y="3209681"/>
                  <a:pt x="10655107" y="3206398"/>
                  <a:pt x="10643935" y="3205724"/>
                </a:cubicBezTo>
                <a:cubicBezTo>
                  <a:pt x="10649859" y="3200473"/>
                  <a:pt x="10651347" y="3194395"/>
                  <a:pt x="10648399" y="3187489"/>
                </a:cubicBezTo>
                <a:cubicBezTo>
                  <a:pt x="10645451" y="3180582"/>
                  <a:pt x="10639051" y="3175148"/>
                  <a:pt x="10629195" y="3171191"/>
                </a:cubicBezTo>
                <a:cubicBezTo>
                  <a:pt x="10631833" y="3164620"/>
                  <a:pt x="10632663" y="3160184"/>
                  <a:pt x="10631679" y="3157884"/>
                </a:cubicBezTo>
                <a:cubicBezTo>
                  <a:pt x="10647149" y="3143115"/>
                  <a:pt x="10656371" y="3129653"/>
                  <a:pt x="10659347" y="3117495"/>
                </a:cubicBezTo>
                <a:lnTo>
                  <a:pt x="10661831" y="3104186"/>
                </a:lnTo>
                <a:cubicBezTo>
                  <a:pt x="10655599" y="3095961"/>
                  <a:pt x="10640815" y="3090024"/>
                  <a:pt x="10617485" y="3086373"/>
                </a:cubicBezTo>
                <a:lnTo>
                  <a:pt x="10612559" y="3084393"/>
                </a:lnTo>
                <a:lnTo>
                  <a:pt x="10616515" y="3074539"/>
                </a:lnTo>
                <a:cubicBezTo>
                  <a:pt x="10594843" y="3062017"/>
                  <a:pt x="10574643" y="3052949"/>
                  <a:pt x="10555915" y="3047334"/>
                </a:cubicBezTo>
                <a:lnTo>
                  <a:pt x="10505277" y="3026992"/>
                </a:lnTo>
                <a:lnTo>
                  <a:pt x="10539111" y="3012550"/>
                </a:lnTo>
                <a:cubicBezTo>
                  <a:pt x="10555565" y="3000085"/>
                  <a:pt x="10562315" y="2990397"/>
                  <a:pt x="10559371" y="2983493"/>
                </a:cubicBezTo>
                <a:cubicBezTo>
                  <a:pt x="10553471" y="2969677"/>
                  <a:pt x="10533765" y="2961761"/>
                  <a:pt x="10500241" y="2959741"/>
                </a:cubicBezTo>
                <a:cubicBezTo>
                  <a:pt x="10527531" y="2953536"/>
                  <a:pt x="10548251" y="2944692"/>
                  <a:pt x="10562401" y="2933209"/>
                </a:cubicBezTo>
                <a:cubicBezTo>
                  <a:pt x="10566023" y="2928940"/>
                  <a:pt x="10566523" y="2925326"/>
                  <a:pt x="10563895" y="2922362"/>
                </a:cubicBezTo>
                <a:cubicBezTo>
                  <a:pt x="10561271" y="2919402"/>
                  <a:pt x="10558975" y="2915619"/>
                  <a:pt x="10557011" y="2911015"/>
                </a:cubicBezTo>
                <a:cubicBezTo>
                  <a:pt x="10557683" y="2899841"/>
                  <a:pt x="10539939" y="2896526"/>
                  <a:pt x="10503777" y="2901076"/>
                </a:cubicBezTo>
                <a:cubicBezTo>
                  <a:pt x="10492603" y="2900402"/>
                  <a:pt x="10483565" y="2901540"/>
                  <a:pt x="10476657" y="2904488"/>
                </a:cubicBezTo>
                <a:cubicBezTo>
                  <a:pt x="10457591" y="2904460"/>
                  <a:pt x="10439351" y="2904761"/>
                  <a:pt x="10421931" y="2905393"/>
                </a:cubicBezTo>
                <a:cubicBezTo>
                  <a:pt x="10404507" y="2906024"/>
                  <a:pt x="10386267" y="2906328"/>
                  <a:pt x="10367203" y="2906299"/>
                </a:cubicBezTo>
                <a:cubicBezTo>
                  <a:pt x="10361615" y="2905961"/>
                  <a:pt x="10355367" y="2907269"/>
                  <a:pt x="10348463" y="2910216"/>
                </a:cubicBezTo>
                <a:cubicBezTo>
                  <a:pt x="10341557" y="2913165"/>
                  <a:pt x="10343691" y="2914974"/>
                  <a:pt x="10354863" y="2915648"/>
                </a:cubicBezTo>
                <a:lnTo>
                  <a:pt x="10430291" y="2920195"/>
                </a:lnTo>
                <a:lnTo>
                  <a:pt x="10426839" y="2921669"/>
                </a:lnTo>
                <a:cubicBezTo>
                  <a:pt x="10427819" y="2923972"/>
                  <a:pt x="10429461" y="2924634"/>
                  <a:pt x="10431763" y="2923650"/>
                </a:cubicBezTo>
                <a:lnTo>
                  <a:pt x="10421405" y="2928072"/>
                </a:lnTo>
                <a:lnTo>
                  <a:pt x="10385903" y="2930979"/>
                </a:lnTo>
                <a:cubicBezTo>
                  <a:pt x="10369141" y="2929967"/>
                  <a:pt x="10352625" y="2929532"/>
                  <a:pt x="10336355" y="2929671"/>
                </a:cubicBezTo>
                <a:lnTo>
                  <a:pt x="10322747" y="2929877"/>
                </a:lnTo>
                <a:lnTo>
                  <a:pt x="10304159" y="2926175"/>
                </a:lnTo>
                <a:lnTo>
                  <a:pt x="10289183" y="2924111"/>
                </a:lnTo>
                <a:lnTo>
                  <a:pt x="10304075" y="2920997"/>
                </a:lnTo>
                <a:cubicBezTo>
                  <a:pt x="10335969" y="2912826"/>
                  <a:pt x="10353067" y="2908251"/>
                  <a:pt x="10355367" y="2907269"/>
                </a:cubicBezTo>
                <a:lnTo>
                  <a:pt x="10372635" y="2899899"/>
                </a:lnTo>
                <a:cubicBezTo>
                  <a:pt x="10374939" y="2898915"/>
                  <a:pt x="10376911" y="2898754"/>
                  <a:pt x="10378553" y="2899413"/>
                </a:cubicBezTo>
                <a:cubicBezTo>
                  <a:pt x="10380195" y="2900073"/>
                  <a:pt x="10382167" y="2899912"/>
                  <a:pt x="10384469" y="2898929"/>
                </a:cubicBezTo>
                <a:cubicBezTo>
                  <a:pt x="10390057" y="2899267"/>
                  <a:pt x="10395153" y="2898451"/>
                  <a:pt x="10399757" y="2896486"/>
                </a:cubicBezTo>
                <a:lnTo>
                  <a:pt x="10404685" y="2898466"/>
                </a:lnTo>
                <a:cubicBezTo>
                  <a:pt x="10418161" y="2898158"/>
                  <a:pt x="10427447" y="2897594"/>
                  <a:pt x="10432543" y="2896781"/>
                </a:cubicBezTo>
                <a:cubicBezTo>
                  <a:pt x="10437639" y="2895967"/>
                  <a:pt x="10446923" y="2895405"/>
                  <a:pt x="10460401" y="2895096"/>
                </a:cubicBezTo>
                <a:cubicBezTo>
                  <a:pt x="10462703" y="2894112"/>
                  <a:pt x="10465005" y="2893130"/>
                  <a:pt x="10467307" y="2892147"/>
                </a:cubicBezTo>
                <a:cubicBezTo>
                  <a:pt x="10469609" y="2891165"/>
                  <a:pt x="10472157" y="2890758"/>
                  <a:pt x="10474951" y="2890927"/>
                </a:cubicBezTo>
                <a:cubicBezTo>
                  <a:pt x="10477745" y="2891095"/>
                  <a:pt x="10480295" y="2890689"/>
                  <a:pt x="10482595" y="2889707"/>
                </a:cubicBezTo>
                <a:cubicBezTo>
                  <a:pt x="10488181" y="2890042"/>
                  <a:pt x="10492125" y="2889720"/>
                  <a:pt x="10494427" y="2888737"/>
                </a:cubicBezTo>
                <a:cubicBezTo>
                  <a:pt x="10496731" y="2887753"/>
                  <a:pt x="10504619" y="2887107"/>
                  <a:pt x="10518097" y="2886800"/>
                </a:cubicBezTo>
                <a:lnTo>
                  <a:pt x="10523529" y="2880397"/>
                </a:lnTo>
                <a:lnTo>
                  <a:pt x="10544711" y="2891769"/>
                </a:lnTo>
                <a:cubicBezTo>
                  <a:pt x="10544711" y="2891769"/>
                  <a:pt x="10539125" y="2891430"/>
                  <a:pt x="10527951" y="2890757"/>
                </a:cubicBezTo>
                <a:cubicBezTo>
                  <a:pt x="10521383" y="2888119"/>
                  <a:pt x="10516821" y="2887002"/>
                  <a:pt x="10514275" y="2887409"/>
                </a:cubicBezTo>
                <a:cubicBezTo>
                  <a:pt x="10511725" y="2887817"/>
                  <a:pt x="10511189" y="2889748"/>
                  <a:pt x="10512663" y="2893201"/>
                </a:cubicBezTo>
                <a:cubicBezTo>
                  <a:pt x="10523839" y="2893874"/>
                  <a:pt x="10533369" y="2893887"/>
                  <a:pt x="10541259" y="2893243"/>
                </a:cubicBezTo>
                <a:lnTo>
                  <a:pt x="10544711" y="2891769"/>
                </a:lnTo>
                <a:lnTo>
                  <a:pt x="10565431" y="2882925"/>
                </a:lnTo>
                <a:lnTo>
                  <a:pt x="10574319" y="2875049"/>
                </a:lnTo>
                <a:lnTo>
                  <a:pt x="10572845" y="2871595"/>
                </a:lnTo>
                <a:cubicBezTo>
                  <a:pt x="10570541" y="2872578"/>
                  <a:pt x="10569559" y="2870277"/>
                  <a:pt x="10569899" y="2864690"/>
                </a:cubicBezTo>
                <a:cubicBezTo>
                  <a:pt x="10569899" y="2864690"/>
                  <a:pt x="10567103" y="2864522"/>
                  <a:pt x="10561515" y="2864183"/>
                </a:cubicBezTo>
                <a:cubicBezTo>
                  <a:pt x="10558231" y="2862865"/>
                  <a:pt x="10551001" y="2861866"/>
                  <a:pt x="10539827" y="2861192"/>
                </a:cubicBezTo>
                <a:lnTo>
                  <a:pt x="10543281" y="2859719"/>
                </a:lnTo>
                <a:cubicBezTo>
                  <a:pt x="10543619" y="2854131"/>
                  <a:pt x="10542963" y="2851011"/>
                  <a:pt x="10541323" y="2850349"/>
                </a:cubicBezTo>
                <a:cubicBezTo>
                  <a:pt x="10539679" y="2849689"/>
                  <a:pt x="10534099" y="2844586"/>
                  <a:pt x="10524581" y="2835042"/>
                </a:cubicBezTo>
                <a:cubicBezTo>
                  <a:pt x="10521299" y="2833721"/>
                  <a:pt x="10518013" y="2832403"/>
                  <a:pt x="10514729" y="2831082"/>
                </a:cubicBezTo>
                <a:cubicBezTo>
                  <a:pt x="10511441" y="2829762"/>
                  <a:pt x="10504211" y="2828766"/>
                  <a:pt x="10493039" y="2828092"/>
                </a:cubicBezTo>
                <a:cubicBezTo>
                  <a:pt x="10481865" y="2827419"/>
                  <a:pt x="10475127" y="2827572"/>
                  <a:pt x="10472823" y="2828555"/>
                </a:cubicBezTo>
                <a:cubicBezTo>
                  <a:pt x="10470523" y="2829537"/>
                  <a:pt x="10462633" y="2830185"/>
                  <a:pt x="10449155" y="2830495"/>
                </a:cubicBezTo>
                <a:lnTo>
                  <a:pt x="10444229" y="2828514"/>
                </a:lnTo>
                <a:cubicBezTo>
                  <a:pt x="10444229" y="2828514"/>
                  <a:pt x="10441435" y="2828347"/>
                  <a:pt x="10435847" y="2828009"/>
                </a:cubicBezTo>
                <a:cubicBezTo>
                  <a:pt x="10430259" y="2827673"/>
                  <a:pt x="10425825" y="2826844"/>
                  <a:pt x="10422541" y="2825523"/>
                </a:cubicBezTo>
                <a:lnTo>
                  <a:pt x="10432899" y="2821102"/>
                </a:lnTo>
                <a:cubicBezTo>
                  <a:pt x="10446715" y="2815205"/>
                  <a:pt x="10448031" y="2811922"/>
                  <a:pt x="10436859" y="2811248"/>
                </a:cubicBezTo>
                <a:cubicBezTo>
                  <a:pt x="10442783" y="2805997"/>
                  <a:pt x="10444271" y="2799919"/>
                  <a:pt x="10441323" y="2793013"/>
                </a:cubicBezTo>
                <a:cubicBezTo>
                  <a:pt x="10438375" y="2786106"/>
                  <a:pt x="10431975" y="2780672"/>
                  <a:pt x="10422119" y="2776715"/>
                </a:cubicBezTo>
                <a:cubicBezTo>
                  <a:pt x="10424755" y="2770144"/>
                  <a:pt x="10425587" y="2765709"/>
                  <a:pt x="10424603" y="2763407"/>
                </a:cubicBezTo>
                <a:cubicBezTo>
                  <a:pt x="10440071" y="2748639"/>
                  <a:pt x="10449295" y="2735177"/>
                  <a:pt x="10452271" y="2723019"/>
                </a:cubicBezTo>
                <a:lnTo>
                  <a:pt x="10454755" y="2709711"/>
                </a:lnTo>
                <a:cubicBezTo>
                  <a:pt x="10448523" y="2701485"/>
                  <a:pt x="10433739" y="2695548"/>
                  <a:pt x="10410409" y="2691897"/>
                </a:cubicBezTo>
                <a:lnTo>
                  <a:pt x="10405483" y="2689918"/>
                </a:lnTo>
                <a:lnTo>
                  <a:pt x="10409441" y="2680063"/>
                </a:lnTo>
                <a:cubicBezTo>
                  <a:pt x="10387767" y="2667542"/>
                  <a:pt x="10367567" y="2658473"/>
                  <a:pt x="10348839" y="2652858"/>
                </a:cubicBezTo>
                <a:lnTo>
                  <a:pt x="10260147" y="2617230"/>
                </a:lnTo>
                <a:cubicBezTo>
                  <a:pt x="10240439" y="2609314"/>
                  <a:pt x="10212011" y="2606479"/>
                  <a:pt x="10174867" y="2608725"/>
                </a:cubicBezTo>
                <a:lnTo>
                  <a:pt x="10137891" y="2608179"/>
                </a:lnTo>
                <a:cubicBezTo>
                  <a:pt x="10134607" y="2606858"/>
                  <a:pt x="10131811" y="2606690"/>
                  <a:pt x="10129511" y="2607671"/>
                </a:cubicBezTo>
                <a:cubicBezTo>
                  <a:pt x="10127209" y="2608655"/>
                  <a:pt x="10123265" y="2608977"/>
                  <a:pt x="10117679" y="2608641"/>
                </a:cubicBezTo>
                <a:cubicBezTo>
                  <a:pt x="10156815" y="2591936"/>
                  <a:pt x="10172943" y="2575524"/>
                  <a:pt x="10166067" y="2559411"/>
                </a:cubicBezTo>
                <a:cubicBezTo>
                  <a:pt x="10153599" y="2542957"/>
                  <a:pt x="10130603" y="2533720"/>
                  <a:pt x="10097083" y="2531699"/>
                </a:cubicBezTo>
                <a:cubicBezTo>
                  <a:pt x="10089363" y="2529552"/>
                  <a:pt x="10080325" y="2528305"/>
                  <a:pt x="10069971" y="2527961"/>
                </a:cubicBezTo>
                <a:close/>
                <a:moveTo>
                  <a:pt x="9729637" y="2514375"/>
                </a:moveTo>
                <a:lnTo>
                  <a:pt x="9725578" y="2514568"/>
                </a:lnTo>
                <a:lnTo>
                  <a:pt x="9739759" y="2517470"/>
                </a:lnTo>
                <a:close/>
                <a:moveTo>
                  <a:pt x="9942179" y="2500268"/>
                </a:moveTo>
                <a:lnTo>
                  <a:pt x="9879402" y="2507243"/>
                </a:lnTo>
                <a:lnTo>
                  <a:pt x="9759307" y="2512962"/>
                </a:lnTo>
                <a:lnTo>
                  <a:pt x="9777973" y="2515007"/>
                </a:lnTo>
                <a:cubicBezTo>
                  <a:pt x="9801677" y="2516427"/>
                  <a:pt x="9826589" y="2517528"/>
                  <a:pt x="9852711" y="2518303"/>
                </a:cubicBezTo>
                <a:cubicBezTo>
                  <a:pt x="9863031" y="2518128"/>
                  <a:pt x="9871983" y="2517674"/>
                  <a:pt x="9879557" y="2516941"/>
                </a:cubicBezTo>
                <a:cubicBezTo>
                  <a:pt x="9887135" y="2516204"/>
                  <a:pt x="9894553" y="2514865"/>
                  <a:pt x="9901803" y="2512922"/>
                </a:cubicBezTo>
                <a:cubicBezTo>
                  <a:pt x="9916959" y="2511454"/>
                  <a:pt x="9929049" y="2508214"/>
                  <a:pt x="9938071" y="2503204"/>
                </a:cubicBezTo>
                <a:close/>
                <a:moveTo>
                  <a:pt x="9660226" y="2384351"/>
                </a:moveTo>
                <a:cubicBezTo>
                  <a:pt x="9662644" y="2383703"/>
                  <a:pt x="9665386" y="2384262"/>
                  <a:pt x="9668450" y="2386033"/>
                </a:cubicBezTo>
                <a:lnTo>
                  <a:pt x="9661196" y="2387977"/>
                </a:lnTo>
                <a:cubicBezTo>
                  <a:pt x="9660548" y="2385559"/>
                  <a:pt x="9659014" y="2384675"/>
                  <a:pt x="9656600" y="2385322"/>
                </a:cubicBezTo>
                <a:close/>
                <a:moveTo>
                  <a:pt x="9154728" y="2383745"/>
                </a:moveTo>
                <a:cubicBezTo>
                  <a:pt x="9160210" y="2384869"/>
                  <a:pt x="9164926" y="2385547"/>
                  <a:pt x="9168880" y="2385784"/>
                </a:cubicBezTo>
                <a:cubicBezTo>
                  <a:pt x="9172830" y="2386022"/>
                  <a:pt x="9177546" y="2386702"/>
                  <a:pt x="9183030" y="2387823"/>
                </a:cubicBezTo>
                <a:lnTo>
                  <a:pt x="9179404" y="2388795"/>
                </a:lnTo>
                <a:cubicBezTo>
                  <a:pt x="9197626" y="2389095"/>
                  <a:pt x="9215404" y="2390162"/>
                  <a:pt x="9232738" y="2391996"/>
                </a:cubicBezTo>
                <a:cubicBezTo>
                  <a:pt x="9250076" y="2393830"/>
                  <a:pt x="9266644" y="2395221"/>
                  <a:pt x="9282446" y="2396170"/>
                </a:cubicBezTo>
                <a:cubicBezTo>
                  <a:pt x="9309866" y="2401780"/>
                  <a:pt x="9336354" y="2406344"/>
                  <a:pt x="9361916" y="2409861"/>
                </a:cubicBezTo>
                <a:cubicBezTo>
                  <a:pt x="9387478" y="2413377"/>
                  <a:pt x="9414526" y="2415200"/>
                  <a:pt x="9443066" y="2415327"/>
                </a:cubicBezTo>
                <a:cubicBezTo>
                  <a:pt x="9423726" y="2420508"/>
                  <a:pt x="9408896" y="2423189"/>
                  <a:pt x="9398574" y="2423361"/>
                </a:cubicBezTo>
                <a:cubicBezTo>
                  <a:pt x="9382772" y="2422413"/>
                  <a:pt x="9367414" y="2420698"/>
                  <a:pt x="9352492" y="2418217"/>
                </a:cubicBezTo>
                <a:cubicBezTo>
                  <a:pt x="9337576" y="2415735"/>
                  <a:pt x="9322214" y="2414020"/>
                  <a:pt x="9306412" y="2413071"/>
                </a:cubicBezTo>
                <a:cubicBezTo>
                  <a:pt x="9270446" y="2404568"/>
                  <a:pt x="9231498" y="2399456"/>
                  <a:pt x="9189574" y="2397731"/>
                </a:cubicBezTo>
                <a:cubicBezTo>
                  <a:pt x="9178606" y="2395488"/>
                  <a:pt x="9173122" y="2394367"/>
                  <a:pt x="9173122" y="2394367"/>
                </a:cubicBezTo>
                <a:cubicBezTo>
                  <a:pt x="9167638" y="2393243"/>
                  <a:pt x="9163968" y="2391635"/>
                  <a:pt x="9162112" y="2389542"/>
                </a:cubicBezTo>
                <a:cubicBezTo>
                  <a:pt x="9160254" y="2387447"/>
                  <a:pt x="9156586" y="2385840"/>
                  <a:pt x="9151102" y="2384716"/>
                </a:cubicBezTo>
                <a:close/>
                <a:moveTo>
                  <a:pt x="9515302" y="2370243"/>
                </a:moveTo>
                <a:lnTo>
                  <a:pt x="9542802" y="2372252"/>
                </a:lnTo>
                <a:cubicBezTo>
                  <a:pt x="9556184" y="2373849"/>
                  <a:pt x="9573198" y="2374472"/>
                  <a:pt x="9593836" y="2374125"/>
                </a:cubicBezTo>
                <a:lnTo>
                  <a:pt x="9616754" y="2373740"/>
                </a:lnTo>
                <a:lnTo>
                  <a:pt x="9655626" y="2381695"/>
                </a:lnTo>
                <a:lnTo>
                  <a:pt x="9652000" y="2382666"/>
                </a:lnTo>
                <a:cubicBezTo>
                  <a:pt x="9652650" y="2385084"/>
                  <a:pt x="9654180" y="2385971"/>
                  <a:pt x="9656600" y="2385322"/>
                </a:cubicBezTo>
                <a:lnTo>
                  <a:pt x="9645718" y="2388238"/>
                </a:lnTo>
                <a:lnTo>
                  <a:pt x="9610162" y="2386104"/>
                </a:lnTo>
                <a:cubicBezTo>
                  <a:pt x="9593710" y="2382737"/>
                  <a:pt x="9577420" y="2379974"/>
                  <a:pt x="9561294" y="2377816"/>
                </a:cubicBezTo>
                <a:cubicBezTo>
                  <a:pt x="9545168" y="2375658"/>
                  <a:pt x="9530412" y="2373782"/>
                  <a:pt x="9517026" y="2372186"/>
                </a:cubicBezTo>
                <a:close/>
                <a:moveTo>
                  <a:pt x="10608198" y="2358884"/>
                </a:moveTo>
                <a:cubicBezTo>
                  <a:pt x="10610616" y="2358236"/>
                  <a:pt x="10613358" y="2358795"/>
                  <a:pt x="10616422" y="2360566"/>
                </a:cubicBezTo>
                <a:lnTo>
                  <a:pt x="10609168" y="2362510"/>
                </a:lnTo>
                <a:cubicBezTo>
                  <a:pt x="10608520" y="2360091"/>
                  <a:pt x="10606986" y="2359208"/>
                  <a:pt x="10604572" y="2359855"/>
                </a:cubicBezTo>
                <a:close/>
                <a:moveTo>
                  <a:pt x="10102698" y="2358278"/>
                </a:moveTo>
                <a:cubicBezTo>
                  <a:pt x="10108182" y="2359402"/>
                  <a:pt x="10112898" y="2360080"/>
                  <a:pt x="10116852" y="2360317"/>
                </a:cubicBezTo>
                <a:cubicBezTo>
                  <a:pt x="10120802" y="2360555"/>
                  <a:pt x="10125518" y="2361235"/>
                  <a:pt x="10131002" y="2362356"/>
                </a:cubicBezTo>
                <a:lnTo>
                  <a:pt x="10127376" y="2363328"/>
                </a:lnTo>
                <a:cubicBezTo>
                  <a:pt x="10145598" y="2363628"/>
                  <a:pt x="10163376" y="2364695"/>
                  <a:pt x="10180710" y="2366529"/>
                </a:cubicBezTo>
                <a:cubicBezTo>
                  <a:pt x="10198046" y="2368362"/>
                  <a:pt x="10214616" y="2369754"/>
                  <a:pt x="10230418" y="2370703"/>
                </a:cubicBezTo>
                <a:cubicBezTo>
                  <a:pt x="10257838" y="2376313"/>
                  <a:pt x="10284326" y="2380877"/>
                  <a:pt x="10309888" y="2384394"/>
                </a:cubicBezTo>
                <a:cubicBezTo>
                  <a:pt x="10335450" y="2387910"/>
                  <a:pt x="10362498" y="2389733"/>
                  <a:pt x="10391038" y="2389859"/>
                </a:cubicBezTo>
                <a:cubicBezTo>
                  <a:pt x="10371698" y="2395041"/>
                  <a:pt x="10356868" y="2397722"/>
                  <a:pt x="10346546" y="2397894"/>
                </a:cubicBezTo>
                <a:cubicBezTo>
                  <a:pt x="10330742" y="2396946"/>
                  <a:pt x="10315386" y="2395231"/>
                  <a:pt x="10300464" y="2392750"/>
                </a:cubicBezTo>
                <a:cubicBezTo>
                  <a:pt x="10285548" y="2390268"/>
                  <a:pt x="10270186" y="2388552"/>
                  <a:pt x="10254384" y="2387604"/>
                </a:cubicBezTo>
                <a:cubicBezTo>
                  <a:pt x="10218418" y="2379101"/>
                  <a:pt x="10179470" y="2373990"/>
                  <a:pt x="10137546" y="2372264"/>
                </a:cubicBezTo>
                <a:cubicBezTo>
                  <a:pt x="10126578" y="2370021"/>
                  <a:pt x="10121094" y="2368900"/>
                  <a:pt x="10121094" y="2368900"/>
                </a:cubicBezTo>
                <a:cubicBezTo>
                  <a:pt x="10115610" y="2367776"/>
                  <a:pt x="10111940" y="2366168"/>
                  <a:pt x="10110084" y="2364075"/>
                </a:cubicBezTo>
                <a:cubicBezTo>
                  <a:pt x="10108226" y="2361980"/>
                  <a:pt x="10104558" y="2360373"/>
                  <a:pt x="10099074" y="2359249"/>
                </a:cubicBezTo>
                <a:close/>
                <a:moveTo>
                  <a:pt x="9254786" y="2321950"/>
                </a:moveTo>
                <a:cubicBezTo>
                  <a:pt x="9265754" y="2324194"/>
                  <a:pt x="9275186" y="2325555"/>
                  <a:pt x="9283090" y="2326027"/>
                </a:cubicBezTo>
                <a:cubicBezTo>
                  <a:pt x="9290990" y="2326502"/>
                  <a:pt x="9300100" y="2326652"/>
                  <a:pt x="9310418" y="2326479"/>
                </a:cubicBezTo>
                <a:lnTo>
                  <a:pt x="9327534" y="2327872"/>
                </a:lnTo>
                <a:lnTo>
                  <a:pt x="9350962" y="2338138"/>
                </a:lnTo>
                <a:lnTo>
                  <a:pt x="9358022" y="2340526"/>
                </a:lnTo>
                <a:lnTo>
                  <a:pt x="9348890" y="2339494"/>
                </a:lnTo>
                <a:cubicBezTo>
                  <a:pt x="9333090" y="2338546"/>
                  <a:pt x="9317126" y="2336994"/>
                  <a:pt x="9300998" y="2334836"/>
                </a:cubicBezTo>
                <a:cubicBezTo>
                  <a:pt x="9284870" y="2332677"/>
                  <a:pt x="9267372" y="2330239"/>
                  <a:pt x="9248504" y="2327523"/>
                </a:cubicBezTo>
                <a:cubicBezTo>
                  <a:pt x="9255758" y="2325578"/>
                  <a:pt x="9257850" y="2323721"/>
                  <a:pt x="9254786" y="2321950"/>
                </a:cubicBezTo>
                <a:close/>
                <a:moveTo>
                  <a:pt x="10202758" y="2296483"/>
                </a:moveTo>
                <a:cubicBezTo>
                  <a:pt x="10213726" y="2298727"/>
                  <a:pt x="10223158" y="2300088"/>
                  <a:pt x="10231062" y="2300560"/>
                </a:cubicBezTo>
                <a:cubicBezTo>
                  <a:pt x="10238962" y="2301035"/>
                  <a:pt x="10248072" y="2301185"/>
                  <a:pt x="10258390" y="2301012"/>
                </a:cubicBezTo>
                <a:cubicBezTo>
                  <a:pt x="10269358" y="2303257"/>
                  <a:pt x="10278632" y="2304010"/>
                  <a:pt x="10286208" y="2303277"/>
                </a:cubicBezTo>
                <a:cubicBezTo>
                  <a:pt x="10293786" y="2302543"/>
                  <a:pt x="10303058" y="2303295"/>
                  <a:pt x="10314026" y="2305543"/>
                </a:cubicBezTo>
                <a:cubicBezTo>
                  <a:pt x="10321926" y="2306015"/>
                  <a:pt x="10329062" y="2306048"/>
                  <a:pt x="10335430" y="2305637"/>
                </a:cubicBezTo>
                <a:cubicBezTo>
                  <a:pt x="10341798" y="2305225"/>
                  <a:pt x="10348934" y="2305257"/>
                  <a:pt x="10356834" y="2305733"/>
                </a:cubicBezTo>
                <a:cubicBezTo>
                  <a:pt x="10366034" y="2311041"/>
                  <a:pt x="10382250" y="2318358"/>
                  <a:pt x="10405478" y="2327682"/>
                </a:cubicBezTo>
                <a:cubicBezTo>
                  <a:pt x="10389026" y="2324317"/>
                  <a:pt x="10371530" y="2321879"/>
                  <a:pt x="10352984" y="2320368"/>
                </a:cubicBezTo>
                <a:cubicBezTo>
                  <a:pt x="10334438" y="2318859"/>
                  <a:pt x="10315734" y="2316746"/>
                  <a:pt x="10296864" y="2314027"/>
                </a:cubicBezTo>
                <a:cubicBezTo>
                  <a:pt x="10281062" y="2313079"/>
                  <a:pt x="10265098" y="2311526"/>
                  <a:pt x="10248970" y="2309369"/>
                </a:cubicBezTo>
                <a:cubicBezTo>
                  <a:pt x="10232842" y="2307210"/>
                  <a:pt x="10215344" y="2304772"/>
                  <a:pt x="10196476" y="2302055"/>
                </a:cubicBezTo>
                <a:cubicBezTo>
                  <a:pt x="10203730" y="2300111"/>
                  <a:pt x="10205822" y="2298255"/>
                  <a:pt x="10202758" y="2296483"/>
                </a:cubicBezTo>
                <a:close/>
                <a:moveTo>
                  <a:pt x="7360186" y="2258190"/>
                </a:moveTo>
                <a:cubicBezTo>
                  <a:pt x="7360833" y="2260607"/>
                  <a:pt x="7362689" y="2262702"/>
                  <a:pt x="7365755" y="2264471"/>
                </a:cubicBezTo>
                <a:cubicBezTo>
                  <a:pt x="7402845" y="2267491"/>
                  <a:pt x="7438284" y="2271601"/>
                  <a:pt x="7472069" y="2276800"/>
                </a:cubicBezTo>
                <a:cubicBezTo>
                  <a:pt x="7505855" y="2282001"/>
                  <a:pt x="7541296" y="2286108"/>
                  <a:pt x="7578383" y="2289128"/>
                </a:cubicBezTo>
                <a:cubicBezTo>
                  <a:pt x="7613055" y="2292797"/>
                  <a:pt x="7647286" y="2297228"/>
                  <a:pt x="7681070" y="2302429"/>
                </a:cubicBezTo>
                <a:cubicBezTo>
                  <a:pt x="7714856" y="2307628"/>
                  <a:pt x="7750294" y="2311740"/>
                  <a:pt x="7787386" y="2314758"/>
                </a:cubicBezTo>
                <a:cubicBezTo>
                  <a:pt x="7792220" y="2313462"/>
                  <a:pt x="7794640" y="2312815"/>
                  <a:pt x="7794640" y="2312815"/>
                </a:cubicBezTo>
                <a:cubicBezTo>
                  <a:pt x="7797056" y="2312167"/>
                  <a:pt x="7797498" y="2311400"/>
                  <a:pt x="7795966" y="2310515"/>
                </a:cubicBezTo>
                <a:cubicBezTo>
                  <a:pt x="7794434" y="2309629"/>
                  <a:pt x="7792458" y="2309512"/>
                  <a:pt x="7790038" y="2310160"/>
                </a:cubicBezTo>
                <a:lnTo>
                  <a:pt x="7368409" y="2259873"/>
                </a:lnTo>
                <a:cubicBezTo>
                  <a:pt x="7365345" y="2258101"/>
                  <a:pt x="7362602" y="2257542"/>
                  <a:pt x="7360186" y="2258190"/>
                </a:cubicBezTo>
                <a:close/>
                <a:moveTo>
                  <a:pt x="10576646" y="2090146"/>
                </a:moveTo>
                <a:lnTo>
                  <a:pt x="10588338" y="2092159"/>
                </a:lnTo>
                <a:cubicBezTo>
                  <a:pt x="10613900" y="2095676"/>
                  <a:pt x="10640950" y="2097499"/>
                  <a:pt x="10669490" y="2097625"/>
                </a:cubicBezTo>
                <a:cubicBezTo>
                  <a:pt x="10650148" y="2102808"/>
                  <a:pt x="10635318" y="2105487"/>
                  <a:pt x="10624994" y="2105662"/>
                </a:cubicBezTo>
                <a:lnTo>
                  <a:pt x="10596090" y="2102433"/>
                </a:lnTo>
                <a:close/>
                <a:moveTo>
                  <a:pt x="10886646" y="2066650"/>
                </a:moveTo>
                <a:cubicBezTo>
                  <a:pt x="10889066" y="2066002"/>
                  <a:pt x="10891806" y="2066563"/>
                  <a:pt x="10894874" y="2068332"/>
                </a:cubicBezTo>
                <a:lnTo>
                  <a:pt x="10887618" y="2070276"/>
                </a:lnTo>
                <a:cubicBezTo>
                  <a:pt x="10886970" y="2067857"/>
                  <a:pt x="10885438" y="2066974"/>
                  <a:pt x="10883022" y="2067621"/>
                </a:cubicBezTo>
                <a:close/>
                <a:moveTo>
                  <a:pt x="6747287" y="2045356"/>
                </a:moveTo>
                <a:cubicBezTo>
                  <a:pt x="6753418" y="2048896"/>
                  <a:pt x="6757694" y="2050343"/>
                  <a:pt x="6760111" y="2049696"/>
                </a:cubicBezTo>
                <a:cubicBezTo>
                  <a:pt x="6762530" y="2049047"/>
                  <a:pt x="6763575" y="2048119"/>
                  <a:pt x="6763251" y="2046910"/>
                </a:cubicBezTo>
                <a:cubicBezTo>
                  <a:pt x="6762927" y="2045700"/>
                  <a:pt x="6761558" y="2045419"/>
                  <a:pt x="6759139" y="2046067"/>
                </a:cubicBezTo>
                <a:cubicBezTo>
                  <a:pt x="6756075" y="2044298"/>
                  <a:pt x="6752123" y="2044061"/>
                  <a:pt x="6747287" y="2045356"/>
                </a:cubicBezTo>
                <a:close/>
                <a:moveTo>
                  <a:pt x="10481208" y="2004249"/>
                </a:moveTo>
                <a:cubicBezTo>
                  <a:pt x="10492176" y="2006493"/>
                  <a:pt x="10501608" y="2007855"/>
                  <a:pt x="10509510" y="2008327"/>
                </a:cubicBezTo>
                <a:cubicBezTo>
                  <a:pt x="10517414" y="2008802"/>
                  <a:pt x="10526522" y="2008951"/>
                  <a:pt x="10536842" y="2008778"/>
                </a:cubicBezTo>
                <a:cubicBezTo>
                  <a:pt x="10547810" y="2011022"/>
                  <a:pt x="10557082" y="2011776"/>
                  <a:pt x="10564658" y="2011042"/>
                </a:cubicBezTo>
                <a:cubicBezTo>
                  <a:pt x="10572236" y="2010308"/>
                  <a:pt x="10581510" y="2011062"/>
                  <a:pt x="10592478" y="2013308"/>
                </a:cubicBezTo>
                <a:cubicBezTo>
                  <a:pt x="10600376" y="2013781"/>
                  <a:pt x="10607514" y="2013814"/>
                  <a:pt x="10613882" y="2013404"/>
                </a:cubicBezTo>
                <a:cubicBezTo>
                  <a:pt x="10620250" y="2012990"/>
                  <a:pt x="10627386" y="2013024"/>
                  <a:pt x="10635286" y="2013499"/>
                </a:cubicBezTo>
                <a:cubicBezTo>
                  <a:pt x="10644484" y="2018807"/>
                  <a:pt x="10660698" y="2026125"/>
                  <a:pt x="10683928" y="2035448"/>
                </a:cubicBezTo>
                <a:cubicBezTo>
                  <a:pt x="10667478" y="2032083"/>
                  <a:pt x="10649982" y="2029644"/>
                  <a:pt x="10631434" y="2028135"/>
                </a:cubicBezTo>
                <a:cubicBezTo>
                  <a:pt x="10612890" y="2026625"/>
                  <a:pt x="10594182" y="2024513"/>
                  <a:pt x="10575314" y="2021794"/>
                </a:cubicBezTo>
                <a:cubicBezTo>
                  <a:pt x="10559512" y="2020845"/>
                  <a:pt x="10543548" y="2019292"/>
                  <a:pt x="10527418" y="2017135"/>
                </a:cubicBezTo>
                <a:cubicBezTo>
                  <a:pt x="10511294" y="2014976"/>
                  <a:pt x="10493794" y="2012538"/>
                  <a:pt x="10474926" y="2009821"/>
                </a:cubicBezTo>
                <a:cubicBezTo>
                  <a:pt x="10482180" y="2007878"/>
                  <a:pt x="10484274" y="2006020"/>
                  <a:pt x="10481208" y="2004249"/>
                </a:cubicBezTo>
                <a:close/>
                <a:moveTo>
                  <a:pt x="7066138" y="1746215"/>
                </a:moveTo>
                <a:cubicBezTo>
                  <a:pt x="7072269" y="1749754"/>
                  <a:pt x="7076546" y="1751202"/>
                  <a:pt x="7078962" y="1750554"/>
                </a:cubicBezTo>
                <a:cubicBezTo>
                  <a:pt x="7081381" y="1749906"/>
                  <a:pt x="7082426" y="1748977"/>
                  <a:pt x="7082102" y="1747768"/>
                </a:cubicBezTo>
                <a:cubicBezTo>
                  <a:pt x="7081778" y="1746559"/>
                  <a:pt x="7080409" y="1746277"/>
                  <a:pt x="7077990" y="1746925"/>
                </a:cubicBezTo>
                <a:cubicBezTo>
                  <a:pt x="7074926" y="1745156"/>
                  <a:pt x="7070973" y="1744919"/>
                  <a:pt x="7066138" y="1746215"/>
                </a:cubicBezTo>
                <a:close/>
                <a:moveTo>
                  <a:pt x="7881570" y="1683996"/>
                </a:moveTo>
                <a:lnTo>
                  <a:pt x="7908612" y="1685620"/>
                </a:lnTo>
                <a:lnTo>
                  <a:pt x="7897598" y="1686689"/>
                </a:lnTo>
                <a:close/>
                <a:moveTo>
                  <a:pt x="6440650" y="1390535"/>
                </a:moveTo>
                <a:cubicBezTo>
                  <a:pt x="6446781" y="1394075"/>
                  <a:pt x="6451058" y="1395522"/>
                  <a:pt x="6453474" y="1394874"/>
                </a:cubicBezTo>
                <a:cubicBezTo>
                  <a:pt x="6455894" y="1394227"/>
                  <a:pt x="6456938" y="1393299"/>
                  <a:pt x="6456614" y="1392089"/>
                </a:cubicBezTo>
                <a:cubicBezTo>
                  <a:pt x="6456290" y="1390879"/>
                  <a:pt x="6454921" y="1390598"/>
                  <a:pt x="6452502" y="1391246"/>
                </a:cubicBezTo>
                <a:cubicBezTo>
                  <a:pt x="6449438" y="1389478"/>
                  <a:pt x="6445485" y="1389240"/>
                  <a:pt x="6440650" y="1390535"/>
                </a:cubicBezTo>
                <a:close/>
                <a:moveTo>
                  <a:pt x="10546808" y="1335375"/>
                </a:moveTo>
                <a:lnTo>
                  <a:pt x="10550418" y="1336113"/>
                </a:lnTo>
                <a:lnTo>
                  <a:pt x="10548410" y="1336651"/>
                </a:lnTo>
                <a:close/>
                <a:moveTo>
                  <a:pt x="10524482" y="1329091"/>
                </a:moveTo>
                <a:lnTo>
                  <a:pt x="10527168" y="1329641"/>
                </a:lnTo>
                <a:lnTo>
                  <a:pt x="10535664" y="1336180"/>
                </a:lnTo>
                <a:lnTo>
                  <a:pt x="10535266" y="1336287"/>
                </a:lnTo>
                <a:close/>
                <a:moveTo>
                  <a:pt x="10635518" y="1305536"/>
                </a:moveTo>
                <a:lnTo>
                  <a:pt x="10654882" y="1319783"/>
                </a:lnTo>
                <a:lnTo>
                  <a:pt x="10653046" y="1319407"/>
                </a:lnTo>
                <a:lnTo>
                  <a:pt x="10633122" y="1307662"/>
                </a:lnTo>
                <a:close/>
                <a:moveTo>
                  <a:pt x="10510714" y="1303992"/>
                </a:moveTo>
                <a:lnTo>
                  <a:pt x="10515314" y="1306648"/>
                </a:lnTo>
                <a:cubicBezTo>
                  <a:pt x="10528696" y="1308244"/>
                  <a:pt x="10537970" y="1308998"/>
                  <a:pt x="10543130" y="1308911"/>
                </a:cubicBezTo>
                <a:lnTo>
                  <a:pt x="10544646" y="1309035"/>
                </a:lnTo>
                <a:lnTo>
                  <a:pt x="10561180" y="1319684"/>
                </a:lnTo>
                <a:lnTo>
                  <a:pt x="10531406" y="1315939"/>
                </a:lnTo>
                <a:lnTo>
                  <a:pt x="10520708" y="1314595"/>
                </a:lnTo>
                <a:lnTo>
                  <a:pt x="10508340" y="1304746"/>
                </a:lnTo>
                <a:lnTo>
                  <a:pt x="10507338" y="1304049"/>
                </a:lnTo>
                <a:close/>
                <a:moveTo>
                  <a:pt x="10483382" y="1303542"/>
                </a:moveTo>
                <a:cubicBezTo>
                  <a:pt x="10485802" y="1302894"/>
                  <a:pt x="10487774" y="1303013"/>
                  <a:pt x="10489310" y="1303896"/>
                </a:cubicBezTo>
                <a:lnTo>
                  <a:pt x="10493456" y="1304146"/>
                </a:lnTo>
                <a:lnTo>
                  <a:pt x="10498402" y="1307502"/>
                </a:lnTo>
                <a:lnTo>
                  <a:pt x="10505062" y="1312627"/>
                </a:lnTo>
                <a:lnTo>
                  <a:pt x="10494490" y="1311298"/>
                </a:lnTo>
                <a:lnTo>
                  <a:pt x="10481462" y="1304057"/>
                </a:lnTo>
                <a:close/>
                <a:moveTo>
                  <a:pt x="7290764" y="1293847"/>
                </a:moveTo>
                <a:lnTo>
                  <a:pt x="7305202" y="1294930"/>
                </a:lnTo>
                <a:cubicBezTo>
                  <a:pt x="7318586" y="1296530"/>
                  <a:pt x="7332414" y="1297359"/>
                  <a:pt x="7346685" y="1297422"/>
                </a:cubicBezTo>
                <a:cubicBezTo>
                  <a:pt x="7360954" y="1297485"/>
                  <a:pt x="7374782" y="1298316"/>
                  <a:pt x="7388167" y="1299912"/>
                </a:cubicBezTo>
                <a:lnTo>
                  <a:pt x="7459280" y="1304181"/>
                </a:lnTo>
                <a:cubicBezTo>
                  <a:pt x="7462347" y="1305949"/>
                  <a:pt x="7465087" y="1306512"/>
                  <a:pt x="7467506" y="1305863"/>
                </a:cubicBezTo>
                <a:cubicBezTo>
                  <a:pt x="7476056" y="1308755"/>
                  <a:pt x="7483513" y="1309995"/>
                  <a:pt x="7489882" y="1309585"/>
                </a:cubicBezTo>
                <a:cubicBezTo>
                  <a:pt x="7496251" y="1309175"/>
                  <a:pt x="7503711" y="1310414"/>
                  <a:pt x="7512261" y="1313309"/>
                </a:cubicBezTo>
                <a:cubicBezTo>
                  <a:pt x="7501941" y="1313481"/>
                  <a:pt x="7494363" y="1314215"/>
                  <a:pt x="7489527" y="1315511"/>
                </a:cubicBezTo>
                <a:lnTo>
                  <a:pt x="7487496" y="1317312"/>
                </a:lnTo>
                <a:close/>
                <a:moveTo>
                  <a:pt x="10560354" y="1222651"/>
                </a:moveTo>
                <a:lnTo>
                  <a:pt x="10595062" y="1245146"/>
                </a:lnTo>
                <a:lnTo>
                  <a:pt x="10598274" y="1247728"/>
                </a:lnTo>
                <a:lnTo>
                  <a:pt x="10592636" y="1247055"/>
                </a:lnTo>
                <a:cubicBezTo>
                  <a:pt x="10590218" y="1247703"/>
                  <a:pt x="10582318" y="1247230"/>
                  <a:pt x="10568934" y="1245634"/>
                </a:cubicBezTo>
                <a:lnTo>
                  <a:pt x="10564334" y="1242978"/>
                </a:lnTo>
                <a:cubicBezTo>
                  <a:pt x="10564334" y="1242978"/>
                  <a:pt x="10561594" y="1242418"/>
                  <a:pt x="10556108" y="1241295"/>
                </a:cubicBezTo>
                <a:cubicBezTo>
                  <a:pt x="10550626" y="1240174"/>
                  <a:pt x="10546350" y="1238727"/>
                  <a:pt x="10543286" y="1236955"/>
                </a:cubicBezTo>
                <a:lnTo>
                  <a:pt x="10554166" y="1234040"/>
                </a:lnTo>
                <a:cubicBezTo>
                  <a:pt x="10568674" y="1230153"/>
                  <a:pt x="10570442" y="1227089"/>
                  <a:pt x="10559474" y="1224844"/>
                </a:cubicBezTo>
                <a:close/>
                <a:moveTo>
                  <a:pt x="10717336" y="1086976"/>
                </a:moveTo>
                <a:cubicBezTo>
                  <a:pt x="10712442" y="1093080"/>
                  <a:pt x="10723454" y="1106495"/>
                  <a:pt x="10728348" y="1100394"/>
                </a:cubicBezTo>
                <a:close/>
                <a:moveTo>
                  <a:pt x="6654605" y="1077538"/>
                </a:moveTo>
                <a:cubicBezTo>
                  <a:pt x="6660736" y="1081077"/>
                  <a:pt x="6665012" y="1082524"/>
                  <a:pt x="6667429" y="1081876"/>
                </a:cubicBezTo>
                <a:cubicBezTo>
                  <a:pt x="6669848" y="1081228"/>
                  <a:pt x="6670893" y="1080300"/>
                  <a:pt x="6670569" y="1079091"/>
                </a:cubicBezTo>
                <a:cubicBezTo>
                  <a:pt x="6670245" y="1077881"/>
                  <a:pt x="6668876" y="1077600"/>
                  <a:pt x="6666457" y="1078248"/>
                </a:cubicBezTo>
                <a:cubicBezTo>
                  <a:pt x="6663393" y="1076479"/>
                  <a:pt x="6659441" y="1076242"/>
                  <a:pt x="6654605" y="1077538"/>
                </a:cubicBezTo>
                <a:close/>
                <a:moveTo>
                  <a:pt x="6450645" y="796730"/>
                </a:moveTo>
                <a:cubicBezTo>
                  <a:pt x="6449864" y="795927"/>
                  <a:pt x="6447861" y="796083"/>
                  <a:pt x="6446041" y="796893"/>
                </a:cubicBezTo>
                <a:cubicBezTo>
                  <a:pt x="6444219" y="797701"/>
                  <a:pt x="6442583" y="799164"/>
                  <a:pt x="6442536" y="800981"/>
                </a:cubicBezTo>
                <a:cubicBezTo>
                  <a:pt x="6442536" y="800981"/>
                  <a:pt x="6447661" y="803411"/>
                  <a:pt x="6450153" y="799694"/>
                </a:cubicBezTo>
                <a:cubicBezTo>
                  <a:pt x="6451137" y="798220"/>
                  <a:pt x="6451164" y="797263"/>
                  <a:pt x="6450645" y="796730"/>
                </a:cubicBezTo>
                <a:close/>
                <a:moveTo>
                  <a:pt x="6317445" y="785834"/>
                </a:moveTo>
                <a:lnTo>
                  <a:pt x="6311932" y="788850"/>
                </a:lnTo>
                <a:lnTo>
                  <a:pt x="6318959" y="786031"/>
                </a:lnTo>
                <a:close/>
                <a:moveTo>
                  <a:pt x="6588659" y="780644"/>
                </a:moveTo>
                <a:cubicBezTo>
                  <a:pt x="6591699" y="779993"/>
                  <a:pt x="6593671" y="779857"/>
                  <a:pt x="6593317" y="780723"/>
                </a:cubicBezTo>
                <a:lnTo>
                  <a:pt x="6589890" y="782966"/>
                </a:lnTo>
                <a:lnTo>
                  <a:pt x="6587012" y="783588"/>
                </a:lnTo>
                <a:lnTo>
                  <a:pt x="6572191" y="785597"/>
                </a:lnTo>
                <a:close/>
                <a:moveTo>
                  <a:pt x="9062908" y="764731"/>
                </a:moveTo>
                <a:cubicBezTo>
                  <a:pt x="9066882" y="766559"/>
                  <a:pt x="9078556" y="780283"/>
                  <a:pt x="9073918" y="778147"/>
                </a:cubicBezTo>
                <a:cubicBezTo>
                  <a:pt x="9073002" y="786077"/>
                  <a:pt x="9061990" y="772662"/>
                  <a:pt x="9062908" y="764731"/>
                </a:cubicBezTo>
                <a:close/>
                <a:moveTo>
                  <a:pt x="9033496" y="759559"/>
                </a:moveTo>
                <a:lnTo>
                  <a:pt x="9052458" y="776632"/>
                </a:lnTo>
                <a:cubicBezTo>
                  <a:pt x="9042674" y="788837"/>
                  <a:pt x="9033496" y="759559"/>
                  <a:pt x="9033496" y="759559"/>
                </a:cubicBezTo>
                <a:close/>
                <a:moveTo>
                  <a:pt x="8995470" y="750425"/>
                </a:moveTo>
                <a:lnTo>
                  <a:pt x="9006480" y="763843"/>
                </a:lnTo>
                <a:cubicBezTo>
                  <a:pt x="9001586" y="769946"/>
                  <a:pt x="8990576" y="756529"/>
                  <a:pt x="8995470" y="750425"/>
                </a:cubicBezTo>
                <a:close/>
                <a:moveTo>
                  <a:pt x="8961420" y="743121"/>
                </a:moveTo>
                <a:cubicBezTo>
                  <a:pt x="8962642" y="741595"/>
                  <a:pt x="8964480" y="741920"/>
                  <a:pt x="8966488" y="743234"/>
                </a:cubicBezTo>
                <a:cubicBezTo>
                  <a:pt x="8972510" y="747178"/>
                  <a:pt x="8980050" y="760043"/>
                  <a:pt x="8977070" y="758670"/>
                </a:cubicBezTo>
                <a:cubicBezTo>
                  <a:pt x="8976000" y="767925"/>
                  <a:pt x="8960502" y="751054"/>
                  <a:pt x="8961420" y="743121"/>
                </a:cubicBezTo>
                <a:close/>
                <a:moveTo>
                  <a:pt x="8923394" y="733991"/>
                </a:moveTo>
                <a:cubicBezTo>
                  <a:pt x="8928034" y="736120"/>
                  <a:pt x="8938890" y="750860"/>
                  <a:pt x="8934914" y="749031"/>
                </a:cubicBezTo>
                <a:cubicBezTo>
                  <a:pt x="8933998" y="756963"/>
                  <a:pt x="8918350" y="741415"/>
                  <a:pt x="8923394" y="733991"/>
                </a:cubicBezTo>
                <a:close/>
                <a:moveTo>
                  <a:pt x="8868394" y="726798"/>
                </a:moveTo>
                <a:lnTo>
                  <a:pt x="8875428" y="738383"/>
                </a:lnTo>
                <a:cubicBezTo>
                  <a:pt x="8870536" y="744489"/>
                  <a:pt x="8863500" y="732899"/>
                  <a:pt x="8868394" y="726798"/>
                </a:cubicBezTo>
                <a:close/>
                <a:moveTo>
                  <a:pt x="6582670" y="726681"/>
                </a:moveTo>
                <a:lnTo>
                  <a:pt x="6580453" y="727271"/>
                </a:lnTo>
                <a:lnTo>
                  <a:pt x="6580779" y="726973"/>
                </a:lnTo>
                <a:close/>
                <a:moveTo>
                  <a:pt x="8885216" y="726177"/>
                </a:moveTo>
                <a:lnTo>
                  <a:pt x="8904840" y="743554"/>
                </a:lnTo>
                <a:cubicBezTo>
                  <a:pt x="8895054" y="755762"/>
                  <a:pt x="8885216" y="726177"/>
                  <a:pt x="8885216" y="726177"/>
                </a:cubicBezTo>
                <a:close/>
                <a:moveTo>
                  <a:pt x="8796318" y="710356"/>
                </a:moveTo>
                <a:cubicBezTo>
                  <a:pt x="8796318" y="710356"/>
                  <a:pt x="8807992" y="724079"/>
                  <a:pt x="8804016" y="722249"/>
                </a:cubicBezTo>
                <a:cubicBezTo>
                  <a:pt x="8802946" y="731504"/>
                  <a:pt x="8795402" y="718289"/>
                  <a:pt x="8796318" y="710356"/>
                </a:cubicBezTo>
                <a:close/>
                <a:moveTo>
                  <a:pt x="6637783" y="708713"/>
                </a:moveTo>
                <a:cubicBezTo>
                  <a:pt x="6640912" y="708308"/>
                  <a:pt x="6644954" y="708286"/>
                  <a:pt x="6645513" y="709778"/>
                </a:cubicBezTo>
                <a:cubicBezTo>
                  <a:pt x="6649056" y="719218"/>
                  <a:pt x="6630335" y="717690"/>
                  <a:pt x="6629089" y="719551"/>
                </a:cubicBezTo>
                <a:lnTo>
                  <a:pt x="6613167" y="725728"/>
                </a:lnTo>
                <a:lnTo>
                  <a:pt x="6593408" y="725010"/>
                </a:lnTo>
                <a:lnTo>
                  <a:pt x="6582670" y="726681"/>
                </a:lnTo>
                <a:lnTo>
                  <a:pt x="6603477" y="721134"/>
                </a:lnTo>
                <a:cubicBezTo>
                  <a:pt x="6614895" y="716695"/>
                  <a:pt x="6626198" y="711846"/>
                  <a:pt x="6635530" y="709942"/>
                </a:cubicBezTo>
                <a:cubicBezTo>
                  <a:pt x="6632438" y="709905"/>
                  <a:pt x="6634654" y="709118"/>
                  <a:pt x="6637783" y="708713"/>
                </a:cubicBezTo>
                <a:close/>
                <a:moveTo>
                  <a:pt x="6491877" y="677112"/>
                </a:moveTo>
                <a:cubicBezTo>
                  <a:pt x="6492503" y="677485"/>
                  <a:pt x="6492571" y="678261"/>
                  <a:pt x="6491634" y="679656"/>
                </a:cubicBezTo>
                <a:cubicBezTo>
                  <a:pt x="6486441" y="687401"/>
                  <a:pt x="6480382" y="682486"/>
                  <a:pt x="6483083" y="678457"/>
                </a:cubicBezTo>
                <a:cubicBezTo>
                  <a:pt x="6483083" y="678457"/>
                  <a:pt x="6489997" y="675990"/>
                  <a:pt x="6491877" y="677112"/>
                </a:cubicBezTo>
                <a:close/>
                <a:moveTo>
                  <a:pt x="6583571" y="666093"/>
                </a:moveTo>
                <a:lnTo>
                  <a:pt x="6583368" y="667128"/>
                </a:lnTo>
                <a:cubicBezTo>
                  <a:pt x="6582847" y="667900"/>
                  <a:pt x="6582204" y="667699"/>
                  <a:pt x="6581646" y="666205"/>
                </a:cubicBezTo>
                <a:close/>
                <a:moveTo>
                  <a:pt x="8458734" y="663316"/>
                </a:moveTo>
                <a:lnTo>
                  <a:pt x="8472742" y="665978"/>
                </a:lnTo>
                <a:cubicBezTo>
                  <a:pt x="8513292" y="671399"/>
                  <a:pt x="8572420" y="674573"/>
                  <a:pt x="8629612" y="680163"/>
                </a:cubicBezTo>
                <a:cubicBezTo>
                  <a:pt x="8686804" y="685753"/>
                  <a:pt x="8742058" y="693760"/>
                  <a:pt x="8774860" y="708844"/>
                </a:cubicBezTo>
                <a:lnTo>
                  <a:pt x="8782402" y="722058"/>
                </a:lnTo>
                <a:cubicBezTo>
                  <a:pt x="8776594" y="736092"/>
                  <a:pt x="8714964" y="707754"/>
                  <a:pt x="8698400" y="700133"/>
                </a:cubicBezTo>
                <a:cubicBezTo>
                  <a:pt x="8633868" y="696911"/>
                  <a:pt x="8590950" y="693881"/>
                  <a:pt x="8531462" y="683234"/>
                </a:cubicBezTo>
                <a:cubicBezTo>
                  <a:pt x="8525168" y="680338"/>
                  <a:pt x="8494624" y="672906"/>
                  <a:pt x="8473586" y="667756"/>
                </a:cubicBezTo>
                <a:lnTo>
                  <a:pt x="8458738" y="663965"/>
                </a:lnTo>
                <a:close/>
                <a:moveTo>
                  <a:pt x="6846250" y="569109"/>
                </a:moveTo>
                <a:cubicBezTo>
                  <a:pt x="6843756" y="572830"/>
                  <a:pt x="6847426" y="577433"/>
                  <a:pt x="6848674" y="575573"/>
                </a:cubicBezTo>
                <a:cubicBezTo>
                  <a:pt x="6849297" y="574641"/>
                  <a:pt x="6848691" y="573027"/>
                  <a:pt x="6847928" y="571645"/>
                </a:cubicBezTo>
                <a:cubicBezTo>
                  <a:pt x="6847166" y="570260"/>
                  <a:pt x="6846250" y="569109"/>
                  <a:pt x="6846250" y="569109"/>
                </a:cubicBezTo>
                <a:close/>
                <a:moveTo>
                  <a:pt x="6871147" y="567238"/>
                </a:moveTo>
                <a:cubicBezTo>
                  <a:pt x="6866482" y="568190"/>
                  <a:pt x="6861783" y="570355"/>
                  <a:pt x="6857351" y="571928"/>
                </a:cubicBezTo>
                <a:cubicBezTo>
                  <a:pt x="6866087" y="573620"/>
                  <a:pt x="6875884" y="572959"/>
                  <a:pt x="6884750" y="569811"/>
                </a:cubicBezTo>
                <a:cubicBezTo>
                  <a:pt x="6880445" y="566541"/>
                  <a:pt x="6875811" y="566284"/>
                  <a:pt x="6871147" y="567238"/>
                </a:cubicBezTo>
                <a:close/>
                <a:moveTo>
                  <a:pt x="7327152" y="562751"/>
                </a:moveTo>
                <a:lnTo>
                  <a:pt x="7202518" y="573239"/>
                </a:lnTo>
                <a:lnTo>
                  <a:pt x="7191213" y="573063"/>
                </a:lnTo>
                <a:cubicBezTo>
                  <a:pt x="7142788" y="577865"/>
                  <a:pt x="7097065" y="578636"/>
                  <a:pt x="7043890" y="582002"/>
                </a:cubicBezTo>
                <a:cubicBezTo>
                  <a:pt x="7036458" y="583788"/>
                  <a:pt x="7011761" y="581872"/>
                  <a:pt x="7038040" y="576776"/>
                </a:cubicBezTo>
                <a:cubicBezTo>
                  <a:pt x="7050202" y="577237"/>
                  <a:pt x="7063797" y="576333"/>
                  <a:pt x="7075234" y="573997"/>
                </a:cubicBezTo>
                <a:cubicBezTo>
                  <a:pt x="7096261" y="571310"/>
                  <a:pt x="7107119" y="568293"/>
                  <a:pt x="7125965" y="564979"/>
                </a:cubicBezTo>
                <a:cubicBezTo>
                  <a:pt x="7156789" y="561628"/>
                  <a:pt x="7193914" y="569034"/>
                  <a:pt x="7224923" y="566180"/>
                </a:cubicBezTo>
                <a:cubicBezTo>
                  <a:pt x="7249695" y="565270"/>
                  <a:pt x="7273823" y="564157"/>
                  <a:pt x="7298569" y="563285"/>
                </a:cubicBezTo>
                <a:close/>
                <a:moveTo>
                  <a:pt x="8092580" y="519056"/>
                </a:moveTo>
                <a:lnTo>
                  <a:pt x="8091030" y="527210"/>
                </a:lnTo>
                <a:lnTo>
                  <a:pt x="8090996" y="529520"/>
                </a:lnTo>
                <a:close/>
                <a:moveTo>
                  <a:pt x="8202782" y="504465"/>
                </a:moveTo>
                <a:lnTo>
                  <a:pt x="8367550" y="512710"/>
                </a:lnTo>
                <a:cubicBezTo>
                  <a:pt x="8626378" y="537626"/>
                  <a:pt x="8893250" y="594828"/>
                  <a:pt x="9162960" y="647854"/>
                </a:cubicBezTo>
                <a:cubicBezTo>
                  <a:pt x="9281166" y="675757"/>
                  <a:pt x="9407580" y="699083"/>
                  <a:pt x="9528692" y="738072"/>
                </a:cubicBezTo>
                <a:cubicBezTo>
                  <a:pt x="9615754" y="769755"/>
                  <a:pt x="9706538" y="811502"/>
                  <a:pt x="9790542" y="833425"/>
                </a:cubicBezTo>
                <a:cubicBezTo>
                  <a:pt x="9827218" y="843677"/>
                  <a:pt x="9863472" y="857564"/>
                  <a:pt x="9899198" y="873666"/>
                </a:cubicBezTo>
                <a:lnTo>
                  <a:pt x="9907356" y="877807"/>
                </a:lnTo>
                <a:lnTo>
                  <a:pt x="9765742" y="873882"/>
                </a:lnTo>
                <a:lnTo>
                  <a:pt x="9723124" y="872824"/>
                </a:lnTo>
                <a:lnTo>
                  <a:pt x="9546638" y="806188"/>
                </a:lnTo>
                <a:cubicBezTo>
                  <a:pt x="9417420" y="764864"/>
                  <a:pt x="9285452" y="747340"/>
                  <a:pt x="9158376" y="723707"/>
                </a:cubicBezTo>
                <a:cubicBezTo>
                  <a:pt x="9028394" y="688996"/>
                  <a:pt x="8901320" y="665368"/>
                  <a:pt x="8774398" y="640412"/>
                </a:cubicBezTo>
                <a:cubicBezTo>
                  <a:pt x="8650380" y="626543"/>
                  <a:pt x="8522232" y="575968"/>
                  <a:pt x="8390264" y="558438"/>
                </a:cubicBezTo>
                <a:lnTo>
                  <a:pt x="8203240" y="556411"/>
                </a:lnTo>
                <a:lnTo>
                  <a:pt x="8203004" y="529547"/>
                </a:lnTo>
                <a:lnTo>
                  <a:pt x="8201380" y="530092"/>
                </a:lnTo>
                <a:cubicBezTo>
                  <a:pt x="8201644" y="530569"/>
                  <a:pt x="8201936" y="528830"/>
                  <a:pt x="8202226" y="525794"/>
                </a:cubicBezTo>
                <a:lnTo>
                  <a:pt x="8202886" y="516316"/>
                </a:lnTo>
                <a:close/>
                <a:moveTo>
                  <a:pt x="8195082" y="504081"/>
                </a:moveTo>
                <a:lnTo>
                  <a:pt x="8196644" y="504157"/>
                </a:lnTo>
                <a:lnTo>
                  <a:pt x="8195568" y="525068"/>
                </a:lnTo>
                <a:close/>
                <a:moveTo>
                  <a:pt x="6689109" y="499868"/>
                </a:moveTo>
                <a:cubicBezTo>
                  <a:pt x="6695607" y="501093"/>
                  <a:pt x="6700588" y="521395"/>
                  <a:pt x="6682888" y="506993"/>
                </a:cubicBezTo>
                <a:cubicBezTo>
                  <a:pt x="6684608" y="501171"/>
                  <a:pt x="6686943" y="499460"/>
                  <a:pt x="6689109" y="499868"/>
                </a:cubicBezTo>
                <a:close/>
                <a:moveTo>
                  <a:pt x="7538770" y="494954"/>
                </a:moveTo>
                <a:cubicBezTo>
                  <a:pt x="7523526" y="495338"/>
                  <a:pt x="7484746" y="499225"/>
                  <a:pt x="7409605" y="508889"/>
                </a:cubicBezTo>
                <a:cubicBezTo>
                  <a:pt x="7424676" y="512663"/>
                  <a:pt x="7481846" y="507839"/>
                  <a:pt x="7479874" y="500655"/>
                </a:cubicBezTo>
                <a:lnTo>
                  <a:pt x="7478434" y="510459"/>
                </a:lnTo>
                <a:lnTo>
                  <a:pt x="7488470" y="509823"/>
                </a:lnTo>
                <a:lnTo>
                  <a:pt x="7504627" y="506750"/>
                </a:lnTo>
                <a:cubicBezTo>
                  <a:pt x="7529341" y="501813"/>
                  <a:pt x="7547622" y="497361"/>
                  <a:pt x="7546644" y="495655"/>
                </a:cubicBezTo>
                <a:cubicBezTo>
                  <a:pt x="7546318" y="495087"/>
                  <a:pt x="7543851" y="494828"/>
                  <a:pt x="7538770" y="494954"/>
                </a:cubicBezTo>
                <a:close/>
                <a:moveTo>
                  <a:pt x="8283962" y="404127"/>
                </a:moveTo>
                <a:cubicBezTo>
                  <a:pt x="8063628" y="394116"/>
                  <a:pt x="7835470" y="440856"/>
                  <a:pt x="7606382" y="487055"/>
                </a:cubicBezTo>
                <a:lnTo>
                  <a:pt x="7555464" y="506485"/>
                </a:lnTo>
                <a:lnTo>
                  <a:pt x="7817238" y="498476"/>
                </a:lnTo>
                <a:cubicBezTo>
                  <a:pt x="7914330" y="497075"/>
                  <a:pt x="8012264" y="497384"/>
                  <a:pt x="8111594" y="499903"/>
                </a:cubicBezTo>
                <a:lnTo>
                  <a:pt x="8192340" y="503942"/>
                </a:lnTo>
                <a:lnTo>
                  <a:pt x="8191438" y="508145"/>
                </a:lnTo>
                <a:lnTo>
                  <a:pt x="8189802" y="514669"/>
                </a:lnTo>
                <a:lnTo>
                  <a:pt x="8189370" y="555508"/>
                </a:lnTo>
                <a:lnTo>
                  <a:pt x="8149276" y="552803"/>
                </a:lnTo>
                <a:lnTo>
                  <a:pt x="8149332" y="541265"/>
                </a:lnTo>
                <a:lnTo>
                  <a:pt x="8149376" y="531148"/>
                </a:lnTo>
                <a:lnTo>
                  <a:pt x="8146724" y="540676"/>
                </a:lnTo>
                <a:lnTo>
                  <a:pt x="8145652" y="543804"/>
                </a:lnTo>
                <a:lnTo>
                  <a:pt x="8145474" y="552546"/>
                </a:lnTo>
                <a:lnTo>
                  <a:pt x="8092426" y="548965"/>
                </a:lnTo>
                <a:lnTo>
                  <a:pt x="8091942" y="547293"/>
                </a:lnTo>
                <a:lnTo>
                  <a:pt x="8091626" y="548912"/>
                </a:lnTo>
                <a:lnTo>
                  <a:pt x="8081168" y="548206"/>
                </a:lnTo>
                <a:lnTo>
                  <a:pt x="8083932" y="529580"/>
                </a:lnTo>
                <a:lnTo>
                  <a:pt x="8080456" y="548158"/>
                </a:lnTo>
                <a:lnTo>
                  <a:pt x="8019948" y="544075"/>
                </a:lnTo>
                <a:cubicBezTo>
                  <a:pt x="7950932" y="537396"/>
                  <a:pt x="7895932" y="530205"/>
                  <a:pt x="7835528" y="527487"/>
                </a:cubicBezTo>
                <a:cubicBezTo>
                  <a:pt x="7701192" y="530452"/>
                  <a:pt x="7573481" y="540985"/>
                  <a:pt x="7446152" y="552738"/>
                </a:cubicBezTo>
                <a:lnTo>
                  <a:pt x="7440580" y="553208"/>
                </a:lnTo>
                <a:lnTo>
                  <a:pt x="7439606" y="552383"/>
                </a:lnTo>
                <a:lnTo>
                  <a:pt x="7439064" y="553334"/>
                </a:lnTo>
                <a:lnTo>
                  <a:pt x="7422062" y="554765"/>
                </a:lnTo>
                <a:lnTo>
                  <a:pt x="7422604" y="553915"/>
                </a:lnTo>
                <a:cubicBezTo>
                  <a:pt x="7420024" y="552434"/>
                  <a:pt x="7415110" y="551431"/>
                  <a:pt x="7412121" y="551237"/>
                </a:cubicBezTo>
                <a:cubicBezTo>
                  <a:pt x="7399772" y="550282"/>
                  <a:pt x="7384723" y="553354"/>
                  <a:pt x="7372376" y="552398"/>
                </a:cubicBezTo>
                <a:cubicBezTo>
                  <a:pt x="7315528" y="551159"/>
                  <a:pt x="7264739" y="554841"/>
                  <a:pt x="7213890" y="553182"/>
                </a:cubicBezTo>
                <a:cubicBezTo>
                  <a:pt x="7142329" y="549867"/>
                  <a:pt x="7071692" y="564554"/>
                  <a:pt x="7004606" y="573166"/>
                </a:cubicBezTo>
                <a:cubicBezTo>
                  <a:pt x="6971023" y="575207"/>
                  <a:pt x="6935283" y="575815"/>
                  <a:pt x="6899335" y="576734"/>
                </a:cubicBezTo>
                <a:cubicBezTo>
                  <a:pt x="6811352" y="583191"/>
                  <a:pt x="6722915" y="614357"/>
                  <a:pt x="6634085" y="645334"/>
                </a:cubicBezTo>
                <a:cubicBezTo>
                  <a:pt x="6620132" y="652197"/>
                  <a:pt x="6607334" y="662135"/>
                  <a:pt x="6594515" y="665455"/>
                </a:cubicBezTo>
                <a:lnTo>
                  <a:pt x="6583571" y="666093"/>
                </a:lnTo>
                <a:lnTo>
                  <a:pt x="6584346" y="662178"/>
                </a:lnTo>
                <a:cubicBezTo>
                  <a:pt x="6598638" y="657521"/>
                  <a:pt x="6611387" y="652843"/>
                  <a:pt x="6610760" y="651935"/>
                </a:cubicBezTo>
                <a:cubicBezTo>
                  <a:pt x="6610446" y="651482"/>
                  <a:pt x="6606792" y="651968"/>
                  <a:pt x="6598315" y="653870"/>
                </a:cubicBezTo>
                <a:lnTo>
                  <a:pt x="6584473" y="657357"/>
                </a:lnTo>
                <a:lnTo>
                  <a:pt x="6584473" y="657336"/>
                </a:lnTo>
                <a:lnTo>
                  <a:pt x="6584362" y="657386"/>
                </a:lnTo>
                <a:lnTo>
                  <a:pt x="6556949" y="664293"/>
                </a:lnTo>
                <a:cubicBezTo>
                  <a:pt x="6560028" y="664735"/>
                  <a:pt x="6567191" y="663740"/>
                  <a:pt x="6573441" y="662264"/>
                </a:cubicBezTo>
                <a:lnTo>
                  <a:pt x="6584362" y="657386"/>
                </a:lnTo>
                <a:lnTo>
                  <a:pt x="6584473" y="657357"/>
                </a:lnTo>
                <a:lnTo>
                  <a:pt x="6584346" y="662178"/>
                </a:lnTo>
                <a:cubicBezTo>
                  <a:pt x="6568052" y="667109"/>
                  <a:pt x="6549390" y="670921"/>
                  <a:pt x="6548270" y="667939"/>
                </a:cubicBezTo>
                <a:cubicBezTo>
                  <a:pt x="6549390" y="670921"/>
                  <a:pt x="6555828" y="661312"/>
                  <a:pt x="6555828" y="661312"/>
                </a:cubicBezTo>
                <a:cubicBezTo>
                  <a:pt x="6559567" y="655731"/>
                  <a:pt x="6553591" y="655346"/>
                  <a:pt x="6558785" y="647598"/>
                </a:cubicBezTo>
                <a:cubicBezTo>
                  <a:pt x="6563643" y="644999"/>
                  <a:pt x="6577575" y="638946"/>
                  <a:pt x="6587498" y="633441"/>
                </a:cubicBezTo>
                <a:cubicBezTo>
                  <a:pt x="6602543" y="626691"/>
                  <a:pt x="6618186" y="619584"/>
                  <a:pt x="6634142" y="612505"/>
                </a:cubicBezTo>
                <a:lnTo>
                  <a:pt x="6674682" y="595156"/>
                </a:lnTo>
                <a:lnTo>
                  <a:pt x="6664386" y="597498"/>
                </a:lnTo>
                <a:cubicBezTo>
                  <a:pt x="6646459" y="603897"/>
                  <a:pt x="6628930" y="612026"/>
                  <a:pt x="6611947" y="620308"/>
                </a:cubicBezTo>
                <a:cubicBezTo>
                  <a:pt x="6578168" y="637374"/>
                  <a:pt x="6539599" y="646852"/>
                  <a:pt x="6503062" y="662606"/>
                </a:cubicBezTo>
                <a:cubicBezTo>
                  <a:pt x="6483742" y="672436"/>
                  <a:pt x="6464357" y="681010"/>
                  <a:pt x="6445718" y="689630"/>
                </a:cubicBezTo>
                <a:cubicBezTo>
                  <a:pt x="6427082" y="698251"/>
                  <a:pt x="6409190" y="706919"/>
                  <a:pt x="6392859" y="716944"/>
                </a:cubicBezTo>
                <a:cubicBezTo>
                  <a:pt x="6390401" y="715571"/>
                  <a:pt x="6388548" y="715816"/>
                  <a:pt x="6386520" y="716999"/>
                </a:cubicBezTo>
                <a:cubicBezTo>
                  <a:pt x="6384494" y="718183"/>
                  <a:pt x="6382295" y="720305"/>
                  <a:pt x="6379138" y="722687"/>
                </a:cubicBezTo>
                <a:cubicBezTo>
                  <a:pt x="6378578" y="721196"/>
                  <a:pt x="6377987" y="720915"/>
                  <a:pt x="6377197" y="721512"/>
                </a:cubicBezTo>
                <a:cubicBezTo>
                  <a:pt x="6376409" y="722107"/>
                  <a:pt x="6375422" y="723581"/>
                  <a:pt x="6374073" y="725595"/>
                </a:cubicBezTo>
                <a:cubicBezTo>
                  <a:pt x="6373511" y="724105"/>
                  <a:pt x="6372920" y="723827"/>
                  <a:pt x="6372131" y="724419"/>
                </a:cubicBezTo>
                <a:cubicBezTo>
                  <a:pt x="6371341" y="725017"/>
                  <a:pt x="6370354" y="726489"/>
                  <a:pt x="6369004" y="728502"/>
                </a:cubicBezTo>
                <a:cubicBezTo>
                  <a:pt x="6371243" y="734467"/>
                  <a:pt x="6372826" y="727452"/>
                  <a:pt x="6374073" y="725595"/>
                </a:cubicBezTo>
                <a:cubicBezTo>
                  <a:pt x="6376309" y="731559"/>
                  <a:pt x="6377892" y="724547"/>
                  <a:pt x="6379138" y="722687"/>
                </a:cubicBezTo>
                <a:cubicBezTo>
                  <a:pt x="6383869" y="724934"/>
                  <a:pt x="6389120" y="722524"/>
                  <a:pt x="6392859" y="716944"/>
                </a:cubicBezTo>
                <a:cubicBezTo>
                  <a:pt x="6412976" y="710962"/>
                  <a:pt x="6435190" y="701078"/>
                  <a:pt x="6455432" y="690256"/>
                </a:cubicBezTo>
                <a:lnTo>
                  <a:pt x="6476584" y="682726"/>
                </a:lnTo>
                <a:cubicBezTo>
                  <a:pt x="6479008" y="689188"/>
                  <a:pt x="6462585" y="698961"/>
                  <a:pt x="6458974" y="699700"/>
                </a:cubicBezTo>
                <a:cubicBezTo>
                  <a:pt x="6413631" y="723940"/>
                  <a:pt x="6358765" y="738352"/>
                  <a:pt x="6319871" y="767696"/>
                </a:cubicBezTo>
                <a:cubicBezTo>
                  <a:pt x="6360807" y="759340"/>
                  <a:pt x="6408564" y="726847"/>
                  <a:pt x="6449834" y="713338"/>
                </a:cubicBezTo>
                <a:cubicBezTo>
                  <a:pt x="6437357" y="717222"/>
                  <a:pt x="6459757" y="707833"/>
                  <a:pt x="6459817" y="713174"/>
                </a:cubicBezTo>
                <a:cubicBezTo>
                  <a:pt x="6459562" y="722858"/>
                  <a:pt x="6450953" y="716320"/>
                  <a:pt x="6450953" y="716320"/>
                </a:cubicBezTo>
                <a:cubicBezTo>
                  <a:pt x="6426473" y="728810"/>
                  <a:pt x="6402724" y="740212"/>
                  <a:pt x="6379590" y="751860"/>
                </a:cubicBezTo>
                <a:lnTo>
                  <a:pt x="6334099" y="776728"/>
                </a:lnTo>
                <a:lnTo>
                  <a:pt x="6340861" y="777054"/>
                </a:lnTo>
                <a:lnTo>
                  <a:pt x="6341157" y="777129"/>
                </a:lnTo>
                <a:lnTo>
                  <a:pt x="6343196" y="776313"/>
                </a:lnTo>
                <a:cubicBezTo>
                  <a:pt x="6348263" y="773406"/>
                  <a:pt x="6374402" y="758437"/>
                  <a:pt x="6375522" y="761420"/>
                </a:cubicBezTo>
                <a:cubicBezTo>
                  <a:pt x="6379064" y="770864"/>
                  <a:pt x="6351805" y="782846"/>
                  <a:pt x="6354299" y="779130"/>
                </a:cubicBezTo>
                <a:lnTo>
                  <a:pt x="6351976" y="780101"/>
                </a:lnTo>
                <a:lnTo>
                  <a:pt x="6354331" y="785265"/>
                </a:lnTo>
                <a:cubicBezTo>
                  <a:pt x="6353112" y="786412"/>
                  <a:pt x="6350164" y="786967"/>
                  <a:pt x="6346421" y="787186"/>
                </a:cubicBezTo>
                <a:lnTo>
                  <a:pt x="6336831" y="787101"/>
                </a:lnTo>
                <a:lnTo>
                  <a:pt x="6330443" y="790689"/>
                </a:lnTo>
                <a:cubicBezTo>
                  <a:pt x="6327824" y="799250"/>
                  <a:pt x="6351677" y="787692"/>
                  <a:pt x="6351677" y="787692"/>
                </a:cubicBezTo>
                <a:cubicBezTo>
                  <a:pt x="6396609" y="764069"/>
                  <a:pt x="6436758" y="747580"/>
                  <a:pt x="6474146" y="729779"/>
                </a:cubicBezTo>
                <a:cubicBezTo>
                  <a:pt x="6477759" y="729043"/>
                  <a:pt x="6520529" y="703988"/>
                  <a:pt x="6522827" y="715290"/>
                </a:cubicBezTo>
                <a:cubicBezTo>
                  <a:pt x="6523818" y="723115"/>
                  <a:pt x="6493987" y="734291"/>
                  <a:pt x="6516328" y="719562"/>
                </a:cubicBezTo>
                <a:cubicBezTo>
                  <a:pt x="6481303" y="738483"/>
                  <a:pt x="6450224" y="751518"/>
                  <a:pt x="6416257" y="768084"/>
                </a:cubicBezTo>
                <a:cubicBezTo>
                  <a:pt x="6415014" y="769944"/>
                  <a:pt x="6380055" y="778687"/>
                  <a:pt x="6378472" y="785699"/>
                </a:cubicBezTo>
                <a:cubicBezTo>
                  <a:pt x="6379525" y="798860"/>
                  <a:pt x="6401143" y="781337"/>
                  <a:pt x="6401143" y="781337"/>
                </a:cubicBezTo>
                <a:cubicBezTo>
                  <a:pt x="6446149" y="762248"/>
                  <a:pt x="6471124" y="753670"/>
                  <a:pt x="6513768" y="733462"/>
                </a:cubicBezTo>
                <a:cubicBezTo>
                  <a:pt x="6517380" y="732728"/>
                  <a:pt x="6557469" y="710893"/>
                  <a:pt x="6558648" y="719216"/>
                </a:cubicBezTo>
                <a:cubicBezTo>
                  <a:pt x="6557065" y="726228"/>
                  <a:pt x="6523564" y="732802"/>
                  <a:pt x="6527175" y="732064"/>
                </a:cubicBezTo>
                <a:cubicBezTo>
                  <a:pt x="6516003" y="739426"/>
                  <a:pt x="6508572" y="741210"/>
                  <a:pt x="6495762" y="750248"/>
                </a:cubicBezTo>
                <a:cubicBezTo>
                  <a:pt x="6494579" y="749687"/>
                  <a:pt x="6493083" y="749593"/>
                  <a:pt x="6491549" y="750139"/>
                </a:cubicBezTo>
                <a:cubicBezTo>
                  <a:pt x="6490012" y="750685"/>
                  <a:pt x="6488434" y="751877"/>
                  <a:pt x="6487084" y="753893"/>
                </a:cubicBezTo>
                <a:cubicBezTo>
                  <a:pt x="6490567" y="757998"/>
                  <a:pt x="6492021" y="755828"/>
                  <a:pt x="6495762" y="750248"/>
                </a:cubicBezTo>
                <a:cubicBezTo>
                  <a:pt x="6515540" y="749420"/>
                  <a:pt x="6533548" y="732633"/>
                  <a:pt x="6552207" y="728825"/>
                </a:cubicBezTo>
                <a:cubicBezTo>
                  <a:pt x="6557065" y="726228"/>
                  <a:pt x="6563309" y="731641"/>
                  <a:pt x="6570742" y="729860"/>
                </a:cubicBezTo>
                <a:lnTo>
                  <a:pt x="6580453" y="727271"/>
                </a:lnTo>
                <a:lnTo>
                  <a:pt x="6574428" y="732773"/>
                </a:lnTo>
                <a:lnTo>
                  <a:pt x="6583654" y="737177"/>
                </a:lnTo>
                <a:lnTo>
                  <a:pt x="6559045" y="746727"/>
                </a:lnTo>
                <a:cubicBezTo>
                  <a:pt x="6536218" y="756169"/>
                  <a:pt x="6513995" y="766459"/>
                  <a:pt x="6492609" y="778986"/>
                </a:cubicBezTo>
                <a:cubicBezTo>
                  <a:pt x="6514352" y="775615"/>
                  <a:pt x="6532502" y="766559"/>
                  <a:pt x="6550522" y="757695"/>
                </a:cubicBezTo>
                <a:lnTo>
                  <a:pt x="6601429" y="739765"/>
                </a:lnTo>
                <a:lnTo>
                  <a:pt x="6611271" y="740838"/>
                </a:lnTo>
                <a:lnTo>
                  <a:pt x="6624543" y="741714"/>
                </a:lnTo>
                <a:lnTo>
                  <a:pt x="6622244" y="744492"/>
                </a:lnTo>
                <a:cubicBezTo>
                  <a:pt x="6573417" y="764628"/>
                  <a:pt x="6531108" y="779687"/>
                  <a:pt x="6487218" y="801756"/>
                </a:cubicBezTo>
                <a:lnTo>
                  <a:pt x="6474541" y="810412"/>
                </a:lnTo>
                <a:lnTo>
                  <a:pt x="6456630" y="812115"/>
                </a:lnTo>
                <a:cubicBezTo>
                  <a:pt x="6442508" y="814470"/>
                  <a:pt x="6451331" y="817519"/>
                  <a:pt x="6467989" y="821132"/>
                </a:cubicBezTo>
                <a:lnTo>
                  <a:pt x="6490612" y="825712"/>
                </a:lnTo>
                <a:lnTo>
                  <a:pt x="6477677" y="830848"/>
                </a:lnTo>
                <a:lnTo>
                  <a:pt x="6491729" y="835714"/>
                </a:lnTo>
                <a:cubicBezTo>
                  <a:pt x="6510051" y="851326"/>
                  <a:pt x="6486185" y="848571"/>
                  <a:pt x="6470809" y="844602"/>
                </a:cubicBezTo>
                <a:lnTo>
                  <a:pt x="6450325" y="842643"/>
                </a:lnTo>
                <a:lnTo>
                  <a:pt x="6436485" y="848770"/>
                </a:lnTo>
                <a:lnTo>
                  <a:pt x="6434813" y="849496"/>
                </a:lnTo>
                <a:lnTo>
                  <a:pt x="6442988" y="851265"/>
                </a:lnTo>
                <a:cubicBezTo>
                  <a:pt x="6453990" y="853745"/>
                  <a:pt x="6464898" y="855818"/>
                  <a:pt x="6475363" y="855913"/>
                </a:cubicBezTo>
                <a:cubicBezTo>
                  <a:pt x="6487151" y="857390"/>
                  <a:pt x="6500068" y="856773"/>
                  <a:pt x="6513096" y="856646"/>
                </a:cubicBezTo>
                <a:lnTo>
                  <a:pt x="6540157" y="859252"/>
                </a:lnTo>
                <a:lnTo>
                  <a:pt x="6530330" y="867004"/>
                </a:lnTo>
                <a:lnTo>
                  <a:pt x="6528080" y="867134"/>
                </a:lnTo>
                <a:cubicBezTo>
                  <a:pt x="6513734" y="867772"/>
                  <a:pt x="6497195" y="869143"/>
                  <a:pt x="6492509" y="867774"/>
                </a:cubicBezTo>
                <a:cubicBezTo>
                  <a:pt x="6489002" y="870159"/>
                  <a:pt x="6481690" y="875119"/>
                  <a:pt x="6479934" y="876311"/>
                </a:cubicBezTo>
                <a:cubicBezTo>
                  <a:pt x="6473785" y="875937"/>
                  <a:pt x="6470854" y="873377"/>
                  <a:pt x="6466310" y="871153"/>
                </a:cubicBezTo>
                <a:lnTo>
                  <a:pt x="6461932" y="876009"/>
                </a:lnTo>
                <a:lnTo>
                  <a:pt x="7073256" y="948173"/>
                </a:lnTo>
                <a:lnTo>
                  <a:pt x="7059575" y="949589"/>
                </a:lnTo>
                <a:cubicBezTo>
                  <a:pt x="7029265" y="952528"/>
                  <a:pt x="6996537" y="956115"/>
                  <a:pt x="6961390" y="960350"/>
                </a:cubicBezTo>
                <a:cubicBezTo>
                  <a:pt x="6963809" y="959702"/>
                  <a:pt x="6965785" y="959820"/>
                  <a:pt x="6967316" y="960706"/>
                </a:cubicBezTo>
                <a:cubicBezTo>
                  <a:pt x="6968850" y="961591"/>
                  <a:pt x="6970825" y="961708"/>
                  <a:pt x="6973242" y="961061"/>
                </a:cubicBezTo>
                <a:lnTo>
                  <a:pt x="7126350" y="966682"/>
                </a:lnTo>
                <a:cubicBezTo>
                  <a:pt x="7151826" y="965038"/>
                  <a:pt x="7177180" y="965371"/>
                  <a:pt x="7202419" y="967681"/>
                </a:cubicBezTo>
                <a:lnTo>
                  <a:pt x="7238606" y="967692"/>
                </a:lnTo>
                <a:lnTo>
                  <a:pt x="7636756" y="1014692"/>
                </a:lnTo>
                <a:lnTo>
                  <a:pt x="7615335" y="1014470"/>
                </a:lnTo>
                <a:cubicBezTo>
                  <a:pt x="7588005" y="1014020"/>
                  <a:pt x="7560394" y="1014939"/>
                  <a:pt x="7532501" y="1017231"/>
                </a:cubicBezTo>
                <a:cubicBezTo>
                  <a:pt x="7527018" y="1016108"/>
                  <a:pt x="7523066" y="1015870"/>
                  <a:pt x="7520649" y="1016518"/>
                </a:cubicBezTo>
                <a:cubicBezTo>
                  <a:pt x="7518230" y="1017166"/>
                  <a:pt x="7514281" y="1016930"/>
                  <a:pt x="7508797" y="1015807"/>
                </a:cubicBezTo>
                <a:cubicBezTo>
                  <a:pt x="7503961" y="1017103"/>
                  <a:pt x="7500174" y="1017470"/>
                  <a:pt x="7497430" y="1016908"/>
                </a:cubicBezTo>
                <a:cubicBezTo>
                  <a:pt x="7494688" y="1016349"/>
                  <a:pt x="7490900" y="1016716"/>
                  <a:pt x="7486064" y="1018012"/>
                </a:cubicBezTo>
                <a:cubicBezTo>
                  <a:pt x="7456228" y="1013049"/>
                  <a:pt x="7425021" y="1007804"/>
                  <a:pt x="7392445" y="1002281"/>
                </a:cubicBezTo>
                <a:cubicBezTo>
                  <a:pt x="7359866" y="996756"/>
                  <a:pt x="7327449" y="991839"/>
                  <a:pt x="7295197" y="987523"/>
                </a:cubicBezTo>
                <a:lnTo>
                  <a:pt x="7278744" y="984156"/>
                </a:lnTo>
                <a:cubicBezTo>
                  <a:pt x="7259878" y="981438"/>
                  <a:pt x="7243190" y="982021"/>
                  <a:pt x="7228681" y="985909"/>
                </a:cubicBezTo>
                <a:cubicBezTo>
                  <a:pt x="7226264" y="986556"/>
                  <a:pt x="7224170" y="988414"/>
                  <a:pt x="7222401" y="991481"/>
                </a:cubicBezTo>
                <a:cubicBezTo>
                  <a:pt x="7185311" y="988461"/>
                  <a:pt x="7148545" y="986651"/>
                  <a:pt x="7112102" y="986049"/>
                </a:cubicBezTo>
                <a:cubicBezTo>
                  <a:pt x="7075662" y="985446"/>
                  <a:pt x="7038896" y="983636"/>
                  <a:pt x="7001806" y="980619"/>
                </a:cubicBezTo>
                <a:cubicBezTo>
                  <a:pt x="6986004" y="979671"/>
                  <a:pt x="6967783" y="979370"/>
                  <a:pt x="6947144" y="979715"/>
                </a:cubicBezTo>
                <a:cubicBezTo>
                  <a:pt x="6938594" y="976823"/>
                  <a:pt x="6929928" y="975907"/>
                  <a:pt x="6921140" y="976965"/>
                </a:cubicBezTo>
                <a:cubicBezTo>
                  <a:pt x="6912355" y="978023"/>
                  <a:pt x="6902476" y="977432"/>
                  <a:pt x="6891509" y="975188"/>
                </a:cubicBezTo>
                <a:cubicBezTo>
                  <a:pt x="6873288" y="974888"/>
                  <a:pt x="6855672" y="974425"/>
                  <a:pt x="6838660" y="973798"/>
                </a:cubicBezTo>
                <a:cubicBezTo>
                  <a:pt x="6821648" y="973174"/>
                  <a:pt x="6804032" y="972711"/>
                  <a:pt x="6785810" y="972411"/>
                </a:cubicBezTo>
                <a:lnTo>
                  <a:pt x="6774933" y="975326"/>
                </a:lnTo>
                <a:cubicBezTo>
                  <a:pt x="6774933" y="975326"/>
                  <a:pt x="6772189" y="974765"/>
                  <a:pt x="6766706" y="973644"/>
                </a:cubicBezTo>
                <a:cubicBezTo>
                  <a:pt x="6759452" y="975587"/>
                  <a:pt x="6751271" y="976483"/>
                  <a:pt x="6742159" y="976334"/>
                </a:cubicBezTo>
                <a:cubicBezTo>
                  <a:pt x="6733050" y="976183"/>
                  <a:pt x="6723335" y="976193"/>
                  <a:pt x="6713015" y="976369"/>
                </a:cubicBezTo>
                <a:cubicBezTo>
                  <a:pt x="6713015" y="976369"/>
                  <a:pt x="6711808" y="976692"/>
                  <a:pt x="6709389" y="977340"/>
                </a:cubicBezTo>
                <a:cubicBezTo>
                  <a:pt x="6709389" y="977340"/>
                  <a:pt x="6712455" y="979109"/>
                  <a:pt x="6718587" y="982651"/>
                </a:cubicBezTo>
                <a:lnTo>
                  <a:pt x="6775905" y="978955"/>
                </a:lnTo>
                <a:cubicBezTo>
                  <a:pt x="6786872" y="981199"/>
                  <a:pt x="6793564" y="981995"/>
                  <a:pt x="6795981" y="981347"/>
                </a:cubicBezTo>
                <a:cubicBezTo>
                  <a:pt x="6814850" y="984067"/>
                  <a:pt x="6832953" y="986344"/>
                  <a:pt x="6850287" y="988174"/>
                </a:cubicBezTo>
                <a:cubicBezTo>
                  <a:pt x="6867624" y="990009"/>
                  <a:pt x="6885402" y="991076"/>
                  <a:pt x="6903622" y="991376"/>
                </a:cubicBezTo>
                <a:cubicBezTo>
                  <a:pt x="6912174" y="994271"/>
                  <a:pt x="6920234" y="995349"/>
                  <a:pt x="6927814" y="994615"/>
                </a:cubicBezTo>
                <a:cubicBezTo>
                  <a:pt x="6935392" y="993877"/>
                  <a:pt x="6944663" y="994634"/>
                  <a:pt x="6955629" y="996879"/>
                </a:cubicBezTo>
                <a:lnTo>
                  <a:pt x="7006665" y="998751"/>
                </a:lnTo>
                <a:cubicBezTo>
                  <a:pt x="7043754" y="1001771"/>
                  <a:pt x="7079473" y="1004510"/>
                  <a:pt x="7113821" y="1006968"/>
                </a:cubicBezTo>
                <a:cubicBezTo>
                  <a:pt x="7148168" y="1009426"/>
                  <a:pt x="7183888" y="1012166"/>
                  <a:pt x="7220978" y="1015185"/>
                </a:cubicBezTo>
                <a:cubicBezTo>
                  <a:pt x="7184535" y="1014582"/>
                  <a:pt x="7148095" y="1013981"/>
                  <a:pt x="7111653" y="1013380"/>
                </a:cubicBezTo>
                <a:cubicBezTo>
                  <a:pt x="7075210" y="1012779"/>
                  <a:pt x="7038444" y="1010969"/>
                  <a:pt x="7001357" y="1007949"/>
                </a:cubicBezTo>
                <a:cubicBezTo>
                  <a:pt x="6985552" y="1007001"/>
                  <a:pt x="6974023" y="1007498"/>
                  <a:pt x="6966771" y="1009441"/>
                </a:cubicBezTo>
                <a:cubicBezTo>
                  <a:pt x="6950969" y="1008492"/>
                  <a:pt x="6940324" y="1007458"/>
                  <a:pt x="6934841" y="1006335"/>
                </a:cubicBezTo>
                <a:cubicBezTo>
                  <a:pt x="6921454" y="1004739"/>
                  <a:pt x="6909603" y="1004029"/>
                  <a:pt x="6899284" y="1004201"/>
                </a:cubicBezTo>
                <a:cubicBezTo>
                  <a:pt x="6888965" y="1004376"/>
                  <a:pt x="6878646" y="1004547"/>
                  <a:pt x="6868327" y="1004723"/>
                </a:cubicBezTo>
                <a:cubicBezTo>
                  <a:pt x="6844623" y="1003299"/>
                  <a:pt x="6821523" y="1001714"/>
                  <a:pt x="6799026" y="999969"/>
                </a:cubicBezTo>
                <a:cubicBezTo>
                  <a:pt x="6776530" y="998220"/>
                  <a:pt x="6754640" y="996311"/>
                  <a:pt x="6733355" y="994242"/>
                </a:cubicBezTo>
                <a:lnTo>
                  <a:pt x="6722474" y="997157"/>
                </a:lnTo>
                <a:lnTo>
                  <a:pt x="6731669" y="1002466"/>
                </a:lnTo>
                <a:cubicBezTo>
                  <a:pt x="6755375" y="1003890"/>
                  <a:pt x="6779079" y="1005314"/>
                  <a:pt x="6802783" y="1006735"/>
                </a:cubicBezTo>
                <a:cubicBezTo>
                  <a:pt x="6826487" y="1008158"/>
                  <a:pt x="6848983" y="1009905"/>
                  <a:pt x="6870271" y="1011975"/>
                </a:cubicBezTo>
                <a:cubicBezTo>
                  <a:pt x="6883653" y="1013571"/>
                  <a:pt x="6895507" y="1014285"/>
                  <a:pt x="6905827" y="1014109"/>
                </a:cubicBezTo>
                <a:cubicBezTo>
                  <a:pt x="6916147" y="1013937"/>
                  <a:pt x="6927675" y="1013438"/>
                  <a:pt x="6940412" y="1012617"/>
                </a:cubicBezTo>
                <a:cubicBezTo>
                  <a:pt x="6964763" y="1016458"/>
                  <a:pt x="6986936" y="1016995"/>
                  <a:pt x="7006927" y="1014232"/>
                </a:cubicBezTo>
                <a:cubicBezTo>
                  <a:pt x="7030630" y="1015653"/>
                  <a:pt x="7053569" y="1016634"/>
                  <a:pt x="7075739" y="1017172"/>
                </a:cubicBezTo>
                <a:cubicBezTo>
                  <a:pt x="7097911" y="1017710"/>
                  <a:pt x="7120848" y="1018691"/>
                  <a:pt x="7144553" y="1020112"/>
                </a:cubicBezTo>
                <a:cubicBezTo>
                  <a:pt x="7157938" y="1021709"/>
                  <a:pt x="7169186" y="1022584"/>
                  <a:pt x="7178298" y="1022733"/>
                </a:cubicBezTo>
                <a:cubicBezTo>
                  <a:pt x="7187408" y="1022884"/>
                  <a:pt x="7198655" y="1023757"/>
                  <a:pt x="7212041" y="1025353"/>
                </a:cubicBezTo>
                <a:lnTo>
                  <a:pt x="7283154" y="1029622"/>
                </a:lnTo>
                <a:lnTo>
                  <a:pt x="7307831" y="1034671"/>
                </a:lnTo>
                <a:cubicBezTo>
                  <a:pt x="7292026" y="1033723"/>
                  <a:pt x="7276710" y="1034589"/>
                  <a:pt x="7261880" y="1037266"/>
                </a:cubicBezTo>
                <a:cubicBezTo>
                  <a:pt x="7247048" y="1039944"/>
                  <a:pt x="7231731" y="1040810"/>
                  <a:pt x="7215928" y="1039859"/>
                </a:cubicBezTo>
                <a:cubicBezTo>
                  <a:pt x="7200773" y="1041330"/>
                  <a:pt x="7185616" y="1042798"/>
                  <a:pt x="7170463" y="1044268"/>
                </a:cubicBezTo>
                <a:cubicBezTo>
                  <a:pt x="7155308" y="1045737"/>
                  <a:pt x="7140152" y="1047208"/>
                  <a:pt x="7124997" y="1048676"/>
                </a:cubicBezTo>
                <a:cubicBezTo>
                  <a:pt x="7079358" y="1042765"/>
                  <a:pt x="7034809" y="1038505"/>
                  <a:pt x="6991352" y="1035897"/>
                </a:cubicBezTo>
                <a:cubicBezTo>
                  <a:pt x="6947893" y="1033288"/>
                  <a:pt x="6903346" y="1029028"/>
                  <a:pt x="6857706" y="1023117"/>
                </a:cubicBezTo>
                <a:cubicBezTo>
                  <a:pt x="6836420" y="1021045"/>
                  <a:pt x="6814530" y="1019138"/>
                  <a:pt x="6792035" y="1017390"/>
                </a:cubicBezTo>
                <a:cubicBezTo>
                  <a:pt x="6769537" y="1015643"/>
                  <a:pt x="6746113" y="1012851"/>
                  <a:pt x="6721761" y="1009010"/>
                </a:cubicBezTo>
                <a:cubicBezTo>
                  <a:pt x="6716278" y="1007886"/>
                  <a:pt x="6705634" y="1006853"/>
                  <a:pt x="6689832" y="1005903"/>
                </a:cubicBezTo>
                <a:lnTo>
                  <a:pt x="6657901" y="1002798"/>
                </a:lnTo>
                <a:cubicBezTo>
                  <a:pt x="6644516" y="1001202"/>
                  <a:pt x="6633268" y="1000326"/>
                  <a:pt x="6624160" y="1000177"/>
                </a:cubicBezTo>
                <a:cubicBezTo>
                  <a:pt x="6615047" y="1000026"/>
                  <a:pt x="6603800" y="999153"/>
                  <a:pt x="6590417" y="997558"/>
                </a:cubicBezTo>
                <a:cubicBezTo>
                  <a:pt x="6587998" y="998206"/>
                  <a:pt x="6586021" y="998086"/>
                  <a:pt x="6584490" y="997200"/>
                </a:cubicBezTo>
                <a:cubicBezTo>
                  <a:pt x="6582957" y="996315"/>
                  <a:pt x="6580982" y="996199"/>
                  <a:pt x="6578565" y="996847"/>
                </a:cubicBezTo>
                <a:lnTo>
                  <a:pt x="6574936" y="997819"/>
                </a:lnTo>
                <a:cubicBezTo>
                  <a:pt x="6576232" y="1002655"/>
                  <a:pt x="6580832" y="1005308"/>
                  <a:pt x="6588732" y="1005784"/>
                </a:cubicBezTo>
                <a:lnTo>
                  <a:pt x="6662760" y="1020930"/>
                </a:lnTo>
                <a:cubicBezTo>
                  <a:pt x="6676147" y="1022529"/>
                  <a:pt x="6689089" y="1024892"/>
                  <a:pt x="6701589" y="1028019"/>
                </a:cubicBezTo>
                <a:cubicBezTo>
                  <a:pt x="6714090" y="1031148"/>
                  <a:pt x="6727032" y="1033511"/>
                  <a:pt x="6740415" y="1035107"/>
                </a:cubicBezTo>
                <a:cubicBezTo>
                  <a:pt x="6765415" y="1041366"/>
                  <a:pt x="6789930" y="1045812"/>
                  <a:pt x="6813959" y="1048444"/>
                </a:cubicBezTo>
                <a:cubicBezTo>
                  <a:pt x="6837987" y="1051075"/>
                  <a:pt x="6862502" y="1055521"/>
                  <a:pt x="6887503" y="1061779"/>
                </a:cubicBezTo>
                <a:cubicBezTo>
                  <a:pt x="6885083" y="1062428"/>
                  <a:pt x="6882505" y="1062470"/>
                  <a:pt x="6879761" y="1061909"/>
                </a:cubicBezTo>
                <a:cubicBezTo>
                  <a:pt x="6877022" y="1061347"/>
                  <a:pt x="6873231" y="1061717"/>
                  <a:pt x="6868396" y="1063013"/>
                </a:cubicBezTo>
                <a:lnTo>
                  <a:pt x="6844691" y="1061589"/>
                </a:lnTo>
                <a:cubicBezTo>
                  <a:pt x="6828889" y="1060641"/>
                  <a:pt x="6812762" y="1058482"/>
                  <a:pt x="6796312" y="1055115"/>
                </a:cubicBezTo>
                <a:cubicBezTo>
                  <a:pt x="6779860" y="1051751"/>
                  <a:pt x="6763734" y="1049593"/>
                  <a:pt x="6747932" y="1048644"/>
                </a:cubicBezTo>
                <a:cubicBezTo>
                  <a:pt x="6731479" y="1045277"/>
                  <a:pt x="6715353" y="1043119"/>
                  <a:pt x="6699550" y="1042171"/>
                </a:cubicBezTo>
                <a:cubicBezTo>
                  <a:pt x="6683745" y="1041223"/>
                  <a:pt x="6667619" y="1039065"/>
                  <a:pt x="6651169" y="1035698"/>
                </a:cubicBezTo>
                <a:cubicBezTo>
                  <a:pt x="6623750" y="1030090"/>
                  <a:pt x="6607387" y="1031881"/>
                  <a:pt x="6602078" y="1041079"/>
                </a:cubicBezTo>
                <a:cubicBezTo>
                  <a:pt x="6600955" y="1046563"/>
                  <a:pt x="6610477" y="1053081"/>
                  <a:pt x="6630642" y="1060635"/>
                </a:cubicBezTo>
                <a:lnTo>
                  <a:pt x="6623387" y="1062579"/>
                </a:lnTo>
                <a:cubicBezTo>
                  <a:pt x="6626452" y="1064351"/>
                  <a:pt x="6628589" y="1065071"/>
                  <a:pt x="6629800" y="1064747"/>
                </a:cubicBezTo>
                <a:cubicBezTo>
                  <a:pt x="6631009" y="1064423"/>
                  <a:pt x="6633144" y="1065147"/>
                  <a:pt x="6636212" y="1066918"/>
                </a:cubicBezTo>
                <a:cubicBezTo>
                  <a:pt x="6641694" y="1068039"/>
                  <a:pt x="6648226" y="1068234"/>
                  <a:pt x="6655802" y="1067500"/>
                </a:cubicBezTo>
                <a:cubicBezTo>
                  <a:pt x="6663379" y="1066763"/>
                  <a:pt x="6669911" y="1066958"/>
                  <a:pt x="6675394" y="1068081"/>
                </a:cubicBezTo>
                <a:cubicBezTo>
                  <a:pt x="6740550" y="1079129"/>
                  <a:pt x="6802639" y="1088405"/>
                  <a:pt x="6861663" y="1095912"/>
                </a:cubicBezTo>
                <a:lnTo>
                  <a:pt x="6954799" y="1109828"/>
                </a:lnTo>
                <a:lnTo>
                  <a:pt x="6947544" y="1111772"/>
                </a:lnTo>
                <a:cubicBezTo>
                  <a:pt x="6937226" y="1111947"/>
                  <a:pt x="6928114" y="1111796"/>
                  <a:pt x="6920214" y="1111322"/>
                </a:cubicBezTo>
                <a:cubicBezTo>
                  <a:pt x="6912311" y="1110848"/>
                  <a:pt x="6904410" y="1110375"/>
                  <a:pt x="6896509" y="1109899"/>
                </a:cubicBezTo>
                <a:cubicBezTo>
                  <a:pt x="6877641" y="1107182"/>
                  <a:pt x="6860305" y="1105348"/>
                  <a:pt x="6844502" y="1104400"/>
                </a:cubicBezTo>
                <a:cubicBezTo>
                  <a:pt x="6828698" y="1103449"/>
                  <a:pt x="6811967" y="1101456"/>
                  <a:pt x="6794307" y="1098412"/>
                </a:cubicBezTo>
                <a:cubicBezTo>
                  <a:pt x="6776648" y="1095369"/>
                  <a:pt x="6759916" y="1093374"/>
                  <a:pt x="6744112" y="1092426"/>
                </a:cubicBezTo>
                <a:cubicBezTo>
                  <a:pt x="6733145" y="1090181"/>
                  <a:pt x="6723874" y="1089428"/>
                  <a:pt x="6716296" y="1090161"/>
                </a:cubicBezTo>
                <a:cubicBezTo>
                  <a:pt x="6708718" y="1090896"/>
                  <a:pt x="6700656" y="1089817"/>
                  <a:pt x="6692106" y="1086927"/>
                </a:cubicBezTo>
                <a:lnTo>
                  <a:pt x="6663803" y="1082848"/>
                </a:lnTo>
                <a:cubicBezTo>
                  <a:pt x="6658968" y="1084144"/>
                  <a:pt x="6651065" y="1083669"/>
                  <a:pt x="6640099" y="1081425"/>
                </a:cubicBezTo>
                <a:cubicBezTo>
                  <a:pt x="6642515" y="1080777"/>
                  <a:pt x="6643563" y="1079848"/>
                  <a:pt x="6643238" y="1078639"/>
                </a:cubicBezTo>
                <a:cubicBezTo>
                  <a:pt x="6642915" y="1077432"/>
                  <a:pt x="6641543" y="1077151"/>
                  <a:pt x="6639126" y="1077799"/>
                </a:cubicBezTo>
                <a:cubicBezTo>
                  <a:pt x="6638478" y="1075380"/>
                  <a:pt x="6634529" y="1075141"/>
                  <a:pt x="6627274" y="1077085"/>
                </a:cubicBezTo>
                <a:cubicBezTo>
                  <a:pt x="6590184" y="1074069"/>
                  <a:pt x="6553817" y="1068910"/>
                  <a:pt x="6518174" y="1061616"/>
                </a:cubicBezTo>
                <a:cubicBezTo>
                  <a:pt x="6482531" y="1054322"/>
                  <a:pt x="6445841" y="1047958"/>
                  <a:pt x="6408103" y="1042522"/>
                </a:cubicBezTo>
                <a:cubicBezTo>
                  <a:pt x="6401971" y="1038979"/>
                  <a:pt x="6399555" y="1039627"/>
                  <a:pt x="6400851" y="1044465"/>
                </a:cubicBezTo>
                <a:cubicBezTo>
                  <a:pt x="6400851" y="1044465"/>
                  <a:pt x="6403591" y="1045024"/>
                  <a:pt x="6409075" y="1046148"/>
                </a:cubicBezTo>
                <a:lnTo>
                  <a:pt x="6592689" y="1078580"/>
                </a:lnTo>
                <a:cubicBezTo>
                  <a:pt x="6600592" y="1079052"/>
                  <a:pt x="6615509" y="1081535"/>
                  <a:pt x="6637445" y="1086022"/>
                </a:cubicBezTo>
                <a:lnTo>
                  <a:pt x="6681225" y="1089841"/>
                </a:lnTo>
                <a:cubicBezTo>
                  <a:pt x="6697027" y="1090790"/>
                  <a:pt x="6712389" y="1092505"/>
                  <a:pt x="6727306" y="1094987"/>
                </a:cubicBezTo>
                <a:cubicBezTo>
                  <a:pt x="6742225" y="1097466"/>
                  <a:pt x="6757584" y="1099181"/>
                  <a:pt x="6773389" y="1100131"/>
                </a:cubicBezTo>
                <a:cubicBezTo>
                  <a:pt x="6789191" y="1101079"/>
                  <a:pt x="6804550" y="1102795"/>
                  <a:pt x="6819470" y="1105277"/>
                </a:cubicBezTo>
                <a:cubicBezTo>
                  <a:pt x="6834386" y="1107756"/>
                  <a:pt x="6849749" y="1109471"/>
                  <a:pt x="6865551" y="1110421"/>
                </a:cubicBezTo>
                <a:cubicBezTo>
                  <a:pt x="6871034" y="1111542"/>
                  <a:pt x="6877727" y="1112341"/>
                  <a:pt x="6885629" y="1112814"/>
                </a:cubicBezTo>
                <a:cubicBezTo>
                  <a:pt x="6893529" y="1113290"/>
                  <a:pt x="6901431" y="1113763"/>
                  <a:pt x="6909334" y="1114238"/>
                </a:cubicBezTo>
                <a:lnTo>
                  <a:pt x="6953114" y="1118056"/>
                </a:lnTo>
                <a:cubicBezTo>
                  <a:pt x="6984721" y="1119952"/>
                  <a:pt x="7015561" y="1121408"/>
                  <a:pt x="7045632" y="1122419"/>
                </a:cubicBezTo>
                <a:cubicBezTo>
                  <a:pt x="7075705" y="1123430"/>
                  <a:pt x="7105336" y="1125210"/>
                  <a:pt x="7134524" y="1127755"/>
                </a:cubicBezTo>
                <a:cubicBezTo>
                  <a:pt x="7140008" y="1128878"/>
                  <a:pt x="7146095" y="1129837"/>
                  <a:pt x="7152788" y="1130637"/>
                </a:cubicBezTo>
                <a:cubicBezTo>
                  <a:pt x="7159482" y="1131433"/>
                  <a:pt x="7166779" y="1132070"/>
                  <a:pt x="7174679" y="1132544"/>
                </a:cubicBezTo>
                <a:cubicBezTo>
                  <a:pt x="7175974" y="1137378"/>
                  <a:pt x="7182756" y="1143337"/>
                  <a:pt x="7195018" y="1150417"/>
                </a:cubicBezTo>
                <a:cubicBezTo>
                  <a:pt x="7152445" y="1146277"/>
                  <a:pt x="7110638" y="1142579"/>
                  <a:pt x="7069598" y="1139321"/>
                </a:cubicBezTo>
                <a:cubicBezTo>
                  <a:pt x="7028557" y="1136064"/>
                  <a:pt x="6986750" y="1132365"/>
                  <a:pt x="6944177" y="1128225"/>
                </a:cubicBezTo>
                <a:cubicBezTo>
                  <a:pt x="6933211" y="1125981"/>
                  <a:pt x="6923777" y="1124620"/>
                  <a:pt x="6915875" y="1124147"/>
                </a:cubicBezTo>
                <a:lnTo>
                  <a:pt x="6839191" y="1113596"/>
                </a:lnTo>
                <a:cubicBezTo>
                  <a:pt x="6820322" y="1110879"/>
                  <a:pt x="6802825" y="1108441"/>
                  <a:pt x="6786697" y="1106282"/>
                </a:cubicBezTo>
                <a:cubicBezTo>
                  <a:pt x="6770570" y="1104125"/>
                  <a:pt x="6753073" y="1101686"/>
                  <a:pt x="6734204" y="1098969"/>
                </a:cubicBezTo>
                <a:cubicBezTo>
                  <a:pt x="6720820" y="1097373"/>
                  <a:pt x="6714451" y="1097783"/>
                  <a:pt x="6715099" y="1100200"/>
                </a:cubicBezTo>
                <a:cubicBezTo>
                  <a:pt x="6717043" y="1107454"/>
                  <a:pt x="6723174" y="1110994"/>
                  <a:pt x="6733493" y="1110821"/>
                </a:cubicBezTo>
                <a:lnTo>
                  <a:pt x="6785499" y="1116321"/>
                </a:lnTo>
                <a:cubicBezTo>
                  <a:pt x="6768574" y="1120855"/>
                  <a:pt x="6759552" y="1125866"/>
                  <a:pt x="6758431" y="1131349"/>
                </a:cubicBezTo>
                <a:cubicBezTo>
                  <a:pt x="6754891" y="1137480"/>
                  <a:pt x="6760136" y="1142554"/>
                  <a:pt x="6774169" y="1146566"/>
                </a:cubicBezTo>
                <a:cubicBezTo>
                  <a:pt x="6753530" y="1146914"/>
                  <a:pt x="6733939" y="1146333"/>
                  <a:pt x="6715395" y="1144825"/>
                </a:cubicBezTo>
                <a:cubicBezTo>
                  <a:pt x="6696849" y="1143315"/>
                  <a:pt x="6678467" y="1142410"/>
                  <a:pt x="6660246" y="1142110"/>
                </a:cubicBezTo>
                <a:cubicBezTo>
                  <a:pt x="6639607" y="1142454"/>
                  <a:pt x="6620457" y="1141110"/>
                  <a:pt x="6602798" y="1138066"/>
                </a:cubicBezTo>
                <a:cubicBezTo>
                  <a:pt x="6585138" y="1135023"/>
                  <a:pt x="6565988" y="1133674"/>
                  <a:pt x="6545351" y="1134021"/>
                </a:cubicBezTo>
                <a:lnTo>
                  <a:pt x="6541722" y="1134994"/>
                </a:lnTo>
                <a:cubicBezTo>
                  <a:pt x="6543017" y="1139829"/>
                  <a:pt x="6546084" y="1141601"/>
                  <a:pt x="6550921" y="1140305"/>
                </a:cubicBezTo>
                <a:cubicBezTo>
                  <a:pt x="6564306" y="1141901"/>
                  <a:pt x="6577692" y="1143497"/>
                  <a:pt x="6591075" y="1145093"/>
                </a:cubicBezTo>
                <a:cubicBezTo>
                  <a:pt x="6604460" y="1146689"/>
                  <a:pt x="6617847" y="1148285"/>
                  <a:pt x="6631232" y="1149884"/>
                </a:cubicBezTo>
                <a:lnTo>
                  <a:pt x="6671387" y="1154672"/>
                </a:lnTo>
                <a:cubicBezTo>
                  <a:pt x="6676870" y="1155794"/>
                  <a:pt x="6683401" y="1155988"/>
                  <a:pt x="6690977" y="1155254"/>
                </a:cubicBezTo>
                <a:cubicBezTo>
                  <a:pt x="6698555" y="1154520"/>
                  <a:pt x="6705411" y="1155921"/>
                  <a:pt x="6711542" y="1159461"/>
                </a:cubicBezTo>
                <a:cubicBezTo>
                  <a:pt x="6738313" y="1162653"/>
                  <a:pt x="6764920" y="1165244"/>
                  <a:pt x="6791367" y="1167226"/>
                </a:cubicBezTo>
                <a:cubicBezTo>
                  <a:pt x="6817812" y="1169211"/>
                  <a:pt x="6844422" y="1171798"/>
                  <a:pt x="6871190" y="1174992"/>
                </a:cubicBezTo>
                <a:cubicBezTo>
                  <a:pt x="6882157" y="1177236"/>
                  <a:pt x="6892521" y="1179642"/>
                  <a:pt x="6902279" y="1182210"/>
                </a:cubicBezTo>
                <a:cubicBezTo>
                  <a:pt x="6912036" y="1184778"/>
                  <a:pt x="6922401" y="1187185"/>
                  <a:pt x="6933368" y="1189430"/>
                </a:cubicBezTo>
                <a:cubicBezTo>
                  <a:pt x="6944334" y="1191674"/>
                  <a:pt x="6954534" y="1193476"/>
                  <a:pt x="6963970" y="1194834"/>
                </a:cubicBezTo>
                <a:cubicBezTo>
                  <a:pt x="6973403" y="1196195"/>
                  <a:pt x="6983605" y="1197996"/>
                  <a:pt x="6994572" y="1200240"/>
                </a:cubicBezTo>
                <a:cubicBezTo>
                  <a:pt x="7016506" y="1204728"/>
                  <a:pt x="7037674" y="1208773"/>
                  <a:pt x="7058076" y="1212378"/>
                </a:cubicBezTo>
                <a:cubicBezTo>
                  <a:pt x="7078477" y="1215981"/>
                  <a:pt x="7099644" y="1220028"/>
                  <a:pt x="7121580" y="1224517"/>
                </a:cubicBezTo>
                <a:cubicBezTo>
                  <a:pt x="7143514" y="1229005"/>
                  <a:pt x="7159642" y="1231162"/>
                  <a:pt x="7169960" y="1230988"/>
                </a:cubicBezTo>
                <a:cubicBezTo>
                  <a:pt x="7191894" y="1235479"/>
                  <a:pt x="7208022" y="1237633"/>
                  <a:pt x="7218341" y="1237460"/>
                </a:cubicBezTo>
                <a:lnTo>
                  <a:pt x="7251366" y="1240673"/>
                </a:lnTo>
                <a:lnTo>
                  <a:pt x="7203242" y="1241313"/>
                </a:lnTo>
                <a:lnTo>
                  <a:pt x="7168276" y="1239214"/>
                </a:lnTo>
                <a:cubicBezTo>
                  <a:pt x="7157310" y="1236970"/>
                  <a:pt x="7146667" y="1235935"/>
                  <a:pt x="7136348" y="1236107"/>
                </a:cubicBezTo>
                <a:cubicBezTo>
                  <a:pt x="7126029" y="1236282"/>
                  <a:pt x="7115383" y="1235246"/>
                  <a:pt x="7104416" y="1233001"/>
                </a:cubicBezTo>
                <a:cubicBezTo>
                  <a:pt x="7080712" y="1231578"/>
                  <a:pt x="7057612" y="1229995"/>
                  <a:pt x="7035117" y="1228247"/>
                </a:cubicBezTo>
                <a:cubicBezTo>
                  <a:pt x="7012622" y="1226502"/>
                  <a:pt x="6990732" y="1224592"/>
                  <a:pt x="6969444" y="1222522"/>
                </a:cubicBezTo>
                <a:cubicBezTo>
                  <a:pt x="6963961" y="1221400"/>
                  <a:pt x="6958639" y="1220882"/>
                  <a:pt x="6953480" y="1220967"/>
                </a:cubicBezTo>
                <a:cubicBezTo>
                  <a:pt x="6948320" y="1221054"/>
                  <a:pt x="6942999" y="1220538"/>
                  <a:pt x="6937516" y="1219414"/>
                </a:cubicBezTo>
                <a:lnTo>
                  <a:pt x="6901959" y="1217281"/>
                </a:lnTo>
                <a:cubicBezTo>
                  <a:pt x="6856966" y="1213789"/>
                  <a:pt x="6813186" y="1209971"/>
                  <a:pt x="6770612" y="1205828"/>
                </a:cubicBezTo>
                <a:cubicBezTo>
                  <a:pt x="6728039" y="1201688"/>
                  <a:pt x="6684582" y="1199080"/>
                  <a:pt x="6640237" y="1198004"/>
                </a:cubicBezTo>
                <a:cubicBezTo>
                  <a:pt x="6629271" y="1195760"/>
                  <a:pt x="6618465" y="1194118"/>
                  <a:pt x="6607823" y="1193083"/>
                </a:cubicBezTo>
                <a:cubicBezTo>
                  <a:pt x="6597177" y="1192049"/>
                  <a:pt x="6586373" y="1190409"/>
                  <a:pt x="6575406" y="1188165"/>
                </a:cubicBezTo>
                <a:cubicBezTo>
                  <a:pt x="6554121" y="1186094"/>
                  <a:pt x="6531625" y="1184347"/>
                  <a:pt x="6507921" y="1182925"/>
                </a:cubicBezTo>
                <a:cubicBezTo>
                  <a:pt x="6484216" y="1181501"/>
                  <a:pt x="6461718" y="1179754"/>
                  <a:pt x="6440434" y="1177685"/>
                </a:cubicBezTo>
                <a:cubicBezTo>
                  <a:pt x="6429467" y="1175441"/>
                  <a:pt x="6420193" y="1174685"/>
                  <a:pt x="6412616" y="1175419"/>
                </a:cubicBezTo>
                <a:cubicBezTo>
                  <a:pt x="6405039" y="1176156"/>
                  <a:pt x="6401898" y="1178939"/>
                  <a:pt x="6403194" y="1183775"/>
                </a:cubicBezTo>
                <a:cubicBezTo>
                  <a:pt x="6405138" y="1191029"/>
                  <a:pt x="6419819" y="1197460"/>
                  <a:pt x="6447236" y="1203072"/>
                </a:cubicBezTo>
                <a:cubicBezTo>
                  <a:pt x="6468522" y="1205144"/>
                  <a:pt x="6489367" y="1207979"/>
                  <a:pt x="6509769" y="1211581"/>
                </a:cubicBezTo>
                <a:cubicBezTo>
                  <a:pt x="6530169" y="1215186"/>
                  <a:pt x="6551015" y="1218023"/>
                  <a:pt x="6572300" y="1220094"/>
                </a:cubicBezTo>
                <a:lnTo>
                  <a:pt x="6692767" y="1234462"/>
                </a:lnTo>
                <a:cubicBezTo>
                  <a:pt x="6714052" y="1236533"/>
                  <a:pt x="6735340" y="1238602"/>
                  <a:pt x="6756625" y="1240675"/>
                </a:cubicBezTo>
                <a:cubicBezTo>
                  <a:pt x="6777911" y="1242746"/>
                  <a:pt x="6798875" y="1243606"/>
                  <a:pt x="6819514" y="1243260"/>
                </a:cubicBezTo>
                <a:lnTo>
                  <a:pt x="6879746" y="1250445"/>
                </a:lnTo>
                <a:cubicBezTo>
                  <a:pt x="6895548" y="1251393"/>
                  <a:pt x="6905870" y="1251218"/>
                  <a:pt x="6910705" y="1249922"/>
                </a:cubicBezTo>
                <a:cubicBezTo>
                  <a:pt x="6918606" y="1250396"/>
                  <a:pt x="6925218" y="1250892"/>
                  <a:pt x="6930539" y="1251410"/>
                </a:cubicBezTo>
                <a:lnTo>
                  <a:pt x="6940616" y="1252759"/>
                </a:lnTo>
                <a:lnTo>
                  <a:pt x="6940177" y="1252801"/>
                </a:lnTo>
                <a:cubicBezTo>
                  <a:pt x="6907451" y="1256388"/>
                  <a:pt x="6875929" y="1259651"/>
                  <a:pt x="6845620" y="1262588"/>
                </a:cubicBezTo>
                <a:cubicBezTo>
                  <a:pt x="6815309" y="1265526"/>
                  <a:pt x="6782581" y="1269113"/>
                  <a:pt x="6747435" y="1273348"/>
                </a:cubicBezTo>
                <a:cubicBezTo>
                  <a:pt x="6749853" y="1272700"/>
                  <a:pt x="6751830" y="1272818"/>
                  <a:pt x="6753361" y="1273705"/>
                </a:cubicBezTo>
                <a:cubicBezTo>
                  <a:pt x="6754895" y="1274590"/>
                  <a:pt x="6756871" y="1274706"/>
                  <a:pt x="6759287" y="1274058"/>
                </a:cubicBezTo>
                <a:lnTo>
                  <a:pt x="6912394" y="1279680"/>
                </a:lnTo>
                <a:cubicBezTo>
                  <a:pt x="6937870" y="1278036"/>
                  <a:pt x="6963225" y="1278370"/>
                  <a:pt x="6988463" y="1280679"/>
                </a:cubicBezTo>
                <a:cubicBezTo>
                  <a:pt x="7013701" y="1282985"/>
                  <a:pt x="7040264" y="1282994"/>
                  <a:pt x="7068157" y="1280704"/>
                </a:cubicBezTo>
                <a:cubicBezTo>
                  <a:pt x="7094281" y="1281479"/>
                  <a:pt x="7119959" y="1283020"/>
                  <a:pt x="7145197" y="1285329"/>
                </a:cubicBezTo>
                <a:cubicBezTo>
                  <a:pt x="7170435" y="1287635"/>
                  <a:pt x="7197322" y="1288852"/>
                  <a:pt x="7225862" y="1288979"/>
                </a:cubicBezTo>
                <a:lnTo>
                  <a:pt x="7269149" y="1292226"/>
                </a:lnTo>
                <a:lnTo>
                  <a:pt x="7273073" y="1296652"/>
                </a:lnTo>
                <a:cubicBezTo>
                  <a:pt x="7310163" y="1299672"/>
                  <a:pt x="7345602" y="1303782"/>
                  <a:pt x="7379387" y="1308980"/>
                </a:cubicBezTo>
                <a:lnTo>
                  <a:pt x="7483303" y="1321032"/>
                </a:lnTo>
                <a:lnTo>
                  <a:pt x="7483246" y="1321082"/>
                </a:lnTo>
                <a:cubicBezTo>
                  <a:pt x="7483246" y="1321082"/>
                  <a:pt x="7483893" y="1323499"/>
                  <a:pt x="7485189" y="1328334"/>
                </a:cubicBezTo>
                <a:cubicBezTo>
                  <a:pt x="7456649" y="1328209"/>
                  <a:pt x="7428714" y="1327919"/>
                  <a:pt x="7401380" y="1327468"/>
                </a:cubicBezTo>
                <a:cubicBezTo>
                  <a:pt x="7374050" y="1327018"/>
                  <a:pt x="7346438" y="1327938"/>
                  <a:pt x="7318547" y="1330229"/>
                </a:cubicBezTo>
                <a:cubicBezTo>
                  <a:pt x="7313062" y="1329105"/>
                  <a:pt x="7309110" y="1328868"/>
                  <a:pt x="7306693" y="1329516"/>
                </a:cubicBezTo>
                <a:cubicBezTo>
                  <a:pt x="7304275" y="1330164"/>
                  <a:pt x="7300325" y="1329929"/>
                  <a:pt x="7294842" y="1328805"/>
                </a:cubicBezTo>
                <a:cubicBezTo>
                  <a:pt x="7290006" y="1330101"/>
                  <a:pt x="7286218" y="1330468"/>
                  <a:pt x="7283475" y="1329906"/>
                </a:cubicBezTo>
                <a:cubicBezTo>
                  <a:pt x="7280732" y="1329347"/>
                  <a:pt x="7276945" y="1329714"/>
                  <a:pt x="7272109" y="1331010"/>
                </a:cubicBezTo>
                <a:cubicBezTo>
                  <a:pt x="7242273" y="1326047"/>
                  <a:pt x="7211066" y="1320802"/>
                  <a:pt x="7178490" y="1315279"/>
                </a:cubicBezTo>
                <a:cubicBezTo>
                  <a:pt x="7145911" y="1309755"/>
                  <a:pt x="7113495" y="1304837"/>
                  <a:pt x="7081242" y="1300521"/>
                </a:cubicBezTo>
                <a:lnTo>
                  <a:pt x="7064790" y="1297154"/>
                </a:lnTo>
                <a:cubicBezTo>
                  <a:pt x="7045923" y="1294437"/>
                  <a:pt x="7029235" y="1295020"/>
                  <a:pt x="7014726" y="1298907"/>
                </a:cubicBezTo>
                <a:cubicBezTo>
                  <a:pt x="7012310" y="1299555"/>
                  <a:pt x="7010214" y="1301413"/>
                  <a:pt x="7008447" y="1304479"/>
                </a:cubicBezTo>
                <a:cubicBezTo>
                  <a:pt x="6971357" y="1301459"/>
                  <a:pt x="6934590" y="1299649"/>
                  <a:pt x="6898147" y="1299048"/>
                </a:cubicBezTo>
                <a:cubicBezTo>
                  <a:pt x="6861707" y="1298444"/>
                  <a:pt x="6824941" y="1296634"/>
                  <a:pt x="6787851" y="1293617"/>
                </a:cubicBezTo>
                <a:cubicBezTo>
                  <a:pt x="6772049" y="1292668"/>
                  <a:pt x="6753827" y="1292368"/>
                  <a:pt x="6733190" y="1292714"/>
                </a:cubicBezTo>
                <a:cubicBezTo>
                  <a:pt x="6724640" y="1289821"/>
                  <a:pt x="6715973" y="1288906"/>
                  <a:pt x="6707185" y="1289963"/>
                </a:cubicBezTo>
                <a:cubicBezTo>
                  <a:pt x="6698399" y="1291021"/>
                  <a:pt x="6688521" y="1290430"/>
                  <a:pt x="6677555" y="1288186"/>
                </a:cubicBezTo>
                <a:cubicBezTo>
                  <a:pt x="6659333" y="1287885"/>
                  <a:pt x="6641717" y="1287423"/>
                  <a:pt x="6624705" y="1286797"/>
                </a:cubicBezTo>
                <a:cubicBezTo>
                  <a:pt x="6607693" y="1286172"/>
                  <a:pt x="6590076" y="1285709"/>
                  <a:pt x="6571856" y="1285409"/>
                </a:cubicBezTo>
                <a:lnTo>
                  <a:pt x="6560977" y="1288324"/>
                </a:lnTo>
                <a:cubicBezTo>
                  <a:pt x="6560977" y="1288324"/>
                  <a:pt x="6558235" y="1287762"/>
                  <a:pt x="6552752" y="1286641"/>
                </a:cubicBezTo>
                <a:cubicBezTo>
                  <a:pt x="6545497" y="1288586"/>
                  <a:pt x="6537316" y="1289481"/>
                  <a:pt x="6528205" y="1289333"/>
                </a:cubicBezTo>
                <a:cubicBezTo>
                  <a:pt x="6519095" y="1289181"/>
                  <a:pt x="6509381" y="1289191"/>
                  <a:pt x="6499060" y="1289367"/>
                </a:cubicBezTo>
                <a:cubicBezTo>
                  <a:pt x="6499060" y="1289367"/>
                  <a:pt x="6497852" y="1289690"/>
                  <a:pt x="6495433" y="1290338"/>
                </a:cubicBezTo>
                <a:cubicBezTo>
                  <a:pt x="6495433" y="1290338"/>
                  <a:pt x="6498501" y="1292107"/>
                  <a:pt x="6504633" y="1295649"/>
                </a:cubicBezTo>
                <a:lnTo>
                  <a:pt x="6561950" y="1291953"/>
                </a:lnTo>
                <a:cubicBezTo>
                  <a:pt x="6572916" y="1294197"/>
                  <a:pt x="6579610" y="1294994"/>
                  <a:pt x="6582025" y="1294346"/>
                </a:cubicBezTo>
                <a:cubicBezTo>
                  <a:pt x="6600895" y="1297065"/>
                  <a:pt x="6618997" y="1299341"/>
                  <a:pt x="6636332" y="1301173"/>
                </a:cubicBezTo>
                <a:cubicBezTo>
                  <a:pt x="6653668" y="1303007"/>
                  <a:pt x="6671447" y="1304075"/>
                  <a:pt x="6689668" y="1304374"/>
                </a:cubicBezTo>
                <a:cubicBezTo>
                  <a:pt x="6698218" y="1307269"/>
                  <a:pt x="6706280" y="1308347"/>
                  <a:pt x="6713859" y="1307612"/>
                </a:cubicBezTo>
                <a:cubicBezTo>
                  <a:pt x="6721437" y="1306876"/>
                  <a:pt x="6730708" y="1307632"/>
                  <a:pt x="6741675" y="1309876"/>
                </a:cubicBezTo>
                <a:lnTo>
                  <a:pt x="6792709" y="1311749"/>
                </a:lnTo>
                <a:cubicBezTo>
                  <a:pt x="6829800" y="1314769"/>
                  <a:pt x="6865519" y="1317508"/>
                  <a:pt x="6899867" y="1319967"/>
                </a:cubicBezTo>
                <a:cubicBezTo>
                  <a:pt x="6934213" y="1322425"/>
                  <a:pt x="6969932" y="1325164"/>
                  <a:pt x="7007022" y="1328183"/>
                </a:cubicBezTo>
                <a:cubicBezTo>
                  <a:pt x="6970580" y="1327580"/>
                  <a:pt x="6934140" y="1326979"/>
                  <a:pt x="6897698" y="1326379"/>
                </a:cubicBezTo>
                <a:cubicBezTo>
                  <a:pt x="6861256" y="1325778"/>
                  <a:pt x="6824490" y="1323967"/>
                  <a:pt x="6787401" y="1320947"/>
                </a:cubicBezTo>
                <a:cubicBezTo>
                  <a:pt x="6771596" y="1320000"/>
                  <a:pt x="6760068" y="1320496"/>
                  <a:pt x="6752816" y="1322439"/>
                </a:cubicBezTo>
                <a:cubicBezTo>
                  <a:pt x="6737014" y="1321490"/>
                  <a:pt x="6726369" y="1320456"/>
                  <a:pt x="6720886" y="1319333"/>
                </a:cubicBezTo>
                <a:cubicBezTo>
                  <a:pt x="6707500" y="1317737"/>
                  <a:pt x="6695648" y="1317026"/>
                  <a:pt x="6685329" y="1317199"/>
                </a:cubicBezTo>
                <a:cubicBezTo>
                  <a:pt x="6675010" y="1317374"/>
                  <a:pt x="6664691" y="1317546"/>
                  <a:pt x="6654372" y="1317721"/>
                </a:cubicBezTo>
                <a:cubicBezTo>
                  <a:pt x="6630668" y="1316298"/>
                  <a:pt x="6607568" y="1314711"/>
                  <a:pt x="6585070" y="1312967"/>
                </a:cubicBezTo>
                <a:cubicBezTo>
                  <a:pt x="6562575" y="1311219"/>
                  <a:pt x="6540685" y="1309310"/>
                  <a:pt x="6519400" y="1307240"/>
                </a:cubicBezTo>
                <a:lnTo>
                  <a:pt x="6508519" y="1310156"/>
                </a:lnTo>
                <a:lnTo>
                  <a:pt x="6517714" y="1315465"/>
                </a:lnTo>
                <a:cubicBezTo>
                  <a:pt x="6541419" y="1316888"/>
                  <a:pt x="6565124" y="1318311"/>
                  <a:pt x="6588828" y="1319733"/>
                </a:cubicBezTo>
                <a:cubicBezTo>
                  <a:pt x="6612533" y="1321156"/>
                  <a:pt x="6635028" y="1322904"/>
                  <a:pt x="6656316" y="1324973"/>
                </a:cubicBezTo>
                <a:cubicBezTo>
                  <a:pt x="6669699" y="1326570"/>
                  <a:pt x="6681551" y="1327282"/>
                  <a:pt x="6691872" y="1327107"/>
                </a:cubicBezTo>
                <a:cubicBezTo>
                  <a:pt x="6702191" y="1326934"/>
                  <a:pt x="6713719" y="1326436"/>
                  <a:pt x="6726458" y="1325615"/>
                </a:cubicBezTo>
                <a:cubicBezTo>
                  <a:pt x="6750808" y="1329456"/>
                  <a:pt x="6772981" y="1329994"/>
                  <a:pt x="6792971" y="1327230"/>
                </a:cubicBezTo>
                <a:cubicBezTo>
                  <a:pt x="6816676" y="1328651"/>
                  <a:pt x="6839613" y="1329632"/>
                  <a:pt x="6861785" y="1330170"/>
                </a:cubicBezTo>
                <a:cubicBezTo>
                  <a:pt x="6883956" y="1330709"/>
                  <a:pt x="6906894" y="1331690"/>
                  <a:pt x="6930598" y="1333111"/>
                </a:cubicBezTo>
                <a:cubicBezTo>
                  <a:pt x="6943984" y="1334707"/>
                  <a:pt x="6955231" y="1335583"/>
                  <a:pt x="6964343" y="1335730"/>
                </a:cubicBezTo>
                <a:cubicBezTo>
                  <a:pt x="6973452" y="1335883"/>
                  <a:pt x="6984699" y="1336755"/>
                  <a:pt x="6998085" y="1338350"/>
                </a:cubicBezTo>
                <a:lnTo>
                  <a:pt x="7069199" y="1342619"/>
                </a:lnTo>
                <a:lnTo>
                  <a:pt x="7093875" y="1347669"/>
                </a:lnTo>
                <a:cubicBezTo>
                  <a:pt x="7078071" y="1346721"/>
                  <a:pt x="7062755" y="1347586"/>
                  <a:pt x="7047924" y="1350264"/>
                </a:cubicBezTo>
                <a:cubicBezTo>
                  <a:pt x="7033094" y="1352942"/>
                  <a:pt x="7017775" y="1353808"/>
                  <a:pt x="7001973" y="1352858"/>
                </a:cubicBezTo>
                <a:cubicBezTo>
                  <a:pt x="6986819" y="1354328"/>
                  <a:pt x="6971661" y="1355797"/>
                  <a:pt x="6956508" y="1357267"/>
                </a:cubicBezTo>
                <a:cubicBezTo>
                  <a:pt x="6941352" y="1358736"/>
                  <a:pt x="6926197" y="1360206"/>
                  <a:pt x="6911042" y="1361675"/>
                </a:cubicBezTo>
                <a:cubicBezTo>
                  <a:pt x="6865404" y="1355762"/>
                  <a:pt x="6820855" y="1351503"/>
                  <a:pt x="6777398" y="1348896"/>
                </a:cubicBezTo>
                <a:cubicBezTo>
                  <a:pt x="6733938" y="1346286"/>
                  <a:pt x="6689391" y="1342027"/>
                  <a:pt x="6643750" y="1336115"/>
                </a:cubicBezTo>
                <a:cubicBezTo>
                  <a:pt x="6622465" y="1334043"/>
                  <a:pt x="6600575" y="1332136"/>
                  <a:pt x="6578079" y="1330389"/>
                </a:cubicBezTo>
                <a:cubicBezTo>
                  <a:pt x="6555581" y="1328641"/>
                  <a:pt x="6532158" y="1325848"/>
                  <a:pt x="6507806" y="1322008"/>
                </a:cubicBezTo>
                <a:cubicBezTo>
                  <a:pt x="6502322" y="1320885"/>
                  <a:pt x="6491680" y="1319850"/>
                  <a:pt x="6475878" y="1318902"/>
                </a:cubicBezTo>
                <a:lnTo>
                  <a:pt x="6443947" y="1315796"/>
                </a:lnTo>
                <a:cubicBezTo>
                  <a:pt x="6430561" y="1314200"/>
                  <a:pt x="6419313" y="1313325"/>
                  <a:pt x="6410204" y="1313175"/>
                </a:cubicBezTo>
                <a:cubicBezTo>
                  <a:pt x="6401093" y="1313025"/>
                  <a:pt x="6389844" y="1312152"/>
                  <a:pt x="6376462" y="1310555"/>
                </a:cubicBezTo>
                <a:cubicBezTo>
                  <a:pt x="6374043" y="1311204"/>
                  <a:pt x="6372066" y="1311085"/>
                  <a:pt x="6370535" y="1310199"/>
                </a:cubicBezTo>
                <a:cubicBezTo>
                  <a:pt x="6369001" y="1309313"/>
                  <a:pt x="6367026" y="1309197"/>
                  <a:pt x="6364609" y="1309845"/>
                </a:cubicBezTo>
                <a:lnTo>
                  <a:pt x="6360981" y="1310817"/>
                </a:lnTo>
                <a:cubicBezTo>
                  <a:pt x="6362277" y="1315652"/>
                  <a:pt x="6366877" y="1318306"/>
                  <a:pt x="6374777" y="1318782"/>
                </a:cubicBezTo>
                <a:lnTo>
                  <a:pt x="6448806" y="1333929"/>
                </a:lnTo>
                <a:cubicBezTo>
                  <a:pt x="6462191" y="1335527"/>
                  <a:pt x="6475135" y="1337889"/>
                  <a:pt x="6487634" y="1341017"/>
                </a:cubicBezTo>
                <a:cubicBezTo>
                  <a:pt x="6500134" y="1344146"/>
                  <a:pt x="6513077" y="1346510"/>
                  <a:pt x="6526461" y="1348106"/>
                </a:cubicBezTo>
                <a:cubicBezTo>
                  <a:pt x="6551461" y="1354365"/>
                  <a:pt x="6575976" y="1358810"/>
                  <a:pt x="6600004" y="1361443"/>
                </a:cubicBezTo>
                <a:cubicBezTo>
                  <a:pt x="6624033" y="1364074"/>
                  <a:pt x="6648546" y="1368519"/>
                  <a:pt x="6673547" y="1374777"/>
                </a:cubicBezTo>
                <a:cubicBezTo>
                  <a:pt x="6671128" y="1375425"/>
                  <a:pt x="6668550" y="1375468"/>
                  <a:pt x="6665807" y="1374907"/>
                </a:cubicBezTo>
                <a:cubicBezTo>
                  <a:pt x="6663066" y="1374345"/>
                  <a:pt x="6659277" y="1374715"/>
                  <a:pt x="6654440" y="1376011"/>
                </a:cubicBezTo>
                <a:lnTo>
                  <a:pt x="6630736" y="1374587"/>
                </a:lnTo>
                <a:cubicBezTo>
                  <a:pt x="6614934" y="1373639"/>
                  <a:pt x="6598807" y="1371481"/>
                  <a:pt x="6582357" y="1368113"/>
                </a:cubicBezTo>
                <a:cubicBezTo>
                  <a:pt x="6565905" y="1364750"/>
                  <a:pt x="6549779" y="1362591"/>
                  <a:pt x="6533977" y="1361642"/>
                </a:cubicBezTo>
                <a:cubicBezTo>
                  <a:pt x="6517524" y="1358276"/>
                  <a:pt x="6501398" y="1356118"/>
                  <a:pt x="6485596" y="1355170"/>
                </a:cubicBezTo>
                <a:cubicBezTo>
                  <a:pt x="6469791" y="1354222"/>
                  <a:pt x="6453665" y="1352063"/>
                  <a:pt x="6437214" y="1348696"/>
                </a:cubicBezTo>
                <a:cubicBezTo>
                  <a:pt x="6409796" y="1343087"/>
                  <a:pt x="6393431" y="1344880"/>
                  <a:pt x="6388123" y="1354077"/>
                </a:cubicBezTo>
                <a:cubicBezTo>
                  <a:pt x="6387000" y="1359561"/>
                  <a:pt x="6396522" y="1366078"/>
                  <a:pt x="6416687" y="1373634"/>
                </a:cubicBezTo>
                <a:lnTo>
                  <a:pt x="6409433" y="1375577"/>
                </a:lnTo>
                <a:cubicBezTo>
                  <a:pt x="6412496" y="1377349"/>
                  <a:pt x="6414635" y="1378069"/>
                  <a:pt x="6415844" y="1377745"/>
                </a:cubicBezTo>
                <a:cubicBezTo>
                  <a:pt x="6417054" y="1377422"/>
                  <a:pt x="6419189" y="1378146"/>
                  <a:pt x="6422257" y="1379916"/>
                </a:cubicBezTo>
                <a:cubicBezTo>
                  <a:pt x="6427739" y="1381037"/>
                  <a:pt x="6434270" y="1381232"/>
                  <a:pt x="6441847" y="1380498"/>
                </a:cubicBezTo>
                <a:cubicBezTo>
                  <a:pt x="6449425" y="1379761"/>
                  <a:pt x="6455956" y="1379956"/>
                  <a:pt x="6461439" y="1381079"/>
                </a:cubicBezTo>
                <a:cubicBezTo>
                  <a:pt x="6526594" y="1392127"/>
                  <a:pt x="6588684" y="1401403"/>
                  <a:pt x="6647708" y="1408911"/>
                </a:cubicBezTo>
                <a:lnTo>
                  <a:pt x="6740844" y="1422827"/>
                </a:lnTo>
                <a:lnTo>
                  <a:pt x="6733589" y="1424771"/>
                </a:lnTo>
                <a:cubicBezTo>
                  <a:pt x="6723271" y="1424945"/>
                  <a:pt x="6714159" y="1424794"/>
                  <a:pt x="6706259" y="1424321"/>
                </a:cubicBezTo>
                <a:cubicBezTo>
                  <a:pt x="6698356" y="1423846"/>
                  <a:pt x="6690455" y="1423373"/>
                  <a:pt x="6682554" y="1422898"/>
                </a:cubicBezTo>
                <a:cubicBezTo>
                  <a:pt x="6663686" y="1420181"/>
                  <a:pt x="6646350" y="1418347"/>
                  <a:pt x="6630548" y="1417399"/>
                </a:cubicBezTo>
                <a:cubicBezTo>
                  <a:pt x="6614742" y="1416448"/>
                  <a:pt x="6598012" y="1414454"/>
                  <a:pt x="6580352" y="1411411"/>
                </a:cubicBezTo>
                <a:cubicBezTo>
                  <a:pt x="6562692" y="1408367"/>
                  <a:pt x="6545962" y="1406371"/>
                  <a:pt x="6530157" y="1405424"/>
                </a:cubicBezTo>
                <a:cubicBezTo>
                  <a:pt x="6519190" y="1403180"/>
                  <a:pt x="6509919" y="1402425"/>
                  <a:pt x="6502340" y="1403160"/>
                </a:cubicBezTo>
                <a:cubicBezTo>
                  <a:pt x="6494762" y="1403894"/>
                  <a:pt x="6486700" y="1402816"/>
                  <a:pt x="6478151" y="1399925"/>
                </a:cubicBezTo>
                <a:lnTo>
                  <a:pt x="6449848" y="1395847"/>
                </a:lnTo>
                <a:cubicBezTo>
                  <a:pt x="6445012" y="1397143"/>
                  <a:pt x="6437110" y="1396667"/>
                  <a:pt x="6426143" y="1394423"/>
                </a:cubicBezTo>
                <a:cubicBezTo>
                  <a:pt x="6428560" y="1393775"/>
                  <a:pt x="6429608" y="1392846"/>
                  <a:pt x="6429283" y="1391637"/>
                </a:cubicBezTo>
                <a:cubicBezTo>
                  <a:pt x="6428960" y="1390430"/>
                  <a:pt x="6427588" y="1390149"/>
                  <a:pt x="6425172" y="1390796"/>
                </a:cubicBezTo>
                <a:cubicBezTo>
                  <a:pt x="6424524" y="1388378"/>
                  <a:pt x="6420574" y="1388140"/>
                  <a:pt x="6413320" y="1390084"/>
                </a:cubicBezTo>
                <a:cubicBezTo>
                  <a:pt x="6376230" y="1387066"/>
                  <a:pt x="6339863" y="1381908"/>
                  <a:pt x="6304219" y="1374615"/>
                </a:cubicBezTo>
                <a:cubicBezTo>
                  <a:pt x="6268576" y="1367321"/>
                  <a:pt x="6231886" y="1360956"/>
                  <a:pt x="6194148" y="1355520"/>
                </a:cubicBezTo>
                <a:cubicBezTo>
                  <a:pt x="6188016" y="1351977"/>
                  <a:pt x="6185600" y="1352625"/>
                  <a:pt x="6186896" y="1357463"/>
                </a:cubicBezTo>
                <a:cubicBezTo>
                  <a:pt x="6186896" y="1357463"/>
                  <a:pt x="6189637" y="1358023"/>
                  <a:pt x="6195119" y="1359146"/>
                </a:cubicBezTo>
                <a:lnTo>
                  <a:pt x="6378735" y="1391578"/>
                </a:lnTo>
                <a:cubicBezTo>
                  <a:pt x="6386636" y="1392051"/>
                  <a:pt x="6401553" y="1394533"/>
                  <a:pt x="6423489" y="1399020"/>
                </a:cubicBezTo>
                <a:lnTo>
                  <a:pt x="6467270" y="1402840"/>
                </a:lnTo>
                <a:cubicBezTo>
                  <a:pt x="6483072" y="1403788"/>
                  <a:pt x="6498434" y="1405503"/>
                  <a:pt x="6513350" y="1407985"/>
                </a:cubicBezTo>
                <a:cubicBezTo>
                  <a:pt x="6528269" y="1410464"/>
                  <a:pt x="6543628" y="1412179"/>
                  <a:pt x="6559434" y="1413130"/>
                </a:cubicBezTo>
                <a:cubicBezTo>
                  <a:pt x="6575236" y="1414078"/>
                  <a:pt x="6590595" y="1415793"/>
                  <a:pt x="6605515" y="1418275"/>
                </a:cubicBezTo>
                <a:cubicBezTo>
                  <a:pt x="6620431" y="1420754"/>
                  <a:pt x="6635793" y="1422469"/>
                  <a:pt x="6651596" y="1423420"/>
                </a:cubicBezTo>
                <a:cubicBezTo>
                  <a:pt x="6657078" y="1424540"/>
                  <a:pt x="6663772" y="1425340"/>
                  <a:pt x="6671674" y="1425813"/>
                </a:cubicBezTo>
                <a:cubicBezTo>
                  <a:pt x="6679574" y="1426289"/>
                  <a:pt x="6687476" y="1426761"/>
                  <a:pt x="6695378" y="1427237"/>
                </a:cubicBezTo>
                <a:lnTo>
                  <a:pt x="6739159" y="1431053"/>
                </a:lnTo>
                <a:cubicBezTo>
                  <a:pt x="6770766" y="1432950"/>
                  <a:pt x="6801607" y="1434406"/>
                  <a:pt x="6831677" y="1435417"/>
                </a:cubicBezTo>
                <a:cubicBezTo>
                  <a:pt x="6861750" y="1436428"/>
                  <a:pt x="6891381" y="1438209"/>
                  <a:pt x="6920569" y="1440752"/>
                </a:cubicBezTo>
                <a:cubicBezTo>
                  <a:pt x="6926052" y="1441877"/>
                  <a:pt x="6932141" y="1442835"/>
                  <a:pt x="6938834" y="1443634"/>
                </a:cubicBezTo>
                <a:cubicBezTo>
                  <a:pt x="6945526" y="1444431"/>
                  <a:pt x="6952824" y="1445068"/>
                  <a:pt x="6960723" y="1445542"/>
                </a:cubicBezTo>
                <a:cubicBezTo>
                  <a:pt x="6962019" y="1450377"/>
                  <a:pt x="6968801" y="1456336"/>
                  <a:pt x="6981063" y="1463415"/>
                </a:cubicBezTo>
                <a:cubicBezTo>
                  <a:pt x="6938490" y="1459274"/>
                  <a:pt x="6896684" y="1455577"/>
                  <a:pt x="6855643" y="1452319"/>
                </a:cubicBezTo>
                <a:cubicBezTo>
                  <a:pt x="6814603" y="1449062"/>
                  <a:pt x="6772796" y="1445364"/>
                  <a:pt x="6730222" y="1441223"/>
                </a:cubicBezTo>
                <a:cubicBezTo>
                  <a:pt x="6719256" y="1438979"/>
                  <a:pt x="6709822" y="1437618"/>
                  <a:pt x="6701920" y="1437145"/>
                </a:cubicBezTo>
                <a:lnTo>
                  <a:pt x="6625237" y="1426594"/>
                </a:lnTo>
                <a:cubicBezTo>
                  <a:pt x="6606368" y="1423877"/>
                  <a:pt x="6588870" y="1421438"/>
                  <a:pt x="6572742" y="1419281"/>
                </a:cubicBezTo>
                <a:cubicBezTo>
                  <a:pt x="6556615" y="1417122"/>
                  <a:pt x="6539118" y="1414685"/>
                  <a:pt x="6520249" y="1411967"/>
                </a:cubicBezTo>
                <a:cubicBezTo>
                  <a:pt x="6506866" y="1410371"/>
                  <a:pt x="6500497" y="1410781"/>
                  <a:pt x="6501144" y="1413198"/>
                </a:cubicBezTo>
                <a:cubicBezTo>
                  <a:pt x="6503087" y="1420452"/>
                  <a:pt x="6509219" y="1423992"/>
                  <a:pt x="6519538" y="1423820"/>
                </a:cubicBezTo>
                <a:lnTo>
                  <a:pt x="6571545" y="1429319"/>
                </a:lnTo>
                <a:cubicBezTo>
                  <a:pt x="6554619" y="1433854"/>
                  <a:pt x="6545597" y="1438864"/>
                  <a:pt x="6544476" y="1444347"/>
                </a:cubicBezTo>
                <a:cubicBezTo>
                  <a:pt x="6540935" y="1450478"/>
                  <a:pt x="6546181" y="1455552"/>
                  <a:pt x="6560215" y="1459565"/>
                </a:cubicBezTo>
                <a:cubicBezTo>
                  <a:pt x="6539574" y="1459912"/>
                  <a:pt x="6519984" y="1459330"/>
                  <a:pt x="6501439" y="1457823"/>
                </a:cubicBezTo>
                <a:cubicBezTo>
                  <a:pt x="6482895" y="1456313"/>
                  <a:pt x="6464512" y="1455408"/>
                  <a:pt x="6446290" y="1455108"/>
                </a:cubicBezTo>
                <a:cubicBezTo>
                  <a:pt x="6425653" y="1455453"/>
                  <a:pt x="6406503" y="1454107"/>
                  <a:pt x="6388843" y="1451063"/>
                </a:cubicBezTo>
                <a:cubicBezTo>
                  <a:pt x="6371183" y="1448021"/>
                  <a:pt x="6352034" y="1446673"/>
                  <a:pt x="6331395" y="1447020"/>
                </a:cubicBezTo>
                <a:lnTo>
                  <a:pt x="6327767" y="1447992"/>
                </a:lnTo>
                <a:cubicBezTo>
                  <a:pt x="6329063" y="1452828"/>
                  <a:pt x="6332130" y="1454599"/>
                  <a:pt x="6336966" y="1453303"/>
                </a:cubicBezTo>
                <a:cubicBezTo>
                  <a:pt x="6350352" y="1454900"/>
                  <a:pt x="6363736" y="1456495"/>
                  <a:pt x="6377120" y="1458091"/>
                </a:cubicBezTo>
                <a:cubicBezTo>
                  <a:pt x="6390506" y="1459688"/>
                  <a:pt x="6403891" y="1461283"/>
                  <a:pt x="6417277" y="1462882"/>
                </a:cubicBezTo>
                <a:lnTo>
                  <a:pt x="6457432" y="1467670"/>
                </a:lnTo>
                <a:cubicBezTo>
                  <a:pt x="6462915" y="1468791"/>
                  <a:pt x="6469446" y="1468987"/>
                  <a:pt x="6477023" y="1468252"/>
                </a:cubicBezTo>
                <a:cubicBezTo>
                  <a:pt x="6484601" y="1467518"/>
                  <a:pt x="6491455" y="1468920"/>
                  <a:pt x="6497586" y="1472460"/>
                </a:cubicBezTo>
                <a:cubicBezTo>
                  <a:pt x="6524358" y="1475652"/>
                  <a:pt x="6550965" y="1478242"/>
                  <a:pt x="6577412" y="1480224"/>
                </a:cubicBezTo>
                <a:cubicBezTo>
                  <a:pt x="6603857" y="1482210"/>
                  <a:pt x="6630466" y="1484797"/>
                  <a:pt x="6657235" y="1487990"/>
                </a:cubicBezTo>
                <a:cubicBezTo>
                  <a:pt x="6668202" y="1490234"/>
                  <a:pt x="6678566" y="1492639"/>
                  <a:pt x="6688323" y="1495207"/>
                </a:cubicBezTo>
                <a:cubicBezTo>
                  <a:pt x="6698081" y="1497777"/>
                  <a:pt x="6708446" y="1500184"/>
                  <a:pt x="6719412" y="1502428"/>
                </a:cubicBezTo>
                <a:cubicBezTo>
                  <a:pt x="6730379" y="1504672"/>
                  <a:pt x="6740580" y="1506474"/>
                  <a:pt x="6750015" y="1507832"/>
                </a:cubicBezTo>
                <a:cubicBezTo>
                  <a:pt x="6759448" y="1509194"/>
                  <a:pt x="6769651" y="1510993"/>
                  <a:pt x="6780618" y="1513238"/>
                </a:cubicBezTo>
                <a:cubicBezTo>
                  <a:pt x="6802551" y="1517727"/>
                  <a:pt x="6823720" y="1521771"/>
                  <a:pt x="6844120" y="1525376"/>
                </a:cubicBezTo>
                <a:cubicBezTo>
                  <a:pt x="6864523" y="1528978"/>
                  <a:pt x="6885690" y="1533027"/>
                  <a:pt x="6907625" y="1537514"/>
                </a:cubicBezTo>
                <a:cubicBezTo>
                  <a:pt x="6929558" y="1542003"/>
                  <a:pt x="6945687" y="1544160"/>
                  <a:pt x="6956006" y="1543985"/>
                </a:cubicBezTo>
                <a:cubicBezTo>
                  <a:pt x="6977940" y="1548476"/>
                  <a:pt x="6994068" y="1550631"/>
                  <a:pt x="7004387" y="1550459"/>
                </a:cubicBezTo>
                <a:lnTo>
                  <a:pt x="7100177" y="1559777"/>
                </a:lnTo>
                <a:cubicBezTo>
                  <a:pt x="7115978" y="1560726"/>
                  <a:pt x="7131619" y="1561069"/>
                  <a:pt x="7147098" y="1560810"/>
                </a:cubicBezTo>
                <a:cubicBezTo>
                  <a:pt x="7162578" y="1560549"/>
                  <a:pt x="7178218" y="1560893"/>
                  <a:pt x="7194020" y="1561841"/>
                </a:cubicBezTo>
                <a:cubicBezTo>
                  <a:pt x="7207406" y="1563437"/>
                  <a:pt x="7223209" y="1564386"/>
                  <a:pt x="7241430" y="1564689"/>
                </a:cubicBezTo>
                <a:cubicBezTo>
                  <a:pt x="7259651" y="1564989"/>
                  <a:pt x="7275453" y="1565937"/>
                  <a:pt x="7288838" y="1567533"/>
                </a:cubicBezTo>
                <a:cubicBezTo>
                  <a:pt x="7310126" y="1569602"/>
                  <a:pt x="7332180" y="1572117"/>
                  <a:pt x="7354998" y="1575072"/>
                </a:cubicBezTo>
                <a:cubicBezTo>
                  <a:pt x="7377817" y="1578029"/>
                  <a:pt x="7399869" y="1580541"/>
                  <a:pt x="7421158" y="1582611"/>
                </a:cubicBezTo>
                <a:cubicBezTo>
                  <a:pt x="7416321" y="1583907"/>
                  <a:pt x="7412134" y="1587623"/>
                  <a:pt x="7408594" y="1593753"/>
                </a:cubicBezTo>
                <a:lnTo>
                  <a:pt x="7409566" y="1597380"/>
                </a:lnTo>
                <a:cubicBezTo>
                  <a:pt x="7390697" y="1594660"/>
                  <a:pt x="7371828" y="1591944"/>
                  <a:pt x="7352959" y="1589224"/>
                </a:cubicBezTo>
                <a:cubicBezTo>
                  <a:pt x="7334090" y="1586505"/>
                  <a:pt x="7314014" y="1584111"/>
                  <a:pt x="7292726" y="1582040"/>
                </a:cubicBezTo>
                <a:cubicBezTo>
                  <a:pt x="7279340" y="1580443"/>
                  <a:pt x="7268092" y="1579571"/>
                  <a:pt x="7258983" y="1579419"/>
                </a:cubicBezTo>
                <a:cubicBezTo>
                  <a:pt x="7249871" y="1579271"/>
                  <a:pt x="7238624" y="1578396"/>
                  <a:pt x="7225241" y="1576799"/>
                </a:cubicBezTo>
                <a:cubicBezTo>
                  <a:pt x="7201537" y="1575378"/>
                  <a:pt x="7178714" y="1572422"/>
                  <a:pt x="7156781" y="1567933"/>
                </a:cubicBezTo>
                <a:cubicBezTo>
                  <a:pt x="7135496" y="1565861"/>
                  <a:pt x="7112999" y="1564116"/>
                  <a:pt x="7089296" y="1562693"/>
                </a:cubicBezTo>
                <a:cubicBezTo>
                  <a:pt x="7065592" y="1561268"/>
                  <a:pt x="7043094" y="1559524"/>
                  <a:pt x="7021808" y="1557452"/>
                </a:cubicBezTo>
                <a:cubicBezTo>
                  <a:pt x="7006007" y="1556504"/>
                  <a:pt x="6995364" y="1555469"/>
                  <a:pt x="6989878" y="1554347"/>
                </a:cubicBezTo>
                <a:lnTo>
                  <a:pt x="6954321" y="1552213"/>
                </a:lnTo>
                <a:cubicBezTo>
                  <a:pt x="6943354" y="1549969"/>
                  <a:pt x="6932712" y="1548933"/>
                  <a:pt x="6922393" y="1549105"/>
                </a:cubicBezTo>
                <a:cubicBezTo>
                  <a:pt x="6912074" y="1549281"/>
                  <a:pt x="6901428" y="1548244"/>
                  <a:pt x="6890462" y="1546000"/>
                </a:cubicBezTo>
                <a:cubicBezTo>
                  <a:pt x="6866757" y="1544577"/>
                  <a:pt x="6843658" y="1542993"/>
                  <a:pt x="6821162" y="1541245"/>
                </a:cubicBezTo>
                <a:cubicBezTo>
                  <a:pt x="6798668" y="1539500"/>
                  <a:pt x="6776778" y="1537590"/>
                  <a:pt x="6755489" y="1535519"/>
                </a:cubicBezTo>
                <a:cubicBezTo>
                  <a:pt x="6750005" y="1534399"/>
                  <a:pt x="6744685" y="1533880"/>
                  <a:pt x="6739525" y="1533966"/>
                </a:cubicBezTo>
                <a:cubicBezTo>
                  <a:pt x="6734366" y="1534052"/>
                  <a:pt x="6729044" y="1533536"/>
                  <a:pt x="6723560" y="1532413"/>
                </a:cubicBezTo>
                <a:lnTo>
                  <a:pt x="6688003" y="1530278"/>
                </a:lnTo>
                <a:cubicBezTo>
                  <a:pt x="6643011" y="1526786"/>
                  <a:pt x="6599232" y="1522969"/>
                  <a:pt x="6556657" y="1518826"/>
                </a:cubicBezTo>
                <a:cubicBezTo>
                  <a:pt x="6514083" y="1514686"/>
                  <a:pt x="6470627" y="1512078"/>
                  <a:pt x="6426282" y="1511002"/>
                </a:cubicBezTo>
                <a:cubicBezTo>
                  <a:pt x="6415316" y="1508758"/>
                  <a:pt x="6404511" y="1507116"/>
                  <a:pt x="6393868" y="1506082"/>
                </a:cubicBezTo>
                <a:cubicBezTo>
                  <a:pt x="6383223" y="1505048"/>
                  <a:pt x="6372418" y="1503408"/>
                  <a:pt x="6361452" y="1501164"/>
                </a:cubicBezTo>
                <a:cubicBezTo>
                  <a:pt x="6340165" y="1499092"/>
                  <a:pt x="6317670" y="1497344"/>
                  <a:pt x="6293966" y="1495923"/>
                </a:cubicBezTo>
                <a:cubicBezTo>
                  <a:pt x="6270261" y="1494500"/>
                  <a:pt x="6247764" y="1492752"/>
                  <a:pt x="6226479" y="1490683"/>
                </a:cubicBezTo>
                <a:cubicBezTo>
                  <a:pt x="6215513" y="1488439"/>
                  <a:pt x="6206238" y="1487683"/>
                  <a:pt x="6198662" y="1488417"/>
                </a:cubicBezTo>
                <a:cubicBezTo>
                  <a:pt x="6191083" y="1489153"/>
                  <a:pt x="6187944" y="1491937"/>
                  <a:pt x="6189238" y="1496772"/>
                </a:cubicBezTo>
                <a:cubicBezTo>
                  <a:pt x="6191183" y="1504027"/>
                  <a:pt x="6205864" y="1510459"/>
                  <a:pt x="6233282" y="1516070"/>
                </a:cubicBezTo>
                <a:cubicBezTo>
                  <a:pt x="6254567" y="1518141"/>
                  <a:pt x="6275411" y="1520977"/>
                  <a:pt x="6295814" y="1524579"/>
                </a:cubicBezTo>
                <a:cubicBezTo>
                  <a:pt x="6316214" y="1528185"/>
                  <a:pt x="6337059" y="1531021"/>
                  <a:pt x="6358346" y="1533092"/>
                </a:cubicBezTo>
                <a:lnTo>
                  <a:pt x="6478811" y="1547461"/>
                </a:lnTo>
                <a:cubicBezTo>
                  <a:pt x="6500098" y="1549532"/>
                  <a:pt x="6521385" y="1551601"/>
                  <a:pt x="6542671" y="1553672"/>
                </a:cubicBezTo>
                <a:cubicBezTo>
                  <a:pt x="6563956" y="1555744"/>
                  <a:pt x="6584920" y="1556603"/>
                  <a:pt x="6605558" y="1556259"/>
                </a:cubicBezTo>
                <a:lnTo>
                  <a:pt x="6665791" y="1563442"/>
                </a:lnTo>
                <a:cubicBezTo>
                  <a:pt x="6681594" y="1564391"/>
                  <a:pt x="6691915" y="1564215"/>
                  <a:pt x="6696749" y="1562920"/>
                </a:cubicBezTo>
                <a:cubicBezTo>
                  <a:pt x="6712552" y="1563868"/>
                  <a:pt x="6723196" y="1564906"/>
                  <a:pt x="6728678" y="1566026"/>
                </a:cubicBezTo>
                <a:cubicBezTo>
                  <a:pt x="6760285" y="1567923"/>
                  <a:pt x="6790521" y="1569541"/>
                  <a:pt x="6819384" y="1570876"/>
                </a:cubicBezTo>
                <a:cubicBezTo>
                  <a:pt x="6848249" y="1572213"/>
                  <a:pt x="6877275" y="1574153"/>
                  <a:pt x="6906462" y="1576698"/>
                </a:cubicBezTo>
                <a:cubicBezTo>
                  <a:pt x="6919848" y="1578294"/>
                  <a:pt x="6933673" y="1579124"/>
                  <a:pt x="6947945" y="1579188"/>
                </a:cubicBezTo>
                <a:cubicBezTo>
                  <a:pt x="6962214" y="1579251"/>
                  <a:pt x="6977252" y="1579756"/>
                  <a:pt x="6993054" y="1580705"/>
                </a:cubicBezTo>
                <a:cubicBezTo>
                  <a:pt x="7006440" y="1582301"/>
                  <a:pt x="7021032" y="1583573"/>
                  <a:pt x="7036837" y="1584524"/>
                </a:cubicBezTo>
                <a:cubicBezTo>
                  <a:pt x="7052640" y="1585472"/>
                  <a:pt x="7067232" y="1586745"/>
                  <a:pt x="7080618" y="1588341"/>
                </a:cubicBezTo>
                <a:cubicBezTo>
                  <a:pt x="7101258" y="1587994"/>
                  <a:pt x="7119639" y="1588898"/>
                  <a:pt x="7135768" y="1591056"/>
                </a:cubicBezTo>
                <a:cubicBezTo>
                  <a:pt x="7151894" y="1593214"/>
                  <a:pt x="7169067" y="1594443"/>
                  <a:pt x="7187289" y="1594743"/>
                </a:cubicBezTo>
                <a:cubicBezTo>
                  <a:pt x="7203091" y="1595692"/>
                  <a:pt x="7220427" y="1597526"/>
                  <a:pt x="7239295" y="1600243"/>
                </a:cubicBezTo>
                <a:cubicBezTo>
                  <a:pt x="7241714" y="1599594"/>
                  <a:pt x="7250824" y="1599747"/>
                  <a:pt x="7266628" y="1600695"/>
                </a:cubicBezTo>
                <a:cubicBezTo>
                  <a:pt x="7272112" y="1601818"/>
                  <a:pt x="7276062" y="1602053"/>
                  <a:pt x="7278480" y="1601405"/>
                </a:cubicBezTo>
                <a:cubicBezTo>
                  <a:pt x="7280897" y="1600758"/>
                  <a:pt x="7284847" y="1600995"/>
                  <a:pt x="7290333" y="1602118"/>
                </a:cubicBezTo>
                <a:cubicBezTo>
                  <a:pt x="7325004" y="1605783"/>
                  <a:pt x="7358909" y="1609009"/>
                  <a:pt x="7392046" y="1611791"/>
                </a:cubicBezTo>
                <a:lnTo>
                  <a:pt x="7470815" y="1618299"/>
                </a:lnTo>
                <a:lnTo>
                  <a:pt x="7372923" y="1629027"/>
                </a:lnTo>
                <a:cubicBezTo>
                  <a:pt x="7375342" y="1628379"/>
                  <a:pt x="7377318" y="1628497"/>
                  <a:pt x="7378849" y="1629383"/>
                </a:cubicBezTo>
                <a:cubicBezTo>
                  <a:pt x="7380383" y="1630268"/>
                  <a:pt x="7382358" y="1630385"/>
                  <a:pt x="7384775" y="1629738"/>
                </a:cubicBezTo>
                <a:lnTo>
                  <a:pt x="7537883" y="1635359"/>
                </a:lnTo>
                <a:cubicBezTo>
                  <a:pt x="7563358" y="1633716"/>
                  <a:pt x="7588713" y="1634049"/>
                  <a:pt x="7613952" y="1636358"/>
                </a:cubicBezTo>
                <a:lnTo>
                  <a:pt x="7656086" y="1636371"/>
                </a:lnTo>
                <a:lnTo>
                  <a:pt x="7661152" y="1636864"/>
                </a:lnTo>
                <a:cubicBezTo>
                  <a:pt x="7687598" y="1638850"/>
                  <a:pt x="7714206" y="1641437"/>
                  <a:pt x="7740976" y="1644630"/>
                </a:cubicBezTo>
                <a:cubicBezTo>
                  <a:pt x="7754362" y="1646225"/>
                  <a:pt x="7767746" y="1647823"/>
                  <a:pt x="7781130" y="1649421"/>
                </a:cubicBezTo>
                <a:cubicBezTo>
                  <a:pt x="7794516" y="1651016"/>
                  <a:pt x="7807902" y="1652613"/>
                  <a:pt x="7821286" y="1654209"/>
                </a:cubicBezTo>
                <a:cubicBezTo>
                  <a:pt x="7834674" y="1655805"/>
                  <a:pt x="7848056" y="1657401"/>
                  <a:pt x="7861442" y="1658997"/>
                </a:cubicBezTo>
                <a:cubicBezTo>
                  <a:pt x="7874826" y="1660593"/>
                  <a:pt x="7888210" y="1662190"/>
                  <a:pt x="7901596" y="1663789"/>
                </a:cubicBezTo>
                <a:cubicBezTo>
                  <a:pt x="7869992" y="1661889"/>
                  <a:pt x="7838546" y="1660597"/>
                  <a:pt x="7807264" y="1659910"/>
                </a:cubicBezTo>
                <a:lnTo>
                  <a:pt x="7712690" y="1657105"/>
                </a:lnTo>
                <a:lnTo>
                  <a:pt x="7706730" y="1656200"/>
                </a:lnTo>
                <a:lnTo>
                  <a:pt x="7690278" y="1652834"/>
                </a:lnTo>
                <a:cubicBezTo>
                  <a:pt x="7671410" y="1650116"/>
                  <a:pt x="7654722" y="1650698"/>
                  <a:pt x="7640214" y="1654586"/>
                </a:cubicBezTo>
                <a:lnTo>
                  <a:pt x="7639228" y="1655461"/>
                </a:lnTo>
                <a:lnTo>
                  <a:pt x="7615462" y="1654937"/>
                </a:lnTo>
                <a:cubicBezTo>
                  <a:pt x="7599657" y="1653989"/>
                  <a:pt x="7584017" y="1653646"/>
                  <a:pt x="7568539" y="1653906"/>
                </a:cubicBezTo>
                <a:cubicBezTo>
                  <a:pt x="7553058" y="1654166"/>
                  <a:pt x="7537418" y="1653822"/>
                  <a:pt x="7521616" y="1652874"/>
                </a:cubicBezTo>
                <a:cubicBezTo>
                  <a:pt x="7516455" y="1652962"/>
                  <a:pt x="7512666" y="1653330"/>
                  <a:pt x="7510248" y="1653977"/>
                </a:cubicBezTo>
                <a:lnTo>
                  <a:pt x="7510151" y="1654064"/>
                </a:lnTo>
                <a:lnTo>
                  <a:pt x="7446362" y="1650923"/>
                </a:lnTo>
                <a:lnTo>
                  <a:pt x="7061773" y="1605053"/>
                </a:lnTo>
                <a:cubicBezTo>
                  <a:pt x="7058708" y="1603281"/>
                  <a:pt x="7055965" y="1602722"/>
                  <a:pt x="7053548" y="1603370"/>
                </a:cubicBezTo>
                <a:cubicBezTo>
                  <a:pt x="7054196" y="1605787"/>
                  <a:pt x="7056051" y="1607882"/>
                  <a:pt x="7059119" y="1609650"/>
                </a:cubicBezTo>
                <a:cubicBezTo>
                  <a:pt x="7096209" y="1612669"/>
                  <a:pt x="7131646" y="1616780"/>
                  <a:pt x="7165432" y="1621979"/>
                </a:cubicBezTo>
                <a:cubicBezTo>
                  <a:pt x="7199218" y="1627180"/>
                  <a:pt x="7234658" y="1631288"/>
                  <a:pt x="7271747" y="1634308"/>
                </a:cubicBezTo>
                <a:cubicBezTo>
                  <a:pt x="7306417" y="1637976"/>
                  <a:pt x="7340648" y="1642407"/>
                  <a:pt x="7374434" y="1647609"/>
                </a:cubicBezTo>
                <a:lnTo>
                  <a:pt x="7384935" y="1648826"/>
                </a:lnTo>
                <a:lnTo>
                  <a:pt x="7358677" y="1648392"/>
                </a:lnTo>
                <a:cubicBezTo>
                  <a:pt x="7350127" y="1645500"/>
                  <a:pt x="7341461" y="1644585"/>
                  <a:pt x="7332673" y="1645642"/>
                </a:cubicBezTo>
                <a:cubicBezTo>
                  <a:pt x="7323887" y="1646701"/>
                  <a:pt x="7314009" y="1646109"/>
                  <a:pt x="7303042" y="1643865"/>
                </a:cubicBezTo>
                <a:cubicBezTo>
                  <a:pt x="7284821" y="1643565"/>
                  <a:pt x="7267205" y="1643102"/>
                  <a:pt x="7250193" y="1642476"/>
                </a:cubicBezTo>
                <a:cubicBezTo>
                  <a:pt x="7233181" y="1641851"/>
                  <a:pt x="7215565" y="1641388"/>
                  <a:pt x="7197343" y="1641089"/>
                </a:cubicBezTo>
                <a:lnTo>
                  <a:pt x="7186466" y="1644003"/>
                </a:lnTo>
                <a:cubicBezTo>
                  <a:pt x="7186466" y="1644003"/>
                  <a:pt x="7183722" y="1643442"/>
                  <a:pt x="7178239" y="1642321"/>
                </a:cubicBezTo>
                <a:cubicBezTo>
                  <a:pt x="7170985" y="1644264"/>
                  <a:pt x="7162804" y="1645160"/>
                  <a:pt x="7153692" y="1645012"/>
                </a:cubicBezTo>
                <a:cubicBezTo>
                  <a:pt x="7144583" y="1644860"/>
                  <a:pt x="7134868" y="1644871"/>
                  <a:pt x="7124548" y="1645046"/>
                </a:cubicBezTo>
                <a:cubicBezTo>
                  <a:pt x="7124548" y="1645046"/>
                  <a:pt x="7123341" y="1645369"/>
                  <a:pt x="7120922" y="1646017"/>
                </a:cubicBezTo>
                <a:cubicBezTo>
                  <a:pt x="7120922" y="1646017"/>
                  <a:pt x="7123988" y="1647786"/>
                  <a:pt x="7130120" y="1651329"/>
                </a:cubicBezTo>
                <a:lnTo>
                  <a:pt x="7187438" y="1647632"/>
                </a:lnTo>
                <a:cubicBezTo>
                  <a:pt x="7198405" y="1649876"/>
                  <a:pt x="7205097" y="1650673"/>
                  <a:pt x="7207514" y="1650025"/>
                </a:cubicBezTo>
                <a:cubicBezTo>
                  <a:pt x="7226383" y="1652745"/>
                  <a:pt x="7244486" y="1655021"/>
                  <a:pt x="7261820" y="1656853"/>
                </a:cubicBezTo>
                <a:cubicBezTo>
                  <a:pt x="7279156" y="1658686"/>
                  <a:pt x="7296935" y="1659753"/>
                  <a:pt x="7315155" y="1660054"/>
                </a:cubicBezTo>
                <a:cubicBezTo>
                  <a:pt x="7323707" y="1662948"/>
                  <a:pt x="7331767" y="1664026"/>
                  <a:pt x="7339347" y="1663292"/>
                </a:cubicBezTo>
                <a:cubicBezTo>
                  <a:pt x="7346925" y="1662555"/>
                  <a:pt x="7356196" y="1663311"/>
                  <a:pt x="7367162" y="1665556"/>
                </a:cubicBezTo>
                <a:lnTo>
                  <a:pt x="7418198" y="1667428"/>
                </a:lnTo>
                <a:cubicBezTo>
                  <a:pt x="7455288" y="1670449"/>
                  <a:pt x="7491006" y="1673187"/>
                  <a:pt x="7525354" y="1675645"/>
                </a:cubicBezTo>
                <a:cubicBezTo>
                  <a:pt x="7559702" y="1678104"/>
                  <a:pt x="7595421" y="1680843"/>
                  <a:pt x="7632511" y="1683863"/>
                </a:cubicBezTo>
                <a:cubicBezTo>
                  <a:pt x="7596067" y="1683260"/>
                  <a:pt x="7559628" y="1682659"/>
                  <a:pt x="7523186" y="1682058"/>
                </a:cubicBezTo>
                <a:cubicBezTo>
                  <a:pt x="7486743" y="1681456"/>
                  <a:pt x="7449977" y="1679647"/>
                  <a:pt x="7412889" y="1676627"/>
                </a:cubicBezTo>
                <a:cubicBezTo>
                  <a:pt x="7397085" y="1675678"/>
                  <a:pt x="7385556" y="1676175"/>
                  <a:pt x="7378304" y="1678118"/>
                </a:cubicBezTo>
                <a:cubicBezTo>
                  <a:pt x="7362502" y="1677169"/>
                  <a:pt x="7351857" y="1676135"/>
                  <a:pt x="7346374" y="1675012"/>
                </a:cubicBezTo>
                <a:cubicBezTo>
                  <a:pt x="7332987" y="1673416"/>
                  <a:pt x="7321136" y="1672706"/>
                  <a:pt x="7310817" y="1672878"/>
                </a:cubicBezTo>
                <a:cubicBezTo>
                  <a:pt x="7300498" y="1673053"/>
                  <a:pt x="7290178" y="1673225"/>
                  <a:pt x="7279860" y="1673400"/>
                </a:cubicBezTo>
                <a:cubicBezTo>
                  <a:pt x="7256156" y="1671976"/>
                  <a:pt x="7233056" y="1670390"/>
                  <a:pt x="7210559" y="1668646"/>
                </a:cubicBezTo>
                <a:cubicBezTo>
                  <a:pt x="7188063" y="1666899"/>
                  <a:pt x="7166173" y="1664989"/>
                  <a:pt x="7144887" y="1662920"/>
                </a:cubicBezTo>
                <a:lnTo>
                  <a:pt x="7134007" y="1665835"/>
                </a:lnTo>
                <a:lnTo>
                  <a:pt x="7143202" y="1671143"/>
                </a:lnTo>
                <a:cubicBezTo>
                  <a:pt x="7166908" y="1672567"/>
                  <a:pt x="7190612" y="1673991"/>
                  <a:pt x="7214315" y="1675412"/>
                </a:cubicBezTo>
                <a:cubicBezTo>
                  <a:pt x="7238020" y="1676835"/>
                  <a:pt x="7260516" y="1678584"/>
                  <a:pt x="7281804" y="1680652"/>
                </a:cubicBezTo>
                <a:cubicBezTo>
                  <a:pt x="7295186" y="1682249"/>
                  <a:pt x="7307039" y="1682962"/>
                  <a:pt x="7317360" y="1682786"/>
                </a:cubicBezTo>
                <a:cubicBezTo>
                  <a:pt x="7327680" y="1682613"/>
                  <a:pt x="7339208" y="1682115"/>
                  <a:pt x="7351945" y="1681294"/>
                </a:cubicBezTo>
                <a:cubicBezTo>
                  <a:pt x="7376296" y="1685136"/>
                  <a:pt x="7398469" y="1685673"/>
                  <a:pt x="7418459" y="1682909"/>
                </a:cubicBezTo>
                <a:cubicBezTo>
                  <a:pt x="7442163" y="1684331"/>
                  <a:pt x="7465101" y="1685311"/>
                  <a:pt x="7487272" y="1685849"/>
                </a:cubicBezTo>
                <a:cubicBezTo>
                  <a:pt x="7509443" y="1686388"/>
                  <a:pt x="7532382" y="1687369"/>
                  <a:pt x="7556085" y="1688790"/>
                </a:cubicBezTo>
                <a:cubicBezTo>
                  <a:pt x="7569471" y="1690386"/>
                  <a:pt x="7580719" y="1691261"/>
                  <a:pt x="7589831" y="1691409"/>
                </a:cubicBezTo>
                <a:cubicBezTo>
                  <a:pt x="7598941" y="1691561"/>
                  <a:pt x="7610188" y="1692434"/>
                  <a:pt x="7623574" y="1694030"/>
                </a:cubicBezTo>
                <a:lnTo>
                  <a:pt x="7694686" y="1698299"/>
                </a:lnTo>
                <a:lnTo>
                  <a:pt x="7719364" y="1703348"/>
                </a:lnTo>
                <a:cubicBezTo>
                  <a:pt x="7703558" y="1702400"/>
                  <a:pt x="7688242" y="1703267"/>
                  <a:pt x="7673412" y="1705943"/>
                </a:cubicBezTo>
                <a:cubicBezTo>
                  <a:pt x="7658582" y="1708621"/>
                  <a:pt x="7643264" y="1709487"/>
                  <a:pt x="7627461" y="1708537"/>
                </a:cubicBezTo>
                <a:cubicBezTo>
                  <a:pt x="7612306" y="1710007"/>
                  <a:pt x="7597149" y="1711475"/>
                  <a:pt x="7581995" y="1712947"/>
                </a:cubicBezTo>
                <a:cubicBezTo>
                  <a:pt x="7566841" y="1714414"/>
                  <a:pt x="7551685" y="1715885"/>
                  <a:pt x="7536530" y="1717353"/>
                </a:cubicBezTo>
                <a:cubicBezTo>
                  <a:pt x="7490891" y="1711442"/>
                  <a:pt x="7446342" y="1707183"/>
                  <a:pt x="7402885" y="1704574"/>
                </a:cubicBezTo>
                <a:cubicBezTo>
                  <a:pt x="7359426" y="1701965"/>
                  <a:pt x="7314879" y="1697706"/>
                  <a:pt x="7269238" y="1691794"/>
                </a:cubicBezTo>
                <a:cubicBezTo>
                  <a:pt x="7247953" y="1689723"/>
                  <a:pt x="7226063" y="1687815"/>
                  <a:pt x="7203568" y="1686068"/>
                </a:cubicBezTo>
                <a:cubicBezTo>
                  <a:pt x="7181070" y="1684320"/>
                  <a:pt x="7157646" y="1681528"/>
                  <a:pt x="7133294" y="1677687"/>
                </a:cubicBezTo>
                <a:cubicBezTo>
                  <a:pt x="7127811" y="1676564"/>
                  <a:pt x="7117167" y="1675530"/>
                  <a:pt x="7101366" y="1674581"/>
                </a:cubicBezTo>
                <a:lnTo>
                  <a:pt x="7069434" y="1671475"/>
                </a:lnTo>
                <a:cubicBezTo>
                  <a:pt x="7056049" y="1669879"/>
                  <a:pt x="7044802" y="1669004"/>
                  <a:pt x="7035693" y="1668855"/>
                </a:cubicBezTo>
                <a:cubicBezTo>
                  <a:pt x="7026580" y="1668704"/>
                  <a:pt x="7015333" y="1667831"/>
                  <a:pt x="7001950" y="1666235"/>
                </a:cubicBezTo>
                <a:cubicBezTo>
                  <a:pt x="6999531" y="1666883"/>
                  <a:pt x="6997554" y="1666764"/>
                  <a:pt x="6996024" y="1665878"/>
                </a:cubicBezTo>
                <a:cubicBezTo>
                  <a:pt x="6994490" y="1664992"/>
                  <a:pt x="6992515" y="1664876"/>
                  <a:pt x="6990098" y="1665524"/>
                </a:cubicBezTo>
                <a:lnTo>
                  <a:pt x="6986469" y="1666496"/>
                </a:lnTo>
                <a:cubicBezTo>
                  <a:pt x="6987765" y="1671332"/>
                  <a:pt x="6992364" y="1673986"/>
                  <a:pt x="7000265" y="1674461"/>
                </a:cubicBezTo>
                <a:lnTo>
                  <a:pt x="7074293" y="1689607"/>
                </a:lnTo>
                <a:cubicBezTo>
                  <a:pt x="7087680" y="1691206"/>
                  <a:pt x="7100622" y="1693569"/>
                  <a:pt x="7113122" y="1696696"/>
                </a:cubicBezTo>
                <a:cubicBezTo>
                  <a:pt x="7125622" y="1699825"/>
                  <a:pt x="7138565" y="1702188"/>
                  <a:pt x="7151948" y="1703785"/>
                </a:cubicBezTo>
                <a:cubicBezTo>
                  <a:pt x="7176948" y="1710044"/>
                  <a:pt x="7201463" y="1714489"/>
                  <a:pt x="7225493" y="1717123"/>
                </a:cubicBezTo>
                <a:cubicBezTo>
                  <a:pt x="7249520" y="1719753"/>
                  <a:pt x="7274035" y="1724198"/>
                  <a:pt x="7299035" y="1730458"/>
                </a:cubicBezTo>
                <a:cubicBezTo>
                  <a:pt x="7296616" y="1731105"/>
                  <a:pt x="7294038" y="1731147"/>
                  <a:pt x="7291294" y="1730586"/>
                </a:cubicBezTo>
                <a:cubicBezTo>
                  <a:pt x="7288555" y="1730024"/>
                  <a:pt x="7284764" y="1730394"/>
                  <a:pt x="7279929" y="1731690"/>
                </a:cubicBezTo>
                <a:lnTo>
                  <a:pt x="7256224" y="1730267"/>
                </a:lnTo>
                <a:cubicBezTo>
                  <a:pt x="7240422" y="1729318"/>
                  <a:pt x="7224296" y="1727160"/>
                  <a:pt x="7207845" y="1723792"/>
                </a:cubicBezTo>
                <a:cubicBezTo>
                  <a:pt x="7191392" y="1720429"/>
                  <a:pt x="7175267" y="1718270"/>
                  <a:pt x="7159464" y="1717322"/>
                </a:cubicBezTo>
                <a:cubicBezTo>
                  <a:pt x="7143011" y="1713955"/>
                  <a:pt x="7126885" y="1711797"/>
                  <a:pt x="7111083" y="1710849"/>
                </a:cubicBezTo>
                <a:cubicBezTo>
                  <a:pt x="7095278" y="1709900"/>
                  <a:pt x="7079152" y="1707743"/>
                  <a:pt x="7062702" y="1704375"/>
                </a:cubicBezTo>
                <a:cubicBezTo>
                  <a:pt x="7035283" y="1698767"/>
                  <a:pt x="7018920" y="1700558"/>
                  <a:pt x="7013611" y="1709756"/>
                </a:cubicBezTo>
                <a:cubicBezTo>
                  <a:pt x="7012488" y="1715240"/>
                  <a:pt x="7022010" y="1721758"/>
                  <a:pt x="7042175" y="1729313"/>
                </a:cubicBezTo>
                <a:lnTo>
                  <a:pt x="7034920" y="1731257"/>
                </a:lnTo>
                <a:cubicBezTo>
                  <a:pt x="7037985" y="1733028"/>
                  <a:pt x="7040123" y="1733749"/>
                  <a:pt x="7041332" y="1733425"/>
                </a:cubicBezTo>
                <a:cubicBezTo>
                  <a:pt x="7042542" y="1733100"/>
                  <a:pt x="7044677" y="1733824"/>
                  <a:pt x="7047745" y="1735595"/>
                </a:cubicBezTo>
                <a:cubicBezTo>
                  <a:pt x="7053227" y="1736717"/>
                  <a:pt x="7059759" y="1736911"/>
                  <a:pt x="7067335" y="1736177"/>
                </a:cubicBezTo>
                <a:cubicBezTo>
                  <a:pt x="7074913" y="1735441"/>
                  <a:pt x="7081444" y="1735635"/>
                  <a:pt x="7086927" y="1736758"/>
                </a:cubicBezTo>
                <a:cubicBezTo>
                  <a:pt x="7152083" y="1747806"/>
                  <a:pt x="7214172" y="1757082"/>
                  <a:pt x="7273197" y="1764590"/>
                </a:cubicBezTo>
                <a:lnTo>
                  <a:pt x="7366332" y="1778506"/>
                </a:lnTo>
                <a:lnTo>
                  <a:pt x="7359078" y="1780450"/>
                </a:lnTo>
                <a:cubicBezTo>
                  <a:pt x="7348758" y="1780625"/>
                  <a:pt x="7339647" y="1780474"/>
                  <a:pt x="7331747" y="1780000"/>
                </a:cubicBezTo>
                <a:cubicBezTo>
                  <a:pt x="7323844" y="1779525"/>
                  <a:pt x="7315942" y="1779053"/>
                  <a:pt x="7308042" y="1778576"/>
                </a:cubicBezTo>
                <a:cubicBezTo>
                  <a:pt x="7289174" y="1775860"/>
                  <a:pt x="7271838" y="1774026"/>
                  <a:pt x="7256035" y="1773077"/>
                </a:cubicBezTo>
                <a:cubicBezTo>
                  <a:pt x="7240231" y="1772127"/>
                  <a:pt x="7223500" y="1770134"/>
                  <a:pt x="7205841" y="1767091"/>
                </a:cubicBezTo>
                <a:cubicBezTo>
                  <a:pt x="7188181" y="1764046"/>
                  <a:pt x="7171449" y="1762051"/>
                  <a:pt x="7155645" y="1761103"/>
                </a:cubicBezTo>
                <a:cubicBezTo>
                  <a:pt x="7144678" y="1758859"/>
                  <a:pt x="7135407" y="1758105"/>
                  <a:pt x="7127829" y="1758839"/>
                </a:cubicBezTo>
                <a:cubicBezTo>
                  <a:pt x="7120251" y="1759574"/>
                  <a:pt x="7112189" y="1758496"/>
                  <a:pt x="7103639" y="1755604"/>
                </a:cubicBezTo>
                <a:lnTo>
                  <a:pt x="7075336" y="1751526"/>
                </a:lnTo>
                <a:cubicBezTo>
                  <a:pt x="7070501" y="1752821"/>
                  <a:pt x="7062598" y="1752346"/>
                  <a:pt x="7051632" y="1750102"/>
                </a:cubicBezTo>
                <a:cubicBezTo>
                  <a:pt x="7054048" y="1749454"/>
                  <a:pt x="7055096" y="1748525"/>
                  <a:pt x="7054771" y="1747316"/>
                </a:cubicBezTo>
                <a:cubicBezTo>
                  <a:pt x="7054448" y="1746109"/>
                  <a:pt x="7053076" y="1745828"/>
                  <a:pt x="7050659" y="1746476"/>
                </a:cubicBezTo>
                <a:cubicBezTo>
                  <a:pt x="7050011" y="1744057"/>
                  <a:pt x="7046062" y="1743819"/>
                  <a:pt x="7038807" y="1745763"/>
                </a:cubicBezTo>
                <a:cubicBezTo>
                  <a:pt x="7001717" y="1742746"/>
                  <a:pt x="6965350" y="1737588"/>
                  <a:pt x="6929707" y="1730294"/>
                </a:cubicBezTo>
                <a:cubicBezTo>
                  <a:pt x="6894065" y="1723001"/>
                  <a:pt x="6857374" y="1716635"/>
                  <a:pt x="6819636" y="1711199"/>
                </a:cubicBezTo>
                <a:cubicBezTo>
                  <a:pt x="6813504" y="1707656"/>
                  <a:pt x="6811088" y="1708304"/>
                  <a:pt x="6812384" y="1713142"/>
                </a:cubicBezTo>
                <a:cubicBezTo>
                  <a:pt x="6812384" y="1713142"/>
                  <a:pt x="6815124" y="1713702"/>
                  <a:pt x="6820608" y="1714825"/>
                </a:cubicBezTo>
                <a:lnTo>
                  <a:pt x="7004222" y="1747257"/>
                </a:lnTo>
                <a:cubicBezTo>
                  <a:pt x="7012125" y="1747730"/>
                  <a:pt x="7027042" y="1750212"/>
                  <a:pt x="7048978" y="1754699"/>
                </a:cubicBezTo>
                <a:lnTo>
                  <a:pt x="7092758" y="1758519"/>
                </a:lnTo>
                <a:cubicBezTo>
                  <a:pt x="7108560" y="1759468"/>
                  <a:pt x="7123922" y="1761182"/>
                  <a:pt x="7138839" y="1763664"/>
                </a:cubicBezTo>
                <a:cubicBezTo>
                  <a:pt x="7153757" y="1766143"/>
                  <a:pt x="7169117" y="1767858"/>
                  <a:pt x="7184923" y="1768809"/>
                </a:cubicBezTo>
                <a:cubicBezTo>
                  <a:pt x="7200724" y="1769758"/>
                  <a:pt x="7216084" y="1771473"/>
                  <a:pt x="7231003" y="1773954"/>
                </a:cubicBezTo>
                <a:cubicBezTo>
                  <a:pt x="7245919" y="1776434"/>
                  <a:pt x="7261282" y="1778148"/>
                  <a:pt x="7277084" y="1779100"/>
                </a:cubicBezTo>
                <a:cubicBezTo>
                  <a:pt x="7282567" y="1780220"/>
                  <a:pt x="7289260" y="1781020"/>
                  <a:pt x="7297162" y="1781492"/>
                </a:cubicBezTo>
                <a:cubicBezTo>
                  <a:pt x="7305062" y="1781969"/>
                  <a:pt x="7312965" y="1782441"/>
                  <a:pt x="7320867" y="1782916"/>
                </a:cubicBezTo>
                <a:lnTo>
                  <a:pt x="7364647" y="1786733"/>
                </a:lnTo>
                <a:cubicBezTo>
                  <a:pt x="7396253" y="1788630"/>
                  <a:pt x="7427094" y="1790085"/>
                  <a:pt x="7457166" y="1791097"/>
                </a:cubicBezTo>
                <a:cubicBezTo>
                  <a:pt x="7487238" y="1792108"/>
                  <a:pt x="7516869" y="1793888"/>
                  <a:pt x="7546057" y="1796433"/>
                </a:cubicBezTo>
                <a:cubicBezTo>
                  <a:pt x="7551541" y="1797556"/>
                  <a:pt x="7557629" y="1798515"/>
                  <a:pt x="7564321" y="1799314"/>
                </a:cubicBezTo>
                <a:cubicBezTo>
                  <a:pt x="7571014" y="1800111"/>
                  <a:pt x="7578312" y="1800748"/>
                  <a:pt x="7586212" y="1801221"/>
                </a:cubicBezTo>
                <a:cubicBezTo>
                  <a:pt x="7587508" y="1806057"/>
                  <a:pt x="7594289" y="1812015"/>
                  <a:pt x="7606551" y="1819094"/>
                </a:cubicBezTo>
                <a:cubicBezTo>
                  <a:pt x="7563978" y="1814955"/>
                  <a:pt x="7522171" y="1811257"/>
                  <a:pt x="7481131" y="1807999"/>
                </a:cubicBezTo>
                <a:cubicBezTo>
                  <a:pt x="7440090" y="1804741"/>
                  <a:pt x="7398284" y="1801043"/>
                  <a:pt x="7355710" y="1796902"/>
                </a:cubicBezTo>
                <a:cubicBezTo>
                  <a:pt x="7344744" y="1794658"/>
                  <a:pt x="7335310" y="1793297"/>
                  <a:pt x="7327408" y="1792824"/>
                </a:cubicBezTo>
                <a:lnTo>
                  <a:pt x="7250724" y="1782273"/>
                </a:lnTo>
                <a:cubicBezTo>
                  <a:pt x="7231855" y="1779556"/>
                  <a:pt x="7214358" y="1777118"/>
                  <a:pt x="7198230" y="1774960"/>
                </a:cubicBezTo>
                <a:cubicBezTo>
                  <a:pt x="7182103" y="1772803"/>
                  <a:pt x="7164606" y="1770363"/>
                  <a:pt x="7145738" y="1767647"/>
                </a:cubicBezTo>
                <a:cubicBezTo>
                  <a:pt x="7132353" y="1766051"/>
                  <a:pt x="7125984" y="1766460"/>
                  <a:pt x="7126632" y="1768877"/>
                </a:cubicBezTo>
                <a:cubicBezTo>
                  <a:pt x="7128576" y="1776131"/>
                  <a:pt x="7134707" y="1779671"/>
                  <a:pt x="7145026" y="1779499"/>
                </a:cubicBezTo>
                <a:lnTo>
                  <a:pt x="7197032" y="1784999"/>
                </a:lnTo>
                <a:cubicBezTo>
                  <a:pt x="7180107" y="1789534"/>
                  <a:pt x="7171085" y="1794543"/>
                  <a:pt x="7169964" y="1800027"/>
                </a:cubicBezTo>
                <a:cubicBezTo>
                  <a:pt x="7166424" y="1806158"/>
                  <a:pt x="7171670" y="1811232"/>
                  <a:pt x="7185702" y="1815245"/>
                </a:cubicBezTo>
                <a:cubicBezTo>
                  <a:pt x="7165063" y="1815591"/>
                  <a:pt x="7145472" y="1815010"/>
                  <a:pt x="7126928" y="1813502"/>
                </a:cubicBezTo>
                <a:cubicBezTo>
                  <a:pt x="7108382" y="1811992"/>
                  <a:pt x="7090000" y="1811088"/>
                  <a:pt x="7071779" y="1810787"/>
                </a:cubicBezTo>
                <a:cubicBezTo>
                  <a:pt x="7051140" y="1811132"/>
                  <a:pt x="7031990" y="1809787"/>
                  <a:pt x="7014331" y="1806743"/>
                </a:cubicBezTo>
                <a:cubicBezTo>
                  <a:pt x="6996671" y="1803700"/>
                  <a:pt x="6977521" y="1802352"/>
                  <a:pt x="6956884" y="1802700"/>
                </a:cubicBezTo>
                <a:lnTo>
                  <a:pt x="6953255" y="1803672"/>
                </a:lnTo>
                <a:cubicBezTo>
                  <a:pt x="6954551" y="1808507"/>
                  <a:pt x="6957617" y="1810279"/>
                  <a:pt x="6962454" y="1808982"/>
                </a:cubicBezTo>
                <a:cubicBezTo>
                  <a:pt x="6975839" y="1810578"/>
                  <a:pt x="6989225" y="1812174"/>
                  <a:pt x="7002608" y="1813771"/>
                </a:cubicBezTo>
                <a:cubicBezTo>
                  <a:pt x="7015993" y="1815366"/>
                  <a:pt x="7029379" y="1816963"/>
                  <a:pt x="7042765" y="1818561"/>
                </a:cubicBezTo>
                <a:lnTo>
                  <a:pt x="7082920" y="1823351"/>
                </a:lnTo>
                <a:cubicBezTo>
                  <a:pt x="7088403" y="1824471"/>
                  <a:pt x="7094934" y="1824665"/>
                  <a:pt x="7102510" y="1823932"/>
                </a:cubicBezTo>
                <a:cubicBezTo>
                  <a:pt x="7110088" y="1823197"/>
                  <a:pt x="7116944" y="1824599"/>
                  <a:pt x="7123074" y="1828139"/>
                </a:cubicBezTo>
                <a:cubicBezTo>
                  <a:pt x="7149846" y="1831332"/>
                  <a:pt x="7176452" y="1833921"/>
                  <a:pt x="7202900" y="1835904"/>
                </a:cubicBezTo>
                <a:cubicBezTo>
                  <a:pt x="7229346" y="1837889"/>
                  <a:pt x="7255955" y="1840477"/>
                  <a:pt x="7282723" y="1843669"/>
                </a:cubicBezTo>
                <a:cubicBezTo>
                  <a:pt x="7293690" y="1845913"/>
                  <a:pt x="7304054" y="1848319"/>
                  <a:pt x="7313812" y="1850887"/>
                </a:cubicBezTo>
                <a:cubicBezTo>
                  <a:pt x="7323569" y="1853455"/>
                  <a:pt x="7333933" y="1855864"/>
                  <a:pt x="7344901" y="1858107"/>
                </a:cubicBezTo>
                <a:cubicBezTo>
                  <a:pt x="7355867" y="1860352"/>
                  <a:pt x="7366067" y="1862153"/>
                  <a:pt x="7375502" y="1863511"/>
                </a:cubicBezTo>
                <a:cubicBezTo>
                  <a:pt x="7384936" y="1864872"/>
                  <a:pt x="7395139" y="1866675"/>
                  <a:pt x="7406105" y="1868917"/>
                </a:cubicBezTo>
                <a:cubicBezTo>
                  <a:pt x="7428039" y="1873406"/>
                  <a:pt x="7449207" y="1877451"/>
                  <a:pt x="7469609" y="1881056"/>
                </a:cubicBezTo>
                <a:cubicBezTo>
                  <a:pt x="7490010" y="1884658"/>
                  <a:pt x="7511177" y="1888707"/>
                  <a:pt x="7533113" y="1893194"/>
                </a:cubicBezTo>
                <a:lnTo>
                  <a:pt x="7547124" y="1895640"/>
                </a:lnTo>
                <a:lnTo>
                  <a:pt x="7447281" y="1896968"/>
                </a:lnTo>
                <a:lnTo>
                  <a:pt x="7446650" y="1896924"/>
                </a:lnTo>
                <a:cubicBezTo>
                  <a:pt x="7424155" y="1895180"/>
                  <a:pt x="7402265" y="1893270"/>
                  <a:pt x="7380976" y="1891199"/>
                </a:cubicBezTo>
                <a:cubicBezTo>
                  <a:pt x="7375494" y="1890078"/>
                  <a:pt x="7370172" y="1889559"/>
                  <a:pt x="7365013" y="1889647"/>
                </a:cubicBezTo>
                <a:cubicBezTo>
                  <a:pt x="7359853" y="1889733"/>
                  <a:pt x="7354532" y="1889215"/>
                  <a:pt x="7349049" y="1888092"/>
                </a:cubicBezTo>
                <a:lnTo>
                  <a:pt x="7313492" y="1885958"/>
                </a:lnTo>
                <a:cubicBezTo>
                  <a:pt x="7268499" y="1882467"/>
                  <a:pt x="7224719" y="1878649"/>
                  <a:pt x="7182145" y="1874505"/>
                </a:cubicBezTo>
                <a:cubicBezTo>
                  <a:pt x="7139572" y="1870365"/>
                  <a:pt x="7096115" y="1867758"/>
                  <a:pt x="7051770" y="1866681"/>
                </a:cubicBezTo>
                <a:cubicBezTo>
                  <a:pt x="7040803" y="1864437"/>
                  <a:pt x="7029998" y="1862795"/>
                  <a:pt x="7019356" y="1861761"/>
                </a:cubicBezTo>
                <a:cubicBezTo>
                  <a:pt x="7008710" y="1860727"/>
                  <a:pt x="6997906" y="1859088"/>
                  <a:pt x="6986939" y="1856843"/>
                </a:cubicBezTo>
                <a:cubicBezTo>
                  <a:pt x="6965654" y="1854771"/>
                  <a:pt x="6943158" y="1853024"/>
                  <a:pt x="6919454" y="1851602"/>
                </a:cubicBezTo>
                <a:cubicBezTo>
                  <a:pt x="6895749" y="1850179"/>
                  <a:pt x="6873251" y="1848432"/>
                  <a:pt x="6851967" y="1846363"/>
                </a:cubicBezTo>
                <a:cubicBezTo>
                  <a:pt x="6841000" y="1844118"/>
                  <a:pt x="6831726" y="1843363"/>
                  <a:pt x="6824149" y="1844097"/>
                </a:cubicBezTo>
                <a:cubicBezTo>
                  <a:pt x="6816572" y="1844834"/>
                  <a:pt x="6813431" y="1847617"/>
                  <a:pt x="6814727" y="1852453"/>
                </a:cubicBezTo>
                <a:cubicBezTo>
                  <a:pt x="6816671" y="1859706"/>
                  <a:pt x="6831353" y="1866139"/>
                  <a:pt x="6858769" y="1871750"/>
                </a:cubicBezTo>
                <a:cubicBezTo>
                  <a:pt x="6880055" y="1873821"/>
                  <a:pt x="6900900" y="1876656"/>
                  <a:pt x="6921301" y="1880259"/>
                </a:cubicBezTo>
                <a:cubicBezTo>
                  <a:pt x="6941703" y="1883864"/>
                  <a:pt x="6962547" y="1886700"/>
                  <a:pt x="6983833" y="1888772"/>
                </a:cubicBezTo>
                <a:lnTo>
                  <a:pt x="7104300" y="1903139"/>
                </a:lnTo>
                <a:cubicBezTo>
                  <a:pt x="7125585" y="1905212"/>
                  <a:pt x="7146873" y="1907280"/>
                  <a:pt x="7168158" y="1909352"/>
                </a:cubicBezTo>
                <a:lnTo>
                  <a:pt x="7212497" y="1911176"/>
                </a:lnTo>
                <a:lnTo>
                  <a:pt x="7152257" y="1917410"/>
                </a:lnTo>
                <a:cubicBezTo>
                  <a:pt x="7121946" y="1920349"/>
                  <a:pt x="7089218" y="1923936"/>
                  <a:pt x="7054072" y="1928172"/>
                </a:cubicBezTo>
                <a:cubicBezTo>
                  <a:pt x="7056490" y="1927523"/>
                  <a:pt x="7058467" y="1927641"/>
                  <a:pt x="7059998" y="1928527"/>
                </a:cubicBezTo>
                <a:cubicBezTo>
                  <a:pt x="7061531" y="1929412"/>
                  <a:pt x="7063508" y="1929529"/>
                  <a:pt x="7065924" y="1928880"/>
                </a:cubicBezTo>
                <a:lnTo>
                  <a:pt x="7219032" y="1934503"/>
                </a:lnTo>
                <a:cubicBezTo>
                  <a:pt x="7244507" y="1932859"/>
                  <a:pt x="7269861" y="1933192"/>
                  <a:pt x="7295100" y="1935502"/>
                </a:cubicBezTo>
                <a:cubicBezTo>
                  <a:pt x="7320338" y="1937810"/>
                  <a:pt x="7346902" y="1937819"/>
                  <a:pt x="7374794" y="1935527"/>
                </a:cubicBezTo>
                <a:cubicBezTo>
                  <a:pt x="7400918" y="1936301"/>
                  <a:pt x="7426595" y="1937842"/>
                  <a:pt x="7451834" y="1940152"/>
                </a:cubicBezTo>
                <a:cubicBezTo>
                  <a:pt x="7477072" y="1942458"/>
                  <a:pt x="7503959" y="1943675"/>
                  <a:pt x="7532500" y="1943802"/>
                </a:cubicBezTo>
                <a:cubicBezTo>
                  <a:pt x="7561040" y="1943930"/>
                  <a:pt x="7587486" y="1945913"/>
                  <a:pt x="7611839" y="1949752"/>
                </a:cubicBezTo>
                <a:lnTo>
                  <a:pt x="7647854" y="1951916"/>
                </a:lnTo>
                <a:lnTo>
                  <a:pt x="7696092" y="1961786"/>
                </a:lnTo>
                <a:lnTo>
                  <a:pt x="7687262" y="1960733"/>
                </a:lnTo>
                <a:cubicBezTo>
                  <a:pt x="7684198" y="1958960"/>
                  <a:pt x="7681454" y="1958402"/>
                  <a:pt x="7679038" y="1959049"/>
                </a:cubicBezTo>
                <a:cubicBezTo>
                  <a:pt x="7679684" y="1961465"/>
                  <a:pt x="7681540" y="1963561"/>
                  <a:pt x="7684606" y="1965330"/>
                </a:cubicBezTo>
                <a:lnTo>
                  <a:pt x="7766888" y="1974872"/>
                </a:lnTo>
                <a:lnTo>
                  <a:pt x="7781070" y="1977460"/>
                </a:lnTo>
                <a:lnTo>
                  <a:pt x="7790770" y="1979220"/>
                </a:lnTo>
                <a:lnTo>
                  <a:pt x="7791826" y="1983158"/>
                </a:lnTo>
                <a:lnTo>
                  <a:pt x="7724810" y="1982464"/>
                </a:lnTo>
                <a:lnTo>
                  <a:pt x="7691822" y="1978050"/>
                </a:lnTo>
                <a:cubicBezTo>
                  <a:pt x="7664406" y="1972443"/>
                  <a:pt x="7648040" y="1974234"/>
                  <a:pt x="7642734" y="1983432"/>
                </a:cubicBezTo>
                <a:lnTo>
                  <a:pt x="7643438" y="1984443"/>
                </a:lnTo>
                <a:lnTo>
                  <a:pt x="7625184" y="1985051"/>
                </a:lnTo>
                <a:cubicBezTo>
                  <a:pt x="7619700" y="1983927"/>
                  <a:pt x="7615747" y="1983690"/>
                  <a:pt x="7613330" y="1984338"/>
                </a:cubicBezTo>
                <a:cubicBezTo>
                  <a:pt x="7610912" y="1984987"/>
                  <a:pt x="7606962" y="1984751"/>
                  <a:pt x="7601479" y="1983628"/>
                </a:cubicBezTo>
                <a:cubicBezTo>
                  <a:pt x="7596643" y="1984924"/>
                  <a:pt x="7592855" y="1985291"/>
                  <a:pt x="7590112" y="1984729"/>
                </a:cubicBezTo>
                <a:cubicBezTo>
                  <a:pt x="7587370" y="1984170"/>
                  <a:pt x="7583582" y="1984537"/>
                  <a:pt x="7578747" y="1985833"/>
                </a:cubicBezTo>
                <a:cubicBezTo>
                  <a:pt x="7548910" y="1980869"/>
                  <a:pt x="7517704" y="1975625"/>
                  <a:pt x="7485127" y="1970102"/>
                </a:cubicBezTo>
                <a:cubicBezTo>
                  <a:pt x="7452548" y="1964577"/>
                  <a:pt x="7420132" y="1959660"/>
                  <a:pt x="7387879" y="1955343"/>
                </a:cubicBezTo>
                <a:lnTo>
                  <a:pt x="7371427" y="1951976"/>
                </a:lnTo>
                <a:cubicBezTo>
                  <a:pt x="7352561" y="1949259"/>
                  <a:pt x="7335872" y="1949842"/>
                  <a:pt x="7321364" y="1953731"/>
                </a:cubicBezTo>
                <a:cubicBezTo>
                  <a:pt x="7318947" y="1954377"/>
                  <a:pt x="7316851" y="1956235"/>
                  <a:pt x="7315084" y="1959301"/>
                </a:cubicBezTo>
                <a:cubicBezTo>
                  <a:pt x="7277993" y="1956281"/>
                  <a:pt x="7241227" y="1954471"/>
                  <a:pt x="7204784" y="1953871"/>
                </a:cubicBezTo>
                <a:cubicBezTo>
                  <a:pt x="7168344" y="1953267"/>
                  <a:pt x="7131577" y="1951456"/>
                  <a:pt x="7094488" y="1948441"/>
                </a:cubicBezTo>
                <a:cubicBezTo>
                  <a:pt x="7078686" y="1947492"/>
                  <a:pt x="7060464" y="1947190"/>
                  <a:pt x="7039826" y="1947536"/>
                </a:cubicBezTo>
                <a:cubicBezTo>
                  <a:pt x="7031277" y="1944644"/>
                  <a:pt x="7022610" y="1943728"/>
                  <a:pt x="7013822" y="1944787"/>
                </a:cubicBezTo>
                <a:cubicBezTo>
                  <a:pt x="7005036" y="1945843"/>
                  <a:pt x="6995159" y="1945254"/>
                  <a:pt x="6984192" y="1943009"/>
                </a:cubicBezTo>
                <a:cubicBezTo>
                  <a:pt x="6965970" y="1942708"/>
                  <a:pt x="6948355" y="1942246"/>
                  <a:pt x="6931342" y="1941619"/>
                </a:cubicBezTo>
                <a:cubicBezTo>
                  <a:pt x="6914330" y="1940994"/>
                  <a:pt x="6896713" y="1940532"/>
                  <a:pt x="6878493" y="1940232"/>
                </a:cubicBezTo>
                <a:lnTo>
                  <a:pt x="6867614" y="1943147"/>
                </a:lnTo>
                <a:cubicBezTo>
                  <a:pt x="6867614" y="1943147"/>
                  <a:pt x="6864872" y="1942585"/>
                  <a:pt x="6859389" y="1941464"/>
                </a:cubicBezTo>
                <a:cubicBezTo>
                  <a:pt x="6852134" y="1943410"/>
                  <a:pt x="6843954" y="1944303"/>
                  <a:pt x="6834842" y="1944155"/>
                </a:cubicBezTo>
                <a:cubicBezTo>
                  <a:pt x="6825732" y="1944003"/>
                  <a:pt x="6816018" y="1944015"/>
                  <a:pt x="6805696" y="1944190"/>
                </a:cubicBezTo>
                <a:cubicBezTo>
                  <a:pt x="6805696" y="1944190"/>
                  <a:pt x="6804490" y="1944513"/>
                  <a:pt x="6802070" y="1945160"/>
                </a:cubicBezTo>
                <a:cubicBezTo>
                  <a:pt x="6802070" y="1945160"/>
                  <a:pt x="6805138" y="1946929"/>
                  <a:pt x="6811269" y="1950472"/>
                </a:cubicBezTo>
                <a:lnTo>
                  <a:pt x="6868588" y="1946775"/>
                </a:lnTo>
                <a:cubicBezTo>
                  <a:pt x="6879554" y="1949019"/>
                  <a:pt x="6886246" y="1949816"/>
                  <a:pt x="6888663" y="1949168"/>
                </a:cubicBezTo>
                <a:cubicBezTo>
                  <a:pt x="6907532" y="1951887"/>
                  <a:pt x="6925634" y="1954165"/>
                  <a:pt x="6942970" y="1955995"/>
                </a:cubicBezTo>
                <a:cubicBezTo>
                  <a:pt x="6960305" y="1957830"/>
                  <a:pt x="6978084" y="1958897"/>
                  <a:pt x="6996305" y="1959197"/>
                </a:cubicBezTo>
                <a:cubicBezTo>
                  <a:pt x="7004855" y="1962091"/>
                  <a:pt x="7012917" y="1963169"/>
                  <a:pt x="7020496" y="1962435"/>
                </a:cubicBezTo>
                <a:cubicBezTo>
                  <a:pt x="7028073" y="1961698"/>
                  <a:pt x="7037345" y="1962455"/>
                  <a:pt x="7048312" y="1964698"/>
                </a:cubicBezTo>
                <a:lnTo>
                  <a:pt x="7099347" y="1966573"/>
                </a:lnTo>
                <a:cubicBezTo>
                  <a:pt x="7136437" y="1969592"/>
                  <a:pt x="7172156" y="1972330"/>
                  <a:pt x="7206503" y="1974789"/>
                </a:cubicBezTo>
                <a:cubicBezTo>
                  <a:pt x="7240851" y="1977247"/>
                  <a:pt x="7276569" y="1979987"/>
                  <a:pt x="7313659" y="1983006"/>
                </a:cubicBezTo>
                <a:cubicBezTo>
                  <a:pt x="7277216" y="1982403"/>
                  <a:pt x="7240777" y="1981801"/>
                  <a:pt x="7204335" y="1981201"/>
                </a:cubicBezTo>
                <a:cubicBezTo>
                  <a:pt x="7167893" y="1980600"/>
                  <a:pt x="7131127" y="1978790"/>
                  <a:pt x="7094038" y="1975770"/>
                </a:cubicBezTo>
                <a:cubicBezTo>
                  <a:pt x="7078233" y="1974822"/>
                  <a:pt x="7066705" y="1975319"/>
                  <a:pt x="7059453" y="1977262"/>
                </a:cubicBezTo>
                <a:cubicBezTo>
                  <a:pt x="7043651" y="1976313"/>
                  <a:pt x="7033007" y="1975279"/>
                  <a:pt x="7027523" y="1974155"/>
                </a:cubicBezTo>
                <a:cubicBezTo>
                  <a:pt x="7014137" y="1972560"/>
                  <a:pt x="7002285" y="1971851"/>
                  <a:pt x="6991966" y="1972021"/>
                </a:cubicBezTo>
                <a:cubicBezTo>
                  <a:pt x="6981647" y="1972196"/>
                  <a:pt x="6971328" y="1972369"/>
                  <a:pt x="6961009" y="1972543"/>
                </a:cubicBezTo>
                <a:cubicBezTo>
                  <a:pt x="6937305" y="1971120"/>
                  <a:pt x="6914204" y="1969534"/>
                  <a:pt x="6891708" y="1967790"/>
                </a:cubicBezTo>
                <a:cubicBezTo>
                  <a:pt x="6869212" y="1966041"/>
                  <a:pt x="6847321" y="1964132"/>
                  <a:pt x="6826037" y="1962064"/>
                </a:cubicBezTo>
                <a:lnTo>
                  <a:pt x="6815156" y="1964978"/>
                </a:lnTo>
                <a:lnTo>
                  <a:pt x="6824351" y="1970288"/>
                </a:lnTo>
                <a:cubicBezTo>
                  <a:pt x="6848056" y="1971711"/>
                  <a:pt x="6871761" y="1973134"/>
                  <a:pt x="6895464" y="1974555"/>
                </a:cubicBezTo>
                <a:cubicBezTo>
                  <a:pt x="6919170" y="1975979"/>
                  <a:pt x="6941666" y="1977726"/>
                  <a:pt x="6962952" y="1979795"/>
                </a:cubicBezTo>
                <a:cubicBezTo>
                  <a:pt x="6976336" y="1981392"/>
                  <a:pt x="6988188" y="1982106"/>
                  <a:pt x="6998509" y="1981929"/>
                </a:cubicBezTo>
                <a:cubicBezTo>
                  <a:pt x="7008828" y="1981758"/>
                  <a:pt x="7020357" y="1981258"/>
                  <a:pt x="7033095" y="1980438"/>
                </a:cubicBezTo>
                <a:cubicBezTo>
                  <a:pt x="7057445" y="1984279"/>
                  <a:pt x="7079618" y="1984816"/>
                  <a:pt x="7099608" y="1982052"/>
                </a:cubicBezTo>
                <a:cubicBezTo>
                  <a:pt x="7123312" y="1983473"/>
                  <a:pt x="7146250" y="1984456"/>
                  <a:pt x="7168422" y="1984993"/>
                </a:cubicBezTo>
                <a:cubicBezTo>
                  <a:pt x="7190593" y="1985532"/>
                  <a:pt x="7213531" y="1986513"/>
                  <a:pt x="7237235" y="1987933"/>
                </a:cubicBezTo>
                <a:cubicBezTo>
                  <a:pt x="7250621" y="1989529"/>
                  <a:pt x="7261869" y="1990405"/>
                  <a:pt x="7270980" y="1990552"/>
                </a:cubicBezTo>
                <a:cubicBezTo>
                  <a:pt x="7280090" y="1990705"/>
                  <a:pt x="7291336" y="1991579"/>
                  <a:pt x="7304722" y="1993174"/>
                </a:cubicBezTo>
                <a:lnTo>
                  <a:pt x="7375836" y="1997440"/>
                </a:lnTo>
                <a:lnTo>
                  <a:pt x="7400513" y="2002490"/>
                </a:lnTo>
                <a:cubicBezTo>
                  <a:pt x="7384708" y="2001542"/>
                  <a:pt x="7369392" y="2002408"/>
                  <a:pt x="7354562" y="2005085"/>
                </a:cubicBezTo>
                <a:cubicBezTo>
                  <a:pt x="7339730" y="2007763"/>
                  <a:pt x="7324413" y="2008629"/>
                  <a:pt x="7308610" y="2007678"/>
                </a:cubicBezTo>
                <a:cubicBezTo>
                  <a:pt x="7293455" y="2009149"/>
                  <a:pt x="7278298" y="2010617"/>
                  <a:pt x="7263145" y="2012089"/>
                </a:cubicBezTo>
                <a:cubicBezTo>
                  <a:pt x="7247990" y="2013556"/>
                  <a:pt x="7232834" y="2015027"/>
                  <a:pt x="7217679" y="2016495"/>
                </a:cubicBezTo>
                <a:cubicBezTo>
                  <a:pt x="7172040" y="2010583"/>
                  <a:pt x="7127491" y="2006324"/>
                  <a:pt x="7084034" y="2003716"/>
                </a:cubicBezTo>
                <a:cubicBezTo>
                  <a:pt x="7040575" y="2001108"/>
                  <a:pt x="6996028" y="1996848"/>
                  <a:pt x="6950387" y="1990937"/>
                </a:cubicBezTo>
                <a:cubicBezTo>
                  <a:pt x="6929102" y="1988866"/>
                  <a:pt x="6907212" y="1986958"/>
                  <a:pt x="6884717" y="1985211"/>
                </a:cubicBezTo>
                <a:cubicBezTo>
                  <a:pt x="6862218" y="1983463"/>
                  <a:pt x="6838796" y="1980671"/>
                  <a:pt x="6814443" y="1976830"/>
                </a:cubicBezTo>
                <a:cubicBezTo>
                  <a:pt x="6808960" y="1975707"/>
                  <a:pt x="6798317" y="1974674"/>
                  <a:pt x="6782515" y="1973724"/>
                </a:cubicBezTo>
                <a:lnTo>
                  <a:pt x="6750584" y="1970619"/>
                </a:lnTo>
                <a:cubicBezTo>
                  <a:pt x="6737198" y="1969023"/>
                  <a:pt x="6725950" y="1968148"/>
                  <a:pt x="6716841" y="1967999"/>
                </a:cubicBezTo>
                <a:cubicBezTo>
                  <a:pt x="6707729" y="1967847"/>
                  <a:pt x="6696481" y="1966974"/>
                  <a:pt x="6683099" y="1965377"/>
                </a:cubicBezTo>
                <a:cubicBezTo>
                  <a:pt x="6680679" y="1966026"/>
                  <a:pt x="6678703" y="1965908"/>
                  <a:pt x="6677172" y="1965021"/>
                </a:cubicBezTo>
                <a:cubicBezTo>
                  <a:pt x="6675638" y="1964136"/>
                  <a:pt x="6673663" y="1964019"/>
                  <a:pt x="6671246" y="1964667"/>
                </a:cubicBezTo>
                <a:lnTo>
                  <a:pt x="6667618" y="1965639"/>
                </a:lnTo>
                <a:cubicBezTo>
                  <a:pt x="6668914" y="1970475"/>
                  <a:pt x="6673513" y="1973129"/>
                  <a:pt x="6681414" y="1973605"/>
                </a:cubicBezTo>
                <a:lnTo>
                  <a:pt x="6755443" y="1988751"/>
                </a:lnTo>
                <a:cubicBezTo>
                  <a:pt x="6768829" y="1990351"/>
                  <a:pt x="6781772" y="1992712"/>
                  <a:pt x="6794271" y="1995839"/>
                </a:cubicBezTo>
                <a:cubicBezTo>
                  <a:pt x="6806771" y="1998968"/>
                  <a:pt x="6819714" y="2001330"/>
                  <a:pt x="6833097" y="2002927"/>
                </a:cubicBezTo>
                <a:cubicBezTo>
                  <a:pt x="6858097" y="2009186"/>
                  <a:pt x="6882612" y="2013632"/>
                  <a:pt x="6906641" y="2016263"/>
                </a:cubicBezTo>
                <a:cubicBezTo>
                  <a:pt x="6930669" y="2018894"/>
                  <a:pt x="6955184" y="2023340"/>
                  <a:pt x="6980185" y="2029598"/>
                </a:cubicBezTo>
                <a:cubicBezTo>
                  <a:pt x="6977765" y="2030247"/>
                  <a:pt x="6975187" y="2030290"/>
                  <a:pt x="6972443" y="2029728"/>
                </a:cubicBezTo>
                <a:cubicBezTo>
                  <a:pt x="6969704" y="2029166"/>
                  <a:pt x="6965913" y="2029536"/>
                  <a:pt x="6961078" y="2030832"/>
                </a:cubicBezTo>
                <a:lnTo>
                  <a:pt x="6937373" y="2029408"/>
                </a:lnTo>
                <a:cubicBezTo>
                  <a:pt x="6921571" y="2028460"/>
                  <a:pt x="6905444" y="2026301"/>
                  <a:pt x="6888994" y="2022935"/>
                </a:cubicBezTo>
                <a:cubicBezTo>
                  <a:pt x="6872542" y="2019570"/>
                  <a:pt x="6856416" y="2017413"/>
                  <a:pt x="6840614" y="2016463"/>
                </a:cubicBezTo>
                <a:cubicBezTo>
                  <a:pt x="6824161" y="2013097"/>
                  <a:pt x="6808035" y="2010938"/>
                  <a:pt x="6792232" y="2009990"/>
                </a:cubicBezTo>
                <a:cubicBezTo>
                  <a:pt x="6776427" y="2009043"/>
                  <a:pt x="6760301" y="2006885"/>
                  <a:pt x="6743851" y="2003517"/>
                </a:cubicBezTo>
                <a:cubicBezTo>
                  <a:pt x="6716432" y="1997909"/>
                  <a:pt x="6700069" y="1999700"/>
                  <a:pt x="6694760" y="2008898"/>
                </a:cubicBezTo>
                <a:cubicBezTo>
                  <a:pt x="6693637" y="2014382"/>
                  <a:pt x="6703159" y="2020899"/>
                  <a:pt x="6723324" y="2028454"/>
                </a:cubicBezTo>
                <a:lnTo>
                  <a:pt x="6716069" y="2030399"/>
                </a:lnTo>
                <a:cubicBezTo>
                  <a:pt x="6719134" y="2032170"/>
                  <a:pt x="6721271" y="2032890"/>
                  <a:pt x="6722482" y="2032566"/>
                </a:cubicBezTo>
                <a:cubicBezTo>
                  <a:pt x="6723691" y="2032243"/>
                  <a:pt x="6725826" y="2032966"/>
                  <a:pt x="6728894" y="2034737"/>
                </a:cubicBezTo>
                <a:cubicBezTo>
                  <a:pt x="6734376" y="2035858"/>
                  <a:pt x="6740908" y="2036053"/>
                  <a:pt x="6748484" y="2035319"/>
                </a:cubicBezTo>
                <a:cubicBezTo>
                  <a:pt x="6756061" y="2034581"/>
                  <a:pt x="6762593" y="2034777"/>
                  <a:pt x="6768076" y="2035900"/>
                </a:cubicBezTo>
                <a:cubicBezTo>
                  <a:pt x="6833232" y="2046948"/>
                  <a:pt x="6895321" y="2056224"/>
                  <a:pt x="6954346" y="2063732"/>
                </a:cubicBezTo>
                <a:lnTo>
                  <a:pt x="7047481" y="2077648"/>
                </a:lnTo>
                <a:lnTo>
                  <a:pt x="7040226" y="2079592"/>
                </a:lnTo>
                <a:cubicBezTo>
                  <a:pt x="7029908" y="2079767"/>
                  <a:pt x="7020795" y="2079615"/>
                  <a:pt x="7012896" y="2079141"/>
                </a:cubicBezTo>
                <a:cubicBezTo>
                  <a:pt x="7004994" y="2078666"/>
                  <a:pt x="6997092" y="2078194"/>
                  <a:pt x="6989191" y="2077718"/>
                </a:cubicBezTo>
                <a:cubicBezTo>
                  <a:pt x="6970323" y="2075001"/>
                  <a:pt x="6952987" y="2073167"/>
                  <a:pt x="6937184" y="2072219"/>
                </a:cubicBezTo>
                <a:cubicBezTo>
                  <a:pt x="6921380" y="2071270"/>
                  <a:pt x="6904649" y="2069275"/>
                  <a:pt x="6886989" y="2066231"/>
                </a:cubicBezTo>
                <a:cubicBezTo>
                  <a:pt x="6869330" y="2063188"/>
                  <a:pt x="6852598" y="2061193"/>
                  <a:pt x="6836794" y="2060245"/>
                </a:cubicBezTo>
                <a:cubicBezTo>
                  <a:pt x="6825827" y="2058001"/>
                  <a:pt x="6816556" y="2057247"/>
                  <a:pt x="6808978" y="2057981"/>
                </a:cubicBezTo>
                <a:cubicBezTo>
                  <a:pt x="6801400" y="2058715"/>
                  <a:pt x="6793338" y="2057637"/>
                  <a:pt x="6784788" y="2054745"/>
                </a:cubicBezTo>
                <a:lnTo>
                  <a:pt x="6756485" y="2050667"/>
                </a:lnTo>
                <a:cubicBezTo>
                  <a:pt x="6751650" y="2051963"/>
                  <a:pt x="6743747" y="2051488"/>
                  <a:pt x="6732781" y="2049243"/>
                </a:cubicBezTo>
                <a:cubicBezTo>
                  <a:pt x="6735197" y="2048597"/>
                  <a:pt x="6736245" y="2047667"/>
                  <a:pt x="6735920" y="2046457"/>
                </a:cubicBezTo>
                <a:cubicBezTo>
                  <a:pt x="6735597" y="2045250"/>
                  <a:pt x="6734225" y="2044970"/>
                  <a:pt x="6731808" y="2045618"/>
                </a:cubicBezTo>
                <a:cubicBezTo>
                  <a:pt x="6731160" y="2043199"/>
                  <a:pt x="6727211" y="2042960"/>
                  <a:pt x="6719956" y="2044904"/>
                </a:cubicBezTo>
                <a:cubicBezTo>
                  <a:pt x="6682866" y="2041888"/>
                  <a:pt x="6646499" y="2036729"/>
                  <a:pt x="6610856" y="2029436"/>
                </a:cubicBezTo>
                <a:cubicBezTo>
                  <a:pt x="6575213" y="2022141"/>
                  <a:pt x="6538523" y="2015778"/>
                  <a:pt x="6500785" y="2010342"/>
                </a:cubicBezTo>
                <a:cubicBezTo>
                  <a:pt x="6494653" y="2006798"/>
                  <a:pt x="6492237" y="2007446"/>
                  <a:pt x="6493533" y="2012284"/>
                </a:cubicBezTo>
                <a:cubicBezTo>
                  <a:pt x="6493533" y="2012284"/>
                  <a:pt x="6496273" y="2012843"/>
                  <a:pt x="6501757" y="2013967"/>
                </a:cubicBezTo>
                <a:lnTo>
                  <a:pt x="6685371" y="2046399"/>
                </a:lnTo>
                <a:cubicBezTo>
                  <a:pt x="6693274" y="2046871"/>
                  <a:pt x="6708191" y="2049355"/>
                  <a:pt x="6730127" y="2053841"/>
                </a:cubicBezTo>
                <a:lnTo>
                  <a:pt x="6773907" y="2057661"/>
                </a:lnTo>
                <a:cubicBezTo>
                  <a:pt x="6789709" y="2058610"/>
                  <a:pt x="6805071" y="2060324"/>
                  <a:pt x="6819988" y="2062806"/>
                </a:cubicBezTo>
                <a:cubicBezTo>
                  <a:pt x="6834907" y="2065285"/>
                  <a:pt x="6850266" y="2067000"/>
                  <a:pt x="6866071" y="2067950"/>
                </a:cubicBezTo>
                <a:cubicBezTo>
                  <a:pt x="6881873" y="2068898"/>
                  <a:pt x="6897233" y="2070614"/>
                  <a:pt x="6912152" y="2073095"/>
                </a:cubicBezTo>
                <a:cubicBezTo>
                  <a:pt x="6927068" y="2075576"/>
                  <a:pt x="6942431" y="2077290"/>
                  <a:pt x="6958233" y="2078241"/>
                </a:cubicBezTo>
                <a:cubicBezTo>
                  <a:pt x="6963716" y="2079361"/>
                  <a:pt x="6970409" y="2080160"/>
                  <a:pt x="6978310" y="2080633"/>
                </a:cubicBezTo>
                <a:cubicBezTo>
                  <a:pt x="6986211" y="2081110"/>
                  <a:pt x="6994113" y="2081582"/>
                  <a:pt x="7002016" y="2082057"/>
                </a:cubicBezTo>
                <a:lnTo>
                  <a:pt x="7045796" y="2085874"/>
                </a:lnTo>
                <a:cubicBezTo>
                  <a:pt x="7077402" y="2087771"/>
                  <a:pt x="7108243" y="2089226"/>
                  <a:pt x="7138314" y="2090238"/>
                </a:cubicBezTo>
                <a:cubicBezTo>
                  <a:pt x="7168387" y="2091249"/>
                  <a:pt x="7198018" y="2093029"/>
                  <a:pt x="7227206" y="2095573"/>
                </a:cubicBezTo>
                <a:cubicBezTo>
                  <a:pt x="7232690" y="2096697"/>
                  <a:pt x="7238777" y="2097656"/>
                  <a:pt x="7245470" y="2098455"/>
                </a:cubicBezTo>
                <a:cubicBezTo>
                  <a:pt x="7252164" y="2099251"/>
                  <a:pt x="7259461" y="2099889"/>
                  <a:pt x="7267361" y="2100363"/>
                </a:cubicBezTo>
                <a:cubicBezTo>
                  <a:pt x="7268656" y="2105197"/>
                  <a:pt x="7275438" y="2111156"/>
                  <a:pt x="7287700" y="2118237"/>
                </a:cubicBezTo>
                <a:cubicBezTo>
                  <a:pt x="7245127" y="2114095"/>
                  <a:pt x="7203320" y="2110398"/>
                  <a:pt x="7162280" y="2107140"/>
                </a:cubicBezTo>
                <a:cubicBezTo>
                  <a:pt x="7121239" y="2103882"/>
                  <a:pt x="7079432" y="2100184"/>
                  <a:pt x="7036859" y="2096044"/>
                </a:cubicBezTo>
                <a:cubicBezTo>
                  <a:pt x="7025893" y="2093800"/>
                  <a:pt x="7016459" y="2092439"/>
                  <a:pt x="7008557" y="2091967"/>
                </a:cubicBezTo>
                <a:lnTo>
                  <a:pt x="6931873" y="2081416"/>
                </a:lnTo>
                <a:cubicBezTo>
                  <a:pt x="6913004" y="2078698"/>
                  <a:pt x="6895507" y="2076259"/>
                  <a:pt x="6879379" y="2074102"/>
                </a:cubicBezTo>
                <a:cubicBezTo>
                  <a:pt x="6863252" y="2071945"/>
                  <a:pt x="6845755" y="2069506"/>
                  <a:pt x="6826886" y="2066788"/>
                </a:cubicBezTo>
                <a:cubicBezTo>
                  <a:pt x="6813503" y="2065191"/>
                  <a:pt x="6807133" y="2065602"/>
                  <a:pt x="6807781" y="2068019"/>
                </a:cubicBezTo>
                <a:cubicBezTo>
                  <a:pt x="6809725" y="2075273"/>
                  <a:pt x="6815856" y="2078813"/>
                  <a:pt x="6826175" y="2078640"/>
                </a:cubicBezTo>
                <a:lnTo>
                  <a:pt x="6878182" y="2084139"/>
                </a:lnTo>
                <a:cubicBezTo>
                  <a:pt x="6861256" y="2088675"/>
                  <a:pt x="6852234" y="2093685"/>
                  <a:pt x="6851112" y="2099168"/>
                </a:cubicBezTo>
                <a:cubicBezTo>
                  <a:pt x="6847573" y="2105300"/>
                  <a:pt x="6852818" y="2110372"/>
                  <a:pt x="6866851" y="2114385"/>
                </a:cubicBezTo>
                <a:cubicBezTo>
                  <a:pt x="6846212" y="2114733"/>
                  <a:pt x="6826621" y="2114152"/>
                  <a:pt x="6808077" y="2112644"/>
                </a:cubicBezTo>
                <a:cubicBezTo>
                  <a:pt x="6789531" y="2111134"/>
                  <a:pt x="6771149" y="2110229"/>
                  <a:pt x="6752928" y="2109929"/>
                </a:cubicBezTo>
                <a:cubicBezTo>
                  <a:pt x="6732289" y="2110274"/>
                  <a:pt x="6713139" y="2108928"/>
                  <a:pt x="6695480" y="2105885"/>
                </a:cubicBezTo>
                <a:cubicBezTo>
                  <a:pt x="6677820" y="2102842"/>
                  <a:pt x="6658670" y="2101494"/>
                  <a:pt x="6638033" y="2101840"/>
                </a:cubicBezTo>
                <a:lnTo>
                  <a:pt x="6634404" y="2102813"/>
                </a:lnTo>
                <a:cubicBezTo>
                  <a:pt x="6635699" y="2107648"/>
                  <a:pt x="6638767" y="2109419"/>
                  <a:pt x="6643603" y="2108124"/>
                </a:cubicBezTo>
                <a:cubicBezTo>
                  <a:pt x="6656988" y="2109720"/>
                  <a:pt x="6670374" y="2111316"/>
                  <a:pt x="6683757" y="2112913"/>
                </a:cubicBezTo>
                <a:cubicBezTo>
                  <a:pt x="6697142" y="2114508"/>
                  <a:pt x="6710529" y="2116104"/>
                  <a:pt x="6723914" y="2117703"/>
                </a:cubicBezTo>
                <a:lnTo>
                  <a:pt x="6764069" y="2122491"/>
                </a:lnTo>
                <a:cubicBezTo>
                  <a:pt x="6769552" y="2123612"/>
                  <a:pt x="6776083" y="2123807"/>
                  <a:pt x="6783659" y="2123073"/>
                </a:cubicBezTo>
                <a:cubicBezTo>
                  <a:pt x="6791237" y="2122339"/>
                  <a:pt x="6798093" y="2123740"/>
                  <a:pt x="6804224" y="2127280"/>
                </a:cubicBezTo>
                <a:cubicBezTo>
                  <a:pt x="6830995" y="2130472"/>
                  <a:pt x="6857602" y="2133062"/>
                  <a:pt x="6884049" y="2135045"/>
                </a:cubicBezTo>
                <a:cubicBezTo>
                  <a:pt x="6910494" y="2137030"/>
                  <a:pt x="6937104" y="2139618"/>
                  <a:pt x="6963872" y="2142812"/>
                </a:cubicBezTo>
                <a:cubicBezTo>
                  <a:pt x="6974840" y="2145055"/>
                  <a:pt x="6985203" y="2147460"/>
                  <a:pt x="6994961" y="2150029"/>
                </a:cubicBezTo>
                <a:cubicBezTo>
                  <a:pt x="7004718" y="2152597"/>
                  <a:pt x="7015083" y="2155004"/>
                  <a:pt x="7026050" y="2157249"/>
                </a:cubicBezTo>
                <a:cubicBezTo>
                  <a:pt x="7037016" y="2159493"/>
                  <a:pt x="7047216" y="2161295"/>
                  <a:pt x="7056652" y="2162653"/>
                </a:cubicBezTo>
                <a:cubicBezTo>
                  <a:pt x="7066085" y="2164014"/>
                  <a:pt x="7076287" y="2165814"/>
                  <a:pt x="7087254" y="2168059"/>
                </a:cubicBezTo>
                <a:cubicBezTo>
                  <a:pt x="7109188" y="2172547"/>
                  <a:pt x="7130356" y="2176592"/>
                  <a:pt x="7150758" y="2180197"/>
                </a:cubicBezTo>
                <a:cubicBezTo>
                  <a:pt x="7171159" y="2183801"/>
                  <a:pt x="7192326" y="2187848"/>
                  <a:pt x="7214262" y="2192336"/>
                </a:cubicBezTo>
                <a:cubicBezTo>
                  <a:pt x="7236196" y="2196824"/>
                  <a:pt x="7252324" y="2198981"/>
                  <a:pt x="7262642" y="2198806"/>
                </a:cubicBezTo>
                <a:cubicBezTo>
                  <a:pt x="7284576" y="2203297"/>
                  <a:pt x="7300704" y="2205452"/>
                  <a:pt x="7311023" y="2205281"/>
                </a:cubicBezTo>
                <a:lnTo>
                  <a:pt x="7406814" y="2214598"/>
                </a:lnTo>
                <a:cubicBezTo>
                  <a:pt x="7422616" y="2215546"/>
                  <a:pt x="7438256" y="2215889"/>
                  <a:pt x="7453734" y="2215632"/>
                </a:cubicBezTo>
                <a:cubicBezTo>
                  <a:pt x="7469215" y="2215370"/>
                  <a:pt x="7484855" y="2215714"/>
                  <a:pt x="7500657" y="2216662"/>
                </a:cubicBezTo>
                <a:cubicBezTo>
                  <a:pt x="7514043" y="2218258"/>
                  <a:pt x="7529845" y="2219206"/>
                  <a:pt x="7548066" y="2219510"/>
                </a:cubicBezTo>
                <a:cubicBezTo>
                  <a:pt x="7566288" y="2219810"/>
                  <a:pt x="7582090" y="2220758"/>
                  <a:pt x="7595476" y="2222354"/>
                </a:cubicBezTo>
                <a:cubicBezTo>
                  <a:pt x="7616763" y="2224423"/>
                  <a:pt x="7638816" y="2226937"/>
                  <a:pt x="7661634" y="2229892"/>
                </a:cubicBezTo>
                <a:cubicBezTo>
                  <a:pt x="7684454" y="2232850"/>
                  <a:pt x="7706506" y="2235362"/>
                  <a:pt x="7727794" y="2237432"/>
                </a:cubicBezTo>
                <a:cubicBezTo>
                  <a:pt x="7722958" y="2238729"/>
                  <a:pt x="7718770" y="2242442"/>
                  <a:pt x="7715232" y="2248574"/>
                </a:cubicBezTo>
                <a:lnTo>
                  <a:pt x="7716202" y="2252200"/>
                </a:lnTo>
                <a:cubicBezTo>
                  <a:pt x="7697334" y="2249481"/>
                  <a:pt x="7678466" y="2246764"/>
                  <a:pt x="7659598" y="2244045"/>
                </a:cubicBezTo>
                <a:cubicBezTo>
                  <a:pt x="7640726" y="2241325"/>
                  <a:pt x="7620651" y="2238931"/>
                  <a:pt x="7599363" y="2236861"/>
                </a:cubicBezTo>
                <a:cubicBezTo>
                  <a:pt x="7585977" y="2235265"/>
                  <a:pt x="7574730" y="2234392"/>
                  <a:pt x="7565620" y="2234240"/>
                </a:cubicBezTo>
                <a:cubicBezTo>
                  <a:pt x="7556509" y="2234091"/>
                  <a:pt x="7545260" y="2233218"/>
                  <a:pt x="7531878" y="2231620"/>
                </a:cubicBezTo>
                <a:cubicBezTo>
                  <a:pt x="7508174" y="2230199"/>
                  <a:pt x="7485352" y="2227242"/>
                  <a:pt x="7463419" y="2222754"/>
                </a:cubicBezTo>
                <a:cubicBezTo>
                  <a:pt x="7442133" y="2220681"/>
                  <a:pt x="7419636" y="2218937"/>
                  <a:pt x="7395933" y="2217513"/>
                </a:cubicBezTo>
                <a:cubicBezTo>
                  <a:pt x="7372229" y="2216089"/>
                  <a:pt x="7349731" y="2214345"/>
                  <a:pt x="7328446" y="2212273"/>
                </a:cubicBezTo>
                <a:cubicBezTo>
                  <a:pt x="7312644" y="2211325"/>
                  <a:pt x="7302001" y="2210290"/>
                  <a:pt x="7296515" y="2209168"/>
                </a:cubicBezTo>
                <a:lnTo>
                  <a:pt x="7260958" y="2207033"/>
                </a:lnTo>
                <a:cubicBezTo>
                  <a:pt x="7249992" y="2204789"/>
                  <a:pt x="7239349" y="2203754"/>
                  <a:pt x="7229030" y="2203927"/>
                </a:cubicBezTo>
                <a:cubicBezTo>
                  <a:pt x="7218711" y="2204102"/>
                  <a:pt x="7208065" y="2203065"/>
                  <a:pt x="7197098" y="2200821"/>
                </a:cubicBezTo>
                <a:cubicBezTo>
                  <a:pt x="7173394" y="2199398"/>
                  <a:pt x="7150294" y="2197813"/>
                  <a:pt x="7127799" y="2196066"/>
                </a:cubicBezTo>
                <a:cubicBezTo>
                  <a:pt x="7105304" y="2194321"/>
                  <a:pt x="7083414" y="2192411"/>
                  <a:pt x="7062125" y="2190340"/>
                </a:cubicBezTo>
                <a:cubicBezTo>
                  <a:pt x="7056643" y="2189219"/>
                  <a:pt x="7051321" y="2188700"/>
                  <a:pt x="7046162" y="2188786"/>
                </a:cubicBezTo>
                <a:cubicBezTo>
                  <a:pt x="7041002" y="2188873"/>
                  <a:pt x="7035681" y="2188356"/>
                  <a:pt x="7030198" y="2187233"/>
                </a:cubicBezTo>
                <a:lnTo>
                  <a:pt x="6994641" y="2185099"/>
                </a:lnTo>
                <a:cubicBezTo>
                  <a:pt x="6949648" y="2181607"/>
                  <a:pt x="6905868" y="2177789"/>
                  <a:pt x="6863294" y="2173647"/>
                </a:cubicBezTo>
                <a:cubicBezTo>
                  <a:pt x="6820721" y="2169506"/>
                  <a:pt x="6777264" y="2166898"/>
                  <a:pt x="6732920" y="2165823"/>
                </a:cubicBezTo>
                <a:cubicBezTo>
                  <a:pt x="6721952" y="2163579"/>
                  <a:pt x="6711147" y="2161937"/>
                  <a:pt x="6700505" y="2160902"/>
                </a:cubicBezTo>
                <a:cubicBezTo>
                  <a:pt x="6689859" y="2159868"/>
                  <a:pt x="6679055" y="2158228"/>
                  <a:pt x="6668088" y="2155984"/>
                </a:cubicBezTo>
                <a:cubicBezTo>
                  <a:pt x="6646803" y="2153914"/>
                  <a:pt x="6624307" y="2152166"/>
                  <a:pt x="6600603" y="2150744"/>
                </a:cubicBezTo>
                <a:cubicBezTo>
                  <a:pt x="6576898" y="2149320"/>
                  <a:pt x="6554400" y="2147574"/>
                  <a:pt x="6533116" y="2145504"/>
                </a:cubicBezTo>
                <a:cubicBezTo>
                  <a:pt x="6522149" y="2143260"/>
                  <a:pt x="6512875" y="2142504"/>
                  <a:pt x="6505299" y="2143238"/>
                </a:cubicBezTo>
                <a:cubicBezTo>
                  <a:pt x="6497721" y="2143974"/>
                  <a:pt x="6494580" y="2146758"/>
                  <a:pt x="6495876" y="2151594"/>
                </a:cubicBezTo>
                <a:cubicBezTo>
                  <a:pt x="6497820" y="2158848"/>
                  <a:pt x="6512501" y="2165279"/>
                  <a:pt x="6539918" y="2170891"/>
                </a:cubicBezTo>
                <a:cubicBezTo>
                  <a:pt x="6561203" y="2172963"/>
                  <a:pt x="6582049" y="2175798"/>
                  <a:pt x="6602451" y="2179400"/>
                </a:cubicBezTo>
                <a:cubicBezTo>
                  <a:pt x="6622852" y="2183007"/>
                  <a:pt x="6643696" y="2185841"/>
                  <a:pt x="6664982" y="2187913"/>
                </a:cubicBezTo>
                <a:lnTo>
                  <a:pt x="6785449" y="2202281"/>
                </a:lnTo>
                <a:cubicBezTo>
                  <a:pt x="6806734" y="2204352"/>
                  <a:pt x="6828022" y="2206421"/>
                  <a:pt x="6849307" y="2208493"/>
                </a:cubicBezTo>
                <a:cubicBezTo>
                  <a:pt x="6870593" y="2210565"/>
                  <a:pt x="6891557" y="2211424"/>
                  <a:pt x="6912195" y="2211079"/>
                </a:cubicBezTo>
                <a:lnTo>
                  <a:pt x="6972428" y="2218264"/>
                </a:lnTo>
                <a:cubicBezTo>
                  <a:pt x="6988230" y="2219212"/>
                  <a:pt x="6998552" y="2219037"/>
                  <a:pt x="7003387" y="2217741"/>
                </a:cubicBezTo>
                <a:cubicBezTo>
                  <a:pt x="7019189" y="2218689"/>
                  <a:pt x="7029832" y="2219726"/>
                  <a:pt x="7035315" y="2220847"/>
                </a:cubicBezTo>
                <a:cubicBezTo>
                  <a:pt x="7066923" y="2222743"/>
                  <a:pt x="7097158" y="2224362"/>
                  <a:pt x="7126022" y="2225697"/>
                </a:cubicBezTo>
                <a:cubicBezTo>
                  <a:pt x="7154885" y="2227034"/>
                  <a:pt x="7183911" y="2228973"/>
                  <a:pt x="7213099" y="2231518"/>
                </a:cubicBezTo>
                <a:cubicBezTo>
                  <a:pt x="7226485" y="2233115"/>
                  <a:pt x="7240311" y="2233944"/>
                  <a:pt x="7254583" y="2234009"/>
                </a:cubicBezTo>
                <a:cubicBezTo>
                  <a:pt x="7268851" y="2234072"/>
                  <a:pt x="7283888" y="2234577"/>
                  <a:pt x="7299691" y="2235526"/>
                </a:cubicBezTo>
                <a:cubicBezTo>
                  <a:pt x="7313077" y="2237122"/>
                  <a:pt x="7327669" y="2238394"/>
                  <a:pt x="7343475" y="2239346"/>
                </a:cubicBezTo>
                <a:cubicBezTo>
                  <a:pt x="7359277" y="2240293"/>
                  <a:pt x="7373869" y="2241566"/>
                  <a:pt x="7387255" y="2243162"/>
                </a:cubicBezTo>
                <a:cubicBezTo>
                  <a:pt x="7407896" y="2242814"/>
                  <a:pt x="7426275" y="2243720"/>
                  <a:pt x="7442404" y="2245877"/>
                </a:cubicBezTo>
                <a:cubicBezTo>
                  <a:pt x="7458530" y="2248035"/>
                  <a:pt x="7475705" y="2249264"/>
                  <a:pt x="7493925" y="2249565"/>
                </a:cubicBezTo>
                <a:cubicBezTo>
                  <a:pt x="7509728" y="2250513"/>
                  <a:pt x="7527063" y="2252347"/>
                  <a:pt x="7545933" y="2255063"/>
                </a:cubicBezTo>
                <a:cubicBezTo>
                  <a:pt x="7548351" y="2254415"/>
                  <a:pt x="7557461" y="2254567"/>
                  <a:pt x="7573265" y="2255516"/>
                </a:cubicBezTo>
                <a:cubicBezTo>
                  <a:pt x="7578749" y="2256639"/>
                  <a:pt x="7582698" y="2256874"/>
                  <a:pt x="7585117" y="2256225"/>
                </a:cubicBezTo>
                <a:cubicBezTo>
                  <a:pt x="7587533" y="2255578"/>
                  <a:pt x="7591485" y="2255816"/>
                  <a:pt x="7596970" y="2256939"/>
                </a:cubicBezTo>
                <a:cubicBezTo>
                  <a:pt x="7631641" y="2260605"/>
                  <a:pt x="7665546" y="2263829"/>
                  <a:pt x="7698682" y="2266611"/>
                </a:cubicBezTo>
                <a:cubicBezTo>
                  <a:pt x="7731824" y="2269394"/>
                  <a:pt x="7766938" y="2272294"/>
                  <a:pt x="7804026" y="2275315"/>
                </a:cubicBezTo>
                <a:cubicBezTo>
                  <a:pt x="7814994" y="2277558"/>
                  <a:pt x="7828378" y="2279154"/>
                  <a:pt x="7844182" y="2280103"/>
                </a:cubicBezTo>
                <a:cubicBezTo>
                  <a:pt x="7858214" y="2284118"/>
                  <a:pt x="7872810" y="2285390"/>
                  <a:pt x="7887964" y="2283922"/>
                </a:cubicBezTo>
                <a:cubicBezTo>
                  <a:pt x="7914736" y="2287114"/>
                  <a:pt x="7941342" y="2289702"/>
                  <a:pt x="7967790" y="2291685"/>
                </a:cubicBezTo>
                <a:cubicBezTo>
                  <a:pt x="7994234" y="2293670"/>
                  <a:pt x="8020842" y="2296257"/>
                  <a:pt x="8047612" y="2299450"/>
                </a:cubicBezTo>
                <a:cubicBezTo>
                  <a:pt x="8060998" y="2301046"/>
                  <a:pt x="8074384" y="2302644"/>
                  <a:pt x="8087766" y="2304241"/>
                </a:cubicBezTo>
                <a:cubicBezTo>
                  <a:pt x="8101152" y="2305837"/>
                  <a:pt x="8114538" y="2307433"/>
                  <a:pt x="8127924" y="2309029"/>
                </a:cubicBezTo>
                <a:cubicBezTo>
                  <a:pt x="8141310" y="2310625"/>
                  <a:pt x="8154694" y="2312222"/>
                  <a:pt x="8168078" y="2313819"/>
                </a:cubicBezTo>
                <a:cubicBezTo>
                  <a:pt x="8181466" y="2315414"/>
                  <a:pt x="8194846" y="2317010"/>
                  <a:pt x="8208234" y="2318609"/>
                </a:cubicBezTo>
                <a:cubicBezTo>
                  <a:pt x="8176630" y="2316709"/>
                  <a:pt x="8145186" y="2315418"/>
                  <a:pt x="8113902" y="2314732"/>
                </a:cubicBezTo>
                <a:cubicBezTo>
                  <a:pt x="8082620" y="2314041"/>
                  <a:pt x="8049966" y="2313074"/>
                  <a:pt x="8015942" y="2311825"/>
                </a:cubicBezTo>
                <a:cubicBezTo>
                  <a:pt x="8000142" y="2310877"/>
                  <a:pt x="7984500" y="2310530"/>
                  <a:pt x="7969018" y="2310791"/>
                </a:cubicBezTo>
                <a:cubicBezTo>
                  <a:pt x="7953542" y="2311052"/>
                  <a:pt x="7937902" y="2310708"/>
                  <a:pt x="7922098" y="2309758"/>
                </a:cubicBezTo>
                <a:cubicBezTo>
                  <a:pt x="7906294" y="2308810"/>
                  <a:pt x="7890654" y="2308467"/>
                  <a:pt x="7875176" y="2308728"/>
                </a:cubicBezTo>
                <a:cubicBezTo>
                  <a:pt x="7859694" y="2308986"/>
                  <a:pt x="7844054" y="2308643"/>
                  <a:pt x="7828252" y="2307694"/>
                </a:cubicBezTo>
                <a:cubicBezTo>
                  <a:pt x="7817932" y="2307870"/>
                  <a:pt x="7813098" y="2309166"/>
                  <a:pt x="7813744" y="2311582"/>
                </a:cubicBezTo>
                <a:cubicBezTo>
                  <a:pt x="7814390" y="2314001"/>
                  <a:pt x="7820198" y="2316331"/>
                  <a:pt x="7831168" y="2318574"/>
                </a:cubicBezTo>
                <a:cubicBezTo>
                  <a:pt x="7875510" y="2319651"/>
                  <a:pt x="7919414" y="2321494"/>
                  <a:pt x="7962870" y="2324101"/>
                </a:cubicBezTo>
                <a:cubicBezTo>
                  <a:pt x="8006328" y="2326711"/>
                  <a:pt x="8050550" y="2329761"/>
                  <a:pt x="8095542" y="2333254"/>
                </a:cubicBezTo>
                <a:lnTo>
                  <a:pt x="8225918" y="2341081"/>
                </a:lnTo>
                <a:cubicBezTo>
                  <a:pt x="8246558" y="2340733"/>
                  <a:pt x="8268124" y="2341433"/>
                  <a:pt x="8290618" y="2343178"/>
                </a:cubicBezTo>
                <a:cubicBezTo>
                  <a:pt x="8313114" y="2344926"/>
                  <a:pt x="8335890" y="2345302"/>
                  <a:pt x="8358946" y="2344307"/>
                </a:cubicBezTo>
                <a:cubicBezTo>
                  <a:pt x="8369438" y="2354453"/>
                  <a:pt x="8384122" y="2360884"/>
                  <a:pt x="8402990" y="2363605"/>
                </a:cubicBezTo>
                <a:cubicBezTo>
                  <a:pt x="8411538" y="2366496"/>
                  <a:pt x="8420088" y="2369388"/>
                  <a:pt x="8428634" y="2372280"/>
                </a:cubicBezTo>
                <a:cubicBezTo>
                  <a:pt x="8437186" y="2375172"/>
                  <a:pt x="8448152" y="2377416"/>
                  <a:pt x="8461538" y="2379012"/>
                </a:cubicBezTo>
                <a:cubicBezTo>
                  <a:pt x="8503636" y="2391054"/>
                  <a:pt x="8548068" y="2397290"/>
                  <a:pt x="8594830" y="2397719"/>
                </a:cubicBezTo>
                <a:cubicBezTo>
                  <a:pt x="8608212" y="2399316"/>
                  <a:pt x="8625226" y="2399940"/>
                  <a:pt x="8645864" y="2399592"/>
                </a:cubicBezTo>
                <a:lnTo>
                  <a:pt x="8692302" y="2398810"/>
                </a:lnTo>
                <a:lnTo>
                  <a:pt x="8675178" y="2394890"/>
                </a:lnTo>
                <a:lnTo>
                  <a:pt x="8713576" y="2391166"/>
                </a:lnTo>
                <a:cubicBezTo>
                  <a:pt x="8730826" y="2387840"/>
                  <a:pt x="8748562" y="2386328"/>
                  <a:pt x="8766778" y="2386629"/>
                </a:cubicBezTo>
                <a:cubicBezTo>
                  <a:pt x="8766778" y="2386629"/>
                  <a:pt x="8769522" y="2387190"/>
                  <a:pt x="8775006" y="2388311"/>
                </a:cubicBezTo>
                <a:cubicBezTo>
                  <a:pt x="8796940" y="2392800"/>
                  <a:pt x="8819158" y="2395918"/>
                  <a:pt x="8841650" y="2397664"/>
                </a:cubicBezTo>
                <a:cubicBezTo>
                  <a:pt x="8864146" y="2399411"/>
                  <a:pt x="8886036" y="2401322"/>
                  <a:pt x="8907326" y="2403390"/>
                </a:cubicBezTo>
                <a:cubicBezTo>
                  <a:pt x="8931678" y="2407232"/>
                  <a:pt x="8955706" y="2409863"/>
                  <a:pt x="8979410" y="2411288"/>
                </a:cubicBezTo>
                <a:cubicBezTo>
                  <a:pt x="9003114" y="2412708"/>
                  <a:pt x="9025610" y="2414456"/>
                  <a:pt x="9046896" y="2416527"/>
                </a:cubicBezTo>
                <a:lnTo>
                  <a:pt x="9043982" y="2405647"/>
                </a:lnTo>
                <a:cubicBezTo>
                  <a:pt x="9052530" y="2408539"/>
                  <a:pt x="9059546" y="2410545"/>
                  <a:pt x="9065030" y="2411668"/>
                </a:cubicBezTo>
                <a:cubicBezTo>
                  <a:pt x="9070514" y="2412789"/>
                  <a:pt x="9077530" y="2414796"/>
                  <a:pt x="9086078" y="2417690"/>
                </a:cubicBezTo>
                <a:lnTo>
                  <a:pt x="9072282" y="2409725"/>
                </a:lnTo>
                <a:cubicBezTo>
                  <a:pt x="9097282" y="2415983"/>
                  <a:pt x="9120428" y="2420145"/>
                  <a:pt x="9141714" y="2422218"/>
                </a:cubicBezTo>
                <a:cubicBezTo>
                  <a:pt x="9169130" y="2427829"/>
                  <a:pt x="9198526" y="2433558"/>
                  <a:pt x="9229894" y="2439406"/>
                </a:cubicBezTo>
                <a:cubicBezTo>
                  <a:pt x="9261262" y="2445254"/>
                  <a:pt x="9294282" y="2450010"/>
                  <a:pt x="9328954" y="2453678"/>
                </a:cubicBezTo>
                <a:cubicBezTo>
                  <a:pt x="9331374" y="2453030"/>
                  <a:pt x="9334114" y="2453592"/>
                  <a:pt x="9337182" y="2455360"/>
                </a:cubicBezTo>
                <a:cubicBezTo>
                  <a:pt x="9342662" y="2456484"/>
                  <a:pt x="9348146" y="2457604"/>
                  <a:pt x="9353630" y="2458727"/>
                </a:cubicBezTo>
                <a:cubicBezTo>
                  <a:pt x="9359114" y="2459849"/>
                  <a:pt x="9367016" y="2460324"/>
                  <a:pt x="9377334" y="2460151"/>
                </a:cubicBezTo>
                <a:cubicBezTo>
                  <a:pt x="9380398" y="2461920"/>
                  <a:pt x="9383304" y="2463086"/>
                  <a:pt x="9386046" y="2463649"/>
                </a:cubicBezTo>
                <a:cubicBezTo>
                  <a:pt x="9388786" y="2464207"/>
                  <a:pt x="9391694" y="2465373"/>
                  <a:pt x="9394758" y="2467145"/>
                </a:cubicBezTo>
                <a:cubicBezTo>
                  <a:pt x="9408142" y="2468740"/>
                  <a:pt x="9420644" y="2471870"/>
                  <a:pt x="9432258" y="2476531"/>
                </a:cubicBezTo>
                <a:cubicBezTo>
                  <a:pt x="9443872" y="2481194"/>
                  <a:pt x="9456372" y="2484323"/>
                  <a:pt x="9469758" y="2485919"/>
                </a:cubicBezTo>
                <a:lnTo>
                  <a:pt x="9535039" y="2499278"/>
                </a:lnTo>
                <a:lnTo>
                  <a:pt x="9540764" y="2499312"/>
                </a:lnTo>
                <a:lnTo>
                  <a:pt x="9535074" y="2497572"/>
                </a:lnTo>
                <a:cubicBezTo>
                  <a:pt x="9529916" y="2497658"/>
                  <a:pt x="9524270" y="2495932"/>
                  <a:pt x="9518138" y="2492390"/>
                </a:cubicBezTo>
                <a:lnTo>
                  <a:pt x="9583626" y="2499565"/>
                </a:lnTo>
                <a:lnTo>
                  <a:pt x="9702625" y="2500268"/>
                </a:lnTo>
                <a:lnTo>
                  <a:pt x="9714054" y="2498203"/>
                </a:lnTo>
                <a:cubicBezTo>
                  <a:pt x="9729210" y="2496735"/>
                  <a:pt x="9741300" y="2493495"/>
                  <a:pt x="9750322" y="2488485"/>
                </a:cubicBezTo>
                <a:cubicBezTo>
                  <a:pt x="9768372" y="2478466"/>
                  <a:pt x="9776422" y="2469830"/>
                  <a:pt x="9774478" y="2462578"/>
                </a:cubicBezTo>
                <a:cubicBezTo>
                  <a:pt x="9770592" y="2448069"/>
                  <a:pt x="9752198" y="2437450"/>
                  <a:pt x="9719294" y="2430718"/>
                </a:cubicBezTo>
                <a:cubicBezTo>
                  <a:pt x="9747188" y="2428427"/>
                  <a:pt x="9768950" y="2422596"/>
                  <a:pt x="9784578" y="2413226"/>
                </a:cubicBezTo>
                <a:cubicBezTo>
                  <a:pt x="9788766" y="2409510"/>
                  <a:pt x="9789770" y="2406004"/>
                  <a:pt x="9787588" y="2402699"/>
                </a:cubicBezTo>
                <a:cubicBezTo>
                  <a:pt x="9785406" y="2399397"/>
                  <a:pt x="9783670" y="2395328"/>
                  <a:pt x="9782374" y="2390493"/>
                </a:cubicBezTo>
                <a:cubicBezTo>
                  <a:pt x="9784618" y="2379526"/>
                  <a:pt x="9767518" y="2373739"/>
                  <a:pt x="9731078" y="2373139"/>
                </a:cubicBezTo>
                <a:cubicBezTo>
                  <a:pt x="9720110" y="2370895"/>
                  <a:pt x="9711002" y="2370745"/>
                  <a:pt x="9703748" y="2372690"/>
                </a:cubicBezTo>
                <a:lnTo>
                  <a:pt x="9653990" y="2366432"/>
                </a:lnTo>
                <a:lnTo>
                  <a:pt x="9661548" y="2365699"/>
                </a:lnTo>
                <a:cubicBezTo>
                  <a:pt x="9678798" y="2362373"/>
                  <a:pt x="9696534" y="2360861"/>
                  <a:pt x="9714750" y="2361162"/>
                </a:cubicBezTo>
                <a:cubicBezTo>
                  <a:pt x="9714750" y="2361162"/>
                  <a:pt x="9717494" y="2361723"/>
                  <a:pt x="9722978" y="2362844"/>
                </a:cubicBezTo>
                <a:lnTo>
                  <a:pt x="9741492" y="2365443"/>
                </a:lnTo>
                <a:lnTo>
                  <a:pt x="9740986" y="2366597"/>
                </a:lnTo>
                <a:cubicBezTo>
                  <a:pt x="9751954" y="2368841"/>
                  <a:pt x="9761388" y="2370200"/>
                  <a:pt x="9769290" y="2370675"/>
                </a:cubicBezTo>
                <a:lnTo>
                  <a:pt x="9772550" y="2369802"/>
                </a:lnTo>
                <a:lnTo>
                  <a:pt x="9789622" y="2372197"/>
                </a:lnTo>
                <a:cubicBezTo>
                  <a:pt x="9812118" y="2373944"/>
                  <a:pt x="9834008" y="2375854"/>
                  <a:pt x="9855298" y="2377922"/>
                </a:cubicBezTo>
                <a:cubicBezTo>
                  <a:pt x="9879650" y="2381765"/>
                  <a:pt x="9903678" y="2384396"/>
                  <a:pt x="9927382" y="2385820"/>
                </a:cubicBezTo>
                <a:cubicBezTo>
                  <a:pt x="9951086" y="2387241"/>
                  <a:pt x="9973582" y="2388989"/>
                  <a:pt x="9994868" y="2391060"/>
                </a:cubicBezTo>
                <a:lnTo>
                  <a:pt x="9991954" y="2380180"/>
                </a:lnTo>
                <a:cubicBezTo>
                  <a:pt x="10000502" y="2383072"/>
                  <a:pt x="10007518" y="2385078"/>
                  <a:pt x="10013002" y="2386201"/>
                </a:cubicBezTo>
                <a:cubicBezTo>
                  <a:pt x="10018486" y="2387322"/>
                  <a:pt x="10025502" y="2389329"/>
                  <a:pt x="10034050" y="2392223"/>
                </a:cubicBezTo>
                <a:lnTo>
                  <a:pt x="10020254" y="2384258"/>
                </a:lnTo>
                <a:cubicBezTo>
                  <a:pt x="10045254" y="2390515"/>
                  <a:pt x="10068400" y="2394678"/>
                  <a:pt x="10089686" y="2396751"/>
                </a:cubicBezTo>
                <a:cubicBezTo>
                  <a:pt x="10117102" y="2402362"/>
                  <a:pt x="10146498" y="2408091"/>
                  <a:pt x="10177866" y="2413939"/>
                </a:cubicBezTo>
                <a:cubicBezTo>
                  <a:pt x="10209234" y="2419787"/>
                  <a:pt x="10242254" y="2424543"/>
                  <a:pt x="10276926" y="2428211"/>
                </a:cubicBezTo>
                <a:cubicBezTo>
                  <a:pt x="10279346" y="2427563"/>
                  <a:pt x="10282086" y="2428125"/>
                  <a:pt x="10285154" y="2429893"/>
                </a:cubicBezTo>
                <a:cubicBezTo>
                  <a:pt x="10290634" y="2431017"/>
                  <a:pt x="10296118" y="2432137"/>
                  <a:pt x="10301602" y="2433261"/>
                </a:cubicBezTo>
                <a:cubicBezTo>
                  <a:pt x="10307086" y="2434382"/>
                  <a:pt x="10314988" y="2434857"/>
                  <a:pt x="10325306" y="2434684"/>
                </a:cubicBezTo>
                <a:cubicBezTo>
                  <a:pt x="10328370" y="2436453"/>
                  <a:pt x="10331276" y="2437619"/>
                  <a:pt x="10334018" y="2438182"/>
                </a:cubicBezTo>
                <a:cubicBezTo>
                  <a:pt x="10336758" y="2438740"/>
                  <a:pt x="10339666" y="2439906"/>
                  <a:pt x="10342730" y="2441678"/>
                </a:cubicBezTo>
                <a:cubicBezTo>
                  <a:pt x="10356114" y="2443273"/>
                  <a:pt x="10368616" y="2446403"/>
                  <a:pt x="10380230" y="2451064"/>
                </a:cubicBezTo>
                <a:cubicBezTo>
                  <a:pt x="10391844" y="2455727"/>
                  <a:pt x="10404344" y="2458856"/>
                  <a:pt x="10417730" y="2460452"/>
                </a:cubicBezTo>
                <a:cubicBezTo>
                  <a:pt x="10443378" y="2469129"/>
                  <a:pt x="10470794" y="2474740"/>
                  <a:pt x="10499982" y="2477284"/>
                </a:cubicBezTo>
                <a:cubicBezTo>
                  <a:pt x="10493852" y="2473744"/>
                  <a:pt x="10488206" y="2472019"/>
                  <a:pt x="10483046" y="2472105"/>
                </a:cubicBezTo>
                <a:cubicBezTo>
                  <a:pt x="10477888" y="2472191"/>
                  <a:pt x="10472242" y="2470465"/>
                  <a:pt x="10466110" y="2466923"/>
                </a:cubicBezTo>
                <a:cubicBezTo>
                  <a:pt x="10490462" y="2470766"/>
                  <a:pt x="10514492" y="2473396"/>
                  <a:pt x="10538196" y="2474821"/>
                </a:cubicBezTo>
                <a:cubicBezTo>
                  <a:pt x="10561900" y="2476241"/>
                  <a:pt x="10586812" y="2477342"/>
                  <a:pt x="10612934" y="2478117"/>
                </a:cubicBezTo>
                <a:cubicBezTo>
                  <a:pt x="10623254" y="2477942"/>
                  <a:pt x="10632206" y="2477488"/>
                  <a:pt x="10639780" y="2476755"/>
                </a:cubicBezTo>
                <a:cubicBezTo>
                  <a:pt x="10647358" y="2476018"/>
                  <a:pt x="10654776" y="2474679"/>
                  <a:pt x="10662026" y="2472736"/>
                </a:cubicBezTo>
                <a:cubicBezTo>
                  <a:pt x="10677182" y="2471268"/>
                  <a:pt x="10689272" y="2468028"/>
                  <a:pt x="10698294" y="2463018"/>
                </a:cubicBezTo>
                <a:cubicBezTo>
                  <a:pt x="10716344" y="2452999"/>
                  <a:pt x="10724394" y="2444363"/>
                  <a:pt x="10722450" y="2437111"/>
                </a:cubicBezTo>
                <a:cubicBezTo>
                  <a:pt x="10718564" y="2422602"/>
                  <a:pt x="10700170" y="2411983"/>
                  <a:pt x="10667266" y="2405251"/>
                </a:cubicBezTo>
                <a:cubicBezTo>
                  <a:pt x="10695160" y="2402960"/>
                  <a:pt x="10716922" y="2397129"/>
                  <a:pt x="10732550" y="2387759"/>
                </a:cubicBezTo>
                <a:cubicBezTo>
                  <a:pt x="10736738" y="2384043"/>
                  <a:pt x="10737742" y="2380537"/>
                  <a:pt x="10735560" y="2377232"/>
                </a:cubicBezTo>
                <a:cubicBezTo>
                  <a:pt x="10733378" y="2373930"/>
                  <a:pt x="10731642" y="2369861"/>
                  <a:pt x="10730346" y="2365026"/>
                </a:cubicBezTo>
                <a:cubicBezTo>
                  <a:pt x="10732590" y="2354060"/>
                  <a:pt x="10715490" y="2348272"/>
                  <a:pt x="10679050" y="2347672"/>
                </a:cubicBezTo>
                <a:cubicBezTo>
                  <a:pt x="10668082" y="2345428"/>
                  <a:pt x="10658974" y="2345278"/>
                  <a:pt x="10651720" y="2347223"/>
                </a:cubicBezTo>
                <a:cubicBezTo>
                  <a:pt x="10632850" y="2344503"/>
                  <a:pt x="10614748" y="2342227"/>
                  <a:pt x="10597410" y="2340392"/>
                </a:cubicBezTo>
                <a:cubicBezTo>
                  <a:pt x="10580076" y="2338558"/>
                  <a:pt x="10561974" y="2336284"/>
                  <a:pt x="10543106" y="2333565"/>
                </a:cubicBezTo>
                <a:cubicBezTo>
                  <a:pt x="10537622" y="2332442"/>
                  <a:pt x="10531252" y="2332855"/>
                  <a:pt x="10524002" y="2334798"/>
                </a:cubicBezTo>
                <a:cubicBezTo>
                  <a:pt x="10516746" y="2336741"/>
                  <a:pt x="10518604" y="2338834"/>
                  <a:pt x="10529570" y="2341079"/>
                </a:cubicBezTo>
                <a:lnTo>
                  <a:pt x="10603598" y="2356227"/>
                </a:lnTo>
                <a:lnTo>
                  <a:pt x="10599972" y="2357199"/>
                </a:lnTo>
                <a:cubicBezTo>
                  <a:pt x="10600622" y="2359617"/>
                  <a:pt x="10602152" y="2360504"/>
                  <a:pt x="10604572" y="2359855"/>
                </a:cubicBezTo>
                <a:lnTo>
                  <a:pt x="10593690" y="2362771"/>
                </a:lnTo>
                <a:lnTo>
                  <a:pt x="10558134" y="2360637"/>
                </a:lnTo>
                <a:cubicBezTo>
                  <a:pt x="10541682" y="2357270"/>
                  <a:pt x="10525392" y="2354507"/>
                  <a:pt x="10509266" y="2352349"/>
                </a:cubicBezTo>
                <a:cubicBezTo>
                  <a:pt x="10493140" y="2350191"/>
                  <a:pt x="10478384" y="2348315"/>
                  <a:pt x="10464998" y="2346718"/>
                </a:cubicBezTo>
                <a:cubicBezTo>
                  <a:pt x="10461934" y="2344950"/>
                  <a:pt x="10461006" y="2343902"/>
                  <a:pt x="10462214" y="2343578"/>
                </a:cubicBezTo>
                <a:cubicBezTo>
                  <a:pt x="10463422" y="2343254"/>
                  <a:pt x="10462494" y="2342206"/>
                  <a:pt x="10459428" y="2340438"/>
                </a:cubicBezTo>
                <a:cubicBezTo>
                  <a:pt x="10466682" y="2338495"/>
                  <a:pt x="10473052" y="2338081"/>
                  <a:pt x="10478534" y="2339205"/>
                </a:cubicBezTo>
                <a:cubicBezTo>
                  <a:pt x="10511262" y="2335619"/>
                  <a:pt x="10528836" y="2333503"/>
                  <a:pt x="10531252" y="2332855"/>
                </a:cubicBezTo>
                <a:lnTo>
                  <a:pt x="10549386" y="2327995"/>
                </a:lnTo>
                <a:cubicBezTo>
                  <a:pt x="10551806" y="2327348"/>
                  <a:pt x="10553780" y="2327466"/>
                  <a:pt x="10555314" y="2328350"/>
                </a:cubicBezTo>
                <a:cubicBezTo>
                  <a:pt x="10556846" y="2329235"/>
                  <a:pt x="10558820" y="2329354"/>
                  <a:pt x="10561238" y="2328706"/>
                </a:cubicBezTo>
                <a:cubicBezTo>
                  <a:pt x="10566724" y="2329829"/>
                  <a:pt x="10571882" y="2329741"/>
                  <a:pt x="10576718" y="2328445"/>
                </a:cubicBezTo>
                <a:lnTo>
                  <a:pt x="10581318" y="2331101"/>
                </a:lnTo>
                <a:cubicBezTo>
                  <a:pt x="10594702" y="2332697"/>
                  <a:pt x="10603974" y="2333451"/>
                  <a:pt x="10609134" y="2333365"/>
                </a:cubicBezTo>
                <a:cubicBezTo>
                  <a:pt x="10614294" y="2333279"/>
                  <a:pt x="10623566" y="2334032"/>
                  <a:pt x="10636950" y="2335628"/>
                </a:cubicBezTo>
                <a:cubicBezTo>
                  <a:pt x="10639370" y="2334980"/>
                  <a:pt x="10641786" y="2334333"/>
                  <a:pt x="10644206" y="2333685"/>
                </a:cubicBezTo>
                <a:cubicBezTo>
                  <a:pt x="10646622" y="2333037"/>
                  <a:pt x="10649202" y="2332994"/>
                  <a:pt x="10651942" y="2333556"/>
                </a:cubicBezTo>
                <a:cubicBezTo>
                  <a:pt x="10654686" y="2334117"/>
                  <a:pt x="10657266" y="2334074"/>
                  <a:pt x="10659684" y="2333426"/>
                </a:cubicBezTo>
                <a:cubicBezTo>
                  <a:pt x="10665166" y="2334548"/>
                  <a:pt x="10669118" y="2334785"/>
                  <a:pt x="10671536" y="2334137"/>
                </a:cubicBezTo>
                <a:cubicBezTo>
                  <a:pt x="10673956" y="2333489"/>
                  <a:pt x="10681854" y="2333963"/>
                  <a:pt x="10695240" y="2335561"/>
                </a:cubicBezTo>
                <a:lnTo>
                  <a:pt x="10701522" y="2329989"/>
                </a:lnTo>
                <a:lnTo>
                  <a:pt x="10720888" y="2344236"/>
                </a:lnTo>
                <a:cubicBezTo>
                  <a:pt x="10720888" y="2344236"/>
                  <a:pt x="10715406" y="2343113"/>
                  <a:pt x="10704438" y="2340869"/>
                </a:cubicBezTo>
                <a:cubicBezTo>
                  <a:pt x="10698306" y="2337329"/>
                  <a:pt x="10693950" y="2335581"/>
                  <a:pt x="10691370" y="2335624"/>
                </a:cubicBezTo>
                <a:cubicBezTo>
                  <a:pt x="10688790" y="2335668"/>
                  <a:pt x="10687986" y="2337503"/>
                  <a:pt x="10688958" y="2341130"/>
                </a:cubicBezTo>
                <a:cubicBezTo>
                  <a:pt x="10699926" y="2343374"/>
                  <a:pt x="10709360" y="2344733"/>
                  <a:pt x="10717262" y="2345208"/>
                </a:cubicBezTo>
                <a:lnTo>
                  <a:pt x="10720888" y="2344236"/>
                </a:lnTo>
                <a:lnTo>
                  <a:pt x="10742650" y="2338405"/>
                </a:lnTo>
                <a:lnTo>
                  <a:pt x="10752558" y="2331864"/>
                </a:lnTo>
                <a:lnTo>
                  <a:pt x="10751586" y="2328236"/>
                </a:lnTo>
                <a:cubicBezTo>
                  <a:pt x="10749166" y="2328884"/>
                  <a:pt x="10748518" y="2326467"/>
                  <a:pt x="10749642" y="2320983"/>
                </a:cubicBezTo>
                <a:cubicBezTo>
                  <a:pt x="10749642" y="2320983"/>
                  <a:pt x="10746900" y="2320422"/>
                  <a:pt x="10741418" y="2319299"/>
                </a:cubicBezTo>
                <a:cubicBezTo>
                  <a:pt x="10738352" y="2317530"/>
                  <a:pt x="10731336" y="2315522"/>
                  <a:pt x="10720370" y="2313277"/>
                </a:cubicBezTo>
                <a:lnTo>
                  <a:pt x="10723994" y="2312305"/>
                </a:lnTo>
                <a:cubicBezTo>
                  <a:pt x="10725118" y="2306821"/>
                  <a:pt x="10724910" y="2303640"/>
                  <a:pt x="10723380" y="2302754"/>
                </a:cubicBezTo>
                <a:cubicBezTo>
                  <a:pt x="10721846" y="2301867"/>
                  <a:pt x="10717040" y="2296028"/>
                  <a:pt x="10708966" y="2285236"/>
                </a:cubicBezTo>
                <a:cubicBezTo>
                  <a:pt x="10705902" y="2283465"/>
                  <a:pt x="10702836" y="2281696"/>
                  <a:pt x="10699770" y="2279925"/>
                </a:cubicBezTo>
                <a:cubicBezTo>
                  <a:pt x="10696702" y="2278154"/>
                  <a:pt x="10689686" y="2276148"/>
                  <a:pt x="10678720" y="2273903"/>
                </a:cubicBezTo>
                <a:cubicBezTo>
                  <a:pt x="10667754" y="2271659"/>
                  <a:pt x="10661062" y="2270860"/>
                  <a:pt x="10658642" y="2271509"/>
                </a:cubicBezTo>
                <a:cubicBezTo>
                  <a:pt x="10656224" y="2272156"/>
                  <a:pt x="10648322" y="2271683"/>
                  <a:pt x="10634938" y="2270087"/>
                </a:cubicBezTo>
                <a:lnTo>
                  <a:pt x="10630338" y="2267431"/>
                </a:lnTo>
                <a:cubicBezTo>
                  <a:pt x="10630338" y="2267431"/>
                  <a:pt x="10627598" y="2266871"/>
                  <a:pt x="10622114" y="2265749"/>
                </a:cubicBezTo>
                <a:cubicBezTo>
                  <a:pt x="10616630" y="2264628"/>
                  <a:pt x="10612354" y="2263180"/>
                  <a:pt x="10609292" y="2261409"/>
                </a:cubicBezTo>
                <a:lnTo>
                  <a:pt x="10620170" y="2258494"/>
                </a:lnTo>
                <a:cubicBezTo>
                  <a:pt x="10634678" y="2254606"/>
                  <a:pt x="10636446" y="2251543"/>
                  <a:pt x="10625482" y="2249298"/>
                </a:cubicBezTo>
                <a:cubicBezTo>
                  <a:pt x="10632086" y="2244935"/>
                  <a:pt x="10634416" y="2239128"/>
                  <a:pt x="10632474" y="2231876"/>
                </a:cubicBezTo>
                <a:cubicBezTo>
                  <a:pt x="10630530" y="2224622"/>
                  <a:pt x="10624960" y="2218339"/>
                  <a:pt x="10615762" y="2213032"/>
                </a:cubicBezTo>
                <a:cubicBezTo>
                  <a:pt x="10619302" y="2206897"/>
                  <a:pt x="10620750" y="2202623"/>
                  <a:pt x="10620102" y="2200206"/>
                </a:cubicBezTo>
                <a:cubicBezTo>
                  <a:pt x="10637498" y="2187769"/>
                  <a:pt x="10648530" y="2175744"/>
                  <a:pt x="10653190" y="2164127"/>
                </a:cubicBezTo>
                <a:lnTo>
                  <a:pt x="10655272" y="2157977"/>
                </a:lnTo>
                <a:lnTo>
                  <a:pt x="10658678" y="2158829"/>
                </a:lnTo>
                <a:cubicBezTo>
                  <a:pt x="10670294" y="2163493"/>
                  <a:pt x="10682794" y="2166622"/>
                  <a:pt x="10696180" y="2168218"/>
                </a:cubicBezTo>
                <a:cubicBezTo>
                  <a:pt x="10721826" y="2176894"/>
                  <a:pt x="10749246" y="2182506"/>
                  <a:pt x="10778434" y="2185050"/>
                </a:cubicBezTo>
                <a:cubicBezTo>
                  <a:pt x="10772302" y="2181510"/>
                  <a:pt x="10766658" y="2179785"/>
                  <a:pt x="10761496" y="2179871"/>
                </a:cubicBezTo>
                <a:cubicBezTo>
                  <a:pt x="10756338" y="2179958"/>
                  <a:pt x="10750694" y="2178232"/>
                  <a:pt x="10744560" y="2174689"/>
                </a:cubicBezTo>
                <a:cubicBezTo>
                  <a:pt x="10768914" y="2178532"/>
                  <a:pt x="10792942" y="2181163"/>
                  <a:pt x="10816646" y="2182586"/>
                </a:cubicBezTo>
                <a:cubicBezTo>
                  <a:pt x="10840350" y="2184007"/>
                  <a:pt x="10865262" y="2185107"/>
                  <a:pt x="10891386" y="2185883"/>
                </a:cubicBezTo>
                <a:cubicBezTo>
                  <a:pt x="10901706" y="2185709"/>
                  <a:pt x="10910654" y="2185255"/>
                  <a:pt x="10918230" y="2184521"/>
                </a:cubicBezTo>
                <a:cubicBezTo>
                  <a:pt x="10925810" y="2183784"/>
                  <a:pt x="10933226" y="2182445"/>
                  <a:pt x="10940476" y="2180502"/>
                </a:cubicBezTo>
                <a:cubicBezTo>
                  <a:pt x="10955632" y="2179034"/>
                  <a:pt x="10967722" y="2175794"/>
                  <a:pt x="10976746" y="2170784"/>
                </a:cubicBezTo>
                <a:cubicBezTo>
                  <a:pt x="10994794" y="2160765"/>
                  <a:pt x="11002846" y="2152129"/>
                  <a:pt x="11000902" y="2144878"/>
                </a:cubicBezTo>
                <a:cubicBezTo>
                  <a:pt x="10997014" y="2130368"/>
                  <a:pt x="10978622" y="2119749"/>
                  <a:pt x="10945718" y="2113017"/>
                </a:cubicBezTo>
                <a:cubicBezTo>
                  <a:pt x="10973610" y="2110725"/>
                  <a:pt x="10995370" y="2104895"/>
                  <a:pt x="11011000" y="2095524"/>
                </a:cubicBezTo>
                <a:cubicBezTo>
                  <a:pt x="11015188" y="2091810"/>
                  <a:pt x="11016192" y="2088302"/>
                  <a:pt x="11014010" y="2084999"/>
                </a:cubicBezTo>
                <a:cubicBezTo>
                  <a:pt x="11011830" y="2081696"/>
                  <a:pt x="11010090" y="2077627"/>
                  <a:pt x="11008796" y="2072792"/>
                </a:cubicBezTo>
                <a:cubicBezTo>
                  <a:pt x="11011040" y="2061825"/>
                  <a:pt x="10993942" y="2056039"/>
                  <a:pt x="10957498" y="2055439"/>
                </a:cubicBezTo>
                <a:cubicBezTo>
                  <a:pt x="10946534" y="2053194"/>
                  <a:pt x="10937424" y="2053044"/>
                  <a:pt x="10930170" y="2054988"/>
                </a:cubicBezTo>
                <a:cubicBezTo>
                  <a:pt x="10911300" y="2052269"/>
                  <a:pt x="10893198" y="2049993"/>
                  <a:pt x="10875862" y="2048158"/>
                </a:cubicBezTo>
                <a:cubicBezTo>
                  <a:pt x="10858526" y="2046325"/>
                  <a:pt x="10840424" y="2044050"/>
                  <a:pt x="10821554" y="2041331"/>
                </a:cubicBezTo>
                <a:cubicBezTo>
                  <a:pt x="10816070" y="2040207"/>
                  <a:pt x="10809702" y="2040621"/>
                  <a:pt x="10802450" y="2042564"/>
                </a:cubicBezTo>
                <a:cubicBezTo>
                  <a:pt x="10795196" y="2044508"/>
                  <a:pt x="10797054" y="2046601"/>
                  <a:pt x="10808018" y="2048845"/>
                </a:cubicBezTo>
                <a:lnTo>
                  <a:pt x="10882048" y="2063993"/>
                </a:lnTo>
                <a:lnTo>
                  <a:pt x="10878422" y="2064965"/>
                </a:lnTo>
                <a:cubicBezTo>
                  <a:pt x="10879072" y="2067384"/>
                  <a:pt x="10880602" y="2068270"/>
                  <a:pt x="10883022" y="2067621"/>
                </a:cubicBezTo>
                <a:lnTo>
                  <a:pt x="10872142" y="2070537"/>
                </a:lnTo>
                <a:lnTo>
                  <a:pt x="10836584" y="2068403"/>
                </a:lnTo>
                <a:cubicBezTo>
                  <a:pt x="10820134" y="2065035"/>
                  <a:pt x="10803842" y="2062273"/>
                  <a:pt x="10787718" y="2060115"/>
                </a:cubicBezTo>
                <a:cubicBezTo>
                  <a:pt x="10771590" y="2057958"/>
                  <a:pt x="10756834" y="2056081"/>
                  <a:pt x="10743448" y="2054484"/>
                </a:cubicBezTo>
                <a:cubicBezTo>
                  <a:pt x="10740384" y="2052716"/>
                  <a:pt x="10739454" y="2051669"/>
                  <a:pt x="10740664" y="2051345"/>
                </a:cubicBezTo>
                <a:cubicBezTo>
                  <a:pt x="10741874" y="2051020"/>
                  <a:pt x="10740946" y="2049972"/>
                  <a:pt x="10737878" y="2048205"/>
                </a:cubicBezTo>
                <a:cubicBezTo>
                  <a:pt x="10745134" y="2046260"/>
                  <a:pt x="10751502" y="2045847"/>
                  <a:pt x="10756984" y="2046971"/>
                </a:cubicBezTo>
                <a:cubicBezTo>
                  <a:pt x="10789712" y="2043385"/>
                  <a:pt x="10807286" y="2041268"/>
                  <a:pt x="10809702" y="2040621"/>
                </a:cubicBezTo>
                <a:lnTo>
                  <a:pt x="10827838" y="2035762"/>
                </a:lnTo>
                <a:cubicBezTo>
                  <a:pt x="10830256" y="2035113"/>
                  <a:pt x="10832230" y="2035233"/>
                  <a:pt x="10833762" y="2036116"/>
                </a:cubicBezTo>
                <a:cubicBezTo>
                  <a:pt x="10835298" y="2037001"/>
                  <a:pt x="10837270" y="2037120"/>
                  <a:pt x="10839690" y="2036472"/>
                </a:cubicBezTo>
                <a:cubicBezTo>
                  <a:pt x="10845174" y="2037595"/>
                  <a:pt x="10850334" y="2037507"/>
                  <a:pt x="10855166" y="2036211"/>
                </a:cubicBezTo>
                <a:lnTo>
                  <a:pt x="10859768" y="2038867"/>
                </a:lnTo>
                <a:cubicBezTo>
                  <a:pt x="10873152" y="2040464"/>
                  <a:pt x="10882426" y="2041217"/>
                  <a:pt x="10887584" y="2041131"/>
                </a:cubicBezTo>
                <a:cubicBezTo>
                  <a:pt x="10892744" y="2041044"/>
                  <a:pt x="10902016" y="2041799"/>
                  <a:pt x="10915402" y="2043395"/>
                </a:cubicBezTo>
                <a:cubicBezTo>
                  <a:pt x="10917818" y="2042746"/>
                  <a:pt x="10920236" y="2042099"/>
                  <a:pt x="10922656" y="2041452"/>
                </a:cubicBezTo>
                <a:cubicBezTo>
                  <a:pt x="10925072" y="2040803"/>
                  <a:pt x="10927652" y="2040760"/>
                  <a:pt x="10930394" y="2041323"/>
                </a:cubicBezTo>
                <a:cubicBezTo>
                  <a:pt x="10933138" y="2041885"/>
                  <a:pt x="10935718" y="2041840"/>
                  <a:pt x="10938134" y="2041193"/>
                </a:cubicBezTo>
                <a:cubicBezTo>
                  <a:pt x="10943618" y="2042315"/>
                  <a:pt x="10947568" y="2042551"/>
                  <a:pt x="10949986" y="2041903"/>
                </a:cubicBezTo>
                <a:cubicBezTo>
                  <a:pt x="10952406" y="2041256"/>
                  <a:pt x="10960304" y="2041728"/>
                  <a:pt x="10973690" y="2043327"/>
                </a:cubicBezTo>
                <a:lnTo>
                  <a:pt x="10979974" y="2037755"/>
                </a:lnTo>
                <a:lnTo>
                  <a:pt x="10999338" y="2052002"/>
                </a:lnTo>
                <a:cubicBezTo>
                  <a:pt x="10999338" y="2052002"/>
                  <a:pt x="10993854" y="2050879"/>
                  <a:pt x="10982890" y="2048635"/>
                </a:cubicBezTo>
                <a:cubicBezTo>
                  <a:pt x="10976758" y="2045095"/>
                  <a:pt x="10972402" y="2043347"/>
                  <a:pt x="10969820" y="2043391"/>
                </a:cubicBezTo>
                <a:cubicBezTo>
                  <a:pt x="10967240" y="2043434"/>
                  <a:pt x="10966436" y="2045270"/>
                  <a:pt x="10967410" y="2048896"/>
                </a:cubicBezTo>
                <a:cubicBezTo>
                  <a:pt x="10978378" y="2051140"/>
                  <a:pt x="10987810" y="2052499"/>
                  <a:pt x="10995714" y="2052975"/>
                </a:cubicBezTo>
                <a:lnTo>
                  <a:pt x="10999338" y="2052002"/>
                </a:lnTo>
                <a:lnTo>
                  <a:pt x="11021098" y="2046171"/>
                </a:lnTo>
                <a:lnTo>
                  <a:pt x="11031010" y="2039630"/>
                </a:lnTo>
                <a:lnTo>
                  <a:pt x="11030036" y="2036002"/>
                </a:lnTo>
                <a:cubicBezTo>
                  <a:pt x="11027618" y="2036650"/>
                  <a:pt x="11026970" y="2034233"/>
                  <a:pt x="11028094" y="2028750"/>
                </a:cubicBezTo>
                <a:cubicBezTo>
                  <a:pt x="11028094" y="2028750"/>
                  <a:pt x="11025350" y="2028188"/>
                  <a:pt x="11019866" y="2027065"/>
                </a:cubicBezTo>
                <a:cubicBezTo>
                  <a:pt x="11016802" y="2025296"/>
                  <a:pt x="11009786" y="2023288"/>
                  <a:pt x="10998818" y="2021043"/>
                </a:cubicBezTo>
                <a:lnTo>
                  <a:pt x="11002444" y="2020071"/>
                </a:lnTo>
                <a:cubicBezTo>
                  <a:pt x="11003568" y="2014588"/>
                  <a:pt x="11003360" y="2011405"/>
                  <a:pt x="11001830" y="2010519"/>
                </a:cubicBezTo>
                <a:cubicBezTo>
                  <a:pt x="11000296" y="2009634"/>
                  <a:pt x="10995490" y="2003794"/>
                  <a:pt x="10987416" y="1993004"/>
                </a:cubicBezTo>
                <a:cubicBezTo>
                  <a:pt x="10984350" y="1991231"/>
                  <a:pt x="10981286" y="1989465"/>
                  <a:pt x="10978220" y="1987692"/>
                </a:cubicBezTo>
                <a:cubicBezTo>
                  <a:pt x="10975154" y="1985921"/>
                  <a:pt x="10968136" y="1983915"/>
                  <a:pt x="10957170" y="1981670"/>
                </a:cubicBezTo>
                <a:cubicBezTo>
                  <a:pt x="10946202" y="1979427"/>
                  <a:pt x="10939510" y="1978628"/>
                  <a:pt x="10937090" y="1979275"/>
                </a:cubicBezTo>
                <a:cubicBezTo>
                  <a:pt x="10934674" y="1979922"/>
                  <a:pt x="10926772" y="1979451"/>
                  <a:pt x="10913386" y="1977854"/>
                </a:cubicBezTo>
                <a:lnTo>
                  <a:pt x="10908790" y="1975197"/>
                </a:lnTo>
                <a:cubicBezTo>
                  <a:pt x="10908790" y="1975197"/>
                  <a:pt x="10906050" y="1974638"/>
                  <a:pt x="10900562" y="1973515"/>
                </a:cubicBezTo>
                <a:cubicBezTo>
                  <a:pt x="10895078" y="1972394"/>
                  <a:pt x="10890806" y="1970948"/>
                  <a:pt x="10887742" y="1969176"/>
                </a:cubicBezTo>
                <a:lnTo>
                  <a:pt x="10898618" y="1966261"/>
                </a:lnTo>
                <a:cubicBezTo>
                  <a:pt x="10913126" y="1962373"/>
                  <a:pt x="10914898" y="1959310"/>
                  <a:pt x="10903930" y="1957065"/>
                </a:cubicBezTo>
                <a:cubicBezTo>
                  <a:pt x="10910536" y="1952702"/>
                  <a:pt x="10912866" y="1946895"/>
                  <a:pt x="10910922" y="1939643"/>
                </a:cubicBezTo>
                <a:cubicBezTo>
                  <a:pt x="10908978" y="1932389"/>
                  <a:pt x="10903410" y="1926105"/>
                  <a:pt x="10894212" y="1920797"/>
                </a:cubicBezTo>
                <a:cubicBezTo>
                  <a:pt x="10897750" y="1914664"/>
                  <a:pt x="10899200" y="1910390"/>
                  <a:pt x="10898550" y="1907973"/>
                </a:cubicBezTo>
                <a:cubicBezTo>
                  <a:pt x="10915950" y="1895536"/>
                  <a:pt x="10926982" y="1883511"/>
                  <a:pt x="10931642" y="1871894"/>
                </a:cubicBezTo>
                <a:lnTo>
                  <a:pt x="10935980" y="1859071"/>
                </a:lnTo>
                <a:cubicBezTo>
                  <a:pt x="10930970" y="1850047"/>
                  <a:pt x="10917174" y="1842082"/>
                  <a:pt x="10894594" y="1835176"/>
                </a:cubicBezTo>
                <a:lnTo>
                  <a:pt x="10889996" y="1832521"/>
                </a:lnTo>
                <a:lnTo>
                  <a:pt x="10895302" y="1823323"/>
                </a:lnTo>
                <a:lnTo>
                  <a:pt x="10840732" y="1788834"/>
                </a:lnTo>
                <a:lnTo>
                  <a:pt x="10842962" y="1781035"/>
                </a:lnTo>
                <a:cubicBezTo>
                  <a:pt x="10840782" y="1777733"/>
                  <a:pt x="10839044" y="1773664"/>
                  <a:pt x="10837748" y="1768829"/>
                </a:cubicBezTo>
                <a:cubicBezTo>
                  <a:pt x="10839990" y="1757862"/>
                  <a:pt x="10822894" y="1752075"/>
                  <a:pt x="10786452" y="1751475"/>
                </a:cubicBezTo>
                <a:lnTo>
                  <a:pt x="10775870" y="1751301"/>
                </a:lnTo>
                <a:lnTo>
                  <a:pt x="10756374" y="1740045"/>
                </a:lnTo>
                <a:lnTo>
                  <a:pt x="10750438" y="1737801"/>
                </a:lnTo>
                <a:lnTo>
                  <a:pt x="10751606" y="1737488"/>
                </a:lnTo>
                <a:cubicBezTo>
                  <a:pt x="10754024" y="1736840"/>
                  <a:pt x="10756606" y="1736797"/>
                  <a:pt x="10759346" y="1737359"/>
                </a:cubicBezTo>
                <a:cubicBezTo>
                  <a:pt x="10762088" y="1737920"/>
                  <a:pt x="10764670" y="1737876"/>
                  <a:pt x="10767086" y="1737229"/>
                </a:cubicBezTo>
                <a:cubicBezTo>
                  <a:pt x="10772570" y="1738350"/>
                  <a:pt x="10776520" y="1738587"/>
                  <a:pt x="10778938" y="1737940"/>
                </a:cubicBezTo>
                <a:cubicBezTo>
                  <a:pt x="10781358" y="1737291"/>
                  <a:pt x="10789258" y="1737765"/>
                  <a:pt x="10802642" y="1739364"/>
                </a:cubicBezTo>
                <a:lnTo>
                  <a:pt x="10808926" y="1733791"/>
                </a:lnTo>
                <a:lnTo>
                  <a:pt x="10828290" y="1748039"/>
                </a:lnTo>
                <a:cubicBezTo>
                  <a:pt x="10828290" y="1748039"/>
                  <a:pt x="10822806" y="1746916"/>
                  <a:pt x="10811842" y="1744672"/>
                </a:cubicBezTo>
                <a:cubicBezTo>
                  <a:pt x="10805710" y="1741133"/>
                  <a:pt x="10801354" y="1739383"/>
                  <a:pt x="10798772" y="1739428"/>
                </a:cubicBezTo>
                <a:cubicBezTo>
                  <a:pt x="10796194" y="1739471"/>
                  <a:pt x="10795388" y="1741307"/>
                  <a:pt x="10796360" y="1744934"/>
                </a:cubicBezTo>
                <a:cubicBezTo>
                  <a:pt x="10807330" y="1747177"/>
                  <a:pt x="10816762" y="1748536"/>
                  <a:pt x="10824666" y="1749011"/>
                </a:cubicBezTo>
                <a:lnTo>
                  <a:pt x="10828290" y="1748039"/>
                </a:lnTo>
                <a:lnTo>
                  <a:pt x="10850050" y="1742209"/>
                </a:lnTo>
                <a:lnTo>
                  <a:pt x="10859962" y="1735667"/>
                </a:lnTo>
                <a:lnTo>
                  <a:pt x="10858990" y="1732039"/>
                </a:lnTo>
                <a:cubicBezTo>
                  <a:pt x="10856570" y="1732687"/>
                  <a:pt x="10855922" y="1730270"/>
                  <a:pt x="10857046" y="1724787"/>
                </a:cubicBezTo>
                <a:cubicBezTo>
                  <a:pt x="10857046" y="1724787"/>
                  <a:pt x="10854302" y="1724224"/>
                  <a:pt x="10848818" y="1723102"/>
                </a:cubicBezTo>
                <a:cubicBezTo>
                  <a:pt x="10845754" y="1721333"/>
                  <a:pt x="10838738" y="1719324"/>
                  <a:pt x="10827770" y="1717080"/>
                </a:cubicBezTo>
                <a:lnTo>
                  <a:pt x="10831396" y="1716108"/>
                </a:lnTo>
                <a:cubicBezTo>
                  <a:pt x="10832520" y="1710625"/>
                  <a:pt x="10832314" y="1707442"/>
                  <a:pt x="10830782" y="1706556"/>
                </a:cubicBezTo>
                <a:cubicBezTo>
                  <a:pt x="10829250" y="1705671"/>
                  <a:pt x="10824442" y="1699831"/>
                  <a:pt x="10816368" y="1689040"/>
                </a:cubicBezTo>
                <a:cubicBezTo>
                  <a:pt x="10813302" y="1687267"/>
                  <a:pt x="10810238" y="1685500"/>
                  <a:pt x="10807172" y="1683728"/>
                </a:cubicBezTo>
                <a:cubicBezTo>
                  <a:pt x="10804106" y="1681957"/>
                  <a:pt x="10797088" y="1679951"/>
                  <a:pt x="10786122" y="1677707"/>
                </a:cubicBezTo>
                <a:cubicBezTo>
                  <a:pt x="10775154" y="1675463"/>
                  <a:pt x="10768462" y="1674664"/>
                  <a:pt x="10766044" y="1675312"/>
                </a:cubicBezTo>
                <a:cubicBezTo>
                  <a:pt x="10763626" y="1675958"/>
                  <a:pt x="10755724" y="1675487"/>
                  <a:pt x="10742338" y="1673891"/>
                </a:cubicBezTo>
                <a:lnTo>
                  <a:pt x="10737742" y="1671233"/>
                </a:lnTo>
                <a:cubicBezTo>
                  <a:pt x="10737742" y="1671233"/>
                  <a:pt x="10735000" y="1670673"/>
                  <a:pt x="10729514" y="1669551"/>
                </a:cubicBezTo>
                <a:cubicBezTo>
                  <a:pt x="10724030" y="1668431"/>
                  <a:pt x="10719758" y="1666983"/>
                  <a:pt x="10716694" y="1665211"/>
                </a:cubicBezTo>
                <a:lnTo>
                  <a:pt x="10727570" y="1662297"/>
                </a:lnTo>
                <a:cubicBezTo>
                  <a:pt x="10742078" y="1658409"/>
                  <a:pt x="10743850" y="1655345"/>
                  <a:pt x="10732882" y="1653101"/>
                </a:cubicBezTo>
                <a:cubicBezTo>
                  <a:pt x="10739488" y="1648738"/>
                  <a:pt x="10741818" y="1642930"/>
                  <a:pt x="10739874" y="1635679"/>
                </a:cubicBezTo>
                <a:cubicBezTo>
                  <a:pt x="10737930" y="1628424"/>
                  <a:pt x="10732362" y="1622141"/>
                  <a:pt x="10723164" y="1616833"/>
                </a:cubicBezTo>
                <a:cubicBezTo>
                  <a:pt x="10726704" y="1610700"/>
                  <a:pt x="10728152" y="1606426"/>
                  <a:pt x="10727502" y="1604009"/>
                </a:cubicBezTo>
                <a:cubicBezTo>
                  <a:pt x="10744902" y="1591572"/>
                  <a:pt x="10755934" y="1579547"/>
                  <a:pt x="10760594" y="1567930"/>
                </a:cubicBezTo>
                <a:lnTo>
                  <a:pt x="10764932" y="1555106"/>
                </a:lnTo>
                <a:cubicBezTo>
                  <a:pt x="10759922" y="1546083"/>
                  <a:pt x="10746126" y="1538118"/>
                  <a:pt x="10723546" y="1531211"/>
                </a:cubicBezTo>
                <a:lnTo>
                  <a:pt x="10718948" y="1528557"/>
                </a:lnTo>
                <a:lnTo>
                  <a:pt x="10724254" y="1519359"/>
                </a:lnTo>
                <a:cubicBezTo>
                  <a:pt x="10704566" y="1503904"/>
                  <a:pt x="10685850" y="1492075"/>
                  <a:pt x="10668102" y="1483872"/>
                </a:cubicBezTo>
                <a:lnTo>
                  <a:pt x="10603152" y="1446372"/>
                </a:lnTo>
                <a:lnTo>
                  <a:pt x="10632290" y="1438565"/>
                </a:lnTo>
                <a:cubicBezTo>
                  <a:pt x="10650338" y="1428546"/>
                  <a:pt x="10658390" y="1419910"/>
                  <a:pt x="10656446" y="1412658"/>
                </a:cubicBezTo>
                <a:cubicBezTo>
                  <a:pt x="10652558" y="1398149"/>
                  <a:pt x="10634166" y="1387529"/>
                  <a:pt x="10601262" y="1380798"/>
                </a:cubicBezTo>
                <a:cubicBezTo>
                  <a:pt x="10615208" y="1379653"/>
                  <a:pt x="10627622" y="1377622"/>
                  <a:pt x="10638502" y="1374707"/>
                </a:cubicBezTo>
                <a:lnTo>
                  <a:pt x="10649314" y="1370311"/>
                </a:lnTo>
                <a:lnTo>
                  <a:pt x="10751804" y="1382409"/>
                </a:lnTo>
                <a:lnTo>
                  <a:pt x="10716822" y="1357001"/>
                </a:lnTo>
                <a:lnTo>
                  <a:pt x="10654058" y="1320004"/>
                </a:lnTo>
                <a:lnTo>
                  <a:pt x="10654882" y="1319783"/>
                </a:lnTo>
                <a:lnTo>
                  <a:pt x="10676646" y="1313952"/>
                </a:lnTo>
                <a:lnTo>
                  <a:pt x="10686554" y="1307411"/>
                </a:lnTo>
                <a:lnTo>
                  <a:pt x="10685582" y="1303782"/>
                </a:lnTo>
                <a:lnTo>
                  <a:pt x="10684870" y="1301126"/>
                </a:lnTo>
                <a:lnTo>
                  <a:pt x="10695900" y="1299523"/>
                </a:lnTo>
                <a:cubicBezTo>
                  <a:pt x="10701648" y="1296597"/>
                  <a:pt x="10708504" y="1293137"/>
                  <a:pt x="10719232" y="1293895"/>
                </a:cubicBezTo>
                <a:cubicBezTo>
                  <a:pt x="10735800" y="1301513"/>
                  <a:pt x="10750378" y="1326315"/>
                  <a:pt x="10763376" y="1322546"/>
                </a:cubicBezTo>
                <a:cubicBezTo>
                  <a:pt x="10826838" y="1335023"/>
                  <a:pt x="10795230" y="1234170"/>
                  <a:pt x="10751086" y="1205517"/>
                </a:cubicBezTo>
                <a:cubicBezTo>
                  <a:pt x="10771628" y="1214965"/>
                  <a:pt x="10787278" y="1230514"/>
                  <a:pt x="10806904" y="1247892"/>
                </a:cubicBezTo>
                <a:cubicBezTo>
                  <a:pt x="10822554" y="1263442"/>
                  <a:pt x="10857012" y="1297387"/>
                  <a:pt x="10861650" y="1299517"/>
                </a:cubicBezTo>
                <a:cubicBezTo>
                  <a:pt x="10874494" y="1297073"/>
                  <a:pt x="10852882" y="1260682"/>
                  <a:pt x="10849822" y="1250921"/>
                </a:cubicBezTo>
                <a:cubicBezTo>
                  <a:pt x="10840136" y="1220016"/>
                  <a:pt x="10874342" y="1262195"/>
                  <a:pt x="10859762" y="1237393"/>
                </a:cubicBezTo>
                <a:cubicBezTo>
                  <a:pt x="10856704" y="1227632"/>
                  <a:pt x="10848750" y="1223978"/>
                  <a:pt x="10848750" y="1223978"/>
                </a:cubicBezTo>
                <a:cubicBezTo>
                  <a:pt x="10801802" y="1177330"/>
                  <a:pt x="10757812" y="1147353"/>
                  <a:pt x="10715502" y="1102838"/>
                </a:cubicBezTo>
                <a:cubicBezTo>
                  <a:pt x="10698934" y="1095220"/>
                  <a:pt x="10689250" y="1064315"/>
                  <a:pt x="10669624" y="1046938"/>
                </a:cubicBezTo>
                <a:cubicBezTo>
                  <a:pt x="10584240" y="964516"/>
                  <a:pt x="10476636" y="923388"/>
                  <a:pt x="10370866" y="866396"/>
                </a:cubicBezTo>
                <a:cubicBezTo>
                  <a:pt x="10283306" y="818648"/>
                  <a:pt x="10193728" y="774957"/>
                  <a:pt x="10102850" y="734901"/>
                </a:cubicBezTo>
                <a:cubicBezTo>
                  <a:pt x="10023330" y="699854"/>
                  <a:pt x="9942816" y="667596"/>
                  <a:pt x="9861782" y="637846"/>
                </a:cubicBezTo>
                <a:lnTo>
                  <a:pt x="9639506" y="563208"/>
                </a:lnTo>
                <a:lnTo>
                  <a:pt x="9623366" y="561072"/>
                </a:lnTo>
                <a:cubicBezTo>
                  <a:pt x="9556634" y="549506"/>
                  <a:pt x="9490352" y="537449"/>
                  <a:pt x="9420726" y="530980"/>
                </a:cubicBezTo>
                <a:cubicBezTo>
                  <a:pt x="9289610" y="510727"/>
                  <a:pt x="9154892" y="494402"/>
                  <a:pt x="9010074" y="478213"/>
                </a:cubicBezTo>
                <a:cubicBezTo>
                  <a:pt x="8888468" y="475578"/>
                  <a:pt x="8774668" y="464427"/>
                  <a:pt x="8641648" y="457137"/>
                </a:cubicBezTo>
                <a:cubicBezTo>
                  <a:pt x="8622700" y="459144"/>
                  <a:pt x="8561864" y="447754"/>
                  <a:pt x="8628536" y="443449"/>
                </a:cubicBezTo>
                <a:cubicBezTo>
                  <a:pt x="8658624" y="447948"/>
                  <a:pt x="8692642" y="449712"/>
                  <a:pt x="8721690" y="447571"/>
                </a:cubicBezTo>
                <a:cubicBezTo>
                  <a:pt x="8774656" y="447331"/>
                  <a:pt x="8802448" y="443449"/>
                  <a:pt x="8850170" y="441155"/>
                </a:cubicBezTo>
                <a:cubicBezTo>
                  <a:pt x="8927652" y="442158"/>
                  <a:pt x="9017876" y="469699"/>
                  <a:pt x="9095688" y="471904"/>
                </a:cubicBezTo>
                <a:cubicBezTo>
                  <a:pt x="9188368" y="479267"/>
                  <a:pt x="9277578" y="485168"/>
                  <a:pt x="9373476" y="494271"/>
                </a:cubicBezTo>
                <a:lnTo>
                  <a:pt x="9412926" y="498411"/>
                </a:lnTo>
                <a:lnTo>
                  <a:pt x="9373218" y="487268"/>
                </a:lnTo>
                <a:lnTo>
                  <a:pt x="9252742" y="458937"/>
                </a:lnTo>
                <a:lnTo>
                  <a:pt x="9071806" y="438857"/>
                </a:lnTo>
                <a:cubicBezTo>
                  <a:pt x="8894924" y="410987"/>
                  <a:pt x="8715450" y="424829"/>
                  <a:pt x="8546454" y="425685"/>
                </a:cubicBezTo>
                <a:cubicBezTo>
                  <a:pt x="8462470" y="420888"/>
                  <a:pt x="8373514" y="412181"/>
                  <a:pt x="8283962" y="404127"/>
                </a:cubicBezTo>
                <a:close/>
                <a:moveTo>
                  <a:pt x="8207562" y="375409"/>
                </a:moveTo>
                <a:cubicBezTo>
                  <a:pt x="8198580" y="376916"/>
                  <a:pt x="8189540" y="379412"/>
                  <a:pt x="8180964" y="381192"/>
                </a:cubicBezTo>
                <a:cubicBezTo>
                  <a:pt x="8179978" y="377600"/>
                  <a:pt x="8178586" y="376787"/>
                  <a:pt x="8176988" y="377363"/>
                </a:cubicBezTo>
                <a:cubicBezTo>
                  <a:pt x="8175390" y="377937"/>
                  <a:pt x="8173590" y="379902"/>
                  <a:pt x="8171790" y="381867"/>
                </a:cubicBezTo>
                <a:cubicBezTo>
                  <a:pt x="8173760" y="389050"/>
                  <a:pt x="8177362" y="385120"/>
                  <a:pt x="8180964" y="381192"/>
                </a:cubicBezTo>
                <a:cubicBezTo>
                  <a:pt x="8202208" y="387566"/>
                  <a:pt x="8226726" y="388810"/>
                  <a:pt x="8249602" y="384069"/>
                </a:cubicBezTo>
                <a:cubicBezTo>
                  <a:pt x="8244698" y="379697"/>
                  <a:pt x="8239386" y="377040"/>
                  <a:pt x="8233818" y="375579"/>
                </a:cubicBezTo>
                <a:cubicBezTo>
                  <a:pt x="8225468" y="373389"/>
                  <a:pt x="8216544" y="373902"/>
                  <a:pt x="8207562" y="375409"/>
                </a:cubicBezTo>
                <a:close/>
                <a:moveTo>
                  <a:pt x="8154146" y="371564"/>
                </a:moveTo>
                <a:cubicBezTo>
                  <a:pt x="8146944" y="379423"/>
                  <a:pt x="8154814" y="391057"/>
                  <a:pt x="8158414" y="387128"/>
                </a:cubicBezTo>
                <a:cubicBezTo>
                  <a:pt x="8162016" y="383200"/>
                  <a:pt x="8154146" y="371564"/>
                  <a:pt x="8154146" y="371564"/>
                </a:cubicBezTo>
                <a:close/>
                <a:moveTo>
                  <a:pt x="7919720" y="322049"/>
                </a:moveTo>
                <a:lnTo>
                  <a:pt x="7837896" y="335778"/>
                </a:lnTo>
                <a:cubicBezTo>
                  <a:pt x="7710738" y="361439"/>
                  <a:pt x="7592836" y="396465"/>
                  <a:pt x="7459514" y="426441"/>
                </a:cubicBezTo>
                <a:cubicBezTo>
                  <a:pt x="7406288" y="445631"/>
                  <a:pt x="7374238" y="451044"/>
                  <a:pt x="7313471" y="459801"/>
                </a:cubicBezTo>
                <a:cubicBezTo>
                  <a:pt x="7279450" y="458035"/>
                  <a:pt x="7303959" y="442185"/>
                  <a:pt x="7336278" y="434915"/>
                </a:cubicBezTo>
                <a:cubicBezTo>
                  <a:pt x="7349053" y="430311"/>
                  <a:pt x="7351350" y="438691"/>
                  <a:pt x="7375530" y="421643"/>
                </a:cubicBezTo>
                <a:cubicBezTo>
                  <a:pt x="7407173" y="377788"/>
                  <a:pt x="7471541" y="365103"/>
                  <a:pt x="7524769" y="345915"/>
                </a:cubicBezTo>
                <a:lnTo>
                  <a:pt x="7528306" y="344929"/>
                </a:lnTo>
                <a:lnTo>
                  <a:pt x="7190183" y="365770"/>
                </a:lnTo>
                <a:cubicBezTo>
                  <a:pt x="6950116" y="383805"/>
                  <a:pt x="6711428" y="408044"/>
                  <a:pt x="6477620" y="447404"/>
                </a:cubicBezTo>
                <a:cubicBezTo>
                  <a:pt x="6477620" y="447404"/>
                  <a:pt x="6476399" y="446235"/>
                  <a:pt x="6474880" y="444773"/>
                </a:cubicBezTo>
                <a:lnTo>
                  <a:pt x="6471455" y="441490"/>
                </a:lnTo>
                <a:lnTo>
                  <a:pt x="6469404" y="439516"/>
                </a:lnTo>
                <a:cubicBezTo>
                  <a:pt x="6468488" y="438640"/>
                  <a:pt x="6469099" y="439223"/>
                  <a:pt x="6470314" y="440393"/>
                </a:cubicBezTo>
                <a:lnTo>
                  <a:pt x="6471455" y="441490"/>
                </a:lnTo>
                <a:lnTo>
                  <a:pt x="6477620" y="447404"/>
                </a:lnTo>
                <a:cubicBezTo>
                  <a:pt x="6494184" y="455020"/>
                  <a:pt x="6507844" y="451558"/>
                  <a:pt x="6524665" y="450939"/>
                </a:cubicBezTo>
                <a:cubicBezTo>
                  <a:pt x="6537256" y="456729"/>
                  <a:pt x="6585985" y="445726"/>
                  <a:pt x="6558716" y="458245"/>
                </a:cubicBezTo>
                <a:cubicBezTo>
                  <a:pt x="6525736" y="477883"/>
                  <a:pt x="6464110" y="449546"/>
                  <a:pt x="6453563" y="504561"/>
                </a:cubicBezTo>
                <a:cubicBezTo>
                  <a:pt x="6531448" y="506964"/>
                  <a:pt x="6608823" y="507739"/>
                  <a:pt x="6682888" y="506993"/>
                </a:cubicBezTo>
                <a:cubicBezTo>
                  <a:pt x="6686098" y="551629"/>
                  <a:pt x="6719079" y="531987"/>
                  <a:pt x="6736562" y="531675"/>
                </a:cubicBezTo>
                <a:cubicBezTo>
                  <a:pt x="6744514" y="535332"/>
                  <a:pt x="6752403" y="541046"/>
                  <a:pt x="6760985" y="546039"/>
                </a:cubicBezTo>
                <a:lnTo>
                  <a:pt x="6777322" y="551759"/>
                </a:lnTo>
                <a:lnTo>
                  <a:pt x="6770028" y="553366"/>
                </a:lnTo>
                <a:cubicBezTo>
                  <a:pt x="6752288" y="558125"/>
                  <a:pt x="6735396" y="563464"/>
                  <a:pt x="6718960" y="569199"/>
                </a:cubicBezTo>
                <a:lnTo>
                  <a:pt x="6683072" y="582720"/>
                </a:lnTo>
                <a:lnTo>
                  <a:pt x="6686536" y="582791"/>
                </a:lnTo>
                <a:cubicBezTo>
                  <a:pt x="6694703" y="581994"/>
                  <a:pt x="6704927" y="579773"/>
                  <a:pt x="6714193" y="578886"/>
                </a:cubicBezTo>
                <a:lnTo>
                  <a:pt x="6716887" y="578886"/>
                </a:lnTo>
                <a:lnTo>
                  <a:pt x="6731400" y="573435"/>
                </a:lnTo>
                <a:cubicBezTo>
                  <a:pt x="6747488" y="568006"/>
                  <a:pt x="6763327" y="563366"/>
                  <a:pt x="6778635" y="559905"/>
                </a:cubicBezTo>
                <a:lnTo>
                  <a:pt x="6794634" y="556629"/>
                </a:lnTo>
                <a:lnTo>
                  <a:pt x="6827977" y="560419"/>
                </a:lnTo>
                <a:cubicBezTo>
                  <a:pt x="6867240" y="559225"/>
                  <a:pt x="6908864" y="544428"/>
                  <a:pt x="6950801" y="543875"/>
                </a:cubicBezTo>
                <a:lnTo>
                  <a:pt x="7390254" y="516041"/>
                </a:lnTo>
                <a:lnTo>
                  <a:pt x="7387056" y="514827"/>
                </a:lnTo>
                <a:cubicBezTo>
                  <a:pt x="7389026" y="522007"/>
                  <a:pt x="7407633" y="501707"/>
                  <a:pt x="7407633" y="501707"/>
                </a:cubicBezTo>
                <a:cubicBezTo>
                  <a:pt x="7418437" y="489919"/>
                  <a:pt x="7403693" y="487344"/>
                  <a:pt x="7418697" y="470969"/>
                </a:cubicBezTo>
                <a:cubicBezTo>
                  <a:pt x="7431473" y="466367"/>
                  <a:pt x="7467724" y="456369"/>
                  <a:pt x="7493872" y="446501"/>
                </a:cubicBezTo>
                <a:cubicBezTo>
                  <a:pt x="7650720" y="401355"/>
                  <a:pt x="7832786" y="345799"/>
                  <a:pt x="7988672" y="331255"/>
                </a:cubicBezTo>
                <a:lnTo>
                  <a:pt x="8012228" y="329502"/>
                </a:lnTo>
                <a:close/>
                <a:moveTo>
                  <a:pt x="7464301" y="321656"/>
                </a:moveTo>
                <a:cubicBezTo>
                  <a:pt x="7463717" y="319524"/>
                  <a:pt x="7465082" y="324499"/>
                  <a:pt x="7466056" y="328053"/>
                </a:cubicBezTo>
                <a:close/>
                <a:moveTo>
                  <a:pt x="7471883" y="320890"/>
                </a:moveTo>
                <a:lnTo>
                  <a:pt x="7348948" y="331405"/>
                </a:lnTo>
                <a:cubicBezTo>
                  <a:pt x="7189684" y="338044"/>
                  <a:pt x="7034079" y="329136"/>
                  <a:pt x="6881776" y="356209"/>
                </a:cubicBezTo>
                <a:cubicBezTo>
                  <a:pt x="6815408" y="368846"/>
                  <a:pt x="6892378" y="379181"/>
                  <a:pt x="6914907" y="371444"/>
                </a:cubicBezTo>
                <a:cubicBezTo>
                  <a:pt x="7082428" y="362159"/>
                  <a:pt x="7248419" y="348000"/>
                  <a:pt x="7414047" y="336977"/>
                </a:cubicBezTo>
                <a:lnTo>
                  <a:pt x="7470694" y="333970"/>
                </a:lnTo>
                <a:lnTo>
                  <a:pt x="7466934" y="331251"/>
                </a:lnTo>
                <a:close/>
                <a:moveTo>
                  <a:pt x="7571836" y="303207"/>
                </a:moveTo>
                <a:cubicBezTo>
                  <a:pt x="7567863" y="301378"/>
                  <a:pt x="7573980" y="320900"/>
                  <a:pt x="7573980" y="320900"/>
                </a:cubicBezTo>
                <a:cubicBezTo>
                  <a:pt x="7566524" y="331045"/>
                  <a:pt x="7554224" y="318601"/>
                  <a:pt x="7546583" y="310846"/>
                </a:cubicBezTo>
                <a:lnTo>
                  <a:pt x="7542507" y="307161"/>
                </a:lnTo>
                <a:lnTo>
                  <a:pt x="7540074" y="307648"/>
                </a:lnTo>
                <a:lnTo>
                  <a:pt x="7537864" y="313342"/>
                </a:lnTo>
                <a:cubicBezTo>
                  <a:pt x="7537368" y="317637"/>
                  <a:pt x="7536871" y="321933"/>
                  <a:pt x="7534882" y="321019"/>
                </a:cubicBezTo>
                <a:lnTo>
                  <a:pt x="7528940" y="309868"/>
                </a:lnTo>
                <a:lnTo>
                  <a:pt x="7522269" y="311198"/>
                </a:lnTo>
                <a:lnTo>
                  <a:pt x="7518418" y="313273"/>
                </a:lnTo>
                <a:cubicBezTo>
                  <a:pt x="7516100" y="314469"/>
                  <a:pt x="7513883" y="315538"/>
                  <a:pt x="7509447" y="317675"/>
                </a:cubicBezTo>
                <a:lnTo>
                  <a:pt x="7486737" y="319618"/>
                </a:lnTo>
                <a:lnTo>
                  <a:pt x="7483296" y="326228"/>
                </a:lnTo>
                <a:cubicBezTo>
                  <a:pt x="7481700" y="326803"/>
                  <a:pt x="7480306" y="325991"/>
                  <a:pt x="7480306" y="325991"/>
                </a:cubicBezTo>
                <a:lnTo>
                  <a:pt x="7483477" y="319898"/>
                </a:lnTo>
                <a:lnTo>
                  <a:pt x="7474499" y="320665"/>
                </a:lnTo>
                <a:lnTo>
                  <a:pt x="7480306" y="325991"/>
                </a:lnTo>
                <a:lnTo>
                  <a:pt x="7472066" y="333895"/>
                </a:lnTo>
                <a:lnTo>
                  <a:pt x="7590696" y="327602"/>
                </a:lnTo>
                <a:lnTo>
                  <a:pt x="7629177" y="316914"/>
                </a:lnTo>
                <a:lnTo>
                  <a:pt x="7618541" y="318768"/>
                </a:lnTo>
                <a:cubicBezTo>
                  <a:pt x="7606435" y="320859"/>
                  <a:pt x="7595438" y="322413"/>
                  <a:pt x="7591463" y="320587"/>
                </a:cubicBezTo>
                <a:cubicBezTo>
                  <a:pt x="7582847" y="316624"/>
                  <a:pt x="7575814" y="305034"/>
                  <a:pt x="7571836" y="303207"/>
                </a:cubicBezTo>
                <a:close/>
                <a:moveTo>
                  <a:pt x="8332402" y="298201"/>
                </a:moveTo>
                <a:lnTo>
                  <a:pt x="8301782" y="298927"/>
                </a:lnTo>
                <a:cubicBezTo>
                  <a:pt x="8284486" y="299447"/>
                  <a:pt x="8268632" y="299927"/>
                  <a:pt x="8255390" y="299989"/>
                </a:cubicBezTo>
                <a:cubicBezTo>
                  <a:pt x="8149458" y="300470"/>
                  <a:pt x="8071648" y="298269"/>
                  <a:pt x="7969058" y="313771"/>
                </a:cubicBezTo>
                <a:lnTo>
                  <a:pt x="7923996" y="321330"/>
                </a:lnTo>
                <a:lnTo>
                  <a:pt x="8048774" y="321178"/>
                </a:lnTo>
                <a:lnTo>
                  <a:pt x="8088964" y="323801"/>
                </a:lnTo>
                <a:lnTo>
                  <a:pt x="8117002" y="321716"/>
                </a:lnTo>
                <a:lnTo>
                  <a:pt x="8194706" y="323460"/>
                </a:lnTo>
                <a:lnTo>
                  <a:pt x="8194840" y="323197"/>
                </a:lnTo>
                <a:lnTo>
                  <a:pt x="8197082" y="323515"/>
                </a:lnTo>
                <a:lnTo>
                  <a:pt x="8233568" y="324333"/>
                </a:lnTo>
                <a:lnTo>
                  <a:pt x="8233930" y="323663"/>
                </a:lnTo>
                <a:lnTo>
                  <a:pt x="8239148" y="324456"/>
                </a:lnTo>
                <a:lnTo>
                  <a:pt x="8244786" y="324584"/>
                </a:lnTo>
                <a:cubicBezTo>
                  <a:pt x="8330024" y="328987"/>
                  <a:pt x="8415594" y="336723"/>
                  <a:pt x="8502878" y="337921"/>
                </a:cubicBezTo>
                <a:cubicBezTo>
                  <a:pt x="8505580" y="334971"/>
                  <a:pt x="8522258" y="333401"/>
                  <a:pt x="8529596" y="329769"/>
                </a:cubicBezTo>
                <a:lnTo>
                  <a:pt x="8532710" y="325650"/>
                </a:lnTo>
                <a:lnTo>
                  <a:pt x="8450918" y="313717"/>
                </a:lnTo>
                <a:close/>
                <a:moveTo>
                  <a:pt x="7858390" y="263389"/>
                </a:moveTo>
                <a:lnTo>
                  <a:pt x="7853860" y="266732"/>
                </a:lnTo>
                <a:lnTo>
                  <a:pt x="7863058" y="265108"/>
                </a:lnTo>
                <a:close/>
                <a:moveTo>
                  <a:pt x="7766296" y="263155"/>
                </a:moveTo>
                <a:cubicBezTo>
                  <a:pt x="7761402" y="269259"/>
                  <a:pt x="7773076" y="282979"/>
                  <a:pt x="7773992" y="275047"/>
                </a:cubicBezTo>
                <a:close/>
                <a:moveTo>
                  <a:pt x="7810520" y="262434"/>
                </a:moveTo>
                <a:cubicBezTo>
                  <a:pt x="7803532" y="262528"/>
                  <a:pt x="7796904" y="264003"/>
                  <a:pt x="7792396" y="266802"/>
                </a:cubicBezTo>
                <a:lnTo>
                  <a:pt x="7812656" y="274005"/>
                </a:lnTo>
                <a:lnTo>
                  <a:pt x="7816566" y="273318"/>
                </a:lnTo>
                <a:lnTo>
                  <a:pt x="7830828" y="266378"/>
                </a:lnTo>
                <a:lnTo>
                  <a:pt x="7836262" y="269840"/>
                </a:lnTo>
                <a:lnTo>
                  <a:pt x="7848716" y="267638"/>
                </a:lnTo>
                <a:lnTo>
                  <a:pt x="7830828" y="266378"/>
                </a:lnTo>
                <a:cubicBezTo>
                  <a:pt x="7824864" y="263635"/>
                  <a:pt x="7817510" y="262341"/>
                  <a:pt x="7810520" y="262434"/>
                </a:cubicBezTo>
                <a:close/>
                <a:moveTo>
                  <a:pt x="7872714" y="261165"/>
                </a:moveTo>
                <a:lnTo>
                  <a:pt x="7871598" y="263600"/>
                </a:lnTo>
                <a:lnTo>
                  <a:pt x="7876298" y="262771"/>
                </a:lnTo>
                <a:close/>
                <a:moveTo>
                  <a:pt x="0" y="0"/>
                </a:moveTo>
                <a:lnTo>
                  <a:pt x="11658599" y="0"/>
                </a:lnTo>
                <a:lnTo>
                  <a:pt x="11658599" y="6223656"/>
                </a:lnTo>
                <a:lnTo>
                  <a:pt x="0" y="6223656"/>
                </a:lnTo>
                <a:close/>
              </a:path>
            </a:pathLst>
          </a:custGeom>
          <a:solidFill>
            <a:schemeClr val="bg1">
              <a:lumMod val="95000"/>
            </a:schemeClr>
          </a:solidFill>
          <a:ln w="28575">
            <a:solidFill>
              <a:schemeClr val="bg1">
                <a:lumMod val="95000"/>
              </a:schemeClr>
            </a:solid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 name="Freeform: Shape 4">
            <a:extLst>
              <a:ext uri="{FF2B5EF4-FFF2-40B4-BE49-F238E27FC236}">
                <a16:creationId xmlns:a16="http://schemas.microsoft.com/office/drawing/2014/main" id="{EF61F431-A7C4-2DB2-D921-1052CAA96E3A}"/>
              </a:ext>
            </a:extLst>
          </p:cNvPr>
          <p:cNvSpPr>
            <a:spLocks noGrp="1" noRot="1" noMove="1" noResize="1" noEditPoints="1" noAdjustHandles="1" noChangeArrowheads="1" noChangeShapeType="1"/>
          </p:cNvSpPr>
          <p:nvPr/>
        </p:nvSpPr>
        <p:spPr>
          <a:xfrm>
            <a:off x="6453257" y="578337"/>
            <a:ext cx="4844454" cy="2239103"/>
          </a:xfrm>
          <a:custGeom>
            <a:avLst/>
            <a:gdLst>
              <a:gd name="connsiteX0" fmla="*/ 2968172 w 4844454"/>
              <a:gd name="connsiteY0" fmla="*/ 2122580 h 2239103"/>
              <a:gd name="connsiteX1" fmla="*/ 2964546 w 4844454"/>
              <a:gd name="connsiteY1" fmla="*/ 2123551 h 2239103"/>
              <a:gd name="connsiteX2" fmla="*/ 2975556 w 4844454"/>
              <a:gd name="connsiteY2" fmla="*/ 2128377 h 2239103"/>
              <a:gd name="connsiteX3" fmla="*/ 2986566 w 4844454"/>
              <a:gd name="connsiteY3" fmla="*/ 2133202 h 2239103"/>
              <a:gd name="connsiteX4" fmla="*/ 3003018 w 4844454"/>
              <a:gd name="connsiteY4" fmla="*/ 2136566 h 2239103"/>
              <a:gd name="connsiteX5" fmla="*/ 3119856 w 4844454"/>
              <a:gd name="connsiteY5" fmla="*/ 2151906 h 2239103"/>
              <a:gd name="connsiteX6" fmla="*/ 3165936 w 4844454"/>
              <a:gd name="connsiteY6" fmla="*/ 2157052 h 2239103"/>
              <a:gd name="connsiteX7" fmla="*/ 3212018 w 4844454"/>
              <a:gd name="connsiteY7" fmla="*/ 2162196 h 2239103"/>
              <a:gd name="connsiteX8" fmla="*/ 3256510 w 4844454"/>
              <a:gd name="connsiteY8" fmla="*/ 2154161 h 2239103"/>
              <a:gd name="connsiteX9" fmla="*/ 3175360 w 4844454"/>
              <a:gd name="connsiteY9" fmla="*/ 2148696 h 2239103"/>
              <a:gd name="connsiteX10" fmla="*/ 3095890 w 4844454"/>
              <a:gd name="connsiteY10" fmla="*/ 2135005 h 2239103"/>
              <a:gd name="connsiteX11" fmla="*/ 3046182 w 4844454"/>
              <a:gd name="connsiteY11" fmla="*/ 2130831 h 2239103"/>
              <a:gd name="connsiteX12" fmla="*/ 2992848 w 4844454"/>
              <a:gd name="connsiteY12" fmla="*/ 2127630 h 2239103"/>
              <a:gd name="connsiteX13" fmla="*/ 2996474 w 4844454"/>
              <a:gd name="connsiteY13" fmla="*/ 2126658 h 2239103"/>
              <a:gd name="connsiteX14" fmla="*/ 2982324 w 4844454"/>
              <a:gd name="connsiteY14" fmla="*/ 2124619 h 2239103"/>
              <a:gd name="connsiteX15" fmla="*/ 2968172 w 4844454"/>
              <a:gd name="connsiteY15" fmla="*/ 2122580 h 2239103"/>
              <a:gd name="connsiteX16" fmla="*/ 3328746 w 4844454"/>
              <a:gd name="connsiteY16" fmla="*/ 2109078 h 2239103"/>
              <a:gd name="connsiteX17" fmla="*/ 3330470 w 4844454"/>
              <a:gd name="connsiteY17" fmla="*/ 2111021 h 2239103"/>
              <a:gd name="connsiteX18" fmla="*/ 3374738 w 4844454"/>
              <a:gd name="connsiteY18" fmla="*/ 2116651 h 2239103"/>
              <a:gd name="connsiteX19" fmla="*/ 3423606 w 4844454"/>
              <a:gd name="connsiteY19" fmla="*/ 2124939 h 2239103"/>
              <a:gd name="connsiteX20" fmla="*/ 3459162 w 4844454"/>
              <a:gd name="connsiteY20" fmla="*/ 2127073 h 2239103"/>
              <a:gd name="connsiteX21" fmla="*/ 3470044 w 4844454"/>
              <a:gd name="connsiteY21" fmla="*/ 2124157 h 2239103"/>
              <a:gd name="connsiteX22" fmla="*/ 3474640 w 4844454"/>
              <a:gd name="connsiteY22" fmla="*/ 2126812 h 2239103"/>
              <a:gd name="connsiteX23" fmla="*/ 3481894 w 4844454"/>
              <a:gd name="connsiteY23" fmla="*/ 2124868 h 2239103"/>
              <a:gd name="connsiteX24" fmla="*/ 3473670 w 4844454"/>
              <a:gd name="connsiteY24" fmla="*/ 2123186 h 2239103"/>
              <a:gd name="connsiteX25" fmla="*/ 3470044 w 4844454"/>
              <a:gd name="connsiteY25" fmla="*/ 2124157 h 2239103"/>
              <a:gd name="connsiteX26" fmla="*/ 3465444 w 4844454"/>
              <a:gd name="connsiteY26" fmla="*/ 2121501 h 2239103"/>
              <a:gd name="connsiteX27" fmla="*/ 3469070 w 4844454"/>
              <a:gd name="connsiteY27" fmla="*/ 2120529 h 2239103"/>
              <a:gd name="connsiteX28" fmla="*/ 3430198 w 4844454"/>
              <a:gd name="connsiteY28" fmla="*/ 2112575 h 2239103"/>
              <a:gd name="connsiteX29" fmla="*/ 3407280 w 4844454"/>
              <a:gd name="connsiteY29" fmla="*/ 2112960 h 2239103"/>
              <a:gd name="connsiteX30" fmla="*/ 3356246 w 4844454"/>
              <a:gd name="connsiteY30" fmla="*/ 2111087 h 2239103"/>
              <a:gd name="connsiteX31" fmla="*/ 3916142 w 4844454"/>
              <a:gd name="connsiteY31" fmla="*/ 2097113 h 2239103"/>
              <a:gd name="connsiteX32" fmla="*/ 3912518 w 4844454"/>
              <a:gd name="connsiteY32" fmla="*/ 2098084 h 2239103"/>
              <a:gd name="connsiteX33" fmla="*/ 3923528 w 4844454"/>
              <a:gd name="connsiteY33" fmla="*/ 2102910 h 2239103"/>
              <a:gd name="connsiteX34" fmla="*/ 3934538 w 4844454"/>
              <a:gd name="connsiteY34" fmla="*/ 2107735 h 2239103"/>
              <a:gd name="connsiteX35" fmla="*/ 3950990 w 4844454"/>
              <a:gd name="connsiteY35" fmla="*/ 2111099 h 2239103"/>
              <a:gd name="connsiteX36" fmla="*/ 4067828 w 4844454"/>
              <a:gd name="connsiteY36" fmla="*/ 2126439 h 2239103"/>
              <a:gd name="connsiteX37" fmla="*/ 4113908 w 4844454"/>
              <a:gd name="connsiteY37" fmla="*/ 2131585 h 2239103"/>
              <a:gd name="connsiteX38" fmla="*/ 4159990 w 4844454"/>
              <a:gd name="connsiteY38" fmla="*/ 2136729 h 2239103"/>
              <a:gd name="connsiteX39" fmla="*/ 4204482 w 4844454"/>
              <a:gd name="connsiteY39" fmla="*/ 2128694 h 2239103"/>
              <a:gd name="connsiteX40" fmla="*/ 4123332 w 4844454"/>
              <a:gd name="connsiteY40" fmla="*/ 2123229 h 2239103"/>
              <a:gd name="connsiteX41" fmla="*/ 4043862 w 4844454"/>
              <a:gd name="connsiteY41" fmla="*/ 2109538 h 2239103"/>
              <a:gd name="connsiteX42" fmla="*/ 3994154 w 4844454"/>
              <a:gd name="connsiteY42" fmla="*/ 2105364 h 2239103"/>
              <a:gd name="connsiteX43" fmla="*/ 3940820 w 4844454"/>
              <a:gd name="connsiteY43" fmla="*/ 2102163 h 2239103"/>
              <a:gd name="connsiteX44" fmla="*/ 3944446 w 4844454"/>
              <a:gd name="connsiteY44" fmla="*/ 2101191 h 2239103"/>
              <a:gd name="connsiteX45" fmla="*/ 3930296 w 4844454"/>
              <a:gd name="connsiteY45" fmla="*/ 2099152 h 2239103"/>
              <a:gd name="connsiteX46" fmla="*/ 3916142 w 4844454"/>
              <a:gd name="connsiteY46" fmla="*/ 2097113 h 2239103"/>
              <a:gd name="connsiteX47" fmla="*/ 4504814 w 4844454"/>
              <a:gd name="connsiteY47" fmla="*/ 2074459 h 2239103"/>
              <a:gd name="connsiteX48" fmla="*/ 4517882 w 4844454"/>
              <a:gd name="connsiteY48" fmla="*/ 2079704 h 2239103"/>
              <a:gd name="connsiteX49" fmla="*/ 4534332 w 4844454"/>
              <a:gd name="connsiteY49" fmla="*/ 2083071 h 2239103"/>
              <a:gd name="connsiteX50" fmla="*/ 4530706 w 4844454"/>
              <a:gd name="connsiteY50" fmla="*/ 2084043 h 2239103"/>
              <a:gd name="connsiteX51" fmla="*/ 4502402 w 4844454"/>
              <a:gd name="connsiteY51" fmla="*/ 2079965 h 2239103"/>
              <a:gd name="connsiteX52" fmla="*/ 4504814 w 4844454"/>
              <a:gd name="connsiteY52" fmla="*/ 2074459 h 2239103"/>
              <a:gd name="connsiteX53" fmla="*/ 3068230 w 4844454"/>
              <a:gd name="connsiteY53" fmla="*/ 2060785 h 2239103"/>
              <a:gd name="connsiteX54" fmla="*/ 3061948 w 4844454"/>
              <a:gd name="connsiteY54" fmla="*/ 2066357 h 2239103"/>
              <a:gd name="connsiteX55" fmla="*/ 3114442 w 4844454"/>
              <a:gd name="connsiteY55" fmla="*/ 2073671 h 2239103"/>
              <a:gd name="connsiteX56" fmla="*/ 3162334 w 4844454"/>
              <a:gd name="connsiteY56" fmla="*/ 2078329 h 2239103"/>
              <a:gd name="connsiteX57" fmla="*/ 3171466 w 4844454"/>
              <a:gd name="connsiteY57" fmla="*/ 2079361 h 2239103"/>
              <a:gd name="connsiteX58" fmla="*/ 3164406 w 4844454"/>
              <a:gd name="connsiteY58" fmla="*/ 2076973 h 2239103"/>
              <a:gd name="connsiteX59" fmla="*/ 3140978 w 4844454"/>
              <a:gd name="connsiteY59" fmla="*/ 2066707 h 2239103"/>
              <a:gd name="connsiteX60" fmla="*/ 3123862 w 4844454"/>
              <a:gd name="connsiteY60" fmla="*/ 2065314 h 2239103"/>
              <a:gd name="connsiteX61" fmla="*/ 3096534 w 4844454"/>
              <a:gd name="connsiteY61" fmla="*/ 2064862 h 2239103"/>
              <a:gd name="connsiteX62" fmla="*/ 3068230 w 4844454"/>
              <a:gd name="connsiteY62" fmla="*/ 2060785 h 2239103"/>
              <a:gd name="connsiteX63" fmla="*/ 4016202 w 4844454"/>
              <a:gd name="connsiteY63" fmla="*/ 2035318 h 2239103"/>
              <a:gd name="connsiteX64" fmla="*/ 4009920 w 4844454"/>
              <a:gd name="connsiteY64" fmla="*/ 2040890 h 2239103"/>
              <a:gd name="connsiteX65" fmla="*/ 4062414 w 4844454"/>
              <a:gd name="connsiteY65" fmla="*/ 2048204 h 2239103"/>
              <a:gd name="connsiteX66" fmla="*/ 4110308 w 4844454"/>
              <a:gd name="connsiteY66" fmla="*/ 2052862 h 2239103"/>
              <a:gd name="connsiteX67" fmla="*/ 4166428 w 4844454"/>
              <a:gd name="connsiteY67" fmla="*/ 2059203 h 2239103"/>
              <a:gd name="connsiteX68" fmla="*/ 4218922 w 4844454"/>
              <a:gd name="connsiteY68" fmla="*/ 2066517 h 2239103"/>
              <a:gd name="connsiteX69" fmla="*/ 4170278 w 4844454"/>
              <a:gd name="connsiteY69" fmla="*/ 2044568 h 2239103"/>
              <a:gd name="connsiteX70" fmla="*/ 4148874 w 4844454"/>
              <a:gd name="connsiteY70" fmla="*/ 2044472 h 2239103"/>
              <a:gd name="connsiteX71" fmla="*/ 4127470 w 4844454"/>
              <a:gd name="connsiteY71" fmla="*/ 2044377 h 2239103"/>
              <a:gd name="connsiteX72" fmla="*/ 4099652 w 4844454"/>
              <a:gd name="connsiteY72" fmla="*/ 2042111 h 2239103"/>
              <a:gd name="connsiteX73" fmla="*/ 4071834 w 4844454"/>
              <a:gd name="connsiteY73" fmla="*/ 2039847 h 2239103"/>
              <a:gd name="connsiteX74" fmla="*/ 4044506 w 4844454"/>
              <a:gd name="connsiteY74" fmla="*/ 2039395 h 2239103"/>
              <a:gd name="connsiteX75" fmla="*/ 4016202 w 4844454"/>
              <a:gd name="connsiteY75" fmla="*/ 2035318 h 2239103"/>
              <a:gd name="connsiteX76" fmla="*/ 1173630 w 4844454"/>
              <a:gd name="connsiteY76" fmla="*/ 1997025 h 2239103"/>
              <a:gd name="connsiteX77" fmla="*/ 1181853 w 4844454"/>
              <a:gd name="connsiteY77" fmla="*/ 1998708 h 2239103"/>
              <a:gd name="connsiteX78" fmla="*/ 1603482 w 4844454"/>
              <a:gd name="connsiteY78" fmla="*/ 2048995 h 2239103"/>
              <a:gd name="connsiteX79" fmla="*/ 1609410 w 4844454"/>
              <a:gd name="connsiteY79" fmla="*/ 2049350 h 2239103"/>
              <a:gd name="connsiteX80" fmla="*/ 1608084 w 4844454"/>
              <a:gd name="connsiteY80" fmla="*/ 2051649 h 2239103"/>
              <a:gd name="connsiteX81" fmla="*/ 1600830 w 4844454"/>
              <a:gd name="connsiteY81" fmla="*/ 2053593 h 2239103"/>
              <a:gd name="connsiteX82" fmla="*/ 1494514 w 4844454"/>
              <a:gd name="connsiteY82" fmla="*/ 2041264 h 2239103"/>
              <a:gd name="connsiteX83" fmla="*/ 1391827 w 4844454"/>
              <a:gd name="connsiteY83" fmla="*/ 2027963 h 2239103"/>
              <a:gd name="connsiteX84" fmla="*/ 1285513 w 4844454"/>
              <a:gd name="connsiteY84" fmla="*/ 2015634 h 2239103"/>
              <a:gd name="connsiteX85" fmla="*/ 1179199 w 4844454"/>
              <a:gd name="connsiteY85" fmla="*/ 2003305 h 2239103"/>
              <a:gd name="connsiteX86" fmla="*/ 1173630 w 4844454"/>
              <a:gd name="connsiteY86" fmla="*/ 1997025 h 2239103"/>
              <a:gd name="connsiteX87" fmla="*/ 4390090 w 4844454"/>
              <a:gd name="connsiteY87" fmla="*/ 1828981 h 2239103"/>
              <a:gd name="connsiteX88" fmla="*/ 4409534 w 4844454"/>
              <a:gd name="connsiteY88" fmla="*/ 1841268 h 2239103"/>
              <a:gd name="connsiteX89" fmla="*/ 4438438 w 4844454"/>
              <a:gd name="connsiteY89" fmla="*/ 1844496 h 2239103"/>
              <a:gd name="connsiteX90" fmla="*/ 4482934 w 4844454"/>
              <a:gd name="connsiteY90" fmla="*/ 1836460 h 2239103"/>
              <a:gd name="connsiteX91" fmla="*/ 4401782 w 4844454"/>
              <a:gd name="connsiteY91" fmla="*/ 1830994 h 2239103"/>
              <a:gd name="connsiteX92" fmla="*/ 560731 w 4844454"/>
              <a:gd name="connsiteY92" fmla="*/ 1784191 h 2239103"/>
              <a:gd name="connsiteX93" fmla="*/ 572583 w 4844454"/>
              <a:gd name="connsiteY93" fmla="*/ 1784902 h 2239103"/>
              <a:gd name="connsiteX94" fmla="*/ 576695 w 4844454"/>
              <a:gd name="connsiteY94" fmla="*/ 1785745 h 2239103"/>
              <a:gd name="connsiteX95" fmla="*/ 573555 w 4844454"/>
              <a:gd name="connsiteY95" fmla="*/ 1788530 h 2239103"/>
              <a:gd name="connsiteX96" fmla="*/ 560731 w 4844454"/>
              <a:gd name="connsiteY96" fmla="*/ 1784191 h 2239103"/>
              <a:gd name="connsiteX97" fmla="*/ 4783264 w 4844454"/>
              <a:gd name="connsiteY97" fmla="*/ 1782226 h 2239103"/>
              <a:gd name="connsiteX98" fmla="*/ 4796334 w 4844454"/>
              <a:gd name="connsiteY98" fmla="*/ 1787470 h 2239103"/>
              <a:gd name="connsiteX99" fmla="*/ 4812782 w 4844454"/>
              <a:gd name="connsiteY99" fmla="*/ 1790837 h 2239103"/>
              <a:gd name="connsiteX100" fmla="*/ 4809158 w 4844454"/>
              <a:gd name="connsiteY100" fmla="*/ 1791809 h 2239103"/>
              <a:gd name="connsiteX101" fmla="*/ 4780854 w 4844454"/>
              <a:gd name="connsiteY101" fmla="*/ 1787731 h 2239103"/>
              <a:gd name="connsiteX102" fmla="*/ 4783264 w 4844454"/>
              <a:gd name="connsiteY102" fmla="*/ 1782226 h 2239103"/>
              <a:gd name="connsiteX103" fmla="*/ 4294652 w 4844454"/>
              <a:gd name="connsiteY103" fmla="*/ 1743084 h 2239103"/>
              <a:gd name="connsiteX104" fmla="*/ 4288370 w 4844454"/>
              <a:gd name="connsiteY104" fmla="*/ 1748656 h 2239103"/>
              <a:gd name="connsiteX105" fmla="*/ 4340862 w 4844454"/>
              <a:gd name="connsiteY105" fmla="*/ 1755969 h 2239103"/>
              <a:gd name="connsiteX106" fmla="*/ 4388758 w 4844454"/>
              <a:gd name="connsiteY106" fmla="*/ 1760629 h 2239103"/>
              <a:gd name="connsiteX107" fmla="*/ 4444878 w 4844454"/>
              <a:gd name="connsiteY107" fmla="*/ 1766970 h 2239103"/>
              <a:gd name="connsiteX108" fmla="*/ 4497372 w 4844454"/>
              <a:gd name="connsiteY108" fmla="*/ 1774283 h 2239103"/>
              <a:gd name="connsiteX109" fmla="*/ 4448730 w 4844454"/>
              <a:gd name="connsiteY109" fmla="*/ 1752334 h 2239103"/>
              <a:gd name="connsiteX110" fmla="*/ 4427326 w 4844454"/>
              <a:gd name="connsiteY110" fmla="*/ 1752239 h 2239103"/>
              <a:gd name="connsiteX111" fmla="*/ 4405922 w 4844454"/>
              <a:gd name="connsiteY111" fmla="*/ 1752143 h 2239103"/>
              <a:gd name="connsiteX112" fmla="*/ 4378102 w 4844454"/>
              <a:gd name="connsiteY112" fmla="*/ 1749877 h 2239103"/>
              <a:gd name="connsiteX113" fmla="*/ 4350286 w 4844454"/>
              <a:gd name="connsiteY113" fmla="*/ 1747613 h 2239103"/>
              <a:gd name="connsiteX114" fmla="*/ 4322954 w 4844454"/>
              <a:gd name="connsiteY114" fmla="*/ 1747162 h 2239103"/>
              <a:gd name="connsiteX115" fmla="*/ 4294652 w 4844454"/>
              <a:gd name="connsiteY115" fmla="*/ 1743084 h 2239103"/>
              <a:gd name="connsiteX116" fmla="*/ 879582 w 4844454"/>
              <a:gd name="connsiteY116" fmla="*/ 1485050 h 2239103"/>
              <a:gd name="connsiteX117" fmla="*/ 891434 w 4844454"/>
              <a:gd name="connsiteY117" fmla="*/ 1485760 h 2239103"/>
              <a:gd name="connsiteX118" fmla="*/ 895546 w 4844454"/>
              <a:gd name="connsiteY118" fmla="*/ 1486603 h 2239103"/>
              <a:gd name="connsiteX119" fmla="*/ 892406 w 4844454"/>
              <a:gd name="connsiteY119" fmla="*/ 1489389 h 2239103"/>
              <a:gd name="connsiteX120" fmla="*/ 879582 w 4844454"/>
              <a:gd name="connsiteY120" fmla="*/ 1485050 h 2239103"/>
              <a:gd name="connsiteX121" fmla="*/ 4612216 w 4844454"/>
              <a:gd name="connsiteY121" fmla="*/ 1478263 h 2239103"/>
              <a:gd name="connsiteX122" fmla="*/ 4625286 w 4844454"/>
              <a:gd name="connsiteY122" fmla="*/ 1483507 h 2239103"/>
              <a:gd name="connsiteX123" fmla="*/ 4641734 w 4844454"/>
              <a:gd name="connsiteY123" fmla="*/ 1486874 h 2239103"/>
              <a:gd name="connsiteX124" fmla="*/ 4638110 w 4844454"/>
              <a:gd name="connsiteY124" fmla="*/ 1487846 h 2239103"/>
              <a:gd name="connsiteX125" fmla="*/ 4609804 w 4844454"/>
              <a:gd name="connsiteY125" fmla="*/ 1483769 h 2239103"/>
              <a:gd name="connsiteX126" fmla="*/ 4612216 w 4844454"/>
              <a:gd name="connsiteY126" fmla="*/ 1478263 h 2239103"/>
              <a:gd name="connsiteX127" fmla="*/ 1695014 w 4844454"/>
              <a:gd name="connsiteY127" fmla="*/ 1422831 h 2239103"/>
              <a:gd name="connsiteX128" fmla="*/ 1711042 w 4844454"/>
              <a:gd name="connsiteY128" fmla="*/ 1425524 h 2239103"/>
              <a:gd name="connsiteX129" fmla="*/ 1722056 w 4844454"/>
              <a:gd name="connsiteY129" fmla="*/ 1424455 h 2239103"/>
              <a:gd name="connsiteX130" fmla="*/ 254094 w 4844454"/>
              <a:gd name="connsiteY130" fmla="*/ 1129370 h 2239103"/>
              <a:gd name="connsiteX131" fmla="*/ 265946 w 4844454"/>
              <a:gd name="connsiteY131" fmla="*/ 1130081 h 2239103"/>
              <a:gd name="connsiteX132" fmla="*/ 270058 w 4844454"/>
              <a:gd name="connsiteY132" fmla="*/ 1130924 h 2239103"/>
              <a:gd name="connsiteX133" fmla="*/ 266918 w 4844454"/>
              <a:gd name="connsiteY133" fmla="*/ 1133709 h 2239103"/>
              <a:gd name="connsiteX134" fmla="*/ 254094 w 4844454"/>
              <a:gd name="connsiteY134" fmla="*/ 1129370 h 2239103"/>
              <a:gd name="connsiteX135" fmla="*/ 4360252 w 4844454"/>
              <a:gd name="connsiteY135" fmla="*/ 1074210 h 2239103"/>
              <a:gd name="connsiteX136" fmla="*/ 4361854 w 4844454"/>
              <a:gd name="connsiteY136" fmla="*/ 1075486 h 2239103"/>
              <a:gd name="connsiteX137" fmla="*/ 4363862 w 4844454"/>
              <a:gd name="connsiteY137" fmla="*/ 1074948 h 2239103"/>
              <a:gd name="connsiteX138" fmla="*/ 4337926 w 4844454"/>
              <a:gd name="connsiteY138" fmla="*/ 1067926 h 2239103"/>
              <a:gd name="connsiteX139" fmla="*/ 4348710 w 4844454"/>
              <a:gd name="connsiteY139" fmla="*/ 1075122 h 2239103"/>
              <a:gd name="connsiteX140" fmla="*/ 4349108 w 4844454"/>
              <a:gd name="connsiteY140" fmla="*/ 1075015 h 2239103"/>
              <a:gd name="connsiteX141" fmla="*/ 4340612 w 4844454"/>
              <a:gd name="connsiteY141" fmla="*/ 1068476 h 2239103"/>
              <a:gd name="connsiteX142" fmla="*/ 4324158 w 4844454"/>
              <a:gd name="connsiteY142" fmla="*/ 1042827 h 2239103"/>
              <a:gd name="connsiteX143" fmla="*/ 4320782 w 4844454"/>
              <a:gd name="connsiteY143" fmla="*/ 1042884 h 2239103"/>
              <a:gd name="connsiteX144" fmla="*/ 4321784 w 4844454"/>
              <a:gd name="connsiteY144" fmla="*/ 1043581 h 2239103"/>
              <a:gd name="connsiteX145" fmla="*/ 4334152 w 4844454"/>
              <a:gd name="connsiteY145" fmla="*/ 1053430 h 2239103"/>
              <a:gd name="connsiteX146" fmla="*/ 4344850 w 4844454"/>
              <a:gd name="connsiteY146" fmla="*/ 1054774 h 2239103"/>
              <a:gd name="connsiteX147" fmla="*/ 4374624 w 4844454"/>
              <a:gd name="connsiteY147" fmla="*/ 1058519 h 2239103"/>
              <a:gd name="connsiteX148" fmla="*/ 4358090 w 4844454"/>
              <a:gd name="connsiteY148" fmla="*/ 1047870 h 2239103"/>
              <a:gd name="connsiteX149" fmla="*/ 4356574 w 4844454"/>
              <a:gd name="connsiteY149" fmla="*/ 1047746 h 2239103"/>
              <a:gd name="connsiteX150" fmla="*/ 4328758 w 4844454"/>
              <a:gd name="connsiteY150" fmla="*/ 1045483 h 2239103"/>
              <a:gd name="connsiteX151" fmla="*/ 4296826 w 4844454"/>
              <a:gd name="connsiteY151" fmla="*/ 1042377 h 2239103"/>
              <a:gd name="connsiteX152" fmla="*/ 4294906 w 4844454"/>
              <a:gd name="connsiteY152" fmla="*/ 1042892 h 2239103"/>
              <a:gd name="connsiteX153" fmla="*/ 4307934 w 4844454"/>
              <a:gd name="connsiteY153" fmla="*/ 1050133 h 2239103"/>
              <a:gd name="connsiteX154" fmla="*/ 4318506 w 4844454"/>
              <a:gd name="connsiteY154" fmla="*/ 1051462 h 2239103"/>
              <a:gd name="connsiteX155" fmla="*/ 4311846 w 4844454"/>
              <a:gd name="connsiteY155" fmla="*/ 1046337 h 2239103"/>
              <a:gd name="connsiteX156" fmla="*/ 4306900 w 4844454"/>
              <a:gd name="connsiteY156" fmla="*/ 1042981 h 2239103"/>
              <a:gd name="connsiteX157" fmla="*/ 4302754 w 4844454"/>
              <a:gd name="connsiteY157" fmla="*/ 1042731 h 2239103"/>
              <a:gd name="connsiteX158" fmla="*/ 4296826 w 4844454"/>
              <a:gd name="connsiteY158" fmla="*/ 1042377 h 2239103"/>
              <a:gd name="connsiteX159" fmla="*/ 1104208 w 4844454"/>
              <a:gd name="connsiteY159" fmla="*/ 1032682 h 2239103"/>
              <a:gd name="connsiteX160" fmla="*/ 1300940 w 4844454"/>
              <a:gd name="connsiteY160" fmla="*/ 1056147 h 2239103"/>
              <a:gd name="connsiteX161" fmla="*/ 1302971 w 4844454"/>
              <a:gd name="connsiteY161" fmla="*/ 1054346 h 2239103"/>
              <a:gd name="connsiteX162" fmla="*/ 1325705 w 4844454"/>
              <a:gd name="connsiteY162" fmla="*/ 1052144 h 2239103"/>
              <a:gd name="connsiteX163" fmla="*/ 1303326 w 4844454"/>
              <a:gd name="connsiteY163" fmla="*/ 1048420 h 2239103"/>
              <a:gd name="connsiteX164" fmla="*/ 1280950 w 4844454"/>
              <a:gd name="connsiteY164" fmla="*/ 1044698 h 2239103"/>
              <a:gd name="connsiteX165" fmla="*/ 1272724 w 4844454"/>
              <a:gd name="connsiteY165" fmla="*/ 1043016 h 2239103"/>
              <a:gd name="connsiteX166" fmla="*/ 1201611 w 4844454"/>
              <a:gd name="connsiteY166" fmla="*/ 1038747 h 2239103"/>
              <a:gd name="connsiteX167" fmla="*/ 1160129 w 4844454"/>
              <a:gd name="connsiteY167" fmla="*/ 1036257 h 2239103"/>
              <a:gd name="connsiteX168" fmla="*/ 1118646 w 4844454"/>
              <a:gd name="connsiteY168" fmla="*/ 1033765 h 2239103"/>
              <a:gd name="connsiteX169" fmla="*/ 4373798 w 4844454"/>
              <a:gd name="connsiteY169" fmla="*/ 961486 h 2239103"/>
              <a:gd name="connsiteX170" fmla="*/ 4372918 w 4844454"/>
              <a:gd name="connsiteY170" fmla="*/ 963679 h 2239103"/>
              <a:gd name="connsiteX171" fmla="*/ 4367610 w 4844454"/>
              <a:gd name="connsiteY171" fmla="*/ 972875 h 2239103"/>
              <a:gd name="connsiteX172" fmla="*/ 4356730 w 4844454"/>
              <a:gd name="connsiteY172" fmla="*/ 975790 h 2239103"/>
              <a:gd name="connsiteX173" fmla="*/ 4369552 w 4844454"/>
              <a:gd name="connsiteY173" fmla="*/ 980130 h 2239103"/>
              <a:gd name="connsiteX174" fmla="*/ 4377778 w 4844454"/>
              <a:gd name="connsiteY174" fmla="*/ 981813 h 2239103"/>
              <a:gd name="connsiteX175" fmla="*/ 4382378 w 4844454"/>
              <a:gd name="connsiteY175" fmla="*/ 984469 h 2239103"/>
              <a:gd name="connsiteX176" fmla="*/ 4406080 w 4844454"/>
              <a:gd name="connsiteY176" fmla="*/ 985890 h 2239103"/>
              <a:gd name="connsiteX177" fmla="*/ 4411718 w 4844454"/>
              <a:gd name="connsiteY177" fmla="*/ 986563 h 2239103"/>
              <a:gd name="connsiteX178" fmla="*/ 4408506 w 4844454"/>
              <a:gd name="connsiteY178" fmla="*/ 983981 h 2239103"/>
              <a:gd name="connsiteX179" fmla="*/ 4530780 w 4844454"/>
              <a:gd name="connsiteY179" fmla="*/ 825811 h 2239103"/>
              <a:gd name="connsiteX180" fmla="*/ 4541792 w 4844454"/>
              <a:gd name="connsiteY180" fmla="*/ 839229 h 2239103"/>
              <a:gd name="connsiteX181" fmla="*/ 4530780 w 4844454"/>
              <a:gd name="connsiteY181" fmla="*/ 825811 h 2239103"/>
              <a:gd name="connsiteX182" fmla="*/ 468049 w 4844454"/>
              <a:gd name="connsiteY182" fmla="*/ 816373 h 2239103"/>
              <a:gd name="connsiteX183" fmla="*/ 479901 w 4844454"/>
              <a:gd name="connsiteY183" fmla="*/ 817083 h 2239103"/>
              <a:gd name="connsiteX184" fmla="*/ 484013 w 4844454"/>
              <a:gd name="connsiteY184" fmla="*/ 817926 h 2239103"/>
              <a:gd name="connsiteX185" fmla="*/ 480873 w 4844454"/>
              <a:gd name="connsiteY185" fmla="*/ 820711 h 2239103"/>
              <a:gd name="connsiteX186" fmla="*/ 468049 w 4844454"/>
              <a:gd name="connsiteY186" fmla="*/ 816373 h 2239103"/>
              <a:gd name="connsiteX187" fmla="*/ 264089 w 4844454"/>
              <a:gd name="connsiteY187" fmla="*/ 535565 h 2239103"/>
              <a:gd name="connsiteX188" fmla="*/ 263597 w 4844454"/>
              <a:gd name="connsiteY188" fmla="*/ 538529 h 2239103"/>
              <a:gd name="connsiteX189" fmla="*/ 255980 w 4844454"/>
              <a:gd name="connsiteY189" fmla="*/ 539816 h 2239103"/>
              <a:gd name="connsiteX190" fmla="*/ 259485 w 4844454"/>
              <a:gd name="connsiteY190" fmla="*/ 535728 h 2239103"/>
              <a:gd name="connsiteX191" fmla="*/ 264089 w 4844454"/>
              <a:gd name="connsiteY191" fmla="*/ 535565 h 2239103"/>
              <a:gd name="connsiteX192" fmla="*/ 130889 w 4844454"/>
              <a:gd name="connsiteY192" fmla="*/ 524669 h 2239103"/>
              <a:gd name="connsiteX193" fmla="*/ 132403 w 4844454"/>
              <a:gd name="connsiteY193" fmla="*/ 524866 h 2239103"/>
              <a:gd name="connsiteX194" fmla="*/ 125376 w 4844454"/>
              <a:gd name="connsiteY194" fmla="*/ 527685 h 2239103"/>
              <a:gd name="connsiteX195" fmla="*/ 402103 w 4844454"/>
              <a:gd name="connsiteY195" fmla="*/ 519479 h 2239103"/>
              <a:gd name="connsiteX196" fmla="*/ 385635 w 4844454"/>
              <a:gd name="connsiteY196" fmla="*/ 524432 h 2239103"/>
              <a:gd name="connsiteX197" fmla="*/ 400456 w 4844454"/>
              <a:gd name="connsiteY197" fmla="*/ 522423 h 2239103"/>
              <a:gd name="connsiteX198" fmla="*/ 403334 w 4844454"/>
              <a:gd name="connsiteY198" fmla="*/ 521801 h 2239103"/>
              <a:gd name="connsiteX199" fmla="*/ 406761 w 4844454"/>
              <a:gd name="connsiteY199" fmla="*/ 519558 h 2239103"/>
              <a:gd name="connsiteX200" fmla="*/ 402103 w 4844454"/>
              <a:gd name="connsiteY200" fmla="*/ 519479 h 2239103"/>
              <a:gd name="connsiteX201" fmla="*/ 2876352 w 4844454"/>
              <a:gd name="connsiteY201" fmla="*/ 503566 h 2239103"/>
              <a:gd name="connsiteX202" fmla="*/ 2887362 w 4844454"/>
              <a:gd name="connsiteY202" fmla="*/ 516982 h 2239103"/>
              <a:gd name="connsiteX203" fmla="*/ 2876352 w 4844454"/>
              <a:gd name="connsiteY203" fmla="*/ 503566 h 2239103"/>
              <a:gd name="connsiteX204" fmla="*/ 2846940 w 4844454"/>
              <a:gd name="connsiteY204" fmla="*/ 498394 h 2239103"/>
              <a:gd name="connsiteX205" fmla="*/ 2865902 w 4844454"/>
              <a:gd name="connsiteY205" fmla="*/ 515467 h 2239103"/>
              <a:gd name="connsiteX206" fmla="*/ 2808914 w 4844454"/>
              <a:gd name="connsiteY206" fmla="*/ 489260 h 2239103"/>
              <a:gd name="connsiteX207" fmla="*/ 2819924 w 4844454"/>
              <a:gd name="connsiteY207" fmla="*/ 502678 h 2239103"/>
              <a:gd name="connsiteX208" fmla="*/ 304993 w 4844454"/>
              <a:gd name="connsiteY208" fmla="*/ 488974 h 2239103"/>
              <a:gd name="connsiteX209" fmla="*/ 309206 w 4844454"/>
              <a:gd name="connsiteY209" fmla="*/ 489083 h 2239103"/>
              <a:gd name="connsiteX210" fmla="*/ 300528 w 4844454"/>
              <a:gd name="connsiteY210" fmla="*/ 492728 h 2239103"/>
              <a:gd name="connsiteX211" fmla="*/ 304993 w 4844454"/>
              <a:gd name="connsiteY211" fmla="*/ 488974 h 2239103"/>
              <a:gd name="connsiteX212" fmla="*/ 2774864 w 4844454"/>
              <a:gd name="connsiteY212" fmla="*/ 481956 h 2239103"/>
              <a:gd name="connsiteX213" fmla="*/ 2790514 w 4844454"/>
              <a:gd name="connsiteY213" fmla="*/ 497505 h 2239103"/>
              <a:gd name="connsiteX214" fmla="*/ 2779932 w 4844454"/>
              <a:gd name="connsiteY214" fmla="*/ 482069 h 2239103"/>
              <a:gd name="connsiteX215" fmla="*/ 2774864 w 4844454"/>
              <a:gd name="connsiteY215" fmla="*/ 481956 h 2239103"/>
              <a:gd name="connsiteX216" fmla="*/ 2736838 w 4844454"/>
              <a:gd name="connsiteY216" fmla="*/ 472826 h 2239103"/>
              <a:gd name="connsiteX217" fmla="*/ 2748358 w 4844454"/>
              <a:gd name="connsiteY217" fmla="*/ 487866 h 2239103"/>
              <a:gd name="connsiteX218" fmla="*/ 2736838 w 4844454"/>
              <a:gd name="connsiteY218" fmla="*/ 472826 h 2239103"/>
              <a:gd name="connsiteX219" fmla="*/ 2681838 w 4844454"/>
              <a:gd name="connsiteY219" fmla="*/ 465633 h 2239103"/>
              <a:gd name="connsiteX220" fmla="*/ 2688872 w 4844454"/>
              <a:gd name="connsiteY220" fmla="*/ 477218 h 2239103"/>
              <a:gd name="connsiteX221" fmla="*/ 2698660 w 4844454"/>
              <a:gd name="connsiteY221" fmla="*/ 465012 h 2239103"/>
              <a:gd name="connsiteX222" fmla="*/ 2718284 w 4844454"/>
              <a:gd name="connsiteY222" fmla="*/ 482389 h 2239103"/>
              <a:gd name="connsiteX223" fmla="*/ 185575 w 4844454"/>
              <a:gd name="connsiteY223" fmla="*/ 463254 h 2239103"/>
              <a:gd name="connsiteX224" fmla="*/ 187517 w 4844454"/>
              <a:gd name="connsiteY224" fmla="*/ 464430 h 2239103"/>
              <a:gd name="connsiteX225" fmla="*/ 182448 w 4844454"/>
              <a:gd name="connsiteY225" fmla="*/ 467337 h 2239103"/>
              <a:gd name="connsiteX226" fmla="*/ 185575 w 4844454"/>
              <a:gd name="connsiteY226" fmla="*/ 463254 h 2239103"/>
              <a:gd name="connsiteX227" fmla="*/ 190641 w 4844454"/>
              <a:gd name="connsiteY227" fmla="*/ 460347 h 2239103"/>
              <a:gd name="connsiteX228" fmla="*/ 192582 w 4844454"/>
              <a:gd name="connsiteY228" fmla="*/ 461522 h 2239103"/>
              <a:gd name="connsiteX229" fmla="*/ 187517 w 4844454"/>
              <a:gd name="connsiteY229" fmla="*/ 464430 h 2239103"/>
              <a:gd name="connsiteX230" fmla="*/ 190641 w 4844454"/>
              <a:gd name="connsiteY230" fmla="*/ 460347 h 2239103"/>
              <a:gd name="connsiteX231" fmla="*/ 206303 w 4844454"/>
              <a:gd name="connsiteY231" fmla="*/ 455779 h 2239103"/>
              <a:gd name="connsiteX232" fmla="*/ 192582 w 4844454"/>
              <a:gd name="connsiteY232" fmla="*/ 461522 h 2239103"/>
              <a:gd name="connsiteX233" fmla="*/ 199964 w 4844454"/>
              <a:gd name="connsiteY233" fmla="*/ 455834 h 2239103"/>
              <a:gd name="connsiteX234" fmla="*/ 206303 w 4844454"/>
              <a:gd name="connsiteY234" fmla="*/ 455779 h 2239103"/>
              <a:gd name="connsiteX235" fmla="*/ 2609762 w 4844454"/>
              <a:gd name="connsiteY235" fmla="*/ 449191 h 2239103"/>
              <a:gd name="connsiteX236" fmla="*/ 2617460 w 4844454"/>
              <a:gd name="connsiteY236" fmla="*/ 461084 h 2239103"/>
              <a:gd name="connsiteX237" fmla="*/ 2609762 w 4844454"/>
              <a:gd name="connsiteY237" fmla="*/ 449191 h 2239103"/>
              <a:gd name="connsiteX238" fmla="*/ 305321 w 4844454"/>
              <a:gd name="connsiteY238" fmla="*/ 415947 h 2239103"/>
              <a:gd name="connsiteX239" fmla="*/ 296527 w 4844454"/>
              <a:gd name="connsiteY239" fmla="*/ 417292 h 2239103"/>
              <a:gd name="connsiteX240" fmla="*/ 305078 w 4844454"/>
              <a:gd name="connsiteY240" fmla="*/ 418491 h 2239103"/>
              <a:gd name="connsiteX241" fmla="*/ 305321 w 4844454"/>
              <a:gd name="connsiteY241" fmla="*/ 415947 h 2239103"/>
              <a:gd name="connsiteX242" fmla="*/ 2272178 w 4844454"/>
              <a:gd name="connsiteY242" fmla="*/ 402151 h 2239103"/>
              <a:gd name="connsiteX243" fmla="*/ 2272182 w 4844454"/>
              <a:gd name="connsiteY243" fmla="*/ 402800 h 2239103"/>
              <a:gd name="connsiteX244" fmla="*/ 2287030 w 4844454"/>
              <a:gd name="connsiteY244" fmla="*/ 406591 h 2239103"/>
              <a:gd name="connsiteX245" fmla="*/ 2344906 w 4844454"/>
              <a:gd name="connsiteY245" fmla="*/ 422069 h 2239103"/>
              <a:gd name="connsiteX246" fmla="*/ 2511844 w 4844454"/>
              <a:gd name="connsiteY246" fmla="*/ 438968 h 2239103"/>
              <a:gd name="connsiteX247" fmla="*/ 2595846 w 4844454"/>
              <a:gd name="connsiteY247" fmla="*/ 460893 h 2239103"/>
              <a:gd name="connsiteX248" fmla="*/ 2588304 w 4844454"/>
              <a:gd name="connsiteY248" fmla="*/ 447679 h 2239103"/>
              <a:gd name="connsiteX249" fmla="*/ 2443056 w 4844454"/>
              <a:gd name="connsiteY249" fmla="*/ 418998 h 2239103"/>
              <a:gd name="connsiteX250" fmla="*/ 2286186 w 4844454"/>
              <a:gd name="connsiteY250" fmla="*/ 404813 h 2239103"/>
              <a:gd name="connsiteX251" fmla="*/ 397806 w 4844454"/>
              <a:gd name="connsiteY251" fmla="*/ 396221 h 2239103"/>
              <a:gd name="connsiteX252" fmla="*/ 386885 w 4844454"/>
              <a:gd name="connsiteY252" fmla="*/ 401099 h 2239103"/>
              <a:gd name="connsiteX253" fmla="*/ 370393 w 4844454"/>
              <a:gd name="connsiteY253" fmla="*/ 403128 h 2239103"/>
              <a:gd name="connsiteX254" fmla="*/ 397917 w 4844454"/>
              <a:gd name="connsiteY254" fmla="*/ 396171 h 2239103"/>
              <a:gd name="connsiteX255" fmla="*/ 397917 w 4844454"/>
              <a:gd name="connsiteY255" fmla="*/ 396192 h 2239103"/>
              <a:gd name="connsiteX256" fmla="*/ 397806 w 4844454"/>
              <a:gd name="connsiteY256" fmla="*/ 396221 h 2239103"/>
              <a:gd name="connsiteX257" fmla="*/ 424204 w 4844454"/>
              <a:gd name="connsiteY257" fmla="*/ 390770 h 2239103"/>
              <a:gd name="connsiteX258" fmla="*/ 397790 w 4844454"/>
              <a:gd name="connsiteY258" fmla="*/ 401013 h 2239103"/>
              <a:gd name="connsiteX259" fmla="*/ 397917 w 4844454"/>
              <a:gd name="connsiteY259" fmla="*/ 396192 h 2239103"/>
              <a:gd name="connsiteX260" fmla="*/ 411759 w 4844454"/>
              <a:gd name="connsiteY260" fmla="*/ 392705 h 2239103"/>
              <a:gd name="connsiteX261" fmla="*/ 424204 w 4844454"/>
              <a:gd name="connsiteY261" fmla="*/ 390770 h 2239103"/>
              <a:gd name="connsiteX262" fmla="*/ 659694 w 4844454"/>
              <a:gd name="connsiteY262" fmla="*/ 307944 h 2239103"/>
              <a:gd name="connsiteX263" fmla="*/ 661372 w 4844454"/>
              <a:gd name="connsiteY263" fmla="*/ 310480 h 2239103"/>
              <a:gd name="connsiteX264" fmla="*/ 662118 w 4844454"/>
              <a:gd name="connsiteY264" fmla="*/ 314408 h 2239103"/>
              <a:gd name="connsiteX265" fmla="*/ 659694 w 4844454"/>
              <a:gd name="connsiteY265" fmla="*/ 307944 h 2239103"/>
              <a:gd name="connsiteX266" fmla="*/ 684591 w 4844454"/>
              <a:gd name="connsiteY266" fmla="*/ 306073 h 2239103"/>
              <a:gd name="connsiteX267" fmla="*/ 698194 w 4844454"/>
              <a:gd name="connsiteY267" fmla="*/ 308646 h 2239103"/>
              <a:gd name="connsiteX268" fmla="*/ 670795 w 4844454"/>
              <a:gd name="connsiteY268" fmla="*/ 310763 h 2239103"/>
              <a:gd name="connsiteX269" fmla="*/ 684591 w 4844454"/>
              <a:gd name="connsiteY269" fmla="*/ 306073 h 2239103"/>
              <a:gd name="connsiteX270" fmla="*/ 1140596 w 4844454"/>
              <a:gd name="connsiteY270" fmla="*/ 301586 h 2239103"/>
              <a:gd name="connsiteX271" fmla="*/ 1112013 w 4844454"/>
              <a:gd name="connsiteY271" fmla="*/ 302120 h 2239103"/>
              <a:gd name="connsiteX272" fmla="*/ 1038367 w 4844454"/>
              <a:gd name="connsiteY272" fmla="*/ 305015 h 2239103"/>
              <a:gd name="connsiteX273" fmla="*/ 939409 w 4844454"/>
              <a:gd name="connsiteY273" fmla="*/ 303814 h 2239103"/>
              <a:gd name="connsiteX274" fmla="*/ 888678 w 4844454"/>
              <a:gd name="connsiteY274" fmla="*/ 312832 h 2239103"/>
              <a:gd name="connsiteX275" fmla="*/ 851484 w 4844454"/>
              <a:gd name="connsiteY275" fmla="*/ 315611 h 2239103"/>
              <a:gd name="connsiteX276" fmla="*/ 857334 w 4844454"/>
              <a:gd name="connsiteY276" fmla="*/ 320837 h 2239103"/>
              <a:gd name="connsiteX277" fmla="*/ 1004657 w 4844454"/>
              <a:gd name="connsiteY277" fmla="*/ 311898 h 2239103"/>
              <a:gd name="connsiteX278" fmla="*/ 1015962 w 4844454"/>
              <a:gd name="connsiteY278" fmla="*/ 312074 h 2239103"/>
              <a:gd name="connsiteX279" fmla="*/ 1906024 w 4844454"/>
              <a:gd name="connsiteY279" fmla="*/ 257891 h 2239103"/>
              <a:gd name="connsiteX280" fmla="*/ 1904440 w 4844454"/>
              <a:gd name="connsiteY280" fmla="*/ 268355 h 2239103"/>
              <a:gd name="connsiteX281" fmla="*/ 1904474 w 4844454"/>
              <a:gd name="connsiteY281" fmla="*/ 266045 h 2239103"/>
              <a:gd name="connsiteX282" fmla="*/ 2016226 w 4844454"/>
              <a:gd name="connsiteY282" fmla="*/ 243300 h 2239103"/>
              <a:gd name="connsiteX283" fmla="*/ 2016330 w 4844454"/>
              <a:gd name="connsiteY283" fmla="*/ 255151 h 2239103"/>
              <a:gd name="connsiteX284" fmla="*/ 2015670 w 4844454"/>
              <a:gd name="connsiteY284" fmla="*/ 264629 h 2239103"/>
              <a:gd name="connsiteX285" fmla="*/ 2014824 w 4844454"/>
              <a:gd name="connsiteY285" fmla="*/ 268927 h 2239103"/>
              <a:gd name="connsiteX286" fmla="*/ 2016448 w 4844454"/>
              <a:gd name="connsiteY286" fmla="*/ 268382 h 2239103"/>
              <a:gd name="connsiteX287" fmla="*/ 2016684 w 4844454"/>
              <a:gd name="connsiteY287" fmla="*/ 295246 h 2239103"/>
              <a:gd name="connsiteX288" fmla="*/ 2203708 w 4844454"/>
              <a:gd name="connsiteY288" fmla="*/ 297273 h 2239103"/>
              <a:gd name="connsiteX289" fmla="*/ 2587842 w 4844454"/>
              <a:gd name="connsiteY289" fmla="*/ 379247 h 2239103"/>
              <a:gd name="connsiteX290" fmla="*/ 2971820 w 4844454"/>
              <a:gd name="connsiteY290" fmla="*/ 462542 h 2239103"/>
              <a:gd name="connsiteX291" fmla="*/ 3360082 w 4844454"/>
              <a:gd name="connsiteY291" fmla="*/ 545023 h 2239103"/>
              <a:gd name="connsiteX292" fmla="*/ 3536568 w 4844454"/>
              <a:gd name="connsiteY292" fmla="*/ 611659 h 2239103"/>
              <a:gd name="connsiteX293" fmla="*/ 3579186 w 4844454"/>
              <a:gd name="connsiteY293" fmla="*/ 612717 h 2239103"/>
              <a:gd name="connsiteX294" fmla="*/ 3720800 w 4844454"/>
              <a:gd name="connsiteY294" fmla="*/ 616642 h 2239103"/>
              <a:gd name="connsiteX295" fmla="*/ 3712642 w 4844454"/>
              <a:gd name="connsiteY295" fmla="*/ 612501 h 2239103"/>
              <a:gd name="connsiteX296" fmla="*/ 3603986 w 4844454"/>
              <a:gd name="connsiteY296" fmla="*/ 572260 h 2239103"/>
              <a:gd name="connsiteX297" fmla="*/ 3342136 w 4844454"/>
              <a:gd name="connsiteY297" fmla="*/ 476907 h 2239103"/>
              <a:gd name="connsiteX298" fmla="*/ 2976404 w 4844454"/>
              <a:gd name="connsiteY298" fmla="*/ 386689 h 2239103"/>
              <a:gd name="connsiteX299" fmla="*/ 2180994 w 4844454"/>
              <a:gd name="connsiteY299" fmla="*/ 251545 h 2239103"/>
              <a:gd name="connsiteX300" fmla="*/ 2008526 w 4844454"/>
              <a:gd name="connsiteY300" fmla="*/ 242916 h 2239103"/>
              <a:gd name="connsiteX301" fmla="*/ 2009012 w 4844454"/>
              <a:gd name="connsiteY301" fmla="*/ 263903 h 2239103"/>
              <a:gd name="connsiteX302" fmla="*/ 2010088 w 4844454"/>
              <a:gd name="connsiteY302" fmla="*/ 242992 h 2239103"/>
              <a:gd name="connsiteX303" fmla="*/ 1352214 w 4844454"/>
              <a:gd name="connsiteY303" fmla="*/ 233789 h 2239103"/>
              <a:gd name="connsiteX304" fmla="*/ 1360088 w 4844454"/>
              <a:gd name="connsiteY304" fmla="*/ 234490 h 2239103"/>
              <a:gd name="connsiteX305" fmla="*/ 1318071 w 4844454"/>
              <a:gd name="connsiteY305" fmla="*/ 245585 h 2239103"/>
              <a:gd name="connsiteX306" fmla="*/ 1301914 w 4844454"/>
              <a:gd name="connsiteY306" fmla="*/ 248658 h 2239103"/>
              <a:gd name="connsiteX307" fmla="*/ 1291878 w 4844454"/>
              <a:gd name="connsiteY307" fmla="*/ 249294 h 2239103"/>
              <a:gd name="connsiteX308" fmla="*/ 1293318 w 4844454"/>
              <a:gd name="connsiteY308" fmla="*/ 239490 h 2239103"/>
              <a:gd name="connsiteX309" fmla="*/ 1223049 w 4844454"/>
              <a:gd name="connsiteY309" fmla="*/ 247724 h 2239103"/>
              <a:gd name="connsiteX310" fmla="*/ 1352214 w 4844454"/>
              <a:gd name="connsiteY310" fmla="*/ 233789 h 2239103"/>
              <a:gd name="connsiteX311" fmla="*/ 284899 w 4844454"/>
              <a:gd name="connsiteY311" fmla="*/ 180325 h 2239103"/>
              <a:gd name="connsiteX312" fmla="*/ 288324 w 4844454"/>
              <a:gd name="connsiteY312" fmla="*/ 183608 h 2239103"/>
              <a:gd name="connsiteX313" fmla="*/ 291064 w 4844454"/>
              <a:gd name="connsiteY313" fmla="*/ 186239 h 2239103"/>
              <a:gd name="connsiteX314" fmla="*/ 282848 w 4844454"/>
              <a:gd name="connsiteY314" fmla="*/ 178351 h 2239103"/>
              <a:gd name="connsiteX315" fmla="*/ 284899 w 4844454"/>
              <a:gd name="connsiteY315" fmla="*/ 180325 h 2239103"/>
              <a:gd name="connsiteX316" fmla="*/ 283758 w 4844454"/>
              <a:gd name="connsiteY316" fmla="*/ 179228 h 2239103"/>
              <a:gd name="connsiteX317" fmla="*/ 282848 w 4844454"/>
              <a:gd name="connsiteY317" fmla="*/ 178351 h 2239103"/>
              <a:gd name="connsiteX318" fmla="*/ 2097406 w 4844454"/>
              <a:gd name="connsiteY318" fmla="*/ 142962 h 2239103"/>
              <a:gd name="connsiteX319" fmla="*/ 2359898 w 4844454"/>
              <a:gd name="connsiteY319" fmla="*/ 164520 h 2239103"/>
              <a:gd name="connsiteX320" fmla="*/ 2885250 w 4844454"/>
              <a:gd name="connsiteY320" fmla="*/ 177692 h 2239103"/>
              <a:gd name="connsiteX321" fmla="*/ 3066186 w 4844454"/>
              <a:gd name="connsiteY321" fmla="*/ 197772 h 2239103"/>
              <a:gd name="connsiteX322" fmla="*/ 3186662 w 4844454"/>
              <a:gd name="connsiteY322" fmla="*/ 226103 h 2239103"/>
              <a:gd name="connsiteX323" fmla="*/ 3226370 w 4844454"/>
              <a:gd name="connsiteY323" fmla="*/ 237246 h 2239103"/>
              <a:gd name="connsiteX324" fmla="*/ 3186920 w 4844454"/>
              <a:gd name="connsiteY324" fmla="*/ 233106 h 2239103"/>
              <a:gd name="connsiteX325" fmla="*/ 2909132 w 4844454"/>
              <a:gd name="connsiteY325" fmla="*/ 210739 h 2239103"/>
              <a:gd name="connsiteX326" fmla="*/ 2663614 w 4844454"/>
              <a:gd name="connsiteY326" fmla="*/ 179990 h 2239103"/>
              <a:gd name="connsiteX327" fmla="*/ 2535134 w 4844454"/>
              <a:gd name="connsiteY327" fmla="*/ 186406 h 2239103"/>
              <a:gd name="connsiteX328" fmla="*/ 2441980 w 4844454"/>
              <a:gd name="connsiteY328" fmla="*/ 182284 h 2239103"/>
              <a:gd name="connsiteX329" fmla="*/ 2455092 w 4844454"/>
              <a:gd name="connsiteY329" fmla="*/ 195972 h 2239103"/>
              <a:gd name="connsiteX330" fmla="*/ 2823518 w 4844454"/>
              <a:gd name="connsiteY330" fmla="*/ 217048 h 2239103"/>
              <a:gd name="connsiteX331" fmla="*/ 3234170 w 4844454"/>
              <a:gd name="connsiteY331" fmla="*/ 269815 h 2239103"/>
              <a:gd name="connsiteX332" fmla="*/ 3436810 w 4844454"/>
              <a:gd name="connsiteY332" fmla="*/ 299907 h 2239103"/>
              <a:gd name="connsiteX333" fmla="*/ 3452950 w 4844454"/>
              <a:gd name="connsiteY333" fmla="*/ 302043 h 2239103"/>
              <a:gd name="connsiteX334" fmla="*/ 3675226 w 4844454"/>
              <a:gd name="connsiteY334" fmla="*/ 376681 h 2239103"/>
              <a:gd name="connsiteX335" fmla="*/ 3916294 w 4844454"/>
              <a:gd name="connsiteY335" fmla="*/ 473736 h 2239103"/>
              <a:gd name="connsiteX336" fmla="*/ 4184310 w 4844454"/>
              <a:gd name="connsiteY336" fmla="*/ 605231 h 2239103"/>
              <a:gd name="connsiteX337" fmla="*/ 4483068 w 4844454"/>
              <a:gd name="connsiteY337" fmla="*/ 785773 h 2239103"/>
              <a:gd name="connsiteX338" fmla="*/ 4528946 w 4844454"/>
              <a:gd name="connsiteY338" fmla="*/ 841673 h 2239103"/>
              <a:gd name="connsiteX339" fmla="*/ 4662194 w 4844454"/>
              <a:gd name="connsiteY339" fmla="*/ 962813 h 2239103"/>
              <a:gd name="connsiteX340" fmla="*/ 4673206 w 4844454"/>
              <a:gd name="connsiteY340" fmla="*/ 976228 h 2239103"/>
              <a:gd name="connsiteX341" fmla="*/ 4663266 w 4844454"/>
              <a:gd name="connsiteY341" fmla="*/ 989756 h 2239103"/>
              <a:gd name="connsiteX342" fmla="*/ 4675094 w 4844454"/>
              <a:gd name="connsiteY342" fmla="*/ 1038352 h 2239103"/>
              <a:gd name="connsiteX343" fmla="*/ 4620348 w 4844454"/>
              <a:gd name="connsiteY343" fmla="*/ 986727 h 2239103"/>
              <a:gd name="connsiteX344" fmla="*/ 4564530 w 4844454"/>
              <a:gd name="connsiteY344" fmla="*/ 944352 h 2239103"/>
              <a:gd name="connsiteX345" fmla="*/ 4576820 w 4844454"/>
              <a:gd name="connsiteY345" fmla="*/ 1061381 h 2239103"/>
              <a:gd name="connsiteX346" fmla="*/ 4532676 w 4844454"/>
              <a:gd name="connsiteY346" fmla="*/ 1032730 h 2239103"/>
              <a:gd name="connsiteX347" fmla="*/ 4509344 w 4844454"/>
              <a:gd name="connsiteY347" fmla="*/ 1038358 h 2239103"/>
              <a:gd name="connsiteX348" fmla="*/ 4498314 w 4844454"/>
              <a:gd name="connsiteY348" fmla="*/ 1039961 h 2239103"/>
              <a:gd name="connsiteX349" fmla="*/ 4499026 w 4844454"/>
              <a:gd name="connsiteY349" fmla="*/ 1042617 h 2239103"/>
              <a:gd name="connsiteX350" fmla="*/ 4499998 w 4844454"/>
              <a:gd name="connsiteY350" fmla="*/ 1046246 h 2239103"/>
              <a:gd name="connsiteX351" fmla="*/ 4490090 w 4844454"/>
              <a:gd name="connsiteY351" fmla="*/ 1052787 h 2239103"/>
              <a:gd name="connsiteX352" fmla="*/ 4468326 w 4844454"/>
              <a:gd name="connsiteY352" fmla="*/ 1058618 h 2239103"/>
              <a:gd name="connsiteX353" fmla="*/ 4448962 w 4844454"/>
              <a:gd name="connsiteY353" fmla="*/ 1044371 h 2239103"/>
              <a:gd name="connsiteX354" fmla="*/ 4446566 w 4844454"/>
              <a:gd name="connsiteY354" fmla="*/ 1046497 h 2239103"/>
              <a:gd name="connsiteX355" fmla="*/ 4466490 w 4844454"/>
              <a:gd name="connsiteY355" fmla="*/ 1058242 h 2239103"/>
              <a:gd name="connsiteX356" fmla="*/ 4468326 w 4844454"/>
              <a:gd name="connsiteY356" fmla="*/ 1058618 h 2239103"/>
              <a:gd name="connsiteX357" fmla="*/ 4467502 w 4844454"/>
              <a:gd name="connsiteY357" fmla="*/ 1058839 h 2239103"/>
              <a:gd name="connsiteX358" fmla="*/ 4530266 w 4844454"/>
              <a:gd name="connsiteY358" fmla="*/ 1095836 h 2239103"/>
              <a:gd name="connsiteX359" fmla="*/ 4565248 w 4844454"/>
              <a:gd name="connsiteY359" fmla="*/ 1121244 h 2239103"/>
              <a:gd name="connsiteX360" fmla="*/ 4462758 w 4844454"/>
              <a:gd name="connsiteY360" fmla="*/ 1109146 h 2239103"/>
              <a:gd name="connsiteX361" fmla="*/ 4451946 w 4844454"/>
              <a:gd name="connsiteY361" fmla="*/ 1113542 h 2239103"/>
              <a:gd name="connsiteX362" fmla="*/ 4414706 w 4844454"/>
              <a:gd name="connsiteY362" fmla="*/ 1119633 h 2239103"/>
              <a:gd name="connsiteX363" fmla="*/ 4469890 w 4844454"/>
              <a:gd name="connsiteY363" fmla="*/ 1151493 h 2239103"/>
              <a:gd name="connsiteX364" fmla="*/ 4445734 w 4844454"/>
              <a:gd name="connsiteY364" fmla="*/ 1177400 h 2239103"/>
              <a:gd name="connsiteX365" fmla="*/ 4416596 w 4844454"/>
              <a:gd name="connsiteY365" fmla="*/ 1185207 h 2239103"/>
              <a:gd name="connsiteX366" fmla="*/ 4481546 w 4844454"/>
              <a:gd name="connsiteY366" fmla="*/ 1222707 h 2239103"/>
              <a:gd name="connsiteX367" fmla="*/ 4537698 w 4844454"/>
              <a:gd name="connsiteY367" fmla="*/ 1258194 h 2239103"/>
              <a:gd name="connsiteX368" fmla="*/ 4532392 w 4844454"/>
              <a:gd name="connsiteY368" fmla="*/ 1267392 h 2239103"/>
              <a:gd name="connsiteX369" fmla="*/ 4536990 w 4844454"/>
              <a:gd name="connsiteY369" fmla="*/ 1270046 h 2239103"/>
              <a:gd name="connsiteX370" fmla="*/ 4578376 w 4844454"/>
              <a:gd name="connsiteY370" fmla="*/ 1293941 h 2239103"/>
              <a:gd name="connsiteX371" fmla="*/ 4574038 w 4844454"/>
              <a:gd name="connsiteY371" fmla="*/ 1306765 h 2239103"/>
              <a:gd name="connsiteX372" fmla="*/ 4540946 w 4844454"/>
              <a:gd name="connsiteY372" fmla="*/ 1342844 h 2239103"/>
              <a:gd name="connsiteX373" fmla="*/ 4536608 w 4844454"/>
              <a:gd name="connsiteY373" fmla="*/ 1355668 h 2239103"/>
              <a:gd name="connsiteX374" fmla="*/ 4553318 w 4844454"/>
              <a:gd name="connsiteY374" fmla="*/ 1374514 h 2239103"/>
              <a:gd name="connsiteX375" fmla="*/ 4546326 w 4844454"/>
              <a:gd name="connsiteY375" fmla="*/ 1391936 h 2239103"/>
              <a:gd name="connsiteX376" fmla="*/ 4541014 w 4844454"/>
              <a:gd name="connsiteY376" fmla="*/ 1401132 h 2239103"/>
              <a:gd name="connsiteX377" fmla="*/ 4530138 w 4844454"/>
              <a:gd name="connsiteY377" fmla="*/ 1404046 h 2239103"/>
              <a:gd name="connsiteX378" fmla="*/ 4542958 w 4844454"/>
              <a:gd name="connsiteY378" fmla="*/ 1408386 h 2239103"/>
              <a:gd name="connsiteX379" fmla="*/ 4551186 w 4844454"/>
              <a:gd name="connsiteY379" fmla="*/ 1410068 h 2239103"/>
              <a:gd name="connsiteX380" fmla="*/ 4555782 w 4844454"/>
              <a:gd name="connsiteY380" fmla="*/ 1412726 h 2239103"/>
              <a:gd name="connsiteX381" fmla="*/ 4579488 w 4844454"/>
              <a:gd name="connsiteY381" fmla="*/ 1414147 h 2239103"/>
              <a:gd name="connsiteX382" fmla="*/ 4599566 w 4844454"/>
              <a:gd name="connsiteY382" fmla="*/ 1416542 h 2239103"/>
              <a:gd name="connsiteX383" fmla="*/ 4620616 w 4844454"/>
              <a:gd name="connsiteY383" fmla="*/ 1422563 h 2239103"/>
              <a:gd name="connsiteX384" fmla="*/ 4629812 w 4844454"/>
              <a:gd name="connsiteY384" fmla="*/ 1427875 h 2239103"/>
              <a:gd name="connsiteX385" fmla="*/ 4644226 w 4844454"/>
              <a:gd name="connsiteY385" fmla="*/ 1445391 h 2239103"/>
              <a:gd name="connsiteX386" fmla="*/ 4644840 w 4844454"/>
              <a:gd name="connsiteY386" fmla="*/ 1454943 h 2239103"/>
              <a:gd name="connsiteX387" fmla="*/ 4641214 w 4844454"/>
              <a:gd name="connsiteY387" fmla="*/ 1455915 h 2239103"/>
              <a:gd name="connsiteX388" fmla="*/ 4662262 w 4844454"/>
              <a:gd name="connsiteY388" fmla="*/ 1461937 h 2239103"/>
              <a:gd name="connsiteX389" fmla="*/ 4670490 w 4844454"/>
              <a:gd name="connsiteY389" fmla="*/ 1463622 h 2239103"/>
              <a:gd name="connsiteX390" fmla="*/ 4672434 w 4844454"/>
              <a:gd name="connsiteY390" fmla="*/ 1470874 h 2239103"/>
              <a:gd name="connsiteX391" fmla="*/ 4673406 w 4844454"/>
              <a:gd name="connsiteY391" fmla="*/ 1474502 h 2239103"/>
              <a:gd name="connsiteX392" fmla="*/ 4663494 w 4844454"/>
              <a:gd name="connsiteY392" fmla="*/ 1481044 h 2239103"/>
              <a:gd name="connsiteX393" fmla="*/ 4641734 w 4844454"/>
              <a:gd name="connsiteY393" fmla="*/ 1486874 h 2239103"/>
              <a:gd name="connsiteX394" fmla="*/ 4622370 w 4844454"/>
              <a:gd name="connsiteY394" fmla="*/ 1472626 h 2239103"/>
              <a:gd name="connsiteX395" fmla="*/ 4616086 w 4844454"/>
              <a:gd name="connsiteY395" fmla="*/ 1478199 h 2239103"/>
              <a:gd name="connsiteX396" fmla="*/ 4592382 w 4844454"/>
              <a:gd name="connsiteY396" fmla="*/ 1476775 h 2239103"/>
              <a:gd name="connsiteX397" fmla="*/ 4580530 w 4844454"/>
              <a:gd name="connsiteY397" fmla="*/ 1476064 h 2239103"/>
              <a:gd name="connsiteX398" fmla="*/ 4572790 w 4844454"/>
              <a:gd name="connsiteY398" fmla="*/ 1476194 h 2239103"/>
              <a:gd name="connsiteX399" fmla="*/ 4565050 w 4844454"/>
              <a:gd name="connsiteY399" fmla="*/ 1476323 h 2239103"/>
              <a:gd name="connsiteX400" fmla="*/ 4563882 w 4844454"/>
              <a:gd name="connsiteY400" fmla="*/ 1476636 h 2239103"/>
              <a:gd name="connsiteX401" fmla="*/ 4569818 w 4844454"/>
              <a:gd name="connsiteY401" fmla="*/ 1478880 h 2239103"/>
              <a:gd name="connsiteX402" fmla="*/ 4589314 w 4844454"/>
              <a:gd name="connsiteY402" fmla="*/ 1490136 h 2239103"/>
              <a:gd name="connsiteX403" fmla="*/ 4599896 w 4844454"/>
              <a:gd name="connsiteY403" fmla="*/ 1490310 h 2239103"/>
              <a:gd name="connsiteX404" fmla="*/ 4651192 w 4844454"/>
              <a:gd name="connsiteY404" fmla="*/ 1507664 h 2239103"/>
              <a:gd name="connsiteX405" fmla="*/ 4656406 w 4844454"/>
              <a:gd name="connsiteY405" fmla="*/ 1519870 h 2239103"/>
              <a:gd name="connsiteX406" fmla="*/ 4654176 w 4844454"/>
              <a:gd name="connsiteY406" fmla="*/ 1527669 h 2239103"/>
              <a:gd name="connsiteX407" fmla="*/ 4708746 w 4844454"/>
              <a:gd name="connsiteY407" fmla="*/ 1562158 h 2239103"/>
              <a:gd name="connsiteX408" fmla="*/ 4703440 w 4844454"/>
              <a:gd name="connsiteY408" fmla="*/ 1571356 h 2239103"/>
              <a:gd name="connsiteX409" fmla="*/ 4708038 w 4844454"/>
              <a:gd name="connsiteY409" fmla="*/ 1574010 h 2239103"/>
              <a:gd name="connsiteX410" fmla="*/ 4749424 w 4844454"/>
              <a:gd name="connsiteY410" fmla="*/ 1597905 h 2239103"/>
              <a:gd name="connsiteX411" fmla="*/ 4745086 w 4844454"/>
              <a:gd name="connsiteY411" fmla="*/ 1610729 h 2239103"/>
              <a:gd name="connsiteX412" fmla="*/ 4711994 w 4844454"/>
              <a:gd name="connsiteY412" fmla="*/ 1646808 h 2239103"/>
              <a:gd name="connsiteX413" fmla="*/ 4707656 w 4844454"/>
              <a:gd name="connsiteY413" fmla="*/ 1659632 h 2239103"/>
              <a:gd name="connsiteX414" fmla="*/ 4724366 w 4844454"/>
              <a:gd name="connsiteY414" fmla="*/ 1678478 h 2239103"/>
              <a:gd name="connsiteX415" fmla="*/ 4717374 w 4844454"/>
              <a:gd name="connsiteY415" fmla="*/ 1695900 h 2239103"/>
              <a:gd name="connsiteX416" fmla="*/ 4712062 w 4844454"/>
              <a:gd name="connsiteY416" fmla="*/ 1705096 h 2239103"/>
              <a:gd name="connsiteX417" fmla="*/ 4701186 w 4844454"/>
              <a:gd name="connsiteY417" fmla="*/ 1708011 h 2239103"/>
              <a:gd name="connsiteX418" fmla="*/ 4714006 w 4844454"/>
              <a:gd name="connsiteY418" fmla="*/ 1712350 h 2239103"/>
              <a:gd name="connsiteX419" fmla="*/ 4722234 w 4844454"/>
              <a:gd name="connsiteY419" fmla="*/ 1714032 h 2239103"/>
              <a:gd name="connsiteX420" fmla="*/ 4726830 w 4844454"/>
              <a:gd name="connsiteY420" fmla="*/ 1716689 h 2239103"/>
              <a:gd name="connsiteX421" fmla="*/ 4750534 w 4844454"/>
              <a:gd name="connsiteY421" fmla="*/ 1718110 h 2239103"/>
              <a:gd name="connsiteX422" fmla="*/ 4770614 w 4844454"/>
              <a:gd name="connsiteY422" fmla="*/ 1720505 h 2239103"/>
              <a:gd name="connsiteX423" fmla="*/ 4791664 w 4844454"/>
              <a:gd name="connsiteY423" fmla="*/ 1726527 h 2239103"/>
              <a:gd name="connsiteX424" fmla="*/ 4800860 w 4844454"/>
              <a:gd name="connsiteY424" fmla="*/ 1731838 h 2239103"/>
              <a:gd name="connsiteX425" fmla="*/ 4815274 w 4844454"/>
              <a:gd name="connsiteY425" fmla="*/ 1749354 h 2239103"/>
              <a:gd name="connsiteX426" fmla="*/ 4815888 w 4844454"/>
              <a:gd name="connsiteY426" fmla="*/ 1758906 h 2239103"/>
              <a:gd name="connsiteX427" fmla="*/ 4812262 w 4844454"/>
              <a:gd name="connsiteY427" fmla="*/ 1759878 h 2239103"/>
              <a:gd name="connsiteX428" fmla="*/ 4833310 w 4844454"/>
              <a:gd name="connsiteY428" fmla="*/ 1765900 h 2239103"/>
              <a:gd name="connsiteX429" fmla="*/ 4841538 w 4844454"/>
              <a:gd name="connsiteY429" fmla="*/ 1767585 h 2239103"/>
              <a:gd name="connsiteX430" fmla="*/ 4843480 w 4844454"/>
              <a:gd name="connsiteY430" fmla="*/ 1774837 h 2239103"/>
              <a:gd name="connsiteX431" fmla="*/ 4844454 w 4844454"/>
              <a:gd name="connsiteY431" fmla="*/ 1778465 h 2239103"/>
              <a:gd name="connsiteX432" fmla="*/ 4834542 w 4844454"/>
              <a:gd name="connsiteY432" fmla="*/ 1785006 h 2239103"/>
              <a:gd name="connsiteX433" fmla="*/ 4812782 w 4844454"/>
              <a:gd name="connsiteY433" fmla="*/ 1790837 h 2239103"/>
              <a:gd name="connsiteX434" fmla="*/ 4793418 w 4844454"/>
              <a:gd name="connsiteY434" fmla="*/ 1776590 h 2239103"/>
              <a:gd name="connsiteX435" fmla="*/ 4787134 w 4844454"/>
              <a:gd name="connsiteY435" fmla="*/ 1782162 h 2239103"/>
              <a:gd name="connsiteX436" fmla="*/ 4763430 w 4844454"/>
              <a:gd name="connsiteY436" fmla="*/ 1780738 h 2239103"/>
              <a:gd name="connsiteX437" fmla="*/ 4751578 w 4844454"/>
              <a:gd name="connsiteY437" fmla="*/ 1780028 h 2239103"/>
              <a:gd name="connsiteX438" fmla="*/ 4743838 w 4844454"/>
              <a:gd name="connsiteY438" fmla="*/ 1780157 h 2239103"/>
              <a:gd name="connsiteX439" fmla="*/ 4736100 w 4844454"/>
              <a:gd name="connsiteY439" fmla="*/ 1780286 h 2239103"/>
              <a:gd name="connsiteX440" fmla="*/ 4728846 w 4844454"/>
              <a:gd name="connsiteY440" fmla="*/ 1782230 h 2239103"/>
              <a:gd name="connsiteX441" fmla="*/ 4701028 w 4844454"/>
              <a:gd name="connsiteY441" fmla="*/ 1779966 h 2239103"/>
              <a:gd name="connsiteX442" fmla="*/ 4673212 w 4844454"/>
              <a:gd name="connsiteY442" fmla="*/ 1777702 h 2239103"/>
              <a:gd name="connsiteX443" fmla="*/ 4668610 w 4844454"/>
              <a:gd name="connsiteY443" fmla="*/ 1775046 h 2239103"/>
              <a:gd name="connsiteX444" fmla="*/ 4653134 w 4844454"/>
              <a:gd name="connsiteY444" fmla="*/ 1775307 h 2239103"/>
              <a:gd name="connsiteX445" fmla="*/ 4647206 w 4844454"/>
              <a:gd name="connsiteY445" fmla="*/ 1774950 h 2239103"/>
              <a:gd name="connsiteX446" fmla="*/ 4641282 w 4844454"/>
              <a:gd name="connsiteY446" fmla="*/ 1774597 h 2239103"/>
              <a:gd name="connsiteX447" fmla="*/ 4623146 w 4844454"/>
              <a:gd name="connsiteY447" fmla="*/ 1779456 h 2239103"/>
              <a:gd name="connsiteX448" fmla="*/ 4570428 w 4844454"/>
              <a:gd name="connsiteY448" fmla="*/ 1785806 h 2239103"/>
              <a:gd name="connsiteX449" fmla="*/ 4551322 w 4844454"/>
              <a:gd name="connsiteY449" fmla="*/ 1787040 h 2239103"/>
              <a:gd name="connsiteX450" fmla="*/ 4554108 w 4844454"/>
              <a:gd name="connsiteY450" fmla="*/ 1790180 h 2239103"/>
              <a:gd name="connsiteX451" fmla="*/ 4556892 w 4844454"/>
              <a:gd name="connsiteY451" fmla="*/ 1793319 h 2239103"/>
              <a:gd name="connsiteX452" fmla="*/ 4601162 w 4844454"/>
              <a:gd name="connsiteY452" fmla="*/ 1798950 h 2239103"/>
              <a:gd name="connsiteX453" fmla="*/ 4650028 w 4844454"/>
              <a:gd name="connsiteY453" fmla="*/ 1807238 h 2239103"/>
              <a:gd name="connsiteX454" fmla="*/ 4685586 w 4844454"/>
              <a:gd name="connsiteY454" fmla="*/ 1809372 h 2239103"/>
              <a:gd name="connsiteX455" fmla="*/ 4696466 w 4844454"/>
              <a:gd name="connsiteY455" fmla="*/ 1806456 h 2239103"/>
              <a:gd name="connsiteX456" fmla="*/ 4701062 w 4844454"/>
              <a:gd name="connsiteY456" fmla="*/ 1809111 h 2239103"/>
              <a:gd name="connsiteX457" fmla="*/ 4708318 w 4844454"/>
              <a:gd name="connsiteY457" fmla="*/ 1807167 h 2239103"/>
              <a:gd name="connsiteX458" fmla="*/ 4700090 w 4844454"/>
              <a:gd name="connsiteY458" fmla="*/ 1805485 h 2239103"/>
              <a:gd name="connsiteX459" fmla="*/ 4696466 w 4844454"/>
              <a:gd name="connsiteY459" fmla="*/ 1806456 h 2239103"/>
              <a:gd name="connsiteX460" fmla="*/ 4691866 w 4844454"/>
              <a:gd name="connsiteY460" fmla="*/ 1803800 h 2239103"/>
              <a:gd name="connsiteX461" fmla="*/ 4695492 w 4844454"/>
              <a:gd name="connsiteY461" fmla="*/ 1802828 h 2239103"/>
              <a:gd name="connsiteX462" fmla="*/ 4621462 w 4844454"/>
              <a:gd name="connsiteY462" fmla="*/ 1787680 h 2239103"/>
              <a:gd name="connsiteX463" fmla="*/ 4615894 w 4844454"/>
              <a:gd name="connsiteY463" fmla="*/ 1781399 h 2239103"/>
              <a:gd name="connsiteX464" fmla="*/ 4634998 w 4844454"/>
              <a:gd name="connsiteY464" fmla="*/ 1780166 h 2239103"/>
              <a:gd name="connsiteX465" fmla="*/ 4689306 w 4844454"/>
              <a:gd name="connsiteY465" fmla="*/ 1786993 h 2239103"/>
              <a:gd name="connsiteX466" fmla="*/ 4743614 w 4844454"/>
              <a:gd name="connsiteY466" fmla="*/ 1793823 h 2239103"/>
              <a:gd name="connsiteX467" fmla="*/ 4770942 w 4844454"/>
              <a:gd name="connsiteY467" fmla="*/ 1794273 h 2239103"/>
              <a:gd name="connsiteX468" fmla="*/ 4822240 w 4844454"/>
              <a:gd name="connsiteY468" fmla="*/ 1811627 h 2239103"/>
              <a:gd name="connsiteX469" fmla="*/ 4827454 w 4844454"/>
              <a:gd name="connsiteY469" fmla="*/ 1823833 h 2239103"/>
              <a:gd name="connsiteX470" fmla="*/ 4824444 w 4844454"/>
              <a:gd name="connsiteY470" fmla="*/ 1834359 h 2239103"/>
              <a:gd name="connsiteX471" fmla="*/ 4759162 w 4844454"/>
              <a:gd name="connsiteY471" fmla="*/ 1851851 h 2239103"/>
              <a:gd name="connsiteX472" fmla="*/ 4814346 w 4844454"/>
              <a:gd name="connsiteY472" fmla="*/ 1883712 h 2239103"/>
              <a:gd name="connsiteX473" fmla="*/ 4790190 w 4844454"/>
              <a:gd name="connsiteY473" fmla="*/ 1909619 h 2239103"/>
              <a:gd name="connsiteX474" fmla="*/ 4753920 w 4844454"/>
              <a:gd name="connsiteY474" fmla="*/ 1919337 h 2239103"/>
              <a:gd name="connsiteX475" fmla="*/ 4731674 w 4844454"/>
              <a:gd name="connsiteY475" fmla="*/ 1923356 h 2239103"/>
              <a:gd name="connsiteX476" fmla="*/ 4704830 w 4844454"/>
              <a:gd name="connsiteY476" fmla="*/ 1924718 h 2239103"/>
              <a:gd name="connsiteX477" fmla="*/ 4630090 w 4844454"/>
              <a:gd name="connsiteY477" fmla="*/ 1921421 h 2239103"/>
              <a:gd name="connsiteX478" fmla="*/ 4558004 w 4844454"/>
              <a:gd name="connsiteY478" fmla="*/ 1913524 h 2239103"/>
              <a:gd name="connsiteX479" fmla="*/ 4574940 w 4844454"/>
              <a:gd name="connsiteY479" fmla="*/ 1918706 h 2239103"/>
              <a:gd name="connsiteX480" fmla="*/ 4591878 w 4844454"/>
              <a:gd name="connsiteY480" fmla="*/ 1923885 h 2239103"/>
              <a:gd name="connsiteX481" fmla="*/ 4509624 w 4844454"/>
              <a:gd name="connsiteY481" fmla="*/ 1907053 h 2239103"/>
              <a:gd name="connsiteX482" fmla="*/ 4472122 w 4844454"/>
              <a:gd name="connsiteY482" fmla="*/ 1897664 h 2239103"/>
              <a:gd name="connsiteX483" fmla="*/ 4468716 w 4844454"/>
              <a:gd name="connsiteY483" fmla="*/ 1896812 h 2239103"/>
              <a:gd name="connsiteX484" fmla="*/ 4466634 w 4844454"/>
              <a:gd name="connsiteY484" fmla="*/ 1902962 h 2239103"/>
              <a:gd name="connsiteX485" fmla="*/ 4433546 w 4844454"/>
              <a:gd name="connsiteY485" fmla="*/ 1939041 h 2239103"/>
              <a:gd name="connsiteX486" fmla="*/ 4429206 w 4844454"/>
              <a:gd name="connsiteY486" fmla="*/ 1951866 h 2239103"/>
              <a:gd name="connsiteX487" fmla="*/ 4445918 w 4844454"/>
              <a:gd name="connsiteY487" fmla="*/ 1970711 h 2239103"/>
              <a:gd name="connsiteX488" fmla="*/ 4438926 w 4844454"/>
              <a:gd name="connsiteY488" fmla="*/ 1988133 h 2239103"/>
              <a:gd name="connsiteX489" fmla="*/ 4433614 w 4844454"/>
              <a:gd name="connsiteY489" fmla="*/ 1997329 h 2239103"/>
              <a:gd name="connsiteX490" fmla="*/ 4422736 w 4844454"/>
              <a:gd name="connsiteY490" fmla="*/ 2000244 h 2239103"/>
              <a:gd name="connsiteX491" fmla="*/ 4435558 w 4844454"/>
              <a:gd name="connsiteY491" fmla="*/ 2004584 h 2239103"/>
              <a:gd name="connsiteX492" fmla="*/ 4443782 w 4844454"/>
              <a:gd name="connsiteY492" fmla="*/ 2006266 h 2239103"/>
              <a:gd name="connsiteX493" fmla="*/ 4448382 w 4844454"/>
              <a:gd name="connsiteY493" fmla="*/ 2008922 h 2239103"/>
              <a:gd name="connsiteX494" fmla="*/ 4472086 w 4844454"/>
              <a:gd name="connsiteY494" fmla="*/ 2010344 h 2239103"/>
              <a:gd name="connsiteX495" fmla="*/ 4492164 w 4844454"/>
              <a:gd name="connsiteY495" fmla="*/ 2012738 h 2239103"/>
              <a:gd name="connsiteX496" fmla="*/ 4513214 w 4844454"/>
              <a:gd name="connsiteY496" fmla="*/ 2018760 h 2239103"/>
              <a:gd name="connsiteX497" fmla="*/ 4522410 w 4844454"/>
              <a:gd name="connsiteY497" fmla="*/ 2024071 h 2239103"/>
              <a:gd name="connsiteX498" fmla="*/ 4536824 w 4844454"/>
              <a:gd name="connsiteY498" fmla="*/ 2041589 h 2239103"/>
              <a:gd name="connsiteX499" fmla="*/ 4537438 w 4844454"/>
              <a:gd name="connsiteY499" fmla="*/ 2051140 h 2239103"/>
              <a:gd name="connsiteX500" fmla="*/ 4533814 w 4844454"/>
              <a:gd name="connsiteY500" fmla="*/ 2052112 h 2239103"/>
              <a:gd name="connsiteX501" fmla="*/ 4554862 w 4844454"/>
              <a:gd name="connsiteY501" fmla="*/ 2058134 h 2239103"/>
              <a:gd name="connsiteX502" fmla="*/ 4563086 w 4844454"/>
              <a:gd name="connsiteY502" fmla="*/ 2059818 h 2239103"/>
              <a:gd name="connsiteX503" fmla="*/ 4565030 w 4844454"/>
              <a:gd name="connsiteY503" fmla="*/ 2067071 h 2239103"/>
              <a:gd name="connsiteX504" fmla="*/ 4566002 w 4844454"/>
              <a:gd name="connsiteY504" fmla="*/ 2070699 h 2239103"/>
              <a:gd name="connsiteX505" fmla="*/ 4556094 w 4844454"/>
              <a:gd name="connsiteY505" fmla="*/ 2077240 h 2239103"/>
              <a:gd name="connsiteX506" fmla="*/ 4534332 w 4844454"/>
              <a:gd name="connsiteY506" fmla="*/ 2083071 h 2239103"/>
              <a:gd name="connsiteX507" fmla="*/ 4514966 w 4844454"/>
              <a:gd name="connsiteY507" fmla="*/ 2068824 h 2239103"/>
              <a:gd name="connsiteX508" fmla="*/ 4508684 w 4844454"/>
              <a:gd name="connsiteY508" fmla="*/ 2074396 h 2239103"/>
              <a:gd name="connsiteX509" fmla="*/ 4484980 w 4844454"/>
              <a:gd name="connsiteY509" fmla="*/ 2072972 h 2239103"/>
              <a:gd name="connsiteX510" fmla="*/ 4473128 w 4844454"/>
              <a:gd name="connsiteY510" fmla="*/ 2072261 h 2239103"/>
              <a:gd name="connsiteX511" fmla="*/ 4465386 w 4844454"/>
              <a:gd name="connsiteY511" fmla="*/ 2072391 h 2239103"/>
              <a:gd name="connsiteX512" fmla="*/ 4457650 w 4844454"/>
              <a:gd name="connsiteY512" fmla="*/ 2072520 h 2239103"/>
              <a:gd name="connsiteX513" fmla="*/ 4450394 w 4844454"/>
              <a:gd name="connsiteY513" fmla="*/ 2074463 h 2239103"/>
              <a:gd name="connsiteX514" fmla="*/ 4422578 w 4844454"/>
              <a:gd name="connsiteY514" fmla="*/ 2072200 h 2239103"/>
              <a:gd name="connsiteX515" fmla="*/ 4394762 w 4844454"/>
              <a:gd name="connsiteY515" fmla="*/ 2069936 h 2239103"/>
              <a:gd name="connsiteX516" fmla="*/ 4390162 w 4844454"/>
              <a:gd name="connsiteY516" fmla="*/ 2067280 h 2239103"/>
              <a:gd name="connsiteX517" fmla="*/ 4374682 w 4844454"/>
              <a:gd name="connsiteY517" fmla="*/ 2067541 h 2239103"/>
              <a:gd name="connsiteX518" fmla="*/ 4368758 w 4844454"/>
              <a:gd name="connsiteY518" fmla="*/ 2067185 h 2239103"/>
              <a:gd name="connsiteX519" fmla="*/ 4362830 w 4844454"/>
              <a:gd name="connsiteY519" fmla="*/ 2066830 h 2239103"/>
              <a:gd name="connsiteX520" fmla="*/ 4344696 w 4844454"/>
              <a:gd name="connsiteY520" fmla="*/ 2071690 h 2239103"/>
              <a:gd name="connsiteX521" fmla="*/ 4291978 w 4844454"/>
              <a:gd name="connsiteY521" fmla="*/ 2078040 h 2239103"/>
              <a:gd name="connsiteX522" fmla="*/ 4272872 w 4844454"/>
              <a:gd name="connsiteY522" fmla="*/ 2079273 h 2239103"/>
              <a:gd name="connsiteX523" fmla="*/ 4275658 w 4844454"/>
              <a:gd name="connsiteY523" fmla="*/ 2082413 h 2239103"/>
              <a:gd name="connsiteX524" fmla="*/ 4278442 w 4844454"/>
              <a:gd name="connsiteY524" fmla="*/ 2085553 h 2239103"/>
              <a:gd name="connsiteX525" fmla="*/ 4322710 w 4844454"/>
              <a:gd name="connsiteY525" fmla="*/ 2091184 h 2239103"/>
              <a:gd name="connsiteX526" fmla="*/ 4371578 w 4844454"/>
              <a:gd name="connsiteY526" fmla="*/ 2099472 h 2239103"/>
              <a:gd name="connsiteX527" fmla="*/ 4407134 w 4844454"/>
              <a:gd name="connsiteY527" fmla="*/ 2101606 h 2239103"/>
              <a:gd name="connsiteX528" fmla="*/ 4418016 w 4844454"/>
              <a:gd name="connsiteY528" fmla="*/ 2098690 h 2239103"/>
              <a:gd name="connsiteX529" fmla="*/ 4422612 w 4844454"/>
              <a:gd name="connsiteY529" fmla="*/ 2101345 h 2239103"/>
              <a:gd name="connsiteX530" fmla="*/ 4429866 w 4844454"/>
              <a:gd name="connsiteY530" fmla="*/ 2099401 h 2239103"/>
              <a:gd name="connsiteX531" fmla="*/ 4421642 w 4844454"/>
              <a:gd name="connsiteY531" fmla="*/ 2097719 h 2239103"/>
              <a:gd name="connsiteX532" fmla="*/ 4418016 w 4844454"/>
              <a:gd name="connsiteY532" fmla="*/ 2098690 h 2239103"/>
              <a:gd name="connsiteX533" fmla="*/ 4413416 w 4844454"/>
              <a:gd name="connsiteY533" fmla="*/ 2096034 h 2239103"/>
              <a:gd name="connsiteX534" fmla="*/ 4417042 w 4844454"/>
              <a:gd name="connsiteY534" fmla="*/ 2095062 h 2239103"/>
              <a:gd name="connsiteX535" fmla="*/ 4343014 w 4844454"/>
              <a:gd name="connsiteY535" fmla="*/ 2079913 h 2239103"/>
              <a:gd name="connsiteX536" fmla="*/ 4337446 w 4844454"/>
              <a:gd name="connsiteY536" fmla="*/ 2073633 h 2239103"/>
              <a:gd name="connsiteX537" fmla="*/ 4356550 w 4844454"/>
              <a:gd name="connsiteY537" fmla="*/ 2072400 h 2239103"/>
              <a:gd name="connsiteX538" fmla="*/ 4410854 w 4844454"/>
              <a:gd name="connsiteY538" fmla="*/ 2079227 h 2239103"/>
              <a:gd name="connsiteX539" fmla="*/ 4465164 w 4844454"/>
              <a:gd name="connsiteY539" fmla="*/ 2086058 h 2239103"/>
              <a:gd name="connsiteX540" fmla="*/ 4492494 w 4844454"/>
              <a:gd name="connsiteY540" fmla="*/ 2086507 h 2239103"/>
              <a:gd name="connsiteX541" fmla="*/ 4543790 w 4844454"/>
              <a:gd name="connsiteY541" fmla="*/ 2103861 h 2239103"/>
              <a:gd name="connsiteX542" fmla="*/ 4549004 w 4844454"/>
              <a:gd name="connsiteY542" fmla="*/ 2116067 h 2239103"/>
              <a:gd name="connsiteX543" fmla="*/ 4545994 w 4844454"/>
              <a:gd name="connsiteY543" fmla="*/ 2126594 h 2239103"/>
              <a:gd name="connsiteX544" fmla="*/ 4480710 w 4844454"/>
              <a:gd name="connsiteY544" fmla="*/ 2144086 h 2239103"/>
              <a:gd name="connsiteX545" fmla="*/ 4535894 w 4844454"/>
              <a:gd name="connsiteY545" fmla="*/ 2175946 h 2239103"/>
              <a:gd name="connsiteX546" fmla="*/ 4511738 w 4844454"/>
              <a:gd name="connsiteY546" fmla="*/ 2201853 h 2239103"/>
              <a:gd name="connsiteX547" fmla="*/ 4475470 w 4844454"/>
              <a:gd name="connsiteY547" fmla="*/ 2211571 h 2239103"/>
              <a:gd name="connsiteX548" fmla="*/ 4453224 w 4844454"/>
              <a:gd name="connsiteY548" fmla="*/ 2215590 h 2239103"/>
              <a:gd name="connsiteX549" fmla="*/ 4426378 w 4844454"/>
              <a:gd name="connsiteY549" fmla="*/ 2216952 h 2239103"/>
              <a:gd name="connsiteX550" fmla="*/ 4351640 w 4844454"/>
              <a:gd name="connsiteY550" fmla="*/ 2213656 h 2239103"/>
              <a:gd name="connsiteX551" fmla="*/ 4279554 w 4844454"/>
              <a:gd name="connsiteY551" fmla="*/ 2205758 h 2239103"/>
              <a:gd name="connsiteX552" fmla="*/ 4296490 w 4844454"/>
              <a:gd name="connsiteY552" fmla="*/ 2210940 h 2239103"/>
              <a:gd name="connsiteX553" fmla="*/ 4313426 w 4844454"/>
              <a:gd name="connsiteY553" fmla="*/ 2216119 h 2239103"/>
              <a:gd name="connsiteX554" fmla="*/ 4231174 w 4844454"/>
              <a:gd name="connsiteY554" fmla="*/ 2199287 h 2239103"/>
              <a:gd name="connsiteX555" fmla="*/ 4193674 w 4844454"/>
              <a:gd name="connsiteY555" fmla="*/ 2189899 h 2239103"/>
              <a:gd name="connsiteX556" fmla="*/ 4156174 w 4844454"/>
              <a:gd name="connsiteY556" fmla="*/ 2180513 h 2239103"/>
              <a:gd name="connsiteX557" fmla="*/ 4147462 w 4844454"/>
              <a:gd name="connsiteY557" fmla="*/ 2177017 h 2239103"/>
              <a:gd name="connsiteX558" fmla="*/ 4138750 w 4844454"/>
              <a:gd name="connsiteY558" fmla="*/ 2173519 h 2239103"/>
              <a:gd name="connsiteX559" fmla="*/ 4115046 w 4844454"/>
              <a:gd name="connsiteY559" fmla="*/ 2172096 h 2239103"/>
              <a:gd name="connsiteX560" fmla="*/ 4098598 w 4844454"/>
              <a:gd name="connsiteY560" fmla="*/ 2168728 h 2239103"/>
              <a:gd name="connsiteX561" fmla="*/ 4090370 w 4844454"/>
              <a:gd name="connsiteY561" fmla="*/ 2167046 h 2239103"/>
              <a:gd name="connsiteX562" fmla="*/ 3991310 w 4844454"/>
              <a:gd name="connsiteY562" fmla="*/ 2152774 h 2239103"/>
              <a:gd name="connsiteX563" fmla="*/ 3903130 w 4844454"/>
              <a:gd name="connsiteY563" fmla="*/ 2135586 h 2239103"/>
              <a:gd name="connsiteX564" fmla="*/ 3833698 w 4844454"/>
              <a:gd name="connsiteY564" fmla="*/ 2123093 h 2239103"/>
              <a:gd name="connsiteX565" fmla="*/ 3847494 w 4844454"/>
              <a:gd name="connsiteY565" fmla="*/ 2131058 h 2239103"/>
              <a:gd name="connsiteX566" fmla="*/ 3826446 w 4844454"/>
              <a:gd name="connsiteY566" fmla="*/ 2125036 h 2239103"/>
              <a:gd name="connsiteX567" fmla="*/ 3805398 w 4844454"/>
              <a:gd name="connsiteY567" fmla="*/ 2119015 h 2239103"/>
              <a:gd name="connsiteX568" fmla="*/ 3808312 w 4844454"/>
              <a:gd name="connsiteY568" fmla="*/ 2129895 h 2239103"/>
              <a:gd name="connsiteX569" fmla="*/ 3740826 w 4844454"/>
              <a:gd name="connsiteY569" fmla="*/ 2124655 h 2239103"/>
              <a:gd name="connsiteX570" fmla="*/ 3668742 w 4844454"/>
              <a:gd name="connsiteY570" fmla="*/ 2116757 h 2239103"/>
              <a:gd name="connsiteX571" fmla="*/ 3603066 w 4844454"/>
              <a:gd name="connsiteY571" fmla="*/ 2111032 h 2239103"/>
              <a:gd name="connsiteX572" fmla="*/ 3585994 w 4844454"/>
              <a:gd name="connsiteY572" fmla="*/ 2108637 h 2239103"/>
              <a:gd name="connsiteX573" fmla="*/ 3582734 w 4844454"/>
              <a:gd name="connsiteY573" fmla="*/ 2109510 h 2239103"/>
              <a:gd name="connsiteX574" fmla="*/ 3554430 w 4844454"/>
              <a:gd name="connsiteY574" fmla="*/ 2105432 h 2239103"/>
              <a:gd name="connsiteX575" fmla="*/ 3554936 w 4844454"/>
              <a:gd name="connsiteY575" fmla="*/ 2104278 h 2239103"/>
              <a:gd name="connsiteX576" fmla="*/ 3536422 w 4844454"/>
              <a:gd name="connsiteY576" fmla="*/ 2101679 h 2239103"/>
              <a:gd name="connsiteX577" fmla="*/ 3528194 w 4844454"/>
              <a:gd name="connsiteY577" fmla="*/ 2099997 h 2239103"/>
              <a:gd name="connsiteX578" fmla="*/ 3474992 w 4844454"/>
              <a:gd name="connsiteY578" fmla="*/ 2104534 h 2239103"/>
              <a:gd name="connsiteX579" fmla="*/ 3467434 w 4844454"/>
              <a:gd name="connsiteY579" fmla="*/ 2105267 h 2239103"/>
              <a:gd name="connsiteX580" fmla="*/ 3517192 w 4844454"/>
              <a:gd name="connsiteY580" fmla="*/ 2111525 h 2239103"/>
              <a:gd name="connsiteX581" fmla="*/ 3544522 w 4844454"/>
              <a:gd name="connsiteY581" fmla="*/ 2111974 h 2239103"/>
              <a:gd name="connsiteX582" fmla="*/ 3595818 w 4844454"/>
              <a:gd name="connsiteY582" fmla="*/ 2129328 h 2239103"/>
              <a:gd name="connsiteX583" fmla="*/ 3601032 w 4844454"/>
              <a:gd name="connsiteY583" fmla="*/ 2141534 h 2239103"/>
              <a:gd name="connsiteX584" fmla="*/ 3598022 w 4844454"/>
              <a:gd name="connsiteY584" fmla="*/ 2152061 h 2239103"/>
              <a:gd name="connsiteX585" fmla="*/ 3532738 w 4844454"/>
              <a:gd name="connsiteY585" fmla="*/ 2169553 h 2239103"/>
              <a:gd name="connsiteX586" fmla="*/ 3587922 w 4844454"/>
              <a:gd name="connsiteY586" fmla="*/ 2201413 h 2239103"/>
              <a:gd name="connsiteX587" fmla="*/ 3563766 w 4844454"/>
              <a:gd name="connsiteY587" fmla="*/ 2227320 h 2239103"/>
              <a:gd name="connsiteX588" fmla="*/ 3527498 w 4844454"/>
              <a:gd name="connsiteY588" fmla="*/ 2237038 h 2239103"/>
              <a:gd name="connsiteX589" fmla="*/ 3516069 w 4844454"/>
              <a:gd name="connsiteY589" fmla="*/ 2239103 h 2239103"/>
              <a:gd name="connsiteX590" fmla="*/ 3397070 w 4844454"/>
              <a:gd name="connsiteY590" fmla="*/ 2238400 h 2239103"/>
              <a:gd name="connsiteX591" fmla="*/ 3331582 w 4844454"/>
              <a:gd name="connsiteY591" fmla="*/ 2231225 h 2239103"/>
              <a:gd name="connsiteX592" fmla="*/ 3348518 w 4844454"/>
              <a:gd name="connsiteY592" fmla="*/ 2236407 h 2239103"/>
              <a:gd name="connsiteX593" fmla="*/ 3354208 w 4844454"/>
              <a:gd name="connsiteY593" fmla="*/ 2238147 h 2239103"/>
              <a:gd name="connsiteX594" fmla="*/ 3348483 w 4844454"/>
              <a:gd name="connsiteY594" fmla="*/ 2238113 h 2239103"/>
              <a:gd name="connsiteX595" fmla="*/ 3283202 w 4844454"/>
              <a:gd name="connsiteY595" fmla="*/ 2224754 h 2239103"/>
              <a:gd name="connsiteX596" fmla="*/ 3245702 w 4844454"/>
              <a:gd name="connsiteY596" fmla="*/ 2215366 h 2239103"/>
              <a:gd name="connsiteX597" fmla="*/ 3208202 w 4844454"/>
              <a:gd name="connsiteY597" fmla="*/ 2205980 h 2239103"/>
              <a:gd name="connsiteX598" fmla="*/ 3199490 w 4844454"/>
              <a:gd name="connsiteY598" fmla="*/ 2202484 h 2239103"/>
              <a:gd name="connsiteX599" fmla="*/ 3190778 w 4844454"/>
              <a:gd name="connsiteY599" fmla="*/ 2198986 h 2239103"/>
              <a:gd name="connsiteX600" fmla="*/ 3167074 w 4844454"/>
              <a:gd name="connsiteY600" fmla="*/ 2197562 h 2239103"/>
              <a:gd name="connsiteX601" fmla="*/ 3150626 w 4844454"/>
              <a:gd name="connsiteY601" fmla="*/ 2194195 h 2239103"/>
              <a:gd name="connsiteX602" fmla="*/ 3142398 w 4844454"/>
              <a:gd name="connsiteY602" fmla="*/ 2192513 h 2239103"/>
              <a:gd name="connsiteX603" fmla="*/ 3043338 w 4844454"/>
              <a:gd name="connsiteY603" fmla="*/ 2178241 h 2239103"/>
              <a:gd name="connsiteX604" fmla="*/ 2955158 w 4844454"/>
              <a:gd name="connsiteY604" fmla="*/ 2161053 h 2239103"/>
              <a:gd name="connsiteX605" fmla="*/ 2885726 w 4844454"/>
              <a:gd name="connsiteY605" fmla="*/ 2148560 h 2239103"/>
              <a:gd name="connsiteX606" fmla="*/ 2899522 w 4844454"/>
              <a:gd name="connsiteY606" fmla="*/ 2156525 h 2239103"/>
              <a:gd name="connsiteX607" fmla="*/ 2878474 w 4844454"/>
              <a:gd name="connsiteY607" fmla="*/ 2150503 h 2239103"/>
              <a:gd name="connsiteX608" fmla="*/ 2857426 w 4844454"/>
              <a:gd name="connsiteY608" fmla="*/ 2144482 h 2239103"/>
              <a:gd name="connsiteX609" fmla="*/ 2860340 w 4844454"/>
              <a:gd name="connsiteY609" fmla="*/ 2155362 h 2239103"/>
              <a:gd name="connsiteX610" fmla="*/ 2792854 w 4844454"/>
              <a:gd name="connsiteY610" fmla="*/ 2150122 h 2239103"/>
              <a:gd name="connsiteX611" fmla="*/ 2720770 w 4844454"/>
              <a:gd name="connsiteY611" fmla="*/ 2142225 h 2239103"/>
              <a:gd name="connsiteX612" fmla="*/ 2655094 w 4844454"/>
              <a:gd name="connsiteY612" fmla="*/ 2136499 h 2239103"/>
              <a:gd name="connsiteX613" fmla="*/ 2588450 w 4844454"/>
              <a:gd name="connsiteY613" fmla="*/ 2127146 h 2239103"/>
              <a:gd name="connsiteX614" fmla="*/ 2580222 w 4844454"/>
              <a:gd name="connsiteY614" fmla="*/ 2125464 h 2239103"/>
              <a:gd name="connsiteX615" fmla="*/ 2527020 w 4844454"/>
              <a:gd name="connsiteY615" fmla="*/ 2130001 h 2239103"/>
              <a:gd name="connsiteX616" fmla="*/ 2488622 w 4844454"/>
              <a:gd name="connsiteY616" fmla="*/ 2133725 h 2239103"/>
              <a:gd name="connsiteX617" fmla="*/ 2505746 w 4844454"/>
              <a:gd name="connsiteY617" fmla="*/ 2137645 h 2239103"/>
              <a:gd name="connsiteX618" fmla="*/ 2459308 w 4844454"/>
              <a:gd name="connsiteY618" fmla="*/ 2138427 h 2239103"/>
              <a:gd name="connsiteX619" fmla="*/ 2408274 w 4844454"/>
              <a:gd name="connsiteY619" fmla="*/ 2136554 h 2239103"/>
              <a:gd name="connsiteX620" fmla="*/ 2274982 w 4844454"/>
              <a:gd name="connsiteY620" fmla="*/ 2117847 h 2239103"/>
              <a:gd name="connsiteX621" fmla="*/ 2242078 w 4844454"/>
              <a:gd name="connsiteY621" fmla="*/ 2111115 h 2239103"/>
              <a:gd name="connsiteX622" fmla="*/ 2216434 w 4844454"/>
              <a:gd name="connsiteY622" fmla="*/ 2102440 h 2239103"/>
              <a:gd name="connsiteX623" fmla="*/ 2172390 w 4844454"/>
              <a:gd name="connsiteY623" fmla="*/ 2083142 h 2239103"/>
              <a:gd name="connsiteX624" fmla="*/ 2104062 w 4844454"/>
              <a:gd name="connsiteY624" fmla="*/ 2082013 h 2239103"/>
              <a:gd name="connsiteX625" fmla="*/ 2039362 w 4844454"/>
              <a:gd name="connsiteY625" fmla="*/ 2079916 h 2239103"/>
              <a:gd name="connsiteX626" fmla="*/ 1908986 w 4844454"/>
              <a:gd name="connsiteY626" fmla="*/ 2072089 h 2239103"/>
              <a:gd name="connsiteX627" fmla="*/ 1776314 w 4844454"/>
              <a:gd name="connsiteY627" fmla="*/ 2062936 h 2239103"/>
              <a:gd name="connsiteX628" fmla="*/ 1644612 w 4844454"/>
              <a:gd name="connsiteY628" fmla="*/ 2057409 h 2239103"/>
              <a:gd name="connsiteX629" fmla="*/ 1627188 w 4844454"/>
              <a:gd name="connsiteY629" fmla="*/ 2050417 h 2239103"/>
              <a:gd name="connsiteX630" fmla="*/ 1641696 w 4844454"/>
              <a:gd name="connsiteY630" fmla="*/ 2046529 h 2239103"/>
              <a:gd name="connsiteX631" fmla="*/ 1688620 w 4844454"/>
              <a:gd name="connsiteY631" fmla="*/ 2047563 h 2239103"/>
              <a:gd name="connsiteX632" fmla="*/ 1735542 w 4844454"/>
              <a:gd name="connsiteY632" fmla="*/ 2048593 h 2239103"/>
              <a:gd name="connsiteX633" fmla="*/ 1782462 w 4844454"/>
              <a:gd name="connsiteY633" fmla="*/ 2049626 h 2239103"/>
              <a:gd name="connsiteX634" fmla="*/ 1829386 w 4844454"/>
              <a:gd name="connsiteY634" fmla="*/ 2050660 h 2239103"/>
              <a:gd name="connsiteX635" fmla="*/ 1927346 w 4844454"/>
              <a:gd name="connsiteY635" fmla="*/ 2053567 h 2239103"/>
              <a:gd name="connsiteX636" fmla="*/ 2021678 w 4844454"/>
              <a:gd name="connsiteY636" fmla="*/ 2057444 h 2239103"/>
              <a:gd name="connsiteX637" fmla="*/ 1981522 w 4844454"/>
              <a:gd name="connsiteY637" fmla="*/ 2052653 h 2239103"/>
              <a:gd name="connsiteX638" fmla="*/ 1941368 w 4844454"/>
              <a:gd name="connsiteY638" fmla="*/ 2047864 h 2239103"/>
              <a:gd name="connsiteX639" fmla="*/ 1901210 w 4844454"/>
              <a:gd name="connsiteY639" fmla="*/ 2043076 h 2239103"/>
              <a:gd name="connsiteX640" fmla="*/ 1861056 w 4844454"/>
              <a:gd name="connsiteY640" fmla="*/ 2038285 h 2239103"/>
              <a:gd name="connsiteX641" fmla="*/ 1781234 w 4844454"/>
              <a:gd name="connsiteY641" fmla="*/ 2030519 h 2239103"/>
              <a:gd name="connsiteX642" fmla="*/ 1701408 w 4844454"/>
              <a:gd name="connsiteY642" fmla="*/ 2022757 h 2239103"/>
              <a:gd name="connsiteX643" fmla="*/ 1657626 w 4844454"/>
              <a:gd name="connsiteY643" fmla="*/ 2018938 h 2239103"/>
              <a:gd name="connsiteX644" fmla="*/ 1617470 w 4844454"/>
              <a:gd name="connsiteY644" fmla="*/ 2014149 h 2239103"/>
              <a:gd name="connsiteX645" fmla="*/ 1512126 w 4844454"/>
              <a:gd name="connsiteY645" fmla="*/ 2005446 h 2239103"/>
              <a:gd name="connsiteX646" fmla="*/ 1410414 w 4844454"/>
              <a:gd name="connsiteY646" fmla="*/ 1995774 h 2239103"/>
              <a:gd name="connsiteX647" fmla="*/ 1398561 w 4844454"/>
              <a:gd name="connsiteY647" fmla="*/ 1995060 h 2239103"/>
              <a:gd name="connsiteX648" fmla="*/ 1386709 w 4844454"/>
              <a:gd name="connsiteY648" fmla="*/ 1994350 h 2239103"/>
              <a:gd name="connsiteX649" fmla="*/ 1359377 w 4844454"/>
              <a:gd name="connsiteY649" fmla="*/ 1993898 h 2239103"/>
              <a:gd name="connsiteX650" fmla="*/ 1307369 w 4844454"/>
              <a:gd name="connsiteY650" fmla="*/ 1988400 h 2239103"/>
              <a:gd name="connsiteX651" fmla="*/ 1255848 w 4844454"/>
              <a:gd name="connsiteY651" fmla="*/ 1984712 h 2239103"/>
              <a:gd name="connsiteX652" fmla="*/ 1200699 w 4844454"/>
              <a:gd name="connsiteY652" fmla="*/ 1981997 h 2239103"/>
              <a:gd name="connsiteX653" fmla="*/ 1156919 w 4844454"/>
              <a:gd name="connsiteY653" fmla="*/ 1978180 h 2239103"/>
              <a:gd name="connsiteX654" fmla="*/ 1113135 w 4844454"/>
              <a:gd name="connsiteY654" fmla="*/ 1974361 h 2239103"/>
              <a:gd name="connsiteX655" fmla="*/ 1068027 w 4844454"/>
              <a:gd name="connsiteY655" fmla="*/ 1972844 h 2239103"/>
              <a:gd name="connsiteX656" fmla="*/ 1026543 w 4844454"/>
              <a:gd name="connsiteY656" fmla="*/ 1970353 h 2239103"/>
              <a:gd name="connsiteX657" fmla="*/ 939466 w 4844454"/>
              <a:gd name="connsiteY657" fmla="*/ 1964532 h 2239103"/>
              <a:gd name="connsiteX658" fmla="*/ 848759 w 4844454"/>
              <a:gd name="connsiteY658" fmla="*/ 1959682 h 2239103"/>
              <a:gd name="connsiteX659" fmla="*/ 816831 w 4844454"/>
              <a:gd name="connsiteY659" fmla="*/ 1956576 h 2239103"/>
              <a:gd name="connsiteX660" fmla="*/ 785872 w 4844454"/>
              <a:gd name="connsiteY660" fmla="*/ 1957098 h 2239103"/>
              <a:gd name="connsiteX661" fmla="*/ 725639 w 4844454"/>
              <a:gd name="connsiteY661" fmla="*/ 1949914 h 2239103"/>
              <a:gd name="connsiteX662" fmla="*/ 662751 w 4844454"/>
              <a:gd name="connsiteY662" fmla="*/ 1947328 h 2239103"/>
              <a:gd name="connsiteX663" fmla="*/ 598893 w 4844454"/>
              <a:gd name="connsiteY663" fmla="*/ 1941116 h 2239103"/>
              <a:gd name="connsiteX664" fmla="*/ 478426 w 4844454"/>
              <a:gd name="connsiteY664" fmla="*/ 1926748 h 2239103"/>
              <a:gd name="connsiteX665" fmla="*/ 415895 w 4844454"/>
              <a:gd name="connsiteY665" fmla="*/ 1918235 h 2239103"/>
              <a:gd name="connsiteX666" fmla="*/ 353362 w 4844454"/>
              <a:gd name="connsiteY666" fmla="*/ 1909726 h 2239103"/>
              <a:gd name="connsiteX667" fmla="*/ 309320 w 4844454"/>
              <a:gd name="connsiteY667" fmla="*/ 1890429 h 2239103"/>
              <a:gd name="connsiteX668" fmla="*/ 318743 w 4844454"/>
              <a:gd name="connsiteY668" fmla="*/ 1882073 h 2239103"/>
              <a:gd name="connsiteX669" fmla="*/ 346560 w 4844454"/>
              <a:gd name="connsiteY669" fmla="*/ 1884339 h 2239103"/>
              <a:gd name="connsiteX670" fmla="*/ 414047 w 4844454"/>
              <a:gd name="connsiteY670" fmla="*/ 1889579 h 2239103"/>
              <a:gd name="connsiteX671" fmla="*/ 481532 w 4844454"/>
              <a:gd name="connsiteY671" fmla="*/ 1894819 h 2239103"/>
              <a:gd name="connsiteX672" fmla="*/ 513949 w 4844454"/>
              <a:gd name="connsiteY672" fmla="*/ 1899737 h 2239103"/>
              <a:gd name="connsiteX673" fmla="*/ 546364 w 4844454"/>
              <a:gd name="connsiteY673" fmla="*/ 1904658 h 2239103"/>
              <a:gd name="connsiteX674" fmla="*/ 676738 w 4844454"/>
              <a:gd name="connsiteY674" fmla="*/ 1912482 h 2239103"/>
              <a:gd name="connsiteX675" fmla="*/ 808085 w 4844454"/>
              <a:gd name="connsiteY675" fmla="*/ 1923934 h 2239103"/>
              <a:gd name="connsiteX676" fmla="*/ 843642 w 4844454"/>
              <a:gd name="connsiteY676" fmla="*/ 1926068 h 2239103"/>
              <a:gd name="connsiteX677" fmla="*/ 859606 w 4844454"/>
              <a:gd name="connsiteY677" fmla="*/ 1927621 h 2239103"/>
              <a:gd name="connsiteX678" fmla="*/ 875569 w 4844454"/>
              <a:gd name="connsiteY678" fmla="*/ 1929175 h 2239103"/>
              <a:gd name="connsiteX679" fmla="*/ 941243 w 4844454"/>
              <a:gd name="connsiteY679" fmla="*/ 1934901 h 2239103"/>
              <a:gd name="connsiteX680" fmla="*/ 1010542 w 4844454"/>
              <a:gd name="connsiteY680" fmla="*/ 1939655 h 2239103"/>
              <a:gd name="connsiteX681" fmla="*/ 1042474 w 4844454"/>
              <a:gd name="connsiteY681" fmla="*/ 1942761 h 2239103"/>
              <a:gd name="connsiteX682" fmla="*/ 1074402 w 4844454"/>
              <a:gd name="connsiteY682" fmla="*/ 1945868 h 2239103"/>
              <a:gd name="connsiteX683" fmla="*/ 1109959 w 4844454"/>
              <a:gd name="connsiteY683" fmla="*/ 1948002 h 2239103"/>
              <a:gd name="connsiteX684" fmla="*/ 1141890 w 4844454"/>
              <a:gd name="connsiteY684" fmla="*/ 1951108 h 2239103"/>
              <a:gd name="connsiteX685" fmla="*/ 1209377 w 4844454"/>
              <a:gd name="connsiteY685" fmla="*/ 1956348 h 2239103"/>
              <a:gd name="connsiteX686" fmla="*/ 1276863 w 4844454"/>
              <a:gd name="connsiteY686" fmla="*/ 1961589 h 2239103"/>
              <a:gd name="connsiteX687" fmla="*/ 1345322 w 4844454"/>
              <a:gd name="connsiteY687" fmla="*/ 1970454 h 2239103"/>
              <a:gd name="connsiteX688" fmla="*/ 1379064 w 4844454"/>
              <a:gd name="connsiteY688" fmla="*/ 1973075 h 2239103"/>
              <a:gd name="connsiteX689" fmla="*/ 1412807 w 4844454"/>
              <a:gd name="connsiteY689" fmla="*/ 1975695 h 2239103"/>
              <a:gd name="connsiteX690" fmla="*/ 1473042 w 4844454"/>
              <a:gd name="connsiteY690" fmla="*/ 1982880 h 2239103"/>
              <a:gd name="connsiteX691" fmla="*/ 1529646 w 4844454"/>
              <a:gd name="connsiteY691" fmla="*/ 1991035 h 2239103"/>
              <a:gd name="connsiteX692" fmla="*/ 1528676 w 4844454"/>
              <a:gd name="connsiteY692" fmla="*/ 1987409 h 2239103"/>
              <a:gd name="connsiteX693" fmla="*/ 1541238 w 4844454"/>
              <a:gd name="connsiteY693" fmla="*/ 1976267 h 2239103"/>
              <a:gd name="connsiteX694" fmla="*/ 1475078 w 4844454"/>
              <a:gd name="connsiteY694" fmla="*/ 1968727 h 2239103"/>
              <a:gd name="connsiteX695" fmla="*/ 1408920 w 4844454"/>
              <a:gd name="connsiteY695" fmla="*/ 1961189 h 2239103"/>
              <a:gd name="connsiteX696" fmla="*/ 1361510 w 4844454"/>
              <a:gd name="connsiteY696" fmla="*/ 1958345 h 2239103"/>
              <a:gd name="connsiteX697" fmla="*/ 1314101 w 4844454"/>
              <a:gd name="connsiteY697" fmla="*/ 1955497 h 2239103"/>
              <a:gd name="connsiteX698" fmla="*/ 1267178 w 4844454"/>
              <a:gd name="connsiteY698" fmla="*/ 1954467 h 2239103"/>
              <a:gd name="connsiteX699" fmla="*/ 1220258 w 4844454"/>
              <a:gd name="connsiteY699" fmla="*/ 1953432 h 2239103"/>
              <a:gd name="connsiteX700" fmla="*/ 1124467 w 4844454"/>
              <a:gd name="connsiteY700" fmla="*/ 1944115 h 2239103"/>
              <a:gd name="connsiteX701" fmla="*/ 1076086 w 4844454"/>
              <a:gd name="connsiteY701" fmla="*/ 1937641 h 2239103"/>
              <a:gd name="connsiteX702" fmla="*/ 1027706 w 4844454"/>
              <a:gd name="connsiteY702" fmla="*/ 1931171 h 2239103"/>
              <a:gd name="connsiteX703" fmla="*/ 964202 w 4844454"/>
              <a:gd name="connsiteY703" fmla="*/ 1919032 h 2239103"/>
              <a:gd name="connsiteX704" fmla="*/ 900698 w 4844454"/>
              <a:gd name="connsiteY704" fmla="*/ 1906894 h 2239103"/>
              <a:gd name="connsiteX705" fmla="*/ 870096 w 4844454"/>
              <a:gd name="connsiteY705" fmla="*/ 1901488 h 2239103"/>
              <a:gd name="connsiteX706" fmla="*/ 839494 w 4844454"/>
              <a:gd name="connsiteY706" fmla="*/ 1896084 h 2239103"/>
              <a:gd name="connsiteX707" fmla="*/ 808405 w 4844454"/>
              <a:gd name="connsiteY707" fmla="*/ 1888864 h 2239103"/>
              <a:gd name="connsiteX708" fmla="*/ 777316 w 4844454"/>
              <a:gd name="connsiteY708" fmla="*/ 1881646 h 2239103"/>
              <a:gd name="connsiteX709" fmla="*/ 697493 w 4844454"/>
              <a:gd name="connsiteY709" fmla="*/ 1873880 h 2239103"/>
              <a:gd name="connsiteX710" fmla="*/ 617668 w 4844454"/>
              <a:gd name="connsiteY710" fmla="*/ 1866115 h 2239103"/>
              <a:gd name="connsiteX711" fmla="*/ 597103 w 4844454"/>
              <a:gd name="connsiteY711" fmla="*/ 1861908 h 2239103"/>
              <a:gd name="connsiteX712" fmla="*/ 577513 w 4844454"/>
              <a:gd name="connsiteY712" fmla="*/ 1861326 h 2239103"/>
              <a:gd name="connsiteX713" fmla="*/ 537358 w 4844454"/>
              <a:gd name="connsiteY713" fmla="*/ 1856538 h 2239103"/>
              <a:gd name="connsiteX714" fmla="*/ 497201 w 4844454"/>
              <a:gd name="connsiteY714" fmla="*/ 1851747 h 2239103"/>
              <a:gd name="connsiteX715" fmla="*/ 457047 w 4844454"/>
              <a:gd name="connsiteY715" fmla="*/ 1846959 h 2239103"/>
              <a:gd name="connsiteX716" fmla="*/ 447848 w 4844454"/>
              <a:gd name="connsiteY716" fmla="*/ 1841648 h 2239103"/>
              <a:gd name="connsiteX717" fmla="*/ 451477 w 4844454"/>
              <a:gd name="connsiteY717" fmla="*/ 1840675 h 2239103"/>
              <a:gd name="connsiteX718" fmla="*/ 508924 w 4844454"/>
              <a:gd name="connsiteY718" fmla="*/ 1844720 h 2239103"/>
              <a:gd name="connsiteX719" fmla="*/ 566372 w 4844454"/>
              <a:gd name="connsiteY719" fmla="*/ 1848764 h 2239103"/>
              <a:gd name="connsiteX720" fmla="*/ 621521 w 4844454"/>
              <a:gd name="connsiteY720" fmla="*/ 1851479 h 2239103"/>
              <a:gd name="connsiteX721" fmla="*/ 680295 w 4844454"/>
              <a:gd name="connsiteY721" fmla="*/ 1853220 h 2239103"/>
              <a:gd name="connsiteX722" fmla="*/ 664556 w 4844454"/>
              <a:gd name="connsiteY722" fmla="*/ 1838003 h 2239103"/>
              <a:gd name="connsiteX723" fmla="*/ 691626 w 4844454"/>
              <a:gd name="connsiteY723" fmla="*/ 1822974 h 2239103"/>
              <a:gd name="connsiteX724" fmla="*/ 639619 w 4844454"/>
              <a:gd name="connsiteY724" fmla="*/ 1817475 h 2239103"/>
              <a:gd name="connsiteX725" fmla="*/ 621225 w 4844454"/>
              <a:gd name="connsiteY725" fmla="*/ 1806854 h 2239103"/>
              <a:gd name="connsiteX726" fmla="*/ 640330 w 4844454"/>
              <a:gd name="connsiteY726" fmla="*/ 1805623 h 2239103"/>
              <a:gd name="connsiteX727" fmla="*/ 692823 w 4844454"/>
              <a:gd name="connsiteY727" fmla="*/ 1812937 h 2239103"/>
              <a:gd name="connsiteX728" fmla="*/ 745317 w 4844454"/>
              <a:gd name="connsiteY728" fmla="*/ 1820250 h 2239103"/>
              <a:gd name="connsiteX729" fmla="*/ 822001 w 4844454"/>
              <a:gd name="connsiteY729" fmla="*/ 1830801 h 2239103"/>
              <a:gd name="connsiteX730" fmla="*/ 850303 w 4844454"/>
              <a:gd name="connsiteY730" fmla="*/ 1834879 h 2239103"/>
              <a:gd name="connsiteX731" fmla="*/ 975724 w 4844454"/>
              <a:gd name="connsiteY731" fmla="*/ 1845975 h 2239103"/>
              <a:gd name="connsiteX732" fmla="*/ 1101144 w 4844454"/>
              <a:gd name="connsiteY732" fmla="*/ 1857071 h 2239103"/>
              <a:gd name="connsiteX733" fmla="*/ 1080805 w 4844454"/>
              <a:gd name="connsiteY733" fmla="*/ 1839197 h 2239103"/>
              <a:gd name="connsiteX734" fmla="*/ 1058914 w 4844454"/>
              <a:gd name="connsiteY734" fmla="*/ 1837290 h 2239103"/>
              <a:gd name="connsiteX735" fmla="*/ 1040650 w 4844454"/>
              <a:gd name="connsiteY735" fmla="*/ 1834408 h 2239103"/>
              <a:gd name="connsiteX736" fmla="*/ 951758 w 4844454"/>
              <a:gd name="connsiteY736" fmla="*/ 1829073 h 2239103"/>
              <a:gd name="connsiteX737" fmla="*/ 859240 w 4844454"/>
              <a:gd name="connsiteY737" fmla="*/ 1824709 h 2239103"/>
              <a:gd name="connsiteX738" fmla="*/ 815460 w 4844454"/>
              <a:gd name="connsiteY738" fmla="*/ 1820892 h 2239103"/>
              <a:gd name="connsiteX739" fmla="*/ 791754 w 4844454"/>
              <a:gd name="connsiteY739" fmla="*/ 1819468 h 2239103"/>
              <a:gd name="connsiteX740" fmla="*/ 771677 w 4844454"/>
              <a:gd name="connsiteY740" fmla="*/ 1817075 h 2239103"/>
              <a:gd name="connsiteX741" fmla="*/ 725596 w 4844454"/>
              <a:gd name="connsiteY741" fmla="*/ 1811930 h 2239103"/>
              <a:gd name="connsiteX742" fmla="*/ 679515 w 4844454"/>
              <a:gd name="connsiteY742" fmla="*/ 1806785 h 2239103"/>
              <a:gd name="connsiteX743" fmla="*/ 633432 w 4844454"/>
              <a:gd name="connsiteY743" fmla="*/ 1801641 h 2239103"/>
              <a:gd name="connsiteX744" fmla="*/ 587351 w 4844454"/>
              <a:gd name="connsiteY744" fmla="*/ 1796496 h 2239103"/>
              <a:gd name="connsiteX745" fmla="*/ 543571 w 4844454"/>
              <a:gd name="connsiteY745" fmla="*/ 1792676 h 2239103"/>
              <a:gd name="connsiteX746" fmla="*/ 498815 w 4844454"/>
              <a:gd name="connsiteY746" fmla="*/ 1785234 h 2239103"/>
              <a:gd name="connsiteX747" fmla="*/ 315201 w 4844454"/>
              <a:gd name="connsiteY747" fmla="*/ 1752802 h 2239103"/>
              <a:gd name="connsiteX748" fmla="*/ 306977 w 4844454"/>
              <a:gd name="connsiteY748" fmla="*/ 1751119 h 2239103"/>
              <a:gd name="connsiteX749" fmla="*/ 314229 w 4844454"/>
              <a:gd name="connsiteY749" fmla="*/ 1749176 h 2239103"/>
              <a:gd name="connsiteX750" fmla="*/ 424300 w 4844454"/>
              <a:gd name="connsiteY750" fmla="*/ 1768271 h 2239103"/>
              <a:gd name="connsiteX751" fmla="*/ 533400 w 4844454"/>
              <a:gd name="connsiteY751" fmla="*/ 1783739 h 2239103"/>
              <a:gd name="connsiteX752" fmla="*/ 545252 w 4844454"/>
              <a:gd name="connsiteY752" fmla="*/ 1784453 h 2239103"/>
              <a:gd name="connsiteX753" fmla="*/ 549364 w 4844454"/>
              <a:gd name="connsiteY753" fmla="*/ 1785292 h 2239103"/>
              <a:gd name="connsiteX754" fmla="*/ 546225 w 4844454"/>
              <a:gd name="connsiteY754" fmla="*/ 1788078 h 2239103"/>
              <a:gd name="connsiteX755" fmla="*/ 569929 w 4844454"/>
              <a:gd name="connsiteY755" fmla="*/ 1789502 h 2239103"/>
              <a:gd name="connsiteX756" fmla="*/ 598232 w 4844454"/>
              <a:gd name="connsiteY756" fmla="*/ 1793580 h 2239103"/>
              <a:gd name="connsiteX757" fmla="*/ 622422 w 4844454"/>
              <a:gd name="connsiteY757" fmla="*/ 1796816 h 2239103"/>
              <a:gd name="connsiteX758" fmla="*/ 650238 w 4844454"/>
              <a:gd name="connsiteY758" fmla="*/ 1799080 h 2239103"/>
              <a:gd name="connsiteX759" fmla="*/ 700433 w 4844454"/>
              <a:gd name="connsiteY759" fmla="*/ 1805066 h 2239103"/>
              <a:gd name="connsiteX760" fmla="*/ 750628 w 4844454"/>
              <a:gd name="connsiteY760" fmla="*/ 1811054 h 2239103"/>
              <a:gd name="connsiteX761" fmla="*/ 802635 w 4844454"/>
              <a:gd name="connsiteY761" fmla="*/ 1816553 h 2239103"/>
              <a:gd name="connsiteX762" fmla="*/ 826340 w 4844454"/>
              <a:gd name="connsiteY762" fmla="*/ 1817976 h 2239103"/>
              <a:gd name="connsiteX763" fmla="*/ 853670 w 4844454"/>
              <a:gd name="connsiteY763" fmla="*/ 1818426 h 2239103"/>
              <a:gd name="connsiteX764" fmla="*/ 860925 w 4844454"/>
              <a:gd name="connsiteY764" fmla="*/ 1816483 h 2239103"/>
              <a:gd name="connsiteX765" fmla="*/ 767790 w 4844454"/>
              <a:gd name="connsiteY765" fmla="*/ 1802567 h 2239103"/>
              <a:gd name="connsiteX766" fmla="*/ 581520 w 4844454"/>
              <a:gd name="connsiteY766" fmla="*/ 1774735 h 2239103"/>
              <a:gd name="connsiteX767" fmla="*/ 561928 w 4844454"/>
              <a:gd name="connsiteY767" fmla="*/ 1774154 h 2239103"/>
              <a:gd name="connsiteX768" fmla="*/ 542338 w 4844454"/>
              <a:gd name="connsiteY768" fmla="*/ 1773572 h 2239103"/>
              <a:gd name="connsiteX769" fmla="*/ 535926 w 4844454"/>
              <a:gd name="connsiteY769" fmla="*/ 1771401 h 2239103"/>
              <a:gd name="connsiteX770" fmla="*/ 529513 w 4844454"/>
              <a:gd name="connsiteY770" fmla="*/ 1769233 h 2239103"/>
              <a:gd name="connsiteX771" fmla="*/ 536768 w 4844454"/>
              <a:gd name="connsiteY771" fmla="*/ 1767289 h 2239103"/>
              <a:gd name="connsiteX772" fmla="*/ 508204 w 4844454"/>
              <a:gd name="connsiteY772" fmla="*/ 1747733 h 2239103"/>
              <a:gd name="connsiteX773" fmla="*/ 557295 w 4844454"/>
              <a:gd name="connsiteY773" fmla="*/ 1742352 h 2239103"/>
              <a:gd name="connsiteX774" fmla="*/ 605676 w 4844454"/>
              <a:gd name="connsiteY774" fmla="*/ 1748825 h 2239103"/>
              <a:gd name="connsiteX775" fmla="*/ 654058 w 4844454"/>
              <a:gd name="connsiteY775" fmla="*/ 1755298 h 2239103"/>
              <a:gd name="connsiteX776" fmla="*/ 702438 w 4844454"/>
              <a:gd name="connsiteY776" fmla="*/ 1761769 h 2239103"/>
              <a:gd name="connsiteX777" fmla="*/ 750817 w 4844454"/>
              <a:gd name="connsiteY777" fmla="*/ 1768243 h 2239103"/>
              <a:gd name="connsiteX778" fmla="*/ 774522 w 4844454"/>
              <a:gd name="connsiteY778" fmla="*/ 1769667 h 2239103"/>
              <a:gd name="connsiteX779" fmla="*/ 785887 w 4844454"/>
              <a:gd name="connsiteY779" fmla="*/ 1768563 h 2239103"/>
              <a:gd name="connsiteX780" fmla="*/ 793629 w 4844454"/>
              <a:gd name="connsiteY780" fmla="*/ 1768433 h 2239103"/>
              <a:gd name="connsiteX781" fmla="*/ 720085 w 4844454"/>
              <a:gd name="connsiteY781" fmla="*/ 1755098 h 2239103"/>
              <a:gd name="connsiteX782" fmla="*/ 646541 w 4844454"/>
              <a:gd name="connsiteY782" fmla="*/ 1741761 h 2239103"/>
              <a:gd name="connsiteX783" fmla="*/ 607715 w 4844454"/>
              <a:gd name="connsiteY783" fmla="*/ 1734674 h 2239103"/>
              <a:gd name="connsiteX784" fmla="*/ 568887 w 4844454"/>
              <a:gd name="connsiteY784" fmla="*/ 1727586 h 2239103"/>
              <a:gd name="connsiteX785" fmla="*/ 494858 w 4844454"/>
              <a:gd name="connsiteY785" fmla="*/ 1712440 h 2239103"/>
              <a:gd name="connsiteX786" fmla="*/ 481062 w 4844454"/>
              <a:gd name="connsiteY786" fmla="*/ 1704474 h 2239103"/>
              <a:gd name="connsiteX787" fmla="*/ 484690 w 4844454"/>
              <a:gd name="connsiteY787" fmla="*/ 1703502 h 2239103"/>
              <a:gd name="connsiteX788" fmla="*/ 490616 w 4844454"/>
              <a:gd name="connsiteY788" fmla="*/ 1703856 h 2239103"/>
              <a:gd name="connsiteX789" fmla="*/ 496543 w 4844454"/>
              <a:gd name="connsiteY789" fmla="*/ 1704212 h 2239103"/>
              <a:gd name="connsiteX790" fmla="*/ 530285 w 4844454"/>
              <a:gd name="connsiteY790" fmla="*/ 1706833 h 2239103"/>
              <a:gd name="connsiteX791" fmla="*/ 564028 w 4844454"/>
              <a:gd name="connsiteY791" fmla="*/ 1709454 h 2239103"/>
              <a:gd name="connsiteX792" fmla="*/ 595959 w 4844454"/>
              <a:gd name="connsiteY792" fmla="*/ 1712559 h 2239103"/>
              <a:gd name="connsiteX793" fmla="*/ 627887 w 4844454"/>
              <a:gd name="connsiteY793" fmla="*/ 1715665 h 2239103"/>
              <a:gd name="connsiteX794" fmla="*/ 698161 w 4844454"/>
              <a:gd name="connsiteY794" fmla="*/ 1724046 h 2239103"/>
              <a:gd name="connsiteX795" fmla="*/ 763831 w 4844454"/>
              <a:gd name="connsiteY795" fmla="*/ 1729772 h 2239103"/>
              <a:gd name="connsiteX796" fmla="*/ 897478 w 4844454"/>
              <a:gd name="connsiteY796" fmla="*/ 1742551 h 2239103"/>
              <a:gd name="connsiteX797" fmla="*/ 1031123 w 4844454"/>
              <a:gd name="connsiteY797" fmla="*/ 1755330 h 2239103"/>
              <a:gd name="connsiteX798" fmla="*/ 1076589 w 4844454"/>
              <a:gd name="connsiteY798" fmla="*/ 1750923 h 2239103"/>
              <a:gd name="connsiteX799" fmla="*/ 1122054 w 4844454"/>
              <a:gd name="connsiteY799" fmla="*/ 1746513 h 2239103"/>
              <a:gd name="connsiteX800" fmla="*/ 1168006 w 4844454"/>
              <a:gd name="connsiteY800" fmla="*/ 1743920 h 2239103"/>
              <a:gd name="connsiteX801" fmla="*/ 1213957 w 4844454"/>
              <a:gd name="connsiteY801" fmla="*/ 1741325 h 2239103"/>
              <a:gd name="connsiteX802" fmla="*/ 1189280 w 4844454"/>
              <a:gd name="connsiteY802" fmla="*/ 1736275 h 2239103"/>
              <a:gd name="connsiteX803" fmla="*/ 1118166 w 4844454"/>
              <a:gd name="connsiteY803" fmla="*/ 1732009 h 2239103"/>
              <a:gd name="connsiteX804" fmla="*/ 1084424 w 4844454"/>
              <a:gd name="connsiteY804" fmla="*/ 1729387 h 2239103"/>
              <a:gd name="connsiteX805" fmla="*/ 1050679 w 4844454"/>
              <a:gd name="connsiteY805" fmla="*/ 1726768 h 2239103"/>
              <a:gd name="connsiteX806" fmla="*/ 981866 w 4844454"/>
              <a:gd name="connsiteY806" fmla="*/ 1723828 h 2239103"/>
              <a:gd name="connsiteX807" fmla="*/ 913052 w 4844454"/>
              <a:gd name="connsiteY807" fmla="*/ 1720887 h 2239103"/>
              <a:gd name="connsiteX808" fmla="*/ 846539 w 4844454"/>
              <a:gd name="connsiteY808" fmla="*/ 1719273 h 2239103"/>
              <a:gd name="connsiteX809" fmla="*/ 811953 w 4844454"/>
              <a:gd name="connsiteY809" fmla="*/ 1720764 h 2239103"/>
              <a:gd name="connsiteX810" fmla="*/ 776396 w 4844454"/>
              <a:gd name="connsiteY810" fmla="*/ 1718630 h 2239103"/>
              <a:gd name="connsiteX811" fmla="*/ 708908 w 4844454"/>
              <a:gd name="connsiteY811" fmla="*/ 1713390 h 2239103"/>
              <a:gd name="connsiteX812" fmla="*/ 637795 w 4844454"/>
              <a:gd name="connsiteY812" fmla="*/ 1709122 h 2239103"/>
              <a:gd name="connsiteX813" fmla="*/ 628600 w 4844454"/>
              <a:gd name="connsiteY813" fmla="*/ 1703813 h 2239103"/>
              <a:gd name="connsiteX814" fmla="*/ 639481 w 4844454"/>
              <a:gd name="connsiteY814" fmla="*/ 1700898 h 2239103"/>
              <a:gd name="connsiteX815" fmla="*/ 705152 w 4844454"/>
              <a:gd name="connsiteY815" fmla="*/ 1706625 h 2239103"/>
              <a:gd name="connsiteX816" fmla="*/ 774453 w 4844454"/>
              <a:gd name="connsiteY816" fmla="*/ 1711378 h 2239103"/>
              <a:gd name="connsiteX817" fmla="*/ 805410 w 4844454"/>
              <a:gd name="connsiteY817" fmla="*/ 1710856 h 2239103"/>
              <a:gd name="connsiteX818" fmla="*/ 840967 w 4844454"/>
              <a:gd name="connsiteY818" fmla="*/ 1712990 h 2239103"/>
              <a:gd name="connsiteX819" fmla="*/ 872897 w 4844454"/>
              <a:gd name="connsiteY819" fmla="*/ 1716097 h 2239103"/>
              <a:gd name="connsiteX820" fmla="*/ 907482 w 4844454"/>
              <a:gd name="connsiteY820" fmla="*/ 1714605 h 2239103"/>
              <a:gd name="connsiteX821" fmla="*/ 1017779 w 4844454"/>
              <a:gd name="connsiteY821" fmla="*/ 1720036 h 2239103"/>
              <a:gd name="connsiteX822" fmla="*/ 1127103 w 4844454"/>
              <a:gd name="connsiteY822" fmla="*/ 1721841 h 2239103"/>
              <a:gd name="connsiteX823" fmla="*/ 1019947 w 4844454"/>
              <a:gd name="connsiteY823" fmla="*/ 1713624 h 2239103"/>
              <a:gd name="connsiteX824" fmla="*/ 912791 w 4844454"/>
              <a:gd name="connsiteY824" fmla="*/ 1705407 h 2239103"/>
              <a:gd name="connsiteX825" fmla="*/ 861756 w 4844454"/>
              <a:gd name="connsiteY825" fmla="*/ 1703533 h 2239103"/>
              <a:gd name="connsiteX826" fmla="*/ 833940 w 4844454"/>
              <a:gd name="connsiteY826" fmla="*/ 1701270 h 2239103"/>
              <a:gd name="connsiteX827" fmla="*/ 809749 w 4844454"/>
              <a:gd name="connsiteY827" fmla="*/ 1698032 h 2239103"/>
              <a:gd name="connsiteX828" fmla="*/ 756414 w 4844454"/>
              <a:gd name="connsiteY828" fmla="*/ 1694830 h 2239103"/>
              <a:gd name="connsiteX829" fmla="*/ 702107 w 4844454"/>
              <a:gd name="connsiteY829" fmla="*/ 1688003 h 2239103"/>
              <a:gd name="connsiteX830" fmla="*/ 682032 w 4844454"/>
              <a:gd name="connsiteY830" fmla="*/ 1685610 h 2239103"/>
              <a:gd name="connsiteX831" fmla="*/ 624713 w 4844454"/>
              <a:gd name="connsiteY831" fmla="*/ 1689307 h 2239103"/>
              <a:gd name="connsiteX832" fmla="*/ 615514 w 4844454"/>
              <a:gd name="connsiteY832" fmla="*/ 1683995 h 2239103"/>
              <a:gd name="connsiteX833" fmla="*/ 619140 w 4844454"/>
              <a:gd name="connsiteY833" fmla="*/ 1683024 h 2239103"/>
              <a:gd name="connsiteX834" fmla="*/ 648286 w 4844454"/>
              <a:gd name="connsiteY834" fmla="*/ 1682990 h 2239103"/>
              <a:gd name="connsiteX835" fmla="*/ 672833 w 4844454"/>
              <a:gd name="connsiteY835" fmla="*/ 1680299 h 2239103"/>
              <a:gd name="connsiteX836" fmla="*/ 681058 w 4844454"/>
              <a:gd name="connsiteY836" fmla="*/ 1681982 h 2239103"/>
              <a:gd name="connsiteX837" fmla="*/ 691937 w 4844454"/>
              <a:gd name="connsiteY837" fmla="*/ 1679067 h 2239103"/>
              <a:gd name="connsiteX838" fmla="*/ 744786 w 4844454"/>
              <a:gd name="connsiteY838" fmla="*/ 1680454 h 2239103"/>
              <a:gd name="connsiteX839" fmla="*/ 797636 w 4844454"/>
              <a:gd name="connsiteY839" fmla="*/ 1681844 h 2239103"/>
              <a:gd name="connsiteX840" fmla="*/ 827266 w 4844454"/>
              <a:gd name="connsiteY840" fmla="*/ 1683622 h 2239103"/>
              <a:gd name="connsiteX841" fmla="*/ 853270 w 4844454"/>
              <a:gd name="connsiteY841" fmla="*/ 1686371 h 2239103"/>
              <a:gd name="connsiteX842" fmla="*/ 907932 w 4844454"/>
              <a:gd name="connsiteY842" fmla="*/ 1687275 h 2239103"/>
              <a:gd name="connsiteX843" fmla="*/ 1018228 w 4844454"/>
              <a:gd name="connsiteY843" fmla="*/ 1692705 h 2239103"/>
              <a:gd name="connsiteX844" fmla="*/ 1128528 w 4844454"/>
              <a:gd name="connsiteY844" fmla="*/ 1698136 h 2239103"/>
              <a:gd name="connsiteX845" fmla="*/ 1134808 w 4844454"/>
              <a:gd name="connsiteY845" fmla="*/ 1692565 h 2239103"/>
              <a:gd name="connsiteX846" fmla="*/ 1184871 w 4844454"/>
              <a:gd name="connsiteY846" fmla="*/ 1690811 h 2239103"/>
              <a:gd name="connsiteX847" fmla="*/ 1201323 w 4844454"/>
              <a:gd name="connsiteY847" fmla="*/ 1694178 h 2239103"/>
              <a:gd name="connsiteX848" fmla="*/ 1298571 w 4844454"/>
              <a:gd name="connsiteY848" fmla="*/ 1708937 h 2239103"/>
              <a:gd name="connsiteX849" fmla="*/ 1392191 w 4844454"/>
              <a:gd name="connsiteY849" fmla="*/ 1724668 h 2239103"/>
              <a:gd name="connsiteX850" fmla="*/ 1403556 w 4844454"/>
              <a:gd name="connsiteY850" fmla="*/ 1723564 h 2239103"/>
              <a:gd name="connsiteX851" fmla="*/ 1414923 w 4844454"/>
              <a:gd name="connsiteY851" fmla="*/ 1722463 h 2239103"/>
              <a:gd name="connsiteX852" fmla="*/ 1426774 w 4844454"/>
              <a:gd name="connsiteY852" fmla="*/ 1723173 h 2239103"/>
              <a:gd name="connsiteX853" fmla="*/ 1438628 w 4844454"/>
              <a:gd name="connsiteY853" fmla="*/ 1723886 h 2239103"/>
              <a:gd name="connsiteX854" fmla="*/ 1456882 w 4844454"/>
              <a:gd name="connsiteY854" fmla="*/ 1723278 h 2239103"/>
              <a:gd name="connsiteX855" fmla="*/ 1456178 w 4844454"/>
              <a:gd name="connsiteY855" fmla="*/ 1722267 h 2239103"/>
              <a:gd name="connsiteX856" fmla="*/ 1505266 w 4844454"/>
              <a:gd name="connsiteY856" fmla="*/ 1716885 h 2239103"/>
              <a:gd name="connsiteX857" fmla="*/ 1538254 w 4844454"/>
              <a:gd name="connsiteY857" fmla="*/ 1721299 h 2239103"/>
              <a:gd name="connsiteX858" fmla="*/ 1605270 w 4844454"/>
              <a:gd name="connsiteY858" fmla="*/ 1721993 h 2239103"/>
              <a:gd name="connsiteX859" fmla="*/ 1604214 w 4844454"/>
              <a:gd name="connsiteY859" fmla="*/ 1718055 h 2239103"/>
              <a:gd name="connsiteX860" fmla="*/ 1594514 w 4844454"/>
              <a:gd name="connsiteY860" fmla="*/ 1716295 h 2239103"/>
              <a:gd name="connsiteX861" fmla="*/ 1580332 w 4844454"/>
              <a:gd name="connsiteY861" fmla="*/ 1713707 h 2239103"/>
              <a:gd name="connsiteX862" fmla="*/ 1498050 w 4844454"/>
              <a:gd name="connsiteY862" fmla="*/ 1704165 h 2239103"/>
              <a:gd name="connsiteX863" fmla="*/ 1492482 w 4844454"/>
              <a:gd name="connsiteY863" fmla="*/ 1697884 h 2239103"/>
              <a:gd name="connsiteX864" fmla="*/ 1500706 w 4844454"/>
              <a:gd name="connsiteY864" fmla="*/ 1699567 h 2239103"/>
              <a:gd name="connsiteX865" fmla="*/ 1509536 w 4844454"/>
              <a:gd name="connsiteY865" fmla="*/ 1700620 h 2239103"/>
              <a:gd name="connsiteX866" fmla="*/ 1461298 w 4844454"/>
              <a:gd name="connsiteY866" fmla="*/ 1690751 h 2239103"/>
              <a:gd name="connsiteX867" fmla="*/ 1425283 w 4844454"/>
              <a:gd name="connsiteY867" fmla="*/ 1688587 h 2239103"/>
              <a:gd name="connsiteX868" fmla="*/ 1345944 w 4844454"/>
              <a:gd name="connsiteY868" fmla="*/ 1682637 h 2239103"/>
              <a:gd name="connsiteX869" fmla="*/ 1265278 w 4844454"/>
              <a:gd name="connsiteY869" fmla="*/ 1678987 h 2239103"/>
              <a:gd name="connsiteX870" fmla="*/ 1188238 w 4844454"/>
              <a:gd name="connsiteY870" fmla="*/ 1674362 h 2239103"/>
              <a:gd name="connsiteX871" fmla="*/ 1108544 w 4844454"/>
              <a:gd name="connsiteY871" fmla="*/ 1674337 h 2239103"/>
              <a:gd name="connsiteX872" fmla="*/ 1032476 w 4844454"/>
              <a:gd name="connsiteY872" fmla="*/ 1673338 h 2239103"/>
              <a:gd name="connsiteX873" fmla="*/ 879368 w 4844454"/>
              <a:gd name="connsiteY873" fmla="*/ 1667715 h 2239103"/>
              <a:gd name="connsiteX874" fmla="*/ 873442 w 4844454"/>
              <a:gd name="connsiteY874" fmla="*/ 1667362 h 2239103"/>
              <a:gd name="connsiteX875" fmla="*/ 867516 w 4844454"/>
              <a:gd name="connsiteY875" fmla="*/ 1667006 h 2239103"/>
              <a:gd name="connsiteX876" fmla="*/ 965701 w 4844454"/>
              <a:gd name="connsiteY876" fmla="*/ 1656245 h 2239103"/>
              <a:gd name="connsiteX877" fmla="*/ 1025941 w 4844454"/>
              <a:gd name="connsiteY877" fmla="*/ 1650010 h 2239103"/>
              <a:gd name="connsiteX878" fmla="*/ 981602 w 4844454"/>
              <a:gd name="connsiteY878" fmla="*/ 1648187 h 2239103"/>
              <a:gd name="connsiteX879" fmla="*/ 917744 w 4844454"/>
              <a:gd name="connsiteY879" fmla="*/ 1641974 h 2239103"/>
              <a:gd name="connsiteX880" fmla="*/ 797277 w 4844454"/>
              <a:gd name="connsiteY880" fmla="*/ 1627606 h 2239103"/>
              <a:gd name="connsiteX881" fmla="*/ 734745 w 4844454"/>
              <a:gd name="connsiteY881" fmla="*/ 1619094 h 2239103"/>
              <a:gd name="connsiteX882" fmla="*/ 672213 w 4844454"/>
              <a:gd name="connsiteY882" fmla="*/ 1610584 h 2239103"/>
              <a:gd name="connsiteX883" fmla="*/ 628171 w 4844454"/>
              <a:gd name="connsiteY883" fmla="*/ 1591287 h 2239103"/>
              <a:gd name="connsiteX884" fmla="*/ 637593 w 4844454"/>
              <a:gd name="connsiteY884" fmla="*/ 1582931 h 2239103"/>
              <a:gd name="connsiteX885" fmla="*/ 665411 w 4844454"/>
              <a:gd name="connsiteY885" fmla="*/ 1585197 h 2239103"/>
              <a:gd name="connsiteX886" fmla="*/ 732898 w 4844454"/>
              <a:gd name="connsiteY886" fmla="*/ 1590437 h 2239103"/>
              <a:gd name="connsiteX887" fmla="*/ 800383 w 4844454"/>
              <a:gd name="connsiteY887" fmla="*/ 1595678 h 2239103"/>
              <a:gd name="connsiteX888" fmla="*/ 832800 w 4844454"/>
              <a:gd name="connsiteY888" fmla="*/ 1600596 h 2239103"/>
              <a:gd name="connsiteX889" fmla="*/ 865214 w 4844454"/>
              <a:gd name="connsiteY889" fmla="*/ 1605516 h 2239103"/>
              <a:gd name="connsiteX890" fmla="*/ 995589 w 4844454"/>
              <a:gd name="connsiteY890" fmla="*/ 1613340 h 2239103"/>
              <a:gd name="connsiteX891" fmla="*/ 1126936 w 4844454"/>
              <a:gd name="connsiteY891" fmla="*/ 1624793 h 2239103"/>
              <a:gd name="connsiteX892" fmla="*/ 1162493 w 4844454"/>
              <a:gd name="connsiteY892" fmla="*/ 1626927 h 2239103"/>
              <a:gd name="connsiteX893" fmla="*/ 1178457 w 4844454"/>
              <a:gd name="connsiteY893" fmla="*/ 1628481 h 2239103"/>
              <a:gd name="connsiteX894" fmla="*/ 1194420 w 4844454"/>
              <a:gd name="connsiteY894" fmla="*/ 1630033 h 2239103"/>
              <a:gd name="connsiteX895" fmla="*/ 1260094 w 4844454"/>
              <a:gd name="connsiteY895" fmla="*/ 1635759 h 2239103"/>
              <a:gd name="connsiteX896" fmla="*/ 1260725 w 4844454"/>
              <a:gd name="connsiteY896" fmla="*/ 1635803 h 2239103"/>
              <a:gd name="connsiteX897" fmla="*/ 1360568 w 4844454"/>
              <a:gd name="connsiteY897" fmla="*/ 1634475 h 2239103"/>
              <a:gd name="connsiteX898" fmla="*/ 1346557 w 4844454"/>
              <a:gd name="connsiteY898" fmla="*/ 1632029 h 2239103"/>
              <a:gd name="connsiteX899" fmla="*/ 1283053 w 4844454"/>
              <a:gd name="connsiteY899" fmla="*/ 1619891 h 2239103"/>
              <a:gd name="connsiteX900" fmla="*/ 1219549 w 4844454"/>
              <a:gd name="connsiteY900" fmla="*/ 1607752 h 2239103"/>
              <a:gd name="connsiteX901" fmla="*/ 1188946 w 4844454"/>
              <a:gd name="connsiteY901" fmla="*/ 1602346 h 2239103"/>
              <a:gd name="connsiteX902" fmla="*/ 1158345 w 4844454"/>
              <a:gd name="connsiteY902" fmla="*/ 1596942 h 2239103"/>
              <a:gd name="connsiteX903" fmla="*/ 1127256 w 4844454"/>
              <a:gd name="connsiteY903" fmla="*/ 1589722 h 2239103"/>
              <a:gd name="connsiteX904" fmla="*/ 1096167 w 4844454"/>
              <a:gd name="connsiteY904" fmla="*/ 1582504 h 2239103"/>
              <a:gd name="connsiteX905" fmla="*/ 1016344 w 4844454"/>
              <a:gd name="connsiteY905" fmla="*/ 1574738 h 2239103"/>
              <a:gd name="connsiteX906" fmla="*/ 936518 w 4844454"/>
              <a:gd name="connsiteY906" fmla="*/ 1566973 h 2239103"/>
              <a:gd name="connsiteX907" fmla="*/ 915954 w 4844454"/>
              <a:gd name="connsiteY907" fmla="*/ 1562767 h 2239103"/>
              <a:gd name="connsiteX908" fmla="*/ 896364 w 4844454"/>
              <a:gd name="connsiteY908" fmla="*/ 1562185 h 2239103"/>
              <a:gd name="connsiteX909" fmla="*/ 856209 w 4844454"/>
              <a:gd name="connsiteY909" fmla="*/ 1557396 h 2239103"/>
              <a:gd name="connsiteX910" fmla="*/ 816052 w 4844454"/>
              <a:gd name="connsiteY910" fmla="*/ 1552606 h 2239103"/>
              <a:gd name="connsiteX911" fmla="*/ 775898 w 4844454"/>
              <a:gd name="connsiteY911" fmla="*/ 1547817 h 2239103"/>
              <a:gd name="connsiteX912" fmla="*/ 766699 w 4844454"/>
              <a:gd name="connsiteY912" fmla="*/ 1542507 h 2239103"/>
              <a:gd name="connsiteX913" fmla="*/ 770328 w 4844454"/>
              <a:gd name="connsiteY913" fmla="*/ 1541535 h 2239103"/>
              <a:gd name="connsiteX914" fmla="*/ 827775 w 4844454"/>
              <a:gd name="connsiteY914" fmla="*/ 1545578 h 2239103"/>
              <a:gd name="connsiteX915" fmla="*/ 885223 w 4844454"/>
              <a:gd name="connsiteY915" fmla="*/ 1549622 h 2239103"/>
              <a:gd name="connsiteX916" fmla="*/ 940372 w 4844454"/>
              <a:gd name="connsiteY916" fmla="*/ 1552337 h 2239103"/>
              <a:gd name="connsiteX917" fmla="*/ 999146 w 4844454"/>
              <a:gd name="connsiteY917" fmla="*/ 1554079 h 2239103"/>
              <a:gd name="connsiteX918" fmla="*/ 983408 w 4844454"/>
              <a:gd name="connsiteY918" fmla="*/ 1538861 h 2239103"/>
              <a:gd name="connsiteX919" fmla="*/ 1010476 w 4844454"/>
              <a:gd name="connsiteY919" fmla="*/ 1523833 h 2239103"/>
              <a:gd name="connsiteX920" fmla="*/ 958470 w 4844454"/>
              <a:gd name="connsiteY920" fmla="*/ 1518334 h 2239103"/>
              <a:gd name="connsiteX921" fmla="*/ 940076 w 4844454"/>
              <a:gd name="connsiteY921" fmla="*/ 1507712 h 2239103"/>
              <a:gd name="connsiteX922" fmla="*/ 959182 w 4844454"/>
              <a:gd name="connsiteY922" fmla="*/ 1506482 h 2239103"/>
              <a:gd name="connsiteX923" fmla="*/ 1011674 w 4844454"/>
              <a:gd name="connsiteY923" fmla="*/ 1513795 h 2239103"/>
              <a:gd name="connsiteX924" fmla="*/ 1064168 w 4844454"/>
              <a:gd name="connsiteY924" fmla="*/ 1521108 h 2239103"/>
              <a:gd name="connsiteX925" fmla="*/ 1140852 w 4844454"/>
              <a:gd name="connsiteY925" fmla="*/ 1531659 h 2239103"/>
              <a:gd name="connsiteX926" fmla="*/ 1169154 w 4844454"/>
              <a:gd name="connsiteY926" fmla="*/ 1535737 h 2239103"/>
              <a:gd name="connsiteX927" fmla="*/ 1294575 w 4844454"/>
              <a:gd name="connsiteY927" fmla="*/ 1546833 h 2239103"/>
              <a:gd name="connsiteX928" fmla="*/ 1419995 w 4844454"/>
              <a:gd name="connsiteY928" fmla="*/ 1557929 h 2239103"/>
              <a:gd name="connsiteX929" fmla="*/ 1399656 w 4844454"/>
              <a:gd name="connsiteY929" fmla="*/ 1540056 h 2239103"/>
              <a:gd name="connsiteX930" fmla="*/ 1377765 w 4844454"/>
              <a:gd name="connsiteY930" fmla="*/ 1538149 h 2239103"/>
              <a:gd name="connsiteX931" fmla="*/ 1359501 w 4844454"/>
              <a:gd name="connsiteY931" fmla="*/ 1535268 h 2239103"/>
              <a:gd name="connsiteX932" fmla="*/ 1270610 w 4844454"/>
              <a:gd name="connsiteY932" fmla="*/ 1529932 h 2239103"/>
              <a:gd name="connsiteX933" fmla="*/ 1178091 w 4844454"/>
              <a:gd name="connsiteY933" fmla="*/ 1525568 h 2239103"/>
              <a:gd name="connsiteX934" fmla="*/ 1134311 w 4844454"/>
              <a:gd name="connsiteY934" fmla="*/ 1521751 h 2239103"/>
              <a:gd name="connsiteX935" fmla="*/ 1110606 w 4844454"/>
              <a:gd name="connsiteY935" fmla="*/ 1520327 h 2239103"/>
              <a:gd name="connsiteX936" fmla="*/ 1090528 w 4844454"/>
              <a:gd name="connsiteY936" fmla="*/ 1517935 h 2239103"/>
              <a:gd name="connsiteX937" fmla="*/ 1044447 w 4844454"/>
              <a:gd name="connsiteY937" fmla="*/ 1512789 h 2239103"/>
              <a:gd name="connsiteX938" fmla="*/ 998367 w 4844454"/>
              <a:gd name="connsiteY938" fmla="*/ 1507644 h 2239103"/>
              <a:gd name="connsiteX939" fmla="*/ 952283 w 4844454"/>
              <a:gd name="connsiteY939" fmla="*/ 1502499 h 2239103"/>
              <a:gd name="connsiteX940" fmla="*/ 906202 w 4844454"/>
              <a:gd name="connsiteY940" fmla="*/ 1497354 h 2239103"/>
              <a:gd name="connsiteX941" fmla="*/ 862422 w 4844454"/>
              <a:gd name="connsiteY941" fmla="*/ 1493534 h 2239103"/>
              <a:gd name="connsiteX942" fmla="*/ 817666 w 4844454"/>
              <a:gd name="connsiteY942" fmla="*/ 1486092 h 2239103"/>
              <a:gd name="connsiteX943" fmla="*/ 634052 w 4844454"/>
              <a:gd name="connsiteY943" fmla="*/ 1453660 h 2239103"/>
              <a:gd name="connsiteX944" fmla="*/ 625828 w 4844454"/>
              <a:gd name="connsiteY944" fmla="*/ 1451977 h 2239103"/>
              <a:gd name="connsiteX945" fmla="*/ 633080 w 4844454"/>
              <a:gd name="connsiteY945" fmla="*/ 1450034 h 2239103"/>
              <a:gd name="connsiteX946" fmla="*/ 743151 w 4844454"/>
              <a:gd name="connsiteY946" fmla="*/ 1469129 h 2239103"/>
              <a:gd name="connsiteX947" fmla="*/ 852251 w 4844454"/>
              <a:gd name="connsiteY947" fmla="*/ 1484598 h 2239103"/>
              <a:gd name="connsiteX948" fmla="*/ 864103 w 4844454"/>
              <a:gd name="connsiteY948" fmla="*/ 1485311 h 2239103"/>
              <a:gd name="connsiteX949" fmla="*/ 868215 w 4844454"/>
              <a:gd name="connsiteY949" fmla="*/ 1486151 h 2239103"/>
              <a:gd name="connsiteX950" fmla="*/ 865076 w 4844454"/>
              <a:gd name="connsiteY950" fmla="*/ 1488937 h 2239103"/>
              <a:gd name="connsiteX951" fmla="*/ 888780 w 4844454"/>
              <a:gd name="connsiteY951" fmla="*/ 1490361 h 2239103"/>
              <a:gd name="connsiteX952" fmla="*/ 917083 w 4844454"/>
              <a:gd name="connsiteY952" fmla="*/ 1494439 h 2239103"/>
              <a:gd name="connsiteX953" fmla="*/ 941273 w 4844454"/>
              <a:gd name="connsiteY953" fmla="*/ 1497674 h 2239103"/>
              <a:gd name="connsiteX954" fmla="*/ 969089 w 4844454"/>
              <a:gd name="connsiteY954" fmla="*/ 1499938 h 2239103"/>
              <a:gd name="connsiteX955" fmla="*/ 1019285 w 4844454"/>
              <a:gd name="connsiteY955" fmla="*/ 1505926 h 2239103"/>
              <a:gd name="connsiteX956" fmla="*/ 1069479 w 4844454"/>
              <a:gd name="connsiteY956" fmla="*/ 1511912 h 2239103"/>
              <a:gd name="connsiteX957" fmla="*/ 1121486 w 4844454"/>
              <a:gd name="connsiteY957" fmla="*/ 1517411 h 2239103"/>
              <a:gd name="connsiteX958" fmla="*/ 1145191 w 4844454"/>
              <a:gd name="connsiteY958" fmla="*/ 1518835 h 2239103"/>
              <a:gd name="connsiteX959" fmla="*/ 1172522 w 4844454"/>
              <a:gd name="connsiteY959" fmla="*/ 1519285 h 2239103"/>
              <a:gd name="connsiteX960" fmla="*/ 1179776 w 4844454"/>
              <a:gd name="connsiteY960" fmla="*/ 1517341 h 2239103"/>
              <a:gd name="connsiteX961" fmla="*/ 1086641 w 4844454"/>
              <a:gd name="connsiteY961" fmla="*/ 1503425 h 2239103"/>
              <a:gd name="connsiteX962" fmla="*/ 900371 w 4844454"/>
              <a:gd name="connsiteY962" fmla="*/ 1475593 h 2239103"/>
              <a:gd name="connsiteX963" fmla="*/ 880779 w 4844454"/>
              <a:gd name="connsiteY963" fmla="*/ 1475012 h 2239103"/>
              <a:gd name="connsiteX964" fmla="*/ 861189 w 4844454"/>
              <a:gd name="connsiteY964" fmla="*/ 1474430 h 2239103"/>
              <a:gd name="connsiteX965" fmla="*/ 854776 w 4844454"/>
              <a:gd name="connsiteY965" fmla="*/ 1472260 h 2239103"/>
              <a:gd name="connsiteX966" fmla="*/ 848364 w 4844454"/>
              <a:gd name="connsiteY966" fmla="*/ 1470092 h 2239103"/>
              <a:gd name="connsiteX967" fmla="*/ 855619 w 4844454"/>
              <a:gd name="connsiteY967" fmla="*/ 1468148 h 2239103"/>
              <a:gd name="connsiteX968" fmla="*/ 827055 w 4844454"/>
              <a:gd name="connsiteY968" fmla="*/ 1448591 h 2239103"/>
              <a:gd name="connsiteX969" fmla="*/ 876146 w 4844454"/>
              <a:gd name="connsiteY969" fmla="*/ 1443210 h 2239103"/>
              <a:gd name="connsiteX970" fmla="*/ 924527 w 4844454"/>
              <a:gd name="connsiteY970" fmla="*/ 1449684 h 2239103"/>
              <a:gd name="connsiteX971" fmla="*/ 972908 w 4844454"/>
              <a:gd name="connsiteY971" fmla="*/ 1456157 h 2239103"/>
              <a:gd name="connsiteX972" fmla="*/ 1021289 w 4844454"/>
              <a:gd name="connsiteY972" fmla="*/ 1462627 h 2239103"/>
              <a:gd name="connsiteX973" fmla="*/ 1069668 w 4844454"/>
              <a:gd name="connsiteY973" fmla="*/ 1469102 h 2239103"/>
              <a:gd name="connsiteX974" fmla="*/ 1093373 w 4844454"/>
              <a:gd name="connsiteY974" fmla="*/ 1470525 h 2239103"/>
              <a:gd name="connsiteX975" fmla="*/ 1104738 w 4844454"/>
              <a:gd name="connsiteY975" fmla="*/ 1469421 h 2239103"/>
              <a:gd name="connsiteX976" fmla="*/ 1112479 w 4844454"/>
              <a:gd name="connsiteY976" fmla="*/ 1469293 h 2239103"/>
              <a:gd name="connsiteX977" fmla="*/ 1038937 w 4844454"/>
              <a:gd name="connsiteY977" fmla="*/ 1455958 h 2239103"/>
              <a:gd name="connsiteX978" fmla="*/ 965392 w 4844454"/>
              <a:gd name="connsiteY978" fmla="*/ 1442620 h 2239103"/>
              <a:gd name="connsiteX979" fmla="*/ 926566 w 4844454"/>
              <a:gd name="connsiteY979" fmla="*/ 1435531 h 2239103"/>
              <a:gd name="connsiteX980" fmla="*/ 887737 w 4844454"/>
              <a:gd name="connsiteY980" fmla="*/ 1428442 h 2239103"/>
              <a:gd name="connsiteX981" fmla="*/ 813709 w 4844454"/>
              <a:gd name="connsiteY981" fmla="*/ 1413296 h 2239103"/>
              <a:gd name="connsiteX982" fmla="*/ 799913 w 4844454"/>
              <a:gd name="connsiteY982" fmla="*/ 1405331 h 2239103"/>
              <a:gd name="connsiteX983" fmla="*/ 803542 w 4844454"/>
              <a:gd name="connsiteY983" fmla="*/ 1404359 h 2239103"/>
              <a:gd name="connsiteX984" fmla="*/ 809468 w 4844454"/>
              <a:gd name="connsiteY984" fmla="*/ 1404713 h 2239103"/>
              <a:gd name="connsiteX985" fmla="*/ 815394 w 4844454"/>
              <a:gd name="connsiteY985" fmla="*/ 1405070 h 2239103"/>
              <a:gd name="connsiteX986" fmla="*/ 849137 w 4844454"/>
              <a:gd name="connsiteY986" fmla="*/ 1407690 h 2239103"/>
              <a:gd name="connsiteX987" fmla="*/ 882878 w 4844454"/>
              <a:gd name="connsiteY987" fmla="*/ 1410310 h 2239103"/>
              <a:gd name="connsiteX988" fmla="*/ 914810 w 4844454"/>
              <a:gd name="connsiteY988" fmla="*/ 1413416 h 2239103"/>
              <a:gd name="connsiteX989" fmla="*/ 946738 w 4844454"/>
              <a:gd name="connsiteY989" fmla="*/ 1416522 h 2239103"/>
              <a:gd name="connsiteX990" fmla="*/ 1017012 w 4844454"/>
              <a:gd name="connsiteY990" fmla="*/ 1424903 h 2239103"/>
              <a:gd name="connsiteX991" fmla="*/ 1082682 w 4844454"/>
              <a:gd name="connsiteY991" fmla="*/ 1430629 h 2239103"/>
              <a:gd name="connsiteX992" fmla="*/ 1216329 w 4844454"/>
              <a:gd name="connsiteY992" fmla="*/ 1443409 h 2239103"/>
              <a:gd name="connsiteX993" fmla="*/ 1349974 w 4844454"/>
              <a:gd name="connsiteY993" fmla="*/ 1456188 h 2239103"/>
              <a:gd name="connsiteX994" fmla="*/ 1395439 w 4844454"/>
              <a:gd name="connsiteY994" fmla="*/ 1451782 h 2239103"/>
              <a:gd name="connsiteX995" fmla="*/ 1440905 w 4844454"/>
              <a:gd name="connsiteY995" fmla="*/ 1447372 h 2239103"/>
              <a:gd name="connsiteX996" fmla="*/ 1486856 w 4844454"/>
              <a:gd name="connsiteY996" fmla="*/ 1444778 h 2239103"/>
              <a:gd name="connsiteX997" fmla="*/ 1532808 w 4844454"/>
              <a:gd name="connsiteY997" fmla="*/ 1442183 h 2239103"/>
              <a:gd name="connsiteX998" fmla="*/ 1508130 w 4844454"/>
              <a:gd name="connsiteY998" fmla="*/ 1437134 h 2239103"/>
              <a:gd name="connsiteX999" fmla="*/ 1437018 w 4844454"/>
              <a:gd name="connsiteY999" fmla="*/ 1432865 h 2239103"/>
              <a:gd name="connsiteX1000" fmla="*/ 1403275 w 4844454"/>
              <a:gd name="connsiteY1000" fmla="*/ 1430244 h 2239103"/>
              <a:gd name="connsiteX1001" fmla="*/ 1369529 w 4844454"/>
              <a:gd name="connsiteY1001" fmla="*/ 1427625 h 2239103"/>
              <a:gd name="connsiteX1002" fmla="*/ 1300716 w 4844454"/>
              <a:gd name="connsiteY1002" fmla="*/ 1424684 h 2239103"/>
              <a:gd name="connsiteX1003" fmla="*/ 1231903 w 4844454"/>
              <a:gd name="connsiteY1003" fmla="*/ 1421744 h 2239103"/>
              <a:gd name="connsiteX1004" fmla="*/ 1165389 w 4844454"/>
              <a:gd name="connsiteY1004" fmla="*/ 1420129 h 2239103"/>
              <a:gd name="connsiteX1005" fmla="*/ 1130804 w 4844454"/>
              <a:gd name="connsiteY1005" fmla="*/ 1421621 h 2239103"/>
              <a:gd name="connsiteX1006" fmla="*/ 1095248 w 4844454"/>
              <a:gd name="connsiteY1006" fmla="*/ 1419487 h 2239103"/>
              <a:gd name="connsiteX1007" fmla="*/ 1027759 w 4844454"/>
              <a:gd name="connsiteY1007" fmla="*/ 1414247 h 2239103"/>
              <a:gd name="connsiteX1008" fmla="*/ 956646 w 4844454"/>
              <a:gd name="connsiteY1008" fmla="*/ 1409978 h 2239103"/>
              <a:gd name="connsiteX1009" fmla="*/ 947451 w 4844454"/>
              <a:gd name="connsiteY1009" fmla="*/ 1404670 h 2239103"/>
              <a:gd name="connsiteX1010" fmla="*/ 958331 w 4844454"/>
              <a:gd name="connsiteY1010" fmla="*/ 1401755 h 2239103"/>
              <a:gd name="connsiteX1011" fmla="*/ 1024003 w 4844454"/>
              <a:gd name="connsiteY1011" fmla="*/ 1407481 h 2239103"/>
              <a:gd name="connsiteX1012" fmla="*/ 1093304 w 4844454"/>
              <a:gd name="connsiteY1012" fmla="*/ 1412235 h 2239103"/>
              <a:gd name="connsiteX1013" fmla="*/ 1124261 w 4844454"/>
              <a:gd name="connsiteY1013" fmla="*/ 1411713 h 2239103"/>
              <a:gd name="connsiteX1014" fmla="*/ 1159818 w 4844454"/>
              <a:gd name="connsiteY1014" fmla="*/ 1413847 h 2239103"/>
              <a:gd name="connsiteX1015" fmla="*/ 1191748 w 4844454"/>
              <a:gd name="connsiteY1015" fmla="*/ 1416953 h 2239103"/>
              <a:gd name="connsiteX1016" fmla="*/ 1226333 w 4844454"/>
              <a:gd name="connsiteY1016" fmla="*/ 1415462 h 2239103"/>
              <a:gd name="connsiteX1017" fmla="*/ 1336630 w 4844454"/>
              <a:gd name="connsiteY1017" fmla="*/ 1420893 h 2239103"/>
              <a:gd name="connsiteX1018" fmla="*/ 1445955 w 4844454"/>
              <a:gd name="connsiteY1018" fmla="*/ 1422698 h 2239103"/>
              <a:gd name="connsiteX1019" fmla="*/ 1338798 w 4844454"/>
              <a:gd name="connsiteY1019" fmla="*/ 1414480 h 2239103"/>
              <a:gd name="connsiteX1020" fmla="*/ 1231642 w 4844454"/>
              <a:gd name="connsiteY1020" fmla="*/ 1406263 h 2239103"/>
              <a:gd name="connsiteX1021" fmla="*/ 1180606 w 4844454"/>
              <a:gd name="connsiteY1021" fmla="*/ 1404391 h 2239103"/>
              <a:gd name="connsiteX1022" fmla="*/ 1152791 w 4844454"/>
              <a:gd name="connsiteY1022" fmla="*/ 1402127 h 2239103"/>
              <a:gd name="connsiteX1023" fmla="*/ 1128599 w 4844454"/>
              <a:gd name="connsiteY1023" fmla="*/ 1398889 h 2239103"/>
              <a:gd name="connsiteX1024" fmla="*/ 1075264 w 4844454"/>
              <a:gd name="connsiteY1024" fmla="*/ 1395688 h 2239103"/>
              <a:gd name="connsiteX1025" fmla="*/ 1020958 w 4844454"/>
              <a:gd name="connsiteY1025" fmla="*/ 1388860 h 2239103"/>
              <a:gd name="connsiteX1026" fmla="*/ 1000882 w 4844454"/>
              <a:gd name="connsiteY1026" fmla="*/ 1386467 h 2239103"/>
              <a:gd name="connsiteX1027" fmla="*/ 943564 w 4844454"/>
              <a:gd name="connsiteY1027" fmla="*/ 1390164 h 2239103"/>
              <a:gd name="connsiteX1028" fmla="*/ 934366 w 4844454"/>
              <a:gd name="connsiteY1028" fmla="*/ 1384852 h 2239103"/>
              <a:gd name="connsiteX1029" fmla="*/ 937992 w 4844454"/>
              <a:gd name="connsiteY1029" fmla="*/ 1383881 h 2239103"/>
              <a:gd name="connsiteX1030" fmla="*/ 967136 w 4844454"/>
              <a:gd name="connsiteY1030" fmla="*/ 1383847 h 2239103"/>
              <a:gd name="connsiteX1031" fmla="*/ 991683 w 4844454"/>
              <a:gd name="connsiteY1031" fmla="*/ 1381156 h 2239103"/>
              <a:gd name="connsiteX1032" fmla="*/ 999910 w 4844454"/>
              <a:gd name="connsiteY1032" fmla="*/ 1382838 h 2239103"/>
              <a:gd name="connsiteX1033" fmla="*/ 1010787 w 4844454"/>
              <a:gd name="connsiteY1033" fmla="*/ 1379924 h 2239103"/>
              <a:gd name="connsiteX1034" fmla="*/ 1063637 w 4844454"/>
              <a:gd name="connsiteY1034" fmla="*/ 1381311 h 2239103"/>
              <a:gd name="connsiteX1035" fmla="*/ 1116486 w 4844454"/>
              <a:gd name="connsiteY1035" fmla="*/ 1382700 h 2239103"/>
              <a:gd name="connsiteX1036" fmla="*/ 1146117 w 4844454"/>
              <a:gd name="connsiteY1036" fmla="*/ 1384477 h 2239103"/>
              <a:gd name="connsiteX1037" fmla="*/ 1172121 w 4844454"/>
              <a:gd name="connsiteY1037" fmla="*/ 1387227 h 2239103"/>
              <a:gd name="connsiteX1038" fmla="*/ 1198379 w 4844454"/>
              <a:gd name="connsiteY1038" fmla="*/ 1387661 h 2239103"/>
              <a:gd name="connsiteX1039" fmla="*/ 1187878 w 4844454"/>
              <a:gd name="connsiteY1039" fmla="*/ 1386444 h 2239103"/>
              <a:gd name="connsiteX1040" fmla="*/ 1085191 w 4844454"/>
              <a:gd name="connsiteY1040" fmla="*/ 1373143 h 2239103"/>
              <a:gd name="connsiteX1041" fmla="*/ 978876 w 4844454"/>
              <a:gd name="connsiteY1041" fmla="*/ 1360814 h 2239103"/>
              <a:gd name="connsiteX1042" fmla="*/ 872563 w 4844454"/>
              <a:gd name="connsiteY1042" fmla="*/ 1348485 h 2239103"/>
              <a:gd name="connsiteX1043" fmla="*/ 866992 w 4844454"/>
              <a:gd name="connsiteY1043" fmla="*/ 1342205 h 2239103"/>
              <a:gd name="connsiteX1044" fmla="*/ 875217 w 4844454"/>
              <a:gd name="connsiteY1044" fmla="*/ 1343888 h 2239103"/>
              <a:gd name="connsiteX1045" fmla="*/ 1259806 w 4844454"/>
              <a:gd name="connsiteY1045" fmla="*/ 1389758 h 2239103"/>
              <a:gd name="connsiteX1046" fmla="*/ 1323595 w 4844454"/>
              <a:gd name="connsiteY1046" fmla="*/ 1392899 h 2239103"/>
              <a:gd name="connsiteX1047" fmla="*/ 1323692 w 4844454"/>
              <a:gd name="connsiteY1047" fmla="*/ 1392812 h 2239103"/>
              <a:gd name="connsiteX1048" fmla="*/ 1335060 w 4844454"/>
              <a:gd name="connsiteY1048" fmla="*/ 1391709 h 2239103"/>
              <a:gd name="connsiteX1049" fmla="*/ 1381983 w 4844454"/>
              <a:gd name="connsiteY1049" fmla="*/ 1392741 h 2239103"/>
              <a:gd name="connsiteX1050" fmla="*/ 1428906 w 4844454"/>
              <a:gd name="connsiteY1050" fmla="*/ 1393772 h 2239103"/>
              <a:gd name="connsiteX1051" fmla="*/ 1452672 w 4844454"/>
              <a:gd name="connsiteY1051" fmla="*/ 1394296 h 2239103"/>
              <a:gd name="connsiteX1052" fmla="*/ 1453658 w 4844454"/>
              <a:gd name="connsiteY1052" fmla="*/ 1393421 h 2239103"/>
              <a:gd name="connsiteX1053" fmla="*/ 1503722 w 4844454"/>
              <a:gd name="connsiteY1053" fmla="*/ 1391669 h 2239103"/>
              <a:gd name="connsiteX1054" fmla="*/ 1520174 w 4844454"/>
              <a:gd name="connsiteY1054" fmla="*/ 1395035 h 2239103"/>
              <a:gd name="connsiteX1055" fmla="*/ 1526134 w 4844454"/>
              <a:gd name="connsiteY1055" fmla="*/ 1395940 h 2239103"/>
              <a:gd name="connsiteX1056" fmla="*/ 1620708 w 4844454"/>
              <a:gd name="connsiteY1056" fmla="*/ 1398745 h 2239103"/>
              <a:gd name="connsiteX1057" fmla="*/ 1715040 w 4844454"/>
              <a:gd name="connsiteY1057" fmla="*/ 1402624 h 2239103"/>
              <a:gd name="connsiteX1058" fmla="*/ 1674886 w 4844454"/>
              <a:gd name="connsiteY1058" fmla="*/ 1397832 h 2239103"/>
              <a:gd name="connsiteX1059" fmla="*/ 1634730 w 4844454"/>
              <a:gd name="connsiteY1059" fmla="*/ 1393044 h 2239103"/>
              <a:gd name="connsiteX1060" fmla="*/ 1594574 w 4844454"/>
              <a:gd name="connsiteY1060" fmla="*/ 1388256 h 2239103"/>
              <a:gd name="connsiteX1061" fmla="*/ 1554420 w 4844454"/>
              <a:gd name="connsiteY1061" fmla="*/ 1383465 h 2239103"/>
              <a:gd name="connsiteX1062" fmla="*/ 1474596 w 4844454"/>
              <a:gd name="connsiteY1062" fmla="*/ 1375699 h 2239103"/>
              <a:gd name="connsiteX1063" fmla="*/ 1469530 w 4844454"/>
              <a:gd name="connsiteY1063" fmla="*/ 1375206 h 2239103"/>
              <a:gd name="connsiteX1064" fmla="*/ 1427396 w 4844454"/>
              <a:gd name="connsiteY1064" fmla="*/ 1375193 h 2239103"/>
              <a:gd name="connsiteX1065" fmla="*/ 1351327 w 4844454"/>
              <a:gd name="connsiteY1065" fmla="*/ 1374194 h 2239103"/>
              <a:gd name="connsiteX1066" fmla="*/ 1198219 w 4844454"/>
              <a:gd name="connsiteY1066" fmla="*/ 1368573 h 2239103"/>
              <a:gd name="connsiteX1067" fmla="*/ 1192293 w 4844454"/>
              <a:gd name="connsiteY1067" fmla="*/ 1368218 h 2239103"/>
              <a:gd name="connsiteX1068" fmla="*/ 1186367 w 4844454"/>
              <a:gd name="connsiteY1068" fmla="*/ 1367862 h 2239103"/>
              <a:gd name="connsiteX1069" fmla="*/ 1284259 w 4844454"/>
              <a:gd name="connsiteY1069" fmla="*/ 1357134 h 2239103"/>
              <a:gd name="connsiteX1070" fmla="*/ 1205490 w 4844454"/>
              <a:gd name="connsiteY1070" fmla="*/ 1350626 h 2239103"/>
              <a:gd name="connsiteX1071" fmla="*/ 1103777 w 4844454"/>
              <a:gd name="connsiteY1071" fmla="*/ 1340953 h 2239103"/>
              <a:gd name="connsiteX1072" fmla="*/ 1091924 w 4844454"/>
              <a:gd name="connsiteY1072" fmla="*/ 1340240 h 2239103"/>
              <a:gd name="connsiteX1073" fmla="*/ 1080072 w 4844454"/>
              <a:gd name="connsiteY1073" fmla="*/ 1339530 h 2239103"/>
              <a:gd name="connsiteX1074" fmla="*/ 1052739 w 4844454"/>
              <a:gd name="connsiteY1074" fmla="*/ 1339078 h 2239103"/>
              <a:gd name="connsiteX1075" fmla="*/ 1000733 w 4844454"/>
              <a:gd name="connsiteY1075" fmla="*/ 1333578 h 2239103"/>
              <a:gd name="connsiteX1076" fmla="*/ 949212 w 4844454"/>
              <a:gd name="connsiteY1076" fmla="*/ 1329891 h 2239103"/>
              <a:gd name="connsiteX1077" fmla="*/ 894062 w 4844454"/>
              <a:gd name="connsiteY1077" fmla="*/ 1327176 h 2239103"/>
              <a:gd name="connsiteX1078" fmla="*/ 850281 w 4844454"/>
              <a:gd name="connsiteY1078" fmla="*/ 1323359 h 2239103"/>
              <a:gd name="connsiteX1079" fmla="*/ 806498 w 4844454"/>
              <a:gd name="connsiteY1079" fmla="*/ 1319540 h 2239103"/>
              <a:gd name="connsiteX1080" fmla="*/ 761389 w 4844454"/>
              <a:gd name="connsiteY1080" fmla="*/ 1318023 h 2239103"/>
              <a:gd name="connsiteX1081" fmla="*/ 719906 w 4844454"/>
              <a:gd name="connsiteY1081" fmla="*/ 1315533 h 2239103"/>
              <a:gd name="connsiteX1082" fmla="*/ 632828 w 4844454"/>
              <a:gd name="connsiteY1082" fmla="*/ 1309711 h 2239103"/>
              <a:gd name="connsiteX1083" fmla="*/ 542122 w 4844454"/>
              <a:gd name="connsiteY1083" fmla="*/ 1304861 h 2239103"/>
              <a:gd name="connsiteX1084" fmla="*/ 510193 w 4844454"/>
              <a:gd name="connsiteY1084" fmla="*/ 1301755 h 2239103"/>
              <a:gd name="connsiteX1085" fmla="*/ 479235 w 4844454"/>
              <a:gd name="connsiteY1085" fmla="*/ 1302277 h 2239103"/>
              <a:gd name="connsiteX1086" fmla="*/ 419002 w 4844454"/>
              <a:gd name="connsiteY1086" fmla="*/ 1295094 h 2239103"/>
              <a:gd name="connsiteX1087" fmla="*/ 356115 w 4844454"/>
              <a:gd name="connsiteY1087" fmla="*/ 1292507 h 2239103"/>
              <a:gd name="connsiteX1088" fmla="*/ 292255 w 4844454"/>
              <a:gd name="connsiteY1088" fmla="*/ 1286296 h 2239103"/>
              <a:gd name="connsiteX1089" fmla="*/ 171790 w 4844454"/>
              <a:gd name="connsiteY1089" fmla="*/ 1271927 h 2239103"/>
              <a:gd name="connsiteX1090" fmla="*/ 109258 w 4844454"/>
              <a:gd name="connsiteY1090" fmla="*/ 1263414 h 2239103"/>
              <a:gd name="connsiteX1091" fmla="*/ 46726 w 4844454"/>
              <a:gd name="connsiteY1091" fmla="*/ 1254905 h 2239103"/>
              <a:gd name="connsiteX1092" fmla="*/ 2682 w 4844454"/>
              <a:gd name="connsiteY1092" fmla="*/ 1235607 h 2239103"/>
              <a:gd name="connsiteX1093" fmla="*/ 12106 w 4844454"/>
              <a:gd name="connsiteY1093" fmla="*/ 1227252 h 2239103"/>
              <a:gd name="connsiteX1094" fmla="*/ 39923 w 4844454"/>
              <a:gd name="connsiteY1094" fmla="*/ 1229518 h 2239103"/>
              <a:gd name="connsiteX1095" fmla="*/ 107410 w 4844454"/>
              <a:gd name="connsiteY1095" fmla="*/ 1234758 h 2239103"/>
              <a:gd name="connsiteX1096" fmla="*/ 174896 w 4844454"/>
              <a:gd name="connsiteY1096" fmla="*/ 1239999 h 2239103"/>
              <a:gd name="connsiteX1097" fmla="*/ 207312 w 4844454"/>
              <a:gd name="connsiteY1097" fmla="*/ 1244917 h 2239103"/>
              <a:gd name="connsiteX1098" fmla="*/ 239726 w 4844454"/>
              <a:gd name="connsiteY1098" fmla="*/ 1249837 h 2239103"/>
              <a:gd name="connsiteX1099" fmla="*/ 370101 w 4844454"/>
              <a:gd name="connsiteY1099" fmla="*/ 1257661 h 2239103"/>
              <a:gd name="connsiteX1100" fmla="*/ 501447 w 4844454"/>
              <a:gd name="connsiteY1100" fmla="*/ 1269113 h 2239103"/>
              <a:gd name="connsiteX1101" fmla="*/ 537004 w 4844454"/>
              <a:gd name="connsiteY1101" fmla="*/ 1271248 h 2239103"/>
              <a:gd name="connsiteX1102" fmla="*/ 552969 w 4844454"/>
              <a:gd name="connsiteY1102" fmla="*/ 1272801 h 2239103"/>
              <a:gd name="connsiteX1103" fmla="*/ 568933 w 4844454"/>
              <a:gd name="connsiteY1103" fmla="*/ 1274354 h 2239103"/>
              <a:gd name="connsiteX1104" fmla="*/ 634606 w 4844454"/>
              <a:gd name="connsiteY1104" fmla="*/ 1280080 h 2239103"/>
              <a:gd name="connsiteX1105" fmla="*/ 703906 w 4844454"/>
              <a:gd name="connsiteY1105" fmla="*/ 1284835 h 2239103"/>
              <a:gd name="connsiteX1106" fmla="*/ 735837 w 4844454"/>
              <a:gd name="connsiteY1106" fmla="*/ 1287940 h 2239103"/>
              <a:gd name="connsiteX1107" fmla="*/ 767765 w 4844454"/>
              <a:gd name="connsiteY1107" fmla="*/ 1291048 h 2239103"/>
              <a:gd name="connsiteX1108" fmla="*/ 803322 w 4844454"/>
              <a:gd name="connsiteY1108" fmla="*/ 1293182 h 2239103"/>
              <a:gd name="connsiteX1109" fmla="*/ 835252 w 4844454"/>
              <a:gd name="connsiteY1109" fmla="*/ 1296287 h 2239103"/>
              <a:gd name="connsiteX1110" fmla="*/ 902740 w 4844454"/>
              <a:gd name="connsiteY1110" fmla="*/ 1301528 h 2239103"/>
              <a:gd name="connsiteX1111" fmla="*/ 970225 w 4844454"/>
              <a:gd name="connsiteY1111" fmla="*/ 1306768 h 2239103"/>
              <a:gd name="connsiteX1112" fmla="*/ 1038685 w 4844454"/>
              <a:gd name="connsiteY1112" fmla="*/ 1315634 h 2239103"/>
              <a:gd name="connsiteX1113" fmla="*/ 1072427 w 4844454"/>
              <a:gd name="connsiteY1113" fmla="*/ 1318254 h 2239103"/>
              <a:gd name="connsiteX1114" fmla="*/ 1106170 w 4844454"/>
              <a:gd name="connsiteY1114" fmla="*/ 1320875 h 2239103"/>
              <a:gd name="connsiteX1115" fmla="*/ 1166403 w 4844454"/>
              <a:gd name="connsiteY1115" fmla="*/ 1328059 h 2239103"/>
              <a:gd name="connsiteX1116" fmla="*/ 1223010 w 4844454"/>
              <a:gd name="connsiteY1116" fmla="*/ 1336215 h 2239103"/>
              <a:gd name="connsiteX1117" fmla="*/ 1222038 w 4844454"/>
              <a:gd name="connsiteY1117" fmla="*/ 1332588 h 2239103"/>
              <a:gd name="connsiteX1118" fmla="*/ 1234602 w 4844454"/>
              <a:gd name="connsiteY1118" fmla="*/ 1321446 h 2239103"/>
              <a:gd name="connsiteX1119" fmla="*/ 1168442 w 4844454"/>
              <a:gd name="connsiteY1119" fmla="*/ 1313907 h 2239103"/>
              <a:gd name="connsiteX1120" fmla="*/ 1102282 w 4844454"/>
              <a:gd name="connsiteY1120" fmla="*/ 1306368 h 2239103"/>
              <a:gd name="connsiteX1121" fmla="*/ 1054874 w 4844454"/>
              <a:gd name="connsiteY1121" fmla="*/ 1303524 h 2239103"/>
              <a:gd name="connsiteX1122" fmla="*/ 1007464 w 4844454"/>
              <a:gd name="connsiteY1122" fmla="*/ 1300676 h 2239103"/>
              <a:gd name="connsiteX1123" fmla="*/ 960542 w 4844454"/>
              <a:gd name="connsiteY1123" fmla="*/ 1299645 h 2239103"/>
              <a:gd name="connsiteX1124" fmla="*/ 913621 w 4844454"/>
              <a:gd name="connsiteY1124" fmla="*/ 1298612 h 2239103"/>
              <a:gd name="connsiteX1125" fmla="*/ 817831 w 4844454"/>
              <a:gd name="connsiteY1125" fmla="*/ 1289294 h 2239103"/>
              <a:gd name="connsiteX1126" fmla="*/ 769450 w 4844454"/>
              <a:gd name="connsiteY1126" fmla="*/ 1282820 h 2239103"/>
              <a:gd name="connsiteX1127" fmla="*/ 721069 w 4844454"/>
              <a:gd name="connsiteY1127" fmla="*/ 1276349 h 2239103"/>
              <a:gd name="connsiteX1128" fmla="*/ 657564 w 4844454"/>
              <a:gd name="connsiteY1128" fmla="*/ 1264211 h 2239103"/>
              <a:gd name="connsiteX1129" fmla="*/ 594062 w 4844454"/>
              <a:gd name="connsiteY1129" fmla="*/ 1252073 h 2239103"/>
              <a:gd name="connsiteX1130" fmla="*/ 563459 w 4844454"/>
              <a:gd name="connsiteY1130" fmla="*/ 1246667 h 2239103"/>
              <a:gd name="connsiteX1131" fmla="*/ 532856 w 4844454"/>
              <a:gd name="connsiteY1131" fmla="*/ 1241263 h 2239103"/>
              <a:gd name="connsiteX1132" fmla="*/ 501767 w 4844454"/>
              <a:gd name="connsiteY1132" fmla="*/ 1234042 h 2239103"/>
              <a:gd name="connsiteX1133" fmla="*/ 470679 w 4844454"/>
              <a:gd name="connsiteY1133" fmla="*/ 1226825 h 2239103"/>
              <a:gd name="connsiteX1134" fmla="*/ 390856 w 4844454"/>
              <a:gd name="connsiteY1134" fmla="*/ 1219059 h 2239103"/>
              <a:gd name="connsiteX1135" fmla="*/ 311030 w 4844454"/>
              <a:gd name="connsiteY1135" fmla="*/ 1211295 h 2239103"/>
              <a:gd name="connsiteX1136" fmla="*/ 290467 w 4844454"/>
              <a:gd name="connsiteY1136" fmla="*/ 1207087 h 2239103"/>
              <a:gd name="connsiteX1137" fmla="*/ 270876 w 4844454"/>
              <a:gd name="connsiteY1137" fmla="*/ 1206505 h 2239103"/>
              <a:gd name="connsiteX1138" fmla="*/ 230721 w 4844454"/>
              <a:gd name="connsiteY1138" fmla="*/ 1201717 h 2239103"/>
              <a:gd name="connsiteX1139" fmla="*/ 190564 w 4844454"/>
              <a:gd name="connsiteY1139" fmla="*/ 1196926 h 2239103"/>
              <a:gd name="connsiteX1140" fmla="*/ 150410 w 4844454"/>
              <a:gd name="connsiteY1140" fmla="*/ 1192138 h 2239103"/>
              <a:gd name="connsiteX1141" fmla="*/ 141211 w 4844454"/>
              <a:gd name="connsiteY1141" fmla="*/ 1186827 h 2239103"/>
              <a:gd name="connsiteX1142" fmla="*/ 144839 w 4844454"/>
              <a:gd name="connsiteY1142" fmla="*/ 1185855 h 2239103"/>
              <a:gd name="connsiteX1143" fmla="*/ 202287 w 4844454"/>
              <a:gd name="connsiteY1143" fmla="*/ 1189898 h 2239103"/>
              <a:gd name="connsiteX1144" fmla="*/ 259734 w 4844454"/>
              <a:gd name="connsiteY1144" fmla="*/ 1193943 h 2239103"/>
              <a:gd name="connsiteX1145" fmla="*/ 314883 w 4844454"/>
              <a:gd name="connsiteY1145" fmla="*/ 1196658 h 2239103"/>
              <a:gd name="connsiteX1146" fmla="*/ 373659 w 4844454"/>
              <a:gd name="connsiteY1146" fmla="*/ 1198400 h 2239103"/>
              <a:gd name="connsiteX1147" fmla="*/ 357920 w 4844454"/>
              <a:gd name="connsiteY1147" fmla="*/ 1183182 h 2239103"/>
              <a:gd name="connsiteX1148" fmla="*/ 384989 w 4844454"/>
              <a:gd name="connsiteY1148" fmla="*/ 1168154 h 2239103"/>
              <a:gd name="connsiteX1149" fmla="*/ 332982 w 4844454"/>
              <a:gd name="connsiteY1149" fmla="*/ 1162655 h 2239103"/>
              <a:gd name="connsiteX1150" fmla="*/ 314588 w 4844454"/>
              <a:gd name="connsiteY1150" fmla="*/ 1152033 h 2239103"/>
              <a:gd name="connsiteX1151" fmla="*/ 333693 w 4844454"/>
              <a:gd name="connsiteY1151" fmla="*/ 1150802 h 2239103"/>
              <a:gd name="connsiteX1152" fmla="*/ 386186 w 4844454"/>
              <a:gd name="connsiteY1152" fmla="*/ 1158116 h 2239103"/>
              <a:gd name="connsiteX1153" fmla="*/ 438681 w 4844454"/>
              <a:gd name="connsiteY1153" fmla="*/ 1165429 h 2239103"/>
              <a:gd name="connsiteX1154" fmla="*/ 515364 w 4844454"/>
              <a:gd name="connsiteY1154" fmla="*/ 1175980 h 2239103"/>
              <a:gd name="connsiteX1155" fmla="*/ 543666 w 4844454"/>
              <a:gd name="connsiteY1155" fmla="*/ 1180058 h 2239103"/>
              <a:gd name="connsiteX1156" fmla="*/ 669087 w 4844454"/>
              <a:gd name="connsiteY1156" fmla="*/ 1191154 h 2239103"/>
              <a:gd name="connsiteX1157" fmla="*/ 794507 w 4844454"/>
              <a:gd name="connsiteY1157" fmla="*/ 1202250 h 2239103"/>
              <a:gd name="connsiteX1158" fmla="*/ 774167 w 4844454"/>
              <a:gd name="connsiteY1158" fmla="*/ 1184377 h 2239103"/>
              <a:gd name="connsiteX1159" fmla="*/ 752278 w 4844454"/>
              <a:gd name="connsiteY1159" fmla="*/ 1182469 h 2239103"/>
              <a:gd name="connsiteX1160" fmla="*/ 734013 w 4844454"/>
              <a:gd name="connsiteY1160" fmla="*/ 1179587 h 2239103"/>
              <a:gd name="connsiteX1161" fmla="*/ 645121 w 4844454"/>
              <a:gd name="connsiteY1161" fmla="*/ 1174252 h 2239103"/>
              <a:gd name="connsiteX1162" fmla="*/ 552603 w 4844454"/>
              <a:gd name="connsiteY1162" fmla="*/ 1169888 h 2239103"/>
              <a:gd name="connsiteX1163" fmla="*/ 508822 w 4844454"/>
              <a:gd name="connsiteY1163" fmla="*/ 1166072 h 2239103"/>
              <a:gd name="connsiteX1164" fmla="*/ 485118 w 4844454"/>
              <a:gd name="connsiteY1164" fmla="*/ 1164648 h 2239103"/>
              <a:gd name="connsiteX1165" fmla="*/ 465040 w 4844454"/>
              <a:gd name="connsiteY1165" fmla="*/ 1162255 h 2239103"/>
              <a:gd name="connsiteX1166" fmla="*/ 418959 w 4844454"/>
              <a:gd name="connsiteY1166" fmla="*/ 1157110 h 2239103"/>
              <a:gd name="connsiteX1167" fmla="*/ 372878 w 4844454"/>
              <a:gd name="connsiteY1167" fmla="*/ 1151965 h 2239103"/>
              <a:gd name="connsiteX1168" fmla="*/ 326794 w 4844454"/>
              <a:gd name="connsiteY1168" fmla="*/ 1146820 h 2239103"/>
              <a:gd name="connsiteX1169" fmla="*/ 280714 w 4844454"/>
              <a:gd name="connsiteY1169" fmla="*/ 1141675 h 2239103"/>
              <a:gd name="connsiteX1170" fmla="*/ 236933 w 4844454"/>
              <a:gd name="connsiteY1170" fmla="*/ 1137855 h 2239103"/>
              <a:gd name="connsiteX1171" fmla="*/ 192179 w 4844454"/>
              <a:gd name="connsiteY1171" fmla="*/ 1130413 h 2239103"/>
              <a:gd name="connsiteX1172" fmla="*/ 8563 w 4844454"/>
              <a:gd name="connsiteY1172" fmla="*/ 1097981 h 2239103"/>
              <a:gd name="connsiteX1173" fmla="*/ 340 w 4844454"/>
              <a:gd name="connsiteY1173" fmla="*/ 1096298 h 2239103"/>
              <a:gd name="connsiteX1174" fmla="*/ 7592 w 4844454"/>
              <a:gd name="connsiteY1174" fmla="*/ 1094355 h 2239103"/>
              <a:gd name="connsiteX1175" fmla="*/ 117663 w 4844454"/>
              <a:gd name="connsiteY1175" fmla="*/ 1113450 h 2239103"/>
              <a:gd name="connsiteX1176" fmla="*/ 226764 w 4844454"/>
              <a:gd name="connsiteY1176" fmla="*/ 1128919 h 2239103"/>
              <a:gd name="connsiteX1177" fmla="*/ 238616 w 4844454"/>
              <a:gd name="connsiteY1177" fmla="*/ 1129631 h 2239103"/>
              <a:gd name="connsiteX1178" fmla="*/ 242727 w 4844454"/>
              <a:gd name="connsiteY1178" fmla="*/ 1130472 h 2239103"/>
              <a:gd name="connsiteX1179" fmla="*/ 239587 w 4844454"/>
              <a:gd name="connsiteY1179" fmla="*/ 1133258 h 2239103"/>
              <a:gd name="connsiteX1180" fmla="*/ 263292 w 4844454"/>
              <a:gd name="connsiteY1180" fmla="*/ 1134682 h 2239103"/>
              <a:gd name="connsiteX1181" fmla="*/ 291595 w 4844454"/>
              <a:gd name="connsiteY1181" fmla="*/ 1138760 h 2239103"/>
              <a:gd name="connsiteX1182" fmla="*/ 315784 w 4844454"/>
              <a:gd name="connsiteY1182" fmla="*/ 1141995 h 2239103"/>
              <a:gd name="connsiteX1183" fmla="*/ 343601 w 4844454"/>
              <a:gd name="connsiteY1183" fmla="*/ 1144259 h 2239103"/>
              <a:gd name="connsiteX1184" fmla="*/ 393796 w 4844454"/>
              <a:gd name="connsiteY1184" fmla="*/ 1150246 h 2239103"/>
              <a:gd name="connsiteX1185" fmla="*/ 443992 w 4844454"/>
              <a:gd name="connsiteY1185" fmla="*/ 1156234 h 2239103"/>
              <a:gd name="connsiteX1186" fmla="*/ 495998 w 4844454"/>
              <a:gd name="connsiteY1186" fmla="*/ 1161733 h 2239103"/>
              <a:gd name="connsiteX1187" fmla="*/ 519703 w 4844454"/>
              <a:gd name="connsiteY1187" fmla="*/ 1163156 h 2239103"/>
              <a:gd name="connsiteX1188" fmla="*/ 547033 w 4844454"/>
              <a:gd name="connsiteY1188" fmla="*/ 1163606 h 2239103"/>
              <a:gd name="connsiteX1189" fmla="*/ 554288 w 4844454"/>
              <a:gd name="connsiteY1189" fmla="*/ 1161662 h 2239103"/>
              <a:gd name="connsiteX1190" fmla="*/ 461152 w 4844454"/>
              <a:gd name="connsiteY1190" fmla="*/ 1147746 h 2239103"/>
              <a:gd name="connsiteX1191" fmla="*/ 274883 w 4844454"/>
              <a:gd name="connsiteY1191" fmla="*/ 1119914 h 2239103"/>
              <a:gd name="connsiteX1192" fmla="*/ 255291 w 4844454"/>
              <a:gd name="connsiteY1192" fmla="*/ 1119333 h 2239103"/>
              <a:gd name="connsiteX1193" fmla="*/ 235701 w 4844454"/>
              <a:gd name="connsiteY1193" fmla="*/ 1118751 h 2239103"/>
              <a:gd name="connsiteX1194" fmla="*/ 229288 w 4844454"/>
              <a:gd name="connsiteY1194" fmla="*/ 1116580 h 2239103"/>
              <a:gd name="connsiteX1195" fmla="*/ 222877 w 4844454"/>
              <a:gd name="connsiteY1195" fmla="*/ 1114412 h 2239103"/>
              <a:gd name="connsiteX1196" fmla="*/ 230131 w 4844454"/>
              <a:gd name="connsiteY1196" fmla="*/ 1112469 h 2239103"/>
              <a:gd name="connsiteX1197" fmla="*/ 201567 w 4844454"/>
              <a:gd name="connsiteY1197" fmla="*/ 1092912 h 2239103"/>
              <a:gd name="connsiteX1198" fmla="*/ 250658 w 4844454"/>
              <a:gd name="connsiteY1198" fmla="*/ 1087531 h 2239103"/>
              <a:gd name="connsiteX1199" fmla="*/ 299040 w 4844454"/>
              <a:gd name="connsiteY1199" fmla="*/ 1094005 h 2239103"/>
              <a:gd name="connsiteX1200" fmla="*/ 347421 w 4844454"/>
              <a:gd name="connsiteY1200" fmla="*/ 1100477 h 2239103"/>
              <a:gd name="connsiteX1201" fmla="*/ 395801 w 4844454"/>
              <a:gd name="connsiteY1201" fmla="*/ 1106948 h 2239103"/>
              <a:gd name="connsiteX1202" fmla="*/ 444180 w 4844454"/>
              <a:gd name="connsiteY1202" fmla="*/ 1113422 h 2239103"/>
              <a:gd name="connsiteX1203" fmla="*/ 467884 w 4844454"/>
              <a:gd name="connsiteY1203" fmla="*/ 1114846 h 2239103"/>
              <a:gd name="connsiteX1204" fmla="*/ 479251 w 4844454"/>
              <a:gd name="connsiteY1204" fmla="*/ 1113742 h 2239103"/>
              <a:gd name="connsiteX1205" fmla="*/ 486991 w 4844454"/>
              <a:gd name="connsiteY1205" fmla="*/ 1113612 h 2239103"/>
              <a:gd name="connsiteX1206" fmla="*/ 413448 w 4844454"/>
              <a:gd name="connsiteY1206" fmla="*/ 1100278 h 2239103"/>
              <a:gd name="connsiteX1207" fmla="*/ 339905 w 4844454"/>
              <a:gd name="connsiteY1207" fmla="*/ 1086941 h 2239103"/>
              <a:gd name="connsiteX1208" fmla="*/ 301078 w 4844454"/>
              <a:gd name="connsiteY1208" fmla="*/ 1079852 h 2239103"/>
              <a:gd name="connsiteX1209" fmla="*/ 262250 w 4844454"/>
              <a:gd name="connsiteY1209" fmla="*/ 1072764 h 2239103"/>
              <a:gd name="connsiteX1210" fmla="*/ 188221 w 4844454"/>
              <a:gd name="connsiteY1210" fmla="*/ 1057617 h 2239103"/>
              <a:gd name="connsiteX1211" fmla="*/ 174425 w 4844454"/>
              <a:gd name="connsiteY1211" fmla="*/ 1049652 h 2239103"/>
              <a:gd name="connsiteX1212" fmla="*/ 178053 w 4844454"/>
              <a:gd name="connsiteY1212" fmla="*/ 1048680 h 2239103"/>
              <a:gd name="connsiteX1213" fmla="*/ 183979 w 4844454"/>
              <a:gd name="connsiteY1213" fmla="*/ 1049034 h 2239103"/>
              <a:gd name="connsiteX1214" fmla="*/ 189906 w 4844454"/>
              <a:gd name="connsiteY1214" fmla="*/ 1049390 h 2239103"/>
              <a:gd name="connsiteX1215" fmla="*/ 223648 w 4844454"/>
              <a:gd name="connsiteY1215" fmla="*/ 1052010 h 2239103"/>
              <a:gd name="connsiteX1216" fmla="*/ 257391 w 4844454"/>
              <a:gd name="connsiteY1216" fmla="*/ 1054631 h 2239103"/>
              <a:gd name="connsiteX1217" fmla="*/ 289322 w 4844454"/>
              <a:gd name="connsiteY1217" fmla="*/ 1057737 h 2239103"/>
              <a:gd name="connsiteX1218" fmla="*/ 321250 w 4844454"/>
              <a:gd name="connsiteY1218" fmla="*/ 1060843 h 2239103"/>
              <a:gd name="connsiteX1219" fmla="*/ 391523 w 4844454"/>
              <a:gd name="connsiteY1219" fmla="*/ 1069224 h 2239103"/>
              <a:gd name="connsiteX1220" fmla="*/ 457194 w 4844454"/>
              <a:gd name="connsiteY1220" fmla="*/ 1074950 h 2239103"/>
              <a:gd name="connsiteX1221" fmla="*/ 590842 w 4844454"/>
              <a:gd name="connsiteY1221" fmla="*/ 1087731 h 2239103"/>
              <a:gd name="connsiteX1222" fmla="*/ 724486 w 4844454"/>
              <a:gd name="connsiteY1222" fmla="*/ 1100510 h 2239103"/>
              <a:gd name="connsiteX1223" fmla="*/ 769952 w 4844454"/>
              <a:gd name="connsiteY1223" fmla="*/ 1096102 h 2239103"/>
              <a:gd name="connsiteX1224" fmla="*/ 815417 w 4844454"/>
              <a:gd name="connsiteY1224" fmla="*/ 1091693 h 2239103"/>
              <a:gd name="connsiteX1225" fmla="*/ 861368 w 4844454"/>
              <a:gd name="connsiteY1225" fmla="*/ 1089099 h 2239103"/>
              <a:gd name="connsiteX1226" fmla="*/ 907319 w 4844454"/>
              <a:gd name="connsiteY1226" fmla="*/ 1086504 h 2239103"/>
              <a:gd name="connsiteX1227" fmla="*/ 882643 w 4844454"/>
              <a:gd name="connsiteY1227" fmla="*/ 1081454 h 2239103"/>
              <a:gd name="connsiteX1228" fmla="*/ 811529 w 4844454"/>
              <a:gd name="connsiteY1228" fmla="*/ 1077185 h 2239103"/>
              <a:gd name="connsiteX1229" fmla="*/ 777787 w 4844454"/>
              <a:gd name="connsiteY1229" fmla="*/ 1074565 h 2239103"/>
              <a:gd name="connsiteX1230" fmla="*/ 744042 w 4844454"/>
              <a:gd name="connsiteY1230" fmla="*/ 1071946 h 2239103"/>
              <a:gd name="connsiteX1231" fmla="*/ 675229 w 4844454"/>
              <a:gd name="connsiteY1231" fmla="*/ 1069005 h 2239103"/>
              <a:gd name="connsiteX1232" fmla="*/ 606415 w 4844454"/>
              <a:gd name="connsiteY1232" fmla="*/ 1066065 h 2239103"/>
              <a:gd name="connsiteX1233" fmla="*/ 539902 w 4844454"/>
              <a:gd name="connsiteY1233" fmla="*/ 1064450 h 2239103"/>
              <a:gd name="connsiteX1234" fmla="*/ 505316 w 4844454"/>
              <a:gd name="connsiteY1234" fmla="*/ 1065942 h 2239103"/>
              <a:gd name="connsiteX1235" fmla="*/ 469760 w 4844454"/>
              <a:gd name="connsiteY1235" fmla="*/ 1063808 h 2239103"/>
              <a:gd name="connsiteX1236" fmla="*/ 402272 w 4844454"/>
              <a:gd name="connsiteY1236" fmla="*/ 1058568 h 2239103"/>
              <a:gd name="connsiteX1237" fmla="*/ 331158 w 4844454"/>
              <a:gd name="connsiteY1237" fmla="*/ 1054300 h 2239103"/>
              <a:gd name="connsiteX1238" fmla="*/ 321963 w 4844454"/>
              <a:gd name="connsiteY1238" fmla="*/ 1048991 h 2239103"/>
              <a:gd name="connsiteX1239" fmla="*/ 332844 w 4844454"/>
              <a:gd name="connsiteY1239" fmla="*/ 1046075 h 2239103"/>
              <a:gd name="connsiteX1240" fmla="*/ 398514 w 4844454"/>
              <a:gd name="connsiteY1240" fmla="*/ 1051802 h 2239103"/>
              <a:gd name="connsiteX1241" fmla="*/ 467816 w 4844454"/>
              <a:gd name="connsiteY1241" fmla="*/ 1056556 h 2239103"/>
              <a:gd name="connsiteX1242" fmla="*/ 498773 w 4844454"/>
              <a:gd name="connsiteY1242" fmla="*/ 1056034 h 2239103"/>
              <a:gd name="connsiteX1243" fmla="*/ 534330 w 4844454"/>
              <a:gd name="connsiteY1243" fmla="*/ 1058168 h 2239103"/>
              <a:gd name="connsiteX1244" fmla="*/ 566260 w 4844454"/>
              <a:gd name="connsiteY1244" fmla="*/ 1061274 h 2239103"/>
              <a:gd name="connsiteX1245" fmla="*/ 600845 w 4844454"/>
              <a:gd name="connsiteY1245" fmla="*/ 1059782 h 2239103"/>
              <a:gd name="connsiteX1246" fmla="*/ 711142 w 4844454"/>
              <a:gd name="connsiteY1246" fmla="*/ 1065214 h 2239103"/>
              <a:gd name="connsiteX1247" fmla="*/ 820466 w 4844454"/>
              <a:gd name="connsiteY1247" fmla="*/ 1067018 h 2239103"/>
              <a:gd name="connsiteX1248" fmla="*/ 713311 w 4844454"/>
              <a:gd name="connsiteY1248" fmla="*/ 1058802 h 2239103"/>
              <a:gd name="connsiteX1249" fmla="*/ 606153 w 4844454"/>
              <a:gd name="connsiteY1249" fmla="*/ 1050584 h 2239103"/>
              <a:gd name="connsiteX1250" fmla="*/ 555119 w 4844454"/>
              <a:gd name="connsiteY1250" fmla="*/ 1048711 h 2239103"/>
              <a:gd name="connsiteX1251" fmla="*/ 527303 w 4844454"/>
              <a:gd name="connsiteY1251" fmla="*/ 1046447 h 2239103"/>
              <a:gd name="connsiteX1252" fmla="*/ 503112 w 4844454"/>
              <a:gd name="connsiteY1252" fmla="*/ 1043209 h 2239103"/>
              <a:gd name="connsiteX1253" fmla="*/ 449776 w 4844454"/>
              <a:gd name="connsiteY1253" fmla="*/ 1040008 h 2239103"/>
              <a:gd name="connsiteX1254" fmla="*/ 395469 w 4844454"/>
              <a:gd name="connsiteY1254" fmla="*/ 1033181 h 2239103"/>
              <a:gd name="connsiteX1255" fmla="*/ 375394 w 4844454"/>
              <a:gd name="connsiteY1255" fmla="*/ 1030788 h 2239103"/>
              <a:gd name="connsiteX1256" fmla="*/ 318077 w 4844454"/>
              <a:gd name="connsiteY1256" fmla="*/ 1034484 h 2239103"/>
              <a:gd name="connsiteX1257" fmla="*/ 308877 w 4844454"/>
              <a:gd name="connsiteY1257" fmla="*/ 1029173 h 2239103"/>
              <a:gd name="connsiteX1258" fmla="*/ 312504 w 4844454"/>
              <a:gd name="connsiteY1258" fmla="*/ 1028202 h 2239103"/>
              <a:gd name="connsiteX1259" fmla="*/ 341649 w 4844454"/>
              <a:gd name="connsiteY1259" fmla="*/ 1028168 h 2239103"/>
              <a:gd name="connsiteX1260" fmla="*/ 366196 w 4844454"/>
              <a:gd name="connsiteY1260" fmla="*/ 1025476 h 2239103"/>
              <a:gd name="connsiteX1261" fmla="*/ 374421 w 4844454"/>
              <a:gd name="connsiteY1261" fmla="*/ 1027159 h 2239103"/>
              <a:gd name="connsiteX1262" fmla="*/ 385300 w 4844454"/>
              <a:gd name="connsiteY1262" fmla="*/ 1024244 h 2239103"/>
              <a:gd name="connsiteX1263" fmla="*/ 438149 w 4844454"/>
              <a:gd name="connsiteY1263" fmla="*/ 1025632 h 2239103"/>
              <a:gd name="connsiteX1264" fmla="*/ 490999 w 4844454"/>
              <a:gd name="connsiteY1264" fmla="*/ 1027021 h 2239103"/>
              <a:gd name="connsiteX1265" fmla="*/ 520629 w 4844454"/>
              <a:gd name="connsiteY1265" fmla="*/ 1028798 h 2239103"/>
              <a:gd name="connsiteX1266" fmla="*/ 546634 w 4844454"/>
              <a:gd name="connsiteY1266" fmla="*/ 1031549 h 2239103"/>
              <a:gd name="connsiteX1267" fmla="*/ 601295 w 4844454"/>
              <a:gd name="connsiteY1267" fmla="*/ 1032452 h 2239103"/>
              <a:gd name="connsiteX1268" fmla="*/ 711591 w 4844454"/>
              <a:gd name="connsiteY1268" fmla="*/ 1037883 h 2239103"/>
              <a:gd name="connsiteX1269" fmla="*/ 821891 w 4844454"/>
              <a:gd name="connsiteY1269" fmla="*/ 1043314 h 2239103"/>
              <a:gd name="connsiteX1270" fmla="*/ 828170 w 4844454"/>
              <a:gd name="connsiteY1270" fmla="*/ 1037742 h 2239103"/>
              <a:gd name="connsiteX1271" fmla="*/ 878234 w 4844454"/>
              <a:gd name="connsiteY1271" fmla="*/ 1035989 h 2239103"/>
              <a:gd name="connsiteX1272" fmla="*/ 894686 w 4844454"/>
              <a:gd name="connsiteY1272" fmla="*/ 1039356 h 2239103"/>
              <a:gd name="connsiteX1273" fmla="*/ 991934 w 4844454"/>
              <a:gd name="connsiteY1273" fmla="*/ 1054114 h 2239103"/>
              <a:gd name="connsiteX1274" fmla="*/ 1085553 w 4844454"/>
              <a:gd name="connsiteY1274" fmla="*/ 1069845 h 2239103"/>
              <a:gd name="connsiteX1275" fmla="*/ 1096919 w 4844454"/>
              <a:gd name="connsiteY1275" fmla="*/ 1068741 h 2239103"/>
              <a:gd name="connsiteX1276" fmla="*/ 1108286 w 4844454"/>
              <a:gd name="connsiteY1276" fmla="*/ 1067640 h 2239103"/>
              <a:gd name="connsiteX1277" fmla="*/ 1120137 w 4844454"/>
              <a:gd name="connsiteY1277" fmla="*/ 1068351 h 2239103"/>
              <a:gd name="connsiteX1278" fmla="*/ 1131991 w 4844454"/>
              <a:gd name="connsiteY1278" fmla="*/ 1069064 h 2239103"/>
              <a:gd name="connsiteX1279" fmla="*/ 1214824 w 4844454"/>
              <a:gd name="connsiteY1279" fmla="*/ 1066303 h 2239103"/>
              <a:gd name="connsiteX1280" fmla="*/ 1298633 w 4844454"/>
              <a:gd name="connsiteY1280" fmla="*/ 1067169 h 2239103"/>
              <a:gd name="connsiteX1281" fmla="*/ 1296690 w 4844454"/>
              <a:gd name="connsiteY1281" fmla="*/ 1059917 h 2239103"/>
              <a:gd name="connsiteX1282" fmla="*/ 1296747 w 4844454"/>
              <a:gd name="connsiteY1282" fmla="*/ 1059867 h 2239103"/>
              <a:gd name="connsiteX1283" fmla="*/ 1192831 w 4844454"/>
              <a:gd name="connsiteY1283" fmla="*/ 1047815 h 2239103"/>
              <a:gd name="connsiteX1284" fmla="*/ 1086517 w 4844454"/>
              <a:gd name="connsiteY1284" fmla="*/ 1035487 h 2239103"/>
              <a:gd name="connsiteX1285" fmla="*/ 1082593 w 4844454"/>
              <a:gd name="connsiteY1285" fmla="*/ 1031061 h 2239103"/>
              <a:gd name="connsiteX1286" fmla="*/ 1039306 w 4844454"/>
              <a:gd name="connsiteY1286" fmla="*/ 1027814 h 2239103"/>
              <a:gd name="connsiteX1287" fmla="*/ 958641 w 4844454"/>
              <a:gd name="connsiteY1287" fmla="*/ 1024164 h 2239103"/>
              <a:gd name="connsiteX1288" fmla="*/ 881601 w 4844454"/>
              <a:gd name="connsiteY1288" fmla="*/ 1019539 h 2239103"/>
              <a:gd name="connsiteX1289" fmla="*/ 801907 w 4844454"/>
              <a:gd name="connsiteY1289" fmla="*/ 1019514 h 2239103"/>
              <a:gd name="connsiteX1290" fmla="*/ 725838 w 4844454"/>
              <a:gd name="connsiteY1290" fmla="*/ 1018515 h 2239103"/>
              <a:gd name="connsiteX1291" fmla="*/ 572731 w 4844454"/>
              <a:gd name="connsiteY1291" fmla="*/ 1012893 h 2239103"/>
              <a:gd name="connsiteX1292" fmla="*/ 566805 w 4844454"/>
              <a:gd name="connsiteY1292" fmla="*/ 1012540 h 2239103"/>
              <a:gd name="connsiteX1293" fmla="*/ 560879 w 4844454"/>
              <a:gd name="connsiteY1293" fmla="*/ 1012183 h 2239103"/>
              <a:gd name="connsiteX1294" fmla="*/ 659064 w 4844454"/>
              <a:gd name="connsiteY1294" fmla="*/ 1001423 h 2239103"/>
              <a:gd name="connsiteX1295" fmla="*/ 753621 w 4844454"/>
              <a:gd name="connsiteY1295" fmla="*/ 991636 h 2239103"/>
              <a:gd name="connsiteX1296" fmla="*/ 754060 w 4844454"/>
              <a:gd name="connsiteY1296" fmla="*/ 991594 h 2239103"/>
              <a:gd name="connsiteX1297" fmla="*/ 743983 w 4844454"/>
              <a:gd name="connsiteY1297" fmla="*/ 990245 h 2239103"/>
              <a:gd name="connsiteX1298" fmla="*/ 724149 w 4844454"/>
              <a:gd name="connsiteY1298" fmla="*/ 988757 h 2239103"/>
              <a:gd name="connsiteX1299" fmla="*/ 693190 w 4844454"/>
              <a:gd name="connsiteY1299" fmla="*/ 989280 h 2239103"/>
              <a:gd name="connsiteX1300" fmla="*/ 632958 w 4844454"/>
              <a:gd name="connsiteY1300" fmla="*/ 982095 h 2239103"/>
              <a:gd name="connsiteX1301" fmla="*/ 570069 w 4844454"/>
              <a:gd name="connsiteY1301" fmla="*/ 979510 h 2239103"/>
              <a:gd name="connsiteX1302" fmla="*/ 506211 w 4844454"/>
              <a:gd name="connsiteY1302" fmla="*/ 973297 h 2239103"/>
              <a:gd name="connsiteX1303" fmla="*/ 385744 w 4844454"/>
              <a:gd name="connsiteY1303" fmla="*/ 958929 h 2239103"/>
              <a:gd name="connsiteX1304" fmla="*/ 323213 w 4844454"/>
              <a:gd name="connsiteY1304" fmla="*/ 950416 h 2239103"/>
              <a:gd name="connsiteX1305" fmla="*/ 260680 w 4844454"/>
              <a:gd name="connsiteY1305" fmla="*/ 941907 h 2239103"/>
              <a:gd name="connsiteX1306" fmla="*/ 216638 w 4844454"/>
              <a:gd name="connsiteY1306" fmla="*/ 922610 h 2239103"/>
              <a:gd name="connsiteX1307" fmla="*/ 226060 w 4844454"/>
              <a:gd name="connsiteY1307" fmla="*/ 914254 h 2239103"/>
              <a:gd name="connsiteX1308" fmla="*/ 253878 w 4844454"/>
              <a:gd name="connsiteY1308" fmla="*/ 916520 h 2239103"/>
              <a:gd name="connsiteX1309" fmla="*/ 321365 w 4844454"/>
              <a:gd name="connsiteY1309" fmla="*/ 921760 h 2239103"/>
              <a:gd name="connsiteX1310" fmla="*/ 388850 w 4844454"/>
              <a:gd name="connsiteY1310" fmla="*/ 927000 h 2239103"/>
              <a:gd name="connsiteX1311" fmla="*/ 421267 w 4844454"/>
              <a:gd name="connsiteY1311" fmla="*/ 931918 h 2239103"/>
              <a:gd name="connsiteX1312" fmla="*/ 453681 w 4844454"/>
              <a:gd name="connsiteY1312" fmla="*/ 936839 h 2239103"/>
              <a:gd name="connsiteX1313" fmla="*/ 584056 w 4844454"/>
              <a:gd name="connsiteY1313" fmla="*/ 944663 h 2239103"/>
              <a:gd name="connsiteX1314" fmla="*/ 715403 w 4844454"/>
              <a:gd name="connsiteY1314" fmla="*/ 956116 h 2239103"/>
              <a:gd name="connsiteX1315" fmla="*/ 750960 w 4844454"/>
              <a:gd name="connsiteY1315" fmla="*/ 958249 h 2239103"/>
              <a:gd name="connsiteX1316" fmla="*/ 766924 w 4844454"/>
              <a:gd name="connsiteY1316" fmla="*/ 959802 h 2239103"/>
              <a:gd name="connsiteX1317" fmla="*/ 782888 w 4844454"/>
              <a:gd name="connsiteY1317" fmla="*/ 961357 h 2239103"/>
              <a:gd name="connsiteX1318" fmla="*/ 848561 w 4844454"/>
              <a:gd name="connsiteY1318" fmla="*/ 967082 h 2239103"/>
              <a:gd name="connsiteX1319" fmla="*/ 917860 w 4844454"/>
              <a:gd name="connsiteY1319" fmla="*/ 971836 h 2239103"/>
              <a:gd name="connsiteX1320" fmla="*/ 949792 w 4844454"/>
              <a:gd name="connsiteY1320" fmla="*/ 974942 h 2239103"/>
              <a:gd name="connsiteX1321" fmla="*/ 981720 w 4844454"/>
              <a:gd name="connsiteY1321" fmla="*/ 978049 h 2239103"/>
              <a:gd name="connsiteX1322" fmla="*/ 1016686 w 4844454"/>
              <a:gd name="connsiteY1322" fmla="*/ 980148 h 2239103"/>
              <a:gd name="connsiteX1323" fmla="*/ 1064810 w 4844454"/>
              <a:gd name="connsiteY1323" fmla="*/ 979508 h 2239103"/>
              <a:gd name="connsiteX1324" fmla="*/ 1031785 w 4844454"/>
              <a:gd name="connsiteY1324" fmla="*/ 976295 h 2239103"/>
              <a:gd name="connsiteX1325" fmla="*/ 983404 w 4844454"/>
              <a:gd name="connsiteY1325" fmla="*/ 969823 h 2239103"/>
              <a:gd name="connsiteX1326" fmla="*/ 935024 w 4844454"/>
              <a:gd name="connsiteY1326" fmla="*/ 963352 h 2239103"/>
              <a:gd name="connsiteX1327" fmla="*/ 871520 w 4844454"/>
              <a:gd name="connsiteY1327" fmla="*/ 951213 h 2239103"/>
              <a:gd name="connsiteX1328" fmla="*/ 808016 w 4844454"/>
              <a:gd name="connsiteY1328" fmla="*/ 939075 h 2239103"/>
              <a:gd name="connsiteX1329" fmla="*/ 777414 w 4844454"/>
              <a:gd name="connsiteY1329" fmla="*/ 933669 h 2239103"/>
              <a:gd name="connsiteX1330" fmla="*/ 746812 w 4844454"/>
              <a:gd name="connsiteY1330" fmla="*/ 928265 h 2239103"/>
              <a:gd name="connsiteX1331" fmla="*/ 715723 w 4844454"/>
              <a:gd name="connsiteY1331" fmla="*/ 921045 h 2239103"/>
              <a:gd name="connsiteX1332" fmla="*/ 684634 w 4844454"/>
              <a:gd name="connsiteY1332" fmla="*/ 913827 h 2239103"/>
              <a:gd name="connsiteX1333" fmla="*/ 604811 w 4844454"/>
              <a:gd name="connsiteY1333" fmla="*/ 906061 h 2239103"/>
              <a:gd name="connsiteX1334" fmla="*/ 524986 w 4844454"/>
              <a:gd name="connsiteY1334" fmla="*/ 898296 h 2239103"/>
              <a:gd name="connsiteX1335" fmla="*/ 504421 w 4844454"/>
              <a:gd name="connsiteY1335" fmla="*/ 894089 h 2239103"/>
              <a:gd name="connsiteX1336" fmla="*/ 484831 w 4844454"/>
              <a:gd name="connsiteY1336" fmla="*/ 893507 h 2239103"/>
              <a:gd name="connsiteX1337" fmla="*/ 444676 w 4844454"/>
              <a:gd name="connsiteY1337" fmla="*/ 888719 h 2239103"/>
              <a:gd name="connsiteX1338" fmla="*/ 404519 w 4844454"/>
              <a:gd name="connsiteY1338" fmla="*/ 883928 h 2239103"/>
              <a:gd name="connsiteX1339" fmla="*/ 364365 w 4844454"/>
              <a:gd name="connsiteY1339" fmla="*/ 879140 h 2239103"/>
              <a:gd name="connsiteX1340" fmla="*/ 355166 w 4844454"/>
              <a:gd name="connsiteY1340" fmla="*/ 873829 h 2239103"/>
              <a:gd name="connsiteX1341" fmla="*/ 358795 w 4844454"/>
              <a:gd name="connsiteY1341" fmla="*/ 872856 h 2239103"/>
              <a:gd name="connsiteX1342" fmla="*/ 416242 w 4844454"/>
              <a:gd name="connsiteY1342" fmla="*/ 876901 h 2239103"/>
              <a:gd name="connsiteX1343" fmla="*/ 473690 w 4844454"/>
              <a:gd name="connsiteY1343" fmla="*/ 880945 h 2239103"/>
              <a:gd name="connsiteX1344" fmla="*/ 528839 w 4844454"/>
              <a:gd name="connsiteY1344" fmla="*/ 883660 h 2239103"/>
              <a:gd name="connsiteX1345" fmla="*/ 587613 w 4844454"/>
              <a:gd name="connsiteY1345" fmla="*/ 885401 h 2239103"/>
              <a:gd name="connsiteX1346" fmla="*/ 571875 w 4844454"/>
              <a:gd name="connsiteY1346" fmla="*/ 870184 h 2239103"/>
              <a:gd name="connsiteX1347" fmla="*/ 598943 w 4844454"/>
              <a:gd name="connsiteY1347" fmla="*/ 855156 h 2239103"/>
              <a:gd name="connsiteX1348" fmla="*/ 546937 w 4844454"/>
              <a:gd name="connsiteY1348" fmla="*/ 849656 h 2239103"/>
              <a:gd name="connsiteX1349" fmla="*/ 528543 w 4844454"/>
              <a:gd name="connsiteY1349" fmla="*/ 839035 h 2239103"/>
              <a:gd name="connsiteX1350" fmla="*/ 547648 w 4844454"/>
              <a:gd name="connsiteY1350" fmla="*/ 837804 h 2239103"/>
              <a:gd name="connsiteX1351" fmla="*/ 600141 w 4844454"/>
              <a:gd name="connsiteY1351" fmla="*/ 845117 h 2239103"/>
              <a:gd name="connsiteX1352" fmla="*/ 652635 w 4844454"/>
              <a:gd name="connsiteY1352" fmla="*/ 852431 h 2239103"/>
              <a:gd name="connsiteX1353" fmla="*/ 729319 w 4844454"/>
              <a:gd name="connsiteY1353" fmla="*/ 862982 h 2239103"/>
              <a:gd name="connsiteX1354" fmla="*/ 757621 w 4844454"/>
              <a:gd name="connsiteY1354" fmla="*/ 867060 h 2239103"/>
              <a:gd name="connsiteX1355" fmla="*/ 883042 w 4844454"/>
              <a:gd name="connsiteY1355" fmla="*/ 878156 h 2239103"/>
              <a:gd name="connsiteX1356" fmla="*/ 1008462 w 4844454"/>
              <a:gd name="connsiteY1356" fmla="*/ 889252 h 2239103"/>
              <a:gd name="connsiteX1357" fmla="*/ 988123 w 4844454"/>
              <a:gd name="connsiteY1357" fmla="*/ 871379 h 2239103"/>
              <a:gd name="connsiteX1358" fmla="*/ 966232 w 4844454"/>
              <a:gd name="connsiteY1358" fmla="*/ 869472 h 2239103"/>
              <a:gd name="connsiteX1359" fmla="*/ 947968 w 4844454"/>
              <a:gd name="connsiteY1359" fmla="*/ 866590 h 2239103"/>
              <a:gd name="connsiteX1360" fmla="*/ 859076 w 4844454"/>
              <a:gd name="connsiteY1360" fmla="*/ 861254 h 2239103"/>
              <a:gd name="connsiteX1361" fmla="*/ 766558 w 4844454"/>
              <a:gd name="connsiteY1361" fmla="*/ 856891 h 2239103"/>
              <a:gd name="connsiteX1362" fmla="*/ 722778 w 4844454"/>
              <a:gd name="connsiteY1362" fmla="*/ 853073 h 2239103"/>
              <a:gd name="connsiteX1363" fmla="*/ 699073 w 4844454"/>
              <a:gd name="connsiteY1363" fmla="*/ 851649 h 2239103"/>
              <a:gd name="connsiteX1364" fmla="*/ 678995 w 4844454"/>
              <a:gd name="connsiteY1364" fmla="*/ 849256 h 2239103"/>
              <a:gd name="connsiteX1365" fmla="*/ 632914 w 4844454"/>
              <a:gd name="connsiteY1365" fmla="*/ 844112 h 2239103"/>
              <a:gd name="connsiteX1366" fmla="*/ 586833 w 4844454"/>
              <a:gd name="connsiteY1366" fmla="*/ 838966 h 2239103"/>
              <a:gd name="connsiteX1367" fmla="*/ 540750 w 4844454"/>
              <a:gd name="connsiteY1367" fmla="*/ 833822 h 2239103"/>
              <a:gd name="connsiteX1368" fmla="*/ 494669 w 4844454"/>
              <a:gd name="connsiteY1368" fmla="*/ 828676 h 2239103"/>
              <a:gd name="connsiteX1369" fmla="*/ 450889 w 4844454"/>
              <a:gd name="connsiteY1369" fmla="*/ 824857 h 2239103"/>
              <a:gd name="connsiteX1370" fmla="*/ 406133 w 4844454"/>
              <a:gd name="connsiteY1370" fmla="*/ 817415 h 2239103"/>
              <a:gd name="connsiteX1371" fmla="*/ 222519 w 4844454"/>
              <a:gd name="connsiteY1371" fmla="*/ 784983 h 2239103"/>
              <a:gd name="connsiteX1372" fmla="*/ 214295 w 4844454"/>
              <a:gd name="connsiteY1372" fmla="*/ 783300 h 2239103"/>
              <a:gd name="connsiteX1373" fmla="*/ 221547 w 4844454"/>
              <a:gd name="connsiteY1373" fmla="*/ 781357 h 2239103"/>
              <a:gd name="connsiteX1374" fmla="*/ 331618 w 4844454"/>
              <a:gd name="connsiteY1374" fmla="*/ 800451 h 2239103"/>
              <a:gd name="connsiteX1375" fmla="*/ 440718 w 4844454"/>
              <a:gd name="connsiteY1375" fmla="*/ 815920 h 2239103"/>
              <a:gd name="connsiteX1376" fmla="*/ 452570 w 4844454"/>
              <a:gd name="connsiteY1376" fmla="*/ 816634 h 2239103"/>
              <a:gd name="connsiteX1377" fmla="*/ 456682 w 4844454"/>
              <a:gd name="connsiteY1377" fmla="*/ 817474 h 2239103"/>
              <a:gd name="connsiteX1378" fmla="*/ 453543 w 4844454"/>
              <a:gd name="connsiteY1378" fmla="*/ 820260 h 2239103"/>
              <a:gd name="connsiteX1379" fmla="*/ 477247 w 4844454"/>
              <a:gd name="connsiteY1379" fmla="*/ 821683 h 2239103"/>
              <a:gd name="connsiteX1380" fmla="*/ 505550 w 4844454"/>
              <a:gd name="connsiteY1380" fmla="*/ 825762 h 2239103"/>
              <a:gd name="connsiteX1381" fmla="*/ 529740 w 4844454"/>
              <a:gd name="connsiteY1381" fmla="*/ 828996 h 2239103"/>
              <a:gd name="connsiteX1382" fmla="*/ 557556 w 4844454"/>
              <a:gd name="connsiteY1382" fmla="*/ 831261 h 2239103"/>
              <a:gd name="connsiteX1383" fmla="*/ 607751 w 4844454"/>
              <a:gd name="connsiteY1383" fmla="*/ 837247 h 2239103"/>
              <a:gd name="connsiteX1384" fmla="*/ 657946 w 4844454"/>
              <a:gd name="connsiteY1384" fmla="*/ 843235 h 2239103"/>
              <a:gd name="connsiteX1385" fmla="*/ 709953 w 4844454"/>
              <a:gd name="connsiteY1385" fmla="*/ 848734 h 2239103"/>
              <a:gd name="connsiteX1386" fmla="*/ 733658 w 4844454"/>
              <a:gd name="connsiteY1386" fmla="*/ 850157 h 2239103"/>
              <a:gd name="connsiteX1387" fmla="*/ 760988 w 4844454"/>
              <a:gd name="connsiteY1387" fmla="*/ 850607 h 2239103"/>
              <a:gd name="connsiteX1388" fmla="*/ 768243 w 4844454"/>
              <a:gd name="connsiteY1388" fmla="*/ 848663 h 2239103"/>
              <a:gd name="connsiteX1389" fmla="*/ 675107 w 4844454"/>
              <a:gd name="connsiteY1389" fmla="*/ 834747 h 2239103"/>
              <a:gd name="connsiteX1390" fmla="*/ 488838 w 4844454"/>
              <a:gd name="connsiteY1390" fmla="*/ 806916 h 2239103"/>
              <a:gd name="connsiteX1391" fmla="*/ 469246 w 4844454"/>
              <a:gd name="connsiteY1391" fmla="*/ 806335 h 2239103"/>
              <a:gd name="connsiteX1392" fmla="*/ 449656 w 4844454"/>
              <a:gd name="connsiteY1392" fmla="*/ 805753 h 2239103"/>
              <a:gd name="connsiteX1393" fmla="*/ 443244 w 4844454"/>
              <a:gd name="connsiteY1393" fmla="*/ 803582 h 2239103"/>
              <a:gd name="connsiteX1394" fmla="*/ 436831 w 4844454"/>
              <a:gd name="connsiteY1394" fmla="*/ 801414 h 2239103"/>
              <a:gd name="connsiteX1395" fmla="*/ 444086 w 4844454"/>
              <a:gd name="connsiteY1395" fmla="*/ 799470 h 2239103"/>
              <a:gd name="connsiteX1396" fmla="*/ 415522 w 4844454"/>
              <a:gd name="connsiteY1396" fmla="*/ 779914 h 2239103"/>
              <a:gd name="connsiteX1397" fmla="*/ 464613 w 4844454"/>
              <a:gd name="connsiteY1397" fmla="*/ 774533 h 2239103"/>
              <a:gd name="connsiteX1398" fmla="*/ 512994 w 4844454"/>
              <a:gd name="connsiteY1398" fmla="*/ 781006 h 2239103"/>
              <a:gd name="connsiteX1399" fmla="*/ 561376 w 4844454"/>
              <a:gd name="connsiteY1399" fmla="*/ 787479 h 2239103"/>
              <a:gd name="connsiteX1400" fmla="*/ 609756 w 4844454"/>
              <a:gd name="connsiteY1400" fmla="*/ 793950 h 2239103"/>
              <a:gd name="connsiteX1401" fmla="*/ 658135 w 4844454"/>
              <a:gd name="connsiteY1401" fmla="*/ 800424 h 2239103"/>
              <a:gd name="connsiteX1402" fmla="*/ 681840 w 4844454"/>
              <a:gd name="connsiteY1402" fmla="*/ 801848 h 2239103"/>
              <a:gd name="connsiteX1403" fmla="*/ 693205 w 4844454"/>
              <a:gd name="connsiteY1403" fmla="*/ 800744 h 2239103"/>
              <a:gd name="connsiteX1404" fmla="*/ 700947 w 4844454"/>
              <a:gd name="connsiteY1404" fmla="*/ 800614 h 2239103"/>
              <a:gd name="connsiteX1405" fmla="*/ 627403 w 4844454"/>
              <a:gd name="connsiteY1405" fmla="*/ 787279 h 2239103"/>
              <a:gd name="connsiteX1406" fmla="*/ 553859 w 4844454"/>
              <a:gd name="connsiteY1406" fmla="*/ 773942 h 2239103"/>
              <a:gd name="connsiteX1407" fmla="*/ 515033 w 4844454"/>
              <a:gd name="connsiteY1407" fmla="*/ 766854 h 2239103"/>
              <a:gd name="connsiteX1408" fmla="*/ 476204 w 4844454"/>
              <a:gd name="connsiteY1408" fmla="*/ 759765 h 2239103"/>
              <a:gd name="connsiteX1409" fmla="*/ 402176 w 4844454"/>
              <a:gd name="connsiteY1409" fmla="*/ 744619 h 2239103"/>
              <a:gd name="connsiteX1410" fmla="*/ 388380 w 4844454"/>
              <a:gd name="connsiteY1410" fmla="*/ 736654 h 2239103"/>
              <a:gd name="connsiteX1411" fmla="*/ 392009 w 4844454"/>
              <a:gd name="connsiteY1411" fmla="*/ 735682 h 2239103"/>
              <a:gd name="connsiteX1412" fmla="*/ 397934 w 4844454"/>
              <a:gd name="connsiteY1412" fmla="*/ 736035 h 2239103"/>
              <a:gd name="connsiteX1413" fmla="*/ 403861 w 4844454"/>
              <a:gd name="connsiteY1413" fmla="*/ 736393 h 2239103"/>
              <a:gd name="connsiteX1414" fmla="*/ 437604 w 4844454"/>
              <a:gd name="connsiteY1414" fmla="*/ 739012 h 2239103"/>
              <a:gd name="connsiteX1415" fmla="*/ 471345 w 4844454"/>
              <a:gd name="connsiteY1415" fmla="*/ 741633 h 2239103"/>
              <a:gd name="connsiteX1416" fmla="*/ 503276 w 4844454"/>
              <a:gd name="connsiteY1416" fmla="*/ 744738 h 2239103"/>
              <a:gd name="connsiteX1417" fmla="*/ 535205 w 4844454"/>
              <a:gd name="connsiteY1417" fmla="*/ 747845 h 2239103"/>
              <a:gd name="connsiteX1418" fmla="*/ 605479 w 4844454"/>
              <a:gd name="connsiteY1418" fmla="*/ 756225 h 2239103"/>
              <a:gd name="connsiteX1419" fmla="*/ 671150 w 4844454"/>
              <a:gd name="connsiteY1419" fmla="*/ 761952 h 2239103"/>
              <a:gd name="connsiteX1420" fmla="*/ 804796 w 4844454"/>
              <a:gd name="connsiteY1420" fmla="*/ 774732 h 2239103"/>
              <a:gd name="connsiteX1421" fmla="*/ 938441 w 4844454"/>
              <a:gd name="connsiteY1421" fmla="*/ 787511 h 2239103"/>
              <a:gd name="connsiteX1422" fmla="*/ 983907 w 4844454"/>
              <a:gd name="connsiteY1422" fmla="*/ 783103 h 2239103"/>
              <a:gd name="connsiteX1423" fmla="*/ 1029372 w 4844454"/>
              <a:gd name="connsiteY1423" fmla="*/ 778694 h 2239103"/>
              <a:gd name="connsiteX1424" fmla="*/ 1075324 w 4844454"/>
              <a:gd name="connsiteY1424" fmla="*/ 776101 h 2239103"/>
              <a:gd name="connsiteX1425" fmla="*/ 1121275 w 4844454"/>
              <a:gd name="connsiteY1425" fmla="*/ 773506 h 2239103"/>
              <a:gd name="connsiteX1426" fmla="*/ 1096598 w 4844454"/>
              <a:gd name="connsiteY1426" fmla="*/ 768457 h 2239103"/>
              <a:gd name="connsiteX1427" fmla="*/ 1025485 w 4844454"/>
              <a:gd name="connsiteY1427" fmla="*/ 764188 h 2239103"/>
              <a:gd name="connsiteX1428" fmla="*/ 991742 w 4844454"/>
              <a:gd name="connsiteY1428" fmla="*/ 761568 h 2239103"/>
              <a:gd name="connsiteX1429" fmla="*/ 957997 w 4844454"/>
              <a:gd name="connsiteY1429" fmla="*/ 758947 h 2239103"/>
              <a:gd name="connsiteX1430" fmla="*/ 889183 w 4844454"/>
              <a:gd name="connsiteY1430" fmla="*/ 756007 h 2239103"/>
              <a:gd name="connsiteX1431" fmla="*/ 820371 w 4844454"/>
              <a:gd name="connsiteY1431" fmla="*/ 753067 h 2239103"/>
              <a:gd name="connsiteX1432" fmla="*/ 753856 w 4844454"/>
              <a:gd name="connsiteY1432" fmla="*/ 751452 h 2239103"/>
              <a:gd name="connsiteX1433" fmla="*/ 719271 w 4844454"/>
              <a:gd name="connsiteY1433" fmla="*/ 752944 h 2239103"/>
              <a:gd name="connsiteX1434" fmla="*/ 683715 w 4844454"/>
              <a:gd name="connsiteY1434" fmla="*/ 750810 h 2239103"/>
              <a:gd name="connsiteX1435" fmla="*/ 616227 w 4844454"/>
              <a:gd name="connsiteY1435" fmla="*/ 745570 h 2239103"/>
              <a:gd name="connsiteX1436" fmla="*/ 545113 w 4844454"/>
              <a:gd name="connsiteY1436" fmla="*/ 741301 h 2239103"/>
              <a:gd name="connsiteX1437" fmla="*/ 535918 w 4844454"/>
              <a:gd name="connsiteY1437" fmla="*/ 735992 h 2239103"/>
              <a:gd name="connsiteX1438" fmla="*/ 546799 w 4844454"/>
              <a:gd name="connsiteY1438" fmla="*/ 733077 h 2239103"/>
              <a:gd name="connsiteX1439" fmla="*/ 612470 w 4844454"/>
              <a:gd name="connsiteY1439" fmla="*/ 738804 h 2239103"/>
              <a:gd name="connsiteX1440" fmla="*/ 681771 w 4844454"/>
              <a:gd name="connsiteY1440" fmla="*/ 743558 h 2239103"/>
              <a:gd name="connsiteX1441" fmla="*/ 712728 w 4844454"/>
              <a:gd name="connsiteY1441" fmla="*/ 743036 h 2239103"/>
              <a:gd name="connsiteX1442" fmla="*/ 748285 w 4844454"/>
              <a:gd name="connsiteY1442" fmla="*/ 745170 h 2239103"/>
              <a:gd name="connsiteX1443" fmla="*/ 780215 w 4844454"/>
              <a:gd name="connsiteY1443" fmla="*/ 748276 h 2239103"/>
              <a:gd name="connsiteX1444" fmla="*/ 814801 w 4844454"/>
              <a:gd name="connsiteY1444" fmla="*/ 746784 h 2239103"/>
              <a:gd name="connsiteX1445" fmla="*/ 925097 w 4844454"/>
              <a:gd name="connsiteY1445" fmla="*/ 752215 h 2239103"/>
              <a:gd name="connsiteX1446" fmla="*/ 1034422 w 4844454"/>
              <a:gd name="connsiteY1446" fmla="*/ 754020 h 2239103"/>
              <a:gd name="connsiteX1447" fmla="*/ 927265 w 4844454"/>
              <a:gd name="connsiteY1447" fmla="*/ 745803 h 2239103"/>
              <a:gd name="connsiteX1448" fmla="*/ 820109 w 4844454"/>
              <a:gd name="connsiteY1448" fmla="*/ 737586 h 2239103"/>
              <a:gd name="connsiteX1449" fmla="*/ 769073 w 4844454"/>
              <a:gd name="connsiteY1449" fmla="*/ 735714 h 2239103"/>
              <a:gd name="connsiteX1450" fmla="*/ 741258 w 4844454"/>
              <a:gd name="connsiteY1450" fmla="*/ 733450 h 2239103"/>
              <a:gd name="connsiteX1451" fmla="*/ 717066 w 4844454"/>
              <a:gd name="connsiteY1451" fmla="*/ 730211 h 2239103"/>
              <a:gd name="connsiteX1452" fmla="*/ 663731 w 4844454"/>
              <a:gd name="connsiteY1452" fmla="*/ 727009 h 2239103"/>
              <a:gd name="connsiteX1453" fmla="*/ 609425 w 4844454"/>
              <a:gd name="connsiteY1453" fmla="*/ 720182 h 2239103"/>
              <a:gd name="connsiteX1454" fmla="*/ 589349 w 4844454"/>
              <a:gd name="connsiteY1454" fmla="*/ 717790 h 2239103"/>
              <a:gd name="connsiteX1455" fmla="*/ 532031 w 4844454"/>
              <a:gd name="connsiteY1455" fmla="*/ 721486 h 2239103"/>
              <a:gd name="connsiteX1456" fmla="*/ 522833 w 4844454"/>
              <a:gd name="connsiteY1456" fmla="*/ 716175 h 2239103"/>
              <a:gd name="connsiteX1457" fmla="*/ 526459 w 4844454"/>
              <a:gd name="connsiteY1457" fmla="*/ 715204 h 2239103"/>
              <a:gd name="connsiteX1458" fmla="*/ 555603 w 4844454"/>
              <a:gd name="connsiteY1458" fmla="*/ 715169 h 2239103"/>
              <a:gd name="connsiteX1459" fmla="*/ 580150 w 4844454"/>
              <a:gd name="connsiteY1459" fmla="*/ 712479 h 2239103"/>
              <a:gd name="connsiteX1460" fmla="*/ 588377 w 4844454"/>
              <a:gd name="connsiteY1460" fmla="*/ 714161 h 2239103"/>
              <a:gd name="connsiteX1461" fmla="*/ 599254 w 4844454"/>
              <a:gd name="connsiteY1461" fmla="*/ 711246 h 2239103"/>
              <a:gd name="connsiteX1462" fmla="*/ 652104 w 4844454"/>
              <a:gd name="connsiteY1462" fmla="*/ 712633 h 2239103"/>
              <a:gd name="connsiteX1463" fmla="*/ 704953 w 4844454"/>
              <a:gd name="connsiteY1463" fmla="*/ 714023 h 2239103"/>
              <a:gd name="connsiteX1464" fmla="*/ 734584 w 4844454"/>
              <a:gd name="connsiteY1464" fmla="*/ 715800 h 2239103"/>
              <a:gd name="connsiteX1465" fmla="*/ 760588 w 4844454"/>
              <a:gd name="connsiteY1465" fmla="*/ 718550 h 2239103"/>
              <a:gd name="connsiteX1466" fmla="*/ 815250 w 4844454"/>
              <a:gd name="connsiteY1466" fmla="*/ 719454 h 2239103"/>
              <a:gd name="connsiteX1467" fmla="*/ 925546 w 4844454"/>
              <a:gd name="connsiteY1467" fmla="*/ 724884 h 2239103"/>
              <a:gd name="connsiteX1468" fmla="*/ 1035845 w 4844454"/>
              <a:gd name="connsiteY1468" fmla="*/ 730316 h 2239103"/>
              <a:gd name="connsiteX1469" fmla="*/ 1042125 w 4844454"/>
              <a:gd name="connsiteY1469" fmla="*/ 724744 h 2239103"/>
              <a:gd name="connsiteX1470" fmla="*/ 1092188 w 4844454"/>
              <a:gd name="connsiteY1470" fmla="*/ 722991 h 2239103"/>
              <a:gd name="connsiteX1471" fmla="*/ 1108641 w 4844454"/>
              <a:gd name="connsiteY1471" fmla="*/ 726358 h 2239103"/>
              <a:gd name="connsiteX1472" fmla="*/ 1205889 w 4844454"/>
              <a:gd name="connsiteY1472" fmla="*/ 741116 h 2239103"/>
              <a:gd name="connsiteX1473" fmla="*/ 1299508 w 4844454"/>
              <a:gd name="connsiteY1473" fmla="*/ 756847 h 2239103"/>
              <a:gd name="connsiteX1474" fmla="*/ 1310874 w 4844454"/>
              <a:gd name="connsiteY1474" fmla="*/ 755743 h 2239103"/>
              <a:gd name="connsiteX1475" fmla="*/ 1322241 w 4844454"/>
              <a:gd name="connsiteY1475" fmla="*/ 754642 h 2239103"/>
              <a:gd name="connsiteX1476" fmla="*/ 1334093 w 4844454"/>
              <a:gd name="connsiteY1476" fmla="*/ 755353 h 2239103"/>
              <a:gd name="connsiteX1477" fmla="*/ 1345945 w 4844454"/>
              <a:gd name="connsiteY1477" fmla="*/ 756066 h 2239103"/>
              <a:gd name="connsiteX1478" fmla="*/ 1428779 w 4844454"/>
              <a:gd name="connsiteY1478" fmla="*/ 753305 h 2239103"/>
              <a:gd name="connsiteX1479" fmla="*/ 1450200 w 4844454"/>
              <a:gd name="connsiteY1479" fmla="*/ 753527 h 2239103"/>
              <a:gd name="connsiteX1480" fmla="*/ 1052050 w 4844454"/>
              <a:gd name="connsiteY1480" fmla="*/ 706527 h 2239103"/>
              <a:gd name="connsiteX1481" fmla="*/ 1015863 w 4844454"/>
              <a:gd name="connsiteY1481" fmla="*/ 706516 h 2239103"/>
              <a:gd name="connsiteX1482" fmla="*/ 939794 w 4844454"/>
              <a:gd name="connsiteY1482" fmla="*/ 705517 h 2239103"/>
              <a:gd name="connsiteX1483" fmla="*/ 786686 w 4844454"/>
              <a:gd name="connsiteY1483" fmla="*/ 699896 h 2239103"/>
              <a:gd name="connsiteX1484" fmla="*/ 780760 w 4844454"/>
              <a:gd name="connsiteY1484" fmla="*/ 699541 h 2239103"/>
              <a:gd name="connsiteX1485" fmla="*/ 774834 w 4844454"/>
              <a:gd name="connsiteY1485" fmla="*/ 699185 h 2239103"/>
              <a:gd name="connsiteX1486" fmla="*/ 873019 w 4844454"/>
              <a:gd name="connsiteY1486" fmla="*/ 688424 h 2239103"/>
              <a:gd name="connsiteX1487" fmla="*/ 886700 w 4844454"/>
              <a:gd name="connsiteY1487" fmla="*/ 687008 h 2239103"/>
              <a:gd name="connsiteX1488" fmla="*/ 275376 w 4844454"/>
              <a:gd name="connsiteY1488" fmla="*/ 614844 h 2239103"/>
              <a:gd name="connsiteX1489" fmla="*/ 279754 w 4844454"/>
              <a:gd name="connsiteY1489" fmla="*/ 609988 h 2239103"/>
              <a:gd name="connsiteX1490" fmla="*/ 293378 w 4844454"/>
              <a:gd name="connsiteY1490" fmla="*/ 615146 h 2239103"/>
              <a:gd name="connsiteX1491" fmla="*/ 305953 w 4844454"/>
              <a:gd name="connsiteY1491" fmla="*/ 606609 h 2239103"/>
              <a:gd name="connsiteX1492" fmla="*/ 341524 w 4844454"/>
              <a:gd name="connsiteY1492" fmla="*/ 605969 h 2239103"/>
              <a:gd name="connsiteX1493" fmla="*/ 343774 w 4844454"/>
              <a:gd name="connsiteY1493" fmla="*/ 605839 h 2239103"/>
              <a:gd name="connsiteX1494" fmla="*/ 353601 w 4844454"/>
              <a:gd name="connsiteY1494" fmla="*/ 598087 h 2239103"/>
              <a:gd name="connsiteX1495" fmla="*/ 326540 w 4844454"/>
              <a:gd name="connsiteY1495" fmla="*/ 595481 h 2239103"/>
              <a:gd name="connsiteX1496" fmla="*/ 288807 w 4844454"/>
              <a:gd name="connsiteY1496" fmla="*/ 594748 h 2239103"/>
              <a:gd name="connsiteX1497" fmla="*/ 256432 w 4844454"/>
              <a:gd name="connsiteY1497" fmla="*/ 590100 h 2239103"/>
              <a:gd name="connsiteX1498" fmla="*/ 248257 w 4844454"/>
              <a:gd name="connsiteY1498" fmla="*/ 588331 h 2239103"/>
              <a:gd name="connsiteX1499" fmla="*/ 249929 w 4844454"/>
              <a:gd name="connsiteY1499" fmla="*/ 587605 h 2239103"/>
              <a:gd name="connsiteX1500" fmla="*/ 263769 w 4844454"/>
              <a:gd name="connsiteY1500" fmla="*/ 581478 h 2239103"/>
              <a:gd name="connsiteX1501" fmla="*/ 284253 w 4844454"/>
              <a:gd name="connsiteY1501" fmla="*/ 583437 h 2239103"/>
              <a:gd name="connsiteX1502" fmla="*/ 305173 w 4844454"/>
              <a:gd name="connsiteY1502" fmla="*/ 574549 h 2239103"/>
              <a:gd name="connsiteX1503" fmla="*/ 291121 w 4844454"/>
              <a:gd name="connsiteY1503" fmla="*/ 569683 h 2239103"/>
              <a:gd name="connsiteX1504" fmla="*/ 304056 w 4844454"/>
              <a:gd name="connsiteY1504" fmla="*/ 564547 h 2239103"/>
              <a:gd name="connsiteX1505" fmla="*/ 281433 w 4844454"/>
              <a:gd name="connsiteY1505" fmla="*/ 559967 h 2239103"/>
              <a:gd name="connsiteX1506" fmla="*/ 270074 w 4844454"/>
              <a:gd name="connsiteY1506" fmla="*/ 550950 h 2239103"/>
              <a:gd name="connsiteX1507" fmla="*/ 287985 w 4844454"/>
              <a:gd name="connsiteY1507" fmla="*/ 549247 h 2239103"/>
              <a:gd name="connsiteX1508" fmla="*/ 300662 w 4844454"/>
              <a:gd name="connsiteY1508" fmla="*/ 540591 h 2239103"/>
              <a:gd name="connsiteX1509" fmla="*/ 435688 w 4844454"/>
              <a:gd name="connsiteY1509" fmla="*/ 483327 h 2239103"/>
              <a:gd name="connsiteX1510" fmla="*/ 437987 w 4844454"/>
              <a:gd name="connsiteY1510" fmla="*/ 480549 h 2239103"/>
              <a:gd name="connsiteX1511" fmla="*/ 424715 w 4844454"/>
              <a:gd name="connsiteY1511" fmla="*/ 479673 h 2239103"/>
              <a:gd name="connsiteX1512" fmla="*/ 414873 w 4844454"/>
              <a:gd name="connsiteY1512" fmla="*/ 478600 h 2239103"/>
              <a:gd name="connsiteX1513" fmla="*/ 363966 w 4844454"/>
              <a:gd name="connsiteY1513" fmla="*/ 496530 h 2239103"/>
              <a:gd name="connsiteX1514" fmla="*/ 306053 w 4844454"/>
              <a:gd name="connsiteY1514" fmla="*/ 517821 h 2239103"/>
              <a:gd name="connsiteX1515" fmla="*/ 372489 w 4844454"/>
              <a:gd name="connsiteY1515" fmla="*/ 485562 h 2239103"/>
              <a:gd name="connsiteX1516" fmla="*/ 397098 w 4844454"/>
              <a:gd name="connsiteY1516" fmla="*/ 476012 h 2239103"/>
              <a:gd name="connsiteX1517" fmla="*/ 387872 w 4844454"/>
              <a:gd name="connsiteY1517" fmla="*/ 471608 h 2239103"/>
              <a:gd name="connsiteX1518" fmla="*/ 393897 w 4844454"/>
              <a:gd name="connsiteY1518" fmla="*/ 466106 h 2239103"/>
              <a:gd name="connsiteX1519" fmla="*/ 396114 w 4844454"/>
              <a:gd name="connsiteY1519" fmla="*/ 465516 h 2239103"/>
              <a:gd name="connsiteX1520" fmla="*/ 406852 w 4844454"/>
              <a:gd name="connsiteY1520" fmla="*/ 463845 h 2239103"/>
              <a:gd name="connsiteX1521" fmla="*/ 426611 w 4844454"/>
              <a:gd name="connsiteY1521" fmla="*/ 464563 h 2239103"/>
              <a:gd name="connsiteX1522" fmla="*/ 442533 w 4844454"/>
              <a:gd name="connsiteY1522" fmla="*/ 458386 h 2239103"/>
              <a:gd name="connsiteX1523" fmla="*/ 458957 w 4844454"/>
              <a:gd name="connsiteY1523" fmla="*/ 448613 h 2239103"/>
              <a:gd name="connsiteX1524" fmla="*/ 448974 w 4844454"/>
              <a:gd name="connsiteY1524" fmla="*/ 448777 h 2239103"/>
              <a:gd name="connsiteX1525" fmla="*/ 416921 w 4844454"/>
              <a:gd name="connsiteY1525" fmla="*/ 459969 h 2239103"/>
              <a:gd name="connsiteX1526" fmla="*/ 396114 w 4844454"/>
              <a:gd name="connsiteY1526" fmla="*/ 465516 h 2239103"/>
              <a:gd name="connsiteX1527" fmla="*/ 394223 w 4844454"/>
              <a:gd name="connsiteY1527" fmla="*/ 465808 h 2239103"/>
              <a:gd name="connsiteX1528" fmla="*/ 393897 w 4844454"/>
              <a:gd name="connsiteY1528" fmla="*/ 466106 h 2239103"/>
              <a:gd name="connsiteX1529" fmla="*/ 384186 w 4844454"/>
              <a:gd name="connsiteY1529" fmla="*/ 468695 h 2239103"/>
              <a:gd name="connsiteX1530" fmla="*/ 365651 w 4844454"/>
              <a:gd name="connsiteY1530" fmla="*/ 467660 h 2239103"/>
              <a:gd name="connsiteX1531" fmla="*/ 309206 w 4844454"/>
              <a:gd name="connsiteY1531" fmla="*/ 489083 h 2239103"/>
              <a:gd name="connsiteX1532" fmla="*/ 340619 w 4844454"/>
              <a:gd name="connsiteY1532" fmla="*/ 470899 h 2239103"/>
              <a:gd name="connsiteX1533" fmla="*/ 372092 w 4844454"/>
              <a:gd name="connsiteY1533" fmla="*/ 458051 h 2239103"/>
              <a:gd name="connsiteX1534" fmla="*/ 327212 w 4844454"/>
              <a:gd name="connsiteY1534" fmla="*/ 472297 h 2239103"/>
              <a:gd name="connsiteX1535" fmla="*/ 214587 w 4844454"/>
              <a:gd name="connsiteY1535" fmla="*/ 520172 h 2239103"/>
              <a:gd name="connsiteX1536" fmla="*/ 191916 w 4844454"/>
              <a:gd name="connsiteY1536" fmla="*/ 524534 h 2239103"/>
              <a:gd name="connsiteX1537" fmla="*/ 229701 w 4844454"/>
              <a:gd name="connsiteY1537" fmla="*/ 506919 h 2239103"/>
              <a:gd name="connsiteX1538" fmla="*/ 329772 w 4844454"/>
              <a:gd name="connsiteY1538" fmla="*/ 458397 h 2239103"/>
              <a:gd name="connsiteX1539" fmla="*/ 336271 w 4844454"/>
              <a:gd name="connsiteY1539" fmla="*/ 454125 h 2239103"/>
              <a:gd name="connsiteX1540" fmla="*/ 287590 w 4844454"/>
              <a:gd name="connsiteY1540" fmla="*/ 468614 h 2239103"/>
              <a:gd name="connsiteX1541" fmla="*/ 165121 w 4844454"/>
              <a:gd name="connsiteY1541" fmla="*/ 526527 h 2239103"/>
              <a:gd name="connsiteX1542" fmla="*/ 143887 w 4844454"/>
              <a:gd name="connsiteY1542" fmla="*/ 529524 h 2239103"/>
              <a:gd name="connsiteX1543" fmla="*/ 150275 w 4844454"/>
              <a:gd name="connsiteY1543" fmla="*/ 525936 h 2239103"/>
              <a:gd name="connsiteX1544" fmla="*/ 159865 w 4844454"/>
              <a:gd name="connsiteY1544" fmla="*/ 526021 h 2239103"/>
              <a:gd name="connsiteX1545" fmla="*/ 167775 w 4844454"/>
              <a:gd name="connsiteY1545" fmla="*/ 524100 h 2239103"/>
              <a:gd name="connsiteX1546" fmla="*/ 165420 w 4844454"/>
              <a:gd name="connsiteY1546" fmla="*/ 518936 h 2239103"/>
              <a:gd name="connsiteX1547" fmla="*/ 167743 w 4844454"/>
              <a:gd name="connsiteY1547" fmla="*/ 517965 h 2239103"/>
              <a:gd name="connsiteX1548" fmla="*/ 188966 w 4844454"/>
              <a:gd name="connsiteY1548" fmla="*/ 500255 h 2239103"/>
              <a:gd name="connsiteX1549" fmla="*/ 156640 w 4844454"/>
              <a:gd name="connsiteY1549" fmla="*/ 515148 h 2239103"/>
              <a:gd name="connsiteX1550" fmla="*/ 154601 w 4844454"/>
              <a:gd name="connsiteY1550" fmla="*/ 515964 h 2239103"/>
              <a:gd name="connsiteX1551" fmla="*/ 154305 w 4844454"/>
              <a:gd name="connsiteY1551" fmla="*/ 515889 h 2239103"/>
              <a:gd name="connsiteX1552" fmla="*/ 147543 w 4844454"/>
              <a:gd name="connsiteY1552" fmla="*/ 515563 h 2239103"/>
              <a:gd name="connsiteX1553" fmla="*/ 193034 w 4844454"/>
              <a:gd name="connsiteY1553" fmla="*/ 490695 h 2239103"/>
              <a:gd name="connsiteX1554" fmla="*/ 264397 w 4844454"/>
              <a:gd name="connsiteY1554" fmla="*/ 455155 h 2239103"/>
              <a:gd name="connsiteX1555" fmla="*/ 273261 w 4844454"/>
              <a:gd name="connsiteY1555" fmla="*/ 452009 h 2239103"/>
              <a:gd name="connsiteX1556" fmla="*/ 263278 w 4844454"/>
              <a:gd name="connsiteY1556" fmla="*/ 452173 h 2239103"/>
              <a:gd name="connsiteX1557" fmla="*/ 133315 w 4844454"/>
              <a:gd name="connsiteY1557" fmla="*/ 506531 h 2239103"/>
              <a:gd name="connsiteX1558" fmla="*/ 272418 w 4844454"/>
              <a:gd name="connsiteY1558" fmla="*/ 438535 h 2239103"/>
              <a:gd name="connsiteX1559" fmla="*/ 290028 w 4844454"/>
              <a:gd name="connsiteY1559" fmla="*/ 421561 h 2239103"/>
              <a:gd name="connsiteX1560" fmla="*/ 268876 w 4844454"/>
              <a:gd name="connsiteY1560" fmla="*/ 429091 h 2239103"/>
              <a:gd name="connsiteX1561" fmla="*/ 206303 w 4844454"/>
              <a:gd name="connsiteY1561" fmla="*/ 455779 h 2239103"/>
              <a:gd name="connsiteX1562" fmla="*/ 259162 w 4844454"/>
              <a:gd name="connsiteY1562" fmla="*/ 428465 h 2239103"/>
              <a:gd name="connsiteX1563" fmla="*/ 316506 w 4844454"/>
              <a:gd name="connsiteY1563" fmla="*/ 401441 h 2239103"/>
              <a:gd name="connsiteX1564" fmla="*/ 425391 w 4844454"/>
              <a:gd name="connsiteY1564" fmla="*/ 359143 h 2239103"/>
              <a:gd name="connsiteX1565" fmla="*/ 477830 w 4844454"/>
              <a:gd name="connsiteY1565" fmla="*/ 336333 h 2239103"/>
              <a:gd name="connsiteX1566" fmla="*/ 488126 w 4844454"/>
              <a:gd name="connsiteY1566" fmla="*/ 333991 h 2239103"/>
              <a:gd name="connsiteX1567" fmla="*/ 447586 w 4844454"/>
              <a:gd name="connsiteY1567" fmla="*/ 351340 h 2239103"/>
              <a:gd name="connsiteX1568" fmla="*/ 400942 w 4844454"/>
              <a:gd name="connsiteY1568" fmla="*/ 372276 h 2239103"/>
              <a:gd name="connsiteX1569" fmla="*/ 372229 w 4844454"/>
              <a:gd name="connsiteY1569" fmla="*/ 386433 h 2239103"/>
              <a:gd name="connsiteX1570" fmla="*/ 369272 w 4844454"/>
              <a:gd name="connsiteY1570" fmla="*/ 400147 h 2239103"/>
              <a:gd name="connsiteX1571" fmla="*/ 361714 w 4844454"/>
              <a:gd name="connsiteY1571" fmla="*/ 406774 h 2239103"/>
              <a:gd name="connsiteX1572" fmla="*/ 397790 w 4844454"/>
              <a:gd name="connsiteY1572" fmla="*/ 401013 h 2239103"/>
              <a:gd name="connsiteX1573" fmla="*/ 397015 w 4844454"/>
              <a:gd name="connsiteY1573" fmla="*/ 404928 h 2239103"/>
              <a:gd name="connsiteX1574" fmla="*/ 395090 w 4844454"/>
              <a:gd name="connsiteY1574" fmla="*/ 405040 h 2239103"/>
              <a:gd name="connsiteX1575" fmla="*/ 396812 w 4844454"/>
              <a:gd name="connsiteY1575" fmla="*/ 405963 h 2239103"/>
              <a:gd name="connsiteX1576" fmla="*/ 397015 w 4844454"/>
              <a:gd name="connsiteY1576" fmla="*/ 404928 h 2239103"/>
              <a:gd name="connsiteX1577" fmla="*/ 407959 w 4844454"/>
              <a:gd name="connsiteY1577" fmla="*/ 404290 h 2239103"/>
              <a:gd name="connsiteX1578" fmla="*/ 447529 w 4844454"/>
              <a:gd name="connsiteY1578" fmla="*/ 384169 h 2239103"/>
              <a:gd name="connsiteX1579" fmla="*/ 712779 w 4844454"/>
              <a:gd name="connsiteY1579" fmla="*/ 315569 h 2239103"/>
              <a:gd name="connsiteX1580" fmla="*/ 818050 w 4844454"/>
              <a:gd name="connsiteY1580" fmla="*/ 312001 h 2239103"/>
              <a:gd name="connsiteX1581" fmla="*/ 1027334 w 4844454"/>
              <a:gd name="connsiteY1581" fmla="*/ 292017 h 2239103"/>
              <a:gd name="connsiteX1582" fmla="*/ 1185820 w 4844454"/>
              <a:gd name="connsiteY1582" fmla="*/ 291233 h 2239103"/>
              <a:gd name="connsiteX1583" fmla="*/ 1225565 w 4844454"/>
              <a:gd name="connsiteY1583" fmla="*/ 290072 h 2239103"/>
              <a:gd name="connsiteX1584" fmla="*/ 1236048 w 4844454"/>
              <a:gd name="connsiteY1584" fmla="*/ 292750 h 2239103"/>
              <a:gd name="connsiteX1585" fmla="*/ 1235506 w 4844454"/>
              <a:gd name="connsiteY1585" fmla="*/ 293600 h 2239103"/>
              <a:gd name="connsiteX1586" fmla="*/ 1252508 w 4844454"/>
              <a:gd name="connsiteY1586" fmla="*/ 292169 h 2239103"/>
              <a:gd name="connsiteX1587" fmla="*/ 1253050 w 4844454"/>
              <a:gd name="connsiteY1587" fmla="*/ 291218 h 2239103"/>
              <a:gd name="connsiteX1588" fmla="*/ 1254024 w 4844454"/>
              <a:gd name="connsiteY1588" fmla="*/ 292043 h 2239103"/>
              <a:gd name="connsiteX1589" fmla="*/ 1259596 w 4844454"/>
              <a:gd name="connsiteY1589" fmla="*/ 291573 h 2239103"/>
              <a:gd name="connsiteX1590" fmla="*/ 1648972 w 4844454"/>
              <a:gd name="connsiteY1590" fmla="*/ 266322 h 2239103"/>
              <a:gd name="connsiteX1591" fmla="*/ 1833392 w 4844454"/>
              <a:gd name="connsiteY1591" fmla="*/ 282910 h 2239103"/>
              <a:gd name="connsiteX1592" fmla="*/ 1893900 w 4844454"/>
              <a:gd name="connsiteY1592" fmla="*/ 286993 h 2239103"/>
              <a:gd name="connsiteX1593" fmla="*/ 1897376 w 4844454"/>
              <a:gd name="connsiteY1593" fmla="*/ 268415 h 2239103"/>
              <a:gd name="connsiteX1594" fmla="*/ 1894612 w 4844454"/>
              <a:gd name="connsiteY1594" fmla="*/ 287041 h 2239103"/>
              <a:gd name="connsiteX1595" fmla="*/ 1905070 w 4844454"/>
              <a:gd name="connsiteY1595" fmla="*/ 287747 h 2239103"/>
              <a:gd name="connsiteX1596" fmla="*/ 1905386 w 4844454"/>
              <a:gd name="connsiteY1596" fmla="*/ 286128 h 2239103"/>
              <a:gd name="connsiteX1597" fmla="*/ 1905870 w 4844454"/>
              <a:gd name="connsiteY1597" fmla="*/ 287800 h 2239103"/>
              <a:gd name="connsiteX1598" fmla="*/ 1958918 w 4844454"/>
              <a:gd name="connsiteY1598" fmla="*/ 291381 h 2239103"/>
              <a:gd name="connsiteX1599" fmla="*/ 1959096 w 4844454"/>
              <a:gd name="connsiteY1599" fmla="*/ 282639 h 2239103"/>
              <a:gd name="connsiteX1600" fmla="*/ 1960168 w 4844454"/>
              <a:gd name="connsiteY1600" fmla="*/ 279511 h 2239103"/>
              <a:gd name="connsiteX1601" fmla="*/ 1962820 w 4844454"/>
              <a:gd name="connsiteY1601" fmla="*/ 269983 h 2239103"/>
              <a:gd name="connsiteX1602" fmla="*/ 1962776 w 4844454"/>
              <a:gd name="connsiteY1602" fmla="*/ 280100 h 2239103"/>
              <a:gd name="connsiteX1603" fmla="*/ 1962720 w 4844454"/>
              <a:gd name="connsiteY1603" fmla="*/ 291638 h 2239103"/>
              <a:gd name="connsiteX1604" fmla="*/ 2002814 w 4844454"/>
              <a:gd name="connsiteY1604" fmla="*/ 294343 h 2239103"/>
              <a:gd name="connsiteX1605" fmla="*/ 2003246 w 4844454"/>
              <a:gd name="connsiteY1605" fmla="*/ 253504 h 2239103"/>
              <a:gd name="connsiteX1606" fmla="*/ 2004882 w 4844454"/>
              <a:gd name="connsiteY1606" fmla="*/ 246980 h 2239103"/>
              <a:gd name="connsiteX1607" fmla="*/ 2005784 w 4844454"/>
              <a:gd name="connsiteY1607" fmla="*/ 242777 h 2239103"/>
              <a:gd name="connsiteX1608" fmla="*/ 1925038 w 4844454"/>
              <a:gd name="connsiteY1608" fmla="*/ 238738 h 2239103"/>
              <a:gd name="connsiteX1609" fmla="*/ 1630682 w 4844454"/>
              <a:gd name="connsiteY1609" fmla="*/ 237311 h 2239103"/>
              <a:gd name="connsiteX1610" fmla="*/ 1368908 w 4844454"/>
              <a:gd name="connsiteY1610" fmla="*/ 245320 h 2239103"/>
              <a:gd name="connsiteX1611" fmla="*/ 1419826 w 4844454"/>
              <a:gd name="connsiteY1611" fmla="*/ 225890 h 2239103"/>
              <a:gd name="connsiteX1612" fmla="*/ 2097406 w 4844454"/>
              <a:gd name="connsiteY1612" fmla="*/ 142962 h 2239103"/>
              <a:gd name="connsiteX1613" fmla="*/ 1990432 w 4844454"/>
              <a:gd name="connsiteY1613" fmla="*/ 116198 h 2239103"/>
              <a:gd name="connsiteX1614" fmla="*/ 1994408 w 4844454"/>
              <a:gd name="connsiteY1614" fmla="*/ 120027 h 2239103"/>
              <a:gd name="connsiteX1615" fmla="*/ 1985234 w 4844454"/>
              <a:gd name="connsiteY1615" fmla="*/ 120702 h 2239103"/>
              <a:gd name="connsiteX1616" fmla="*/ 1990432 w 4844454"/>
              <a:gd name="connsiteY1616" fmla="*/ 116198 h 2239103"/>
              <a:gd name="connsiteX1617" fmla="*/ 2021006 w 4844454"/>
              <a:gd name="connsiteY1617" fmla="*/ 114244 h 2239103"/>
              <a:gd name="connsiteX1618" fmla="*/ 2047262 w 4844454"/>
              <a:gd name="connsiteY1618" fmla="*/ 114414 h 2239103"/>
              <a:gd name="connsiteX1619" fmla="*/ 2063046 w 4844454"/>
              <a:gd name="connsiteY1619" fmla="*/ 122904 h 2239103"/>
              <a:gd name="connsiteX1620" fmla="*/ 1994408 w 4844454"/>
              <a:gd name="connsiteY1620" fmla="*/ 120027 h 2239103"/>
              <a:gd name="connsiteX1621" fmla="*/ 2021006 w 4844454"/>
              <a:gd name="connsiteY1621" fmla="*/ 114244 h 2239103"/>
              <a:gd name="connsiteX1622" fmla="*/ 1967590 w 4844454"/>
              <a:gd name="connsiteY1622" fmla="*/ 110399 h 2239103"/>
              <a:gd name="connsiteX1623" fmla="*/ 1971858 w 4844454"/>
              <a:gd name="connsiteY1623" fmla="*/ 125963 h 2239103"/>
              <a:gd name="connsiteX1624" fmla="*/ 1967590 w 4844454"/>
              <a:gd name="connsiteY1624" fmla="*/ 110399 h 2239103"/>
              <a:gd name="connsiteX1625" fmla="*/ 1733164 w 4844454"/>
              <a:gd name="connsiteY1625" fmla="*/ 60884 h 2239103"/>
              <a:gd name="connsiteX1626" fmla="*/ 1825672 w 4844454"/>
              <a:gd name="connsiteY1626" fmla="*/ 68337 h 2239103"/>
              <a:gd name="connsiteX1627" fmla="*/ 1802116 w 4844454"/>
              <a:gd name="connsiteY1627" fmla="*/ 70090 h 2239103"/>
              <a:gd name="connsiteX1628" fmla="*/ 1307316 w 4844454"/>
              <a:gd name="connsiteY1628" fmla="*/ 185336 h 2239103"/>
              <a:gd name="connsiteX1629" fmla="*/ 1232141 w 4844454"/>
              <a:gd name="connsiteY1629" fmla="*/ 209804 h 2239103"/>
              <a:gd name="connsiteX1630" fmla="*/ 1221077 w 4844454"/>
              <a:gd name="connsiteY1630" fmla="*/ 240542 h 2239103"/>
              <a:gd name="connsiteX1631" fmla="*/ 1200500 w 4844454"/>
              <a:gd name="connsiteY1631" fmla="*/ 253662 h 2239103"/>
              <a:gd name="connsiteX1632" fmla="*/ 1203698 w 4844454"/>
              <a:gd name="connsiteY1632" fmla="*/ 254876 h 2239103"/>
              <a:gd name="connsiteX1633" fmla="*/ 764245 w 4844454"/>
              <a:gd name="connsiteY1633" fmla="*/ 282710 h 2239103"/>
              <a:gd name="connsiteX1634" fmla="*/ 641421 w 4844454"/>
              <a:gd name="connsiteY1634" fmla="*/ 299254 h 2239103"/>
              <a:gd name="connsiteX1635" fmla="*/ 608078 w 4844454"/>
              <a:gd name="connsiteY1635" fmla="*/ 295464 h 2239103"/>
              <a:gd name="connsiteX1636" fmla="*/ 592079 w 4844454"/>
              <a:gd name="connsiteY1636" fmla="*/ 298740 h 2239103"/>
              <a:gd name="connsiteX1637" fmla="*/ 544844 w 4844454"/>
              <a:gd name="connsiteY1637" fmla="*/ 312270 h 2239103"/>
              <a:gd name="connsiteX1638" fmla="*/ 530331 w 4844454"/>
              <a:gd name="connsiteY1638" fmla="*/ 317721 h 2239103"/>
              <a:gd name="connsiteX1639" fmla="*/ 527637 w 4844454"/>
              <a:gd name="connsiteY1639" fmla="*/ 317721 h 2239103"/>
              <a:gd name="connsiteX1640" fmla="*/ 499980 w 4844454"/>
              <a:gd name="connsiteY1640" fmla="*/ 321626 h 2239103"/>
              <a:gd name="connsiteX1641" fmla="*/ 496516 w 4844454"/>
              <a:gd name="connsiteY1641" fmla="*/ 321555 h 2239103"/>
              <a:gd name="connsiteX1642" fmla="*/ 532404 w 4844454"/>
              <a:gd name="connsiteY1642" fmla="*/ 308034 h 2239103"/>
              <a:gd name="connsiteX1643" fmla="*/ 583472 w 4844454"/>
              <a:gd name="connsiteY1643" fmla="*/ 292201 h 2239103"/>
              <a:gd name="connsiteX1644" fmla="*/ 590766 w 4844454"/>
              <a:gd name="connsiteY1644" fmla="*/ 290594 h 2239103"/>
              <a:gd name="connsiteX1645" fmla="*/ 574429 w 4844454"/>
              <a:gd name="connsiteY1645" fmla="*/ 284874 h 2239103"/>
              <a:gd name="connsiteX1646" fmla="*/ 550006 w 4844454"/>
              <a:gd name="connsiteY1646" fmla="*/ 270510 h 2239103"/>
              <a:gd name="connsiteX1647" fmla="*/ 496332 w 4844454"/>
              <a:gd name="connsiteY1647" fmla="*/ 245828 h 2239103"/>
              <a:gd name="connsiteX1648" fmla="*/ 496332 w 4844454"/>
              <a:gd name="connsiteY1648" fmla="*/ 245828 h 2239103"/>
              <a:gd name="connsiteX1649" fmla="*/ 267007 w 4844454"/>
              <a:gd name="connsiteY1649" fmla="*/ 243396 h 2239103"/>
              <a:gd name="connsiteX1650" fmla="*/ 372160 w 4844454"/>
              <a:gd name="connsiteY1650" fmla="*/ 197080 h 2239103"/>
              <a:gd name="connsiteX1651" fmla="*/ 338109 w 4844454"/>
              <a:gd name="connsiteY1651" fmla="*/ 189774 h 2239103"/>
              <a:gd name="connsiteX1652" fmla="*/ 291064 w 4844454"/>
              <a:gd name="connsiteY1652" fmla="*/ 186239 h 2239103"/>
              <a:gd name="connsiteX1653" fmla="*/ 1003627 w 4844454"/>
              <a:gd name="connsiteY1653" fmla="*/ 104605 h 2239103"/>
              <a:gd name="connsiteX1654" fmla="*/ 1341750 w 4844454"/>
              <a:gd name="connsiteY1654" fmla="*/ 83764 h 2239103"/>
              <a:gd name="connsiteX1655" fmla="*/ 1338213 w 4844454"/>
              <a:gd name="connsiteY1655" fmla="*/ 84750 h 2239103"/>
              <a:gd name="connsiteX1656" fmla="*/ 1188974 w 4844454"/>
              <a:gd name="connsiteY1656" fmla="*/ 160478 h 2239103"/>
              <a:gd name="connsiteX1657" fmla="*/ 1149722 w 4844454"/>
              <a:gd name="connsiteY1657" fmla="*/ 173750 h 2239103"/>
              <a:gd name="connsiteX1658" fmla="*/ 1126915 w 4844454"/>
              <a:gd name="connsiteY1658" fmla="*/ 198636 h 2239103"/>
              <a:gd name="connsiteX1659" fmla="*/ 1272958 w 4844454"/>
              <a:gd name="connsiteY1659" fmla="*/ 165276 h 2239103"/>
              <a:gd name="connsiteX1660" fmla="*/ 1651340 w 4844454"/>
              <a:gd name="connsiteY1660" fmla="*/ 74613 h 2239103"/>
              <a:gd name="connsiteX1661" fmla="*/ 1277745 w 4844454"/>
              <a:gd name="connsiteY1661" fmla="*/ 60491 h 2239103"/>
              <a:gd name="connsiteX1662" fmla="*/ 1279500 w 4844454"/>
              <a:gd name="connsiteY1662" fmla="*/ 66888 h 2239103"/>
              <a:gd name="connsiteX1663" fmla="*/ 1277745 w 4844454"/>
              <a:gd name="connsiteY1663" fmla="*/ 60491 h 2239103"/>
              <a:gd name="connsiteX1664" fmla="*/ 1285327 w 4844454"/>
              <a:gd name="connsiteY1664" fmla="*/ 59725 h 2239103"/>
              <a:gd name="connsiteX1665" fmla="*/ 1280378 w 4844454"/>
              <a:gd name="connsiteY1665" fmla="*/ 70086 h 2239103"/>
              <a:gd name="connsiteX1666" fmla="*/ 1284138 w 4844454"/>
              <a:gd name="connsiteY1666" fmla="*/ 72805 h 2239103"/>
              <a:gd name="connsiteX1667" fmla="*/ 1227491 w 4844454"/>
              <a:gd name="connsiteY1667" fmla="*/ 75812 h 2239103"/>
              <a:gd name="connsiteX1668" fmla="*/ 728351 w 4844454"/>
              <a:gd name="connsiteY1668" fmla="*/ 110279 h 2239103"/>
              <a:gd name="connsiteX1669" fmla="*/ 695220 w 4844454"/>
              <a:gd name="connsiteY1669" fmla="*/ 95044 h 2239103"/>
              <a:gd name="connsiteX1670" fmla="*/ 1162392 w 4844454"/>
              <a:gd name="connsiteY1670" fmla="*/ 70240 h 2239103"/>
              <a:gd name="connsiteX1671" fmla="*/ 1296921 w 4844454"/>
              <a:gd name="connsiteY1671" fmla="*/ 58733 h 2239103"/>
              <a:gd name="connsiteX1672" fmla="*/ 1293750 w 4844454"/>
              <a:gd name="connsiteY1672" fmla="*/ 64826 h 2239103"/>
              <a:gd name="connsiteX1673" fmla="*/ 1287943 w 4844454"/>
              <a:gd name="connsiteY1673" fmla="*/ 59500 h 2239103"/>
              <a:gd name="connsiteX1674" fmla="*/ 1385280 w 4844454"/>
              <a:gd name="connsiteY1674" fmla="*/ 42042 h 2239103"/>
              <a:gd name="connsiteX1675" fmla="*/ 1404907 w 4844454"/>
              <a:gd name="connsiteY1675" fmla="*/ 59422 h 2239103"/>
              <a:gd name="connsiteX1676" fmla="*/ 1431985 w 4844454"/>
              <a:gd name="connsiteY1676" fmla="*/ 57603 h 2239103"/>
              <a:gd name="connsiteX1677" fmla="*/ 1442621 w 4844454"/>
              <a:gd name="connsiteY1677" fmla="*/ 55749 h 2239103"/>
              <a:gd name="connsiteX1678" fmla="*/ 1404140 w 4844454"/>
              <a:gd name="connsiteY1678" fmla="*/ 66437 h 2239103"/>
              <a:gd name="connsiteX1679" fmla="*/ 1285510 w 4844454"/>
              <a:gd name="connsiteY1679" fmla="*/ 72730 h 2239103"/>
              <a:gd name="connsiteX1680" fmla="*/ 1293750 w 4844454"/>
              <a:gd name="connsiteY1680" fmla="*/ 64826 h 2239103"/>
              <a:gd name="connsiteX1681" fmla="*/ 1296740 w 4844454"/>
              <a:gd name="connsiteY1681" fmla="*/ 65063 h 2239103"/>
              <a:gd name="connsiteX1682" fmla="*/ 1300181 w 4844454"/>
              <a:gd name="connsiteY1682" fmla="*/ 58453 h 2239103"/>
              <a:gd name="connsiteX1683" fmla="*/ 1322891 w 4844454"/>
              <a:gd name="connsiteY1683" fmla="*/ 56510 h 2239103"/>
              <a:gd name="connsiteX1684" fmla="*/ 1331862 w 4844454"/>
              <a:gd name="connsiteY1684" fmla="*/ 52108 h 2239103"/>
              <a:gd name="connsiteX1685" fmla="*/ 1335713 w 4844454"/>
              <a:gd name="connsiteY1685" fmla="*/ 50033 h 2239103"/>
              <a:gd name="connsiteX1686" fmla="*/ 1342384 w 4844454"/>
              <a:gd name="connsiteY1686" fmla="*/ 48703 h 2239103"/>
              <a:gd name="connsiteX1687" fmla="*/ 1348326 w 4844454"/>
              <a:gd name="connsiteY1687" fmla="*/ 59854 h 2239103"/>
              <a:gd name="connsiteX1688" fmla="*/ 1351308 w 4844454"/>
              <a:gd name="connsiteY1688" fmla="*/ 52177 h 2239103"/>
              <a:gd name="connsiteX1689" fmla="*/ 1353518 w 4844454"/>
              <a:gd name="connsiteY1689" fmla="*/ 46483 h 2239103"/>
              <a:gd name="connsiteX1690" fmla="*/ 1355951 w 4844454"/>
              <a:gd name="connsiteY1690" fmla="*/ 45996 h 2239103"/>
              <a:gd name="connsiteX1691" fmla="*/ 1360027 w 4844454"/>
              <a:gd name="connsiteY1691" fmla="*/ 49681 h 2239103"/>
              <a:gd name="connsiteX1692" fmla="*/ 1387424 w 4844454"/>
              <a:gd name="connsiteY1692" fmla="*/ 59735 h 2239103"/>
              <a:gd name="connsiteX1693" fmla="*/ 1385280 w 4844454"/>
              <a:gd name="connsiteY1693" fmla="*/ 42042 h 2239103"/>
              <a:gd name="connsiteX1694" fmla="*/ 2145846 w 4844454"/>
              <a:gd name="connsiteY1694" fmla="*/ 37036 h 2239103"/>
              <a:gd name="connsiteX1695" fmla="*/ 2264362 w 4844454"/>
              <a:gd name="connsiteY1695" fmla="*/ 52552 h 2239103"/>
              <a:gd name="connsiteX1696" fmla="*/ 2346154 w 4844454"/>
              <a:gd name="connsiteY1696" fmla="*/ 64485 h 2239103"/>
              <a:gd name="connsiteX1697" fmla="*/ 2343040 w 4844454"/>
              <a:gd name="connsiteY1697" fmla="*/ 68604 h 2239103"/>
              <a:gd name="connsiteX1698" fmla="*/ 2316322 w 4844454"/>
              <a:gd name="connsiteY1698" fmla="*/ 76756 h 2239103"/>
              <a:gd name="connsiteX1699" fmla="*/ 2058230 w 4844454"/>
              <a:gd name="connsiteY1699" fmla="*/ 63419 h 2239103"/>
              <a:gd name="connsiteX1700" fmla="*/ 2052592 w 4844454"/>
              <a:gd name="connsiteY1700" fmla="*/ 63291 h 2239103"/>
              <a:gd name="connsiteX1701" fmla="*/ 2047374 w 4844454"/>
              <a:gd name="connsiteY1701" fmla="*/ 62498 h 2239103"/>
              <a:gd name="connsiteX1702" fmla="*/ 2047012 w 4844454"/>
              <a:gd name="connsiteY1702" fmla="*/ 63168 h 2239103"/>
              <a:gd name="connsiteX1703" fmla="*/ 2010526 w 4844454"/>
              <a:gd name="connsiteY1703" fmla="*/ 62350 h 2239103"/>
              <a:gd name="connsiteX1704" fmla="*/ 2008284 w 4844454"/>
              <a:gd name="connsiteY1704" fmla="*/ 62032 h 2239103"/>
              <a:gd name="connsiteX1705" fmla="*/ 2008150 w 4844454"/>
              <a:gd name="connsiteY1705" fmla="*/ 62295 h 2239103"/>
              <a:gd name="connsiteX1706" fmla="*/ 1930446 w 4844454"/>
              <a:gd name="connsiteY1706" fmla="*/ 60551 h 2239103"/>
              <a:gd name="connsiteX1707" fmla="*/ 1902408 w 4844454"/>
              <a:gd name="connsiteY1707" fmla="*/ 62636 h 2239103"/>
              <a:gd name="connsiteX1708" fmla="*/ 1862218 w 4844454"/>
              <a:gd name="connsiteY1708" fmla="*/ 60013 h 2239103"/>
              <a:gd name="connsiteX1709" fmla="*/ 1737440 w 4844454"/>
              <a:gd name="connsiteY1709" fmla="*/ 60165 h 2239103"/>
              <a:gd name="connsiteX1710" fmla="*/ 1782502 w 4844454"/>
              <a:gd name="connsiteY1710" fmla="*/ 52606 h 2239103"/>
              <a:gd name="connsiteX1711" fmla="*/ 2068834 w 4844454"/>
              <a:gd name="connsiteY1711" fmla="*/ 38824 h 2239103"/>
              <a:gd name="connsiteX1712" fmla="*/ 2115226 w 4844454"/>
              <a:gd name="connsiteY1712" fmla="*/ 37762 h 2239103"/>
              <a:gd name="connsiteX1713" fmla="*/ 1644272 w 4844454"/>
              <a:gd name="connsiteY1713" fmla="*/ 5213 h 2239103"/>
              <a:gd name="connsiteX1714" fmla="*/ 1662160 w 4844454"/>
              <a:gd name="connsiteY1714" fmla="*/ 6473 h 2239103"/>
              <a:gd name="connsiteX1715" fmla="*/ 1649706 w 4844454"/>
              <a:gd name="connsiteY1715" fmla="*/ 8675 h 2239103"/>
              <a:gd name="connsiteX1716" fmla="*/ 1671834 w 4844454"/>
              <a:gd name="connsiteY1716" fmla="*/ 2224 h 2239103"/>
              <a:gd name="connsiteX1717" fmla="*/ 1676502 w 4844454"/>
              <a:gd name="connsiteY1717" fmla="*/ 3943 h 2239103"/>
              <a:gd name="connsiteX1718" fmla="*/ 1667304 w 4844454"/>
              <a:gd name="connsiteY1718" fmla="*/ 5567 h 2239103"/>
              <a:gd name="connsiteX1719" fmla="*/ 1579740 w 4844454"/>
              <a:gd name="connsiteY1719" fmla="*/ 1990 h 2239103"/>
              <a:gd name="connsiteX1720" fmla="*/ 1587436 w 4844454"/>
              <a:gd name="connsiteY1720" fmla="*/ 13882 h 2239103"/>
              <a:gd name="connsiteX1721" fmla="*/ 1579740 w 4844454"/>
              <a:gd name="connsiteY1721" fmla="*/ 1990 h 2239103"/>
              <a:gd name="connsiteX1722" fmla="*/ 1623964 w 4844454"/>
              <a:gd name="connsiteY1722" fmla="*/ 1269 h 2239103"/>
              <a:gd name="connsiteX1723" fmla="*/ 1644272 w 4844454"/>
              <a:gd name="connsiteY1723" fmla="*/ 5213 h 2239103"/>
              <a:gd name="connsiteX1724" fmla="*/ 1630010 w 4844454"/>
              <a:gd name="connsiteY1724" fmla="*/ 12153 h 2239103"/>
              <a:gd name="connsiteX1725" fmla="*/ 1626100 w 4844454"/>
              <a:gd name="connsiteY1725" fmla="*/ 12840 h 2239103"/>
              <a:gd name="connsiteX1726" fmla="*/ 1605840 w 4844454"/>
              <a:gd name="connsiteY1726" fmla="*/ 5637 h 2239103"/>
              <a:gd name="connsiteX1727" fmla="*/ 1623964 w 4844454"/>
              <a:gd name="connsiteY1727" fmla="*/ 1269 h 2239103"/>
              <a:gd name="connsiteX1728" fmla="*/ 1686158 w 4844454"/>
              <a:gd name="connsiteY1728" fmla="*/ 0 h 2239103"/>
              <a:gd name="connsiteX1729" fmla="*/ 1689742 w 4844454"/>
              <a:gd name="connsiteY1729" fmla="*/ 1606 h 2239103"/>
              <a:gd name="connsiteX1730" fmla="*/ 1685042 w 4844454"/>
              <a:gd name="connsiteY1730" fmla="*/ 2435 h 2239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Lst>
            <a:rect l="l" t="t" r="r" b="b"/>
            <a:pathLst>
              <a:path w="4844454" h="2239103">
                <a:moveTo>
                  <a:pt x="2968172" y="2122580"/>
                </a:moveTo>
                <a:lnTo>
                  <a:pt x="2964546" y="2123551"/>
                </a:lnTo>
                <a:cubicBezTo>
                  <a:pt x="2970030" y="2124675"/>
                  <a:pt x="2973698" y="2126282"/>
                  <a:pt x="2975556" y="2128377"/>
                </a:cubicBezTo>
                <a:cubicBezTo>
                  <a:pt x="2977412" y="2130470"/>
                  <a:pt x="2981082" y="2132078"/>
                  <a:pt x="2986566" y="2133202"/>
                </a:cubicBezTo>
                <a:cubicBezTo>
                  <a:pt x="2986566" y="2133202"/>
                  <a:pt x="2992050" y="2134323"/>
                  <a:pt x="3003018" y="2136566"/>
                </a:cubicBezTo>
                <a:cubicBezTo>
                  <a:pt x="3044942" y="2138291"/>
                  <a:pt x="3083890" y="2143403"/>
                  <a:pt x="3119856" y="2151906"/>
                </a:cubicBezTo>
                <a:cubicBezTo>
                  <a:pt x="3135658" y="2152855"/>
                  <a:pt x="3151020" y="2154570"/>
                  <a:pt x="3165936" y="2157052"/>
                </a:cubicBezTo>
                <a:cubicBezTo>
                  <a:pt x="3180858" y="2159533"/>
                  <a:pt x="3196216" y="2161248"/>
                  <a:pt x="3212018" y="2162196"/>
                </a:cubicBezTo>
                <a:cubicBezTo>
                  <a:pt x="3222340" y="2162024"/>
                  <a:pt x="3237170" y="2159343"/>
                  <a:pt x="3256510" y="2154161"/>
                </a:cubicBezTo>
                <a:cubicBezTo>
                  <a:pt x="3227970" y="2154035"/>
                  <a:pt x="3200922" y="2152212"/>
                  <a:pt x="3175360" y="2148696"/>
                </a:cubicBezTo>
                <a:cubicBezTo>
                  <a:pt x="3149798" y="2145179"/>
                  <a:pt x="3123310" y="2140615"/>
                  <a:pt x="3095890" y="2135005"/>
                </a:cubicBezTo>
                <a:cubicBezTo>
                  <a:pt x="3080088" y="2134056"/>
                  <a:pt x="3063520" y="2132665"/>
                  <a:pt x="3046182" y="2130831"/>
                </a:cubicBezTo>
                <a:cubicBezTo>
                  <a:pt x="3028848" y="2128997"/>
                  <a:pt x="3011070" y="2127930"/>
                  <a:pt x="2992848" y="2127630"/>
                </a:cubicBezTo>
                <a:lnTo>
                  <a:pt x="2996474" y="2126658"/>
                </a:lnTo>
                <a:cubicBezTo>
                  <a:pt x="2990990" y="2125537"/>
                  <a:pt x="2986274" y="2124857"/>
                  <a:pt x="2982324" y="2124619"/>
                </a:cubicBezTo>
                <a:cubicBezTo>
                  <a:pt x="2978370" y="2124382"/>
                  <a:pt x="2973654" y="2123704"/>
                  <a:pt x="2968172" y="2122580"/>
                </a:cubicBezTo>
                <a:close/>
                <a:moveTo>
                  <a:pt x="3328746" y="2109078"/>
                </a:moveTo>
                <a:lnTo>
                  <a:pt x="3330470" y="2111021"/>
                </a:lnTo>
                <a:cubicBezTo>
                  <a:pt x="3343856" y="2112617"/>
                  <a:pt x="3358612" y="2114493"/>
                  <a:pt x="3374738" y="2116651"/>
                </a:cubicBezTo>
                <a:cubicBezTo>
                  <a:pt x="3390864" y="2118809"/>
                  <a:pt x="3407154" y="2121572"/>
                  <a:pt x="3423606" y="2124939"/>
                </a:cubicBezTo>
                <a:lnTo>
                  <a:pt x="3459162" y="2127073"/>
                </a:lnTo>
                <a:lnTo>
                  <a:pt x="3470044" y="2124157"/>
                </a:lnTo>
                <a:cubicBezTo>
                  <a:pt x="3472458" y="2123510"/>
                  <a:pt x="3473992" y="2124393"/>
                  <a:pt x="3474640" y="2126812"/>
                </a:cubicBezTo>
                <a:lnTo>
                  <a:pt x="3481894" y="2124868"/>
                </a:lnTo>
                <a:cubicBezTo>
                  <a:pt x="3478830" y="2123097"/>
                  <a:pt x="3476088" y="2122538"/>
                  <a:pt x="3473670" y="2123186"/>
                </a:cubicBezTo>
                <a:lnTo>
                  <a:pt x="3470044" y="2124157"/>
                </a:lnTo>
                <a:cubicBezTo>
                  <a:pt x="3467624" y="2124806"/>
                  <a:pt x="3466094" y="2123919"/>
                  <a:pt x="3465444" y="2121501"/>
                </a:cubicBezTo>
                <a:lnTo>
                  <a:pt x="3469070" y="2120529"/>
                </a:lnTo>
                <a:lnTo>
                  <a:pt x="3430198" y="2112575"/>
                </a:lnTo>
                <a:lnTo>
                  <a:pt x="3407280" y="2112960"/>
                </a:lnTo>
                <a:cubicBezTo>
                  <a:pt x="3386642" y="2113307"/>
                  <a:pt x="3369628" y="2112684"/>
                  <a:pt x="3356246" y="2111087"/>
                </a:cubicBezTo>
                <a:close/>
                <a:moveTo>
                  <a:pt x="3916142" y="2097113"/>
                </a:moveTo>
                <a:lnTo>
                  <a:pt x="3912518" y="2098084"/>
                </a:lnTo>
                <a:cubicBezTo>
                  <a:pt x="3918002" y="2099208"/>
                  <a:pt x="3921670" y="2100815"/>
                  <a:pt x="3923528" y="2102910"/>
                </a:cubicBezTo>
                <a:cubicBezTo>
                  <a:pt x="3925384" y="2105003"/>
                  <a:pt x="3929054" y="2106611"/>
                  <a:pt x="3934538" y="2107735"/>
                </a:cubicBezTo>
                <a:cubicBezTo>
                  <a:pt x="3934538" y="2107735"/>
                  <a:pt x="3940022" y="2108856"/>
                  <a:pt x="3950990" y="2111099"/>
                </a:cubicBezTo>
                <a:cubicBezTo>
                  <a:pt x="3992914" y="2112824"/>
                  <a:pt x="4031862" y="2117936"/>
                  <a:pt x="4067828" y="2126439"/>
                </a:cubicBezTo>
                <a:cubicBezTo>
                  <a:pt x="4083630" y="2127387"/>
                  <a:pt x="4098992" y="2129103"/>
                  <a:pt x="4113908" y="2131585"/>
                </a:cubicBezTo>
                <a:cubicBezTo>
                  <a:pt x="4128830" y="2134066"/>
                  <a:pt x="4144186" y="2135781"/>
                  <a:pt x="4159990" y="2136729"/>
                </a:cubicBezTo>
                <a:cubicBezTo>
                  <a:pt x="4170312" y="2136557"/>
                  <a:pt x="4185142" y="2133876"/>
                  <a:pt x="4204482" y="2128694"/>
                </a:cubicBezTo>
                <a:cubicBezTo>
                  <a:pt x="4175942" y="2128568"/>
                  <a:pt x="4148894" y="2126745"/>
                  <a:pt x="4123332" y="2123229"/>
                </a:cubicBezTo>
                <a:cubicBezTo>
                  <a:pt x="4097770" y="2119712"/>
                  <a:pt x="4071282" y="2115148"/>
                  <a:pt x="4043862" y="2109538"/>
                </a:cubicBezTo>
                <a:cubicBezTo>
                  <a:pt x="4028060" y="2108589"/>
                  <a:pt x="4011490" y="2107197"/>
                  <a:pt x="3994154" y="2105364"/>
                </a:cubicBezTo>
                <a:cubicBezTo>
                  <a:pt x="3976820" y="2103530"/>
                  <a:pt x="3959042" y="2102463"/>
                  <a:pt x="3940820" y="2102163"/>
                </a:cubicBezTo>
                <a:lnTo>
                  <a:pt x="3944446" y="2101191"/>
                </a:lnTo>
                <a:cubicBezTo>
                  <a:pt x="3938962" y="2100070"/>
                  <a:pt x="3934246" y="2099390"/>
                  <a:pt x="3930296" y="2099152"/>
                </a:cubicBezTo>
                <a:cubicBezTo>
                  <a:pt x="3926342" y="2098915"/>
                  <a:pt x="3921626" y="2098237"/>
                  <a:pt x="3916142" y="2097113"/>
                </a:cubicBezTo>
                <a:close/>
                <a:moveTo>
                  <a:pt x="4504814" y="2074459"/>
                </a:moveTo>
                <a:cubicBezTo>
                  <a:pt x="4507394" y="2074416"/>
                  <a:pt x="4511750" y="2076164"/>
                  <a:pt x="4517882" y="2079704"/>
                </a:cubicBezTo>
                <a:cubicBezTo>
                  <a:pt x="4528850" y="2081948"/>
                  <a:pt x="4534332" y="2083071"/>
                  <a:pt x="4534332" y="2083071"/>
                </a:cubicBezTo>
                <a:lnTo>
                  <a:pt x="4530706" y="2084043"/>
                </a:lnTo>
                <a:cubicBezTo>
                  <a:pt x="4522804" y="2083568"/>
                  <a:pt x="4513370" y="2082209"/>
                  <a:pt x="4502402" y="2079965"/>
                </a:cubicBezTo>
                <a:cubicBezTo>
                  <a:pt x="4501430" y="2076338"/>
                  <a:pt x="4502234" y="2074503"/>
                  <a:pt x="4504814" y="2074459"/>
                </a:cubicBezTo>
                <a:close/>
                <a:moveTo>
                  <a:pt x="3068230" y="2060785"/>
                </a:moveTo>
                <a:cubicBezTo>
                  <a:pt x="3071294" y="2062556"/>
                  <a:pt x="3069202" y="2064413"/>
                  <a:pt x="3061948" y="2066357"/>
                </a:cubicBezTo>
                <a:cubicBezTo>
                  <a:pt x="3080816" y="2069074"/>
                  <a:pt x="3098314" y="2071512"/>
                  <a:pt x="3114442" y="2073671"/>
                </a:cubicBezTo>
                <a:cubicBezTo>
                  <a:pt x="3130570" y="2075828"/>
                  <a:pt x="3146534" y="2077381"/>
                  <a:pt x="3162334" y="2078329"/>
                </a:cubicBezTo>
                <a:lnTo>
                  <a:pt x="3171466" y="2079361"/>
                </a:lnTo>
                <a:lnTo>
                  <a:pt x="3164406" y="2076973"/>
                </a:lnTo>
                <a:lnTo>
                  <a:pt x="3140978" y="2066707"/>
                </a:lnTo>
                <a:lnTo>
                  <a:pt x="3123862" y="2065314"/>
                </a:lnTo>
                <a:cubicBezTo>
                  <a:pt x="3113544" y="2065487"/>
                  <a:pt x="3104434" y="2065337"/>
                  <a:pt x="3096534" y="2064862"/>
                </a:cubicBezTo>
                <a:cubicBezTo>
                  <a:pt x="3088630" y="2064390"/>
                  <a:pt x="3079198" y="2063029"/>
                  <a:pt x="3068230" y="2060785"/>
                </a:cubicBezTo>
                <a:close/>
                <a:moveTo>
                  <a:pt x="4016202" y="2035318"/>
                </a:moveTo>
                <a:cubicBezTo>
                  <a:pt x="4019266" y="2037089"/>
                  <a:pt x="4017174" y="2038946"/>
                  <a:pt x="4009920" y="2040890"/>
                </a:cubicBezTo>
                <a:cubicBezTo>
                  <a:pt x="4028788" y="2043607"/>
                  <a:pt x="4046286" y="2046045"/>
                  <a:pt x="4062414" y="2048204"/>
                </a:cubicBezTo>
                <a:cubicBezTo>
                  <a:pt x="4078542" y="2050361"/>
                  <a:pt x="4094506" y="2051914"/>
                  <a:pt x="4110308" y="2052862"/>
                </a:cubicBezTo>
                <a:cubicBezTo>
                  <a:pt x="4129178" y="2055581"/>
                  <a:pt x="4147882" y="2057694"/>
                  <a:pt x="4166428" y="2059203"/>
                </a:cubicBezTo>
                <a:cubicBezTo>
                  <a:pt x="4184974" y="2060714"/>
                  <a:pt x="4202470" y="2063152"/>
                  <a:pt x="4218922" y="2066517"/>
                </a:cubicBezTo>
                <a:cubicBezTo>
                  <a:pt x="4195694" y="2057193"/>
                  <a:pt x="4179478" y="2049876"/>
                  <a:pt x="4170278" y="2044568"/>
                </a:cubicBezTo>
                <a:cubicBezTo>
                  <a:pt x="4162378" y="2044092"/>
                  <a:pt x="4155242" y="2044060"/>
                  <a:pt x="4148874" y="2044472"/>
                </a:cubicBezTo>
                <a:cubicBezTo>
                  <a:pt x="4142506" y="2044883"/>
                  <a:pt x="4135370" y="2044850"/>
                  <a:pt x="4127470" y="2044377"/>
                </a:cubicBezTo>
                <a:cubicBezTo>
                  <a:pt x="4116502" y="2042130"/>
                  <a:pt x="4107230" y="2041378"/>
                  <a:pt x="4099652" y="2042111"/>
                </a:cubicBezTo>
                <a:cubicBezTo>
                  <a:pt x="4092076" y="2042845"/>
                  <a:pt x="4082802" y="2042092"/>
                  <a:pt x="4071834" y="2039847"/>
                </a:cubicBezTo>
                <a:cubicBezTo>
                  <a:pt x="4061516" y="2040020"/>
                  <a:pt x="4052406" y="2039870"/>
                  <a:pt x="4044506" y="2039395"/>
                </a:cubicBezTo>
                <a:cubicBezTo>
                  <a:pt x="4036602" y="2038923"/>
                  <a:pt x="4027170" y="2037562"/>
                  <a:pt x="4016202" y="2035318"/>
                </a:cubicBezTo>
                <a:close/>
                <a:moveTo>
                  <a:pt x="1173630" y="1997025"/>
                </a:moveTo>
                <a:cubicBezTo>
                  <a:pt x="1176046" y="1996377"/>
                  <a:pt x="1178789" y="1996936"/>
                  <a:pt x="1181853" y="1998708"/>
                </a:cubicBezTo>
                <a:lnTo>
                  <a:pt x="1603482" y="2048995"/>
                </a:lnTo>
                <a:cubicBezTo>
                  <a:pt x="1605902" y="2048347"/>
                  <a:pt x="1607878" y="2048464"/>
                  <a:pt x="1609410" y="2049350"/>
                </a:cubicBezTo>
                <a:cubicBezTo>
                  <a:pt x="1610942" y="2050235"/>
                  <a:pt x="1610500" y="2051002"/>
                  <a:pt x="1608084" y="2051649"/>
                </a:cubicBezTo>
                <a:cubicBezTo>
                  <a:pt x="1608084" y="2051649"/>
                  <a:pt x="1605664" y="2052297"/>
                  <a:pt x="1600830" y="2053593"/>
                </a:cubicBezTo>
                <a:cubicBezTo>
                  <a:pt x="1563738" y="2050574"/>
                  <a:pt x="1528300" y="2046463"/>
                  <a:pt x="1494514" y="2041264"/>
                </a:cubicBezTo>
                <a:cubicBezTo>
                  <a:pt x="1460730" y="2036063"/>
                  <a:pt x="1426499" y="2031632"/>
                  <a:pt x="1391827" y="2027963"/>
                </a:cubicBezTo>
                <a:cubicBezTo>
                  <a:pt x="1354740" y="2024943"/>
                  <a:pt x="1319299" y="2020836"/>
                  <a:pt x="1285513" y="2015634"/>
                </a:cubicBezTo>
                <a:cubicBezTo>
                  <a:pt x="1251728" y="2010436"/>
                  <a:pt x="1216289" y="2006326"/>
                  <a:pt x="1179199" y="2003305"/>
                </a:cubicBezTo>
                <a:cubicBezTo>
                  <a:pt x="1176133" y="2001537"/>
                  <a:pt x="1174277" y="1999442"/>
                  <a:pt x="1173630" y="1997025"/>
                </a:cubicBezTo>
                <a:close/>
                <a:moveTo>
                  <a:pt x="4390090" y="1828981"/>
                </a:moveTo>
                <a:lnTo>
                  <a:pt x="4409534" y="1841268"/>
                </a:lnTo>
                <a:lnTo>
                  <a:pt x="4438438" y="1844496"/>
                </a:lnTo>
                <a:cubicBezTo>
                  <a:pt x="4448762" y="1844322"/>
                  <a:pt x="4463592" y="1841643"/>
                  <a:pt x="4482934" y="1836460"/>
                </a:cubicBezTo>
                <a:cubicBezTo>
                  <a:pt x="4454394" y="1836334"/>
                  <a:pt x="4427344" y="1834511"/>
                  <a:pt x="4401782" y="1830994"/>
                </a:cubicBezTo>
                <a:close/>
                <a:moveTo>
                  <a:pt x="560731" y="1784191"/>
                </a:moveTo>
                <a:cubicBezTo>
                  <a:pt x="565567" y="1782896"/>
                  <a:pt x="569519" y="1783133"/>
                  <a:pt x="572583" y="1784902"/>
                </a:cubicBezTo>
                <a:cubicBezTo>
                  <a:pt x="575002" y="1784254"/>
                  <a:pt x="576371" y="1784535"/>
                  <a:pt x="576695" y="1785745"/>
                </a:cubicBezTo>
                <a:cubicBezTo>
                  <a:pt x="577019" y="1786954"/>
                  <a:pt x="575974" y="1787882"/>
                  <a:pt x="573555" y="1788530"/>
                </a:cubicBezTo>
                <a:cubicBezTo>
                  <a:pt x="571138" y="1789178"/>
                  <a:pt x="566862" y="1787731"/>
                  <a:pt x="560731" y="1784191"/>
                </a:cubicBezTo>
                <a:close/>
                <a:moveTo>
                  <a:pt x="4783264" y="1782226"/>
                </a:moveTo>
                <a:cubicBezTo>
                  <a:pt x="4785846" y="1782182"/>
                  <a:pt x="4790202" y="1783930"/>
                  <a:pt x="4796334" y="1787470"/>
                </a:cubicBezTo>
                <a:cubicBezTo>
                  <a:pt x="4807298" y="1789714"/>
                  <a:pt x="4812782" y="1790837"/>
                  <a:pt x="4812782" y="1790837"/>
                </a:cubicBezTo>
                <a:lnTo>
                  <a:pt x="4809158" y="1791809"/>
                </a:lnTo>
                <a:cubicBezTo>
                  <a:pt x="4801254" y="1791334"/>
                  <a:pt x="4791822" y="1789975"/>
                  <a:pt x="4780854" y="1787731"/>
                </a:cubicBezTo>
                <a:cubicBezTo>
                  <a:pt x="4779880" y="1784105"/>
                  <a:pt x="4780684" y="1782269"/>
                  <a:pt x="4783264" y="1782226"/>
                </a:cubicBezTo>
                <a:close/>
                <a:moveTo>
                  <a:pt x="4294652" y="1743084"/>
                </a:moveTo>
                <a:cubicBezTo>
                  <a:pt x="4297718" y="1744855"/>
                  <a:pt x="4295624" y="1746712"/>
                  <a:pt x="4288370" y="1748656"/>
                </a:cubicBezTo>
                <a:cubicBezTo>
                  <a:pt x="4307238" y="1751373"/>
                  <a:pt x="4324738" y="1753811"/>
                  <a:pt x="4340862" y="1755969"/>
                </a:cubicBezTo>
                <a:cubicBezTo>
                  <a:pt x="4356992" y="1758127"/>
                  <a:pt x="4372956" y="1759680"/>
                  <a:pt x="4388758" y="1760629"/>
                </a:cubicBezTo>
                <a:cubicBezTo>
                  <a:pt x="4407626" y="1763347"/>
                  <a:pt x="4426334" y="1765460"/>
                  <a:pt x="4444878" y="1766970"/>
                </a:cubicBezTo>
                <a:cubicBezTo>
                  <a:pt x="4463426" y="1768479"/>
                  <a:pt x="4480922" y="1770918"/>
                  <a:pt x="4497372" y="1774283"/>
                </a:cubicBezTo>
                <a:cubicBezTo>
                  <a:pt x="4474142" y="1764959"/>
                  <a:pt x="4457928" y="1757642"/>
                  <a:pt x="4448730" y="1752334"/>
                </a:cubicBezTo>
                <a:cubicBezTo>
                  <a:pt x="4440830" y="1751859"/>
                  <a:pt x="4433694" y="1751825"/>
                  <a:pt x="4427326" y="1752239"/>
                </a:cubicBezTo>
                <a:cubicBezTo>
                  <a:pt x="4420958" y="1752649"/>
                  <a:pt x="4413820" y="1752616"/>
                  <a:pt x="4405922" y="1752143"/>
                </a:cubicBezTo>
                <a:cubicBezTo>
                  <a:pt x="4394954" y="1749896"/>
                  <a:pt x="4385680" y="1749143"/>
                  <a:pt x="4378102" y="1749877"/>
                </a:cubicBezTo>
                <a:cubicBezTo>
                  <a:pt x="4370526" y="1750611"/>
                  <a:pt x="4361254" y="1749857"/>
                  <a:pt x="4350286" y="1747613"/>
                </a:cubicBezTo>
                <a:cubicBezTo>
                  <a:pt x="4339966" y="1747786"/>
                  <a:pt x="4330858" y="1747637"/>
                  <a:pt x="4322954" y="1747162"/>
                </a:cubicBezTo>
                <a:cubicBezTo>
                  <a:pt x="4315052" y="1746689"/>
                  <a:pt x="4305620" y="1745328"/>
                  <a:pt x="4294652" y="1743084"/>
                </a:cubicBezTo>
                <a:close/>
                <a:moveTo>
                  <a:pt x="879582" y="1485050"/>
                </a:moveTo>
                <a:cubicBezTo>
                  <a:pt x="884417" y="1483754"/>
                  <a:pt x="888370" y="1483991"/>
                  <a:pt x="891434" y="1485760"/>
                </a:cubicBezTo>
                <a:cubicBezTo>
                  <a:pt x="893853" y="1485112"/>
                  <a:pt x="895222" y="1485394"/>
                  <a:pt x="895546" y="1486603"/>
                </a:cubicBezTo>
                <a:cubicBezTo>
                  <a:pt x="895870" y="1487812"/>
                  <a:pt x="894825" y="1488741"/>
                  <a:pt x="892406" y="1489389"/>
                </a:cubicBezTo>
                <a:cubicBezTo>
                  <a:pt x="889990" y="1490037"/>
                  <a:pt x="885713" y="1488589"/>
                  <a:pt x="879582" y="1485050"/>
                </a:cubicBezTo>
                <a:close/>
                <a:moveTo>
                  <a:pt x="4612216" y="1478263"/>
                </a:moveTo>
                <a:cubicBezTo>
                  <a:pt x="4614798" y="1478218"/>
                  <a:pt x="4619154" y="1479968"/>
                  <a:pt x="4625286" y="1483507"/>
                </a:cubicBezTo>
                <a:cubicBezTo>
                  <a:pt x="4636250" y="1485751"/>
                  <a:pt x="4641734" y="1486874"/>
                  <a:pt x="4641734" y="1486874"/>
                </a:cubicBezTo>
                <a:lnTo>
                  <a:pt x="4638110" y="1487846"/>
                </a:lnTo>
                <a:cubicBezTo>
                  <a:pt x="4630206" y="1487371"/>
                  <a:pt x="4620774" y="1486012"/>
                  <a:pt x="4609804" y="1483769"/>
                </a:cubicBezTo>
                <a:cubicBezTo>
                  <a:pt x="4608832" y="1480142"/>
                  <a:pt x="4609638" y="1478306"/>
                  <a:pt x="4612216" y="1478263"/>
                </a:cubicBezTo>
                <a:close/>
                <a:moveTo>
                  <a:pt x="1695014" y="1422831"/>
                </a:moveTo>
                <a:lnTo>
                  <a:pt x="1711042" y="1425524"/>
                </a:lnTo>
                <a:lnTo>
                  <a:pt x="1722056" y="1424455"/>
                </a:lnTo>
                <a:close/>
                <a:moveTo>
                  <a:pt x="254094" y="1129370"/>
                </a:moveTo>
                <a:cubicBezTo>
                  <a:pt x="258929" y="1128075"/>
                  <a:pt x="262882" y="1128313"/>
                  <a:pt x="265946" y="1130081"/>
                </a:cubicBezTo>
                <a:cubicBezTo>
                  <a:pt x="268365" y="1129433"/>
                  <a:pt x="269734" y="1129714"/>
                  <a:pt x="270058" y="1130924"/>
                </a:cubicBezTo>
                <a:cubicBezTo>
                  <a:pt x="270382" y="1132134"/>
                  <a:pt x="269338" y="1133062"/>
                  <a:pt x="266918" y="1133709"/>
                </a:cubicBezTo>
                <a:cubicBezTo>
                  <a:pt x="264502" y="1134357"/>
                  <a:pt x="260225" y="1132910"/>
                  <a:pt x="254094" y="1129370"/>
                </a:cubicBezTo>
                <a:close/>
                <a:moveTo>
                  <a:pt x="4360252" y="1074210"/>
                </a:moveTo>
                <a:lnTo>
                  <a:pt x="4361854" y="1075486"/>
                </a:lnTo>
                <a:lnTo>
                  <a:pt x="4363862" y="1074948"/>
                </a:lnTo>
                <a:close/>
                <a:moveTo>
                  <a:pt x="4337926" y="1067926"/>
                </a:moveTo>
                <a:lnTo>
                  <a:pt x="4348710" y="1075122"/>
                </a:lnTo>
                <a:lnTo>
                  <a:pt x="4349108" y="1075015"/>
                </a:lnTo>
                <a:lnTo>
                  <a:pt x="4340612" y="1068476"/>
                </a:lnTo>
                <a:close/>
                <a:moveTo>
                  <a:pt x="4324158" y="1042827"/>
                </a:moveTo>
                <a:lnTo>
                  <a:pt x="4320782" y="1042884"/>
                </a:lnTo>
                <a:lnTo>
                  <a:pt x="4321784" y="1043581"/>
                </a:lnTo>
                <a:lnTo>
                  <a:pt x="4334152" y="1053430"/>
                </a:lnTo>
                <a:lnTo>
                  <a:pt x="4344850" y="1054774"/>
                </a:lnTo>
                <a:lnTo>
                  <a:pt x="4374624" y="1058519"/>
                </a:lnTo>
                <a:lnTo>
                  <a:pt x="4358090" y="1047870"/>
                </a:lnTo>
                <a:lnTo>
                  <a:pt x="4356574" y="1047746"/>
                </a:lnTo>
                <a:cubicBezTo>
                  <a:pt x="4351414" y="1047833"/>
                  <a:pt x="4342140" y="1047079"/>
                  <a:pt x="4328758" y="1045483"/>
                </a:cubicBezTo>
                <a:close/>
                <a:moveTo>
                  <a:pt x="4296826" y="1042377"/>
                </a:moveTo>
                <a:lnTo>
                  <a:pt x="4294906" y="1042892"/>
                </a:lnTo>
                <a:lnTo>
                  <a:pt x="4307934" y="1050133"/>
                </a:lnTo>
                <a:lnTo>
                  <a:pt x="4318506" y="1051462"/>
                </a:lnTo>
                <a:lnTo>
                  <a:pt x="4311846" y="1046337"/>
                </a:lnTo>
                <a:lnTo>
                  <a:pt x="4306900" y="1042981"/>
                </a:lnTo>
                <a:lnTo>
                  <a:pt x="4302754" y="1042731"/>
                </a:lnTo>
                <a:cubicBezTo>
                  <a:pt x="4301218" y="1041848"/>
                  <a:pt x="4299246" y="1041729"/>
                  <a:pt x="4296826" y="1042377"/>
                </a:cubicBezTo>
                <a:close/>
                <a:moveTo>
                  <a:pt x="1104208" y="1032682"/>
                </a:moveTo>
                <a:lnTo>
                  <a:pt x="1300940" y="1056147"/>
                </a:lnTo>
                <a:lnTo>
                  <a:pt x="1302971" y="1054346"/>
                </a:lnTo>
                <a:cubicBezTo>
                  <a:pt x="1307807" y="1053050"/>
                  <a:pt x="1315385" y="1052316"/>
                  <a:pt x="1325705" y="1052144"/>
                </a:cubicBezTo>
                <a:cubicBezTo>
                  <a:pt x="1317155" y="1049249"/>
                  <a:pt x="1309695" y="1048010"/>
                  <a:pt x="1303326" y="1048420"/>
                </a:cubicBezTo>
                <a:cubicBezTo>
                  <a:pt x="1296957" y="1048830"/>
                  <a:pt x="1289500" y="1047590"/>
                  <a:pt x="1280950" y="1044698"/>
                </a:cubicBezTo>
                <a:cubicBezTo>
                  <a:pt x="1278531" y="1045347"/>
                  <a:pt x="1275791" y="1044784"/>
                  <a:pt x="1272724" y="1043016"/>
                </a:cubicBezTo>
                <a:lnTo>
                  <a:pt x="1201611" y="1038747"/>
                </a:lnTo>
                <a:cubicBezTo>
                  <a:pt x="1188226" y="1037151"/>
                  <a:pt x="1174398" y="1036320"/>
                  <a:pt x="1160129" y="1036257"/>
                </a:cubicBezTo>
                <a:cubicBezTo>
                  <a:pt x="1145858" y="1036194"/>
                  <a:pt x="1132030" y="1035365"/>
                  <a:pt x="1118646" y="1033765"/>
                </a:cubicBezTo>
                <a:close/>
                <a:moveTo>
                  <a:pt x="4373798" y="961486"/>
                </a:moveTo>
                <a:lnTo>
                  <a:pt x="4372918" y="963679"/>
                </a:lnTo>
                <a:cubicBezTo>
                  <a:pt x="4383886" y="965924"/>
                  <a:pt x="4382118" y="968988"/>
                  <a:pt x="4367610" y="972875"/>
                </a:cubicBezTo>
                <a:lnTo>
                  <a:pt x="4356730" y="975790"/>
                </a:lnTo>
                <a:cubicBezTo>
                  <a:pt x="4359794" y="977562"/>
                  <a:pt x="4364070" y="979009"/>
                  <a:pt x="4369552" y="980130"/>
                </a:cubicBezTo>
                <a:cubicBezTo>
                  <a:pt x="4375038" y="981253"/>
                  <a:pt x="4377778" y="981813"/>
                  <a:pt x="4377778" y="981813"/>
                </a:cubicBezTo>
                <a:lnTo>
                  <a:pt x="4382378" y="984469"/>
                </a:lnTo>
                <a:cubicBezTo>
                  <a:pt x="4395762" y="986065"/>
                  <a:pt x="4403662" y="986538"/>
                  <a:pt x="4406080" y="985890"/>
                </a:cubicBezTo>
                <a:lnTo>
                  <a:pt x="4411718" y="986563"/>
                </a:lnTo>
                <a:lnTo>
                  <a:pt x="4408506" y="983981"/>
                </a:lnTo>
                <a:close/>
                <a:moveTo>
                  <a:pt x="4530780" y="825811"/>
                </a:moveTo>
                <a:lnTo>
                  <a:pt x="4541792" y="839229"/>
                </a:lnTo>
                <a:cubicBezTo>
                  <a:pt x="4536898" y="845330"/>
                  <a:pt x="4525886" y="831915"/>
                  <a:pt x="4530780" y="825811"/>
                </a:cubicBezTo>
                <a:close/>
                <a:moveTo>
                  <a:pt x="468049" y="816373"/>
                </a:moveTo>
                <a:cubicBezTo>
                  <a:pt x="472885" y="815077"/>
                  <a:pt x="476837" y="815314"/>
                  <a:pt x="479901" y="817083"/>
                </a:cubicBezTo>
                <a:cubicBezTo>
                  <a:pt x="482320" y="816435"/>
                  <a:pt x="483689" y="816716"/>
                  <a:pt x="484013" y="817926"/>
                </a:cubicBezTo>
                <a:cubicBezTo>
                  <a:pt x="484337" y="819135"/>
                  <a:pt x="483292" y="820063"/>
                  <a:pt x="480873" y="820711"/>
                </a:cubicBezTo>
                <a:cubicBezTo>
                  <a:pt x="478456" y="821359"/>
                  <a:pt x="474180" y="819912"/>
                  <a:pt x="468049" y="816373"/>
                </a:cubicBezTo>
                <a:close/>
                <a:moveTo>
                  <a:pt x="264089" y="535565"/>
                </a:moveTo>
                <a:cubicBezTo>
                  <a:pt x="264608" y="536098"/>
                  <a:pt x="264581" y="537055"/>
                  <a:pt x="263597" y="538529"/>
                </a:cubicBezTo>
                <a:cubicBezTo>
                  <a:pt x="261105" y="542246"/>
                  <a:pt x="255980" y="539816"/>
                  <a:pt x="255980" y="539816"/>
                </a:cubicBezTo>
                <a:cubicBezTo>
                  <a:pt x="256027" y="537999"/>
                  <a:pt x="257663" y="536536"/>
                  <a:pt x="259485" y="535728"/>
                </a:cubicBezTo>
                <a:cubicBezTo>
                  <a:pt x="261305" y="534918"/>
                  <a:pt x="263308" y="534762"/>
                  <a:pt x="264089" y="535565"/>
                </a:cubicBezTo>
                <a:close/>
                <a:moveTo>
                  <a:pt x="130889" y="524669"/>
                </a:moveTo>
                <a:lnTo>
                  <a:pt x="132403" y="524866"/>
                </a:lnTo>
                <a:lnTo>
                  <a:pt x="125376" y="527685"/>
                </a:lnTo>
                <a:close/>
                <a:moveTo>
                  <a:pt x="402103" y="519479"/>
                </a:moveTo>
                <a:lnTo>
                  <a:pt x="385635" y="524432"/>
                </a:lnTo>
                <a:lnTo>
                  <a:pt x="400456" y="522423"/>
                </a:lnTo>
                <a:lnTo>
                  <a:pt x="403334" y="521801"/>
                </a:lnTo>
                <a:lnTo>
                  <a:pt x="406761" y="519558"/>
                </a:lnTo>
                <a:cubicBezTo>
                  <a:pt x="407115" y="518692"/>
                  <a:pt x="405143" y="518828"/>
                  <a:pt x="402103" y="519479"/>
                </a:cubicBezTo>
                <a:close/>
                <a:moveTo>
                  <a:pt x="2876352" y="503566"/>
                </a:moveTo>
                <a:cubicBezTo>
                  <a:pt x="2875434" y="511497"/>
                  <a:pt x="2886446" y="524912"/>
                  <a:pt x="2887362" y="516982"/>
                </a:cubicBezTo>
                <a:cubicBezTo>
                  <a:pt x="2892000" y="519118"/>
                  <a:pt x="2880326" y="505394"/>
                  <a:pt x="2876352" y="503566"/>
                </a:cubicBezTo>
                <a:close/>
                <a:moveTo>
                  <a:pt x="2846940" y="498394"/>
                </a:moveTo>
                <a:cubicBezTo>
                  <a:pt x="2846940" y="498394"/>
                  <a:pt x="2856118" y="527672"/>
                  <a:pt x="2865902" y="515467"/>
                </a:cubicBezTo>
                <a:close/>
                <a:moveTo>
                  <a:pt x="2808914" y="489260"/>
                </a:moveTo>
                <a:cubicBezTo>
                  <a:pt x="2804020" y="495364"/>
                  <a:pt x="2815030" y="508781"/>
                  <a:pt x="2819924" y="502678"/>
                </a:cubicBezTo>
                <a:close/>
                <a:moveTo>
                  <a:pt x="304993" y="488974"/>
                </a:moveTo>
                <a:cubicBezTo>
                  <a:pt x="306527" y="488428"/>
                  <a:pt x="308023" y="488522"/>
                  <a:pt x="309206" y="489083"/>
                </a:cubicBezTo>
                <a:cubicBezTo>
                  <a:pt x="305465" y="494663"/>
                  <a:pt x="304011" y="496833"/>
                  <a:pt x="300528" y="492728"/>
                </a:cubicBezTo>
                <a:cubicBezTo>
                  <a:pt x="301878" y="490712"/>
                  <a:pt x="303456" y="489520"/>
                  <a:pt x="304993" y="488974"/>
                </a:cubicBezTo>
                <a:close/>
                <a:moveTo>
                  <a:pt x="2774864" y="481956"/>
                </a:moveTo>
                <a:cubicBezTo>
                  <a:pt x="2773946" y="489889"/>
                  <a:pt x="2789444" y="506760"/>
                  <a:pt x="2790514" y="497505"/>
                </a:cubicBezTo>
                <a:cubicBezTo>
                  <a:pt x="2793494" y="498878"/>
                  <a:pt x="2785954" y="486013"/>
                  <a:pt x="2779932" y="482069"/>
                </a:cubicBezTo>
                <a:cubicBezTo>
                  <a:pt x="2777924" y="480755"/>
                  <a:pt x="2776086" y="480430"/>
                  <a:pt x="2774864" y="481956"/>
                </a:cubicBezTo>
                <a:close/>
                <a:moveTo>
                  <a:pt x="2736838" y="472826"/>
                </a:moveTo>
                <a:cubicBezTo>
                  <a:pt x="2731794" y="480250"/>
                  <a:pt x="2747442" y="495798"/>
                  <a:pt x="2748358" y="487866"/>
                </a:cubicBezTo>
                <a:cubicBezTo>
                  <a:pt x="2752334" y="489695"/>
                  <a:pt x="2741478" y="474955"/>
                  <a:pt x="2736838" y="472826"/>
                </a:cubicBezTo>
                <a:close/>
                <a:moveTo>
                  <a:pt x="2681838" y="465633"/>
                </a:moveTo>
                <a:cubicBezTo>
                  <a:pt x="2676944" y="471734"/>
                  <a:pt x="2683980" y="483324"/>
                  <a:pt x="2688872" y="477218"/>
                </a:cubicBezTo>
                <a:close/>
                <a:moveTo>
                  <a:pt x="2698660" y="465012"/>
                </a:moveTo>
                <a:cubicBezTo>
                  <a:pt x="2698660" y="465012"/>
                  <a:pt x="2708498" y="494597"/>
                  <a:pt x="2718284" y="482389"/>
                </a:cubicBezTo>
                <a:close/>
                <a:moveTo>
                  <a:pt x="185575" y="463254"/>
                </a:moveTo>
                <a:cubicBezTo>
                  <a:pt x="186364" y="462662"/>
                  <a:pt x="186955" y="462940"/>
                  <a:pt x="187517" y="464430"/>
                </a:cubicBezTo>
                <a:cubicBezTo>
                  <a:pt x="186270" y="466287"/>
                  <a:pt x="184687" y="473302"/>
                  <a:pt x="182448" y="467337"/>
                </a:cubicBezTo>
                <a:cubicBezTo>
                  <a:pt x="183798" y="465324"/>
                  <a:pt x="184785" y="463852"/>
                  <a:pt x="185575" y="463254"/>
                </a:cubicBezTo>
                <a:close/>
                <a:moveTo>
                  <a:pt x="190641" y="460347"/>
                </a:moveTo>
                <a:cubicBezTo>
                  <a:pt x="191431" y="459750"/>
                  <a:pt x="192022" y="460031"/>
                  <a:pt x="192582" y="461522"/>
                </a:cubicBezTo>
                <a:cubicBezTo>
                  <a:pt x="191336" y="463382"/>
                  <a:pt x="189753" y="470394"/>
                  <a:pt x="187517" y="464430"/>
                </a:cubicBezTo>
                <a:cubicBezTo>
                  <a:pt x="188866" y="462416"/>
                  <a:pt x="189853" y="460942"/>
                  <a:pt x="190641" y="460347"/>
                </a:cubicBezTo>
                <a:close/>
                <a:moveTo>
                  <a:pt x="206303" y="455779"/>
                </a:moveTo>
                <a:cubicBezTo>
                  <a:pt x="202564" y="461359"/>
                  <a:pt x="197313" y="463769"/>
                  <a:pt x="192582" y="461522"/>
                </a:cubicBezTo>
                <a:cubicBezTo>
                  <a:pt x="195739" y="459140"/>
                  <a:pt x="197938" y="457018"/>
                  <a:pt x="199964" y="455834"/>
                </a:cubicBezTo>
                <a:cubicBezTo>
                  <a:pt x="201992" y="454651"/>
                  <a:pt x="203845" y="454406"/>
                  <a:pt x="206303" y="455779"/>
                </a:cubicBezTo>
                <a:close/>
                <a:moveTo>
                  <a:pt x="2609762" y="449191"/>
                </a:moveTo>
                <a:cubicBezTo>
                  <a:pt x="2608846" y="457124"/>
                  <a:pt x="2616390" y="470339"/>
                  <a:pt x="2617460" y="461084"/>
                </a:cubicBezTo>
                <a:cubicBezTo>
                  <a:pt x="2621436" y="462914"/>
                  <a:pt x="2609762" y="449191"/>
                  <a:pt x="2609762" y="449191"/>
                </a:cubicBezTo>
                <a:close/>
                <a:moveTo>
                  <a:pt x="305321" y="415947"/>
                </a:moveTo>
                <a:cubicBezTo>
                  <a:pt x="303441" y="414825"/>
                  <a:pt x="296527" y="417292"/>
                  <a:pt x="296527" y="417292"/>
                </a:cubicBezTo>
                <a:cubicBezTo>
                  <a:pt x="293826" y="421321"/>
                  <a:pt x="299885" y="426236"/>
                  <a:pt x="305078" y="418491"/>
                </a:cubicBezTo>
                <a:cubicBezTo>
                  <a:pt x="306015" y="417096"/>
                  <a:pt x="305947" y="416320"/>
                  <a:pt x="305321" y="415947"/>
                </a:cubicBezTo>
                <a:close/>
                <a:moveTo>
                  <a:pt x="2272178" y="402151"/>
                </a:moveTo>
                <a:lnTo>
                  <a:pt x="2272182" y="402800"/>
                </a:lnTo>
                <a:lnTo>
                  <a:pt x="2287030" y="406591"/>
                </a:lnTo>
                <a:cubicBezTo>
                  <a:pt x="2308068" y="411741"/>
                  <a:pt x="2338612" y="419173"/>
                  <a:pt x="2344906" y="422069"/>
                </a:cubicBezTo>
                <a:cubicBezTo>
                  <a:pt x="2404394" y="432716"/>
                  <a:pt x="2447312" y="435746"/>
                  <a:pt x="2511844" y="438968"/>
                </a:cubicBezTo>
                <a:cubicBezTo>
                  <a:pt x="2528408" y="446589"/>
                  <a:pt x="2590038" y="474927"/>
                  <a:pt x="2595846" y="460893"/>
                </a:cubicBezTo>
                <a:lnTo>
                  <a:pt x="2588304" y="447679"/>
                </a:lnTo>
                <a:cubicBezTo>
                  <a:pt x="2555502" y="432595"/>
                  <a:pt x="2500248" y="424588"/>
                  <a:pt x="2443056" y="418998"/>
                </a:cubicBezTo>
                <a:cubicBezTo>
                  <a:pt x="2385864" y="413408"/>
                  <a:pt x="2326736" y="410234"/>
                  <a:pt x="2286186" y="404813"/>
                </a:cubicBezTo>
                <a:close/>
                <a:moveTo>
                  <a:pt x="397806" y="396221"/>
                </a:moveTo>
                <a:lnTo>
                  <a:pt x="386885" y="401099"/>
                </a:lnTo>
                <a:cubicBezTo>
                  <a:pt x="380635" y="402575"/>
                  <a:pt x="373472" y="403570"/>
                  <a:pt x="370393" y="403128"/>
                </a:cubicBezTo>
                <a:close/>
                <a:moveTo>
                  <a:pt x="397917" y="396171"/>
                </a:moveTo>
                <a:lnTo>
                  <a:pt x="397917" y="396192"/>
                </a:lnTo>
                <a:lnTo>
                  <a:pt x="397806" y="396221"/>
                </a:lnTo>
                <a:close/>
                <a:moveTo>
                  <a:pt x="424204" y="390770"/>
                </a:moveTo>
                <a:cubicBezTo>
                  <a:pt x="424831" y="391678"/>
                  <a:pt x="412082" y="396356"/>
                  <a:pt x="397790" y="401013"/>
                </a:cubicBezTo>
                <a:lnTo>
                  <a:pt x="397917" y="396192"/>
                </a:lnTo>
                <a:lnTo>
                  <a:pt x="411759" y="392705"/>
                </a:lnTo>
                <a:cubicBezTo>
                  <a:pt x="420236" y="390803"/>
                  <a:pt x="423890" y="390317"/>
                  <a:pt x="424204" y="390770"/>
                </a:cubicBezTo>
                <a:close/>
                <a:moveTo>
                  <a:pt x="659694" y="307944"/>
                </a:moveTo>
                <a:cubicBezTo>
                  <a:pt x="659694" y="307944"/>
                  <a:pt x="660610" y="309095"/>
                  <a:pt x="661372" y="310480"/>
                </a:cubicBezTo>
                <a:cubicBezTo>
                  <a:pt x="662135" y="311862"/>
                  <a:pt x="662741" y="313476"/>
                  <a:pt x="662118" y="314408"/>
                </a:cubicBezTo>
                <a:cubicBezTo>
                  <a:pt x="660870" y="316268"/>
                  <a:pt x="657200" y="311665"/>
                  <a:pt x="659694" y="307944"/>
                </a:cubicBezTo>
                <a:close/>
                <a:moveTo>
                  <a:pt x="684591" y="306073"/>
                </a:moveTo>
                <a:cubicBezTo>
                  <a:pt x="689255" y="305119"/>
                  <a:pt x="693889" y="305376"/>
                  <a:pt x="698194" y="308646"/>
                </a:cubicBezTo>
                <a:cubicBezTo>
                  <a:pt x="689328" y="311794"/>
                  <a:pt x="679531" y="312455"/>
                  <a:pt x="670795" y="310763"/>
                </a:cubicBezTo>
                <a:cubicBezTo>
                  <a:pt x="675227" y="309190"/>
                  <a:pt x="679926" y="307025"/>
                  <a:pt x="684591" y="306073"/>
                </a:cubicBezTo>
                <a:close/>
                <a:moveTo>
                  <a:pt x="1140596" y="301586"/>
                </a:moveTo>
                <a:lnTo>
                  <a:pt x="1112013" y="302120"/>
                </a:lnTo>
                <a:cubicBezTo>
                  <a:pt x="1087267" y="302992"/>
                  <a:pt x="1063139" y="304105"/>
                  <a:pt x="1038367" y="305015"/>
                </a:cubicBezTo>
                <a:cubicBezTo>
                  <a:pt x="1007358" y="307869"/>
                  <a:pt x="970233" y="300463"/>
                  <a:pt x="939409" y="303814"/>
                </a:cubicBezTo>
                <a:cubicBezTo>
                  <a:pt x="920563" y="307128"/>
                  <a:pt x="909705" y="310145"/>
                  <a:pt x="888678" y="312832"/>
                </a:cubicBezTo>
                <a:cubicBezTo>
                  <a:pt x="877241" y="315168"/>
                  <a:pt x="863646" y="316072"/>
                  <a:pt x="851484" y="315611"/>
                </a:cubicBezTo>
                <a:cubicBezTo>
                  <a:pt x="825205" y="320707"/>
                  <a:pt x="849902" y="322623"/>
                  <a:pt x="857334" y="320837"/>
                </a:cubicBezTo>
                <a:cubicBezTo>
                  <a:pt x="910509" y="317471"/>
                  <a:pt x="956232" y="316700"/>
                  <a:pt x="1004657" y="311898"/>
                </a:cubicBezTo>
                <a:lnTo>
                  <a:pt x="1015962" y="312074"/>
                </a:lnTo>
                <a:close/>
                <a:moveTo>
                  <a:pt x="1906024" y="257891"/>
                </a:moveTo>
                <a:lnTo>
                  <a:pt x="1904440" y="268355"/>
                </a:lnTo>
                <a:lnTo>
                  <a:pt x="1904474" y="266045"/>
                </a:lnTo>
                <a:close/>
                <a:moveTo>
                  <a:pt x="2016226" y="243300"/>
                </a:moveTo>
                <a:lnTo>
                  <a:pt x="2016330" y="255151"/>
                </a:lnTo>
                <a:lnTo>
                  <a:pt x="2015670" y="264629"/>
                </a:lnTo>
                <a:cubicBezTo>
                  <a:pt x="2015380" y="267665"/>
                  <a:pt x="2015088" y="269404"/>
                  <a:pt x="2014824" y="268927"/>
                </a:cubicBezTo>
                <a:lnTo>
                  <a:pt x="2016448" y="268382"/>
                </a:lnTo>
                <a:lnTo>
                  <a:pt x="2016684" y="295246"/>
                </a:lnTo>
                <a:lnTo>
                  <a:pt x="2203708" y="297273"/>
                </a:lnTo>
                <a:cubicBezTo>
                  <a:pt x="2335676" y="314803"/>
                  <a:pt x="2463824" y="365378"/>
                  <a:pt x="2587842" y="379247"/>
                </a:cubicBezTo>
                <a:cubicBezTo>
                  <a:pt x="2714764" y="404203"/>
                  <a:pt x="2841838" y="427831"/>
                  <a:pt x="2971820" y="462542"/>
                </a:cubicBezTo>
                <a:cubicBezTo>
                  <a:pt x="3098896" y="486175"/>
                  <a:pt x="3230864" y="503699"/>
                  <a:pt x="3360082" y="545023"/>
                </a:cubicBezTo>
                <a:lnTo>
                  <a:pt x="3536568" y="611659"/>
                </a:lnTo>
                <a:lnTo>
                  <a:pt x="3579186" y="612717"/>
                </a:lnTo>
                <a:lnTo>
                  <a:pt x="3720800" y="616642"/>
                </a:lnTo>
                <a:lnTo>
                  <a:pt x="3712642" y="612501"/>
                </a:lnTo>
                <a:cubicBezTo>
                  <a:pt x="3676916" y="596399"/>
                  <a:pt x="3640662" y="582512"/>
                  <a:pt x="3603986" y="572260"/>
                </a:cubicBezTo>
                <a:cubicBezTo>
                  <a:pt x="3519982" y="550337"/>
                  <a:pt x="3429198" y="508590"/>
                  <a:pt x="3342136" y="476907"/>
                </a:cubicBezTo>
                <a:cubicBezTo>
                  <a:pt x="3221024" y="437918"/>
                  <a:pt x="3094610" y="414592"/>
                  <a:pt x="2976404" y="386689"/>
                </a:cubicBezTo>
                <a:cubicBezTo>
                  <a:pt x="2706694" y="333663"/>
                  <a:pt x="2439822" y="276461"/>
                  <a:pt x="2180994" y="251545"/>
                </a:cubicBezTo>
                <a:close/>
                <a:moveTo>
                  <a:pt x="2008526" y="242916"/>
                </a:moveTo>
                <a:lnTo>
                  <a:pt x="2009012" y="263903"/>
                </a:lnTo>
                <a:lnTo>
                  <a:pt x="2010088" y="242992"/>
                </a:lnTo>
                <a:close/>
                <a:moveTo>
                  <a:pt x="1352214" y="233789"/>
                </a:moveTo>
                <a:cubicBezTo>
                  <a:pt x="1357295" y="233663"/>
                  <a:pt x="1359762" y="233922"/>
                  <a:pt x="1360088" y="234490"/>
                </a:cubicBezTo>
                <a:cubicBezTo>
                  <a:pt x="1361066" y="236196"/>
                  <a:pt x="1342785" y="240648"/>
                  <a:pt x="1318071" y="245585"/>
                </a:cubicBezTo>
                <a:lnTo>
                  <a:pt x="1301914" y="248658"/>
                </a:lnTo>
                <a:lnTo>
                  <a:pt x="1291878" y="249294"/>
                </a:lnTo>
                <a:lnTo>
                  <a:pt x="1293318" y="239490"/>
                </a:lnTo>
                <a:cubicBezTo>
                  <a:pt x="1295290" y="246674"/>
                  <a:pt x="1238120" y="251498"/>
                  <a:pt x="1223049" y="247724"/>
                </a:cubicBezTo>
                <a:cubicBezTo>
                  <a:pt x="1298190" y="238060"/>
                  <a:pt x="1336970" y="234173"/>
                  <a:pt x="1352214" y="233789"/>
                </a:cubicBezTo>
                <a:close/>
                <a:moveTo>
                  <a:pt x="284899" y="180325"/>
                </a:moveTo>
                <a:lnTo>
                  <a:pt x="288324" y="183608"/>
                </a:lnTo>
                <a:cubicBezTo>
                  <a:pt x="289843" y="185070"/>
                  <a:pt x="291064" y="186239"/>
                  <a:pt x="291064" y="186239"/>
                </a:cubicBezTo>
                <a:close/>
                <a:moveTo>
                  <a:pt x="282848" y="178351"/>
                </a:moveTo>
                <a:lnTo>
                  <a:pt x="284899" y="180325"/>
                </a:lnTo>
                <a:lnTo>
                  <a:pt x="283758" y="179228"/>
                </a:lnTo>
                <a:cubicBezTo>
                  <a:pt x="282543" y="178058"/>
                  <a:pt x="281932" y="177475"/>
                  <a:pt x="282848" y="178351"/>
                </a:cubicBezTo>
                <a:close/>
                <a:moveTo>
                  <a:pt x="2097406" y="142962"/>
                </a:moveTo>
                <a:cubicBezTo>
                  <a:pt x="2186958" y="151016"/>
                  <a:pt x="2275914" y="159723"/>
                  <a:pt x="2359898" y="164520"/>
                </a:cubicBezTo>
                <a:cubicBezTo>
                  <a:pt x="2528894" y="163664"/>
                  <a:pt x="2708368" y="149822"/>
                  <a:pt x="2885250" y="177692"/>
                </a:cubicBezTo>
                <a:lnTo>
                  <a:pt x="3066186" y="197772"/>
                </a:lnTo>
                <a:lnTo>
                  <a:pt x="3186662" y="226103"/>
                </a:lnTo>
                <a:lnTo>
                  <a:pt x="3226370" y="237246"/>
                </a:lnTo>
                <a:lnTo>
                  <a:pt x="3186920" y="233106"/>
                </a:lnTo>
                <a:cubicBezTo>
                  <a:pt x="3091022" y="224003"/>
                  <a:pt x="3001812" y="218102"/>
                  <a:pt x="2909132" y="210739"/>
                </a:cubicBezTo>
                <a:cubicBezTo>
                  <a:pt x="2831320" y="208534"/>
                  <a:pt x="2741096" y="180993"/>
                  <a:pt x="2663614" y="179990"/>
                </a:cubicBezTo>
                <a:cubicBezTo>
                  <a:pt x="2615892" y="182284"/>
                  <a:pt x="2588100" y="186166"/>
                  <a:pt x="2535134" y="186406"/>
                </a:cubicBezTo>
                <a:cubicBezTo>
                  <a:pt x="2506086" y="188547"/>
                  <a:pt x="2472068" y="186783"/>
                  <a:pt x="2441980" y="182284"/>
                </a:cubicBezTo>
                <a:cubicBezTo>
                  <a:pt x="2375308" y="186589"/>
                  <a:pt x="2436144" y="197979"/>
                  <a:pt x="2455092" y="195972"/>
                </a:cubicBezTo>
                <a:cubicBezTo>
                  <a:pt x="2588112" y="203262"/>
                  <a:pt x="2701912" y="214413"/>
                  <a:pt x="2823518" y="217048"/>
                </a:cubicBezTo>
                <a:cubicBezTo>
                  <a:pt x="2968336" y="233237"/>
                  <a:pt x="3103054" y="249562"/>
                  <a:pt x="3234170" y="269815"/>
                </a:cubicBezTo>
                <a:cubicBezTo>
                  <a:pt x="3303796" y="276284"/>
                  <a:pt x="3370078" y="288341"/>
                  <a:pt x="3436810" y="299907"/>
                </a:cubicBezTo>
                <a:lnTo>
                  <a:pt x="3452950" y="302043"/>
                </a:lnTo>
                <a:lnTo>
                  <a:pt x="3675226" y="376681"/>
                </a:lnTo>
                <a:cubicBezTo>
                  <a:pt x="3756260" y="406431"/>
                  <a:pt x="3836774" y="438689"/>
                  <a:pt x="3916294" y="473736"/>
                </a:cubicBezTo>
                <a:cubicBezTo>
                  <a:pt x="4007172" y="513792"/>
                  <a:pt x="4096750" y="557483"/>
                  <a:pt x="4184310" y="605231"/>
                </a:cubicBezTo>
                <a:cubicBezTo>
                  <a:pt x="4290080" y="662223"/>
                  <a:pt x="4397684" y="703351"/>
                  <a:pt x="4483068" y="785773"/>
                </a:cubicBezTo>
                <a:cubicBezTo>
                  <a:pt x="4502694" y="803150"/>
                  <a:pt x="4512378" y="834055"/>
                  <a:pt x="4528946" y="841673"/>
                </a:cubicBezTo>
                <a:cubicBezTo>
                  <a:pt x="4571256" y="886188"/>
                  <a:pt x="4615246" y="916165"/>
                  <a:pt x="4662194" y="962813"/>
                </a:cubicBezTo>
                <a:cubicBezTo>
                  <a:pt x="4662194" y="962813"/>
                  <a:pt x="4670148" y="966467"/>
                  <a:pt x="4673206" y="976228"/>
                </a:cubicBezTo>
                <a:cubicBezTo>
                  <a:pt x="4687786" y="1001030"/>
                  <a:pt x="4653580" y="958851"/>
                  <a:pt x="4663266" y="989756"/>
                </a:cubicBezTo>
                <a:cubicBezTo>
                  <a:pt x="4666326" y="999517"/>
                  <a:pt x="4687938" y="1035908"/>
                  <a:pt x="4675094" y="1038352"/>
                </a:cubicBezTo>
                <a:cubicBezTo>
                  <a:pt x="4670456" y="1036222"/>
                  <a:pt x="4635998" y="1002277"/>
                  <a:pt x="4620348" y="986727"/>
                </a:cubicBezTo>
                <a:cubicBezTo>
                  <a:pt x="4600722" y="969349"/>
                  <a:pt x="4585072" y="953800"/>
                  <a:pt x="4564530" y="944352"/>
                </a:cubicBezTo>
                <a:cubicBezTo>
                  <a:pt x="4608674" y="973005"/>
                  <a:pt x="4640282" y="1073858"/>
                  <a:pt x="4576820" y="1061381"/>
                </a:cubicBezTo>
                <a:cubicBezTo>
                  <a:pt x="4563822" y="1065150"/>
                  <a:pt x="4549244" y="1040348"/>
                  <a:pt x="4532676" y="1032730"/>
                </a:cubicBezTo>
                <a:cubicBezTo>
                  <a:pt x="4521948" y="1031972"/>
                  <a:pt x="4515092" y="1035432"/>
                  <a:pt x="4509344" y="1038358"/>
                </a:cubicBezTo>
                <a:lnTo>
                  <a:pt x="4498314" y="1039961"/>
                </a:lnTo>
                <a:lnTo>
                  <a:pt x="4499026" y="1042617"/>
                </a:lnTo>
                <a:lnTo>
                  <a:pt x="4499998" y="1046246"/>
                </a:lnTo>
                <a:lnTo>
                  <a:pt x="4490090" y="1052787"/>
                </a:lnTo>
                <a:lnTo>
                  <a:pt x="4468326" y="1058618"/>
                </a:lnTo>
                <a:lnTo>
                  <a:pt x="4448962" y="1044371"/>
                </a:lnTo>
                <a:lnTo>
                  <a:pt x="4446566" y="1046497"/>
                </a:lnTo>
                <a:lnTo>
                  <a:pt x="4466490" y="1058242"/>
                </a:lnTo>
                <a:lnTo>
                  <a:pt x="4468326" y="1058618"/>
                </a:lnTo>
                <a:lnTo>
                  <a:pt x="4467502" y="1058839"/>
                </a:lnTo>
                <a:lnTo>
                  <a:pt x="4530266" y="1095836"/>
                </a:lnTo>
                <a:lnTo>
                  <a:pt x="4565248" y="1121244"/>
                </a:lnTo>
                <a:lnTo>
                  <a:pt x="4462758" y="1109146"/>
                </a:lnTo>
                <a:lnTo>
                  <a:pt x="4451946" y="1113542"/>
                </a:lnTo>
                <a:cubicBezTo>
                  <a:pt x="4441066" y="1116457"/>
                  <a:pt x="4428652" y="1118488"/>
                  <a:pt x="4414706" y="1119633"/>
                </a:cubicBezTo>
                <a:cubicBezTo>
                  <a:pt x="4447610" y="1126364"/>
                  <a:pt x="4466002" y="1136984"/>
                  <a:pt x="4469890" y="1151493"/>
                </a:cubicBezTo>
                <a:cubicBezTo>
                  <a:pt x="4471834" y="1158745"/>
                  <a:pt x="4463782" y="1167381"/>
                  <a:pt x="4445734" y="1177400"/>
                </a:cubicBezTo>
                <a:lnTo>
                  <a:pt x="4416596" y="1185207"/>
                </a:lnTo>
                <a:lnTo>
                  <a:pt x="4481546" y="1222707"/>
                </a:lnTo>
                <a:cubicBezTo>
                  <a:pt x="4499294" y="1230910"/>
                  <a:pt x="4518010" y="1242739"/>
                  <a:pt x="4537698" y="1258194"/>
                </a:cubicBezTo>
                <a:lnTo>
                  <a:pt x="4532392" y="1267392"/>
                </a:lnTo>
                <a:lnTo>
                  <a:pt x="4536990" y="1270046"/>
                </a:lnTo>
                <a:cubicBezTo>
                  <a:pt x="4559570" y="1276953"/>
                  <a:pt x="4573366" y="1284918"/>
                  <a:pt x="4578376" y="1293941"/>
                </a:cubicBezTo>
                <a:lnTo>
                  <a:pt x="4574038" y="1306765"/>
                </a:lnTo>
                <a:cubicBezTo>
                  <a:pt x="4569378" y="1318382"/>
                  <a:pt x="4558346" y="1330407"/>
                  <a:pt x="4540946" y="1342844"/>
                </a:cubicBezTo>
                <a:cubicBezTo>
                  <a:pt x="4541596" y="1345261"/>
                  <a:pt x="4540148" y="1349535"/>
                  <a:pt x="4536608" y="1355668"/>
                </a:cubicBezTo>
                <a:cubicBezTo>
                  <a:pt x="4545806" y="1360976"/>
                  <a:pt x="4551374" y="1367259"/>
                  <a:pt x="4553318" y="1374514"/>
                </a:cubicBezTo>
                <a:cubicBezTo>
                  <a:pt x="4555262" y="1381765"/>
                  <a:pt x="4552932" y="1387573"/>
                  <a:pt x="4546326" y="1391936"/>
                </a:cubicBezTo>
                <a:cubicBezTo>
                  <a:pt x="4557294" y="1394180"/>
                  <a:pt x="4555522" y="1397244"/>
                  <a:pt x="4541014" y="1401132"/>
                </a:cubicBezTo>
                <a:lnTo>
                  <a:pt x="4530138" y="1404046"/>
                </a:lnTo>
                <a:cubicBezTo>
                  <a:pt x="4533202" y="1405818"/>
                  <a:pt x="4537474" y="1407266"/>
                  <a:pt x="4542958" y="1408386"/>
                </a:cubicBezTo>
                <a:cubicBezTo>
                  <a:pt x="4548444" y="1409508"/>
                  <a:pt x="4551186" y="1410068"/>
                  <a:pt x="4551186" y="1410068"/>
                </a:cubicBezTo>
                <a:lnTo>
                  <a:pt x="4555782" y="1412726"/>
                </a:lnTo>
                <a:cubicBezTo>
                  <a:pt x="4569168" y="1414322"/>
                  <a:pt x="4577070" y="1414793"/>
                  <a:pt x="4579488" y="1414147"/>
                </a:cubicBezTo>
                <a:cubicBezTo>
                  <a:pt x="4581906" y="1413499"/>
                  <a:pt x="4588598" y="1414298"/>
                  <a:pt x="4599566" y="1416542"/>
                </a:cubicBezTo>
                <a:cubicBezTo>
                  <a:pt x="4610532" y="1418786"/>
                  <a:pt x="4617550" y="1420792"/>
                  <a:pt x="4620616" y="1422563"/>
                </a:cubicBezTo>
                <a:cubicBezTo>
                  <a:pt x="4623682" y="1424335"/>
                  <a:pt x="4626746" y="1426102"/>
                  <a:pt x="4629812" y="1427875"/>
                </a:cubicBezTo>
                <a:cubicBezTo>
                  <a:pt x="4637886" y="1438666"/>
                  <a:pt x="4642694" y="1444506"/>
                  <a:pt x="4644226" y="1445391"/>
                </a:cubicBezTo>
                <a:cubicBezTo>
                  <a:pt x="4645758" y="1446277"/>
                  <a:pt x="4645964" y="1449460"/>
                  <a:pt x="4644840" y="1454943"/>
                </a:cubicBezTo>
                <a:lnTo>
                  <a:pt x="4641214" y="1455915"/>
                </a:lnTo>
                <a:cubicBezTo>
                  <a:pt x="4652182" y="1458159"/>
                  <a:pt x="4659198" y="1460168"/>
                  <a:pt x="4662262" y="1461937"/>
                </a:cubicBezTo>
                <a:cubicBezTo>
                  <a:pt x="4667746" y="1463059"/>
                  <a:pt x="4670490" y="1463622"/>
                  <a:pt x="4670490" y="1463622"/>
                </a:cubicBezTo>
                <a:cubicBezTo>
                  <a:pt x="4669366" y="1469105"/>
                  <a:pt x="4670014" y="1471522"/>
                  <a:pt x="4672434" y="1470874"/>
                </a:cubicBezTo>
                <a:lnTo>
                  <a:pt x="4673406" y="1474502"/>
                </a:lnTo>
                <a:lnTo>
                  <a:pt x="4663494" y="1481044"/>
                </a:lnTo>
                <a:lnTo>
                  <a:pt x="4641734" y="1486874"/>
                </a:lnTo>
                <a:lnTo>
                  <a:pt x="4622370" y="1472626"/>
                </a:lnTo>
                <a:lnTo>
                  <a:pt x="4616086" y="1478199"/>
                </a:lnTo>
                <a:cubicBezTo>
                  <a:pt x="4602702" y="1476600"/>
                  <a:pt x="4594802" y="1476126"/>
                  <a:pt x="4592382" y="1476775"/>
                </a:cubicBezTo>
                <a:cubicBezTo>
                  <a:pt x="4589964" y="1477422"/>
                  <a:pt x="4586014" y="1477185"/>
                  <a:pt x="4580530" y="1476064"/>
                </a:cubicBezTo>
                <a:cubicBezTo>
                  <a:pt x="4578114" y="1476711"/>
                  <a:pt x="4575532" y="1476755"/>
                  <a:pt x="4572790" y="1476194"/>
                </a:cubicBezTo>
                <a:cubicBezTo>
                  <a:pt x="4570050" y="1475632"/>
                  <a:pt x="4567468" y="1475675"/>
                  <a:pt x="4565050" y="1476323"/>
                </a:cubicBezTo>
                <a:lnTo>
                  <a:pt x="4563882" y="1476636"/>
                </a:lnTo>
                <a:lnTo>
                  <a:pt x="4569818" y="1478880"/>
                </a:lnTo>
                <a:lnTo>
                  <a:pt x="4589314" y="1490136"/>
                </a:lnTo>
                <a:lnTo>
                  <a:pt x="4599896" y="1490310"/>
                </a:lnTo>
                <a:cubicBezTo>
                  <a:pt x="4636338" y="1490910"/>
                  <a:pt x="4653434" y="1496697"/>
                  <a:pt x="4651192" y="1507664"/>
                </a:cubicBezTo>
                <a:cubicBezTo>
                  <a:pt x="4652488" y="1512499"/>
                  <a:pt x="4654226" y="1516568"/>
                  <a:pt x="4656406" y="1519870"/>
                </a:cubicBezTo>
                <a:lnTo>
                  <a:pt x="4654176" y="1527669"/>
                </a:lnTo>
                <a:lnTo>
                  <a:pt x="4708746" y="1562158"/>
                </a:lnTo>
                <a:lnTo>
                  <a:pt x="4703440" y="1571356"/>
                </a:lnTo>
                <a:lnTo>
                  <a:pt x="4708038" y="1574010"/>
                </a:lnTo>
                <a:cubicBezTo>
                  <a:pt x="4730618" y="1580917"/>
                  <a:pt x="4744414" y="1588882"/>
                  <a:pt x="4749424" y="1597905"/>
                </a:cubicBezTo>
                <a:lnTo>
                  <a:pt x="4745086" y="1610729"/>
                </a:lnTo>
                <a:cubicBezTo>
                  <a:pt x="4740426" y="1622346"/>
                  <a:pt x="4729394" y="1634370"/>
                  <a:pt x="4711994" y="1646808"/>
                </a:cubicBezTo>
                <a:cubicBezTo>
                  <a:pt x="4712644" y="1649225"/>
                  <a:pt x="4711194" y="1653499"/>
                  <a:pt x="4707656" y="1659632"/>
                </a:cubicBezTo>
                <a:cubicBezTo>
                  <a:pt x="4716854" y="1664940"/>
                  <a:pt x="4722422" y="1671223"/>
                  <a:pt x="4724366" y="1678478"/>
                </a:cubicBezTo>
                <a:cubicBezTo>
                  <a:pt x="4726310" y="1685730"/>
                  <a:pt x="4723980" y="1691537"/>
                  <a:pt x="4717374" y="1695900"/>
                </a:cubicBezTo>
                <a:cubicBezTo>
                  <a:pt x="4728342" y="1698144"/>
                  <a:pt x="4726570" y="1701208"/>
                  <a:pt x="4712062" y="1705096"/>
                </a:cubicBezTo>
                <a:lnTo>
                  <a:pt x="4701186" y="1708011"/>
                </a:lnTo>
                <a:cubicBezTo>
                  <a:pt x="4704250" y="1709782"/>
                  <a:pt x="4708522" y="1711229"/>
                  <a:pt x="4714006" y="1712350"/>
                </a:cubicBezTo>
                <a:cubicBezTo>
                  <a:pt x="4719494" y="1713473"/>
                  <a:pt x="4722234" y="1714032"/>
                  <a:pt x="4722234" y="1714032"/>
                </a:cubicBezTo>
                <a:lnTo>
                  <a:pt x="4726830" y="1716689"/>
                </a:lnTo>
                <a:cubicBezTo>
                  <a:pt x="4740216" y="1718286"/>
                  <a:pt x="4748118" y="1718757"/>
                  <a:pt x="4750534" y="1718110"/>
                </a:cubicBezTo>
                <a:cubicBezTo>
                  <a:pt x="4752954" y="1717463"/>
                  <a:pt x="4759646" y="1718262"/>
                  <a:pt x="4770614" y="1720505"/>
                </a:cubicBezTo>
                <a:cubicBezTo>
                  <a:pt x="4781580" y="1722750"/>
                  <a:pt x="4788598" y="1724756"/>
                  <a:pt x="4791664" y="1726527"/>
                </a:cubicBezTo>
                <a:cubicBezTo>
                  <a:pt x="4794730" y="1728299"/>
                  <a:pt x="4797794" y="1730066"/>
                  <a:pt x="4800860" y="1731838"/>
                </a:cubicBezTo>
                <a:cubicBezTo>
                  <a:pt x="4808934" y="1742629"/>
                  <a:pt x="4813740" y="1748469"/>
                  <a:pt x="4815274" y="1749354"/>
                </a:cubicBezTo>
                <a:cubicBezTo>
                  <a:pt x="4816804" y="1750240"/>
                  <a:pt x="4817012" y="1753423"/>
                  <a:pt x="4815888" y="1758906"/>
                </a:cubicBezTo>
                <a:lnTo>
                  <a:pt x="4812262" y="1759878"/>
                </a:lnTo>
                <a:cubicBezTo>
                  <a:pt x="4823230" y="1762122"/>
                  <a:pt x="4830246" y="1764131"/>
                  <a:pt x="4833310" y="1765900"/>
                </a:cubicBezTo>
                <a:cubicBezTo>
                  <a:pt x="4838794" y="1767023"/>
                  <a:pt x="4841538" y="1767585"/>
                  <a:pt x="4841538" y="1767585"/>
                </a:cubicBezTo>
                <a:cubicBezTo>
                  <a:pt x="4840414" y="1773068"/>
                  <a:pt x="4841062" y="1775485"/>
                  <a:pt x="4843480" y="1774837"/>
                </a:cubicBezTo>
                <a:lnTo>
                  <a:pt x="4844454" y="1778465"/>
                </a:lnTo>
                <a:lnTo>
                  <a:pt x="4834542" y="1785006"/>
                </a:lnTo>
                <a:lnTo>
                  <a:pt x="4812782" y="1790837"/>
                </a:lnTo>
                <a:lnTo>
                  <a:pt x="4793418" y="1776590"/>
                </a:lnTo>
                <a:lnTo>
                  <a:pt x="4787134" y="1782162"/>
                </a:lnTo>
                <a:cubicBezTo>
                  <a:pt x="4773748" y="1780563"/>
                  <a:pt x="4765850" y="1780090"/>
                  <a:pt x="4763430" y="1780738"/>
                </a:cubicBezTo>
                <a:cubicBezTo>
                  <a:pt x="4761012" y="1781386"/>
                  <a:pt x="4757062" y="1781149"/>
                  <a:pt x="4751578" y="1780028"/>
                </a:cubicBezTo>
                <a:cubicBezTo>
                  <a:pt x="4749162" y="1780675"/>
                  <a:pt x="4746582" y="1780719"/>
                  <a:pt x="4743838" y="1780157"/>
                </a:cubicBezTo>
                <a:cubicBezTo>
                  <a:pt x="4741096" y="1779595"/>
                  <a:pt x="4738516" y="1779638"/>
                  <a:pt x="4736100" y="1780286"/>
                </a:cubicBezTo>
                <a:cubicBezTo>
                  <a:pt x="4733680" y="1780934"/>
                  <a:pt x="4731262" y="1781581"/>
                  <a:pt x="4728846" y="1782230"/>
                </a:cubicBezTo>
                <a:cubicBezTo>
                  <a:pt x="4715460" y="1780634"/>
                  <a:pt x="4706188" y="1779879"/>
                  <a:pt x="4701028" y="1779966"/>
                </a:cubicBezTo>
                <a:cubicBezTo>
                  <a:pt x="4695870" y="1780052"/>
                  <a:pt x="4686596" y="1779299"/>
                  <a:pt x="4673212" y="1777702"/>
                </a:cubicBezTo>
                <a:lnTo>
                  <a:pt x="4668610" y="1775046"/>
                </a:lnTo>
                <a:cubicBezTo>
                  <a:pt x="4663778" y="1776342"/>
                  <a:pt x="4658618" y="1776430"/>
                  <a:pt x="4653134" y="1775307"/>
                </a:cubicBezTo>
                <a:cubicBezTo>
                  <a:pt x="4650714" y="1775955"/>
                  <a:pt x="4648742" y="1775836"/>
                  <a:pt x="4647206" y="1774950"/>
                </a:cubicBezTo>
                <a:cubicBezTo>
                  <a:pt x="4645674" y="1774068"/>
                  <a:pt x="4643700" y="1773948"/>
                  <a:pt x="4641282" y="1774597"/>
                </a:cubicBezTo>
                <a:lnTo>
                  <a:pt x="4623146" y="1779456"/>
                </a:lnTo>
                <a:cubicBezTo>
                  <a:pt x="4620730" y="1780103"/>
                  <a:pt x="4603156" y="1782220"/>
                  <a:pt x="4570428" y="1785806"/>
                </a:cubicBezTo>
                <a:cubicBezTo>
                  <a:pt x="4564946" y="1784682"/>
                  <a:pt x="4558578" y="1785095"/>
                  <a:pt x="4551322" y="1787040"/>
                </a:cubicBezTo>
                <a:cubicBezTo>
                  <a:pt x="4554390" y="1788807"/>
                  <a:pt x="4555318" y="1789855"/>
                  <a:pt x="4554108" y="1790180"/>
                </a:cubicBezTo>
                <a:cubicBezTo>
                  <a:pt x="4552898" y="1790503"/>
                  <a:pt x="4553828" y="1791551"/>
                  <a:pt x="4556892" y="1793319"/>
                </a:cubicBezTo>
                <a:cubicBezTo>
                  <a:pt x="4570278" y="1794915"/>
                  <a:pt x="4585034" y="1796793"/>
                  <a:pt x="4601162" y="1798950"/>
                </a:cubicBezTo>
                <a:cubicBezTo>
                  <a:pt x="4617286" y="1801108"/>
                  <a:pt x="4633578" y="1803870"/>
                  <a:pt x="4650028" y="1807238"/>
                </a:cubicBezTo>
                <a:lnTo>
                  <a:pt x="4685586" y="1809372"/>
                </a:lnTo>
                <a:lnTo>
                  <a:pt x="4696466" y="1806456"/>
                </a:lnTo>
                <a:cubicBezTo>
                  <a:pt x="4698882" y="1805809"/>
                  <a:pt x="4700414" y="1806692"/>
                  <a:pt x="4701062" y="1809111"/>
                </a:cubicBezTo>
                <a:lnTo>
                  <a:pt x="4708318" y="1807167"/>
                </a:lnTo>
                <a:cubicBezTo>
                  <a:pt x="4705250" y="1805397"/>
                  <a:pt x="4702510" y="1804837"/>
                  <a:pt x="4700090" y="1805485"/>
                </a:cubicBezTo>
                <a:lnTo>
                  <a:pt x="4696466" y="1806456"/>
                </a:lnTo>
                <a:cubicBezTo>
                  <a:pt x="4694046" y="1807105"/>
                  <a:pt x="4692516" y="1806219"/>
                  <a:pt x="4691866" y="1803800"/>
                </a:cubicBezTo>
                <a:lnTo>
                  <a:pt x="4695492" y="1802828"/>
                </a:lnTo>
                <a:lnTo>
                  <a:pt x="4621462" y="1787680"/>
                </a:lnTo>
                <a:cubicBezTo>
                  <a:pt x="4610498" y="1785435"/>
                  <a:pt x="4608640" y="1783343"/>
                  <a:pt x="4615894" y="1781399"/>
                </a:cubicBezTo>
                <a:cubicBezTo>
                  <a:pt x="4623146" y="1779456"/>
                  <a:pt x="4629514" y="1779042"/>
                  <a:pt x="4634998" y="1780166"/>
                </a:cubicBezTo>
                <a:cubicBezTo>
                  <a:pt x="4653868" y="1782885"/>
                  <a:pt x="4671970" y="1785160"/>
                  <a:pt x="4689306" y="1786993"/>
                </a:cubicBezTo>
                <a:cubicBezTo>
                  <a:pt x="4706642" y="1788828"/>
                  <a:pt x="4724744" y="1791104"/>
                  <a:pt x="4743614" y="1793823"/>
                </a:cubicBezTo>
                <a:cubicBezTo>
                  <a:pt x="4750868" y="1791879"/>
                  <a:pt x="4759978" y="1792029"/>
                  <a:pt x="4770942" y="1794273"/>
                </a:cubicBezTo>
                <a:cubicBezTo>
                  <a:pt x="4807386" y="1794874"/>
                  <a:pt x="4824484" y="1800660"/>
                  <a:pt x="4822240" y="1811627"/>
                </a:cubicBezTo>
                <a:cubicBezTo>
                  <a:pt x="4823534" y="1816462"/>
                  <a:pt x="4825274" y="1820531"/>
                  <a:pt x="4827454" y="1823833"/>
                </a:cubicBezTo>
                <a:cubicBezTo>
                  <a:pt x="4829636" y="1827137"/>
                  <a:pt x="4828632" y="1830645"/>
                  <a:pt x="4824444" y="1834359"/>
                </a:cubicBezTo>
                <a:cubicBezTo>
                  <a:pt x="4808814" y="1843730"/>
                  <a:pt x="4787054" y="1849560"/>
                  <a:pt x="4759162" y="1851851"/>
                </a:cubicBezTo>
                <a:cubicBezTo>
                  <a:pt x="4792066" y="1858584"/>
                  <a:pt x="4810458" y="1869203"/>
                  <a:pt x="4814346" y="1883712"/>
                </a:cubicBezTo>
                <a:cubicBezTo>
                  <a:pt x="4816290" y="1890964"/>
                  <a:pt x="4808238" y="1899600"/>
                  <a:pt x="4790190" y="1909619"/>
                </a:cubicBezTo>
                <a:cubicBezTo>
                  <a:pt x="4781166" y="1914629"/>
                  <a:pt x="4769076" y="1917869"/>
                  <a:pt x="4753920" y="1919337"/>
                </a:cubicBezTo>
                <a:cubicBezTo>
                  <a:pt x="4746670" y="1921280"/>
                  <a:pt x="4739254" y="1922619"/>
                  <a:pt x="4731674" y="1923356"/>
                </a:cubicBezTo>
                <a:cubicBezTo>
                  <a:pt x="4724098" y="1924090"/>
                  <a:pt x="4715150" y="1924544"/>
                  <a:pt x="4704830" y="1924718"/>
                </a:cubicBezTo>
                <a:cubicBezTo>
                  <a:pt x="4678706" y="1923942"/>
                  <a:pt x="4653794" y="1922842"/>
                  <a:pt x="4630090" y="1921421"/>
                </a:cubicBezTo>
                <a:cubicBezTo>
                  <a:pt x="4606386" y="1919998"/>
                  <a:pt x="4582358" y="1917367"/>
                  <a:pt x="4558004" y="1913524"/>
                </a:cubicBezTo>
                <a:cubicBezTo>
                  <a:pt x="4564138" y="1917067"/>
                  <a:pt x="4569782" y="1918792"/>
                  <a:pt x="4574940" y="1918706"/>
                </a:cubicBezTo>
                <a:cubicBezTo>
                  <a:pt x="4580102" y="1918620"/>
                  <a:pt x="4585746" y="1920345"/>
                  <a:pt x="4591878" y="1923885"/>
                </a:cubicBezTo>
                <a:cubicBezTo>
                  <a:pt x="4562690" y="1921341"/>
                  <a:pt x="4535270" y="1915729"/>
                  <a:pt x="4509624" y="1907053"/>
                </a:cubicBezTo>
                <a:cubicBezTo>
                  <a:pt x="4496238" y="1905457"/>
                  <a:pt x="4483738" y="1902328"/>
                  <a:pt x="4472122" y="1897664"/>
                </a:cubicBezTo>
                <a:lnTo>
                  <a:pt x="4468716" y="1896812"/>
                </a:lnTo>
                <a:lnTo>
                  <a:pt x="4466634" y="1902962"/>
                </a:lnTo>
                <a:cubicBezTo>
                  <a:pt x="4461974" y="1914579"/>
                  <a:pt x="4450942" y="1926604"/>
                  <a:pt x="4433546" y="1939041"/>
                </a:cubicBezTo>
                <a:cubicBezTo>
                  <a:pt x="4434194" y="1941458"/>
                  <a:pt x="4432746" y="1945732"/>
                  <a:pt x="4429206" y="1951866"/>
                </a:cubicBezTo>
                <a:cubicBezTo>
                  <a:pt x="4438404" y="1957174"/>
                  <a:pt x="4443974" y="1963457"/>
                  <a:pt x="4445918" y="1970711"/>
                </a:cubicBezTo>
                <a:cubicBezTo>
                  <a:pt x="4447860" y="1977963"/>
                  <a:pt x="4445530" y="1983770"/>
                  <a:pt x="4438926" y="1988133"/>
                </a:cubicBezTo>
                <a:cubicBezTo>
                  <a:pt x="4449890" y="1990378"/>
                  <a:pt x="4448122" y="1993441"/>
                  <a:pt x="4433614" y="1997329"/>
                </a:cubicBezTo>
                <a:lnTo>
                  <a:pt x="4422736" y="2000244"/>
                </a:lnTo>
                <a:cubicBezTo>
                  <a:pt x="4425798" y="2002015"/>
                  <a:pt x="4430074" y="2003463"/>
                  <a:pt x="4435558" y="2004584"/>
                </a:cubicBezTo>
                <a:cubicBezTo>
                  <a:pt x="4441042" y="2005706"/>
                  <a:pt x="4443782" y="2006266"/>
                  <a:pt x="4443782" y="2006266"/>
                </a:cubicBezTo>
                <a:lnTo>
                  <a:pt x="4448382" y="2008922"/>
                </a:lnTo>
                <a:cubicBezTo>
                  <a:pt x="4461766" y="2010518"/>
                  <a:pt x="4469668" y="2010991"/>
                  <a:pt x="4472086" y="2010344"/>
                </a:cubicBezTo>
                <a:cubicBezTo>
                  <a:pt x="4474506" y="2009695"/>
                  <a:pt x="4481198" y="2010494"/>
                  <a:pt x="4492164" y="2012738"/>
                </a:cubicBezTo>
                <a:cubicBezTo>
                  <a:pt x="4503130" y="2014983"/>
                  <a:pt x="4510146" y="2016989"/>
                  <a:pt x="4513214" y="2018760"/>
                </a:cubicBezTo>
                <a:cubicBezTo>
                  <a:pt x="4516280" y="2020531"/>
                  <a:pt x="4519346" y="2022300"/>
                  <a:pt x="4522410" y="2024071"/>
                </a:cubicBezTo>
                <a:cubicBezTo>
                  <a:pt x="4530484" y="2034863"/>
                  <a:pt x="4535290" y="2040702"/>
                  <a:pt x="4536824" y="2041589"/>
                </a:cubicBezTo>
                <a:cubicBezTo>
                  <a:pt x="4538354" y="2042475"/>
                  <a:pt x="4538562" y="2045656"/>
                  <a:pt x="4537438" y="2051140"/>
                </a:cubicBezTo>
                <a:lnTo>
                  <a:pt x="4533814" y="2052112"/>
                </a:lnTo>
                <a:cubicBezTo>
                  <a:pt x="4544780" y="2054357"/>
                  <a:pt x="4551796" y="2056365"/>
                  <a:pt x="4554862" y="2058134"/>
                </a:cubicBezTo>
                <a:cubicBezTo>
                  <a:pt x="4560344" y="2059257"/>
                  <a:pt x="4563086" y="2059818"/>
                  <a:pt x="4563086" y="2059818"/>
                </a:cubicBezTo>
                <a:cubicBezTo>
                  <a:pt x="4561962" y="2065302"/>
                  <a:pt x="4562610" y="2067719"/>
                  <a:pt x="4565030" y="2067071"/>
                </a:cubicBezTo>
                <a:lnTo>
                  <a:pt x="4566002" y="2070699"/>
                </a:lnTo>
                <a:lnTo>
                  <a:pt x="4556094" y="2077240"/>
                </a:lnTo>
                <a:lnTo>
                  <a:pt x="4534332" y="2083071"/>
                </a:lnTo>
                <a:lnTo>
                  <a:pt x="4514966" y="2068824"/>
                </a:lnTo>
                <a:lnTo>
                  <a:pt x="4508684" y="2074396"/>
                </a:lnTo>
                <a:cubicBezTo>
                  <a:pt x="4495298" y="2072798"/>
                  <a:pt x="4487400" y="2072324"/>
                  <a:pt x="4484980" y="2072972"/>
                </a:cubicBezTo>
                <a:cubicBezTo>
                  <a:pt x="4482562" y="2073620"/>
                  <a:pt x="4478610" y="2073383"/>
                  <a:pt x="4473128" y="2072261"/>
                </a:cubicBezTo>
                <a:cubicBezTo>
                  <a:pt x="4470710" y="2072909"/>
                  <a:pt x="4468130" y="2072952"/>
                  <a:pt x="4465386" y="2072391"/>
                </a:cubicBezTo>
                <a:cubicBezTo>
                  <a:pt x="4462646" y="2071829"/>
                  <a:pt x="4460066" y="2071872"/>
                  <a:pt x="4457650" y="2072520"/>
                </a:cubicBezTo>
                <a:cubicBezTo>
                  <a:pt x="4455230" y="2073168"/>
                  <a:pt x="4452814" y="2073815"/>
                  <a:pt x="4450394" y="2074463"/>
                </a:cubicBezTo>
                <a:cubicBezTo>
                  <a:pt x="4437010" y="2072867"/>
                  <a:pt x="4427738" y="2072114"/>
                  <a:pt x="4422578" y="2072200"/>
                </a:cubicBezTo>
                <a:cubicBezTo>
                  <a:pt x="4417418" y="2072286"/>
                  <a:pt x="4408146" y="2071532"/>
                  <a:pt x="4394762" y="2069936"/>
                </a:cubicBezTo>
                <a:lnTo>
                  <a:pt x="4390162" y="2067280"/>
                </a:lnTo>
                <a:cubicBezTo>
                  <a:pt x="4385326" y="2068576"/>
                  <a:pt x="4380168" y="2068664"/>
                  <a:pt x="4374682" y="2067541"/>
                </a:cubicBezTo>
                <a:cubicBezTo>
                  <a:pt x="4372264" y="2068189"/>
                  <a:pt x="4370290" y="2068070"/>
                  <a:pt x="4368758" y="2067185"/>
                </a:cubicBezTo>
                <a:cubicBezTo>
                  <a:pt x="4367224" y="2066301"/>
                  <a:pt x="4365250" y="2066182"/>
                  <a:pt x="4362830" y="2066830"/>
                </a:cubicBezTo>
                <a:lnTo>
                  <a:pt x="4344696" y="2071690"/>
                </a:lnTo>
                <a:cubicBezTo>
                  <a:pt x="4342280" y="2072337"/>
                  <a:pt x="4324706" y="2074454"/>
                  <a:pt x="4291978" y="2078040"/>
                </a:cubicBezTo>
                <a:cubicBezTo>
                  <a:pt x="4286496" y="2076916"/>
                  <a:pt x="4280126" y="2077330"/>
                  <a:pt x="4272872" y="2079273"/>
                </a:cubicBezTo>
                <a:cubicBezTo>
                  <a:pt x="4275938" y="2081041"/>
                  <a:pt x="4276866" y="2082089"/>
                  <a:pt x="4275658" y="2082413"/>
                </a:cubicBezTo>
                <a:cubicBezTo>
                  <a:pt x="4274450" y="2082737"/>
                  <a:pt x="4275378" y="2083785"/>
                  <a:pt x="4278442" y="2085553"/>
                </a:cubicBezTo>
                <a:cubicBezTo>
                  <a:pt x="4291828" y="2087150"/>
                  <a:pt x="4306584" y="2089026"/>
                  <a:pt x="4322710" y="2091184"/>
                </a:cubicBezTo>
                <a:cubicBezTo>
                  <a:pt x="4338836" y="2093342"/>
                  <a:pt x="4355126" y="2096105"/>
                  <a:pt x="4371578" y="2099472"/>
                </a:cubicBezTo>
                <a:lnTo>
                  <a:pt x="4407134" y="2101606"/>
                </a:lnTo>
                <a:lnTo>
                  <a:pt x="4418016" y="2098690"/>
                </a:lnTo>
                <a:cubicBezTo>
                  <a:pt x="4420430" y="2098043"/>
                  <a:pt x="4421964" y="2098926"/>
                  <a:pt x="4422612" y="2101345"/>
                </a:cubicBezTo>
                <a:lnTo>
                  <a:pt x="4429866" y="2099401"/>
                </a:lnTo>
                <a:cubicBezTo>
                  <a:pt x="4426802" y="2097630"/>
                  <a:pt x="4424060" y="2097071"/>
                  <a:pt x="4421642" y="2097719"/>
                </a:cubicBezTo>
                <a:lnTo>
                  <a:pt x="4418016" y="2098690"/>
                </a:lnTo>
                <a:cubicBezTo>
                  <a:pt x="4415596" y="2099339"/>
                  <a:pt x="4414066" y="2098452"/>
                  <a:pt x="4413416" y="2096034"/>
                </a:cubicBezTo>
                <a:lnTo>
                  <a:pt x="4417042" y="2095062"/>
                </a:lnTo>
                <a:lnTo>
                  <a:pt x="4343014" y="2079913"/>
                </a:lnTo>
                <a:cubicBezTo>
                  <a:pt x="4332048" y="2077669"/>
                  <a:pt x="4330190" y="2075576"/>
                  <a:pt x="4337446" y="2073633"/>
                </a:cubicBezTo>
                <a:cubicBezTo>
                  <a:pt x="4344696" y="2071690"/>
                  <a:pt x="4351066" y="2071277"/>
                  <a:pt x="4356550" y="2072400"/>
                </a:cubicBezTo>
                <a:cubicBezTo>
                  <a:pt x="4375418" y="2075119"/>
                  <a:pt x="4393520" y="2077393"/>
                  <a:pt x="4410854" y="2079227"/>
                </a:cubicBezTo>
                <a:cubicBezTo>
                  <a:pt x="4428192" y="2081062"/>
                  <a:pt x="4446294" y="2083338"/>
                  <a:pt x="4465164" y="2086058"/>
                </a:cubicBezTo>
                <a:cubicBezTo>
                  <a:pt x="4472418" y="2084113"/>
                  <a:pt x="4481526" y="2084263"/>
                  <a:pt x="4492494" y="2086507"/>
                </a:cubicBezTo>
                <a:cubicBezTo>
                  <a:pt x="4528934" y="2087107"/>
                  <a:pt x="4546034" y="2092894"/>
                  <a:pt x="4543790" y="2103861"/>
                </a:cubicBezTo>
                <a:cubicBezTo>
                  <a:pt x="4545086" y="2108696"/>
                  <a:pt x="4546822" y="2112765"/>
                  <a:pt x="4549004" y="2116067"/>
                </a:cubicBezTo>
                <a:cubicBezTo>
                  <a:pt x="4551186" y="2119372"/>
                  <a:pt x="4550182" y="2122878"/>
                  <a:pt x="4545994" y="2126594"/>
                </a:cubicBezTo>
                <a:cubicBezTo>
                  <a:pt x="4530366" y="2135964"/>
                  <a:pt x="4508604" y="2141795"/>
                  <a:pt x="4480710" y="2144086"/>
                </a:cubicBezTo>
                <a:cubicBezTo>
                  <a:pt x="4513614" y="2150818"/>
                  <a:pt x="4532008" y="2161437"/>
                  <a:pt x="4535894" y="2175946"/>
                </a:cubicBezTo>
                <a:cubicBezTo>
                  <a:pt x="4537838" y="2183198"/>
                  <a:pt x="4529788" y="2191834"/>
                  <a:pt x="4511738" y="2201853"/>
                </a:cubicBezTo>
                <a:cubicBezTo>
                  <a:pt x="4502716" y="2206863"/>
                  <a:pt x="4490626" y="2210103"/>
                  <a:pt x="4475470" y="2211571"/>
                </a:cubicBezTo>
                <a:cubicBezTo>
                  <a:pt x="4468220" y="2213514"/>
                  <a:pt x="4460802" y="2214853"/>
                  <a:pt x="4453224" y="2215590"/>
                </a:cubicBezTo>
                <a:cubicBezTo>
                  <a:pt x="4445650" y="2216323"/>
                  <a:pt x="4436698" y="2216777"/>
                  <a:pt x="4426378" y="2216952"/>
                </a:cubicBezTo>
                <a:cubicBezTo>
                  <a:pt x="4400256" y="2216177"/>
                  <a:pt x="4375344" y="2215076"/>
                  <a:pt x="4351640" y="2213656"/>
                </a:cubicBezTo>
                <a:cubicBezTo>
                  <a:pt x="4327936" y="2212231"/>
                  <a:pt x="4303906" y="2209601"/>
                  <a:pt x="4279554" y="2205758"/>
                </a:cubicBezTo>
                <a:cubicBezTo>
                  <a:pt x="4285686" y="2209300"/>
                  <a:pt x="4291332" y="2211026"/>
                  <a:pt x="4296490" y="2210940"/>
                </a:cubicBezTo>
                <a:cubicBezTo>
                  <a:pt x="4301650" y="2210854"/>
                  <a:pt x="4307296" y="2212579"/>
                  <a:pt x="4313426" y="2216119"/>
                </a:cubicBezTo>
                <a:cubicBezTo>
                  <a:pt x="4284238" y="2213575"/>
                  <a:pt x="4256822" y="2207964"/>
                  <a:pt x="4231174" y="2199287"/>
                </a:cubicBezTo>
                <a:cubicBezTo>
                  <a:pt x="4217788" y="2197691"/>
                  <a:pt x="4205288" y="2194562"/>
                  <a:pt x="4193674" y="2189899"/>
                </a:cubicBezTo>
                <a:cubicBezTo>
                  <a:pt x="4182060" y="2185238"/>
                  <a:pt x="4169558" y="2182108"/>
                  <a:pt x="4156174" y="2180513"/>
                </a:cubicBezTo>
                <a:cubicBezTo>
                  <a:pt x="4153110" y="2178741"/>
                  <a:pt x="4150202" y="2177575"/>
                  <a:pt x="4147462" y="2177017"/>
                </a:cubicBezTo>
                <a:cubicBezTo>
                  <a:pt x="4144720" y="2176454"/>
                  <a:pt x="4141814" y="2175288"/>
                  <a:pt x="4138750" y="2173519"/>
                </a:cubicBezTo>
                <a:cubicBezTo>
                  <a:pt x="4128432" y="2173692"/>
                  <a:pt x="4120530" y="2173217"/>
                  <a:pt x="4115046" y="2172096"/>
                </a:cubicBezTo>
                <a:cubicBezTo>
                  <a:pt x="4109562" y="2170972"/>
                  <a:pt x="4104078" y="2169852"/>
                  <a:pt x="4098598" y="2168728"/>
                </a:cubicBezTo>
                <a:cubicBezTo>
                  <a:pt x="4095530" y="2166960"/>
                  <a:pt x="4092790" y="2166398"/>
                  <a:pt x="4090370" y="2167046"/>
                </a:cubicBezTo>
                <a:cubicBezTo>
                  <a:pt x="4055698" y="2163378"/>
                  <a:pt x="4022678" y="2158622"/>
                  <a:pt x="3991310" y="2152774"/>
                </a:cubicBezTo>
                <a:cubicBezTo>
                  <a:pt x="3959942" y="2146926"/>
                  <a:pt x="3930546" y="2141197"/>
                  <a:pt x="3903130" y="2135586"/>
                </a:cubicBezTo>
                <a:cubicBezTo>
                  <a:pt x="3881844" y="2133513"/>
                  <a:pt x="3858698" y="2129350"/>
                  <a:pt x="3833698" y="2123093"/>
                </a:cubicBezTo>
                <a:lnTo>
                  <a:pt x="3847494" y="2131058"/>
                </a:lnTo>
                <a:cubicBezTo>
                  <a:pt x="3838946" y="2128164"/>
                  <a:pt x="3831930" y="2126157"/>
                  <a:pt x="3826446" y="2125036"/>
                </a:cubicBezTo>
                <a:cubicBezTo>
                  <a:pt x="3820962" y="2123913"/>
                  <a:pt x="3813946" y="2121907"/>
                  <a:pt x="3805398" y="2119015"/>
                </a:cubicBezTo>
                <a:lnTo>
                  <a:pt x="3808312" y="2129895"/>
                </a:lnTo>
                <a:cubicBezTo>
                  <a:pt x="3787026" y="2127824"/>
                  <a:pt x="3764530" y="2126076"/>
                  <a:pt x="3740826" y="2124655"/>
                </a:cubicBezTo>
                <a:cubicBezTo>
                  <a:pt x="3717122" y="2123231"/>
                  <a:pt x="3693094" y="2120600"/>
                  <a:pt x="3668742" y="2116757"/>
                </a:cubicBezTo>
                <a:cubicBezTo>
                  <a:pt x="3647452" y="2114689"/>
                  <a:pt x="3625562" y="2112779"/>
                  <a:pt x="3603066" y="2111032"/>
                </a:cubicBezTo>
                <a:lnTo>
                  <a:pt x="3585994" y="2108637"/>
                </a:lnTo>
                <a:lnTo>
                  <a:pt x="3582734" y="2109510"/>
                </a:lnTo>
                <a:cubicBezTo>
                  <a:pt x="3574832" y="2109035"/>
                  <a:pt x="3565398" y="2107676"/>
                  <a:pt x="3554430" y="2105432"/>
                </a:cubicBezTo>
                <a:lnTo>
                  <a:pt x="3554936" y="2104278"/>
                </a:lnTo>
                <a:lnTo>
                  <a:pt x="3536422" y="2101679"/>
                </a:lnTo>
                <a:cubicBezTo>
                  <a:pt x="3530938" y="2100558"/>
                  <a:pt x="3528194" y="2099997"/>
                  <a:pt x="3528194" y="2099997"/>
                </a:cubicBezTo>
                <a:cubicBezTo>
                  <a:pt x="3509978" y="2099696"/>
                  <a:pt x="3492242" y="2101208"/>
                  <a:pt x="3474992" y="2104534"/>
                </a:cubicBezTo>
                <a:lnTo>
                  <a:pt x="3467434" y="2105267"/>
                </a:lnTo>
                <a:lnTo>
                  <a:pt x="3517192" y="2111525"/>
                </a:lnTo>
                <a:cubicBezTo>
                  <a:pt x="3524446" y="2109580"/>
                  <a:pt x="3533554" y="2109730"/>
                  <a:pt x="3544522" y="2111974"/>
                </a:cubicBezTo>
                <a:cubicBezTo>
                  <a:pt x="3580962" y="2112574"/>
                  <a:pt x="3598062" y="2118361"/>
                  <a:pt x="3595818" y="2129328"/>
                </a:cubicBezTo>
                <a:cubicBezTo>
                  <a:pt x="3597114" y="2134163"/>
                  <a:pt x="3598850" y="2138232"/>
                  <a:pt x="3601032" y="2141534"/>
                </a:cubicBezTo>
                <a:cubicBezTo>
                  <a:pt x="3603214" y="2144839"/>
                  <a:pt x="3602210" y="2148345"/>
                  <a:pt x="3598022" y="2152061"/>
                </a:cubicBezTo>
                <a:cubicBezTo>
                  <a:pt x="3582394" y="2161431"/>
                  <a:pt x="3560632" y="2167262"/>
                  <a:pt x="3532738" y="2169553"/>
                </a:cubicBezTo>
                <a:cubicBezTo>
                  <a:pt x="3565642" y="2176285"/>
                  <a:pt x="3584036" y="2186904"/>
                  <a:pt x="3587922" y="2201413"/>
                </a:cubicBezTo>
                <a:cubicBezTo>
                  <a:pt x="3589866" y="2208665"/>
                  <a:pt x="3581816" y="2217301"/>
                  <a:pt x="3563766" y="2227320"/>
                </a:cubicBezTo>
                <a:cubicBezTo>
                  <a:pt x="3554744" y="2232330"/>
                  <a:pt x="3542654" y="2235570"/>
                  <a:pt x="3527498" y="2237038"/>
                </a:cubicBezTo>
                <a:lnTo>
                  <a:pt x="3516069" y="2239103"/>
                </a:lnTo>
                <a:lnTo>
                  <a:pt x="3397070" y="2238400"/>
                </a:lnTo>
                <a:lnTo>
                  <a:pt x="3331582" y="2231225"/>
                </a:lnTo>
                <a:cubicBezTo>
                  <a:pt x="3337714" y="2234767"/>
                  <a:pt x="3343360" y="2236493"/>
                  <a:pt x="3348518" y="2236407"/>
                </a:cubicBezTo>
                <a:lnTo>
                  <a:pt x="3354208" y="2238147"/>
                </a:lnTo>
                <a:lnTo>
                  <a:pt x="3348483" y="2238113"/>
                </a:lnTo>
                <a:lnTo>
                  <a:pt x="3283202" y="2224754"/>
                </a:lnTo>
                <a:cubicBezTo>
                  <a:pt x="3269816" y="2223158"/>
                  <a:pt x="3257316" y="2220029"/>
                  <a:pt x="3245702" y="2215366"/>
                </a:cubicBezTo>
                <a:cubicBezTo>
                  <a:pt x="3234088" y="2210705"/>
                  <a:pt x="3221586" y="2207575"/>
                  <a:pt x="3208202" y="2205980"/>
                </a:cubicBezTo>
                <a:cubicBezTo>
                  <a:pt x="3205138" y="2204208"/>
                  <a:pt x="3202230" y="2203042"/>
                  <a:pt x="3199490" y="2202484"/>
                </a:cubicBezTo>
                <a:cubicBezTo>
                  <a:pt x="3196748" y="2201921"/>
                  <a:pt x="3193842" y="2200755"/>
                  <a:pt x="3190778" y="2198986"/>
                </a:cubicBezTo>
                <a:cubicBezTo>
                  <a:pt x="3180460" y="2199159"/>
                  <a:pt x="3172558" y="2198684"/>
                  <a:pt x="3167074" y="2197562"/>
                </a:cubicBezTo>
                <a:cubicBezTo>
                  <a:pt x="3161590" y="2196439"/>
                  <a:pt x="3156106" y="2195319"/>
                  <a:pt x="3150626" y="2194195"/>
                </a:cubicBezTo>
                <a:cubicBezTo>
                  <a:pt x="3147558" y="2192427"/>
                  <a:pt x="3144818" y="2191865"/>
                  <a:pt x="3142398" y="2192513"/>
                </a:cubicBezTo>
                <a:cubicBezTo>
                  <a:pt x="3107726" y="2188845"/>
                  <a:pt x="3074706" y="2184089"/>
                  <a:pt x="3043338" y="2178241"/>
                </a:cubicBezTo>
                <a:cubicBezTo>
                  <a:pt x="3011970" y="2172393"/>
                  <a:pt x="2982574" y="2166664"/>
                  <a:pt x="2955158" y="2161053"/>
                </a:cubicBezTo>
                <a:cubicBezTo>
                  <a:pt x="2933872" y="2158980"/>
                  <a:pt x="2910726" y="2154817"/>
                  <a:pt x="2885726" y="2148560"/>
                </a:cubicBezTo>
                <a:lnTo>
                  <a:pt x="2899522" y="2156525"/>
                </a:lnTo>
                <a:cubicBezTo>
                  <a:pt x="2890974" y="2153631"/>
                  <a:pt x="2883958" y="2151624"/>
                  <a:pt x="2878474" y="2150503"/>
                </a:cubicBezTo>
                <a:cubicBezTo>
                  <a:pt x="2872990" y="2149380"/>
                  <a:pt x="2865974" y="2147374"/>
                  <a:pt x="2857426" y="2144482"/>
                </a:cubicBezTo>
                <a:lnTo>
                  <a:pt x="2860340" y="2155362"/>
                </a:lnTo>
                <a:cubicBezTo>
                  <a:pt x="2839054" y="2153291"/>
                  <a:pt x="2816558" y="2151543"/>
                  <a:pt x="2792854" y="2150122"/>
                </a:cubicBezTo>
                <a:cubicBezTo>
                  <a:pt x="2769150" y="2148698"/>
                  <a:pt x="2745122" y="2146067"/>
                  <a:pt x="2720770" y="2142225"/>
                </a:cubicBezTo>
                <a:cubicBezTo>
                  <a:pt x="2699480" y="2140157"/>
                  <a:pt x="2677590" y="2138246"/>
                  <a:pt x="2655094" y="2136499"/>
                </a:cubicBezTo>
                <a:cubicBezTo>
                  <a:pt x="2632602" y="2134753"/>
                  <a:pt x="2610384" y="2131635"/>
                  <a:pt x="2588450" y="2127146"/>
                </a:cubicBezTo>
                <a:cubicBezTo>
                  <a:pt x="2582966" y="2126025"/>
                  <a:pt x="2580222" y="2125464"/>
                  <a:pt x="2580222" y="2125464"/>
                </a:cubicBezTo>
                <a:cubicBezTo>
                  <a:pt x="2562006" y="2125163"/>
                  <a:pt x="2544270" y="2126675"/>
                  <a:pt x="2527020" y="2130001"/>
                </a:cubicBezTo>
                <a:lnTo>
                  <a:pt x="2488622" y="2133725"/>
                </a:lnTo>
                <a:lnTo>
                  <a:pt x="2505746" y="2137645"/>
                </a:lnTo>
                <a:lnTo>
                  <a:pt x="2459308" y="2138427"/>
                </a:lnTo>
                <a:cubicBezTo>
                  <a:pt x="2438670" y="2138774"/>
                  <a:pt x="2421656" y="2138151"/>
                  <a:pt x="2408274" y="2136554"/>
                </a:cubicBezTo>
                <a:cubicBezTo>
                  <a:pt x="2361512" y="2136125"/>
                  <a:pt x="2317080" y="2129889"/>
                  <a:pt x="2274982" y="2117847"/>
                </a:cubicBezTo>
                <a:cubicBezTo>
                  <a:pt x="2261596" y="2116251"/>
                  <a:pt x="2250630" y="2114007"/>
                  <a:pt x="2242078" y="2111115"/>
                </a:cubicBezTo>
                <a:cubicBezTo>
                  <a:pt x="2233532" y="2108223"/>
                  <a:pt x="2224982" y="2105331"/>
                  <a:pt x="2216434" y="2102440"/>
                </a:cubicBezTo>
                <a:cubicBezTo>
                  <a:pt x="2197566" y="2099719"/>
                  <a:pt x="2182882" y="2093288"/>
                  <a:pt x="2172390" y="2083142"/>
                </a:cubicBezTo>
                <a:cubicBezTo>
                  <a:pt x="2149334" y="2084137"/>
                  <a:pt x="2126558" y="2083761"/>
                  <a:pt x="2104062" y="2082013"/>
                </a:cubicBezTo>
                <a:cubicBezTo>
                  <a:pt x="2081568" y="2080268"/>
                  <a:pt x="2060002" y="2079568"/>
                  <a:pt x="2039362" y="2079916"/>
                </a:cubicBezTo>
                <a:lnTo>
                  <a:pt x="1908986" y="2072089"/>
                </a:lnTo>
                <a:cubicBezTo>
                  <a:pt x="1863994" y="2068596"/>
                  <a:pt x="1819772" y="2065546"/>
                  <a:pt x="1776314" y="2062936"/>
                </a:cubicBezTo>
                <a:cubicBezTo>
                  <a:pt x="1732858" y="2060329"/>
                  <a:pt x="1688954" y="2058486"/>
                  <a:pt x="1644612" y="2057409"/>
                </a:cubicBezTo>
                <a:cubicBezTo>
                  <a:pt x="1633642" y="2055166"/>
                  <a:pt x="1627834" y="2052836"/>
                  <a:pt x="1627188" y="2050417"/>
                </a:cubicBezTo>
                <a:cubicBezTo>
                  <a:pt x="1626542" y="2048001"/>
                  <a:pt x="1631376" y="2046705"/>
                  <a:pt x="1641696" y="2046529"/>
                </a:cubicBezTo>
                <a:cubicBezTo>
                  <a:pt x="1657498" y="2047478"/>
                  <a:pt x="1673138" y="2047821"/>
                  <a:pt x="1688620" y="2047563"/>
                </a:cubicBezTo>
                <a:cubicBezTo>
                  <a:pt x="1704098" y="2047302"/>
                  <a:pt x="1719738" y="2047645"/>
                  <a:pt x="1735542" y="2048593"/>
                </a:cubicBezTo>
                <a:cubicBezTo>
                  <a:pt x="1751346" y="2049543"/>
                  <a:pt x="1766986" y="2049887"/>
                  <a:pt x="1782462" y="2049626"/>
                </a:cubicBezTo>
                <a:cubicBezTo>
                  <a:pt x="1797944" y="2049365"/>
                  <a:pt x="1813586" y="2049712"/>
                  <a:pt x="1829386" y="2050660"/>
                </a:cubicBezTo>
                <a:cubicBezTo>
                  <a:pt x="1863410" y="2051909"/>
                  <a:pt x="1896064" y="2052876"/>
                  <a:pt x="1927346" y="2053567"/>
                </a:cubicBezTo>
                <a:cubicBezTo>
                  <a:pt x="1958630" y="2054253"/>
                  <a:pt x="1990074" y="2055544"/>
                  <a:pt x="2021678" y="2057444"/>
                </a:cubicBezTo>
                <a:cubicBezTo>
                  <a:pt x="2008290" y="2055845"/>
                  <a:pt x="1994910" y="2054249"/>
                  <a:pt x="1981522" y="2052653"/>
                </a:cubicBezTo>
                <a:cubicBezTo>
                  <a:pt x="1968138" y="2051057"/>
                  <a:pt x="1954754" y="2049460"/>
                  <a:pt x="1941368" y="2047864"/>
                </a:cubicBezTo>
                <a:cubicBezTo>
                  <a:pt x="1927982" y="2046268"/>
                  <a:pt x="1914596" y="2044672"/>
                  <a:pt x="1901210" y="2043076"/>
                </a:cubicBezTo>
                <a:cubicBezTo>
                  <a:pt x="1887828" y="2041479"/>
                  <a:pt x="1874442" y="2039881"/>
                  <a:pt x="1861056" y="2038285"/>
                </a:cubicBezTo>
                <a:cubicBezTo>
                  <a:pt x="1834286" y="2035092"/>
                  <a:pt x="1807678" y="2032505"/>
                  <a:pt x="1781234" y="2030519"/>
                </a:cubicBezTo>
                <a:cubicBezTo>
                  <a:pt x="1754786" y="2028537"/>
                  <a:pt x="1728180" y="2025949"/>
                  <a:pt x="1701408" y="2022757"/>
                </a:cubicBezTo>
                <a:cubicBezTo>
                  <a:pt x="1686254" y="2024225"/>
                  <a:pt x="1671658" y="2022953"/>
                  <a:pt x="1657626" y="2018938"/>
                </a:cubicBezTo>
                <a:cubicBezTo>
                  <a:pt x="1641822" y="2017989"/>
                  <a:pt x="1628438" y="2016393"/>
                  <a:pt x="1617470" y="2014149"/>
                </a:cubicBezTo>
                <a:cubicBezTo>
                  <a:pt x="1580382" y="2011129"/>
                  <a:pt x="1545268" y="2008229"/>
                  <a:pt x="1512126" y="2005446"/>
                </a:cubicBezTo>
                <a:cubicBezTo>
                  <a:pt x="1478990" y="2002664"/>
                  <a:pt x="1445085" y="1999439"/>
                  <a:pt x="1410414" y="1995774"/>
                </a:cubicBezTo>
                <a:cubicBezTo>
                  <a:pt x="1404929" y="1994651"/>
                  <a:pt x="1400977" y="1994413"/>
                  <a:pt x="1398561" y="1995060"/>
                </a:cubicBezTo>
                <a:cubicBezTo>
                  <a:pt x="1396142" y="1995709"/>
                  <a:pt x="1392193" y="1995474"/>
                  <a:pt x="1386709" y="1994350"/>
                </a:cubicBezTo>
                <a:cubicBezTo>
                  <a:pt x="1370905" y="1993402"/>
                  <a:pt x="1361795" y="1993250"/>
                  <a:pt x="1359377" y="1993898"/>
                </a:cubicBezTo>
                <a:cubicBezTo>
                  <a:pt x="1340507" y="1991182"/>
                  <a:pt x="1323172" y="1989348"/>
                  <a:pt x="1307369" y="1988400"/>
                </a:cubicBezTo>
                <a:cubicBezTo>
                  <a:pt x="1289149" y="1988099"/>
                  <a:pt x="1271974" y="1986870"/>
                  <a:pt x="1255848" y="1984712"/>
                </a:cubicBezTo>
                <a:cubicBezTo>
                  <a:pt x="1239719" y="1982555"/>
                  <a:pt x="1221340" y="1981649"/>
                  <a:pt x="1200699" y="1981997"/>
                </a:cubicBezTo>
                <a:cubicBezTo>
                  <a:pt x="1187313" y="1980401"/>
                  <a:pt x="1172721" y="1979128"/>
                  <a:pt x="1156919" y="1978180"/>
                </a:cubicBezTo>
                <a:cubicBezTo>
                  <a:pt x="1141113" y="1977229"/>
                  <a:pt x="1126521" y="1975957"/>
                  <a:pt x="1113135" y="1974361"/>
                </a:cubicBezTo>
                <a:cubicBezTo>
                  <a:pt x="1097332" y="1973412"/>
                  <a:pt x="1082295" y="1972907"/>
                  <a:pt x="1068027" y="1972844"/>
                </a:cubicBezTo>
                <a:cubicBezTo>
                  <a:pt x="1053755" y="1972779"/>
                  <a:pt x="1039929" y="1971950"/>
                  <a:pt x="1026543" y="1970353"/>
                </a:cubicBezTo>
                <a:cubicBezTo>
                  <a:pt x="997355" y="1967808"/>
                  <a:pt x="968329" y="1965869"/>
                  <a:pt x="939466" y="1964532"/>
                </a:cubicBezTo>
                <a:cubicBezTo>
                  <a:pt x="910602" y="1963197"/>
                  <a:pt x="880367" y="1961578"/>
                  <a:pt x="848759" y="1959682"/>
                </a:cubicBezTo>
                <a:cubicBezTo>
                  <a:pt x="843276" y="1958561"/>
                  <a:pt x="832633" y="1957524"/>
                  <a:pt x="816831" y="1956576"/>
                </a:cubicBezTo>
                <a:cubicBezTo>
                  <a:pt x="811996" y="1957872"/>
                  <a:pt x="801674" y="1958047"/>
                  <a:pt x="785872" y="1957098"/>
                </a:cubicBezTo>
                <a:lnTo>
                  <a:pt x="725639" y="1949914"/>
                </a:lnTo>
                <a:cubicBezTo>
                  <a:pt x="705001" y="1950259"/>
                  <a:pt x="684037" y="1949400"/>
                  <a:pt x="662751" y="1947328"/>
                </a:cubicBezTo>
                <a:cubicBezTo>
                  <a:pt x="641466" y="1945256"/>
                  <a:pt x="620178" y="1943187"/>
                  <a:pt x="598893" y="1941116"/>
                </a:cubicBezTo>
                <a:lnTo>
                  <a:pt x="478426" y="1926748"/>
                </a:lnTo>
                <a:cubicBezTo>
                  <a:pt x="457140" y="1924676"/>
                  <a:pt x="436296" y="1921841"/>
                  <a:pt x="415895" y="1918235"/>
                </a:cubicBezTo>
                <a:cubicBezTo>
                  <a:pt x="395493" y="1914633"/>
                  <a:pt x="374647" y="1911798"/>
                  <a:pt x="353362" y="1909726"/>
                </a:cubicBezTo>
                <a:cubicBezTo>
                  <a:pt x="325945" y="1904114"/>
                  <a:pt x="311264" y="1897683"/>
                  <a:pt x="309320" y="1890429"/>
                </a:cubicBezTo>
                <a:cubicBezTo>
                  <a:pt x="308024" y="1885593"/>
                  <a:pt x="311165" y="1882809"/>
                  <a:pt x="318743" y="1882073"/>
                </a:cubicBezTo>
                <a:cubicBezTo>
                  <a:pt x="326319" y="1881339"/>
                  <a:pt x="335593" y="1882095"/>
                  <a:pt x="346560" y="1884339"/>
                </a:cubicBezTo>
                <a:cubicBezTo>
                  <a:pt x="367844" y="1886408"/>
                  <a:pt x="390342" y="1888155"/>
                  <a:pt x="414047" y="1889579"/>
                </a:cubicBezTo>
                <a:cubicBezTo>
                  <a:pt x="437751" y="1891001"/>
                  <a:pt x="460247" y="1892748"/>
                  <a:pt x="481532" y="1894819"/>
                </a:cubicBezTo>
                <a:cubicBezTo>
                  <a:pt x="492499" y="1897063"/>
                  <a:pt x="503303" y="1898703"/>
                  <a:pt x="513949" y="1899737"/>
                </a:cubicBezTo>
                <a:cubicBezTo>
                  <a:pt x="524591" y="1900772"/>
                  <a:pt x="535396" y="1902414"/>
                  <a:pt x="546364" y="1904658"/>
                </a:cubicBezTo>
                <a:cubicBezTo>
                  <a:pt x="590708" y="1905733"/>
                  <a:pt x="634165" y="1908341"/>
                  <a:pt x="676738" y="1912482"/>
                </a:cubicBezTo>
                <a:cubicBezTo>
                  <a:pt x="719312" y="1916624"/>
                  <a:pt x="763092" y="1920442"/>
                  <a:pt x="808085" y="1923934"/>
                </a:cubicBezTo>
                <a:lnTo>
                  <a:pt x="843642" y="1926068"/>
                </a:lnTo>
                <a:cubicBezTo>
                  <a:pt x="849125" y="1927191"/>
                  <a:pt x="854446" y="1927708"/>
                  <a:pt x="859606" y="1927621"/>
                </a:cubicBezTo>
                <a:cubicBezTo>
                  <a:pt x="864765" y="1927535"/>
                  <a:pt x="870087" y="1928054"/>
                  <a:pt x="875569" y="1929175"/>
                </a:cubicBezTo>
                <a:cubicBezTo>
                  <a:pt x="896858" y="1931246"/>
                  <a:pt x="918748" y="1933156"/>
                  <a:pt x="941243" y="1934901"/>
                </a:cubicBezTo>
                <a:cubicBezTo>
                  <a:pt x="963738" y="1936648"/>
                  <a:pt x="986838" y="1938232"/>
                  <a:pt x="1010542" y="1939655"/>
                </a:cubicBezTo>
                <a:cubicBezTo>
                  <a:pt x="1021509" y="1941900"/>
                  <a:pt x="1032155" y="1942936"/>
                  <a:pt x="1042474" y="1942761"/>
                </a:cubicBezTo>
                <a:cubicBezTo>
                  <a:pt x="1052793" y="1942589"/>
                  <a:pt x="1063436" y="1943624"/>
                  <a:pt x="1074402" y="1945868"/>
                </a:cubicBezTo>
                <a:lnTo>
                  <a:pt x="1109959" y="1948002"/>
                </a:lnTo>
                <a:cubicBezTo>
                  <a:pt x="1115445" y="1949125"/>
                  <a:pt x="1126088" y="1950160"/>
                  <a:pt x="1141890" y="1951108"/>
                </a:cubicBezTo>
                <a:cubicBezTo>
                  <a:pt x="1163175" y="1953180"/>
                  <a:pt x="1185673" y="1954924"/>
                  <a:pt x="1209377" y="1956348"/>
                </a:cubicBezTo>
                <a:cubicBezTo>
                  <a:pt x="1233080" y="1957772"/>
                  <a:pt x="1255577" y="1959516"/>
                  <a:pt x="1276863" y="1961589"/>
                </a:cubicBezTo>
                <a:cubicBezTo>
                  <a:pt x="1298796" y="1966077"/>
                  <a:pt x="1321618" y="1969034"/>
                  <a:pt x="1345322" y="1970454"/>
                </a:cubicBezTo>
                <a:cubicBezTo>
                  <a:pt x="1358704" y="1972052"/>
                  <a:pt x="1369953" y="1972926"/>
                  <a:pt x="1379064" y="1973075"/>
                </a:cubicBezTo>
                <a:cubicBezTo>
                  <a:pt x="1388174" y="1973227"/>
                  <a:pt x="1399421" y="1974100"/>
                  <a:pt x="1412807" y="1975695"/>
                </a:cubicBezTo>
                <a:cubicBezTo>
                  <a:pt x="1434095" y="1977766"/>
                  <a:pt x="1454170" y="1980160"/>
                  <a:pt x="1473042" y="1982880"/>
                </a:cubicBezTo>
                <a:cubicBezTo>
                  <a:pt x="1491910" y="1985599"/>
                  <a:pt x="1510778" y="1988316"/>
                  <a:pt x="1529646" y="1991035"/>
                </a:cubicBezTo>
                <a:lnTo>
                  <a:pt x="1528676" y="1987409"/>
                </a:lnTo>
                <a:cubicBezTo>
                  <a:pt x="1532214" y="1981277"/>
                  <a:pt x="1536402" y="1977563"/>
                  <a:pt x="1541238" y="1976267"/>
                </a:cubicBezTo>
                <a:cubicBezTo>
                  <a:pt x="1519950" y="1974197"/>
                  <a:pt x="1497898" y="1971685"/>
                  <a:pt x="1475078" y="1968727"/>
                </a:cubicBezTo>
                <a:cubicBezTo>
                  <a:pt x="1452260" y="1965772"/>
                  <a:pt x="1430207" y="1963258"/>
                  <a:pt x="1408920" y="1961189"/>
                </a:cubicBezTo>
                <a:cubicBezTo>
                  <a:pt x="1395534" y="1959593"/>
                  <a:pt x="1379732" y="1958645"/>
                  <a:pt x="1361510" y="1958345"/>
                </a:cubicBezTo>
                <a:cubicBezTo>
                  <a:pt x="1343289" y="1958041"/>
                  <a:pt x="1327487" y="1957093"/>
                  <a:pt x="1314101" y="1955497"/>
                </a:cubicBezTo>
                <a:cubicBezTo>
                  <a:pt x="1298299" y="1954549"/>
                  <a:pt x="1282659" y="1954205"/>
                  <a:pt x="1267178" y="1954467"/>
                </a:cubicBezTo>
                <a:cubicBezTo>
                  <a:pt x="1251700" y="1954724"/>
                  <a:pt x="1236060" y="1954381"/>
                  <a:pt x="1220258" y="1953432"/>
                </a:cubicBezTo>
                <a:lnTo>
                  <a:pt x="1124467" y="1944115"/>
                </a:lnTo>
                <a:cubicBezTo>
                  <a:pt x="1114148" y="1944287"/>
                  <a:pt x="1098020" y="1942132"/>
                  <a:pt x="1076086" y="1937641"/>
                </a:cubicBezTo>
                <a:cubicBezTo>
                  <a:pt x="1065768" y="1937816"/>
                  <a:pt x="1049640" y="1935659"/>
                  <a:pt x="1027706" y="1931171"/>
                </a:cubicBezTo>
                <a:cubicBezTo>
                  <a:pt x="1005770" y="1926683"/>
                  <a:pt x="984603" y="1922635"/>
                  <a:pt x="964202" y="1919032"/>
                </a:cubicBezTo>
                <a:cubicBezTo>
                  <a:pt x="943800" y="1915427"/>
                  <a:pt x="922632" y="1911382"/>
                  <a:pt x="900698" y="1906894"/>
                </a:cubicBezTo>
                <a:cubicBezTo>
                  <a:pt x="889731" y="1904649"/>
                  <a:pt x="879529" y="1902849"/>
                  <a:pt x="870096" y="1901488"/>
                </a:cubicBezTo>
                <a:cubicBezTo>
                  <a:pt x="860660" y="1900130"/>
                  <a:pt x="850460" y="1898328"/>
                  <a:pt x="839494" y="1896084"/>
                </a:cubicBezTo>
                <a:cubicBezTo>
                  <a:pt x="828527" y="1893839"/>
                  <a:pt x="818162" y="1891432"/>
                  <a:pt x="808405" y="1888864"/>
                </a:cubicBezTo>
                <a:cubicBezTo>
                  <a:pt x="798647" y="1886295"/>
                  <a:pt x="788284" y="1883890"/>
                  <a:pt x="777316" y="1881646"/>
                </a:cubicBezTo>
                <a:cubicBezTo>
                  <a:pt x="750548" y="1878453"/>
                  <a:pt x="723938" y="1875865"/>
                  <a:pt x="697493" y="1873880"/>
                </a:cubicBezTo>
                <a:cubicBezTo>
                  <a:pt x="671046" y="1871897"/>
                  <a:pt x="644439" y="1869307"/>
                  <a:pt x="617668" y="1866115"/>
                </a:cubicBezTo>
                <a:cubicBezTo>
                  <a:pt x="611537" y="1862575"/>
                  <a:pt x="604681" y="1861174"/>
                  <a:pt x="597103" y="1861908"/>
                </a:cubicBezTo>
                <a:cubicBezTo>
                  <a:pt x="589527" y="1862642"/>
                  <a:pt x="582996" y="1862447"/>
                  <a:pt x="577513" y="1861326"/>
                </a:cubicBezTo>
                <a:lnTo>
                  <a:pt x="537358" y="1856538"/>
                </a:lnTo>
                <a:cubicBezTo>
                  <a:pt x="523973" y="1854939"/>
                  <a:pt x="510586" y="1853343"/>
                  <a:pt x="497201" y="1851747"/>
                </a:cubicBezTo>
                <a:cubicBezTo>
                  <a:pt x="483818" y="1850151"/>
                  <a:pt x="470432" y="1848555"/>
                  <a:pt x="457047" y="1846959"/>
                </a:cubicBezTo>
                <a:cubicBezTo>
                  <a:pt x="452211" y="1848254"/>
                  <a:pt x="449143" y="1846483"/>
                  <a:pt x="447848" y="1841648"/>
                </a:cubicBezTo>
                <a:lnTo>
                  <a:pt x="451477" y="1840675"/>
                </a:lnTo>
                <a:cubicBezTo>
                  <a:pt x="472114" y="1840328"/>
                  <a:pt x="491264" y="1841677"/>
                  <a:pt x="508924" y="1844720"/>
                </a:cubicBezTo>
                <a:cubicBezTo>
                  <a:pt x="526583" y="1847763"/>
                  <a:pt x="545733" y="1849108"/>
                  <a:pt x="566372" y="1848764"/>
                </a:cubicBezTo>
                <a:cubicBezTo>
                  <a:pt x="584593" y="1849064"/>
                  <a:pt x="602975" y="1849969"/>
                  <a:pt x="621521" y="1851479"/>
                </a:cubicBezTo>
                <a:cubicBezTo>
                  <a:pt x="640065" y="1852987"/>
                  <a:pt x="659656" y="1853568"/>
                  <a:pt x="680295" y="1853220"/>
                </a:cubicBezTo>
                <a:cubicBezTo>
                  <a:pt x="666262" y="1849207"/>
                  <a:pt x="661017" y="1844134"/>
                  <a:pt x="664556" y="1838003"/>
                </a:cubicBezTo>
                <a:cubicBezTo>
                  <a:pt x="665678" y="1832520"/>
                  <a:pt x="674700" y="1827510"/>
                  <a:pt x="691626" y="1822974"/>
                </a:cubicBezTo>
                <a:lnTo>
                  <a:pt x="639619" y="1817475"/>
                </a:lnTo>
                <a:cubicBezTo>
                  <a:pt x="629300" y="1817648"/>
                  <a:pt x="623169" y="1814108"/>
                  <a:pt x="621225" y="1806854"/>
                </a:cubicBezTo>
                <a:cubicBezTo>
                  <a:pt x="620577" y="1804437"/>
                  <a:pt x="626947" y="1804026"/>
                  <a:pt x="640330" y="1805623"/>
                </a:cubicBezTo>
                <a:cubicBezTo>
                  <a:pt x="659199" y="1808340"/>
                  <a:pt x="676696" y="1810779"/>
                  <a:pt x="692823" y="1812937"/>
                </a:cubicBezTo>
                <a:cubicBezTo>
                  <a:pt x="708951" y="1815094"/>
                  <a:pt x="726448" y="1817533"/>
                  <a:pt x="745317" y="1820250"/>
                </a:cubicBezTo>
                <a:lnTo>
                  <a:pt x="822001" y="1830801"/>
                </a:lnTo>
                <a:cubicBezTo>
                  <a:pt x="829903" y="1831274"/>
                  <a:pt x="839337" y="1832635"/>
                  <a:pt x="850303" y="1834879"/>
                </a:cubicBezTo>
                <a:cubicBezTo>
                  <a:pt x="892876" y="1839019"/>
                  <a:pt x="934683" y="1842717"/>
                  <a:pt x="975724" y="1845975"/>
                </a:cubicBezTo>
                <a:cubicBezTo>
                  <a:pt x="1016764" y="1849233"/>
                  <a:pt x="1058571" y="1852930"/>
                  <a:pt x="1101144" y="1857071"/>
                </a:cubicBezTo>
                <a:cubicBezTo>
                  <a:pt x="1088882" y="1849991"/>
                  <a:pt x="1082100" y="1844032"/>
                  <a:pt x="1080805" y="1839197"/>
                </a:cubicBezTo>
                <a:cubicBezTo>
                  <a:pt x="1072905" y="1838724"/>
                  <a:pt x="1065608" y="1838086"/>
                  <a:pt x="1058914" y="1837290"/>
                </a:cubicBezTo>
                <a:cubicBezTo>
                  <a:pt x="1052221" y="1836491"/>
                  <a:pt x="1046134" y="1835532"/>
                  <a:pt x="1040650" y="1834408"/>
                </a:cubicBezTo>
                <a:cubicBezTo>
                  <a:pt x="1011462" y="1831864"/>
                  <a:pt x="981831" y="1830084"/>
                  <a:pt x="951758" y="1829073"/>
                </a:cubicBezTo>
                <a:cubicBezTo>
                  <a:pt x="921687" y="1828061"/>
                  <a:pt x="890846" y="1826606"/>
                  <a:pt x="859240" y="1824709"/>
                </a:cubicBezTo>
                <a:lnTo>
                  <a:pt x="815460" y="1820892"/>
                </a:lnTo>
                <a:cubicBezTo>
                  <a:pt x="807557" y="1820417"/>
                  <a:pt x="799655" y="1819945"/>
                  <a:pt x="791754" y="1819468"/>
                </a:cubicBezTo>
                <a:cubicBezTo>
                  <a:pt x="783853" y="1818995"/>
                  <a:pt x="777160" y="1818196"/>
                  <a:pt x="771677" y="1817075"/>
                </a:cubicBezTo>
                <a:cubicBezTo>
                  <a:pt x="755875" y="1816125"/>
                  <a:pt x="740512" y="1814410"/>
                  <a:pt x="725596" y="1811930"/>
                </a:cubicBezTo>
                <a:cubicBezTo>
                  <a:pt x="710677" y="1809449"/>
                  <a:pt x="695317" y="1807733"/>
                  <a:pt x="679515" y="1806785"/>
                </a:cubicBezTo>
                <a:cubicBezTo>
                  <a:pt x="663710" y="1805835"/>
                  <a:pt x="648351" y="1804120"/>
                  <a:pt x="633432" y="1801641"/>
                </a:cubicBezTo>
                <a:cubicBezTo>
                  <a:pt x="618515" y="1799159"/>
                  <a:pt x="603153" y="1797445"/>
                  <a:pt x="587351" y="1796496"/>
                </a:cubicBezTo>
                <a:lnTo>
                  <a:pt x="543571" y="1792676"/>
                </a:lnTo>
                <a:cubicBezTo>
                  <a:pt x="521635" y="1788189"/>
                  <a:pt x="506718" y="1785706"/>
                  <a:pt x="498815" y="1785234"/>
                </a:cubicBezTo>
                <a:lnTo>
                  <a:pt x="315201" y="1752802"/>
                </a:lnTo>
                <a:cubicBezTo>
                  <a:pt x="309717" y="1751678"/>
                  <a:pt x="306977" y="1751119"/>
                  <a:pt x="306977" y="1751119"/>
                </a:cubicBezTo>
                <a:cubicBezTo>
                  <a:pt x="305681" y="1746281"/>
                  <a:pt x="308097" y="1745633"/>
                  <a:pt x="314229" y="1749176"/>
                </a:cubicBezTo>
                <a:cubicBezTo>
                  <a:pt x="351967" y="1754612"/>
                  <a:pt x="388657" y="1760976"/>
                  <a:pt x="424300" y="1768271"/>
                </a:cubicBezTo>
                <a:cubicBezTo>
                  <a:pt x="459943" y="1775564"/>
                  <a:pt x="496310" y="1780723"/>
                  <a:pt x="533400" y="1783739"/>
                </a:cubicBezTo>
                <a:cubicBezTo>
                  <a:pt x="540655" y="1781795"/>
                  <a:pt x="544604" y="1782034"/>
                  <a:pt x="545252" y="1784453"/>
                </a:cubicBezTo>
                <a:cubicBezTo>
                  <a:pt x="547669" y="1783805"/>
                  <a:pt x="549041" y="1784085"/>
                  <a:pt x="549364" y="1785292"/>
                </a:cubicBezTo>
                <a:cubicBezTo>
                  <a:pt x="549689" y="1786502"/>
                  <a:pt x="548641" y="1787431"/>
                  <a:pt x="546225" y="1788078"/>
                </a:cubicBezTo>
                <a:cubicBezTo>
                  <a:pt x="557191" y="1790323"/>
                  <a:pt x="565094" y="1790798"/>
                  <a:pt x="569929" y="1789502"/>
                </a:cubicBezTo>
                <a:lnTo>
                  <a:pt x="598232" y="1793580"/>
                </a:lnTo>
                <a:cubicBezTo>
                  <a:pt x="606782" y="1796472"/>
                  <a:pt x="614844" y="1797550"/>
                  <a:pt x="622422" y="1796816"/>
                </a:cubicBezTo>
                <a:cubicBezTo>
                  <a:pt x="630000" y="1796082"/>
                  <a:pt x="639271" y="1796836"/>
                  <a:pt x="650238" y="1799080"/>
                </a:cubicBezTo>
                <a:cubicBezTo>
                  <a:pt x="666042" y="1800028"/>
                  <a:pt x="682774" y="1802023"/>
                  <a:pt x="700433" y="1805066"/>
                </a:cubicBezTo>
                <a:cubicBezTo>
                  <a:pt x="718093" y="1808110"/>
                  <a:pt x="734824" y="1810104"/>
                  <a:pt x="750628" y="1811054"/>
                </a:cubicBezTo>
                <a:cubicBezTo>
                  <a:pt x="766431" y="1812002"/>
                  <a:pt x="783767" y="1813836"/>
                  <a:pt x="802635" y="1816553"/>
                </a:cubicBezTo>
                <a:cubicBezTo>
                  <a:pt x="810536" y="1817029"/>
                  <a:pt x="818438" y="1817501"/>
                  <a:pt x="826340" y="1817976"/>
                </a:cubicBezTo>
                <a:cubicBezTo>
                  <a:pt x="834239" y="1818450"/>
                  <a:pt x="843352" y="1818601"/>
                  <a:pt x="853670" y="1818426"/>
                </a:cubicBezTo>
                <a:lnTo>
                  <a:pt x="860925" y="1816483"/>
                </a:lnTo>
                <a:lnTo>
                  <a:pt x="767790" y="1802567"/>
                </a:lnTo>
                <a:cubicBezTo>
                  <a:pt x="708765" y="1795059"/>
                  <a:pt x="646676" y="1785783"/>
                  <a:pt x="581520" y="1774735"/>
                </a:cubicBezTo>
                <a:cubicBezTo>
                  <a:pt x="576037" y="1773612"/>
                  <a:pt x="569505" y="1773416"/>
                  <a:pt x="561928" y="1774154"/>
                </a:cubicBezTo>
                <a:cubicBezTo>
                  <a:pt x="554352" y="1774888"/>
                  <a:pt x="547820" y="1774693"/>
                  <a:pt x="542338" y="1773572"/>
                </a:cubicBezTo>
                <a:cubicBezTo>
                  <a:pt x="539270" y="1771801"/>
                  <a:pt x="537135" y="1771077"/>
                  <a:pt x="535926" y="1771401"/>
                </a:cubicBezTo>
                <a:cubicBezTo>
                  <a:pt x="534715" y="1771725"/>
                  <a:pt x="532578" y="1771005"/>
                  <a:pt x="529513" y="1769233"/>
                </a:cubicBezTo>
                <a:lnTo>
                  <a:pt x="536768" y="1767289"/>
                </a:lnTo>
                <a:cubicBezTo>
                  <a:pt x="516603" y="1759734"/>
                  <a:pt x="507081" y="1753217"/>
                  <a:pt x="508204" y="1747733"/>
                </a:cubicBezTo>
                <a:cubicBezTo>
                  <a:pt x="513513" y="1738535"/>
                  <a:pt x="529876" y="1736744"/>
                  <a:pt x="557295" y="1742352"/>
                </a:cubicBezTo>
                <a:cubicBezTo>
                  <a:pt x="573745" y="1745719"/>
                  <a:pt x="589871" y="1747877"/>
                  <a:pt x="605676" y="1748825"/>
                </a:cubicBezTo>
                <a:cubicBezTo>
                  <a:pt x="621479" y="1749773"/>
                  <a:pt x="637605" y="1751932"/>
                  <a:pt x="654058" y="1755298"/>
                </a:cubicBezTo>
                <a:cubicBezTo>
                  <a:pt x="669860" y="1756247"/>
                  <a:pt x="685986" y="1758405"/>
                  <a:pt x="702438" y="1761769"/>
                </a:cubicBezTo>
                <a:cubicBezTo>
                  <a:pt x="718888" y="1765136"/>
                  <a:pt x="735015" y="1767295"/>
                  <a:pt x="750817" y="1768243"/>
                </a:cubicBezTo>
                <a:lnTo>
                  <a:pt x="774522" y="1769667"/>
                </a:lnTo>
                <a:cubicBezTo>
                  <a:pt x="779357" y="1768371"/>
                  <a:pt x="783148" y="1768001"/>
                  <a:pt x="785887" y="1768563"/>
                </a:cubicBezTo>
                <a:cubicBezTo>
                  <a:pt x="788631" y="1769124"/>
                  <a:pt x="791209" y="1769082"/>
                  <a:pt x="793629" y="1768433"/>
                </a:cubicBezTo>
                <a:cubicBezTo>
                  <a:pt x="768628" y="1762175"/>
                  <a:pt x="744113" y="1757729"/>
                  <a:pt x="720085" y="1755098"/>
                </a:cubicBezTo>
                <a:cubicBezTo>
                  <a:pt x="696056" y="1752466"/>
                  <a:pt x="671541" y="1748021"/>
                  <a:pt x="646541" y="1741761"/>
                </a:cubicBezTo>
                <a:cubicBezTo>
                  <a:pt x="633158" y="1740165"/>
                  <a:pt x="620215" y="1737802"/>
                  <a:pt x="607715" y="1734674"/>
                </a:cubicBezTo>
                <a:cubicBezTo>
                  <a:pt x="595216" y="1731547"/>
                  <a:pt x="582273" y="1729185"/>
                  <a:pt x="568887" y="1727586"/>
                </a:cubicBezTo>
                <a:lnTo>
                  <a:pt x="494858" y="1712440"/>
                </a:lnTo>
                <a:cubicBezTo>
                  <a:pt x="486957" y="1711964"/>
                  <a:pt x="482358" y="1709310"/>
                  <a:pt x="481062" y="1704474"/>
                </a:cubicBezTo>
                <a:lnTo>
                  <a:pt x="484690" y="1703502"/>
                </a:lnTo>
                <a:cubicBezTo>
                  <a:pt x="487107" y="1702854"/>
                  <a:pt x="489082" y="1702971"/>
                  <a:pt x="490616" y="1703856"/>
                </a:cubicBezTo>
                <a:cubicBezTo>
                  <a:pt x="492147" y="1704742"/>
                  <a:pt x="494123" y="1704861"/>
                  <a:pt x="496543" y="1704212"/>
                </a:cubicBezTo>
                <a:cubicBezTo>
                  <a:pt x="509925" y="1705809"/>
                  <a:pt x="521173" y="1706682"/>
                  <a:pt x="530285" y="1706833"/>
                </a:cubicBezTo>
                <a:cubicBezTo>
                  <a:pt x="539394" y="1706982"/>
                  <a:pt x="550642" y="1707858"/>
                  <a:pt x="564028" y="1709454"/>
                </a:cubicBezTo>
                <a:lnTo>
                  <a:pt x="595959" y="1712559"/>
                </a:lnTo>
                <a:cubicBezTo>
                  <a:pt x="611761" y="1713508"/>
                  <a:pt x="622404" y="1714542"/>
                  <a:pt x="627887" y="1715665"/>
                </a:cubicBezTo>
                <a:cubicBezTo>
                  <a:pt x="652240" y="1719506"/>
                  <a:pt x="675662" y="1722298"/>
                  <a:pt x="698161" y="1724046"/>
                </a:cubicBezTo>
                <a:cubicBezTo>
                  <a:pt x="720656" y="1725793"/>
                  <a:pt x="742546" y="1727701"/>
                  <a:pt x="763831" y="1729772"/>
                </a:cubicBezTo>
                <a:cubicBezTo>
                  <a:pt x="809472" y="1735683"/>
                  <a:pt x="854019" y="1739942"/>
                  <a:pt x="897478" y="1742551"/>
                </a:cubicBezTo>
                <a:cubicBezTo>
                  <a:pt x="940935" y="1745159"/>
                  <a:pt x="985484" y="1749418"/>
                  <a:pt x="1031123" y="1755330"/>
                </a:cubicBezTo>
                <a:cubicBezTo>
                  <a:pt x="1046278" y="1753862"/>
                  <a:pt x="1061434" y="1752391"/>
                  <a:pt x="1076589" y="1750923"/>
                </a:cubicBezTo>
                <a:cubicBezTo>
                  <a:pt x="1091742" y="1749452"/>
                  <a:pt x="1106899" y="1747984"/>
                  <a:pt x="1122054" y="1746513"/>
                </a:cubicBezTo>
                <a:cubicBezTo>
                  <a:pt x="1137857" y="1747464"/>
                  <a:pt x="1153174" y="1746598"/>
                  <a:pt x="1168006" y="1743920"/>
                </a:cubicBezTo>
                <a:cubicBezTo>
                  <a:pt x="1182836" y="1741243"/>
                  <a:pt x="1198152" y="1740377"/>
                  <a:pt x="1213957" y="1741325"/>
                </a:cubicBezTo>
                <a:lnTo>
                  <a:pt x="1189280" y="1736275"/>
                </a:lnTo>
                <a:lnTo>
                  <a:pt x="1118166" y="1732009"/>
                </a:lnTo>
                <a:cubicBezTo>
                  <a:pt x="1104780" y="1730413"/>
                  <a:pt x="1093534" y="1729540"/>
                  <a:pt x="1084424" y="1729387"/>
                </a:cubicBezTo>
                <a:cubicBezTo>
                  <a:pt x="1075313" y="1729240"/>
                  <a:pt x="1064065" y="1728364"/>
                  <a:pt x="1050679" y="1726768"/>
                </a:cubicBezTo>
                <a:cubicBezTo>
                  <a:pt x="1026975" y="1725347"/>
                  <a:pt x="1004037" y="1724366"/>
                  <a:pt x="981866" y="1723828"/>
                </a:cubicBezTo>
                <a:cubicBezTo>
                  <a:pt x="959694" y="1723290"/>
                  <a:pt x="936756" y="1722308"/>
                  <a:pt x="913052" y="1720887"/>
                </a:cubicBezTo>
                <a:cubicBezTo>
                  <a:pt x="893062" y="1723651"/>
                  <a:pt x="870889" y="1723114"/>
                  <a:pt x="846539" y="1719273"/>
                </a:cubicBezTo>
                <a:cubicBezTo>
                  <a:pt x="833801" y="1720093"/>
                  <a:pt x="822272" y="1720593"/>
                  <a:pt x="811953" y="1720764"/>
                </a:cubicBezTo>
                <a:cubicBezTo>
                  <a:pt x="801632" y="1720941"/>
                  <a:pt x="789780" y="1720227"/>
                  <a:pt x="776396" y="1718630"/>
                </a:cubicBezTo>
                <a:cubicBezTo>
                  <a:pt x="755110" y="1716561"/>
                  <a:pt x="732614" y="1714814"/>
                  <a:pt x="708908" y="1713390"/>
                </a:cubicBezTo>
                <a:cubicBezTo>
                  <a:pt x="685205" y="1711969"/>
                  <a:pt x="661500" y="1710545"/>
                  <a:pt x="637795" y="1709122"/>
                </a:cubicBezTo>
                <a:lnTo>
                  <a:pt x="628600" y="1703813"/>
                </a:lnTo>
                <a:lnTo>
                  <a:pt x="639481" y="1700898"/>
                </a:lnTo>
                <a:cubicBezTo>
                  <a:pt x="660765" y="1702967"/>
                  <a:pt x="682656" y="1704876"/>
                  <a:pt x="705152" y="1706625"/>
                </a:cubicBezTo>
                <a:cubicBezTo>
                  <a:pt x="727648" y="1708369"/>
                  <a:pt x="750749" y="1709955"/>
                  <a:pt x="774453" y="1711378"/>
                </a:cubicBezTo>
                <a:cubicBezTo>
                  <a:pt x="784772" y="1711204"/>
                  <a:pt x="795091" y="1711031"/>
                  <a:pt x="805410" y="1710856"/>
                </a:cubicBezTo>
                <a:cubicBezTo>
                  <a:pt x="815729" y="1710685"/>
                  <a:pt x="827581" y="1711394"/>
                  <a:pt x="840967" y="1712990"/>
                </a:cubicBezTo>
                <a:cubicBezTo>
                  <a:pt x="846451" y="1714114"/>
                  <a:pt x="857095" y="1715148"/>
                  <a:pt x="872897" y="1716097"/>
                </a:cubicBezTo>
                <a:cubicBezTo>
                  <a:pt x="880149" y="1714154"/>
                  <a:pt x="891677" y="1713657"/>
                  <a:pt x="907482" y="1714605"/>
                </a:cubicBezTo>
                <a:cubicBezTo>
                  <a:pt x="944571" y="1717625"/>
                  <a:pt x="981337" y="1719435"/>
                  <a:pt x="1017779" y="1720036"/>
                </a:cubicBezTo>
                <a:cubicBezTo>
                  <a:pt x="1054221" y="1720636"/>
                  <a:pt x="1090660" y="1721238"/>
                  <a:pt x="1127103" y="1721841"/>
                </a:cubicBezTo>
                <a:cubicBezTo>
                  <a:pt x="1090013" y="1718822"/>
                  <a:pt x="1054295" y="1716082"/>
                  <a:pt x="1019947" y="1713624"/>
                </a:cubicBezTo>
                <a:cubicBezTo>
                  <a:pt x="985600" y="1711165"/>
                  <a:pt x="949881" y="1708427"/>
                  <a:pt x="912791" y="1705407"/>
                </a:cubicBezTo>
                <a:lnTo>
                  <a:pt x="861756" y="1703533"/>
                </a:lnTo>
                <a:cubicBezTo>
                  <a:pt x="850789" y="1701290"/>
                  <a:pt x="841517" y="1700533"/>
                  <a:pt x="833940" y="1701270"/>
                </a:cubicBezTo>
                <a:cubicBezTo>
                  <a:pt x="826361" y="1702004"/>
                  <a:pt x="818299" y="1700926"/>
                  <a:pt x="809749" y="1698032"/>
                </a:cubicBezTo>
                <a:cubicBezTo>
                  <a:pt x="791528" y="1697732"/>
                  <a:pt x="773749" y="1696665"/>
                  <a:pt x="756414" y="1694830"/>
                </a:cubicBezTo>
                <a:cubicBezTo>
                  <a:pt x="739078" y="1693000"/>
                  <a:pt x="720976" y="1690722"/>
                  <a:pt x="702107" y="1688003"/>
                </a:cubicBezTo>
                <a:cubicBezTo>
                  <a:pt x="699690" y="1688651"/>
                  <a:pt x="692998" y="1687854"/>
                  <a:pt x="682032" y="1685610"/>
                </a:cubicBezTo>
                <a:lnTo>
                  <a:pt x="624713" y="1689307"/>
                </a:lnTo>
                <a:cubicBezTo>
                  <a:pt x="618582" y="1685764"/>
                  <a:pt x="615514" y="1683995"/>
                  <a:pt x="615514" y="1683995"/>
                </a:cubicBezTo>
                <a:cubicBezTo>
                  <a:pt x="617934" y="1683348"/>
                  <a:pt x="619140" y="1683024"/>
                  <a:pt x="619140" y="1683024"/>
                </a:cubicBezTo>
                <a:cubicBezTo>
                  <a:pt x="629462" y="1682849"/>
                  <a:pt x="639176" y="1682838"/>
                  <a:pt x="648286" y="1682990"/>
                </a:cubicBezTo>
                <a:cubicBezTo>
                  <a:pt x="657398" y="1683138"/>
                  <a:pt x="665578" y="1682244"/>
                  <a:pt x="672833" y="1680299"/>
                </a:cubicBezTo>
                <a:cubicBezTo>
                  <a:pt x="678316" y="1681420"/>
                  <a:pt x="681058" y="1681982"/>
                  <a:pt x="681058" y="1681982"/>
                </a:cubicBezTo>
                <a:lnTo>
                  <a:pt x="691937" y="1679067"/>
                </a:lnTo>
                <a:cubicBezTo>
                  <a:pt x="710157" y="1679367"/>
                  <a:pt x="727774" y="1679829"/>
                  <a:pt x="744786" y="1680454"/>
                </a:cubicBezTo>
                <a:cubicBezTo>
                  <a:pt x="761799" y="1681081"/>
                  <a:pt x="779414" y="1681543"/>
                  <a:pt x="797636" y="1681844"/>
                </a:cubicBezTo>
                <a:cubicBezTo>
                  <a:pt x="808603" y="1684088"/>
                  <a:pt x="818480" y="1684678"/>
                  <a:pt x="827266" y="1683622"/>
                </a:cubicBezTo>
                <a:cubicBezTo>
                  <a:pt x="836054" y="1682563"/>
                  <a:pt x="844721" y="1683479"/>
                  <a:pt x="853270" y="1686371"/>
                </a:cubicBezTo>
                <a:cubicBezTo>
                  <a:pt x="873908" y="1686025"/>
                  <a:pt x="892130" y="1686327"/>
                  <a:pt x="907932" y="1687275"/>
                </a:cubicBezTo>
                <a:cubicBezTo>
                  <a:pt x="945021" y="1690291"/>
                  <a:pt x="981788" y="1692102"/>
                  <a:pt x="1018228" y="1692705"/>
                </a:cubicBezTo>
                <a:cubicBezTo>
                  <a:pt x="1054671" y="1693306"/>
                  <a:pt x="1091437" y="1695116"/>
                  <a:pt x="1128528" y="1698136"/>
                </a:cubicBezTo>
                <a:cubicBezTo>
                  <a:pt x="1130295" y="1695070"/>
                  <a:pt x="1132391" y="1693212"/>
                  <a:pt x="1134808" y="1692565"/>
                </a:cubicBezTo>
                <a:cubicBezTo>
                  <a:pt x="1149316" y="1688677"/>
                  <a:pt x="1166005" y="1688094"/>
                  <a:pt x="1184871" y="1690811"/>
                </a:cubicBezTo>
                <a:lnTo>
                  <a:pt x="1201323" y="1694178"/>
                </a:lnTo>
                <a:cubicBezTo>
                  <a:pt x="1233576" y="1698494"/>
                  <a:pt x="1265992" y="1703412"/>
                  <a:pt x="1298571" y="1708937"/>
                </a:cubicBezTo>
                <a:cubicBezTo>
                  <a:pt x="1331148" y="1714460"/>
                  <a:pt x="1362354" y="1719704"/>
                  <a:pt x="1392191" y="1724668"/>
                </a:cubicBezTo>
                <a:cubicBezTo>
                  <a:pt x="1397026" y="1723372"/>
                  <a:pt x="1400814" y="1723005"/>
                  <a:pt x="1403556" y="1723564"/>
                </a:cubicBezTo>
                <a:cubicBezTo>
                  <a:pt x="1406299" y="1724126"/>
                  <a:pt x="1410087" y="1723758"/>
                  <a:pt x="1414923" y="1722463"/>
                </a:cubicBezTo>
                <a:cubicBezTo>
                  <a:pt x="1420406" y="1723586"/>
                  <a:pt x="1424356" y="1723822"/>
                  <a:pt x="1426774" y="1723173"/>
                </a:cubicBezTo>
                <a:cubicBezTo>
                  <a:pt x="1429191" y="1722525"/>
                  <a:pt x="1433144" y="1722762"/>
                  <a:pt x="1438628" y="1723886"/>
                </a:cubicBezTo>
                <a:lnTo>
                  <a:pt x="1456882" y="1723278"/>
                </a:lnTo>
                <a:lnTo>
                  <a:pt x="1456178" y="1722267"/>
                </a:lnTo>
                <a:cubicBezTo>
                  <a:pt x="1461484" y="1713069"/>
                  <a:pt x="1477850" y="1711278"/>
                  <a:pt x="1505266" y="1716885"/>
                </a:cubicBezTo>
                <a:lnTo>
                  <a:pt x="1538254" y="1721299"/>
                </a:lnTo>
                <a:lnTo>
                  <a:pt x="1605270" y="1721993"/>
                </a:lnTo>
                <a:lnTo>
                  <a:pt x="1604214" y="1718055"/>
                </a:lnTo>
                <a:lnTo>
                  <a:pt x="1594514" y="1716295"/>
                </a:lnTo>
                <a:lnTo>
                  <a:pt x="1580332" y="1713707"/>
                </a:lnTo>
                <a:lnTo>
                  <a:pt x="1498050" y="1704165"/>
                </a:lnTo>
                <a:cubicBezTo>
                  <a:pt x="1494984" y="1702396"/>
                  <a:pt x="1493128" y="1700300"/>
                  <a:pt x="1492482" y="1697884"/>
                </a:cubicBezTo>
                <a:cubicBezTo>
                  <a:pt x="1494898" y="1697237"/>
                  <a:pt x="1497642" y="1697795"/>
                  <a:pt x="1500706" y="1699567"/>
                </a:cubicBezTo>
                <a:lnTo>
                  <a:pt x="1509536" y="1700620"/>
                </a:lnTo>
                <a:lnTo>
                  <a:pt x="1461298" y="1690751"/>
                </a:lnTo>
                <a:lnTo>
                  <a:pt x="1425283" y="1688587"/>
                </a:lnTo>
                <a:cubicBezTo>
                  <a:pt x="1400930" y="1684748"/>
                  <a:pt x="1374484" y="1682765"/>
                  <a:pt x="1345944" y="1682637"/>
                </a:cubicBezTo>
                <a:cubicBezTo>
                  <a:pt x="1317403" y="1682510"/>
                  <a:pt x="1290516" y="1681293"/>
                  <a:pt x="1265278" y="1678987"/>
                </a:cubicBezTo>
                <a:cubicBezTo>
                  <a:pt x="1240039" y="1676677"/>
                  <a:pt x="1214362" y="1675136"/>
                  <a:pt x="1188238" y="1674362"/>
                </a:cubicBezTo>
                <a:cubicBezTo>
                  <a:pt x="1160346" y="1676653"/>
                  <a:pt x="1133782" y="1676644"/>
                  <a:pt x="1108544" y="1674337"/>
                </a:cubicBezTo>
                <a:cubicBezTo>
                  <a:pt x="1083305" y="1672027"/>
                  <a:pt x="1057951" y="1671694"/>
                  <a:pt x="1032476" y="1673338"/>
                </a:cubicBezTo>
                <a:lnTo>
                  <a:pt x="879368" y="1667715"/>
                </a:lnTo>
                <a:cubicBezTo>
                  <a:pt x="876952" y="1668363"/>
                  <a:pt x="874975" y="1668247"/>
                  <a:pt x="873442" y="1667362"/>
                </a:cubicBezTo>
                <a:cubicBezTo>
                  <a:pt x="871911" y="1666476"/>
                  <a:pt x="869934" y="1666358"/>
                  <a:pt x="867516" y="1667006"/>
                </a:cubicBezTo>
                <a:cubicBezTo>
                  <a:pt x="902662" y="1662771"/>
                  <a:pt x="935390" y="1659184"/>
                  <a:pt x="965701" y="1656245"/>
                </a:cubicBezTo>
                <a:lnTo>
                  <a:pt x="1025941" y="1650010"/>
                </a:lnTo>
                <a:lnTo>
                  <a:pt x="981602" y="1648187"/>
                </a:lnTo>
                <a:cubicBezTo>
                  <a:pt x="960317" y="1646114"/>
                  <a:pt x="939029" y="1644046"/>
                  <a:pt x="917744" y="1641974"/>
                </a:cubicBezTo>
                <a:lnTo>
                  <a:pt x="797277" y="1627606"/>
                </a:lnTo>
                <a:cubicBezTo>
                  <a:pt x="775991" y="1625535"/>
                  <a:pt x="755147" y="1622699"/>
                  <a:pt x="734745" y="1619094"/>
                </a:cubicBezTo>
                <a:cubicBezTo>
                  <a:pt x="714344" y="1615491"/>
                  <a:pt x="693499" y="1612656"/>
                  <a:pt x="672213" y="1610584"/>
                </a:cubicBezTo>
                <a:cubicBezTo>
                  <a:pt x="644797" y="1604973"/>
                  <a:pt x="630115" y="1598541"/>
                  <a:pt x="628171" y="1591287"/>
                </a:cubicBezTo>
                <a:cubicBezTo>
                  <a:pt x="626875" y="1586451"/>
                  <a:pt x="630016" y="1583668"/>
                  <a:pt x="637593" y="1582931"/>
                </a:cubicBezTo>
                <a:cubicBezTo>
                  <a:pt x="645170" y="1582198"/>
                  <a:pt x="654444" y="1582953"/>
                  <a:pt x="665411" y="1585197"/>
                </a:cubicBezTo>
                <a:cubicBezTo>
                  <a:pt x="686695" y="1587267"/>
                  <a:pt x="709193" y="1589014"/>
                  <a:pt x="732898" y="1590437"/>
                </a:cubicBezTo>
                <a:cubicBezTo>
                  <a:pt x="756602" y="1591859"/>
                  <a:pt x="779098" y="1593606"/>
                  <a:pt x="800383" y="1595678"/>
                </a:cubicBezTo>
                <a:cubicBezTo>
                  <a:pt x="811350" y="1597923"/>
                  <a:pt x="822154" y="1599562"/>
                  <a:pt x="832800" y="1600596"/>
                </a:cubicBezTo>
                <a:cubicBezTo>
                  <a:pt x="843442" y="1601630"/>
                  <a:pt x="854247" y="1603272"/>
                  <a:pt x="865214" y="1605516"/>
                </a:cubicBezTo>
                <a:cubicBezTo>
                  <a:pt x="909559" y="1606593"/>
                  <a:pt x="953016" y="1609200"/>
                  <a:pt x="995589" y="1613340"/>
                </a:cubicBezTo>
                <a:cubicBezTo>
                  <a:pt x="1038163" y="1617484"/>
                  <a:pt x="1081943" y="1621301"/>
                  <a:pt x="1126936" y="1624793"/>
                </a:cubicBezTo>
                <a:lnTo>
                  <a:pt x="1162493" y="1626927"/>
                </a:lnTo>
                <a:cubicBezTo>
                  <a:pt x="1167976" y="1628050"/>
                  <a:pt x="1173297" y="1628567"/>
                  <a:pt x="1178457" y="1628481"/>
                </a:cubicBezTo>
                <a:cubicBezTo>
                  <a:pt x="1183616" y="1628394"/>
                  <a:pt x="1188938" y="1628913"/>
                  <a:pt x="1194420" y="1630033"/>
                </a:cubicBezTo>
                <a:cubicBezTo>
                  <a:pt x="1215709" y="1632105"/>
                  <a:pt x="1237599" y="1634015"/>
                  <a:pt x="1260094" y="1635759"/>
                </a:cubicBezTo>
                <a:lnTo>
                  <a:pt x="1260725" y="1635803"/>
                </a:lnTo>
                <a:lnTo>
                  <a:pt x="1360568" y="1634475"/>
                </a:lnTo>
                <a:lnTo>
                  <a:pt x="1346557" y="1632029"/>
                </a:lnTo>
                <a:cubicBezTo>
                  <a:pt x="1324621" y="1627542"/>
                  <a:pt x="1303454" y="1623493"/>
                  <a:pt x="1283053" y="1619891"/>
                </a:cubicBezTo>
                <a:cubicBezTo>
                  <a:pt x="1262651" y="1616286"/>
                  <a:pt x="1241483" y="1612241"/>
                  <a:pt x="1219549" y="1607752"/>
                </a:cubicBezTo>
                <a:cubicBezTo>
                  <a:pt x="1208583" y="1605509"/>
                  <a:pt x="1198380" y="1603707"/>
                  <a:pt x="1188946" y="1602346"/>
                </a:cubicBezTo>
                <a:cubicBezTo>
                  <a:pt x="1179511" y="1600988"/>
                  <a:pt x="1169311" y="1599187"/>
                  <a:pt x="1158345" y="1596942"/>
                </a:cubicBezTo>
                <a:cubicBezTo>
                  <a:pt x="1147377" y="1594699"/>
                  <a:pt x="1137013" y="1592290"/>
                  <a:pt x="1127256" y="1589722"/>
                </a:cubicBezTo>
                <a:cubicBezTo>
                  <a:pt x="1117498" y="1587154"/>
                  <a:pt x="1107134" y="1584748"/>
                  <a:pt x="1096167" y="1582504"/>
                </a:cubicBezTo>
                <a:cubicBezTo>
                  <a:pt x="1069399" y="1579312"/>
                  <a:pt x="1042790" y="1576724"/>
                  <a:pt x="1016344" y="1574738"/>
                </a:cubicBezTo>
                <a:cubicBezTo>
                  <a:pt x="989896" y="1572756"/>
                  <a:pt x="963290" y="1570166"/>
                  <a:pt x="936518" y="1566973"/>
                </a:cubicBezTo>
                <a:cubicBezTo>
                  <a:pt x="930388" y="1563433"/>
                  <a:pt x="923532" y="1562032"/>
                  <a:pt x="915954" y="1562767"/>
                </a:cubicBezTo>
                <a:cubicBezTo>
                  <a:pt x="908378" y="1563500"/>
                  <a:pt x="901847" y="1563306"/>
                  <a:pt x="896364" y="1562185"/>
                </a:cubicBezTo>
                <a:lnTo>
                  <a:pt x="856209" y="1557396"/>
                </a:lnTo>
                <a:cubicBezTo>
                  <a:pt x="842823" y="1555798"/>
                  <a:pt x="829437" y="1554201"/>
                  <a:pt x="816052" y="1552606"/>
                </a:cubicBezTo>
                <a:cubicBezTo>
                  <a:pt x="802669" y="1551009"/>
                  <a:pt x="789283" y="1549413"/>
                  <a:pt x="775898" y="1547817"/>
                </a:cubicBezTo>
                <a:cubicBezTo>
                  <a:pt x="771061" y="1549113"/>
                  <a:pt x="767995" y="1547342"/>
                  <a:pt x="766699" y="1542507"/>
                </a:cubicBezTo>
                <a:lnTo>
                  <a:pt x="770328" y="1541535"/>
                </a:lnTo>
                <a:cubicBezTo>
                  <a:pt x="790965" y="1541187"/>
                  <a:pt x="810115" y="1542535"/>
                  <a:pt x="827775" y="1545578"/>
                </a:cubicBezTo>
                <a:cubicBezTo>
                  <a:pt x="845434" y="1548622"/>
                  <a:pt x="864584" y="1549967"/>
                  <a:pt x="885223" y="1549622"/>
                </a:cubicBezTo>
                <a:cubicBezTo>
                  <a:pt x="903444" y="1549923"/>
                  <a:pt x="921826" y="1550827"/>
                  <a:pt x="940372" y="1552337"/>
                </a:cubicBezTo>
                <a:cubicBezTo>
                  <a:pt x="958916" y="1553845"/>
                  <a:pt x="978507" y="1554426"/>
                  <a:pt x="999146" y="1554079"/>
                </a:cubicBezTo>
                <a:cubicBezTo>
                  <a:pt x="985114" y="1550067"/>
                  <a:pt x="979868" y="1544993"/>
                  <a:pt x="983408" y="1538861"/>
                </a:cubicBezTo>
                <a:cubicBezTo>
                  <a:pt x="984529" y="1533378"/>
                  <a:pt x="993551" y="1528369"/>
                  <a:pt x="1010476" y="1523833"/>
                </a:cubicBezTo>
                <a:lnTo>
                  <a:pt x="958470" y="1518334"/>
                </a:lnTo>
                <a:cubicBezTo>
                  <a:pt x="948151" y="1518506"/>
                  <a:pt x="942020" y="1514966"/>
                  <a:pt x="940076" y="1507712"/>
                </a:cubicBezTo>
                <a:cubicBezTo>
                  <a:pt x="939428" y="1505295"/>
                  <a:pt x="945797" y="1504886"/>
                  <a:pt x="959182" y="1506482"/>
                </a:cubicBezTo>
                <a:cubicBezTo>
                  <a:pt x="978050" y="1509198"/>
                  <a:pt x="995547" y="1511638"/>
                  <a:pt x="1011674" y="1513795"/>
                </a:cubicBezTo>
                <a:cubicBezTo>
                  <a:pt x="1027802" y="1515953"/>
                  <a:pt x="1045299" y="1518391"/>
                  <a:pt x="1064168" y="1521108"/>
                </a:cubicBezTo>
                <a:lnTo>
                  <a:pt x="1140852" y="1531659"/>
                </a:lnTo>
                <a:cubicBezTo>
                  <a:pt x="1148754" y="1532132"/>
                  <a:pt x="1158188" y="1533493"/>
                  <a:pt x="1169154" y="1535737"/>
                </a:cubicBezTo>
                <a:cubicBezTo>
                  <a:pt x="1211728" y="1539878"/>
                  <a:pt x="1253534" y="1543576"/>
                  <a:pt x="1294575" y="1546833"/>
                </a:cubicBezTo>
                <a:cubicBezTo>
                  <a:pt x="1335615" y="1550091"/>
                  <a:pt x="1377422" y="1553789"/>
                  <a:pt x="1419995" y="1557929"/>
                </a:cubicBezTo>
                <a:cubicBezTo>
                  <a:pt x="1407733" y="1550850"/>
                  <a:pt x="1400952" y="1544892"/>
                  <a:pt x="1399656" y="1540056"/>
                </a:cubicBezTo>
                <a:cubicBezTo>
                  <a:pt x="1391756" y="1539583"/>
                  <a:pt x="1384458" y="1538946"/>
                  <a:pt x="1377765" y="1538149"/>
                </a:cubicBezTo>
                <a:cubicBezTo>
                  <a:pt x="1371073" y="1537350"/>
                  <a:pt x="1364985" y="1536391"/>
                  <a:pt x="1359501" y="1535268"/>
                </a:cubicBezTo>
                <a:cubicBezTo>
                  <a:pt x="1330313" y="1532722"/>
                  <a:pt x="1300682" y="1530943"/>
                  <a:pt x="1270610" y="1529932"/>
                </a:cubicBezTo>
                <a:cubicBezTo>
                  <a:pt x="1240538" y="1528920"/>
                  <a:pt x="1209697" y="1527464"/>
                  <a:pt x="1178091" y="1525568"/>
                </a:cubicBezTo>
                <a:lnTo>
                  <a:pt x="1134311" y="1521751"/>
                </a:lnTo>
                <a:cubicBezTo>
                  <a:pt x="1126409" y="1521276"/>
                  <a:pt x="1118506" y="1520803"/>
                  <a:pt x="1110606" y="1520327"/>
                </a:cubicBezTo>
                <a:cubicBezTo>
                  <a:pt x="1102704" y="1519854"/>
                  <a:pt x="1096011" y="1519055"/>
                  <a:pt x="1090528" y="1517935"/>
                </a:cubicBezTo>
                <a:cubicBezTo>
                  <a:pt x="1074726" y="1516983"/>
                  <a:pt x="1059363" y="1515269"/>
                  <a:pt x="1044447" y="1512789"/>
                </a:cubicBezTo>
                <a:cubicBezTo>
                  <a:pt x="1029528" y="1510308"/>
                  <a:pt x="1014168" y="1508593"/>
                  <a:pt x="998367" y="1507644"/>
                </a:cubicBezTo>
                <a:cubicBezTo>
                  <a:pt x="982561" y="1506693"/>
                  <a:pt x="967201" y="1504978"/>
                  <a:pt x="952283" y="1502499"/>
                </a:cubicBezTo>
                <a:cubicBezTo>
                  <a:pt x="937366" y="1500017"/>
                  <a:pt x="922004" y="1498303"/>
                  <a:pt x="906202" y="1497354"/>
                </a:cubicBezTo>
                <a:lnTo>
                  <a:pt x="862422" y="1493534"/>
                </a:lnTo>
                <a:cubicBezTo>
                  <a:pt x="840486" y="1489047"/>
                  <a:pt x="825569" y="1486565"/>
                  <a:pt x="817666" y="1486092"/>
                </a:cubicBezTo>
                <a:lnTo>
                  <a:pt x="634052" y="1453660"/>
                </a:lnTo>
                <a:cubicBezTo>
                  <a:pt x="628568" y="1452537"/>
                  <a:pt x="625828" y="1451977"/>
                  <a:pt x="625828" y="1451977"/>
                </a:cubicBezTo>
                <a:cubicBezTo>
                  <a:pt x="624532" y="1447139"/>
                  <a:pt x="626948" y="1446491"/>
                  <a:pt x="633080" y="1450034"/>
                </a:cubicBezTo>
                <a:cubicBezTo>
                  <a:pt x="670818" y="1455470"/>
                  <a:pt x="707509" y="1461836"/>
                  <a:pt x="743151" y="1469129"/>
                </a:cubicBezTo>
                <a:cubicBezTo>
                  <a:pt x="778794" y="1476423"/>
                  <a:pt x="815161" y="1481581"/>
                  <a:pt x="852251" y="1484598"/>
                </a:cubicBezTo>
                <a:cubicBezTo>
                  <a:pt x="859506" y="1482654"/>
                  <a:pt x="863455" y="1482892"/>
                  <a:pt x="864103" y="1485311"/>
                </a:cubicBezTo>
                <a:cubicBezTo>
                  <a:pt x="866520" y="1484663"/>
                  <a:pt x="867892" y="1484944"/>
                  <a:pt x="868215" y="1486151"/>
                </a:cubicBezTo>
                <a:cubicBezTo>
                  <a:pt x="868540" y="1487360"/>
                  <a:pt x="867492" y="1488289"/>
                  <a:pt x="865076" y="1488937"/>
                </a:cubicBezTo>
                <a:cubicBezTo>
                  <a:pt x="876042" y="1491181"/>
                  <a:pt x="883945" y="1491656"/>
                  <a:pt x="888780" y="1490361"/>
                </a:cubicBezTo>
                <a:lnTo>
                  <a:pt x="917083" y="1494439"/>
                </a:lnTo>
                <a:cubicBezTo>
                  <a:pt x="925633" y="1497331"/>
                  <a:pt x="933695" y="1498409"/>
                  <a:pt x="941273" y="1497674"/>
                </a:cubicBezTo>
                <a:cubicBezTo>
                  <a:pt x="948851" y="1496940"/>
                  <a:pt x="958122" y="1497694"/>
                  <a:pt x="969089" y="1499938"/>
                </a:cubicBezTo>
                <a:cubicBezTo>
                  <a:pt x="984893" y="1500886"/>
                  <a:pt x="1001625" y="1502881"/>
                  <a:pt x="1019285" y="1505926"/>
                </a:cubicBezTo>
                <a:cubicBezTo>
                  <a:pt x="1036944" y="1508969"/>
                  <a:pt x="1053675" y="1510962"/>
                  <a:pt x="1069479" y="1511912"/>
                </a:cubicBezTo>
                <a:cubicBezTo>
                  <a:pt x="1085282" y="1512861"/>
                  <a:pt x="1102618" y="1514695"/>
                  <a:pt x="1121486" y="1517411"/>
                </a:cubicBezTo>
                <a:cubicBezTo>
                  <a:pt x="1129386" y="1517888"/>
                  <a:pt x="1137288" y="1518360"/>
                  <a:pt x="1145191" y="1518835"/>
                </a:cubicBezTo>
                <a:cubicBezTo>
                  <a:pt x="1153091" y="1519309"/>
                  <a:pt x="1162202" y="1519460"/>
                  <a:pt x="1172522" y="1519285"/>
                </a:cubicBezTo>
                <a:lnTo>
                  <a:pt x="1179776" y="1517341"/>
                </a:lnTo>
                <a:lnTo>
                  <a:pt x="1086641" y="1503425"/>
                </a:lnTo>
                <a:cubicBezTo>
                  <a:pt x="1027616" y="1495917"/>
                  <a:pt x="965527" y="1486641"/>
                  <a:pt x="900371" y="1475593"/>
                </a:cubicBezTo>
                <a:cubicBezTo>
                  <a:pt x="894888" y="1474470"/>
                  <a:pt x="888357" y="1474276"/>
                  <a:pt x="880779" y="1475012"/>
                </a:cubicBezTo>
                <a:cubicBezTo>
                  <a:pt x="873203" y="1475746"/>
                  <a:pt x="866671" y="1475552"/>
                  <a:pt x="861189" y="1474430"/>
                </a:cubicBezTo>
                <a:cubicBezTo>
                  <a:pt x="858121" y="1472659"/>
                  <a:pt x="855986" y="1471935"/>
                  <a:pt x="854776" y="1472260"/>
                </a:cubicBezTo>
                <a:cubicBezTo>
                  <a:pt x="853567" y="1472584"/>
                  <a:pt x="851429" y="1471863"/>
                  <a:pt x="848364" y="1470092"/>
                </a:cubicBezTo>
                <a:lnTo>
                  <a:pt x="855619" y="1468148"/>
                </a:lnTo>
                <a:cubicBezTo>
                  <a:pt x="835454" y="1460593"/>
                  <a:pt x="825932" y="1454075"/>
                  <a:pt x="827055" y="1448591"/>
                </a:cubicBezTo>
                <a:cubicBezTo>
                  <a:pt x="832364" y="1439393"/>
                  <a:pt x="848727" y="1437602"/>
                  <a:pt x="876146" y="1443210"/>
                </a:cubicBezTo>
                <a:cubicBezTo>
                  <a:pt x="892596" y="1446578"/>
                  <a:pt x="908722" y="1448735"/>
                  <a:pt x="924527" y="1449684"/>
                </a:cubicBezTo>
                <a:cubicBezTo>
                  <a:pt x="940329" y="1450632"/>
                  <a:pt x="956455" y="1452790"/>
                  <a:pt x="972908" y="1456157"/>
                </a:cubicBezTo>
                <a:cubicBezTo>
                  <a:pt x="988711" y="1457105"/>
                  <a:pt x="1004836" y="1459264"/>
                  <a:pt x="1021289" y="1462627"/>
                </a:cubicBezTo>
                <a:cubicBezTo>
                  <a:pt x="1037740" y="1465995"/>
                  <a:pt x="1053866" y="1468153"/>
                  <a:pt x="1069668" y="1469102"/>
                </a:cubicBezTo>
                <a:lnTo>
                  <a:pt x="1093373" y="1470525"/>
                </a:lnTo>
                <a:cubicBezTo>
                  <a:pt x="1098208" y="1469229"/>
                  <a:pt x="1101999" y="1468859"/>
                  <a:pt x="1104738" y="1469421"/>
                </a:cubicBezTo>
                <a:cubicBezTo>
                  <a:pt x="1107482" y="1469982"/>
                  <a:pt x="1110060" y="1469940"/>
                  <a:pt x="1112479" y="1469293"/>
                </a:cubicBezTo>
                <a:cubicBezTo>
                  <a:pt x="1087479" y="1463033"/>
                  <a:pt x="1062964" y="1458588"/>
                  <a:pt x="1038937" y="1455958"/>
                </a:cubicBezTo>
                <a:cubicBezTo>
                  <a:pt x="1014907" y="1453324"/>
                  <a:pt x="990392" y="1448879"/>
                  <a:pt x="965392" y="1442620"/>
                </a:cubicBezTo>
                <a:cubicBezTo>
                  <a:pt x="952009" y="1441023"/>
                  <a:pt x="939066" y="1438660"/>
                  <a:pt x="926566" y="1435531"/>
                </a:cubicBezTo>
                <a:cubicBezTo>
                  <a:pt x="914066" y="1432404"/>
                  <a:pt x="901124" y="1430041"/>
                  <a:pt x="887737" y="1428442"/>
                </a:cubicBezTo>
                <a:lnTo>
                  <a:pt x="813709" y="1413296"/>
                </a:lnTo>
                <a:cubicBezTo>
                  <a:pt x="805808" y="1412821"/>
                  <a:pt x="801209" y="1410167"/>
                  <a:pt x="799913" y="1405331"/>
                </a:cubicBezTo>
                <a:lnTo>
                  <a:pt x="803542" y="1404359"/>
                </a:lnTo>
                <a:cubicBezTo>
                  <a:pt x="805959" y="1403711"/>
                  <a:pt x="807934" y="1403827"/>
                  <a:pt x="809468" y="1404713"/>
                </a:cubicBezTo>
                <a:cubicBezTo>
                  <a:pt x="810998" y="1405599"/>
                  <a:pt x="812975" y="1405718"/>
                  <a:pt x="815394" y="1405070"/>
                </a:cubicBezTo>
                <a:cubicBezTo>
                  <a:pt x="828777" y="1406666"/>
                  <a:pt x="840024" y="1407539"/>
                  <a:pt x="849137" y="1407690"/>
                </a:cubicBezTo>
                <a:cubicBezTo>
                  <a:pt x="858246" y="1407839"/>
                  <a:pt x="869493" y="1408714"/>
                  <a:pt x="882878" y="1410310"/>
                </a:cubicBezTo>
                <a:lnTo>
                  <a:pt x="914810" y="1413416"/>
                </a:lnTo>
                <a:cubicBezTo>
                  <a:pt x="930611" y="1414365"/>
                  <a:pt x="941255" y="1415399"/>
                  <a:pt x="946738" y="1416522"/>
                </a:cubicBezTo>
                <a:cubicBezTo>
                  <a:pt x="971090" y="1420363"/>
                  <a:pt x="994514" y="1423155"/>
                  <a:pt x="1017012" y="1424903"/>
                </a:cubicBezTo>
                <a:cubicBezTo>
                  <a:pt x="1039507" y="1426650"/>
                  <a:pt x="1061397" y="1428558"/>
                  <a:pt x="1082682" y="1430629"/>
                </a:cubicBezTo>
                <a:cubicBezTo>
                  <a:pt x="1128323" y="1436541"/>
                  <a:pt x="1172870" y="1440800"/>
                  <a:pt x="1216329" y="1443409"/>
                </a:cubicBezTo>
                <a:cubicBezTo>
                  <a:pt x="1259786" y="1446018"/>
                  <a:pt x="1304335" y="1450277"/>
                  <a:pt x="1349974" y="1456188"/>
                </a:cubicBezTo>
                <a:cubicBezTo>
                  <a:pt x="1365129" y="1454720"/>
                  <a:pt x="1380285" y="1453249"/>
                  <a:pt x="1395439" y="1451782"/>
                </a:cubicBezTo>
                <a:cubicBezTo>
                  <a:pt x="1410593" y="1450310"/>
                  <a:pt x="1425750" y="1448842"/>
                  <a:pt x="1440905" y="1447372"/>
                </a:cubicBezTo>
                <a:cubicBezTo>
                  <a:pt x="1456708" y="1448322"/>
                  <a:pt x="1472026" y="1447456"/>
                  <a:pt x="1486856" y="1444778"/>
                </a:cubicBezTo>
                <a:cubicBezTo>
                  <a:pt x="1501686" y="1442102"/>
                  <a:pt x="1517002" y="1441235"/>
                  <a:pt x="1532808" y="1442183"/>
                </a:cubicBezTo>
                <a:lnTo>
                  <a:pt x="1508130" y="1437134"/>
                </a:lnTo>
                <a:lnTo>
                  <a:pt x="1437018" y="1432865"/>
                </a:lnTo>
                <a:cubicBezTo>
                  <a:pt x="1423632" y="1431269"/>
                  <a:pt x="1412385" y="1430396"/>
                  <a:pt x="1403275" y="1430244"/>
                </a:cubicBezTo>
                <a:cubicBezTo>
                  <a:pt x="1394163" y="1430096"/>
                  <a:pt x="1382915" y="1429221"/>
                  <a:pt x="1369529" y="1427625"/>
                </a:cubicBezTo>
                <a:cubicBezTo>
                  <a:pt x="1345826" y="1426204"/>
                  <a:pt x="1322887" y="1425223"/>
                  <a:pt x="1300716" y="1424684"/>
                </a:cubicBezTo>
                <a:cubicBezTo>
                  <a:pt x="1278545" y="1424146"/>
                  <a:pt x="1255607" y="1423166"/>
                  <a:pt x="1231903" y="1421744"/>
                </a:cubicBezTo>
                <a:cubicBezTo>
                  <a:pt x="1211913" y="1424508"/>
                  <a:pt x="1189740" y="1423971"/>
                  <a:pt x="1165389" y="1420129"/>
                </a:cubicBezTo>
                <a:cubicBezTo>
                  <a:pt x="1152652" y="1420950"/>
                  <a:pt x="1141124" y="1421448"/>
                  <a:pt x="1130804" y="1421621"/>
                </a:cubicBezTo>
                <a:cubicBezTo>
                  <a:pt x="1120483" y="1421797"/>
                  <a:pt x="1108630" y="1421084"/>
                  <a:pt x="1095248" y="1419487"/>
                </a:cubicBezTo>
                <a:cubicBezTo>
                  <a:pt x="1073960" y="1417419"/>
                  <a:pt x="1051464" y="1415670"/>
                  <a:pt x="1027759" y="1414247"/>
                </a:cubicBezTo>
                <a:cubicBezTo>
                  <a:pt x="1004056" y="1412826"/>
                  <a:pt x="980352" y="1411402"/>
                  <a:pt x="956646" y="1409978"/>
                </a:cubicBezTo>
                <a:lnTo>
                  <a:pt x="947451" y="1404670"/>
                </a:lnTo>
                <a:lnTo>
                  <a:pt x="958331" y="1401755"/>
                </a:lnTo>
                <a:cubicBezTo>
                  <a:pt x="979617" y="1403824"/>
                  <a:pt x="1001507" y="1405734"/>
                  <a:pt x="1024003" y="1407481"/>
                </a:cubicBezTo>
                <a:cubicBezTo>
                  <a:pt x="1046500" y="1409225"/>
                  <a:pt x="1069600" y="1410811"/>
                  <a:pt x="1093304" y="1412235"/>
                </a:cubicBezTo>
                <a:cubicBezTo>
                  <a:pt x="1103622" y="1412060"/>
                  <a:pt x="1113942" y="1411888"/>
                  <a:pt x="1124261" y="1411713"/>
                </a:cubicBezTo>
                <a:cubicBezTo>
                  <a:pt x="1134580" y="1411541"/>
                  <a:pt x="1146431" y="1412251"/>
                  <a:pt x="1159818" y="1413847"/>
                </a:cubicBezTo>
                <a:cubicBezTo>
                  <a:pt x="1165301" y="1414970"/>
                  <a:pt x="1175946" y="1416004"/>
                  <a:pt x="1191748" y="1416953"/>
                </a:cubicBezTo>
                <a:cubicBezTo>
                  <a:pt x="1199000" y="1415010"/>
                  <a:pt x="1210529" y="1414513"/>
                  <a:pt x="1226333" y="1415462"/>
                </a:cubicBezTo>
                <a:cubicBezTo>
                  <a:pt x="1263421" y="1418482"/>
                  <a:pt x="1300187" y="1420291"/>
                  <a:pt x="1336630" y="1420893"/>
                </a:cubicBezTo>
                <a:cubicBezTo>
                  <a:pt x="1373072" y="1421494"/>
                  <a:pt x="1409511" y="1422095"/>
                  <a:pt x="1445955" y="1422698"/>
                </a:cubicBezTo>
                <a:cubicBezTo>
                  <a:pt x="1408865" y="1419678"/>
                  <a:pt x="1373146" y="1416939"/>
                  <a:pt x="1338798" y="1414480"/>
                </a:cubicBezTo>
                <a:cubicBezTo>
                  <a:pt x="1304450" y="1412022"/>
                  <a:pt x="1268732" y="1409284"/>
                  <a:pt x="1231642" y="1406263"/>
                </a:cubicBezTo>
                <a:lnTo>
                  <a:pt x="1180606" y="1404391"/>
                </a:lnTo>
                <a:cubicBezTo>
                  <a:pt x="1169640" y="1402146"/>
                  <a:pt x="1160369" y="1401390"/>
                  <a:pt x="1152791" y="1402127"/>
                </a:cubicBezTo>
                <a:cubicBezTo>
                  <a:pt x="1145211" y="1402861"/>
                  <a:pt x="1137151" y="1401783"/>
                  <a:pt x="1128599" y="1398889"/>
                </a:cubicBezTo>
                <a:cubicBezTo>
                  <a:pt x="1110379" y="1398588"/>
                  <a:pt x="1092600" y="1397521"/>
                  <a:pt x="1075264" y="1395688"/>
                </a:cubicBezTo>
                <a:cubicBezTo>
                  <a:pt x="1057930" y="1393856"/>
                  <a:pt x="1039827" y="1391580"/>
                  <a:pt x="1020958" y="1388860"/>
                </a:cubicBezTo>
                <a:cubicBezTo>
                  <a:pt x="1018541" y="1389508"/>
                  <a:pt x="1011849" y="1388711"/>
                  <a:pt x="1000882" y="1386467"/>
                </a:cubicBezTo>
                <a:lnTo>
                  <a:pt x="943564" y="1390164"/>
                </a:lnTo>
                <a:cubicBezTo>
                  <a:pt x="937432" y="1386621"/>
                  <a:pt x="934366" y="1384852"/>
                  <a:pt x="934366" y="1384852"/>
                </a:cubicBezTo>
                <a:cubicBezTo>
                  <a:pt x="936785" y="1384204"/>
                  <a:pt x="937992" y="1383881"/>
                  <a:pt x="937992" y="1383881"/>
                </a:cubicBezTo>
                <a:cubicBezTo>
                  <a:pt x="948312" y="1383706"/>
                  <a:pt x="958027" y="1383695"/>
                  <a:pt x="967136" y="1383847"/>
                </a:cubicBezTo>
                <a:cubicBezTo>
                  <a:pt x="976248" y="1383995"/>
                  <a:pt x="984429" y="1383099"/>
                  <a:pt x="991683" y="1381156"/>
                </a:cubicBezTo>
                <a:cubicBezTo>
                  <a:pt x="997166" y="1382277"/>
                  <a:pt x="999910" y="1382838"/>
                  <a:pt x="999910" y="1382838"/>
                </a:cubicBezTo>
                <a:lnTo>
                  <a:pt x="1010787" y="1379924"/>
                </a:lnTo>
                <a:cubicBezTo>
                  <a:pt x="1029009" y="1380223"/>
                  <a:pt x="1046625" y="1380686"/>
                  <a:pt x="1063637" y="1381311"/>
                </a:cubicBezTo>
                <a:cubicBezTo>
                  <a:pt x="1080649" y="1381937"/>
                  <a:pt x="1098265" y="1382400"/>
                  <a:pt x="1116486" y="1382700"/>
                </a:cubicBezTo>
                <a:cubicBezTo>
                  <a:pt x="1127453" y="1384944"/>
                  <a:pt x="1137331" y="1385536"/>
                  <a:pt x="1146117" y="1384477"/>
                </a:cubicBezTo>
                <a:cubicBezTo>
                  <a:pt x="1154905" y="1383420"/>
                  <a:pt x="1163571" y="1384335"/>
                  <a:pt x="1172121" y="1387227"/>
                </a:cubicBezTo>
                <a:lnTo>
                  <a:pt x="1198379" y="1387661"/>
                </a:lnTo>
                <a:lnTo>
                  <a:pt x="1187878" y="1386444"/>
                </a:lnTo>
                <a:cubicBezTo>
                  <a:pt x="1154092" y="1381242"/>
                  <a:pt x="1119861" y="1376811"/>
                  <a:pt x="1085191" y="1373143"/>
                </a:cubicBezTo>
                <a:cubicBezTo>
                  <a:pt x="1048102" y="1370123"/>
                  <a:pt x="1012662" y="1366015"/>
                  <a:pt x="978876" y="1360814"/>
                </a:cubicBezTo>
                <a:cubicBezTo>
                  <a:pt x="945090" y="1355615"/>
                  <a:pt x="909653" y="1351504"/>
                  <a:pt x="872563" y="1348485"/>
                </a:cubicBezTo>
                <a:cubicBezTo>
                  <a:pt x="869495" y="1346717"/>
                  <a:pt x="867640" y="1344622"/>
                  <a:pt x="866992" y="1342205"/>
                </a:cubicBezTo>
                <a:cubicBezTo>
                  <a:pt x="869409" y="1341557"/>
                  <a:pt x="872152" y="1342116"/>
                  <a:pt x="875217" y="1343888"/>
                </a:cubicBezTo>
                <a:lnTo>
                  <a:pt x="1259806" y="1389758"/>
                </a:lnTo>
                <a:lnTo>
                  <a:pt x="1323595" y="1392899"/>
                </a:lnTo>
                <a:lnTo>
                  <a:pt x="1323692" y="1392812"/>
                </a:lnTo>
                <a:cubicBezTo>
                  <a:pt x="1326110" y="1392165"/>
                  <a:pt x="1329899" y="1391797"/>
                  <a:pt x="1335060" y="1391709"/>
                </a:cubicBezTo>
                <a:cubicBezTo>
                  <a:pt x="1350862" y="1392657"/>
                  <a:pt x="1366502" y="1393001"/>
                  <a:pt x="1381983" y="1392741"/>
                </a:cubicBezTo>
                <a:cubicBezTo>
                  <a:pt x="1397461" y="1392481"/>
                  <a:pt x="1413101" y="1392824"/>
                  <a:pt x="1428906" y="1393772"/>
                </a:cubicBezTo>
                <a:lnTo>
                  <a:pt x="1452672" y="1394296"/>
                </a:lnTo>
                <a:lnTo>
                  <a:pt x="1453658" y="1393421"/>
                </a:lnTo>
                <a:cubicBezTo>
                  <a:pt x="1468166" y="1389533"/>
                  <a:pt x="1484854" y="1388951"/>
                  <a:pt x="1503722" y="1391669"/>
                </a:cubicBezTo>
                <a:lnTo>
                  <a:pt x="1520174" y="1395035"/>
                </a:lnTo>
                <a:lnTo>
                  <a:pt x="1526134" y="1395940"/>
                </a:lnTo>
                <a:lnTo>
                  <a:pt x="1620708" y="1398745"/>
                </a:lnTo>
                <a:cubicBezTo>
                  <a:pt x="1651990" y="1399432"/>
                  <a:pt x="1683436" y="1400724"/>
                  <a:pt x="1715040" y="1402624"/>
                </a:cubicBezTo>
                <a:cubicBezTo>
                  <a:pt x="1701654" y="1401025"/>
                  <a:pt x="1688270" y="1399428"/>
                  <a:pt x="1674886" y="1397832"/>
                </a:cubicBezTo>
                <a:cubicBezTo>
                  <a:pt x="1661500" y="1396236"/>
                  <a:pt x="1648118" y="1394640"/>
                  <a:pt x="1634730" y="1393044"/>
                </a:cubicBezTo>
                <a:cubicBezTo>
                  <a:pt x="1621346" y="1391448"/>
                  <a:pt x="1607960" y="1389851"/>
                  <a:pt x="1594574" y="1388256"/>
                </a:cubicBezTo>
                <a:cubicBezTo>
                  <a:pt x="1581190" y="1386658"/>
                  <a:pt x="1567806" y="1385060"/>
                  <a:pt x="1554420" y="1383465"/>
                </a:cubicBezTo>
                <a:cubicBezTo>
                  <a:pt x="1527650" y="1380272"/>
                  <a:pt x="1501042" y="1377685"/>
                  <a:pt x="1474596" y="1375699"/>
                </a:cubicBezTo>
                <a:lnTo>
                  <a:pt x="1469530" y="1375206"/>
                </a:lnTo>
                <a:lnTo>
                  <a:pt x="1427396" y="1375193"/>
                </a:lnTo>
                <a:cubicBezTo>
                  <a:pt x="1402157" y="1372884"/>
                  <a:pt x="1376802" y="1372551"/>
                  <a:pt x="1351327" y="1374194"/>
                </a:cubicBezTo>
                <a:lnTo>
                  <a:pt x="1198219" y="1368573"/>
                </a:lnTo>
                <a:cubicBezTo>
                  <a:pt x="1195802" y="1369220"/>
                  <a:pt x="1193827" y="1369103"/>
                  <a:pt x="1192293" y="1368218"/>
                </a:cubicBezTo>
                <a:cubicBezTo>
                  <a:pt x="1190762" y="1367332"/>
                  <a:pt x="1188786" y="1367214"/>
                  <a:pt x="1186367" y="1367862"/>
                </a:cubicBezTo>
                <a:lnTo>
                  <a:pt x="1284259" y="1357134"/>
                </a:lnTo>
                <a:lnTo>
                  <a:pt x="1205490" y="1350626"/>
                </a:lnTo>
                <a:cubicBezTo>
                  <a:pt x="1172353" y="1347844"/>
                  <a:pt x="1138448" y="1344618"/>
                  <a:pt x="1103777" y="1340953"/>
                </a:cubicBezTo>
                <a:cubicBezTo>
                  <a:pt x="1098291" y="1339830"/>
                  <a:pt x="1094341" y="1339593"/>
                  <a:pt x="1091924" y="1340240"/>
                </a:cubicBezTo>
                <a:cubicBezTo>
                  <a:pt x="1089506" y="1340888"/>
                  <a:pt x="1085556" y="1340653"/>
                  <a:pt x="1080072" y="1339530"/>
                </a:cubicBezTo>
                <a:cubicBezTo>
                  <a:pt x="1064268" y="1338582"/>
                  <a:pt x="1055158" y="1338429"/>
                  <a:pt x="1052739" y="1339078"/>
                </a:cubicBezTo>
                <a:cubicBezTo>
                  <a:pt x="1033871" y="1336361"/>
                  <a:pt x="1016535" y="1334527"/>
                  <a:pt x="1000733" y="1333578"/>
                </a:cubicBezTo>
                <a:cubicBezTo>
                  <a:pt x="982511" y="1333278"/>
                  <a:pt x="965338" y="1332049"/>
                  <a:pt x="949212" y="1329891"/>
                </a:cubicBezTo>
                <a:cubicBezTo>
                  <a:pt x="933083" y="1327733"/>
                  <a:pt x="914702" y="1326829"/>
                  <a:pt x="894062" y="1327176"/>
                </a:cubicBezTo>
                <a:cubicBezTo>
                  <a:pt x="880676" y="1325580"/>
                  <a:pt x="866084" y="1324307"/>
                  <a:pt x="850281" y="1323359"/>
                </a:cubicBezTo>
                <a:cubicBezTo>
                  <a:pt x="834476" y="1322408"/>
                  <a:pt x="819884" y="1321136"/>
                  <a:pt x="806498" y="1319540"/>
                </a:cubicBezTo>
                <a:cubicBezTo>
                  <a:pt x="790696" y="1318591"/>
                  <a:pt x="775658" y="1318086"/>
                  <a:pt x="761389" y="1318023"/>
                </a:cubicBezTo>
                <a:cubicBezTo>
                  <a:pt x="747117" y="1317959"/>
                  <a:pt x="733292" y="1317129"/>
                  <a:pt x="719906" y="1315533"/>
                </a:cubicBezTo>
                <a:cubicBezTo>
                  <a:pt x="690719" y="1312988"/>
                  <a:pt x="661693" y="1311048"/>
                  <a:pt x="632828" y="1309711"/>
                </a:cubicBezTo>
                <a:cubicBezTo>
                  <a:pt x="603965" y="1308376"/>
                  <a:pt x="573729" y="1306758"/>
                  <a:pt x="542122" y="1304861"/>
                </a:cubicBezTo>
                <a:cubicBezTo>
                  <a:pt x="536640" y="1303741"/>
                  <a:pt x="525996" y="1302703"/>
                  <a:pt x="510193" y="1301755"/>
                </a:cubicBezTo>
                <a:cubicBezTo>
                  <a:pt x="505359" y="1303050"/>
                  <a:pt x="495038" y="1303226"/>
                  <a:pt x="479235" y="1302277"/>
                </a:cubicBezTo>
                <a:lnTo>
                  <a:pt x="419002" y="1295094"/>
                </a:lnTo>
                <a:cubicBezTo>
                  <a:pt x="398364" y="1295438"/>
                  <a:pt x="377400" y="1294579"/>
                  <a:pt x="356115" y="1292507"/>
                </a:cubicBezTo>
                <a:cubicBezTo>
                  <a:pt x="334829" y="1290436"/>
                  <a:pt x="313542" y="1288367"/>
                  <a:pt x="292255" y="1286296"/>
                </a:cubicBezTo>
                <a:lnTo>
                  <a:pt x="171790" y="1271927"/>
                </a:lnTo>
                <a:cubicBezTo>
                  <a:pt x="150503" y="1269856"/>
                  <a:pt x="129658" y="1267020"/>
                  <a:pt x="109258" y="1263414"/>
                </a:cubicBezTo>
                <a:cubicBezTo>
                  <a:pt x="88855" y="1259812"/>
                  <a:pt x="68011" y="1256976"/>
                  <a:pt x="46726" y="1254905"/>
                </a:cubicBezTo>
                <a:cubicBezTo>
                  <a:pt x="19308" y="1249294"/>
                  <a:pt x="4627" y="1242862"/>
                  <a:pt x="2682" y="1235607"/>
                </a:cubicBezTo>
                <a:cubicBezTo>
                  <a:pt x="1388" y="1230772"/>
                  <a:pt x="4527" y="1227988"/>
                  <a:pt x="12106" y="1227252"/>
                </a:cubicBezTo>
                <a:cubicBezTo>
                  <a:pt x="19682" y="1226518"/>
                  <a:pt x="28957" y="1227274"/>
                  <a:pt x="39923" y="1229518"/>
                </a:cubicBezTo>
                <a:cubicBezTo>
                  <a:pt x="61208" y="1231587"/>
                  <a:pt x="83705" y="1233335"/>
                  <a:pt x="107410" y="1234758"/>
                </a:cubicBezTo>
                <a:cubicBezTo>
                  <a:pt x="131114" y="1236179"/>
                  <a:pt x="153609" y="1237927"/>
                  <a:pt x="174896" y="1239999"/>
                </a:cubicBezTo>
                <a:cubicBezTo>
                  <a:pt x="185862" y="1242243"/>
                  <a:pt x="196667" y="1243883"/>
                  <a:pt x="207312" y="1244917"/>
                </a:cubicBezTo>
                <a:cubicBezTo>
                  <a:pt x="217955" y="1245951"/>
                  <a:pt x="228760" y="1247593"/>
                  <a:pt x="239726" y="1249837"/>
                </a:cubicBezTo>
                <a:cubicBezTo>
                  <a:pt x="284071" y="1250913"/>
                  <a:pt x="327527" y="1253521"/>
                  <a:pt x="370101" y="1257661"/>
                </a:cubicBezTo>
                <a:cubicBezTo>
                  <a:pt x="412676" y="1261804"/>
                  <a:pt x="456455" y="1265621"/>
                  <a:pt x="501447" y="1269113"/>
                </a:cubicBezTo>
                <a:lnTo>
                  <a:pt x="537004" y="1271248"/>
                </a:lnTo>
                <a:cubicBezTo>
                  <a:pt x="542488" y="1272371"/>
                  <a:pt x="547810" y="1272887"/>
                  <a:pt x="552969" y="1272801"/>
                </a:cubicBezTo>
                <a:cubicBezTo>
                  <a:pt x="558129" y="1272715"/>
                  <a:pt x="563449" y="1273234"/>
                  <a:pt x="568933" y="1274354"/>
                </a:cubicBezTo>
                <a:cubicBezTo>
                  <a:pt x="590222" y="1276425"/>
                  <a:pt x="612112" y="1278335"/>
                  <a:pt x="634606" y="1280080"/>
                </a:cubicBezTo>
                <a:cubicBezTo>
                  <a:pt x="657102" y="1281828"/>
                  <a:pt x="680201" y="1283412"/>
                  <a:pt x="703906" y="1284835"/>
                </a:cubicBezTo>
                <a:cubicBezTo>
                  <a:pt x="714872" y="1287079"/>
                  <a:pt x="725518" y="1288116"/>
                  <a:pt x="735837" y="1287940"/>
                </a:cubicBezTo>
                <a:cubicBezTo>
                  <a:pt x="746156" y="1287768"/>
                  <a:pt x="756798" y="1288804"/>
                  <a:pt x="767765" y="1291048"/>
                </a:cubicBezTo>
                <a:lnTo>
                  <a:pt x="803322" y="1293182"/>
                </a:lnTo>
                <a:cubicBezTo>
                  <a:pt x="808808" y="1294304"/>
                  <a:pt x="819451" y="1295339"/>
                  <a:pt x="835252" y="1296287"/>
                </a:cubicBezTo>
                <a:cubicBezTo>
                  <a:pt x="856538" y="1298359"/>
                  <a:pt x="879036" y="1300103"/>
                  <a:pt x="902740" y="1301528"/>
                </a:cubicBezTo>
                <a:cubicBezTo>
                  <a:pt x="926443" y="1302951"/>
                  <a:pt x="948940" y="1304696"/>
                  <a:pt x="970225" y="1306768"/>
                </a:cubicBezTo>
                <a:cubicBezTo>
                  <a:pt x="992158" y="1311257"/>
                  <a:pt x="1014981" y="1314213"/>
                  <a:pt x="1038685" y="1315634"/>
                </a:cubicBezTo>
                <a:cubicBezTo>
                  <a:pt x="1052068" y="1317231"/>
                  <a:pt x="1063315" y="1318106"/>
                  <a:pt x="1072427" y="1318254"/>
                </a:cubicBezTo>
                <a:cubicBezTo>
                  <a:pt x="1081536" y="1318406"/>
                  <a:pt x="1092784" y="1319278"/>
                  <a:pt x="1106170" y="1320875"/>
                </a:cubicBezTo>
                <a:cubicBezTo>
                  <a:pt x="1127458" y="1322946"/>
                  <a:pt x="1147534" y="1325340"/>
                  <a:pt x="1166403" y="1328059"/>
                </a:cubicBezTo>
                <a:cubicBezTo>
                  <a:pt x="1185272" y="1330779"/>
                  <a:pt x="1204141" y="1333495"/>
                  <a:pt x="1223010" y="1336215"/>
                </a:cubicBezTo>
                <a:lnTo>
                  <a:pt x="1222038" y="1332588"/>
                </a:lnTo>
                <a:cubicBezTo>
                  <a:pt x="1225578" y="1326458"/>
                  <a:pt x="1229765" y="1322742"/>
                  <a:pt x="1234602" y="1321446"/>
                </a:cubicBezTo>
                <a:cubicBezTo>
                  <a:pt x="1213313" y="1319376"/>
                  <a:pt x="1191261" y="1316864"/>
                  <a:pt x="1168442" y="1313907"/>
                </a:cubicBezTo>
                <a:cubicBezTo>
                  <a:pt x="1145624" y="1310952"/>
                  <a:pt x="1123570" y="1308437"/>
                  <a:pt x="1102282" y="1306368"/>
                </a:cubicBezTo>
                <a:cubicBezTo>
                  <a:pt x="1088897" y="1304772"/>
                  <a:pt x="1073095" y="1303824"/>
                  <a:pt x="1054874" y="1303524"/>
                </a:cubicBezTo>
                <a:cubicBezTo>
                  <a:pt x="1036653" y="1303221"/>
                  <a:pt x="1020850" y="1302272"/>
                  <a:pt x="1007464" y="1300676"/>
                </a:cubicBezTo>
                <a:cubicBezTo>
                  <a:pt x="991662" y="1299728"/>
                  <a:pt x="976022" y="1299384"/>
                  <a:pt x="960542" y="1299645"/>
                </a:cubicBezTo>
                <a:cubicBezTo>
                  <a:pt x="945063" y="1299904"/>
                  <a:pt x="929422" y="1299561"/>
                  <a:pt x="913621" y="1298612"/>
                </a:cubicBezTo>
                <a:lnTo>
                  <a:pt x="817831" y="1289294"/>
                </a:lnTo>
                <a:cubicBezTo>
                  <a:pt x="807512" y="1289466"/>
                  <a:pt x="791384" y="1287311"/>
                  <a:pt x="769450" y="1282820"/>
                </a:cubicBezTo>
                <a:cubicBezTo>
                  <a:pt x="759131" y="1282995"/>
                  <a:pt x="743002" y="1280838"/>
                  <a:pt x="721069" y="1276349"/>
                </a:cubicBezTo>
                <a:cubicBezTo>
                  <a:pt x="699134" y="1271862"/>
                  <a:pt x="677967" y="1267813"/>
                  <a:pt x="657564" y="1264211"/>
                </a:cubicBezTo>
                <a:cubicBezTo>
                  <a:pt x="637164" y="1260606"/>
                  <a:pt x="615995" y="1256562"/>
                  <a:pt x="594062" y="1252073"/>
                </a:cubicBezTo>
                <a:cubicBezTo>
                  <a:pt x="583095" y="1249828"/>
                  <a:pt x="572892" y="1248029"/>
                  <a:pt x="563459" y="1246667"/>
                </a:cubicBezTo>
                <a:cubicBezTo>
                  <a:pt x="554024" y="1245309"/>
                  <a:pt x="543823" y="1243507"/>
                  <a:pt x="532856" y="1241263"/>
                </a:cubicBezTo>
                <a:cubicBezTo>
                  <a:pt x="521890" y="1239019"/>
                  <a:pt x="511525" y="1236612"/>
                  <a:pt x="501767" y="1234042"/>
                </a:cubicBezTo>
                <a:cubicBezTo>
                  <a:pt x="492010" y="1231474"/>
                  <a:pt x="481646" y="1229069"/>
                  <a:pt x="470679" y="1226825"/>
                </a:cubicBezTo>
                <a:cubicBezTo>
                  <a:pt x="443910" y="1223632"/>
                  <a:pt x="417301" y="1221045"/>
                  <a:pt x="390856" y="1219059"/>
                </a:cubicBezTo>
                <a:cubicBezTo>
                  <a:pt x="364409" y="1217077"/>
                  <a:pt x="337802" y="1214487"/>
                  <a:pt x="311030" y="1211295"/>
                </a:cubicBezTo>
                <a:cubicBezTo>
                  <a:pt x="304899" y="1207755"/>
                  <a:pt x="298045" y="1206353"/>
                  <a:pt x="290467" y="1207087"/>
                </a:cubicBezTo>
                <a:cubicBezTo>
                  <a:pt x="282890" y="1207822"/>
                  <a:pt x="276359" y="1207626"/>
                  <a:pt x="270876" y="1206505"/>
                </a:cubicBezTo>
                <a:lnTo>
                  <a:pt x="230721" y="1201717"/>
                </a:lnTo>
                <a:cubicBezTo>
                  <a:pt x="217335" y="1200118"/>
                  <a:pt x="203950" y="1198523"/>
                  <a:pt x="190564" y="1196926"/>
                </a:cubicBezTo>
                <a:cubicBezTo>
                  <a:pt x="177180" y="1195330"/>
                  <a:pt x="163796" y="1193735"/>
                  <a:pt x="150410" y="1192138"/>
                </a:cubicBezTo>
                <a:cubicBezTo>
                  <a:pt x="145574" y="1193434"/>
                  <a:pt x="142507" y="1191663"/>
                  <a:pt x="141211" y="1186827"/>
                </a:cubicBezTo>
                <a:lnTo>
                  <a:pt x="144839" y="1185855"/>
                </a:lnTo>
                <a:cubicBezTo>
                  <a:pt x="165478" y="1185508"/>
                  <a:pt x="184627" y="1186856"/>
                  <a:pt x="202287" y="1189898"/>
                </a:cubicBezTo>
                <a:cubicBezTo>
                  <a:pt x="219947" y="1192942"/>
                  <a:pt x="239097" y="1194288"/>
                  <a:pt x="259734" y="1193943"/>
                </a:cubicBezTo>
                <a:cubicBezTo>
                  <a:pt x="277956" y="1194243"/>
                  <a:pt x="296339" y="1195148"/>
                  <a:pt x="314883" y="1196658"/>
                </a:cubicBezTo>
                <a:cubicBezTo>
                  <a:pt x="333428" y="1198165"/>
                  <a:pt x="353018" y="1198747"/>
                  <a:pt x="373659" y="1198400"/>
                </a:cubicBezTo>
                <a:cubicBezTo>
                  <a:pt x="359625" y="1194387"/>
                  <a:pt x="354379" y="1189313"/>
                  <a:pt x="357920" y="1183182"/>
                </a:cubicBezTo>
                <a:cubicBezTo>
                  <a:pt x="359041" y="1177699"/>
                  <a:pt x="368063" y="1172689"/>
                  <a:pt x="384989" y="1168154"/>
                </a:cubicBezTo>
                <a:lnTo>
                  <a:pt x="332982" y="1162655"/>
                </a:lnTo>
                <a:cubicBezTo>
                  <a:pt x="322663" y="1162827"/>
                  <a:pt x="316531" y="1159287"/>
                  <a:pt x="314588" y="1152033"/>
                </a:cubicBezTo>
                <a:cubicBezTo>
                  <a:pt x="313941" y="1149616"/>
                  <a:pt x="320310" y="1149206"/>
                  <a:pt x="333693" y="1150802"/>
                </a:cubicBezTo>
                <a:cubicBezTo>
                  <a:pt x="352562" y="1153520"/>
                  <a:pt x="370059" y="1155957"/>
                  <a:pt x="386186" y="1158116"/>
                </a:cubicBezTo>
                <a:cubicBezTo>
                  <a:pt x="402314" y="1160273"/>
                  <a:pt x="419812" y="1162712"/>
                  <a:pt x="438681" y="1165429"/>
                </a:cubicBezTo>
                <a:lnTo>
                  <a:pt x="515364" y="1175980"/>
                </a:lnTo>
                <a:cubicBezTo>
                  <a:pt x="523266" y="1176453"/>
                  <a:pt x="532700" y="1177814"/>
                  <a:pt x="543666" y="1180058"/>
                </a:cubicBezTo>
                <a:cubicBezTo>
                  <a:pt x="586240" y="1184199"/>
                  <a:pt x="628047" y="1187897"/>
                  <a:pt x="669087" y="1191154"/>
                </a:cubicBezTo>
                <a:cubicBezTo>
                  <a:pt x="710128" y="1194412"/>
                  <a:pt x="751934" y="1198109"/>
                  <a:pt x="794507" y="1202250"/>
                </a:cubicBezTo>
                <a:cubicBezTo>
                  <a:pt x="782245" y="1195171"/>
                  <a:pt x="775463" y="1189212"/>
                  <a:pt x="774167" y="1184377"/>
                </a:cubicBezTo>
                <a:cubicBezTo>
                  <a:pt x="766268" y="1183903"/>
                  <a:pt x="758970" y="1183266"/>
                  <a:pt x="752278" y="1182469"/>
                </a:cubicBezTo>
                <a:cubicBezTo>
                  <a:pt x="745585" y="1181670"/>
                  <a:pt x="739496" y="1180712"/>
                  <a:pt x="734013" y="1179587"/>
                </a:cubicBezTo>
                <a:cubicBezTo>
                  <a:pt x="704825" y="1177044"/>
                  <a:pt x="675194" y="1175263"/>
                  <a:pt x="645121" y="1174252"/>
                </a:cubicBezTo>
                <a:cubicBezTo>
                  <a:pt x="615051" y="1173241"/>
                  <a:pt x="584210" y="1171785"/>
                  <a:pt x="552603" y="1169888"/>
                </a:cubicBezTo>
                <a:lnTo>
                  <a:pt x="508822" y="1166072"/>
                </a:lnTo>
                <a:cubicBezTo>
                  <a:pt x="500920" y="1165596"/>
                  <a:pt x="493018" y="1165124"/>
                  <a:pt x="485118" y="1164648"/>
                </a:cubicBezTo>
                <a:cubicBezTo>
                  <a:pt x="477216" y="1164175"/>
                  <a:pt x="470522" y="1163375"/>
                  <a:pt x="465040" y="1162255"/>
                </a:cubicBezTo>
                <a:cubicBezTo>
                  <a:pt x="449237" y="1161304"/>
                  <a:pt x="433875" y="1159589"/>
                  <a:pt x="418959" y="1157110"/>
                </a:cubicBezTo>
                <a:cubicBezTo>
                  <a:pt x="404039" y="1154628"/>
                  <a:pt x="388680" y="1152913"/>
                  <a:pt x="372878" y="1151965"/>
                </a:cubicBezTo>
                <a:cubicBezTo>
                  <a:pt x="357072" y="1151014"/>
                  <a:pt x="341713" y="1149299"/>
                  <a:pt x="326794" y="1146820"/>
                </a:cubicBezTo>
                <a:cubicBezTo>
                  <a:pt x="311878" y="1144338"/>
                  <a:pt x="296516" y="1142623"/>
                  <a:pt x="280714" y="1141675"/>
                </a:cubicBezTo>
                <a:lnTo>
                  <a:pt x="236933" y="1137855"/>
                </a:lnTo>
                <a:cubicBezTo>
                  <a:pt x="214997" y="1133368"/>
                  <a:pt x="200080" y="1130886"/>
                  <a:pt x="192179" y="1130413"/>
                </a:cubicBezTo>
                <a:lnTo>
                  <a:pt x="8563" y="1097981"/>
                </a:lnTo>
                <a:cubicBezTo>
                  <a:pt x="3081" y="1096858"/>
                  <a:pt x="340" y="1096298"/>
                  <a:pt x="340" y="1096298"/>
                </a:cubicBezTo>
                <a:cubicBezTo>
                  <a:pt x="-956" y="1091460"/>
                  <a:pt x="1460" y="1090812"/>
                  <a:pt x="7592" y="1094355"/>
                </a:cubicBezTo>
                <a:cubicBezTo>
                  <a:pt x="45330" y="1099791"/>
                  <a:pt x="82020" y="1106156"/>
                  <a:pt x="117663" y="1113450"/>
                </a:cubicBezTo>
                <a:cubicBezTo>
                  <a:pt x="153307" y="1120743"/>
                  <a:pt x="189674" y="1125901"/>
                  <a:pt x="226764" y="1128919"/>
                </a:cubicBezTo>
                <a:cubicBezTo>
                  <a:pt x="234018" y="1126975"/>
                  <a:pt x="237968" y="1127213"/>
                  <a:pt x="238616" y="1129631"/>
                </a:cubicBezTo>
                <a:cubicBezTo>
                  <a:pt x="241032" y="1128984"/>
                  <a:pt x="242404" y="1129265"/>
                  <a:pt x="242727" y="1130472"/>
                </a:cubicBezTo>
                <a:cubicBezTo>
                  <a:pt x="243052" y="1131681"/>
                  <a:pt x="242004" y="1132610"/>
                  <a:pt x="239587" y="1133258"/>
                </a:cubicBezTo>
                <a:cubicBezTo>
                  <a:pt x="250554" y="1135502"/>
                  <a:pt x="258456" y="1135978"/>
                  <a:pt x="263292" y="1134682"/>
                </a:cubicBezTo>
                <a:lnTo>
                  <a:pt x="291595" y="1138760"/>
                </a:lnTo>
                <a:cubicBezTo>
                  <a:pt x="300144" y="1141651"/>
                  <a:pt x="308206" y="1142729"/>
                  <a:pt x="315784" y="1141995"/>
                </a:cubicBezTo>
                <a:cubicBezTo>
                  <a:pt x="323363" y="1141260"/>
                  <a:pt x="332634" y="1142015"/>
                  <a:pt x="343601" y="1144259"/>
                </a:cubicBezTo>
                <a:cubicBezTo>
                  <a:pt x="359406" y="1145206"/>
                  <a:pt x="376136" y="1147202"/>
                  <a:pt x="393796" y="1150246"/>
                </a:cubicBezTo>
                <a:cubicBezTo>
                  <a:pt x="411456" y="1153289"/>
                  <a:pt x="428186" y="1155283"/>
                  <a:pt x="443992" y="1156234"/>
                </a:cubicBezTo>
                <a:cubicBezTo>
                  <a:pt x="459794" y="1157182"/>
                  <a:pt x="477130" y="1159016"/>
                  <a:pt x="495998" y="1161733"/>
                </a:cubicBezTo>
                <a:cubicBezTo>
                  <a:pt x="503899" y="1162208"/>
                  <a:pt x="511800" y="1162681"/>
                  <a:pt x="519703" y="1163156"/>
                </a:cubicBezTo>
                <a:cubicBezTo>
                  <a:pt x="527603" y="1163629"/>
                  <a:pt x="536715" y="1163780"/>
                  <a:pt x="547033" y="1163606"/>
                </a:cubicBezTo>
                <a:lnTo>
                  <a:pt x="554288" y="1161662"/>
                </a:lnTo>
                <a:lnTo>
                  <a:pt x="461152" y="1147746"/>
                </a:lnTo>
                <a:cubicBezTo>
                  <a:pt x="402128" y="1140238"/>
                  <a:pt x="340038" y="1130962"/>
                  <a:pt x="274883" y="1119914"/>
                </a:cubicBezTo>
                <a:cubicBezTo>
                  <a:pt x="269400" y="1118791"/>
                  <a:pt x="262869" y="1118596"/>
                  <a:pt x="255291" y="1119333"/>
                </a:cubicBezTo>
                <a:cubicBezTo>
                  <a:pt x="247714" y="1120067"/>
                  <a:pt x="241183" y="1119872"/>
                  <a:pt x="235701" y="1118751"/>
                </a:cubicBezTo>
                <a:cubicBezTo>
                  <a:pt x="232633" y="1116981"/>
                  <a:pt x="230498" y="1116257"/>
                  <a:pt x="229288" y="1116580"/>
                </a:cubicBezTo>
                <a:cubicBezTo>
                  <a:pt x="228079" y="1116904"/>
                  <a:pt x="225940" y="1116184"/>
                  <a:pt x="222877" y="1114412"/>
                </a:cubicBezTo>
                <a:lnTo>
                  <a:pt x="230131" y="1112469"/>
                </a:lnTo>
                <a:cubicBezTo>
                  <a:pt x="209966" y="1104913"/>
                  <a:pt x="200444" y="1098396"/>
                  <a:pt x="201567" y="1092912"/>
                </a:cubicBezTo>
                <a:cubicBezTo>
                  <a:pt x="206875" y="1083715"/>
                  <a:pt x="223240" y="1081922"/>
                  <a:pt x="250658" y="1087531"/>
                </a:cubicBezTo>
                <a:cubicBezTo>
                  <a:pt x="267109" y="1090898"/>
                  <a:pt x="283235" y="1093057"/>
                  <a:pt x="299040" y="1094005"/>
                </a:cubicBezTo>
                <a:cubicBezTo>
                  <a:pt x="314842" y="1094953"/>
                  <a:pt x="330968" y="1097111"/>
                  <a:pt x="347421" y="1100477"/>
                </a:cubicBezTo>
                <a:cubicBezTo>
                  <a:pt x="363223" y="1101426"/>
                  <a:pt x="379349" y="1103585"/>
                  <a:pt x="395801" y="1106948"/>
                </a:cubicBezTo>
                <a:cubicBezTo>
                  <a:pt x="412251" y="1110316"/>
                  <a:pt x="428378" y="1112474"/>
                  <a:pt x="444180" y="1113422"/>
                </a:cubicBezTo>
                <a:lnTo>
                  <a:pt x="467884" y="1114846"/>
                </a:lnTo>
                <a:cubicBezTo>
                  <a:pt x="472721" y="1113550"/>
                  <a:pt x="476510" y="1113180"/>
                  <a:pt x="479251" y="1113742"/>
                </a:cubicBezTo>
                <a:cubicBezTo>
                  <a:pt x="481994" y="1114303"/>
                  <a:pt x="484572" y="1114260"/>
                  <a:pt x="486991" y="1113612"/>
                </a:cubicBezTo>
                <a:cubicBezTo>
                  <a:pt x="461990" y="1107354"/>
                  <a:pt x="437477" y="1102909"/>
                  <a:pt x="413448" y="1100278"/>
                </a:cubicBezTo>
                <a:cubicBezTo>
                  <a:pt x="389420" y="1097645"/>
                  <a:pt x="364905" y="1093200"/>
                  <a:pt x="339905" y="1086941"/>
                </a:cubicBezTo>
                <a:cubicBezTo>
                  <a:pt x="326521" y="1085345"/>
                  <a:pt x="313578" y="1082981"/>
                  <a:pt x="301078" y="1079852"/>
                </a:cubicBezTo>
                <a:cubicBezTo>
                  <a:pt x="288579" y="1076724"/>
                  <a:pt x="275635" y="1074362"/>
                  <a:pt x="262250" y="1072764"/>
                </a:cubicBezTo>
                <a:lnTo>
                  <a:pt x="188221" y="1057617"/>
                </a:lnTo>
                <a:cubicBezTo>
                  <a:pt x="180321" y="1057141"/>
                  <a:pt x="175721" y="1054487"/>
                  <a:pt x="174425" y="1049652"/>
                </a:cubicBezTo>
                <a:lnTo>
                  <a:pt x="178053" y="1048680"/>
                </a:lnTo>
                <a:cubicBezTo>
                  <a:pt x="180470" y="1048032"/>
                  <a:pt x="182445" y="1048148"/>
                  <a:pt x="183979" y="1049034"/>
                </a:cubicBezTo>
                <a:cubicBezTo>
                  <a:pt x="185510" y="1049920"/>
                  <a:pt x="187487" y="1050039"/>
                  <a:pt x="189906" y="1049390"/>
                </a:cubicBezTo>
                <a:cubicBezTo>
                  <a:pt x="203288" y="1050987"/>
                  <a:pt x="214537" y="1051860"/>
                  <a:pt x="223648" y="1052010"/>
                </a:cubicBezTo>
                <a:cubicBezTo>
                  <a:pt x="232757" y="1052160"/>
                  <a:pt x="244005" y="1053035"/>
                  <a:pt x="257391" y="1054631"/>
                </a:cubicBezTo>
                <a:lnTo>
                  <a:pt x="289322" y="1057737"/>
                </a:lnTo>
                <a:cubicBezTo>
                  <a:pt x="305124" y="1058685"/>
                  <a:pt x="315766" y="1059720"/>
                  <a:pt x="321250" y="1060843"/>
                </a:cubicBezTo>
                <a:cubicBezTo>
                  <a:pt x="345602" y="1064683"/>
                  <a:pt x="369025" y="1067476"/>
                  <a:pt x="391523" y="1069224"/>
                </a:cubicBezTo>
                <a:cubicBezTo>
                  <a:pt x="414019" y="1070971"/>
                  <a:pt x="435909" y="1072878"/>
                  <a:pt x="457194" y="1074950"/>
                </a:cubicBezTo>
                <a:cubicBezTo>
                  <a:pt x="502835" y="1080862"/>
                  <a:pt x="547382" y="1085121"/>
                  <a:pt x="590842" y="1087731"/>
                </a:cubicBezTo>
                <a:cubicBezTo>
                  <a:pt x="634299" y="1090338"/>
                  <a:pt x="678848" y="1094597"/>
                  <a:pt x="724486" y="1100510"/>
                </a:cubicBezTo>
                <a:cubicBezTo>
                  <a:pt x="739641" y="1099041"/>
                  <a:pt x="754796" y="1097571"/>
                  <a:pt x="769952" y="1096102"/>
                </a:cubicBezTo>
                <a:cubicBezTo>
                  <a:pt x="785105" y="1094632"/>
                  <a:pt x="800263" y="1093163"/>
                  <a:pt x="815417" y="1091693"/>
                </a:cubicBezTo>
                <a:cubicBezTo>
                  <a:pt x="831219" y="1092643"/>
                  <a:pt x="846538" y="1091777"/>
                  <a:pt x="861368" y="1089099"/>
                </a:cubicBezTo>
                <a:cubicBezTo>
                  <a:pt x="876199" y="1086421"/>
                  <a:pt x="891515" y="1085556"/>
                  <a:pt x="907319" y="1086504"/>
                </a:cubicBezTo>
                <a:lnTo>
                  <a:pt x="882643" y="1081454"/>
                </a:lnTo>
                <a:lnTo>
                  <a:pt x="811529" y="1077185"/>
                </a:lnTo>
                <a:cubicBezTo>
                  <a:pt x="798143" y="1075590"/>
                  <a:pt x="786896" y="1074718"/>
                  <a:pt x="777787" y="1074565"/>
                </a:cubicBezTo>
                <a:cubicBezTo>
                  <a:pt x="768675" y="1074418"/>
                  <a:pt x="757428" y="1073542"/>
                  <a:pt x="744042" y="1071946"/>
                </a:cubicBezTo>
                <a:cubicBezTo>
                  <a:pt x="720338" y="1070525"/>
                  <a:pt x="697400" y="1069544"/>
                  <a:pt x="675229" y="1069005"/>
                </a:cubicBezTo>
                <a:cubicBezTo>
                  <a:pt x="653057" y="1068467"/>
                  <a:pt x="630120" y="1067486"/>
                  <a:pt x="606415" y="1066065"/>
                </a:cubicBezTo>
                <a:cubicBezTo>
                  <a:pt x="586425" y="1068829"/>
                  <a:pt x="564252" y="1068291"/>
                  <a:pt x="539902" y="1064450"/>
                </a:cubicBezTo>
                <a:cubicBezTo>
                  <a:pt x="527163" y="1065271"/>
                  <a:pt x="515635" y="1065769"/>
                  <a:pt x="505316" y="1065942"/>
                </a:cubicBezTo>
                <a:cubicBezTo>
                  <a:pt x="494995" y="1066117"/>
                  <a:pt x="483143" y="1065405"/>
                  <a:pt x="469760" y="1063808"/>
                </a:cubicBezTo>
                <a:cubicBezTo>
                  <a:pt x="448472" y="1061739"/>
                  <a:pt x="425977" y="1059991"/>
                  <a:pt x="402272" y="1058568"/>
                </a:cubicBezTo>
                <a:cubicBezTo>
                  <a:pt x="378568" y="1057146"/>
                  <a:pt x="354863" y="1055723"/>
                  <a:pt x="331158" y="1054300"/>
                </a:cubicBezTo>
                <a:lnTo>
                  <a:pt x="321963" y="1048991"/>
                </a:lnTo>
                <a:lnTo>
                  <a:pt x="332844" y="1046075"/>
                </a:lnTo>
                <a:cubicBezTo>
                  <a:pt x="354129" y="1048145"/>
                  <a:pt x="376019" y="1050054"/>
                  <a:pt x="398514" y="1051802"/>
                </a:cubicBezTo>
                <a:cubicBezTo>
                  <a:pt x="421012" y="1053546"/>
                  <a:pt x="444112" y="1055133"/>
                  <a:pt x="467816" y="1056556"/>
                </a:cubicBezTo>
                <a:cubicBezTo>
                  <a:pt x="478135" y="1056381"/>
                  <a:pt x="488454" y="1056209"/>
                  <a:pt x="498773" y="1056034"/>
                </a:cubicBezTo>
                <a:cubicBezTo>
                  <a:pt x="509092" y="1055861"/>
                  <a:pt x="520944" y="1056572"/>
                  <a:pt x="534330" y="1058168"/>
                </a:cubicBezTo>
                <a:cubicBezTo>
                  <a:pt x="539813" y="1059291"/>
                  <a:pt x="550458" y="1060325"/>
                  <a:pt x="566260" y="1061274"/>
                </a:cubicBezTo>
                <a:cubicBezTo>
                  <a:pt x="573512" y="1059331"/>
                  <a:pt x="585040" y="1058835"/>
                  <a:pt x="600845" y="1059782"/>
                </a:cubicBezTo>
                <a:cubicBezTo>
                  <a:pt x="637934" y="1062802"/>
                  <a:pt x="674700" y="1064613"/>
                  <a:pt x="711142" y="1065214"/>
                </a:cubicBezTo>
                <a:cubicBezTo>
                  <a:pt x="747584" y="1065814"/>
                  <a:pt x="784024" y="1066415"/>
                  <a:pt x="820466" y="1067018"/>
                </a:cubicBezTo>
                <a:cubicBezTo>
                  <a:pt x="783376" y="1063999"/>
                  <a:pt x="747657" y="1061260"/>
                  <a:pt x="713311" y="1058802"/>
                </a:cubicBezTo>
                <a:cubicBezTo>
                  <a:pt x="678963" y="1056343"/>
                  <a:pt x="643244" y="1053604"/>
                  <a:pt x="606153" y="1050584"/>
                </a:cubicBezTo>
                <a:lnTo>
                  <a:pt x="555119" y="1048711"/>
                </a:lnTo>
                <a:cubicBezTo>
                  <a:pt x="544152" y="1046467"/>
                  <a:pt x="534881" y="1045711"/>
                  <a:pt x="527303" y="1046447"/>
                </a:cubicBezTo>
                <a:cubicBezTo>
                  <a:pt x="519724" y="1047182"/>
                  <a:pt x="511662" y="1046104"/>
                  <a:pt x="503112" y="1043209"/>
                </a:cubicBezTo>
                <a:cubicBezTo>
                  <a:pt x="484891" y="1042910"/>
                  <a:pt x="467112" y="1041842"/>
                  <a:pt x="449776" y="1040008"/>
                </a:cubicBezTo>
                <a:cubicBezTo>
                  <a:pt x="432441" y="1038176"/>
                  <a:pt x="414339" y="1035900"/>
                  <a:pt x="395469" y="1033181"/>
                </a:cubicBezTo>
                <a:cubicBezTo>
                  <a:pt x="393054" y="1033829"/>
                  <a:pt x="386360" y="1033032"/>
                  <a:pt x="375394" y="1030788"/>
                </a:cubicBezTo>
                <a:lnTo>
                  <a:pt x="318077" y="1034484"/>
                </a:lnTo>
                <a:cubicBezTo>
                  <a:pt x="311945" y="1030942"/>
                  <a:pt x="308877" y="1029173"/>
                  <a:pt x="308877" y="1029173"/>
                </a:cubicBezTo>
                <a:cubicBezTo>
                  <a:pt x="311296" y="1028525"/>
                  <a:pt x="312504" y="1028202"/>
                  <a:pt x="312504" y="1028202"/>
                </a:cubicBezTo>
                <a:cubicBezTo>
                  <a:pt x="322825" y="1028026"/>
                  <a:pt x="332539" y="1028016"/>
                  <a:pt x="341649" y="1028168"/>
                </a:cubicBezTo>
                <a:cubicBezTo>
                  <a:pt x="350760" y="1028316"/>
                  <a:pt x="358941" y="1027421"/>
                  <a:pt x="366196" y="1025476"/>
                </a:cubicBezTo>
                <a:cubicBezTo>
                  <a:pt x="371679" y="1026597"/>
                  <a:pt x="374421" y="1027159"/>
                  <a:pt x="374421" y="1027159"/>
                </a:cubicBezTo>
                <a:lnTo>
                  <a:pt x="385300" y="1024244"/>
                </a:lnTo>
                <a:cubicBezTo>
                  <a:pt x="403520" y="1024544"/>
                  <a:pt x="421137" y="1025007"/>
                  <a:pt x="438149" y="1025632"/>
                </a:cubicBezTo>
                <a:cubicBezTo>
                  <a:pt x="455161" y="1026258"/>
                  <a:pt x="472777" y="1026720"/>
                  <a:pt x="490999" y="1027021"/>
                </a:cubicBezTo>
                <a:cubicBezTo>
                  <a:pt x="501965" y="1029265"/>
                  <a:pt x="511843" y="1029856"/>
                  <a:pt x="520629" y="1028798"/>
                </a:cubicBezTo>
                <a:cubicBezTo>
                  <a:pt x="529417" y="1027741"/>
                  <a:pt x="538084" y="1028656"/>
                  <a:pt x="546634" y="1031549"/>
                </a:cubicBezTo>
                <a:cubicBezTo>
                  <a:pt x="567271" y="1031203"/>
                  <a:pt x="585493" y="1031503"/>
                  <a:pt x="601295" y="1032452"/>
                </a:cubicBezTo>
                <a:cubicBezTo>
                  <a:pt x="638385" y="1035469"/>
                  <a:pt x="675151" y="1037279"/>
                  <a:pt x="711591" y="1037883"/>
                </a:cubicBezTo>
                <a:cubicBezTo>
                  <a:pt x="748034" y="1038484"/>
                  <a:pt x="784801" y="1040294"/>
                  <a:pt x="821891" y="1043314"/>
                </a:cubicBezTo>
                <a:cubicBezTo>
                  <a:pt x="823658" y="1040248"/>
                  <a:pt x="825754" y="1038390"/>
                  <a:pt x="828170" y="1037742"/>
                </a:cubicBezTo>
                <a:cubicBezTo>
                  <a:pt x="842679" y="1033855"/>
                  <a:pt x="859367" y="1033272"/>
                  <a:pt x="878234" y="1035989"/>
                </a:cubicBezTo>
                <a:lnTo>
                  <a:pt x="894686" y="1039356"/>
                </a:lnTo>
                <a:cubicBezTo>
                  <a:pt x="926939" y="1043672"/>
                  <a:pt x="959355" y="1048590"/>
                  <a:pt x="991934" y="1054114"/>
                </a:cubicBezTo>
                <a:cubicBezTo>
                  <a:pt x="1024510" y="1059637"/>
                  <a:pt x="1055717" y="1064882"/>
                  <a:pt x="1085553" y="1069845"/>
                </a:cubicBezTo>
                <a:cubicBezTo>
                  <a:pt x="1090389" y="1068549"/>
                  <a:pt x="1094176" y="1068182"/>
                  <a:pt x="1096919" y="1068741"/>
                </a:cubicBezTo>
                <a:cubicBezTo>
                  <a:pt x="1099662" y="1069303"/>
                  <a:pt x="1103450" y="1068936"/>
                  <a:pt x="1108286" y="1067640"/>
                </a:cubicBezTo>
                <a:cubicBezTo>
                  <a:pt x="1113769" y="1068764"/>
                  <a:pt x="1117719" y="1068999"/>
                  <a:pt x="1120137" y="1068351"/>
                </a:cubicBezTo>
                <a:cubicBezTo>
                  <a:pt x="1122554" y="1067703"/>
                  <a:pt x="1126506" y="1067940"/>
                  <a:pt x="1131991" y="1069064"/>
                </a:cubicBezTo>
                <a:cubicBezTo>
                  <a:pt x="1159882" y="1066773"/>
                  <a:pt x="1187494" y="1065853"/>
                  <a:pt x="1214824" y="1066303"/>
                </a:cubicBezTo>
                <a:cubicBezTo>
                  <a:pt x="1242158" y="1066754"/>
                  <a:pt x="1270093" y="1067044"/>
                  <a:pt x="1298633" y="1067169"/>
                </a:cubicBezTo>
                <a:cubicBezTo>
                  <a:pt x="1297337" y="1062334"/>
                  <a:pt x="1296690" y="1059917"/>
                  <a:pt x="1296690" y="1059917"/>
                </a:cubicBezTo>
                <a:lnTo>
                  <a:pt x="1296747" y="1059867"/>
                </a:lnTo>
                <a:lnTo>
                  <a:pt x="1192831" y="1047815"/>
                </a:lnTo>
                <a:cubicBezTo>
                  <a:pt x="1159046" y="1042617"/>
                  <a:pt x="1123607" y="1038507"/>
                  <a:pt x="1086517" y="1035487"/>
                </a:cubicBezTo>
                <a:lnTo>
                  <a:pt x="1082593" y="1031061"/>
                </a:lnTo>
                <a:lnTo>
                  <a:pt x="1039306" y="1027814"/>
                </a:lnTo>
                <a:cubicBezTo>
                  <a:pt x="1010766" y="1027687"/>
                  <a:pt x="983879" y="1026470"/>
                  <a:pt x="958641" y="1024164"/>
                </a:cubicBezTo>
                <a:cubicBezTo>
                  <a:pt x="933403" y="1021855"/>
                  <a:pt x="907725" y="1020314"/>
                  <a:pt x="881601" y="1019539"/>
                </a:cubicBezTo>
                <a:cubicBezTo>
                  <a:pt x="853708" y="1021829"/>
                  <a:pt x="827145" y="1021820"/>
                  <a:pt x="801907" y="1019514"/>
                </a:cubicBezTo>
                <a:cubicBezTo>
                  <a:pt x="776669" y="1017205"/>
                  <a:pt x="751314" y="1016871"/>
                  <a:pt x="725838" y="1018515"/>
                </a:cubicBezTo>
                <a:lnTo>
                  <a:pt x="572731" y="1012893"/>
                </a:lnTo>
                <a:cubicBezTo>
                  <a:pt x="570315" y="1013541"/>
                  <a:pt x="568339" y="1013425"/>
                  <a:pt x="566805" y="1012540"/>
                </a:cubicBezTo>
                <a:cubicBezTo>
                  <a:pt x="565274" y="1011653"/>
                  <a:pt x="563297" y="1011535"/>
                  <a:pt x="560879" y="1012183"/>
                </a:cubicBezTo>
                <a:cubicBezTo>
                  <a:pt x="596025" y="1007948"/>
                  <a:pt x="628753" y="1004361"/>
                  <a:pt x="659064" y="1001423"/>
                </a:cubicBezTo>
                <a:cubicBezTo>
                  <a:pt x="689373" y="998486"/>
                  <a:pt x="720895" y="995223"/>
                  <a:pt x="753621" y="991636"/>
                </a:cubicBezTo>
                <a:lnTo>
                  <a:pt x="754060" y="991594"/>
                </a:lnTo>
                <a:lnTo>
                  <a:pt x="743983" y="990245"/>
                </a:lnTo>
                <a:cubicBezTo>
                  <a:pt x="738662" y="989727"/>
                  <a:pt x="732050" y="989231"/>
                  <a:pt x="724149" y="988757"/>
                </a:cubicBezTo>
                <a:cubicBezTo>
                  <a:pt x="719314" y="990053"/>
                  <a:pt x="708992" y="990228"/>
                  <a:pt x="693190" y="989280"/>
                </a:cubicBezTo>
                <a:lnTo>
                  <a:pt x="632958" y="982095"/>
                </a:lnTo>
                <a:cubicBezTo>
                  <a:pt x="612319" y="982441"/>
                  <a:pt x="591355" y="981581"/>
                  <a:pt x="570069" y="979510"/>
                </a:cubicBezTo>
                <a:cubicBezTo>
                  <a:pt x="548784" y="977437"/>
                  <a:pt x="527496" y="975368"/>
                  <a:pt x="506211" y="973297"/>
                </a:cubicBezTo>
                <a:lnTo>
                  <a:pt x="385744" y="958929"/>
                </a:lnTo>
                <a:cubicBezTo>
                  <a:pt x="364459" y="956858"/>
                  <a:pt x="343613" y="954021"/>
                  <a:pt x="323213" y="950416"/>
                </a:cubicBezTo>
                <a:cubicBezTo>
                  <a:pt x="302811" y="946814"/>
                  <a:pt x="281966" y="943979"/>
                  <a:pt x="260680" y="941907"/>
                </a:cubicBezTo>
                <a:cubicBezTo>
                  <a:pt x="233263" y="936295"/>
                  <a:pt x="218582" y="929864"/>
                  <a:pt x="216638" y="922610"/>
                </a:cubicBezTo>
                <a:cubicBezTo>
                  <a:pt x="215342" y="917774"/>
                  <a:pt x="218483" y="914991"/>
                  <a:pt x="226060" y="914254"/>
                </a:cubicBezTo>
                <a:cubicBezTo>
                  <a:pt x="233637" y="913520"/>
                  <a:pt x="242911" y="914276"/>
                  <a:pt x="253878" y="916520"/>
                </a:cubicBezTo>
                <a:cubicBezTo>
                  <a:pt x="275162" y="918589"/>
                  <a:pt x="297660" y="920336"/>
                  <a:pt x="321365" y="921760"/>
                </a:cubicBezTo>
                <a:cubicBezTo>
                  <a:pt x="345069" y="923182"/>
                  <a:pt x="367565" y="924929"/>
                  <a:pt x="388850" y="927000"/>
                </a:cubicBezTo>
                <a:cubicBezTo>
                  <a:pt x="399817" y="929244"/>
                  <a:pt x="410621" y="930884"/>
                  <a:pt x="421267" y="931918"/>
                </a:cubicBezTo>
                <a:cubicBezTo>
                  <a:pt x="431909" y="932953"/>
                  <a:pt x="442715" y="934595"/>
                  <a:pt x="453681" y="936839"/>
                </a:cubicBezTo>
                <a:cubicBezTo>
                  <a:pt x="498026" y="937915"/>
                  <a:pt x="541483" y="940523"/>
                  <a:pt x="584056" y="944663"/>
                </a:cubicBezTo>
                <a:cubicBezTo>
                  <a:pt x="626630" y="948806"/>
                  <a:pt x="670410" y="952624"/>
                  <a:pt x="715403" y="956116"/>
                </a:cubicBezTo>
                <a:lnTo>
                  <a:pt x="750960" y="958249"/>
                </a:lnTo>
                <a:cubicBezTo>
                  <a:pt x="756443" y="959373"/>
                  <a:pt x="761764" y="959889"/>
                  <a:pt x="766924" y="959802"/>
                </a:cubicBezTo>
                <a:cubicBezTo>
                  <a:pt x="772083" y="959717"/>
                  <a:pt x="777405" y="960235"/>
                  <a:pt x="782888" y="961357"/>
                </a:cubicBezTo>
                <a:cubicBezTo>
                  <a:pt x="804176" y="963427"/>
                  <a:pt x="826066" y="965337"/>
                  <a:pt x="848561" y="967082"/>
                </a:cubicBezTo>
                <a:cubicBezTo>
                  <a:pt x="871056" y="968830"/>
                  <a:pt x="894156" y="970413"/>
                  <a:pt x="917860" y="971836"/>
                </a:cubicBezTo>
                <a:cubicBezTo>
                  <a:pt x="928827" y="974081"/>
                  <a:pt x="939473" y="975117"/>
                  <a:pt x="949792" y="974942"/>
                </a:cubicBezTo>
                <a:cubicBezTo>
                  <a:pt x="960111" y="974770"/>
                  <a:pt x="970754" y="975805"/>
                  <a:pt x="981720" y="978049"/>
                </a:cubicBezTo>
                <a:lnTo>
                  <a:pt x="1016686" y="980148"/>
                </a:lnTo>
                <a:lnTo>
                  <a:pt x="1064810" y="979508"/>
                </a:lnTo>
                <a:lnTo>
                  <a:pt x="1031785" y="976295"/>
                </a:lnTo>
                <a:cubicBezTo>
                  <a:pt x="1021466" y="976468"/>
                  <a:pt x="1005338" y="974314"/>
                  <a:pt x="983404" y="969823"/>
                </a:cubicBezTo>
                <a:cubicBezTo>
                  <a:pt x="973086" y="969997"/>
                  <a:pt x="956958" y="967840"/>
                  <a:pt x="935024" y="963352"/>
                </a:cubicBezTo>
                <a:cubicBezTo>
                  <a:pt x="913088" y="958863"/>
                  <a:pt x="891921" y="954816"/>
                  <a:pt x="871520" y="951213"/>
                </a:cubicBezTo>
                <a:cubicBezTo>
                  <a:pt x="851118" y="947608"/>
                  <a:pt x="829950" y="943563"/>
                  <a:pt x="808016" y="939075"/>
                </a:cubicBezTo>
                <a:cubicBezTo>
                  <a:pt x="797049" y="936831"/>
                  <a:pt x="786847" y="935030"/>
                  <a:pt x="777414" y="933669"/>
                </a:cubicBezTo>
                <a:cubicBezTo>
                  <a:pt x="767978" y="932311"/>
                  <a:pt x="757778" y="930509"/>
                  <a:pt x="746812" y="928265"/>
                </a:cubicBezTo>
                <a:cubicBezTo>
                  <a:pt x="735845" y="926020"/>
                  <a:pt x="725480" y="923613"/>
                  <a:pt x="715723" y="921045"/>
                </a:cubicBezTo>
                <a:cubicBezTo>
                  <a:pt x="705965" y="918477"/>
                  <a:pt x="695601" y="916071"/>
                  <a:pt x="684634" y="913827"/>
                </a:cubicBezTo>
                <a:cubicBezTo>
                  <a:pt x="657866" y="910633"/>
                  <a:pt x="631256" y="908046"/>
                  <a:pt x="604811" y="906061"/>
                </a:cubicBezTo>
                <a:cubicBezTo>
                  <a:pt x="578364" y="904079"/>
                  <a:pt x="551757" y="901488"/>
                  <a:pt x="524986" y="898296"/>
                </a:cubicBezTo>
                <a:cubicBezTo>
                  <a:pt x="518855" y="894756"/>
                  <a:pt x="511999" y="893355"/>
                  <a:pt x="504421" y="894089"/>
                </a:cubicBezTo>
                <a:cubicBezTo>
                  <a:pt x="496845" y="894823"/>
                  <a:pt x="490314" y="894629"/>
                  <a:pt x="484831" y="893507"/>
                </a:cubicBezTo>
                <a:lnTo>
                  <a:pt x="444676" y="888719"/>
                </a:lnTo>
                <a:cubicBezTo>
                  <a:pt x="431291" y="887120"/>
                  <a:pt x="417904" y="885524"/>
                  <a:pt x="404519" y="883928"/>
                </a:cubicBezTo>
                <a:cubicBezTo>
                  <a:pt x="391136" y="882332"/>
                  <a:pt x="377750" y="880736"/>
                  <a:pt x="364365" y="879140"/>
                </a:cubicBezTo>
                <a:cubicBezTo>
                  <a:pt x="359528" y="880436"/>
                  <a:pt x="356461" y="878664"/>
                  <a:pt x="355166" y="873829"/>
                </a:cubicBezTo>
                <a:lnTo>
                  <a:pt x="358795" y="872856"/>
                </a:lnTo>
                <a:cubicBezTo>
                  <a:pt x="379432" y="872509"/>
                  <a:pt x="398582" y="873858"/>
                  <a:pt x="416242" y="876901"/>
                </a:cubicBezTo>
                <a:cubicBezTo>
                  <a:pt x="433901" y="879945"/>
                  <a:pt x="453051" y="881289"/>
                  <a:pt x="473690" y="880945"/>
                </a:cubicBezTo>
                <a:cubicBezTo>
                  <a:pt x="491911" y="881245"/>
                  <a:pt x="510293" y="882150"/>
                  <a:pt x="528839" y="883660"/>
                </a:cubicBezTo>
                <a:cubicBezTo>
                  <a:pt x="547383" y="885168"/>
                  <a:pt x="566974" y="885749"/>
                  <a:pt x="587613" y="885401"/>
                </a:cubicBezTo>
                <a:cubicBezTo>
                  <a:pt x="573580" y="881389"/>
                  <a:pt x="568335" y="876315"/>
                  <a:pt x="571875" y="870184"/>
                </a:cubicBezTo>
                <a:cubicBezTo>
                  <a:pt x="572996" y="864701"/>
                  <a:pt x="582018" y="859690"/>
                  <a:pt x="598943" y="855156"/>
                </a:cubicBezTo>
                <a:lnTo>
                  <a:pt x="546937" y="849656"/>
                </a:lnTo>
                <a:cubicBezTo>
                  <a:pt x="536618" y="849829"/>
                  <a:pt x="530487" y="846289"/>
                  <a:pt x="528543" y="839035"/>
                </a:cubicBezTo>
                <a:cubicBezTo>
                  <a:pt x="527895" y="836618"/>
                  <a:pt x="534264" y="836208"/>
                  <a:pt x="547648" y="837804"/>
                </a:cubicBezTo>
                <a:cubicBezTo>
                  <a:pt x="566517" y="840521"/>
                  <a:pt x="584014" y="842960"/>
                  <a:pt x="600141" y="845117"/>
                </a:cubicBezTo>
                <a:cubicBezTo>
                  <a:pt x="616269" y="847276"/>
                  <a:pt x="633766" y="849714"/>
                  <a:pt x="652635" y="852431"/>
                </a:cubicBezTo>
                <a:lnTo>
                  <a:pt x="729319" y="862982"/>
                </a:lnTo>
                <a:cubicBezTo>
                  <a:pt x="737221" y="863455"/>
                  <a:pt x="746655" y="864816"/>
                  <a:pt x="757621" y="867060"/>
                </a:cubicBezTo>
                <a:cubicBezTo>
                  <a:pt x="800194" y="871200"/>
                  <a:pt x="842001" y="874899"/>
                  <a:pt x="883042" y="878156"/>
                </a:cubicBezTo>
                <a:cubicBezTo>
                  <a:pt x="924082" y="881414"/>
                  <a:pt x="965889" y="885112"/>
                  <a:pt x="1008462" y="889252"/>
                </a:cubicBezTo>
                <a:cubicBezTo>
                  <a:pt x="996200" y="882172"/>
                  <a:pt x="989418" y="876213"/>
                  <a:pt x="988123" y="871379"/>
                </a:cubicBezTo>
                <a:cubicBezTo>
                  <a:pt x="980223" y="870905"/>
                  <a:pt x="972926" y="870268"/>
                  <a:pt x="966232" y="869472"/>
                </a:cubicBezTo>
                <a:cubicBezTo>
                  <a:pt x="959539" y="868672"/>
                  <a:pt x="953452" y="867713"/>
                  <a:pt x="947968" y="866590"/>
                </a:cubicBezTo>
                <a:cubicBezTo>
                  <a:pt x="918780" y="864045"/>
                  <a:pt x="889149" y="862265"/>
                  <a:pt x="859076" y="861254"/>
                </a:cubicBezTo>
                <a:cubicBezTo>
                  <a:pt x="829005" y="860243"/>
                  <a:pt x="798165" y="858787"/>
                  <a:pt x="766558" y="856891"/>
                </a:cubicBezTo>
                <a:lnTo>
                  <a:pt x="722778" y="853073"/>
                </a:lnTo>
                <a:cubicBezTo>
                  <a:pt x="714875" y="852598"/>
                  <a:pt x="706973" y="852125"/>
                  <a:pt x="699073" y="851649"/>
                </a:cubicBezTo>
                <a:cubicBezTo>
                  <a:pt x="691171" y="851176"/>
                  <a:pt x="684478" y="850377"/>
                  <a:pt x="678995" y="849256"/>
                </a:cubicBezTo>
                <a:cubicBezTo>
                  <a:pt x="663193" y="848306"/>
                  <a:pt x="647830" y="846591"/>
                  <a:pt x="632914" y="844112"/>
                </a:cubicBezTo>
                <a:cubicBezTo>
                  <a:pt x="617994" y="841630"/>
                  <a:pt x="602635" y="839914"/>
                  <a:pt x="586833" y="838966"/>
                </a:cubicBezTo>
                <a:cubicBezTo>
                  <a:pt x="571028" y="838016"/>
                  <a:pt x="555669" y="836301"/>
                  <a:pt x="540750" y="833822"/>
                </a:cubicBezTo>
                <a:cubicBezTo>
                  <a:pt x="525833" y="831340"/>
                  <a:pt x="510471" y="829625"/>
                  <a:pt x="494669" y="828676"/>
                </a:cubicBezTo>
                <a:lnTo>
                  <a:pt x="450889" y="824857"/>
                </a:lnTo>
                <a:cubicBezTo>
                  <a:pt x="428953" y="820370"/>
                  <a:pt x="414036" y="817887"/>
                  <a:pt x="406133" y="817415"/>
                </a:cubicBezTo>
                <a:lnTo>
                  <a:pt x="222519" y="784983"/>
                </a:lnTo>
                <a:cubicBezTo>
                  <a:pt x="217035" y="783859"/>
                  <a:pt x="214295" y="783300"/>
                  <a:pt x="214295" y="783300"/>
                </a:cubicBezTo>
                <a:cubicBezTo>
                  <a:pt x="212999" y="778462"/>
                  <a:pt x="215415" y="777814"/>
                  <a:pt x="221547" y="781357"/>
                </a:cubicBezTo>
                <a:cubicBezTo>
                  <a:pt x="259285" y="786793"/>
                  <a:pt x="295975" y="793157"/>
                  <a:pt x="331618" y="800451"/>
                </a:cubicBezTo>
                <a:cubicBezTo>
                  <a:pt x="367261" y="807745"/>
                  <a:pt x="403628" y="812904"/>
                  <a:pt x="440718" y="815920"/>
                </a:cubicBezTo>
                <a:cubicBezTo>
                  <a:pt x="447973" y="813976"/>
                  <a:pt x="451922" y="814215"/>
                  <a:pt x="452570" y="816634"/>
                </a:cubicBezTo>
                <a:cubicBezTo>
                  <a:pt x="454987" y="815986"/>
                  <a:pt x="456359" y="816267"/>
                  <a:pt x="456682" y="817474"/>
                </a:cubicBezTo>
                <a:cubicBezTo>
                  <a:pt x="457007" y="818683"/>
                  <a:pt x="455959" y="819612"/>
                  <a:pt x="453543" y="820260"/>
                </a:cubicBezTo>
                <a:cubicBezTo>
                  <a:pt x="464509" y="822504"/>
                  <a:pt x="472412" y="822979"/>
                  <a:pt x="477247" y="821683"/>
                </a:cubicBezTo>
                <a:lnTo>
                  <a:pt x="505550" y="825762"/>
                </a:lnTo>
                <a:cubicBezTo>
                  <a:pt x="514100" y="828652"/>
                  <a:pt x="522162" y="829731"/>
                  <a:pt x="529740" y="828996"/>
                </a:cubicBezTo>
                <a:cubicBezTo>
                  <a:pt x="537318" y="828263"/>
                  <a:pt x="546589" y="829016"/>
                  <a:pt x="557556" y="831261"/>
                </a:cubicBezTo>
                <a:cubicBezTo>
                  <a:pt x="573360" y="832209"/>
                  <a:pt x="590092" y="834204"/>
                  <a:pt x="607751" y="837247"/>
                </a:cubicBezTo>
                <a:cubicBezTo>
                  <a:pt x="625411" y="840291"/>
                  <a:pt x="642142" y="842284"/>
                  <a:pt x="657946" y="843235"/>
                </a:cubicBezTo>
                <a:cubicBezTo>
                  <a:pt x="673749" y="844183"/>
                  <a:pt x="691085" y="846017"/>
                  <a:pt x="709953" y="848734"/>
                </a:cubicBezTo>
                <a:cubicBezTo>
                  <a:pt x="717854" y="849210"/>
                  <a:pt x="725755" y="849683"/>
                  <a:pt x="733658" y="850157"/>
                </a:cubicBezTo>
                <a:cubicBezTo>
                  <a:pt x="741558" y="850631"/>
                  <a:pt x="750670" y="850782"/>
                  <a:pt x="760988" y="850607"/>
                </a:cubicBezTo>
                <a:lnTo>
                  <a:pt x="768243" y="848663"/>
                </a:lnTo>
                <a:lnTo>
                  <a:pt x="675107" y="834747"/>
                </a:lnTo>
                <a:cubicBezTo>
                  <a:pt x="616083" y="827240"/>
                  <a:pt x="553994" y="817964"/>
                  <a:pt x="488838" y="806916"/>
                </a:cubicBezTo>
                <a:cubicBezTo>
                  <a:pt x="483355" y="805793"/>
                  <a:pt x="476823" y="805598"/>
                  <a:pt x="469246" y="806335"/>
                </a:cubicBezTo>
                <a:cubicBezTo>
                  <a:pt x="461670" y="807069"/>
                  <a:pt x="455138" y="806874"/>
                  <a:pt x="449656" y="805753"/>
                </a:cubicBezTo>
                <a:cubicBezTo>
                  <a:pt x="446588" y="803982"/>
                  <a:pt x="444453" y="803258"/>
                  <a:pt x="443244" y="803582"/>
                </a:cubicBezTo>
                <a:cubicBezTo>
                  <a:pt x="442033" y="803906"/>
                  <a:pt x="439896" y="803186"/>
                  <a:pt x="436831" y="801414"/>
                </a:cubicBezTo>
                <a:lnTo>
                  <a:pt x="444086" y="799470"/>
                </a:lnTo>
                <a:cubicBezTo>
                  <a:pt x="423921" y="791916"/>
                  <a:pt x="414399" y="785398"/>
                  <a:pt x="415522" y="779914"/>
                </a:cubicBezTo>
                <a:cubicBezTo>
                  <a:pt x="420831" y="770716"/>
                  <a:pt x="437194" y="768925"/>
                  <a:pt x="464613" y="774533"/>
                </a:cubicBezTo>
                <a:cubicBezTo>
                  <a:pt x="481063" y="777900"/>
                  <a:pt x="497189" y="780058"/>
                  <a:pt x="512994" y="781006"/>
                </a:cubicBezTo>
                <a:cubicBezTo>
                  <a:pt x="528797" y="781954"/>
                  <a:pt x="544923" y="784112"/>
                  <a:pt x="561376" y="787479"/>
                </a:cubicBezTo>
                <a:cubicBezTo>
                  <a:pt x="577178" y="788428"/>
                  <a:pt x="593304" y="790586"/>
                  <a:pt x="609756" y="793950"/>
                </a:cubicBezTo>
                <a:cubicBezTo>
                  <a:pt x="626206" y="797317"/>
                  <a:pt x="642333" y="799476"/>
                  <a:pt x="658135" y="800424"/>
                </a:cubicBezTo>
                <a:lnTo>
                  <a:pt x="681840" y="801848"/>
                </a:lnTo>
                <a:cubicBezTo>
                  <a:pt x="686675" y="800552"/>
                  <a:pt x="690466" y="800182"/>
                  <a:pt x="693205" y="800744"/>
                </a:cubicBezTo>
                <a:cubicBezTo>
                  <a:pt x="695949" y="801305"/>
                  <a:pt x="698527" y="801263"/>
                  <a:pt x="700947" y="800614"/>
                </a:cubicBezTo>
                <a:cubicBezTo>
                  <a:pt x="675946" y="794356"/>
                  <a:pt x="651431" y="789910"/>
                  <a:pt x="627403" y="787279"/>
                </a:cubicBezTo>
                <a:cubicBezTo>
                  <a:pt x="603374" y="784647"/>
                  <a:pt x="578859" y="780201"/>
                  <a:pt x="553859" y="773942"/>
                </a:cubicBezTo>
                <a:cubicBezTo>
                  <a:pt x="540476" y="772346"/>
                  <a:pt x="527534" y="769983"/>
                  <a:pt x="515033" y="766854"/>
                </a:cubicBezTo>
                <a:cubicBezTo>
                  <a:pt x="502533" y="763727"/>
                  <a:pt x="489591" y="761364"/>
                  <a:pt x="476204" y="759765"/>
                </a:cubicBezTo>
                <a:lnTo>
                  <a:pt x="402176" y="744619"/>
                </a:lnTo>
                <a:cubicBezTo>
                  <a:pt x="394276" y="744143"/>
                  <a:pt x="389676" y="741490"/>
                  <a:pt x="388380" y="736654"/>
                </a:cubicBezTo>
                <a:lnTo>
                  <a:pt x="392009" y="735682"/>
                </a:lnTo>
                <a:cubicBezTo>
                  <a:pt x="394426" y="735034"/>
                  <a:pt x="396401" y="735150"/>
                  <a:pt x="397934" y="736035"/>
                </a:cubicBezTo>
                <a:cubicBezTo>
                  <a:pt x="399465" y="736921"/>
                  <a:pt x="401442" y="737041"/>
                  <a:pt x="403861" y="736393"/>
                </a:cubicBezTo>
                <a:cubicBezTo>
                  <a:pt x="417244" y="737988"/>
                  <a:pt x="428491" y="738861"/>
                  <a:pt x="437604" y="739012"/>
                </a:cubicBezTo>
                <a:cubicBezTo>
                  <a:pt x="446712" y="739161"/>
                  <a:pt x="457960" y="740037"/>
                  <a:pt x="471345" y="741633"/>
                </a:cubicBezTo>
                <a:lnTo>
                  <a:pt x="503276" y="744738"/>
                </a:lnTo>
                <a:cubicBezTo>
                  <a:pt x="519078" y="745688"/>
                  <a:pt x="529722" y="746721"/>
                  <a:pt x="535205" y="747845"/>
                </a:cubicBezTo>
                <a:cubicBezTo>
                  <a:pt x="559557" y="751686"/>
                  <a:pt x="582981" y="754478"/>
                  <a:pt x="605479" y="756225"/>
                </a:cubicBezTo>
                <a:cubicBezTo>
                  <a:pt x="627974" y="757973"/>
                  <a:pt x="649864" y="759880"/>
                  <a:pt x="671150" y="761952"/>
                </a:cubicBezTo>
                <a:cubicBezTo>
                  <a:pt x="716790" y="767863"/>
                  <a:pt x="761337" y="772123"/>
                  <a:pt x="804796" y="774732"/>
                </a:cubicBezTo>
                <a:cubicBezTo>
                  <a:pt x="848253" y="777340"/>
                  <a:pt x="892802" y="781600"/>
                  <a:pt x="938441" y="787511"/>
                </a:cubicBezTo>
                <a:cubicBezTo>
                  <a:pt x="953596" y="786043"/>
                  <a:pt x="968752" y="784572"/>
                  <a:pt x="983907" y="783103"/>
                </a:cubicBezTo>
                <a:cubicBezTo>
                  <a:pt x="999060" y="781633"/>
                  <a:pt x="1014217" y="780165"/>
                  <a:pt x="1029372" y="778694"/>
                </a:cubicBezTo>
                <a:cubicBezTo>
                  <a:pt x="1045175" y="779645"/>
                  <a:pt x="1060492" y="778779"/>
                  <a:pt x="1075324" y="776101"/>
                </a:cubicBezTo>
                <a:cubicBezTo>
                  <a:pt x="1090154" y="773424"/>
                  <a:pt x="1105470" y="772558"/>
                  <a:pt x="1121275" y="773506"/>
                </a:cubicBezTo>
                <a:lnTo>
                  <a:pt x="1096598" y="768457"/>
                </a:lnTo>
                <a:lnTo>
                  <a:pt x="1025485" y="764188"/>
                </a:lnTo>
                <a:cubicBezTo>
                  <a:pt x="1012099" y="762592"/>
                  <a:pt x="1000852" y="761719"/>
                  <a:pt x="991742" y="761568"/>
                </a:cubicBezTo>
                <a:cubicBezTo>
                  <a:pt x="982630" y="761419"/>
                  <a:pt x="971382" y="760544"/>
                  <a:pt x="957997" y="758947"/>
                </a:cubicBezTo>
                <a:cubicBezTo>
                  <a:pt x="934292" y="757526"/>
                  <a:pt x="911355" y="756545"/>
                  <a:pt x="889183" y="756007"/>
                </a:cubicBezTo>
                <a:cubicBezTo>
                  <a:pt x="867013" y="755469"/>
                  <a:pt x="844074" y="754488"/>
                  <a:pt x="820371" y="753067"/>
                </a:cubicBezTo>
                <a:cubicBezTo>
                  <a:pt x="800380" y="755830"/>
                  <a:pt x="778207" y="755293"/>
                  <a:pt x="753856" y="751452"/>
                </a:cubicBezTo>
                <a:cubicBezTo>
                  <a:pt x="741119" y="752273"/>
                  <a:pt x="729591" y="752772"/>
                  <a:pt x="719271" y="752944"/>
                </a:cubicBezTo>
                <a:cubicBezTo>
                  <a:pt x="708951" y="753120"/>
                  <a:pt x="697097" y="752406"/>
                  <a:pt x="683715" y="750810"/>
                </a:cubicBezTo>
                <a:cubicBezTo>
                  <a:pt x="662427" y="748740"/>
                  <a:pt x="639931" y="746993"/>
                  <a:pt x="616227" y="745570"/>
                </a:cubicBezTo>
                <a:cubicBezTo>
                  <a:pt x="592523" y="744149"/>
                  <a:pt x="568819" y="742725"/>
                  <a:pt x="545113" y="741301"/>
                </a:cubicBezTo>
                <a:lnTo>
                  <a:pt x="535918" y="735992"/>
                </a:lnTo>
                <a:lnTo>
                  <a:pt x="546799" y="733077"/>
                </a:lnTo>
                <a:cubicBezTo>
                  <a:pt x="568084" y="735146"/>
                  <a:pt x="589974" y="737055"/>
                  <a:pt x="612470" y="738804"/>
                </a:cubicBezTo>
                <a:cubicBezTo>
                  <a:pt x="634967" y="740549"/>
                  <a:pt x="658067" y="742134"/>
                  <a:pt x="681771" y="743558"/>
                </a:cubicBezTo>
                <a:cubicBezTo>
                  <a:pt x="692090" y="743382"/>
                  <a:pt x="702409" y="743211"/>
                  <a:pt x="712728" y="743036"/>
                </a:cubicBezTo>
                <a:cubicBezTo>
                  <a:pt x="723047" y="742864"/>
                  <a:pt x="734898" y="743574"/>
                  <a:pt x="748285" y="745170"/>
                </a:cubicBezTo>
                <a:cubicBezTo>
                  <a:pt x="753768" y="746293"/>
                  <a:pt x="764413" y="747327"/>
                  <a:pt x="780215" y="748276"/>
                </a:cubicBezTo>
                <a:cubicBezTo>
                  <a:pt x="787467" y="746333"/>
                  <a:pt x="798996" y="745836"/>
                  <a:pt x="814801" y="746784"/>
                </a:cubicBezTo>
                <a:cubicBezTo>
                  <a:pt x="851888" y="749804"/>
                  <a:pt x="888654" y="751614"/>
                  <a:pt x="925097" y="752215"/>
                </a:cubicBezTo>
                <a:cubicBezTo>
                  <a:pt x="961539" y="752816"/>
                  <a:pt x="997979" y="753417"/>
                  <a:pt x="1034422" y="754020"/>
                </a:cubicBezTo>
                <a:cubicBezTo>
                  <a:pt x="997332" y="751001"/>
                  <a:pt x="961612" y="748261"/>
                  <a:pt x="927265" y="745803"/>
                </a:cubicBezTo>
                <a:cubicBezTo>
                  <a:pt x="892917" y="743345"/>
                  <a:pt x="857198" y="740606"/>
                  <a:pt x="820109" y="737586"/>
                </a:cubicBezTo>
                <a:lnTo>
                  <a:pt x="769073" y="735714"/>
                </a:lnTo>
                <a:cubicBezTo>
                  <a:pt x="758107" y="733469"/>
                  <a:pt x="748836" y="732712"/>
                  <a:pt x="741258" y="733450"/>
                </a:cubicBezTo>
                <a:cubicBezTo>
                  <a:pt x="733678" y="734184"/>
                  <a:pt x="725618" y="733106"/>
                  <a:pt x="717066" y="730211"/>
                </a:cubicBezTo>
                <a:cubicBezTo>
                  <a:pt x="698846" y="729911"/>
                  <a:pt x="681068" y="728844"/>
                  <a:pt x="663731" y="727009"/>
                </a:cubicBezTo>
                <a:cubicBezTo>
                  <a:pt x="646397" y="725179"/>
                  <a:pt x="628294" y="722902"/>
                  <a:pt x="609425" y="720182"/>
                </a:cubicBezTo>
                <a:cubicBezTo>
                  <a:pt x="607008" y="720830"/>
                  <a:pt x="600316" y="720034"/>
                  <a:pt x="589349" y="717790"/>
                </a:cubicBezTo>
                <a:lnTo>
                  <a:pt x="532031" y="721486"/>
                </a:lnTo>
                <a:cubicBezTo>
                  <a:pt x="525899" y="717944"/>
                  <a:pt x="522833" y="716175"/>
                  <a:pt x="522833" y="716175"/>
                </a:cubicBezTo>
                <a:cubicBezTo>
                  <a:pt x="525252" y="715527"/>
                  <a:pt x="526459" y="715204"/>
                  <a:pt x="526459" y="715204"/>
                </a:cubicBezTo>
                <a:cubicBezTo>
                  <a:pt x="536779" y="715028"/>
                  <a:pt x="546494" y="715018"/>
                  <a:pt x="555603" y="715169"/>
                </a:cubicBezTo>
                <a:cubicBezTo>
                  <a:pt x="564715" y="715318"/>
                  <a:pt x="572896" y="714422"/>
                  <a:pt x="580150" y="712479"/>
                </a:cubicBezTo>
                <a:cubicBezTo>
                  <a:pt x="585633" y="713600"/>
                  <a:pt x="588377" y="714161"/>
                  <a:pt x="588377" y="714161"/>
                </a:cubicBezTo>
                <a:lnTo>
                  <a:pt x="599254" y="711246"/>
                </a:lnTo>
                <a:cubicBezTo>
                  <a:pt x="617476" y="711546"/>
                  <a:pt x="635092" y="712009"/>
                  <a:pt x="652104" y="712633"/>
                </a:cubicBezTo>
                <a:cubicBezTo>
                  <a:pt x="669116" y="713260"/>
                  <a:pt x="686732" y="713723"/>
                  <a:pt x="704953" y="714023"/>
                </a:cubicBezTo>
                <a:cubicBezTo>
                  <a:pt x="715920" y="716267"/>
                  <a:pt x="725799" y="716858"/>
                  <a:pt x="734584" y="715800"/>
                </a:cubicBezTo>
                <a:cubicBezTo>
                  <a:pt x="743372" y="714742"/>
                  <a:pt x="752038" y="715658"/>
                  <a:pt x="760588" y="718550"/>
                </a:cubicBezTo>
                <a:cubicBezTo>
                  <a:pt x="781227" y="718205"/>
                  <a:pt x="799448" y="718506"/>
                  <a:pt x="815250" y="719454"/>
                </a:cubicBezTo>
                <a:cubicBezTo>
                  <a:pt x="852340" y="722471"/>
                  <a:pt x="889106" y="724281"/>
                  <a:pt x="925546" y="724884"/>
                </a:cubicBezTo>
                <a:cubicBezTo>
                  <a:pt x="961989" y="725486"/>
                  <a:pt x="998755" y="727296"/>
                  <a:pt x="1035845" y="730316"/>
                </a:cubicBezTo>
                <a:cubicBezTo>
                  <a:pt x="1037614" y="727249"/>
                  <a:pt x="1039708" y="725391"/>
                  <a:pt x="1042125" y="724744"/>
                </a:cubicBezTo>
                <a:cubicBezTo>
                  <a:pt x="1056634" y="720856"/>
                  <a:pt x="1073322" y="720273"/>
                  <a:pt x="1092188" y="722991"/>
                </a:cubicBezTo>
                <a:lnTo>
                  <a:pt x="1108641" y="726358"/>
                </a:lnTo>
                <a:cubicBezTo>
                  <a:pt x="1140893" y="730674"/>
                  <a:pt x="1173310" y="735591"/>
                  <a:pt x="1205889" y="741116"/>
                </a:cubicBezTo>
                <a:cubicBezTo>
                  <a:pt x="1238465" y="746639"/>
                  <a:pt x="1269672" y="751884"/>
                  <a:pt x="1299508" y="756847"/>
                </a:cubicBezTo>
                <a:cubicBezTo>
                  <a:pt x="1304344" y="755551"/>
                  <a:pt x="1308132" y="755184"/>
                  <a:pt x="1310874" y="755743"/>
                </a:cubicBezTo>
                <a:cubicBezTo>
                  <a:pt x="1313618" y="756305"/>
                  <a:pt x="1317405" y="755938"/>
                  <a:pt x="1322241" y="754642"/>
                </a:cubicBezTo>
                <a:cubicBezTo>
                  <a:pt x="1327725" y="755765"/>
                  <a:pt x="1331674" y="756001"/>
                  <a:pt x="1334093" y="755353"/>
                </a:cubicBezTo>
                <a:cubicBezTo>
                  <a:pt x="1336510" y="754705"/>
                  <a:pt x="1340462" y="754943"/>
                  <a:pt x="1345945" y="756066"/>
                </a:cubicBezTo>
                <a:cubicBezTo>
                  <a:pt x="1373838" y="753774"/>
                  <a:pt x="1401449" y="752855"/>
                  <a:pt x="1428779" y="753305"/>
                </a:cubicBezTo>
                <a:lnTo>
                  <a:pt x="1450200" y="753527"/>
                </a:lnTo>
                <a:lnTo>
                  <a:pt x="1052050" y="706527"/>
                </a:lnTo>
                <a:lnTo>
                  <a:pt x="1015863" y="706516"/>
                </a:lnTo>
                <a:cubicBezTo>
                  <a:pt x="990624" y="704206"/>
                  <a:pt x="965270" y="703873"/>
                  <a:pt x="939794" y="705517"/>
                </a:cubicBezTo>
                <a:lnTo>
                  <a:pt x="786686" y="699896"/>
                </a:lnTo>
                <a:cubicBezTo>
                  <a:pt x="784269" y="700543"/>
                  <a:pt x="782294" y="700426"/>
                  <a:pt x="780760" y="699541"/>
                </a:cubicBezTo>
                <a:cubicBezTo>
                  <a:pt x="779229" y="698655"/>
                  <a:pt x="777253" y="698537"/>
                  <a:pt x="774834" y="699185"/>
                </a:cubicBezTo>
                <a:cubicBezTo>
                  <a:pt x="809981" y="694950"/>
                  <a:pt x="842709" y="691363"/>
                  <a:pt x="873019" y="688424"/>
                </a:cubicBezTo>
                <a:lnTo>
                  <a:pt x="886700" y="687008"/>
                </a:lnTo>
                <a:lnTo>
                  <a:pt x="275376" y="614844"/>
                </a:lnTo>
                <a:lnTo>
                  <a:pt x="279754" y="609988"/>
                </a:lnTo>
                <a:cubicBezTo>
                  <a:pt x="284298" y="612212"/>
                  <a:pt x="287229" y="614772"/>
                  <a:pt x="293378" y="615146"/>
                </a:cubicBezTo>
                <a:cubicBezTo>
                  <a:pt x="295134" y="613954"/>
                  <a:pt x="302446" y="608994"/>
                  <a:pt x="305953" y="606609"/>
                </a:cubicBezTo>
                <a:cubicBezTo>
                  <a:pt x="310639" y="607978"/>
                  <a:pt x="327178" y="606607"/>
                  <a:pt x="341524" y="605969"/>
                </a:cubicBezTo>
                <a:lnTo>
                  <a:pt x="343774" y="605839"/>
                </a:lnTo>
                <a:lnTo>
                  <a:pt x="353601" y="598087"/>
                </a:lnTo>
                <a:lnTo>
                  <a:pt x="326540" y="595481"/>
                </a:lnTo>
                <a:cubicBezTo>
                  <a:pt x="313512" y="595608"/>
                  <a:pt x="300595" y="596225"/>
                  <a:pt x="288807" y="594748"/>
                </a:cubicBezTo>
                <a:cubicBezTo>
                  <a:pt x="278342" y="594653"/>
                  <a:pt x="267434" y="592580"/>
                  <a:pt x="256432" y="590100"/>
                </a:cubicBezTo>
                <a:lnTo>
                  <a:pt x="248257" y="588331"/>
                </a:lnTo>
                <a:lnTo>
                  <a:pt x="249929" y="587605"/>
                </a:lnTo>
                <a:lnTo>
                  <a:pt x="263769" y="581478"/>
                </a:lnTo>
                <a:lnTo>
                  <a:pt x="284253" y="583437"/>
                </a:lnTo>
                <a:cubicBezTo>
                  <a:pt x="299629" y="587406"/>
                  <a:pt x="323495" y="590161"/>
                  <a:pt x="305173" y="574549"/>
                </a:cubicBezTo>
                <a:lnTo>
                  <a:pt x="291121" y="569683"/>
                </a:lnTo>
                <a:lnTo>
                  <a:pt x="304056" y="564547"/>
                </a:lnTo>
                <a:lnTo>
                  <a:pt x="281433" y="559967"/>
                </a:lnTo>
                <a:cubicBezTo>
                  <a:pt x="264775" y="556354"/>
                  <a:pt x="255952" y="553305"/>
                  <a:pt x="270074" y="550950"/>
                </a:cubicBezTo>
                <a:lnTo>
                  <a:pt x="287985" y="549247"/>
                </a:lnTo>
                <a:lnTo>
                  <a:pt x="300662" y="540591"/>
                </a:lnTo>
                <a:cubicBezTo>
                  <a:pt x="344552" y="518522"/>
                  <a:pt x="386861" y="503463"/>
                  <a:pt x="435688" y="483327"/>
                </a:cubicBezTo>
                <a:lnTo>
                  <a:pt x="437987" y="480549"/>
                </a:lnTo>
                <a:lnTo>
                  <a:pt x="424715" y="479673"/>
                </a:lnTo>
                <a:lnTo>
                  <a:pt x="414873" y="478600"/>
                </a:lnTo>
                <a:lnTo>
                  <a:pt x="363966" y="496530"/>
                </a:lnTo>
                <a:cubicBezTo>
                  <a:pt x="345946" y="505394"/>
                  <a:pt x="327796" y="514450"/>
                  <a:pt x="306053" y="517821"/>
                </a:cubicBezTo>
                <a:cubicBezTo>
                  <a:pt x="327439" y="505294"/>
                  <a:pt x="349662" y="495004"/>
                  <a:pt x="372489" y="485562"/>
                </a:cubicBezTo>
                <a:lnTo>
                  <a:pt x="397098" y="476012"/>
                </a:lnTo>
                <a:lnTo>
                  <a:pt x="387872" y="471608"/>
                </a:lnTo>
                <a:lnTo>
                  <a:pt x="393897" y="466106"/>
                </a:lnTo>
                <a:lnTo>
                  <a:pt x="396114" y="465516"/>
                </a:lnTo>
                <a:lnTo>
                  <a:pt x="406852" y="463845"/>
                </a:lnTo>
                <a:lnTo>
                  <a:pt x="426611" y="464563"/>
                </a:lnTo>
                <a:lnTo>
                  <a:pt x="442533" y="458386"/>
                </a:lnTo>
                <a:cubicBezTo>
                  <a:pt x="443779" y="456525"/>
                  <a:pt x="462500" y="458053"/>
                  <a:pt x="458957" y="448613"/>
                </a:cubicBezTo>
                <a:cubicBezTo>
                  <a:pt x="457838" y="445628"/>
                  <a:pt x="442789" y="448702"/>
                  <a:pt x="448974" y="448777"/>
                </a:cubicBezTo>
                <a:cubicBezTo>
                  <a:pt x="439642" y="450681"/>
                  <a:pt x="428339" y="455530"/>
                  <a:pt x="416921" y="459969"/>
                </a:cubicBezTo>
                <a:lnTo>
                  <a:pt x="396114" y="465516"/>
                </a:lnTo>
                <a:lnTo>
                  <a:pt x="394223" y="465808"/>
                </a:lnTo>
                <a:lnTo>
                  <a:pt x="393897" y="466106"/>
                </a:lnTo>
                <a:lnTo>
                  <a:pt x="384186" y="468695"/>
                </a:lnTo>
                <a:cubicBezTo>
                  <a:pt x="376753" y="470476"/>
                  <a:pt x="370509" y="465063"/>
                  <a:pt x="365651" y="467660"/>
                </a:cubicBezTo>
                <a:cubicBezTo>
                  <a:pt x="346992" y="471468"/>
                  <a:pt x="328984" y="488255"/>
                  <a:pt x="309206" y="489083"/>
                </a:cubicBezTo>
                <a:cubicBezTo>
                  <a:pt x="322016" y="480045"/>
                  <a:pt x="329447" y="478261"/>
                  <a:pt x="340619" y="470899"/>
                </a:cubicBezTo>
                <a:cubicBezTo>
                  <a:pt x="337008" y="471637"/>
                  <a:pt x="370509" y="465063"/>
                  <a:pt x="372092" y="458051"/>
                </a:cubicBezTo>
                <a:cubicBezTo>
                  <a:pt x="370913" y="449728"/>
                  <a:pt x="330824" y="471563"/>
                  <a:pt x="327212" y="472297"/>
                </a:cubicBezTo>
                <a:cubicBezTo>
                  <a:pt x="284568" y="492505"/>
                  <a:pt x="259593" y="501083"/>
                  <a:pt x="214587" y="520172"/>
                </a:cubicBezTo>
                <a:cubicBezTo>
                  <a:pt x="214587" y="520172"/>
                  <a:pt x="192969" y="537695"/>
                  <a:pt x="191916" y="524534"/>
                </a:cubicBezTo>
                <a:cubicBezTo>
                  <a:pt x="193499" y="517522"/>
                  <a:pt x="228458" y="508779"/>
                  <a:pt x="229701" y="506919"/>
                </a:cubicBezTo>
                <a:cubicBezTo>
                  <a:pt x="263668" y="490353"/>
                  <a:pt x="294747" y="477318"/>
                  <a:pt x="329772" y="458397"/>
                </a:cubicBezTo>
                <a:cubicBezTo>
                  <a:pt x="307431" y="473126"/>
                  <a:pt x="337262" y="461950"/>
                  <a:pt x="336271" y="454125"/>
                </a:cubicBezTo>
                <a:cubicBezTo>
                  <a:pt x="333973" y="442823"/>
                  <a:pt x="291203" y="467878"/>
                  <a:pt x="287590" y="468614"/>
                </a:cubicBezTo>
                <a:cubicBezTo>
                  <a:pt x="250202" y="486415"/>
                  <a:pt x="210053" y="502904"/>
                  <a:pt x="165121" y="526527"/>
                </a:cubicBezTo>
                <a:cubicBezTo>
                  <a:pt x="165121" y="526527"/>
                  <a:pt x="141268" y="538085"/>
                  <a:pt x="143887" y="529524"/>
                </a:cubicBezTo>
                <a:lnTo>
                  <a:pt x="150275" y="525936"/>
                </a:lnTo>
                <a:lnTo>
                  <a:pt x="159865" y="526021"/>
                </a:lnTo>
                <a:cubicBezTo>
                  <a:pt x="163608" y="525802"/>
                  <a:pt x="166556" y="525247"/>
                  <a:pt x="167775" y="524100"/>
                </a:cubicBezTo>
                <a:lnTo>
                  <a:pt x="165420" y="518936"/>
                </a:lnTo>
                <a:lnTo>
                  <a:pt x="167743" y="517965"/>
                </a:lnTo>
                <a:cubicBezTo>
                  <a:pt x="165249" y="521681"/>
                  <a:pt x="192508" y="509699"/>
                  <a:pt x="188966" y="500255"/>
                </a:cubicBezTo>
                <a:cubicBezTo>
                  <a:pt x="187846" y="497272"/>
                  <a:pt x="161707" y="512241"/>
                  <a:pt x="156640" y="515148"/>
                </a:cubicBezTo>
                <a:lnTo>
                  <a:pt x="154601" y="515964"/>
                </a:lnTo>
                <a:lnTo>
                  <a:pt x="154305" y="515889"/>
                </a:lnTo>
                <a:lnTo>
                  <a:pt x="147543" y="515563"/>
                </a:lnTo>
                <a:lnTo>
                  <a:pt x="193034" y="490695"/>
                </a:lnTo>
                <a:cubicBezTo>
                  <a:pt x="216168" y="479047"/>
                  <a:pt x="239917" y="467645"/>
                  <a:pt x="264397" y="455155"/>
                </a:cubicBezTo>
                <a:cubicBezTo>
                  <a:pt x="264397" y="455155"/>
                  <a:pt x="273006" y="461693"/>
                  <a:pt x="273261" y="452009"/>
                </a:cubicBezTo>
                <a:cubicBezTo>
                  <a:pt x="273201" y="446668"/>
                  <a:pt x="250801" y="456057"/>
                  <a:pt x="263278" y="452173"/>
                </a:cubicBezTo>
                <a:cubicBezTo>
                  <a:pt x="222008" y="465682"/>
                  <a:pt x="174251" y="498175"/>
                  <a:pt x="133315" y="506531"/>
                </a:cubicBezTo>
                <a:cubicBezTo>
                  <a:pt x="172209" y="477187"/>
                  <a:pt x="227075" y="462775"/>
                  <a:pt x="272418" y="438535"/>
                </a:cubicBezTo>
                <a:cubicBezTo>
                  <a:pt x="276029" y="437796"/>
                  <a:pt x="292452" y="428023"/>
                  <a:pt x="290028" y="421561"/>
                </a:cubicBezTo>
                <a:lnTo>
                  <a:pt x="268876" y="429091"/>
                </a:lnTo>
                <a:cubicBezTo>
                  <a:pt x="248634" y="439913"/>
                  <a:pt x="226420" y="449797"/>
                  <a:pt x="206303" y="455779"/>
                </a:cubicBezTo>
                <a:cubicBezTo>
                  <a:pt x="222634" y="445754"/>
                  <a:pt x="240526" y="437086"/>
                  <a:pt x="259162" y="428465"/>
                </a:cubicBezTo>
                <a:cubicBezTo>
                  <a:pt x="277801" y="419845"/>
                  <a:pt x="297186" y="411271"/>
                  <a:pt x="316506" y="401441"/>
                </a:cubicBezTo>
                <a:cubicBezTo>
                  <a:pt x="353043" y="385687"/>
                  <a:pt x="391612" y="376209"/>
                  <a:pt x="425391" y="359143"/>
                </a:cubicBezTo>
                <a:cubicBezTo>
                  <a:pt x="442374" y="350861"/>
                  <a:pt x="459903" y="342732"/>
                  <a:pt x="477830" y="336333"/>
                </a:cubicBezTo>
                <a:lnTo>
                  <a:pt x="488126" y="333991"/>
                </a:lnTo>
                <a:lnTo>
                  <a:pt x="447586" y="351340"/>
                </a:lnTo>
                <a:cubicBezTo>
                  <a:pt x="431630" y="358419"/>
                  <a:pt x="415987" y="365526"/>
                  <a:pt x="400942" y="372276"/>
                </a:cubicBezTo>
                <a:cubicBezTo>
                  <a:pt x="391019" y="377781"/>
                  <a:pt x="377087" y="383834"/>
                  <a:pt x="372229" y="386433"/>
                </a:cubicBezTo>
                <a:cubicBezTo>
                  <a:pt x="367035" y="394181"/>
                  <a:pt x="373011" y="394566"/>
                  <a:pt x="369272" y="400147"/>
                </a:cubicBezTo>
                <a:cubicBezTo>
                  <a:pt x="369272" y="400147"/>
                  <a:pt x="362834" y="409756"/>
                  <a:pt x="361714" y="406774"/>
                </a:cubicBezTo>
                <a:cubicBezTo>
                  <a:pt x="362834" y="409756"/>
                  <a:pt x="381496" y="405944"/>
                  <a:pt x="397790" y="401013"/>
                </a:cubicBezTo>
                <a:lnTo>
                  <a:pt x="397015" y="404928"/>
                </a:lnTo>
                <a:lnTo>
                  <a:pt x="395090" y="405040"/>
                </a:lnTo>
                <a:cubicBezTo>
                  <a:pt x="395648" y="406534"/>
                  <a:pt x="396291" y="406735"/>
                  <a:pt x="396812" y="405963"/>
                </a:cubicBezTo>
                <a:lnTo>
                  <a:pt x="397015" y="404928"/>
                </a:lnTo>
                <a:lnTo>
                  <a:pt x="407959" y="404290"/>
                </a:lnTo>
                <a:cubicBezTo>
                  <a:pt x="420778" y="400970"/>
                  <a:pt x="433576" y="391032"/>
                  <a:pt x="447529" y="384169"/>
                </a:cubicBezTo>
                <a:cubicBezTo>
                  <a:pt x="536359" y="353192"/>
                  <a:pt x="624796" y="322026"/>
                  <a:pt x="712779" y="315569"/>
                </a:cubicBezTo>
                <a:cubicBezTo>
                  <a:pt x="748727" y="314650"/>
                  <a:pt x="784467" y="314042"/>
                  <a:pt x="818050" y="312001"/>
                </a:cubicBezTo>
                <a:cubicBezTo>
                  <a:pt x="885136" y="303389"/>
                  <a:pt x="955773" y="288702"/>
                  <a:pt x="1027334" y="292017"/>
                </a:cubicBezTo>
                <a:cubicBezTo>
                  <a:pt x="1078183" y="293676"/>
                  <a:pt x="1128972" y="289994"/>
                  <a:pt x="1185820" y="291233"/>
                </a:cubicBezTo>
                <a:cubicBezTo>
                  <a:pt x="1198167" y="292189"/>
                  <a:pt x="1213216" y="289117"/>
                  <a:pt x="1225565" y="290072"/>
                </a:cubicBezTo>
                <a:cubicBezTo>
                  <a:pt x="1228554" y="290266"/>
                  <a:pt x="1233468" y="291269"/>
                  <a:pt x="1236048" y="292750"/>
                </a:cubicBezTo>
                <a:lnTo>
                  <a:pt x="1235506" y="293600"/>
                </a:lnTo>
                <a:lnTo>
                  <a:pt x="1252508" y="292169"/>
                </a:lnTo>
                <a:lnTo>
                  <a:pt x="1253050" y="291218"/>
                </a:lnTo>
                <a:lnTo>
                  <a:pt x="1254024" y="292043"/>
                </a:lnTo>
                <a:lnTo>
                  <a:pt x="1259596" y="291573"/>
                </a:lnTo>
                <a:cubicBezTo>
                  <a:pt x="1386925" y="279820"/>
                  <a:pt x="1514636" y="269287"/>
                  <a:pt x="1648972" y="266322"/>
                </a:cubicBezTo>
                <a:cubicBezTo>
                  <a:pt x="1709376" y="269040"/>
                  <a:pt x="1764376" y="276231"/>
                  <a:pt x="1833392" y="282910"/>
                </a:cubicBezTo>
                <a:lnTo>
                  <a:pt x="1893900" y="286993"/>
                </a:lnTo>
                <a:lnTo>
                  <a:pt x="1897376" y="268415"/>
                </a:lnTo>
                <a:lnTo>
                  <a:pt x="1894612" y="287041"/>
                </a:lnTo>
                <a:lnTo>
                  <a:pt x="1905070" y="287747"/>
                </a:lnTo>
                <a:lnTo>
                  <a:pt x="1905386" y="286128"/>
                </a:lnTo>
                <a:lnTo>
                  <a:pt x="1905870" y="287800"/>
                </a:lnTo>
                <a:lnTo>
                  <a:pt x="1958918" y="291381"/>
                </a:lnTo>
                <a:lnTo>
                  <a:pt x="1959096" y="282639"/>
                </a:lnTo>
                <a:lnTo>
                  <a:pt x="1960168" y="279511"/>
                </a:lnTo>
                <a:lnTo>
                  <a:pt x="1962820" y="269983"/>
                </a:lnTo>
                <a:lnTo>
                  <a:pt x="1962776" y="280100"/>
                </a:lnTo>
                <a:lnTo>
                  <a:pt x="1962720" y="291638"/>
                </a:lnTo>
                <a:lnTo>
                  <a:pt x="2002814" y="294343"/>
                </a:lnTo>
                <a:lnTo>
                  <a:pt x="2003246" y="253504"/>
                </a:lnTo>
                <a:lnTo>
                  <a:pt x="2004882" y="246980"/>
                </a:lnTo>
                <a:lnTo>
                  <a:pt x="2005784" y="242777"/>
                </a:lnTo>
                <a:lnTo>
                  <a:pt x="1925038" y="238738"/>
                </a:lnTo>
                <a:cubicBezTo>
                  <a:pt x="1825708" y="236219"/>
                  <a:pt x="1727774" y="235910"/>
                  <a:pt x="1630682" y="237311"/>
                </a:cubicBezTo>
                <a:lnTo>
                  <a:pt x="1368908" y="245320"/>
                </a:lnTo>
                <a:lnTo>
                  <a:pt x="1419826" y="225890"/>
                </a:lnTo>
                <a:cubicBezTo>
                  <a:pt x="1648914" y="179691"/>
                  <a:pt x="1877072" y="132951"/>
                  <a:pt x="2097406" y="142962"/>
                </a:cubicBezTo>
                <a:close/>
                <a:moveTo>
                  <a:pt x="1990432" y="116198"/>
                </a:moveTo>
                <a:cubicBezTo>
                  <a:pt x="1992030" y="115622"/>
                  <a:pt x="1993422" y="116435"/>
                  <a:pt x="1994408" y="120027"/>
                </a:cubicBezTo>
                <a:cubicBezTo>
                  <a:pt x="1990806" y="123955"/>
                  <a:pt x="1987204" y="127885"/>
                  <a:pt x="1985234" y="120702"/>
                </a:cubicBezTo>
                <a:cubicBezTo>
                  <a:pt x="1987034" y="118737"/>
                  <a:pt x="1988834" y="116772"/>
                  <a:pt x="1990432" y="116198"/>
                </a:cubicBezTo>
                <a:close/>
                <a:moveTo>
                  <a:pt x="2021006" y="114244"/>
                </a:moveTo>
                <a:cubicBezTo>
                  <a:pt x="2029988" y="112737"/>
                  <a:pt x="2038912" y="112224"/>
                  <a:pt x="2047262" y="114414"/>
                </a:cubicBezTo>
                <a:cubicBezTo>
                  <a:pt x="2052830" y="115875"/>
                  <a:pt x="2058142" y="118532"/>
                  <a:pt x="2063046" y="122904"/>
                </a:cubicBezTo>
                <a:cubicBezTo>
                  <a:pt x="2040170" y="127645"/>
                  <a:pt x="2015652" y="126401"/>
                  <a:pt x="1994408" y="120027"/>
                </a:cubicBezTo>
                <a:cubicBezTo>
                  <a:pt x="2002984" y="118247"/>
                  <a:pt x="2012024" y="115751"/>
                  <a:pt x="2021006" y="114244"/>
                </a:cubicBezTo>
                <a:close/>
                <a:moveTo>
                  <a:pt x="1967590" y="110399"/>
                </a:moveTo>
                <a:cubicBezTo>
                  <a:pt x="1967590" y="110399"/>
                  <a:pt x="1975460" y="122035"/>
                  <a:pt x="1971858" y="125963"/>
                </a:cubicBezTo>
                <a:cubicBezTo>
                  <a:pt x="1968258" y="129892"/>
                  <a:pt x="1960388" y="118258"/>
                  <a:pt x="1967590" y="110399"/>
                </a:cubicBezTo>
                <a:close/>
                <a:moveTo>
                  <a:pt x="1733164" y="60884"/>
                </a:moveTo>
                <a:lnTo>
                  <a:pt x="1825672" y="68337"/>
                </a:lnTo>
                <a:lnTo>
                  <a:pt x="1802116" y="70090"/>
                </a:lnTo>
                <a:cubicBezTo>
                  <a:pt x="1646230" y="84634"/>
                  <a:pt x="1464164" y="140190"/>
                  <a:pt x="1307316" y="185336"/>
                </a:cubicBezTo>
                <a:cubicBezTo>
                  <a:pt x="1281168" y="195204"/>
                  <a:pt x="1244917" y="205202"/>
                  <a:pt x="1232141" y="209804"/>
                </a:cubicBezTo>
                <a:cubicBezTo>
                  <a:pt x="1217137" y="226179"/>
                  <a:pt x="1231881" y="228754"/>
                  <a:pt x="1221077" y="240542"/>
                </a:cubicBezTo>
                <a:cubicBezTo>
                  <a:pt x="1221077" y="240542"/>
                  <a:pt x="1202470" y="260842"/>
                  <a:pt x="1200500" y="253662"/>
                </a:cubicBezTo>
                <a:lnTo>
                  <a:pt x="1203698" y="254876"/>
                </a:lnTo>
                <a:lnTo>
                  <a:pt x="764245" y="282710"/>
                </a:lnTo>
                <a:cubicBezTo>
                  <a:pt x="722308" y="283263"/>
                  <a:pt x="680684" y="298060"/>
                  <a:pt x="641421" y="299254"/>
                </a:cubicBezTo>
                <a:lnTo>
                  <a:pt x="608078" y="295464"/>
                </a:lnTo>
                <a:lnTo>
                  <a:pt x="592079" y="298740"/>
                </a:lnTo>
                <a:cubicBezTo>
                  <a:pt x="576771" y="302201"/>
                  <a:pt x="560932" y="306841"/>
                  <a:pt x="544844" y="312270"/>
                </a:cubicBezTo>
                <a:lnTo>
                  <a:pt x="530331" y="317721"/>
                </a:lnTo>
                <a:lnTo>
                  <a:pt x="527637" y="317721"/>
                </a:lnTo>
                <a:cubicBezTo>
                  <a:pt x="518371" y="318608"/>
                  <a:pt x="508147" y="320829"/>
                  <a:pt x="499980" y="321626"/>
                </a:cubicBezTo>
                <a:lnTo>
                  <a:pt x="496516" y="321555"/>
                </a:lnTo>
                <a:lnTo>
                  <a:pt x="532404" y="308034"/>
                </a:lnTo>
                <a:cubicBezTo>
                  <a:pt x="548840" y="302299"/>
                  <a:pt x="565732" y="296960"/>
                  <a:pt x="583472" y="292201"/>
                </a:cubicBezTo>
                <a:lnTo>
                  <a:pt x="590766" y="290594"/>
                </a:lnTo>
                <a:lnTo>
                  <a:pt x="574429" y="284874"/>
                </a:lnTo>
                <a:cubicBezTo>
                  <a:pt x="565847" y="279881"/>
                  <a:pt x="557958" y="274167"/>
                  <a:pt x="550006" y="270510"/>
                </a:cubicBezTo>
                <a:cubicBezTo>
                  <a:pt x="532523" y="270822"/>
                  <a:pt x="499542" y="290464"/>
                  <a:pt x="496332" y="245828"/>
                </a:cubicBezTo>
                <a:cubicBezTo>
                  <a:pt x="519931" y="265030"/>
                  <a:pt x="503211" y="222538"/>
                  <a:pt x="496332" y="245828"/>
                </a:cubicBezTo>
                <a:cubicBezTo>
                  <a:pt x="422267" y="246574"/>
                  <a:pt x="344892" y="245799"/>
                  <a:pt x="267007" y="243396"/>
                </a:cubicBezTo>
                <a:cubicBezTo>
                  <a:pt x="277554" y="188381"/>
                  <a:pt x="339180" y="216718"/>
                  <a:pt x="372160" y="197080"/>
                </a:cubicBezTo>
                <a:cubicBezTo>
                  <a:pt x="399429" y="184561"/>
                  <a:pt x="350700" y="195564"/>
                  <a:pt x="338109" y="189774"/>
                </a:cubicBezTo>
                <a:cubicBezTo>
                  <a:pt x="321288" y="190393"/>
                  <a:pt x="307628" y="193855"/>
                  <a:pt x="291064" y="186239"/>
                </a:cubicBezTo>
                <a:cubicBezTo>
                  <a:pt x="524872" y="146879"/>
                  <a:pt x="763560" y="122640"/>
                  <a:pt x="1003627" y="104605"/>
                </a:cubicBezTo>
                <a:lnTo>
                  <a:pt x="1341750" y="83764"/>
                </a:lnTo>
                <a:lnTo>
                  <a:pt x="1338213" y="84750"/>
                </a:lnTo>
                <a:cubicBezTo>
                  <a:pt x="1284985" y="103938"/>
                  <a:pt x="1220617" y="116623"/>
                  <a:pt x="1188974" y="160478"/>
                </a:cubicBezTo>
                <a:cubicBezTo>
                  <a:pt x="1164794" y="177526"/>
                  <a:pt x="1162497" y="169146"/>
                  <a:pt x="1149722" y="173750"/>
                </a:cubicBezTo>
                <a:cubicBezTo>
                  <a:pt x="1117403" y="181020"/>
                  <a:pt x="1092894" y="196870"/>
                  <a:pt x="1126915" y="198636"/>
                </a:cubicBezTo>
                <a:cubicBezTo>
                  <a:pt x="1187682" y="189879"/>
                  <a:pt x="1219732" y="184466"/>
                  <a:pt x="1272958" y="165276"/>
                </a:cubicBezTo>
                <a:cubicBezTo>
                  <a:pt x="1406280" y="135300"/>
                  <a:pt x="1524182" y="100274"/>
                  <a:pt x="1651340" y="74613"/>
                </a:cubicBezTo>
                <a:close/>
                <a:moveTo>
                  <a:pt x="1277745" y="60491"/>
                </a:moveTo>
                <a:lnTo>
                  <a:pt x="1279500" y="66888"/>
                </a:lnTo>
                <a:cubicBezTo>
                  <a:pt x="1278526" y="63334"/>
                  <a:pt x="1277161" y="58359"/>
                  <a:pt x="1277745" y="60491"/>
                </a:cubicBezTo>
                <a:close/>
                <a:moveTo>
                  <a:pt x="1285327" y="59725"/>
                </a:moveTo>
                <a:lnTo>
                  <a:pt x="1280378" y="70086"/>
                </a:lnTo>
                <a:lnTo>
                  <a:pt x="1284138" y="72805"/>
                </a:lnTo>
                <a:lnTo>
                  <a:pt x="1227491" y="75812"/>
                </a:lnTo>
                <a:cubicBezTo>
                  <a:pt x="1061863" y="86835"/>
                  <a:pt x="895872" y="100994"/>
                  <a:pt x="728351" y="110279"/>
                </a:cubicBezTo>
                <a:cubicBezTo>
                  <a:pt x="705822" y="118016"/>
                  <a:pt x="628852" y="107681"/>
                  <a:pt x="695220" y="95044"/>
                </a:cubicBezTo>
                <a:cubicBezTo>
                  <a:pt x="847523" y="67971"/>
                  <a:pt x="1003128" y="76879"/>
                  <a:pt x="1162392" y="70240"/>
                </a:cubicBezTo>
                <a:close/>
                <a:moveTo>
                  <a:pt x="1296921" y="58733"/>
                </a:moveTo>
                <a:lnTo>
                  <a:pt x="1293750" y="64826"/>
                </a:lnTo>
                <a:lnTo>
                  <a:pt x="1287943" y="59500"/>
                </a:lnTo>
                <a:close/>
                <a:moveTo>
                  <a:pt x="1385280" y="42042"/>
                </a:moveTo>
                <a:cubicBezTo>
                  <a:pt x="1389258" y="43869"/>
                  <a:pt x="1396291" y="55459"/>
                  <a:pt x="1404907" y="59422"/>
                </a:cubicBezTo>
                <a:cubicBezTo>
                  <a:pt x="1408882" y="61248"/>
                  <a:pt x="1419879" y="59694"/>
                  <a:pt x="1431985" y="57603"/>
                </a:cubicBezTo>
                <a:lnTo>
                  <a:pt x="1442621" y="55749"/>
                </a:lnTo>
                <a:lnTo>
                  <a:pt x="1404140" y="66437"/>
                </a:lnTo>
                <a:lnTo>
                  <a:pt x="1285510" y="72730"/>
                </a:lnTo>
                <a:lnTo>
                  <a:pt x="1293750" y="64826"/>
                </a:lnTo>
                <a:cubicBezTo>
                  <a:pt x="1293750" y="64826"/>
                  <a:pt x="1295144" y="65638"/>
                  <a:pt x="1296740" y="65063"/>
                </a:cubicBezTo>
                <a:lnTo>
                  <a:pt x="1300181" y="58453"/>
                </a:lnTo>
                <a:lnTo>
                  <a:pt x="1322891" y="56510"/>
                </a:lnTo>
                <a:cubicBezTo>
                  <a:pt x="1327327" y="54373"/>
                  <a:pt x="1329544" y="53304"/>
                  <a:pt x="1331862" y="52108"/>
                </a:cubicBezTo>
                <a:lnTo>
                  <a:pt x="1335713" y="50033"/>
                </a:lnTo>
                <a:lnTo>
                  <a:pt x="1342384" y="48703"/>
                </a:lnTo>
                <a:lnTo>
                  <a:pt x="1348326" y="59854"/>
                </a:lnTo>
                <a:cubicBezTo>
                  <a:pt x="1350315" y="60768"/>
                  <a:pt x="1350812" y="56472"/>
                  <a:pt x="1351308" y="52177"/>
                </a:cubicBezTo>
                <a:lnTo>
                  <a:pt x="1353518" y="46483"/>
                </a:lnTo>
                <a:lnTo>
                  <a:pt x="1355951" y="45996"/>
                </a:lnTo>
                <a:lnTo>
                  <a:pt x="1360027" y="49681"/>
                </a:lnTo>
                <a:cubicBezTo>
                  <a:pt x="1367668" y="57436"/>
                  <a:pt x="1379968" y="69880"/>
                  <a:pt x="1387424" y="59735"/>
                </a:cubicBezTo>
                <a:cubicBezTo>
                  <a:pt x="1387424" y="59735"/>
                  <a:pt x="1381307" y="40213"/>
                  <a:pt x="1385280" y="42042"/>
                </a:cubicBezTo>
                <a:close/>
                <a:moveTo>
                  <a:pt x="2145846" y="37036"/>
                </a:moveTo>
                <a:lnTo>
                  <a:pt x="2264362" y="52552"/>
                </a:lnTo>
                <a:lnTo>
                  <a:pt x="2346154" y="64485"/>
                </a:lnTo>
                <a:lnTo>
                  <a:pt x="2343040" y="68604"/>
                </a:lnTo>
                <a:cubicBezTo>
                  <a:pt x="2335702" y="72236"/>
                  <a:pt x="2319024" y="73806"/>
                  <a:pt x="2316322" y="76756"/>
                </a:cubicBezTo>
                <a:cubicBezTo>
                  <a:pt x="2229038" y="75558"/>
                  <a:pt x="2143468" y="67822"/>
                  <a:pt x="2058230" y="63419"/>
                </a:cubicBezTo>
                <a:lnTo>
                  <a:pt x="2052592" y="63291"/>
                </a:lnTo>
                <a:lnTo>
                  <a:pt x="2047374" y="62498"/>
                </a:lnTo>
                <a:lnTo>
                  <a:pt x="2047012" y="63168"/>
                </a:lnTo>
                <a:lnTo>
                  <a:pt x="2010526" y="62350"/>
                </a:lnTo>
                <a:lnTo>
                  <a:pt x="2008284" y="62032"/>
                </a:lnTo>
                <a:lnTo>
                  <a:pt x="2008150" y="62295"/>
                </a:lnTo>
                <a:lnTo>
                  <a:pt x="1930446" y="60551"/>
                </a:lnTo>
                <a:lnTo>
                  <a:pt x="1902408" y="62636"/>
                </a:lnTo>
                <a:lnTo>
                  <a:pt x="1862218" y="60013"/>
                </a:lnTo>
                <a:lnTo>
                  <a:pt x="1737440" y="60165"/>
                </a:lnTo>
                <a:lnTo>
                  <a:pt x="1782502" y="52606"/>
                </a:lnTo>
                <a:cubicBezTo>
                  <a:pt x="1885092" y="37104"/>
                  <a:pt x="1962902" y="39305"/>
                  <a:pt x="2068834" y="38824"/>
                </a:cubicBezTo>
                <a:cubicBezTo>
                  <a:pt x="2082076" y="38762"/>
                  <a:pt x="2097930" y="38282"/>
                  <a:pt x="2115226" y="37762"/>
                </a:cubicBezTo>
                <a:close/>
                <a:moveTo>
                  <a:pt x="1644272" y="5213"/>
                </a:moveTo>
                <a:lnTo>
                  <a:pt x="1662160" y="6473"/>
                </a:lnTo>
                <a:lnTo>
                  <a:pt x="1649706" y="8675"/>
                </a:lnTo>
                <a:close/>
                <a:moveTo>
                  <a:pt x="1671834" y="2224"/>
                </a:moveTo>
                <a:lnTo>
                  <a:pt x="1676502" y="3943"/>
                </a:lnTo>
                <a:lnTo>
                  <a:pt x="1667304" y="5567"/>
                </a:lnTo>
                <a:close/>
                <a:moveTo>
                  <a:pt x="1579740" y="1990"/>
                </a:moveTo>
                <a:lnTo>
                  <a:pt x="1587436" y="13882"/>
                </a:lnTo>
                <a:cubicBezTo>
                  <a:pt x="1586520" y="21814"/>
                  <a:pt x="1574846" y="8094"/>
                  <a:pt x="1579740" y="1990"/>
                </a:cubicBezTo>
                <a:close/>
                <a:moveTo>
                  <a:pt x="1623964" y="1269"/>
                </a:moveTo>
                <a:cubicBezTo>
                  <a:pt x="1630954" y="1176"/>
                  <a:pt x="1638308" y="2470"/>
                  <a:pt x="1644272" y="5213"/>
                </a:cubicBezTo>
                <a:lnTo>
                  <a:pt x="1630010" y="12153"/>
                </a:lnTo>
                <a:lnTo>
                  <a:pt x="1626100" y="12840"/>
                </a:lnTo>
                <a:lnTo>
                  <a:pt x="1605840" y="5637"/>
                </a:lnTo>
                <a:cubicBezTo>
                  <a:pt x="1610348" y="2838"/>
                  <a:pt x="1616976" y="1363"/>
                  <a:pt x="1623964" y="1269"/>
                </a:cubicBezTo>
                <a:close/>
                <a:moveTo>
                  <a:pt x="1686158" y="0"/>
                </a:moveTo>
                <a:lnTo>
                  <a:pt x="1689742" y="1606"/>
                </a:lnTo>
                <a:lnTo>
                  <a:pt x="1685042" y="2435"/>
                </a:ln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6" name="Freeform: Shape 5">
            <a:extLst>
              <a:ext uri="{FF2B5EF4-FFF2-40B4-BE49-F238E27FC236}">
                <a16:creationId xmlns:a16="http://schemas.microsoft.com/office/drawing/2014/main" id="{F2D14E85-5C6B-0939-85C3-F4127C01DA35}"/>
              </a:ext>
            </a:extLst>
          </p:cNvPr>
          <p:cNvSpPr>
            <a:spLocks noGrp="1" noRot="1" noMove="1" noResize="1" noEditPoints="1" noAdjustHandles="1" noChangeArrowheads="1" noChangeShapeType="1"/>
          </p:cNvSpPr>
          <p:nvPr/>
        </p:nvSpPr>
        <p:spPr>
          <a:xfrm>
            <a:off x="6518993" y="2817440"/>
            <a:ext cx="4712983" cy="1776048"/>
          </a:xfrm>
          <a:custGeom>
            <a:avLst/>
            <a:gdLst>
              <a:gd name="connsiteX0" fmla="*/ 328818 w 4712983"/>
              <a:gd name="connsiteY0" fmla="*/ 1749970 h 1776048"/>
              <a:gd name="connsiteX1" fmla="*/ 438889 w 4712983"/>
              <a:gd name="connsiteY1" fmla="*/ 1769066 h 1776048"/>
              <a:gd name="connsiteX2" fmla="*/ 471443 w 4712983"/>
              <a:gd name="connsiteY2" fmla="*/ 1773682 h 1776048"/>
              <a:gd name="connsiteX3" fmla="*/ 461079 w 4712983"/>
              <a:gd name="connsiteY3" fmla="*/ 1775406 h 1776048"/>
              <a:gd name="connsiteX4" fmla="*/ 456899 w 4712983"/>
              <a:gd name="connsiteY4" fmla="*/ 1776048 h 1776048"/>
              <a:gd name="connsiteX5" fmla="*/ 329790 w 4712983"/>
              <a:gd name="connsiteY5" fmla="*/ 1753596 h 1776048"/>
              <a:gd name="connsiteX6" fmla="*/ 321566 w 4712983"/>
              <a:gd name="connsiteY6" fmla="*/ 1751914 h 1776048"/>
              <a:gd name="connsiteX7" fmla="*/ 328818 w 4712983"/>
              <a:gd name="connsiteY7" fmla="*/ 1749970 h 1776048"/>
              <a:gd name="connsiteX8" fmla="*/ 539048 w 4712983"/>
              <a:gd name="connsiteY8" fmla="*/ 1740285 h 1776048"/>
              <a:gd name="connsiteX9" fmla="*/ 571885 w 4712983"/>
              <a:gd name="connsiteY9" fmla="*/ 1743147 h 1776048"/>
              <a:gd name="connsiteX10" fmla="*/ 620266 w 4712983"/>
              <a:gd name="connsiteY10" fmla="*/ 1749620 h 1776048"/>
              <a:gd name="connsiteX11" fmla="*/ 626341 w 4712983"/>
              <a:gd name="connsiteY11" fmla="*/ 1750433 h 1776048"/>
              <a:gd name="connsiteX12" fmla="*/ 556250 w 4712983"/>
              <a:gd name="connsiteY12" fmla="*/ 1759575 h 1776048"/>
              <a:gd name="connsiteX13" fmla="*/ 539340 w 4712983"/>
              <a:gd name="connsiteY13" fmla="*/ 1762388 h 1776048"/>
              <a:gd name="connsiteX14" fmla="*/ 529092 w 4712983"/>
              <a:gd name="connsiteY14" fmla="*/ 1757530 h 1776048"/>
              <a:gd name="connsiteX15" fmla="*/ 522794 w 4712983"/>
              <a:gd name="connsiteY15" fmla="*/ 1748528 h 1776048"/>
              <a:gd name="connsiteX16" fmla="*/ 539048 w 4712983"/>
              <a:gd name="connsiteY16" fmla="*/ 1740285 h 1776048"/>
              <a:gd name="connsiteX17" fmla="*/ 499279 w 4712983"/>
              <a:gd name="connsiteY17" fmla="*/ 1704296 h 1776048"/>
              <a:gd name="connsiteX18" fmla="*/ 505205 w 4712983"/>
              <a:gd name="connsiteY18" fmla="*/ 1704650 h 1776048"/>
              <a:gd name="connsiteX19" fmla="*/ 511132 w 4712983"/>
              <a:gd name="connsiteY19" fmla="*/ 1705006 h 1776048"/>
              <a:gd name="connsiteX20" fmla="*/ 544874 w 4712983"/>
              <a:gd name="connsiteY20" fmla="*/ 1707626 h 1776048"/>
              <a:gd name="connsiteX21" fmla="*/ 578617 w 4712983"/>
              <a:gd name="connsiteY21" fmla="*/ 1710247 h 1776048"/>
              <a:gd name="connsiteX22" fmla="*/ 610548 w 4712983"/>
              <a:gd name="connsiteY22" fmla="*/ 1713353 h 1776048"/>
              <a:gd name="connsiteX23" fmla="*/ 642477 w 4712983"/>
              <a:gd name="connsiteY23" fmla="*/ 1716459 h 1776048"/>
              <a:gd name="connsiteX24" fmla="*/ 712750 w 4712983"/>
              <a:gd name="connsiteY24" fmla="*/ 1724839 h 1776048"/>
              <a:gd name="connsiteX25" fmla="*/ 775019 w 4712983"/>
              <a:gd name="connsiteY25" fmla="*/ 1730270 h 1776048"/>
              <a:gd name="connsiteX26" fmla="*/ 731510 w 4712983"/>
              <a:gd name="connsiteY26" fmla="*/ 1736715 h 1776048"/>
              <a:gd name="connsiteX27" fmla="*/ 671837 w 4712983"/>
              <a:gd name="connsiteY27" fmla="*/ 1744499 h 1776048"/>
              <a:gd name="connsiteX28" fmla="*/ 661131 w 4712983"/>
              <a:gd name="connsiteY28" fmla="*/ 1742557 h 1776048"/>
              <a:gd name="connsiteX29" fmla="*/ 622304 w 4712983"/>
              <a:gd name="connsiteY29" fmla="*/ 1735468 h 1776048"/>
              <a:gd name="connsiteX30" fmla="*/ 583475 w 4712983"/>
              <a:gd name="connsiteY30" fmla="*/ 1728380 h 1776048"/>
              <a:gd name="connsiteX31" fmla="*/ 509447 w 4712983"/>
              <a:gd name="connsiteY31" fmla="*/ 1713233 h 1776048"/>
              <a:gd name="connsiteX32" fmla="*/ 495651 w 4712983"/>
              <a:gd name="connsiteY32" fmla="*/ 1705268 h 1776048"/>
              <a:gd name="connsiteX33" fmla="*/ 654069 w 4712983"/>
              <a:gd name="connsiteY33" fmla="*/ 1701691 h 1776048"/>
              <a:gd name="connsiteX34" fmla="*/ 719740 w 4712983"/>
              <a:gd name="connsiteY34" fmla="*/ 1707418 h 1776048"/>
              <a:gd name="connsiteX35" fmla="*/ 789042 w 4712983"/>
              <a:gd name="connsiteY35" fmla="*/ 1712172 h 1776048"/>
              <a:gd name="connsiteX36" fmla="*/ 819999 w 4712983"/>
              <a:gd name="connsiteY36" fmla="*/ 1711650 h 1776048"/>
              <a:gd name="connsiteX37" fmla="*/ 855556 w 4712983"/>
              <a:gd name="connsiteY37" fmla="*/ 1713784 h 1776048"/>
              <a:gd name="connsiteX38" fmla="*/ 874111 w 4712983"/>
              <a:gd name="connsiteY38" fmla="*/ 1715589 h 1776048"/>
              <a:gd name="connsiteX39" fmla="*/ 836808 w 4712983"/>
              <a:gd name="connsiteY39" fmla="*/ 1721116 h 1776048"/>
              <a:gd name="connsiteX40" fmla="*/ 826542 w 4712983"/>
              <a:gd name="connsiteY40" fmla="*/ 1721558 h 1776048"/>
              <a:gd name="connsiteX41" fmla="*/ 790985 w 4712983"/>
              <a:gd name="connsiteY41" fmla="*/ 1719424 h 1776048"/>
              <a:gd name="connsiteX42" fmla="*/ 723497 w 4712983"/>
              <a:gd name="connsiteY42" fmla="*/ 1714184 h 1776048"/>
              <a:gd name="connsiteX43" fmla="*/ 652385 w 4712983"/>
              <a:gd name="connsiteY43" fmla="*/ 1709915 h 1776048"/>
              <a:gd name="connsiteX44" fmla="*/ 643189 w 4712983"/>
              <a:gd name="connsiteY44" fmla="*/ 1704606 h 1776048"/>
              <a:gd name="connsiteX45" fmla="*/ 706526 w 4712983"/>
              <a:gd name="connsiteY45" fmla="*/ 1679861 h 1776048"/>
              <a:gd name="connsiteX46" fmla="*/ 759374 w 4712983"/>
              <a:gd name="connsiteY46" fmla="*/ 1681248 h 1776048"/>
              <a:gd name="connsiteX47" fmla="*/ 812225 w 4712983"/>
              <a:gd name="connsiteY47" fmla="*/ 1682636 h 1776048"/>
              <a:gd name="connsiteX48" fmla="*/ 841856 w 4712983"/>
              <a:gd name="connsiteY48" fmla="*/ 1684415 h 1776048"/>
              <a:gd name="connsiteX49" fmla="*/ 867859 w 4712983"/>
              <a:gd name="connsiteY49" fmla="*/ 1687163 h 1776048"/>
              <a:gd name="connsiteX50" fmla="*/ 922521 w 4712983"/>
              <a:gd name="connsiteY50" fmla="*/ 1688069 h 1776048"/>
              <a:gd name="connsiteX51" fmla="*/ 1025613 w 4712983"/>
              <a:gd name="connsiteY51" fmla="*/ 1693145 h 1776048"/>
              <a:gd name="connsiteX52" fmla="*/ 934035 w 4712983"/>
              <a:gd name="connsiteY52" fmla="*/ 1706712 h 1776048"/>
              <a:gd name="connsiteX53" fmla="*/ 927379 w 4712983"/>
              <a:gd name="connsiteY53" fmla="*/ 1706201 h 1776048"/>
              <a:gd name="connsiteX54" fmla="*/ 876344 w 4712983"/>
              <a:gd name="connsiteY54" fmla="*/ 1704327 h 1776048"/>
              <a:gd name="connsiteX55" fmla="*/ 848529 w 4712983"/>
              <a:gd name="connsiteY55" fmla="*/ 1702064 h 1776048"/>
              <a:gd name="connsiteX56" fmla="*/ 824338 w 4712983"/>
              <a:gd name="connsiteY56" fmla="*/ 1698826 h 1776048"/>
              <a:gd name="connsiteX57" fmla="*/ 771003 w 4712983"/>
              <a:gd name="connsiteY57" fmla="*/ 1695624 h 1776048"/>
              <a:gd name="connsiteX58" fmla="*/ 716696 w 4712983"/>
              <a:gd name="connsiteY58" fmla="*/ 1688797 h 1776048"/>
              <a:gd name="connsiteX59" fmla="*/ 696621 w 4712983"/>
              <a:gd name="connsiteY59" fmla="*/ 1686403 h 1776048"/>
              <a:gd name="connsiteX60" fmla="*/ 639302 w 4712983"/>
              <a:gd name="connsiteY60" fmla="*/ 1690100 h 1776048"/>
              <a:gd name="connsiteX61" fmla="*/ 630103 w 4712983"/>
              <a:gd name="connsiteY61" fmla="*/ 1684789 h 1776048"/>
              <a:gd name="connsiteX62" fmla="*/ 633729 w 4712983"/>
              <a:gd name="connsiteY62" fmla="*/ 1683818 h 1776048"/>
              <a:gd name="connsiteX63" fmla="*/ 662875 w 4712983"/>
              <a:gd name="connsiteY63" fmla="*/ 1683784 h 1776048"/>
              <a:gd name="connsiteX64" fmla="*/ 687422 w 4712983"/>
              <a:gd name="connsiteY64" fmla="*/ 1681093 h 1776048"/>
              <a:gd name="connsiteX65" fmla="*/ 695647 w 4712983"/>
              <a:gd name="connsiteY65" fmla="*/ 1682775 h 1776048"/>
              <a:gd name="connsiteX66" fmla="*/ 1380547 w 4712983"/>
              <a:gd name="connsiteY66" fmla="*/ 1635197 h 1776048"/>
              <a:gd name="connsiteX67" fmla="*/ 1146604 w 4712983"/>
              <a:gd name="connsiteY67" fmla="*/ 1675138 h 1776048"/>
              <a:gd name="connsiteX68" fmla="*/ 1123133 w 4712983"/>
              <a:gd name="connsiteY68" fmla="*/ 1675131 h 1776048"/>
              <a:gd name="connsiteX69" fmla="*/ 1047064 w 4712983"/>
              <a:gd name="connsiteY69" fmla="*/ 1674131 h 1776048"/>
              <a:gd name="connsiteX70" fmla="*/ 893957 w 4712983"/>
              <a:gd name="connsiteY70" fmla="*/ 1668509 h 1776048"/>
              <a:gd name="connsiteX71" fmla="*/ 888031 w 4712983"/>
              <a:gd name="connsiteY71" fmla="*/ 1668155 h 1776048"/>
              <a:gd name="connsiteX72" fmla="*/ 882105 w 4712983"/>
              <a:gd name="connsiteY72" fmla="*/ 1667798 h 1776048"/>
              <a:gd name="connsiteX73" fmla="*/ 980290 w 4712983"/>
              <a:gd name="connsiteY73" fmla="*/ 1657038 h 1776048"/>
              <a:gd name="connsiteX74" fmla="*/ 1074847 w 4712983"/>
              <a:gd name="connsiteY74" fmla="*/ 1647252 h 1776048"/>
              <a:gd name="connsiteX75" fmla="*/ 1097580 w 4712983"/>
              <a:gd name="connsiteY75" fmla="*/ 1645047 h 1776048"/>
              <a:gd name="connsiteX76" fmla="*/ 1120313 w 4712983"/>
              <a:gd name="connsiteY76" fmla="*/ 1642842 h 1776048"/>
              <a:gd name="connsiteX77" fmla="*/ 1145346 w 4712983"/>
              <a:gd name="connsiteY77" fmla="*/ 1641965 h 1776048"/>
              <a:gd name="connsiteX78" fmla="*/ 1170376 w 4712983"/>
              <a:gd name="connsiteY78" fmla="*/ 1641089 h 1776048"/>
              <a:gd name="connsiteX79" fmla="*/ 1274131 w 4712983"/>
              <a:gd name="connsiteY79" fmla="*/ 1636612 h 1776048"/>
              <a:gd name="connsiteX80" fmla="*/ 1332169 w 4712983"/>
              <a:gd name="connsiteY80" fmla="*/ 1603386 h 1776048"/>
              <a:gd name="connsiteX81" fmla="*/ 1331181 w 4712983"/>
              <a:gd name="connsiteY81" fmla="*/ 1605850 h 1776048"/>
              <a:gd name="connsiteX82" fmla="*/ 1324274 w 4712983"/>
              <a:gd name="connsiteY82" fmla="*/ 1608798 h 1776048"/>
              <a:gd name="connsiteX83" fmla="*/ 1217284 w 4712983"/>
              <a:gd name="connsiteY83" fmla="*/ 1611600 h 1776048"/>
              <a:gd name="connsiteX84" fmla="*/ 1113746 w 4712983"/>
              <a:gd name="connsiteY84" fmla="*/ 1612928 h 1776048"/>
              <a:gd name="connsiteX85" fmla="*/ 1006757 w 4712983"/>
              <a:gd name="connsiteY85" fmla="*/ 1615728 h 1776048"/>
              <a:gd name="connsiteX86" fmla="*/ 899767 w 4712983"/>
              <a:gd name="connsiteY86" fmla="*/ 1618529 h 1776048"/>
              <a:gd name="connsiteX87" fmla="*/ 893367 w 4712983"/>
              <a:gd name="connsiteY87" fmla="*/ 1613098 h 1776048"/>
              <a:gd name="connsiteX88" fmla="*/ 901746 w 4712983"/>
              <a:gd name="connsiteY88" fmla="*/ 1613603 h 1776048"/>
              <a:gd name="connsiteX89" fmla="*/ 1326252 w 4712983"/>
              <a:gd name="connsiteY89" fmla="*/ 1603872 h 1776048"/>
              <a:gd name="connsiteX90" fmla="*/ 1332169 w 4712983"/>
              <a:gd name="connsiteY90" fmla="*/ 1603386 h 1776048"/>
              <a:gd name="connsiteX91" fmla="*/ 268396 w 4712983"/>
              <a:gd name="connsiteY91" fmla="*/ 1487939 h 1776048"/>
              <a:gd name="connsiteX92" fmla="*/ 272585 w 4712983"/>
              <a:gd name="connsiteY92" fmla="*/ 1488194 h 1776048"/>
              <a:gd name="connsiteX93" fmla="*/ 269870 w 4712983"/>
              <a:gd name="connsiteY93" fmla="*/ 1491394 h 1776048"/>
              <a:gd name="connsiteX94" fmla="*/ 256562 w 4712983"/>
              <a:gd name="connsiteY94" fmla="*/ 1488909 h 1776048"/>
              <a:gd name="connsiteX95" fmla="*/ 268396 w 4712983"/>
              <a:gd name="connsiteY95" fmla="*/ 1487939 h 1776048"/>
              <a:gd name="connsiteX96" fmla="*/ 2977573 w 4712983"/>
              <a:gd name="connsiteY96" fmla="*/ 1474651 h 1776048"/>
              <a:gd name="connsiteX97" fmla="*/ 2896463 w 4712983"/>
              <a:gd name="connsiteY97" fmla="*/ 1480696 h 1776048"/>
              <a:gd name="connsiteX98" fmla="*/ 2815857 w 4712983"/>
              <a:gd name="connsiteY98" fmla="*/ 1478359 h 1776048"/>
              <a:gd name="connsiteX99" fmla="*/ 2766059 w 4712983"/>
              <a:gd name="connsiteY99" fmla="*/ 1481244 h 1776048"/>
              <a:gd name="connsiteX100" fmla="*/ 2712807 w 4712983"/>
              <a:gd name="connsiteY100" fmla="*/ 1485603 h 1776048"/>
              <a:gd name="connsiteX101" fmla="*/ 2716259 w 4712983"/>
              <a:gd name="connsiteY101" fmla="*/ 1484129 h 1776048"/>
              <a:gd name="connsiteX102" fmla="*/ 2701963 w 4712983"/>
              <a:gd name="connsiteY102" fmla="*/ 1484107 h 1776048"/>
              <a:gd name="connsiteX103" fmla="*/ 2687663 w 4712983"/>
              <a:gd name="connsiteY103" fmla="*/ 1484086 h 1776048"/>
              <a:gd name="connsiteX104" fmla="*/ 2684211 w 4712983"/>
              <a:gd name="connsiteY104" fmla="*/ 1485561 h 1776048"/>
              <a:gd name="connsiteX105" fmla="*/ 2695791 w 4712983"/>
              <a:gd name="connsiteY105" fmla="*/ 1488784 h 1776048"/>
              <a:gd name="connsiteX106" fmla="*/ 2707373 w 4712983"/>
              <a:gd name="connsiteY106" fmla="*/ 1492006 h 1776048"/>
              <a:gd name="connsiteX107" fmla="*/ 2724135 w 4712983"/>
              <a:gd name="connsiteY107" fmla="*/ 1493014 h 1776048"/>
              <a:gd name="connsiteX108" fmla="*/ 2841967 w 4712983"/>
              <a:gd name="connsiteY108" fmla="*/ 1491709 h 1776048"/>
              <a:gd name="connsiteX109" fmla="*/ 2888315 w 4712983"/>
              <a:gd name="connsiteY109" fmla="*/ 1490298 h 1776048"/>
              <a:gd name="connsiteX110" fmla="*/ 2934659 w 4712983"/>
              <a:gd name="connsiteY110" fmla="*/ 1488887 h 1776048"/>
              <a:gd name="connsiteX111" fmla="*/ 2977573 w 4712983"/>
              <a:gd name="connsiteY111" fmla="*/ 1474651 h 1776048"/>
              <a:gd name="connsiteX112" fmla="*/ 2943319 w 4712983"/>
              <a:gd name="connsiteY112" fmla="*/ 1399994 h 1776048"/>
              <a:gd name="connsiteX113" fmla="*/ 2885015 w 4712983"/>
              <a:gd name="connsiteY113" fmla="*/ 1404243 h 1776048"/>
              <a:gd name="connsiteX114" fmla="*/ 2775663 w 4712983"/>
              <a:gd name="connsiteY114" fmla="*/ 1415180 h 1776048"/>
              <a:gd name="connsiteX115" fmla="*/ 2825565 w 4712983"/>
              <a:gd name="connsiteY115" fmla="*/ 1415021 h 1776048"/>
              <a:gd name="connsiteX116" fmla="*/ 2873639 w 4712983"/>
              <a:gd name="connsiteY116" fmla="*/ 1412872 h 1776048"/>
              <a:gd name="connsiteX117" fmla="*/ 2930091 w 4712983"/>
              <a:gd name="connsiteY117" fmla="*/ 1411228 h 1776048"/>
              <a:gd name="connsiteX118" fmla="*/ 2983091 w 4712983"/>
              <a:gd name="connsiteY118" fmla="*/ 1411059 h 1776048"/>
              <a:gd name="connsiteX119" fmla="*/ 2952043 w 4712983"/>
              <a:gd name="connsiteY119" fmla="*/ 1402879 h 1776048"/>
              <a:gd name="connsiteX120" fmla="*/ 597475 w 4712983"/>
              <a:gd name="connsiteY120" fmla="*/ 1399531 h 1776048"/>
              <a:gd name="connsiteX121" fmla="*/ 587865 w 4712983"/>
              <a:gd name="connsiteY121" fmla="*/ 1399751 h 1776048"/>
              <a:gd name="connsiteX122" fmla="*/ 583740 w 4712983"/>
              <a:gd name="connsiteY122" fmla="*/ 1400166 h 1776048"/>
              <a:gd name="connsiteX123" fmla="*/ 584060 w 4712983"/>
              <a:gd name="connsiteY123" fmla="*/ 1400152 h 1776048"/>
              <a:gd name="connsiteX124" fmla="*/ 734482 w 4712983"/>
              <a:gd name="connsiteY124" fmla="*/ 1389976 h 1776048"/>
              <a:gd name="connsiteX125" fmla="*/ 711131 w 4712983"/>
              <a:gd name="connsiteY125" fmla="*/ 1392041 h 1776048"/>
              <a:gd name="connsiteX126" fmla="*/ 679085 w 4712983"/>
              <a:gd name="connsiteY126" fmla="*/ 1393473 h 1776048"/>
              <a:gd name="connsiteX127" fmla="*/ 667987 w 4712983"/>
              <a:gd name="connsiteY127" fmla="*/ 1396170 h 1776048"/>
              <a:gd name="connsiteX128" fmla="*/ 666569 w 4712983"/>
              <a:gd name="connsiteY128" fmla="*/ 1396329 h 1776048"/>
              <a:gd name="connsiteX129" fmla="*/ 718170 w 4712983"/>
              <a:gd name="connsiteY129" fmla="*/ 1393938 h 1776048"/>
              <a:gd name="connsiteX130" fmla="*/ 3267243 w 4712983"/>
              <a:gd name="connsiteY130" fmla="*/ 1378567 h 1776048"/>
              <a:gd name="connsiteX131" fmla="*/ 3280919 w 4712983"/>
              <a:gd name="connsiteY131" fmla="*/ 1381914 h 1776048"/>
              <a:gd name="connsiteX132" fmla="*/ 3297679 w 4712983"/>
              <a:gd name="connsiteY132" fmla="*/ 1382926 h 1776048"/>
              <a:gd name="connsiteX133" fmla="*/ 3294229 w 4712983"/>
              <a:gd name="connsiteY133" fmla="*/ 1384399 h 1776048"/>
              <a:gd name="connsiteX134" fmla="*/ 3265631 w 4712983"/>
              <a:gd name="connsiteY134" fmla="*/ 1384358 h 1776048"/>
              <a:gd name="connsiteX135" fmla="*/ 3267243 w 4712983"/>
              <a:gd name="connsiteY135" fmla="*/ 1378567 h 1776048"/>
              <a:gd name="connsiteX136" fmla="*/ 808463 w 4712983"/>
              <a:gd name="connsiteY136" fmla="*/ 1347234 h 1776048"/>
              <a:gd name="connsiteX137" fmla="*/ 701219 w 4712983"/>
              <a:gd name="connsiteY137" fmla="*/ 1354225 h 1776048"/>
              <a:gd name="connsiteX138" fmla="*/ 593975 w 4712983"/>
              <a:gd name="connsiteY138" fmla="*/ 1361216 h 1776048"/>
              <a:gd name="connsiteX139" fmla="*/ 543187 w 4712983"/>
              <a:gd name="connsiteY139" fmla="*/ 1366565 h 1776048"/>
              <a:gd name="connsiteX140" fmla="*/ 515329 w 4712983"/>
              <a:gd name="connsiteY140" fmla="*/ 1368251 h 1776048"/>
              <a:gd name="connsiteX141" fmla="*/ 490924 w 4712983"/>
              <a:gd name="connsiteY141" fmla="*/ 1368461 h 1776048"/>
              <a:gd name="connsiteX142" fmla="*/ 437672 w 4712983"/>
              <a:gd name="connsiteY142" fmla="*/ 1372820 h 1776048"/>
              <a:gd name="connsiteX143" fmla="*/ 382945 w 4712983"/>
              <a:gd name="connsiteY143" fmla="*/ 1373726 h 1776048"/>
              <a:gd name="connsiteX144" fmla="*/ 362732 w 4712983"/>
              <a:gd name="connsiteY144" fmla="*/ 1374190 h 1776048"/>
              <a:gd name="connsiteX145" fmla="*/ 335704 w 4712983"/>
              <a:gd name="connsiteY145" fmla="*/ 1379839 h 1776048"/>
              <a:gd name="connsiteX146" fmla="*/ 338427 w 4712983"/>
              <a:gd name="connsiteY146" fmla="*/ 1379665 h 1776048"/>
              <a:gd name="connsiteX147" fmla="*/ 371212 w 4712983"/>
              <a:gd name="connsiteY147" fmla="*/ 1379957 h 1776048"/>
              <a:gd name="connsiteX148" fmla="*/ 403996 w 4712983"/>
              <a:gd name="connsiteY148" fmla="*/ 1380253 h 1776048"/>
              <a:gd name="connsiteX149" fmla="*/ 534170 w 4712983"/>
              <a:gd name="connsiteY149" fmla="*/ 1369595 h 1776048"/>
              <a:gd name="connsiteX150" fmla="*/ 665818 w 4712983"/>
              <a:gd name="connsiteY150" fmla="*/ 1362393 h 1776048"/>
              <a:gd name="connsiteX151" fmla="*/ 701321 w 4712983"/>
              <a:gd name="connsiteY151" fmla="*/ 1359487 h 1776048"/>
              <a:gd name="connsiteX152" fmla="*/ 716405 w 4712983"/>
              <a:gd name="connsiteY152" fmla="*/ 1358813 h 1776048"/>
              <a:gd name="connsiteX153" fmla="*/ 4363269 w 4712983"/>
              <a:gd name="connsiteY153" fmla="*/ 1285616 h 1776048"/>
              <a:gd name="connsiteX154" fmla="*/ 4282159 w 4712983"/>
              <a:gd name="connsiteY154" fmla="*/ 1291661 h 1776048"/>
              <a:gd name="connsiteX155" fmla="*/ 4201553 w 4712983"/>
              <a:gd name="connsiteY155" fmla="*/ 1289324 h 1776048"/>
              <a:gd name="connsiteX156" fmla="*/ 4151755 w 4712983"/>
              <a:gd name="connsiteY156" fmla="*/ 1292209 h 1776048"/>
              <a:gd name="connsiteX157" fmla="*/ 4098499 w 4712983"/>
              <a:gd name="connsiteY157" fmla="*/ 1296569 h 1776048"/>
              <a:gd name="connsiteX158" fmla="*/ 4101955 w 4712983"/>
              <a:gd name="connsiteY158" fmla="*/ 1295095 h 1776048"/>
              <a:gd name="connsiteX159" fmla="*/ 4087659 w 4712983"/>
              <a:gd name="connsiteY159" fmla="*/ 1295073 h 1776048"/>
              <a:gd name="connsiteX160" fmla="*/ 4073359 w 4712983"/>
              <a:gd name="connsiteY160" fmla="*/ 1295052 h 1776048"/>
              <a:gd name="connsiteX161" fmla="*/ 4069907 w 4712983"/>
              <a:gd name="connsiteY161" fmla="*/ 1296526 h 1776048"/>
              <a:gd name="connsiteX162" fmla="*/ 4081487 w 4712983"/>
              <a:gd name="connsiteY162" fmla="*/ 1299748 h 1776048"/>
              <a:gd name="connsiteX163" fmla="*/ 4093067 w 4712983"/>
              <a:gd name="connsiteY163" fmla="*/ 1302971 h 1776048"/>
              <a:gd name="connsiteX164" fmla="*/ 4109831 w 4712983"/>
              <a:gd name="connsiteY164" fmla="*/ 1303980 h 1776048"/>
              <a:gd name="connsiteX165" fmla="*/ 4227663 w 4712983"/>
              <a:gd name="connsiteY165" fmla="*/ 1302674 h 1776048"/>
              <a:gd name="connsiteX166" fmla="*/ 4274011 w 4712983"/>
              <a:gd name="connsiteY166" fmla="*/ 1301263 h 1776048"/>
              <a:gd name="connsiteX167" fmla="*/ 4320355 w 4712983"/>
              <a:gd name="connsiteY167" fmla="*/ 1299852 h 1776048"/>
              <a:gd name="connsiteX168" fmla="*/ 4363269 w 4712983"/>
              <a:gd name="connsiteY168" fmla="*/ 1285616 h 1776048"/>
              <a:gd name="connsiteX169" fmla="*/ 413050 w 4712983"/>
              <a:gd name="connsiteY169" fmla="*/ 1257995 h 1776048"/>
              <a:gd name="connsiteX170" fmla="*/ 417239 w 4712983"/>
              <a:gd name="connsiteY170" fmla="*/ 1258249 h 1776048"/>
              <a:gd name="connsiteX171" fmla="*/ 414524 w 4712983"/>
              <a:gd name="connsiteY171" fmla="*/ 1261450 h 1776048"/>
              <a:gd name="connsiteX172" fmla="*/ 401216 w 4712983"/>
              <a:gd name="connsiteY172" fmla="*/ 1258965 h 1776048"/>
              <a:gd name="connsiteX173" fmla="*/ 413050 w 4712983"/>
              <a:gd name="connsiteY173" fmla="*/ 1257995 h 1776048"/>
              <a:gd name="connsiteX174" fmla="*/ 4317533 w 4712983"/>
              <a:gd name="connsiteY174" fmla="*/ 1207161 h 1776048"/>
              <a:gd name="connsiteX175" fmla="*/ 4296329 w 4712983"/>
              <a:gd name="connsiteY175" fmla="*/ 1210088 h 1776048"/>
              <a:gd name="connsiteX176" fmla="*/ 4275125 w 4712983"/>
              <a:gd name="connsiteY176" fmla="*/ 1213015 h 1776048"/>
              <a:gd name="connsiteX177" fmla="*/ 4247267 w 4712983"/>
              <a:gd name="connsiteY177" fmla="*/ 1214698 h 1776048"/>
              <a:gd name="connsiteX178" fmla="*/ 4219409 w 4712983"/>
              <a:gd name="connsiteY178" fmla="*/ 1216383 h 1776048"/>
              <a:gd name="connsiteX179" fmla="*/ 4192287 w 4712983"/>
              <a:gd name="connsiteY179" fmla="*/ 1219794 h 1776048"/>
              <a:gd name="connsiteX180" fmla="*/ 4163691 w 4712983"/>
              <a:gd name="connsiteY180" fmla="*/ 1219751 h 1776048"/>
              <a:gd name="connsiteX181" fmla="*/ 4158259 w 4712983"/>
              <a:gd name="connsiteY181" fmla="*/ 1226155 h 1776048"/>
              <a:gd name="connsiteX182" fmla="*/ 4211259 w 4712983"/>
              <a:gd name="connsiteY182" fmla="*/ 1225985 h 1776048"/>
              <a:gd name="connsiteX183" fmla="*/ 4259331 w 4712983"/>
              <a:gd name="connsiteY183" fmla="*/ 1223837 h 1776048"/>
              <a:gd name="connsiteX184" fmla="*/ 4315787 w 4712983"/>
              <a:gd name="connsiteY184" fmla="*/ 1222193 h 1776048"/>
              <a:gd name="connsiteX185" fmla="*/ 4368785 w 4712983"/>
              <a:gd name="connsiteY185" fmla="*/ 1222024 h 1776048"/>
              <a:gd name="connsiteX186" fmla="*/ 4317533 w 4712983"/>
              <a:gd name="connsiteY186" fmla="*/ 1207161 h 1776048"/>
              <a:gd name="connsiteX187" fmla="*/ 4652935 w 4712983"/>
              <a:gd name="connsiteY187" fmla="*/ 1189532 h 1776048"/>
              <a:gd name="connsiteX188" fmla="*/ 4666615 w 4712983"/>
              <a:gd name="connsiteY188" fmla="*/ 1192879 h 1776048"/>
              <a:gd name="connsiteX189" fmla="*/ 4683375 w 4712983"/>
              <a:gd name="connsiteY189" fmla="*/ 1193890 h 1776048"/>
              <a:gd name="connsiteX190" fmla="*/ 4679923 w 4712983"/>
              <a:gd name="connsiteY190" fmla="*/ 1195365 h 1776048"/>
              <a:gd name="connsiteX191" fmla="*/ 4651327 w 4712983"/>
              <a:gd name="connsiteY191" fmla="*/ 1195323 h 1776048"/>
              <a:gd name="connsiteX192" fmla="*/ 4652935 w 4712983"/>
              <a:gd name="connsiteY192" fmla="*/ 1189532 h 1776048"/>
              <a:gd name="connsiteX193" fmla="*/ 454207 w 4712983"/>
              <a:gd name="connsiteY193" fmla="*/ 901548 h 1776048"/>
              <a:gd name="connsiteX194" fmla="*/ 458397 w 4712983"/>
              <a:gd name="connsiteY194" fmla="*/ 901802 h 1776048"/>
              <a:gd name="connsiteX195" fmla="*/ 455682 w 4712983"/>
              <a:gd name="connsiteY195" fmla="*/ 905003 h 1776048"/>
              <a:gd name="connsiteX196" fmla="*/ 442373 w 4712983"/>
              <a:gd name="connsiteY196" fmla="*/ 902518 h 1776048"/>
              <a:gd name="connsiteX197" fmla="*/ 454207 w 4712983"/>
              <a:gd name="connsiteY197" fmla="*/ 901548 h 1776048"/>
              <a:gd name="connsiteX198" fmla="*/ 4133655 w 4712983"/>
              <a:gd name="connsiteY198" fmla="*/ 799247 h 1776048"/>
              <a:gd name="connsiteX199" fmla="*/ 4112451 w 4712983"/>
              <a:gd name="connsiteY199" fmla="*/ 802174 h 1776048"/>
              <a:gd name="connsiteX200" fmla="*/ 4091247 w 4712983"/>
              <a:gd name="connsiteY200" fmla="*/ 805100 h 1776048"/>
              <a:gd name="connsiteX201" fmla="*/ 4063387 w 4712983"/>
              <a:gd name="connsiteY201" fmla="*/ 806784 h 1776048"/>
              <a:gd name="connsiteX202" fmla="*/ 4035529 w 4712983"/>
              <a:gd name="connsiteY202" fmla="*/ 808469 h 1776048"/>
              <a:gd name="connsiteX203" fmla="*/ 4008409 w 4712983"/>
              <a:gd name="connsiteY203" fmla="*/ 811880 h 1776048"/>
              <a:gd name="connsiteX204" fmla="*/ 3979815 w 4712983"/>
              <a:gd name="connsiteY204" fmla="*/ 811837 h 1776048"/>
              <a:gd name="connsiteX205" fmla="*/ 3974381 w 4712983"/>
              <a:gd name="connsiteY205" fmla="*/ 818240 h 1776048"/>
              <a:gd name="connsiteX206" fmla="*/ 4027381 w 4712983"/>
              <a:gd name="connsiteY206" fmla="*/ 818071 h 1776048"/>
              <a:gd name="connsiteX207" fmla="*/ 4075453 w 4712983"/>
              <a:gd name="connsiteY207" fmla="*/ 815923 h 1776048"/>
              <a:gd name="connsiteX208" fmla="*/ 4131907 w 4712983"/>
              <a:gd name="connsiteY208" fmla="*/ 814279 h 1776048"/>
              <a:gd name="connsiteX209" fmla="*/ 4184907 w 4712983"/>
              <a:gd name="connsiteY209" fmla="*/ 814110 h 1776048"/>
              <a:gd name="connsiteX210" fmla="*/ 4133655 w 4712983"/>
              <a:gd name="connsiteY210" fmla="*/ 799247 h 1776048"/>
              <a:gd name="connsiteX211" fmla="*/ 4469059 w 4712983"/>
              <a:gd name="connsiteY211" fmla="*/ 781618 h 1776048"/>
              <a:gd name="connsiteX212" fmla="*/ 4482735 w 4712983"/>
              <a:gd name="connsiteY212" fmla="*/ 784965 h 1776048"/>
              <a:gd name="connsiteX213" fmla="*/ 4499495 w 4712983"/>
              <a:gd name="connsiteY213" fmla="*/ 785976 h 1776048"/>
              <a:gd name="connsiteX214" fmla="*/ 4496045 w 4712983"/>
              <a:gd name="connsiteY214" fmla="*/ 787451 h 1776048"/>
              <a:gd name="connsiteX215" fmla="*/ 4467447 w 4712983"/>
              <a:gd name="connsiteY215" fmla="*/ 787409 h 1776048"/>
              <a:gd name="connsiteX216" fmla="*/ 4469059 w 4712983"/>
              <a:gd name="connsiteY216" fmla="*/ 781618 h 1776048"/>
              <a:gd name="connsiteX217" fmla="*/ 291451 w 4712983"/>
              <a:gd name="connsiteY217" fmla="*/ 579027 h 1776048"/>
              <a:gd name="connsiteX218" fmla="*/ 295641 w 4712983"/>
              <a:gd name="connsiteY218" fmla="*/ 579280 h 1776048"/>
              <a:gd name="connsiteX219" fmla="*/ 292925 w 4712983"/>
              <a:gd name="connsiteY219" fmla="*/ 582481 h 1776048"/>
              <a:gd name="connsiteX220" fmla="*/ 279617 w 4712983"/>
              <a:gd name="connsiteY220" fmla="*/ 579996 h 1776048"/>
              <a:gd name="connsiteX221" fmla="*/ 291451 w 4712983"/>
              <a:gd name="connsiteY221" fmla="*/ 579027 h 1776048"/>
              <a:gd name="connsiteX222" fmla="*/ 3926579 w 4712983"/>
              <a:gd name="connsiteY222" fmla="*/ 404771 h 1776048"/>
              <a:gd name="connsiteX223" fmla="*/ 3905375 w 4712983"/>
              <a:gd name="connsiteY223" fmla="*/ 407698 h 1776048"/>
              <a:gd name="connsiteX224" fmla="*/ 3884171 w 4712983"/>
              <a:gd name="connsiteY224" fmla="*/ 410624 h 1776048"/>
              <a:gd name="connsiteX225" fmla="*/ 3856311 w 4712983"/>
              <a:gd name="connsiteY225" fmla="*/ 412308 h 1776048"/>
              <a:gd name="connsiteX226" fmla="*/ 3828453 w 4712983"/>
              <a:gd name="connsiteY226" fmla="*/ 413993 h 1776048"/>
              <a:gd name="connsiteX227" fmla="*/ 3801331 w 4712983"/>
              <a:gd name="connsiteY227" fmla="*/ 417404 h 1776048"/>
              <a:gd name="connsiteX228" fmla="*/ 3772739 w 4712983"/>
              <a:gd name="connsiteY228" fmla="*/ 417362 h 1776048"/>
              <a:gd name="connsiteX229" fmla="*/ 3767303 w 4712983"/>
              <a:gd name="connsiteY229" fmla="*/ 423764 h 1776048"/>
              <a:gd name="connsiteX230" fmla="*/ 3820303 w 4712983"/>
              <a:gd name="connsiteY230" fmla="*/ 423595 h 1776048"/>
              <a:gd name="connsiteX231" fmla="*/ 3868377 w 4712983"/>
              <a:gd name="connsiteY231" fmla="*/ 421448 h 1776048"/>
              <a:gd name="connsiteX232" fmla="*/ 3924831 w 4712983"/>
              <a:gd name="connsiteY232" fmla="*/ 419803 h 1776048"/>
              <a:gd name="connsiteX233" fmla="*/ 3977831 w 4712983"/>
              <a:gd name="connsiteY233" fmla="*/ 419633 h 1776048"/>
              <a:gd name="connsiteX234" fmla="*/ 3926579 w 4712983"/>
              <a:gd name="connsiteY234" fmla="*/ 404771 h 1776048"/>
              <a:gd name="connsiteX235" fmla="*/ 4261983 w 4712983"/>
              <a:gd name="connsiteY235" fmla="*/ 387141 h 1776048"/>
              <a:gd name="connsiteX236" fmla="*/ 4275659 w 4712983"/>
              <a:gd name="connsiteY236" fmla="*/ 390489 h 1776048"/>
              <a:gd name="connsiteX237" fmla="*/ 4292419 w 4712983"/>
              <a:gd name="connsiteY237" fmla="*/ 391501 h 1776048"/>
              <a:gd name="connsiteX238" fmla="*/ 4288967 w 4712983"/>
              <a:gd name="connsiteY238" fmla="*/ 392975 h 1776048"/>
              <a:gd name="connsiteX239" fmla="*/ 4260371 w 4712983"/>
              <a:gd name="connsiteY239" fmla="*/ 392933 h 1776048"/>
              <a:gd name="connsiteX240" fmla="*/ 4261983 w 4712983"/>
              <a:gd name="connsiteY240" fmla="*/ 387141 h 1776048"/>
              <a:gd name="connsiteX241" fmla="*/ 3817679 w 4712983"/>
              <a:gd name="connsiteY241" fmla="*/ 27693 h 1776048"/>
              <a:gd name="connsiteX242" fmla="*/ 3844791 w 4712983"/>
              <a:gd name="connsiteY242" fmla="*/ 31431 h 1776048"/>
              <a:gd name="connsiteX243" fmla="*/ 3913775 w 4712983"/>
              <a:gd name="connsiteY243" fmla="*/ 59143 h 1776048"/>
              <a:gd name="connsiteX244" fmla="*/ 3865387 w 4712983"/>
              <a:gd name="connsiteY244" fmla="*/ 108373 h 1776048"/>
              <a:gd name="connsiteX245" fmla="*/ 3877219 w 4712983"/>
              <a:gd name="connsiteY245" fmla="*/ 107403 h 1776048"/>
              <a:gd name="connsiteX246" fmla="*/ 3885599 w 4712983"/>
              <a:gd name="connsiteY246" fmla="*/ 107911 h 1776048"/>
              <a:gd name="connsiteX247" fmla="*/ 3922575 w 4712983"/>
              <a:gd name="connsiteY247" fmla="*/ 108457 h 1776048"/>
              <a:gd name="connsiteX248" fmla="*/ 4007855 w 4712983"/>
              <a:gd name="connsiteY248" fmla="*/ 116962 h 1776048"/>
              <a:gd name="connsiteX249" fmla="*/ 4096547 w 4712983"/>
              <a:gd name="connsiteY249" fmla="*/ 152590 h 1776048"/>
              <a:gd name="connsiteX250" fmla="*/ 4157149 w 4712983"/>
              <a:gd name="connsiteY250" fmla="*/ 179795 h 1776048"/>
              <a:gd name="connsiteX251" fmla="*/ 4153191 w 4712983"/>
              <a:gd name="connsiteY251" fmla="*/ 189650 h 1776048"/>
              <a:gd name="connsiteX252" fmla="*/ 4158117 w 4712983"/>
              <a:gd name="connsiteY252" fmla="*/ 191629 h 1776048"/>
              <a:gd name="connsiteX253" fmla="*/ 4202463 w 4712983"/>
              <a:gd name="connsiteY253" fmla="*/ 209443 h 1776048"/>
              <a:gd name="connsiteX254" fmla="*/ 4199979 w 4712983"/>
              <a:gd name="connsiteY254" fmla="*/ 222751 h 1776048"/>
              <a:gd name="connsiteX255" fmla="*/ 4172311 w 4712983"/>
              <a:gd name="connsiteY255" fmla="*/ 263139 h 1776048"/>
              <a:gd name="connsiteX256" fmla="*/ 4169827 w 4712983"/>
              <a:gd name="connsiteY256" fmla="*/ 276447 h 1776048"/>
              <a:gd name="connsiteX257" fmla="*/ 4189031 w 4712983"/>
              <a:gd name="connsiteY257" fmla="*/ 292745 h 1776048"/>
              <a:gd name="connsiteX258" fmla="*/ 4184567 w 4712983"/>
              <a:gd name="connsiteY258" fmla="*/ 310980 h 1776048"/>
              <a:gd name="connsiteX259" fmla="*/ 4180607 w 4712983"/>
              <a:gd name="connsiteY259" fmla="*/ 320834 h 1776048"/>
              <a:gd name="connsiteX260" fmla="*/ 4170249 w 4712983"/>
              <a:gd name="connsiteY260" fmla="*/ 325255 h 1776048"/>
              <a:gd name="connsiteX261" fmla="*/ 4183555 w 4712983"/>
              <a:gd name="connsiteY261" fmla="*/ 327741 h 1776048"/>
              <a:gd name="connsiteX262" fmla="*/ 4191937 w 4712983"/>
              <a:gd name="connsiteY262" fmla="*/ 328246 h 1776048"/>
              <a:gd name="connsiteX263" fmla="*/ 4196863 w 4712983"/>
              <a:gd name="connsiteY263" fmla="*/ 330227 h 1776048"/>
              <a:gd name="connsiteX264" fmla="*/ 4220531 w 4712983"/>
              <a:gd name="connsiteY264" fmla="*/ 328287 h 1776048"/>
              <a:gd name="connsiteX265" fmla="*/ 4240747 w 4712983"/>
              <a:gd name="connsiteY265" fmla="*/ 327824 h 1776048"/>
              <a:gd name="connsiteX266" fmla="*/ 4262437 w 4712983"/>
              <a:gd name="connsiteY266" fmla="*/ 330814 h 1776048"/>
              <a:gd name="connsiteX267" fmla="*/ 4272289 w 4712983"/>
              <a:gd name="connsiteY267" fmla="*/ 334774 h 1776048"/>
              <a:gd name="connsiteX268" fmla="*/ 4289031 w 4712983"/>
              <a:gd name="connsiteY268" fmla="*/ 350081 h 1776048"/>
              <a:gd name="connsiteX269" fmla="*/ 4290989 w 4712983"/>
              <a:gd name="connsiteY269" fmla="*/ 359451 h 1776048"/>
              <a:gd name="connsiteX270" fmla="*/ 4287535 w 4712983"/>
              <a:gd name="connsiteY270" fmla="*/ 360924 h 1776048"/>
              <a:gd name="connsiteX271" fmla="*/ 4309223 w 4712983"/>
              <a:gd name="connsiteY271" fmla="*/ 363915 h 1776048"/>
              <a:gd name="connsiteX272" fmla="*/ 4317607 w 4712983"/>
              <a:gd name="connsiteY272" fmla="*/ 364422 h 1776048"/>
              <a:gd name="connsiteX273" fmla="*/ 4320553 w 4712983"/>
              <a:gd name="connsiteY273" fmla="*/ 371327 h 1776048"/>
              <a:gd name="connsiteX274" fmla="*/ 4322027 w 4712983"/>
              <a:gd name="connsiteY274" fmla="*/ 374781 h 1776048"/>
              <a:gd name="connsiteX275" fmla="*/ 4313139 w 4712983"/>
              <a:gd name="connsiteY275" fmla="*/ 382657 h 1776048"/>
              <a:gd name="connsiteX276" fmla="*/ 4292419 w 4712983"/>
              <a:gd name="connsiteY276" fmla="*/ 391501 h 1776048"/>
              <a:gd name="connsiteX277" fmla="*/ 4271237 w 4712983"/>
              <a:gd name="connsiteY277" fmla="*/ 380129 h 1776048"/>
              <a:gd name="connsiteX278" fmla="*/ 4265805 w 4712983"/>
              <a:gd name="connsiteY278" fmla="*/ 386532 h 1776048"/>
              <a:gd name="connsiteX279" fmla="*/ 4242135 w 4712983"/>
              <a:gd name="connsiteY279" fmla="*/ 388469 h 1776048"/>
              <a:gd name="connsiteX280" fmla="*/ 4230303 w 4712983"/>
              <a:gd name="connsiteY280" fmla="*/ 389439 h 1776048"/>
              <a:gd name="connsiteX281" fmla="*/ 4222659 w 4712983"/>
              <a:gd name="connsiteY281" fmla="*/ 390659 h 1776048"/>
              <a:gd name="connsiteX282" fmla="*/ 4215015 w 4712983"/>
              <a:gd name="connsiteY282" fmla="*/ 391879 h 1776048"/>
              <a:gd name="connsiteX283" fmla="*/ 4208109 w 4712983"/>
              <a:gd name="connsiteY283" fmla="*/ 394828 h 1776048"/>
              <a:gd name="connsiteX284" fmla="*/ 4180251 w 4712983"/>
              <a:gd name="connsiteY284" fmla="*/ 396513 h 1776048"/>
              <a:gd name="connsiteX285" fmla="*/ 4152393 w 4712983"/>
              <a:gd name="connsiteY285" fmla="*/ 398198 h 1776048"/>
              <a:gd name="connsiteX286" fmla="*/ 4147465 w 4712983"/>
              <a:gd name="connsiteY286" fmla="*/ 396218 h 1776048"/>
              <a:gd name="connsiteX287" fmla="*/ 4132177 w 4712983"/>
              <a:gd name="connsiteY287" fmla="*/ 398661 h 1776048"/>
              <a:gd name="connsiteX288" fmla="*/ 4126261 w 4712983"/>
              <a:gd name="connsiteY288" fmla="*/ 399145 h 1776048"/>
              <a:gd name="connsiteX289" fmla="*/ 4120343 w 4712983"/>
              <a:gd name="connsiteY289" fmla="*/ 399631 h 1776048"/>
              <a:gd name="connsiteX290" fmla="*/ 4103075 w 4712983"/>
              <a:gd name="connsiteY290" fmla="*/ 407001 h 1776048"/>
              <a:gd name="connsiteX291" fmla="*/ 4051783 w 4712983"/>
              <a:gd name="connsiteY291" fmla="*/ 420729 h 1776048"/>
              <a:gd name="connsiteX292" fmla="*/ 4036891 w 4712983"/>
              <a:gd name="connsiteY292" fmla="*/ 423843 h 1776048"/>
              <a:gd name="connsiteX293" fmla="*/ 4051867 w 4712983"/>
              <a:gd name="connsiteY293" fmla="*/ 425907 h 1776048"/>
              <a:gd name="connsiteX294" fmla="*/ 4070455 w 4712983"/>
              <a:gd name="connsiteY294" fmla="*/ 429609 h 1776048"/>
              <a:gd name="connsiteX295" fmla="*/ 4084063 w 4712983"/>
              <a:gd name="connsiteY295" fmla="*/ 429403 h 1776048"/>
              <a:gd name="connsiteX296" fmla="*/ 4133611 w 4712983"/>
              <a:gd name="connsiteY296" fmla="*/ 430711 h 1776048"/>
              <a:gd name="connsiteX297" fmla="*/ 4169113 w 4712983"/>
              <a:gd name="connsiteY297" fmla="*/ 427804 h 1776048"/>
              <a:gd name="connsiteX298" fmla="*/ 4179471 w 4712983"/>
              <a:gd name="connsiteY298" fmla="*/ 423382 h 1776048"/>
              <a:gd name="connsiteX299" fmla="*/ 4184399 w 4712983"/>
              <a:gd name="connsiteY299" fmla="*/ 425361 h 1776048"/>
              <a:gd name="connsiteX300" fmla="*/ 4191307 w 4712983"/>
              <a:gd name="connsiteY300" fmla="*/ 422412 h 1776048"/>
              <a:gd name="connsiteX301" fmla="*/ 4182925 w 4712983"/>
              <a:gd name="connsiteY301" fmla="*/ 421908 h 1776048"/>
              <a:gd name="connsiteX302" fmla="*/ 4179471 w 4712983"/>
              <a:gd name="connsiteY302" fmla="*/ 423382 h 1776048"/>
              <a:gd name="connsiteX303" fmla="*/ 4174547 w 4712983"/>
              <a:gd name="connsiteY303" fmla="*/ 421401 h 1776048"/>
              <a:gd name="connsiteX304" fmla="*/ 4177999 w 4712983"/>
              <a:gd name="connsiteY304" fmla="*/ 419927 h 1776048"/>
              <a:gd name="connsiteX305" fmla="*/ 4102571 w 4712983"/>
              <a:gd name="connsiteY305" fmla="*/ 415380 h 1776048"/>
              <a:gd name="connsiteX306" fmla="*/ 4096171 w 4712983"/>
              <a:gd name="connsiteY306" fmla="*/ 409948 h 1776048"/>
              <a:gd name="connsiteX307" fmla="*/ 4114911 w 4712983"/>
              <a:gd name="connsiteY307" fmla="*/ 406031 h 1776048"/>
              <a:gd name="connsiteX308" fmla="*/ 4169639 w 4712983"/>
              <a:gd name="connsiteY308" fmla="*/ 405125 h 1776048"/>
              <a:gd name="connsiteX309" fmla="*/ 4224365 w 4712983"/>
              <a:gd name="connsiteY309" fmla="*/ 404220 h 1776048"/>
              <a:gd name="connsiteX310" fmla="*/ 4251485 w 4712983"/>
              <a:gd name="connsiteY310" fmla="*/ 400808 h 1776048"/>
              <a:gd name="connsiteX311" fmla="*/ 4304719 w 4712983"/>
              <a:gd name="connsiteY311" fmla="*/ 410747 h 1776048"/>
              <a:gd name="connsiteX312" fmla="*/ 4311603 w 4712983"/>
              <a:gd name="connsiteY312" fmla="*/ 422094 h 1776048"/>
              <a:gd name="connsiteX313" fmla="*/ 4310109 w 4712983"/>
              <a:gd name="connsiteY313" fmla="*/ 432941 h 1776048"/>
              <a:gd name="connsiteX314" fmla="*/ 4247949 w 4712983"/>
              <a:gd name="connsiteY314" fmla="*/ 459473 h 1776048"/>
              <a:gd name="connsiteX315" fmla="*/ 4307079 w 4712983"/>
              <a:gd name="connsiteY315" fmla="*/ 483225 h 1776048"/>
              <a:gd name="connsiteX316" fmla="*/ 4286819 w 4712983"/>
              <a:gd name="connsiteY316" fmla="*/ 512282 h 1776048"/>
              <a:gd name="connsiteX317" fmla="*/ 4252985 w 4712983"/>
              <a:gd name="connsiteY317" fmla="*/ 526724 h 1776048"/>
              <a:gd name="connsiteX318" fmla="*/ 4303623 w 4712983"/>
              <a:gd name="connsiteY318" fmla="*/ 547066 h 1776048"/>
              <a:gd name="connsiteX319" fmla="*/ 4364223 w 4712983"/>
              <a:gd name="connsiteY319" fmla="*/ 574271 h 1776048"/>
              <a:gd name="connsiteX320" fmla="*/ 4360267 w 4712983"/>
              <a:gd name="connsiteY320" fmla="*/ 584125 h 1776048"/>
              <a:gd name="connsiteX321" fmla="*/ 4365193 w 4712983"/>
              <a:gd name="connsiteY321" fmla="*/ 586105 h 1776048"/>
              <a:gd name="connsiteX322" fmla="*/ 4409539 w 4712983"/>
              <a:gd name="connsiteY322" fmla="*/ 603918 h 1776048"/>
              <a:gd name="connsiteX323" fmla="*/ 4407055 w 4712983"/>
              <a:gd name="connsiteY323" fmla="*/ 617227 h 1776048"/>
              <a:gd name="connsiteX324" fmla="*/ 4379387 w 4712983"/>
              <a:gd name="connsiteY324" fmla="*/ 657616 h 1776048"/>
              <a:gd name="connsiteX325" fmla="*/ 4376903 w 4712983"/>
              <a:gd name="connsiteY325" fmla="*/ 670923 h 1776048"/>
              <a:gd name="connsiteX326" fmla="*/ 4396107 w 4712983"/>
              <a:gd name="connsiteY326" fmla="*/ 687221 h 1776048"/>
              <a:gd name="connsiteX327" fmla="*/ 4391643 w 4712983"/>
              <a:gd name="connsiteY327" fmla="*/ 705456 h 1776048"/>
              <a:gd name="connsiteX328" fmla="*/ 4387683 w 4712983"/>
              <a:gd name="connsiteY328" fmla="*/ 715310 h 1776048"/>
              <a:gd name="connsiteX329" fmla="*/ 4377323 w 4712983"/>
              <a:gd name="connsiteY329" fmla="*/ 719730 h 1776048"/>
              <a:gd name="connsiteX330" fmla="*/ 4390631 w 4712983"/>
              <a:gd name="connsiteY330" fmla="*/ 722217 h 1776048"/>
              <a:gd name="connsiteX331" fmla="*/ 4399011 w 4712983"/>
              <a:gd name="connsiteY331" fmla="*/ 722721 h 1776048"/>
              <a:gd name="connsiteX332" fmla="*/ 4403939 w 4712983"/>
              <a:gd name="connsiteY332" fmla="*/ 724702 h 1776048"/>
              <a:gd name="connsiteX333" fmla="*/ 4427607 w 4712983"/>
              <a:gd name="connsiteY333" fmla="*/ 722764 h 1776048"/>
              <a:gd name="connsiteX334" fmla="*/ 4447823 w 4712983"/>
              <a:gd name="connsiteY334" fmla="*/ 722301 h 1776048"/>
              <a:gd name="connsiteX335" fmla="*/ 4469513 w 4712983"/>
              <a:gd name="connsiteY335" fmla="*/ 725291 h 1776048"/>
              <a:gd name="connsiteX336" fmla="*/ 4479365 w 4712983"/>
              <a:gd name="connsiteY336" fmla="*/ 729251 h 1776048"/>
              <a:gd name="connsiteX337" fmla="*/ 4496107 w 4712983"/>
              <a:gd name="connsiteY337" fmla="*/ 744557 h 1776048"/>
              <a:gd name="connsiteX338" fmla="*/ 4498063 w 4712983"/>
              <a:gd name="connsiteY338" fmla="*/ 753927 h 1776048"/>
              <a:gd name="connsiteX339" fmla="*/ 4494611 w 4712983"/>
              <a:gd name="connsiteY339" fmla="*/ 755401 h 1776048"/>
              <a:gd name="connsiteX340" fmla="*/ 4516299 w 4712983"/>
              <a:gd name="connsiteY340" fmla="*/ 758391 h 1776048"/>
              <a:gd name="connsiteX341" fmla="*/ 4524683 w 4712983"/>
              <a:gd name="connsiteY341" fmla="*/ 758898 h 1776048"/>
              <a:gd name="connsiteX342" fmla="*/ 4527627 w 4712983"/>
              <a:gd name="connsiteY342" fmla="*/ 765803 h 1776048"/>
              <a:gd name="connsiteX343" fmla="*/ 4529103 w 4712983"/>
              <a:gd name="connsiteY343" fmla="*/ 769257 h 1776048"/>
              <a:gd name="connsiteX344" fmla="*/ 4520215 w 4712983"/>
              <a:gd name="connsiteY344" fmla="*/ 777133 h 1776048"/>
              <a:gd name="connsiteX345" fmla="*/ 4499495 w 4712983"/>
              <a:gd name="connsiteY345" fmla="*/ 785976 h 1776048"/>
              <a:gd name="connsiteX346" fmla="*/ 4478313 w 4712983"/>
              <a:gd name="connsiteY346" fmla="*/ 774605 h 1776048"/>
              <a:gd name="connsiteX347" fmla="*/ 4472881 w 4712983"/>
              <a:gd name="connsiteY347" fmla="*/ 781008 h 1776048"/>
              <a:gd name="connsiteX348" fmla="*/ 4449211 w 4712983"/>
              <a:gd name="connsiteY348" fmla="*/ 782945 h 1776048"/>
              <a:gd name="connsiteX349" fmla="*/ 4437379 w 4712983"/>
              <a:gd name="connsiteY349" fmla="*/ 783914 h 1776048"/>
              <a:gd name="connsiteX350" fmla="*/ 4429735 w 4712983"/>
              <a:gd name="connsiteY350" fmla="*/ 785135 h 1776048"/>
              <a:gd name="connsiteX351" fmla="*/ 4422091 w 4712983"/>
              <a:gd name="connsiteY351" fmla="*/ 786355 h 1776048"/>
              <a:gd name="connsiteX352" fmla="*/ 4415183 w 4712983"/>
              <a:gd name="connsiteY352" fmla="*/ 789304 h 1776048"/>
              <a:gd name="connsiteX353" fmla="*/ 4387327 w 4712983"/>
              <a:gd name="connsiteY353" fmla="*/ 790988 h 1776048"/>
              <a:gd name="connsiteX354" fmla="*/ 4359469 w 4712983"/>
              <a:gd name="connsiteY354" fmla="*/ 792674 h 1776048"/>
              <a:gd name="connsiteX355" fmla="*/ 4354541 w 4712983"/>
              <a:gd name="connsiteY355" fmla="*/ 790694 h 1776048"/>
              <a:gd name="connsiteX356" fmla="*/ 4339253 w 4712983"/>
              <a:gd name="connsiteY356" fmla="*/ 793137 h 1776048"/>
              <a:gd name="connsiteX357" fmla="*/ 4333337 w 4712983"/>
              <a:gd name="connsiteY357" fmla="*/ 793621 h 1776048"/>
              <a:gd name="connsiteX358" fmla="*/ 4327421 w 4712983"/>
              <a:gd name="connsiteY358" fmla="*/ 794107 h 1776048"/>
              <a:gd name="connsiteX359" fmla="*/ 4310151 w 4712983"/>
              <a:gd name="connsiteY359" fmla="*/ 801477 h 1776048"/>
              <a:gd name="connsiteX360" fmla="*/ 4258859 w 4712983"/>
              <a:gd name="connsiteY360" fmla="*/ 815205 h 1776048"/>
              <a:gd name="connsiteX361" fmla="*/ 4240119 w 4712983"/>
              <a:gd name="connsiteY361" fmla="*/ 819123 h 1776048"/>
              <a:gd name="connsiteX362" fmla="*/ 4243319 w 4712983"/>
              <a:gd name="connsiteY362" fmla="*/ 821837 h 1776048"/>
              <a:gd name="connsiteX363" fmla="*/ 4246519 w 4712983"/>
              <a:gd name="connsiteY363" fmla="*/ 824554 h 1776048"/>
              <a:gd name="connsiteX364" fmla="*/ 4291139 w 4712983"/>
              <a:gd name="connsiteY364" fmla="*/ 823880 h 1776048"/>
              <a:gd name="connsiteX365" fmla="*/ 4340687 w 4712983"/>
              <a:gd name="connsiteY365" fmla="*/ 825186 h 1776048"/>
              <a:gd name="connsiteX366" fmla="*/ 4376189 w 4712983"/>
              <a:gd name="connsiteY366" fmla="*/ 822281 h 1776048"/>
              <a:gd name="connsiteX367" fmla="*/ 4386547 w 4712983"/>
              <a:gd name="connsiteY367" fmla="*/ 817859 h 1776048"/>
              <a:gd name="connsiteX368" fmla="*/ 4391475 w 4712983"/>
              <a:gd name="connsiteY368" fmla="*/ 819837 h 1776048"/>
              <a:gd name="connsiteX369" fmla="*/ 4398383 w 4712983"/>
              <a:gd name="connsiteY369" fmla="*/ 816889 h 1776048"/>
              <a:gd name="connsiteX370" fmla="*/ 4390001 w 4712983"/>
              <a:gd name="connsiteY370" fmla="*/ 816385 h 1776048"/>
              <a:gd name="connsiteX371" fmla="*/ 4386547 w 4712983"/>
              <a:gd name="connsiteY371" fmla="*/ 817859 h 1776048"/>
              <a:gd name="connsiteX372" fmla="*/ 4381621 w 4712983"/>
              <a:gd name="connsiteY372" fmla="*/ 815877 h 1776048"/>
              <a:gd name="connsiteX373" fmla="*/ 4385075 w 4712983"/>
              <a:gd name="connsiteY373" fmla="*/ 814404 h 1776048"/>
              <a:gd name="connsiteX374" fmla="*/ 4309647 w 4712983"/>
              <a:gd name="connsiteY374" fmla="*/ 809855 h 1776048"/>
              <a:gd name="connsiteX375" fmla="*/ 4303247 w 4712983"/>
              <a:gd name="connsiteY375" fmla="*/ 804425 h 1776048"/>
              <a:gd name="connsiteX376" fmla="*/ 4321987 w 4712983"/>
              <a:gd name="connsiteY376" fmla="*/ 800507 h 1776048"/>
              <a:gd name="connsiteX377" fmla="*/ 4376715 w 4712983"/>
              <a:gd name="connsiteY377" fmla="*/ 799601 h 1776048"/>
              <a:gd name="connsiteX378" fmla="*/ 4431441 w 4712983"/>
              <a:gd name="connsiteY378" fmla="*/ 798696 h 1776048"/>
              <a:gd name="connsiteX379" fmla="*/ 4458561 w 4712983"/>
              <a:gd name="connsiteY379" fmla="*/ 795284 h 1776048"/>
              <a:gd name="connsiteX380" fmla="*/ 4511793 w 4712983"/>
              <a:gd name="connsiteY380" fmla="*/ 805223 h 1776048"/>
              <a:gd name="connsiteX381" fmla="*/ 4518679 w 4712983"/>
              <a:gd name="connsiteY381" fmla="*/ 816571 h 1776048"/>
              <a:gd name="connsiteX382" fmla="*/ 4517185 w 4712983"/>
              <a:gd name="connsiteY382" fmla="*/ 827417 h 1776048"/>
              <a:gd name="connsiteX383" fmla="*/ 4455025 w 4712983"/>
              <a:gd name="connsiteY383" fmla="*/ 853949 h 1776048"/>
              <a:gd name="connsiteX384" fmla="*/ 4514155 w 4712983"/>
              <a:gd name="connsiteY384" fmla="*/ 877701 h 1776048"/>
              <a:gd name="connsiteX385" fmla="*/ 4493895 w 4712983"/>
              <a:gd name="connsiteY385" fmla="*/ 906758 h 1776048"/>
              <a:gd name="connsiteX386" fmla="*/ 4459363 w 4712983"/>
              <a:gd name="connsiteY386" fmla="*/ 921498 h 1776048"/>
              <a:gd name="connsiteX387" fmla="*/ 4437907 w 4712983"/>
              <a:gd name="connsiteY387" fmla="*/ 928617 h 1776048"/>
              <a:gd name="connsiteX388" fmla="*/ 4427111 w 4712983"/>
              <a:gd name="connsiteY388" fmla="*/ 930720 h 1776048"/>
              <a:gd name="connsiteX389" fmla="*/ 4487503 w 4712983"/>
              <a:gd name="connsiteY389" fmla="*/ 954980 h 1776048"/>
              <a:gd name="connsiteX390" fmla="*/ 4548103 w 4712983"/>
              <a:gd name="connsiteY390" fmla="*/ 982185 h 1776048"/>
              <a:gd name="connsiteX391" fmla="*/ 4544147 w 4712983"/>
              <a:gd name="connsiteY391" fmla="*/ 992040 h 1776048"/>
              <a:gd name="connsiteX392" fmla="*/ 4549073 w 4712983"/>
              <a:gd name="connsiteY392" fmla="*/ 994019 h 1776048"/>
              <a:gd name="connsiteX393" fmla="*/ 4593419 w 4712983"/>
              <a:gd name="connsiteY393" fmla="*/ 1011832 h 1776048"/>
              <a:gd name="connsiteX394" fmla="*/ 4590933 w 4712983"/>
              <a:gd name="connsiteY394" fmla="*/ 1025141 h 1776048"/>
              <a:gd name="connsiteX395" fmla="*/ 4563267 w 4712983"/>
              <a:gd name="connsiteY395" fmla="*/ 1065529 h 1776048"/>
              <a:gd name="connsiteX396" fmla="*/ 4560781 w 4712983"/>
              <a:gd name="connsiteY396" fmla="*/ 1078837 h 1776048"/>
              <a:gd name="connsiteX397" fmla="*/ 4579987 w 4712983"/>
              <a:gd name="connsiteY397" fmla="*/ 1095135 h 1776048"/>
              <a:gd name="connsiteX398" fmla="*/ 4575521 w 4712983"/>
              <a:gd name="connsiteY398" fmla="*/ 1113370 h 1776048"/>
              <a:gd name="connsiteX399" fmla="*/ 4571563 w 4712983"/>
              <a:gd name="connsiteY399" fmla="*/ 1123224 h 1776048"/>
              <a:gd name="connsiteX400" fmla="*/ 4561203 w 4712983"/>
              <a:gd name="connsiteY400" fmla="*/ 1127645 h 1776048"/>
              <a:gd name="connsiteX401" fmla="*/ 4574511 w 4712983"/>
              <a:gd name="connsiteY401" fmla="*/ 1130131 h 1776048"/>
              <a:gd name="connsiteX402" fmla="*/ 4582891 w 4712983"/>
              <a:gd name="connsiteY402" fmla="*/ 1130635 h 1776048"/>
              <a:gd name="connsiteX403" fmla="*/ 4587819 w 4712983"/>
              <a:gd name="connsiteY403" fmla="*/ 1132616 h 1776048"/>
              <a:gd name="connsiteX404" fmla="*/ 4611485 w 4712983"/>
              <a:gd name="connsiteY404" fmla="*/ 1130678 h 1776048"/>
              <a:gd name="connsiteX405" fmla="*/ 4631701 w 4712983"/>
              <a:gd name="connsiteY405" fmla="*/ 1130215 h 1776048"/>
              <a:gd name="connsiteX406" fmla="*/ 4653391 w 4712983"/>
              <a:gd name="connsiteY406" fmla="*/ 1133205 h 1776048"/>
              <a:gd name="connsiteX407" fmla="*/ 4663245 w 4712983"/>
              <a:gd name="connsiteY407" fmla="*/ 1137164 h 1776048"/>
              <a:gd name="connsiteX408" fmla="*/ 4679987 w 4712983"/>
              <a:gd name="connsiteY408" fmla="*/ 1152471 h 1776048"/>
              <a:gd name="connsiteX409" fmla="*/ 4681943 w 4712983"/>
              <a:gd name="connsiteY409" fmla="*/ 1161841 h 1776048"/>
              <a:gd name="connsiteX410" fmla="*/ 4678491 w 4712983"/>
              <a:gd name="connsiteY410" fmla="*/ 1163315 h 1776048"/>
              <a:gd name="connsiteX411" fmla="*/ 4700179 w 4712983"/>
              <a:gd name="connsiteY411" fmla="*/ 1166305 h 1776048"/>
              <a:gd name="connsiteX412" fmla="*/ 4708559 w 4712983"/>
              <a:gd name="connsiteY412" fmla="*/ 1166812 h 1776048"/>
              <a:gd name="connsiteX413" fmla="*/ 4711507 w 4712983"/>
              <a:gd name="connsiteY413" fmla="*/ 1173716 h 1776048"/>
              <a:gd name="connsiteX414" fmla="*/ 4712983 w 4712983"/>
              <a:gd name="connsiteY414" fmla="*/ 1177172 h 1776048"/>
              <a:gd name="connsiteX415" fmla="*/ 4704095 w 4712983"/>
              <a:gd name="connsiteY415" fmla="*/ 1185047 h 1776048"/>
              <a:gd name="connsiteX416" fmla="*/ 4683375 w 4712983"/>
              <a:gd name="connsiteY416" fmla="*/ 1193890 h 1776048"/>
              <a:gd name="connsiteX417" fmla="*/ 4662193 w 4712983"/>
              <a:gd name="connsiteY417" fmla="*/ 1182519 h 1776048"/>
              <a:gd name="connsiteX418" fmla="*/ 4656761 w 4712983"/>
              <a:gd name="connsiteY418" fmla="*/ 1188922 h 1776048"/>
              <a:gd name="connsiteX419" fmla="*/ 4633091 w 4712983"/>
              <a:gd name="connsiteY419" fmla="*/ 1190859 h 1776048"/>
              <a:gd name="connsiteX420" fmla="*/ 4621259 w 4712983"/>
              <a:gd name="connsiteY420" fmla="*/ 1191828 h 1776048"/>
              <a:gd name="connsiteX421" fmla="*/ 4613615 w 4712983"/>
              <a:gd name="connsiteY421" fmla="*/ 1193049 h 1776048"/>
              <a:gd name="connsiteX422" fmla="*/ 4605971 w 4712983"/>
              <a:gd name="connsiteY422" fmla="*/ 1194269 h 1776048"/>
              <a:gd name="connsiteX423" fmla="*/ 4599063 w 4712983"/>
              <a:gd name="connsiteY423" fmla="*/ 1197218 h 1776048"/>
              <a:gd name="connsiteX424" fmla="*/ 4571207 w 4712983"/>
              <a:gd name="connsiteY424" fmla="*/ 1198902 h 1776048"/>
              <a:gd name="connsiteX425" fmla="*/ 4543349 w 4712983"/>
              <a:gd name="connsiteY425" fmla="*/ 1200588 h 1776048"/>
              <a:gd name="connsiteX426" fmla="*/ 4538419 w 4712983"/>
              <a:gd name="connsiteY426" fmla="*/ 1198608 h 1776048"/>
              <a:gd name="connsiteX427" fmla="*/ 4523133 w 4712983"/>
              <a:gd name="connsiteY427" fmla="*/ 1201051 h 1776048"/>
              <a:gd name="connsiteX428" fmla="*/ 4517215 w 4712983"/>
              <a:gd name="connsiteY428" fmla="*/ 1201535 h 1776048"/>
              <a:gd name="connsiteX429" fmla="*/ 4511299 w 4712983"/>
              <a:gd name="connsiteY429" fmla="*/ 1202021 h 1776048"/>
              <a:gd name="connsiteX430" fmla="*/ 4494031 w 4712983"/>
              <a:gd name="connsiteY430" fmla="*/ 1209391 h 1776048"/>
              <a:gd name="connsiteX431" fmla="*/ 4442739 w 4712983"/>
              <a:gd name="connsiteY431" fmla="*/ 1223119 h 1776048"/>
              <a:gd name="connsiteX432" fmla="*/ 4423997 w 4712983"/>
              <a:gd name="connsiteY432" fmla="*/ 1227037 h 1776048"/>
              <a:gd name="connsiteX433" fmla="*/ 4427199 w 4712983"/>
              <a:gd name="connsiteY433" fmla="*/ 1229753 h 1776048"/>
              <a:gd name="connsiteX434" fmla="*/ 4430397 w 4712983"/>
              <a:gd name="connsiteY434" fmla="*/ 1232468 h 1776048"/>
              <a:gd name="connsiteX435" fmla="*/ 4475017 w 4712983"/>
              <a:gd name="connsiteY435" fmla="*/ 1231794 h 1776048"/>
              <a:gd name="connsiteX436" fmla="*/ 4524565 w 4712983"/>
              <a:gd name="connsiteY436" fmla="*/ 1233100 h 1776048"/>
              <a:gd name="connsiteX437" fmla="*/ 4560067 w 4712983"/>
              <a:gd name="connsiteY437" fmla="*/ 1230195 h 1776048"/>
              <a:gd name="connsiteX438" fmla="*/ 4570427 w 4712983"/>
              <a:gd name="connsiteY438" fmla="*/ 1225772 h 1776048"/>
              <a:gd name="connsiteX439" fmla="*/ 4575353 w 4712983"/>
              <a:gd name="connsiteY439" fmla="*/ 1227751 h 1776048"/>
              <a:gd name="connsiteX440" fmla="*/ 4582263 w 4712983"/>
              <a:gd name="connsiteY440" fmla="*/ 1224802 h 1776048"/>
              <a:gd name="connsiteX441" fmla="*/ 4573881 w 4712983"/>
              <a:gd name="connsiteY441" fmla="*/ 1224298 h 1776048"/>
              <a:gd name="connsiteX442" fmla="*/ 4570427 w 4712983"/>
              <a:gd name="connsiteY442" fmla="*/ 1225772 h 1776048"/>
              <a:gd name="connsiteX443" fmla="*/ 4565501 w 4712983"/>
              <a:gd name="connsiteY443" fmla="*/ 1223791 h 1776048"/>
              <a:gd name="connsiteX444" fmla="*/ 4568951 w 4712983"/>
              <a:gd name="connsiteY444" fmla="*/ 1222318 h 1776048"/>
              <a:gd name="connsiteX445" fmla="*/ 4493527 w 4712983"/>
              <a:gd name="connsiteY445" fmla="*/ 1217770 h 1776048"/>
              <a:gd name="connsiteX446" fmla="*/ 4487127 w 4712983"/>
              <a:gd name="connsiteY446" fmla="*/ 1212339 h 1776048"/>
              <a:gd name="connsiteX447" fmla="*/ 4505867 w 4712983"/>
              <a:gd name="connsiteY447" fmla="*/ 1208421 h 1776048"/>
              <a:gd name="connsiteX448" fmla="*/ 4560591 w 4712983"/>
              <a:gd name="connsiteY448" fmla="*/ 1207515 h 1776048"/>
              <a:gd name="connsiteX449" fmla="*/ 4615321 w 4712983"/>
              <a:gd name="connsiteY449" fmla="*/ 1206610 h 1776048"/>
              <a:gd name="connsiteX450" fmla="*/ 4642441 w 4712983"/>
              <a:gd name="connsiteY450" fmla="*/ 1203198 h 1776048"/>
              <a:gd name="connsiteX451" fmla="*/ 4695673 w 4712983"/>
              <a:gd name="connsiteY451" fmla="*/ 1213137 h 1776048"/>
              <a:gd name="connsiteX452" fmla="*/ 4702559 w 4712983"/>
              <a:gd name="connsiteY452" fmla="*/ 1224485 h 1776048"/>
              <a:gd name="connsiteX453" fmla="*/ 4701065 w 4712983"/>
              <a:gd name="connsiteY453" fmla="*/ 1235331 h 1776048"/>
              <a:gd name="connsiteX454" fmla="*/ 4638905 w 4712983"/>
              <a:gd name="connsiteY454" fmla="*/ 1261863 h 1776048"/>
              <a:gd name="connsiteX455" fmla="*/ 4698033 w 4712983"/>
              <a:gd name="connsiteY455" fmla="*/ 1285615 h 1776048"/>
              <a:gd name="connsiteX456" fmla="*/ 4677775 w 4712983"/>
              <a:gd name="connsiteY456" fmla="*/ 1314672 h 1776048"/>
              <a:gd name="connsiteX457" fmla="*/ 4643243 w 4712983"/>
              <a:gd name="connsiteY457" fmla="*/ 1329412 h 1776048"/>
              <a:gd name="connsiteX458" fmla="*/ 4621785 w 4712983"/>
              <a:gd name="connsiteY458" fmla="*/ 1336531 h 1776048"/>
              <a:gd name="connsiteX459" fmla="*/ 4595403 w 4712983"/>
              <a:gd name="connsiteY459" fmla="*/ 1341669 h 1776048"/>
              <a:gd name="connsiteX460" fmla="*/ 4520945 w 4712983"/>
              <a:gd name="connsiteY460" fmla="*/ 1348955 h 1776048"/>
              <a:gd name="connsiteX461" fmla="*/ 4448467 w 4712983"/>
              <a:gd name="connsiteY461" fmla="*/ 1351312 h 1776048"/>
              <a:gd name="connsiteX462" fmla="*/ 4465963 w 4712983"/>
              <a:gd name="connsiteY462" fmla="*/ 1354052 h 1776048"/>
              <a:gd name="connsiteX463" fmla="*/ 4483463 w 4712983"/>
              <a:gd name="connsiteY463" fmla="*/ 1356788 h 1776048"/>
              <a:gd name="connsiteX464" fmla="*/ 4399655 w 4712983"/>
              <a:gd name="connsiteY464" fmla="*/ 1351735 h 1776048"/>
              <a:gd name="connsiteX465" fmla="*/ 4361207 w 4712983"/>
              <a:gd name="connsiteY465" fmla="*/ 1347735 h 1776048"/>
              <a:gd name="connsiteX466" fmla="*/ 4322755 w 4712983"/>
              <a:gd name="connsiteY466" fmla="*/ 1343735 h 1776048"/>
              <a:gd name="connsiteX467" fmla="*/ 4313639 w 4712983"/>
              <a:gd name="connsiteY467" fmla="*/ 1341504 h 1776048"/>
              <a:gd name="connsiteX468" fmla="*/ 4304523 w 4712983"/>
              <a:gd name="connsiteY468" fmla="*/ 1339271 h 1776048"/>
              <a:gd name="connsiteX469" fmla="*/ 4280853 w 4712983"/>
              <a:gd name="connsiteY469" fmla="*/ 1341207 h 1776048"/>
              <a:gd name="connsiteX470" fmla="*/ 4264091 w 4712983"/>
              <a:gd name="connsiteY470" fmla="*/ 1340196 h 1776048"/>
              <a:gd name="connsiteX471" fmla="*/ 4255711 w 4712983"/>
              <a:gd name="connsiteY471" fmla="*/ 1339692 h 1776048"/>
              <a:gd name="connsiteX472" fmla="*/ 4155627 w 4712983"/>
              <a:gd name="connsiteY472" fmla="*/ 1339545 h 1776048"/>
              <a:gd name="connsiteX473" fmla="*/ 4065903 w 4712983"/>
              <a:gd name="connsiteY473" fmla="*/ 1334977 h 1776048"/>
              <a:gd name="connsiteX474" fmla="*/ 3995407 w 4712983"/>
              <a:gd name="connsiteY474" fmla="*/ 1332410 h 1776048"/>
              <a:gd name="connsiteX475" fmla="*/ 4010187 w 4712983"/>
              <a:gd name="connsiteY475" fmla="*/ 1338347 h 1776048"/>
              <a:gd name="connsiteX476" fmla="*/ 3988501 w 4712983"/>
              <a:gd name="connsiteY476" fmla="*/ 1335357 h 1776048"/>
              <a:gd name="connsiteX477" fmla="*/ 3966811 w 4712983"/>
              <a:gd name="connsiteY477" fmla="*/ 1332368 h 1776048"/>
              <a:gd name="connsiteX478" fmla="*/ 3971235 w 4712983"/>
              <a:gd name="connsiteY478" fmla="*/ 1342727 h 1776048"/>
              <a:gd name="connsiteX479" fmla="*/ 3903685 w 4712983"/>
              <a:gd name="connsiteY479" fmla="*/ 1347065 h 1776048"/>
              <a:gd name="connsiteX480" fmla="*/ 3831205 w 4712983"/>
              <a:gd name="connsiteY480" fmla="*/ 1349423 h 1776048"/>
              <a:gd name="connsiteX481" fmla="*/ 3765381 w 4712983"/>
              <a:gd name="connsiteY481" fmla="*/ 1353024 h 1776048"/>
              <a:gd name="connsiteX482" fmla="*/ 3698083 w 4712983"/>
              <a:gd name="connsiteY482" fmla="*/ 1353173 h 1776048"/>
              <a:gd name="connsiteX483" fmla="*/ 3689703 w 4712983"/>
              <a:gd name="connsiteY483" fmla="*/ 1352669 h 1776048"/>
              <a:gd name="connsiteX484" fmla="*/ 3637671 w 4712983"/>
              <a:gd name="connsiteY484" fmla="*/ 1364669 h 1776048"/>
              <a:gd name="connsiteX485" fmla="*/ 3600183 w 4712983"/>
              <a:gd name="connsiteY485" fmla="*/ 1373776 h 1776048"/>
              <a:gd name="connsiteX486" fmla="*/ 3617687 w 4712983"/>
              <a:gd name="connsiteY486" fmla="*/ 1375241 h 1776048"/>
              <a:gd name="connsiteX487" fmla="*/ 3571827 w 4712983"/>
              <a:gd name="connsiteY487" fmla="*/ 1382569 h 1776048"/>
              <a:gd name="connsiteX488" fmla="*/ 3521039 w 4712983"/>
              <a:gd name="connsiteY488" fmla="*/ 1387918 h 1776048"/>
              <a:gd name="connsiteX489" fmla="*/ 3386441 w 4712983"/>
              <a:gd name="connsiteY489" fmla="*/ 1388214 h 1776048"/>
              <a:gd name="connsiteX490" fmla="*/ 3352919 w 4712983"/>
              <a:gd name="connsiteY490" fmla="*/ 1386193 h 1776048"/>
              <a:gd name="connsiteX491" fmla="*/ 3326303 w 4712983"/>
              <a:gd name="connsiteY491" fmla="*/ 1381225 h 1776048"/>
              <a:gd name="connsiteX492" fmla="*/ 3311387 w 4712983"/>
              <a:gd name="connsiteY492" fmla="*/ 1377075 h 1776048"/>
              <a:gd name="connsiteX493" fmla="*/ 3297679 w 4712983"/>
              <a:gd name="connsiteY493" fmla="*/ 1382926 h 1776048"/>
              <a:gd name="connsiteX494" fmla="*/ 3276497 w 4712983"/>
              <a:gd name="connsiteY494" fmla="*/ 1371554 h 1776048"/>
              <a:gd name="connsiteX495" fmla="*/ 3271065 w 4712983"/>
              <a:gd name="connsiteY495" fmla="*/ 1377958 h 1776048"/>
              <a:gd name="connsiteX496" fmla="*/ 3247397 w 4712983"/>
              <a:gd name="connsiteY496" fmla="*/ 1379894 h 1776048"/>
              <a:gd name="connsiteX497" fmla="*/ 3235563 w 4712983"/>
              <a:gd name="connsiteY497" fmla="*/ 1380863 h 1776048"/>
              <a:gd name="connsiteX498" fmla="*/ 3227919 w 4712983"/>
              <a:gd name="connsiteY498" fmla="*/ 1382085 h 1776048"/>
              <a:gd name="connsiteX499" fmla="*/ 3220275 w 4712983"/>
              <a:gd name="connsiteY499" fmla="*/ 1383304 h 1776048"/>
              <a:gd name="connsiteX500" fmla="*/ 3213367 w 4712983"/>
              <a:gd name="connsiteY500" fmla="*/ 1386253 h 1776048"/>
              <a:gd name="connsiteX501" fmla="*/ 3185511 w 4712983"/>
              <a:gd name="connsiteY501" fmla="*/ 1387938 h 1776048"/>
              <a:gd name="connsiteX502" fmla="*/ 3157653 w 4712983"/>
              <a:gd name="connsiteY502" fmla="*/ 1389623 h 1776048"/>
              <a:gd name="connsiteX503" fmla="*/ 3152725 w 4712983"/>
              <a:gd name="connsiteY503" fmla="*/ 1387643 h 1776048"/>
              <a:gd name="connsiteX504" fmla="*/ 3137437 w 4712983"/>
              <a:gd name="connsiteY504" fmla="*/ 1390086 h 1776048"/>
              <a:gd name="connsiteX505" fmla="*/ 3131521 w 4712983"/>
              <a:gd name="connsiteY505" fmla="*/ 1390569 h 1776048"/>
              <a:gd name="connsiteX506" fmla="*/ 3125605 w 4712983"/>
              <a:gd name="connsiteY506" fmla="*/ 1391055 h 1776048"/>
              <a:gd name="connsiteX507" fmla="*/ 3108335 w 4712983"/>
              <a:gd name="connsiteY507" fmla="*/ 1398426 h 1776048"/>
              <a:gd name="connsiteX508" fmla="*/ 3057043 w 4712983"/>
              <a:gd name="connsiteY508" fmla="*/ 1412154 h 1776048"/>
              <a:gd name="connsiteX509" fmla="*/ 3038303 w 4712983"/>
              <a:gd name="connsiteY509" fmla="*/ 1416072 h 1776048"/>
              <a:gd name="connsiteX510" fmla="*/ 3041503 w 4712983"/>
              <a:gd name="connsiteY510" fmla="*/ 1418787 h 1776048"/>
              <a:gd name="connsiteX511" fmla="*/ 3044703 w 4712983"/>
              <a:gd name="connsiteY511" fmla="*/ 1421503 h 1776048"/>
              <a:gd name="connsiteX512" fmla="*/ 3089323 w 4712983"/>
              <a:gd name="connsiteY512" fmla="*/ 1420829 h 1776048"/>
              <a:gd name="connsiteX513" fmla="*/ 3138871 w 4712983"/>
              <a:gd name="connsiteY513" fmla="*/ 1422136 h 1776048"/>
              <a:gd name="connsiteX514" fmla="*/ 3174371 w 4712983"/>
              <a:gd name="connsiteY514" fmla="*/ 1419229 h 1776048"/>
              <a:gd name="connsiteX515" fmla="*/ 3184731 w 4712983"/>
              <a:gd name="connsiteY515" fmla="*/ 1414807 h 1776048"/>
              <a:gd name="connsiteX516" fmla="*/ 3189659 w 4712983"/>
              <a:gd name="connsiteY516" fmla="*/ 1416787 h 1776048"/>
              <a:gd name="connsiteX517" fmla="*/ 3196567 w 4712983"/>
              <a:gd name="connsiteY517" fmla="*/ 1413838 h 1776048"/>
              <a:gd name="connsiteX518" fmla="*/ 3188185 w 4712983"/>
              <a:gd name="connsiteY518" fmla="*/ 1413333 h 1776048"/>
              <a:gd name="connsiteX519" fmla="*/ 3184731 w 4712983"/>
              <a:gd name="connsiteY519" fmla="*/ 1414807 h 1776048"/>
              <a:gd name="connsiteX520" fmla="*/ 3179805 w 4712983"/>
              <a:gd name="connsiteY520" fmla="*/ 1412826 h 1776048"/>
              <a:gd name="connsiteX521" fmla="*/ 3183257 w 4712983"/>
              <a:gd name="connsiteY521" fmla="*/ 1411352 h 1776048"/>
              <a:gd name="connsiteX522" fmla="*/ 3107831 w 4712983"/>
              <a:gd name="connsiteY522" fmla="*/ 1406805 h 1776048"/>
              <a:gd name="connsiteX523" fmla="*/ 3101431 w 4712983"/>
              <a:gd name="connsiteY523" fmla="*/ 1401373 h 1776048"/>
              <a:gd name="connsiteX524" fmla="*/ 3120171 w 4712983"/>
              <a:gd name="connsiteY524" fmla="*/ 1397457 h 1776048"/>
              <a:gd name="connsiteX525" fmla="*/ 3174897 w 4712983"/>
              <a:gd name="connsiteY525" fmla="*/ 1396549 h 1776048"/>
              <a:gd name="connsiteX526" fmla="*/ 3229625 w 4712983"/>
              <a:gd name="connsiteY526" fmla="*/ 1395645 h 1776048"/>
              <a:gd name="connsiteX527" fmla="*/ 3256745 w 4712983"/>
              <a:gd name="connsiteY527" fmla="*/ 1392233 h 1776048"/>
              <a:gd name="connsiteX528" fmla="*/ 3309977 w 4712983"/>
              <a:gd name="connsiteY528" fmla="*/ 1402172 h 1776048"/>
              <a:gd name="connsiteX529" fmla="*/ 3316863 w 4712983"/>
              <a:gd name="connsiteY529" fmla="*/ 1413520 h 1776048"/>
              <a:gd name="connsiteX530" fmla="*/ 3315369 w 4712983"/>
              <a:gd name="connsiteY530" fmla="*/ 1424365 h 1776048"/>
              <a:gd name="connsiteX531" fmla="*/ 3253209 w 4712983"/>
              <a:gd name="connsiteY531" fmla="*/ 1450898 h 1776048"/>
              <a:gd name="connsiteX532" fmla="*/ 3312337 w 4712983"/>
              <a:gd name="connsiteY532" fmla="*/ 1474649 h 1776048"/>
              <a:gd name="connsiteX533" fmla="*/ 3292079 w 4712983"/>
              <a:gd name="connsiteY533" fmla="*/ 1503708 h 1776048"/>
              <a:gd name="connsiteX534" fmla="*/ 3257547 w 4712983"/>
              <a:gd name="connsiteY534" fmla="*/ 1518448 h 1776048"/>
              <a:gd name="connsiteX535" fmla="*/ 3236091 w 4712983"/>
              <a:gd name="connsiteY535" fmla="*/ 1525567 h 1776048"/>
              <a:gd name="connsiteX536" fmla="*/ 3209707 w 4712983"/>
              <a:gd name="connsiteY536" fmla="*/ 1530704 h 1776048"/>
              <a:gd name="connsiteX537" fmla="*/ 3135251 w 4712983"/>
              <a:gd name="connsiteY537" fmla="*/ 1537990 h 1776048"/>
              <a:gd name="connsiteX538" fmla="*/ 3062771 w 4712983"/>
              <a:gd name="connsiteY538" fmla="*/ 1540347 h 1776048"/>
              <a:gd name="connsiteX539" fmla="*/ 3080271 w 4712983"/>
              <a:gd name="connsiteY539" fmla="*/ 1543087 h 1776048"/>
              <a:gd name="connsiteX540" fmla="*/ 3097767 w 4712983"/>
              <a:gd name="connsiteY540" fmla="*/ 1545824 h 1776048"/>
              <a:gd name="connsiteX541" fmla="*/ 3013963 w 4712983"/>
              <a:gd name="connsiteY541" fmla="*/ 1540771 h 1776048"/>
              <a:gd name="connsiteX542" fmla="*/ 2975511 w 4712983"/>
              <a:gd name="connsiteY542" fmla="*/ 1536769 h 1776048"/>
              <a:gd name="connsiteX543" fmla="*/ 2937063 w 4712983"/>
              <a:gd name="connsiteY543" fmla="*/ 1532770 h 1776048"/>
              <a:gd name="connsiteX544" fmla="*/ 2927943 w 4712983"/>
              <a:gd name="connsiteY544" fmla="*/ 1530538 h 1776048"/>
              <a:gd name="connsiteX545" fmla="*/ 2918827 w 4712983"/>
              <a:gd name="connsiteY545" fmla="*/ 1528306 h 1776048"/>
              <a:gd name="connsiteX546" fmla="*/ 2895159 w 4712983"/>
              <a:gd name="connsiteY546" fmla="*/ 1530242 h 1776048"/>
              <a:gd name="connsiteX547" fmla="*/ 2878399 w 4712983"/>
              <a:gd name="connsiteY547" fmla="*/ 1529231 h 1776048"/>
              <a:gd name="connsiteX548" fmla="*/ 2870017 w 4712983"/>
              <a:gd name="connsiteY548" fmla="*/ 1528727 h 1776048"/>
              <a:gd name="connsiteX549" fmla="*/ 2769933 w 4712983"/>
              <a:gd name="connsiteY549" fmla="*/ 1528581 h 1776048"/>
              <a:gd name="connsiteX550" fmla="*/ 2680211 w 4712983"/>
              <a:gd name="connsiteY550" fmla="*/ 1524011 h 1776048"/>
              <a:gd name="connsiteX551" fmla="*/ 2609711 w 4712983"/>
              <a:gd name="connsiteY551" fmla="*/ 1521445 h 1776048"/>
              <a:gd name="connsiteX552" fmla="*/ 2624493 w 4712983"/>
              <a:gd name="connsiteY552" fmla="*/ 1527383 h 1776048"/>
              <a:gd name="connsiteX553" fmla="*/ 2602807 w 4712983"/>
              <a:gd name="connsiteY553" fmla="*/ 1524392 h 1776048"/>
              <a:gd name="connsiteX554" fmla="*/ 2581115 w 4712983"/>
              <a:gd name="connsiteY554" fmla="*/ 1521403 h 1776048"/>
              <a:gd name="connsiteX555" fmla="*/ 2585539 w 4712983"/>
              <a:gd name="connsiteY555" fmla="*/ 1531763 h 1776048"/>
              <a:gd name="connsiteX556" fmla="*/ 2517989 w 4712983"/>
              <a:gd name="connsiteY556" fmla="*/ 1536101 h 1776048"/>
              <a:gd name="connsiteX557" fmla="*/ 2445511 w 4712983"/>
              <a:gd name="connsiteY557" fmla="*/ 1538458 h 1776048"/>
              <a:gd name="connsiteX558" fmla="*/ 2379687 w 4712983"/>
              <a:gd name="connsiteY558" fmla="*/ 1542059 h 1776048"/>
              <a:gd name="connsiteX559" fmla="*/ 2312387 w 4712983"/>
              <a:gd name="connsiteY559" fmla="*/ 1542207 h 1776048"/>
              <a:gd name="connsiteX560" fmla="*/ 2304007 w 4712983"/>
              <a:gd name="connsiteY560" fmla="*/ 1541703 h 1776048"/>
              <a:gd name="connsiteX561" fmla="*/ 2251975 w 4712983"/>
              <a:gd name="connsiteY561" fmla="*/ 1553704 h 1776048"/>
              <a:gd name="connsiteX562" fmla="*/ 2214487 w 4712983"/>
              <a:gd name="connsiteY562" fmla="*/ 1562812 h 1776048"/>
              <a:gd name="connsiteX563" fmla="*/ 2231993 w 4712983"/>
              <a:gd name="connsiteY563" fmla="*/ 1564276 h 1776048"/>
              <a:gd name="connsiteX564" fmla="*/ 2186131 w 4712983"/>
              <a:gd name="connsiteY564" fmla="*/ 1571604 h 1776048"/>
              <a:gd name="connsiteX565" fmla="*/ 2135343 w 4712983"/>
              <a:gd name="connsiteY565" fmla="*/ 1576953 h 1776048"/>
              <a:gd name="connsiteX566" fmla="*/ 2000747 w 4712983"/>
              <a:gd name="connsiteY566" fmla="*/ 1577248 h 1776048"/>
              <a:gd name="connsiteX567" fmla="*/ 1967223 w 4712983"/>
              <a:gd name="connsiteY567" fmla="*/ 1575228 h 1776048"/>
              <a:gd name="connsiteX568" fmla="*/ 1940607 w 4712983"/>
              <a:gd name="connsiteY568" fmla="*/ 1570260 h 1776048"/>
              <a:gd name="connsiteX569" fmla="*/ 1894283 w 4712983"/>
              <a:gd name="connsiteY569" fmla="*/ 1557372 h 1776048"/>
              <a:gd name="connsiteX570" fmla="*/ 1826479 w 4712983"/>
              <a:gd name="connsiteY570" fmla="*/ 1565900 h 1776048"/>
              <a:gd name="connsiteX571" fmla="*/ 1762131 w 4712983"/>
              <a:gd name="connsiteY571" fmla="*/ 1572956 h 1776048"/>
              <a:gd name="connsiteX572" fmla="*/ 1631955 w 4712983"/>
              <a:gd name="connsiteY572" fmla="*/ 1583611 h 1776048"/>
              <a:gd name="connsiteX573" fmla="*/ 1499319 w 4712983"/>
              <a:gd name="connsiteY573" fmla="*/ 1593277 h 1776048"/>
              <a:gd name="connsiteX574" fmla="*/ 1368156 w 4712983"/>
              <a:gd name="connsiteY574" fmla="*/ 1606397 h 1776048"/>
              <a:gd name="connsiteX575" fmla="*/ 1349920 w 4712983"/>
              <a:gd name="connsiteY575" fmla="*/ 1601933 h 1776048"/>
              <a:gd name="connsiteX576" fmla="*/ 1363734 w 4712983"/>
              <a:gd name="connsiteY576" fmla="*/ 1596036 h 1776048"/>
              <a:gd name="connsiteX577" fmla="*/ 1410333 w 4712983"/>
              <a:gd name="connsiteY577" fmla="*/ 1590436 h 1776048"/>
              <a:gd name="connsiteX578" fmla="*/ 1456932 w 4712983"/>
              <a:gd name="connsiteY578" fmla="*/ 1584833 h 1776048"/>
              <a:gd name="connsiteX579" fmla="*/ 1503530 w 4712983"/>
              <a:gd name="connsiteY579" fmla="*/ 1579233 h 1776048"/>
              <a:gd name="connsiteX580" fmla="*/ 1550129 w 4712983"/>
              <a:gd name="connsiteY580" fmla="*/ 1573631 h 1776048"/>
              <a:gd name="connsiteX581" fmla="*/ 1647517 w 4712983"/>
              <a:gd name="connsiteY581" fmla="*/ 1562681 h 1776048"/>
              <a:gd name="connsiteX582" fmla="*/ 1741451 w 4712983"/>
              <a:gd name="connsiteY582" fmla="*/ 1553205 h 1776048"/>
              <a:gd name="connsiteX583" fmla="*/ 1701023 w 4712983"/>
              <a:gd name="connsiteY583" fmla="*/ 1554130 h 1776048"/>
              <a:gd name="connsiteX584" fmla="*/ 1660595 w 4712983"/>
              <a:gd name="connsiteY584" fmla="*/ 1555058 h 1776048"/>
              <a:gd name="connsiteX585" fmla="*/ 1620163 w 4712983"/>
              <a:gd name="connsiteY585" fmla="*/ 1555986 h 1776048"/>
              <a:gd name="connsiteX586" fmla="*/ 1579735 w 4712983"/>
              <a:gd name="connsiteY586" fmla="*/ 1556911 h 1776048"/>
              <a:gd name="connsiteX587" fmla="*/ 1499613 w 4712983"/>
              <a:gd name="connsiteY587" fmla="*/ 1560491 h 1776048"/>
              <a:gd name="connsiteX588" fmla="*/ 1419493 w 4712983"/>
              <a:gd name="connsiteY588" fmla="*/ 1564074 h 1776048"/>
              <a:gd name="connsiteX589" fmla="*/ 1375611 w 4712983"/>
              <a:gd name="connsiteY589" fmla="*/ 1566472 h 1776048"/>
              <a:gd name="connsiteX590" fmla="*/ 1335180 w 4712983"/>
              <a:gd name="connsiteY590" fmla="*/ 1567401 h 1776048"/>
              <a:gd name="connsiteX591" fmla="*/ 1229664 w 4712983"/>
              <a:gd name="connsiteY591" fmla="*/ 1573654 h 1776048"/>
              <a:gd name="connsiteX592" fmla="*/ 1127604 w 4712983"/>
              <a:gd name="connsiteY592" fmla="*/ 1578435 h 1776048"/>
              <a:gd name="connsiteX593" fmla="*/ 1115769 w 4712983"/>
              <a:gd name="connsiteY593" fmla="*/ 1579403 h 1776048"/>
              <a:gd name="connsiteX594" fmla="*/ 1103936 w 4712983"/>
              <a:gd name="connsiteY594" fmla="*/ 1580372 h 1776048"/>
              <a:gd name="connsiteX595" fmla="*/ 1076811 w 4712983"/>
              <a:gd name="connsiteY595" fmla="*/ 1583784 h 1776048"/>
              <a:gd name="connsiteX596" fmla="*/ 1024550 w 4712983"/>
              <a:gd name="connsiteY596" fmla="*/ 1585681 h 1776048"/>
              <a:gd name="connsiteX597" fmla="*/ 973024 w 4712983"/>
              <a:gd name="connsiteY597" fmla="*/ 1589302 h 1776048"/>
              <a:gd name="connsiteX598" fmla="*/ 918044 w 4712983"/>
              <a:gd name="connsiteY598" fmla="*/ 1594399 h 1776048"/>
              <a:gd name="connsiteX599" fmla="*/ 874163 w 4712983"/>
              <a:gd name="connsiteY599" fmla="*/ 1596799 h 1776048"/>
              <a:gd name="connsiteX600" fmla="*/ 830278 w 4712983"/>
              <a:gd name="connsiteY600" fmla="*/ 1599200 h 1776048"/>
              <a:gd name="connsiteX601" fmla="*/ 785407 w 4712983"/>
              <a:gd name="connsiteY601" fmla="*/ 1604065 h 1776048"/>
              <a:gd name="connsiteX602" fmla="*/ 743988 w 4712983"/>
              <a:gd name="connsiteY602" fmla="*/ 1607454 h 1776048"/>
              <a:gd name="connsiteX603" fmla="*/ 656960 w 4712983"/>
              <a:gd name="connsiteY603" fmla="*/ 1613983 h 1776048"/>
              <a:gd name="connsiteX604" fmla="*/ 566478 w 4712983"/>
              <a:gd name="connsiteY604" fmla="*/ 1621986 h 1776048"/>
              <a:gd name="connsiteX605" fmla="*/ 534431 w 4712983"/>
              <a:gd name="connsiteY605" fmla="*/ 1623417 h 1776048"/>
              <a:gd name="connsiteX606" fmla="*/ 503855 w 4712983"/>
              <a:gd name="connsiteY606" fmla="*/ 1628305 h 1776048"/>
              <a:gd name="connsiteX607" fmla="*/ 443212 w 4712983"/>
              <a:gd name="connsiteY607" fmla="*/ 1629695 h 1776048"/>
              <a:gd name="connsiteX608" fmla="*/ 380589 w 4712983"/>
              <a:gd name="connsiteY608" fmla="*/ 1636011 h 1776048"/>
              <a:gd name="connsiteX609" fmla="*/ 316492 w 4712983"/>
              <a:gd name="connsiteY609" fmla="*/ 1638875 h 1776048"/>
              <a:gd name="connsiteX610" fmla="*/ 195204 w 4712983"/>
              <a:gd name="connsiteY610" fmla="*/ 1641656 h 1776048"/>
              <a:gd name="connsiteX611" fmla="*/ 132097 w 4712983"/>
              <a:gd name="connsiteY611" fmla="*/ 1642056 h 1776048"/>
              <a:gd name="connsiteX612" fmla="*/ 68990 w 4712983"/>
              <a:gd name="connsiteY612" fmla="*/ 1642458 h 1776048"/>
              <a:gd name="connsiteX613" fmla="*/ 22663 w 4712983"/>
              <a:gd name="connsiteY613" fmla="*/ 1629570 h 1776048"/>
              <a:gd name="connsiteX614" fmla="*/ 30813 w 4712983"/>
              <a:gd name="connsiteY614" fmla="*/ 1619967 h 1776048"/>
              <a:gd name="connsiteX615" fmla="*/ 58671 w 4712983"/>
              <a:gd name="connsiteY615" fmla="*/ 1618284 h 1776048"/>
              <a:gd name="connsiteX616" fmla="*/ 126222 w 4712983"/>
              <a:gd name="connsiteY616" fmla="*/ 1613946 h 1776048"/>
              <a:gd name="connsiteX617" fmla="*/ 193772 w 4712983"/>
              <a:gd name="connsiteY617" fmla="*/ 1609608 h 1776048"/>
              <a:gd name="connsiteX618" fmla="*/ 226558 w 4712983"/>
              <a:gd name="connsiteY618" fmla="*/ 1609901 h 1776048"/>
              <a:gd name="connsiteX619" fmla="*/ 259342 w 4712983"/>
              <a:gd name="connsiteY619" fmla="*/ 1610197 h 1776048"/>
              <a:gd name="connsiteX620" fmla="*/ 389516 w 4712983"/>
              <a:gd name="connsiteY620" fmla="*/ 1599540 h 1776048"/>
              <a:gd name="connsiteX621" fmla="*/ 521164 w 4712983"/>
              <a:gd name="connsiteY621" fmla="*/ 1592337 h 1776048"/>
              <a:gd name="connsiteX622" fmla="*/ 556666 w 4712983"/>
              <a:gd name="connsiteY622" fmla="*/ 1589431 h 1776048"/>
              <a:gd name="connsiteX623" fmla="*/ 572689 w 4712983"/>
              <a:gd name="connsiteY623" fmla="*/ 1588715 h 1776048"/>
              <a:gd name="connsiteX624" fmla="*/ 588714 w 4712983"/>
              <a:gd name="connsiteY624" fmla="*/ 1587999 h 1776048"/>
              <a:gd name="connsiteX625" fmla="*/ 654538 w 4712983"/>
              <a:gd name="connsiteY625" fmla="*/ 1584398 h 1776048"/>
              <a:gd name="connsiteX626" fmla="*/ 723815 w 4712983"/>
              <a:gd name="connsiteY626" fmla="*/ 1579323 h 1776048"/>
              <a:gd name="connsiteX627" fmla="*/ 755864 w 4712983"/>
              <a:gd name="connsiteY627" fmla="*/ 1577891 h 1776048"/>
              <a:gd name="connsiteX628" fmla="*/ 787912 w 4712983"/>
              <a:gd name="connsiteY628" fmla="*/ 1576459 h 1776048"/>
              <a:gd name="connsiteX629" fmla="*/ 823413 w 4712983"/>
              <a:gd name="connsiteY629" fmla="*/ 1573553 h 1776048"/>
              <a:gd name="connsiteX630" fmla="*/ 855462 w 4712983"/>
              <a:gd name="connsiteY630" fmla="*/ 1572121 h 1776048"/>
              <a:gd name="connsiteX631" fmla="*/ 923014 w 4712983"/>
              <a:gd name="connsiteY631" fmla="*/ 1567782 h 1776048"/>
              <a:gd name="connsiteX632" fmla="*/ 990563 w 4712983"/>
              <a:gd name="connsiteY632" fmla="*/ 1563444 h 1776048"/>
              <a:gd name="connsiteX633" fmla="*/ 1059589 w 4712983"/>
              <a:gd name="connsiteY633" fmla="*/ 1562558 h 1776048"/>
              <a:gd name="connsiteX634" fmla="*/ 1093364 w 4712983"/>
              <a:gd name="connsiteY634" fmla="*/ 1560390 h 1776048"/>
              <a:gd name="connsiteX635" fmla="*/ 1127138 w 4712983"/>
              <a:gd name="connsiteY635" fmla="*/ 1558220 h 1776048"/>
              <a:gd name="connsiteX636" fmla="*/ 1187782 w 4712983"/>
              <a:gd name="connsiteY636" fmla="*/ 1556830 h 1776048"/>
              <a:gd name="connsiteX637" fmla="*/ 1244974 w 4712983"/>
              <a:gd name="connsiteY637" fmla="*/ 1556914 h 1776048"/>
              <a:gd name="connsiteX638" fmla="*/ 1243500 w 4712983"/>
              <a:gd name="connsiteY638" fmla="*/ 1553461 h 1776048"/>
              <a:gd name="connsiteX639" fmla="*/ 1254365 w 4712983"/>
              <a:gd name="connsiteY639" fmla="*/ 1540658 h 1776048"/>
              <a:gd name="connsiteX640" fmla="*/ 1187802 w 4712983"/>
              <a:gd name="connsiteY640" fmla="*/ 1542532 h 1776048"/>
              <a:gd name="connsiteX641" fmla="*/ 1121242 w 4712983"/>
              <a:gd name="connsiteY641" fmla="*/ 1544409 h 1776048"/>
              <a:gd name="connsiteX642" fmla="*/ 1073906 w 4712983"/>
              <a:gd name="connsiteY642" fmla="*/ 1548284 h 1776048"/>
              <a:gd name="connsiteX643" fmla="*/ 1026570 w 4712983"/>
              <a:gd name="connsiteY643" fmla="*/ 1552157 h 1776048"/>
              <a:gd name="connsiteX644" fmla="*/ 979971 w 4712983"/>
              <a:gd name="connsiteY644" fmla="*/ 1557760 h 1776048"/>
              <a:gd name="connsiteX645" fmla="*/ 933374 w 4712983"/>
              <a:gd name="connsiteY645" fmla="*/ 1563360 h 1776048"/>
              <a:gd name="connsiteX646" fmla="*/ 837229 w 4712983"/>
              <a:gd name="connsiteY646" fmla="*/ 1567656 h 1776048"/>
              <a:gd name="connsiteX647" fmla="*/ 788417 w 4712983"/>
              <a:gd name="connsiteY647" fmla="*/ 1568077 h 1776048"/>
              <a:gd name="connsiteX648" fmla="*/ 739608 w 4712983"/>
              <a:gd name="connsiteY648" fmla="*/ 1568500 h 1776048"/>
              <a:gd name="connsiteX649" fmla="*/ 675026 w 4712983"/>
              <a:gd name="connsiteY649" fmla="*/ 1565448 h 1776048"/>
              <a:gd name="connsiteX650" fmla="*/ 610445 w 4712983"/>
              <a:gd name="connsiteY650" fmla="*/ 1562394 h 1776048"/>
              <a:gd name="connsiteX651" fmla="*/ 579386 w 4712983"/>
              <a:gd name="connsiteY651" fmla="*/ 1561362 h 1776048"/>
              <a:gd name="connsiteX652" fmla="*/ 548327 w 4712983"/>
              <a:gd name="connsiteY652" fmla="*/ 1560332 h 1776048"/>
              <a:gd name="connsiteX653" fmla="*/ 516530 w 4712983"/>
              <a:gd name="connsiteY653" fmla="*/ 1557572 h 1776048"/>
              <a:gd name="connsiteX654" fmla="*/ 484734 w 4712983"/>
              <a:gd name="connsiteY654" fmla="*/ 1554815 h 1776048"/>
              <a:gd name="connsiteX655" fmla="*/ 404615 w 4712983"/>
              <a:gd name="connsiteY655" fmla="*/ 1558395 h 1776048"/>
              <a:gd name="connsiteX656" fmla="*/ 324491 w 4712983"/>
              <a:gd name="connsiteY656" fmla="*/ 1561975 h 1776048"/>
              <a:gd name="connsiteX657" fmla="*/ 303540 w 4712983"/>
              <a:gd name="connsiteY657" fmla="*/ 1560713 h 1776048"/>
              <a:gd name="connsiteX658" fmla="*/ 284064 w 4712983"/>
              <a:gd name="connsiteY658" fmla="*/ 1562902 h 1776048"/>
              <a:gd name="connsiteX659" fmla="*/ 243635 w 4712983"/>
              <a:gd name="connsiteY659" fmla="*/ 1563830 h 1776048"/>
              <a:gd name="connsiteX660" fmla="*/ 203204 w 4712983"/>
              <a:gd name="connsiteY660" fmla="*/ 1564756 h 1776048"/>
              <a:gd name="connsiteX661" fmla="*/ 162775 w 4712983"/>
              <a:gd name="connsiteY661" fmla="*/ 1565683 h 1776048"/>
              <a:gd name="connsiteX662" fmla="*/ 152920 w 4712983"/>
              <a:gd name="connsiteY662" fmla="*/ 1561724 h 1776048"/>
              <a:gd name="connsiteX663" fmla="*/ 156375 w 4712983"/>
              <a:gd name="connsiteY663" fmla="*/ 1560249 h 1776048"/>
              <a:gd name="connsiteX664" fmla="*/ 213818 w 4712983"/>
              <a:gd name="connsiteY664" fmla="*/ 1556144 h 1776048"/>
              <a:gd name="connsiteX665" fmla="*/ 271260 w 4712983"/>
              <a:gd name="connsiteY665" fmla="*/ 1552038 h 1776048"/>
              <a:gd name="connsiteX666" fmla="*/ 326241 w 4712983"/>
              <a:gd name="connsiteY666" fmla="*/ 1546942 h 1776048"/>
              <a:gd name="connsiteX667" fmla="*/ 384673 w 4712983"/>
              <a:gd name="connsiteY667" fmla="*/ 1540369 h 1776048"/>
              <a:gd name="connsiteX668" fmla="*/ 366944 w 4712983"/>
              <a:gd name="connsiteY668" fmla="*/ 1527526 h 1776048"/>
              <a:gd name="connsiteX669" fmla="*/ 391620 w 4712983"/>
              <a:gd name="connsiteY669" fmla="*/ 1508827 h 1776048"/>
              <a:gd name="connsiteX670" fmla="*/ 339359 w 4712983"/>
              <a:gd name="connsiteY670" fmla="*/ 1510724 h 1776048"/>
              <a:gd name="connsiteX671" fmla="*/ 319649 w 4712983"/>
              <a:gd name="connsiteY671" fmla="*/ 1502805 h 1776048"/>
              <a:gd name="connsiteX672" fmla="*/ 338389 w 4712983"/>
              <a:gd name="connsiteY672" fmla="*/ 1498890 h 1776048"/>
              <a:gd name="connsiteX673" fmla="*/ 391388 w 4712983"/>
              <a:gd name="connsiteY673" fmla="*/ 1498721 h 1776048"/>
              <a:gd name="connsiteX674" fmla="*/ 444390 w 4712983"/>
              <a:gd name="connsiteY674" fmla="*/ 1498550 h 1776048"/>
              <a:gd name="connsiteX675" fmla="*/ 521795 w 4712983"/>
              <a:gd name="connsiteY675" fmla="*/ 1498172 h 1776048"/>
              <a:gd name="connsiteX676" fmla="*/ 550390 w 4712983"/>
              <a:gd name="connsiteY676" fmla="*/ 1498214 h 1776048"/>
              <a:gd name="connsiteX677" fmla="*/ 676121 w 4712983"/>
              <a:gd name="connsiteY677" fmla="*/ 1491495 h 1776048"/>
              <a:gd name="connsiteX678" fmla="*/ 801851 w 4712983"/>
              <a:gd name="connsiteY678" fmla="*/ 1484776 h 1776048"/>
              <a:gd name="connsiteX679" fmla="*/ 779193 w 4712983"/>
              <a:gd name="connsiteY679" fmla="*/ 1469953 h 1776048"/>
              <a:gd name="connsiteX680" fmla="*/ 757253 w 4712983"/>
              <a:gd name="connsiteY680" fmla="*/ 1471155 h 1776048"/>
              <a:gd name="connsiteX681" fmla="*/ 738764 w 4712983"/>
              <a:gd name="connsiteY681" fmla="*/ 1470881 h 1776048"/>
              <a:gd name="connsiteX682" fmla="*/ 650009 w 4712983"/>
              <a:gd name="connsiteY682" fmla="*/ 1478146 h 1776048"/>
              <a:gd name="connsiteX683" fmla="*/ 557801 w 4712983"/>
              <a:gd name="connsiteY683" fmla="*/ 1486885 h 1776048"/>
              <a:gd name="connsiteX684" fmla="*/ 513920 w 4712983"/>
              <a:gd name="connsiteY684" fmla="*/ 1489286 h 1776048"/>
              <a:gd name="connsiteX685" fmla="*/ 490252 w 4712983"/>
              <a:gd name="connsiteY685" fmla="*/ 1491222 h 1776048"/>
              <a:gd name="connsiteX686" fmla="*/ 470037 w 4712983"/>
              <a:gd name="connsiteY686" fmla="*/ 1491687 h 1776048"/>
              <a:gd name="connsiteX687" fmla="*/ 423692 w 4712983"/>
              <a:gd name="connsiteY687" fmla="*/ 1493099 h 1776048"/>
              <a:gd name="connsiteX688" fmla="*/ 377346 w 4712983"/>
              <a:gd name="connsiteY688" fmla="*/ 1494510 h 1776048"/>
              <a:gd name="connsiteX689" fmla="*/ 330998 w 4712983"/>
              <a:gd name="connsiteY689" fmla="*/ 1495922 h 1776048"/>
              <a:gd name="connsiteX690" fmla="*/ 284652 w 4712983"/>
              <a:gd name="connsiteY690" fmla="*/ 1497332 h 1776048"/>
              <a:gd name="connsiteX691" fmla="*/ 240771 w 4712983"/>
              <a:gd name="connsiteY691" fmla="*/ 1499731 h 1776048"/>
              <a:gd name="connsiteX692" fmla="*/ 195414 w 4712983"/>
              <a:gd name="connsiteY692" fmla="*/ 1498680 h 1776048"/>
              <a:gd name="connsiteX693" fmla="*/ 9059 w 4712983"/>
              <a:gd name="connsiteY693" fmla="*/ 1492491 h 1776048"/>
              <a:gd name="connsiteX694" fmla="*/ 680 w 4712983"/>
              <a:gd name="connsiteY694" fmla="*/ 1491986 h 1776048"/>
              <a:gd name="connsiteX695" fmla="*/ 7585 w 4712983"/>
              <a:gd name="connsiteY695" fmla="*/ 1489038 h 1776048"/>
              <a:gd name="connsiteX696" fmla="*/ 119250 w 4712983"/>
              <a:gd name="connsiteY696" fmla="*/ 1492405 h 1776048"/>
              <a:gd name="connsiteX697" fmla="*/ 229441 w 4712983"/>
              <a:gd name="connsiteY697" fmla="*/ 1492319 h 1776048"/>
              <a:gd name="connsiteX698" fmla="*/ 241276 w 4712983"/>
              <a:gd name="connsiteY698" fmla="*/ 1491352 h 1776048"/>
              <a:gd name="connsiteX699" fmla="*/ 245465 w 4712983"/>
              <a:gd name="connsiteY699" fmla="*/ 1491603 h 1776048"/>
              <a:gd name="connsiteX700" fmla="*/ 242749 w 4712983"/>
              <a:gd name="connsiteY700" fmla="*/ 1494804 h 1776048"/>
              <a:gd name="connsiteX701" fmla="*/ 266418 w 4712983"/>
              <a:gd name="connsiteY701" fmla="*/ 1492868 h 1776048"/>
              <a:gd name="connsiteX702" fmla="*/ 295012 w 4712983"/>
              <a:gd name="connsiteY702" fmla="*/ 1492910 h 1776048"/>
              <a:gd name="connsiteX703" fmla="*/ 319417 w 4712983"/>
              <a:gd name="connsiteY703" fmla="*/ 1492698 h 1776048"/>
              <a:gd name="connsiteX704" fmla="*/ 347274 w 4712983"/>
              <a:gd name="connsiteY704" fmla="*/ 1491013 h 1776048"/>
              <a:gd name="connsiteX705" fmla="*/ 397813 w 4712983"/>
              <a:gd name="connsiteY705" fmla="*/ 1489855 h 1776048"/>
              <a:gd name="connsiteX706" fmla="*/ 448350 w 4712983"/>
              <a:gd name="connsiteY706" fmla="*/ 1488698 h 1776048"/>
              <a:gd name="connsiteX707" fmla="*/ 500612 w 4712983"/>
              <a:gd name="connsiteY707" fmla="*/ 1486801 h 1776048"/>
              <a:gd name="connsiteX708" fmla="*/ 524281 w 4712983"/>
              <a:gd name="connsiteY708" fmla="*/ 1484864 h 1776048"/>
              <a:gd name="connsiteX709" fmla="*/ 551401 w 4712983"/>
              <a:gd name="connsiteY709" fmla="*/ 1481451 h 1776048"/>
              <a:gd name="connsiteX710" fmla="*/ 558308 w 4712983"/>
              <a:gd name="connsiteY710" fmla="*/ 1478503 h 1776048"/>
              <a:gd name="connsiteX711" fmla="*/ 464140 w 4712983"/>
              <a:gd name="connsiteY711" fmla="*/ 1477873 h 1776048"/>
              <a:gd name="connsiteX712" fmla="*/ 275808 w 4712983"/>
              <a:gd name="connsiteY712" fmla="*/ 1476612 h 1776048"/>
              <a:gd name="connsiteX713" fmla="*/ 256330 w 4712983"/>
              <a:gd name="connsiteY713" fmla="*/ 1478803 h 1776048"/>
              <a:gd name="connsiteX714" fmla="*/ 236854 w 4712983"/>
              <a:gd name="connsiteY714" fmla="*/ 1480992 h 1776048"/>
              <a:gd name="connsiteX715" fmla="*/ 230199 w 4712983"/>
              <a:gd name="connsiteY715" fmla="*/ 1479748 h 1776048"/>
              <a:gd name="connsiteX716" fmla="*/ 223545 w 4712983"/>
              <a:gd name="connsiteY716" fmla="*/ 1478506 h 1776048"/>
              <a:gd name="connsiteX717" fmla="*/ 230452 w 4712983"/>
              <a:gd name="connsiteY717" fmla="*/ 1475558 h 1776048"/>
              <a:gd name="connsiteX718" fmla="*/ 199415 w 4712983"/>
              <a:gd name="connsiteY718" fmla="*/ 1460230 h 1776048"/>
              <a:gd name="connsiteX719" fmla="*/ 247255 w 4712983"/>
              <a:gd name="connsiteY719" fmla="*/ 1447973 h 1776048"/>
              <a:gd name="connsiteX720" fmla="*/ 296065 w 4712983"/>
              <a:gd name="connsiteY720" fmla="*/ 1447553 h 1776048"/>
              <a:gd name="connsiteX721" fmla="*/ 344876 w 4712983"/>
              <a:gd name="connsiteY721" fmla="*/ 1447131 h 1776048"/>
              <a:gd name="connsiteX722" fmla="*/ 393686 w 4712983"/>
              <a:gd name="connsiteY722" fmla="*/ 1446708 h 1776048"/>
              <a:gd name="connsiteX723" fmla="*/ 442493 w 4712983"/>
              <a:gd name="connsiteY723" fmla="*/ 1446288 h 1776048"/>
              <a:gd name="connsiteX724" fmla="*/ 466162 w 4712983"/>
              <a:gd name="connsiteY724" fmla="*/ 1444353 h 1776048"/>
              <a:gd name="connsiteX725" fmla="*/ 477258 w 4712983"/>
              <a:gd name="connsiteY725" fmla="*/ 1441655 h 1776048"/>
              <a:gd name="connsiteX726" fmla="*/ 484903 w 4712983"/>
              <a:gd name="connsiteY726" fmla="*/ 1440434 h 1776048"/>
              <a:gd name="connsiteX727" fmla="*/ 410214 w 4712983"/>
              <a:gd name="connsiteY727" fmla="*/ 1437613 h 1776048"/>
              <a:gd name="connsiteX728" fmla="*/ 335524 w 4712983"/>
              <a:gd name="connsiteY728" fmla="*/ 1434791 h 1776048"/>
              <a:gd name="connsiteX729" fmla="*/ 296086 w 4712983"/>
              <a:gd name="connsiteY729" fmla="*/ 1433253 h 1776048"/>
              <a:gd name="connsiteX730" fmla="*/ 256645 w 4712983"/>
              <a:gd name="connsiteY730" fmla="*/ 1431717 h 1776048"/>
              <a:gd name="connsiteX731" fmla="*/ 181220 w 4712983"/>
              <a:gd name="connsiteY731" fmla="*/ 1427172 h 1776048"/>
              <a:gd name="connsiteX732" fmla="*/ 166438 w 4712983"/>
              <a:gd name="connsiteY732" fmla="*/ 1421234 h 1776048"/>
              <a:gd name="connsiteX733" fmla="*/ 169892 w 4712983"/>
              <a:gd name="connsiteY733" fmla="*/ 1419760 h 1776048"/>
              <a:gd name="connsiteX734" fmla="*/ 175809 w 4712983"/>
              <a:gd name="connsiteY734" fmla="*/ 1419274 h 1776048"/>
              <a:gd name="connsiteX735" fmla="*/ 181726 w 4712983"/>
              <a:gd name="connsiteY735" fmla="*/ 1418790 h 1776048"/>
              <a:gd name="connsiteX736" fmla="*/ 215501 w 4712983"/>
              <a:gd name="connsiteY736" fmla="*/ 1416620 h 1776048"/>
              <a:gd name="connsiteX737" fmla="*/ 249275 w 4712983"/>
              <a:gd name="connsiteY737" fmla="*/ 1414452 h 1776048"/>
              <a:gd name="connsiteX738" fmla="*/ 281325 w 4712983"/>
              <a:gd name="connsiteY738" fmla="*/ 1413019 h 1776048"/>
              <a:gd name="connsiteX739" fmla="*/ 296816 w 4712983"/>
              <a:gd name="connsiteY739" fmla="*/ 1411983 h 1776048"/>
              <a:gd name="connsiteX740" fmla="*/ 276751 w 4712983"/>
              <a:gd name="connsiteY740" fmla="*/ 1412111 h 1776048"/>
              <a:gd name="connsiteX741" fmla="*/ 213644 w 4712983"/>
              <a:gd name="connsiteY741" fmla="*/ 1412513 h 1776048"/>
              <a:gd name="connsiteX742" fmla="*/ 167318 w 4712983"/>
              <a:gd name="connsiteY742" fmla="*/ 1399626 h 1776048"/>
              <a:gd name="connsiteX743" fmla="*/ 175467 w 4712983"/>
              <a:gd name="connsiteY743" fmla="*/ 1390024 h 1776048"/>
              <a:gd name="connsiteX744" fmla="*/ 203325 w 4712983"/>
              <a:gd name="connsiteY744" fmla="*/ 1388341 h 1776048"/>
              <a:gd name="connsiteX745" fmla="*/ 270876 w 4712983"/>
              <a:gd name="connsiteY745" fmla="*/ 1384002 h 1776048"/>
              <a:gd name="connsiteX746" fmla="*/ 297437 w 4712983"/>
              <a:gd name="connsiteY746" fmla="*/ 1382296 h 1776048"/>
              <a:gd name="connsiteX747" fmla="*/ 296654 w 4712983"/>
              <a:gd name="connsiteY747" fmla="*/ 1381982 h 1776048"/>
              <a:gd name="connsiteX748" fmla="*/ 300106 w 4712983"/>
              <a:gd name="connsiteY748" fmla="*/ 1380508 h 1776048"/>
              <a:gd name="connsiteX749" fmla="*/ 328955 w 4712983"/>
              <a:gd name="connsiteY749" fmla="*/ 1376361 h 1776048"/>
              <a:gd name="connsiteX750" fmla="*/ 352875 w 4712983"/>
              <a:gd name="connsiteY750" fmla="*/ 1370232 h 1776048"/>
              <a:gd name="connsiteX751" fmla="*/ 361257 w 4712983"/>
              <a:gd name="connsiteY751" fmla="*/ 1370735 h 1776048"/>
              <a:gd name="connsiteX752" fmla="*/ 371614 w 4712983"/>
              <a:gd name="connsiteY752" fmla="*/ 1366315 h 1776048"/>
              <a:gd name="connsiteX753" fmla="*/ 424130 w 4712983"/>
              <a:gd name="connsiteY753" fmla="*/ 1360229 h 1776048"/>
              <a:gd name="connsiteX754" fmla="*/ 476647 w 4712983"/>
              <a:gd name="connsiteY754" fmla="*/ 1354144 h 1776048"/>
              <a:gd name="connsiteX755" fmla="*/ 506232 w 4712983"/>
              <a:gd name="connsiteY755" fmla="*/ 1351721 h 1776048"/>
              <a:gd name="connsiteX756" fmla="*/ 532364 w 4712983"/>
              <a:gd name="connsiteY756" fmla="*/ 1350772 h 1776048"/>
              <a:gd name="connsiteX757" fmla="*/ 586606 w 4712983"/>
              <a:gd name="connsiteY757" fmla="*/ 1343951 h 1776048"/>
              <a:gd name="connsiteX758" fmla="*/ 696565 w 4712983"/>
              <a:gd name="connsiteY758" fmla="*/ 1333759 h 1776048"/>
              <a:gd name="connsiteX759" fmla="*/ 722405 w 4712983"/>
              <a:gd name="connsiteY759" fmla="*/ 1331364 h 1776048"/>
              <a:gd name="connsiteX760" fmla="*/ 692981 w 4712983"/>
              <a:gd name="connsiteY760" fmla="*/ 1330388 h 1776048"/>
              <a:gd name="connsiteX761" fmla="*/ 661184 w 4712983"/>
              <a:gd name="connsiteY761" fmla="*/ 1327629 h 1776048"/>
              <a:gd name="connsiteX762" fmla="*/ 629388 w 4712983"/>
              <a:gd name="connsiteY762" fmla="*/ 1324871 h 1776048"/>
              <a:gd name="connsiteX763" fmla="*/ 563011 w 4712983"/>
              <a:gd name="connsiteY763" fmla="*/ 1327837 h 1776048"/>
              <a:gd name="connsiteX764" fmla="*/ 555567 w 4712983"/>
              <a:gd name="connsiteY764" fmla="*/ 1328620 h 1776048"/>
              <a:gd name="connsiteX765" fmla="*/ 549650 w 4712983"/>
              <a:gd name="connsiteY765" fmla="*/ 1329106 h 1776048"/>
              <a:gd name="connsiteX766" fmla="*/ 543734 w 4712983"/>
              <a:gd name="connsiteY766" fmla="*/ 1329590 h 1776048"/>
              <a:gd name="connsiteX767" fmla="*/ 547952 w 4712983"/>
              <a:gd name="connsiteY767" fmla="*/ 1328509 h 1776048"/>
              <a:gd name="connsiteX768" fmla="*/ 469145 w 4712983"/>
              <a:gd name="connsiteY768" fmla="*/ 1332031 h 1776048"/>
              <a:gd name="connsiteX769" fmla="*/ 448194 w 4712983"/>
              <a:gd name="connsiteY769" fmla="*/ 1330769 h 1776048"/>
              <a:gd name="connsiteX770" fmla="*/ 428718 w 4712983"/>
              <a:gd name="connsiteY770" fmla="*/ 1332958 h 1776048"/>
              <a:gd name="connsiteX771" fmla="*/ 388289 w 4712983"/>
              <a:gd name="connsiteY771" fmla="*/ 1333885 h 1776048"/>
              <a:gd name="connsiteX772" fmla="*/ 347857 w 4712983"/>
              <a:gd name="connsiteY772" fmla="*/ 1334811 h 1776048"/>
              <a:gd name="connsiteX773" fmla="*/ 307430 w 4712983"/>
              <a:gd name="connsiteY773" fmla="*/ 1335739 h 1776048"/>
              <a:gd name="connsiteX774" fmla="*/ 297574 w 4712983"/>
              <a:gd name="connsiteY774" fmla="*/ 1331780 h 1776048"/>
              <a:gd name="connsiteX775" fmla="*/ 301029 w 4712983"/>
              <a:gd name="connsiteY775" fmla="*/ 1330305 h 1776048"/>
              <a:gd name="connsiteX776" fmla="*/ 358472 w 4712983"/>
              <a:gd name="connsiteY776" fmla="*/ 1326200 h 1776048"/>
              <a:gd name="connsiteX777" fmla="*/ 415915 w 4712983"/>
              <a:gd name="connsiteY777" fmla="*/ 1322095 h 1776048"/>
              <a:gd name="connsiteX778" fmla="*/ 470895 w 4712983"/>
              <a:gd name="connsiteY778" fmla="*/ 1316998 h 1776048"/>
              <a:gd name="connsiteX779" fmla="*/ 529327 w 4712983"/>
              <a:gd name="connsiteY779" fmla="*/ 1310425 h 1776048"/>
              <a:gd name="connsiteX780" fmla="*/ 511598 w 4712983"/>
              <a:gd name="connsiteY780" fmla="*/ 1297582 h 1776048"/>
              <a:gd name="connsiteX781" fmla="*/ 536274 w 4712983"/>
              <a:gd name="connsiteY781" fmla="*/ 1278883 h 1776048"/>
              <a:gd name="connsiteX782" fmla="*/ 484013 w 4712983"/>
              <a:gd name="connsiteY782" fmla="*/ 1280780 h 1776048"/>
              <a:gd name="connsiteX783" fmla="*/ 464303 w 4712983"/>
              <a:gd name="connsiteY783" fmla="*/ 1272861 h 1776048"/>
              <a:gd name="connsiteX784" fmla="*/ 483043 w 4712983"/>
              <a:gd name="connsiteY784" fmla="*/ 1268946 h 1776048"/>
              <a:gd name="connsiteX785" fmla="*/ 536042 w 4712983"/>
              <a:gd name="connsiteY785" fmla="*/ 1268777 h 1776048"/>
              <a:gd name="connsiteX786" fmla="*/ 589044 w 4712983"/>
              <a:gd name="connsiteY786" fmla="*/ 1268607 h 1776048"/>
              <a:gd name="connsiteX787" fmla="*/ 666449 w 4712983"/>
              <a:gd name="connsiteY787" fmla="*/ 1268228 h 1776048"/>
              <a:gd name="connsiteX788" fmla="*/ 695044 w 4712983"/>
              <a:gd name="connsiteY788" fmla="*/ 1268271 h 1776048"/>
              <a:gd name="connsiteX789" fmla="*/ 820774 w 4712983"/>
              <a:gd name="connsiteY789" fmla="*/ 1261551 h 1776048"/>
              <a:gd name="connsiteX790" fmla="*/ 833970 w 4712983"/>
              <a:gd name="connsiteY790" fmla="*/ 1260846 h 1776048"/>
              <a:gd name="connsiteX791" fmla="*/ 927243 w 4712983"/>
              <a:gd name="connsiteY791" fmla="*/ 1243414 h 1776048"/>
              <a:gd name="connsiteX792" fmla="*/ 923847 w 4712983"/>
              <a:gd name="connsiteY792" fmla="*/ 1240009 h 1776048"/>
              <a:gd name="connsiteX793" fmla="*/ 901906 w 4712983"/>
              <a:gd name="connsiteY793" fmla="*/ 1241211 h 1776048"/>
              <a:gd name="connsiteX794" fmla="*/ 883418 w 4712983"/>
              <a:gd name="connsiteY794" fmla="*/ 1240936 h 1776048"/>
              <a:gd name="connsiteX795" fmla="*/ 794663 w 4712983"/>
              <a:gd name="connsiteY795" fmla="*/ 1248201 h 1776048"/>
              <a:gd name="connsiteX796" fmla="*/ 702455 w 4712983"/>
              <a:gd name="connsiteY796" fmla="*/ 1256940 h 1776048"/>
              <a:gd name="connsiteX797" fmla="*/ 658575 w 4712983"/>
              <a:gd name="connsiteY797" fmla="*/ 1259342 h 1776048"/>
              <a:gd name="connsiteX798" fmla="*/ 634906 w 4712983"/>
              <a:gd name="connsiteY798" fmla="*/ 1261278 h 1776048"/>
              <a:gd name="connsiteX799" fmla="*/ 614691 w 4712983"/>
              <a:gd name="connsiteY799" fmla="*/ 1261744 h 1776048"/>
              <a:gd name="connsiteX800" fmla="*/ 568346 w 4712983"/>
              <a:gd name="connsiteY800" fmla="*/ 1263154 h 1776048"/>
              <a:gd name="connsiteX801" fmla="*/ 522000 w 4712983"/>
              <a:gd name="connsiteY801" fmla="*/ 1264565 h 1776048"/>
              <a:gd name="connsiteX802" fmla="*/ 475652 w 4712983"/>
              <a:gd name="connsiteY802" fmla="*/ 1265977 h 1776048"/>
              <a:gd name="connsiteX803" fmla="*/ 429306 w 4712983"/>
              <a:gd name="connsiteY803" fmla="*/ 1267389 h 1776048"/>
              <a:gd name="connsiteX804" fmla="*/ 385424 w 4712983"/>
              <a:gd name="connsiteY804" fmla="*/ 1269787 h 1776048"/>
              <a:gd name="connsiteX805" fmla="*/ 340068 w 4712983"/>
              <a:gd name="connsiteY805" fmla="*/ 1268736 h 1776048"/>
              <a:gd name="connsiteX806" fmla="*/ 153713 w 4712983"/>
              <a:gd name="connsiteY806" fmla="*/ 1262547 h 1776048"/>
              <a:gd name="connsiteX807" fmla="*/ 145334 w 4712983"/>
              <a:gd name="connsiteY807" fmla="*/ 1262042 h 1776048"/>
              <a:gd name="connsiteX808" fmla="*/ 152239 w 4712983"/>
              <a:gd name="connsiteY808" fmla="*/ 1259094 h 1776048"/>
              <a:gd name="connsiteX809" fmla="*/ 263904 w 4712983"/>
              <a:gd name="connsiteY809" fmla="*/ 1262461 h 1776048"/>
              <a:gd name="connsiteX810" fmla="*/ 374095 w 4712983"/>
              <a:gd name="connsiteY810" fmla="*/ 1262375 h 1776048"/>
              <a:gd name="connsiteX811" fmla="*/ 385930 w 4712983"/>
              <a:gd name="connsiteY811" fmla="*/ 1261408 h 1776048"/>
              <a:gd name="connsiteX812" fmla="*/ 390119 w 4712983"/>
              <a:gd name="connsiteY812" fmla="*/ 1261660 h 1776048"/>
              <a:gd name="connsiteX813" fmla="*/ 387403 w 4712983"/>
              <a:gd name="connsiteY813" fmla="*/ 1264861 h 1776048"/>
              <a:gd name="connsiteX814" fmla="*/ 411071 w 4712983"/>
              <a:gd name="connsiteY814" fmla="*/ 1262924 h 1776048"/>
              <a:gd name="connsiteX815" fmla="*/ 439667 w 4712983"/>
              <a:gd name="connsiteY815" fmla="*/ 1262966 h 1776048"/>
              <a:gd name="connsiteX816" fmla="*/ 464071 w 4712983"/>
              <a:gd name="connsiteY816" fmla="*/ 1262755 h 1776048"/>
              <a:gd name="connsiteX817" fmla="*/ 491928 w 4712983"/>
              <a:gd name="connsiteY817" fmla="*/ 1261069 h 1776048"/>
              <a:gd name="connsiteX818" fmla="*/ 542467 w 4712983"/>
              <a:gd name="connsiteY818" fmla="*/ 1259912 h 1776048"/>
              <a:gd name="connsiteX819" fmla="*/ 593004 w 4712983"/>
              <a:gd name="connsiteY819" fmla="*/ 1258753 h 1776048"/>
              <a:gd name="connsiteX820" fmla="*/ 645266 w 4712983"/>
              <a:gd name="connsiteY820" fmla="*/ 1256856 h 1776048"/>
              <a:gd name="connsiteX821" fmla="*/ 668935 w 4712983"/>
              <a:gd name="connsiteY821" fmla="*/ 1254919 h 1776048"/>
              <a:gd name="connsiteX822" fmla="*/ 696055 w 4712983"/>
              <a:gd name="connsiteY822" fmla="*/ 1251507 h 1776048"/>
              <a:gd name="connsiteX823" fmla="*/ 702962 w 4712983"/>
              <a:gd name="connsiteY823" fmla="*/ 1248559 h 1776048"/>
              <a:gd name="connsiteX824" fmla="*/ 608794 w 4712983"/>
              <a:gd name="connsiteY824" fmla="*/ 1247928 h 1776048"/>
              <a:gd name="connsiteX825" fmla="*/ 420462 w 4712983"/>
              <a:gd name="connsiteY825" fmla="*/ 1246669 h 1776048"/>
              <a:gd name="connsiteX826" fmla="*/ 400984 w 4712983"/>
              <a:gd name="connsiteY826" fmla="*/ 1248858 h 1776048"/>
              <a:gd name="connsiteX827" fmla="*/ 381508 w 4712983"/>
              <a:gd name="connsiteY827" fmla="*/ 1251048 h 1776048"/>
              <a:gd name="connsiteX828" fmla="*/ 374853 w 4712983"/>
              <a:gd name="connsiteY828" fmla="*/ 1249804 h 1776048"/>
              <a:gd name="connsiteX829" fmla="*/ 368199 w 4712983"/>
              <a:gd name="connsiteY829" fmla="*/ 1248563 h 1776048"/>
              <a:gd name="connsiteX830" fmla="*/ 375107 w 4712983"/>
              <a:gd name="connsiteY830" fmla="*/ 1245614 h 1776048"/>
              <a:gd name="connsiteX831" fmla="*/ 344069 w 4712983"/>
              <a:gd name="connsiteY831" fmla="*/ 1230285 h 1776048"/>
              <a:gd name="connsiteX832" fmla="*/ 391909 w 4712983"/>
              <a:gd name="connsiteY832" fmla="*/ 1218029 h 1776048"/>
              <a:gd name="connsiteX833" fmla="*/ 440719 w 4712983"/>
              <a:gd name="connsiteY833" fmla="*/ 1217608 h 1776048"/>
              <a:gd name="connsiteX834" fmla="*/ 489530 w 4712983"/>
              <a:gd name="connsiteY834" fmla="*/ 1217187 h 1776048"/>
              <a:gd name="connsiteX835" fmla="*/ 538339 w 4712983"/>
              <a:gd name="connsiteY835" fmla="*/ 1216765 h 1776048"/>
              <a:gd name="connsiteX836" fmla="*/ 587147 w 4712983"/>
              <a:gd name="connsiteY836" fmla="*/ 1216345 h 1776048"/>
              <a:gd name="connsiteX837" fmla="*/ 610816 w 4712983"/>
              <a:gd name="connsiteY837" fmla="*/ 1214408 h 1776048"/>
              <a:gd name="connsiteX838" fmla="*/ 621913 w 4712983"/>
              <a:gd name="connsiteY838" fmla="*/ 1211711 h 1776048"/>
              <a:gd name="connsiteX839" fmla="*/ 629557 w 4712983"/>
              <a:gd name="connsiteY839" fmla="*/ 1210490 h 1776048"/>
              <a:gd name="connsiteX840" fmla="*/ 554868 w 4712983"/>
              <a:gd name="connsiteY840" fmla="*/ 1207670 h 1776048"/>
              <a:gd name="connsiteX841" fmla="*/ 480178 w 4712983"/>
              <a:gd name="connsiteY841" fmla="*/ 1204847 h 1776048"/>
              <a:gd name="connsiteX842" fmla="*/ 440740 w 4712983"/>
              <a:gd name="connsiteY842" fmla="*/ 1203310 h 1776048"/>
              <a:gd name="connsiteX843" fmla="*/ 401299 w 4712983"/>
              <a:gd name="connsiteY843" fmla="*/ 1201773 h 1776048"/>
              <a:gd name="connsiteX844" fmla="*/ 325874 w 4712983"/>
              <a:gd name="connsiteY844" fmla="*/ 1197228 h 1776048"/>
              <a:gd name="connsiteX845" fmla="*/ 311092 w 4712983"/>
              <a:gd name="connsiteY845" fmla="*/ 1191290 h 1776048"/>
              <a:gd name="connsiteX846" fmla="*/ 314546 w 4712983"/>
              <a:gd name="connsiteY846" fmla="*/ 1189815 h 1776048"/>
              <a:gd name="connsiteX847" fmla="*/ 320463 w 4712983"/>
              <a:gd name="connsiteY847" fmla="*/ 1189329 h 1776048"/>
              <a:gd name="connsiteX848" fmla="*/ 326380 w 4712983"/>
              <a:gd name="connsiteY848" fmla="*/ 1188845 h 1776048"/>
              <a:gd name="connsiteX849" fmla="*/ 360155 w 4712983"/>
              <a:gd name="connsiteY849" fmla="*/ 1186677 h 1776048"/>
              <a:gd name="connsiteX850" fmla="*/ 393929 w 4712983"/>
              <a:gd name="connsiteY850" fmla="*/ 1184508 h 1776048"/>
              <a:gd name="connsiteX851" fmla="*/ 425979 w 4712983"/>
              <a:gd name="connsiteY851" fmla="*/ 1183076 h 1776048"/>
              <a:gd name="connsiteX852" fmla="*/ 458026 w 4712983"/>
              <a:gd name="connsiteY852" fmla="*/ 1181644 h 1776048"/>
              <a:gd name="connsiteX853" fmla="*/ 528779 w 4712983"/>
              <a:gd name="connsiteY853" fmla="*/ 1180021 h 1776048"/>
              <a:gd name="connsiteX854" fmla="*/ 594601 w 4712983"/>
              <a:gd name="connsiteY854" fmla="*/ 1176420 h 1776048"/>
              <a:gd name="connsiteX855" fmla="*/ 728714 w 4712983"/>
              <a:gd name="connsiteY855" fmla="*/ 1170208 h 1776048"/>
              <a:gd name="connsiteX856" fmla="*/ 862824 w 4712983"/>
              <a:gd name="connsiteY856" fmla="*/ 1163994 h 1776048"/>
              <a:gd name="connsiteX857" fmla="*/ 907212 w 4712983"/>
              <a:gd name="connsiteY857" fmla="*/ 1153213 h 1776048"/>
              <a:gd name="connsiteX858" fmla="*/ 951599 w 4712983"/>
              <a:gd name="connsiteY858" fmla="*/ 1142430 h 1776048"/>
              <a:gd name="connsiteX859" fmla="*/ 996726 w 4712983"/>
              <a:gd name="connsiteY859" fmla="*/ 1133377 h 1776048"/>
              <a:gd name="connsiteX860" fmla="*/ 1041851 w 4712983"/>
              <a:gd name="connsiteY860" fmla="*/ 1124321 h 1776048"/>
              <a:gd name="connsiteX861" fmla="*/ 1016708 w 4712983"/>
              <a:gd name="connsiteY861" fmla="*/ 1122805 h 1776048"/>
              <a:gd name="connsiteX862" fmla="*/ 945703 w 4712983"/>
              <a:gd name="connsiteY862" fmla="*/ 1128618 h 1776048"/>
              <a:gd name="connsiteX863" fmla="*/ 911929 w 4712983"/>
              <a:gd name="connsiteY863" fmla="*/ 1130787 h 1776048"/>
              <a:gd name="connsiteX864" fmla="*/ 878152 w 4712983"/>
              <a:gd name="connsiteY864" fmla="*/ 1132956 h 1776048"/>
              <a:gd name="connsiteX865" fmla="*/ 809613 w 4712983"/>
              <a:gd name="connsiteY865" fmla="*/ 1139759 h 1776048"/>
              <a:gd name="connsiteX866" fmla="*/ 741074 w 4712983"/>
              <a:gd name="connsiteY866" fmla="*/ 1146561 h 1776048"/>
              <a:gd name="connsiteX867" fmla="*/ 674999 w 4712983"/>
              <a:gd name="connsiteY867" fmla="*/ 1154351 h 1776048"/>
              <a:gd name="connsiteX868" fmla="*/ 640970 w 4712983"/>
              <a:gd name="connsiteY868" fmla="*/ 1160710 h 1776048"/>
              <a:gd name="connsiteX869" fmla="*/ 605467 w 4712983"/>
              <a:gd name="connsiteY869" fmla="*/ 1163617 h 1776048"/>
              <a:gd name="connsiteX870" fmla="*/ 537917 w 4712983"/>
              <a:gd name="connsiteY870" fmla="*/ 1167955 h 1776048"/>
              <a:gd name="connsiteX871" fmla="*/ 466912 w 4712983"/>
              <a:gd name="connsiteY871" fmla="*/ 1173767 h 1776048"/>
              <a:gd name="connsiteX872" fmla="*/ 457059 w 4712983"/>
              <a:gd name="connsiteY872" fmla="*/ 1169810 h 1776048"/>
              <a:gd name="connsiteX873" fmla="*/ 467420 w 4712983"/>
              <a:gd name="connsiteY873" fmla="*/ 1165387 h 1776048"/>
              <a:gd name="connsiteX874" fmla="*/ 533241 w 4712983"/>
              <a:gd name="connsiteY874" fmla="*/ 1161787 h 1776048"/>
              <a:gd name="connsiteX875" fmla="*/ 602520 w 4712983"/>
              <a:gd name="connsiteY875" fmla="*/ 1156711 h 1776048"/>
              <a:gd name="connsiteX876" fmla="*/ 633093 w 4712983"/>
              <a:gd name="connsiteY876" fmla="*/ 1151825 h 1776048"/>
              <a:gd name="connsiteX877" fmla="*/ 668594 w 4712983"/>
              <a:gd name="connsiteY877" fmla="*/ 1148918 h 1776048"/>
              <a:gd name="connsiteX878" fmla="*/ 700645 w 4712983"/>
              <a:gd name="connsiteY878" fmla="*/ 1147486 h 1776048"/>
              <a:gd name="connsiteX879" fmla="*/ 734672 w 4712983"/>
              <a:gd name="connsiteY879" fmla="*/ 1141128 h 1776048"/>
              <a:gd name="connsiteX880" fmla="*/ 844631 w 4712983"/>
              <a:gd name="connsiteY880" fmla="*/ 1130935 h 1776048"/>
              <a:gd name="connsiteX881" fmla="*/ 953116 w 4712983"/>
              <a:gd name="connsiteY881" fmla="*/ 1117291 h 1776048"/>
              <a:gd name="connsiteX882" fmla="*/ 845873 w 4712983"/>
              <a:gd name="connsiteY882" fmla="*/ 1124282 h 1776048"/>
              <a:gd name="connsiteX883" fmla="*/ 738630 w 4712983"/>
              <a:gd name="connsiteY883" fmla="*/ 1131273 h 1776048"/>
              <a:gd name="connsiteX884" fmla="*/ 687842 w 4712983"/>
              <a:gd name="connsiteY884" fmla="*/ 1136622 h 1776048"/>
              <a:gd name="connsiteX885" fmla="*/ 659984 w 4712983"/>
              <a:gd name="connsiteY885" fmla="*/ 1138307 h 1776048"/>
              <a:gd name="connsiteX886" fmla="*/ 635578 w 4712983"/>
              <a:gd name="connsiteY886" fmla="*/ 1138516 h 1776048"/>
              <a:gd name="connsiteX887" fmla="*/ 582325 w 4712983"/>
              <a:gd name="connsiteY887" fmla="*/ 1142876 h 1776048"/>
              <a:gd name="connsiteX888" fmla="*/ 527599 w 4712983"/>
              <a:gd name="connsiteY888" fmla="*/ 1143782 h 1776048"/>
              <a:gd name="connsiteX889" fmla="*/ 507386 w 4712983"/>
              <a:gd name="connsiteY889" fmla="*/ 1144246 h 1776048"/>
              <a:gd name="connsiteX890" fmla="*/ 451164 w 4712983"/>
              <a:gd name="connsiteY890" fmla="*/ 1155997 h 1776048"/>
              <a:gd name="connsiteX891" fmla="*/ 441308 w 4712983"/>
              <a:gd name="connsiteY891" fmla="*/ 1152038 h 1776048"/>
              <a:gd name="connsiteX892" fmla="*/ 444760 w 4712983"/>
              <a:gd name="connsiteY892" fmla="*/ 1150564 h 1776048"/>
              <a:gd name="connsiteX893" fmla="*/ 473609 w 4712983"/>
              <a:gd name="connsiteY893" fmla="*/ 1146416 h 1776048"/>
              <a:gd name="connsiteX894" fmla="*/ 497529 w 4712983"/>
              <a:gd name="connsiteY894" fmla="*/ 1140287 h 1776048"/>
              <a:gd name="connsiteX895" fmla="*/ 505912 w 4712983"/>
              <a:gd name="connsiteY895" fmla="*/ 1140792 h 1776048"/>
              <a:gd name="connsiteX896" fmla="*/ 516268 w 4712983"/>
              <a:gd name="connsiteY896" fmla="*/ 1136371 h 1776048"/>
              <a:gd name="connsiteX897" fmla="*/ 568784 w 4712983"/>
              <a:gd name="connsiteY897" fmla="*/ 1130284 h 1776048"/>
              <a:gd name="connsiteX898" fmla="*/ 621301 w 4712983"/>
              <a:gd name="connsiteY898" fmla="*/ 1124200 h 1776048"/>
              <a:gd name="connsiteX899" fmla="*/ 650886 w 4712983"/>
              <a:gd name="connsiteY899" fmla="*/ 1121777 h 1776048"/>
              <a:gd name="connsiteX900" fmla="*/ 677018 w 4712983"/>
              <a:gd name="connsiteY900" fmla="*/ 1120828 h 1776048"/>
              <a:gd name="connsiteX901" fmla="*/ 731260 w 4712983"/>
              <a:gd name="connsiteY901" fmla="*/ 1114008 h 1776048"/>
              <a:gd name="connsiteX902" fmla="*/ 841219 w 4712983"/>
              <a:gd name="connsiteY902" fmla="*/ 1103815 h 1776048"/>
              <a:gd name="connsiteX903" fmla="*/ 951180 w 4712983"/>
              <a:gd name="connsiteY903" fmla="*/ 1093622 h 1776048"/>
              <a:gd name="connsiteX904" fmla="*/ 956610 w 4712983"/>
              <a:gd name="connsiteY904" fmla="*/ 1087220 h 1776048"/>
              <a:gd name="connsiteX905" fmla="*/ 1005925 w 4712983"/>
              <a:gd name="connsiteY905" fmla="*/ 1078419 h 1776048"/>
              <a:gd name="connsiteX906" fmla="*/ 1022688 w 4712983"/>
              <a:gd name="connsiteY906" fmla="*/ 1079428 h 1776048"/>
              <a:gd name="connsiteX907" fmla="*/ 1121046 w 4712983"/>
              <a:gd name="connsiteY907" fmla="*/ 1080313 h 1776048"/>
              <a:gd name="connsiteX908" fmla="*/ 1215948 w 4712983"/>
              <a:gd name="connsiteY908" fmla="*/ 1082671 h 1776048"/>
              <a:gd name="connsiteX909" fmla="*/ 1227044 w 4712983"/>
              <a:gd name="connsiteY909" fmla="*/ 1079974 h 1776048"/>
              <a:gd name="connsiteX910" fmla="*/ 1238141 w 4712983"/>
              <a:gd name="connsiteY910" fmla="*/ 1077279 h 1776048"/>
              <a:gd name="connsiteX911" fmla="*/ 1249975 w 4712983"/>
              <a:gd name="connsiteY911" fmla="*/ 1076310 h 1776048"/>
              <a:gd name="connsiteX912" fmla="*/ 1261810 w 4712983"/>
              <a:gd name="connsiteY912" fmla="*/ 1075342 h 1776048"/>
              <a:gd name="connsiteX913" fmla="*/ 1343425 w 4712983"/>
              <a:gd name="connsiteY913" fmla="*/ 1060917 h 1776048"/>
              <a:gd name="connsiteX914" fmla="*/ 1426517 w 4712983"/>
              <a:gd name="connsiteY914" fmla="*/ 1049945 h 1776048"/>
              <a:gd name="connsiteX915" fmla="*/ 1424016 w 4712983"/>
              <a:gd name="connsiteY915" fmla="*/ 1044088 h 1776048"/>
              <a:gd name="connsiteX916" fmla="*/ 1397020 w 4712983"/>
              <a:gd name="connsiteY916" fmla="*/ 1044706 h 1776048"/>
              <a:gd name="connsiteX917" fmla="*/ 1333913 w 4712983"/>
              <a:gd name="connsiteY917" fmla="*/ 1045106 h 1776048"/>
              <a:gd name="connsiteX918" fmla="*/ 1270806 w 4712983"/>
              <a:gd name="connsiteY918" fmla="*/ 1045508 h 1776048"/>
              <a:gd name="connsiteX919" fmla="*/ 1245991 w 4712983"/>
              <a:gd name="connsiteY919" fmla="*/ 1042087 h 1776048"/>
              <a:gd name="connsiteX920" fmla="*/ 1243617 w 4712983"/>
              <a:gd name="connsiteY920" fmla="*/ 1042281 h 1776048"/>
              <a:gd name="connsiteX921" fmla="*/ 1164231 w 4712983"/>
              <a:gd name="connsiteY921" fmla="*/ 1047590 h 1776048"/>
              <a:gd name="connsiteX922" fmla="*/ 1083859 w 4712983"/>
              <a:gd name="connsiteY922" fmla="*/ 1055361 h 1776048"/>
              <a:gd name="connsiteX923" fmla="*/ 1006937 w 4712983"/>
              <a:gd name="connsiteY923" fmla="*/ 1061657 h 1776048"/>
              <a:gd name="connsiteX924" fmla="*/ 928037 w 4712983"/>
              <a:gd name="connsiteY924" fmla="*/ 1072882 h 1776048"/>
              <a:gd name="connsiteX925" fmla="*/ 852590 w 4712983"/>
              <a:gd name="connsiteY925" fmla="*/ 1082630 h 1776048"/>
              <a:gd name="connsiteX926" fmla="*/ 700221 w 4712983"/>
              <a:gd name="connsiteY926" fmla="*/ 1098677 h 1776048"/>
              <a:gd name="connsiteX927" fmla="*/ 694305 w 4712983"/>
              <a:gd name="connsiteY927" fmla="*/ 1099163 h 1776048"/>
              <a:gd name="connsiteX928" fmla="*/ 688388 w 4712983"/>
              <a:gd name="connsiteY928" fmla="*/ 1099646 h 1776048"/>
              <a:gd name="connsiteX929" fmla="*/ 784071 w 4712983"/>
              <a:gd name="connsiteY929" fmla="*/ 1075134 h 1776048"/>
              <a:gd name="connsiteX930" fmla="*/ 876300 w 4712983"/>
              <a:gd name="connsiteY930" fmla="*/ 1052098 h 1776048"/>
              <a:gd name="connsiteX931" fmla="*/ 898494 w 4712983"/>
              <a:gd name="connsiteY931" fmla="*/ 1046707 h 1776048"/>
              <a:gd name="connsiteX932" fmla="*/ 920687 w 4712983"/>
              <a:gd name="connsiteY932" fmla="*/ 1041315 h 1776048"/>
              <a:gd name="connsiteX933" fmla="*/ 945347 w 4712983"/>
              <a:gd name="connsiteY933" fmla="*/ 1036914 h 1776048"/>
              <a:gd name="connsiteX934" fmla="*/ 970002 w 4712983"/>
              <a:gd name="connsiteY934" fmla="*/ 1032514 h 1776048"/>
              <a:gd name="connsiteX935" fmla="*/ 1072086 w 4712983"/>
              <a:gd name="connsiteY935" fmla="*/ 1013436 h 1776048"/>
              <a:gd name="connsiteX936" fmla="*/ 1111197 w 4712983"/>
              <a:gd name="connsiteY936" fmla="*/ 1007327 h 1776048"/>
              <a:gd name="connsiteX937" fmla="*/ 1103855 w 4712983"/>
              <a:gd name="connsiteY937" fmla="*/ 1008007 h 1776048"/>
              <a:gd name="connsiteX938" fmla="*/ 1059973 w 4712983"/>
              <a:gd name="connsiteY938" fmla="*/ 1010408 h 1776048"/>
              <a:gd name="connsiteX939" fmla="*/ 1016089 w 4712983"/>
              <a:gd name="connsiteY939" fmla="*/ 1012808 h 1776048"/>
              <a:gd name="connsiteX940" fmla="*/ 971218 w 4712983"/>
              <a:gd name="connsiteY940" fmla="*/ 1017674 h 1776048"/>
              <a:gd name="connsiteX941" fmla="*/ 929799 w 4712983"/>
              <a:gd name="connsiteY941" fmla="*/ 1021064 h 1776048"/>
              <a:gd name="connsiteX942" fmla="*/ 842772 w 4712983"/>
              <a:gd name="connsiteY942" fmla="*/ 1027592 h 1776048"/>
              <a:gd name="connsiteX943" fmla="*/ 752289 w 4712983"/>
              <a:gd name="connsiteY943" fmla="*/ 1035594 h 1776048"/>
              <a:gd name="connsiteX944" fmla="*/ 720241 w 4712983"/>
              <a:gd name="connsiteY944" fmla="*/ 1037027 h 1776048"/>
              <a:gd name="connsiteX945" fmla="*/ 689666 w 4712983"/>
              <a:gd name="connsiteY945" fmla="*/ 1041913 h 1776048"/>
              <a:gd name="connsiteX946" fmla="*/ 629022 w 4712983"/>
              <a:gd name="connsiteY946" fmla="*/ 1043304 h 1776048"/>
              <a:gd name="connsiteX947" fmla="*/ 566400 w 4712983"/>
              <a:gd name="connsiteY947" fmla="*/ 1049620 h 1776048"/>
              <a:gd name="connsiteX948" fmla="*/ 502303 w 4712983"/>
              <a:gd name="connsiteY948" fmla="*/ 1052484 h 1776048"/>
              <a:gd name="connsiteX949" fmla="*/ 381015 w 4712983"/>
              <a:gd name="connsiteY949" fmla="*/ 1055264 h 1776048"/>
              <a:gd name="connsiteX950" fmla="*/ 317908 w 4712983"/>
              <a:gd name="connsiteY950" fmla="*/ 1055664 h 1776048"/>
              <a:gd name="connsiteX951" fmla="*/ 254800 w 4712983"/>
              <a:gd name="connsiteY951" fmla="*/ 1056066 h 1776048"/>
              <a:gd name="connsiteX952" fmla="*/ 208475 w 4712983"/>
              <a:gd name="connsiteY952" fmla="*/ 1043179 h 1776048"/>
              <a:gd name="connsiteX953" fmla="*/ 216624 w 4712983"/>
              <a:gd name="connsiteY953" fmla="*/ 1033577 h 1776048"/>
              <a:gd name="connsiteX954" fmla="*/ 244482 w 4712983"/>
              <a:gd name="connsiteY954" fmla="*/ 1031894 h 1776048"/>
              <a:gd name="connsiteX955" fmla="*/ 312034 w 4712983"/>
              <a:gd name="connsiteY955" fmla="*/ 1027555 h 1776048"/>
              <a:gd name="connsiteX956" fmla="*/ 379583 w 4712983"/>
              <a:gd name="connsiteY956" fmla="*/ 1023218 h 1776048"/>
              <a:gd name="connsiteX957" fmla="*/ 412370 w 4712983"/>
              <a:gd name="connsiteY957" fmla="*/ 1023510 h 1776048"/>
              <a:gd name="connsiteX958" fmla="*/ 445153 w 4712983"/>
              <a:gd name="connsiteY958" fmla="*/ 1023806 h 1776048"/>
              <a:gd name="connsiteX959" fmla="*/ 575327 w 4712983"/>
              <a:gd name="connsiteY959" fmla="*/ 1013148 h 1776048"/>
              <a:gd name="connsiteX960" fmla="*/ 706975 w 4712983"/>
              <a:gd name="connsiteY960" fmla="*/ 1005946 h 1776048"/>
              <a:gd name="connsiteX961" fmla="*/ 742477 w 4712983"/>
              <a:gd name="connsiteY961" fmla="*/ 1003039 h 1776048"/>
              <a:gd name="connsiteX962" fmla="*/ 758500 w 4712983"/>
              <a:gd name="connsiteY962" fmla="*/ 1002324 h 1776048"/>
              <a:gd name="connsiteX963" fmla="*/ 774525 w 4712983"/>
              <a:gd name="connsiteY963" fmla="*/ 1001608 h 1776048"/>
              <a:gd name="connsiteX964" fmla="*/ 840349 w 4712983"/>
              <a:gd name="connsiteY964" fmla="*/ 998007 h 1776048"/>
              <a:gd name="connsiteX965" fmla="*/ 909626 w 4712983"/>
              <a:gd name="connsiteY965" fmla="*/ 992932 h 1776048"/>
              <a:gd name="connsiteX966" fmla="*/ 941675 w 4712983"/>
              <a:gd name="connsiteY966" fmla="*/ 991500 h 1776048"/>
              <a:gd name="connsiteX967" fmla="*/ 973722 w 4712983"/>
              <a:gd name="connsiteY967" fmla="*/ 990068 h 1776048"/>
              <a:gd name="connsiteX968" fmla="*/ 1009224 w 4712983"/>
              <a:gd name="connsiteY968" fmla="*/ 987162 h 1776048"/>
              <a:gd name="connsiteX969" fmla="*/ 1041274 w 4712983"/>
              <a:gd name="connsiteY969" fmla="*/ 985729 h 1776048"/>
              <a:gd name="connsiteX970" fmla="*/ 1108825 w 4712983"/>
              <a:gd name="connsiteY970" fmla="*/ 981391 h 1776048"/>
              <a:gd name="connsiteX971" fmla="*/ 1176374 w 4712983"/>
              <a:gd name="connsiteY971" fmla="*/ 977053 h 1776048"/>
              <a:gd name="connsiteX972" fmla="*/ 1245400 w 4712983"/>
              <a:gd name="connsiteY972" fmla="*/ 976167 h 1776048"/>
              <a:gd name="connsiteX973" fmla="*/ 1279174 w 4712983"/>
              <a:gd name="connsiteY973" fmla="*/ 973999 h 1776048"/>
              <a:gd name="connsiteX974" fmla="*/ 1312949 w 4712983"/>
              <a:gd name="connsiteY974" fmla="*/ 971830 h 1776048"/>
              <a:gd name="connsiteX975" fmla="*/ 1345121 w 4712983"/>
              <a:gd name="connsiteY975" fmla="*/ 971092 h 1776048"/>
              <a:gd name="connsiteX976" fmla="*/ 1363980 w 4712983"/>
              <a:gd name="connsiteY976" fmla="*/ 968488 h 1776048"/>
              <a:gd name="connsiteX977" fmla="*/ 1354736 w 4712983"/>
              <a:gd name="connsiteY977" fmla="*/ 964775 h 1776048"/>
              <a:gd name="connsiteX978" fmla="*/ 1358190 w 4712983"/>
              <a:gd name="connsiteY978" fmla="*/ 963300 h 1776048"/>
              <a:gd name="connsiteX979" fmla="*/ 1415634 w 4712983"/>
              <a:gd name="connsiteY979" fmla="*/ 959195 h 1776048"/>
              <a:gd name="connsiteX980" fmla="*/ 1437308 w 4712983"/>
              <a:gd name="connsiteY980" fmla="*/ 957645 h 1776048"/>
              <a:gd name="connsiteX981" fmla="*/ 1440175 w 4712983"/>
              <a:gd name="connsiteY981" fmla="*/ 954267 h 1776048"/>
              <a:gd name="connsiteX982" fmla="*/ 1373614 w 4712983"/>
              <a:gd name="connsiteY982" fmla="*/ 956141 h 1776048"/>
              <a:gd name="connsiteX983" fmla="*/ 1307053 w 4712983"/>
              <a:gd name="connsiteY983" fmla="*/ 958017 h 1776048"/>
              <a:gd name="connsiteX984" fmla="*/ 1259718 w 4712983"/>
              <a:gd name="connsiteY984" fmla="*/ 961893 h 1776048"/>
              <a:gd name="connsiteX985" fmla="*/ 1212381 w 4712983"/>
              <a:gd name="connsiteY985" fmla="*/ 965766 h 1776048"/>
              <a:gd name="connsiteX986" fmla="*/ 1165782 w 4712983"/>
              <a:gd name="connsiteY986" fmla="*/ 971369 h 1776048"/>
              <a:gd name="connsiteX987" fmla="*/ 1119185 w 4712983"/>
              <a:gd name="connsiteY987" fmla="*/ 976969 h 1776048"/>
              <a:gd name="connsiteX988" fmla="*/ 1023039 w 4712983"/>
              <a:gd name="connsiteY988" fmla="*/ 981266 h 1776048"/>
              <a:gd name="connsiteX989" fmla="*/ 974229 w 4712983"/>
              <a:gd name="connsiteY989" fmla="*/ 981686 h 1776048"/>
              <a:gd name="connsiteX990" fmla="*/ 925419 w 4712983"/>
              <a:gd name="connsiteY990" fmla="*/ 982109 h 1776048"/>
              <a:gd name="connsiteX991" fmla="*/ 860836 w 4712983"/>
              <a:gd name="connsiteY991" fmla="*/ 979057 h 1776048"/>
              <a:gd name="connsiteX992" fmla="*/ 796256 w 4712983"/>
              <a:gd name="connsiteY992" fmla="*/ 976003 h 1776048"/>
              <a:gd name="connsiteX993" fmla="*/ 765197 w 4712983"/>
              <a:gd name="connsiteY993" fmla="*/ 974971 h 1776048"/>
              <a:gd name="connsiteX994" fmla="*/ 734138 w 4712983"/>
              <a:gd name="connsiteY994" fmla="*/ 973941 h 1776048"/>
              <a:gd name="connsiteX995" fmla="*/ 702342 w 4712983"/>
              <a:gd name="connsiteY995" fmla="*/ 971182 h 1776048"/>
              <a:gd name="connsiteX996" fmla="*/ 670545 w 4712983"/>
              <a:gd name="connsiteY996" fmla="*/ 968424 h 1776048"/>
              <a:gd name="connsiteX997" fmla="*/ 590426 w 4712983"/>
              <a:gd name="connsiteY997" fmla="*/ 972004 h 1776048"/>
              <a:gd name="connsiteX998" fmla="*/ 510302 w 4712983"/>
              <a:gd name="connsiteY998" fmla="*/ 975584 h 1776048"/>
              <a:gd name="connsiteX999" fmla="*/ 489351 w 4712983"/>
              <a:gd name="connsiteY999" fmla="*/ 974322 h 1776048"/>
              <a:gd name="connsiteX1000" fmla="*/ 469875 w 4712983"/>
              <a:gd name="connsiteY1000" fmla="*/ 976511 h 1776048"/>
              <a:gd name="connsiteX1001" fmla="*/ 429446 w 4712983"/>
              <a:gd name="connsiteY1001" fmla="*/ 977438 h 1776048"/>
              <a:gd name="connsiteX1002" fmla="*/ 389014 w 4712983"/>
              <a:gd name="connsiteY1002" fmla="*/ 978365 h 1776048"/>
              <a:gd name="connsiteX1003" fmla="*/ 348587 w 4712983"/>
              <a:gd name="connsiteY1003" fmla="*/ 979292 h 1776048"/>
              <a:gd name="connsiteX1004" fmla="*/ 338730 w 4712983"/>
              <a:gd name="connsiteY1004" fmla="*/ 975333 h 1776048"/>
              <a:gd name="connsiteX1005" fmla="*/ 342185 w 4712983"/>
              <a:gd name="connsiteY1005" fmla="*/ 973858 h 1776048"/>
              <a:gd name="connsiteX1006" fmla="*/ 399629 w 4712983"/>
              <a:gd name="connsiteY1006" fmla="*/ 969753 h 1776048"/>
              <a:gd name="connsiteX1007" fmla="*/ 457072 w 4712983"/>
              <a:gd name="connsiteY1007" fmla="*/ 965648 h 1776048"/>
              <a:gd name="connsiteX1008" fmla="*/ 512052 w 4712983"/>
              <a:gd name="connsiteY1008" fmla="*/ 960551 h 1776048"/>
              <a:gd name="connsiteX1009" fmla="*/ 570484 w 4712983"/>
              <a:gd name="connsiteY1009" fmla="*/ 953978 h 1776048"/>
              <a:gd name="connsiteX1010" fmla="*/ 552755 w 4712983"/>
              <a:gd name="connsiteY1010" fmla="*/ 941135 h 1776048"/>
              <a:gd name="connsiteX1011" fmla="*/ 577431 w 4712983"/>
              <a:gd name="connsiteY1011" fmla="*/ 922436 h 1776048"/>
              <a:gd name="connsiteX1012" fmla="*/ 525169 w 4712983"/>
              <a:gd name="connsiteY1012" fmla="*/ 924333 h 1776048"/>
              <a:gd name="connsiteX1013" fmla="*/ 505460 w 4712983"/>
              <a:gd name="connsiteY1013" fmla="*/ 916414 h 1776048"/>
              <a:gd name="connsiteX1014" fmla="*/ 524200 w 4712983"/>
              <a:gd name="connsiteY1014" fmla="*/ 912500 h 1776048"/>
              <a:gd name="connsiteX1015" fmla="*/ 577199 w 4712983"/>
              <a:gd name="connsiteY1015" fmla="*/ 912330 h 1776048"/>
              <a:gd name="connsiteX1016" fmla="*/ 630201 w 4712983"/>
              <a:gd name="connsiteY1016" fmla="*/ 912160 h 1776048"/>
              <a:gd name="connsiteX1017" fmla="*/ 707606 w 4712983"/>
              <a:gd name="connsiteY1017" fmla="*/ 911781 h 1776048"/>
              <a:gd name="connsiteX1018" fmla="*/ 736201 w 4712983"/>
              <a:gd name="connsiteY1018" fmla="*/ 911823 h 1776048"/>
              <a:gd name="connsiteX1019" fmla="*/ 861931 w 4712983"/>
              <a:gd name="connsiteY1019" fmla="*/ 905104 h 1776048"/>
              <a:gd name="connsiteX1020" fmla="*/ 987663 w 4712983"/>
              <a:gd name="connsiteY1020" fmla="*/ 898386 h 1776048"/>
              <a:gd name="connsiteX1021" fmla="*/ 965004 w 4712983"/>
              <a:gd name="connsiteY1021" fmla="*/ 883562 h 1776048"/>
              <a:gd name="connsiteX1022" fmla="*/ 943063 w 4712983"/>
              <a:gd name="connsiteY1022" fmla="*/ 884764 h 1776048"/>
              <a:gd name="connsiteX1023" fmla="*/ 924575 w 4712983"/>
              <a:gd name="connsiteY1023" fmla="*/ 884489 h 1776048"/>
              <a:gd name="connsiteX1024" fmla="*/ 835820 w 4712983"/>
              <a:gd name="connsiteY1024" fmla="*/ 891754 h 1776048"/>
              <a:gd name="connsiteX1025" fmla="*/ 743612 w 4712983"/>
              <a:gd name="connsiteY1025" fmla="*/ 900493 h 1776048"/>
              <a:gd name="connsiteX1026" fmla="*/ 699732 w 4712983"/>
              <a:gd name="connsiteY1026" fmla="*/ 902894 h 1776048"/>
              <a:gd name="connsiteX1027" fmla="*/ 676063 w 4712983"/>
              <a:gd name="connsiteY1027" fmla="*/ 904831 h 1776048"/>
              <a:gd name="connsiteX1028" fmla="*/ 655848 w 4712983"/>
              <a:gd name="connsiteY1028" fmla="*/ 905296 h 1776048"/>
              <a:gd name="connsiteX1029" fmla="*/ 609503 w 4712983"/>
              <a:gd name="connsiteY1029" fmla="*/ 906707 h 1776048"/>
              <a:gd name="connsiteX1030" fmla="*/ 563157 w 4712983"/>
              <a:gd name="connsiteY1030" fmla="*/ 908119 h 1776048"/>
              <a:gd name="connsiteX1031" fmla="*/ 516809 w 4712983"/>
              <a:gd name="connsiteY1031" fmla="*/ 909530 h 1776048"/>
              <a:gd name="connsiteX1032" fmla="*/ 470463 w 4712983"/>
              <a:gd name="connsiteY1032" fmla="*/ 910942 h 1776048"/>
              <a:gd name="connsiteX1033" fmla="*/ 426582 w 4712983"/>
              <a:gd name="connsiteY1033" fmla="*/ 913340 h 1776048"/>
              <a:gd name="connsiteX1034" fmla="*/ 381224 w 4712983"/>
              <a:gd name="connsiteY1034" fmla="*/ 912289 h 1776048"/>
              <a:gd name="connsiteX1035" fmla="*/ 194871 w 4712983"/>
              <a:gd name="connsiteY1035" fmla="*/ 906100 h 1776048"/>
              <a:gd name="connsiteX1036" fmla="*/ 186491 w 4712983"/>
              <a:gd name="connsiteY1036" fmla="*/ 905595 h 1776048"/>
              <a:gd name="connsiteX1037" fmla="*/ 193397 w 4712983"/>
              <a:gd name="connsiteY1037" fmla="*/ 902647 h 1776048"/>
              <a:gd name="connsiteX1038" fmla="*/ 305061 w 4712983"/>
              <a:gd name="connsiteY1038" fmla="*/ 906014 h 1776048"/>
              <a:gd name="connsiteX1039" fmla="*/ 415252 w 4712983"/>
              <a:gd name="connsiteY1039" fmla="*/ 905928 h 1776048"/>
              <a:gd name="connsiteX1040" fmla="*/ 427086 w 4712983"/>
              <a:gd name="connsiteY1040" fmla="*/ 904961 h 1776048"/>
              <a:gd name="connsiteX1041" fmla="*/ 431276 w 4712983"/>
              <a:gd name="connsiteY1041" fmla="*/ 905212 h 1776048"/>
              <a:gd name="connsiteX1042" fmla="*/ 428560 w 4712983"/>
              <a:gd name="connsiteY1042" fmla="*/ 908414 h 1776048"/>
              <a:gd name="connsiteX1043" fmla="*/ 452228 w 4712983"/>
              <a:gd name="connsiteY1043" fmla="*/ 906477 h 1776048"/>
              <a:gd name="connsiteX1044" fmla="*/ 480823 w 4712983"/>
              <a:gd name="connsiteY1044" fmla="*/ 906519 h 1776048"/>
              <a:gd name="connsiteX1045" fmla="*/ 505228 w 4712983"/>
              <a:gd name="connsiteY1045" fmla="*/ 906308 h 1776048"/>
              <a:gd name="connsiteX1046" fmla="*/ 533085 w 4712983"/>
              <a:gd name="connsiteY1046" fmla="*/ 904622 h 1776048"/>
              <a:gd name="connsiteX1047" fmla="*/ 583623 w 4712983"/>
              <a:gd name="connsiteY1047" fmla="*/ 903464 h 1776048"/>
              <a:gd name="connsiteX1048" fmla="*/ 634161 w 4712983"/>
              <a:gd name="connsiteY1048" fmla="*/ 902306 h 1776048"/>
              <a:gd name="connsiteX1049" fmla="*/ 686423 w 4712983"/>
              <a:gd name="connsiteY1049" fmla="*/ 900409 h 1776048"/>
              <a:gd name="connsiteX1050" fmla="*/ 710092 w 4712983"/>
              <a:gd name="connsiteY1050" fmla="*/ 898472 h 1776048"/>
              <a:gd name="connsiteX1051" fmla="*/ 737212 w 4712983"/>
              <a:gd name="connsiteY1051" fmla="*/ 895060 h 1776048"/>
              <a:gd name="connsiteX1052" fmla="*/ 744118 w 4712983"/>
              <a:gd name="connsiteY1052" fmla="*/ 892112 h 1776048"/>
              <a:gd name="connsiteX1053" fmla="*/ 649951 w 4712983"/>
              <a:gd name="connsiteY1053" fmla="*/ 891482 h 1776048"/>
              <a:gd name="connsiteX1054" fmla="*/ 461619 w 4712983"/>
              <a:gd name="connsiteY1054" fmla="*/ 890221 h 1776048"/>
              <a:gd name="connsiteX1055" fmla="*/ 442140 w 4712983"/>
              <a:gd name="connsiteY1055" fmla="*/ 892412 h 1776048"/>
              <a:gd name="connsiteX1056" fmla="*/ 422664 w 4712983"/>
              <a:gd name="connsiteY1056" fmla="*/ 894601 h 1776048"/>
              <a:gd name="connsiteX1057" fmla="*/ 416010 w 4712983"/>
              <a:gd name="connsiteY1057" fmla="*/ 893357 h 1776048"/>
              <a:gd name="connsiteX1058" fmla="*/ 409357 w 4712983"/>
              <a:gd name="connsiteY1058" fmla="*/ 892116 h 1776048"/>
              <a:gd name="connsiteX1059" fmla="*/ 416264 w 4712983"/>
              <a:gd name="connsiteY1059" fmla="*/ 889168 h 1776048"/>
              <a:gd name="connsiteX1060" fmla="*/ 385226 w 4712983"/>
              <a:gd name="connsiteY1060" fmla="*/ 873838 h 1776048"/>
              <a:gd name="connsiteX1061" fmla="*/ 433066 w 4712983"/>
              <a:gd name="connsiteY1061" fmla="*/ 861582 h 1776048"/>
              <a:gd name="connsiteX1062" fmla="*/ 481876 w 4712983"/>
              <a:gd name="connsiteY1062" fmla="*/ 861162 h 1776048"/>
              <a:gd name="connsiteX1063" fmla="*/ 530686 w 4712983"/>
              <a:gd name="connsiteY1063" fmla="*/ 860740 h 1776048"/>
              <a:gd name="connsiteX1064" fmla="*/ 579496 w 4712983"/>
              <a:gd name="connsiteY1064" fmla="*/ 860317 h 1776048"/>
              <a:gd name="connsiteX1065" fmla="*/ 628304 w 4712983"/>
              <a:gd name="connsiteY1065" fmla="*/ 859897 h 1776048"/>
              <a:gd name="connsiteX1066" fmla="*/ 651973 w 4712983"/>
              <a:gd name="connsiteY1066" fmla="*/ 857961 h 1776048"/>
              <a:gd name="connsiteX1067" fmla="*/ 663069 w 4712983"/>
              <a:gd name="connsiteY1067" fmla="*/ 855263 h 1776048"/>
              <a:gd name="connsiteX1068" fmla="*/ 670714 w 4712983"/>
              <a:gd name="connsiteY1068" fmla="*/ 854043 h 1776048"/>
              <a:gd name="connsiteX1069" fmla="*/ 596024 w 4712983"/>
              <a:gd name="connsiteY1069" fmla="*/ 851223 h 1776048"/>
              <a:gd name="connsiteX1070" fmla="*/ 521335 w 4712983"/>
              <a:gd name="connsiteY1070" fmla="*/ 848400 h 1776048"/>
              <a:gd name="connsiteX1071" fmla="*/ 481897 w 4712983"/>
              <a:gd name="connsiteY1071" fmla="*/ 846863 h 1776048"/>
              <a:gd name="connsiteX1072" fmla="*/ 442456 w 4712983"/>
              <a:gd name="connsiteY1072" fmla="*/ 845327 h 1776048"/>
              <a:gd name="connsiteX1073" fmla="*/ 367031 w 4712983"/>
              <a:gd name="connsiteY1073" fmla="*/ 840781 h 1776048"/>
              <a:gd name="connsiteX1074" fmla="*/ 352249 w 4712983"/>
              <a:gd name="connsiteY1074" fmla="*/ 834843 h 1776048"/>
              <a:gd name="connsiteX1075" fmla="*/ 355703 w 4712983"/>
              <a:gd name="connsiteY1075" fmla="*/ 833368 h 1776048"/>
              <a:gd name="connsiteX1076" fmla="*/ 361620 w 4712983"/>
              <a:gd name="connsiteY1076" fmla="*/ 832882 h 1776048"/>
              <a:gd name="connsiteX1077" fmla="*/ 367538 w 4712983"/>
              <a:gd name="connsiteY1077" fmla="*/ 832398 h 1776048"/>
              <a:gd name="connsiteX1078" fmla="*/ 401312 w 4712983"/>
              <a:gd name="connsiteY1078" fmla="*/ 830230 h 1776048"/>
              <a:gd name="connsiteX1079" fmla="*/ 435087 w 4712983"/>
              <a:gd name="connsiteY1079" fmla="*/ 828061 h 1776048"/>
              <a:gd name="connsiteX1080" fmla="*/ 467136 w 4712983"/>
              <a:gd name="connsiteY1080" fmla="*/ 826629 h 1776048"/>
              <a:gd name="connsiteX1081" fmla="*/ 499183 w 4712983"/>
              <a:gd name="connsiteY1081" fmla="*/ 825197 h 1776048"/>
              <a:gd name="connsiteX1082" fmla="*/ 569936 w 4712983"/>
              <a:gd name="connsiteY1082" fmla="*/ 823574 h 1776048"/>
              <a:gd name="connsiteX1083" fmla="*/ 635758 w 4712983"/>
              <a:gd name="connsiteY1083" fmla="*/ 819973 h 1776048"/>
              <a:gd name="connsiteX1084" fmla="*/ 769871 w 4712983"/>
              <a:gd name="connsiteY1084" fmla="*/ 813761 h 1776048"/>
              <a:gd name="connsiteX1085" fmla="*/ 903981 w 4712983"/>
              <a:gd name="connsiteY1085" fmla="*/ 807547 h 1776048"/>
              <a:gd name="connsiteX1086" fmla="*/ 948369 w 4712983"/>
              <a:gd name="connsiteY1086" fmla="*/ 796766 h 1776048"/>
              <a:gd name="connsiteX1087" fmla="*/ 992756 w 4712983"/>
              <a:gd name="connsiteY1087" fmla="*/ 785983 h 1776048"/>
              <a:gd name="connsiteX1088" fmla="*/ 1037883 w 4712983"/>
              <a:gd name="connsiteY1088" fmla="*/ 776930 h 1776048"/>
              <a:gd name="connsiteX1089" fmla="*/ 1083008 w 4712983"/>
              <a:gd name="connsiteY1089" fmla="*/ 767875 h 1776048"/>
              <a:gd name="connsiteX1090" fmla="*/ 1057865 w 4712983"/>
              <a:gd name="connsiteY1090" fmla="*/ 766358 h 1776048"/>
              <a:gd name="connsiteX1091" fmla="*/ 986860 w 4712983"/>
              <a:gd name="connsiteY1091" fmla="*/ 772171 h 1776048"/>
              <a:gd name="connsiteX1092" fmla="*/ 953086 w 4712983"/>
              <a:gd name="connsiteY1092" fmla="*/ 774339 h 1776048"/>
              <a:gd name="connsiteX1093" fmla="*/ 919310 w 4712983"/>
              <a:gd name="connsiteY1093" fmla="*/ 776509 h 1776048"/>
              <a:gd name="connsiteX1094" fmla="*/ 850770 w 4712983"/>
              <a:gd name="connsiteY1094" fmla="*/ 783312 h 1776048"/>
              <a:gd name="connsiteX1095" fmla="*/ 782231 w 4712983"/>
              <a:gd name="connsiteY1095" fmla="*/ 790114 h 1776048"/>
              <a:gd name="connsiteX1096" fmla="*/ 716155 w 4712983"/>
              <a:gd name="connsiteY1096" fmla="*/ 797904 h 1776048"/>
              <a:gd name="connsiteX1097" fmla="*/ 682127 w 4712983"/>
              <a:gd name="connsiteY1097" fmla="*/ 804263 h 1776048"/>
              <a:gd name="connsiteX1098" fmla="*/ 646625 w 4712983"/>
              <a:gd name="connsiteY1098" fmla="*/ 807170 h 1776048"/>
              <a:gd name="connsiteX1099" fmla="*/ 579074 w 4712983"/>
              <a:gd name="connsiteY1099" fmla="*/ 811508 h 1776048"/>
              <a:gd name="connsiteX1100" fmla="*/ 508068 w 4712983"/>
              <a:gd name="connsiteY1100" fmla="*/ 817320 h 1776048"/>
              <a:gd name="connsiteX1101" fmla="*/ 498217 w 4712983"/>
              <a:gd name="connsiteY1101" fmla="*/ 813363 h 1776048"/>
              <a:gd name="connsiteX1102" fmla="*/ 508577 w 4712983"/>
              <a:gd name="connsiteY1102" fmla="*/ 808940 h 1776048"/>
              <a:gd name="connsiteX1103" fmla="*/ 574398 w 4712983"/>
              <a:gd name="connsiteY1103" fmla="*/ 805340 h 1776048"/>
              <a:gd name="connsiteX1104" fmla="*/ 643677 w 4712983"/>
              <a:gd name="connsiteY1104" fmla="*/ 800264 h 1776048"/>
              <a:gd name="connsiteX1105" fmla="*/ 674250 w 4712983"/>
              <a:gd name="connsiteY1105" fmla="*/ 795378 h 1776048"/>
              <a:gd name="connsiteX1106" fmla="*/ 709751 w 4712983"/>
              <a:gd name="connsiteY1106" fmla="*/ 792472 h 1776048"/>
              <a:gd name="connsiteX1107" fmla="*/ 741801 w 4712983"/>
              <a:gd name="connsiteY1107" fmla="*/ 791039 h 1776048"/>
              <a:gd name="connsiteX1108" fmla="*/ 775830 w 4712983"/>
              <a:gd name="connsiteY1108" fmla="*/ 784681 h 1776048"/>
              <a:gd name="connsiteX1109" fmla="*/ 885788 w 4712983"/>
              <a:gd name="connsiteY1109" fmla="*/ 774488 h 1776048"/>
              <a:gd name="connsiteX1110" fmla="*/ 994273 w 4712983"/>
              <a:gd name="connsiteY1110" fmla="*/ 760843 h 1776048"/>
              <a:gd name="connsiteX1111" fmla="*/ 887031 w 4712983"/>
              <a:gd name="connsiteY1111" fmla="*/ 767835 h 1776048"/>
              <a:gd name="connsiteX1112" fmla="*/ 779786 w 4712983"/>
              <a:gd name="connsiteY1112" fmla="*/ 774826 h 1776048"/>
              <a:gd name="connsiteX1113" fmla="*/ 728999 w 4712983"/>
              <a:gd name="connsiteY1113" fmla="*/ 780175 h 1776048"/>
              <a:gd name="connsiteX1114" fmla="*/ 701140 w 4712983"/>
              <a:gd name="connsiteY1114" fmla="*/ 781860 h 1776048"/>
              <a:gd name="connsiteX1115" fmla="*/ 676735 w 4712983"/>
              <a:gd name="connsiteY1115" fmla="*/ 782069 h 1776048"/>
              <a:gd name="connsiteX1116" fmla="*/ 623482 w 4712983"/>
              <a:gd name="connsiteY1116" fmla="*/ 786429 h 1776048"/>
              <a:gd name="connsiteX1117" fmla="*/ 568755 w 4712983"/>
              <a:gd name="connsiteY1117" fmla="*/ 787335 h 1776048"/>
              <a:gd name="connsiteX1118" fmla="*/ 548543 w 4712983"/>
              <a:gd name="connsiteY1118" fmla="*/ 787799 h 1776048"/>
              <a:gd name="connsiteX1119" fmla="*/ 492321 w 4712983"/>
              <a:gd name="connsiteY1119" fmla="*/ 799550 h 1776048"/>
              <a:gd name="connsiteX1120" fmla="*/ 482465 w 4712983"/>
              <a:gd name="connsiteY1120" fmla="*/ 795591 h 1776048"/>
              <a:gd name="connsiteX1121" fmla="*/ 485917 w 4712983"/>
              <a:gd name="connsiteY1121" fmla="*/ 794117 h 1776048"/>
              <a:gd name="connsiteX1122" fmla="*/ 514766 w 4712983"/>
              <a:gd name="connsiteY1122" fmla="*/ 789969 h 1776048"/>
              <a:gd name="connsiteX1123" fmla="*/ 538687 w 4712983"/>
              <a:gd name="connsiteY1123" fmla="*/ 783840 h 1776048"/>
              <a:gd name="connsiteX1124" fmla="*/ 547068 w 4712983"/>
              <a:gd name="connsiteY1124" fmla="*/ 784344 h 1776048"/>
              <a:gd name="connsiteX1125" fmla="*/ 557425 w 4712983"/>
              <a:gd name="connsiteY1125" fmla="*/ 779924 h 1776048"/>
              <a:gd name="connsiteX1126" fmla="*/ 609942 w 4712983"/>
              <a:gd name="connsiteY1126" fmla="*/ 773837 h 1776048"/>
              <a:gd name="connsiteX1127" fmla="*/ 662458 w 4712983"/>
              <a:gd name="connsiteY1127" fmla="*/ 767753 h 1776048"/>
              <a:gd name="connsiteX1128" fmla="*/ 692043 w 4712983"/>
              <a:gd name="connsiteY1128" fmla="*/ 765330 h 1776048"/>
              <a:gd name="connsiteX1129" fmla="*/ 718175 w 4712983"/>
              <a:gd name="connsiteY1129" fmla="*/ 764381 h 1776048"/>
              <a:gd name="connsiteX1130" fmla="*/ 772417 w 4712983"/>
              <a:gd name="connsiteY1130" fmla="*/ 757561 h 1776048"/>
              <a:gd name="connsiteX1131" fmla="*/ 882376 w 4712983"/>
              <a:gd name="connsiteY1131" fmla="*/ 747368 h 1776048"/>
              <a:gd name="connsiteX1132" fmla="*/ 992337 w 4712983"/>
              <a:gd name="connsiteY1132" fmla="*/ 737175 h 1776048"/>
              <a:gd name="connsiteX1133" fmla="*/ 997768 w 4712983"/>
              <a:gd name="connsiteY1133" fmla="*/ 730773 h 1776048"/>
              <a:gd name="connsiteX1134" fmla="*/ 1047082 w 4712983"/>
              <a:gd name="connsiteY1134" fmla="*/ 721971 h 1776048"/>
              <a:gd name="connsiteX1135" fmla="*/ 1063846 w 4712983"/>
              <a:gd name="connsiteY1135" fmla="*/ 722981 h 1776048"/>
              <a:gd name="connsiteX1136" fmla="*/ 1162203 w 4712983"/>
              <a:gd name="connsiteY1136" fmla="*/ 723865 h 1776048"/>
              <a:gd name="connsiteX1137" fmla="*/ 1257105 w 4712983"/>
              <a:gd name="connsiteY1137" fmla="*/ 726224 h 1776048"/>
              <a:gd name="connsiteX1138" fmla="*/ 1268201 w 4712983"/>
              <a:gd name="connsiteY1138" fmla="*/ 723527 h 1776048"/>
              <a:gd name="connsiteX1139" fmla="*/ 1279299 w 4712983"/>
              <a:gd name="connsiteY1139" fmla="*/ 720832 h 1776048"/>
              <a:gd name="connsiteX1140" fmla="*/ 1291132 w 4712983"/>
              <a:gd name="connsiteY1140" fmla="*/ 719862 h 1776048"/>
              <a:gd name="connsiteX1141" fmla="*/ 1302967 w 4712983"/>
              <a:gd name="connsiteY1141" fmla="*/ 718895 h 1776048"/>
              <a:gd name="connsiteX1142" fmla="*/ 1384581 w 4712983"/>
              <a:gd name="connsiteY1142" fmla="*/ 704470 h 1776048"/>
              <a:gd name="connsiteX1143" fmla="*/ 1467673 w 4712983"/>
              <a:gd name="connsiteY1143" fmla="*/ 693499 h 1776048"/>
              <a:gd name="connsiteX1144" fmla="*/ 1466174 w 4712983"/>
              <a:gd name="connsiteY1144" fmla="*/ 689986 h 1776048"/>
              <a:gd name="connsiteX1145" fmla="*/ 1391212 w 4712983"/>
              <a:gd name="connsiteY1145" fmla="*/ 697483 h 1776048"/>
              <a:gd name="connsiteX1146" fmla="*/ 1372974 w 4712983"/>
              <a:gd name="connsiteY1146" fmla="*/ 693020 h 1776048"/>
              <a:gd name="connsiteX1147" fmla="*/ 1386790 w 4712983"/>
              <a:gd name="connsiteY1147" fmla="*/ 687123 h 1776048"/>
              <a:gd name="connsiteX1148" fmla="*/ 1433389 w 4712983"/>
              <a:gd name="connsiteY1148" fmla="*/ 681523 h 1776048"/>
              <a:gd name="connsiteX1149" fmla="*/ 1479987 w 4712983"/>
              <a:gd name="connsiteY1149" fmla="*/ 675920 h 1776048"/>
              <a:gd name="connsiteX1150" fmla="*/ 1489794 w 4712983"/>
              <a:gd name="connsiteY1150" fmla="*/ 674741 h 1776048"/>
              <a:gd name="connsiteX1151" fmla="*/ 1469673 w 4712983"/>
              <a:gd name="connsiteY1151" fmla="*/ 674273 h 1776048"/>
              <a:gd name="connsiteX1152" fmla="*/ 1446995 w 4712983"/>
              <a:gd name="connsiteY1152" fmla="*/ 673747 h 1776048"/>
              <a:gd name="connsiteX1153" fmla="*/ 1438614 w 4712983"/>
              <a:gd name="connsiteY1153" fmla="*/ 673243 h 1776048"/>
              <a:gd name="connsiteX1154" fmla="*/ 1367610 w 4712983"/>
              <a:gd name="connsiteY1154" fmla="*/ 679056 h 1776048"/>
              <a:gd name="connsiteX1155" fmla="*/ 1326193 w 4712983"/>
              <a:gd name="connsiteY1155" fmla="*/ 682445 h 1776048"/>
              <a:gd name="connsiteX1156" fmla="*/ 1284774 w 4712983"/>
              <a:gd name="connsiteY1156" fmla="*/ 685834 h 1776048"/>
              <a:gd name="connsiteX1157" fmla="*/ 1205388 w 4712983"/>
              <a:gd name="connsiteY1157" fmla="*/ 691143 h 1776048"/>
              <a:gd name="connsiteX1158" fmla="*/ 1125015 w 4712983"/>
              <a:gd name="connsiteY1158" fmla="*/ 698915 h 1776048"/>
              <a:gd name="connsiteX1159" fmla="*/ 1104883 w 4712983"/>
              <a:gd name="connsiteY1159" fmla="*/ 700562 h 1776048"/>
              <a:gd name="connsiteX1160" fmla="*/ 1349308 w 4712983"/>
              <a:gd name="connsiteY1160" fmla="*/ 694959 h 1776048"/>
              <a:gd name="connsiteX1161" fmla="*/ 1355223 w 4712983"/>
              <a:gd name="connsiteY1161" fmla="*/ 694473 h 1776048"/>
              <a:gd name="connsiteX1162" fmla="*/ 1354235 w 4712983"/>
              <a:gd name="connsiteY1162" fmla="*/ 696937 h 1776048"/>
              <a:gd name="connsiteX1163" fmla="*/ 1347328 w 4712983"/>
              <a:gd name="connsiteY1163" fmla="*/ 699886 h 1776048"/>
              <a:gd name="connsiteX1164" fmla="*/ 1240339 w 4712983"/>
              <a:gd name="connsiteY1164" fmla="*/ 702686 h 1776048"/>
              <a:gd name="connsiteX1165" fmla="*/ 1136801 w 4712983"/>
              <a:gd name="connsiteY1165" fmla="*/ 704014 h 1776048"/>
              <a:gd name="connsiteX1166" fmla="*/ 1038391 w 4712983"/>
              <a:gd name="connsiteY1166" fmla="*/ 706590 h 1776048"/>
              <a:gd name="connsiteX1167" fmla="*/ 969194 w 4712983"/>
              <a:gd name="connsiteY1167" fmla="*/ 716435 h 1776048"/>
              <a:gd name="connsiteX1168" fmla="*/ 893746 w 4712983"/>
              <a:gd name="connsiteY1168" fmla="*/ 726183 h 1776048"/>
              <a:gd name="connsiteX1169" fmla="*/ 741379 w 4712983"/>
              <a:gd name="connsiteY1169" fmla="*/ 742230 h 1776048"/>
              <a:gd name="connsiteX1170" fmla="*/ 735462 w 4712983"/>
              <a:gd name="connsiteY1170" fmla="*/ 742716 h 1776048"/>
              <a:gd name="connsiteX1171" fmla="*/ 729544 w 4712983"/>
              <a:gd name="connsiteY1171" fmla="*/ 743199 h 1776048"/>
              <a:gd name="connsiteX1172" fmla="*/ 825227 w 4712983"/>
              <a:gd name="connsiteY1172" fmla="*/ 718687 h 1776048"/>
              <a:gd name="connsiteX1173" fmla="*/ 917457 w 4712983"/>
              <a:gd name="connsiteY1173" fmla="*/ 695651 h 1776048"/>
              <a:gd name="connsiteX1174" fmla="*/ 939651 w 4712983"/>
              <a:gd name="connsiteY1174" fmla="*/ 690260 h 1776048"/>
              <a:gd name="connsiteX1175" fmla="*/ 961845 w 4712983"/>
              <a:gd name="connsiteY1175" fmla="*/ 684869 h 1776048"/>
              <a:gd name="connsiteX1176" fmla="*/ 977063 w 4712983"/>
              <a:gd name="connsiteY1176" fmla="*/ 682152 h 1776048"/>
              <a:gd name="connsiteX1177" fmla="*/ 941099 w 4712983"/>
              <a:gd name="connsiteY1177" fmla="*/ 685486 h 1776048"/>
              <a:gd name="connsiteX1178" fmla="*/ 897218 w 4712983"/>
              <a:gd name="connsiteY1178" fmla="*/ 687887 h 1776048"/>
              <a:gd name="connsiteX1179" fmla="*/ 853333 w 4712983"/>
              <a:gd name="connsiteY1179" fmla="*/ 690286 h 1776048"/>
              <a:gd name="connsiteX1180" fmla="*/ 808462 w 4712983"/>
              <a:gd name="connsiteY1180" fmla="*/ 695152 h 1776048"/>
              <a:gd name="connsiteX1181" fmla="*/ 767043 w 4712983"/>
              <a:gd name="connsiteY1181" fmla="*/ 698542 h 1776048"/>
              <a:gd name="connsiteX1182" fmla="*/ 680015 w 4712983"/>
              <a:gd name="connsiteY1182" fmla="*/ 705070 h 1776048"/>
              <a:gd name="connsiteX1183" fmla="*/ 589533 w 4712983"/>
              <a:gd name="connsiteY1183" fmla="*/ 713073 h 1776048"/>
              <a:gd name="connsiteX1184" fmla="*/ 557486 w 4712983"/>
              <a:gd name="connsiteY1184" fmla="*/ 714504 h 1776048"/>
              <a:gd name="connsiteX1185" fmla="*/ 526911 w 4712983"/>
              <a:gd name="connsiteY1185" fmla="*/ 719391 h 1776048"/>
              <a:gd name="connsiteX1186" fmla="*/ 466266 w 4712983"/>
              <a:gd name="connsiteY1186" fmla="*/ 720781 h 1776048"/>
              <a:gd name="connsiteX1187" fmla="*/ 403643 w 4712983"/>
              <a:gd name="connsiteY1187" fmla="*/ 727099 h 1776048"/>
              <a:gd name="connsiteX1188" fmla="*/ 339547 w 4712983"/>
              <a:gd name="connsiteY1188" fmla="*/ 729963 h 1776048"/>
              <a:gd name="connsiteX1189" fmla="*/ 218258 w 4712983"/>
              <a:gd name="connsiteY1189" fmla="*/ 732743 h 1776048"/>
              <a:gd name="connsiteX1190" fmla="*/ 155151 w 4712983"/>
              <a:gd name="connsiteY1190" fmla="*/ 733142 h 1776048"/>
              <a:gd name="connsiteX1191" fmla="*/ 92044 w 4712983"/>
              <a:gd name="connsiteY1191" fmla="*/ 733544 h 1776048"/>
              <a:gd name="connsiteX1192" fmla="*/ 45719 w 4712983"/>
              <a:gd name="connsiteY1192" fmla="*/ 720657 h 1776048"/>
              <a:gd name="connsiteX1193" fmla="*/ 53867 w 4712983"/>
              <a:gd name="connsiteY1193" fmla="*/ 711055 h 1776048"/>
              <a:gd name="connsiteX1194" fmla="*/ 81726 w 4712983"/>
              <a:gd name="connsiteY1194" fmla="*/ 709372 h 1776048"/>
              <a:gd name="connsiteX1195" fmla="*/ 149278 w 4712983"/>
              <a:gd name="connsiteY1195" fmla="*/ 705033 h 1776048"/>
              <a:gd name="connsiteX1196" fmla="*/ 216827 w 4712983"/>
              <a:gd name="connsiteY1196" fmla="*/ 700696 h 1776048"/>
              <a:gd name="connsiteX1197" fmla="*/ 249613 w 4712983"/>
              <a:gd name="connsiteY1197" fmla="*/ 700988 h 1776048"/>
              <a:gd name="connsiteX1198" fmla="*/ 282398 w 4712983"/>
              <a:gd name="connsiteY1198" fmla="*/ 701284 h 1776048"/>
              <a:gd name="connsiteX1199" fmla="*/ 412571 w 4712983"/>
              <a:gd name="connsiteY1199" fmla="*/ 690626 h 1776048"/>
              <a:gd name="connsiteX1200" fmla="*/ 544219 w 4712983"/>
              <a:gd name="connsiteY1200" fmla="*/ 683424 h 1776048"/>
              <a:gd name="connsiteX1201" fmla="*/ 579722 w 4712983"/>
              <a:gd name="connsiteY1201" fmla="*/ 680518 h 1776048"/>
              <a:gd name="connsiteX1202" fmla="*/ 595745 w 4712983"/>
              <a:gd name="connsiteY1202" fmla="*/ 679803 h 1776048"/>
              <a:gd name="connsiteX1203" fmla="*/ 611769 w 4712983"/>
              <a:gd name="connsiteY1203" fmla="*/ 679087 h 1776048"/>
              <a:gd name="connsiteX1204" fmla="*/ 677592 w 4712983"/>
              <a:gd name="connsiteY1204" fmla="*/ 675485 h 1776048"/>
              <a:gd name="connsiteX1205" fmla="*/ 746869 w 4712983"/>
              <a:gd name="connsiteY1205" fmla="*/ 670411 h 1776048"/>
              <a:gd name="connsiteX1206" fmla="*/ 778919 w 4712983"/>
              <a:gd name="connsiteY1206" fmla="*/ 668978 h 1776048"/>
              <a:gd name="connsiteX1207" fmla="*/ 810966 w 4712983"/>
              <a:gd name="connsiteY1207" fmla="*/ 667546 h 1776048"/>
              <a:gd name="connsiteX1208" fmla="*/ 846468 w 4712983"/>
              <a:gd name="connsiteY1208" fmla="*/ 664640 h 1776048"/>
              <a:gd name="connsiteX1209" fmla="*/ 878518 w 4712983"/>
              <a:gd name="connsiteY1209" fmla="*/ 663207 h 1776048"/>
              <a:gd name="connsiteX1210" fmla="*/ 946069 w 4712983"/>
              <a:gd name="connsiteY1210" fmla="*/ 658869 h 1776048"/>
              <a:gd name="connsiteX1211" fmla="*/ 1013619 w 4712983"/>
              <a:gd name="connsiteY1211" fmla="*/ 654532 h 1776048"/>
              <a:gd name="connsiteX1212" fmla="*/ 1082644 w 4712983"/>
              <a:gd name="connsiteY1212" fmla="*/ 653646 h 1776048"/>
              <a:gd name="connsiteX1213" fmla="*/ 1116418 w 4712983"/>
              <a:gd name="connsiteY1213" fmla="*/ 651476 h 1776048"/>
              <a:gd name="connsiteX1214" fmla="*/ 1129906 w 4712983"/>
              <a:gd name="connsiteY1214" fmla="*/ 650611 h 1776048"/>
              <a:gd name="connsiteX1215" fmla="*/ 1126837 w 4712983"/>
              <a:gd name="connsiteY1215" fmla="*/ 650630 h 1776048"/>
              <a:gd name="connsiteX1216" fmla="*/ 1063729 w 4712983"/>
              <a:gd name="connsiteY1216" fmla="*/ 651032 h 1776048"/>
              <a:gd name="connsiteX1217" fmla="*/ 1031196 w 4712983"/>
              <a:gd name="connsiteY1217" fmla="*/ 646547 h 1776048"/>
              <a:gd name="connsiteX1218" fmla="*/ 1029707 w 4712983"/>
              <a:gd name="connsiteY1218" fmla="*/ 645639 h 1776048"/>
              <a:gd name="connsiteX1219" fmla="*/ 1003027 w 4712983"/>
              <a:gd name="connsiteY1219" fmla="*/ 648847 h 1776048"/>
              <a:gd name="connsiteX1220" fmla="*/ 956429 w 4712983"/>
              <a:gd name="connsiteY1220" fmla="*/ 654447 h 1776048"/>
              <a:gd name="connsiteX1221" fmla="*/ 860283 w 4712983"/>
              <a:gd name="connsiteY1221" fmla="*/ 658743 h 1776048"/>
              <a:gd name="connsiteX1222" fmla="*/ 811473 w 4712983"/>
              <a:gd name="connsiteY1222" fmla="*/ 659164 h 1776048"/>
              <a:gd name="connsiteX1223" fmla="*/ 762663 w 4712983"/>
              <a:gd name="connsiteY1223" fmla="*/ 659587 h 1776048"/>
              <a:gd name="connsiteX1224" fmla="*/ 698081 w 4712983"/>
              <a:gd name="connsiteY1224" fmla="*/ 656535 h 1776048"/>
              <a:gd name="connsiteX1225" fmla="*/ 633500 w 4712983"/>
              <a:gd name="connsiteY1225" fmla="*/ 653481 h 1776048"/>
              <a:gd name="connsiteX1226" fmla="*/ 602441 w 4712983"/>
              <a:gd name="connsiteY1226" fmla="*/ 652450 h 1776048"/>
              <a:gd name="connsiteX1227" fmla="*/ 571382 w 4712983"/>
              <a:gd name="connsiteY1227" fmla="*/ 651419 h 1776048"/>
              <a:gd name="connsiteX1228" fmla="*/ 539586 w 4712983"/>
              <a:gd name="connsiteY1228" fmla="*/ 648659 h 1776048"/>
              <a:gd name="connsiteX1229" fmla="*/ 507790 w 4712983"/>
              <a:gd name="connsiteY1229" fmla="*/ 645902 h 1776048"/>
              <a:gd name="connsiteX1230" fmla="*/ 427669 w 4712983"/>
              <a:gd name="connsiteY1230" fmla="*/ 649482 h 1776048"/>
              <a:gd name="connsiteX1231" fmla="*/ 347547 w 4712983"/>
              <a:gd name="connsiteY1231" fmla="*/ 653063 h 1776048"/>
              <a:gd name="connsiteX1232" fmla="*/ 326594 w 4712983"/>
              <a:gd name="connsiteY1232" fmla="*/ 651800 h 1776048"/>
              <a:gd name="connsiteX1233" fmla="*/ 307118 w 4712983"/>
              <a:gd name="connsiteY1233" fmla="*/ 653990 h 1776048"/>
              <a:gd name="connsiteX1234" fmla="*/ 266690 w 4712983"/>
              <a:gd name="connsiteY1234" fmla="*/ 654917 h 1776048"/>
              <a:gd name="connsiteX1235" fmla="*/ 226259 w 4712983"/>
              <a:gd name="connsiteY1235" fmla="*/ 655843 h 1776048"/>
              <a:gd name="connsiteX1236" fmla="*/ 185831 w 4712983"/>
              <a:gd name="connsiteY1236" fmla="*/ 656770 h 1776048"/>
              <a:gd name="connsiteX1237" fmla="*/ 175975 w 4712983"/>
              <a:gd name="connsiteY1237" fmla="*/ 652811 h 1776048"/>
              <a:gd name="connsiteX1238" fmla="*/ 179430 w 4712983"/>
              <a:gd name="connsiteY1238" fmla="*/ 651336 h 1776048"/>
              <a:gd name="connsiteX1239" fmla="*/ 236872 w 4712983"/>
              <a:gd name="connsiteY1239" fmla="*/ 647231 h 1776048"/>
              <a:gd name="connsiteX1240" fmla="*/ 294316 w 4712983"/>
              <a:gd name="connsiteY1240" fmla="*/ 643125 h 1776048"/>
              <a:gd name="connsiteX1241" fmla="*/ 349296 w 4712983"/>
              <a:gd name="connsiteY1241" fmla="*/ 638029 h 1776048"/>
              <a:gd name="connsiteX1242" fmla="*/ 407728 w 4712983"/>
              <a:gd name="connsiteY1242" fmla="*/ 631456 h 1776048"/>
              <a:gd name="connsiteX1243" fmla="*/ 389998 w 4712983"/>
              <a:gd name="connsiteY1243" fmla="*/ 618613 h 1776048"/>
              <a:gd name="connsiteX1244" fmla="*/ 414676 w 4712983"/>
              <a:gd name="connsiteY1244" fmla="*/ 599915 h 1776048"/>
              <a:gd name="connsiteX1245" fmla="*/ 362413 w 4712983"/>
              <a:gd name="connsiteY1245" fmla="*/ 601811 h 1776048"/>
              <a:gd name="connsiteX1246" fmla="*/ 342704 w 4712983"/>
              <a:gd name="connsiteY1246" fmla="*/ 593892 h 1776048"/>
              <a:gd name="connsiteX1247" fmla="*/ 361444 w 4712983"/>
              <a:gd name="connsiteY1247" fmla="*/ 589977 h 1776048"/>
              <a:gd name="connsiteX1248" fmla="*/ 414443 w 4712983"/>
              <a:gd name="connsiteY1248" fmla="*/ 589808 h 1776048"/>
              <a:gd name="connsiteX1249" fmla="*/ 467445 w 4712983"/>
              <a:gd name="connsiteY1249" fmla="*/ 589638 h 1776048"/>
              <a:gd name="connsiteX1250" fmla="*/ 544850 w 4712983"/>
              <a:gd name="connsiteY1250" fmla="*/ 589259 h 1776048"/>
              <a:gd name="connsiteX1251" fmla="*/ 573445 w 4712983"/>
              <a:gd name="connsiteY1251" fmla="*/ 589301 h 1776048"/>
              <a:gd name="connsiteX1252" fmla="*/ 699176 w 4712983"/>
              <a:gd name="connsiteY1252" fmla="*/ 582582 h 1776048"/>
              <a:gd name="connsiteX1253" fmla="*/ 824907 w 4712983"/>
              <a:gd name="connsiteY1253" fmla="*/ 575863 h 1776048"/>
              <a:gd name="connsiteX1254" fmla="*/ 802247 w 4712983"/>
              <a:gd name="connsiteY1254" fmla="*/ 561040 h 1776048"/>
              <a:gd name="connsiteX1255" fmla="*/ 780308 w 4712983"/>
              <a:gd name="connsiteY1255" fmla="*/ 562241 h 1776048"/>
              <a:gd name="connsiteX1256" fmla="*/ 761819 w 4712983"/>
              <a:gd name="connsiteY1256" fmla="*/ 561967 h 1776048"/>
              <a:gd name="connsiteX1257" fmla="*/ 673064 w 4712983"/>
              <a:gd name="connsiteY1257" fmla="*/ 569232 h 1776048"/>
              <a:gd name="connsiteX1258" fmla="*/ 580856 w 4712983"/>
              <a:gd name="connsiteY1258" fmla="*/ 577972 h 1776048"/>
              <a:gd name="connsiteX1259" fmla="*/ 536976 w 4712983"/>
              <a:gd name="connsiteY1259" fmla="*/ 580373 h 1776048"/>
              <a:gd name="connsiteX1260" fmla="*/ 513307 w 4712983"/>
              <a:gd name="connsiteY1260" fmla="*/ 582309 h 1776048"/>
              <a:gd name="connsiteX1261" fmla="*/ 493092 w 4712983"/>
              <a:gd name="connsiteY1261" fmla="*/ 582775 h 1776048"/>
              <a:gd name="connsiteX1262" fmla="*/ 446747 w 4712983"/>
              <a:gd name="connsiteY1262" fmla="*/ 584186 h 1776048"/>
              <a:gd name="connsiteX1263" fmla="*/ 400401 w 4712983"/>
              <a:gd name="connsiteY1263" fmla="*/ 585596 h 1776048"/>
              <a:gd name="connsiteX1264" fmla="*/ 354053 w 4712983"/>
              <a:gd name="connsiteY1264" fmla="*/ 587008 h 1776048"/>
              <a:gd name="connsiteX1265" fmla="*/ 307707 w 4712983"/>
              <a:gd name="connsiteY1265" fmla="*/ 588419 h 1776048"/>
              <a:gd name="connsiteX1266" fmla="*/ 263825 w 4712983"/>
              <a:gd name="connsiteY1266" fmla="*/ 590818 h 1776048"/>
              <a:gd name="connsiteX1267" fmla="*/ 218469 w 4712983"/>
              <a:gd name="connsiteY1267" fmla="*/ 589767 h 1776048"/>
              <a:gd name="connsiteX1268" fmla="*/ 32114 w 4712983"/>
              <a:gd name="connsiteY1268" fmla="*/ 583578 h 1776048"/>
              <a:gd name="connsiteX1269" fmla="*/ 23736 w 4712983"/>
              <a:gd name="connsiteY1269" fmla="*/ 583072 h 1776048"/>
              <a:gd name="connsiteX1270" fmla="*/ 30640 w 4712983"/>
              <a:gd name="connsiteY1270" fmla="*/ 580125 h 1776048"/>
              <a:gd name="connsiteX1271" fmla="*/ 142304 w 4712983"/>
              <a:gd name="connsiteY1271" fmla="*/ 583492 h 1776048"/>
              <a:gd name="connsiteX1272" fmla="*/ 252496 w 4712983"/>
              <a:gd name="connsiteY1272" fmla="*/ 583406 h 1776048"/>
              <a:gd name="connsiteX1273" fmla="*/ 264331 w 4712983"/>
              <a:gd name="connsiteY1273" fmla="*/ 582439 h 1776048"/>
              <a:gd name="connsiteX1274" fmla="*/ 268520 w 4712983"/>
              <a:gd name="connsiteY1274" fmla="*/ 582691 h 1776048"/>
              <a:gd name="connsiteX1275" fmla="*/ 265804 w 4712983"/>
              <a:gd name="connsiteY1275" fmla="*/ 585891 h 1776048"/>
              <a:gd name="connsiteX1276" fmla="*/ 289473 w 4712983"/>
              <a:gd name="connsiteY1276" fmla="*/ 583955 h 1776048"/>
              <a:gd name="connsiteX1277" fmla="*/ 318067 w 4712983"/>
              <a:gd name="connsiteY1277" fmla="*/ 583997 h 1776048"/>
              <a:gd name="connsiteX1278" fmla="*/ 342472 w 4712983"/>
              <a:gd name="connsiteY1278" fmla="*/ 583786 h 1776048"/>
              <a:gd name="connsiteX1279" fmla="*/ 370329 w 4712983"/>
              <a:gd name="connsiteY1279" fmla="*/ 582100 h 1776048"/>
              <a:gd name="connsiteX1280" fmla="*/ 420867 w 4712983"/>
              <a:gd name="connsiteY1280" fmla="*/ 580943 h 1776048"/>
              <a:gd name="connsiteX1281" fmla="*/ 471405 w 4712983"/>
              <a:gd name="connsiteY1281" fmla="*/ 579784 h 1776048"/>
              <a:gd name="connsiteX1282" fmla="*/ 523667 w 4712983"/>
              <a:gd name="connsiteY1282" fmla="*/ 577887 h 1776048"/>
              <a:gd name="connsiteX1283" fmla="*/ 547335 w 4712983"/>
              <a:gd name="connsiteY1283" fmla="*/ 575950 h 1776048"/>
              <a:gd name="connsiteX1284" fmla="*/ 574455 w 4712983"/>
              <a:gd name="connsiteY1284" fmla="*/ 572538 h 1776048"/>
              <a:gd name="connsiteX1285" fmla="*/ 581363 w 4712983"/>
              <a:gd name="connsiteY1285" fmla="*/ 569589 h 1776048"/>
              <a:gd name="connsiteX1286" fmla="*/ 487196 w 4712983"/>
              <a:gd name="connsiteY1286" fmla="*/ 568960 h 1776048"/>
              <a:gd name="connsiteX1287" fmla="*/ 298863 w 4712983"/>
              <a:gd name="connsiteY1287" fmla="*/ 567699 h 1776048"/>
              <a:gd name="connsiteX1288" fmla="*/ 279385 w 4712983"/>
              <a:gd name="connsiteY1288" fmla="*/ 569889 h 1776048"/>
              <a:gd name="connsiteX1289" fmla="*/ 259909 w 4712983"/>
              <a:gd name="connsiteY1289" fmla="*/ 572079 h 1776048"/>
              <a:gd name="connsiteX1290" fmla="*/ 253254 w 4712983"/>
              <a:gd name="connsiteY1290" fmla="*/ 570835 h 1776048"/>
              <a:gd name="connsiteX1291" fmla="*/ 246600 w 4712983"/>
              <a:gd name="connsiteY1291" fmla="*/ 569594 h 1776048"/>
              <a:gd name="connsiteX1292" fmla="*/ 253508 w 4712983"/>
              <a:gd name="connsiteY1292" fmla="*/ 566645 h 1776048"/>
              <a:gd name="connsiteX1293" fmla="*/ 222469 w 4712983"/>
              <a:gd name="connsiteY1293" fmla="*/ 551317 h 1776048"/>
              <a:gd name="connsiteX1294" fmla="*/ 270310 w 4712983"/>
              <a:gd name="connsiteY1294" fmla="*/ 539060 h 1776048"/>
              <a:gd name="connsiteX1295" fmla="*/ 319120 w 4712983"/>
              <a:gd name="connsiteY1295" fmla="*/ 538639 h 1776048"/>
              <a:gd name="connsiteX1296" fmla="*/ 367930 w 4712983"/>
              <a:gd name="connsiteY1296" fmla="*/ 538218 h 1776048"/>
              <a:gd name="connsiteX1297" fmla="*/ 416740 w 4712983"/>
              <a:gd name="connsiteY1297" fmla="*/ 537796 h 1776048"/>
              <a:gd name="connsiteX1298" fmla="*/ 465548 w 4712983"/>
              <a:gd name="connsiteY1298" fmla="*/ 537376 h 1776048"/>
              <a:gd name="connsiteX1299" fmla="*/ 489217 w 4712983"/>
              <a:gd name="connsiteY1299" fmla="*/ 535439 h 1776048"/>
              <a:gd name="connsiteX1300" fmla="*/ 500313 w 4712983"/>
              <a:gd name="connsiteY1300" fmla="*/ 532742 h 1776048"/>
              <a:gd name="connsiteX1301" fmla="*/ 507957 w 4712983"/>
              <a:gd name="connsiteY1301" fmla="*/ 531521 h 1776048"/>
              <a:gd name="connsiteX1302" fmla="*/ 433269 w 4712983"/>
              <a:gd name="connsiteY1302" fmla="*/ 528701 h 1776048"/>
              <a:gd name="connsiteX1303" fmla="*/ 358579 w 4712983"/>
              <a:gd name="connsiteY1303" fmla="*/ 525879 h 1776048"/>
              <a:gd name="connsiteX1304" fmla="*/ 319140 w 4712983"/>
              <a:gd name="connsiteY1304" fmla="*/ 524341 h 1776048"/>
              <a:gd name="connsiteX1305" fmla="*/ 279700 w 4712983"/>
              <a:gd name="connsiteY1305" fmla="*/ 522804 h 1776048"/>
              <a:gd name="connsiteX1306" fmla="*/ 204275 w 4712983"/>
              <a:gd name="connsiteY1306" fmla="*/ 518259 h 1776048"/>
              <a:gd name="connsiteX1307" fmla="*/ 189493 w 4712983"/>
              <a:gd name="connsiteY1307" fmla="*/ 512321 h 1776048"/>
              <a:gd name="connsiteX1308" fmla="*/ 192948 w 4712983"/>
              <a:gd name="connsiteY1308" fmla="*/ 510846 h 1776048"/>
              <a:gd name="connsiteX1309" fmla="*/ 198865 w 4712983"/>
              <a:gd name="connsiteY1309" fmla="*/ 510360 h 1776048"/>
              <a:gd name="connsiteX1310" fmla="*/ 204782 w 4712983"/>
              <a:gd name="connsiteY1310" fmla="*/ 509877 h 1776048"/>
              <a:gd name="connsiteX1311" fmla="*/ 238557 w 4712983"/>
              <a:gd name="connsiteY1311" fmla="*/ 507708 h 1776048"/>
              <a:gd name="connsiteX1312" fmla="*/ 272331 w 4712983"/>
              <a:gd name="connsiteY1312" fmla="*/ 505539 h 1776048"/>
              <a:gd name="connsiteX1313" fmla="*/ 304380 w 4712983"/>
              <a:gd name="connsiteY1313" fmla="*/ 504106 h 1776048"/>
              <a:gd name="connsiteX1314" fmla="*/ 336428 w 4712983"/>
              <a:gd name="connsiteY1314" fmla="*/ 502675 h 1776048"/>
              <a:gd name="connsiteX1315" fmla="*/ 407181 w 4712983"/>
              <a:gd name="connsiteY1315" fmla="*/ 501052 h 1776048"/>
              <a:gd name="connsiteX1316" fmla="*/ 473002 w 4712983"/>
              <a:gd name="connsiteY1316" fmla="*/ 497451 h 1776048"/>
              <a:gd name="connsiteX1317" fmla="*/ 607116 w 4712983"/>
              <a:gd name="connsiteY1317" fmla="*/ 491239 h 1776048"/>
              <a:gd name="connsiteX1318" fmla="*/ 741225 w 4712983"/>
              <a:gd name="connsiteY1318" fmla="*/ 485025 h 1776048"/>
              <a:gd name="connsiteX1319" fmla="*/ 785613 w 4712983"/>
              <a:gd name="connsiteY1319" fmla="*/ 474245 h 1776048"/>
              <a:gd name="connsiteX1320" fmla="*/ 830001 w 4712983"/>
              <a:gd name="connsiteY1320" fmla="*/ 463461 h 1776048"/>
              <a:gd name="connsiteX1321" fmla="*/ 875126 w 4712983"/>
              <a:gd name="connsiteY1321" fmla="*/ 454408 h 1776048"/>
              <a:gd name="connsiteX1322" fmla="*/ 920251 w 4712983"/>
              <a:gd name="connsiteY1322" fmla="*/ 445352 h 1776048"/>
              <a:gd name="connsiteX1323" fmla="*/ 895109 w 4712983"/>
              <a:gd name="connsiteY1323" fmla="*/ 443837 h 1776048"/>
              <a:gd name="connsiteX1324" fmla="*/ 824105 w 4712983"/>
              <a:gd name="connsiteY1324" fmla="*/ 449648 h 1776048"/>
              <a:gd name="connsiteX1325" fmla="*/ 790330 w 4712983"/>
              <a:gd name="connsiteY1325" fmla="*/ 451818 h 1776048"/>
              <a:gd name="connsiteX1326" fmla="*/ 756553 w 4712983"/>
              <a:gd name="connsiteY1326" fmla="*/ 453987 h 1776048"/>
              <a:gd name="connsiteX1327" fmla="*/ 688014 w 4712983"/>
              <a:gd name="connsiteY1327" fmla="*/ 460790 h 1776048"/>
              <a:gd name="connsiteX1328" fmla="*/ 619474 w 4712983"/>
              <a:gd name="connsiteY1328" fmla="*/ 467592 h 1776048"/>
              <a:gd name="connsiteX1329" fmla="*/ 553399 w 4712983"/>
              <a:gd name="connsiteY1329" fmla="*/ 475382 h 1776048"/>
              <a:gd name="connsiteX1330" fmla="*/ 519370 w 4712983"/>
              <a:gd name="connsiteY1330" fmla="*/ 481741 h 1776048"/>
              <a:gd name="connsiteX1331" fmla="*/ 483869 w 4712983"/>
              <a:gd name="connsiteY1331" fmla="*/ 484647 h 1776048"/>
              <a:gd name="connsiteX1332" fmla="*/ 416317 w 4712983"/>
              <a:gd name="connsiteY1332" fmla="*/ 488986 h 1776048"/>
              <a:gd name="connsiteX1333" fmla="*/ 345313 w 4712983"/>
              <a:gd name="connsiteY1333" fmla="*/ 494798 h 1776048"/>
              <a:gd name="connsiteX1334" fmla="*/ 335461 w 4712983"/>
              <a:gd name="connsiteY1334" fmla="*/ 490840 h 1776048"/>
              <a:gd name="connsiteX1335" fmla="*/ 345820 w 4712983"/>
              <a:gd name="connsiteY1335" fmla="*/ 486418 h 1776048"/>
              <a:gd name="connsiteX1336" fmla="*/ 411642 w 4712983"/>
              <a:gd name="connsiteY1336" fmla="*/ 482818 h 1776048"/>
              <a:gd name="connsiteX1337" fmla="*/ 480921 w 4712983"/>
              <a:gd name="connsiteY1337" fmla="*/ 477742 h 1776048"/>
              <a:gd name="connsiteX1338" fmla="*/ 511493 w 4712983"/>
              <a:gd name="connsiteY1338" fmla="*/ 472856 h 1776048"/>
              <a:gd name="connsiteX1339" fmla="*/ 546996 w 4712983"/>
              <a:gd name="connsiteY1339" fmla="*/ 469949 h 1776048"/>
              <a:gd name="connsiteX1340" fmla="*/ 579045 w 4712983"/>
              <a:gd name="connsiteY1340" fmla="*/ 468517 h 1776048"/>
              <a:gd name="connsiteX1341" fmla="*/ 613074 w 4712983"/>
              <a:gd name="connsiteY1341" fmla="*/ 462158 h 1776048"/>
              <a:gd name="connsiteX1342" fmla="*/ 723033 w 4712983"/>
              <a:gd name="connsiteY1342" fmla="*/ 451967 h 1776048"/>
              <a:gd name="connsiteX1343" fmla="*/ 831518 w 4712983"/>
              <a:gd name="connsiteY1343" fmla="*/ 438322 h 1776048"/>
              <a:gd name="connsiteX1344" fmla="*/ 724274 w 4712983"/>
              <a:gd name="connsiteY1344" fmla="*/ 445313 h 1776048"/>
              <a:gd name="connsiteX1345" fmla="*/ 617030 w 4712983"/>
              <a:gd name="connsiteY1345" fmla="*/ 452304 h 1776048"/>
              <a:gd name="connsiteX1346" fmla="*/ 566242 w 4712983"/>
              <a:gd name="connsiteY1346" fmla="*/ 457653 h 1776048"/>
              <a:gd name="connsiteX1347" fmla="*/ 538385 w 4712983"/>
              <a:gd name="connsiteY1347" fmla="*/ 459338 h 1776048"/>
              <a:gd name="connsiteX1348" fmla="*/ 513979 w 4712983"/>
              <a:gd name="connsiteY1348" fmla="*/ 459547 h 1776048"/>
              <a:gd name="connsiteX1349" fmla="*/ 460726 w 4712983"/>
              <a:gd name="connsiteY1349" fmla="*/ 463906 h 1776048"/>
              <a:gd name="connsiteX1350" fmla="*/ 405999 w 4712983"/>
              <a:gd name="connsiteY1350" fmla="*/ 464814 h 1776048"/>
              <a:gd name="connsiteX1351" fmla="*/ 385787 w 4712983"/>
              <a:gd name="connsiteY1351" fmla="*/ 465278 h 1776048"/>
              <a:gd name="connsiteX1352" fmla="*/ 329565 w 4712983"/>
              <a:gd name="connsiteY1352" fmla="*/ 477028 h 1776048"/>
              <a:gd name="connsiteX1353" fmla="*/ 319708 w 4712983"/>
              <a:gd name="connsiteY1353" fmla="*/ 473069 h 1776048"/>
              <a:gd name="connsiteX1354" fmla="*/ 323161 w 4712983"/>
              <a:gd name="connsiteY1354" fmla="*/ 471595 h 1776048"/>
              <a:gd name="connsiteX1355" fmla="*/ 352009 w 4712983"/>
              <a:gd name="connsiteY1355" fmla="*/ 467447 h 1776048"/>
              <a:gd name="connsiteX1356" fmla="*/ 375931 w 4712983"/>
              <a:gd name="connsiteY1356" fmla="*/ 461319 h 1776048"/>
              <a:gd name="connsiteX1357" fmla="*/ 384312 w 4712983"/>
              <a:gd name="connsiteY1357" fmla="*/ 461823 h 1776048"/>
              <a:gd name="connsiteX1358" fmla="*/ 394670 w 4712983"/>
              <a:gd name="connsiteY1358" fmla="*/ 457401 h 1776048"/>
              <a:gd name="connsiteX1359" fmla="*/ 447186 w 4712983"/>
              <a:gd name="connsiteY1359" fmla="*/ 451315 h 1776048"/>
              <a:gd name="connsiteX1360" fmla="*/ 499703 w 4712983"/>
              <a:gd name="connsiteY1360" fmla="*/ 445230 h 1776048"/>
              <a:gd name="connsiteX1361" fmla="*/ 529287 w 4712983"/>
              <a:gd name="connsiteY1361" fmla="*/ 442808 h 1776048"/>
              <a:gd name="connsiteX1362" fmla="*/ 555419 w 4712983"/>
              <a:gd name="connsiteY1362" fmla="*/ 441859 h 1776048"/>
              <a:gd name="connsiteX1363" fmla="*/ 609661 w 4712983"/>
              <a:gd name="connsiteY1363" fmla="*/ 435038 h 1776048"/>
              <a:gd name="connsiteX1364" fmla="*/ 719619 w 4712983"/>
              <a:gd name="connsiteY1364" fmla="*/ 424846 h 1776048"/>
              <a:gd name="connsiteX1365" fmla="*/ 829581 w 4712983"/>
              <a:gd name="connsiteY1365" fmla="*/ 414654 h 1776048"/>
              <a:gd name="connsiteX1366" fmla="*/ 835011 w 4712983"/>
              <a:gd name="connsiteY1366" fmla="*/ 408251 h 1776048"/>
              <a:gd name="connsiteX1367" fmla="*/ 884326 w 4712983"/>
              <a:gd name="connsiteY1367" fmla="*/ 399449 h 1776048"/>
              <a:gd name="connsiteX1368" fmla="*/ 901089 w 4712983"/>
              <a:gd name="connsiteY1368" fmla="*/ 400459 h 1776048"/>
              <a:gd name="connsiteX1369" fmla="*/ 999447 w 4712983"/>
              <a:gd name="connsiteY1369" fmla="*/ 401343 h 1776048"/>
              <a:gd name="connsiteX1370" fmla="*/ 1094348 w 4712983"/>
              <a:gd name="connsiteY1370" fmla="*/ 403702 h 1776048"/>
              <a:gd name="connsiteX1371" fmla="*/ 1105445 w 4712983"/>
              <a:gd name="connsiteY1371" fmla="*/ 401005 h 1776048"/>
              <a:gd name="connsiteX1372" fmla="*/ 1116543 w 4712983"/>
              <a:gd name="connsiteY1372" fmla="*/ 398310 h 1776048"/>
              <a:gd name="connsiteX1373" fmla="*/ 1128376 w 4712983"/>
              <a:gd name="connsiteY1373" fmla="*/ 397341 h 1776048"/>
              <a:gd name="connsiteX1374" fmla="*/ 1140210 w 4712983"/>
              <a:gd name="connsiteY1374" fmla="*/ 396374 h 1776048"/>
              <a:gd name="connsiteX1375" fmla="*/ 1221826 w 4712983"/>
              <a:gd name="connsiteY1375" fmla="*/ 381948 h 1776048"/>
              <a:gd name="connsiteX1376" fmla="*/ 1304917 w 4712983"/>
              <a:gd name="connsiteY1376" fmla="*/ 370976 h 1776048"/>
              <a:gd name="connsiteX1377" fmla="*/ 1301970 w 4712983"/>
              <a:gd name="connsiteY1377" fmla="*/ 364071 h 1776048"/>
              <a:gd name="connsiteX1378" fmla="*/ 1329597 w 4712983"/>
              <a:gd name="connsiteY1378" fmla="*/ 352279 h 1776048"/>
              <a:gd name="connsiteX1379" fmla="*/ 1306917 w 4712983"/>
              <a:gd name="connsiteY1379" fmla="*/ 351752 h 1776048"/>
              <a:gd name="connsiteX1380" fmla="*/ 1284239 w 4712983"/>
              <a:gd name="connsiteY1380" fmla="*/ 351225 h 1776048"/>
              <a:gd name="connsiteX1381" fmla="*/ 1275859 w 4712983"/>
              <a:gd name="connsiteY1381" fmla="*/ 350721 h 1776048"/>
              <a:gd name="connsiteX1382" fmla="*/ 1204855 w 4712983"/>
              <a:gd name="connsiteY1382" fmla="*/ 356533 h 1776048"/>
              <a:gd name="connsiteX1383" fmla="*/ 1163436 w 4712983"/>
              <a:gd name="connsiteY1383" fmla="*/ 359922 h 1776048"/>
              <a:gd name="connsiteX1384" fmla="*/ 1122017 w 4712983"/>
              <a:gd name="connsiteY1384" fmla="*/ 363312 h 1776048"/>
              <a:gd name="connsiteX1385" fmla="*/ 1042632 w 4712983"/>
              <a:gd name="connsiteY1385" fmla="*/ 368620 h 1776048"/>
              <a:gd name="connsiteX1386" fmla="*/ 962259 w 4712983"/>
              <a:gd name="connsiteY1386" fmla="*/ 376392 h 1776048"/>
              <a:gd name="connsiteX1387" fmla="*/ 885338 w 4712983"/>
              <a:gd name="connsiteY1387" fmla="*/ 382688 h 1776048"/>
              <a:gd name="connsiteX1388" fmla="*/ 806438 w 4712983"/>
              <a:gd name="connsiteY1388" fmla="*/ 393913 h 1776048"/>
              <a:gd name="connsiteX1389" fmla="*/ 730991 w 4712983"/>
              <a:gd name="connsiteY1389" fmla="*/ 403661 h 1776048"/>
              <a:gd name="connsiteX1390" fmla="*/ 578622 w 4712983"/>
              <a:gd name="connsiteY1390" fmla="*/ 419708 h 1776048"/>
              <a:gd name="connsiteX1391" fmla="*/ 572706 w 4712983"/>
              <a:gd name="connsiteY1391" fmla="*/ 420193 h 1776048"/>
              <a:gd name="connsiteX1392" fmla="*/ 566789 w 4712983"/>
              <a:gd name="connsiteY1392" fmla="*/ 420677 h 1776048"/>
              <a:gd name="connsiteX1393" fmla="*/ 662472 w 4712983"/>
              <a:gd name="connsiteY1393" fmla="*/ 396165 h 1776048"/>
              <a:gd name="connsiteX1394" fmla="*/ 754701 w 4712983"/>
              <a:gd name="connsiteY1394" fmla="*/ 373130 h 1776048"/>
              <a:gd name="connsiteX1395" fmla="*/ 776895 w 4712983"/>
              <a:gd name="connsiteY1395" fmla="*/ 367738 h 1776048"/>
              <a:gd name="connsiteX1396" fmla="*/ 799088 w 4712983"/>
              <a:gd name="connsiteY1396" fmla="*/ 362346 h 1776048"/>
              <a:gd name="connsiteX1397" fmla="*/ 823747 w 4712983"/>
              <a:gd name="connsiteY1397" fmla="*/ 357945 h 1776048"/>
              <a:gd name="connsiteX1398" fmla="*/ 848403 w 4712983"/>
              <a:gd name="connsiteY1398" fmla="*/ 353545 h 1776048"/>
              <a:gd name="connsiteX1399" fmla="*/ 950487 w 4712983"/>
              <a:gd name="connsiteY1399" fmla="*/ 334466 h 1776048"/>
              <a:gd name="connsiteX1400" fmla="*/ 1078702 w 4712983"/>
              <a:gd name="connsiteY1400" fmla="*/ 314443 h 1776048"/>
              <a:gd name="connsiteX1401" fmla="*/ 1206918 w 4712983"/>
              <a:gd name="connsiteY1401" fmla="*/ 294414 h 1776048"/>
              <a:gd name="connsiteX1402" fmla="*/ 1334142 w 4712983"/>
              <a:gd name="connsiteY1402" fmla="*/ 276853 h 1776048"/>
              <a:gd name="connsiteX1403" fmla="*/ 1367919 w 4712983"/>
              <a:gd name="connsiteY1403" fmla="*/ 274683 h 1776048"/>
              <a:gd name="connsiteX1404" fmla="*/ 1400220 w 4712983"/>
              <a:gd name="connsiteY1404" fmla="*/ 269059 h 1776048"/>
              <a:gd name="connsiteX1405" fmla="*/ 1433258 w 4712983"/>
              <a:gd name="connsiteY1405" fmla="*/ 265166 h 1776048"/>
              <a:gd name="connsiteX1406" fmla="*/ 1466295 w 4712983"/>
              <a:gd name="connsiteY1406" fmla="*/ 261269 h 1776048"/>
              <a:gd name="connsiteX1407" fmla="*/ 1535574 w 4712983"/>
              <a:gd name="connsiteY1407" fmla="*/ 256194 h 1776048"/>
              <a:gd name="connsiteX1408" fmla="*/ 1599925 w 4712983"/>
              <a:gd name="connsiteY1408" fmla="*/ 249139 h 1776048"/>
              <a:gd name="connsiteX1409" fmla="*/ 1635423 w 4712983"/>
              <a:gd name="connsiteY1409" fmla="*/ 246234 h 1776048"/>
              <a:gd name="connsiteX1410" fmla="*/ 1667475 w 4712983"/>
              <a:gd name="connsiteY1410" fmla="*/ 244802 h 1776048"/>
              <a:gd name="connsiteX1411" fmla="*/ 1733551 w 4712983"/>
              <a:gd name="connsiteY1411" fmla="*/ 237009 h 1776048"/>
              <a:gd name="connsiteX1412" fmla="*/ 1867427 w 4712983"/>
              <a:gd name="connsiteY1412" fmla="*/ 220689 h 1776048"/>
              <a:gd name="connsiteX1413" fmla="*/ 2008217 w 4712983"/>
              <a:gd name="connsiteY1413" fmla="*/ 201421 h 1776048"/>
              <a:gd name="connsiteX1414" fmla="*/ 2377555 w 4712983"/>
              <a:gd name="connsiteY1414" fmla="*/ 158083 h 1776048"/>
              <a:gd name="connsiteX1415" fmla="*/ 2743439 w 4712983"/>
              <a:gd name="connsiteY1415" fmla="*/ 116219 h 1776048"/>
              <a:gd name="connsiteX1416" fmla="*/ 2778939 w 4712983"/>
              <a:gd name="connsiteY1416" fmla="*/ 113313 h 1776048"/>
              <a:gd name="connsiteX1417" fmla="*/ 2810989 w 4712983"/>
              <a:gd name="connsiteY1417" fmla="*/ 111881 h 1776048"/>
              <a:gd name="connsiteX1418" fmla="*/ 2845995 w 4712983"/>
              <a:gd name="connsiteY1418" fmla="*/ 110206 h 1776048"/>
              <a:gd name="connsiteX1419" fmla="*/ 2873107 w 4712983"/>
              <a:gd name="connsiteY1419" fmla="*/ 113943 h 1776048"/>
              <a:gd name="connsiteX1420" fmla="*/ 2915495 w 4712983"/>
              <a:gd name="connsiteY1420" fmla="*/ 122387 h 1776048"/>
              <a:gd name="connsiteX1421" fmla="*/ 2921691 w 4712983"/>
              <a:gd name="connsiteY1421" fmla="*/ 126876 h 1776048"/>
              <a:gd name="connsiteX1422" fmla="*/ 2979903 w 4712983"/>
              <a:gd name="connsiteY1422" fmla="*/ 118909 h 1776048"/>
              <a:gd name="connsiteX1423" fmla="*/ 3349239 w 4712983"/>
              <a:gd name="connsiteY1423" fmla="*/ 75571 h 1776048"/>
              <a:gd name="connsiteX1424" fmla="*/ 3715123 w 4712983"/>
              <a:gd name="connsiteY1424" fmla="*/ 33707 h 1776048"/>
              <a:gd name="connsiteX1425" fmla="*/ 3750623 w 4712983"/>
              <a:gd name="connsiteY1425" fmla="*/ 30802 h 1776048"/>
              <a:gd name="connsiteX1426" fmla="*/ 3782673 w 4712983"/>
              <a:gd name="connsiteY1426" fmla="*/ 29369 h 1776048"/>
              <a:gd name="connsiteX1427" fmla="*/ 3817679 w 4712983"/>
              <a:gd name="connsiteY1427" fmla="*/ 27693 h 1776048"/>
              <a:gd name="connsiteX1428" fmla="*/ 3477345 w 4712983"/>
              <a:gd name="connsiteY1428" fmla="*/ 14107 h 1776048"/>
              <a:gd name="connsiteX1429" fmla="*/ 3487467 w 4712983"/>
              <a:gd name="connsiteY1429" fmla="*/ 17202 h 1776048"/>
              <a:gd name="connsiteX1430" fmla="*/ 3473286 w 4712983"/>
              <a:gd name="connsiteY1430" fmla="*/ 14300 h 1776048"/>
              <a:gd name="connsiteX1431" fmla="*/ 3689887 w 4712983"/>
              <a:gd name="connsiteY1431" fmla="*/ 0 h 1776048"/>
              <a:gd name="connsiteX1432" fmla="*/ 3685779 w 4712983"/>
              <a:gd name="connsiteY1432" fmla="*/ 2936 h 1776048"/>
              <a:gd name="connsiteX1433" fmla="*/ 3649511 w 4712983"/>
              <a:gd name="connsiteY1433" fmla="*/ 12654 h 1776048"/>
              <a:gd name="connsiteX1434" fmla="*/ 3627265 w 4712983"/>
              <a:gd name="connsiteY1434" fmla="*/ 16673 h 1776048"/>
              <a:gd name="connsiteX1435" fmla="*/ 3600419 w 4712983"/>
              <a:gd name="connsiteY1435" fmla="*/ 18035 h 1776048"/>
              <a:gd name="connsiteX1436" fmla="*/ 3525681 w 4712983"/>
              <a:gd name="connsiteY1436" fmla="*/ 14739 h 1776048"/>
              <a:gd name="connsiteX1437" fmla="*/ 3507015 w 4712983"/>
              <a:gd name="connsiteY1437" fmla="*/ 12694 h 1776048"/>
              <a:gd name="connsiteX1438" fmla="*/ 3627110 w 4712983"/>
              <a:gd name="connsiteY1438" fmla="*/ 6975 h 1776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Lst>
            <a:rect l="l" t="t" r="r" b="b"/>
            <a:pathLst>
              <a:path w="4712983" h="1776048">
                <a:moveTo>
                  <a:pt x="328818" y="1749970"/>
                </a:moveTo>
                <a:cubicBezTo>
                  <a:pt x="366556" y="1755406"/>
                  <a:pt x="403246" y="1761771"/>
                  <a:pt x="438889" y="1769066"/>
                </a:cubicBezTo>
                <a:lnTo>
                  <a:pt x="471443" y="1773682"/>
                </a:lnTo>
                <a:lnTo>
                  <a:pt x="461079" y="1775406"/>
                </a:lnTo>
                <a:lnTo>
                  <a:pt x="456899" y="1776048"/>
                </a:lnTo>
                <a:lnTo>
                  <a:pt x="329790" y="1753596"/>
                </a:lnTo>
                <a:cubicBezTo>
                  <a:pt x="324306" y="1752473"/>
                  <a:pt x="321566" y="1751914"/>
                  <a:pt x="321566" y="1751914"/>
                </a:cubicBezTo>
                <a:cubicBezTo>
                  <a:pt x="320270" y="1747075"/>
                  <a:pt x="322687" y="1746428"/>
                  <a:pt x="328818" y="1749970"/>
                </a:cubicBezTo>
                <a:close/>
                <a:moveTo>
                  <a:pt x="539048" y="1740285"/>
                </a:moveTo>
                <a:cubicBezTo>
                  <a:pt x="547230" y="1739389"/>
                  <a:pt x="558176" y="1740343"/>
                  <a:pt x="571885" y="1743147"/>
                </a:cubicBezTo>
                <a:cubicBezTo>
                  <a:pt x="588335" y="1746514"/>
                  <a:pt x="604461" y="1748672"/>
                  <a:pt x="620266" y="1749620"/>
                </a:cubicBezTo>
                <a:lnTo>
                  <a:pt x="626341" y="1750433"/>
                </a:lnTo>
                <a:lnTo>
                  <a:pt x="556250" y="1759575"/>
                </a:lnTo>
                <a:lnTo>
                  <a:pt x="539340" y="1762388"/>
                </a:lnTo>
                <a:lnTo>
                  <a:pt x="529092" y="1757530"/>
                </a:lnTo>
                <a:cubicBezTo>
                  <a:pt x="524332" y="1754270"/>
                  <a:pt x="522232" y="1751270"/>
                  <a:pt x="522794" y="1748528"/>
                </a:cubicBezTo>
                <a:cubicBezTo>
                  <a:pt x="525448" y="1743930"/>
                  <a:pt x="530866" y="1741182"/>
                  <a:pt x="539048" y="1740285"/>
                </a:cubicBezTo>
                <a:close/>
                <a:moveTo>
                  <a:pt x="499279" y="1704296"/>
                </a:moveTo>
                <a:cubicBezTo>
                  <a:pt x="501696" y="1703648"/>
                  <a:pt x="503671" y="1703765"/>
                  <a:pt x="505205" y="1704650"/>
                </a:cubicBezTo>
                <a:cubicBezTo>
                  <a:pt x="506736" y="1705536"/>
                  <a:pt x="508712" y="1705654"/>
                  <a:pt x="511132" y="1705006"/>
                </a:cubicBezTo>
                <a:cubicBezTo>
                  <a:pt x="524515" y="1706603"/>
                  <a:pt x="535762" y="1707475"/>
                  <a:pt x="544874" y="1707626"/>
                </a:cubicBezTo>
                <a:cubicBezTo>
                  <a:pt x="553983" y="1707776"/>
                  <a:pt x="565231" y="1708651"/>
                  <a:pt x="578617" y="1710247"/>
                </a:cubicBezTo>
                <a:lnTo>
                  <a:pt x="610548" y="1713353"/>
                </a:lnTo>
                <a:cubicBezTo>
                  <a:pt x="626350" y="1714301"/>
                  <a:pt x="636993" y="1715336"/>
                  <a:pt x="642477" y="1716459"/>
                </a:cubicBezTo>
                <a:cubicBezTo>
                  <a:pt x="666828" y="1720299"/>
                  <a:pt x="690251" y="1723092"/>
                  <a:pt x="712750" y="1724839"/>
                </a:cubicBezTo>
                <a:lnTo>
                  <a:pt x="775019" y="1730270"/>
                </a:lnTo>
                <a:lnTo>
                  <a:pt x="731510" y="1736715"/>
                </a:lnTo>
                <a:lnTo>
                  <a:pt x="671837" y="1744499"/>
                </a:lnTo>
                <a:lnTo>
                  <a:pt x="661131" y="1742557"/>
                </a:lnTo>
                <a:cubicBezTo>
                  <a:pt x="647748" y="1740960"/>
                  <a:pt x="634804" y="1738597"/>
                  <a:pt x="622304" y="1735468"/>
                </a:cubicBezTo>
                <a:cubicBezTo>
                  <a:pt x="609805" y="1732341"/>
                  <a:pt x="596861" y="1729978"/>
                  <a:pt x="583475" y="1728380"/>
                </a:cubicBezTo>
                <a:lnTo>
                  <a:pt x="509447" y="1713233"/>
                </a:lnTo>
                <a:cubicBezTo>
                  <a:pt x="501546" y="1712757"/>
                  <a:pt x="496947" y="1710103"/>
                  <a:pt x="495651" y="1705268"/>
                </a:cubicBezTo>
                <a:close/>
                <a:moveTo>
                  <a:pt x="654069" y="1701691"/>
                </a:moveTo>
                <a:cubicBezTo>
                  <a:pt x="675354" y="1703761"/>
                  <a:pt x="697245" y="1705670"/>
                  <a:pt x="719740" y="1707418"/>
                </a:cubicBezTo>
                <a:cubicBezTo>
                  <a:pt x="742238" y="1709163"/>
                  <a:pt x="765338" y="1710748"/>
                  <a:pt x="789042" y="1712172"/>
                </a:cubicBezTo>
                <a:cubicBezTo>
                  <a:pt x="799361" y="1711997"/>
                  <a:pt x="809680" y="1711824"/>
                  <a:pt x="819999" y="1711650"/>
                </a:cubicBezTo>
                <a:cubicBezTo>
                  <a:pt x="830318" y="1711477"/>
                  <a:pt x="842170" y="1712188"/>
                  <a:pt x="855556" y="1713784"/>
                </a:cubicBezTo>
                <a:lnTo>
                  <a:pt x="874111" y="1715589"/>
                </a:lnTo>
                <a:lnTo>
                  <a:pt x="836808" y="1721116"/>
                </a:lnTo>
                <a:lnTo>
                  <a:pt x="826542" y="1721558"/>
                </a:lnTo>
                <a:cubicBezTo>
                  <a:pt x="816221" y="1721734"/>
                  <a:pt x="804369" y="1721020"/>
                  <a:pt x="790985" y="1719424"/>
                </a:cubicBezTo>
                <a:cubicBezTo>
                  <a:pt x="769698" y="1717355"/>
                  <a:pt x="747203" y="1715608"/>
                  <a:pt x="723497" y="1714184"/>
                </a:cubicBezTo>
                <a:cubicBezTo>
                  <a:pt x="699794" y="1712763"/>
                  <a:pt x="676089" y="1711339"/>
                  <a:pt x="652385" y="1709915"/>
                </a:cubicBezTo>
                <a:lnTo>
                  <a:pt x="643189" y="1704606"/>
                </a:lnTo>
                <a:close/>
                <a:moveTo>
                  <a:pt x="706526" y="1679861"/>
                </a:moveTo>
                <a:cubicBezTo>
                  <a:pt x="724746" y="1680161"/>
                  <a:pt x="742363" y="1680623"/>
                  <a:pt x="759374" y="1681248"/>
                </a:cubicBezTo>
                <a:cubicBezTo>
                  <a:pt x="776387" y="1681874"/>
                  <a:pt x="794003" y="1682337"/>
                  <a:pt x="812225" y="1682636"/>
                </a:cubicBezTo>
                <a:cubicBezTo>
                  <a:pt x="823191" y="1684881"/>
                  <a:pt x="833069" y="1685472"/>
                  <a:pt x="841856" y="1684415"/>
                </a:cubicBezTo>
                <a:cubicBezTo>
                  <a:pt x="850643" y="1683356"/>
                  <a:pt x="859310" y="1684273"/>
                  <a:pt x="867859" y="1687163"/>
                </a:cubicBezTo>
                <a:cubicBezTo>
                  <a:pt x="888497" y="1686819"/>
                  <a:pt x="906719" y="1687119"/>
                  <a:pt x="922521" y="1688069"/>
                </a:cubicBezTo>
                <a:lnTo>
                  <a:pt x="1025613" y="1693145"/>
                </a:lnTo>
                <a:lnTo>
                  <a:pt x="934035" y="1706712"/>
                </a:lnTo>
                <a:lnTo>
                  <a:pt x="927379" y="1706201"/>
                </a:lnTo>
                <a:lnTo>
                  <a:pt x="876344" y="1704327"/>
                </a:lnTo>
                <a:cubicBezTo>
                  <a:pt x="865378" y="1702083"/>
                  <a:pt x="856106" y="1701327"/>
                  <a:pt x="848529" y="1702064"/>
                </a:cubicBezTo>
                <a:cubicBezTo>
                  <a:pt x="840950" y="1702798"/>
                  <a:pt x="832888" y="1701719"/>
                  <a:pt x="824338" y="1698826"/>
                </a:cubicBezTo>
                <a:cubicBezTo>
                  <a:pt x="806117" y="1698525"/>
                  <a:pt x="788338" y="1697459"/>
                  <a:pt x="771003" y="1695624"/>
                </a:cubicBezTo>
                <a:cubicBezTo>
                  <a:pt x="753667" y="1693792"/>
                  <a:pt x="735565" y="1691516"/>
                  <a:pt x="716696" y="1688797"/>
                </a:cubicBezTo>
                <a:cubicBezTo>
                  <a:pt x="714279" y="1689444"/>
                  <a:pt x="707587" y="1688647"/>
                  <a:pt x="696621" y="1686403"/>
                </a:cubicBezTo>
                <a:lnTo>
                  <a:pt x="639302" y="1690100"/>
                </a:lnTo>
                <a:cubicBezTo>
                  <a:pt x="633170" y="1686558"/>
                  <a:pt x="630103" y="1684789"/>
                  <a:pt x="630103" y="1684789"/>
                </a:cubicBezTo>
                <a:cubicBezTo>
                  <a:pt x="632523" y="1684141"/>
                  <a:pt x="633729" y="1683818"/>
                  <a:pt x="633729" y="1683818"/>
                </a:cubicBezTo>
                <a:cubicBezTo>
                  <a:pt x="644051" y="1683642"/>
                  <a:pt x="653765" y="1683633"/>
                  <a:pt x="662875" y="1683784"/>
                </a:cubicBezTo>
                <a:cubicBezTo>
                  <a:pt x="671986" y="1683932"/>
                  <a:pt x="680168" y="1683037"/>
                  <a:pt x="687422" y="1681093"/>
                </a:cubicBezTo>
                <a:cubicBezTo>
                  <a:pt x="692905" y="1682214"/>
                  <a:pt x="695647" y="1682775"/>
                  <a:pt x="695647" y="1682775"/>
                </a:cubicBezTo>
                <a:close/>
                <a:moveTo>
                  <a:pt x="1380547" y="1635197"/>
                </a:moveTo>
                <a:lnTo>
                  <a:pt x="1146604" y="1675138"/>
                </a:lnTo>
                <a:lnTo>
                  <a:pt x="1123133" y="1675131"/>
                </a:lnTo>
                <a:cubicBezTo>
                  <a:pt x="1097894" y="1672821"/>
                  <a:pt x="1072540" y="1672488"/>
                  <a:pt x="1047064" y="1674131"/>
                </a:cubicBezTo>
                <a:lnTo>
                  <a:pt x="893957" y="1668509"/>
                </a:lnTo>
                <a:cubicBezTo>
                  <a:pt x="891540" y="1669157"/>
                  <a:pt x="889565" y="1669041"/>
                  <a:pt x="888031" y="1668155"/>
                </a:cubicBezTo>
                <a:cubicBezTo>
                  <a:pt x="886500" y="1667269"/>
                  <a:pt x="884523" y="1667150"/>
                  <a:pt x="882105" y="1667798"/>
                </a:cubicBezTo>
                <a:cubicBezTo>
                  <a:pt x="917252" y="1663564"/>
                  <a:pt x="949979" y="1659977"/>
                  <a:pt x="980290" y="1657038"/>
                </a:cubicBezTo>
                <a:cubicBezTo>
                  <a:pt x="1010599" y="1654102"/>
                  <a:pt x="1042120" y="1650838"/>
                  <a:pt x="1074847" y="1647252"/>
                </a:cubicBezTo>
                <a:cubicBezTo>
                  <a:pt x="1082750" y="1647725"/>
                  <a:pt x="1090326" y="1646991"/>
                  <a:pt x="1097580" y="1645047"/>
                </a:cubicBezTo>
                <a:cubicBezTo>
                  <a:pt x="1104834" y="1643103"/>
                  <a:pt x="1112410" y="1642369"/>
                  <a:pt x="1120313" y="1642842"/>
                </a:cubicBezTo>
                <a:cubicBezTo>
                  <a:pt x="1128216" y="1643318"/>
                  <a:pt x="1136558" y="1643027"/>
                  <a:pt x="1145346" y="1641965"/>
                </a:cubicBezTo>
                <a:cubicBezTo>
                  <a:pt x="1154131" y="1640909"/>
                  <a:pt x="1162474" y="1640617"/>
                  <a:pt x="1170376" y="1641089"/>
                </a:cubicBezTo>
                <a:cubicBezTo>
                  <a:pt x="1205523" y="1636855"/>
                  <a:pt x="1240107" y="1635363"/>
                  <a:pt x="1274131" y="1636612"/>
                </a:cubicBezTo>
                <a:close/>
                <a:moveTo>
                  <a:pt x="1332169" y="1603386"/>
                </a:moveTo>
                <a:cubicBezTo>
                  <a:pt x="1333812" y="1604047"/>
                  <a:pt x="1333482" y="1604868"/>
                  <a:pt x="1331181" y="1605850"/>
                </a:cubicBezTo>
                <a:cubicBezTo>
                  <a:pt x="1331181" y="1605850"/>
                  <a:pt x="1328878" y="1606833"/>
                  <a:pt x="1324274" y="1608798"/>
                </a:cubicBezTo>
                <a:cubicBezTo>
                  <a:pt x="1287128" y="1611045"/>
                  <a:pt x="1251464" y="1611977"/>
                  <a:pt x="1217284" y="1611600"/>
                </a:cubicBezTo>
                <a:cubicBezTo>
                  <a:pt x="1183102" y="1611219"/>
                  <a:pt x="1148588" y="1611664"/>
                  <a:pt x="1113746" y="1612928"/>
                </a:cubicBezTo>
                <a:cubicBezTo>
                  <a:pt x="1076603" y="1615172"/>
                  <a:pt x="1040939" y="1616108"/>
                  <a:pt x="1006757" y="1615728"/>
                </a:cubicBezTo>
                <a:cubicBezTo>
                  <a:pt x="972576" y="1615351"/>
                  <a:pt x="936912" y="1616283"/>
                  <a:pt x="899767" y="1618529"/>
                </a:cubicBezTo>
                <a:cubicBezTo>
                  <a:pt x="896481" y="1617211"/>
                  <a:pt x="894349" y="1615399"/>
                  <a:pt x="893367" y="1613098"/>
                </a:cubicBezTo>
                <a:cubicBezTo>
                  <a:pt x="895668" y="1612116"/>
                  <a:pt x="898462" y="1612281"/>
                  <a:pt x="901746" y="1613603"/>
                </a:cubicBezTo>
                <a:lnTo>
                  <a:pt x="1326252" y="1603872"/>
                </a:lnTo>
                <a:cubicBezTo>
                  <a:pt x="1328556" y="1602889"/>
                  <a:pt x="1330528" y="1602724"/>
                  <a:pt x="1332169" y="1603386"/>
                </a:cubicBezTo>
                <a:close/>
                <a:moveTo>
                  <a:pt x="268396" y="1487939"/>
                </a:moveTo>
                <a:cubicBezTo>
                  <a:pt x="270699" y="1486957"/>
                  <a:pt x="272095" y="1487041"/>
                  <a:pt x="272585" y="1488194"/>
                </a:cubicBezTo>
                <a:cubicBezTo>
                  <a:pt x="273077" y="1489345"/>
                  <a:pt x="272173" y="1490411"/>
                  <a:pt x="269870" y="1491394"/>
                </a:cubicBezTo>
                <a:cubicBezTo>
                  <a:pt x="267569" y="1492376"/>
                  <a:pt x="263131" y="1491548"/>
                  <a:pt x="256562" y="1488909"/>
                </a:cubicBezTo>
                <a:cubicBezTo>
                  <a:pt x="261166" y="1486944"/>
                  <a:pt x="265113" y="1486620"/>
                  <a:pt x="268396" y="1487939"/>
                </a:cubicBezTo>
                <a:close/>
                <a:moveTo>
                  <a:pt x="2977573" y="1474651"/>
                </a:moveTo>
                <a:cubicBezTo>
                  <a:pt x="2949303" y="1478556"/>
                  <a:pt x="2922267" y="1480568"/>
                  <a:pt x="2896463" y="1480696"/>
                </a:cubicBezTo>
                <a:cubicBezTo>
                  <a:pt x="2870661" y="1480823"/>
                  <a:pt x="2843793" y="1480043"/>
                  <a:pt x="2815857" y="1478359"/>
                </a:cubicBezTo>
                <a:cubicBezTo>
                  <a:pt x="2800079" y="1479651"/>
                  <a:pt x="2783479" y="1480612"/>
                  <a:pt x="2766059" y="1481244"/>
                </a:cubicBezTo>
                <a:cubicBezTo>
                  <a:pt x="2748639" y="1481875"/>
                  <a:pt x="2730887" y="1483329"/>
                  <a:pt x="2712807" y="1485603"/>
                </a:cubicBezTo>
                <a:lnTo>
                  <a:pt x="2716259" y="1484129"/>
                </a:lnTo>
                <a:cubicBezTo>
                  <a:pt x="2710671" y="1483794"/>
                  <a:pt x="2705907" y="1483786"/>
                  <a:pt x="2701963" y="1484107"/>
                </a:cubicBezTo>
                <a:cubicBezTo>
                  <a:pt x="2698015" y="1484431"/>
                  <a:pt x="2693251" y="1484425"/>
                  <a:pt x="2687663" y="1484086"/>
                </a:cubicBezTo>
                <a:lnTo>
                  <a:pt x="2684211" y="1485561"/>
                </a:lnTo>
                <a:cubicBezTo>
                  <a:pt x="2689799" y="1485899"/>
                  <a:pt x="2693657" y="1486971"/>
                  <a:pt x="2695791" y="1488784"/>
                </a:cubicBezTo>
                <a:cubicBezTo>
                  <a:pt x="2697925" y="1490593"/>
                  <a:pt x="2701785" y="1491668"/>
                  <a:pt x="2707373" y="1492006"/>
                </a:cubicBezTo>
                <a:cubicBezTo>
                  <a:pt x="2707373" y="1492006"/>
                  <a:pt x="2712959" y="1492342"/>
                  <a:pt x="2724135" y="1493014"/>
                </a:cubicBezTo>
                <a:cubicBezTo>
                  <a:pt x="2765883" y="1488805"/>
                  <a:pt x="2805161" y="1488368"/>
                  <a:pt x="2841967" y="1491709"/>
                </a:cubicBezTo>
                <a:cubicBezTo>
                  <a:pt x="2857747" y="1490417"/>
                  <a:pt x="2873195" y="1489947"/>
                  <a:pt x="2888315" y="1490298"/>
                </a:cubicBezTo>
                <a:cubicBezTo>
                  <a:pt x="2903435" y="1490649"/>
                  <a:pt x="2918883" y="1490178"/>
                  <a:pt x="2934659" y="1488887"/>
                </a:cubicBezTo>
                <a:cubicBezTo>
                  <a:pt x="2944853" y="1487259"/>
                  <a:pt x="2959155" y="1482512"/>
                  <a:pt x="2977573" y="1474651"/>
                </a:cubicBezTo>
                <a:close/>
                <a:moveTo>
                  <a:pt x="2943319" y="1399994"/>
                </a:moveTo>
                <a:lnTo>
                  <a:pt x="2885015" y="1404243"/>
                </a:lnTo>
                <a:lnTo>
                  <a:pt x="2775663" y="1415180"/>
                </a:lnTo>
                <a:lnTo>
                  <a:pt x="2825565" y="1415021"/>
                </a:lnTo>
                <a:cubicBezTo>
                  <a:pt x="2841835" y="1414880"/>
                  <a:pt x="2857859" y="1414164"/>
                  <a:pt x="2873639" y="1412872"/>
                </a:cubicBezTo>
                <a:cubicBezTo>
                  <a:pt x="2892703" y="1412901"/>
                  <a:pt x="2911519" y="1412351"/>
                  <a:pt x="2930091" y="1411228"/>
                </a:cubicBezTo>
                <a:cubicBezTo>
                  <a:pt x="2948663" y="1410105"/>
                  <a:pt x="2966331" y="1410049"/>
                  <a:pt x="2983091" y="1411059"/>
                </a:cubicBezTo>
                <a:cubicBezTo>
                  <a:pt x="2970935" y="1408083"/>
                  <a:pt x="2960583" y="1405357"/>
                  <a:pt x="2952043" y="1402879"/>
                </a:cubicBezTo>
                <a:close/>
                <a:moveTo>
                  <a:pt x="597475" y="1399531"/>
                </a:moveTo>
                <a:lnTo>
                  <a:pt x="587865" y="1399751"/>
                </a:lnTo>
                <a:lnTo>
                  <a:pt x="583740" y="1400166"/>
                </a:lnTo>
                <a:lnTo>
                  <a:pt x="584060" y="1400152"/>
                </a:lnTo>
                <a:close/>
                <a:moveTo>
                  <a:pt x="734482" y="1389976"/>
                </a:moveTo>
                <a:lnTo>
                  <a:pt x="711131" y="1392041"/>
                </a:lnTo>
                <a:cubicBezTo>
                  <a:pt x="705545" y="1391706"/>
                  <a:pt x="694863" y="1392182"/>
                  <a:pt x="679085" y="1393473"/>
                </a:cubicBezTo>
                <a:cubicBezTo>
                  <a:pt x="676783" y="1394456"/>
                  <a:pt x="673084" y="1395355"/>
                  <a:pt x="667987" y="1396170"/>
                </a:cubicBezTo>
                <a:lnTo>
                  <a:pt x="666569" y="1396329"/>
                </a:lnTo>
                <a:lnTo>
                  <a:pt x="718170" y="1393938"/>
                </a:lnTo>
                <a:close/>
                <a:moveTo>
                  <a:pt x="3267243" y="1378567"/>
                </a:moveTo>
                <a:cubicBezTo>
                  <a:pt x="3269789" y="1378160"/>
                  <a:pt x="3274347" y="1379275"/>
                  <a:pt x="3280919" y="1381914"/>
                </a:cubicBezTo>
                <a:cubicBezTo>
                  <a:pt x="3292093" y="1382587"/>
                  <a:pt x="3297679" y="1382926"/>
                  <a:pt x="3297679" y="1382926"/>
                </a:cubicBezTo>
                <a:lnTo>
                  <a:pt x="3294229" y="1384399"/>
                </a:lnTo>
                <a:cubicBezTo>
                  <a:pt x="3286339" y="1385044"/>
                  <a:pt x="3276807" y="1385031"/>
                  <a:pt x="3265631" y="1384358"/>
                </a:cubicBezTo>
                <a:cubicBezTo>
                  <a:pt x="3264157" y="1380904"/>
                  <a:pt x="3264693" y="1378974"/>
                  <a:pt x="3267243" y="1378567"/>
                </a:cubicBezTo>
                <a:close/>
                <a:moveTo>
                  <a:pt x="808463" y="1347234"/>
                </a:moveTo>
                <a:cubicBezTo>
                  <a:pt x="771317" y="1349481"/>
                  <a:pt x="735570" y="1351811"/>
                  <a:pt x="701219" y="1354225"/>
                </a:cubicBezTo>
                <a:cubicBezTo>
                  <a:pt x="666869" y="1356640"/>
                  <a:pt x="631121" y="1358971"/>
                  <a:pt x="593975" y="1361216"/>
                </a:cubicBezTo>
                <a:lnTo>
                  <a:pt x="543187" y="1366565"/>
                </a:lnTo>
                <a:cubicBezTo>
                  <a:pt x="532013" y="1365892"/>
                  <a:pt x="522728" y="1366452"/>
                  <a:pt x="515329" y="1368251"/>
                </a:cubicBezTo>
                <a:cubicBezTo>
                  <a:pt x="507930" y="1370048"/>
                  <a:pt x="499797" y="1370118"/>
                  <a:pt x="490924" y="1368461"/>
                </a:cubicBezTo>
                <a:cubicBezTo>
                  <a:pt x="472843" y="1370735"/>
                  <a:pt x="455092" y="1372188"/>
                  <a:pt x="437672" y="1372820"/>
                </a:cubicBezTo>
                <a:cubicBezTo>
                  <a:pt x="420251" y="1373453"/>
                  <a:pt x="402009" y="1373755"/>
                  <a:pt x="382945" y="1373726"/>
                </a:cubicBezTo>
                <a:cubicBezTo>
                  <a:pt x="380643" y="1374708"/>
                  <a:pt x="373905" y="1374865"/>
                  <a:pt x="362732" y="1374190"/>
                </a:cubicBezTo>
                <a:lnTo>
                  <a:pt x="335704" y="1379839"/>
                </a:lnTo>
                <a:lnTo>
                  <a:pt x="338427" y="1379665"/>
                </a:lnTo>
                <a:cubicBezTo>
                  <a:pt x="349600" y="1380339"/>
                  <a:pt x="360527" y="1380436"/>
                  <a:pt x="371212" y="1379957"/>
                </a:cubicBezTo>
                <a:cubicBezTo>
                  <a:pt x="381894" y="1379479"/>
                  <a:pt x="392823" y="1379579"/>
                  <a:pt x="403996" y="1380253"/>
                </a:cubicBezTo>
                <a:cubicBezTo>
                  <a:pt x="448049" y="1375058"/>
                  <a:pt x="491439" y="1371506"/>
                  <a:pt x="534170" y="1369595"/>
                </a:cubicBezTo>
                <a:cubicBezTo>
                  <a:pt x="576903" y="1367687"/>
                  <a:pt x="620783" y="1365286"/>
                  <a:pt x="665818" y="1362393"/>
                </a:cubicBezTo>
                <a:lnTo>
                  <a:pt x="701321" y="1359487"/>
                </a:lnTo>
                <a:lnTo>
                  <a:pt x="716405" y="1358813"/>
                </a:lnTo>
                <a:close/>
                <a:moveTo>
                  <a:pt x="4363269" y="1285616"/>
                </a:moveTo>
                <a:cubicBezTo>
                  <a:pt x="4334999" y="1289520"/>
                  <a:pt x="4307959" y="1291534"/>
                  <a:pt x="4282159" y="1291661"/>
                </a:cubicBezTo>
                <a:cubicBezTo>
                  <a:pt x="4256355" y="1291789"/>
                  <a:pt x="4229489" y="1291009"/>
                  <a:pt x="4201553" y="1289324"/>
                </a:cubicBezTo>
                <a:cubicBezTo>
                  <a:pt x="4185775" y="1290615"/>
                  <a:pt x="4169175" y="1291578"/>
                  <a:pt x="4151755" y="1292209"/>
                </a:cubicBezTo>
                <a:cubicBezTo>
                  <a:pt x="4134331" y="1292840"/>
                  <a:pt x="4116583" y="1294293"/>
                  <a:pt x="4098499" y="1296569"/>
                </a:cubicBezTo>
                <a:lnTo>
                  <a:pt x="4101955" y="1295095"/>
                </a:lnTo>
                <a:cubicBezTo>
                  <a:pt x="4096367" y="1294759"/>
                  <a:pt x="4091603" y="1294751"/>
                  <a:pt x="4087659" y="1295073"/>
                </a:cubicBezTo>
                <a:cubicBezTo>
                  <a:pt x="4083711" y="1295395"/>
                  <a:pt x="4078945" y="1295390"/>
                  <a:pt x="4073359" y="1295052"/>
                </a:cubicBezTo>
                <a:lnTo>
                  <a:pt x="4069907" y="1296526"/>
                </a:lnTo>
                <a:cubicBezTo>
                  <a:pt x="4075495" y="1296864"/>
                  <a:pt x="4079351" y="1297937"/>
                  <a:pt x="4081487" y="1299748"/>
                </a:cubicBezTo>
                <a:cubicBezTo>
                  <a:pt x="4083621" y="1301558"/>
                  <a:pt x="4087481" y="1302633"/>
                  <a:pt x="4093067" y="1302971"/>
                </a:cubicBezTo>
                <a:cubicBezTo>
                  <a:pt x="4093067" y="1302971"/>
                  <a:pt x="4098655" y="1303307"/>
                  <a:pt x="4109831" y="1303980"/>
                </a:cubicBezTo>
                <a:cubicBezTo>
                  <a:pt x="4151577" y="1299769"/>
                  <a:pt x="4190857" y="1299332"/>
                  <a:pt x="4227663" y="1302674"/>
                </a:cubicBezTo>
                <a:cubicBezTo>
                  <a:pt x="4243441" y="1301382"/>
                  <a:pt x="4258891" y="1300911"/>
                  <a:pt x="4274011" y="1301263"/>
                </a:cubicBezTo>
                <a:cubicBezTo>
                  <a:pt x="4289131" y="1301614"/>
                  <a:pt x="4304577" y="1301144"/>
                  <a:pt x="4320355" y="1299852"/>
                </a:cubicBezTo>
                <a:cubicBezTo>
                  <a:pt x="4330549" y="1298223"/>
                  <a:pt x="4344851" y="1293477"/>
                  <a:pt x="4363269" y="1285616"/>
                </a:cubicBezTo>
                <a:close/>
                <a:moveTo>
                  <a:pt x="413050" y="1257995"/>
                </a:moveTo>
                <a:cubicBezTo>
                  <a:pt x="415353" y="1257012"/>
                  <a:pt x="416749" y="1257097"/>
                  <a:pt x="417239" y="1258249"/>
                </a:cubicBezTo>
                <a:cubicBezTo>
                  <a:pt x="417731" y="1259401"/>
                  <a:pt x="416828" y="1260467"/>
                  <a:pt x="414524" y="1261450"/>
                </a:cubicBezTo>
                <a:cubicBezTo>
                  <a:pt x="412223" y="1262432"/>
                  <a:pt x="407785" y="1261603"/>
                  <a:pt x="401216" y="1258965"/>
                </a:cubicBezTo>
                <a:cubicBezTo>
                  <a:pt x="405820" y="1256999"/>
                  <a:pt x="409767" y="1256677"/>
                  <a:pt x="413050" y="1257995"/>
                </a:cubicBezTo>
                <a:close/>
                <a:moveTo>
                  <a:pt x="4317533" y="1207161"/>
                </a:moveTo>
                <a:cubicBezTo>
                  <a:pt x="4309643" y="1207805"/>
                  <a:pt x="4302575" y="1208780"/>
                  <a:pt x="4296329" y="1210088"/>
                </a:cubicBezTo>
                <a:cubicBezTo>
                  <a:pt x="4290083" y="1211392"/>
                  <a:pt x="4283015" y="1212368"/>
                  <a:pt x="4275125" y="1213015"/>
                </a:cubicBezTo>
                <a:cubicBezTo>
                  <a:pt x="4263951" y="1212339"/>
                  <a:pt x="4254663" y="1212902"/>
                  <a:pt x="4247267" y="1214698"/>
                </a:cubicBezTo>
                <a:cubicBezTo>
                  <a:pt x="4239867" y="1216493"/>
                  <a:pt x="4230583" y="1217057"/>
                  <a:pt x="4219409" y="1216383"/>
                </a:cubicBezTo>
                <a:cubicBezTo>
                  <a:pt x="4209217" y="1218010"/>
                  <a:pt x="4200177" y="1219149"/>
                  <a:pt x="4192287" y="1219794"/>
                </a:cubicBezTo>
                <a:cubicBezTo>
                  <a:pt x="4184397" y="1220442"/>
                  <a:pt x="4174867" y="1220425"/>
                  <a:pt x="4163691" y="1219751"/>
                </a:cubicBezTo>
                <a:cubicBezTo>
                  <a:pt x="4166977" y="1221072"/>
                  <a:pt x="4165167" y="1223206"/>
                  <a:pt x="4158259" y="1226155"/>
                </a:cubicBezTo>
                <a:cubicBezTo>
                  <a:pt x="4177323" y="1226181"/>
                  <a:pt x="4194989" y="1226125"/>
                  <a:pt x="4211259" y="1225985"/>
                </a:cubicBezTo>
                <a:cubicBezTo>
                  <a:pt x="4227531" y="1225844"/>
                  <a:pt x="4243555" y="1225129"/>
                  <a:pt x="4259331" y="1223837"/>
                </a:cubicBezTo>
                <a:cubicBezTo>
                  <a:pt x="4278395" y="1223866"/>
                  <a:pt x="4297213" y="1223316"/>
                  <a:pt x="4315787" y="1222193"/>
                </a:cubicBezTo>
                <a:cubicBezTo>
                  <a:pt x="4334359" y="1221070"/>
                  <a:pt x="4352025" y="1221015"/>
                  <a:pt x="4368785" y="1222024"/>
                </a:cubicBezTo>
                <a:cubicBezTo>
                  <a:pt x="4344475" y="1216072"/>
                  <a:pt x="4327387" y="1211118"/>
                  <a:pt x="4317533" y="1207161"/>
                </a:cubicBezTo>
                <a:close/>
                <a:moveTo>
                  <a:pt x="4652935" y="1189532"/>
                </a:moveTo>
                <a:cubicBezTo>
                  <a:pt x="4655485" y="1189124"/>
                  <a:pt x="4660043" y="1190240"/>
                  <a:pt x="4666615" y="1192879"/>
                </a:cubicBezTo>
                <a:cubicBezTo>
                  <a:pt x="4677789" y="1193552"/>
                  <a:pt x="4683375" y="1193890"/>
                  <a:pt x="4683375" y="1193890"/>
                </a:cubicBezTo>
                <a:lnTo>
                  <a:pt x="4679923" y="1195365"/>
                </a:lnTo>
                <a:cubicBezTo>
                  <a:pt x="4672031" y="1196009"/>
                  <a:pt x="4662503" y="1195996"/>
                  <a:pt x="4651327" y="1195323"/>
                </a:cubicBezTo>
                <a:cubicBezTo>
                  <a:pt x="4649851" y="1191870"/>
                  <a:pt x="4650389" y="1189939"/>
                  <a:pt x="4652935" y="1189532"/>
                </a:cubicBezTo>
                <a:close/>
                <a:moveTo>
                  <a:pt x="454207" y="901548"/>
                </a:moveTo>
                <a:cubicBezTo>
                  <a:pt x="456510" y="900565"/>
                  <a:pt x="457905" y="900650"/>
                  <a:pt x="458397" y="901802"/>
                </a:cubicBezTo>
                <a:cubicBezTo>
                  <a:pt x="458888" y="902953"/>
                  <a:pt x="457984" y="904020"/>
                  <a:pt x="455682" y="905003"/>
                </a:cubicBezTo>
                <a:cubicBezTo>
                  <a:pt x="453380" y="905985"/>
                  <a:pt x="448943" y="905156"/>
                  <a:pt x="442373" y="902518"/>
                </a:cubicBezTo>
                <a:cubicBezTo>
                  <a:pt x="446977" y="900552"/>
                  <a:pt x="450924" y="900230"/>
                  <a:pt x="454207" y="901548"/>
                </a:cubicBezTo>
                <a:close/>
                <a:moveTo>
                  <a:pt x="4133655" y="799247"/>
                </a:moveTo>
                <a:cubicBezTo>
                  <a:pt x="4125767" y="799891"/>
                  <a:pt x="4118695" y="800866"/>
                  <a:pt x="4112451" y="802174"/>
                </a:cubicBezTo>
                <a:cubicBezTo>
                  <a:pt x="4106203" y="803478"/>
                  <a:pt x="4099135" y="804454"/>
                  <a:pt x="4091247" y="805100"/>
                </a:cubicBezTo>
                <a:cubicBezTo>
                  <a:pt x="4080071" y="804425"/>
                  <a:pt x="4070785" y="804987"/>
                  <a:pt x="4063387" y="806784"/>
                </a:cubicBezTo>
                <a:cubicBezTo>
                  <a:pt x="4055989" y="808579"/>
                  <a:pt x="4046703" y="809143"/>
                  <a:pt x="4035529" y="808469"/>
                </a:cubicBezTo>
                <a:cubicBezTo>
                  <a:pt x="4025337" y="810096"/>
                  <a:pt x="4016299" y="811235"/>
                  <a:pt x="4008409" y="811880"/>
                </a:cubicBezTo>
                <a:cubicBezTo>
                  <a:pt x="4000519" y="812527"/>
                  <a:pt x="3990987" y="812511"/>
                  <a:pt x="3979815" y="811837"/>
                </a:cubicBezTo>
                <a:cubicBezTo>
                  <a:pt x="3983097" y="813158"/>
                  <a:pt x="3981287" y="815292"/>
                  <a:pt x="3974381" y="818240"/>
                </a:cubicBezTo>
                <a:cubicBezTo>
                  <a:pt x="3993443" y="818267"/>
                  <a:pt x="4011111" y="818211"/>
                  <a:pt x="4027381" y="818071"/>
                </a:cubicBezTo>
                <a:cubicBezTo>
                  <a:pt x="4043651" y="817930"/>
                  <a:pt x="4059675" y="817215"/>
                  <a:pt x="4075453" y="815923"/>
                </a:cubicBezTo>
                <a:cubicBezTo>
                  <a:pt x="4094519" y="815952"/>
                  <a:pt x="4113335" y="815402"/>
                  <a:pt x="4131907" y="814279"/>
                </a:cubicBezTo>
                <a:cubicBezTo>
                  <a:pt x="4150479" y="813156"/>
                  <a:pt x="4168147" y="813100"/>
                  <a:pt x="4184907" y="814110"/>
                </a:cubicBezTo>
                <a:cubicBezTo>
                  <a:pt x="4160595" y="808158"/>
                  <a:pt x="4143509" y="803203"/>
                  <a:pt x="4133655" y="799247"/>
                </a:cubicBezTo>
                <a:close/>
                <a:moveTo>
                  <a:pt x="4469059" y="781618"/>
                </a:moveTo>
                <a:cubicBezTo>
                  <a:pt x="4471605" y="781210"/>
                  <a:pt x="4476165" y="782326"/>
                  <a:pt x="4482735" y="784965"/>
                </a:cubicBezTo>
                <a:cubicBezTo>
                  <a:pt x="4493909" y="785639"/>
                  <a:pt x="4499495" y="785976"/>
                  <a:pt x="4499495" y="785976"/>
                </a:cubicBezTo>
                <a:lnTo>
                  <a:pt x="4496045" y="787451"/>
                </a:lnTo>
                <a:cubicBezTo>
                  <a:pt x="4488153" y="788095"/>
                  <a:pt x="4478623" y="788082"/>
                  <a:pt x="4467447" y="787409"/>
                </a:cubicBezTo>
                <a:cubicBezTo>
                  <a:pt x="4465975" y="783956"/>
                  <a:pt x="4466509" y="782025"/>
                  <a:pt x="4469059" y="781618"/>
                </a:cubicBezTo>
                <a:close/>
                <a:moveTo>
                  <a:pt x="291451" y="579027"/>
                </a:moveTo>
                <a:cubicBezTo>
                  <a:pt x="293754" y="578043"/>
                  <a:pt x="295149" y="578128"/>
                  <a:pt x="295641" y="579280"/>
                </a:cubicBezTo>
                <a:cubicBezTo>
                  <a:pt x="296132" y="580432"/>
                  <a:pt x="295228" y="581498"/>
                  <a:pt x="292925" y="582481"/>
                </a:cubicBezTo>
                <a:cubicBezTo>
                  <a:pt x="290624" y="583463"/>
                  <a:pt x="286186" y="582634"/>
                  <a:pt x="279617" y="579996"/>
                </a:cubicBezTo>
                <a:cubicBezTo>
                  <a:pt x="284222" y="578031"/>
                  <a:pt x="288167" y="577708"/>
                  <a:pt x="291451" y="579027"/>
                </a:cubicBezTo>
                <a:close/>
                <a:moveTo>
                  <a:pt x="3926579" y="404771"/>
                </a:moveTo>
                <a:cubicBezTo>
                  <a:pt x="3918691" y="405415"/>
                  <a:pt x="3911621" y="406390"/>
                  <a:pt x="3905375" y="407698"/>
                </a:cubicBezTo>
                <a:cubicBezTo>
                  <a:pt x="3899127" y="409003"/>
                  <a:pt x="3892059" y="409978"/>
                  <a:pt x="3884171" y="410624"/>
                </a:cubicBezTo>
                <a:cubicBezTo>
                  <a:pt x="3872995" y="409948"/>
                  <a:pt x="3863711" y="410511"/>
                  <a:pt x="3856311" y="412308"/>
                </a:cubicBezTo>
                <a:cubicBezTo>
                  <a:pt x="3848913" y="414104"/>
                  <a:pt x="3839627" y="414667"/>
                  <a:pt x="3828453" y="413993"/>
                </a:cubicBezTo>
                <a:cubicBezTo>
                  <a:pt x="3818261" y="415620"/>
                  <a:pt x="3809223" y="416758"/>
                  <a:pt x="3801331" y="417404"/>
                </a:cubicBezTo>
                <a:cubicBezTo>
                  <a:pt x="3793443" y="418051"/>
                  <a:pt x="3783911" y="418035"/>
                  <a:pt x="3772739" y="417362"/>
                </a:cubicBezTo>
                <a:cubicBezTo>
                  <a:pt x="3776023" y="418683"/>
                  <a:pt x="3774211" y="420816"/>
                  <a:pt x="3767303" y="423764"/>
                </a:cubicBezTo>
                <a:cubicBezTo>
                  <a:pt x="3786367" y="423791"/>
                  <a:pt x="3804035" y="423735"/>
                  <a:pt x="3820303" y="423595"/>
                </a:cubicBezTo>
                <a:cubicBezTo>
                  <a:pt x="3836575" y="423454"/>
                  <a:pt x="3852599" y="422738"/>
                  <a:pt x="3868377" y="421448"/>
                </a:cubicBezTo>
                <a:cubicBezTo>
                  <a:pt x="3887441" y="421476"/>
                  <a:pt x="3906259" y="420927"/>
                  <a:pt x="3924831" y="419803"/>
                </a:cubicBezTo>
                <a:cubicBezTo>
                  <a:pt x="3943403" y="418680"/>
                  <a:pt x="3961071" y="418625"/>
                  <a:pt x="3977831" y="419633"/>
                </a:cubicBezTo>
                <a:cubicBezTo>
                  <a:pt x="3953519" y="413682"/>
                  <a:pt x="3936433" y="408727"/>
                  <a:pt x="3926579" y="404771"/>
                </a:cubicBezTo>
                <a:close/>
                <a:moveTo>
                  <a:pt x="4261983" y="387141"/>
                </a:moveTo>
                <a:cubicBezTo>
                  <a:pt x="4264529" y="386734"/>
                  <a:pt x="4269091" y="387851"/>
                  <a:pt x="4275659" y="390489"/>
                </a:cubicBezTo>
                <a:cubicBezTo>
                  <a:pt x="4286833" y="391162"/>
                  <a:pt x="4292419" y="391501"/>
                  <a:pt x="4292419" y="391501"/>
                </a:cubicBezTo>
                <a:lnTo>
                  <a:pt x="4288967" y="392975"/>
                </a:lnTo>
                <a:cubicBezTo>
                  <a:pt x="4281077" y="393619"/>
                  <a:pt x="4271547" y="393606"/>
                  <a:pt x="4260371" y="392933"/>
                </a:cubicBezTo>
                <a:cubicBezTo>
                  <a:pt x="4258897" y="389480"/>
                  <a:pt x="4259433" y="387549"/>
                  <a:pt x="4261983" y="387141"/>
                </a:cubicBezTo>
                <a:close/>
                <a:moveTo>
                  <a:pt x="3817679" y="27693"/>
                </a:moveTo>
                <a:cubicBezTo>
                  <a:pt x="3828033" y="28037"/>
                  <a:pt x="3837071" y="29284"/>
                  <a:pt x="3844791" y="31431"/>
                </a:cubicBezTo>
                <a:cubicBezTo>
                  <a:pt x="3878311" y="33452"/>
                  <a:pt x="3901307" y="42689"/>
                  <a:pt x="3913775" y="59143"/>
                </a:cubicBezTo>
                <a:cubicBezTo>
                  <a:pt x="3920651" y="75256"/>
                  <a:pt x="3904523" y="91668"/>
                  <a:pt x="3865387" y="108373"/>
                </a:cubicBezTo>
                <a:cubicBezTo>
                  <a:pt x="3870973" y="108709"/>
                  <a:pt x="3874917" y="108387"/>
                  <a:pt x="3877219" y="107403"/>
                </a:cubicBezTo>
                <a:cubicBezTo>
                  <a:pt x="3879519" y="106422"/>
                  <a:pt x="3882315" y="106590"/>
                  <a:pt x="3885599" y="107911"/>
                </a:cubicBezTo>
                <a:lnTo>
                  <a:pt x="3922575" y="108457"/>
                </a:lnTo>
                <a:cubicBezTo>
                  <a:pt x="3959719" y="106211"/>
                  <a:pt x="3988147" y="109046"/>
                  <a:pt x="4007855" y="116962"/>
                </a:cubicBezTo>
                <a:lnTo>
                  <a:pt x="4096547" y="152590"/>
                </a:lnTo>
                <a:cubicBezTo>
                  <a:pt x="4115275" y="158205"/>
                  <a:pt x="4135475" y="167274"/>
                  <a:pt x="4157149" y="179795"/>
                </a:cubicBezTo>
                <a:lnTo>
                  <a:pt x="4153191" y="189650"/>
                </a:lnTo>
                <a:lnTo>
                  <a:pt x="4158117" y="191629"/>
                </a:lnTo>
                <a:cubicBezTo>
                  <a:pt x="4181447" y="195280"/>
                  <a:pt x="4196231" y="201217"/>
                  <a:pt x="4202463" y="209443"/>
                </a:cubicBezTo>
                <a:lnTo>
                  <a:pt x="4199979" y="222751"/>
                </a:lnTo>
                <a:cubicBezTo>
                  <a:pt x="4197003" y="234909"/>
                  <a:pt x="4187779" y="248371"/>
                  <a:pt x="4172311" y="263139"/>
                </a:cubicBezTo>
                <a:cubicBezTo>
                  <a:pt x="4173295" y="265441"/>
                  <a:pt x="4172463" y="269876"/>
                  <a:pt x="4169827" y="276447"/>
                </a:cubicBezTo>
                <a:cubicBezTo>
                  <a:pt x="4179683" y="280404"/>
                  <a:pt x="4186083" y="285838"/>
                  <a:pt x="4189031" y="292745"/>
                </a:cubicBezTo>
                <a:cubicBezTo>
                  <a:pt x="4191979" y="299651"/>
                  <a:pt x="4190491" y="305729"/>
                  <a:pt x="4184567" y="310980"/>
                </a:cubicBezTo>
                <a:cubicBezTo>
                  <a:pt x="4195739" y="311654"/>
                  <a:pt x="4194423" y="314937"/>
                  <a:pt x="4180607" y="320834"/>
                </a:cubicBezTo>
                <a:lnTo>
                  <a:pt x="4170249" y="325255"/>
                </a:lnTo>
                <a:cubicBezTo>
                  <a:pt x="4173533" y="326576"/>
                  <a:pt x="4177967" y="327405"/>
                  <a:pt x="4183555" y="327741"/>
                </a:cubicBezTo>
                <a:cubicBezTo>
                  <a:pt x="4189143" y="328079"/>
                  <a:pt x="4191937" y="328246"/>
                  <a:pt x="4191937" y="328246"/>
                </a:cubicBezTo>
                <a:lnTo>
                  <a:pt x="4196863" y="330227"/>
                </a:lnTo>
                <a:cubicBezTo>
                  <a:pt x="4210341" y="329917"/>
                  <a:pt x="4218231" y="329269"/>
                  <a:pt x="4220531" y="328287"/>
                </a:cubicBezTo>
                <a:cubicBezTo>
                  <a:pt x="4222835" y="327304"/>
                  <a:pt x="4229573" y="327151"/>
                  <a:pt x="4240747" y="327824"/>
                </a:cubicBezTo>
                <a:cubicBezTo>
                  <a:pt x="4251919" y="328498"/>
                  <a:pt x="4259149" y="329494"/>
                  <a:pt x="4262437" y="330814"/>
                </a:cubicBezTo>
                <a:cubicBezTo>
                  <a:pt x="4265721" y="332135"/>
                  <a:pt x="4269007" y="333453"/>
                  <a:pt x="4272289" y="334774"/>
                </a:cubicBezTo>
                <a:cubicBezTo>
                  <a:pt x="4281807" y="344318"/>
                  <a:pt x="4287387" y="349421"/>
                  <a:pt x="4289031" y="350081"/>
                </a:cubicBezTo>
                <a:cubicBezTo>
                  <a:pt x="4290671" y="350743"/>
                  <a:pt x="4291327" y="353863"/>
                  <a:pt x="4290989" y="359451"/>
                </a:cubicBezTo>
                <a:lnTo>
                  <a:pt x="4287535" y="360924"/>
                </a:lnTo>
                <a:cubicBezTo>
                  <a:pt x="4298709" y="361598"/>
                  <a:pt x="4305939" y="362597"/>
                  <a:pt x="4309223" y="363915"/>
                </a:cubicBezTo>
                <a:cubicBezTo>
                  <a:pt x="4314811" y="364254"/>
                  <a:pt x="4317607" y="364422"/>
                  <a:pt x="4317607" y="364422"/>
                </a:cubicBezTo>
                <a:cubicBezTo>
                  <a:pt x="4317267" y="370009"/>
                  <a:pt x="4318249" y="372310"/>
                  <a:pt x="4320553" y="371327"/>
                </a:cubicBezTo>
                <a:lnTo>
                  <a:pt x="4322027" y="374781"/>
                </a:lnTo>
                <a:lnTo>
                  <a:pt x="4313139" y="382657"/>
                </a:lnTo>
                <a:lnTo>
                  <a:pt x="4292419" y="391501"/>
                </a:lnTo>
                <a:lnTo>
                  <a:pt x="4271237" y="380129"/>
                </a:lnTo>
                <a:lnTo>
                  <a:pt x="4265805" y="386532"/>
                </a:lnTo>
                <a:cubicBezTo>
                  <a:pt x="4252327" y="386839"/>
                  <a:pt x="4244439" y="387485"/>
                  <a:pt x="4242135" y="388469"/>
                </a:cubicBezTo>
                <a:cubicBezTo>
                  <a:pt x="4239833" y="389452"/>
                  <a:pt x="4235889" y="389774"/>
                  <a:pt x="4230303" y="389439"/>
                </a:cubicBezTo>
                <a:cubicBezTo>
                  <a:pt x="4228003" y="390421"/>
                  <a:pt x="4225453" y="390827"/>
                  <a:pt x="4222659" y="390659"/>
                </a:cubicBezTo>
                <a:cubicBezTo>
                  <a:pt x="4219865" y="390490"/>
                  <a:pt x="4217317" y="390897"/>
                  <a:pt x="4215015" y="391879"/>
                </a:cubicBezTo>
                <a:cubicBezTo>
                  <a:pt x="4212713" y="392862"/>
                  <a:pt x="4210411" y="393844"/>
                  <a:pt x="4208109" y="394828"/>
                </a:cubicBezTo>
                <a:cubicBezTo>
                  <a:pt x="4194631" y="395137"/>
                  <a:pt x="4185347" y="395699"/>
                  <a:pt x="4180251" y="396513"/>
                </a:cubicBezTo>
                <a:cubicBezTo>
                  <a:pt x="4175155" y="397326"/>
                  <a:pt x="4165869" y="397890"/>
                  <a:pt x="4152393" y="398198"/>
                </a:cubicBezTo>
                <a:lnTo>
                  <a:pt x="4147465" y="396218"/>
                </a:lnTo>
                <a:cubicBezTo>
                  <a:pt x="4142861" y="398183"/>
                  <a:pt x="4137765" y="398999"/>
                  <a:pt x="4132177" y="398661"/>
                </a:cubicBezTo>
                <a:cubicBezTo>
                  <a:pt x="4129875" y="399644"/>
                  <a:pt x="4127903" y="399805"/>
                  <a:pt x="4126261" y="399145"/>
                </a:cubicBezTo>
                <a:cubicBezTo>
                  <a:pt x="4124619" y="398486"/>
                  <a:pt x="4122647" y="398647"/>
                  <a:pt x="4120343" y="399631"/>
                </a:cubicBezTo>
                <a:lnTo>
                  <a:pt x="4103075" y="407001"/>
                </a:lnTo>
                <a:cubicBezTo>
                  <a:pt x="4100775" y="407983"/>
                  <a:pt x="4083677" y="412558"/>
                  <a:pt x="4051783" y="420729"/>
                </a:cubicBezTo>
                <a:lnTo>
                  <a:pt x="4036891" y="423843"/>
                </a:lnTo>
                <a:lnTo>
                  <a:pt x="4051867" y="425907"/>
                </a:lnTo>
                <a:lnTo>
                  <a:pt x="4070455" y="429609"/>
                </a:lnTo>
                <a:lnTo>
                  <a:pt x="4084063" y="429403"/>
                </a:lnTo>
                <a:cubicBezTo>
                  <a:pt x="4100333" y="429264"/>
                  <a:pt x="4116849" y="429699"/>
                  <a:pt x="4133611" y="430711"/>
                </a:cubicBezTo>
                <a:lnTo>
                  <a:pt x="4169113" y="427804"/>
                </a:lnTo>
                <a:lnTo>
                  <a:pt x="4179471" y="423382"/>
                </a:lnTo>
                <a:cubicBezTo>
                  <a:pt x="4181773" y="422400"/>
                  <a:pt x="4183415" y="423058"/>
                  <a:pt x="4184399" y="425361"/>
                </a:cubicBezTo>
                <a:lnTo>
                  <a:pt x="4191307" y="422412"/>
                </a:lnTo>
                <a:cubicBezTo>
                  <a:pt x="4188019" y="421092"/>
                  <a:pt x="4185229" y="420926"/>
                  <a:pt x="4182925" y="421908"/>
                </a:cubicBezTo>
                <a:lnTo>
                  <a:pt x="4179471" y="423382"/>
                </a:lnTo>
                <a:cubicBezTo>
                  <a:pt x="4177169" y="424366"/>
                  <a:pt x="4175527" y="423704"/>
                  <a:pt x="4174547" y="421401"/>
                </a:cubicBezTo>
                <a:lnTo>
                  <a:pt x="4177999" y="419927"/>
                </a:lnTo>
                <a:lnTo>
                  <a:pt x="4102571" y="415380"/>
                </a:lnTo>
                <a:cubicBezTo>
                  <a:pt x="4091399" y="414706"/>
                  <a:pt x="4089265" y="412897"/>
                  <a:pt x="4096171" y="409948"/>
                </a:cubicBezTo>
                <a:cubicBezTo>
                  <a:pt x="4103075" y="407001"/>
                  <a:pt x="4109323" y="405693"/>
                  <a:pt x="4114911" y="406031"/>
                </a:cubicBezTo>
                <a:cubicBezTo>
                  <a:pt x="4133975" y="406060"/>
                  <a:pt x="4152215" y="405756"/>
                  <a:pt x="4169639" y="405125"/>
                </a:cubicBezTo>
                <a:cubicBezTo>
                  <a:pt x="4187059" y="404493"/>
                  <a:pt x="4205299" y="404192"/>
                  <a:pt x="4224365" y="404220"/>
                </a:cubicBezTo>
                <a:cubicBezTo>
                  <a:pt x="4231273" y="401272"/>
                  <a:pt x="4240311" y="400134"/>
                  <a:pt x="4251485" y="400808"/>
                </a:cubicBezTo>
                <a:cubicBezTo>
                  <a:pt x="4287647" y="396258"/>
                  <a:pt x="4305391" y="399573"/>
                  <a:pt x="4304719" y="410747"/>
                </a:cubicBezTo>
                <a:cubicBezTo>
                  <a:pt x="4306683" y="415351"/>
                  <a:pt x="4308979" y="419134"/>
                  <a:pt x="4311603" y="422094"/>
                </a:cubicBezTo>
                <a:cubicBezTo>
                  <a:pt x="4314231" y="425058"/>
                  <a:pt x="4313731" y="428672"/>
                  <a:pt x="4310109" y="432941"/>
                </a:cubicBezTo>
                <a:cubicBezTo>
                  <a:pt x="4295959" y="444424"/>
                  <a:pt x="4275239" y="453268"/>
                  <a:pt x="4247949" y="459473"/>
                </a:cubicBezTo>
                <a:cubicBezTo>
                  <a:pt x="4281473" y="461493"/>
                  <a:pt x="4301179" y="469409"/>
                  <a:pt x="4307079" y="483225"/>
                </a:cubicBezTo>
                <a:cubicBezTo>
                  <a:pt x="4310023" y="490129"/>
                  <a:pt x="4303273" y="499817"/>
                  <a:pt x="4286819" y="512282"/>
                </a:cubicBezTo>
                <a:lnTo>
                  <a:pt x="4252985" y="526724"/>
                </a:lnTo>
                <a:lnTo>
                  <a:pt x="4303623" y="547066"/>
                </a:lnTo>
                <a:cubicBezTo>
                  <a:pt x="4322351" y="552681"/>
                  <a:pt x="4342551" y="561749"/>
                  <a:pt x="4364223" y="574271"/>
                </a:cubicBezTo>
                <a:lnTo>
                  <a:pt x="4360267" y="584125"/>
                </a:lnTo>
                <a:lnTo>
                  <a:pt x="4365193" y="586105"/>
                </a:lnTo>
                <a:cubicBezTo>
                  <a:pt x="4388523" y="589756"/>
                  <a:pt x="4403307" y="595693"/>
                  <a:pt x="4409539" y="603918"/>
                </a:cubicBezTo>
                <a:lnTo>
                  <a:pt x="4407055" y="617227"/>
                </a:lnTo>
                <a:cubicBezTo>
                  <a:pt x="4404079" y="629385"/>
                  <a:pt x="4394857" y="642847"/>
                  <a:pt x="4379387" y="657616"/>
                </a:cubicBezTo>
                <a:cubicBezTo>
                  <a:pt x="4380371" y="659916"/>
                  <a:pt x="4379541" y="664352"/>
                  <a:pt x="4376903" y="670923"/>
                </a:cubicBezTo>
                <a:cubicBezTo>
                  <a:pt x="4386759" y="674880"/>
                  <a:pt x="4393159" y="680314"/>
                  <a:pt x="4396107" y="687221"/>
                </a:cubicBezTo>
                <a:cubicBezTo>
                  <a:pt x="4399055" y="694127"/>
                  <a:pt x="4397567" y="700205"/>
                  <a:pt x="4391643" y="705456"/>
                </a:cubicBezTo>
                <a:cubicBezTo>
                  <a:pt x="4402815" y="706130"/>
                  <a:pt x="4401499" y="709413"/>
                  <a:pt x="4387683" y="715310"/>
                </a:cubicBezTo>
                <a:lnTo>
                  <a:pt x="4377323" y="719730"/>
                </a:lnTo>
                <a:cubicBezTo>
                  <a:pt x="4380607" y="721051"/>
                  <a:pt x="4385043" y="721882"/>
                  <a:pt x="4390631" y="722217"/>
                </a:cubicBezTo>
                <a:cubicBezTo>
                  <a:pt x="4396219" y="722554"/>
                  <a:pt x="4399011" y="722721"/>
                  <a:pt x="4399011" y="722721"/>
                </a:cubicBezTo>
                <a:lnTo>
                  <a:pt x="4403939" y="724702"/>
                </a:lnTo>
                <a:cubicBezTo>
                  <a:pt x="4417415" y="724393"/>
                  <a:pt x="4425307" y="723746"/>
                  <a:pt x="4427607" y="722764"/>
                </a:cubicBezTo>
                <a:cubicBezTo>
                  <a:pt x="4429911" y="721780"/>
                  <a:pt x="4436649" y="721627"/>
                  <a:pt x="4447823" y="722301"/>
                </a:cubicBezTo>
                <a:cubicBezTo>
                  <a:pt x="4458997" y="722974"/>
                  <a:pt x="4466227" y="723970"/>
                  <a:pt x="4469513" y="725291"/>
                </a:cubicBezTo>
                <a:cubicBezTo>
                  <a:pt x="4472797" y="726612"/>
                  <a:pt x="4476083" y="727929"/>
                  <a:pt x="4479365" y="729251"/>
                </a:cubicBezTo>
                <a:cubicBezTo>
                  <a:pt x="4488883" y="738794"/>
                  <a:pt x="4494463" y="743897"/>
                  <a:pt x="4496107" y="744557"/>
                </a:cubicBezTo>
                <a:cubicBezTo>
                  <a:pt x="4497747" y="745218"/>
                  <a:pt x="4498403" y="748340"/>
                  <a:pt x="4498063" y="753927"/>
                </a:cubicBezTo>
                <a:lnTo>
                  <a:pt x="4494611" y="755401"/>
                </a:lnTo>
                <a:cubicBezTo>
                  <a:pt x="4505785" y="756075"/>
                  <a:pt x="4513017" y="757073"/>
                  <a:pt x="4516299" y="758391"/>
                </a:cubicBezTo>
                <a:cubicBezTo>
                  <a:pt x="4521887" y="758730"/>
                  <a:pt x="4524683" y="758898"/>
                  <a:pt x="4524683" y="758898"/>
                </a:cubicBezTo>
                <a:cubicBezTo>
                  <a:pt x="4524343" y="764485"/>
                  <a:pt x="4525325" y="766786"/>
                  <a:pt x="4527627" y="765803"/>
                </a:cubicBezTo>
                <a:lnTo>
                  <a:pt x="4529103" y="769257"/>
                </a:lnTo>
                <a:lnTo>
                  <a:pt x="4520215" y="777133"/>
                </a:lnTo>
                <a:lnTo>
                  <a:pt x="4499495" y="785976"/>
                </a:lnTo>
                <a:lnTo>
                  <a:pt x="4478313" y="774605"/>
                </a:lnTo>
                <a:lnTo>
                  <a:pt x="4472881" y="781008"/>
                </a:lnTo>
                <a:cubicBezTo>
                  <a:pt x="4459403" y="781315"/>
                  <a:pt x="4451515" y="781962"/>
                  <a:pt x="4449211" y="782945"/>
                </a:cubicBezTo>
                <a:cubicBezTo>
                  <a:pt x="4446909" y="783928"/>
                  <a:pt x="4442965" y="784250"/>
                  <a:pt x="4437379" y="783914"/>
                </a:cubicBezTo>
                <a:cubicBezTo>
                  <a:pt x="4435079" y="784896"/>
                  <a:pt x="4432529" y="785304"/>
                  <a:pt x="4429735" y="785135"/>
                </a:cubicBezTo>
                <a:cubicBezTo>
                  <a:pt x="4426941" y="784965"/>
                  <a:pt x="4424393" y="785373"/>
                  <a:pt x="4422091" y="786355"/>
                </a:cubicBezTo>
                <a:cubicBezTo>
                  <a:pt x="4419789" y="787338"/>
                  <a:pt x="4417487" y="788320"/>
                  <a:pt x="4415183" y="789304"/>
                </a:cubicBezTo>
                <a:cubicBezTo>
                  <a:pt x="4401707" y="789613"/>
                  <a:pt x="4392423" y="790175"/>
                  <a:pt x="4387327" y="790988"/>
                </a:cubicBezTo>
                <a:cubicBezTo>
                  <a:pt x="4382231" y="791802"/>
                  <a:pt x="4372945" y="792366"/>
                  <a:pt x="4359469" y="792674"/>
                </a:cubicBezTo>
                <a:lnTo>
                  <a:pt x="4354541" y="790694"/>
                </a:lnTo>
                <a:cubicBezTo>
                  <a:pt x="4349935" y="792659"/>
                  <a:pt x="4344841" y="793475"/>
                  <a:pt x="4339253" y="793137"/>
                </a:cubicBezTo>
                <a:cubicBezTo>
                  <a:pt x="4336951" y="794120"/>
                  <a:pt x="4334979" y="794280"/>
                  <a:pt x="4333337" y="793621"/>
                </a:cubicBezTo>
                <a:cubicBezTo>
                  <a:pt x="4331695" y="792962"/>
                  <a:pt x="4329723" y="793123"/>
                  <a:pt x="4327421" y="794107"/>
                </a:cubicBezTo>
                <a:lnTo>
                  <a:pt x="4310151" y="801477"/>
                </a:lnTo>
                <a:cubicBezTo>
                  <a:pt x="4307851" y="802459"/>
                  <a:pt x="4290753" y="807035"/>
                  <a:pt x="4258859" y="815205"/>
                </a:cubicBezTo>
                <a:cubicBezTo>
                  <a:pt x="4253271" y="814867"/>
                  <a:pt x="4247025" y="816174"/>
                  <a:pt x="4240119" y="819123"/>
                </a:cubicBezTo>
                <a:cubicBezTo>
                  <a:pt x="4243403" y="820441"/>
                  <a:pt x="4244471" y="821347"/>
                  <a:pt x="4243319" y="821837"/>
                </a:cubicBezTo>
                <a:cubicBezTo>
                  <a:pt x="4242167" y="822329"/>
                  <a:pt x="4243235" y="823236"/>
                  <a:pt x="4246519" y="824554"/>
                </a:cubicBezTo>
                <a:cubicBezTo>
                  <a:pt x="4259995" y="824245"/>
                  <a:pt x="4274871" y="824020"/>
                  <a:pt x="4291139" y="823880"/>
                </a:cubicBezTo>
                <a:cubicBezTo>
                  <a:pt x="4307409" y="823740"/>
                  <a:pt x="4323925" y="824175"/>
                  <a:pt x="4340687" y="825186"/>
                </a:cubicBezTo>
                <a:lnTo>
                  <a:pt x="4376189" y="822281"/>
                </a:lnTo>
                <a:lnTo>
                  <a:pt x="4386547" y="817859"/>
                </a:lnTo>
                <a:cubicBezTo>
                  <a:pt x="4388849" y="816877"/>
                  <a:pt x="4390491" y="817534"/>
                  <a:pt x="4391475" y="819837"/>
                </a:cubicBezTo>
                <a:lnTo>
                  <a:pt x="4398383" y="816889"/>
                </a:lnTo>
                <a:cubicBezTo>
                  <a:pt x="4395095" y="815568"/>
                  <a:pt x="4392303" y="815401"/>
                  <a:pt x="4390001" y="816385"/>
                </a:cubicBezTo>
                <a:lnTo>
                  <a:pt x="4386547" y="817859"/>
                </a:lnTo>
                <a:cubicBezTo>
                  <a:pt x="4384245" y="818841"/>
                  <a:pt x="4382603" y="818180"/>
                  <a:pt x="4381621" y="815877"/>
                </a:cubicBezTo>
                <a:lnTo>
                  <a:pt x="4385075" y="814404"/>
                </a:lnTo>
                <a:lnTo>
                  <a:pt x="4309647" y="809855"/>
                </a:lnTo>
                <a:cubicBezTo>
                  <a:pt x="4298475" y="809182"/>
                  <a:pt x="4296339" y="807373"/>
                  <a:pt x="4303247" y="804425"/>
                </a:cubicBezTo>
                <a:cubicBezTo>
                  <a:pt x="4310151" y="801477"/>
                  <a:pt x="4316399" y="800170"/>
                  <a:pt x="4321987" y="800507"/>
                </a:cubicBezTo>
                <a:cubicBezTo>
                  <a:pt x="4341051" y="800536"/>
                  <a:pt x="4359291" y="800232"/>
                  <a:pt x="4376715" y="799601"/>
                </a:cubicBezTo>
                <a:cubicBezTo>
                  <a:pt x="4394135" y="798969"/>
                  <a:pt x="4412375" y="798668"/>
                  <a:pt x="4431441" y="798696"/>
                </a:cubicBezTo>
                <a:cubicBezTo>
                  <a:pt x="4438349" y="795748"/>
                  <a:pt x="4447387" y="794610"/>
                  <a:pt x="4458561" y="795284"/>
                </a:cubicBezTo>
                <a:cubicBezTo>
                  <a:pt x="4494723" y="790734"/>
                  <a:pt x="4512467" y="794049"/>
                  <a:pt x="4511793" y="805223"/>
                </a:cubicBezTo>
                <a:cubicBezTo>
                  <a:pt x="4513759" y="809828"/>
                  <a:pt x="4516055" y="813609"/>
                  <a:pt x="4518679" y="816571"/>
                </a:cubicBezTo>
                <a:cubicBezTo>
                  <a:pt x="4521305" y="819534"/>
                  <a:pt x="4520807" y="823148"/>
                  <a:pt x="4517185" y="827417"/>
                </a:cubicBezTo>
                <a:cubicBezTo>
                  <a:pt x="4503035" y="838900"/>
                  <a:pt x="4482315" y="847744"/>
                  <a:pt x="4455025" y="853949"/>
                </a:cubicBezTo>
                <a:cubicBezTo>
                  <a:pt x="4488547" y="855969"/>
                  <a:pt x="4508255" y="863886"/>
                  <a:pt x="4514155" y="877701"/>
                </a:cubicBezTo>
                <a:cubicBezTo>
                  <a:pt x="4517099" y="884606"/>
                  <a:pt x="4510349" y="894292"/>
                  <a:pt x="4493895" y="906758"/>
                </a:cubicBezTo>
                <a:cubicBezTo>
                  <a:pt x="4485671" y="912993"/>
                  <a:pt x="4474159" y="917905"/>
                  <a:pt x="4459363" y="921498"/>
                </a:cubicBezTo>
                <a:cubicBezTo>
                  <a:pt x="4452459" y="924446"/>
                  <a:pt x="4445303" y="926818"/>
                  <a:pt x="4437907" y="928617"/>
                </a:cubicBezTo>
                <a:lnTo>
                  <a:pt x="4427111" y="930720"/>
                </a:lnTo>
                <a:lnTo>
                  <a:pt x="4487503" y="954980"/>
                </a:lnTo>
                <a:cubicBezTo>
                  <a:pt x="4506229" y="960596"/>
                  <a:pt x="4526429" y="969663"/>
                  <a:pt x="4548103" y="982185"/>
                </a:cubicBezTo>
                <a:lnTo>
                  <a:pt x="4544147" y="992040"/>
                </a:lnTo>
                <a:lnTo>
                  <a:pt x="4549073" y="994019"/>
                </a:lnTo>
                <a:cubicBezTo>
                  <a:pt x="4572403" y="997670"/>
                  <a:pt x="4587185" y="1003607"/>
                  <a:pt x="4593419" y="1011832"/>
                </a:cubicBezTo>
                <a:lnTo>
                  <a:pt x="4590933" y="1025141"/>
                </a:lnTo>
                <a:cubicBezTo>
                  <a:pt x="4587959" y="1037299"/>
                  <a:pt x="4578735" y="1050761"/>
                  <a:pt x="4563267" y="1065529"/>
                </a:cubicBezTo>
                <a:cubicBezTo>
                  <a:pt x="4564251" y="1067831"/>
                  <a:pt x="4563419" y="1072266"/>
                  <a:pt x="4560781" y="1078837"/>
                </a:cubicBezTo>
                <a:cubicBezTo>
                  <a:pt x="4570635" y="1082795"/>
                  <a:pt x="4577039" y="1088228"/>
                  <a:pt x="4579987" y="1095135"/>
                </a:cubicBezTo>
                <a:cubicBezTo>
                  <a:pt x="4582935" y="1102041"/>
                  <a:pt x="4581445" y="1108119"/>
                  <a:pt x="4575521" y="1113370"/>
                </a:cubicBezTo>
                <a:cubicBezTo>
                  <a:pt x="4586695" y="1114044"/>
                  <a:pt x="4585375" y="1117327"/>
                  <a:pt x="4571563" y="1123224"/>
                </a:cubicBezTo>
                <a:lnTo>
                  <a:pt x="4561203" y="1127645"/>
                </a:lnTo>
                <a:cubicBezTo>
                  <a:pt x="4564487" y="1128966"/>
                  <a:pt x="4568923" y="1129795"/>
                  <a:pt x="4574511" y="1130131"/>
                </a:cubicBezTo>
                <a:cubicBezTo>
                  <a:pt x="4580099" y="1130468"/>
                  <a:pt x="4582891" y="1130635"/>
                  <a:pt x="4582891" y="1130635"/>
                </a:cubicBezTo>
                <a:lnTo>
                  <a:pt x="4587819" y="1132616"/>
                </a:lnTo>
                <a:cubicBezTo>
                  <a:pt x="4601295" y="1132307"/>
                  <a:pt x="4609183" y="1131660"/>
                  <a:pt x="4611485" y="1130678"/>
                </a:cubicBezTo>
                <a:cubicBezTo>
                  <a:pt x="4613787" y="1129694"/>
                  <a:pt x="4620527" y="1129541"/>
                  <a:pt x="4631701" y="1130215"/>
                </a:cubicBezTo>
                <a:cubicBezTo>
                  <a:pt x="4642875" y="1130888"/>
                  <a:pt x="4650103" y="1131884"/>
                  <a:pt x="4653391" y="1133205"/>
                </a:cubicBezTo>
                <a:cubicBezTo>
                  <a:pt x="4656675" y="1134526"/>
                  <a:pt x="4659961" y="1135843"/>
                  <a:pt x="4663245" y="1137164"/>
                </a:cubicBezTo>
                <a:cubicBezTo>
                  <a:pt x="4672761" y="1146709"/>
                  <a:pt x="4678343" y="1151811"/>
                  <a:pt x="4679987" y="1152471"/>
                </a:cubicBezTo>
                <a:cubicBezTo>
                  <a:pt x="4681627" y="1153132"/>
                  <a:pt x="4682281" y="1156254"/>
                  <a:pt x="4681943" y="1161841"/>
                </a:cubicBezTo>
                <a:lnTo>
                  <a:pt x="4678491" y="1163315"/>
                </a:lnTo>
                <a:cubicBezTo>
                  <a:pt x="4689665" y="1163988"/>
                  <a:pt x="4696895" y="1164987"/>
                  <a:pt x="4700179" y="1166305"/>
                </a:cubicBezTo>
                <a:cubicBezTo>
                  <a:pt x="4705765" y="1166644"/>
                  <a:pt x="4708559" y="1166812"/>
                  <a:pt x="4708559" y="1166812"/>
                </a:cubicBezTo>
                <a:cubicBezTo>
                  <a:pt x="4708223" y="1172399"/>
                  <a:pt x="4709205" y="1174700"/>
                  <a:pt x="4711507" y="1173716"/>
                </a:cubicBezTo>
                <a:lnTo>
                  <a:pt x="4712983" y="1177172"/>
                </a:lnTo>
                <a:lnTo>
                  <a:pt x="4704095" y="1185047"/>
                </a:lnTo>
                <a:lnTo>
                  <a:pt x="4683375" y="1193890"/>
                </a:lnTo>
                <a:lnTo>
                  <a:pt x="4662193" y="1182519"/>
                </a:lnTo>
                <a:lnTo>
                  <a:pt x="4656761" y="1188922"/>
                </a:lnTo>
                <a:cubicBezTo>
                  <a:pt x="4643283" y="1189229"/>
                  <a:pt x="4635395" y="1189875"/>
                  <a:pt x="4633091" y="1190859"/>
                </a:cubicBezTo>
                <a:cubicBezTo>
                  <a:pt x="4630787" y="1191842"/>
                  <a:pt x="4626845" y="1192165"/>
                  <a:pt x="4621259" y="1191828"/>
                </a:cubicBezTo>
                <a:cubicBezTo>
                  <a:pt x="4618957" y="1192810"/>
                  <a:pt x="4616407" y="1193217"/>
                  <a:pt x="4613615" y="1193049"/>
                </a:cubicBezTo>
                <a:cubicBezTo>
                  <a:pt x="4610821" y="1192880"/>
                  <a:pt x="4608271" y="1193287"/>
                  <a:pt x="4605971" y="1194269"/>
                </a:cubicBezTo>
                <a:cubicBezTo>
                  <a:pt x="4603667" y="1195253"/>
                  <a:pt x="4601367" y="1196234"/>
                  <a:pt x="4599063" y="1197218"/>
                </a:cubicBezTo>
                <a:cubicBezTo>
                  <a:pt x="4585587" y="1197527"/>
                  <a:pt x="4576303" y="1198089"/>
                  <a:pt x="4571207" y="1198902"/>
                </a:cubicBezTo>
                <a:cubicBezTo>
                  <a:pt x="4566111" y="1199716"/>
                  <a:pt x="4556823" y="1200280"/>
                  <a:pt x="4543349" y="1200588"/>
                </a:cubicBezTo>
                <a:lnTo>
                  <a:pt x="4538419" y="1198608"/>
                </a:lnTo>
                <a:cubicBezTo>
                  <a:pt x="4533815" y="1200573"/>
                  <a:pt x="4528721" y="1201389"/>
                  <a:pt x="4523133" y="1201051"/>
                </a:cubicBezTo>
                <a:cubicBezTo>
                  <a:pt x="4520829" y="1202034"/>
                  <a:pt x="4518859" y="1202194"/>
                  <a:pt x="4517215" y="1201535"/>
                </a:cubicBezTo>
                <a:cubicBezTo>
                  <a:pt x="4515573" y="1200877"/>
                  <a:pt x="4513603" y="1201037"/>
                  <a:pt x="4511299" y="1202021"/>
                </a:cubicBezTo>
                <a:lnTo>
                  <a:pt x="4494031" y="1209391"/>
                </a:lnTo>
                <a:cubicBezTo>
                  <a:pt x="4491731" y="1210373"/>
                  <a:pt x="4474631" y="1214949"/>
                  <a:pt x="4442739" y="1223119"/>
                </a:cubicBezTo>
                <a:cubicBezTo>
                  <a:pt x="4437151" y="1222781"/>
                  <a:pt x="4430905" y="1224088"/>
                  <a:pt x="4423997" y="1227037"/>
                </a:cubicBezTo>
                <a:cubicBezTo>
                  <a:pt x="4427283" y="1228355"/>
                  <a:pt x="4428349" y="1229261"/>
                  <a:pt x="4427199" y="1229753"/>
                </a:cubicBezTo>
                <a:cubicBezTo>
                  <a:pt x="4426047" y="1230243"/>
                  <a:pt x="4427115" y="1231150"/>
                  <a:pt x="4430397" y="1232468"/>
                </a:cubicBezTo>
                <a:cubicBezTo>
                  <a:pt x="4443873" y="1232159"/>
                  <a:pt x="4458749" y="1231934"/>
                  <a:pt x="4475017" y="1231794"/>
                </a:cubicBezTo>
                <a:cubicBezTo>
                  <a:pt x="4491287" y="1231654"/>
                  <a:pt x="4507803" y="1232089"/>
                  <a:pt x="4524565" y="1233100"/>
                </a:cubicBezTo>
                <a:lnTo>
                  <a:pt x="4560067" y="1230195"/>
                </a:lnTo>
                <a:lnTo>
                  <a:pt x="4570427" y="1225772"/>
                </a:lnTo>
                <a:cubicBezTo>
                  <a:pt x="4572729" y="1224790"/>
                  <a:pt x="4574371" y="1225448"/>
                  <a:pt x="4575353" y="1227751"/>
                </a:cubicBezTo>
                <a:lnTo>
                  <a:pt x="4582263" y="1224802"/>
                </a:lnTo>
                <a:cubicBezTo>
                  <a:pt x="4578975" y="1223482"/>
                  <a:pt x="4576183" y="1223316"/>
                  <a:pt x="4573881" y="1224298"/>
                </a:cubicBezTo>
                <a:lnTo>
                  <a:pt x="4570427" y="1225772"/>
                </a:lnTo>
                <a:cubicBezTo>
                  <a:pt x="4568123" y="1226755"/>
                  <a:pt x="4566483" y="1226094"/>
                  <a:pt x="4565501" y="1223791"/>
                </a:cubicBezTo>
                <a:lnTo>
                  <a:pt x="4568951" y="1222318"/>
                </a:lnTo>
                <a:lnTo>
                  <a:pt x="4493527" y="1217770"/>
                </a:lnTo>
                <a:cubicBezTo>
                  <a:pt x="4482355" y="1217096"/>
                  <a:pt x="4480219" y="1215287"/>
                  <a:pt x="4487127" y="1212339"/>
                </a:cubicBezTo>
                <a:cubicBezTo>
                  <a:pt x="4494031" y="1209391"/>
                  <a:pt x="4500279" y="1208084"/>
                  <a:pt x="4505867" y="1208421"/>
                </a:cubicBezTo>
                <a:cubicBezTo>
                  <a:pt x="4524931" y="1208450"/>
                  <a:pt x="4543171" y="1208146"/>
                  <a:pt x="4560591" y="1207515"/>
                </a:cubicBezTo>
                <a:cubicBezTo>
                  <a:pt x="4578013" y="1206884"/>
                  <a:pt x="4596255" y="1206582"/>
                  <a:pt x="4615321" y="1206610"/>
                </a:cubicBezTo>
                <a:cubicBezTo>
                  <a:pt x="4622227" y="1203662"/>
                  <a:pt x="4631267" y="1202524"/>
                  <a:pt x="4642441" y="1203198"/>
                </a:cubicBezTo>
                <a:cubicBezTo>
                  <a:pt x="4678603" y="1198649"/>
                  <a:pt x="4696347" y="1201963"/>
                  <a:pt x="4695673" y="1213137"/>
                </a:cubicBezTo>
                <a:cubicBezTo>
                  <a:pt x="4697639" y="1217741"/>
                  <a:pt x="4699935" y="1221523"/>
                  <a:pt x="4702559" y="1224485"/>
                </a:cubicBezTo>
                <a:cubicBezTo>
                  <a:pt x="4705183" y="1227448"/>
                  <a:pt x="4704685" y="1231062"/>
                  <a:pt x="4701065" y="1235331"/>
                </a:cubicBezTo>
                <a:cubicBezTo>
                  <a:pt x="4686915" y="1246814"/>
                  <a:pt x="4666195" y="1255658"/>
                  <a:pt x="4638905" y="1261863"/>
                </a:cubicBezTo>
                <a:cubicBezTo>
                  <a:pt x="4672427" y="1263882"/>
                  <a:pt x="4692135" y="1271800"/>
                  <a:pt x="4698033" y="1285615"/>
                </a:cubicBezTo>
                <a:cubicBezTo>
                  <a:pt x="4700979" y="1292520"/>
                  <a:pt x="4694227" y="1302206"/>
                  <a:pt x="4677775" y="1314672"/>
                </a:cubicBezTo>
                <a:cubicBezTo>
                  <a:pt x="4669551" y="1320906"/>
                  <a:pt x="4658037" y="1325820"/>
                  <a:pt x="4643243" y="1329412"/>
                </a:cubicBezTo>
                <a:cubicBezTo>
                  <a:pt x="4636335" y="1332360"/>
                  <a:pt x="4629183" y="1334732"/>
                  <a:pt x="4621785" y="1336531"/>
                </a:cubicBezTo>
                <a:cubicBezTo>
                  <a:pt x="4614389" y="1338327"/>
                  <a:pt x="4605591" y="1340040"/>
                  <a:pt x="4595403" y="1341669"/>
                </a:cubicBezTo>
                <a:cubicBezTo>
                  <a:pt x="4569431" y="1344589"/>
                  <a:pt x="4544611" y="1347016"/>
                  <a:pt x="4520945" y="1348955"/>
                </a:cubicBezTo>
                <a:cubicBezTo>
                  <a:pt x="4497275" y="1350892"/>
                  <a:pt x="4473119" y="1351679"/>
                  <a:pt x="4448467" y="1351312"/>
                </a:cubicBezTo>
                <a:cubicBezTo>
                  <a:pt x="4455035" y="1353954"/>
                  <a:pt x="4460867" y="1354865"/>
                  <a:pt x="4465963" y="1354052"/>
                </a:cubicBezTo>
                <a:cubicBezTo>
                  <a:pt x="4471059" y="1353238"/>
                  <a:pt x="4476893" y="1354149"/>
                  <a:pt x="4483463" y="1356788"/>
                </a:cubicBezTo>
                <a:cubicBezTo>
                  <a:pt x="4454207" y="1358389"/>
                  <a:pt x="4426271" y="1356704"/>
                  <a:pt x="4399655" y="1351735"/>
                </a:cubicBezTo>
                <a:cubicBezTo>
                  <a:pt x="4386179" y="1352045"/>
                  <a:pt x="4373363" y="1350712"/>
                  <a:pt x="4361207" y="1347735"/>
                </a:cubicBezTo>
                <a:cubicBezTo>
                  <a:pt x="4349051" y="1344759"/>
                  <a:pt x="4336233" y="1343425"/>
                  <a:pt x="4322755" y="1343735"/>
                </a:cubicBezTo>
                <a:cubicBezTo>
                  <a:pt x="4319471" y="1342414"/>
                  <a:pt x="4316431" y="1341669"/>
                  <a:pt x="4313639" y="1341504"/>
                </a:cubicBezTo>
                <a:cubicBezTo>
                  <a:pt x="4310845" y="1341334"/>
                  <a:pt x="4307807" y="1340589"/>
                  <a:pt x="4304523" y="1339271"/>
                </a:cubicBezTo>
                <a:cubicBezTo>
                  <a:pt x="4294331" y="1340898"/>
                  <a:pt x="4286441" y="1341543"/>
                  <a:pt x="4280853" y="1341207"/>
                </a:cubicBezTo>
                <a:cubicBezTo>
                  <a:pt x="4275267" y="1340870"/>
                  <a:pt x="4269679" y="1340534"/>
                  <a:pt x="4264091" y="1340196"/>
                </a:cubicBezTo>
                <a:cubicBezTo>
                  <a:pt x="4260807" y="1338878"/>
                  <a:pt x="4258015" y="1338709"/>
                  <a:pt x="4255711" y="1339692"/>
                </a:cubicBezTo>
                <a:cubicBezTo>
                  <a:pt x="4220869" y="1340955"/>
                  <a:pt x="4187507" y="1340908"/>
                  <a:pt x="4155627" y="1339545"/>
                </a:cubicBezTo>
                <a:cubicBezTo>
                  <a:pt x="4123751" y="1338185"/>
                  <a:pt x="4093839" y="1336662"/>
                  <a:pt x="4065903" y="1334977"/>
                </a:cubicBezTo>
                <a:cubicBezTo>
                  <a:pt x="4044539" y="1335930"/>
                  <a:pt x="4021039" y="1335075"/>
                  <a:pt x="3995407" y="1332410"/>
                </a:cubicBezTo>
                <a:lnTo>
                  <a:pt x="4010187" y="1338347"/>
                </a:lnTo>
                <a:cubicBezTo>
                  <a:pt x="4001317" y="1336689"/>
                  <a:pt x="3994087" y="1335693"/>
                  <a:pt x="3988501" y="1335357"/>
                </a:cubicBezTo>
                <a:cubicBezTo>
                  <a:pt x="3982915" y="1335019"/>
                  <a:pt x="3975683" y="1334023"/>
                  <a:pt x="3966811" y="1332368"/>
                </a:cubicBezTo>
                <a:lnTo>
                  <a:pt x="3971235" y="1342727"/>
                </a:lnTo>
                <a:cubicBezTo>
                  <a:pt x="3949867" y="1343681"/>
                  <a:pt x="3927351" y="1345127"/>
                  <a:pt x="3903685" y="1347065"/>
                </a:cubicBezTo>
                <a:cubicBezTo>
                  <a:pt x="3880015" y="1349002"/>
                  <a:pt x="3855855" y="1349789"/>
                  <a:pt x="3831205" y="1349423"/>
                </a:cubicBezTo>
                <a:cubicBezTo>
                  <a:pt x="3809839" y="1350379"/>
                  <a:pt x="3787899" y="1351579"/>
                  <a:pt x="3765381" y="1353024"/>
                </a:cubicBezTo>
                <a:cubicBezTo>
                  <a:pt x="3742867" y="1354472"/>
                  <a:pt x="3720431" y="1354520"/>
                  <a:pt x="3698083" y="1353173"/>
                </a:cubicBezTo>
                <a:cubicBezTo>
                  <a:pt x="3692497" y="1352837"/>
                  <a:pt x="3689703" y="1352669"/>
                  <a:pt x="3689703" y="1352669"/>
                </a:cubicBezTo>
                <a:cubicBezTo>
                  <a:pt x="3671623" y="1354943"/>
                  <a:pt x="3654279" y="1358942"/>
                  <a:pt x="3637671" y="1364669"/>
                </a:cubicBezTo>
                <a:lnTo>
                  <a:pt x="3600183" y="1373776"/>
                </a:lnTo>
                <a:lnTo>
                  <a:pt x="3617687" y="1375241"/>
                </a:lnTo>
                <a:lnTo>
                  <a:pt x="3571827" y="1382569"/>
                </a:lnTo>
                <a:cubicBezTo>
                  <a:pt x="3551443" y="1385825"/>
                  <a:pt x="3534511" y="1387610"/>
                  <a:pt x="3521039" y="1387918"/>
                </a:cubicBezTo>
                <a:cubicBezTo>
                  <a:pt x="3474683" y="1394095"/>
                  <a:pt x="3429819" y="1394194"/>
                  <a:pt x="3386441" y="1388214"/>
                </a:cubicBezTo>
                <a:cubicBezTo>
                  <a:pt x="3372965" y="1388522"/>
                  <a:pt x="3361791" y="1387849"/>
                  <a:pt x="3352919" y="1386193"/>
                </a:cubicBezTo>
                <a:cubicBezTo>
                  <a:pt x="3344047" y="1384537"/>
                  <a:pt x="3335175" y="1382880"/>
                  <a:pt x="3326303" y="1381225"/>
                </a:cubicBezTo>
                <a:lnTo>
                  <a:pt x="3311387" y="1377075"/>
                </a:lnTo>
                <a:lnTo>
                  <a:pt x="3297679" y="1382926"/>
                </a:lnTo>
                <a:lnTo>
                  <a:pt x="3276497" y="1371554"/>
                </a:lnTo>
                <a:lnTo>
                  <a:pt x="3271065" y="1377958"/>
                </a:lnTo>
                <a:cubicBezTo>
                  <a:pt x="3257587" y="1378265"/>
                  <a:pt x="3249701" y="1378911"/>
                  <a:pt x="3247397" y="1379894"/>
                </a:cubicBezTo>
                <a:cubicBezTo>
                  <a:pt x="3245095" y="1380877"/>
                  <a:pt x="3241151" y="1381199"/>
                  <a:pt x="3235563" y="1380863"/>
                </a:cubicBezTo>
                <a:cubicBezTo>
                  <a:pt x="3233263" y="1381845"/>
                  <a:pt x="3230715" y="1382253"/>
                  <a:pt x="3227919" y="1382085"/>
                </a:cubicBezTo>
                <a:cubicBezTo>
                  <a:pt x="3225125" y="1381915"/>
                  <a:pt x="3222577" y="1382322"/>
                  <a:pt x="3220275" y="1383304"/>
                </a:cubicBezTo>
                <a:cubicBezTo>
                  <a:pt x="3217971" y="1384287"/>
                  <a:pt x="3215671" y="1385269"/>
                  <a:pt x="3213367" y="1386253"/>
                </a:cubicBezTo>
                <a:cubicBezTo>
                  <a:pt x="3199891" y="1386562"/>
                  <a:pt x="3190607" y="1387124"/>
                  <a:pt x="3185511" y="1387938"/>
                </a:cubicBezTo>
                <a:cubicBezTo>
                  <a:pt x="3180415" y="1388752"/>
                  <a:pt x="3171127" y="1389314"/>
                  <a:pt x="3157653" y="1389623"/>
                </a:cubicBezTo>
                <a:lnTo>
                  <a:pt x="3152725" y="1387643"/>
                </a:lnTo>
                <a:cubicBezTo>
                  <a:pt x="3148119" y="1389608"/>
                  <a:pt x="3143025" y="1390424"/>
                  <a:pt x="3137437" y="1390086"/>
                </a:cubicBezTo>
                <a:cubicBezTo>
                  <a:pt x="3135135" y="1391069"/>
                  <a:pt x="3133163" y="1391230"/>
                  <a:pt x="3131521" y="1390569"/>
                </a:cubicBezTo>
                <a:cubicBezTo>
                  <a:pt x="3129879" y="1389912"/>
                  <a:pt x="3127907" y="1390072"/>
                  <a:pt x="3125605" y="1391055"/>
                </a:cubicBezTo>
                <a:lnTo>
                  <a:pt x="3108335" y="1398426"/>
                </a:lnTo>
                <a:cubicBezTo>
                  <a:pt x="3106035" y="1399408"/>
                  <a:pt x="3088937" y="1403984"/>
                  <a:pt x="3057043" y="1412154"/>
                </a:cubicBezTo>
                <a:cubicBezTo>
                  <a:pt x="3051455" y="1411816"/>
                  <a:pt x="3045209" y="1413124"/>
                  <a:pt x="3038303" y="1416072"/>
                </a:cubicBezTo>
                <a:cubicBezTo>
                  <a:pt x="3041587" y="1417390"/>
                  <a:pt x="3042655" y="1418295"/>
                  <a:pt x="3041503" y="1418787"/>
                </a:cubicBezTo>
                <a:cubicBezTo>
                  <a:pt x="3040351" y="1419279"/>
                  <a:pt x="3041419" y="1420184"/>
                  <a:pt x="3044703" y="1421503"/>
                </a:cubicBezTo>
                <a:cubicBezTo>
                  <a:pt x="3058179" y="1421194"/>
                  <a:pt x="3073053" y="1420969"/>
                  <a:pt x="3089323" y="1420829"/>
                </a:cubicBezTo>
                <a:cubicBezTo>
                  <a:pt x="3105591" y="1420688"/>
                  <a:pt x="3122109" y="1421124"/>
                  <a:pt x="3138871" y="1422136"/>
                </a:cubicBezTo>
                <a:lnTo>
                  <a:pt x="3174371" y="1419229"/>
                </a:lnTo>
                <a:lnTo>
                  <a:pt x="3184731" y="1414807"/>
                </a:lnTo>
                <a:cubicBezTo>
                  <a:pt x="3187033" y="1413825"/>
                  <a:pt x="3188675" y="1414482"/>
                  <a:pt x="3189659" y="1416787"/>
                </a:cubicBezTo>
                <a:lnTo>
                  <a:pt x="3196567" y="1413838"/>
                </a:lnTo>
                <a:cubicBezTo>
                  <a:pt x="3193279" y="1412518"/>
                  <a:pt x="3190487" y="1412351"/>
                  <a:pt x="3188185" y="1413333"/>
                </a:cubicBezTo>
                <a:lnTo>
                  <a:pt x="3184731" y="1414807"/>
                </a:lnTo>
                <a:cubicBezTo>
                  <a:pt x="3182429" y="1415791"/>
                  <a:pt x="3180789" y="1415130"/>
                  <a:pt x="3179805" y="1412826"/>
                </a:cubicBezTo>
                <a:lnTo>
                  <a:pt x="3183257" y="1411352"/>
                </a:lnTo>
                <a:lnTo>
                  <a:pt x="3107831" y="1406805"/>
                </a:lnTo>
                <a:cubicBezTo>
                  <a:pt x="3096659" y="1406131"/>
                  <a:pt x="3094523" y="1404321"/>
                  <a:pt x="3101431" y="1401373"/>
                </a:cubicBezTo>
                <a:cubicBezTo>
                  <a:pt x="3108335" y="1398426"/>
                  <a:pt x="3114583" y="1397118"/>
                  <a:pt x="3120171" y="1397457"/>
                </a:cubicBezTo>
                <a:cubicBezTo>
                  <a:pt x="3139235" y="1397485"/>
                  <a:pt x="3157475" y="1397181"/>
                  <a:pt x="3174897" y="1396549"/>
                </a:cubicBezTo>
                <a:cubicBezTo>
                  <a:pt x="3192319" y="1395918"/>
                  <a:pt x="3210559" y="1395616"/>
                  <a:pt x="3229625" y="1395645"/>
                </a:cubicBezTo>
                <a:cubicBezTo>
                  <a:pt x="3236531" y="1392697"/>
                  <a:pt x="3245571" y="1391558"/>
                  <a:pt x="3256745" y="1392233"/>
                </a:cubicBezTo>
                <a:cubicBezTo>
                  <a:pt x="3292907" y="1387683"/>
                  <a:pt x="3310651" y="1390998"/>
                  <a:pt x="3309977" y="1402172"/>
                </a:cubicBezTo>
                <a:cubicBezTo>
                  <a:pt x="3311943" y="1406776"/>
                  <a:pt x="3314239" y="1410559"/>
                  <a:pt x="3316863" y="1413520"/>
                </a:cubicBezTo>
                <a:cubicBezTo>
                  <a:pt x="3319489" y="1416483"/>
                  <a:pt x="3318991" y="1420097"/>
                  <a:pt x="3315369" y="1424365"/>
                </a:cubicBezTo>
                <a:cubicBezTo>
                  <a:pt x="3301219" y="1435848"/>
                  <a:pt x="3280499" y="1444693"/>
                  <a:pt x="3253209" y="1450898"/>
                </a:cubicBezTo>
                <a:cubicBezTo>
                  <a:pt x="3286731" y="1452918"/>
                  <a:pt x="3306441" y="1460835"/>
                  <a:pt x="3312337" y="1474649"/>
                </a:cubicBezTo>
                <a:cubicBezTo>
                  <a:pt x="3315285" y="1481555"/>
                  <a:pt x="3308533" y="1491241"/>
                  <a:pt x="3292079" y="1503708"/>
                </a:cubicBezTo>
                <a:cubicBezTo>
                  <a:pt x="3283855" y="1509941"/>
                  <a:pt x="3272343" y="1514855"/>
                  <a:pt x="3257547" y="1518448"/>
                </a:cubicBezTo>
                <a:cubicBezTo>
                  <a:pt x="3250641" y="1521394"/>
                  <a:pt x="3243489" y="1523767"/>
                  <a:pt x="3236091" y="1525567"/>
                </a:cubicBezTo>
                <a:cubicBezTo>
                  <a:pt x="3228693" y="1527362"/>
                  <a:pt x="3219899" y="1529074"/>
                  <a:pt x="3209707" y="1530704"/>
                </a:cubicBezTo>
                <a:cubicBezTo>
                  <a:pt x="3183735" y="1533624"/>
                  <a:pt x="3158917" y="1536051"/>
                  <a:pt x="3135251" y="1537990"/>
                </a:cubicBezTo>
                <a:cubicBezTo>
                  <a:pt x="3111583" y="1539927"/>
                  <a:pt x="3087423" y="1540714"/>
                  <a:pt x="3062771" y="1540347"/>
                </a:cubicBezTo>
                <a:cubicBezTo>
                  <a:pt x="3069343" y="1542989"/>
                  <a:pt x="3075175" y="1543901"/>
                  <a:pt x="3080271" y="1543087"/>
                </a:cubicBezTo>
                <a:cubicBezTo>
                  <a:pt x="3085367" y="1542273"/>
                  <a:pt x="3091197" y="1543185"/>
                  <a:pt x="3097767" y="1545824"/>
                </a:cubicBezTo>
                <a:cubicBezTo>
                  <a:pt x="3068513" y="1547425"/>
                  <a:pt x="3040579" y="1545739"/>
                  <a:pt x="3013963" y="1540771"/>
                </a:cubicBezTo>
                <a:cubicBezTo>
                  <a:pt x="3000485" y="1541080"/>
                  <a:pt x="2987669" y="1539746"/>
                  <a:pt x="2975511" y="1536769"/>
                </a:cubicBezTo>
                <a:cubicBezTo>
                  <a:pt x="2963355" y="1533795"/>
                  <a:pt x="2950539" y="1532461"/>
                  <a:pt x="2937063" y="1532770"/>
                </a:cubicBezTo>
                <a:cubicBezTo>
                  <a:pt x="2933777" y="1531449"/>
                  <a:pt x="2930739" y="1530705"/>
                  <a:pt x="2927943" y="1530538"/>
                </a:cubicBezTo>
                <a:cubicBezTo>
                  <a:pt x="2925151" y="1530369"/>
                  <a:pt x="2922111" y="1529625"/>
                  <a:pt x="2918827" y="1528306"/>
                </a:cubicBezTo>
                <a:cubicBezTo>
                  <a:pt x="2908635" y="1529933"/>
                  <a:pt x="2900745" y="1530578"/>
                  <a:pt x="2895159" y="1530242"/>
                </a:cubicBezTo>
                <a:cubicBezTo>
                  <a:pt x="2889571" y="1529904"/>
                  <a:pt x="2883987" y="1529569"/>
                  <a:pt x="2878399" y="1529231"/>
                </a:cubicBezTo>
                <a:cubicBezTo>
                  <a:pt x="2875113" y="1527913"/>
                  <a:pt x="2872321" y="1527743"/>
                  <a:pt x="2870017" y="1528727"/>
                </a:cubicBezTo>
                <a:cubicBezTo>
                  <a:pt x="2835175" y="1529990"/>
                  <a:pt x="2801815" y="1529943"/>
                  <a:pt x="2769933" y="1528581"/>
                </a:cubicBezTo>
                <a:cubicBezTo>
                  <a:pt x="2738055" y="1527219"/>
                  <a:pt x="2708145" y="1525696"/>
                  <a:pt x="2680211" y="1524011"/>
                </a:cubicBezTo>
                <a:cubicBezTo>
                  <a:pt x="2658843" y="1524964"/>
                  <a:pt x="2635343" y="1524110"/>
                  <a:pt x="2609711" y="1521445"/>
                </a:cubicBezTo>
                <a:lnTo>
                  <a:pt x="2624493" y="1527383"/>
                </a:lnTo>
                <a:cubicBezTo>
                  <a:pt x="2615621" y="1525723"/>
                  <a:pt x="2608391" y="1524728"/>
                  <a:pt x="2602807" y="1524392"/>
                </a:cubicBezTo>
                <a:cubicBezTo>
                  <a:pt x="2597219" y="1524054"/>
                  <a:pt x="2589987" y="1523059"/>
                  <a:pt x="2581115" y="1521403"/>
                </a:cubicBezTo>
                <a:lnTo>
                  <a:pt x="2585539" y="1531763"/>
                </a:lnTo>
                <a:cubicBezTo>
                  <a:pt x="2564173" y="1532716"/>
                  <a:pt x="2541657" y="1534161"/>
                  <a:pt x="2517989" y="1536101"/>
                </a:cubicBezTo>
                <a:cubicBezTo>
                  <a:pt x="2494321" y="1538037"/>
                  <a:pt x="2470163" y="1538824"/>
                  <a:pt x="2445511" y="1538458"/>
                </a:cubicBezTo>
                <a:cubicBezTo>
                  <a:pt x="2424143" y="1539415"/>
                  <a:pt x="2402203" y="1540614"/>
                  <a:pt x="2379687" y="1542059"/>
                </a:cubicBezTo>
                <a:cubicBezTo>
                  <a:pt x="2357171" y="1543506"/>
                  <a:pt x="2334735" y="1543555"/>
                  <a:pt x="2312387" y="1542207"/>
                </a:cubicBezTo>
                <a:cubicBezTo>
                  <a:pt x="2306801" y="1541872"/>
                  <a:pt x="2304007" y="1541703"/>
                  <a:pt x="2304007" y="1541703"/>
                </a:cubicBezTo>
                <a:cubicBezTo>
                  <a:pt x="2285927" y="1543977"/>
                  <a:pt x="2268583" y="1547976"/>
                  <a:pt x="2251975" y="1553704"/>
                </a:cubicBezTo>
                <a:lnTo>
                  <a:pt x="2214487" y="1562812"/>
                </a:lnTo>
                <a:lnTo>
                  <a:pt x="2231993" y="1564276"/>
                </a:lnTo>
                <a:lnTo>
                  <a:pt x="2186131" y="1571604"/>
                </a:lnTo>
                <a:cubicBezTo>
                  <a:pt x="2165751" y="1574861"/>
                  <a:pt x="2148817" y="1576645"/>
                  <a:pt x="2135343" y="1576953"/>
                </a:cubicBezTo>
                <a:cubicBezTo>
                  <a:pt x="2088989" y="1583130"/>
                  <a:pt x="2044123" y="1583228"/>
                  <a:pt x="2000747" y="1577248"/>
                </a:cubicBezTo>
                <a:cubicBezTo>
                  <a:pt x="1987269" y="1577558"/>
                  <a:pt x="1976095" y="1576884"/>
                  <a:pt x="1967223" y="1575228"/>
                </a:cubicBezTo>
                <a:cubicBezTo>
                  <a:pt x="1958353" y="1573571"/>
                  <a:pt x="1949479" y="1571915"/>
                  <a:pt x="1940607" y="1570260"/>
                </a:cubicBezTo>
                <a:cubicBezTo>
                  <a:pt x="1921545" y="1570231"/>
                  <a:pt x="1906103" y="1565935"/>
                  <a:pt x="1894283" y="1557372"/>
                </a:cubicBezTo>
                <a:cubicBezTo>
                  <a:pt x="1871595" y="1561612"/>
                  <a:pt x="1848995" y="1564454"/>
                  <a:pt x="1826479" y="1565900"/>
                </a:cubicBezTo>
                <a:cubicBezTo>
                  <a:pt x="1803963" y="1567347"/>
                  <a:pt x="1782515" y="1569698"/>
                  <a:pt x="1762131" y="1572956"/>
                </a:cubicBezTo>
                <a:lnTo>
                  <a:pt x="1631955" y="1583611"/>
                </a:lnTo>
                <a:cubicBezTo>
                  <a:pt x="1586923" y="1586504"/>
                  <a:pt x="1542712" y="1589726"/>
                  <a:pt x="1499319" y="1593277"/>
                </a:cubicBezTo>
                <a:cubicBezTo>
                  <a:pt x="1455930" y="1596830"/>
                  <a:pt x="1412207" y="1601202"/>
                  <a:pt x="1368156" y="1606397"/>
                </a:cubicBezTo>
                <a:cubicBezTo>
                  <a:pt x="1356980" y="1605723"/>
                  <a:pt x="1350902" y="1604237"/>
                  <a:pt x="1349920" y="1601933"/>
                </a:cubicBezTo>
                <a:cubicBezTo>
                  <a:pt x="1348938" y="1599632"/>
                  <a:pt x="1353542" y="1597667"/>
                  <a:pt x="1363734" y="1596036"/>
                </a:cubicBezTo>
                <a:cubicBezTo>
                  <a:pt x="1379512" y="1594744"/>
                  <a:pt x="1395044" y="1592877"/>
                  <a:pt x="1410333" y="1590436"/>
                </a:cubicBezTo>
                <a:cubicBezTo>
                  <a:pt x="1425620" y="1587992"/>
                  <a:pt x="1441152" y="1586125"/>
                  <a:pt x="1456932" y="1584833"/>
                </a:cubicBezTo>
                <a:cubicBezTo>
                  <a:pt x="1472711" y="1583543"/>
                  <a:pt x="1488243" y="1581676"/>
                  <a:pt x="1503530" y="1579233"/>
                </a:cubicBezTo>
                <a:cubicBezTo>
                  <a:pt x="1518818" y="1576789"/>
                  <a:pt x="1534352" y="1574924"/>
                  <a:pt x="1550129" y="1573631"/>
                </a:cubicBezTo>
                <a:cubicBezTo>
                  <a:pt x="1583987" y="1570065"/>
                  <a:pt x="1616451" y="1566415"/>
                  <a:pt x="1647517" y="1562681"/>
                </a:cubicBezTo>
                <a:cubicBezTo>
                  <a:pt x="1678583" y="1558947"/>
                  <a:pt x="1709895" y="1555786"/>
                  <a:pt x="1741451" y="1553205"/>
                </a:cubicBezTo>
                <a:cubicBezTo>
                  <a:pt x="1727973" y="1553512"/>
                  <a:pt x="1714499" y="1553821"/>
                  <a:pt x="1701023" y="1554130"/>
                </a:cubicBezTo>
                <a:cubicBezTo>
                  <a:pt x="1687547" y="1554440"/>
                  <a:pt x="1674071" y="1554748"/>
                  <a:pt x="1660595" y="1555058"/>
                </a:cubicBezTo>
                <a:cubicBezTo>
                  <a:pt x="1647117" y="1555367"/>
                  <a:pt x="1633639" y="1555676"/>
                  <a:pt x="1620163" y="1555986"/>
                </a:cubicBezTo>
                <a:cubicBezTo>
                  <a:pt x="1606689" y="1556295"/>
                  <a:pt x="1593211" y="1556601"/>
                  <a:pt x="1579735" y="1556911"/>
                </a:cubicBezTo>
                <a:cubicBezTo>
                  <a:pt x="1552782" y="1557529"/>
                  <a:pt x="1526074" y="1558723"/>
                  <a:pt x="1499613" y="1560491"/>
                </a:cubicBezTo>
                <a:cubicBezTo>
                  <a:pt x="1473152" y="1562261"/>
                  <a:pt x="1446446" y="1563455"/>
                  <a:pt x="1419493" y="1564074"/>
                </a:cubicBezTo>
                <a:cubicBezTo>
                  <a:pt x="1404696" y="1567666"/>
                  <a:pt x="1390068" y="1568467"/>
                  <a:pt x="1375611" y="1566472"/>
                </a:cubicBezTo>
                <a:cubicBezTo>
                  <a:pt x="1359830" y="1567765"/>
                  <a:pt x="1346356" y="1568073"/>
                  <a:pt x="1335180" y="1567401"/>
                </a:cubicBezTo>
                <a:cubicBezTo>
                  <a:pt x="1298036" y="1569646"/>
                  <a:pt x="1262864" y="1571730"/>
                  <a:pt x="1229664" y="1573654"/>
                </a:cubicBezTo>
                <a:cubicBezTo>
                  <a:pt x="1196464" y="1575577"/>
                  <a:pt x="1162444" y="1577170"/>
                  <a:pt x="1127604" y="1578435"/>
                </a:cubicBezTo>
                <a:cubicBezTo>
                  <a:pt x="1122014" y="1578099"/>
                  <a:pt x="1118070" y="1578420"/>
                  <a:pt x="1115769" y="1579403"/>
                </a:cubicBezTo>
                <a:cubicBezTo>
                  <a:pt x="1113465" y="1580386"/>
                  <a:pt x="1109522" y="1580710"/>
                  <a:pt x="1103936" y="1580372"/>
                </a:cubicBezTo>
                <a:cubicBezTo>
                  <a:pt x="1088154" y="1581665"/>
                  <a:pt x="1079115" y="1582800"/>
                  <a:pt x="1076811" y="1583784"/>
                </a:cubicBezTo>
                <a:cubicBezTo>
                  <a:pt x="1057749" y="1583758"/>
                  <a:pt x="1040328" y="1584389"/>
                  <a:pt x="1024550" y="1585681"/>
                </a:cubicBezTo>
                <a:cubicBezTo>
                  <a:pt x="1006469" y="1587955"/>
                  <a:pt x="989293" y="1589162"/>
                  <a:pt x="973024" y="1589302"/>
                </a:cubicBezTo>
                <a:cubicBezTo>
                  <a:pt x="956752" y="1589443"/>
                  <a:pt x="938427" y="1591141"/>
                  <a:pt x="918044" y="1594399"/>
                </a:cubicBezTo>
                <a:cubicBezTo>
                  <a:pt x="904567" y="1594708"/>
                  <a:pt x="889940" y="1595508"/>
                  <a:pt x="874163" y="1596799"/>
                </a:cubicBezTo>
                <a:cubicBezTo>
                  <a:pt x="858381" y="1598090"/>
                  <a:pt x="843755" y="1598890"/>
                  <a:pt x="830278" y="1599200"/>
                </a:cubicBezTo>
                <a:cubicBezTo>
                  <a:pt x="814501" y="1600491"/>
                  <a:pt x="799542" y="1602114"/>
                  <a:pt x="785407" y="1604065"/>
                </a:cubicBezTo>
                <a:cubicBezTo>
                  <a:pt x="771269" y="1606015"/>
                  <a:pt x="757464" y="1607146"/>
                  <a:pt x="743988" y="1607454"/>
                </a:cubicBezTo>
                <a:cubicBezTo>
                  <a:pt x="714733" y="1609056"/>
                  <a:pt x="685725" y="1611233"/>
                  <a:pt x="656960" y="1613983"/>
                </a:cubicBezTo>
                <a:cubicBezTo>
                  <a:pt x="628197" y="1616736"/>
                  <a:pt x="598036" y="1619402"/>
                  <a:pt x="566478" y="1621986"/>
                </a:cubicBezTo>
                <a:cubicBezTo>
                  <a:pt x="560891" y="1621650"/>
                  <a:pt x="550208" y="1622125"/>
                  <a:pt x="534431" y="1623417"/>
                </a:cubicBezTo>
                <a:cubicBezTo>
                  <a:pt x="529826" y="1625383"/>
                  <a:pt x="519634" y="1627013"/>
                  <a:pt x="503855" y="1628305"/>
                </a:cubicBezTo>
                <a:lnTo>
                  <a:pt x="443212" y="1629695"/>
                </a:lnTo>
                <a:cubicBezTo>
                  <a:pt x="422828" y="1632949"/>
                  <a:pt x="401954" y="1635058"/>
                  <a:pt x="380589" y="1636011"/>
                </a:cubicBezTo>
                <a:cubicBezTo>
                  <a:pt x="359223" y="1636964"/>
                  <a:pt x="337857" y="1637922"/>
                  <a:pt x="316492" y="1638875"/>
                </a:cubicBezTo>
                <a:lnTo>
                  <a:pt x="195204" y="1641656"/>
                </a:lnTo>
                <a:cubicBezTo>
                  <a:pt x="173838" y="1642609"/>
                  <a:pt x="152802" y="1642744"/>
                  <a:pt x="132097" y="1642056"/>
                </a:cubicBezTo>
                <a:cubicBezTo>
                  <a:pt x="111390" y="1641368"/>
                  <a:pt x="90354" y="1641505"/>
                  <a:pt x="68990" y="1642458"/>
                </a:cubicBezTo>
                <a:cubicBezTo>
                  <a:pt x="41054" y="1640772"/>
                  <a:pt x="25613" y="1636477"/>
                  <a:pt x="22663" y="1629570"/>
                </a:cubicBezTo>
                <a:cubicBezTo>
                  <a:pt x="20699" y="1624965"/>
                  <a:pt x="23416" y="1621767"/>
                  <a:pt x="30813" y="1619967"/>
                </a:cubicBezTo>
                <a:cubicBezTo>
                  <a:pt x="38209" y="1618173"/>
                  <a:pt x="47498" y="1617612"/>
                  <a:pt x="58671" y="1618284"/>
                </a:cubicBezTo>
                <a:cubicBezTo>
                  <a:pt x="80035" y="1617330"/>
                  <a:pt x="102554" y="1615883"/>
                  <a:pt x="126222" y="1613946"/>
                </a:cubicBezTo>
                <a:cubicBezTo>
                  <a:pt x="149890" y="1612007"/>
                  <a:pt x="172407" y="1610562"/>
                  <a:pt x="193772" y="1609608"/>
                </a:cubicBezTo>
                <a:cubicBezTo>
                  <a:pt x="204946" y="1610282"/>
                  <a:pt x="215873" y="1610380"/>
                  <a:pt x="226558" y="1609901"/>
                </a:cubicBezTo>
                <a:cubicBezTo>
                  <a:pt x="237240" y="1609424"/>
                  <a:pt x="248169" y="1609523"/>
                  <a:pt x="259342" y="1610197"/>
                </a:cubicBezTo>
                <a:cubicBezTo>
                  <a:pt x="303396" y="1605002"/>
                  <a:pt x="346785" y="1601451"/>
                  <a:pt x="389516" y="1599540"/>
                </a:cubicBezTo>
                <a:cubicBezTo>
                  <a:pt x="432249" y="1597632"/>
                  <a:pt x="476129" y="1595231"/>
                  <a:pt x="521164" y="1592337"/>
                </a:cubicBezTo>
                <a:lnTo>
                  <a:pt x="556666" y="1589431"/>
                </a:lnTo>
                <a:cubicBezTo>
                  <a:pt x="562253" y="1589769"/>
                  <a:pt x="567594" y="1589529"/>
                  <a:pt x="572689" y="1588715"/>
                </a:cubicBezTo>
                <a:cubicBezTo>
                  <a:pt x="577785" y="1587902"/>
                  <a:pt x="583127" y="1587664"/>
                  <a:pt x="588714" y="1587999"/>
                </a:cubicBezTo>
                <a:cubicBezTo>
                  <a:pt x="610081" y="1587045"/>
                  <a:pt x="632022" y="1585846"/>
                  <a:pt x="654538" y="1584398"/>
                </a:cubicBezTo>
                <a:cubicBezTo>
                  <a:pt x="677054" y="1582953"/>
                  <a:pt x="700146" y="1581260"/>
                  <a:pt x="723815" y="1579323"/>
                </a:cubicBezTo>
                <a:cubicBezTo>
                  <a:pt x="734988" y="1579997"/>
                  <a:pt x="745674" y="1579520"/>
                  <a:pt x="755864" y="1577891"/>
                </a:cubicBezTo>
                <a:cubicBezTo>
                  <a:pt x="766055" y="1576263"/>
                  <a:pt x="776738" y="1575786"/>
                  <a:pt x="787912" y="1576459"/>
                </a:cubicBezTo>
                <a:lnTo>
                  <a:pt x="823413" y="1573553"/>
                </a:lnTo>
                <a:cubicBezTo>
                  <a:pt x="829003" y="1573890"/>
                  <a:pt x="839685" y="1573412"/>
                  <a:pt x="855462" y="1572121"/>
                </a:cubicBezTo>
                <a:cubicBezTo>
                  <a:pt x="876828" y="1571167"/>
                  <a:pt x="899346" y="1569719"/>
                  <a:pt x="923014" y="1567782"/>
                </a:cubicBezTo>
                <a:cubicBezTo>
                  <a:pt x="946680" y="1565846"/>
                  <a:pt x="969198" y="1564398"/>
                  <a:pt x="990563" y="1563444"/>
                </a:cubicBezTo>
                <a:cubicBezTo>
                  <a:pt x="1012910" y="1564791"/>
                  <a:pt x="1035921" y="1564498"/>
                  <a:pt x="1059589" y="1562558"/>
                </a:cubicBezTo>
                <a:cubicBezTo>
                  <a:pt x="1073063" y="1562250"/>
                  <a:pt x="1084322" y="1561528"/>
                  <a:pt x="1093364" y="1560390"/>
                </a:cubicBezTo>
                <a:cubicBezTo>
                  <a:pt x="1102404" y="1559254"/>
                  <a:pt x="1113661" y="1558530"/>
                  <a:pt x="1127138" y="1558220"/>
                </a:cubicBezTo>
                <a:cubicBezTo>
                  <a:pt x="1148506" y="1557266"/>
                  <a:pt x="1168719" y="1556802"/>
                  <a:pt x="1187782" y="1556830"/>
                </a:cubicBezTo>
                <a:cubicBezTo>
                  <a:pt x="1206846" y="1556859"/>
                  <a:pt x="1225910" y="1556886"/>
                  <a:pt x="1244974" y="1556914"/>
                </a:cubicBezTo>
                <a:lnTo>
                  <a:pt x="1243500" y="1553461"/>
                </a:lnTo>
                <a:cubicBezTo>
                  <a:pt x="1246139" y="1546892"/>
                  <a:pt x="1249760" y="1542623"/>
                  <a:pt x="1254365" y="1540658"/>
                </a:cubicBezTo>
                <a:cubicBezTo>
                  <a:pt x="1232996" y="1541612"/>
                  <a:pt x="1210812" y="1542238"/>
                  <a:pt x="1187802" y="1542532"/>
                </a:cubicBezTo>
                <a:cubicBezTo>
                  <a:pt x="1164796" y="1542828"/>
                  <a:pt x="1142608" y="1543451"/>
                  <a:pt x="1121242" y="1544409"/>
                </a:cubicBezTo>
                <a:cubicBezTo>
                  <a:pt x="1107766" y="1544717"/>
                  <a:pt x="1091988" y="1546009"/>
                  <a:pt x="1073906" y="1548284"/>
                </a:cubicBezTo>
                <a:cubicBezTo>
                  <a:pt x="1055824" y="1550556"/>
                  <a:pt x="1040047" y="1551848"/>
                  <a:pt x="1026570" y="1552157"/>
                </a:cubicBezTo>
                <a:cubicBezTo>
                  <a:pt x="1010792" y="1553448"/>
                  <a:pt x="995260" y="1555316"/>
                  <a:pt x="979971" y="1557760"/>
                </a:cubicBezTo>
                <a:cubicBezTo>
                  <a:pt x="964684" y="1560201"/>
                  <a:pt x="949152" y="1562068"/>
                  <a:pt x="933374" y="1563360"/>
                </a:cubicBezTo>
                <a:lnTo>
                  <a:pt x="837229" y="1567656"/>
                </a:lnTo>
                <a:cubicBezTo>
                  <a:pt x="827036" y="1569283"/>
                  <a:pt x="810765" y="1569427"/>
                  <a:pt x="788417" y="1568077"/>
                </a:cubicBezTo>
                <a:cubicBezTo>
                  <a:pt x="778227" y="1569706"/>
                  <a:pt x="761956" y="1569847"/>
                  <a:pt x="739608" y="1568500"/>
                </a:cubicBezTo>
                <a:cubicBezTo>
                  <a:pt x="717259" y="1567154"/>
                  <a:pt x="695731" y="1566134"/>
                  <a:pt x="675026" y="1565448"/>
                </a:cubicBezTo>
                <a:cubicBezTo>
                  <a:pt x="654321" y="1564758"/>
                  <a:pt x="632792" y="1563741"/>
                  <a:pt x="610445" y="1562394"/>
                </a:cubicBezTo>
                <a:cubicBezTo>
                  <a:pt x="599271" y="1561720"/>
                  <a:pt x="588917" y="1561378"/>
                  <a:pt x="579386" y="1561362"/>
                </a:cubicBezTo>
                <a:cubicBezTo>
                  <a:pt x="569853" y="1561350"/>
                  <a:pt x="559501" y="1561005"/>
                  <a:pt x="548327" y="1560332"/>
                </a:cubicBezTo>
                <a:cubicBezTo>
                  <a:pt x="537154" y="1559658"/>
                  <a:pt x="526552" y="1558738"/>
                  <a:pt x="516530" y="1557572"/>
                </a:cubicBezTo>
                <a:cubicBezTo>
                  <a:pt x="506509" y="1556407"/>
                  <a:pt x="495908" y="1555488"/>
                  <a:pt x="484734" y="1554815"/>
                </a:cubicBezTo>
                <a:cubicBezTo>
                  <a:pt x="457784" y="1555433"/>
                  <a:pt x="431075" y="1556627"/>
                  <a:pt x="404615" y="1558395"/>
                </a:cubicBezTo>
                <a:cubicBezTo>
                  <a:pt x="378152" y="1560165"/>
                  <a:pt x="351445" y="1561356"/>
                  <a:pt x="324491" y="1561975"/>
                </a:cubicBezTo>
                <a:cubicBezTo>
                  <a:pt x="317922" y="1559337"/>
                  <a:pt x="310939" y="1558917"/>
                  <a:pt x="303540" y="1560713"/>
                </a:cubicBezTo>
                <a:cubicBezTo>
                  <a:pt x="296143" y="1562509"/>
                  <a:pt x="289650" y="1563238"/>
                  <a:pt x="284064" y="1562902"/>
                </a:cubicBezTo>
                <a:lnTo>
                  <a:pt x="243635" y="1563830"/>
                </a:lnTo>
                <a:cubicBezTo>
                  <a:pt x="230157" y="1564136"/>
                  <a:pt x="216680" y="1564446"/>
                  <a:pt x="203204" y="1564756"/>
                </a:cubicBezTo>
                <a:cubicBezTo>
                  <a:pt x="189729" y="1565065"/>
                  <a:pt x="176252" y="1565373"/>
                  <a:pt x="162775" y="1565683"/>
                </a:cubicBezTo>
                <a:cubicBezTo>
                  <a:pt x="158171" y="1567648"/>
                  <a:pt x="154885" y="1566328"/>
                  <a:pt x="152920" y="1561724"/>
                </a:cubicBezTo>
                <a:lnTo>
                  <a:pt x="156375" y="1560249"/>
                </a:lnTo>
                <a:cubicBezTo>
                  <a:pt x="176757" y="1556992"/>
                  <a:pt x="195905" y="1555624"/>
                  <a:pt x="213818" y="1556144"/>
                </a:cubicBezTo>
                <a:cubicBezTo>
                  <a:pt x="231730" y="1556664"/>
                  <a:pt x="250877" y="1555292"/>
                  <a:pt x="271260" y="1552038"/>
                </a:cubicBezTo>
                <a:cubicBezTo>
                  <a:pt x="289342" y="1549764"/>
                  <a:pt x="307669" y="1548064"/>
                  <a:pt x="326241" y="1546942"/>
                </a:cubicBezTo>
                <a:cubicBezTo>
                  <a:pt x="344812" y="1545816"/>
                  <a:pt x="364289" y="1543627"/>
                  <a:pt x="384673" y="1540369"/>
                </a:cubicBezTo>
                <a:cubicBezTo>
                  <a:pt x="370214" y="1538378"/>
                  <a:pt x="364305" y="1534096"/>
                  <a:pt x="366944" y="1527526"/>
                </a:cubicBezTo>
                <a:cubicBezTo>
                  <a:pt x="367279" y="1521940"/>
                  <a:pt x="375505" y="1515705"/>
                  <a:pt x="391620" y="1508827"/>
                </a:cubicBezTo>
                <a:lnTo>
                  <a:pt x="339359" y="1510724"/>
                </a:lnTo>
                <a:cubicBezTo>
                  <a:pt x="329167" y="1512351"/>
                  <a:pt x="322598" y="1509713"/>
                  <a:pt x="319649" y="1502805"/>
                </a:cubicBezTo>
                <a:cubicBezTo>
                  <a:pt x="318667" y="1500504"/>
                  <a:pt x="324915" y="1499199"/>
                  <a:pt x="338389" y="1498890"/>
                </a:cubicBezTo>
                <a:cubicBezTo>
                  <a:pt x="357453" y="1498917"/>
                  <a:pt x="375119" y="1498860"/>
                  <a:pt x="391388" y="1498721"/>
                </a:cubicBezTo>
                <a:cubicBezTo>
                  <a:pt x="407660" y="1498580"/>
                  <a:pt x="425327" y="1498524"/>
                  <a:pt x="444390" y="1498550"/>
                </a:cubicBezTo>
                <a:lnTo>
                  <a:pt x="521795" y="1498172"/>
                </a:lnTo>
                <a:cubicBezTo>
                  <a:pt x="529685" y="1497524"/>
                  <a:pt x="539216" y="1497541"/>
                  <a:pt x="550390" y="1498214"/>
                </a:cubicBezTo>
                <a:cubicBezTo>
                  <a:pt x="593122" y="1496304"/>
                  <a:pt x="635031" y="1494064"/>
                  <a:pt x="676121" y="1491495"/>
                </a:cubicBezTo>
                <a:cubicBezTo>
                  <a:pt x="717211" y="1488927"/>
                  <a:pt x="759120" y="1486687"/>
                  <a:pt x="801851" y="1484776"/>
                </a:cubicBezTo>
                <a:cubicBezTo>
                  <a:pt x="788713" y="1479499"/>
                  <a:pt x="781157" y="1474557"/>
                  <a:pt x="779193" y="1469953"/>
                </a:cubicBezTo>
                <a:cubicBezTo>
                  <a:pt x="771305" y="1470600"/>
                  <a:pt x="763990" y="1470999"/>
                  <a:pt x="757253" y="1471155"/>
                </a:cubicBezTo>
                <a:cubicBezTo>
                  <a:pt x="750513" y="1471308"/>
                  <a:pt x="744352" y="1471218"/>
                  <a:pt x="738764" y="1470881"/>
                </a:cubicBezTo>
                <a:cubicBezTo>
                  <a:pt x="709510" y="1472481"/>
                  <a:pt x="679924" y="1474902"/>
                  <a:pt x="650009" y="1478146"/>
                </a:cubicBezTo>
                <a:cubicBezTo>
                  <a:pt x="620097" y="1481389"/>
                  <a:pt x="589359" y="1484301"/>
                  <a:pt x="557801" y="1486885"/>
                </a:cubicBezTo>
                <a:lnTo>
                  <a:pt x="513920" y="1489286"/>
                </a:lnTo>
                <a:cubicBezTo>
                  <a:pt x="506030" y="1489931"/>
                  <a:pt x="498140" y="1490578"/>
                  <a:pt x="490252" y="1491222"/>
                </a:cubicBezTo>
                <a:cubicBezTo>
                  <a:pt x="482363" y="1491869"/>
                  <a:pt x="475624" y="1492023"/>
                  <a:pt x="470037" y="1491687"/>
                </a:cubicBezTo>
                <a:cubicBezTo>
                  <a:pt x="454259" y="1492977"/>
                  <a:pt x="438808" y="1493448"/>
                  <a:pt x="423692" y="1493099"/>
                </a:cubicBezTo>
                <a:cubicBezTo>
                  <a:pt x="408572" y="1492748"/>
                  <a:pt x="393124" y="1493218"/>
                  <a:pt x="377346" y="1494510"/>
                </a:cubicBezTo>
                <a:cubicBezTo>
                  <a:pt x="361565" y="1495799"/>
                  <a:pt x="346117" y="1496269"/>
                  <a:pt x="330998" y="1495922"/>
                </a:cubicBezTo>
                <a:cubicBezTo>
                  <a:pt x="315880" y="1495570"/>
                  <a:pt x="300430" y="1496040"/>
                  <a:pt x="284652" y="1497332"/>
                </a:cubicBezTo>
                <a:lnTo>
                  <a:pt x="240771" y="1499731"/>
                </a:lnTo>
                <a:cubicBezTo>
                  <a:pt x="218421" y="1498385"/>
                  <a:pt x="203303" y="1498032"/>
                  <a:pt x="195414" y="1498680"/>
                </a:cubicBezTo>
                <a:lnTo>
                  <a:pt x="9059" y="1492491"/>
                </a:lnTo>
                <a:cubicBezTo>
                  <a:pt x="3471" y="1492153"/>
                  <a:pt x="680" y="1491986"/>
                  <a:pt x="680" y="1491986"/>
                </a:cubicBezTo>
                <a:cubicBezTo>
                  <a:pt x="-1286" y="1487379"/>
                  <a:pt x="1015" y="1486397"/>
                  <a:pt x="7585" y="1489038"/>
                </a:cubicBezTo>
                <a:cubicBezTo>
                  <a:pt x="45713" y="1489093"/>
                  <a:pt x="82935" y="1490216"/>
                  <a:pt x="119250" y="1492405"/>
                </a:cubicBezTo>
                <a:cubicBezTo>
                  <a:pt x="155566" y="1494595"/>
                  <a:pt x="192297" y="1494568"/>
                  <a:pt x="229441" y="1492319"/>
                </a:cubicBezTo>
                <a:cubicBezTo>
                  <a:pt x="236348" y="1489371"/>
                  <a:pt x="240292" y="1489049"/>
                  <a:pt x="241276" y="1491352"/>
                </a:cubicBezTo>
                <a:cubicBezTo>
                  <a:pt x="243576" y="1490370"/>
                  <a:pt x="244974" y="1490454"/>
                  <a:pt x="245465" y="1491603"/>
                </a:cubicBezTo>
                <a:cubicBezTo>
                  <a:pt x="245956" y="1492755"/>
                  <a:pt x="245050" y="1493822"/>
                  <a:pt x="242749" y="1494804"/>
                </a:cubicBezTo>
                <a:cubicBezTo>
                  <a:pt x="253923" y="1495478"/>
                  <a:pt x="261814" y="1494833"/>
                  <a:pt x="266418" y="1492868"/>
                </a:cubicBezTo>
                <a:lnTo>
                  <a:pt x="295012" y="1492910"/>
                </a:lnTo>
                <a:cubicBezTo>
                  <a:pt x="303885" y="1494566"/>
                  <a:pt x="312018" y="1494495"/>
                  <a:pt x="319417" y="1492698"/>
                </a:cubicBezTo>
                <a:cubicBezTo>
                  <a:pt x="326816" y="1490902"/>
                  <a:pt x="336101" y="1490340"/>
                  <a:pt x="347274" y="1491013"/>
                </a:cubicBezTo>
                <a:cubicBezTo>
                  <a:pt x="363054" y="1489721"/>
                  <a:pt x="379900" y="1489336"/>
                  <a:pt x="397813" y="1489855"/>
                </a:cubicBezTo>
                <a:cubicBezTo>
                  <a:pt x="415725" y="1490376"/>
                  <a:pt x="432569" y="1489987"/>
                  <a:pt x="448350" y="1488698"/>
                </a:cubicBezTo>
                <a:cubicBezTo>
                  <a:pt x="464128" y="1487406"/>
                  <a:pt x="481548" y="1486774"/>
                  <a:pt x="500612" y="1486801"/>
                </a:cubicBezTo>
                <a:cubicBezTo>
                  <a:pt x="508500" y="1486156"/>
                  <a:pt x="516390" y="1485509"/>
                  <a:pt x="524281" y="1484864"/>
                </a:cubicBezTo>
                <a:cubicBezTo>
                  <a:pt x="532167" y="1484217"/>
                  <a:pt x="541209" y="1483080"/>
                  <a:pt x="551401" y="1481451"/>
                </a:cubicBezTo>
                <a:lnTo>
                  <a:pt x="558308" y="1478503"/>
                </a:lnTo>
                <a:lnTo>
                  <a:pt x="464140" y="1477873"/>
                </a:lnTo>
                <a:cubicBezTo>
                  <a:pt x="404648" y="1478771"/>
                  <a:pt x="341870" y="1478352"/>
                  <a:pt x="275808" y="1476612"/>
                </a:cubicBezTo>
                <a:cubicBezTo>
                  <a:pt x="270221" y="1476274"/>
                  <a:pt x="263728" y="1477004"/>
                  <a:pt x="256330" y="1478803"/>
                </a:cubicBezTo>
                <a:cubicBezTo>
                  <a:pt x="248933" y="1480599"/>
                  <a:pt x="242439" y="1481328"/>
                  <a:pt x="236854" y="1480992"/>
                </a:cubicBezTo>
                <a:cubicBezTo>
                  <a:pt x="233567" y="1479672"/>
                  <a:pt x="231350" y="1479256"/>
                  <a:pt x="230199" y="1479748"/>
                </a:cubicBezTo>
                <a:cubicBezTo>
                  <a:pt x="229047" y="1480239"/>
                  <a:pt x="226829" y="1479828"/>
                  <a:pt x="223545" y="1478506"/>
                </a:cubicBezTo>
                <a:lnTo>
                  <a:pt x="230452" y="1475558"/>
                </a:lnTo>
                <a:cubicBezTo>
                  <a:pt x="209423" y="1470926"/>
                  <a:pt x="199076" y="1465817"/>
                  <a:pt x="199415" y="1460230"/>
                </a:cubicBezTo>
                <a:cubicBezTo>
                  <a:pt x="203372" y="1450375"/>
                  <a:pt x="219318" y="1446291"/>
                  <a:pt x="247255" y="1447973"/>
                </a:cubicBezTo>
                <a:cubicBezTo>
                  <a:pt x="264015" y="1448985"/>
                  <a:pt x="280286" y="1448845"/>
                  <a:pt x="296065" y="1447553"/>
                </a:cubicBezTo>
                <a:cubicBezTo>
                  <a:pt x="311843" y="1446260"/>
                  <a:pt x="328112" y="1446121"/>
                  <a:pt x="344876" y="1447131"/>
                </a:cubicBezTo>
                <a:cubicBezTo>
                  <a:pt x="360653" y="1445840"/>
                  <a:pt x="376923" y="1445700"/>
                  <a:pt x="393686" y="1446708"/>
                </a:cubicBezTo>
                <a:cubicBezTo>
                  <a:pt x="410447" y="1447720"/>
                  <a:pt x="426715" y="1447580"/>
                  <a:pt x="442493" y="1446288"/>
                </a:cubicBezTo>
                <a:lnTo>
                  <a:pt x="466162" y="1444353"/>
                </a:lnTo>
                <a:cubicBezTo>
                  <a:pt x="470766" y="1442387"/>
                  <a:pt x="474465" y="1441486"/>
                  <a:pt x="477258" y="1441655"/>
                </a:cubicBezTo>
                <a:cubicBezTo>
                  <a:pt x="480052" y="1441823"/>
                  <a:pt x="482600" y="1441417"/>
                  <a:pt x="484903" y="1440434"/>
                </a:cubicBezTo>
                <a:cubicBezTo>
                  <a:pt x="459269" y="1437767"/>
                  <a:pt x="434373" y="1436827"/>
                  <a:pt x="410214" y="1437613"/>
                </a:cubicBezTo>
                <a:cubicBezTo>
                  <a:pt x="386054" y="1438399"/>
                  <a:pt x="361157" y="1437459"/>
                  <a:pt x="335524" y="1434791"/>
                </a:cubicBezTo>
                <a:cubicBezTo>
                  <a:pt x="322049" y="1435099"/>
                  <a:pt x="308903" y="1434587"/>
                  <a:pt x="296086" y="1433253"/>
                </a:cubicBezTo>
                <a:cubicBezTo>
                  <a:pt x="283271" y="1431923"/>
                  <a:pt x="270123" y="1431410"/>
                  <a:pt x="256645" y="1431717"/>
                </a:cubicBezTo>
                <a:lnTo>
                  <a:pt x="181220" y="1427172"/>
                </a:lnTo>
                <a:cubicBezTo>
                  <a:pt x="173332" y="1427816"/>
                  <a:pt x="168403" y="1425838"/>
                  <a:pt x="166438" y="1421234"/>
                </a:cubicBezTo>
                <a:lnTo>
                  <a:pt x="169892" y="1419760"/>
                </a:lnTo>
                <a:cubicBezTo>
                  <a:pt x="172193" y="1418777"/>
                  <a:pt x="174166" y="1418613"/>
                  <a:pt x="175809" y="1419274"/>
                </a:cubicBezTo>
                <a:cubicBezTo>
                  <a:pt x="177450" y="1419935"/>
                  <a:pt x="179423" y="1419772"/>
                  <a:pt x="181726" y="1418790"/>
                </a:cubicBezTo>
                <a:cubicBezTo>
                  <a:pt x="195201" y="1418482"/>
                  <a:pt x="206459" y="1417757"/>
                  <a:pt x="215501" y="1416620"/>
                </a:cubicBezTo>
                <a:cubicBezTo>
                  <a:pt x="224540" y="1415483"/>
                  <a:pt x="235798" y="1414762"/>
                  <a:pt x="249275" y="1414452"/>
                </a:cubicBezTo>
                <a:lnTo>
                  <a:pt x="281325" y="1413019"/>
                </a:lnTo>
                <a:lnTo>
                  <a:pt x="296816" y="1411983"/>
                </a:lnTo>
                <a:lnTo>
                  <a:pt x="276751" y="1412111"/>
                </a:lnTo>
                <a:cubicBezTo>
                  <a:pt x="256045" y="1411425"/>
                  <a:pt x="235008" y="1411560"/>
                  <a:pt x="213644" y="1412513"/>
                </a:cubicBezTo>
                <a:cubicBezTo>
                  <a:pt x="185708" y="1410828"/>
                  <a:pt x="170266" y="1406533"/>
                  <a:pt x="167318" y="1399626"/>
                </a:cubicBezTo>
                <a:cubicBezTo>
                  <a:pt x="165353" y="1395022"/>
                  <a:pt x="168070" y="1391823"/>
                  <a:pt x="175467" y="1390024"/>
                </a:cubicBezTo>
                <a:cubicBezTo>
                  <a:pt x="182863" y="1388228"/>
                  <a:pt x="192152" y="1387667"/>
                  <a:pt x="203325" y="1388341"/>
                </a:cubicBezTo>
                <a:cubicBezTo>
                  <a:pt x="224689" y="1387385"/>
                  <a:pt x="247208" y="1385938"/>
                  <a:pt x="270876" y="1384002"/>
                </a:cubicBezTo>
                <a:lnTo>
                  <a:pt x="297437" y="1382296"/>
                </a:lnTo>
                <a:lnTo>
                  <a:pt x="296654" y="1381982"/>
                </a:lnTo>
                <a:cubicBezTo>
                  <a:pt x="298957" y="1380999"/>
                  <a:pt x="300106" y="1380508"/>
                  <a:pt x="300106" y="1380508"/>
                </a:cubicBezTo>
                <a:cubicBezTo>
                  <a:pt x="310299" y="1378878"/>
                  <a:pt x="319915" y="1377496"/>
                  <a:pt x="328955" y="1376361"/>
                </a:cubicBezTo>
                <a:cubicBezTo>
                  <a:pt x="337996" y="1375222"/>
                  <a:pt x="345968" y="1373180"/>
                  <a:pt x="352875" y="1370232"/>
                </a:cubicBezTo>
                <a:cubicBezTo>
                  <a:pt x="358462" y="1370567"/>
                  <a:pt x="361257" y="1370735"/>
                  <a:pt x="361257" y="1370735"/>
                </a:cubicBezTo>
                <a:lnTo>
                  <a:pt x="371614" y="1366315"/>
                </a:lnTo>
                <a:cubicBezTo>
                  <a:pt x="389696" y="1364040"/>
                  <a:pt x="407201" y="1362011"/>
                  <a:pt x="424130" y="1360229"/>
                </a:cubicBezTo>
                <a:cubicBezTo>
                  <a:pt x="441060" y="1358447"/>
                  <a:pt x="458567" y="1356418"/>
                  <a:pt x="476647" y="1354144"/>
                </a:cubicBezTo>
                <a:cubicBezTo>
                  <a:pt x="487821" y="1354817"/>
                  <a:pt x="497684" y="1354009"/>
                  <a:pt x="506232" y="1351721"/>
                </a:cubicBezTo>
                <a:cubicBezTo>
                  <a:pt x="514782" y="1349433"/>
                  <a:pt x="523492" y="1349116"/>
                  <a:pt x="532364" y="1350772"/>
                </a:cubicBezTo>
                <a:cubicBezTo>
                  <a:pt x="552747" y="1347518"/>
                  <a:pt x="570828" y="1345243"/>
                  <a:pt x="586606" y="1343951"/>
                </a:cubicBezTo>
                <a:cubicBezTo>
                  <a:pt x="623751" y="1341703"/>
                  <a:pt x="660404" y="1338305"/>
                  <a:pt x="696565" y="1333759"/>
                </a:cubicBezTo>
                <a:lnTo>
                  <a:pt x="722405" y="1331364"/>
                </a:lnTo>
                <a:lnTo>
                  <a:pt x="692981" y="1330388"/>
                </a:lnTo>
                <a:cubicBezTo>
                  <a:pt x="681808" y="1329714"/>
                  <a:pt x="671206" y="1328793"/>
                  <a:pt x="661184" y="1327629"/>
                </a:cubicBezTo>
                <a:cubicBezTo>
                  <a:pt x="651162" y="1326463"/>
                  <a:pt x="640562" y="1325545"/>
                  <a:pt x="629388" y="1324871"/>
                </a:cubicBezTo>
                <a:lnTo>
                  <a:pt x="563011" y="1327837"/>
                </a:lnTo>
                <a:lnTo>
                  <a:pt x="555567" y="1328620"/>
                </a:lnTo>
                <a:cubicBezTo>
                  <a:pt x="553266" y="1329603"/>
                  <a:pt x="551294" y="1329766"/>
                  <a:pt x="549650" y="1329106"/>
                </a:cubicBezTo>
                <a:cubicBezTo>
                  <a:pt x="548010" y="1328445"/>
                  <a:pt x="546037" y="1328607"/>
                  <a:pt x="543734" y="1329590"/>
                </a:cubicBezTo>
                <a:lnTo>
                  <a:pt x="547952" y="1328509"/>
                </a:lnTo>
                <a:lnTo>
                  <a:pt x="469145" y="1332031"/>
                </a:lnTo>
                <a:cubicBezTo>
                  <a:pt x="462576" y="1329392"/>
                  <a:pt x="455593" y="1328972"/>
                  <a:pt x="448194" y="1330769"/>
                </a:cubicBezTo>
                <a:cubicBezTo>
                  <a:pt x="440798" y="1332565"/>
                  <a:pt x="434304" y="1333294"/>
                  <a:pt x="428718" y="1332958"/>
                </a:cubicBezTo>
                <a:lnTo>
                  <a:pt x="388289" y="1333885"/>
                </a:lnTo>
                <a:cubicBezTo>
                  <a:pt x="374811" y="1334193"/>
                  <a:pt x="361334" y="1334503"/>
                  <a:pt x="347857" y="1334811"/>
                </a:cubicBezTo>
                <a:cubicBezTo>
                  <a:pt x="334383" y="1335120"/>
                  <a:pt x="320906" y="1335430"/>
                  <a:pt x="307430" y="1335739"/>
                </a:cubicBezTo>
                <a:cubicBezTo>
                  <a:pt x="302825" y="1337704"/>
                  <a:pt x="299539" y="1336384"/>
                  <a:pt x="297574" y="1331780"/>
                </a:cubicBezTo>
                <a:lnTo>
                  <a:pt x="301029" y="1330305"/>
                </a:lnTo>
                <a:cubicBezTo>
                  <a:pt x="321411" y="1327049"/>
                  <a:pt x="340559" y="1325679"/>
                  <a:pt x="358472" y="1326200"/>
                </a:cubicBezTo>
                <a:cubicBezTo>
                  <a:pt x="376384" y="1326720"/>
                  <a:pt x="395531" y="1325349"/>
                  <a:pt x="415915" y="1322095"/>
                </a:cubicBezTo>
                <a:cubicBezTo>
                  <a:pt x="433996" y="1319819"/>
                  <a:pt x="452323" y="1318121"/>
                  <a:pt x="470895" y="1316998"/>
                </a:cubicBezTo>
                <a:cubicBezTo>
                  <a:pt x="489466" y="1315872"/>
                  <a:pt x="508943" y="1313682"/>
                  <a:pt x="529327" y="1310425"/>
                </a:cubicBezTo>
                <a:cubicBezTo>
                  <a:pt x="514868" y="1308434"/>
                  <a:pt x="508959" y="1304151"/>
                  <a:pt x="511598" y="1297582"/>
                </a:cubicBezTo>
                <a:cubicBezTo>
                  <a:pt x="511933" y="1291996"/>
                  <a:pt x="520158" y="1285762"/>
                  <a:pt x="536274" y="1278883"/>
                </a:cubicBezTo>
                <a:lnTo>
                  <a:pt x="484013" y="1280780"/>
                </a:lnTo>
                <a:cubicBezTo>
                  <a:pt x="473821" y="1282407"/>
                  <a:pt x="467252" y="1279768"/>
                  <a:pt x="464303" y="1272861"/>
                </a:cubicBezTo>
                <a:cubicBezTo>
                  <a:pt x="463321" y="1270560"/>
                  <a:pt x="469569" y="1269254"/>
                  <a:pt x="483043" y="1268946"/>
                </a:cubicBezTo>
                <a:cubicBezTo>
                  <a:pt x="502107" y="1268972"/>
                  <a:pt x="519773" y="1268917"/>
                  <a:pt x="536042" y="1268777"/>
                </a:cubicBezTo>
                <a:cubicBezTo>
                  <a:pt x="552314" y="1268636"/>
                  <a:pt x="569981" y="1268580"/>
                  <a:pt x="589044" y="1268607"/>
                </a:cubicBezTo>
                <a:lnTo>
                  <a:pt x="666449" y="1268228"/>
                </a:lnTo>
                <a:cubicBezTo>
                  <a:pt x="674339" y="1267581"/>
                  <a:pt x="683870" y="1267597"/>
                  <a:pt x="695044" y="1268271"/>
                </a:cubicBezTo>
                <a:cubicBezTo>
                  <a:pt x="737776" y="1266360"/>
                  <a:pt x="779685" y="1264119"/>
                  <a:pt x="820774" y="1261551"/>
                </a:cubicBezTo>
                <a:lnTo>
                  <a:pt x="833970" y="1260846"/>
                </a:lnTo>
                <a:lnTo>
                  <a:pt x="927243" y="1243414"/>
                </a:lnTo>
                <a:lnTo>
                  <a:pt x="923847" y="1240009"/>
                </a:lnTo>
                <a:cubicBezTo>
                  <a:pt x="915959" y="1240655"/>
                  <a:pt x="908644" y="1241054"/>
                  <a:pt x="901906" y="1241211"/>
                </a:cubicBezTo>
                <a:cubicBezTo>
                  <a:pt x="895167" y="1241364"/>
                  <a:pt x="889006" y="1241275"/>
                  <a:pt x="883418" y="1240936"/>
                </a:cubicBezTo>
                <a:cubicBezTo>
                  <a:pt x="854164" y="1242537"/>
                  <a:pt x="824578" y="1244957"/>
                  <a:pt x="794663" y="1248201"/>
                </a:cubicBezTo>
                <a:cubicBezTo>
                  <a:pt x="764751" y="1251445"/>
                  <a:pt x="734013" y="1254357"/>
                  <a:pt x="702455" y="1256940"/>
                </a:cubicBezTo>
                <a:lnTo>
                  <a:pt x="658575" y="1259342"/>
                </a:lnTo>
                <a:cubicBezTo>
                  <a:pt x="650684" y="1259987"/>
                  <a:pt x="642794" y="1260635"/>
                  <a:pt x="634906" y="1261278"/>
                </a:cubicBezTo>
                <a:cubicBezTo>
                  <a:pt x="627017" y="1261926"/>
                  <a:pt x="620278" y="1262079"/>
                  <a:pt x="614691" y="1261744"/>
                </a:cubicBezTo>
                <a:cubicBezTo>
                  <a:pt x="598913" y="1263033"/>
                  <a:pt x="583462" y="1263504"/>
                  <a:pt x="568346" y="1263154"/>
                </a:cubicBezTo>
                <a:cubicBezTo>
                  <a:pt x="553226" y="1262804"/>
                  <a:pt x="537778" y="1263274"/>
                  <a:pt x="522000" y="1264565"/>
                </a:cubicBezTo>
                <a:cubicBezTo>
                  <a:pt x="506219" y="1265856"/>
                  <a:pt x="490771" y="1266326"/>
                  <a:pt x="475652" y="1265977"/>
                </a:cubicBezTo>
                <a:cubicBezTo>
                  <a:pt x="460534" y="1265625"/>
                  <a:pt x="445084" y="1266097"/>
                  <a:pt x="429306" y="1267389"/>
                </a:cubicBezTo>
                <a:lnTo>
                  <a:pt x="385424" y="1269787"/>
                </a:lnTo>
                <a:cubicBezTo>
                  <a:pt x="363075" y="1268440"/>
                  <a:pt x="347957" y="1268089"/>
                  <a:pt x="340068" y="1268736"/>
                </a:cubicBezTo>
                <a:lnTo>
                  <a:pt x="153713" y="1262547"/>
                </a:lnTo>
                <a:cubicBezTo>
                  <a:pt x="148125" y="1262209"/>
                  <a:pt x="145334" y="1262042"/>
                  <a:pt x="145334" y="1262042"/>
                </a:cubicBezTo>
                <a:cubicBezTo>
                  <a:pt x="143368" y="1257436"/>
                  <a:pt x="145669" y="1256453"/>
                  <a:pt x="152239" y="1259094"/>
                </a:cubicBezTo>
                <a:cubicBezTo>
                  <a:pt x="190367" y="1259149"/>
                  <a:pt x="227589" y="1260271"/>
                  <a:pt x="263904" y="1262461"/>
                </a:cubicBezTo>
                <a:cubicBezTo>
                  <a:pt x="300220" y="1264650"/>
                  <a:pt x="336951" y="1264624"/>
                  <a:pt x="374095" y="1262375"/>
                </a:cubicBezTo>
                <a:cubicBezTo>
                  <a:pt x="381003" y="1259427"/>
                  <a:pt x="384946" y="1259104"/>
                  <a:pt x="385930" y="1261408"/>
                </a:cubicBezTo>
                <a:cubicBezTo>
                  <a:pt x="388230" y="1260425"/>
                  <a:pt x="389628" y="1260510"/>
                  <a:pt x="390119" y="1261660"/>
                </a:cubicBezTo>
                <a:cubicBezTo>
                  <a:pt x="390610" y="1262811"/>
                  <a:pt x="389704" y="1263879"/>
                  <a:pt x="387403" y="1264861"/>
                </a:cubicBezTo>
                <a:cubicBezTo>
                  <a:pt x="398577" y="1265535"/>
                  <a:pt x="406468" y="1264889"/>
                  <a:pt x="411071" y="1262924"/>
                </a:cubicBezTo>
                <a:lnTo>
                  <a:pt x="439667" y="1262966"/>
                </a:lnTo>
                <a:cubicBezTo>
                  <a:pt x="448539" y="1264621"/>
                  <a:pt x="456672" y="1264551"/>
                  <a:pt x="464071" y="1262755"/>
                </a:cubicBezTo>
                <a:cubicBezTo>
                  <a:pt x="471470" y="1260958"/>
                  <a:pt x="480754" y="1260396"/>
                  <a:pt x="491928" y="1261069"/>
                </a:cubicBezTo>
                <a:cubicBezTo>
                  <a:pt x="507709" y="1259777"/>
                  <a:pt x="524554" y="1259391"/>
                  <a:pt x="542467" y="1259912"/>
                </a:cubicBezTo>
                <a:cubicBezTo>
                  <a:pt x="560379" y="1260431"/>
                  <a:pt x="577223" y="1260044"/>
                  <a:pt x="593004" y="1258753"/>
                </a:cubicBezTo>
                <a:cubicBezTo>
                  <a:pt x="608782" y="1257461"/>
                  <a:pt x="626202" y="1256830"/>
                  <a:pt x="645266" y="1256856"/>
                </a:cubicBezTo>
                <a:cubicBezTo>
                  <a:pt x="653154" y="1256213"/>
                  <a:pt x="661044" y="1255564"/>
                  <a:pt x="668935" y="1254919"/>
                </a:cubicBezTo>
                <a:cubicBezTo>
                  <a:pt x="676821" y="1254273"/>
                  <a:pt x="685863" y="1253137"/>
                  <a:pt x="696055" y="1251507"/>
                </a:cubicBezTo>
                <a:lnTo>
                  <a:pt x="702962" y="1248559"/>
                </a:lnTo>
                <a:lnTo>
                  <a:pt x="608794" y="1247928"/>
                </a:lnTo>
                <a:cubicBezTo>
                  <a:pt x="549302" y="1248828"/>
                  <a:pt x="486524" y="1248409"/>
                  <a:pt x="420462" y="1246669"/>
                </a:cubicBezTo>
                <a:cubicBezTo>
                  <a:pt x="414875" y="1246330"/>
                  <a:pt x="408382" y="1247060"/>
                  <a:pt x="400984" y="1248858"/>
                </a:cubicBezTo>
                <a:cubicBezTo>
                  <a:pt x="393587" y="1250654"/>
                  <a:pt x="387093" y="1251384"/>
                  <a:pt x="381508" y="1251048"/>
                </a:cubicBezTo>
                <a:cubicBezTo>
                  <a:pt x="378221" y="1249727"/>
                  <a:pt x="376004" y="1249312"/>
                  <a:pt x="374853" y="1249804"/>
                </a:cubicBezTo>
                <a:cubicBezTo>
                  <a:pt x="373701" y="1250296"/>
                  <a:pt x="371483" y="1249884"/>
                  <a:pt x="368199" y="1248563"/>
                </a:cubicBezTo>
                <a:lnTo>
                  <a:pt x="375107" y="1245614"/>
                </a:lnTo>
                <a:cubicBezTo>
                  <a:pt x="354077" y="1240981"/>
                  <a:pt x="343730" y="1235873"/>
                  <a:pt x="344069" y="1230285"/>
                </a:cubicBezTo>
                <a:cubicBezTo>
                  <a:pt x="348026" y="1220431"/>
                  <a:pt x="363972" y="1216347"/>
                  <a:pt x="391909" y="1218029"/>
                </a:cubicBezTo>
                <a:cubicBezTo>
                  <a:pt x="408670" y="1219041"/>
                  <a:pt x="424939" y="1218901"/>
                  <a:pt x="440719" y="1217608"/>
                </a:cubicBezTo>
                <a:cubicBezTo>
                  <a:pt x="456497" y="1216317"/>
                  <a:pt x="472766" y="1216177"/>
                  <a:pt x="489530" y="1217187"/>
                </a:cubicBezTo>
                <a:cubicBezTo>
                  <a:pt x="505307" y="1215895"/>
                  <a:pt x="521577" y="1215756"/>
                  <a:pt x="538339" y="1216765"/>
                </a:cubicBezTo>
                <a:cubicBezTo>
                  <a:pt x="555100" y="1217776"/>
                  <a:pt x="571369" y="1217636"/>
                  <a:pt x="587147" y="1216345"/>
                </a:cubicBezTo>
                <a:lnTo>
                  <a:pt x="610816" y="1214408"/>
                </a:lnTo>
                <a:cubicBezTo>
                  <a:pt x="615420" y="1212443"/>
                  <a:pt x="619119" y="1211541"/>
                  <a:pt x="621913" y="1211711"/>
                </a:cubicBezTo>
                <a:cubicBezTo>
                  <a:pt x="624706" y="1211880"/>
                  <a:pt x="627254" y="1211473"/>
                  <a:pt x="629557" y="1210490"/>
                </a:cubicBezTo>
                <a:cubicBezTo>
                  <a:pt x="603923" y="1207823"/>
                  <a:pt x="579026" y="1206882"/>
                  <a:pt x="554868" y="1207670"/>
                </a:cubicBezTo>
                <a:cubicBezTo>
                  <a:pt x="530708" y="1208455"/>
                  <a:pt x="505811" y="1207514"/>
                  <a:pt x="480178" y="1204847"/>
                </a:cubicBezTo>
                <a:cubicBezTo>
                  <a:pt x="466703" y="1205156"/>
                  <a:pt x="453557" y="1204643"/>
                  <a:pt x="440740" y="1203310"/>
                </a:cubicBezTo>
                <a:cubicBezTo>
                  <a:pt x="427925" y="1201978"/>
                  <a:pt x="414777" y="1201466"/>
                  <a:pt x="401299" y="1201773"/>
                </a:cubicBezTo>
                <a:lnTo>
                  <a:pt x="325874" y="1197228"/>
                </a:lnTo>
                <a:cubicBezTo>
                  <a:pt x="317986" y="1197872"/>
                  <a:pt x="313057" y="1195894"/>
                  <a:pt x="311092" y="1191290"/>
                </a:cubicBezTo>
                <a:lnTo>
                  <a:pt x="314546" y="1189815"/>
                </a:lnTo>
                <a:cubicBezTo>
                  <a:pt x="316848" y="1188833"/>
                  <a:pt x="318820" y="1188669"/>
                  <a:pt x="320463" y="1189329"/>
                </a:cubicBezTo>
                <a:cubicBezTo>
                  <a:pt x="322104" y="1189990"/>
                  <a:pt x="324078" y="1189829"/>
                  <a:pt x="326380" y="1188845"/>
                </a:cubicBezTo>
                <a:cubicBezTo>
                  <a:pt x="339855" y="1188537"/>
                  <a:pt x="351113" y="1187814"/>
                  <a:pt x="360155" y="1186677"/>
                </a:cubicBezTo>
                <a:cubicBezTo>
                  <a:pt x="369194" y="1185539"/>
                  <a:pt x="380452" y="1184817"/>
                  <a:pt x="393929" y="1184508"/>
                </a:cubicBezTo>
                <a:lnTo>
                  <a:pt x="425979" y="1183076"/>
                </a:lnTo>
                <a:cubicBezTo>
                  <a:pt x="441757" y="1181784"/>
                  <a:pt x="452439" y="1181306"/>
                  <a:pt x="458026" y="1181644"/>
                </a:cubicBezTo>
                <a:cubicBezTo>
                  <a:pt x="482677" y="1182008"/>
                  <a:pt x="506260" y="1181467"/>
                  <a:pt x="528779" y="1180021"/>
                </a:cubicBezTo>
                <a:cubicBezTo>
                  <a:pt x="551296" y="1178576"/>
                  <a:pt x="573236" y="1177374"/>
                  <a:pt x="594601" y="1176420"/>
                </a:cubicBezTo>
                <a:cubicBezTo>
                  <a:pt x="640619" y="1175830"/>
                  <a:pt x="685322" y="1173760"/>
                  <a:pt x="728714" y="1170208"/>
                </a:cubicBezTo>
                <a:cubicBezTo>
                  <a:pt x="772104" y="1166656"/>
                  <a:pt x="816808" y="1164584"/>
                  <a:pt x="862824" y="1163994"/>
                </a:cubicBezTo>
                <a:cubicBezTo>
                  <a:pt x="877620" y="1160402"/>
                  <a:pt x="892416" y="1156806"/>
                  <a:pt x="907212" y="1153213"/>
                </a:cubicBezTo>
                <a:cubicBezTo>
                  <a:pt x="922006" y="1149618"/>
                  <a:pt x="936804" y="1146025"/>
                  <a:pt x="951599" y="1142430"/>
                </a:cubicBezTo>
                <a:cubicBezTo>
                  <a:pt x="967379" y="1141141"/>
                  <a:pt x="982421" y="1138121"/>
                  <a:pt x="996726" y="1133377"/>
                </a:cubicBezTo>
                <a:cubicBezTo>
                  <a:pt x="1011030" y="1128632"/>
                  <a:pt x="1026070" y="1125614"/>
                  <a:pt x="1041851" y="1124321"/>
                </a:cubicBezTo>
                <a:lnTo>
                  <a:pt x="1016708" y="1122805"/>
                </a:lnTo>
                <a:lnTo>
                  <a:pt x="945703" y="1128618"/>
                </a:lnTo>
                <a:cubicBezTo>
                  <a:pt x="932227" y="1128927"/>
                  <a:pt x="920969" y="1129651"/>
                  <a:pt x="911929" y="1130787"/>
                </a:cubicBezTo>
                <a:cubicBezTo>
                  <a:pt x="902889" y="1131926"/>
                  <a:pt x="891629" y="1132646"/>
                  <a:pt x="878152" y="1132956"/>
                </a:cubicBezTo>
                <a:cubicBezTo>
                  <a:pt x="854485" y="1134896"/>
                  <a:pt x="831638" y="1137162"/>
                  <a:pt x="809613" y="1139759"/>
                </a:cubicBezTo>
                <a:cubicBezTo>
                  <a:pt x="787587" y="1142355"/>
                  <a:pt x="764741" y="1144622"/>
                  <a:pt x="741074" y="1146561"/>
                </a:cubicBezTo>
                <a:cubicBezTo>
                  <a:pt x="721673" y="1152119"/>
                  <a:pt x="699646" y="1154716"/>
                  <a:pt x="674999" y="1154351"/>
                </a:cubicBezTo>
                <a:cubicBezTo>
                  <a:pt x="662504" y="1156962"/>
                  <a:pt x="651161" y="1159083"/>
                  <a:pt x="640970" y="1160710"/>
                </a:cubicBezTo>
                <a:cubicBezTo>
                  <a:pt x="630777" y="1162341"/>
                  <a:pt x="618943" y="1163308"/>
                  <a:pt x="605467" y="1163617"/>
                </a:cubicBezTo>
                <a:cubicBezTo>
                  <a:pt x="584101" y="1164573"/>
                  <a:pt x="561584" y="1166018"/>
                  <a:pt x="537917" y="1167955"/>
                </a:cubicBezTo>
                <a:cubicBezTo>
                  <a:pt x="514249" y="1169894"/>
                  <a:pt x="490580" y="1171831"/>
                  <a:pt x="466912" y="1173767"/>
                </a:cubicBezTo>
                <a:lnTo>
                  <a:pt x="457059" y="1169810"/>
                </a:lnTo>
                <a:lnTo>
                  <a:pt x="467420" y="1165387"/>
                </a:lnTo>
                <a:cubicBezTo>
                  <a:pt x="488783" y="1164431"/>
                  <a:pt x="510724" y="1163232"/>
                  <a:pt x="533241" y="1161787"/>
                </a:cubicBezTo>
                <a:cubicBezTo>
                  <a:pt x="555759" y="1160338"/>
                  <a:pt x="578852" y="1158648"/>
                  <a:pt x="602520" y="1156711"/>
                </a:cubicBezTo>
                <a:cubicBezTo>
                  <a:pt x="612710" y="1155081"/>
                  <a:pt x="622902" y="1153454"/>
                  <a:pt x="633093" y="1151825"/>
                </a:cubicBezTo>
                <a:cubicBezTo>
                  <a:pt x="643284" y="1150198"/>
                  <a:pt x="655118" y="1149228"/>
                  <a:pt x="668594" y="1148918"/>
                </a:cubicBezTo>
                <a:cubicBezTo>
                  <a:pt x="674182" y="1149257"/>
                  <a:pt x="684866" y="1148778"/>
                  <a:pt x="700645" y="1147486"/>
                </a:cubicBezTo>
                <a:cubicBezTo>
                  <a:pt x="707550" y="1144539"/>
                  <a:pt x="718892" y="1142420"/>
                  <a:pt x="734672" y="1141128"/>
                </a:cubicBezTo>
                <a:cubicBezTo>
                  <a:pt x="771816" y="1138882"/>
                  <a:pt x="808469" y="1135484"/>
                  <a:pt x="844631" y="1130935"/>
                </a:cubicBezTo>
                <a:cubicBezTo>
                  <a:pt x="880794" y="1126386"/>
                  <a:pt x="916953" y="1121838"/>
                  <a:pt x="953116" y="1117291"/>
                </a:cubicBezTo>
                <a:cubicBezTo>
                  <a:pt x="915971" y="1119536"/>
                  <a:pt x="880224" y="1121867"/>
                  <a:pt x="845873" y="1124282"/>
                </a:cubicBezTo>
                <a:cubicBezTo>
                  <a:pt x="811523" y="1126696"/>
                  <a:pt x="775775" y="1129026"/>
                  <a:pt x="738630" y="1131273"/>
                </a:cubicBezTo>
                <a:lnTo>
                  <a:pt x="687842" y="1136622"/>
                </a:lnTo>
                <a:cubicBezTo>
                  <a:pt x="676667" y="1135948"/>
                  <a:pt x="667382" y="1136508"/>
                  <a:pt x="659984" y="1138307"/>
                </a:cubicBezTo>
                <a:cubicBezTo>
                  <a:pt x="652584" y="1140104"/>
                  <a:pt x="644451" y="1140174"/>
                  <a:pt x="635578" y="1138516"/>
                </a:cubicBezTo>
                <a:cubicBezTo>
                  <a:pt x="617498" y="1140791"/>
                  <a:pt x="599746" y="1142244"/>
                  <a:pt x="582325" y="1142876"/>
                </a:cubicBezTo>
                <a:cubicBezTo>
                  <a:pt x="564905" y="1143510"/>
                  <a:pt x="546663" y="1143811"/>
                  <a:pt x="527599" y="1143782"/>
                </a:cubicBezTo>
                <a:cubicBezTo>
                  <a:pt x="525297" y="1144764"/>
                  <a:pt x="518559" y="1144920"/>
                  <a:pt x="507386" y="1144246"/>
                </a:cubicBezTo>
                <a:lnTo>
                  <a:pt x="451164" y="1155997"/>
                </a:lnTo>
                <a:cubicBezTo>
                  <a:pt x="444593" y="1153355"/>
                  <a:pt x="441308" y="1152038"/>
                  <a:pt x="441308" y="1152038"/>
                </a:cubicBezTo>
                <a:cubicBezTo>
                  <a:pt x="443611" y="1151055"/>
                  <a:pt x="444760" y="1150564"/>
                  <a:pt x="444760" y="1150564"/>
                </a:cubicBezTo>
                <a:cubicBezTo>
                  <a:pt x="454953" y="1148933"/>
                  <a:pt x="464570" y="1147552"/>
                  <a:pt x="473609" y="1146416"/>
                </a:cubicBezTo>
                <a:cubicBezTo>
                  <a:pt x="482650" y="1145277"/>
                  <a:pt x="490622" y="1143236"/>
                  <a:pt x="497529" y="1140287"/>
                </a:cubicBezTo>
                <a:cubicBezTo>
                  <a:pt x="503116" y="1140624"/>
                  <a:pt x="505912" y="1140792"/>
                  <a:pt x="505912" y="1140792"/>
                </a:cubicBezTo>
                <a:lnTo>
                  <a:pt x="516268" y="1136371"/>
                </a:lnTo>
                <a:cubicBezTo>
                  <a:pt x="534350" y="1134096"/>
                  <a:pt x="551855" y="1132067"/>
                  <a:pt x="568784" y="1130284"/>
                </a:cubicBezTo>
                <a:cubicBezTo>
                  <a:pt x="585714" y="1128504"/>
                  <a:pt x="603220" y="1126475"/>
                  <a:pt x="621301" y="1124200"/>
                </a:cubicBezTo>
                <a:cubicBezTo>
                  <a:pt x="632475" y="1124873"/>
                  <a:pt x="642338" y="1124064"/>
                  <a:pt x="650886" y="1121777"/>
                </a:cubicBezTo>
                <a:cubicBezTo>
                  <a:pt x="659436" y="1119489"/>
                  <a:pt x="668146" y="1119172"/>
                  <a:pt x="677018" y="1120828"/>
                </a:cubicBezTo>
                <a:cubicBezTo>
                  <a:pt x="697401" y="1117574"/>
                  <a:pt x="715483" y="1115299"/>
                  <a:pt x="731260" y="1114008"/>
                </a:cubicBezTo>
                <a:cubicBezTo>
                  <a:pt x="768405" y="1111758"/>
                  <a:pt x="805058" y="1108361"/>
                  <a:pt x="841219" y="1103815"/>
                </a:cubicBezTo>
                <a:cubicBezTo>
                  <a:pt x="877381" y="1099265"/>
                  <a:pt x="914035" y="1095868"/>
                  <a:pt x="951180" y="1093622"/>
                </a:cubicBezTo>
                <a:cubicBezTo>
                  <a:pt x="952498" y="1090337"/>
                  <a:pt x="954309" y="1088202"/>
                  <a:pt x="956610" y="1087220"/>
                </a:cubicBezTo>
                <a:cubicBezTo>
                  <a:pt x="970425" y="1081323"/>
                  <a:pt x="986864" y="1078391"/>
                  <a:pt x="1005925" y="1078419"/>
                </a:cubicBezTo>
                <a:lnTo>
                  <a:pt x="1022688" y="1079428"/>
                </a:lnTo>
                <a:cubicBezTo>
                  <a:pt x="1055227" y="1079149"/>
                  <a:pt x="1088013" y="1079442"/>
                  <a:pt x="1121046" y="1080313"/>
                </a:cubicBezTo>
                <a:cubicBezTo>
                  <a:pt x="1154075" y="1081182"/>
                  <a:pt x="1185711" y="1081969"/>
                  <a:pt x="1215948" y="1082671"/>
                </a:cubicBezTo>
                <a:cubicBezTo>
                  <a:pt x="1220552" y="1080705"/>
                  <a:pt x="1224250" y="1079807"/>
                  <a:pt x="1227044" y="1079974"/>
                </a:cubicBezTo>
                <a:cubicBezTo>
                  <a:pt x="1229840" y="1080142"/>
                  <a:pt x="1233537" y="1079244"/>
                  <a:pt x="1238141" y="1077279"/>
                </a:cubicBezTo>
                <a:cubicBezTo>
                  <a:pt x="1243728" y="1077617"/>
                  <a:pt x="1247672" y="1077293"/>
                  <a:pt x="1249975" y="1076310"/>
                </a:cubicBezTo>
                <a:cubicBezTo>
                  <a:pt x="1252276" y="1075327"/>
                  <a:pt x="1256223" y="1075004"/>
                  <a:pt x="1261810" y="1075342"/>
                </a:cubicBezTo>
                <a:cubicBezTo>
                  <a:pt x="1289100" y="1069137"/>
                  <a:pt x="1316304" y="1064329"/>
                  <a:pt x="1343425" y="1060917"/>
                </a:cubicBezTo>
                <a:cubicBezTo>
                  <a:pt x="1370547" y="1057506"/>
                  <a:pt x="1398245" y="1053850"/>
                  <a:pt x="1426517" y="1049945"/>
                </a:cubicBezTo>
                <a:lnTo>
                  <a:pt x="1424016" y="1044088"/>
                </a:lnTo>
                <a:lnTo>
                  <a:pt x="1397020" y="1044706"/>
                </a:lnTo>
                <a:cubicBezTo>
                  <a:pt x="1375655" y="1045660"/>
                  <a:pt x="1354618" y="1045796"/>
                  <a:pt x="1333913" y="1045106"/>
                </a:cubicBezTo>
                <a:cubicBezTo>
                  <a:pt x="1313207" y="1044420"/>
                  <a:pt x="1292170" y="1044555"/>
                  <a:pt x="1270806" y="1045508"/>
                </a:cubicBezTo>
                <a:lnTo>
                  <a:pt x="1245991" y="1042087"/>
                </a:lnTo>
                <a:lnTo>
                  <a:pt x="1243617" y="1042281"/>
                </a:lnTo>
                <a:cubicBezTo>
                  <a:pt x="1218966" y="1041917"/>
                  <a:pt x="1192503" y="1043687"/>
                  <a:pt x="1164231" y="1047590"/>
                </a:cubicBezTo>
                <a:cubicBezTo>
                  <a:pt x="1135958" y="1051491"/>
                  <a:pt x="1109169" y="1054082"/>
                  <a:pt x="1083859" y="1055361"/>
                </a:cubicBezTo>
                <a:cubicBezTo>
                  <a:pt x="1058547" y="1056638"/>
                  <a:pt x="1032908" y="1058737"/>
                  <a:pt x="1006937" y="1061657"/>
                </a:cubicBezTo>
                <a:cubicBezTo>
                  <a:pt x="979647" y="1067862"/>
                  <a:pt x="953348" y="1071602"/>
                  <a:pt x="928037" y="1072882"/>
                </a:cubicBezTo>
                <a:cubicBezTo>
                  <a:pt x="902726" y="1074158"/>
                  <a:pt x="877579" y="1077407"/>
                  <a:pt x="852590" y="1082630"/>
                </a:cubicBezTo>
                <a:lnTo>
                  <a:pt x="700221" y="1098677"/>
                </a:lnTo>
                <a:cubicBezTo>
                  <a:pt x="697920" y="1099659"/>
                  <a:pt x="695948" y="1099823"/>
                  <a:pt x="694305" y="1099163"/>
                </a:cubicBezTo>
                <a:cubicBezTo>
                  <a:pt x="692665" y="1098502"/>
                  <a:pt x="690691" y="1098663"/>
                  <a:pt x="688388" y="1099646"/>
                </a:cubicBezTo>
                <a:cubicBezTo>
                  <a:pt x="722584" y="1090493"/>
                  <a:pt x="754478" y="1082322"/>
                  <a:pt x="784071" y="1075134"/>
                </a:cubicBezTo>
                <a:cubicBezTo>
                  <a:pt x="813662" y="1067949"/>
                  <a:pt x="844407" y="1060269"/>
                  <a:pt x="876300" y="1052098"/>
                </a:cubicBezTo>
                <a:cubicBezTo>
                  <a:pt x="884190" y="1051451"/>
                  <a:pt x="891586" y="1049656"/>
                  <a:pt x="898494" y="1046707"/>
                </a:cubicBezTo>
                <a:cubicBezTo>
                  <a:pt x="905401" y="1043759"/>
                  <a:pt x="912798" y="1041963"/>
                  <a:pt x="920687" y="1041315"/>
                </a:cubicBezTo>
                <a:cubicBezTo>
                  <a:pt x="928578" y="1040670"/>
                  <a:pt x="936797" y="1039205"/>
                  <a:pt x="945347" y="1036914"/>
                </a:cubicBezTo>
                <a:cubicBezTo>
                  <a:pt x="953894" y="1034627"/>
                  <a:pt x="962112" y="1033161"/>
                  <a:pt x="970002" y="1032514"/>
                </a:cubicBezTo>
                <a:cubicBezTo>
                  <a:pt x="1004199" y="1023360"/>
                  <a:pt x="1038228" y="1017001"/>
                  <a:pt x="1072086" y="1013436"/>
                </a:cubicBezTo>
                <a:lnTo>
                  <a:pt x="1111197" y="1007327"/>
                </a:lnTo>
                <a:lnTo>
                  <a:pt x="1103855" y="1008007"/>
                </a:lnTo>
                <a:cubicBezTo>
                  <a:pt x="1090378" y="1008317"/>
                  <a:pt x="1075751" y="1009117"/>
                  <a:pt x="1059973" y="1010408"/>
                </a:cubicBezTo>
                <a:cubicBezTo>
                  <a:pt x="1044192" y="1011699"/>
                  <a:pt x="1029566" y="1012499"/>
                  <a:pt x="1016089" y="1012808"/>
                </a:cubicBezTo>
                <a:cubicBezTo>
                  <a:pt x="1000312" y="1014100"/>
                  <a:pt x="985353" y="1015723"/>
                  <a:pt x="971218" y="1017674"/>
                </a:cubicBezTo>
                <a:cubicBezTo>
                  <a:pt x="957080" y="1019624"/>
                  <a:pt x="943276" y="1020755"/>
                  <a:pt x="929799" y="1021064"/>
                </a:cubicBezTo>
                <a:cubicBezTo>
                  <a:pt x="900544" y="1022664"/>
                  <a:pt x="871535" y="1024842"/>
                  <a:pt x="842772" y="1027592"/>
                </a:cubicBezTo>
                <a:cubicBezTo>
                  <a:pt x="814008" y="1030344"/>
                  <a:pt x="783846" y="1033011"/>
                  <a:pt x="752289" y="1035594"/>
                </a:cubicBezTo>
                <a:cubicBezTo>
                  <a:pt x="746702" y="1035259"/>
                  <a:pt x="736020" y="1035735"/>
                  <a:pt x="720241" y="1037027"/>
                </a:cubicBezTo>
                <a:cubicBezTo>
                  <a:pt x="715637" y="1038991"/>
                  <a:pt x="705445" y="1040622"/>
                  <a:pt x="689666" y="1041913"/>
                </a:cubicBezTo>
                <a:lnTo>
                  <a:pt x="629022" y="1043304"/>
                </a:lnTo>
                <a:cubicBezTo>
                  <a:pt x="608640" y="1046558"/>
                  <a:pt x="587765" y="1048667"/>
                  <a:pt x="566400" y="1049620"/>
                </a:cubicBezTo>
                <a:cubicBezTo>
                  <a:pt x="545035" y="1050574"/>
                  <a:pt x="523667" y="1051531"/>
                  <a:pt x="502303" y="1052484"/>
                </a:cubicBezTo>
                <a:lnTo>
                  <a:pt x="381015" y="1055264"/>
                </a:lnTo>
                <a:cubicBezTo>
                  <a:pt x="359650" y="1056218"/>
                  <a:pt x="338613" y="1056354"/>
                  <a:pt x="317908" y="1055664"/>
                </a:cubicBezTo>
                <a:cubicBezTo>
                  <a:pt x="297202" y="1054978"/>
                  <a:pt x="276165" y="1055113"/>
                  <a:pt x="254800" y="1056066"/>
                </a:cubicBezTo>
                <a:cubicBezTo>
                  <a:pt x="226866" y="1054381"/>
                  <a:pt x="211423" y="1050086"/>
                  <a:pt x="208475" y="1043179"/>
                </a:cubicBezTo>
                <a:cubicBezTo>
                  <a:pt x="206510" y="1038575"/>
                  <a:pt x="209226" y="1035376"/>
                  <a:pt x="216624" y="1033577"/>
                </a:cubicBezTo>
                <a:cubicBezTo>
                  <a:pt x="224020" y="1031781"/>
                  <a:pt x="233309" y="1031220"/>
                  <a:pt x="244482" y="1031894"/>
                </a:cubicBezTo>
                <a:cubicBezTo>
                  <a:pt x="265846" y="1030938"/>
                  <a:pt x="288365" y="1029492"/>
                  <a:pt x="312034" y="1027555"/>
                </a:cubicBezTo>
                <a:cubicBezTo>
                  <a:pt x="335701" y="1025616"/>
                  <a:pt x="358218" y="1024171"/>
                  <a:pt x="379583" y="1023218"/>
                </a:cubicBezTo>
                <a:cubicBezTo>
                  <a:pt x="390757" y="1023891"/>
                  <a:pt x="401684" y="1023989"/>
                  <a:pt x="412370" y="1023510"/>
                </a:cubicBezTo>
                <a:cubicBezTo>
                  <a:pt x="423051" y="1023032"/>
                  <a:pt x="433980" y="1023132"/>
                  <a:pt x="445153" y="1023806"/>
                </a:cubicBezTo>
                <a:cubicBezTo>
                  <a:pt x="489206" y="1018611"/>
                  <a:pt x="532596" y="1015059"/>
                  <a:pt x="575327" y="1013148"/>
                </a:cubicBezTo>
                <a:cubicBezTo>
                  <a:pt x="618060" y="1011240"/>
                  <a:pt x="661940" y="1008839"/>
                  <a:pt x="706975" y="1005946"/>
                </a:cubicBezTo>
                <a:lnTo>
                  <a:pt x="742477" y="1003039"/>
                </a:lnTo>
                <a:cubicBezTo>
                  <a:pt x="748064" y="1003378"/>
                  <a:pt x="753405" y="1003137"/>
                  <a:pt x="758500" y="1002324"/>
                </a:cubicBezTo>
                <a:cubicBezTo>
                  <a:pt x="763596" y="1001510"/>
                  <a:pt x="768938" y="1001273"/>
                  <a:pt x="774525" y="1001608"/>
                </a:cubicBezTo>
                <a:cubicBezTo>
                  <a:pt x="795892" y="1000653"/>
                  <a:pt x="817833" y="999455"/>
                  <a:pt x="840349" y="998007"/>
                </a:cubicBezTo>
                <a:cubicBezTo>
                  <a:pt x="862865" y="996562"/>
                  <a:pt x="885957" y="994869"/>
                  <a:pt x="909626" y="992932"/>
                </a:cubicBezTo>
                <a:cubicBezTo>
                  <a:pt x="920799" y="993606"/>
                  <a:pt x="931484" y="993129"/>
                  <a:pt x="941675" y="991500"/>
                </a:cubicBezTo>
                <a:cubicBezTo>
                  <a:pt x="951867" y="989873"/>
                  <a:pt x="962549" y="989395"/>
                  <a:pt x="973722" y="990068"/>
                </a:cubicBezTo>
                <a:lnTo>
                  <a:pt x="1009224" y="987162"/>
                </a:lnTo>
                <a:cubicBezTo>
                  <a:pt x="1014814" y="987499"/>
                  <a:pt x="1025495" y="987021"/>
                  <a:pt x="1041274" y="985729"/>
                </a:cubicBezTo>
                <a:cubicBezTo>
                  <a:pt x="1062639" y="984776"/>
                  <a:pt x="1085157" y="983328"/>
                  <a:pt x="1108825" y="981391"/>
                </a:cubicBezTo>
                <a:cubicBezTo>
                  <a:pt x="1132491" y="979456"/>
                  <a:pt x="1155009" y="978006"/>
                  <a:pt x="1176374" y="977053"/>
                </a:cubicBezTo>
                <a:cubicBezTo>
                  <a:pt x="1198722" y="978401"/>
                  <a:pt x="1221733" y="978106"/>
                  <a:pt x="1245400" y="976167"/>
                </a:cubicBezTo>
                <a:cubicBezTo>
                  <a:pt x="1258874" y="975859"/>
                  <a:pt x="1270133" y="975137"/>
                  <a:pt x="1279174" y="973999"/>
                </a:cubicBezTo>
                <a:cubicBezTo>
                  <a:pt x="1288214" y="972863"/>
                  <a:pt x="1299472" y="972139"/>
                  <a:pt x="1312949" y="971830"/>
                </a:cubicBezTo>
                <a:lnTo>
                  <a:pt x="1345121" y="971092"/>
                </a:lnTo>
                <a:lnTo>
                  <a:pt x="1363980" y="968488"/>
                </a:lnTo>
                <a:lnTo>
                  <a:pt x="1354736" y="964775"/>
                </a:lnTo>
                <a:lnTo>
                  <a:pt x="1358190" y="963300"/>
                </a:lnTo>
                <a:cubicBezTo>
                  <a:pt x="1378573" y="960044"/>
                  <a:pt x="1397721" y="958675"/>
                  <a:pt x="1415634" y="959195"/>
                </a:cubicBezTo>
                <a:lnTo>
                  <a:pt x="1437308" y="957645"/>
                </a:lnTo>
                <a:lnTo>
                  <a:pt x="1440175" y="954267"/>
                </a:lnTo>
                <a:cubicBezTo>
                  <a:pt x="1418808" y="955222"/>
                  <a:pt x="1396622" y="955847"/>
                  <a:pt x="1373614" y="956141"/>
                </a:cubicBezTo>
                <a:cubicBezTo>
                  <a:pt x="1350606" y="956437"/>
                  <a:pt x="1328420" y="957061"/>
                  <a:pt x="1307053" y="958017"/>
                </a:cubicBezTo>
                <a:cubicBezTo>
                  <a:pt x="1293576" y="958327"/>
                  <a:pt x="1277799" y="959618"/>
                  <a:pt x="1259718" y="961893"/>
                </a:cubicBezTo>
                <a:cubicBezTo>
                  <a:pt x="1241636" y="964165"/>
                  <a:pt x="1225858" y="965457"/>
                  <a:pt x="1212381" y="965766"/>
                </a:cubicBezTo>
                <a:cubicBezTo>
                  <a:pt x="1196603" y="967058"/>
                  <a:pt x="1181071" y="968926"/>
                  <a:pt x="1165782" y="971369"/>
                </a:cubicBezTo>
                <a:cubicBezTo>
                  <a:pt x="1150495" y="973810"/>
                  <a:pt x="1134963" y="975677"/>
                  <a:pt x="1119185" y="976969"/>
                </a:cubicBezTo>
                <a:lnTo>
                  <a:pt x="1023039" y="981266"/>
                </a:lnTo>
                <a:cubicBezTo>
                  <a:pt x="1012848" y="982893"/>
                  <a:pt x="996576" y="983036"/>
                  <a:pt x="974229" y="981686"/>
                </a:cubicBezTo>
                <a:cubicBezTo>
                  <a:pt x="964038" y="983315"/>
                  <a:pt x="947767" y="983456"/>
                  <a:pt x="925419" y="982109"/>
                </a:cubicBezTo>
                <a:cubicBezTo>
                  <a:pt x="903070" y="980763"/>
                  <a:pt x="881542" y="979743"/>
                  <a:pt x="860836" y="979057"/>
                </a:cubicBezTo>
                <a:cubicBezTo>
                  <a:pt x="840131" y="978367"/>
                  <a:pt x="818604" y="977351"/>
                  <a:pt x="796256" y="976003"/>
                </a:cubicBezTo>
                <a:cubicBezTo>
                  <a:pt x="785082" y="975329"/>
                  <a:pt x="774728" y="974987"/>
                  <a:pt x="765197" y="974971"/>
                </a:cubicBezTo>
                <a:cubicBezTo>
                  <a:pt x="755664" y="974959"/>
                  <a:pt x="745312" y="974615"/>
                  <a:pt x="734138" y="973941"/>
                </a:cubicBezTo>
                <a:cubicBezTo>
                  <a:pt x="722965" y="973267"/>
                  <a:pt x="712364" y="972347"/>
                  <a:pt x="702342" y="971182"/>
                </a:cubicBezTo>
                <a:cubicBezTo>
                  <a:pt x="692319" y="970016"/>
                  <a:pt x="681719" y="969097"/>
                  <a:pt x="670545" y="968424"/>
                </a:cubicBezTo>
                <a:cubicBezTo>
                  <a:pt x="643595" y="969042"/>
                  <a:pt x="616886" y="970236"/>
                  <a:pt x="590426" y="972004"/>
                </a:cubicBezTo>
                <a:cubicBezTo>
                  <a:pt x="563963" y="973774"/>
                  <a:pt x="537257" y="974965"/>
                  <a:pt x="510302" y="975584"/>
                </a:cubicBezTo>
                <a:cubicBezTo>
                  <a:pt x="503734" y="972945"/>
                  <a:pt x="496750" y="972526"/>
                  <a:pt x="489351" y="974322"/>
                </a:cubicBezTo>
                <a:cubicBezTo>
                  <a:pt x="481954" y="976117"/>
                  <a:pt x="475461" y="976847"/>
                  <a:pt x="469875" y="976511"/>
                </a:cubicBezTo>
                <a:lnTo>
                  <a:pt x="429446" y="977438"/>
                </a:lnTo>
                <a:cubicBezTo>
                  <a:pt x="415969" y="977746"/>
                  <a:pt x="402491" y="978055"/>
                  <a:pt x="389014" y="978365"/>
                </a:cubicBezTo>
                <a:cubicBezTo>
                  <a:pt x="375540" y="978673"/>
                  <a:pt x="362063" y="978983"/>
                  <a:pt x="348587" y="979292"/>
                </a:cubicBezTo>
                <a:cubicBezTo>
                  <a:pt x="343982" y="981257"/>
                  <a:pt x="340696" y="979937"/>
                  <a:pt x="338730" y="975333"/>
                </a:cubicBezTo>
                <a:lnTo>
                  <a:pt x="342185" y="973858"/>
                </a:lnTo>
                <a:cubicBezTo>
                  <a:pt x="362568" y="970602"/>
                  <a:pt x="381716" y="969232"/>
                  <a:pt x="399629" y="969753"/>
                </a:cubicBezTo>
                <a:cubicBezTo>
                  <a:pt x="417541" y="970273"/>
                  <a:pt x="436689" y="968902"/>
                  <a:pt x="457072" y="965648"/>
                </a:cubicBezTo>
                <a:cubicBezTo>
                  <a:pt x="475153" y="963372"/>
                  <a:pt x="493480" y="961674"/>
                  <a:pt x="512052" y="960551"/>
                </a:cubicBezTo>
                <a:cubicBezTo>
                  <a:pt x="530624" y="959425"/>
                  <a:pt x="550100" y="957235"/>
                  <a:pt x="570484" y="953978"/>
                </a:cubicBezTo>
                <a:cubicBezTo>
                  <a:pt x="556025" y="951987"/>
                  <a:pt x="550115" y="947705"/>
                  <a:pt x="552755" y="941135"/>
                </a:cubicBezTo>
                <a:cubicBezTo>
                  <a:pt x="553090" y="935549"/>
                  <a:pt x="561315" y="929315"/>
                  <a:pt x="577431" y="922436"/>
                </a:cubicBezTo>
                <a:lnTo>
                  <a:pt x="525169" y="924333"/>
                </a:lnTo>
                <a:cubicBezTo>
                  <a:pt x="514978" y="925960"/>
                  <a:pt x="508408" y="923322"/>
                  <a:pt x="505460" y="916414"/>
                </a:cubicBezTo>
                <a:cubicBezTo>
                  <a:pt x="504478" y="914113"/>
                  <a:pt x="510726" y="912807"/>
                  <a:pt x="524200" y="912500"/>
                </a:cubicBezTo>
                <a:cubicBezTo>
                  <a:pt x="543263" y="912526"/>
                  <a:pt x="560930" y="912470"/>
                  <a:pt x="577199" y="912330"/>
                </a:cubicBezTo>
                <a:cubicBezTo>
                  <a:pt x="593472" y="912189"/>
                  <a:pt x="611138" y="912133"/>
                  <a:pt x="630201" y="912160"/>
                </a:cubicBezTo>
                <a:lnTo>
                  <a:pt x="707606" y="911781"/>
                </a:lnTo>
                <a:cubicBezTo>
                  <a:pt x="715496" y="911133"/>
                  <a:pt x="725027" y="911150"/>
                  <a:pt x="736201" y="911823"/>
                </a:cubicBezTo>
                <a:cubicBezTo>
                  <a:pt x="778932" y="909913"/>
                  <a:pt x="820842" y="907673"/>
                  <a:pt x="861931" y="905104"/>
                </a:cubicBezTo>
                <a:cubicBezTo>
                  <a:pt x="903021" y="902536"/>
                  <a:pt x="944931" y="900296"/>
                  <a:pt x="987663" y="898386"/>
                </a:cubicBezTo>
                <a:cubicBezTo>
                  <a:pt x="974524" y="893107"/>
                  <a:pt x="966969" y="888167"/>
                  <a:pt x="965004" y="883562"/>
                </a:cubicBezTo>
                <a:cubicBezTo>
                  <a:pt x="957116" y="884209"/>
                  <a:pt x="949801" y="884607"/>
                  <a:pt x="943063" y="884764"/>
                </a:cubicBezTo>
                <a:cubicBezTo>
                  <a:pt x="936324" y="884917"/>
                  <a:pt x="930162" y="884827"/>
                  <a:pt x="924575" y="884489"/>
                </a:cubicBezTo>
                <a:cubicBezTo>
                  <a:pt x="895321" y="886091"/>
                  <a:pt x="865735" y="888510"/>
                  <a:pt x="835820" y="891754"/>
                </a:cubicBezTo>
                <a:cubicBezTo>
                  <a:pt x="805908" y="894998"/>
                  <a:pt x="775170" y="897910"/>
                  <a:pt x="743612" y="900493"/>
                </a:cubicBezTo>
                <a:lnTo>
                  <a:pt x="699732" y="902894"/>
                </a:lnTo>
                <a:cubicBezTo>
                  <a:pt x="691841" y="903540"/>
                  <a:pt x="683952" y="904188"/>
                  <a:pt x="676063" y="904831"/>
                </a:cubicBezTo>
                <a:cubicBezTo>
                  <a:pt x="668174" y="905478"/>
                  <a:pt x="661434" y="905633"/>
                  <a:pt x="655848" y="905296"/>
                </a:cubicBezTo>
                <a:cubicBezTo>
                  <a:pt x="640070" y="906586"/>
                  <a:pt x="624619" y="907057"/>
                  <a:pt x="609503" y="906707"/>
                </a:cubicBezTo>
                <a:cubicBezTo>
                  <a:pt x="594383" y="906357"/>
                  <a:pt x="578934" y="906827"/>
                  <a:pt x="563157" y="908119"/>
                </a:cubicBezTo>
                <a:cubicBezTo>
                  <a:pt x="547376" y="909409"/>
                  <a:pt x="531928" y="909878"/>
                  <a:pt x="516809" y="909530"/>
                </a:cubicBezTo>
                <a:cubicBezTo>
                  <a:pt x="501691" y="909178"/>
                  <a:pt x="486242" y="909650"/>
                  <a:pt x="470463" y="910942"/>
                </a:cubicBezTo>
                <a:lnTo>
                  <a:pt x="426582" y="913340"/>
                </a:lnTo>
                <a:cubicBezTo>
                  <a:pt x="404232" y="911993"/>
                  <a:pt x="389115" y="911642"/>
                  <a:pt x="381224" y="912289"/>
                </a:cubicBezTo>
                <a:lnTo>
                  <a:pt x="194871" y="906100"/>
                </a:lnTo>
                <a:cubicBezTo>
                  <a:pt x="189283" y="905762"/>
                  <a:pt x="186491" y="905595"/>
                  <a:pt x="186491" y="905595"/>
                </a:cubicBezTo>
                <a:cubicBezTo>
                  <a:pt x="184525" y="900989"/>
                  <a:pt x="186826" y="900006"/>
                  <a:pt x="193397" y="902647"/>
                </a:cubicBezTo>
                <a:cubicBezTo>
                  <a:pt x="231524" y="902702"/>
                  <a:pt x="268745" y="903825"/>
                  <a:pt x="305061" y="906014"/>
                </a:cubicBezTo>
                <a:cubicBezTo>
                  <a:pt x="341377" y="908203"/>
                  <a:pt x="378108" y="908177"/>
                  <a:pt x="415252" y="905928"/>
                </a:cubicBezTo>
                <a:cubicBezTo>
                  <a:pt x="422159" y="902979"/>
                  <a:pt x="426104" y="902657"/>
                  <a:pt x="427086" y="904961"/>
                </a:cubicBezTo>
                <a:cubicBezTo>
                  <a:pt x="429387" y="903979"/>
                  <a:pt x="430785" y="904063"/>
                  <a:pt x="431276" y="905212"/>
                </a:cubicBezTo>
                <a:cubicBezTo>
                  <a:pt x="431767" y="906364"/>
                  <a:pt x="430861" y="907432"/>
                  <a:pt x="428560" y="908414"/>
                </a:cubicBezTo>
                <a:cubicBezTo>
                  <a:pt x="439734" y="909088"/>
                  <a:pt x="447625" y="908441"/>
                  <a:pt x="452228" y="906477"/>
                </a:cubicBezTo>
                <a:lnTo>
                  <a:pt x="480823" y="906519"/>
                </a:lnTo>
                <a:cubicBezTo>
                  <a:pt x="489696" y="908174"/>
                  <a:pt x="497829" y="908104"/>
                  <a:pt x="505228" y="906308"/>
                </a:cubicBezTo>
                <a:cubicBezTo>
                  <a:pt x="512627" y="904511"/>
                  <a:pt x="521911" y="903949"/>
                  <a:pt x="533085" y="904622"/>
                </a:cubicBezTo>
                <a:cubicBezTo>
                  <a:pt x="548866" y="903330"/>
                  <a:pt x="565711" y="902944"/>
                  <a:pt x="583623" y="903464"/>
                </a:cubicBezTo>
                <a:cubicBezTo>
                  <a:pt x="601536" y="903985"/>
                  <a:pt x="618380" y="903597"/>
                  <a:pt x="634161" y="902306"/>
                </a:cubicBezTo>
                <a:cubicBezTo>
                  <a:pt x="649939" y="901015"/>
                  <a:pt x="667360" y="900383"/>
                  <a:pt x="686423" y="900409"/>
                </a:cubicBezTo>
                <a:cubicBezTo>
                  <a:pt x="694311" y="899766"/>
                  <a:pt x="702200" y="899118"/>
                  <a:pt x="710092" y="898472"/>
                </a:cubicBezTo>
                <a:cubicBezTo>
                  <a:pt x="717979" y="897826"/>
                  <a:pt x="727020" y="896689"/>
                  <a:pt x="737212" y="895060"/>
                </a:cubicBezTo>
                <a:lnTo>
                  <a:pt x="744118" y="892112"/>
                </a:lnTo>
                <a:lnTo>
                  <a:pt x="649951" y="891482"/>
                </a:lnTo>
                <a:cubicBezTo>
                  <a:pt x="590459" y="892381"/>
                  <a:pt x="527681" y="891961"/>
                  <a:pt x="461619" y="890221"/>
                </a:cubicBezTo>
                <a:cubicBezTo>
                  <a:pt x="456032" y="889883"/>
                  <a:pt x="449539" y="890613"/>
                  <a:pt x="442140" y="892412"/>
                </a:cubicBezTo>
                <a:cubicBezTo>
                  <a:pt x="434744" y="894207"/>
                  <a:pt x="428250" y="894937"/>
                  <a:pt x="422664" y="894601"/>
                </a:cubicBezTo>
                <a:cubicBezTo>
                  <a:pt x="419379" y="893281"/>
                  <a:pt x="417161" y="892865"/>
                  <a:pt x="416010" y="893357"/>
                </a:cubicBezTo>
                <a:cubicBezTo>
                  <a:pt x="414859" y="893849"/>
                  <a:pt x="412640" y="893437"/>
                  <a:pt x="409357" y="892116"/>
                </a:cubicBezTo>
                <a:lnTo>
                  <a:pt x="416264" y="889168"/>
                </a:lnTo>
                <a:cubicBezTo>
                  <a:pt x="395234" y="884535"/>
                  <a:pt x="384888" y="879426"/>
                  <a:pt x="385226" y="873838"/>
                </a:cubicBezTo>
                <a:cubicBezTo>
                  <a:pt x="389183" y="863983"/>
                  <a:pt x="405129" y="859900"/>
                  <a:pt x="433066" y="861582"/>
                </a:cubicBezTo>
                <a:cubicBezTo>
                  <a:pt x="449827" y="862593"/>
                  <a:pt x="466096" y="862454"/>
                  <a:pt x="481876" y="861162"/>
                </a:cubicBezTo>
                <a:cubicBezTo>
                  <a:pt x="497654" y="859870"/>
                  <a:pt x="513924" y="859730"/>
                  <a:pt x="530686" y="860740"/>
                </a:cubicBezTo>
                <a:cubicBezTo>
                  <a:pt x="546464" y="859448"/>
                  <a:pt x="562734" y="859309"/>
                  <a:pt x="579496" y="860317"/>
                </a:cubicBezTo>
                <a:cubicBezTo>
                  <a:pt x="596257" y="861329"/>
                  <a:pt x="612526" y="861189"/>
                  <a:pt x="628304" y="859897"/>
                </a:cubicBezTo>
                <a:lnTo>
                  <a:pt x="651973" y="857961"/>
                </a:lnTo>
                <a:cubicBezTo>
                  <a:pt x="656577" y="855996"/>
                  <a:pt x="660277" y="855094"/>
                  <a:pt x="663069" y="855263"/>
                </a:cubicBezTo>
                <a:cubicBezTo>
                  <a:pt x="665864" y="855433"/>
                  <a:pt x="668411" y="855026"/>
                  <a:pt x="670714" y="854043"/>
                </a:cubicBezTo>
                <a:cubicBezTo>
                  <a:pt x="645080" y="851376"/>
                  <a:pt x="620184" y="850435"/>
                  <a:pt x="596024" y="851223"/>
                </a:cubicBezTo>
                <a:cubicBezTo>
                  <a:pt x="571865" y="852008"/>
                  <a:pt x="546968" y="851067"/>
                  <a:pt x="521335" y="848400"/>
                </a:cubicBezTo>
                <a:cubicBezTo>
                  <a:pt x="507860" y="848708"/>
                  <a:pt x="494714" y="848196"/>
                  <a:pt x="481897" y="846863"/>
                </a:cubicBezTo>
                <a:cubicBezTo>
                  <a:pt x="469082" y="845531"/>
                  <a:pt x="455934" y="845019"/>
                  <a:pt x="442456" y="845327"/>
                </a:cubicBezTo>
                <a:lnTo>
                  <a:pt x="367031" y="840781"/>
                </a:lnTo>
                <a:cubicBezTo>
                  <a:pt x="359143" y="841425"/>
                  <a:pt x="354214" y="839447"/>
                  <a:pt x="352249" y="834843"/>
                </a:cubicBezTo>
                <a:lnTo>
                  <a:pt x="355703" y="833368"/>
                </a:lnTo>
                <a:cubicBezTo>
                  <a:pt x="358005" y="832386"/>
                  <a:pt x="359977" y="832222"/>
                  <a:pt x="361620" y="832882"/>
                </a:cubicBezTo>
                <a:cubicBezTo>
                  <a:pt x="363261" y="833543"/>
                  <a:pt x="365235" y="833382"/>
                  <a:pt x="367538" y="832398"/>
                </a:cubicBezTo>
                <a:cubicBezTo>
                  <a:pt x="381012" y="832091"/>
                  <a:pt x="392270" y="831366"/>
                  <a:pt x="401312" y="830230"/>
                </a:cubicBezTo>
                <a:cubicBezTo>
                  <a:pt x="410352" y="829092"/>
                  <a:pt x="421610" y="828370"/>
                  <a:pt x="435087" y="828061"/>
                </a:cubicBezTo>
                <a:lnTo>
                  <a:pt x="467136" y="826629"/>
                </a:lnTo>
                <a:cubicBezTo>
                  <a:pt x="482914" y="825337"/>
                  <a:pt x="493597" y="824859"/>
                  <a:pt x="499183" y="825197"/>
                </a:cubicBezTo>
                <a:cubicBezTo>
                  <a:pt x="523834" y="825561"/>
                  <a:pt x="547417" y="825020"/>
                  <a:pt x="569936" y="823574"/>
                </a:cubicBezTo>
                <a:cubicBezTo>
                  <a:pt x="592453" y="822128"/>
                  <a:pt x="614393" y="820927"/>
                  <a:pt x="635758" y="819973"/>
                </a:cubicBezTo>
                <a:cubicBezTo>
                  <a:pt x="681776" y="819383"/>
                  <a:pt x="726479" y="817313"/>
                  <a:pt x="769871" y="813761"/>
                </a:cubicBezTo>
                <a:cubicBezTo>
                  <a:pt x="813261" y="810209"/>
                  <a:pt x="857965" y="808137"/>
                  <a:pt x="903981" y="807547"/>
                </a:cubicBezTo>
                <a:cubicBezTo>
                  <a:pt x="918777" y="803954"/>
                  <a:pt x="933573" y="800359"/>
                  <a:pt x="948369" y="796766"/>
                </a:cubicBezTo>
                <a:cubicBezTo>
                  <a:pt x="963163" y="793172"/>
                  <a:pt x="977962" y="789578"/>
                  <a:pt x="992756" y="785983"/>
                </a:cubicBezTo>
                <a:cubicBezTo>
                  <a:pt x="1008535" y="784695"/>
                  <a:pt x="1023578" y="781674"/>
                  <a:pt x="1037883" y="776930"/>
                </a:cubicBezTo>
                <a:cubicBezTo>
                  <a:pt x="1052186" y="772186"/>
                  <a:pt x="1067227" y="769167"/>
                  <a:pt x="1083008" y="767875"/>
                </a:cubicBezTo>
                <a:lnTo>
                  <a:pt x="1057865" y="766358"/>
                </a:lnTo>
                <a:lnTo>
                  <a:pt x="986860" y="772171"/>
                </a:lnTo>
                <a:cubicBezTo>
                  <a:pt x="973384" y="772480"/>
                  <a:pt x="962126" y="773204"/>
                  <a:pt x="953086" y="774339"/>
                </a:cubicBezTo>
                <a:cubicBezTo>
                  <a:pt x="944045" y="775479"/>
                  <a:pt x="932786" y="776200"/>
                  <a:pt x="919310" y="776509"/>
                </a:cubicBezTo>
                <a:cubicBezTo>
                  <a:pt x="895642" y="778449"/>
                  <a:pt x="872795" y="780715"/>
                  <a:pt x="850770" y="783312"/>
                </a:cubicBezTo>
                <a:cubicBezTo>
                  <a:pt x="828744" y="785908"/>
                  <a:pt x="805898" y="788174"/>
                  <a:pt x="782231" y="790114"/>
                </a:cubicBezTo>
                <a:cubicBezTo>
                  <a:pt x="762830" y="795672"/>
                  <a:pt x="740803" y="798269"/>
                  <a:pt x="716155" y="797904"/>
                </a:cubicBezTo>
                <a:cubicBezTo>
                  <a:pt x="703660" y="800514"/>
                  <a:pt x="692318" y="802636"/>
                  <a:pt x="682127" y="804263"/>
                </a:cubicBezTo>
                <a:cubicBezTo>
                  <a:pt x="671934" y="805894"/>
                  <a:pt x="660099" y="806861"/>
                  <a:pt x="646625" y="807170"/>
                </a:cubicBezTo>
                <a:cubicBezTo>
                  <a:pt x="625258" y="808126"/>
                  <a:pt x="602741" y="809572"/>
                  <a:pt x="579074" y="811508"/>
                </a:cubicBezTo>
                <a:cubicBezTo>
                  <a:pt x="555406" y="813447"/>
                  <a:pt x="531737" y="815384"/>
                  <a:pt x="508068" y="817320"/>
                </a:cubicBezTo>
                <a:lnTo>
                  <a:pt x="498217" y="813363"/>
                </a:lnTo>
                <a:lnTo>
                  <a:pt x="508577" y="808940"/>
                </a:lnTo>
                <a:cubicBezTo>
                  <a:pt x="529941" y="807985"/>
                  <a:pt x="551881" y="806785"/>
                  <a:pt x="574398" y="805340"/>
                </a:cubicBezTo>
                <a:cubicBezTo>
                  <a:pt x="596916" y="803892"/>
                  <a:pt x="620009" y="802201"/>
                  <a:pt x="643677" y="800264"/>
                </a:cubicBezTo>
                <a:cubicBezTo>
                  <a:pt x="653867" y="798634"/>
                  <a:pt x="664059" y="797007"/>
                  <a:pt x="674250" y="795378"/>
                </a:cubicBezTo>
                <a:cubicBezTo>
                  <a:pt x="684441" y="793751"/>
                  <a:pt x="696275" y="792781"/>
                  <a:pt x="709751" y="792472"/>
                </a:cubicBezTo>
                <a:cubicBezTo>
                  <a:pt x="715339" y="792810"/>
                  <a:pt x="726023" y="792330"/>
                  <a:pt x="741801" y="791039"/>
                </a:cubicBezTo>
                <a:cubicBezTo>
                  <a:pt x="748706" y="788092"/>
                  <a:pt x="760049" y="785973"/>
                  <a:pt x="775830" y="784681"/>
                </a:cubicBezTo>
                <a:cubicBezTo>
                  <a:pt x="812973" y="782435"/>
                  <a:pt x="849627" y="779037"/>
                  <a:pt x="885788" y="774488"/>
                </a:cubicBezTo>
                <a:cubicBezTo>
                  <a:pt x="921951" y="769938"/>
                  <a:pt x="958110" y="765391"/>
                  <a:pt x="994273" y="760843"/>
                </a:cubicBezTo>
                <a:cubicBezTo>
                  <a:pt x="957128" y="763090"/>
                  <a:pt x="921381" y="765420"/>
                  <a:pt x="887031" y="767835"/>
                </a:cubicBezTo>
                <a:cubicBezTo>
                  <a:pt x="852680" y="770249"/>
                  <a:pt x="816932" y="772579"/>
                  <a:pt x="779786" y="774826"/>
                </a:cubicBezTo>
                <a:lnTo>
                  <a:pt x="728999" y="780175"/>
                </a:lnTo>
                <a:cubicBezTo>
                  <a:pt x="717825" y="779501"/>
                  <a:pt x="708539" y="780061"/>
                  <a:pt x="701140" y="781860"/>
                </a:cubicBezTo>
                <a:cubicBezTo>
                  <a:pt x="693741" y="783657"/>
                  <a:pt x="685609" y="783727"/>
                  <a:pt x="676735" y="782069"/>
                </a:cubicBezTo>
                <a:cubicBezTo>
                  <a:pt x="658654" y="784344"/>
                  <a:pt x="640903" y="785797"/>
                  <a:pt x="623482" y="786429"/>
                </a:cubicBezTo>
                <a:cubicBezTo>
                  <a:pt x="606062" y="787063"/>
                  <a:pt x="587819" y="787364"/>
                  <a:pt x="568755" y="787335"/>
                </a:cubicBezTo>
                <a:cubicBezTo>
                  <a:pt x="566454" y="788317"/>
                  <a:pt x="559716" y="788473"/>
                  <a:pt x="548543" y="787799"/>
                </a:cubicBezTo>
                <a:lnTo>
                  <a:pt x="492321" y="799550"/>
                </a:lnTo>
                <a:cubicBezTo>
                  <a:pt x="485750" y="796909"/>
                  <a:pt x="482465" y="795591"/>
                  <a:pt x="482465" y="795591"/>
                </a:cubicBezTo>
                <a:cubicBezTo>
                  <a:pt x="484768" y="794607"/>
                  <a:pt x="485917" y="794117"/>
                  <a:pt x="485917" y="794117"/>
                </a:cubicBezTo>
                <a:cubicBezTo>
                  <a:pt x="496111" y="792486"/>
                  <a:pt x="505726" y="791105"/>
                  <a:pt x="514766" y="789969"/>
                </a:cubicBezTo>
                <a:cubicBezTo>
                  <a:pt x="523807" y="788830"/>
                  <a:pt x="531780" y="786789"/>
                  <a:pt x="538687" y="783840"/>
                </a:cubicBezTo>
                <a:cubicBezTo>
                  <a:pt x="544273" y="784176"/>
                  <a:pt x="547068" y="784344"/>
                  <a:pt x="547068" y="784344"/>
                </a:cubicBezTo>
                <a:lnTo>
                  <a:pt x="557425" y="779924"/>
                </a:lnTo>
                <a:cubicBezTo>
                  <a:pt x="575507" y="777649"/>
                  <a:pt x="593012" y="775620"/>
                  <a:pt x="609942" y="773837"/>
                </a:cubicBezTo>
                <a:cubicBezTo>
                  <a:pt x="626872" y="772057"/>
                  <a:pt x="644377" y="770027"/>
                  <a:pt x="662458" y="767753"/>
                </a:cubicBezTo>
                <a:cubicBezTo>
                  <a:pt x="673632" y="768427"/>
                  <a:pt x="683495" y="767617"/>
                  <a:pt x="692043" y="765330"/>
                </a:cubicBezTo>
                <a:cubicBezTo>
                  <a:pt x="700593" y="763042"/>
                  <a:pt x="709302" y="762725"/>
                  <a:pt x="718175" y="764381"/>
                </a:cubicBezTo>
                <a:cubicBezTo>
                  <a:pt x="738558" y="761127"/>
                  <a:pt x="756639" y="758852"/>
                  <a:pt x="772417" y="757561"/>
                </a:cubicBezTo>
                <a:cubicBezTo>
                  <a:pt x="809561" y="755312"/>
                  <a:pt x="846215" y="751914"/>
                  <a:pt x="882376" y="747368"/>
                </a:cubicBezTo>
                <a:cubicBezTo>
                  <a:pt x="918539" y="742819"/>
                  <a:pt x="955191" y="739421"/>
                  <a:pt x="992337" y="737175"/>
                </a:cubicBezTo>
                <a:cubicBezTo>
                  <a:pt x="993655" y="733890"/>
                  <a:pt x="995466" y="731755"/>
                  <a:pt x="997768" y="730773"/>
                </a:cubicBezTo>
                <a:cubicBezTo>
                  <a:pt x="1011582" y="724876"/>
                  <a:pt x="1028021" y="721944"/>
                  <a:pt x="1047082" y="721971"/>
                </a:cubicBezTo>
                <a:lnTo>
                  <a:pt x="1063846" y="722981"/>
                </a:lnTo>
                <a:cubicBezTo>
                  <a:pt x="1096384" y="722702"/>
                  <a:pt x="1129170" y="722995"/>
                  <a:pt x="1162203" y="723865"/>
                </a:cubicBezTo>
                <a:cubicBezTo>
                  <a:pt x="1195231" y="724735"/>
                  <a:pt x="1226867" y="725521"/>
                  <a:pt x="1257105" y="726224"/>
                </a:cubicBezTo>
                <a:cubicBezTo>
                  <a:pt x="1261709" y="724258"/>
                  <a:pt x="1265407" y="723360"/>
                  <a:pt x="1268201" y="723527"/>
                </a:cubicBezTo>
                <a:cubicBezTo>
                  <a:pt x="1270996" y="723695"/>
                  <a:pt x="1274694" y="722797"/>
                  <a:pt x="1279299" y="720832"/>
                </a:cubicBezTo>
                <a:cubicBezTo>
                  <a:pt x="1284886" y="721170"/>
                  <a:pt x="1288829" y="720846"/>
                  <a:pt x="1291132" y="719862"/>
                </a:cubicBezTo>
                <a:cubicBezTo>
                  <a:pt x="1293433" y="718880"/>
                  <a:pt x="1297380" y="718558"/>
                  <a:pt x="1302967" y="718895"/>
                </a:cubicBezTo>
                <a:cubicBezTo>
                  <a:pt x="1330257" y="712690"/>
                  <a:pt x="1357461" y="707883"/>
                  <a:pt x="1384581" y="704470"/>
                </a:cubicBezTo>
                <a:cubicBezTo>
                  <a:pt x="1411704" y="701058"/>
                  <a:pt x="1439402" y="697403"/>
                  <a:pt x="1467673" y="693499"/>
                </a:cubicBezTo>
                <a:lnTo>
                  <a:pt x="1466174" y="689986"/>
                </a:lnTo>
                <a:lnTo>
                  <a:pt x="1391212" y="697483"/>
                </a:lnTo>
                <a:cubicBezTo>
                  <a:pt x="1380036" y="696811"/>
                  <a:pt x="1373958" y="695323"/>
                  <a:pt x="1372974" y="693020"/>
                </a:cubicBezTo>
                <a:cubicBezTo>
                  <a:pt x="1371992" y="690719"/>
                  <a:pt x="1376597" y="688754"/>
                  <a:pt x="1386790" y="687123"/>
                </a:cubicBezTo>
                <a:cubicBezTo>
                  <a:pt x="1402567" y="685832"/>
                  <a:pt x="1418099" y="683964"/>
                  <a:pt x="1433389" y="681523"/>
                </a:cubicBezTo>
                <a:cubicBezTo>
                  <a:pt x="1448676" y="679079"/>
                  <a:pt x="1464207" y="677212"/>
                  <a:pt x="1479987" y="675920"/>
                </a:cubicBezTo>
                <a:lnTo>
                  <a:pt x="1489794" y="674741"/>
                </a:lnTo>
                <a:lnTo>
                  <a:pt x="1469673" y="674273"/>
                </a:lnTo>
                <a:cubicBezTo>
                  <a:pt x="1463425" y="675578"/>
                  <a:pt x="1455868" y="675403"/>
                  <a:pt x="1446995" y="673747"/>
                </a:cubicBezTo>
                <a:cubicBezTo>
                  <a:pt x="1444692" y="674731"/>
                  <a:pt x="1441899" y="674561"/>
                  <a:pt x="1438614" y="673243"/>
                </a:cubicBezTo>
                <a:lnTo>
                  <a:pt x="1367610" y="679056"/>
                </a:lnTo>
                <a:cubicBezTo>
                  <a:pt x="1354136" y="679364"/>
                  <a:pt x="1340328" y="680493"/>
                  <a:pt x="1326193" y="682445"/>
                </a:cubicBezTo>
                <a:cubicBezTo>
                  <a:pt x="1312056" y="684397"/>
                  <a:pt x="1298249" y="685528"/>
                  <a:pt x="1284774" y="685834"/>
                </a:cubicBezTo>
                <a:cubicBezTo>
                  <a:pt x="1260123" y="685470"/>
                  <a:pt x="1233660" y="687240"/>
                  <a:pt x="1205388" y="691143"/>
                </a:cubicBezTo>
                <a:cubicBezTo>
                  <a:pt x="1177115" y="695044"/>
                  <a:pt x="1150325" y="697635"/>
                  <a:pt x="1125015" y="698915"/>
                </a:cubicBezTo>
                <a:lnTo>
                  <a:pt x="1104883" y="700562"/>
                </a:lnTo>
                <a:lnTo>
                  <a:pt x="1349308" y="694959"/>
                </a:lnTo>
                <a:cubicBezTo>
                  <a:pt x="1351611" y="693976"/>
                  <a:pt x="1353582" y="693812"/>
                  <a:pt x="1355223" y="694473"/>
                </a:cubicBezTo>
                <a:cubicBezTo>
                  <a:pt x="1356866" y="695133"/>
                  <a:pt x="1356537" y="695954"/>
                  <a:pt x="1354235" y="696937"/>
                </a:cubicBezTo>
                <a:cubicBezTo>
                  <a:pt x="1354235" y="696937"/>
                  <a:pt x="1351933" y="697920"/>
                  <a:pt x="1347328" y="699886"/>
                </a:cubicBezTo>
                <a:cubicBezTo>
                  <a:pt x="1310183" y="702131"/>
                  <a:pt x="1274520" y="703064"/>
                  <a:pt x="1240339" y="702686"/>
                </a:cubicBezTo>
                <a:cubicBezTo>
                  <a:pt x="1206157" y="702306"/>
                  <a:pt x="1171644" y="702751"/>
                  <a:pt x="1136801" y="704014"/>
                </a:cubicBezTo>
                <a:lnTo>
                  <a:pt x="1038391" y="706590"/>
                </a:lnTo>
                <a:lnTo>
                  <a:pt x="969194" y="716435"/>
                </a:lnTo>
                <a:cubicBezTo>
                  <a:pt x="943883" y="717711"/>
                  <a:pt x="918735" y="720960"/>
                  <a:pt x="893746" y="726183"/>
                </a:cubicBezTo>
                <a:lnTo>
                  <a:pt x="741379" y="742230"/>
                </a:lnTo>
                <a:cubicBezTo>
                  <a:pt x="739077" y="743212"/>
                  <a:pt x="737106" y="743376"/>
                  <a:pt x="735462" y="742716"/>
                </a:cubicBezTo>
                <a:cubicBezTo>
                  <a:pt x="733821" y="742055"/>
                  <a:pt x="731847" y="742216"/>
                  <a:pt x="729544" y="743199"/>
                </a:cubicBezTo>
                <a:cubicBezTo>
                  <a:pt x="763741" y="734046"/>
                  <a:pt x="795635" y="725875"/>
                  <a:pt x="825227" y="718687"/>
                </a:cubicBezTo>
                <a:cubicBezTo>
                  <a:pt x="854819" y="711502"/>
                  <a:pt x="885564" y="703822"/>
                  <a:pt x="917457" y="695651"/>
                </a:cubicBezTo>
                <a:cubicBezTo>
                  <a:pt x="925346" y="695004"/>
                  <a:pt x="932744" y="693209"/>
                  <a:pt x="939651" y="690260"/>
                </a:cubicBezTo>
                <a:cubicBezTo>
                  <a:pt x="946558" y="687312"/>
                  <a:pt x="953955" y="685516"/>
                  <a:pt x="961845" y="684869"/>
                </a:cubicBezTo>
                <a:lnTo>
                  <a:pt x="977063" y="682152"/>
                </a:lnTo>
                <a:lnTo>
                  <a:pt x="941099" y="685486"/>
                </a:lnTo>
                <a:cubicBezTo>
                  <a:pt x="927621" y="685796"/>
                  <a:pt x="912996" y="686595"/>
                  <a:pt x="897218" y="687887"/>
                </a:cubicBezTo>
                <a:cubicBezTo>
                  <a:pt x="881437" y="689176"/>
                  <a:pt x="866810" y="689976"/>
                  <a:pt x="853333" y="690286"/>
                </a:cubicBezTo>
                <a:cubicBezTo>
                  <a:pt x="837556" y="691578"/>
                  <a:pt x="822597" y="693200"/>
                  <a:pt x="808462" y="695152"/>
                </a:cubicBezTo>
                <a:cubicBezTo>
                  <a:pt x="794325" y="697103"/>
                  <a:pt x="780520" y="698232"/>
                  <a:pt x="767043" y="698542"/>
                </a:cubicBezTo>
                <a:cubicBezTo>
                  <a:pt x="737788" y="700143"/>
                  <a:pt x="708779" y="702319"/>
                  <a:pt x="680015" y="705070"/>
                </a:cubicBezTo>
                <a:cubicBezTo>
                  <a:pt x="651252" y="707823"/>
                  <a:pt x="621091" y="710488"/>
                  <a:pt x="589533" y="713073"/>
                </a:cubicBezTo>
                <a:cubicBezTo>
                  <a:pt x="583946" y="712737"/>
                  <a:pt x="573263" y="713213"/>
                  <a:pt x="557486" y="714504"/>
                </a:cubicBezTo>
                <a:cubicBezTo>
                  <a:pt x="552881" y="716469"/>
                  <a:pt x="542689" y="718100"/>
                  <a:pt x="526911" y="719391"/>
                </a:cubicBezTo>
                <a:lnTo>
                  <a:pt x="466266" y="720781"/>
                </a:lnTo>
                <a:cubicBezTo>
                  <a:pt x="445884" y="724037"/>
                  <a:pt x="425008" y="726144"/>
                  <a:pt x="403643" y="727099"/>
                </a:cubicBezTo>
                <a:cubicBezTo>
                  <a:pt x="382278" y="728052"/>
                  <a:pt x="360912" y="729008"/>
                  <a:pt x="339547" y="729963"/>
                </a:cubicBezTo>
                <a:lnTo>
                  <a:pt x="218258" y="732743"/>
                </a:lnTo>
                <a:cubicBezTo>
                  <a:pt x="196893" y="733696"/>
                  <a:pt x="175856" y="733832"/>
                  <a:pt x="155151" y="733142"/>
                </a:cubicBezTo>
                <a:cubicBezTo>
                  <a:pt x="134446" y="732456"/>
                  <a:pt x="113409" y="732591"/>
                  <a:pt x="92044" y="733544"/>
                </a:cubicBezTo>
                <a:cubicBezTo>
                  <a:pt x="64110" y="731859"/>
                  <a:pt x="48667" y="727564"/>
                  <a:pt x="45719" y="720657"/>
                </a:cubicBezTo>
                <a:cubicBezTo>
                  <a:pt x="43753" y="716053"/>
                  <a:pt x="46470" y="712853"/>
                  <a:pt x="53867" y="711055"/>
                </a:cubicBezTo>
                <a:cubicBezTo>
                  <a:pt x="61265" y="709259"/>
                  <a:pt x="70553" y="708698"/>
                  <a:pt x="81726" y="709372"/>
                </a:cubicBezTo>
                <a:cubicBezTo>
                  <a:pt x="103090" y="708416"/>
                  <a:pt x="125609" y="706970"/>
                  <a:pt x="149278" y="705033"/>
                </a:cubicBezTo>
                <a:cubicBezTo>
                  <a:pt x="172946" y="703094"/>
                  <a:pt x="195462" y="701649"/>
                  <a:pt x="216827" y="700696"/>
                </a:cubicBezTo>
                <a:cubicBezTo>
                  <a:pt x="228001" y="701369"/>
                  <a:pt x="238929" y="701467"/>
                  <a:pt x="249613" y="700988"/>
                </a:cubicBezTo>
                <a:cubicBezTo>
                  <a:pt x="260294" y="700510"/>
                  <a:pt x="271224" y="700611"/>
                  <a:pt x="282398" y="701284"/>
                </a:cubicBezTo>
                <a:cubicBezTo>
                  <a:pt x="326450" y="696089"/>
                  <a:pt x="369839" y="692537"/>
                  <a:pt x="412571" y="690626"/>
                </a:cubicBezTo>
                <a:cubicBezTo>
                  <a:pt x="455304" y="688718"/>
                  <a:pt x="499184" y="686317"/>
                  <a:pt x="544219" y="683424"/>
                </a:cubicBezTo>
                <a:lnTo>
                  <a:pt x="579722" y="680518"/>
                </a:lnTo>
                <a:cubicBezTo>
                  <a:pt x="585309" y="680855"/>
                  <a:pt x="590649" y="680616"/>
                  <a:pt x="595745" y="679803"/>
                </a:cubicBezTo>
                <a:cubicBezTo>
                  <a:pt x="600841" y="678989"/>
                  <a:pt x="606182" y="678750"/>
                  <a:pt x="611769" y="679087"/>
                </a:cubicBezTo>
                <a:cubicBezTo>
                  <a:pt x="633137" y="678132"/>
                  <a:pt x="655077" y="676932"/>
                  <a:pt x="677592" y="675485"/>
                </a:cubicBezTo>
                <a:cubicBezTo>
                  <a:pt x="700109" y="674040"/>
                  <a:pt x="723201" y="672346"/>
                  <a:pt x="746869" y="670411"/>
                </a:cubicBezTo>
                <a:cubicBezTo>
                  <a:pt x="758043" y="671083"/>
                  <a:pt x="768728" y="670607"/>
                  <a:pt x="778919" y="668978"/>
                </a:cubicBezTo>
                <a:cubicBezTo>
                  <a:pt x="789110" y="667351"/>
                  <a:pt x="799793" y="666872"/>
                  <a:pt x="810966" y="667546"/>
                </a:cubicBezTo>
                <a:lnTo>
                  <a:pt x="846468" y="664640"/>
                </a:lnTo>
                <a:cubicBezTo>
                  <a:pt x="852057" y="664977"/>
                  <a:pt x="862740" y="664499"/>
                  <a:pt x="878518" y="663207"/>
                </a:cubicBezTo>
                <a:cubicBezTo>
                  <a:pt x="899882" y="662254"/>
                  <a:pt x="922402" y="660805"/>
                  <a:pt x="946069" y="658869"/>
                </a:cubicBezTo>
                <a:cubicBezTo>
                  <a:pt x="969735" y="656933"/>
                  <a:pt x="992254" y="655485"/>
                  <a:pt x="1013619" y="654532"/>
                </a:cubicBezTo>
                <a:cubicBezTo>
                  <a:pt x="1035966" y="655879"/>
                  <a:pt x="1058976" y="655584"/>
                  <a:pt x="1082644" y="653646"/>
                </a:cubicBezTo>
                <a:cubicBezTo>
                  <a:pt x="1096118" y="653337"/>
                  <a:pt x="1107377" y="652616"/>
                  <a:pt x="1116418" y="651476"/>
                </a:cubicBezTo>
                <a:lnTo>
                  <a:pt x="1129906" y="650611"/>
                </a:lnTo>
                <a:lnTo>
                  <a:pt x="1126837" y="650630"/>
                </a:lnTo>
                <a:cubicBezTo>
                  <a:pt x="1106131" y="649943"/>
                  <a:pt x="1085094" y="650079"/>
                  <a:pt x="1063729" y="651032"/>
                </a:cubicBezTo>
                <a:cubicBezTo>
                  <a:pt x="1049762" y="650189"/>
                  <a:pt x="1038917" y="648695"/>
                  <a:pt x="1031196" y="646547"/>
                </a:cubicBezTo>
                <a:lnTo>
                  <a:pt x="1029707" y="645639"/>
                </a:lnTo>
                <a:lnTo>
                  <a:pt x="1003027" y="648847"/>
                </a:lnTo>
                <a:cubicBezTo>
                  <a:pt x="987740" y="651288"/>
                  <a:pt x="972207" y="653155"/>
                  <a:pt x="956429" y="654447"/>
                </a:cubicBezTo>
                <a:lnTo>
                  <a:pt x="860283" y="658743"/>
                </a:lnTo>
                <a:cubicBezTo>
                  <a:pt x="850092" y="660370"/>
                  <a:pt x="833821" y="660514"/>
                  <a:pt x="811473" y="659164"/>
                </a:cubicBezTo>
                <a:cubicBezTo>
                  <a:pt x="801283" y="660794"/>
                  <a:pt x="785011" y="660935"/>
                  <a:pt x="762663" y="659587"/>
                </a:cubicBezTo>
                <a:cubicBezTo>
                  <a:pt x="740313" y="658241"/>
                  <a:pt x="718787" y="657221"/>
                  <a:pt x="698081" y="656535"/>
                </a:cubicBezTo>
                <a:cubicBezTo>
                  <a:pt x="677376" y="655845"/>
                  <a:pt x="655848" y="654829"/>
                  <a:pt x="633500" y="653481"/>
                </a:cubicBezTo>
                <a:cubicBezTo>
                  <a:pt x="622327" y="652808"/>
                  <a:pt x="611972" y="652465"/>
                  <a:pt x="602441" y="652450"/>
                </a:cubicBezTo>
                <a:cubicBezTo>
                  <a:pt x="592908" y="652436"/>
                  <a:pt x="582557" y="652093"/>
                  <a:pt x="571382" y="651419"/>
                </a:cubicBezTo>
                <a:cubicBezTo>
                  <a:pt x="560208" y="650745"/>
                  <a:pt x="549608" y="649824"/>
                  <a:pt x="539586" y="648659"/>
                </a:cubicBezTo>
                <a:cubicBezTo>
                  <a:pt x="529564" y="647494"/>
                  <a:pt x="518964" y="646576"/>
                  <a:pt x="507790" y="645902"/>
                </a:cubicBezTo>
                <a:cubicBezTo>
                  <a:pt x="480838" y="646519"/>
                  <a:pt x="454131" y="647715"/>
                  <a:pt x="427669" y="649482"/>
                </a:cubicBezTo>
                <a:cubicBezTo>
                  <a:pt x="401207" y="651252"/>
                  <a:pt x="374501" y="652443"/>
                  <a:pt x="347547" y="653063"/>
                </a:cubicBezTo>
                <a:cubicBezTo>
                  <a:pt x="340978" y="650423"/>
                  <a:pt x="333993" y="650003"/>
                  <a:pt x="326594" y="651800"/>
                </a:cubicBezTo>
                <a:cubicBezTo>
                  <a:pt x="319198" y="653596"/>
                  <a:pt x="312706" y="654325"/>
                  <a:pt x="307118" y="653990"/>
                </a:cubicBezTo>
                <a:lnTo>
                  <a:pt x="266690" y="654917"/>
                </a:lnTo>
                <a:cubicBezTo>
                  <a:pt x="253212" y="655224"/>
                  <a:pt x="239736" y="655533"/>
                  <a:pt x="226259" y="655843"/>
                </a:cubicBezTo>
                <a:cubicBezTo>
                  <a:pt x="212784" y="656151"/>
                  <a:pt x="199307" y="656461"/>
                  <a:pt x="185831" y="656770"/>
                </a:cubicBezTo>
                <a:cubicBezTo>
                  <a:pt x="181226" y="658735"/>
                  <a:pt x="177939" y="657415"/>
                  <a:pt x="175975" y="652811"/>
                </a:cubicBezTo>
                <a:lnTo>
                  <a:pt x="179430" y="651336"/>
                </a:lnTo>
                <a:cubicBezTo>
                  <a:pt x="199811" y="648080"/>
                  <a:pt x="218960" y="646711"/>
                  <a:pt x="236872" y="647231"/>
                </a:cubicBezTo>
                <a:cubicBezTo>
                  <a:pt x="254785" y="647751"/>
                  <a:pt x="273933" y="646380"/>
                  <a:pt x="294316" y="643125"/>
                </a:cubicBezTo>
                <a:cubicBezTo>
                  <a:pt x="312397" y="640851"/>
                  <a:pt x="330723" y="639152"/>
                  <a:pt x="349296" y="638029"/>
                </a:cubicBezTo>
                <a:cubicBezTo>
                  <a:pt x="367868" y="636904"/>
                  <a:pt x="387344" y="634714"/>
                  <a:pt x="407728" y="631456"/>
                </a:cubicBezTo>
                <a:cubicBezTo>
                  <a:pt x="393269" y="629465"/>
                  <a:pt x="387360" y="625182"/>
                  <a:pt x="389998" y="618613"/>
                </a:cubicBezTo>
                <a:cubicBezTo>
                  <a:pt x="390335" y="613027"/>
                  <a:pt x="398560" y="606793"/>
                  <a:pt x="414676" y="599915"/>
                </a:cubicBezTo>
                <a:lnTo>
                  <a:pt x="362413" y="601811"/>
                </a:lnTo>
                <a:cubicBezTo>
                  <a:pt x="352221" y="603438"/>
                  <a:pt x="345653" y="600799"/>
                  <a:pt x="342704" y="593892"/>
                </a:cubicBezTo>
                <a:cubicBezTo>
                  <a:pt x="341722" y="591591"/>
                  <a:pt x="347970" y="590286"/>
                  <a:pt x="361444" y="589977"/>
                </a:cubicBezTo>
                <a:cubicBezTo>
                  <a:pt x="380507" y="590003"/>
                  <a:pt x="398174" y="589948"/>
                  <a:pt x="414443" y="589808"/>
                </a:cubicBezTo>
                <a:cubicBezTo>
                  <a:pt x="430715" y="589667"/>
                  <a:pt x="448381" y="589612"/>
                  <a:pt x="467445" y="589638"/>
                </a:cubicBezTo>
                <a:lnTo>
                  <a:pt x="544850" y="589259"/>
                </a:lnTo>
                <a:cubicBezTo>
                  <a:pt x="552740" y="588612"/>
                  <a:pt x="562271" y="588627"/>
                  <a:pt x="573445" y="589301"/>
                </a:cubicBezTo>
                <a:cubicBezTo>
                  <a:pt x="616176" y="587391"/>
                  <a:pt x="658086" y="585150"/>
                  <a:pt x="699176" y="582582"/>
                </a:cubicBezTo>
                <a:cubicBezTo>
                  <a:pt x="740265" y="580014"/>
                  <a:pt x="782175" y="577774"/>
                  <a:pt x="824907" y="575863"/>
                </a:cubicBezTo>
                <a:cubicBezTo>
                  <a:pt x="811767" y="570585"/>
                  <a:pt x="804213" y="565644"/>
                  <a:pt x="802247" y="561040"/>
                </a:cubicBezTo>
                <a:cubicBezTo>
                  <a:pt x="794361" y="561686"/>
                  <a:pt x="787046" y="562086"/>
                  <a:pt x="780308" y="562241"/>
                </a:cubicBezTo>
                <a:cubicBezTo>
                  <a:pt x="773569" y="562395"/>
                  <a:pt x="767407" y="562306"/>
                  <a:pt x="761819" y="561967"/>
                </a:cubicBezTo>
                <a:cubicBezTo>
                  <a:pt x="732564" y="563568"/>
                  <a:pt x="702978" y="565988"/>
                  <a:pt x="673064" y="569232"/>
                </a:cubicBezTo>
                <a:cubicBezTo>
                  <a:pt x="643152" y="572476"/>
                  <a:pt x="612414" y="575387"/>
                  <a:pt x="580856" y="577972"/>
                </a:cubicBezTo>
                <a:lnTo>
                  <a:pt x="536976" y="580373"/>
                </a:lnTo>
                <a:cubicBezTo>
                  <a:pt x="529085" y="581017"/>
                  <a:pt x="521196" y="581665"/>
                  <a:pt x="513307" y="582309"/>
                </a:cubicBezTo>
                <a:cubicBezTo>
                  <a:pt x="505418" y="582957"/>
                  <a:pt x="498679" y="583110"/>
                  <a:pt x="493092" y="582775"/>
                </a:cubicBezTo>
                <a:cubicBezTo>
                  <a:pt x="477313" y="584064"/>
                  <a:pt x="461863" y="584535"/>
                  <a:pt x="446747" y="584186"/>
                </a:cubicBezTo>
                <a:cubicBezTo>
                  <a:pt x="431627" y="583835"/>
                  <a:pt x="416179" y="584305"/>
                  <a:pt x="400401" y="585596"/>
                </a:cubicBezTo>
                <a:cubicBezTo>
                  <a:pt x="384620" y="586887"/>
                  <a:pt x="369172" y="587357"/>
                  <a:pt x="354053" y="587008"/>
                </a:cubicBezTo>
                <a:cubicBezTo>
                  <a:pt x="338935" y="586657"/>
                  <a:pt x="323485" y="587128"/>
                  <a:pt x="307707" y="588419"/>
                </a:cubicBezTo>
                <a:lnTo>
                  <a:pt x="263825" y="590818"/>
                </a:lnTo>
                <a:cubicBezTo>
                  <a:pt x="241476" y="589471"/>
                  <a:pt x="226358" y="589120"/>
                  <a:pt x="218469" y="589767"/>
                </a:cubicBezTo>
                <a:lnTo>
                  <a:pt x="32114" y="583578"/>
                </a:lnTo>
                <a:cubicBezTo>
                  <a:pt x="26527" y="583240"/>
                  <a:pt x="23736" y="583072"/>
                  <a:pt x="23736" y="583072"/>
                </a:cubicBezTo>
                <a:cubicBezTo>
                  <a:pt x="21769" y="578466"/>
                  <a:pt x="24071" y="577484"/>
                  <a:pt x="30640" y="580125"/>
                </a:cubicBezTo>
                <a:cubicBezTo>
                  <a:pt x="68768" y="580181"/>
                  <a:pt x="105989" y="581302"/>
                  <a:pt x="142304" y="583492"/>
                </a:cubicBezTo>
                <a:cubicBezTo>
                  <a:pt x="178620" y="585681"/>
                  <a:pt x="215352" y="585654"/>
                  <a:pt x="252496" y="583406"/>
                </a:cubicBezTo>
                <a:cubicBezTo>
                  <a:pt x="259403" y="580458"/>
                  <a:pt x="263348" y="580136"/>
                  <a:pt x="264331" y="582439"/>
                </a:cubicBezTo>
                <a:cubicBezTo>
                  <a:pt x="266632" y="581457"/>
                  <a:pt x="268029" y="581541"/>
                  <a:pt x="268520" y="582691"/>
                </a:cubicBezTo>
                <a:cubicBezTo>
                  <a:pt x="269011" y="583842"/>
                  <a:pt x="268105" y="584910"/>
                  <a:pt x="265804" y="585891"/>
                </a:cubicBezTo>
                <a:cubicBezTo>
                  <a:pt x="276979" y="586565"/>
                  <a:pt x="284868" y="585920"/>
                  <a:pt x="289473" y="583955"/>
                </a:cubicBezTo>
                <a:lnTo>
                  <a:pt x="318067" y="583997"/>
                </a:lnTo>
                <a:cubicBezTo>
                  <a:pt x="326940" y="585653"/>
                  <a:pt x="335073" y="585582"/>
                  <a:pt x="342472" y="583786"/>
                </a:cubicBezTo>
                <a:cubicBezTo>
                  <a:pt x="349871" y="581988"/>
                  <a:pt x="359156" y="581426"/>
                  <a:pt x="370329" y="582100"/>
                </a:cubicBezTo>
                <a:cubicBezTo>
                  <a:pt x="386110" y="580808"/>
                  <a:pt x="402955" y="580422"/>
                  <a:pt x="420867" y="580943"/>
                </a:cubicBezTo>
                <a:cubicBezTo>
                  <a:pt x="438780" y="581462"/>
                  <a:pt x="455625" y="581074"/>
                  <a:pt x="471405" y="579784"/>
                </a:cubicBezTo>
                <a:cubicBezTo>
                  <a:pt x="487183" y="578492"/>
                  <a:pt x="504604" y="577861"/>
                  <a:pt x="523667" y="577887"/>
                </a:cubicBezTo>
                <a:cubicBezTo>
                  <a:pt x="531555" y="577243"/>
                  <a:pt x="539445" y="576595"/>
                  <a:pt x="547335" y="575950"/>
                </a:cubicBezTo>
                <a:cubicBezTo>
                  <a:pt x="555223" y="575305"/>
                  <a:pt x="564265" y="574168"/>
                  <a:pt x="574455" y="572538"/>
                </a:cubicBezTo>
                <a:lnTo>
                  <a:pt x="581363" y="569589"/>
                </a:lnTo>
                <a:lnTo>
                  <a:pt x="487196" y="568960"/>
                </a:lnTo>
                <a:cubicBezTo>
                  <a:pt x="427703" y="569859"/>
                  <a:pt x="364925" y="569440"/>
                  <a:pt x="298863" y="567699"/>
                </a:cubicBezTo>
                <a:cubicBezTo>
                  <a:pt x="293275" y="567361"/>
                  <a:pt x="286783" y="568090"/>
                  <a:pt x="279385" y="569889"/>
                </a:cubicBezTo>
                <a:cubicBezTo>
                  <a:pt x="271988" y="571685"/>
                  <a:pt x="265495" y="572414"/>
                  <a:pt x="259909" y="572079"/>
                </a:cubicBezTo>
                <a:cubicBezTo>
                  <a:pt x="256622" y="570758"/>
                  <a:pt x="254406" y="570344"/>
                  <a:pt x="253254" y="570835"/>
                </a:cubicBezTo>
                <a:cubicBezTo>
                  <a:pt x="252102" y="571327"/>
                  <a:pt x="249884" y="570915"/>
                  <a:pt x="246600" y="569594"/>
                </a:cubicBezTo>
                <a:lnTo>
                  <a:pt x="253508" y="566645"/>
                </a:lnTo>
                <a:cubicBezTo>
                  <a:pt x="232478" y="562012"/>
                  <a:pt x="222132" y="556904"/>
                  <a:pt x="222469" y="551317"/>
                </a:cubicBezTo>
                <a:cubicBezTo>
                  <a:pt x="226427" y="541462"/>
                  <a:pt x="242374" y="537378"/>
                  <a:pt x="270310" y="539060"/>
                </a:cubicBezTo>
                <a:cubicBezTo>
                  <a:pt x="287071" y="540072"/>
                  <a:pt x="303340" y="539931"/>
                  <a:pt x="319120" y="538639"/>
                </a:cubicBezTo>
                <a:cubicBezTo>
                  <a:pt x="334899" y="537347"/>
                  <a:pt x="351168" y="537208"/>
                  <a:pt x="367930" y="538218"/>
                </a:cubicBezTo>
                <a:cubicBezTo>
                  <a:pt x="383709" y="536927"/>
                  <a:pt x="399978" y="536787"/>
                  <a:pt x="416740" y="537796"/>
                </a:cubicBezTo>
                <a:cubicBezTo>
                  <a:pt x="433501" y="538807"/>
                  <a:pt x="449770" y="538667"/>
                  <a:pt x="465548" y="537376"/>
                </a:cubicBezTo>
                <a:lnTo>
                  <a:pt x="489217" y="535439"/>
                </a:lnTo>
                <a:cubicBezTo>
                  <a:pt x="493821" y="533473"/>
                  <a:pt x="497521" y="532572"/>
                  <a:pt x="500313" y="532742"/>
                </a:cubicBezTo>
                <a:cubicBezTo>
                  <a:pt x="503108" y="532910"/>
                  <a:pt x="505655" y="532505"/>
                  <a:pt x="507957" y="531521"/>
                </a:cubicBezTo>
                <a:cubicBezTo>
                  <a:pt x="482325" y="528853"/>
                  <a:pt x="457428" y="527913"/>
                  <a:pt x="433269" y="528701"/>
                </a:cubicBezTo>
                <a:cubicBezTo>
                  <a:pt x="409109" y="529485"/>
                  <a:pt x="384213" y="528546"/>
                  <a:pt x="358579" y="525879"/>
                </a:cubicBezTo>
                <a:cubicBezTo>
                  <a:pt x="345104" y="526187"/>
                  <a:pt x="331957" y="525675"/>
                  <a:pt x="319140" y="524341"/>
                </a:cubicBezTo>
                <a:cubicBezTo>
                  <a:pt x="306325" y="523009"/>
                  <a:pt x="293179" y="522497"/>
                  <a:pt x="279700" y="522804"/>
                </a:cubicBezTo>
                <a:lnTo>
                  <a:pt x="204275" y="518259"/>
                </a:lnTo>
                <a:cubicBezTo>
                  <a:pt x="196386" y="518904"/>
                  <a:pt x="191458" y="516925"/>
                  <a:pt x="189493" y="512321"/>
                </a:cubicBezTo>
                <a:lnTo>
                  <a:pt x="192948" y="510846"/>
                </a:lnTo>
                <a:cubicBezTo>
                  <a:pt x="195249" y="509864"/>
                  <a:pt x="197221" y="509700"/>
                  <a:pt x="198865" y="510360"/>
                </a:cubicBezTo>
                <a:cubicBezTo>
                  <a:pt x="200506" y="511021"/>
                  <a:pt x="202478" y="510860"/>
                  <a:pt x="204782" y="509877"/>
                </a:cubicBezTo>
                <a:cubicBezTo>
                  <a:pt x="218256" y="509568"/>
                  <a:pt x="229515" y="508845"/>
                  <a:pt x="238557" y="507708"/>
                </a:cubicBezTo>
                <a:cubicBezTo>
                  <a:pt x="247595" y="506570"/>
                  <a:pt x="258854" y="505849"/>
                  <a:pt x="272331" y="505539"/>
                </a:cubicBezTo>
                <a:lnTo>
                  <a:pt x="304380" y="504106"/>
                </a:lnTo>
                <a:cubicBezTo>
                  <a:pt x="320158" y="502815"/>
                  <a:pt x="330840" y="502337"/>
                  <a:pt x="336428" y="502675"/>
                </a:cubicBezTo>
                <a:cubicBezTo>
                  <a:pt x="361078" y="503040"/>
                  <a:pt x="384661" y="502497"/>
                  <a:pt x="407181" y="501052"/>
                </a:cubicBezTo>
                <a:cubicBezTo>
                  <a:pt x="429697" y="499607"/>
                  <a:pt x="451636" y="498406"/>
                  <a:pt x="473002" y="497451"/>
                </a:cubicBezTo>
                <a:cubicBezTo>
                  <a:pt x="519020" y="496861"/>
                  <a:pt x="563723" y="494790"/>
                  <a:pt x="607116" y="491239"/>
                </a:cubicBezTo>
                <a:cubicBezTo>
                  <a:pt x="650504" y="487686"/>
                  <a:pt x="695209" y="485614"/>
                  <a:pt x="741225" y="485025"/>
                </a:cubicBezTo>
                <a:cubicBezTo>
                  <a:pt x="756020" y="481433"/>
                  <a:pt x="770818" y="477836"/>
                  <a:pt x="785613" y="474245"/>
                </a:cubicBezTo>
                <a:cubicBezTo>
                  <a:pt x="800408" y="470649"/>
                  <a:pt x="815206" y="467056"/>
                  <a:pt x="830001" y="463461"/>
                </a:cubicBezTo>
                <a:cubicBezTo>
                  <a:pt x="845780" y="462172"/>
                  <a:pt x="860823" y="459152"/>
                  <a:pt x="875126" y="454408"/>
                </a:cubicBezTo>
                <a:cubicBezTo>
                  <a:pt x="889431" y="449664"/>
                  <a:pt x="904471" y="446645"/>
                  <a:pt x="920251" y="445352"/>
                </a:cubicBezTo>
                <a:lnTo>
                  <a:pt x="895109" y="443837"/>
                </a:lnTo>
                <a:lnTo>
                  <a:pt x="824105" y="449648"/>
                </a:lnTo>
                <a:cubicBezTo>
                  <a:pt x="810628" y="449958"/>
                  <a:pt x="799370" y="450681"/>
                  <a:pt x="790330" y="451818"/>
                </a:cubicBezTo>
                <a:cubicBezTo>
                  <a:pt x="781289" y="452957"/>
                  <a:pt x="770030" y="453678"/>
                  <a:pt x="756553" y="453987"/>
                </a:cubicBezTo>
                <a:cubicBezTo>
                  <a:pt x="732885" y="455927"/>
                  <a:pt x="710040" y="458193"/>
                  <a:pt x="688014" y="460790"/>
                </a:cubicBezTo>
                <a:cubicBezTo>
                  <a:pt x="665989" y="463387"/>
                  <a:pt x="643142" y="465653"/>
                  <a:pt x="619474" y="467592"/>
                </a:cubicBezTo>
                <a:cubicBezTo>
                  <a:pt x="600075" y="473149"/>
                  <a:pt x="578048" y="475748"/>
                  <a:pt x="553399" y="475382"/>
                </a:cubicBezTo>
                <a:cubicBezTo>
                  <a:pt x="540904" y="477993"/>
                  <a:pt x="529562" y="480114"/>
                  <a:pt x="519370" y="481741"/>
                </a:cubicBezTo>
                <a:cubicBezTo>
                  <a:pt x="509178" y="483371"/>
                  <a:pt x="497343" y="484338"/>
                  <a:pt x="483869" y="484647"/>
                </a:cubicBezTo>
                <a:cubicBezTo>
                  <a:pt x="462502" y="485604"/>
                  <a:pt x="439985" y="487049"/>
                  <a:pt x="416317" y="488986"/>
                </a:cubicBezTo>
                <a:cubicBezTo>
                  <a:pt x="392649" y="490925"/>
                  <a:pt x="368981" y="492861"/>
                  <a:pt x="345313" y="494798"/>
                </a:cubicBezTo>
                <a:lnTo>
                  <a:pt x="335461" y="490840"/>
                </a:lnTo>
                <a:lnTo>
                  <a:pt x="345820" y="486418"/>
                </a:lnTo>
                <a:cubicBezTo>
                  <a:pt x="367185" y="485462"/>
                  <a:pt x="389125" y="484264"/>
                  <a:pt x="411642" y="482818"/>
                </a:cubicBezTo>
                <a:cubicBezTo>
                  <a:pt x="434160" y="481369"/>
                  <a:pt x="457253" y="479679"/>
                  <a:pt x="480921" y="477742"/>
                </a:cubicBezTo>
                <a:cubicBezTo>
                  <a:pt x="491112" y="476113"/>
                  <a:pt x="501303" y="474485"/>
                  <a:pt x="511493" y="472856"/>
                </a:cubicBezTo>
                <a:cubicBezTo>
                  <a:pt x="521685" y="471229"/>
                  <a:pt x="533519" y="470259"/>
                  <a:pt x="546996" y="469949"/>
                </a:cubicBezTo>
                <a:cubicBezTo>
                  <a:pt x="552583" y="470288"/>
                  <a:pt x="563268" y="469809"/>
                  <a:pt x="579045" y="468517"/>
                </a:cubicBezTo>
                <a:cubicBezTo>
                  <a:pt x="585951" y="465570"/>
                  <a:pt x="597294" y="463451"/>
                  <a:pt x="613074" y="462158"/>
                </a:cubicBezTo>
                <a:cubicBezTo>
                  <a:pt x="650217" y="459914"/>
                  <a:pt x="686870" y="456515"/>
                  <a:pt x="723033" y="451967"/>
                </a:cubicBezTo>
                <a:cubicBezTo>
                  <a:pt x="759195" y="447417"/>
                  <a:pt x="795354" y="442868"/>
                  <a:pt x="831518" y="438322"/>
                </a:cubicBezTo>
                <a:cubicBezTo>
                  <a:pt x="794372" y="440567"/>
                  <a:pt x="758624" y="442898"/>
                  <a:pt x="724274" y="445313"/>
                </a:cubicBezTo>
                <a:cubicBezTo>
                  <a:pt x="689923" y="447728"/>
                  <a:pt x="654175" y="450057"/>
                  <a:pt x="617030" y="452304"/>
                </a:cubicBezTo>
                <a:lnTo>
                  <a:pt x="566242" y="457653"/>
                </a:lnTo>
                <a:cubicBezTo>
                  <a:pt x="555068" y="456979"/>
                  <a:pt x="545783" y="457539"/>
                  <a:pt x="538385" y="459338"/>
                </a:cubicBezTo>
                <a:cubicBezTo>
                  <a:pt x="530986" y="461135"/>
                  <a:pt x="522853" y="461206"/>
                  <a:pt x="513979" y="459547"/>
                </a:cubicBezTo>
                <a:cubicBezTo>
                  <a:pt x="495898" y="461822"/>
                  <a:pt x="478147" y="463275"/>
                  <a:pt x="460726" y="463906"/>
                </a:cubicBezTo>
                <a:cubicBezTo>
                  <a:pt x="443306" y="464541"/>
                  <a:pt x="425063" y="464842"/>
                  <a:pt x="405999" y="464814"/>
                </a:cubicBezTo>
                <a:cubicBezTo>
                  <a:pt x="403698" y="465796"/>
                  <a:pt x="396961" y="465951"/>
                  <a:pt x="385787" y="465278"/>
                </a:cubicBezTo>
                <a:lnTo>
                  <a:pt x="329565" y="477028"/>
                </a:lnTo>
                <a:cubicBezTo>
                  <a:pt x="322994" y="474386"/>
                  <a:pt x="319708" y="473069"/>
                  <a:pt x="319708" y="473069"/>
                </a:cubicBezTo>
                <a:cubicBezTo>
                  <a:pt x="322013" y="472086"/>
                  <a:pt x="323161" y="471595"/>
                  <a:pt x="323161" y="471595"/>
                </a:cubicBezTo>
                <a:cubicBezTo>
                  <a:pt x="333354" y="469964"/>
                  <a:pt x="342970" y="468583"/>
                  <a:pt x="352009" y="467447"/>
                </a:cubicBezTo>
                <a:cubicBezTo>
                  <a:pt x="361051" y="466308"/>
                  <a:pt x="369023" y="464267"/>
                  <a:pt x="375931" y="461319"/>
                </a:cubicBezTo>
                <a:cubicBezTo>
                  <a:pt x="381517" y="461654"/>
                  <a:pt x="384312" y="461823"/>
                  <a:pt x="384312" y="461823"/>
                </a:cubicBezTo>
                <a:lnTo>
                  <a:pt x="394670" y="457401"/>
                </a:lnTo>
                <a:cubicBezTo>
                  <a:pt x="412750" y="455127"/>
                  <a:pt x="430257" y="453098"/>
                  <a:pt x="447186" y="451315"/>
                </a:cubicBezTo>
                <a:cubicBezTo>
                  <a:pt x="464116" y="449534"/>
                  <a:pt x="481621" y="447506"/>
                  <a:pt x="499703" y="445230"/>
                </a:cubicBezTo>
                <a:cubicBezTo>
                  <a:pt x="510876" y="445904"/>
                  <a:pt x="520738" y="445095"/>
                  <a:pt x="529287" y="442808"/>
                </a:cubicBezTo>
                <a:cubicBezTo>
                  <a:pt x="537838" y="440520"/>
                  <a:pt x="546547" y="440203"/>
                  <a:pt x="555419" y="441859"/>
                </a:cubicBezTo>
                <a:cubicBezTo>
                  <a:pt x="575802" y="438605"/>
                  <a:pt x="593883" y="436330"/>
                  <a:pt x="609661" y="435038"/>
                </a:cubicBezTo>
                <a:cubicBezTo>
                  <a:pt x="646805" y="432790"/>
                  <a:pt x="683459" y="429392"/>
                  <a:pt x="719619" y="424846"/>
                </a:cubicBezTo>
                <a:cubicBezTo>
                  <a:pt x="755782" y="420297"/>
                  <a:pt x="792435" y="416899"/>
                  <a:pt x="829581" y="414654"/>
                </a:cubicBezTo>
                <a:cubicBezTo>
                  <a:pt x="830898" y="411368"/>
                  <a:pt x="832710" y="409233"/>
                  <a:pt x="835011" y="408251"/>
                </a:cubicBezTo>
                <a:cubicBezTo>
                  <a:pt x="848827" y="402354"/>
                  <a:pt x="865266" y="399422"/>
                  <a:pt x="884326" y="399449"/>
                </a:cubicBezTo>
                <a:lnTo>
                  <a:pt x="901089" y="400459"/>
                </a:lnTo>
                <a:cubicBezTo>
                  <a:pt x="933628" y="400180"/>
                  <a:pt x="966413" y="400473"/>
                  <a:pt x="999447" y="401343"/>
                </a:cubicBezTo>
                <a:cubicBezTo>
                  <a:pt x="1032476" y="402213"/>
                  <a:pt x="1064111" y="403000"/>
                  <a:pt x="1094348" y="403702"/>
                </a:cubicBezTo>
                <a:cubicBezTo>
                  <a:pt x="1098954" y="401737"/>
                  <a:pt x="1102651" y="400838"/>
                  <a:pt x="1105445" y="401005"/>
                </a:cubicBezTo>
                <a:cubicBezTo>
                  <a:pt x="1108240" y="401173"/>
                  <a:pt x="1111938" y="400275"/>
                  <a:pt x="1116543" y="398310"/>
                </a:cubicBezTo>
                <a:cubicBezTo>
                  <a:pt x="1122130" y="398648"/>
                  <a:pt x="1126073" y="398323"/>
                  <a:pt x="1128376" y="397341"/>
                </a:cubicBezTo>
                <a:cubicBezTo>
                  <a:pt x="1130678" y="396359"/>
                  <a:pt x="1134623" y="396035"/>
                  <a:pt x="1140210" y="396374"/>
                </a:cubicBezTo>
                <a:cubicBezTo>
                  <a:pt x="1167501" y="390168"/>
                  <a:pt x="1194706" y="385360"/>
                  <a:pt x="1221826" y="381948"/>
                </a:cubicBezTo>
                <a:cubicBezTo>
                  <a:pt x="1248949" y="378536"/>
                  <a:pt x="1276645" y="374881"/>
                  <a:pt x="1304917" y="370976"/>
                </a:cubicBezTo>
                <a:cubicBezTo>
                  <a:pt x="1302952" y="366372"/>
                  <a:pt x="1301970" y="364071"/>
                  <a:pt x="1301970" y="364071"/>
                </a:cubicBezTo>
                <a:cubicBezTo>
                  <a:pt x="1300003" y="359465"/>
                  <a:pt x="1309212" y="355534"/>
                  <a:pt x="1329597" y="352279"/>
                </a:cubicBezTo>
                <a:cubicBezTo>
                  <a:pt x="1320723" y="350621"/>
                  <a:pt x="1313165" y="350446"/>
                  <a:pt x="1306917" y="351752"/>
                </a:cubicBezTo>
                <a:cubicBezTo>
                  <a:pt x="1300669" y="353056"/>
                  <a:pt x="1293113" y="352881"/>
                  <a:pt x="1284239" y="351225"/>
                </a:cubicBezTo>
                <a:cubicBezTo>
                  <a:pt x="1281936" y="352209"/>
                  <a:pt x="1279144" y="352039"/>
                  <a:pt x="1275859" y="350721"/>
                </a:cubicBezTo>
                <a:lnTo>
                  <a:pt x="1204855" y="356533"/>
                </a:lnTo>
                <a:cubicBezTo>
                  <a:pt x="1191379" y="356842"/>
                  <a:pt x="1177572" y="357970"/>
                  <a:pt x="1163436" y="359922"/>
                </a:cubicBezTo>
                <a:cubicBezTo>
                  <a:pt x="1149300" y="361875"/>
                  <a:pt x="1135493" y="363006"/>
                  <a:pt x="1122017" y="363312"/>
                </a:cubicBezTo>
                <a:cubicBezTo>
                  <a:pt x="1097367" y="362948"/>
                  <a:pt x="1070905" y="364718"/>
                  <a:pt x="1042632" y="368620"/>
                </a:cubicBezTo>
                <a:cubicBezTo>
                  <a:pt x="1014360" y="372523"/>
                  <a:pt x="987570" y="375114"/>
                  <a:pt x="962259" y="376392"/>
                </a:cubicBezTo>
                <a:cubicBezTo>
                  <a:pt x="936948" y="377669"/>
                  <a:pt x="911309" y="379768"/>
                  <a:pt x="885338" y="382688"/>
                </a:cubicBezTo>
                <a:cubicBezTo>
                  <a:pt x="858048" y="388893"/>
                  <a:pt x="831749" y="392633"/>
                  <a:pt x="806438" y="393913"/>
                </a:cubicBezTo>
                <a:cubicBezTo>
                  <a:pt x="781126" y="395189"/>
                  <a:pt x="755979" y="398438"/>
                  <a:pt x="730991" y="403661"/>
                </a:cubicBezTo>
                <a:lnTo>
                  <a:pt x="578622" y="419708"/>
                </a:lnTo>
                <a:cubicBezTo>
                  <a:pt x="576321" y="420690"/>
                  <a:pt x="574349" y="420854"/>
                  <a:pt x="572706" y="420193"/>
                </a:cubicBezTo>
                <a:cubicBezTo>
                  <a:pt x="571065" y="419533"/>
                  <a:pt x="569092" y="419694"/>
                  <a:pt x="566789" y="420677"/>
                </a:cubicBezTo>
                <a:cubicBezTo>
                  <a:pt x="600986" y="411524"/>
                  <a:pt x="632879" y="403354"/>
                  <a:pt x="662472" y="396165"/>
                </a:cubicBezTo>
                <a:cubicBezTo>
                  <a:pt x="692063" y="388980"/>
                  <a:pt x="722807" y="381300"/>
                  <a:pt x="754701" y="373130"/>
                </a:cubicBezTo>
                <a:cubicBezTo>
                  <a:pt x="762591" y="372482"/>
                  <a:pt x="769988" y="370686"/>
                  <a:pt x="776895" y="367738"/>
                </a:cubicBezTo>
                <a:cubicBezTo>
                  <a:pt x="783802" y="364790"/>
                  <a:pt x="791199" y="362994"/>
                  <a:pt x="799088" y="362346"/>
                </a:cubicBezTo>
                <a:cubicBezTo>
                  <a:pt x="806979" y="361702"/>
                  <a:pt x="815198" y="360236"/>
                  <a:pt x="823747" y="357945"/>
                </a:cubicBezTo>
                <a:cubicBezTo>
                  <a:pt x="832295" y="355658"/>
                  <a:pt x="840514" y="354192"/>
                  <a:pt x="848403" y="353545"/>
                </a:cubicBezTo>
                <a:cubicBezTo>
                  <a:pt x="882600" y="344391"/>
                  <a:pt x="916628" y="338032"/>
                  <a:pt x="950487" y="334466"/>
                </a:cubicBezTo>
                <a:cubicBezTo>
                  <a:pt x="994538" y="329272"/>
                  <a:pt x="1037277" y="322596"/>
                  <a:pt x="1078702" y="314443"/>
                </a:cubicBezTo>
                <a:cubicBezTo>
                  <a:pt x="1120129" y="306285"/>
                  <a:pt x="1162866" y="299609"/>
                  <a:pt x="1206918" y="294414"/>
                </a:cubicBezTo>
                <a:lnTo>
                  <a:pt x="1334142" y="276853"/>
                </a:lnTo>
                <a:cubicBezTo>
                  <a:pt x="1347619" y="276544"/>
                  <a:pt x="1358878" y="275820"/>
                  <a:pt x="1367919" y="274683"/>
                </a:cubicBezTo>
                <a:cubicBezTo>
                  <a:pt x="1376958" y="273546"/>
                  <a:pt x="1387726" y="271672"/>
                  <a:pt x="1400220" y="269059"/>
                </a:cubicBezTo>
                <a:cubicBezTo>
                  <a:pt x="1413696" y="268750"/>
                  <a:pt x="1424709" y="267453"/>
                  <a:pt x="1433258" y="265166"/>
                </a:cubicBezTo>
                <a:cubicBezTo>
                  <a:pt x="1441807" y="262875"/>
                  <a:pt x="1452821" y="261578"/>
                  <a:pt x="1466295" y="261269"/>
                </a:cubicBezTo>
                <a:cubicBezTo>
                  <a:pt x="1489964" y="259332"/>
                  <a:pt x="1513056" y="257639"/>
                  <a:pt x="1535574" y="256194"/>
                </a:cubicBezTo>
                <a:cubicBezTo>
                  <a:pt x="1558091" y="254749"/>
                  <a:pt x="1579539" y="252395"/>
                  <a:pt x="1599925" y="249139"/>
                </a:cubicBezTo>
                <a:cubicBezTo>
                  <a:pt x="1613399" y="248831"/>
                  <a:pt x="1625231" y="247862"/>
                  <a:pt x="1635423" y="246234"/>
                </a:cubicBezTo>
                <a:cubicBezTo>
                  <a:pt x="1645617" y="244605"/>
                  <a:pt x="1656299" y="244126"/>
                  <a:pt x="1667475" y="244802"/>
                </a:cubicBezTo>
                <a:cubicBezTo>
                  <a:pt x="1686873" y="239242"/>
                  <a:pt x="1708899" y="236645"/>
                  <a:pt x="1733551" y="237009"/>
                </a:cubicBezTo>
                <a:cubicBezTo>
                  <a:pt x="1777601" y="231815"/>
                  <a:pt x="1822227" y="226376"/>
                  <a:pt x="1867427" y="220689"/>
                </a:cubicBezTo>
                <a:cubicBezTo>
                  <a:pt x="1912631" y="215004"/>
                  <a:pt x="1959559" y="208581"/>
                  <a:pt x="2008217" y="201421"/>
                </a:cubicBezTo>
                <a:cubicBezTo>
                  <a:pt x="2134781" y="185500"/>
                  <a:pt x="2257895" y="171055"/>
                  <a:pt x="2377555" y="158083"/>
                </a:cubicBezTo>
                <a:cubicBezTo>
                  <a:pt x="2497211" y="145109"/>
                  <a:pt x="2619175" y="131156"/>
                  <a:pt x="2743439" y="116219"/>
                </a:cubicBezTo>
                <a:cubicBezTo>
                  <a:pt x="2756913" y="115910"/>
                  <a:pt x="2768747" y="114940"/>
                  <a:pt x="2778939" y="113313"/>
                </a:cubicBezTo>
                <a:cubicBezTo>
                  <a:pt x="2789131" y="111684"/>
                  <a:pt x="2799813" y="111207"/>
                  <a:pt x="2810989" y="111881"/>
                </a:cubicBezTo>
                <a:cubicBezTo>
                  <a:pt x="2823971" y="110420"/>
                  <a:pt x="2835641" y="109861"/>
                  <a:pt x="2845995" y="110206"/>
                </a:cubicBezTo>
                <a:cubicBezTo>
                  <a:pt x="2856347" y="110550"/>
                  <a:pt x="2865385" y="111796"/>
                  <a:pt x="2873107" y="113943"/>
                </a:cubicBezTo>
                <a:cubicBezTo>
                  <a:pt x="2889867" y="114953"/>
                  <a:pt x="2903997" y="117768"/>
                  <a:pt x="2915495" y="122387"/>
                </a:cubicBezTo>
                <a:lnTo>
                  <a:pt x="2921691" y="126876"/>
                </a:lnTo>
                <a:lnTo>
                  <a:pt x="2979903" y="118909"/>
                </a:lnTo>
                <a:cubicBezTo>
                  <a:pt x="3106467" y="102987"/>
                  <a:pt x="3229579" y="88543"/>
                  <a:pt x="3349239" y="75571"/>
                </a:cubicBezTo>
                <a:cubicBezTo>
                  <a:pt x="3468897" y="62597"/>
                  <a:pt x="3590859" y="48644"/>
                  <a:pt x="3715123" y="33707"/>
                </a:cubicBezTo>
                <a:cubicBezTo>
                  <a:pt x="3728599" y="33398"/>
                  <a:pt x="3740431" y="32428"/>
                  <a:pt x="3750623" y="30802"/>
                </a:cubicBezTo>
                <a:cubicBezTo>
                  <a:pt x="3760815" y="29172"/>
                  <a:pt x="3771497" y="28695"/>
                  <a:pt x="3782673" y="29369"/>
                </a:cubicBezTo>
                <a:cubicBezTo>
                  <a:pt x="3795659" y="27908"/>
                  <a:pt x="3807327" y="27349"/>
                  <a:pt x="3817679" y="27693"/>
                </a:cubicBezTo>
                <a:close/>
                <a:moveTo>
                  <a:pt x="3477345" y="14107"/>
                </a:moveTo>
                <a:lnTo>
                  <a:pt x="3487467" y="17202"/>
                </a:lnTo>
                <a:lnTo>
                  <a:pt x="3473286" y="14300"/>
                </a:lnTo>
                <a:close/>
                <a:moveTo>
                  <a:pt x="3689887" y="0"/>
                </a:moveTo>
                <a:lnTo>
                  <a:pt x="3685779" y="2936"/>
                </a:lnTo>
                <a:cubicBezTo>
                  <a:pt x="3676757" y="7946"/>
                  <a:pt x="3664667" y="11186"/>
                  <a:pt x="3649511" y="12654"/>
                </a:cubicBezTo>
                <a:cubicBezTo>
                  <a:pt x="3642261" y="14597"/>
                  <a:pt x="3634843" y="15936"/>
                  <a:pt x="3627265" y="16673"/>
                </a:cubicBezTo>
                <a:cubicBezTo>
                  <a:pt x="3619691" y="17406"/>
                  <a:pt x="3610739" y="17860"/>
                  <a:pt x="3600419" y="18035"/>
                </a:cubicBezTo>
                <a:cubicBezTo>
                  <a:pt x="3574297" y="17260"/>
                  <a:pt x="3549385" y="16159"/>
                  <a:pt x="3525681" y="14739"/>
                </a:cubicBezTo>
                <a:lnTo>
                  <a:pt x="3507015" y="12694"/>
                </a:lnTo>
                <a:lnTo>
                  <a:pt x="3627110" y="6975"/>
                </a:ln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0" name="Freeform: Shape 9">
            <a:extLst>
              <a:ext uri="{FF2B5EF4-FFF2-40B4-BE49-F238E27FC236}">
                <a16:creationId xmlns:a16="http://schemas.microsoft.com/office/drawing/2014/main" id="{35C57FF9-BC23-BC54-526A-CB5D67FFE75D}"/>
              </a:ext>
            </a:extLst>
          </p:cNvPr>
          <p:cNvSpPr>
            <a:spLocks noGrp="1" noRot="1" noMove="1" noResize="1" noEditPoints="1" noAdjustHandles="1" noChangeArrowheads="1" noChangeShapeType="1"/>
          </p:cNvSpPr>
          <p:nvPr/>
        </p:nvSpPr>
        <p:spPr>
          <a:xfrm>
            <a:off x="6660987" y="4455053"/>
            <a:ext cx="4428995" cy="1891356"/>
          </a:xfrm>
          <a:custGeom>
            <a:avLst/>
            <a:gdLst>
              <a:gd name="connsiteX0" fmla="*/ 2661535 w 4428995"/>
              <a:gd name="connsiteY0" fmla="*/ 1771517 h 1891356"/>
              <a:gd name="connsiteX1" fmla="*/ 2657909 w 4428995"/>
              <a:gd name="connsiteY1" fmla="*/ 1772488 h 1891356"/>
              <a:gd name="connsiteX2" fmla="*/ 2668921 w 4428995"/>
              <a:gd name="connsiteY2" fmla="*/ 1777314 h 1891356"/>
              <a:gd name="connsiteX3" fmla="*/ 2679929 w 4428995"/>
              <a:gd name="connsiteY3" fmla="*/ 1782139 h 1891356"/>
              <a:gd name="connsiteX4" fmla="*/ 2696381 w 4428995"/>
              <a:gd name="connsiteY4" fmla="*/ 1785503 h 1891356"/>
              <a:gd name="connsiteX5" fmla="*/ 2813221 w 4428995"/>
              <a:gd name="connsiteY5" fmla="*/ 1800843 h 1891356"/>
              <a:gd name="connsiteX6" fmla="*/ 2859301 w 4428995"/>
              <a:gd name="connsiteY6" fmla="*/ 1805989 h 1891356"/>
              <a:gd name="connsiteX7" fmla="*/ 2905381 w 4428995"/>
              <a:gd name="connsiteY7" fmla="*/ 1811134 h 1891356"/>
              <a:gd name="connsiteX8" fmla="*/ 2949875 w 4428995"/>
              <a:gd name="connsiteY8" fmla="*/ 1803098 h 1891356"/>
              <a:gd name="connsiteX9" fmla="*/ 2868721 w 4428995"/>
              <a:gd name="connsiteY9" fmla="*/ 1797634 h 1891356"/>
              <a:gd name="connsiteX10" fmla="*/ 2789253 w 4428995"/>
              <a:gd name="connsiteY10" fmla="*/ 1783942 h 1891356"/>
              <a:gd name="connsiteX11" fmla="*/ 2739547 w 4428995"/>
              <a:gd name="connsiteY11" fmla="*/ 1779768 h 1891356"/>
              <a:gd name="connsiteX12" fmla="*/ 2686213 w 4428995"/>
              <a:gd name="connsiteY12" fmla="*/ 1776567 h 1891356"/>
              <a:gd name="connsiteX13" fmla="*/ 2689837 w 4428995"/>
              <a:gd name="connsiteY13" fmla="*/ 1775595 h 1891356"/>
              <a:gd name="connsiteX14" fmla="*/ 2675689 w 4428995"/>
              <a:gd name="connsiteY14" fmla="*/ 1773555 h 1891356"/>
              <a:gd name="connsiteX15" fmla="*/ 2661535 w 4428995"/>
              <a:gd name="connsiteY15" fmla="*/ 1771517 h 1891356"/>
              <a:gd name="connsiteX16" fmla="*/ 3250205 w 4428995"/>
              <a:gd name="connsiteY16" fmla="*/ 1748864 h 1891356"/>
              <a:gd name="connsiteX17" fmla="*/ 3263273 w 4428995"/>
              <a:gd name="connsiteY17" fmla="*/ 1754108 h 1891356"/>
              <a:gd name="connsiteX18" fmla="*/ 3279723 w 4428995"/>
              <a:gd name="connsiteY18" fmla="*/ 1757475 h 1891356"/>
              <a:gd name="connsiteX19" fmla="*/ 3276097 w 4428995"/>
              <a:gd name="connsiteY19" fmla="*/ 1758447 h 1891356"/>
              <a:gd name="connsiteX20" fmla="*/ 3247793 w 4428995"/>
              <a:gd name="connsiteY20" fmla="*/ 1754370 h 1891356"/>
              <a:gd name="connsiteX21" fmla="*/ 3250205 w 4428995"/>
              <a:gd name="connsiteY21" fmla="*/ 1748864 h 1891356"/>
              <a:gd name="connsiteX22" fmla="*/ 2761593 w 4428995"/>
              <a:gd name="connsiteY22" fmla="*/ 1709722 h 1891356"/>
              <a:gd name="connsiteX23" fmla="*/ 2755313 w 4428995"/>
              <a:gd name="connsiteY23" fmla="*/ 1715294 h 1891356"/>
              <a:gd name="connsiteX24" fmla="*/ 2807803 w 4428995"/>
              <a:gd name="connsiteY24" fmla="*/ 1722607 h 1891356"/>
              <a:gd name="connsiteX25" fmla="*/ 2855699 w 4428995"/>
              <a:gd name="connsiteY25" fmla="*/ 1727266 h 1891356"/>
              <a:gd name="connsiteX26" fmla="*/ 2911819 w 4428995"/>
              <a:gd name="connsiteY26" fmla="*/ 1733608 h 1891356"/>
              <a:gd name="connsiteX27" fmla="*/ 2964313 w 4428995"/>
              <a:gd name="connsiteY27" fmla="*/ 1740922 h 1891356"/>
              <a:gd name="connsiteX28" fmla="*/ 2915671 w 4428995"/>
              <a:gd name="connsiteY28" fmla="*/ 1718972 h 1891356"/>
              <a:gd name="connsiteX29" fmla="*/ 2894267 w 4428995"/>
              <a:gd name="connsiteY29" fmla="*/ 1718877 h 1891356"/>
              <a:gd name="connsiteX30" fmla="*/ 2872863 w 4428995"/>
              <a:gd name="connsiteY30" fmla="*/ 1718781 h 1891356"/>
              <a:gd name="connsiteX31" fmla="*/ 2845041 w 4428995"/>
              <a:gd name="connsiteY31" fmla="*/ 1716515 h 1891356"/>
              <a:gd name="connsiteX32" fmla="*/ 2817225 w 4428995"/>
              <a:gd name="connsiteY32" fmla="*/ 1714251 h 1891356"/>
              <a:gd name="connsiteX33" fmla="*/ 2789895 w 4428995"/>
              <a:gd name="connsiteY33" fmla="*/ 1713800 h 1891356"/>
              <a:gd name="connsiteX34" fmla="*/ 2761593 w 4428995"/>
              <a:gd name="connsiteY34" fmla="*/ 1709722 h 1891356"/>
              <a:gd name="connsiteX35" fmla="*/ 866993 w 4428995"/>
              <a:gd name="connsiteY35" fmla="*/ 1645962 h 1891356"/>
              <a:gd name="connsiteX36" fmla="*/ 875217 w 4428995"/>
              <a:gd name="connsiteY36" fmla="*/ 1647645 h 1891356"/>
              <a:gd name="connsiteX37" fmla="*/ 1296846 w 4428995"/>
              <a:gd name="connsiteY37" fmla="*/ 1697933 h 1891356"/>
              <a:gd name="connsiteX38" fmla="*/ 1302773 w 4428995"/>
              <a:gd name="connsiteY38" fmla="*/ 1698287 h 1891356"/>
              <a:gd name="connsiteX39" fmla="*/ 1301447 w 4428995"/>
              <a:gd name="connsiteY39" fmla="*/ 1700586 h 1891356"/>
              <a:gd name="connsiteX40" fmla="*/ 1294192 w 4428995"/>
              <a:gd name="connsiteY40" fmla="*/ 1702530 h 1891356"/>
              <a:gd name="connsiteX41" fmla="*/ 1187878 w 4428995"/>
              <a:gd name="connsiteY41" fmla="*/ 1690201 h 1891356"/>
              <a:gd name="connsiteX42" fmla="*/ 1085190 w 4428995"/>
              <a:gd name="connsiteY42" fmla="*/ 1676901 h 1891356"/>
              <a:gd name="connsiteX43" fmla="*/ 978876 w 4428995"/>
              <a:gd name="connsiteY43" fmla="*/ 1664572 h 1891356"/>
              <a:gd name="connsiteX44" fmla="*/ 872562 w 4428995"/>
              <a:gd name="connsiteY44" fmla="*/ 1652243 h 1891356"/>
              <a:gd name="connsiteX45" fmla="*/ 866993 w 4428995"/>
              <a:gd name="connsiteY45" fmla="*/ 1645962 h 1891356"/>
              <a:gd name="connsiteX46" fmla="*/ 3639433 w 4428995"/>
              <a:gd name="connsiteY46" fmla="*/ 1591503 h 1891356"/>
              <a:gd name="connsiteX47" fmla="*/ 3635809 w 4428995"/>
              <a:gd name="connsiteY47" fmla="*/ 1592474 h 1891356"/>
              <a:gd name="connsiteX48" fmla="*/ 3646821 w 4428995"/>
              <a:gd name="connsiteY48" fmla="*/ 1597300 h 1891356"/>
              <a:gd name="connsiteX49" fmla="*/ 3657829 w 4428995"/>
              <a:gd name="connsiteY49" fmla="*/ 1602125 h 1891356"/>
              <a:gd name="connsiteX50" fmla="*/ 3674281 w 4428995"/>
              <a:gd name="connsiteY50" fmla="*/ 1605489 h 1891356"/>
              <a:gd name="connsiteX51" fmla="*/ 3791121 w 4428995"/>
              <a:gd name="connsiteY51" fmla="*/ 1620829 h 1891356"/>
              <a:gd name="connsiteX52" fmla="*/ 3837201 w 4428995"/>
              <a:gd name="connsiteY52" fmla="*/ 1625975 h 1891356"/>
              <a:gd name="connsiteX53" fmla="*/ 3883281 w 4428995"/>
              <a:gd name="connsiteY53" fmla="*/ 1631120 h 1891356"/>
              <a:gd name="connsiteX54" fmla="*/ 3927775 w 4428995"/>
              <a:gd name="connsiteY54" fmla="*/ 1623084 h 1891356"/>
              <a:gd name="connsiteX55" fmla="*/ 3846621 w 4428995"/>
              <a:gd name="connsiteY55" fmla="*/ 1617620 h 1891356"/>
              <a:gd name="connsiteX56" fmla="*/ 3767153 w 4428995"/>
              <a:gd name="connsiteY56" fmla="*/ 1603928 h 1891356"/>
              <a:gd name="connsiteX57" fmla="*/ 3717447 w 4428995"/>
              <a:gd name="connsiteY57" fmla="*/ 1599754 h 1891356"/>
              <a:gd name="connsiteX58" fmla="*/ 3664113 w 4428995"/>
              <a:gd name="connsiteY58" fmla="*/ 1596553 h 1891356"/>
              <a:gd name="connsiteX59" fmla="*/ 3667737 w 4428995"/>
              <a:gd name="connsiteY59" fmla="*/ 1595581 h 1891356"/>
              <a:gd name="connsiteX60" fmla="*/ 3653589 w 4428995"/>
              <a:gd name="connsiteY60" fmla="*/ 1593541 h 1891356"/>
              <a:gd name="connsiteX61" fmla="*/ 3639433 w 4428995"/>
              <a:gd name="connsiteY61" fmla="*/ 1591503 h 1891356"/>
              <a:gd name="connsiteX62" fmla="*/ 4228105 w 4428995"/>
              <a:gd name="connsiteY62" fmla="*/ 1568850 h 1891356"/>
              <a:gd name="connsiteX63" fmla="*/ 4241173 w 4428995"/>
              <a:gd name="connsiteY63" fmla="*/ 1574094 h 1891356"/>
              <a:gd name="connsiteX64" fmla="*/ 4257623 w 4428995"/>
              <a:gd name="connsiteY64" fmla="*/ 1577461 h 1891356"/>
              <a:gd name="connsiteX65" fmla="*/ 4253997 w 4428995"/>
              <a:gd name="connsiteY65" fmla="*/ 1578433 h 1891356"/>
              <a:gd name="connsiteX66" fmla="*/ 4225693 w 4428995"/>
              <a:gd name="connsiteY66" fmla="*/ 1574356 h 1891356"/>
              <a:gd name="connsiteX67" fmla="*/ 4228105 w 4428995"/>
              <a:gd name="connsiteY67" fmla="*/ 1568850 h 1891356"/>
              <a:gd name="connsiteX68" fmla="*/ 3739493 w 4428995"/>
              <a:gd name="connsiteY68" fmla="*/ 1529708 h 1891356"/>
              <a:gd name="connsiteX69" fmla="*/ 3733213 w 4428995"/>
              <a:gd name="connsiteY69" fmla="*/ 1535280 h 1891356"/>
              <a:gd name="connsiteX70" fmla="*/ 3785703 w 4428995"/>
              <a:gd name="connsiteY70" fmla="*/ 1542593 h 1891356"/>
              <a:gd name="connsiteX71" fmla="*/ 3833597 w 4428995"/>
              <a:gd name="connsiteY71" fmla="*/ 1547253 h 1891356"/>
              <a:gd name="connsiteX72" fmla="*/ 3889719 w 4428995"/>
              <a:gd name="connsiteY72" fmla="*/ 1553594 h 1891356"/>
              <a:gd name="connsiteX73" fmla="*/ 3942213 w 4428995"/>
              <a:gd name="connsiteY73" fmla="*/ 1560908 h 1891356"/>
              <a:gd name="connsiteX74" fmla="*/ 3893571 w 4428995"/>
              <a:gd name="connsiteY74" fmla="*/ 1538958 h 1891356"/>
              <a:gd name="connsiteX75" fmla="*/ 3872167 w 4428995"/>
              <a:gd name="connsiteY75" fmla="*/ 1538863 h 1891356"/>
              <a:gd name="connsiteX76" fmla="*/ 3850763 w 4428995"/>
              <a:gd name="connsiteY76" fmla="*/ 1538767 h 1891356"/>
              <a:gd name="connsiteX77" fmla="*/ 3822941 w 4428995"/>
              <a:gd name="connsiteY77" fmla="*/ 1536501 h 1891356"/>
              <a:gd name="connsiteX78" fmla="*/ 3795127 w 4428995"/>
              <a:gd name="connsiteY78" fmla="*/ 1534237 h 1891356"/>
              <a:gd name="connsiteX79" fmla="*/ 3767795 w 4428995"/>
              <a:gd name="connsiteY79" fmla="*/ 1533786 h 1891356"/>
              <a:gd name="connsiteX80" fmla="*/ 3739493 w 4428995"/>
              <a:gd name="connsiteY80" fmla="*/ 1529708 h 1891356"/>
              <a:gd name="connsiteX81" fmla="*/ 254094 w 4428995"/>
              <a:gd name="connsiteY81" fmla="*/ 1433129 h 1891356"/>
              <a:gd name="connsiteX82" fmla="*/ 265947 w 4428995"/>
              <a:gd name="connsiteY82" fmla="*/ 1433839 h 1891356"/>
              <a:gd name="connsiteX83" fmla="*/ 270059 w 4428995"/>
              <a:gd name="connsiteY83" fmla="*/ 1434682 h 1891356"/>
              <a:gd name="connsiteX84" fmla="*/ 266918 w 4428995"/>
              <a:gd name="connsiteY84" fmla="*/ 1437468 h 1891356"/>
              <a:gd name="connsiteX85" fmla="*/ 254094 w 4428995"/>
              <a:gd name="connsiteY85" fmla="*/ 1433129 h 1891356"/>
              <a:gd name="connsiteX86" fmla="*/ 393794 w 4428995"/>
              <a:gd name="connsiteY86" fmla="*/ 1204527 h 1891356"/>
              <a:gd name="connsiteX87" fmla="*/ 405646 w 4428995"/>
              <a:gd name="connsiteY87" fmla="*/ 1205238 h 1891356"/>
              <a:gd name="connsiteX88" fmla="*/ 409758 w 4428995"/>
              <a:gd name="connsiteY88" fmla="*/ 1206080 h 1891356"/>
              <a:gd name="connsiteX89" fmla="*/ 406619 w 4428995"/>
              <a:gd name="connsiteY89" fmla="*/ 1208867 h 1891356"/>
              <a:gd name="connsiteX90" fmla="*/ 393794 w 4428995"/>
              <a:gd name="connsiteY90" fmla="*/ 1204527 h 1891356"/>
              <a:gd name="connsiteX91" fmla="*/ 3902119 w 4428995"/>
              <a:gd name="connsiteY91" fmla="*/ 1170764 h 1891356"/>
              <a:gd name="connsiteX92" fmla="*/ 3906073 w 4428995"/>
              <a:gd name="connsiteY92" fmla="*/ 1172154 h 1891356"/>
              <a:gd name="connsiteX93" fmla="*/ 3918125 w 4428995"/>
              <a:gd name="connsiteY93" fmla="*/ 1183810 h 1891356"/>
              <a:gd name="connsiteX94" fmla="*/ 3923237 w 4428995"/>
              <a:gd name="connsiteY94" fmla="*/ 1184381 h 1891356"/>
              <a:gd name="connsiteX95" fmla="*/ 3969317 w 4428995"/>
              <a:gd name="connsiteY95" fmla="*/ 1189526 h 1891356"/>
              <a:gd name="connsiteX96" fmla="*/ 4013811 w 4428995"/>
              <a:gd name="connsiteY96" fmla="*/ 1181490 h 1891356"/>
              <a:gd name="connsiteX97" fmla="*/ 3932661 w 4428995"/>
              <a:gd name="connsiteY97" fmla="*/ 1176025 h 1891356"/>
              <a:gd name="connsiteX98" fmla="*/ 4314141 w 4428995"/>
              <a:gd name="connsiteY98" fmla="*/ 1127256 h 1891356"/>
              <a:gd name="connsiteX99" fmla="*/ 4327211 w 4428995"/>
              <a:gd name="connsiteY99" fmla="*/ 1132500 h 1891356"/>
              <a:gd name="connsiteX100" fmla="*/ 4343661 w 4428995"/>
              <a:gd name="connsiteY100" fmla="*/ 1135867 h 1891356"/>
              <a:gd name="connsiteX101" fmla="*/ 4340035 w 4428995"/>
              <a:gd name="connsiteY101" fmla="*/ 1136839 h 1891356"/>
              <a:gd name="connsiteX102" fmla="*/ 4311731 w 4428995"/>
              <a:gd name="connsiteY102" fmla="*/ 1132761 h 1891356"/>
              <a:gd name="connsiteX103" fmla="*/ 4314141 w 4428995"/>
              <a:gd name="connsiteY103" fmla="*/ 1127256 h 1891356"/>
              <a:gd name="connsiteX104" fmla="*/ 3825529 w 4428995"/>
              <a:gd name="connsiteY104" fmla="*/ 1088114 h 1891356"/>
              <a:gd name="connsiteX105" fmla="*/ 3819249 w 4428995"/>
              <a:gd name="connsiteY105" fmla="*/ 1093686 h 1891356"/>
              <a:gd name="connsiteX106" fmla="*/ 3871741 w 4428995"/>
              <a:gd name="connsiteY106" fmla="*/ 1100999 h 1891356"/>
              <a:gd name="connsiteX107" fmla="*/ 3919635 w 4428995"/>
              <a:gd name="connsiteY107" fmla="*/ 1105658 h 1891356"/>
              <a:gd name="connsiteX108" fmla="*/ 3975757 w 4428995"/>
              <a:gd name="connsiteY108" fmla="*/ 1112000 h 1891356"/>
              <a:gd name="connsiteX109" fmla="*/ 4028249 w 4428995"/>
              <a:gd name="connsiteY109" fmla="*/ 1119313 h 1891356"/>
              <a:gd name="connsiteX110" fmla="*/ 3979607 w 4428995"/>
              <a:gd name="connsiteY110" fmla="*/ 1097364 h 1891356"/>
              <a:gd name="connsiteX111" fmla="*/ 3958203 w 4428995"/>
              <a:gd name="connsiteY111" fmla="*/ 1097269 h 1891356"/>
              <a:gd name="connsiteX112" fmla="*/ 3936799 w 4428995"/>
              <a:gd name="connsiteY112" fmla="*/ 1097173 h 1891356"/>
              <a:gd name="connsiteX113" fmla="*/ 3908979 w 4428995"/>
              <a:gd name="connsiteY113" fmla="*/ 1094907 h 1891356"/>
              <a:gd name="connsiteX114" fmla="*/ 3881163 w 4428995"/>
              <a:gd name="connsiteY114" fmla="*/ 1092644 h 1891356"/>
              <a:gd name="connsiteX115" fmla="*/ 3853833 w 4428995"/>
              <a:gd name="connsiteY115" fmla="*/ 1092192 h 1891356"/>
              <a:gd name="connsiteX116" fmla="*/ 3825529 w 4428995"/>
              <a:gd name="connsiteY116" fmla="*/ 1088114 h 1891356"/>
              <a:gd name="connsiteX117" fmla="*/ 4201529 w 4428995"/>
              <a:gd name="connsiteY117" fmla="*/ 883111 h 1891356"/>
              <a:gd name="connsiteX118" fmla="*/ 4227073 w 4428995"/>
              <a:gd name="connsiteY118" fmla="*/ 899256 h 1891356"/>
              <a:gd name="connsiteX119" fmla="*/ 4243293 w 4428995"/>
              <a:gd name="connsiteY119" fmla="*/ 900229 h 1891356"/>
              <a:gd name="connsiteX120" fmla="*/ 4254175 w 4428995"/>
              <a:gd name="connsiteY120" fmla="*/ 897313 h 1891356"/>
              <a:gd name="connsiteX121" fmla="*/ 4258773 w 4428995"/>
              <a:gd name="connsiteY121" fmla="*/ 899968 h 1891356"/>
              <a:gd name="connsiteX122" fmla="*/ 4266027 w 4428995"/>
              <a:gd name="connsiteY122" fmla="*/ 898024 h 1891356"/>
              <a:gd name="connsiteX123" fmla="*/ 4257801 w 4428995"/>
              <a:gd name="connsiteY123" fmla="*/ 896343 h 1891356"/>
              <a:gd name="connsiteX124" fmla="*/ 4254175 w 4428995"/>
              <a:gd name="connsiteY124" fmla="*/ 897313 h 1891356"/>
              <a:gd name="connsiteX125" fmla="*/ 4249577 w 4428995"/>
              <a:gd name="connsiteY125" fmla="*/ 894657 h 1891356"/>
              <a:gd name="connsiteX126" fmla="*/ 4253201 w 4428995"/>
              <a:gd name="connsiteY126" fmla="*/ 893685 h 1891356"/>
              <a:gd name="connsiteX127" fmla="*/ 4340973 w 4428995"/>
              <a:gd name="connsiteY127" fmla="*/ 873082 h 1891356"/>
              <a:gd name="connsiteX128" fmla="*/ 4354041 w 4428995"/>
              <a:gd name="connsiteY128" fmla="*/ 878327 h 1891356"/>
              <a:gd name="connsiteX129" fmla="*/ 4370493 w 4428995"/>
              <a:gd name="connsiteY129" fmla="*/ 881695 h 1891356"/>
              <a:gd name="connsiteX130" fmla="*/ 4366865 w 4428995"/>
              <a:gd name="connsiteY130" fmla="*/ 882667 h 1891356"/>
              <a:gd name="connsiteX131" fmla="*/ 4338561 w 4428995"/>
              <a:gd name="connsiteY131" fmla="*/ 878588 h 1891356"/>
              <a:gd name="connsiteX132" fmla="*/ 4340973 w 4428995"/>
              <a:gd name="connsiteY132" fmla="*/ 873082 h 1891356"/>
              <a:gd name="connsiteX133" fmla="*/ 533494 w 4428995"/>
              <a:gd name="connsiteY133" fmla="*/ 872375 h 1891356"/>
              <a:gd name="connsiteX134" fmla="*/ 545346 w 4428995"/>
              <a:gd name="connsiteY134" fmla="*/ 873085 h 1891356"/>
              <a:gd name="connsiteX135" fmla="*/ 549458 w 4428995"/>
              <a:gd name="connsiteY135" fmla="*/ 873928 h 1891356"/>
              <a:gd name="connsiteX136" fmla="*/ 546318 w 4428995"/>
              <a:gd name="connsiteY136" fmla="*/ 876713 h 1891356"/>
              <a:gd name="connsiteX137" fmla="*/ 533494 w 4428995"/>
              <a:gd name="connsiteY137" fmla="*/ 872375 h 1891356"/>
              <a:gd name="connsiteX138" fmla="*/ 1328705 w 4428995"/>
              <a:gd name="connsiteY138" fmla="*/ 771569 h 1891356"/>
              <a:gd name="connsiteX139" fmla="*/ 1362976 w 4428995"/>
              <a:gd name="connsiteY139" fmla="*/ 776154 h 1891356"/>
              <a:gd name="connsiteX140" fmla="*/ 1411357 w 4428995"/>
              <a:gd name="connsiteY140" fmla="*/ 782628 h 1891356"/>
              <a:gd name="connsiteX141" fmla="*/ 1459739 w 4428995"/>
              <a:gd name="connsiteY141" fmla="*/ 789098 h 1891356"/>
              <a:gd name="connsiteX142" fmla="*/ 1508117 w 4428995"/>
              <a:gd name="connsiteY142" fmla="*/ 795572 h 1891356"/>
              <a:gd name="connsiteX143" fmla="*/ 1531821 w 4428995"/>
              <a:gd name="connsiteY143" fmla="*/ 796996 h 1891356"/>
              <a:gd name="connsiteX144" fmla="*/ 1543189 w 4428995"/>
              <a:gd name="connsiteY144" fmla="*/ 795893 h 1891356"/>
              <a:gd name="connsiteX145" fmla="*/ 1550929 w 4428995"/>
              <a:gd name="connsiteY145" fmla="*/ 795763 h 1891356"/>
              <a:gd name="connsiteX146" fmla="*/ 1477386 w 4428995"/>
              <a:gd name="connsiteY146" fmla="*/ 782428 h 1891356"/>
              <a:gd name="connsiteX147" fmla="*/ 1470012 w 4428995"/>
              <a:gd name="connsiteY147" fmla="*/ 781091 h 1891356"/>
              <a:gd name="connsiteX148" fmla="*/ 1439529 w 4428995"/>
              <a:gd name="connsiteY148" fmla="*/ 779261 h 1891356"/>
              <a:gd name="connsiteX149" fmla="*/ 1398046 w 4428995"/>
              <a:gd name="connsiteY149" fmla="*/ 776769 h 1891356"/>
              <a:gd name="connsiteX150" fmla="*/ 1397225 w 4428995"/>
              <a:gd name="connsiteY150" fmla="*/ 715653 h 1891356"/>
              <a:gd name="connsiteX151" fmla="*/ 1382146 w 4428995"/>
              <a:gd name="connsiteY151" fmla="*/ 716625 h 1891356"/>
              <a:gd name="connsiteX152" fmla="*/ 1422734 w 4428995"/>
              <a:gd name="connsiteY152" fmla="*/ 721466 h 1891356"/>
              <a:gd name="connsiteX153" fmla="*/ 1459019 w 4428995"/>
              <a:gd name="connsiteY153" fmla="*/ 720984 h 1891356"/>
              <a:gd name="connsiteX154" fmla="*/ 1446884 w 4428995"/>
              <a:gd name="connsiteY154" fmla="*/ 720484 h 1891356"/>
              <a:gd name="connsiteX155" fmla="*/ 4228361 w 4428995"/>
              <a:gd name="connsiteY155" fmla="*/ 628938 h 1891356"/>
              <a:gd name="connsiteX156" fmla="*/ 4253907 w 4428995"/>
              <a:gd name="connsiteY156" fmla="*/ 645083 h 1891356"/>
              <a:gd name="connsiteX157" fmla="*/ 4270127 w 4428995"/>
              <a:gd name="connsiteY157" fmla="*/ 646056 h 1891356"/>
              <a:gd name="connsiteX158" fmla="*/ 4281009 w 4428995"/>
              <a:gd name="connsiteY158" fmla="*/ 643141 h 1891356"/>
              <a:gd name="connsiteX159" fmla="*/ 4285605 w 4428995"/>
              <a:gd name="connsiteY159" fmla="*/ 645795 h 1891356"/>
              <a:gd name="connsiteX160" fmla="*/ 4292861 w 4428995"/>
              <a:gd name="connsiteY160" fmla="*/ 643851 h 1891356"/>
              <a:gd name="connsiteX161" fmla="*/ 4284633 w 4428995"/>
              <a:gd name="connsiteY161" fmla="*/ 642169 h 1891356"/>
              <a:gd name="connsiteX162" fmla="*/ 4281009 w 4428995"/>
              <a:gd name="connsiteY162" fmla="*/ 643141 h 1891356"/>
              <a:gd name="connsiteX163" fmla="*/ 4276409 w 4428995"/>
              <a:gd name="connsiteY163" fmla="*/ 640484 h 1891356"/>
              <a:gd name="connsiteX164" fmla="*/ 4280033 w 4428995"/>
              <a:gd name="connsiteY164" fmla="*/ 639512 h 1891356"/>
              <a:gd name="connsiteX165" fmla="*/ 4367807 w 4428995"/>
              <a:gd name="connsiteY165" fmla="*/ 618910 h 1891356"/>
              <a:gd name="connsiteX166" fmla="*/ 4380875 w 4428995"/>
              <a:gd name="connsiteY166" fmla="*/ 624154 h 1891356"/>
              <a:gd name="connsiteX167" fmla="*/ 4397325 w 4428995"/>
              <a:gd name="connsiteY167" fmla="*/ 627522 h 1891356"/>
              <a:gd name="connsiteX168" fmla="*/ 4393699 w 4428995"/>
              <a:gd name="connsiteY168" fmla="*/ 628493 h 1891356"/>
              <a:gd name="connsiteX169" fmla="*/ 4365395 w 4428995"/>
              <a:gd name="connsiteY169" fmla="*/ 624416 h 1891356"/>
              <a:gd name="connsiteX170" fmla="*/ 4367807 w 4428995"/>
              <a:gd name="connsiteY170" fmla="*/ 618910 h 1891356"/>
              <a:gd name="connsiteX171" fmla="*/ 673194 w 4428995"/>
              <a:gd name="connsiteY171" fmla="*/ 491634 h 1891356"/>
              <a:gd name="connsiteX172" fmla="*/ 685046 w 4428995"/>
              <a:gd name="connsiteY172" fmla="*/ 492344 h 1891356"/>
              <a:gd name="connsiteX173" fmla="*/ 689158 w 4428995"/>
              <a:gd name="connsiteY173" fmla="*/ 493186 h 1891356"/>
              <a:gd name="connsiteX174" fmla="*/ 686018 w 4428995"/>
              <a:gd name="connsiteY174" fmla="*/ 495973 h 1891356"/>
              <a:gd name="connsiteX175" fmla="*/ 673194 w 4428995"/>
              <a:gd name="connsiteY175" fmla="*/ 491634 h 1891356"/>
              <a:gd name="connsiteX176" fmla="*/ 1383443 w 4428995"/>
              <a:gd name="connsiteY176" fmla="*/ 412190 h 1891356"/>
              <a:gd name="connsiteX177" fmla="*/ 1411034 w 4428995"/>
              <a:gd name="connsiteY177" fmla="*/ 416377 h 1891356"/>
              <a:gd name="connsiteX178" fmla="*/ 1504653 w 4428995"/>
              <a:gd name="connsiteY178" fmla="*/ 432108 h 1891356"/>
              <a:gd name="connsiteX179" fmla="*/ 1516019 w 4428995"/>
              <a:gd name="connsiteY179" fmla="*/ 431004 h 1891356"/>
              <a:gd name="connsiteX180" fmla="*/ 1527385 w 4428995"/>
              <a:gd name="connsiteY180" fmla="*/ 429904 h 1891356"/>
              <a:gd name="connsiteX181" fmla="*/ 1539237 w 4428995"/>
              <a:gd name="connsiteY181" fmla="*/ 430613 h 1891356"/>
              <a:gd name="connsiteX182" fmla="*/ 1551089 w 4428995"/>
              <a:gd name="connsiteY182" fmla="*/ 431327 h 1891356"/>
              <a:gd name="connsiteX183" fmla="*/ 1584865 w 4428995"/>
              <a:gd name="connsiteY183" fmla="*/ 430201 h 1891356"/>
              <a:gd name="connsiteX184" fmla="*/ 1577793 w 4428995"/>
              <a:gd name="connsiteY184" fmla="*/ 429358 h 1891356"/>
              <a:gd name="connsiteX185" fmla="*/ 1472451 w 4428995"/>
              <a:gd name="connsiteY185" fmla="*/ 420655 h 1891356"/>
              <a:gd name="connsiteX186" fmla="*/ 1275773 w 4428995"/>
              <a:gd name="connsiteY186" fmla="*/ 381794 h 1891356"/>
              <a:gd name="connsiteX187" fmla="*/ 1305644 w 4428995"/>
              <a:gd name="connsiteY187" fmla="*/ 385663 h 1891356"/>
              <a:gd name="connsiteX188" fmla="*/ 1339387 w 4428995"/>
              <a:gd name="connsiteY188" fmla="*/ 388283 h 1891356"/>
              <a:gd name="connsiteX189" fmla="*/ 1373129 w 4428995"/>
              <a:gd name="connsiteY189" fmla="*/ 390904 h 1891356"/>
              <a:gd name="connsiteX190" fmla="*/ 1433363 w 4428995"/>
              <a:gd name="connsiteY190" fmla="*/ 398087 h 1891356"/>
              <a:gd name="connsiteX191" fmla="*/ 1489971 w 4428995"/>
              <a:gd name="connsiteY191" fmla="*/ 406243 h 1891356"/>
              <a:gd name="connsiteX192" fmla="*/ 1488999 w 4428995"/>
              <a:gd name="connsiteY192" fmla="*/ 402617 h 1891356"/>
              <a:gd name="connsiteX193" fmla="*/ 1499650 w 4428995"/>
              <a:gd name="connsiteY193" fmla="*/ 393171 h 1891356"/>
              <a:gd name="connsiteX194" fmla="*/ 1458406 w 4428995"/>
              <a:gd name="connsiteY194" fmla="*/ 390078 h 1891356"/>
              <a:gd name="connsiteX195" fmla="*/ 1377742 w 4428995"/>
              <a:gd name="connsiteY195" fmla="*/ 386427 h 1891356"/>
              <a:gd name="connsiteX196" fmla="*/ 1300702 w 4428995"/>
              <a:gd name="connsiteY196" fmla="*/ 381802 h 1891356"/>
              <a:gd name="connsiteX197" fmla="*/ 521054 w 4428995"/>
              <a:gd name="connsiteY197" fmla="*/ 199399 h 1891356"/>
              <a:gd name="connsiteX198" fmla="*/ 532906 w 4428995"/>
              <a:gd name="connsiteY198" fmla="*/ 200110 h 1891356"/>
              <a:gd name="connsiteX199" fmla="*/ 537018 w 4428995"/>
              <a:gd name="connsiteY199" fmla="*/ 200952 h 1891356"/>
              <a:gd name="connsiteX200" fmla="*/ 533879 w 4428995"/>
              <a:gd name="connsiteY200" fmla="*/ 203739 h 1891356"/>
              <a:gd name="connsiteX201" fmla="*/ 521054 w 4428995"/>
              <a:gd name="connsiteY201" fmla="*/ 199399 h 1891356"/>
              <a:gd name="connsiteX202" fmla="*/ 1479382 w 4428995"/>
              <a:gd name="connsiteY202" fmla="*/ 47571 h 1891356"/>
              <a:gd name="connsiteX203" fmla="*/ 1607811 w 4428995"/>
              <a:gd name="connsiteY203" fmla="*/ 48144 h 1891356"/>
              <a:gd name="connsiteX204" fmla="*/ 1641557 w 4428995"/>
              <a:gd name="connsiteY204" fmla="*/ 50763 h 1891356"/>
              <a:gd name="connsiteX205" fmla="*/ 1674327 w 4428995"/>
              <a:gd name="connsiteY205" fmla="*/ 49755 h 1891356"/>
              <a:gd name="connsiteX206" fmla="*/ 1707585 w 4428995"/>
              <a:gd name="connsiteY206" fmla="*/ 50564 h 1891356"/>
              <a:gd name="connsiteX207" fmla="*/ 1740841 w 4428995"/>
              <a:gd name="connsiteY207" fmla="*/ 51370 h 1891356"/>
              <a:gd name="connsiteX208" fmla="*/ 1810141 w 4428995"/>
              <a:gd name="connsiteY208" fmla="*/ 56125 h 1891356"/>
              <a:gd name="connsiteX209" fmla="*/ 1874845 w 4428995"/>
              <a:gd name="connsiteY209" fmla="*/ 58224 h 1891356"/>
              <a:gd name="connsiteX210" fmla="*/ 1910397 w 4428995"/>
              <a:gd name="connsiteY210" fmla="*/ 60359 h 1891356"/>
              <a:gd name="connsiteX211" fmla="*/ 1942329 w 4428995"/>
              <a:gd name="connsiteY211" fmla="*/ 63464 h 1891356"/>
              <a:gd name="connsiteX212" fmla="*/ 2008845 w 4428995"/>
              <a:gd name="connsiteY212" fmla="*/ 65077 h 1891356"/>
              <a:gd name="connsiteX213" fmla="*/ 2143685 w 4428995"/>
              <a:gd name="connsiteY213" fmla="*/ 67817 h 1891356"/>
              <a:gd name="connsiteX214" fmla="*/ 2285785 w 4428995"/>
              <a:gd name="connsiteY214" fmla="*/ 68616 h 1891356"/>
              <a:gd name="connsiteX215" fmla="*/ 2657541 w 4428995"/>
              <a:gd name="connsiteY215" fmla="*/ 77845 h 1891356"/>
              <a:gd name="connsiteX216" fmla="*/ 3025669 w 4428995"/>
              <a:gd name="connsiteY216" fmla="*/ 88047 h 1891356"/>
              <a:gd name="connsiteX217" fmla="*/ 3061225 w 4428995"/>
              <a:gd name="connsiteY217" fmla="*/ 90181 h 1891356"/>
              <a:gd name="connsiteX218" fmla="*/ 3093157 w 4428995"/>
              <a:gd name="connsiteY218" fmla="*/ 93287 h 1891356"/>
              <a:gd name="connsiteX219" fmla="*/ 3154361 w 4428995"/>
              <a:gd name="connsiteY219" fmla="*/ 104097 h 1891356"/>
              <a:gd name="connsiteX220" fmla="*/ 3218741 w 4428995"/>
              <a:gd name="connsiteY220" fmla="*/ 141269 h 1891356"/>
              <a:gd name="connsiteX221" fmla="*/ 3208429 w 4428995"/>
              <a:gd name="connsiteY221" fmla="*/ 164438 h 1891356"/>
              <a:gd name="connsiteX222" fmla="*/ 3191529 w 4428995"/>
              <a:gd name="connsiteY222" fmla="*/ 173759 h 1891356"/>
              <a:gd name="connsiteX223" fmla="*/ 3508181 w 4428995"/>
              <a:gd name="connsiteY223" fmla="*/ 181620 h 1891356"/>
              <a:gd name="connsiteX224" fmla="*/ 3876309 w 4428995"/>
              <a:gd name="connsiteY224" fmla="*/ 191822 h 1891356"/>
              <a:gd name="connsiteX225" fmla="*/ 3911867 w 4428995"/>
              <a:gd name="connsiteY225" fmla="*/ 193956 h 1891356"/>
              <a:gd name="connsiteX226" fmla="*/ 3943797 w 4428995"/>
              <a:gd name="connsiteY226" fmla="*/ 197062 h 1891356"/>
              <a:gd name="connsiteX227" fmla="*/ 4005003 w 4428995"/>
              <a:gd name="connsiteY227" fmla="*/ 207872 h 1891356"/>
              <a:gd name="connsiteX228" fmla="*/ 4069383 w 4428995"/>
              <a:gd name="connsiteY228" fmla="*/ 245044 h 1891356"/>
              <a:gd name="connsiteX229" fmla="*/ 4014529 w 4428995"/>
              <a:gd name="connsiteY229" fmla="*/ 286950 h 1891356"/>
              <a:gd name="connsiteX230" fmla="*/ 4026383 w 4428995"/>
              <a:gd name="connsiteY230" fmla="*/ 287661 h 1891356"/>
              <a:gd name="connsiteX231" fmla="*/ 4034605 w 4428995"/>
              <a:gd name="connsiteY231" fmla="*/ 289347 h 1891356"/>
              <a:gd name="connsiteX232" fmla="*/ 4071137 w 4428995"/>
              <a:gd name="connsiteY232" fmla="*/ 295107 h 1891356"/>
              <a:gd name="connsiteX233" fmla="*/ 4154361 w 4428995"/>
              <a:gd name="connsiteY233" fmla="*/ 315563 h 1891356"/>
              <a:gd name="connsiteX234" fmla="*/ 4237137 w 4428995"/>
              <a:gd name="connsiteY234" fmla="*/ 363354 h 1891356"/>
              <a:gd name="connsiteX235" fmla="*/ 4293289 w 4428995"/>
              <a:gd name="connsiteY235" fmla="*/ 398841 h 1891356"/>
              <a:gd name="connsiteX236" fmla="*/ 4287981 w 4428995"/>
              <a:gd name="connsiteY236" fmla="*/ 408039 h 1891356"/>
              <a:gd name="connsiteX237" fmla="*/ 4292579 w 4428995"/>
              <a:gd name="connsiteY237" fmla="*/ 410693 h 1891356"/>
              <a:gd name="connsiteX238" fmla="*/ 4333967 w 4428995"/>
              <a:gd name="connsiteY238" fmla="*/ 434588 h 1891356"/>
              <a:gd name="connsiteX239" fmla="*/ 4329627 w 4428995"/>
              <a:gd name="connsiteY239" fmla="*/ 447413 h 1891356"/>
              <a:gd name="connsiteX240" fmla="*/ 4296537 w 4428995"/>
              <a:gd name="connsiteY240" fmla="*/ 483491 h 1891356"/>
              <a:gd name="connsiteX241" fmla="*/ 4292197 w 4428995"/>
              <a:gd name="connsiteY241" fmla="*/ 496316 h 1891356"/>
              <a:gd name="connsiteX242" fmla="*/ 4308909 w 4428995"/>
              <a:gd name="connsiteY242" fmla="*/ 515162 h 1891356"/>
              <a:gd name="connsiteX243" fmla="*/ 4301917 w 4428995"/>
              <a:gd name="connsiteY243" fmla="*/ 532583 h 1891356"/>
              <a:gd name="connsiteX244" fmla="*/ 4296605 w 4428995"/>
              <a:gd name="connsiteY244" fmla="*/ 541779 h 1891356"/>
              <a:gd name="connsiteX245" fmla="*/ 4285729 w 4428995"/>
              <a:gd name="connsiteY245" fmla="*/ 544694 h 1891356"/>
              <a:gd name="connsiteX246" fmla="*/ 4298549 w 4428995"/>
              <a:gd name="connsiteY246" fmla="*/ 549033 h 1891356"/>
              <a:gd name="connsiteX247" fmla="*/ 4306773 w 4428995"/>
              <a:gd name="connsiteY247" fmla="*/ 550716 h 1891356"/>
              <a:gd name="connsiteX248" fmla="*/ 4311373 w 4428995"/>
              <a:gd name="connsiteY248" fmla="*/ 553373 h 1891356"/>
              <a:gd name="connsiteX249" fmla="*/ 4335077 w 4428995"/>
              <a:gd name="connsiteY249" fmla="*/ 554794 h 1891356"/>
              <a:gd name="connsiteX250" fmla="*/ 4355157 w 4428995"/>
              <a:gd name="connsiteY250" fmla="*/ 557189 h 1891356"/>
              <a:gd name="connsiteX251" fmla="*/ 4376205 w 4428995"/>
              <a:gd name="connsiteY251" fmla="*/ 563210 h 1891356"/>
              <a:gd name="connsiteX252" fmla="*/ 4385401 w 4428995"/>
              <a:gd name="connsiteY252" fmla="*/ 568522 h 1891356"/>
              <a:gd name="connsiteX253" fmla="*/ 4399817 w 4428995"/>
              <a:gd name="connsiteY253" fmla="*/ 586038 h 1891356"/>
              <a:gd name="connsiteX254" fmla="*/ 4400429 w 4428995"/>
              <a:gd name="connsiteY254" fmla="*/ 595591 h 1891356"/>
              <a:gd name="connsiteX255" fmla="*/ 4396805 w 4428995"/>
              <a:gd name="connsiteY255" fmla="*/ 596562 h 1891356"/>
              <a:gd name="connsiteX256" fmla="*/ 4417853 w 4428995"/>
              <a:gd name="connsiteY256" fmla="*/ 602584 h 1891356"/>
              <a:gd name="connsiteX257" fmla="*/ 4426079 w 4428995"/>
              <a:gd name="connsiteY257" fmla="*/ 604269 h 1891356"/>
              <a:gd name="connsiteX258" fmla="*/ 4428021 w 4428995"/>
              <a:gd name="connsiteY258" fmla="*/ 611521 h 1891356"/>
              <a:gd name="connsiteX259" fmla="*/ 4428995 w 4428995"/>
              <a:gd name="connsiteY259" fmla="*/ 615149 h 1891356"/>
              <a:gd name="connsiteX260" fmla="*/ 4419085 w 4428995"/>
              <a:gd name="connsiteY260" fmla="*/ 621691 h 1891356"/>
              <a:gd name="connsiteX261" fmla="*/ 4397325 w 4428995"/>
              <a:gd name="connsiteY261" fmla="*/ 627522 h 1891356"/>
              <a:gd name="connsiteX262" fmla="*/ 4377959 w 4428995"/>
              <a:gd name="connsiteY262" fmla="*/ 613274 h 1891356"/>
              <a:gd name="connsiteX263" fmla="*/ 4371677 w 4428995"/>
              <a:gd name="connsiteY263" fmla="*/ 618846 h 1891356"/>
              <a:gd name="connsiteX264" fmla="*/ 4347973 w 4428995"/>
              <a:gd name="connsiteY264" fmla="*/ 617422 h 1891356"/>
              <a:gd name="connsiteX265" fmla="*/ 4336121 w 4428995"/>
              <a:gd name="connsiteY265" fmla="*/ 616712 h 1891356"/>
              <a:gd name="connsiteX266" fmla="*/ 4328379 w 4428995"/>
              <a:gd name="connsiteY266" fmla="*/ 616841 h 1891356"/>
              <a:gd name="connsiteX267" fmla="*/ 4320641 w 4428995"/>
              <a:gd name="connsiteY267" fmla="*/ 616970 h 1891356"/>
              <a:gd name="connsiteX268" fmla="*/ 4313387 w 4428995"/>
              <a:gd name="connsiteY268" fmla="*/ 618914 h 1891356"/>
              <a:gd name="connsiteX269" fmla="*/ 4285569 w 4428995"/>
              <a:gd name="connsiteY269" fmla="*/ 616650 h 1891356"/>
              <a:gd name="connsiteX270" fmla="*/ 4257753 w 4428995"/>
              <a:gd name="connsiteY270" fmla="*/ 614386 h 1891356"/>
              <a:gd name="connsiteX271" fmla="*/ 4253153 w 4428995"/>
              <a:gd name="connsiteY271" fmla="*/ 611730 h 1891356"/>
              <a:gd name="connsiteX272" fmla="*/ 4237675 w 4428995"/>
              <a:gd name="connsiteY272" fmla="*/ 611992 h 1891356"/>
              <a:gd name="connsiteX273" fmla="*/ 4231749 w 4428995"/>
              <a:gd name="connsiteY273" fmla="*/ 611634 h 1891356"/>
              <a:gd name="connsiteX274" fmla="*/ 4225823 w 4428995"/>
              <a:gd name="connsiteY274" fmla="*/ 611281 h 1891356"/>
              <a:gd name="connsiteX275" fmla="*/ 4207833 w 4428995"/>
              <a:gd name="connsiteY275" fmla="*/ 616101 h 1891356"/>
              <a:gd name="connsiteX276" fmla="*/ 4210179 w 4428995"/>
              <a:gd name="connsiteY276" fmla="*/ 617454 h 1891356"/>
              <a:gd name="connsiteX277" fmla="*/ 4219541 w 4428995"/>
              <a:gd name="connsiteY277" fmla="*/ 616850 h 1891356"/>
              <a:gd name="connsiteX278" fmla="*/ 4273847 w 4428995"/>
              <a:gd name="connsiteY278" fmla="*/ 623678 h 1891356"/>
              <a:gd name="connsiteX279" fmla="*/ 4328157 w 4428995"/>
              <a:gd name="connsiteY279" fmla="*/ 630508 h 1891356"/>
              <a:gd name="connsiteX280" fmla="*/ 4355485 w 4428995"/>
              <a:gd name="connsiteY280" fmla="*/ 630957 h 1891356"/>
              <a:gd name="connsiteX281" fmla="*/ 4406781 w 4428995"/>
              <a:gd name="connsiteY281" fmla="*/ 648310 h 1891356"/>
              <a:gd name="connsiteX282" fmla="*/ 4411997 w 4428995"/>
              <a:gd name="connsiteY282" fmla="*/ 660517 h 1891356"/>
              <a:gd name="connsiteX283" fmla="*/ 4408985 w 4428995"/>
              <a:gd name="connsiteY283" fmla="*/ 671043 h 1891356"/>
              <a:gd name="connsiteX284" fmla="*/ 4343703 w 4428995"/>
              <a:gd name="connsiteY284" fmla="*/ 688536 h 1891356"/>
              <a:gd name="connsiteX285" fmla="*/ 4398889 w 4428995"/>
              <a:gd name="connsiteY285" fmla="*/ 720397 h 1891356"/>
              <a:gd name="connsiteX286" fmla="*/ 4374731 w 4428995"/>
              <a:gd name="connsiteY286" fmla="*/ 746303 h 1891356"/>
              <a:gd name="connsiteX287" fmla="*/ 4338461 w 4428995"/>
              <a:gd name="connsiteY287" fmla="*/ 756021 h 1891356"/>
              <a:gd name="connsiteX288" fmla="*/ 4316217 w 4428995"/>
              <a:gd name="connsiteY288" fmla="*/ 760040 h 1891356"/>
              <a:gd name="connsiteX289" fmla="*/ 4289371 w 4428995"/>
              <a:gd name="connsiteY289" fmla="*/ 761402 h 1891356"/>
              <a:gd name="connsiteX290" fmla="*/ 4274461 w 4428995"/>
              <a:gd name="connsiteY290" fmla="*/ 760744 h 1891356"/>
              <a:gd name="connsiteX291" fmla="*/ 4282077 w 4428995"/>
              <a:gd name="connsiteY291" fmla="*/ 769334 h 1891356"/>
              <a:gd name="connsiteX292" fmla="*/ 4275085 w 4428995"/>
              <a:gd name="connsiteY292" fmla="*/ 786756 h 1891356"/>
              <a:gd name="connsiteX293" fmla="*/ 4269773 w 4428995"/>
              <a:gd name="connsiteY293" fmla="*/ 795952 h 1891356"/>
              <a:gd name="connsiteX294" fmla="*/ 4258895 w 4428995"/>
              <a:gd name="connsiteY294" fmla="*/ 798867 h 1891356"/>
              <a:gd name="connsiteX295" fmla="*/ 4271717 w 4428995"/>
              <a:gd name="connsiteY295" fmla="*/ 803207 h 1891356"/>
              <a:gd name="connsiteX296" fmla="*/ 4279943 w 4428995"/>
              <a:gd name="connsiteY296" fmla="*/ 804889 h 1891356"/>
              <a:gd name="connsiteX297" fmla="*/ 4284541 w 4428995"/>
              <a:gd name="connsiteY297" fmla="*/ 807546 h 1891356"/>
              <a:gd name="connsiteX298" fmla="*/ 4308245 w 4428995"/>
              <a:gd name="connsiteY298" fmla="*/ 808966 h 1891356"/>
              <a:gd name="connsiteX299" fmla="*/ 4328325 w 4428995"/>
              <a:gd name="connsiteY299" fmla="*/ 811361 h 1891356"/>
              <a:gd name="connsiteX300" fmla="*/ 4349375 w 4428995"/>
              <a:gd name="connsiteY300" fmla="*/ 817383 h 1891356"/>
              <a:gd name="connsiteX301" fmla="*/ 4358571 w 4428995"/>
              <a:gd name="connsiteY301" fmla="*/ 822694 h 1891356"/>
              <a:gd name="connsiteX302" fmla="*/ 4372983 w 4428995"/>
              <a:gd name="connsiteY302" fmla="*/ 840211 h 1891356"/>
              <a:gd name="connsiteX303" fmla="*/ 4373599 w 4428995"/>
              <a:gd name="connsiteY303" fmla="*/ 849764 h 1891356"/>
              <a:gd name="connsiteX304" fmla="*/ 4369973 w 4428995"/>
              <a:gd name="connsiteY304" fmla="*/ 850736 h 1891356"/>
              <a:gd name="connsiteX305" fmla="*/ 4391021 w 4428995"/>
              <a:gd name="connsiteY305" fmla="*/ 856757 h 1891356"/>
              <a:gd name="connsiteX306" fmla="*/ 4399249 w 4428995"/>
              <a:gd name="connsiteY306" fmla="*/ 858441 h 1891356"/>
              <a:gd name="connsiteX307" fmla="*/ 4401191 w 4428995"/>
              <a:gd name="connsiteY307" fmla="*/ 865693 h 1891356"/>
              <a:gd name="connsiteX308" fmla="*/ 4402161 w 4428995"/>
              <a:gd name="connsiteY308" fmla="*/ 869323 h 1891356"/>
              <a:gd name="connsiteX309" fmla="*/ 4392253 w 4428995"/>
              <a:gd name="connsiteY309" fmla="*/ 875864 h 1891356"/>
              <a:gd name="connsiteX310" fmla="*/ 4370493 w 4428995"/>
              <a:gd name="connsiteY310" fmla="*/ 881695 h 1891356"/>
              <a:gd name="connsiteX311" fmla="*/ 4351129 w 4428995"/>
              <a:gd name="connsiteY311" fmla="*/ 867446 h 1891356"/>
              <a:gd name="connsiteX312" fmla="*/ 4344845 w 4428995"/>
              <a:gd name="connsiteY312" fmla="*/ 873018 h 1891356"/>
              <a:gd name="connsiteX313" fmla="*/ 4321141 w 4428995"/>
              <a:gd name="connsiteY313" fmla="*/ 871595 h 1891356"/>
              <a:gd name="connsiteX314" fmla="*/ 4309289 w 4428995"/>
              <a:gd name="connsiteY314" fmla="*/ 870884 h 1891356"/>
              <a:gd name="connsiteX315" fmla="*/ 4301549 w 4428995"/>
              <a:gd name="connsiteY315" fmla="*/ 871014 h 1891356"/>
              <a:gd name="connsiteX316" fmla="*/ 4293809 w 4428995"/>
              <a:gd name="connsiteY316" fmla="*/ 871143 h 1891356"/>
              <a:gd name="connsiteX317" fmla="*/ 4286553 w 4428995"/>
              <a:gd name="connsiteY317" fmla="*/ 873086 h 1891356"/>
              <a:gd name="connsiteX318" fmla="*/ 4258739 w 4428995"/>
              <a:gd name="connsiteY318" fmla="*/ 870824 h 1891356"/>
              <a:gd name="connsiteX319" fmla="*/ 4230923 w 4428995"/>
              <a:gd name="connsiteY319" fmla="*/ 868559 h 1891356"/>
              <a:gd name="connsiteX320" fmla="*/ 4226321 w 4428995"/>
              <a:gd name="connsiteY320" fmla="*/ 865903 h 1891356"/>
              <a:gd name="connsiteX321" fmla="*/ 4210845 w 4428995"/>
              <a:gd name="connsiteY321" fmla="*/ 866164 h 1891356"/>
              <a:gd name="connsiteX322" fmla="*/ 4204917 w 4428995"/>
              <a:gd name="connsiteY322" fmla="*/ 865808 h 1891356"/>
              <a:gd name="connsiteX323" fmla="*/ 4198991 w 4428995"/>
              <a:gd name="connsiteY323" fmla="*/ 865453 h 1891356"/>
              <a:gd name="connsiteX324" fmla="*/ 4181001 w 4428995"/>
              <a:gd name="connsiteY324" fmla="*/ 870273 h 1891356"/>
              <a:gd name="connsiteX325" fmla="*/ 4183347 w 4428995"/>
              <a:gd name="connsiteY325" fmla="*/ 871627 h 1891356"/>
              <a:gd name="connsiteX326" fmla="*/ 4192709 w 4428995"/>
              <a:gd name="connsiteY326" fmla="*/ 871023 h 1891356"/>
              <a:gd name="connsiteX327" fmla="*/ 4247017 w 4428995"/>
              <a:gd name="connsiteY327" fmla="*/ 877851 h 1891356"/>
              <a:gd name="connsiteX328" fmla="*/ 4301323 w 4428995"/>
              <a:gd name="connsiteY328" fmla="*/ 884681 h 1891356"/>
              <a:gd name="connsiteX329" fmla="*/ 4328653 w 4428995"/>
              <a:gd name="connsiteY329" fmla="*/ 885130 h 1891356"/>
              <a:gd name="connsiteX330" fmla="*/ 4379949 w 4428995"/>
              <a:gd name="connsiteY330" fmla="*/ 902484 h 1891356"/>
              <a:gd name="connsiteX331" fmla="*/ 4385165 w 4428995"/>
              <a:gd name="connsiteY331" fmla="*/ 914690 h 1891356"/>
              <a:gd name="connsiteX332" fmla="*/ 4382155 w 4428995"/>
              <a:gd name="connsiteY332" fmla="*/ 925216 h 1891356"/>
              <a:gd name="connsiteX333" fmla="*/ 4316873 w 4428995"/>
              <a:gd name="connsiteY333" fmla="*/ 942709 h 1891356"/>
              <a:gd name="connsiteX334" fmla="*/ 4372055 w 4428995"/>
              <a:gd name="connsiteY334" fmla="*/ 974569 h 1891356"/>
              <a:gd name="connsiteX335" fmla="*/ 4347897 w 4428995"/>
              <a:gd name="connsiteY335" fmla="*/ 1000476 h 1891356"/>
              <a:gd name="connsiteX336" fmla="*/ 4311631 w 4428995"/>
              <a:gd name="connsiteY336" fmla="*/ 1010194 h 1891356"/>
              <a:gd name="connsiteX337" fmla="*/ 4289385 w 4428995"/>
              <a:gd name="connsiteY337" fmla="*/ 1014213 h 1891356"/>
              <a:gd name="connsiteX338" fmla="*/ 4262541 w 4428995"/>
              <a:gd name="connsiteY338" fmla="*/ 1015575 h 1891356"/>
              <a:gd name="connsiteX339" fmla="*/ 4247629 w 4428995"/>
              <a:gd name="connsiteY339" fmla="*/ 1014918 h 1891356"/>
              <a:gd name="connsiteX340" fmla="*/ 4255245 w 4428995"/>
              <a:gd name="connsiteY340" fmla="*/ 1023507 h 1891356"/>
              <a:gd name="connsiteX341" fmla="*/ 4248253 w 4428995"/>
              <a:gd name="connsiteY341" fmla="*/ 1040929 h 1891356"/>
              <a:gd name="connsiteX342" fmla="*/ 4242941 w 4428995"/>
              <a:gd name="connsiteY342" fmla="*/ 1050125 h 1891356"/>
              <a:gd name="connsiteX343" fmla="*/ 4232065 w 4428995"/>
              <a:gd name="connsiteY343" fmla="*/ 1053039 h 1891356"/>
              <a:gd name="connsiteX344" fmla="*/ 4244885 w 4428995"/>
              <a:gd name="connsiteY344" fmla="*/ 1057380 h 1891356"/>
              <a:gd name="connsiteX345" fmla="*/ 4253109 w 4428995"/>
              <a:gd name="connsiteY345" fmla="*/ 1059061 h 1891356"/>
              <a:gd name="connsiteX346" fmla="*/ 4257709 w 4428995"/>
              <a:gd name="connsiteY346" fmla="*/ 1061718 h 1891356"/>
              <a:gd name="connsiteX347" fmla="*/ 4281413 w 4428995"/>
              <a:gd name="connsiteY347" fmla="*/ 1063140 h 1891356"/>
              <a:gd name="connsiteX348" fmla="*/ 4301493 w 4428995"/>
              <a:gd name="connsiteY348" fmla="*/ 1065535 h 1891356"/>
              <a:gd name="connsiteX349" fmla="*/ 4322541 w 4428995"/>
              <a:gd name="connsiteY349" fmla="*/ 1071556 h 1891356"/>
              <a:gd name="connsiteX350" fmla="*/ 4331737 w 4428995"/>
              <a:gd name="connsiteY350" fmla="*/ 1076868 h 1891356"/>
              <a:gd name="connsiteX351" fmla="*/ 4346153 w 4428995"/>
              <a:gd name="connsiteY351" fmla="*/ 1094384 h 1891356"/>
              <a:gd name="connsiteX352" fmla="*/ 4346765 w 4428995"/>
              <a:gd name="connsiteY352" fmla="*/ 1103936 h 1891356"/>
              <a:gd name="connsiteX353" fmla="*/ 4343141 w 4428995"/>
              <a:gd name="connsiteY353" fmla="*/ 1104908 h 1891356"/>
              <a:gd name="connsiteX354" fmla="*/ 4364189 w 4428995"/>
              <a:gd name="connsiteY354" fmla="*/ 1110930 h 1891356"/>
              <a:gd name="connsiteX355" fmla="*/ 4372415 w 4428995"/>
              <a:gd name="connsiteY355" fmla="*/ 1112615 h 1891356"/>
              <a:gd name="connsiteX356" fmla="*/ 4374357 w 4428995"/>
              <a:gd name="connsiteY356" fmla="*/ 1119867 h 1891356"/>
              <a:gd name="connsiteX357" fmla="*/ 4375331 w 4428995"/>
              <a:gd name="connsiteY357" fmla="*/ 1123495 h 1891356"/>
              <a:gd name="connsiteX358" fmla="*/ 4365421 w 4428995"/>
              <a:gd name="connsiteY358" fmla="*/ 1130037 h 1891356"/>
              <a:gd name="connsiteX359" fmla="*/ 4343661 w 4428995"/>
              <a:gd name="connsiteY359" fmla="*/ 1135867 h 1891356"/>
              <a:gd name="connsiteX360" fmla="*/ 4324295 w 4428995"/>
              <a:gd name="connsiteY360" fmla="*/ 1121620 h 1891356"/>
              <a:gd name="connsiteX361" fmla="*/ 4318013 w 4428995"/>
              <a:gd name="connsiteY361" fmla="*/ 1127192 h 1891356"/>
              <a:gd name="connsiteX362" fmla="*/ 4294309 w 4428995"/>
              <a:gd name="connsiteY362" fmla="*/ 1125768 h 1891356"/>
              <a:gd name="connsiteX363" fmla="*/ 4282457 w 4428995"/>
              <a:gd name="connsiteY363" fmla="*/ 1125058 h 1891356"/>
              <a:gd name="connsiteX364" fmla="*/ 4274715 w 4428995"/>
              <a:gd name="connsiteY364" fmla="*/ 1125188 h 1891356"/>
              <a:gd name="connsiteX365" fmla="*/ 4266977 w 4428995"/>
              <a:gd name="connsiteY365" fmla="*/ 1125316 h 1891356"/>
              <a:gd name="connsiteX366" fmla="*/ 4259723 w 4428995"/>
              <a:gd name="connsiteY366" fmla="*/ 1127260 h 1891356"/>
              <a:gd name="connsiteX367" fmla="*/ 4231905 w 4428995"/>
              <a:gd name="connsiteY367" fmla="*/ 1124996 h 1891356"/>
              <a:gd name="connsiteX368" fmla="*/ 4204089 w 4428995"/>
              <a:gd name="connsiteY368" fmla="*/ 1122732 h 1891356"/>
              <a:gd name="connsiteX369" fmla="*/ 4199489 w 4428995"/>
              <a:gd name="connsiteY369" fmla="*/ 1120076 h 1891356"/>
              <a:gd name="connsiteX370" fmla="*/ 4184011 w 4428995"/>
              <a:gd name="connsiteY370" fmla="*/ 1120337 h 1891356"/>
              <a:gd name="connsiteX371" fmla="*/ 4178085 w 4428995"/>
              <a:gd name="connsiteY371" fmla="*/ 1119981 h 1891356"/>
              <a:gd name="connsiteX372" fmla="*/ 4172159 w 4428995"/>
              <a:gd name="connsiteY372" fmla="*/ 1119627 h 1891356"/>
              <a:gd name="connsiteX373" fmla="*/ 4154025 w 4428995"/>
              <a:gd name="connsiteY373" fmla="*/ 1124486 h 1891356"/>
              <a:gd name="connsiteX374" fmla="*/ 4101305 w 4428995"/>
              <a:gd name="connsiteY374" fmla="*/ 1130836 h 1891356"/>
              <a:gd name="connsiteX375" fmla="*/ 4082201 w 4428995"/>
              <a:gd name="connsiteY375" fmla="*/ 1132069 h 1891356"/>
              <a:gd name="connsiteX376" fmla="*/ 4084985 w 4428995"/>
              <a:gd name="connsiteY376" fmla="*/ 1135210 h 1891356"/>
              <a:gd name="connsiteX377" fmla="*/ 4087769 w 4428995"/>
              <a:gd name="connsiteY377" fmla="*/ 1138349 h 1891356"/>
              <a:gd name="connsiteX378" fmla="*/ 4132039 w 4428995"/>
              <a:gd name="connsiteY378" fmla="*/ 1143980 h 1891356"/>
              <a:gd name="connsiteX379" fmla="*/ 4180905 w 4428995"/>
              <a:gd name="connsiteY379" fmla="*/ 1152267 h 1891356"/>
              <a:gd name="connsiteX380" fmla="*/ 4216463 w 4428995"/>
              <a:gd name="connsiteY380" fmla="*/ 1154402 h 1891356"/>
              <a:gd name="connsiteX381" fmla="*/ 4227345 w 4428995"/>
              <a:gd name="connsiteY381" fmla="*/ 1151486 h 1891356"/>
              <a:gd name="connsiteX382" fmla="*/ 4231941 w 4428995"/>
              <a:gd name="connsiteY382" fmla="*/ 1154141 h 1891356"/>
              <a:gd name="connsiteX383" fmla="*/ 4239197 w 4428995"/>
              <a:gd name="connsiteY383" fmla="*/ 1152197 h 1891356"/>
              <a:gd name="connsiteX384" fmla="*/ 4230969 w 4428995"/>
              <a:gd name="connsiteY384" fmla="*/ 1150515 h 1891356"/>
              <a:gd name="connsiteX385" fmla="*/ 4227345 w 4428995"/>
              <a:gd name="connsiteY385" fmla="*/ 1151486 h 1891356"/>
              <a:gd name="connsiteX386" fmla="*/ 4222745 w 4428995"/>
              <a:gd name="connsiteY386" fmla="*/ 1148829 h 1891356"/>
              <a:gd name="connsiteX387" fmla="*/ 4226369 w 4428995"/>
              <a:gd name="connsiteY387" fmla="*/ 1147858 h 1891356"/>
              <a:gd name="connsiteX388" fmla="*/ 4152341 w 4428995"/>
              <a:gd name="connsiteY388" fmla="*/ 1132709 h 1891356"/>
              <a:gd name="connsiteX389" fmla="*/ 4146773 w 4428995"/>
              <a:gd name="connsiteY389" fmla="*/ 1126429 h 1891356"/>
              <a:gd name="connsiteX390" fmla="*/ 4165877 w 4428995"/>
              <a:gd name="connsiteY390" fmla="*/ 1125196 h 1891356"/>
              <a:gd name="connsiteX391" fmla="*/ 4220183 w 4428995"/>
              <a:gd name="connsiteY391" fmla="*/ 1132024 h 1891356"/>
              <a:gd name="connsiteX392" fmla="*/ 4274493 w 4428995"/>
              <a:gd name="connsiteY392" fmla="*/ 1138853 h 1891356"/>
              <a:gd name="connsiteX393" fmla="*/ 4301821 w 4428995"/>
              <a:gd name="connsiteY393" fmla="*/ 1139303 h 1891356"/>
              <a:gd name="connsiteX394" fmla="*/ 4353117 w 4428995"/>
              <a:gd name="connsiteY394" fmla="*/ 1156657 h 1891356"/>
              <a:gd name="connsiteX395" fmla="*/ 4358333 w 4428995"/>
              <a:gd name="connsiteY395" fmla="*/ 1168863 h 1891356"/>
              <a:gd name="connsiteX396" fmla="*/ 4355321 w 4428995"/>
              <a:gd name="connsiteY396" fmla="*/ 1179390 h 1891356"/>
              <a:gd name="connsiteX397" fmla="*/ 4290039 w 4428995"/>
              <a:gd name="connsiteY397" fmla="*/ 1196881 h 1891356"/>
              <a:gd name="connsiteX398" fmla="*/ 4345225 w 4428995"/>
              <a:gd name="connsiteY398" fmla="*/ 1228742 h 1891356"/>
              <a:gd name="connsiteX399" fmla="*/ 4321067 w 4428995"/>
              <a:gd name="connsiteY399" fmla="*/ 1254649 h 1891356"/>
              <a:gd name="connsiteX400" fmla="*/ 4284797 w 4428995"/>
              <a:gd name="connsiteY400" fmla="*/ 1264367 h 1891356"/>
              <a:gd name="connsiteX401" fmla="*/ 4262553 w 4428995"/>
              <a:gd name="connsiteY401" fmla="*/ 1268386 h 1891356"/>
              <a:gd name="connsiteX402" fmla="*/ 4235707 w 4428995"/>
              <a:gd name="connsiteY402" fmla="*/ 1269749 h 1891356"/>
              <a:gd name="connsiteX403" fmla="*/ 4160969 w 4428995"/>
              <a:gd name="connsiteY403" fmla="*/ 1266452 h 1891356"/>
              <a:gd name="connsiteX404" fmla="*/ 4088881 w 4428995"/>
              <a:gd name="connsiteY404" fmla="*/ 1258554 h 1891356"/>
              <a:gd name="connsiteX405" fmla="*/ 4105817 w 4428995"/>
              <a:gd name="connsiteY405" fmla="*/ 1263736 h 1891356"/>
              <a:gd name="connsiteX406" fmla="*/ 4122755 w 4428995"/>
              <a:gd name="connsiteY406" fmla="*/ 1268915 h 1891356"/>
              <a:gd name="connsiteX407" fmla="*/ 4040501 w 4428995"/>
              <a:gd name="connsiteY407" fmla="*/ 1252084 h 1891356"/>
              <a:gd name="connsiteX408" fmla="*/ 4003001 w 4428995"/>
              <a:gd name="connsiteY408" fmla="*/ 1242695 h 1891356"/>
              <a:gd name="connsiteX409" fmla="*/ 3965501 w 4428995"/>
              <a:gd name="connsiteY409" fmla="*/ 1233308 h 1891356"/>
              <a:gd name="connsiteX410" fmla="*/ 3956789 w 4428995"/>
              <a:gd name="connsiteY410" fmla="*/ 1229812 h 1891356"/>
              <a:gd name="connsiteX411" fmla="*/ 3948079 w 4428995"/>
              <a:gd name="connsiteY411" fmla="*/ 1226315 h 1891356"/>
              <a:gd name="connsiteX412" fmla="*/ 3924373 w 4428995"/>
              <a:gd name="connsiteY412" fmla="*/ 1224892 h 1891356"/>
              <a:gd name="connsiteX413" fmla="*/ 3911813 w 4428995"/>
              <a:gd name="connsiteY413" fmla="*/ 1222320 h 1891356"/>
              <a:gd name="connsiteX414" fmla="*/ 3901379 w 4428995"/>
              <a:gd name="connsiteY414" fmla="*/ 1228076 h 1891356"/>
              <a:gd name="connsiteX415" fmla="*/ 3874829 w 4428995"/>
              <a:gd name="connsiteY415" fmla="*/ 1236891 h 1891356"/>
              <a:gd name="connsiteX416" fmla="*/ 3886681 w 4428995"/>
              <a:gd name="connsiteY416" fmla="*/ 1237602 h 1891356"/>
              <a:gd name="connsiteX417" fmla="*/ 3894905 w 4428995"/>
              <a:gd name="connsiteY417" fmla="*/ 1239287 h 1891356"/>
              <a:gd name="connsiteX418" fmla="*/ 3931433 w 4428995"/>
              <a:gd name="connsiteY418" fmla="*/ 1245047 h 1891356"/>
              <a:gd name="connsiteX419" fmla="*/ 4014661 w 4428995"/>
              <a:gd name="connsiteY419" fmla="*/ 1265504 h 1891356"/>
              <a:gd name="connsiteX420" fmla="*/ 4097437 w 4428995"/>
              <a:gd name="connsiteY420" fmla="*/ 1313294 h 1891356"/>
              <a:gd name="connsiteX421" fmla="*/ 4153589 w 4428995"/>
              <a:gd name="connsiteY421" fmla="*/ 1348781 h 1891356"/>
              <a:gd name="connsiteX422" fmla="*/ 4148281 w 4428995"/>
              <a:gd name="connsiteY422" fmla="*/ 1357978 h 1891356"/>
              <a:gd name="connsiteX423" fmla="*/ 4152879 w 4428995"/>
              <a:gd name="connsiteY423" fmla="*/ 1360633 h 1891356"/>
              <a:gd name="connsiteX424" fmla="*/ 4194265 w 4428995"/>
              <a:gd name="connsiteY424" fmla="*/ 1384528 h 1891356"/>
              <a:gd name="connsiteX425" fmla="*/ 4189927 w 4428995"/>
              <a:gd name="connsiteY425" fmla="*/ 1397352 h 1891356"/>
              <a:gd name="connsiteX426" fmla="*/ 4156837 w 4428995"/>
              <a:gd name="connsiteY426" fmla="*/ 1433431 h 1891356"/>
              <a:gd name="connsiteX427" fmla="*/ 4152497 w 4428995"/>
              <a:gd name="connsiteY427" fmla="*/ 1446256 h 1891356"/>
              <a:gd name="connsiteX428" fmla="*/ 4169209 w 4428995"/>
              <a:gd name="connsiteY428" fmla="*/ 1465101 h 1891356"/>
              <a:gd name="connsiteX429" fmla="*/ 4162215 w 4428995"/>
              <a:gd name="connsiteY429" fmla="*/ 1482523 h 1891356"/>
              <a:gd name="connsiteX430" fmla="*/ 4156905 w 4428995"/>
              <a:gd name="connsiteY430" fmla="*/ 1491719 h 1891356"/>
              <a:gd name="connsiteX431" fmla="*/ 4146025 w 4428995"/>
              <a:gd name="connsiteY431" fmla="*/ 1494634 h 1891356"/>
              <a:gd name="connsiteX432" fmla="*/ 4158847 w 4428995"/>
              <a:gd name="connsiteY432" fmla="*/ 1498974 h 1891356"/>
              <a:gd name="connsiteX433" fmla="*/ 4167073 w 4428995"/>
              <a:gd name="connsiteY433" fmla="*/ 1500655 h 1891356"/>
              <a:gd name="connsiteX434" fmla="*/ 4171673 w 4428995"/>
              <a:gd name="connsiteY434" fmla="*/ 1503313 h 1891356"/>
              <a:gd name="connsiteX435" fmla="*/ 4195377 w 4428995"/>
              <a:gd name="connsiteY435" fmla="*/ 1504734 h 1891356"/>
              <a:gd name="connsiteX436" fmla="*/ 4215457 w 4428995"/>
              <a:gd name="connsiteY436" fmla="*/ 1507129 h 1891356"/>
              <a:gd name="connsiteX437" fmla="*/ 4236505 w 4428995"/>
              <a:gd name="connsiteY437" fmla="*/ 1513151 h 1891356"/>
              <a:gd name="connsiteX438" fmla="*/ 4245701 w 4428995"/>
              <a:gd name="connsiteY438" fmla="*/ 1518462 h 1891356"/>
              <a:gd name="connsiteX439" fmla="*/ 4260113 w 4428995"/>
              <a:gd name="connsiteY439" fmla="*/ 1535978 h 1891356"/>
              <a:gd name="connsiteX440" fmla="*/ 4260729 w 4428995"/>
              <a:gd name="connsiteY440" fmla="*/ 1545530 h 1891356"/>
              <a:gd name="connsiteX441" fmla="*/ 4257103 w 4428995"/>
              <a:gd name="connsiteY441" fmla="*/ 1546502 h 1891356"/>
              <a:gd name="connsiteX442" fmla="*/ 4278151 w 4428995"/>
              <a:gd name="connsiteY442" fmla="*/ 1552525 h 1891356"/>
              <a:gd name="connsiteX443" fmla="*/ 4286377 w 4428995"/>
              <a:gd name="connsiteY443" fmla="*/ 1554209 h 1891356"/>
              <a:gd name="connsiteX444" fmla="*/ 4288321 w 4428995"/>
              <a:gd name="connsiteY444" fmla="*/ 1561461 h 1891356"/>
              <a:gd name="connsiteX445" fmla="*/ 4289293 w 4428995"/>
              <a:gd name="connsiteY445" fmla="*/ 1565089 h 1891356"/>
              <a:gd name="connsiteX446" fmla="*/ 4279385 w 4428995"/>
              <a:gd name="connsiteY446" fmla="*/ 1571630 h 1891356"/>
              <a:gd name="connsiteX447" fmla="*/ 4257623 w 4428995"/>
              <a:gd name="connsiteY447" fmla="*/ 1577461 h 1891356"/>
              <a:gd name="connsiteX448" fmla="*/ 4238259 w 4428995"/>
              <a:gd name="connsiteY448" fmla="*/ 1563214 h 1891356"/>
              <a:gd name="connsiteX449" fmla="*/ 4231977 w 4428995"/>
              <a:gd name="connsiteY449" fmla="*/ 1568786 h 1891356"/>
              <a:gd name="connsiteX450" fmla="*/ 4208273 w 4428995"/>
              <a:gd name="connsiteY450" fmla="*/ 1567362 h 1891356"/>
              <a:gd name="connsiteX451" fmla="*/ 4196421 w 4428995"/>
              <a:gd name="connsiteY451" fmla="*/ 1566652 h 1891356"/>
              <a:gd name="connsiteX452" fmla="*/ 4188679 w 4428995"/>
              <a:gd name="connsiteY452" fmla="*/ 1566782 h 1891356"/>
              <a:gd name="connsiteX453" fmla="*/ 4180941 w 4428995"/>
              <a:gd name="connsiteY453" fmla="*/ 1566910 h 1891356"/>
              <a:gd name="connsiteX454" fmla="*/ 4173685 w 4428995"/>
              <a:gd name="connsiteY454" fmla="*/ 1568854 h 1891356"/>
              <a:gd name="connsiteX455" fmla="*/ 4145869 w 4428995"/>
              <a:gd name="connsiteY455" fmla="*/ 1566590 h 1891356"/>
              <a:gd name="connsiteX456" fmla="*/ 4118053 w 4428995"/>
              <a:gd name="connsiteY456" fmla="*/ 1564326 h 1891356"/>
              <a:gd name="connsiteX457" fmla="*/ 4113453 w 4428995"/>
              <a:gd name="connsiteY457" fmla="*/ 1561670 h 1891356"/>
              <a:gd name="connsiteX458" fmla="*/ 4097975 w 4428995"/>
              <a:gd name="connsiteY458" fmla="*/ 1561931 h 1891356"/>
              <a:gd name="connsiteX459" fmla="*/ 4092049 w 4428995"/>
              <a:gd name="connsiteY459" fmla="*/ 1561575 h 1891356"/>
              <a:gd name="connsiteX460" fmla="*/ 4086123 w 4428995"/>
              <a:gd name="connsiteY460" fmla="*/ 1561220 h 1891356"/>
              <a:gd name="connsiteX461" fmla="*/ 4067987 w 4428995"/>
              <a:gd name="connsiteY461" fmla="*/ 1566080 h 1891356"/>
              <a:gd name="connsiteX462" fmla="*/ 4015269 w 4428995"/>
              <a:gd name="connsiteY462" fmla="*/ 1572431 h 1891356"/>
              <a:gd name="connsiteX463" fmla="*/ 3996165 w 4428995"/>
              <a:gd name="connsiteY463" fmla="*/ 1573663 h 1891356"/>
              <a:gd name="connsiteX464" fmla="*/ 3998949 w 4428995"/>
              <a:gd name="connsiteY464" fmla="*/ 1576804 h 1891356"/>
              <a:gd name="connsiteX465" fmla="*/ 4001733 w 4428995"/>
              <a:gd name="connsiteY465" fmla="*/ 1579943 h 1891356"/>
              <a:gd name="connsiteX466" fmla="*/ 4046001 w 4428995"/>
              <a:gd name="connsiteY466" fmla="*/ 1585574 h 1891356"/>
              <a:gd name="connsiteX467" fmla="*/ 4094869 w 4428995"/>
              <a:gd name="connsiteY467" fmla="*/ 1593861 h 1891356"/>
              <a:gd name="connsiteX468" fmla="*/ 4130425 w 4428995"/>
              <a:gd name="connsiteY468" fmla="*/ 1595996 h 1891356"/>
              <a:gd name="connsiteX469" fmla="*/ 4141305 w 4428995"/>
              <a:gd name="connsiteY469" fmla="*/ 1593081 h 1891356"/>
              <a:gd name="connsiteX470" fmla="*/ 4145905 w 4428995"/>
              <a:gd name="connsiteY470" fmla="*/ 1595735 h 1891356"/>
              <a:gd name="connsiteX471" fmla="*/ 4153159 w 4428995"/>
              <a:gd name="connsiteY471" fmla="*/ 1593791 h 1891356"/>
              <a:gd name="connsiteX472" fmla="*/ 4144933 w 4428995"/>
              <a:gd name="connsiteY472" fmla="*/ 1592109 h 1891356"/>
              <a:gd name="connsiteX473" fmla="*/ 4141305 w 4428995"/>
              <a:gd name="connsiteY473" fmla="*/ 1593081 h 1891356"/>
              <a:gd name="connsiteX474" fmla="*/ 4136709 w 4428995"/>
              <a:gd name="connsiteY474" fmla="*/ 1590423 h 1891356"/>
              <a:gd name="connsiteX475" fmla="*/ 4140333 w 4428995"/>
              <a:gd name="connsiteY475" fmla="*/ 1589452 h 1891356"/>
              <a:gd name="connsiteX476" fmla="*/ 4066305 w 4428995"/>
              <a:gd name="connsiteY476" fmla="*/ 1574304 h 1891356"/>
              <a:gd name="connsiteX477" fmla="*/ 4060735 w 4428995"/>
              <a:gd name="connsiteY477" fmla="*/ 1568023 h 1891356"/>
              <a:gd name="connsiteX478" fmla="*/ 4079839 w 4428995"/>
              <a:gd name="connsiteY478" fmla="*/ 1566791 h 1891356"/>
              <a:gd name="connsiteX479" fmla="*/ 4134147 w 4428995"/>
              <a:gd name="connsiteY479" fmla="*/ 1573617 h 1891356"/>
              <a:gd name="connsiteX480" fmla="*/ 4188453 w 4428995"/>
              <a:gd name="connsiteY480" fmla="*/ 1580447 h 1891356"/>
              <a:gd name="connsiteX481" fmla="*/ 4215785 w 4428995"/>
              <a:gd name="connsiteY481" fmla="*/ 1580897 h 1891356"/>
              <a:gd name="connsiteX482" fmla="*/ 4267081 w 4428995"/>
              <a:gd name="connsiteY482" fmla="*/ 1598251 h 1891356"/>
              <a:gd name="connsiteX483" fmla="*/ 4272297 w 4428995"/>
              <a:gd name="connsiteY483" fmla="*/ 1610457 h 1891356"/>
              <a:gd name="connsiteX484" fmla="*/ 4269285 w 4428995"/>
              <a:gd name="connsiteY484" fmla="*/ 1620984 h 1891356"/>
              <a:gd name="connsiteX485" fmla="*/ 4204001 w 4428995"/>
              <a:gd name="connsiteY485" fmla="*/ 1638475 h 1891356"/>
              <a:gd name="connsiteX486" fmla="*/ 4259185 w 4428995"/>
              <a:gd name="connsiteY486" fmla="*/ 1670336 h 1891356"/>
              <a:gd name="connsiteX487" fmla="*/ 4235029 w 4428995"/>
              <a:gd name="connsiteY487" fmla="*/ 1696243 h 1891356"/>
              <a:gd name="connsiteX488" fmla="*/ 4198761 w 4428995"/>
              <a:gd name="connsiteY488" fmla="*/ 1705961 h 1891356"/>
              <a:gd name="connsiteX489" fmla="*/ 4176517 w 4428995"/>
              <a:gd name="connsiteY489" fmla="*/ 1709980 h 1891356"/>
              <a:gd name="connsiteX490" fmla="*/ 4149671 w 4428995"/>
              <a:gd name="connsiteY490" fmla="*/ 1711342 h 1891356"/>
              <a:gd name="connsiteX491" fmla="*/ 4074933 w 4428995"/>
              <a:gd name="connsiteY491" fmla="*/ 1708046 h 1891356"/>
              <a:gd name="connsiteX492" fmla="*/ 4002845 w 4428995"/>
              <a:gd name="connsiteY492" fmla="*/ 1700149 h 1891356"/>
              <a:gd name="connsiteX493" fmla="*/ 4019781 w 4428995"/>
              <a:gd name="connsiteY493" fmla="*/ 1705330 h 1891356"/>
              <a:gd name="connsiteX494" fmla="*/ 4036717 w 4428995"/>
              <a:gd name="connsiteY494" fmla="*/ 1710510 h 1891356"/>
              <a:gd name="connsiteX495" fmla="*/ 3954465 w 4428995"/>
              <a:gd name="connsiteY495" fmla="*/ 1693678 h 1891356"/>
              <a:gd name="connsiteX496" fmla="*/ 3916965 w 4428995"/>
              <a:gd name="connsiteY496" fmla="*/ 1684289 h 1891356"/>
              <a:gd name="connsiteX497" fmla="*/ 3879465 w 4428995"/>
              <a:gd name="connsiteY497" fmla="*/ 1674902 h 1891356"/>
              <a:gd name="connsiteX498" fmla="*/ 3870753 w 4428995"/>
              <a:gd name="connsiteY498" fmla="*/ 1671406 h 1891356"/>
              <a:gd name="connsiteX499" fmla="*/ 3862041 w 4428995"/>
              <a:gd name="connsiteY499" fmla="*/ 1667909 h 1891356"/>
              <a:gd name="connsiteX500" fmla="*/ 3838337 w 4428995"/>
              <a:gd name="connsiteY500" fmla="*/ 1666486 h 1891356"/>
              <a:gd name="connsiteX501" fmla="*/ 3821887 w 4428995"/>
              <a:gd name="connsiteY501" fmla="*/ 1663118 h 1891356"/>
              <a:gd name="connsiteX502" fmla="*/ 3813661 w 4428995"/>
              <a:gd name="connsiteY502" fmla="*/ 1661436 h 1891356"/>
              <a:gd name="connsiteX503" fmla="*/ 3714599 w 4428995"/>
              <a:gd name="connsiteY503" fmla="*/ 1647163 h 1891356"/>
              <a:gd name="connsiteX504" fmla="*/ 3626421 w 4428995"/>
              <a:gd name="connsiteY504" fmla="*/ 1629975 h 1891356"/>
              <a:gd name="connsiteX505" fmla="*/ 3556989 w 4428995"/>
              <a:gd name="connsiteY505" fmla="*/ 1617483 h 1891356"/>
              <a:gd name="connsiteX506" fmla="*/ 3570785 w 4428995"/>
              <a:gd name="connsiteY506" fmla="*/ 1625448 h 1891356"/>
              <a:gd name="connsiteX507" fmla="*/ 3549737 w 4428995"/>
              <a:gd name="connsiteY507" fmla="*/ 1619426 h 1891356"/>
              <a:gd name="connsiteX508" fmla="*/ 3528687 w 4428995"/>
              <a:gd name="connsiteY508" fmla="*/ 1613406 h 1891356"/>
              <a:gd name="connsiteX509" fmla="*/ 3531601 w 4428995"/>
              <a:gd name="connsiteY509" fmla="*/ 1624286 h 1891356"/>
              <a:gd name="connsiteX510" fmla="*/ 3464117 w 4428995"/>
              <a:gd name="connsiteY510" fmla="*/ 1619046 h 1891356"/>
              <a:gd name="connsiteX511" fmla="*/ 3413691 w 4428995"/>
              <a:gd name="connsiteY511" fmla="*/ 1613521 h 1891356"/>
              <a:gd name="connsiteX512" fmla="*/ 3420987 w 4428995"/>
              <a:gd name="connsiteY512" fmla="*/ 1621749 h 1891356"/>
              <a:gd name="connsiteX513" fmla="*/ 3396829 w 4428995"/>
              <a:gd name="connsiteY513" fmla="*/ 1647656 h 1891356"/>
              <a:gd name="connsiteX514" fmla="*/ 3360561 w 4428995"/>
              <a:gd name="connsiteY514" fmla="*/ 1657374 h 1891356"/>
              <a:gd name="connsiteX515" fmla="*/ 3338317 w 4428995"/>
              <a:gd name="connsiteY515" fmla="*/ 1661394 h 1891356"/>
              <a:gd name="connsiteX516" fmla="*/ 3311469 w 4428995"/>
              <a:gd name="connsiteY516" fmla="*/ 1662755 h 1891356"/>
              <a:gd name="connsiteX517" fmla="*/ 3236731 w 4428995"/>
              <a:gd name="connsiteY517" fmla="*/ 1659459 h 1891356"/>
              <a:gd name="connsiteX518" fmla="*/ 3187707 w 4428995"/>
              <a:gd name="connsiteY518" fmla="*/ 1654088 h 1891356"/>
              <a:gd name="connsiteX519" fmla="*/ 3186089 w 4428995"/>
              <a:gd name="connsiteY519" fmla="*/ 1658122 h 1891356"/>
              <a:gd name="connsiteX520" fmla="*/ 3198517 w 4428995"/>
              <a:gd name="connsiteY520" fmla="*/ 1661923 h 1891356"/>
              <a:gd name="connsiteX521" fmla="*/ 3185621 w 4428995"/>
              <a:gd name="connsiteY521" fmla="*/ 1659284 h 1891356"/>
              <a:gd name="connsiteX522" fmla="*/ 3184315 w 4428995"/>
              <a:gd name="connsiteY522" fmla="*/ 1662537 h 1891356"/>
              <a:gd name="connsiteX523" fmla="*/ 3179005 w 4428995"/>
              <a:gd name="connsiteY523" fmla="*/ 1671734 h 1891356"/>
              <a:gd name="connsiteX524" fmla="*/ 3168127 w 4428995"/>
              <a:gd name="connsiteY524" fmla="*/ 1674647 h 1891356"/>
              <a:gd name="connsiteX525" fmla="*/ 3180947 w 4428995"/>
              <a:gd name="connsiteY525" fmla="*/ 1678988 h 1891356"/>
              <a:gd name="connsiteX526" fmla="*/ 3189173 w 4428995"/>
              <a:gd name="connsiteY526" fmla="*/ 1680669 h 1891356"/>
              <a:gd name="connsiteX527" fmla="*/ 3193773 w 4428995"/>
              <a:gd name="connsiteY527" fmla="*/ 1683327 h 1891356"/>
              <a:gd name="connsiteX528" fmla="*/ 3217477 w 4428995"/>
              <a:gd name="connsiteY528" fmla="*/ 1684748 h 1891356"/>
              <a:gd name="connsiteX529" fmla="*/ 3237557 w 4428995"/>
              <a:gd name="connsiteY529" fmla="*/ 1687143 h 1891356"/>
              <a:gd name="connsiteX530" fmla="*/ 3258605 w 4428995"/>
              <a:gd name="connsiteY530" fmla="*/ 1693165 h 1891356"/>
              <a:gd name="connsiteX531" fmla="*/ 3267801 w 4428995"/>
              <a:gd name="connsiteY531" fmla="*/ 1698476 h 1891356"/>
              <a:gd name="connsiteX532" fmla="*/ 3282213 w 4428995"/>
              <a:gd name="connsiteY532" fmla="*/ 1715992 h 1891356"/>
              <a:gd name="connsiteX533" fmla="*/ 3282829 w 4428995"/>
              <a:gd name="connsiteY533" fmla="*/ 1725544 h 1891356"/>
              <a:gd name="connsiteX534" fmla="*/ 3279203 w 4428995"/>
              <a:gd name="connsiteY534" fmla="*/ 1726516 h 1891356"/>
              <a:gd name="connsiteX535" fmla="*/ 3300251 w 4428995"/>
              <a:gd name="connsiteY535" fmla="*/ 1732539 h 1891356"/>
              <a:gd name="connsiteX536" fmla="*/ 3308477 w 4428995"/>
              <a:gd name="connsiteY536" fmla="*/ 1734223 h 1891356"/>
              <a:gd name="connsiteX537" fmla="*/ 3310421 w 4428995"/>
              <a:gd name="connsiteY537" fmla="*/ 1741475 h 1891356"/>
              <a:gd name="connsiteX538" fmla="*/ 3311393 w 4428995"/>
              <a:gd name="connsiteY538" fmla="*/ 1745103 h 1891356"/>
              <a:gd name="connsiteX539" fmla="*/ 3301485 w 4428995"/>
              <a:gd name="connsiteY539" fmla="*/ 1751644 h 1891356"/>
              <a:gd name="connsiteX540" fmla="*/ 3279723 w 4428995"/>
              <a:gd name="connsiteY540" fmla="*/ 1757475 h 1891356"/>
              <a:gd name="connsiteX541" fmla="*/ 3260357 w 4428995"/>
              <a:gd name="connsiteY541" fmla="*/ 1743228 h 1891356"/>
              <a:gd name="connsiteX542" fmla="*/ 3254077 w 4428995"/>
              <a:gd name="connsiteY542" fmla="*/ 1748800 h 1891356"/>
              <a:gd name="connsiteX543" fmla="*/ 3230371 w 4428995"/>
              <a:gd name="connsiteY543" fmla="*/ 1747376 h 1891356"/>
              <a:gd name="connsiteX544" fmla="*/ 3218521 w 4428995"/>
              <a:gd name="connsiteY544" fmla="*/ 1746666 h 1891356"/>
              <a:gd name="connsiteX545" fmla="*/ 3210777 w 4428995"/>
              <a:gd name="connsiteY545" fmla="*/ 1746796 h 1891356"/>
              <a:gd name="connsiteX546" fmla="*/ 3203041 w 4428995"/>
              <a:gd name="connsiteY546" fmla="*/ 1746924 h 1891356"/>
              <a:gd name="connsiteX547" fmla="*/ 3195785 w 4428995"/>
              <a:gd name="connsiteY547" fmla="*/ 1748868 h 1891356"/>
              <a:gd name="connsiteX548" fmla="*/ 3167969 w 4428995"/>
              <a:gd name="connsiteY548" fmla="*/ 1746604 h 1891356"/>
              <a:gd name="connsiteX549" fmla="*/ 3140153 w 4428995"/>
              <a:gd name="connsiteY549" fmla="*/ 1744340 h 1891356"/>
              <a:gd name="connsiteX550" fmla="*/ 3135553 w 4428995"/>
              <a:gd name="connsiteY550" fmla="*/ 1741684 h 1891356"/>
              <a:gd name="connsiteX551" fmla="*/ 3120073 w 4428995"/>
              <a:gd name="connsiteY551" fmla="*/ 1741945 h 1891356"/>
              <a:gd name="connsiteX552" fmla="*/ 3114149 w 4428995"/>
              <a:gd name="connsiteY552" fmla="*/ 1741589 h 1891356"/>
              <a:gd name="connsiteX553" fmla="*/ 3108223 w 4428995"/>
              <a:gd name="connsiteY553" fmla="*/ 1741234 h 1891356"/>
              <a:gd name="connsiteX554" fmla="*/ 3090087 w 4428995"/>
              <a:gd name="connsiteY554" fmla="*/ 1746094 h 1891356"/>
              <a:gd name="connsiteX555" fmla="*/ 3037369 w 4428995"/>
              <a:gd name="connsiteY555" fmla="*/ 1752445 h 1891356"/>
              <a:gd name="connsiteX556" fmla="*/ 3018265 w 4428995"/>
              <a:gd name="connsiteY556" fmla="*/ 1753678 h 1891356"/>
              <a:gd name="connsiteX557" fmla="*/ 3021049 w 4428995"/>
              <a:gd name="connsiteY557" fmla="*/ 1756818 h 1891356"/>
              <a:gd name="connsiteX558" fmla="*/ 3023833 w 4428995"/>
              <a:gd name="connsiteY558" fmla="*/ 1759957 h 1891356"/>
              <a:gd name="connsiteX559" fmla="*/ 3068101 w 4428995"/>
              <a:gd name="connsiteY559" fmla="*/ 1765588 h 1891356"/>
              <a:gd name="connsiteX560" fmla="*/ 3116969 w 4428995"/>
              <a:gd name="connsiteY560" fmla="*/ 1773876 h 1891356"/>
              <a:gd name="connsiteX561" fmla="*/ 3152525 w 4428995"/>
              <a:gd name="connsiteY561" fmla="*/ 1776010 h 1891356"/>
              <a:gd name="connsiteX562" fmla="*/ 3163405 w 4428995"/>
              <a:gd name="connsiteY562" fmla="*/ 1773095 h 1891356"/>
              <a:gd name="connsiteX563" fmla="*/ 3168005 w 4428995"/>
              <a:gd name="connsiteY563" fmla="*/ 1775749 h 1891356"/>
              <a:gd name="connsiteX564" fmla="*/ 3175259 w 4428995"/>
              <a:gd name="connsiteY564" fmla="*/ 1773805 h 1891356"/>
              <a:gd name="connsiteX565" fmla="*/ 3167033 w 4428995"/>
              <a:gd name="connsiteY565" fmla="*/ 1772123 h 1891356"/>
              <a:gd name="connsiteX566" fmla="*/ 3163405 w 4428995"/>
              <a:gd name="connsiteY566" fmla="*/ 1773095 h 1891356"/>
              <a:gd name="connsiteX567" fmla="*/ 3158809 w 4428995"/>
              <a:gd name="connsiteY567" fmla="*/ 1770437 h 1891356"/>
              <a:gd name="connsiteX568" fmla="*/ 3162433 w 4428995"/>
              <a:gd name="connsiteY568" fmla="*/ 1769466 h 1891356"/>
              <a:gd name="connsiteX569" fmla="*/ 3088405 w 4428995"/>
              <a:gd name="connsiteY569" fmla="*/ 1754318 h 1891356"/>
              <a:gd name="connsiteX570" fmla="*/ 3082835 w 4428995"/>
              <a:gd name="connsiteY570" fmla="*/ 1748037 h 1891356"/>
              <a:gd name="connsiteX571" fmla="*/ 3101939 w 4428995"/>
              <a:gd name="connsiteY571" fmla="*/ 1746805 h 1891356"/>
              <a:gd name="connsiteX572" fmla="*/ 3156247 w 4428995"/>
              <a:gd name="connsiteY572" fmla="*/ 1753631 h 1891356"/>
              <a:gd name="connsiteX573" fmla="*/ 3210555 w 4428995"/>
              <a:gd name="connsiteY573" fmla="*/ 1760461 h 1891356"/>
              <a:gd name="connsiteX574" fmla="*/ 3237885 w 4428995"/>
              <a:gd name="connsiteY574" fmla="*/ 1760911 h 1891356"/>
              <a:gd name="connsiteX575" fmla="*/ 3289181 w 4428995"/>
              <a:gd name="connsiteY575" fmla="*/ 1778265 h 1891356"/>
              <a:gd name="connsiteX576" fmla="*/ 3294397 w 4428995"/>
              <a:gd name="connsiteY576" fmla="*/ 1790471 h 1891356"/>
              <a:gd name="connsiteX577" fmla="*/ 3291385 w 4428995"/>
              <a:gd name="connsiteY577" fmla="*/ 1800998 h 1891356"/>
              <a:gd name="connsiteX578" fmla="*/ 3226101 w 4428995"/>
              <a:gd name="connsiteY578" fmla="*/ 1818489 h 1891356"/>
              <a:gd name="connsiteX579" fmla="*/ 3281287 w 4428995"/>
              <a:gd name="connsiteY579" fmla="*/ 1850350 h 1891356"/>
              <a:gd name="connsiteX580" fmla="*/ 3257129 w 4428995"/>
              <a:gd name="connsiteY580" fmla="*/ 1876257 h 1891356"/>
              <a:gd name="connsiteX581" fmla="*/ 3220861 w 4428995"/>
              <a:gd name="connsiteY581" fmla="*/ 1885975 h 1891356"/>
              <a:gd name="connsiteX582" fmla="*/ 3198617 w 4428995"/>
              <a:gd name="connsiteY582" fmla="*/ 1889994 h 1891356"/>
              <a:gd name="connsiteX583" fmla="*/ 3171769 w 4428995"/>
              <a:gd name="connsiteY583" fmla="*/ 1891356 h 1891356"/>
              <a:gd name="connsiteX584" fmla="*/ 3097033 w 4428995"/>
              <a:gd name="connsiteY584" fmla="*/ 1888060 h 1891356"/>
              <a:gd name="connsiteX585" fmla="*/ 3024945 w 4428995"/>
              <a:gd name="connsiteY585" fmla="*/ 1880163 h 1891356"/>
              <a:gd name="connsiteX586" fmla="*/ 3041881 w 4428995"/>
              <a:gd name="connsiteY586" fmla="*/ 1885344 h 1891356"/>
              <a:gd name="connsiteX587" fmla="*/ 3058817 w 4428995"/>
              <a:gd name="connsiteY587" fmla="*/ 1890524 h 1891356"/>
              <a:gd name="connsiteX588" fmla="*/ 2976565 w 4428995"/>
              <a:gd name="connsiteY588" fmla="*/ 1873692 h 1891356"/>
              <a:gd name="connsiteX589" fmla="*/ 2939065 w 4428995"/>
              <a:gd name="connsiteY589" fmla="*/ 1864303 h 1891356"/>
              <a:gd name="connsiteX590" fmla="*/ 2901565 w 4428995"/>
              <a:gd name="connsiteY590" fmla="*/ 1854916 h 1891356"/>
              <a:gd name="connsiteX591" fmla="*/ 2892853 w 4428995"/>
              <a:gd name="connsiteY591" fmla="*/ 1851420 h 1891356"/>
              <a:gd name="connsiteX592" fmla="*/ 2884141 w 4428995"/>
              <a:gd name="connsiteY592" fmla="*/ 1847923 h 1891356"/>
              <a:gd name="connsiteX593" fmla="*/ 2860437 w 4428995"/>
              <a:gd name="connsiteY593" fmla="*/ 1846500 h 1891356"/>
              <a:gd name="connsiteX594" fmla="*/ 2843987 w 4428995"/>
              <a:gd name="connsiteY594" fmla="*/ 1843132 h 1891356"/>
              <a:gd name="connsiteX595" fmla="*/ 2835761 w 4428995"/>
              <a:gd name="connsiteY595" fmla="*/ 1841450 h 1891356"/>
              <a:gd name="connsiteX596" fmla="*/ 2736699 w 4428995"/>
              <a:gd name="connsiteY596" fmla="*/ 1827177 h 1891356"/>
              <a:gd name="connsiteX597" fmla="*/ 2648521 w 4428995"/>
              <a:gd name="connsiteY597" fmla="*/ 1809989 h 1891356"/>
              <a:gd name="connsiteX598" fmla="*/ 2579089 w 4428995"/>
              <a:gd name="connsiteY598" fmla="*/ 1797497 h 1891356"/>
              <a:gd name="connsiteX599" fmla="*/ 2592885 w 4428995"/>
              <a:gd name="connsiteY599" fmla="*/ 1805462 h 1891356"/>
              <a:gd name="connsiteX600" fmla="*/ 2571837 w 4428995"/>
              <a:gd name="connsiteY600" fmla="*/ 1799440 h 1891356"/>
              <a:gd name="connsiteX601" fmla="*/ 2550789 w 4428995"/>
              <a:gd name="connsiteY601" fmla="*/ 1793419 h 1891356"/>
              <a:gd name="connsiteX602" fmla="*/ 2553701 w 4428995"/>
              <a:gd name="connsiteY602" fmla="*/ 1804300 h 1891356"/>
              <a:gd name="connsiteX603" fmla="*/ 2486217 w 4428995"/>
              <a:gd name="connsiteY603" fmla="*/ 1799060 h 1891356"/>
              <a:gd name="connsiteX604" fmla="*/ 2414131 w 4428995"/>
              <a:gd name="connsiteY604" fmla="*/ 1791162 h 1891356"/>
              <a:gd name="connsiteX605" fmla="*/ 2348457 w 4428995"/>
              <a:gd name="connsiteY605" fmla="*/ 1785435 h 1891356"/>
              <a:gd name="connsiteX606" fmla="*/ 2281813 w 4428995"/>
              <a:gd name="connsiteY606" fmla="*/ 1776084 h 1891356"/>
              <a:gd name="connsiteX607" fmla="*/ 2273585 w 4428995"/>
              <a:gd name="connsiteY607" fmla="*/ 1774401 h 1891356"/>
              <a:gd name="connsiteX608" fmla="*/ 2220385 w 4428995"/>
              <a:gd name="connsiteY608" fmla="*/ 1778938 h 1891356"/>
              <a:gd name="connsiteX609" fmla="*/ 2181985 w 4428995"/>
              <a:gd name="connsiteY609" fmla="*/ 1782662 h 1891356"/>
              <a:gd name="connsiteX610" fmla="*/ 2199109 w 4428995"/>
              <a:gd name="connsiteY610" fmla="*/ 1786583 h 1891356"/>
              <a:gd name="connsiteX611" fmla="*/ 2152669 w 4428995"/>
              <a:gd name="connsiteY611" fmla="*/ 1787364 h 1891356"/>
              <a:gd name="connsiteX612" fmla="*/ 2101637 w 4428995"/>
              <a:gd name="connsiteY612" fmla="*/ 1785490 h 1891356"/>
              <a:gd name="connsiteX613" fmla="*/ 1968345 w 4428995"/>
              <a:gd name="connsiteY613" fmla="*/ 1766784 h 1891356"/>
              <a:gd name="connsiteX614" fmla="*/ 1935441 w 4428995"/>
              <a:gd name="connsiteY614" fmla="*/ 1760053 h 1891356"/>
              <a:gd name="connsiteX615" fmla="*/ 1909795 w 4428995"/>
              <a:gd name="connsiteY615" fmla="*/ 1751376 h 1891356"/>
              <a:gd name="connsiteX616" fmla="*/ 1865753 w 4428995"/>
              <a:gd name="connsiteY616" fmla="*/ 1732078 h 1891356"/>
              <a:gd name="connsiteX617" fmla="*/ 1797425 w 4428995"/>
              <a:gd name="connsiteY617" fmla="*/ 1730951 h 1891356"/>
              <a:gd name="connsiteX618" fmla="*/ 1732725 w 4428995"/>
              <a:gd name="connsiteY618" fmla="*/ 1728853 h 1891356"/>
              <a:gd name="connsiteX619" fmla="*/ 1602349 w 4428995"/>
              <a:gd name="connsiteY619" fmla="*/ 1721026 h 1891356"/>
              <a:gd name="connsiteX620" fmla="*/ 1469676 w 4428995"/>
              <a:gd name="connsiteY620" fmla="*/ 1711874 h 1891356"/>
              <a:gd name="connsiteX621" fmla="*/ 1337975 w 4428995"/>
              <a:gd name="connsiteY621" fmla="*/ 1706346 h 1891356"/>
              <a:gd name="connsiteX622" fmla="*/ 1320551 w 4428995"/>
              <a:gd name="connsiteY622" fmla="*/ 1699354 h 1891356"/>
              <a:gd name="connsiteX623" fmla="*/ 1335060 w 4428995"/>
              <a:gd name="connsiteY623" fmla="*/ 1695466 h 1891356"/>
              <a:gd name="connsiteX624" fmla="*/ 1381983 w 4428995"/>
              <a:gd name="connsiteY624" fmla="*/ 1696500 h 1891356"/>
              <a:gd name="connsiteX625" fmla="*/ 1428906 w 4428995"/>
              <a:gd name="connsiteY625" fmla="*/ 1697530 h 1891356"/>
              <a:gd name="connsiteX626" fmla="*/ 1475827 w 4428995"/>
              <a:gd name="connsiteY626" fmla="*/ 1698564 h 1891356"/>
              <a:gd name="connsiteX627" fmla="*/ 1522749 w 4428995"/>
              <a:gd name="connsiteY627" fmla="*/ 1699597 h 1891356"/>
              <a:gd name="connsiteX628" fmla="*/ 1620709 w 4428995"/>
              <a:gd name="connsiteY628" fmla="*/ 1702503 h 1891356"/>
              <a:gd name="connsiteX629" fmla="*/ 1715041 w 4428995"/>
              <a:gd name="connsiteY629" fmla="*/ 1706381 h 1891356"/>
              <a:gd name="connsiteX630" fmla="*/ 1674885 w 4428995"/>
              <a:gd name="connsiteY630" fmla="*/ 1701589 h 1891356"/>
              <a:gd name="connsiteX631" fmla="*/ 1634731 w 4428995"/>
              <a:gd name="connsiteY631" fmla="*/ 1696801 h 1891356"/>
              <a:gd name="connsiteX632" fmla="*/ 1594573 w 4428995"/>
              <a:gd name="connsiteY632" fmla="*/ 1692013 h 1891356"/>
              <a:gd name="connsiteX633" fmla="*/ 1554419 w 4428995"/>
              <a:gd name="connsiteY633" fmla="*/ 1687222 h 1891356"/>
              <a:gd name="connsiteX634" fmla="*/ 1474596 w 4428995"/>
              <a:gd name="connsiteY634" fmla="*/ 1679456 h 1891356"/>
              <a:gd name="connsiteX635" fmla="*/ 1394771 w 4428995"/>
              <a:gd name="connsiteY635" fmla="*/ 1671694 h 1891356"/>
              <a:gd name="connsiteX636" fmla="*/ 1350989 w 4428995"/>
              <a:gd name="connsiteY636" fmla="*/ 1667875 h 1891356"/>
              <a:gd name="connsiteX637" fmla="*/ 1310833 w 4428995"/>
              <a:gd name="connsiteY637" fmla="*/ 1663086 h 1891356"/>
              <a:gd name="connsiteX638" fmla="*/ 1205490 w 4428995"/>
              <a:gd name="connsiteY638" fmla="*/ 1654384 h 1891356"/>
              <a:gd name="connsiteX639" fmla="*/ 1103778 w 4428995"/>
              <a:gd name="connsiteY639" fmla="*/ 1644711 h 1891356"/>
              <a:gd name="connsiteX640" fmla="*/ 1091924 w 4428995"/>
              <a:gd name="connsiteY640" fmla="*/ 1643998 h 1891356"/>
              <a:gd name="connsiteX641" fmla="*/ 1080072 w 4428995"/>
              <a:gd name="connsiteY641" fmla="*/ 1643287 h 1891356"/>
              <a:gd name="connsiteX642" fmla="*/ 1052739 w 4428995"/>
              <a:gd name="connsiteY642" fmla="*/ 1642836 h 1891356"/>
              <a:gd name="connsiteX643" fmla="*/ 1000732 w 4428995"/>
              <a:gd name="connsiteY643" fmla="*/ 1637336 h 1891356"/>
              <a:gd name="connsiteX644" fmla="*/ 949212 w 4428995"/>
              <a:gd name="connsiteY644" fmla="*/ 1633649 h 1891356"/>
              <a:gd name="connsiteX645" fmla="*/ 894062 w 4428995"/>
              <a:gd name="connsiteY645" fmla="*/ 1630934 h 1891356"/>
              <a:gd name="connsiteX646" fmla="*/ 850282 w 4428995"/>
              <a:gd name="connsiteY646" fmla="*/ 1627117 h 1891356"/>
              <a:gd name="connsiteX647" fmla="*/ 806498 w 4428995"/>
              <a:gd name="connsiteY647" fmla="*/ 1623298 h 1891356"/>
              <a:gd name="connsiteX648" fmla="*/ 761389 w 4428995"/>
              <a:gd name="connsiteY648" fmla="*/ 1621781 h 1891356"/>
              <a:gd name="connsiteX649" fmla="*/ 719906 w 4428995"/>
              <a:gd name="connsiteY649" fmla="*/ 1619290 h 1891356"/>
              <a:gd name="connsiteX650" fmla="*/ 632828 w 4428995"/>
              <a:gd name="connsiteY650" fmla="*/ 1613469 h 1891356"/>
              <a:gd name="connsiteX651" fmla="*/ 542122 w 4428995"/>
              <a:gd name="connsiteY651" fmla="*/ 1608619 h 1891356"/>
              <a:gd name="connsiteX652" fmla="*/ 510193 w 4428995"/>
              <a:gd name="connsiteY652" fmla="*/ 1605512 h 1891356"/>
              <a:gd name="connsiteX653" fmla="*/ 479235 w 4428995"/>
              <a:gd name="connsiteY653" fmla="*/ 1606035 h 1891356"/>
              <a:gd name="connsiteX654" fmla="*/ 419002 w 4428995"/>
              <a:gd name="connsiteY654" fmla="*/ 1598851 h 1891356"/>
              <a:gd name="connsiteX655" fmla="*/ 356115 w 4428995"/>
              <a:gd name="connsiteY655" fmla="*/ 1596265 h 1891356"/>
              <a:gd name="connsiteX656" fmla="*/ 292255 w 4428995"/>
              <a:gd name="connsiteY656" fmla="*/ 1590053 h 1891356"/>
              <a:gd name="connsiteX657" fmla="*/ 171790 w 4428995"/>
              <a:gd name="connsiteY657" fmla="*/ 1575685 h 1891356"/>
              <a:gd name="connsiteX658" fmla="*/ 109257 w 4428995"/>
              <a:gd name="connsiteY658" fmla="*/ 1567172 h 1891356"/>
              <a:gd name="connsiteX659" fmla="*/ 46725 w 4428995"/>
              <a:gd name="connsiteY659" fmla="*/ 1558662 h 1891356"/>
              <a:gd name="connsiteX660" fmla="*/ 2683 w 4428995"/>
              <a:gd name="connsiteY660" fmla="*/ 1539365 h 1891356"/>
              <a:gd name="connsiteX661" fmla="*/ 12106 w 4428995"/>
              <a:gd name="connsiteY661" fmla="*/ 1531009 h 1891356"/>
              <a:gd name="connsiteX662" fmla="*/ 39923 w 4428995"/>
              <a:gd name="connsiteY662" fmla="*/ 1533276 h 1891356"/>
              <a:gd name="connsiteX663" fmla="*/ 107410 w 4428995"/>
              <a:gd name="connsiteY663" fmla="*/ 1538516 h 1891356"/>
              <a:gd name="connsiteX664" fmla="*/ 174896 w 4428995"/>
              <a:gd name="connsiteY664" fmla="*/ 1543756 h 1891356"/>
              <a:gd name="connsiteX665" fmla="*/ 207312 w 4428995"/>
              <a:gd name="connsiteY665" fmla="*/ 1548674 h 1891356"/>
              <a:gd name="connsiteX666" fmla="*/ 239726 w 4428995"/>
              <a:gd name="connsiteY666" fmla="*/ 1553595 h 1891356"/>
              <a:gd name="connsiteX667" fmla="*/ 370100 w 4428995"/>
              <a:gd name="connsiteY667" fmla="*/ 1561419 h 1891356"/>
              <a:gd name="connsiteX668" fmla="*/ 501448 w 4428995"/>
              <a:gd name="connsiteY668" fmla="*/ 1572871 h 1891356"/>
              <a:gd name="connsiteX669" fmla="*/ 537005 w 4428995"/>
              <a:gd name="connsiteY669" fmla="*/ 1575005 h 1891356"/>
              <a:gd name="connsiteX670" fmla="*/ 552969 w 4428995"/>
              <a:gd name="connsiteY670" fmla="*/ 1576559 h 1891356"/>
              <a:gd name="connsiteX671" fmla="*/ 568933 w 4428995"/>
              <a:gd name="connsiteY671" fmla="*/ 1578112 h 1891356"/>
              <a:gd name="connsiteX672" fmla="*/ 634606 w 4428995"/>
              <a:gd name="connsiteY672" fmla="*/ 1583838 h 1891356"/>
              <a:gd name="connsiteX673" fmla="*/ 703906 w 4428995"/>
              <a:gd name="connsiteY673" fmla="*/ 1588592 h 1891356"/>
              <a:gd name="connsiteX674" fmla="*/ 735837 w 4428995"/>
              <a:gd name="connsiteY674" fmla="*/ 1591699 h 1891356"/>
              <a:gd name="connsiteX675" fmla="*/ 767765 w 4428995"/>
              <a:gd name="connsiteY675" fmla="*/ 1594805 h 1891356"/>
              <a:gd name="connsiteX676" fmla="*/ 803321 w 4428995"/>
              <a:gd name="connsiteY676" fmla="*/ 1596939 h 1891356"/>
              <a:gd name="connsiteX677" fmla="*/ 835252 w 4428995"/>
              <a:gd name="connsiteY677" fmla="*/ 1600046 h 1891356"/>
              <a:gd name="connsiteX678" fmla="*/ 902740 w 4428995"/>
              <a:gd name="connsiteY678" fmla="*/ 1605285 h 1891356"/>
              <a:gd name="connsiteX679" fmla="*/ 970225 w 4428995"/>
              <a:gd name="connsiteY679" fmla="*/ 1610526 h 1891356"/>
              <a:gd name="connsiteX680" fmla="*/ 1038684 w 4428995"/>
              <a:gd name="connsiteY680" fmla="*/ 1619392 h 1891356"/>
              <a:gd name="connsiteX681" fmla="*/ 1072427 w 4428995"/>
              <a:gd name="connsiteY681" fmla="*/ 1622012 h 1891356"/>
              <a:gd name="connsiteX682" fmla="*/ 1106169 w 4428995"/>
              <a:gd name="connsiteY682" fmla="*/ 1624633 h 1891356"/>
              <a:gd name="connsiteX683" fmla="*/ 1166403 w 4428995"/>
              <a:gd name="connsiteY683" fmla="*/ 1631817 h 1891356"/>
              <a:gd name="connsiteX684" fmla="*/ 1223010 w 4428995"/>
              <a:gd name="connsiteY684" fmla="*/ 1639972 h 1891356"/>
              <a:gd name="connsiteX685" fmla="*/ 1222039 w 4428995"/>
              <a:gd name="connsiteY685" fmla="*/ 1636346 h 1891356"/>
              <a:gd name="connsiteX686" fmla="*/ 1234602 w 4428995"/>
              <a:gd name="connsiteY686" fmla="*/ 1625205 h 1891356"/>
              <a:gd name="connsiteX687" fmla="*/ 1168442 w 4428995"/>
              <a:gd name="connsiteY687" fmla="*/ 1617664 h 1891356"/>
              <a:gd name="connsiteX688" fmla="*/ 1102282 w 4428995"/>
              <a:gd name="connsiteY688" fmla="*/ 1610127 h 1891356"/>
              <a:gd name="connsiteX689" fmla="*/ 1054874 w 4428995"/>
              <a:gd name="connsiteY689" fmla="*/ 1607281 h 1891356"/>
              <a:gd name="connsiteX690" fmla="*/ 1007464 w 4428995"/>
              <a:gd name="connsiteY690" fmla="*/ 1604434 h 1891356"/>
              <a:gd name="connsiteX691" fmla="*/ 960542 w 4428995"/>
              <a:gd name="connsiteY691" fmla="*/ 1603404 h 1891356"/>
              <a:gd name="connsiteX692" fmla="*/ 913620 w 4428995"/>
              <a:gd name="connsiteY692" fmla="*/ 1602370 h 1891356"/>
              <a:gd name="connsiteX693" fmla="*/ 817831 w 4428995"/>
              <a:gd name="connsiteY693" fmla="*/ 1593051 h 1891356"/>
              <a:gd name="connsiteX694" fmla="*/ 769450 w 4428995"/>
              <a:gd name="connsiteY694" fmla="*/ 1586579 h 1891356"/>
              <a:gd name="connsiteX695" fmla="*/ 721070 w 4428995"/>
              <a:gd name="connsiteY695" fmla="*/ 1580108 h 1891356"/>
              <a:gd name="connsiteX696" fmla="*/ 657564 w 4428995"/>
              <a:gd name="connsiteY696" fmla="*/ 1567970 h 1891356"/>
              <a:gd name="connsiteX697" fmla="*/ 594061 w 4428995"/>
              <a:gd name="connsiteY697" fmla="*/ 1555831 h 1891356"/>
              <a:gd name="connsiteX698" fmla="*/ 563459 w 4428995"/>
              <a:gd name="connsiteY698" fmla="*/ 1550425 h 1891356"/>
              <a:gd name="connsiteX699" fmla="*/ 532856 w 4428995"/>
              <a:gd name="connsiteY699" fmla="*/ 1545021 h 1891356"/>
              <a:gd name="connsiteX700" fmla="*/ 501768 w 4428995"/>
              <a:gd name="connsiteY700" fmla="*/ 1537801 h 1891356"/>
              <a:gd name="connsiteX701" fmla="*/ 470680 w 4428995"/>
              <a:gd name="connsiteY701" fmla="*/ 1530583 h 1891356"/>
              <a:gd name="connsiteX702" fmla="*/ 390856 w 4428995"/>
              <a:gd name="connsiteY702" fmla="*/ 1522817 h 1891356"/>
              <a:gd name="connsiteX703" fmla="*/ 311030 w 4428995"/>
              <a:gd name="connsiteY703" fmla="*/ 1515052 h 1891356"/>
              <a:gd name="connsiteX704" fmla="*/ 290467 w 4428995"/>
              <a:gd name="connsiteY704" fmla="*/ 1510845 h 1891356"/>
              <a:gd name="connsiteX705" fmla="*/ 270876 w 4428995"/>
              <a:gd name="connsiteY705" fmla="*/ 1510264 h 1891356"/>
              <a:gd name="connsiteX706" fmla="*/ 230721 w 4428995"/>
              <a:gd name="connsiteY706" fmla="*/ 1505474 h 1891356"/>
              <a:gd name="connsiteX707" fmla="*/ 190565 w 4428995"/>
              <a:gd name="connsiteY707" fmla="*/ 1500684 h 1891356"/>
              <a:gd name="connsiteX708" fmla="*/ 150410 w 4428995"/>
              <a:gd name="connsiteY708" fmla="*/ 1495896 h 1891356"/>
              <a:gd name="connsiteX709" fmla="*/ 141211 w 4428995"/>
              <a:gd name="connsiteY709" fmla="*/ 1490585 h 1891356"/>
              <a:gd name="connsiteX710" fmla="*/ 144840 w 4428995"/>
              <a:gd name="connsiteY710" fmla="*/ 1489612 h 1891356"/>
              <a:gd name="connsiteX711" fmla="*/ 202287 w 4428995"/>
              <a:gd name="connsiteY711" fmla="*/ 1493657 h 1891356"/>
              <a:gd name="connsiteX712" fmla="*/ 259734 w 4428995"/>
              <a:gd name="connsiteY712" fmla="*/ 1497700 h 1891356"/>
              <a:gd name="connsiteX713" fmla="*/ 314883 w 4428995"/>
              <a:gd name="connsiteY713" fmla="*/ 1500416 h 1891356"/>
              <a:gd name="connsiteX714" fmla="*/ 373659 w 4428995"/>
              <a:gd name="connsiteY714" fmla="*/ 1502157 h 1891356"/>
              <a:gd name="connsiteX715" fmla="*/ 357920 w 4428995"/>
              <a:gd name="connsiteY715" fmla="*/ 1486940 h 1891356"/>
              <a:gd name="connsiteX716" fmla="*/ 384989 w 4428995"/>
              <a:gd name="connsiteY716" fmla="*/ 1471911 h 1891356"/>
              <a:gd name="connsiteX717" fmla="*/ 332982 w 4428995"/>
              <a:gd name="connsiteY717" fmla="*/ 1466412 h 1891356"/>
              <a:gd name="connsiteX718" fmla="*/ 314588 w 4428995"/>
              <a:gd name="connsiteY718" fmla="*/ 1455791 h 1891356"/>
              <a:gd name="connsiteX719" fmla="*/ 333693 w 4428995"/>
              <a:gd name="connsiteY719" fmla="*/ 1454560 h 1891356"/>
              <a:gd name="connsiteX720" fmla="*/ 386185 w 4428995"/>
              <a:gd name="connsiteY720" fmla="*/ 1461874 h 1891356"/>
              <a:gd name="connsiteX721" fmla="*/ 438681 w 4428995"/>
              <a:gd name="connsiteY721" fmla="*/ 1469187 h 1891356"/>
              <a:gd name="connsiteX722" fmla="*/ 515364 w 4428995"/>
              <a:gd name="connsiteY722" fmla="*/ 1479738 h 1891356"/>
              <a:gd name="connsiteX723" fmla="*/ 543667 w 4428995"/>
              <a:gd name="connsiteY723" fmla="*/ 1483816 h 1891356"/>
              <a:gd name="connsiteX724" fmla="*/ 669087 w 4428995"/>
              <a:gd name="connsiteY724" fmla="*/ 1494912 h 1891356"/>
              <a:gd name="connsiteX725" fmla="*/ 794507 w 4428995"/>
              <a:gd name="connsiteY725" fmla="*/ 1506008 h 1891356"/>
              <a:gd name="connsiteX726" fmla="*/ 774168 w 4428995"/>
              <a:gd name="connsiteY726" fmla="*/ 1488135 h 1891356"/>
              <a:gd name="connsiteX727" fmla="*/ 752278 w 4428995"/>
              <a:gd name="connsiteY727" fmla="*/ 1486227 h 1891356"/>
              <a:gd name="connsiteX728" fmla="*/ 734014 w 4428995"/>
              <a:gd name="connsiteY728" fmla="*/ 1483346 h 1891356"/>
              <a:gd name="connsiteX729" fmla="*/ 645121 w 4428995"/>
              <a:gd name="connsiteY729" fmla="*/ 1478010 h 1891356"/>
              <a:gd name="connsiteX730" fmla="*/ 552603 w 4428995"/>
              <a:gd name="connsiteY730" fmla="*/ 1473646 h 1891356"/>
              <a:gd name="connsiteX731" fmla="*/ 508823 w 4428995"/>
              <a:gd name="connsiteY731" fmla="*/ 1469829 h 1891356"/>
              <a:gd name="connsiteX732" fmla="*/ 485118 w 4428995"/>
              <a:gd name="connsiteY732" fmla="*/ 1468405 h 1891356"/>
              <a:gd name="connsiteX733" fmla="*/ 465039 w 4428995"/>
              <a:gd name="connsiteY733" fmla="*/ 1466013 h 1891356"/>
              <a:gd name="connsiteX734" fmla="*/ 418959 w 4428995"/>
              <a:gd name="connsiteY734" fmla="*/ 1460868 h 1891356"/>
              <a:gd name="connsiteX735" fmla="*/ 372878 w 4428995"/>
              <a:gd name="connsiteY735" fmla="*/ 1455723 h 1891356"/>
              <a:gd name="connsiteX736" fmla="*/ 326795 w 4428995"/>
              <a:gd name="connsiteY736" fmla="*/ 1450578 h 1891356"/>
              <a:gd name="connsiteX737" fmla="*/ 280714 w 4428995"/>
              <a:gd name="connsiteY737" fmla="*/ 1445432 h 1891356"/>
              <a:gd name="connsiteX738" fmla="*/ 236933 w 4428995"/>
              <a:gd name="connsiteY738" fmla="*/ 1441614 h 1891356"/>
              <a:gd name="connsiteX739" fmla="*/ 192179 w 4428995"/>
              <a:gd name="connsiteY739" fmla="*/ 1434170 h 1891356"/>
              <a:gd name="connsiteX740" fmla="*/ 8564 w 4428995"/>
              <a:gd name="connsiteY740" fmla="*/ 1401738 h 1891356"/>
              <a:gd name="connsiteX741" fmla="*/ 340 w 4428995"/>
              <a:gd name="connsiteY741" fmla="*/ 1400055 h 1891356"/>
              <a:gd name="connsiteX742" fmla="*/ 7593 w 4428995"/>
              <a:gd name="connsiteY742" fmla="*/ 1398113 h 1891356"/>
              <a:gd name="connsiteX743" fmla="*/ 117663 w 4428995"/>
              <a:gd name="connsiteY743" fmla="*/ 1417207 h 1891356"/>
              <a:gd name="connsiteX744" fmla="*/ 226763 w 4428995"/>
              <a:gd name="connsiteY744" fmla="*/ 1432676 h 1891356"/>
              <a:gd name="connsiteX745" fmla="*/ 238616 w 4428995"/>
              <a:gd name="connsiteY745" fmla="*/ 1433390 h 1891356"/>
              <a:gd name="connsiteX746" fmla="*/ 242727 w 4428995"/>
              <a:gd name="connsiteY746" fmla="*/ 1434229 h 1891356"/>
              <a:gd name="connsiteX747" fmla="*/ 239587 w 4428995"/>
              <a:gd name="connsiteY747" fmla="*/ 1437016 h 1891356"/>
              <a:gd name="connsiteX748" fmla="*/ 263293 w 4428995"/>
              <a:gd name="connsiteY748" fmla="*/ 1438439 h 1891356"/>
              <a:gd name="connsiteX749" fmla="*/ 291594 w 4428995"/>
              <a:gd name="connsiteY749" fmla="*/ 1442517 h 1891356"/>
              <a:gd name="connsiteX750" fmla="*/ 315785 w 4428995"/>
              <a:gd name="connsiteY750" fmla="*/ 1445752 h 1891356"/>
              <a:gd name="connsiteX751" fmla="*/ 343601 w 4428995"/>
              <a:gd name="connsiteY751" fmla="*/ 1448017 h 1891356"/>
              <a:gd name="connsiteX752" fmla="*/ 393796 w 4428995"/>
              <a:gd name="connsiteY752" fmla="*/ 1454004 h 1891356"/>
              <a:gd name="connsiteX753" fmla="*/ 443992 w 4428995"/>
              <a:gd name="connsiteY753" fmla="*/ 1459991 h 1891356"/>
              <a:gd name="connsiteX754" fmla="*/ 495998 w 4428995"/>
              <a:gd name="connsiteY754" fmla="*/ 1465490 h 1891356"/>
              <a:gd name="connsiteX755" fmla="*/ 519703 w 4428995"/>
              <a:gd name="connsiteY755" fmla="*/ 1466913 h 1891356"/>
              <a:gd name="connsiteX756" fmla="*/ 547033 w 4428995"/>
              <a:gd name="connsiteY756" fmla="*/ 1467363 h 1891356"/>
              <a:gd name="connsiteX757" fmla="*/ 554288 w 4428995"/>
              <a:gd name="connsiteY757" fmla="*/ 1465419 h 1891356"/>
              <a:gd name="connsiteX758" fmla="*/ 461152 w 4428995"/>
              <a:gd name="connsiteY758" fmla="*/ 1451503 h 1891356"/>
              <a:gd name="connsiteX759" fmla="*/ 274883 w 4428995"/>
              <a:gd name="connsiteY759" fmla="*/ 1423672 h 1891356"/>
              <a:gd name="connsiteX760" fmla="*/ 255291 w 4428995"/>
              <a:gd name="connsiteY760" fmla="*/ 1423091 h 1891356"/>
              <a:gd name="connsiteX761" fmla="*/ 235701 w 4428995"/>
              <a:gd name="connsiteY761" fmla="*/ 1422510 h 1891356"/>
              <a:gd name="connsiteX762" fmla="*/ 229288 w 4428995"/>
              <a:gd name="connsiteY762" fmla="*/ 1420338 h 1891356"/>
              <a:gd name="connsiteX763" fmla="*/ 222876 w 4428995"/>
              <a:gd name="connsiteY763" fmla="*/ 1418170 h 1891356"/>
              <a:gd name="connsiteX764" fmla="*/ 230130 w 4428995"/>
              <a:gd name="connsiteY764" fmla="*/ 1416226 h 1891356"/>
              <a:gd name="connsiteX765" fmla="*/ 201567 w 4428995"/>
              <a:gd name="connsiteY765" fmla="*/ 1396671 h 1891356"/>
              <a:gd name="connsiteX766" fmla="*/ 250659 w 4428995"/>
              <a:gd name="connsiteY766" fmla="*/ 1391288 h 1891356"/>
              <a:gd name="connsiteX767" fmla="*/ 299040 w 4428995"/>
              <a:gd name="connsiteY767" fmla="*/ 1397762 h 1891356"/>
              <a:gd name="connsiteX768" fmla="*/ 347421 w 4428995"/>
              <a:gd name="connsiteY768" fmla="*/ 1404236 h 1891356"/>
              <a:gd name="connsiteX769" fmla="*/ 395801 w 4428995"/>
              <a:gd name="connsiteY769" fmla="*/ 1410706 h 1891356"/>
              <a:gd name="connsiteX770" fmla="*/ 444180 w 4428995"/>
              <a:gd name="connsiteY770" fmla="*/ 1417181 h 1891356"/>
              <a:gd name="connsiteX771" fmla="*/ 467885 w 4428995"/>
              <a:gd name="connsiteY771" fmla="*/ 1418604 h 1891356"/>
              <a:gd name="connsiteX772" fmla="*/ 479251 w 4428995"/>
              <a:gd name="connsiteY772" fmla="*/ 1417500 h 1891356"/>
              <a:gd name="connsiteX773" fmla="*/ 486991 w 4428995"/>
              <a:gd name="connsiteY773" fmla="*/ 1417371 h 1891356"/>
              <a:gd name="connsiteX774" fmla="*/ 413448 w 4428995"/>
              <a:gd name="connsiteY774" fmla="*/ 1404037 h 1891356"/>
              <a:gd name="connsiteX775" fmla="*/ 339905 w 4428995"/>
              <a:gd name="connsiteY775" fmla="*/ 1390699 h 1891356"/>
              <a:gd name="connsiteX776" fmla="*/ 301078 w 4428995"/>
              <a:gd name="connsiteY776" fmla="*/ 1383610 h 1891356"/>
              <a:gd name="connsiteX777" fmla="*/ 262249 w 4428995"/>
              <a:gd name="connsiteY777" fmla="*/ 1376521 h 1891356"/>
              <a:gd name="connsiteX778" fmla="*/ 188221 w 4428995"/>
              <a:gd name="connsiteY778" fmla="*/ 1361375 h 1891356"/>
              <a:gd name="connsiteX779" fmla="*/ 174425 w 4428995"/>
              <a:gd name="connsiteY779" fmla="*/ 1353409 h 1891356"/>
              <a:gd name="connsiteX780" fmla="*/ 178053 w 4428995"/>
              <a:gd name="connsiteY780" fmla="*/ 1352438 h 1891356"/>
              <a:gd name="connsiteX781" fmla="*/ 183979 w 4428995"/>
              <a:gd name="connsiteY781" fmla="*/ 1352792 h 1891356"/>
              <a:gd name="connsiteX782" fmla="*/ 189906 w 4428995"/>
              <a:gd name="connsiteY782" fmla="*/ 1353148 h 1891356"/>
              <a:gd name="connsiteX783" fmla="*/ 223648 w 4428995"/>
              <a:gd name="connsiteY783" fmla="*/ 1355769 h 1891356"/>
              <a:gd name="connsiteX784" fmla="*/ 257391 w 4428995"/>
              <a:gd name="connsiteY784" fmla="*/ 1358389 h 1891356"/>
              <a:gd name="connsiteX785" fmla="*/ 289322 w 4428995"/>
              <a:gd name="connsiteY785" fmla="*/ 1361494 h 1891356"/>
              <a:gd name="connsiteX786" fmla="*/ 321250 w 4428995"/>
              <a:gd name="connsiteY786" fmla="*/ 1364602 h 1891356"/>
              <a:gd name="connsiteX787" fmla="*/ 391523 w 4428995"/>
              <a:gd name="connsiteY787" fmla="*/ 1372981 h 1891356"/>
              <a:gd name="connsiteX788" fmla="*/ 457194 w 4428995"/>
              <a:gd name="connsiteY788" fmla="*/ 1378708 h 1891356"/>
              <a:gd name="connsiteX789" fmla="*/ 590842 w 4428995"/>
              <a:gd name="connsiteY789" fmla="*/ 1391488 h 1891356"/>
              <a:gd name="connsiteX790" fmla="*/ 724486 w 4428995"/>
              <a:gd name="connsiteY790" fmla="*/ 1404267 h 1891356"/>
              <a:gd name="connsiteX791" fmla="*/ 769951 w 4428995"/>
              <a:gd name="connsiteY791" fmla="*/ 1399859 h 1891356"/>
              <a:gd name="connsiteX792" fmla="*/ 815416 w 4428995"/>
              <a:gd name="connsiteY792" fmla="*/ 1395450 h 1891356"/>
              <a:gd name="connsiteX793" fmla="*/ 861368 w 4428995"/>
              <a:gd name="connsiteY793" fmla="*/ 1392858 h 1891356"/>
              <a:gd name="connsiteX794" fmla="*/ 879064 w 4428995"/>
              <a:gd name="connsiteY794" fmla="*/ 1391857 h 1891356"/>
              <a:gd name="connsiteX795" fmla="*/ 859606 w 4428995"/>
              <a:gd name="connsiteY795" fmla="*/ 1390689 h 1891356"/>
              <a:gd name="connsiteX796" fmla="*/ 772529 w 4428995"/>
              <a:gd name="connsiteY796" fmla="*/ 1384868 h 1891356"/>
              <a:gd name="connsiteX797" fmla="*/ 681822 w 4428995"/>
              <a:gd name="connsiteY797" fmla="*/ 1380018 h 1891356"/>
              <a:gd name="connsiteX798" fmla="*/ 649893 w 4428995"/>
              <a:gd name="connsiteY798" fmla="*/ 1376912 h 1891356"/>
              <a:gd name="connsiteX799" fmla="*/ 618936 w 4428995"/>
              <a:gd name="connsiteY799" fmla="*/ 1377434 h 1891356"/>
              <a:gd name="connsiteX800" fmla="*/ 558702 w 4428995"/>
              <a:gd name="connsiteY800" fmla="*/ 1370251 h 1891356"/>
              <a:gd name="connsiteX801" fmla="*/ 524840 w 4428995"/>
              <a:gd name="connsiteY801" fmla="*/ 1368858 h 1891356"/>
              <a:gd name="connsiteX802" fmla="*/ 505316 w 4428995"/>
              <a:gd name="connsiteY802" fmla="*/ 1369700 h 1891356"/>
              <a:gd name="connsiteX803" fmla="*/ 469759 w 4428995"/>
              <a:gd name="connsiteY803" fmla="*/ 1367566 h 1891356"/>
              <a:gd name="connsiteX804" fmla="*/ 402272 w 4428995"/>
              <a:gd name="connsiteY804" fmla="*/ 1362326 h 1891356"/>
              <a:gd name="connsiteX805" fmla="*/ 331159 w 4428995"/>
              <a:gd name="connsiteY805" fmla="*/ 1358057 h 1891356"/>
              <a:gd name="connsiteX806" fmla="*/ 321964 w 4428995"/>
              <a:gd name="connsiteY806" fmla="*/ 1352749 h 1891356"/>
              <a:gd name="connsiteX807" fmla="*/ 332843 w 4428995"/>
              <a:gd name="connsiteY807" fmla="*/ 1349833 h 1891356"/>
              <a:gd name="connsiteX808" fmla="*/ 339149 w 4428995"/>
              <a:gd name="connsiteY808" fmla="*/ 1350384 h 1891356"/>
              <a:gd name="connsiteX809" fmla="*/ 311489 w 4428995"/>
              <a:gd name="connsiteY809" fmla="*/ 1347084 h 1891356"/>
              <a:gd name="connsiteX810" fmla="*/ 248957 w 4428995"/>
              <a:gd name="connsiteY810" fmla="*/ 1338571 h 1891356"/>
              <a:gd name="connsiteX811" fmla="*/ 186425 w 4428995"/>
              <a:gd name="connsiteY811" fmla="*/ 1330062 h 1891356"/>
              <a:gd name="connsiteX812" fmla="*/ 142383 w 4428995"/>
              <a:gd name="connsiteY812" fmla="*/ 1310764 h 1891356"/>
              <a:gd name="connsiteX813" fmla="*/ 151806 w 4428995"/>
              <a:gd name="connsiteY813" fmla="*/ 1302409 h 1891356"/>
              <a:gd name="connsiteX814" fmla="*/ 179623 w 4428995"/>
              <a:gd name="connsiteY814" fmla="*/ 1304675 h 1891356"/>
              <a:gd name="connsiteX815" fmla="*/ 247110 w 4428995"/>
              <a:gd name="connsiteY815" fmla="*/ 1309915 h 1891356"/>
              <a:gd name="connsiteX816" fmla="*/ 314596 w 4428995"/>
              <a:gd name="connsiteY816" fmla="*/ 1315156 h 1891356"/>
              <a:gd name="connsiteX817" fmla="*/ 347012 w 4428995"/>
              <a:gd name="connsiteY817" fmla="*/ 1320073 h 1891356"/>
              <a:gd name="connsiteX818" fmla="*/ 379426 w 4428995"/>
              <a:gd name="connsiteY818" fmla="*/ 1324994 h 1891356"/>
              <a:gd name="connsiteX819" fmla="*/ 463987 w 4428995"/>
              <a:gd name="connsiteY819" fmla="*/ 1330069 h 1891356"/>
              <a:gd name="connsiteX820" fmla="*/ 490999 w 4428995"/>
              <a:gd name="connsiteY820" fmla="*/ 1330779 h 1891356"/>
              <a:gd name="connsiteX821" fmla="*/ 520629 w 4428995"/>
              <a:gd name="connsiteY821" fmla="*/ 1332557 h 1891356"/>
              <a:gd name="connsiteX822" fmla="*/ 546633 w 4428995"/>
              <a:gd name="connsiteY822" fmla="*/ 1335306 h 1891356"/>
              <a:gd name="connsiteX823" fmla="*/ 601295 w 4428995"/>
              <a:gd name="connsiteY823" fmla="*/ 1336210 h 1891356"/>
              <a:gd name="connsiteX824" fmla="*/ 711591 w 4428995"/>
              <a:gd name="connsiteY824" fmla="*/ 1341642 h 1891356"/>
              <a:gd name="connsiteX825" fmla="*/ 821891 w 4428995"/>
              <a:gd name="connsiteY825" fmla="*/ 1347072 h 1891356"/>
              <a:gd name="connsiteX826" fmla="*/ 824669 w 4428995"/>
              <a:gd name="connsiteY826" fmla="*/ 1344607 h 1891356"/>
              <a:gd name="connsiteX827" fmla="*/ 797264 w 4428995"/>
              <a:gd name="connsiteY827" fmla="*/ 1339368 h 1891356"/>
              <a:gd name="connsiteX828" fmla="*/ 733761 w 4428995"/>
              <a:gd name="connsiteY828" fmla="*/ 1327229 h 1891356"/>
              <a:gd name="connsiteX829" fmla="*/ 703158 w 4428995"/>
              <a:gd name="connsiteY829" fmla="*/ 1321824 h 1891356"/>
              <a:gd name="connsiteX830" fmla="*/ 700418 w 4428995"/>
              <a:gd name="connsiteY830" fmla="*/ 1321340 h 1891356"/>
              <a:gd name="connsiteX831" fmla="*/ 572732 w 4428995"/>
              <a:gd name="connsiteY831" fmla="*/ 1316652 h 1891356"/>
              <a:gd name="connsiteX832" fmla="*/ 566805 w 4428995"/>
              <a:gd name="connsiteY832" fmla="*/ 1316297 h 1891356"/>
              <a:gd name="connsiteX833" fmla="*/ 560880 w 4428995"/>
              <a:gd name="connsiteY833" fmla="*/ 1315941 h 1891356"/>
              <a:gd name="connsiteX834" fmla="*/ 635349 w 4428995"/>
              <a:gd name="connsiteY834" fmla="*/ 1307780 h 1891356"/>
              <a:gd name="connsiteX835" fmla="*/ 610379 w 4428995"/>
              <a:gd name="connsiteY835" fmla="*/ 1301982 h 1891356"/>
              <a:gd name="connsiteX836" fmla="*/ 530556 w 4428995"/>
              <a:gd name="connsiteY836" fmla="*/ 1294216 h 1891356"/>
              <a:gd name="connsiteX837" fmla="*/ 450730 w 4428995"/>
              <a:gd name="connsiteY837" fmla="*/ 1286451 h 1891356"/>
              <a:gd name="connsiteX838" fmla="*/ 430166 w 4428995"/>
              <a:gd name="connsiteY838" fmla="*/ 1282244 h 1891356"/>
              <a:gd name="connsiteX839" fmla="*/ 410575 w 4428995"/>
              <a:gd name="connsiteY839" fmla="*/ 1281662 h 1891356"/>
              <a:gd name="connsiteX840" fmla="*/ 370421 w 4428995"/>
              <a:gd name="connsiteY840" fmla="*/ 1276874 h 1891356"/>
              <a:gd name="connsiteX841" fmla="*/ 330264 w 4428995"/>
              <a:gd name="connsiteY841" fmla="*/ 1272083 h 1891356"/>
              <a:gd name="connsiteX842" fmla="*/ 290110 w 4428995"/>
              <a:gd name="connsiteY842" fmla="*/ 1267295 h 1891356"/>
              <a:gd name="connsiteX843" fmla="*/ 280911 w 4428995"/>
              <a:gd name="connsiteY843" fmla="*/ 1261984 h 1891356"/>
              <a:gd name="connsiteX844" fmla="*/ 284540 w 4428995"/>
              <a:gd name="connsiteY844" fmla="*/ 1261011 h 1891356"/>
              <a:gd name="connsiteX845" fmla="*/ 341987 w 4428995"/>
              <a:gd name="connsiteY845" fmla="*/ 1265055 h 1891356"/>
              <a:gd name="connsiteX846" fmla="*/ 399434 w 4428995"/>
              <a:gd name="connsiteY846" fmla="*/ 1269100 h 1891356"/>
              <a:gd name="connsiteX847" fmla="*/ 454583 w 4428995"/>
              <a:gd name="connsiteY847" fmla="*/ 1271815 h 1891356"/>
              <a:gd name="connsiteX848" fmla="*/ 513358 w 4428995"/>
              <a:gd name="connsiteY848" fmla="*/ 1273556 h 1891356"/>
              <a:gd name="connsiteX849" fmla="*/ 497620 w 4428995"/>
              <a:gd name="connsiteY849" fmla="*/ 1258339 h 1891356"/>
              <a:gd name="connsiteX850" fmla="*/ 524689 w 4428995"/>
              <a:gd name="connsiteY850" fmla="*/ 1243311 h 1891356"/>
              <a:gd name="connsiteX851" fmla="*/ 472682 w 4428995"/>
              <a:gd name="connsiteY851" fmla="*/ 1237812 h 1891356"/>
              <a:gd name="connsiteX852" fmla="*/ 454288 w 4428995"/>
              <a:gd name="connsiteY852" fmla="*/ 1227190 h 1891356"/>
              <a:gd name="connsiteX853" fmla="*/ 473393 w 4428995"/>
              <a:gd name="connsiteY853" fmla="*/ 1225959 h 1891356"/>
              <a:gd name="connsiteX854" fmla="*/ 525885 w 4428995"/>
              <a:gd name="connsiteY854" fmla="*/ 1233273 h 1891356"/>
              <a:gd name="connsiteX855" fmla="*/ 578381 w 4428995"/>
              <a:gd name="connsiteY855" fmla="*/ 1240586 h 1891356"/>
              <a:gd name="connsiteX856" fmla="*/ 655064 w 4428995"/>
              <a:gd name="connsiteY856" fmla="*/ 1251137 h 1891356"/>
              <a:gd name="connsiteX857" fmla="*/ 683366 w 4428995"/>
              <a:gd name="connsiteY857" fmla="*/ 1255215 h 1891356"/>
              <a:gd name="connsiteX858" fmla="*/ 808787 w 4428995"/>
              <a:gd name="connsiteY858" fmla="*/ 1266312 h 1891356"/>
              <a:gd name="connsiteX859" fmla="*/ 934207 w 4428995"/>
              <a:gd name="connsiteY859" fmla="*/ 1277406 h 1891356"/>
              <a:gd name="connsiteX860" fmla="*/ 913867 w 4428995"/>
              <a:gd name="connsiteY860" fmla="*/ 1259534 h 1891356"/>
              <a:gd name="connsiteX861" fmla="*/ 891978 w 4428995"/>
              <a:gd name="connsiteY861" fmla="*/ 1257626 h 1891356"/>
              <a:gd name="connsiteX862" fmla="*/ 873713 w 4428995"/>
              <a:gd name="connsiteY862" fmla="*/ 1254744 h 1891356"/>
              <a:gd name="connsiteX863" fmla="*/ 784821 w 4428995"/>
              <a:gd name="connsiteY863" fmla="*/ 1249410 h 1891356"/>
              <a:gd name="connsiteX864" fmla="*/ 692303 w 4428995"/>
              <a:gd name="connsiteY864" fmla="*/ 1245045 h 1891356"/>
              <a:gd name="connsiteX865" fmla="*/ 648523 w 4428995"/>
              <a:gd name="connsiteY865" fmla="*/ 1241228 h 1891356"/>
              <a:gd name="connsiteX866" fmla="*/ 624818 w 4428995"/>
              <a:gd name="connsiteY866" fmla="*/ 1239805 h 1891356"/>
              <a:gd name="connsiteX867" fmla="*/ 604739 w 4428995"/>
              <a:gd name="connsiteY867" fmla="*/ 1237411 h 1891356"/>
              <a:gd name="connsiteX868" fmla="*/ 558659 w 4428995"/>
              <a:gd name="connsiteY868" fmla="*/ 1232266 h 1891356"/>
              <a:gd name="connsiteX869" fmla="*/ 512578 w 4428995"/>
              <a:gd name="connsiteY869" fmla="*/ 1227122 h 1891356"/>
              <a:gd name="connsiteX870" fmla="*/ 466495 w 4428995"/>
              <a:gd name="connsiteY870" fmla="*/ 1221977 h 1891356"/>
              <a:gd name="connsiteX871" fmla="*/ 420414 w 4428995"/>
              <a:gd name="connsiteY871" fmla="*/ 1216832 h 1891356"/>
              <a:gd name="connsiteX872" fmla="*/ 376633 w 4428995"/>
              <a:gd name="connsiteY872" fmla="*/ 1213012 h 1891356"/>
              <a:gd name="connsiteX873" fmla="*/ 331879 w 4428995"/>
              <a:gd name="connsiteY873" fmla="*/ 1205570 h 1891356"/>
              <a:gd name="connsiteX874" fmla="*/ 148264 w 4428995"/>
              <a:gd name="connsiteY874" fmla="*/ 1173138 h 1891356"/>
              <a:gd name="connsiteX875" fmla="*/ 140040 w 4428995"/>
              <a:gd name="connsiteY875" fmla="*/ 1171455 h 1891356"/>
              <a:gd name="connsiteX876" fmla="*/ 147292 w 4428995"/>
              <a:gd name="connsiteY876" fmla="*/ 1169512 h 1891356"/>
              <a:gd name="connsiteX877" fmla="*/ 257363 w 4428995"/>
              <a:gd name="connsiteY877" fmla="*/ 1188607 h 1891356"/>
              <a:gd name="connsiteX878" fmla="*/ 366463 w 4428995"/>
              <a:gd name="connsiteY878" fmla="*/ 1204076 h 1891356"/>
              <a:gd name="connsiteX879" fmla="*/ 378316 w 4428995"/>
              <a:gd name="connsiteY879" fmla="*/ 1204788 h 1891356"/>
              <a:gd name="connsiteX880" fmla="*/ 382427 w 4428995"/>
              <a:gd name="connsiteY880" fmla="*/ 1205629 h 1891356"/>
              <a:gd name="connsiteX881" fmla="*/ 379287 w 4428995"/>
              <a:gd name="connsiteY881" fmla="*/ 1208414 h 1891356"/>
              <a:gd name="connsiteX882" fmla="*/ 402992 w 4428995"/>
              <a:gd name="connsiteY882" fmla="*/ 1209838 h 1891356"/>
              <a:gd name="connsiteX883" fmla="*/ 431294 w 4428995"/>
              <a:gd name="connsiteY883" fmla="*/ 1213917 h 1891356"/>
              <a:gd name="connsiteX884" fmla="*/ 455485 w 4428995"/>
              <a:gd name="connsiteY884" fmla="*/ 1217152 h 1891356"/>
              <a:gd name="connsiteX885" fmla="*/ 483301 w 4428995"/>
              <a:gd name="connsiteY885" fmla="*/ 1219416 h 1891356"/>
              <a:gd name="connsiteX886" fmla="*/ 533497 w 4428995"/>
              <a:gd name="connsiteY886" fmla="*/ 1225403 h 1891356"/>
              <a:gd name="connsiteX887" fmla="*/ 583692 w 4428995"/>
              <a:gd name="connsiteY887" fmla="*/ 1231390 h 1891356"/>
              <a:gd name="connsiteX888" fmla="*/ 635698 w 4428995"/>
              <a:gd name="connsiteY888" fmla="*/ 1236889 h 1891356"/>
              <a:gd name="connsiteX889" fmla="*/ 659403 w 4428995"/>
              <a:gd name="connsiteY889" fmla="*/ 1238313 h 1891356"/>
              <a:gd name="connsiteX890" fmla="*/ 686733 w 4428995"/>
              <a:gd name="connsiteY890" fmla="*/ 1238762 h 1891356"/>
              <a:gd name="connsiteX891" fmla="*/ 693988 w 4428995"/>
              <a:gd name="connsiteY891" fmla="*/ 1236819 h 1891356"/>
              <a:gd name="connsiteX892" fmla="*/ 600852 w 4428995"/>
              <a:gd name="connsiteY892" fmla="*/ 1222903 h 1891356"/>
              <a:gd name="connsiteX893" fmla="*/ 414583 w 4428995"/>
              <a:gd name="connsiteY893" fmla="*/ 1195071 h 1891356"/>
              <a:gd name="connsiteX894" fmla="*/ 394990 w 4428995"/>
              <a:gd name="connsiteY894" fmla="*/ 1194490 h 1891356"/>
              <a:gd name="connsiteX895" fmla="*/ 375400 w 4428995"/>
              <a:gd name="connsiteY895" fmla="*/ 1193908 h 1891356"/>
              <a:gd name="connsiteX896" fmla="*/ 368988 w 4428995"/>
              <a:gd name="connsiteY896" fmla="*/ 1191737 h 1891356"/>
              <a:gd name="connsiteX897" fmla="*/ 362576 w 4428995"/>
              <a:gd name="connsiteY897" fmla="*/ 1189569 h 1891356"/>
              <a:gd name="connsiteX898" fmla="*/ 369830 w 4428995"/>
              <a:gd name="connsiteY898" fmla="*/ 1187626 h 1891356"/>
              <a:gd name="connsiteX899" fmla="*/ 341268 w 4428995"/>
              <a:gd name="connsiteY899" fmla="*/ 1168069 h 1891356"/>
              <a:gd name="connsiteX900" fmla="*/ 390359 w 4428995"/>
              <a:gd name="connsiteY900" fmla="*/ 1162688 h 1891356"/>
              <a:gd name="connsiteX901" fmla="*/ 438740 w 4428995"/>
              <a:gd name="connsiteY901" fmla="*/ 1169162 h 1891356"/>
              <a:gd name="connsiteX902" fmla="*/ 487120 w 4428995"/>
              <a:gd name="connsiteY902" fmla="*/ 1175634 h 1891356"/>
              <a:gd name="connsiteX903" fmla="*/ 535501 w 4428995"/>
              <a:gd name="connsiteY903" fmla="*/ 1182105 h 1891356"/>
              <a:gd name="connsiteX904" fmla="*/ 583880 w 4428995"/>
              <a:gd name="connsiteY904" fmla="*/ 1188579 h 1891356"/>
              <a:gd name="connsiteX905" fmla="*/ 607585 w 4428995"/>
              <a:gd name="connsiteY905" fmla="*/ 1190002 h 1891356"/>
              <a:gd name="connsiteX906" fmla="*/ 618951 w 4428995"/>
              <a:gd name="connsiteY906" fmla="*/ 1188899 h 1891356"/>
              <a:gd name="connsiteX907" fmla="*/ 626691 w 4428995"/>
              <a:gd name="connsiteY907" fmla="*/ 1188769 h 1891356"/>
              <a:gd name="connsiteX908" fmla="*/ 553148 w 4428995"/>
              <a:gd name="connsiteY908" fmla="*/ 1175435 h 1891356"/>
              <a:gd name="connsiteX909" fmla="*/ 479605 w 4428995"/>
              <a:gd name="connsiteY909" fmla="*/ 1162097 h 1891356"/>
              <a:gd name="connsiteX910" fmla="*/ 440778 w 4428995"/>
              <a:gd name="connsiteY910" fmla="*/ 1155009 h 1891356"/>
              <a:gd name="connsiteX911" fmla="*/ 401949 w 4428995"/>
              <a:gd name="connsiteY911" fmla="*/ 1147920 h 1891356"/>
              <a:gd name="connsiteX912" fmla="*/ 327921 w 4428995"/>
              <a:gd name="connsiteY912" fmla="*/ 1132775 h 1891356"/>
              <a:gd name="connsiteX913" fmla="*/ 314125 w 4428995"/>
              <a:gd name="connsiteY913" fmla="*/ 1124809 h 1891356"/>
              <a:gd name="connsiteX914" fmla="*/ 317753 w 4428995"/>
              <a:gd name="connsiteY914" fmla="*/ 1123837 h 1891356"/>
              <a:gd name="connsiteX915" fmla="*/ 323679 w 4428995"/>
              <a:gd name="connsiteY915" fmla="*/ 1124191 h 1891356"/>
              <a:gd name="connsiteX916" fmla="*/ 329606 w 4428995"/>
              <a:gd name="connsiteY916" fmla="*/ 1124547 h 1891356"/>
              <a:gd name="connsiteX917" fmla="*/ 363348 w 4428995"/>
              <a:gd name="connsiteY917" fmla="*/ 1127167 h 1891356"/>
              <a:gd name="connsiteX918" fmla="*/ 397091 w 4428995"/>
              <a:gd name="connsiteY918" fmla="*/ 1129788 h 1891356"/>
              <a:gd name="connsiteX919" fmla="*/ 429022 w 4428995"/>
              <a:gd name="connsiteY919" fmla="*/ 1132894 h 1891356"/>
              <a:gd name="connsiteX920" fmla="*/ 460951 w 4428995"/>
              <a:gd name="connsiteY920" fmla="*/ 1136000 h 1891356"/>
              <a:gd name="connsiteX921" fmla="*/ 531224 w 4428995"/>
              <a:gd name="connsiteY921" fmla="*/ 1144380 h 1891356"/>
              <a:gd name="connsiteX922" fmla="*/ 596894 w 4428995"/>
              <a:gd name="connsiteY922" fmla="*/ 1150107 h 1891356"/>
              <a:gd name="connsiteX923" fmla="*/ 730542 w 4428995"/>
              <a:gd name="connsiteY923" fmla="*/ 1162888 h 1891356"/>
              <a:gd name="connsiteX924" fmla="*/ 864186 w 4428995"/>
              <a:gd name="connsiteY924" fmla="*/ 1175666 h 1891356"/>
              <a:gd name="connsiteX925" fmla="*/ 909651 w 4428995"/>
              <a:gd name="connsiteY925" fmla="*/ 1171259 h 1891356"/>
              <a:gd name="connsiteX926" fmla="*/ 955116 w 4428995"/>
              <a:gd name="connsiteY926" fmla="*/ 1166850 h 1891356"/>
              <a:gd name="connsiteX927" fmla="*/ 1001068 w 4428995"/>
              <a:gd name="connsiteY927" fmla="*/ 1164256 h 1891356"/>
              <a:gd name="connsiteX928" fmla="*/ 1047020 w 4428995"/>
              <a:gd name="connsiteY928" fmla="*/ 1161660 h 1891356"/>
              <a:gd name="connsiteX929" fmla="*/ 1022343 w 4428995"/>
              <a:gd name="connsiteY929" fmla="*/ 1156611 h 1891356"/>
              <a:gd name="connsiteX930" fmla="*/ 951229 w 4428995"/>
              <a:gd name="connsiteY930" fmla="*/ 1152342 h 1891356"/>
              <a:gd name="connsiteX931" fmla="*/ 917487 w 4428995"/>
              <a:gd name="connsiteY931" fmla="*/ 1149722 h 1891356"/>
              <a:gd name="connsiteX932" fmla="*/ 883742 w 4428995"/>
              <a:gd name="connsiteY932" fmla="*/ 1147103 h 1891356"/>
              <a:gd name="connsiteX933" fmla="*/ 814929 w 4428995"/>
              <a:gd name="connsiteY933" fmla="*/ 1144162 h 1891356"/>
              <a:gd name="connsiteX934" fmla="*/ 746115 w 4428995"/>
              <a:gd name="connsiteY934" fmla="*/ 1141222 h 1891356"/>
              <a:gd name="connsiteX935" fmla="*/ 679601 w 4428995"/>
              <a:gd name="connsiteY935" fmla="*/ 1139607 h 1891356"/>
              <a:gd name="connsiteX936" fmla="*/ 645016 w 4428995"/>
              <a:gd name="connsiteY936" fmla="*/ 1141099 h 1891356"/>
              <a:gd name="connsiteX937" fmla="*/ 609459 w 4428995"/>
              <a:gd name="connsiteY937" fmla="*/ 1138965 h 1891356"/>
              <a:gd name="connsiteX938" fmla="*/ 541971 w 4428995"/>
              <a:gd name="connsiteY938" fmla="*/ 1133725 h 1891356"/>
              <a:gd name="connsiteX939" fmla="*/ 470858 w 4428995"/>
              <a:gd name="connsiteY939" fmla="*/ 1129456 h 1891356"/>
              <a:gd name="connsiteX940" fmla="*/ 461663 w 4428995"/>
              <a:gd name="connsiteY940" fmla="*/ 1124148 h 1891356"/>
              <a:gd name="connsiteX941" fmla="*/ 472543 w 4428995"/>
              <a:gd name="connsiteY941" fmla="*/ 1121232 h 1891356"/>
              <a:gd name="connsiteX942" fmla="*/ 538214 w 4428995"/>
              <a:gd name="connsiteY942" fmla="*/ 1126960 h 1891356"/>
              <a:gd name="connsiteX943" fmla="*/ 607516 w 4428995"/>
              <a:gd name="connsiteY943" fmla="*/ 1131713 h 1891356"/>
              <a:gd name="connsiteX944" fmla="*/ 638473 w 4428995"/>
              <a:gd name="connsiteY944" fmla="*/ 1131191 h 1891356"/>
              <a:gd name="connsiteX945" fmla="*/ 674030 w 4428995"/>
              <a:gd name="connsiteY945" fmla="*/ 1133325 h 1891356"/>
              <a:gd name="connsiteX946" fmla="*/ 705960 w 4428995"/>
              <a:gd name="connsiteY946" fmla="*/ 1136432 h 1891356"/>
              <a:gd name="connsiteX947" fmla="*/ 740545 w 4428995"/>
              <a:gd name="connsiteY947" fmla="*/ 1134939 h 1891356"/>
              <a:gd name="connsiteX948" fmla="*/ 850842 w 4428995"/>
              <a:gd name="connsiteY948" fmla="*/ 1140370 h 1891356"/>
              <a:gd name="connsiteX949" fmla="*/ 960166 w 4428995"/>
              <a:gd name="connsiteY949" fmla="*/ 1142175 h 1891356"/>
              <a:gd name="connsiteX950" fmla="*/ 853010 w 4428995"/>
              <a:gd name="connsiteY950" fmla="*/ 1133959 h 1891356"/>
              <a:gd name="connsiteX951" fmla="*/ 745854 w 4428995"/>
              <a:gd name="connsiteY951" fmla="*/ 1125742 h 1891356"/>
              <a:gd name="connsiteX952" fmla="*/ 694819 w 4428995"/>
              <a:gd name="connsiteY952" fmla="*/ 1123868 h 1891356"/>
              <a:gd name="connsiteX953" fmla="*/ 667003 w 4428995"/>
              <a:gd name="connsiteY953" fmla="*/ 1121604 h 1891356"/>
              <a:gd name="connsiteX954" fmla="*/ 642812 w 4428995"/>
              <a:gd name="connsiteY954" fmla="*/ 1118367 h 1891356"/>
              <a:gd name="connsiteX955" fmla="*/ 589477 w 4428995"/>
              <a:gd name="connsiteY955" fmla="*/ 1115165 h 1891356"/>
              <a:gd name="connsiteX956" fmla="*/ 535170 w 4428995"/>
              <a:gd name="connsiteY956" fmla="*/ 1108338 h 1891356"/>
              <a:gd name="connsiteX957" fmla="*/ 515095 w 4428995"/>
              <a:gd name="connsiteY957" fmla="*/ 1105944 h 1891356"/>
              <a:gd name="connsiteX958" fmla="*/ 457776 w 4428995"/>
              <a:gd name="connsiteY958" fmla="*/ 1109641 h 1891356"/>
              <a:gd name="connsiteX959" fmla="*/ 448577 w 4428995"/>
              <a:gd name="connsiteY959" fmla="*/ 1104330 h 1891356"/>
              <a:gd name="connsiteX960" fmla="*/ 452203 w 4428995"/>
              <a:gd name="connsiteY960" fmla="*/ 1103359 h 1891356"/>
              <a:gd name="connsiteX961" fmla="*/ 481349 w 4428995"/>
              <a:gd name="connsiteY961" fmla="*/ 1103324 h 1891356"/>
              <a:gd name="connsiteX962" fmla="*/ 505895 w 4428995"/>
              <a:gd name="connsiteY962" fmla="*/ 1100633 h 1891356"/>
              <a:gd name="connsiteX963" fmla="*/ 514121 w 4428995"/>
              <a:gd name="connsiteY963" fmla="*/ 1102317 h 1891356"/>
              <a:gd name="connsiteX964" fmla="*/ 524999 w 4428995"/>
              <a:gd name="connsiteY964" fmla="*/ 1099401 h 1891356"/>
              <a:gd name="connsiteX965" fmla="*/ 577848 w 4428995"/>
              <a:gd name="connsiteY965" fmla="*/ 1100788 h 1891356"/>
              <a:gd name="connsiteX966" fmla="*/ 630699 w 4428995"/>
              <a:gd name="connsiteY966" fmla="*/ 1102177 h 1891356"/>
              <a:gd name="connsiteX967" fmla="*/ 660330 w 4428995"/>
              <a:gd name="connsiteY967" fmla="*/ 1103956 h 1891356"/>
              <a:gd name="connsiteX968" fmla="*/ 686333 w 4428995"/>
              <a:gd name="connsiteY968" fmla="*/ 1106704 h 1891356"/>
              <a:gd name="connsiteX969" fmla="*/ 740995 w 4428995"/>
              <a:gd name="connsiteY969" fmla="*/ 1107609 h 1891356"/>
              <a:gd name="connsiteX970" fmla="*/ 851291 w 4428995"/>
              <a:gd name="connsiteY970" fmla="*/ 1113040 h 1891356"/>
              <a:gd name="connsiteX971" fmla="*/ 961591 w 4428995"/>
              <a:gd name="connsiteY971" fmla="*/ 1118471 h 1891356"/>
              <a:gd name="connsiteX972" fmla="*/ 967871 w 4428995"/>
              <a:gd name="connsiteY972" fmla="*/ 1112899 h 1891356"/>
              <a:gd name="connsiteX973" fmla="*/ 1017934 w 4428995"/>
              <a:gd name="connsiteY973" fmla="*/ 1111146 h 1891356"/>
              <a:gd name="connsiteX974" fmla="*/ 1034386 w 4428995"/>
              <a:gd name="connsiteY974" fmla="*/ 1114513 h 1891356"/>
              <a:gd name="connsiteX975" fmla="*/ 1131634 w 4428995"/>
              <a:gd name="connsiteY975" fmla="*/ 1129271 h 1891356"/>
              <a:gd name="connsiteX976" fmla="*/ 1225253 w 4428995"/>
              <a:gd name="connsiteY976" fmla="*/ 1145002 h 1891356"/>
              <a:gd name="connsiteX977" fmla="*/ 1236619 w 4428995"/>
              <a:gd name="connsiteY977" fmla="*/ 1143898 h 1891356"/>
              <a:gd name="connsiteX978" fmla="*/ 1247985 w 4428995"/>
              <a:gd name="connsiteY978" fmla="*/ 1142797 h 1891356"/>
              <a:gd name="connsiteX979" fmla="*/ 1259838 w 4428995"/>
              <a:gd name="connsiteY979" fmla="*/ 1143507 h 1891356"/>
              <a:gd name="connsiteX980" fmla="*/ 1271691 w 4428995"/>
              <a:gd name="connsiteY980" fmla="*/ 1144221 h 1891356"/>
              <a:gd name="connsiteX981" fmla="*/ 1354524 w 4428995"/>
              <a:gd name="connsiteY981" fmla="*/ 1141459 h 1891356"/>
              <a:gd name="connsiteX982" fmla="*/ 1438333 w 4428995"/>
              <a:gd name="connsiteY982" fmla="*/ 1142327 h 1891356"/>
              <a:gd name="connsiteX983" fmla="*/ 1436389 w 4428995"/>
              <a:gd name="connsiteY983" fmla="*/ 1135074 h 1891356"/>
              <a:gd name="connsiteX984" fmla="*/ 1442670 w 4428995"/>
              <a:gd name="connsiteY984" fmla="*/ 1129503 h 1891356"/>
              <a:gd name="connsiteX985" fmla="*/ 1456993 w 4428995"/>
              <a:gd name="connsiteY985" fmla="*/ 1128116 h 1891356"/>
              <a:gd name="connsiteX986" fmla="*/ 1364590 w 4428995"/>
              <a:gd name="connsiteY986" fmla="*/ 1116146 h 1891356"/>
              <a:gd name="connsiteX987" fmla="*/ 1349491 w 4428995"/>
              <a:gd name="connsiteY987" fmla="*/ 1114396 h 1891356"/>
              <a:gd name="connsiteX988" fmla="*/ 1341310 w 4428995"/>
              <a:gd name="connsiteY988" fmla="*/ 1113904 h 1891356"/>
              <a:gd name="connsiteX989" fmla="*/ 1299829 w 4428995"/>
              <a:gd name="connsiteY989" fmla="*/ 1111413 h 1891356"/>
              <a:gd name="connsiteX990" fmla="*/ 1258346 w 4428995"/>
              <a:gd name="connsiteY990" fmla="*/ 1108922 h 1891356"/>
              <a:gd name="connsiteX991" fmla="*/ 1179007 w 4428995"/>
              <a:gd name="connsiteY991" fmla="*/ 1102972 h 1891356"/>
              <a:gd name="connsiteX992" fmla="*/ 1098341 w 4428995"/>
              <a:gd name="connsiteY992" fmla="*/ 1099320 h 1891356"/>
              <a:gd name="connsiteX993" fmla="*/ 1021301 w 4428995"/>
              <a:gd name="connsiteY993" fmla="*/ 1094695 h 1891356"/>
              <a:gd name="connsiteX994" fmla="*/ 941607 w 4428995"/>
              <a:gd name="connsiteY994" fmla="*/ 1094671 h 1891356"/>
              <a:gd name="connsiteX995" fmla="*/ 865538 w 4428995"/>
              <a:gd name="connsiteY995" fmla="*/ 1093673 h 1891356"/>
              <a:gd name="connsiteX996" fmla="*/ 712431 w 4428995"/>
              <a:gd name="connsiteY996" fmla="*/ 1088050 h 1891356"/>
              <a:gd name="connsiteX997" fmla="*/ 706505 w 4428995"/>
              <a:gd name="connsiteY997" fmla="*/ 1087696 h 1891356"/>
              <a:gd name="connsiteX998" fmla="*/ 700579 w 4428995"/>
              <a:gd name="connsiteY998" fmla="*/ 1087339 h 1891356"/>
              <a:gd name="connsiteX999" fmla="*/ 798764 w 4428995"/>
              <a:gd name="connsiteY999" fmla="*/ 1076579 h 1891356"/>
              <a:gd name="connsiteX1000" fmla="*/ 893321 w 4428995"/>
              <a:gd name="connsiteY1000" fmla="*/ 1066793 h 1891356"/>
              <a:gd name="connsiteX1001" fmla="*/ 916054 w 4428995"/>
              <a:gd name="connsiteY1001" fmla="*/ 1064588 h 1891356"/>
              <a:gd name="connsiteX1002" fmla="*/ 938787 w 4428995"/>
              <a:gd name="connsiteY1002" fmla="*/ 1062383 h 1891356"/>
              <a:gd name="connsiteX1003" fmla="*/ 963820 w 4428995"/>
              <a:gd name="connsiteY1003" fmla="*/ 1061506 h 1891356"/>
              <a:gd name="connsiteX1004" fmla="*/ 988850 w 4428995"/>
              <a:gd name="connsiteY1004" fmla="*/ 1060630 h 1891356"/>
              <a:gd name="connsiteX1005" fmla="*/ 1015229 w 4428995"/>
              <a:gd name="connsiteY1005" fmla="*/ 1059492 h 1891356"/>
              <a:gd name="connsiteX1006" fmla="*/ 999306 w 4428995"/>
              <a:gd name="connsiteY1006" fmla="*/ 1058536 h 1891356"/>
              <a:gd name="connsiteX1007" fmla="*/ 912229 w 4428995"/>
              <a:gd name="connsiteY1007" fmla="*/ 1052715 h 1891356"/>
              <a:gd name="connsiteX1008" fmla="*/ 821522 w 4428995"/>
              <a:gd name="connsiteY1008" fmla="*/ 1047865 h 1891356"/>
              <a:gd name="connsiteX1009" fmla="*/ 789594 w 4428995"/>
              <a:gd name="connsiteY1009" fmla="*/ 1044759 h 1891356"/>
              <a:gd name="connsiteX1010" fmla="*/ 758635 w 4428995"/>
              <a:gd name="connsiteY1010" fmla="*/ 1045281 h 1891356"/>
              <a:gd name="connsiteX1011" fmla="*/ 698403 w 4428995"/>
              <a:gd name="connsiteY1011" fmla="*/ 1038098 h 1891356"/>
              <a:gd name="connsiteX1012" fmla="*/ 635514 w 4428995"/>
              <a:gd name="connsiteY1012" fmla="*/ 1035511 h 1891356"/>
              <a:gd name="connsiteX1013" fmla="*/ 571655 w 4428995"/>
              <a:gd name="connsiteY1013" fmla="*/ 1029299 h 1891356"/>
              <a:gd name="connsiteX1014" fmla="*/ 451189 w 4428995"/>
              <a:gd name="connsiteY1014" fmla="*/ 1014931 h 1891356"/>
              <a:gd name="connsiteX1015" fmla="*/ 388658 w 4428995"/>
              <a:gd name="connsiteY1015" fmla="*/ 1006418 h 1891356"/>
              <a:gd name="connsiteX1016" fmla="*/ 326125 w 4428995"/>
              <a:gd name="connsiteY1016" fmla="*/ 997909 h 1891356"/>
              <a:gd name="connsiteX1017" fmla="*/ 282083 w 4428995"/>
              <a:gd name="connsiteY1017" fmla="*/ 978612 h 1891356"/>
              <a:gd name="connsiteX1018" fmla="*/ 291506 w 4428995"/>
              <a:gd name="connsiteY1018" fmla="*/ 970256 h 1891356"/>
              <a:gd name="connsiteX1019" fmla="*/ 319323 w 4428995"/>
              <a:gd name="connsiteY1019" fmla="*/ 972523 h 1891356"/>
              <a:gd name="connsiteX1020" fmla="*/ 386810 w 4428995"/>
              <a:gd name="connsiteY1020" fmla="*/ 977762 h 1891356"/>
              <a:gd name="connsiteX1021" fmla="*/ 454295 w 4428995"/>
              <a:gd name="connsiteY1021" fmla="*/ 983002 h 1891356"/>
              <a:gd name="connsiteX1022" fmla="*/ 486711 w 4428995"/>
              <a:gd name="connsiteY1022" fmla="*/ 987920 h 1891356"/>
              <a:gd name="connsiteX1023" fmla="*/ 519127 w 4428995"/>
              <a:gd name="connsiteY1023" fmla="*/ 992841 h 1891356"/>
              <a:gd name="connsiteX1024" fmla="*/ 649501 w 4428995"/>
              <a:gd name="connsiteY1024" fmla="*/ 1000664 h 1891356"/>
              <a:gd name="connsiteX1025" fmla="*/ 780848 w 4428995"/>
              <a:gd name="connsiteY1025" fmla="*/ 1012117 h 1891356"/>
              <a:gd name="connsiteX1026" fmla="*/ 816405 w 4428995"/>
              <a:gd name="connsiteY1026" fmla="*/ 1014251 h 1891356"/>
              <a:gd name="connsiteX1027" fmla="*/ 832368 w 4428995"/>
              <a:gd name="connsiteY1027" fmla="*/ 1015804 h 1891356"/>
              <a:gd name="connsiteX1028" fmla="*/ 848333 w 4428995"/>
              <a:gd name="connsiteY1028" fmla="*/ 1017359 h 1891356"/>
              <a:gd name="connsiteX1029" fmla="*/ 914006 w 4428995"/>
              <a:gd name="connsiteY1029" fmla="*/ 1023084 h 1891356"/>
              <a:gd name="connsiteX1030" fmla="*/ 983305 w 4428995"/>
              <a:gd name="connsiteY1030" fmla="*/ 1027839 h 1891356"/>
              <a:gd name="connsiteX1031" fmla="*/ 1015237 w 4428995"/>
              <a:gd name="connsiteY1031" fmla="*/ 1030944 h 1891356"/>
              <a:gd name="connsiteX1032" fmla="*/ 1047165 w 4428995"/>
              <a:gd name="connsiteY1032" fmla="*/ 1034051 h 1891356"/>
              <a:gd name="connsiteX1033" fmla="*/ 1082722 w 4428995"/>
              <a:gd name="connsiteY1033" fmla="*/ 1036185 h 1891356"/>
              <a:gd name="connsiteX1034" fmla="*/ 1114653 w 4428995"/>
              <a:gd name="connsiteY1034" fmla="*/ 1039291 h 1891356"/>
              <a:gd name="connsiteX1035" fmla="*/ 1182141 w 4428995"/>
              <a:gd name="connsiteY1035" fmla="*/ 1044531 h 1891356"/>
              <a:gd name="connsiteX1036" fmla="*/ 1249626 w 4428995"/>
              <a:gd name="connsiteY1036" fmla="*/ 1049772 h 1891356"/>
              <a:gd name="connsiteX1037" fmla="*/ 1279681 w 4428995"/>
              <a:gd name="connsiteY1037" fmla="*/ 1053664 h 1891356"/>
              <a:gd name="connsiteX1038" fmla="*/ 1352122 w 4428995"/>
              <a:gd name="connsiteY1038" fmla="*/ 1052700 h 1891356"/>
              <a:gd name="connsiteX1039" fmla="*/ 1413275 w 4428995"/>
              <a:gd name="connsiteY1039" fmla="*/ 1052972 h 1891356"/>
              <a:gd name="connsiteX1040" fmla="*/ 1381683 w 4428995"/>
              <a:gd name="connsiteY1040" fmla="*/ 1049372 h 1891356"/>
              <a:gd name="connsiteX1041" fmla="*/ 1334274 w 4428995"/>
              <a:gd name="connsiteY1041" fmla="*/ 1046528 h 1891356"/>
              <a:gd name="connsiteX1042" fmla="*/ 1286864 w 4428995"/>
              <a:gd name="connsiteY1042" fmla="*/ 1043680 h 1891356"/>
              <a:gd name="connsiteX1043" fmla="*/ 1239941 w 4428995"/>
              <a:gd name="connsiteY1043" fmla="*/ 1042650 h 1891356"/>
              <a:gd name="connsiteX1044" fmla="*/ 1193021 w 4428995"/>
              <a:gd name="connsiteY1044" fmla="*/ 1041615 h 1891356"/>
              <a:gd name="connsiteX1045" fmla="*/ 1097230 w 4428995"/>
              <a:gd name="connsiteY1045" fmla="*/ 1032298 h 1891356"/>
              <a:gd name="connsiteX1046" fmla="*/ 1048850 w 4428995"/>
              <a:gd name="connsiteY1046" fmla="*/ 1025824 h 1891356"/>
              <a:gd name="connsiteX1047" fmla="*/ 1000469 w 4428995"/>
              <a:gd name="connsiteY1047" fmla="*/ 1019354 h 1891356"/>
              <a:gd name="connsiteX1048" fmla="*/ 936964 w 4428995"/>
              <a:gd name="connsiteY1048" fmla="*/ 1007215 h 1891356"/>
              <a:gd name="connsiteX1049" fmla="*/ 873461 w 4428995"/>
              <a:gd name="connsiteY1049" fmla="*/ 995077 h 1891356"/>
              <a:gd name="connsiteX1050" fmla="*/ 842859 w 4428995"/>
              <a:gd name="connsiteY1050" fmla="*/ 989671 h 1891356"/>
              <a:gd name="connsiteX1051" fmla="*/ 812257 w 4428995"/>
              <a:gd name="connsiteY1051" fmla="*/ 984267 h 1891356"/>
              <a:gd name="connsiteX1052" fmla="*/ 781168 w 4428995"/>
              <a:gd name="connsiteY1052" fmla="*/ 977047 h 1891356"/>
              <a:gd name="connsiteX1053" fmla="*/ 750079 w 4428995"/>
              <a:gd name="connsiteY1053" fmla="*/ 969829 h 1891356"/>
              <a:gd name="connsiteX1054" fmla="*/ 670256 w 4428995"/>
              <a:gd name="connsiteY1054" fmla="*/ 962063 h 1891356"/>
              <a:gd name="connsiteX1055" fmla="*/ 590431 w 4428995"/>
              <a:gd name="connsiteY1055" fmla="*/ 954298 h 1891356"/>
              <a:gd name="connsiteX1056" fmla="*/ 569866 w 4428995"/>
              <a:gd name="connsiteY1056" fmla="*/ 950091 h 1891356"/>
              <a:gd name="connsiteX1057" fmla="*/ 550276 w 4428995"/>
              <a:gd name="connsiteY1057" fmla="*/ 949509 h 1891356"/>
              <a:gd name="connsiteX1058" fmla="*/ 510121 w 4428995"/>
              <a:gd name="connsiteY1058" fmla="*/ 944721 h 1891356"/>
              <a:gd name="connsiteX1059" fmla="*/ 469964 w 4428995"/>
              <a:gd name="connsiteY1059" fmla="*/ 939930 h 1891356"/>
              <a:gd name="connsiteX1060" fmla="*/ 429810 w 4428995"/>
              <a:gd name="connsiteY1060" fmla="*/ 935142 h 1891356"/>
              <a:gd name="connsiteX1061" fmla="*/ 420612 w 4428995"/>
              <a:gd name="connsiteY1061" fmla="*/ 929831 h 1891356"/>
              <a:gd name="connsiteX1062" fmla="*/ 424239 w 4428995"/>
              <a:gd name="connsiteY1062" fmla="*/ 928858 h 1891356"/>
              <a:gd name="connsiteX1063" fmla="*/ 481687 w 4428995"/>
              <a:gd name="connsiteY1063" fmla="*/ 932903 h 1891356"/>
              <a:gd name="connsiteX1064" fmla="*/ 539135 w 4428995"/>
              <a:gd name="connsiteY1064" fmla="*/ 936947 h 1891356"/>
              <a:gd name="connsiteX1065" fmla="*/ 594284 w 4428995"/>
              <a:gd name="connsiteY1065" fmla="*/ 939662 h 1891356"/>
              <a:gd name="connsiteX1066" fmla="*/ 653059 w 4428995"/>
              <a:gd name="connsiteY1066" fmla="*/ 941403 h 1891356"/>
              <a:gd name="connsiteX1067" fmla="*/ 637319 w 4428995"/>
              <a:gd name="connsiteY1067" fmla="*/ 926186 h 1891356"/>
              <a:gd name="connsiteX1068" fmla="*/ 664389 w 4428995"/>
              <a:gd name="connsiteY1068" fmla="*/ 911158 h 1891356"/>
              <a:gd name="connsiteX1069" fmla="*/ 612382 w 4428995"/>
              <a:gd name="connsiteY1069" fmla="*/ 905659 h 1891356"/>
              <a:gd name="connsiteX1070" fmla="*/ 593988 w 4428995"/>
              <a:gd name="connsiteY1070" fmla="*/ 895037 h 1891356"/>
              <a:gd name="connsiteX1071" fmla="*/ 613093 w 4428995"/>
              <a:gd name="connsiteY1071" fmla="*/ 893806 h 1891356"/>
              <a:gd name="connsiteX1072" fmla="*/ 665586 w 4428995"/>
              <a:gd name="connsiteY1072" fmla="*/ 901119 h 1891356"/>
              <a:gd name="connsiteX1073" fmla="*/ 718080 w 4428995"/>
              <a:gd name="connsiteY1073" fmla="*/ 908433 h 1891356"/>
              <a:gd name="connsiteX1074" fmla="*/ 794764 w 4428995"/>
              <a:gd name="connsiteY1074" fmla="*/ 918984 h 1891356"/>
              <a:gd name="connsiteX1075" fmla="*/ 823066 w 4428995"/>
              <a:gd name="connsiteY1075" fmla="*/ 923062 h 1891356"/>
              <a:gd name="connsiteX1076" fmla="*/ 948488 w 4428995"/>
              <a:gd name="connsiteY1076" fmla="*/ 934159 h 1891356"/>
              <a:gd name="connsiteX1077" fmla="*/ 1073907 w 4428995"/>
              <a:gd name="connsiteY1077" fmla="*/ 945254 h 1891356"/>
              <a:gd name="connsiteX1078" fmla="*/ 1053568 w 4428995"/>
              <a:gd name="connsiteY1078" fmla="*/ 927381 h 1891356"/>
              <a:gd name="connsiteX1079" fmla="*/ 1031677 w 4428995"/>
              <a:gd name="connsiteY1079" fmla="*/ 925474 h 1891356"/>
              <a:gd name="connsiteX1080" fmla="*/ 1013413 w 4428995"/>
              <a:gd name="connsiteY1080" fmla="*/ 922591 h 1891356"/>
              <a:gd name="connsiteX1081" fmla="*/ 924521 w 4428995"/>
              <a:gd name="connsiteY1081" fmla="*/ 917257 h 1891356"/>
              <a:gd name="connsiteX1082" fmla="*/ 832002 w 4428995"/>
              <a:gd name="connsiteY1082" fmla="*/ 912893 h 1891356"/>
              <a:gd name="connsiteX1083" fmla="*/ 788223 w 4428995"/>
              <a:gd name="connsiteY1083" fmla="*/ 909075 h 1891356"/>
              <a:gd name="connsiteX1084" fmla="*/ 764517 w 4428995"/>
              <a:gd name="connsiteY1084" fmla="*/ 907651 h 1891356"/>
              <a:gd name="connsiteX1085" fmla="*/ 744440 w 4428995"/>
              <a:gd name="connsiteY1085" fmla="*/ 905258 h 1891356"/>
              <a:gd name="connsiteX1086" fmla="*/ 698359 w 4428995"/>
              <a:gd name="connsiteY1086" fmla="*/ 900113 h 1891356"/>
              <a:gd name="connsiteX1087" fmla="*/ 652278 w 4428995"/>
              <a:gd name="connsiteY1087" fmla="*/ 894969 h 1891356"/>
              <a:gd name="connsiteX1088" fmla="*/ 606195 w 4428995"/>
              <a:gd name="connsiteY1088" fmla="*/ 889824 h 1891356"/>
              <a:gd name="connsiteX1089" fmla="*/ 560114 w 4428995"/>
              <a:gd name="connsiteY1089" fmla="*/ 884679 h 1891356"/>
              <a:gd name="connsiteX1090" fmla="*/ 516333 w 4428995"/>
              <a:gd name="connsiteY1090" fmla="*/ 880859 h 1891356"/>
              <a:gd name="connsiteX1091" fmla="*/ 471578 w 4428995"/>
              <a:gd name="connsiteY1091" fmla="*/ 873417 h 1891356"/>
              <a:gd name="connsiteX1092" fmla="*/ 287964 w 4428995"/>
              <a:gd name="connsiteY1092" fmla="*/ 840985 h 1891356"/>
              <a:gd name="connsiteX1093" fmla="*/ 279740 w 4428995"/>
              <a:gd name="connsiteY1093" fmla="*/ 839302 h 1891356"/>
              <a:gd name="connsiteX1094" fmla="*/ 286992 w 4428995"/>
              <a:gd name="connsiteY1094" fmla="*/ 837359 h 1891356"/>
              <a:gd name="connsiteX1095" fmla="*/ 397063 w 4428995"/>
              <a:gd name="connsiteY1095" fmla="*/ 856454 h 1891356"/>
              <a:gd name="connsiteX1096" fmla="*/ 506163 w 4428995"/>
              <a:gd name="connsiteY1096" fmla="*/ 871923 h 1891356"/>
              <a:gd name="connsiteX1097" fmla="*/ 518015 w 4428995"/>
              <a:gd name="connsiteY1097" fmla="*/ 872636 h 1891356"/>
              <a:gd name="connsiteX1098" fmla="*/ 522127 w 4428995"/>
              <a:gd name="connsiteY1098" fmla="*/ 873476 h 1891356"/>
              <a:gd name="connsiteX1099" fmla="*/ 518988 w 4428995"/>
              <a:gd name="connsiteY1099" fmla="*/ 876261 h 1891356"/>
              <a:gd name="connsiteX1100" fmla="*/ 542692 w 4428995"/>
              <a:gd name="connsiteY1100" fmla="*/ 877685 h 1891356"/>
              <a:gd name="connsiteX1101" fmla="*/ 570995 w 4428995"/>
              <a:gd name="connsiteY1101" fmla="*/ 881763 h 1891356"/>
              <a:gd name="connsiteX1102" fmla="*/ 595185 w 4428995"/>
              <a:gd name="connsiteY1102" fmla="*/ 884999 h 1891356"/>
              <a:gd name="connsiteX1103" fmla="*/ 623001 w 4428995"/>
              <a:gd name="connsiteY1103" fmla="*/ 887263 h 1891356"/>
              <a:gd name="connsiteX1104" fmla="*/ 673196 w 4428995"/>
              <a:gd name="connsiteY1104" fmla="*/ 893249 h 1891356"/>
              <a:gd name="connsiteX1105" fmla="*/ 723391 w 4428995"/>
              <a:gd name="connsiteY1105" fmla="*/ 899237 h 1891356"/>
              <a:gd name="connsiteX1106" fmla="*/ 775399 w 4428995"/>
              <a:gd name="connsiteY1106" fmla="*/ 904736 h 1891356"/>
              <a:gd name="connsiteX1107" fmla="*/ 799103 w 4428995"/>
              <a:gd name="connsiteY1107" fmla="*/ 906160 h 1891356"/>
              <a:gd name="connsiteX1108" fmla="*/ 826433 w 4428995"/>
              <a:gd name="connsiteY1108" fmla="*/ 906609 h 1891356"/>
              <a:gd name="connsiteX1109" fmla="*/ 833688 w 4428995"/>
              <a:gd name="connsiteY1109" fmla="*/ 904666 h 1891356"/>
              <a:gd name="connsiteX1110" fmla="*/ 740552 w 4428995"/>
              <a:gd name="connsiteY1110" fmla="*/ 890750 h 1891356"/>
              <a:gd name="connsiteX1111" fmla="*/ 554283 w 4428995"/>
              <a:gd name="connsiteY1111" fmla="*/ 862918 h 1891356"/>
              <a:gd name="connsiteX1112" fmla="*/ 534691 w 4428995"/>
              <a:gd name="connsiteY1112" fmla="*/ 862337 h 1891356"/>
              <a:gd name="connsiteX1113" fmla="*/ 515101 w 4428995"/>
              <a:gd name="connsiteY1113" fmla="*/ 861755 h 1891356"/>
              <a:gd name="connsiteX1114" fmla="*/ 508688 w 4428995"/>
              <a:gd name="connsiteY1114" fmla="*/ 859584 h 1891356"/>
              <a:gd name="connsiteX1115" fmla="*/ 502276 w 4428995"/>
              <a:gd name="connsiteY1115" fmla="*/ 857417 h 1891356"/>
              <a:gd name="connsiteX1116" fmla="*/ 509531 w 4428995"/>
              <a:gd name="connsiteY1116" fmla="*/ 855472 h 1891356"/>
              <a:gd name="connsiteX1117" fmla="*/ 480967 w 4428995"/>
              <a:gd name="connsiteY1117" fmla="*/ 835916 h 1891356"/>
              <a:gd name="connsiteX1118" fmla="*/ 530058 w 4428995"/>
              <a:gd name="connsiteY1118" fmla="*/ 830534 h 1891356"/>
              <a:gd name="connsiteX1119" fmla="*/ 578440 w 4428995"/>
              <a:gd name="connsiteY1119" fmla="*/ 837008 h 1891356"/>
              <a:gd name="connsiteX1120" fmla="*/ 626821 w 4428995"/>
              <a:gd name="connsiteY1120" fmla="*/ 843481 h 1891356"/>
              <a:gd name="connsiteX1121" fmla="*/ 675201 w 4428995"/>
              <a:gd name="connsiteY1121" fmla="*/ 849952 h 1891356"/>
              <a:gd name="connsiteX1122" fmla="*/ 723579 w 4428995"/>
              <a:gd name="connsiteY1122" fmla="*/ 856426 h 1891356"/>
              <a:gd name="connsiteX1123" fmla="*/ 747285 w 4428995"/>
              <a:gd name="connsiteY1123" fmla="*/ 857850 h 1891356"/>
              <a:gd name="connsiteX1124" fmla="*/ 758650 w 4428995"/>
              <a:gd name="connsiteY1124" fmla="*/ 856746 h 1891356"/>
              <a:gd name="connsiteX1125" fmla="*/ 766391 w 4428995"/>
              <a:gd name="connsiteY1125" fmla="*/ 856616 h 1891356"/>
              <a:gd name="connsiteX1126" fmla="*/ 692848 w 4428995"/>
              <a:gd name="connsiteY1126" fmla="*/ 843282 h 1891356"/>
              <a:gd name="connsiteX1127" fmla="*/ 619304 w 4428995"/>
              <a:gd name="connsiteY1127" fmla="*/ 829944 h 1891356"/>
              <a:gd name="connsiteX1128" fmla="*/ 580478 w 4428995"/>
              <a:gd name="connsiteY1128" fmla="*/ 822856 h 1891356"/>
              <a:gd name="connsiteX1129" fmla="*/ 541649 w 4428995"/>
              <a:gd name="connsiteY1129" fmla="*/ 815767 h 1891356"/>
              <a:gd name="connsiteX1130" fmla="*/ 467621 w 4428995"/>
              <a:gd name="connsiteY1130" fmla="*/ 800621 h 1891356"/>
              <a:gd name="connsiteX1131" fmla="*/ 453825 w 4428995"/>
              <a:gd name="connsiteY1131" fmla="*/ 792656 h 1891356"/>
              <a:gd name="connsiteX1132" fmla="*/ 457454 w 4428995"/>
              <a:gd name="connsiteY1132" fmla="*/ 791684 h 1891356"/>
              <a:gd name="connsiteX1133" fmla="*/ 463379 w 4428995"/>
              <a:gd name="connsiteY1133" fmla="*/ 792037 h 1891356"/>
              <a:gd name="connsiteX1134" fmla="*/ 469306 w 4428995"/>
              <a:gd name="connsiteY1134" fmla="*/ 792394 h 1891356"/>
              <a:gd name="connsiteX1135" fmla="*/ 503049 w 4428995"/>
              <a:gd name="connsiteY1135" fmla="*/ 795014 h 1891356"/>
              <a:gd name="connsiteX1136" fmla="*/ 536791 w 4428995"/>
              <a:gd name="connsiteY1136" fmla="*/ 797636 h 1891356"/>
              <a:gd name="connsiteX1137" fmla="*/ 568721 w 4428995"/>
              <a:gd name="connsiteY1137" fmla="*/ 800741 h 1891356"/>
              <a:gd name="connsiteX1138" fmla="*/ 600650 w 4428995"/>
              <a:gd name="connsiteY1138" fmla="*/ 803847 h 1891356"/>
              <a:gd name="connsiteX1139" fmla="*/ 670924 w 4428995"/>
              <a:gd name="connsiteY1139" fmla="*/ 812227 h 1891356"/>
              <a:gd name="connsiteX1140" fmla="*/ 736595 w 4428995"/>
              <a:gd name="connsiteY1140" fmla="*/ 817954 h 1891356"/>
              <a:gd name="connsiteX1141" fmla="*/ 870241 w 4428995"/>
              <a:gd name="connsiteY1141" fmla="*/ 830735 h 1891356"/>
              <a:gd name="connsiteX1142" fmla="*/ 1003885 w 4428995"/>
              <a:gd name="connsiteY1142" fmla="*/ 843513 h 1891356"/>
              <a:gd name="connsiteX1143" fmla="*/ 1049352 w 4428995"/>
              <a:gd name="connsiteY1143" fmla="*/ 839105 h 1891356"/>
              <a:gd name="connsiteX1144" fmla="*/ 1094817 w 4428995"/>
              <a:gd name="connsiteY1144" fmla="*/ 834696 h 1891356"/>
              <a:gd name="connsiteX1145" fmla="*/ 1140769 w 4428995"/>
              <a:gd name="connsiteY1145" fmla="*/ 832103 h 1891356"/>
              <a:gd name="connsiteX1146" fmla="*/ 1186720 w 4428995"/>
              <a:gd name="connsiteY1146" fmla="*/ 829508 h 1891356"/>
              <a:gd name="connsiteX1147" fmla="*/ 1162043 w 4428995"/>
              <a:gd name="connsiteY1147" fmla="*/ 824458 h 1891356"/>
              <a:gd name="connsiteX1148" fmla="*/ 1090930 w 4428995"/>
              <a:gd name="connsiteY1148" fmla="*/ 820189 h 1891356"/>
              <a:gd name="connsiteX1149" fmla="*/ 1057187 w 4428995"/>
              <a:gd name="connsiteY1149" fmla="*/ 817569 h 1891356"/>
              <a:gd name="connsiteX1150" fmla="*/ 1023442 w 4428995"/>
              <a:gd name="connsiteY1150" fmla="*/ 814950 h 1891356"/>
              <a:gd name="connsiteX1151" fmla="*/ 954628 w 4428995"/>
              <a:gd name="connsiteY1151" fmla="*/ 812009 h 1891356"/>
              <a:gd name="connsiteX1152" fmla="*/ 885816 w 4428995"/>
              <a:gd name="connsiteY1152" fmla="*/ 809069 h 1891356"/>
              <a:gd name="connsiteX1153" fmla="*/ 819301 w 4428995"/>
              <a:gd name="connsiteY1153" fmla="*/ 807454 h 1891356"/>
              <a:gd name="connsiteX1154" fmla="*/ 784716 w 4428995"/>
              <a:gd name="connsiteY1154" fmla="*/ 808946 h 1891356"/>
              <a:gd name="connsiteX1155" fmla="*/ 749160 w 4428995"/>
              <a:gd name="connsiteY1155" fmla="*/ 806811 h 1891356"/>
              <a:gd name="connsiteX1156" fmla="*/ 681672 w 4428995"/>
              <a:gd name="connsiteY1156" fmla="*/ 801572 h 1891356"/>
              <a:gd name="connsiteX1157" fmla="*/ 610558 w 4428995"/>
              <a:gd name="connsiteY1157" fmla="*/ 797303 h 1891356"/>
              <a:gd name="connsiteX1158" fmla="*/ 601363 w 4428995"/>
              <a:gd name="connsiteY1158" fmla="*/ 791995 h 1891356"/>
              <a:gd name="connsiteX1159" fmla="*/ 612244 w 4428995"/>
              <a:gd name="connsiteY1159" fmla="*/ 789079 h 1891356"/>
              <a:gd name="connsiteX1160" fmla="*/ 677915 w 4428995"/>
              <a:gd name="connsiteY1160" fmla="*/ 794806 h 1891356"/>
              <a:gd name="connsiteX1161" fmla="*/ 747216 w 4428995"/>
              <a:gd name="connsiteY1161" fmla="*/ 799560 h 1891356"/>
              <a:gd name="connsiteX1162" fmla="*/ 778172 w 4428995"/>
              <a:gd name="connsiteY1162" fmla="*/ 799037 h 1891356"/>
              <a:gd name="connsiteX1163" fmla="*/ 813729 w 4428995"/>
              <a:gd name="connsiteY1163" fmla="*/ 801172 h 1891356"/>
              <a:gd name="connsiteX1164" fmla="*/ 845660 w 4428995"/>
              <a:gd name="connsiteY1164" fmla="*/ 804278 h 1891356"/>
              <a:gd name="connsiteX1165" fmla="*/ 880246 w 4428995"/>
              <a:gd name="connsiteY1165" fmla="*/ 802786 h 1891356"/>
              <a:gd name="connsiteX1166" fmla="*/ 990541 w 4428995"/>
              <a:gd name="connsiteY1166" fmla="*/ 808217 h 1891356"/>
              <a:gd name="connsiteX1167" fmla="*/ 1099867 w 4428995"/>
              <a:gd name="connsiteY1167" fmla="*/ 810022 h 1891356"/>
              <a:gd name="connsiteX1168" fmla="*/ 992710 w 4428995"/>
              <a:gd name="connsiteY1168" fmla="*/ 801806 h 1891356"/>
              <a:gd name="connsiteX1169" fmla="*/ 885554 w 4428995"/>
              <a:gd name="connsiteY1169" fmla="*/ 793588 h 1891356"/>
              <a:gd name="connsiteX1170" fmla="*/ 834519 w 4428995"/>
              <a:gd name="connsiteY1170" fmla="*/ 791715 h 1891356"/>
              <a:gd name="connsiteX1171" fmla="*/ 806702 w 4428995"/>
              <a:gd name="connsiteY1171" fmla="*/ 789451 h 1891356"/>
              <a:gd name="connsiteX1172" fmla="*/ 782512 w 4428995"/>
              <a:gd name="connsiteY1172" fmla="*/ 786213 h 1891356"/>
              <a:gd name="connsiteX1173" fmla="*/ 729176 w 4428995"/>
              <a:gd name="connsiteY1173" fmla="*/ 783012 h 1891356"/>
              <a:gd name="connsiteX1174" fmla="*/ 674870 w 4428995"/>
              <a:gd name="connsiteY1174" fmla="*/ 776184 h 1891356"/>
              <a:gd name="connsiteX1175" fmla="*/ 654794 w 4428995"/>
              <a:gd name="connsiteY1175" fmla="*/ 773792 h 1891356"/>
              <a:gd name="connsiteX1176" fmla="*/ 597476 w 4428995"/>
              <a:gd name="connsiteY1176" fmla="*/ 777489 h 1891356"/>
              <a:gd name="connsiteX1177" fmla="*/ 588278 w 4428995"/>
              <a:gd name="connsiteY1177" fmla="*/ 772177 h 1891356"/>
              <a:gd name="connsiteX1178" fmla="*/ 591904 w 4428995"/>
              <a:gd name="connsiteY1178" fmla="*/ 771206 h 1891356"/>
              <a:gd name="connsiteX1179" fmla="*/ 621048 w 4428995"/>
              <a:gd name="connsiteY1179" fmla="*/ 771171 h 1891356"/>
              <a:gd name="connsiteX1180" fmla="*/ 645595 w 4428995"/>
              <a:gd name="connsiteY1180" fmla="*/ 768481 h 1891356"/>
              <a:gd name="connsiteX1181" fmla="*/ 653822 w 4428995"/>
              <a:gd name="connsiteY1181" fmla="*/ 770163 h 1891356"/>
              <a:gd name="connsiteX1182" fmla="*/ 664699 w 4428995"/>
              <a:gd name="connsiteY1182" fmla="*/ 767248 h 1891356"/>
              <a:gd name="connsiteX1183" fmla="*/ 717549 w 4428995"/>
              <a:gd name="connsiteY1183" fmla="*/ 768635 h 1891356"/>
              <a:gd name="connsiteX1184" fmla="*/ 770398 w 4428995"/>
              <a:gd name="connsiteY1184" fmla="*/ 770025 h 1891356"/>
              <a:gd name="connsiteX1185" fmla="*/ 800029 w 4428995"/>
              <a:gd name="connsiteY1185" fmla="*/ 771802 h 1891356"/>
              <a:gd name="connsiteX1186" fmla="*/ 826033 w 4428995"/>
              <a:gd name="connsiteY1186" fmla="*/ 774552 h 1891356"/>
              <a:gd name="connsiteX1187" fmla="*/ 880695 w 4428995"/>
              <a:gd name="connsiteY1187" fmla="*/ 775456 h 1891356"/>
              <a:gd name="connsiteX1188" fmla="*/ 990991 w 4428995"/>
              <a:gd name="connsiteY1188" fmla="*/ 780887 h 1891356"/>
              <a:gd name="connsiteX1189" fmla="*/ 1101290 w 4428995"/>
              <a:gd name="connsiteY1189" fmla="*/ 786318 h 1891356"/>
              <a:gd name="connsiteX1190" fmla="*/ 1102327 w 4428995"/>
              <a:gd name="connsiteY1190" fmla="*/ 785398 h 1891356"/>
              <a:gd name="connsiteX1191" fmla="*/ 1072501 w 4428995"/>
              <a:gd name="connsiteY1191" fmla="*/ 780130 h 1891356"/>
              <a:gd name="connsiteX1192" fmla="*/ 1064277 w 4428995"/>
              <a:gd name="connsiteY1192" fmla="*/ 778447 h 1891356"/>
              <a:gd name="connsiteX1193" fmla="*/ 1071529 w 4428995"/>
              <a:gd name="connsiteY1193" fmla="*/ 776505 h 1891356"/>
              <a:gd name="connsiteX1194" fmla="*/ 1105675 w 4428995"/>
              <a:gd name="connsiteY1194" fmla="*/ 782428 h 1891356"/>
              <a:gd name="connsiteX1195" fmla="*/ 1107570 w 4428995"/>
              <a:gd name="connsiteY1195" fmla="*/ 780747 h 1891356"/>
              <a:gd name="connsiteX1196" fmla="*/ 1157633 w 4428995"/>
              <a:gd name="connsiteY1196" fmla="*/ 778994 h 1891356"/>
              <a:gd name="connsiteX1197" fmla="*/ 1174086 w 4428995"/>
              <a:gd name="connsiteY1197" fmla="*/ 782360 h 1891356"/>
              <a:gd name="connsiteX1198" fmla="*/ 1271334 w 4428995"/>
              <a:gd name="connsiteY1198" fmla="*/ 797118 h 1891356"/>
              <a:gd name="connsiteX1199" fmla="*/ 1364953 w 4428995"/>
              <a:gd name="connsiteY1199" fmla="*/ 812849 h 1891356"/>
              <a:gd name="connsiteX1200" fmla="*/ 1376319 w 4428995"/>
              <a:gd name="connsiteY1200" fmla="*/ 811746 h 1891356"/>
              <a:gd name="connsiteX1201" fmla="*/ 1387686 w 4428995"/>
              <a:gd name="connsiteY1201" fmla="*/ 810644 h 1891356"/>
              <a:gd name="connsiteX1202" fmla="*/ 1399538 w 4428995"/>
              <a:gd name="connsiteY1202" fmla="*/ 811355 h 1891356"/>
              <a:gd name="connsiteX1203" fmla="*/ 1401987 w 4428995"/>
              <a:gd name="connsiteY1203" fmla="*/ 811502 h 1891356"/>
              <a:gd name="connsiteX1204" fmla="*/ 1338820 w 4428995"/>
              <a:gd name="connsiteY1204" fmla="*/ 802064 h 1891356"/>
              <a:gd name="connsiteX1205" fmla="*/ 1319227 w 4428995"/>
              <a:gd name="connsiteY1205" fmla="*/ 801483 h 1891356"/>
              <a:gd name="connsiteX1206" fmla="*/ 1299637 w 4428995"/>
              <a:gd name="connsiteY1206" fmla="*/ 800902 h 1891356"/>
              <a:gd name="connsiteX1207" fmla="*/ 1293225 w 4428995"/>
              <a:gd name="connsiteY1207" fmla="*/ 798730 h 1891356"/>
              <a:gd name="connsiteX1208" fmla="*/ 1286813 w 4428995"/>
              <a:gd name="connsiteY1208" fmla="*/ 796562 h 1891356"/>
              <a:gd name="connsiteX1209" fmla="*/ 1294067 w 4428995"/>
              <a:gd name="connsiteY1209" fmla="*/ 794618 h 1891356"/>
              <a:gd name="connsiteX1210" fmla="*/ 1265505 w 4428995"/>
              <a:gd name="connsiteY1210" fmla="*/ 775062 h 1891356"/>
              <a:gd name="connsiteX1211" fmla="*/ 1277545 w 4428995"/>
              <a:gd name="connsiteY1211" fmla="*/ 768956 h 1891356"/>
              <a:gd name="connsiteX1212" fmla="*/ 1238041 w 4428995"/>
              <a:gd name="connsiteY1212" fmla="*/ 767167 h 1891356"/>
              <a:gd name="connsiteX1213" fmla="*/ 1161001 w 4428995"/>
              <a:gd name="connsiteY1213" fmla="*/ 762542 h 1891356"/>
              <a:gd name="connsiteX1214" fmla="*/ 1081307 w 4428995"/>
              <a:gd name="connsiteY1214" fmla="*/ 762518 h 1891356"/>
              <a:gd name="connsiteX1215" fmla="*/ 1005239 w 4428995"/>
              <a:gd name="connsiteY1215" fmla="*/ 761519 h 1891356"/>
              <a:gd name="connsiteX1216" fmla="*/ 852131 w 4428995"/>
              <a:gd name="connsiteY1216" fmla="*/ 755897 h 1891356"/>
              <a:gd name="connsiteX1217" fmla="*/ 846205 w 4428995"/>
              <a:gd name="connsiteY1217" fmla="*/ 755543 h 1891356"/>
              <a:gd name="connsiteX1218" fmla="*/ 840279 w 4428995"/>
              <a:gd name="connsiteY1218" fmla="*/ 755187 h 1891356"/>
              <a:gd name="connsiteX1219" fmla="*/ 938464 w 4428995"/>
              <a:gd name="connsiteY1219" fmla="*/ 744426 h 1891356"/>
              <a:gd name="connsiteX1220" fmla="*/ 1033022 w 4428995"/>
              <a:gd name="connsiteY1220" fmla="*/ 734640 h 1891356"/>
              <a:gd name="connsiteX1221" fmla="*/ 1055754 w 4428995"/>
              <a:gd name="connsiteY1221" fmla="*/ 732435 h 1891356"/>
              <a:gd name="connsiteX1222" fmla="*/ 1078487 w 4428995"/>
              <a:gd name="connsiteY1222" fmla="*/ 730231 h 1891356"/>
              <a:gd name="connsiteX1223" fmla="*/ 1103520 w 4428995"/>
              <a:gd name="connsiteY1223" fmla="*/ 729354 h 1891356"/>
              <a:gd name="connsiteX1224" fmla="*/ 1128550 w 4428995"/>
              <a:gd name="connsiteY1224" fmla="*/ 728478 h 1891356"/>
              <a:gd name="connsiteX1225" fmla="*/ 1232305 w 4428995"/>
              <a:gd name="connsiteY1225" fmla="*/ 724000 h 1891356"/>
              <a:gd name="connsiteX1226" fmla="*/ 1362062 w 4428995"/>
              <a:gd name="connsiteY1226" fmla="*/ 722275 h 1891356"/>
              <a:gd name="connsiteX1227" fmla="*/ 1388073 w 4428995"/>
              <a:gd name="connsiteY1227" fmla="*/ 721928 h 1891356"/>
              <a:gd name="connsiteX1228" fmla="*/ 1291662 w 4428995"/>
              <a:gd name="connsiteY1228" fmla="*/ 710748 h 1891356"/>
              <a:gd name="connsiteX1229" fmla="*/ 1286093 w 4428995"/>
              <a:gd name="connsiteY1229" fmla="*/ 704467 h 1891356"/>
              <a:gd name="connsiteX1230" fmla="*/ 1294317 w 4428995"/>
              <a:gd name="connsiteY1230" fmla="*/ 706150 h 1891356"/>
              <a:gd name="connsiteX1231" fmla="*/ 1381959 w 4428995"/>
              <a:gd name="connsiteY1231" fmla="*/ 716603 h 1891356"/>
              <a:gd name="connsiteX1232" fmla="*/ 1376594 w 4428995"/>
              <a:gd name="connsiteY1232" fmla="*/ 713505 h 1891356"/>
              <a:gd name="connsiteX1233" fmla="*/ 1262558 w 4428995"/>
              <a:gd name="connsiteY1233" fmla="*/ 699904 h 1891356"/>
              <a:gd name="connsiteX1234" fmla="*/ 1200027 w 4428995"/>
              <a:gd name="connsiteY1234" fmla="*/ 691391 h 1891356"/>
              <a:gd name="connsiteX1235" fmla="*/ 1137495 w 4428995"/>
              <a:gd name="connsiteY1235" fmla="*/ 682882 h 1891356"/>
              <a:gd name="connsiteX1236" fmla="*/ 1113831 w 4428995"/>
              <a:gd name="connsiteY1236" fmla="*/ 676112 h 1891356"/>
              <a:gd name="connsiteX1237" fmla="*/ 1051929 w 4428995"/>
              <a:gd name="connsiteY1237" fmla="*/ 671973 h 1891356"/>
              <a:gd name="connsiteX1238" fmla="*/ 961222 w 4428995"/>
              <a:gd name="connsiteY1238" fmla="*/ 667125 h 1891356"/>
              <a:gd name="connsiteX1239" fmla="*/ 929294 w 4428995"/>
              <a:gd name="connsiteY1239" fmla="*/ 664017 h 1891356"/>
              <a:gd name="connsiteX1240" fmla="*/ 898335 w 4428995"/>
              <a:gd name="connsiteY1240" fmla="*/ 664540 h 1891356"/>
              <a:gd name="connsiteX1241" fmla="*/ 838102 w 4428995"/>
              <a:gd name="connsiteY1241" fmla="*/ 657357 h 1891356"/>
              <a:gd name="connsiteX1242" fmla="*/ 775214 w 4428995"/>
              <a:gd name="connsiteY1242" fmla="*/ 654770 h 1891356"/>
              <a:gd name="connsiteX1243" fmla="*/ 711355 w 4428995"/>
              <a:gd name="connsiteY1243" fmla="*/ 648557 h 1891356"/>
              <a:gd name="connsiteX1244" fmla="*/ 590889 w 4428995"/>
              <a:gd name="connsiteY1244" fmla="*/ 634190 h 1891356"/>
              <a:gd name="connsiteX1245" fmla="*/ 528357 w 4428995"/>
              <a:gd name="connsiteY1245" fmla="*/ 625677 h 1891356"/>
              <a:gd name="connsiteX1246" fmla="*/ 465825 w 4428995"/>
              <a:gd name="connsiteY1246" fmla="*/ 617168 h 1891356"/>
              <a:gd name="connsiteX1247" fmla="*/ 421783 w 4428995"/>
              <a:gd name="connsiteY1247" fmla="*/ 597870 h 1891356"/>
              <a:gd name="connsiteX1248" fmla="*/ 431205 w 4428995"/>
              <a:gd name="connsiteY1248" fmla="*/ 589515 h 1891356"/>
              <a:gd name="connsiteX1249" fmla="*/ 459023 w 4428995"/>
              <a:gd name="connsiteY1249" fmla="*/ 591781 h 1891356"/>
              <a:gd name="connsiteX1250" fmla="*/ 526510 w 4428995"/>
              <a:gd name="connsiteY1250" fmla="*/ 597021 h 1891356"/>
              <a:gd name="connsiteX1251" fmla="*/ 593995 w 4428995"/>
              <a:gd name="connsiteY1251" fmla="*/ 602262 h 1891356"/>
              <a:gd name="connsiteX1252" fmla="*/ 626412 w 4428995"/>
              <a:gd name="connsiteY1252" fmla="*/ 607179 h 1891356"/>
              <a:gd name="connsiteX1253" fmla="*/ 658826 w 4428995"/>
              <a:gd name="connsiteY1253" fmla="*/ 612101 h 1891356"/>
              <a:gd name="connsiteX1254" fmla="*/ 789201 w 4428995"/>
              <a:gd name="connsiteY1254" fmla="*/ 619924 h 1891356"/>
              <a:gd name="connsiteX1255" fmla="*/ 920548 w 4428995"/>
              <a:gd name="connsiteY1255" fmla="*/ 631376 h 1891356"/>
              <a:gd name="connsiteX1256" fmla="*/ 956105 w 4428995"/>
              <a:gd name="connsiteY1256" fmla="*/ 633511 h 1891356"/>
              <a:gd name="connsiteX1257" fmla="*/ 972069 w 4428995"/>
              <a:gd name="connsiteY1257" fmla="*/ 635064 h 1891356"/>
              <a:gd name="connsiteX1258" fmla="*/ 988033 w 4428995"/>
              <a:gd name="connsiteY1258" fmla="*/ 636617 h 1891356"/>
              <a:gd name="connsiteX1259" fmla="*/ 1053707 w 4428995"/>
              <a:gd name="connsiteY1259" fmla="*/ 642344 h 1891356"/>
              <a:gd name="connsiteX1260" fmla="*/ 1123005 w 4428995"/>
              <a:gd name="connsiteY1260" fmla="*/ 647098 h 1891356"/>
              <a:gd name="connsiteX1261" fmla="*/ 1154936 w 4428995"/>
              <a:gd name="connsiteY1261" fmla="*/ 650204 h 1891356"/>
              <a:gd name="connsiteX1262" fmla="*/ 1186864 w 4428995"/>
              <a:gd name="connsiteY1262" fmla="*/ 653310 h 1891356"/>
              <a:gd name="connsiteX1263" fmla="*/ 1222422 w 4428995"/>
              <a:gd name="connsiteY1263" fmla="*/ 655444 h 1891356"/>
              <a:gd name="connsiteX1264" fmla="*/ 1254353 w 4428995"/>
              <a:gd name="connsiteY1264" fmla="*/ 658550 h 1891356"/>
              <a:gd name="connsiteX1265" fmla="*/ 1321840 w 4428995"/>
              <a:gd name="connsiteY1265" fmla="*/ 663790 h 1891356"/>
              <a:gd name="connsiteX1266" fmla="*/ 1389326 w 4428995"/>
              <a:gd name="connsiteY1266" fmla="*/ 669030 h 1891356"/>
              <a:gd name="connsiteX1267" fmla="*/ 1457785 w 4428995"/>
              <a:gd name="connsiteY1267" fmla="*/ 677897 h 1891356"/>
              <a:gd name="connsiteX1268" fmla="*/ 1491527 w 4428995"/>
              <a:gd name="connsiteY1268" fmla="*/ 680517 h 1891356"/>
              <a:gd name="connsiteX1269" fmla="*/ 1525269 w 4428995"/>
              <a:gd name="connsiteY1269" fmla="*/ 683138 h 1891356"/>
              <a:gd name="connsiteX1270" fmla="*/ 1585503 w 4428995"/>
              <a:gd name="connsiteY1270" fmla="*/ 690321 h 1891356"/>
              <a:gd name="connsiteX1271" fmla="*/ 1642109 w 4428995"/>
              <a:gd name="connsiteY1271" fmla="*/ 698477 h 1891356"/>
              <a:gd name="connsiteX1272" fmla="*/ 1641235 w 4428995"/>
              <a:gd name="connsiteY1272" fmla="*/ 695210 h 1891356"/>
              <a:gd name="connsiteX1273" fmla="*/ 1636669 w 4428995"/>
              <a:gd name="connsiteY1273" fmla="*/ 695043 h 1891356"/>
              <a:gd name="connsiteX1274" fmla="*/ 1630743 w 4428995"/>
              <a:gd name="connsiteY1274" fmla="*/ 694689 h 1891356"/>
              <a:gd name="connsiteX1275" fmla="*/ 1624817 w 4428995"/>
              <a:gd name="connsiteY1275" fmla="*/ 694333 h 1891356"/>
              <a:gd name="connsiteX1276" fmla="*/ 1644109 w 4428995"/>
              <a:gd name="connsiteY1276" fmla="*/ 692219 h 1891356"/>
              <a:gd name="connsiteX1277" fmla="*/ 1653701 w 4428995"/>
              <a:gd name="connsiteY1277" fmla="*/ 683710 h 1891356"/>
              <a:gd name="connsiteX1278" fmla="*/ 1587541 w 4428995"/>
              <a:gd name="connsiteY1278" fmla="*/ 676170 h 1891356"/>
              <a:gd name="connsiteX1279" fmla="*/ 1521383 w 4428995"/>
              <a:gd name="connsiteY1279" fmla="*/ 668631 h 1891356"/>
              <a:gd name="connsiteX1280" fmla="*/ 1473973 w 4428995"/>
              <a:gd name="connsiteY1280" fmla="*/ 665786 h 1891356"/>
              <a:gd name="connsiteX1281" fmla="*/ 1426564 w 4428995"/>
              <a:gd name="connsiteY1281" fmla="*/ 662940 h 1891356"/>
              <a:gd name="connsiteX1282" fmla="*/ 1379641 w 4428995"/>
              <a:gd name="connsiteY1282" fmla="*/ 661909 h 1891356"/>
              <a:gd name="connsiteX1283" fmla="*/ 1332721 w 4428995"/>
              <a:gd name="connsiteY1283" fmla="*/ 660875 h 1891356"/>
              <a:gd name="connsiteX1284" fmla="*/ 1236930 w 4428995"/>
              <a:gd name="connsiteY1284" fmla="*/ 651557 h 1891356"/>
              <a:gd name="connsiteX1285" fmla="*/ 1188549 w 4428995"/>
              <a:gd name="connsiteY1285" fmla="*/ 645083 h 1891356"/>
              <a:gd name="connsiteX1286" fmla="*/ 1140169 w 4428995"/>
              <a:gd name="connsiteY1286" fmla="*/ 638612 h 1891356"/>
              <a:gd name="connsiteX1287" fmla="*/ 1076665 w 4428995"/>
              <a:gd name="connsiteY1287" fmla="*/ 626475 h 1891356"/>
              <a:gd name="connsiteX1288" fmla="*/ 1013161 w 4428995"/>
              <a:gd name="connsiteY1288" fmla="*/ 614336 h 1891356"/>
              <a:gd name="connsiteX1289" fmla="*/ 982559 w 4428995"/>
              <a:gd name="connsiteY1289" fmla="*/ 608929 h 1891356"/>
              <a:gd name="connsiteX1290" fmla="*/ 951957 w 4428995"/>
              <a:gd name="connsiteY1290" fmla="*/ 603526 h 1891356"/>
              <a:gd name="connsiteX1291" fmla="*/ 920868 w 4428995"/>
              <a:gd name="connsiteY1291" fmla="*/ 596306 h 1891356"/>
              <a:gd name="connsiteX1292" fmla="*/ 889779 w 4428995"/>
              <a:gd name="connsiteY1292" fmla="*/ 589087 h 1891356"/>
              <a:gd name="connsiteX1293" fmla="*/ 809957 w 4428995"/>
              <a:gd name="connsiteY1293" fmla="*/ 581322 h 1891356"/>
              <a:gd name="connsiteX1294" fmla="*/ 730130 w 4428995"/>
              <a:gd name="connsiteY1294" fmla="*/ 573558 h 1891356"/>
              <a:gd name="connsiteX1295" fmla="*/ 709566 w 4428995"/>
              <a:gd name="connsiteY1295" fmla="*/ 569350 h 1891356"/>
              <a:gd name="connsiteX1296" fmla="*/ 689976 w 4428995"/>
              <a:gd name="connsiteY1296" fmla="*/ 568769 h 1891356"/>
              <a:gd name="connsiteX1297" fmla="*/ 649821 w 4428995"/>
              <a:gd name="connsiteY1297" fmla="*/ 563979 h 1891356"/>
              <a:gd name="connsiteX1298" fmla="*/ 609664 w 4428995"/>
              <a:gd name="connsiteY1298" fmla="*/ 559189 h 1891356"/>
              <a:gd name="connsiteX1299" fmla="*/ 569510 w 4428995"/>
              <a:gd name="connsiteY1299" fmla="*/ 554400 h 1891356"/>
              <a:gd name="connsiteX1300" fmla="*/ 560311 w 4428995"/>
              <a:gd name="connsiteY1300" fmla="*/ 549090 h 1891356"/>
              <a:gd name="connsiteX1301" fmla="*/ 563940 w 4428995"/>
              <a:gd name="connsiteY1301" fmla="*/ 548118 h 1891356"/>
              <a:gd name="connsiteX1302" fmla="*/ 621387 w 4428995"/>
              <a:gd name="connsiteY1302" fmla="*/ 552162 h 1891356"/>
              <a:gd name="connsiteX1303" fmla="*/ 678835 w 4428995"/>
              <a:gd name="connsiteY1303" fmla="*/ 556205 h 1891356"/>
              <a:gd name="connsiteX1304" fmla="*/ 733984 w 4428995"/>
              <a:gd name="connsiteY1304" fmla="*/ 558921 h 1891356"/>
              <a:gd name="connsiteX1305" fmla="*/ 792758 w 4428995"/>
              <a:gd name="connsiteY1305" fmla="*/ 560663 h 1891356"/>
              <a:gd name="connsiteX1306" fmla="*/ 777020 w 4428995"/>
              <a:gd name="connsiteY1306" fmla="*/ 545446 h 1891356"/>
              <a:gd name="connsiteX1307" fmla="*/ 804088 w 4428995"/>
              <a:gd name="connsiteY1307" fmla="*/ 530417 h 1891356"/>
              <a:gd name="connsiteX1308" fmla="*/ 752082 w 4428995"/>
              <a:gd name="connsiteY1308" fmla="*/ 524918 h 1891356"/>
              <a:gd name="connsiteX1309" fmla="*/ 733688 w 4428995"/>
              <a:gd name="connsiteY1309" fmla="*/ 514295 h 1891356"/>
              <a:gd name="connsiteX1310" fmla="*/ 752794 w 4428995"/>
              <a:gd name="connsiteY1310" fmla="*/ 513065 h 1891356"/>
              <a:gd name="connsiteX1311" fmla="*/ 805286 w 4428995"/>
              <a:gd name="connsiteY1311" fmla="*/ 520379 h 1891356"/>
              <a:gd name="connsiteX1312" fmla="*/ 857780 w 4428995"/>
              <a:gd name="connsiteY1312" fmla="*/ 527691 h 1891356"/>
              <a:gd name="connsiteX1313" fmla="*/ 934464 w 4428995"/>
              <a:gd name="connsiteY1313" fmla="*/ 538244 h 1891356"/>
              <a:gd name="connsiteX1314" fmla="*/ 962766 w 4428995"/>
              <a:gd name="connsiteY1314" fmla="*/ 542321 h 1891356"/>
              <a:gd name="connsiteX1315" fmla="*/ 1088188 w 4428995"/>
              <a:gd name="connsiteY1315" fmla="*/ 553417 h 1891356"/>
              <a:gd name="connsiteX1316" fmla="*/ 1213607 w 4428995"/>
              <a:gd name="connsiteY1316" fmla="*/ 564512 h 1891356"/>
              <a:gd name="connsiteX1317" fmla="*/ 1193268 w 4428995"/>
              <a:gd name="connsiteY1317" fmla="*/ 546639 h 1891356"/>
              <a:gd name="connsiteX1318" fmla="*/ 1171377 w 4428995"/>
              <a:gd name="connsiteY1318" fmla="*/ 544732 h 1891356"/>
              <a:gd name="connsiteX1319" fmla="*/ 1153113 w 4428995"/>
              <a:gd name="connsiteY1319" fmla="*/ 541851 h 1891356"/>
              <a:gd name="connsiteX1320" fmla="*/ 1064221 w 4428995"/>
              <a:gd name="connsiteY1320" fmla="*/ 536515 h 1891356"/>
              <a:gd name="connsiteX1321" fmla="*/ 971702 w 4428995"/>
              <a:gd name="connsiteY1321" fmla="*/ 532151 h 1891356"/>
              <a:gd name="connsiteX1322" fmla="*/ 927923 w 4428995"/>
              <a:gd name="connsiteY1322" fmla="*/ 528334 h 1891356"/>
              <a:gd name="connsiteX1323" fmla="*/ 904218 w 4428995"/>
              <a:gd name="connsiteY1323" fmla="*/ 526911 h 1891356"/>
              <a:gd name="connsiteX1324" fmla="*/ 884140 w 4428995"/>
              <a:gd name="connsiteY1324" fmla="*/ 524518 h 1891356"/>
              <a:gd name="connsiteX1325" fmla="*/ 838059 w 4428995"/>
              <a:gd name="connsiteY1325" fmla="*/ 519373 h 1891356"/>
              <a:gd name="connsiteX1326" fmla="*/ 791978 w 4428995"/>
              <a:gd name="connsiteY1326" fmla="*/ 514227 h 1891356"/>
              <a:gd name="connsiteX1327" fmla="*/ 745895 w 4428995"/>
              <a:gd name="connsiteY1327" fmla="*/ 509082 h 1891356"/>
              <a:gd name="connsiteX1328" fmla="*/ 699814 w 4428995"/>
              <a:gd name="connsiteY1328" fmla="*/ 503938 h 1891356"/>
              <a:gd name="connsiteX1329" fmla="*/ 656033 w 4428995"/>
              <a:gd name="connsiteY1329" fmla="*/ 500118 h 1891356"/>
              <a:gd name="connsiteX1330" fmla="*/ 611278 w 4428995"/>
              <a:gd name="connsiteY1330" fmla="*/ 492676 h 1891356"/>
              <a:gd name="connsiteX1331" fmla="*/ 427664 w 4428995"/>
              <a:gd name="connsiteY1331" fmla="*/ 460243 h 1891356"/>
              <a:gd name="connsiteX1332" fmla="*/ 419440 w 4428995"/>
              <a:gd name="connsiteY1332" fmla="*/ 458561 h 1891356"/>
              <a:gd name="connsiteX1333" fmla="*/ 426692 w 4428995"/>
              <a:gd name="connsiteY1333" fmla="*/ 456617 h 1891356"/>
              <a:gd name="connsiteX1334" fmla="*/ 536763 w 4428995"/>
              <a:gd name="connsiteY1334" fmla="*/ 475713 h 1891356"/>
              <a:gd name="connsiteX1335" fmla="*/ 645863 w 4428995"/>
              <a:gd name="connsiteY1335" fmla="*/ 491181 h 1891356"/>
              <a:gd name="connsiteX1336" fmla="*/ 657716 w 4428995"/>
              <a:gd name="connsiteY1336" fmla="*/ 491895 h 1891356"/>
              <a:gd name="connsiteX1337" fmla="*/ 661827 w 4428995"/>
              <a:gd name="connsiteY1337" fmla="*/ 492735 h 1891356"/>
              <a:gd name="connsiteX1338" fmla="*/ 658688 w 4428995"/>
              <a:gd name="connsiteY1338" fmla="*/ 495521 h 1891356"/>
              <a:gd name="connsiteX1339" fmla="*/ 682392 w 4428995"/>
              <a:gd name="connsiteY1339" fmla="*/ 496944 h 1891356"/>
              <a:gd name="connsiteX1340" fmla="*/ 710695 w 4428995"/>
              <a:gd name="connsiteY1340" fmla="*/ 501022 h 1891356"/>
              <a:gd name="connsiteX1341" fmla="*/ 734885 w 4428995"/>
              <a:gd name="connsiteY1341" fmla="*/ 504258 h 1891356"/>
              <a:gd name="connsiteX1342" fmla="*/ 762701 w 4428995"/>
              <a:gd name="connsiteY1342" fmla="*/ 506521 h 1891356"/>
              <a:gd name="connsiteX1343" fmla="*/ 812896 w 4428995"/>
              <a:gd name="connsiteY1343" fmla="*/ 512509 h 1891356"/>
              <a:gd name="connsiteX1344" fmla="*/ 863091 w 4428995"/>
              <a:gd name="connsiteY1344" fmla="*/ 518495 h 1891356"/>
              <a:gd name="connsiteX1345" fmla="*/ 915098 w 4428995"/>
              <a:gd name="connsiteY1345" fmla="*/ 523995 h 1891356"/>
              <a:gd name="connsiteX1346" fmla="*/ 938803 w 4428995"/>
              <a:gd name="connsiteY1346" fmla="*/ 525419 h 1891356"/>
              <a:gd name="connsiteX1347" fmla="*/ 966134 w 4428995"/>
              <a:gd name="connsiteY1347" fmla="*/ 525868 h 1891356"/>
              <a:gd name="connsiteX1348" fmla="*/ 973388 w 4428995"/>
              <a:gd name="connsiteY1348" fmla="*/ 523925 h 1891356"/>
              <a:gd name="connsiteX1349" fmla="*/ 880252 w 4428995"/>
              <a:gd name="connsiteY1349" fmla="*/ 510009 h 1891356"/>
              <a:gd name="connsiteX1350" fmla="*/ 693983 w 4428995"/>
              <a:gd name="connsiteY1350" fmla="*/ 482176 h 1891356"/>
              <a:gd name="connsiteX1351" fmla="*/ 674391 w 4428995"/>
              <a:gd name="connsiteY1351" fmla="*/ 481595 h 1891356"/>
              <a:gd name="connsiteX1352" fmla="*/ 654801 w 4428995"/>
              <a:gd name="connsiteY1352" fmla="*/ 481014 h 1891356"/>
              <a:gd name="connsiteX1353" fmla="*/ 648388 w 4428995"/>
              <a:gd name="connsiteY1353" fmla="*/ 478844 h 1891356"/>
              <a:gd name="connsiteX1354" fmla="*/ 641976 w 4428995"/>
              <a:gd name="connsiteY1354" fmla="*/ 476675 h 1891356"/>
              <a:gd name="connsiteX1355" fmla="*/ 649231 w 4428995"/>
              <a:gd name="connsiteY1355" fmla="*/ 474731 h 1891356"/>
              <a:gd name="connsiteX1356" fmla="*/ 620667 w 4428995"/>
              <a:gd name="connsiteY1356" fmla="*/ 455175 h 1891356"/>
              <a:gd name="connsiteX1357" fmla="*/ 669758 w 4428995"/>
              <a:gd name="connsiteY1357" fmla="*/ 449794 h 1891356"/>
              <a:gd name="connsiteX1358" fmla="*/ 718139 w 4428995"/>
              <a:gd name="connsiteY1358" fmla="*/ 456267 h 1891356"/>
              <a:gd name="connsiteX1359" fmla="*/ 766520 w 4428995"/>
              <a:gd name="connsiteY1359" fmla="*/ 462741 h 1891356"/>
              <a:gd name="connsiteX1360" fmla="*/ 814902 w 4428995"/>
              <a:gd name="connsiteY1360" fmla="*/ 469211 h 1891356"/>
              <a:gd name="connsiteX1361" fmla="*/ 863280 w 4428995"/>
              <a:gd name="connsiteY1361" fmla="*/ 475685 h 1891356"/>
              <a:gd name="connsiteX1362" fmla="*/ 886985 w 4428995"/>
              <a:gd name="connsiteY1362" fmla="*/ 477109 h 1891356"/>
              <a:gd name="connsiteX1363" fmla="*/ 898350 w 4428995"/>
              <a:gd name="connsiteY1363" fmla="*/ 476005 h 1891356"/>
              <a:gd name="connsiteX1364" fmla="*/ 906092 w 4428995"/>
              <a:gd name="connsiteY1364" fmla="*/ 475876 h 1891356"/>
              <a:gd name="connsiteX1365" fmla="*/ 832548 w 4428995"/>
              <a:gd name="connsiteY1365" fmla="*/ 462541 h 1891356"/>
              <a:gd name="connsiteX1366" fmla="*/ 759005 w 4428995"/>
              <a:gd name="connsiteY1366" fmla="*/ 449204 h 1891356"/>
              <a:gd name="connsiteX1367" fmla="*/ 720178 w 4428995"/>
              <a:gd name="connsiteY1367" fmla="*/ 442114 h 1891356"/>
              <a:gd name="connsiteX1368" fmla="*/ 681349 w 4428995"/>
              <a:gd name="connsiteY1368" fmla="*/ 435027 h 1891356"/>
              <a:gd name="connsiteX1369" fmla="*/ 607322 w 4428995"/>
              <a:gd name="connsiteY1369" fmla="*/ 419880 h 1891356"/>
              <a:gd name="connsiteX1370" fmla="*/ 593525 w 4428995"/>
              <a:gd name="connsiteY1370" fmla="*/ 411915 h 1891356"/>
              <a:gd name="connsiteX1371" fmla="*/ 597154 w 4428995"/>
              <a:gd name="connsiteY1371" fmla="*/ 410942 h 1891356"/>
              <a:gd name="connsiteX1372" fmla="*/ 603080 w 4428995"/>
              <a:gd name="connsiteY1372" fmla="*/ 411297 h 1891356"/>
              <a:gd name="connsiteX1373" fmla="*/ 609006 w 4428995"/>
              <a:gd name="connsiteY1373" fmla="*/ 411653 h 1891356"/>
              <a:gd name="connsiteX1374" fmla="*/ 642748 w 4428995"/>
              <a:gd name="connsiteY1374" fmla="*/ 414274 h 1891356"/>
              <a:gd name="connsiteX1375" fmla="*/ 676491 w 4428995"/>
              <a:gd name="connsiteY1375" fmla="*/ 416894 h 1891356"/>
              <a:gd name="connsiteX1376" fmla="*/ 708421 w 4428995"/>
              <a:gd name="connsiteY1376" fmla="*/ 420000 h 1891356"/>
              <a:gd name="connsiteX1377" fmla="*/ 740350 w 4428995"/>
              <a:gd name="connsiteY1377" fmla="*/ 423106 h 1891356"/>
              <a:gd name="connsiteX1378" fmla="*/ 810624 w 4428995"/>
              <a:gd name="connsiteY1378" fmla="*/ 431486 h 1891356"/>
              <a:gd name="connsiteX1379" fmla="*/ 876294 w 4428995"/>
              <a:gd name="connsiteY1379" fmla="*/ 437214 h 1891356"/>
              <a:gd name="connsiteX1380" fmla="*/ 1009941 w 4428995"/>
              <a:gd name="connsiteY1380" fmla="*/ 449994 h 1891356"/>
              <a:gd name="connsiteX1381" fmla="*/ 1143586 w 4428995"/>
              <a:gd name="connsiteY1381" fmla="*/ 462772 h 1891356"/>
              <a:gd name="connsiteX1382" fmla="*/ 1189052 w 4428995"/>
              <a:gd name="connsiteY1382" fmla="*/ 458365 h 1891356"/>
              <a:gd name="connsiteX1383" fmla="*/ 1234517 w 4428995"/>
              <a:gd name="connsiteY1383" fmla="*/ 453955 h 1891356"/>
              <a:gd name="connsiteX1384" fmla="*/ 1280468 w 4428995"/>
              <a:gd name="connsiteY1384" fmla="*/ 451362 h 1891356"/>
              <a:gd name="connsiteX1385" fmla="*/ 1318563 w 4428995"/>
              <a:gd name="connsiteY1385" fmla="*/ 449211 h 1891356"/>
              <a:gd name="connsiteX1386" fmla="*/ 1289390 w 4428995"/>
              <a:gd name="connsiteY1386" fmla="*/ 445731 h 1891356"/>
              <a:gd name="connsiteX1387" fmla="*/ 1253189 w 4428995"/>
              <a:gd name="connsiteY1387" fmla="*/ 440802 h 1891356"/>
              <a:gd name="connsiteX1388" fmla="*/ 1230630 w 4428995"/>
              <a:gd name="connsiteY1388" fmla="*/ 439449 h 1891356"/>
              <a:gd name="connsiteX1389" fmla="*/ 1196887 w 4428995"/>
              <a:gd name="connsiteY1389" fmla="*/ 436828 h 1891356"/>
              <a:gd name="connsiteX1390" fmla="*/ 1163141 w 4428995"/>
              <a:gd name="connsiteY1390" fmla="*/ 434209 h 1891356"/>
              <a:gd name="connsiteX1391" fmla="*/ 1094329 w 4428995"/>
              <a:gd name="connsiteY1391" fmla="*/ 431269 h 1891356"/>
              <a:gd name="connsiteX1392" fmla="*/ 1025515 w 4428995"/>
              <a:gd name="connsiteY1392" fmla="*/ 428329 h 1891356"/>
              <a:gd name="connsiteX1393" fmla="*/ 959001 w 4428995"/>
              <a:gd name="connsiteY1393" fmla="*/ 426714 h 1891356"/>
              <a:gd name="connsiteX1394" fmla="*/ 924416 w 4428995"/>
              <a:gd name="connsiteY1394" fmla="*/ 428205 h 1891356"/>
              <a:gd name="connsiteX1395" fmla="*/ 888860 w 4428995"/>
              <a:gd name="connsiteY1395" fmla="*/ 426071 h 1891356"/>
              <a:gd name="connsiteX1396" fmla="*/ 821371 w 4428995"/>
              <a:gd name="connsiteY1396" fmla="*/ 420830 h 1891356"/>
              <a:gd name="connsiteX1397" fmla="*/ 750258 w 4428995"/>
              <a:gd name="connsiteY1397" fmla="*/ 416562 h 1891356"/>
              <a:gd name="connsiteX1398" fmla="*/ 741063 w 4428995"/>
              <a:gd name="connsiteY1398" fmla="*/ 411253 h 1891356"/>
              <a:gd name="connsiteX1399" fmla="*/ 751943 w 4428995"/>
              <a:gd name="connsiteY1399" fmla="*/ 408338 h 1891356"/>
              <a:gd name="connsiteX1400" fmla="*/ 817615 w 4428995"/>
              <a:gd name="connsiteY1400" fmla="*/ 414065 h 1891356"/>
              <a:gd name="connsiteX1401" fmla="*/ 886916 w 4428995"/>
              <a:gd name="connsiteY1401" fmla="*/ 418819 h 1891356"/>
              <a:gd name="connsiteX1402" fmla="*/ 917873 w 4428995"/>
              <a:gd name="connsiteY1402" fmla="*/ 418297 h 1891356"/>
              <a:gd name="connsiteX1403" fmla="*/ 953430 w 4428995"/>
              <a:gd name="connsiteY1403" fmla="*/ 420432 h 1891356"/>
              <a:gd name="connsiteX1404" fmla="*/ 985360 w 4428995"/>
              <a:gd name="connsiteY1404" fmla="*/ 423537 h 1891356"/>
              <a:gd name="connsiteX1405" fmla="*/ 1019945 w 4428995"/>
              <a:gd name="connsiteY1405" fmla="*/ 422045 h 1891356"/>
              <a:gd name="connsiteX1406" fmla="*/ 1130242 w 4428995"/>
              <a:gd name="connsiteY1406" fmla="*/ 427476 h 1891356"/>
              <a:gd name="connsiteX1407" fmla="*/ 1161841 w 4428995"/>
              <a:gd name="connsiteY1407" fmla="*/ 427998 h 1891356"/>
              <a:gd name="connsiteX1408" fmla="*/ 1139509 w 4428995"/>
              <a:gd name="connsiteY1408" fmla="*/ 421609 h 1891356"/>
              <a:gd name="connsiteX1409" fmla="*/ 1132410 w 4428995"/>
              <a:gd name="connsiteY1409" fmla="*/ 421065 h 1891356"/>
              <a:gd name="connsiteX1410" fmla="*/ 1025254 w 4428995"/>
              <a:gd name="connsiteY1410" fmla="*/ 412848 h 1891356"/>
              <a:gd name="connsiteX1411" fmla="*/ 974218 w 4428995"/>
              <a:gd name="connsiteY1411" fmla="*/ 410974 h 1891356"/>
              <a:gd name="connsiteX1412" fmla="*/ 946403 w 4428995"/>
              <a:gd name="connsiteY1412" fmla="*/ 408711 h 1891356"/>
              <a:gd name="connsiteX1413" fmla="*/ 922211 w 4428995"/>
              <a:gd name="connsiteY1413" fmla="*/ 405473 h 1891356"/>
              <a:gd name="connsiteX1414" fmla="*/ 868876 w 4428995"/>
              <a:gd name="connsiteY1414" fmla="*/ 402271 h 1891356"/>
              <a:gd name="connsiteX1415" fmla="*/ 814570 w 4428995"/>
              <a:gd name="connsiteY1415" fmla="*/ 395444 h 1891356"/>
              <a:gd name="connsiteX1416" fmla="*/ 794494 w 4428995"/>
              <a:gd name="connsiteY1416" fmla="*/ 393050 h 1891356"/>
              <a:gd name="connsiteX1417" fmla="*/ 737176 w 4428995"/>
              <a:gd name="connsiteY1417" fmla="*/ 396747 h 1891356"/>
              <a:gd name="connsiteX1418" fmla="*/ 727978 w 4428995"/>
              <a:gd name="connsiteY1418" fmla="*/ 391436 h 1891356"/>
              <a:gd name="connsiteX1419" fmla="*/ 731604 w 4428995"/>
              <a:gd name="connsiteY1419" fmla="*/ 390464 h 1891356"/>
              <a:gd name="connsiteX1420" fmla="*/ 760748 w 4428995"/>
              <a:gd name="connsiteY1420" fmla="*/ 390431 h 1891356"/>
              <a:gd name="connsiteX1421" fmla="*/ 785295 w 4428995"/>
              <a:gd name="connsiteY1421" fmla="*/ 387740 h 1891356"/>
              <a:gd name="connsiteX1422" fmla="*/ 793522 w 4428995"/>
              <a:gd name="connsiteY1422" fmla="*/ 389422 h 1891356"/>
              <a:gd name="connsiteX1423" fmla="*/ 804399 w 4428995"/>
              <a:gd name="connsiteY1423" fmla="*/ 386508 h 1891356"/>
              <a:gd name="connsiteX1424" fmla="*/ 857249 w 4428995"/>
              <a:gd name="connsiteY1424" fmla="*/ 387894 h 1891356"/>
              <a:gd name="connsiteX1425" fmla="*/ 910098 w 4428995"/>
              <a:gd name="connsiteY1425" fmla="*/ 389283 h 1891356"/>
              <a:gd name="connsiteX1426" fmla="*/ 939729 w 4428995"/>
              <a:gd name="connsiteY1426" fmla="*/ 391062 h 1891356"/>
              <a:gd name="connsiteX1427" fmla="*/ 965733 w 4428995"/>
              <a:gd name="connsiteY1427" fmla="*/ 393810 h 1891356"/>
              <a:gd name="connsiteX1428" fmla="*/ 1020396 w 4428995"/>
              <a:gd name="connsiteY1428" fmla="*/ 394715 h 1891356"/>
              <a:gd name="connsiteX1429" fmla="*/ 1130691 w 4428995"/>
              <a:gd name="connsiteY1429" fmla="*/ 400146 h 1891356"/>
              <a:gd name="connsiteX1430" fmla="*/ 1240990 w 4428995"/>
              <a:gd name="connsiteY1430" fmla="*/ 405576 h 1891356"/>
              <a:gd name="connsiteX1431" fmla="*/ 1245038 w 4428995"/>
              <a:gd name="connsiteY1431" fmla="*/ 401985 h 1891356"/>
              <a:gd name="connsiteX1432" fmla="*/ 1216172 w 4428995"/>
              <a:gd name="connsiteY1432" fmla="*/ 399920 h 1891356"/>
              <a:gd name="connsiteX1433" fmla="*/ 1161023 w 4428995"/>
              <a:gd name="connsiteY1433" fmla="*/ 397204 h 1891356"/>
              <a:gd name="connsiteX1434" fmla="*/ 1117242 w 4428995"/>
              <a:gd name="connsiteY1434" fmla="*/ 393387 h 1891356"/>
              <a:gd name="connsiteX1435" fmla="*/ 1073459 w 4428995"/>
              <a:gd name="connsiteY1435" fmla="*/ 389568 h 1891356"/>
              <a:gd name="connsiteX1436" fmla="*/ 1028350 w 4428995"/>
              <a:gd name="connsiteY1436" fmla="*/ 388052 h 1891356"/>
              <a:gd name="connsiteX1437" fmla="*/ 986866 w 4428995"/>
              <a:gd name="connsiteY1437" fmla="*/ 385562 h 1891356"/>
              <a:gd name="connsiteX1438" fmla="*/ 899789 w 4428995"/>
              <a:gd name="connsiteY1438" fmla="*/ 379739 h 1891356"/>
              <a:gd name="connsiteX1439" fmla="*/ 809082 w 4428995"/>
              <a:gd name="connsiteY1439" fmla="*/ 374890 h 1891356"/>
              <a:gd name="connsiteX1440" fmla="*/ 777153 w 4428995"/>
              <a:gd name="connsiteY1440" fmla="*/ 371784 h 1891356"/>
              <a:gd name="connsiteX1441" fmla="*/ 746196 w 4428995"/>
              <a:gd name="connsiteY1441" fmla="*/ 372306 h 1891356"/>
              <a:gd name="connsiteX1442" fmla="*/ 685962 w 4428995"/>
              <a:gd name="connsiteY1442" fmla="*/ 365123 h 1891356"/>
              <a:gd name="connsiteX1443" fmla="*/ 623075 w 4428995"/>
              <a:gd name="connsiteY1443" fmla="*/ 362536 h 1891356"/>
              <a:gd name="connsiteX1444" fmla="*/ 559215 w 4428995"/>
              <a:gd name="connsiteY1444" fmla="*/ 356324 h 1891356"/>
              <a:gd name="connsiteX1445" fmla="*/ 438749 w 4428995"/>
              <a:gd name="connsiteY1445" fmla="*/ 341956 h 1891356"/>
              <a:gd name="connsiteX1446" fmla="*/ 376217 w 4428995"/>
              <a:gd name="connsiteY1446" fmla="*/ 333443 h 1891356"/>
              <a:gd name="connsiteX1447" fmla="*/ 313685 w 4428995"/>
              <a:gd name="connsiteY1447" fmla="*/ 324934 h 1891356"/>
              <a:gd name="connsiteX1448" fmla="*/ 269643 w 4428995"/>
              <a:gd name="connsiteY1448" fmla="*/ 305636 h 1891356"/>
              <a:gd name="connsiteX1449" fmla="*/ 279065 w 4428995"/>
              <a:gd name="connsiteY1449" fmla="*/ 297281 h 1891356"/>
              <a:gd name="connsiteX1450" fmla="*/ 306883 w 4428995"/>
              <a:gd name="connsiteY1450" fmla="*/ 299547 h 1891356"/>
              <a:gd name="connsiteX1451" fmla="*/ 374370 w 4428995"/>
              <a:gd name="connsiteY1451" fmla="*/ 304787 h 1891356"/>
              <a:gd name="connsiteX1452" fmla="*/ 441856 w 4428995"/>
              <a:gd name="connsiteY1452" fmla="*/ 310028 h 1891356"/>
              <a:gd name="connsiteX1453" fmla="*/ 474272 w 4428995"/>
              <a:gd name="connsiteY1453" fmla="*/ 314945 h 1891356"/>
              <a:gd name="connsiteX1454" fmla="*/ 506686 w 4428995"/>
              <a:gd name="connsiteY1454" fmla="*/ 319866 h 1891356"/>
              <a:gd name="connsiteX1455" fmla="*/ 637060 w 4428995"/>
              <a:gd name="connsiteY1455" fmla="*/ 327690 h 1891356"/>
              <a:gd name="connsiteX1456" fmla="*/ 768408 w 4428995"/>
              <a:gd name="connsiteY1456" fmla="*/ 339142 h 1891356"/>
              <a:gd name="connsiteX1457" fmla="*/ 803965 w 4428995"/>
              <a:gd name="connsiteY1457" fmla="*/ 341277 h 1891356"/>
              <a:gd name="connsiteX1458" fmla="*/ 819929 w 4428995"/>
              <a:gd name="connsiteY1458" fmla="*/ 342830 h 1891356"/>
              <a:gd name="connsiteX1459" fmla="*/ 835893 w 4428995"/>
              <a:gd name="connsiteY1459" fmla="*/ 344383 h 1891356"/>
              <a:gd name="connsiteX1460" fmla="*/ 901566 w 4428995"/>
              <a:gd name="connsiteY1460" fmla="*/ 350109 h 1891356"/>
              <a:gd name="connsiteX1461" fmla="*/ 970866 w 4428995"/>
              <a:gd name="connsiteY1461" fmla="*/ 354864 h 1891356"/>
              <a:gd name="connsiteX1462" fmla="*/ 1002796 w 4428995"/>
              <a:gd name="connsiteY1462" fmla="*/ 357969 h 1891356"/>
              <a:gd name="connsiteX1463" fmla="*/ 1034725 w 4428995"/>
              <a:gd name="connsiteY1463" fmla="*/ 361076 h 1891356"/>
              <a:gd name="connsiteX1464" fmla="*/ 1070281 w 4428995"/>
              <a:gd name="connsiteY1464" fmla="*/ 363210 h 1891356"/>
              <a:gd name="connsiteX1465" fmla="*/ 1075782 w 4428995"/>
              <a:gd name="connsiteY1465" fmla="*/ 363947 h 1891356"/>
              <a:gd name="connsiteX1466" fmla="*/ 1078164 w 4428995"/>
              <a:gd name="connsiteY1466" fmla="*/ 363685 h 1891356"/>
              <a:gd name="connsiteX1467" fmla="*/ 1103105 w 4428995"/>
              <a:gd name="connsiteY1467" fmla="*/ 361104 h 1891356"/>
              <a:gd name="connsiteX1468" fmla="*/ 1084791 w 4428995"/>
              <a:gd name="connsiteY1468" fmla="*/ 359323 h 1891356"/>
              <a:gd name="connsiteX1469" fmla="*/ 1036410 w 4428995"/>
              <a:gd name="connsiteY1469" fmla="*/ 352849 h 1891356"/>
              <a:gd name="connsiteX1470" fmla="*/ 988029 w 4428995"/>
              <a:gd name="connsiteY1470" fmla="*/ 346378 h 1891356"/>
              <a:gd name="connsiteX1471" fmla="*/ 924524 w 4428995"/>
              <a:gd name="connsiteY1471" fmla="*/ 334241 h 1891356"/>
              <a:gd name="connsiteX1472" fmla="*/ 861021 w 4428995"/>
              <a:gd name="connsiteY1472" fmla="*/ 322101 h 1891356"/>
              <a:gd name="connsiteX1473" fmla="*/ 830418 w 4428995"/>
              <a:gd name="connsiteY1473" fmla="*/ 316696 h 1891356"/>
              <a:gd name="connsiteX1474" fmla="*/ 799817 w 4428995"/>
              <a:gd name="connsiteY1474" fmla="*/ 311292 h 1891356"/>
              <a:gd name="connsiteX1475" fmla="*/ 768728 w 4428995"/>
              <a:gd name="connsiteY1475" fmla="*/ 304071 h 1891356"/>
              <a:gd name="connsiteX1476" fmla="*/ 737639 w 4428995"/>
              <a:gd name="connsiteY1476" fmla="*/ 296853 h 1891356"/>
              <a:gd name="connsiteX1477" fmla="*/ 657816 w 4428995"/>
              <a:gd name="connsiteY1477" fmla="*/ 289089 h 1891356"/>
              <a:gd name="connsiteX1478" fmla="*/ 577990 w 4428995"/>
              <a:gd name="connsiteY1478" fmla="*/ 281324 h 1891356"/>
              <a:gd name="connsiteX1479" fmla="*/ 557427 w 4428995"/>
              <a:gd name="connsiteY1479" fmla="*/ 277116 h 1891356"/>
              <a:gd name="connsiteX1480" fmla="*/ 537836 w 4428995"/>
              <a:gd name="connsiteY1480" fmla="*/ 276535 h 1891356"/>
              <a:gd name="connsiteX1481" fmla="*/ 497681 w 4428995"/>
              <a:gd name="connsiteY1481" fmla="*/ 271746 h 1891356"/>
              <a:gd name="connsiteX1482" fmla="*/ 457524 w 4428995"/>
              <a:gd name="connsiteY1482" fmla="*/ 266955 h 1891356"/>
              <a:gd name="connsiteX1483" fmla="*/ 417370 w 4428995"/>
              <a:gd name="connsiteY1483" fmla="*/ 262166 h 1891356"/>
              <a:gd name="connsiteX1484" fmla="*/ 408171 w 4428995"/>
              <a:gd name="connsiteY1484" fmla="*/ 256856 h 1891356"/>
              <a:gd name="connsiteX1485" fmla="*/ 411800 w 4428995"/>
              <a:gd name="connsiteY1485" fmla="*/ 255884 h 1891356"/>
              <a:gd name="connsiteX1486" fmla="*/ 469247 w 4428995"/>
              <a:gd name="connsiteY1486" fmla="*/ 259927 h 1891356"/>
              <a:gd name="connsiteX1487" fmla="*/ 526694 w 4428995"/>
              <a:gd name="connsiteY1487" fmla="*/ 263972 h 1891356"/>
              <a:gd name="connsiteX1488" fmla="*/ 581843 w 4428995"/>
              <a:gd name="connsiteY1488" fmla="*/ 266688 h 1891356"/>
              <a:gd name="connsiteX1489" fmla="*/ 640618 w 4428995"/>
              <a:gd name="connsiteY1489" fmla="*/ 268428 h 1891356"/>
              <a:gd name="connsiteX1490" fmla="*/ 624880 w 4428995"/>
              <a:gd name="connsiteY1490" fmla="*/ 253211 h 1891356"/>
              <a:gd name="connsiteX1491" fmla="*/ 651948 w 4428995"/>
              <a:gd name="connsiteY1491" fmla="*/ 238183 h 1891356"/>
              <a:gd name="connsiteX1492" fmla="*/ 599942 w 4428995"/>
              <a:gd name="connsiteY1492" fmla="*/ 232684 h 1891356"/>
              <a:gd name="connsiteX1493" fmla="*/ 581548 w 4428995"/>
              <a:gd name="connsiteY1493" fmla="*/ 222061 h 1891356"/>
              <a:gd name="connsiteX1494" fmla="*/ 600653 w 4428995"/>
              <a:gd name="connsiteY1494" fmla="*/ 220831 h 1891356"/>
              <a:gd name="connsiteX1495" fmla="*/ 653145 w 4428995"/>
              <a:gd name="connsiteY1495" fmla="*/ 228145 h 1891356"/>
              <a:gd name="connsiteX1496" fmla="*/ 705641 w 4428995"/>
              <a:gd name="connsiteY1496" fmla="*/ 235457 h 1891356"/>
              <a:gd name="connsiteX1497" fmla="*/ 782324 w 4428995"/>
              <a:gd name="connsiteY1497" fmla="*/ 246009 h 1891356"/>
              <a:gd name="connsiteX1498" fmla="*/ 810626 w 4428995"/>
              <a:gd name="connsiteY1498" fmla="*/ 250087 h 1891356"/>
              <a:gd name="connsiteX1499" fmla="*/ 936047 w 4428995"/>
              <a:gd name="connsiteY1499" fmla="*/ 261183 h 1891356"/>
              <a:gd name="connsiteX1500" fmla="*/ 1061467 w 4428995"/>
              <a:gd name="connsiteY1500" fmla="*/ 272278 h 1891356"/>
              <a:gd name="connsiteX1501" fmla="*/ 1041127 w 4428995"/>
              <a:gd name="connsiteY1501" fmla="*/ 254406 h 1891356"/>
              <a:gd name="connsiteX1502" fmla="*/ 1019238 w 4428995"/>
              <a:gd name="connsiteY1502" fmla="*/ 252498 h 1891356"/>
              <a:gd name="connsiteX1503" fmla="*/ 1000974 w 4428995"/>
              <a:gd name="connsiteY1503" fmla="*/ 249617 h 1891356"/>
              <a:gd name="connsiteX1504" fmla="*/ 912081 w 4428995"/>
              <a:gd name="connsiteY1504" fmla="*/ 244281 h 1891356"/>
              <a:gd name="connsiteX1505" fmla="*/ 819563 w 4428995"/>
              <a:gd name="connsiteY1505" fmla="*/ 239917 h 1891356"/>
              <a:gd name="connsiteX1506" fmla="*/ 775783 w 4428995"/>
              <a:gd name="connsiteY1506" fmla="*/ 236100 h 1891356"/>
              <a:gd name="connsiteX1507" fmla="*/ 752078 w 4428995"/>
              <a:gd name="connsiteY1507" fmla="*/ 234677 h 1891356"/>
              <a:gd name="connsiteX1508" fmla="*/ 731999 w 4428995"/>
              <a:gd name="connsiteY1508" fmla="*/ 232284 h 1891356"/>
              <a:gd name="connsiteX1509" fmla="*/ 685920 w 4428995"/>
              <a:gd name="connsiteY1509" fmla="*/ 227139 h 1891356"/>
              <a:gd name="connsiteX1510" fmla="*/ 639838 w 4428995"/>
              <a:gd name="connsiteY1510" fmla="*/ 221994 h 1891356"/>
              <a:gd name="connsiteX1511" fmla="*/ 593755 w 4428995"/>
              <a:gd name="connsiteY1511" fmla="*/ 216848 h 1891356"/>
              <a:gd name="connsiteX1512" fmla="*/ 547674 w 4428995"/>
              <a:gd name="connsiteY1512" fmla="*/ 211704 h 1891356"/>
              <a:gd name="connsiteX1513" fmla="*/ 503893 w 4428995"/>
              <a:gd name="connsiteY1513" fmla="*/ 207884 h 1891356"/>
              <a:gd name="connsiteX1514" fmla="*/ 459139 w 4428995"/>
              <a:gd name="connsiteY1514" fmla="*/ 200442 h 1891356"/>
              <a:gd name="connsiteX1515" fmla="*/ 275524 w 4428995"/>
              <a:gd name="connsiteY1515" fmla="*/ 168009 h 1891356"/>
              <a:gd name="connsiteX1516" fmla="*/ 267300 w 4428995"/>
              <a:gd name="connsiteY1516" fmla="*/ 166327 h 1891356"/>
              <a:gd name="connsiteX1517" fmla="*/ 274552 w 4428995"/>
              <a:gd name="connsiteY1517" fmla="*/ 164383 h 1891356"/>
              <a:gd name="connsiteX1518" fmla="*/ 384623 w 4428995"/>
              <a:gd name="connsiteY1518" fmla="*/ 183479 h 1891356"/>
              <a:gd name="connsiteX1519" fmla="*/ 493723 w 4428995"/>
              <a:gd name="connsiteY1519" fmla="*/ 198948 h 1891356"/>
              <a:gd name="connsiteX1520" fmla="*/ 505576 w 4428995"/>
              <a:gd name="connsiteY1520" fmla="*/ 199660 h 1891356"/>
              <a:gd name="connsiteX1521" fmla="*/ 509687 w 4428995"/>
              <a:gd name="connsiteY1521" fmla="*/ 200501 h 1891356"/>
              <a:gd name="connsiteX1522" fmla="*/ 506547 w 4428995"/>
              <a:gd name="connsiteY1522" fmla="*/ 203286 h 1891356"/>
              <a:gd name="connsiteX1523" fmla="*/ 530253 w 4428995"/>
              <a:gd name="connsiteY1523" fmla="*/ 204710 h 1891356"/>
              <a:gd name="connsiteX1524" fmla="*/ 558554 w 4428995"/>
              <a:gd name="connsiteY1524" fmla="*/ 208788 h 1891356"/>
              <a:gd name="connsiteX1525" fmla="*/ 582745 w 4428995"/>
              <a:gd name="connsiteY1525" fmla="*/ 212024 h 1891356"/>
              <a:gd name="connsiteX1526" fmla="*/ 610561 w 4428995"/>
              <a:gd name="connsiteY1526" fmla="*/ 214287 h 1891356"/>
              <a:gd name="connsiteX1527" fmla="*/ 660757 w 4428995"/>
              <a:gd name="connsiteY1527" fmla="*/ 220275 h 1891356"/>
              <a:gd name="connsiteX1528" fmla="*/ 710952 w 4428995"/>
              <a:gd name="connsiteY1528" fmla="*/ 226261 h 1891356"/>
              <a:gd name="connsiteX1529" fmla="*/ 762958 w 4428995"/>
              <a:gd name="connsiteY1529" fmla="*/ 231762 h 1891356"/>
              <a:gd name="connsiteX1530" fmla="*/ 786663 w 4428995"/>
              <a:gd name="connsiteY1530" fmla="*/ 233185 h 1891356"/>
              <a:gd name="connsiteX1531" fmla="*/ 813993 w 4428995"/>
              <a:gd name="connsiteY1531" fmla="*/ 233635 h 1891356"/>
              <a:gd name="connsiteX1532" fmla="*/ 821248 w 4428995"/>
              <a:gd name="connsiteY1532" fmla="*/ 231691 h 1891356"/>
              <a:gd name="connsiteX1533" fmla="*/ 728112 w 4428995"/>
              <a:gd name="connsiteY1533" fmla="*/ 217775 h 1891356"/>
              <a:gd name="connsiteX1534" fmla="*/ 541843 w 4428995"/>
              <a:gd name="connsiteY1534" fmla="*/ 189942 h 1891356"/>
              <a:gd name="connsiteX1535" fmla="*/ 522250 w 4428995"/>
              <a:gd name="connsiteY1535" fmla="*/ 189362 h 1891356"/>
              <a:gd name="connsiteX1536" fmla="*/ 502660 w 4428995"/>
              <a:gd name="connsiteY1536" fmla="*/ 188780 h 1891356"/>
              <a:gd name="connsiteX1537" fmla="*/ 496248 w 4428995"/>
              <a:gd name="connsiteY1537" fmla="*/ 186610 h 1891356"/>
              <a:gd name="connsiteX1538" fmla="*/ 489836 w 4428995"/>
              <a:gd name="connsiteY1538" fmla="*/ 184441 h 1891356"/>
              <a:gd name="connsiteX1539" fmla="*/ 497090 w 4428995"/>
              <a:gd name="connsiteY1539" fmla="*/ 182498 h 1891356"/>
              <a:gd name="connsiteX1540" fmla="*/ 468528 w 4428995"/>
              <a:gd name="connsiteY1540" fmla="*/ 162941 h 1891356"/>
              <a:gd name="connsiteX1541" fmla="*/ 517619 w 4428995"/>
              <a:gd name="connsiteY1541" fmla="*/ 157560 h 1891356"/>
              <a:gd name="connsiteX1542" fmla="*/ 566000 w 4428995"/>
              <a:gd name="connsiteY1542" fmla="*/ 164033 h 1891356"/>
              <a:gd name="connsiteX1543" fmla="*/ 614381 w 4428995"/>
              <a:gd name="connsiteY1543" fmla="*/ 170507 h 1891356"/>
              <a:gd name="connsiteX1544" fmla="*/ 662761 w 4428995"/>
              <a:gd name="connsiteY1544" fmla="*/ 176977 h 1891356"/>
              <a:gd name="connsiteX1545" fmla="*/ 711140 w 4428995"/>
              <a:gd name="connsiteY1545" fmla="*/ 183451 h 1891356"/>
              <a:gd name="connsiteX1546" fmla="*/ 734845 w 4428995"/>
              <a:gd name="connsiteY1546" fmla="*/ 184874 h 1891356"/>
              <a:gd name="connsiteX1547" fmla="*/ 746211 w 4428995"/>
              <a:gd name="connsiteY1547" fmla="*/ 183771 h 1891356"/>
              <a:gd name="connsiteX1548" fmla="*/ 753951 w 4428995"/>
              <a:gd name="connsiteY1548" fmla="*/ 183642 h 1891356"/>
              <a:gd name="connsiteX1549" fmla="*/ 680408 w 4428995"/>
              <a:gd name="connsiteY1549" fmla="*/ 170307 h 1891356"/>
              <a:gd name="connsiteX1550" fmla="*/ 606865 w 4428995"/>
              <a:gd name="connsiteY1550" fmla="*/ 156970 h 1891356"/>
              <a:gd name="connsiteX1551" fmla="*/ 568038 w 4428995"/>
              <a:gd name="connsiteY1551" fmla="*/ 149881 h 1891356"/>
              <a:gd name="connsiteX1552" fmla="*/ 529209 w 4428995"/>
              <a:gd name="connsiteY1552" fmla="*/ 142793 h 1891356"/>
              <a:gd name="connsiteX1553" fmla="*/ 489871 w 4428995"/>
              <a:gd name="connsiteY1553" fmla="*/ 134744 h 1891356"/>
              <a:gd name="connsiteX1554" fmla="*/ 512056 w 4428995"/>
              <a:gd name="connsiteY1554" fmla="*/ 123705 h 1891356"/>
              <a:gd name="connsiteX1555" fmla="*/ 524351 w 4428995"/>
              <a:gd name="connsiteY1555" fmla="*/ 124660 h 1891356"/>
              <a:gd name="connsiteX1556" fmla="*/ 556282 w 4428995"/>
              <a:gd name="connsiteY1556" fmla="*/ 127766 h 1891356"/>
              <a:gd name="connsiteX1557" fmla="*/ 588211 w 4428995"/>
              <a:gd name="connsiteY1557" fmla="*/ 130872 h 1891356"/>
              <a:gd name="connsiteX1558" fmla="*/ 658484 w 4428995"/>
              <a:gd name="connsiteY1558" fmla="*/ 139252 h 1891356"/>
              <a:gd name="connsiteX1559" fmla="*/ 724154 w 4428995"/>
              <a:gd name="connsiteY1559" fmla="*/ 144979 h 1891356"/>
              <a:gd name="connsiteX1560" fmla="*/ 857802 w 4428995"/>
              <a:gd name="connsiteY1560" fmla="*/ 157760 h 1891356"/>
              <a:gd name="connsiteX1561" fmla="*/ 991446 w 4428995"/>
              <a:gd name="connsiteY1561" fmla="*/ 170538 h 1891356"/>
              <a:gd name="connsiteX1562" fmla="*/ 1036911 w 4428995"/>
              <a:gd name="connsiteY1562" fmla="*/ 166131 h 1891356"/>
              <a:gd name="connsiteX1563" fmla="*/ 1082376 w 4428995"/>
              <a:gd name="connsiteY1563" fmla="*/ 161721 h 1891356"/>
              <a:gd name="connsiteX1564" fmla="*/ 1128328 w 4428995"/>
              <a:gd name="connsiteY1564" fmla="*/ 159128 h 1891356"/>
              <a:gd name="connsiteX1565" fmla="*/ 1174280 w 4428995"/>
              <a:gd name="connsiteY1565" fmla="*/ 156532 h 1891356"/>
              <a:gd name="connsiteX1566" fmla="*/ 1149603 w 4428995"/>
              <a:gd name="connsiteY1566" fmla="*/ 151483 h 1891356"/>
              <a:gd name="connsiteX1567" fmla="*/ 1078489 w 4428995"/>
              <a:gd name="connsiteY1567" fmla="*/ 147215 h 1891356"/>
              <a:gd name="connsiteX1568" fmla="*/ 1044747 w 4428995"/>
              <a:gd name="connsiteY1568" fmla="*/ 144594 h 1891356"/>
              <a:gd name="connsiteX1569" fmla="*/ 1011001 w 4428995"/>
              <a:gd name="connsiteY1569" fmla="*/ 141975 h 1891356"/>
              <a:gd name="connsiteX1570" fmla="*/ 942189 w 4428995"/>
              <a:gd name="connsiteY1570" fmla="*/ 139035 h 1891356"/>
              <a:gd name="connsiteX1571" fmla="*/ 873375 w 4428995"/>
              <a:gd name="connsiteY1571" fmla="*/ 136094 h 1891356"/>
              <a:gd name="connsiteX1572" fmla="*/ 806862 w 4428995"/>
              <a:gd name="connsiteY1572" fmla="*/ 134480 h 1891356"/>
              <a:gd name="connsiteX1573" fmla="*/ 772276 w 4428995"/>
              <a:gd name="connsiteY1573" fmla="*/ 135971 h 1891356"/>
              <a:gd name="connsiteX1574" fmla="*/ 736719 w 4428995"/>
              <a:gd name="connsiteY1574" fmla="*/ 133837 h 1891356"/>
              <a:gd name="connsiteX1575" fmla="*/ 669231 w 4428995"/>
              <a:gd name="connsiteY1575" fmla="*/ 128597 h 1891356"/>
              <a:gd name="connsiteX1576" fmla="*/ 598119 w 4428995"/>
              <a:gd name="connsiteY1576" fmla="*/ 124328 h 1891356"/>
              <a:gd name="connsiteX1577" fmla="*/ 588923 w 4428995"/>
              <a:gd name="connsiteY1577" fmla="*/ 119019 h 1891356"/>
              <a:gd name="connsiteX1578" fmla="*/ 599803 w 4428995"/>
              <a:gd name="connsiteY1578" fmla="*/ 116104 h 1891356"/>
              <a:gd name="connsiteX1579" fmla="*/ 665474 w 4428995"/>
              <a:gd name="connsiteY1579" fmla="*/ 121831 h 1891356"/>
              <a:gd name="connsiteX1580" fmla="*/ 734776 w 4428995"/>
              <a:gd name="connsiteY1580" fmla="*/ 126585 h 1891356"/>
              <a:gd name="connsiteX1581" fmla="*/ 765733 w 4428995"/>
              <a:gd name="connsiteY1581" fmla="*/ 126063 h 1891356"/>
              <a:gd name="connsiteX1582" fmla="*/ 801290 w 4428995"/>
              <a:gd name="connsiteY1582" fmla="*/ 128197 h 1891356"/>
              <a:gd name="connsiteX1583" fmla="*/ 833220 w 4428995"/>
              <a:gd name="connsiteY1583" fmla="*/ 131303 h 1891356"/>
              <a:gd name="connsiteX1584" fmla="*/ 867805 w 4428995"/>
              <a:gd name="connsiteY1584" fmla="*/ 129811 h 1891356"/>
              <a:gd name="connsiteX1585" fmla="*/ 978102 w 4428995"/>
              <a:gd name="connsiteY1585" fmla="*/ 135242 h 1891356"/>
              <a:gd name="connsiteX1586" fmla="*/ 1087426 w 4428995"/>
              <a:gd name="connsiteY1586" fmla="*/ 137048 h 1891356"/>
              <a:gd name="connsiteX1587" fmla="*/ 980270 w 4428995"/>
              <a:gd name="connsiteY1587" fmla="*/ 128831 h 1891356"/>
              <a:gd name="connsiteX1588" fmla="*/ 873113 w 4428995"/>
              <a:gd name="connsiteY1588" fmla="*/ 120614 h 1891356"/>
              <a:gd name="connsiteX1589" fmla="*/ 822078 w 4428995"/>
              <a:gd name="connsiteY1589" fmla="*/ 118740 h 1891356"/>
              <a:gd name="connsiteX1590" fmla="*/ 794263 w 4428995"/>
              <a:gd name="connsiteY1590" fmla="*/ 116477 h 1891356"/>
              <a:gd name="connsiteX1591" fmla="*/ 770072 w 4428995"/>
              <a:gd name="connsiteY1591" fmla="*/ 113239 h 1891356"/>
              <a:gd name="connsiteX1592" fmla="*/ 716737 w 4428995"/>
              <a:gd name="connsiteY1592" fmla="*/ 110037 h 1891356"/>
              <a:gd name="connsiteX1593" fmla="*/ 662430 w 4428995"/>
              <a:gd name="connsiteY1593" fmla="*/ 103210 h 1891356"/>
              <a:gd name="connsiteX1594" fmla="*/ 642355 w 4428995"/>
              <a:gd name="connsiteY1594" fmla="*/ 100816 h 1891356"/>
              <a:gd name="connsiteX1595" fmla="*/ 585036 w 4428995"/>
              <a:gd name="connsiteY1595" fmla="*/ 104513 h 1891356"/>
              <a:gd name="connsiteX1596" fmla="*/ 576003 w 4428995"/>
              <a:gd name="connsiteY1596" fmla="*/ 99298 h 1891356"/>
              <a:gd name="connsiteX1597" fmla="*/ 579737 w 4428995"/>
              <a:gd name="connsiteY1597" fmla="*/ 98231 h 1891356"/>
              <a:gd name="connsiteX1598" fmla="*/ 608609 w 4428995"/>
              <a:gd name="connsiteY1598" fmla="*/ 98197 h 1891356"/>
              <a:gd name="connsiteX1599" fmla="*/ 633156 w 4428995"/>
              <a:gd name="connsiteY1599" fmla="*/ 95506 h 1891356"/>
              <a:gd name="connsiteX1600" fmla="*/ 641381 w 4428995"/>
              <a:gd name="connsiteY1600" fmla="*/ 97188 h 1891356"/>
              <a:gd name="connsiteX1601" fmla="*/ 652260 w 4428995"/>
              <a:gd name="connsiteY1601" fmla="*/ 94274 h 1891356"/>
              <a:gd name="connsiteX1602" fmla="*/ 705108 w 4428995"/>
              <a:gd name="connsiteY1602" fmla="*/ 95661 h 1891356"/>
              <a:gd name="connsiteX1603" fmla="*/ 757959 w 4428995"/>
              <a:gd name="connsiteY1603" fmla="*/ 97049 h 1891356"/>
              <a:gd name="connsiteX1604" fmla="*/ 787590 w 4428995"/>
              <a:gd name="connsiteY1604" fmla="*/ 98828 h 1891356"/>
              <a:gd name="connsiteX1605" fmla="*/ 813593 w 4428995"/>
              <a:gd name="connsiteY1605" fmla="*/ 101576 h 1891356"/>
              <a:gd name="connsiteX1606" fmla="*/ 868255 w 4428995"/>
              <a:gd name="connsiteY1606" fmla="*/ 102482 h 1891356"/>
              <a:gd name="connsiteX1607" fmla="*/ 978551 w 4428995"/>
              <a:gd name="connsiteY1607" fmla="*/ 107912 h 1891356"/>
              <a:gd name="connsiteX1608" fmla="*/ 1088850 w 4428995"/>
              <a:gd name="connsiteY1608" fmla="*/ 113342 h 1891356"/>
              <a:gd name="connsiteX1609" fmla="*/ 1095131 w 4428995"/>
              <a:gd name="connsiteY1609" fmla="*/ 107771 h 1891356"/>
              <a:gd name="connsiteX1610" fmla="*/ 1145194 w 4428995"/>
              <a:gd name="connsiteY1610" fmla="*/ 106018 h 1891356"/>
              <a:gd name="connsiteX1611" fmla="*/ 1161646 w 4428995"/>
              <a:gd name="connsiteY1611" fmla="*/ 109386 h 1891356"/>
              <a:gd name="connsiteX1612" fmla="*/ 1258894 w 4428995"/>
              <a:gd name="connsiteY1612" fmla="*/ 124143 h 1891356"/>
              <a:gd name="connsiteX1613" fmla="*/ 1352514 w 4428995"/>
              <a:gd name="connsiteY1613" fmla="*/ 139874 h 1891356"/>
              <a:gd name="connsiteX1614" fmla="*/ 1363879 w 4428995"/>
              <a:gd name="connsiteY1614" fmla="*/ 138770 h 1891356"/>
              <a:gd name="connsiteX1615" fmla="*/ 1375245 w 4428995"/>
              <a:gd name="connsiteY1615" fmla="*/ 137669 h 1891356"/>
              <a:gd name="connsiteX1616" fmla="*/ 1387098 w 4428995"/>
              <a:gd name="connsiteY1616" fmla="*/ 138379 h 1891356"/>
              <a:gd name="connsiteX1617" fmla="*/ 1398951 w 4428995"/>
              <a:gd name="connsiteY1617" fmla="*/ 139093 h 1891356"/>
              <a:gd name="connsiteX1618" fmla="*/ 1481785 w 4428995"/>
              <a:gd name="connsiteY1618" fmla="*/ 136332 h 1891356"/>
              <a:gd name="connsiteX1619" fmla="*/ 1565593 w 4428995"/>
              <a:gd name="connsiteY1619" fmla="*/ 137198 h 1891356"/>
              <a:gd name="connsiteX1620" fmla="*/ 1563649 w 4428995"/>
              <a:gd name="connsiteY1620" fmla="*/ 129947 h 1891356"/>
              <a:gd name="connsiteX1621" fmla="*/ 1592665 w 4428995"/>
              <a:gd name="connsiteY1621" fmla="*/ 122172 h 1891356"/>
              <a:gd name="connsiteX1622" fmla="*/ 1570285 w 4428995"/>
              <a:gd name="connsiteY1622" fmla="*/ 118449 h 1891356"/>
              <a:gd name="connsiteX1623" fmla="*/ 1547909 w 4428995"/>
              <a:gd name="connsiteY1623" fmla="*/ 114727 h 1891356"/>
              <a:gd name="connsiteX1624" fmla="*/ 1539683 w 4428995"/>
              <a:gd name="connsiteY1624" fmla="*/ 113045 h 1891356"/>
              <a:gd name="connsiteX1625" fmla="*/ 1468571 w 4428995"/>
              <a:gd name="connsiteY1625" fmla="*/ 108777 h 1891356"/>
              <a:gd name="connsiteX1626" fmla="*/ 1427089 w 4428995"/>
              <a:gd name="connsiteY1626" fmla="*/ 106285 h 1891356"/>
              <a:gd name="connsiteX1627" fmla="*/ 1385606 w 4428995"/>
              <a:gd name="connsiteY1627" fmla="*/ 103795 h 1891356"/>
              <a:gd name="connsiteX1628" fmla="*/ 1306266 w 4428995"/>
              <a:gd name="connsiteY1628" fmla="*/ 97844 h 1891356"/>
              <a:gd name="connsiteX1629" fmla="*/ 1225601 w 4428995"/>
              <a:gd name="connsiteY1629" fmla="*/ 94193 h 1891356"/>
              <a:gd name="connsiteX1630" fmla="*/ 1148561 w 4428995"/>
              <a:gd name="connsiteY1630" fmla="*/ 89568 h 1891356"/>
              <a:gd name="connsiteX1631" fmla="*/ 1068867 w 4428995"/>
              <a:gd name="connsiteY1631" fmla="*/ 89544 h 1891356"/>
              <a:gd name="connsiteX1632" fmla="*/ 992798 w 4428995"/>
              <a:gd name="connsiteY1632" fmla="*/ 88544 h 1891356"/>
              <a:gd name="connsiteX1633" fmla="*/ 839691 w 4428995"/>
              <a:gd name="connsiteY1633" fmla="*/ 82922 h 1891356"/>
              <a:gd name="connsiteX1634" fmla="*/ 833765 w 4428995"/>
              <a:gd name="connsiteY1634" fmla="*/ 82568 h 1891356"/>
              <a:gd name="connsiteX1635" fmla="*/ 827839 w 4428995"/>
              <a:gd name="connsiteY1635" fmla="*/ 82211 h 1891356"/>
              <a:gd name="connsiteX1636" fmla="*/ 926024 w 4428995"/>
              <a:gd name="connsiteY1636" fmla="*/ 71451 h 1891356"/>
              <a:gd name="connsiteX1637" fmla="*/ 1020581 w 4428995"/>
              <a:gd name="connsiteY1637" fmla="*/ 61665 h 1891356"/>
              <a:gd name="connsiteX1638" fmla="*/ 1043314 w 4428995"/>
              <a:gd name="connsiteY1638" fmla="*/ 59460 h 1891356"/>
              <a:gd name="connsiteX1639" fmla="*/ 1066047 w 4428995"/>
              <a:gd name="connsiteY1639" fmla="*/ 57255 h 1891356"/>
              <a:gd name="connsiteX1640" fmla="*/ 1091080 w 4428995"/>
              <a:gd name="connsiteY1640" fmla="*/ 56378 h 1891356"/>
              <a:gd name="connsiteX1641" fmla="*/ 1116110 w 4428995"/>
              <a:gd name="connsiteY1641" fmla="*/ 55502 h 1891356"/>
              <a:gd name="connsiteX1642" fmla="*/ 1219865 w 4428995"/>
              <a:gd name="connsiteY1642" fmla="*/ 51025 h 1891356"/>
              <a:gd name="connsiteX1643" fmla="*/ 1349623 w 4428995"/>
              <a:gd name="connsiteY1643" fmla="*/ 49299 h 1891356"/>
              <a:gd name="connsiteX1644" fmla="*/ 1479382 w 4428995"/>
              <a:gd name="connsiteY1644" fmla="*/ 47571 h 1891356"/>
              <a:gd name="connsiteX1645" fmla="*/ 1277903 w 4428995"/>
              <a:gd name="connsiteY1645" fmla="*/ 17799 h 1891356"/>
              <a:gd name="connsiteX1646" fmla="*/ 1276915 w 4428995"/>
              <a:gd name="connsiteY1646" fmla="*/ 20263 h 1891356"/>
              <a:gd name="connsiteX1647" fmla="*/ 1270008 w 4428995"/>
              <a:gd name="connsiteY1647" fmla="*/ 23211 h 1891356"/>
              <a:gd name="connsiteX1648" fmla="*/ 1163018 w 4428995"/>
              <a:gd name="connsiteY1648" fmla="*/ 26013 h 1891356"/>
              <a:gd name="connsiteX1649" fmla="*/ 1059480 w 4428995"/>
              <a:gd name="connsiteY1649" fmla="*/ 27341 h 1891356"/>
              <a:gd name="connsiteX1650" fmla="*/ 952491 w 4428995"/>
              <a:gd name="connsiteY1650" fmla="*/ 30141 h 1891356"/>
              <a:gd name="connsiteX1651" fmla="*/ 908885 w 4428995"/>
              <a:gd name="connsiteY1651" fmla="*/ 31283 h 1891356"/>
              <a:gd name="connsiteX1652" fmla="*/ 922579 w 4428995"/>
              <a:gd name="connsiteY1652" fmla="*/ 28483 h 1891356"/>
              <a:gd name="connsiteX1653" fmla="*/ 934898 w 4428995"/>
              <a:gd name="connsiteY1653" fmla="*/ 26012 h 1891356"/>
              <a:gd name="connsiteX1654" fmla="*/ 1271986 w 4428995"/>
              <a:gd name="connsiteY1654" fmla="*/ 18285 h 1891356"/>
              <a:gd name="connsiteX1655" fmla="*/ 1277903 w 4428995"/>
              <a:gd name="connsiteY1655" fmla="*/ 17799 h 1891356"/>
              <a:gd name="connsiteX1656" fmla="*/ 1396396 w 4428995"/>
              <a:gd name="connsiteY1656" fmla="*/ 0 h 1891356"/>
              <a:gd name="connsiteX1657" fmla="*/ 1535434 w 4428995"/>
              <a:gd name="connsiteY1657" fmla="*/ 1104 h 1891356"/>
              <a:gd name="connsiteX1658" fmla="*/ 1445053 w 4428995"/>
              <a:gd name="connsiteY1658" fmla="*/ 7690 h 1891356"/>
              <a:gd name="connsiteX1659" fmla="*/ 1313890 w 4428995"/>
              <a:gd name="connsiteY1659" fmla="*/ 20810 h 1891356"/>
              <a:gd name="connsiteX1660" fmla="*/ 1295654 w 4428995"/>
              <a:gd name="connsiteY1660" fmla="*/ 16346 h 1891356"/>
              <a:gd name="connsiteX1661" fmla="*/ 1309468 w 4428995"/>
              <a:gd name="connsiteY1661" fmla="*/ 10449 h 1891356"/>
              <a:gd name="connsiteX1662" fmla="*/ 1356067 w 4428995"/>
              <a:gd name="connsiteY1662" fmla="*/ 4849 h 1891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Lst>
            <a:rect l="l" t="t" r="r" b="b"/>
            <a:pathLst>
              <a:path w="4428995" h="1891356">
                <a:moveTo>
                  <a:pt x="2661535" y="1771517"/>
                </a:moveTo>
                <a:lnTo>
                  <a:pt x="2657909" y="1772488"/>
                </a:lnTo>
                <a:cubicBezTo>
                  <a:pt x="2663393" y="1773612"/>
                  <a:pt x="2667061" y="1775219"/>
                  <a:pt x="2668921" y="1777314"/>
                </a:cubicBezTo>
                <a:cubicBezTo>
                  <a:pt x="2670775" y="1779406"/>
                  <a:pt x="2674445" y="1781016"/>
                  <a:pt x="2679929" y="1782139"/>
                </a:cubicBezTo>
                <a:cubicBezTo>
                  <a:pt x="2679929" y="1782139"/>
                  <a:pt x="2685413" y="1783260"/>
                  <a:pt x="2696381" y="1785503"/>
                </a:cubicBezTo>
                <a:cubicBezTo>
                  <a:pt x="2738305" y="1787229"/>
                  <a:pt x="2777253" y="1792340"/>
                  <a:pt x="2813221" y="1800843"/>
                </a:cubicBezTo>
                <a:cubicBezTo>
                  <a:pt x="2829021" y="1801792"/>
                  <a:pt x="2844385" y="1803507"/>
                  <a:pt x="2859301" y="1805989"/>
                </a:cubicBezTo>
                <a:cubicBezTo>
                  <a:pt x="2874219" y="1808470"/>
                  <a:pt x="2889577" y="1810185"/>
                  <a:pt x="2905381" y="1811134"/>
                </a:cubicBezTo>
                <a:cubicBezTo>
                  <a:pt x="2915701" y="1810960"/>
                  <a:pt x="2930533" y="1808281"/>
                  <a:pt x="2949875" y="1803098"/>
                </a:cubicBezTo>
                <a:cubicBezTo>
                  <a:pt x="2921335" y="1802972"/>
                  <a:pt x="2894285" y="1801149"/>
                  <a:pt x="2868721" y="1797634"/>
                </a:cubicBezTo>
                <a:cubicBezTo>
                  <a:pt x="2843161" y="1794118"/>
                  <a:pt x="2816673" y="1789553"/>
                  <a:pt x="2789253" y="1783942"/>
                </a:cubicBezTo>
                <a:cubicBezTo>
                  <a:pt x="2773453" y="1782994"/>
                  <a:pt x="2756881" y="1781603"/>
                  <a:pt x="2739547" y="1779768"/>
                </a:cubicBezTo>
                <a:cubicBezTo>
                  <a:pt x="2722209" y="1777934"/>
                  <a:pt x="2704433" y="1776867"/>
                  <a:pt x="2686213" y="1776567"/>
                </a:cubicBezTo>
                <a:lnTo>
                  <a:pt x="2689837" y="1775595"/>
                </a:lnTo>
                <a:cubicBezTo>
                  <a:pt x="2684355" y="1774474"/>
                  <a:pt x="2679637" y="1773794"/>
                  <a:pt x="2675689" y="1773555"/>
                </a:cubicBezTo>
                <a:cubicBezTo>
                  <a:pt x="2671735" y="1773318"/>
                  <a:pt x="2667019" y="1772641"/>
                  <a:pt x="2661535" y="1771517"/>
                </a:cubicBezTo>
                <a:close/>
                <a:moveTo>
                  <a:pt x="3250205" y="1748864"/>
                </a:moveTo>
                <a:cubicBezTo>
                  <a:pt x="3252785" y="1748821"/>
                  <a:pt x="3257141" y="1750569"/>
                  <a:pt x="3263273" y="1754108"/>
                </a:cubicBezTo>
                <a:cubicBezTo>
                  <a:pt x="3274241" y="1756352"/>
                  <a:pt x="3279723" y="1757475"/>
                  <a:pt x="3279723" y="1757475"/>
                </a:cubicBezTo>
                <a:lnTo>
                  <a:pt x="3276097" y="1758447"/>
                </a:lnTo>
                <a:cubicBezTo>
                  <a:pt x="3268197" y="1757972"/>
                  <a:pt x="3258761" y="1756613"/>
                  <a:pt x="3247793" y="1754370"/>
                </a:cubicBezTo>
                <a:cubicBezTo>
                  <a:pt x="3246821" y="1750743"/>
                  <a:pt x="3247625" y="1748907"/>
                  <a:pt x="3250205" y="1748864"/>
                </a:cubicBezTo>
                <a:close/>
                <a:moveTo>
                  <a:pt x="2761593" y="1709722"/>
                </a:moveTo>
                <a:cubicBezTo>
                  <a:pt x="2764657" y="1711493"/>
                  <a:pt x="2762565" y="1713350"/>
                  <a:pt x="2755313" y="1715294"/>
                </a:cubicBezTo>
                <a:cubicBezTo>
                  <a:pt x="2774181" y="1718011"/>
                  <a:pt x="2791677" y="1720449"/>
                  <a:pt x="2807803" y="1722607"/>
                </a:cubicBezTo>
                <a:cubicBezTo>
                  <a:pt x="2823933" y="1724765"/>
                  <a:pt x="2839897" y="1726318"/>
                  <a:pt x="2855699" y="1727266"/>
                </a:cubicBezTo>
                <a:cubicBezTo>
                  <a:pt x="2874569" y="1729985"/>
                  <a:pt x="2893275" y="1732098"/>
                  <a:pt x="2911819" y="1733608"/>
                </a:cubicBezTo>
                <a:cubicBezTo>
                  <a:pt x="2930365" y="1735118"/>
                  <a:pt x="2947863" y="1737556"/>
                  <a:pt x="2964313" y="1740922"/>
                </a:cubicBezTo>
                <a:cubicBezTo>
                  <a:pt x="2941083" y="1731597"/>
                  <a:pt x="2924869" y="1724280"/>
                  <a:pt x="2915671" y="1718972"/>
                </a:cubicBezTo>
                <a:cubicBezTo>
                  <a:pt x="2907769" y="1718497"/>
                  <a:pt x="2900635" y="1718464"/>
                  <a:pt x="2894267" y="1718877"/>
                </a:cubicBezTo>
                <a:cubicBezTo>
                  <a:pt x="2887897" y="1719287"/>
                  <a:pt x="2880761" y="1719255"/>
                  <a:pt x="2872863" y="1718781"/>
                </a:cubicBezTo>
                <a:cubicBezTo>
                  <a:pt x="2861893" y="1716534"/>
                  <a:pt x="2852621" y="1715781"/>
                  <a:pt x="2845041" y="1716515"/>
                </a:cubicBezTo>
                <a:cubicBezTo>
                  <a:pt x="2837465" y="1717249"/>
                  <a:pt x="2828193" y="1716496"/>
                  <a:pt x="2817225" y="1714251"/>
                </a:cubicBezTo>
                <a:cubicBezTo>
                  <a:pt x="2806909" y="1714424"/>
                  <a:pt x="2797797" y="1714275"/>
                  <a:pt x="2789895" y="1713800"/>
                </a:cubicBezTo>
                <a:cubicBezTo>
                  <a:pt x="2781993" y="1713327"/>
                  <a:pt x="2772561" y="1711966"/>
                  <a:pt x="2761593" y="1709722"/>
                </a:cubicBezTo>
                <a:close/>
                <a:moveTo>
                  <a:pt x="866993" y="1645962"/>
                </a:moveTo>
                <a:cubicBezTo>
                  <a:pt x="869409" y="1645315"/>
                  <a:pt x="872152" y="1645874"/>
                  <a:pt x="875217" y="1647645"/>
                </a:cubicBezTo>
                <a:lnTo>
                  <a:pt x="1296846" y="1697933"/>
                </a:lnTo>
                <a:cubicBezTo>
                  <a:pt x="1299266" y="1697284"/>
                  <a:pt x="1301241" y="1697401"/>
                  <a:pt x="1302773" y="1698287"/>
                </a:cubicBezTo>
                <a:cubicBezTo>
                  <a:pt x="1304306" y="1699172"/>
                  <a:pt x="1303863" y="1699939"/>
                  <a:pt x="1301447" y="1700586"/>
                </a:cubicBezTo>
                <a:cubicBezTo>
                  <a:pt x="1301447" y="1700586"/>
                  <a:pt x="1299028" y="1701235"/>
                  <a:pt x="1294192" y="1702530"/>
                </a:cubicBezTo>
                <a:cubicBezTo>
                  <a:pt x="1257102" y="1699511"/>
                  <a:pt x="1221664" y="1695400"/>
                  <a:pt x="1187878" y="1690201"/>
                </a:cubicBezTo>
                <a:cubicBezTo>
                  <a:pt x="1154093" y="1685000"/>
                  <a:pt x="1119861" y="1680569"/>
                  <a:pt x="1085190" y="1676901"/>
                </a:cubicBezTo>
                <a:cubicBezTo>
                  <a:pt x="1048102" y="1673881"/>
                  <a:pt x="1012662" y="1669773"/>
                  <a:pt x="978876" y="1664572"/>
                </a:cubicBezTo>
                <a:cubicBezTo>
                  <a:pt x="945091" y="1659373"/>
                  <a:pt x="909653" y="1655262"/>
                  <a:pt x="872562" y="1652243"/>
                </a:cubicBezTo>
                <a:cubicBezTo>
                  <a:pt x="869496" y="1650474"/>
                  <a:pt x="867641" y="1648379"/>
                  <a:pt x="866993" y="1645962"/>
                </a:cubicBezTo>
                <a:close/>
                <a:moveTo>
                  <a:pt x="3639433" y="1591503"/>
                </a:moveTo>
                <a:lnTo>
                  <a:pt x="3635809" y="1592474"/>
                </a:lnTo>
                <a:cubicBezTo>
                  <a:pt x="3641293" y="1593598"/>
                  <a:pt x="3644961" y="1595205"/>
                  <a:pt x="3646821" y="1597300"/>
                </a:cubicBezTo>
                <a:cubicBezTo>
                  <a:pt x="3648677" y="1599392"/>
                  <a:pt x="3652345" y="1601002"/>
                  <a:pt x="3657829" y="1602125"/>
                </a:cubicBezTo>
                <a:cubicBezTo>
                  <a:pt x="3657829" y="1602125"/>
                  <a:pt x="3663313" y="1603246"/>
                  <a:pt x="3674281" y="1605489"/>
                </a:cubicBezTo>
                <a:cubicBezTo>
                  <a:pt x="3716205" y="1607215"/>
                  <a:pt x="3755153" y="1612326"/>
                  <a:pt x="3791121" y="1620829"/>
                </a:cubicBezTo>
                <a:cubicBezTo>
                  <a:pt x="3806921" y="1621778"/>
                  <a:pt x="3822285" y="1623493"/>
                  <a:pt x="3837201" y="1625975"/>
                </a:cubicBezTo>
                <a:cubicBezTo>
                  <a:pt x="3852119" y="1628456"/>
                  <a:pt x="3867477" y="1630171"/>
                  <a:pt x="3883281" y="1631120"/>
                </a:cubicBezTo>
                <a:cubicBezTo>
                  <a:pt x="3893601" y="1630946"/>
                  <a:pt x="3908433" y="1628267"/>
                  <a:pt x="3927775" y="1623084"/>
                </a:cubicBezTo>
                <a:cubicBezTo>
                  <a:pt x="3899235" y="1622958"/>
                  <a:pt x="3872185" y="1621135"/>
                  <a:pt x="3846621" y="1617620"/>
                </a:cubicBezTo>
                <a:cubicBezTo>
                  <a:pt x="3821061" y="1614104"/>
                  <a:pt x="3794573" y="1609539"/>
                  <a:pt x="3767153" y="1603928"/>
                </a:cubicBezTo>
                <a:cubicBezTo>
                  <a:pt x="3751353" y="1602980"/>
                  <a:pt x="3734781" y="1601589"/>
                  <a:pt x="3717447" y="1599754"/>
                </a:cubicBezTo>
                <a:cubicBezTo>
                  <a:pt x="3700109" y="1597920"/>
                  <a:pt x="3682333" y="1596853"/>
                  <a:pt x="3664113" y="1596553"/>
                </a:cubicBezTo>
                <a:lnTo>
                  <a:pt x="3667737" y="1595581"/>
                </a:lnTo>
                <a:cubicBezTo>
                  <a:pt x="3662255" y="1594460"/>
                  <a:pt x="3657537" y="1593780"/>
                  <a:pt x="3653589" y="1593541"/>
                </a:cubicBezTo>
                <a:cubicBezTo>
                  <a:pt x="3649635" y="1593304"/>
                  <a:pt x="3644919" y="1592627"/>
                  <a:pt x="3639433" y="1591503"/>
                </a:cubicBezTo>
                <a:close/>
                <a:moveTo>
                  <a:pt x="4228105" y="1568850"/>
                </a:moveTo>
                <a:cubicBezTo>
                  <a:pt x="4230685" y="1568807"/>
                  <a:pt x="4235041" y="1570554"/>
                  <a:pt x="4241173" y="1574094"/>
                </a:cubicBezTo>
                <a:cubicBezTo>
                  <a:pt x="4252141" y="1576338"/>
                  <a:pt x="4257623" y="1577461"/>
                  <a:pt x="4257623" y="1577461"/>
                </a:cubicBezTo>
                <a:lnTo>
                  <a:pt x="4253997" y="1578433"/>
                </a:lnTo>
                <a:cubicBezTo>
                  <a:pt x="4246097" y="1577958"/>
                  <a:pt x="4236663" y="1576599"/>
                  <a:pt x="4225693" y="1574356"/>
                </a:cubicBezTo>
                <a:cubicBezTo>
                  <a:pt x="4224721" y="1570729"/>
                  <a:pt x="4225525" y="1568893"/>
                  <a:pt x="4228105" y="1568850"/>
                </a:cubicBezTo>
                <a:close/>
                <a:moveTo>
                  <a:pt x="3739493" y="1529708"/>
                </a:moveTo>
                <a:cubicBezTo>
                  <a:pt x="3742557" y="1531479"/>
                  <a:pt x="3740465" y="1533336"/>
                  <a:pt x="3733213" y="1535280"/>
                </a:cubicBezTo>
                <a:cubicBezTo>
                  <a:pt x="3752081" y="1537997"/>
                  <a:pt x="3769577" y="1540435"/>
                  <a:pt x="3785703" y="1542593"/>
                </a:cubicBezTo>
                <a:cubicBezTo>
                  <a:pt x="3801833" y="1544751"/>
                  <a:pt x="3817797" y="1546304"/>
                  <a:pt x="3833597" y="1547253"/>
                </a:cubicBezTo>
                <a:cubicBezTo>
                  <a:pt x="3852469" y="1549971"/>
                  <a:pt x="3871175" y="1552084"/>
                  <a:pt x="3889719" y="1553594"/>
                </a:cubicBezTo>
                <a:cubicBezTo>
                  <a:pt x="3908265" y="1555104"/>
                  <a:pt x="3925763" y="1557542"/>
                  <a:pt x="3942213" y="1560908"/>
                </a:cubicBezTo>
                <a:cubicBezTo>
                  <a:pt x="3918983" y="1551583"/>
                  <a:pt x="3902769" y="1544266"/>
                  <a:pt x="3893571" y="1538958"/>
                </a:cubicBezTo>
                <a:cubicBezTo>
                  <a:pt x="3885671" y="1538483"/>
                  <a:pt x="3878533" y="1538451"/>
                  <a:pt x="3872167" y="1538863"/>
                </a:cubicBezTo>
                <a:cubicBezTo>
                  <a:pt x="3865797" y="1539273"/>
                  <a:pt x="3858661" y="1539241"/>
                  <a:pt x="3850763" y="1538767"/>
                </a:cubicBezTo>
                <a:cubicBezTo>
                  <a:pt x="3839793" y="1536520"/>
                  <a:pt x="3830521" y="1535767"/>
                  <a:pt x="3822941" y="1536501"/>
                </a:cubicBezTo>
                <a:cubicBezTo>
                  <a:pt x="3815365" y="1537235"/>
                  <a:pt x="3806093" y="1536482"/>
                  <a:pt x="3795127" y="1534237"/>
                </a:cubicBezTo>
                <a:cubicBezTo>
                  <a:pt x="3784809" y="1534410"/>
                  <a:pt x="3775699" y="1534261"/>
                  <a:pt x="3767795" y="1533786"/>
                </a:cubicBezTo>
                <a:cubicBezTo>
                  <a:pt x="3759893" y="1533313"/>
                  <a:pt x="3750461" y="1531952"/>
                  <a:pt x="3739493" y="1529708"/>
                </a:cubicBezTo>
                <a:close/>
                <a:moveTo>
                  <a:pt x="254094" y="1433129"/>
                </a:moveTo>
                <a:cubicBezTo>
                  <a:pt x="258929" y="1431833"/>
                  <a:pt x="262882" y="1432070"/>
                  <a:pt x="265947" y="1433839"/>
                </a:cubicBezTo>
                <a:cubicBezTo>
                  <a:pt x="268365" y="1433191"/>
                  <a:pt x="269735" y="1433472"/>
                  <a:pt x="270059" y="1434682"/>
                </a:cubicBezTo>
                <a:cubicBezTo>
                  <a:pt x="270382" y="1435891"/>
                  <a:pt x="269337" y="1436819"/>
                  <a:pt x="266918" y="1437468"/>
                </a:cubicBezTo>
                <a:cubicBezTo>
                  <a:pt x="264502" y="1438115"/>
                  <a:pt x="260225" y="1436669"/>
                  <a:pt x="254094" y="1433129"/>
                </a:cubicBezTo>
                <a:close/>
                <a:moveTo>
                  <a:pt x="393794" y="1204527"/>
                </a:moveTo>
                <a:cubicBezTo>
                  <a:pt x="398629" y="1203232"/>
                  <a:pt x="402582" y="1203469"/>
                  <a:pt x="405646" y="1205238"/>
                </a:cubicBezTo>
                <a:cubicBezTo>
                  <a:pt x="408065" y="1204590"/>
                  <a:pt x="409434" y="1204871"/>
                  <a:pt x="409758" y="1206080"/>
                </a:cubicBezTo>
                <a:cubicBezTo>
                  <a:pt x="410082" y="1207290"/>
                  <a:pt x="409037" y="1208219"/>
                  <a:pt x="406619" y="1208867"/>
                </a:cubicBezTo>
                <a:cubicBezTo>
                  <a:pt x="404202" y="1209515"/>
                  <a:pt x="399925" y="1208067"/>
                  <a:pt x="393794" y="1204527"/>
                </a:cubicBezTo>
                <a:close/>
                <a:moveTo>
                  <a:pt x="3902119" y="1170764"/>
                </a:moveTo>
                <a:lnTo>
                  <a:pt x="3906073" y="1172154"/>
                </a:lnTo>
                <a:lnTo>
                  <a:pt x="3918125" y="1183810"/>
                </a:lnTo>
                <a:lnTo>
                  <a:pt x="3923237" y="1184381"/>
                </a:lnTo>
                <a:cubicBezTo>
                  <a:pt x="3938157" y="1186862"/>
                  <a:pt x="3953515" y="1188577"/>
                  <a:pt x="3969317" y="1189526"/>
                </a:cubicBezTo>
                <a:cubicBezTo>
                  <a:pt x="3979639" y="1189352"/>
                  <a:pt x="3994469" y="1186673"/>
                  <a:pt x="4013811" y="1181490"/>
                </a:cubicBezTo>
                <a:cubicBezTo>
                  <a:pt x="3985271" y="1181364"/>
                  <a:pt x="3958221" y="1179541"/>
                  <a:pt x="3932661" y="1176025"/>
                </a:cubicBezTo>
                <a:close/>
                <a:moveTo>
                  <a:pt x="4314141" y="1127256"/>
                </a:moveTo>
                <a:cubicBezTo>
                  <a:pt x="4316723" y="1127212"/>
                  <a:pt x="4321079" y="1128961"/>
                  <a:pt x="4327211" y="1132500"/>
                </a:cubicBezTo>
                <a:cubicBezTo>
                  <a:pt x="4338177" y="1134744"/>
                  <a:pt x="4343661" y="1135867"/>
                  <a:pt x="4343661" y="1135867"/>
                </a:cubicBezTo>
                <a:lnTo>
                  <a:pt x="4340035" y="1136839"/>
                </a:lnTo>
                <a:cubicBezTo>
                  <a:pt x="4332133" y="1136364"/>
                  <a:pt x="4322699" y="1135005"/>
                  <a:pt x="4311731" y="1132761"/>
                </a:cubicBezTo>
                <a:cubicBezTo>
                  <a:pt x="4310757" y="1129135"/>
                  <a:pt x="4311561" y="1127299"/>
                  <a:pt x="4314141" y="1127256"/>
                </a:cubicBezTo>
                <a:close/>
                <a:moveTo>
                  <a:pt x="3825529" y="1088114"/>
                </a:moveTo>
                <a:cubicBezTo>
                  <a:pt x="3828595" y="1089885"/>
                  <a:pt x="3826501" y="1091742"/>
                  <a:pt x="3819249" y="1093686"/>
                </a:cubicBezTo>
                <a:cubicBezTo>
                  <a:pt x="3838117" y="1096403"/>
                  <a:pt x="3855615" y="1098841"/>
                  <a:pt x="3871741" y="1100999"/>
                </a:cubicBezTo>
                <a:cubicBezTo>
                  <a:pt x="3887869" y="1103157"/>
                  <a:pt x="3903833" y="1104710"/>
                  <a:pt x="3919635" y="1105658"/>
                </a:cubicBezTo>
                <a:cubicBezTo>
                  <a:pt x="3938505" y="1108377"/>
                  <a:pt x="3957213" y="1110490"/>
                  <a:pt x="3975757" y="1112000"/>
                </a:cubicBezTo>
                <a:cubicBezTo>
                  <a:pt x="3994301" y="1113510"/>
                  <a:pt x="4011799" y="1115949"/>
                  <a:pt x="4028249" y="1119313"/>
                </a:cubicBezTo>
                <a:cubicBezTo>
                  <a:pt x="4005021" y="1109989"/>
                  <a:pt x="3988805" y="1102672"/>
                  <a:pt x="3979607" y="1097364"/>
                </a:cubicBezTo>
                <a:cubicBezTo>
                  <a:pt x="3971707" y="1096889"/>
                  <a:pt x="3964573" y="1096856"/>
                  <a:pt x="3958203" y="1097269"/>
                </a:cubicBezTo>
                <a:cubicBezTo>
                  <a:pt x="3951835" y="1097679"/>
                  <a:pt x="3944697" y="1097647"/>
                  <a:pt x="3936799" y="1097173"/>
                </a:cubicBezTo>
                <a:cubicBezTo>
                  <a:pt x="3925831" y="1094926"/>
                  <a:pt x="3916557" y="1094173"/>
                  <a:pt x="3908979" y="1094907"/>
                </a:cubicBezTo>
                <a:cubicBezTo>
                  <a:pt x="3901405" y="1095641"/>
                  <a:pt x="3892131" y="1094887"/>
                  <a:pt x="3881163" y="1092644"/>
                </a:cubicBezTo>
                <a:cubicBezTo>
                  <a:pt x="3870845" y="1092816"/>
                  <a:pt x="3861735" y="1092667"/>
                  <a:pt x="3853833" y="1092192"/>
                </a:cubicBezTo>
                <a:cubicBezTo>
                  <a:pt x="3845929" y="1091719"/>
                  <a:pt x="3836497" y="1090358"/>
                  <a:pt x="3825529" y="1088114"/>
                </a:cubicBezTo>
                <a:close/>
                <a:moveTo>
                  <a:pt x="4201529" y="883111"/>
                </a:moveTo>
                <a:lnTo>
                  <a:pt x="4227073" y="899256"/>
                </a:lnTo>
                <a:lnTo>
                  <a:pt x="4243293" y="900229"/>
                </a:lnTo>
                <a:lnTo>
                  <a:pt x="4254175" y="897313"/>
                </a:lnTo>
                <a:cubicBezTo>
                  <a:pt x="4256591" y="896666"/>
                  <a:pt x="4258125" y="897549"/>
                  <a:pt x="4258773" y="899968"/>
                </a:cubicBezTo>
                <a:lnTo>
                  <a:pt x="4266027" y="898024"/>
                </a:lnTo>
                <a:cubicBezTo>
                  <a:pt x="4262961" y="896253"/>
                  <a:pt x="4260221" y="895695"/>
                  <a:pt x="4257801" y="896343"/>
                </a:cubicBezTo>
                <a:lnTo>
                  <a:pt x="4254175" y="897313"/>
                </a:lnTo>
                <a:cubicBezTo>
                  <a:pt x="4251757" y="897962"/>
                  <a:pt x="4250225" y="897076"/>
                  <a:pt x="4249577" y="894657"/>
                </a:cubicBezTo>
                <a:lnTo>
                  <a:pt x="4253201" y="893685"/>
                </a:lnTo>
                <a:close/>
                <a:moveTo>
                  <a:pt x="4340973" y="873082"/>
                </a:moveTo>
                <a:cubicBezTo>
                  <a:pt x="4343553" y="873039"/>
                  <a:pt x="4347909" y="874787"/>
                  <a:pt x="4354041" y="878327"/>
                </a:cubicBezTo>
                <a:cubicBezTo>
                  <a:pt x="4365009" y="880571"/>
                  <a:pt x="4370493" y="881695"/>
                  <a:pt x="4370493" y="881695"/>
                </a:cubicBezTo>
                <a:lnTo>
                  <a:pt x="4366865" y="882667"/>
                </a:lnTo>
                <a:cubicBezTo>
                  <a:pt x="4358965" y="882191"/>
                  <a:pt x="4349533" y="880833"/>
                  <a:pt x="4338561" y="878588"/>
                </a:cubicBezTo>
                <a:cubicBezTo>
                  <a:pt x="4337589" y="874961"/>
                  <a:pt x="4338395" y="873126"/>
                  <a:pt x="4340973" y="873082"/>
                </a:cubicBezTo>
                <a:close/>
                <a:moveTo>
                  <a:pt x="533494" y="872375"/>
                </a:moveTo>
                <a:cubicBezTo>
                  <a:pt x="538330" y="871079"/>
                  <a:pt x="542282" y="871316"/>
                  <a:pt x="545346" y="873085"/>
                </a:cubicBezTo>
                <a:cubicBezTo>
                  <a:pt x="547765" y="872437"/>
                  <a:pt x="549134" y="872718"/>
                  <a:pt x="549458" y="873928"/>
                </a:cubicBezTo>
                <a:cubicBezTo>
                  <a:pt x="549782" y="875137"/>
                  <a:pt x="548737" y="876066"/>
                  <a:pt x="546318" y="876713"/>
                </a:cubicBezTo>
                <a:cubicBezTo>
                  <a:pt x="543901" y="877361"/>
                  <a:pt x="539625" y="875914"/>
                  <a:pt x="533494" y="872375"/>
                </a:cubicBezTo>
                <a:close/>
                <a:moveTo>
                  <a:pt x="1328705" y="771569"/>
                </a:moveTo>
                <a:lnTo>
                  <a:pt x="1362976" y="776154"/>
                </a:lnTo>
                <a:cubicBezTo>
                  <a:pt x="1378778" y="777103"/>
                  <a:pt x="1394904" y="779260"/>
                  <a:pt x="1411357" y="782628"/>
                </a:cubicBezTo>
                <a:cubicBezTo>
                  <a:pt x="1427159" y="783576"/>
                  <a:pt x="1443285" y="785734"/>
                  <a:pt x="1459739" y="789098"/>
                </a:cubicBezTo>
                <a:cubicBezTo>
                  <a:pt x="1476188" y="792466"/>
                  <a:pt x="1492315" y="794623"/>
                  <a:pt x="1508117" y="795572"/>
                </a:cubicBezTo>
                <a:lnTo>
                  <a:pt x="1531821" y="796996"/>
                </a:lnTo>
                <a:cubicBezTo>
                  <a:pt x="1536657" y="795700"/>
                  <a:pt x="1540447" y="795330"/>
                  <a:pt x="1543189" y="795893"/>
                </a:cubicBezTo>
                <a:cubicBezTo>
                  <a:pt x="1545929" y="796454"/>
                  <a:pt x="1548509" y="796411"/>
                  <a:pt x="1550929" y="795763"/>
                </a:cubicBezTo>
                <a:cubicBezTo>
                  <a:pt x="1525929" y="789504"/>
                  <a:pt x="1501413" y="785058"/>
                  <a:pt x="1477386" y="782428"/>
                </a:cubicBezTo>
                <a:lnTo>
                  <a:pt x="1470012" y="781091"/>
                </a:lnTo>
                <a:lnTo>
                  <a:pt x="1439529" y="779261"/>
                </a:lnTo>
                <a:cubicBezTo>
                  <a:pt x="1425258" y="779198"/>
                  <a:pt x="1411430" y="778369"/>
                  <a:pt x="1398046" y="776769"/>
                </a:cubicBezTo>
                <a:close/>
                <a:moveTo>
                  <a:pt x="1397225" y="715653"/>
                </a:moveTo>
                <a:lnTo>
                  <a:pt x="1382146" y="716625"/>
                </a:lnTo>
                <a:lnTo>
                  <a:pt x="1422734" y="721466"/>
                </a:lnTo>
                <a:lnTo>
                  <a:pt x="1459019" y="720984"/>
                </a:lnTo>
                <a:lnTo>
                  <a:pt x="1446884" y="720484"/>
                </a:lnTo>
                <a:close/>
                <a:moveTo>
                  <a:pt x="4228361" y="628938"/>
                </a:moveTo>
                <a:lnTo>
                  <a:pt x="4253907" y="645083"/>
                </a:lnTo>
                <a:lnTo>
                  <a:pt x="4270127" y="646056"/>
                </a:lnTo>
                <a:lnTo>
                  <a:pt x="4281009" y="643141"/>
                </a:lnTo>
                <a:cubicBezTo>
                  <a:pt x="4283425" y="642493"/>
                  <a:pt x="4284957" y="643376"/>
                  <a:pt x="4285605" y="645795"/>
                </a:cubicBezTo>
                <a:lnTo>
                  <a:pt x="4292861" y="643851"/>
                </a:lnTo>
                <a:cubicBezTo>
                  <a:pt x="4289793" y="642081"/>
                  <a:pt x="4287053" y="641521"/>
                  <a:pt x="4284633" y="642169"/>
                </a:cubicBezTo>
                <a:lnTo>
                  <a:pt x="4281009" y="643141"/>
                </a:lnTo>
                <a:cubicBezTo>
                  <a:pt x="4278589" y="643789"/>
                  <a:pt x="4277057" y="642903"/>
                  <a:pt x="4276409" y="640484"/>
                </a:cubicBezTo>
                <a:lnTo>
                  <a:pt x="4280033" y="639512"/>
                </a:lnTo>
                <a:close/>
                <a:moveTo>
                  <a:pt x="4367807" y="618910"/>
                </a:moveTo>
                <a:cubicBezTo>
                  <a:pt x="4370385" y="618866"/>
                  <a:pt x="4374741" y="620615"/>
                  <a:pt x="4380875" y="624154"/>
                </a:cubicBezTo>
                <a:cubicBezTo>
                  <a:pt x="4391841" y="626398"/>
                  <a:pt x="4397325" y="627522"/>
                  <a:pt x="4397325" y="627522"/>
                </a:cubicBezTo>
                <a:lnTo>
                  <a:pt x="4393699" y="628493"/>
                </a:lnTo>
                <a:cubicBezTo>
                  <a:pt x="4385797" y="628018"/>
                  <a:pt x="4376363" y="626659"/>
                  <a:pt x="4365395" y="624416"/>
                </a:cubicBezTo>
                <a:cubicBezTo>
                  <a:pt x="4364423" y="620788"/>
                  <a:pt x="4365225" y="618953"/>
                  <a:pt x="4367807" y="618910"/>
                </a:cubicBezTo>
                <a:close/>
                <a:moveTo>
                  <a:pt x="673194" y="491634"/>
                </a:moveTo>
                <a:cubicBezTo>
                  <a:pt x="678029" y="490339"/>
                  <a:pt x="681982" y="490576"/>
                  <a:pt x="685046" y="492344"/>
                </a:cubicBezTo>
                <a:cubicBezTo>
                  <a:pt x="687465" y="491696"/>
                  <a:pt x="688834" y="491977"/>
                  <a:pt x="689158" y="493186"/>
                </a:cubicBezTo>
                <a:cubicBezTo>
                  <a:pt x="689482" y="494396"/>
                  <a:pt x="688437" y="495325"/>
                  <a:pt x="686018" y="495973"/>
                </a:cubicBezTo>
                <a:cubicBezTo>
                  <a:pt x="683602" y="496620"/>
                  <a:pt x="679326" y="495174"/>
                  <a:pt x="673194" y="491634"/>
                </a:cubicBezTo>
                <a:close/>
                <a:moveTo>
                  <a:pt x="1383443" y="412190"/>
                </a:moveTo>
                <a:lnTo>
                  <a:pt x="1411034" y="416377"/>
                </a:lnTo>
                <a:cubicBezTo>
                  <a:pt x="1443610" y="421901"/>
                  <a:pt x="1474817" y="427144"/>
                  <a:pt x="1504653" y="432108"/>
                </a:cubicBezTo>
                <a:cubicBezTo>
                  <a:pt x="1509489" y="430812"/>
                  <a:pt x="1513277" y="430446"/>
                  <a:pt x="1516019" y="431004"/>
                </a:cubicBezTo>
                <a:cubicBezTo>
                  <a:pt x="1518763" y="431565"/>
                  <a:pt x="1522549" y="431198"/>
                  <a:pt x="1527385" y="429904"/>
                </a:cubicBezTo>
                <a:cubicBezTo>
                  <a:pt x="1532869" y="431027"/>
                  <a:pt x="1536817" y="431262"/>
                  <a:pt x="1539237" y="430613"/>
                </a:cubicBezTo>
                <a:cubicBezTo>
                  <a:pt x="1541653" y="429966"/>
                  <a:pt x="1545607" y="430204"/>
                  <a:pt x="1551089" y="431327"/>
                </a:cubicBezTo>
                <a:lnTo>
                  <a:pt x="1584865" y="430201"/>
                </a:lnTo>
                <a:lnTo>
                  <a:pt x="1577793" y="429358"/>
                </a:lnTo>
                <a:cubicBezTo>
                  <a:pt x="1540705" y="426337"/>
                  <a:pt x="1505591" y="423436"/>
                  <a:pt x="1472451" y="420655"/>
                </a:cubicBezTo>
                <a:close/>
                <a:moveTo>
                  <a:pt x="1275773" y="381794"/>
                </a:moveTo>
                <a:lnTo>
                  <a:pt x="1305644" y="385663"/>
                </a:lnTo>
                <a:cubicBezTo>
                  <a:pt x="1319028" y="387260"/>
                  <a:pt x="1330275" y="388134"/>
                  <a:pt x="1339387" y="388283"/>
                </a:cubicBezTo>
                <a:cubicBezTo>
                  <a:pt x="1348497" y="388435"/>
                  <a:pt x="1359744" y="389307"/>
                  <a:pt x="1373129" y="390904"/>
                </a:cubicBezTo>
                <a:cubicBezTo>
                  <a:pt x="1394419" y="392975"/>
                  <a:pt x="1414494" y="395368"/>
                  <a:pt x="1433363" y="398087"/>
                </a:cubicBezTo>
                <a:cubicBezTo>
                  <a:pt x="1452233" y="400806"/>
                  <a:pt x="1471101" y="403523"/>
                  <a:pt x="1489971" y="406243"/>
                </a:cubicBezTo>
                <a:lnTo>
                  <a:pt x="1488999" y="402617"/>
                </a:lnTo>
                <a:lnTo>
                  <a:pt x="1499650" y="393171"/>
                </a:lnTo>
                <a:lnTo>
                  <a:pt x="1458406" y="390078"/>
                </a:lnTo>
                <a:cubicBezTo>
                  <a:pt x="1429867" y="389950"/>
                  <a:pt x="1402979" y="388734"/>
                  <a:pt x="1377742" y="386427"/>
                </a:cubicBezTo>
                <a:cubicBezTo>
                  <a:pt x="1352503" y="384117"/>
                  <a:pt x="1326824" y="382577"/>
                  <a:pt x="1300702" y="381802"/>
                </a:cubicBezTo>
                <a:close/>
                <a:moveTo>
                  <a:pt x="521054" y="199399"/>
                </a:moveTo>
                <a:cubicBezTo>
                  <a:pt x="525889" y="198105"/>
                  <a:pt x="529842" y="198342"/>
                  <a:pt x="532906" y="200110"/>
                </a:cubicBezTo>
                <a:cubicBezTo>
                  <a:pt x="535325" y="199462"/>
                  <a:pt x="536694" y="199743"/>
                  <a:pt x="537018" y="200952"/>
                </a:cubicBezTo>
                <a:cubicBezTo>
                  <a:pt x="537343" y="202163"/>
                  <a:pt x="536297" y="203091"/>
                  <a:pt x="533879" y="203739"/>
                </a:cubicBezTo>
                <a:cubicBezTo>
                  <a:pt x="531462" y="204386"/>
                  <a:pt x="527185" y="202940"/>
                  <a:pt x="521054" y="199399"/>
                </a:cubicBezTo>
                <a:close/>
                <a:moveTo>
                  <a:pt x="1479382" y="47571"/>
                </a:moveTo>
                <a:lnTo>
                  <a:pt x="1607811" y="48144"/>
                </a:lnTo>
                <a:cubicBezTo>
                  <a:pt x="1621197" y="49740"/>
                  <a:pt x="1632445" y="50612"/>
                  <a:pt x="1641557" y="50763"/>
                </a:cubicBezTo>
                <a:cubicBezTo>
                  <a:pt x="1650665" y="50913"/>
                  <a:pt x="1661589" y="50578"/>
                  <a:pt x="1674327" y="49755"/>
                </a:cubicBezTo>
                <a:cubicBezTo>
                  <a:pt x="1687713" y="51351"/>
                  <a:pt x="1698797" y="51621"/>
                  <a:pt x="1707585" y="50564"/>
                </a:cubicBezTo>
                <a:cubicBezTo>
                  <a:pt x="1716371" y="49503"/>
                  <a:pt x="1727457" y="49773"/>
                  <a:pt x="1740841" y="51370"/>
                </a:cubicBezTo>
                <a:cubicBezTo>
                  <a:pt x="1764545" y="52794"/>
                  <a:pt x="1787645" y="54377"/>
                  <a:pt x="1810141" y="56125"/>
                </a:cubicBezTo>
                <a:cubicBezTo>
                  <a:pt x="1832637" y="57872"/>
                  <a:pt x="1854203" y="58570"/>
                  <a:pt x="1874845" y="58224"/>
                </a:cubicBezTo>
                <a:cubicBezTo>
                  <a:pt x="1888227" y="59821"/>
                  <a:pt x="1900079" y="60531"/>
                  <a:pt x="1910397" y="60359"/>
                </a:cubicBezTo>
                <a:cubicBezTo>
                  <a:pt x="1920719" y="60184"/>
                  <a:pt x="1931363" y="61218"/>
                  <a:pt x="1942329" y="63464"/>
                </a:cubicBezTo>
                <a:cubicBezTo>
                  <a:pt x="1962319" y="60698"/>
                  <a:pt x="1984493" y="61236"/>
                  <a:pt x="2008845" y="65077"/>
                </a:cubicBezTo>
                <a:cubicBezTo>
                  <a:pt x="2053187" y="66153"/>
                  <a:pt x="2098133" y="67067"/>
                  <a:pt x="2143685" y="67817"/>
                </a:cubicBezTo>
                <a:cubicBezTo>
                  <a:pt x="2189237" y="68570"/>
                  <a:pt x="2236605" y="68837"/>
                  <a:pt x="2285785" y="68616"/>
                </a:cubicBezTo>
                <a:cubicBezTo>
                  <a:pt x="2413329" y="70719"/>
                  <a:pt x="2537247" y="73796"/>
                  <a:pt x="2657541" y="77845"/>
                </a:cubicBezTo>
                <a:cubicBezTo>
                  <a:pt x="2777833" y="81892"/>
                  <a:pt x="2900541" y="85293"/>
                  <a:pt x="3025669" y="88047"/>
                </a:cubicBezTo>
                <a:cubicBezTo>
                  <a:pt x="3039055" y="89643"/>
                  <a:pt x="3050907" y="90353"/>
                  <a:pt x="3061225" y="90181"/>
                </a:cubicBezTo>
                <a:cubicBezTo>
                  <a:pt x="3071545" y="90006"/>
                  <a:pt x="3082189" y="91044"/>
                  <a:pt x="3093157" y="93287"/>
                </a:cubicBezTo>
                <a:cubicBezTo>
                  <a:pt x="3119277" y="94060"/>
                  <a:pt x="3139681" y="97665"/>
                  <a:pt x="3154361" y="104097"/>
                </a:cubicBezTo>
                <a:cubicBezTo>
                  <a:pt x="3187261" y="110829"/>
                  <a:pt x="3208721" y="123220"/>
                  <a:pt x="3218741" y="141269"/>
                </a:cubicBezTo>
                <a:cubicBezTo>
                  <a:pt x="3221009" y="149729"/>
                  <a:pt x="3217573" y="157453"/>
                  <a:pt x="3208429" y="164438"/>
                </a:cubicBezTo>
                <a:lnTo>
                  <a:pt x="3191529" y="173759"/>
                </a:lnTo>
                <a:lnTo>
                  <a:pt x="3508181" y="181620"/>
                </a:lnTo>
                <a:cubicBezTo>
                  <a:pt x="3628473" y="185667"/>
                  <a:pt x="3751185" y="189068"/>
                  <a:pt x="3876309" y="191822"/>
                </a:cubicBezTo>
                <a:cubicBezTo>
                  <a:pt x="3889697" y="193418"/>
                  <a:pt x="3901549" y="194128"/>
                  <a:pt x="3911867" y="193956"/>
                </a:cubicBezTo>
                <a:cubicBezTo>
                  <a:pt x="3922185" y="193781"/>
                  <a:pt x="3932829" y="194819"/>
                  <a:pt x="3943797" y="197062"/>
                </a:cubicBezTo>
                <a:cubicBezTo>
                  <a:pt x="3969917" y="197835"/>
                  <a:pt x="3990321" y="201440"/>
                  <a:pt x="4005003" y="207872"/>
                </a:cubicBezTo>
                <a:cubicBezTo>
                  <a:pt x="4037903" y="214604"/>
                  <a:pt x="4059365" y="226995"/>
                  <a:pt x="4069383" y="245044"/>
                </a:cubicBezTo>
                <a:cubicBezTo>
                  <a:pt x="4073917" y="261966"/>
                  <a:pt x="4055633" y="275937"/>
                  <a:pt x="4014529" y="286950"/>
                </a:cubicBezTo>
                <a:cubicBezTo>
                  <a:pt x="4020013" y="288071"/>
                  <a:pt x="4023963" y="288309"/>
                  <a:pt x="4026383" y="287661"/>
                </a:cubicBezTo>
                <a:cubicBezTo>
                  <a:pt x="4028799" y="287013"/>
                  <a:pt x="4031541" y="287576"/>
                  <a:pt x="4034605" y="289347"/>
                </a:cubicBezTo>
                <a:lnTo>
                  <a:pt x="4071137" y="295107"/>
                </a:lnTo>
                <a:cubicBezTo>
                  <a:pt x="4108225" y="298126"/>
                  <a:pt x="4135965" y="304945"/>
                  <a:pt x="4154361" y="315563"/>
                </a:cubicBezTo>
                <a:lnTo>
                  <a:pt x="4237137" y="363354"/>
                </a:lnTo>
                <a:cubicBezTo>
                  <a:pt x="4254885" y="371557"/>
                  <a:pt x="4273601" y="383386"/>
                  <a:pt x="4293289" y="398841"/>
                </a:cubicBezTo>
                <a:lnTo>
                  <a:pt x="4287981" y="408039"/>
                </a:lnTo>
                <a:lnTo>
                  <a:pt x="4292579" y="410693"/>
                </a:lnTo>
                <a:cubicBezTo>
                  <a:pt x="4315161" y="417600"/>
                  <a:pt x="4328957" y="425566"/>
                  <a:pt x="4333967" y="434588"/>
                </a:cubicBezTo>
                <a:lnTo>
                  <a:pt x="4329627" y="447413"/>
                </a:lnTo>
                <a:cubicBezTo>
                  <a:pt x="4324967" y="459029"/>
                  <a:pt x="4313935" y="471054"/>
                  <a:pt x="4296537" y="483491"/>
                </a:cubicBezTo>
                <a:cubicBezTo>
                  <a:pt x="4297185" y="485908"/>
                  <a:pt x="4295737" y="490183"/>
                  <a:pt x="4292197" y="496316"/>
                </a:cubicBezTo>
                <a:cubicBezTo>
                  <a:pt x="4301397" y="501624"/>
                  <a:pt x="4306965" y="507906"/>
                  <a:pt x="4308909" y="515162"/>
                </a:cubicBezTo>
                <a:cubicBezTo>
                  <a:pt x="4310853" y="522413"/>
                  <a:pt x="4308523" y="528221"/>
                  <a:pt x="4301917" y="532583"/>
                </a:cubicBezTo>
                <a:cubicBezTo>
                  <a:pt x="4312881" y="534827"/>
                  <a:pt x="4311113" y="537892"/>
                  <a:pt x="4296605" y="541779"/>
                </a:cubicBezTo>
                <a:lnTo>
                  <a:pt x="4285729" y="544694"/>
                </a:lnTo>
                <a:cubicBezTo>
                  <a:pt x="4288791" y="546465"/>
                  <a:pt x="4293065" y="547912"/>
                  <a:pt x="4298549" y="549033"/>
                </a:cubicBezTo>
                <a:cubicBezTo>
                  <a:pt x="4304033" y="550157"/>
                  <a:pt x="4306773" y="550716"/>
                  <a:pt x="4306773" y="550716"/>
                </a:cubicBezTo>
                <a:lnTo>
                  <a:pt x="4311373" y="553373"/>
                </a:lnTo>
                <a:cubicBezTo>
                  <a:pt x="4324757" y="554969"/>
                  <a:pt x="4332661" y="555441"/>
                  <a:pt x="4335077" y="554794"/>
                </a:cubicBezTo>
                <a:cubicBezTo>
                  <a:pt x="4337497" y="554146"/>
                  <a:pt x="4344189" y="554945"/>
                  <a:pt x="4355157" y="557189"/>
                </a:cubicBezTo>
                <a:cubicBezTo>
                  <a:pt x="4366123" y="559433"/>
                  <a:pt x="4373139" y="561439"/>
                  <a:pt x="4376205" y="563210"/>
                </a:cubicBezTo>
                <a:cubicBezTo>
                  <a:pt x="4379271" y="564982"/>
                  <a:pt x="4382337" y="566750"/>
                  <a:pt x="4385401" y="568522"/>
                </a:cubicBezTo>
                <a:cubicBezTo>
                  <a:pt x="4393477" y="579313"/>
                  <a:pt x="4398281" y="585153"/>
                  <a:pt x="4399817" y="586038"/>
                </a:cubicBezTo>
                <a:cubicBezTo>
                  <a:pt x="4401345" y="586924"/>
                  <a:pt x="4401553" y="590107"/>
                  <a:pt x="4400429" y="595591"/>
                </a:cubicBezTo>
                <a:lnTo>
                  <a:pt x="4396805" y="596562"/>
                </a:lnTo>
                <a:cubicBezTo>
                  <a:pt x="4407773" y="598806"/>
                  <a:pt x="4414789" y="600815"/>
                  <a:pt x="4417853" y="602584"/>
                </a:cubicBezTo>
                <a:cubicBezTo>
                  <a:pt x="4423337" y="603707"/>
                  <a:pt x="4426079" y="604269"/>
                  <a:pt x="4426079" y="604269"/>
                </a:cubicBezTo>
                <a:cubicBezTo>
                  <a:pt x="4424955" y="609752"/>
                  <a:pt x="4425605" y="612169"/>
                  <a:pt x="4428021" y="611521"/>
                </a:cubicBezTo>
                <a:lnTo>
                  <a:pt x="4428995" y="615149"/>
                </a:lnTo>
                <a:lnTo>
                  <a:pt x="4419085" y="621691"/>
                </a:lnTo>
                <a:lnTo>
                  <a:pt x="4397325" y="627522"/>
                </a:lnTo>
                <a:lnTo>
                  <a:pt x="4377959" y="613274"/>
                </a:lnTo>
                <a:lnTo>
                  <a:pt x="4371677" y="618846"/>
                </a:lnTo>
                <a:cubicBezTo>
                  <a:pt x="4358289" y="617247"/>
                  <a:pt x="4350393" y="616774"/>
                  <a:pt x="4347973" y="617422"/>
                </a:cubicBezTo>
                <a:cubicBezTo>
                  <a:pt x="4345553" y="618070"/>
                  <a:pt x="4341603" y="617833"/>
                  <a:pt x="4336121" y="616712"/>
                </a:cubicBezTo>
                <a:cubicBezTo>
                  <a:pt x="4333705" y="617360"/>
                  <a:pt x="4331123" y="617403"/>
                  <a:pt x="4328379" y="616841"/>
                </a:cubicBezTo>
                <a:cubicBezTo>
                  <a:pt x="4325637" y="616279"/>
                  <a:pt x="4323057" y="616323"/>
                  <a:pt x="4320641" y="616970"/>
                </a:cubicBezTo>
                <a:cubicBezTo>
                  <a:pt x="4318221" y="617618"/>
                  <a:pt x="4315805" y="618266"/>
                  <a:pt x="4313387" y="618914"/>
                </a:cubicBezTo>
                <a:cubicBezTo>
                  <a:pt x="4300001" y="617318"/>
                  <a:pt x="4290729" y="616564"/>
                  <a:pt x="4285569" y="616650"/>
                </a:cubicBezTo>
                <a:cubicBezTo>
                  <a:pt x="4280413" y="616736"/>
                  <a:pt x="4271137" y="615983"/>
                  <a:pt x="4257753" y="614386"/>
                </a:cubicBezTo>
                <a:lnTo>
                  <a:pt x="4253153" y="611730"/>
                </a:lnTo>
                <a:cubicBezTo>
                  <a:pt x="4248317" y="613025"/>
                  <a:pt x="4243161" y="613114"/>
                  <a:pt x="4237675" y="611992"/>
                </a:cubicBezTo>
                <a:cubicBezTo>
                  <a:pt x="4235257" y="612639"/>
                  <a:pt x="4233281" y="612521"/>
                  <a:pt x="4231749" y="611634"/>
                </a:cubicBezTo>
                <a:cubicBezTo>
                  <a:pt x="4230217" y="610752"/>
                  <a:pt x="4228241" y="610632"/>
                  <a:pt x="4225823" y="611281"/>
                </a:cubicBezTo>
                <a:lnTo>
                  <a:pt x="4207833" y="616101"/>
                </a:lnTo>
                <a:lnTo>
                  <a:pt x="4210179" y="617454"/>
                </a:lnTo>
                <a:lnTo>
                  <a:pt x="4219541" y="616850"/>
                </a:lnTo>
                <a:cubicBezTo>
                  <a:pt x="4238409" y="619570"/>
                  <a:pt x="4256511" y="621843"/>
                  <a:pt x="4273847" y="623678"/>
                </a:cubicBezTo>
                <a:cubicBezTo>
                  <a:pt x="4291185" y="625511"/>
                  <a:pt x="4309285" y="627788"/>
                  <a:pt x="4328157" y="630508"/>
                </a:cubicBezTo>
                <a:cubicBezTo>
                  <a:pt x="4335409" y="628564"/>
                  <a:pt x="4344519" y="628712"/>
                  <a:pt x="4355485" y="630957"/>
                </a:cubicBezTo>
                <a:cubicBezTo>
                  <a:pt x="4391927" y="631558"/>
                  <a:pt x="4409025" y="637344"/>
                  <a:pt x="4406781" y="648310"/>
                </a:cubicBezTo>
                <a:cubicBezTo>
                  <a:pt x="4408077" y="653147"/>
                  <a:pt x="4409817" y="657215"/>
                  <a:pt x="4411997" y="660517"/>
                </a:cubicBezTo>
                <a:cubicBezTo>
                  <a:pt x="4414177" y="663821"/>
                  <a:pt x="4413173" y="667329"/>
                  <a:pt x="4408985" y="671043"/>
                </a:cubicBezTo>
                <a:cubicBezTo>
                  <a:pt x="4393357" y="680414"/>
                  <a:pt x="4371597" y="686245"/>
                  <a:pt x="4343703" y="688536"/>
                </a:cubicBezTo>
                <a:cubicBezTo>
                  <a:pt x="4376607" y="695267"/>
                  <a:pt x="4395001" y="705887"/>
                  <a:pt x="4398889" y="720397"/>
                </a:cubicBezTo>
                <a:cubicBezTo>
                  <a:pt x="4400831" y="727648"/>
                  <a:pt x="4392781" y="736285"/>
                  <a:pt x="4374731" y="746303"/>
                </a:cubicBezTo>
                <a:cubicBezTo>
                  <a:pt x="4365707" y="751314"/>
                  <a:pt x="4353617" y="754553"/>
                  <a:pt x="4338461" y="756021"/>
                </a:cubicBezTo>
                <a:cubicBezTo>
                  <a:pt x="4331213" y="757964"/>
                  <a:pt x="4323795" y="759303"/>
                  <a:pt x="4316217" y="760040"/>
                </a:cubicBezTo>
                <a:cubicBezTo>
                  <a:pt x="4308641" y="760774"/>
                  <a:pt x="4299691" y="761228"/>
                  <a:pt x="4289371" y="761402"/>
                </a:cubicBezTo>
                <a:lnTo>
                  <a:pt x="4274461" y="760744"/>
                </a:lnTo>
                <a:lnTo>
                  <a:pt x="4282077" y="769334"/>
                </a:lnTo>
                <a:cubicBezTo>
                  <a:pt x="4284021" y="776586"/>
                  <a:pt x="4281689" y="782394"/>
                  <a:pt x="4275085" y="786756"/>
                </a:cubicBezTo>
                <a:cubicBezTo>
                  <a:pt x="4286051" y="789001"/>
                  <a:pt x="4284281" y="792064"/>
                  <a:pt x="4269773" y="795952"/>
                </a:cubicBezTo>
                <a:lnTo>
                  <a:pt x="4258895" y="798867"/>
                </a:lnTo>
                <a:cubicBezTo>
                  <a:pt x="4261959" y="800638"/>
                  <a:pt x="4266233" y="802086"/>
                  <a:pt x="4271717" y="803207"/>
                </a:cubicBezTo>
                <a:cubicBezTo>
                  <a:pt x="4277203" y="804329"/>
                  <a:pt x="4279943" y="804889"/>
                  <a:pt x="4279943" y="804889"/>
                </a:cubicBezTo>
                <a:lnTo>
                  <a:pt x="4284541" y="807546"/>
                </a:lnTo>
                <a:cubicBezTo>
                  <a:pt x="4297925" y="809141"/>
                  <a:pt x="4305829" y="809614"/>
                  <a:pt x="4308245" y="808966"/>
                </a:cubicBezTo>
                <a:cubicBezTo>
                  <a:pt x="4310665" y="808318"/>
                  <a:pt x="4317357" y="809117"/>
                  <a:pt x="4328325" y="811361"/>
                </a:cubicBezTo>
                <a:cubicBezTo>
                  <a:pt x="4339291" y="813607"/>
                  <a:pt x="4346309" y="815612"/>
                  <a:pt x="4349375" y="817383"/>
                </a:cubicBezTo>
                <a:cubicBezTo>
                  <a:pt x="4352439" y="819154"/>
                  <a:pt x="4355505" y="820923"/>
                  <a:pt x="4358571" y="822694"/>
                </a:cubicBezTo>
                <a:cubicBezTo>
                  <a:pt x="4366645" y="833486"/>
                  <a:pt x="4371449" y="839326"/>
                  <a:pt x="4372983" y="840211"/>
                </a:cubicBezTo>
                <a:cubicBezTo>
                  <a:pt x="4374515" y="841098"/>
                  <a:pt x="4374723" y="844280"/>
                  <a:pt x="4373599" y="849764"/>
                </a:cubicBezTo>
                <a:lnTo>
                  <a:pt x="4369973" y="850736"/>
                </a:lnTo>
                <a:cubicBezTo>
                  <a:pt x="4380939" y="852980"/>
                  <a:pt x="4387957" y="854988"/>
                  <a:pt x="4391021" y="856757"/>
                </a:cubicBezTo>
                <a:cubicBezTo>
                  <a:pt x="4396505" y="857880"/>
                  <a:pt x="4399249" y="858441"/>
                  <a:pt x="4399249" y="858441"/>
                </a:cubicBezTo>
                <a:cubicBezTo>
                  <a:pt x="4398125" y="863925"/>
                  <a:pt x="4398771" y="866342"/>
                  <a:pt x="4401191" y="865693"/>
                </a:cubicBezTo>
                <a:lnTo>
                  <a:pt x="4402161" y="869323"/>
                </a:lnTo>
                <a:lnTo>
                  <a:pt x="4392253" y="875864"/>
                </a:lnTo>
                <a:lnTo>
                  <a:pt x="4370493" y="881695"/>
                </a:lnTo>
                <a:lnTo>
                  <a:pt x="4351129" y="867446"/>
                </a:lnTo>
                <a:lnTo>
                  <a:pt x="4344845" y="873018"/>
                </a:lnTo>
                <a:cubicBezTo>
                  <a:pt x="4331459" y="871420"/>
                  <a:pt x="4323559" y="870947"/>
                  <a:pt x="4321141" y="871595"/>
                </a:cubicBezTo>
                <a:cubicBezTo>
                  <a:pt x="4318721" y="872243"/>
                  <a:pt x="4314773" y="872005"/>
                  <a:pt x="4309289" y="870884"/>
                </a:cubicBezTo>
                <a:cubicBezTo>
                  <a:pt x="4306871" y="871532"/>
                  <a:pt x="4304289" y="871575"/>
                  <a:pt x="4301549" y="871014"/>
                </a:cubicBezTo>
                <a:cubicBezTo>
                  <a:pt x="4298807" y="870452"/>
                  <a:pt x="4296225" y="870496"/>
                  <a:pt x="4293809" y="871143"/>
                </a:cubicBezTo>
                <a:cubicBezTo>
                  <a:pt x="4291391" y="871792"/>
                  <a:pt x="4288973" y="872438"/>
                  <a:pt x="4286553" y="873086"/>
                </a:cubicBezTo>
                <a:cubicBezTo>
                  <a:pt x="4273169" y="871491"/>
                  <a:pt x="4263897" y="870737"/>
                  <a:pt x="4258739" y="870824"/>
                </a:cubicBezTo>
                <a:cubicBezTo>
                  <a:pt x="4253579" y="870909"/>
                  <a:pt x="4244305" y="870156"/>
                  <a:pt x="4230923" y="868559"/>
                </a:cubicBezTo>
                <a:lnTo>
                  <a:pt x="4226321" y="865903"/>
                </a:lnTo>
                <a:cubicBezTo>
                  <a:pt x="4221485" y="867199"/>
                  <a:pt x="4216327" y="867287"/>
                  <a:pt x="4210845" y="866164"/>
                </a:cubicBezTo>
                <a:cubicBezTo>
                  <a:pt x="4208425" y="866812"/>
                  <a:pt x="4206451" y="866693"/>
                  <a:pt x="4204917" y="865808"/>
                </a:cubicBezTo>
                <a:cubicBezTo>
                  <a:pt x="4203385" y="864924"/>
                  <a:pt x="4201411" y="864805"/>
                  <a:pt x="4198991" y="865453"/>
                </a:cubicBezTo>
                <a:lnTo>
                  <a:pt x="4181001" y="870273"/>
                </a:lnTo>
                <a:lnTo>
                  <a:pt x="4183347" y="871627"/>
                </a:lnTo>
                <a:lnTo>
                  <a:pt x="4192709" y="871023"/>
                </a:lnTo>
                <a:cubicBezTo>
                  <a:pt x="4211577" y="873742"/>
                  <a:pt x="4229679" y="876017"/>
                  <a:pt x="4247017" y="877851"/>
                </a:cubicBezTo>
                <a:cubicBezTo>
                  <a:pt x="4264351" y="879685"/>
                  <a:pt x="4282453" y="881961"/>
                  <a:pt x="4301323" y="884681"/>
                </a:cubicBezTo>
                <a:cubicBezTo>
                  <a:pt x="4308577" y="882736"/>
                  <a:pt x="4317685" y="882886"/>
                  <a:pt x="4328653" y="885130"/>
                </a:cubicBezTo>
                <a:cubicBezTo>
                  <a:pt x="4365097" y="885730"/>
                  <a:pt x="4382193" y="891517"/>
                  <a:pt x="4379949" y="902484"/>
                </a:cubicBezTo>
                <a:cubicBezTo>
                  <a:pt x="4381245" y="907319"/>
                  <a:pt x="4382983" y="911388"/>
                  <a:pt x="4385165" y="914690"/>
                </a:cubicBezTo>
                <a:cubicBezTo>
                  <a:pt x="4387345" y="917994"/>
                  <a:pt x="4386341" y="921501"/>
                  <a:pt x="4382155" y="925216"/>
                </a:cubicBezTo>
                <a:cubicBezTo>
                  <a:pt x="4366525" y="934587"/>
                  <a:pt x="4344763" y="940418"/>
                  <a:pt x="4316873" y="942709"/>
                </a:cubicBezTo>
                <a:cubicBezTo>
                  <a:pt x="4349773" y="949441"/>
                  <a:pt x="4368167" y="960060"/>
                  <a:pt x="4372055" y="974569"/>
                </a:cubicBezTo>
                <a:cubicBezTo>
                  <a:pt x="4373997" y="981821"/>
                  <a:pt x="4365947" y="990457"/>
                  <a:pt x="4347897" y="1000476"/>
                </a:cubicBezTo>
                <a:cubicBezTo>
                  <a:pt x="4338877" y="1005487"/>
                  <a:pt x="4326785" y="1008727"/>
                  <a:pt x="4311631" y="1010194"/>
                </a:cubicBezTo>
                <a:cubicBezTo>
                  <a:pt x="4304379" y="1012137"/>
                  <a:pt x="4296961" y="1013476"/>
                  <a:pt x="4289385" y="1014213"/>
                </a:cubicBezTo>
                <a:cubicBezTo>
                  <a:pt x="4281809" y="1014946"/>
                  <a:pt x="4272857" y="1015400"/>
                  <a:pt x="4262541" y="1015575"/>
                </a:cubicBezTo>
                <a:lnTo>
                  <a:pt x="4247629" y="1014918"/>
                </a:lnTo>
                <a:lnTo>
                  <a:pt x="4255245" y="1023507"/>
                </a:lnTo>
                <a:cubicBezTo>
                  <a:pt x="4257189" y="1030759"/>
                  <a:pt x="4254859" y="1036566"/>
                  <a:pt x="4248253" y="1040929"/>
                </a:cubicBezTo>
                <a:cubicBezTo>
                  <a:pt x="4259217" y="1043173"/>
                  <a:pt x="4257449" y="1046237"/>
                  <a:pt x="4242941" y="1050125"/>
                </a:cubicBezTo>
                <a:lnTo>
                  <a:pt x="4232065" y="1053039"/>
                </a:lnTo>
                <a:cubicBezTo>
                  <a:pt x="4235127" y="1054811"/>
                  <a:pt x="4239401" y="1056259"/>
                  <a:pt x="4244885" y="1057380"/>
                </a:cubicBezTo>
                <a:cubicBezTo>
                  <a:pt x="4250369" y="1058502"/>
                  <a:pt x="4253109" y="1059061"/>
                  <a:pt x="4253109" y="1059061"/>
                </a:cubicBezTo>
                <a:lnTo>
                  <a:pt x="4257709" y="1061718"/>
                </a:lnTo>
                <a:cubicBezTo>
                  <a:pt x="4271093" y="1063315"/>
                  <a:pt x="4278997" y="1063787"/>
                  <a:pt x="4281413" y="1063140"/>
                </a:cubicBezTo>
                <a:cubicBezTo>
                  <a:pt x="4283833" y="1062492"/>
                  <a:pt x="4290525" y="1063291"/>
                  <a:pt x="4301493" y="1065535"/>
                </a:cubicBezTo>
                <a:cubicBezTo>
                  <a:pt x="4312457" y="1067779"/>
                  <a:pt x="4319475" y="1069785"/>
                  <a:pt x="4322541" y="1071556"/>
                </a:cubicBezTo>
                <a:cubicBezTo>
                  <a:pt x="4325607" y="1073328"/>
                  <a:pt x="4328673" y="1075097"/>
                  <a:pt x="4331737" y="1076868"/>
                </a:cubicBezTo>
                <a:cubicBezTo>
                  <a:pt x="4339813" y="1087660"/>
                  <a:pt x="4344617" y="1093499"/>
                  <a:pt x="4346153" y="1094384"/>
                </a:cubicBezTo>
                <a:cubicBezTo>
                  <a:pt x="4347681" y="1095270"/>
                  <a:pt x="4347889" y="1098454"/>
                  <a:pt x="4346765" y="1103936"/>
                </a:cubicBezTo>
                <a:lnTo>
                  <a:pt x="4343141" y="1104908"/>
                </a:lnTo>
                <a:cubicBezTo>
                  <a:pt x="4354109" y="1107152"/>
                  <a:pt x="4361125" y="1109161"/>
                  <a:pt x="4364189" y="1110930"/>
                </a:cubicBezTo>
                <a:cubicBezTo>
                  <a:pt x="4369673" y="1112053"/>
                  <a:pt x="4372415" y="1112615"/>
                  <a:pt x="4372415" y="1112615"/>
                </a:cubicBezTo>
                <a:cubicBezTo>
                  <a:pt x="4371291" y="1118098"/>
                  <a:pt x="4371941" y="1120515"/>
                  <a:pt x="4374357" y="1119867"/>
                </a:cubicBezTo>
                <a:lnTo>
                  <a:pt x="4375331" y="1123495"/>
                </a:lnTo>
                <a:lnTo>
                  <a:pt x="4365421" y="1130037"/>
                </a:lnTo>
                <a:lnTo>
                  <a:pt x="4343661" y="1135867"/>
                </a:lnTo>
                <a:lnTo>
                  <a:pt x="4324295" y="1121620"/>
                </a:lnTo>
                <a:lnTo>
                  <a:pt x="4318013" y="1127192"/>
                </a:lnTo>
                <a:cubicBezTo>
                  <a:pt x="4304625" y="1125593"/>
                  <a:pt x="4296729" y="1125120"/>
                  <a:pt x="4294309" y="1125768"/>
                </a:cubicBezTo>
                <a:cubicBezTo>
                  <a:pt x="4291889" y="1126417"/>
                  <a:pt x="4287939" y="1126179"/>
                  <a:pt x="4282457" y="1125058"/>
                </a:cubicBezTo>
                <a:cubicBezTo>
                  <a:pt x="4280041" y="1125705"/>
                  <a:pt x="4277457" y="1125749"/>
                  <a:pt x="4274715" y="1125188"/>
                </a:cubicBezTo>
                <a:cubicBezTo>
                  <a:pt x="4271973" y="1124625"/>
                  <a:pt x="4269393" y="1124668"/>
                  <a:pt x="4266977" y="1125316"/>
                </a:cubicBezTo>
                <a:cubicBezTo>
                  <a:pt x="4264557" y="1125964"/>
                  <a:pt x="4262141" y="1126612"/>
                  <a:pt x="4259723" y="1127260"/>
                </a:cubicBezTo>
                <a:cubicBezTo>
                  <a:pt x="4246337" y="1125664"/>
                  <a:pt x="4237067" y="1124910"/>
                  <a:pt x="4231905" y="1124996"/>
                </a:cubicBezTo>
                <a:cubicBezTo>
                  <a:pt x="4226747" y="1125082"/>
                  <a:pt x="4217473" y="1124329"/>
                  <a:pt x="4204089" y="1122732"/>
                </a:cubicBezTo>
                <a:lnTo>
                  <a:pt x="4199489" y="1120076"/>
                </a:lnTo>
                <a:cubicBezTo>
                  <a:pt x="4194655" y="1121372"/>
                  <a:pt x="4189497" y="1121460"/>
                  <a:pt x="4184011" y="1120337"/>
                </a:cubicBezTo>
                <a:cubicBezTo>
                  <a:pt x="4181593" y="1120985"/>
                  <a:pt x="4179617" y="1120866"/>
                  <a:pt x="4178085" y="1119981"/>
                </a:cubicBezTo>
                <a:cubicBezTo>
                  <a:pt x="4176553" y="1119098"/>
                  <a:pt x="4174577" y="1118979"/>
                  <a:pt x="4172159" y="1119627"/>
                </a:cubicBezTo>
                <a:lnTo>
                  <a:pt x="4154025" y="1124486"/>
                </a:lnTo>
                <a:cubicBezTo>
                  <a:pt x="4151609" y="1125133"/>
                  <a:pt x="4134033" y="1127249"/>
                  <a:pt x="4101305" y="1130836"/>
                </a:cubicBezTo>
                <a:cubicBezTo>
                  <a:pt x="4095825" y="1129712"/>
                  <a:pt x="4089455" y="1130126"/>
                  <a:pt x="4082201" y="1132069"/>
                </a:cubicBezTo>
                <a:cubicBezTo>
                  <a:pt x="4085267" y="1133837"/>
                  <a:pt x="4086195" y="1134885"/>
                  <a:pt x="4084985" y="1135210"/>
                </a:cubicBezTo>
                <a:cubicBezTo>
                  <a:pt x="4083777" y="1135533"/>
                  <a:pt x="4084705" y="1136581"/>
                  <a:pt x="4087769" y="1138349"/>
                </a:cubicBezTo>
                <a:cubicBezTo>
                  <a:pt x="4101155" y="1139945"/>
                  <a:pt x="4115913" y="1141822"/>
                  <a:pt x="4132039" y="1143980"/>
                </a:cubicBezTo>
                <a:cubicBezTo>
                  <a:pt x="4148165" y="1146138"/>
                  <a:pt x="4164457" y="1148901"/>
                  <a:pt x="4180905" y="1152267"/>
                </a:cubicBezTo>
                <a:lnTo>
                  <a:pt x="4216463" y="1154402"/>
                </a:lnTo>
                <a:lnTo>
                  <a:pt x="4227345" y="1151486"/>
                </a:lnTo>
                <a:cubicBezTo>
                  <a:pt x="4229761" y="1150839"/>
                  <a:pt x="4231293" y="1151723"/>
                  <a:pt x="4231941" y="1154141"/>
                </a:cubicBezTo>
                <a:lnTo>
                  <a:pt x="4239197" y="1152197"/>
                </a:lnTo>
                <a:cubicBezTo>
                  <a:pt x="4236129" y="1150427"/>
                  <a:pt x="4233389" y="1149867"/>
                  <a:pt x="4230969" y="1150515"/>
                </a:cubicBezTo>
                <a:lnTo>
                  <a:pt x="4227345" y="1151486"/>
                </a:lnTo>
                <a:cubicBezTo>
                  <a:pt x="4224925" y="1152135"/>
                  <a:pt x="4223393" y="1151249"/>
                  <a:pt x="4222745" y="1148829"/>
                </a:cubicBezTo>
                <a:lnTo>
                  <a:pt x="4226369" y="1147858"/>
                </a:lnTo>
                <a:lnTo>
                  <a:pt x="4152341" y="1132709"/>
                </a:lnTo>
                <a:cubicBezTo>
                  <a:pt x="4141377" y="1130465"/>
                  <a:pt x="4139519" y="1128373"/>
                  <a:pt x="4146773" y="1126429"/>
                </a:cubicBezTo>
                <a:cubicBezTo>
                  <a:pt x="4154025" y="1124486"/>
                  <a:pt x="4160393" y="1124073"/>
                  <a:pt x="4165877" y="1125196"/>
                </a:cubicBezTo>
                <a:cubicBezTo>
                  <a:pt x="4184745" y="1127915"/>
                  <a:pt x="4202847" y="1130190"/>
                  <a:pt x="4220183" y="1132024"/>
                </a:cubicBezTo>
                <a:cubicBezTo>
                  <a:pt x="4237521" y="1133858"/>
                  <a:pt x="4255621" y="1136134"/>
                  <a:pt x="4274493" y="1138853"/>
                </a:cubicBezTo>
                <a:cubicBezTo>
                  <a:pt x="4281745" y="1136910"/>
                  <a:pt x="4290855" y="1137059"/>
                  <a:pt x="4301821" y="1139303"/>
                </a:cubicBezTo>
                <a:cubicBezTo>
                  <a:pt x="4338263" y="1139904"/>
                  <a:pt x="4355361" y="1145690"/>
                  <a:pt x="4353117" y="1156657"/>
                </a:cubicBezTo>
                <a:cubicBezTo>
                  <a:pt x="4354413" y="1161492"/>
                  <a:pt x="4356153" y="1165561"/>
                  <a:pt x="4358333" y="1168863"/>
                </a:cubicBezTo>
                <a:cubicBezTo>
                  <a:pt x="4360513" y="1172167"/>
                  <a:pt x="4359509" y="1175675"/>
                  <a:pt x="4355321" y="1179390"/>
                </a:cubicBezTo>
                <a:cubicBezTo>
                  <a:pt x="4339693" y="1188761"/>
                  <a:pt x="4317933" y="1194590"/>
                  <a:pt x="4290039" y="1196881"/>
                </a:cubicBezTo>
                <a:cubicBezTo>
                  <a:pt x="4322943" y="1203614"/>
                  <a:pt x="4341335" y="1214233"/>
                  <a:pt x="4345225" y="1228742"/>
                </a:cubicBezTo>
                <a:cubicBezTo>
                  <a:pt x="4347167" y="1235994"/>
                  <a:pt x="4339117" y="1244631"/>
                  <a:pt x="4321067" y="1254649"/>
                </a:cubicBezTo>
                <a:cubicBezTo>
                  <a:pt x="4312043" y="1259660"/>
                  <a:pt x="4299953" y="1262899"/>
                  <a:pt x="4284797" y="1264367"/>
                </a:cubicBezTo>
                <a:cubicBezTo>
                  <a:pt x="4277547" y="1266310"/>
                  <a:pt x="4270131" y="1267649"/>
                  <a:pt x="4262553" y="1268386"/>
                </a:cubicBezTo>
                <a:cubicBezTo>
                  <a:pt x="4254977" y="1269120"/>
                  <a:pt x="4246027" y="1269574"/>
                  <a:pt x="4235707" y="1269749"/>
                </a:cubicBezTo>
                <a:cubicBezTo>
                  <a:pt x="4209585" y="1268972"/>
                  <a:pt x="4184673" y="1267872"/>
                  <a:pt x="4160969" y="1266452"/>
                </a:cubicBezTo>
                <a:cubicBezTo>
                  <a:pt x="4137263" y="1265028"/>
                  <a:pt x="4113235" y="1262397"/>
                  <a:pt x="4088881" y="1258554"/>
                </a:cubicBezTo>
                <a:cubicBezTo>
                  <a:pt x="4095015" y="1262097"/>
                  <a:pt x="4100661" y="1263822"/>
                  <a:pt x="4105817" y="1263736"/>
                </a:cubicBezTo>
                <a:cubicBezTo>
                  <a:pt x="4110979" y="1263650"/>
                  <a:pt x="4116625" y="1265376"/>
                  <a:pt x="4122755" y="1268915"/>
                </a:cubicBezTo>
                <a:cubicBezTo>
                  <a:pt x="4093567" y="1266371"/>
                  <a:pt x="4066149" y="1260759"/>
                  <a:pt x="4040501" y="1252084"/>
                </a:cubicBezTo>
                <a:cubicBezTo>
                  <a:pt x="4027117" y="1250487"/>
                  <a:pt x="4014617" y="1247358"/>
                  <a:pt x="4003001" y="1242695"/>
                </a:cubicBezTo>
                <a:cubicBezTo>
                  <a:pt x="3991387" y="1238035"/>
                  <a:pt x="3978885" y="1234904"/>
                  <a:pt x="3965501" y="1233308"/>
                </a:cubicBezTo>
                <a:cubicBezTo>
                  <a:pt x="3962437" y="1231537"/>
                  <a:pt x="3959531" y="1230371"/>
                  <a:pt x="3956789" y="1229812"/>
                </a:cubicBezTo>
                <a:cubicBezTo>
                  <a:pt x="3954049" y="1229250"/>
                  <a:pt x="3951143" y="1228084"/>
                  <a:pt x="3948079" y="1226315"/>
                </a:cubicBezTo>
                <a:cubicBezTo>
                  <a:pt x="3937761" y="1226488"/>
                  <a:pt x="3929857" y="1226012"/>
                  <a:pt x="3924373" y="1224892"/>
                </a:cubicBezTo>
                <a:lnTo>
                  <a:pt x="3911813" y="1222320"/>
                </a:lnTo>
                <a:lnTo>
                  <a:pt x="3901379" y="1228076"/>
                </a:lnTo>
                <a:cubicBezTo>
                  <a:pt x="3893953" y="1231199"/>
                  <a:pt x="3885105" y="1234137"/>
                  <a:pt x="3874829" y="1236891"/>
                </a:cubicBezTo>
                <a:cubicBezTo>
                  <a:pt x="3880313" y="1238012"/>
                  <a:pt x="3884261" y="1238249"/>
                  <a:pt x="3886681" y="1237602"/>
                </a:cubicBezTo>
                <a:cubicBezTo>
                  <a:pt x="3889099" y="1236954"/>
                  <a:pt x="3891841" y="1237515"/>
                  <a:pt x="3894905" y="1239287"/>
                </a:cubicBezTo>
                <a:lnTo>
                  <a:pt x="3931433" y="1245047"/>
                </a:lnTo>
                <a:cubicBezTo>
                  <a:pt x="3968525" y="1248066"/>
                  <a:pt x="3996265" y="1254885"/>
                  <a:pt x="4014661" y="1265504"/>
                </a:cubicBezTo>
                <a:lnTo>
                  <a:pt x="4097437" y="1313294"/>
                </a:lnTo>
                <a:cubicBezTo>
                  <a:pt x="4115181" y="1321497"/>
                  <a:pt x="4133899" y="1333326"/>
                  <a:pt x="4153589" y="1348781"/>
                </a:cubicBezTo>
                <a:lnTo>
                  <a:pt x="4148281" y="1357978"/>
                </a:lnTo>
                <a:lnTo>
                  <a:pt x="4152879" y="1360633"/>
                </a:lnTo>
                <a:cubicBezTo>
                  <a:pt x="4175461" y="1367541"/>
                  <a:pt x="4189255" y="1375506"/>
                  <a:pt x="4194265" y="1384528"/>
                </a:cubicBezTo>
                <a:lnTo>
                  <a:pt x="4189927" y="1397352"/>
                </a:lnTo>
                <a:cubicBezTo>
                  <a:pt x="4185267" y="1408969"/>
                  <a:pt x="4174235" y="1420994"/>
                  <a:pt x="4156837" y="1433431"/>
                </a:cubicBezTo>
                <a:cubicBezTo>
                  <a:pt x="4157485" y="1435848"/>
                  <a:pt x="4156037" y="1440122"/>
                  <a:pt x="4152497" y="1446256"/>
                </a:cubicBezTo>
                <a:cubicBezTo>
                  <a:pt x="4161695" y="1451563"/>
                  <a:pt x="4167265" y="1457847"/>
                  <a:pt x="4169209" y="1465101"/>
                </a:cubicBezTo>
                <a:cubicBezTo>
                  <a:pt x="4171153" y="1472353"/>
                  <a:pt x="4168821" y="1478160"/>
                  <a:pt x="4162215" y="1482523"/>
                </a:cubicBezTo>
                <a:cubicBezTo>
                  <a:pt x="4173181" y="1484767"/>
                  <a:pt x="4171413" y="1487831"/>
                  <a:pt x="4156905" y="1491719"/>
                </a:cubicBezTo>
                <a:lnTo>
                  <a:pt x="4146025" y="1494634"/>
                </a:lnTo>
                <a:cubicBezTo>
                  <a:pt x="4149091" y="1496405"/>
                  <a:pt x="4153365" y="1497853"/>
                  <a:pt x="4158847" y="1498974"/>
                </a:cubicBezTo>
                <a:cubicBezTo>
                  <a:pt x="4164333" y="1500096"/>
                  <a:pt x="4167073" y="1500655"/>
                  <a:pt x="4167073" y="1500655"/>
                </a:cubicBezTo>
                <a:lnTo>
                  <a:pt x="4171673" y="1503313"/>
                </a:lnTo>
                <a:cubicBezTo>
                  <a:pt x="4185057" y="1504909"/>
                  <a:pt x="4192961" y="1505381"/>
                  <a:pt x="4195377" y="1504734"/>
                </a:cubicBezTo>
                <a:cubicBezTo>
                  <a:pt x="4197795" y="1504086"/>
                  <a:pt x="4204489" y="1504885"/>
                  <a:pt x="4215457" y="1507129"/>
                </a:cubicBezTo>
                <a:cubicBezTo>
                  <a:pt x="4226421" y="1509373"/>
                  <a:pt x="4233439" y="1511379"/>
                  <a:pt x="4236505" y="1513151"/>
                </a:cubicBezTo>
                <a:cubicBezTo>
                  <a:pt x="4239569" y="1514922"/>
                  <a:pt x="4242637" y="1516690"/>
                  <a:pt x="4245701" y="1518462"/>
                </a:cubicBezTo>
                <a:cubicBezTo>
                  <a:pt x="4253777" y="1529253"/>
                  <a:pt x="4258581" y="1535094"/>
                  <a:pt x="4260113" y="1535978"/>
                </a:cubicBezTo>
                <a:cubicBezTo>
                  <a:pt x="4261645" y="1536864"/>
                  <a:pt x="4261853" y="1540048"/>
                  <a:pt x="4260729" y="1545530"/>
                </a:cubicBezTo>
                <a:lnTo>
                  <a:pt x="4257103" y="1546502"/>
                </a:lnTo>
                <a:cubicBezTo>
                  <a:pt x="4268071" y="1548746"/>
                  <a:pt x="4275087" y="1550755"/>
                  <a:pt x="4278151" y="1552525"/>
                </a:cubicBezTo>
                <a:cubicBezTo>
                  <a:pt x="4283637" y="1553647"/>
                  <a:pt x="4286377" y="1554209"/>
                  <a:pt x="4286377" y="1554209"/>
                </a:cubicBezTo>
                <a:cubicBezTo>
                  <a:pt x="4285253" y="1559692"/>
                  <a:pt x="4285901" y="1562109"/>
                  <a:pt x="4288321" y="1561461"/>
                </a:cubicBezTo>
                <a:lnTo>
                  <a:pt x="4289293" y="1565089"/>
                </a:lnTo>
                <a:lnTo>
                  <a:pt x="4279385" y="1571630"/>
                </a:lnTo>
                <a:lnTo>
                  <a:pt x="4257623" y="1577461"/>
                </a:lnTo>
                <a:lnTo>
                  <a:pt x="4238259" y="1563214"/>
                </a:lnTo>
                <a:lnTo>
                  <a:pt x="4231977" y="1568786"/>
                </a:lnTo>
                <a:cubicBezTo>
                  <a:pt x="4218589" y="1567187"/>
                  <a:pt x="4210689" y="1566714"/>
                  <a:pt x="4208273" y="1567362"/>
                </a:cubicBezTo>
                <a:cubicBezTo>
                  <a:pt x="4205853" y="1568010"/>
                  <a:pt x="4201903" y="1567773"/>
                  <a:pt x="4196421" y="1566652"/>
                </a:cubicBezTo>
                <a:cubicBezTo>
                  <a:pt x="4194001" y="1567299"/>
                  <a:pt x="4191421" y="1567343"/>
                  <a:pt x="4188679" y="1566782"/>
                </a:cubicBezTo>
                <a:cubicBezTo>
                  <a:pt x="4185937" y="1566219"/>
                  <a:pt x="4183357" y="1566262"/>
                  <a:pt x="4180941" y="1566910"/>
                </a:cubicBezTo>
                <a:cubicBezTo>
                  <a:pt x="4178521" y="1567558"/>
                  <a:pt x="4176105" y="1568205"/>
                  <a:pt x="4173685" y="1568854"/>
                </a:cubicBezTo>
                <a:cubicBezTo>
                  <a:pt x="4160301" y="1567259"/>
                  <a:pt x="4151029" y="1566504"/>
                  <a:pt x="4145869" y="1566590"/>
                </a:cubicBezTo>
                <a:cubicBezTo>
                  <a:pt x="4140711" y="1566676"/>
                  <a:pt x="4131437" y="1565923"/>
                  <a:pt x="4118053" y="1564326"/>
                </a:cubicBezTo>
                <a:lnTo>
                  <a:pt x="4113453" y="1561670"/>
                </a:lnTo>
                <a:cubicBezTo>
                  <a:pt x="4108617" y="1562966"/>
                  <a:pt x="4103457" y="1563054"/>
                  <a:pt x="4097975" y="1561931"/>
                </a:cubicBezTo>
                <a:cubicBezTo>
                  <a:pt x="4095557" y="1562579"/>
                  <a:pt x="4093581" y="1562460"/>
                  <a:pt x="4092049" y="1561575"/>
                </a:cubicBezTo>
                <a:cubicBezTo>
                  <a:pt x="4090517" y="1560692"/>
                  <a:pt x="4088541" y="1560572"/>
                  <a:pt x="4086123" y="1561220"/>
                </a:cubicBezTo>
                <a:lnTo>
                  <a:pt x="4067987" y="1566080"/>
                </a:lnTo>
                <a:cubicBezTo>
                  <a:pt x="4065573" y="1566727"/>
                  <a:pt x="4047997" y="1568843"/>
                  <a:pt x="4015269" y="1572431"/>
                </a:cubicBezTo>
                <a:cubicBezTo>
                  <a:pt x="4009785" y="1571307"/>
                  <a:pt x="4003417" y="1571720"/>
                  <a:pt x="3996165" y="1573663"/>
                </a:cubicBezTo>
                <a:cubicBezTo>
                  <a:pt x="3999229" y="1575431"/>
                  <a:pt x="4000159" y="1576480"/>
                  <a:pt x="3998949" y="1576804"/>
                </a:cubicBezTo>
                <a:cubicBezTo>
                  <a:pt x="3997739" y="1577127"/>
                  <a:pt x="3998669" y="1578175"/>
                  <a:pt x="4001733" y="1579943"/>
                </a:cubicBezTo>
                <a:cubicBezTo>
                  <a:pt x="4015117" y="1581540"/>
                  <a:pt x="4029877" y="1583416"/>
                  <a:pt x="4046001" y="1585574"/>
                </a:cubicBezTo>
                <a:cubicBezTo>
                  <a:pt x="4062129" y="1587732"/>
                  <a:pt x="4078417" y="1590495"/>
                  <a:pt x="4094869" y="1593861"/>
                </a:cubicBezTo>
                <a:lnTo>
                  <a:pt x="4130425" y="1595996"/>
                </a:lnTo>
                <a:lnTo>
                  <a:pt x="4141305" y="1593081"/>
                </a:lnTo>
                <a:cubicBezTo>
                  <a:pt x="4143723" y="1592433"/>
                  <a:pt x="4145257" y="1593316"/>
                  <a:pt x="4145905" y="1595735"/>
                </a:cubicBezTo>
                <a:lnTo>
                  <a:pt x="4153159" y="1593791"/>
                </a:lnTo>
                <a:cubicBezTo>
                  <a:pt x="4150091" y="1592021"/>
                  <a:pt x="4147351" y="1591461"/>
                  <a:pt x="4144933" y="1592109"/>
                </a:cubicBezTo>
                <a:lnTo>
                  <a:pt x="4141305" y="1593081"/>
                </a:lnTo>
                <a:cubicBezTo>
                  <a:pt x="4138887" y="1593729"/>
                  <a:pt x="4137357" y="1592843"/>
                  <a:pt x="4136709" y="1590423"/>
                </a:cubicBezTo>
                <a:lnTo>
                  <a:pt x="4140333" y="1589452"/>
                </a:lnTo>
                <a:lnTo>
                  <a:pt x="4066305" y="1574304"/>
                </a:lnTo>
                <a:cubicBezTo>
                  <a:pt x="4055337" y="1572059"/>
                  <a:pt x="4053481" y="1569967"/>
                  <a:pt x="4060735" y="1568023"/>
                </a:cubicBezTo>
                <a:cubicBezTo>
                  <a:pt x="4067987" y="1566080"/>
                  <a:pt x="4074357" y="1565667"/>
                  <a:pt x="4079839" y="1566791"/>
                </a:cubicBezTo>
                <a:cubicBezTo>
                  <a:pt x="4098709" y="1569510"/>
                  <a:pt x="4116809" y="1571784"/>
                  <a:pt x="4134147" y="1573617"/>
                </a:cubicBezTo>
                <a:cubicBezTo>
                  <a:pt x="4151481" y="1575452"/>
                  <a:pt x="4169585" y="1577729"/>
                  <a:pt x="4188453" y="1580447"/>
                </a:cubicBezTo>
                <a:cubicBezTo>
                  <a:pt x="4195709" y="1578504"/>
                  <a:pt x="4204817" y="1578653"/>
                  <a:pt x="4215785" y="1580897"/>
                </a:cubicBezTo>
                <a:cubicBezTo>
                  <a:pt x="4252227" y="1581498"/>
                  <a:pt x="4269325" y="1587285"/>
                  <a:pt x="4267081" y="1598251"/>
                </a:cubicBezTo>
                <a:cubicBezTo>
                  <a:pt x="4268377" y="1603086"/>
                  <a:pt x="4270115" y="1607155"/>
                  <a:pt x="4272297" y="1610457"/>
                </a:cubicBezTo>
                <a:cubicBezTo>
                  <a:pt x="4274477" y="1613761"/>
                  <a:pt x="4273473" y="1617269"/>
                  <a:pt x="4269285" y="1620984"/>
                </a:cubicBezTo>
                <a:cubicBezTo>
                  <a:pt x="4253655" y="1630355"/>
                  <a:pt x="4231893" y="1636184"/>
                  <a:pt x="4204001" y="1638475"/>
                </a:cubicBezTo>
                <a:cubicBezTo>
                  <a:pt x="4236905" y="1645208"/>
                  <a:pt x="4255297" y="1655827"/>
                  <a:pt x="4259185" y="1670336"/>
                </a:cubicBezTo>
                <a:cubicBezTo>
                  <a:pt x="4261129" y="1677589"/>
                  <a:pt x="4253077" y="1686225"/>
                  <a:pt x="4235029" y="1696243"/>
                </a:cubicBezTo>
                <a:cubicBezTo>
                  <a:pt x="4226005" y="1701253"/>
                  <a:pt x="4213917" y="1704493"/>
                  <a:pt x="4198761" y="1705961"/>
                </a:cubicBezTo>
                <a:cubicBezTo>
                  <a:pt x="4191509" y="1707904"/>
                  <a:pt x="4184093" y="1709244"/>
                  <a:pt x="4176517" y="1709980"/>
                </a:cubicBezTo>
                <a:cubicBezTo>
                  <a:pt x="4168939" y="1710714"/>
                  <a:pt x="4159989" y="1711168"/>
                  <a:pt x="4149671" y="1711342"/>
                </a:cubicBezTo>
                <a:cubicBezTo>
                  <a:pt x="4123549" y="1710567"/>
                  <a:pt x="4098635" y="1709466"/>
                  <a:pt x="4074933" y="1708046"/>
                </a:cubicBezTo>
                <a:cubicBezTo>
                  <a:pt x="4051225" y="1706622"/>
                  <a:pt x="4027199" y="1703991"/>
                  <a:pt x="4002845" y="1700149"/>
                </a:cubicBezTo>
                <a:cubicBezTo>
                  <a:pt x="4008977" y="1703691"/>
                  <a:pt x="4014621" y="1705417"/>
                  <a:pt x="4019781" y="1705330"/>
                </a:cubicBezTo>
                <a:cubicBezTo>
                  <a:pt x="4024941" y="1705244"/>
                  <a:pt x="4030585" y="1706970"/>
                  <a:pt x="4036717" y="1710510"/>
                </a:cubicBezTo>
                <a:cubicBezTo>
                  <a:pt x="4007529" y="1707965"/>
                  <a:pt x="3980113" y="1702353"/>
                  <a:pt x="3954465" y="1693678"/>
                </a:cubicBezTo>
                <a:cubicBezTo>
                  <a:pt x="3941081" y="1692081"/>
                  <a:pt x="3928579" y="1688952"/>
                  <a:pt x="3916965" y="1684289"/>
                </a:cubicBezTo>
                <a:cubicBezTo>
                  <a:pt x="3905349" y="1679628"/>
                  <a:pt x="3892849" y="1676498"/>
                  <a:pt x="3879465" y="1674902"/>
                </a:cubicBezTo>
                <a:cubicBezTo>
                  <a:pt x="3876399" y="1673131"/>
                  <a:pt x="3873493" y="1671965"/>
                  <a:pt x="3870753" y="1671406"/>
                </a:cubicBezTo>
                <a:cubicBezTo>
                  <a:pt x="3868011" y="1670844"/>
                  <a:pt x="3865107" y="1669678"/>
                  <a:pt x="3862041" y="1667909"/>
                </a:cubicBezTo>
                <a:cubicBezTo>
                  <a:pt x="3851725" y="1668082"/>
                  <a:pt x="3843821" y="1667606"/>
                  <a:pt x="3838337" y="1666486"/>
                </a:cubicBezTo>
                <a:cubicBezTo>
                  <a:pt x="3832853" y="1665362"/>
                  <a:pt x="3827371" y="1664242"/>
                  <a:pt x="3821887" y="1663118"/>
                </a:cubicBezTo>
                <a:cubicBezTo>
                  <a:pt x="3818821" y="1661349"/>
                  <a:pt x="3816081" y="1660787"/>
                  <a:pt x="3813661" y="1661436"/>
                </a:cubicBezTo>
                <a:cubicBezTo>
                  <a:pt x="3778989" y="1657768"/>
                  <a:pt x="3745969" y="1653013"/>
                  <a:pt x="3714599" y="1647163"/>
                </a:cubicBezTo>
                <a:cubicBezTo>
                  <a:pt x="3683233" y="1641317"/>
                  <a:pt x="3653837" y="1635587"/>
                  <a:pt x="3626421" y="1629975"/>
                </a:cubicBezTo>
                <a:cubicBezTo>
                  <a:pt x="3605133" y="1627904"/>
                  <a:pt x="3581989" y="1623740"/>
                  <a:pt x="3556989" y="1617483"/>
                </a:cubicBezTo>
                <a:lnTo>
                  <a:pt x="3570785" y="1625448"/>
                </a:lnTo>
                <a:cubicBezTo>
                  <a:pt x="3562237" y="1622554"/>
                  <a:pt x="3555221" y="1620548"/>
                  <a:pt x="3549737" y="1619426"/>
                </a:cubicBezTo>
                <a:cubicBezTo>
                  <a:pt x="3544253" y="1618304"/>
                  <a:pt x="3537237" y="1616297"/>
                  <a:pt x="3528687" y="1613406"/>
                </a:cubicBezTo>
                <a:lnTo>
                  <a:pt x="3531601" y="1624286"/>
                </a:lnTo>
                <a:cubicBezTo>
                  <a:pt x="3510317" y="1622215"/>
                  <a:pt x="3487821" y="1620466"/>
                  <a:pt x="3464117" y="1619046"/>
                </a:cubicBezTo>
                <a:lnTo>
                  <a:pt x="3413691" y="1613521"/>
                </a:lnTo>
                <a:lnTo>
                  <a:pt x="3420987" y="1621749"/>
                </a:lnTo>
                <a:cubicBezTo>
                  <a:pt x="3422929" y="1629001"/>
                  <a:pt x="3414879" y="1637637"/>
                  <a:pt x="3396829" y="1647656"/>
                </a:cubicBezTo>
                <a:cubicBezTo>
                  <a:pt x="3387805" y="1652667"/>
                  <a:pt x="3375717" y="1655906"/>
                  <a:pt x="3360561" y="1657374"/>
                </a:cubicBezTo>
                <a:cubicBezTo>
                  <a:pt x="3353309" y="1659317"/>
                  <a:pt x="3345893" y="1660656"/>
                  <a:pt x="3338317" y="1661394"/>
                </a:cubicBezTo>
                <a:cubicBezTo>
                  <a:pt x="3330739" y="1662126"/>
                  <a:pt x="3321789" y="1662580"/>
                  <a:pt x="3311469" y="1662755"/>
                </a:cubicBezTo>
                <a:cubicBezTo>
                  <a:pt x="3285347" y="1661980"/>
                  <a:pt x="3260437" y="1660880"/>
                  <a:pt x="3236731" y="1659459"/>
                </a:cubicBezTo>
                <a:lnTo>
                  <a:pt x="3187707" y="1654088"/>
                </a:lnTo>
                <a:lnTo>
                  <a:pt x="3186089" y="1658122"/>
                </a:lnTo>
                <a:lnTo>
                  <a:pt x="3198517" y="1661923"/>
                </a:lnTo>
                <a:lnTo>
                  <a:pt x="3185621" y="1659284"/>
                </a:lnTo>
                <a:lnTo>
                  <a:pt x="3184315" y="1662537"/>
                </a:lnTo>
                <a:cubicBezTo>
                  <a:pt x="3195281" y="1664781"/>
                  <a:pt x="3193513" y="1667845"/>
                  <a:pt x="3179005" y="1671734"/>
                </a:cubicBezTo>
                <a:lnTo>
                  <a:pt x="3168127" y="1674647"/>
                </a:lnTo>
                <a:cubicBezTo>
                  <a:pt x="3171191" y="1676419"/>
                  <a:pt x="3175465" y="1677867"/>
                  <a:pt x="3180947" y="1678988"/>
                </a:cubicBezTo>
                <a:cubicBezTo>
                  <a:pt x="3186433" y="1680110"/>
                  <a:pt x="3189173" y="1680669"/>
                  <a:pt x="3189173" y="1680669"/>
                </a:cubicBezTo>
                <a:lnTo>
                  <a:pt x="3193773" y="1683327"/>
                </a:lnTo>
                <a:cubicBezTo>
                  <a:pt x="3207157" y="1684923"/>
                  <a:pt x="3215061" y="1685395"/>
                  <a:pt x="3217477" y="1684748"/>
                </a:cubicBezTo>
                <a:cubicBezTo>
                  <a:pt x="3219895" y="1684100"/>
                  <a:pt x="3226589" y="1684899"/>
                  <a:pt x="3237557" y="1687143"/>
                </a:cubicBezTo>
                <a:cubicBezTo>
                  <a:pt x="3248521" y="1689387"/>
                  <a:pt x="3255537" y="1691393"/>
                  <a:pt x="3258605" y="1693165"/>
                </a:cubicBezTo>
                <a:cubicBezTo>
                  <a:pt x="3261669" y="1694936"/>
                  <a:pt x="3264737" y="1696704"/>
                  <a:pt x="3267801" y="1698476"/>
                </a:cubicBezTo>
                <a:cubicBezTo>
                  <a:pt x="3275877" y="1709267"/>
                  <a:pt x="3280681" y="1715107"/>
                  <a:pt x="3282213" y="1715992"/>
                </a:cubicBezTo>
                <a:cubicBezTo>
                  <a:pt x="3283745" y="1716878"/>
                  <a:pt x="3283953" y="1720062"/>
                  <a:pt x="3282829" y="1725544"/>
                </a:cubicBezTo>
                <a:lnTo>
                  <a:pt x="3279203" y="1726516"/>
                </a:lnTo>
                <a:cubicBezTo>
                  <a:pt x="3290171" y="1728760"/>
                  <a:pt x="3297189" y="1730769"/>
                  <a:pt x="3300251" y="1732539"/>
                </a:cubicBezTo>
                <a:cubicBezTo>
                  <a:pt x="3305737" y="1733661"/>
                  <a:pt x="3308477" y="1734223"/>
                  <a:pt x="3308477" y="1734223"/>
                </a:cubicBezTo>
                <a:cubicBezTo>
                  <a:pt x="3307353" y="1739706"/>
                  <a:pt x="3308001" y="1742123"/>
                  <a:pt x="3310421" y="1741475"/>
                </a:cubicBezTo>
                <a:lnTo>
                  <a:pt x="3311393" y="1745103"/>
                </a:lnTo>
                <a:lnTo>
                  <a:pt x="3301485" y="1751644"/>
                </a:lnTo>
                <a:lnTo>
                  <a:pt x="3279723" y="1757475"/>
                </a:lnTo>
                <a:lnTo>
                  <a:pt x="3260357" y="1743228"/>
                </a:lnTo>
                <a:lnTo>
                  <a:pt x="3254077" y="1748800"/>
                </a:lnTo>
                <a:cubicBezTo>
                  <a:pt x="3240689" y="1747201"/>
                  <a:pt x="3232789" y="1746728"/>
                  <a:pt x="3230371" y="1747376"/>
                </a:cubicBezTo>
                <a:cubicBezTo>
                  <a:pt x="3227953" y="1748024"/>
                  <a:pt x="3224003" y="1747787"/>
                  <a:pt x="3218521" y="1746666"/>
                </a:cubicBezTo>
                <a:cubicBezTo>
                  <a:pt x="3216103" y="1747313"/>
                  <a:pt x="3213521" y="1747357"/>
                  <a:pt x="3210777" y="1746796"/>
                </a:cubicBezTo>
                <a:cubicBezTo>
                  <a:pt x="3208037" y="1746233"/>
                  <a:pt x="3205457" y="1746276"/>
                  <a:pt x="3203041" y="1746924"/>
                </a:cubicBezTo>
                <a:cubicBezTo>
                  <a:pt x="3200621" y="1747572"/>
                  <a:pt x="3198205" y="1748219"/>
                  <a:pt x="3195785" y="1748868"/>
                </a:cubicBezTo>
                <a:cubicBezTo>
                  <a:pt x="3182401" y="1747272"/>
                  <a:pt x="3173129" y="1746518"/>
                  <a:pt x="3167969" y="1746604"/>
                </a:cubicBezTo>
                <a:cubicBezTo>
                  <a:pt x="3162811" y="1746690"/>
                  <a:pt x="3153537" y="1745937"/>
                  <a:pt x="3140153" y="1744340"/>
                </a:cubicBezTo>
                <a:lnTo>
                  <a:pt x="3135553" y="1741684"/>
                </a:lnTo>
                <a:cubicBezTo>
                  <a:pt x="3130717" y="1742980"/>
                  <a:pt x="3125557" y="1743068"/>
                  <a:pt x="3120073" y="1741945"/>
                </a:cubicBezTo>
                <a:cubicBezTo>
                  <a:pt x="3117657" y="1742593"/>
                  <a:pt x="3115681" y="1742474"/>
                  <a:pt x="3114149" y="1741589"/>
                </a:cubicBezTo>
                <a:cubicBezTo>
                  <a:pt x="3112615" y="1740706"/>
                  <a:pt x="3110641" y="1740586"/>
                  <a:pt x="3108223" y="1741234"/>
                </a:cubicBezTo>
                <a:lnTo>
                  <a:pt x="3090087" y="1746094"/>
                </a:lnTo>
                <a:cubicBezTo>
                  <a:pt x="3087673" y="1746741"/>
                  <a:pt x="3070097" y="1748857"/>
                  <a:pt x="3037369" y="1752445"/>
                </a:cubicBezTo>
                <a:cubicBezTo>
                  <a:pt x="3031885" y="1751321"/>
                  <a:pt x="3025517" y="1751734"/>
                  <a:pt x="3018265" y="1753678"/>
                </a:cubicBezTo>
                <a:cubicBezTo>
                  <a:pt x="3021329" y="1755445"/>
                  <a:pt x="3022259" y="1756494"/>
                  <a:pt x="3021049" y="1756818"/>
                </a:cubicBezTo>
                <a:cubicBezTo>
                  <a:pt x="3019839" y="1757141"/>
                  <a:pt x="3020769" y="1758189"/>
                  <a:pt x="3023833" y="1759957"/>
                </a:cubicBezTo>
                <a:cubicBezTo>
                  <a:pt x="3037217" y="1761554"/>
                  <a:pt x="3051977" y="1763431"/>
                  <a:pt x="3068101" y="1765588"/>
                </a:cubicBezTo>
                <a:cubicBezTo>
                  <a:pt x="3084229" y="1767746"/>
                  <a:pt x="3100519" y="1770509"/>
                  <a:pt x="3116969" y="1773876"/>
                </a:cubicBezTo>
                <a:lnTo>
                  <a:pt x="3152525" y="1776010"/>
                </a:lnTo>
                <a:lnTo>
                  <a:pt x="3163405" y="1773095"/>
                </a:lnTo>
                <a:cubicBezTo>
                  <a:pt x="3165823" y="1772447"/>
                  <a:pt x="3167357" y="1773330"/>
                  <a:pt x="3168005" y="1775749"/>
                </a:cubicBezTo>
                <a:lnTo>
                  <a:pt x="3175259" y="1773805"/>
                </a:lnTo>
                <a:cubicBezTo>
                  <a:pt x="3172191" y="1772035"/>
                  <a:pt x="3169453" y="1771475"/>
                  <a:pt x="3167033" y="1772123"/>
                </a:cubicBezTo>
                <a:lnTo>
                  <a:pt x="3163405" y="1773095"/>
                </a:lnTo>
                <a:cubicBezTo>
                  <a:pt x="3160987" y="1773743"/>
                  <a:pt x="3159457" y="1772857"/>
                  <a:pt x="3158809" y="1770437"/>
                </a:cubicBezTo>
                <a:lnTo>
                  <a:pt x="3162433" y="1769466"/>
                </a:lnTo>
                <a:lnTo>
                  <a:pt x="3088405" y="1754318"/>
                </a:lnTo>
                <a:cubicBezTo>
                  <a:pt x="3077437" y="1752073"/>
                  <a:pt x="3075581" y="1749981"/>
                  <a:pt x="3082835" y="1748037"/>
                </a:cubicBezTo>
                <a:cubicBezTo>
                  <a:pt x="3090087" y="1746094"/>
                  <a:pt x="3096457" y="1745681"/>
                  <a:pt x="3101939" y="1746805"/>
                </a:cubicBezTo>
                <a:cubicBezTo>
                  <a:pt x="3120809" y="1749523"/>
                  <a:pt x="3138909" y="1751798"/>
                  <a:pt x="3156247" y="1753631"/>
                </a:cubicBezTo>
                <a:cubicBezTo>
                  <a:pt x="3173581" y="1755466"/>
                  <a:pt x="3191685" y="1757743"/>
                  <a:pt x="3210555" y="1760461"/>
                </a:cubicBezTo>
                <a:cubicBezTo>
                  <a:pt x="3217809" y="1758518"/>
                  <a:pt x="3226917" y="1758667"/>
                  <a:pt x="3237885" y="1760911"/>
                </a:cubicBezTo>
                <a:cubicBezTo>
                  <a:pt x="3274327" y="1761512"/>
                  <a:pt x="3291425" y="1767298"/>
                  <a:pt x="3289181" y="1778265"/>
                </a:cubicBezTo>
                <a:cubicBezTo>
                  <a:pt x="3290477" y="1783100"/>
                  <a:pt x="3292215" y="1787169"/>
                  <a:pt x="3294397" y="1790471"/>
                </a:cubicBezTo>
                <a:cubicBezTo>
                  <a:pt x="3296577" y="1793775"/>
                  <a:pt x="3295573" y="1797283"/>
                  <a:pt x="3291385" y="1800998"/>
                </a:cubicBezTo>
                <a:cubicBezTo>
                  <a:pt x="3275755" y="1810369"/>
                  <a:pt x="3253995" y="1816198"/>
                  <a:pt x="3226101" y="1818489"/>
                </a:cubicBezTo>
                <a:cubicBezTo>
                  <a:pt x="3259005" y="1825222"/>
                  <a:pt x="3277397" y="1835841"/>
                  <a:pt x="3281287" y="1850350"/>
                </a:cubicBezTo>
                <a:cubicBezTo>
                  <a:pt x="3283229" y="1857603"/>
                  <a:pt x="3275177" y="1866239"/>
                  <a:pt x="3257129" y="1876257"/>
                </a:cubicBezTo>
                <a:cubicBezTo>
                  <a:pt x="3248105" y="1881267"/>
                  <a:pt x="3236017" y="1884507"/>
                  <a:pt x="3220861" y="1885975"/>
                </a:cubicBezTo>
                <a:cubicBezTo>
                  <a:pt x="3213609" y="1887918"/>
                  <a:pt x="3206193" y="1889258"/>
                  <a:pt x="3198617" y="1889994"/>
                </a:cubicBezTo>
                <a:cubicBezTo>
                  <a:pt x="3191039" y="1890728"/>
                  <a:pt x="3182089" y="1891182"/>
                  <a:pt x="3171769" y="1891356"/>
                </a:cubicBezTo>
                <a:cubicBezTo>
                  <a:pt x="3145649" y="1890581"/>
                  <a:pt x="3120735" y="1889480"/>
                  <a:pt x="3097033" y="1888060"/>
                </a:cubicBezTo>
                <a:cubicBezTo>
                  <a:pt x="3073325" y="1886636"/>
                  <a:pt x="3049299" y="1884005"/>
                  <a:pt x="3024945" y="1880163"/>
                </a:cubicBezTo>
                <a:cubicBezTo>
                  <a:pt x="3031077" y="1883705"/>
                  <a:pt x="3036721" y="1885431"/>
                  <a:pt x="3041881" y="1885344"/>
                </a:cubicBezTo>
                <a:cubicBezTo>
                  <a:pt x="3047041" y="1885258"/>
                  <a:pt x="3052685" y="1886984"/>
                  <a:pt x="3058817" y="1890524"/>
                </a:cubicBezTo>
                <a:cubicBezTo>
                  <a:pt x="3029629" y="1887979"/>
                  <a:pt x="3002213" y="1882367"/>
                  <a:pt x="2976565" y="1873692"/>
                </a:cubicBezTo>
                <a:cubicBezTo>
                  <a:pt x="2963181" y="1872095"/>
                  <a:pt x="2950681" y="1868966"/>
                  <a:pt x="2939065" y="1864303"/>
                </a:cubicBezTo>
                <a:cubicBezTo>
                  <a:pt x="2927449" y="1859642"/>
                  <a:pt x="2914949" y="1856512"/>
                  <a:pt x="2901565" y="1854916"/>
                </a:cubicBezTo>
                <a:cubicBezTo>
                  <a:pt x="2898499" y="1853145"/>
                  <a:pt x="2895593" y="1851979"/>
                  <a:pt x="2892853" y="1851420"/>
                </a:cubicBezTo>
                <a:cubicBezTo>
                  <a:pt x="2890111" y="1850858"/>
                  <a:pt x="2887207" y="1849692"/>
                  <a:pt x="2884141" y="1847923"/>
                </a:cubicBezTo>
                <a:cubicBezTo>
                  <a:pt x="2873823" y="1848096"/>
                  <a:pt x="2865921" y="1847620"/>
                  <a:pt x="2860437" y="1846500"/>
                </a:cubicBezTo>
                <a:cubicBezTo>
                  <a:pt x="2854953" y="1845376"/>
                  <a:pt x="2849471" y="1844256"/>
                  <a:pt x="2843987" y="1843132"/>
                </a:cubicBezTo>
                <a:cubicBezTo>
                  <a:pt x="2840921" y="1841363"/>
                  <a:pt x="2838181" y="1840801"/>
                  <a:pt x="2835761" y="1841450"/>
                </a:cubicBezTo>
                <a:cubicBezTo>
                  <a:pt x="2801089" y="1837782"/>
                  <a:pt x="2768069" y="1833027"/>
                  <a:pt x="2736699" y="1827177"/>
                </a:cubicBezTo>
                <a:cubicBezTo>
                  <a:pt x="2705333" y="1821331"/>
                  <a:pt x="2675937" y="1815601"/>
                  <a:pt x="2648521" y="1809989"/>
                </a:cubicBezTo>
                <a:cubicBezTo>
                  <a:pt x="2627233" y="1807918"/>
                  <a:pt x="2604089" y="1803754"/>
                  <a:pt x="2579089" y="1797497"/>
                </a:cubicBezTo>
                <a:lnTo>
                  <a:pt x="2592885" y="1805462"/>
                </a:lnTo>
                <a:cubicBezTo>
                  <a:pt x="2584337" y="1802568"/>
                  <a:pt x="2577321" y="1800562"/>
                  <a:pt x="2571837" y="1799440"/>
                </a:cubicBezTo>
                <a:cubicBezTo>
                  <a:pt x="2566353" y="1798318"/>
                  <a:pt x="2559337" y="1796311"/>
                  <a:pt x="2550789" y="1793419"/>
                </a:cubicBezTo>
                <a:lnTo>
                  <a:pt x="2553701" y="1804300"/>
                </a:lnTo>
                <a:cubicBezTo>
                  <a:pt x="2532417" y="1802228"/>
                  <a:pt x="2509921" y="1800480"/>
                  <a:pt x="2486217" y="1799060"/>
                </a:cubicBezTo>
                <a:cubicBezTo>
                  <a:pt x="2462513" y="1797635"/>
                  <a:pt x="2438485" y="1795005"/>
                  <a:pt x="2414131" y="1791162"/>
                </a:cubicBezTo>
                <a:cubicBezTo>
                  <a:pt x="2392843" y="1789093"/>
                  <a:pt x="2370953" y="1787184"/>
                  <a:pt x="2348457" y="1785435"/>
                </a:cubicBezTo>
                <a:cubicBezTo>
                  <a:pt x="2325963" y="1783691"/>
                  <a:pt x="2303745" y="1780572"/>
                  <a:pt x="2281813" y="1776084"/>
                </a:cubicBezTo>
                <a:cubicBezTo>
                  <a:pt x="2276329" y="1774963"/>
                  <a:pt x="2273585" y="1774401"/>
                  <a:pt x="2273585" y="1774401"/>
                </a:cubicBezTo>
                <a:cubicBezTo>
                  <a:pt x="2255369" y="1774100"/>
                  <a:pt x="2237633" y="1775612"/>
                  <a:pt x="2220385" y="1778938"/>
                </a:cubicBezTo>
                <a:lnTo>
                  <a:pt x="2181985" y="1782662"/>
                </a:lnTo>
                <a:lnTo>
                  <a:pt x="2199109" y="1786583"/>
                </a:lnTo>
                <a:lnTo>
                  <a:pt x="2152669" y="1787364"/>
                </a:lnTo>
                <a:cubicBezTo>
                  <a:pt x="2132033" y="1787711"/>
                  <a:pt x="2115021" y="1787087"/>
                  <a:pt x="2101637" y="1785490"/>
                </a:cubicBezTo>
                <a:cubicBezTo>
                  <a:pt x="2054873" y="1785063"/>
                  <a:pt x="2010443" y="1778828"/>
                  <a:pt x="1968345" y="1766784"/>
                </a:cubicBezTo>
                <a:cubicBezTo>
                  <a:pt x="1954961" y="1765188"/>
                  <a:pt x="1943993" y="1762944"/>
                  <a:pt x="1935441" y="1760053"/>
                </a:cubicBezTo>
                <a:cubicBezTo>
                  <a:pt x="1926897" y="1757160"/>
                  <a:pt x="1918345" y="1754269"/>
                  <a:pt x="1909795" y="1751376"/>
                </a:cubicBezTo>
                <a:cubicBezTo>
                  <a:pt x="1890929" y="1748656"/>
                  <a:pt x="1876245" y="1742225"/>
                  <a:pt x="1865753" y="1732078"/>
                </a:cubicBezTo>
                <a:cubicBezTo>
                  <a:pt x="1842697" y="1733074"/>
                  <a:pt x="1819921" y="1732698"/>
                  <a:pt x="1797425" y="1730951"/>
                </a:cubicBezTo>
                <a:cubicBezTo>
                  <a:pt x="1774929" y="1729205"/>
                  <a:pt x="1753365" y="1728505"/>
                  <a:pt x="1732725" y="1728853"/>
                </a:cubicBezTo>
                <a:lnTo>
                  <a:pt x="1602349" y="1721026"/>
                </a:lnTo>
                <a:cubicBezTo>
                  <a:pt x="1557359" y="1717533"/>
                  <a:pt x="1513135" y="1714483"/>
                  <a:pt x="1469676" y="1711874"/>
                </a:cubicBezTo>
                <a:cubicBezTo>
                  <a:pt x="1426219" y="1709266"/>
                  <a:pt x="1382318" y="1707423"/>
                  <a:pt x="1337975" y="1706346"/>
                </a:cubicBezTo>
                <a:cubicBezTo>
                  <a:pt x="1327006" y="1704103"/>
                  <a:pt x="1321199" y="1701773"/>
                  <a:pt x="1320551" y="1699354"/>
                </a:cubicBezTo>
                <a:cubicBezTo>
                  <a:pt x="1319903" y="1696937"/>
                  <a:pt x="1324738" y="1695642"/>
                  <a:pt x="1335060" y="1695466"/>
                </a:cubicBezTo>
                <a:cubicBezTo>
                  <a:pt x="1350862" y="1696415"/>
                  <a:pt x="1366501" y="1696759"/>
                  <a:pt x="1381983" y="1696500"/>
                </a:cubicBezTo>
                <a:cubicBezTo>
                  <a:pt x="1397461" y="1696239"/>
                  <a:pt x="1413101" y="1696582"/>
                  <a:pt x="1428906" y="1697530"/>
                </a:cubicBezTo>
                <a:cubicBezTo>
                  <a:pt x="1444708" y="1698481"/>
                  <a:pt x="1460349" y="1698824"/>
                  <a:pt x="1475827" y="1698564"/>
                </a:cubicBezTo>
                <a:cubicBezTo>
                  <a:pt x="1491308" y="1698302"/>
                  <a:pt x="1506948" y="1698648"/>
                  <a:pt x="1522749" y="1699597"/>
                </a:cubicBezTo>
                <a:cubicBezTo>
                  <a:pt x="1556773" y="1700846"/>
                  <a:pt x="1589429" y="1701813"/>
                  <a:pt x="1620709" y="1702503"/>
                </a:cubicBezTo>
                <a:cubicBezTo>
                  <a:pt x="1651991" y="1703190"/>
                  <a:pt x="1683437" y="1704482"/>
                  <a:pt x="1715041" y="1706381"/>
                </a:cubicBezTo>
                <a:cubicBezTo>
                  <a:pt x="1701653" y="1704783"/>
                  <a:pt x="1688271" y="1703185"/>
                  <a:pt x="1674885" y="1701589"/>
                </a:cubicBezTo>
                <a:cubicBezTo>
                  <a:pt x="1661501" y="1699993"/>
                  <a:pt x="1648117" y="1698397"/>
                  <a:pt x="1634731" y="1696801"/>
                </a:cubicBezTo>
                <a:cubicBezTo>
                  <a:pt x="1621345" y="1695205"/>
                  <a:pt x="1607961" y="1693609"/>
                  <a:pt x="1594573" y="1692013"/>
                </a:cubicBezTo>
                <a:cubicBezTo>
                  <a:pt x="1581191" y="1690417"/>
                  <a:pt x="1567805" y="1688818"/>
                  <a:pt x="1554419" y="1687222"/>
                </a:cubicBezTo>
                <a:cubicBezTo>
                  <a:pt x="1527649" y="1684030"/>
                  <a:pt x="1501042" y="1681442"/>
                  <a:pt x="1474596" y="1679456"/>
                </a:cubicBezTo>
                <a:cubicBezTo>
                  <a:pt x="1448149" y="1677475"/>
                  <a:pt x="1421542" y="1674886"/>
                  <a:pt x="1394771" y="1671694"/>
                </a:cubicBezTo>
                <a:cubicBezTo>
                  <a:pt x="1379616" y="1673162"/>
                  <a:pt x="1365022" y="1671890"/>
                  <a:pt x="1350989" y="1667875"/>
                </a:cubicBezTo>
                <a:cubicBezTo>
                  <a:pt x="1335185" y="1666926"/>
                  <a:pt x="1321802" y="1665330"/>
                  <a:pt x="1310833" y="1663086"/>
                </a:cubicBezTo>
                <a:cubicBezTo>
                  <a:pt x="1273744" y="1660067"/>
                  <a:pt x="1238631" y="1657165"/>
                  <a:pt x="1205490" y="1654384"/>
                </a:cubicBezTo>
                <a:cubicBezTo>
                  <a:pt x="1172352" y="1651601"/>
                  <a:pt x="1138448" y="1648377"/>
                  <a:pt x="1103778" y="1644711"/>
                </a:cubicBezTo>
                <a:cubicBezTo>
                  <a:pt x="1098291" y="1643588"/>
                  <a:pt x="1094341" y="1643350"/>
                  <a:pt x="1091924" y="1643998"/>
                </a:cubicBezTo>
                <a:cubicBezTo>
                  <a:pt x="1089505" y="1644646"/>
                  <a:pt x="1085556" y="1644410"/>
                  <a:pt x="1080072" y="1643287"/>
                </a:cubicBezTo>
                <a:cubicBezTo>
                  <a:pt x="1064267" y="1642339"/>
                  <a:pt x="1055158" y="1642188"/>
                  <a:pt x="1052739" y="1642836"/>
                </a:cubicBezTo>
                <a:cubicBezTo>
                  <a:pt x="1033871" y="1640119"/>
                  <a:pt x="1016535" y="1638285"/>
                  <a:pt x="1000732" y="1637336"/>
                </a:cubicBezTo>
                <a:cubicBezTo>
                  <a:pt x="982512" y="1637036"/>
                  <a:pt x="965338" y="1635807"/>
                  <a:pt x="949212" y="1633649"/>
                </a:cubicBezTo>
                <a:cubicBezTo>
                  <a:pt x="933083" y="1631492"/>
                  <a:pt x="914702" y="1630586"/>
                  <a:pt x="894062" y="1630934"/>
                </a:cubicBezTo>
                <a:cubicBezTo>
                  <a:pt x="880677" y="1629338"/>
                  <a:pt x="866084" y="1628065"/>
                  <a:pt x="850282" y="1627117"/>
                </a:cubicBezTo>
                <a:cubicBezTo>
                  <a:pt x="834477" y="1626166"/>
                  <a:pt x="819884" y="1624894"/>
                  <a:pt x="806498" y="1623298"/>
                </a:cubicBezTo>
                <a:cubicBezTo>
                  <a:pt x="790696" y="1622350"/>
                  <a:pt x="775658" y="1621845"/>
                  <a:pt x="761389" y="1621781"/>
                </a:cubicBezTo>
                <a:cubicBezTo>
                  <a:pt x="747118" y="1621716"/>
                  <a:pt x="733292" y="1620886"/>
                  <a:pt x="719906" y="1619290"/>
                </a:cubicBezTo>
                <a:cubicBezTo>
                  <a:pt x="690719" y="1616746"/>
                  <a:pt x="661693" y="1614806"/>
                  <a:pt x="632828" y="1613469"/>
                </a:cubicBezTo>
                <a:cubicBezTo>
                  <a:pt x="603965" y="1612134"/>
                  <a:pt x="573729" y="1610515"/>
                  <a:pt x="542122" y="1608619"/>
                </a:cubicBezTo>
                <a:cubicBezTo>
                  <a:pt x="536639" y="1607498"/>
                  <a:pt x="525996" y="1606461"/>
                  <a:pt x="510193" y="1605512"/>
                </a:cubicBezTo>
                <a:cubicBezTo>
                  <a:pt x="505359" y="1606808"/>
                  <a:pt x="495038" y="1606984"/>
                  <a:pt x="479235" y="1606035"/>
                </a:cubicBezTo>
                <a:lnTo>
                  <a:pt x="419002" y="1598851"/>
                </a:lnTo>
                <a:cubicBezTo>
                  <a:pt x="398364" y="1599196"/>
                  <a:pt x="377400" y="1598337"/>
                  <a:pt x="356115" y="1596265"/>
                </a:cubicBezTo>
                <a:cubicBezTo>
                  <a:pt x="334828" y="1594193"/>
                  <a:pt x="313541" y="1592124"/>
                  <a:pt x="292255" y="1590053"/>
                </a:cubicBezTo>
                <a:lnTo>
                  <a:pt x="171790" y="1575685"/>
                </a:lnTo>
                <a:cubicBezTo>
                  <a:pt x="150503" y="1573613"/>
                  <a:pt x="129658" y="1570778"/>
                  <a:pt x="109257" y="1567172"/>
                </a:cubicBezTo>
                <a:cubicBezTo>
                  <a:pt x="88856" y="1563570"/>
                  <a:pt x="68011" y="1560735"/>
                  <a:pt x="46725" y="1558662"/>
                </a:cubicBezTo>
                <a:cubicBezTo>
                  <a:pt x="19308" y="1553051"/>
                  <a:pt x="4627" y="1546620"/>
                  <a:pt x="2683" y="1539365"/>
                </a:cubicBezTo>
                <a:cubicBezTo>
                  <a:pt x="1387" y="1534529"/>
                  <a:pt x="4528" y="1531747"/>
                  <a:pt x="12106" y="1531009"/>
                </a:cubicBezTo>
                <a:cubicBezTo>
                  <a:pt x="19682" y="1530276"/>
                  <a:pt x="28956" y="1531032"/>
                  <a:pt x="39923" y="1533276"/>
                </a:cubicBezTo>
                <a:cubicBezTo>
                  <a:pt x="61208" y="1535345"/>
                  <a:pt x="83706" y="1537092"/>
                  <a:pt x="107410" y="1538516"/>
                </a:cubicBezTo>
                <a:cubicBezTo>
                  <a:pt x="131114" y="1539937"/>
                  <a:pt x="153610" y="1541685"/>
                  <a:pt x="174896" y="1543756"/>
                </a:cubicBezTo>
                <a:cubicBezTo>
                  <a:pt x="185862" y="1546001"/>
                  <a:pt x="196667" y="1547640"/>
                  <a:pt x="207312" y="1548674"/>
                </a:cubicBezTo>
                <a:cubicBezTo>
                  <a:pt x="217954" y="1549709"/>
                  <a:pt x="228759" y="1551350"/>
                  <a:pt x="239726" y="1553595"/>
                </a:cubicBezTo>
                <a:cubicBezTo>
                  <a:pt x="284072" y="1554671"/>
                  <a:pt x="327528" y="1557278"/>
                  <a:pt x="370100" y="1561419"/>
                </a:cubicBezTo>
                <a:cubicBezTo>
                  <a:pt x="412675" y="1565561"/>
                  <a:pt x="456455" y="1569380"/>
                  <a:pt x="501448" y="1572871"/>
                </a:cubicBezTo>
                <a:lnTo>
                  <a:pt x="537005" y="1575005"/>
                </a:lnTo>
                <a:cubicBezTo>
                  <a:pt x="542489" y="1576128"/>
                  <a:pt x="547810" y="1576645"/>
                  <a:pt x="552969" y="1576559"/>
                </a:cubicBezTo>
                <a:cubicBezTo>
                  <a:pt x="558128" y="1576472"/>
                  <a:pt x="563450" y="1576991"/>
                  <a:pt x="568933" y="1578112"/>
                </a:cubicBezTo>
                <a:cubicBezTo>
                  <a:pt x="590222" y="1580183"/>
                  <a:pt x="612112" y="1582093"/>
                  <a:pt x="634606" y="1583838"/>
                </a:cubicBezTo>
                <a:cubicBezTo>
                  <a:pt x="657102" y="1585586"/>
                  <a:pt x="680201" y="1587169"/>
                  <a:pt x="703906" y="1588592"/>
                </a:cubicBezTo>
                <a:cubicBezTo>
                  <a:pt x="714872" y="1590836"/>
                  <a:pt x="725518" y="1591873"/>
                  <a:pt x="735837" y="1591699"/>
                </a:cubicBezTo>
                <a:cubicBezTo>
                  <a:pt x="746156" y="1591526"/>
                  <a:pt x="756798" y="1592561"/>
                  <a:pt x="767765" y="1594805"/>
                </a:cubicBezTo>
                <a:lnTo>
                  <a:pt x="803321" y="1596939"/>
                </a:lnTo>
                <a:cubicBezTo>
                  <a:pt x="808808" y="1598062"/>
                  <a:pt x="819451" y="1599097"/>
                  <a:pt x="835252" y="1600046"/>
                </a:cubicBezTo>
                <a:cubicBezTo>
                  <a:pt x="856538" y="1602117"/>
                  <a:pt x="879036" y="1603862"/>
                  <a:pt x="902740" y="1605285"/>
                </a:cubicBezTo>
                <a:cubicBezTo>
                  <a:pt x="926443" y="1606710"/>
                  <a:pt x="948940" y="1608455"/>
                  <a:pt x="970225" y="1610526"/>
                </a:cubicBezTo>
                <a:cubicBezTo>
                  <a:pt x="992159" y="1615014"/>
                  <a:pt x="1014981" y="1617970"/>
                  <a:pt x="1038684" y="1619392"/>
                </a:cubicBezTo>
                <a:cubicBezTo>
                  <a:pt x="1052068" y="1620988"/>
                  <a:pt x="1063316" y="1621864"/>
                  <a:pt x="1072427" y="1622012"/>
                </a:cubicBezTo>
                <a:cubicBezTo>
                  <a:pt x="1081537" y="1622164"/>
                  <a:pt x="1092784" y="1623037"/>
                  <a:pt x="1106169" y="1624633"/>
                </a:cubicBezTo>
                <a:cubicBezTo>
                  <a:pt x="1127458" y="1626704"/>
                  <a:pt x="1147533" y="1629097"/>
                  <a:pt x="1166403" y="1631817"/>
                </a:cubicBezTo>
                <a:cubicBezTo>
                  <a:pt x="1185272" y="1634536"/>
                  <a:pt x="1204141" y="1637253"/>
                  <a:pt x="1223010" y="1639972"/>
                </a:cubicBezTo>
                <a:lnTo>
                  <a:pt x="1222039" y="1636346"/>
                </a:lnTo>
                <a:cubicBezTo>
                  <a:pt x="1225578" y="1630215"/>
                  <a:pt x="1229766" y="1626500"/>
                  <a:pt x="1234602" y="1625205"/>
                </a:cubicBezTo>
                <a:cubicBezTo>
                  <a:pt x="1213313" y="1623133"/>
                  <a:pt x="1191261" y="1620621"/>
                  <a:pt x="1168442" y="1617664"/>
                </a:cubicBezTo>
                <a:cubicBezTo>
                  <a:pt x="1145623" y="1614709"/>
                  <a:pt x="1123570" y="1612194"/>
                  <a:pt x="1102282" y="1610127"/>
                </a:cubicBezTo>
                <a:cubicBezTo>
                  <a:pt x="1088897" y="1608531"/>
                  <a:pt x="1073095" y="1607582"/>
                  <a:pt x="1054874" y="1607281"/>
                </a:cubicBezTo>
                <a:cubicBezTo>
                  <a:pt x="1036652" y="1606979"/>
                  <a:pt x="1020850" y="1606030"/>
                  <a:pt x="1007464" y="1604434"/>
                </a:cubicBezTo>
                <a:cubicBezTo>
                  <a:pt x="991662" y="1603486"/>
                  <a:pt x="976023" y="1603142"/>
                  <a:pt x="960542" y="1603404"/>
                </a:cubicBezTo>
                <a:cubicBezTo>
                  <a:pt x="945063" y="1603663"/>
                  <a:pt x="929422" y="1603318"/>
                  <a:pt x="913620" y="1602370"/>
                </a:cubicBezTo>
                <a:lnTo>
                  <a:pt x="817831" y="1593051"/>
                </a:lnTo>
                <a:cubicBezTo>
                  <a:pt x="807512" y="1593224"/>
                  <a:pt x="791383" y="1591069"/>
                  <a:pt x="769450" y="1586579"/>
                </a:cubicBezTo>
                <a:cubicBezTo>
                  <a:pt x="759131" y="1586753"/>
                  <a:pt x="743003" y="1584596"/>
                  <a:pt x="721070" y="1580108"/>
                </a:cubicBezTo>
                <a:cubicBezTo>
                  <a:pt x="699133" y="1575619"/>
                  <a:pt x="677967" y="1571572"/>
                  <a:pt x="657564" y="1567970"/>
                </a:cubicBezTo>
                <a:cubicBezTo>
                  <a:pt x="637164" y="1564364"/>
                  <a:pt x="615994" y="1560319"/>
                  <a:pt x="594061" y="1555831"/>
                </a:cubicBezTo>
                <a:cubicBezTo>
                  <a:pt x="583095" y="1553587"/>
                  <a:pt x="572892" y="1551786"/>
                  <a:pt x="563459" y="1550425"/>
                </a:cubicBezTo>
                <a:cubicBezTo>
                  <a:pt x="554024" y="1549067"/>
                  <a:pt x="543823" y="1547266"/>
                  <a:pt x="532856" y="1545021"/>
                </a:cubicBezTo>
                <a:cubicBezTo>
                  <a:pt x="521890" y="1542776"/>
                  <a:pt x="511524" y="1540369"/>
                  <a:pt x="501768" y="1537801"/>
                </a:cubicBezTo>
                <a:cubicBezTo>
                  <a:pt x="492010" y="1535232"/>
                  <a:pt x="481646" y="1532827"/>
                  <a:pt x="470680" y="1530583"/>
                </a:cubicBezTo>
                <a:cubicBezTo>
                  <a:pt x="443910" y="1527391"/>
                  <a:pt x="417301" y="1524803"/>
                  <a:pt x="390856" y="1522817"/>
                </a:cubicBezTo>
                <a:cubicBezTo>
                  <a:pt x="364409" y="1520835"/>
                  <a:pt x="337801" y="1518244"/>
                  <a:pt x="311030" y="1515052"/>
                </a:cubicBezTo>
                <a:cubicBezTo>
                  <a:pt x="304899" y="1511512"/>
                  <a:pt x="298045" y="1510111"/>
                  <a:pt x="290467" y="1510845"/>
                </a:cubicBezTo>
                <a:cubicBezTo>
                  <a:pt x="282889" y="1511579"/>
                  <a:pt x="276359" y="1511384"/>
                  <a:pt x="270876" y="1510264"/>
                </a:cubicBezTo>
                <a:lnTo>
                  <a:pt x="230721" y="1505474"/>
                </a:lnTo>
                <a:cubicBezTo>
                  <a:pt x="217335" y="1503876"/>
                  <a:pt x="203950" y="1502280"/>
                  <a:pt x="190565" y="1500684"/>
                </a:cubicBezTo>
                <a:cubicBezTo>
                  <a:pt x="177180" y="1499088"/>
                  <a:pt x="163795" y="1497492"/>
                  <a:pt x="150410" y="1495896"/>
                </a:cubicBezTo>
                <a:cubicBezTo>
                  <a:pt x="145574" y="1497192"/>
                  <a:pt x="142507" y="1495420"/>
                  <a:pt x="141211" y="1490585"/>
                </a:cubicBezTo>
                <a:lnTo>
                  <a:pt x="144840" y="1489612"/>
                </a:lnTo>
                <a:cubicBezTo>
                  <a:pt x="165477" y="1489265"/>
                  <a:pt x="184627" y="1490614"/>
                  <a:pt x="202287" y="1493657"/>
                </a:cubicBezTo>
                <a:cubicBezTo>
                  <a:pt x="219947" y="1496700"/>
                  <a:pt x="239096" y="1498045"/>
                  <a:pt x="259734" y="1497700"/>
                </a:cubicBezTo>
                <a:cubicBezTo>
                  <a:pt x="277956" y="1498001"/>
                  <a:pt x="296339" y="1498906"/>
                  <a:pt x="314883" y="1500416"/>
                </a:cubicBezTo>
                <a:cubicBezTo>
                  <a:pt x="333428" y="1501924"/>
                  <a:pt x="353018" y="1502505"/>
                  <a:pt x="373659" y="1502157"/>
                </a:cubicBezTo>
                <a:cubicBezTo>
                  <a:pt x="359626" y="1498145"/>
                  <a:pt x="354380" y="1493071"/>
                  <a:pt x="357920" y="1486940"/>
                </a:cubicBezTo>
                <a:cubicBezTo>
                  <a:pt x="359041" y="1481457"/>
                  <a:pt x="368064" y="1476446"/>
                  <a:pt x="384989" y="1471911"/>
                </a:cubicBezTo>
                <a:lnTo>
                  <a:pt x="332982" y="1466412"/>
                </a:lnTo>
                <a:cubicBezTo>
                  <a:pt x="322663" y="1466585"/>
                  <a:pt x="316532" y="1463045"/>
                  <a:pt x="314588" y="1455791"/>
                </a:cubicBezTo>
                <a:cubicBezTo>
                  <a:pt x="313941" y="1453374"/>
                  <a:pt x="320310" y="1452964"/>
                  <a:pt x="333693" y="1454560"/>
                </a:cubicBezTo>
                <a:cubicBezTo>
                  <a:pt x="352562" y="1457277"/>
                  <a:pt x="370059" y="1459716"/>
                  <a:pt x="386185" y="1461874"/>
                </a:cubicBezTo>
                <a:cubicBezTo>
                  <a:pt x="402314" y="1464032"/>
                  <a:pt x="419812" y="1466470"/>
                  <a:pt x="438681" y="1469187"/>
                </a:cubicBezTo>
                <a:lnTo>
                  <a:pt x="515364" y="1479738"/>
                </a:lnTo>
                <a:cubicBezTo>
                  <a:pt x="523266" y="1480210"/>
                  <a:pt x="532700" y="1481572"/>
                  <a:pt x="543667" y="1483816"/>
                </a:cubicBezTo>
                <a:cubicBezTo>
                  <a:pt x="586240" y="1487956"/>
                  <a:pt x="628046" y="1491654"/>
                  <a:pt x="669087" y="1494912"/>
                </a:cubicBezTo>
                <a:cubicBezTo>
                  <a:pt x="710128" y="1498170"/>
                  <a:pt x="751934" y="1501868"/>
                  <a:pt x="794507" y="1506008"/>
                </a:cubicBezTo>
                <a:cubicBezTo>
                  <a:pt x="782245" y="1498928"/>
                  <a:pt x="775463" y="1492971"/>
                  <a:pt x="774168" y="1488135"/>
                </a:cubicBezTo>
                <a:cubicBezTo>
                  <a:pt x="766269" y="1487661"/>
                  <a:pt x="758970" y="1487024"/>
                  <a:pt x="752278" y="1486227"/>
                </a:cubicBezTo>
                <a:cubicBezTo>
                  <a:pt x="745585" y="1485428"/>
                  <a:pt x="739496" y="1484469"/>
                  <a:pt x="734014" y="1483346"/>
                </a:cubicBezTo>
                <a:cubicBezTo>
                  <a:pt x="704826" y="1480801"/>
                  <a:pt x="675194" y="1479021"/>
                  <a:pt x="645121" y="1478010"/>
                </a:cubicBezTo>
                <a:cubicBezTo>
                  <a:pt x="615050" y="1476998"/>
                  <a:pt x="584210" y="1475543"/>
                  <a:pt x="552603" y="1473646"/>
                </a:cubicBezTo>
                <a:lnTo>
                  <a:pt x="508823" y="1469829"/>
                </a:lnTo>
                <a:cubicBezTo>
                  <a:pt x="500920" y="1469354"/>
                  <a:pt x="493018" y="1468881"/>
                  <a:pt x="485118" y="1468405"/>
                </a:cubicBezTo>
                <a:cubicBezTo>
                  <a:pt x="477215" y="1467933"/>
                  <a:pt x="470522" y="1467134"/>
                  <a:pt x="465039" y="1466013"/>
                </a:cubicBezTo>
                <a:cubicBezTo>
                  <a:pt x="449237" y="1465061"/>
                  <a:pt x="433875" y="1463347"/>
                  <a:pt x="418959" y="1460868"/>
                </a:cubicBezTo>
                <a:cubicBezTo>
                  <a:pt x="404040" y="1458386"/>
                  <a:pt x="388680" y="1456671"/>
                  <a:pt x="372878" y="1455723"/>
                </a:cubicBezTo>
                <a:cubicBezTo>
                  <a:pt x="357072" y="1454773"/>
                  <a:pt x="341713" y="1453056"/>
                  <a:pt x="326795" y="1450578"/>
                </a:cubicBezTo>
                <a:cubicBezTo>
                  <a:pt x="311878" y="1448095"/>
                  <a:pt x="296516" y="1446381"/>
                  <a:pt x="280714" y="1445432"/>
                </a:cubicBezTo>
                <a:lnTo>
                  <a:pt x="236933" y="1441614"/>
                </a:lnTo>
                <a:cubicBezTo>
                  <a:pt x="214997" y="1437126"/>
                  <a:pt x="200080" y="1434644"/>
                  <a:pt x="192179" y="1434170"/>
                </a:cubicBezTo>
                <a:lnTo>
                  <a:pt x="8564" y="1401738"/>
                </a:lnTo>
                <a:cubicBezTo>
                  <a:pt x="3080" y="1400615"/>
                  <a:pt x="340" y="1400055"/>
                  <a:pt x="340" y="1400055"/>
                </a:cubicBezTo>
                <a:cubicBezTo>
                  <a:pt x="-956" y="1395218"/>
                  <a:pt x="1460" y="1394571"/>
                  <a:pt x="7593" y="1398113"/>
                </a:cubicBezTo>
                <a:cubicBezTo>
                  <a:pt x="45330" y="1403549"/>
                  <a:pt x="82020" y="1409914"/>
                  <a:pt x="117663" y="1417207"/>
                </a:cubicBezTo>
                <a:cubicBezTo>
                  <a:pt x="153307" y="1424502"/>
                  <a:pt x="189674" y="1429659"/>
                  <a:pt x="226763" y="1432676"/>
                </a:cubicBezTo>
                <a:cubicBezTo>
                  <a:pt x="234017" y="1430732"/>
                  <a:pt x="237968" y="1430971"/>
                  <a:pt x="238616" y="1433390"/>
                </a:cubicBezTo>
                <a:cubicBezTo>
                  <a:pt x="241033" y="1432742"/>
                  <a:pt x="242404" y="1433023"/>
                  <a:pt x="242727" y="1434229"/>
                </a:cubicBezTo>
                <a:cubicBezTo>
                  <a:pt x="243052" y="1435440"/>
                  <a:pt x="242004" y="1436368"/>
                  <a:pt x="239587" y="1437016"/>
                </a:cubicBezTo>
                <a:cubicBezTo>
                  <a:pt x="250554" y="1439260"/>
                  <a:pt x="258456" y="1439735"/>
                  <a:pt x="263293" y="1438439"/>
                </a:cubicBezTo>
                <a:lnTo>
                  <a:pt x="291594" y="1442517"/>
                </a:lnTo>
                <a:cubicBezTo>
                  <a:pt x="300144" y="1445410"/>
                  <a:pt x="308206" y="1446487"/>
                  <a:pt x="315785" y="1445752"/>
                </a:cubicBezTo>
                <a:cubicBezTo>
                  <a:pt x="323363" y="1445018"/>
                  <a:pt x="332634" y="1445772"/>
                  <a:pt x="343601" y="1448017"/>
                </a:cubicBezTo>
                <a:cubicBezTo>
                  <a:pt x="359406" y="1448964"/>
                  <a:pt x="376136" y="1450961"/>
                  <a:pt x="393796" y="1454004"/>
                </a:cubicBezTo>
                <a:cubicBezTo>
                  <a:pt x="411456" y="1457047"/>
                  <a:pt x="428186" y="1459040"/>
                  <a:pt x="443992" y="1459991"/>
                </a:cubicBezTo>
                <a:cubicBezTo>
                  <a:pt x="459795" y="1460939"/>
                  <a:pt x="477130" y="1462773"/>
                  <a:pt x="495998" y="1465490"/>
                </a:cubicBezTo>
                <a:cubicBezTo>
                  <a:pt x="503899" y="1465967"/>
                  <a:pt x="511800" y="1466439"/>
                  <a:pt x="519703" y="1466913"/>
                </a:cubicBezTo>
                <a:cubicBezTo>
                  <a:pt x="527603" y="1467387"/>
                  <a:pt x="536714" y="1467538"/>
                  <a:pt x="547033" y="1467363"/>
                </a:cubicBezTo>
                <a:lnTo>
                  <a:pt x="554288" y="1465419"/>
                </a:lnTo>
                <a:lnTo>
                  <a:pt x="461152" y="1451503"/>
                </a:lnTo>
                <a:cubicBezTo>
                  <a:pt x="402129" y="1443996"/>
                  <a:pt x="340038" y="1434720"/>
                  <a:pt x="274883" y="1423672"/>
                </a:cubicBezTo>
                <a:cubicBezTo>
                  <a:pt x="269400" y="1422549"/>
                  <a:pt x="262869" y="1422355"/>
                  <a:pt x="255291" y="1423091"/>
                </a:cubicBezTo>
                <a:cubicBezTo>
                  <a:pt x="247714" y="1423825"/>
                  <a:pt x="241183" y="1423630"/>
                  <a:pt x="235701" y="1422510"/>
                </a:cubicBezTo>
                <a:cubicBezTo>
                  <a:pt x="232634" y="1420738"/>
                  <a:pt x="230497" y="1420014"/>
                  <a:pt x="229288" y="1420338"/>
                </a:cubicBezTo>
                <a:cubicBezTo>
                  <a:pt x="228079" y="1420662"/>
                  <a:pt x="225940" y="1419942"/>
                  <a:pt x="222876" y="1418170"/>
                </a:cubicBezTo>
                <a:lnTo>
                  <a:pt x="230130" y="1416226"/>
                </a:lnTo>
                <a:cubicBezTo>
                  <a:pt x="209966" y="1408672"/>
                  <a:pt x="200444" y="1402154"/>
                  <a:pt x="201567" y="1396671"/>
                </a:cubicBezTo>
                <a:cubicBezTo>
                  <a:pt x="206875" y="1387472"/>
                  <a:pt x="223240" y="1385680"/>
                  <a:pt x="250659" y="1391288"/>
                </a:cubicBezTo>
                <a:cubicBezTo>
                  <a:pt x="267109" y="1394656"/>
                  <a:pt x="283235" y="1396814"/>
                  <a:pt x="299040" y="1397762"/>
                </a:cubicBezTo>
                <a:cubicBezTo>
                  <a:pt x="314842" y="1398710"/>
                  <a:pt x="330967" y="1400868"/>
                  <a:pt x="347421" y="1404236"/>
                </a:cubicBezTo>
                <a:cubicBezTo>
                  <a:pt x="363223" y="1405184"/>
                  <a:pt x="379349" y="1407342"/>
                  <a:pt x="395801" y="1410706"/>
                </a:cubicBezTo>
                <a:cubicBezTo>
                  <a:pt x="412251" y="1414074"/>
                  <a:pt x="428378" y="1416232"/>
                  <a:pt x="444180" y="1417181"/>
                </a:cubicBezTo>
                <a:lnTo>
                  <a:pt x="467885" y="1418604"/>
                </a:lnTo>
                <a:cubicBezTo>
                  <a:pt x="472721" y="1417308"/>
                  <a:pt x="476510" y="1416939"/>
                  <a:pt x="479251" y="1417500"/>
                </a:cubicBezTo>
                <a:cubicBezTo>
                  <a:pt x="481994" y="1418062"/>
                  <a:pt x="484572" y="1418019"/>
                  <a:pt x="486991" y="1417371"/>
                </a:cubicBezTo>
                <a:cubicBezTo>
                  <a:pt x="461990" y="1411112"/>
                  <a:pt x="437476" y="1406666"/>
                  <a:pt x="413448" y="1404037"/>
                </a:cubicBezTo>
                <a:cubicBezTo>
                  <a:pt x="389420" y="1401403"/>
                  <a:pt x="364905" y="1396957"/>
                  <a:pt x="339905" y="1390699"/>
                </a:cubicBezTo>
                <a:cubicBezTo>
                  <a:pt x="326521" y="1389102"/>
                  <a:pt x="313578" y="1386740"/>
                  <a:pt x="301078" y="1383610"/>
                </a:cubicBezTo>
                <a:cubicBezTo>
                  <a:pt x="288579" y="1380483"/>
                  <a:pt x="275635" y="1378120"/>
                  <a:pt x="262249" y="1376521"/>
                </a:cubicBezTo>
                <a:lnTo>
                  <a:pt x="188221" y="1361375"/>
                </a:lnTo>
                <a:cubicBezTo>
                  <a:pt x="180321" y="1360900"/>
                  <a:pt x="175721" y="1358245"/>
                  <a:pt x="174425" y="1353409"/>
                </a:cubicBezTo>
                <a:lnTo>
                  <a:pt x="178053" y="1352438"/>
                </a:lnTo>
                <a:cubicBezTo>
                  <a:pt x="180470" y="1351791"/>
                  <a:pt x="182445" y="1351906"/>
                  <a:pt x="183979" y="1352792"/>
                </a:cubicBezTo>
                <a:cubicBezTo>
                  <a:pt x="185510" y="1353677"/>
                  <a:pt x="187486" y="1353796"/>
                  <a:pt x="189906" y="1353148"/>
                </a:cubicBezTo>
                <a:cubicBezTo>
                  <a:pt x="203288" y="1354744"/>
                  <a:pt x="214537" y="1355618"/>
                  <a:pt x="223648" y="1355769"/>
                </a:cubicBezTo>
                <a:cubicBezTo>
                  <a:pt x="232757" y="1355917"/>
                  <a:pt x="244005" y="1356793"/>
                  <a:pt x="257391" y="1358389"/>
                </a:cubicBezTo>
                <a:lnTo>
                  <a:pt x="289322" y="1361494"/>
                </a:lnTo>
                <a:cubicBezTo>
                  <a:pt x="305124" y="1362443"/>
                  <a:pt x="315767" y="1363477"/>
                  <a:pt x="321250" y="1364602"/>
                </a:cubicBezTo>
                <a:cubicBezTo>
                  <a:pt x="345603" y="1368442"/>
                  <a:pt x="369025" y="1371234"/>
                  <a:pt x="391523" y="1372981"/>
                </a:cubicBezTo>
                <a:cubicBezTo>
                  <a:pt x="414019" y="1374728"/>
                  <a:pt x="435908" y="1376636"/>
                  <a:pt x="457194" y="1378708"/>
                </a:cubicBezTo>
                <a:cubicBezTo>
                  <a:pt x="502835" y="1384619"/>
                  <a:pt x="547383" y="1388879"/>
                  <a:pt x="590842" y="1391488"/>
                </a:cubicBezTo>
                <a:cubicBezTo>
                  <a:pt x="634298" y="1394096"/>
                  <a:pt x="678848" y="1398356"/>
                  <a:pt x="724486" y="1404267"/>
                </a:cubicBezTo>
                <a:cubicBezTo>
                  <a:pt x="739640" y="1402799"/>
                  <a:pt x="754797" y="1401328"/>
                  <a:pt x="769951" y="1399859"/>
                </a:cubicBezTo>
                <a:cubicBezTo>
                  <a:pt x="785105" y="1398389"/>
                  <a:pt x="800263" y="1396920"/>
                  <a:pt x="815416" y="1395450"/>
                </a:cubicBezTo>
                <a:cubicBezTo>
                  <a:pt x="831219" y="1396401"/>
                  <a:pt x="846538" y="1395535"/>
                  <a:pt x="861368" y="1392858"/>
                </a:cubicBezTo>
                <a:lnTo>
                  <a:pt x="879064" y="1391857"/>
                </a:lnTo>
                <a:lnTo>
                  <a:pt x="859606" y="1390689"/>
                </a:lnTo>
                <a:cubicBezTo>
                  <a:pt x="830419" y="1388144"/>
                  <a:pt x="801393" y="1386206"/>
                  <a:pt x="772529" y="1384868"/>
                </a:cubicBezTo>
                <a:cubicBezTo>
                  <a:pt x="743665" y="1383533"/>
                  <a:pt x="713429" y="1381915"/>
                  <a:pt x="681822" y="1380018"/>
                </a:cubicBezTo>
                <a:cubicBezTo>
                  <a:pt x="676339" y="1378897"/>
                  <a:pt x="665696" y="1377860"/>
                  <a:pt x="649893" y="1376912"/>
                </a:cubicBezTo>
                <a:cubicBezTo>
                  <a:pt x="645059" y="1378207"/>
                  <a:pt x="634737" y="1378383"/>
                  <a:pt x="618936" y="1377434"/>
                </a:cubicBezTo>
                <a:lnTo>
                  <a:pt x="558702" y="1370251"/>
                </a:lnTo>
                <a:lnTo>
                  <a:pt x="524840" y="1368858"/>
                </a:lnTo>
                <a:lnTo>
                  <a:pt x="505316" y="1369700"/>
                </a:lnTo>
                <a:cubicBezTo>
                  <a:pt x="494995" y="1369876"/>
                  <a:pt x="483143" y="1369163"/>
                  <a:pt x="469759" y="1367566"/>
                </a:cubicBezTo>
                <a:cubicBezTo>
                  <a:pt x="448473" y="1365497"/>
                  <a:pt x="425977" y="1363749"/>
                  <a:pt x="402272" y="1362326"/>
                </a:cubicBezTo>
                <a:cubicBezTo>
                  <a:pt x="378568" y="1360905"/>
                  <a:pt x="354863" y="1359481"/>
                  <a:pt x="331159" y="1358057"/>
                </a:cubicBezTo>
                <a:lnTo>
                  <a:pt x="321964" y="1352749"/>
                </a:lnTo>
                <a:lnTo>
                  <a:pt x="332843" y="1349833"/>
                </a:lnTo>
                <a:lnTo>
                  <a:pt x="339149" y="1350384"/>
                </a:lnTo>
                <a:lnTo>
                  <a:pt x="311489" y="1347084"/>
                </a:lnTo>
                <a:cubicBezTo>
                  <a:pt x="290203" y="1345013"/>
                  <a:pt x="269358" y="1342177"/>
                  <a:pt x="248957" y="1338571"/>
                </a:cubicBezTo>
                <a:cubicBezTo>
                  <a:pt x="228556" y="1334969"/>
                  <a:pt x="207711" y="1332133"/>
                  <a:pt x="186425" y="1330062"/>
                </a:cubicBezTo>
                <a:cubicBezTo>
                  <a:pt x="159009" y="1324450"/>
                  <a:pt x="144327" y="1318018"/>
                  <a:pt x="142383" y="1310764"/>
                </a:cubicBezTo>
                <a:cubicBezTo>
                  <a:pt x="141087" y="1305929"/>
                  <a:pt x="144228" y="1303145"/>
                  <a:pt x="151806" y="1302409"/>
                </a:cubicBezTo>
                <a:cubicBezTo>
                  <a:pt x="159382" y="1301675"/>
                  <a:pt x="168656" y="1302430"/>
                  <a:pt x="179623" y="1304675"/>
                </a:cubicBezTo>
                <a:cubicBezTo>
                  <a:pt x="200908" y="1306744"/>
                  <a:pt x="223405" y="1308491"/>
                  <a:pt x="247110" y="1309915"/>
                </a:cubicBezTo>
                <a:cubicBezTo>
                  <a:pt x="270814" y="1311336"/>
                  <a:pt x="293310" y="1313084"/>
                  <a:pt x="314596" y="1315156"/>
                </a:cubicBezTo>
                <a:cubicBezTo>
                  <a:pt x="325562" y="1317400"/>
                  <a:pt x="336367" y="1319040"/>
                  <a:pt x="347012" y="1320073"/>
                </a:cubicBezTo>
                <a:cubicBezTo>
                  <a:pt x="357654" y="1321108"/>
                  <a:pt x="368459" y="1322750"/>
                  <a:pt x="379426" y="1324994"/>
                </a:cubicBezTo>
                <a:lnTo>
                  <a:pt x="463987" y="1330069"/>
                </a:lnTo>
                <a:lnTo>
                  <a:pt x="490999" y="1330779"/>
                </a:lnTo>
                <a:cubicBezTo>
                  <a:pt x="501965" y="1333023"/>
                  <a:pt x="511843" y="1333615"/>
                  <a:pt x="520629" y="1332557"/>
                </a:cubicBezTo>
                <a:cubicBezTo>
                  <a:pt x="529417" y="1331498"/>
                  <a:pt x="538084" y="1332414"/>
                  <a:pt x="546633" y="1335306"/>
                </a:cubicBezTo>
                <a:cubicBezTo>
                  <a:pt x="567271" y="1334962"/>
                  <a:pt x="585493" y="1335262"/>
                  <a:pt x="601295" y="1336210"/>
                </a:cubicBezTo>
                <a:cubicBezTo>
                  <a:pt x="638385" y="1339227"/>
                  <a:pt x="675151" y="1341037"/>
                  <a:pt x="711591" y="1341642"/>
                </a:cubicBezTo>
                <a:cubicBezTo>
                  <a:pt x="748034" y="1342242"/>
                  <a:pt x="784800" y="1344052"/>
                  <a:pt x="821891" y="1347072"/>
                </a:cubicBezTo>
                <a:lnTo>
                  <a:pt x="824669" y="1344607"/>
                </a:lnTo>
                <a:lnTo>
                  <a:pt x="797264" y="1339368"/>
                </a:lnTo>
                <a:cubicBezTo>
                  <a:pt x="776864" y="1335763"/>
                  <a:pt x="755694" y="1331719"/>
                  <a:pt x="733761" y="1327229"/>
                </a:cubicBezTo>
                <a:cubicBezTo>
                  <a:pt x="722795" y="1324985"/>
                  <a:pt x="712592" y="1323185"/>
                  <a:pt x="703158" y="1321824"/>
                </a:cubicBezTo>
                <a:lnTo>
                  <a:pt x="700418" y="1321340"/>
                </a:lnTo>
                <a:lnTo>
                  <a:pt x="572732" y="1316652"/>
                </a:lnTo>
                <a:cubicBezTo>
                  <a:pt x="570315" y="1317299"/>
                  <a:pt x="568338" y="1317183"/>
                  <a:pt x="566805" y="1316297"/>
                </a:cubicBezTo>
                <a:cubicBezTo>
                  <a:pt x="565274" y="1315411"/>
                  <a:pt x="563297" y="1315293"/>
                  <a:pt x="560880" y="1315941"/>
                </a:cubicBezTo>
                <a:lnTo>
                  <a:pt x="635349" y="1307780"/>
                </a:lnTo>
                <a:lnTo>
                  <a:pt x="610379" y="1301982"/>
                </a:lnTo>
                <a:cubicBezTo>
                  <a:pt x="583611" y="1298789"/>
                  <a:pt x="557001" y="1296202"/>
                  <a:pt x="530556" y="1294216"/>
                </a:cubicBezTo>
                <a:cubicBezTo>
                  <a:pt x="504108" y="1292233"/>
                  <a:pt x="477501" y="1289644"/>
                  <a:pt x="450730" y="1286451"/>
                </a:cubicBezTo>
                <a:cubicBezTo>
                  <a:pt x="444599" y="1282911"/>
                  <a:pt x="437744" y="1281509"/>
                  <a:pt x="430166" y="1282244"/>
                </a:cubicBezTo>
                <a:cubicBezTo>
                  <a:pt x="422590" y="1282978"/>
                  <a:pt x="416059" y="1282783"/>
                  <a:pt x="410575" y="1281662"/>
                </a:cubicBezTo>
                <a:lnTo>
                  <a:pt x="370421" y="1276874"/>
                </a:lnTo>
                <a:cubicBezTo>
                  <a:pt x="357035" y="1275275"/>
                  <a:pt x="343650" y="1273679"/>
                  <a:pt x="330264" y="1272083"/>
                </a:cubicBezTo>
                <a:cubicBezTo>
                  <a:pt x="316880" y="1270487"/>
                  <a:pt x="303495" y="1268891"/>
                  <a:pt x="290110" y="1267295"/>
                </a:cubicBezTo>
                <a:cubicBezTo>
                  <a:pt x="285273" y="1268590"/>
                  <a:pt x="282207" y="1266820"/>
                  <a:pt x="280911" y="1261984"/>
                </a:cubicBezTo>
                <a:lnTo>
                  <a:pt x="284540" y="1261011"/>
                </a:lnTo>
                <a:cubicBezTo>
                  <a:pt x="305177" y="1260665"/>
                  <a:pt x="324327" y="1262013"/>
                  <a:pt x="341987" y="1265055"/>
                </a:cubicBezTo>
                <a:cubicBezTo>
                  <a:pt x="359647" y="1268100"/>
                  <a:pt x="378796" y="1269445"/>
                  <a:pt x="399434" y="1269100"/>
                </a:cubicBezTo>
                <a:cubicBezTo>
                  <a:pt x="417656" y="1269400"/>
                  <a:pt x="436038" y="1270305"/>
                  <a:pt x="454583" y="1271815"/>
                </a:cubicBezTo>
                <a:cubicBezTo>
                  <a:pt x="473128" y="1273322"/>
                  <a:pt x="492718" y="1273904"/>
                  <a:pt x="513358" y="1273556"/>
                </a:cubicBezTo>
                <a:cubicBezTo>
                  <a:pt x="499326" y="1269543"/>
                  <a:pt x="494080" y="1264470"/>
                  <a:pt x="497620" y="1258339"/>
                </a:cubicBezTo>
                <a:cubicBezTo>
                  <a:pt x="498741" y="1252856"/>
                  <a:pt x="507764" y="1247846"/>
                  <a:pt x="524689" y="1243311"/>
                </a:cubicBezTo>
                <a:lnTo>
                  <a:pt x="472682" y="1237812"/>
                </a:lnTo>
                <a:cubicBezTo>
                  <a:pt x="462363" y="1237983"/>
                  <a:pt x="456232" y="1234444"/>
                  <a:pt x="454288" y="1227190"/>
                </a:cubicBezTo>
                <a:cubicBezTo>
                  <a:pt x="453641" y="1224773"/>
                  <a:pt x="460009" y="1224362"/>
                  <a:pt x="473393" y="1225959"/>
                </a:cubicBezTo>
                <a:cubicBezTo>
                  <a:pt x="492262" y="1228676"/>
                  <a:pt x="509759" y="1231115"/>
                  <a:pt x="525885" y="1233273"/>
                </a:cubicBezTo>
                <a:cubicBezTo>
                  <a:pt x="542014" y="1235430"/>
                  <a:pt x="559512" y="1237869"/>
                  <a:pt x="578381" y="1240586"/>
                </a:cubicBezTo>
                <a:lnTo>
                  <a:pt x="655064" y="1251137"/>
                </a:lnTo>
                <a:cubicBezTo>
                  <a:pt x="662966" y="1251610"/>
                  <a:pt x="672400" y="1252972"/>
                  <a:pt x="683366" y="1255215"/>
                </a:cubicBezTo>
                <a:cubicBezTo>
                  <a:pt x="725940" y="1259356"/>
                  <a:pt x="767746" y="1263053"/>
                  <a:pt x="808787" y="1266312"/>
                </a:cubicBezTo>
                <a:cubicBezTo>
                  <a:pt x="849827" y="1269569"/>
                  <a:pt x="891634" y="1273266"/>
                  <a:pt x="934207" y="1277406"/>
                </a:cubicBezTo>
                <a:cubicBezTo>
                  <a:pt x="921945" y="1270327"/>
                  <a:pt x="915163" y="1264369"/>
                  <a:pt x="913867" y="1259534"/>
                </a:cubicBezTo>
                <a:cubicBezTo>
                  <a:pt x="905969" y="1259060"/>
                  <a:pt x="898670" y="1258423"/>
                  <a:pt x="891978" y="1257626"/>
                </a:cubicBezTo>
                <a:cubicBezTo>
                  <a:pt x="885285" y="1256827"/>
                  <a:pt x="879197" y="1255868"/>
                  <a:pt x="873713" y="1254744"/>
                </a:cubicBezTo>
                <a:cubicBezTo>
                  <a:pt x="844525" y="1252200"/>
                  <a:pt x="814894" y="1250420"/>
                  <a:pt x="784821" y="1249410"/>
                </a:cubicBezTo>
                <a:cubicBezTo>
                  <a:pt x="754750" y="1248398"/>
                  <a:pt x="723909" y="1246941"/>
                  <a:pt x="692303" y="1245045"/>
                </a:cubicBezTo>
                <a:lnTo>
                  <a:pt x="648523" y="1241228"/>
                </a:lnTo>
                <a:cubicBezTo>
                  <a:pt x="640620" y="1240754"/>
                  <a:pt x="632718" y="1240281"/>
                  <a:pt x="624818" y="1239805"/>
                </a:cubicBezTo>
                <a:cubicBezTo>
                  <a:pt x="616915" y="1239331"/>
                  <a:pt x="610222" y="1238532"/>
                  <a:pt x="604739" y="1237411"/>
                </a:cubicBezTo>
                <a:cubicBezTo>
                  <a:pt x="588937" y="1236461"/>
                  <a:pt x="573576" y="1234746"/>
                  <a:pt x="558659" y="1232266"/>
                </a:cubicBezTo>
                <a:cubicBezTo>
                  <a:pt x="543740" y="1229785"/>
                  <a:pt x="528381" y="1228070"/>
                  <a:pt x="512578" y="1227122"/>
                </a:cubicBezTo>
                <a:cubicBezTo>
                  <a:pt x="496772" y="1226171"/>
                  <a:pt x="481413" y="1224456"/>
                  <a:pt x="466495" y="1221977"/>
                </a:cubicBezTo>
                <a:cubicBezTo>
                  <a:pt x="451578" y="1219495"/>
                  <a:pt x="436216" y="1217780"/>
                  <a:pt x="420414" y="1216832"/>
                </a:cubicBezTo>
                <a:lnTo>
                  <a:pt x="376633" y="1213012"/>
                </a:lnTo>
                <a:cubicBezTo>
                  <a:pt x="354697" y="1208525"/>
                  <a:pt x="339780" y="1206043"/>
                  <a:pt x="331879" y="1205570"/>
                </a:cubicBezTo>
                <a:lnTo>
                  <a:pt x="148264" y="1173138"/>
                </a:lnTo>
                <a:cubicBezTo>
                  <a:pt x="142780" y="1172014"/>
                  <a:pt x="140040" y="1171455"/>
                  <a:pt x="140040" y="1171455"/>
                </a:cubicBezTo>
                <a:cubicBezTo>
                  <a:pt x="138744" y="1166616"/>
                  <a:pt x="141161" y="1165969"/>
                  <a:pt x="147292" y="1169512"/>
                </a:cubicBezTo>
                <a:cubicBezTo>
                  <a:pt x="185030" y="1174948"/>
                  <a:pt x="221720" y="1181312"/>
                  <a:pt x="257363" y="1188607"/>
                </a:cubicBezTo>
                <a:cubicBezTo>
                  <a:pt x="293006" y="1195900"/>
                  <a:pt x="329374" y="1201058"/>
                  <a:pt x="366463" y="1204076"/>
                </a:cubicBezTo>
                <a:cubicBezTo>
                  <a:pt x="373717" y="1202132"/>
                  <a:pt x="377668" y="1202370"/>
                  <a:pt x="378316" y="1204788"/>
                </a:cubicBezTo>
                <a:cubicBezTo>
                  <a:pt x="380732" y="1204141"/>
                  <a:pt x="382104" y="1204421"/>
                  <a:pt x="382427" y="1205629"/>
                </a:cubicBezTo>
                <a:cubicBezTo>
                  <a:pt x="382751" y="1206838"/>
                  <a:pt x="381704" y="1207767"/>
                  <a:pt x="379287" y="1208414"/>
                </a:cubicBezTo>
                <a:cubicBezTo>
                  <a:pt x="390254" y="1210659"/>
                  <a:pt x="398157" y="1211134"/>
                  <a:pt x="402992" y="1209838"/>
                </a:cubicBezTo>
                <a:lnTo>
                  <a:pt x="431294" y="1213917"/>
                </a:lnTo>
                <a:cubicBezTo>
                  <a:pt x="439845" y="1216808"/>
                  <a:pt x="447906" y="1217886"/>
                  <a:pt x="455485" y="1217152"/>
                </a:cubicBezTo>
                <a:cubicBezTo>
                  <a:pt x="463063" y="1216417"/>
                  <a:pt x="472334" y="1217172"/>
                  <a:pt x="483301" y="1219416"/>
                </a:cubicBezTo>
                <a:cubicBezTo>
                  <a:pt x="499106" y="1220363"/>
                  <a:pt x="515836" y="1222359"/>
                  <a:pt x="533497" y="1225403"/>
                </a:cubicBezTo>
                <a:cubicBezTo>
                  <a:pt x="551156" y="1228446"/>
                  <a:pt x="567887" y="1230440"/>
                  <a:pt x="583692" y="1231390"/>
                </a:cubicBezTo>
                <a:cubicBezTo>
                  <a:pt x="599494" y="1232338"/>
                  <a:pt x="616830" y="1234172"/>
                  <a:pt x="635698" y="1236889"/>
                </a:cubicBezTo>
                <a:cubicBezTo>
                  <a:pt x="643598" y="1237365"/>
                  <a:pt x="651500" y="1237837"/>
                  <a:pt x="659403" y="1238313"/>
                </a:cubicBezTo>
                <a:cubicBezTo>
                  <a:pt x="667303" y="1238786"/>
                  <a:pt x="676415" y="1238937"/>
                  <a:pt x="686733" y="1238762"/>
                </a:cubicBezTo>
                <a:lnTo>
                  <a:pt x="693988" y="1236819"/>
                </a:lnTo>
                <a:lnTo>
                  <a:pt x="600852" y="1222903"/>
                </a:lnTo>
                <a:cubicBezTo>
                  <a:pt x="541828" y="1215395"/>
                  <a:pt x="479738" y="1206119"/>
                  <a:pt x="414583" y="1195071"/>
                </a:cubicBezTo>
                <a:cubicBezTo>
                  <a:pt x="409100" y="1193947"/>
                  <a:pt x="402569" y="1193753"/>
                  <a:pt x="394990" y="1194490"/>
                </a:cubicBezTo>
                <a:cubicBezTo>
                  <a:pt x="387415" y="1195223"/>
                  <a:pt x="380883" y="1195029"/>
                  <a:pt x="375400" y="1193908"/>
                </a:cubicBezTo>
                <a:cubicBezTo>
                  <a:pt x="372333" y="1192137"/>
                  <a:pt x="370197" y="1191413"/>
                  <a:pt x="368988" y="1191737"/>
                </a:cubicBezTo>
                <a:cubicBezTo>
                  <a:pt x="367779" y="1192062"/>
                  <a:pt x="365640" y="1191341"/>
                  <a:pt x="362576" y="1189569"/>
                </a:cubicBezTo>
                <a:lnTo>
                  <a:pt x="369830" y="1187626"/>
                </a:lnTo>
                <a:cubicBezTo>
                  <a:pt x="349666" y="1180070"/>
                  <a:pt x="340145" y="1173552"/>
                  <a:pt x="341268" y="1168069"/>
                </a:cubicBezTo>
                <a:cubicBezTo>
                  <a:pt x="346575" y="1158872"/>
                  <a:pt x="362940" y="1157079"/>
                  <a:pt x="390359" y="1162688"/>
                </a:cubicBezTo>
                <a:cubicBezTo>
                  <a:pt x="406809" y="1166055"/>
                  <a:pt x="422935" y="1168213"/>
                  <a:pt x="438740" y="1169162"/>
                </a:cubicBezTo>
                <a:cubicBezTo>
                  <a:pt x="454542" y="1170110"/>
                  <a:pt x="470668" y="1172268"/>
                  <a:pt x="487120" y="1175634"/>
                </a:cubicBezTo>
                <a:cubicBezTo>
                  <a:pt x="502922" y="1176583"/>
                  <a:pt x="519049" y="1178742"/>
                  <a:pt x="535501" y="1182105"/>
                </a:cubicBezTo>
                <a:cubicBezTo>
                  <a:pt x="551951" y="1185473"/>
                  <a:pt x="568078" y="1187631"/>
                  <a:pt x="583880" y="1188579"/>
                </a:cubicBezTo>
                <a:lnTo>
                  <a:pt x="607585" y="1190002"/>
                </a:lnTo>
                <a:cubicBezTo>
                  <a:pt x="612420" y="1188707"/>
                  <a:pt x="616210" y="1188337"/>
                  <a:pt x="618951" y="1188899"/>
                </a:cubicBezTo>
                <a:cubicBezTo>
                  <a:pt x="621693" y="1189460"/>
                  <a:pt x="624272" y="1189417"/>
                  <a:pt x="626691" y="1188769"/>
                </a:cubicBezTo>
                <a:cubicBezTo>
                  <a:pt x="601691" y="1182510"/>
                  <a:pt x="577176" y="1178066"/>
                  <a:pt x="553148" y="1175435"/>
                </a:cubicBezTo>
                <a:cubicBezTo>
                  <a:pt x="529119" y="1172802"/>
                  <a:pt x="504605" y="1168357"/>
                  <a:pt x="479605" y="1162097"/>
                </a:cubicBezTo>
                <a:cubicBezTo>
                  <a:pt x="466221" y="1160501"/>
                  <a:pt x="453278" y="1158138"/>
                  <a:pt x="440778" y="1155009"/>
                </a:cubicBezTo>
                <a:cubicBezTo>
                  <a:pt x="428279" y="1151881"/>
                  <a:pt x="415335" y="1149519"/>
                  <a:pt x="401949" y="1147920"/>
                </a:cubicBezTo>
                <a:lnTo>
                  <a:pt x="327921" y="1132775"/>
                </a:lnTo>
                <a:cubicBezTo>
                  <a:pt x="320020" y="1132298"/>
                  <a:pt x="315421" y="1129644"/>
                  <a:pt x="314125" y="1124809"/>
                </a:cubicBezTo>
                <a:lnTo>
                  <a:pt x="317753" y="1123837"/>
                </a:lnTo>
                <a:cubicBezTo>
                  <a:pt x="320170" y="1123189"/>
                  <a:pt x="322145" y="1123305"/>
                  <a:pt x="323679" y="1124191"/>
                </a:cubicBezTo>
                <a:cubicBezTo>
                  <a:pt x="325210" y="1125077"/>
                  <a:pt x="327186" y="1125196"/>
                  <a:pt x="329606" y="1124547"/>
                </a:cubicBezTo>
                <a:cubicBezTo>
                  <a:pt x="342989" y="1126144"/>
                  <a:pt x="354236" y="1127017"/>
                  <a:pt x="363348" y="1127167"/>
                </a:cubicBezTo>
                <a:cubicBezTo>
                  <a:pt x="372457" y="1127317"/>
                  <a:pt x="383705" y="1128193"/>
                  <a:pt x="397091" y="1129788"/>
                </a:cubicBezTo>
                <a:lnTo>
                  <a:pt x="429022" y="1132894"/>
                </a:lnTo>
                <a:cubicBezTo>
                  <a:pt x="444824" y="1133842"/>
                  <a:pt x="455467" y="1134877"/>
                  <a:pt x="460951" y="1136000"/>
                </a:cubicBezTo>
                <a:cubicBezTo>
                  <a:pt x="485302" y="1139840"/>
                  <a:pt x="508725" y="1142633"/>
                  <a:pt x="531224" y="1144380"/>
                </a:cubicBezTo>
                <a:cubicBezTo>
                  <a:pt x="553719" y="1146128"/>
                  <a:pt x="575608" y="1148035"/>
                  <a:pt x="596894" y="1150107"/>
                </a:cubicBezTo>
                <a:cubicBezTo>
                  <a:pt x="642535" y="1156019"/>
                  <a:pt x="687082" y="1160278"/>
                  <a:pt x="730542" y="1162888"/>
                </a:cubicBezTo>
                <a:cubicBezTo>
                  <a:pt x="773998" y="1165495"/>
                  <a:pt x="818548" y="1169754"/>
                  <a:pt x="864186" y="1175666"/>
                </a:cubicBezTo>
                <a:cubicBezTo>
                  <a:pt x="879340" y="1174198"/>
                  <a:pt x="894497" y="1172727"/>
                  <a:pt x="909651" y="1171259"/>
                </a:cubicBezTo>
                <a:cubicBezTo>
                  <a:pt x="924805" y="1169789"/>
                  <a:pt x="939963" y="1168320"/>
                  <a:pt x="955116" y="1166850"/>
                </a:cubicBezTo>
                <a:cubicBezTo>
                  <a:pt x="970919" y="1167800"/>
                  <a:pt x="986238" y="1166934"/>
                  <a:pt x="1001068" y="1164256"/>
                </a:cubicBezTo>
                <a:cubicBezTo>
                  <a:pt x="1015899" y="1161578"/>
                  <a:pt x="1031215" y="1160713"/>
                  <a:pt x="1047020" y="1161660"/>
                </a:cubicBezTo>
                <a:lnTo>
                  <a:pt x="1022343" y="1156611"/>
                </a:lnTo>
                <a:lnTo>
                  <a:pt x="951229" y="1152342"/>
                </a:lnTo>
                <a:cubicBezTo>
                  <a:pt x="937844" y="1150746"/>
                  <a:pt x="926597" y="1149874"/>
                  <a:pt x="917487" y="1149722"/>
                </a:cubicBezTo>
                <a:cubicBezTo>
                  <a:pt x="908375" y="1149573"/>
                  <a:pt x="897128" y="1148699"/>
                  <a:pt x="883742" y="1147103"/>
                </a:cubicBezTo>
                <a:cubicBezTo>
                  <a:pt x="860038" y="1145681"/>
                  <a:pt x="837100" y="1144701"/>
                  <a:pt x="814929" y="1144162"/>
                </a:cubicBezTo>
                <a:cubicBezTo>
                  <a:pt x="792757" y="1143624"/>
                  <a:pt x="769819" y="1142643"/>
                  <a:pt x="746115" y="1141222"/>
                </a:cubicBezTo>
                <a:cubicBezTo>
                  <a:pt x="726125" y="1143986"/>
                  <a:pt x="703951" y="1143449"/>
                  <a:pt x="679601" y="1139607"/>
                </a:cubicBezTo>
                <a:cubicBezTo>
                  <a:pt x="666864" y="1140428"/>
                  <a:pt x="655335" y="1140926"/>
                  <a:pt x="645016" y="1141099"/>
                </a:cubicBezTo>
                <a:cubicBezTo>
                  <a:pt x="634695" y="1141274"/>
                  <a:pt x="622843" y="1140562"/>
                  <a:pt x="609459" y="1138965"/>
                </a:cubicBezTo>
                <a:cubicBezTo>
                  <a:pt x="588173" y="1136896"/>
                  <a:pt x="565677" y="1135149"/>
                  <a:pt x="541971" y="1133725"/>
                </a:cubicBezTo>
                <a:cubicBezTo>
                  <a:pt x="518268" y="1132303"/>
                  <a:pt x="494563" y="1130880"/>
                  <a:pt x="470858" y="1129456"/>
                </a:cubicBezTo>
                <a:lnTo>
                  <a:pt x="461663" y="1124148"/>
                </a:lnTo>
                <a:lnTo>
                  <a:pt x="472543" y="1121232"/>
                </a:lnTo>
                <a:cubicBezTo>
                  <a:pt x="493828" y="1123301"/>
                  <a:pt x="515719" y="1125211"/>
                  <a:pt x="538214" y="1126960"/>
                </a:cubicBezTo>
                <a:cubicBezTo>
                  <a:pt x="560711" y="1128703"/>
                  <a:pt x="583812" y="1130290"/>
                  <a:pt x="607516" y="1131713"/>
                </a:cubicBezTo>
                <a:cubicBezTo>
                  <a:pt x="617835" y="1131538"/>
                  <a:pt x="628154" y="1131366"/>
                  <a:pt x="638473" y="1131191"/>
                </a:cubicBezTo>
                <a:cubicBezTo>
                  <a:pt x="648792" y="1131018"/>
                  <a:pt x="660644" y="1131729"/>
                  <a:pt x="674030" y="1133325"/>
                </a:cubicBezTo>
                <a:cubicBezTo>
                  <a:pt x="679513" y="1134448"/>
                  <a:pt x="690159" y="1135482"/>
                  <a:pt x="705960" y="1136432"/>
                </a:cubicBezTo>
                <a:cubicBezTo>
                  <a:pt x="713212" y="1134487"/>
                  <a:pt x="724741" y="1133992"/>
                  <a:pt x="740545" y="1134939"/>
                </a:cubicBezTo>
                <a:cubicBezTo>
                  <a:pt x="777633" y="1137959"/>
                  <a:pt x="814400" y="1139770"/>
                  <a:pt x="850842" y="1140370"/>
                </a:cubicBezTo>
                <a:cubicBezTo>
                  <a:pt x="887284" y="1140971"/>
                  <a:pt x="923723" y="1141572"/>
                  <a:pt x="960166" y="1142175"/>
                </a:cubicBezTo>
                <a:cubicBezTo>
                  <a:pt x="923076" y="1139156"/>
                  <a:pt x="887358" y="1136417"/>
                  <a:pt x="853010" y="1133959"/>
                </a:cubicBezTo>
                <a:cubicBezTo>
                  <a:pt x="818663" y="1131500"/>
                  <a:pt x="782944" y="1128761"/>
                  <a:pt x="745854" y="1125742"/>
                </a:cubicBezTo>
                <a:lnTo>
                  <a:pt x="694819" y="1123868"/>
                </a:lnTo>
                <a:cubicBezTo>
                  <a:pt x="683852" y="1121624"/>
                  <a:pt x="674580" y="1120868"/>
                  <a:pt x="667003" y="1121604"/>
                </a:cubicBezTo>
                <a:cubicBezTo>
                  <a:pt x="659424" y="1122339"/>
                  <a:pt x="651362" y="1121261"/>
                  <a:pt x="642812" y="1118367"/>
                </a:cubicBezTo>
                <a:cubicBezTo>
                  <a:pt x="624591" y="1118066"/>
                  <a:pt x="606812" y="1116999"/>
                  <a:pt x="589477" y="1115165"/>
                </a:cubicBezTo>
                <a:cubicBezTo>
                  <a:pt x="572141" y="1113334"/>
                  <a:pt x="554039" y="1111057"/>
                  <a:pt x="535170" y="1108338"/>
                </a:cubicBezTo>
                <a:cubicBezTo>
                  <a:pt x="532753" y="1108986"/>
                  <a:pt x="526061" y="1108189"/>
                  <a:pt x="515095" y="1105944"/>
                </a:cubicBezTo>
                <a:lnTo>
                  <a:pt x="457776" y="1109641"/>
                </a:lnTo>
                <a:cubicBezTo>
                  <a:pt x="451644" y="1106099"/>
                  <a:pt x="448577" y="1104330"/>
                  <a:pt x="448577" y="1104330"/>
                </a:cubicBezTo>
                <a:cubicBezTo>
                  <a:pt x="450997" y="1103682"/>
                  <a:pt x="452203" y="1103359"/>
                  <a:pt x="452203" y="1103359"/>
                </a:cubicBezTo>
                <a:cubicBezTo>
                  <a:pt x="462525" y="1103183"/>
                  <a:pt x="472239" y="1103173"/>
                  <a:pt x="481349" y="1103324"/>
                </a:cubicBezTo>
                <a:cubicBezTo>
                  <a:pt x="490461" y="1103473"/>
                  <a:pt x="498642" y="1102578"/>
                  <a:pt x="505895" y="1100633"/>
                </a:cubicBezTo>
                <a:cubicBezTo>
                  <a:pt x="511378" y="1101754"/>
                  <a:pt x="514121" y="1102317"/>
                  <a:pt x="514121" y="1102317"/>
                </a:cubicBezTo>
                <a:lnTo>
                  <a:pt x="524999" y="1099401"/>
                </a:lnTo>
                <a:cubicBezTo>
                  <a:pt x="543220" y="1099702"/>
                  <a:pt x="560837" y="1100164"/>
                  <a:pt x="577848" y="1100788"/>
                </a:cubicBezTo>
                <a:cubicBezTo>
                  <a:pt x="594861" y="1101415"/>
                  <a:pt x="612477" y="1101877"/>
                  <a:pt x="630699" y="1102177"/>
                </a:cubicBezTo>
                <a:cubicBezTo>
                  <a:pt x="641665" y="1104423"/>
                  <a:pt x="651543" y="1105013"/>
                  <a:pt x="660330" y="1103956"/>
                </a:cubicBezTo>
                <a:cubicBezTo>
                  <a:pt x="669117" y="1102898"/>
                  <a:pt x="677783" y="1103813"/>
                  <a:pt x="686333" y="1106704"/>
                </a:cubicBezTo>
                <a:cubicBezTo>
                  <a:pt x="706971" y="1106360"/>
                  <a:pt x="725193" y="1106660"/>
                  <a:pt x="740995" y="1107609"/>
                </a:cubicBezTo>
                <a:cubicBezTo>
                  <a:pt x="778084" y="1110626"/>
                  <a:pt x="814851" y="1112436"/>
                  <a:pt x="851291" y="1113040"/>
                </a:cubicBezTo>
                <a:cubicBezTo>
                  <a:pt x="887734" y="1113640"/>
                  <a:pt x="924500" y="1115451"/>
                  <a:pt x="961591" y="1118471"/>
                </a:cubicBezTo>
                <a:cubicBezTo>
                  <a:pt x="963359" y="1115404"/>
                  <a:pt x="965454" y="1113547"/>
                  <a:pt x="967871" y="1112899"/>
                </a:cubicBezTo>
                <a:cubicBezTo>
                  <a:pt x="982379" y="1109011"/>
                  <a:pt x="999067" y="1108429"/>
                  <a:pt x="1017934" y="1111146"/>
                </a:cubicBezTo>
                <a:lnTo>
                  <a:pt x="1034386" y="1114513"/>
                </a:lnTo>
                <a:cubicBezTo>
                  <a:pt x="1066639" y="1118829"/>
                  <a:pt x="1099055" y="1123747"/>
                  <a:pt x="1131634" y="1129271"/>
                </a:cubicBezTo>
                <a:cubicBezTo>
                  <a:pt x="1164210" y="1134794"/>
                  <a:pt x="1195417" y="1140039"/>
                  <a:pt x="1225253" y="1145002"/>
                </a:cubicBezTo>
                <a:cubicBezTo>
                  <a:pt x="1230089" y="1143706"/>
                  <a:pt x="1233877" y="1143340"/>
                  <a:pt x="1236619" y="1143898"/>
                </a:cubicBezTo>
                <a:cubicBezTo>
                  <a:pt x="1239362" y="1144460"/>
                  <a:pt x="1243150" y="1144093"/>
                  <a:pt x="1247985" y="1142797"/>
                </a:cubicBezTo>
                <a:cubicBezTo>
                  <a:pt x="1253469" y="1143921"/>
                  <a:pt x="1257418" y="1144156"/>
                  <a:pt x="1259838" y="1143507"/>
                </a:cubicBezTo>
                <a:cubicBezTo>
                  <a:pt x="1262254" y="1142860"/>
                  <a:pt x="1266207" y="1143097"/>
                  <a:pt x="1271691" y="1144221"/>
                </a:cubicBezTo>
                <a:cubicBezTo>
                  <a:pt x="1299583" y="1141930"/>
                  <a:pt x="1327194" y="1141010"/>
                  <a:pt x="1354524" y="1141459"/>
                </a:cubicBezTo>
                <a:cubicBezTo>
                  <a:pt x="1381858" y="1141911"/>
                  <a:pt x="1409793" y="1142201"/>
                  <a:pt x="1438333" y="1142327"/>
                </a:cubicBezTo>
                <a:cubicBezTo>
                  <a:pt x="1437037" y="1137491"/>
                  <a:pt x="1436389" y="1135074"/>
                  <a:pt x="1436389" y="1135074"/>
                </a:cubicBezTo>
                <a:cubicBezTo>
                  <a:pt x="1435741" y="1132656"/>
                  <a:pt x="1437835" y="1130798"/>
                  <a:pt x="1442670" y="1129503"/>
                </a:cubicBezTo>
                <a:lnTo>
                  <a:pt x="1456993" y="1128116"/>
                </a:lnTo>
                <a:lnTo>
                  <a:pt x="1364590" y="1116146"/>
                </a:lnTo>
                <a:lnTo>
                  <a:pt x="1349491" y="1114396"/>
                </a:lnTo>
                <a:lnTo>
                  <a:pt x="1341310" y="1113904"/>
                </a:lnTo>
                <a:cubicBezTo>
                  <a:pt x="1327926" y="1112308"/>
                  <a:pt x="1314098" y="1111477"/>
                  <a:pt x="1299829" y="1111413"/>
                </a:cubicBezTo>
                <a:cubicBezTo>
                  <a:pt x="1285558" y="1111351"/>
                  <a:pt x="1271730" y="1110522"/>
                  <a:pt x="1258346" y="1108922"/>
                </a:cubicBezTo>
                <a:cubicBezTo>
                  <a:pt x="1233993" y="1105082"/>
                  <a:pt x="1207547" y="1103100"/>
                  <a:pt x="1179007" y="1102972"/>
                </a:cubicBezTo>
                <a:cubicBezTo>
                  <a:pt x="1150466" y="1102844"/>
                  <a:pt x="1123579" y="1101628"/>
                  <a:pt x="1098341" y="1099320"/>
                </a:cubicBezTo>
                <a:cubicBezTo>
                  <a:pt x="1073102" y="1097012"/>
                  <a:pt x="1047425" y="1095471"/>
                  <a:pt x="1021301" y="1094695"/>
                </a:cubicBezTo>
                <a:cubicBezTo>
                  <a:pt x="993408" y="1096987"/>
                  <a:pt x="966845" y="1096977"/>
                  <a:pt x="941607" y="1094671"/>
                </a:cubicBezTo>
                <a:cubicBezTo>
                  <a:pt x="916369" y="1092361"/>
                  <a:pt x="891014" y="1092029"/>
                  <a:pt x="865538" y="1093673"/>
                </a:cubicBezTo>
                <a:lnTo>
                  <a:pt x="712431" y="1088050"/>
                </a:lnTo>
                <a:cubicBezTo>
                  <a:pt x="710015" y="1088698"/>
                  <a:pt x="708039" y="1088582"/>
                  <a:pt x="706505" y="1087696"/>
                </a:cubicBezTo>
                <a:cubicBezTo>
                  <a:pt x="704974" y="1086810"/>
                  <a:pt x="702997" y="1086692"/>
                  <a:pt x="700579" y="1087339"/>
                </a:cubicBezTo>
                <a:cubicBezTo>
                  <a:pt x="735726" y="1083105"/>
                  <a:pt x="768453" y="1079518"/>
                  <a:pt x="798764" y="1076579"/>
                </a:cubicBezTo>
                <a:cubicBezTo>
                  <a:pt x="829073" y="1073643"/>
                  <a:pt x="860594" y="1070380"/>
                  <a:pt x="893321" y="1066793"/>
                </a:cubicBezTo>
                <a:cubicBezTo>
                  <a:pt x="901224" y="1067266"/>
                  <a:pt x="908800" y="1066532"/>
                  <a:pt x="916054" y="1064588"/>
                </a:cubicBezTo>
                <a:cubicBezTo>
                  <a:pt x="923308" y="1062644"/>
                  <a:pt x="930884" y="1061911"/>
                  <a:pt x="938787" y="1062383"/>
                </a:cubicBezTo>
                <a:cubicBezTo>
                  <a:pt x="946689" y="1062858"/>
                  <a:pt x="955032" y="1062568"/>
                  <a:pt x="963820" y="1061506"/>
                </a:cubicBezTo>
                <a:cubicBezTo>
                  <a:pt x="972605" y="1060449"/>
                  <a:pt x="980948" y="1060159"/>
                  <a:pt x="988850" y="1060630"/>
                </a:cubicBezTo>
                <a:lnTo>
                  <a:pt x="1015229" y="1059492"/>
                </a:lnTo>
                <a:lnTo>
                  <a:pt x="999306" y="1058536"/>
                </a:lnTo>
                <a:cubicBezTo>
                  <a:pt x="970118" y="1055991"/>
                  <a:pt x="941092" y="1054052"/>
                  <a:pt x="912229" y="1052715"/>
                </a:cubicBezTo>
                <a:cubicBezTo>
                  <a:pt x="883365" y="1051380"/>
                  <a:pt x="853130" y="1049761"/>
                  <a:pt x="821522" y="1047865"/>
                </a:cubicBezTo>
                <a:cubicBezTo>
                  <a:pt x="816039" y="1046744"/>
                  <a:pt x="805396" y="1045707"/>
                  <a:pt x="789594" y="1044759"/>
                </a:cubicBezTo>
                <a:cubicBezTo>
                  <a:pt x="784758" y="1046055"/>
                  <a:pt x="774438" y="1046230"/>
                  <a:pt x="758635" y="1045281"/>
                </a:cubicBezTo>
                <a:lnTo>
                  <a:pt x="698403" y="1038098"/>
                </a:lnTo>
                <a:cubicBezTo>
                  <a:pt x="677764" y="1038442"/>
                  <a:pt x="656800" y="1037583"/>
                  <a:pt x="635514" y="1035511"/>
                </a:cubicBezTo>
                <a:cubicBezTo>
                  <a:pt x="614229" y="1033439"/>
                  <a:pt x="592941" y="1031370"/>
                  <a:pt x="571655" y="1029299"/>
                </a:cubicBezTo>
                <a:lnTo>
                  <a:pt x="451189" y="1014931"/>
                </a:lnTo>
                <a:cubicBezTo>
                  <a:pt x="429903" y="1012859"/>
                  <a:pt x="409058" y="1010023"/>
                  <a:pt x="388658" y="1006418"/>
                </a:cubicBezTo>
                <a:cubicBezTo>
                  <a:pt x="368256" y="1002816"/>
                  <a:pt x="347410" y="999981"/>
                  <a:pt x="326125" y="997909"/>
                </a:cubicBezTo>
                <a:cubicBezTo>
                  <a:pt x="298708" y="992297"/>
                  <a:pt x="284026" y="985866"/>
                  <a:pt x="282083" y="978612"/>
                </a:cubicBezTo>
                <a:cubicBezTo>
                  <a:pt x="280787" y="973776"/>
                  <a:pt x="283928" y="970992"/>
                  <a:pt x="291506" y="970256"/>
                </a:cubicBezTo>
                <a:cubicBezTo>
                  <a:pt x="299081" y="969522"/>
                  <a:pt x="308356" y="970278"/>
                  <a:pt x="319323" y="972523"/>
                </a:cubicBezTo>
                <a:cubicBezTo>
                  <a:pt x="340607" y="974591"/>
                  <a:pt x="363105" y="976338"/>
                  <a:pt x="386810" y="977762"/>
                </a:cubicBezTo>
                <a:cubicBezTo>
                  <a:pt x="410514" y="979184"/>
                  <a:pt x="433010" y="980931"/>
                  <a:pt x="454295" y="983002"/>
                </a:cubicBezTo>
                <a:cubicBezTo>
                  <a:pt x="465262" y="985246"/>
                  <a:pt x="476067" y="986886"/>
                  <a:pt x="486711" y="987920"/>
                </a:cubicBezTo>
                <a:cubicBezTo>
                  <a:pt x="497354" y="988956"/>
                  <a:pt x="508160" y="990597"/>
                  <a:pt x="519127" y="992841"/>
                </a:cubicBezTo>
                <a:cubicBezTo>
                  <a:pt x="563471" y="993916"/>
                  <a:pt x="606928" y="996524"/>
                  <a:pt x="649501" y="1000664"/>
                </a:cubicBezTo>
                <a:cubicBezTo>
                  <a:pt x="692075" y="1004807"/>
                  <a:pt x="735855" y="1008625"/>
                  <a:pt x="780848" y="1012117"/>
                </a:cubicBezTo>
                <a:lnTo>
                  <a:pt x="816405" y="1014251"/>
                </a:lnTo>
                <a:cubicBezTo>
                  <a:pt x="821888" y="1015374"/>
                  <a:pt x="827209" y="1015891"/>
                  <a:pt x="832368" y="1015804"/>
                </a:cubicBezTo>
                <a:cubicBezTo>
                  <a:pt x="837528" y="1015719"/>
                  <a:pt x="842850" y="1016237"/>
                  <a:pt x="848333" y="1017359"/>
                </a:cubicBezTo>
                <a:cubicBezTo>
                  <a:pt x="869621" y="1019429"/>
                  <a:pt x="891512" y="1021338"/>
                  <a:pt x="914006" y="1023084"/>
                </a:cubicBezTo>
                <a:cubicBezTo>
                  <a:pt x="936502" y="1024831"/>
                  <a:pt x="959601" y="1026415"/>
                  <a:pt x="983305" y="1027839"/>
                </a:cubicBezTo>
                <a:cubicBezTo>
                  <a:pt x="994273" y="1030082"/>
                  <a:pt x="1004918" y="1031119"/>
                  <a:pt x="1015237" y="1030944"/>
                </a:cubicBezTo>
                <a:cubicBezTo>
                  <a:pt x="1025556" y="1030772"/>
                  <a:pt x="1036198" y="1031807"/>
                  <a:pt x="1047165" y="1034051"/>
                </a:cubicBezTo>
                <a:lnTo>
                  <a:pt x="1082722" y="1036185"/>
                </a:lnTo>
                <a:cubicBezTo>
                  <a:pt x="1088208" y="1037308"/>
                  <a:pt x="1098851" y="1038343"/>
                  <a:pt x="1114653" y="1039291"/>
                </a:cubicBezTo>
                <a:cubicBezTo>
                  <a:pt x="1135938" y="1041363"/>
                  <a:pt x="1158435" y="1043107"/>
                  <a:pt x="1182141" y="1044531"/>
                </a:cubicBezTo>
                <a:cubicBezTo>
                  <a:pt x="1205843" y="1045955"/>
                  <a:pt x="1228340" y="1047700"/>
                  <a:pt x="1249626" y="1049772"/>
                </a:cubicBezTo>
                <a:lnTo>
                  <a:pt x="1279681" y="1053664"/>
                </a:lnTo>
                <a:lnTo>
                  <a:pt x="1352122" y="1052700"/>
                </a:lnTo>
                <a:lnTo>
                  <a:pt x="1413275" y="1052972"/>
                </a:lnTo>
                <a:lnTo>
                  <a:pt x="1381683" y="1049372"/>
                </a:lnTo>
                <a:cubicBezTo>
                  <a:pt x="1368297" y="1047776"/>
                  <a:pt x="1352495" y="1046828"/>
                  <a:pt x="1334274" y="1046528"/>
                </a:cubicBezTo>
                <a:cubicBezTo>
                  <a:pt x="1316052" y="1046224"/>
                  <a:pt x="1300250" y="1045276"/>
                  <a:pt x="1286864" y="1043680"/>
                </a:cubicBezTo>
                <a:cubicBezTo>
                  <a:pt x="1271062" y="1042732"/>
                  <a:pt x="1255422" y="1042388"/>
                  <a:pt x="1239941" y="1042650"/>
                </a:cubicBezTo>
                <a:cubicBezTo>
                  <a:pt x="1224463" y="1042908"/>
                  <a:pt x="1208823" y="1042564"/>
                  <a:pt x="1193021" y="1041615"/>
                </a:cubicBezTo>
                <a:lnTo>
                  <a:pt x="1097230" y="1032298"/>
                </a:lnTo>
                <a:cubicBezTo>
                  <a:pt x="1086911" y="1032471"/>
                  <a:pt x="1070783" y="1030316"/>
                  <a:pt x="1048850" y="1025824"/>
                </a:cubicBezTo>
                <a:cubicBezTo>
                  <a:pt x="1038531" y="1025999"/>
                  <a:pt x="1022403" y="1023842"/>
                  <a:pt x="1000469" y="1019354"/>
                </a:cubicBezTo>
                <a:cubicBezTo>
                  <a:pt x="978533" y="1014865"/>
                  <a:pt x="957366" y="1010818"/>
                  <a:pt x="936964" y="1007215"/>
                </a:cubicBezTo>
                <a:cubicBezTo>
                  <a:pt x="916563" y="1003611"/>
                  <a:pt x="895395" y="999565"/>
                  <a:pt x="873461" y="995077"/>
                </a:cubicBezTo>
                <a:cubicBezTo>
                  <a:pt x="862494" y="992832"/>
                  <a:pt x="852292" y="991032"/>
                  <a:pt x="842859" y="989671"/>
                </a:cubicBezTo>
                <a:cubicBezTo>
                  <a:pt x="833423" y="988313"/>
                  <a:pt x="823223" y="986511"/>
                  <a:pt x="812257" y="984267"/>
                </a:cubicBezTo>
                <a:cubicBezTo>
                  <a:pt x="801290" y="982023"/>
                  <a:pt x="790925" y="979615"/>
                  <a:pt x="781168" y="977047"/>
                </a:cubicBezTo>
                <a:cubicBezTo>
                  <a:pt x="771410" y="974478"/>
                  <a:pt x="761047" y="972073"/>
                  <a:pt x="750079" y="969829"/>
                </a:cubicBezTo>
                <a:cubicBezTo>
                  <a:pt x="723311" y="966636"/>
                  <a:pt x="696701" y="964048"/>
                  <a:pt x="670256" y="962063"/>
                </a:cubicBezTo>
                <a:cubicBezTo>
                  <a:pt x="643809" y="960080"/>
                  <a:pt x="617202" y="957490"/>
                  <a:pt x="590431" y="954298"/>
                </a:cubicBezTo>
                <a:cubicBezTo>
                  <a:pt x="584299" y="950758"/>
                  <a:pt x="577444" y="949357"/>
                  <a:pt x="569866" y="950091"/>
                </a:cubicBezTo>
                <a:cubicBezTo>
                  <a:pt x="562290" y="950825"/>
                  <a:pt x="555759" y="950630"/>
                  <a:pt x="550276" y="949509"/>
                </a:cubicBezTo>
                <a:lnTo>
                  <a:pt x="510121" y="944721"/>
                </a:lnTo>
                <a:cubicBezTo>
                  <a:pt x="496735" y="943122"/>
                  <a:pt x="483349" y="941526"/>
                  <a:pt x="469964" y="939930"/>
                </a:cubicBezTo>
                <a:cubicBezTo>
                  <a:pt x="456581" y="938334"/>
                  <a:pt x="443195" y="936738"/>
                  <a:pt x="429810" y="935142"/>
                </a:cubicBezTo>
                <a:cubicBezTo>
                  <a:pt x="424973" y="936438"/>
                  <a:pt x="421906" y="934667"/>
                  <a:pt x="420612" y="929831"/>
                </a:cubicBezTo>
                <a:lnTo>
                  <a:pt x="424239" y="928858"/>
                </a:lnTo>
                <a:cubicBezTo>
                  <a:pt x="444877" y="928512"/>
                  <a:pt x="464027" y="929860"/>
                  <a:pt x="481687" y="932903"/>
                </a:cubicBezTo>
                <a:cubicBezTo>
                  <a:pt x="499346" y="935946"/>
                  <a:pt x="518496" y="937291"/>
                  <a:pt x="539135" y="936947"/>
                </a:cubicBezTo>
                <a:cubicBezTo>
                  <a:pt x="557356" y="937247"/>
                  <a:pt x="575739" y="938152"/>
                  <a:pt x="594284" y="939662"/>
                </a:cubicBezTo>
                <a:cubicBezTo>
                  <a:pt x="612828" y="941170"/>
                  <a:pt x="632419" y="941751"/>
                  <a:pt x="653059" y="941403"/>
                </a:cubicBezTo>
                <a:cubicBezTo>
                  <a:pt x="639025" y="937390"/>
                  <a:pt x="633780" y="932317"/>
                  <a:pt x="637319" y="926186"/>
                </a:cubicBezTo>
                <a:cubicBezTo>
                  <a:pt x="638441" y="920703"/>
                  <a:pt x="647463" y="915692"/>
                  <a:pt x="664389" y="911158"/>
                </a:cubicBezTo>
                <a:lnTo>
                  <a:pt x="612382" y="905659"/>
                </a:lnTo>
                <a:cubicBezTo>
                  <a:pt x="602063" y="905831"/>
                  <a:pt x="595932" y="902291"/>
                  <a:pt x="593988" y="895037"/>
                </a:cubicBezTo>
                <a:cubicBezTo>
                  <a:pt x="593340" y="892620"/>
                  <a:pt x="599710" y="892209"/>
                  <a:pt x="613093" y="893806"/>
                </a:cubicBezTo>
                <a:cubicBezTo>
                  <a:pt x="631961" y="896523"/>
                  <a:pt x="649459" y="898963"/>
                  <a:pt x="665586" y="901119"/>
                </a:cubicBezTo>
                <a:cubicBezTo>
                  <a:pt x="681714" y="903277"/>
                  <a:pt x="699211" y="905716"/>
                  <a:pt x="718080" y="908433"/>
                </a:cubicBezTo>
                <a:lnTo>
                  <a:pt x="794764" y="918984"/>
                </a:lnTo>
                <a:cubicBezTo>
                  <a:pt x="802666" y="919457"/>
                  <a:pt x="812099" y="920818"/>
                  <a:pt x="823066" y="923062"/>
                </a:cubicBezTo>
                <a:cubicBezTo>
                  <a:pt x="865639" y="927202"/>
                  <a:pt x="907446" y="930900"/>
                  <a:pt x="948488" y="934159"/>
                </a:cubicBezTo>
                <a:cubicBezTo>
                  <a:pt x="989527" y="937416"/>
                  <a:pt x="1031334" y="941113"/>
                  <a:pt x="1073907" y="945254"/>
                </a:cubicBezTo>
                <a:cubicBezTo>
                  <a:pt x="1061645" y="938174"/>
                  <a:pt x="1054864" y="932216"/>
                  <a:pt x="1053568" y="927381"/>
                </a:cubicBezTo>
                <a:cubicBezTo>
                  <a:pt x="1045668" y="926907"/>
                  <a:pt x="1038371" y="926270"/>
                  <a:pt x="1031677" y="925474"/>
                </a:cubicBezTo>
                <a:cubicBezTo>
                  <a:pt x="1024985" y="924675"/>
                  <a:pt x="1018897" y="923715"/>
                  <a:pt x="1013413" y="922591"/>
                </a:cubicBezTo>
                <a:cubicBezTo>
                  <a:pt x="984225" y="920047"/>
                  <a:pt x="954594" y="918268"/>
                  <a:pt x="924521" y="917257"/>
                </a:cubicBezTo>
                <a:cubicBezTo>
                  <a:pt x="894450" y="916245"/>
                  <a:pt x="863610" y="914788"/>
                  <a:pt x="832002" y="912893"/>
                </a:cubicBezTo>
                <a:lnTo>
                  <a:pt x="788223" y="909075"/>
                </a:lnTo>
                <a:cubicBezTo>
                  <a:pt x="780321" y="908601"/>
                  <a:pt x="772418" y="908127"/>
                  <a:pt x="764517" y="907651"/>
                </a:cubicBezTo>
                <a:cubicBezTo>
                  <a:pt x="756616" y="907178"/>
                  <a:pt x="749923" y="906379"/>
                  <a:pt x="744440" y="905258"/>
                </a:cubicBezTo>
                <a:cubicBezTo>
                  <a:pt x="728637" y="904308"/>
                  <a:pt x="713275" y="902593"/>
                  <a:pt x="698359" y="900113"/>
                </a:cubicBezTo>
                <a:cubicBezTo>
                  <a:pt x="683440" y="897632"/>
                  <a:pt x="668080" y="895916"/>
                  <a:pt x="652278" y="894969"/>
                </a:cubicBezTo>
                <a:cubicBezTo>
                  <a:pt x="636473" y="894018"/>
                  <a:pt x="621114" y="892303"/>
                  <a:pt x="606195" y="889824"/>
                </a:cubicBezTo>
                <a:cubicBezTo>
                  <a:pt x="591278" y="887342"/>
                  <a:pt x="575916" y="885628"/>
                  <a:pt x="560114" y="884679"/>
                </a:cubicBezTo>
                <a:lnTo>
                  <a:pt x="516333" y="880859"/>
                </a:lnTo>
                <a:cubicBezTo>
                  <a:pt x="494398" y="876372"/>
                  <a:pt x="479481" y="873890"/>
                  <a:pt x="471578" y="873417"/>
                </a:cubicBezTo>
                <a:lnTo>
                  <a:pt x="287964" y="840985"/>
                </a:lnTo>
                <a:cubicBezTo>
                  <a:pt x="282480" y="839861"/>
                  <a:pt x="279740" y="839302"/>
                  <a:pt x="279740" y="839302"/>
                </a:cubicBezTo>
                <a:cubicBezTo>
                  <a:pt x="278443" y="834464"/>
                  <a:pt x="280860" y="833816"/>
                  <a:pt x="286992" y="837359"/>
                </a:cubicBezTo>
                <a:cubicBezTo>
                  <a:pt x="324730" y="842795"/>
                  <a:pt x="361420" y="849159"/>
                  <a:pt x="397063" y="856454"/>
                </a:cubicBezTo>
                <a:cubicBezTo>
                  <a:pt x="432706" y="863747"/>
                  <a:pt x="469074" y="868905"/>
                  <a:pt x="506163" y="871923"/>
                </a:cubicBezTo>
                <a:cubicBezTo>
                  <a:pt x="513418" y="869979"/>
                  <a:pt x="517367" y="870217"/>
                  <a:pt x="518015" y="872636"/>
                </a:cubicBezTo>
                <a:cubicBezTo>
                  <a:pt x="520432" y="871988"/>
                  <a:pt x="521804" y="872268"/>
                  <a:pt x="522127" y="873476"/>
                </a:cubicBezTo>
                <a:cubicBezTo>
                  <a:pt x="522452" y="874685"/>
                  <a:pt x="521404" y="875614"/>
                  <a:pt x="518988" y="876261"/>
                </a:cubicBezTo>
                <a:cubicBezTo>
                  <a:pt x="529954" y="878506"/>
                  <a:pt x="537857" y="878981"/>
                  <a:pt x="542692" y="877685"/>
                </a:cubicBezTo>
                <a:lnTo>
                  <a:pt x="570995" y="881763"/>
                </a:lnTo>
                <a:cubicBezTo>
                  <a:pt x="579545" y="884655"/>
                  <a:pt x="587607" y="885733"/>
                  <a:pt x="595185" y="884999"/>
                </a:cubicBezTo>
                <a:cubicBezTo>
                  <a:pt x="602763" y="884265"/>
                  <a:pt x="612034" y="885018"/>
                  <a:pt x="623001" y="887263"/>
                </a:cubicBezTo>
                <a:cubicBezTo>
                  <a:pt x="638806" y="888210"/>
                  <a:pt x="655537" y="890206"/>
                  <a:pt x="673196" y="893249"/>
                </a:cubicBezTo>
                <a:cubicBezTo>
                  <a:pt x="690856" y="896293"/>
                  <a:pt x="707587" y="898287"/>
                  <a:pt x="723391" y="899237"/>
                </a:cubicBezTo>
                <a:cubicBezTo>
                  <a:pt x="739194" y="900185"/>
                  <a:pt x="756529" y="902019"/>
                  <a:pt x="775399" y="904736"/>
                </a:cubicBezTo>
                <a:cubicBezTo>
                  <a:pt x="783299" y="905212"/>
                  <a:pt x="791200" y="905684"/>
                  <a:pt x="799103" y="906160"/>
                </a:cubicBezTo>
                <a:cubicBezTo>
                  <a:pt x="807003" y="906634"/>
                  <a:pt x="816115" y="906784"/>
                  <a:pt x="826433" y="906609"/>
                </a:cubicBezTo>
                <a:lnTo>
                  <a:pt x="833688" y="904666"/>
                </a:lnTo>
                <a:lnTo>
                  <a:pt x="740552" y="890750"/>
                </a:lnTo>
                <a:cubicBezTo>
                  <a:pt x="681528" y="883242"/>
                  <a:pt x="619438" y="873966"/>
                  <a:pt x="554283" y="862918"/>
                </a:cubicBezTo>
                <a:cubicBezTo>
                  <a:pt x="548799" y="861795"/>
                  <a:pt x="542269" y="861600"/>
                  <a:pt x="534691" y="862337"/>
                </a:cubicBezTo>
                <a:cubicBezTo>
                  <a:pt x="527115" y="863071"/>
                  <a:pt x="520583" y="862877"/>
                  <a:pt x="515101" y="861755"/>
                </a:cubicBezTo>
                <a:cubicBezTo>
                  <a:pt x="512033" y="859984"/>
                  <a:pt x="509898" y="859260"/>
                  <a:pt x="508688" y="859584"/>
                </a:cubicBezTo>
                <a:cubicBezTo>
                  <a:pt x="507478" y="859909"/>
                  <a:pt x="505341" y="859188"/>
                  <a:pt x="502276" y="857417"/>
                </a:cubicBezTo>
                <a:lnTo>
                  <a:pt x="509531" y="855472"/>
                </a:lnTo>
                <a:cubicBezTo>
                  <a:pt x="489366" y="847917"/>
                  <a:pt x="479844" y="841400"/>
                  <a:pt x="480967" y="835916"/>
                </a:cubicBezTo>
                <a:cubicBezTo>
                  <a:pt x="486276" y="826719"/>
                  <a:pt x="502639" y="824927"/>
                  <a:pt x="530058" y="830534"/>
                </a:cubicBezTo>
                <a:cubicBezTo>
                  <a:pt x="546508" y="833902"/>
                  <a:pt x="562634" y="836060"/>
                  <a:pt x="578440" y="837008"/>
                </a:cubicBezTo>
                <a:cubicBezTo>
                  <a:pt x="594242" y="837957"/>
                  <a:pt x="610368" y="840115"/>
                  <a:pt x="626821" y="843481"/>
                </a:cubicBezTo>
                <a:cubicBezTo>
                  <a:pt x="642623" y="844430"/>
                  <a:pt x="658749" y="846588"/>
                  <a:pt x="675201" y="849952"/>
                </a:cubicBezTo>
                <a:cubicBezTo>
                  <a:pt x="691651" y="853319"/>
                  <a:pt x="707778" y="855478"/>
                  <a:pt x="723579" y="856426"/>
                </a:cubicBezTo>
                <a:lnTo>
                  <a:pt x="747285" y="857850"/>
                </a:lnTo>
                <a:cubicBezTo>
                  <a:pt x="752120" y="856554"/>
                  <a:pt x="755910" y="856184"/>
                  <a:pt x="758650" y="856746"/>
                </a:cubicBezTo>
                <a:cubicBezTo>
                  <a:pt x="761394" y="857307"/>
                  <a:pt x="763972" y="857265"/>
                  <a:pt x="766391" y="856616"/>
                </a:cubicBezTo>
                <a:cubicBezTo>
                  <a:pt x="741391" y="850358"/>
                  <a:pt x="716876" y="845913"/>
                  <a:pt x="692848" y="843282"/>
                </a:cubicBezTo>
                <a:cubicBezTo>
                  <a:pt x="668819" y="840649"/>
                  <a:pt x="644304" y="836203"/>
                  <a:pt x="619304" y="829944"/>
                </a:cubicBezTo>
                <a:cubicBezTo>
                  <a:pt x="605921" y="828348"/>
                  <a:pt x="592979" y="825985"/>
                  <a:pt x="580478" y="822856"/>
                </a:cubicBezTo>
                <a:cubicBezTo>
                  <a:pt x="567978" y="819728"/>
                  <a:pt x="555036" y="817366"/>
                  <a:pt x="541649" y="815767"/>
                </a:cubicBezTo>
                <a:lnTo>
                  <a:pt x="467621" y="800621"/>
                </a:lnTo>
                <a:cubicBezTo>
                  <a:pt x="459721" y="800145"/>
                  <a:pt x="455121" y="797492"/>
                  <a:pt x="453825" y="792656"/>
                </a:cubicBezTo>
                <a:lnTo>
                  <a:pt x="457454" y="791684"/>
                </a:lnTo>
                <a:cubicBezTo>
                  <a:pt x="459871" y="791036"/>
                  <a:pt x="461846" y="791152"/>
                  <a:pt x="463379" y="792037"/>
                </a:cubicBezTo>
                <a:cubicBezTo>
                  <a:pt x="464910" y="792924"/>
                  <a:pt x="466887" y="793043"/>
                  <a:pt x="469306" y="792394"/>
                </a:cubicBezTo>
                <a:cubicBezTo>
                  <a:pt x="482689" y="793991"/>
                  <a:pt x="493936" y="794864"/>
                  <a:pt x="503049" y="795014"/>
                </a:cubicBezTo>
                <a:cubicBezTo>
                  <a:pt x="512158" y="795164"/>
                  <a:pt x="523405" y="796039"/>
                  <a:pt x="536791" y="797636"/>
                </a:cubicBezTo>
                <a:lnTo>
                  <a:pt x="568721" y="800741"/>
                </a:lnTo>
                <a:cubicBezTo>
                  <a:pt x="584523" y="801690"/>
                  <a:pt x="595167" y="802723"/>
                  <a:pt x="600650" y="803847"/>
                </a:cubicBezTo>
                <a:cubicBezTo>
                  <a:pt x="625002" y="807687"/>
                  <a:pt x="648426" y="810480"/>
                  <a:pt x="670924" y="812227"/>
                </a:cubicBezTo>
                <a:cubicBezTo>
                  <a:pt x="693419" y="813975"/>
                  <a:pt x="715309" y="815882"/>
                  <a:pt x="736595" y="817954"/>
                </a:cubicBezTo>
                <a:cubicBezTo>
                  <a:pt x="782236" y="823865"/>
                  <a:pt x="826782" y="828125"/>
                  <a:pt x="870241" y="830735"/>
                </a:cubicBezTo>
                <a:cubicBezTo>
                  <a:pt x="913698" y="833343"/>
                  <a:pt x="958247" y="837601"/>
                  <a:pt x="1003885" y="843513"/>
                </a:cubicBezTo>
                <a:cubicBezTo>
                  <a:pt x="1019041" y="842045"/>
                  <a:pt x="1034197" y="840575"/>
                  <a:pt x="1049352" y="839105"/>
                </a:cubicBezTo>
                <a:cubicBezTo>
                  <a:pt x="1064505" y="837636"/>
                  <a:pt x="1079663" y="836167"/>
                  <a:pt x="1094817" y="834696"/>
                </a:cubicBezTo>
                <a:cubicBezTo>
                  <a:pt x="1110619" y="835647"/>
                  <a:pt x="1125937" y="834781"/>
                  <a:pt x="1140769" y="832103"/>
                </a:cubicBezTo>
                <a:cubicBezTo>
                  <a:pt x="1155599" y="829426"/>
                  <a:pt x="1170915" y="828560"/>
                  <a:pt x="1186720" y="829508"/>
                </a:cubicBezTo>
                <a:lnTo>
                  <a:pt x="1162043" y="824458"/>
                </a:lnTo>
                <a:lnTo>
                  <a:pt x="1090930" y="820189"/>
                </a:lnTo>
                <a:cubicBezTo>
                  <a:pt x="1077544" y="818594"/>
                  <a:pt x="1066297" y="817721"/>
                  <a:pt x="1057187" y="817569"/>
                </a:cubicBezTo>
                <a:cubicBezTo>
                  <a:pt x="1048075" y="817421"/>
                  <a:pt x="1036827" y="816546"/>
                  <a:pt x="1023442" y="814950"/>
                </a:cubicBezTo>
                <a:cubicBezTo>
                  <a:pt x="999738" y="813529"/>
                  <a:pt x="976800" y="812548"/>
                  <a:pt x="954628" y="812009"/>
                </a:cubicBezTo>
                <a:cubicBezTo>
                  <a:pt x="932458" y="811471"/>
                  <a:pt x="909519" y="810490"/>
                  <a:pt x="885816" y="809069"/>
                </a:cubicBezTo>
                <a:cubicBezTo>
                  <a:pt x="865825" y="811833"/>
                  <a:pt x="843652" y="811296"/>
                  <a:pt x="819301" y="807454"/>
                </a:cubicBezTo>
                <a:cubicBezTo>
                  <a:pt x="806564" y="808275"/>
                  <a:pt x="795036" y="808773"/>
                  <a:pt x="784716" y="808946"/>
                </a:cubicBezTo>
                <a:cubicBezTo>
                  <a:pt x="774396" y="809121"/>
                  <a:pt x="762542" y="808409"/>
                  <a:pt x="749160" y="806811"/>
                </a:cubicBezTo>
                <a:cubicBezTo>
                  <a:pt x="727872" y="804743"/>
                  <a:pt x="705376" y="802996"/>
                  <a:pt x="681672" y="801572"/>
                </a:cubicBezTo>
                <a:cubicBezTo>
                  <a:pt x="657968" y="800150"/>
                  <a:pt x="634263" y="798727"/>
                  <a:pt x="610558" y="797303"/>
                </a:cubicBezTo>
                <a:lnTo>
                  <a:pt x="601363" y="791995"/>
                </a:lnTo>
                <a:lnTo>
                  <a:pt x="612244" y="789079"/>
                </a:lnTo>
                <a:cubicBezTo>
                  <a:pt x="633529" y="791148"/>
                  <a:pt x="655419" y="793058"/>
                  <a:pt x="677915" y="794806"/>
                </a:cubicBezTo>
                <a:cubicBezTo>
                  <a:pt x="700412" y="796550"/>
                  <a:pt x="723511" y="798136"/>
                  <a:pt x="747216" y="799560"/>
                </a:cubicBezTo>
                <a:cubicBezTo>
                  <a:pt x="757535" y="799385"/>
                  <a:pt x="767854" y="799213"/>
                  <a:pt x="778172" y="799037"/>
                </a:cubicBezTo>
                <a:cubicBezTo>
                  <a:pt x="788491" y="798866"/>
                  <a:pt x="800343" y="799576"/>
                  <a:pt x="813729" y="801172"/>
                </a:cubicBezTo>
                <a:cubicBezTo>
                  <a:pt x="819213" y="802295"/>
                  <a:pt x="829858" y="803329"/>
                  <a:pt x="845660" y="804278"/>
                </a:cubicBezTo>
                <a:cubicBezTo>
                  <a:pt x="852912" y="802334"/>
                  <a:pt x="864441" y="801838"/>
                  <a:pt x="880246" y="802786"/>
                </a:cubicBezTo>
                <a:cubicBezTo>
                  <a:pt x="917333" y="805806"/>
                  <a:pt x="954099" y="807616"/>
                  <a:pt x="990541" y="808217"/>
                </a:cubicBezTo>
                <a:cubicBezTo>
                  <a:pt x="1026984" y="808818"/>
                  <a:pt x="1063424" y="809419"/>
                  <a:pt x="1099867" y="810022"/>
                </a:cubicBezTo>
                <a:cubicBezTo>
                  <a:pt x="1062777" y="807003"/>
                  <a:pt x="1027058" y="804264"/>
                  <a:pt x="992710" y="801806"/>
                </a:cubicBezTo>
                <a:cubicBezTo>
                  <a:pt x="958362" y="799347"/>
                  <a:pt x="922643" y="796609"/>
                  <a:pt x="885554" y="793588"/>
                </a:cubicBezTo>
                <a:lnTo>
                  <a:pt x="834519" y="791715"/>
                </a:lnTo>
                <a:cubicBezTo>
                  <a:pt x="823552" y="789471"/>
                  <a:pt x="814281" y="788715"/>
                  <a:pt x="806702" y="789451"/>
                </a:cubicBezTo>
                <a:cubicBezTo>
                  <a:pt x="799123" y="790186"/>
                  <a:pt x="791063" y="789108"/>
                  <a:pt x="782512" y="786213"/>
                </a:cubicBezTo>
                <a:cubicBezTo>
                  <a:pt x="764290" y="785913"/>
                  <a:pt x="746513" y="784846"/>
                  <a:pt x="729176" y="783012"/>
                </a:cubicBezTo>
                <a:cubicBezTo>
                  <a:pt x="711841" y="781180"/>
                  <a:pt x="693738" y="778904"/>
                  <a:pt x="674870" y="776184"/>
                </a:cubicBezTo>
                <a:cubicBezTo>
                  <a:pt x="672453" y="776832"/>
                  <a:pt x="665761" y="776036"/>
                  <a:pt x="654794" y="773792"/>
                </a:cubicBezTo>
                <a:lnTo>
                  <a:pt x="597476" y="777489"/>
                </a:lnTo>
                <a:cubicBezTo>
                  <a:pt x="591344" y="773946"/>
                  <a:pt x="588278" y="772177"/>
                  <a:pt x="588278" y="772177"/>
                </a:cubicBezTo>
                <a:cubicBezTo>
                  <a:pt x="590697" y="771529"/>
                  <a:pt x="591904" y="771206"/>
                  <a:pt x="591904" y="771206"/>
                </a:cubicBezTo>
                <a:cubicBezTo>
                  <a:pt x="602224" y="771031"/>
                  <a:pt x="611939" y="771020"/>
                  <a:pt x="621048" y="771171"/>
                </a:cubicBezTo>
                <a:cubicBezTo>
                  <a:pt x="630160" y="771320"/>
                  <a:pt x="638341" y="770424"/>
                  <a:pt x="645595" y="768481"/>
                </a:cubicBezTo>
                <a:cubicBezTo>
                  <a:pt x="651078" y="769602"/>
                  <a:pt x="653822" y="770163"/>
                  <a:pt x="653822" y="770163"/>
                </a:cubicBezTo>
                <a:lnTo>
                  <a:pt x="664699" y="767248"/>
                </a:lnTo>
                <a:cubicBezTo>
                  <a:pt x="682921" y="767548"/>
                  <a:pt x="700537" y="768012"/>
                  <a:pt x="717549" y="768635"/>
                </a:cubicBezTo>
                <a:cubicBezTo>
                  <a:pt x="734561" y="769262"/>
                  <a:pt x="752177" y="769725"/>
                  <a:pt x="770398" y="770025"/>
                </a:cubicBezTo>
                <a:cubicBezTo>
                  <a:pt x="781365" y="772269"/>
                  <a:pt x="791244" y="772860"/>
                  <a:pt x="800029" y="771802"/>
                </a:cubicBezTo>
                <a:cubicBezTo>
                  <a:pt x="808817" y="770744"/>
                  <a:pt x="817483" y="771660"/>
                  <a:pt x="826033" y="774552"/>
                </a:cubicBezTo>
                <a:cubicBezTo>
                  <a:pt x="846672" y="774207"/>
                  <a:pt x="864892" y="774508"/>
                  <a:pt x="880695" y="775456"/>
                </a:cubicBezTo>
                <a:cubicBezTo>
                  <a:pt x="917785" y="778473"/>
                  <a:pt x="954551" y="780283"/>
                  <a:pt x="990991" y="780887"/>
                </a:cubicBezTo>
                <a:cubicBezTo>
                  <a:pt x="1027434" y="781488"/>
                  <a:pt x="1064200" y="783299"/>
                  <a:pt x="1101290" y="786318"/>
                </a:cubicBezTo>
                <a:lnTo>
                  <a:pt x="1102327" y="785398"/>
                </a:lnTo>
                <a:lnTo>
                  <a:pt x="1072501" y="780130"/>
                </a:lnTo>
                <a:cubicBezTo>
                  <a:pt x="1067017" y="779007"/>
                  <a:pt x="1064277" y="778447"/>
                  <a:pt x="1064277" y="778447"/>
                </a:cubicBezTo>
                <a:cubicBezTo>
                  <a:pt x="1062981" y="773610"/>
                  <a:pt x="1065398" y="772962"/>
                  <a:pt x="1071529" y="776505"/>
                </a:cubicBezTo>
                <a:lnTo>
                  <a:pt x="1105675" y="782428"/>
                </a:lnTo>
                <a:lnTo>
                  <a:pt x="1107570" y="780747"/>
                </a:lnTo>
                <a:cubicBezTo>
                  <a:pt x="1122079" y="776858"/>
                  <a:pt x="1138767" y="776276"/>
                  <a:pt x="1157633" y="778994"/>
                </a:cubicBezTo>
                <a:lnTo>
                  <a:pt x="1174086" y="782360"/>
                </a:lnTo>
                <a:cubicBezTo>
                  <a:pt x="1206339" y="786676"/>
                  <a:pt x="1238755" y="791594"/>
                  <a:pt x="1271334" y="797118"/>
                </a:cubicBezTo>
                <a:cubicBezTo>
                  <a:pt x="1303910" y="802641"/>
                  <a:pt x="1335117" y="807886"/>
                  <a:pt x="1364953" y="812849"/>
                </a:cubicBezTo>
                <a:cubicBezTo>
                  <a:pt x="1369788" y="811553"/>
                  <a:pt x="1373577" y="811186"/>
                  <a:pt x="1376319" y="811746"/>
                </a:cubicBezTo>
                <a:cubicBezTo>
                  <a:pt x="1379062" y="812307"/>
                  <a:pt x="1382851" y="811940"/>
                  <a:pt x="1387686" y="810644"/>
                </a:cubicBezTo>
                <a:cubicBezTo>
                  <a:pt x="1393169" y="811768"/>
                  <a:pt x="1397119" y="812003"/>
                  <a:pt x="1399538" y="811355"/>
                </a:cubicBezTo>
                <a:lnTo>
                  <a:pt x="1401987" y="811502"/>
                </a:lnTo>
                <a:lnTo>
                  <a:pt x="1338820" y="802064"/>
                </a:lnTo>
                <a:cubicBezTo>
                  <a:pt x="1333337" y="800941"/>
                  <a:pt x="1326806" y="800746"/>
                  <a:pt x="1319227" y="801483"/>
                </a:cubicBezTo>
                <a:cubicBezTo>
                  <a:pt x="1311652" y="802217"/>
                  <a:pt x="1305120" y="802022"/>
                  <a:pt x="1299637" y="800902"/>
                </a:cubicBezTo>
                <a:cubicBezTo>
                  <a:pt x="1296570" y="799130"/>
                  <a:pt x="1294435" y="798406"/>
                  <a:pt x="1293225" y="798730"/>
                </a:cubicBezTo>
                <a:cubicBezTo>
                  <a:pt x="1292016" y="799054"/>
                  <a:pt x="1289878" y="798333"/>
                  <a:pt x="1286813" y="796562"/>
                </a:cubicBezTo>
                <a:lnTo>
                  <a:pt x="1294067" y="794618"/>
                </a:lnTo>
                <a:cubicBezTo>
                  <a:pt x="1273903" y="787064"/>
                  <a:pt x="1264382" y="780546"/>
                  <a:pt x="1265505" y="775062"/>
                </a:cubicBezTo>
                <a:lnTo>
                  <a:pt x="1277545" y="768956"/>
                </a:lnTo>
                <a:lnTo>
                  <a:pt x="1238041" y="767167"/>
                </a:lnTo>
                <a:cubicBezTo>
                  <a:pt x="1212803" y="764859"/>
                  <a:pt x="1187124" y="763319"/>
                  <a:pt x="1161001" y="762542"/>
                </a:cubicBezTo>
                <a:cubicBezTo>
                  <a:pt x="1133109" y="764834"/>
                  <a:pt x="1106545" y="764824"/>
                  <a:pt x="1081307" y="762518"/>
                </a:cubicBezTo>
                <a:cubicBezTo>
                  <a:pt x="1056069" y="760208"/>
                  <a:pt x="1030714" y="759875"/>
                  <a:pt x="1005239" y="761519"/>
                </a:cubicBezTo>
                <a:lnTo>
                  <a:pt x="852131" y="755897"/>
                </a:lnTo>
                <a:cubicBezTo>
                  <a:pt x="849715" y="756545"/>
                  <a:pt x="847739" y="756428"/>
                  <a:pt x="846205" y="755543"/>
                </a:cubicBezTo>
                <a:cubicBezTo>
                  <a:pt x="844674" y="754657"/>
                  <a:pt x="842698" y="754539"/>
                  <a:pt x="840279" y="755187"/>
                </a:cubicBezTo>
                <a:cubicBezTo>
                  <a:pt x="875426" y="750952"/>
                  <a:pt x="908154" y="747365"/>
                  <a:pt x="938464" y="744426"/>
                </a:cubicBezTo>
                <a:cubicBezTo>
                  <a:pt x="968774" y="741490"/>
                  <a:pt x="1000294" y="738227"/>
                  <a:pt x="1033022" y="734640"/>
                </a:cubicBezTo>
                <a:cubicBezTo>
                  <a:pt x="1040924" y="735113"/>
                  <a:pt x="1048500" y="734379"/>
                  <a:pt x="1055754" y="732435"/>
                </a:cubicBezTo>
                <a:cubicBezTo>
                  <a:pt x="1063009" y="730491"/>
                  <a:pt x="1070585" y="729758"/>
                  <a:pt x="1078487" y="730231"/>
                </a:cubicBezTo>
                <a:cubicBezTo>
                  <a:pt x="1086389" y="730706"/>
                  <a:pt x="1094732" y="730414"/>
                  <a:pt x="1103520" y="729354"/>
                </a:cubicBezTo>
                <a:cubicBezTo>
                  <a:pt x="1112305" y="728296"/>
                  <a:pt x="1120649" y="728006"/>
                  <a:pt x="1128550" y="728478"/>
                </a:cubicBezTo>
                <a:cubicBezTo>
                  <a:pt x="1163697" y="724244"/>
                  <a:pt x="1198282" y="722751"/>
                  <a:pt x="1232305" y="724000"/>
                </a:cubicBezTo>
                <a:cubicBezTo>
                  <a:pt x="1276648" y="725076"/>
                  <a:pt x="1319902" y="724500"/>
                  <a:pt x="1362062" y="722275"/>
                </a:cubicBezTo>
                <a:lnTo>
                  <a:pt x="1388073" y="721928"/>
                </a:lnTo>
                <a:lnTo>
                  <a:pt x="1291662" y="710748"/>
                </a:lnTo>
                <a:cubicBezTo>
                  <a:pt x="1288596" y="708979"/>
                  <a:pt x="1286740" y="706884"/>
                  <a:pt x="1286093" y="704467"/>
                </a:cubicBezTo>
                <a:cubicBezTo>
                  <a:pt x="1288510" y="703820"/>
                  <a:pt x="1291253" y="704379"/>
                  <a:pt x="1294317" y="706150"/>
                </a:cubicBezTo>
                <a:lnTo>
                  <a:pt x="1381959" y="716603"/>
                </a:lnTo>
                <a:lnTo>
                  <a:pt x="1376594" y="713505"/>
                </a:lnTo>
                <a:lnTo>
                  <a:pt x="1262558" y="699904"/>
                </a:lnTo>
                <a:cubicBezTo>
                  <a:pt x="1241272" y="697832"/>
                  <a:pt x="1220427" y="694996"/>
                  <a:pt x="1200027" y="691391"/>
                </a:cubicBezTo>
                <a:cubicBezTo>
                  <a:pt x="1179624" y="687789"/>
                  <a:pt x="1158780" y="684953"/>
                  <a:pt x="1137495" y="682882"/>
                </a:cubicBezTo>
                <a:lnTo>
                  <a:pt x="1113831" y="676112"/>
                </a:lnTo>
                <a:lnTo>
                  <a:pt x="1051929" y="671973"/>
                </a:lnTo>
                <a:cubicBezTo>
                  <a:pt x="1023065" y="670638"/>
                  <a:pt x="992829" y="669021"/>
                  <a:pt x="961222" y="667125"/>
                </a:cubicBezTo>
                <a:cubicBezTo>
                  <a:pt x="955739" y="666004"/>
                  <a:pt x="945096" y="664966"/>
                  <a:pt x="929294" y="664017"/>
                </a:cubicBezTo>
                <a:cubicBezTo>
                  <a:pt x="924459" y="665313"/>
                  <a:pt x="914137" y="665488"/>
                  <a:pt x="898335" y="664540"/>
                </a:cubicBezTo>
                <a:lnTo>
                  <a:pt x="838102" y="657357"/>
                </a:lnTo>
                <a:cubicBezTo>
                  <a:pt x="817464" y="657701"/>
                  <a:pt x="796500" y="656842"/>
                  <a:pt x="775214" y="654770"/>
                </a:cubicBezTo>
                <a:cubicBezTo>
                  <a:pt x="753929" y="652699"/>
                  <a:pt x="732641" y="650630"/>
                  <a:pt x="711355" y="648557"/>
                </a:cubicBezTo>
                <a:lnTo>
                  <a:pt x="590889" y="634190"/>
                </a:lnTo>
                <a:cubicBezTo>
                  <a:pt x="569604" y="632118"/>
                  <a:pt x="548758" y="629283"/>
                  <a:pt x="528357" y="625677"/>
                </a:cubicBezTo>
                <a:cubicBezTo>
                  <a:pt x="507956" y="622076"/>
                  <a:pt x="487111" y="619240"/>
                  <a:pt x="465825" y="617168"/>
                </a:cubicBezTo>
                <a:cubicBezTo>
                  <a:pt x="438408" y="611556"/>
                  <a:pt x="423727" y="605125"/>
                  <a:pt x="421783" y="597870"/>
                </a:cubicBezTo>
                <a:cubicBezTo>
                  <a:pt x="420487" y="593035"/>
                  <a:pt x="423628" y="590252"/>
                  <a:pt x="431205" y="589515"/>
                </a:cubicBezTo>
                <a:cubicBezTo>
                  <a:pt x="438781" y="588781"/>
                  <a:pt x="448056" y="589537"/>
                  <a:pt x="459023" y="591781"/>
                </a:cubicBezTo>
                <a:cubicBezTo>
                  <a:pt x="480307" y="593850"/>
                  <a:pt x="502805" y="595597"/>
                  <a:pt x="526510" y="597021"/>
                </a:cubicBezTo>
                <a:cubicBezTo>
                  <a:pt x="550214" y="598442"/>
                  <a:pt x="572710" y="600189"/>
                  <a:pt x="593995" y="602262"/>
                </a:cubicBezTo>
                <a:cubicBezTo>
                  <a:pt x="604962" y="604506"/>
                  <a:pt x="615766" y="606145"/>
                  <a:pt x="626412" y="607179"/>
                </a:cubicBezTo>
                <a:cubicBezTo>
                  <a:pt x="637054" y="608214"/>
                  <a:pt x="647859" y="609856"/>
                  <a:pt x="658826" y="612101"/>
                </a:cubicBezTo>
                <a:cubicBezTo>
                  <a:pt x="703171" y="613176"/>
                  <a:pt x="746628" y="615783"/>
                  <a:pt x="789201" y="619924"/>
                </a:cubicBezTo>
                <a:cubicBezTo>
                  <a:pt x="831775" y="624067"/>
                  <a:pt x="875555" y="627884"/>
                  <a:pt x="920548" y="631376"/>
                </a:cubicBezTo>
                <a:lnTo>
                  <a:pt x="956105" y="633511"/>
                </a:lnTo>
                <a:cubicBezTo>
                  <a:pt x="961588" y="634634"/>
                  <a:pt x="966909" y="635149"/>
                  <a:pt x="972069" y="635064"/>
                </a:cubicBezTo>
                <a:cubicBezTo>
                  <a:pt x="977228" y="634978"/>
                  <a:pt x="982550" y="635496"/>
                  <a:pt x="988033" y="636617"/>
                </a:cubicBezTo>
                <a:cubicBezTo>
                  <a:pt x="1009321" y="638688"/>
                  <a:pt x="1031211" y="640598"/>
                  <a:pt x="1053707" y="642344"/>
                </a:cubicBezTo>
                <a:cubicBezTo>
                  <a:pt x="1076201" y="644091"/>
                  <a:pt x="1099300" y="645675"/>
                  <a:pt x="1123005" y="647098"/>
                </a:cubicBezTo>
                <a:cubicBezTo>
                  <a:pt x="1133972" y="649342"/>
                  <a:pt x="1144618" y="650379"/>
                  <a:pt x="1154936" y="650204"/>
                </a:cubicBezTo>
                <a:cubicBezTo>
                  <a:pt x="1165255" y="650032"/>
                  <a:pt x="1175898" y="651065"/>
                  <a:pt x="1186864" y="653310"/>
                </a:cubicBezTo>
                <a:lnTo>
                  <a:pt x="1222422" y="655444"/>
                </a:lnTo>
                <a:cubicBezTo>
                  <a:pt x="1227908" y="656568"/>
                  <a:pt x="1238551" y="657601"/>
                  <a:pt x="1254353" y="658550"/>
                </a:cubicBezTo>
                <a:cubicBezTo>
                  <a:pt x="1275638" y="660621"/>
                  <a:pt x="1298136" y="662367"/>
                  <a:pt x="1321840" y="663790"/>
                </a:cubicBezTo>
                <a:cubicBezTo>
                  <a:pt x="1345543" y="665215"/>
                  <a:pt x="1368039" y="666959"/>
                  <a:pt x="1389326" y="669030"/>
                </a:cubicBezTo>
                <a:cubicBezTo>
                  <a:pt x="1411259" y="673519"/>
                  <a:pt x="1434081" y="676476"/>
                  <a:pt x="1457785" y="677897"/>
                </a:cubicBezTo>
                <a:cubicBezTo>
                  <a:pt x="1471167" y="679494"/>
                  <a:pt x="1482416" y="680369"/>
                  <a:pt x="1491527" y="680517"/>
                </a:cubicBezTo>
                <a:cubicBezTo>
                  <a:pt x="1500637" y="680669"/>
                  <a:pt x="1511884" y="681542"/>
                  <a:pt x="1525269" y="683138"/>
                </a:cubicBezTo>
                <a:cubicBezTo>
                  <a:pt x="1546557" y="685209"/>
                  <a:pt x="1566633" y="687602"/>
                  <a:pt x="1585503" y="690321"/>
                </a:cubicBezTo>
                <a:cubicBezTo>
                  <a:pt x="1604373" y="693040"/>
                  <a:pt x="1623241" y="695757"/>
                  <a:pt x="1642109" y="698477"/>
                </a:cubicBezTo>
                <a:lnTo>
                  <a:pt x="1641235" y="695210"/>
                </a:lnTo>
                <a:lnTo>
                  <a:pt x="1636669" y="695043"/>
                </a:lnTo>
                <a:cubicBezTo>
                  <a:pt x="1634253" y="695691"/>
                  <a:pt x="1632277" y="695575"/>
                  <a:pt x="1630743" y="694689"/>
                </a:cubicBezTo>
                <a:cubicBezTo>
                  <a:pt x="1629211" y="693803"/>
                  <a:pt x="1627235" y="693685"/>
                  <a:pt x="1624817" y="694333"/>
                </a:cubicBezTo>
                <a:lnTo>
                  <a:pt x="1644109" y="692219"/>
                </a:lnTo>
                <a:lnTo>
                  <a:pt x="1653701" y="683710"/>
                </a:lnTo>
                <a:cubicBezTo>
                  <a:pt x="1632413" y="681638"/>
                  <a:pt x="1610361" y="679126"/>
                  <a:pt x="1587541" y="676170"/>
                </a:cubicBezTo>
                <a:cubicBezTo>
                  <a:pt x="1564723" y="673215"/>
                  <a:pt x="1542669" y="670700"/>
                  <a:pt x="1521383" y="668631"/>
                </a:cubicBezTo>
                <a:cubicBezTo>
                  <a:pt x="1507997" y="667035"/>
                  <a:pt x="1492195" y="666086"/>
                  <a:pt x="1473973" y="665786"/>
                </a:cubicBezTo>
                <a:cubicBezTo>
                  <a:pt x="1455752" y="665484"/>
                  <a:pt x="1439950" y="664535"/>
                  <a:pt x="1426564" y="662940"/>
                </a:cubicBezTo>
                <a:cubicBezTo>
                  <a:pt x="1410762" y="661990"/>
                  <a:pt x="1395122" y="661646"/>
                  <a:pt x="1379641" y="661909"/>
                </a:cubicBezTo>
                <a:cubicBezTo>
                  <a:pt x="1364163" y="662167"/>
                  <a:pt x="1348523" y="661823"/>
                  <a:pt x="1332721" y="660875"/>
                </a:cubicBezTo>
                <a:lnTo>
                  <a:pt x="1236930" y="651557"/>
                </a:lnTo>
                <a:cubicBezTo>
                  <a:pt x="1226611" y="651729"/>
                  <a:pt x="1210483" y="649574"/>
                  <a:pt x="1188549" y="645083"/>
                </a:cubicBezTo>
                <a:cubicBezTo>
                  <a:pt x="1178231" y="645259"/>
                  <a:pt x="1162103" y="643100"/>
                  <a:pt x="1140169" y="638612"/>
                </a:cubicBezTo>
                <a:cubicBezTo>
                  <a:pt x="1118233" y="634125"/>
                  <a:pt x="1097066" y="630076"/>
                  <a:pt x="1076665" y="626475"/>
                </a:cubicBezTo>
                <a:cubicBezTo>
                  <a:pt x="1056263" y="622869"/>
                  <a:pt x="1035095" y="618824"/>
                  <a:pt x="1013161" y="614336"/>
                </a:cubicBezTo>
                <a:cubicBezTo>
                  <a:pt x="1002195" y="612092"/>
                  <a:pt x="991992" y="610290"/>
                  <a:pt x="982559" y="608929"/>
                </a:cubicBezTo>
                <a:cubicBezTo>
                  <a:pt x="973123" y="607571"/>
                  <a:pt x="962923" y="605770"/>
                  <a:pt x="951957" y="603526"/>
                </a:cubicBezTo>
                <a:cubicBezTo>
                  <a:pt x="940989" y="601282"/>
                  <a:pt x="930625" y="598873"/>
                  <a:pt x="920868" y="596306"/>
                </a:cubicBezTo>
                <a:cubicBezTo>
                  <a:pt x="911110" y="593737"/>
                  <a:pt x="900746" y="591332"/>
                  <a:pt x="889779" y="589087"/>
                </a:cubicBezTo>
                <a:cubicBezTo>
                  <a:pt x="863011" y="585895"/>
                  <a:pt x="836401" y="583308"/>
                  <a:pt x="809957" y="581322"/>
                </a:cubicBezTo>
                <a:cubicBezTo>
                  <a:pt x="783508" y="579340"/>
                  <a:pt x="756902" y="576749"/>
                  <a:pt x="730130" y="573558"/>
                </a:cubicBezTo>
                <a:cubicBezTo>
                  <a:pt x="724000" y="570017"/>
                  <a:pt x="717144" y="568616"/>
                  <a:pt x="709566" y="569350"/>
                </a:cubicBezTo>
                <a:cubicBezTo>
                  <a:pt x="701990" y="570083"/>
                  <a:pt x="695459" y="569889"/>
                  <a:pt x="689976" y="568769"/>
                </a:cubicBezTo>
                <a:lnTo>
                  <a:pt x="649821" y="563979"/>
                </a:lnTo>
                <a:cubicBezTo>
                  <a:pt x="636435" y="562381"/>
                  <a:pt x="623049" y="560785"/>
                  <a:pt x="609664" y="559189"/>
                </a:cubicBezTo>
                <a:cubicBezTo>
                  <a:pt x="596281" y="557592"/>
                  <a:pt x="582895" y="555996"/>
                  <a:pt x="569510" y="554400"/>
                </a:cubicBezTo>
                <a:cubicBezTo>
                  <a:pt x="564673" y="555697"/>
                  <a:pt x="561606" y="553926"/>
                  <a:pt x="560311" y="549090"/>
                </a:cubicBezTo>
                <a:lnTo>
                  <a:pt x="563940" y="548118"/>
                </a:lnTo>
                <a:cubicBezTo>
                  <a:pt x="584577" y="547771"/>
                  <a:pt x="603727" y="549118"/>
                  <a:pt x="621387" y="552162"/>
                </a:cubicBezTo>
                <a:cubicBezTo>
                  <a:pt x="639046" y="555205"/>
                  <a:pt x="658196" y="556551"/>
                  <a:pt x="678835" y="556205"/>
                </a:cubicBezTo>
                <a:cubicBezTo>
                  <a:pt x="697056" y="556506"/>
                  <a:pt x="715438" y="557411"/>
                  <a:pt x="733984" y="558921"/>
                </a:cubicBezTo>
                <a:cubicBezTo>
                  <a:pt x="752528" y="560429"/>
                  <a:pt x="772119" y="561010"/>
                  <a:pt x="792758" y="560663"/>
                </a:cubicBezTo>
                <a:cubicBezTo>
                  <a:pt x="778726" y="556650"/>
                  <a:pt x="773480" y="551576"/>
                  <a:pt x="777020" y="545446"/>
                </a:cubicBezTo>
                <a:cubicBezTo>
                  <a:pt x="778141" y="539962"/>
                  <a:pt x="787163" y="534952"/>
                  <a:pt x="804088" y="530417"/>
                </a:cubicBezTo>
                <a:lnTo>
                  <a:pt x="752082" y="524918"/>
                </a:lnTo>
                <a:cubicBezTo>
                  <a:pt x="741763" y="525090"/>
                  <a:pt x="735632" y="521550"/>
                  <a:pt x="733688" y="514295"/>
                </a:cubicBezTo>
                <a:cubicBezTo>
                  <a:pt x="733041" y="511880"/>
                  <a:pt x="739409" y="511469"/>
                  <a:pt x="752794" y="513065"/>
                </a:cubicBezTo>
                <a:cubicBezTo>
                  <a:pt x="771662" y="515783"/>
                  <a:pt x="789159" y="518221"/>
                  <a:pt x="805286" y="520379"/>
                </a:cubicBezTo>
                <a:cubicBezTo>
                  <a:pt x="821414" y="522536"/>
                  <a:pt x="838911" y="524974"/>
                  <a:pt x="857780" y="527691"/>
                </a:cubicBezTo>
                <a:lnTo>
                  <a:pt x="934464" y="538244"/>
                </a:lnTo>
                <a:cubicBezTo>
                  <a:pt x="942366" y="538716"/>
                  <a:pt x="951800" y="540077"/>
                  <a:pt x="962766" y="542321"/>
                </a:cubicBezTo>
                <a:cubicBezTo>
                  <a:pt x="1005339" y="546462"/>
                  <a:pt x="1047146" y="550159"/>
                  <a:pt x="1088188" y="553417"/>
                </a:cubicBezTo>
                <a:cubicBezTo>
                  <a:pt x="1129227" y="556674"/>
                  <a:pt x="1171034" y="560372"/>
                  <a:pt x="1213607" y="564512"/>
                </a:cubicBezTo>
                <a:cubicBezTo>
                  <a:pt x="1201345" y="557434"/>
                  <a:pt x="1194563" y="551475"/>
                  <a:pt x="1193268" y="546639"/>
                </a:cubicBezTo>
                <a:cubicBezTo>
                  <a:pt x="1185368" y="546166"/>
                  <a:pt x="1178070" y="545529"/>
                  <a:pt x="1171377" y="544732"/>
                </a:cubicBezTo>
                <a:cubicBezTo>
                  <a:pt x="1164685" y="543933"/>
                  <a:pt x="1158597" y="542974"/>
                  <a:pt x="1153113" y="541851"/>
                </a:cubicBezTo>
                <a:cubicBezTo>
                  <a:pt x="1123925" y="539306"/>
                  <a:pt x="1094294" y="537526"/>
                  <a:pt x="1064221" y="536515"/>
                </a:cubicBezTo>
                <a:cubicBezTo>
                  <a:pt x="1034150" y="535504"/>
                  <a:pt x="1003309" y="534048"/>
                  <a:pt x="971702" y="532151"/>
                </a:cubicBezTo>
                <a:lnTo>
                  <a:pt x="927923" y="528334"/>
                </a:lnTo>
                <a:cubicBezTo>
                  <a:pt x="920021" y="527859"/>
                  <a:pt x="912118" y="527386"/>
                  <a:pt x="904218" y="526911"/>
                </a:cubicBezTo>
                <a:cubicBezTo>
                  <a:pt x="896316" y="526438"/>
                  <a:pt x="889623" y="525639"/>
                  <a:pt x="884140" y="524518"/>
                </a:cubicBezTo>
                <a:cubicBezTo>
                  <a:pt x="868337" y="523566"/>
                  <a:pt x="852975" y="521852"/>
                  <a:pt x="838059" y="519373"/>
                </a:cubicBezTo>
                <a:cubicBezTo>
                  <a:pt x="823140" y="516891"/>
                  <a:pt x="807780" y="515176"/>
                  <a:pt x="791978" y="514227"/>
                </a:cubicBezTo>
                <a:cubicBezTo>
                  <a:pt x="776173" y="513277"/>
                  <a:pt x="760814" y="511562"/>
                  <a:pt x="745895" y="509082"/>
                </a:cubicBezTo>
                <a:cubicBezTo>
                  <a:pt x="730978" y="506600"/>
                  <a:pt x="715616" y="504886"/>
                  <a:pt x="699814" y="503938"/>
                </a:cubicBezTo>
                <a:lnTo>
                  <a:pt x="656033" y="500118"/>
                </a:lnTo>
                <a:cubicBezTo>
                  <a:pt x="634098" y="495630"/>
                  <a:pt x="619181" y="493148"/>
                  <a:pt x="611278" y="492676"/>
                </a:cubicBezTo>
                <a:lnTo>
                  <a:pt x="427664" y="460243"/>
                </a:lnTo>
                <a:cubicBezTo>
                  <a:pt x="422180" y="459120"/>
                  <a:pt x="419440" y="458561"/>
                  <a:pt x="419440" y="458561"/>
                </a:cubicBezTo>
                <a:cubicBezTo>
                  <a:pt x="418144" y="453722"/>
                  <a:pt x="420560" y="453075"/>
                  <a:pt x="426692" y="456617"/>
                </a:cubicBezTo>
                <a:cubicBezTo>
                  <a:pt x="464430" y="462053"/>
                  <a:pt x="501121" y="468419"/>
                  <a:pt x="536763" y="475713"/>
                </a:cubicBezTo>
                <a:cubicBezTo>
                  <a:pt x="572406" y="483007"/>
                  <a:pt x="608773" y="488164"/>
                  <a:pt x="645863" y="491181"/>
                </a:cubicBezTo>
                <a:cubicBezTo>
                  <a:pt x="653118" y="489237"/>
                  <a:pt x="657067" y="489475"/>
                  <a:pt x="657716" y="491895"/>
                </a:cubicBezTo>
                <a:cubicBezTo>
                  <a:pt x="660132" y="491248"/>
                  <a:pt x="661505" y="491528"/>
                  <a:pt x="661827" y="492735"/>
                </a:cubicBezTo>
                <a:cubicBezTo>
                  <a:pt x="662152" y="493944"/>
                  <a:pt x="661104" y="494874"/>
                  <a:pt x="658688" y="495521"/>
                </a:cubicBezTo>
                <a:cubicBezTo>
                  <a:pt x="669654" y="497764"/>
                  <a:pt x="677557" y="498240"/>
                  <a:pt x="682392" y="496944"/>
                </a:cubicBezTo>
                <a:lnTo>
                  <a:pt x="710695" y="501022"/>
                </a:lnTo>
                <a:cubicBezTo>
                  <a:pt x="719245" y="503914"/>
                  <a:pt x="727307" y="504992"/>
                  <a:pt x="734885" y="504258"/>
                </a:cubicBezTo>
                <a:cubicBezTo>
                  <a:pt x="742463" y="503523"/>
                  <a:pt x="751734" y="504277"/>
                  <a:pt x="762701" y="506521"/>
                </a:cubicBezTo>
                <a:cubicBezTo>
                  <a:pt x="778505" y="507469"/>
                  <a:pt x="795237" y="509465"/>
                  <a:pt x="812896" y="512509"/>
                </a:cubicBezTo>
                <a:cubicBezTo>
                  <a:pt x="830556" y="515552"/>
                  <a:pt x="847287" y="517545"/>
                  <a:pt x="863091" y="518495"/>
                </a:cubicBezTo>
                <a:cubicBezTo>
                  <a:pt x="878894" y="519445"/>
                  <a:pt x="896230" y="521278"/>
                  <a:pt x="915098" y="523995"/>
                </a:cubicBezTo>
                <a:cubicBezTo>
                  <a:pt x="922998" y="524471"/>
                  <a:pt x="930900" y="524944"/>
                  <a:pt x="938803" y="525419"/>
                </a:cubicBezTo>
                <a:cubicBezTo>
                  <a:pt x="946703" y="525892"/>
                  <a:pt x="955814" y="526043"/>
                  <a:pt x="966134" y="525868"/>
                </a:cubicBezTo>
                <a:lnTo>
                  <a:pt x="973388" y="523925"/>
                </a:lnTo>
                <a:lnTo>
                  <a:pt x="880252" y="510009"/>
                </a:lnTo>
                <a:cubicBezTo>
                  <a:pt x="821228" y="502500"/>
                  <a:pt x="759139" y="493224"/>
                  <a:pt x="693983" y="482176"/>
                </a:cubicBezTo>
                <a:cubicBezTo>
                  <a:pt x="688499" y="481053"/>
                  <a:pt x="681969" y="480859"/>
                  <a:pt x="674391" y="481595"/>
                </a:cubicBezTo>
                <a:cubicBezTo>
                  <a:pt x="666815" y="482329"/>
                  <a:pt x="660283" y="482135"/>
                  <a:pt x="654801" y="481014"/>
                </a:cubicBezTo>
                <a:cubicBezTo>
                  <a:pt x="651733" y="479243"/>
                  <a:pt x="649598" y="478519"/>
                  <a:pt x="648388" y="478844"/>
                </a:cubicBezTo>
                <a:cubicBezTo>
                  <a:pt x="647178" y="479168"/>
                  <a:pt x="645041" y="478446"/>
                  <a:pt x="641976" y="476675"/>
                </a:cubicBezTo>
                <a:lnTo>
                  <a:pt x="649231" y="474731"/>
                </a:lnTo>
                <a:cubicBezTo>
                  <a:pt x="629066" y="467177"/>
                  <a:pt x="619544" y="460658"/>
                  <a:pt x="620667" y="455175"/>
                </a:cubicBezTo>
                <a:cubicBezTo>
                  <a:pt x="625975" y="445978"/>
                  <a:pt x="642339" y="444185"/>
                  <a:pt x="669758" y="449794"/>
                </a:cubicBezTo>
                <a:cubicBezTo>
                  <a:pt x="686208" y="453161"/>
                  <a:pt x="702335" y="455320"/>
                  <a:pt x="718139" y="456267"/>
                </a:cubicBezTo>
                <a:cubicBezTo>
                  <a:pt x="733941" y="457216"/>
                  <a:pt x="750067" y="459374"/>
                  <a:pt x="766520" y="462741"/>
                </a:cubicBezTo>
                <a:cubicBezTo>
                  <a:pt x="782322" y="463689"/>
                  <a:pt x="798448" y="465847"/>
                  <a:pt x="814902" y="469211"/>
                </a:cubicBezTo>
                <a:cubicBezTo>
                  <a:pt x="831352" y="472579"/>
                  <a:pt x="847478" y="474736"/>
                  <a:pt x="863280" y="475685"/>
                </a:cubicBezTo>
                <a:lnTo>
                  <a:pt x="886985" y="477109"/>
                </a:lnTo>
                <a:cubicBezTo>
                  <a:pt x="891820" y="475813"/>
                  <a:pt x="895610" y="475443"/>
                  <a:pt x="898350" y="476005"/>
                </a:cubicBezTo>
                <a:cubicBezTo>
                  <a:pt x="901093" y="476567"/>
                  <a:pt x="903672" y="476524"/>
                  <a:pt x="906092" y="475876"/>
                </a:cubicBezTo>
                <a:cubicBezTo>
                  <a:pt x="881091" y="469616"/>
                  <a:pt x="856576" y="465172"/>
                  <a:pt x="832548" y="462541"/>
                </a:cubicBezTo>
                <a:cubicBezTo>
                  <a:pt x="808519" y="459907"/>
                  <a:pt x="784004" y="455463"/>
                  <a:pt x="759005" y="449204"/>
                </a:cubicBezTo>
                <a:cubicBezTo>
                  <a:pt x="745621" y="447607"/>
                  <a:pt x="732678" y="445244"/>
                  <a:pt x="720178" y="442114"/>
                </a:cubicBezTo>
                <a:cubicBezTo>
                  <a:pt x="707679" y="438988"/>
                  <a:pt x="694736" y="436624"/>
                  <a:pt x="681349" y="435027"/>
                </a:cubicBezTo>
                <a:lnTo>
                  <a:pt x="607322" y="419880"/>
                </a:lnTo>
                <a:cubicBezTo>
                  <a:pt x="599420" y="419404"/>
                  <a:pt x="594821" y="416750"/>
                  <a:pt x="593525" y="411915"/>
                </a:cubicBezTo>
                <a:lnTo>
                  <a:pt x="597154" y="410942"/>
                </a:lnTo>
                <a:cubicBezTo>
                  <a:pt x="599570" y="410295"/>
                  <a:pt x="601546" y="410411"/>
                  <a:pt x="603080" y="411297"/>
                </a:cubicBezTo>
                <a:cubicBezTo>
                  <a:pt x="604610" y="412183"/>
                  <a:pt x="606587" y="412301"/>
                  <a:pt x="609006" y="411653"/>
                </a:cubicBezTo>
                <a:cubicBezTo>
                  <a:pt x="622389" y="413250"/>
                  <a:pt x="633636" y="414122"/>
                  <a:pt x="642748" y="414274"/>
                </a:cubicBezTo>
                <a:cubicBezTo>
                  <a:pt x="651858" y="414422"/>
                  <a:pt x="663105" y="415298"/>
                  <a:pt x="676491" y="416894"/>
                </a:cubicBezTo>
                <a:lnTo>
                  <a:pt x="708421" y="420000"/>
                </a:lnTo>
                <a:cubicBezTo>
                  <a:pt x="724223" y="420948"/>
                  <a:pt x="734867" y="421983"/>
                  <a:pt x="740350" y="423106"/>
                </a:cubicBezTo>
                <a:cubicBezTo>
                  <a:pt x="764702" y="426946"/>
                  <a:pt x="788126" y="429739"/>
                  <a:pt x="810624" y="431486"/>
                </a:cubicBezTo>
                <a:cubicBezTo>
                  <a:pt x="833119" y="433234"/>
                  <a:pt x="855008" y="435141"/>
                  <a:pt x="876294" y="437214"/>
                </a:cubicBezTo>
                <a:cubicBezTo>
                  <a:pt x="921935" y="443124"/>
                  <a:pt x="966482" y="447384"/>
                  <a:pt x="1009941" y="449994"/>
                </a:cubicBezTo>
                <a:cubicBezTo>
                  <a:pt x="1053398" y="452601"/>
                  <a:pt x="1097947" y="456860"/>
                  <a:pt x="1143586" y="462772"/>
                </a:cubicBezTo>
                <a:cubicBezTo>
                  <a:pt x="1158741" y="461304"/>
                  <a:pt x="1173897" y="459833"/>
                  <a:pt x="1189052" y="458365"/>
                </a:cubicBezTo>
                <a:cubicBezTo>
                  <a:pt x="1204205" y="456895"/>
                  <a:pt x="1219362" y="455426"/>
                  <a:pt x="1234517" y="453955"/>
                </a:cubicBezTo>
                <a:cubicBezTo>
                  <a:pt x="1250319" y="454906"/>
                  <a:pt x="1265637" y="454040"/>
                  <a:pt x="1280468" y="451362"/>
                </a:cubicBezTo>
                <a:lnTo>
                  <a:pt x="1318563" y="449211"/>
                </a:lnTo>
                <a:lnTo>
                  <a:pt x="1289390" y="445731"/>
                </a:lnTo>
                <a:lnTo>
                  <a:pt x="1253189" y="440802"/>
                </a:lnTo>
                <a:lnTo>
                  <a:pt x="1230630" y="439449"/>
                </a:lnTo>
                <a:cubicBezTo>
                  <a:pt x="1217244" y="437853"/>
                  <a:pt x="1205997" y="436980"/>
                  <a:pt x="1196887" y="436828"/>
                </a:cubicBezTo>
                <a:cubicBezTo>
                  <a:pt x="1187775" y="436679"/>
                  <a:pt x="1176527" y="435805"/>
                  <a:pt x="1163141" y="434209"/>
                </a:cubicBezTo>
                <a:cubicBezTo>
                  <a:pt x="1139438" y="432787"/>
                  <a:pt x="1116499" y="431807"/>
                  <a:pt x="1094329" y="431269"/>
                </a:cubicBezTo>
                <a:cubicBezTo>
                  <a:pt x="1072157" y="430731"/>
                  <a:pt x="1049219" y="429749"/>
                  <a:pt x="1025515" y="428329"/>
                </a:cubicBezTo>
                <a:cubicBezTo>
                  <a:pt x="1005525" y="431092"/>
                  <a:pt x="983352" y="430554"/>
                  <a:pt x="959001" y="426714"/>
                </a:cubicBezTo>
                <a:cubicBezTo>
                  <a:pt x="946264" y="427533"/>
                  <a:pt x="934736" y="428033"/>
                  <a:pt x="924416" y="428205"/>
                </a:cubicBezTo>
                <a:cubicBezTo>
                  <a:pt x="914095" y="428381"/>
                  <a:pt x="902242" y="427667"/>
                  <a:pt x="888860" y="426071"/>
                </a:cubicBezTo>
                <a:cubicBezTo>
                  <a:pt x="867572" y="424002"/>
                  <a:pt x="845076" y="422255"/>
                  <a:pt x="821371" y="420830"/>
                </a:cubicBezTo>
                <a:cubicBezTo>
                  <a:pt x="797668" y="419410"/>
                  <a:pt x="773964" y="417987"/>
                  <a:pt x="750258" y="416562"/>
                </a:cubicBezTo>
                <a:lnTo>
                  <a:pt x="741063" y="411253"/>
                </a:lnTo>
                <a:lnTo>
                  <a:pt x="751943" y="408338"/>
                </a:lnTo>
                <a:cubicBezTo>
                  <a:pt x="773229" y="410407"/>
                  <a:pt x="795119" y="412317"/>
                  <a:pt x="817615" y="414065"/>
                </a:cubicBezTo>
                <a:cubicBezTo>
                  <a:pt x="840111" y="415810"/>
                  <a:pt x="863212" y="417395"/>
                  <a:pt x="886916" y="418819"/>
                </a:cubicBezTo>
                <a:cubicBezTo>
                  <a:pt x="897234" y="418644"/>
                  <a:pt x="907554" y="418471"/>
                  <a:pt x="917873" y="418297"/>
                </a:cubicBezTo>
                <a:cubicBezTo>
                  <a:pt x="928192" y="418125"/>
                  <a:pt x="940043" y="418835"/>
                  <a:pt x="953430" y="420432"/>
                </a:cubicBezTo>
                <a:cubicBezTo>
                  <a:pt x="958913" y="421555"/>
                  <a:pt x="969558" y="422588"/>
                  <a:pt x="985360" y="423537"/>
                </a:cubicBezTo>
                <a:cubicBezTo>
                  <a:pt x="992613" y="421594"/>
                  <a:pt x="1004141" y="421097"/>
                  <a:pt x="1019945" y="422045"/>
                </a:cubicBezTo>
                <a:cubicBezTo>
                  <a:pt x="1057033" y="425066"/>
                  <a:pt x="1093800" y="426876"/>
                  <a:pt x="1130242" y="427476"/>
                </a:cubicBezTo>
                <a:lnTo>
                  <a:pt x="1161841" y="427998"/>
                </a:lnTo>
                <a:lnTo>
                  <a:pt x="1139509" y="421609"/>
                </a:lnTo>
                <a:lnTo>
                  <a:pt x="1132410" y="421065"/>
                </a:lnTo>
                <a:cubicBezTo>
                  <a:pt x="1098063" y="418607"/>
                  <a:pt x="1062343" y="415867"/>
                  <a:pt x="1025254" y="412848"/>
                </a:cubicBezTo>
                <a:lnTo>
                  <a:pt x="974218" y="410974"/>
                </a:lnTo>
                <a:cubicBezTo>
                  <a:pt x="963252" y="408730"/>
                  <a:pt x="953981" y="407973"/>
                  <a:pt x="946403" y="408711"/>
                </a:cubicBezTo>
                <a:cubicBezTo>
                  <a:pt x="938823" y="409445"/>
                  <a:pt x="930762" y="408366"/>
                  <a:pt x="922211" y="405473"/>
                </a:cubicBezTo>
                <a:cubicBezTo>
                  <a:pt x="903991" y="405172"/>
                  <a:pt x="886212" y="404106"/>
                  <a:pt x="868876" y="402271"/>
                </a:cubicBezTo>
                <a:cubicBezTo>
                  <a:pt x="851542" y="400440"/>
                  <a:pt x="833439" y="398163"/>
                  <a:pt x="814570" y="395444"/>
                </a:cubicBezTo>
                <a:cubicBezTo>
                  <a:pt x="812153" y="396091"/>
                  <a:pt x="805461" y="395294"/>
                  <a:pt x="794494" y="393050"/>
                </a:cubicBezTo>
                <a:lnTo>
                  <a:pt x="737176" y="396747"/>
                </a:lnTo>
                <a:cubicBezTo>
                  <a:pt x="731044" y="393204"/>
                  <a:pt x="727978" y="391436"/>
                  <a:pt x="727978" y="391436"/>
                </a:cubicBezTo>
                <a:cubicBezTo>
                  <a:pt x="730397" y="390788"/>
                  <a:pt x="731604" y="390464"/>
                  <a:pt x="731604" y="390464"/>
                </a:cubicBezTo>
                <a:cubicBezTo>
                  <a:pt x="741924" y="390289"/>
                  <a:pt x="751639" y="390280"/>
                  <a:pt x="760748" y="390431"/>
                </a:cubicBezTo>
                <a:cubicBezTo>
                  <a:pt x="769860" y="390579"/>
                  <a:pt x="778041" y="389684"/>
                  <a:pt x="785295" y="387740"/>
                </a:cubicBezTo>
                <a:cubicBezTo>
                  <a:pt x="790778" y="388861"/>
                  <a:pt x="793522" y="389422"/>
                  <a:pt x="793522" y="389422"/>
                </a:cubicBezTo>
                <a:lnTo>
                  <a:pt x="804399" y="386508"/>
                </a:lnTo>
                <a:cubicBezTo>
                  <a:pt x="822621" y="386808"/>
                  <a:pt x="840237" y="387270"/>
                  <a:pt x="857249" y="387894"/>
                </a:cubicBezTo>
                <a:cubicBezTo>
                  <a:pt x="874261" y="388522"/>
                  <a:pt x="891877" y="388984"/>
                  <a:pt x="910098" y="389283"/>
                </a:cubicBezTo>
                <a:cubicBezTo>
                  <a:pt x="921065" y="391528"/>
                  <a:pt x="930943" y="392119"/>
                  <a:pt x="939729" y="391062"/>
                </a:cubicBezTo>
                <a:cubicBezTo>
                  <a:pt x="948517" y="390003"/>
                  <a:pt x="957183" y="390920"/>
                  <a:pt x="965733" y="393810"/>
                </a:cubicBezTo>
                <a:cubicBezTo>
                  <a:pt x="986372" y="393466"/>
                  <a:pt x="1004593" y="393767"/>
                  <a:pt x="1020396" y="394715"/>
                </a:cubicBezTo>
                <a:cubicBezTo>
                  <a:pt x="1057484" y="397732"/>
                  <a:pt x="1094252" y="399542"/>
                  <a:pt x="1130691" y="400146"/>
                </a:cubicBezTo>
                <a:cubicBezTo>
                  <a:pt x="1167134" y="400746"/>
                  <a:pt x="1203900" y="402557"/>
                  <a:pt x="1240990" y="405576"/>
                </a:cubicBezTo>
                <a:lnTo>
                  <a:pt x="1245038" y="401985"/>
                </a:lnTo>
                <a:lnTo>
                  <a:pt x="1216172" y="399920"/>
                </a:lnTo>
                <a:cubicBezTo>
                  <a:pt x="1200043" y="397763"/>
                  <a:pt x="1181662" y="396857"/>
                  <a:pt x="1161023" y="397204"/>
                </a:cubicBezTo>
                <a:cubicBezTo>
                  <a:pt x="1147636" y="395608"/>
                  <a:pt x="1133044" y="394336"/>
                  <a:pt x="1117242" y="393387"/>
                </a:cubicBezTo>
                <a:cubicBezTo>
                  <a:pt x="1101436" y="392437"/>
                  <a:pt x="1086844" y="391164"/>
                  <a:pt x="1073459" y="389568"/>
                </a:cubicBezTo>
                <a:cubicBezTo>
                  <a:pt x="1057656" y="388620"/>
                  <a:pt x="1042618" y="388115"/>
                  <a:pt x="1028350" y="388052"/>
                </a:cubicBezTo>
                <a:cubicBezTo>
                  <a:pt x="1014078" y="387987"/>
                  <a:pt x="1000252" y="387157"/>
                  <a:pt x="986866" y="385562"/>
                </a:cubicBezTo>
                <a:cubicBezTo>
                  <a:pt x="957679" y="383017"/>
                  <a:pt x="928653" y="381077"/>
                  <a:pt x="899789" y="379739"/>
                </a:cubicBezTo>
                <a:cubicBezTo>
                  <a:pt x="870925" y="378404"/>
                  <a:pt x="840689" y="376787"/>
                  <a:pt x="809082" y="374890"/>
                </a:cubicBezTo>
                <a:cubicBezTo>
                  <a:pt x="803599" y="373770"/>
                  <a:pt x="792956" y="372732"/>
                  <a:pt x="777153" y="371784"/>
                </a:cubicBezTo>
                <a:cubicBezTo>
                  <a:pt x="772319" y="373079"/>
                  <a:pt x="761997" y="373254"/>
                  <a:pt x="746196" y="372306"/>
                </a:cubicBezTo>
                <a:lnTo>
                  <a:pt x="685962" y="365123"/>
                </a:lnTo>
                <a:cubicBezTo>
                  <a:pt x="665324" y="365467"/>
                  <a:pt x="644360" y="364609"/>
                  <a:pt x="623075" y="362536"/>
                </a:cubicBezTo>
                <a:cubicBezTo>
                  <a:pt x="601789" y="360464"/>
                  <a:pt x="580501" y="358396"/>
                  <a:pt x="559215" y="356324"/>
                </a:cubicBezTo>
                <a:lnTo>
                  <a:pt x="438749" y="341956"/>
                </a:lnTo>
                <a:cubicBezTo>
                  <a:pt x="417463" y="339884"/>
                  <a:pt x="396618" y="337049"/>
                  <a:pt x="376217" y="333443"/>
                </a:cubicBezTo>
                <a:cubicBezTo>
                  <a:pt x="355816" y="329841"/>
                  <a:pt x="334971" y="327005"/>
                  <a:pt x="313685" y="324934"/>
                </a:cubicBezTo>
                <a:cubicBezTo>
                  <a:pt x="286269" y="319322"/>
                  <a:pt x="271587" y="312890"/>
                  <a:pt x="269643" y="305636"/>
                </a:cubicBezTo>
                <a:cubicBezTo>
                  <a:pt x="268347" y="300801"/>
                  <a:pt x="271488" y="298018"/>
                  <a:pt x="279065" y="297281"/>
                </a:cubicBezTo>
                <a:cubicBezTo>
                  <a:pt x="286642" y="296547"/>
                  <a:pt x="295916" y="297303"/>
                  <a:pt x="306883" y="299547"/>
                </a:cubicBezTo>
                <a:cubicBezTo>
                  <a:pt x="328168" y="301616"/>
                  <a:pt x="350666" y="303363"/>
                  <a:pt x="374370" y="304787"/>
                </a:cubicBezTo>
                <a:cubicBezTo>
                  <a:pt x="398074" y="306208"/>
                  <a:pt x="420570" y="307955"/>
                  <a:pt x="441856" y="310028"/>
                </a:cubicBezTo>
                <a:cubicBezTo>
                  <a:pt x="452822" y="312272"/>
                  <a:pt x="463627" y="313911"/>
                  <a:pt x="474272" y="314945"/>
                </a:cubicBezTo>
                <a:cubicBezTo>
                  <a:pt x="484914" y="315980"/>
                  <a:pt x="495719" y="317622"/>
                  <a:pt x="506686" y="319866"/>
                </a:cubicBezTo>
                <a:cubicBezTo>
                  <a:pt x="551031" y="320942"/>
                  <a:pt x="594488" y="323549"/>
                  <a:pt x="637060" y="327690"/>
                </a:cubicBezTo>
                <a:cubicBezTo>
                  <a:pt x="679635" y="331833"/>
                  <a:pt x="723415" y="335650"/>
                  <a:pt x="768408" y="339142"/>
                </a:cubicBezTo>
                <a:lnTo>
                  <a:pt x="803965" y="341277"/>
                </a:lnTo>
                <a:cubicBezTo>
                  <a:pt x="809449" y="342400"/>
                  <a:pt x="814769" y="342915"/>
                  <a:pt x="819929" y="342830"/>
                </a:cubicBezTo>
                <a:cubicBezTo>
                  <a:pt x="825088" y="342744"/>
                  <a:pt x="830410" y="343262"/>
                  <a:pt x="835893" y="344383"/>
                </a:cubicBezTo>
                <a:cubicBezTo>
                  <a:pt x="857181" y="346454"/>
                  <a:pt x="879071" y="348363"/>
                  <a:pt x="901566" y="350109"/>
                </a:cubicBezTo>
                <a:cubicBezTo>
                  <a:pt x="924062" y="351857"/>
                  <a:pt x="947161" y="353441"/>
                  <a:pt x="970866" y="354864"/>
                </a:cubicBezTo>
                <a:cubicBezTo>
                  <a:pt x="981832" y="357108"/>
                  <a:pt x="992478" y="358144"/>
                  <a:pt x="1002796" y="357969"/>
                </a:cubicBezTo>
                <a:cubicBezTo>
                  <a:pt x="1013116" y="357798"/>
                  <a:pt x="1023758" y="358831"/>
                  <a:pt x="1034725" y="361076"/>
                </a:cubicBezTo>
                <a:lnTo>
                  <a:pt x="1070281" y="363210"/>
                </a:lnTo>
                <a:lnTo>
                  <a:pt x="1075782" y="363947"/>
                </a:lnTo>
                <a:lnTo>
                  <a:pt x="1078164" y="363685"/>
                </a:lnTo>
                <a:lnTo>
                  <a:pt x="1103105" y="361104"/>
                </a:lnTo>
                <a:lnTo>
                  <a:pt x="1084791" y="359323"/>
                </a:lnTo>
                <a:cubicBezTo>
                  <a:pt x="1074472" y="359495"/>
                  <a:pt x="1058343" y="357340"/>
                  <a:pt x="1036410" y="352849"/>
                </a:cubicBezTo>
                <a:cubicBezTo>
                  <a:pt x="1026091" y="353025"/>
                  <a:pt x="1009962" y="350867"/>
                  <a:pt x="988029" y="346378"/>
                </a:cubicBezTo>
                <a:cubicBezTo>
                  <a:pt x="966093" y="341891"/>
                  <a:pt x="944926" y="337842"/>
                  <a:pt x="924524" y="334241"/>
                </a:cubicBezTo>
                <a:cubicBezTo>
                  <a:pt x="904124" y="330635"/>
                  <a:pt x="882954" y="326590"/>
                  <a:pt x="861021" y="322101"/>
                </a:cubicBezTo>
                <a:cubicBezTo>
                  <a:pt x="850055" y="319858"/>
                  <a:pt x="839852" y="318056"/>
                  <a:pt x="830418" y="316696"/>
                </a:cubicBezTo>
                <a:cubicBezTo>
                  <a:pt x="820983" y="315337"/>
                  <a:pt x="810783" y="313536"/>
                  <a:pt x="799817" y="311292"/>
                </a:cubicBezTo>
                <a:cubicBezTo>
                  <a:pt x="788850" y="309048"/>
                  <a:pt x="778485" y="306639"/>
                  <a:pt x="768728" y="304071"/>
                </a:cubicBezTo>
                <a:cubicBezTo>
                  <a:pt x="758970" y="301503"/>
                  <a:pt x="748606" y="299098"/>
                  <a:pt x="737639" y="296853"/>
                </a:cubicBezTo>
                <a:cubicBezTo>
                  <a:pt x="710871" y="293661"/>
                  <a:pt x="684261" y="291074"/>
                  <a:pt x="657816" y="289089"/>
                </a:cubicBezTo>
                <a:cubicBezTo>
                  <a:pt x="631368" y="287105"/>
                  <a:pt x="604761" y="284515"/>
                  <a:pt x="577990" y="281324"/>
                </a:cubicBezTo>
                <a:cubicBezTo>
                  <a:pt x="571859" y="277783"/>
                  <a:pt x="565005" y="276382"/>
                  <a:pt x="557427" y="277116"/>
                </a:cubicBezTo>
                <a:cubicBezTo>
                  <a:pt x="549850" y="277849"/>
                  <a:pt x="543319" y="277655"/>
                  <a:pt x="537836" y="276535"/>
                </a:cubicBezTo>
                <a:lnTo>
                  <a:pt x="497681" y="271746"/>
                </a:lnTo>
                <a:cubicBezTo>
                  <a:pt x="484295" y="270147"/>
                  <a:pt x="470910" y="268551"/>
                  <a:pt x="457524" y="266955"/>
                </a:cubicBezTo>
                <a:cubicBezTo>
                  <a:pt x="444140" y="265358"/>
                  <a:pt x="430755" y="263762"/>
                  <a:pt x="417370" y="262166"/>
                </a:cubicBezTo>
                <a:cubicBezTo>
                  <a:pt x="412533" y="263462"/>
                  <a:pt x="409467" y="261692"/>
                  <a:pt x="408171" y="256856"/>
                </a:cubicBezTo>
                <a:lnTo>
                  <a:pt x="411800" y="255884"/>
                </a:lnTo>
                <a:cubicBezTo>
                  <a:pt x="432437" y="255537"/>
                  <a:pt x="451587" y="256884"/>
                  <a:pt x="469247" y="259927"/>
                </a:cubicBezTo>
                <a:cubicBezTo>
                  <a:pt x="486907" y="262971"/>
                  <a:pt x="506056" y="264317"/>
                  <a:pt x="526694" y="263972"/>
                </a:cubicBezTo>
                <a:cubicBezTo>
                  <a:pt x="544916" y="264272"/>
                  <a:pt x="563298" y="265177"/>
                  <a:pt x="581843" y="266688"/>
                </a:cubicBezTo>
                <a:cubicBezTo>
                  <a:pt x="600388" y="268195"/>
                  <a:pt x="619978" y="268777"/>
                  <a:pt x="640618" y="268428"/>
                </a:cubicBezTo>
                <a:cubicBezTo>
                  <a:pt x="626586" y="264416"/>
                  <a:pt x="621340" y="259342"/>
                  <a:pt x="624880" y="253211"/>
                </a:cubicBezTo>
                <a:cubicBezTo>
                  <a:pt x="626001" y="247728"/>
                  <a:pt x="635024" y="242718"/>
                  <a:pt x="651948" y="238183"/>
                </a:cubicBezTo>
                <a:lnTo>
                  <a:pt x="599942" y="232684"/>
                </a:lnTo>
                <a:cubicBezTo>
                  <a:pt x="589623" y="232855"/>
                  <a:pt x="583492" y="229316"/>
                  <a:pt x="581548" y="222061"/>
                </a:cubicBezTo>
                <a:cubicBezTo>
                  <a:pt x="580901" y="219646"/>
                  <a:pt x="587269" y="219234"/>
                  <a:pt x="600653" y="220831"/>
                </a:cubicBezTo>
                <a:cubicBezTo>
                  <a:pt x="619522" y="223548"/>
                  <a:pt x="637019" y="225987"/>
                  <a:pt x="653145" y="228145"/>
                </a:cubicBezTo>
                <a:cubicBezTo>
                  <a:pt x="669274" y="230302"/>
                  <a:pt x="686771" y="232740"/>
                  <a:pt x="705641" y="235457"/>
                </a:cubicBezTo>
                <a:lnTo>
                  <a:pt x="782324" y="246009"/>
                </a:lnTo>
                <a:cubicBezTo>
                  <a:pt x="790226" y="246482"/>
                  <a:pt x="799660" y="247843"/>
                  <a:pt x="810626" y="250087"/>
                </a:cubicBezTo>
                <a:cubicBezTo>
                  <a:pt x="853200" y="254228"/>
                  <a:pt x="895006" y="257925"/>
                  <a:pt x="936047" y="261183"/>
                </a:cubicBezTo>
                <a:cubicBezTo>
                  <a:pt x="977087" y="264440"/>
                  <a:pt x="1018894" y="268138"/>
                  <a:pt x="1061467" y="272278"/>
                </a:cubicBezTo>
                <a:cubicBezTo>
                  <a:pt x="1049205" y="265199"/>
                  <a:pt x="1042423" y="259241"/>
                  <a:pt x="1041127" y="254406"/>
                </a:cubicBezTo>
                <a:cubicBezTo>
                  <a:pt x="1033228" y="253932"/>
                  <a:pt x="1025930" y="253295"/>
                  <a:pt x="1019238" y="252498"/>
                </a:cubicBezTo>
                <a:cubicBezTo>
                  <a:pt x="1012545" y="251699"/>
                  <a:pt x="1006457" y="250740"/>
                  <a:pt x="1000974" y="249617"/>
                </a:cubicBezTo>
                <a:cubicBezTo>
                  <a:pt x="971785" y="247072"/>
                  <a:pt x="942154" y="245292"/>
                  <a:pt x="912081" y="244281"/>
                </a:cubicBezTo>
                <a:cubicBezTo>
                  <a:pt x="882010" y="243270"/>
                  <a:pt x="851169" y="241813"/>
                  <a:pt x="819563" y="239917"/>
                </a:cubicBezTo>
                <a:lnTo>
                  <a:pt x="775783" y="236100"/>
                </a:lnTo>
                <a:cubicBezTo>
                  <a:pt x="767880" y="235625"/>
                  <a:pt x="759978" y="235152"/>
                  <a:pt x="752078" y="234677"/>
                </a:cubicBezTo>
                <a:cubicBezTo>
                  <a:pt x="744175" y="234204"/>
                  <a:pt x="737482" y="233405"/>
                  <a:pt x="731999" y="232284"/>
                </a:cubicBezTo>
                <a:cubicBezTo>
                  <a:pt x="716197" y="231333"/>
                  <a:pt x="700836" y="229618"/>
                  <a:pt x="685920" y="227139"/>
                </a:cubicBezTo>
                <a:cubicBezTo>
                  <a:pt x="671000" y="224657"/>
                  <a:pt x="655641" y="222942"/>
                  <a:pt x="639838" y="221994"/>
                </a:cubicBezTo>
                <a:cubicBezTo>
                  <a:pt x="624032" y="221043"/>
                  <a:pt x="608673" y="219328"/>
                  <a:pt x="593755" y="216848"/>
                </a:cubicBezTo>
                <a:cubicBezTo>
                  <a:pt x="578838" y="214367"/>
                  <a:pt x="563476" y="212652"/>
                  <a:pt x="547674" y="211704"/>
                </a:cubicBezTo>
                <a:lnTo>
                  <a:pt x="503893" y="207884"/>
                </a:lnTo>
                <a:cubicBezTo>
                  <a:pt x="481957" y="203396"/>
                  <a:pt x="467040" y="200915"/>
                  <a:pt x="459139" y="200442"/>
                </a:cubicBezTo>
                <a:lnTo>
                  <a:pt x="275524" y="168009"/>
                </a:lnTo>
                <a:cubicBezTo>
                  <a:pt x="270040" y="166886"/>
                  <a:pt x="267300" y="166327"/>
                  <a:pt x="267300" y="166327"/>
                </a:cubicBezTo>
                <a:cubicBezTo>
                  <a:pt x="266004" y="161488"/>
                  <a:pt x="268421" y="160841"/>
                  <a:pt x="274552" y="164383"/>
                </a:cubicBezTo>
                <a:cubicBezTo>
                  <a:pt x="312290" y="169819"/>
                  <a:pt x="348980" y="176184"/>
                  <a:pt x="384623" y="183479"/>
                </a:cubicBezTo>
                <a:cubicBezTo>
                  <a:pt x="420267" y="190773"/>
                  <a:pt x="456634" y="195930"/>
                  <a:pt x="493723" y="198948"/>
                </a:cubicBezTo>
                <a:cubicBezTo>
                  <a:pt x="500977" y="197004"/>
                  <a:pt x="504928" y="197242"/>
                  <a:pt x="505576" y="199660"/>
                </a:cubicBezTo>
                <a:cubicBezTo>
                  <a:pt x="507992" y="199013"/>
                  <a:pt x="509364" y="199294"/>
                  <a:pt x="509687" y="200501"/>
                </a:cubicBezTo>
                <a:cubicBezTo>
                  <a:pt x="510011" y="201710"/>
                  <a:pt x="508964" y="202639"/>
                  <a:pt x="506547" y="203286"/>
                </a:cubicBezTo>
                <a:cubicBezTo>
                  <a:pt x="517514" y="205530"/>
                  <a:pt x="525417" y="206006"/>
                  <a:pt x="530253" y="204710"/>
                </a:cubicBezTo>
                <a:lnTo>
                  <a:pt x="558554" y="208788"/>
                </a:lnTo>
                <a:cubicBezTo>
                  <a:pt x="567105" y="211680"/>
                  <a:pt x="575166" y="212758"/>
                  <a:pt x="582745" y="212024"/>
                </a:cubicBezTo>
                <a:cubicBezTo>
                  <a:pt x="590323" y="211289"/>
                  <a:pt x="599594" y="212043"/>
                  <a:pt x="610561" y="214287"/>
                </a:cubicBezTo>
                <a:cubicBezTo>
                  <a:pt x="626366" y="215235"/>
                  <a:pt x="643096" y="217231"/>
                  <a:pt x="660757" y="220275"/>
                </a:cubicBezTo>
                <a:cubicBezTo>
                  <a:pt x="678416" y="223318"/>
                  <a:pt x="695147" y="225312"/>
                  <a:pt x="710952" y="226261"/>
                </a:cubicBezTo>
                <a:cubicBezTo>
                  <a:pt x="726754" y="227210"/>
                  <a:pt x="744090" y="229044"/>
                  <a:pt x="762958" y="231762"/>
                </a:cubicBezTo>
                <a:cubicBezTo>
                  <a:pt x="770858" y="232237"/>
                  <a:pt x="778760" y="232710"/>
                  <a:pt x="786663" y="233185"/>
                </a:cubicBezTo>
                <a:cubicBezTo>
                  <a:pt x="794563" y="233658"/>
                  <a:pt x="803674" y="233809"/>
                  <a:pt x="813993" y="233635"/>
                </a:cubicBezTo>
                <a:lnTo>
                  <a:pt x="821248" y="231691"/>
                </a:lnTo>
                <a:lnTo>
                  <a:pt x="728112" y="217775"/>
                </a:lnTo>
                <a:cubicBezTo>
                  <a:pt x="669088" y="210266"/>
                  <a:pt x="606998" y="200991"/>
                  <a:pt x="541843" y="189942"/>
                </a:cubicBezTo>
                <a:cubicBezTo>
                  <a:pt x="536360" y="188819"/>
                  <a:pt x="529829" y="188625"/>
                  <a:pt x="522250" y="189362"/>
                </a:cubicBezTo>
                <a:cubicBezTo>
                  <a:pt x="514675" y="190095"/>
                  <a:pt x="508143" y="189901"/>
                  <a:pt x="502660" y="188780"/>
                </a:cubicBezTo>
                <a:cubicBezTo>
                  <a:pt x="499593" y="187009"/>
                  <a:pt x="497457" y="186286"/>
                  <a:pt x="496248" y="186610"/>
                </a:cubicBezTo>
                <a:cubicBezTo>
                  <a:pt x="495039" y="186934"/>
                  <a:pt x="492900" y="186213"/>
                  <a:pt x="489836" y="184441"/>
                </a:cubicBezTo>
                <a:lnTo>
                  <a:pt x="497090" y="182498"/>
                </a:lnTo>
                <a:cubicBezTo>
                  <a:pt x="476926" y="174943"/>
                  <a:pt x="467404" y="168424"/>
                  <a:pt x="468528" y="162941"/>
                </a:cubicBezTo>
                <a:cubicBezTo>
                  <a:pt x="473835" y="153744"/>
                  <a:pt x="490200" y="151951"/>
                  <a:pt x="517619" y="157560"/>
                </a:cubicBezTo>
                <a:cubicBezTo>
                  <a:pt x="534069" y="160927"/>
                  <a:pt x="550195" y="163085"/>
                  <a:pt x="566000" y="164033"/>
                </a:cubicBezTo>
                <a:cubicBezTo>
                  <a:pt x="581802" y="164982"/>
                  <a:pt x="597927" y="167140"/>
                  <a:pt x="614381" y="170507"/>
                </a:cubicBezTo>
                <a:cubicBezTo>
                  <a:pt x="630183" y="171455"/>
                  <a:pt x="646309" y="173613"/>
                  <a:pt x="662761" y="176977"/>
                </a:cubicBezTo>
                <a:cubicBezTo>
                  <a:pt x="679211" y="180345"/>
                  <a:pt x="695338" y="182502"/>
                  <a:pt x="711140" y="183451"/>
                </a:cubicBezTo>
                <a:lnTo>
                  <a:pt x="734845" y="184874"/>
                </a:lnTo>
                <a:cubicBezTo>
                  <a:pt x="739681" y="183579"/>
                  <a:pt x="743470" y="183209"/>
                  <a:pt x="746211" y="183771"/>
                </a:cubicBezTo>
                <a:cubicBezTo>
                  <a:pt x="748954" y="184333"/>
                  <a:pt x="751532" y="184289"/>
                  <a:pt x="753951" y="183642"/>
                </a:cubicBezTo>
                <a:cubicBezTo>
                  <a:pt x="728951" y="177382"/>
                  <a:pt x="704436" y="172938"/>
                  <a:pt x="680408" y="170307"/>
                </a:cubicBezTo>
                <a:cubicBezTo>
                  <a:pt x="656379" y="167673"/>
                  <a:pt x="631865" y="163229"/>
                  <a:pt x="606865" y="156970"/>
                </a:cubicBezTo>
                <a:cubicBezTo>
                  <a:pt x="593482" y="155373"/>
                  <a:pt x="580538" y="153010"/>
                  <a:pt x="568038" y="149881"/>
                </a:cubicBezTo>
                <a:cubicBezTo>
                  <a:pt x="555539" y="146754"/>
                  <a:pt x="542595" y="144391"/>
                  <a:pt x="529209" y="142793"/>
                </a:cubicBezTo>
                <a:lnTo>
                  <a:pt x="489871" y="134744"/>
                </a:lnTo>
                <a:lnTo>
                  <a:pt x="512056" y="123705"/>
                </a:lnTo>
                <a:lnTo>
                  <a:pt x="524351" y="124660"/>
                </a:lnTo>
                <a:lnTo>
                  <a:pt x="556282" y="127766"/>
                </a:lnTo>
                <a:cubicBezTo>
                  <a:pt x="572084" y="128714"/>
                  <a:pt x="582727" y="129749"/>
                  <a:pt x="588211" y="130872"/>
                </a:cubicBezTo>
                <a:cubicBezTo>
                  <a:pt x="612562" y="134712"/>
                  <a:pt x="635985" y="137505"/>
                  <a:pt x="658484" y="139252"/>
                </a:cubicBezTo>
                <a:cubicBezTo>
                  <a:pt x="680979" y="141000"/>
                  <a:pt x="702868" y="142907"/>
                  <a:pt x="724154" y="144979"/>
                </a:cubicBezTo>
                <a:cubicBezTo>
                  <a:pt x="769795" y="150890"/>
                  <a:pt x="814342" y="155150"/>
                  <a:pt x="857802" y="157760"/>
                </a:cubicBezTo>
                <a:cubicBezTo>
                  <a:pt x="901258" y="160367"/>
                  <a:pt x="945808" y="164626"/>
                  <a:pt x="991446" y="170538"/>
                </a:cubicBezTo>
                <a:cubicBezTo>
                  <a:pt x="1006600" y="169070"/>
                  <a:pt x="1021757" y="167599"/>
                  <a:pt x="1036911" y="166131"/>
                </a:cubicBezTo>
                <a:cubicBezTo>
                  <a:pt x="1052065" y="164661"/>
                  <a:pt x="1067222" y="163192"/>
                  <a:pt x="1082376" y="161721"/>
                </a:cubicBezTo>
                <a:cubicBezTo>
                  <a:pt x="1098179" y="162672"/>
                  <a:pt x="1113498" y="161806"/>
                  <a:pt x="1128328" y="159128"/>
                </a:cubicBezTo>
                <a:cubicBezTo>
                  <a:pt x="1143159" y="156451"/>
                  <a:pt x="1158475" y="155586"/>
                  <a:pt x="1174280" y="156532"/>
                </a:cubicBezTo>
                <a:lnTo>
                  <a:pt x="1149603" y="151483"/>
                </a:lnTo>
                <a:lnTo>
                  <a:pt x="1078489" y="147215"/>
                </a:lnTo>
                <a:cubicBezTo>
                  <a:pt x="1065104" y="145618"/>
                  <a:pt x="1053857" y="144746"/>
                  <a:pt x="1044747" y="144594"/>
                </a:cubicBezTo>
                <a:cubicBezTo>
                  <a:pt x="1035635" y="144445"/>
                  <a:pt x="1024388" y="143571"/>
                  <a:pt x="1011001" y="141975"/>
                </a:cubicBezTo>
                <a:cubicBezTo>
                  <a:pt x="987298" y="140553"/>
                  <a:pt x="964359" y="139573"/>
                  <a:pt x="942189" y="139035"/>
                </a:cubicBezTo>
                <a:cubicBezTo>
                  <a:pt x="920017" y="138496"/>
                  <a:pt x="897079" y="137515"/>
                  <a:pt x="873375" y="136094"/>
                </a:cubicBezTo>
                <a:cubicBezTo>
                  <a:pt x="853385" y="138858"/>
                  <a:pt x="831211" y="138320"/>
                  <a:pt x="806862" y="134480"/>
                </a:cubicBezTo>
                <a:cubicBezTo>
                  <a:pt x="794124" y="135299"/>
                  <a:pt x="782595" y="135799"/>
                  <a:pt x="772276" y="135971"/>
                </a:cubicBezTo>
                <a:cubicBezTo>
                  <a:pt x="761955" y="136147"/>
                  <a:pt x="750103" y="135433"/>
                  <a:pt x="736719" y="133837"/>
                </a:cubicBezTo>
                <a:cubicBezTo>
                  <a:pt x="715432" y="131768"/>
                  <a:pt x="692937" y="130021"/>
                  <a:pt x="669231" y="128597"/>
                </a:cubicBezTo>
                <a:cubicBezTo>
                  <a:pt x="645528" y="127176"/>
                  <a:pt x="621823" y="125752"/>
                  <a:pt x="598119" y="124328"/>
                </a:cubicBezTo>
                <a:lnTo>
                  <a:pt x="588923" y="119019"/>
                </a:lnTo>
                <a:lnTo>
                  <a:pt x="599803" y="116104"/>
                </a:lnTo>
                <a:cubicBezTo>
                  <a:pt x="621088" y="118174"/>
                  <a:pt x="642979" y="120083"/>
                  <a:pt x="665474" y="121831"/>
                </a:cubicBezTo>
                <a:cubicBezTo>
                  <a:pt x="687972" y="123576"/>
                  <a:pt x="711072" y="125161"/>
                  <a:pt x="734776" y="126585"/>
                </a:cubicBezTo>
                <a:cubicBezTo>
                  <a:pt x="745095" y="126410"/>
                  <a:pt x="755414" y="126237"/>
                  <a:pt x="765733" y="126063"/>
                </a:cubicBezTo>
                <a:cubicBezTo>
                  <a:pt x="776052" y="125890"/>
                  <a:pt x="787904" y="126601"/>
                  <a:pt x="801290" y="128197"/>
                </a:cubicBezTo>
                <a:cubicBezTo>
                  <a:pt x="806773" y="129320"/>
                  <a:pt x="817419" y="130354"/>
                  <a:pt x="833220" y="131303"/>
                </a:cubicBezTo>
                <a:cubicBezTo>
                  <a:pt x="840472" y="129360"/>
                  <a:pt x="852001" y="128863"/>
                  <a:pt x="867805" y="129811"/>
                </a:cubicBezTo>
                <a:cubicBezTo>
                  <a:pt x="904894" y="132832"/>
                  <a:pt x="941660" y="134642"/>
                  <a:pt x="978102" y="135242"/>
                </a:cubicBezTo>
                <a:cubicBezTo>
                  <a:pt x="1014544" y="135843"/>
                  <a:pt x="1050983" y="136444"/>
                  <a:pt x="1087426" y="137048"/>
                </a:cubicBezTo>
                <a:cubicBezTo>
                  <a:pt x="1050336" y="134027"/>
                  <a:pt x="1014618" y="131289"/>
                  <a:pt x="980270" y="128831"/>
                </a:cubicBezTo>
                <a:cubicBezTo>
                  <a:pt x="945923" y="126372"/>
                  <a:pt x="910204" y="123633"/>
                  <a:pt x="873113" y="120614"/>
                </a:cubicBezTo>
                <a:lnTo>
                  <a:pt x="822078" y="118740"/>
                </a:lnTo>
                <a:cubicBezTo>
                  <a:pt x="811112" y="116496"/>
                  <a:pt x="801840" y="115740"/>
                  <a:pt x="794263" y="116477"/>
                </a:cubicBezTo>
                <a:cubicBezTo>
                  <a:pt x="786684" y="117211"/>
                  <a:pt x="778622" y="116132"/>
                  <a:pt x="770072" y="113239"/>
                </a:cubicBezTo>
                <a:cubicBezTo>
                  <a:pt x="751851" y="112938"/>
                  <a:pt x="734072" y="111872"/>
                  <a:pt x="716737" y="110037"/>
                </a:cubicBezTo>
                <a:cubicBezTo>
                  <a:pt x="699401" y="108205"/>
                  <a:pt x="681299" y="105929"/>
                  <a:pt x="662430" y="103210"/>
                </a:cubicBezTo>
                <a:cubicBezTo>
                  <a:pt x="660013" y="103857"/>
                  <a:pt x="653321" y="103060"/>
                  <a:pt x="642355" y="100816"/>
                </a:cubicBezTo>
                <a:lnTo>
                  <a:pt x="585036" y="104513"/>
                </a:lnTo>
                <a:lnTo>
                  <a:pt x="576003" y="99298"/>
                </a:lnTo>
                <a:lnTo>
                  <a:pt x="579737" y="98231"/>
                </a:lnTo>
                <a:lnTo>
                  <a:pt x="608609" y="98197"/>
                </a:lnTo>
                <a:cubicBezTo>
                  <a:pt x="617720" y="98345"/>
                  <a:pt x="625902" y="97450"/>
                  <a:pt x="633156" y="95506"/>
                </a:cubicBezTo>
                <a:cubicBezTo>
                  <a:pt x="638639" y="96627"/>
                  <a:pt x="641381" y="97188"/>
                  <a:pt x="641381" y="97188"/>
                </a:cubicBezTo>
                <a:lnTo>
                  <a:pt x="652260" y="94274"/>
                </a:lnTo>
                <a:cubicBezTo>
                  <a:pt x="670480" y="94574"/>
                  <a:pt x="688097" y="95036"/>
                  <a:pt x="705108" y="95661"/>
                </a:cubicBezTo>
                <a:cubicBezTo>
                  <a:pt x="722121" y="96287"/>
                  <a:pt x="739737" y="96750"/>
                  <a:pt x="757959" y="97049"/>
                </a:cubicBezTo>
                <a:cubicBezTo>
                  <a:pt x="768925" y="99294"/>
                  <a:pt x="778803" y="99885"/>
                  <a:pt x="787590" y="98828"/>
                </a:cubicBezTo>
                <a:cubicBezTo>
                  <a:pt x="796377" y="97769"/>
                  <a:pt x="805044" y="98686"/>
                  <a:pt x="813593" y="101576"/>
                </a:cubicBezTo>
                <a:cubicBezTo>
                  <a:pt x="834231" y="101232"/>
                  <a:pt x="852453" y="101532"/>
                  <a:pt x="868255" y="102482"/>
                </a:cubicBezTo>
                <a:cubicBezTo>
                  <a:pt x="905344" y="105498"/>
                  <a:pt x="942111" y="107309"/>
                  <a:pt x="978551" y="107912"/>
                </a:cubicBezTo>
                <a:cubicBezTo>
                  <a:pt x="1014994" y="108512"/>
                  <a:pt x="1051760" y="110323"/>
                  <a:pt x="1088850" y="113342"/>
                </a:cubicBezTo>
                <a:cubicBezTo>
                  <a:pt x="1090619" y="110276"/>
                  <a:pt x="1092714" y="108419"/>
                  <a:pt x="1095131" y="107771"/>
                </a:cubicBezTo>
                <a:cubicBezTo>
                  <a:pt x="1109640" y="103883"/>
                  <a:pt x="1126327" y="103300"/>
                  <a:pt x="1145194" y="106018"/>
                </a:cubicBezTo>
                <a:lnTo>
                  <a:pt x="1161646" y="109386"/>
                </a:lnTo>
                <a:cubicBezTo>
                  <a:pt x="1193899" y="113701"/>
                  <a:pt x="1226315" y="118619"/>
                  <a:pt x="1258894" y="124143"/>
                </a:cubicBezTo>
                <a:cubicBezTo>
                  <a:pt x="1291470" y="129666"/>
                  <a:pt x="1322677" y="134910"/>
                  <a:pt x="1352514" y="139874"/>
                </a:cubicBezTo>
                <a:cubicBezTo>
                  <a:pt x="1357349" y="138578"/>
                  <a:pt x="1361137" y="138212"/>
                  <a:pt x="1363879" y="138770"/>
                </a:cubicBezTo>
                <a:cubicBezTo>
                  <a:pt x="1366622" y="139331"/>
                  <a:pt x="1370410" y="138964"/>
                  <a:pt x="1375245" y="137669"/>
                </a:cubicBezTo>
                <a:cubicBezTo>
                  <a:pt x="1380729" y="138793"/>
                  <a:pt x="1384678" y="139028"/>
                  <a:pt x="1387098" y="138379"/>
                </a:cubicBezTo>
                <a:cubicBezTo>
                  <a:pt x="1389514" y="137732"/>
                  <a:pt x="1393467" y="137970"/>
                  <a:pt x="1398951" y="139093"/>
                </a:cubicBezTo>
                <a:cubicBezTo>
                  <a:pt x="1426843" y="136802"/>
                  <a:pt x="1454454" y="135882"/>
                  <a:pt x="1481785" y="136332"/>
                </a:cubicBezTo>
                <a:cubicBezTo>
                  <a:pt x="1509118" y="136783"/>
                  <a:pt x="1537053" y="137073"/>
                  <a:pt x="1565593" y="137198"/>
                </a:cubicBezTo>
                <a:cubicBezTo>
                  <a:pt x="1564297" y="132363"/>
                  <a:pt x="1563649" y="129947"/>
                  <a:pt x="1563649" y="129947"/>
                </a:cubicBezTo>
                <a:cubicBezTo>
                  <a:pt x="1562353" y="125109"/>
                  <a:pt x="1572025" y="122517"/>
                  <a:pt x="1592665" y="122172"/>
                </a:cubicBezTo>
                <a:cubicBezTo>
                  <a:pt x="1584113" y="119278"/>
                  <a:pt x="1576653" y="118038"/>
                  <a:pt x="1570285" y="118449"/>
                </a:cubicBezTo>
                <a:cubicBezTo>
                  <a:pt x="1563917" y="118859"/>
                  <a:pt x="1556461" y="117619"/>
                  <a:pt x="1547909" y="114727"/>
                </a:cubicBezTo>
                <a:cubicBezTo>
                  <a:pt x="1545489" y="115376"/>
                  <a:pt x="1542751" y="114813"/>
                  <a:pt x="1539683" y="113045"/>
                </a:cubicBezTo>
                <a:lnTo>
                  <a:pt x="1468571" y="108777"/>
                </a:lnTo>
                <a:cubicBezTo>
                  <a:pt x="1455186" y="107181"/>
                  <a:pt x="1441358" y="106348"/>
                  <a:pt x="1427089" y="106285"/>
                </a:cubicBezTo>
                <a:cubicBezTo>
                  <a:pt x="1412818" y="106223"/>
                  <a:pt x="1398990" y="105393"/>
                  <a:pt x="1385606" y="103795"/>
                </a:cubicBezTo>
                <a:cubicBezTo>
                  <a:pt x="1361253" y="99954"/>
                  <a:pt x="1334807" y="97971"/>
                  <a:pt x="1306266" y="97844"/>
                </a:cubicBezTo>
                <a:cubicBezTo>
                  <a:pt x="1277726" y="97715"/>
                  <a:pt x="1250839" y="96500"/>
                  <a:pt x="1225601" y="94193"/>
                </a:cubicBezTo>
                <a:cubicBezTo>
                  <a:pt x="1200362" y="91884"/>
                  <a:pt x="1174685" y="90343"/>
                  <a:pt x="1148561" y="89568"/>
                </a:cubicBezTo>
                <a:cubicBezTo>
                  <a:pt x="1120668" y="91859"/>
                  <a:pt x="1094105" y="91850"/>
                  <a:pt x="1068867" y="89544"/>
                </a:cubicBezTo>
                <a:cubicBezTo>
                  <a:pt x="1043628" y="87234"/>
                  <a:pt x="1018274" y="86901"/>
                  <a:pt x="992798" y="88544"/>
                </a:cubicBezTo>
                <a:lnTo>
                  <a:pt x="839691" y="82922"/>
                </a:lnTo>
                <a:cubicBezTo>
                  <a:pt x="837274" y="83570"/>
                  <a:pt x="835299" y="83454"/>
                  <a:pt x="833765" y="82568"/>
                </a:cubicBezTo>
                <a:cubicBezTo>
                  <a:pt x="832234" y="81682"/>
                  <a:pt x="830257" y="81563"/>
                  <a:pt x="827839" y="82211"/>
                </a:cubicBezTo>
                <a:cubicBezTo>
                  <a:pt x="862986" y="77977"/>
                  <a:pt x="895713" y="74390"/>
                  <a:pt x="926024" y="71451"/>
                </a:cubicBezTo>
                <a:cubicBezTo>
                  <a:pt x="956333" y="68515"/>
                  <a:pt x="987854" y="65251"/>
                  <a:pt x="1020581" y="61665"/>
                </a:cubicBezTo>
                <a:cubicBezTo>
                  <a:pt x="1028484" y="62138"/>
                  <a:pt x="1036060" y="61404"/>
                  <a:pt x="1043314" y="59460"/>
                </a:cubicBezTo>
                <a:cubicBezTo>
                  <a:pt x="1050568" y="57516"/>
                  <a:pt x="1058144" y="56782"/>
                  <a:pt x="1066047" y="57255"/>
                </a:cubicBezTo>
                <a:cubicBezTo>
                  <a:pt x="1073950" y="57731"/>
                  <a:pt x="1082292" y="57440"/>
                  <a:pt x="1091080" y="56378"/>
                </a:cubicBezTo>
                <a:cubicBezTo>
                  <a:pt x="1099865" y="55322"/>
                  <a:pt x="1108208" y="55030"/>
                  <a:pt x="1116110" y="55502"/>
                </a:cubicBezTo>
                <a:cubicBezTo>
                  <a:pt x="1151257" y="51268"/>
                  <a:pt x="1185841" y="49776"/>
                  <a:pt x="1219865" y="51025"/>
                </a:cubicBezTo>
                <a:cubicBezTo>
                  <a:pt x="1264207" y="52102"/>
                  <a:pt x="1307461" y="51525"/>
                  <a:pt x="1349623" y="49299"/>
                </a:cubicBezTo>
                <a:cubicBezTo>
                  <a:pt x="1391785" y="47071"/>
                  <a:pt x="1435037" y="46495"/>
                  <a:pt x="1479382" y="47571"/>
                </a:cubicBezTo>
                <a:close/>
                <a:moveTo>
                  <a:pt x="1277903" y="17799"/>
                </a:moveTo>
                <a:cubicBezTo>
                  <a:pt x="1279546" y="18460"/>
                  <a:pt x="1279216" y="19281"/>
                  <a:pt x="1276915" y="20263"/>
                </a:cubicBezTo>
                <a:cubicBezTo>
                  <a:pt x="1276915" y="20263"/>
                  <a:pt x="1274612" y="21246"/>
                  <a:pt x="1270008" y="23211"/>
                </a:cubicBezTo>
                <a:cubicBezTo>
                  <a:pt x="1232862" y="25458"/>
                  <a:pt x="1197198" y="26390"/>
                  <a:pt x="1163018" y="26013"/>
                </a:cubicBezTo>
                <a:cubicBezTo>
                  <a:pt x="1128836" y="25632"/>
                  <a:pt x="1094322" y="26077"/>
                  <a:pt x="1059480" y="27341"/>
                </a:cubicBezTo>
                <a:cubicBezTo>
                  <a:pt x="1022337" y="29585"/>
                  <a:pt x="986673" y="30521"/>
                  <a:pt x="952491" y="30141"/>
                </a:cubicBezTo>
                <a:lnTo>
                  <a:pt x="908885" y="31283"/>
                </a:lnTo>
                <a:lnTo>
                  <a:pt x="922579" y="28483"/>
                </a:lnTo>
                <a:lnTo>
                  <a:pt x="934898" y="26012"/>
                </a:lnTo>
                <a:lnTo>
                  <a:pt x="1271986" y="18285"/>
                </a:lnTo>
                <a:cubicBezTo>
                  <a:pt x="1274290" y="17302"/>
                  <a:pt x="1276262" y="17137"/>
                  <a:pt x="1277903" y="17799"/>
                </a:cubicBezTo>
                <a:close/>
                <a:moveTo>
                  <a:pt x="1396396" y="0"/>
                </a:moveTo>
                <a:lnTo>
                  <a:pt x="1535434" y="1104"/>
                </a:lnTo>
                <a:lnTo>
                  <a:pt x="1445053" y="7690"/>
                </a:lnTo>
                <a:cubicBezTo>
                  <a:pt x="1401664" y="11243"/>
                  <a:pt x="1357941" y="15615"/>
                  <a:pt x="1313890" y="20810"/>
                </a:cubicBezTo>
                <a:cubicBezTo>
                  <a:pt x="1302714" y="20136"/>
                  <a:pt x="1296636" y="18650"/>
                  <a:pt x="1295654" y="16346"/>
                </a:cubicBezTo>
                <a:cubicBezTo>
                  <a:pt x="1294672" y="14045"/>
                  <a:pt x="1299276" y="12080"/>
                  <a:pt x="1309468" y="10449"/>
                </a:cubicBezTo>
                <a:cubicBezTo>
                  <a:pt x="1325246" y="9157"/>
                  <a:pt x="1340778" y="7290"/>
                  <a:pt x="1356067" y="4849"/>
                </a:cubicBez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4" name="Saeed Faal Title">
            <a:extLst>
              <a:ext uri="{FF2B5EF4-FFF2-40B4-BE49-F238E27FC236}">
                <a16:creationId xmlns:a16="http://schemas.microsoft.com/office/drawing/2014/main" id="{79A648B7-B271-6EB0-05F3-BA60888EBF60}"/>
              </a:ext>
            </a:extLst>
          </p:cNvPr>
          <p:cNvSpPr txBox="1"/>
          <p:nvPr/>
        </p:nvSpPr>
        <p:spPr>
          <a:xfrm>
            <a:off x="1042309" y="2230184"/>
            <a:ext cx="4098434" cy="646331"/>
          </a:xfrm>
          <a:prstGeom prst="rect">
            <a:avLst/>
          </a:prstGeom>
          <a:noFill/>
        </p:spPr>
        <p:txBody>
          <a:bodyPr wrap="square" rtlCol="0">
            <a:spAutoFit/>
          </a:bodyPr>
          <a:lstStyle/>
          <a:p>
            <a:r>
              <a:rPr lang="en-US" sz="36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Your Title Here</a:t>
            </a:r>
          </a:p>
        </p:txBody>
      </p:sp>
      <p:sp>
        <p:nvSpPr>
          <p:cNvPr id="15" name="TextBox 14">
            <a:extLst>
              <a:ext uri="{FF2B5EF4-FFF2-40B4-BE49-F238E27FC236}">
                <a16:creationId xmlns:a16="http://schemas.microsoft.com/office/drawing/2014/main" id="{181553E3-B31D-A9BD-1357-74146AB39DD6}"/>
              </a:ext>
            </a:extLst>
          </p:cNvPr>
          <p:cNvSpPr txBox="1"/>
          <p:nvPr/>
        </p:nvSpPr>
        <p:spPr>
          <a:xfrm>
            <a:off x="1042309" y="2876515"/>
            <a:ext cx="3836131" cy="1569660"/>
          </a:xfrm>
          <a:prstGeom prst="rect">
            <a:avLst/>
          </a:prstGeom>
          <a:noFill/>
        </p:spPr>
        <p:txBody>
          <a:bodyPr wrap="square" rtlCol="0">
            <a:spAutoFit/>
          </a:bodyPr>
          <a:lstStyle/>
          <a:p>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r>
              <a:rPr lang="en-US" sz="1600" dirty="0">
                <a:solidFill>
                  <a:schemeClr val="tx1">
                    <a:lumMod val="65000"/>
                    <a:lumOff val="35000"/>
                  </a:schemeClr>
                </a:solidFill>
                <a:latin typeface="+mj-lt"/>
                <a:ea typeface="Lato Black" charset="0"/>
                <a:cs typeface="Lato Black" charset="0"/>
              </a:rPr>
              <a:t>Lorem ipsum dolor sit amet, consectetuer adipiscing elit. Maecenas porttitor congue massa. Fusce posuere, magna sed pulvinar</a:t>
            </a:r>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a:p>
            <a:endPar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endParaRPr>
          </a:p>
        </p:txBody>
      </p:sp>
      <p:sp>
        <p:nvSpPr>
          <p:cNvPr id="8" name="Picture Placeholder 7">
            <a:extLst>
              <a:ext uri="{FF2B5EF4-FFF2-40B4-BE49-F238E27FC236}">
                <a16:creationId xmlns:a16="http://schemas.microsoft.com/office/drawing/2014/main" id="{85AB65CC-806C-E66B-5BBD-FDE91B8A1F33}"/>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13581017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8" fill="hold" grpId="0" nodeType="afterEffect">
                                  <p:stCondLst>
                                    <p:cond delay="0"/>
                                  </p:stCondLst>
                                  <p:childTnLst>
                                    <p:animEffect transition="out" filter="wipe(left)">
                                      <p:cBhvr>
                                        <p:cTn id="6" dur="350"/>
                                        <p:tgtEl>
                                          <p:spTgt spid="5"/>
                                        </p:tgtEl>
                                      </p:cBhvr>
                                    </p:animEffect>
                                    <p:set>
                                      <p:cBhvr>
                                        <p:cTn id="7" dur="1" fill="hold">
                                          <p:stCondLst>
                                            <p:cond delay="349"/>
                                          </p:stCondLst>
                                        </p:cTn>
                                        <p:tgtEl>
                                          <p:spTgt spid="5"/>
                                        </p:tgtEl>
                                        <p:attrNameLst>
                                          <p:attrName>style.visibility</p:attrName>
                                        </p:attrNameLst>
                                      </p:cBhvr>
                                      <p:to>
                                        <p:strVal val="hidden"/>
                                      </p:to>
                                    </p:set>
                                  </p:childTnLst>
                                </p:cTn>
                              </p:par>
                            </p:childTnLst>
                          </p:cTn>
                        </p:par>
                        <p:par>
                          <p:cTn id="8" fill="hold">
                            <p:stCondLst>
                              <p:cond delay="350"/>
                            </p:stCondLst>
                            <p:childTnLst>
                              <p:par>
                                <p:cTn id="9" presetID="22" presetClass="exit" presetSubtype="2" fill="hold" grpId="0" nodeType="afterEffect">
                                  <p:stCondLst>
                                    <p:cond delay="0"/>
                                  </p:stCondLst>
                                  <p:childTnLst>
                                    <p:animEffect transition="out" filter="wipe(right)">
                                      <p:cBhvr>
                                        <p:cTn id="10" dur="350"/>
                                        <p:tgtEl>
                                          <p:spTgt spid="6"/>
                                        </p:tgtEl>
                                      </p:cBhvr>
                                    </p:animEffect>
                                    <p:set>
                                      <p:cBhvr>
                                        <p:cTn id="11" dur="1" fill="hold">
                                          <p:stCondLst>
                                            <p:cond delay="349"/>
                                          </p:stCondLst>
                                        </p:cTn>
                                        <p:tgtEl>
                                          <p:spTgt spid="6"/>
                                        </p:tgtEl>
                                        <p:attrNameLst>
                                          <p:attrName>style.visibility</p:attrName>
                                        </p:attrNameLst>
                                      </p:cBhvr>
                                      <p:to>
                                        <p:strVal val="hidden"/>
                                      </p:to>
                                    </p:set>
                                  </p:childTnLst>
                                </p:cTn>
                              </p:par>
                            </p:childTnLst>
                          </p:cTn>
                        </p:par>
                        <p:par>
                          <p:cTn id="12" fill="hold">
                            <p:stCondLst>
                              <p:cond delay="700"/>
                            </p:stCondLst>
                            <p:childTnLst>
                              <p:par>
                                <p:cTn id="13" presetID="22" presetClass="exit" presetSubtype="8" fill="hold" grpId="0" nodeType="afterEffect">
                                  <p:stCondLst>
                                    <p:cond delay="0"/>
                                  </p:stCondLst>
                                  <p:childTnLst>
                                    <p:animEffect transition="out" filter="wipe(left)">
                                      <p:cBhvr>
                                        <p:cTn id="14" dur="350"/>
                                        <p:tgtEl>
                                          <p:spTgt spid="10"/>
                                        </p:tgtEl>
                                      </p:cBhvr>
                                    </p:animEffect>
                                    <p:set>
                                      <p:cBhvr>
                                        <p:cTn id="15" dur="1" fill="hold">
                                          <p:stCondLst>
                                            <p:cond delay="349"/>
                                          </p:stCondLst>
                                        </p:cTn>
                                        <p:tgtEl>
                                          <p:spTgt spid="10"/>
                                        </p:tgtEl>
                                        <p:attrNameLst>
                                          <p:attrName>style.visibility</p:attrName>
                                        </p:attrNameLst>
                                      </p:cBhvr>
                                      <p:to>
                                        <p:strVal val="hidden"/>
                                      </p:to>
                                    </p:set>
                                  </p:childTnLst>
                                </p:cTn>
                              </p:par>
                              <p:par>
                                <p:cTn id="16" presetID="23" presetClass="entr" presetSubtype="272" fill="hold" grpId="0" nodeType="withEffect">
                                  <p:stCondLst>
                                    <p:cond delay="500"/>
                                  </p:stCondLst>
                                  <p:childTnLst>
                                    <p:set>
                                      <p:cBhvr>
                                        <p:cTn id="17" dur="1" fill="hold">
                                          <p:stCondLst>
                                            <p:cond delay="0"/>
                                          </p:stCondLst>
                                        </p:cTn>
                                        <p:tgtEl>
                                          <p:spTgt spid="14"/>
                                        </p:tgtEl>
                                        <p:attrNameLst>
                                          <p:attrName>style.visibility</p:attrName>
                                        </p:attrNameLst>
                                      </p:cBhvr>
                                      <p:to>
                                        <p:strVal val="visible"/>
                                      </p:to>
                                    </p:set>
                                    <p:anim calcmode="lin" valueType="num">
                                      <p:cBhvr>
                                        <p:cTn id="18" dur="250" fill="hold"/>
                                        <p:tgtEl>
                                          <p:spTgt spid="14"/>
                                        </p:tgtEl>
                                        <p:attrNameLst>
                                          <p:attrName>ppt_w</p:attrName>
                                        </p:attrNameLst>
                                      </p:cBhvr>
                                      <p:tavLst>
                                        <p:tav tm="0">
                                          <p:val>
                                            <p:strVal val="2/3*#ppt_w"/>
                                          </p:val>
                                        </p:tav>
                                        <p:tav tm="100000">
                                          <p:val>
                                            <p:strVal val="#ppt_w"/>
                                          </p:val>
                                        </p:tav>
                                      </p:tavLst>
                                    </p:anim>
                                    <p:anim calcmode="lin" valueType="num">
                                      <p:cBhvr>
                                        <p:cTn id="19" dur="250" fill="hold"/>
                                        <p:tgtEl>
                                          <p:spTgt spid="14"/>
                                        </p:tgtEl>
                                        <p:attrNameLst>
                                          <p:attrName>ppt_h</p:attrName>
                                        </p:attrNameLst>
                                      </p:cBhvr>
                                      <p:tavLst>
                                        <p:tav tm="0">
                                          <p:val>
                                            <p:strVal val="2/3*#ppt_h"/>
                                          </p:val>
                                        </p:tav>
                                        <p:tav tm="100000">
                                          <p:val>
                                            <p:strVal val="#ppt_h"/>
                                          </p:val>
                                        </p:tav>
                                      </p:tavLst>
                                    </p:anim>
                                  </p:childTnLst>
                                </p:cTn>
                              </p:par>
                              <p:par>
                                <p:cTn id="20" presetID="42" presetClass="path" presetSubtype="0" accel="49333" decel="50667" fill="hold" grpId="1" nodeType="withEffect">
                                  <p:stCondLst>
                                    <p:cond delay="500"/>
                                  </p:stCondLst>
                                  <p:childTnLst>
                                    <p:animMotion origin="layout" path="M 4.375E-6 -2.22222E-6 L 4.375E-6 0.07246 " pathEditMode="relative" rAng="0" ptsTypes="AA">
                                      <p:cBhvr>
                                        <p:cTn id="21" dur="500" spd="-100000" fill="hold"/>
                                        <p:tgtEl>
                                          <p:spTgt spid="14"/>
                                        </p:tgtEl>
                                        <p:attrNameLst>
                                          <p:attrName>ppt_x</p:attrName>
                                          <p:attrName>ppt_y</p:attrName>
                                        </p:attrNameLst>
                                      </p:cBhvr>
                                      <p:rCtr x="0" y="3611"/>
                                    </p:animMotion>
                                  </p:childTnLst>
                                </p:cTn>
                              </p:par>
                              <p:par>
                                <p:cTn id="22" presetID="23" presetClass="entr" presetSubtype="272" fill="hold" grpId="0" nodeType="withEffect">
                                  <p:stCondLst>
                                    <p:cond delay="500"/>
                                  </p:stCondLst>
                                  <p:childTnLst>
                                    <p:set>
                                      <p:cBhvr>
                                        <p:cTn id="23" dur="1" fill="hold">
                                          <p:stCondLst>
                                            <p:cond delay="0"/>
                                          </p:stCondLst>
                                        </p:cTn>
                                        <p:tgtEl>
                                          <p:spTgt spid="15"/>
                                        </p:tgtEl>
                                        <p:attrNameLst>
                                          <p:attrName>style.visibility</p:attrName>
                                        </p:attrNameLst>
                                      </p:cBhvr>
                                      <p:to>
                                        <p:strVal val="visible"/>
                                      </p:to>
                                    </p:set>
                                    <p:anim calcmode="lin" valueType="num">
                                      <p:cBhvr>
                                        <p:cTn id="24" dur="250" fill="hold"/>
                                        <p:tgtEl>
                                          <p:spTgt spid="15"/>
                                        </p:tgtEl>
                                        <p:attrNameLst>
                                          <p:attrName>ppt_w</p:attrName>
                                        </p:attrNameLst>
                                      </p:cBhvr>
                                      <p:tavLst>
                                        <p:tav tm="0">
                                          <p:val>
                                            <p:strVal val="2/3*#ppt_w"/>
                                          </p:val>
                                        </p:tav>
                                        <p:tav tm="100000">
                                          <p:val>
                                            <p:strVal val="#ppt_w"/>
                                          </p:val>
                                        </p:tav>
                                      </p:tavLst>
                                    </p:anim>
                                    <p:anim calcmode="lin" valueType="num">
                                      <p:cBhvr>
                                        <p:cTn id="25" dur="250" fill="hold"/>
                                        <p:tgtEl>
                                          <p:spTgt spid="15"/>
                                        </p:tgtEl>
                                        <p:attrNameLst>
                                          <p:attrName>ppt_h</p:attrName>
                                        </p:attrNameLst>
                                      </p:cBhvr>
                                      <p:tavLst>
                                        <p:tav tm="0">
                                          <p:val>
                                            <p:strVal val="2/3*#ppt_h"/>
                                          </p:val>
                                        </p:tav>
                                        <p:tav tm="100000">
                                          <p:val>
                                            <p:strVal val="#ppt_h"/>
                                          </p:val>
                                        </p:tav>
                                      </p:tavLst>
                                    </p:anim>
                                  </p:childTnLst>
                                </p:cTn>
                              </p:par>
                              <p:par>
                                <p:cTn id="26" presetID="42" presetClass="path" presetSubtype="0" accel="49333" decel="50667" fill="hold" grpId="1" nodeType="withEffect">
                                  <p:stCondLst>
                                    <p:cond delay="500"/>
                                  </p:stCondLst>
                                  <p:childTnLst>
                                    <p:animMotion origin="layout" path="M 4.375E-6 -2.22222E-6 L 4.375E-6 0.07246 " pathEditMode="relative" rAng="0" ptsTypes="AA">
                                      <p:cBhvr>
                                        <p:cTn id="27" dur="500" spd="-100000" fill="hold"/>
                                        <p:tgtEl>
                                          <p:spTgt spid="1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0" grpId="0" animBg="1"/>
      <p:bldP spid="14" grpId="0"/>
      <p:bldP spid="14" grpId="1"/>
      <p:bldP spid="15" grpId="0"/>
      <p:bldP spid="15" grpId="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Shape 6">
            <a:extLst>
              <a:ext uri="{FF2B5EF4-FFF2-40B4-BE49-F238E27FC236}">
                <a16:creationId xmlns:a16="http://schemas.microsoft.com/office/drawing/2014/main" id="{C18F1DA2-FE36-8D07-302B-993B3D5A4476}"/>
              </a:ext>
            </a:extLst>
          </p:cNvPr>
          <p:cNvSpPr>
            <a:spLocks noGrp="1" noRot="1" noMove="1" noResize="1" noEditPoints="1" noAdjustHandles="1" noChangeArrowheads="1" noChangeShapeType="1"/>
          </p:cNvSpPr>
          <p:nvPr/>
        </p:nvSpPr>
        <p:spPr>
          <a:xfrm>
            <a:off x="266702" y="317172"/>
            <a:ext cx="11658599" cy="6223656"/>
          </a:xfrm>
          <a:custGeom>
            <a:avLst/>
            <a:gdLst>
              <a:gd name="connsiteX0" fmla="*/ 10781484 w 11658599"/>
              <a:gd name="connsiteY0" fmla="*/ 6004621 h 6223656"/>
              <a:gd name="connsiteX1" fmla="*/ 10775920 w 11658599"/>
              <a:gd name="connsiteY1" fmla="*/ 6012671 h 6223656"/>
              <a:gd name="connsiteX2" fmla="*/ 10792765 w 11658599"/>
              <a:gd name="connsiteY2" fmla="*/ 6007063 h 6223656"/>
              <a:gd name="connsiteX3" fmla="*/ 10781484 w 11658599"/>
              <a:gd name="connsiteY3" fmla="*/ 6004621 h 6223656"/>
              <a:gd name="connsiteX4" fmla="*/ 10679911 w 11658599"/>
              <a:gd name="connsiteY4" fmla="*/ 5810267 h 6223656"/>
              <a:gd name="connsiteX5" fmla="*/ 10674992 w 11658599"/>
              <a:gd name="connsiteY5" fmla="*/ 5818360 h 6223656"/>
              <a:gd name="connsiteX6" fmla="*/ 10686670 w 11658599"/>
              <a:gd name="connsiteY6" fmla="*/ 5812407 h 6223656"/>
              <a:gd name="connsiteX7" fmla="*/ 10679911 w 11658599"/>
              <a:gd name="connsiteY7" fmla="*/ 5810267 h 6223656"/>
              <a:gd name="connsiteX8" fmla="*/ 9778472 w 11658599"/>
              <a:gd name="connsiteY8" fmla="*/ 5692323 h 6223656"/>
              <a:gd name="connsiteX9" fmla="*/ 9882344 w 11658599"/>
              <a:gd name="connsiteY9" fmla="*/ 5698969 h 6223656"/>
              <a:gd name="connsiteX10" fmla="*/ 9906961 w 11658599"/>
              <a:gd name="connsiteY10" fmla="*/ 5700603 h 6223656"/>
              <a:gd name="connsiteX11" fmla="*/ 9937947 w 11658599"/>
              <a:gd name="connsiteY11" fmla="*/ 5704109 h 6223656"/>
              <a:gd name="connsiteX12" fmla="*/ 9982775 w 11658599"/>
              <a:gd name="connsiteY12" fmla="*/ 5709015 h 6223656"/>
              <a:gd name="connsiteX13" fmla="*/ 10182067 w 11658599"/>
              <a:gd name="connsiteY13" fmla="*/ 5715650 h 6223656"/>
              <a:gd name="connsiteX14" fmla="*/ 10475531 w 11658599"/>
              <a:gd name="connsiteY14" fmla="*/ 5735346 h 6223656"/>
              <a:gd name="connsiteX15" fmla="*/ 10612465 w 11658599"/>
              <a:gd name="connsiteY15" fmla="*/ 5736553 h 6223656"/>
              <a:gd name="connsiteX16" fmla="*/ 10646375 w 11658599"/>
              <a:gd name="connsiteY16" fmla="*/ 5734663 h 6223656"/>
              <a:gd name="connsiteX17" fmla="*/ 10589374 w 11658599"/>
              <a:gd name="connsiteY17" fmla="*/ 5741060 h 6223656"/>
              <a:gd name="connsiteX18" fmla="*/ 10303506 w 11658599"/>
              <a:gd name="connsiteY18" fmla="*/ 5741551 h 6223656"/>
              <a:gd name="connsiteX19" fmla="*/ 10286614 w 11658599"/>
              <a:gd name="connsiteY19" fmla="*/ 5746587 h 6223656"/>
              <a:gd name="connsiteX20" fmla="*/ 10292643 w 11658599"/>
              <a:gd name="connsiteY20" fmla="*/ 5749218 h 6223656"/>
              <a:gd name="connsiteX21" fmla="*/ 10298399 w 11658599"/>
              <a:gd name="connsiteY21" fmla="*/ 5750597 h 6223656"/>
              <a:gd name="connsiteX22" fmla="*/ 10240288 w 11658599"/>
              <a:gd name="connsiteY22" fmla="*/ 5746790 h 6223656"/>
              <a:gd name="connsiteX23" fmla="*/ 9847805 w 11658599"/>
              <a:gd name="connsiteY23" fmla="*/ 5707813 h 6223656"/>
              <a:gd name="connsiteX24" fmla="*/ 9777464 w 11658599"/>
              <a:gd name="connsiteY24" fmla="*/ 5702620 h 6223656"/>
              <a:gd name="connsiteX25" fmla="*/ 9769346 w 11658599"/>
              <a:gd name="connsiteY25" fmla="*/ 5694689 h 6223656"/>
              <a:gd name="connsiteX26" fmla="*/ 9702344 w 11658599"/>
              <a:gd name="connsiteY26" fmla="*/ 5682414 h 6223656"/>
              <a:gd name="connsiteX27" fmla="*/ 9699310 w 11658599"/>
              <a:gd name="connsiteY27" fmla="*/ 5683289 h 6223656"/>
              <a:gd name="connsiteX28" fmla="*/ 9714991 w 11658599"/>
              <a:gd name="connsiteY28" fmla="*/ 5689060 h 6223656"/>
              <a:gd name="connsiteX29" fmla="*/ 9725436 w 11658599"/>
              <a:gd name="connsiteY29" fmla="*/ 5689576 h 6223656"/>
              <a:gd name="connsiteX30" fmla="*/ 9711646 w 11658599"/>
              <a:gd name="connsiteY30" fmla="*/ 5691836 h 6223656"/>
              <a:gd name="connsiteX31" fmla="*/ 9655750 w 11658599"/>
              <a:gd name="connsiteY31" fmla="*/ 5695012 h 6223656"/>
              <a:gd name="connsiteX32" fmla="*/ 9642578 w 11658599"/>
              <a:gd name="connsiteY32" fmla="*/ 5692015 h 6223656"/>
              <a:gd name="connsiteX33" fmla="*/ 9635952 w 11658599"/>
              <a:gd name="connsiteY33" fmla="*/ 5685734 h 6223656"/>
              <a:gd name="connsiteX34" fmla="*/ 9650373 w 11658599"/>
              <a:gd name="connsiteY34" fmla="*/ 5687070 h 6223656"/>
              <a:gd name="connsiteX35" fmla="*/ 9675857 w 11658599"/>
              <a:gd name="connsiteY35" fmla="*/ 5684429 h 6223656"/>
              <a:gd name="connsiteX36" fmla="*/ 9677331 w 11658599"/>
              <a:gd name="connsiteY36" fmla="*/ 5685453 h 6223656"/>
              <a:gd name="connsiteX37" fmla="*/ 9678876 w 11658599"/>
              <a:gd name="connsiteY37" fmla="*/ 5684117 h 6223656"/>
              <a:gd name="connsiteX38" fmla="*/ 9684599 w 11658599"/>
              <a:gd name="connsiteY38" fmla="*/ 5683525 h 6223656"/>
              <a:gd name="connsiteX39" fmla="*/ 9721517 w 11658599"/>
              <a:gd name="connsiteY39" fmla="*/ 5681210 h 6223656"/>
              <a:gd name="connsiteX40" fmla="*/ 9721588 w 11658599"/>
              <a:gd name="connsiteY40" fmla="*/ 5681228 h 6223656"/>
              <a:gd name="connsiteX41" fmla="*/ 9721305 w 11658599"/>
              <a:gd name="connsiteY41" fmla="*/ 5681226 h 6223656"/>
              <a:gd name="connsiteX42" fmla="*/ 9537965 w 11658599"/>
              <a:gd name="connsiteY42" fmla="*/ 5665681 h 6223656"/>
              <a:gd name="connsiteX43" fmla="*/ 9596484 w 11658599"/>
              <a:gd name="connsiteY43" fmla="*/ 5669607 h 6223656"/>
              <a:gd name="connsiteX44" fmla="*/ 9545372 w 11658599"/>
              <a:gd name="connsiteY44" fmla="*/ 5673759 h 6223656"/>
              <a:gd name="connsiteX45" fmla="*/ 9521832 w 11658599"/>
              <a:gd name="connsiteY45" fmla="*/ 5669336 h 6223656"/>
              <a:gd name="connsiteX46" fmla="*/ 9537965 w 11658599"/>
              <a:gd name="connsiteY46" fmla="*/ 5665681 h 6223656"/>
              <a:gd name="connsiteX47" fmla="*/ 11273960 w 11658599"/>
              <a:gd name="connsiteY47" fmla="*/ 5581450 h 6223656"/>
              <a:gd name="connsiteX48" fmla="*/ 11263766 w 11658599"/>
              <a:gd name="connsiteY48" fmla="*/ 5583293 h 6223656"/>
              <a:gd name="connsiteX49" fmla="*/ 11265813 w 11658599"/>
              <a:gd name="connsiteY49" fmla="*/ 5583613 h 6223656"/>
              <a:gd name="connsiteX50" fmla="*/ 11092397 w 11658599"/>
              <a:gd name="connsiteY50" fmla="*/ 5557414 h 6223656"/>
              <a:gd name="connsiteX51" fmla="*/ 11085491 w 11658599"/>
              <a:gd name="connsiteY51" fmla="*/ 5558779 h 6223656"/>
              <a:gd name="connsiteX52" fmla="*/ 11084274 w 11658599"/>
              <a:gd name="connsiteY52" fmla="*/ 5561369 h 6223656"/>
              <a:gd name="connsiteX53" fmla="*/ 11090646 w 11658599"/>
              <a:gd name="connsiteY53" fmla="*/ 5561657 h 6223656"/>
              <a:gd name="connsiteX54" fmla="*/ 11096220 w 11658599"/>
              <a:gd name="connsiteY54" fmla="*/ 5558353 h 6223656"/>
              <a:gd name="connsiteX55" fmla="*/ 11092397 w 11658599"/>
              <a:gd name="connsiteY55" fmla="*/ 5557414 h 6223656"/>
              <a:gd name="connsiteX56" fmla="*/ 8770226 w 11658599"/>
              <a:gd name="connsiteY56" fmla="*/ 5515893 h 6223656"/>
              <a:gd name="connsiteX57" fmla="*/ 8777634 w 11658599"/>
              <a:gd name="connsiteY57" fmla="*/ 5518074 h 6223656"/>
              <a:gd name="connsiteX58" fmla="*/ 8760792 w 11658599"/>
              <a:gd name="connsiteY58" fmla="*/ 5523681 h 6223656"/>
              <a:gd name="connsiteX59" fmla="*/ 8770226 w 11658599"/>
              <a:gd name="connsiteY59" fmla="*/ 5515893 h 6223656"/>
              <a:gd name="connsiteX60" fmla="*/ 8744846 w 11658599"/>
              <a:gd name="connsiteY60" fmla="*/ 5504504 h 6223656"/>
              <a:gd name="connsiteX61" fmla="*/ 8752309 w 11658599"/>
              <a:gd name="connsiteY61" fmla="*/ 5509636 h 6223656"/>
              <a:gd name="connsiteX62" fmla="*/ 8725137 w 11658599"/>
              <a:gd name="connsiteY62" fmla="*/ 5514551 h 6223656"/>
              <a:gd name="connsiteX63" fmla="*/ 8744846 w 11658599"/>
              <a:gd name="connsiteY63" fmla="*/ 5504504 h 6223656"/>
              <a:gd name="connsiteX64" fmla="*/ 8683857 w 11658599"/>
              <a:gd name="connsiteY64" fmla="*/ 5496619 h 6223656"/>
              <a:gd name="connsiteX65" fmla="*/ 8695137 w 11658599"/>
              <a:gd name="connsiteY65" fmla="*/ 5499061 h 6223656"/>
              <a:gd name="connsiteX66" fmla="*/ 8678294 w 11658599"/>
              <a:gd name="connsiteY66" fmla="*/ 5504669 h 6223656"/>
              <a:gd name="connsiteX67" fmla="*/ 8683857 w 11658599"/>
              <a:gd name="connsiteY67" fmla="*/ 5496619 h 6223656"/>
              <a:gd name="connsiteX68" fmla="*/ 8656767 w 11658599"/>
              <a:gd name="connsiteY68" fmla="*/ 5486536 h 6223656"/>
              <a:gd name="connsiteX69" fmla="*/ 8659484 w 11658599"/>
              <a:gd name="connsiteY69" fmla="*/ 5489931 h 6223656"/>
              <a:gd name="connsiteX70" fmla="*/ 8642524 w 11658599"/>
              <a:gd name="connsiteY70" fmla="*/ 5497319 h 6223656"/>
              <a:gd name="connsiteX71" fmla="*/ 8636616 w 11658599"/>
              <a:gd name="connsiteY71" fmla="*/ 5495134 h 6223656"/>
              <a:gd name="connsiteX72" fmla="*/ 8656767 w 11658599"/>
              <a:gd name="connsiteY72" fmla="*/ 5486536 h 6223656"/>
              <a:gd name="connsiteX73" fmla="*/ 8604968 w 11658599"/>
              <a:gd name="connsiteY73" fmla="*/ 5475690 h 6223656"/>
              <a:gd name="connsiteX74" fmla="*/ 8607703 w 11658599"/>
              <a:gd name="connsiteY74" fmla="*/ 5478594 h 6223656"/>
              <a:gd name="connsiteX75" fmla="*/ 8589777 w 11658599"/>
              <a:gd name="connsiteY75" fmla="*/ 5485249 h 6223656"/>
              <a:gd name="connsiteX76" fmla="*/ 8604968 w 11658599"/>
              <a:gd name="connsiteY76" fmla="*/ 5475690 h 6223656"/>
              <a:gd name="connsiteX77" fmla="*/ 8563593 w 11658599"/>
              <a:gd name="connsiteY77" fmla="*/ 5464263 h 6223656"/>
              <a:gd name="connsiteX78" fmla="*/ 8571187 w 11658599"/>
              <a:gd name="connsiteY78" fmla="*/ 5469406 h 6223656"/>
              <a:gd name="connsiteX79" fmla="*/ 8543158 w 11658599"/>
              <a:gd name="connsiteY79" fmla="*/ 5474262 h 6223656"/>
              <a:gd name="connsiteX80" fmla="*/ 8563593 w 11658599"/>
              <a:gd name="connsiteY80" fmla="*/ 5464263 h 6223656"/>
              <a:gd name="connsiteX81" fmla="*/ 8526836 w 11658599"/>
              <a:gd name="connsiteY81" fmla="*/ 5458005 h 6223656"/>
              <a:gd name="connsiteX82" fmla="*/ 8535534 w 11658599"/>
              <a:gd name="connsiteY82" fmla="*/ 5460274 h 6223656"/>
              <a:gd name="connsiteX83" fmla="*/ 8523857 w 11658599"/>
              <a:gd name="connsiteY83" fmla="*/ 5466226 h 6223656"/>
              <a:gd name="connsiteX84" fmla="*/ 8526836 w 11658599"/>
              <a:gd name="connsiteY84" fmla="*/ 5458005 h 6223656"/>
              <a:gd name="connsiteX85" fmla="*/ 8442703 w 11658599"/>
              <a:gd name="connsiteY85" fmla="*/ 5438463 h 6223656"/>
              <a:gd name="connsiteX86" fmla="*/ 8447874 w 11658599"/>
              <a:gd name="connsiteY86" fmla="*/ 5440916 h 6223656"/>
              <a:gd name="connsiteX87" fmla="*/ 8435333 w 11658599"/>
              <a:gd name="connsiteY87" fmla="*/ 5446812 h 6223656"/>
              <a:gd name="connsiteX88" fmla="*/ 8442703 w 11658599"/>
              <a:gd name="connsiteY88" fmla="*/ 5438463 h 6223656"/>
              <a:gd name="connsiteX89" fmla="*/ 7617446 w 11658599"/>
              <a:gd name="connsiteY89" fmla="*/ 5423617 h 6223656"/>
              <a:gd name="connsiteX90" fmla="*/ 7611674 w 11658599"/>
              <a:gd name="connsiteY90" fmla="*/ 5424844 h 6223656"/>
              <a:gd name="connsiteX91" fmla="*/ 7616326 w 11658599"/>
              <a:gd name="connsiteY91" fmla="*/ 5430718 h 6223656"/>
              <a:gd name="connsiteX92" fmla="*/ 7622099 w 11658599"/>
              <a:gd name="connsiteY92" fmla="*/ 5429492 h 6223656"/>
              <a:gd name="connsiteX93" fmla="*/ 7651157 w 11658599"/>
              <a:gd name="connsiteY93" fmla="*/ 5445972 h 6223656"/>
              <a:gd name="connsiteX94" fmla="*/ 7681635 w 11658599"/>
              <a:gd name="connsiteY94" fmla="*/ 5457620 h 6223656"/>
              <a:gd name="connsiteX95" fmla="*/ 7702507 w 11658599"/>
              <a:gd name="connsiteY95" fmla="*/ 5458027 h 6223656"/>
              <a:gd name="connsiteX96" fmla="*/ 7622099 w 11658599"/>
              <a:gd name="connsiteY96" fmla="*/ 5429492 h 6223656"/>
              <a:gd name="connsiteX97" fmla="*/ 7617446 w 11658599"/>
              <a:gd name="connsiteY97" fmla="*/ 5423617 h 6223656"/>
              <a:gd name="connsiteX98" fmla="*/ 7589588 w 11658599"/>
              <a:gd name="connsiteY98" fmla="*/ 5414574 h 6223656"/>
              <a:gd name="connsiteX99" fmla="*/ 7588094 w 11658599"/>
              <a:gd name="connsiteY99" fmla="*/ 5425028 h 6223656"/>
              <a:gd name="connsiteX100" fmla="*/ 7597777 w 11658599"/>
              <a:gd name="connsiteY100" fmla="*/ 5414706 h 6223656"/>
              <a:gd name="connsiteX101" fmla="*/ 7589588 w 11658599"/>
              <a:gd name="connsiteY101" fmla="*/ 5414574 h 6223656"/>
              <a:gd name="connsiteX102" fmla="*/ 7227829 w 11658599"/>
              <a:gd name="connsiteY102" fmla="*/ 5383129 h 6223656"/>
              <a:gd name="connsiteX103" fmla="*/ 7228383 w 11658599"/>
              <a:gd name="connsiteY103" fmla="*/ 5385545 h 6223656"/>
              <a:gd name="connsiteX104" fmla="*/ 7233024 w 11658599"/>
              <a:gd name="connsiteY104" fmla="*/ 5385891 h 6223656"/>
              <a:gd name="connsiteX105" fmla="*/ 11237396 w 11658599"/>
              <a:gd name="connsiteY105" fmla="*/ 5378914 h 6223656"/>
              <a:gd name="connsiteX106" fmla="*/ 11240063 w 11658599"/>
              <a:gd name="connsiteY106" fmla="*/ 5379766 h 6223656"/>
              <a:gd name="connsiteX107" fmla="*/ 11237698 w 11658599"/>
              <a:gd name="connsiteY107" fmla="*/ 5380100 h 6223656"/>
              <a:gd name="connsiteX108" fmla="*/ 11236928 w 11658599"/>
              <a:gd name="connsiteY108" fmla="*/ 5377068 h 6223656"/>
              <a:gd name="connsiteX109" fmla="*/ 11237396 w 11658599"/>
              <a:gd name="connsiteY109" fmla="*/ 5378914 h 6223656"/>
              <a:gd name="connsiteX110" fmla="*/ 11232493 w 11658599"/>
              <a:gd name="connsiteY110" fmla="*/ 5377342 h 6223656"/>
              <a:gd name="connsiteX111" fmla="*/ 7208229 w 11658599"/>
              <a:gd name="connsiteY111" fmla="*/ 5372708 h 6223656"/>
              <a:gd name="connsiteX112" fmla="*/ 7212461 w 11658599"/>
              <a:gd name="connsiteY112" fmla="*/ 5377369 h 6223656"/>
              <a:gd name="connsiteX113" fmla="*/ 7218394 w 11658599"/>
              <a:gd name="connsiteY113" fmla="*/ 5378112 h 6223656"/>
              <a:gd name="connsiteX114" fmla="*/ 7306121 w 11658599"/>
              <a:gd name="connsiteY114" fmla="*/ 5361254 h 6223656"/>
              <a:gd name="connsiteX115" fmla="*/ 7356033 w 11658599"/>
              <a:gd name="connsiteY115" fmla="*/ 5387416 h 6223656"/>
              <a:gd name="connsiteX116" fmla="*/ 7683617 w 11658599"/>
              <a:gd name="connsiteY116" fmla="*/ 5526727 h 6223656"/>
              <a:gd name="connsiteX117" fmla="*/ 7737051 w 11658599"/>
              <a:gd name="connsiteY117" fmla="*/ 5548378 h 6223656"/>
              <a:gd name="connsiteX118" fmla="*/ 7772307 w 11658599"/>
              <a:gd name="connsiteY118" fmla="*/ 5562687 h 6223656"/>
              <a:gd name="connsiteX119" fmla="*/ 7914358 w 11658599"/>
              <a:gd name="connsiteY119" fmla="*/ 5603666 h 6223656"/>
              <a:gd name="connsiteX120" fmla="*/ 8012766 w 11658599"/>
              <a:gd name="connsiteY120" fmla="*/ 5630985 h 6223656"/>
              <a:gd name="connsiteX121" fmla="*/ 8010411 w 11658599"/>
              <a:gd name="connsiteY121" fmla="*/ 5626349 h 6223656"/>
              <a:gd name="connsiteX122" fmla="*/ 7981936 w 11658599"/>
              <a:gd name="connsiteY122" fmla="*/ 5607952 h 6223656"/>
              <a:gd name="connsiteX123" fmla="*/ 7678818 w 11658599"/>
              <a:gd name="connsiteY123" fmla="*/ 5502632 h 6223656"/>
              <a:gd name="connsiteX124" fmla="*/ 7672246 w 11658599"/>
              <a:gd name="connsiteY124" fmla="*/ 5500204 h 6223656"/>
              <a:gd name="connsiteX125" fmla="*/ 7665958 w 11658599"/>
              <a:gd name="connsiteY125" fmla="*/ 5498486 h 6223656"/>
              <a:gd name="connsiteX126" fmla="*/ 7665742 w 11658599"/>
              <a:gd name="connsiteY126" fmla="*/ 5497797 h 6223656"/>
              <a:gd name="connsiteX127" fmla="*/ 7623215 w 11658599"/>
              <a:gd name="connsiteY127" fmla="*/ 5482068 h 6223656"/>
              <a:gd name="connsiteX128" fmla="*/ 7620520 w 11658599"/>
              <a:gd name="connsiteY128" fmla="*/ 5481312 h 6223656"/>
              <a:gd name="connsiteX129" fmla="*/ 7620446 w 11658599"/>
              <a:gd name="connsiteY129" fmla="*/ 5481045 h 6223656"/>
              <a:gd name="connsiteX130" fmla="*/ 7529876 w 11658599"/>
              <a:gd name="connsiteY130" fmla="*/ 5447550 h 6223656"/>
              <a:gd name="connsiteX131" fmla="*/ 7498025 w 11658599"/>
              <a:gd name="connsiteY131" fmla="*/ 5433332 h 6223656"/>
              <a:gd name="connsiteX132" fmla="*/ 7450657 w 11658599"/>
              <a:gd name="connsiteY132" fmla="*/ 5417360 h 6223656"/>
              <a:gd name="connsiteX133" fmla="*/ 7137031 w 11658599"/>
              <a:gd name="connsiteY133" fmla="*/ 5345074 h 6223656"/>
              <a:gd name="connsiteX134" fmla="*/ 7156702 w 11658599"/>
              <a:gd name="connsiteY134" fmla="*/ 5356641 h 6223656"/>
              <a:gd name="connsiteX135" fmla="*/ 7181433 w 11658599"/>
              <a:gd name="connsiteY135" fmla="*/ 5362652 h 6223656"/>
              <a:gd name="connsiteX136" fmla="*/ 7202546 w 11658599"/>
              <a:gd name="connsiteY136" fmla="*/ 5369688 h 6223656"/>
              <a:gd name="connsiteX137" fmla="*/ 7188784 w 11658599"/>
              <a:gd name="connsiteY137" fmla="*/ 5362369 h 6223656"/>
              <a:gd name="connsiteX138" fmla="*/ 7181433 w 11658599"/>
              <a:gd name="connsiteY138" fmla="*/ 5362652 h 6223656"/>
              <a:gd name="connsiteX139" fmla="*/ 7167022 w 11658599"/>
              <a:gd name="connsiteY139" fmla="*/ 5350797 h 6223656"/>
              <a:gd name="connsiteX140" fmla="*/ 7162701 w 11658599"/>
              <a:gd name="connsiteY140" fmla="*/ 5348502 h 6223656"/>
              <a:gd name="connsiteX141" fmla="*/ 11361910 w 11658599"/>
              <a:gd name="connsiteY141" fmla="*/ 5333721 h 6223656"/>
              <a:gd name="connsiteX142" fmla="*/ 11363718 w 11658599"/>
              <a:gd name="connsiteY142" fmla="*/ 5336752 h 6223656"/>
              <a:gd name="connsiteX143" fmla="*/ 11359266 w 11658599"/>
              <a:gd name="connsiteY143" fmla="*/ 5340077 h 6223656"/>
              <a:gd name="connsiteX144" fmla="*/ 11361910 w 11658599"/>
              <a:gd name="connsiteY144" fmla="*/ 5333721 h 6223656"/>
              <a:gd name="connsiteX145" fmla="*/ 8030050 w 11658599"/>
              <a:gd name="connsiteY145" fmla="*/ 5331814 h 6223656"/>
              <a:gd name="connsiteX146" fmla="*/ 8048407 w 11658599"/>
              <a:gd name="connsiteY146" fmla="*/ 5335495 h 6223656"/>
              <a:gd name="connsiteX147" fmla="*/ 8120184 w 11658599"/>
              <a:gd name="connsiteY147" fmla="*/ 5349296 h 6223656"/>
              <a:gd name="connsiteX148" fmla="*/ 8318762 w 11658599"/>
              <a:gd name="connsiteY148" fmla="*/ 5410915 h 6223656"/>
              <a:gd name="connsiteX149" fmla="*/ 8422773 w 11658599"/>
              <a:gd name="connsiteY149" fmla="*/ 5431369 h 6223656"/>
              <a:gd name="connsiteX150" fmla="*/ 8410009 w 11658599"/>
              <a:gd name="connsiteY150" fmla="*/ 5438373 h 6223656"/>
              <a:gd name="connsiteX151" fmla="*/ 8232976 w 11658599"/>
              <a:gd name="connsiteY151" fmla="*/ 5395750 h 6223656"/>
              <a:gd name="connsiteX152" fmla="*/ 8046889 w 11658599"/>
              <a:gd name="connsiteY152" fmla="*/ 5336514 h 6223656"/>
              <a:gd name="connsiteX153" fmla="*/ 8029847 w 11658599"/>
              <a:gd name="connsiteY153" fmla="*/ 5332322 h 6223656"/>
              <a:gd name="connsiteX154" fmla="*/ 7111026 w 11658599"/>
              <a:gd name="connsiteY154" fmla="*/ 5328167 h 6223656"/>
              <a:gd name="connsiteX155" fmla="*/ 7105679 w 11658599"/>
              <a:gd name="connsiteY155" fmla="*/ 5336231 h 6223656"/>
              <a:gd name="connsiteX156" fmla="*/ 7118218 w 11658599"/>
              <a:gd name="connsiteY156" fmla="*/ 5330335 h 6223656"/>
              <a:gd name="connsiteX157" fmla="*/ 7111026 w 11658599"/>
              <a:gd name="connsiteY157" fmla="*/ 5328167 h 6223656"/>
              <a:gd name="connsiteX158" fmla="*/ 7682825 w 11658599"/>
              <a:gd name="connsiteY158" fmla="*/ 5322930 h 6223656"/>
              <a:gd name="connsiteX159" fmla="*/ 7677703 w 11658599"/>
              <a:gd name="connsiteY159" fmla="*/ 5339853 h 6223656"/>
              <a:gd name="connsiteX160" fmla="*/ 7675871 w 11658599"/>
              <a:gd name="connsiteY160" fmla="*/ 5339213 h 6223656"/>
              <a:gd name="connsiteX161" fmla="*/ 7563008 w 11658599"/>
              <a:gd name="connsiteY161" fmla="*/ 5272509 h 6223656"/>
              <a:gd name="connsiteX162" fmla="*/ 7562344 w 11658599"/>
              <a:gd name="connsiteY162" fmla="*/ 5274340 h 6223656"/>
              <a:gd name="connsiteX163" fmla="*/ 7561657 w 11658599"/>
              <a:gd name="connsiteY163" fmla="*/ 5281446 h 6223656"/>
              <a:gd name="connsiteX164" fmla="*/ 6786283 w 11658599"/>
              <a:gd name="connsiteY164" fmla="*/ 5148596 h 6223656"/>
              <a:gd name="connsiteX165" fmla="*/ 6793426 w 11658599"/>
              <a:gd name="connsiteY165" fmla="*/ 5158507 h 6223656"/>
              <a:gd name="connsiteX166" fmla="*/ 6785074 w 11658599"/>
              <a:gd name="connsiteY166" fmla="*/ 5160089 h 6223656"/>
              <a:gd name="connsiteX167" fmla="*/ 6795245 w 11658599"/>
              <a:gd name="connsiteY167" fmla="*/ 5164720 h 6223656"/>
              <a:gd name="connsiteX168" fmla="*/ 6793426 w 11658599"/>
              <a:gd name="connsiteY168" fmla="*/ 5158507 h 6223656"/>
              <a:gd name="connsiteX169" fmla="*/ 6796962 w 11658599"/>
              <a:gd name="connsiteY169" fmla="*/ 5159663 h 6223656"/>
              <a:gd name="connsiteX170" fmla="*/ 6798936 w 11658599"/>
              <a:gd name="connsiteY170" fmla="*/ 5166403 h 6223656"/>
              <a:gd name="connsiteX171" fmla="*/ 6824660 w 11658599"/>
              <a:gd name="connsiteY171" fmla="*/ 5178121 h 6223656"/>
              <a:gd name="connsiteX172" fmla="*/ 6833715 w 11658599"/>
              <a:gd name="connsiteY172" fmla="*/ 5185607 h 6223656"/>
              <a:gd name="connsiteX173" fmla="*/ 6837545 w 11658599"/>
              <a:gd name="connsiteY173" fmla="*/ 5188966 h 6223656"/>
              <a:gd name="connsiteX174" fmla="*/ 6844870 w 11658599"/>
              <a:gd name="connsiteY174" fmla="*/ 5193005 h 6223656"/>
              <a:gd name="connsiteX175" fmla="*/ 6855151 w 11658599"/>
              <a:gd name="connsiteY175" fmla="*/ 5186904 h 6223656"/>
              <a:gd name="connsiteX176" fmla="*/ 6856268 w 11658599"/>
              <a:gd name="connsiteY176" fmla="*/ 5194278 h 6223656"/>
              <a:gd name="connsiteX177" fmla="*/ 6857096 w 11658599"/>
              <a:gd name="connsiteY177" fmla="*/ 5199745 h 6223656"/>
              <a:gd name="connsiteX178" fmla="*/ 6859766 w 11658599"/>
              <a:gd name="connsiteY178" fmla="*/ 5201221 h 6223656"/>
              <a:gd name="connsiteX179" fmla="*/ 6865611 w 11658599"/>
              <a:gd name="connsiteY179" fmla="*/ 5200153 h 6223656"/>
              <a:gd name="connsiteX180" fmla="*/ 6900418 w 11658599"/>
              <a:gd name="connsiteY180" fmla="*/ 5204541 h 6223656"/>
              <a:gd name="connsiteX181" fmla="*/ 6892546 w 11658599"/>
              <a:gd name="connsiteY181" fmla="*/ 5217489 h 6223656"/>
              <a:gd name="connsiteX182" fmla="*/ 6920580 w 11658599"/>
              <a:gd name="connsiteY182" fmla="*/ 5212631 h 6223656"/>
              <a:gd name="connsiteX183" fmla="*/ 6951402 w 11658599"/>
              <a:gd name="connsiteY183" fmla="*/ 5226212 h 6223656"/>
              <a:gd name="connsiteX184" fmla="*/ 6963162 w 11658599"/>
              <a:gd name="connsiteY184" fmla="*/ 5232441 h 6223656"/>
              <a:gd name="connsiteX185" fmla="*/ 6921827 w 11658599"/>
              <a:gd name="connsiteY185" fmla="*/ 5206772 h 6223656"/>
              <a:gd name="connsiteX186" fmla="*/ 10924018 w 11658599"/>
              <a:gd name="connsiteY186" fmla="*/ 5138120 h 6223656"/>
              <a:gd name="connsiteX187" fmla="*/ 10924362 w 11658599"/>
              <a:gd name="connsiteY187" fmla="*/ 5140582 h 6223656"/>
              <a:gd name="connsiteX188" fmla="*/ 10924209 w 11658599"/>
              <a:gd name="connsiteY188" fmla="*/ 5139488 h 6223656"/>
              <a:gd name="connsiteX189" fmla="*/ 10939149 w 11658599"/>
              <a:gd name="connsiteY189" fmla="*/ 5138074 h 6223656"/>
              <a:gd name="connsiteX190" fmla="*/ 10943083 w 11658599"/>
              <a:gd name="connsiteY190" fmla="*/ 5138490 h 6223656"/>
              <a:gd name="connsiteX191" fmla="*/ 10924532 w 11658599"/>
              <a:gd name="connsiteY191" fmla="*/ 5140697 h 6223656"/>
              <a:gd name="connsiteX192" fmla="*/ 10924362 w 11658599"/>
              <a:gd name="connsiteY192" fmla="*/ 5140582 h 6223656"/>
              <a:gd name="connsiteX193" fmla="*/ 10939149 w 11658599"/>
              <a:gd name="connsiteY193" fmla="*/ 5138074 h 6223656"/>
              <a:gd name="connsiteX194" fmla="*/ 10923902 w 11658599"/>
              <a:gd name="connsiteY194" fmla="*/ 5137300 h 6223656"/>
              <a:gd name="connsiteX195" fmla="*/ 10924018 w 11658599"/>
              <a:gd name="connsiteY195" fmla="*/ 5138120 h 6223656"/>
              <a:gd name="connsiteX196" fmla="*/ 10923953 w 11658599"/>
              <a:gd name="connsiteY196" fmla="*/ 5137663 h 6223656"/>
              <a:gd name="connsiteX197" fmla="*/ 10923902 w 11658599"/>
              <a:gd name="connsiteY197" fmla="*/ 5137300 h 6223656"/>
              <a:gd name="connsiteX198" fmla="*/ 11004427 w 11658599"/>
              <a:gd name="connsiteY198" fmla="*/ 5108945 h 6223656"/>
              <a:gd name="connsiteX199" fmla="*/ 11006013 w 11658599"/>
              <a:gd name="connsiteY199" fmla="*/ 5112880 h 6223656"/>
              <a:gd name="connsiteX200" fmla="*/ 11004897 w 11658599"/>
              <a:gd name="connsiteY200" fmla="*/ 5110115 h 6223656"/>
              <a:gd name="connsiteX201" fmla="*/ 11004230 w 11658599"/>
              <a:gd name="connsiteY201" fmla="*/ 5108458 h 6223656"/>
              <a:gd name="connsiteX202" fmla="*/ 11004259 w 11658599"/>
              <a:gd name="connsiteY202" fmla="*/ 5108523 h 6223656"/>
              <a:gd name="connsiteX203" fmla="*/ 11004427 w 11658599"/>
              <a:gd name="connsiteY203" fmla="*/ 5108945 h 6223656"/>
              <a:gd name="connsiteX204" fmla="*/ 10951608 w 11658599"/>
              <a:gd name="connsiteY204" fmla="*/ 5092799 h 6223656"/>
              <a:gd name="connsiteX205" fmla="*/ 10947390 w 11658599"/>
              <a:gd name="connsiteY205" fmla="*/ 5095408 h 6223656"/>
              <a:gd name="connsiteX206" fmla="*/ 10947387 w 11658599"/>
              <a:gd name="connsiteY206" fmla="*/ 5095407 h 6223656"/>
              <a:gd name="connsiteX207" fmla="*/ 11302765 w 11658599"/>
              <a:gd name="connsiteY207" fmla="*/ 5071183 h 6223656"/>
              <a:gd name="connsiteX208" fmla="*/ 11290493 w 11658599"/>
              <a:gd name="connsiteY208" fmla="*/ 5076032 h 6223656"/>
              <a:gd name="connsiteX209" fmla="*/ 11284942 w 11658599"/>
              <a:gd name="connsiteY209" fmla="*/ 5077733 h 6223656"/>
              <a:gd name="connsiteX210" fmla="*/ 11337852 w 11658599"/>
              <a:gd name="connsiteY210" fmla="*/ 5084614 h 6223656"/>
              <a:gd name="connsiteX211" fmla="*/ 11344411 w 11658599"/>
              <a:gd name="connsiteY211" fmla="*/ 5083040 h 6223656"/>
              <a:gd name="connsiteX212" fmla="*/ 11352166 w 11658599"/>
              <a:gd name="connsiteY212" fmla="*/ 5080508 h 6223656"/>
              <a:gd name="connsiteX213" fmla="*/ 11327080 w 11658599"/>
              <a:gd name="connsiteY213" fmla="*/ 5075064 h 6223656"/>
              <a:gd name="connsiteX214" fmla="*/ 11188117 w 11658599"/>
              <a:gd name="connsiteY214" fmla="*/ 5055512 h 6223656"/>
              <a:gd name="connsiteX215" fmla="*/ 11162919 w 11658599"/>
              <a:gd name="connsiteY215" fmla="*/ 5062349 h 6223656"/>
              <a:gd name="connsiteX216" fmla="*/ 11129220 w 11658599"/>
              <a:gd name="connsiteY216" fmla="*/ 5068226 h 6223656"/>
              <a:gd name="connsiteX217" fmla="*/ 11142597 w 11658599"/>
              <a:gd name="connsiteY217" fmla="*/ 5070302 h 6223656"/>
              <a:gd name="connsiteX218" fmla="*/ 11206989 w 11658599"/>
              <a:gd name="connsiteY218" fmla="*/ 5069628 h 6223656"/>
              <a:gd name="connsiteX219" fmla="*/ 11237922 w 11658599"/>
              <a:gd name="connsiteY219" fmla="*/ 5072719 h 6223656"/>
              <a:gd name="connsiteX220" fmla="*/ 11237510 w 11658599"/>
              <a:gd name="connsiteY220" fmla="*/ 5072010 h 6223656"/>
              <a:gd name="connsiteX221" fmla="*/ 11254815 w 11658599"/>
              <a:gd name="connsiteY221" fmla="*/ 5066487 h 6223656"/>
              <a:gd name="connsiteX222" fmla="*/ 11261288 w 11658599"/>
              <a:gd name="connsiteY222" fmla="*/ 5064565 h 6223656"/>
              <a:gd name="connsiteX223" fmla="*/ 11251641 w 11658599"/>
              <a:gd name="connsiteY223" fmla="*/ 5063026 h 6223656"/>
              <a:gd name="connsiteX224" fmla="*/ 11069408 w 11658599"/>
              <a:gd name="connsiteY224" fmla="*/ 5050398 h 6223656"/>
              <a:gd name="connsiteX225" fmla="*/ 11073233 w 11658599"/>
              <a:gd name="connsiteY225" fmla="*/ 5050532 h 6223656"/>
              <a:gd name="connsiteX226" fmla="*/ 11074134 w 11658599"/>
              <a:gd name="connsiteY226" fmla="*/ 5055117 h 6223656"/>
              <a:gd name="connsiteX227" fmla="*/ 11061778 w 11658599"/>
              <a:gd name="connsiteY227" fmla="*/ 5055482 h 6223656"/>
              <a:gd name="connsiteX228" fmla="*/ 11062569 w 11658599"/>
              <a:gd name="connsiteY228" fmla="*/ 5053248 h 6223656"/>
              <a:gd name="connsiteX229" fmla="*/ 11067936 w 11658599"/>
              <a:gd name="connsiteY229" fmla="*/ 5050694 h 6223656"/>
              <a:gd name="connsiteX230" fmla="*/ 9057727 w 11658599"/>
              <a:gd name="connsiteY230" fmla="*/ 4994472 h 6223656"/>
              <a:gd name="connsiteX231" fmla="*/ 9278838 w 11658599"/>
              <a:gd name="connsiteY231" fmla="*/ 5034300 h 6223656"/>
              <a:gd name="connsiteX232" fmla="*/ 9453589 w 11658599"/>
              <a:gd name="connsiteY232" fmla="*/ 5070306 h 6223656"/>
              <a:gd name="connsiteX233" fmla="*/ 9452336 w 11658599"/>
              <a:gd name="connsiteY233" fmla="*/ 5078699 h 6223656"/>
              <a:gd name="connsiteX234" fmla="*/ 9259955 w 11658599"/>
              <a:gd name="connsiteY234" fmla="*/ 5043506 h 6223656"/>
              <a:gd name="connsiteX235" fmla="*/ 9057727 w 11658599"/>
              <a:gd name="connsiteY235" fmla="*/ 4994472 h 6223656"/>
              <a:gd name="connsiteX236" fmla="*/ 10958014 w 11658599"/>
              <a:gd name="connsiteY236" fmla="*/ 4991377 h 6223656"/>
              <a:gd name="connsiteX237" fmla="*/ 10957576 w 11658599"/>
              <a:gd name="connsiteY237" fmla="*/ 4991499 h 6223656"/>
              <a:gd name="connsiteX238" fmla="*/ 10943804 w 11658599"/>
              <a:gd name="connsiteY238" fmla="*/ 4994275 h 6223656"/>
              <a:gd name="connsiteX239" fmla="*/ 10941330 w 11658599"/>
              <a:gd name="connsiteY239" fmla="*/ 4994267 h 6223656"/>
              <a:gd name="connsiteX240" fmla="*/ 11073282 w 11658599"/>
              <a:gd name="connsiteY240" fmla="*/ 4987845 h 6223656"/>
              <a:gd name="connsiteX241" fmla="*/ 11069703 w 11658599"/>
              <a:gd name="connsiteY241" fmla="*/ 4990078 h 6223656"/>
              <a:gd name="connsiteX242" fmla="*/ 11063886 w 11658599"/>
              <a:gd name="connsiteY242" fmla="*/ 4990486 h 6223656"/>
              <a:gd name="connsiteX243" fmla="*/ 9044606 w 11658599"/>
              <a:gd name="connsiteY243" fmla="*/ 4986825 h 6223656"/>
              <a:gd name="connsiteX244" fmla="*/ 9057727 w 11658599"/>
              <a:gd name="connsiteY244" fmla="*/ 4994472 h 6223656"/>
              <a:gd name="connsiteX245" fmla="*/ 9030926 w 11658599"/>
              <a:gd name="connsiteY245" fmla="*/ 4995359 h 6223656"/>
              <a:gd name="connsiteX246" fmla="*/ 9044606 w 11658599"/>
              <a:gd name="connsiteY246" fmla="*/ 4986825 h 6223656"/>
              <a:gd name="connsiteX247" fmla="*/ 6767183 w 11658599"/>
              <a:gd name="connsiteY247" fmla="*/ 4982991 h 6223656"/>
              <a:gd name="connsiteX248" fmla="*/ 6912607 w 11658599"/>
              <a:gd name="connsiteY248" fmla="*/ 5051902 h 6223656"/>
              <a:gd name="connsiteX249" fmla="*/ 6921945 w 11658599"/>
              <a:gd name="connsiteY249" fmla="*/ 5054885 h 6223656"/>
              <a:gd name="connsiteX250" fmla="*/ 6876637 w 11658599"/>
              <a:gd name="connsiteY250" fmla="*/ 5027309 h 6223656"/>
              <a:gd name="connsiteX251" fmla="*/ 6858850 w 11658599"/>
              <a:gd name="connsiteY251" fmla="*/ 5017643 h 6223656"/>
              <a:gd name="connsiteX252" fmla="*/ 6847416 w 11658599"/>
              <a:gd name="connsiteY252" fmla="*/ 5012641 h 6223656"/>
              <a:gd name="connsiteX253" fmla="*/ 6846100 w 11658599"/>
              <a:gd name="connsiteY253" fmla="*/ 5020994 h 6223656"/>
              <a:gd name="connsiteX254" fmla="*/ 6767183 w 11658599"/>
              <a:gd name="connsiteY254" fmla="*/ 4982991 h 6223656"/>
              <a:gd name="connsiteX255" fmla="*/ 11029217 w 11658599"/>
              <a:gd name="connsiteY255" fmla="*/ 4981495 h 6223656"/>
              <a:gd name="connsiteX256" fmla="*/ 11003525 w 11658599"/>
              <a:gd name="connsiteY256" fmla="*/ 4987301 h 6223656"/>
              <a:gd name="connsiteX257" fmla="*/ 10999773 w 11658599"/>
              <a:gd name="connsiteY257" fmla="*/ 4984756 h 6223656"/>
              <a:gd name="connsiteX258" fmla="*/ 11002293 w 11658599"/>
              <a:gd name="connsiteY258" fmla="*/ 4983046 h 6223656"/>
              <a:gd name="connsiteX259" fmla="*/ 11006457 w 11658599"/>
              <a:gd name="connsiteY259" fmla="*/ 4982187 h 6223656"/>
              <a:gd name="connsiteX260" fmla="*/ 11012963 w 11658599"/>
              <a:gd name="connsiteY260" fmla="*/ 4981554 h 6223656"/>
              <a:gd name="connsiteX261" fmla="*/ 11329990 w 11658599"/>
              <a:gd name="connsiteY261" fmla="*/ 4973077 h 6223656"/>
              <a:gd name="connsiteX262" fmla="*/ 11319794 w 11658599"/>
              <a:gd name="connsiteY262" fmla="*/ 4974922 h 6223656"/>
              <a:gd name="connsiteX263" fmla="*/ 11321842 w 11658599"/>
              <a:gd name="connsiteY263" fmla="*/ 4975239 h 6223656"/>
              <a:gd name="connsiteX264" fmla="*/ 8883116 w 11658599"/>
              <a:gd name="connsiteY264" fmla="*/ 4951038 h 6223656"/>
              <a:gd name="connsiteX265" fmla="*/ 8886936 w 11658599"/>
              <a:gd name="connsiteY265" fmla="*/ 4954936 h 6223656"/>
              <a:gd name="connsiteX266" fmla="*/ 8883787 w 11658599"/>
              <a:gd name="connsiteY266" fmla="*/ 4951723 h 6223656"/>
              <a:gd name="connsiteX267" fmla="*/ 11148426 w 11658599"/>
              <a:gd name="connsiteY267" fmla="*/ 4949041 h 6223656"/>
              <a:gd name="connsiteX268" fmla="*/ 11141521 w 11658599"/>
              <a:gd name="connsiteY268" fmla="*/ 4950406 h 6223656"/>
              <a:gd name="connsiteX269" fmla="*/ 11140304 w 11658599"/>
              <a:gd name="connsiteY269" fmla="*/ 4952998 h 6223656"/>
              <a:gd name="connsiteX270" fmla="*/ 11146675 w 11658599"/>
              <a:gd name="connsiteY270" fmla="*/ 4953285 h 6223656"/>
              <a:gd name="connsiteX271" fmla="*/ 11152249 w 11658599"/>
              <a:gd name="connsiteY271" fmla="*/ 4949980 h 6223656"/>
              <a:gd name="connsiteX272" fmla="*/ 11148426 w 11658599"/>
              <a:gd name="connsiteY272" fmla="*/ 4949041 h 6223656"/>
              <a:gd name="connsiteX273" fmla="*/ 8879458 w 11658599"/>
              <a:gd name="connsiteY273" fmla="*/ 4947309 h 6223656"/>
              <a:gd name="connsiteX274" fmla="*/ 8880507 w 11658599"/>
              <a:gd name="connsiteY274" fmla="*/ 4948378 h 6223656"/>
              <a:gd name="connsiteX275" fmla="*/ 8883116 w 11658599"/>
              <a:gd name="connsiteY275" fmla="*/ 4951038 h 6223656"/>
              <a:gd name="connsiteX276" fmla="*/ 8877487 w 11658599"/>
              <a:gd name="connsiteY276" fmla="*/ 4945300 h 6223656"/>
              <a:gd name="connsiteX277" fmla="*/ 8878537 w 11658599"/>
              <a:gd name="connsiteY277" fmla="*/ 4946370 h 6223656"/>
              <a:gd name="connsiteX278" fmla="*/ 8879458 w 11658599"/>
              <a:gd name="connsiteY278" fmla="*/ 4947309 h 6223656"/>
              <a:gd name="connsiteX279" fmla="*/ 8826180 w 11658599"/>
              <a:gd name="connsiteY279" fmla="*/ 4936258 h 6223656"/>
              <a:gd name="connsiteX280" fmla="*/ 8847696 w 11658599"/>
              <a:gd name="connsiteY280" fmla="*/ 4937702 h 6223656"/>
              <a:gd name="connsiteX281" fmla="*/ 8817683 w 11658599"/>
              <a:gd name="connsiteY281" fmla="*/ 4941584 h 6223656"/>
              <a:gd name="connsiteX282" fmla="*/ 8809794 w 11658599"/>
              <a:gd name="connsiteY282" fmla="*/ 4940686 h 6223656"/>
              <a:gd name="connsiteX283" fmla="*/ 8806872 w 11658599"/>
              <a:gd name="connsiteY283" fmla="*/ 4939385 h 6223656"/>
              <a:gd name="connsiteX284" fmla="*/ 8826180 w 11658599"/>
              <a:gd name="connsiteY284" fmla="*/ 4936258 h 6223656"/>
              <a:gd name="connsiteX285" fmla="*/ 8609409 w 11658599"/>
              <a:gd name="connsiteY285" fmla="*/ 4886898 h 6223656"/>
              <a:gd name="connsiteX286" fmla="*/ 8762988 w 11658599"/>
              <a:gd name="connsiteY286" fmla="*/ 4925282 h 6223656"/>
              <a:gd name="connsiteX287" fmla="*/ 8609409 w 11658599"/>
              <a:gd name="connsiteY287" fmla="*/ 4886898 h 6223656"/>
              <a:gd name="connsiteX288" fmla="*/ 10987623 w 11658599"/>
              <a:gd name="connsiteY288" fmla="*/ 4878822 h 6223656"/>
              <a:gd name="connsiteX289" fmla="*/ 10987654 w 11658599"/>
              <a:gd name="connsiteY289" fmla="*/ 4878884 h 6223656"/>
              <a:gd name="connsiteX290" fmla="*/ 10988256 w 11658599"/>
              <a:gd name="connsiteY290" fmla="*/ 4880327 h 6223656"/>
              <a:gd name="connsiteX291" fmla="*/ 8578952 w 11658599"/>
              <a:gd name="connsiteY291" fmla="*/ 4876812 h 6223656"/>
              <a:gd name="connsiteX292" fmla="*/ 8609409 w 11658599"/>
              <a:gd name="connsiteY292" fmla="*/ 4886898 h 6223656"/>
              <a:gd name="connsiteX293" fmla="*/ 8578148 w 11658599"/>
              <a:gd name="connsiteY293" fmla="*/ 4880799 h 6223656"/>
              <a:gd name="connsiteX294" fmla="*/ 8533644 w 11658599"/>
              <a:gd name="connsiteY294" fmla="*/ 4861806 h 6223656"/>
              <a:gd name="connsiteX295" fmla="*/ 8546130 w 11658599"/>
              <a:gd name="connsiteY295" fmla="*/ 4865940 h 6223656"/>
              <a:gd name="connsiteX296" fmla="*/ 8544525 w 11658599"/>
              <a:gd name="connsiteY296" fmla="*/ 4874242 h 6223656"/>
              <a:gd name="connsiteX297" fmla="*/ 8531741 w 11658599"/>
              <a:gd name="connsiteY297" fmla="*/ 4871747 h 6223656"/>
              <a:gd name="connsiteX298" fmla="*/ 11082871 w 11658599"/>
              <a:gd name="connsiteY298" fmla="*/ 4847922 h 6223656"/>
              <a:gd name="connsiteX299" fmla="*/ 11108557 w 11658599"/>
              <a:gd name="connsiteY299" fmla="*/ 4850392 h 6223656"/>
              <a:gd name="connsiteX300" fmla="*/ 11129884 w 11658599"/>
              <a:gd name="connsiteY300" fmla="*/ 4852523 h 6223656"/>
              <a:gd name="connsiteX301" fmla="*/ 11124983 w 11658599"/>
              <a:gd name="connsiteY301" fmla="*/ 4853499 h 6223656"/>
              <a:gd name="connsiteX302" fmla="*/ 11117039 w 11658599"/>
              <a:gd name="connsiteY302" fmla="*/ 4851869 h 6223656"/>
              <a:gd name="connsiteX303" fmla="*/ 11092734 w 11658599"/>
              <a:gd name="connsiteY303" fmla="*/ 4850274 h 6223656"/>
              <a:gd name="connsiteX304" fmla="*/ 11073104 w 11658599"/>
              <a:gd name="connsiteY304" fmla="*/ 4849993 h 6223656"/>
              <a:gd name="connsiteX305" fmla="*/ 6084342 w 11658599"/>
              <a:gd name="connsiteY305" fmla="*/ 4845384 h 6223656"/>
              <a:gd name="connsiteX306" fmla="*/ 6109093 w 11658599"/>
              <a:gd name="connsiteY306" fmla="*/ 4866192 h 6223656"/>
              <a:gd name="connsiteX307" fmla="*/ 6642867 w 11658599"/>
              <a:gd name="connsiteY307" fmla="*/ 5095311 h 6223656"/>
              <a:gd name="connsiteX308" fmla="*/ 6782112 w 11658599"/>
              <a:gd name="connsiteY308" fmla="*/ 5158738 h 6223656"/>
              <a:gd name="connsiteX309" fmla="*/ 6779532 w 11658599"/>
              <a:gd name="connsiteY309" fmla="*/ 5148371 h 6223656"/>
              <a:gd name="connsiteX310" fmla="*/ 6784717 w 11658599"/>
              <a:gd name="connsiteY310" fmla="*/ 5147922 h 6223656"/>
              <a:gd name="connsiteX311" fmla="*/ 6719994 w 11658599"/>
              <a:gd name="connsiteY311" fmla="*/ 5120140 h 6223656"/>
              <a:gd name="connsiteX312" fmla="*/ 6152122 w 11658599"/>
              <a:gd name="connsiteY312" fmla="*/ 4869080 h 6223656"/>
              <a:gd name="connsiteX313" fmla="*/ 6084342 w 11658599"/>
              <a:gd name="connsiteY313" fmla="*/ 4845384 h 6223656"/>
              <a:gd name="connsiteX314" fmla="*/ 8452157 w 11658599"/>
              <a:gd name="connsiteY314" fmla="*/ 4844517 h 6223656"/>
              <a:gd name="connsiteX315" fmla="*/ 8452676 w 11658599"/>
              <a:gd name="connsiteY315" fmla="*/ 4844621 h 6223656"/>
              <a:gd name="connsiteX316" fmla="*/ 8452035 w 11658599"/>
              <a:gd name="connsiteY316" fmla="*/ 4847444 h 6223656"/>
              <a:gd name="connsiteX317" fmla="*/ 8450985 w 11658599"/>
              <a:gd name="connsiteY317" fmla="*/ 4847095 h 6223656"/>
              <a:gd name="connsiteX318" fmla="*/ 11023006 w 11658599"/>
              <a:gd name="connsiteY318" fmla="*/ 4839119 h 6223656"/>
              <a:gd name="connsiteX319" fmla="*/ 11051268 w 11658599"/>
              <a:gd name="connsiteY319" fmla="*/ 4845323 h 6223656"/>
              <a:gd name="connsiteX320" fmla="*/ 11052377 w 11658599"/>
              <a:gd name="connsiteY320" fmla="*/ 4845716 h 6223656"/>
              <a:gd name="connsiteX321" fmla="*/ 11034469 w 11658599"/>
              <a:gd name="connsiteY321" fmla="*/ 4848287 h 6223656"/>
              <a:gd name="connsiteX322" fmla="*/ 11023188 w 11658599"/>
              <a:gd name="connsiteY322" fmla="*/ 4845599 h 6223656"/>
              <a:gd name="connsiteX323" fmla="*/ 11018114 w 11658599"/>
              <a:gd name="connsiteY323" fmla="*/ 4841870 h 6223656"/>
              <a:gd name="connsiteX324" fmla="*/ 11023006 w 11658599"/>
              <a:gd name="connsiteY324" fmla="*/ 4839119 h 6223656"/>
              <a:gd name="connsiteX325" fmla="*/ 11293425 w 11658599"/>
              <a:gd name="connsiteY325" fmla="*/ 4770544 h 6223656"/>
              <a:gd name="connsiteX326" fmla="*/ 11296092 w 11658599"/>
              <a:gd name="connsiteY326" fmla="*/ 4771396 h 6223656"/>
              <a:gd name="connsiteX327" fmla="*/ 11293727 w 11658599"/>
              <a:gd name="connsiteY327" fmla="*/ 4771728 h 6223656"/>
              <a:gd name="connsiteX328" fmla="*/ 11292957 w 11658599"/>
              <a:gd name="connsiteY328" fmla="*/ 4768696 h 6223656"/>
              <a:gd name="connsiteX329" fmla="*/ 11293425 w 11658599"/>
              <a:gd name="connsiteY329" fmla="*/ 4770544 h 6223656"/>
              <a:gd name="connsiteX330" fmla="*/ 11288520 w 11658599"/>
              <a:gd name="connsiteY330" fmla="*/ 4768970 h 6223656"/>
              <a:gd name="connsiteX331" fmla="*/ 6347633 w 11658599"/>
              <a:gd name="connsiteY331" fmla="*/ 4754456 h 6223656"/>
              <a:gd name="connsiteX332" fmla="*/ 6365679 w 11658599"/>
              <a:gd name="connsiteY332" fmla="*/ 4761415 h 6223656"/>
              <a:gd name="connsiteX333" fmla="*/ 6533665 w 11658599"/>
              <a:gd name="connsiteY333" fmla="*/ 4834547 h 6223656"/>
              <a:gd name="connsiteX334" fmla="*/ 6546817 w 11658599"/>
              <a:gd name="connsiteY334" fmla="*/ 4839480 h 6223656"/>
              <a:gd name="connsiteX335" fmla="*/ 6688042 w 11658599"/>
              <a:gd name="connsiteY335" fmla="*/ 4903649 h 6223656"/>
              <a:gd name="connsiteX336" fmla="*/ 6655084 w 11658599"/>
              <a:gd name="connsiteY336" fmla="*/ 4890404 h 6223656"/>
              <a:gd name="connsiteX337" fmla="*/ 6570630 w 11658599"/>
              <a:gd name="connsiteY337" fmla="*/ 4855083 h 6223656"/>
              <a:gd name="connsiteX338" fmla="*/ 6455600 w 11658599"/>
              <a:gd name="connsiteY338" fmla="*/ 4811625 h 6223656"/>
              <a:gd name="connsiteX339" fmla="*/ 6399562 w 11658599"/>
              <a:gd name="connsiteY339" fmla="*/ 4781773 h 6223656"/>
              <a:gd name="connsiteX340" fmla="*/ 6357310 w 11658599"/>
              <a:gd name="connsiteY340" fmla="*/ 4762899 h 6223656"/>
              <a:gd name="connsiteX341" fmla="*/ 6347633 w 11658599"/>
              <a:gd name="connsiteY341" fmla="*/ 4754456 h 6223656"/>
              <a:gd name="connsiteX342" fmla="*/ 11417941 w 11658599"/>
              <a:gd name="connsiteY342" fmla="*/ 4725348 h 6223656"/>
              <a:gd name="connsiteX343" fmla="*/ 11419748 w 11658599"/>
              <a:gd name="connsiteY343" fmla="*/ 4728377 h 6223656"/>
              <a:gd name="connsiteX344" fmla="*/ 11415297 w 11658599"/>
              <a:gd name="connsiteY344" fmla="*/ 4731707 h 6223656"/>
              <a:gd name="connsiteX345" fmla="*/ 11417941 w 11658599"/>
              <a:gd name="connsiteY345" fmla="*/ 4725348 h 6223656"/>
              <a:gd name="connsiteX346" fmla="*/ 11126303 w 11658599"/>
              <a:gd name="connsiteY346" fmla="*/ 4724302 h 6223656"/>
              <a:gd name="connsiteX347" fmla="*/ 11136082 w 11658599"/>
              <a:gd name="connsiteY347" fmla="*/ 4724702 h 6223656"/>
              <a:gd name="connsiteX348" fmla="*/ 11131753 w 11658599"/>
              <a:gd name="connsiteY348" fmla="*/ 4725127 h 6223656"/>
              <a:gd name="connsiteX349" fmla="*/ 11116125 w 11658599"/>
              <a:gd name="connsiteY349" fmla="*/ 4724801 h 6223656"/>
              <a:gd name="connsiteX350" fmla="*/ 11097949 w 11658599"/>
              <a:gd name="connsiteY350" fmla="*/ 4724003 h 6223656"/>
              <a:gd name="connsiteX351" fmla="*/ 11097598 w 11658599"/>
              <a:gd name="connsiteY351" fmla="*/ 4724358 h 6223656"/>
              <a:gd name="connsiteX352" fmla="*/ 11096177 w 11658599"/>
              <a:gd name="connsiteY352" fmla="*/ 4724256 h 6223656"/>
              <a:gd name="connsiteX353" fmla="*/ 9448364 w 11658599"/>
              <a:gd name="connsiteY353" fmla="*/ 4720858 h 6223656"/>
              <a:gd name="connsiteX354" fmla="*/ 9469878 w 11658599"/>
              <a:gd name="connsiteY354" fmla="*/ 4722300 h 6223656"/>
              <a:gd name="connsiteX355" fmla="*/ 9443907 w 11658599"/>
              <a:gd name="connsiteY355" fmla="*/ 4725611 h 6223656"/>
              <a:gd name="connsiteX356" fmla="*/ 9435765 w 11658599"/>
              <a:gd name="connsiteY356" fmla="*/ 4724748 h 6223656"/>
              <a:gd name="connsiteX357" fmla="*/ 9432085 w 11658599"/>
              <a:gd name="connsiteY357" fmla="*/ 4723553 h 6223656"/>
              <a:gd name="connsiteX358" fmla="*/ 9448364 w 11658599"/>
              <a:gd name="connsiteY358" fmla="*/ 4720858 h 6223656"/>
              <a:gd name="connsiteX359" fmla="*/ 9396357 w 11658599"/>
              <a:gd name="connsiteY359" fmla="*/ 4710627 h 6223656"/>
              <a:gd name="connsiteX360" fmla="*/ 9417871 w 11658599"/>
              <a:gd name="connsiteY360" fmla="*/ 4712071 h 6223656"/>
              <a:gd name="connsiteX361" fmla="*/ 9388029 w 11658599"/>
              <a:gd name="connsiteY361" fmla="*/ 4715122 h 6223656"/>
              <a:gd name="connsiteX362" fmla="*/ 9380128 w 11658599"/>
              <a:gd name="connsiteY362" fmla="*/ 4714277 h 6223656"/>
              <a:gd name="connsiteX363" fmla="*/ 9377174 w 11658599"/>
              <a:gd name="connsiteY363" fmla="*/ 4713130 h 6223656"/>
              <a:gd name="connsiteX364" fmla="*/ 9396357 w 11658599"/>
              <a:gd name="connsiteY364" fmla="*/ 4710627 h 6223656"/>
              <a:gd name="connsiteX365" fmla="*/ 11063973 w 11658599"/>
              <a:gd name="connsiteY365" fmla="*/ 4710233 h 6223656"/>
              <a:gd name="connsiteX366" fmla="*/ 11077225 w 11658599"/>
              <a:gd name="connsiteY366" fmla="*/ 4711228 h 6223656"/>
              <a:gd name="connsiteX367" fmla="*/ 11053772 w 11658599"/>
              <a:gd name="connsiteY367" fmla="*/ 4716072 h 6223656"/>
              <a:gd name="connsiteX368" fmla="*/ 11051283 w 11658599"/>
              <a:gd name="connsiteY368" fmla="*/ 4713930 h 6223656"/>
              <a:gd name="connsiteX369" fmla="*/ 11063973 w 11658599"/>
              <a:gd name="connsiteY369" fmla="*/ 4710233 h 6223656"/>
              <a:gd name="connsiteX370" fmla="*/ 9352032 w 11658599"/>
              <a:gd name="connsiteY370" fmla="*/ 4695809 h 6223656"/>
              <a:gd name="connsiteX371" fmla="*/ 9360703 w 11658599"/>
              <a:gd name="connsiteY371" fmla="*/ 4701496 h 6223656"/>
              <a:gd name="connsiteX372" fmla="*/ 9334303 w 11658599"/>
              <a:gd name="connsiteY372" fmla="*/ 4708254 h 6223656"/>
              <a:gd name="connsiteX373" fmla="*/ 9327507 w 11658599"/>
              <a:gd name="connsiteY373" fmla="*/ 4706005 h 6223656"/>
              <a:gd name="connsiteX374" fmla="*/ 9352032 w 11658599"/>
              <a:gd name="connsiteY374" fmla="*/ 4695809 h 6223656"/>
              <a:gd name="connsiteX375" fmla="*/ 6146465 w 11658599"/>
              <a:gd name="connsiteY375" fmla="*/ 4685637 h 6223656"/>
              <a:gd name="connsiteX376" fmla="*/ 6161024 w 11658599"/>
              <a:gd name="connsiteY376" fmla="*/ 4695513 h 6223656"/>
              <a:gd name="connsiteX377" fmla="*/ 6177570 w 11658599"/>
              <a:gd name="connsiteY377" fmla="*/ 4699595 h 6223656"/>
              <a:gd name="connsiteX378" fmla="*/ 6146465 w 11658599"/>
              <a:gd name="connsiteY378" fmla="*/ 4685637 h 6223656"/>
              <a:gd name="connsiteX379" fmla="*/ 6134144 w 11658599"/>
              <a:gd name="connsiteY379" fmla="*/ 4678599 h 6223656"/>
              <a:gd name="connsiteX380" fmla="*/ 6132744 w 11658599"/>
              <a:gd name="connsiteY380" fmla="*/ 4682871 h 6223656"/>
              <a:gd name="connsiteX381" fmla="*/ 6135462 w 11658599"/>
              <a:gd name="connsiteY381" fmla="*/ 4681631 h 6223656"/>
              <a:gd name="connsiteX382" fmla="*/ 6137522 w 11658599"/>
              <a:gd name="connsiteY382" fmla="*/ 4678878 h 6223656"/>
              <a:gd name="connsiteX383" fmla="*/ 6134144 w 11658599"/>
              <a:gd name="connsiteY383" fmla="*/ 4678599 h 6223656"/>
              <a:gd name="connsiteX384" fmla="*/ 5924543 w 11658599"/>
              <a:gd name="connsiteY384" fmla="*/ 4658406 h 6223656"/>
              <a:gd name="connsiteX385" fmla="*/ 5924543 w 11658599"/>
              <a:gd name="connsiteY385" fmla="*/ 4658406 h 6223656"/>
              <a:gd name="connsiteX386" fmla="*/ 8974528 w 11658599"/>
              <a:gd name="connsiteY386" fmla="*/ 4614252 h 6223656"/>
              <a:gd name="connsiteX387" fmla="*/ 9122414 w 11658599"/>
              <a:gd name="connsiteY387" fmla="*/ 4650690 h 6223656"/>
              <a:gd name="connsiteX388" fmla="*/ 9250400 w 11658599"/>
              <a:gd name="connsiteY388" fmla="*/ 4686233 h 6223656"/>
              <a:gd name="connsiteX389" fmla="*/ 9228946 w 11658599"/>
              <a:gd name="connsiteY389" fmla="*/ 4689794 h 6223656"/>
              <a:gd name="connsiteX390" fmla="*/ 9113686 w 11658599"/>
              <a:gd name="connsiteY390" fmla="*/ 4663582 h 6223656"/>
              <a:gd name="connsiteX391" fmla="*/ 8949243 w 11658599"/>
              <a:gd name="connsiteY391" fmla="*/ 4627124 h 6223656"/>
              <a:gd name="connsiteX392" fmla="*/ 5658078 w 11658599"/>
              <a:gd name="connsiteY392" fmla="*/ 4557421 h 6223656"/>
              <a:gd name="connsiteX393" fmla="*/ 5765822 w 11658599"/>
              <a:gd name="connsiteY393" fmla="*/ 4641016 h 6223656"/>
              <a:gd name="connsiteX394" fmla="*/ 5724142 w 11658599"/>
              <a:gd name="connsiteY394" fmla="*/ 4631482 h 6223656"/>
              <a:gd name="connsiteX395" fmla="*/ 5668553 w 11658599"/>
              <a:gd name="connsiteY395" fmla="*/ 4613152 h 6223656"/>
              <a:gd name="connsiteX396" fmla="*/ 5659609 w 11658599"/>
              <a:gd name="connsiteY396" fmla="*/ 4615036 h 6223656"/>
              <a:gd name="connsiteX397" fmla="*/ 5657953 w 11658599"/>
              <a:gd name="connsiteY397" fmla="*/ 4615385 h 6223656"/>
              <a:gd name="connsiteX398" fmla="*/ 5656632 w 11658599"/>
              <a:gd name="connsiteY398" fmla="*/ 4615666 h 6223656"/>
              <a:gd name="connsiteX399" fmla="*/ 5659609 w 11658599"/>
              <a:gd name="connsiteY399" fmla="*/ 4615036 h 6223656"/>
              <a:gd name="connsiteX400" fmla="*/ 5664577 w 11658599"/>
              <a:gd name="connsiteY400" fmla="*/ 4613991 h 6223656"/>
              <a:gd name="connsiteX401" fmla="*/ 5668553 w 11658599"/>
              <a:gd name="connsiteY401" fmla="*/ 4613152 h 6223656"/>
              <a:gd name="connsiteX402" fmla="*/ 6469363 w 11658599"/>
              <a:gd name="connsiteY402" fmla="*/ 4997056 h 6223656"/>
              <a:gd name="connsiteX403" fmla="*/ 6854809 w 11658599"/>
              <a:gd name="connsiteY403" fmla="*/ 5165156 h 6223656"/>
              <a:gd name="connsiteX404" fmla="*/ 6851010 w 11658599"/>
              <a:gd name="connsiteY404" fmla="*/ 5162794 h 6223656"/>
              <a:gd name="connsiteX405" fmla="*/ 6701139 w 11658599"/>
              <a:gd name="connsiteY405" fmla="*/ 5036294 h 6223656"/>
              <a:gd name="connsiteX406" fmla="*/ 6659698 w 11658599"/>
              <a:gd name="connsiteY406" fmla="*/ 5008248 h 6223656"/>
              <a:gd name="connsiteX407" fmla="*/ 6640846 w 11658599"/>
              <a:gd name="connsiteY407" fmla="*/ 4978448 h 6223656"/>
              <a:gd name="connsiteX408" fmla="*/ 6799914 w 11658599"/>
              <a:gd name="connsiteY408" fmla="*/ 5070205 h 6223656"/>
              <a:gd name="connsiteX409" fmla="*/ 7210753 w 11658599"/>
              <a:gd name="connsiteY409" fmla="*/ 5311262 h 6223656"/>
              <a:gd name="connsiteX410" fmla="*/ 7301383 w 11658599"/>
              <a:gd name="connsiteY410" fmla="*/ 5358769 h 6223656"/>
              <a:gd name="connsiteX411" fmla="*/ 7410844 w 11658599"/>
              <a:gd name="connsiteY411" fmla="*/ 5394418 h 6223656"/>
              <a:gd name="connsiteX412" fmla="*/ 7384082 w 11658599"/>
              <a:gd name="connsiteY412" fmla="*/ 5382471 h 6223656"/>
              <a:gd name="connsiteX413" fmla="*/ 6845832 w 11658599"/>
              <a:gd name="connsiteY413" fmla="*/ 5069850 h 6223656"/>
              <a:gd name="connsiteX414" fmla="*/ 6766175 w 11658599"/>
              <a:gd name="connsiteY414" fmla="*/ 5016883 h 6223656"/>
              <a:gd name="connsiteX415" fmla="*/ 6762713 w 11658599"/>
              <a:gd name="connsiteY415" fmla="*/ 4987753 h 6223656"/>
              <a:gd name="connsiteX416" fmla="*/ 6742863 w 11658599"/>
              <a:gd name="connsiteY416" fmla="*/ 4968205 h 6223656"/>
              <a:gd name="connsiteX417" fmla="*/ 6746938 w 11658599"/>
              <a:gd name="connsiteY417" fmla="*/ 4968686 h 6223656"/>
              <a:gd name="connsiteX418" fmla="*/ 6246209 w 11658599"/>
              <a:gd name="connsiteY418" fmla="*/ 4749622 h 6223656"/>
              <a:gd name="connsiteX419" fmla="*/ 6108926 w 11658599"/>
              <a:gd name="connsiteY419" fmla="*/ 4681504 h 6223656"/>
              <a:gd name="connsiteX420" fmla="*/ 6069137 w 11658599"/>
              <a:gd name="connsiteY420" fmla="*/ 4669523 h 6223656"/>
              <a:gd name="connsiteX421" fmla="*/ 6051596 w 11658599"/>
              <a:gd name="connsiteY421" fmla="*/ 4659769 h 6223656"/>
              <a:gd name="connsiteX422" fmla="*/ 6000983 w 11658599"/>
              <a:gd name="connsiteY422" fmla="*/ 4627938 h 6223656"/>
              <a:gd name="connsiteX423" fmla="*/ 5985825 w 11658599"/>
              <a:gd name="connsiteY423" fmla="*/ 4617140 h 6223656"/>
              <a:gd name="connsiteX424" fmla="*/ 5982704 w 11658599"/>
              <a:gd name="connsiteY424" fmla="*/ 4615931 h 6223656"/>
              <a:gd name="connsiteX425" fmla="*/ 5951845 w 11658599"/>
              <a:gd name="connsiteY425" fmla="*/ 4600451 h 6223656"/>
              <a:gd name="connsiteX426" fmla="*/ 5947811 w 11658599"/>
              <a:gd name="connsiteY426" fmla="*/ 4598954 h 6223656"/>
              <a:gd name="connsiteX427" fmla="*/ 5985279 w 11658599"/>
              <a:gd name="connsiteY427" fmla="*/ 4625686 h 6223656"/>
              <a:gd name="connsiteX428" fmla="*/ 6039632 w 11658599"/>
              <a:gd name="connsiteY428" fmla="*/ 4661048 h 6223656"/>
              <a:gd name="connsiteX429" fmla="*/ 6047594 w 11658599"/>
              <a:gd name="connsiteY429" fmla="*/ 4665584 h 6223656"/>
              <a:gd name="connsiteX430" fmla="*/ 6026922 w 11658599"/>
              <a:gd name="connsiteY430" fmla="*/ 4662751 h 6223656"/>
              <a:gd name="connsiteX431" fmla="*/ 5994250 w 11658599"/>
              <a:gd name="connsiteY431" fmla="*/ 4663085 h 6223656"/>
              <a:gd name="connsiteX432" fmla="*/ 5924543 w 11658599"/>
              <a:gd name="connsiteY432" fmla="*/ 4658406 h 6223656"/>
              <a:gd name="connsiteX433" fmla="*/ 5658078 w 11658599"/>
              <a:gd name="connsiteY433" fmla="*/ 4557421 h 6223656"/>
              <a:gd name="connsiteX434" fmla="*/ 9097456 w 11658599"/>
              <a:gd name="connsiteY434" fmla="*/ 4547227 h 6223656"/>
              <a:gd name="connsiteX435" fmla="*/ 9123461 w 11658599"/>
              <a:gd name="connsiteY435" fmla="*/ 4554113 h 6223656"/>
              <a:gd name="connsiteX436" fmla="*/ 9401727 w 11658599"/>
              <a:gd name="connsiteY436" fmla="*/ 4620501 h 6223656"/>
              <a:gd name="connsiteX437" fmla="*/ 9494766 w 11658599"/>
              <a:gd name="connsiteY437" fmla="*/ 4636680 h 6223656"/>
              <a:gd name="connsiteX438" fmla="*/ 9495678 w 11658599"/>
              <a:gd name="connsiteY438" fmla="*/ 4639194 h 6223656"/>
              <a:gd name="connsiteX439" fmla="*/ 9495342 w 11658599"/>
              <a:gd name="connsiteY439" fmla="*/ 4642350 h 6223656"/>
              <a:gd name="connsiteX440" fmla="*/ 9411836 w 11658599"/>
              <a:gd name="connsiteY440" fmla="*/ 4629691 h 6223656"/>
              <a:gd name="connsiteX441" fmla="*/ 9099871 w 11658599"/>
              <a:gd name="connsiteY441" fmla="*/ 4572817 h 6223656"/>
              <a:gd name="connsiteX442" fmla="*/ 9068380 w 11658599"/>
              <a:gd name="connsiteY442" fmla="*/ 4566475 h 6223656"/>
              <a:gd name="connsiteX443" fmla="*/ 9080161 w 11658599"/>
              <a:gd name="connsiteY443" fmla="*/ 4560476 h 6223656"/>
              <a:gd name="connsiteX444" fmla="*/ 10980047 w 11658599"/>
              <a:gd name="connsiteY444" fmla="*/ 4529747 h 6223656"/>
              <a:gd name="connsiteX445" fmla="*/ 10980392 w 11658599"/>
              <a:gd name="connsiteY445" fmla="*/ 4532211 h 6223656"/>
              <a:gd name="connsiteX446" fmla="*/ 10980238 w 11658599"/>
              <a:gd name="connsiteY446" fmla="*/ 4531116 h 6223656"/>
              <a:gd name="connsiteX447" fmla="*/ 10979932 w 11658599"/>
              <a:gd name="connsiteY447" fmla="*/ 4528926 h 6223656"/>
              <a:gd name="connsiteX448" fmla="*/ 10980047 w 11658599"/>
              <a:gd name="connsiteY448" fmla="*/ 4529747 h 6223656"/>
              <a:gd name="connsiteX449" fmla="*/ 10979983 w 11658599"/>
              <a:gd name="connsiteY449" fmla="*/ 4529292 h 6223656"/>
              <a:gd name="connsiteX450" fmla="*/ 10979932 w 11658599"/>
              <a:gd name="connsiteY450" fmla="*/ 4528926 h 6223656"/>
              <a:gd name="connsiteX451" fmla="*/ 9124449 w 11658599"/>
              <a:gd name="connsiteY451" fmla="*/ 4526546 h 6223656"/>
              <a:gd name="connsiteX452" fmla="*/ 9412205 w 11658599"/>
              <a:gd name="connsiteY452" fmla="*/ 4593233 h 6223656"/>
              <a:gd name="connsiteX453" fmla="*/ 9496298 w 11658599"/>
              <a:gd name="connsiteY453" fmla="*/ 4608215 h 6223656"/>
              <a:gd name="connsiteX454" fmla="*/ 9495038 w 11658599"/>
              <a:gd name="connsiteY454" fmla="*/ 4613341 h 6223656"/>
              <a:gd name="connsiteX455" fmla="*/ 9317362 w 11658599"/>
              <a:gd name="connsiteY455" fmla="*/ 4581658 h 6223656"/>
              <a:gd name="connsiteX456" fmla="*/ 9109126 w 11658599"/>
              <a:gd name="connsiteY456" fmla="*/ 4538287 h 6223656"/>
              <a:gd name="connsiteX457" fmla="*/ 10873255 w 11658599"/>
              <a:gd name="connsiteY457" fmla="*/ 4511597 h 6223656"/>
              <a:gd name="connsiteX458" fmla="*/ 10873437 w 11658599"/>
              <a:gd name="connsiteY458" fmla="*/ 4511953 h 6223656"/>
              <a:gd name="connsiteX459" fmla="*/ 10869657 w 11658599"/>
              <a:gd name="connsiteY459" fmla="*/ 4512266 h 6223656"/>
              <a:gd name="connsiteX460" fmla="*/ 10882539 w 11658599"/>
              <a:gd name="connsiteY460" fmla="*/ 4505858 h 6223656"/>
              <a:gd name="connsiteX461" fmla="*/ 10873255 w 11658599"/>
              <a:gd name="connsiteY461" fmla="*/ 4511597 h 6223656"/>
              <a:gd name="connsiteX462" fmla="*/ 10874143 w 11658599"/>
              <a:gd name="connsiteY462" fmla="*/ 4506391 h 6223656"/>
              <a:gd name="connsiteX463" fmla="*/ 10877842 w 11658599"/>
              <a:gd name="connsiteY463" fmla="*/ 4506682 h 6223656"/>
              <a:gd name="connsiteX464" fmla="*/ 10903371 w 11658599"/>
              <a:gd name="connsiteY464" fmla="*/ 4502202 h 6223656"/>
              <a:gd name="connsiteX465" fmla="*/ 10922480 w 11658599"/>
              <a:gd name="connsiteY465" fmla="*/ 4502517 h 6223656"/>
              <a:gd name="connsiteX466" fmla="*/ 10884745 w 11658599"/>
              <a:gd name="connsiteY466" fmla="*/ 4511015 h 6223656"/>
              <a:gd name="connsiteX467" fmla="*/ 10881352 w 11658599"/>
              <a:gd name="connsiteY467" fmla="*/ 4511295 h 6223656"/>
              <a:gd name="connsiteX468" fmla="*/ 10883987 w 11658599"/>
              <a:gd name="connsiteY468" fmla="*/ 4505604 h 6223656"/>
              <a:gd name="connsiteX469" fmla="*/ 11060847 w 11658599"/>
              <a:gd name="connsiteY469" fmla="*/ 4501534 h 6223656"/>
              <a:gd name="connsiteX470" fmla="*/ 11062041 w 11658599"/>
              <a:gd name="connsiteY470" fmla="*/ 4504509 h 6223656"/>
              <a:gd name="connsiteX471" fmla="*/ 11060927 w 11658599"/>
              <a:gd name="connsiteY471" fmla="*/ 4501744 h 6223656"/>
              <a:gd name="connsiteX472" fmla="*/ 11060259 w 11658599"/>
              <a:gd name="connsiteY472" fmla="*/ 4500085 h 6223656"/>
              <a:gd name="connsiteX473" fmla="*/ 11060287 w 11658599"/>
              <a:gd name="connsiteY473" fmla="*/ 4500153 h 6223656"/>
              <a:gd name="connsiteX474" fmla="*/ 11060847 w 11658599"/>
              <a:gd name="connsiteY474" fmla="*/ 4501534 h 6223656"/>
              <a:gd name="connsiteX475" fmla="*/ 10943661 w 11658599"/>
              <a:gd name="connsiteY475" fmla="*/ 4493693 h 6223656"/>
              <a:gd name="connsiteX476" fmla="*/ 10945829 w 11658599"/>
              <a:gd name="connsiteY476" fmla="*/ 4499669 h 6223656"/>
              <a:gd name="connsiteX477" fmla="*/ 10943203 w 11658599"/>
              <a:gd name="connsiteY477" fmla="*/ 4497835 h 6223656"/>
              <a:gd name="connsiteX478" fmla="*/ 10943661 w 11658599"/>
              <a:gd name="connsiteY478" fmla="*/ 4493693 h 6223656"/>
              <a:gd name="connsiteX479" fmla="*/ 10836138 w 11658599"/>
              <a:gd name="connsiteY479" fmla="*/ 4491997 h 6223656"/>
              <a:gd name="connsiteX480" fmla="*/ 10841604 w 11658599"/>
              <a:gd name="connsiteY480" fmla="*/ 4492296 h 6223656"/>
              <a:gd name="connsiteX481" fmla="*/ 10846614 w 11658599"/>
              <a:gd name="connsiteY481" fmla="*/ 4493809 h 6223656"/>
              <a:gd name="connsiteX482" fmla="*/ 10857953 w 11658599"/>
              <a:gd name="connsiteY482" fmla="*/ 4496504 h 6223656"/>
              <a:gd name="connsiteX483" fmla="*/ 10853455 w 11658599"/>
              <a:gd name="connsiteY483" fmla="*/ 4497681 h 6223656"/>
              <a:gd name="connsiteX484" fmla="*/ 10839728 w 11658599"/>
              <a:gd name="connsiteY484" fmla="*/ 4496978 h 6223656"/>
              <a:gd name="connsiteX485" fmla="*/ 10835489 w 11658599"/>
              <a:gd name="connsiteY485" fmla="*/ 4492411 h 6223656"/>
              <a:gd name="connsiteX486" fmla="*/ 5855701 w 11658599"/>
              <a:gd name="connsiteY486" fmla="*/ 4487808 h 6223656"/>
              <a:gd name="connsiteX487" fmla="*/ 5857978 w 11658599"/>
              <a:gd name="connsiteY487" fmla="*/ 4487855 h 6223656"/>
              <a:gd name="connsiteX488" fmla="*/ 5857899 w 11658599"/>
              <a:gd name="connsiteY488" fmla="*/ 4488761 h 6223656"/>
              <a:gd name="connsiteX489" fmla="*/ 11019813 w 11658599"/>
              <a:gd name="connsiteY489" fmla="*/ 4465971 h 6223656"/>
              <a:gd name="connsiteX490" fmla="*/ 11021282 w 11658599"/>
              <a:gd name="connsiteY490" fmla="*/ 4469308 h 6223656"/>
              <a:gd name="connsiteX491" fmla="*/ 11017375 w 11658599"/>
              <a:gd name="connsiteY491" fmla="*/ 4470568 h 6223656"/>
              <a:gd name="connsiteX492" fmla="*/ 11013937 w 11658599"/>
              <a:gd name="connsiteY492" fmla="*/ 4470366 h 6223656"/>
              <a:gd name="connsiteX493" fmla="*/ 11014701 w 11658599"/>
              <a:gd name="connsiteY493" fmla="*/ 4466286 h 6223656"/>
              <a:gd name="connsiteX494" fmla="*/ 11019813 w 11658599"/>
              <a:gd name="connsiteY494" fmla="*/ 4465971 h 6223656"/>
              <a:gd name="connsiteX495" fmla="*/ 11149617 w 11658599"/>
              <a:gd name="connsiteY495" fmla="*/ 4465248 h 6223656"/>
              <a:gd name="connsiteX496" fmla="*/ 11102432 w 11658599"/>
              <a:gd name="connsiteY496" fmla="*/ 4472281 h 6223656"/>
              <a:gd name="connsiteX497" fmla="*/ 11107320 w 11658599"/>
              <a:gd name="connsiteY497" fmla="*/ 4472756 h 6223656"/>
              <a:gd name="connsiteX498" fmla="*/ 11154165 w 11658599"/>
              <a:gd name="connsiteY498" fmla="*/ 4469487 h 6223656"/>
              <a:gd name="connsiteX499" fmla="*/ 11151521 w 11658599"/>
              <a:gd name="connsiteY499" fmla="*/ 4466141 h 6223656"/>
              <a:gd name="connsiteX500" fmla="*/ 11358796 w 11658599"/>
              <a:gd name="connsiteY500" fmla="*/ 4462811 h 6223656"/>
              <a:gd name="connsiteX501" fmla="*/ 11346523 w 11658599"/>
              <a:gd name="connsiteY501" fmla="*/ 4467661 h 6223656"/>
              <a:gd name="connsiteX502" fmla="*/ 11340971 w 11658599"/>
              <a:gd name="connsiteY502" fmla="*/ 4469361 h 6223656"/>
              <a:gd name="connsiteX503" fmla="*/ 11393883 w 11658599"/>
              <a:gd name="connsiteY503" fmla="*/ 4476245 h 6223656"/>
              <a:gd name="connsiteX504" fmla="*/ 11400442 w 11658599"/>
              <a:gd name="connsiteY504" fmla="*/ 4474669 h 6223656"/>
              <a:gd name="connsiteX505" fmla="*/ 11408195 w 11658599"/>
              <a:gd name="connsiteY505" fmla="*/ 4472135 h 6223656"/>
              <a:gd name="connsiteX506" fmla="*/ 11383111 w 11658599"/>
              <a:gd name="connsiteY506" fmla="*/ 4466691 h 6223656"/>
              <a:gd name="connsiteX507" fmla="*/ 11244149 w 11658599"/>
              <a:gd name="connsiteY507" fmla="*/ 4447141 h 6223656"/>
              <a:gd name="connsiteX508" fmla="*/ 11218948 w 11658599"/>
              <a:gd name="connsiteY508" fmla="*/ 4453978 h 6223656"/>
              <a:gd name="connsiteX509" fmla="*/ 11185252 w 11658599"/>
              <a:gd name="connsiteY509" fmla="*/ 4459855 h 6223656"/>
              <a:gd name="connsiteX510" fmla="*/ 11198628 w 11658599"/>
              <a:gd name="connsiteY510" fmla="*/ 4461930 h 6223656"/>
              <a:gd name="connsiteX511" fmla="*/ 11263019 w 11658599"/>
              <a:gd name="connsiteY511" fmla="*/ 4461255 h 6223656"/>
              <a:gd name="connsiteX512" fmla="*/ 11293950 w 11658599"/>
              <a:gd name="connsiteY512" fmla="*/ 4464348 h 6223656"/>
              <a:gd name="connsiteX513" fmla="*/ 11293540 w 11658599"/>
              <a:gd name="connsiteY513" fmla="*/ 4463639 h 6223656"/>
              <a:gd name="connsiteX514" fmla="*/ 11310843 w 11658599"/>
              <a:gd name="connsiteY514" fmla="*/ 4458115 h 6223656"/>
              <a:gd name="connsiteX515" fmla="*/ 11317315 w 11658599"/>
              <a:gd name="connsiteY515" fmla="*/ 4456193 h 6223656"/>
              <a:gd name="connsiteX516" fmla="*/ 11307670 w 11658599"/>
              <a:gd name="connsiteY516" fmla="*/ 4454656 h 6223656"/>
              <a:gd name="connsiteX517" fmla="*/ 5875299 w 11658599"/>
              <a:gd name="connsiteY517" fmla="*/ 4440722 h 6223656"/>
              <a:gd name="connsiteX518" fmla="*/ 5887233 w 11658599"/>
              <a:gd name="connsiteY518" fmla="*/ 4446854 h 6223656"/>
              <a:gd name="connsiteX519" fmla="*/ 5910348 w 11658599"/>
              <a:gd name="connsiteY519" fmla="*/ 4455155 h 6223656"/>
              <a:gd name="connsiteX520" fmla="*/ 5926915 w 11658599"/>
              <a:gd name="connsiteY520" fmla="*/ 4467156 h 6223656"/>
              <a:gd name="connsiteX521" fmla="*/ 5942971 w 11658599"/>
              <a:gd name="connsiteY521" fmla="*/ 4482208 h 6223656"/>
              <a:gd name="connsiteX522" fmla="*/ 5931453 w 11658599"/>
              <a:gd name="connsiteY522" fmla="*/ 4477600 h 6223656"/>
              <a:gd name="connsiteX523" fmla="*/ 5897721 w 11658599"/>
              <a:gd name="connsiteY523" fmla="*/ 4454419 h 6223656"/>
              <a:gd name="connsiteX524" fmla="*/ 5872911 w 11658599"/>
              <a:gd name="connsiteY524" fmla="*/ 4439264 h 6223656"/>
              <a:gd name="connsiteX525" fmla="*/ 5875299 w 11658599"/>
              <a:gd name="connsiteY525" fmla="*/ 4440722 h 6223656"/>
              <a:gd name="connsiteX526" fmla="*/ 5873197 w 11658599"/>
              <a:gd name="connsiteY526" fmla="*/ 4439643 h 6223656"/>
              <a:gd name="connsiteX527" fmla="*/ 5748275 w 11658599"/>
              <a:gd name="connsiteY527" fmla="*/ 4430599 h 6223656"/>
              <a:gd name="connsiteX528" fmla="*/ 5755499 w 11658599"/>
              <a:gd name="connsiteY528" fmla="*/ 4436846 h 6223656"/>
              <a:gd name="connsiteX529" fmla="*/ 5755005 w 11658599"/>
              <a:gd name="connsiteY529" fmla="*/ 4438954 h 6223656"/>
              <a:gd name="connsiteX530" fmla="*/ 5745225 w 11658599"/>
              <a:gd name="connsiteY530" fmla="*/ 4433951 h 6223656"/>
              <a:gd name="connsiteX531" fmla="*/ 5748275 w 11658599"/>
              <a:gd name="connsiteY531" fmla="*/ 4430599 h 6223656"/>
              <a:gd name="connsiteX532" fmla="*/ 10904436 w 11658599"/>
              <a:gd name="connsiteY532" fmla="*/ 4392743 h 6223656"/>
              <a:gd name="connsiteX533" fmla="*/ 10906108 w 11658599"/>
              <a:gd name="connsiteY533" fmla="*/ 4392841 h 6223656"/>
              <a:gd name="connsiteX534" fmla="*/ 10896124 w 11658599"/>
              <a:gd name="connsiteY534" fmla="*/ 4393909 h 6223656"/>
              <a:gd name="connsiteX535" fmla="*/ 10895145 w 11658599"/>
              <a:gd name="connsiteY535" fmla="*/ 4393647 h 6223656"/>
              <a:gd name="connsiteX536" fmla="*/ 5881093 w 11658599"/>
              <a:gd name="connsiteY536" fmla="*/ 4389701 h 6223656"/>
              <a:gd name="connsiteX537" fmla="*/ 5897655 w 11658599"/>
              <a:gd name="connsiteY537" fmla="*/ 4397931 h 6223656"/>
              <a:gd name="connsiteX538" fmla="*/ 5900802 w 11658599"/>
              <a:gd name="connsiteY538" fmla="*/ 4399712 h 6223656"/>
              <a:gd name="connsiteX539" fmla="*/ 5904089 w 11658599"/>
              <a:gd name="connsiteY539" fmla="*/ 4403012 h 6223656"/>
              <a:gd name="connsiteX540" fmla="*/ 5898668 w 11658599"/>
              <a:gd name="connsiteY540" fmla="*/ 4400984 h 6223656"/>
              <a:gd name="connsiteX541" fmla="*/ 9350518 w 11658599"/>
              <a:gd name="connsiteY541" fmla="*/ 4352688 h 6223656"/>
              <a:gd name="connsiteX542" fmla="*/ 9382360 w 11658599"/>
              <a:gd name="connsiteY542" fmla="*/ 4354824 h 6223656"/>
              <a:gd name="connsiteX543" fmla="*/ 9474693 w 11658599"/>
              <a:gd name="connsiteY543" fmla="*/ 4381237 h 6223656"/>
              <a:gd name="connsiteX544" fmla="*/ 9440760 w 11658599"/>
              <a:gd name="connsiteY544" fmla="*/ 4380065 h 6223656"/>
              <a:gd name="connsiteX545" fmla="*/ 9391444 w 11658599"/>
              <a:gd name="connsiteY545" fmla="*/ 4366865 h 6223656"/>
              <a:gd name="connsiteX546" fmla="*/ 9350518 w 11658599"/>
              <a:gd name="connsiteY546" fmla="*/ 4352688 h 6223656"/>
              <a:gd name="connsiteX547" fmla="*/ 9336126 w 11658599"/>
              <a:gd name="connsiteY547" fmla="*/ 4349383 h 6223656"/>
              <a:gd name="connsiteX548" fmla="*/ 9350518 w 11658599"/>
              <a:gd name="connsiteY548" fmla="*/ 4352688 h 6223656"/>
              <a:gd name="connsiteX549" fmla="*/ 9335922 w 11658599"/>
              <a:gd name="connsiteY549" fmla="*/ 4349601 h 6223656"/>
              <a:gd name="connsiteX550" fmla="*/ 5735544 w 11658599"/>
              <a:gd name="connsiteY550" fmla="*/ 4319430 h 6223656"/>
              <a:gd name="connsiteX551" fmla="*/ 5738360 w 11658599"/>
              <a:gd name="connsiteY551" fmla="*/ 4324218 h 6223656"/>
              <a:gd name="connsiteX552" fmla="*/ 5743645 w 11658599"/>
              <a:gd name="connsiteY552" fmla="*/ 4326411 h 6223656"/>
              <a:gd name="connsiteX553" fmla="*/ 5743976 w 11658599"/>
              <a:gd name="connsiteY553" fmla="*/ 4323860 h 6223656"/>
              <a:gd name="connsiteX554" fmla="*/ 5735544 w 11658599"/>
              <a:gd name="connsiteY554" fmla="*/ 4319430 h 6223656"/>
              <a:gd name="connsiteX555" fmla="*/ 5580516 w 11658599"/>
              <a:gd name="connsiteY555" fmla="*/ 4270367 h 6223656"/>
              <a:gd name="connsiteX556" fmla="*/ 5585987 w 11658599"/>
              <a:gd name="connsiteY556" fmla="*/ 4275212 h 6223656"/>
              <a:gd name="connsiteX557" fmla="*/ 5587801 w 11658599"/>
              <a:gd name="connsiteY557" fmla="*/ 4275736 h 6223656"/>
              <a:gd name="connsiteX558" fmla="*/ 7703788 w 11658599"/>
              <a:gd name="connsiteY558" fmla="*/ 4249809 h 6223656"/>
              <a:gd name="connsiteX559" fmla="*/ 7718885 w 11658599"/>
              <a:gd name="connsiteY559" fmla="*/ 4255004 h 6223656"/>
              <a:gd name="connsiteX560" fmla="*/ 7714264 w 11658599"/>
              <a:gd name="connsiteY560" fmla="*/ 4269455 h 6223656"/>
              <a:gd name="connsiteX561" fmla="*/ 7699961 w 11658599"/>
              <a:gd name="connsiteY561" fmla="*/ 4264035 h 6223656"/>
              <a:gd name="connsiteX562" fmla="*/ 5694736 w 11658599"/>
              <a:gd name="connsiteY562" fmla="*/ 4218498 h 6223656"/>
              <a:gd name="connsiteX563" fmla="*/ 5683052 w 11658599"/>
              <a:gd name="connsiteY563" fmla="*/ 4224450 h 6223656"/>
              <a:gd name="connsiteX564" fmla="*/ 5694736 w 11658599"/>
              <a:gd name="connsiteY564" fmla="*/ 4218498 h 6223656"/>
              <a:gd name="connsiteX565" fmla="*/ 5704575 w 11658599"/>
              <a:gd name="connsiteY565" fmla="*/ 4183707 h 6223656"/>
              <a:gd name="connsiteX566" fmla="*/ 5708248 w 11658599"/>
              <a:gd name="connsiteY566" fmla="*/ 4185099 h 6223656"/>
              <a:gd name="connsiteX567" fmla="*/ 5701718 w 11658599"/>
              <a:gd name="connsiteY567" fmla="*/ 4184153 h 6223656"/>
              <a:gd name="connsiteX568" fmla="*/ 5654879 w 11658599"/>
              <a:gd name="connsiteY568" fmla="*/ 4174270 h 6223656"/>
              <a:gd name="connsiteX569" fmla="*/ 5701718 w 11658599"/>
              <a:gd name="connsiteY569" fmla="*/ 4184153 h 6223656"/>
              <a:gd name="connsiteX570" fmla="*/ 5654879 w 11658599"/>
              <a:gd name="connsiteY570" fmla="*/ 4174270 h 6223656"/>
              <a:gd name="connsiteX571" fmla="*/ 7503397 w 11658599"/>
              <a:gd name="connsiteY571" fmla="*/ 4173938 h 6223656"/>
              <a:gd name="connsiteX572" fmla="*/ 7602578 w 11658599"/>
              <a:gd name="connsiteY572" fmla="*/ 4213462 h 6223656"/>
              <a:gd name="connsiteX573" fmla="*/ 7598647 w 11658599"/>
              <a:gd name="connsiteY573" fmla="*/ 4226745 h 6223656"/>
              <a:gd name="connsiteX574" fmla="*/ 7566105 w 11658599"/>
              <a:gd name="connsiteY574" fmla="*/ 4214901 h 6223656"/>
              <a:gd name="connsiteX575" fmla="*/ 7491710 w 11658599"/>
              <a:gd name="connsiteY575" fmla="*/ 4188568 h 6223656"/>
              <a:gd name="connsiteX576" fmla="*/ 7492085 w 11658599"/>
              <a:gd name="connsiteY576" fmla="*/ 4187812 h 6223656"/>
              <a:gd name="connsiteX577" fmla="*/ 7501269 w 11658599"/>
              <a:gd name="connsiteY577" fmla="*/ 4180135 h 6223656"/>
              <a:gd name="connsiteX578" fmla="*/ 5710093 w 11658599"/>
              <a:gd name="connsiteY578" fmla="*/ 4120654 h 6223656"/>
              <a:gd name="connsiteX579" fmla="*/ 5712679 w 11658599"/>
              <a:gd name="connsiteY579" fmla="*/ 4120982 h 6223656"/>
              <a:gd name="connsiteX580" fmla="*/ 5711835 w 11658599"/>
              <a:gd name="connsiteY580" fmla="*/ 4121824 h 6223656"/>
              <a:gd name="connsiteX581" fmla="*/ 5710093 w 11658599"/>
              <a:gd name="connsiteY581" fmla="*/ 4120654 h 6223656"/>
              <a:gd name="connsiteX582" fmla="*/ 5713991 w 11658599"/>
              <a:gd name="connsiteY582" fmla="*/ 4119671 h 6223656"/>
              <a:gd name="connsiteX583" fmla="*/ 5717429 w 11658599"/>
              <a:gd name="connsiteY583" fmla="*/ 4121582 h 6223656"/>
              <a:gd name="connsiteX584" fmla="*/ 5712679 w 11658599"/>
              <a:gd name="connsiteY584" fmla="*/ 4120982 h 6223656"/>
              <a:gd name="connsiteX585" fmla="*/ 7617966 w 11658599"/>
              <a:gd name="connsiteY585" fmla="*/ 4094418 h 6223656"/>
              <a:gd name="connsiteX586" fmla="*/ 7620660 w 11658599"/>
              <a:gd name="connsiteY586" fmla="*/ 4096115 h 6223656"/>
              <a:gd name="connsiteX587" fmla="*/ 7615705 w 11658599"/>
              <a:gd name="connsiteY587" fmla="*/ 4094603 h 6223656"/>
              <a:gd name="connsiteX588" fmla="*/ 7552377 w 11658599"/>
              <a:gd name="connsiteY588" fmla="*/ 4077834 h 6223656"/>
              <a:gd name="connsiteX589" fmla="*/ 7566090 w 11658599"/>
              <a:gd name="connsiteY589" fmla="*/ 4079467 h 6223656"/>
              <a:gd name="connsiteX590" fmla="*/ 7560491 w 11658599"/>
              <a:gd name="connsiteY590" fmla="*/ 4086560 h 6223656"/>
              <a:gd name="connsiteX591" fmla="*/ 7572713 w 11658599"/>
              <a:gd name="connsiteY591" fmla="*/ 4080747 h 6223656"/>
              <a:gd name="connsiteX592" fmla="*/ 7572585 w 11658599"/>
              <a:gd name="connsiteY592" fmla="*/ 4080241 h 6223656"/>
              <a:gd name="connsiteX593" fmla="*/ 7586198 w 11658599"/>
              <a:gd name="connsiteY593" fmla="*/ 4081863 h 6223656"/>
              <a:gd name="connsiteX594" fmla="*/ 7597498 w 11658599"/>
              <a:gd name="connsiteY594" fmla="*/ 4089041 h 6223656"/>
              <a:gd name="connsiteX595" fmla="*/ 7594601 w 11658599"/>
              <a:gd name="connsiteY595" fmla="*/ 4092916 h 6223656"/>
              <a:gd name="connsiteX596" fmla="*/ 7593132 w 11658599"/>
              <a:gd name="connsiteY596" fmla="*/ 4094882 h 6223656"/>
              <a:gd name="connsiteX597" fmla="*/ 7592102 w 11658599"/>
              <a:gd name="connsiteY597" fmla="*/ 4096261 h 6223656"/>
              <a:gd name="connsiteX598" fmla="*/ 7591429 w 11658599"/>
              <a:gd name="connsiteY598" fmla="*/ 4097164 h 6223656"/>
              <a:gd name="connsiteX599" fmla="*/ 7593132 w 11658599"/>
              <a:gd name="connsiteY599" fmla="*/ 4094882 h 6223656"/>
              <a:gd name="connsiteX600" fmla="*/ 7593367 w 11658599"/>
              <a:gd name="connsiteY600" fmla="*/ 4094570 h 6223656"/>
              <a:gd name="connsiteX601" fmla="*/ 7594601 w 11658599"/>
              <a:gd name="connsiteY601" fmla="*/ 4092916 h 6223656"/>
              <a:gd name="connsiteX602" fmla="*/ 7595475 w 11658599"/>
              <a:gd name="connsiteY602" fmla="*/ 4091749 h 6223656"/>
              <a:gd name="connsiteX603" fmla="*/ 7597498 w 11658599"/>
              <a:gd name="connsiteY603" fmla="*/ 4089041 h 6223656"/>
              <a:gd name="connsiteX604" fmla="*/ 7615705 w 11658599"/>
              <a:gd name="connsiteY604" fmla="*/ 4094603 h 6223656"/>
              <a:gd name="connsiteX605" fmla="*/ 7610899 w 11658599"/>
              <a:gd name="connsiteY605" fmla="*/ 4094997 h 6223656"/>
              <a:gd name="connsiteX606" fmla="*/ 7600816 w 11658599"/>
              <a:gd name="connsiteY606" fmla="*/ 4102741 h 6223656"/>
              <a:gd name="connsiteX607" fmla="*/ 7622823 w 11658599"/>
              <a:gd name="connsiteY607" fmla="*/ 4097479 h 6223656"/>
              <a:gd name="connsiteX608" fmla="*/ 7620660 w 11658599"/>
              <a:gd name="connsiteY608" fmla="*/ 4096115 h 6223656"/>
              <a:gd name="connsiteX609" fmla="*/ 7637028 w 11658599"/>
              <a:gd name="connsiteY609" fmla="*/ 4101115 h 6223656"/>
              <a:gd name="connsiteX610" fmla="*/ 7636040 w 11658599"/>
              <a:gd name="connsiteY610" fmla="*/ 4104105 h 6223656"/>
              <a:gd name="connsiteX611" fmla="*/ 7631277 w 11658599"/>
              <a:gd name="connsiteY611" fmla="*/ 4103103 h 6223656"/>
              <a:gd name="connsiteX612" fmla="*/ 7625282 w 11658599"/>
              <a:gd name="connsiteY612" fmla="*/ 4111122 h 6223656"/>
              <a:gd name="connsiteX613" fmla="*/ 7634701 w 11658599"/>
              <a:gd name="connsiteY613" fmla="*/ 4108169 h 6223656"/>
              <a:gd name="connsiteX614" fmla="*/ 7625299 w 11658599"/>
              <a:gd name="connsiteY614" fmla="*/ 4136655 h 6223656"/>
              <a:gd name="connsiteX615" fmla="*/ 7623600 w 11658599"/>
              <a:gd name="connsiteY615" fmla="*/ 4142387 h 6223656"/>
              <a:gd name="connsiteX616" fmla="*/ 7535599 w 11658599"/>
              <a:gd name="connsiteY616" fmla="*/ 4109162 h 6223656"/>
              <a:gd name="connsiteX617" fmla="*/ 7543725 w 11658599"/>
              <a:gd name="connsiteY617" fmla="*/ 4099181 h 6223656"/>
              <a:gd name="connsiteX618" fmla="*/ 7548274 w 11658599"/>
              <a:gd name="connsiteY618" fmla="*/ 4086883 h 6223656"/>
              <a:gd name="connsiteX619" fmla="*/ 7558972 w 11658599"/>
              <a:gd name="connsiteY619" fmla="*/ 4064568 h 6223656"/>
              <a:gd name="connsiteX620" fmla="*/ 7566367 w 11658599"/>
              <a:gd name="connsiteY620" fmla="*/ 4069266 h 6223656"/>
              <a:gd name="connsiteX621" fmla="*/ 7556976 w 11658599"/>
              <a:gd name="connsiteY621" fmla="*/ 4068402 h 6223656"/>
              <a:gd name="connsiteX622" fmla="*/ 5635190 w 11658599"/>
              <a:gd name="connsiteY622" fmla="*/ 4037124 h 6223656"/>
              <a:gd name="connsiteX623" fmla="*/ 5634099 w 11658599"/>
              <a:gd name="connsiteY623" fmla="*/ 4043257 h 6223656"/>
              <a:gd name="connsiteX624" fmla="*/ 5632197 w 11658599"/>
              <a:gd name="connsiteY624" fmla="*/ 4038879 h 6223656"/>
              <a:gd name="connsiteX625" fmla="*/ 5635190 w 11658599"/>
              <a:gd name="connsiteY625" fmla="*/ 4037124 h 6223656"/>
              <a:gd name="connsiteX626" fmla="*/ 7594174 w 11658599"/>
              <a:gd name="connsiteY626" fmla="*/ 4008336 h 6223656"/>
              <a:gd name="connsiteX627" fmla="*/ 7625109 w 11658599"/>
              <a:gd name="connsiteY627" fmla="*/ 4020389 h 6223656"/>
              <a:gd name="connsiteX628" fmla="*/ 7629937 w 11658599"/>
              <a:gd name="connsiteY628" fmla="*/ 4033180 h 6223656"/>
              <a:gd name="connsiteX629" fmla="*/ 7586798 w 11658599"/>
              <a:gd name="connsiteY629" fmla="*/ 4014658 h 6223656"/>
              <a:gd name="connsiteX630" fmla="*/ 6087705 w 11658599"/>
              <a:gd name="connsiteY630" fmla="*/ 3979595 h 6223656"/>
              <a:gd name="connsiteX631" fmla="*/ 6091670 w 11658599"/>
              <a:gd name="connsiteY631" fmla="*/ 3981799 h 6223656"/>
              <a:gd name="connsiteX632" fmla="*/ 6091591 w 11658599"/>
              <a:gd name="connsiteY632" fmla="*/ 3983023 h 6223656"/>
              <a:gd name="connsiteX633" fmla="*/ 6090526 w 11658599"/>
              <a:gd name="connsiteY633" fmla="*/ 3983389 h 6223656"/>
              <a:gd name="connsiteX634" fmla="*/ 6086794 w 11658599"/>
              <a:gd name="connsiteY634" fmla="*/ 3980297 h 6223656"/>
              <a:gd name="connsiteX635" fmla="*/ 6086636 w 11658599"/>
              <a:gd name="connsiteY635" fmla="*/ 3979600 h 6223656"/>
              <a:gd name="connsiteX636" fmla="*/ 6011525 w 11658599"/>
              <a:gd name="connsiteY636" fmla="*/ 3918716 h 6223656"/>
              <a:gd name="connsiteX637" fmla="*/ 6014676 w 11658599"/>
              <a:gd name="connsiteY637" fmla="*/ 3920065 h 6223656"/>
              <a:gd name="connsiteX638" fmla="*/ 6015713 w 11658599"/>
              <a:gd name="connsiteY638" fmla="*/ 3920863 h 6223656"/>
              <a:gd name="connsiteX639" fmla="*/ 6018747 w 11658599"/>
              <a:gd name="connsiteY639" fmla="*/ 3924964 h 6223656"/>
              <a:gd name="connsiteX640" fmla="*/ 6018252 w 11658599"/>
              <a:gd name="connsiteY640" fmla="*/ 3927071 h 6223656"/>
              <a:gd name="connsiteX641" fmla="*/ 6008475 w 11658599"/>
              <a:gd name="connsiteY641" fmla="*/ 3922070 h 6223656"/>
              <a:gd name="connsiteX642" fmla="*/ 6011525 w 11658599"/>
              <a:gd name="connsiteY642" fmla="*/ 3918716 h 6223656"/>
              <a:gd name="connsiteX643" fmla="*/ 6136671 w 11658599"/>
              <a:gd name="connsiteY643" fmla="*/ 3916675 h 6223656"/>
              <a:gd name="connsiteX644" fmla="*/ 6137269 w 11658599"/>
              <a:gd name="connsiteY644" fmla="*/ 3916963 h 6223656"/>
              <a:gd name="connsiteX645" fmla="*/ 6146406 w 11658599"/>
              <a:gd name="connsiteY645" fmla="*/ 3923582 h 6223656"/>
              <a:gd name="connsiteX646" fmla="*/ 6144409 w 11658599"/>
              <a:gd name="connsiteY646" fmla="*/ 3922644 h 6223656"/>
              <a:gd name="connsiteX647" fmla="*/ 6061374 w 11658599"/>
              <a:gd name="connsiteY647" fmla="*/ 3880697 h 6223656"/>
              <a:gd name="connsiteX648" fmla="*/ 6079368 w 11658599"/>
              <a:gd name="connsiteY648" fmla="*/ 3889297 h 6223656"/>
              <a:gd name="connsiteX649" fmla="*/ 6068602 w 11658599"/>
              <a:gd name="connsiteY649" fmla="*/ 3886418 h 6223656"/>
              <a:gd name="connsiteX650" fmla="*/ 6019877 w 11658599"/>
              <a:gd name="connsiteY650" fmla="*/ 3860674 h 6223656"/>
              <a:gd name="connsiteX651" fmla="*/ 6039285 w 11658599"/>
              <a:gd name="connsiteY651" fmla="*/ 3870141 h 6223656"/>
              <a:gd name="connsiteX652" fmla="*/ 6048074 w 11658599"/>
              <a:gd name="connsiteY652" fmla="*/ 3874341 h 6223656"/>
              <a:gd name="connsiteX653" fmla="*/ 6053438 w 11658599"/>
              <a:gd name="connsiteY653" fmla="*/ 3879655 h 6223656"/>
              <a:gd name="connsiteX654" fmla="*/ 6058421 w 11658599"/>
              <a:gd name="connsiteY654" fmla="*/ 3884039 h 6223656"/>
              <a:gd name="connsiteX655" fmla="*/ 6055717 w 11658599"/>
              <a:gd name="connsiteY655" fmla="*/ 3883441 h 6223656"/>
              <a:gd name="connsiteX656" fmla="*/ 6047489 w 11658599"/>
              <a:gd name="connsiteY656" fmla="*/ 3882086 h 6223656"/>
              <a:gd name="connsiteX657" fmla="*/ 6030926 w 11658599"/>
              <a:gd name="connsiteY657" fmla="*/ 3868990 h 6223656"/>
              <a:gd name="connsiteX658" fmla="*/ 5852779 w 11658599"/>
              <a:gd name="connsiteY658" fmla="*/ 3858415 h 6223656"/>
              <a:gd name="connsiteX659" fmla="*/ 5857022 w 11658599"/>
              <a:gd name="connsiteY659" fmla="*/ 3862430 h 6223656"/>
              <a:gd name="connsiteX660" fmla="*/ 5868173 w 11658599"/>
              <a:gd name="connsiteY660" fmla="*/ 3873475 h 6223656"/>
              <a:gd name="connsiteX661" fmla="*/ 5867485 w 11658599"/>
              <a:gd name="connsiteY661" fmla="*/ 3873890 h 6223656"/>
              <a:gd name="connsiteX662" fmla="*/ 5893993 w 11658599"/>
              <a:gd name="connsiteY662" fmla="*/ 3883177 h 6223656"/>
              <a:gd name="connsiteX663" fmla="*/ 5945574 w 11658599"/>
              <a:gd name="connsiteY663" fmla="*/ 3908242 h 6223656"/>
              <a:gd name="connsiteX664" fmla="*/ 5957412 w 11658599"/>
              <a:gd name="connsiteY664" fmla="*/ 3911663 h 6223656"/>
              <a:gd name="connsiteX665" fmla="*/ 5933221 w 11658599"/>
              <a:gd name="connsiteY665" fmla="*/ 3894091 h 6223656"/>
              <a:gd name="connsiteX666" fmla="*/ 5916365 w 11658599"/>
              <a:gd name="connsiteY666" fmla="*/ 3878982 h 6223656"/>
              <a:gd name="connsiteX667" fmla="*/ 5861337 w 11658599"/>
              <a:gd name="connsiteY667" fmla="*/ 3860850 h 6223656"/>
              <a:gd name="connsiteX668" fmla="*/ 6003084 w 11658599"/>
              <a:gd name="connsiteY668" fmla="*/ 3843013 h 6223656"/>
              <a:gd name="connsiteX669" fmla="*/ 6002304 w 11658599"/>
              <a:gd name="connsiteY669" fmla="*/ 3843583 h 6223656"/>
              <a:gd name="connsiteX670" fmla="*/ 5999697 w 11658599"/>
              <a:gd name="connsiteY670" fmla="*/ 3845486 h 6223656"/>
              <a:gd name="connsiteX671" fmla="*/ 5771419 w 11658599"/>
              <a:gd name="connsiteY671" fmla="*/ 3836663 h 6223656"/>
              <a:gd name="connsiteX672" fmla="*/ 5776387 w 11658599"/>
              <a:gd name="connsiteY672" fmla="*/ 3841660 h 6223656"/>
              <a:gd name="connsiteX673" fmla="*/ 5780879 w 11658599"/>
              <a:gd name="connsiteY673" fmla="*/ 3845424 h 6223656"/>
              <a:gd name="connsiteX674" fmla="*/ 5827030 w 11658599"/>
              <a:gd name="connsiteY674" fmla="*/ 3860023 h 6223656"/>
              <a:gd name="connsiteX675" fmla="*/ 5823415 w 11658599"/>
              <a:gd name="connsiteY675" fmla="*/ 3856538 h 6223656"/>
              <a:gd name="connsiteX676" fmla="*/ 5815977 w 11658599"/>
              <a:gd name="connsiteY676" fmla="*/ 3847956 h 6223656"/>
              <a:gd name="connsiteX677" fmla="*/ 5794407 w 11658599"/>
              <a:gd name="connsiteY677" fmla="*/ 3841827 h 6223656"/>
              <a:gd name="connsiteX678" fmla="*/ 5998791 w 11658599"/>
              <a:gd name="connsiteY678" fmla="*/ 3807547 h 6223656"/>
              <a:gd name="connsiteX679" fmla="*/ 6001607 w 11658599"/>
              <a:gd name="connsiteY679" fmla="*/ 3812334 h 6223656"/>
              <a:gd name="connsiteX680" fmla="*/ 6006892 w 11658599"/>
              <a:gd name="connsiteY680" fmla="*/ 3814531 h 6223656"/>
              <a:gd name="connsiteX681" fmla="*/ 6007221 w 11658599"/>
              <a:gd name="connsiteY681" fmla="*/ 3811977 h 6223656"/>
              <a:gd name="connsiteX682" fmla="*/ 5998791 w 11658599"/>
              <a:gd name="connsiteY682" fmla="*/ 3807547 h 6223656"/>
              <a:gd name="connsiteX683" fmla="*/ 5943756 w 11658599"/>
              <a:gd name="connsiteY683" fmla="*/ 3803174 h 6223656"/>
              <a:gd name="connsiteX684" fmla="*/ 5948689 w 11658599"/>
              <a:gd name="connsiteY684" fmla="*/ 3805257 h 6223656"/>
              <a:gd name="connsiteX685" fmla="*/ 5954793 w 11658599"/>
              <a:gd name="connsiteY685" fmla="*/ 3806837 h 6223656"/>
              <a:gd name="connsiteX686" fmla="*/ 5961138 w 11658599"/>
              <a:gd name="connsiteY686" fmla="*/ 3816605 h 6223656"/>
              <a:gd name="connsiteX687" fmla="*/ 5944844 w 11658599"/>
              <a:gd name="connsiteY687" fmla="*/ 3804419 h 6223656"/>
              <a:gd name="connsiteX688" fmla="*/ 5943989 w 11658599"/>
              <a:gd name="connsiteY688" fmla="*/ 3803430 h 6223656"/>
              <a:gd name="connsiteX689" fmla="*/ 9215359 w 11658599"/>
              <a:gd name="connsiteY689" fmla="*/ 3780294 h 6223656"/>
              <a:gd name="connsiteX690" fmla="*/ 9217530 w 11658599"/>
              <a:gd name="connsiteY690" fmla="*/ 3782394 h 6223656"/>
              <a:gd name="connsiteX691" fmla="*/ 9215014 w 11658599"/>
              <a:gd name="connsiteY691" fmla="*/ 3786680 h 6223656"/>
              <a:gd name="connsiteX692" fmla="*/ 9213063 w 11658599"/>
              <a:gd name="connsiteY692" fmla="*/ 3788058 h 6223656"/>
              <a:gd name="connsiteX693" fmla="*/ 9208461 w 11658599"/>
              <a:gd name="connsiteY693" fmla="*/ 3786627 h 6223656"/>
              <a:gd name="connsiteX694" fmla="*/ 9209104 w 11658599"/>
              <a:gd name="connsiteY694" fmla="*/ 3785026 h 6223656"/>
              <a:gd name="connsiteX695" fmla="*/ 9215359 w 11658599"/>
              <a:gd name="connsiteY695" fmla="*/ 3780294 h 6223656"/>
              <a:gd name="connsiteX696" fmla="*/ 9188635 w 11658599"/>
              <a:gd name="connsiteY696" fmla="*/ 3780200 h 6223656"/>
              <a:gd name="connsiteX697" fmla="*/ 9195722 w 11658599"/>
              <a:gd name="connsiteY697" fmla="*/ 3782632 h 6223656"/>
              <a:gd name="connsiteX698" fmla="*/ 9195687 w 11658599"/>
              <a:gd name="connsiteY698" fmla="*/ 3782656 h 6223656"/>
              <a:gd name="connsiteX699" fmla="*/ 9188430 w 11658599"/>
              <a:gd name="connsiteY699" fmla="*/ 3780400 h 6223656"/>
              <a:gd name="connsiteX700" fmla="*/ 5843762 w 11658599"/>
              <a:gd name="connsiteY700" fmla="*/ 3758485 h 6223656"/>
              <a:gd name="connsiteX701" fmla="*/ 5849236 w 11658599"/>
              <a:gd name="connsiteY701" fmla="*/ 3763331 h 6223656"/>
              <a:gd name="connsiteX702" fmla="*/ 5851048 w 11658599"/>
              <a:gd name="connsiteY702" fmla="*/ 3763855 h 6223656"/>
              <a:gd name="connsiteX703" fmla="*/ 5976853 w 11658599"/>
              <a:gd name="connsiteY703" fmla="*/ 3675245 h 6223656"/>
              <a:gd name="connsiteX704" fmla="*/ 5986255 w 11658599"/>
              <a:gd name="connsiteY704" fmla="*/ 3678802 h 6223656"/>
              <a:gd name="connsiteX705" fmla="*/ 5986248 w 11658599"/>
              <a:gd name="connsiteY705" fmla="*/ 3679328 h 6223656"/>
              <a:gd name="connsiteX706" fmla="*/ 5978514 w 11658599"/>
              <a:gd name="connsiteY706" fmla="*/ 3676117 h 6223656"/>
              <a:gd name="connsiteX707" fmla="*/ 9892311 w 11658599"/>
              <a:gd name="connsiteY707" fmla="*/ 3660003 h 6223656"/>
              <a:gd name="connsiteX708" fmla="*/ 9853597 w 11658599"/>
              <a:gd name="connsiteY708" fmla="*/ 3680510 h 6223656"/>
              <a:gd name="connsiteX709" fmla="*/ 9834183 w 11658599"/>
              <a:gd name="connsiteY709" fmla="*/ 3683966 h 6223656"/>
              <a:gd name="connsiteX710" fmla="*/ 9845816 w 11658599"/>
              <a:gd name="connsiteY710" fmla="*/ 3675276 h 6223656"/>
              <a:gd name="connsiteX711" fmla="*/ 9892311 w 11658599"/>
              <a:gd name="connsiteY711" fmla="*/ 3660003 h 6223656"/>
              <a:gd name="connsiteX712" fmla="*/ 9997601 w 11658599"/>
              <a:gd name="connsiteY712" fmla="*/ 3637046 h 6223656"/>
              <a:gd name="connsiteX713" fmla="*/ 9987441 w 11658599"/>
              <a:gd name="connsiteY713" fmla="*/ 3643656 h 6223656"/>
              <a:gd name="connsiteX714" fmla="*/ 9944762 w 11658599"/>
              <a:gd name="connsiteY714" fmla="*/ 3664794 h 6223656"/>
              <a:gd name="connsiteX715" fmla="*/ 9933767 w 11658599"/>
              <a:gd name="connsiteY715" fmla="*/ 3666234 h 6223656"/>
              <a:gd name="connsiteX716" fmla="*/ 9927043 w 11658599"/>
              <a:gd name="connsiteY716" fmla="*/ 3662444 h 6223656"/>
              <a:gd name="connsiteX717" fmla="*/ 9938593 w 11658599"/>
              <a:gd name="connsiteY717" fmla="*/ 3659030 h 6223656"/>
              <a:gd name="connsiteX718" fmla="*/ 9957753 w 11658599"/>
              <a:gd name="connsiteY718" fmla="*/ 3648265 h 6223656"/>
              <a:gd name="connsiteX719" fmla="*/ 9959156 w 11658599"/>
              <a:gd name="connsiteY719" fmla="*/ 3648755 h 6223656"/>
              <a:gd name="connsiteX720" fmla="*/ 9960023 w 11658599"/>
              <a:gd name="connsiteY720" fmla="*/ 3646990 h 6223656"/>
              <a:gd name="connsiteX721" fmla="*/ 9964326 w 11658599"/>
              <a:gd name="connsiteY721" fmla="*/ 3644574 h 6223656"/>
              <a:gd name="connsiteX722" fmla="*/ 9977850 w 11658599"/>
              <a:gd name="connsiteY722" fmla="*/ 3637766 h 6223656"/>
              <a:gd name="connsiteX723" fmla="*/ 9975708 w 11658599"/>
              <a:gd name="connsiteY723" fmla="*/ 3639578 h 6223656"/>
              <a:gd name="connsiteX724" fmla="*/ 9989349 w 11658599"/>
              <a:gd name="connsiteY724" fmla="*/ 3639947 h 6223656"/>
              <a:gd name="connsiteX725" fmla="*/ 9992521 w 11658599"/>
              <a:gd name="connsiteY725" fmla="*/ 3630401 h 6223656"/>
              <a:gd name="connsiteX726" fmla="*/ 9992300 w 11658599"/>
              <a:gd name="connsiteY726" fmla="*/ 3630492 h 6223656"/>
              <a:gd name="connsiteX727" fmla="*/ 9992461 w 11658599"/>
              <a:gd name="connsiteY727" fmla="*/ 3630409 h 6223656"/>
              <a:gd name="connsiteX728" fmla="*/ 5973343 w 11658599"/>
              <a:gd name="connsiteY728" fmla="*/ 3608772 h 6223656"/>
              <a:gd name="connsiteX729" fmla="*/ 5975923 w 11658599"/>
              <a:gd name="connsiteY729" fmla="*/ 3609100 h 6223656"/>
              <a:gd name="connsiteX730" fmla="*/ 5975082 w 11658599"/>
              <a:gd name="connsiteY730" fmla="*/ 3609942 h 6223656"/>
              <a:gd name="connsiteX731" fmla="*/ 5973343 w 11658599"/>
              <a:gd name="connsiteY731" fmla="*/ 3608772 h 6223656"/>
              <a:gd name="connsiteX732" fmla="*/ 5977238 w 11658599"/>
              <a:gd name="connsiteY732" fmla="*/ 3607789 h 6223656"/>
              <a:gd name="connsiteX733" fmla="*/ 5980677 w 11658599"/>
              <a:gd name="connsiteY733" fmla="*/ 3609699 h 6223656"/>
              <a:gd name="connsiteX734" fmla="*/ 5975923 w 11658599"/>
              <a:gd name="connsiteY734" fmla="*/ 3609100 h 6223656"/>
              <a:gd name="connsiteX735" fmla="*/ 6520925 w 11658599"/>
              <a:gd name="connsiteY735" fmla="*/ 3603482 h 6223656"/>
              <a:gd name="connsiteX736" fmla="*/ 6524046 w 11658599"/>
              <a:gd name="connsiteY736" fmla="*/ 3605001 h 6223656"/>
              <a:gd name="connsiteX737" fmla="*/ 6557915 w 11658599"/>
              <a:gd name="connsiteY737" fmla="*/ 3619597 h 6223656"/>
              <a:gd name="connsiteX738" fmla="*/ 6557582 w 11658599"/>
              <a:gd name="connsiteY738" fmla="*/ 3619752 h 6223656"/>
              <a:gd name="connsiteX739" fmla="*/ 6541209 w 11658599"/>
              <a:gd name="connsiteY739" fmla="*/ 3614204 h 6223656"/>
              <a:gd name="connsiteX740" fmla="*/ 6523073 w 11658599"/>
              <a:gd name="connsiteY740" fmla="*/ 3604868 h 6223656"/>
              <a:gd name="connsiteX741" fmla="*/ 10907152 w 11658599"/>
              <a:gd name="connsiteY741" fmla="*/ 3590949 h 6223656"/>
              <a:gd name="connsiteX742" fmla="*/ 10895453 w 11658599"/>
              <a:gd name="connsiteY742" fmla="*/ 3601717 h 6223656"/>
              <a:gd name="connsiteX743" fmla="*/ 6350686 w 11658599"/>
              <a:gd name="connsiteY743" fmla="*/ 3534283 h 6223656"/>
              <a:gd name="connsiteX744" fmla="*/ 6349159 w 11658599"/>
              <a:gd name="connsiteY744" fmla="*/ 3536138 h 6223656"/>
              <a:gd name="connsiteX745" fmla="*/ 6349837 w 11658599"/>
              <a:gd name="connsiteY745" fmla="*/ 3535314 h 6223656"/>
              <a:gd name="connsiteX746" fmla="*/ 6351194 w 11658599"/>
              <a:gd name="connsiteY746" fmla="*/ 3533666 h 6223656"/>
              <a:gd name="connsiteX747" fmla="*/ 6350686 w 11658599"/>
              <a:gd name="connsiteY747" fmla="*/ 3534283 h 6223656"/>
              <a:gd name="connsiteX748" fmla="*/ 6350968 w 11658599"/>
              <a:gd name="connsiteY748" fmla="*/ 3533940 h 6223656"/>
              <a:gd name="connsiteX749" fmla="*/ 6351194 w 11658599"/>
              <a:gd name="connsiteY749" fmla="*/ 3533666 h 6223656"/>
              <a:gd name="connsiteX750" fmla="*/ 5898437 w 11658599"/>
              <a:gd name="connsiteY750" fmla="*/ 3525241 h 6223656"/>
              <a:gd name="connsiteX751" fmla="*/ 5897347 w 11658599"/>
              <a:gd name="connsiteY751" fmla="*/ 3531376 h 6223656"/>
              <a:gd name="connsiteX752" fmla="*/ 5895445 w 11658599"/>
              <a:gd name="connsiteY752" fmla="*/ 3526995 h 6223656"/>
              <a:gd name="connsiteX753" fmla="*/ 5898437 w 11658599"/>
              <a:gd name="connsiteY753" fmla="*/ 3525241 h 6223656"/>
              <a:gd name="connsiteX754" fmla="*/ 6350955 w 11658599"/>
              <a:gd name="connsiteY754" fmla="*/ 3467715 h 6223656"/>
              <a:gd name="connsiteX755" fmla="*/ 6354914 w 11658599"/>
              <a:gd name="connsiteY755" fmla="*/ 3469917 h 6223656"/>
              <a:gd name="connsiteX756" fmla="*/ 6353698 w 11658599"/>
              <a:gd name="connsiteY756" fmla="*/ 3472920 h 6223656"/>
              <a:gd name="connsiteX757" fmla="*/ 6349211 w 11658599"/>
              <a:gd name="connsiteY757" fmla="*/ 3470976 h 6223656"/>
              <a:gd name="connsiteX758" fmla="*/ 6348078 w 11658599"/>
              <a:gd name="connsiteY758" fmla="*/ 3469847 h 6223656"/>
              <a:gd name="connsiteX759" fmla="*/ 6350955 w 11658599"/>
              <a:gd name="connsiteY759" fmla="*/ 3467715 h 6223656"/>
              <a:gd name="connsiteX760" fmla="*/ 10773841 w 11658599"/>
              <a:gd name="connsiteY760" fmla="*/ 3439199 h 6223656"/>
              <a:gd name="connsiteX761" fmla="*/ 10768353 w 11658599"/>
              <a:gd name="connsiteY761" fmla="*/ 3450739 h 6223656"/>
              <a:gd name="connsiteX762" fmla="*/ 10775948 w 11658599"/>
              <a:gd name="connsiteY762" fmla="*/ 3441321 h 6223656"/>
              <a:gd name="connsiteX763" fmla="*/ 10773841 w 11658599"/>
              <a:gd name="connsiteY763" fmla="*/ 3439199 h 6223656"/>
              <a:gd name="connsiteX764" fmla="*/ 10725161 w 11658599"/>
              <a:gd name="connsiteY764" fmla="*/ 3380887 h 6223656"/>
              <a:gd name="connsiteX765" fmla="*/ 10682427 w 11658599"/>
              <a:gd name="connsiteY765" fmla="*/ 3405429 h 6223656"/>
              <a:gd name="connsiteX766" fmla="*/ 10460210 w 11658599"/>
              <a:gd name="connsiteY766" fmla="*/ 3498640 h 6223656"/>
              <a:gd name="connsiteX767" fmla="*/ 10448331 w 11658599"/>
              <a:gd name="connsiteY767" fmla="*/ 3508882 h 6223656"/>
              <a:gd name="connsiteX768" fmla="*/ 10453678 w 11658599"/>
              <a:gd name="connsiteY768" fmla="*/ 3509414 h 6223656"/>
              <a:gd name="connsiteX769" fmla="*/ 10458500 w 11658599"/>
              <a:gd name="connsiteY769" fmla="*/ 3508850 h 6223656"/>
              <a:gd name="connsiteX770" fmla="*/ 10412350 w 11658599"/>
              <a:gd name="connsiteY770" fmla="*/ 3524104 h 6223656"/>
              <a:gd name="connsiteX771" fmla="*/ 10097339 w 11658599"/>
              <a:gd name="connsiteY771" fmla="*/ 3614588 h 6223656"/>
              <a:gd name="connsiteX772" fmla="*/ 10041330 w 11658599"/>
              <a:gd name="connsiteY772" fmla="*/ 3632500 h 6223656"/>
              <a:gd name="connsiteX773" fmla="*/ 10033032 w 11658599"/>
              <a:gd name="connsiteY773" fmla="*/ 3627635 h 6223656"/>
              <a:gd name="connsiteX774" fmla="*/ 10039539 w 11658599"/>
              <a:gd name="connsiteY774" fmla="*/ 3622437 h 6223656"/>
              <a:gd name="connsiteX775" fmla="*/ 10121990 w 11658599"/>
              <a:gd name="connsiteY775" fmla="*/ 3595020 h 6223656"/>
              <a:gd name="connsiteX776" fmla="*/ 10141546 w 11658599"/>
              <a:gd name="connsiteY776" fmla="*/ 3588578 h 6223656"/>
              <a:gd name="connsiteX777" fmla="*/ 10166523 w 11658599"/>
              <a:gd name="connsiteY777" fmla="*/ 3581840 h 6223656"/>
              <a:gd name="connsiteX778" fmla="*/ 10202615 w 11658599"/>
              <a:gd name="connsiteY778" fmla="*/ 3571935 h 6223656"/>
              <a:gd name="connsiteX779" fmla="*/ 10359279 w 11658599"/>
              <a:gd name="connsiteY779" fmla="*/ 3513551 h 6223656"/>
              <a:gd name="connsiteX780" fmla="*/ 10592454 w 11658599"/>
              <a:gd name="connsiteY780" fmla="*/ 3436961 h 6223656"/>
              <a:gd name="connsiteX781" fmla="*/ 10699260 w 11658599"/>
              <a:gd name="connsiteY781" fmla="*/ 3393677 h 6223656"/>
              <a:gd name="connsiteX782" fmla="*/ 6491495 w 11658599"/>
              <a:gd name="connsiteY782" fmla="*/ 3347450 h 6223656"/>
              <a:gd name="connsiteX783" fmla="*/ 6493973 w 11658599"/>
              <a:gd name="connsiteY783" fmla="*/ 3348628 h 6223656"/>
              <a:gd name="connsiteX784" fmla="*/ 6501455 w 11658599"/>
              <a:gd name="connsiteY784" fmla="*/ 3351986 h 6223656"/>
              <a:gd name="connsiteX785" fmla="*/ 6501429 w 11658599"/>
              <a:gd name="connsiteY785" fmla="*/ 3352008 h 6223656"/>
              <a:gd name="connsiteX786" fmla="*/ 6499992 w 11658599"/>
              <a:gd name="connsiteY786" fmla="*/ 3353144 h 6223656"/>
              <a:gd name="connsiteX787" fmla="*/ 6246378 w 11658599"/>
              <a:gd name="connsiteY787" fmla="*/ 3341977 h 6223656"/>
              <a:gd name="connsiteX788" fmla="*/ 6251203 w 11658599"/>
              <a:gd name="connsiteY788" fmla="*/ 3343985 h 6223656"/>
              <a:gd name="connsiteX789" fmla="*/ 6239522 w 11658599"/>
              <a:gd name="connsiteY789" fmla="*/ 3349938 h 6223656"/>
              <a:gd name="connsiteX790" fmla="*/ 6246378 w 11658599"/>
              <a:gd name="connsiteY790" fmla="*/ 3341977 h 6223656"/>
              <a:gd name="connsiteX791" fmla="*/ 6231461 w 11658599"/>
              <a:gd name="connsiteY791" fmla="*/ 3333816 h 6223656"/>
              <a:gd name="connsiteX792" fmla="*/ 6236202 w 11658599"/>
              <a:gd name="connsiteY792" fmla="*/ 3336240 h 6223656"/>
              <a:gd name="connsiteX793" fmla="*/ 6224521 w 11658599"/>
              <a:gd name="connsiteY793" fmla="*/ 3342194 h 6223656"/>
              <a:gd name="connsiteX794" fmla="*/ 6231461 w 11658599"/>
              <a:gd name="connsiteY794" fmla="*/ 3333816 h 6223656"/>
              <a:gd name="connsiteX795" fmla="*/ 6034665 w 11658599"/>
              <a:gd name="connsiteY795" fmla="*/ 3324782 h 6223656"/>
              <a:gd name="connsiteX796" fmla="*/ 6039636 w 11658599"/>
              <a:gd name="connsiteY796" fmla="*/ 3329776 h 6223656"/>
              <a:gd name="connsiteX797" fmla="*/ 6044127 w 11658599"/>
              <a:gd name="connsiteY797" fmla="*/ 3333545 h 6223656"/>
              <a:gd name="connsiteX798" fmla="*/ 6090278 w 11658599"/>
              <a:gd name="connsiteY798" fmla="*/ 3348141 h 6223656"/>
              <a:gd name="connsiteX799" fmla="*/ 6086662 w 11658599"/>
              <a:gd name="connsiteY799" fmla="*/ 3344658 h 6223656"/>
              <a:gd name="connsiteX800" fmla="*/ 6079225 w 11658599"/>
              <a:gd name="connsiteY800" fmla="*/ 3336075 h 6223656"/>
              <a:gd name="connsiteX801" fmla="*/ 6057654 w 11658599"/>
              <a:gd name="connsiteY801" fmla="*/ 3329942 h 6223656"/>
              <a:gd name="connsiteX802" fmla="*/ 6183315 w 11658599"/>
              <a:gd name="connsiteY802" fmla="*/ 3304616 h 6223656"/>
              <a:gd name="connsiteX803" fmla="*/ 6172698 w 11658599"/>
              <a:gd name="connsiteY803" fmla="*/ 3313377 h 6223656"/>
              <a:gd name="connsiteX804" fmla="*/ 6171634 w 11658599"/>
              <a:gd name="connsiteY804" fmla="*/ 3310569 h 6223656"/>
              <a:gd name="connsiteX805" fmla="*/ 6183315 w 11658599"/>
              <a:gd name="connsiteY805" fmla="*/ 3304616 h 6223656"/>
              <a:gd name="connsiteX806" fmla="*/ 6351151 w 11658599"/>
              <a:gd name="connsiteY806" fmla="*/ 3289670 h 6223656"/>
              <a:gd name="connsiteX807" fmla="*/ 6371476 w 11658599"/>
              <a:gd name="connsiteY807" fmla="*/ 3295626 h 6223656"/>
              <a:gd name="connsiteX808" fmla="*/ 6369695 w 11658599"/>
              <a:gd name="connsiteY808" fmla="*/ 3300359 h 6223656"/>
              <a:gd name="connsiteX809" fmla="*/ 6367039 w 11658599"/>
              <a:gd name="connsiteY809" fmla="*/ 3300255 h 6223656"/>
              <a:gd name="connsiteX810" fmla="*/ 6348901 w 11658599"/>
              <a:gd name="connsiteY810" fmla="*/ 3291698 h 6223656"/>
              <a:gd name="connsiteX811" fmla="*/ 6071290 w 11658599"/>
              <a:gd name="connsiteY811" fmla="*/ 3253275 h 6223656"/>
              <a:gd name="connsiteX812" fmla="*/ 6091782 w 11658599"/>
              <a:gd name="connsiteY812" fmla="*/ 3264082 h 6223656"/>
              <a:gd name="connsiteX813" fmla="*/ 6105307 w 11658599"/>
              <a:gd name="connsiteY813" fmla="*/ 3270422 h 6223656"/>
              <a:gd name="connsiteX814" fmla="*/ 6100022 w 11658599"/>
              <a:gd name="connsiteY814" fmla="*/ 3267456 h 6223656"/>
              <a:gd name="connsiteX815" fmla="*/ 8796343 w 11658599"/>
              <a:gd name="connsiteY815" fmla="*/ 3251068 h 6223656"/>
              <a:gd name="connsiteX816" fmla="*/ 8796550 w 11658599"/>
              <a:gd name="connsiteY816" fmla="*/ 3253945 h 6223656"/>
              <a:gd name="connsiteX817" fmla="*/ 8795646 w 11658599"/>
              <a:gd name="connsiteY817" fmla="*/ 3253956 h 6223656"/>
              <a:gd name="connsiteX818" fmla="*/ 8795913 w 11658599"/>
              <a:gd name="connsiteY818" fmla="*/ 3251138 h 6223656"/>
              <a:gd name="connsiteX819" fmla="*/ 6051934 w 11658599"/>
              <a:gd name="connsiteY819" fmla="*/ 3243719 h 6223656"/>
              <a:gd name="connsiteX820" fmla="*/ 6054673 w 11658599"/>
              <a:gd name="connsiteY820" fmla="*/ 3246570 h 6223656"/>
              <a:gd name="connsiteX821" fmla="*/ 6068235 w 11658599"/>
              <a:gd name="connsiteY821" fmla="*/ 3251764 h 6223656"/>
              <a:gd name="connsiteX822" fmla="*/ 8874361 w 11658599"/>
              <a:gd name="connsiteY822" fmla="*/ 3240906 h 6223656"/>
              <a:gd name="connsiteX823" fmla="*/ 8875190 w 11658599"/>
              <a:gd name="connsiteY823" fmla="*/ 3249275 h 6223656"/>
              <a:gd name="connsiteX824" fmla="*/ 8864623 w 11658599"/>
              <a:gd name="connsiteY824" fmla="*/ 3251063 h 6223656"/>
              <a:gd name="connsiteX825" fmla="*/ 8863616 w 11658599"/>
              <a:gd name="connsiteY825" fmla="*/ 3241048 h 6223656"/>
              <a:gd name="connsiteX826" fmla="*/ 8928819 w 11658599"/>
              <a:gd name="connsiteY826" fmla="*/ 3240191 h 6223656"/>
              <a:gd name="connsiteX827" fmla="*/ 8902981 w 11658599"/>
              <a:gd name="connsiteY827" fmla="*/ 3244567 h 6223656"/>
              <a:gd name="connsiteX828" fmla="*/ 8902608 w 11658599"/>
              <a:gd name="connsiteY828" fmla="*/ 3240536 h 6223656"/>
              <a:gd name="connsiteX829" fmla="*/ 9057870 w 11658599"/>
              <a:gd name="connsiteY829" fmla="*/ 3226657 h 6223656"/>
              <a:gd name="connsiteX830" fmla="*/ 8928819 w 11658599"/>
              <a:gd name="connsiteY830" fmla="*/ 3240191 h 6223656"/>
              <a:gd name="connsiteX831" fmla="*/ 9057870 w 11658599"/>
              <a:gd name="connsiteY831" fmla="*/ 3226657 h 6223656"/>
              <a:gd name="connsiteX832" fmla="*/ 9157744 w 11658599"/>
              <a:gd name="connsiteY832" fmla="*/ 3212036 h 6223656"/>
              <a:gd name="connsiteX833" fmla="*/ 9158438 w 11658599"/>
              <a:gd name="connsiteY833" fmla="*/ 3212464 h 6223656"/>
              <a:gd name="connsiteX834" fmla="*/ 9161691 w 11658599"/>
              <a:gd name="connsiteY834" fmla="*/ 3214481 h 6223656"/>
              <a:gd name="connsiteX835" fmla="*/ 9126860 w 11658599"/>
              <a:gd name="connsiteY835" fmla="*/ 3210918 h 6223656"/>
              <a:gd name="connsiteX836" fmla="*/ 9104488 w 11658599"/>
              <a:gd name="connsiteY836" fmla="*/ 3224325 h 6223656"/>
              <a:gd name="connsiteX837" fmla="*/ 9098127 w 11658599"/>
              <a:gd name="connsiteY837" fmla="*/ 3226035 h 6223656"/>
              <a:gd name="connsiteX838" fmla="*/ 9095528 w 11658599"/>
              <a:gd name="connsiteY838" fmla="*/ 3225753 h 6223656"/>
              <a:gd name="connsiteX839" fmla="*/ 9109764 w 11658599"/>
              <a:gd name="connsiteY839" fmla="*/ 3216533 h 6223656"/>
              <a:gd name="connsiteX840" fmla="*/ 9153967 w 11658599"/>
              <a:gd name="connsiteY840" fmla="*/ 3209695 h 6223656"/>
              <a:gd name="connsiteX841" fmla="*/ 9155050 w 11658599"/>
              <a:gd name="connsiteY841" fmla="*/ 3210366 h 6223656"/>
              <a:gd name="connsiteX842" fmla="*/ 9157744 w 11658599"/>
              <a:gd name="connsiteY842" fmla="*/ 3212036 h 6223656"/>
              <a:gd name="connsiteX843" fmla="*/ 9151931 w 11658599"/>
              <a:gd name="connsiteY843" fmla="*/ 3208436 h 6223656"/>
              <a:gd name="connsiteX844" fmla="*/ 9153967 w 11658599"/>
              <a:gd name="connsiteY844" fmla="*/ 3209695 h 6223656"/>
              <a:gd name="connsiteX845" fmla="*/ 9153016 w 11658599"/>
              <a:gd name="connsiteY845" fmla="*/ 3209107 h 6223656"/>
              <a:gd name="connsiteX846" fmla="*/ 9151931 w 11658599"/>
              <a:gd name="connsiteY846" fmla="*/ 3208436 h 6223656"/>
              <a:gd name="connsiteX847" fmla="*/ 9292298 w 11658599"/>
              <a:gd name="connsiteY847" fmla="*/ 3193478 h 6223656"/>
              <a:gd name="connsiteX848" fmla="*/ 9304416 w 11658599"/>
              <a:gd name="connsiteY848" fmla="*/ 3196452 h 6223656"/>
              <a:gd name="connsiteX849" fmla="*/ 9283793 w 11658599"/>
              <a:gd name="connsiteY849" fmla="*/ 3205985 h 6223656"/>
              <a:gd name="connsiteX850" fmla="*/ 9292298 w 11658599"/>
              <a:gd name="connsiteY850" fmla="*/ 3193478 h 6223656"/>
              <a:gd name="connsiteX851" fmla="*/ 5934383 w 11658599"/>
              <a:gd name="connsiteY851" fmla="*/ 3183134 h 6223656"/>
              <a:gd name="connsiteX852" fmla="*/ 5956294 w 11658599"/>
              <a:gd name="connsiteY852" fmla="*/ 3198416 h 6223656"/>
              <a:gd name="connsiteX853" fmla="*/ 5994879 w 11658599"/>
              <a:gd name="connsiteY853" fmla="*/ 3213324 h 6223656"/>
              <a:gd name="connsiteX854" fmla="*/ 5952303 w 11658599"/>
              <a:gd name="connsiteY854" fmla="*/ 3189112 h 6223656"/>
              <a:gd name="connsiteX855" fmla="*/ 9631275 w 11658599"/>
              <a:gd name="connsiteY855" fmla="*/ 3139720 h 6223656"/>
              <a:gd name="connsiteX856" fmla="*/ 9632400 w 11658599"/>
              <a:gd name="connsiteY856" fmla="*/ 3148061 h 6223656"/>
              <a:gd name="connsiteX857" fmla="*/ 9473968 w 11658599"/>
              <a:gd name="connsiteY857" fmla="*/ 3177204 h 6223656"/>
              <a:gd name="connsiteX858" fmla="*/ 9304416 w 11658599"/>
              <a:gd name="connsiteY858" fmla="*/ 3196452 h 6223656"/>
              <a:gd name="connsiteX859" fmla="*/ 9486352 w 11658599"/>
              <a:gd name="connsiteY859" fmla="*/ 3162371 h 6223656"/>
              <a:gd name="connsiteX860" fmla="*/ 11030941 w 11658599"/>
              <a:gd name="connsiteY860" fmla="*/ 3068238 h 6223656"/>
              <a:gd name="connsiteX861" fmla="*/ 11022702 w 11658599"/>
              <a:gd name="connsiteY861" fmla="*/ 3072121 h 6223656"/>
              <a:gd name="connsiteX862" fmla="*/ 11022403 w 11658599"/>
              <a:gd name="connsiteY862" fmla="*/ 3074966 h 6223656"/>
              <a:gd name="connsiteX863" fmla="*/ 11027431 w 11658599"/>
              <a:gd name="connsiteY863" fmla="*/ 3073170 h 6223656"/>
              <a:gd name="connsiteX864" fmla="*/ 11030941 w 11658599"/>
              <a:gd name="connsiteY864" fmla="*/ 3068238 h 6223656"/>
              <a:gd name="connsiteX865" fmla="*/ 11174960 w 11658599"/>
              <a:gd name="connsiteY865" fmla="*/ 3032410 h 6223656"/>
              <a:gd name="connsiteX866" fmla="*/ 11167491 w 11658599"/>
              <a:gd name="connsiteY866" fmla="*/ 3037460 h 6223656"/>
              <a:gd name="connsiteX867" fmla="*/ 11169163 w 11658599"/>
              <a:gd name="connsiteY867" fmla="*/ 3037098 h 6223656"/>
              <a:gd name="connsiteX868" fmla="*/ 6578229 w 11658599"/>
              <a:gd name="connsiteY868" fmla="*/ 2948668 h 6223656"/>
              <a:gd name="connsiteX869" fmla="*/ 6586431 w 11658599"/>
              <a:gd name="connsiteY869" fmla="*/ 2948983 h 6223656"/>
              <a:gd name="connsiteX870" fmla="*/ 6586558 w 11658599"/>
              <a:gd name="connsiteY870" fmla="*/ 2949480 h 6223656"/>
              <a:gd name="connsiteX871" fmla="*/ 6579739 w 11658599"/>
              <a:gd name="connsiteY871" fmla="*/ 2948955 h 6223656"/>
              <a:gd name="connsiteX872" fmla="*/ 8065103 w 11658599"/>
              <a:gd name="connsiteY872" fmla="*/ 2931638 h 6223656"/>
              <a:gd name="connsiteX873" fmla="*/ 8078144 w 11658599"/>
              <a:gd name="connsiteY873" fmla="*/ 2931652 h 6223656"/>
              <a:gd name="connsiteX874" fmla="*/ 8078165 w 11658599"/>
              <a:gd name="connsiteY874" fmla="*/ 2946813 h 6223656"/>
              <a:gd name="connsiteX875" fmla="*/ 8065685 w 11658599"/>
              <a:gd name="connsiteY875" fmla="*/ 2946330 h 6223656"/>
              <a:gd name="connsiteX876" fmla="*/ 7890267 w 11658599"/>
              <a:gd name="connsiteY876" fmla="*/ 2924917 h 6223656"/>
              <a:gd name="connsiteX877" fmla="*/ 7977295 w 11658599"/>
              <a:gd name="connsiteY877" fmla="*/ 2930107 h 6223656"/>
              <a:gd name="connsiteX878" fmla="*/ 7977559 w 11658599"/>
              <a:gd name="connsiteY878" fmla="*/ 2943943 h 6223656"/>
              <a:gd name="connsiteX879" fmla="*/ 7949285 w 11658599"/>
              <a:gd name="connsiteY879" fmla="*/ 2943302 h 6223656"/>
              <a:gd name="connsiteX880" fmla="*/ 7884837 w 11658599"/>
              <a:gd name="connsiteY880" fmla="*/ 2942540 h 6223656"/>
              <a:gd name="connsiteX881" fmla="*/ 7884940 w 11658599"/>
              <a:gd name="connsiteY881" fmla="*/ 2941704 h 6223656"/>
              <a:gd name="connsiteX882" fmla="*/ 7890162 w 11658599"/>
              <a:gd name="connsiteY882" fmla="*/ 2931466 h 6223656"/>
              <a:gd name="connsiteX883" fmla="*/ 5770291 w 11658599"/>
              <a:gd name="connsiteY883" fmla="*/ 2909972 h 6223656"/>
              <a:gd name="connsiteX884" fmla="*/ 5783592 w 11658599"/>
              <a:gd name="connsiteY884" fmla="*/ 2912576 h 6223656"/>
              <a:gd name="connsiteX885" fmla="*/ 5817281 w 11658599"/>
              <a:gd name="connsiteY885" fmla="*/ 2919048 h 6223656"/>
              <a:gd name="connsiteX886" fmla="*/ 5870171 w 11658599"/>
              <a:gd name="connsiteY886" fmla="*/ 2950672 h 6223656"/>
              <a:gd name="connsiteX887" fmla="*/ 5799577 w 11658599"/>
              <a:gd name="connsiteY887" fmla="*/ 2924597 h 6223656"/>
              <a:gd name="connsiteX888" fmla="*/ 5780053 w 11658599"/>
              <a:gd name="connsiteY888" fmla="*/ 2914443 h 6223656"/>
              <a:gd name="connsiteX889" fmla="*/ 5761852 w 11658599"/>
              <a:gd name="connsiteY889" fmla="*/ 2906561 h 6223656"/>
              <a:gd name="connsiteX890" fmla="*/ 5763893 w 11658599"/>
              <a:gd name="connsiteY890" fmla="*/ 2907043 h 6223656"/>
              <a:gd name="connsiteX891" fmla="*/ 5770291 w 11658599"/>
              <a:gd name="connsiteY891" fmla="*/ 2909972 h 6223656"/>
              <a:gd name="connsiteX892" fmla="*/ 5764758 w 11658599"/>
              <a:gd name="connsiteY892" fmla="*/ 2908889 h 6223656"/>
              <a:gd name="connsiteX893" fmla="*/ 5810584 w 11658599"/>
              <a:gd name="connsiteY893" fmla="*/ 2902693 h 6223656"/>
              <a:gd name="connsiteX894" fmla="*/ 5811642 w 11658599"/>
              <a:gd name="connsiteY894" fmla="*/ 2903140 h 6223656"/>
              <a:gd name="connsiteX895" fmla="*/ 5811473 w 11658599"/>
              <a:gd name="connsiteY895" fmla="*/ 2903110 h 6223656"/>
              <a:gd name="connsiteX896" fmla="*/ 6560961 w 11658599"/>
              <a:gd name="connsiteY896" fmla="*/ 2886430 h 6223656"/>
              <a:gd name="connsiteX897" fmla="*/ 6560517 w 11658599"/>
              <a:gd name="connsiteY897" fmla="*/ 2887499 h 6223656"/>
              <a:gd name="connsiteX898" fmla="*/ 6558873 w 11658599"/>
              <a:gd name="connsiteY898" fmla="*/ 2886957 h 6223656"/>
              <a:gd name="connsiteX899" fmla="*/ 6561656 w 11658599"/>
              <a:gd name="connsiteY899" fmla="*/ 2884764 h 6223656"/>
              <a:gd name="connsiteX900" fmla="*/ 6564809 w 11658599"/>
              <a:gd name="connsiteY900" fmla="*/ 2885454 h 6223656"/>
              <a:gd name="connsiteX901" fmla="*/ 6560961 w 11658599"/>
              <a:gd name="connsiteY901" fmla="*/ 2886430 h 6223656"/>
              <a:gd name="connsiteX902" fmla="*/ 5698755 w 11658599"/>
              <a:gd name="connsiteY902" fmla="*/ 2882036 h 6223656"/>
              <a:gd name="connsiteX903" fmla="*/ 5693107 w 11658599"/>
              <a:gd name="connsiteY903" fmla="*/ 2890500 h 6223656"/>
              <a:gd name="connsiteX904" fmla="*/ 5709950 w 11658599"/>
              <a:gd name="connsiteY904" fmla="*/ 2884890 h 6223656"/>
              <a:gd name="connsiteX905" fmla="*/ 5698755 w 11658599"/>
              <a:gd name="connsiteY905" fmla="*/ 2882036 h 6223656"/>
              <a:gd name="connsiteX906" fmla="*/ 11098150 w 11658599"/>
              <a:gd name="connsiteY906" fmla="*/ 2852715 h 6223656"/>
              <a:gd name="connsiteX907" fmla="*/ 11096394 w 11658599"/>
              <a:gd name="connsiteY907" fmla="*/ 2853798 h 6223656"/>
              <a:gd name="connsiteX908" fmla="*/ 11095862 w 11658599"/>
              <a:gd name="connsiteY908" fmla="*/ 2852774 h 6223656"/>
              <a:gd name="connsiteX909" fmla="*/ 6038565 w 11658599"/>
              <a:gd name="connsiteY909" fmla="*/ 2851565 h 6223656"/>
              <a:gd name="connsiteX910" fmla="*/ 6031853 w 11658599"/>
              <a:gd name="connsiteY910" fmla="*/ 2856316 h 6223656"/>
              <a:gd name="connsiteX911" fmla="*/ 6038565 w 11658599"/>
              <a:gd name="connsiteY911" fmla="*/ 2851565 h 6223656"/>
              <a:gd name="connsiteX912" fmla="*/ 11095036 w 11658599"/>
              <a:gd name="connsiteY912" fmla="*/ 2851180 h 6223656"/>
              <a:gd name="connsiteX913" fmla="*/ 11095862 w 11658599"/>
              <a:gd name="connsiteY913" fmla="*/ 2852774 h 6223656"/>
              <a:gd name="connsiteX914" fmla="*/ 11091655 w 11658599"/>
              <a:gd name="connsiteY914" fmla="*/ 2852879 h 6223656"/>
              <a:gd name="connsiteX915" fmla="*/ 6085743 w 11658599"/>
              <a:gd name="connsiteY915" fmla="*/ 2847227 h 6223656"/>
              <a:gd name="connsiteX916" fmla="*/ 6086213 w 11658599"/>
              <a:gd name="connsiteY916" fmla="*/ 2855787 h 6223656"/>
              <a:gd name="connsiteX917" fmla="*/ 6085743 w 11658599"/>
              <a:gd name="connsiteY917" fmla="*/ 2847227 h 6223656"/>
              <a:gd name="connsiteX918" fmla="*/ 9377175 w 11658599"/>
              <a:gd name="connsiteY918" fmla="*/ 2842498 h 6223656"/>
              <a:gd name="connsiteX919" fmla="*/ 9361380 w 11658599"/>
              <a:gd name="connsiteY919" fmla="*/ 2852826 h 6223656"/>
              <a:gd name="connsiteX920" fmla="*/ 9265178 w 11658599"/>
              <a:gd name="connsiteY920" fmla="*/ 2865436 h 6223656"/>
              <a:gd name="connsiteX921" fmla="*/ 9128160 w 11658599"/>
              <a:gd name="connsiteY921" fmla="*/ 2884318 h 6223656"/>
              <a:gd name="connsiteX922" fmla="*/ 9144606 w 11658599"/>
              <a:gd name="connsiteY922" fmla="*/ 2863943 h 6223656"/>
              <a:gd name="connsiteX923" fmla="*/ 9268742 w 11658599"/>
              <a:gd name="connsiteY923" fmla="*/ 2850416 h 6223656"/>
              <a:gd name="connsiteX924" fmla="*/ 9377175 w 11658599"/>
              <a:gd name="connsiteY924" fmla="*/ 2842498 h 6223656"/>
              <a:gd name="connsiteX925" fmla="*/ 6479720 w 11658599"/>
              <a:gd name="connsiteY925" fmla="*/ 2832280 h 6223656"/>
              <a:gd name="connsiteX926" fmla="*/ 6480407 w 11658599"/>
              <a:gd name="connsiteY926" fmla="*/ 2838435 h 6223656"/>
              <a:gd name="connsiteX927" fmla="*/ 6477831 w 11658599"/>
              <a:gd name="connsiteY927" fmla="*/ 2834910 h 6223656"/>
              <a:gd name="connsiteX928" fmla="*/ 6479720 w 11658599"/>
              <a:gd name="connsiteY928" fmla="*/ 2832280 h 6223656"/>
              <a:gd name="connsiteX929" fmla="*/ 9458617 w 11658599"/>
              <a:gd name="connsiteY929" fmla="*/ 2818579 h 6223656"/>
              <a:gd name="connsiteX930" fmla="*/ 9466783 w 11658599"/>
              <a:gd name="connsiteY930" fmla="*/ 2821144 h 6223656"/>
              <a:gd name="connsiteX931" fmla="*/ 9447940 w 11658599"/>
              <a:gd name="connsiteY931" fmla="*/ 2836098 h 6223656"/>
              <a:gd name="connsiteX932" fmla="*/ 9442094 w 11658599"/>
              <a:gd name="connsiteY932" fmla="*/ 2836177 h 6223656"/>
              <a:gd name="connsiteX933" fmla="*/ 9458617 w 11658599"/>
              <a:gd name="connsiteY933" fmla="*/ 2818579 h 6223656"/>
              <a:gd name="connsiteX934" fmla="*/ 7916068 w 11658599"/>
              <a:gd name="connsiteY934" fmla="*/ 2813043 h 6223656"/>
              <a:gd name="connsiteX935" fmla="*/ 7912819 w 11658599"/>
              <a:gd name="connsiteY935" fmla="*/ 2823775 h 6223656"/>
              <a:gd name="connsiteX936" fmla="*/ 7920311 w 11658599"/>
              <a:gd name="connsiteY936" fmla="*/ 2813237 h 6223656"/>
              <a:gd name="connsiteX937" fmla="*/ 7916068 w 11658599"/>
              <a:gd name="connsiteY937" fmla="*/ 2813043 h 6223656"/>
              <a:gd name="connsiteX938" fmla="*/ 9513893 w 11658599"/>
              <a:gd name="connsiteY938" fmla="*/ 2812594 h 6223656"/>
              <a:gd name="connsiteX939" fmla="*/ 9491445 w 11658599"/>
              <a:gd name="connsiteY939" fmla="*/ 2825161 h 6223656"/>
              <a:gd name="connsiteX940" fmla="*/ 9485089 w 11658599"/>
              <a:gd name="connsiteY940" fmla="*/ 2826925 h 6223656"/>
              <a:gd name="connsiteX941" fmla="*/ 9482505 w 11658599"/>
              <a:gd name="connsiteY941" fmla="*/ 2826800 h 6223656"/>
              <a:gd name="connsiteX942" fmla="*/ 9496799 w 11658599"/>
              <a:gd name="connsiteY942" fmla="*/ 2818210 h 6223656"/>
              <a:gd name="connsiteX943" fmla="*/ 7959487 w 11658599"/>
              <a:gd name="connsiteY943" fmla="*/ 2812558 h 6223656"/>
              <a:gd name="connsiteX944" fmla="*/ 7962007 w 11658599"/>
              <a:gd name="connsiteY944" fmla="*/ 2813289 h 6223656"/>
              <a:gd name="connsiteX945" fmla="*/ 7957775 w 11658599"/>
              <a:gd name="connsiteY945" fmla="*/ 2813467 h 6223656"/>
              <a:gd name="connsiteX946" fmla="*/ 5918695 w 11658599"/>
              <a:gd name="connsiteY946" fmla="*/ 2811437 h 6223656"/>
              <a:gd name="connsiteX947" fmla="*/ 5917900 w 11658599"/>
              <a:gd name="connsiteY947" fmla="*/ 2813312 h 6223656"/>
              <a:gd name="connsiteX948" fmla="*/ 5913599 w 11658599"/>
              <a:gd name="connsiteY948" fmla="*/ 2814339 h 6223656"/>
              <a:gd name="connsiteX949" fmla="*/ 5924023 w 11658599"/>
              <a:gd name="connsiteY949" fmla="*/ 2818721 h 6223656"/>
              <a:gd name="connsiteX950" fmla="*/ 5928144 w 11658599"/>
              <a:gd name="connsiteY950" fmla="*/ 2815939 h 6223656"/>
              <a:gd name="connsiteX951" fmla="*/ 9556901 w 11658599"/>
              <a:gd name="connsiteY951" fmla="*/ 2805393 h 6223656"/>
              <a:gd name="connsiteX952" fmla="*/ 9537529 w 11658599"/>
              <a:gd name="connsiteY952" fmla="*/ 2816950 h 6223656"/>
              <a:gd name="connsiteX953" fmla="*/ 9530980 w 11658599"/>
              <a:gd name="connsiteY953" fmla="*/ 2818775 h 6223656"/>
              <a:gd name="connsiteX954" fmla="*/ 9527820 w 11658599"/>
              <a:gd name="connsiteY954" fmla="*/ 2818839 h 6223656"/>
              <a:gd name="connsiteX955" fmla="*/ 9539806 w 11658599"/>
              <a:gd name="connsiteY955" fmla="*/ 2811009 h 6223656"/>
              <a:gd name="connsiteX956" fmla="*/ 9556901 w 11658599"/>
              <a:gd name="connsiteY956" fmla="*/ 2805393 h 6223656"/>
              <a:gd name="connsiteX957" fmla="*/ 7906137 w 11658599"/>
              <a:gd name="connsiteY957" fmla="*/ 2803476 h 6223656"/>
              <a:gd name="connsiteX958" fmla="*/ 7942222 w 11658599"/>
              <a:gd name="connsiteY958" fmla="*/ 2814115 h 6223656"/>
              <a:gd name="connsiteX959" fmla="*/ 7940939 w 11658599"/>
              <a:gd name="connsiteY959" fmla="*/ 2818720 h 6223656"/>
              <a:gd name="connsiteX960" fmla="*/ 7940288 w 11658599"/>
              <a:gd name="connsiteY960" fmla="*/ 2821054 h 6223656"/>
              <a:gd name="connsiteX961" fmla="*/ 7939832 w 11658599"/>
              <a:gd name="connsiteY961" fmla="*/ 2822692 h 6223656"/>
              <a:gd name="connsiteX962" fmla="*/ 7939534 w 11658599"/>
              <a:gd name="connsiteY962" fmla="*/ 2823764 h 6223656"/>
              <a:gd name="connsiteX963" fmla="*/ 7940288 w 11658599"/>
              <a:gd name="connsiteY963" fmla="*/ 2821054 h 6223656"/>
              <a:gd name="connsiteX964" fmla="*/ 7940392 w 11658599"/>
              <a:gd name="connsiteY964" fmla="*/ 2820683 h 6223656"/>
              <a:gd name="connsiteX965" fmla="*/ 7940939 w 11658599"/>
              <a:gd name="connsiteY965" fmla="*/ 2818720 h 6223656"/>
              <a:gd name="connsiteX966" fmla="*/ 7941326 w 11658599"/>
              <a:gd name="connsiteY966" fmla="*/ 2817333 h 6223656"/>
              <a:gd name="connsiteX967" fmla="*/ 7942222 w 11658599"/>
              <a:gd name="connsiteY967" fmla="*/ 2814115 h 6223656"/>
              <a:gd name="connsiteX968" fmla="*/ 7957775 w 11658599"/>
              <a:gd name="connsiteY968" fmla="*/ 2813467 h 6223656"/>
              <a:gd name="connsiteX969" fmla="*/ 7954135 w 11658599"/>
              <a:gd name="connsiteY969" fmla="*/ 2815399 h 6223656"/>
              <a:gd name="connsiteX970" fmla="*/ 7948230 w 11658599"/>
              <a:gd name="connsiteY970" fmla="*/ 2825992 h 6223656"/>
              <a:gd name="connsiteX971" fmla="*/ 7964030 w 11658599"/>
              <a:gd name="connsiteY971" fmla="*/ 2813877 h 6223656"/>
              <a:gd name="connsiteX972" fmla="*/ 7962007 w 11658599"/>
              <a:gd name="connsiteY972" fmla="*/ 2813289 h 6223656"/>
              <a:gd name="connsiteX973" fmla="*/ 7975988 w 11658599"/>
              <a:gd name="connsiteY973" fmla="*/ 2812705 h 6223656"/>
              <a:gd name="connsiteX974" fmla="*/ 7975967 w 11658599"/>
              <a:gd name="connsiteY974" fmla="*/ 2815853 h 6223656"/>
              <a:gd name="connsiteX975" fmla="*/ 7972012 w 11658599"/>
              <a:gd name="connsiteY975" fmla="*/ 2816452 h 6223656"/>
              <a:gd name="connsiteX976" fmla="*/ 7969356 w 11658599"/>
              <a:gd name="connsiteY976" fmla="*/ 2825978 h 6223656"/>
              <a:gd name="connsiteX977" fmla="*/ 7975942 w 11658599"/>
              <a:gd name="connsiteY977" fmla="*/ 2820131 h 6223656"/>
              <a:gd name="connsiteX978" fmla="*/ 7975754 w 11658599"/>
              <a:gd name="connsiteY978" fmla="*/ 2850114 h 6223656"/>
              <a:gd name="connsiteX979" fmla="*/ 7975867 w 11658599"/>
              <a:gd name="connsiteY979" fmla="*/ 2856085 h 6223656"/>
              <a:gd name="connsiteX980" fmla="*/ 7899111 w 11658599"/>
              <a:gd name="connsiteY980" fmla="*/ 2853223 h 6223656"/>
              <a:gd name="connsiteX981" fmla="*/ 7902935 w 11658599"/>
              <a:gd name="connsiteY981" fmla="*/ 2841149 h 6223656"/>
              <a:gd name="connsiteX982" fmla="*/ 7904800 w 11658599"/>
              <a:gd name="connsiteY982" fmla="*/ 2813101 h 6223656"/>
              <a:gd name="connsiteX983" fmla="*/ 5739392 w 11658599"/>
              <a:gd name="connsiteY983" fmla="*/ 2795908 h 6223656"/>
              <a:gd name="connsiteX984" fmla="*/ 5726851 w 11658599"/>
              <a:gd name="connsiteY984" fmla="*/ 2801803 h 6223656"/>
              <a:gd name="connsiteX985" fmla="*/ 5739392 w 11658599"/>
              <a:gd name="connsiteY985" fmla="*/ 2795908 h 6223656"/>
              <a:gd name="connsiteX986" fmla="*/ 11181403 w 11658599"/>
              <a:gd name="connsiteY986" fmla="*/ 2769646 h 6223656"/>
              <a:gd name="connsiteX987" fmla="*/ 11183567 w 11658599"/>
              <a:gd name="connsiteY987" fmla="*/ 2771926 h 6223656"/>
              <a:gd name="connsiteX988" fmla="*/ 11180936 w 11658599"/>
              <a:gd name="connsiteY988" fmla="*/ 2776514 h 6223656"/>
              <a:gd name="connsiteX989" fmla="*/ 11181403 w 11658599"/>
              <a:gd name="connsiteY989" fmla="*/ 2769646 h 6223656"/>
              <a:gd name="connsiteX990" fmla="*/ 5842877 w 11658599"/>
              <a:gd name="connsiteY990" fmla="*/ 2752460 h 6223656"/>
              <a:gd name="connsiteX991" fmla="*/ 5840461 w 11658599"/>
              <a:gd name="connsiteY991" fmla="*/ 2754445 h 6223656"/>
              <a:gd name="connsiteX992" fmla="*/ 5846740 w 11658599"/>
              <a:gd name="connsiteY992" fmla="*/ 2757453 h 6223656"/>
              <a:gd name="connsiteX993" fmla="*/ 5850629 w 11658599"/>
              <a:gd name="connsiteY993" fmla="*/ 2755084 h 6223656"/>
              <a:gd name="connsiteX994" fmla="*/ 5842877 w 11658599"/>
              <a:gd name="connsiteY994" fmla="*/ 2752460 h 6223656"/>
              <a:gd name="connsiteX995" fmla="*/ 5822825 w 11658599"/>
              <a:gd name="connsiteY995" fmla="*/ 2743813 h 6223656"/>
              <a:gd name="connsiteX996" fmla="*/ 5821103 w 11658599"/>
              <a:gd name="connsiteY996" fmla="*/ 2745307 h 6223656"/>
              <a:gd name="connsiteX997" fmla="*/ 5827355 w 11658599"/>
              <a:gd name="connsiteY997" fmla="*/ 2748238 h 6223656"/>
              <a:gd name="connsiteX998" fmla="*/ 5830692 w 11658599"/>
              <a:gd name="connsiteY998" fmla="*/ 2745885 h 6223656"/>
              <a:gd name="connsiteX999" fmla="*/ 5822825 w 11658599"/>
              <a:gd name="connsiteY999" fmla="*/ 2743813 h 6223656"/>
              <a:gd name="connsiteX1000" fmla="*/ 7919451 w 11658599"/>
              <a:gd name="connsiteY1000" fmla="*/ 2738887 h 6223656"/>
              <a:gd name="connsiteX1001" fmla="*/ 7946526 w 11658599"/>
              <a:gd name="connsiteY1001" fmla="*/ 2740246 h 6223656"/>
              <a:gd name="connsiteX1002" fmla="*/ 7953481 w 11658599"/>
              <a:gd name="connsiteY1002" fmla="*/ 2750774 h 6223656"/>
              <a:gd name="connsiteX1003" fmla="*/ 7915295 w 11658599"/>
              <a:gd name="connsiteY1003" fmla="*/ 2747256 h 6223656"/>
              <a:gd name="connsiteX1004" fmla="*/ 5802691 w 11658599"/>
              <a:gd name="connsiteY1004" fmla="*/ 2735585 h 6223656"/>
              <a:gd name="connsiteX1005" fmla="*/ 5801816 w 11658599"/>
              <a:gd name="connsiteY1005" fmla="*/ 2736271 h 6223656"/>
              <a:gd name="connsiteX1006" fmla="*/ 5808158 w 11658599"/>
              <a:gd name="connsiteY1006" fmla="*/ 2739242 h 6223656"/>
              <a:gd name="connsiteX1007" fmla="*/ 5810527 w 11658599"/>
              <a:gd name="connsiteY1007" fmla="*/ 2737795 h 6223656"/>
              <a:gd name="connsiteX1008" fmla="*/ 5802691 w 11658599"/>
              <a:gd name="connsiteY1008" fmla="*/ 2735585 h 6223656"/>
              <a:gd name="connsiteX1009" fmla="*/ 10791898 w 11658599"/>
              <a:gd name="connsiteY1009" fmla="*/ 2726774 h 6223656"/>
              <a:gd name="connsiteX1010" fmla="*/ 10792781 w 11658599"/>
              <a:gd name="connsiteY1010" fmla="*/ 2728990 h 6223656"/>
              <a:gd name="connsiteX1011" fmla="*/ 10792388 w 11658599"/>
              <a:gd name="connsiteY1011" fmla="*/ 2728005 h 6223656"/>
              <a:gd name="connsiteX1012" fmla="*/ 10791602 w 11658599"/>
              <a:gd name="connsiteY1012" fmla="*/ 2726036 h 6223656"/>
              <a:gd name="connsiteX1013" fmla="*/ 10791733 w 11658599"/>
              <a:gd name="connsiteY1013" fmla="*/ 2726362 h 6223656"/>
              <a:gd name="connsiteX1014" fmla="*/ 10791898 w 11658599"/>
              <a:gd name="connsiteY1014" fmla="*/ 2726774 h 6223656"/>
              <a:gd name="connsiteX1015" fmla="*/ 10806818 w 11658599"/>
              <a:gd name="connsiteY1015" fmla="*/ 2720938 h 6223656"/>
              <a:gd name="connsiteX1016" fmla="*/ 10792942 w 11658599"/>
              <a:gd name="connsiteY1016" fmla="*/ 2729044 h 6223656"/>
              <a:gd name="connsiteX1017" fmla="*/ 10792781 w 11658599"/>
              <a:gd name="connsiteY1017" fmla="*/ 2728990 h 6223656"/>
              <a:gd name="connsiteX1018" fmla="*/ 10803655 w 11658599"/>
              <a:gd name="connsiteY1018" fmla="*/ 2721820 h 6223656"/>
              <a:gd name="connsiteX1019" fmla="*/ 9554843 w 11658599"/>
              <a:gd name="connsiteY1019" fmla="*/ 2716364 h 6223656"/>
              <a:gd name="connsiteX1020" fmla="*/ 9556180 w 11658599"/>
              <a:gd name="connsiteY1020" fmla="*/ 2718445 h 6223656"/>
              <a:gd name="connsiteX1021" fmla="*/ 9556709 w 11658599"/>
              <a:gd name="connsiteY1021" fmla="*/ 2721538 h 6223656"/>
              <a:gd name="connsiteX1022" fmla="*/ 9488594 w 11658599"/>
              <a:gd name="connsiteY1022" fmla="*/ 2736661 h 6223656"/>
              <a:gd name="connsiteX1023" fmla="*/ 9231731 w 11658599"/>
              <a:gd name="connsiteY1023" fmla="*/ 2784100 h 6223656"/>
              <a:gd name="connsiteX1024" fmla="*/ 9205651 w 11658599"/>
              <a:gd name="connsiteY1024" fmla="*/ 2788320 h 6223656"/>
              <a:gd name="connsiteX1025" fmla="*/ 9213314 w 11658599"/>
              <a:gd name="connsiteY1025" fmla="*/ 2778826 h 6223656"/>
              <a:gd name="connsiteX1026" fmla="*/ 9223452 w 11658599"/>
              <a:gd name="connsiteY1026" fmla="*/ 2760689 h 6223656"/>
              <a:gd name="connsiteX1027" fmla="*/ 9245400 w 11658599"/>
              <a:gd name="connsiteY1027" fmla="*/ 2758761 h 6223656"/>
              <a:gd name="connsiteX1028" fmla="*/ 9478433 w 11658599"/>
              <a:gd name="connsiteY1028" fmla="*/ 2731252 h 6223656"/>
              <a:gd name="connsiteX1029" fmla="*/ 6983444 w 11658599"/>
              <a:gd name="connsiteY1029" fmla="*/ 2704299 h 6223656"/>
              <a:gd name="connsiteX1030" fmla="*/ 6986252 w 11658599"/>
              <a:gd name="connsiteY1030" fmla="*/ 2704722 h 6223656"/>
              <a:gd name="connsiteX1031" fmla="*/ 7016245 w 11658599"/>
              <a:gd name="connsiteY1031" fmla="*/ 2707534 h 6223656"/>
              <a:gd name="connsiteX1032" fmla="*/ 7016025 w 11658599"/>
              <a:gd name="connsiteY1032" fmla="*/ 2707788 h 6223656"/>
              <a:gd name="connsiteX1033" fmla="*/ 7001903 w 11658599"/>
              <a:gd name="connsiteY1033" fmla="*/ 2707855 h 6223656"/>
              <a:gd name="connsiteX1034" fmla="*/ 6985462 w 11658599"/>
              <a:gd name="connsiteY1034" fmla="*/ 2704911 h 6223656"/>
              <a:gd name="connsiteX1035" fmla="*/ 6833729 w 11658599"/>
              <a:gd name="connsiteY1035" fmla="*/ 2694101 h 6223656"/>
              <a:gd name="connsiteX1036" fmla="*/ 6833006 w 11658599"/>
              <a:gd name="connsiteY1036" fmla="*/ 2696350 h 6223656"/>
              <a:gd name="connsiteX1037" fmla="*/ 6833327 w 11658599"/>
              <a:gd name="connsiteY1037" fmla="*/ 2695351 h 6223656"/>
              <a:gd name="connsiteX1038" fmla="*/ 6833970 w 11658599"/>
              <a:gd name="connsiteY1038" fmla="*/ 2693353 h 6223656"/>
              <a:gd name="connsiteX1039" fmla="*/ 6833729 w 11658599"/>
              <a:gd name="connsiteY1039" fmla="*/ 2694101 h 6223656"/>
              <a:gd name="connsiteX1040" fmla="*/ 6833862 w 11658599"/>
              <a:gd name="connsiteY1040" fmla="*/ 2693686 h 6223656"/>
              <a:gd name="connsiteX1041" fmla="*/ 6833970 w 11658599"/>
              <a:gd name="connsiteY1041" fmla="*/ 2693353 h 6223656"/>
              <a:gd name="connsiteX1042" fmla="*/ 9548915 w 11658599"/>
              <a:gd name="connsiteY1042" fmla="*/ 2688953 h 6223656"/>
              <a:gd name="connsiteX1043" fmla="*/ 9549217 w 11658599"/>
              <a:gd name="connsiteY1043" fmla="*/ 2694208 h 6223656"/>
              <a:gd name="connsiteX1044" fmla="*/ 9403099 w 11658599"/>
              <a:gd name="connsiteY1044" fmla="*/ 2721896 h 6223656"/>
              <a:gd name="connsiteX1045" fmla="*/ 9230291 w 11658599"/>
              <a:gd name="connsiteY1045" fmla="*/ 2748449 h 6223656"/>
              <a:gd name="connsiteX1046" fmla="*/ 9239273 w 11658599"/>
              <a:gd name="connsiteY1046" fmla="*/ 2732375 h 6223656"/>
              <a:gd name="connsiteX1047" fmla="*/ 9479762 w 11658599"/>
              <a:gd name="connsiteY1047" fmla="*/ 2702071 h 6223656"/>
              <a:gd name="connsiteX1048" fmla="*/ 10802021 w 11658599"/>
              <a:gd name="connsiteY1048" fmla="*/ 2674971 h 6223656"/>
              <a:gd name="connsiteX1049" fmla="*/ 10799392 w 11658599"/>
              <a:gd name="connsiteY1049" fmla="*/ 2678807 h 6223656"/>
              <a:gd name="connsiteX1050" fmla="*/ 10799391 w 11658599"/>
              <a:gd name="connsiteY1050" fmla="*/ 2678807 h 6223656"/>
              <a:gd name="connsiteX1051" fmla="*/ 10847141 w 11658599"/>
              <a:gd name="connsiteY1051" fmla="*/ 2673100 h 6223656"/>
              <a:gd name="connsiteX1052" fmla="*/ 10849358 w 11658599"/>
              <a:gd name="connsiteY1052" fmla="*/ 2676308 h 6223656"/>
              <a:gd name="connsiteX1053" fmla="*/ 10847798 w 11658599"/>
              <a:gd name="connsiteY1053" fmla="*/ 2674054 h 6223656"/>
              <a:gd name="connsiteX1054" fmla="*/ 10846866 w 11658599"/>
              <a:gd name="connsiteY1054" fmla="*/ 2672704 h 6223656"/>
              <a:gd name="connsiteX1055" fmla="*/ 10846904 w 11658599"/>
              <a:gd name="connsiteY1055" fmla="*/ 2672756 h 6223656"/>
              <a:gd name="connsiteX1056" fmla="*/ 10847141 w 11658599"/>
              <a:gd name="connsiteY1056" fmla="*/ 2673100 h 6223656"/>
              <a:gd name="connsiteX1057" fmla="*/ 6817288 w 11658599"/>
              <a:gd name="connsiteY1057" fmla="*/ 2631074 h 6223656"/>
              <a:gd name="connsiteX1058" fmla="*/ 6820918 w 11658599"/>
              <a:gd name="connsiteY1058" fmla="*/ 2631871 h 6223656"/>
              <a:gd name="connsiteX1059" fmla="*/ 6820724 w 11658599"/>
              <a:gd name="connsiteY1059" fmla="*/ 2635105 h 6223656"/>
              <a:gd name="connsiteX1060" fmla="*/ 6816747 w 11658599"/>
              <a:gd name="connsiteY1060" fmla="*/ 2634724 h 6223656"/>
              <a:gd name="connsiteX1061" fmla="*/ 6815584 w 11658599"/>
              <a:gd name="connsiteY1061" fmla="*/ 2634023 h 6223656"/>
              <a:gd name="connsiteX1062" fmla="*/ 6817288 w 11658599"/>
              <a:gd name="connsiteY1062" fmla="*/ 2631074 h 6223656"/>
              <a:gd name="connsiteX1063" fmla="*/ 10886047 w 11658599"/>
              <a:gd name="connsiteY1063" fmla="*/ 2595548 h 6223656"/>
              <a:gd name="connsiteX1064" fmla="*/ 10887893 w 11658599"/>
              <a:gd name="connsiteY1064" fmla="*/ 2599590 h 6223656"/>
              <a:gd name="connsiteX1065" fmla="*/ 10878374 w 11658599"/>
              <a:gd name="connsiteY1065" fmla="*/ 2603945 h 6223656"/>
              <a:gd name="connsiteX1066" fmla="*/ 10878431 w 11658599"/>
              <a:gd name="connsiteY1066" fmla="*/ 2601576 h 6223656"/>
              <a:gd name="connsiteX1067" fmla="*/ 10881966 w 11658599"/>
              <a:gd name="connsiteY1067" fmla="*/ 2597419 h 6223656"/>
              <a:gd name="connsiteX1068" fmla="*/ 10883038 w 11658599"/>
              <a:gd name="connsiteY1068" fmla="*/ 2596661 h 6223656"/>
              <a:gd name="connsiteX1069" fmla="*/ 6573018 w 11658599"/>
              <a:gd name="connsiteY1069" fmla="*/ 2594767 h 6223656"/>
              <a:gd name="connsiteX1070" fmla="*/ 6554707 w 11658599"/>
              <a:gd name="connsiteY1070" fmla="*/ 2595968 h 6223656"/>
              <a:gd name="connsiteX1071" fmla="*/ 6535536 w 11658599"/>
              <a:gd name="connsiteY1071" fmla="*/ 2598547 h 6223656"/>
              <a:gd name="connsiteX1072" fmla="*/ 6540650 w 11658599"/>
              <a:gd name="connsiteY1072" fmla="*/ 2601656 h 6223656"/>
              <a:gd name="connsiteX1073" fmla="*/ 6545087 w 11658599"/>
              <a:gd name="connsiteY1073" fmla="*/ 2603763 h 6223656"/>
              <a:gd name="connsiteX1074" fmla="*/ 6584633 w 11658599"/>
              <a:gd name="connsiteY1074" fmla="*/ 2602590 h 6223656"/>
              <a:gd name="connsiteX1075" fmla="*/ 6580949 w 11658599"/>
              <a:gd name="connsiteY1075" fmla="*/ 2600470 h 6223656"/>
              <a:gd name="connsiteX1076" fmla="*/ 10781636 w 11658599"/>
              <a:gd name="connsiteY1076" fmla="*/ 2576999 h 6223656"/>
              <a:gd name="connsiteX1077" fmla="*/ 10781326 w 11658599"/>
              <a:gd name="connsiteY1077" fmla="*/ 2577256 h 6223656"/>
              <a:gd name="connsiteX1078" fmla="*/ 10771309 w 11658599"/>
              <a:gd name="connsiteY1078" fmla="*/ 2584347 h 6223656"/>
              <a:gd name="connsiteX1079" fmla="*/ 10769382 w 11658599"/>
              <a:gd name="connsiteY1079" fmla="*/ 2585143 h 6223656"/>
              <a:gd name="connsiteX1080" fmla="*/ 11035820 w 11658599"/>
              <a:gd name="connsiteY1080" fmla="*/ 2547804 h 6223656"/>
              <a:gd name="connsiteX1081" fmla="*/ 11027932 w 11658599"/>
              <a:gd name="connsiteY1081" fmla="*/ 2549479 h 6223656"/>
              <a:gd name="connsiteX1082" fmla="*/ 10976646 w 11658599"/>
              <a:gd name="connsiteY1082" fmla="*/ 2562984 h 6223656"/>
              <a:gd name="connsiteX1083" fmla="*/ 10958757 w 11658599"/>
              <a:gd name="connsiteY1083" fmla="*/ 2577624 h 6223656"/>
              <a:gd name="connsiteX1084" fmla="*/ 10934017 w 11658599"/>
              <a:gd name="connsiteY1084" fmla="*/ 2594113 h 6223656"/>
              <a:gd name="connsiteX1085" fmla="*/ 10944941 w 11658599"/>
              <a:gd name="connsiteY1085" fmla="*/ 2591736 h 6223656"/>
              <a:gd name="connsiteX1086" fmla="*/ 10994854 w 11658599"/>
              <a:gd name="connsiteY1086" fmla="*/ 2570208 h 6223656"/>
              <a:gd name="connsiteX1087" fmla="*/ 11019686 w 11658599"/>
              <a:gd name="connsiteY1087" fmla="*/ 2563093 h 6223656"/>
              <a:gd name="connsiteX1088" fmla="*/ 11019189 w 11658599"/>
              <a:gd name="connsiteY1088" fmla="*/ 2562558 h 6223656"/>
              <a:gd name="connsiteX1089" fmla="*/ 11031266 w 11658599"/>
              <a:gd name="connsiteY1089" fmla="*/ 2551721 h 6223656"/>
              <a:gd name="connsiteX1090" fmla="*/ 6704501 w 11658599"/>
              <a:gd name="connsiteY1090" fmla="*/ 2546117 h 6223656"/>
              <a:gd name="connsiteX1091" fmla="*/ 6708756 w 11658599"/>
              <a:gd name="connsiteY1091" fmla="*/ 2546450 h 6223656"/>
              <a:gd name="connsiteX1092" fmla="*/ 6701161 w 11658599"/>
              <a:gd name="connsiteY1092" fmla="*/ 2555868 h 6223656"/>
              <a:gd name="connsiteX1093" fmla="*/ 6704501 w 11658599"/>
              <a:gd name="connsiteY1093" fmla="*/ 2546117 h 6223656"/>
              <a:gd name="connsiteX1094" fmla="*/ 10834543 w 11658599"/>
              <a:gd name="connsiteY1094" fmla="*/ 2544553 h 6223656"/>
              <a:gd name="connsiteX1095" fmla="*/ 10816013 w 11658599"/>
              <a:gd name="connsiteY1095" fmla="*/ 2558377 h 6223656"/>
              <a:gd name="connsiteX1096" fmla="*/ 10812459 w 11658599"/>
              <a:gd name="connsiteY1096" fmla="*/ 2557190 h 6223656"/>
              <a:gd name="connsiteX1097" fmla="*/ 10813990 w 11658599"/>
              <a:gd name="connsiteY1097" fmla="*/ 2554755 h 6223656"/>
              <a:gd name="connsiteX1098" fmla="*/ 10817015 w 11658599"/>
              <a:gd name="connsiteY1098" fmla="*/ 2552590 h 6223656"/>
              <a:gd name="connsiteX1099" fmla="*/ 10821916 w 11658599"/>
              <a:gd name="connsiteY1099" fmla="*/ 2549882 h 6223656"/>
              <a:gd name="connsiteX1100" fmla="*/ 6693578 w 11658599"/>
              <a:gd name="connsiteY1100" fmla="*/ 2541211 h 6223656"/>
              <a:gd name="connsiteX1101" fmla="*/ 6695152 w 11658599"/>
              <a:gd name="connsiteY1101" fmla="*/ 2543994 h 6223656"/>
              <a:gd name="connsiteX1102" fmla="*/ 6687556 w 11658599"/>
              <a:gd name="connsiteY1102" fmla="*/ 2553414 h 6223656"/>
              <a:gd name="connsiteX1103" fmla="*/ 6693578 w 11658599"/>
              <a:gd name="connsiteY1103" fmla="*/ 2541211 h 6223656"/>
              <a:gd name="connsiteX1104" fmla="*/ 10870404 w 11658599"/>
              <a:gd name="connsiteY1104" fmla="*/ 2536260 h 6223656"/>
              <a:gd name="connsiteX1105" fmla="*/ 10868180 w 11658599"/>
              <a:gd name="connsiteY1105" fmla="*/ 2539534 h 6223656"/>
              <a:gd name="connsiteX1106" fmla="*/ 10863758 w 11658599"/>
              <a:gd name="connsiteY1106" fmla="*/ 2541807 h 6223656"/>
              <a:gd name="connsiteX1107" fmla="*/ 11110490 w 11658599"/>
              <a:gd name="connsiteY1107" fmla="*/ 2533393 h 6223656"/>
              <a:gd name="connsiteX1108" fmla="*/ 11089617 w 11658599"/>
              <a:gd name="connsiteY1108" fmla="*/ 2536384 h 6223656"/>
              <a:gd name="connsiteX1109" fmla="*/ 11069735 w 11658599"/>
              <a:gd name="connsiteY1109" fmla="*/ 2540604 h 6223656"/>
              <a:gd name="connsiteX1110" fmla="*/ 11061404 w 11658599"/>
              <a:gd name="connsiteY1110" fmla="*/ 2549171 h 6223656"/>
              <a:gd name="connsiteX1111" fmla="*/ 11057510 w 11658599"/>
              <a:gd name="connsiteY1111" fmla="*/ 2552580 h 6223656"/>
              <a:gd name="connsiteX1112" fmla="*/ 11100385 w 11658599"/>
              <a:gd name="connsiteY1112" fmla="*/ 2541920 h 6223656"/>
              <a:gd name="connsiteX1113" fmla="*/ 11105092 w 11658599"/>
              <a:gd name="connsiteY1113" fmla="*/ 2538304 h 6223656"/>
              <a:gd name="connsiteX1114" fmla="*/ 6646108 w 11658599"/>
              <a:gd name="connsiteY1114" fmla="*/ 2531252 h 6223656"/>
              <a:gd name="connsiteX1115" fmla="*/ 6640041 w 11658599"/>
              <a:gd name="connsiteY1115" fmla="*/ 2542979 h 6223656"/>
              <a:gd name="connsiteX1116" fmla="*/ 6638511 w 11658599"/>
              <a:gd name="connsiteY1116" fmla="*/ 2540669 h 6223656"/>
              <a:gd name="connsiteX1117" fmla="*/ 6646108 w 11658599"/>
              <a:gd name="connsiteY1117" fmla="*/ 2531252 h 6223656"/>
              <a:gd name="connsiteX1118" fmla="*/ 6546136 w 11658599"/>
              <a:gd name="connsiteY1118" fmla="*/ 2519053 h 6223656"/>
              <a:gd name="connsiteX1119" fmla="*/ 6564778 w 11658599"/>
              <a:gd name="connsiteY1119" fmla="*/ 2522623 h 6223656"/>
              <a:gd name="connsiteX1120" fmla="*/ 6576883 w 11658599"/>
              <a:gd name="connsiteY1120" fmla="*/ 2524230 h 6223656"/>
              <a:gd name="connsiteX1121" fmla="*/ 6572030 w 11658599"/>
              <a:gd name="connsiteY1121" fmla="*/ 2523141 h 6223656"/>
              <a:gd name="connsiteX1122" fmla="*/ 6528692 w 11658599"/>
              <a:gd name="connsiteY1122" fmla="*/ 2516299 h 6223656"/>
              <a:gd name="connsiteX1123" fmla="*/ 6531535 w 11658599"/>
              <a:gd name="connsiteY1123" fmla="*/ 2518105 h 6223656"/>
              <a:gd name="connsiteX1124" fmla="*/ 6543383 w 11658599"/>
              <a:gd name="connsiteY1124" fmla="*/ 2518616 h 6223656"/>
              <a:gd name="connsiteX1125" fmla="*/ 6437543 w 11658599"/>
              <a:gd name="connsiteY1125" fmla="*/ 2496991 h 6223656"/>
              <a:gd name="connsiteX1126" fmla="*/ 6422110 w 11658599"/>
              <a:gd name="connsiteY1126" fmla="*/ 2497153 h 6223656"/>
              <a:gd name="connsiteX1127" fmla="*/ 6442974 w 11658599"/>
              <a:gd name="connsiteY1127" fmla="*/ 2504493 h 6223656"/>
              <a:gd name="connsiteX1128" fmla="*/ 6476713 w 11658599"/>
              <a:gd name="connsiteY1128" fmla="*/ 2506071 h 6223656"/>
              <a:gd name="connsiteX1129" fmla="*/ 9371619 w 11658599"/>
              <a:gd name="connsiteY1129" fmla="*/ 2494647 h 6223656"/>
              <a:gd name="connsiteX1130" fmla="*/ 9359495 w 11658599"/>
              <a:gd name="connsiteY1130" fmla="*/ 2496464 h 6223656"/>
              <a:gd name="connsiteX1131" fmla="*/ 9359598 w 11658599"/>
              <a:gd name="connsiteY1131" fmla="*/ 2496192 h 6223656"/>
              <a:gd name="connsiteX1132" fmla="*/ 9481443 w 11658599"/>
              <a:gd name="connsiteY1132" fmla="*/ 2477076 h 6223656"/>
              <a:gd name="connsiteX1133" fmla="*/ 9475339 w 11658599"/>
              <a:gd name="connsiteY1133" fmla="*/ 2481353 h 6223656"/>
              <a:gd name="connsiteX1134" fmla="*/ 9448654 w 11658599"/>
              <a:gd name="connsiteY1134" fmla="*/ 2491254 h 6223656"/>
              <a:gd name="connsiteX1135" fmla="*/ 9406996 w 11658599"/>
              <a:gd name="connsiteY1135" fmla="*/ 2494774 h 6223656"/>
              <a:gd name="connsiteX1136" fmla="*/ 9371619 w 11658599"/>
              <a:gd name="connsiteY1136" fmla="*/ 2494647 h 6223656"/>
              <a:gd name="connsiteX1137" fmla="*/ 9396919 w 11658599"/>
              <a:gd name="connsiteY1137" fmla="*/ 2486337 h 6223656"/>
              <a:gd name="connsiteX1138" fmla="*/ 9481443 w 11658599"/>
              <a:gd name="connsiteY1138" fmla="*/ 2477076 h 6223656"/>
              <a:gd name="connsiteX1139" fmla="*/ 10922353 w 11658599"/>
              <a:gd name="connsiteY1139" fmla="*/ 2474839 h 6223656"/>
              <a:gd name="connsiteX1140" fmla="*/ 10914115 w 11658599"/>
              <a:gd name="connsiteY1140" fmla="*/ 2478722 h 6223656"/>
              <a:gd name="connsiteX1141" fmla="*/ 10913817 w 11658599"/>
              <a:gd name="connsiteY1141" fmla="*/ 2481568 h 6223656"/>
              <a:gd name="connsiteX1142" fmla="*/ 10918844 w 11658599"/>
              <a:gd name="connsiteY1142" fmla="*/ 2479773 h 6223656"/>
              <a:gd name="connsiteX1143" fmla="*/ 10922353 w 11658599"/>
              <a:gd name="connsiteY1143" fmla="*/ 2474839 h 6223656"/>
              <a:gd name="connsiteX1144" fmla="*/ 6896516 w 11658599"/>
              <a:gd name="connsiteY1144" fmla="*/ 2471767 h 6223656"/>
              <a:gd name="connsiteX1145" fmla="*/ 6898738 w 11658599"/>
              <a:gd name="connsiteY1145" fmla="*/ 2472077 h 6223656"/>
              <a:gd name="connsiteX1146" fmla="*/ 6962551 w 11658599"/>
              <a:gd name="connsiteY1146" fmla="*/ 2479235 h 6223656"/>
              <a:gd name="connsiteX1147" fmla="*/ 6990587 w 11658599"/>
              <a:gd name="connsiteY1147" fmla="*/ 2485177 h 6223656"/>
              <a:gd name="connsiteX1148" fmla="*/ 7139217 w 11658599"/>
              <a:gd name="connsiteY1148" fmla="*/ 2511048 h 6223656"/>
              <a:gd name="connsiteX1149" fmla="*/ 7096384 w 11658599"/>
              <a:gd name="connsiteY1149" fmla="*/ 2511892 h 6223656"/>
              <a:gd name="connsiteX1150" fmla="*/ 7049946 w 11658599"/>
              <a:gd name="connsiteY1150" fmla="*/ 2505918 h 6223656"/>
              <a:gd name="connsiteX1151" fmla="*/ 6969617 w 11658599"/>
              <a:gd name="connsiteY1151" fmla="*/ 2493951 h 6223656"/>
              <a:gd name="connsiteX1152" fmla="*/ 6948467 w 11658599"/>
              <a:gd name="connsiteY1152" fmla="*/ 2488751 h 6223656"/>
              <a:gd name="connsiteX1153" fmla="*/ 6790206 w 11658599"/>
              <a:gd name="connsiteY1153" fmla="*/ 2461705 h 6223656"/>
              <a:gd name="connsiteX1154" fmla="*/ 6790005 w 11658599"/>
              <a:gd name="connsiteY1154" fmla="*/ 2466757 h 6223656"/>
              <a:gd name="connsiteX1155" fmla="*/ 6787913 w 11658599"/>
              <a:gd name="connsiteY1155" fmla="*/ 2467521 h 6223656"/>
              <a:gd name="connsiteX1156" fmla="*/ 6771666 w 11658599"/>
              <a:gd name="connsiteY1156" fmla="*/ 2465315 h 6223656"/>
              <a:gd name="connsiteX1157" fmla="*/ 6772909 w 11658599"/>
              <a:gd name="connsiteY1157" fmla="*/ 2462668 h 6223656"/>
              <a:gd name="connsiteX1158" fmla="*/ 6790206 w 11658599"/>
              <a:gd name="connsiteY1158" fmla="*/ 2461705 h 6223656"/>
              <a:gd name="connsiteX1159" fmla="*/ 10776513 w 11658599"/>
              <a:gd name="connsiteY1159" fmla="*/ 2460970 h 6223656"/>
              <a:gd name="connsiteX1160" fmla="*/ 10776552 w 11658599"/>
              <a:gd name="connsiteY1160" fmla="*/ 2461019 h 6223656"/>
              <a:gd name="connsiteX1161" fmla="*/ 10777381 w 11658599"/>
              <a:gd name="connsiteY1161" fmla="*/ 2462188 h 6223656"/>
              <a:gd name="connsiteX1162" fmla="*/ 10777380 w 11658599"/>
              <a:gd name="connsiteY1162" fmla="*/ 2462188 h 6223656"/>
              <a:gd name="connsiteX1163" fmla="*/ 11066372 w 11658599"/>
              <a:gd name="connsiteY1163" fmla="*/ 2439011 h 6223656"/>
              <a:gd name="connsiteX1164" fmla="*/ 11058903 w 11658599"/>
              <a:gd name="connsiteY1164" fmla="*/ 2444064 h 6223656"/>
              <a:gd name="connsiteX1165" fmla="*/ 11060575 w 11658599"/>
              <a:gd name="connsiteY1165" fmla="*/ 2443699 h 6223656"/>
              <a:gd name="connsiteX1166" fmla="*/ 10817636 w 11658599"/>
              <a:gd name="connsiteY1166" fmla="*/ 2408648 h 6223656"/>
              <a:gd name="connsiteX1167" fmla="*/ 10818596 w 11658599"/>
              <a:gd name="connsiteY1167" fmla="*/ 2408659 h 6223656"/>
              <a:gd name="connsiteX1168" fmla="*/ 10805311 w 11658599"/>
              <a:gd name="connsiteY1168" fmla="*/ 2416900 h 6223656"/>
              <a:gd name="connsiteX1169" fmla="*/ 10795865 w 11658599"/>
              <a:gd name="connsiteY1169" fmla="*/ 2418018 h 6223656"/>
              <a:gd name="connsiteX1170" fmla="*/ 10790985 w 11658599"/>
              <a:gd name="connsiteY1170" fmla="*/ 2416139 h 6223656"/>
              <a:gd name="connsiteX1171" fmla="*/ 10817636 w 11658599"/>
              <a:gd name="connsiteY1171" fmla="*/ 2408648 h 6223656"/>
              <a:gd name="connsiteX1172" fmla="*/ 10880582 w 11658599"/>
              <a:gd name="connsiteY1172" fmla="*/ 2389950 h 6223656"/>
              <a:gd name="connsiteX1173" fmla="*/ 10877014 w 11658599"/>
              <a:gd name="connsiteY1173" fmla="*/ 2392463 h 6223656"/>
              <a:gd name="connsiteX1174" fmla="*/ 10870428 w 11658599"/>
              <a:gd name="connsiteY1174" fmla="*/ 2393499 h 6223656"/>
              <a:gd name="connsiteX1175" fmla="*/ 10851125 w 11658599"/>
              <a:gd name="connsiteY1175" fmla="*/ 2399876 h 6223656"/>
              <a:gd name="connsiteX1176" fmla="*/ 10835787 w 11658599"/>
              <a:gd name="connsiteY1176" fmla="*/ 2405978 h 6223656"/>
              <a:gd name="connsiteX1177" fmla="*/ 10842866 w 11658599"/>
              <a:gd name="connsiteY1177" fmla="*/ 2400852 h 6223656"/>
              <a:gd name="connsiteX1178" fmla="*/ 10863462 w 11658599"/>
              <a:gd name="connsiteY1178" fmla="*/ 2394854 h 6223656"/>
              <a:gd name="connsiteX1179" fmla="*/ 10857776 w 11658599"/>
              <a:gd name="connsiteY1179" fmla="*/ 2339877 h 6223656"/>
              <a:gd name="connsiteX1180" fmla="*/ 10873523 w 11658599"/>
              <a:gd name="connsiteY1180" fmla="*/ 2339923 h 6223656"/>
              <a:gd name="connsiteX1181" fmla="*/ 10863411 w 11658599"/>
              <a:gd name="connsiteY1181" fmla="*/ 2342137 h 6223656"/>
              <a:gd name="connsiteX1182" fmla="*/ 10852533 w 11658599"/>
              <a:gd name="connsiteY1182" fmla="*/ 2343245 h 6223656"/>
              <a:gd name="connsiteX1183" fmla="*/ 10842928 w 11658599"/>
              <a:gd name="connsiteY1183" fmla="*/ 2271630 h 6223656"/>
              <a:gd name="connsiteX1184" fmla="*/ 10842743 w 11658599"/>
              <a:gd name="connsiteY1184" fmla="*/ 2272080 h 6223656"/>
              <a:gd name="connsiteX1185" fmla="*/ 10841613 w 11658599"/>
              <a:gd name="connsiteY1185" fmla="*/ 2272444 h 6223656"/>
              <a:gd name="connsiteX1186" fmla="*/ 10823615 w 11658599"/>
              <a:gd name="connsiteY1186" fmla="*/ 2266275 h 6223656"/>
              <a:gd name="connsiteX1187" fmla="*/ 10806585 w 11658599"/>
              <a:gd name="connsiteY1187" fmla="*/ 2278464 h 6223656"/>
              <a:gd name="connsiteX1188" fmla="*/ 10804113 w 11658599"/>
              <a:gd name="connsiteY1188" fmla="*/ 2277246 h 6223656"/>
              <a:gd name="connsiteX1189" fmla="*/ 10813059 w 11658599"/>
              <a:gd name="connsiteY1189" fmla="*/ 2269634 h 6223656"/>
              <a:gd name="connsiteX1190" fmla="*/ 4513538 w 11658599"/>
              <a:gd name="connsiteY1190" fmla="*/ 2265313 h 6223656"/>
              <a:gd name="connsiteX1191" fmla="*/ 4450567 w 11658599"/>
              <a:gd name="connsiteY1191" fmla="*/ 2274845 h 6223656"/>
              <a:gd name="connsiteX1192" fmla="*/ 4443703 w 11658599"/>
              <a:gd name="connsiteY1192" fmla="*/ 2278341 h 6223656"/>
              <a:gd name="connsiteX1193" fmla="*/ 4435848 w 11658599"/>
              <a:gd name="connsiteY1193" fmla="*/ 2283114 h 6223656"/>
              <a:gd name="connsiteX1194" fmla="*/ 4466546 w 11658599"/>
              <a:gd name="connsiteY1194" fmla="*/ 2280676 h 6223656"/>
              <a:gd name="connsiteX1195" fmla="*/ 4495761 w 11658599"/>
              <a:gd name="connsiteY1195" fmla="*/ 2276978 h 6223656"/>
              <a:gd name="connsiteX1196" fmla="*/ 4507869 w 11658599"/>
              <a:gd name="connsiteY1196" fmla="*/ 2268622 h 6223656"/>
              <a:gd name="connsiteX1197" fmla="*/ 10872762 w 11658599"/>
              <a:gd name="connsiteY1197" fmla="*/ 2259919 h 6223656"/>
              <a:gd name="connsiteX1198" fmla="*/ 10869500 w 11658599"/>
              <a:gd name="connsiteY1198" fmla="*/ 2261727 h 6223656"/>
              <a:gd name="connsiteX1199" fmla="*/ 10857264 w 11658599"/>
              <a:gd name="connsiteY1199" fmla="*/ 2266488 h 6223656"/>
              <a:gd name="connsiteX1200" fmla="*/ 10865056 w 11658599"/>
              <a:gd name="connsiteY1200" fmla="*/ 2262714 h 6223656"/>
              <a:gd name="connsiteX1201" fmla="*/ 10872762 w 11658599"/>
              <a:gd name="connsiteY1201" fmla="*/ 2259919 h 6223656"/>
              <a:gd name="connsiteX1202" fmla="*/ 10870095 w 11658599"/>
              <a:gd name="connsiteY1202" fmla="*/ 2257347 h 6223656"/>
              <a:gd name="connsiteX1203" fmla="*/ 10868441 w 11658599"/>
              <a:gd name="connsiteY1203" fmla="*/ 2257877 h 6223656"/>
              <a:gd name="connsiteX1204" fmla="*/ 10842928 w 11658599"/>
              <a:gd name="connsiteY1204" fmla="*/ 2271630 h 6223656"/>
              <a:gd name="connsiteX1205" fmla="*/ 10843459 w 11658599"/>
              <a:gd name="connsiteY1205" fmla="*/ 2267829 h 6223656"/>
              <a:gd name="connsiteX1206" fmla="*/ 10845559 w 11658599"/>
              <a:gd name="connsiteY1206" fmla="*/ 2267039 h 6223656"/>
              <a:gd name="connsiteX1207" fmla="*/ 10843598 w 11658599"/>
              <a:gd name="connsiteY1207" fmla="*/ 2266829 h 6223656"/>
              <a:gd name="connsiteX1208" fmla="*/ 10843459 w 11658599"/>
              <a:gd name="connsiteY1208" fmla="*/ 2267829 h 6223656"/>
              <a:gd name="connsiteX1209" fmla="*/ 10831524 w 11658599"/>
              <a:gd name="connsiteY1209" fmla="*/ 2272324 h 6223656"/>
              <a:gd name="connsiteX1210" fmla="*/ 10824114 w 11658599"/>
              <a:gd name="connsiteY1210" fmla="*/ 2277671 h 6223656"/>
              <a:gd name="connsiteX1211" fmla="*/ 10812901 w 11658599"/>
              <a:gd name="connsiteY1211" fmla="*/ 2280125 h 6223656"/>
              <a:gd name="connsiteX1212" fmla="*/ 10828682 w 11658599"/>
              <a:gd name="connsiteY1212" fmla="*/ 2264665 h 6223656"/>
              <a:gd name="connsiteX1213" fmla="*/ 10830279 w 11658599"/>
              <a:gd name="connsiteY1213" fmla="*/ 2264154 h 6223656"/>
              <a:gd name="connsiteX1214" fmla="*/ 10848568 w 11658599"/>
              <a:gd name="connsiteY1214" fmla="*/ 2260176 h 6223656"/>
              <a:gd name="connsiteX1215" fmla="*/ 10859362 w 11658599"/>
              <a:gd name="connsiteY1215" fmla="*/ 2257413 h 6223656"/>
              <a:gd name="connsiteX1216" fmla="*/ 10886579 w 11658599"/>
              <a:gd name="connsiteY1216" fmla="*/ 2257245 h 6223656"/>
              <a:gd name="connsiteX1217" fmla="*/ 10884796 w 11658599"/>
              <a:gd name="connsiteY1217" fmla="*/ 2257847 h 6223656"/>
              <a:gd name="connsiteX1218" fmla="*/ 10875495 w 11658599"/>
              <a:gd name="connsiteY1218" fmla="*/ 2260130 h 6223656"/>
              <a:gd name="connsiteX1219" fmla="*/ 10877363 w 11658599"/>
              <a:gd name="connsiteY1219" fmla="*/ 2257303 h 6223656"/>
              <a:gd name="connsiteX1220" fmla="*/ 11470282 w 11658599"/>
              <a:gd name="connsiteY1220" fmla="*/ 2244368 h 6223656"/>
              <a:gd name="connsiteX1221" fmla="*/ 11468140 w 11658599"/>
              <a:gd name="connsiteY1221" fmla="*/ 2246468 h 6223656"/>
              <a:gd name="connsiteX1222" fmla="*/ 11477929 w 11658599"/>
              <a:gd name="connsiteY1222" fmla="*/ 2246191 h 6223656"/>
              <a:gd name="connsiteX1223" fmla="*/ 11478658 w 11658599"/>
              <a:gd name="connsiteY1223" fmla="*/ 2245272 h 6223656"/>
              <a:gd name="connsiteX1224" fmla="*/ 11444916 w 11658599"/>
              <a:gd name="connsiteY1224" fmla="*/ 2241633 h 6223656"/>
              <a:gd name="connsiteX1225" fmla="*/ 11442025 w 11658599"/>
              <a:gd name="connsiteY1225" fmla="*/ 2244889 h 6223656"/>
              <a:gd name="connsiteX1226" fmla="*/ 11451794 w 11658599"/>
              <a:gd name="connsiteY1226" fmla="*/ 2244472 h 6223656"/>
              <a:gd name="connsiteX1227" fmla="*/ 11453177 w 11658599"/>
              <a:gd name="connsiteY1227" fmla="*/ 2242524 h 6223656"/>
              <a:gd name="connsiteX1228" fmla="*/ 11419253 w 11658599"/>
              <a:gd name="connsiteY1228" fmla="*/ 2238744 h 6223656"/>
              <a:gd name="connsiteX1229" fmla="*/ 11415738 w 11658599"/>
              <a:gd name="connsiteY1229" fmla="*/ 2242185 h 6223656"/>
              <a:gd name="connsiteX1230" fmla="*/ 11425591 w 11658599"/>
              <a:gd name="connsiteY1230" fmla="*/ 2242328 h 6223656"/>
              <a:gd name="connsiteX1231" fmla="*/ 11427575 w 11658599"/>
              <a:gd name="connsiteY1231" fmla="*/ 2239702 h 6223656"/>
              <a:gd name="connsiteX1232" fmla="*/ 4694695 w 11658599"/>
              <a:gd name="connsiteY1232" fmla="*/ 2227012 h 6223656"/>
              <a:gd name="connsiteX1233" fmla="*/ 4678647 w 11658599"/>
              <a:gd name="connsiteY1233" fmla="*/ 2229101 h 6223656"/>
              <a:gd name="connsiteX1234" fmla="*/ 4605521 w 11658599"/>
              <a:gd name="connsiteY1234" fmla="*/ 2249329 h 6223656"/>
              <a:gd name="connsiteX1235" fmla="*/ 4569071 w 11658599"/>
              <a:gd name="connsiteY1235" fmla="*/ 2255790 h 6223656"/>
              <a:gd name="connsiteX1236" fmla="*/ 4569812 w 11658599"/>
              <a:gd name="connsiteY1236" fmla="*/ 2256341 h 6223656"/>
              <a:gd name="connsiteX1237" fmla="*/ 4552231 w 11658599"/>
              <a:gd name="connsiteY1237" fmla="*/ 2266869 h 6223656"/>
              <a:gd name="connsiteX1238" fmla="*/ 4545600 w 11658599"/>
              <a:gd name="connsiteY1238" fmla="*/ 2270670 h 6223656"/>
              <a:gd name="connsiteX1239" fmla="*/ 4557190 w 11658599"/>
              <a:gd name="connsiteY1239" fmla="*/ 2269201 h 6223656"/>
              <a:gd name="connsiteX1240" fmla="*/ 4632494 w 11658599"/>
              <a:gd name="connsiteY1240" fmla="*/ 2257045 h 6223656"/>
              <a:gd name="connsiteX1241" fmla="*/ 4658568 w 11658599"/>
              <a:gd name="connsiteY1241" fmla="*/ 2242863 h 6223656"/>
              <a:gd name="connsiteX1242" fmla="*/ 11108233 w 11658599"/>
              <a:gd name="connsiteY1242" fmla="*/ 2217847 h 6223656"/>
              <a:gd name="connsiteX1243" fmla="*/ 11112083 w 11658599"/>
              <a:gd name="connsiteY1243" fmla="*/ 2225865 h 6223656"/>
              <a:gd name="connsiteX1244" fmla="*/ 11108233 w 11658599"/>
              <a:gd name="connsiteY1244" fmla="*/ 2217847 h 6223656"/>
              <a:gd name="connsiteX1245" fmla="*/ 11307439 w 11658599"/>
              <a:gd name="connsiteY1245" fmla="*/ 2203849 h 6223656"/>
              <a:gd name="connsiteX1246" fmla="*/ 11303821 w 11658599"/>
              <a:gd name="connsiteY1246" fmla="*/ 2207753 h 6223656"/>
              <a:gd name="connsiteX1247" fmla="*/ 11316334 w 11658599"/>
              <a:gd name="connsiteY1247" fmla="*/ 2209170 h 6223656"/>
              <a:gd name="connsiteX1248" fmla="*/ 11316514 w 11658599"/>
              <a:gd name="connsiteY1248" fmla="*/ 2207142 h 6223656"/>
              <a:gd name="connsiteX1249" fmla="*/ 11321017 w 11658599"/>
              <a:gd name="connsiteY1249" fmla="*/ 2204854 h 6223656"/>
              <a:gd name="connsiteX1250" fmla="*/ 11307439 w 11658599"/>
              <a:gd name="connsiteY1250" fmla="*/ 2203849 h 6223656"/>
              <a:gd name="connsiteX1251" fmla="*/ 5050979 w 11658599"/>
              <a:gd name="connsiteY1251" fmla="*/ 2201885 h 6223656"/>
              <a:gd name="connsiteX1252" fmla="*/ 5040742 w 11658599"/>
              <a:gd name="connsiteY1252" fmla="*/ 2205572 h 6223656"/>
              <a:gd name="connsiteX1253" fmla="*/ 5038798 w 11658599"/>
              <a:gd name="connsiteY1253" fmla="*/ 2205988 h 6223656"/>
              <a:gd name="connsiteX1254" fmla="*/ 5049762 w 11658599"/>
              <a:gd name="connsiteY1254" fmla="*/ 2201933 h 6223656"/>
              <a:gd name="connsiteX1255" fmla="*/ 11169981 w 11658599"/>
              <a:gd name="connsiteY1255" fmla="*/ 2200809 h 6223656"/>
              <a:gd name="connsiteX1256" fmla="*/ 11169981 w 11658599"/>
              <a:gd name="connsiteY1256" fmla="*/ 2200809 h 6223656"/>
              <a:gd name="connsiteX1257" fmla="*/ 4784270 w 11658599"/>
              <a:gd name="connsiteY1257" fmla="*/ 2189978 h 6223656"/>
              <a:gd name="connsiteX1258" fmla="*/ 4778518 w 11658599"/>
              <a:gd name="connsiteY1258" fmla="*/ 2191010 h 6223656"/>
              <a:gd name="connsiteX1259" fmla="*/ 4726394 w 11658599"/>
              <a:gd name="connsiteY1259" fmla="*/ 2208374 h 6223656"/>
              <a:gd name="connsiteX1260" fmla="*/ 4730704 w 11658599"/>
              <a:gd name="connsiteY1260" fmla="*/ 2210760 h 6223656"/>
              <a:gd name="connsiteX1261" fmla="*/ 4733218 w 11658599"/>
              <a:gd name="connsiteY1261" fmla="*/ 2211033 h 6223656"/>
              <a:gd name="connsiteX1262" fmla="*/ 11092147 w 11658599"/>
              <a:gd name="connsiteY1262" fmla="*/ 2169085 h 6223656"/>
              <a:gd name="connsiteX1263" fmla="*/ 11094309 w 11658599"/>
              <a:gd name="connsiteY1263" fmla="*/ 2171361 h 6223656"/>
              <a:gd name="connsiteX1264" fmla="*/ 11091680 w 11658599"/>
              <a:gd name="connsiteY1264" fmla="*/ 2175955 h 6223656"/>
              <a:gd name="connsiteX1265" fmla="*/ 11092147 w 11658599"/>
              <a:gd name="connsiteY1265" fmla="*/ 2169085 h 6223656"/>
              <a:gd name="connsiteX1266" fmla="*/ 4885872 w 11658599"/>
              <a:gd name="connsiteY1266" fmla="*/ 2164886 h 6223656"/>
              <a:gd name="connsiteX1267" fmla="*/ 4886580 w 11658599"/>
              <a:gd name="connsiteY1267" fmla="*/ 2169008 h 6223656"/>
              <a:gd name="connsiteX1268" fmla="*/ 4880877 w 11658599"/>
              <a:gd name="connsiteY1268" fmla="*/ 2170862 h 6223656"/>
              <a:gd name="connsiteX1269" fmla="*/ 4877910 w 11658599"/>
              <a:gd name="connsiteY1269" fmla="*/ 2168129 h 6223656"/>
              <a:gd name="connsiteX1270" fmla="*/ 4881875 w 11658599"/>
              <a:gd name="connsiteY1270" fmla="*/ 2165739 h 6223656"/>
              <a:gd name="connsiteX1271" fmla="*/ 4885872 w 11658599"/>
              <a:gd name="connsiteY1271" fmla="*/ 2164886 h 6223656"/>
              <a:gd name="connsiteX1272" fmla="*/ 11538710 w 11658599"/>
              <a:gd name="connsiteY1272" fmla="*/ 2160003 h 6223656"/>
              <a:gd name="connsiteX1273" fmla="*/ 11526701 w 11658599"/>
              <a:gd name="connsiteY1273" fmla="*/ 2169437 h 6223656"/>
              <a:gd name="connsiteX1274" fmla="*/ 11538710 w 11658599"/>
              <a:gd name="connsiteY1274" fmla="*/ 2160003 h 6223656"/>
              <a:gd name="connsiteX1275" fmla="*/ 4820335 w 11658599"/>
              <a:gd name="connsiteY1275" fmla="*/ 2149443 h 6223656"/>
              <a:gd name="connsiteX1276" fmla="*/ 4821565 w 11658599"/>
              <a:gd name="connsiteY1276" fmla="*/ 2150646 h 6223656"/>
              <a:gd name="connsiteX1277" fmla="*/ 4821506 w 11658599"/>
              <a:gd name="connsiteY1277" fmla="*/ 2150590 h 6223656"/>
              <a:gd name="connsiteX1278" fmla="*/ 4817821 w 11658599"/>
              <a:gd name="connsiteY1278" fmla="*/ 2146972 h 6223656"/>
              <a:gd name="connsiteX1279" fmla="*/ 4820161 w 11658599"/>
              <a:gd name="connsiteY1279" fmla="*/ 2149267 h 6223656"/>
              <a:gd name="connsiteX1280" fmla="*/ 4820335 w 11658599"/>
              <a:gd name="connsiteY1280" fmla="*/ 2149443 h 6223656"/>
              <a:gd name="connsiteX1281" fmla="*/ 4952144 w 11658599"/>
              <a:gd name="connsiteY1281" fmla="*/ 2116238 h 6223656"/>
              <a:gd name="connsiteX1282" fmla="*/ 4955846 w 11658599"/>
              <a:gd name="connsiteY1282" fmla="*/ 2117187 h 6223656"/>
              <a:gd name="connsiteX1283" fmla="*/ 4956928 w 11658599"/>
              <a:gd name="connsiteY1283" fmla="*/ 2121274 h 6223656"/>
              <a:gd name="connsiteX1284" fmla="*/ 4952144 w 11658599"/>
              <a:gd name="connsiteY1284" fmla="*/ 2116238 h 6223656"/>
              <a:gd name="connsiteX1285" fmla="*/ 4901492 w 11658599"/>
              <a:gd name="connsiteY1285" fmla="*/ 2097974 h 6223656"/>
              <a:gd name="connsiteX1286" fmla="*/ 4901742 w 11658599"/>
              <a:gd name="connsiteY1286" fmla="*/ 2098390 h 6223656"/>
              <a:gd name="connsiteX1287" fmla="*/ 4901941 w 11658599"/>
              <a:gd name="connsiteY1287" fmla="*/ 2098722 h 6223656"/>
              <a:gd name="connsiteX1288" fmla="*/ 4900146 w 11658599"/>
              <a:gd name="connsiteY1288" fmla="*/ 2095731 h 6223656"/>
              <a:gd name="connsiteX1289" fmla="*/ 4901492 w 11658599"/>
              <a:gd name="connsiteY1289" fmla="*/ 2097974 h 6223656"/>
              <a:gd name="connsiteX1290" fmla="*/ 4900744 w 11658599"/>
              <a:gd name="connsiteY1290" fmla="*/ 2096728 h 6223656"/>
              <a:gd name="connsiteX1291" fmla="*/ 4900146 w 11658599"/>
              <a:gd name="connsiteY1291" fmla="*/ 2095731 h 6223656"/>
              <a:gd name="connsiteX1292" fmla="*/ 11403022 w 11658599"/>
              <a:gd name="connsiteY1292" fmla="*/ 2089174 h 6223656"/>
              <a:gd name="connsiteX1293" fmla="*/ 11404196 w 11658599"/>
              <a:gd name="connsiteY1293" fmla="*/ 2089301 h 6223656"/>
              <a:gd name="connsiteX1294" fmla="*/ 11402818 w 11658599"/>
              <a:gd name="connsiteY1294" fmla="*/ 2089197 h 6223656"/>
              <a:gd name="connsiteX1295" fmla="*/ 11403022 w 11658599"/>
              <a:gd name="connsiteY1295" fmla="*/ 2089174 h 6223656"/>
              <a:gd name="connsiteX1296" fmla="*/ 5074111 w 11658599"/>
              <a:gd name="connsiteY1296" fmla="*/ 2086532 h 6223656"/>
              <a:gd name="connsiteX1297" fmla="*/ 5080710 w 11658599"/>
              <a:gd name="connsiteY1297" fmla="*/ 2089596 h 6223656"/>
              <a:gd name="connsiteX1298" fmla="*/ 5080130 w 11658599"/>
              <a:gd name="connsiteY1298" fmla="*/ 2090188 h 6223656"/>
              <a:gd name="connsiteX1299" fmla="*/ 5073784 w 11658599"/>
              <a:gd name="connsiteY1299" fmla="*/ 2091566 h 6223656"/>
              <a:gd name="connsiteX1300" fmla="*/ 5067490 w 11658599"/>
              <a:gd name="connsiteY1300" fmla="*/ 2091646 h 6223656"/>
              <a:gd name="connsiteX1301" fmla="*/ 5053523 w 11658599"/>
              <a:gd name="connsiteY1301" fmla="*/ 2092527 h 6223656"/>
              <a:gd name="connsiteX1302" fmla="*/ 5058192 w 11658599"/>
              <a:gd name="connsiteY1302" fmla="*/ 2090037 h 6223656"/>
              <a:gd name="connsiteX1303" fmla="*/ 5074111 w 11658599"/>
              <a:gd name="connsiteY1303" fmla="*/ 2086532 h 6223656"/>
              <a:gd name="connsiteX1304" fmla="*/ 5021123 w 11658599"/>
              <a:gd name="connsiteY1304" fmla="*/ 2085544 h 6223656"/>
              <a:gd name="connsiteX1305" fmla="*/ 5020326 w 11658599"/>
              <a:gd name="connsiteY1305" fmla="*/ 2091772 h 6223656"/>
              <a:gd name="connsiteX1306" fmla="*/ 4999550 w 11658599"/>
              <a:gd name="connsiteY1306" fmla="*/ 2100911 h 6223656"/>
              <a:gd name="connsiteX1307" fmla="*/ 4977651 w 11658599"/>
              <a:gd name="connsiteY1307" fmla="*/ 2106422 h 6223656"/>
              <a:gd name="connsiteX1308" fmla="*/ 5017365 w 11658599"/>
              <a:gd name="connsiteY1308" fmla="*/ 2086844 h 6223656"/>
              <a:gd name="connsiteX1309" fmla="*/ 5030235 w 11658599"/>
              <a:gd name="connsiteY1309" fmla="*/ 2082794 h 6223656"/>
              <a:gd name="connsiteX1310" fmla="*/ 5031240 w 11658599"/>
              <a:gd name="connsiteY1310" fmla="*/ 2088026 h 6223656"/>
              <a:gd name="connsiteX1311" fmla="*/ 5026912 w 11658599"/>
              <a:gd name="connsiteY1311" fmla="*/ 2088875 h 6223656"/>
              <a:gd name="connsiteX1312" fmla="*/ 5021878 w 11658599"/>
              <a:gd name="connsiteY1312" fmla="*/ 2091088 h 6223656"/>
              <a:gd name="connsiteX1313" fmla="*/ 5034075 w 11658599"/>
              <a:gd name="connsiteY1313" fmla="*/ 2081062 h 6223656"/>
              <a:gd name="connsiteX1314" fmla="*/ 5030235 w 11658599"/>
              <a:gd name="connsiteY1314" fmla="*/ 2082794 h 6223656"/>
              <a:gd name="connsiteX1315" fmla="*/ 5029890 w 11658599"/>
              <a:gd name="connsiteY1315" fmla="*/ 2082512 h 6223656"/>
              <a:gd name="connsiteX1316" fmla="*/ 11454025 w 11658599"/>
              <a:gd name="connsiteY1316" fmla="*/ 2069457 h 6223656"/>
              <a:gd name="connsiteX1317" fmla="*/ 11458240 w 11658599"/>
              <a:gd name="connsiteY1317" fmla="*/ 2070791 h 6223656"/>
              <a:gd name="connsiteX1318" fmla="*/ 11455726 w 11658599"/>
              <a:gd name="connsiteY1318" fmla="*/ 2070953 h 6223656"/>
              <a:gd name="connsiteX1319" fmla="*/ 11447298 w 11658599"/>
              <a:gd name="connsiteY1319" fmla="*/ 2070108 h 6223656"/>
              <a:gd name="connsiteX1320" fmla="*/ 11542809 w 11658599"/>
              <a:gd name="connsiteY1320" fmla="*/ 2065193 h 6223656"/>
              <a:gd name="connsiteX1321" fmla="*/ 11525787 w 11658599"/>
              <a:gd name="connsiteY1321" fmla="*/ 2075663 h 6223656"/>
              <a:gd name="connsiteX1322" fmla="*/ 11542809 w 11658599"/>
              <a:gd name="connsiteY1322" fmla="*/ 2065193 h 6223656"/>
              <a:gd name="connsiteX1323" fmla="*/ 11338171 w 11658599"/>
              <a:gd name="connsiteY1323" fmla="*/ 2055043 h 6223656"/>
              <a:gd name="connsiteX1324" fmla="*/ 11408256 w 11658599"/>
              <a:gd name="connsiteY1324" fmla="*/ 2065074 h 6223656"/>
              <a:gd name="connsiteX1325" fmla="*/ 11434443 w 11658599"/>
              <a:gd name="connsiteY1325" fmla="*/ 2068814 h 6223656"/>
              <a:gd name="connsiteX1326" fmla="*/ 11447298 w 11658599"/>
              <a:gd name="connsiteY1326" fmla="*/ 2070108 h 6223656"/>
              <a:gd name="connsiteX1327" fmla="*/ 11431130 w 11658599"/>
              <a:gd name="connsiteY1327" fmla="*/ 2071671 h 6223656"/>
              <a:gd name="connsiteX1328" fmla="*/ 11390229 w 11658599"/>
              <a:gd name="connsiteY1328" fmla="*/ 2075748 h 6223656"/>
              <a:gd name="connsiteX1329" fmla="*/ 11317698 w 11658599"/>
              <a:gd name="connsiteY1329" fmla="*/ 2061691 h 6223656"/>
              <a:gd name="connsiteX1330" fmla="*/ 11338171 w 11658599"/>
              <a:gd name="connsiteY1330" fmla="*/ 2055043 h 6223656"/>
              <a:gd name="connsiteX1331" fmla="*/ 4327200 w 11658599"/>
              <a:gd name="connsiteY1331" fmla="*/ 2037846 h 6223656"/>
              <a:gd name="connsiteX1332" fmla="*/ 4323418 w 11658599"/>
              <a:gd name="connsiteY1332" fmla="*/ 2042375 h 6223656"/>
              <a:gd name="connsiteX1333" fmla="*/ 4327200 w 11658599"/>
              <a:gd name="connsiteY1333" fmla="*/ 2037846 h 6223656"/>
              <a:gd name="connsiteX1334" fmla="*/ 4451053 w 11658599"/>
              <a:gd name="connsiteY1334" fmla="*/ 1963759 h 6223656"/>
              <a:gd name="connsiteX1335" fmla="*/ 4457253 w 11658599"/>
              <a:gd name="connsiteY1335" fmla="*/ 1963766 h 6223656"/>
              <a:gd name="connsiteX1336" fmla="*/ 4452303 w 11658599"/>
              <a:gd name="connsiteY1336" fmla="*/ 1965377 h 6223656"/>
              <a:gd name="connsiteX1337" fmla="*/ 4450251 w 11658599"/>
              <a:gd name="connsiteY1337" fmla="*/ 1962721 h 6223656"/>
              <a:gd name="connsiteX1338" fmla="*/ 4451053 w 11658599"/>
              <a:gd name="connsiteY1338" fmla="*/ 1963759 h 6223656"/>
              <a:gd name="connsiteX1339" fmla="*/ 4447683 w 11658599"/>
              <a:gd name="connsiteY1339" fmla="*/ 1963757 h 6223656"/>
              <a:gd name="connsiteX1340" fmla="*/ 4450251 w 11658599"/>
              <a:gd name="connsiteY1340" fmla="*/ 1962721 h 6223656"/>
              <a:gd name="connsiteX1341" fmla="*/ 4670843 w 11658599"/>
              <a:gd name="connsiteY1341" fmla="*/ 1953434 h 6223656"/>
              <a:gd name="connsiteX1342" fmla="*/ 4659437 w 11658599"/>
              <a:gd name="connsiteY1342" fmla="*/ 1957006 h 6223656"/>
              <a:gd name="connsiteX1343" fmla="*/ 4648136 w 11658599"/>
              <a:gd name="connsiteY1343" fmla="*/ 1959598 h 6223656"/>
              <a:gd name="connsiteX1344" fmla="*/ 4652905 w 11658599"/>
              <a:gd name="connsiteY1344" fmla="*/ 1957876 h 6223656"/>
              <a:gd name="connsiteX1345" fmla="*/ 4693788 w 11658599"/>
              <a:gd name="connsiteY1345" fmla="*/ 1947887 h 6223656"/>
              <a:gd name="connsiteX1346" fmla="*/ 4691866 w 11658599"/>
              <a:gd name="connsiteY1346" fmla="*/ 1948667 h 6223656"/>
              <a:gd name="connsiteX1347" fmla="*/ 4692130 w 11658599"/>
              <a:gd name="connsiteY1347" fmla="*/ 1948221 h 6223656"/>
              <a:gd name="connsiteX1348" fmla="*/ 4745288 w 11658599"/>
              <a:gd name="connsiteY1348" fmla="*/ 1942790 h 6223656"/>
              <a:gd name="connsiteX1349" fmla="*/ 4748955 w 11658599"/>
              <a:gd name="connsiteY1349" fmla="*/ 1944076 h 6223656"/>
              <a:gd name="connsiteX1350" fmla="*/ 4735923 w 11658599"/>
              <a:gd name="connsiteY1350" fmla="*/ 1951459 h 6223656"/>
              <a:gd name="connsiteX1351" fmla="*/ 4720435 w 11658599"/>
              <a:gd name="connsiteY1351" fmla="*/ 1954541 h 6223656"/>
              <a:gd name="connsiteX1352" fmla="*/ 10635248 w 11658599"/>
              <a:gd name="connsiteY1352" fmla="*/ 1866880 h 6223656"/>
              <a:gd name="connsiteX1353" fmla="*/ 10659235 w 11658599"/>
              <a:gd name="connsiteY1353" fmla="*/ 1869519 h 6223656"/>
              <a:gd name="connsiteX1354" fmla="*/ 10657456 w 11658599"/>
              <a:gd name="connsiteY1354" fmla="*/ 1872137 h 6223656"/>
              <a:gd name="connsiteX1355" fmla="*/ 10631985 w 11658599"/>
              <a:gd name="connsiteY1355" fmla="*/ 1872642 h 6223656"/>
              <a:gd name="connsiteX1356" fmla="*/ 10632180 w 11658599"/>
              <a:gd name="connsiteY1356" fmla="*/ 1867588 h 6223656"/>
              <a:gd name="connsiteX1357" fmla="*/ 11093078 w 11658599"/>
              <a:gd name="connsiteY1357" fmla="*/ 1836550 h 6223656"/>
              <a:gd name="connsiteX1358" fmla="*/ 11150980 w 11658599"/>
              <a:gd name="connsiteY1358" fmla="*/ 1846679 h 6223656"/>
              <a:gd name="connsiteX1359" fmla="*/ 11173720 w 11658599"/>
              <a:gd name="connsiteY1359" fmla="*/ 1846927 h 6223656"/>
              <a:gd name="connsiteX1360" fmla="*/ 11142828 w 11658599"/>
              <a:gd name="connsiteY1360" fmla="*/ 1839024 h 6223656"/>
              <a:gd name="connsiteX1361" fmla="*/ 10994581 w 11658599"/>
              <a:gd name="connsiteY1361" fmla="*/ 1822221 h 6223656"/>
              <a:gd name="connsiteX1362" fmla="*/ 11016276 w 11658599"/>
              <a:gd name="connsiteY1362" fmla="*/ 1824930 h 6223656"/>
              <a:gd name="connsiteX1363" fmla="*/ 11012050 w 11658599"/>
              <a:gd name="connsiteY1363" fmla="*/ 1823047 h 6223656"/>
              <a:gd name="connsiteX1364" fmla="*/ 4671378 w 11658599"/>
              <a:gd name="connsiteY1364" fmla="*/ 1821014 h 6223656"/>
              <a:gd name="connsiteX1365" fmla="*/ 4661047 w 11658599"/>
              <a:gd name="connsiteY1365" fmla="*/ 1825958 h 6223656"/>
              <a:gd name="connsiteX1366" fmla="*/ 4630815 w 11658599"/>
              <a:gd name="connsiteY1366" fmla="*/ 1831416 h 6223656"/>
              <a:gd name="connsiteX1367" fmla="*/ 4605684 w 11658599"/>
              <a:gd name="connsiteY1367" fmla="*/ 1835871 h 6223656"/>
              <a:gd name="connsiteX1368" fmla="*/ 4610892 w 11658599"/>
              <a:gd name="connsiteY1368" fmla="*/ 1833450 h 6223656"/>
              <a:gd name="connsiteX1369" fmla="*/ 4620576 w 11658599"/>
              <a:gd name="connsiteY1369" fmla="*/ 1832588 h 6223656"/>
              <a:gd name="connsiteX1370" fmla="*/ 4648895 w 11658599"/>
              <a:gd name="connsiteY1370" fmla="*/ 1826716 h 6223656"/>
              <a:gd name="connsiteX1371" fmla="*/ 10945102 w 11658599"/>
              <a:gd name="connsiteY1371" fmla="*/ 1815710 h 6223656"/>
              <a:gd name="connsiteX1372" fmla="*/ 10952276 w 11658599"/>
              <a:gd name="connsiteY1372" fmla="*/ 1816929 h 6223656"/>
              <a:gd name="connsiteX1373" fmla="*/ 10990514 w 11658599"/>
              <a:gd name="connsiteY1373" fmla="*/ 1821709 h 6223656"/>
              <a:gd name="connsiteX1374" fmla="*/ 10962973 w 11658599"/>
              <a:gd name="connsiteY1374" fmla="*/ 1817640 h 6223656"/>
              <a:gd name="connsiteX1375" fmla="*/ 10116689 w 11658599"/>
              <a:gd name="connsiteY1375" fmla="*/ 1813977 h 6223656"/>
              <a:gd name="connsiteX1376" fmla="*/ 10179792 w 11658599"/>
              <a:gd name="connsiteY1376" fmla="*/ 1814269 h 6223656"/>
              <a:gd name="connsiteX1377" fmla="*/ 10248343 w 11658599"/>
              <a:gd name="connsiteY1377" fmla="*/ 1821482 h 6223656"/>
              <a:gd name="connsiteX1378" fmla="*/ 10366957 w 11658599"/>
              <a:gd name="connsiteY1378" fmla="*/ 1835595 h 6223656"/>
              <a:gd name="connsiteX1379" fmla="*/ 10398228 w 11658599"/>
              <a:gd name="connsiteY1379" fmla="*/ 1841363 h 6223656"/>
              <a:gd name="connsiteX1380" fmla="*/ 10475122 w 11658599"/>
              <a:gd name="connsiteY1380" fmla="*/ 1859746 h 6223656"/>
              <a:gd name="connsiteX1381" fmla="*/ 10471841 w 11658599"/>
              <a:gd name="connsiteY1381" fmla="*/ 1859376 h 6223656"/>
              <a:gd name="connsiteX1382" fmla="*/ 10377663 w 11658599"/>
              <a:gd name="connsiteY1382" fmla="*/ 1850517 h 6223656"/>
              <a:gd name="connsiteX1383" fmla="*/ 10336229 w 11658599"/>
              <a:gd name="connsiteY1383" fmla="*/ 1843822 h 6223656"/>
              <a:gd name="connsiteX1384" fmla="*/ 10116689 w 11658599"/>
              <a:gd name="connsiteY1384" fmla="*/ 1813977 h 6223656"/>
              <a:gd name="connsiteX1385" fmla="*/ 4729967 w 11658599"/>
              <a:gd name="connsiteY1385" fmla="*/ 1810021 h 6223656"/>
              <a:gd name="connsiteX1386" fmla="*/ 4737196 w 11658599"/>
              <a:gd name="connsiteY1386" fmla="*/ 1812030 h 6223656"/>
              <a:gd name="connsiteX1387" fmla="*/ 4698072 w 11658599"/>
              <a:gd name="connsiteY1387" fmla="*/ 1818823 h 6223656"/>
              <a:gd name="connsiteX1388" fmla="*/ 4696656 w 11658599"/>
              <a:gd name="connsiteY1388" fmla="*/ 1818787 h 6223656"/>
              <a:gd name="connsiteX1389" fmla="*/ 4716069 w 11658599"/>
              <a:gd name="connsiteY1389" fmla="*/ 1810889 h 6223656"/>
              <a:gd name="connsiteX1390" fmla="*/ 10851656 w 11658599"/>
              <a:gd name="connsiteY1390" fmla="*/ 1795262 h 6223656"/>
              <a:gd name="connsiteX1391" fmla="*/ 10853957 w 11658599"/>
              <a:gd name="connsiteY1391" fmla="*/ 1797615 h 6223656"/>
              <a:gd name="connsiteX1392" fmla="*/ 10842950 w 11658599"/>
              <a:gd name="connsiteY1392" fmla="*/ 1806843 h 6223656"/>
              <a:gd name="connsiteX1393" fmla="*/ 10851656 w 11658599"/>
              <a:gd name="connsiteY1393" fmla="*/ 1795262 h 6223656"/>
              <a:gd name="connsiteX1394" fmla="*/ 10781430 w 11658599"/>
              <a:gd name="connsiteY1394" fmla="*/ 1783554 h 6223656"/>
              <a:gd name="connsiteX1395" fmla="*/ 10770424 w 11658599"/>
              <a:gd name="connsiteY1395" fmla="*/ 1792784 h 6223656"/>
              <a:gd name="connsiteX1396" fmla="*/ 10781430 w 11658599"/>
              <a:gd name="connsiteY1396" fmla="*/ 1783554 h 6223656"/>
              <a:gd name="connsiteX1397" fmla="*/ 10761334 w 11658599"/>
              <a:gd name="connsiteY1397" fmla="*/ 1780736 h 6223656"/>
              <a:gd name="connsiteX1398" fmla="*/ 10750326 w 11658599"/>
              <a:gd name="connsiteY1398" fmla="*/ 1789964 h 6223656"/>
              <a:gd name="connsiteX1399" fmla="*/ 10761334 w 11658599"/>
              <a:gd name="connsiteY1399" fmla="*/ 1780736 h 6223656"/>
              <a:gd name="connsiteX1400" fmla="*/ 4341827 w 11658599"/>
              <a:gd name="connsiteY1400" fmla="*/ 1776961 h 6223656"/>
              <a:gd name="connsiteX1401" fmla="*/ 4339370 w 11658599"/>
              <a:gd name="connsiteY1401" fmla="*/ 1777281 h 6223656"/>
              <a:gd name="connsiteX1402" fmla="*/ 4330922 w 11658599"/>
              <a:gd name="connsiteY1402" fmla="*/ 1781821 h 6223656"/>
              <a:gd name="connsiteX1403" fmla="*/ 6775129 w 11658599"/>
              <a:gd name="connsiteY1403" fmla="*/ 1770055 h 6223656"/>
              <a:gd name="connsiteX1404" fmla="*/ 6827266 w 11658599"/>
              <a:gd name="connsiteY1404" fmla="*/ 1771121 h 6223656"/>
              <a:gd name="connsiteX1405" fmla="*/ 6790147 w 11658599"/>
              <a:gd name="connsiteY1405" fmla="*/ 1778769 h 6223656"/>
              <a:gd name="connsiteX1406" fmla="*/ 6674683 w 11658599"/>
              <a:gd name="connsiteY1406" fmla="*/ 1781676 h 6223656"/>
              <a:gd name="connsiteX1407" fmla="*/ 6713810 w 11658599"/>
              <a:gd name="connsiteY1407" fmla="*/ 1772472 h 6223656"/>
              <a:gd name="connsiteX1408" fmla="*/ 6775129 w 11658599"/>
              <a:gd name="connsiteY1408" fmla="*/ 1770055 h 6223656"/>
              <a:gd name="connsiteX1409" fmla="*/ 6845095 w 11658599"/>
              <a:gd name="connsiteY1409" fmla="*/ 1769624 h 6223656"/>
              <a:gd name="connsiteX1410" fmla="*/ 6844949 w 11658599"/>
              <a:gd name="connsiteY1410" fmla="*/ 1769893 h 6223656"/>
              <a:gd name="connsiteX1411" fmla="*/ 6827266 w 11658599"/>
              <a:gd name="connsiteY1411" fmla="*/ 1771121 h 6223656"/>
              <a:gd name="connsiteX1412" fmla="*/ 4756328 w 11658599"/>
              <a:gd name="connsiteY1412" fmla="*/ 1766291 h 6223656"/>
              <a:gd name="connsiteX1413" fmla="*/ 4756330 w 11658599"/>
              <a:gd name="connsiteY1413" fmla="*/ 1766291 h 6223656"/>
              <a:gd name="connsiteX1414" fmla="*/ 4757631 w 11658599"/>
              <a:gd name="connsiteY1414" fmla="*/ 1767534 h 6223656"/>
              <a:gd name="connsiteX1415" fmla="*/ 4757572 w 11658599"/>
              <a:gd name="connsiteY1415" fmla="*/ 1767484 h 6223656"/>
              <a:gd name="connsiteX1416" fmla="*/ 4554886 w 11658599"/>
              <a:gd name="connsiteY1416" fmla="*/ 1743266 h 6223656"/>
              <a:gd name="connsiteX1417" fmla="*/ 4547513 w 11658599"/>
              <a:gd name="connsiteY1417" fmla="*/ 1744930 h 6223656"/>
              <a:gd name="connsiteX1418" fmla="*/ 4542441 w 11658599"/>
              <a:gd name="connsiteY1418" fmla="*/ 1749776 h 6223656"/>
              <a:gd name="connsiteX1419" fmla="*/ 4554504 w 11658599"/>
              <a:gd name="connsiteY1419" fmla="*/ 1746108 h 6223656"/>
              <a:gd name="connsiteX1420" fmla="*/ 4554886 w 11658599"/>
              <a:gd name="connsiteY1420" fmla="*/ 1743266 h 6223656"/>
              <a:gd name="connsiteX1421" fmla="*/ 10990377 w 11658599"/>
              <a:gd name="connsiteY1421" fmla="*/ 1736931 h 6223656"/>
              <a:gd name="connsiteX1422" fmla="*/ 10932123 w 11658599"/>
              <a:gd name="connsiteY1422" fmla="*/ 1737055 h 6223656"/>
              <a:gd name="connsiteX1423" fmla="*/ 10937595 w 11658599"/>
              <a:gd name="connsiteY1423" fmla="*/ 1739276 h 6223656"/>
              <a:gd name="connsiteX1424" fmla="*/ 10949395 w 11658599"/>
              <a:gd name="connsiteY1424" fmla="*/ 1745195 h 6223656"/>
              <a:gd name="connsiteX1425" fmla="*/ 10976356 w 11658599"/>
              <a:gd name="connsiteY1425" fmla="*/ 1744480 h 6223656"/>
              <a:gd name="connsiteX1426" fmla="*/ 11004554 w 11658599"/>
              <a:gd name="connsiteY1426" fmla="*/ 1742406 h 6223656"/>
              <a:gd name="connsiteX1427" fmla="*/ 10996956 w 11658599"/>
              <a:gd name="connsiteY1427" fmla="*/ 1739158 h 6223656"/>
              <a:gd name="connsiteX1428" fmla="*/ 10583565 w 11658599"/>
              <a:gd name="connsiteY1428" fmla="*/ 1698234 h 6223656"/>
              <a:gd name="connsiteX1429" fmla="*/ 10589433 w 11658599"/>
              <a:gd name="connsiteY1429" fmla="*/ 1698722 h 6223656"/>
              <a:gd name="connsiteX1430" fmla="*/ 10591160 w 11658599"/>
              <a:gd name="connsiteY1430" fmla="*/ 1699454 h 6223656"/>
              <a:gd name="connsiteX1431" fmla="*/ 10588709 w 11658599"/>
              <a:gd name="connsiteY1431" fmla="*/ 1702361 h 6223656"/>
              <a:gd name="connsiteX1432" fmla="*/ 10583343 w 11658599"/>
              <a:gd name="connsiteY1432" fmla="*/ 1701467 h 6223656"/>
              <a:gd name="connsiteX1433" fmla="*/ 4627456 w 11658599"/>
              <a:gd name="connsiteY1433" fmla="*/ 1684289 h 6223656"/>
              <a:gd name="connsiteX1434" fmla="*/ 4617773 w 11658599"/>
              <a:gd name="connsiteY1434" fmla="*/ 1689665 h 6223656"/>
              <a:gd name="connsiteX1435" fmla="*/ 4620986 w 11658599"/>
              <a:gd name="connsiteY1435" fmla="*/ 1686446 h 6223656"/>
              <a:gd name="connsiteX1436" fmla="*/ 4697485 w 11658599"/>
              <a:gd name="connsiteY1436" fmla="*/ 1668966 h 6223656"/>
              <a:gd name="connsiteX1437" fmla="*/ 4702748 w 11658599"/>
              <a:gd name="connsiteY1437" fmla="*/ 1670250 h 6223656"/>
              <a:gd name="connsiteX1438" fmla="*/ 4700539 w 11658599"/>
              <a:gd name="connsiteY1438" fmla="*/ 1672647 h 6223656"/>
              <a:gd name="connsiteX1439" fmla="*/ 4696125 w 11658599"/>
              <a:gd name="connsiteY1439" fmla="*/ 1674733 h 6223656"/>
              <a:gd name="connsiteX1440" fmla="*/ 4688955 w 11658599"/>
              <a:gd name="connsiteY1440" fmla="*/ 1677315 h 6223656"/>
              <a:gd name="connsiteX1441" fmla="*/ 4670452 w 11658599"/>
              <a:gd name="connsiteY1441" fmla="*/ 1682315 h 6223656"/>
              <a:gd name="connsiteX1442" fmla="*/ 4341721 w 11658599"/>
              <a:gd name="connsiteY1442" fmla="*/ 1668358 h 6223656"/>
              <a:gd name="connsiteX1443" fmla="*/ 4278753 w 11658599"/>
              <a:gd name="connsiteY1443" fmla="*/ 1677892 h 6223656"/>
              <a:gd name="connsiteX1444" fmla="*/ 4271887 w 11658599"/>
              <a:gd name="connsiteY1444" fmla="*/ 1681387 h 6223656"/>
              <a:gd name="connsiteX1445" fmla="*/ 4264030 w 11658599"/>
              <a:gd name="connsiteY1445" fmla="*/ 1686160 h 6223656"/>
              <a:gd name="connsiteX1446" fmla="*/ 4294730 w 11658599"/>
              <a:gd name="connsiteY1446" fmla="*/ 1683720 h 6223656"/>
              <a:gd name="connsiteX1447" fmla="*/ 4323945 w 11658599"/>
              <a:gd name="connsiteY1447" fmla="*/ 1680024 h 6223656"/>
              <a:gd name="connsiteX1448" fmla="*/ 4336052 w 11658599"/>
              <a:gd name="connsiteY1448" fmla="*/ 1671668 h 6223656"/>
              <a:gd name="connsiteX1449" fmla="*/ 4765671 w 11658599"/>
              <a:gd name="connsiteY1449" fmla="*/ 1643408 h 6223656"/>
              <a:gd name="connsiteX1450" fmla="*/ 4747775 w 11658599"/>
              <a:gd name="connsiteY1450" fmla="*/ 1651237 h 6223656"/>
              <a:gd name="connsiteX1451" fmla="*/ 4748227 w 11658599"/>
              <a:gd name="connsiteY1451" fmla="*/ 1650988 h 6223656"/>
              <a:gd name="connsiteX1452" fmla="*/ 4762848 w 11658599"/>
              <a:gd name="connsiteY1452" fmla="*/ 1644154 h 6223656"/>
              <a:gd name="connsiteX1453" fmla="*/ 10563227 w 11658599"/>
              <a:gd name="connsiteY1453" fmla="*/ 1638826 h 6223656"/>
              <a:gd name="connsiteX1454" fmla="*/ 10562887 w 11658599"/>
              <a:gd name="connsiteY1454" fmla="*/ 1639569 h 6223656"/>
              <a:gd name="connsiteX1455" fmla="*/ 10563038 w 11658599"/>
              <a:gd name="connsiteY1455" fmla="*/ 1639239 h 6223656"/>
              <a:gd name="connsiteX1456" fmla="*/ 10564248 w 11658599"/>
              <a:gd name="connsiteY1456" fmla="*/ 1636593 h 6223656"/>
              <a:gd name="connsiteX1457" fmla="*/ 10563795 w 11658599"/>
              <a:gd name="connsiteY1457" fmla="*/ 1637585 h 6223656"/>
              <a:gd name="connsiteX1458" fmla="*/ 10563227 w 11658599"/>
              <a:gd name="connsiteY1458" fmla="*/ 1638826 h 6223656"/>
              <a:gd name="connsiteX1459" fmla="*/ 4522882 w 11658599"/>
              <a:gd name="connsiteY1459" fmla="*/ 1630057 h 6223656"/>
              <a:gd name="connsiteX1460" fmla="*/ 4506831 w 11658599"/>
              <a:gd name="connsiteY1460" fmla="*/ 1632147 h 6223656"/>
              <a:gd name="connsiteX1461" fmla="*/ 4433704 w 11658599"/>
              <a:gd name="connsiteY1461" fmla="*/ 1652375 h 6223656"/>
              <a:gd name="connsiteX1462" fmla="*/ 4397253 w 11658599"/>
              <a:gd name="connsiteY1462" fmla="*/ 1658838 h 6223656"/>
              <a:gd name="connsiteX1463" fmla="*/ 4397994 w 11658599"/>
              <a:gd name="connsiteY1463" fmla="*/ 1659387 h 6223656"/>
              <a:gd name="connsiteX1464" fmla="*/ 4380413 w 11658599"/>
              <a:gd name="connsiteY1464" fmla="*/ 1669915 h 6223656"/>
              <a:gd name="connsiteX1465" fmla="*/ 4373780 w 11658599"/>
              <a:gd name="connsiteY1465" fmla="*/ 1673716 h 6223656"/>
              <a:gd name="connsiteX1466" fmla="*/ 4385370 w 11658599"/>
              <a:gd name="connsiteY1466" fmla="*/ 1672249 h 6223656"/>
              <a:gd name="connsiteX1467" fmla="*/ 4460680 w 11658599"/>
              <a:gd name="connsiteY1467" fmla="*/ 1660090 h 6223656"/>
              <a:gd name="connsiteX1468" fmla="*/ 4486752 w 11658599"/>
              <a:gd name="connsiteY1468" fmla="*/ 1645909 h 6223656"/>
              <a:gd name="connsiteX1469" fmla="*/ 4604682 w 11658599"/>
              <a:gd name="connsiteY1469" fmla="*/ 1621692 h 6223656"/>
              <a:gd name="connsiteX1470" fmla="*/ 4604646 w 11658599"/>
              <a:gd name="connsiteY1470" fmla="*/ 1624063 h 6223656"/>
              <a:gd name="connsiteX1471" fmla="*/ 4599517 w 11658599"/>
              <a:gd name="connsiteY1471" fmla="*/ 1628130 h 6223656"/>
              <a:gd name="connsiteX1472" fmla="*/ 4597954 w 11658599"/>
              <a:gd name="connsiteY1472" fmla="*/ 1628859 h 6223656"/>
              <a:gd name="connsiteX1473" fmla="*/ 4593544 w 11658599"/>
              <a:gd name="connsiteY1473" fmla="*/ 1629895 h 6223656"/>
              <a:gd name="connsiteX1474" fmla="*/ 4590740 w 11658599"/>
              <a:gd name="connsiteY1474" fmla="*/ 1625799 h 6223656"/>
              <a:gd name="connsiteX1475" fmla="*/ 4604682 w 11658599"/>
              <a:gd name="connsiteY1475" fmla="*/ 1621692 h 6223656"/>
              <a:gd name="connsiteX1476" fmla="*/ 10294316 w 11658599"/>
              <a:gd name="connsiteY1476" fmla="*/ 1620284 h 6223656"/>
              <a:gd name="connsiteX1477" fmla="*/ 10315126 w 11658599"/>
              <a:gd name="connsiteY1477" fmla="*/ 1620591 h 6223656"/>
              <a:gd name="connsiteX1478" fmla="*/ 10339412 w 11658599"/>
              <a:gd name="connsiteY1478" fmla="*/ 1623975 h 6223656"/>
              <a:gd name="connsiteX1479" fmla="*/ 10342398 w 11658599"/>
              <a:gd name="connsiteY1479" fmla="*/ 1624642 h 6223656"/>
              <a:gd name="connsiteX1480" fmla="*/ 10338252 w 11658599"/>
              <a:gd name="connsiteY1480" fmla="*/ 1624144 h 6223656"/>
              <a:gd name="connsiteX1481" fmla="*/ 10293997 w 11658599"/>
              <a:gd name="connsiteY1481" fmla="*/ 1620532 h 6223656"/>
              <a:gd name="connsiteX1482" fmla="*/ 4649334 w 11658599"/>
              <a:gd name="connsiteY1482" fmla="*/ 1553288 h 6223656"/>
              <a:gd name="connsiteX1483" fmla="*/ 4649747 w 11658599"/>
              <a:gd name="connsiteY1483" fmla="*/ 1553692 h 6223656"/>
              <a:gd name="connsiteX1484" fmla="*/ 4649688 w 11658599"/>
              <a:gd name="connsiteY1484" fmla="*/ 1553638 h 6223656"/>
              <a:gd name="connsiteX1485" fmla="*/ 8911992 w 11658599"/>
              <a:gd name="connsiteY1485" fmla="*/ 1552358 h 6223656"/>
              <a:gd name="connsiteX1486" fmla="*/ 8968334 w 11658599"/>
              <a:gd name="connsiteY1486" fmla="*/ 1556893 h 6223656"/>
              <a:gd name="connsiteX1487" fmla="*/ 8962375 w 11658599"/>
              <a:gd name="connsiteY1487" fmla="*/ 1565163 h 6223656"/>
              <a:gd name="connsiteX1488" fmla="*/ 8922450 w 11658599"/>
              <a:gd name="connsiteY1488" fmla="*/ 1563082 h 6223656"/>
              <a:gd name="connsiteX1489" fmla="*/ 4646002 w 11658599"/>
              <a:gd name="connsiteY1489" fmla="*/ 1550017 h 6223656"/>
              <a:gd name="connsiteX1490" fmla="*/ 4648345 w 11658599"/>
              <a:gd name="connsiteY1490" fmla="*/ 1552315 h 6223656"/>
              <a:gd name="connsiteX1491" fmla="*/ 4649334 w 11658599"/>
              <a:gd name="connsiteY1491" fmla="*/ 1553288 h 6223656"/>
              <a:gd name="connsiteX1492" fmla="*/ 4719585 w 11658599"/>
              <a:gd name="connsiteY1492" fmla="*/ 1548842 h 6223656"/>
              <a:gd name="connsiteX1493" fmla="*/ 4719587 w 11658599"/>
              <a:gd name="connsiteY1493" fmla="*/ 1548842 h 6223656"/>
              <a:gd name="connsiteX1494" fmla="*/ 4715787 w 11658599"/>
              <a:gd name="connsiteY1494" fmla="*/ 1552613 h 6223656"/>
              <a:gd name="connsiteX1495" fmla="*/ 7030484 w 11658599"/>
              <a:gd name="connsiteY1495" fmla="*/ 1520784 h 6223656"/>
              <a:gd name="connsiteX1496" fmla="*/ 7017566 w 11658599"/>
              <a:gd name="connsiteY1496" fmla="*/ 1536636 h 6223656"/>
              <a:gd name="connsiteX1497" fmla="*/ 6663776 w 11658599"/>
              <a:gd name="connsiteY1497" fmla="*/ 1560590 h 6223656"/>
              <a:gd name="connsiteX1498" fmla="*/ 6562131 w 11658599"/>
              <a:gd name="connsiteY1498" fmla="*/ 1571887 h 6223656"/>
              <a:gd name="connsiteX1499" fmla="*/ 6561582 w 11658599"/>
              <a:gd name="connsiteY1499" fmla="*/ 1566617 h 6223656"/>
              <a:gd name="connsiteX1500" fmla="*/ 6776354 w 11658599"/>
              <a:gd name="connsiteY1500" fmla="*/ 1542778 h 6223656"/>
              <a:gd name="connsiteX1501" fmla="*/ 11081026 w 11658599"/>
              <a:gd name="connsiteY1501" fmla="*/ 1503710 h 6223656"/>
              <a:gd name="connsiteX1502" fmla="*/ 11084890 w 11658599"/>
              <a:gd name="connsiteY1502" fmla="*/ 1507309 h 6223656"/>
              <a:gd name="connsiteX1503" fmla="*/ 11081026 w 11658599"/>
              <a:gd name="connsiteY1503" fmla="*/ 1503710 h 6223656"/>
              <a:gd name="connsiteX1504" fmla="*/ 4729675 w 11658599"/>
              <a:gd name="connsiteY1504" fmla="*/ 1501020 h 6223656"/>
              <a:gd name="connsiteX1505" fmla="*/ 4729926 w 11658599"/>
              <a:gd name="connsiteY1505" fmla="*/ 1501437 h 6223656"/>
              <a:gd name="connsiteX1506" fmla="*/ 4730125 w 11658599"/>
              <a:gd name="connsiteY1506" fmla="*/ 1501767 h 6223656"/>
              <a:gd name="connsiteX1507" fmla="*/ 4728329 w 11658599"/>
              <a:gd name="connsiteY1507" fmla="*/ 1498777 h 6223656"/>
              <a:gd name="connsiteX1508" fmla="*/ 4729675 w 11658599"/>
              <a:gd name="connsiteY1508" fmla="*/ 1501020 h 6223656"/>
              <a:gd name="connsiteX1509" fmla="*/ 4728927 w 11658599"/>
              <a:gd name="connsiteY1509" fmla="*/ 1499774 h 6223656"/>
              <a:gd name="connsiteX1510" fmla="*/ 4728329 w 11658599"/>
              <a:gd name="connsiteY1510" fmla="*/ 1498777 h 6223656"/>
              <a:gd name="connsiteX1511" fmla="*/ 4728091 w 11658599"/>
              <a:gd name="connsiteY1511" fmla="*/ 1498720 h 6223656"/>
              <a:gd name="connsiteX1512" fmla="*/ 4728329 w 11658599"/>
              <a:gd name="connsiteY1512" fmla="*/ 1498777 h 6223656"/>
              <a:gd name="connsiteX1513" fmla="*/ 4712447 w 11658599"/>
              <a:gd name="connsiteY1513" fmla="*/ 1505667 h 6223656"/>
              <a:gd name="connsiteX1514" fmla="*/ 4707803 w 11658599"/>
              <a:gd name="connsiteY1514" fmla="*/ 1506465 h 6223656"/>
              <a:gd name="connsiteX1515" fmla="*/ 8904419 w 11658599"/>
              <a:gd name="connsiteY1515" fmla="*/ 1489480 h 6223656"/>
              <a:gd name="connsiteX1516" fmla="*/ 8901914 w 11658599"/>
              <a:gd name="connsiteY1516" fmla="*/ 1490344 h 6223656"/>
              <a:gd name="connsiteX1517" fmla="*/ 8898186 w 11658599"/>
              <a:gd name="connsiteY1517" fmla="*/ 1489545 h 6223656"/>
              <a:gd name="connsiteX1518" fmla="*/ 7066001 w 11658599"/>
              <a:gd name="connsiteY1518" fmla="*/ 1481521 h 6223656"/>
              <a:gd name="connsiteX1519" fmla="*/ 7054898 w 11658599"/>
              <a:gd name="connsiteY1519" fmla="*/ 1490823 h 6223656"/>
              <a:gd name="connsiteX1520" fmla="*/ 7040320 w 11658599"/>
              <a:gd name="connsiteY1520" fmla="*/ 1508712 h 6223656"/>
              <a:gd name="connsiteX1521" fmla="*/ 7008012 w 11658599"/>
              <a:gd name="connsiteY1521" fmla="*/ 1510058 h 6223656"/>
              <a:gd name="connsiteX1522" fmla="*/ 6665155 w 11658599"/>
              <a:gd name="connsiteY1522" fmla="*/ 1531412 h 6223656"/>
              <a:gd name="connsiteX1523" fmla="*/ 6552850 w 11658599"/>
              <a:gd name="connsiteY1523" fmla="*/ 1544287 h 6223656"/>
              <a:gd name="connsiteX1524" fmla="*/ 6550838 w 11658599"/>
              <a:gd name="connsiteY1524" fmla="*/ 1542168 h 6223656"/>
              <a:gd name="connsiteX1525" fmla="*/ 6549997 w 11658599"/>
              <a:gd name="connsiteY1525" fmla="*/ 1539058 h 6223656"/>
              <a:gd name="connsiteX1526" fmla="*/ 6650074 w 11658599"/>
              <a:gd name="connsiteY1526" fmla="*/ 1525726 h 6223656"/>
              <a:gd name="connsiteX1527" fmla="*/ 7027654 w 11658599"/>
              <a:gd name="connsiteY1527" fmla="*/ 1485054 h 6223656"/>
              <a:gd name="connsiteX1528" fmla="*/ 8970461 w 11658599"/>
              <a:gd name="connsiteY1528" fmla="*/ 1480353 h 6223656"/>
              <a:gd name="connsiteX1529" fmla="*/ 8959631 w 11658599"/>
              <a:gd name="connsiteY1529" fmla="*/ 1490705 h 6223656"/>
              <a:gd name="connsiteX1530" fmla="*/ 8970461 w 11658599"/>
              <a:gd name="connsiteY1530" fmla="*/ 1480353 h 6223656"/>
              <a:gd name="connsiteX1531" fmla="*/ 10961364 w 11658599"/>
              <a:gd name="connsiteY1531" fmla="*/ 1453522 h 6223656"/>
              <a:gd name="connsiteX1532" fmla="*/ 10960372 w 11658599"/>
              <a:gd name="connsiteY1532" fmla="*/ 1455172 h 6223656"/>
              <a:gd name="connsiteX1533" fmla="*/ 10955713 w 11658599"/>
              <a:gd name="connsiteY1533" fmla="*/ 1454397 h 6223656"/>
              <a:gd name="connsiteX1534" fmla="*/ 10961996 w 11658599"/>
              <a:gd name="connsiteY1534" fmla="*/ 1452463 h 6223656"/>
              <a:gd name="connsiteX1535" fmla="*/ 10964431 w 11658599"/>
              <a:gd name="connsiteY1535" fmla="*/ 1453050 h 6223656"/>
              <a:gd name="connsiteX1536" fmla="*/ 10961364 w 11658599"/>
              <a:gd name="connsiteY1536" fmla="*/ 1453522 h 6223656"/>
              <a:gd name="connsiteX1537" fmla="*/ 8876909 w 11658599"/>
              <a:gd name="connsiteY1537" fmla="*/ 1446332 h 6223656"/>
              <a:gd name="connsiteX1538" fmla="*/ 8990077 w 11658599"/>
              <a:gd name="connsiteY1538" fmla="*/ 1451236 h 6223656"/>
              <a:gd name="connsiteX1539" fmla="*/ 8984682 w 11658599"/>
              <a:gd name="connsiteY1539" fmla="*/ 1463223 h 6223656"/>
              <a:gd name="connsiteX1540" fmla="*/ 8982491 w 11658599"/>
              <a:gd name="connsiteY1540" fmla="*/ 1491253 h 6223656"/>
              <a:gd name="connsiteX1541" fmla="*/ 8980713 w 11658599"/>
              <a:gd name="connsiteY1541" fmla="*/ 1500853 h 6223656"/>
              <a:gd name="connsiteX1542" fmla="*/ 8927324 w 11658599"/>
              <a:gd name="connsiteY1542" fmla="*/ 1489244 h 6223656"/>
              <a:gd name="connsiteX1543" fmla="*/ 8929125 w 11658599"/>
              <a:gd name="connsiteY1543" fmla="*/ 1484668 h 6223656"/>
              <a:gd name="connsiteX1544" fmla="*/ 8930036 w 11658599"/>
              <a:gd name="connsiteY1544" fmla="*/ 1482348 h 6223656"/>
              <a:gd name="connsiteX1545" fmla="*/ 8930676 w 11658599"/>
              <a:gd name="connsiteY1545" fmla="*/ 1480720 h 6223656"/>
              <a:gd name="connsiteX1546" fmla="*/ 8931094 w 11658599"/>
              <a:gd name="connsiteY1546" fmla="*/ 1479655 h 6223656"/>
              <a:gd name="connsiteX1547" fmla="*/ 8930036 w 11658599"/>
              <a:gd name="connsiteY1547" fmla="*/ 1482348 h 6223656"/>
              <a:gd name="connsiteX1548" fmla="*/ 8929890 w 11658599"/>
              <a:gd name="connsiteY1548" fmla="*/ 1482717 h 6223656"/>
              <a:gd name="connsiteX1549" fmla="*/ 8929125 w 11658599"/>
              <a:gd name="connsiteY1549" fmla="*/ 1484668 h 6223656"/>
              <a:gd name="connsiteX1550" fmla="*/ 8928581 w 11658599"/>
              <a:gd name="connsiteY1550" fmla="*/ 1486047 h 6223656"/>
              <a:gd name="connsiteX1551" fmla="*/ 8927324 w 11658599"/>
              <a:gd name="connsiteY1551" fmla="*/ 1489244 h 6223656"/>
              <a:gd name="connsiteX1552" fmla="*/ 8904419 w 11658599"/>
              <a:gd name="connsiteY1552" fmla="*/ 1489480 h 6223656"/>
              <a:gd name="connsiteX1553" fmla="*/ 8909744 w 11658599"/>
              <a:gd name="connsiteY1553" fmla="*/ 1487642 h 6223656"/>
              <a:gd name="connsiteX1554" fmla="*/ 8918235 w 11658599"/>
              <a:gd name="connsiteY1554" fmla="*/ 1477194 h 6223656"/>
              <a:gd name="connsiteX1555" fmla="*/ 8895192 w 11658599"/>
              <a:gd name="connsiteY1555" fmla="*/ 1488903 h 6223656"/>
              <a:gd name="connsiteX1556" fmla="*/ 8898186 w 11658599"/>
              <a:gd name="connsiteY1556" fmla="*/ 1489545 h 6223656"/>
              <a:gd name="connsiteX1557" fmla="*/ 8877594 w 11658599"/>
              <a:gd name="connsiteY1557" fmla="*/ 1489758 h 6223656"/>
              <a:gd name="connsiteX1558" fmla="*/ 8877562 w 11658599"/>
              <a:gd name="connsiteY1558" fmla="*/ 1486607 h 6223656"/>
              <a:gd name="connsiteX1559" fmla="*/ 8883379 w 11658599"/>
              <a:gd name="connsiteY1559" fmla="*/ 1486114 h 6223656"/>
              <a:gd name="connsiteX1560" fmla="*/ 8887104 w 11658599"/>
              <a:gd name="connsiteY1560" fmla="*/ 1476647 h 6223656"/>
              <a:gd name="connsiteX1561" fmla="*/ 8877514 w 11658599"/>
              <a:gd name="connsiteY1561" fmla="*/ 1482326 h 6223656"/>
              <a:gd name="connsiteX1562" fmla="*/ 8877194 w 11658599"/>
              <a:gd name="connsiteY1562" fmla="*/ 1452313 h 6223656"/>
              <a:gd name="connsiteX1563" fmla="*/ 6585979 w 11658599"/>
              <a:gd name="connsiteY1563" fmla="*/ 1442394 h 6223656"/>
              <a:gd name="connsiteX1564" fmla="*/ 6590635 w 11658599"/>
              <a:gd name="connsiteY1564" fmla="*/ 1442414 h 6223656"/>
              <a:gd name="connsiteX1565" fmla="*/ 6573126 w 11658599"/>
              <a:gd name="connsiteY1565" fmla="*/ 1449934 h 6223656"/>
              <a:gd name="connsiteX1566" fmla="*/ 6548047 w 11658599"/>
              <a:gd name="connsiteY1566" fmla="*/ 1455103 h 6223656"/>
              <a:gd name="connsiteX1567" fmla="*/ 6576365 w 11658599"/>
              <a:gd name="connsiteY1567" fmla="*/ 1444047 h 6223656"/>
              <a:gd name="connsiteX1568" fmla="*/ 6585979 w 11658599"/>
              <a:gd name="connsiteY1568" fmla="*/ 1442394 h 6223656"/>
              <a:gd name="connsiteX1569" fmla="*/ 4155384 w 11658599"/>
              <a:gd name="connsiteY1569" fmla="*/ 1440893 h 6223656"/>
              <a:gd name="connsiteX1570" fmla="*/ 4151599 w 11658599"/>
              <a:gd name="connsiteY1570" fmla="*/ 1445417 h 6223656"/>
              <a:gd name="connsiteX1571" fmla="*/ 4155384 w 11658599"/>
              <a:gd name="connsiteY1571" fmla="*/ 1440893 h 6223656"/>
              <a:gd name="connsiteX1572" fmla="*/ 6653444 w 11658599"/>
              <a:gd name="connsiteY1572" fmla="*/ 1435453 h 6223656"/>
              <a:gd name="connsiteX1573" fmla="*/ 6657255 w 11658599"/>
              <a:gd name="connsiteY1573" fmla="*/ 1435647 h 6223656"/>
              <a:gd name="connsiteX1574" fmla="*/ 6636361 w 11658599"/>
              <a:gd name="connsiteY1574" fmla="*/ 1443868 h 6223656"/>
              <a:gd name="connsiteX1575" fmla="*/ 6611283 w 11658599"/>
              <a:gd name="connsiteY1575" fmla="*/ 1449035 h 6223656"/>
              <a:gd name="connsiteX1576" fmla="*/ 6644112 w 11658599"/>
              <a:gd name="connsiteY1576" fmla="*/ 1437051 h 6223656"/>
              <a:gd name="connsiteX1577" fmla="*/ 6653444 w 11658599"/>
              <a:gd name="connsiteY1577" fmla="*/ 1435453 h 6223656"/>
              <a:gd name="connsiteX1578" fmla="*/ 6708005 w 11658599"/>
              <a:gd name="connsiteY1578" fmla="*/ 1427256 h 6223656"/>
              <a:gd name="connsiteX1579" fmla="*/ 6716620 w 11658599"/>
              <a:gd name="connsiteY1579" fmla="*/ 1427333 h 6223656"/>
              <a:gd name="connsiteX1580" fmla="*/ 6680534 w 11658599"/>
              <a:gd name="connsiteY1580" fmla="*/ 1441728 h 6223656"/>
              <a:gd name="connsiteX1581" fmla="*/ 6708005 w 11658599"/>
              <a:gd name="connsiteY1581" fmla="*/ 1427256 h 6223656"/>
              <a:gd name="connsiteX1582" fmla="*/ 10922390 w 11658599"/>
              <a:gd name="connsiteY1582" fmla="*/ 1389720 h 6223656"/>
              <a:gd name="connsiteX1583" fmla="*/ 10932448 w 11658599"/>
              <a:gd name="connsiteY1583" fmla="*/ 1390428 h 6223656"/>
              <a:gd name="connsiteX1584" fmla="*/ 10934680 w 11658599"/>
              <a:gd name="connsiteY1584" fmla="*/ 1390755 h 6223656"/>
              <a:gd name="connsiteX1585" fmla="*/ 10922587 w 11658599"/>
              <a:gd name="connsiteY1585" fmla="*/ 1390222 h 6223656"/>
              <a:gd name="connsiteX1586" fmla="*/ 7178287 w 11658599"/>
              <a:gd name="connsiteY1586" fmla="*/ 1387473 h 6223656"/>
              <a:gd name="connsiteX1587" fmla="*/ 7154456 w 11658599"/>
              <a:gd name="connsiteY1587" fmla="*/ 1407433 h 6223656"/>
              <a:gd name="connsiteX1588" fmla="*/ 6971795 w 11658599"/>
              <a:gd name="connsiteY1588" fmla="*/ 1417680 h 6223656"/>
              <a:gd name="connsiteX1589" fmla="*/ 6812159 w 11658599"/>
              <a:gd name="connsiteY1589" fmla="*/ 1422728 h 6223656"/>
              <a:gd name="connsiteX1590" fmla="*/ 6835231 w 11658599"/>
              <a:gd name="connsiteY1590" fmla="*/ 1412808 h 6223656"/>
              <a:gd name="connsiteX1591" fmla="*/ 6976748 w 11658599"/>
              <a:gd name="connsiteY1591" fmla="*/ 1402737 h 6223656"/>
              <a:gd name="connsiteX1592" fmla="*/ 4279237 w 11658599"/>
              <a:gd name="connsiteY1592" fmla="*/ 1366806 h 6223656"/>
              <a:gd name="connsiteX1593" fmla="*/ 4285434 w 11658599"/>
              <a:gd name="connsiteY1593" fmla="*/ 1366812 h 6223656"/>
              <a:gd name="connsiteX1594" fmla="*/ 4280485 w 11658599"/>
              <a:gd name="connsiteY1594" fmla="*/ 1368423 h 6223656"/>
              <a:gd name="connsiteX1595" fmla="*/ 4278433 w 11658599"/>
              <a:gd name="connsiteY1595" fmla="*/ 1365767 h 6223656"/>
              <a:gd name="connsiteX1596" fmla="*/ 4279237 w 11658599"/>
              <a:gd name="connsiteY1596" fmla="*/ 1366806 h 6223656"/>
              <a:gd name="connsiteX1597" fmla="*/ 4275866 w 11658599"/>
              <a:gd name="connsiteY1597" fmla="*/ 1366805 h 6223656"/>
              <a:gd name="connsiteX1598" fmla="*/ 4278433 w 11658599"/>
              <a:gd name="connsiteY1598" fmla="*/ 1365767 h 6223656"/>
              <a:gd name="connsiteX1599" fmla="*/ 8872669 w 11658599"/>
              <a:gd name="connsiteY1599" fmla="*/ 1358331 h 6223656"/>
              <a:gd name="connsiteX1600" fmla="*/ 8914346 w 11658599"/>
              <a:gd name="connsiteY1600" fmla="*/ 1359723 h 6223656"/>
              <a:gd name="connsiteX1601" fmla="*/ 9009335 w 11658599"/>
              <a:gd name="connsiteY1601" fmla="*/ 1362197 h 6223656"/>
              <a:gd name="connsiteX1602" fmla="*/ 9009200 w 11658599"/>
              <a:gd name="connsiteY1602" fmla="*/ 1363031 h 6223656"/>
              <a:gd name="connsiteX1603" fmla="*/ 9001708 w 11658599"/>
              <a:gd name="connsiteY1603" fmla="*/ 1373142 h 6223656"/>
              <a:gd name="connsiteX1604" fmla="*/ 9001684 w 11658599"/>
              <a:gd name="connsiteY1604" fmla="*/ 1379696 h 6223656"/>
              <a:gd name="connsiteX1605" fmla="*/ 8873335 w 11658599"/>
              <a:gd name="connsiteY1605" fmla="*/ 1372189 h 6223656"/>
              <a:gd name="connsiteX1606" fmla="*/ 8724355 w 11658599"/>
              <a:gd name="connsiteY1606" fmla="*/ 1352785 h 6223656"/>
              <a:gd name="connsiteX1607" fmla="*/ 8742756 w 11658599"/>
              <a:gd name="connsiteY1607" fmla="*/ 1353600 h 6223656"/>
              <a:gd name="connsiteX1608" fmla="*/ 8743905 w 11658599"/>
              <a:gd name="connsiteY1608" fmla="*/ 1368325 h 6223656"/>
              <a:gd name="connsiteX1609" fmla="*/ 8724686 w 11658599"/>
              <a:gd name="connsiteY1609" fmla="*/ 1367964 h 6223656"/>
              <a:gd name="connsiteX1610" fmla="*/ 11046001 w 11658599"/>
              <a:gd name="connsiteY1610" fmla="*/ 1267973 h 6223656"/>
              <a:gd name="connsiteX1611" fmla="*/ 11043734 w 11658599"/>
              <a:gd name="connsiteY1611" fmla="*/ 1268025 h 6223656"/>
              <a:gd name="connsiteX1612" fmla="*/ 11054118 w 11658599"/>
              <a:gd name="connsiteY1612" fmla="*/ 1270928 h 6223656"/>
              <a:gd name="connsiteX1613" fmla="*/ 10846487 w 11658599"/>
              <a:gd name="connsiteY1613" fmla="*/ 1267121 h 6223656"/>
              <a:gd name="connsiteX1614" fmla="*/ 10847101 w 11658599"/>
              <a:gd name="connsiteY1614" fmla="*/ 1269655 h 6223656"/>
              <a:gd name="connsiteX1615" fmla="*/ 10858426 w 11658599"/>
              <a:gd name="connsiteY1615" fmla="*/ 1271314 h 6223656"/>
              <a:gd name="connsiteX1616" fmla="*/ 10853360 w 11658599"/>
              <a:gd name="connsiteY1616" fmla="*/ 1267608 h 6223656"/>
              <a:gd name="connsiteX1617" fmla="*/ 10846487 w 11658599"/>
              <a:gd name="connsiteY1617" fmla="*/ 1267121 h 6223656"/>
              <a:gd name="connsiteX1618" fmla="*/ 10897828 w 11658599"/>
              <a:gd name="connsiteY1618" fmla="*/ 1251228 h 6223656"/>
              <a:gd name="connsiteX1619" fmla="*/ 10921121 w 11658599"/>
              <a:gd name="connsiteY1619" fmla="*/ 1257888 h 6223656"/>
              <a:gd name="connsiteX1620" fmla="*/ 10922478 w 11658599"/>
              <a:gd name="connsiteY1620" fmla="*/ 1258571 h 6223656"/>
              <a:gd name="connsiteX1621" fmla="*/ 10922842 w 11658599"/>
              <a:gd name="connsiteY1621" fmla="*/ 1258743 h 6223656"/>
              <a:gd name="connsiteX1622" fmla="*/ 10916414 w 11658599"/>
              <a:gd name="connsiteY1622" fmla="*/ 1258258 h 6223656"/>
              <a:gd name="connsiteX1623" fmla="*/ 10908844 w 11658599"/>
              <a:gd name="connsiteY1623" fmla="*/ 1258608 h 6223656"/>
              <a:gd name="connsiteX1624" fmla="*/ 10842696 w 11658599"/>
              <a:gd name="connsiteY1624" fmla="*/ 1235425 h 6223656"/>
              <a:gd name="connsiteX1625" fmla="*/ 10839794 w 11658599"/>
              <a:gd name="connsiteY1625" fmla="*/ 1238813 h 6223656"/>
              <a:gd name="connsiteX1626" fmla="*/ 10840461 w 11658599"/>
              <a:gd name="connsiteY1626" fmla="*/ 1238032 h 6223656"/>
              <a:gd name="connsiteX1627" fmla="*/ 10748309 w 11658599"/>
              <a:gd name="connsiteY1627" fmla="*/ 1217366 h 6223656"/>
              <a:gd name="connsiteX1628" fmla="*/ 10758761 w 11658599"/>
              <a:gd name="connsiteY1628" fmla="*/ 1220620 h 6223656"/>
              <a:gd name="connsiteX1629" fmla="*/ 10734923 w 11658599"/>
              <a:gd name="connsiteY1629" fmla="*/ 1217897 h 6223656"/>
              <a:gd name="connsiteX1630" fmla="*/ 10774049 w 11658599"/>
              <a:gd name="connsiteY1630" fmla="*/ 1215073 h 6223656"/>
              <a:gd name="connsiteX1631" fmla="*/ 10797999 w 11658599"/>
              <a:gd name="connsiteY1631" fmla="*/ 1222519 h 6223656"/>
              <a:gd name="connsiteX1632" fmla="*/ 10813814 w 11658599"/>
              <a:gd name="connsiteY1632" fmla="*/ 1227085 h 6223656"/>
              <a:gd name="connsiteX1633" fmla="*/ 10788026 w 11658599"/>
              <a:gd name="connsiteY1633" fmla="*/ 1223964 h 6223656"/>
              <a:gd name="connsiteX1634" fmla="*/ 10776381 w 11658599"/>
              <a:gd name="connsiteY1634" fmla="*/ 1222634 h 6223656"/>
              <a:gd name="connsiteX1635" fmla="*/ 10768210 w 11658599"/>
              <a:gd name="connsiteY1635" fmla="*/ 1219200 h 6223656"/>
              <a:gd name="connsiteX1636" fmla="*/ 10760833 w 11658599"/>
              <a:gd name="connsiteY1636" fmla="*/ 1216537 h 6223656"/>
              <a:gd name="connsiteX1637" fmla="*/ 10764147 w 11658599"/>
              <a:gd name="connsiteY1637" fmla="*/ 1216284 h 6223656"/>
              <a:gd name="connsiteX1638" fmla="*/ 10645237 w 11658599"/>
              <a:gd name="connsiteY1638" fmla="*/ 1205605 h 6223656"/>
              <a:gd name="connsiteX1639" fmla="*/ 10647876 w 11658599"/>
              <a:gd name="connsiteY1639" fmla="*/ 1205892 h 6223656"/>
              <a:gd name="connsiteX1640" fmla="*/ 10659009 w 11658599"/>
              <a:gd name="connsiteY1640" fmla="*/ 1209227 h 6223656"/>
              <a:gd name="connsiteX1641" fmla="*/ 10658216 w 11658599"/>
              <a:gd name="connsiteY1641" fmla="*/ 1209136 h 6223656"/>
              <a:gd name="connsiteX1642" fmla="*/ 4170010 w 11658599"/>
              <a:gd name="connsiteY1642" fmla="*/ 1180008 h 6223656"/>
              <a:gd name="connsiteX1643" fmla="*/ 4167552 w 11658599"/>
              <a:gd name="connsiteY1643" fmla="*/ 1180327 h 6223656"/>
              <a:gd name="connsiteX1644" fmla="*/ 4159105 w 11658599"/>
              <a:gd name="connsiteY1644" fmla="*/ 1184866 h 6223656"/>
              <a:gd name="connsiteX1645" fmla="*/ 11092108 w 11658599"/>
              <a:gd name="connsiteY1645" fmla="*/ 1168929 h 6223656"/>
              <a:gd name="connsiteX1646" fmla="*/ 11033854 w 11658599"/>
              <a:gd name="connsiteY1646" fmla="*/ 1169050 h 6223656"/>
              <a:gd name="connsiteX1647" fmla="*/ 11039323 w 11658599"/>
              <a:gd name="connsiteY1647" fmla="*/ 1171273 h 6223656"/>
              <a:gd name="connsiteX1648" fmla="*/ 11051125 w 11658599"/>
              <a:gd name="connsiteY1648" fmla="*/ 1177192 h 6223656"/>
              <a:gd name="connsiteX1649" fmla="*/ 11078083 w 11658599"/>
              <a:gd name="connsiteY1649" fmla="*/ 1176473 h 6223656"/>
              <a:gd name="connsiteX1650" fmla="*/ 11106283 w 11658599"/>
              <a:gd name="connsiteY1650" fmla="*/ 1174404 h 6223656"/>
              <a:gd name="connsiteX1651" fmla="*/ 11098686 w 11658599"/>
              <a:gd name="connsiteY1651" fmla="*/ 1171152 h 6223656"/>
              <a:gd name="connsiteX1652" fmla="*/ 10789943 w 11658599"/>
              <a:gd name="connsiteY1652" fmla="*/ 1163300 h 6223656"/>
              <a:gd name="connsiteX1653" fmla="*/ 10803024 w 11658599"/>
              <a:gd name="connsiteY1653" fmla="*/ 1165093 h 6223656"/>
              <a:gd name="connsiteX1654" fmla="*/ 10800847 w 11658599"/>
              <a:gd name="connsiteY1654" fmla="*/ 1169219 h 6223656"/>
              <a:gd name="connsiteX1655" fmla="*/ 10796733 w 11658599"/>
              <a:gd name="connsiteY1655" fmla="*/ 1168892 h 6223656"/>
              <a:gd name="connsiteX1656" fmla="*/ 10795242 w 11658599"/>
              <a:gd name="connsiteY1656" fmla="*/ 1168446 h 6223656"/>
              <a:gd name="connsiteX1657" fmla="*/ 10790195 w 11658599"/>
              <a:gd name="connsiteY1657" fmla="*/ 1165459 h 6223656"/>
              <a:gd name="connsiteX1658" fmla="*/ 10789943 w 11658599"/>
              <a:gd name="connsiteY1658" fmla="*/ 1163300 h 6223656"/>
              <a:gd name="connsiteX1659" fmla="*/ 10880069 w 11658599"/>
              <a:gd name="connsiteY1659" fmla="*/ 1159143 h 6223656"/>
              <a:gd name="connsiteX1660" fmla="*/ 10865253 w 11658599"/>
              <a:gd name="connsiteY1660" fmla="*/ 1159483 h 6223656"/>
              <a:gd name="connsiteX1661" fmla="*/ 10899630 w 11658599"/>
              <a:gd name="connsiteY1661" fmla="*/ 1168875 h 6223656"/>
              <a:gd name="connsiteX1662" fmla="*/ 10924693 w 11658599"/>
              <a:gd name="connsiteY1662" fmla="*/ 1178150 h 6223656"/>
              <a:gd name="connsiteX1663" fmla="*/ 10994434 w 11658599"/>
              <a:gd name="connsiteY1663" fmla="*/ 1178697 h 6223656"/>
              <a:gd name="connsiteX1664" fmla="*/ 11005130 w 11658599"/>
              <a:gd name="connsiteY1664" fmla="*/ 1178414 h 6223656"/>
              <a:gd name="connsiteX1665" fmla="*/ 10998740 w 11658599"/>
              <a:gd name="connsiteY1665" fmla="*/ 1175878 h 6223656"/>
              <a:gd name="connsiteX1666" fmla="*/ 10981752 w 11658599"/>
              <a:gd name="connsiteY1666" fmla="*/ 1168742 h 6223656"/>
              <a:gd name="connsiteX1667" fmla="*/ 10982375 w 11658599"/>
              <a:gd name="connsiteY1667" fmla="*/ 1168137 h 6223656"/>
              <a:gd name="connsiteX1668" fmla="*/ 10948566 w 11658599"/>
              <a:gd name="connsiteY1668" fmla="*/ 1167348 h 6223656"/>
              <a:gd name="connsiteX1669" fmla="*/ 10880069 w 11658599"/>
              <a:gd name="connsiteY1669" fmla="*/ 1159143 h 6223656"/>
              <a:gd name="connsiteX1670" fmla="*/ 4383069 w 11658599"/>
              <a:gd name="connsiteY1670" fmla="*/ 1146313 h 6223656"/>
              <a:gd name="connsiteX1671" fmla="*/ 4375697 w 11658599"/>
              <a:gd name="connsiteY1671" fmla="*/ 1147977 h 6223656"/>
              <a:gd name="connsiteX1672" fmla="*/ 4370622 w 11658599"/>
              <a:gd name="connsiteY1672" fmla="*/ 1152821 h 6223656"/>
              <a:gd name="connsiteX1673" fmla="*/ 4382687 w 11658599"/>
              <a:gd name="connsiteY1673" fmla="*/ 1149152 h 6223656"/>
              <a:gd name="connsiteX1674" fmla="*/ 4383069 w 11658599"/>
              <a:gd name="connsiteY1674" fmla="*/ 1146313 h 6223656"/>
              <a:gd name="connsiteX1675" fmla="*/ 10685756 w 11658599"/>
              <a:gd name="connsiteY1675" fmla="*/ 1131600 h 6223656"/>
              <a:gd name="connsiteX1676" fmla="*/ 10691206 w 11658599"/>
              <a:gd name="connsiteY1676" fmla="*/ 1133411 h 6223656"/>
              <a:gd name="connsiteX1677" fmla="*/ 10691658 w 11658599"/>
              <a:gd name="connsiteY1677" fmla="*/ 1134028 h 6223656"/>
              <a:gd name="connsiteX1678" fmla="*/ 10690441 w 11658599"/>
              <a:gd name="connsiteY1678" fmla="*/ 1134358 h 6223656"/>
              <a:gd name="connsiteX1679" fmla="*/ 10685068 w 11658599"/>
              <a:gd name="connsiteY1679" fmla="*/ 1133464 h 6223656"/>
              <a:gd name="connsiteX1680" fmla="*/ 10684684 w 11658599"/>
              <a:gd name="connsiteY1680" fmla="*/ 1132273 h 6223656"/>
              <a:gd name="connsiteX1681" fmla="*/ 6912343 w 11658599"/>
              <a:gd name="connsiteY1681" fmla="*/ 1070305 h 6223656"/>
              <a:gd name="connsiteX1682" fmla="*/ 6644912 w 11658599"/>
              <a:gd name="connsiteY1682" fmla="*/ 1099593 h 6223656"/>
              <a:gd name="connsiteX1683" fmla="*/ 6431800 w 11658599"/>
              <a:gd name="connsiteY1683" fmla="*/ 1118422 h 6223656"/>
              <a:gd name="connsiteX1684" fmla="*/ 6429976 w 11658599"/>
              <a:gd name="connsiteY1684" fmla="*/ 1110041 h 6223656"/>
              <a:gd name="connsiteX1685" fmla="*/ 6662868 w 11658599"/>
              <a:gd name="connsiteY1685" fmla="*/ 1085073 h 6223656"/>
              <a:gd name="connsiteX1686" fmla="*/ 6912343 w 11658599"/>
              <a:gd name="connsiteY1686" fmla="*/ 1070305 h 6223656"/>
              <a:gd name="connsiteX1687" fmla="*/ 6942544 w 11658599"/>
              <a:gd name="connsiteY1687" fmla="*/ 1061308 h 6223656"/>
              <a:gd name="connsiteX1688" fmla="*/ 6912343 w 11658599"/>
              <a:gd name="connsiteY1688" fmla="*/ 1070305 h 6223656"/>
              <a:gd name="connsiteX1689" fmla="*/ 6942544 w 11658599"/>
              <a:gd name="connsiteY1689" fmla="*/ 1061308 h 6223656"/>
              <a:gd name="connsiteX1690" fmla="*/ 7133787 w 11658599"/>
              <a:gd name="connsiteY1690" fmla="*/ 1061041 h 6223656"/>
              <a:gd name="connsiteX1691" fmla="*/ 7136811 w 11658599"/>
              <a:gd name="connsiteY1691" fmla="*/ 1062356 h 6223656"/>
              <a:gd name="connsiteX1692" fmla="*/ 7135199 w 11658599"/>
              <a:gd name="connsiteY1692" fmla="*/ 1061655 h 6223656"/>
              <a:gd name="connsiteX1693" fmla="*/ 7128174 w 11658599"/>
              <a:gd name="connsiteY1693" fmla="*/ 1058598 h 6223656"/>
              <a:gd name="connsiteX1694" fmla="*/ 7132178 w 11658599"/>
              <a:gd name="connsiteY1694" fmla="*/ 1060340 h 6223656"/>
              <a:gd name="connsiteX1695" fmla="*/ 7133787 w 11658599"/>
              <a:gd name="connsiteY1695" fmla="*/ 1061041 h 6223656"/>
              <a:gd name="connsiteX1696" fmla="*/ 7122310 w 11658599"/>
              <a:gd name="connsiteY1696" fmla="*/ 1056045 h 6223656"/>
              <a:gd name="connsiteX1697" fmla="*/ 7128174 w 11658599"/>
              <a:gd name="connsiteY1697" fmla="*/ 1058598 h 6223656"/>
              <a:gd name="connsiteX1698" fmla="*/ 7127144 w 11658599"/>
              <a:gd name="connsiteY1698" fmla="*/ 1058150 h 6223656"/>
              <a:gd name="connsiteX1699" fmla="*/ 7122310 w 11658599"/>
              <a:gd name="connsiteY1699" fmla="*/ 1056045 h 6223656"/>
              <a:gd name="connsiteX1700" fmla="*/ 7215750 w 11658599"/>
              <a:gd name="connsiteY1700" fmla="*/ 1046165 h 6223656"/>
              <a:gd name="connsiteX1701" fmla="*/ 7219584 w 11658599"/>
              <a:gd name="connsiteY1701" fmla="*/ 1046517 h 6223656"/>
              <a:gd name="connsiteX1702" fmla="*/ 7198789 w 11658599"/>
              <a:gd name="connsiteY1702" fmla="*/ 1055369 h 6223656"/>
              <a:gd name="connsiteX1703" fmla="*/ 7173708 w 11658599"/>
              <a:gd name="connsiteY1703" fmla="*/ 1060537 h 6223656"/>
              <a:gd name="connsiteX1704" fmla="*/ 7206410 w 11658599"/>
              <a:gd name="connsiteY1704" fmla="*/ 1047709 h 6223656"/>
              <a:gd name="connsiteX1705" fmla="*/ 7215750 w 11658599"/>
              <a:gd name="connsiteY1705" fmla="*/ 1046165 h 6223656"/>
              <a:gd name="connsiteX1706" fmla="*/ 7371808 w 11658599"/>
              <a:gd name="connsiteY1706" fmla="*/ 1035526 h 6223656"/>
              <a:gd name="connsiteX1707" fmla="*/ 7464966 w 11658599"/>
              <a:gd name="connsiteY1707" fmla="*/ 1036489 h 6223656"/>
              <a:gd name="connsiteX1708" fmla="*/ 7275061 w 11658599"/>
              <a:gd name="connsiteY1708" fmla="*/ 1046612 h 6223656"/>
              <a:gd name="connsiteX1709" fmla="*/ 7371808 w 11658599"/>
              <a:gd name="connsiteY1709" fmla="*/ 1035526 h 6223656"/>
              <a:gd name="connsiteX1710" fmla="*/ 7502956 w 11658599"/>
              <a:gd name="connsiteY1710" fmla="*/ 1032794 h 6223656"/>
              <a:gd name="connsiteX1711" fmla="*/ 7503586 w 11658599"/>
              <a:gd name="connsiteY1711" fmla="*/ 1036840 h 6223656"/>
              <a:gd name="connsiteX1712" fmla="*/ 7464966 w 11658599"/>
              <a:gd name="connsiteY1712" fmla="*/ 1036489 h 6223656"/>
              <a:gd name="connsiteX1713" fmla="*/ 7559353 w 11658599"/>
              <a:gd name="connsiteY1713" fmla="*/ 1027308 h 6223656"/>
              <a:gd name="connsiteX1714" fmla="*/ 7561035 w 11658599"/>
              <a:gd name="connsiteY1714" fmla="*/ 1037362 h 6223656"/>
              <a:gd name="connsiteX1715" fmla="*/ 7545204 w 11658599"/>
              <a:gd name="connsiteY1715" fmla="*/ 1037219 h 6223656"/>
              <a:gd name="connsiteX1716" fmla="*/ 7543816 w 11658599"/>
              <a:gd name="connsiteY1716" fmla="*/ 1028818 h 6223656"/>
              <a:gd name="connsiteX1717" fmla="*/ 7659610 w 11658599"/>
              <a:gd name="connsiteY1717" fmla="*/ 1026231 h 6223656"/>
              <a:gd name="connsiteX1718" fmla="*/ 7660942 w 11658599"/>
              <a:gd name="connsiteY1718" fmla="*/ 1026244 h 6223656"/>
              <a:gd name="connsiteX1719" fmla="*/ 7660604 w 11658599"/>
              <a:gd name="connsiteY1719" fmla="*/ 1029058 h 6223656"/>
              <a:gd name="connsiteX1720" fmla="*/ 7659972 w 11658599"/>
              <a:gd name="connsiteY1720" fmla="*/ 1029116 h 6223656"/>
              <a:gd name="connsiteX1721" fmla="*/ 11182757 w 11658599"/>
              <a:gd name="connsiteY1721" fmla="*/ 935708 h 6223656"/>
              <a:gd name="connsiteX1722" fmla="*/ 11186619 w 11658599"/>
              <a:gd name="connsiteY1722" fmla="*/ 939303 h 6223656"/>
              <a:gd name="connsiteX1723" fmla="*/ 11182757 w 11658599"/>
              <a:gd name="connsiteY1723" fmla="*/ 935708 h 6223656"/>
              <a:gd name="connsiteX1724" fmla="*/ 11063089 w 11658599"/>
              <a:gd name="connsiteY1724" fmla="*/ 885519 h 6223656"/>
              <a:gd name="connsiteX1725" fmla="*/ 11062100 w 11658599"/>
              <a:gd name="connsiteY1725" fmla="*/ 887168 h 6223656"/>
              <a:gd name="connsiteX1726" fmla="*/ 11057443 w 11658599"/>
              <a:gd name="connsiteY1726" fmla="*/ 886392 h 6223656"/>
              <a:gd name="connsiteX1727" fmla="*/ 11063725 w 11658599"/>
              <a:gd name="connsiteY1727" fmla="*/ 884460 h 6223656"/>
              <a:gd name="connsiteX1728" fmla="*/ 11066163 w 11658599"/>
              <a:gd name="connsiteY1728" fmla="*/ 885045 h 6223656"/>
              <a:gd name="connsiteX1729" fmla="*/ 11063089 w 11658599"/>
              <a:gd name="connsiteY1729" fmla="*/ 885519 h 6223656"/>
              <a:gd name="connsiteX1730" fmla="*/ 11051108 w 11658599"/>
              <a:gd name="connsiteY1730" fmla="*/ 821969 h 6223656"/>
              <a:gd name="connsiteX1731" fmla="*/ 11048025 w 11658599"/>
              <a:gd name="connsiteY1731" fmla="*/ 823263 h 6223656"/>
              <a:gd name="connsiteX1732" fmla="*/ 11043301 w 11658599"/>
              <a:gd name="connsiteY1732" fmla="*/ 823054 h 6223656"/>
              <a:gd name="connsiteX1733" fmla="*/ 11108320 w 11658599"/>
              <a:gd name="connsiteY1733" fmla="*/ 817144 h 6223656"/>
              <a:gd name="connsiteX1734" fmla="*/ 11051108 w 11658599"/>
              <a:gd name="connsiteY1734" fmla="*/ 821969 h 6223656"/>
              <a:gd name="connsiteX1735" fmla="*/ 11108320 w 11658599"/>
              <a:gd name="connsiteY1735" fmla="*/ 817144 h 6223656"/>
              <a:gd name="connsiteX1736" fmla="*/ 11056772 w 11658599"/>
              <a:gd name="connsiteY1736" fmla="*/ 777879 h 6223656"/>
              <a:gd name="connsiteX1737" fmla="*/ 11045762 w 11658599"/>
              <a:gd name="connsiteY1737" fmla="*/ 787107 h 6223656"/>
              <a:gd name="connsiteX1738" fmla="*/ 11056772 w 11658599"/>
              <a:gd name="connsiteY1738" fmla="*/ 777879 h 6223656"/>
              <a:gd name="connsiteX1739" fmla="*/ 4749976 w 11658599"/>
              <a:gd name="connsiteY1739" fmla="*/ 776859 h 6223656"/>
              <a:gd name="connsiteX1740" fmla="*/ 4738971 w 11658599"/>
              <a:gd name="connsiteY1740" fmla="*/ 786085 h 6223656"/>
              <a:gd name="connsiteX1741" fmla="*/ 4749976 w 11658599"/>
              <a:gd name="connsiteY1741" fmla="*/ 776859 h 6223656"/>
              <a:gd name="connsiteX1742" fmla="*/ 11147734 w 11658599"/>
              <a:gd name="connsiteY1742" fmla="*/ 699970 h 6223656"/>
              <a:gd name="connsiteX1743" fmla="*/ 11145463 w 11658599"/>
              <a:gd name="connsiteY1743" fmla="*/ 700022 h 6223656"/>
              <a:gd name="connsiteX1744" fmla="*/ 11155845 w 11658599"/>
              <a:gd name="connsiteY1744" fmla="*/ 702924 h 6223656"/>
              <a:gd name="connsiteX1745" fmla="*/ 10948216 w 11658599"/>
              <a:gd name="connsiteY1745" fmla="*/ 699118 h 6223656"/>
              <a:gd name="connsiteX1746" fmla="*/ 10948825 w 11658599"/>
              <a:gd name="connsiteY1746" fmla="*/ 701651 h 6223656"/>
              <a:gd name="connsiteX1747" fmla="*/ 10960154 w 11658599"/>
              <a:gd name="connsiteY1747" fmla="*/ 703308 h 6223656"/>
              <a:gd name="connsiteX1748" fmla="*/ 10955089 w 11658599"/>
              <a:gd name="connsiteY1748" fmla="*/ 699602 h 6223656"/>
              <a:gd name="connsiteX1749" fmla="*/ 10948216 w 11658599"/>
              <a:gd name="connsiteY1749" fmla="*/ 699118 h 6223656"/>
              <a:gd name="connsiteX1750" fmla="*/ 10735682 w 11658599"/>
              <a:gd name="connsiteY1750" fmla="*/ 674900 h 6223656"/>
              <a:gd name="connsiteX1751" fmla="*/ 10742646 w 11658599"/>
              <a:gd name="connsiteY1751" fmla="*/ 675184 h 6223656"/>
              <a:gd name="connsiteX1752" fmla="*/ 10767048 w 11658599"/>
              <a:gd name="connsiteY1752" fmla="*/ 680595 h 6223656"/>
              <a:gd name="connsiteX1753" fmla="*/ 10744983 w 11658599"/>
              <a:gd name="connsiteY1753" fmla="*/ 677787 h 6223656"/>
              <a:gd name="connsiteX1754" fmla="*/ 10740709 w 11658599"/>
              <a:gd name="connsiteY1754" fmla="*/ 677047 h 6223656"/>
              <a:gd name="connsiteX1755" fmla="*/ 10753885 w 11658599"/>
              <a:gd name="connsiteY1755" fmla="*/ 630198 h 6223656"/>
              <a:gd name="connsiteX1756" fmla="*/ 10756700 w 11658599"/>
              <a:gd name="connsiteY1756" fmla="*/ 630586 h 6223656"/>
              <a:gd name="connsiteX1757" fmla="*/ 10757174 w 11658599"/>
              <a:gd name="connsiteY1757" fmla="*/ 630862 h 6223656"/>
              <a:gd name="connsiteX1758" fmla="*/ 4559675 w 11658599"/>
              <a:gd name="connsiteY1758" fmla="*/ 622336 h 6223656"/>
              <a:gd name="connsiteX1759" fmla="*/ 4542649 w 11658599"/>
              <a:gd name="connsiteY1759" fmla="*/ 632805 h 6223656"/>
              <a:gd name="connsiteX1760" fmla="*/ 4559675 w 11658599"/>
              <a:gd name="connsiteY1760" fmla="*/ 622336 h 6223656"/>
              <a:gd name="connsiteX1761" fmla="*/ 5890021 w 11658599"/>
              <a:gd name="connsiteY1761" fmla="*/ 617508 h 6223656"/>
              <a:gd name="connsiteX1762" fmla="*/ 5889786 w 11658599"/>
              <a:gd name="connsiteY1762" fmla="*/ 617587 h 6223656"/>
              <a:gd name="connsiteX1763" fmla="*/ 5889698 w 11658599"/>
              <a:gd name="connsiteY1763" fmla="*/ 617593 h 6223656"/>
              <a:gd name="connsiteX1764" fmla="*/ 5817730 w 11658599"/>
              <a:gd name="connsiteY1764" fmla="*/ 614196 h 6223656"/>
              <a:gd name="connsiteX1765" fmla="*/ 5830053 w 11658599"/>
              <a:gd name="connsiteY1765" fmla="*/ 619287 h 6223656"/>
              <a:gd name="connsiteX1766" fmla="*/ 5820569 w 11658599"/>
              <a:gd name="connsiteY1766" fmla="*/ 624318 h 6223656"/>
              <a:gd name="connsiteX1767" fmla="*/ 5699611 w 11658599"/>
              <a:gd name="connsiteY1767" fmla="*/ 649577 h 6223656"/>
              <a:gd name="connsiteX1768" fmla="*/ 5670922 w 11658599"/>
              <a:gd name="connsiteY1768" fmla="*/ 655507 h 6223656"/>
              <a:gd name="connsiteX1769" fmla="*/ 5634248 w 11658599"/>
              <a:gd name="connsiteY1769" fmla="*/ 661588 h 6223656"/>
              <a:gd name="connsiteX1770" fmla="*/ 5581258 w 11658599"/>
              <a:gd name="connsiteY1770" fmla="*/ 670547 h 6223656"/>
              <a:gd name="connsiteX1771" fmla="*/ 5351553 w 11658599"/>
              <a:gd name="connsiteY1771" fmla="*/ 724837 h 6223656"/>
              <a:gd name="connsiteX1772" fmla="*/ 5009461 w 11658599"/>
              <a:gd name="connsiteY1772" fmla="*/ 795322 h 6223656"/>
              <a:gd name="connsiteX1773" fmla="*/ 4852929 w 11658599"/>
              <a:gd name="connsiteY1773" fmla="*/ 835820 h 6223656"/>
              <a:gd name="connsiteX1774" fmla="*/ 4815014 w 11658599"/>
              <a:gd name="connsiteY1774" fmla="*/ 847937 h 6223656"/>
              <a:gd name="connsiteX1775" fmla="*/ 4877500 w 11658599"/>
              <a:gd name="connsiteY1775" fmla="*/ 824501 h 6223656"/>
              <a:gd name="connsiteX1776" fmla="*/ 5203114 w 11658599"/>
              <a:gd name="connsiteY1776" fmla="*/ 737085 h 6223656"/>
              <a:gd name="connsiteX1777" fmla="*/ 5220415 w 11658599"/>
              <a:gd name="connsiteY1777" fmla="*/ 727147 h 6223656"/>
              <a:gd name="connsiteX1778" fmla="*/ 5212527 w 11658599"/>
              <a:gd name="connsiteY1778" fmla="*/ 726473 h 6223656"/>
              <a:gd name="connsiteX1779" fmla="*/ 5205431 w 11658599"/>
              <a:gd name="connsiteY1779" fmla="*/ 726909 h 6223656"/>
              <a:gd name="connsiteX1780" fmla="*/ 5273135 w 11658599"/>
              <a:gd name="connsiteY1780" fmla="*/ 712863 h 6223656"/>
              <a:gd name="connsiteX1781" fmla="*/ 5735549 w 11658599"/>
              <a:gd name="connsiteY1781" fmla="*/ 630641 h 6223656"/>
              <a:gd name="connsiteX1782" fmla="*/ 5817730 w 11658599"/>
              <a:gd name="connsiteY1782" fmla="*/ 614196 h 6223656"/>
              <a:gd name="connsiteX1783" fmla="*/ 10672287 w 11658599"/>
              <a:gd name="connsiteY1783" fmla="*/ 610920 h 6223656"/>
              <a:gd name="connsiteX1784" fmla="*/ 10675601 w 11658599"/>
              <a:gd name="connsiteY1784" fmla="*/ 612124 h 6223656"/>
              <a:gd name="connsiteX1785" fmla="*/ 10723026 w 11658599"/>
              <a:gd name="connsiteY1785" fmla="*/ 623961 h 6223656"/>
              <a:gd name="connsiteX1786" fmla="*/ 10753885 w 11658599"/>
              <a:gd name="connsiteY1786" fmla="*/ 630198 h 6223656"/>
              <a:gd name="connsiteX1787" fmla="*/ 10737910 w 11658599"/>
              <a:gd name="connsiteY1787" fmla="*/ 627983 h 6223656"/>
              <a:gd name="connsiteX1788" fmla="*/ 10708350 w 11658599"/>
              <a:gd name="connsiteY1788" fmla="*/ 627100 h 6223656"/>
              <a:gd name="connsiteX1789" fmla="*/ 10684819 w 11658599"/>
              <a:gd name="connsiteY1789" fmla="*/ 620700 h 6223656"/>
              <a:gd name="connsiteX1790" fmla="*/ 10660689 w 11658599"/>
              <a:gd name="connsiteY1790" fmla="*/ 611235 h 6223656"/>
              <a:gd name="connsiteX1791" fmla="*/ 10672287 w 11658599"/>
              <a:gd name="connsiteY1791" fmla="*/ 610920 h 6223656"/>
              <a:gd name="connsiteX1792" fmla="*/ 10891671 w 11658599"/>
              <a:gd name="connsiteY1792" fmla="*/ 595295 h 6223656"/>
              <a:gd name="connsiteX1793" fmla="*/ 10904756 w 11658599"/>
              <a:gd name="connsiteY1793" fmla="*/ 597089 h 6223656"/>
              <a:gd name="connsiteX1794" fmla="*/ 10891926 w 11658599"/>
              <a:gd name="connsiteY1794" fmla="*/ 597455 h 6223656"/>
              <a:gd name="connsiteX1795" fmla="*/ 10891671 w 11658599"/>
              <a:gd name="connsiteY1795" fmla="*/ 595295 h 6223656"/>
              <a:gd name="connsiteX1796" fmla="*/ 5975567 w 11658599"/>
              <a:gd name="connsiteY1796" fmla="*/ 583279 h 6223656"/>
              <a:gd name="connsiteX1797" fmla="*/ 5985552 w 11658599"/>
              <a:gd name="connsiteY1797" fmla="*/ 587251 h 6223656"/>
              <a:gd name="connsiteX1798" fmla="*/ 5968599 w 11658599"/>
              <a:gd name="connsiteY1798" fmla="*/ 590363 h 6223656"/>
              <a:gd name="connsiteX1799" fmla="*/ 5940577 w 11658599"/>
              <a:gd name="connsiteY1799" fmla="*/ 600632 h 6223656"/>
              <a:gd name="connsiteX1800" fmla="*/ 5938501 w 11658599"/>
              <a:gd name="connsiteY1800" fmla="*/ 600104 h 6223656"/>
              <a:gd name="connsiteX1801" fmla="*/ 5937258 w 11658599"/>
              <a:gd name="connsiteY1801" fmla="*/ 601848 h 6223656"/>
              <a:gd name="connsiteX1802" fmla="*/ 5930965 w 11658599"/>
              <a:gd name="connsiteY1802" fmla="*/ 604153 h 6223656"/>
              <a:gd name="connsiteX1803" fmla="*/ 5911171 w 11658599"/>
              <a:gd name="connsiteY1803" fmla="*/ 610609 h 6223656"/>
              <a:gd name="connsiteX1804" fmla="*/ 5914290 w 11658599"/>
              <a:gd name="connsiteY1804" fmla="*/ 608852 h 6223656"/>
              <a:gd name="connsiteX1805" fmla="*/ 5894182 w 11658599"/>
              <a:gd name="connsiteY1805" fmla="*/ 608120 h 6223656"/>
              <a:gd name="connsiteX1806" fmla="*/ 5882078 w 11658599"/>
              <a:gd name="connsiteY1806" fmla="*/ 610805 h 6223656"/>
              <a:gd name="connsiteX1807" fmla="*/ 5896920 w 11658599"/>
              <a:gd name="connsiteY1807" fmla="*/ 604457 h 6223656"/>
              <a:gd name="connsiteX1808" fmla="*/ 5959393 w 11658599"/>
              <a:gd name="connsiteY1808" fmla="*/ 584429 h 6223656"/>
              <a:gd name="connsiteX1809" fmla="*/ 5975567 w 11658599"/>
              <a:gd name="connsiteY1809" fmla="*/ 583279 h 6223656"/>
              <a:gd name="connsiteX1810" fmla="*/ 10755109 w 11658599"/>
              <a:gd name="connsiteY1810" fmla="*/ 579114 h 6223656"/>
              <a:gd name="connsiteX1811" fmla="*/ 10757982 w 11658599"/>
              <a:gd name="connsiteY1811" fmla="*/ 579354 h 6223656"/>
              <a:gd name="connsiteX1812" fmla="*/ 10755369 w 11658599"/>
              <a:gd name="connsiteY1812" fmla="*/ 580001 h 6223656"/>
              <a:gd name="connsiteX1813" fmla="*/ 6121967 w 11658599"/>
              <a:gd name="connsiteY1813" fmla="*/ 568171 h 6223656"/>
              <a:gd name="connsiteX1814" fmla="*/ 6104995 w 11658599"/>
              <a:gd name="connsiteY1814" fmla="*/ 576562 h 6223656"/>
              <a:gd name="connsiteX1815" fmla="*/ 6036782 w 11658599"/>
              <a:gd name="connsiteY1815" fmla="*/ 590619 h 6223656"/>
              <a:gd name="connsiteX1816" fmla="*/ 6093425 w 11658599"/>
              <a:gd name="connsiteY1816" fmla="*/ 571115 h 6223656"/>
              <a:gd name="connsiteX1817" fmla="*/ 6121967 w 11658599"/>
              <a:gd name="connsiteY1817" fmla="*/ 568171 h 6223656"/>
              <a:gd name="connsiteX1818" fmla="*/ 10366670 w 11658599"/>
              <a:gd name="connsiteY1818" fmla="*/ 477680 h 6223656"/>
              <a:gd name="connsiteX1819" fmla="*/ 10364054 w 11658599"/>
              <a:gd name="connsiteY1819" fmla="*/ 479689 h 6223656"/>
              <a:gd name="connsiteX1820" fmla="*/ 10362772 w 11658599"/>
              <a:gd name="connsiteY1820" fmla="*/ 482940 h 6223656"/>
              <a:gd name="connsiteX1821" fmla="*/ 10366670 w 11658599"/>
              <a:gd name="connsiteY1821" fmla="*/ 477680 h 6223656"/>
              <a:gd name="connsiteX1822" fmla="*/ 7045753 w 11658599"/>
              <a:gd name="connsiteY1822" fmla="*/ 475538 h 6223656"/>
              <a:gd name="connsiteX1823" fmla="*/ 7028731 w 11658599"/>
              <a:gd name="connsiteY1823" fmla="*/ 486006 h 6223656"/>
              <a:gd name="connsiteX1824" fmla="*/ 7045753 w 11658599"/>
              <a:gd name="connsiteY1824" fmla="*/ 475538 h 6223656"/>
              <a:gd name="connsiteX1825" fmla="*/ 10329542 w 11658599"/>
              <a:gd name="connsiteY1825" fmla="*/ 474230 h 6223656"/>
              <a:gd name="connsiteX1826" fmla="*/ 10309104 w 11658599"/>
              <a:gd name="connsiteY1826" fmla="*/ 475373 h 6223656"/>
              <a:gd name="connsiteX1827" fmla="*/ 10349960 w 11658599"/>
              <a:gd name="connsiteY1827" fmla="*/ 479218 h 6223656"/>
              <a:gd name="connsiteX1828" fmla="*/ 10329542 w 11658599"/>
              <a:gd name="connsiteY1828" fmla="*/ 474230 h 6223656"/>
              <a:gd name="connsiteX1829" fmla="*/ 7089926 w 11658599"/>
              <a:gd name="connsiteY1829" fmla="*/ 473397 h 6223656"/>
              <a:gd name="connsiteX1830" fmla="*/ 7060863 w 11658599"/>
              <a:gd name="connsiteY1830" fmla="*/ 486345 h 6223656"/>
              <a:gd name="connsiteX1831" fmla="*/ 7147142 w 11658599"/>
              <a:gd name="connsiteY1831" fmla="*/ 468569 h 6223656"/>
              <a:gd name="connsiteX1832" fmla="*/ 7130117 w 11658599"/>
              <a:gd name="connsiteY1832" fmla="*/ 479038 h 6223656"/>
              <a:gd name="connsiteX1833" fmla="*/ 7190756 w 11658599"/>
              <a:gd name="connsiteY1833" fmla="*/ 464695 h 6223656"/>
              <a:gd name="connsiteX1834" fmla="*/ 7198336 w 11658599"/>
              <a:gd name="connsiteY1834" fmla="*/ 464982 h 6223656"/>
              <a:gd name="connsiteX1835" fmla="*/ 7174290 w 11658599"/>
              <a:gd name="connsiteY1835" fmla="*/ 476896 h 6223656"/>
              <a:gd name="connsiteX1836" fmla="*/ 7190756 w 11658599"/>
              <a:gd name="connsiteY1836" fmla="*/ 464695 h 6223656"/>
              <a:gd name="connsiteX1837" fmla="*/ 7255548 w 11658599"/>
              <a:gd name="connsiteY1837" fmla="*/ 460156 h 6223656"/>
              <a:gd name="connsiteX1838" fmla="*/ 7237695 w 11658599"/>
              <a:gd name="connsiteY1838" fmla="*/ 471953 h 6223656"/>
              <a:gd name="connsiteX1839" fmla="*/ 7255548 w 11658599"/>
              <a:gd name="connsiteY1839" fmla="*/ 460156 h 6223656"/>
              <a:gd name="connsiteX1840" fmla="*/ 7338047 w 11658599"/>
              <a:gd name="connsiteY1840" fmla="*/ 458240 h 6223656"/>
              <a:gd name="connsiteX1841" fmla="*/ 7327044 w 11658599"/>
              <a:gd name="connsiteY1841" fmla="*/ 467465 h 6223656"/>
              <a:gd name="connsiteX1842" fmla="*/ 7312935 w 11658599"/>
              <a:gd name="connsiteY1842" fmla="*/ 456451 h 6223656"/>
              <a:gd name="connsiteX1843" fmla="*/ 7282871 w 11658599"/>
              <a:gd name="connsiteY1843" fmla="*/ 469605 h 6223656"/>
              <a:gd name="connsiteX1844" fmla="*/ 7446457 w 11658599"/>
              <a:gd name="connsiteY1844" fmla="*/ 449821 h 6223656"/>
              <a:gd name="connsiteX1845" fmla="*/ 7434448 w 11658599"/>
              <a:gd name="connsiteY1845" fmla="*/ 459256 h 6223656"/>
              <a:gd name="connsiteX1846" fmla="*/ 7446457 w 11658599"/>
              <a:gd name="connsiteY1846" fmla="*/ 449821 h 6223656"/>
              <a:gd name="connsiteX1847" fmla="*/ 9648269 w 11658599"/>
              <a:gd name="connsiteY1847" fmla="*/ 436127 h 6223656"/>
              <a:gd name="connsiteX1848" fmla="*/ 9690962 w 11658599"/>
              <a:gd name="connsiteY1848" fmla="*/ 438728 h 6223656"/>
              <a:gd name="connsiteX1849" fmla="*/ 9800897 w 11658599"/>
              <a:gd name="connsiteY1849" fmla="*/ 446709 h 6223656"/>
              <a:gd name="connsiteX1850" fmla="*/ 9948832 w 11658599"/>
              <a:gd name="connsiteY1850" fmla="*/ 453147 h 6223656"/>
              <a:gd name="connsiteX1851" fmla="*/ 10024263 w 11658599"/>
              <a:gd name="connsiteY1851" fmla="*/ 464559 h 6223656"/>
              <a:gd name="connsiteX1852" fmla="*/ 10079729 w 11658599"/>
              <a:gd name="connsiteY1852" fmla="*/ 469699 h 6223656"/>
              <a:gd name="connsiteX1853" fmla="*/ 10070765 w 11658599"/>
              <a:gd name="connsiteY1853" fmla="*/ 473659 h 6223656"/>
              <a:gd name="connsiteX1854" fmla="*/ 9850981 w 11658599"/>
              <a:gd name="connsiteY1854" fmla="*/ 455042 h 6223656"/>
              <a:gd name="connsiteX1855" fmla="*/ 9834081 w 11658599"/>
              <a:gd name="connsiteY1855" fmla="*/ 454340 h 6223656"/>
              <a:gd name="connsiteX1856" fmla="*/ 7952946 w 11658599"/>
              <a:gd name="connsiteY1856" fmla="*/ 435624 h 6223656"/>
              <a:gd name="connsiteX1857" fmla="*/ 7952910 w 11658599"/>
              <a:gd name="connsiteY1857" fmla="*/ 436171 h 6223656"/>
              <a:gd name="connsiteX1858" fmla="*/ 7930563 w 11658599"/>
              <a:gd name="connsiteY1858" fmla="*/ 438245 h 6223656"/>
              <a:gd name="connsiteX1859" fmla="*/ 7843412 w 11658599"/>
              <a:gd name="connsiteY1859" fmla="*/ 446921 h 6223656"/>
              <a:gd name="connsiteX1860" fmla="*/ 7593221 w 11658599"/>
              <a:gd name="connsiteY1860" fmla="*/ 448584 h 6223656"/>
              <a:gd name="connsiteX1861" fmla="*/ 7466755 w 11658599"/>
              <a:gd name="connsiteY1861" fmla="*/ 460722 h 6223656"/>
              <a:gd name="connsiteX1862" fmla="*/ 7478589 w 11658599"/>
              <a:gd name="connsiteY1862" fmla="*/ 450163 h 6223656"/>
              <a:gd name="connsiteX1863" fmla="*/ 7696867 w 11658599"/>
              <a:gd name="connsiteY1863" fmla="*/ 436947 h 6223656"/>
              <a:gd name="connsiteX1864" fmla="*/ 7931897 w 11658599"/>
              <a:gd name="connsiteY1864" fmla="*/ 436811 h 6223656"/>
              <a:gd name="connsiteX1865" fmla="*/ 10604441 w 11658599"/>
              <a:gd name="connsiteY1865" fmla="*/ 431207 h 6223656"/>
              <a:gd name="connsiteX1866" fmla="*/ 10613434 w 11658599"/>
              <a:gd name="connsiteY1866" fmla="*/ 437675 h 6223656"/>
              <a:gd name="connsiteX1867" fmla="*/ 10604441 w 11658599"/>
              <a:gd name="connsiteY1867" fmla="*/ 431207 h 6223656"/>
              <a:gd name="connsiteX1868" fmla="*/ 9323101 w 11658599"/>
              <a:gd name="connsiteY1868" fmla="*/ 363109 h 6223656"/>
              <a:gd name="connsiteX1869" fmla="*/ 9385422 w 11658599"/>
              <a:gd name="connsiteY1869" fmla="*/ 375614 h 6223656"/>
              <a:gd name="connsiteX1870" fmla="*/ 9409437 w 11658599"/>
              <a:gd name="connsiteY1870" fmla="*/ 379418 h 6223656"/>
              <a:gd name="connsiteX1871" fmla="*/ 9424408 w 11658599"/>
              <a:gd name="connsiteY1871" fmla="*/ 380709 h 6223656"/>
              <a:gd name="connsiteX1872" fmla="*/ 9422672 w 11658599"/>
              <a:gd name="connsiteY1872" fmla="*/ 372345 h 6223656"/>
              <a:gd name="connsiteX1873" fmla="*/ 9527334 w 11658599"/>
              <a:gd name="connsiteY1873" fmla="*/ 384568 h 6223656"/>
              <a:gd name="connsiteX1874" fmla="*/ 9334899 w 11658599"/>
              <a:gd name="connsiteY1874" fmla="*/ 363112 h 6223656"/>
              <a:gd name="connsiteX1875" fmla="*/ 9323101 w 11658599"/>
              <a:gd name="connsiteY1875" fmla="*/ 363109 h 6223656"/>
              <a:gd name="connsiteX1876" fmla="*/ 8506252 w 11658599"/>
              <a:gd name="connsiteY1876" fmla="*/ 341718 h 6223656"/>
              <a:gd name="connsiteX1877" fmla="*/ 8508174 w 11658599"/>
              <a:gd name="connsiteY1877" fmla="*/ 350648 h 6223656"/>
              <a:gd name="connsiteX1878" fmla="*/ 8508221 w 11658599"/>
              <a:gd name="connsiteY1878" fmla="*/ 348701 h 6223656"/>
              <a:gd name="connsiteX1879" fmla="*/ 8351367 w 11658599"/>
              <a:gd name="connsiteY1879" fmla="*/ 321340 h 6223656"/>
              <a:gd name="connsiteX1880" fmla="*/ 8353704 w 11658599"/>
              <a:gd name="connsiteY1880" fmla="*/ 321393 h 6223656"/>
              <a:gd name="connsiteX1881" fmla="*/ 8352086 w 11658599"/>
              <a:gd name="connsiteY1881" fmla="*/ 339028 h 6223656"/>
              <a:gd name="connsiteX1882" fmla="*/ 9453536 w 11658599"/>
              <a:gd name="connsiteY1882" fmla="*/ 222798 h 6223656"/>
              <a:gd name="connsiteX1883" fmla="*/ 9450642 w 11658599"/>
              <a:gd name="connsiteY1883" fmla="*/ 228053 h 6223656"/>
              <a:gd name="connsiteX1884" fmla="*/ 9453536 w 11658599"/>
              <a:gd name="connsiteY1884" fmla="*/ 222798 h 6223656"/>
              <a:gd name="connsiteX1885" fmla="*/ 9442238 w 11658599"/>
              <a:gd name="connsiteY1885" fmla="*/ 221583 h 6223656"/>
              <a:gd name="connsiteX1886" fmla="*/ 9449194 w 11658599"/>
              <a:gd name="connsiteY1886" fmla="*/ 230679 h 6223656"/>
              <a:gd name="connsiteX1887" fmla="*/ 9443460 w 11658599"/>
              <a:gd name="connsiteY1887" fmla="*/ 232686 h 6223656"/>
              <a:gd name="connsiteX1888" fmla="*/ 9527987 w 11658599"/>
              <a:gd name="connsiteY1888" fmla="*/ 239482 h 6223656"/>
              <a:gd name="connsiteX1889" fmla="*/ 10272450 w 11658599"/>
              <a:gd name="connsiteY1889" fmla="*/ 306076 h 6223656"/>
              <a:gd name="connsiteX1890" fmla="*/ 10322608 w 11658599"/>
              <a:gd name="connsiteY1890" fmla="*/ 295742 h 6223656"/>
              <a:gd name="connsiteX1891" fmla="*/ 9625508 w 11658599"/>
              <a:gd name="connsiteY1891" fmla="*/ 239690 h 6223656"/>
              <a:gd name="connsiteX1892" fmla="*/ 8420501 w 11658599"/>
              <a:gd name="connsiteY1892" fmla="*/ 212894 h 6223656"/>
              <a:gd name="connsiteX1893" fmla="*/ 8413462 w 11658599"/>
              <a:gd name="connsiteY1893" fmla="*/ 225678 h 6223656"/>
              <a:gd name="connsiteX1894" fmla="*/ 8420501 w 11658599"/>
              <a:gd name="connsiteY1894" fmla="*/ 212894 h 6223656"/>
              <a:gd name="connsiteX1895" fmla="*/ 8301266 w 11658599"/>
              <a:gd name="connsiteY1895" fmla="*/ 210277 h 6223656"/>
              <a:gd name="connsiteX1896" fmla="*/ 8277319 w 11658599"/>
              <a:gd name="connsiteY1896" fmla="*/ 216238 h 6223656"/>
              <a:gd name="connsiteX1897" fmla="*/ 8380015 w 11658599"/>
              <a:gd name="connsiteY1897" fmla="*/ 218982 h 6223656"/>
              <a:gd name="connsiteX1898" fmla="*/ 8393697 w 11658599"/>
              <a:gd name="connsiteY1898" fmla="*/ 220241 h 6223656"/>
              <a:gd name="connsiteX1899" fmla="*/ 8386119 w 11658599"/>
              <a:gd name="connsiteY1899" fmla="*/ 216057 h 6223656"/>
              <a:gd name="connsiteX1900" fmla="*/ 8380015 w 11658599"/>
              <a:gd name="connsiteY1900" fmla="*/ 218982 h 6223656"/>
              <a:gd name="connsiteX1901" fmla="*/ 8340512 w 11658599"/>
              <a:gd name="connsiteY1901" fmla="*/ 212111 h 6223656"/>
              <a:gd name="connsiteX1902" fmla="*/ 8301266 w 11658599"/>
              <a:gd name="connsiteY1902" fmla="*/ 210277 h 6223656"/>
              <a:gd name="connsiteX1903" fmla="*/ 9293617 w 11658599"/>
              <a:gd name="connsiteY1903" fmla="*/ 199170 h 6223656"/>
              <a:gd name="connsiteX1904" fmla="*/ 9263548 w 11658599"/>
              <a:gd name="connsiteY1904" fmla="*/ 212326 h 6223656"/>
              <a:gd name="connsiteX1905" fmla="*/ 9223158 w 11658599"/>
              <a:gd name="connsiteY1905" fmla="*/ 208756 h 6223656"/>
              <a:gd name="connsiteX1906" fmla="*/ 9207343 w 11658599"/>
              <a:gd name="connsiteY1906" fmla="*/ 206395 h 6223656"/>
              <a:gd name="connsiteX1907" fmla="*/ 9264397 w 11658599"/>
              <a:gd name="connsiteY1907" fmla="*/ 218291 h 6223656"/>
              <a:gd name="connsiteX1908" fmla="*/ 9441413 w 11658599"/>
              <a:gd name="connsiteY1908" fmla="*/ 232519 h 6223656"/>
              <a:gd name="connsiteX1909" fmla="*/ 9429433 w 11658599"/>
              <a:gd name="connsiteY1909" fmla="*/ 225244 h 6223656"/>
              <a:gd name="connsiteX1910" fmla="*/ 9438339 w 11658599"/>
              <a:gd name="connsiteY1910" fmla="*/ 221197 h 6223656"/>
              <a:gd name="connsiteX1911" fmla="*/ 9424954 w 11658599"/>
              <a:gd name="connsiteY1911" fmla="*/ 219875 h 6223656"/>
              <a:gd name="connsiteX1912" fmla="*/ 9429433 w 11658599"/>
              <a:gd name="connsiteY1912" fmla="*/ 225244 h 6223656"/>
              <a:gd name="connsiteX1913" fmla="*/ 9424955 w 11658599"/>
              <a:gd name="connsiteY1913" fmla="*/ 225218 h 6223656"/>
              <a:gd name="connsiteX1914" fmla="*/ 9420094 w 11658599"/>
              <a:gd name="connsiteY1914" fmla="*/ 219394 h 6223656"/>
              <a:gd name="connsiteX1915" fmla="*/ 9386237 w 11658599"/>
              <a:gd name="connsiteY1915" fmla="*/ 216048 h 6223656"/>
              <a:gd name="connsiteX1916" fmla="*/ 9373018 w 11658599"/>
              <a:gd name="connsiteY1916" fmla="*/ 211666 h 6223656"/>
              <a:gd name="connsiteX1917" fmla="*/ 9367351 w 11658599"/>
              <a:gd name="connsiteY1917" fmla="*/ 209629 h 6223656"/>
              <a:gd name="connsiteX1918" fmla="*/ 9357439 w 11658599"/>
              <a:gd name="connsiteY1918" fmla="*/ 208007 h 6223656"/>
              <a:gd name="connsiteX1919" fmla="*/ 9348085 w 11658599"/>
              <a:gd name="connsiteY1919" fmla="*/ 216949 h 6223656"/>
              <a:gd name="connsiteX1920" fmla="*/ 9343955 w 11658599"/>
              <a:gd name="connsiteY1920" fmla="*/ 210261 h 6223656"/>
              <a:gd name="connsiteX1921" fmla="*/ 9340893 w 11658599"/>
              <a:gd name="connsiteY1921" fmla="*/ 205300 h 6223656"/>
              <a:gd name="connsiteX1922" fmla="*/ 9337278 w 11658599"/>
              <a:gd name="connsiteY1922" fmla="*/ 204707 h 6223656"/>
              <a:gd name="connsiteX1923" fmla="*/ 9331031 w 11658599"/>
              <a:gd name="connsiteY1923" fmla="*/ 207503 h 6223656"/>
              <a:gd name="connsiteX1924" fmla="*/ 9289661 w 11658599"/>
              <a:gd name="connsiteY1924" fmla="*/ 213906 h 6223656"/>
              <a:gd name="connsiteX1925" fmla="*/ 9293617 w 11658599"/>
              <a:gd name="connsiteY1925" fmla="*/ 199170 h 6223656"/>
              <a:gd name="connsiteX1926" fmla="*/ 7245541 w 11658599"/>
              <a:gd name="connsiteY1926" fmla="*/ 198752 h 6223656"/>
              <a:gd name="connsiteX1927" fmla="*/ 7046278 w 11658599"/>
              <a:gd name="connsiteY1927" fmla="*/ 200479 h 6223656"/>
              <a:gd name="connsiteX1928" fmla="*/ 6775032 w 11658599"/>
              <a:gd name="connsiteY1928" fmla="*/ 203767 h 6223656"/>
              <a:gd name="connsiteX1929" fmla="*/ 6593789 w 11658599"/>
              <a:gd name="connsiteY1929" fmla="*/ 218553 h 6223656"/>
              <a:gd name="connsiteX1930" fmla="*/ 6533977 w 11658599"/>
              <a:gd name="connsiteY1930" fmla="*/ 224947 h 6223656"/>
              <a:gd name="connsiteX1931" fmla="*/ 6593104 w 11658599"/>
              <a:gd name="connsiteY1931" fmla="*/ 224430 h 6223656"/>
              <a:gd name="connsiteX1932" fmla="*/ 7009185 w 11658599"/>
              <a:gd name="connsiteY1932" fmla="*/ 226507 h 6223656"/>
              <a:gd name="connsiteX1933" fmla="*/ 7377399 w 11658599"/>
              <a:gd name="connsiteY1933" fmla="*/ 219098 h 6223656"/>
              <a:gd name="connsiteX1934" fmla="*/ 7569125 w 11658599"/>
              <a:gd name="connsiteY1934" fmla="*/ 234171 h 6223656"/>
              <a:gd name="connsiteX1935" fmla="*/ 7708515 w 11658599"/>
              <a:gd name="connsiteY1935" fmla="*/ 237712 h 6223656"/>
              <a:gd name="connsiteX1936" fmla="*/ 7688339 w 11658599"/>
              <a:gd name="connsiteY1936" fmla="*/ 248251 h 6223656"/>
              <a:gd name="connsiteX1937" fmla="*/ 7136860 w 11658599"/>
              <a:gd name="connsiteY1937" fmla="*/ 238264 h 6223656"/>
              <a:gd name="connsiteX1938" fmla="*/ 6520935 w 11658599"/>
              <a:gd name="connsiteY1938" fmla="*/ 251783 h 6223656"/>
              <a:gd name="connsiteX1939" fmla="*/ 6216831 w 11658599"/>
              <a:gd name="connsiteY1939" fmla="*/ 261867 h 6223656"/>
              <a:gd name="connsiteX1940" fmla="*/ 6192620 w 11658599"/>
              <a:gd name="connsiteY1940" fmla="*/ 262451 h 6223656"/>
              <a:gd name="connsiteX1941" fmla="*/ 5857282 w 11658599"/>
              <a:gd name="connsiteY1941" fmla="*/ 308565 h 6223656"/>
              <a:gd name="connsiteX1942" fmla="*/ 5492908 w 11658599"/>
              <a:gd name="connsiteY1942" fmla="*/ 372140 h 6223656"/>
              <a:gd name="connsiteX1943" fmla="*/ 5086801 w 11658599"/>
              <a:gd name="connsiteY1943" fmla="*/ 462685 h 6223656"/>
              <a:gd name="connsiteX1944" fmla="*/ 4632673 w 11658599"/>
              <a:gd name="connsiteY1944" fmla="*/ 592215 h 6223656"/>
              <a:gd name="connsiteX1945" fmla="*/ 4561741 w 11658599"/>
              <a:gd name="connsiteY1945" fmla="*/ 635830 h 6223656"/>
              <a:gd name="connsiteX1946" fmla="*/ 4357475 w 11658599"/>
              <a:gd name="connsiteY1946" fmla="*/ 727801 h 6223656"/>
              <a:gd name="connsiteX1947" fmla="*/ 4340451 w 11658599"/>
              <a:gd name="connsiteY1947" fmla="*/ 738267 h 6223656"/>
              <a:gd name="connsiteX1948" fmla="*/ 4354730 w 11658599"/>
              <a:gd name="connsiteY1948" fmla="*/ 750406 h 6223656"/>
              <a:gd name="connsiteX1949" fmla="*/ 4334995 w 11658599"/>
              <a:gd name="connsiteY1949" fmla="*/ 790434 h 6223656"/>
              <a:gd name="connsiteX1950" fmla="*/ 4418997 w 11658599"/>
              <a:gd name="connsiteY1950" fmla="*/ 751086 h 6223656"/>
              <a:gd name="connsiteX1951" fmla="*/ 4504212 w 11658599"/>
              <a:gd name="connsiteY1951" fmla="*/ 719608 h 6223656"/>
              <a:gd name="connsiteX1952" fmla="*/ 4480881 w 11658599"/>
              <a:gd name="connsiteY1952" fmla="*/ 817222 h 6223656"/>
              <a:gd name="connsiteX1953" fmla="*/ 4548066 w 11658599"/>
              <a:gd name="connsiteY1953" fmla="*/ 796421 h 6223656"/>
              <a:gd name="connsiteX1954" fmla="*/ 4607516 w 11658599"/>
              <a:gd name="connsiteY1954" fmla="*/ 806213 h 6223656"/>
              <a:gd name="connsiteX1955" fmla="*/ 4735695 w 11658599"/>
              <a:gd name="connsiteY1955" fmla="*/ 764721 h 6223656"/>
              <a:gd name="connsiteX1956" fmla="*/ 4938250 w 11658599"/>
              <a:gd name="connsiteY1956" fmla="*/ 702105 h 6223656"/>
              <a:gd name="connsiteX1957" fmla="*/ 5329505 w 11658599"/>
              <a:gd name="connsiteY1957" fmla="*/ 621493 h 6223656"/>
              <a:gd name="connsiteX1958" fmla="*/ 5477057 w 11658599"/>
              <a:gd name="connsiteY1958" fmla="*/ 582881 h 6223656"/>
              <a:gd name="connsiteX1959" fmla="*/ 5537205 w 11658599"/>
              <a:gd name="connsiteY1959" fmla="*/ 566739 h 6223656"/>
              <a:gd name="connsiteX1960" fmla="*/ 5538888 w 11658599"/>
              <a:gd name="connsiteY1960" fmla="*/ 571316 h 6223656"/>
              <a:gd name="connsiteX1961" fmla="*/ 5540588 w 11658599"/>
              <a:gd name="connsiteY1961" fmla="*/ 567626 h 6223656"/>
              <a:gd name="connsiteX1962" fmla="*/ 5538983 w 11658599"/>
              <a:gd name="connsiteY1962" fmla="*/ 566261 h 6223656"/>
              <a:gd name="connsiteX1963" fmla="*/ 5631456 w 11658599"/>
              <a:gd name="connsiteY1963" fmla="*/ 541444 h 6223656"/>
              <a:gd name="connsiteX1964" fmla="*/ 5955447 w 11658599"/>
              <a:gd name="connsiteY1964" fmla="*/ 478607 h 6223656"/>
              <a:gd name="connsiteX1965" fmla="*/ 6350806 w 11658599"/>
              <a:gd name="connsiteY1965" fmla="*/ 418029 h 6223656"/>
              <a:gd name="connsiteX1966" fmla="*/ 6901190 w 11658599"/>
              <a:gd name="connsiteY1966" fmla="*/ 369595 h 6223656"/>
              <a:gd name="connsiteX1967" fmla="*/ 8095601 w 11658599"/>
              <a:gd name="connsiteY1967" fmla="*/ 315677 h 6223656"/>
              <a:gd name="connsiteX1968" fmla="*/ 8342182 w 11658599"/>
              <a:gd name="connsiteY1968" fmla="*/ 321137 h 6223656"/>
              <a:gd name="connsiteX1969" fmla="*/ 8341522 w 11658599"/>
              <a:gd name="connsiteY1969" fmla="*/ 331108 h 6223656"/>
              <a:gd name="connsiteX1970" fmla="*/ 8342108 w 11658599"/>
              <a:gd name="connsiteY1970" fmla="*/ 339138 h 6223656"/>
              <a:gd name="connsiteX1971" fmla="*/ 8343191 w 11658599"/>
              <a:gd name="connsiteY1971" fmla="*/ 342821 h 6223656"/>
              <a:gd name="connsiteX1972" fmla="*/ 8340785 w 11658599"/>
              <a:gd name="connsiteY1972" fmla="*/ 342240 h 6223656"/>
              <a:gd name="connsiteX1973" fmla="*/ 8339292 w 11658599"/>
              <a:gd name="connsiteY1973" fmla="*/ 364841 h 6223656"/>
              <a:gd name="connsiteX1974" fmla="*/ 8059714 w 11658599"/>
              <a:gd name="connsiteY1974" fmla="*/ 352470 h 6223656"/>
              <a:gd name="connsiteX1975" fmla="*/ 7482182 w 11658599"/>
              <a:gd name="connsiteY1975" fmla="*/ 392578 h 6223656"/>
              <a:gd name="connsiteX1976" fmla="*/ 6904824 w 11658599"/>
              <a:gd name="connsiteY1976" fmla="*/ 433809 h 6223656"/>
              <a:gd name="connsiteX1977" fmla="*/ 6321099 w 11658599"/>
              <a:gd name="connsiteY1977" fmla="*/ 474033 h 6223656"/>
              <a:gd name="connsiteX1978" fmla="*/ 5261960 w 11658599"/>
              <a:gd name="connsiteY1978" fmla="*/ 659465 h 6223656"/>
              <a:gd name="connsiteX1979" fmla="*/ 4887414 w 11658599"/>
              <a:gd name="connsiteY1979" fmla="*/ 748543 h 6223656"/>
              <a:gd name="connsiteX1980" fmla="*/ 4697903 w 11658599"/>
              <a:gd name="connsiteY1980" fmla="*/ 808472 h 6223656"/>
              <a:gd name="connsiteX1981" fmla="*/ 4435386 w 11658599"/>
              <a:gd name="connsiteY1981" fmla="*/ 898521 h 6223656"/>
              <a:gd name="connsiteX1982" fmla="*/ 4397763 w 11658599"/>
              <a:gd name="connsiteY1982" fmla="*/ 943394 h 6223656"/>
              <a:gd name="connsiteX1983" fmla="*/ 4381806 w 11658599"/>
              <a:gd name="connsiteY1983" fmla="*/ 967563 h 6223656"/>
              <a:gd name="connsiteX1984" fmla="*/ 4582123 w 11658599"/>
              <a:gd name="connsiteY1984" fmla="*/ 890330 h 6223656"/>
              <a:gd name="connsiteX1985" fmla="*/ 4814599 w 11658599"/>
              <a:gd name="connsiteY1985" fmla="*/ 820386 h 6223656"/>
              <a:gd name="connsiteX1986" fmla="*/ 5042384 w 11658599"/>
              <a:gd name="connsiteY1986" fmla="*/ 760732 h 6223656"/>
              <a:gd name="connsiteX1987" fmla="*/ 5105463 w 11658599"/>
              <a:gd name="connsiteY1987" fmla="*/ 747649 h 6223656"/>
              <a:gd name="connsiteX1988" fmla="*/ 5041736 w 11658599"/>
              <a:gd name="connsiteY1988" fmla="*/ 766256 h 6223656"/>
              <a:gd name="connsiteX1989" fmla="*/ 4862767 w 11658599"/>
              <a:gd name="connsiteY1989" fmla="*/ 821432 h 6223656"/>
              <a:gd name="connsiteX1990" fmla="*/ 4782892 w 11658599"/>
              <a:gd name="connsiteY1990" fmla="*/ 852539 h 6223656"/>
              <a:gd name="connsiteX1991" fmla="*/ 4731802 w 11658599"/>
              <a:gd name="connsiteY1991" fmla="*/ 874534 h 6223656"/>
              <a:gd name="connsiteX1992" fmla="*/ 4719987 w 11658599"/>
              <a:gd name="connsiteY1992" fmla="*/ 878310 h 6223656"/>
              <a:gd name="connsiteX1993" fmla="*/ 4486466 w 11658599"/>
              <a:gd name="connsiteY1993" fmla="*/ 981962 h 6223656"/>
              <a:gd name="connsiteX1994" fmla="*/ 4427626 w 11658599"/>
              <a:gd name="connsiteY1994" fmla="*/ 1015838 h 6223656"/>
              <a:gd name="connsiteX1995" fmla="*/ 4421359 w 11658599"/>
              <a:gd name="connsiteY1995" fmla="*/ 1021408 h 6223656"/>
              <a:gd name="connsiteX1996" fmla="*/ 4360421 w 11658599"/>
              <a:gd name="connsiteY1996" fmla="*/ 1051234 h 6223656"/>
              <a:gd name="connsiteX1997" fmla="*/ 4279245 w 11658599"/>
              <a:gd name="connsiteY1997" fmla="*/ 1093300 h 6223656"/>
              <a:gd name="connsiteX1998" fmla="*/ 4269071 w 11658599"/>
              <a:gd name="connsiteY1998" fmla="*/ 1095437 h 6223656"/>
              <a:gd name="connsiteX1999" fmla="*/ 4257986 w 11658599"/>
              <a:gd name="connsiteY1999" fmla="*/ 1103002 h 6223656"/>
              <a:gd name="connsiteX2000" fmla="*/ 4254708 w 11658599"/>
              <a:gd name="connsiteY2000" fmla="*/ 1102582 h 6223656"/>
              <a:gd name="connsiteX2001" fmla="*/ 4250247 w 11658599"/>
              <a:gd name="connsiteY2001" fmla="*/ 1107296 h 6223656"/>
              <a:gd name="connsiteX2002" fmla="*/ 4246969 w 11658599"/>
              <a:gd name="connsiteY2002" fmla="*/ 1106871 h 6223656"/>
              <a:gd name="connsiteX2003" fmla="*/ 4242507 w 11658599"/>
              <a:gd name="connsiteY2003" fmla="*/ 1111590 h 6223656"/>
              <a:gd name="connsiteX2004" fmla="*/ 4250247 w 11658599"/>
              <a:gd name="connsiteY2004" fmla="*/ 1107296 h 6223656"/>
              <a:gd name="connsiteX2005" fmla="*/ 4257986 w 11658599"/>
              <a:gd name="connsiteY2005" fmla="*/ 1103002 h 6223656"/>
              <a:gd name="connsiteX2006" fmla="*/ 4279245 w 11658599"/>
              <a:gd name="connsiteY2006" fmla="*/ 1093300 h 6223656"/>
              <a:gd name="connsiteX2007" fmla="*/ 4376115 w 11658599"/>
              <a:gd name="connsiteY2007" fmla="*/ 1048603 h 6223656"/>
              <a:gd name="connsiteX2008" fmla="*/ 4408762 w 11658599"/>
              <a:gd name="connsiteY2008" fmla="*/ 1034966 h 6223656"/>
              <a:gd name="connsiteX2009" fmla="*/ 4408695 w 11658599"/>
              <a:gd name="connsiteY2009" fmla="*/ 1035325 h 6223656"/>
              <a:gd name="connsiteX2010" fmla="*/ 4400021 w 11658599"/>
              <a:gd name="connsiteY2010" fmla="*/ 1046592 h 6223656"/>
              <a:gd name="connsiteX2011" fmla="*/ 4383108 w 11658599"/>
              <a:gd name="connsiteY2011" fmla="*/ 1055961 h 6223656"/>
              <a:gd name="connsiteX2012" fmla="*/ 4168956 w 11658599"/>
              <a:gd name="connsiteY2012" fmla="*/ 1163153 h 6223656"/>
              <a:gd name="connsiteX2013" fmla="*/ 4370294 w 11658599"/>
              <a:gd name="connsiteY2013" fmla="*/ 1071286 h 6223656"/>
              <a:gd name="connsiteX2014" fmla="*/ 4386314 w 11658599"/>
              <a:gd name="connsiteY2014" fmla="*/ 1067851 h 6223656"/>
              <a:gd name="connsiteX2015" fmla="*/ 4372503 w 11658599"/>
              <a:gd name="connsiteY2015" fmla="*/ 1073610 h 6223656"/>
              <a:gd name="connsiteX2016" fmla="*/ 4262728 w 11658599"/>
              <a:gd name="connsiteY2016" fmla="*/ 1129192 h 6223656"/>
              <a:gd name="connsiteX2017" fmla="*/ 4193056 w 11658599"/>
              <a:gd name="connsiteY2017" fmla="*/ 1166625 h 6223656"/>
              <a:gd name="connsiteX2018" fmla="*/ 4203966 w 11658599"/>
              <a:gd name="connsiteY2018" fmla="*/ 1164692 h 6223656"/>
              <a:gd name="connsiteX2019" fmla="*/ 4204452 w 11658599"/>
              <a:gd name="connsiteY2019" fmla="*/ 1164665 h 6223656"/>
              <a:gd name="connsiteX2020" fmla="*/ 4207614 w 11658599"/>
              <a:gd name="connsiteY2020" fmla="*/ 1163254 h 6223656"/>
              <a:gd name="connsiteX2021" fmla="*/ 4257505 w 11658599"/>
              <a:gd name="connsiteY2021" fmla="*/ 1139164 h 6223656"/>
              <a:gd name="connsiteX2022" fmla="*/ 4225842 w 11658599"/>
              <a:gd name="connsiteY2022" fmla="*/ 1162143 h 6223656"/>
              <a:gd name="connsiteX2023" fmla="*/ 4222243 w 11658599"/>
              <a:gd name="connsiteY2023" fmla="*/ 1163781 h 6223656"/>
              <a:gd name="connsiteX2024" fmla="*/ 4226736 w 11658599"/>
              <a:gd name="connsiteY2024" fmla="*/ 1167671 h 6223656"/>
              <a:gd name="connsiteX2025" fmla="*/ 4214293 w 11658599"/>
              <a:gd name="connsiteY2025" fmla="*/ 1172009 h 6223656"/>
              <a:gd name="connsiteX2026" fmla="*/ 4198871 w 11658599"/>
              <a:gd name="connsiteY2026" fmla="*/ 1175090 h 6223656"/>
              <a:gd name="connsiteX2027" fmla="*/ 4189100 w 11658599"/>
              <a:gd name="connsiteY2027" fmla="*/ 1180430 h 6223656"/>
              <a:gd name="connsiteX2028" fmla="*/ 4222809 w 11658599"/>
              <a:gd name="connsiteY2028" fmla="*/ 1170736 h 6223656"/>
              <a:gd name="connsiteX2029" fmla="*/ 4411625 w 11658599"/>
              <a:gd name="connsiteY2029" fmla="*/ 1078127 h 6223656"/>
              <a:gd name="connsiteX2030" fmla="*/ 4449908 w 11658599"/>
              <a:gd name="connsiteY2030" fmla="*/ 1059334 h 6223656"/>
              <a:gd name="connsiteX2031" fmla="*/ 4455662 w 11658599"/>
              <a:gd name="connsiteY2031" fmla="*/ 1056992 h 6223656"/>
              <a:gd name="connsiteX2032" fmla="*/ 4457896 w 11658599"/>
              <a:gd name="connsiteY2032" fmla="*/ 1057291 h 6223656"/>
              <a:gd name="connsiteX2033" fmla="*/ 4460477 w 11658599"/>
              <a:gd name="connsiteY2033" fmla="*/ 1063889 h 6223656"/>
              <a:gd name="connsiteX2034" fmla="*/ 4400419 w 11658599"/>
              <a:gd name="connsiteY2034" fmla="*/ 1094321 h 6223656"/>
              <a:gd name="connsiteX2035" fmla="*/ 4323880 w 11658599"/>
              <a:gd name="connsiteY2035" fmla="*/ 1131770 h 6223656"/>
              <a:gd name="connsiteX2036" fmla="*/ 4265589 w 11658599"/>
              <a:gd name="connsiteY2036" fmla="*/ 1160112 h 6223656"/>
              <a:gd name="connsiteX2037" fmla="*/ 4301411 w 11658599"/>
              <a:gd name="connsiteY2037" fmla="*/ 1148713 h 6223656"/>
              <a:gd name="connsiteX2038" fmla="*/ 4345894 w 11658599"/>
              <a:gd name="connsiteY2038" fmla="*/ 1128614 h 6223656"/>
              <a:gd name="connsiteX2039" fmla="*/ 4343624 w 11658599"/>
              <a:gd name="connsiteY2039" fmla="*/ 1130863 h 6223656"/>
              <a:gd name="connsiteX2040" fmla="*/ 4350067 w 11658599"/>
              <a:gd name="connsiteY2040" fmla="*/ 1136081 h 6223656"/>
              <a:gd name="connsiteX2041" fmla="*/ 4362770 w 11658599"/>
              <a:gd name="connsiteY2041" fmla="*/ 1134256 h 6223656"/>
              <a:gd name="connsiteX2042" fmla="*/ 4451232 w 11658599"/>
              <a:gd name="connsiteY2042" fmla="*/ 1096505 h 6223656"/>
              <a:gd name="connsiteX2043" fmla="*/ 4584630 w 11658599"/>
              <a:gd name="connsiteY2043" fmla="*/ 1049560 h 6223656"/>
              <a:gd name="connsiteX2044" fmla="*/ 4586131 w 11658599"/>
              <a:gd name="connsiteY2044" fmla="*/ 1049831 h 6223656"/>
              <a:gd name="connsiteX2045" fmla="*/ 4550366 w 11658599"/>
              <a:gd name="connsiteY2045" fmla="*/ 1065479 h 6223656"/>
              <a:gd name="connsiteX2046" fmla="*/ 4448058 w 11658599"/>
              <a:gd name="connsiteY2046" fmla="*/ 1116476 h 6223656"/>
              <a:gd name="connsiteX2047" fmla="*/ 4580448 w 11658599"/>
              <a:gd name="connsiteY2047" fmla="*/ 1057971 h 6223656"/>
              <a:gd name="connsiteX2048" fmla="*/ 4597454 w 11658599"/>
              <a:gd name="connsiteY2048" fmla="*/ 1051874 h 6223656"/>
              <a:gd name="connsiteX2049" fmla="*/ 4606992 w 11658599"/>
              <a:gd name="connsiteY2049" fmla="*/ 1053595 h 6223656"/>
              <a:gd name="connsiteX2050" fmla="*/ 4527434 w 11658599"/>
              <a:gd name="connsiteY2050" fmla="*/ 1095643 h 6223656"/>
              <a:gd name="connsiteX2051" fmla="*/ 4413839 w 11658599"/>
              <a:gd name="connsiteY2051" fmla="*/ 1147922 h 6223656"/>
              <a:gd name="connsiteX2052" fmla="*/ 4385170 w 11658599"/>
              <a:gd name="connsiteY2052" fmla="*/ 1161277 h 6223656"/>
              <a:gd name="connsiteX2053" fmla="*/ 4380523 w 11658599"/>
              <a:gd name="connsiteY2053" fmla="*/ 1168521 h 6223656"/>
              <a:gd name="connsiteX2054" fmla="*/ 4418906 w 11658599"/>
              <a:gd name="connsiteY2054" fmla="*/ 1153074 h 6223656"/>
              <a:gd name="connsiteX2055" fmla="*/ 4425644 w 11658599"/>
              <a:gd name="connsiteY2055" fmla="*/ 1149364 h 6223656"/>
              <a:gd name="connsiteX2056" fmla="*/ 4415357 w 11658599"/>
              <a:gd name="connsiteY2056" fmla="*/ 1155796 h 6223656"/>
              <a:gd name="connsiteX2057" fmla="*/ 4427970 w 11658599"/>
              <a:gd name="connsiteY2057" fmla="*/ 1156226 h 6223656"/>
              <a:gd name="connsiteX2058" fmla="*/ 4570025 w 11658599"/>
              <a:gd name="connsiteY2058" fmla="*/ 1098859 h 6223656"/>
              <a:gd name="connsiteX2059" fmla="*/ 4595994 w 11658599"/>
              <a:gd name="connsiteY2059" fmla="*/ 1093453 h 6223656"/>
              <a:gd name="connsiteX2060" fmla="*/ 4478694 w 11658599"/>
              <a:gd name="connsiteY2060" fmla="*/ 1147173 h 6223656"/>
              <a:gd name="connsiteX2061" fmla="*/ 4431200 w 11658599"/>
              <a:gd name="connsiteY2061" fmla="*/ 1168220 h 6223656"/>
              <a:gd name="connsiteX2062" fmla="*/ 4454445 w 11658599"/>
              <a:gd name="connsiteY2062" fmla="*/ 1167988 h 6223656"/>
              <a:gd name="connsiteX2063" fmla="*/ 4422057 w 11658599"/>
              <a:gd name="connsiteY2063" fmla="*/ 1182901 h 6223656"/>
              <a:gd name="connsiteX2064" fmla="*/ 4388873 w 11658599"/>
              <a:gd name="connsiteY2064" fmla="*/ 1187873 h 6223656"/>
              <a:gd name="connsiteX2065" fmla="*/ 4367477 w 11658599"/>
              <a:gd name="connsiteY2065" fmla="*/ 1197962 h 6223656"/>
              <a:gd name="connsiteX2066" fmla="*/ 4364892 w 11658599"/>
              <a:gd name="connsiteY2066" fmla="*/ 1199170 h 6223656"/>
              <a:gd name="connsiteX2067" fmla="*/ 4378270 w 11658599"/>
              <a:gd name="connsiteY2067" fmla="*/ 1198075 h 6223656"/>
              <a:gd name="connsiteX2068" fmla="*/ 4430930 w 11658599"/>
              <a:gd name="connsiteY2068" fmla="*/ 1191614 h 6223656"/>
              <a:gd name="connsiteX2069" fmla="*/ 4491656 w 11658599"/>
              <a:gd name="connsiteY2069" fmla="*/ 1179854 h 6223656"/>
              <a:gd name="connsiteX2070" fmla="*/ 4515896 w 11658599"/>
              <a:gd name="connsiteY2070" fmla="*/ 1176226 h 6223656"/>
              <a:gd name="connsiteX2071" fmla="*/ 4514547 w 11658599"/>
              <a:gd name="connsiteY2071" fmla="*/ 1178519 h 6223656"/>
              <a:gd name="connsiteX2072" fmla="*/ 4515554 w 11658599"/>
              <a:gd name="connsiteY2072" fmla="*/ 1176808 h 6223656"/>
              <a:gd name="connsiteX2073" fmla="*/ 4515896 w 11658599"/>
              <a:gd name="connsiteY2073" fmla="*/ 1176226 h 6223656"/>
              <a:gd name="connsiteX2074" fmla="*/ 4553858 w 11658599"/>
              <a:gd name="connsiteY2074" fmla="*/ 1170546 h 6223656"/>
              <a:gd name="connsiteX2075" fmla="*/ 4517178 w 11658599"/>
              <a:gd name="connsiteY2075" fmla="*/ 1184386 h 6223656"/>
              <a:gd name="connsiteX2076" fmla="*/ 4460110 w 11658599"/>
              <a:gd name="connsiteY2076" fmla="*/ 1196676 h 6223656"/>
              <a:gd name="connsiteX2077" fmla="*/ 4441078 w 11658599"/>
              <a:gd name="connsiteY2077" fmla="*/ 1208524 h 6223656"/>
              <a:gd name="connsiteX2078" fmla="*/ 4418481 w 11658599"/>
              <a:gd name="connsiteY2078" fmla="*/ 1208352 h 6223656"/>
              <a:gd name="connsiteX2079" fmla="*/ 4399007 w 11658599"/>
              <a:gd name="connsiteY2079" fmla="*/ 1220476 h 6223656"/>
              <a:gd name="connsiteX2080" fmla="*/ 4343076 w 11658599"/>
              <a:gd name="connsiteY2080" fmla="*/ 1227565 h 6223656"/>
              <a:gd name="connsiteX2081" fmla="*/ 4372699 w 11658599"/>
              <a:gd name="connsiteY2081" fmla="*/ 1232352 h 6223656"/>
              <a:gd name="connsiteX2082" fmla="*/ 4410979 w 11658599"/>
              <a:gd name="connsiteY2082" fmla="*/ 1227257 h 6223656"/>
              <a:gd name="connsiteX2083" fmla="*/ 4427133 w 11658599"/>
              <a:gd name="connsiteY2083" fmla="*/ 1235938 h 6223656"/>
              <a:gd name="connsiteX2084" fmla="*/ 4477076 w 11658599"/>
              <a:gd name="connsiteY2084" fmla="*/ 1229765 h 6223656"/>
              <a:gd name="connsiteX2085" fmla="*/ 4497833 w 11658599"/>
              <a:gd name="connsiteY2085" fmla="*/ 1224497 h 6223656"/>
              <a:gd name="connsiteX2086" fmla="*/ 4490423 w 11658599"/>
              <a:gd name="connsiteY2086" fmla="*/ 1228129 h 6223656"/>
              <a:gd name="connsiteX2087" fmla="*/ 4395876 w 11658599"/>
              <a:gd name="connsiteY2087" fmla="*/ 1245649 h 6223656"/>
              <a:gd name="connsiteX2088" fmla="*/ 4358752 w 11658599"/>
              <a:gd name="connsiteY2088" fmla="*/ 1259766 h 6223656"/>
              <a:gd name="connsiteX2089" fmla="*/ 4319780 w 11658599"/>
              <a:gd name="connsiteY2089" fmla="*/ 1269788 h 6223656"/>
              <a:gd name="connsiteX2090" fmla="*/ 4314242 w 11658599"/>
              <a:gd name="connsiteY2090" fmla="*/ 1291964 h 6223656"/>
              <a:gd name="connsiteX2091" fmla="*/ 4227304 w 11658599"/>
              <a:gd name="connsiteY2091" fmla="*/ 1304117 h 6223656"/>
              <a:gd name="connsiteX2092" fmla="*/ 4193865 w 11658599"/>
              <a:gd name="connsiteY2092" fmla="*/ 1308885 h 6223656"/>
              <a:gd name="connsiteX2093" fmla="*/ 4190699 w 11658599"/>
              <a:gd name="connsiteY2093" fmla="*/ 1311758 h 6223656"/>
              <a:gd name="connsiteX2094" fmla="*/ 4180964 w 11658599"/>
              <a:gd name="connsiteY2094" fmla="*/ 1319063 h 6223656"/>
              <a:gd name="connsiteX2095" fmla="*/ 4191741 w 11658599"/>
              <a:gd name="connsiteY2095" fmla="*/ 1317921 h 6223656"/>
              <a:gd name="connsiteX2096" fmla="*/ 4353433 w 11658599"/>
              <a:gd name="connsiteY2096" fmla="*/ 1300540 h 6223656"/>
              <a:gd name="connsiteX2097" fmla="*/ 4416640 w 11658599"/>
              <a:gd name="connsiteY2097" fmla="*/ 1293419 h 6223656"/>
              <a:gd name="connsiteX2098" fmla="*/ 4432404 w 11658599"/>
              <a:gd name="connsiteY2098" fmla="*/ 1290927 h 6223656"/>
              <a:gd name="connsiteX2099" fmla="*/ 4422762 w 11658599"/>
              <a:gd name="connsiteY2099" fmla="*/ 1297668 h 6223656"/>
              <a:gd name="connsiteX2100" fmla="*/ 4414970 w 11658599"/>
              <a:gd name="connsiteY2100" fmla="*/ 1312237 h 6223656"/>
              <a:gd name="connsiteX2101" fmla="*/ 4479610 w 11658599"/>
              <a:gd name="connsiteY2101" fmla="*/ 1297613 h 6223656"/>
              <a:gd name="connsiteX2102" fmla="*/ 4498830 w 11658599"/>
              <a:gd name="connsiteY2102" fmla="*/ 1293577 h 6223656"/>
              <a:gd name="connsiteX2103" fmla="*/ 4506893 w 11658599"/>
              <a:gd name="connsiteY2103" fmla="*/ 1297559 h 6223656"/>
              <a:gd name="connsiteX2104" fmla="*/ 4514997 w 11658599"/>
              <a:gd name="connsiteY2104" fmla="*/ 1306376 h 6223656"/>
              <a:gd name="connsiteX2105" fmla="*/ 4415029 w 11658599"/>
              <a:gd name="connsiteY2105" fmla="*/ 1322145 h 6223656"/>
              <a:gd name="connsiteX2106" fmla="*/ 4347341 w 11658599"/>
              <a:gd name="connsiteY2106" fmla="*/ 1341046 h 6223656"/>
              <a:gd name="connsiteX2107" fmla="*/ 4335585 w 11658599"/>
              <a:gd name="connsiteY2107" fmla="*/ 1352860 h 6223656"/>
              <a:gd name="connsiteX2108" fmla="*/ 4259350 w 11658599"/>
              <a:gd name="connsiteY2108" fmla="*/ 1363596 h 6223656"/>
              <a:gd name="connsiteX2109" fmla="*/ 4280485 w 11658599"/>
              <a:gd name="connsiteY2109" fmla="*/ 1368423 h 6223656"/>
              <a:gd name="connsiteX2110" fmla="*/ 4290825 w 11658599"/>
              <a:gd name="connsiteY2110" fmla="*/ 1367043 h 6223656"/>
              <a:gd name="connsiteX2111" fmla="*/ 4287812 w 11658599"/>
              <a:gd name="connsiteY2111" fmla="*/ 1366812 h 6223656"/>
              <a:gd name="connsiteX2112" fmla="*/ 4285434 w 11658599"/>
              <a:gd name="connsiteY2112" fmla="*/ 1366812 h 6223656"/>
              <a:gd name="connsiteX2113" fmla="*/ 4289318 w 11658599"/>
              <a:gd name="connsiteY2113" fmla="*/ 1365545 h 6223656"/>
              <a:gd name="connsiteX2114" fmla="*/ 4293841 w 11658599"/>
              <a:gd name="connsiteY2114" fmla="*/ 1365356 h 6223656"/>
              <a:gd name="connsiteX2115" fmla="*/ 4307779 w 11658599"/>
              <a:gd name="connsiteY2115" fmla="*/ 1375411 h 6223656"/>
              <a:gd name="connsiteX2116" fmla="*/ 4381359 w 11658599"/>
              <a:gd name="connsiteY2116" fmla="*/ 1366328 h 6223656"/>
              <a:gd name="connsiteX2117" fmla="*/ 4392892 w 11658599"/>
              <a:gd name="connsiteY2117" fmla="*/ 1373387 h 6223656"/>
              <a:gd name="connsiteX2118" fmla="*/ 4479827 w 11658599"/>
              <a:gd name="connsiteY2118" fmla="*/ 1361235 h 6223656"/>
              <a:gd name="connsiteX2119" fmla="*/ 4567129 w 11658599"/>
              <a:gd name="connsiteY2119" fmla="*/ 1343611 h 6223656"/>
              <a:gd name="connsiteX2120" fmla="*/ 4573179 w 11658599"/>
              <a:gd name="connsiteY2120" fmla="*/ 1345733 h 6223656"/>
              <a:gd name="connsiteX2121" fmla="*/ 4569065 w 11658599"/>
              <a:gd name="connsiteY2121" fmla="*/ 1347621 h 6223656"/>
              <a:gd name="connsiteX2122" fmla="*/ 4547039 w 11658599"/>
              <a:gd name="connsiteY2122" fmla="*/ 1357901 h 6223656"/>
              <a:gd name="connsiteX2123" fmla="*/ 4538838 w 11658599"/>
              <a:gd name="connsiteY2123" fmla="*/ 1359534 h 6223656"/>
              <a:gd name="connsiteX2124" fmla="*/ 4494129 w 11658599"/>
              <a:gd name="connsiteY2124" fmla="*/ 1365820 h 6223656"/>
              <a:gd name="connsiteX2125" fmla="*/ 4279894 w 11658599"/>
              <a:gd name="connsiteY2125" fmla="*/ 1403912 h 6223656"/>
              <a:gd name="connsiteX2126" fmla="*/ 4169786 w 11658599"/>
              <a:gd name="connsiteY2126" fmla="*/ 1417169 h 6223656"/>
              <a:gd name="connsiteX2127" fmla="*/ 4163090 w 11658599"/>
              <a:gd name="connsiteY2127" fmla="*/ 1421747 h 6223656"/>
              <a:gd name="connsiteX2128" fmla="*/ 4146863 w 11658599"/>
              <a:gd name="connsiteY2128" fmla="*/ 1431408 h 6223656"/>
              <a:gd name="connsiteX2129" fmla="*/ 4181782 w 11658599"/>
              <a:gd name="connsiteY2129" fmla="*/ 1429859 h 6223656"/>
              <a:gd name="connsiteX2130" fmla="*/ 4148569 w 11658599"/>
              <a:gd name="connsiteY2130" fmla="*/ 1436936 h 6223656"/>
              <a:gd name="connsiteX2131" fmla="*/ 4151599 w 11658599"/>
              <a:gd name="connsiteY2131" fmla="*/ 1445417 h 6223656"/>
              <a:gd name="connsiteX2132" fmla="*/ 4140833 w 11658599"/>
              <a:gd name="connsiteY2132" fmla="*/ 1450725 h 6223656"/>
              <a:gd name="connsiteX2133" fmla="*/ 4173606 w 11658599"/>
              <a:gd name="connsiteY2133" fmla="*/ 1448209 h 6223656"/>
              <a:gd name="connsiteX2134" fmla="*/ 4183607 w 11658599"/>
              <a:gd name="connsiteY2134" fmla="*/ 1445655 h 6223656"/>
              <a:gd name="connsiteX2135" fmla="*/ 4188050 w 11658599"/>
              <a:gd name="connsiteY2135" fmla="*/ 1443195 h 6223656"/>
              <a:gd name="connsiteX2136" fmla="*/ 4187728 w 11658599"/>
              <a:gd name="connsiteY2136" fmla="*/ 1447128 h 6223656"/>
              <a:gd name="connsiteX2137" fmla="*/ 4231580 w 11658599"/>
              <a:gd name="connsiteY2137" fmla="*/ 1443759 h 6223656"/>
              <a:gd name="connsiteX2138" fmla="*/ 4243910 w 11658599"/>
              <a:gd name="connsiteY2138" fmla="*/ 1438485 h 6223656"/>
              <a:gd name="connsiteX2139" fmla="*/ 4271651 w 11658599"/>
              <a:gd name="connsiteY2139" fmla="*/ 1425128 h 6223656"/>
              <a:gd name="connsiteX2140" fmla="*/ 4306815 w 11658599"/>
              <a:gd name="connsiteY2140" fmla="*/ 1413688 h 6223656"/>
              <a:gd name="connsiteX2141" fmla="*/ 4249183 w 11658599"/>
              <a:gd name="connsiteY2141" fmla="*/ 1442070 h 6223656"/>
              <a:gd name="connsiteX2142" fmla="*/ 4248570 w 11658599"/>
              <a:gd name="connsiteY2142" fmla="*/ 1442456 h 6223656"/>
              <a:gd name="connsiteX2143" fmla="*/ 4260526 w 11658599"/>
              <a:gd name="connsiteY2143" fmla="*/ 1441537 h 6223656"/>
              <a:gd name="connsiteX2144" fmla="*/ 4467371 w 11658599"/>
              <a:gd name="connsiteY2144" fmla="*/ 1415443 h 6223656"/>
              <a:gd name="connsiteX2145" fmla="*/ 4442891 w 11658599"/>
              <a:gd name="connsiteY2145" fmla="*/ 1423939 h 6223656"/>
              <a:gd name="connsiteX2146" fmla="*/ 4454332 w 11658599"/>
              <a:gd name="connsiteY2146" fmla="*/ 1426923 h 6223656"/>
              <a:gd name="connsiteX2147" fmla="*/ 4481199 w 11658599"/>
              <a:gd name="connsiteY2147" fmla="*/ 1415756 h 6223656"/>
              <a:gd name="connsiteX2148" fmla="*/ 4483673 w 11658599"/>
              <a:gd name="connsiteY2148" fmla="*/ 1418845 h 6223656"/>
              <a:gd name="connsiteX2149" fmla="*/ 4470988 w 11658599"/>
              <a:gd name="connsiteY2149" fmla="*/ 1425807 h 6223656"/>
              <a:gd name="connsiteX2150" fmla="*/ 4474079 w 11658599"/>
              <a:gd name="connsiteY2150" fmla="*/ 1425515 h 6223656"/>
              <a:gd name="connsiteX2151" fmla="*/ 4487833 w 11658599"/>
              <a:gd name="connsiteY2151" fmla="*/ 1424033 h 6223656"/>
              <a:gd name="connsiteX2152" fmla="*/ 4495065 w 11658599"/>
              <a:gd name="connsiteY2152" fmla="*/ 1433058 h 6223656"/>
              <a:gd name="connsiteX2153" fmla="*/ 4497554 w 11658599"/>
              <a:gd name="connsiteY2153" fmla="*/ 1436319 h 6223656"/>
              <a:gd name="connsiteX2154" fmla="*/ 4494506 w 11658599"/>
              <a:gd name="connsiteY2154" fmla="*/ 1437235 h 6223656"/>
              <a:gd name="connsiteX2155" fmla="*/ 4445132 w 11658599"/>
              <a:gd name="connsiteY2155" fmla="*/ 1447268 h 6223656"/>
              <a:gd name="connsiteX2156" fmla="*/ 4455969 w 11658599"/>
              <a:gd name="connsiteY2156" fmla="*/ 1459254 h 6223656"/>
              <a:gd name="connsiteX2157" fmla="*/ 4444904 w 11658599"/>
              <a:gd name="connsiteY2157" fmla="*/ 1466141 h 6223656"/>
              <a:gd name="connsiteX2158" fmla="*/ 4498178 w 11658599"/>
              <a:gd name="connsiteY2158" fmla="*/ 1460704 h 6223656"/>
              <a:gd name="connsiteX2159" fmla="*/ 4512908 w 11658599"/>
              <a:gd name="connsiteY2159" fmla="*/ 1456434 h 6223656"/>
              <a:gd name="connsiteX2160" fmla="*/ 4514205 w 11658599"/>
              <a:gd name="connsiteY2160" fmla="*/ 1458133 h 6223656"/>
              <a:gd name="connsiteX2161" fmla="*/ 4521317 w 11658599"/>
              <a:gd name="connsiteY2161" fmla="*/ 1467626 h 6223656"/>
              <a:gd name="connsiteX2162" fmla="*/ 4535131 w 11658599"/>
              <a:gd name="connsiteY2162" fmla="*/ 1463667 h 6223656"/>
              <a:gd name="connsiteX2163" fmla="*/ 4554640 w 11658599"/>
              <a:gd name="connsiteY2163" fmla="*/ 1453803 h 6223656"/>
              <a:gd name="connsiteX2164" fmla="*/ 4554851 w 11658599"/>
              <a:gd name="connsiteY2164" fmla="*/ 1454089 h 6223656"/>
              <a:gd name="connsiteX2165" fmla="*/ 4561020 w 11658599"/>
              <a:gd name="connsiteY2165" fmla="*/ 1459055 h 6223656"/>
              <a:gd name="connsiteX2166" fmla="*/ 4591849 w 11658599"/>
              <a:gd name="connsiteY2166" fmla="*/ 1455974 h 6223656"/>
              <a:gd name="connsiteX2167" fmla="*/ 4600170 w 11658599"/>
              <a:gd name="connsiteY2167" fmla="*/ 1454880 h 6223656"/>
              <a:gd name="connsiteX2168" fmla="*/ 4606317 w 11658599"/>
              <a:gd name="connsiteY2168" fmla="*/ 1465762 h 6223656"/>
              <a:gd name="connsiteX2169" fmla="*/ 4598717 w 11658599"/>
              <a:gd name="connsiteY2169" fmla="*/ 1467388 h 6223656"/>
              <a:gd name="connsiteX2170" fmla="*/ 4576922 w 11658599"/>
              <a:gd name="connsiteY2170" fmla="*/ 1472384 h 6223656"/>
              <a:gd name="connsiteX2171" fmla="*/ 4509926 w 11658599"/>
              <a:gd name="connsiteY2171" fmla="*/ 1486360 h 6223656"/>
              <a:gd name="connsiteX2172" fmla="*/ 4379864 w 11658599"/>
              <a:gd name="connsiteY2172" fmla="*/ 1520860 h 6223656"/>
              <a:gd name="connsiteX2173" fmla="*/ 4361143 w 11658599"/>
              <a:gd name="connsiteY2173" fmla="*/ 1519868 h 6223656"/>
              <a:gd name="connsiteX2174" fmla="*/ 4356006 w 11658599"/>
              <a:gd name="connsiteY2174" fmla="*/ 1522432 h 6223656"/>
              <a:gd name="connsiteX2175" fmla="*/ 4379864 w 11658599"/>
              <a:gd name="connsiteY2175" fmla="*/ 1520860 h 6223656"/>
              <a:gd name="connsiteX2176" fmla="*/ 4507411 w 11658599"/>
              <a:gd name="connsiteY2176" fmla="*/ 1501413 h 6223656"/>
              <a:gd name="connsiteX2177" fmla="*/ 4568732 w 11658599"/>
              <a:gd name="connsiteY2177" fmla="*/ 1496214 h 6223656"/>
              <a:gd name="connsiteX2178" fmla="*/ 4584880 w 11658599"/>
              <a:gd name="connsiteY2178" fmla="*/ 1504893 h 6223656"/>
              <a:gd name="connsiteX2179" fmla="*/ 4644275 w 11658599"/>
              <a:gd name="connsiteY2179" fmla="*/ 1490405 h 6223656"/>
              <a:gd name="connsiteX2180" fmla="*/ 4643888 w 11658599"/>
              <a:gd name="connsiteY2180" fmla="*/ 1494273 h 6223656"/>
              <a:gd name="connsiteX2181" fmla="*/ 4645401 w 11658599"/>
              <a:gd name="connsiteY2181" fmla="*/ 1499449 h 6223656"/>
              <a:gd name="connsiteX2182" fmla="*/ 4633105 w 11658599"/>
              <a:gd name="connsiteY2182" fmla="*/ 1504144 h 6223656"/>
              <a:gd name="connsiteX2183" fmla="*/ 4606973 w 11658599"/>
              <a:gd name="connsiteY2183" fmla="*/ 1524394 h 6223656"/>
              <a:gd name="connsiteX2184" fmla="*/ 4605528 w 11658599"/>
              <a:gd name="connsiteY2184" fmla="*/ 1526201 h 6223656"/>
              <a:gd name="connsiteX2185" fmla="*/ 4642052 w 11658599"/>
              <a:gd name="connsiteY2185" fmla="*/ 1512882 h 6223656"/>
              <a:gd name="connsiteX2186" fmla="*/ 4619261 w 11658599"/>
              <a:gd name="connsiteY2186" fmla="*/ 1525772 h 6223656"/>
              <a:gd name="connsiteX2187" fmla="*/ 4603372 w 11658599"/>
              <a:gd name="connsiteY2187" fmla="*/ 1535034 h 6223656"/>
              <a:gd name="connsiteX2188" fmla="*/ 4569552 w 11658599"/>
              <a:gd name="connsiteY2188" fmla="*/ 1542157 h 6223656"/>
              <a:gd name="connsiteX2189" fmla="*/ 4644732 w 11658599"/>
              <a:gd name="connsiteY2189" fmla="*/ 1541818 h 6223656"/>
              <a:gd name="connsiteX2190" fmla="*/ 4613941 w 11658599"/>
              <a:gd name="connsiteY2190" fmla="*/ 1565480 h 6223656"/>
              <a:gd name="connsiteX2191" fmla="*/ 4640334 w 11658599"/>
              <a:gd name="connsiteY2191" fmla="*/ 1562350 h 6223656"/>
              <a:gd name="connsiteX2192" fmla="*/ 4655181 w 11658599"/>
              <a:gd name="connsiteY2192" fmla="*/ 1559100 h 6223656"/>
              <a:gd name="connsiteX2193" fmla="*/ 4653046 w 11658599"/>
              <a:gd name="connsiteY2193" fmla="*/ 1560161 h 6223656"/>
              <a:gd name="connsiteX2194" fmla="*/ 4605722 w 11658599"/>
              <a:gd name="connsiteY2194" fmla="*/ 1585555 h 6223656"/>
              <a:gd name="connsiteX2195" fmla="*/ 4577234 w 11658599"/>
              <a:gd name="connsiteY2195" fmla="*/ 1600321 h 6223656"/>
              <a:gd name="connsiteX2196" fmla="*/ 4569459 w 11658599"/>
              <a:gd name="connsiteY2196" fmla="*/ 1604848 h 6223656"/>
              <a:gd name="connsiteX2197" fmla="*/ 4554576 w 11658599"/>
              <a:gd name="connsiteY2197" fmla="*/ 1611421 h 6223656"/>
              <a:gd name="connsiteX2198" fmla="*/ 4558886 w 11658599"/>
              <a:gd name="connsiteY2198" fmla="*/ 1613806 h 6223656"/>
              <a:gd name="connsiteX2199" fmla="*/ 4561402 w 11658599"/>
              <a:gd name="connsiteY2199" fmla="*/ 1614079 h 6223656"/>
              <a:gd name="connsiteX2200" fmla="*/ 4568477 w 11658599"/>
              <a:gd name="connsiteY2200" fmla="*/ 1611162 h 6223656"/>
              <a:gd name="connsiteX2201" fmla="*/ 4594910 w 11658599"/>
              <a:gd name="connsiteY2201" fmla="*/ 1605727 h 6223656"/>
              <a:gd name="connsiteX2202" fmla="*/ 4616697 w 11658599"/>
              <a:gd name="connsiteY2202" fmla="*/ 1603484 h 6223656"/>
              <a:gd name="connsiteX2203" fmla="*/ 4590592 w 11658599"/>
              <a:gd name="connsiteY2203" fmla="*/ 1618782 h 6223656"/>
              <a:gd name="connsiteX2204" fmla="*/ 4595980 w 11658599"/>
              <a:gd name="connsiteY2204" fmla="*/ 1616990 h 6223656"/>
              <a:gd name="connsiteX2205" fmla="*/ 4532241 w 11658599"/>
              <a:gd name="connsiteY2205" fmla="*/ 1648189 h 6223656"/>
              <a:gd name="connsiteX2206" fmla="*/ 4451062 w 11658599"/>
              <a:gd name="connsiteY2206" fmla="*/ 1690253 h 6223656"/>
              <a:gd name="connsiteX2207" fmla="*/ 4440887 w 11658599"/>
              <a:gd name="connsiteY2207" fmla="*/ 1692391 h 6223656"/>
              <a:gd name="connsiteX2208" fmla="*/ 4429804 w 11658599"/>
              <a:gd name="connsiteY2208" fmla="*/ 1699956 h 6223656"/>
              <a:gd name="connsiteX2209" fmla="*/ 4426526 w 11658599"/>
              <a:gd name="connsiteY2209" fmla="*/ 1699535 h 6223656"/>
              <a:gd name="connsiteX2210" fmla="*/ 4422064 w 11658599"/>
              <a:gd name="connsiteY2210" fmla="*/ 1704250 h 6223656"/>
              <a:gd name="connsiteX2211" fmla="*/ 4418787 w 11658599"/>
              <a:gd name="connsiteY2211" fmla="*/ 1703825 h 6223656"/>
              <a:gd name="connsiteX2212" fmla="*/ 4414323 w 11658599"/>
              <a:gd name="connsiteY2212" fmla="*/ 1708545 h 6223656"/>
              <a:gd name="connsiteX2213" fmla="*/ 4422064 w 11658599"/>
              <a:gd name="connsiteY2213" fmla="*/ 1704250 h 6223656"/>
              <a:gd name="connsiteX2214" fmla="*/ 4429804 w 11658599"/>
              <a:gd name="connsiteY2214" fmla="*/ 1699956 h 6223656"/>
              <a:gd name="connsiteX2215" fmla="*/ 4451062 w 11658599"/>
              <a:gd name="connsiteY2215" fmla="*/ 1690253 h 6223656"/>
              <a:gd name="connsiteX2216" fmla="*/ 4547933 w 11658599"/>
              <a:gd name="connsiteY2216" fmla="*/ 1645555 h 6223656"/>
              <a:gd name="connsiteX2217" fmla="*/ 4580885 w 11658599"/>
              <a:gd name="connsiteY2217" fmla="*/ 1631793 h 6223656"/>
              <a:gd name="connsiteX2218" fmla="*/ 4579649 w 11658599"/>
              <a:gd name="connsiteY2218" fmla="*/ 1636959 h 6223656"/>
              <a:gd name="connsiteX2219" fmla="*/ 4578470 w 11658599"/>
              <a:gd name="connsiteY2219" fmla="*/ 1637953 h 6223656"/>
              <a:gd name="connsiteX2220" fmla="*/ 4568249 w 11658599"/>
              <a:gd name="connsiteY2220" fmla="*/ 1642721 h 6223656"/>
              <a:gd name="connsiteX2221" fmla="*/ 4572911 w 11658599"/>
              <a:gd name="connsiteY2221" fmla="*/ 1641968 h 6223656"/>
              <a:gd name="connsiteX2222" fmla="*/ 4573924 w 11658599"/>
              <a:gd name="connsiteY2222" fmla="*/ 1641787 h 6223656"/>
              <a:gd name="connsiteX2223" fmla="*/ 4571835 w 11658599"/>
              <a:gd name="connsiteY2223" fmla="*/ 1643548 h 6223656"/>
              <a:gd name="connsiteX2224" fmla="*/ 4554923 w 11658599"/>
              <a:gd name="connsiteY2224" fmla="*/ 1652917 h 6223656"/>
              <a:gd name="connsiteX2225" fmla="*/ 4340772 w 11658599"/>
              <a:gd name="connsiteY2225" fmla="*/ 1760107 h 6223656"/>
              <a:gd name="connsiteX2226" fmla="*/ 4542114 w 11658599"/>
              <a:gd name="connsiteY2226" fmla="*/ 1668239 h 6223656"/>
              <a:gd name="connsiteX2227" fmla="*/ 4558132 w 11658599"/>
              <a:gd name="connsiteY2227" fmla="*/ 1664803 h 6223656"/>
              <a:gd name="connsiteX2228" fmla="*/ 4544321 w 11658599"/>
              <a:gd name="connsiteY2228" fmla="*/ 1670565 h 6223656"/>
              <a:gd name="connsiteX2229" fmla="*/ 4434545 w 11658599"/>
              <a:gd name="connsiteY2229" fmla="*/ 1726149 h 6223656"/>
              <a:gd name="connsiteX2230" fmla="*/ 4364871 w 11658599"/>
              <a:gd name="connsiteY2230" fmla="*/ 1763578 h 6223656"/>
              <a:gd name="connsiteX2231" fmla="*/ 4375783 w 11658599"/>
              <a:gd name="connsiteY2231" fmla="*/ 1761647 h 6223656"/>
              <a:gd name="connsiteX2232" fmla="*/ 4376270 w 11658599"/>
              <a:gd name="connsiteY2232" fmla="*/ 1761619 h 6223656"/>
              <a:gd name="connsiteX2233" fmla="*/ 4379432 w 11658599"/>
              <a:gd name="connsiteY2233" fmla="*/ 1760206 h 6223656"/>
              <a:gd name="connsiteX2234" fmla="*/ 4429323 w 11658599"/>
              <a:gd name="connsiteY2234" fmla="*/ 1736119 h 6223656"/>
              <a:gd name="connsiteX2235" fmla="*/ 4397659 w 11658599"/>
              <a:gd name="connsiteY2235" fmla="*/ 1759094 h 6223656"/>
              <a:gd name="connsiteX2236" fmla="*/ 4394061 w 11658599"/>
              <a:gd name="connsiteY2236" fmla="*/ 1760738 h 6223656"/>
              <a:gd name="connsiteX2237" fmla="*/ 4398553 w 11658599"/>
              <a:gd name="connsiteY2237" fmla="*/ 1764625 h 6223656"/>
              <a:gd name="connsiteX2238" fmla="*/ 4386110 w 11658599"/>
              <a:gd name="connsiteY2238" fmla="*/ 1768964 h 6223656"/>
              <a:gd name="connsiteX2239" fmla="*/ 4370687 w 11658599"/>
              <a:gd name="connsiteY2239" fmla="*/ 1772043 h 6223656"/>
              <a:gd name="connsiteX2240" fmla="*/ 4360918 w 11658599"/>
              <a:gd name="connsiteY2240" fmla="*/ 1777387 h 6223656"/>
              <a:gd name="connsiteX2241" fmla="*/ 4394627 w 11658599"/>
              <a:gd name="connsiteY2241" fmla="*/ 1767689 h 6223656"/>
              <a:gd name="connsiteX2242" fmla="*/ 4583441 w 11658599"/>
              <a:gd name="connsiteY2242" fmla="*/ 1675079 h 6223656"/>
              <a:gd name="connsiteX2243" fmla="*/ 4608683 w 11658599"/>
              <a:gd name="connsiteY2243" fmla="*/ 1662563 h 6223656"/>
              <a:gd name="connsiteX2244" fmla="*/ 4618701 w 11658599"/>
              <a:gd name="connsiteY2244" fmla="*/ 1657743 h 6223656"/>
              <a:gd name="connsiteX2245" fmla="*/ 4618290 w 11658599"/>
              <a:gd name="connsiteY2245" fmla="*/ 1658584 h 6223656"/>
              <a:gd name="connsiteX2246" fmla="*/ 4614593 w 11658599"/>
              <a:gd name="connsiteY2246" fmla="*/ 1667079 h 6223656"/>
              <a:gd name="connsiteX2247" fmla="*/ 4614196 w 11658599"/>
              <a:gd name="connsiteY2247" fmla="*/ 1670013 h 6223656"/>
              <a:gd name="connsiteX2248" fmla="*/ 4572235 w 11658599"/>
              <a:gd name="connsiteY2248" fmla="*/ 1691274 h 6223656"/>
              <a:gd name="connsiteX2249" fmla="*/ 4495695 w 11658599"/>
              <a:gd name="connsiteY2249" fmla="*/ 1728724 h 6223656"/>
              <a:gd name="connsiteX2250" fmla="*/ 4437408 w 11658599"/>
              <a:gd name="connsiteY2250" fmla="*/ 1757069 h 6223656"/>
              <a:gd name="connsiteX2251" fmla="*/ 4456626 w 11658599"/>
              <a:gd name="connsiteY2251" fmla="*/ 1755696 h 6223656"/>
              <a:gd name="connsiteX2252" fmla="*/ 4459961 w 11658599"/>
              <a:gd name="connsiteY2252" fmla="*/ 1753774 h 6223656"/>
              <a:gd name="connsiteX2253" fmla="*/ 4466368 w 11658599"/>
              <a:gd name="connsiteY2253" fmla="*/ 1753703 h 6223656"/>
              <a:gd name="connsiteX2254" fmla="*/ 4505342 w 11658599"/>
              <a:gd name="connsiteY2254" fmla="*/ 1749211 h 6223656"/>
              <a:gd name="connsiteX2255" fmla="*/ 4541952 w 11658599"/>
              <a:gd name="connsiteY2255" fmla="*/ 1744371 h 6223656"/>
              <a:gd name="connsiteX2256" fmla="*/ 4547302 w 11658599"/>
              <a:gd name="connsiteY2256" fmla="*/ 1743893 h 6223656"/>
              <a:gd name="connsiteX2257" fmla="*/ 4585168 w 11658599"/>
              <a:gd name="connsiteY2257" fmla="*/ 1726838 h 6223656"/>
              <a:gd name="connsiteX2258" fmla="*/ 4536711 w 11658599"/>
              <a:gd name="connsiteY2258" fmla="*/ 1738678 h 6223656"/>
              <a:gd name="connsiteX2259" fmla="*/ 4478354 w 11658599"/>
              <a:gd name="connsiteY2259" fmla="*/ 1745286 h 6223656"/>
              <a:gd name="connsiteX2260" fmla="*/ 4471457 w 11658599"/>
              <a:gd name="connsiteY2260" fmla="*/ 1746877 h 6223656"/>
              <a:gd name="connsiteX2261" fmla="*/ 4471833 w 11658599"/>
              <a:gd name="connsiteY2261" fmla="*/ 1746630 h 6223656"/>
              <a:gd name="connsiteX2262" fmla="*/ 4473229 w 11658599"/>
              <a:gd name="connsiteY2262" fmla="*/ 1745668 h 6223656"/>
              <a:gd name="connsiteX2263" fmla="*/ 4602424 w 11658599"/>
              <a:gd name="connsiteY2263" fmla="*/ 1687025 h 6223656"/>
              <a:gd name="connsiteX2264" fmla="*/ 4627497 w 11658599"/>
              <a:gd name="connsiteY2264" fmla="*/ 1675002 h 6223656"/>
              <a:gd name="connsiteX2265" fmla="*/ 4638332 w 11658599"/>
              <a:gd name="connsiteY2265" fmla="*/ 1674671 h 6223656"/>
              <a:gd name="connsiteX2266" fmla="*/ 4641943 w 11658599"/>
              <a:gd name="connsiteY2266" fmla="*/ 1674393 h 6223656"/>
              <a:gd name="connsiteX2267" fmla="*/ 4634261 w 11658599"/>
              <a:gd name="connsiteY2267" fmla="*/ 1678496 h 6223656"/>
              <a:gd name="connsiteX2268" fmla="*/ 4620986 w 11658599"/>
              <a:gd name="connsiteY2268" fmla="*/ 1686446 h 6223656"/>
              <a:gd name="connsiteX2269" fmla="*/ 4614200 w 11658599"/>
              <a:gd name="connsiteY2269" fmla="*/ 1687735 h 6223656"/>
              <a:gd name="connsiteX2270" fmla="*/ 4607544 w 11658599"/>
              <a:gd name="connsiteY2270" fmla="*/ 1692594 h 6223656"/>
              <a:gd name="connsiteX2271" fmla="*/ 4612214 w 11658599"/>
              <a:gd name="connsiteY2271" fmla="*/ 1692750 h 6223656"/>
              <a:gd name="connsiteX2272" fmla="*/ 4573541 w 11658599"/>
              <a:gd name="connsiteY2272" fmla="*/ 1714372 h 6223656"/>
              <a:gd name="connsiteX2273" fmla="*/ 4573422 w 11658599"/>
              <a:gd name="connsiteY2273" fmla="*/ 1718102 h 6223656"/>
              <a:gd name="connsiteX2274" fmla="*/ 4590486 w 11658599"/>
              <a:gd name="connsiteY2274" fmla="*/ 1721705 h 6223656"/>
              <a:gd name="connsiteX2275" fmla="*/ 4611491 w 11658599"/>
              <a:gd name="connsiteY2275" fmla="*/ 1711432 h 6223656"/>
              <a:gd name="connsiteX2276" fmla="*/ 4633880 w 11658599"/>
              <a:gd name="connsiteY2276" fmla="*/ 1700374 h 6223656"/>
              <a:gd name="connsiteX2277" fmla="*/ 4636252 w 11658599"/>
              <a:gd name="connsiteY2277" fmla="*/ 1701084 h 6223656"/>
              <a:gd name="connsiteX2278" fmla="*/ 4642571 w 11658599"/>
              <a:gd name="connsiteY2278" fmla="*/ 1701038 h 6223656"/>
              <a:gd name="connsiteX2279" fmla="*/ 4648433 w 11658599"/>
              <a:gd name="connsiteY2279" fmla="*/ 1698407 h 6223656"/>
              <a:gd name="connsiteX2280" fmla="*/ 4619873 w 11658599"/>
              <a:gd name="connsiteY2280" fmla="*/ 1713430 h 6223656"/>
              <a:gd name="connsiteX2281" fmla="*/ 4752263 w 11658599"/>
              <a:gd name="connsiteY2281" fmla="*/ 1654923 h 6223656"/>
              <a:gd name="connsiteX2282" fmla="*/ 4764718 w 11658599"/>
              <a:gd name="connsiteY2282" fmla="*/ 1650460 h 6223656"/>
              <a:gd name="connsiteX2283" fmla="*/ 4759351 w 11658599"/>
              <a:gd name="connsiteY2283" fmla="*/ 1653612 h 6223656"/>
              <a:gd name="connsiteX2284" fmla="*/ 4742514 w 11658599"/>
              <a:gd name="connsiteY2284" fmla="*/ 1662162 h 6223656"/>
              <a:gd name="connsiteX2285" fmla="*/ 4658508 w 11658599"/>
              <a:gd name="connsiteY2285" fmla="*/ 1699852 h 6223656"/>
              <a:gd name="connsiteX2286" fmla="*/ 4656308 w 11658599"/>
              <a:gd name="connsiteY2286" fmla="*/ 1700942 h 6223656"/>
              <a:gd name="connsiteX2287" fmla="*/ 4656476 w 11658599"/>
              <a:gd name="connsiteY2287" fmla="*/ 1700941 h 6223656"/>
              <a:gd name="connsiteX2288" fmla="*/ 4659501 w 11658599"/>
              <a:gd name="connsiteY2288" fmla="*/ 1704210 h 6223656"/>
              <a:gd name="connsiteX2289" fmla="*/ 4631469 w 11658599"/>
              <a:gd name="connsiteY2289" fmla="*/ 1713232 h 6223656"/>
              <a:gd name="connsiteX2290" fmla="*/ 4580491 w 11658599"/>
              <a:gd name="connsiteY2290" fmla="*/ 1738449 h 6223656"/>
              <a:gd name="connsiteX2291" fmla="*/ 4573316 w 11658599"/>
              <a:gd name="connsiteY2291" fmla="*/ 1741600 h 6223656"/>
              <a:gd name="connsiteX2292" fmla="*/ 4599354 w 11658599"/>
              <a:gd name="connsiteY2292" fmla="*/ 1739480 h 6223656"/>
              <a:gd name="connsiteX2293" fmla="*/ 4609696 w 11658599"/>
              <a:gd name="connsiteY2293" fmla="*/ 1738428 h 6223656"/>
              <a:gd name="connsiteX2294" fmla="*/ 4600152 w 11658599"/>
              <a:gd name="connsiteY2294" fmla="*/ 1743897 h 6223656"/>
              <a:gd name="connsiteX2295" fmla="*/ 4599786 w 11658599"/>
              <a:gd name="connsiteY2295" fmla="*/ 1753180 h 6223656"/>
              <a:gd name="connsiteX2296" fmla="*/ 4650287 w 11658599"/>
              <a:gd name="connsiteY2296" fmla="*/ 1733538 h 6223656"/>
              <a:gd name="connsiteX2297" fmla="*/ 4664237 w 11658599"/>
              <a:gd name="connsiteY2297" fmla="*/ 1731603 h 6223656"/>
              <a:gd name="connsiteX2298" fmla="*/ 4682619 w 11658599"/>
              <a:gd name="connsiteY2298" fmla="*/ 1729867 h 6223656"/>
              <a:gd name="connsiteX2299" fmla="*/ 4650512 w 11658599"/>
              <a:gd name="connsiteY2299" fmla="*/ 1744126 h 6223656"/>
              <a:gd name="connsiteX2300" fmla="*/ 4642300 w 11658599"/>
              <a:gd name="connsiteY2300" fmla="*/ 1747766 h 6223656"/>
              <a:gd name="connsiteX2301" fmla="*/ 4635417 w 11658599"/>
              <a:gd name="connsiteY2301" fmla="*/ 1748433 h 6223656"/>
              <a:gd name="connsiteX2302" fmla="*/ 4609454 w 11658599"/>
              <a:gd name="connsiteY2302" fmla="*/ 1758587 h 6223656"/>
              <a:gd name="connsiteX2303" fmla="*/ 4615409 w 11658599"/>
              <a:gd name="connsiteY2303" fmla="*/ 1757465 h 6223656"/>
              <a:gd name="connsiteX2304" fmla="*/ 4619850 w 11658599"/>
              <a:gd name="connsiteY2304" fmla="*/ 1757713 h 6223656"/>
              <a:gd name="connsiteX2305" fmla="*/ 4603016 w 11658599"/>
              <a:gd name="connsiteY2305" fmla="*/ 1765174 h 6223656"/>
              <a:gd name="connsiteX2306" fmla="*/ 4626261 w 11658599"/>
              <a:gd name="connsiteY2306" fmla="*/ 1764943 h 6223656"/>
              <a:gd name="connsiteX2307" fmla="*/ 4593871 w 11658599"/>
              <a:gd name="connsiteY2307" fmla="*/ 1779855 h 6223656"/>
              <a:gd name="connsiteX2308" fmla="*/ 4560691 w 11658599"/>
              <a:gd name="connsiteY2308" fmla="*/ 1784829 h 6223656"/>
              <a:gd name="connsiteX2309" fmla="*/ 4539293 w 11658599"/>
              <a:gd name="connsiteY2309" fmla="*/ 1794915 h 6223656"/>
              <a:gd name="connsiteX2310" fmla="*/ 4536709 w 11658599"/>
              <a:gd name="connsiteY2310" fmla="*/ 1796123 h 6223656"/>
              <a:gd name="connsiteX2311" fmla="*/ 4550086 w 11658599"/>
              <a:gd name="connsiteY2311" fmla="*/ 1795025 h 6223656"/>
              <a:gd name="connsiteX2312" fmla="*/ 4602748 w 11658599"/>
              <a:gd name="connsiteY2312" fmla="*/ 1788568 h 6223656"/>
              <a:gd name="connsiteX2313" fmla="*/ 4632445 w 11658599"/>
              <a:gd name="connsiteY2313" fmla="*/ 1783384 h 6223656"/>
              <a:gd name="connsiteX2314" fmla="*/ 4654440 w 11658599"/>
              <a:gd name="connsiteY2314" fmla="*/ 1778722 h 6223656"/>
              <a:gd name="connsiteX2315" fmla="*/ 4654625 w 11658599"/>
              <a:gd name="connsiteY2315" fmla="*/ 1780297 h 6223656"/>
              <a:gd name="connsiteX2316" fmla="*/ 4655364 w 11658599"/>
              <a:gd name="connsiteY2316" fmla="*/ 1785458 h 6223656"/>
              <a:gd name="connsiteX2317" fmla="*/ 4606345 w 11658599"/>
              <a:gd name="connsiteY2317" fmla="*/ 1797985 h 6223656"/>
              <a:gd name="connsiteX2318" fmla="*/ 4609150 w 11658599"/>
              <a:gd name="connsiteY2318" fmla="*/ 1805274 h 6223656"/>
              <a:gd name="connsiteX2319" fmla="*/ 4613933 w 11658599"/>
              <a:gd name="connsiteY2319" fmla="*/ 1804832 h 6223656"/>
              <a:gd name="connsiteX2320" fmla="*/ 4612896 w 11658599"/>
              <a:gd name="connsiteY2320" fmla="*/ 1805480 h 6223656"/>
              <a:gd name="connsiteX2321" fmla="*/ 4590299 w 11658599"/>
              <a:gd name="connsiteY2321" fmla="*/ 1805306 h 6223656"/>
              <a:gd name="connsiteX2322" fmla="*/ 4570826 w 11658599"/>
              <a:gd name="connsiteY2322" fmla="*/ 1817429 h 6223656"/>
              <a:gd name="connsiteX2323" fmla="*/ 4514894 w 11658599"/>
              <a:gd name="connsiteY2323" fmla="*/ 1824519 h 6223656"/>
              <a:gd name="connsiteX2324" fmla="*/ 4544516 w 11658599"/>
              <a:gd name="connsiteY2324" fmla="*/ 1829307 h 6223656"/>
              <a:gd name="connsiteX2325" fmla="*/ 4582800 w 11658599"/>
              <a:gd name="connsiteY2325" fmla="*/ 1824215 h 6223656"/>
              <a:gd name="connsiteX2326" fmla="*/ 4589877 w 11658599"/>
              <a:gd name="connsiteY2326" fmla="*/ 1829173 h 6223656"/>
              <a:gd name="connsiteX2327" fmla="*/ 4594640 w 11658599"/>
              <a:gd name="connsiteY2327" fmla="*/ 1831125 h 6223656"/>
              <a:gd name="connsiteX2328" fmla="*/ 4585846 w 11658599"/>
              <a:gd name="connsiteY2328" fmla="*/ 1833948 h 6223656"/>
              <a:gd name="connsiteX2329" fmla="*/ 4577987 w 11658599"/>
              <a:gd name="connsiteY2329" fmla="*/ 1838865 h 6223656"/>
              <a:gd name="connsiteX2330" fmla="*/ 4579308 w 11658599"/>
              <a:gd name="connsiteY2330" fmla="*/ 1840337 h 6223656"/>
              <a:gd name="connsiteX2331" fmla="*/ 4579858 w 11658599"/>
              <a:gd name="connsiteY2331" fmla="*/ 1840447 h 6223656"/>
              <a:gd name="connsiteX2332" fmla="*/ 4567695 w 11658599"/>
              <a:gd name="connsiteY2332" fmla="*/ 1842605 h 6223656"/>
              <a:gd name="connsiteX2333" fmla="*/ 4530571 w 11658599"/>
              <a:gd name="connsiteY2333" fmla="*/ 1856721 h 6223656"/>
              <a:gd name="connsiteX2334" fmla="*/ 4491597 w 11658599"/>
              <a:gd name="connsiteY2334" fmla="*/ 1866740 h 6223656"/>
              <a:gd name="connsiteX2335" fmla="*/ 4486060 w 11658599"/>
              <a:gd name="connsiteY2335" fmla="*/ 1888919 h 6223656"/>
              <a:gd name="connsiteX2336" fmla="*/ 4399123 w 11658599"/>
              <a:gd name="connsiteY2336" fmla="*/ 1901071 h 6223656"/>
              <a:gd name="connsiteX2337" fmla="*/ 4365683 w 11658599"/>
              <a:gd name="connsiteY2337" fmla="*/ 1905838 h 6223656"/>
              <a:gd name="connsiteX2338" fmla="*/ 4362517 w 11658599"/>
              <a:gd name="connsiteY2338" fmla="*/ 1908710 h 6223656"/>
              <a:gd name="connsiteX2339" fmla="*/ 4352781 w 11658599"/>
              <a:gd name="connsiteY2339" fmla="*/ 1916016 h 6223656"/>
              <a:gd name="connsiteX2340" fmla="*/ 4363557 w 11658599"/>
              <a:gd name="connsiteY2340" fmla="*/ 1914873 h 6223656"/>
              <a:gd name="connsiteX2341" fmla="*/ 4525251 w 11658599"/>
              <a:gd name="connsiteY2341" fmla="*/ 1897493 h 6223656"/>
              <a:gd name="connsiteX2342" fmla="*/ 4588456 w 11658599"/>
              <a:gd name="connsiteY2342" fmla="*/ 1890373 h 6223656"/>
              <a:gd name="connsiteX2343" fmla="*/ 4636418 w 11658599"/>
              <a:gd name="connsiteY2343" fmla="*/ 1888239 h 6223656"/>
              <a:gd name="connsiteX2344" fmla="*/ 4666291 w 11658599"/>
              <a:gd name="connsiteY2344" fmla="*/ 1888382 h 6223656"/>
              <a:gd name="connsiteX2345" fmla="*/ 4671732 w 11658599"/>
              <a:gd name="connsiteY2345" fmla="*/ 1890591 h 6223656"/>
              <a:gd name="connsiteX2346" fmla="*/ 4673995 w 11658599"/>
              <a:gd name="connsiteY2346" fmla="*/ 1891864 h 6223656"/>
              <a:gd name="connsiteX2347" fmla="*/ 4650598 w 11658599"/>
              <a:gd name="connsiteY2347" fmla="*/ 1903998 h 6223656"/>
              <a:gd name="connsiteX2348" fmla="*/ 4639797 w 11658599"/>
              <a:gd name="connsiteY2348" fmla="*/ 1911087 h 6223656"/>
              <a:gd name="connsiteX2349" fmla="*/ 4639725 w 11658599"/>
              <a:gd name="connsiteY2349" fmla="*/ 1911098 h 6223656"/>
              <a:gd name="connsiteX2350" fmla="*/ 4586844 w 11658599"/>
              <a:gd name="connsiteY2350" fmla="*/ 1919098 h 6223656"/>
              <a:gd name="connsiteX2351" fmla="*/ 4519160 w 11658599"/>
              <a:gd name="connsiteY2351" fmla="*/ 1938000 h 6223656"/>
              <a:gd name="connsiteX2352" fmla="*/ 4507403 w 11658599"/>
              <a:gd name="connsiteY2352" fmla="*/ 1949815 h 6223656"/>
              <a:gd name="connsiteX2353" fmla="*/ 4431167 w 11658599"/>
              <a:gd name="connsiteY2353" fmla="*/ 1960552 h 6223656"/>
              <a:gd name="connsiteX2354" fmla="*/ 4452303 w 11658599"/>
              <a:gd name="connsiteY2354" fmla="*/ 1965377 h 6223656"/>
              <a:gd name="connsiteX2355" fmla="*/ 4462644 w 11658599"/>
              <a:gd name="connsiteY2355" fmla="*/ 1963997 h 6223656"/>
              <a:gd name="connsiteX2356" fmla="*/ 4459628 w 11658599"/>
              <a:gd name="connsiteY2356" fmla="*/ 1963768 h 6223656"/>
              <a:gd name="connsiteX2357" fmla="*/ 4457253 w 11658599"/>
              <a:gd name="connsiteY2357" fmla="*/ 1963766 h 6223656"/>
              <a:gd name="connsiteX2358" fmla="*/ 4461136 w 11658599"/>
              <a:gd name="connsiteY2358" fmla="*/ 1962500 h 6223656"/>
              <a:gd name="connsiteX2359" fmla="*/ 4465659 w 11658599"/>
              <a:gd name="connsiteY2359" fmla="*/ 1962309 h 6223656"/>
              <a:gd name="connsiteX2360" fmla="*/ 4479597 w 11658599"/>
              <a:gd name="connsiteY2360" fmla="*/ 1972366 h 6223656"/>
              <a:gd name="connsiteX2361" fmla="*/ 4553176 w 11658599"/>
              <a:gd name="connsiteY2361" fmla="*/ 1963283 h 6223656"/>
              <a:gd name="connsiteX2362" fmla="*/ 4564709 w 11658599"/>
              <a:gd name="connsiteY2362" fmla="*/ 1970340 h 6223656"/>
              <a:gd name="connsiteX2363" fmla="*/ 4630444 w 11658599"/>
              <a:gd name="connsiteY2363" fmla="*/ 1961353 h 6223656"/>
              <a:gd name="connsiteX2364" fmla="*/ 4644105 w 11658599"/>
              <a:gd name="connsiteY2364" fmla="*/ 1959315 h 6223656"/>
              <a:gd name="connsiteX2365" fmla="*/ 4641136 w 11658599"/>
              <a:gd name="connsiteY2365" fmla="*/ 1962376 h 6223656"/>
              <a:gd name="connsiteX2366" fmla="*/ 4634694 w 11658599"/>
              <a:gd name="connsiteY2366" fmla="*/ 1965744 h 6223656"/>
              <a:gd name="connsiteX2367" fmla="*/ 4691866 w 11658599"/>
              <a:gd name="connsiteY2367" fmla="*/ 1948667 h 6223656"/>
              <a:gd name="connsiteX2368" fmla="*/ 4691161 w 11658599"/>
              <a:gd name="connsiteY2368" fmla="*/ 1952458 h 6223656"/>
              <a:gd name="connsiteX2369" fmla="*/ 4688082 w 11658599"/>
              <a:gd name="connsiteY2369" fmla="*/ 1953194 h 6223656"/>
              <a:gd name="connsiteX2370" fmla="*/ 4690976 w 11658599"/>
              <a:gd name="connsiteY2370" fmla="*/ 1953456 h 6223656"/>
              <a:gd name="connsiteX2371" fmla="*/ 4691161 w 11658599"/>
              <a:gd name="connsiteY2371" fmla="*/ 1952458 h 6223656"/>
              <a:gd name="connsiteX2372" fmla="*/ 4708658 w 11658599"/>
              <a:gd name="connsiteY2372" fmla="*/ 1948275 h 6223656"/>
              <a:gd name="connsiteX2373" fmla="*/ 4719472 w 11658599"/>
              <a:gd name="connsiteY2373" fmla="*/ 1943120 h 6223656"/>
              <a:gd name="connsiteX2374" fmla="*/ 4735947 w 11658599"/>
              <a:gd name="connsiteY2374" fmla="*/ 1940960 h 6223656"/>
              <a:gd name="connsiteX2375" fmla="*/ 4713001 w 11658599"/>
              <a:gd name="connsiteY2375" fmla="*/ 1956018 h 6223656"/>
              <a:gd name="connsiteX2376" fmla="*/ 4710656 w 11658599"/>
              <a:gd name="connsiteY2376" fmla="*/ 1956487 h 6223656"/>
              <a:gd name="connsiteX2377" fmla="*/ 4665948 w 11658599"/>
              <a:gd name="connsiteY2377" fmla="*/ 1962774 h 6223656"/>
              <a:gd name="connsiteX2378" fmla="*/ 4451711 w 11658599"/>
              <a:gd name="connsiteY2378" fmla="*/ 2000867 h 6223656"/>
              <a:gd name="connsiteX2379" fmla="*/ 4341601 w 11658599"/>
              <a:gd name="connsiteY2379" fmla="*/ 2014123 h 6223656"/>
              <a:gd name="connsiteX2380" fmla="*/ 4334904 w 11658599"/>
              <a:gd name="connsiteY2380" fmla="*/ 2018701 h 6223656"/>
              <a:gd name="connsiteX2381" fmla="*/ 4318681 w 11658599"/>
              <a:gd name="connsiteY2381" fmla="*/ 2028363 h 6223656"/>
              <a:gd name="connsiteX2382" fmla="*/ 4353599 w 11658599"/>
              <a:gd name="connsiteY2382" fmla="*/ 2026813 h 6223656"/>
              <a:gd name="connsiteX2383" fmla="*/ 4320388 w 11658599"/>
              <a:gd name="connsiteY2383" fmla="*/ 2033888 h 6223656"/>
              <a:gd name="connsiteX2384" fmla="*/ 4323418 w 11658599"/>
              <a:gd name="connsiteY2384" fmla="*/ 2042375 h 6223656"/>
              <a:gd name="connsiteX2385" fmla="*/ 4312651 w 11658599"/>
              <a:gd name="connsiteY2385" fmla="*/ 2047678 h 6223656"/>
              <a:gd name="connsiteX2386" fmla="*/ 4345422 w 11658599"/>
              <a:gd name="connsiteY2386" fmla="*/ 2045162 h 6223656"/>
              <a:gd name="connsiteX2387" fmla="*/ 4355423 w 11658599"/>
              <a:gd name="connsiteY2387" fmla="*/ 2042608 h 6223656"/>
              <a:gd name="connsiteX2388" fmla="*/ 4359869 w 11658599"/>
              <a:gd name="connsiteY2388" fmla="*/ 2040147 h 6223656"/>
              <a:gd name="connsiteX2389" fmla="*/ 4359545 w 11658599"/>
              <a:gd name="connsiteY2389" fmla="*/ 2044079 h 6223656"/>
              <a:gd name="connsiteX2390" fmla="*/ 4403395 w 11658599"/>
              <a:gd name="connsiteY2390" fmla="*/ 2040714 h 6223656"/>
              <a:gd name="connsiteX2391" fmla="*/ 4415729 w 11658599"/>
              <a:gd name="connsiteY2391" fmla="*/ 2035439 h 6223656"/>
              <a:gd name="connsiteX2392" fmla="*/ 4443468 w 11658599"/>
              <a:gd name="connsiteY2392" fmla="*/ 2022081 h 6223656"/>
              <a:gd name="connsiteX2393" fmla="*/ 4478631 w 11658599"/>
              <a:gd name="connsiteY2393" fmla="*/ 2010641 h 6223656"/>
              <a:gd name="connsiteX2394" fmla="*/ 4421000 w 11658599"/>
              <a:gd name="connsiteY2394" fmla="*/ 2039025 h 6223656"/>
              <a:gd name="connsiteX2395" fmla="*/ 4420389 w 11658599"/>
              <a:gd name="connsiteY2395" fmla="*/ 2039410 h 6223656"/>
              <a:gd name="connsiteX2396" fmla="*/ 4432342 w 11658599"/>
              <a:gd name="connsiteY2396" fmla="*/ 2038491 h 6223656"/>
              <a:gd name="connsiteX2397" fmla="*/ 4639184 w 11658599"/>
              <a:gd name="connsiteY2397" fmla="*/ 2012397 h 6223656"/>
              <a:gd name="connsiteX2398" fmla="*/ 4614704 w 11658599"/>
              <a:gd name="connsiteY2398" fmla="*/ 2020893 h 6223656"/>
              <a:gd name="connsiteX2399" fmla="*/ 4626150 w 11658599"/>
              <a:gd name="connsiteY2399" fmla="*/ 2023878 h 6223656"/>
              <a:gd name="connsiteX2400" fmla="*/ 4686368 w 11658599"/>
              <a:gd name="connsiteY2400" fmla="*/ 1998842 h 6223656"/>
              <a:gd name="connsiteX2401" fmla="*/ 4642805 w 11658599"/>
              <a:gd name="connsiteY2401" fmla="*/ 2022760 h 6223656"/>
              <a:gd name="connsiteX2402" fmla="*/ 4645895 w 11658599"/>
              <a:gd name="connsiteY2402" fmla="*/ 2022470 h 6223656"/>
              <a:gd name="connsiteX2403" fmla="*/ 4718294 w 11658599"/>
              <a:gd name="connsiteY2403" fmla="*/ 2018606 h 6223656"/>
              <a:gd name="connsiteX2404" fmla="*/ 4616945 w 11658599"/>
              <a:gd name="connsiteY2404" fmla="*/ 2044223 h 6223656"/>
              <a:gd name="connsiteX2405" fmla="*/ 4627785 w 11658599"/>
              <a:gd name="connsiteY2405" fmla="*/ 2056208 h 6223656"/>
              <a:gd name="connsiteX2406" fmla="*/ 4616721 w 11658599"/>
              <a:gd name="connsiteY2406" fmla="*/ 2063095 h 6223656"/>
              <a:gd name="connsiteX2407" fmla="*/ 4669994 w 11658599"/>
              <a:gd name="connsiteY2407" fmla="*/ 2057659 h 6223656"/>
              <a:gd name="connsiteX2408" fmla="*/ 4723961 w 11658599"/>
              <a:gd name="connsiteY2408" fmla="*/ 2047295 h 6223656"/>
              <a:gd name="connsiteX2409" fmla="*/ 4732837 w 11658599"/>
              <a:gd name="connsiteY2409" fmla="*/ 2056010 h 6223656"/>
              <a:gd name="connsiteX2410" fmla="*/ 4796487 w 11658599"/>
              <a:gd name="connsiteY2410" fmla="*/ 2048611 h 6223656"/>
              <a:gd name="connsiteX2411" fmla="*/ 4748741 w 11658599"/>
              <a:gd name="connsiteY2411" fmla="*/ 2069336 h 6223656"/>
              <a:gd name="connsiteX2412" fmla="*/ 4681742 w 11658599"/>
              <a:gd name="connsiteY2412" fmla="*/ 2083313 h 6223656"/>
              <a:gd name="connsiteX2413" fmla="*/ 4551680 w 11658599"/>
              <a:gd name="connsiteY2413" fmla="*/ 2117814 h 6223656"/>
              <a:gd name="connsiteX2414" fmla="*/ 4532959 w 11658599"/>
              <a:gd name="connsiteY2414" fmla="*/ 2116821 h 6223656"/>
              <a:gd name="connsiteX2415" fmla="*/ 4527826 w 11658599"/>
              <a:gd name="connsiteY2415" fmla="*/ 2119385 h 6223656"/>
              <a:gd name="connsiteX2416" fmla="*/ 4551680 w 11658599"/>
              <a:gd name="connsiteY2416" fmla="*/ 2117814 h 6223656"/>
              <a:gd name="connsiteX2417" fmla="*/ 4679223 w 11658599"/>
              <a:gd name="connsiteY2417" fmla="*/ 2098367 h 6223656"/>
              <a:gd name="connsiteX2418" fmla="*/ 4740545 w 11658599"/>
              <a:gd name="connsiteY2418" fmla="*/ 2093166 h 6223656"/>
              <a:gd name="connsiteX2419" fmla="*/ 4756698 w 11658599"/>
              <a:gd name="connsiteY2419" fmla="*/ 2101847 h 6223656"/>
              <a:gd name="connsiteX2420" fmla="*/ 4816089 w 11658599"/>
              <a:gd name="connsiteY2420" fmla="*/ 2087359 h 6223656"/>
              <a:gd name="connsiteX2421" fmla="*/ 4816064 w 11658599"/>
              <a:gd name="connsiteY2421" fmla="*/ 2087630 h 6223656"/>
              <a:gd name="connsiteX2422" fmla="*/ 4812984 w 11658599"/>
              <a:gd name="connsiteY2422" fmla="*/ 2089367 h 6223656"/>
              <a:gd name="connsiteX2423" fmla="*/ 4810341 w 11658599"/>
              <a:gd name="connsiteY2423" fmla="*/ 2090567 h 6223656"/>
              <a:gd name="connsiteX2424" fmla="*/ 4764489 w 11658599"/>
              <a:gd name="connsiteY2424" fmla="*/ 2115538 h 6223656"/>
              <a:gd name="connsiteX2425" fmla="*/ 4760128 w 11658599"/>
              <a:gd name="connsiteY2425" fmla="*/ 2125208 h 6223656"/>
              <a:gd name="connsiteX2426" fmla="*/ 4818436 w 11658599"/>
              <a:gd name="connsiteY2426" fmla="*/ 2099486 h 6223656"/>
              <a:gd name="connsiteX2427" fmla="*/ 4820731 w 11658599"/>
              <a:gd name="connsiteY2427" fmla="*/ 2104068 h 6223656"/>
              <a:gd name="connsiteX2428" fmla="*/ 4823584 w 11658599"/>
              <a:gd name="connsiteY2428" fmla="*/ 2105921 h 6223656"/>
              <a:gd name="connsiteX2429" fmla="*/ 4900146 w 11658599"/>
              <a:gd name="connsiteY2429" fmla="*/ 2095731 h 6223656"/>
              <a:gd name="connsiteX2430" fmla="*/ 4837771 w 11658599"/>
              <a:gd name="connsiteY2430" fmla="*/ 2111327 h 6223656"/>
              <a:gd name="connsiteX2431" fmla="*/ 4741369 w 11658599"/>
              <a:gd name="connsiteY2431" fmla="*/ 2139113 h 6223656"/>
              <a:gd name="connsiteX2432" fmla="*/ 4816546 w 11658599"/>
              <a:gd name="connsiteY2432" fmla="*/ 2138774 h 6223656"/>
              <a:gd name="connsiteX2433" fmla="*/ 4785757 w 11658599"/>
              <a:gd name="connsiteY2433" fmla="*/ 2162431 h 6223656"/>
              <a:gd name="connsiteX2434" fmla="*/ 4837068 w 11658599"/>
              <a:gd name="connsiteY2434" fmla="*/ 2153723 h 6223656"/>
              <a:gd name="connsiteX2435" fmla="*/ 4888378 w 11658599"/>
              <a:gd name="connsiteY2435" fmla="*/ 2145014 h 6223656"/>
              <a:gd name="connsiteX2436" fmla="*/ 4825311 w 11658599"/>
              <a:gd name="connsiteY2436" fmla="*/ 2165536 h 6223656"/>
              <a:gd name="connsiteX2437" fmla="*/ 4834732 w 11658599"/>
              <a:gd name="connsiteY2437" fmla="*/ 2167129 h 6223656"/>
              <a:gd name="connsiteX2438" fmla="*/ 4838788 w 11658599"/>
              <a:gd name="connsiteY2438" fmla="*/ 2167494 h 6223656"/>
              <a:gd name="connsiteX2439" fmla="*/ 4889358 w 11658599"/>
              <a:gd name="connsiteY2439" fmla="*/ 2146642 h 6223656"/>
              <a:gd name="connsiteX2440" fmla="*/ 4913658 w 11658599"/>
              <a:gd name="connsiteY2440" fmla="*/ 2136619 h 6223656"/>
              <a:gd name="connsiteX2441" fmla="*/ 4876118 w 11658599"/>
              <a:gd name="connsiteY2441" fmla="*/ 2158284 h 6223656"/>
              <a:gd name="connsiteX2442" fmla="*/ 4851476 w 11658599"/>
              <a:gd name="connsiteY2442" fmla="*/ 2169726 h 6223656"/>
              <a:gd name="connsiteX2443" fmla="*/ 4854433 w 11658599"/>
              <a:gd name="connsiteY2443" fmla="*/ 2171749 h 6223656"/>
              <a:gd name="connsiteX2444" fmla="*/ 4833496 w 11658599"/>
              <a:gd name="connsiteY2444" fmla="*/ 2179174 h 6223656"/>
              <a:gd name="connsiteX2445" fmla="*/ 4828438 w 11658599"/>
              <a:gd name="connsiteY2445" fmla="*/ 2180450 h 6223656"/>
              <a:gd name="connsiteX2446" fmla="*/ 4799741 w 11658599"/>
              <a:gd name="connsiteY2446" fmla="*/ 2193857 h 6223656"/>
              <a:gd name="connsiteX2447" fmla="*/ 4762409 w 11658599"/>
              <a:gd name="connsiteY2447" fmla="*/ 2215738 h 6223656"/>
              <a:gd name="connsiteX2448" fmla="*/ 4858866 w 11658599"/>
              <a:gd name="connsiteY2448" fmla="*/ 2176501 h 6223656"/>
              <a:gd name="connsiteX2449" fmla="*/ 4856202 w 11658599"/>
              <a:gd name="connsiteY2449" fmla="*/ 2185482 h 6223656"/>
              <a:gd name="connsiteX2450" fmla="*/ 4740066 w 11658599"/>
              <a:gd name="connsiteY2450" fmla="*/ 2239677 h 6223656"/>
              <a:gd name="connsiteX2451" fmla="*/ 4744725 w 11658599"/>
              <a:gd name="connsiteY2451" fmla="*/ 2238921 h 6223656"/>
              <a:gd name="connsiteX2452" fmla="*/ 4780351 w 11658599"/>
              <a:gd name="connsiteY2452" fmla="*/ 2235480 h 6223656"/>
              <a:gd name="connsiteX2453" fmla="*/ 4802256 w 11658599"/>
              <a:gd name="connsiteY2453" fmla="*/ 2240577 h 6223656"/>
              <a:gd name="connsiteX2454" fmla="*/ 4794287 w 11658599"/>
              <a:gd name="connsiteY2454" fmla="*/ 2245537 h 6223656"/>
              <a:gd name="connsiteX2455" fmla="*/ 4785653 w 11658599"/>
              <a:gd name="connsiteY2455" fmla="*/ 2269643 h 6223656"/>
              <a:gd name="connsiteX2456" fmla="*/ 4866261 w 11658599"/>
              <a:gd name="connsiteY2456" fmla="*/ 2265176 h 6223656"/>
              <a:gd name="connsiteX2457" fmla="*/ 4797073 w 11658599"/>
              <a:gd name="connsiteY2457" fmla="*/ 2294752 h 6223656"/>
              <a:gd name="connsiteX2458" fmla="*/ 4798058 w 11658599"/>
              <a:gd name="connsiteY2458" fmla="*/ 2295047 h 6223656"/>
              <a:gd name="connsiteX2459" fmla="*/ 4821272 w 11658599"/>
              <a:gd name="connsiteY2459" fmla="*/ 2294902 h 6223656"/>
              <a:gd name="connsiteX2460" fmla="*/ 4894651 w 11658599"/>
              <a:gd name="connsiteY2460" fmla="*/ 2261968 h 6223656"/>
              <a:gd name="connsiteX2461" fmla="*/ 4943161 w 11658599"/>
              <a:gd name="connsiteY2461" fmla="*/ 2240353 h 6223656"/>
              <a:gd name="connsiteX2462" fmla="*/ 4914333 w 11658599"/>
              <a:gd name="connsiteY2462" fmla="*/ 2259114 h 6223656"/>
              <a:gd name="connsiteX2463" fmla="*/ 4834755 w 11658599"/>
              <a:gd name="connsiteY2463" fmla="*/ 2294818 h 6223656"/>
              <a:gd name="connsiteX2464" fmla="*/ 6235716 w 11658599"/>
              <a:gd name="connsiteY2464" fmla="*/ 2286121 h 6223656"/>
              <a:gd name="connsiteX2465" fmla="*/ 6236645 w 11658599"/>
              <a:gd name="connsiteY2465" fmla="*/ 2287538 h 6223656"/>
              <a:gd name="connsiteX2466" fmla="*/ 6353246 w 11658599"/>
              <a:gd name="connsiteY2466" fmla="*/ 2304653 h 6223656"/>
              <a:gd name="connsiteX2467" fmla="*/ 6357413 w 11658599"/>
              <a:gd name="connsiteY2467" fmla="*/ 2314681 h 6223656"/>
              <a:gd name="connsiteX2468" fmla="*/ 6367317 w 11658599"/>
              <a:gd name="connsiteY2468" fmla="*/ 2326630 h 6223656"/>
              <a:gd name="connsiteX2469" fmla="*/ 7627110 w 11658599"/>
              <a:gd name="connsiteY2469" fmla="*/ 2330346 h 6223656"/>
              <a:gd name="connsiteX2470" fmla="*/ 6347098 w 11658599"/>
              <a:gd name="connsiteY2470" fmla="*/ 2332721 h 6223656"/>
              <a:gd name="connsiteX2471" fmla="*/ 6349454 w 11658599"/>
              <a:gd name="connsiteY2471" fmla="*/ 2335564 h 6223656"/>
              <a:gd name="connsiteX2472" fmla="*/ 6416129 w 11658599"/>
              <a:gd name="connsiteY2472" fmla="*/ 2356361 h 6223656"/>
              <a:gd name="connsiteX2473" fmla="*/ 6329405 w 11658599"/>
              <a:gd name="connsiteY2473" fmla="*/ 2362923 h 6223656"/>
              <a:gd name="connsiteX2474" fmla="*/ 6319032 w 11658599"/>
              <a:gd name="connsiteY2474" fmla="*/ 2369737 h 6223656"/>
              <a:gd name="connsiteX2475" fmla="*/ 6329405 w 11658599"/>
              <a:gd name="connsiteY2475" fmla="*/ 2362923 h 6223656"/>
              <a:gd name="connsiteX2476" fmla="*/ 6608160 w 11658599"/>
              <a:gd name="connsiteY2476" fmla="*/ 2431286 h 6223656"/>
              <a:gd name="connsiteX2477" fmla="*/ 6773115 w 11658599"/>
              <a:gd name="connsiteY2477" fmla="*/ 2454444 h 6223656"/>
              <a:gd name="connsiteX2478" fmla="*/ 6772909 w 11658599"/>
              <a:gd name="connsiteY2478" fmla="*/ 2462668 h 6223656"/>
              <a:gd name="connsiteX2479" fmla="*/ 6769158 w 11658599"/>
              <a:gd name="connsiteY2479" fmla="*/ 2460310 h 6223656"/>
              <a:gd name="connsiteX2480" fmla="*/ 6770711 w 11658599"/>
              <a:gd name="connsiteY2480" fmla="*/ 2465183 h 6223656"/>
              <a:gd name="connsiteX2481" fmla="*/ 6620077 w 11658599"/>
              <a:gd name="connsiteY2481" fmla="*/ 2444738 h 6223656"/>
              <a:gd name="connsiteX2482" fmla="*/ 6429015 w 11658599"/>
              <a:gd name="connsiteY2482" fmla="*/ 2429719 h 6223656"/>
              <a:gd name="connsiteX2483" fmla="*/ 6452123 w 11658599"/>
              <a:gd name="connsiteY2483" fmla="*/ 2435771 h 6223656"/>
              <a:gd name="connsiteX2484" fmla="*/ 6478539 w 11658599"/>
              <a:gd name="connsiteY2484" fmla="*/ 2456738 h 6223656"/>
              <a:gd name="connsiteX2485" fmla="*/ 6540138 w 11658599"/>
              <a:gd name="connsiteY2485" fmla="*/ 2473133 h 6223656"/>
              <a:gd name="connsiteX2486" fmla="*/ 6598840 w 11658599"/>
              <a:gd name="connsiteY2486" fmla="*/ 2496327 h 6223656"/>
              <a:gd name="connsiteX2487" fmla="*/ 6533941 w 11658599"/>
              <a:gd name="connsiteY2487" fmla="*/ 2492911 h 6223656"/>
              <a:gd name="connsiteX2488" fmla="*/ 6568274 w 11658599"/>
              <a:gd name="connsiteY2488" fmla="*/ 2521304 h 6223656"/>
              <a:gd name="connsiteX2489" fmla="*/ 6581009 w 11658599"/>
              <a:gd name="connsiteY2489" fmla="*/ 2524778 h 6223656"/>
              <a:gd name="connsiteX2490" fmla="*/ 6611380 w 11658599"/>
              <a:gd name="connsiteY2490" fmla="*/ 2528810 h 6223656"/>
              <a:gd name="connsiteX2491" fmla="*/ 6536962 w 11658599"/>
              <a:gd name="connsiteY2491" fmla="*/ 2531327 h 6223656"/>
              <a:gd name="connsiteX2492" fmla="*/ 6492463 w 11658599"/>
              <a:gd name="connsiteY2492" fmla="*/ 2525028 h 6223656"/>
              <a:gd name="connsiteX2493" fmla="*/ 6464864 w 11658599"/>
              <a:gd name="connsiteY2493" fmla="*/ 2525468 h 6223656"/>
              <a:gd name="connsiteX2494" fmla="*/ 6465671 w 11658599"/>
              <a:gd name="connsiteY2494" fmla="*/ 2525755 h 6223656"/>
              <a:gd name="connsiteX2495" fmla="*/ 6508014 w 11658599"/>
              <a:gd name="connsiteY2495" fmla="*/ 2543827 h 6223656"/>
              <a:gd name="connsiteX2496" fmla="*/ 6613573 w 11658599"/>
              <a:gd name="connsiteY2496" fmla="*/ 2571715 h 6223656"/>
              <a:gd name="connsiteX2497" fmla="*/ 6564546 w 11658599"/>
              <a:gd name="connsiteY2497" fmla="*/ 2571186 h 6223656"/>
              <a:gd name="connsiteX2498" fmla="*/ 6559886 w 11658599"/>
              <a:gd name="connsiteY2498" fmla="*/ 2568847 h 6223656"/>
              <a:gd name="connsiteX2499" fmla="*/ 6559847 w 11658599"/>
              <a:gd name="connsiteY2499" fmla="*/ 2569105 h 6223656"/>
              <a:gd name="connsiteX2500" fmla="*/ 6554332 w 11658599"/>
              <a:gd name="connsiteY2500" fmla="*/ 2575245 h 6223656"/>
              <a:gd name="connsiteX2501" fmla="*/ 6603587 w 11658599"/>
              <a:gd name="connsiteY2501" fmla="*/ 2584456 h 6223656"/>
              <a:gd name="connsiteX2502" fmla="*/ 6649610 w 11658599"/>
              <a:gd name="connsiteY2502" fmla="*/ 2591670 h 6223656"/>
              <a:gd name="connsiteX2503" fmla="*/ 6611523 w 11658599"/>
              <a:gd name="connsiteY2503" fmla="*/ 2592241 h 6223656"/>
              <a:gd name="connsiteX2504" fmla="*/ 6604260 w 11658599"/>
              <a:gd name="connsiteY2504" fmla="*/ 2592717 h 6223656"/>
              <a:gd name="connsiteX2505" fmla="*/ 6608562 w 11658599"/>
              <a:gd name="connsiteY2505" fmla="*/ 2595137 h 6223656"/>
              <a:gd name="connsiteX2506" fmla="*/ 6619999 w 11658599"/>
              <a:gd name="connsiteY2506" fmla="*/ 2601959 h 6223656"/>
              <a:gd name="connsiteX2507" fmla="*/ 6619565 w 11658599"/>
              <a:gd name="connsiteY2507" fmla="*/ 2602575 h 6223656"/>
              <a:gd name="connsiteX2508" fmla="*/ 6642505 w 11658599"/>
              <a:gd name="connsiteY2508" fmla="*/ 2602756 h 6223656"/>
              <a:gd name="connsiteX2509" fmla="*/ 6688890 w 11658599"/>
              <a:gd name="connsiteY2509" fmla="*/ 2609722 h 6223656"/>
              <a:gd name="connsiteX2510" fmla="*/ 6698957 w 11658599"/>
              <a:gd name="connsiteY2510" fmla="*/ 2609113 h 6223656"/>
              <a:gd name="connsiteX2511" fmla="*/ 6675746 w 11658599"/>
              <a:gd name="connsiteY2511" fmla="*/ 2600347 h 6223656"/>
              <a:gd name="connsiteX2512" fmla="*/ 6662531 w 11658599"/>
              <a:gd name="connsiteY2512" fmla="*/ 2593451 h 6223656"/>
              <a:gd name="connsiteX2513" fmla="*/ 6718606 w 11658599"/>
              <a:gd name="connsiteY2513" fmla="*/ 2600166 h 6223656"/>
              <a:gd name="connsiteX2514" fmla="*/ 6762185 w 11658599"/>
              <a:gd name="connsiteY2514" fmla="*/ 2605385 h 6223656"/>
              <a:gd name="connsiteX2515" fmla="*/ 6801245 w 11658599"/>
              <a:gd name="connsiteY2515" fmla="*/ 2621640 h 6223656"/>
              <a:gd name="connsiteX2516" fmla="*/ 6803349 w 11658599"/>
              <a:gd name="connsiteY2516" fmla="*/ 2629387 h 6223656"/>
              <a:gd name="connsiteX2517" fmla="*/ 6741534 w 11658599"/>
              <a:gd name="connsiteY2517" fmla="*/ 2608787 h 6223656"/>
              <a:gd name="connsiteX2518" fmla="*/ 6765792 w 11658599"/>
              <a:gd name="connsiteY2518" fmla="*/ 2622847 h 6223656"/>
              <a:gd name="connsiteX2519" fmla="*/ 6784268 w 11658599"/>
              <a:gd name="connsiteY2519" fmla="*/ 2630547 h 6223656"/>
              <a:gd name="connsiteX2520" fmla="*/ 6787470 w 11658599"/>
              <a:gd name="connsiteY2520" fmla="*/ 2630919 h 6223656"/>
              <a:gd name="connsiteX2521" fmla="*/ 6793479 w 11658599"/>
              <a:gd name="connsiteY2521" fmla="*/ 2632483 h 6223656"/>
              <a:gd name="connsiteX2522" fmla="*/ 6754926 w 11658599"/>
              <a:gd name="connsiteY2522" fmla="*/ 2628769 h 6223656"/>
              <a:gd name="connsiteX2523" fmla="*/ 6756387 w 11658599"/>
              <a:gd name="connsiteY2523" fmla="*/ 2628787 h 6223656"/>
              <a:gd name="connsiteX2524" fmla="*/ 6723656 w 11658599"/>
              <a:gd name="connsiteY2524" fmla="*/ 2617621 h 6223656"/>
              <a:gd name="connsiteX2525" fmla="*/ 6722110 w 11658599"/>
              <a:gd name="connsiteY2525" fmla="*/ 2618263 h 6223656"/>
              <a:gd name="connsiteX2526" fmla="*/ 6719556 w 11658599"/>
              <a:gd name="connsiteY2526" fmla="*/ 2621104 h 6223656"/>
              <a:gd name="connsiteX2527" fmla="*/ 6734490 w 11658599"/>
              <a:gd name="connsiteY2527" fmla="*/ 2626801 h 6223656"/>
              <a:gd name="connsiteX2528" fmla="*/ 6693872 w 11658599"/>
              <a:gd name="connsiteY2528" fmla="*/ 2622890 h 6223656"/>
              <a:gd name="connsiteX2529" fmla="*/ 6650317 w 11658599"/>
              <a:gd name="connsiteY2529" fmla="*/ 2617402 h 6223656"/>
              <a:gd name="connsiteX2530" fmla="*/ 6654791 w 11658599"/>
              <a:gd name="connsiteY2530" fmla="*/ 2621328 h 6223656"/>
              <a:gd name="connsiteX2531" fmla="*/ 6611812 w 11658599"/>
              <a:gd name="connsiteY2531" fmla="*/ 2617112 h 6223656"/>
              <a:gd name="connsiteX2532" fmla="*/ 6590039 w 11658599"/>
              <a:gd name="connsiteY2532" fmla="*/ 2611807 h 6223656"/>
              <a:gd name="connsiteX2533" fmla="*/ 6573238 w 11658599"/>
              <a:gd name="connsiteY2533" fmla="*/ 2611510 h 6223656"/>
              <a:gd name="connsiteX2534" fmla="*/ 6570315 w 11658599"/>
              <a:gd name="connsiteY2534" fmla="*/ 2624593 h 6223656"/>
              <a:gd name="connsiteX2535" fmla="*/ 6584113 w 11658599"/>
              <a:gd name="connsiteY2535" fmla="*/ 2627152 h 6223656"/>
              <a:gd name="connsiteX2536" fmla="*/ 6620748 w 11658599"/>
              <a:gd name="connsiteY2536" fmla="*/ 2631906 h 6223656"/>
              <a:gd name="connsiteX2537" fmla="*/ 6677998 w 11658599"/>
              <a:gd name="connsiteY2537" fmla="*/ 2641952 h 6223656"/>
              <a:gd name="connsiteX2538" fmla="*/ 6775244 w 11658599"/>
              <a:gd name="connsiteY2538" fmla="*/ 2667210 h 6223656"/>
              <a:gd name="connsiteX2539" fmla="*/ 6778980 w 11658599"/>
              <a:gd name="connsiteY2539" fmla="*/ 2670285 h 6223656"/>
              <a:gd name="connsiteX2540" fmla="*/ 6732317 w 11658599"/>
              <a:gd name="connsiteY2540" fmla="*/ 2681717 h 6223656"/>
              <a:gd name="connsiteX2541" fmla="*/ 6758287 w 11658599"/>
              <a:gd name="connsiteY2541" fmla="*/ 2683170 h 6223656"/>
              <a:gd name="connsiteX2542" fmla="*/ 6757260 w 11658599"/>
              <a:gd name="connsiteY2542" fmla="*/ 2684004 h 6223656"/>
              <a:gd name="connsiteX2543" fmla="*/ 6756797 w 11658599"/>
              <a:gd name="connsiteY2543" fmla="*/ 2687621 h 6223656"/>
              <a:gd name="connsiteX2544" fmla="*/ 6758326 w 11658599"/>
              <a:gd name="connsiteY2544" fmla="*/ 2689931 h 6223656"/>
              <a:gd name="connsiteX2545" fmla="*/ 6762418 w 11658599"/>
              <a:gd name="connsiteY2545" fmla="*/ 2685908 h 6223656"/>
              <a:gd name="connsiteX2546" fmla="*/ 6763053 w 11658599"/>
              <a:gd name="connsiteY2546" fmla="*/ 2683438 h 6223656"/>
              <a:gd name="connsiteX2547" fmla="*/ 6764754 w 11658599"/>
              <a:gd name="connsiteY2547" fmla="*/ 2683533 h 6223656"/>
              <a:gd name="connsiteX2548" fmla="*/ 6793522 w 11658599"/>
              <a:gd name="connsiteY2548" fmla="*/ 2691916 h 6223656"/>
              <a:gd name="connsiteX2549" fmla="*/ 6833006 w 11658599"/>
              <a:gd name="connsiteY2549" fmla="*/ 2696350 h 6223656"/>
              <a:gd name="connsiteX2550" fmla="*/ 6784991 w 11658599"/>
              <a:gd name="connsiteY2550" fmla="*/ 2699042 h 6223656"/>
              <a:gd name="connsiteX2551" fmla="*/ 6781270 w 11658599"/>
              <a:gd name="connsiteY2551" fmla="*/ 2717086 h 6223656"/>
              <a:gd name="connsiteX2552" fmla="*/ 6743691 w 11658599"/>
              <a:gd name="connsiteY2552" fmla="*/ 2713191 h 6223656"/>
              <a:gd name="connsiteX2553" fmla="*/ 6734690 w 11658599"/>
              <a:gd name="connsiteY2553" fmla="*/ 2722966 h 6223656"/>
              <a:gd name="connsiteX2554" fmla="*/ 6595689 w 11658599"/>
              <a:gd name="connsiteY2554" fmla="*/ 2714365 h 6223656"/>
              <a:gd name="connsiteX2555" fmla="*/ 6582013 w 11658599"/>
              <a:gd name="connsiteY2555" fmla="*/ 2717107 h 6223656"/>
              <a:gd name="connsiteX2556" fmla="*/ 6553911 w 11658599"/>
              <a:gd name="connsiteY2556" fmla="*/ 2718041 h 6223656"/>
              <a:gd name="connsiteX2557" fmla="*/ 6609254 w 11658599"/>
              <a:gd name="connsiteY2557" fmla="*/ 2737267 h 6223656"/>
              <a:gd name="connsiteX2558" fmla="*/ 6657285 w 11658599"/>
              <a:gd name="connsiteY2558" fmla="*/ 2767591 h 6223656"/>
              <a:gd name="connsiteX2559" fmla="*/ 6597414 w 11658599"/>
              <a:gd name="connsiteY2559" fmla="*/ 2760368 h 6223656"/>
              <a:gd name="connsiteX2560" fmla="*/ 6544240 w 11658599"/>
              <a:gd name="connsiteY2560" fmla="*/ 2754415 h 6223656"/>
              <a:gd name="connsiteX2561" fmla="*/ 6524205 w 11658599"/>
              <a:gd name="connsiteY2561" fmla="*/ 2753029 h 6223656"/>
              <a:gd name="connsiteX2562" fmla="*/ 6555838 w 11658599"/>
              <a:gd name="connsiteY2562" fmla="*/ 2759631 h 6223656"/>
              <a:gd name="connsiteX2563" fmla="*/ 6660515 w 11658599"/>
              <a:gd name="connsiteY2563" fmla="*/ 2775174 h 6223656"/>
              <a:gd name="connsiteX2564" fmla="*/ 6663941 w 11658599"/>
              <a:gd name="connsiteY2564" fmla="*/ 2775755 h 6223656"/>
              <a:gd name="connsiteX2565" fmla="*/ 6645826 w 11658599"/>
              <a:gd name="connsiteY2565" fmla="*/ 2784154 h 6223656"/>
              <a:gd name="connsiteX2566" fmla="*/ 6659867 w 11658599"/>
              <a:gd name="connsiteY2566" fmla="*/ 2787392 h 6223656"/>
              <a:gd name="connsiteX2567" fmla="*/ 6724035 w 11658599"/>
              <a:gd name="connsiteY2567" fmla="*/ 2794850 h 6223656"/>
              <a:gd name="connsiteX2568" fmla="*/ 6678917 w 11658599"/>
              <a:gd name="connsiteY2568" fmla="*/ 2802642 h 6223656"/>
              <a:gd name="connsiteX2569" fmla="*/ 6676986 w 11658599"/>
              <a:gd name="connsiteY2569" fmla="*/ 2802860 h 6223656"/>
              <a:gd name="connsiteX2570" fmla="*/ 6696956 w 11658599"/>
              <a:gd name="connsiteY2570" fmla="*/ 2813425 h 6223656"/>
              <a:gd name="connsiteX2571" fmla="*/ 6688246 w 11658599"/>
              <a:gd name="connsiteY2571" fmla="*/ 2811930 h 6223656"/>
              <a:gd name="connsiteX2572" fmla="*/ 6666595 w 11658599"/>
              <a:gd name="connsiteY2572" fmla="*/ 2804446 h 6223656"/>
              <a:gd name="connsiteX2573" fmla="*/ 6662001 w 11658599"/>
              <a:gd name="connsiteY2573" fmla="*/ 2807419 h 6223656"/>
              <a:gd name="connsiteX2574" fmla="*/ 6654898 w 11658599"/>
              <a:gd name="connsiteY2574" fmla="*/ 2806203 h 6223656"/>
              <a:gd name="connsiteX2575" fmla="*/ 6573885 w 11658599"/>
              <a:gd name="connsiteY2575" fmla="*/ 2790397 h 6223656"/>
              <a:gd name="connsiteX2576" fmla="*/ 6560519 w 11658599"/>
              <a:gd name="connsiteY2576" fmla="*/ 2789657 h 6223656"/>
              <a:gd name="connsiteX2577" fmla="*/ 6627344 w 11658599"/>
              <a:gd name="connsiteY2577" fmla="*/ 2816623 h 6223656"/>
              <a:gd name="connsiteX2578" fmla="*/ 6632378 w 11658599"/>
              <a:gd name="connsiteY2578" fmla="*/ 2818230 h 6223656"/>
              <a:gd name="connsiteX2579" fmla="*/ 6610040 w 11658599"/>
              <a:gd name="connsiteY2579" fmla="*/ 2818368 h 6223656"/>
              <a:gd name="connsiteX2580" fmla="*/ 6545613 w 11658599"/>
              <a:gd name="connsiteY2580" fmla="*/ 2821428 h 6223656"/>
              <a:gd name="connsiteX2581" fmla="*/ 6538147 w 11658599"/>
              <a:gd name="connsiteY2581" fmla="*/ 2822462 h 6223656"/>
              <a:gd name="connsiteX2582" fmla="*/ 6538545 w 11658599"/>
              <a:gd name="connsiteY2582" fmla="*/ 2822716 h 6223656"/>
              <a:gd name="connsiteX2583" fmla="*/ 6575728 w 11658599"/>
              <a:gd name="connsiteY2583" fmla="*/ 2839511 h 6223656"/>
              <a:gd name="connsiteX2584" fmla="*/ 6553336 w 11658599"/>
              <a:gd name="connsiteY2584" fmla="*/ 2834606 h 6223656"/>
              <a:gd name="connsiteX2585" fmla="*/ 6535455 w 11658599"/>
              <a:gd name="connsiteY2585" fmla="*/ 2826796 h 6223656"/>
              <a:gd name="connsiteX2586" fmla="*/ 6527538 w 11658599"/>
              <a:gd name="connsiteY2586" fmla="*/ 2823929 h 6223656"/>
              <a:gd name="connsiteX2587" fmla="*/ 6500162 w 11658599"/>
              <a:gd name="connsiteY2587" fmla="*/ 2827717 h 6223656"/>
              <a:gd name="connsiteX2588" fmla="*/ 6500559 w 11658599"/>
              <a:gd name="connsiteY2588" fmla="*/ 2831239 h 6223656"/>
              <a:gd name="connsiteX2589" fmla="*/ 6497677 w 11658599"/>
              <a:gd name="connsiteY2589" fmla="*/ 2829699 h 6223656"/>
              <a:gd name="connsiteX2590" fmla="*/ 6491346 w 11658599"/>
              <a:gd name="connsiteY2590" fmla="*/ 2828937 h 6223656"/>
              <a:gd name="connsiteX2591" fmla="*/ 6470883 w 11658599"/>
              <a:gd name="connsiteY2591" fmla="*/ 2831769 h 6223656"/>
              <a:gd name="connsiteX2592" fmla="*/ 6477831 w 11658599"/>
              <a:gd name="connsiteY2592" fmla="*/ 2834910 h 6223656"/>
              <a:gd name="connsiteX2593" fmla="*/ 6476378 w 11658599"/>
              <a:gd name="connsiteY2593" fmla="*/ 2843093 h 6223656"/>
              <a:gd name="connsiteX2594" fmla="*/ 6497338 w 11658599"/>
              <a:gd name="connsiteY2594" fmla="*/ 2844338 h 6223656"/>
              <a:gd name="connsiteX2595" fmla="*/ 6475595 w 11658599"/>
              <a:gd name="connsiteY2595" fmla="*/ 2848381 h 6223656"/>
              <a:gd name="connsiteX2596" fmla="*/ 6486144 w 11658599"/>
              <a:gd name="connsiteY2596" fmla="*/ 2854632 h 6223656"/>
              <a:gd name="connsiteX2597" fmla="*/ 6490529 w 11658599"/>
              <a:gd name="connsiteY2597" fmla="*/ 2857745 h 6223656"/>
              <a:gd name="connsiteX2598" fmla="*/ 6559513 w 11658599"/>
              <a:gd name="connsiteY2598" fmla="*/ 2852602 h 6223656"/>
              <a:gd name="connsiteX2599" fmla="*/ 6635000 w 11658599"/>
              <a:gd name="connsiteY2599" fmla="*/ 2853253 h 6223656"/>
              <a:gd name="connsiteX2600" fmla="*/ 6648760 w 11658599"/>
              <a:gd name="connsiteY2600" fmla="*/ 2857830 h 6223656"/>
              <a:gd name="connsiteX2601" fmla="*/ 6653561 w 11658599"/>
              <a:gd name="connsiteY2601" fmla="*/ 2859492 h 6223656"/>
              <a:gd name="connsiteX2602" fmla="*/ 6650046 w 11658599"/>
              <a:gd name="connsiteY2602" fmla="*/ 2859283 h 6223656"/>
              <a:gd name="connsiteX2603" fmla="*/ 6631153 w 11658599"/>
              <a:gd name="connsiteY2603" fmla="*/ 2862698 h 6223656"/>
              <a:gd name="connsiteX2604" fmla="*/ 6624351 w 11658599"/>
              <a:gd name="connsiteY2604" fmla="*/ 2870914 h 6223656"/>
              <a:gd name="connsiteX2605" fmla="*/ 6578243 w 11658599"/>
              <a:gd name="connsiteY2605" fmla="*/ 2874148 h 6223656"/>
              <a:gd name="connsiteX2606" fmla="*/ 6570099 w 11658599"/>
              <a:gd name="connsiteY2606" fmla="*/ 2885467 h 6223656"/>
              <a:gd name="connsiteX2607" fmla="*/ 6567284 w 11658599"/>
              <a:gd name="connsiteY2607" fmla="*/ 2886000 h 6223656"/>
              <a:gd name="connsiteX2608" fmla="*/ 6564809 w 11658599"/>
              <a:gd name="connsiteY2608" fmla="*/ 2885454 h 6223656"/>
              <a:gd name="connsiteX2609" fmla="*/ 6566282 w 11658599"/>
              <a:gd name="connsiteY2609" fmla="*/ 2885081 h 6223656"/>
              <a:gd name="connsiteX2610" fmla="*/ 6568144 w 11658599"/>
              <a:gd name="connsiteY2610" fmla="*/ 2884403 h 6223656"/>
              <a:gd name="connsiteX2611" fmla="*/ 6561656 w 11658599"/>
              <a:gd name="connsiteY2611" fmla="*/ 2884764 h 6223656"/>
              <a:gd name="connsiteX2612" fmla="*/ 6548785 w 11658599"/>
              <a:gd name="connsiteY2612" fmla="*/ 2892453 h 6223656"/>
              <a:gd name="connsiteX2613" fmla="*/ 6565650 w 11658599"/>
              <a:gd name="connsiteY2613" fmla="*/ 2893107 h 6223656"/>
              <a:gd name="connsiteX2614" fmla="*/ 6576783 w 11658599"/>
              <a:gd name="connsiteY2614" fmla="*/ 2890499 h 6223656"/>
              <a:gd name="connsiteX2615" fmla="*/ 6582342 w 11658599"/>
              <a:gd name="connsiteY2615" fmla="*/ 2904551 h 6223656"/>
              <a:gd name="connsiteX2616" fmla="*/ 6589409 w 11658599"/>
              <a:gd name="connsiteY2616" fmla="*/ 2922996 h 6223656"/>
              <a:gd name="connsiteX2617" fmla="*/ 6600467 w 11658599"/>
              <a:gd name="connsiteY2617" fmla="*/ 2931772 h 6223656"/>
              <a:gd name="connsiteX2618" fmla="*/ 6555954 w 11658599"/>
              <a:gd name="connsiteY2618" fmla="*/ 2933367 h 6223656"/>
              <a:gd name="connsiteX2619" fmla="*/ 6566695 w 11658599"/>
              <a:gd name="connsiteY2619" fmla="*/ 2939146 h 6223656"/>
              <a:gd name="connsiteX2620" fmla="*/ 6541566 w 11658599"/>
              <a:gd name="connsiteY2620" fmla="*/ 2941493 h 6223656"/>
              <a:gd name="connsiteX2621" fmla="*/ 6527025 w 11658599"/>
              <a:gd name="connsiteY2621" fmla="*/ 2938475 h 6223656"/>
              <a:gd name="connsiteX2622" fmla="*/ 6413300 w 11658599"/>
              <a:gd name="connsiteY2622" fmla="*/ 2917684 h 6223656"/>
              <a:gd name="connsiteX2623" fmla="*/ 5966906 w 11658599"/>
              <a:gd name="connsiteY2623" fmla="*/ 2778911 h 6223656"/>
              <a:gd name="connsiteX2624" fmla="*/ 5967475 w 11658599"/>
              <a:gd name="connsiteY2624" fmla="*/ 2781598 h 6223656"/>
              <a:gd name="connsiteX2625" fmla="*/ 5972589 w 11658599"/>
              <a:gd name="connsiteY2625" fmla="*/ 2790225 h 6223656"/>
              <a:gd name="connsiteX2626" fmla="*/ 6046994 w 11658599"/>
              <a:gd name="connsiteY2626" fmla="*/ 2823290 h 6223656"/>
              <a:gd name="connsiteX2627" fmla="*/ 6006177 w 11658599"/>
              <a:gd name="connsiteY2627" fmla="*/ 2813813 h 6223656"/>
              <a:gd name="connsiteX2628" fmla="*/ 5873742 w 11658599"/>
              <a:gd name="connsiteY2628" fmla="*/ 2770114 h 6223656"/>
              <a:gd name="connsiteX2629" fmla="*/ 5875072 w 11658599"/>
              <a:gd name="connsiteY2629" fmla="*/ 2771035 h 6223656"/>
              <a:gd name="connsiteX2630" fmla="*/ 5939031 w 11658599"/>
              <a:gd name="connsiteY2630" fmla="*/ 2801692 h 6223656"/>
              <a:gd name="connsiteX2631" fmla="*/ 6031853 w 11658599"/>
              <a:gd name="connsiteY2631" fmla="*/ 2856316 h 6223656"/>
              <a:gd name="connsiteX2632" fmla="*/ 5936662 w 11658599"/>
              <a:gd name="connsiteY2632" fmla="*/ 2820001 h 6223656"/>
              <a:gd name="connsiteX2633" fmla="*/ 5935936 w 11658599"/>
              <a:gd name="connsiteY2633" fmla="*/ 2819652 h 6223656"/>
              <a:gd name="connsiteX2634" fmla="*/ 5933763 w 11658599"/>
              <a:gd name="connsiteY2634" fmla="*/ 2822428 h 6223656"/>
              <a:gd name="connsiteX2635" fmla="*/ 6140129 w 11658599"/>
              <a:gd name="connsiteY2635" fmla="*/ 2927240 h 6223656"/>
              <a:gd name="connsiteX2636" fmla="*/ 6110750 w 11658599"/>
              <a:gd name="connsiteY2636" fmla="*/ 2938745 h 6223656"/>
              <a:gd name="connsiteX2637" fmla="*/ 5888873 w 11658599"/>
              <a:gd name="connsiteY2637" fmla="*/ 2828152 h 6223656"/>
              <a:gd name="connsiteX2638" fmla="*/ 5863410 w 11658599"/>
              <a:gd name="connsiteY2638" fmla="*/ 2818300 h 6223656"/>
              <a:gd name="connsiteX2639" fmla="*/ 5867171 w 11658599"/>
              <a:gd name="connsiteY2639" fmla="*/ 2830024 h 6223656"/>
              <a:gd name="connsiteX2640" fmla="*/ 5923167 w 11658599"/>
              <a:gd name="connsiteY2640" fmla="*/ 2860241 h 6223656"/>
              <a:gd name="connsiteX2641" fmla="*/ 5993651 w 11658599"/>
              <a:gd name="connsiteY2641" fmla="*/ 2895163 h 6223656"/>
              <a:gd name="connsiteX2642" fmla="*/ 5929100 w 11658599"/>
              <a:gd name="connsiteY2642" fmla="*/ 2878166 h 6223656"/>
              <a:gd name="connsiteX2643" fmla="*/ 5763783 w 11658599"/>
              <a:gd name="connsiteY2643" fmla="*/ 2796088 h 6223656"/>
              <a:gd name="connsiteX2644" fmla="*/ 5757309 w 11658599"/>
              <a:gd name="connsiteY2644" fmla="*/ 2796267 h 6223656"/>
              <a:gd name="connsiteX2645" fmla="*/ 5763363 w 11658599"/>
              <a:gd name="connsiteY2645" fmla="*/ 2810993 h 6223656"/>
              <a:gd name="connsiteX2646" fmla="*/ 5786582 w 11658599"/>
              <a:gd name="connsiteY2646" fmla="*/ 2826587 h 6223656"/>
              <a:gd name="connsiteX2647" fmla="*/ 5788878 w 11658599"/>
              <a:gd name="connsiteY2647" fmla="*/ 2828393 h 6223656"/>
              <a:gd name="connsiteX2648" fmla="*/ 5791379 w 11658599"/>
              <a:gd name="connsiteY2648" fmla="*/ 2829393 h 6223656"/>
              <a:gd name="connsiteX2649" fmla="*/ 5847200 w 11658599"/>
              <a:gd name="connsiteY2649" fmla="*/ 2860177 h 6223656"/>
              <a:gd name="connsiteX2650" fmla="*/ 5778579 w 11658599"/>
              <a:gd name="connsiteY2650" fmla="*/ 2839792 h 6223656"/>
              <a:gd name="connsiteX2651" fmla="*/ 5741516 w 11658599"/>
              <a:gd name="connsiteY2651" fmla="*/ 2823213 h 6223656"/>
              <a:gd name="connsiteX2652" fmla="*/ 5733594 w 11658599"/>
              <a:gd name="connsiteY2652" fmla="*/ 2820647 h 6223656"/>
              <a:gd name="connsiteX2653" fmla="*/ 5700562 w 11658599"/>
              <a:gd name="connsiteY2653" fmla="*/ 2828113 h 6223656"/>
              <a:gd name="connsiteX2654" fmla="*/ 5799821 w 11658599"/>
              <a:gd name="connsiteY2654" fmla="*/ 2897663 h 6223656"/>
              <a:gd name="connsiteX2655" fmla="*/ 5810584 w 11658599"/>
              <a:gd name="connsiteY2655" fmla="*/ 2902693 h 6223656"/>
              <a:gd name="connsiteX2656" fmla="*/ 5803615 w 11658599"/>
              <a:gd name="connsiteY2656" fmla="*/ 2899752 h 6223656"/>
              <a:gd name="connsiteX2657" fmla="*/ 5755441 w 11658599"/>
              <a:gd name="connsiteY2657" fmla="*/ 2901422 h 6223656"/>
              <a:gd name="connsiteX2658" fmla="*/ 5761852 w 11658599"/>
              <a:gd name="connsiteY2658" fmla="*/ 2906561 h 6223656"/>
              <a:gd name="connsiteX2659" fmla="*/ 5733925 w 11658599"/>
              <a:gd name="connsiteY2659" fmla="*/ 2899978 h 6223656"/>
              <a:gd name="connsiteX2660" fmla="*/ 5730507 w 11658599"/>
              <a:gd name="connsiteY2660" fmla="*/ 2900348 h 6223656"/>
              <a:gd name="connsiteX2661" fmla="*/ 5721808 w 11658599"/>
              <a:gd name="connsiteY2661" fmla="*/ 2901293 h 6223656"/>
              <a:gd name="connsiteX2662" fmla="*/ 5717995 w 11658599"/>
              <a:gd name="connsiteY2662" fmla="*/ 2901706 h 6223656"/>
              <a:gd name="connsiteX2663" fmla="*/ 5717740 w 11658599"/>
              <a:gd name="connsiteY2663" fmla="*/ 2901734 h 6223656"/>
              <a:gd name="connsiteX2664" fmla="*/ 5721808 w 11658599"/>
              <a:gd name="connsiteY2664" fmla="*/ 2901293 h 6223656"/>
              <a:gd name="connsiteX2665" fmla="*/ 5723810 w 11658599"/>
              <a:gd name="connsiteY2665" fmla="*/ 2901076 h 6223656"/>
              <a:gd name="connsiteX2666" fmla="*/ 5730507 w 11658599"/>
              <a:gd name="connsiteY2666" fmla="*/ 2900348 h 6223656"/>
              <a:gd name="connsiteX2667" fmla="*/ 5730635 w 11658599"/>
              <a:gd name="connsiteY2667" fmla="*/ 2900335 h 6223656"/>
              <a:gd name="connsiteX2668" fmla="*/ 5733925 w 11658599"/>
              <a:gd name="connsiteY2668" fmla="*/ 2899978 h 6223656"/>
              <a:gd name="connsiteX2669" fmla="*/ 5869701 w 11658599"/>
              <a:gd name="connsiteY2669" fmla="*/ 2978716 h 6223656"/>
              <a:gd name="connsiteX2670" fmla="*/ 5880419 w 11658599"/>
              <a:gd name="connsiteY2670" fmla="*/ 3007510 h 6223656"/>
              <a:gd name="connsiteX2671" fmla="*/ 5951255 w 11658599"/>
              <a:gd name="connsiteY2671" fmla="*/ 3053812 h 6223656"/>
              <a:gd name="connsiteX2672" fmla="*/ 5848823 w 11658599"/>
              <a:gd name="connsiteY2672" fmla="*/ 3025603 h 6223656"/>
              <a:gd name="connsiteX2673" fmla="*/ 5834724 w 11658599"/>
              <a:gd name="connsiteY2673" fmla="*/ 3027974 h 6223656"/>
              <a:gd name="connsiteX2674" fmla="*/ 5848823 w 11658599"/>
              <a:gd name="connsiteY2674" fmla="*/ 3025603 h 6223656"/>
              <a:gd name="connsiteX2675" fmla="*/ 5995988 w 11658599"/>
              <a:gd name="connsiteY2675" fmla="*/ 3117204 h 6223656"/>
              <a:gd name="connsiteX2676" fmla="*/ 6106283 w 11658599"/>
              <a:gd name="connsiteY2676" fmla="*/ 3177298 h 6223656"/>
              <a:gd name="connsiteX2677" fmla="*/ 6159997 w 11658599"/>
              <a:gd name="connsiteY2677" fmla="*/ 3188871 h 6223656"/>
              <a:gd name="connsiteX2678" fmla="*/ 6169995 w 11658599"/>
              <a:gd name="connsiteY2678" fmla="*/ 3194318 h 6223656"/>
              <a:gd name="connsiteX2679" fmla="*/ 6353910 w 11658599"/>
              <a:gd name="connsiteY2679" fmla="*/ 3281919 h 6223656"/>
              <a:gd name="connsiteX2680" fmla="*/ 6351151 w 11658599"/>
              <a:gd name="connsiteY2680" fmla="*/ 3289670 h 6223656"/>
              <a:gd name="connsiteX2681" fmla="*/ 6347531 w 11658599"/>
              <a:gd name="connsiteY2681" fmla="*/ 3285935 h 6223656"/>
              <a:gd name="connsiteX2682" fmla="*/ 6347836 w 11658599"/>
              <a:gd name="connsiteY2682" fmla="*/ 3291194 h 6223656"/>
              <a:gd name="connsiteX2683" fmla="*/ 6179673 w 11658599"/>
              <a:gd name="connsiteY2683" fmla="*/ 3211867 h 6223656"/>
              <a:gd name="connsiteX2684" fmla="*/ 5963035 w 11658599"/>
              <a:gd name="connsiteY2684" fmla="*/ 3121645 h 6223656"/>
              <a:gd name="connsiteX2685" fmla="*/ 5987940 w 11658599"/>
              <a:gd name="connsiteY2685" fmla="*/ 3136591 h 6223656"/>
              <a:gd name="connsiteX2686" fmla="*/ 5996979 w 11658599"/>
              <a:gd name="connsiteY2686" fmla="*/ 3150994 h 6223656"/>
              <a:gd name="connsiteX2687" fmla="*/ 5943705 w 11658599"/>
              <a:gd name="connsiteY2687" fmla="*/ 3128807 h 6223656"/>
              <a:gd name="connsiteX2688" fmla="*/ 5968610 w 11658599"/>
              <a:gd name="connsiteY2688" fmla="*/ 3143753 h 6223656"/>
              <a:gd name="connsiteX2689" fmla="*/ 5971429 w 11658599"/>
              <a:gd name="connsiteY2689" fmla="*/ 3148244 h 6223656"/>
              <a:gd name="connsiteX2690" fmla="*/ 5998979 w 11658599"/>
              <a:gd name="connsiteY2690" fmla="*/ 3154180 h 6223656"/>
              <a:gd name="connsiteX2691" fmla="*/ 5999719 w 11658599"/>
              <a:gd name="connsiteY2691" fmla="*/ 3155359 h 6223656"/>
              <a:gd name="connsiteX2692" fmla="*/ 6012103 w 11658599"/>
              <a:gd name="connsiteY2692" fmla="*/ 3167059 h 6223656"/>
              <a:gd name="connsiteX2693" fmla="*/ 6078411 w 11658599"/>
              <a:gd name="connsiteY2693" fmla="*/ 3207151 h 6223656"/>
              <a:gd name="connsiteX2694" fmla="*/ 6139280 w 11658599"/>
              <a:gd name="connsiteY2694" fmla="*/ 3252569 h 6223656"/>
              <a:gd name="connsiteX2695" fmla="*/ 6065176 w 11658599"/>
              <a:gd name="connsiteY2695" fmla="*/ 3223528 h 6223656"/>
              <a:gd name="connsiteX2696" fmla="*/ 6096235 w 11658599"/>
              <a:gd name="connsiteY2696" fmla="*/ 3264214 h 6223656"/>
              <a:gd name="connsiteX2697" fmla="*/ 6109917 w 11658599"/>
              <a:gd name="connsiteY2697" fmla="*/ 3272583 h 6223656"/>
              <a:gd name="connsiteX2698" fmla="*/ 6143849 w 11658599"/>
              <a:gd name="connsiteY2698" fmla="*/ 3288491 h 6223656"/>
              <a:gd name="connsiteX2699" fmla="*/ 6056907 w 11658599"/>
              <a:gd name="connsiteY2699" fmla="*/ 3261320 h 6223656"/>
              <a:gd name="connsiteX2700" fmla="*/ 6007309 w 11658599"/>
              <a:gd name="connsiteY2700" fmla="*/ 3237640 h 6223656"/>
              <a:gd name="connsiteX2701" fmla="*/ 5975215 w 11658599"/>
              <a:gd name="connsiteY2701" fmla="*/ 3227092 h 6223656"/>
              <a:gd name="connsiteX2702" fmla="*/ 5976062 w 11658599"/>
              <a:gd name="connsiteY2702" fmla="*/ 3227687 h 6223656"/>
              <a:gd name="connsiteX2703" fmla="*/ 6019559 w 11658599"/>
              <a:gd name="connsiteY2703" fmla="*/ 3261724 h 6223656"/>
              <a:gd name="connsiteX2704" fmla="*/ 6133247 w 11658599"/>
              <a:gd name="connsiteY2704" fmla="*/ 3330232 h 6223656"/>
              <a:gd name="connsiteX2705" fmla="*/ 6076638 w 11658599"/>
              <a:gd name="connsiteY2705" fmla="*/ 3310248 h 6223656"/>
              <a:gd name="connsiteX2706" fmla="*/ 6071958 w 11658599"/>
              <a:gd name="connsiteY2706" fmla="*/ 3306168 h 6223656"/>
              <a:gd name="connsiteX2707" fmla="*/ 6071835 w 11658599"/>
              <a:gd name="connsiteY2707" fmla="*/ 3306398 h 6223656"/>
              <a:gd name="connsiteX2708" fmla="*/ 6063568 w 11658599"/>
              <a:gd name="connsiteY2708" fmla="*/ 3310055 h 6223656"/>
              <a:gd name="connsiteX2709" fmla="*/ 6117780 w 11658599"/>
              <a:gd name="connsiteY2709" fmla="*/ 3338399 h 6223656"/>
              <a:gd name="connsiteX2710" fmla="*/ 6168864 w 11658599"/>
              <a:gd name="connsiteY2710" fmla="*/ 3363558 h 6223656"/>
              <a:gd name="connsiteX2711" fmla="*/ 6124587 w 11658599"/>
              <a:gd name="connsiteY2711" fmla="*/ 3348968 h 6223656"/>
              <a:gd name="connsiteX2712" fmla="*/ 6116030 w 11658599"/>
              <a:gd name="connsiteY2712" fmla="*/ 3346535 h 6223656"/>
              <a:gd name="connsiteX2713" fmla="*/ 6120271 w 11658599"/>
              <a:gd name="connsiteY2713" fmla="*/ 3350550 h 6223656"/>
              <a:gd name="connsiteX2714" fmla="*/ 6131423 w 11658599"/>
              <a:gd name="connsiteY2714" fmla="*/ 3361592 h 6223656"/>
              <a:gd name="connsiteX2715" fmla="*/ 6130732 w 11658599"/>
              <a:gd name="connsiteY2715" fmla="*/ 3362007 h 6223656"/>
              <a:gd name="connsiteX2716" fmla="*/ 6157240 w 11658599"/>
              <a:gd name="connsiteY2716" fmla="*/ 3371294 h 6223656"/>
              <a:gd name="connsiteX2717" fmla="*/ 6208818 w 11658599"/>
              <a:gd name="connsiteY2717" fmla="*/ 3396360 h 6223656"/>
              <a:gd name="connsiteX2718" fmla="*/ 6220660 w 11658599"/>
              <a:gd name="connsiteY2718" fmla="*/ 3399779 h 6223656"/>
              <a:gd name="connsiteX2719" fmla="*/ 6196469 w 11658599"/>
              <a:gd name="connsiteY2719" fmla="*/ 3382207 h 6223656"/>
              <a:gd name="connsiteX2720" fmla="*/ 6183279 w 11658599"/>
              <a:gd name="connsiteY2720" fmla="*/ 3370388 h 6223656"/>
              <a:gd name="connsiteX2721" fmla="*/ 6246154 w 11658599"/>
              <a:gd name="connsiteY2721" fmla="*/ 3399063 h 6223656"/>
              <a:gd name="connsiteX2722" fmla="*/ 6295018 w 11658599"/>
              <a:gd name="connsiteY2722" fmla="*/ 3421350 h 6223656"/>
              <a:gd name="connsiteX2723" fmla="*/ 6335267 w 11658599"/>
              <a:gd name="connsiteY2723" fmla="*/ 3452355 h 6223656"/>
              <a:gd name="connsiteX2724" fmla="*/ 6335331 w 11658599"/>
              <a:gd name="connsiteY2724" fmla="*/ 3460569 h 6223656"/>
              <a:gd name="connsiteX2725" fmla="*/ 6270062 w 11658599"/>
              <a:gd name="connsiteY2725" fmla="*/ 3416387 h 6223656"/>
              <a:gd name="connsiteX2726" fmla="*/ 6293846 w 11658599"/>
              <a:gd name="connsiteY2726" fmla="*/ 3439417 h 6223656"/>
              <a:gd name="connsiteX2727" fmla="*/ 6312881 w 11658599"/>
              <a:gd name="connsiteY2727" fmla="*/ 3454092 h 6223656"/>
              <a:gd name="connsiteX2728" fmla="*/ 6316475 w 11658599"/>
              <a:gd name="connsiteY2728" fmla="*/ 3455719 h 6223656"/>
              <a:gd name="connsiteX2729" fmla="*/ 6322954 w 11658599"/>
              <a:gd name="connsiteY2729" fmla="*/ 3459596 h 6223656"/>
              <a:gd name="connsiteX2730" fmla="*/ 6279449 w 11658599"/>
              <a:gd name="connsiteY2730" fmla="*/ 3440740 h 6223656"/>
              <a:gd name="connsiteX2731" fmla="*/ 6281136 w 11658599"/>
              <a:gd name="connsiteY2731" fmla="*/ 3441338 h 6223656"/>
              <a:gd name="connsiteX2732" fmla="*/ 6246655 w 11658599"/>
              <a:gd name="connsiteY2732" fmla="*/ 3417697 h 6223656"/>
              <a:gd name="connsiteX2733" fmla="*/ 6244668 w 11658599"/>
              <a:gd name="connsiteY2733" fmla="*/ 3417694 h 6223656"/>
              <a:gd name="connsiteX2734" fmla="*/ 6240840 w 11658599"/>
              <a:gd name="connsiteY2734" fmla="*/ 3419386 h 6223656"/>
              <a:gd name="connsiteX2735" fmla="*/ 6256388 w 11658599"/>
              <a:gd name="connsiteY2735" fmla="*/ 3430746 h 6223656"/>
              <a:gd name="connsiteX2736" fmla="*/ 6210554 w 11658599"/>
              <a:gd name="connsiteY2736" fmla="*/ 3410882 h 6223656"/>
              <a:gd name="connsiteX2737" fmla="*/ 6161800 w 11658599"/>
              <a:gd name="connsiteY2737" fmla="*/ 3388349 h 6223656"/>
              <a:gd name="connsiteX2738" fmla="*/ 6165778 w 11658599"/>
              <a:gd name="connsiteY2738" fmla="*/ 3393866 h 6223656"/>
              <a:gd name="connsiteX2739" fmla="*/ 6117303 w 11658599"/>
              <a:gd name="connsiteY2739" fmla="*/ 3372774 h 6223656"/>
              <a:gd name="connsiteX2740" fmla="*/ 6093715 w 11658599"/>
              <a:gd name="connsiteY2740" fmla="*/ 3359069 h 6223656"/>
              <a:gd name="connsiteX2741" fmla="*/ 6074352 w 11658599"/>
              <a:gd name="connsiteY2741" fmla="*/ 3352110 h 6223656"/>
              <a:gd name="connsiteX2742" fmla="*/ 6066959 w 11658599"/>
              <a:gd name="connsiteY2742" fmla="*/ 3363411 h 6223656"/>
              <a:gd name="connsiteX2743" fmla="*/ 6082153 w 11658599"/>
              <a:gd name="connsiteY2743" fmla="*/ 3371331 h 6223656"/>
              <a:gd name="connsiteX2744" fmla="*/ 6123118 w 11658599"/>
              <a:gd name="connsiteY2744" fmla="*/ 3390415 h 6223656"/>
              <a:gd name="connsiteX2745" fmla="*/ 6186333 w 11658599"/>
              <a:gd name="connsiteY2745" fmla="*/ 3422731 h 6223656"/>
              <a:gd name="connsiteX2746" fmla="*/ 6291201 w 11658599"/>
              <a:gd name="connsiteY2746" fmla="*/ 3485429 h 6223656"/>
              <a:gd name="connsiteX2747" fmla="*/ 6294585 w 11658599"/>
              <a:gd name="connsiteY2747" fmla="*/ 3489843 h 6223656"/>
              <a:gd name="connsiteX2748" fmla="*/ 6237049 w 11658599"/>
              <a:gd name="connsiteY2748" fmla="*/ 3482191 h 6223656"/>
              <a:gd name="connsiteX2749" fmla="*/ 6266676 w 11658599"/>
              <a:gd name="connsiteY2749" fmla="*/ 3493895 h 6223656"/>
              <a:gd name="connsiteX2750" fmla="*/ 6265231 w 11658599"/>
              <a:gd name="connsiteY2750" fmla="*/ 3494281 h 6223656"/>
              <a:gd name="connsiteX2751" fmla="*/ 6263588 w 11658599"/>
              <a:gd name="connsiteY2751" fmla="*/ 3497542 h 6223656"/>
              <a:gd name="connsiteX2752" fmla="*/ 6264651 w 11658599"/>
              <a:gd name="connsiteY2752" fmla="*/ 3500350 h 6223656"/>
              <a:gd name="connsiteX2753" fmla="*/ 6270622 w 11658599"/>
              <a:gd name="connsiteY2753" fmla="*/ 3498143 h 6223656"/>
              <a:gd name="connsiteX2754" fmla="*/ 6272114 w 11658599"/>
              <a:gd name="connsiteY2754" fmla="*/ 3496042 h 6223656"/>
              <a:gd name="connsiteX2755" fmla="*/ 6274054 w 11658599"/>
              <a:gd name="connsiteY2755" fmla="*/ 3496809 h 6223656"/>
              <a:gd name="connsiteX2756" fmla="*/ 6304799 w 11658599"/>
              <a:gd name="connsiteY2756" fmla="*/ 3516225 h 6223656"/>
              <a:gd name="connsiteX2757" fmla="*/ 6349159 w 11658599"/>
              <a:gd name="connsiteY2757" fmla="*/ 3536138 h 6223656"/>
              <a:gd name="connsiteX2758" fmla="*/ 6292736 w 11658599"/>
              <a:gd name="connsiteY2758" fmla="*/ 3519624 h 6223656"/>
              <a:gd name="connsiteX2759" fmla="*/ 6282900 w 11658599"/>
              <a:gd name="connsiteY2759" fmla="*/ 3535332 h 6223656"/>
              <a:gd name="connsiteX2760" fmla="*/ 6240580 w 11658599"/>
              <a:gd name="connsiteY2760" fmla="*/ 3516690 h 6223656"/>
              <a:gd name="connsiteX2761" fmla="*/ 6227162 w 11658599"/>
              <a:gd name="connsiteY2761" fmla="*/ 3522425 h 6223656"/>
              <a:gd name="connsiteX2762" fmla="*/ 6068841 w 11658599"/>
              <a:gd name="connsiteY2762" fmla="*/ 3459003 h 6223656"/>
              <a:gd name="connsiteX2763" fmla="*/ 6052166 w 11658599"/>
              <a:gd name="connsiteY2763" fmla="*/ 3456180 h 6223656"/>
              <a:gd name="connsiteX2764" fmla="*/ 6019339 w 11658599"/>
              <a:gd name="connsiteY2764" fmla="*/ 3445904 h 6223656"/>
              <a:gd name="connsiteX2765" fmla="*/ 6077533 w 11658599"/>
              <a:gd name="connsiteY2765" fmla="*/ 3486207 h 6223656"/>
              <a:gd name="connsiteX2766" fmla="*/ 6123862 w 11658599"/>
              <a:gd name="connsiteY2766" fmla="*/ 3534176 h 6223656"/>
              <a:gd name="connsiteX2767" fmla="*/ 6056749 w 11658599"/>
              <a:gd name="connsiteY2767" fmla="*/ 3503507 h 6223656"/>
              <a:gd name="connsiteX2768" fmla="*/ 5996999 w 11658599"/>
              <a:gd name="connsiteY2768" fmla="*/ 3476709 h 6223656"/>
              <a:gd name="connsiteX2769" fmla="*/ 5974224 w 11658599"/>
              <a:gd name="connsiteY2769" fmla="*/ 3467428 h 6223656"/>
              <a:gd name="connsiteX2770" fmla="*/ 6008831 w 11658599"/>
              <a:gd name="connsiteY2770" fmla="*/ 3486286 h 6223656"/>
              <a:gd name="connsiteX2771" fmla="*/ 6125280 w 11658599"/>
              <a:gd name="connsiteY2771" fmla="*/ 3542682 h 6223656"/>
              <a:gd name="connsiteX2772" fmla="*/ 6129070 w 11658599"/>
              <a:gd name="connsiteY2772" fmla="*/ 3544597 h 6223656"/>
              <a:gd name="connsiteX2773" fmla="*/ 6105521 w 11658599"/>
              <a:gd name="connsiteY2773" fmla="*/ 3545400 h 6223656"/>
              <a:gd name="connsiteX2774" fmla="*/ 6120787 w 11658599"/>
              <a:gd name="connsiteY2774" fmla="*/ 3554062 h 6223656"/>
              <a:gd name="connsiteX2775" fmla="*/ 6192805 w 11658599"/>
              <a:gd name="connsiteY2775" fmla="*/ 3586663 h 6223656"/>
              <a:gd name="connsiteX2776" fmla="*/ 6138175 w 11658599"/>
              <a:gd name="connsiteY2776" fmla="*/ 3576157 h 6223656"/>
              <a:gd name="connsiteX2777" fmla="*/ 6135873 w 11658599"/>
              <a:gd name="connsiteY2777" fmla="*/ 3575599 h 6223656"/>
              <a:gd name="connsiteX2778" fmla="*/ 6155760 w 11658599"/>
              <a:gd name="connsiteY2778" fmla="*/ 3593597 h 6223656"/>
              <a:gd name="connsiteX2779" fmla="*/ 6146132 w 11658599"/>
              <a:gd name="connsiteY2779" fmla="*/ 3588712 h 6223656"/>
              <a:gd name="connsiteX2780" fmla="*/ 6123355 w 11658599"/>
              <a:gd name="connsiteY2780" fmla="*/ 3572980 h 6223656"/>
              <a:gd name="connsiteX2781" fmla="*/ 6117123 w 11658599"/>
              <a:gd name="connsiteY2781" fmla="*/ 3573987 h 6223656"/>
              <a:gd name="connsiteX2782" fmla="*/ 6109271 w 11658599"/>
              <a:gd name="connsiteY2782" fmla="*/ 3570006 h 6223656"/>
              <a:gd name="connsiteX2783" fmla="*/ 6020304 w 11658599"/>
              <a:gd name="connsiteY2783" fmla="*/ 3522762 h 6223656"/>
              <a:gd name="connsiteX2784" fmla="*/ 6005055 w 11658599"/>
              <a:gd name="connsiteY2784" fmla="*/ 3516745 h 6223656"/>
              <a:gd name="connsiteX2785" fmla="*/ 6074174 w 11658599"/>
              <a:gd name="connsiteY2785" fmla="*/ 3568984 h 6223656"/>
              <a:gd name="connsiteX2786" fmla="*/ 6079510 w 11658599"/>
              <a:gd name="connsiteY2786" fmla="*/ 3572514 h 6223656"/>
              <a:gd name="connsiteX2787" fmla="*/ 6053603 w 11658599"/>
              <a:gd name="connsiteY2787" fmla="*/ 3563770 h 6223656"/>
              <a:gd name="connsiteX2788" fmla="*/ 5978062 w 11658599"/>
              <a:gd name="connsiteY2788" fmla="*/ 3541086 h 6223656"/>
              <a:gd name="connsiteX2789" fmla="*/ 5969100 w 11658599"/>
              <a:gd name="connsiteY2789" fmla="*/ 3539105 h 6223656"/>
              <a:gd name="connsiteX2790" fmla="*/ 5969484 w 11658599"/>
              <a:gd name="connsiteY2790" fmla="*/ 3539504 h 6223656"/>
              <a:gd name="connsiteX2791" fmla="*/ 6007393 w 11658599"/>
              <a:gd name="connsiteY2791" fmla="*/ 3570276 h 6223656"/>
              <a:gd name="connsiteX2792" fmla="*/ 5982967 w 11658599"/>
              <a:gd name="connsiteY2792" fmla="*/ 3556707 h 6223656"/>
              <a:gd name="connsiteX2793" fmla="*/ 5964655 w 11658599"/>
              <a:gd name="connsiteY2793" fmla="*/ 3542164 h 6223656"/>
              <a:gd name="connsiteX2794" fmla="*/ 5956365 w 11658599"/>
              <a:gd name="connsiteY2794" fmla="*/ 3536286 h 6223656"/>
              <a:gd name="connsiteX2795" fmla="*/ 5923505 w 11658599"/>
              <a:gd name="connsiteY2795" fmla="*/ 3529017 h 6223656"/>
              <a:gd name="connsiteX2796" fmla="*/ 5922887 w 11658599"/>
              <a:gd name="connsiteY2796" fmla="*/ 3532529 h 6223656"/>
              <a:gd name="connsiteX2797" fmla="*/ 5920022 w 11658599"/>
              <a:gd name="connsiteY2797" fmla="*/ 3529918 h 6223656"/>
              <a:gd name="connsiteX2798" fmla="*/ 5912924 w 11658599"/>
              <a:gd name="connsiteY2798" fmla="*/ 3526677 h 6223656"/>
              <a:gd name="connsiteX2799" fmla="*/ 5888362 w 11658599"/>
              <a:gd name="connsiteY2799" fmla="*/ 3521243 h 6223656"/>
              <a:gd name="connsiteX2800" fmla="*/ 5895445 w 11658599"/>
              <a:gd name="connsiteY2800" fmla="*/ 3526995 h 6223656"/>
              <a:gd name="connsiteX2801" fmla="*/ 5891256 w 11658599"/>
              <a:gd name="connsiteY2801" fmla="*/ 3534212 h 6223656"/>
              <a:gd name="connsiteX2802" fmla="*/ 5915145 w 11658599"/>
              <a:gd name="connsiteY2802" fmla="*/ 3543727 h 6223656"/>
              <a:gd name="connsiteX2803" fmla="*/ 5888728 w 11658599"/>
              <a:gd name="connsiteY2803" fmla="*/ 3538939 h 6223656"/>
              <a:gd name="connsiteX2804" fmla="*/ 5899029 w 11658599"/>
              <a:gd name="connsiteY2804" fmla="*/ 3549084 h 6223656"/>
              <a:gd name="connsiteX2805" fmla="*/ 5903151 w 11658599"/>
              <a:gd name="connsiteY2805" fmla="*/ 3553792 h 6223656"/>
              <a:gd name="connsiteX2806" fmla="*/ 5984608 w 11658599"/>
              <a:gd name="connsiteY2806" fmla="*/ 3576303 h 6223656"/>
              <a:gd name="connsiteX2807" fmla="*/ 6071819 w 11658599"/>
              <a:gd name="connsiteY2807" fmla="*/ 3606916 h 6223656"/>
              <a:gd name="connsiteX2808" fmla="*/ 6086348 w 11658599"/>
              <a:gd name="connsiteY2808" fmla="*/ 3616743 h 6223656"/>
              <a:gd name="connsiteX2809" fmla="*/ 6091400 w 11658599"/>
              <a:gd name="connsiteY2809" fmla="*/ 3620233 h 6223656"/>
              <a:gd name="connsiteX2810" fmla="*/ 6087392 w 11658599"/>
              <a:gd name="connsiteY2810" fmla="*/ 3618638 h 6223656"/>
              <a:gd name="connsiteX2811" fmla="*/ 6064472 w 11658599"/>
              <a:gd name="connsiteY2811" fmla="*/ 3614385 h 6223656"/>
              <a:gd name="connsiteX2812" fmla="*/ 6054077 w 11658599"/>
              <a:gd name="connsiteY2812" fmla="*/ 3619508 h 6223656"/>
              <a:gd name="connsiteX2813" fmla="*/ 5999697 w 11658599"/>
              <a:gd name="connsiteY2813" fmla="*/ 3604269 h 6223656"/>
              <a:gd name="connsiteX2814" fmla="*/ 5986798 w 11658599"/>
              <a:gd name="connsiteY2814" fmla="*/ 3611813 h 6223656"/>
              <a:gd name="connsiteX2815" fmla="*/ 5983376 w 11658599"/>
              <a:gd name="connsiteY2815" fmla="*/ 3611203 h 6223656"/>
              <a:gd name="connsiteX2816" fmla="*/ 5980677 w 11658599"/>
              <a:gd name="connsiteY2816" fmla="*/ 3609699 h 6223656"/>
              <a:gd name="connsiteX2817" fmla="*/ 5982498 w 11658599"/>
              <a:gd name="connsiteY2817" fmla="*/ 3609930 h 6223656"/>
              <a:gd name="connsiteX2818" fmla="*/ 5984861 w 11658599"/>
              <a:gd name="connsiteY2818" fmla="*/ 3610024 h 6223656"/>
              <a:gd name="connsiteX2819" fmla="*/ 5977238 w 11658599"/>
              <a:gd name="connsiteY2819" fmla="*/ 3607789 h 6223656"/>
              <a:gd name="connsiteX2820" fmla="*/ 5959979 w 11658599"/>
              <a:gd name="connsiteY2820" fmla="*/ 3610000 h 6223656"/>
              <a:gd name="connsiteX2821" fmla="*/ 5979307 w 11658599"/>
              <a:gd name="connsiteY2821" fmla="*/ 3617324 h 6223656"/>
              <a:gd name="connsiteX2822" fmla="*/ 5992997 w 11658599"/>
              <a:gd name="connsiteY2822" fmla="*/ 3619263 h 6223656"/>
              <a:gd name="connsiteX2823" fmla="*/ 5995129 w 11658599"/>
              <a:gd name="connsiteY2823" fmla="*/ 3634856 h 6223656"/>
              <a:gd name="connsiteX2824" fmla="*/ 5997663 w 11658599"/>
              <a:gd name="connsiteY2824" fmla="*/ 3655233 h 6223656"/>
              <a:gd name="connsiteX2825" fmla="*/ 6007779 w 11658599"/>
              <a:gd name="connsiteY2825" fmla="*/ 3667987 h 6223656"/>
              <a:gd name="connsiteX2826" fmla="*/ 5955748 w 11658599"/>
              <a:gd name="connsiteY2826" fmla="*/ 3651819 h 6223656"/>
              <a:gd name="connsiteX2827" fmla="*/ 5966414 w 11658599"/>
              <a:gd name="connsiteY2827" fmla="*/ 3661592 h 6223656"/>
              <a:gd name="connsiteX2828" fmla="*/ 5936597 w 11658599"/>
              <a:gd name="connsiteY2828" fmla="*/ 3653842 h 6223656"/>
              <a:gd name="connsiteX2829" fmla="*/ 5920685 w 11658599"/>
              <a:gd name="connsiteY2829" fmla="*/ 3645191 h 6223656"/>
              <a:gd name="connsiteX2830" fmla="*/ 5769476 w 11658599"/>
              <a:gd name="connsiteY2830" fmla="*/ 3566773 h 6223656"/>
              <a:gd name="connsiteX2831" fmla="*/ 5782575 w 11658599"/>
              <a:gd name="connsiteY2831" fmla="*/ 3576433 h 6223656"/>
              <a:gd name="connsiteX2832" fmla="*/ 5817762 w 11658599"/>
              <a:gd name="connsiteY2832" fmla="*/ 3613606 h 6223656"/>
              <a:gd name="connsiteX2833" fmla="*/ 5843972 w 11658599"/>
              <a:gd name="connsiteY2833" fmla="*/ 3643439 h 6223656"/>
              <a:gd name="connsiteX2834" fmla="*/ 5826673 w 11658599"/>
              <a:gd name="connsiteY2834" fmla="*/ 3637927 h 6223656"/>
              <a:gd name="connsiteX2835" fmla="*/ 5844280 w 11658599"/>
              <a:gd name="connsiteY2835" fmla="*/ 3646285 h 6223656"/>
              <a:gd name="connsiteX2836" fmla="*/ 5946228 w 11658599"/>
              <a:gd name="connsiteY2836" fmla="*/ 3710455 h 6223656"/>
              <a:gd name="connsiteX2837" fmla="*/ 5881677 w 11658599"/>
              <a:gd name="connsiteY2837" fmla="*/ 3693461 h 6223656"/>
              <a:gd name="connsiteX2838" fmla="*/ 6031711 w 11658599"/>
              <a:gd name="connsiteY2838" fmla="*/ 3795609 h 6223656"/>
              <a:gd name="connsiteX2839" fmla="*/ 6052108 w 11658599"/>
              <a:gd name="connsiteY2839" fmla="*/ 3810277 h 6223656"/>
              <a:gd name="connsiteX2840" fmla="*/ 6054816 w 11658599"/>
              <a:gd name="connsiteY2840" fmla="*/ 3813040 h 6223656"/>
              <a:gd name="connsiteX2841" fmla="*/ 6055173 w 11658599"/>
              <a:gd name="connsiteY2841" fmla="*/ 3813925 h 6223656"/>
              <a:gd name="connsiteX2842" fmla="*/ 6055862 w 11658599"/>
              <a:gd name="connsiteY2842" fmla="*/ 3814113 h 6223656"/>
              <a:gd name="connsiteX2843" fmla="*/ 6060396 w 11658599"/>
              <a:gd name="connsiteY2843" fmla="*/ 3818751 h 6223656"/>
              <a:gd name="connsiteX2844" fmla="*/ 6058257 w 11658599"/>
              <a:gd name="connsiteY2844" fmla="*/ 3819742 h 6223656"/>
              <a:gd name="connsiteX2845" fmla="*/ 6043484 w 11658599"/>
              <a:gd name="connsiteY2845" fmla="*/ 3810141 h 6223656"/>
              <a:gd name="connsiteX2846" fmla="*/ 6041717 w 11658599"/>
              <a:gd name="connsiteY2846" fmla="*/ 3818398 h 6223656"/>
              <a:gd name="connsiteX2847" fmla="*/ 6044842 w 11658599"/>
              <a:gd name="connsiteY2847" fmla="*/ 3821354 h 6223656"/>
              <a:gd name="connsiteX2848" fmla="*/ 6029052 w 11658599"/>
              <a:gd name="connsiteY2848" fmla="*/ 3818441 h 6223656"/>
              <a:gd name="connsiteX2849" fmla="*/ 6014297 w 11658599"/>
              <a:gd name="connsiteY2849" fmla="*/ 3817155 h 6223656"/>
              <a:gd name="connsiteX2850" fmla="*/ 6024167 w 11658599"/>
              <a:gd name="connsiteY2850" fmla="*/ 3827205 h 6223656"/>
              <a:gd name="connsiteX2851" fmla="*/ 6036896 w 11658599"/>
              <a:gd name="connsiteY2851" fmla="*/ 3835932 h 6223656"/>
              <a:gd name="connsiteX2852" fmla="*/ 6051012 w 11658599"/>
              <a:gd name="connsiteY2852" fmla="*/ 3845608 h 6223656"/>
              <a:gd name="connsiteX2853" fmla="*/ 6079067 w 11658599"/>
              <a:gd name="connsiteY2853" fmla="*/ 3864844 h 6223656"/>
              <a:gd name="connsiteX2854" fmla="*/ 6082422 w 11658599"/>
              <a:gd name="connsiteY2854" fmla="*/ 3867334 h 6223656"/>
              <a:gd name="connsiteX2855" fmla="*/ 6091569 w 11658599"/>
              <a:gd name="connsiteY2855" fmla="*/ 3875112 h 6223656"/>
              <a:gd name="connsiteX2856" fmla="*/ 6050116 w 11658599"/>
              <a:gd name="connsiteY2856" fmla="*/ 3847309 h 6223656"/>
              <a:gd name="connsiteX2857" fmla="*/ 6068690 w 11658599"/>
              <a:gd name="connsiteY2857" fmla="*/ 3863406 h 6223656"/>
              <a:gd name="connsiteX2858" fmla="*/ 6064779 w 11658599"/>
              <a:gd name="connsiteY2858" fmla="*/ 3860503 h 6223656"/>
              <a:gd name="connsiteX2859" fmla="*/ 6059944 w 11658599"/>
              <a:gd name="connsiteY2859" fmla="*/ 3859844 h 6223656"/>
              <a:gd name="connsiteX2860" fmla="*/ 6055458 w 11658599"/>
              <a:gd name="connsiteY2860" fmla="*/ 3860744 h 6223656"/>
              <a:gd name="connsiteX2861" fmla="*/ 6027538 w 11658599"/>
              <a:gd name="connsiteY2861" fmla="*/ 3844293 h 6223656"/>
              <a:gd name="connsiteX2862" fmla="*/ 5992178 w 11658599"/>
              <a:gd name="connsiteY2862" fmla="*/ 3822767 h 6223656"/>
              <a:gd name="connsiteX2863" fmla="*/ 5970235 w 11658599"/>
              <a:gd name="connsiteY2863" fmla="*/ 3810827 h 6223656"/>
              <a:gd name="connsiteX2864" fmla="*/ 5973605 w 11658599"/>
              <a:gd name="connsiteY2864" fmla="*/ 3811697 h 6223656"/>
              <a:gd name="connsiteX2865" fmla="*/ 5991954 w 11658599"/>
              <a:gd name="connsiteY2865" fmla="*/ 3816819 h 6223656"/>
              <a:gd name="connsiteX2866" fmla="*/ 6026475 w 11658599"/>
              <a:gd name="connsiteY2866" fmla="*/ 3832040 h 6223656"/>
              <a:gd name="connsiteX2867" fmla="*/ 6001218 w 11658599"/>
              <a:gd name="connsiteY2867" fmla="*/ 3813234 h 6223656"/>
              <a:gd name="connsiteX2868" fmla="*/ 5997223 w 11658599"/>
              <a:gd name="connsiteY2868" fmla="*/ 3812288 h 6223656"/>
              <a:gd name="connsiteX2869" fmla="*/ 5970234 w 11658599"/>
              <a:gd name="connsiteY2869" fmla="*/ 3804422 h 6223656"/>
              <a:gd name="connsiteX2870" fmla="*/ 5941358 w 11658599"/>
              <a:gd name="connsiteY2870" fmla="*/ 3796633 h 6223656"/>
              <a:gd name="connsiteX2871" fmla="*/ 5936465 w 11658599"/>
              <a:gd name="connsiteY2871" fmla="*/ 3795941 h 6223656"/>
              <a:gd name="connsiteX2872" fmla="*/ 5934336 w 11658599"/>
              <a:gd name="connsiteY2872" fmla="*/ 3793914 h 6223656"/>
              <a:gd name="connsiteX2873" fmla="*/ 5919906 w 11658599"/>
              <a:gd name="connsiteY2873" fmla="*/ 3790819 h 6223656"/>
              <a:gd name="connsiteX2874" fmla="*/ 5958326 w 11658599"/>
              <a:gd name="connsiteY2874" fmla="*/ 3821622 h 6223656"/>
              <a:gd name="connsiteX2875" fmla="*/ 5971070 w 11658599"/>
              <a:gd name="connsiteY2875" fmla="*/ 3831898 h 6223656"/>
              <a:gd name="connsiteX2876" fmla="*/ 5975790 w 11658599"/>
              <a:gd name="connsiteY2876" fmla="*/ 3839166 h 6223656"/>
              <a:gd name="connsiteX2877" fmla="*/ 5986646 w 11658599"/>
              <a:gd name="connsiteY2877" fmla="*/ 3844462 h 6223656"/>
              <a:gd name="connsiteX2878" fmla="*/ 6008727 w 11658599"/>
              <a:gd name="connsiteY2878" fmla="*/ 3862272 h 6223656"/>
              <a:gd name="connsiteX2879" fmla="*/ 6036195 w 11658599"/>
              <a:gd name="connsiteY2879" fmla="*/ 3885207 h 6223656"/>
              <a:gd name="connsiteX2880" fmla="*/ 6035853 w 11658599"/>
              <a:gd name="connsiteY2880" fmla="*/ 3887842 h 6223656"/>
              <a:gd name="connsiteX2881" fmla="*/ 6036812 w 11658599"/>
              <a:gd name="connsiteY2881" fmla="*/ 3895727 h 6223656"/>
              <a:gd name="connsiteX2882" fmla="*/ 6036943 w 11658599"/>
              <a:gd name="connsiteY2882" fmla="*/ 3896515 h 6223656"/>
              <a:gd name="connsiteX2883" fmla="*/ 6030326 w 11658599"/>
              <a:gd name="connsiteY2883" fmla="*/ 3891264 h 6223656"/>
              <a:gd name="connsiteX2884" fmla="*/ 6013743 w 11658599"/>
              <a:gd name="connsiteY2884" fmla="*/ 3877712 h 6223656"/>
              <a:gd name="connsiteX2885" fmla="*/ 5889463 w 11658599"/>
              <a:gd name="connsiteY2885" fmla="*/ 3777229 h 6223656"/>
              <a:gd name="connsiteX2886" fmla="*/ 5865776 w 11658599"/>
              <a:gd name="connsiteY2886" fmla="*/ 3765344 h 6223656"/>
              <a:gd name="connsiteX2887" fmla="*/ 5872083 w 11658599"/>
              <a:gd name="connsiteY2887" fmla="*/ 3771033 h 6223656"/>
              <a:gd name="connsiteX2888" fmla="*/ 5883220 w 11658599"/>
              <a:gd name="connsiteY2888" fmla="*/ 3775268 h 6223656"/>
              <a:gd name="connsiteX2889" fmla="*/ 5891801 w 11658599"/>
              <a:gd name="connsiteY2889" fmla="*/ 3780325 h 6223656"/>
              <a:gd name="connsiteX2890" fmla="*/ 5887503 w 11658599"/>
              <a:gd name="connsiteY2890" fmla="*/ 3783332 h 6223656"/>
              <a:gd name="connsiteX2891" fmla="*/ 5889894 w 11658599"/>
              <a:gd name="connsiteY2891" fmla="*/ 3785136 h 6223656"/>
              <a:gd name="connsiteX2892" fmla="*/ 5909096 w 11658599"/>
              <a:gd name="connsiteY2892" fmla="*/ 3808585 h 6223656"/>
              <a:gd name="connsiteX2893" fmla="*/ 5876173 w 11658599"/>
              <a:gd name="connsiteY2893" fmla="*/ 3782367 h 6223656"/>
              <a:gd name="connsiteX2894" fmla="*/ 5874060 w 11658599"/>
              <a:gd name="connsiteY2894" fmla="*/ 3780811 h 6223656"/>
              <a:gd name="connsiteX2895" fmla="*/ 5873696 w 11658599"/>
              <a:gd name="connsiteY2895" fmla="*/ 3780738 h 6223656"/>
              <a:gd name="connsiteX2896" fmla="*/ 5865761 w 11658599"/>
              <a:gd name="connsiteY2896" fmla="*/ 3777961 h 6223656"/>
              <a:gd name="connsiteX2897" fmla="*/ 5910899 w 11658599"/>
              <a:gd name="connsiteY2897" fmla="*/ 3817925 h 6223656"/>
              <a:gd name="connsiteX2898" fmla="*/ 5982768 w 11658599"/>
              <a:gd name="connsiteY2898" fmla="*/ 3877887 h 6223656"/>
              <a:gd name="connsiteX2899" fmla="*/ 5992085 w 11658599"/>
              <a:gd name="connsiteY2899" fmla="*/ 3884338 h 6223656"/>
              <a:gd name="connsiteX2900" fmla="*/ 5980563 w 11658599"/>
              <a:gd name="connsiteY2900" fmla="*/ 3879727 h 6223656"/>
              <a:gd name="connsiteX2901" fmla="*/ 5846526 w 11658599"/>
              <a:gd name="connsiteY2901" fmla="*/ 3778677 h 6223656"/>
              <a:gd name="connsiteX2902" fmla="*/ 5987006 w 11658599"/>
              <a:gd name="connsiteY2902" fmla="*/ 3894550 h 6223656"/>
              <a:gd name="connsiteX2903" fmla="*/ 5997899 w 11658599"/>
              <a:gd name="connsiteY2903" fmla="*/ 3904502 h 6223656"/>
              <a:gd name="connsiteX2904" fmla="*/ 5999112 w 11658599"/>
              <a:gd name="connsiteY2904" fmla="*/ 3906267 h 6223656"/>
              <a:gd name="connsiteX2905" fmla="*/ 5998374 w 11658599"/>
              <a:gd name="connsiteY2905" fmla="*/ 3906005 h 6223656"/>
              <a:gd name="connsiteX2906" fmla="*/ 5994969 w 11658599"/>
              <a:gd name="connsiteY2906" fmla="*/ 3904881 h 6223656"/>
              <a:gd name="connsiteX2907" fmla="*/ 6001749 w 11658599"/>
              <a:gd name="connsiteY2907" fmla="*/ 3910107 h 6223656"/>
              <a:gd name="connsiteX2908" fmla="*/ 6002433 w 11658599"/>
              <a:gd name="connsiteY2908" fmla="*/ 3911104 h 6223656"/>
              <a:gd name="connsiteX2909" fmla="*/ 6002243 w 11658599"/>
              <a:gd name="connsiteY2909" fmla="*/ 3915796 h 6223656"/>
              <a:gd name="connsiteX2910" fmla="*/ 5980024 w 11658599"/>
              <a:gd name="connsiteY2910" fmla="*/ 3900385 h 6223656"/>
              <a:gd name="connsiteX2911" fmla="*/ 5915644 w 11658599"/>
              <a:gd name="connsiteY2911" fmla="*/ 3851328 h 6223656"/>
              <a:gd name="connsiteX2912" fmla="*/ 5901493 w 11658599"/>
              <a:gd name="connsiteY2912" fmla="*/ 3840654 h 6223656"/>
              <a:gd name="connsiteX2913" fmla="*/ 5896510 w 11658599"/>
              <a:gd name="connsiteY2913" fmla="*/ 3836096 h 6223656"/>
              <a:gd name="connsiteX2914" fmla="*/ 5891521 w 11658599"/>
              <a:gd name="connsiteY2914" fmla="*/ 3831536 h 6223656"/>
              <a:gd name="connsiteX2915" fmla="*/ 5893903 w 11658599"/>
              <a:gd name="connsiteY2915" fmla="*/ 3836152 h 6223656"/>
              <a:gd name="connsiteX2916" fmla="*/ 5896510 w 11658599"/>
              <a:gd name="connsiteY2916" fmla="*/ 3836096 h 6223656"/>
              <a:gd name="connsiteX2917" fmla="*/ 5898887 w 11658599"/>
              <a:gd name="connsiteY2917" fmla="*/ 3840709 h 6223656"/>
              <a:gd name="connsiteX2918" fmla="*/ 5901493 w 11658599"/>
              <a:gd name="connsiteY2918" fmla="*/ 3840654 h 6223656"/>
              <a:gd name="connsiteX2919" fmla="*/ 5908317 w 11658599"/>
              <a:gd name="connsiteY2919" fmla="*/ 3848441 h 6223656"/>
              <a:gd name="connsiteX2920" fmla="*/ 5915644 w 11658599"/>
              <a:gd name="connsiteY2920" fmla="*/ 3851328 h 6223656"/>
              <a:gd name="connsiteX2921" fmla="*/ 5968578 w 11658599"/>
              <a:gd name="connsiteY2921" fmla="*/ 3896518 h 6223656"/>
              <a:gd name="connsiteX2922" fmla="*/ 6010545 w 11658599"/>
              <a:gd name="connsiteY2922" fmla="*/ 3930385 h 6223656"/>
              <a:gd name="connsiteX2923" fmla="*/ 6006814 w 11658599"/>
              <a:gd name="connsiteY2923" fmla="*/ 3928269 h 6223656"/>
              <a:gd name="connsiteX2924" fmla="*/ 6022765 w 11658599"/>
              <a:gd name="connsiteY2924" fmla="*/ 3943715 h 6223656"/>
              <a:gd name="connsiteX2925" fmla="*/ 5985769 w 11658599"/>
              <a:gd name="connsiteY2925" fmla="*/ 3928191 h 6223656"/>
              <a:gd name="connsiteX2926" fmla="*/ 5984363 w 11658599"/>
              <a:gd name="connsiteY2926" fmla="*/ 3928799 h 6223656"/>
              <a:gd name="connsiteX2927" fmla="*/ 5983732 w 11658599"/>
              <a:gd name="connsiteY2927" fmla="*/ 3929803 h 6223656"/>
              <a:gd name="connsiteX2928" fmla="*/ 5983407 w 11658599"/>
              <a:gd name="connsiteY2928" fmla="*/ 3929582 h 6223656"/>
              <a:gd name="connsiteX2929" fmla="*/ 5981422 w 11658599"/>
              <a:gd name="connsiteY2929" fmla="*/ 3929576 h 6223656"/>
              <a:gd name="connsiteX2930" fmla="*/ 5977591 w 11658599"/>
              <a:gd name="connsiteY2930" fmla="*/ 3931267 h 6223656"/>
              <a:gd name="connsiteX2931" fmla="*/ 5981160 w 11658599"/>
              <a:gd name="connsiteY2931" fmla="*/ 3933876 h 6223656"/>
              <a:gd name="connsiteX2932" fmla="*/ 5974370 w 11658599"/>
              <a:gd name="connsiteY2932" fmla="*/ 3944647 h 6223656"/>
              <a:gd name="connsiteX2933" fmla="*/ 5971124 w 11658599"/>
              <a:gd name="connsiteY2933" fmla="*/ 3957620 h 6223656"/>
              <a:gd name="connsiteX2934" fmla="*/ 5887287 w 11658599"/>
              <a:gd name="connsiteY2934" fmla="*/ 3904126 h 6223656"/>
              <a:gd name="connsiteX2935" fmla="*/ 5859752 w 11658599"/>
              <a:gd name="connsiteY2935" fmla="*/ 3912920 h 6223656"/>
              <a:gd name="connsiteX2936" fmla="*/ 5769533 w 11658599"/>
              <a:gd name="connsiteY2936" fmla="*/ 3875742 h 6223656"/>
              <a:gd name="connsiteX2937" fmla="*/ 5760901 w 11658599"/>
              <a:gd name="connsiteY2937" fmla="*/ 3871030 h 6223656"/>
              <a:gd name="connsiteX2938" fmla="*/ 5733249 w 11658599"/>
              <a:gd name="connsiteY2938" fmla="*/ 3867958 h 6223656"/>
              <a:gd name="connsiteX2939" fmla="*/ 5722071 w 11658599"/>
              <a:gd name="connsiteY2939" fmla="*/ 3872820 h 6223656"/>
              <a:gd name="connsiteX2940" fmla="*/ 5750804 w 11658599"/>
              <a:gd name="connsiteY2940" fmla="*/ 3892917 h 6223656"/>
              <a:gd name="connsiteX2941" fmla="*/ 5758485 w 11658599"/>
              <a:gd name="connsiteY2941" fmla="*/ 3896078 h 6223656"/>
              <a:gd name="connsiteX2942" fmla="*/ 5769281 w 11658599"/>
              <a:gd name="connsiteY2942" fmla="*/ 3903452 h 6223656"/>
              <a:gd name="connsiteX2943" fmla="*/ 5768883 w 11658599"/>
              <a:gd name="connsiteY2943" fmla="*/ 3905585 h 6223656"/>
              <a:gd name="connsiteX2944" fmla="*/ 5803905 w 11658599"/>
              <a:gd name="connsiteY2944" fmla="*/ 3930604 h 6223656"/>
              <a:gd name="connsiteX2945" fmla="*/ 5863132 w 11658599"/>
              <a:gd name="connsiteY2945" fmla="*/ 3960684 h 6223656"/>
              <a:gd name="connsiteX2946" fmla="*/ 5927130 w 11658599"/>
              <a:gd name="connsiteY2946" fmla="*/ 4020484 h 6223656"/>
              <a:gd name="connsiteX2947" fmla="*/ 5851504 w 11658599"/>
              <a:gd name="connsiteY2947" fmla="*/ 3985339 h 6223656"/>
              <a:gd name="connsiteX2948" fmla="*/ 5842637 w 11658599"/>
              <a:gd name="connsiteY2948" fmla="*/ 3981670 h 6223656"/>
              <a:gd name="connsiteX2949" fmla="*/ 5843832 w 11658599"/>
              <a:gd name="connsiteY2949" fmla="*/ 3991554 h 6223656"/>
              <a:gd name="connsiteX2950" fmla="*/ 5838642 w 11658599"/>
              <a:gd name="connsiteY2950" fmla="*/ 3986365 h 6223656"/>
              <a:gd name="connsiteX2951" fmla="*/ 5825940 w 11658599"/>
              <a:gd name="connsiteY2951" fmla="*/ 3982965 h 6223656"/>
              <a:gd name="connsiteX2952" fmla="*/ 5823098 w 11658599"/>
              <a:gd name="connsiteY2952" fmla="*/ 3984603 h 6223656"/>
              <a:gd name="connsiteX2953" fmla="*/ 5817626 w 11658599"/>
              <a:gd name="connsiteY2953" fmla="*/ 3990318 h 6223656"/>
              <a:gd name="connsiteX2954" fmla="*/ 5795334 w 11658599"/>
              <a:gd name="connsiteY2954" fmla="*/ 3980562 h 6223656"/>
              <a:gd name="connsiteX2955" fmla="*/ 5791825 w 11658599"/>
              <a:gd name="connsiteY2955" fmla="*/ 3981328 h 6223656"/>
              <a:gd name="connsiteX2956" fmla="*/ 5804939 w 11658599"/>
              <a:gd name="connsiteY2956" fmla="*/ 3990225 h 6223656"/>
              <a:gd name="connsiteX2957" fmla="*/ 5806014 w 11658599"/>
              <a:gd name="connsiteY2957" fmla="*/ 3990556 h 6223656"/>
              <a:gd name="connsiteX2958" fmla="*/ 5805810 w 11658599"/>
              <a:gd name="connsiteY2958" fmla="*/ 3990660 h 6223656"/>
              <a:gd name="connsiteX2959" fmla="*/ 5809182 w 11658599"/>
              <a:gd name="connsiteY2959" fmla="*/ 3993433 h 6223656"/>
              <a:gd name="connsiteX2960" fmla="*/ 5817001 w 11658599"/>
              <a:gd name="connsiteY2960" fmla="*/ 3993946 h 6223656"/>
              <a:gd name="connsiteX2961" fmla="*/ 5828142 w 11658599"/>
              <a:gd name="connsiteY2961" fmla="*/ 3997379 h 6223656"/>
              <a:gd name="connsiteX2962" fmla="*/ 5836424 w 11658599"/>
              <a:gd name="connsiteY2962" fmla="*/ 4000409 h 6223656"/>
              <a:gd name="connsiteX2963" fmla="*/ 5869638 w 11658599"/>
              <a:gd name="connsiteY2963" fmla="*/ 4016191 h 6223656"/>
              <a:gd name="connsiteX2964" fmla="*/ 5899992 w 11658599"/>
              <a:gd name="connsiteY2964" fmla="*/ 4030303 h 6223656"/>
              <a:gd name="connsiteX2965" fmla="*/ 5911519 w 11658599"/>
              <a:gd name="connsiteY2965" fmla="*/ 4037789 h 6223656"/>
              <a:gd name="connsiteX2966" fmla="*/ 5937924 w 11658599"/>
              <a:gd name="connsiteY2966" fmla="*/ 4060755 h 6223656"/>
              <a:gd name="connsiteX2967" fmla="*/ 5947877 w 11658599"/>
              <a:gd name="connsiteY2967" fmla="*/ 4067536 h 6223656"/>
              <a:gd name="connsiteX2968" fmla="*/ 5943121 w 11658599"/>
              <a:gd name="connsiteY2968" fmla="*/ 4070633 h 6223656"/>
              <a:gd name="connsiteX2969" fmla="*/ 5940223 w 11658599"/>
              <a:gd name="connsiteY2969" fmla="*/ 4073687 h 6223656"/>
              <a:gd name="connsiteX2970" fmla="*/ 5901151 w 11658599"/>
              <a:gd name="connsiteY2970" fmla="*/ 4059230 h 6223656"/>
              <a:gd name="connsiteX2971" fmla="*/ 5861525 w 11658599"/>
              <a:gd name="connsiteY2971" fmla="*/ 4049207 h 6223656"/>
              <a:gd name="connsiteX2972" fmla="*/ 5868487 w 11658599"/>
              <a:gd name="connsiteY2972" fmla="*/ 4056388 h 6223656"/>
              <a:gd name="connsiteX2973" fmla="*/ 5846487 w 11658599"/>
              <a:gd name="connsiteY2973" fmla="*/ 4057140 h 6223656"/>
              <a:gd name="connsiteX2974" fmla="*/ 5831843 w 11658599"/>
              <a:gd name="connsiteY2974" fmla="*/ 4052092 h 6223656"/>
              <a:gd name="connsiteX2975" fmla="*/ 5803952 w 11658599"/>
              <a:gd name="connsiteY2975" fmla="*/ 4038570 h 6223656"/>
              <a:gd name="connsiteX2976" fmla="*/ 5801237 w 11658599"/>
              <a:gd name="connsiteY2976" fmla="*/ 4037269 h 6223656"/>
              <a:gd name="connsiteX2977" fmla="*/ 5783050 w 11658599"/>
              <a:gd name="connsiteY2977" fmla="*/ 4028564 h 6223656"/>
              <a:gd name="connsiteX2978" fmla="*/ 5798350 w 11658599"/>
              <a:gd name="connsiteY2978" fmla="*/ 4040842 h 6223656"/>
              <a:gd name="connsiteX2979" fmla="*/ 5770401 w 11658599"/>
              <a:gd name="connsiteY2979" fmla="*/ 4035108 h 6223656"/>
              <a:gd name="connsiteX2980" fmla="*/ 5747195 w 11658599"/>
              <a:gd name="connsiteY2980" fmla="*/ 4025782 h 6223656"/>
              <a:gd name="connsiteX2981" fmla="*/ 5739797 w 11658599"/>
              <a:gd name="connsiteY2981" fmla="*/ 4028062 h 6223656"/>
              <a:gd name="connsiteX2982" fmla="*/ 5702281 w 11658599"/>
              <a:gd name="connsiteY2982" fmla="*/ 4037288 h 6223656"/>
              <a:gd name="connsiteX2983" fmla="*/ 5699915 w 11658599"/>
              <a:gd name="connsiteY2983" fmla="*/ 4037824 h 6223656"/>
              <a:gd name="connsiteX2984" fmla="*/ 5699782 w 11658599"/>
              <a:gd name="connsiteY2984" fmla="*/ 4037289 h 6223656"/>
              <a:gd name="connsiteX2985" fmla="*/ 5699170 w 11658599"/>
              <a:gd name="connsiteY2985" fmla="*/ 4037996 h 6223656"/>
              <a:gd name="connsiteX2986" fmla="*/ 5699915 w 11658599"/>
              <a:gd name="connsiteY2986" fmla="*/ 4037824 h 6223656"/>
              <a:gd name="connsiteX2987" fmla="*/ 5700508 w 11658599"/>
              <a:gd name="connsiteY2987" fmla="*/ 4040312 h 6223656"/>
              <a:gd name="connsiteX2988" fmla="*/ 5703170 w 11658599"/>
              <a:gd name="connsiteY2988" fmla="*/ 4055446 h 6223656"/>
              <a:gd name="connsiteX2989" fmla="*/ 5701407 w 11658599"/>
              <a:gd name="connsiteY2989" fmla="*/ 4054048 h 6223656"/>
              <a:gd name="connsiteX2990" fmla="*/ 5693118 w 11658599"/>
              <a:gd name="connsiteY2990" fmla="*/ 4048170 h 6223656"/>
              <a:gd name="connsiteX2991" fmla="*/ 5660259 w 11658599"/>
              <a:gd name="connsiteY2991" fmla="*/ 4040899 h 6223656"/>
              <a:gd name="connsiteX2992" fmla="*/ 5659639 w 11658599"/>
              <a:gd name="connsiteY2992" fmla="*/ 4044412 h 6223656"/>
              <a:gd name="connsiteX2993" fmla="*/ 5656776 w 11658599"/>
              <a:gd name="connsiteY2993" fmla="*/ 4041799 h 6223656"/>
              <a:gd name="connsiteX2994" fmla="*/ 5649676 w 11658599"/>
              <a:gd name="connsiteY2994" fmla="*/ 4038560 h 6223656"/>
              <a:gd name="connsiteX2995" fmla="*/ 5625116 w 11658599"/>
              <a:gd name="connsiteY2995" fmla="*/ 4033126 h 6223656"/>
              <a:gd name="connsiteX2996" fmla="*/ 5632197 w 11658599"/>
              <a:gd name="connsiteY2996" fmla="*/ 4038879 h 6223656"/>
              <a:gd name="connsiteX2997" fmla="*/ 5628004 w 11658599"/>
              <a:gd name="connsiteY2997" fmla="*/ 4046095 h 6223656"/>
              <a:gd name="connsiteX2998" fmla="*/ 5651895 w 11658599"/>
              <a:gd name="connsiteY2998" fmla="*/ 4055610 h 6223656"/>
              <a:gd name="connsiteX2999" fmla="*/ 5625481 w 11658599"/>
              <a:gd name="connsiteY2999" fmla="*/ 4050822 h 6223656"/>
              <a:gd name="connsiteX3000" fmla="*/ 5635783 w 11658599"/>
              <a:gd name="connsiteY3000" fmla="*/ 4060966 h 6223656"/>
              <a:gd name="connsiteX3001" fmla="*/ 5639905 w 11658599"/>
              <a:gd name="connsiteY3001" fmla="*/ 4065676 h 6223656"/>
              <a:gd name="connsiteX3002" fmla="*/ 5721361 w 11658599"/>
              <a:gd name="connsiteY3002" fmla="*/ 4088185 h 6223656"/>
              <a:gd name="connsiteX3003" fmla="*/ 5770133 w 11658599"/>
              <a:gd name="connsiteY3003" fmla="*/ 4105306 h 6223656"/>
              <a:gd name="connsiteX3004" fmla="*/ 5771301 w 11658599"/>
              <a:gd name="connsiteY3004" fmla="*/ 4106619 h 6223656"/>
              <a:gd name="connsiteX3005" fmla="*/ 5776774 w 11658599"/>
              <a:gd name="connsiteY3005" fmla="*/ 4118583 h 6223656"/>
              <a:gd name="connsiteX3006" fmla="*/ 5781210 w 11658599"/>
              <a:gd name="connsiteY3006" fmla="*/ 4128239 h 6223656"/>
              <a:gd name="connsiteX3007" fmla="*/ 5764474 w 11658599"/>
              <a:gd name="connsiteY3007" fmla="*/ 4122756 h 6223656"/>
              <a:gd name="connsiteX3008" fmla="*/ 5736445 w 11658599"/>
              <a:gd name="connsiteY3008" fmla="*/ 4116152 h 6223656"/>
              <a:gd name="connsiteX3009" fmla="*/ 5723550 w 11658599"/>
              <a:gd name="connsiteY3009" fmla="*/ 4123695 h 6223656"/>
              <a:gd name="connsiteX3010" fmla="*/ 5720130 w 11658599"/>
              <a:gd name="connsiteY3010" fmla="*/ 4123084 h 6223656"/>
              <a:gd name="connsiteX3011" fmla="*/ 5717429 w 11658599"/>
              <a:gd name="connsiteY3011" fmla="*/ 4121582 h 6223656"/>
              <a:gd name="connsiteX3012" fmla="*/ 5719251 w 11658599"/>
              <a:gd name="connsiteY3012" fmla="*/ 4121814 h 6223656"/>
              <a:gd name="connsiteX3013" fmla="*/ 5721611 w 11658599"/>
              <a:gd name="connsiteY3013" fmla="*/ 4121904 h 6223656"/>
              <a:gd name="connsiteX3014" fmla="*/ 5713991 w 11658599"/>
              <a:gd name="connsiteY3014" fmla="*/ 4119671 h 6223656"/>
              <a:gd name="connsiteX3015" fmla="*/ 5696732 w 11658599"/>
              <a:gd name="connsiteY3015" fmla="*/ 4121881 h 6223656"/>
              <a:gd name="connsiteX3016" fmla="*/ 5752782 w 11658599"/>
              <a:gd name="connsiteY3016" fmla="*/ 4138842 h 6223656"/>
              <a:gd name="connsiteX3017" fmla="*/ 5759188 w 11658599"/>
              <a:gd name="connsiteY3017" fmla="*/ 4150457 h 6223656"/>
              <a:gd name="connsiteX3018" fmla="*/ 5806890 w 11658599"/>
              <a:gd name="connsiteY3018" fmla="*/ 4173814 h 6223656"/>
              <a:gd name="connsiteX3019" fmla="*/ 5880022 w 11658599"/>
              <a:gd name="connsiteY3019" fmla="*/ 4197554 h 6223656"/>
              <a:gd name="connsiteX3020" fmla="*/ 5861000 w 11658599"/>
              <a:gd name="connsiteY3020" fmla="*/ 4208791 h 6223656"/>
              <a:gd name="connsiteX3021" fmla="*/ 5829248 w 11658599"/>
              <a:gd name="connsiteY3021" fmla="*/ 4200658 h 6223656"/>
              <a:gd name="connsiteX3022" fmla="*/ 5835320 w 11658599"/>
              <a:gd name="connsiteY3022" fmla="*/ 4204323 h 6223656"/>
              <a:gd name="connsiteX3023" fmla="*/ 5823112 w 11658599"/>
              <a:gd name="connsiteY3023" fmla="*/ 4201705 h 6223656"/>
              <a:gd name="connsiteX3024" fmla="*/ 5795071 w 11658599"/>
              <a:gd name="connsiteY3024" fmla="*/ 4197651 h 6223656"/>
              <a:gd name="connsiteX3025" fmla="*/ 5773210 w 11658599"/>
              <a:gd name="connsiteY3025" fmla="*/ 4191923 h 6223656"/>
              <a:gd name="connsiteX3026" fmla="*/ 5754929 w 11658599"/>
              <a:gd name="connsiteY3026" fmla="*/ 4186923 h 6223656"/>
              <a:gd name="connsiteX3027" fmla="*/ 5634853 w 11658599"/>
              <a:gd name="connsiteY3027" fmla="*/ 4155721 h 6223656"/>
              <a:gd name="connsiteX3028" fmla="*/ 5626846 w 11658599"/>
              <a:gd name="connsiteY3028" fmla="*/ 4153654 h 6223656"/>
              <a:gd name="connsiteX3029" fmla="*/ 5632699 w 11658599"/>
              <a:gd name="connsiteY3029" fmla="*/ 4161077 h 6223656"/>
              <a:gd name="connsiteX3030" fmla="*/ 5634492 w 11658599"/>
              <a:gd name="connsiteY3030" fmla="*/ 4163931 h 6223656"/>
              <a:gd name="connsiteX3031" fmla="*/ 5644193 w 11658599"/>
              <a:gd name="connsiteY3031" fmla="*/ 4166888 h 6223656"/>
              <a:gd name="connsiteX3032" fmla="*/ 5633361 w 11658599"/>
              <a:gd name="connsiteY3032" fmla="*/ 4172828 h 6223656"/>
              <a:gd name="connsiteX3033" fmla="*/ 5683523 w 11658599"/>
              <a:gd name="connsiteY3033" fmla="*/ 4196407 h 6223656"/>
              <a:gd name="connsiteX3034" fmla="*/ 5732413 w 11658599"/>
              <a:gd name="connsiteY3034" fmla="*/ 4218950 h 6223656"/>
              <a:gd name="connsiteX3035" fmla="*/ 5732430 w 11658599"/>
              <a:gd name="connsiteY3035" fmla="*/ 4218965 h 6223656"/>
              <a:gd name="connsiteX3036" fmla="*/ 5732464 w 11658599"/>
              <a:gd name="connsiteY3036" fmla="*/ 4218974 h 6223656"/>
              <a:gd name="connsiteX3037" fmla="*/ 5746232 w 11658599"/>
              <a:gd name="connsiteY3037" fmla="*/ 4225323 h 6223656"/>
              <a:gd name="connsiteX3038" fmla="*/ 5762757 w 11658599"/>
              <a:gd name="connsiteY3038" fmla="*/ 4232118 h 6223656"/>
              <a:gd name="connsiteX3039" fmla="*/ 5763939 w 11658599"/>
              <a:gd name="connsiteY3039" fmla="*/ 4232915 h 6223656"/>
              <a:gd name="connsiteX3040" fmla="*/ 5775355 w 11658599"/>
              <a:gd name="connsiteY3040" fmla="*/ 4239687 h 6223656"/>
              <a:gd name="connsiteX3041" fmla="*/ 5811269 w 11658599"/>
              <a:gd name="connsiteY3041" fmla="*/ 4252272 h 6223656"/>
              <a:gd name="connsiteX3042" fmla="*/ 5817330 w 11658599"/>
              <a:gd name="connsiteY3042" fmla="*/ 4254799 h 6223656"/>
              <a:gd name="connsiteX3043" fmla="*/ 5819161 w 11658599"/>
              <a:gd name="connsiteY3043" fmla="*/ 4255873 h 6223656"/>
              <a:gd name="connsiteX3044" fmla="*/ 5813672 w 11658599"/>
              <a:gd name="connsiteY3044" fmla="*/ 4253731 h 6223656"/>
              <a:gd name="connsiteX3045" fmla="*/ 5797165 w 11658599"/>
              <a:gd name="connsiteY3045" fmla="*/ 4251347 h 6223656"/>
              <a:gd name="connsiteX3046" fmla="*/ 5790824 w 11658599"/>
              <a:gd name="connsiteY3046" fmla="*/ 4253313 h 6223656"/>
              <a:gd name="connsiteX3047" fmla="*/ 5753887 w 11658599"/>
              <a:gd name="connsiteY3047" fmla="*/ 4243433 h 6223656"/>
              <a:gd name="connsiteX3048" fmla="*/ 5723874 w 11658599"/>
              <a:gd name="connsiteY3048" fmla="*/ 4233927 h 6223656"/>
              <a:gd name="connsiteX3049" fmla="*/ 5697194 w 11658599"/>
              <a:gd name="connsiteY3049" fmla="*/ 4232136 h 6223656"/>
              <a:gd name="connsiteX3050" fmla="*/ 5708253 w 11658599"/>
              <a:gd name="connsiteY3050" fmla="*/ 4238476 h 6223656"/>
              <a:gd name="connsiteX3051" fmla="*/ 5728455 w 11658599"/>
              <a:gd name="connsiteY3051" fmla="*/ 4244428 h 6223656"/>
              <a:gd name="connsiteX3052" fmla="*/ 5724399 w 11658599"/>
              <a:gd name="connsiteY3052" fmla="*/ 4244714 h 6223656"/>
              <a:gd name="connsiteX3053" fmla="*/ 5730908 w 11658599"/>
              <a:gd name="connsiteY3053" fmla="*/ 4250542 h 6223656"/>
              <a:gd name="connsiteX3054" fmla="*/ 5772206 w 11658599"/>
              <a:gd name="connsiteY3054" fmla="*/ 4262290 h 6223656"/>
              <a:gd name="connsiteX3055" fmla="*/ 5784453 w 11658599"/>
              <a:gd name="connsiteY3055" fmla="*/ 4274929 h 6223656"/>
              <a:gd name="connsiteX3056" fmla="*/ 5801811 w 11658599"/>
              <a:gd name="connsiteY3056" fmla="*/ 4276988 h 6223656"/>
              <a:gd name="connsiteX3057" fmla="*/ 5813782 w 11658599"/>
              <a:gd name="connsiteY3057" fmla="*/ 4289341 h 6223656"/>
              <a:gd name="connsiteX3058" fmla="*/ 5854804 w 11658599"/>
              <a:gd name="connsiteY3058" fmla="*/ 4305806 h 6223656"/>
              <a:gd name="connsiteX3059" fmla="*/ 5857372 w 11658599"/>
              <a:gd name="connsiteY3059" fmla="*/ 4306917 h 6223656"/>
              <a:gd name="connsiteX3060" fmla="*/ 5866399 w 11658599"/>
              <a:gd name="connsiteY3060" fmla="*/ 4317421 h 6223656"/>
              <a:gd name="connsiteX3061" fmla="*/ 5834250 w 11658599"/>
              <a:gd name="connsiteY3061" fmla="*/ 4307328 h 6223656"/>
              <a:gd name="connsiteX3062" fmla="*/ 5790304 w 11658599"/>
              <a:gd name="connsiteY3062" fmla="*/ 4290973 h 6223656"/>
              <a:gd name="connsiteX3063" fmla="*/ 5751375 w 11658599"/>
              <a:gd name="connsiteY3063" fmla="*/ 4280100 h 6223656"/>
              <a:gd name="connsiteX3064" fmla="*/ 5741365 w 11658599"/>
              <a:gd name="connsiteY3064" fmla="*/ 4277824 h 6223656"/>
              <a:gd name="connsiteX3065" fmla="*/ 5743080 w 11658599"/>
              <a:gd name="connsiteY3065" fmla="*/ 4279144 h 6223656"/>
              <a:gd name="connsiteX3066" fmla="*/ 5757252 w 11658599"/>
              <a:gd name="connsiteY3066" fmla="*/ 4290171 h 6223656"/>
              <a:gd name="connsiteX3067" fmla="*/ 5781583 w 11658599"/>
              <a:gd name="connsiteY3067" fmla="*/ 4297822 h 6223656"/>
              <a:gd name="connsiteX3068" fmla="*/ 5803117 w 11658599"/>
              <a:gd name="connsiteY3068" fmla="*/ 4314196 h 6223656"/>
              <a:gd name="connsiteX3069" fmla="*/ 5785355 w 11658599"/>
              <a:gd name="connsiteY3069" fmla="*/ 4311717 h 6223656"/>
              <a:gd name="connsiteX3070" fmla="*/ 5798781 w 11658599"/>
              <a:gd name="connsiteY3070" fmla="*/ 4321559 h 6223656"/>
              <a:gd name="connsiteX3071" fmla="*/ 5771171 w 11658599"/>
              <a:gd name="connsiteY3071" fmla="*/ 4315009 h 6223656"/>
              <a:gd name="connsiteX3072" fmla="*/ 5755264 w 11658599"/>
              <a:gd name="connsiteY3072" fmla="*/ 4317002 h 6223656"/>
              <a:gd name="connsiteX3073" fmla="*/ 5775499 w 11658599"/>
              <a:gd name="connsiteY3073" fmla="*/ 4326377 h 6223656"/>
              <a:gd name="connsiteX3074" fmla="*/ 5787552 w 11658599"/>
              <a:gd name="connsiteY3074" fmla="*/ 4338870 h 6223656"/>
              <a:gd name="connsiteX3075" fmla="*/ 5926577 w 11658599"/>
              <a:gd name="connsiteY3075" fmla="*/ 4444476 h 6223656"/>
              <a:gd name="connsiteX3076" fmla="*/ 5928395 w 11658599"/>
              <a:gd name="connsiteY3076" fmla="*/ 4447691 h 6223656"/>
              <a:gd name="connsiteX3077" fmla="*/ 5912749 w 11658599"/>
              <a:gd name="connsiteY3077" fmla="*/ 4442425 h 6223656"/>
              <a:gd name="connsiteX3078" fmla="*/ 5901020 w 11658599"/>
              <a:gd name="connsiteY3078" fmla="*/ 4438853 h 6223656"/>
              <a:gd name="connsiteX3079" fmla="*/ 5847491 w 11658599"/>
              <a:gd name="connsiteY3079" fmla="*/ 4401914 h 6223656"/>
              <a:gd name="connsiteX3080" fmla="*/ 5786867 w 11658599"/>
              <a:gd name="connsiteY3080" fmla="*/ 4359190 h 6223656"/>
              <a:gd name="connsiteX3081" fmla="*/ 5854028 w 11658599"/>
              <a:gd name="connsiteY3081" fmla="*/ 4414363 h 6223656"/>
              <a:gd name="connsiteX3082" fmla="*/ 5879635 w 11658599"/>
              <a:gd name="connsiteY3082" fmla="*/ 4432912 h 6223656"/>
              <a:gd name="connsiteX3083" fmla="*/ 5867605 w 11658599"/>
              <a:gd name="connsiteY3083" fmla="*/ 4432235 h 6223656"/>
              <a:gd name="connsiteX3084" fmla="*/ 5872911 w 11658599"/>
              <a:gd name="connsiteY3084" fmla="*/ 4439264 h 6223656"/>
              <a:gd name="connsiteX3085" fmla="*/ 5862446 w 11658599"/>
              <a:gd name="connsiteY3085" fmla="*/ 4432871 h 6223656"/>
              <a:gd name="connsiteX3086" fmla="*/ 5840654 w 11658599"/>
              <a:gd name="connsiteY3086" fmla="*/ 4425368 h 6223656"/>
              <a:gd name="connsiteX3087" fmla="*/ 5781773 w 11658599"/>
              <a:gd name="connsiteY3087" fmla="*/ 4383199 h 6223656"/>
              <a:gd name="connsiteX3088" fmla="*/ 5772826 w 11658599"/>
              <a:gd name="connsiteY3088" fmla="*/ 4376439 h 6223656"/>
              <a:gd name="connsiteX3089" fmla="*/ 5776857 w 11658599"/>
              <a:gd name="connsiteY3089" fmla="*/ 4381394 h 6223656"/>
              <a:gd name="connsiteX3090" fmla="*/ 5781773 w 11658599"/>
              <a:gd name="connsiteY3090" fmla="*/ 4383199 h 6223656"/>
              <a:gd name="connsiteX3091" fmla="*/ 5812634 w 11658599"/>
              <a:gd name="connsiteY3091" fmla="*/ 4411589 h 6223656"/>
              <a:gd name="connsiteX3092" fmla="*/ 5845191 w 11658599"/>
              <a:gd name="connsiteY3092" fmla="*/ 4435813 h 6223656"/>
              <a:gd name="connsiteX3093" fmla="*/ 5797526 w 11658599"/>
              <a:gd name="connsiteY3093" fmla="*/ 4404475 h 6223656"/>
              <a:gd name="connsiteX3094" fmla="*/ 5681599 w 11658599"/>
              <a:gd name="connsiteY3094" fmla="*/ 4316302 h 6223656"/>
              <a:gd name="connsiteX3095" fmla="*/ 5656658 w 11658599"/>
              <a:gd name="connsiteY3095" fmla="*/ 4302700 h 6223656"/>
              <a:gd name="connsiteX3096" fmla="*/ 5695078 w 11658599"/>
              <a:gd name="connsiteY3096" fmla="*/ 4333503 h 6223656"/>
              <a:gd name="connsiteX3097" fmla="*/ 5796261 w 11658599"/>
              <a:gd name="connsiteY3097" fmla="*/ 4416552 h 6223656"/>
              <a:gd name="connsiteX3098" fmla="*/ 5802490 w 11658599"/>
              <a:gd name="connsiteY3098" fmla="*/ 4422827 h 6223656"/>
              <a:gd name="connsiteX3099" fmla="*/ 5750494 w 11658599"/>
              <a:gd name="connsiteY3099" fmla="*/ 4389593 h 6223656"/>
              <a:gd name="connsiteX3100" fmla="*/ 5626217 w 11658599"/>
              <a:gd name="connsiteY3100" fmla="*/ 4289110 h 6223656"/>
              <a:gd name="connsiteX3101" fmla="*/ 5602525 w 11658599"/>
              <a:gd name="connsiteY3101" fmla="*/ 4277226 h 6223656"/>
              <a:gd name="connsiteX3102" fmla="*/ 5608834 w 11658599"/>
              <a:gd name="connsiteY3102" fmla="*/ 4282914 h 6223656"/>
              <a:gd name="connsiteX3103" fmla="*/ 5619973 w 11658599"/>
              <a:gd name="connsiteY3103" fmla="*/ 4287151 h 6223656"/>
              <a:gd name="connsiteX3104" fmla="*/ 5628553 w 11658599"/>
              <a:gd name="connsiteY3104" fmla="*/ 4292209 h 6223656"/>
              <a:gd name="connsiteX3105" fmla="*/ 5624252 w 11658599"/>
              <a:gd name="connsiteY3105" fmla="*/ 4295212 h 6223656"/>
              <a:gd name="connsiteX3106" fmla="*/ 5626648 w 11658599"/>
              <a:gd name="connsiteY3106" fmla="*/ 4297018 h 6223656"/>
              <a:gd name="connsiteX3107" fmla="*/ 5645849 w 11658599"/>
              <a:gd name="connsiteY3107" fmla="*/ 4320464 h 6223656"/>
              <a:gd name="connsiteX3108" fmla="*/ 5612926 w 11658599"/>
              <a:gd name="connsiteY3108" fmla="*/ 4294252 h 6223656"/>
              <a:gd name="connsiteX3109" fmla="*/ 5610812 w 11658599"/>
              <a:gd name="connsiteY3109" fmla="*/ 4292695 h 6223656"/>
              <a:gd name="connsiteX3110" fmla="*/ 5610446 w 11658599"/>
              <a:gd name="connsiteY3110" fmla="*/ 4292621 h 6223656"/>
              <a:gd name="connsiteX3111" fmla="*/ 5602511 w 11658599"/>
              <a:gd name="connsiteY3111" fmla="*/ 4289843 h 6223656"/>
              <a:gd name="connsiteX3112" fmla="*/ 5647652 w 11658599"/>
              <a:gd name="connsiteY3112" fmla="*/ 4329805 h 6223656"/>
              <a:gd name="connsiteX3113" fmla="*/ 5719522 w 11658599"/>
              <a:gd name="connsiteY3113" fmla="*/ 4389766 h 6223656"/>
              <a:gd name="connsiteX3114" fmla="*/ 5728836 w 11658599"/>
              <a:gd name="connsiteY3114" fmla="*/ 4396218 h 6223656"/>
              <a:gd name="connsiteX3115" fmla="*/ 5717319 w 11658599"/>
              <a:gd name="connsiteY3115" fmla="*/ 4391610 h 6223656"/>
              <a:gd name="connsiteX3116" fmla="*/ 5583276 w 11658599"/>
              <a:gd name="connsiteY3116" fmla="*/ 4290560 h 6223656"/>
              <a:gd name="connsiteX3117" fmla="*/ 5723756 w 11658599"/>
              <a:gd name="connsiteY3117" fmla="*/ 4406432 h 6223656"/>
              <a:gd name="connsiteX3118" fmla="*/ 5738994 w 11658599"/>
              <a:gd name="connsiteY3118" fmla="*/ 4427679 h 6223656"/>
              <a:gd name="connsiteX3119" fmla="*/ 5716777 w 11658599"/>
              <a:gd name="connsiteY3119" fmla="*/ 4412268 h 6223656"/>
              <a:gd name="connsiteX3120" fmla="*/ 5652397 w 11658599"/>
              <a:gd name="connsiteY3120" fmla="*/ 4363210 h 6223656"/>
              <a:gd name="connsiteX3121" fmla="*/ 5638246 w 11658599"/>
              <a:gd name="connsiteY3121" fmla="*/ 4352538 h 6223656"/>
              <a:gd name="connsiteX3122" fmla="*/ 5633263 w 11658599"/>
              <a:gd name="connsiteY3122" fmla="*/ 4347980 h 6223656"/>
              <a:gd name="connsiteX3123" fmla="*/ 5628274 w 11658599"/>
              <a:gd name="connsiteY3123" fmla="*/ 4343419 h 6223656"/>
              <a:gd name="connsiteX3124" fmla="*/ 5630654 w 11658599"/>
              <a:gd name="connsiteY3124" fmla="*/ 4348032 h 6223656"/>
              <a:gd name="connsiteX3125" fmla="*/ 5633263 w 11658599"/>
              <a:gd name="connsiteY3125" fmla="*/ 4347980 h 6223656"/>
              <a:gd name="connsiteX3126" fmla="*/ 5635640 w 11658599"/>
              <a:gd name="connsiteY3126" fmla="*/ 4352592 h 6223656"/>
              <a:gd name="connsiteX3127" fmla="*/ 5638246 w 11658599"/>
              <a:gd name="connsiteY3127" fmla="*/ 4352538 h 6223656"/>
              <a:gd name="connsiteX3128" fmla="*/ 5645068 w 11658599"/>
              <a:gd name="connsiteY3128" fmla="*/ 4360322 h 6223656"/>
              <a:gd name="connsiteX3129" fmla="*/ 5652397 w 11658599"/>
              <a:gd name="connsiteY3129" fmla="*/ 4363210 h 6223656"/>
              <a:gd name="connsiteX3130" fmla="*/ 5705330 w 11658599"/>
              <a:gd name="connsiteY3130" fmla="*/ 4408401 h 6223656"/>
              <a:gd name="connsiteX3131" fmla="*/ 5763549 w 11658599"/>
              <a:gd name="connsiteY3131" fmla="*/ 4455378 h 6223656"/>
              <a:gd name="connsiteX3132" fmla="*/ 5876839 w 11658599"/>
              <a:gd name="connsiteY3132" fmla="*/ 4537488 h 6223656"/>
              <a:gd name="connsiteX3133" fmla="*/ 5930658 w 11658599"/>
              <a:gd name="connsiteY3133" fmla="*/ 4578950 h 6223656"/>
              <a:gd name="connsiteX3134" fmla="*/ 5941875 w 11658599"/>
              <a:gd name="connsiteY3134" fmla="*/ 4585412 h 6223656"/>
              <a:gd name="connsiteX3135" fmla="*/ 5900182 w 11658599"/>
              <a:gd name="connsiteY3135" fmla="*/ 4553582 h 6223656"/>
              <a:gd name="connsiteX3136" fmla="*/ 5852508 w 11658599"/>
              <a:gd name="connsiteY3136" fmla="*/ 4516193 h 6223656"/>
              <a:gd name="connsiteX3137" fmla="*/ 5823548 w 11658599"/>
              <a:gd name="connsiteY3137" fmla="*/ 4492179 h 6223656"/>
              <a:gd name="connsiteX3138" fmla="*/ 5824296 w 11658599"/>
              <a:gd name="connsiteY3138" fmla="*/ 4480071 h 6223656"/>
              <a:gd name="connsiteX3139" fmla="*/ 5817556 w 11658599"/>
              <a:gd name="connsiteY3139" fmla="*/ 4471470 h 6223656"/>
              <a:gd name="connsiteX3140" fmla="*/ 5857604 w 11658599"/>
              <a:gd name="connsiteY3140" fmla="*/ 4492187 h 6223656"/>
              <a:gd name="connsiteX3141" fmla="*/ 5856284 w 11658599"/>
              <a:gd name="connsiteY3141" fmla="*/ 4496033 h 6223656"/>
              <a:gd name="connsiteX3142" fmla="*/ 5856165 w 11658599"/>
              <a:gd name="connsiteY3142" fmla="*/ 4495960 h 6223656"/>
              <a:gd name="connsiteX3143" fmla="*/ 5844994 w 11658599"/>
              <a:gd name="connsiteY3143" fmla="*/ 4487226 h 6223656"/>
              <a:gd name="connsiteX3144" fmla="*/ 5826503 w 11658599"/>
              <a:gd name="connsiteY3144" fmla="*/ 4478230 h 6223656"/>
              <a:gd name="connsiteX3145" fmla="*/ 5856165 w 11658599"/>
              <a:gd name="connsiteY3145" fmla="*/ 4495960 h 6223656"/>
              <a:gd name="connsiteX3146" fmla="*/ 5856277 w 11658599"/>
              <a:gd name="connsiteY3146" fmla="*/ 4496050 h 6223656"/>
              <a:gd name="connsiteX3147" fmla="*/ 5856284 w 11658599"/>
              <a:gd name="connsiteY3147" fmla="*/ 4496033 h 6223656"/>
              <a:gd name="connsiteX3148" fmla="*/ 5871262 w 11658599"/>
              <a:gd name="connsiteY3148" fmla="*/ 4504986 h 6223656"/>
              <a:gd name="connsiteX3149" fmla="*/ 5885093 w 11658599"/>
              <a:gd name="connsiteY3149" fmla="*/ 4512091 h 6223656"/>
              <a:gd name="connsiteX3150" fmla="*/ 5857604 w 11658599"/>
              <a:gd name="connsiteY3150" fmla="*/ 4492187 h 6223656"/>
              <a:gd name="connsiteX3151" fmla="*/ 5857899 w 11658599"/>
              <a:gd name="connsiteY3151" fmla="*/ 4488761 h 6223656"/>
              <a:gd name="connsiteX3152" fmla="*/ 5870385 w 11658599"/>
              <a:gd name="connsiteY3152" fmla="*/ 4494173 h 6223656"/>
              <a:gd name="connsiteX3153" fmla="*/ 5910110 w 11658599"/>
              <a:gd name="connsiteY3153" fmla="*/ 4527746 h 6223656"/>
              <a:gd name="connsiteX3154" fmla="*/ 6196577 w 11658599"/>
              <a:gd name="connsiteY3154" fmla="*/ 4700696 h 6223656"/>
              <a:gd name="connsiteX3155" fmla="*/ 6317470 w 11658599"/>
              <a:gd name="connsiteY3155" fmla="*/ 4750735 h 6223656"/>
              <a:gd name="connsiteX3156" fmla="*/ 6553889 w 11658599"/>
              <a:gd name="connsiteY3156" fmla="*/ 4860352 h 6223656"/>
              <a:gd name="connsiteX3157" fmla="*/ 6737291 w 11658599"/>
              <a:gd name="connsiteY3157" fmla="*/ 4932080 h 6223656"/>
              <a:gd name="connsiteX3158" fmla="*/ 6782992 w 11658599"/>
              <a:gd name="connsiteY3158" fmla="*/ 4950826 h 6223656"/>
              <a:gd name="connsiteX3159" fmla="*/ 6795954 w 11658599"/>
              <a:gd name="connsiteY3159" fmla="*/ 4953425 h 6223656"/>
              <a:gd name="connsiteX3160" fmla="*/ 6795585 w 11658599"/>
              <a:gd name="connsiteY3160" fmla="*/ 4952513 h 6223656"/>
              <a:gd name="connsiteX3161" fmla="*/ 6814850 w 11658599"/>
              <a:gd name="connsiteY3161" fmla="*/ 4961267 h 6223656"/>
              <a:gd name="connsiteX3162" fmla="*/ 6815188 w 11658599"/>
              <a:gd name="connsiteY3162" fmla="*/ 4962258 h 6223656"/>
              <a:gd name="connsiteX3163" fmla="*/ 6816567 w 11658599"/>
              <a:gd name="connsiteY3163" fmla="*/ 4962046 h 6223656"/>
              <a:gd name="connsiteX3164" fmla="*/ 6822881 w 11658599"/>
              <a:gd name="connsiteY3164" fmla="*/ 4964916 h 6223656"/>
              <a:gd name="connsiteX3165" fmla="*/ 7266373 w 11658599"/>
              <a:gd name="connsiteY3165" fmla="*/ 5159480 h 6223656"/>
              <a:gd name="connsiteX3166" fmla="*/ 7485114 w 11658599"/>
              <a:gd name="connsiteY3166" fmla="*/ 5229187 h 6223656"/>
              <a:gd name="connsiteX3167" fmla="*/ 7556470 w 11658599"/>
              <a:gd name="connsiteY3167" fmla="*/ 5253126 h 6223656"/>
              <a:gd name="connsiteX3168" fmla="*/ 7554841 w 11658599"/>
              <a:gd name="connsiteY3168" fmla="*/ 5269292 h 6223656"/>
              <a:gd name="connsiteX3169" fmla="*/ 7557308 w 11658599"/>
              <a:gd name="connsiteY3169" fmla="*/ 5253408 h 6223656"/>
              <a:gd name="connsiteX3170" fmla="*/ 7569643 w 11658599"/>
              <a:gd name="connsiteY3170" fmla="*/ 5257546 h 6223656"/>
              <a:gd name="connsiteX3171" fmla="*/ 7569514 w 11658599"/>
              <a:gd name="connsiteY3171" fmla="*/ 5258960 h 6223656"/>
              <a:gd name="connsiteX3172" fmla="*/ 7570585 w 11658599"/>
              <a:gd name="connsiteY3172" fmla="*/ 5257863 h 6223656"/>
              <a:gd name="connsiteX3173" fmla="*/ 7633143 w 11658599"/>
              <a:gd name="connsiteY3173" fmla="*/ 5278850 h 6223656"/>
              <a:gd name="connsiteX3174" fmla="*/ 7630688 w 11658599"/>
              <a:gd name="connsiteY3174" fmla="*/ 5285803 h 6223656"/>
              <a:gd name="connsiteX3175" fmla="*/ 7630976 w 11658599"/>
              <a:gd name="connsiteY3175" fmla="*/ 5288743 h 6223656"/>
              <a:gd name="connsiteX3176" fmla="*/ 7631150 w 11658599"/>
              <a:gd name="connsiteY3176" fmla="*/ 5297423 h 6223656"/>
              <a:gd name="connsiteX3177" fmla="*/ 7634179 w 11658599"/>
              <a:gd name="connsiteY3177" fmla="*/ 5289450 h 6223656"/>
              <a:gd name="connsiteX3178" fmla="*/ 7637628 w 11658599"/>
              <a:gd name="connsiteY3178" fmla="*/ 5280354 h 6223656"/>
              <a:gd name="connsiteX3179" fmla="*/ 7684908 w 11658599"/>
              <a:gd name="connsiteY3179" fmla="*/ 5296217 h 6223656"/>
              <a:gd name="connsiteX3180" fmla="*/ 7672975 w 11658599"/>
              <a:gd name="connsiteY3180" fmla="*/ 5328518 h 6223656"/>
              <a:gd name="connsiteX3181" fmla="*/ 7672887 w 11658599"/>
              <a:gd name="connsiteY3181" fmla="*/ 5334382 h 6223656"/>
              <a:gd name="connsiteX3182" fmla="*/ 7672651 w 11658599"/>
              <a:gd name="connsiteY3182" fmla="*/ 5338090 h 6223656"/>
              <a:gd name="connsiteX3183" fmla="*/ 7577858 w 11658599"/>
              <a:gd name="connsiteY3183" fmla="*/ 5305035 h 6223656"/>
              <a:gd name="connsiteX3184" fmla="*/ 7236347 w 11658599"/>
              <a:gd name="connsiteY3184" fmla="*/ 5174081 h 6223656"/>
              <a:gd name="connsiteX3185" fmla="*/ 6935462 w 11658599"/>
              <a:gd name="connsiteY3185" fmla="*/ 5050327 h 6223656"/>
              <a:gd name="connsiteX3186" fmla="*/ 6988546 w 11658599"/>
              <a:gd name="connsiteY3186" fmla="*/ 5088450 h 6223656"/>
              <a:gd name="connsiteX3187" fmla="*/ 7748426 w 11658599"/>
              <a:gd name="connsiteY3187" fmla="*/ 5457674 h 6223656"/>
              <a:gd name="connsiteX3188" fmla="*/ 8059146 w 11658599"/>
              <a:gd name="connsiteY3188" fmla="*/ 5558505 h 6223656"/>
              <a:gd name="connsiteX3189" fmla="*/ 8513607 w 11658599"/>
              <a:gd name="connsiteY3189" fmla="*/ 5735179 h 6223656"/>
              <a:gd name="connsiteX3190" fmla="*/ 8671893 w 11658599"/>
              <a:gd name="connsiteY3190" fmla="*/ 5783873 h 6223656"/>
              <a:gd name="connsiteX3191" fmla="*/ 8887661 w 11658599"/>
              <a:gd name="connsiteY3191" fmla="*/ 5849271 h 6223656"/>
              <a:gd name="connsiteX3192" fmla="*/ 9035883 w 11658599"/>
              <a:gd name="connsiteY3192" fmla="*/ 5881054 h 6223656"/>
              <a:gd name="connsiteX3193" fmla="*/ 9085286 w 11658599"/>
              <a:gd name="connsiteY3193" fmla="*/ 5890111 h 6223656"/>
              <a:gd name="connsiteX3194" fmla="*/ 9038316 w 11658599"/>
              <a:gd name="connsiteY3194" fmla="*/ 5875665 h 6223656"/>
              <a:gd name="connsiteX3195" fmla="*/ 8709626 w 11658599"/>
              <a:gd name="connsiteY3195" fmla="*/ 5768607 h 6223656"/>
              <a:gd name="connsiteX3196" fmla="*/ 8415777 w 11658599"/>
              <a:gd name="connsiteY3196" fmla="*/ 5682618 h 6223656"/>
              <a:gd name="connsiteX3197" fmla="*/ 8268861 w 11658599"/>
              <a:gd name="connsiteY3197" fmla="*/ 5619927 h 6223656"/>
              <a:gd name="connsiteX3198" fmla="*/ 8159663 w 11658599"/>
              <a:gd name="connsiteY3198" fmla="*/ 5581369 h 6223656"/>
              <a:gd name="connsiteX3199" fmla="*/ 8179024 w 11658599"/>
              <a:gd name="connsiteY3199" fmla="*/ 5576491 h 6223656"/>
              <a:gd name="connsiteX3200" fmla="*/ 8612345 w 11658599"/>
              <a:gd name="connsiteY3200" fmla="*/ 5725233 h 6223656"/>
              <a:gd name="connsiteX3201" fmla="*/ 9104242 w 11658599"/>
              <a:gd name="connsiteY3201" fmla="*/ 5868006 h 6223656"/>
              <a:gd name="connsiteX3202" fmla="*/ 9348206 w 11658599"/>
              <a:gd name="connsiteY3202" fmla="*/ 5935271 h 6223656"/>
              <a:gd name="connsiteX3203" fmla="*/ 9367559 w 11658599"/>
              <a:gd name="connsiteY3203" fmla="*/ 5940834 h 6223656"/>
              <a:gd name="connsiteX3204" fmla="*/ 9647836 w 11658599"/>
              <a:gd name="connsiteY3204" fmla="*/ 5981889 h 6223656"/>
              <a:gd name="connsiteX3205" fmla="*/ 9956716 w 11658599"/>
              <a:gd name="connsiteY3205" fmla="*/ 6013752 h 6223656"/>
              <a:gd name="connsiteX3206" fmla="*/ 10307305 w 11658599"/>
              <a:gd name="connsiteY3206" fmla="*/ 6030629 h 6223656"/>
              <a:gd name="connsiteX3207" fmla="*/ 10708446 w 11658599"/>
              <a:gd name="connsiteY3207" fmla="*/ 6022740 h 6223656"/>
              <a:gd name="connsiteX3208" fmla="*/ 10778625 w 11658599"/>
              <a:gd name="connsiteY3208" fmla="*/ 5999378 h 6223656"/>
              <a:gd name="connsiteX3209" fmla="*/ 10969902 w 11658599"/>
              <a:gd name="connsiteY3209" fmla="*/ 5963926 h 6223656"/>
              <a:gd name="connsiteX3210" fmla="*/ 10986745 w 11658599"/>
              <a:gd name="connsiteY3210" fmla="*/ 5958319 h 6223656"/>
              <a:gd name="connsiteX3211" fmla="*/ 10979347 w 11658599"/>
              <a:gd name="connsiteY3211" fmla="*/ 5943225 h 6223656"/>
              <a:gd name="connsiteX3212" fmla="*/ 11007845 w 11658599"/>
              <a:gd name="connsiteY3212" fmla="*/ 5910326 h 6223656"/>
              <a:gd name="connsiteX3213" fmla="*/ 10928693 w 11658599"/>
              <a:gd name="connsiteY3213" fmla="*/ 5926349 h 6223656"/>
              <a:gd name="connsiteX3214" fmla="*/ 10851116 w 11658599"/>
              <a:gd name="connsiteY3214" fmla="*/ 5934618 h 6223656"/>
              <a:gd name="connsiteX3215" fmla="*/ 10900984 w 11658599"/>
              <a:gd name="connsiteY3215" fmla="*/ 5848125 h 6223656"/>
              <a:gd name="connsiteX3216" fmla="*/ 10841111 w 11658599"/>
              <a:gd name="connsiteY3216" fmla="*/ 5850843 h 6223656"/>
              <a:gd name="connsiteX3217" fmla="*/ 10797201 w 11658599"/>
              <a:gd name="connsiteY3217" fmla="*/ 5826560 h 6223656"/>
              <a:gd name="connsiteX3218" fmla="*/ 10682391 w 11658599"/>
              <a:gd name="connsiteY3218" fmla="*/ 5833454 h 6223656"/>
              <a:gd name="connsiteX3219" fmla="*/ 10501912 w 11658599"/>
              <a:gd name="connsiteY3219" fmla="*/ 5841555 h 6223656"/>
              <a:gd name="connsiteX3220" fmla="*/ 10166274 w 11658599"/>
              <a:gd name="connsiteY3220" fmla="*/ 5819028 h 6223656"/>
              <a:gd name="connsiteX3221" fmla="*/ 10037056 w 11658599"/>
              <a:gd name="connsiteY3221" fmla="*/ 5818303 h 6223656"/>
              <a:gd name="connsiteX3222" fmla="*/ 9984252 w 11658599"/>
              <a:gd name="connsiteY3222" fmla="*/ 5818389 h 6223656"/>
              <a:gd name="connsiteX3223" fmla="*/ 9984391 w 11658599"/>
              <a:gd name="connsiteY3223" fmla="*/ 5813632 h 6223656"/>
              <a:gd name="connsiteX3224" fmla="*/ 9981859 w 11658599"/>
              <a:gd name="connsiteY3224" fmla="*/ 5816695 h 6223656"/>
              <a:gd name="connsiteX3225" fmla="*/ 9982690 w 11658599"/>
              <a:gd name="connsiteY3225" fmla="*/ 5818391 h 6223656"/>
              <a:gd name="connsiteX3226" fmla="*/ 9901508 w 11658599"/>
              <a:gd name="connsiteY3226" fmla="*/ 5818523 h 6223656"/>
              <a:gd name="connsiteX3227" fmla="*/ 9624831 w 11658599"/>
              <a:gd name="connsiteY3227" fmla="*/ 5796161 h 6223656"/>
              <a:gd name="connsiteX3228" fmla="*/ 9292391 w 11658599"/>
              <a:gd name="connsiteY3228" fmla="*/ 5753636 h 6223656"/>
              <a:gd name="connsiteX3229" fmla="*/ 8841143 w 11658599"/>
              <a:gd name="connsiteY3229" fmla="*/ 5660462 h 6223656"/>
              <a:gd name="connsiteX3230" fmla="*/ 7878338 w 11658599"/>
              <a:gd name="connsiteY3230" fmla="*/ 5409813 h 6223656"/>
              <a:gd name="connsiteX3231" fmla="*/ 7684910 w 11658599"/>
              <a:gd name="connsiteY3231" fmla="*/ 5342365 h 6223656"/>
              <a:gd name="connsiteX3232" fmla="*/ 7688639 w 11658599"/>
              <a:gd name="connsiteY3232" fmla="*/ 5333095 h 6223656"/>
              <a:gd name="connsiteX3233" fmla="*/ 7690758 w 11658599"/>
              <a:gd name="connsiteY3233" fmla="*/ 5325346 h 6223656"/>
              <a:gd name="connsiteX3234" fmla="*/ 7691086 w 11658599"/>
              <a:gd name="connsiteY3234" fmla="*/ 5321587 h 6223656"/>
              <a:gd name="connsiteX3235" fmla="*/ 7692803 w 11658599"/>
              <a:gd name="connsiteY3235" fmla="*/ 5322745 h 6223656"/>
              <a:gd name="connsiteX3236" fmla="*/ 7701256 w 11658599"/>
              <a:gd name="connsiteY3236" fmla="*/ 5301731 h 6223656"/>
              <a:gd name="connsiteX3237" fmla="*/ 7918582 w 11658599"/>
              <a:gd name="connsiteY3237" fmla="*/ 5384055 h 6223656"/>
              <a:gd name="connsiteX3238" fmla="*/ 8388640 w 11658599"/>
              <a:gd name="connsiteY3238" fmla="*/ 5491966 h 6223656"/>
              <a:gd name="connsiteX3239" fmla="*/ 8858924 w 11658599"/>
              <a:gd name="connsiteY3239" fmla="*/ 5598770 h 6223656"/>
              <a:gd name="connsiteX3240" fmla="*/ 9333923 w 11658599"/>
              <a:gd name="connsiteY3240" fmla="*/ 5708137 h 6223656"/>
              <a:gd name="connsiteX3241" fmla="*/ 10231956 w 11658599"/>
              <a:gd name="connsiteY3241" fmla="*/ 5800150 h 6223656"/>
              <a:gd name="connsiteX3242" fmla="*/ 10557092 w 11658599"/>
              <a:gd name="connsiteY3242" fmla="*/ 5810444 h 6223656"/>
              <a:gd name="connsiteX3243" fmla="*/ 10726382 w 11658599"/>
              <a:gd name="connsiteY3243" fmla="*/ 5801593 h 6223656"/>
              <a:gd name="connsiteX3244" fmla="*/ 10963149 w 11658599"/>
              <a:gd name="connsiteY3244" fmla="*/ 5782673 h 6223656"/>
              <a:gd name="connsiteX3245" fmla="*/ 11007365 w 11658599"/>
              <a:gd name="connsiteY3245" fmla="*/ 5749706 h 6223656"/>
              <a:gd name="connsiteX3246" fmla="*/ 11027771 w 11658599"/>
              <a:gd name="connsiteY3246" fmla="*/ 5730862 h 6223656"/>
              <a:gd name="connsiteX3247" fmla="*/ 10844362 w 11658599"/>
              <a:gd name="connsiteY3247" fmla="*/ 5753363 h 6223656"/>
              <a:gd name="connsiteX3248" fmla="*/ 10637841 w 11658599"/>
              <a:gd name="connsiteY3248" fmla="*/ 5760842 h 6223656"/>
              <a:gd name="connsiteX3249" fmla="*/ 10438343 w 11658599"/>
              <a:gd name="connsiteY3249" fmla="*/ 5759768 h 6223656"/>
              <a:gd name="connsiteX3250" fmla="*/ 10384202 w 11658599"/>
              <a:gd name="connsiteY3250" fmla="*/ 5756218 h 6223656"/>
              <a:gd name="connsiteX3251" fmla="*/ 10440632 w 11658599"/>
              <a:gd name="connsiteY3251" fmla="*/ 5754703 h 6223656"/>
              <a:gd name="connsiteX3252" fmla="*/ 10600048 w 11658599"/>
              <a:gd name="connsiteY3252" fmla="*/ 5747685 h 6223656"/>
              <a:gd name="connsiteX3253" fmla="*/ 10673282 w 11658599"/>
              <a:gd name="connsiteY3253" fmla="*/ 5738420 h 6223656"/>
              <a:gd name="connsiteX3254" fmla="*/ 10720799 w 11658599"/>
              <a:gd name="connsiteY3254" fmla="*/ 5730506 h 6223656"/>
              <a:gd name="connsiteX3255" fmla="*/ 10731366 w 11658599"/>
              <a:gd name="connsiteY3255" fmla="*/ 5729919 h 6223656"/>
              <a:gd name="connsiteX3256" fmla="*/ 10949559 w 11658599"/>
              <a:gd name="connsiteY3256" fmla="*/ 5690801 h 6223656"/>
              <a:gd name="connsiteX3257" fmla="*/ 11007032 w 11658599"/>
              <a:gd name="connsiteY3257" fmla="*/ 5673600 h 6223656"/>
              <a:gd name="connsiteX3258" fmla="*/ 11013785 w 11658599"/>
              <a:gd name="connsiteY3258" fmla="*/ 5669912 h 6223656"/>
              <a:gd name="connsiteX3259" fmla="*/ 11071615 w 11658599"/>
              <a:gd name="connsiteY3259" fmla="*/ 5657074 h 6223656"/>
              <a:gd name="connsiteX3260" fmla="*/ 11149405 w 11658599"/>
              <a:gd name="connsiteY3260" fmla="*/ 5637765 h 6223656"/>
              <a:gd name="connsiteX3261" fmla="*/ 11158145 w 11658599"/>
              <a:gd name="connsiteY3261" fmla="*/ 5638312 h 6223656"/>
              <a:gd name="connsiteX3262" fmla="*/ 11169353 w 11658599"/>
              <a:gd name="connsiteY3262" fmla="*/ 5633952 h 6223656"/>
              <a:gd name="connsiteX3263" fmla="*/ 11171813 w 11658599"/>
              <a:gd name="connsiteY3263" fmla="*/ 5635178 h 6223656"/>
              <a:gd name="connsiteX3264" fmla="*/ 11176861 w 11658599"/>
              <a:gd name="connsiteY3264" fmla="*/ 5631844 h 6223656"/>
              <a:gd name="connsiteX3265" fmla="*/ 11179319 w 11658599"/>
              <a:gd name="connsiteY3265" fmla="*/ 5633073 h 6223656"/>
              <a:gd name="connsiteX3266" fmla="*/ 11184369 w 11658599"/>
              <a:gd name="connsiteY3266" fmla="*/ 5629735 h 6223656"/>
              <a:gd name="connsiteX3267" fmla="*/ 11180636 w 11658599"/>
              <a:gd name="connsiteY3267" fmla="*/ 5628145 h 6223656"/>
              <a:gd name="connsiteX3268" fmla="*/ 11176861 w 11658599"/>
              <a:gd name="connsiteY3268" fmla="*/ 5631844 h 6223656"/>
              <a:gd name="connsiteX3269" fmla="*/ 11173129 w 11658599"/>
              <a:gd name="connsiteY3269" fmla="*/ 5630254 h 6223656"/>
              <a:gd name="connsiteX3270" fmla="*/ 11169353 w 11658599"/>
              <a:gd name="connsiteY3270" fmla="*/ 5633952 h 6223656"/>
              <a:gd name="connsiteX3271" fmla="*/ 11149405 w 11658599"/>
              <a:gd name="connsiteY3271" fmla="*/ 5637765 h 6223656"/>
              <a:gd name="connsiteX3272" fmla="*/ 11058346 w 11658599"/>
              <a:gd name="connsiteY3272" fmla="*/ 5655602 h 6223656"/>
              <a:gd name="connsiteX3273" fmla="*/ 11028116 w 11658599"/>
              <a:gd name="connsiteY3273" fmla="*/ 5660262 h 6223656"/>
              <a:gd name="connsiteX3274" fmla="*/ 11028286 w 11658599"/>
              <a:gd name="connsiteY3274" fmla="*/ 5659939 h 6223656"/>
              <a:gd name="connsiteX3275" fmla="*/ 11038777 w 11658599"/>
              <a:gd name="connsiteY3275" fmla="*/ 5651466 h 6223656"/>
              <a:gd name="connsiteX3276" fmla="*/ 11055178 w 11658599"/>
              <a:gd name="connsiteY3276" fmla="*/ 5646870 h 6223656"/>
              <a:gd name="connsiteX3277" fmla="*/ 11259178 w 11658599"/>
              <a:gd name="connsiteY3277" fmla="*/ 5599511 h 6223656"/>
              <a:gd name="connsiteX3278" fmla="*/ 11070251 w 11658599"/>
              <a:gd name="connsiteY3278" fmla="*/ 5635604 h 6223656"/>
              <a:gd name="connsiteX3279" fmla="*/ 11056465 w 11658599"/>
              <a:gd name="connsiteY3279" fmla="*/ 5634808 h 6223656"/>
              <a:gd name="connsiteX3280" fmla="*/ 11069250 w 11658599"/>
              <a:gd name="connsiteY3280" fmla="*/ 5632846 h 6223656"/>
              <a:gd name="connsiteX3281" fmla="*/ 11174025 w 11658599"/>
              <a:gd name="connsiteY3281" fmla="*/ 5607968 h 6223656"/>
              <a:gd name="connsiteX3282" fmla="*/ 11241217 w 11658599"/>
              <a:gd name="connsiteY3282" fmla="*/ 5590138 h 6223656"/>
              <a:gd name="connsiteX3283" fmla="*/ 11231960 w 11658599"/>
              <a:gd name="connsiteY3283" fmla="*/ 5589212 h 6223656"/>
              <a:gd name="connsiteX3284" fmla="*/ 11231566 w 11658599"/>
              <a:gd name="connsiteY3284" fmla="*/ 5589114 h 6223656"/>
              <a:gd name="connsiteX3285" fmla="*/ 11228609 w 11658599"/>
              <a:gd name="connsiteY3285" fmla="*/ 5589651 h 6223656"/>
              <a:gd name="connsiteX3286" fmla="*/ 11181368 w 11658599"/>
              <a:gd name="connsiteY3286" fmla="*/ 5599849 h 6223656"/>
              <a:gd name="connsiteX3287" fmla="*/ 11213822 w 11658599"/>
              <a:gd name="connsiteY3287" fmla="*/ 5586099 h 6223656"/>
              <a:gd name="connsiteX3288" fmla="*/ 11217198 w 11658599"/>
              <a:gd name="connsiteY3288" fmla="*/ 5585458 h 6223656"/>
              <a:gd name="connsiteX3289" fmla="*/ 11214893 w 11658599"/>
              <a:gd name="connsiteY3289" fmla="*/ 5580641 h 6223656"/>
              <a:gd name="connsiteX3290" fmla="*/ 11226139 w 11658599"/>
              <a:gd name="connsiteY3290" fmla="*/ 5579678 h 6223656"/>
              <a:gd name="connsiteX3291" fmla="*/ 11239337 w 11658599"/>
              <a:gd name="connsiteY3291" fmla="*/ 5580657 h 6223656"/>
              <a:gd name="connsiteX3292" fmla="*/ 11248789 w 11658599"/>
              <a:gd name="connsiteY3292" fmla="*/ 5578072 h 6223656"/>
              <a:gd name="connsiteX3293" fmla="*/ 11218988 w 11658599"/>
              <a:gd name="connsiteY3293" fmla="*/ 5578732 h 6223656"/>
              <a:gd name="connsiteX3294" fmla="*/ 11039737 w 11658599"/>
              <a:gd name="connsiteY3294" fmla="*/ 5618690 h 6223656"/>
              <a:gd name="connsiteX3295" fmla="*/ 11003386 w 11658599"/>
              <a:gd name="connsiteY3295" fmla="*/ 5626807 h 6223656"/>
              <a:gd name="connsiteX3296" fmla="*/ 10998078 w 11658599"/>
              <a:gd name="connsiteY3296" fmla="*/ 5627570 h 6223656"/>
              <a:gd name="connsiteX3297" fmla="*/ 10996407 w 11658599"/>
              <a:gd name="connsiteY3297" fmla="*/ 5626722 h 6223656"/>
              <a:gd name="connsiteX3298" fmla="*/ 10996484 w 11658599"/>
              <a:gd name="connsiteY3298" fmla="*/ 5619826 h 6223656"/>
              <a:gd name="connsiteX3299" fmla="*/ 11053815 w 11658599"/>
              <a:gd name="connsiteY3299" fmla="*/ 5606193 h 6223656"/>
              <a:gd name="connsiteX3300" fmla="*/ 11126448 w 11658599"/>
              <a:gd name="connsiteY3300" fmla="*/ 5590083 h 6223656"/>
              <a:gd name="connsiteX3301" fmla="*/ 11181707 w 11658599"/>
              <a:gd name="connsiteY3301" fmla="*/ 5577982 h 6223656"/>
              <a:gd name="connsiteX3302" fmla="*/ 11149684 w 11658599"/>
              <a:gd name="connsiteY3302" fmla="*/ 5579722 h 6223656"/>
              <a:gd name="connsiteX3303" fmla="*/ 11108007 w 11658599"/>
              <a:gd name="connsiteY3303" fmla="*/ 5587509 h 6223656"/>
              <a:gd name="connsiteX3304" fmla="*/ 11110527 w 11658599"/>
              <a:gd name="connsiteY3304" fmla="*/ 5585953 h 6223656"/>
              <a:gd name="connsiteX3305" fmla="*/ 11107105 w 11658599"/>
              <a:gd name="connsiteY3305" fmla="*/ 5579389 h 6223656"/>
              <a:gd name="connsiteX3306" fmla="*/ 11096464 w 11658599"/>
              <a:gd name="connsiteY3306" fmla="*/ 5577906 h 6223656"/>
              <a:gd name="connsiteX3307" fmla="*/ 11014295 w 11658599"/>
              <a:gd name="connsiteY3307" fmla="*/ 5591293 h 6223656"/>
              <a:gd name="connsiteX3308" fmla="*/ 10893600 w 11658599"/>
              <a:gd name="connsiteY3308" fmla="*/ 5602029 h 6223656"/>
              <a:gd name="connsiteX3309" fmla="*/ 10892499 w 11658599"/>
              <a:gd name="connsiteY3309" fmla="*/ 5601394 h 6223656"/>
              <a:gd name="connsiteX3310" fmla="*/ 10925844 w 11658599"/>
              <a:gd name="connsiteY3310" fmla="*/ 5595618 h 6223656"/>
              <a:gd name="connsiteX3311" fmla="*/ 11023233 w 11658599"/>
              <a:gd name="connsiteY3311" fmla="*/ 5573193 h 6223656"/>
              <a:gd name="connsiteX3312" fmla="*/ 10899617 w 11658599"/>
              <a:gd name="connsiteY3312" fmla="*/ 5595126 h 6223656"/>
              <a:gd name="connsiteX3313" fmla="*/ 10884194 w 11658599"/>
              <a:gd name="connsiteY3313" fmla="*/ 5596600 h 6223656"/>
              <a:gd name="connsiteX3314" fmla="*/ 10877198 w 11658599"/>
              <a:gd name="connsiteY3314" fmla="*/ 5592562 h 6223656"/>
              <a:gd name="connsiteX3315" fmla="*/ 10953699 w 11658599"/>
              <a:gd name="connsiteY3315" fmla="*/ 5572862 h 6223656"/>
              <a:gd name="connsiteX3316" fmla="*/ 11060435 w 11658599"/>
              <a:gd name="connsiteY3316" fmla="*/ 5552075 h 6223656"/>
              <a:gd name="connsiteX3317" fmla="*/ 11087424 w 11658599"/>
              <a:gd name="connsiteY3317" fmla="*/ 5546676 h 6223656"/>
              <a:gd name="connsiteX3318" fmla="*/ 11093433 w 11658599"/>
              <a:gd name="connsiteY3318" fmla="*/ 5540993 h 6223656"/>
              <a:gd name="connsiteX3319" fmla="*/ 11058082 w 11658599"/>
              <a:gd name="connsiteY3319" fmla="*/ 5545919 h 6223656"/>
              <a:gd name="connsiteX3320" fmla="*/ 11051554 w 11658599"/>
              <a:gd name="connsiteY3320" fmla="*/ 5547728 h 6223656"/>
              <a:gd name="connsiteX3321" fmla="*/ 11061767 w 11658599"/>
              <a:gd name="connsiteY3321" fmla="*/ 5544238 h 6223656"/>
              <a:gd name="connsiteX3322" fmla="*/ 11051921 w 11658599"/>
              <a:gd name="connsiteY3322" fmla="*/ 5540647 h 6223656"/>
              <a:gd name="connsiteX3323" fmla="*/ 10921021 w 11658599"/>
              <a:gd name="connsiteY3323" fmla="*/ 5559061 h 6223656"/>
              <a:gd name="connsiteX3324" fmla="*/ 10898726 w 11658599"/>
              <a:gd name="connsiteY3324" fmla="*/ 5557618 h 6223656"/>
              <a:gd name="connsiteX3325" fmla="*/ 11008856 w 11658599"/>
              <a:gd name="connsiteY3325" fmla="*/ 5536403 h 6223656"/>
              <a:gd name="connsiteX3326" fmla="*/ 11053223 w 11658599"/>
              <a:gd name="connsiteY3326" fmla="*/ 5528479 h 6223656"/>
              <a:gd name="connsiteX3327" fmla="*/ 11034748 w 11658599"/>
              <a:gd name="connsiteY3327" fmla="*/ 5522827 h 6223656"/>
              <a:gd name="connsiteX3328" fmla="*/ 11065184 w 11658599"/>
              <a:gd name="connsiteY3328" fmla="*/ 5516894 h 6223656"/>
              <a:gd name="connsiteX3329" fmla="*/ 11093050 w 11658599"/>
              <a:gd name="connsiteY3329" fmla="*/ 5520569 h 6223656"/>
              <a:gd name="connsiteX3330" fmla="*/ 11113231 w 11658599"/>
              <a:gd name="connsiteY3330" fmla="*/ 5516426 h 6223656"/>
              <a:gd name="connsiteX3331" fmla="*/ 11115666 w 11658599"/>
              <a:gd name="connsiteY3331" fmla="*/ 5515934 h 6223656"/>
              <a:gd name="connsiteX3332" fmla="*/ 11104725 w 11658599"/>
              <a:gd name="connsiteY3332" fmla="*/ 5513593 h 6223656"/>
              <a:gd name="connsiteX3333" fmla="*/ 11060962 w 11658599"/>
              <a:gd name="connsiteY3333" fmla="*/ 5506407 h 6223656"/>
              <a:gd name="connsiteX3334" fmla="*/ 11009109 w 11658599"/>
              <a:gd name="connsiteY3334" fmla="*/ 5502198 h 6223656"/>
              <a:gd name="connsiteX3335" fmla="*/ 10988755 w 11658599"/>
              <a:gd name="connsiteY3335" fmla="*/ 5499510 h 6223656"/>
              <a:gd name="connsiteX3336" fmla="*/ 10990560 w 11658599"/>
              <a:gd name="connsiteY3336" fmla="*/ 5497680 h 6223656"/>
              <a:gd name="connsiteX3337" fmla="*/ 10989213 w 11658599"/>
              <a:gd name="connsiteY3337" fmla="*/ 5499045 h 6223656"/>
              <a:gd name="connsiteX3338" fmla="*/ 10988755 w 11658599"/>
              <a:gd name="connsiteY3338" fmla="*/ 5499510 h 6223656"/>
              <a:gd name="connsiteX3339" fmla="*/ 10956879 w 11658599"/>
              <a:gd name="connsiteY3339" fmla="*/ 5495298 h 6223656"/>
              <a:gd name="connsiteX3340" fmla="*/ 10990366 w 11658599"/>
              <a:gd name="connsiteY3340" fmla="*/ 5491463 h 6223656"/>
              <a:gd name="connsiteX3341" fmla="*/ 11039492 w 11658599"/>
              <a:gd name="connsiteY3341" fmla="*/ 5494244 h 6223656"/>
              <a:gd name="connsiteX3342" fmla="*/ 11058369 w 11658599"/>
              <a:gd name="connsiteY3342" fmla="*/ 5487839 h 6223656"/>
              <a:gd name="connsiteX3343" fmla="*/ 11076200 w 11658599"/>
              <a:gd name="connsiteY3343" fmla="*/ 5493709 h 6223656"/>
              <a:gd name="connsiteX3344" fmla="*/ 11095517 w 11658599"/>
              <a:gd name="connsiteY3344" fmla="*/ 5487154 h 6223656"/>
              <a:gd name="connsiteX3345" fmla="*/ 11142068 w 11658599"/>
              <a:gd name="connsiteY3345" fmla="*/ 5494571 h 6223656"/>
              <a:gd name="connsiteX3346" fmla="*/ 11120162 w 11658599"/>
              <a:gd name="connsiteY3346" fmla="*/ 5482558 h 6223656"/>
              <a:gd name="connsiteX3347" fmla="*/ 11088220 w 11658599"/>
              <a:gd name="connsiteY3347" fmla="*/ 5477711 h 6223656"/>
              <a:gd name="connsiteX3348" fmla="*/ 11078227 w 11658599"/>
              <a:gd name="connsiteY3348" fmla="*/ 5465417 h 6223656"/>
              <a:gd name="connsiteX3349" fmla="*/ 11036707 w 11658599"/>
              <a:gd name="connsiteY3349" fmla="*/ 5458643 h 6223656"/>
              <a:gd name="connsiteX3350" fmla="*/ 11018582 w 11658599"/>
              <a:gd name="connsiteY3350" fmla="*/ 5458386 h 6223656"/>
              <a:gd name="connsiteX3351" fmla="*/ 11025615 w 11658599"/>
              <a:gd name="connsiteY3351" fmla="*/ 5456821 h 6223656"/>
              <a:gd name="connsiteX3352" fmla="*/ 11106092 w 11658599"/>
              <a:gd name="connsiteY3352" fmla="*/ 5464120 h 6223656"/>
              <a:gd name="connsiteX3353" fmla="*/ 11140019 w 11658599"/>
              <a:gd name="connsiteY3353" fmla="*/ 5460135 h 6223656"/>
              <a:gd name="connsiteX3354" fmla="*/ 11174092 w 11658599"/>
              <a:gd name="connsiteY3354" fmla="*/ 5460493 h 6223656"/>
              <a:gd name="connsiteX3355" fmla="*/ 11185610 w 11658599"/>
              <a:gd name="connsiteY3355" fmla="*/ 5440905 h 6223656"/>
              <a:gd name="connsiteX3356" fmla="*/ 11258336 w 11658599"/>
              <a:gd name="connsiteY3356" fmla="*/ 5451360 h 6223656"/>
              <a:gd name="connsiteX3357" fmla="*/ 11286340 w 11658599"/>
              <a:gd name="connsiteY3357" fmla="*/ 5455294 h 6223656"/>
              <a:gd name="connsiteX3358" fmla="*/ 11289771 w 11658599"/>
              <a:gd name="connsiteY3358" fmla="*/ 5453375 h 6223656"/>
              <a:gd name="connsiteX3359" fmla="*/ 11299826 w 11658599"/>
              <a:gd name="connsiteY3359" fmla="*/ 5448920 h 6223656"/>
              <a:gd name="connsiteX3360" fmla="*/ 11290929 w 11658599"/>
              <a:gd name="connsiteY3360" fmla="*/ 5447279 h 6223656"/>
              <a:gd name="connsiteX3361" fmla="*/ 11157347 w 11658599"/>
              <a:gd name="connsiteY3361" fmla="*/ 5422889 h 6223656"/>
              <a:gd name="connsiteX3362" fmla="*/ 11105024 w 11658599"/>
              <a:gd name="connsiteY3362" fmla="*/ 5413665 h 6223656"/>
              <a:gd name="connsiteX3363" fmla="*/ 11091743 w 11658599"/>
              <a:gd name="connsiteY3363" fmla="*/ 5412041 h 6223656"/>
              <a:gd name="connsiteX3364" fmla="*/ 11101545 w 11658599"/>
              <a:gd name="connsiteY3364" fmla="*/ 5408097 h 6223656"/>
              <a:gd name="connsiteX3365" fmla="*/ 11112399 w 11658599"/>
              <a:gd name="connsiteY3365" fmla="*/ 5396277 h 6223656"/>
              <a:gd name="connsiteX3366" fmla="*/ 11056527 w 11658599"/>
              <a:gd name="connsiteY3366" fmla="*/ 5393791 h 6223656"/>
              <a:gd name="connsiteX3367" fmla="*/ 11040016 w 11658599"/>
              <a:gd name="connsiteY3367" fmla="*/ 5392756 h 6223656"/>
              <a:gd name="connsiteX3368" fmla="*/ 11034914 w 11658599"/>
              <a:gd name="connsiteY3368" fmla="*/ 5386951 h 6223656"/>
              <a:gd name="connsiteX3369" fmla="*/ 11031336 w 11658599"/>
              <a:gd name="connsiteY3369" fmla="*/ 5376558 h 6223656"/>
              <a:gd name="connsiteX3370" fmla="*/ 11115539 w 11658599"/>
              <a:gd name="connsiteY3370" fmla="*/ 5386884 h 6223656"/>
              <a:gd name="connsiteX3371" fmla="*/ 11175199 w 11658599"/>
              <a:gd name="connsiteY3371" fmla="*/ 5386092 h 6223656"/>
              <a:gd name="connsiteX3372" fmla="*/ 11188305 w 11658599"/>
              <a:gd name="connsiteY3372" fmla="*/ 5377880 h 6223656"/>
              <a:gd name="connsiteX3373" fmla="*/ 11252105 w 11658599"/>
              <a:gd name="connsiteY3373" fmla="*/ 5386974 h 6223656"/>
              <a:gd name="connsiteX3374" fmla="*/ 11236928 w 11658599"/>
              <a:gd name="connsiteY3374" fmla="*/ 5377068 h 6223656"/>
              <a:gd name="connsiteX3375" fmla="*/ 11228298 w 11658599"/>
              <a:gd name="connsiteY3375" fmla="*/ 5375762 h 6223656"/>
              <a:gd name="connsiteX3376" fmla="*/ 11230609 w 11658599"/>
              <a:gd name="connsiteY3376" fmla="*/ 5376742 h 6223656"/>
              <a:gd name="connsiteX3377" fmla="*/ 11232493 w 11658599"/>
              <a:gd name="connsiteY3377" fmla="*/ 5377342 h 6223656"/>
              <a:gd name="connsiteX3378" fmla="*/ 11229010 w 11658599"/>
              <a:gd name="connsiteY3378" fmla="*/ 5377560 h 6223656"/>
              <a:gd name="connsiteX3379" fmla="*/ 11225368 w 11658599"/>
              <a:gd name="connsiteY3379" fmla="*/ 5376597 h 6223656"/>
              <a:gd name="connsiteX3380" fmla="*/ 11217570 w 11658599"/>
              <a:gd name="connsiteY3380" fmla="*/ 5363560 h 6223656"/>
              <a:gd name="connsiteX3381" fmla="*/ 11156405 w 11658599"/>
              <a:gd name="connsiteY3381" fmla="*/ 5353572 h 6223656"/>
              <a:gd name="connsiteX3382" fmla="*/ 11149547 w 11658599"/>
              <a:gd name="connsiteY3382" fmla="*/ 5343978 h 6223656"/>
              <a:gd name="connsiteX3383" fmla="*/ 11076822 w 11658599"/>
              <a:gd name="connsiteY3383" fmla="*/ 5333522 h 6223656"/>
              <a:gd name="connsiteX3384" fmla="*/ 11002047 w 11658599"/>
              <a:gd name="connsiteY3384" fmla="*/ 5328151 h 6223656"/>
              <a:gd name="connsiteX3385" fmla="*/ 10997941 w 11658599"/>
              <a:gd name="connsiteY3385" fmla="*/ 5324615 h 6223656"/>
              <a:gd name="connsiteX3386" fmla="*/ 11001804 w 11658599"/>
              <a:gd name="connsiteY3386" fmla="*/ 5323867 h 6223656"/>
              <a:gd name="connsiteX3387" fmla="*/ 11022547 w 11658599"/>
              <a:gd name="connsiteY3387" fmla="*/ 5319701 h 6223656"/>
              <a:gd name="connsiteX3388" fmla="*/ 11029564 w 11658599"/>
              <a:gd name="connsiteY3388" fmla="*/ 5320228 h 6223656"/>
              <a:gd name="connsiteX3389" fmla="*/ 11066975 w 11658599"/>
              <a:gd name="connsiteY3389" fmla="*/ 5325569 h 6223656"/>
              <a:gd name="connsiteX3390" fmla="*/ 11248812 w 11658599"/>
              <a:gd name="connsiteY3390" fmla="*/ 5343628 h 6223656"/>
              <a:gd name="connsiteX3391" fmla="*/ 11340236 w 11658599"/>
              <a:gd name="connsiteY3391" fmla="*/ 5358893 h 6223656"/>
              <a:gd name="connsiteX3392" fmla="*/ 11347008 w 11658599"/>
              <a:gd name="connsiteY3392" fmla="*/ 5356251 h 6223656"/>
              <a:gd name="connsiteX3393" fmla="*/ 11362961 w 11658599"/>
              <a:gd name="connsiteY3393" fmla="*/ 5351206 h 6223656"/>
              <a:gd name="connsiteX3394" fmla="*/ 11334822 w 11658599"/>
              <a:gd name="connsiteY3394" fmla="*/ 5343853 h 6223656"/>
              <a:gd name="connsiteX3395" fmla="*/ 11363388 w 11658599"/>
              <a:gd name="connsiteY3395" fmla="*/ 5345544 h 6223656"/>
              <a:gd name="connsiteX3396" fmla="*/ 11363718 w 11658599"/>
              <a:gd name="connsiteY3396" fmla="*/ 5336752 h 6223656"/>
              <a:gd name="connsiteX3397" fmla="*/ 11373948 w 11658599"/>
              <a:gd name="connsiteY3397" fmla="*/ 5334447 h 6223656"/>
              <a:gd name="connsiteX3398" fmla="*/ 11347196 w 11658599"/>
              <a:gd name="connsiteY3398" fmla="*/ 5328551 h 6223656"/>
              <a:gd name="connsiteX3399" fmla="*/ 11338459 w 11658599"/>
              <a:gd name="connsiteY3399" fmla="*/ 5328442 h 6223656"/>
              <a:gd name="connsiteX3400" fmla="*/ 11334150 w 11658599"/>
              <a:gd name="connsiteY3400" fmla="*/ 5329648 h 6223656"/>
              <a:gd name="connsiteX3401" fmla="*/ 11335669 w 11658599"/>
              <a:gd name="connsiteY3401" fmla="*/ 5326008 h 6223656"/>
              <a:gd name="connsiteX3402" fmla="*/ 11299874 w 11658599"/>
              <a:gd name="connsiteY3402" fmla="*/ 5318119 h 6223656"/>
              <a:gd name="connsiteX3403" fmla="*/ 11288417 w 11658599"/>
              <a:gd name="connsiteY3403" fmla="*/ 5319997 h 6223656"/>
              <a:gd name="connsiteX3404" fmla="*/ 11262161 w 11658599"/>
              <a:gd name="connsiteY3404" fmla="*/ 5325631 h 6223656"/>
              <a:gd name="connsiteX3405" fmla="*/ 11230646 w 11658599"/>
              <a:gd name="connsiteY3405" fmla="*/ 5327577 h 6223656"/>
              <a:gd name="connsiteX3406" fmla="*/ 11285397 w 11658599"/>
              <a:gd name="connsiteY3406" fmla="*/ 5315272 h 6223656"/>
              <a:gd name="connsiteX3407" fmla="*/ 11286006 w 11658599"/>
              <a:gd name="connsiteY3407" fmla="*/ 5315062 h 6223656"/>
              <a:gd name="connsiteX3408" fmla="*/ 11276247 w 11658599"/>
              <a:gd name="connsiteY3408" fmla="*/ 5312912 h 6223656"/>
              <a:gd name="connsiteX3409" fmla="*/ 11104121 w 11658599"/>
              <a:gd name="connsiteY3409" fmla="*/ 5285364 h 6223656"/>
              <a:gd name="connsiteX3410" fmla="*/ 11126231 w 11658599"/>
              <a:gd name="connsiteY3410" fmla="*/ 5283507 h 6223656"/>
              <a:gd name="connsiteX3411" fmla="*/ 11118135 w 11658599"/>
              <a:gd name="connsiteY3411" fmla="*/ 5277792 h 6223656"/>
              <a:gd name="connsiteX3412" fmla="*/ 11093275 w 11658599"/>
              <a:gd name="connsiteY3412" fmla="*/ 5281575 h 6223656"/>
              <a:gd name="connsiteX3413" fmla="*/ 11092310 w 11658599"/>
              <a:gd name="connsiteY3413" fmla="*/ 5278026 h 6223656"/>
              <a:gd name="connsiteX3414" fmla="*/ 11104591 w 11658599"/>
              <a:gd name="connsiteY3414" fmla="*/ 5274641 h 6223656"/>
              <a:gd name="connsiteX3415" fmla="*/ 11102050 w 11658599"/>
              <a:gd name="connsiteY3415" fmla="*/ 5274137 h 6223656"/>
              <a:gd name="connsiteX3416" fmla="*/ 11090686 w 11658599"/>
              <a:gd name="connsiteY3416" fmla="*/ 5272066 h 6223656"/>
              <a:gd name="connsiteX3417" fmla="*/ 11087865 w 11658599"/>
              <a:gd name="connsiteY3417" fmla="*/ 5261697 h 6223656"/>
              <a:gd name="connsiteX3418" fmla="*/ 11086943 w 11658599"/>
              <a:gd name="connsiteY3418" fmla="*/ 5257982 h 6223656"/>
              <a:gd name="connsiteX3419" fmla="*/ 11089651 w 11658599"/>
              <a:gd name="connsiteY3419" fmla="*/ 5257886 h 6223656"/>
              <a:gd name="connsiteX3420" fmla="*/ 11131962 w 11658599"/>
              <a:gd name="connsiteY3420" fmla="*/ 5260860 h 6223656"/>
              <a:gd name="connsiteX3421" fmla="*/ 11127239 w 11658599"/>
              <a:gd name="connsiteY3421" fmla="*/ 5246780 h 6223656"/>
              <a:gd name="connsiteX3422" fmla="*/ 11138213 w 11658599"/>
              <a:gd name="connsiteY3422" fmla="*/ 5243056 h 6223656"/>
              <a:gd name="connsiteX3423" fmla="*/ 11094295 w 11658599"/>
              <a:gd name="connsiteY3423" fmla="*/ 5234747 h 6223656"/>
              <a:gd name="connsiteX3424" fmla="*/ 11081261 w 11658599"/>
              <a:gd name="connsiteY3424" fmla="*/ 5235067 h 6223656"/>
              <a:gd name="connsiteX3425" fmla="*/ 11080781 w 11658599"/>
              <a:gd name="connsiteY3425" fmla="*/ 5233132 h 6223656"/>
              <a:gd name="connsiteX3426" fmla="*/ 11078206 w 11658599"/>
              <a:gd name="connsiteY3426" fmla="*/ 5222352 h 6223656"/>
              <a:gd name="connsiteX3427" fmla="*/ 11065996 w 11658599"/>
              <a:gd name="connsiteY3427" fmla="*/ 5222609 h 6223656"/>
              <a:gd name="connsiteX3428" fmla="*/ 11047381 w 11658599"/>
              <a:gd name="connsiteY3428" fmla="*/ 5227017 h 6223656"/>
              <a:gd name="connsiteX3429" fmla="*/ 11047306 w 11658599"/>
              <a:gd name="connsiteY3429" fmla="*/ 5226693 h 6223656"/>
              <a:gd name="connsiteX3430" fmla="*/ 11044020 w 11658599"/>
              <a:gd name="connsiteY3430" fmla="*/ 5220435 h 6223656"/>
              <a:gd name="connsiteX3431" fmla="*/ 11018626 w 11658599"/>
              <a:gd name="connsiteY3431" fmla="*/ 5215564 h 6223656"/>
              <a:gd name="connsiteX3432" fmla="*/ 11011687 w 11658599"/>
              <a:gd name="connsiteY3432" fmla="*/ 5214497 h 6223656"/>
              <a:gd name="connsiteX3433" fmla="*/ 11010322 w 11658599"/>
              <a:gd name="connsiteY3433" fmla="*/ 5202645 h 6223656"/>
              <a:gd name="connsiteX3434" fmla="*/ 11016861 w 11658599"/>
              <a:gd name="connsiteY3434" fmla="*/ 5203027 h 6223656"/>
              <a:gd name="connsiteX3435" fmla="*/ 11035720 w 11658599"/>
              <a:gd name="connsiteY3435" fmla="*/ 5203803 h 6223656"/>
              <a:gd name="connsiteX3436" fmla="*/ 11093248 w 11658599"/>
              <a:gd name="connsiteY3436" fmla="*/ 5207498 h 6223656"/>
              <a:gd name="connsiteX3437" fmla="*/ 11207300 w 11658599"/>
              <a:gd name="connsiteY3437" fmla="*/ 5207695 h 6223656"/>
              <a:gd name="connsiteX3438" fmla="*/ 11221799 w 11658599"/>
              <a:gd name="connsiteY3438" fmla="*/ 5213364 h 6223656"/>
              <a:gd name="connsiteX3439" fmla="*/ 11226690 w 11658599"/>
              <a:gd name="connsiteY3439" fmla="*/ 5212235 h 6223656"/>
              <a:gd name="connsiteX3440" fmla="*/ 11207300 w 11658599"/>
              <a:gd name="connsiteY3440" fmla="*/ 5207695 h 6223656"/>
              <a:gd name="connsiteX3441" fmla="*/ 11100082 w 11658599"/>
              <a:gd name="connsiteY3441" fmla="*/ 5193887 h 6223656"/>
              <a:gd name="connsiteX3442" fmla="*/ 11049869 w 11658599"/>
              <a:gd name="connsiteY3442" fmla="*/ 5183318 h 6223656"/>
              <a:gd name="connsiteX3443" fmla="*/ 11039879 w 11658599"/>
              <a:gd name="connsiteY3443" fmla="*/ 5171025 h 6223656"/>
              <a:gd name="connsiteX3444" fmla="*/ 10988203 w 11658599"/>
              <a:gd name="connsiteY3444" fmla="*/ 5169736 h 6223656"/>
              <a:gd name="connsiteX3445" fmla="*/ 10989754 w 11658599"/>
              <a:gd name="connsiteY3445" fmla="*/ 5166172 h 6223656"/>
              <a:gd name="connsiteX3446" fmla="*/ 10990220 w 11658599"/>
              <a:gd name="connsiteY3446" fmla="*/ 5160892 h 6223656"/>
              <a:gd name="connsiteX3447" fmla="*/ 11001465 w 11658599"/>
              <a:gd name="connsiteY3447" fmla="*/ 5159554 h 6223656"/>
              <a:gd name="connsiteX3448" fmla="*/ 11028663 w 11658599"/>
              <a:gd name="connsiteY3448" fmla="*/ 5146988 h 6223656"/>
              <a:gd name="connsiteX3449" fmla="*/ 11030390 w 11658599"/>
              <a:gd name="connsiteY3449" fmla="*/ 5145644 h 6223656"/>
              <a:gd name="connsiteX3450" fmla="*/ 10997194 w 11658599"/>
              <a:gd name="connsiteY3450" fmla="*/ 5149025 h 6223656"/>
              <a:gd name="connsiteX3451" fmla="*/ 11019380 w 11658599"/>
              <a:gd name="connsiteY3451" fmla="*/ 5142581 h 6223656"/>
              <a:gd name="connsiteX3452" fmla="*/ 11034938 w 11658599"/>
              <a:gd name="connsiteY3452" fmla="*/ 5137829 h 6223656"/>
              <a:gd name="connsiteX3453" fmla="*/ 11064000 w 11658599"/>
              <a:gd name="connsiteY3453" fmla="*/ 5139630 h 6223656"/>
              <a:gd name="connsiteX3454" fmla="*/ 11004381 w 11658599"/>
              <a:gd name="connsiteY3454" fmla="*/ 5120961 h 6223656"/>
              <a:gd name="connsiteX3455" fmla="*/ 11036365 w 11658599"/>
              <a:gd name="connsiteY3455" fmla="*/ 5106345 h 6223656"/>
              <a:gd name="connsiteX3456" fmla="*/ 11014466 w 11658599"/>
              <a:gd name="connsiteY3456" fmla="*/ 5102640 h 6223656"/>
              <a:gd name="connsiteX3457" fmla="*/ 11001670 w 11658599"/>
              <a:gd name="connsiteY3457" fmla="*/ 5101967 h 6223656"/>
              <a:gd name="connsiteX3458" fmla="*/ 11003700 w 11658599"/>
              <a:gd name="connsiteY3458" fmla="*/ 5101502 h 6223656"/>
              <a:gd name="connsiteX3459" fmla="*/ 11049329 w 11658599"/>
              <a:gd name="connsiteY3459" fmla="*/ 5089421 h 6223656"/>
              <a:gd name="connsiteX3460" fmla="*/ 11076629 w 11658599"/>
              <a:gd name="connsiteY3460" fmla="*/ 5082641 h 6223656"/>
              <a:gd name="connsiteX3461" fmla="*/ 11084240 w 11658599"/>
              <a:gd name="connsiteY3461" fmla="*/ 5080320 h 6223656"/>
              <a:gd name="connsiteX3462" fmla="*/ 11098137 w 11658599"/>
              <a:gd name="connsiteY3462" fmla="*/ 5077858 h 6223656"/>
              <a:gd name="connsiteX3463" fmla="*/ 11095492 w 11658599"/>
              <a:gd name="connsiteY3463" fmla="*/ 5074513 h 6223656"/>
              <a:gd name="connsiteX3464" fmla="*/ 11093588 w 11658599"/>
              <a:gd name="connsiteY3464" fmla="*/ 5073620 h 6223656"/>
              <a:gd name="connsiteX3465" fmla="*/ 11087048 w 11658599"/>
              <a:gd name="connsiteY3465" fmla="*/ 5074593 h 6223656"/>
              <a:gd name="connsiteX3466" fmla="*/ 11064377 w 11658599"/>
              <a:gd name="connsiteY3466" fmla="*/ 5073060 h 6223656"/>
              <a:gd name="connsiteX3467" fmla="*/ 11046409 w 11658599"/>
              <a:gd name="connsiteY3467" fmla="*/ 5069680 h 6223656"/>
              <a:gd name="connsiteX3468" fmla="*/ 11071995 w 11658599"/>
              <a:gd name="connsiteY3468" fmla="*/ 5061794 h 6223656"/>
              <a:gd name="connsiteX3469" fmla="*/ 11067154 w 11658599"/>
              <a:gd name="connsiteY3469" fmla="*/ 5062130 h 6223656"/>
              <a:gd name="connsiteX3470" fmla="*/ 11127645 w 11658599"/>
              <a:gd name="connsiteY3470" fmla="*/ 5048701 h 6223656"/>
              <a:gd name="connsiteX3471" fmla="*/ 11205434 w 11658599"/>
              <a:gd name="connsiteY3471" fmla="*/ 5029395 h 6223656"/>
              <a:gd name="connsiteX3472" fmla="*/ 11214177 w 11658599"/>
              <a:gd name="connsiteY3472" fmla="*/ 5029941 h 6223656"/>
              <a:gd name="connsiteX3473" fmla="*/ 11225383 w 11658599"/>
              <a:gd name="connsiteY3473" fmla="*/ 5025581 h 6223656"/>
              <a:gd name="connsiteX3474" fmla="*/ 11227842 w 11658599"/>
              <a:gd name="connsiteY3474" fmla="*/ 5026807 h 6223656"/>
              <a:gd name="connsiteX3475" fmla="*/ 11232891 w 11658599"/>
              <a:gd name="connsiteY3475" fmla="*/ 5023472 h 6223656"/>
              <a:gd name="connsiteX3476" fmla="*/ 11235348 w 11658599"/>
              <a:gd name="connsiteY3476" fmla="*/ 5024701 h 6223656"/>
              <a:gd name="connsiteX3477" fmla="*/ 11240399 w 11658599"/>
              <a:gd name="connsiteY3477" fmla="*/ 5021362 h 6223656"/>
              <a:gd name="connsiteX3478" fmla="*/ 11236665 w 11658599"/>
              <a:gd name="connsiteY3478" fmla="*/ 5019774 h 6223656"/>
              <a:gd name="connsiteX3479" fmla="*/ 11232891 w 11658599"/>
              <a:gd name="connsiteY3479" fmla="*/ 5023472 h 6223656"/>
              <a:gd name="connsiteX3480" fmla="*/ 11229158 w 11658599"/>
              <a:gd name="connsiteY3480" fmla="*/ 5021882 h 6223656"/>
              <a:gd name="connsiteX3481" fmla="*/ 11225383 w 11658599"/>
              <a:gd name="connsiteY3481" fmla="*/ 5025581 h 6223656"/>
              <a:gd name="connsiteX3482" fmla="*/ 11205434 w 11658599"/>
              <a:gd name="connsiteY3482" fmla="*/ 5029395 h 6223656"/>
              <a:gd name="connsiteX3483" fmla="*/ 11114375 w 11658599"/>
              <a:gd name="connsiteY3483" fmla="*/ 5047231 h 6223656"/>
              <a:gd name="connsiteX3484" fmla="*/ 11083864 w 11658599"/>
              <a:gd name="connsiteY3484" fmla="*/ 5051933 h 6223656"/>
              <a:gd name="connsiteX3485" fmla="*/ 11086505 w 11658599"/>
              <a:gd name="connsiteY3485" fmla="*/ 5047356 h 6223656"/>
              <a:gd name="connsiteX3486" fmla="*/ 11087757 w 11658599"/>
              <a:gd name="connsiteY3486" fmla="*/ 5046713 h 6223656"/>
              <a:gd name="connsiteX3487" fmla="*/ 11097382 w 11658599"/>
              <a:gd name="connsiteY3487" fmla="*/ 5044782 h 6223656"/>
              <a:gd name="connsiteX3488" fmla="*/ 11093449 w 11658599"/>
              <a:gd name="connsiteY3488" fmla="*/ 5044318 h 6223656"/>
              <a:gd name="connsiteX3489" fmla="*/ 11092589 w 11658599"/>
              <a:gd name="connsiteY3489" fmla="*/ 5044232 h 6223656"/>
              <a:gd name="connsiteX3490" fmla="*/ 11094809 w 11658599"/>
              <a:gd name="connsiteY3490" fmla="*/ 5043093 h 6223656"/>
              <a:gd name="connsiteX3491" fmla="*/ 11111210 w 11658599"/>
              <a:gd name="connsiteY3491" fmla="*/ 5038498 h 6223656"/>
              <a:gd name="connsiteX3492" fmla="*/ 11315208 w 11658599"/>
              <a:gd name="connsiteY3492" fmla="*/ 4991140 h 6223656"/>
              <a:gd name="connsiteX3493" fmla="*/ 11126280 w 11658599"/>
              <a:gd name="connsiteY3493" fmla="*/ 5027232 h 6223656"/>
              <a:gd name="connsiteX3494" fmla="*/ 11112493 w 11658599"/>
              <a:gd name="connsiteY3494" fmla="*/ 5026438 h 6223656"/>
              <a:gd name="connsiteX3495" fmla="*/ 11125279 w 11658599"/>
              <a:gd name="connsiteY3495" fmla="*/ 5024473 h 6223656"/>
              <a:gd name="connsiteX3496" fmla="*/ 11230055 w 11658599"/>
              <a:gd name="connsiteY3496" fmla="*/ 4999593 h 6223656"/>
              <a:gd name="connsiteX3497" fmla="*/ 11297247 w 11658599"/>
              <a:gd name="connsiteY3497" fmla="*/ 4981767 h 6223656"/>
              <a:gd name="connsiteX3498" fmla="*/ 11287989 w 11658599"/>
              <a:gd name="connsiteY3498" fmla="*/ 4980839 h 6223656"/>
              <a:gd name="connsiteX3499" fmla="*/ 11287594 w 11658599"/>
              <a:gd name="connsiteY3499" fmla="*/ 4980743 h 6223656"/>
              <a:gd name="connsiteX3500" fmla="*/ 11284638 w 11658599"/>
              <a:gd name="connsiteY3500" fmla="*/ 4981281 h 6223656"/>
              <a:gd name="connsiteX3501" fmla="*/ 11237397 w 11658599"/>
              <a:gd name="connsiteY3501" fmla="*/ 4991476 h 6223656"/>
              <a:gd name="connsiteX3502" fmla="*/ 11269852 w 11658599"/>
              <a:gd name="connsiteY3502" fmla="*/ 4977730 h 6223656"/>
              <a:gd name="connsiteX3503" fmla="*/ 11273228 w 11658599"/>
              <a:gd name="connsiteY3503" fmla="*/ 4977083 h 6223656"/>
              <a:gd name="connsiteX3504" fmla="*/ 11270924 w 11658599"/>
              <a:gd name="connsiteY3504" fmla="*/ 4972270 h 6223656"/>
              <a:gd name="connsiteX3505" fmla="*/ 11282169 w 11658599"/>
              <a:gd name="connsiteY3505" fmla="*/ 4971306 h 6223656"/>
              <a:gd name="connsiteX3506" fmla="*/ 11295367 w 11658599"/>
              <a:gd name="connsiteY3506" fmla="*/ 4972287 h 6223656"/>
              <a:gd name="connsiteX3507" fmla="*/ 11304818 w 11658599"/>
              <a:gd name="connsiteY3507" fmla="*/ 4969697 h 6223656"/>
              <a:gd name="connsiteX3508" fmla="*/ 11275018 w 11658599"/>
              <a:gd name="connsiteY3508" fmla="*/ 4970362 h 6223656"/>
              <a:gd name="connsiteX3509" fmla="*/ 11095766 w 11658599"/>
              <a:gd name="connsiteY3509" fmla="*/ 5010320 h 6223656"/>
              <a:gd name="connsiteX3510" fmla="*/ 11071759 w 11658599"/>
              <a:gd name="connsiteY3510" fmla="*/ 5015790 h 6223656"/>
              <a:gd name="connsiteX3511" fmla="*/ 11062279 w 11658599"/>
              <a:gd name="connsiteY3511" fmla="*/ 5017821 h 6223656"/>
              <a:gd name="connsiteX3512" fmla="*/ 11062873 w 11658599"/>
              <a:gd name="connsiteY3512" fmla="*/ 5017129 h 6223656"/>
              <a:gd name="connsiteX3513" fmla="*/ 11068534 w 11658599"/>
              <a:gd name="connsiteY3513" fmla="*/ 5010023 h 6223656"/>
              <a:gd name="connsiteX3514" fmla="*/ 11069790 w 11658599"/>
              <a:gd name="connsiteY3514" fmla="*/ 5007347 h 6223656"/>
              <a:gd name="connsiteX3515" fmla="*/ 11109845 w 11658599"/>
              <a:gd name="connsiteY3515" fmla="*/ 4997823 h 6223656"/>
              <a:gd name="connsiteX3516" fmla="*/ 11182479 w 11658599"/>
              <a:gd name="connsiteY3516" fmla="*/ 4981711 h 6223656"/>
              <a:gd name="connsiteX3517" fmla="*/ 11237736 w 11658599"/>
              <a:gd name="connsiteY3517" fmla="*/ 4969607 h 6223656"/>
              <a:gd name="connsiteX3518" fmla="*/ 11222081 w 11658599"/>
              <a:gd name="connsiteY3518" fmla="*/ 4966052 h 6223656"/>
              <a:gd name="connsiteX3519" fmla="*/ 11218824 w 11658599"/>
              <a:gd name="connsiteY3519" fmla="*/ 4967028 h 6223656"/>
              <a:gd name="connsiteX3520" fmla="*/ 11213728 w 11658599"/>
              <a:gd name="connsiteY3520" fmla="*/ 4965478 h 6223656"/>
              <a:gd name="connsiteX3521" fmla="*/ 11181434 w 11658599"/>
              <a:gd name="connsiteY3521" fmla="*/ 4959886 h 6223656"/>
              <a:gd name="connsiteX3522" fmla="*/ 11150897 w 11658599"/>
              <a:gd name="connsiteY3522" fmla="*/ 4955219 h 6223656"/>
              <a:gd name="connsiteX3523" fmla="*/ 11146509 w 11658599"/>
              <a:gd name="connsiteY3523" fmla="*/ 4954320 h 6223656"/>
              <a:gd name="connsiteX3524" fmla="*/ 11111050 w 11658599"/>
              <a:gd name="connsiteY3524" fmla="*/ 4960898 h 6223656"/>
              <a:gd name="connsiteX3525" fmla="*/ 11153215 w 11658599"/>
              <a:gd name="connsiteY3525" fmla="*/ 4961931 h 6223656"/>
              <a:gd name="connsiteX3526" fmla="*/ 11201534 w 11658599"/>
              <a:gd name="connsiteY3526" fmla="*/ 4970417 h 6223656"/>
              <a:gd name="connsiteX3527" fmla="*/ 11207505 w 11658599"/>
              <a:gd name="connsiteY3527" fmla="*/ 4970653 h 6223656"/>
              <a:gd name="connsiteX3528" fmla="*/ 11207128 w 11658599"/>
              <a:gd name="connsiteY3528" fmla="*/ 4970791 h 6223656"/>
              <a:gd name="connsiteX3529" fmla="*/ 11205713 w 11658599"/>
              <a:gd name="connsiteY3529" fmla="*/ 4971350 h 6223656"/>
              <a:gd name="connsiteX3530" fmla="*/ 11084581 w 11658599"/>
              <a:gd name="connsiteY3530" fmla="*/ 4994220 h 6223656"/>
              <a:gd name="connsiteX3531" fmla="*/ 11060866 w 11658599"/>
              <a:gd name="connsiteY3531" fmla="*/ 4999266 h 6223656"/>
              <a:gd name="connsiteX3532" fmla="*/ 11052184 w 11658599"/>
              <a:gd name="connsiteY3532" fmla="*/ 4996842 h 6223656"/>
              <a:gd name="connsiteX3533" fmla="*/ 11049236 w 11658599"/>
              <a:gd name="connsiteY3533" fmla="*/ 4996192 h 6223656"/>
              <a:gd name="connsiteX3534" fmla="*/ 11056638 w 11658599"/>
              <a:gd name="connsiteY3534" fmla="*/ 4994251 h 6223656"/>
              <a:gd name="connsiteX3535" fmla="*/ 11069703 w 11658599"/>
              <a:gd name="connsiteY3535" fmla="*/ 4990078 h 6223656"/>
              <a:gd name="connsiteX3536" fmla="*/ 11075489 w 11658599"/>
              <a:gd name="connsiteY3536" fmla="*/ 4990573 h 6223656"/>
              <a:gd name="connsiteX3537" fmla="*/ 11082320 w 11658599"/>
              <a:gd name="connsiteY3537" fmla="*/ 4987656 h 6223656"/>
              <a:gd name="connsiteX3538" fmla="*/ 11078674 w 11658599"/>
              <a:gd name="connsiteY3538" fmla="*/ 4986328 h 6223656"/>
              <a:gd name="connsiteX3539" fmla="*/ 11116242 w 11658599"/>
              <a:gd name="connsiteY3539" fmla="*/ 4975633 h 6223656"/>
              <a:gd name="connsiteX3540" fmla="*/ 11117536 w 11658599"/>
              <a:gd name="connsiteY3540" fmla="*/ 4972133 h 6223656"/>
              <a:gd name="connsiteX3541" fmla="*/ 11105187 w 11658599"/>
              <a:gd name="connsiteY3541" fmla="*/ 4964412 h 6223656"/>
              <a:gd name="connsiteX3542" fmla="*/ 11085256 w 11658599"/>
              <a:gd name="connsiteY3542" fmla="*/ 4968830 h 6223656"/>
              <a:gd name="connsiteX3543" fmla="*/ 11063976 w 11658599"/>
              <a:gd name="connsiteY3543" fmla="*/ 4973640 h 6223656"/>
              <a:gd name="connsiteX3544" fmla="*/ 11062327 w 11658599"/>
              <a:gd name="connsiteY3544" fmla="*/ 4972370 h 6223656"/>
              <a:gd name="connsiteX3545" fmla="*/ 11057310 w 11658599"/>
              <a:gd name="connsiteY3545" fmla="*/ 4970817 h 6223656"/>
              <a:gd name="connsiteX3546" fmla="*/ 11051824 w 11658599"/>
              <a:gd name="connsiteY3546" fmla="*/ 4971826 h 6223656"/>
              <a:gd name="connsiteX3547" fmla="*/ 11079265 w 11658599"/>
              <a:gd name="connsiteY3547" fmla="*/ 4964822 h 6223656"/>
              <a:gd name="connsiteX3548" fmla="*/ 10955647 w 11658599"/>
              <a:gd name="connsiteY3548" fmla="*/ 4986755 h 6223656"/>
              <a:gd name="connsiteX3549" fmla="*/ 10944352 w 11658599"/>
              <a:gd name="connsiteY3549" fmla="*/ 4987834 h 6223656"/>
              <a:gd name="connsiteX3550" fmla="*/ 10949615 w 11658599"/>
              <a:gd name="connsiteY3550" fmla="*/ 4986207 h 6223656"/>
              <a:gd name="connsiteX3551" fmla="*/ 10965693 w 11658599"/>
              <a:gd name="connsiteY3551" fmla="*/ 4982367 h 6223656"/>
              <a:gd name="connsiteX3552" fmla="*/ 11044313 w 11658599"/>
              <a:gd name="connsiteY3552" fmla="*/ 4967914 h 6223656"/>
              <a:gd name="connsiteX3553" fmla="*/ 11046406 w 11658599"/>
              <a:gd name="connsiteY3553" fmla="*/ 4967438 h 6223656"/>
              <a:gd name="connsiteX3554" fmla="*/ 11046273 w 11658599"/>
              <a:gd name="connsiteY3554" fmla="*/ 4967397 h 6223656"/>
              <a:gd name="connsiteX3555" fmla="*/ 11044931 w 11658599"/>
              <a:gd name="connsiteY3555" fmla="*/ 4963539 h 6223656"/>
              <a:gd name="connsiteX3556" fmla="*/ 11070020 w 11658599"/>
              <a:gd name="connsiteY3556" fmla="*/ 4962080 h 6223656"/>
              <a:gd name="connsiteX3557" fmla="*/ 11118486 w 11658599"/>
              <a:gd name="connsiteY3557" fmla="*/ 4951091 h 6223656"/>
              <a:gd name="connsiteX3558" fmla="*/ 11125180 w 11658599"/>
              <a:gd name="connsiteY3558" fmla="*/ 4949920 h 6223656"/>
              <a:gd name="connsiteX3559" fmla="*/ 11103886 w 11658599"/>
              <a:gd name="connsiteY3559" fmla="*/ 4945349 h 6223656"/>
              <a:gd name="connsiteX3560" fmla="*/ 11095363 w 11658599"/>
              <a:gd name="connsiteY3560" fmla="*/ 4943734 h 6223656"/>
              <a:gd name="connsiteX3561" fmla="*/ 11104675 w 11658599"/>
              <a:gd name="connsiteY3561" fmla="*/ 4940967 h 6223656"/>
              <a:gd name="connsiteX3562" fmla="*/ 11107952 w 11658599"/>
              <a:gd name="connsiteY3562" fmla="*/ 4932274 h 6223656"/>
              <a:gd name="connsiteX3563" fmla="*/ 11061658 w 11658599"/>
              <a:gd name="connsiteY3563" fmla="*/ 4938109 h 6223656"/>
              <a:gd name="connsiteX3564" fmla="*/ 11049992 w 11658599"/>
              <a:gd name="connsiteY3564" fmla="*/ 4936417 h 6223656"/>
              <a:gd name="connsiteX3565" fmla="*/ 11034885 w 11658599"/>
              <a:gd name="connsiteY3565" fmla="*/ 4933417 h 6223656"/>
              <a:gd name="connsiteX3566" fmla="*/ 11064885 w 11658599"/>
              <a:gd name="connsiteY3566" fmla="*/ 4928031 h 6223656"/>
              <a:gd name="connsiteX3567" fmla="*/ 11072557 w 11658599"/>
              <a:gd name="connsiteY3567" fmla="*/ 4926661 h 6223656"/>
              <a:gd name="connsiteX3568" fmla="*/ 11078220 w 11658599"/>
              <a:gd name="connsiteY3568" fmla="*/ 4927768 h 6223656"/>
              <a:gd name="connsiteX3569" fmla="*/ 11102038 w 11658599"/>
              <a:gd name="connsiteY3569" fmla="*/ 4924716 h 6223656"/>
              <a:gd name="connsiteX3570" fmla="*/ 11096964 w 11658599"/>
              <a:gd name="connsiteY3570" fmla="*/ 4924273 h 6223656"/>
              <a:gd name="connsiteX3571" fmla="*/ 11093528 w 11658599"/>
              <a:gd name="connsiteY3571" fmla="*/ 4922917 h 6223656"/>
              <a:gd name="connsiteX3572" fmla="*/ 11109253 w 11658599"/>
              <a:gd name="connsiteY3572" fmla="*/ 4920108 h 6223656"/>
              <a:gd name="connsiteX3573" fmla="*/ 11090779 w 11658599"/>
              <a:gd name="connsiteY3573" fmla="*/ 4914454 h 6223656"/>
              <a:gd name="connsiteX3574" fmla="*/ 11121214 w 11658599"/>
              <a:gd name="connsiteY3574" fmla="*/ 4908522 h 6223656"/>
              <a:gd name="connsiteX3575" fmla="*/ 11149079 w 11658599"/>
              <a:gd name="connsiteY3575" fmla="*/ 4912196 h 6223656"/>
              <a:gd name="connsiteX3576" fmla="*/ 11169261 w 11658599"/>
              <a:gd name="connsiteY3576" fmla="*/ 4908054 h 6223656"/>
              <a:gd name="connsiteX3577" fmla="*/ 11171694 w 11658599"/>
              <a:gd name="connsiteY3577" fmla="*/ 4907564 h 6223656"/>
              <a:gd name="connsiteX3578" fmla="*/ 11160753 w 11658599"/>
              <a:gd name="connsiteY3578" fmla="*/ 4905224 h 6223656"/>
              <a:gd name="connsiteX3579" fmla="*/ 11116991 w 11658599"/>
              <a:gd name="connsiteY3579" fmla="*/ 4898033 h 6223656"/>
              <a:gd name="connsiteX3580" fmla="*/ 11091816 w 11658599"/>
              <a:gd name="connsiteY3580" fmla="*/ 4895441 h 6223656"/>
              <a:gd name="connsiteX3581" fmla="*/ 11072905 w 11658599"/>
              <a:gd name="connsiteY3581" fmla="*/ 4894297 h 6223656"/>
              <a:gd name="connsiteX3582" fmla="*/ 11073266 w 11658599"/>
              <a:gd name="connsiteY3582" fmla="*/ 4892759 h 6223656"/>
              <a:gd name="connsiteX3583" fmla="*/ 11074341 w 11658599"/>
              <a:gd name="connsiteY3583" fmla="*/ 4887688 h 6223656"/>
              <a:gd name="connsiteX3584" fmla="*/ 11117172 w 11658599"/>
              <a:gd name="connsiteY3584" fmla="*/ 4888213 h 6223656"/>
              <a:gd name="connsiteX3585" fmla="*/ 11117297 w 11658599"/>
              <a:gd name="connsiteY3585" fmla="*/ 4880607 h 6223656"/>
              <a:gd name="connsiteX3586" fmla="*/ 11113369 w 11658599"/>
              <a:gd name="connsiteY3586" fmla="*/ 4879816 h 6223656"/>
              <a:gd name="connsiteX3587" fmla="*/ 11114398 w 11658599"/>
              <a:gd name="connsiteY3587" fmla="*/ 4879467 h 6223656"/>
              <a:gd name="connsiteX3588" fmla="*/ 11132231 w 11658599"/>
              <a:gd name="connsiteY3588" fmla="*/ 4885338 h 6223656"/>
              <a:gd name="connsiteX3589" fmla="*/ 11151544 w 11658599"/>
              <a:gd name="connsiteY3589" fmla="*/ 4878783 h 6223656"/>
              <a:gd name="connsiteX3590" fmla="*/ 11198099 w 11658599"/>
              <a:gd name="connsiteY3590" fmla="*/ 4886200 h 6223656"/>
              <a:gd name="connsiteX3591" fmla="*/ 11176191 w 11658599"/>
              <a:gd name="connsiteY3591" fmla="*/ 4874186 h 6223656"/>
              <a:gd name="connsiteX3592" fmla="*/ 11144249 w 11658599"/>
              <a:gd name="connsiteY3592" fmla="*/ 4869337 h 6223656"/>
              <a:gd name="connsiteX3593" fmla="*/ 11140241 w 11658599"/>
              <a:gd name="connsiteY3593" fmla="*/ 4862855 h 6223656"/>
              <a:gd name="connsiteX3594" fmla="*/ 11137098 w 11658599"/>
              <a:gd name="connsiteY3594" fmla="*/ 4859805 h 6223656"/>
              <a:gd name="connsiteX3595" fmla="*/ 11144968 w 11658599"/>
              <a:gd name="connsiteY3595" fmla="*/ 4859355 h 6223656"/>
              <a:gd name="connsiteX3596" fmla="*/ 11152770 w 11658599"/>
              <a:gd name="connsiteY3596" fmla="*/ 4856687 h 6223656"/>
              <a:gd name="connsiteX3597" fmla="*/ 11152199 w 11658599"/>
              <a:gd name="connsiteY3597" fmla="*/ 4854959 h 6223656"/>
              <a:gd name="connsiteX3598" fmla="*/ 11151798 w 11658599"/>
              <a:gd name="connsiteY3598" fmla="*/ 4854716 h 6223656"/>
              <a:gd name="connsiteX3599" fmla="*/ 11162121 w 11658599"/>
              <a:gd name="connsiteY3599" fmla="*/ 4855746 h 6223656"/>
              <a:gd name="connsiteX3600" fmla="*/ 11196048 w 11658599"/>
              <a:gd name="connsiteY3600" fmla="*/ 4851763 h 6223656"/>
              <a:gd name="connsiteX3601" fmla="*/ 11230121 w 11658599"/>
              <a:gd name="connsiteY3601" fmla="*/ 4852123 h 6223656"/>
              <a:gd name="connsiteX3602" fmla="*/ 11241639 w 11658599"/>
              <a:gd name="connsiteY3602" fmla="*/ 4832531 h 6223656"/>
              <a:gd name="connsiteX3603" fmla="*/ 11314366 w 11658599"/>
              <a:gd name="connsiteY3603" fmla="*/ 4842989 h 6223656"/>
              <a:gd name="connsiteX3604" fmla="*/ 11342369 w 11658599"/>
              <a:gd name="connsiteY3604" fmla="*/ 4846923 h 6223656"/>
              <a:gd name="connsiteX3605" fmla="*/ 11345799 w 11658599"/>
              <a:gd name="connsiteY3605" fmla="*/ 4845005 h 6223656"/>
              <a:gd name="connsiteX3606" fmla="*/ 11355856 w 11658599"/>
              <a:gd name="connsiteY3606" fmla="*/ 4840549 h 6223656"/>
              <a:gd name="connsiteX3607" fmla="*/ 11346958 w 11658599"/>
              <a:gd name="connsiteY3607" fmla="*/ 4838910 h 6223656"/>
              <a:gd name="connsiteX3608" fmla="*/ 11213377 w 11658599"/>
              <a:gd name="connsiteY3608" fmla="*/ 4814518 h 6223656"/>
              <a:gd name="connsiteX3609" fmla="*/ 11161054 w 11658599"/>
              <a:gd name="connsiteY3609" fmla="*/ 4805293 h 6223656"/>
              <a:gd name="connsiteX3610" fmla="*/ 11122402 w 11658599"/>
              <a:gd name="connsiteY3610" fmla="*/ 4795199 h 6223656"/>
              <a:gd name="connsiteX3611" fmla="*/ 11098801 w 11658599"/>
              <a:gd name="connsiteY3611" fmla="*/ 4787517 h 6223656"/>
              <a:gd name="connsiteX3612" fmla="*/ 11095205 w 11658599"/>
              <a:gd name="connsiteY3612" fmla="*/ 4784053 h 6223656"/>
              <a:gd name="connsiteX3613" fmla="*/ 11093823 w 11658599"/>
              <a:gd name="connsiteY3613" fmla="*/ 4782277 h 6223656"/>
              <a:gd name="connsiteX3614" fmla="*/ 11116246 w 11658599"/>
              <a:gd name="connsiteY3614" fmla="*/ 4776703 h 6223656"/>
              <a:gd name="connsiteX3615" fmla="*/ 11127077 w 11658599"/>
              <a:gd name="connsiteY3615" fmla="*/ 4772720 h 6223656"/>
              <a:gd name="connsiteX3616" fmla="*/ 11127139 w 11658599"/>
              <a:gd name="connsiteY3616" fmla="*/ 4772729 h 6223656"/>
              <a:gd name="connsiteX3617" fmla="*/ 11171570 w 11658599"/>
              <a:gd name="connsiteY3617" fmla="*/ 4778514 h 6223656"/>
              <a:gd name="connsiteX3618" fmla="*/ 11231228 w 11658599"/>
              <a:gd name="connsiteY3618" fmla="*/ 4777719 h 6223656"/>
              <a:gd name="connsiteX3619" fmla="*/ 11244335 w 11658599"/>
              <a:gd name="connsiteY3619" fmla="*/ 4769507 h 6223656"/>
              <a:gd name="connsiteX3620" fmla="*/ 11308135 w 11658599"/>
              <a:gd name="connsiteY3620" fmla="*/ 4778601 h 6223656"/>
              <a:gd name="connsiteX3621" fmla="*/ 11292957 w 11658599"/>
              <a:gd name="connsiteY3621" fmla="*/ 4768696 h 6223656"/>
              <a:gd name="connsiteX3622" fmla="*/ 11284327 w 11658599"/>
              <a:gd name="connsiteY3622" fmla="*/ 4767390 h 6223656"/>
              <a:gd name="connsiteX3623" fmla="*/ 11286640 w 11658599"/>
              <a:gd name="connsiteY3623" fmla="*/ 4768369 h 6223656"/>
              <a:gd name="connsiteX3624" fmla="*/ 11288520 w 11658599"/>
              <a:gd name="connsiteY3624" fmla="*/ 4768970 h 6223656"/>
              <a:gd name="connsiteX3625" fmla="*/ 11285039 w 11658599"/>
              <a:gd name="connsiteY3625" fmla="*/ 4769187 h 6223656"/>
              <a:gd name="connsiteX3626" fmla="*/ 11281398 w 11658599"/>
              <a:gd name="connsiteY3626" fmla="*/ 4768226 h 6223656"/>
              <a:gd name="connsiteX3627" fmla="*/ 11273599 w 11658599"/>
              <a:gd name="connsiteY3627" fmla="*/ 4755188 h 6223656"/>
              <a:gd name="connsiteX3628" fmla="*/ 11212435 w 11658599"/>
              <a:gd name="connsiteY3628" fmla="*/ 4745199 h 6223656"/>
              <a:gd name="connsiteX3629" fmla="*/ 11205576 w 11658599"/>
              <a:gd name="connsiteY3629" fmla="*/ 4735607 h 6223656"/>
              <a:gd name="connsiteX3630" fmla="*/ 11150651 w 11658599"/>
              <a:gd name="connsiteY3630" fmla="*/ 4727510 h 6223656"/>
              <a:gd name="connsiteX3631" fmla="*/ 11139183 w 11658599"/>
              <a:gd name="connsiteY3631" fmla="*/ 4725989 h 6223656"/>
              <a:gd name="connsiteX3632" fmla="*/ 11142516 w 11658599"/>
              <a:gd name="connsiteY3632" fmla="*/ 4723841 h 6223656"/>
              <a:gd name="connsiteX3633" fmla="*/ 11148699 w 11658599"/>
              <a:gd name="connsiteY3633" fmla="*/ 4722280 h 6223656"/>
              <a:gd name="connsiteX3634" fmla="*/ 11097949 w 11658599"/>
              <a:gd name="connsiteY3634" fmla="*/ 4724003 h 6223656"/>
              <a:gd name="connsiteX3635" fmla="*/ 11099728 w 11658599"/>
              <a:gd name="connsiteY3635" fmla="*/ 4720593 h 6223656"/>
              <a:gd name="connsiteX3636" fmla="*/ 11102402 w 11658599"/>
              <a:gd name="connsiteY3636" fmla="*/ 4720674 h 6223656"/>
              <a:gd name="connsiteX3637" fmla="*/ 11100196 w 11658599"/>
              <a:gd name="connsiteY3637" fmla="*/ 4719696 h 6223656"/>
              <a:gd name="connsiteX3638" fmla="*/ 11099728 w 11658599"/>
              <a:gd name="connsiteY3638" fmla="*/ 4720593 h 6223656"/>
              <a:gd name="connsiteX3639" fmla="*/ 11084532 w 11658599"/>
              <a:gd name="connsiteY3639" fmla="*/ 4720133 h 6223656"/>
              <a:gd name="connsiteX3640" fmla="*/ 11074314 w 11658599"/>
              <a:gd name="connsiteY3640" fmla="*/ 4722281 h 6223656"/>
              <a:gd name="connsiteX3641" fmla="*/ 11060577 w 11658599"/>
              <a:gd name="connsiteY3641" fmla="*/ 4720164 h 6223656"/>
              <a:gd name="connsiteX3642" fmla="*/ 11083586 w 11658599"/>
              <a:gd name="connsiteY3642" fmla="*/ 4711708 h 6223656"/>
              <a:gd name="connsiteX3643" fmla="*/ 11085592 w 11658599"/>
              <a:gd name="connsiteY3643" fmla="*/ 4711856 h 6223656"/>
              <a:gd name="connsiteX3644" fmla="*/ 11123006 w 11658599"/>
              <a:gd name="connsiteY3644" fmla="*/ 4717198 h 6223656"/>
              <a:gd name="connsiteX3645" fmla="*/ 11304841 w 11658599"/>
              <a:gd name="connsiteY3645" fmla="*/ 4735257 h 6223656"/>
              <a:gd name="connsiteX3646" fmla="*/ 11396266 w 11658599"/>
              <a:gd name="connsiteY3646" fmla="*/ 4750522 h 6223656"/>
              <a:gd name="connsiteX3647" fmla="*/ 11403040 w 11658599"/>
              <a:gd name="connsiteY3647" fmla="*/ 4747881 h 6223656"/>
              <a:gd name="connsiteX3648" fmla="*/ 11418990 w 11658599"/>
              <a:gd name="connsiteY3648" fmla="*/ 4742834 h 6223656"/>
              <a:gd name="connsiteX3649" fmla="*/ 11390850 w 11658599"/>
              <a:gd name="connsiteY3649" fmla="*/ 4735482 h 6223656"/>
              <a:gd name="connsiteX3650" fmla="*/ 11419416 w 11658599"/>
              <a:gd name="connsiteY3650" fmla="*/ 4737173 h 6223656"/>
              <a:gd name="connsiteX3651" fmla="*/ 11419748 w 11658599"/>
              <a:gd name="connsiteY3651" fmla="*/ 4728377 h 6223656"/>
              <a:gd name="connsiteX3652" fmla="*/ 11429976 w 11658599"/>
              <a:gd name="connsiteY3652" fmla="*/ 4726077 h 6223656"/>
              <a:gd name="connsiteX3653" fmla="*/ 11403227 w 11658599"/>
              <a:gd name="connsiteY3653" fmla="*/ 4720181 h 6223656"/>
              <a:gd name="connsiteX3654" fmla="*/ 11394488 w 11658599"/>
              <a:gd name="connsiteY3654" fmla="*/ 4720071 h 6223656"/>
              <a:gd name="connsiteX3655" fmla="*/ 11390177 w 11658599"/>
              <a:gd name="connsiteY3655" fmla="*/ 4721277 h 6223656"/>
              <a:gd name="connsiteX3656" fmla="*/ 11391697 w 11658599"/>
              <a:gd name="connsiteY3656" fmla="*/ 4717639 h 6223656"/>
              <a:gd name="connsiteX3657" fmla="*/ 11355905 w 11658599"/>
              <a:gd name="connsiteY3657" fmla="*/ 4709748 h 6223656"/>
              <a:gd name="connsiteX3658" fmla="*/ 11344445 w 11658599"/>
              <a:gd name="connsiteY3658" fmla="*/ 4711624 h 6223656"/>
              <a:gd name="connsiteX3659" fmla="*/ 11318190 w 11658599"/>
              <a:gd name="connsiteY3659" fmla="*/ 4717260 h 6223656"/>
              <a:gd name="connsiteX3660" fmla="*/ 11286677 w 11658599"/>
              <a:gd name="connsiteY3660" fmla="*/ 4719207 h 6223656"/>
              <a:gd name="connsiteX3661" fmla="*/ 11341427 w 11658599"/>
              <a:gd name="connsiteY3661" fmla="*/ 4706899 h 6223656"/>
              <a:gd name="connsiteX3662" fmla="*/ 11342033 w 11658599"/>
              <a:gd name="connsiteY3662" fmla="*/ 4706690 h 6223656"/>
              <a:gd name="connsiteX3663" fmla="*/ 11332277 w 11658599"/>
              <a:gd name="connsiteY3663" fmla="*/ 4704540 h 6223656"/>
              <a:gd name="connsiteX3664" fmla="*/ 11160153 w 11658599"/>
              <a:gd name="connsiteY3664" fmla="*/ 4676992 h 6223656"/>
              <a:gd name="connsiteX3665" fmla="*/ 11182263 w 11658599"/>
              <a:gd name="connsiteY3665" fmla="*/ 4675135 h 6223656"/>
              <a:gd name="connsiteX3666" fmla="*/ 11174164 w 11658599"/>
              <a:gd name="connsiteY3666" fmla="*/ 4669419 h 6223656"/>
              <a:gd name="connsiteX3667" fmla="*/ 11118444 w 11658599"/>
              <a:gd name="connsiteY3667" fmla="*/ 4677904 h 6223656"/>
              <a:gd name="connsiteX3668" fmla="*/ 11160621 w 11658599"/>
              <a:gd name="connsiteY3668" fmla="*/ 4666271 h 6223656"/>
              <a:gd name="connsiteX3669" fmla="*/ 11158082 w 11658599"/>
              <a:gd name="connsiteY3669" fmla="*/ 4665765 h 6223656"/>
              <a:gd name="connsiteX3670" fmla="*/ 11099529 w 11658599"/>
              <a:gd name="connsiteY3670" fmla="*/ 4651136 h 6223656"/>
              <a:gd name="connsiteX3671" fmla="*/ 11187994 w 11658599"/>
              <a:gd name="connsiteY3671" fmla="*/ 4652489 h 6223656"/>
              <a:gd name="connsiteX3672" fmla="*/ 11183270 w 11658599"/>
              <a:gd name="connsiteY3672" fmla="*/ 4638408 h 6223656"/>
              <a:gd name="connsiteX3673" fmla="*/ 11194243 w 11658599"/>
              <a:gd name="connsiteY3673" fmla="*/ 4634685 h 6223656"/>
              <a:gd name="connsiteX3674" fmla="*/ 11150325 w 11658599"/>
              <a:gd name="connsiteY3674" fmla="*/ 4626374 h 6223656"/>
              <a:gd name="connsiteX3675" fmla="*/ 11104273 w 11658599"/>
              <a:gd name="connsiteY3675" fmla="*/ 4622552 h 6223656"/>
              <a:gd name="connsiteX3676" fmla="*/ 11100050 w 11658599"/>
              <a:gd name="connsiteY3676" fmla="*/ 4612063 h 6223656"/>
              <a:gd name="connsiteX3677" fmla="*/ 11047287 w 11658599"/>
              <a:gd name="connsiteY3677" fmla="*/ 4602989 h 6223656"/>
              <a:gd name="connsiteX3678" fmla="*/ 11091749 w 11658599"/>
              <a:gd name="connsiteY3678" fmla="*/ 4595433 h 6223656"/>
              <a:gd name="connsiteX3679" fmla="*/ 11149278 w 11658599"/>
              <a:gd name="connsiteY3679" fmla="*/ 4599128 h 6223656"/>
              <a:gd name="connsiteX3680" fmla="*/ 11263330 w 11658599"/>
              <a:gd name="connsiteY3680" fmla="*/ 4599324 h 6223656"/>
              <a:gd name="connsiteX3681" fmla="*/ 11277829 w 11658599"/>
              <a:gd name="connsiteY3681" fmla="*/ 4604992 h 6223656"/>
              <a:gd name="connsiteX3682" fmla="*/ 11282718 w 11658599"/>
              <a:gd name="connsiteY3682" fmla="*/ 4603862 h 6223656"/>
              <a:gd name="connsiteX3683" fmla="*/ 11263330 w 11658599"/>
              <a:gd name="connsiteY3683" fmla="*/ 4599324 h 6223656"/>
              <a:gd name="connsiteX3684" fmla="*/ 11156114 w 11658599"/>
              <a:gd name="connsiteY3684" fmla="*/ 4585516 h 6223656"/>
              <a:gd name="connsiteX3685" fmla="*/ 11105901 w 11658599"/>
              <a:gd name="connsiteY3685" fmla="*/ 4574950 h 6223656"/>
              <a:gd name="connsiteX3686" fmla="*/ 11095908 w 11658599"/>
              <a:gd name="connsiteY3686" fmla="*/ 4562654 h 6223656"/>
              <a:gd name="connsiteX3687" fmla="*/ 11044235 w 11658599"/>
              <a:gd name="connsiteY3687" fmla="*/ 4561365 h 6223656"/>
              <a:gd name="connsiteX3688" fmla="*/ 11044342 w 11658599"/>
              <a:gd name="connsiteY3688" fmla="*/ 4561115 h 6223656"/>
              <a:gd name="connsiteX3689" fmla="*/ 11047338 w 11658599"/>
              <a:gd name="connsiteY3689" fmla="*/ 4560248 h 6223656"/>
              <a:gd name="connsiteX3690" fmla="*/ 11049817 w 11658599"/>
              <a:gd name="connsiteY3690" fmla="*/ 4559780 h 6223656"/>
              <a:gd name="connsiteX3691" fmla="*/ 11094145 w 11658599"/>
              <a:gd name="connsiteY3691" fmla="*/ 4547729 h 6223656"/>
              <a:gd name="connsiteX3692" fmla="*/ 11100707 w 11658599"/>
              <a:gd name="connsiteY3692" fmla="*/ 4539677 h 6223656"/>
              <a:gd name="connsiteX3693" fmla="*/ 11046279 w 11658599"/>
              <a:gd name="connsiteY3693" fmla="*/ 4549296 h 6223656"/>
              <a:gd name="connsiteX3694" fmla="*/ 11045935 w 11658599"/>
              <a:gd name="connsiteY3694" fmla="*/ 4544378 h 6223656"/>
              <a:gd name="connsiteX3695" fmla="*/ 11044274 w 11658599"/>
              <a:gd name="connsiteY3695" fmla="*/ 4541905 h 6223656"/>
              <a:gd name="connsiteX3696" fmla="*/ 10980392 w 11658599"/>
              <a:gd name="connsiteY3696" fmla="*/ 4532211 h 6223656"/>
              <a:gd name="connsiteX3697" fmla="*/ 11034783 w 11658599"/>
              <a:gd name="connsiteY3697" fmla="*/ 4533205 h 6223656"/>
              <a:gd name="connsiteX3698" fmla="*/ 11120030 w 11658599"/>
              <a:gd name="connsiteY3698" fmla="*/ 4531256 h 6223656"/>
              <a:gd name="connsiteX3699" fmla="*/ 11060413 w 11658599"/>
              <a:gd name="connsiteY3699" fmla="*/ 4512589 h 6223656"/>
              <a:gd name="connsiteX3700" fmla="*/ 11092395 w 11658599"/>
              <a:gd name="connsiteY3700" fmla="*/ 4497976 h 6223656"/>
              <a:gd name="connsiteX3701" fmla="*/ 11048977 w 11658599"/>
              <a:gd name="connsiteY3701" fmla="*/ 4493257 h 6223656"/>
              <a:gd name="connsiteX3702" fmla="*/ 11005561 w 11658599"/>
              <a:gd name="connsiteY3702" fmla="*/ 4488541 h 6223656"/>
              <a:gd name="connsiteX3703" fmla="*/ 11062083 w 11658599"/>
              <a:gd name="connsiteY3703" fmla="*/ 4485046 h 6223656"/>
              <a:gd name="connsiteX3704" fmla="*/ 11055139 w 11658599"/>
              <a:gd name="connsiteY3704" fmla="*/ 4481159 h 6223656"/>
              <a:gd name="connsiteX3705" fmla="*/ 11052045 w 11658599"/>
              <a:gd name="connsiteY3705" fmla="*/ 4479789 h 6223656"/>
              <a:gd name="connsiteX3706" fmla="*/ 11005309 w 11658599"/>
              <a:gd name="connsiteY3706" fmla="*/ 4486753 h 6223656"/>
              <a:gd name="connsiteX3707" fmla="*/ 10982848 w 11658599"/>
              <a:gd name="connsiteY3707" fmla="*/ 4490099 h 6223656"/>
              <a:gd name="connsiteX3708" fmla="*/ 11019533 w 11658599"/>
              <a:gd name="connsiteY3708" fmla="*/ 4479078 h 6223656"/>
              <a:gd name="connsiteX3709" fmla="*/ 11042720 w 11658599"/>
              <a:gd name="connsiteY3709" fmla="*/ 4474473 h 6223656"/>
              <a:gd name="connsiteX3710" fmla="*/ 11041032 w 11658599"/>
              <a:gd name="connsiteY3710" fmla="*/ 4471811 h 6223656"/>
              <a:gd name="connsiteX3711" fmla="*/ 11059992 w 11658599"/>
              <a:gd name="connsiteY3711" fmla="*/ 4470071 h 6223656"/>
              <a:gd name="connsiteX3712" fmla="*/ 11064407 w 11658599"/>
              <a:gd name="connsiteY3712" fmla="*/ 4470142 h 6223656"/>
              <a:gd name="connsiteX3713" fmla="*/ 11091435 w 11658599"/>
              <a:gd name="connsiteY3713" fmla="*/ 4464701 h 6223656"/>
              <a:gd name="connsiteX3714" fmla="*/ 11128025 w 11658599"/>
              <a:gd name="connsiteY3714" fmla="*/ 4453421 h 6223656"/>
              <a:gd name="connsiteX3715" fmla="*/ 11039050 w 11658599"/>
              <a:gd name="connsiteY3715" fmla="*/ 4466193 h 6223656"/>
              <a:gd name="connsiteX3716" fmla="*/ 11044048 w 11658599"/>
              <a:gd name="connsiteY3716" fmla="*/ 4458369 h 6223656"/>
              <a:gd name="connsiteX3717" fmla="*/ 11153413 w 11658599"/>
              <a:gd name="connsiteY3717" fmla="*/ 4436409 h 6223656"/>
              <a:gd name="connsiteX3718" fmla="*/ 11149480 w 11658599"/>
              <a:gd name="connsiteY3718" fmla="*/ 4435946 h 6223656"/>
              <a:gd name="connsiteX3719" fmla="*/ 11120174 w 11658599"/>
              <a:gd name="connsiteY3719" fmla="*/ 4430205 h 6223656"/>
              <a:gd name="connsiteX3720" fmla="*/ 11104473 w 11658599"/>
              <a:gd name="connsiteY3720" fmla="*/ 4419849 h 6223656"/>
              <a:gd name="connsiteX3721" fmla="*/ 11112377 w 11658599"/>
              <a:gd name="connsiteY3721" fmla="*/ 4417167 h 6223656"/>
              <a:gd name="connsiteX3722" fmla="*/ 11126967 w 11658599"/>
              <a:gd name="connsiteY3722" fmla="*/ 4396533 h 6223656"/>
              <a:gd name="connsiteX3723" fmla="*/ 11061723 w 11658599"/>
              <a:gd name="connsiteY3723" fmla="*/ 4380402 h 6223656"/>
              <a:gd name="connsiteX3724" fmla="*/ 11126004 w 11658599"/>
              <a:gd name="connsiteY3724" fmla="*/ 4369885 h 6223656"/>
              <a:gd name="connsiteX3725" fmla="*/ 11125319 w 11658599"/>
              <a:gd name="connsiteY3725" fmla="*/ 4369358 h 6223656"/>
              <a:gd name="connsiteX3726" fmla="*/ 11106897 w 11658599"/>
              <a:gd name="connsiteY3726" fmla="*/ 4363631 h 6223656"/>
              <a:gd name="connsiteX3727" fmla="*/ 11038218 w 11658599"/>
              <a:gd name="connsiteY3727" fmla="*/ 4376267 h 6223656"/>
              <a:gd name="connsiteX3728" fmla="*/ 10992865 w 11658599"/>
              <a:gd name="connsiteY3728" fmla="*/ 4384471 h 6223656"/>
              <a:gd name="connsiteX3729" fmla="*/ 11021720 w 11658599"/>
              <a:gd name="connsiteY3729" fmla="*/ 4373996 h 6223656"/>
              <a:gd name="connsiteX3730" fmla="*/ 11096197 w 11658599"/>
              <a:gd name="connsiteY3730" fmla="*/ 4360305 h 6223656"/>
              <a:gd name="connsiteX3731" fmla="*/ 9854312 w 11658599"/>
              <a:gd name="connsiteY3731" fmla="*/ 3974235 h 6223656"/>
              <a:gd name="connsiteX3732" fmla="*/ 10010360 w 11658599"/>
              <a:gd name="connsiteY3732" fmla="*/ 3938606 h 6223656"/>
              <a:gd name="connsiteX3733" fmla="*/ 10258568 w 11658599"/>
              <a:gd name="connsiteY3733" fmla="*/ 3868520 h 6223656"/>
              <a:gd name="connsiteX3734" fmla="*/ 10535468 w 11658599"/>
              <a:gd name="connsiteY3734" fmla="*/ 3770733 h 6223656"/>
              <a:gd name="connsiteX3735" fmla="*/ 10845493 w 11658599"/>
              <a:gd name="connsiteY3735" fmla="*/ 3633128 h 6223656"/>
              <a:gd name="connsiteX3736" fmla="*/ 10894232 w 11658599"/>
              <a:gd name="connsiteY3736" fmla="*/ 3588270 h 6223656"/>
              <a:gd name="connsiteX3737" fmla="*/ 11034135 w 11658599"/>
              <a:gd name="connsiteY3737" fmla="*/ 3492693 h 6223656"/>
              <a:gd name="connsiteX3738" fmla="*/ 11045832 w 11658599"/>
              <a:gd name="connsiteY3738" fmla="*/ 3481927 h 6223656"/>
              <a:gd name="connsiteX3739" fmla="*/ 11036304 w 11658599"/>
              <a:gd name="connsiteY3739" fmla="*/ 3470055 h 6223656"/>
              <a:gd name="connsiteX3740" fmla="*/ 11050240 w 11658599"/>
              <a:gd name="connsiteY3740" fmla="*/ 3429703 h 6223656"/>
              <a:gd name="connsiteX3741" fmla="*/ 10992686 w 11658599"/>
              <a:gd name="connsiteY3741" fmla="*/ 3470533 h 6223656"/>
              <a:gd name="connsiteX3742" fmla="*/ 10934416 w 11658599"/>
              <a:gd name="connsiteY3742" fmla="*/ 3503521 h 6223656"/>
              <a:gd name="connsiteX3743" fmla="*/ 10951569 w 11658599"/>
              <a:gd name="connsiteY3743" fmla="*/ 3405562 h 6223656"/>
              <a:gd name="connsiteX3744" fmla="*/ 10905681 w 11658599"/>
              <a:gd name="connsiteY3744" fmla="*/ 3427557 h 6223656"/>
              <a:gd name="connsiteX3745" fmla="*/ 10865455 w 11658599"/>
              <a:gd name="connsiteY3745" fmla="*/ 3418843 h 6223656"/>
              <a:gd name="connsiteX3746" fmla="*/ 10777883 w 11658599"/>
              <a:gd name="connsiteY3746" fmla="*/ 3462611 h 6223656"/>
              <a:gd name="connsiteX3747" fmla="*/ 10639537 w 11658599"/>
              <a:gd name="connsiteY3747" fmla="*/ 3528825 h 6223656"/>
              <a:gd name="connsiteX3748" fmla="*/ 10372853 w 11658599"/>
              <a:gd name="connsiteY3748" fmla="*/ 3616418 h 6223656"/>
              <a:gd name="connsiteX3749" fmla="*/ 10272169 w 11658599"/>
              <a:gd name="connsiteY3749" fmla="*/ 3657656 h 6223656"/>
              <a:gd name="connsiteX3750" fmla="*/ 10231121 w 11658599"/>
              <a:gd name="connsiteY3750" fmla="*/ 3674870 h 6223656"/>
              <a:gd name="connsiteX3751" fmla="*/ 10230039 w 11658599"/>
              <a:gd name="connsiteY3751" fmla="*/ 3670326 h 6223656"/>
              <a:gd name="connsiteX3752" fmla="*/ 10228835 w 11658599"/>
              <a:gd name="connsiteY3752" fmla="*/ 3674044 h 6223656"/>
              <a:gd name="connsiteX3753" fmla="*/ 10229907 w 11658599"/>
              <a:gd name="connsiteY3753" fmla="*/ 3675378 h 6223656"/>
              <a:gd name="connsiteX3754" fmla="*/ 10166799 w 11658599"/>
              <a:gd name="connsiteY3754" fmla="*/ 3701842 h 6223656"/>
              <a:gd name="connsiteX3755" fmla="*/ 9946013 w 11658599"/>
              <a:gd name="connsiteY3755" fmla="*/ 3770463 h 6223656"/>
              <a:gd name="connsiteX3756" fmla="*/ 9676813 w 11658599"/>
              <a:gd name="connsiteY3756" fmla="*/ 3838112 h 6223656"/>
              <a:gd name="connsiteX3757" fmla="*/ 9488406 w 11658599"/>
              <a:gd name="connsiteY3757" fmla="*/ 3870713 h 6223656"/>
              <a:gd name="connsiteX3758" fmla="*/ 9481856 w 11658599"/>
              <a:gd name="connsiteY3758" fmla="*/ 3871619 h 6223656"/>
              <a:gd name="connsiteX3759" fmla="*/ 9342137 w 11658599"/>
              <a:gd name="connsiteY3759" fmla="*/ 3828184 h 6223656"/>
              <a:gd name="connsiteX3760" fmla="*/ 9498256 w 11658599"/>
              <a:gd name="connsiteY3760" fmla="*/ 3812515 h 6223656"/>
              <a:gd name="connsiteX3761" fmla="*/ 9697735 w 11658599"/>
              <a:gd name="connsiteY3761" fmla="*/ 3781617 h 6223656"/>
              <a:gd name="connsiteX3762" fmla="*/ 10419217 w 11658599"/>
              <a:gd name="connsiteY3762" fmla="*/ 3577260 h 6223656"/>
              <a:gd name="connsiteX3763" fmla="*/ 10674673 w 11658599"/>
              <a:gd name="connsiteY3763" fmla="*/ 3481507 h 6223656"/>
              <a:gd name="connsiteX3764" fmla="*/ 10804129 w 11658599"/>
              <a:gd name="connsiteY3764" fmla="*/ 3418213 h 6223656"/>
              <a:gd name="connsiteX3765" fmla="*/ 10983549 w 11658599"/>
              <a:gd name="connsiteY3765" fmla="*/ 3323508 h 6223656"/>
              <a:gd name="connsiteX3766" fmla="*/ 11009693 w 11658599"/>
              <a:gd name="connsiteY3766" fmla="*/ 3277992 h 6223656"/>
              <a:gd name="connsiteX3767" fmla="*/ 11020851 w 11658599"/>
              <a:gd name="connsiteY3767" fmla="*/ 3253554 h 6223656"/>
              <a:gd name="connsiteX3768" fmla="*/ 10883828 w 11658599"/>
              <a:gd name="connsiteY3768" fmla="*/ 3334334 h 6223656"/>
              <a:gd name="connsiteX3769" fmla="*/ 10725072 w 11658599"/>
              <a:gd name="connsiteY3769" fmla="*/ 3408409 h 6223656"/>
              <a:gd name="connsiteX3770" fmla="*/ 10569639 w 11658599"/>
              <a:gd name="connsiteY3770" fmla="*/ 3472118 h 6223656"/>
              <a:gd name="connsiteX3771" fmla="*/ 10526641 w 11658599"/>
              <a:gd name="connsiteY3771" fmla="*/ 3486327 h 6223656"/>
              <a:gd name="connsiteX3772" fmla="*/ 10570152 w 11658599"/>
              <a:gd name="connsiteY3772" fmla="*/ 3466586 h 6223656"/>
              <a:gd name="connsiteX3773" fmla="*/ 10692387 w 11658599"/>
              <a:gd name="connsiteY3773" fmla="*/ 3408231 h 6223656"/>
              <a:gd name="connsiteX3774" fmla="*/ 10747029 w 11658599"/>
              <a:gd name="connsiteY3774" fmla="*/ 3375710 h 6223656"/>
              <a:gd name="connsiteX3775" fmla="*/ 10782007 w 11658599"/>
              <a:gd name="connsiteY3775" fmla="*/ 3352812 h 6223656"/>
              <a:gd name="connsiteX3776" fmla="*/ 10790078 w 11658599"/>
              <a:gd name="connsiteY3776" fmla="*/ 3348827 h 6223656"/>
              <a:gd name="connsiteX3777" fmla="*/ 10949999 w 11658599"/>
              <a:gd name="connsiteY3777" fmla="*/ 3241051 h 6223656"/>
              <a:gd name="connsiteX3778" fmla="*/ 10990398 w 11658599"/>
              <a:gd name="connsiteY3778" fmla="*/ 3206141 h 6223656"/>
              <a:gd name="connsiteX3779" fmla="*/ 10994728 w 11658599"/>
              <a:gd name="connsiteY3779" fmla="*/ 3200462 h 6223656"/>
              <a:gd name="connsiteX3780" fmla="*/ 11036495 w 11658599"/>
              <a:gd name="connsiteY3780" fmla="*/ 3169562 h 6223656"/>
              <a:gd name="connsiteX3781" fmla="*/ 11092169 w 11658599"/>
              <a:gd name="connsiteY3781" fmla="*/ 3126068 h 6223656"/>
              <a:gd name="connsiteX3782" fmla="*/ 11099103 w 11658599"/>
              <a:gd name="connsiteY3782" fmla="*/ 3123749 h 6223656"/>
              <a:gd name="connsiteX3783" fmla="*/ 11106730 w 11658599"/>
              <a:gd name="connsiteY3783" fmla="*/ 3115990 h 6223656"/>
              <a:gd name="connsiteX3784" fmla="*/ 11108950 w 11658599"/>
              <a:gd name="connsiteY3784" fmla="*/ 3116351 h 6223656"/>
              <a:gd name="connsiteX3785" fmla="*/ 11112042 w 11658599"/>
              <a:gd name="connsiteY3785" fmla="*/ 3111561 h 6223656"/>
              <a:gd name="connsiteX3786" fmla="*/ 11114262 w 11658599"/>
              <a:gd name="connsiteY3786" fmla="*/ 3111926 h 6223656"/>
              <a:gd name="connsiteX3787" fmla="*/ 11117354 w 11658599"/>
              <a:gd name="connsiteY3787" fmla="*/ 3107130 h 6223656"/>
              <a:gd name="connsiteX3788" fmla="*/ 11114053 w 11658599"/>
              <a:gd name="connsiteY3788" fmla="*/ 3106840 h 6223656"/>
              <a:gd name="connsiteX3789" fmla="*/ 11112042 w 11658599"/>
              <a:gd name="connsiteY3789" fmla="*/ 3111561 h 6223656"/>
              <a:gd name="connsiteX3790" fmla="*/ 11108742 w 11658599"/>
              <a:gd name="connsiteY3790" fmla="*/ 3111269 h 6223656"/>
              <a:gd name="connsiteX3791" fmla="*/ 11106730 w 11658599"/>
              <a:gd name="connsiteY3791" fmla="*/ 3115990 h 6223656"/>
              <a:gd name="connsiteX3792" fmla="*/ 11092169 w 11658599"/>
              <a:gd name="connsiteY3792" fmla="*/ 3126068 h 6223656"/>
              <a:gd name="connsiteX3793" fmla="*/ 11025807 w 11658599"/>
              <a:gd name="connsiteY3793" fmla="*/ 3172474 h 6223656"/>
              <a:gd name="connsiteX3794" fmla="*/ 11003460 w 11658599"/>
              <a:gd name="connsiteY3794" fmla="*/ 3186690 h 6223656"/>
              <a:gd name="connsiteX3795" fmla="*/ 11003512 w 11658599"/>
              <a:gd name="connsiteY3795" fmla="*/ 3186329 h 6223656"/>
              <a:gd name="connsiteX3796" fmla="*/ 11009552 w 11658599"/>
              <a:gd name="connsiteY3796" fmla="*/ 3174914 h 6223656"/>
              <a:gd name="connsiteX3797" fmla="*/ 11021159 w 11658599"/>
              <a:gd name="connsiteY3797" fmla="*/ 3165248 h 6223656"/>
              <a:gd name="connsiteX3798" fmla="*/ 11167979 w 11658599"/>
              <a:gd name="connsiteY3798" fmla="*/ 3054283 h 6223656"/>
              <a:gd name="connsiteX3799" fmla="*/ 11030064 w 11658599"/>
              <a:gd name="connsiteY3799" fmla="*/ 3149705 h 6223656"/>
              <a:gd name="connsiteX3800" fmla="*/ 11019144 w 11658599"/>
              <a:gd name="connsiteY3800" fmla="*/ 3153425 h 6223656"/>
              <a:gd name="connsiteX3801" fmla="*/ 11028596 w 11658599"/>
              <a:gd name="connsiteY3801" fmla="*/ 3147422 h 6223656"/>
              <a:gd name="connsiteX3802" fmla="*/ 11103865 w 11658599"/>
              <a:gd name="connsiteY3802" fmla="*/ 3089906 h 6223656"/>
              <a:gd name="connsiteX3803" fmla="*/ 11151665 w 11658599"/>
              <a:gd name="connsiteY3803" fmla="*/ 3051248 h 6223656"/>
              <a:gd name="connsiteX3804" fmla="*/ 11144233 w 11658599"/>
              <a:gd name="connsiteY3804" fmla="*/ 3053376 h 6223656"/>
              <a:gd name="connsiteX3805" fmla="*/ 11143903 w 11658599"/>
              <a:gd name="connsiteY3805" fmla="*/ 3053411 h 6223656"/>
              <a:gd name="connsiteX3806" fmla="*/ 11141737 w 11658599"/>
              <a:gd name="connsiteY3806" fmla="*/ 3054878 h 6223656"/>
              <a:gd name="connsiteX3807" fmla="*/ 11107545 w 11658599"/>
              <a:gd name="connsiteY3807" fmla="*/ 3079848 h 6223656"/>
              <a:gd name="connsiteX3808" fmla="*/ 11129348 w 11658599"/>
              <a:gd name="connsiteY3808" fmla="*/ 3056317 h 6223656"/>
              <a:gd name="connsiteX3809" fmla="*/ 11131813 w 11658599"/>
              <a:gd name="connsiteY3809" fmla="*/ 3054616 h 6223656"/>
              <a:gd name="connsiteX3810" fmla="*/ 11128816 w 11658599"/>
              <a:gd name="connsiteY3810" fmla="*/ 3050810 h 6223656"/>
              <a:gd name="connsiteX3811" fmla="*/ 11137322 w 11658599"/>
              <a:gd name="connsiteY3811" fmla="*/ 3046251 h 6223656"/>
              <a:gd name="connsiteX3812" fmla="*/ 11147832 w 11658599"/>
              <a:gd name="connsiteY3812" fmla="*/ 3042895 h 6223656"/>
              <a:gd name="connsiteX3813" fmla="*/ 11154537 w 11658599"/>
              <a:gd name="connsiteY3813" fmla="*/ 3037383 h 6223656"/>
              <a:gd name="connsiteX3814" fmla="*/ 11131524 w 11658599"/>
              <a:gd name="connsiteY3814" fmla="*/ 3047677 h 6223656"/>
              <a:gd name="connsiteX3815" fmla="*/ 11002100 w 11658599"/>
              <a:gd name="connsiteY3815" fmla="*/ 3143613 h 6223656"/>
              <a:gd name="connsiteX3816" fmla="*/ 10975859 w 11658599"/>
              <a:gd name="connsiteY3816" fmla="*/ 3163081 h 6223656"/>
              <a:gd name="connsiteX3817" fmla="*/ 10971920 w 11658599"/>
              <a:gd name="connsiteY3817" fmla="*/ 3165525 h 6223656"/>
              <a:gd name="connsiteX3818" fmla="*/ 10970409 w 11658599"/>
              <a:gd name="connsiteY3818" fmla="*/ 3165265 h 6223656"/>
              <a:gd name="connsiteX3819" fmla="*/ 10968745 w 11658599"/>
              <a:gd name="connsiteY3819" fmla="*/ 3158720 h 6223656"/>
              <a:gd name="connsiteX3820" fmla="*/ 11009925 w 11658599"/>
              <a:gd name="connsiteY3820" fmla="*/ 3127229 h 6223656"/>
              <a:gd name="connsiteX3821" fmla="*/ 11062387 w 11658599"/>
              <a:gd name="connsiteY3821" fmla="*/ 3088431 h 6223656"/>
              <a:gd name="connsiteX3822" fmla="*/ 11102340 w 11658599"/>
              <a:gd name="connsiteY3822" fmla="*/ 3059062 h 6223656"/>
              <a:gd name="connsiteX3823" fmla="*/ 11077868 w 11658599"/>
              <a:gd name="connsiteY3823" fmla="*/ 3071098 h 6223656"/>
              <a:gd name="connsiteX3824" fmla="*/ 11047401 w 11658599"/>
              <a:gd name="connsiteY3824" fmla="*/ 3091981 h 6223656"/>
              <a:gd name="connsiteX3825" fmla="*/ 11048971 w 11658599"/>
              <a:gd name="connsiteY3825" fmla="*/ 3089693 h 6223656"/>
              <a:gd name="connsiteX3826" fmla="*/ 11044668 w 11658599"/>
              <a:gd name="connsiteY3826" fmla="*/ 3084596 h 6223656"/>
              <a:gd name="connsiteX3827" fmla="*/ 11036020 w 11658599"/>
              <a:gd name="connsiteY3827" fmla="*/ 3086647 h 6223656"/>
              <a:gd name="connsiteX3828" fmla="*/ 10975460 w 11658599"/>
              <a:gd name="connsiteY3828" fmla="*/ 3125963 h 6223656"/>
              <a:gd name="connsiteX3829" fmla="*/ 10884272 w 11658599"/>
              <a:gd name="connsiteY3829" fmla="*/ 3175272 h 6223656"/>
              <a:gd name="connsiteX3830" fmla="*/ 10883256 w 11658599"/>
              <a:gd name="connsiteY3830" fmla="*/ 3175028 h 6223656"/>
              <a:gd name="connsiteX3831" fmla="*/ 10907747 w 11658599"/>
              <a:gd name="connsiteY3831" fmla="*/ 3158749 h 6223656"/>
              <a:gd name="connsiteX3832" fmla="*/ 10977884 w 11658599"/>
              <a:gd name="connsiteY3832" fmla="*/ 3105949 h 6223656"/>
              <a:gd name="connsiteX3833" fmla="*/ 10887226 w 11658599"/>
              <a:gd name="connsiteY3833" fmla="*/ 3166793 h 6223656"/>
              <a:gd name="connsiteX3834" fmla="*/ 10875599 w 11658599"/>
              <a:gd name="connsiteY3834" fmla="*/ 3173191 h 6223656"/>
              <a:gd name="connsiteX3835" fmla="*/ 10869147 w 11658599"/>
              <a:gd name="connsiteY3835" fmla="*/ 3171643 h 6223656"/>
              <a:gd name="connsiteX3836" fmla="*/ 10923721 w 11658599"/>
              <a:gd name="connsiteY3836" fmla="*/ 3128196 h 6223656"/>
              <a:gd name="connsiteX3837" fmla="*/ 11001538 w 11658599"/>
              <a:gd name="connsiteY3837" fmla="*/ 3073912 h 6223656"/>
              <a:gd name="connsiteX3838" fmla="*/ 11021179 w 11658599"/>
              <a:gd name="connsiteY3838" fmla="*/ 3060051 h 6223656"/>
              <a:gd name="connsiteX3839" fmla="*/ 11024431 w 11658599"/>
              <a:gd name="connsiteY3839" fmla="*/ 3052729 h 6223656"/>
              <a:gd name="connsiteX3840" fmla="*/ 10998168 w 11658599"/>
              <a:gd name="connsiteY3840" fmla="*/ 3068855 h 6223656"/>
              <a:gd name="connsiteX3841" fmla="*/ 10993543 w 11658599"/>
              <a:gd name="connsiteY3841" fmla="*/ 3072683 h 6223656"/>
              <a:gd name="connsiteX3842" fmla="*/ 11000614 w 11658599"/>
              <a:gd name="connsiteY3842" fmla="*/ 3066071 h 6223656"/>
              <a:gd name="connsiteX3843" fmla="*/ 10992057 w 11658599"/>
              <a:gd name="connsiteY3843" fmla="*/ 3065869 h 6223656"/>
              <a:gd name="connsiteX3844" fmla="*/ 10894852 w 11658599"/>
              <a:gd name="connsiteY3844" fmla="*/ 3125749 h 6223656"/>
              <a:gd name="connsiteX3845" fmla="*/ 10877151 w 11658599"/>
              <a:gd name="connsiteY3845" fmla="*/ 3131617 h 6223656"/>
              <a:gd name="connsiteX3846" fmla="*/ 10957501 w 11658599"/>
              <a:gd name="connsiteY3846" fmla="*/ 3075828 h 6223656"/>
              <a:gd name="connsiteX3847" fmla="*/ 10990026 w 11658599"/>
              <a:gd name="connsiteY3847" fmla="*/ 3053942 h 6223656"/>
              <a:gd name="connsiteX3848" fmla="*/ 10974243 w 11658599"/>
              <a:gd name="connsiteY3848" fmla="*/ 3054593 h 6223656"/>
              <a:gd name="connsiteX3849" fmla="*/ 10996431 w 11658599"/>
              <a:gd name="connsiteY3849" fmla="*/ 3039108 h 6223656"/>
              <a:gd name="connsiteX3850" fmla="*/ 11019025 w 11658599"/>
              <a:gd name="connsiteY3850" fmla="*/ 3033541 h 6223656"/>
              <a:gd name="connsiteX3851" fmla="*/ 11033685 w 11658599"/>
              <a:gd name="connsiteY3851" fmla="*/ 3023075 h 6223656"/>
              <a:gd name="connsiteX3852" fmla="*/ 11035455 w 11658599"/>
              <a:gd name="connsiteY3852" fmla="*/ 3021822 h 6223656"/>
              <a:gd name="connsiteX3853" fmla="*/ 11026360 w 11658599"/>
              <a:gd name="connsiteY3853" fmla="*/ 3023157 h 6223656"/>
              <a:gd name="connsiteX3854" fmla="*/ 10990525 w 11658599"/>
              <a:gd name="connsiteY3854" fmla="*/ 3030561 h 6223656"/>
              <a:gd name="connsiteX3855" fmla="*/ 10949143 w 11658599"/>
              <a:gd name="connsiteY3855" fmla="*/ 3043406 h 6223656"/>
              <a:gd name="connsiteX3856" fmla="*/ 10932639 w 11658599"/>
              <a:gd name="connsiteY3856" fmla="*/ 3047468 h 6223656"/>
              <a:gd name="connsiteX3857" fmla="*/ 10933586 w 11658599"/>
              <a:gd name="connsiteY3857" fmla="*/ 3045152 h 6223656"/>
              <a:gd name="connsiteX3858" fmla="*/ 10932879 w 11658599"/>
              <a:gd name="connsiteY3858" fmla="*/ 3046880 h 6223656"/>
              <a:gd name="connsiteX3859" fmla="*/ 10932639 w 11658599"/>
              <a:gd name="connsiteY3859" fmla="*/ 3047468 h 6223656"/>
              <a:gd name="connsiteX3860" fmla="*/ 10906793 w 11658599"/>
              <a:gd name="connsiteY3860" fmla="*/ 3053826 h 6223656"/>
              <a:gd name="connsiteX3861" fmla="*/ 10931880 w 11658599"/>
              <a:gd name="connsiteY3861" fmla="*/ 3039336 h 6223656"/>
              <a:gd name="connsiteX3862" fmla="*/ 10970784 w 11658599"/>
              <a:gd name="connsiteY3862" fmla="*/ 3026028 h 6223656"/>
              <a:gd name="connsiteX3863" fmla="*/ 10983864 w 11658599"/>
              <a:gd name="connsiteY3863" fmla="*/ 3013847 h 6223656"/>
              <a:gd name="connsiteX3864" fmla="*/ 10999201 w 11658599"/>
              <a:gd name="connsiteY3864" fmla="*/ 3013612 h 6223656"/>
              <a:gd name="connsiteX3865" fmla="*/ 11012585 w 11658599"/>
              <a:gd name="connsiteY3865" fmla="*/ 3001147 h 6223656"/>
              <a:gd name="connsiteX3866" fmla="*/ 11050647 w 11658599"/>
              <a:gd name="connsiteY3866" fmla="*/ 2993057 h 6223656"/>
              <a:gd name="connsiteX3867" fmla="*/ 11030604 w 11658599"/>
              <a:gd name="connsiteY3867" fmla="*/ 2988806 h 6223656"/>
              <a:gd name="connsiteX3868" fmla="*/ 11004548 w 11658599"/>
              <a:gd name="connsiteY3868" fmla="*/ 2994586 h 6223656"/>
              <a:gd name="connsiteX3869" fmla="*/ 10993700 w 11658599"/>
              <a:gd name="connsiteY3869" fmla="*/ 2986204 h 6223656"/>
              <a:gd name="connsiteX3870" fmla="*/ 10959713 w 11658599"/>
              <a:gd name="connsiteY3870" fmla="*/ 2993270 h 6223656"/>
              <a:gd name="connsiteX3871" fmla="*/ 10945552 w 11658599"/>
              <a:gd name="connsiteY3871" fmla="*/ 2998908 h 6223656"/>
              <a:gd name="connsiteX3872" fmla="*/ 10950631 w 11658599"/>
              <a:gd name="connsiteY3872" fmla="*/ 2995146 h 6223656"/>
              <a:gd name="connsiteX3873" fmla="*/ 11015049 w 11658599"/>
              <a:gd name="connsiteY3873" fmla="*/ 2975937 h 6223656"/>
              <a:gd name="connsiteX3874" fmla="*/ 11040441 w 11658599"/>
              <a:gd name="connsiteY3874" fmla="*/ 2961163 h 6223656"/>
              <a:gd name="connsiteX3875" fmla="*/ 11067031 w 11658599"/>
              <a:gd name="connsiteY3875" fmla="*/ 2950447 h 6223656"/>
              <a:gd name="connsiteX3876" fmla="*/ 11071090 w 11658599"/>
              <a:gd name="connsiteY3876" fmla="*/ 2928187 h 6223656"/>
              <a:gd name="connsiteX3877" fmla="*/ 11130270 w 11658599"/>
              <a:gd name="connsiteY3877" fmla="*/ 2914479 h 6223656"/>
              <a:gd name="connsiteX3878" fmla="*/ 11153034 w 11658599"/>
              <a:gd name="connsiteY3878" fmla="*/ 2909113 h 6223656"/>
              <a:gd name="connsiteX3879" fmla="*/ 11155222 w 11658599"/>
              <a:gd name="connsiteY3879" fmla="*/ 2906185 h 6223656"/>
              <a:gd name="connsiteX3880" fmla="*/ 11161928 w 11658599"/>
              <a:gd name="connsiteY3880" fmla="*/ 2898710 h 6223656"/>
              <a:gd name="connsiteX3881" fmla="*/ 11154598 w 11658599"/>
              <a:gd name="connsiteY3881" fmla="*/ 2900045 h 6223656"/>
              <a:gd name="connsiteX3882" fmla="*/ 11044601 w 11658599"/>
              <a:gd name="connsiteY3882" fmla="*/ 2920324 h 6223656"/>
              <a:gd name="connsiteX3883" fmla="*/ 11001599 w 11658599"/>
              <a:gd name="connsiteY3883" fmla="*/ 2928578 h 6223656"/>
              <a:gd name="connsiteX3884" fmla="*/ 10990863 w 11658599"/>
              <a:gd name="connsiteY3884" fmla="*/ 2931352 h 6223656"/>
              <a:gd name="connsiteX3885" fmla="*/ 10997500 w 11658599"/>
              <a:gd name="connsiteY3885" fmla="*/ 2924442 h 6223656"/>
              <a:gd name="connsiteX3886" fmla="*/ 11002985 w 11658599"/>
              <a:gd name="connsiteY3886" fmla="*/ 2909745 h 6223656"/>
              <a:gd name="connsiteX3887" fmla="*/ 10958909 w 11658599"/>
              <a:gd name="connsiteY3887" fmla="*/ 2925521 h 6223656"/>
              <a:gd name="connsiteX3888" fmla="*/ 10945807 w 11658599"/>
              <a:gd name="connsiteY3888" fmla="*/ 2929900 h 6223656"/>
              <a:gd name="connsiteX3889" fmla="*/ 10940388 w 11658599"/>
              <a:gd name="connsiteY3889" fmla="*/ 2926066 h 6223656"/>
              <a:gd name="connsiteX3890" fmla="*/ 10935005 w 11658599"/>
              <a:gd name="connsiteY3890" fmla="*/ 2917402 h 6223656"/>
              <a:gd name="connsiteX3891" fmla="*/ 11003079 w 11658599"/>
              <a:gd name="connsiteY3891" fmla="*/ 2899845 h 6223656"/>
              <a:gd name="connsiteX3892" fmla="*/ 11049282 w 11658599"/>
              <a:gd name="connsiteY3892" fmla="*/ 2879741 h 6223656"/>
              <a:gd name="connsiteX3893" fmla="*/ 11057422 w 11658599"/>
              <a:gd name="connsiteY3893" fmla="*/ 2867724 h 6223656"/>
              <a:gd name="connsiteX3894" fmla="*/ 11109319 w 11658599"/>
              <a:gd name="connsiteY3894" fmla="*/ 2855623 h 6223656"/>
              <a:gd name="connsiteX3895" fmla="*/ 11095036 w 11658599"/>
              <a:gd name="connsiteY3895" fmla="*/ 2851180 h 6223656"/>
              <a:gd name="connsiteX3896" fmla="*/ 11087998 w 11658599"/>
              <a:gd name="connsiteY3896" fmla="*/ 2852745 h 6223656"/>
              <a:gd name="connsiteX3897" fmla="*/ 11090040 w 11658599"/>
              <a:gd name="connsiteY3897" fmla="*/ 2852922 h 6223656"/>
              <a:gd name="connsiteX3898" fmla="*/ 11091655 w 11658599"/>
              <a:gd name="connsiteY3898" fmla="*/ 2852879 h 6223656"/>
              <a:gd name="connsiteX3899" fmla="*/ 11089001 w 11658599"/>
              <a:gd name="connsiteY3899" fmla="*/ 2854216 h 6223656"/>
              <a:gd name="connsiteX3900" fmla="*/ 11085928 w 11658599"/>
              <a:gd name="connsiteY3900" fmla="*/ 2854486 h 6223656"/>
              <a:gd name="connsiteX3901" fmla="*/ 11076602 w 11658599"/>
              <a:gd name="connsiteY3901" fmla="*/ 2844690 h 6223656"/>
              <a:gd name="connsiteX3902" fmla="*/ 11026531 w 11658599"/>
              <a:gd name="connsiteY3902" fmla="*/ 2855090 h 6223656"/>
              <a:gd name="connsiteX3903" fmla="*/ 11018797 w 11658599"/>
              <a:gd name="connsiteY3903" fmla="*/ 2848244 h 6223656"/>
              <a:gd name="connsiteX3904" fmla="*/ 10959619 w 11658599"/>
              <a:gd name="connsiteY3904" fmla="*/ 2861953 h 6223656"/>
              <a:gd name="connsiteX3905" fmla="*/ 10900118 w 11658599"/>
              <a:gd name="connsiteY3905" fmla="*/ 2881135 h 6223656"/>
              <a:gd name="connsiteX3906" fmla="*/ 10896039 w 11658599"/>
              <a:gd name="connsiteY3906" fmla="*/ 2879123 h 6223656"/>
              <a:gd name="connsiteX3907" fmla="*/ 10898857 w 11658599"/>
              <a:gd name="connsiteY3907" fmla="*/ 2877162 h 6223656"/>
              <a:gd name="connsiteX3908" fmla="*/ 10913948 w 11658599"/>
              <a:gd name="connsiteY3908" fmla="*/ 2866492 h 6223656"/>
              <a:gd name="connsiteX3909" fmla="*/ 10919537 w 11658599"/>
              <a:gd name="connsiteY3909" fmla="*/ 2864714 h 6223656"/>
              <a:gd name="connsiteX3910" fmla="*/ 10949971 w 11658599"/>
              <a:gd name="connsiteY3910" fmla="*/ 2857628 h 6223656"/>
              <a:gd name="connsiteX3911" fmla="*/ 11095916 w 11658599"/>
              <a:gd name="connsiteY3911" fmla="*/ 2815709 h 6223656"/>
              <a:gd name="connsiteX3912" fmla="*/ 11170841 w 11658599"/>
              <a:gd name="connsiteY3912" fmla="*/ 2800479 h 6223656"/>
              <a:gd name="connsiteX3913" fmla="*/ 11175448 w 11658599"/>
              <a:gd name="connsiteY3913" fmla="*/ 2795784 h 6223656"/>
              <a:gd name="connsiteX3914" fmla="*/ 11186594 w 11658599"/>
              <a:gd name="connsiteY3914" fmla="*/ 2785839 h 6223656"/>
              <a:gd name="connsiteX3915" fmla="*/ 11162868 w 11658599"/>
              <a:gd name="connsiteY3915" fmla="*/ 2788015 h 6223656"/>
              <a:gd name="connsiteX3916" fmla="*/ 11185509 w 11658599"/>
              <a:gd name="connsiteY3916" fmla="*/ 2780346 h 6223656"/>
              <a:gd name="connsiteX3917" fmla="*/ 11183567 w 11658599"/>
              <a:gd name="connsiteY3917" fmla="*/ 2771926 h 6223656"/>
              <a:gd name="connsiteX3918" fmla="*/ 11190947 w 11658599"/>
              <a:gd name="connsiteY3918" fmla="*/ 2766428 h 6223656"/>
              <a:gd name="connsiteX3919" fmla="*/ 11168665 w 11658599"/>
              <a:gd name="connsiteY3919" fmla="*/ 2769532 h 6223656"/>
              <a:gd name="connsiteX3920" fmla="*/ 11161842 w 11658599"/>
              <a:gd name="connsiteY3920" fmla="*/ 2772265 h 6223656"/>
              <a:gd name="connsiteX3921" fmla="*/ 11158793 w 11658599"/>
              <a:gd name="connsiteY3921" fmla="*/ 2774802 h 6223656"/>
              <a:gd name="connsiteX3922" fmla="*/ 11159064 w 11658599"/>
              <a:gd name="connsiteY3922" fmla="*/ 2770867 h 6223656"/>
              <a:gd name="connsiteX3923" fmla="*/ 11129251 w 11658599"/>
              <a:gd name="connsiteY3923" fmla="*/ 2775023 h 6223656"/>
              <a:gd name="connsiteX3924" fmla="*/ 11120809 w 11658599"/>
              <a:gd name="connsiteY3924" fmla="*/ 2780515 h 6223656"/>
              <a:gd name="connsiteX3925" fmla="*/ 11101797 w 11658599"/>
              <a:gd name="connsiteY3925" fmla="*/ 2794360 h 6223656"/>
              <a:gd name="connsiteX3926" fmla="*/ 11077772 w 11658599"/>
              <a:gd name="connsiteY3926" fmla="*/ 2806425 h 6223656"/>
              <a:gd name="connsiteX3927" fmla="*/ 11117278 w 11658599"/>
              <a:gd name="connsiteY3927" fmla="*/ 2777027 h 6223656"/>
              <a:gd name="connsiteX3928" fmla="*/ 11117699 w 11658599"/>
              <a:gd name="connsiteY3928" fmla="*/ 2776631 h 6223656"/>
              <a:gd name="connsiteX3929" fmla="*/ 11109571 w 11658599"/>
              <a:gd name="connsiteY3929" fmla="*/ 2777764 h 6223656"/>
              <a:gd name="connsiteX3930" fmla="*/ 10968806 w 11658599"/>
              <a:gd name="connsiteY3930" fmla="*/ 2807562 h 6223656"/>
              <a:gd name="connsiteX3931" fmla="*/ 10985538 w 11658599"/>
              <a:gd name="connsiteY3931" fmla="*/ 2798632 h 6223656"/>
              <a:gd name="connsiteX3932" fmla="*/ 10977811 w 11658599"/>
              <a:gd name="connsiteY3932" fmla="*/ 2795856 h 6223656"/>
              <a:gd name="connsiteX3933" fmla="*/ 10959422 w 11658599"/>
              <a:gd name="connsiteY3933" fmla="*/ 2807498 h 6223656"/>
              <a:gd name="connsiteX3934" fmla="*/ 10957785 w 11658599"/>
              <a:gd name="connsiteY3934" fmla="*/ 2804456 h 6223656"/>
              <a:gd name="connsiteX3935" fmla="*/ 10966489 w 11658599"/>
              <a:gd name="connsiteY3935" fmla="*/ 2797271 h 6223656"/>
              <a:gd name="connsiteX3936" fmla="*/ 10964387 w 11658599"/>
              <a:gd name="connsiteY3936" fmla="*/ 2797618 h 6223656"/>
              <a:gd name="connsiteX3937" fmla="*/ 10955031 w 11658599"/>
              <a:gd name="connsiteY3937" fmla="*/ 2799347 h 6223656"/>
              <a:gd name="connsiteX3938" fmla="*/ 10950243 w 11658599"/>
              <a:gd name="connsiteY3938" fmla="*/ 2790459 h 6223656"/>
              <a:gd name="connsiteX3939" fmla="*/ 10948597 w 11658599"/>
              <a:gd name="connsiteY3939" fmla="*/ 2787246 h 6223656"/>
              <a:gd name="connsiteX3940" fmla="*/ 10950679 w 11658599"/>
              <a:gd name="connsiteY3940" fmla="*/ 2786276 h 6223656"/>
              <a:gd name="connsiteX3941" fmla="*/ 10984331 w 11658599"/>
              <a:gd name="connsiteY3941" fmla="*/ 2775361 h 6223656"/>
              <a:gd name="connsiteX3942" fmla="*/ 10977136 w 11658599"/>
              <a:gd name="connsiteY3942" fmla="*/ 2763579 h 6223656"/>
              <a:gd name="connsiteX3943" fmla="*/ 10984740 w 11658599"/>
              <a:gd name="connsiteY3943" fmla="*/ 2756499 h 6223656"/>
              <a:gd name="connsiteX3944" fmla="*/ 10948503 w 11658599"/>
              <a:gd name="connsiteY3944" fmla="*/ 2762891 h 6223656"/>
              <a:gd name="connsiteX3945" fmla="*/ 10938446 w 11658599"/>
              <a:gd name="connsiteY3945" fmla="*/ 2767423 h 6223656"/>
              <a:gd name="connsiteX3946" fmla="*/ 10937588 w 11658599"/>
              <a:gd name="connsiteY3946" fmla="*/ 2765748 h 6223656"/>
              <a:gd name="connsiteX3947" fmla="*/ 10932889 w 11658599"/>
              <a:gd name="connsiteY3947" fmla="*/ 2756391 h 6223656"/>
              <a:gd name="connsiteX3948" fmla="*/ 10923457 w 11658599"/>
              <a:gd name="connsiteY3948" fmla="*/ 2760595 h 6223656"/>
              <a:gd name="connsiteX3949" fmla="*/ 10910081 w 11658599"/>
              <a:gd name="connsiteY3949" fmla="*/ 2770803 h 6223656"/>
              <a:gd name="connsiteX3950" fmla="*/ 10909942 w 11658599"/>
              <a:gd name="connsiteY3950" fmla="*/ 2770520 h 6223656"/>
              <a:gd name="connsiteX3951" fmla="*/ 10905821 w 11658599"/>
              <a:gd name="connsiteY3951" fmla="*/ 2765670 h 6223656"/>
              <a:gd name="connsiteX3952" fmla="*/ 10884851 w 11658599"/>
              <a:gd name="connsiteY3952" fmla="*/ 2769303 h 6223656"/>
              <a:gd name="connsiteX3953" fmla="*/ 10879187 w 11658599"/>
              <a:gd name="connsiteY3953" fmla="*/ 2770547 h 6223656"/>
              <a:gd name="connsiteX3954" fmla="*/ 10875162 w 11658599"/>
              <a:gd name="connsiteY3954" fmla="*/ 2759783 h 6223656"/>
              <a:gd name="connsiteX3955" fmla="*/ 10880343 w 11658599"/>
              <a:gd name="connsiteY3955" fmla="*/ 2758022 h 6223656"/>
              <a:gd name="connsiteX3956" fmla="*/ 10895206 w 11658599"/>
              <a:gd name="connsiteY3956" fmla="*/ 2752638 h 6223656"/>
              <a:gd name="connsiteX3957" fmla="*/ 10940874 w 11658599"/>
              <a:gd name="connsiteY3957" fmla="*/ 2737466 h 6223656"/>
              <a:gd name="connsiteX3958" fmla="*/ 11029630 w 11658599"/>
              <a:gd name="connsiteY3958" fmla="*/ 2700651 h 6223656"/>
              <a:gd name="connsiteX3959" fmla="*/ 11042324 w 11658599"/>
              <a:gd name="connsiteY3959" fmla="*/ 2701306 h 6223656"/>
              <a:gd name="connsiteX3960" fmla="*/ 11045846 w 11658599"/>
              <a:gd name="connsiteY3960" fmla="*/ 2698651 h 6223656"/>
              <a:gd name="connsiteX3961" fmla="*/ 11042399 w 11658599"/>
              <a:gd name="connsiteY3961" fmla="*/ 2695487 h 6223656"/>
              <a:gd name="connsiteX3962" fmla="*/ 11029630 w 11658599"/>
              <a:gd name="connsiteY3962" fmla="*/ 2700651 h 6223656"/>
              <a:gd name="connsiteX3963" fmla="*/ 10942784 w 11658599"/>
              <a:gd name="connsiteY3963" fmla="*/ 2722378 h 6223656"/>
              <a:gd name="connsiteX3964" fmla="*/ 10901087 w 11658599"/>
              <a:gd name="connsiteY3964" fmla="*/ 2728678 h 6223656"/>
              <a:gd name="connsiteX3965" fmla="*/ 10890242 w 11658599"/>
              <a:gd name="connsiteY3965" fmla="*/ 2720296 h 6223656"/>
              <a:gd name="connsiteX3966" fmla="*/ 10849728 w 11658599"/>
              <a:gd name="connsiteY3966" fmla="*/ 2735843 h 6223656"/>
              <a:gd name="connsiteX3967" fmla="*/ 10850042 w 11658599"/>
              <a:gd name="connsiteY3967" fmla="*/ 2731971 h 6223656"/>
              <a:gd name="connsiteX3968" fmla="*/ 10849084 w 11658599"/>
              <a:gd name="connsiteY3968" fmla="*/ 2726826 h 6223656"/>
              <a:gd name="connsiteX3969" fmla="*/ 10857496 w 11658599"/>
              <a:gd name="connsiteY3969" fmla="*/ 2721914 h 6223656"/>
              <a:gd name="connsiteX3970" fmla="*/ 10875507 w 11658599"/>
              <a:gd name="connsiteY3970" fmla="*/ 2701208 h 6223656"/>
              <a:gd name="connsiteX3971" fmla="*/ 10876512 w 11658599"/>
              <a:gd name="connsiteY3971" fmla="*/ 2699376 h 6223656"/>
              <a:gd name="connsiteX3972" fmla="*/ 10851541 w 11658599"/>
              <a:gd name="connsiteY3972" fmla="*/ 2713343 h 6223656"/>
              <a:gd name="connsiteX3973" fmla="*/ 10867184 w 11658599"/>
              <a:gd name="connsiteY3973" fmla="*/ 2700053 h 6223656"/>
              <a:gd name="connsiteX3974" fmla="*/ 10878096 w 11658599"/>
              <a:gd name="connsiteY3974" fmla="*/ 2690512 h 6223656"/>
              <a:gd name="connsiteX3975" fmla="*/ 10901150 w 11658599"/>
              <a:gd name="connsiteY3975" fmla="*/ 2682785 h 6223656"/>
              <a:gd name="connsiteX3976" fmla="*/ 10850110 w 11658599"/>
              <a:gd name="connsiteY3976" fmla="*/ 2684478 h 6223656"/>
              <a:gd name="connsiteX3977" fmla="*/ 10871331 w 11658599"/>
              <a:gd name="connsiteY3977" fmla="*/ 2660280 h 6223656"/>
              <a:gd name="connsiteX3978" fmla="*/ 10853372 w 11658599"/>
              <a:gd name="connsiteY3978" fmla="*/ 2663882 h 6223656"/>
              <a:gd name="connsiteX3979" fmla="*/ 10843251 w 11658599"/>
              <a:gd name="connsiteY3979" fmla="*/ 2667397 h 6223656"/>
              <a:gd name="connsiteX3980" fmla="*/ 10844713 w 11658599"/>
              <a:gd name="connsiteY3980" fmla="*/ 2666299 h 6223656"/>
              <a:gd name="connsiteX3981" fmla="*/ 10877181 w 11658599"/>
              <a:gd name="connsiteY3981" fmla="*/ 2640072 h 6223656"/>
              <a:gd name="connsiteX3982" fmla="*/ 10896718 w 11658599"/>
              <a:gd name="connsiteY3982" fmla="*/ 2624805 h 6223656"/>
              <a:gd name="connsiteX3983" fmla="*/ 10902058 w 11658599"/>
              <a:gd name="connsiteY3983" fmla="*/ 2620141 h 6223656"/>
              <a:gd name="connsiteX3984" fmla="*/ 10912250 w 11658599"/>
              <a:gd name="connsiteY3984" fmla="*/ 2613305 h 6223656"/>
              <a:gd name="connsiteX3985" fmla="*/ 10909356 w 11658599"/>
              <a:gd name="connsiteY3985" fmla="*/ 2611000 h 6223656"/>
              <a:gd name="connsiteX3986" fmla="*/ 10907652 w 11658599"/>
              <a:gd name="connsiteY3986" fmla="*/ 2610773 h 6223656"/>
              <a:gd name="connsiteX3987" fmla="*/ 10902809 w 11658599"/>
              <a:gd name="connsiteY3987" fmla="*/ 2613815 h 6223656"/>
              <a:gd name="connsiteX3988" fmla="*/ 10884792 w 11658599"/>
              <a:gd name="connsiteY3988" fmla="*/ 2619721 h 6223656"/>
              <a:gd name="connsiteX3989" fmla="*/ 10869972 w 11658599"/>
              <a:gd name="connsiteY3989" fmla="*/ 2622354 h 6223656"/>
              <a:gd name="connsiteX3990" fmla="*/ 10887900 w 11658599"/>
              <a:gd name="connsiteY3990" fmla="*/ 2606599 h 6223656"/>
              <a:gd name="connsiteX3991" fmla="*/ 10884218 w 11658599"/>
              <a:gd name="connsiteY3991" fmla="*/ 2608487 h 6223656"/>
              <a:gd name="connsiteX3992" fmla="*/ 10927908 w 11658599"/>
              <a:gd name="connsiteY3992" fmla="*/ 2576164 h 6223656"/>
              <a:gd name="connsiteX3993" fmla="*/ 10983582 w 11658599"/>
              <a:gd name="connsiteY3993" fmla="*/ 2532671 h 6223656"/>
              <a:gd name="connsiteX3994" fmla="*/ 10990518 w 11658599"/>
              <a:gd name="connsiteY3994" fmla="*/ 2530352 h 6223656"/>
              <a:gd name="connsiteX3995" fmla="*/ 10998144 w 11658599"/>
              <a:gd name="connsiteY3995" fmla="*/ 2522593 h 6223656"/>
              <a:gd name="connsiteX3996" fmla="*/ 11000362 w 11658599"/>
              <a:gd name="connsiteY3996" fmla="*/ 2522954 h 6223656"/>
              <a:gd name="connsiteX3997" fmla="*/ 11003455 w 11658599"/>
              <a:gd name="connsiteY3997" fmla="*/ 2518162 h 6223656"/>
              <a:gd name="connsiteX3998" fmla="*/ 11005674 w 11658599"/>
              <a:gd name="connsiteY3998" fmla="*/ 2518528 h 6223656"/>
              <a:gd name="connsiteX3999" fmla="*/ 11008768 w 11658599"/>
              <a:gd name="connsiteY3999" fmla="*/ 2513732 h 6223656"/>
              <a:gd name="connsiteX4000" fmla="*/ 11005466 w 11658599"/>
              <a:gd name="connsiteY4000" fmla="*/ 2513441 h 6223656"/>
              <a:gd name="connsiteX4001" fmla="*/ 11003455 w 11658599"/>
              <a:gd name="connsiteY4001" fmla="*/ 2518162 h 6223656"/>
              <a:gd name="connsiteX4002" fmla="*/ 11000154 w 11658599"/>
              <a:gd name="connsiteY4002" fmla="*/ 2517872 h 6223656"/>
              <a:gd name="connsiteX4003" fmla="*/ 10998144 w 11658599"/>
              <a:gd name="connsiteY4003" fmla="*/ 2522593 h 6223656"/>
              <a:gd name="connsiteX4004" fmla="*/ 10983582 w 11658599"/>
              <a:gd name="connsiteY4004" fmla="*/ 2532671 h 6223656"/>
              <a:gd name="connsiteX4005" fmla="*/ 10917220 w 11658599"/>
              <a:gd name="connsiteY4005" fmla="*/ 2579078 h 6223656"/>
              <a:gd name="connsiteX4006" fmla="*/ 10894664 w 11658599"/>
              <a:gd name="connsiteY4006" fmla="*/ 2593423 h 6223656"/>
              <a:gd name="connsiteX4007" fmla="*/ 10895574 w 11658599"/>
              <a:gd name="connsiteY4007" fmla="*/ 2588239 h 6223656"/>
              <a:gd name="connsiteX4008" fmla="*/ 10896387 w 11658599"/>
              <a:gd name="connsiteY4008" fmla="*/ 2587224 h 6223656"/>
              <a:gd name="connsiteX4009" fmla="*/ 10903390 w 11658599"/>
              <a:gd name="connsiteY4009" fmla="*/ 2582276 h 6223656"/>
              <a:gd name="connsiteX4010" fmla="*/ 10900216 w 11658599"/>
              <a:gd name="connsiteY4010" fmla="*/ 2583113 h 6223656"/>
              <a:gd name="connsiteX4011" fmla="*/ 10899525 w 11658599"/>
              <a:gd name="connsiteY4011" fmla="*/ 2583311 h 6223656"/>
              <a:gd name="connsiteX4012" fmla="*/ 10900966 w 11658599"/>
              <a:gd name="connsiteY4012" fmla="*/ 2581515 h 6223656"/>
              <a:gd name="connsiteX4013" fmla="*/ 10912573 w 11658599"/>
              <a:gd name="connsiteY4013" fmla="*/ 2571848 h 6223656"/>
              <a:gd name="connsiteX4014" fmla="*/ 11059392 w 11658599"/>
              <a:gd name="connsiteY4014" fmla="*/ 2460885 h 6223656"/>
              <a:gd name="connsiteX4015" fmla="*/ 10921476 w 11658599"/>
              <a:gd name="connsiteY4015" fmla="*/ 2556307 h 6223656"/>
              <a:gd name="connsiteX4016" fmla="*/ 10910555 w 11658599"/>
              <a:gd name="connsiteY4016" fmla="*/ 2560029 h 6223656"/>
              <a:gd name="connsiteX4017" fmla="*/ 10920008 w 11658599"/>
              <a:gd name="connsiteY4017" fmla="*/ 2554023 h 6223656"/>
              <a:gd name="connsiteX4018" fmla="*/ 10995277 w 11658599"/>
              <a:gd name="connsiteY4018" fmla="*/ 2496506 h 6223656"/>
              <a:gd name="connsiteX4019" fmla="*/ 11043078 w 11658599"/>
              <a:gd name="connsiteY4019" fmla="*/ 2457850 h 6223656"/>
              <a:gd name="connsiteX4020" fmla="*/ 11035646 w 11658599"/>
              <a:gd name="connsiteY4020" fmla="*/ 2459977 h 6223656"/>
              <a:gd name="connsiteX4021" fmla="*/ 11035316 w 11658599"/>
              <a:gd name="connsiteY4021" fmla="*/ 2460014 h 6223656"/>
              <a:gd name="connsiteX4022" fmla="*/ 11033150 w 11658599"/>
              <a:gd name="connsiteY4022" fmla="*/ 2461482 h 6223656"/>
              <a:gd name="connsiteX4023" fmla="*/ 10998957 w 11658599"/>
              <a:gd name="connsiteY4023" fmla="*/ 2486449 h 6223656"/>
              <a:gd name="connsiteX4024" fmla="*/ 11020761 w 11658599"/>
              <a:gd name="connsiteY4024" fmla="*/ 2462921 h 6223656"/>
              <a:gd name="connsiteX4025" fmla="*/ 11023226 w 11658599"/>
              <a:gd name="connsiteY4025" fmla="*/ 2461214 h 6223656"/>
              <a:gd name="connsiteX4026" fmla="*/ 11020229 w 11658599"/>
              <a:gd name="connsiteY4026" fmla="*/ 2457411 h 6223656"/>
              <a:gd name="connsiteX4027" fmla="*/ 11028735 w 11658599"/>
              <a:gd name="connsiteY4027" fmla="*/ 2452852 h 6223656"/>
              <a:gd name="connsiteX4028" fmla="*/ 11039246 w 11658599"/>
              <a:gd name="connsiteY4028" fmla="*/ 2449497 h 6223656"/>
              <a:gd name="connsiteX4029" fmla="*/ 11045948 w 11658599"/>
              <a:gd name="connsiteY4029" fmla="*/ 2443982 h 6223656"/>
              <a:gd name="connsiteX4030" fmla="*/ 11022936 w 11658599"/>
              <a:gd name="connsiteY4030" fmla="*/ 2454279 h 6223656"/>
              <a:gd name="connsiteX4031" fmla="*/ 10893513 w 11658599"/>
              <a:gd name="connsiteY4031" fmla="*/ 2550217 h 6223656"/>
              <a:gd name="connsiteX4032" fmla="*/ 10876209 w 11658599"/>
              <a:gd name="connsiteY4032" fmla="*/ 2563177 h 6223656"/>
              <a:gd name="connsiteX4033" fmla="*/ 10869344 w 11658599"/>
              <a:gd name="connsiteY4033" fmla="*/ 2568174 h 6223656"/>
              <a:gd name="connsiteX4034" fmla="*/ 10869634 w 11658599"/>
              <a:gd name="connsiteY4034" fmla="*/ 2567326 h 6223656"/>
              <a:gd name="connsiteX4035" fmla="*/ 10872259 w 11658599"/>
              <a:gd name="connsiteY4035" fmla="*/ 2558771 h 6223656"/>
              <a:gd name="connsiteX4036" fmla="*/ 10872566 w 11658599"/>
              <a:gd name="connsiteY4036" fmla="*/ 2555832 h 6223656"/>
              <a:gd name="connsiteX4037" fmla="*/ 10901338 w 11658599"/>
              <a:gd name="connsiteY4037" fmla="*/ 2533833 h 6223656"/>
              <a:gd name="connsiteX4038" fmla="*/ 10953801 w 11658599"/>
              <a:gd name="connsiteY4038" fmla="*/ 2495033 h 6223656"/>
              <a:gd name="connsiteX4039" fmla="*/ 10993751 w 11658599"/>
              <a:gd name="connsiteY4039" fmla="*/ 2465661 h 6223656"/>
              <a:gd name="connsiteX4040" fmla="*/ 10980686 w 11658599"/>
              <a:gd name="connsiteY4040" fmla="*/ 2467378 h 6223656"/>
              <a:gd name="connsiteX4041" fmla="*/ 10978396 w 11658599"/>
              <a:gd name="connsiteY4041" fmla="*/ 2469359 h 6223656"/>
              <a:gd name="connsiteX4042" fmla="*/ 10974046 w 11658599"/>
              <a:gd name="connsiteY4042" fmla="*/ 2469546 h 6223656"/>
              <a:gd name="connsiteX4043" fmla="*/ 10947529 w 11658599"/>
              <a:gd name="connsiteY4043" fmla="*/ 2474736 h 6223656"/>
              <a:gd name="connsiteX4044" fmla="*/ 10922611 w 11658599"/>
              <a:gd name="connsiteY4044" fmla="*/ 2480232 h 6223656"/>
              <a:gd name="connsiteX4045" fmla="*/ 10918973 w 11658599"/>
              <a:gd name="connsiteY4045" fmla="*/ 2480805 h 6223656"/>
              <a:gd name="connsiteX4046" fmla="*/ 10893040 w 11658599"/>
              <a:gd name="connsiteY4046" fmla="*/ 2498529 h 6223656"/>
              <a:gd name="connsiteX4047" fmla="*/ 10926093 w 11658599"/>
              <a:gd name="connsiteY4047" fmla="*/ 2485825 h 6223656"/>
              <a:gd name="connsiteX4048" fmla="*/ 10965796 w 11658599"/>
              <a:gd name="connsiteY4048" fmla="*/ 2478172 h 6223656"/>
              <a:gd name="connsiteX4049" fmla="*/ 10970499 w 11658599"/>
              <a:gd name="connsiteY4049" fmla="*/ 2476458 h 6223656"/>
              <a:gd name="connsiteX4050" fmla="*/ 10970241 w 11658599"/>
              <a:gd name="connsiteY4050" fmla="*/ 2476711 h 6223656"/>
              <a:gd name="connsiteX4051" fmla="*/ 10969280 w 11658599"/>
              <a:gd name="connsiteY4051" fmla="*/ 2477699 h 6223656"/>
              <a:gd name="connsiteX4052" fmla="*/ 10880787 w 11658599"/>
              <a:gd name="connsiteY4052" fmla="*/ 2538622 h 6223656"/>
              <a:gd name="connsiteX4053" fmla="*/ 10863605 w 11658599"/>
              <a:gd name="connsiteY4053" fmla="*/ 2551087 h 6223656"/>
              <a:gd name="connsiteX4054" fmla="*/ 10856245 w 11658599"/>
              <a:gd name="connsiteY4054" fmla="*/ 2551612 h 6223656"/>
              <a:gd name="connsiteX4055" fmla="*/ 10853790 w 11658599"/>
              <a:gd name="connsiteY4055" fmla="*/ 2551955 h 6223656"/>
              <a:gd name="connsiteX4056" fmla="*/ 10859061 w 11658599"/>
              <a:gd name="connsiteY4056" fmla="*/ 2547717 h 6223656"/>
              <a:gd name="connsiteX4057" fmla="*/ 10868180 w 11658599"/>
              <a:gd name="connsiteY4057" fmla="*/ 2539534 h 6223656"/>
              <a:gd name="connsiteX4058" fmla="*/ 10872803 w 11658599"/>
              <a:gd name="connsiteY4058" fmla="*/ 2538123 h 6223656"/>
              <a:gd name="connsiteX4059" fmla="*/ 10877387 w 11658599"/>
              <a:gd name="connsiteY4059" fmla="*/ 2533150 h 6223656"/>
              <a:gd name="connsiteX4060" fmla="*/ 10874219 w 11658599"/>
              <a:gd name="connsiteY4060" fmla="*/ 2533078 h 6223656"/>
              <a:gd name="connsiteX4061" fmla="*/ 10900764 w 11658599"/>
              <a:gd name="connsiteY4061" fmla="*/ 2510776 h 6223656"/>
              <a:gd name="connsiteX4062" fmla="*/ 10900894 w 11658599"/>
              <a:gd name="connsiteY4062" fmla="*/ 2507047 h 6223656"/>
              <a:gd name="connsiteX4063" fmla="*/ 10889359 w 11658599"/>
              <a:gd name="connsiteY4063" fmla="*/ 2503754 h 6223656"/>
              <a:gd name="connsiteX4064" fmla="*/ 10874962 w 11658599"/>
              <a:gd name="connsiteY4064" fmla="*/ 2514396 h 6223656"/>
              <a:gd name="connsiteX4065" fmla="*/ 10859614 w 11658599"/>
              <a:gd name="connsiteY4065" fmla="*/ 2525850 h 6223656"/>
              <a:gd name="connsiteX4066" fmla="*/ 10858013 w 11658599"/>
              <a:gd name="connsiteY4066" fmla="*/ 2525182 h 6223656"/>
              <a:gd name="connsiteX4067" fmla="*/ 10853723 w 11658599"/>
              <a:gd name="connsiteY4067" fmla="*/ 2525342 h 6223656"/>
              <a:gd name="connsiteX4068" fmla="*/ 10849709 w 11658599"/>
              <a:gd name="connsiteY4068" fmla="*/ 2528078 h 6223656"/>
              <a:gd name="connsiteX4069" fmla="*/ 10869299 w 11658599"/>
              <a:gd name="connsiteY4069" fmla="*/ 2512551 h 6223656"/>
              <a:gd name="connsiteX4070" fmla="*/ 10778639 w 11658599"/>
              <a:gd name="connsiteY4070" fmla="*/ 2573395 h 6223656"/>
              <a:gd name="connsiteX4071" fmla="*/ 10770124 w 11658599"/>
              <a:gd name="connsiteY4071" fmla="*/ 2578081 h 6223656"/>
              <a:gd name="connsiteX4072" fmla="*/ 10773810 w 11658599"/>
              <a:gd name="connsiteY4072" fmla="*/ 2574835 h 6223656"/>
              <a:gd name="connsiteX4073" fmla="*/ 10785354 w 11658599"/>
              <a:gd name="connsiteY4073" fmla="*/ 2565987 h 6223656"/>
              <a:gd name="connsiteX4074" fmla="*/ 10842888 w 11658599"/>
              <a:gd name="connsiteY4074" fmla="*/ 2526815 h 6223656"/>
              <a:gd name="connsiteX4075" fmla="*/ 10844397 w 11658599"/>
              <a:gd name="connsiteY4075" fmla="*/ 2525686 h 6223656"/>
              <a:gd name="connsiteX4076" fmla="*/ 10844283 w 11658599"/>
              <a:gd name="connsiteY4076" fmla="*/ 2525689 h 6223656"/>
              <a:gd name="connsiteX4077" fmla="*/ 10842274 w 11658599"/>
              <a:gd name="connsiteY4077" fmla="*/ 2522478 h 6223656"/>
              <a:gd name="connsiteX4078" fmla="*/ 10861424 w 11658599"/>
              <a:gd name="connsiteY4078" fmla="*/ 2512957 h 6223656"/>
              <a:gd name="connsiteX4079" fmla="*/ 10896370 w 11658599"/>
              <a:gd name="connsiteY4079" fmla="*/ 2486843 h 6223656"/>
              <a:gd name="connsiteX4080" fmla="*/ 10901284 w 11658599"/>
              <a:gd name="connsiteY4080" fmla="*/ 2483565 h 6223656"/>
              <a:gd name="connsiteX4081" fmla="*/ 10883579 w 11658599"/>
              <a:gd name="connsiteY4081" fmla="*/ 2486152 h 6223656"/>
              <a:gd name="connsiteX4082" fmla="*/ 10876546 w 11658599"/>
              <a:gd name="connsiteY4082" fmla="*/ 2487389 h 6223656"/>
              <a:gd name="connsiteX4083" fmla="*/ 10883096 w 11658599"/>
              <a:gd name="connsiteY4083" fmla="*/ 2481753 h 6223656"/>
              <a:gd name="connsiteX4084" fmla="*/ 10883470 w 11658599"/>
              <a:gd name="connsiteY4084" fmla="*/ 2472470 h 6223656"/>
              <a:gd name="connsiteX4085" fmla="*/ 10848923 w 11658599"/>
              <a:gd name="connsiteY4085" fmla="*/ 2493006 h 6223656"/>
              <a:gd name="connsiteX4086" fmla="*/ 10839428 w 11658599"/>
              <a:gd name="connsiteY4086" fmla="*/ 2495192 h 6223656"/>
              <a:gd name="connsiteX4087" fmla="*/ 10826927 w 11658599"/>
              <a:gd name="connsiteY4087" fmla="*/ 2497256 h 6223656"/>
              <a:gd name="connsiteX4088" fmla="*/ 10848913 w 11658599"/>
              <a:gd name="connsiteY4088" fmla="*/ 2482432 h 6223656"/>
              <a:gd name="connsiteX4089" fmla="*/ 10854538 w 11658599"/>
              <a:gd name="connsiteY4089" fmla="*/ 2478646 h 6223656"/>
              <a:gd name="connsiteX4090" fmla="*/ 10859219 w 11658599"/>
              <a:gd name="connsiteY4090" fmla="*/ 2477855 h 6223656"/>
              <a:gd name="connsiteX4091" fmla="*/ 10876981 w 11658599"/>
              <a:gd name="connsiteY4091" fmla="*/ 2467242 h 6223656"/>
              <a:gd name="connsiteX4092" fmla="*/ 10872923 w 11658599"/>
              <a:gd name="connsiteY4092" fmla="*/ 2468470 h 6223656"/>
              <a:gd name="connsiteX4093" fmla="*/ 10869911 w 11658599"/>
              <a:gd name="connsiteY4093" fmla="*/ 2468302 h 6223656"/>
              <a:gd name="connsiteX4094" fmla="*/ 10881440 w 11658599"/>
              <a:gd name="connsiteY4094" fmla="*/ 2460544 h 6223656"/>
              <a:gd name="connsiteX4095" fmla="*/ 10865657 w 11658599"/>
              <a:gd name="connsiteY4095" fmla="*/ 2461193 h 6223656"/>
              <a:gd name="connsiteX4096" fmla="*/ 10887845 w 11658599"/>
              <a:gd name="connsiteY4096" fmla="*/ 2445709 h 6223656"/>
              <a:gd name="connsiteX4097" fmla="*/ 10910437 w 11658599"/>
              <a:gd name="connsiteY4097" fmla="*/ 2440143 h 6223656"/>
              <a:gd name="connsiteX4098" fmla="*/ 10925098 w 11658599"/>
              <a:gd name="connsiteY4098" fmla="*/ 2429679 h 6223656"/>
              <a:gd name="connsiteX4099" fmla="*/ 10926868 w 11658599"/>
              <a:gd name="connsiteY4099" fmla="*/ 2428426 h 6223656"/>
              <a:gd name="connsiteX4100" fmla="*/ 10917773 w 11658599"/>
              <a:gd name="connsiteY4100" fmla="*/ 2429763 h 6223656"/>
              <a:gd name="connsiteX4101" fmla="*/ 10881936 w 11658599"/>
              <a:gd name="connsiteY4101" fmla="*/ 2437163 h 6223656"/>
              <a:gd name="connsiteX4102" fmla="*/ 10861708 w 11658599"/>
              <a:gd name="connsiteY4102" fmla="*/ 2442878 h 6223656"/>
              <a:gd name="connsiteX4103" fmla="*/ 10846714 w 11658599"/>
              <a:gd name="connsiteY4103" fmla="*/ 2447932 h 6223656"/>
              <a:gd name="connsiteX4104" fmla="*/ 10846610 w 11658599"/>
              <a:gd name="connsiteY4104" fmla="*/ 2446362 h 6223656"/>
              <a:gd name="connsiteX4105" fmla="*/ 10846177 w 11658599"/>
              <a:gd name="connsiteY4105" fmla="*/ 2441218 h 6223656"/>
              <a:gd name="connsiteX4106" fmla="*/ 10879621 w 11658599"/>
              <a:gd name="connsiteY4106" fmla="*/ 2427819 h 6223656"/>
              <a:gd name="connsiteX4107" fmla="*/ 10877816 w 11658599"/>
              <a:gd name="connsiteY4107" fmla="*/ 2420586 h 6223656"/>
              <a:gd name="connsiteX4108" fmla="*/ 10874563 w 11658599"/>
              <a:gd name="connsiteY4108" fmla="*/ 2421113 h 6223656"/>
              <a:gd name="connsiteX4109" fmla="*/ 10875276 w 11658599"/>
              <a:gd name="connsiteY4109" fmla="*/ 2420449 h 6223656"/>
              <a:gd name="connsiteX4110" fmla="*/ 10890614 w 11658599"/>
              <a:gd name="connsiteY4110" fmla="*/ 2420214 h 6223656"/>
              <a:gd name="connsiteX4111" fmla="*/ 10903996 w 11658599"/>
              <a:gd name="connsiteY4111" fmla="*/ 2407750 h 6223656"/>
              <a:gd name="connsiteX4112" fmla="*/ 10942061 w 11658599"/>
              <a:gd name="connsiteY4112" fmla="*/ 2399659 h 6223656"/>
              <a:gd name="connsiteX4113" fmla="*/ 10922016 w 11658599"/>
              <a:gd name="connsiteY4113" fmla="*/ 2395407 h 6223656"/>
              <a:gd name="connsiteX4114" fmla="*/ 10895959 w 11658599"/>
              <a:gd name="connsiteY4114" fmla="*/ 2401186 h 6223656"/>
              <a:gd name="connsiteX4115" fmla="*/ 10891222 w 11658599"/>
              <a:gd name="connsiteY4115" fmla="*/ 2396359 h 6223656"/>
              <a:gd name="connsiteX4116" fmla="*/ 10888014 w 11658599"/>
              <a:gd name="connsiteY4116" fmla="*/ 2394494 h 6223656"/>
              <a:gd name="connsiteX4117" fmla="*/ 10894022 w 11658599"/>
              <a:gd name="connsiteY4117" fmla="*/ 2391515 h 6223656"/>
              <a:gd name="connsiteX4118" fmla="*/ 10899423 w 11658599"/>
              <a:gd name="connsiteY4118" fmla="*/ 2386461 h 6223656"/>
              <a:gd name="connsiteX4119" fmla="*/ 10898546 w 11658599"/>
              <a:gd name="connsiteY4119" fmla="*/ 2385012 h 6223656"/>
              <a:gd name="connsiteX4120" fmla="*/ 10898175 w 11658599"/>
              <a:gd name="connsiteY4120" fmla="*/ 2384912 h 6223656"/>
              <a:gd name="connsiteX4121" fmla="*/ 10906461 w 11658599"/>
              <a:gd name="connsiteY4121" fmla="*/ 2382537 h 6223656"/>
              <a:gd name="connsiteX4122" fmla="*/ 10931852 w 11658599"/>
              <a:gd name="connsiteY4122" fmla="*/ 2367763 h 6223656"/>
              <a:gd name="connsiteX4123" fmla="*/ 10958444 w 11658599"/>
              <a:gd name="connsiteY4123" fmla="*/ 2357050 h 6223656"/>
              <a:gd name="connsiteX4124" fmla="*/ 10960707 w 11658599"/>
              <a:gd name="connsiteY4124" fmla="*/ 2343760 h 6223656"/>
              <a:gd name="connsiteX4125" fmla="*/ 10961423 w 11658599"/>
              <a:gd name="connsiteY4125" fmla="*/ 2340182 h 6223656"/>
              <a:gd name="connsiteX4126" fmla="*/ 10979418 w 11658599"/>
              <a:gd name="connsiteY4126" fmla="*/ 2340235 h 6223656"/>
              <a:gd name="connsiteX4127" fmla="*/ 10980037 w 11658599"/>
              <a:gd name="connsiteY4127" fmla="*/ 2336597 h 6223656"/>
              <a:gd name="connsiteX4128" fmla="*/ 10981612 w 11658599"/>
              <a:gd name="connsiteY4128" fmla="*/ 2328721 h 6223656"/>
              <a:gd name="connsiteX4129" fmla="*/ 10990360 w 11658599"/>
              <a:gd name="connsiteY4129" fmla="*/ 2325943 h 6223656"/>
              <a:gd name="connsiteX4130" fmla="*/ 11002342 w 11658599"/>
              <a:gd name="connsiteY4130" fmla="*/ 2324084 h 6223656"/>
              <a:gd name="connsiteX4131" fmla="*/ 10992931 w 11658599"/>
              <a:gd name="connsiteY4131" fmla="*/ 2324102 h 6223656"/>
              <a:gd name="connsiteX4132" fmla="*/ 11009690 w 11658599"/>
              <a:gd name="connsiteY4132" fmla="*/ 2318780 h 6223656"/>
              <a:gd name="connsiteX4133" fmla="*/ 11041013 w 11658599"/>
              <a:gd name="connsiteY4133" fmla="*/ 2313919 h 6223656"/>
              <a:gd name="connsiteX4134" fmla="*/ 11063776 w 11658599"/>
              <a:gd name="connsiteY4134" fmla="*/ 2308553 h 6223656"/>
              <a:gd name="connsiteX4135" fmla="*/ 11065964 w 11658599"/>
              <a:gd name="connsiteY4135" fmla="*/ 2305626 h 6223656"/>
              <a:gd name="connsiteX4136" fmla="*/ 11072672 w 11658599"/>
              <a:gd name="connsiteY4136" fmla="*/ 2298151 h 6223656"/>
              <a:gd name="connsiteX4137" fmla="*/ 11065341 w 11658599"/>
              <a:gd name="connsiteY4137" fmla="*/ 2299488 h 6223656"/>
              <a:gd name="connsiteX4138" fmla="*/ 10955344 w 11658599"/>
              <a:gd name="connsiteY4138" fmla="*/ 2319764 h 6223656"/>
              <a:gd name="connsiteX4139" fmla="*/ 10912342 w 11658599"/>
              <a:gd name="connsiteY4139" fmla="*/ 2328017 h 6223656"/>
              <a:gd name="connsiteX4140" fmla="*/ 10879754 w 11658599"/>
              <a:gd name="connsiteY4140" fmla="*/ 2331012 h 6223656"/>
              <a:gd name="connsiteX4141" fmla="*/ 10859477 w 11658599"/>
              <a:gd name="connsiteY4141" fmla="*/ 2331407 h 6223656"/>
              <a:gd name="connsiteX4142" fmla="*/ 10855814 w 11658599"/>
              <a:gd name="connsiteY4142" fmla="*/ 2329298 h 6223656"/>
              <a:gd name="connsiteX4143" fmla="*/ 10854295 w 11658599"/>
              <a:gd name="connsiteY4143" fmla="*/ 2328067 h 6223656"/>
              <a:gd name="connsiteX4144" fmla="*/ 10870340 w 11658599"/>
              <a:gd name="connsiteY4144" fmla="*/ 2315522 h 6223656"/>
              <a:gd name="connsiteX4145" fmla="*/ 10877768 w 11658599"/>
              <a:gd name="connsiteY4145" fmla="*/ 2308243 h 6223656"/>
              <a:gd name="connsiteX4146" fmla="*/ 10877818 w 11658599"/>
              <a:gd name="connsiteY4146" fmla="*/ 2308231 h 6223656"/>
              <a:gd name="connsiteX4147" fmla="*/ 10913822 w 11658599"/>
              <a:gd name="connsiteY4147" fmla="*/ 2299285 h 6223656"/>
              <a:gd name="connsiteX4148" fmla="*/ 10960024 w 11658599"/>
              <a:gd name="connsiteY4148" fmla="*/ 2279179 h 6223656"/>
              <a:gd name="connsiteX4149" fmla="*/ 10968164 w 11658599"/>
              <a:gd name="connsiteY4149" fmla="*/ 2267161 h 6223656"/>
              <a:gd name="connsiteX4150" fmla="*/ 11015481 w 11658599"/>
              <a:gd name="connsiteY4150" fmla="*/ 2260217 h 6223656"/>
              <a:gd name="connsiteX4151" fmla="*/ 11018851 w 11658599"/>
              <a:gd name="connsiteY4151" fmla="*/ 2256422 h 6223656"/>
              <a:gd name="connsiteX4152" fmla="*/ 11273987 w 11658599"/>
              <a:gd name="connsiteY4152" fmla="*/ 2254839 h 6223656"/>
              <a:gd name="connsiteX4153" fmla="*/ 11272297 w 11658599"/>
              <a:gd name="connsiteY4153" fmla="*/ 2252451 h 6223656"/>
              <a:gd name="connsiteX4154" fmla="*/ 11263126 w 11658599"/>
              <a:gd name="connsiteY4154" fmla="*/ 2245784 h 6223656"/>
              <a:gd name="connsiteX4155" fmla="*/ 11165518 w 11658599"/>
              <a:gd name="connsiteY4155" fmla="*/ 2236896 h 6223656"/>
              <a:gd name="connsiteX4156" fmla="*/ 11215710 w 11658599"/>
              <a:gd name="connsiteY4156" fmla="*/ 2233514 h 6223656"/>
              <a:gd name="connsiteX4157" fmla="*/ 11383575 w 11658599"/>
              <a:gd name="connsiteY4157" fmla="*/ 2234889 h 6223656"/>
              <a:gd name="connsiteX4158" fmla="*/ 11381701 w 11658599"/>
              <a:gd name="connsiteY4158" fmla="*/ 2234415 h 6223656"/>
              <a:gd name="connsiteX4159" fmla="*/ 11296932 w 11658599"/>
              <a:gd name="connsiteY4159" fmla="*/ 2224646 h 6223656"/>
              <a:gd name="connsiteX4160" fmla="*/ 11169981 w 11658599"/>
              <a:gd name="connsiteY4160" fmla="*/ 2200809 h 6223656"/>
              <a:gd name="connsiteX4161" fmla="*/ 11292538 w 11658599"/>
              <a:gd name="connsiteY4161" fmla="*/ 2206473 h 6223656"/>
              <a:gd name="connsiteX4162" fmla="*/ 11293502 w 11658599"/>
              <a:gd name="connsiteY4162" fmla="*/ 2206584 h 6223656"/>
              <a:gd name="connsiteX4163" fmla="*/ 11294903 w 11658599"/>
              <a:gd name="connsiteY4163" fmla="*/ 2203277 h 6223656"/>
              <a:gd name="connsiteX4164" fmla="*/ 11166794 w 11658599"/>
              <a:gd name="connsiteY4164" fmla="*/ 2185299 h 6223656"/>
              <a:gd name="connsiteX4165" fmla="*/ 11095709 w 11658599"/>
              <a:gd name="connsiteY4165" fmla="*/ 2177437 h 6223656"/>
              <a:gd name="connsiteX4166" fmla="*/ 11094309 w 11658599"/>
              <a:gd name="connsiteY4166" fmla="*/ 2171361 h 6223656"/>
              <a:gd name="connsiteX4167" fmla="*/ 11101689 w 11658599"/>
              <a:gd name="connsiteY4167" fmla="*/ 2165869 h 6223656"/>
              <a:gd name="connsiteX4168" fmla="*/ 11079410 w 11658599"/>
              <a:gd name="connsiteY4168" fmla="*/ 2168972 h 6223656"/>
              <a:gd name="connsiteX4169" fmla="*/ 11072585 w 11658599"/>
              <a:gd name="connsiteY4169" fmla="*/ 2171705 h 6223656"/>
              <a:gd name="connsiteX4170" fmla="*/ 11069533 w 11658599"/>
              <a:gd name="connsiteY4170" fmla="*/ 2174243 h 6223656"/>
              <a:gd name="connsiteX4171" fmla="*/ 11069806 w 11658599"/>
              <a:gd name="connsiteY4171" fmla="*/ 2170310 h 6223656"/>
              <a:gd name="connsiteX4172" fmla="*/ 11055101 w 11658599"/>
              <a:gd name="connsiteY4172" fmla="*/ 2172357 h 6223656"/>
              <a:gd name="connsiteX4173" fmla="*/ 11043693 w 11658599"/>
              <a:gd name="connsiteY4173" fmla="*/ 2170816 h 6223656"/>
              <a:gd name="connsiteX4174" fmla="*/ 11019103 w 11658599"/>
              <a:gd name="connsiteY4174" fmla="*/ 2166137 h 6223656"/>
              <a:gd name="connsiteX4175" fmla="*/ 11048130 w 11658599"/>
              <a:gd name="connsiteY4175" fmla="*/ 2146233 h 6223656"/>
              <a:gd name="connsiteX4176" fmla="*/ 11343846 w 11658599"/>
              <a:gd name="connsiteY4176" fmla="*/ 2184167 h 6223656"/>
              <a:gd name="connsiteX4177" fmla="*/ 11376683 w 11658599"/>
              <a:gd name="connsiteY4177" fmla="*/ 2185814 h 6223656"/>
              <a:gd name="connsiteX4178" fmla="*/ 11367855 w 11658599"/>
              <a:gd name="connsiteY4178" fmla="*/ 2175782 h 6223656"/>
              <a:gd name="connsiteX4179" fmla="*/ 11292330 w 11658599"/>
              <a:gd name="connsiteY4179" fmla="*/ 2164011 h 6223656"/>
              <a:gd name="connsiteX4180" fmla="*/ 11198472 w 11658599"/>
              <a:gd name="connsiteY4180" fmla="*/ 2152161 h 6223656"/>
              <a:gd name="connsiteX4181" fmla="*/ 11278625 w 11658599"/>
              <a:gd name="connsiteY4181" fmla="*/ 2148728 h 6223656"/>
              <a:gd name="connsiteX4182" fmla="*/ 11498833 w 11658599"/>
              <a:gd name="connsiteY4182" fmla="*/ 2176685 h 6223656"/>
              <a:gd name="connsiteX4183" fmla="*/ 11506142 w 11658599"/>
              <a:gd name="connsiteY4183" fmla="*/ 2174545 h 6223656"/>
              <a:gd name="connsiteX4184" fmla="*/ 11493538 w 11658599"/>
              <a:gd name="connsiteY4184" fmla="*/ 2162349 h 6223656"/>
              <a:gd name="connsiteX4185" fmla="*/ 11461036 w 11658599"/>
              <a:gd name="connsiteY4185" fmla="*/ 2154547 h 6223656"/>
              <a:gd name="connsiteX4186" fmla="*/ 11457717 w 11658599"/>
              <a:gd name="connsiteY4186" fmla="*/ 2153524 h 6223656"/>
              <a:gd name="connsiteX4187" fmla="*/ 11454480 w 11658599"/>
              <a:gd name="connsiteY4187" fmla="*/ 2153331 h 6223656"/>
              <a:gd name="connsiteX4188" fmla="*/ 11378937 w 11658599"/>
              <a:gd name="connsiteY4188" fmla="*/ 2140965 h 6223656"/>
              <a:gd name="connsiteX4189" fmla="*/ 11465039 w 11658599"/>
              <a:gd name="connsiteY4189" fmla="*/ 2139526 h 6223656"/>
              <a:gd name="connsiteX4190" fmla="*/ 11513705 w 11658599"/>
              <a:gd name="connsiteY4190" fmla="*/ 2144055 h 6223656"/>
              <a:gd name="connsiteX4191" fmla="*/ 11523727 w 11658599"/>
              <a:gd name="connsiteY4191" fmla="*/ 2144092 h 6223656"/>
              <a:gd name="connsiteX4192" fmla="*/ 11558480 w 11658599"/>
              <a:gd name="connsiteY4192" fmla="*/ 2126929 h 6223656"/>
              <a:gd name="connsiteX4193" fmla="*/ 11418411 w 11658599"/>
              <a:gd name="connsiteY4193" fmla="*/ 2090823 h 6223656"/>
              <a:gd name="connsiteX4194" fmla="*/ 11404196 w 11658599"/>
              <a:gd name="connsiteY4194" fmla="*/ 2089301 h 6223656"/>
              <a:gd name="connsiteX4195" fmla="*/ 11413278 w 11658599"/>
              <a:gd name="connsiteY4195" fmla="*/ 2089985 h 6223656"/>
              <a:gd name="connsiteX4196" fmla="*/ 11467535 w 11658599"/>
              <a:gd name="connsiteY4196" fmla="*/ 2073741 h 6223656"/>
              <a:gd name="connsiteX4197" fmla="*/ 11458240 w 11658599"/>
              <a:gd name="connsiteY4197" fmla="*/ 2070791 h 6223656"/>
              <a:gd name="connsiteX4198" fmla="*/ 11492617 w 11658599"/>
              <a:gd name="connsiteY4198" fmla="*/ 2068574 h 6223656"/>
              <a:gd name="connsiteX4199" fmla="*/ 11496370 w 11658599"/>
              <a:gd name="connsiteY4199" fmla="*/ 2067181 h 6223656"/>
              <a:gd name="connsiteX4200" fmla="*/ 11505917 w 11658599"/>
              <a:gd name="connsiteY4200" fmla="*/ 2063635 h 6223656"/>
              <a:gd name="connsiteX4201" fmla="*/ 11510104 w 11658599"/>
              <a:gd name="connsiteY4201" fmla="*/ 2062082 h 6223656"/>
              <a:gd name="connsiteX4202" fmla="*/ 11510382 w 11658599"/>
              <a:gd name="connsiteY4202" fmla="*/ 2061976 h 6223656"/>
              <a:gd name="connsiteX4203" fmla="*/ 11505917 w 11658599"/>
              <a:gd name="connsiteY4203" fmla="*/ 2063635 h 6223656"/>
              <a:gd name="connsiteX4204" fmla="*/ 11503721 w 11658599"/>
              <a:gd name="connsiteY4204" fmla="*/ 2064450 h 6223656"/>
              <a:gd name="connsiteX4205" fmla="*/ 11496370 w 11658599"/>
              <a:gd name="connsiteY4205" fmla="*/ 2067181 h 6223656"/>
              <a:gd name="connsiteX4206" fmla="*/ 11496229 w 11658599"/>
              <a:gd name="connsiteY4206" fmla="*/ 2067233 h 6223656"/>
              <a:gd name="connsiteX4207" fmla="*/ 11492617 w 11658599"/>
              <a:gd name="connsiteY4207" fmla="*/ 2068574 h 6223656"/>
              <a:gd name="connsiteX4208" fmla="*/ 11307371 w 11658599"/>
              <a:gd name="connsiteY4208" fmla="*/ 2034816 h 6223656"/>
              <a:gd name="connsiteX4209" fmla="*/ 11284002 w 11658599"/>
              <a:gd name="connsiteY4209" fmla="*/ 2010629 h 6223656"/>
              <a:gd name="connsiteX4210" fmla="*/ 11185333 w 11658599"/>
              <a:gd name="connsiteY4210" fmla="*/ 1988039 h 6223656"/>
              <a:gd name="connsiteX4211" fmla="*/ 11313002 w 11658599"/>
              <a:gd name="connsiteY4211" fmla="*/ 1983772 h 6223656"/>
              <a:gd name="connsiteX4212" fmla="*/ 11328152 w 11658599"/>
              <a:gd name="connsiteY4212" fmla="*/ 1977224 h 6223656"/>
              <a:gd name="connsiteX4213" fmla="*/ 11313002 w 11658599"/>
              <a:gd name="connsiteY4213" fmla="*/ 1983772 h 6223656"/>
              <a:gd name="connsiteX4214" fmla="*/ 10900859 w 11658599"/>
              <a:gd name="connsiteY4214" fmla="*/ 1907929 h 6223656"/>
              <a:gd name="connsiteX4215" fmla="*/ 10657314 w 11658599"/>
              <a:gd name="connsiteY4215" fmla="*/ 1880364 h 6223656"/>
              <a:gd name="connsiteX4216" fmla="*/ 10657456 w 11658599"/>
              <a:gd name="connsiteY4216" fmla="*/ 1872137 h 6223656"/>
              <a:gd name="connsiteX4217" fmla="*/ 10663030 w 11658599"/>
              <a:gd name="connsiteY4217" fmla="*/ 1874597 h 6223656"/>
              <a:gd name="connsiteX4218" fmla="*/ 10660644 w 11658599"/>
              <a:gd name="connsiteY4218" fmla="*/ 1869676 h 6223656"/>
              <a:gd name="connsiteX4219" fmla="*/ 10883030 w 11658599"/>
              <a:gd name="connsiteY4219" fmla="*/ 1894145 h 6223656"/>
              <a:gd name="connsiteX4220" fmla="*/ 11164885 w 11658599"/>
              <a:gd name="connsiteY4220" fmla="*/ 1914254 h 6223656"/>
              <a:gd name="connsiteX4221" fmla="*/ 11130711 w 11658599"/>
              <a:gd name="connsiteY4221" fmla="*/ 1907581 h 6223656"/>
              <a:gd name="connsiteX4222" fmla="*/ 11091368 w 11658599"/>
              <a:gd name="connsiteY4222" fmla="*/ 1885889 h 6223656"/>
              <a:gd name="connsiteX4223" fmla="*/ 11000267 w 11658599"/>
              <a:gd name="connsiteY4223" fmla="*/ 1867841 h 6223656"/>
              <a:gd name="connsiteX4224" fmla="*/ 10913300 w 11658599"/>
              <a:gd name="connsiteY4224" fmla="*/ 1843061 h 6223656"/>
              <a:gd name="connsiteX4225" fmla="*/ 11009006 w 11658599"/>
              <a:gd name="connsiteY4225" fmla="*/ 1848205 h 6223656"/>
              <a:gd name="connsiteX4226" fmla="*/ 10957846 w 11658599"/>
              <a:gd name="connsiteY4226" fmla="*/ 1818868 h 6223656"/>
              <a:gd name="connsiteX4227" fmla="*/ 10939010 w 11658599"/>
              <a:gd name="connsiteY4227" fmla="*/ 1815052 h 6223656"/>
              <a:gd name="connsiteX4228" fmla="*/ 10894175 w 11658599"/>
              <a:gd name="connsiteY4228" fmla="*/ 1810209 h 6223656"/>
              <a:gd name="connsiteX4229" fmla="*/ 11003789 w 11658599"/>
              <a:gd name="connsiteY4229" fmla="*/ 1809666 h 6223656"/>
              <a:gd name="connsiteX4230" fmla="*/ 11069490 w 11658599"/>
              <a:gd name="connsiteY4230" fmla="*/ 1817152 h 6223656"/>
              <a:gd name="connsiteX4231" fmla="*/ 11110153 w 11658599"/>
              <a:gd name="connsiteY4231" fmla="*/ 1817445 h 6223656"/>
              <a:gd name="connsiteX4232" fmla="*/ 11108957 w 11658599"/>
              <a:gd name="connsiteY4232" fmla="*/ 1817136 h 6223656"/>
              <a:gd name="connsiteX4233" fmla="*/ 11046201 w 11658599"/>
              <a:gd name="connsiteY4233" fmla="*/ 1797920 h 6223656"/>
              <a:gd name="connsiteX4234" fmla="*/ 10890089 w 11658599"/>
              <a:gd name="connsiteY4234" fmla="*/ 1767196 h 6223656"/>
              <a:gd name="connsiteX4235" fmla="*/ 10962348 w 11658599"/>
              <a:gd name="connsiteY4235" fmla="*/ 1769028 h 6223656"/>
              <a:gd name="connsiteX4236" fmla="*/ 10969263 w 11658599"/>
              <a:gd name="connsiteY4236" fmla="*/ 1771493 h 6223656"/>
              <a:gd name="connsiteX4237" fmla="*/ 10969313 w 11658599"/>
              <a:gd name="connsiteY4237" fmla="*/ 1771236 h 6223656"/>
              <a:gd name="connsiteX4238" fmla="*/ 10977319 w 11658599"/>
              <a:gd name="connsiteY4238" fmla="*/ 1765235 h 6223656"/>
              <a:gd name="connsiteX4239" fmla="*/ 10904553 w 11658599"/>
              <a:gd name="connsiteY4239" fmla="*/ 1754706 h 6223656"/>
              <a:gd name="connsiteX4240" fmla="*/ 10836587 w 11658599"/>
              <a:gd name="connsiteY4240" fmla="*/ 1746262 h 6223656"/>
              <a:gd name="connsiteX4241" fmla="*/ 10892703 w 11658599"/>
              <a:gd name="connsiteY4241" fmla="*/ 1746702 h 6223656"/>
              <a:gd name="connsiteX4242" fmla="*/ 10903397 w 11658599"/>
              <a:gd name="connsiteY4242" fmla="*/ 1746419 h 6223656"/>
              <a:gd name="connsiteX4243" fmla="*/ 10897008 w 11658599"/>
              <a:gd name="connsiteY4243" fmla="*/ 1743882 h 6223656"/>
              <a:gd name="connsiteX4244" fmla="*/ 10880020 w 11658599"/>
              <a:gd name="connsiteY4244" fmla="*/ 1736748 h 6223656"/>
              <a:gd name="connsiteX4245" fmla="*/ 10880647 w 11658599"/>
              <a:gd name="connsiteY4245" fmla="*/ 1736142 h 6223656"/>
              <a:gd name="connsiteX4246" fmla="*/ 10846838 w 11658599"/>
              <a:gd name="connsiteY4246" fmla="*/ 1735352 h 6223656"/>
              <a:gd name="connsiteX4247" fmla="*/ 10778344 w 11658599"/>
              <a:gd name="connsiteY4247" fmla="*/ 1727147 h 6223656"/>
              <a:gd name="connsiteX4248" fmla="*/ 10763523 w 11658599"/>
              <a:gd name="connsiteY4248" fmla="*/ 1727489 h 6223656"/>
              <a:gd name="connsiteX4249" fmla="*/ 10797900 w 11658599"/>
              <a:gd name="connsiteY4249" fmla="*/ 1736881 h 6223656"/>
              <a:gd name="connsiteX4250" fmla="*/ 10817511 w 11658599"/>
              <a:gd name="connsiteY4250" fmla="*/ 1744136 h 6223656"/>
              <a:gd name="connsiteX4251" fmla="*/ 10734744 w 11658599"/>
              <a:gd name="connsiteY4251" fmla="*/ 1735925 h 6223656"/>
              <a:gd name="connsiteX4252" fmla="*/ 10670419 w 11658599"/>
              <a:gd name="connsiteY4252" fmla="*/ 1729543 h 6223656"/>
              <a:gd name="connsiteX4253" fmla="*/ 10612537 w 11658599"/>
              <a:gd name="connsiteY4253" fmla="*/ 1712232 h 6223656"/>
              <a:gd name="connsiteX4254" fmla="*/ 10609282 w 11658599"/>
              <a:gd name="connsiteY4254" fmla="*/ 1704421 h 6223656"/>
              <a:gd name="connsiteX4255" fmla="*/ 10700786 w 11658599"/>
              <a:gd name="connsiteY4255" fmla="*/ 1726685 h 6223656"/>
              <a:gd name="connsiteX4256" fmla="*/ 10664758 w 11658599"/>
              <a:gd name="connsiteY4256" fmla="*/ 1711966 h 6223656"/>
              <a:gd name="connsiteX4257" fmla="*/ 10637378 w 11658599"/>
              <a:gd name="connsiteY4257" fmla="*/ 1703766 h 6223656"/>
              <a:gd name="connsiteX4258" fmla="*/ 10632651 w 11658599"/>
              <a:gd name="connsiteY4258" fmla="*/ 1703308 h 6223656"/>
              <a:gd name="connsiteX4259" fmla="*/ 10623766 w 11658599"/>
              <a:gd name="connsiteY4259" fmla="*/ 1701584 h 6223656"/>
              <a:gd name="connsiteX4260" fmla="*/ 10680653 w 11658599"/>
              <a:gd name="connsiteY4260" fmla="*/ 1706325 h 6223656"/>
              <a:gd name="connsiteX4261" fmla="*/ 10678499 w 11658599"/>
              <a:gd name="connsiteY4261" fmla="*/ 1706269 h 6223656"/>
              <a:gd name="connsiteX4262" fmla="*/ 10726955 w 11658599"/>
              <a:gd name="connsiteY4262" fmla="*/ 1718316 h 6223656"/>
              <a:gd name="connsiteX4263" fmla="*/ 10729221 w 11658599"/>
              <a:gd name="connsiteY4263" fmla="*/ 1717715 h 6223656"/>
              <a:gd name="connsiteX4264" fmla="*/ 10732928 w 11658599"/>
              <a:gd name="connsiteY4264" fmla="*/ 1714938 h 6223656"/>
              <a:gd name="connsiteX4265" fmla="*/ 10710808 w 11658599"/>
              <a:gd name="connsiteY4265" fmla="*/ 1708838 h 6223656"/>
              <a:gd name="connsiteX4266" fmla="*/ 10770741 w 11658599"/>
              <a:gd name="connsiteY4266" fmla="*/ 1713831 h 6223656"/>
              <a:gd name="connsiteX4267" fmla="*/ 10835035 w 11658599"/>
              <a:gd name="connsiteY4267" fmla="*/ 1720482 h 6223656"/>
              <a:gd name="connsiteX4268" fmla="*/ 10828363 w 11658599"/>
              <a:gd name="connsiteY4268" fmla="*/ 1716433 h 6223656"/>
              <a:gd name="connsiteX4269" fmla="*/ 10891782 w 11658599"/>
              <a:gd name="connsiteY4269" fmla="*/ 1721795 h 6223656"/>
              <a:gd name="connsiteX4270" fmla="*/ 10923973 w 11658599"/>
              <a:gd name="connsiteY4270" fmla="*/ 1727684 h 6223656"/>
              <a:gd name="connsiteX4271" fmla="*/ 10948738 w 11658599"/>
              <a:gd name="connsiteY4271" fmla="*/ 1728428 h 6223656"/>
              <a:gd name="connsiteX4272" fmla="*/ 10952785 w 11658599"/>
              <a:gd name="connsiteY4272" fmla="*/ 1715407 h 6223656"/>
              <a:gd name="connsiteX4273" fmla="*/ 10932401 w 11658599"/>
              <a:gd name="connsiteY4273" fmla="*/ 1712479 h 6223656"/>
              <a:gd name="connsiteX4274" fmla="*/ 10878319 w 11658599"/>
              <a:gd name="connsiteY4274" fmla="*/ 1706747 h 6223656"/>
              <a:gd name="connsiteX4275" fmla="*/ 10793754 w 11658599"/>
              <a:gd name="connsiteY4275" fmla="*/ 1695170 h 6223656"/>
              <a:gd name="connsiteX4276" fmla="*/ 10649947 w 11658599"/>
              <a:gd name="connsiteY4276" fmla="*/ 1667301 h 6223656"/>
              <a:gd name="connsiteX4277" fmla="*/ 10644381 w 11658599"/>
              <a:gd name="connsiteY4277" fmla="*/ 1664123 h 6223656"/>
              <a:gd name="connsiteX4278" fmla="*/ 10712919 w 11658599"/>
              <a:gd name="connsiteY4278" fmla="*/ 1653917 h 6223656"/>
              <a:gd name="connsiteX4279" fmla="*/ 10674619 w 11658599"/>
              <a:gd name="connsiteY4279" fmla="*/ 1651773 h 6223656"/>
              <a:gd name="connsiteX4280" fmla="*/ 10676116 w 11658599"/>
              <a:gd name="connsiteY4280" fmla="*/ 1650965 h 6223656"/>
              <a:gd name="connsiteX4281" fmla="*/ 10676726 w 11658599"/>
              <a:gd name="connsiteY4281" fmla="*/ 1647357 h 6223656"/>
              <a:gd name="connsiteX4282" fmla="*/ 10674426 w 11658599"/>
              <a:gd name="connsiteY4282" fmla="*/ 1645004 h 6223656"/>
              <a:gd name="connsiteX4283" fmla="*/ 10668477 w 11658599"/>
              <a:gd name="connsiteY4283" fmla="*/ 1648922 h 6223656"/>
              <a:gd name="connsiteX4284" fmla="*/ 10667589 w 11658599"/>
              <a:gd name="connsiteY4284" fmla="*/ 1651379 h 6223656"/>
              <a:gd name="connsiteX4285" fmla="*/ 10665081 w 11658599"/>
              <a:gd name="connsiteY4285" fmla="*/ 1651238 h 6223656"/>
              <a:gd name="connsiteX4286" fmla="*/ 10622519 w 11658599"/>
              <a:gd name="connsiteY4286" fmla="*/ 1642082 h 6223656"/>
              <a:gd name="connsiteX4287" fmla="*/ 10564248 w 11658599"/>
              <a:gd name="connsiteY4287" fmla="*/ 1636593 h 6223656"/>
              <a:gd name="connsiteX4288" fmla="*/ 10634951 w 11658599"/>
              <a:gd name="connsiteY4288" fmla="*/ 1635173 h 6223656"/>
              <a:gd name="connsiteX4289" fmla="*/ 10640076 w 11658599"/>
              <a:gd name="connsiteY4289" fmla="*/ 1617208 h 6223656"/>
              <a:gd name="connsiteX4290" fmla="*/ 10695530 w 11658599"/>
              <a:gd name="connsiteY4290" fmla="*/ 1622106 h 6223656"/>
              <a:gd name="connsiteX4291" fmla="*/ 10708601 w 11658599"/>
              <a:gd name="connsiteY4291" fmla="*/ 1612558 h 6223656"/>
              <a:gd name="connsiteX4292" fmla="*/ 10913609 w 11658599"/>
              <a:gd name="connsiteY4292" fmla="*/ 1624860 h 6223656"/>
              <a:gd name="connsiteX4293" fmla="*/ 10933708 w 11658599"/>
              <a:gd name="connsiteY4293" fmla="*/ 1622478 h 6223656"/>
              <a:gd name="connsiteX4294" fmla="*/ 10975101 w 11658599"/>
              <a:gd name="connsiteY4294" fmla="*/ 1622289 h 6223656"/>
              <a:gd name="connsiteX4295" fmla="*/ 10893165 w 11658599"/>
              <a:gd name="connsiteY4295" fmla="*/ 1601572 h 6223656"/>
              <a:gd name="connsiteX4296" fmla="*/ 10821781 w 11658599"/>
              <a:gd name="connsiteY4296" fmla="*/ 1569938 h 6223656"/>
              <a:gd name="connsiteX4297" fmla="*/ 10910151 w 11658599"/>
              <a:gd name="connsiteY4297" fmla="*/ 1578759 h 6223656"/>
              <a:gd name="connsiteX4298" fmla="*/ 10988629 w 11658599"/>
              <a:gd name="connsiteY4298" fmla="*/ 1586130 h 6223656"/>
              <a:gd name="connsiteX4299" fmla="*/ 11018181 w 11658599"/>
              <a:gd name="connsiteY4299" fmla="*/ 1588050 h 6223656"/>
              <a:gd name="connsiteX4300" fmla="*/ 10971434 w 11658599"/>
              <a:gd name="connsiteY4300" fmla="*/ 1580601 h 6223656"/>
              <a:gd name="connsiteX4301" fmla="*/ 10816871 w 11658599"/>
              <a:gd name="connsiteY4301" fmla="*/ 1562261 h 6223656"/>
              <a:gd name="connsiteX4302" fmla="*/ 10811809 w 11658599"/>
              <a:gd name="connsiteY4302" fmla="*/ 1561588 h 6223656"/>
              <a:gd name="connsiteX4303" fmla="*/ 10838337 w 11658599"/>
              <a:gd name="connsiteY4303" fmla="*/ 1553660 h 6223656"/>
              <a:gd name="connsiteX4304" fmla="*/ 10817582 w 11658599"/>
              <a:gd name="connsiteY4304" fmla="*/ 1550047 h 6223656"/>
              <a:gd name="connsiteX4305" fmla="*/ 10722873 w 11658599"/>
              <a:gd name="connsiteY4305" fmla="*/ 1540876 h 6223656"/>
              <a:gd name="connsiteX4306" fmla="*/ 10789206 w 11658599"/>
              <a:gd name="connsiteY4306" fmla="*/ 1534274 h 6223656"/>
              <a:gd name="connsiteX4307" fmla="*/ 10792046 w 11658599"/>
              <a:gd name="connsiteY4307" fmla="*/ 1534106 h 6223656"/>
              <a:gd name="connsiteX4308" fmla="*/ 10762407 w 11658599"/>
              <a:gd name="connsiteY4308" fmla="*/ 1522998 h 6223656"/>
              <a:gd name="connsiteX4309" fmla="*/ 10775273 w 11658599"/>
              <a:gd name="connsiteY4309" fmla="*/ 1524727 h 6223656"/>
              <a:gd name="connsiteX4310" fmla="*/ 10807327 w 11658599"/>
              <a:gd name="connsiteY4310" fmla="*/ 1532795 h 6223656"/>
              <a:gd name="connsiteX4311" fmla="*/ 10814039 w 11658599"/>
              <a:gd name="connsiteY4311" fmla="*/ 1529940 h 6223656"/>
              <a:gd name="connsiteX4312" fmla="*/ 10824531 w 11658599"/>
              <a:gd name="connsiteY4312" fmla="*/ 1531346 h 6223656"/>
              <a:gd name="connsiteX4313" fmla="*/ 10944228 w 11658599"/>
              <a:gd name="connsiteY4313" fmla="*/ 1549321 h 6223656"/>
              <a:gd name="connsiteX4314" fmla="*/ 10963939 w 11658599"/>
              <a:gd name="connsiteY4314" fmla="*/ 1550417 h 6223656"/>
              <a:gd name="connsiteX4315" fmla="*/ 10864926 w 11658599"/>
              <a:gd name="connsiteY4315" fmla="*/ 1521645 h 6223656"/>
              <a:gd name="connsiteX4316" fmla="*/ 10857477 w 11658599"/>
              <a:gd name="connsiteY4316" fmla="*/ 1519903 h 6223656"/>
              <a:gd name="connsiteX4317" fmla="*/ 10890392 w 11658599"/>
              <a:gd name="connsiteY4317" fmla="*/ 1520358 h 6223656"/>
              <a:gd name="connsiteX4318" fmla="*/ 10985273 w 11658599"/>
              <a:gd name="connsiteY4318" fmla="*/ 1519005 h 6223656"/>
              <a:gd name="connsiteX4319" fmla="*/ 10996255 w 11658599"/>
              <a:gd name="connsiteY4319" fmla="*/ 1518168 h 6223656"/>
              <a:gd name="connsiteX4320" fmla="*/ 10995662 w 11658599"/>
              <a:gd name="connsiteY4320" fmla="*/ 1517903 h 6223656"/>
              <a:gd name="connsiteX4321" fmla="*/ 10940537 w 11658599"/>
              <a:gd name="connsiteY4321" fmla="*/ 1500102 h 6223656"/>
              <a:gd name="connsiteX4322" fmla="*/ 10973630 w 11658599"/>
              <a:gd name="connsiteY4322" fmla="*/ 1505607 h 6223656"/>
              <a:gd name="connsiteX4323" fmla="*/ 11000135 w 11658599"/>
              <a:gd name="connsiteY4323" fmla="*/ 1513900 h 6223656"/>
              <a:gd name="connsiteX4324" fmla="*/ 11011860 w 11658599"/>
              <a:gd name="connsiteY4324" fmla="*/ 1516982 h 6223656"/>
              <a:gd name="connsiteX4325" fmla="*/ 11052127 w 11658599"/>
              <a:gd name="connsiteY4325" fmla="*/ 1513916 h 6223656"/>
              <a:gd name="connsiteX4326" fmla="*/ 11051471 w 11658599"/>
              <a:gd name="connsiteY4326" fmla="*/ 1510379 h 6223656"/>
              <a:gd name="connsiteX4327" fmla="*/ 11055749 w 11658599"/>
              <a:gd name="connsiteY4327" fmla="*/ 1511998 h 6223656"/>
              <a:gd name="connsiteX4328" fmla="*/ 11065093 w 11658599"/>
              <a:gd name="connsiteY4328" fmla="*/ 1512929 h 6223656"/>
              <a:gd name="connsiteX4329" fmla="*/ 11095192 w 11658599"/>
              <a:gd name="connsiteY4329" fmla="*/ 1510637 h 6223656"/>
              <a:gd name="connsiteX4330" fmla="*/ 11084890 w 11658599"/>
              <a:gd name="connsiteY4330" fmla="*/ 1507309 h 6223656"/>
              <a:gd name="connsiteX4331" fmla="*/ 11086870 w 11658599"/>
              <a:gd name="connsiteY4331" fmla="*/ 1499154 h 6223656"/>
              <a:gd name="connsiteX4332" fmla="*/ 11055957 w 11658599"/>
              <a:gd name="connsiteY4332" fmla="*/ 1497351 h 6223656"/>
              <a:gd name="connsiteX4333" fmla="*/ 11087919 w 11658599"/>
              <a:gd name="connsiteY4333" fmla="*/ 1493881 h 6223656"/>
              <a:gd name="connsiteX4334" fmla="*/ 11072249 w 11658599"/>
              <a:gd name="connsiteY4334" fmla="*/ 1487343 h 6223656"/>
              <a:gd name="connsiteX4335" fmla="*/ 11065727 w 11658599"/>
              <a:gd name="connsiteY4335" fmla="*/ 1484109 h 6223656"/>
              <a:gd name="connsiteX4336" fmla="*/ 10964171 w 11658599"/>
              <a:gd name="connsiteY4336" fmla="*/ 1487427 h 6223656"/>
              <a:gd name="connsiteX4337" fmla="*/ 10852917 w 11658599"/>
              <a:gd name="connsiteY4337" fmla="*/ 1484771 h 6223656"/>
              <a:gd name="connsiteX4338" fmla="*/ 10832549 w 11658599"/>
              <a:gd name="connsiteY4338" fmla="*/ 1479823 h 6223656"/>
              <a:gd name="connsiteX4339" fmla="*/ 10825441 w 11658599"/>
              <a:gd name="connsiteY4339" fmla="*/ 1478032 h 6223656"/>
              <a:gd name="connsiteX4340" fmla="*/ 10830626 w 11658599"/>
              <a:gd name="connsiteY4340" fmla="*/ 1478334 h 6223656"/>
              <a:gd name="connsiteX4341" fmla="*/ 10858397 w 11658599"/>
              <a:gd name="connsiteY4341" fmla="*/ 1475417 h 6223656"/>
              <a:gd name="connsiteX4342" fmla="*/ 10868258 w 11658599"/>
              <a:gd name="connsiteY4342" fmla="*/ 1467372 h 6223656"/>
              <a:gd name="connsiteX4343" fmla="*/ 10936140 w 11658599"/>
              <a:gd name="connsiteY4343" fmla="*/ 1465359 h 6223656"/>
              <a:gd name="connsiteX4344" fmla="*/ 10947918 w 11658599"/>
              <a:gd name="connsiteY4344" fmla="*/ 1454244 h 6223656"/>
              <a:gd name="connsiteX4345" fmla="*/ 10952054 w 11658599"/>
              <a:gd name="connsiteY4345" fmla="*/ 1453784 h 6223656"/>
              <a:gd name="connsiteX4346" fmla="*/ 10955713 w 11658599"/>
              <a:gd name="connsiteY4346" fmla="*/ 1454397 h 6223656"/>
              <a:gd name="connsiteX4347" fmla="*/ 10953548 w 11658599"/>
              <a:gd name="connsiteY4347" fmla="*/ 1454731 h 6223656"/>
              <a:gd name="connsiteX4348" fmla="*/ 10950818 w 11658599"/>
              <a:gd name="connsiteY4348" fmla="*/ 1455361 h 6223656"/>
              <a:gd name="connsiteX4349" fmla="*/ 10960372 w 11658599"/>
              <a:gd name="connsiteY4349" fmla="*/ 1455172 h 6223656"/>
              <a:gd name="connsiteX4350" fmla="*/ 10979187 w 11658599"/>
              <a:gd name="connsiteY4350" fmla="*/ 1447815 h 6223656"/>
              <a:gd name="connsiteX4351" fmla="*/ 10954321 w 11658599"/>
              <a:gd name="connsiteY4351" fmla="*/ 1446712 h 6223656"/>
              <a:gd name="connsiteX4352" fmla="*/ 10937967 w 11658599"/>
              <a:gd name="connsiteY4352" fmla="*/ 1449028 h 6223656"/>
              <a:gd name="connsiteX4353" fmla="*/ 10929497 w 11658599"/>
              <a:gd name="connsiteY4353" fmla="*/ 1434813 h 6223656"/>
              <a:gd name="connsiteX4354" fmla="*/ 10918715 w 11658599"/>
              <a:gd name="connsiteY4354" fmla="*/ 1416160 h 6223656"/>
              <a:gd name="connsiteX4355" fmla="*/ 10902244 w 11658599"/>
              <a:gd name="connsiteY4355" fmla="*/ 1407079 h 6223656"/>
              <a:gd name="connsiteX4356" fmla="*/ 10967809 w 11658599"/>
              <a:gd name="connsiteY4356" fmla="*/ 1406665 h 6223656"/>
              <a:gd name="connsiteX4357" fmla="*/ 10951866 w 11658599"/>
              <a:gd name="connsiteY4357" fmla="*/ 1400594 h 6223656"/>
              <a:gd name="connsiteX4358" fmla="*/ 10988851 w 11658599"/>
              <a:gd name="connsiteY4358" fmla="*/ 1398912 h 6223656"/>
              <a:gd name="connsiteX4359" fmla="*/ 11010338 w 11658599"/>
              <a:gd name="connsiteY4359" fmla="*/ 1402319 h 6223656"/>
              <a:gd name="connsiteX4360" fmla="*/ 11213049 w 11658599"/>
              <a:gd name="connsiteY4360" fmla="*/ 1431077 h 6223656"/>
              <a:gd name="connsiteX4361" fmla="*/ 11194377 w 11658599"/>
              <a:gd name="connsiteY4361" fmla="*/ 1425853 h 6223656"/>
              <a:gd name="connsiteX4362" fmla="*/ 11139874 w 11658599"/>
              <a:gd name="connsiteY4362" fmla="*/ 1401122 h 6223656"/>
              <a:gd name="connsiteX4363" fmla="*/ 11098446 w 11658599"/>
              <a:gd name="connsiteY4363" fmla="*/ 1380656 h 6223656"/>
              <a:gd name="connsiteX4364" fmla="*/ 11120297 w 11658599"/>
              <a:gd name="connsiteY4364" fmla="*/ 1380648 h 6223656"/>
              <a:gd name="connsiteX4365" fmla="*/ 11096993 w 11658599"/>
              <a:gd name="connsiteY4365" fmla="*/ 1378037 h 6223656"/>
              <a:gd name="connsiteX4366" fmla="*/ 10955945 w 11658599"/>
              <a:gd name="connsiteY4366" fmla="*/ 1347876 h 6223656"/>
              <a:gd name="connsiteX4367" fmla="*/ 11036097 w 11658599"/>
              <a:gd name="connsiteY4367" fmla="*/ 1344442 h 6223656"/>
              <a:gd name="connsiteX4368" fmla="*/ 10825530 w 11658599"/>
              <a:gd name="connsiteY4368" fmla="*/ 1292706 h 6223656"/>
              <a:gd name="connsiteX4369" fmla="*/ 10796602 w 11658599"/>
              <a:gd name="connsiteY4369" fmla="*/ 1284928 h 6223656"/>
              <a:gd name="connsiteX4370" fmla="*/ 10792446 w 11658599"/>
              <a:gd name="connsiteY4370" fmla="*/ 1283118 h 6223656"/>
              <a:gd name="connsiteX4371" fmla="*/ 10791695 w 11658599"/>
              <a:gd name="connsiteY4371" fmla="*/ 1282383 h 6223656"/>
              <a:gd name="connsiteX4372" fmla="*/ 10790837 w 11658599"/>
              <a:gd name="connsiteY4372" fmla="*/ 1282414 h 6223656"/>
              <a:gd name="connsiteX4373" fmla="*/ 10783874 w 11658599"/>
              <a:gd name="connsiteY4373" fmla="*/ 1279372 h 6223656"/>
              <a:gd name="connsiteX4374" fmla="*/ 10785927 w 11658599"/>
              <a:gd name="connsiteY4374" fmla="*/ 1277777 h 6223656"/>
              <a:gd name="connsiteX4375" fmla="*/ 10806484 w 11658599"/>
              <a:gd name="connsiteY4375" fmla="*/ 1282435 h 6223656"/>
              <a:gd name="connsiteX4376" fmla="*/ 10805299 w 11658599"/>
              <a:gd name="connsiteY4376" fmla="*/ 1274027 h 6223656"/>
              <a:gd name="connsiteX4377" fmla="*/ 10800592 w 11658599"/>
              <a:gd name="connsiteY4377" fmla="*/ 1272160 h 6223656"/>
              <a:gd name="connsiteX4378" fmla="*/ 10819716 w 11658599"/>
              <a:gd name="connsiteY4378" fmla="*/ 1270134 h 6223656"/>
              <a:gd name="connsiteX4379" fmla="*/ 10837031 w 11658599"/>
              <a:gd name="connsiteY4379" fmla="*/ 1266871 h 6223656"/>
              <a:gd name="connsiteX4380" fmla="*/ 10821888 w 11658599"/>
              <a:gd name="connsiteY4380" fmla="*/ 1260293 h 6223656"/>
              <a:gd name="connsiteX4381" fmla="*/ 10804001 w 11658599"/>
              <a:gd name="connsiteY4381" fmla="*/ 1255847 h 6223656"/>
              <a:gd name="connsiteX4382" fmla="*/ 10784163 w 11658599"/>
              <a:gd name="connsiteY4382" fmla="*/ 1250916 h 6223656"/>
              <a:gd name="connsiteX4383" fmla="*/ 10744740 w 11658599"/>
              <a:gd name="connsiteY4383" fmla="*/ 1241113 h 6223656"/>
              <a:gd name="connsiteX4384" fmla="*/ 10739950 w 11658599"/>
              <a:gd name="connsiteY4384" fmla="*/ 1239761 h 6223656"/>
              <a:gd name="connsiteX4385" fmla="*/ 10726511 w 11658599"/>
              <a:gd name="connsiteY4385" fmla="*/ 1235128 h 6223656"/>
              <a:gd name="connsiteX4386" fmla="*/ 10784527 w 11658599"/>
              <a:gd name="connsiteY4386" fmla="*/ 1249023 h 6223656"/>
              <a:gd name="connsiteX4387" fmla="*/ 10757121 w 11658599"/>
              <a:gd name="connsiteY4387" fmla="*/ 1239328 h 6223656"/>
              <a:gd name="connsiteX4388" fmla="*/ 10762704 w 11658599"/>
              <a:gd name="connsiteY4388" fmla="*/ 1240905 h 6223656"/>
              <a:gd name="connsiteX4389" fmla="*/ 10768469 w 11658599"/>
              <a:gd name="connsiteY4389" fmla="*/ 1240064 h 6223656"/>
              <a:gd name="connsiteX4390" fmla="*/ 10773233 w 11658599"/>
              <a:gd name="connsiteY4390" fmla="*/ 1237840 h 6223656"/>
              <a:gd name="connsiteX4391" fmla="*/ 10811427 w 11658599"/>
              <a:gd name="connsiteY4391" fmla="*/ 1245031 h 6223656"/>
              <a:gd name="connsiteX4392" fmla="*/ 10860066 w 11658599"/>
              <a:gd name="connsiteY4392" fmla="*/ 1254794 h 6223656"/>
              <a:gd name="connsiteX4393" fmla="*/ 10889700 w 11658599"/>
              <a:gd name="connsiteY4393" fmla="*/ 1259502 h 6223656"/>
              <a:gd name="connsiteX4394" fmla="*/ 10885521 w 11658599"/>
              <a:gd name="connsiteY4394" fmla="*/ 1259697 h 6223656"/>
              <a:gd name="connsiteX4395" fmla="*/ 10862627 w 11658599"/>
              <a:gd name="connsiteY4395" fmla="*/ 1260396 h 6223656"/>
              <a:gd name="connsiteX4396" fmla="*/ 10817386 w 11658599"/>
              <a:gd name="connsiteY4396" fmla="*/ 1256388 h 6223656"/>
              <a:gd name="connsiteX4397" fmla="*/ 10853455 w 11658599"/>
              <a:gd name="connsiteY4397" fmla="*/ 1266632 h 6223656"/>
              <a:gd name="connsiteX4398" fmla="*/ 10858374 w 11658599"/>
              <a:gd name="connsiteY4398" fmla="*/ 1266318 h 6223656"/>
              <a:gd name="connsiteX4399" fmla="*/ 10892182 w 11658599"/>
              <a:gd name="connsiteY4399" fmla="*/ 1265608 h 6223656"/>
              <a:gd name="connsiteX4400" fmla="*/ 10928109 w 11658599"/>
              <a:gd name="connsiteY4400" fmla="*/ 1264249 h 6223656"/>
              <a:gd name="connsiteX4401" fmla="*/ 10933954 w 11658599"/>
              <a:gd name="connsiteY4401" fmla="*/ 1263420 h 6223656"/>
              <a:gd name="connsiteX4402" fmla="*/ 10937166 w 11658599"/>
              <a:gd name="connsiteY4402" fmla="*/ 1264704 h 6223656"/>
              <a:gd name="connsiteX4403" fmla="*/ 10954811 w 11658599"/>
              <a:gd name="connsiteY4403" fmla="*/ 1263266 h 6223656"/>
              <a:gd name="connsiteX4404" fmla="*/ 10899090 w 11658599"/>
              <a:gd name="connsiteY4404" fmla="*/ 1245590 h 6223656"/>
              <a:gd name="connsiteX4405" fmla="*/ 10880586 w 11658599"/>
              <a:gd name="connsiteY4405" fmla="*/ 1239670 h 6223656"/>
              <a:gd name="connsiteX4406" fmla="*/ 10872390 w 11658599"/>
              <a:gd name="connsiteY4406" fmla="*/ 1234177 h 6223656"/>
              <a:gd name="connsiteX4407" fmla="*/ 10857967 w 11658599"/>
              <a:gd name="connsiteY4407" fmla="*/ 1232431 h 6223656"/>
              <a:gd name="connsiteX4408" fmla="*/ 10825902 w 11658599"/>
              <a:gd name="connsiteY4408" fmla="*/ 1222171 h 6223656"/>
              <a:gd name="connsiteX4409" fmla="*/ 10785711 w 11658599"/>
              <a:gd name="connsiteY4409" fmla="*/ 1208664 h 6223656"/>
              <a:gd name="connsiteX4410" fmla="*/ 10785080 w 11658599"/>
              <a:gd name="connsiteY4410" fmla="*/ 1206047 h 6223656"/>
              <a:gd name="connsiteX4411" fmla="*/ 10780933 w 11658599"/>
              <a:gd name="connsiteY4411" fmla="*/ 1198824 h 6223656"/>
              <a:gd name="connsiteX4412" fmla="*/ 10780479 w 11658599"/>
              <a:gd name="connsiteY4412" fmla="*/ 1198112 h 6223656"/>
              <a:gd name="connsiteX4413" fmla="*/ 10790053 w 11658599"/>
              <a:gd name="connsiteY4413" fmla="*/ 1201105 h 6223656"/>
              <a:gd name="connsiteX4414" fmla="*/ 10814204 w 11658599"/>
              <a:gd name="connsiteY4414" fmla="*/ 1208979 h 6223656"/>
              <a:gd name="connsiteX4415" fmla="*/ 10994771 w 11658599"/>
              <a:gd name="connsiteY4415" fmla="*/ 1266962 h 6223656"/>
              <a:gd name="connsiteX4416" fmla="*/ 11026372 w 11658599"/>
              <a:gd name="connsiteY4416" fmla="*/ 1271085 h 6223656"/>
              <a:gd name="connsiteX4417" fmla="*/ 11016979 w 11658599"/>
              <a:gd name="connsiteY4417" fmla="*/ 1267582 h 6223656"/>
              <a:gd name="connsiteX4418" fmla="*/ 11002647 w 11658599"/>
              <a:gd name="connsiteY4418" fmla="*/ 1266931 h 6223656"/>
              <a:gd name="connsiteX4419" fmla="*/ 10990907 w 11658599"/>
              <a:gd name="connsiteY4419" fmla="*/ 1264720 h 6223656"/>
              <a:gd name="connsiteX4420" fmla="*/ 10994642 w 11658599"/>
              <a:gd name="connsiteY4420" fmla="*/ 1260548 h 6223656"/>
              <a:gd name="connsiteX4421" fmla="*/ 10991216 w 11658599"/>
              <a:gd name="connsiteY4421" fmla="*/ 1259554 h 6223656"/>
              <a:gd name="connsiteX4422" fmla="*/ 10960249 w 11658599"/>
              <a:gd name="connsiteY4422" fmla="*/ 1243043 h 6223656"/>
              <a:gd name="connsiteX4423" fmla="*/ 11007927 w 11658599"/>
              <a:gd name="connsiteY4423" fmla="*/ 1258021 h 6223656"/>
              <a:gd name="connsiteX4424" fmla="*/ 11010939 w 11658599"/>
              <a:gd name="connsiteY4424" fmla="*/ 1258861 h 6223656"/>
              <a:gd name="connsiteX4425" fmla="*/ 11011383 w 11658599"/>
              <a:gd name="connsiteY4425" fmla="*/ 1258820 h 6223656"/>
              <a:gd name="connsiteX4426" fmla="*/ 11021501 w 11658599"/>
              <a:gd name="connsiteY4426" fmla="*/ 1259054 h 6223656"/>
              <a:gd name="connsiteX4427" fmla="*/ 10954575 w 11658599"/>
              <a:gd name="connsiteY4427" fmla="*/ 1234688 h 6223656"/>
              <a:gd name="connsiteX4428" fmla="*/ 10849438 w 11658599"/>
              <a:gd name="connsiteY4428" fmla="*/ 1199391 h 6223656"/>
              <a:gd name="connsiteX4429" fmla="*/ 10836321 w 11658599"/>
              <a:gd name="connsiteY4429" fmla="*/ 1196076 h 6223656"/>
              <a:gd name="connsiteX4430" fmla="*/ 10851239 w 11658599"/>
              <a:gd name="connsiteY4430" fmla="*/ 1196967 h 6223656"/>
              <a:gd name="connsiteX4431" fmla="*/ 11043146 w 11658599"/>
              <a:gd name="connsiteY4431" fmla="*/ 1252521 h 6223656"/>
              <a:gd name="connsiteX4432" fmla="*/ 10838151 w 11658599"/>
              <a:gd name="connsiteY4432" fmla="*/ 1184796 h 6223656"/>
              <a:gd name="connsiteX4433" fmla="*/ 10821883 w 11658599"/>
              <a:gd name="connsiteY4433" fmla="*/ 1178623 h 6223656"/>
              <a:gd name="connsiteX4434" fmla="*/ 10819816 w 11658599"/>
              <a:gd name="connsiteY4434" fmla="*/ 1177309 h 6223656"/>
              <a:gd name="connsiteX4435" fmla="*/ 10820759 w 11658599"/>
              <a:gd name="connsiteY4435" fmla="*/ 1177335 h 6223656"/>
              <a:gd name="connsiteX4436" fmla="*/ 10825075 w 11658599"/>
              <a:gd name="connsiteY4436" fmla="*/ 1177370 h 6223656"/>
              <a:gd name="connsiteX4437" fmla="*/ 10815323 w 11658599"/>
              <a:gd name="connsiteY4437" fmla="*/ 1174451 h 6223656"/>
              <a:gd name="connsiteX4438" fmla="*/ 10814158 w 11658599"/>
              <a:gd name="connsiteY4438" fmla="*/ 1173710 h 6223656"/>
              <a:gd name="connsiteX4439" fmla="*/ 10812558 w 11658599"/>
              <a:gd name="connsiteY4439" fmla="*/ 1169179 h 6223656"/>
              <a:gd name="connsiteX4440" fmla="*/ 10843850 w 11658599"/>
              <a:gd name="connsiteY4440" fmla="*/ 1177111 h 6223656"/>
              <a:gd name="connsiteX4441" fmla="*/ 10936228 w 11658599"/>
              <a:gd name="connsiteY4441" fmla="*/ 1204291 h 6223656"/>
              <a:gd name="connsiteX4442" fmla="*/ 10956491 w 11658599"/>
              <a:gd name="connsiteY4442" fmla="*/ 1210162 h 6223656"/>
              <a:gd name="connsiteX4443" fmla="*/ 10963935 w 11658599"/>
              <a:gd name="connsiteY4443" fmla="*/ 1212991 h 6223656"/>
              <a:gd name="connsiteX4444" fmla="*/ 10971387 w 11658599"/>
              <a:gd name="connsiteY4444" fmla="*/ 1215821 h 6223656"/>
              <a:gd name="connsiteX4445" fmla="*/ 10966886 w 11658599"/>
              <a:gd name="connsiteY4445" fmla="*/ 1212145 h 6223656"/>
              <a:gd name="connsiteX4446" fmla="*/ 10963935 w 11658599"/>
              <a:gd name="connsiteY4446" fmla="*/ 1212991 h 6223656"/>
              <a:gd name="connsiteX4447" fmla="*/ 10959440 w 11658599"/>
              <a:gd name="connsiteY4447" fmla="*/ 1209317 h 6223656"/>
              <a:gd name="connsiteX4448" fmla="*/ 10956491 w 11658599"/>
              <a:gd name="connsiteY4448" fmla="*/ 1210162 h 6223656"/>
              <a:gd name="connsiteX4449" fmla="*/ 10945696 w 11658599"/>
              <a:gd name="connsiteY4449" fmla="*/ 1204815 h 6223656"/>
              <a:gd name="connsiteX4450" fmla="*/ 10936228 w 11658599"/>
              <a:gd name="connsiteY4450" fmla="*/ 1204291 h 6223656"/>
              <a:gd name="connsiteX4451" fmla="*/ 10858393 w 11658599"/>
              <a:gd name="connsiteY4451" fmla="*/ 1177316 h 6223656"/>
              <a:gd name="connsiteX4452" fmla="*/ 10797443 w 11658599"/>
              <a:gd name="connsiteY4452" fmla="*/ 1157798 h 6223656"/>
              <a:gd name="connsiteX4453" fmla="*/ 10802515 w 11658599"/>
              <a:gd name="connsiteY4453" fmla="*/ 1158679 h 6223656"/>
              <a:gd name="connsiteX4454" fmla="*/ 10778352 w 11658599"/>
              <a:gd name="connsiteY4454" fmla="*/ 1148808 h 6223656"/>
              <a:gd name="connsiteX4455" fmla="*/ 10826530 w 11658599"/>
              <a:gd name="connsiteY4455" fmla="*/ 1152353 h 6223656"/>
              <a:gd name="connsiteX4456" fmla="*/ 10827897 w 11658599"/>
              <a:gd name="connsiteY4456" fmla="*/ 1151347 h 6223656"/>
              <a:gd name="connsiteX4457" fmla="*/ 10828228 w 11658599"/>
              <a:gd name="connsiteY4457" fmla="*/ 1150197 h 6223656"/>
              <a:gd name="connsiteX4458" fmla="*/ 10828684 w 11658599"/>
              <a:gd name="connsiteY4458" fmla="*/ 1150309 h 6223656"/>
              <a:gd name="connsiteX4459" fmla="*/ 10830949 w 11658599"/>
              <a:gd name="connsiteY4459" fmla="*/ 1149711 h 6223656"/>
              <a:gd name="connsiteX4460" fmla="*/ 10834660 w 11658599"/>
              <a:gd name="connsiteY4460" fmla="*/ 1146933 h 6223656"/>
              <a:gd name="connsiteX4461" fmla="*/ 10829582 w 11658599"/>
              <a:gd name="connsiteY4461" fmla="*/ 1145532 h 6223656"/>
              <a:gd name="connsiteX4462" fmla="*/ 10833147 w 11658599"/>
              <a:gd name="connsiteY4462" fmla="*/ 1133200 h 6223656"/>
              <a:gd name="connsiteX4463" fmla="*/ 10831822 w 11658599"/>
              <a:gd name="connsiteY4463" fmla="*/ 1119846 h 6223656"/>
              <a:gd name="connsiteX4464" fmla="*/ 10948094 w 11658599"/>
              <a:gd name="connsiteY4464" fmla="*/ 1145338 h 6223656"/>
              <a:gd name="connsiteX4465" fmla="*/ 10976068 w 11658599"/>
              <a:gd name="connsiteY4465" fmla="*/ 1128582 h 6223656"/>
              <a:gd name="connsiteX4466" fmla="*/ 11093293 w 11658599"/>
              <a:gd name="connsiteY4466" fmla="*/ 1136579 h 6223656"/>
              <a:gd name="connsiteX4467" fmla="*/ 11104957 w 11658599"/>
              <a:gd name="connsiteY4467" fmla="*/ 1138445 h 6223656"/>
              <a:gd name="connsiteX4468" fmla="*/ 11137664 w 11658599"/>
              <a:gd name="connsiteY4468" fmla="*/ 1132962 h 6223656"/>
              <a:gd name="connsiteX4469" fmla="*/ 11148518 w 11658599"/>
              <a:gd name="connsiteY4469" fmla="*/ 1124929 h 6223656"/>
              <a:gd name="connsiteX4470" fmla="*/ 11107986 w 11658599"/>
              <a:gd name="connsiteY4470" fmla="*/ 1114511 h 6223656"/>
              <a:gd name="connsiteX4471" fmla="*/ 11098006 w 11658599"/>
              <a:gd name="connsiteY4471" fmla="*/ 1113834 h 6223656"/>
              <a:gd name="connsiteX4472" fmla="*/ 11082848 w 11658599"/>
              <a:gd name="connsiteY4472" fmla="*/ 1110088 h 6223656"/>
              <a:gd name="connsiteX4473" fmla="*/ 11082474 w 11658599"/>
              <a:gd name="connsiteY4473" fmla="*/ 1107935 h 6223656"/>
              <a:gd name="connsiteX4474" fmla="*/ 11032866 w 11658599"/>
              <a:gd name="connsiteY4474" fmla="*/ 1094738 h 6223656"/>
              <a:gd name="connsiteX4475" fmla="*/ 10953713 w 11658599"/>
              <a:gd name="connsiteY4475" fmla="*/ 1084078 h 6223656"/>
              <a:gd name="connsiteX4476" fmla="*/ 10857610 w 11658599"/>
              <a:gd name="connsiteY4476" fmla="*/ 1046541 h 6223656"/>
              <a:gd name="connsiteX4477" fmla="*/ 10957414 w 11658599"/>
              <a:gd name="connsiteY4477" fmla="*/ 1057041 h 6223656"/>
              <a:gd name="connsiteX4478" fmla="*/ 10968942 w 11658599"/>
              <a:gd name="connsiteY4478" fmla="*/ 1057841 h 6223656"/>
              <a:gd name="connsiteX4479" fmla="*/ 10963751 w 11658599"/>
              <a:gd name="connsiteY4479" fmla="*/ 1048783 h 6223656"/>
              <a:gd name="connsiteX4480" fmla="*/ 10971676 w 11658599"/>
              <a:gd name="connsiteY4480" fmla="*/ 1052151 h 6223656"/>
              <a:gd name="connsiteX4481" fmla="*/ 10987469 w 11658599"/>
              <a:gd name="connsiteY4481" fmla="*/ 1051528 h 6223656"/>
              <a:gd name="connsiteX4482" fmla="*/ 10990074 w 11658599"/>
              <a:gd name="connsiteY4482" fmla="*/ 1049103 h 6223656"/>
              <a:gd name="connsiteX4483" fmla="*/ 10994097 w 11658599"/>
              <a:gd name="connsiteY4483" fmla="*/ 1041991 h 6223656"/>
              <a:gd name="connsiteX4484" fmla="*/ 11023283 w 11658599"/>
              <a:gd name="connsiteY4484" fmla="*/ 1044510 h 6223656"/>
              <a:gd name="connsiteX4485" fmla="*/ 11026985 w 11658599"/>
              <a:gd name="connsiteY4485" fmla="*/ 1042713 h 6223656"/>
              <a:gd name="connsiteX4486" fmla="*/ 11008592 w 11658599"/>
              <a:gd name="connsiteY4486" fmla="*/ 1038221 h 6223656"/>
              <a:gd name="connsiteX4487" fmla="*/ 11007239 w 11658599"/>
              <a:gd name="connsiteY4487" fmla="*/ 1038232 h 6223656"/>
              <a:gd name="connsiteX4488" fmla="*/ 11007430 w 11658599"/>
              <a:gd name="connsiteY4488" fmla="*/ 1038071 h 6223656"/>
              <a:gd name="connsiteX4489" fmla="*/ 11002513 w 11658599"/>
              <a:gd name="connsiteY4489" fmla="*/ 1036453 h 6223656"/>
              <a:gd name="connsiteX4490" fmla="*/ 10993404 w 11658599"/>
              <a:gd name="connsiteY4490" fmla="*/ 1038342 h 6223656"/>
              <a:gd name="connsiteX4491" fmla="*/ 10979377 w 11658599"/>
              <a:gd name="connsiteY4491" fmla="*/ 1038459 h 6223656"/>
              <a:gd name="connsiteX4492" fmla="*/ 10968763 w 11658599"/>
              <a:gd name="connsiteY4492" fmla="*/ 1038089 h 6223656"/>
              <a:gd name="connsiteX4493" fmla="*/ 10924795 w 11658599"/>
              <a:gd name="connsiteY4493" fmla="*/ 1033148 h 6223656"/>
              <a:gd name="connsiteX4494" fmla="*/ 10884734 w 11658599"/>
              <a:gd name="connsiteY4494" fmla="*/ 1028928 h 6223656"/>
              <a:gd name="connsiteX4495" fmla="*/ 10868698 w 11658599"/>
              <a:gd name="connsiteY4495" fmla="*/ 1025298 h 6223656"/>
              <a:gd name="connsiteX4496" fmla="*/ 10829706 w 11658599"/>
              <a:gd name="connsiteY4496" fmla="*/ 1011438 h 6223656"/>
              <a:gd name="connsiteX4497" fmla="*/ 10815737 w 11658599"/>
              <a:gd name="connsiteY4497" fmla="*/ 1008001 h 6223656"/>
              <a:gd name="connsiteX4498" fmla="*/ 10819957 w 11658599"/>
              <a:gd name="connsiteY4498" fmla="*/ 1003603 h 6223656"/>
              <a:gd name="connsiteX4499" fmla="*/ 10822077 w 11658599"/>
              <a:gd name="connsiteY4499" fmla="*/ 999810 h 6223656"/>
              <a:gd name="connsiteX4500" fmla="*/ 10872208 w 11658599"/>
              <a:gd name="connsiteY4500" fmla="*/ 1001707 h 6223656"/>
              <a:gd name="connsiteX4501" fmla="*/ 10921253 w 11658599"/>
              <a:gd name="connsiteY4501" fmla="*/ 999209 h 6223656"/>
              <a:gd name="connsiteX4502" fmla="*/ 10910536 w 11658599"/>
              <a:gd name="connsiteY4502" fmla="*/ 994480 h 6223656"/>
              <a:gd name="connsiteX4503" fmla="*/ 10935318 w 11658599"/>
              <a:gd name="connsiteY4503" fmla="*/ 987073 h 6223656"/>
              <a:gd name="connsiteX4504" fmla="*/ 10953964 w 11658599"/>
              <a:gd name="connsiteY4504" fmla="*/ 987430 h 6223656"/>
              <a:gd name="connsiteX4505" fmla="*/ 10990988 w 11658599"/>
              <a:gd name="connsiteY4505" fmla="*/ 991836 h 6223656"/>
              <a:gd name="connsiteX4506" fmla="*/ 10994586 w 11658599"/>
              <a:gd name="connsiteY4506" fmla="*/ 992251 h 6223656"/>
              <a:gd name="connsiteX4507" fmla="*/ 11018687 w 11658599"/>
              <a:gd name="connsiteY4507" fmla="*/ 995018 h 6223656"/>
              <a:gd name="connsiteX4508" fmla="*/ 10996493 w 11658599"/>
              <a:gd name="connsiteY4508" fmla="*/ 987967 h 6223656"/>
              <a:gd name="connsiteX4509" fmla="*/ 11030569 w 11658599"/>
              <a:gd name="connsiteY4509" fmla="*/ 984932 h 6223656"/>
              <a:gd name="connsiteX4510" fmla="*/ 11060630 w 11658599"/>
              <a:gd name="connsiteY4510" fmla="*/ 986763 h 6223656"/>
              <a:gd name="connsiteX4511" fmla="*/ 11068178 w 11658599"/>
              <a:gd name="connsiteY4511" fmla="*/ 982339 h 6223656"/>
              <a:gd name="connsiteX4512" fmla="*/ 11107361 w 11658599"/>
              <a:gd name="connsiteY4512" fmla="*/ 962136 h 6223656"/>
              <a:gd name="connsiteX4513" fmla="*/ 11109849 w 11658599"/>
              <a:gd name="connsiteY4513" fmla="*/ 960905 h 6223656"/>
              <a:gd name="connsiteX4514" fmla="*/ 11110209 w 11658599"/>
              <a:gd name="connsiteY4514" fmla="*/ 961374 h 6223656"/>
              <a:gd name="connsiteX4515" fmla="*/ 11110632 w 11658599"/>
              <a:gd name="connsiteY4515" fmla="*/ 960514 h 6223656"/>
              <a:gd name="connsiteX4516" fmla="*/ 11109849 w 11658599"/>
              <a:gd name="connsiteY4516" fmla="*/ 960905 h 6223656"/>
              <a:gd name="connsiteX4517" fmla="*/ 11108209 w 11658599"/>
              <a:gd name="connsiteY4517" fmla="*/ 958713 h 6223656"/>
              <a:gd name="connsiteX4518" fmla="*/ 11099314 w 11658599"/>
              <a:gd name="connsiteY4518" fmla="*/ 945097 h 6223656"/>
              <a:gd name="connsiteX4519" fmla="*/ 11101865 w 11658599"/>
              <a:gd name="connsiteY4519" fmla="*/ 945894 h 6223656"/>
              <a:gd name="connsiteX4520" fmla="*/ 11113588 w 11658599"/>
              <a:gd name="connsiteY4520" fmla="*/ 948975 h 6223656"/>
              <a:gd name="connsiteX4521" fmla="*/ 11153855 w 11658599"/>
              <a:gd name="connsiteY4521" fmla="*/ 945912 h 6223656"/>
              <a:gd name="connsiteX4522" fmla="*/ 11153200 w 11658599"/>
              <a:gd name="connsiteY4522" fmla="*/ 942374 h 6223656"/>
              <a:gd name="connsiteX4523" fmla="*/ 11157476 w 11658599"/>
              <a:gd name="connsiteY4523" fmla="*/ 943994 h 6223656"/>
              <a:gd name="connsiteX4524" fmla="*/ 11166823 w 11658599"/>
              <a:gd name="connsiteY4524" fmla="*/ 944923 h 6223656"/>
              <a:gd name="connsiteX4525" fmla="*/ 11196919 w 11658599"/>
              <a:gd name="connsiteY4525" fmla="*/ 942632 h 6223656"/>
              <a:gd name="connsiteX4526" fmla="*/ 11186619 w 11658599"/>
              <a:gd name="connsiteY4526" fmla="*/ 939303 h 6223656"/>
              <a:gd name="connsiteX4527" fmla="*/ 11188602 w 11658599"/>
              <a:gd name="connsiteY4527" fmla="*/ 931149 h 6223656"/>
              <a:gd name="connsiteX4528" fmla="*/ 11157689 w 11658599"/>
              <a:gd name="connsiteY4528" fmla="*/ 929345 h 6223656"/>
              <a:gd name="connsiteX4529" fmla="*/ 11189647 w 11658599"/>
              <a:gd name="connsiteY4529" fmla="*/ 925875 h 6223656"/>
              <a:gd name="connsiteX4530" fmla="*/ 11173976 w 11658599"/>
              <a:gd name="connsiteY4530" fmla="*/ 919339 h 6223656"/>
              <a:gd name="connsiteX4531" fmla="*/ 11167455 w 11658599"/>
              <a:gd name="connsiteY4531" fmla="*/ 916103 h 6223656"/>
              <a:gd name="connsiteX4532" fmla="*/ 11065899 w 11658599"/>
              <a:gd name="connsiteY4532" fmla="*/ 919423 h 6223656"/>
              <a:gd name="connsiteX4533" fmla="*/ 11003680 w 11658599"/>
              <a:gd name="connsiteY4533" fmla="*/ 917936 h 6223656"/>
              <a:gd name="connsiteX4534" fmla="*/ 11001841 w 11658599"/>
              <a:gd name="connsiteY4534" fmla="*/ 917040 h 6223656"/>
              <a:gd name="connsiteX4535" fmla="*/ 10990968 w 11658599"/>
              <a:gd name="connsiteY4535" fmla="*/ 907301 h 6223656"/>
              <a:gd name="connsiteX4536" fmla="*/ 10982172 w 11658599"/>
              <a:gd name="connsiteY4536" fmla="*/ 899445 h 6223656"/>
              <a:gd name="connsiteX4537" fmla="*/ 11003370 w 11658599"/>
              <a:gd name="connsiteY4537" fmla="*/ 899582 h 6223656"/>
              <a:gd name="connsiteX4538" fmla="*/ 11037873 w 11658599"/>
              <a:gd name="connsiteY4538" fmla="*/ 897351 h 6223656"/>
              <a:gd name="connsiteX4539" fmla="*/ 11049649 w 11658599"/>
              <a:gd name="connsiteY4539" fmla="*/ 886239 h 6223656"/>
              <a:gd name="connsiteX4540" fmla="*/ 11053782 w 11658599"/>
              <a:gd name="connsiteY4540" fmla="*/ 885782 h 6223656"/>
              <a:gd name="connsiteX4541" fmla="*/ 11057443 w 11658599"/>
              <a:gd name="connsiteY4541" fmla="*/ 886392 h 6223656"/>
              <a:gd name="connsiteX4542" fmla="*/ 11055276 w 11658599"/>
              <a:gd name="connsiteY4542" fmla="*/ 886725 h 6223656"/>
              <a:gd name="connsiteX4543" fmla="*/ 11052551 w 11658599"/>
              <a:gd name="connsiteY4543" fmla="*/ 887357 h 6223656"/>
              <a:gd name="connsiteX4544" fmla="*/ 11062100 w 11658599"/>
              <a:gd name="connsiteY4544" fmla="*/ 887168 h 6223656"/>
              <a:gd name="connsiteX4545" fmla="*/ 11080915 w 11658599"/>
              <a:gd name="connsiteY4545" fmla="*/ 879812 h 6223656"/>
              <a:gd name="connsiteX4546" fmla="*/ 11010464 w 11658599"/>
              <a:gd name="connsiteY4546" fmla="*/ 880692 h 6223656"/>
              <a:gd name="connsiteX4547" fmla="*/ 10998664 w 11658599"/>
              <a:gd name="connsiteY4547" fmla="*/ 871569 h 6223656"/>
              <a:gd name="connsiteX4548" fmla="*/ 10935249 w 11658599"/>
              <a:gd name="connsiteY4548" fmla="*/ 863814 h 6223656"/>
              <a:gd name="connsiteX4549" fmla="*/ 10842702 w 11658599"/>
              <a:gd name="connsiteY4549" fmla="*/ 863427 h 6223656"/>
              <a:gd name="connsiteX4550" fmla="*/ 10860030 w 11658599"/>
              <a:gd name="connsiteY4550" fmla="*/ 846931 h 6223656"/>
              <a:gd name="connsiteX4551" fmla="*/ 10899368 w 11658599"/>
              <a:gd name="connsiteY4551" fmla="*/ 845025 h 6223656"/>
              <a:gd name="connsiteX4552" fmla="*/ 10891029 w 11658599"/>
              <a:gd name="connsiteY4552" fmla="*/ 843378 h 6223656"/>
              <a:gd name="connsiteX4553" fmla="*/ 10905956 w 11658599"/>
              <a:gd name="connsiteY4553" fmla="*/ 842161 h 6223656"/>
              <a:gd name="connsiteX4554" fmla="*/ 10939485 w 11658599"/>
              <a:gd name="connsiteY4554" fmla="*/ 837497 h 6223656"/>
              <a:gd name="connsiteX4555" fmla="*/ 10966620 w 11658599"/>
              <a:gd name="connsiteY4555" fmla="*/ 836308 h 6223656"/>
              <a:gd name="connsiteX4556" fmla="*/ 10989392 w 11658599"/>
              <a:gd name="connsiteY4556" fmla="*/ 835513 h 6223656"/>
              <a:gd name="connsiteX4557" fmla="*/ 11138329 w 11658599"/>
              <a:gd name="connsiteY4557" fmla="*/ 828734 h 6223656"/>
              <a:gd name="connsiteX4558" fmla="*/ 11148255 w 11658599"/>
              <a:gd name="connsiteY4558" fmla="*/ 828269 h 6223656"/>
              <a:gd name="connsiteX4559" fmla="*/ 11138712 w 11658599"/>
              <a:gd name="connsiteY4559" fmla="*/ 822973 h 6223656"/>
              <a:gd name="connsiteX4560" fmla="*/ 11135561 w 11658599"/>
              <a:gd name="connsiteY4560" fmla="*/ 820798 h 6223656"/>
              <a:gd name="connsiteX4561" fmla="*/ 11123360 w 11658599"/>
              <a:gd name="connsiteY4561" fmla="*/ 820929 h 6223656"/>
              <a:gd name="connsiteX4562" fmla="*/ 11133402 w 11658599"/>
              <a:gd name="connsiteY4562" fmla="*/ 811974 h 6223656"/>
              <a:gd name="connsiteX4563" fmla="*/ 11067099 w 11658599"/>
              <a:gd name="connsiteY4563" fmla="*/ 804754 h 6223656"/>
              <a:gd name="connsiteX4564" fmla="*/ 11002646 w 11658599"/>
              <a:gd name="connsiteY4564" fmla="*/ 798136 h 6223656"/>
              <a:gd name="connsiteX4565" fmla="*/ 11002620 w 11658599"/>
              <a:gd name="connsiteY4565" fmla="*/ 798127 h 6223656"/>
              <a:gd name="connsiteX4566" fmla="*/ 11002579 w 11658599"/>
              <a:gd name="connsiteY4566" fmla="*/ 798129 h 6223656"/>
              <a:gd name="connsiteX4567" fmla="*/ 10984428 w 11658599"/>
              <a:gd name="connsiteY4567" fmla="*/ 796264 h 6223656"/>
              <a:gd name="connsiteX4568" fmla="*/ 10962962 w 11658599"/>
              <a:gd name="connsiteY4568" fmla="*/ 794813 h 6223656"/>
              <a:gd name="connsiteX4569" fmla="*/ 10961307 w 11658599"/>
              <a:gd name="connsiteY4569" fmla="*/ 794413 h 6223656"/>
              <a:gd name="connsiteX4570" fmla="*/ 10945672 w 11658599"/>
              <a:gd name="connsiteY4570" fmla="*/ 791430 h 6223656"/>
              <a:gd name="connsiteX4571" fmla="*/ 10899866 w 11658599"/>
              <a:gd name="connsiteY4571" fmla="*/ 790358 h 6223656"/>
              <a:gd name="connsiteX4572" fmla="*/ 10891978 w 11658599"/>
              <a:gd name="connsiteY4572" fmla="*/ 789792 h 6223656"/>
              <a:gd name="connsiteX4573" fmla="*/ 10889476 w 11658599"/>
              <a:gd name="connsiteY4573" fmla="*/ 789325 h 6223656"/>
              <a:gd name="connsiteX4574" fmla="*/ 10896561 w 11658599"/>
              <a:gd name="connsiteY4574" fmla="*/ 789697 h 6223656"/>
              <a:gd name="connsiteX4575" fmla="*/ 10916299 w 11658599"/>
              <a:gd name="connsiteY4575" fmla="*/ 786949 h 6223656"/>
              <a:gd name="connsiteX4576" fmla="*/ 10922763 w 11658599"/>
              <a:gd name="connsiteY4576" fmla="*/ 783146 h 6223656"/>
              <a:gd name="connsiteX4577" fmla="*/ 10968687 w 11658599"/>
              <a:gd name="connsiteY4577" fmla="*/ 781329 h 6223656"/>
              <a:gd name="connsiteX4578" fmla="*/ 11006576 w 11658599"/>
              <a:gd name="connsiteY4578" fmla="*/ 781262 h 6223656"/>
              <a:gd name="connsiteX4579" fmla="*/ 11037677 w 11658599"/>
              <a:gd name="connsiteY4579" fmla="*/ 774855 h 6223656"/>
              <a:gd name="connsiteX4580" fmla="*/ 11022618 w 11658599"/>
              <a:gd name="connsiteY4580" fmla="*/ 772175 h 6223656"/>
              <a:gd name="connsiteX4581" fmla="*/ 10997287 w 11658599"/>
              <a:gd name="connsiteY4581" fmla="*/ 772646 h 6223656"/>
              <a:gd name="connsiteX4582" fmla="*/ 11001799 w 11658599"/>
              <a:gd name="connsiteY4582" fmla="*/ 771140 h 6223656"/>
              <a:gd name="connsiteX4583" fmla="*/ 10992122 w 11658599"/>
              <a:gd name="connsiteY4583" fmla="*/ 767564 h 6223656"/>
              <a:gd name="connsiteX4584" fmla="*/ 10940505 w 11658599"/>
              <a:gd name="connsiteY4584" fmla="*/ 768926 h 6223656"/>
              <a:gd name="connsiteX4585" fmla="*/ 10921650 w 11658599"/>
              <a:gd name="connsiteY4585" fmla="*/ 760604 h 6223656"/>
              <a:gd name="connsiteX4586" fmla="*/ 10901070 w 11658599"/>
              <a:gd name="connsiteY4586" fmla="*/ 763921 h 6223656"/>
              <a:gd name="connsiteX4587" fmla="*/ 10882641 w 11658599"/>
              <a:gd name="connsiteY4587" fmla="*/ 755787 h 6223656"/>
              <a:gd name="connsiteX4588" fmla="*/ 10829509 w 11658599"/>
              <a:gd name="connsiteY4588" fmla="*/ 752570 h 6223656"/>
              <a:gd name="connsiteX4589" fmla="*/ 10826152 w 11658599"/>
              <a:gd name="connsiteY4589" fmla="*/ 752291 h 6223656"/>
              <a:gd name="connsiteX4590" fmla="*/ 10811796 w 11658599"/>
              <a:gd name="connsiteY4590" fmla="*/ 745024 h 6223656"/>
              <a:gd name="connsiteX4591" fmla="*/ 10852347 w 11658599"/>
              <a:gd name="connsiteY4591" fmla="*/ 744867 h 6223656"/>
              <a:gd name="connsiteX4592" fmla="*/ 10908766 w 11658599"/>
              <a:gd name="connsiteY4592" fmla="*/ 747090 h 6223656"/>
              <a:gd name="connsiteX4593" fmla="*/ 10957347 w 11658599"/>
              <a:gd name="connsiteY4593" fmla="*/ 745614 h 6223656"/>
              <a:gd name="connsiteX4594" fmla="*/ 10969637 w 11658599"/>
              <a:gd name="connsiteY4594" fmla="*/ 744739 h 6223656"/>
              <a:gd name="connsiteX4595" fmla="*/ 10967170 w 11658599"/>
              <a:gd name="connsiteY4595" fmla="*/ 744002 h 6223656"/>
              <a:gd name="connsiteX4596" fmla="*/ 10946747 w 11658599"/>
              <a:gd name="connsiteY4596" fmla="*/ 737801 h 6223656"/>
              <a:gd name="connsiteX4597" fmla="*/ 10916053 w 11658599"/>
              <a:gd name="connsiteY4597" fmla="*/ 737909 h 6223656"/>
              <a:gd name="connsiteX4598" fmla="*/ 10885166 w 11658599"/>
              <a:gd name="connsiteY4598" fmla="*/ 728850 h 6223656"/>
              <a:gd name="connsiteX4599" fmla="*/ 10906372 w 11658599"/>
              <a:gd name="connsiteY4599" fmla="*/ 725811 h 6223656"/>
              <a:gd name="connsiteX4600" fmla="*/ 10887259 w 11658599"/>
              <a:gd name="connsiteY4600" fmla="*/ 720513 h 6223656"/>
              <a:gd name="connsiteX4601" fmla="*/ 10921262 w 11658599"/>
              <a:gd name="connsiteY4601" fmla="*/ 718359 h 6223656"/>
              <a:gd name="connsiteX4602" fmla="*/ 10938619 w 11658599"/>
              <a:gd name="connsiteY4602" fmla="*/ 711622 h 6223656"/>
              <a:gd name="connsiteX4603" fmla="*/ 10911924 w 11658599"/>
              <a:gd name="connsiteY4603" fmla="*/ 708840 h 6223656"/>
              <a:gd name="connsiteX4604" fmla="*/ 10893348 w 11658599"/>
              <a:gd name="connsiteY4604" fmla="*/ 700597 h 6223656"/>
              <a:gd name="connsiteX4605" fmla="*/ 10693990 w 11658599"/>
              <a:gd name="connsiteY4605" fmla="*/ 642216 h 6223656"/>
              <a:gd name="connsiteX4606" fmla="*/ 10690673 w 11658599"/>
              <a:gd name="connsiteY4606" fmla="*/ 639704 h 6223656"/>
              <a:gd name="connsiteX4607" fmla="*/ 10710544 w 11658599"/>
              <a:gd name="connsiteY4607" fmla="*/ 639965 h 6223656"/>
              <a:gd name="connsiteX4608" fmla="*/ 10725296 w 11658599"/>
              <a:gd name="connsiteY4608" fmla="*/ 639803 h 6223656"/>
              <a:gd name="connsiteX4609" fmla="*/ 10800613 w 11658599"/>
              <a:gd name="connsiteY4609" fmla="*/ 658732 h 6223656"/>
              <a:gd name="connsiteX4610" fmla="*/ 10886257 w 11658599"/>
              <a:gd name="connsiteY4610" fmla="*/ 681019 h 6223656"/>
              <a:gd name="connsiteX4611" fmla="*/ 10788341 w 11658599"/>
              <a:gd name="connsiteY4611" fmla="*/ 648855 h 6223656"/>
              <a:gd name="connsiteX4612" fmla="*/ 10751970 w 11658599"/>
              <a:gd name="connsiteY4612" fmla="*/ 638962 h 6223656"/>
              <a:gd name="connsiteX4613" fmla="*/ 10765944 w 11658599"/>
              <a:gd name="connsiteY4613" fmla="*/ 635948 h 6223656"/>
              <a:gd name="connsiteX4614" fmla="*/ 10757174 w 11658599"/>
              <a:gd name="connsiteY4614" fmla="*/ 630862 h 6223656"/>
              <a:gd name="connsiteX4615" fmla="*/ 10771577 w 11658599"/>
              <a:gd name="connsiteY4615" fmla="*/ 633773 h 6223656"/>
              <a:gd name="connsiteX4616" fmla="*/ 10799319 w 11658599"/>
              <a:gd name="connsiteY4616" fmla="*/ 634296 h 6223656"/>
              <a:gd name="connsiteX4617" fmla="*/ 10882763 w 11658599"/>
              <a:gd name="connsiteY4617" fmla="*/ 656584 h 6223656"/>
              <a:gd name="connsiteX4618" fmla="*/ 10895578 w 11658599"/>
              <a:gd name="connsiteY4618" fmla="*/ 660306 h 6223656"/>
              <a:gd name="connsiteX4619" fmla="*/ 10889065 w 11658599"/>
              <a:gd name="connsiteY4619" fmla="*/ 656809 h 6223656"/>
              <a:gd name="connsiteX4620" fmla="*/ 10882763 w 11658599"/>
              <a:gd name="connsiteY4620" fmla="*/ 656584 h 6223656"/>
              <a:gd name="connsiteX4621" fmla="*/ 10836591 w 11658599"/>
              <a:gd name="connsiteY4621" fmla="*/ 638908 h 6223656"/>
              <a:gd name="connsiteX4622" fmla="*/ 10790102 w 11658599"/>
              <a:gd name="connsiteY4622" fmla="*/ 625721 h 6223656"/>
              <a:gd name="connsiteX4623" fmla="*/ 10856568 w 11658599"/>
              <a:gd name="connsiteY4623" fmla="*/ 641094 h 6223656"/>
              <a:gd name="connsiteX4624" fmla="*/ 11022845 w 11658599"/>
              <a:gd name="connsiteY4624" fmla="*/ 689883 h 6223656"/>
              <a:gd name="connsiteX4625" fmla="*/ 11056540 w 11658599"/>
              <a:gd name="connsiteY4625" fmla="*/ 695263 h 6223656"/>
              <a:gd name="connsiteX4626" fmla="*/ 11000820 w 11658599"/>
              <a:gd name="connsiteY4626" fmla="*/ 677586 h 6223656"/>
              <a:gd name="connsiteX4627" fmla="*/ 10853331 w 11658599"/>
              <a:gd name="connsiteY4627" fmla="*/ 629198 h 6223656"/>
              <a:gd name="connsiteX4628" fmla="*/ 10843800 w 11658599"/>
              <a:gd name="connsiteY4628" fmla="*/ 625111 h 6223656"/>
              <a:gd name="connsiteX4629" fmla="*/ 10915934 w 11658599"/>
              <a:gd name="connsiteY4629" fmla="*/ 640976 h 6223656"/>
              <a:gd name="connsiteX4630" fmla="*/ 11096499 w 11658599"/>
              <a:gd name="connsiteY4630" fmla="*/ 698958 h 6223656"/>
              <a:gd name="connsiteX4631" fmla="*/ 11128104 w 11658599"/>
              <a:gd name="connsiteY4631" fmla="*/ 703079 h 6223656"/>
              <a:gd name="connsiteX4632" fmla="*/ 11118710 w 11658599"/>
              <a:gd name="connsiteY4632" fmla="*/ 699578 h 6223656"/>
              <a:gd name="connsiteX4633" fmla="*/ 11104375 w 11658599"/>
              <a:gd name="connsiteY4633" fmla="*/ 698927 h 6223656"/>
              <a:gd name="connsiteX4634" fmla="*/ 11092635 w 11658599"/>
              <a:gd name="connsiteY4634" fmla="*/ 696714 h 6223656"/>
              <a:gd name="connsiteX4635" fmla="*/ 11096374 w 11658599"/>
              <a:gd name="connsiteY4635" fmla="*/ 692544 h 6223656"/>
              <a:gd name="connsiteX4636" fmla="*/ 11092944 w 11658599"/>
              <a:gd name="connsiteY4636" fmla="*/ 691551 h 6223656"/>
              <a:gd name="connsiteX4637" fmla="*/ 11061979 w 11658599"/>
              <a:gd name="connsiteY4637" fmla="*/ 675041 h 6223656"/>
              <a:gd name="connsiteX4638" fmla="*/ 11109655 w 11658599"/>
              <a:gd name="connsiteY4638" fmla="*/ 690015 h 6223656"/>
              <a:gd name="connsiteX4639" fmla="*/ 11112668 w 11658599"/>
              <a:gd name="connsiteY4639" fmla="*/ 690855 h 6223656"/>
              <a:gd name="connsiteX4640" fmla="*/ 11113114 w 11658599"/>
              <a:gd name="connsiteY4640" fmla="*/ 690815 h 6223656"/>
              <a:gd name="connsiteX4641" fmla="*/ 11123233 w 11658599"/>
              <a:gd name="connsiteY4641" fmla="*/ 691049 h 6223656"/>
              <a:gd name="connsiteX4642" fmla="*/ 11056305 w 11658599"/>
              <a:gd name="connsiteY4642" fmla="*/ 666686 h 6223656"/>
              <a:gd name="connsiteX4643" fmla="*/ 10951166 w 11658599"/>
              <a:gd name="connsiteY4643" fmla="*/ 631389 h 6223656"/>
              <a:gd name="connsiteX4644" fmla="*/ 10938053 w 11658599"/>
              <a:gd name="connsiteY4644" fmla="*/ 628073 h 6223656"/>
              <a:gd name="connsiteX4645" fmla="*/ 10952964 w 11658599"/>
              <a:gd name="connsiteY4645" fmla="*/ 628962 h 6223656"/>
              <a:gd name="connsiteX4646" fmla="*/ 11144878 w 11658599"/>
              <a:gd name="connsiteY4646" fmla="*/ 684515 h 6223656"/>
              <a:gd name="connsiteX4647" fmla="*/ 10939885 w 11658599"/>
              <a:gd name="connsiteY4647" fmla="*/ 616791 h 6223656"/>
              <a:gd name="connsiteX4648" fmla="*/ 10914287 w 11658599"/>
              <a:gd name="connsiteY4648" fmla="*/ 601173 h 6223656"/>
              <a:gd name="connsiteX4649" fmla="*/ 10945578 w 11658599"/>
              <a:gd name="connsiteY4649" fmla="*/ 609106 h 6223656"/>
              <a:gd name="connsiteX4650" fmla="*/ 11037956 w 11658599"/>
              <a:gd name="connsiteY4650" fmla="*/ 636287 h 6223656"/>
              <a:gd name="connsiteX4651" fmla="*/ 11058218 w 11658599"/>
              <a:gd name="connsiteY4651" fmla="*/ 642156 h 6223656"/>
              <a:gd name="connsiteX4652" fmla="*/ 11065663 w 11658599"/>
              <a:gd name="connsiteY4652" fmla="*/ 644986 h 6223656"/>
              <a:gd name="connsiteX4653" fmla="*/ 11073116 w 11658599"/>
              <a:gd name="connsiteY4653" fmla="*/ 647815 h 6223656"/>
              <a:gd name="connsiteX4654" fmla="*/ 11068616 w 11658599"/>
              <a:gd name="connsiteY4654" fmla="*/ 644141 h 6223656"/>
              <a:gd name="connsiteX4655" fmla="*/ 11065663 w 11658599"/>
              <a:gd name="connsiteY4655" fmla="*/ 644986 h 6223656"/>
              <a:gd name="connsiteX4656" fmla="*/ 11061168 w 11658599"/>
              <a:gd name="connsiteY4656" fmla="*/ 641312 h 6223656"/>
              <a:gd name="connsiteX4657" fmla="*/ 11058218 w 11658599"/>
              <a:gd name="connsiteY4657" fmla="*/ 642156 h 6223656"/>
              <a:gd name="connsiteX4658" fmla="*/ 11047427 w 11658599"/>
              <a:gd name="connsiteY4658" fmla="*/ 636811 h 6223656"/>
              <a:gd name="connsiteX4659" fmla="*/ 11037956 w 11658599"/>
              <a:gd name="connsiteY4659" fmla="*/ 636287 h 6223656"/>
              <a:gd name="connsiteX4660" fmla="*/ 10960122 w 11658599"/>
              <a:gd name="connsiteY4660" fmla="*/ 609310 h 6223656"/>
              <a:gd name="connsiteX4661" fmla="*/ 10875571 w 11658599"/>
              <a:gd name="connsiteY4661" fmla="*/ 582239 h 6223656"/>
              <a:gd name="connsiteX4662" fmla="*/ 10714645 w 11658599"/>
              <a:gd name="connsiteY4662" fmla="*/ 538427 h 6223656"/>
              <a:gd name="connsiteX4663" fmla="*/ 10637246 w 11658599"/>
              <a:gd name="connsiteY4663" fmla="*/ 515273 h 6223656"/>
              <a:gd name="connsiteX4664" fmla="*/ 10621959 w 11658599"/>
              <a:gd name="connsiteY4664" fmla="*/ 512526 h 6223656"/>
              <a:gd name="connsiteX4665" fmla="*/ 10681807 w 11658599"/>
              <a:gd name="connsiteY4665" fmla="*/ 530186 h 6223656"/>
              <a:gd name="connsiteX4666" fmla="*/ 10750625 w 11658599"/>
              <a:gd name="connsiteY4666" fmla="*/ 551325 h 6223656"/>
              <a:gd name="connsiteX4667" fmla="*/ 10792934 w 11658599"/>
              <a:gd name="connsiteY4667" fmla="*/ 565407 h 6223656"/>
              <a:gd name="connsiteX4668" fmla="*/ 10796772 w 11658599"/>
              <a:gd name="connsiteY4668" fmla="*/ 577177 h 6223656"/>
              <a:gd name="connsiteX4669" fmla="*/ 10807786 w 11658599"/>
              <a:gd name="connsiteY4669" fmla="*/ 583326 h 6223656"/>
              <a:gd name="connsiteX4670" fmla="*/ 10754117 w 11658599"/>
              <a:gd name="connsiteY4670" fmla="*/ 575760 h 6223656"/>
              <a:gd name="connsiteX4671" fmla="*/ 10754132 w 11658599"/>
              <a:gd name="connsiteY4671" fmla="*/ 571691 h 6223656"/>
              <a:gd name="connsiteX4672" fmla="*/ 10754296 w 11658599"/>
              <a:gd name="connsiteY4672" fmla="*/ 571723 h 6223656"/>
              <a:gd name="connsiteX4673" fmla="*/ 10770410 w 11658599"/>
              <a:gd name="connsiteY4673" fmla="*/ 576653 h 6223656"/>
              <a:gd name="connsiteX4674" fmla="*/ 10794971 w 11658599"/>
              <a:gd name="connsiteY4674" fmla="*/ 579603 h 6223656"/>
              <a:gd name="connsiteX4675" fmla="*/ 10754296 w 11658599"/>
              <a:gd name="connsiteY4675" fmla="*/ 571723 h 6223656"/>
              <a:gd name="connsiteX4676" fmla="*/ 10754133 w 11658599"/>
              <a:gd name="connsiteY4676" fmla="*/ 571673 h 6223656"/>
              <a:gd name="connsiteX4677" fmla="*/ 10754132 w 11658599"/>
              <a:gd name="connsiteY4677" fmla="*/ 571691 h 6223656"/>
              <a:gd name="connsiteX4678" fmla="*/ 10733593 w 11658599"/>
              <a:gd name="connsiteY4678" fmla="*/ 567713 h 6223656"/>
              <a:gd name="connsiteX4679" fmla="*/ 10715077 w 11658599"/>
              <a:gd name="connsiteY4679" fmla="*/ 565147 h 6223656"/>
              <a:gd name="connsiteX4680" fmla="*/ 10754117 w 11658599"/>
              <a:gd name="connsiteY4680" fmla="*/ 575760 h 6223656"/>
              <a:gd name="connsiteX4681" fmla="*/ 10755109 w 11658599"/>
              <a:gd name="connsiteY4681" fmla="*/ 579114 h 6223656"/>
              <a:gd name="connsiteX4682" fmla="*/ 10738780 w 11658599"/>
              <a:gd name="connsiteY4682" fmla="*/ 577753 h 6223656"/>
              <a:gd name="connsiteX4683" fmla="*/ 10680500 w 11658599"/>
              <a:gd name="connsiteY4683" fmla="*/ 557833 h 6223656"/>
              <a:gd name="connsiteX4684" fmla="*/ 10287015 w 11658599"/>
              <a:gd name="connsiteY4684" fmla="*/ 480104 h 6223656"/>
              <a:gd name="connsiteX4685" fmla="*/ 10129847 w 11658599"/>
              <a:gd name="connsiteY4685" fmla="*/ 469176 h 6223656"/>
              <a:gd name="connsiteX4686" fmla="*/ 9817935 w 11658599"/>
              <a:gd name="connsiteY4686" fmla="*/ 436595 h 6223656"/>
              <a:gd name="connsiteX4687" fmla="*/ 9581125 w 11658599"/>
              <a:gd name="connsiteY4687" fmla="*/ 424005 h 6223656"/>
              <a:gd name="connsiteX4688" fmla="*/ 9521778 w 11658599"/>
              <a:gd name="connsiteY4688" fmla="*/ 420036 h 6223656"/>
              <a:gd name="connsiteX4689" fmla="*/ 9505998 w 11658599"/>
              <a:gd name="connsiteY4689" fmla="*/ 421502 h 6223656"/>
              <a:gd name="connsiteX4690" fmla="*/ 9506772 w 11658599"/>
              <a:gd name="connsiteY4690" fmla="*/ 422258 h 6223656"/>
              <a:gd name="connsiteX4691" fmla="*/ 9481424 w 11658599"/>
              <a:gd name="connsiteY4691" fmla="*/ 419773 h 6223656"/>
              <a:gd name="connsiteX4692" fmla="*/ 9480655 w 11658599"/>
              <a:gd name="connsiteY4692" fmla="*/ 418932 h 6223656"/>
              <a:gd name="connsiteX4693" fmla="*/ 9479165 w 11658599"/>
              <a:gd name="connsiteY4693" fmla="*/ 419553 h 6223656"/>
              <a:gd name="connsiteX4694" fmla="*/ 9470857 w 11658599"/>
              <a:gd name="connsiteY4694" fmla="*/ 418738 h 6223656"/>
              <a:gd name="connsiteX4695" fmla="*/ 8890036 w 11658599"/>
              <a:gd name="connsiteY4695" fmla="*/ 368166 h 6223656"/>
              <a:gd name="connsiteX4696" fmla="*/ 8613732 w 11658599"/>
              <a:gd name="connsiteY4696" fmla="*/ 368252 h 6223656"/>
              <a:gd name="connsiteX4697" fmla="*/ 8523134 w 11658599"/>
              <a:gd name="connsiteY4697" fmla="*/ 367135 h 6223656"/>
              <a:gd name="connsiteX4698" fmla="*/ 8518729 w 11658599"/>
              <a:gd name="connsiteY4698" fmla="*/ 351230 h 6223656"/>
              <a:gd name="connsiteX4699" fmla="*/ 8522070 w 11658599"/>
              <a:gd name="connsiteY4699" fmla="*/ 367122 h 6223656"/>
              <a:gd name="connsiteX4700" fmla="*/ 8506408 w 11658599"/>
              <a:gd name="connsiteY4700" fmla="*/ 366929 h 6223656"/>
              <a:gd name="connsiteX4701" fmla="*/ 8506008 w 11658599"/>
              <a:gd name="connsiteY4701" fmla="*/ 365542 h 6223656"/>
              <a:gd name="connsiteX4702" fmla="*/ 8505212 w 11658599"/>
              <a:gd name="connsiteY4702" fmla="*/ 366913 h 6223656"/>
              <a:gd name="connsiteX4703" fmla="*/ 8425783 w 11658599"/>
              <a:gd name="connsiteY4703" fmla="*/ 365935 h 6223656"/>
              <a:gd name="connsiteX4704" fmla="*/ 8425889 w 11658599"/>
              <a:gd name="connsiteY4704" fmla="*/ 358561 h 6223656"/>
              <a:gd name="connsiteX4705" fmla="*/ 8424422 w 11658599"/>
              <a:gd name="connsiteY4705" fmla="*/ 355847 h 6223656"/>
              <a:gd name="connsiteX4706" fmla="*/ 8420862 w 11658599"/>
              <a:gd name="connsiteY4706" fmla="*/ 347624 h 6223656"/>
              <a:gd name="connsiteX4707" fmla="*/ 8420497 w 11658599"/>
              <a:gd name="connsiteY4707" fmla="*/ 356146 h 6223656"/>
              <a:gd name="connsiteX4708" fmla="*/ 8420090 w 11658599"/>
              <a:gd name="connsiteY4708" fmla="*/ 365866 h 6223656"/>
              <a:gd name="connsiteX4709" fmla="*/ 8360059 w 11658599"/>
              <a:gd name="connsiteY4709" fmla="*/ 365125 h 6223656"/>
              <a:gd name="connsiteX4710" fmla="*/ 8361148 w 11658599"/>
              <a:gd name="connsiteY4710" fmla="*/ 330706 h 6223656"/>
              <a:gd name="connsiteX4711" fmla="*/ 8358976 w 11658599"/>
              <a:gd name="connsiteY4711" fmla="*/ 325089 h 6223656"/>
              <a:gd name="connsiteX4712" fmla="*/ 8357808 w 11658599"/>
              <a:gd name="connsiteY4712" fmla="*/ 321482 h 6223656"/>
              <a:gd name="connsiteX4713" fmla="*/ 8478649 w 11658599"/>
              <a:gd name="connsiteY4713" fmla="*/ 324160 h 6223656"/>
              <a:gd name="connsiteX4714" fmla="*/ 8918601 w 11658599"/>
              <a:gd name="connsiteY4714" fmla="*/ 345116 h 6223656"/>
              <a:gd name="connsiteX4715" fmla="*/ 9309461 w 11658599"/>
              <a:gd name="connsiteY4715" fmla="*/ 371564 h 6223656"/>
              <a:gd name="connsiteX4716" fmla="*/ 9234193 w 11658599"/>
              <a:gd name="connsiteY4716" fmla="*/ 351371 h 6223656"/>
              <a:gd name="connsiteX4717" fmla="*/ 8225122 w 11658599"/>
              <a:gd name="connsiteY4717" fmla="*/ 230541 h 6223656"/>
              <a:gd name="connsiteX4718" fmla="*/ 7831933 w 11658599"/>
              <a:gd name="connsiteY4718" fmla="*/ 228934 h 6223656"/>
              <a:gd name="connsiteX4719" fmla="*/ 7245541 w 11658599"/>
              <a:gd name="connsiteY4719" fmla="*/ 198752 h 6223656"/>
              <a:gd name="connsiteX4720" fmla="*/ 8634370 w 11658599"/>
              <a:gd name="connsiteY4720" fmla="*/ 188160 h 6223656"/>
              <a:gd name="connsiteX4721" fmla="*/ 8669499 w 11658599"/>
              <a:gd name="connsiteY4721" fmla="*/ 191409 h 6223656"/>
              <a:gd name="connsiteX4722" fmla="*/ 9404050 w 11658599"/>
              <a:gd name="connsiteY4722" fmla="*/ 325693 h 6223656"/>
              <a:gd name="connsiteX4723" fmla="*/ 9515355 w 11658599"/>
              <a:gd name="connsiteY4723" fmla="*/ 351954 h 6223656"/>
              <a:gd name="connsiteX4724" fmla="*/ 9530585 w 11658599"/>
              <a:gd name="connsiteY4724" fmla="*/ 378669 h 6223656"/>
              <a:gd name="connsiteX4725" fmla="*/ 9560780 w 11658599"/>
              <a:gd name="connsiteY4725" fmla="*/ 391265 h 6223656"/>
              <a:gd name="connsiteX4726" fmla="*/ 9555950 w 11658599"/>
              <a:gd name="connsiteY4726" fmla="*/ 392047 h 6223656"/>
              <a:gd name="connsiteX4727" fmla="*/ 10211496 w 11658599"/>
              <a:gd name="connsiteY4727" fmla="*/ 448563 h 6223656"/>
              <a:gd name="connsiteX4728" fmla="*/ 10394345 w 11658599"/>
              <a:gd name="connsiteY4728" fmla="*/ 471738 h 6223656"/>
              <a:gd name="connsiteX4729" fmla="*/ 10444335 w 11658599"/>
              <a:gd name="connsiteY4729" fmla="*/ 471057 h 6223656"/>
              <a:gd name="connsiteX4730" fmla="*/ 10468105 w 11658599"/>
              <a:gd name="connsiteY4730" fmla="*/ 475020 h 6223656"/>
              <a:gd name="connsiteX4731" fmla="*/ 10538119 w 11658599"/>
              <a:gd name="connsiteY4731" fmla="*/ 489968 h 6223656"/>
              <a:gd name="connsiteX4732" fmla="*/ 10559578 w 11658599"/>
              <a:gd name="connsiteY4732" fmla="*/ 495650 h 6223656"/>
              <a:gd name="connsiteX4733" fmla="*/ 10563603 w 11658599"/>
              <a:gd name="connsiteY4733" fmla="*/ 495853 h 6223656"/>
              <a:gd name="connsiteX4734" fmla="*/ 10604769 w 11658599"/>
              <a:gd name="connsiteY4734" fmla="*/ 501223 h 6223656"/>
              <a:gd name="connsiteX4735" fmla="*/ 10609948 w 11658599"/>
              <a:gd name="connsiteY4735" fmla="*/ 501424 h 6223656"/>
              <a:gd name="connsiteX4736" fmla="*/ 10556890 w 11658599"/>
              <a:gd name="connsiteY4736" fmla="*/ 487337 h 6223656"/>
              <a:gd name="connsiteX4737" fmla="*/ 10481246 w 11658599"/>
              <a:gd name="connsiteY4737" fmla="*/ 470162 h 6223656"/>
              <a:gd name="connsiteX4738" fmla="*/ 10470412 w 11658599"/>
              <a:gd name="connsiteY4738" fmla="*/ 468260 h 6223656"/>
              <a:gd name="connsiteX4739" fmla="*/ 10495070 w 11658599"/>
              <a:gd name="connsiteY4739" fmla="*/ 464673 h 6223656"/>
              <a:gd name="connsiteX4740" fmla="*/ 10532178 w 11658599"/>
              <a:gd name="connsiteY4740" fmla="*/ 454417 h 6223656"/>
              <a:gd name="connsiteX4741" fmla="*/ 10613434 w 11658599"/>
              <a:gd name="connsiteY4741" fmla="*/ 437675 h 6223656"/>
              <a:gd name="connsiteX4742" fmla="*/ 10956247 w 11658599"/>
              <a:gd name="connsiteY4742" fmla="*/ 452889 h 6223656"/>
              <a:gd name="connsiteX4743" fmla="*/ 10801068 w 11658599"/>
              <a:gd name="connsiteY4743" fmla="*/ 405975 h 6223656"/>
              <a:gd name="connsiteX4744" fmla="*/ 10852264 w 11658599"/>
              <a:gd name="connsiteY4744" fmla="*/ 402387 h 6223656"/>
              <a:gd name="connsiteX4745" fmla="*/ 10922720 w 11658599"/>
              <a:gd name="connsiteY4745" fmla="*/ 402951 h 6223656"/>
              <a:gd name="connsiteX4746" fmla="*/ 10932183 w 11658599"/>
              <a:gd name="connsiteY4746" fmla="*/ 398436 h 6223656"/>
              <a:gd name="connsiteX4747" fmla="*/ 10933935 w 11658599"/>
              <a:gd name="connsiteY4747" fmla="*/ 397598 h 6223656"/>
              <a:gd name="connsiteX4748" fmla="*/ 10935332 w 11658599"/>
              <a:gd name="connsiteY4748" fmla="*/ 396928 h 6223656"/>
              <a:gd name="connsiteX4749" fmla="*/ 10932183 w 11658599"/>
              <a:gd name="connsiteY4749" fmla="*/ 398436 h 6223656"/>
              <a:gd name="connsiteX4750" fmla="*/ 10926926 w 11658599"/>
              <a:gd name="connsiteY4750" fmla="*/ 400942 h 6223656"/>
              <a:gd name="connsiteX4751" fmla="*/ 10922720 w 11658599"/>
              <a:gd name="connsiteY4751" fmla="*/ 402951 h 6223656"/>
              <a:gd name="connsiteX4752" fmla="*/ 9861313 w 11658599"/>
              <a:gd name="connsiteY4752" fmla="*/ 280577 h 6223656"/>
              <a:gd name="connsiteX4753" fmla="*/ 9356899 w 11658599"/>
              <a:gd name="connsiteY4753" fmla="*/ 237577 h 6223656"/>
              <a:gd name="connsiteX4754" fmla="*/ 9362143 w 11658599"/>
              <a:gd name="connsiteY4754" fmla="*/ 238673 h 6223656"/>
              <a:gd name="connsiteX4755" fmla="*/ 9581956 w 11658599"/>
              <a:gd name="connsiteY4755" fmla="*/ 313671 h 6223656"/>
              <a:gd name="connsiteX4756" fmla="*/ 9640052 w 11658599"/>
              <a:gd name="connsiteY4756" fmla="*/ 327801 h 6223656"/>
              <a:gd name="connsiteX4757" fmla="*/ 9673081 w 11658599"/>
              <a:gd name="connsiteY4757" fmla="*/ 350472 h 6223656"/>
              <a:gd name="connsiteX4758" fmla="*/ 9456246 w 11658599"/>
              <a:gd name="connsiteY4758" fmla="*/ 311389 h 6223656"/>
              <a:gd name="connsiteX4759" fmla="*/ 8894630 w 11658599"/>
              <a:gd name="connsiteY4759" fmla="*/ 206567 h 6223656"/>
              <a:gd name="connsiteX4760" fmla="*/ 8772932 w 11658599"/>
              <a:gd name="connsiteY4760" fmla="*/ 188848 h 6223656"/>
              <a:gd name="connsiteX4761" fmla="*/ 9004709 w 11658599"/>
              <a:gd name="connsiteY4761" fmla="*/ 150807 h 6223656"/>
              <a:gd name="connsiteX4762" fmla="*/ 8992702 w 11658599"/>
              <a:gd name="connsiteY4762" fmla="*/ 160241 h 6223656"/>
              <a:gd name="connsiteX4763" fmla="*/ 9004709 w 11658599"/>
              <a:gd name="connsiteY4763" fmla="*/ 150807 h 6223656"/>
              <a:gd name="connsiteX4764" fmla="*/ 8938653 w 11658599"/>
              <a:gd name="connsiteY4764" fmla="*/ 146872 h 6223656"/>
              <a:gd name="connsiteX4765" fmla="*/ 8908136 w 11658599"/>
              <a:gd name="connsiteY4765" fmla="*/ 148664 h 6223656"/>
              <a:gd name="connsiteX4766" fmla="*/ 8881349 w 11658599"/>
              <a:gd name="connsiteY4766" fmla="*/ 148378 h 6223656"/>
              <a:gd name="connsiteX4767" fmla="*/ 8899868 w 11658599"/>
              <a:gd name="connsiteY4767" fmla="*/ 151170 h 6223656"/>
              <a:gd name="connsiteX4768" fmla="*/ 8908136 w 11658599"/>
              <a:gd name="connsiteY4768" fmla="*/ 148664 h 6223656"/>
              <a:gd name="connsiteX4769" fmla="*/ 8929153 w 11658599"/>
              <a:gd name="connsiteY4769" fmla="*/ 155581 h 6223656"/>
              <a:gd name="connsiteX4770" fmla="*/ 8934967 w 11658599"/>
              <a:gd name="connsiteY4770" fmla="*/ 156454 h 6223656"/>
              <a:gd name="connsiteX4771" fmla="*/ 8965552 w 11658599"/>
              <a:gd name="connsiteY4771" fmla="*/ 151914 h 6223656"/>
              <a:gd name="connsiteX4772" fmla="*/ 8938653 w 11658599"/>
              <a:gd name="connsiteY4772" fmla="*/ 146872 h 6223656"/>
              <a:gd name="connsiteX4773" fmla="*/ 8867073 w 11658599"/>
              <a:gd name="connsiteY4773" fmla="*/ 144072 h 6223656"/>
              <a:gd name="connsiteX4774" fmla="*/ 8860023 w 11658599"/>
              <a:gd name="connsiteY4774" fmla="*/ 145168 h 6223656"/>
              <a:gd name="connsiteX4775" fmla="*/ 8873701 w 11658599"/>
              <a:gd name="connsiteY4775" fmla="*/ 147228 h 6223656"/>
              <a:gd name="connsiteX4776" fmla="*/ 8845760 w 11658599"/>
              <a:gd name="connsiteY4776" fmla="*/ 141121 h 6223656"/>
              <a:gd name="connsiteX4777" fmla="*/ 8840336 w 11658599"/>
              <a:gd name="connsiteY4777" fmla="*/ 142204 h 6223656"/>
              <a:gd name="connsiteX4778" fmla="*/ 8847327 w 11658599"/>
              <a:gd name="connsiteY4778" fmla="*/ 143256 h 6223656"/>
              <a:gd name="connsiteX4779" fmla="*/ 8157225 w 11658599"/>
              <a:gd name="connsiteY4779" fmla="*/ 137704 h 6223656"/>
              <a:gd name="connsiteX4780" fmla="*/ 7979453 w 11658599"/>
              <a:gd name="connsiteY4780" fmla="*/ 141847 h 6223656"/>
              <a:gd name="connsiteX4781" fmla="*/ 7856716 w 11658599"/>
              <a:gd name="connsiteY4781" fmla="*/ 145738 h 6223656"/>
              <a:gd name="connsiteX4782" fmla="*/ 7861194 w 11658599"/>
              <a:gd name="connsiteY4782" fmla="*/ 149440 h 6223656"/>
              <a:gd name="connsiteX4783" fmla="*/ 7900775 w 11658599"/>
              <a:gd name="connsiteY4783" fmla="*/ 158316 h 6223656"/>
              <a:gd name="connsiteX4784" fmla="*/ 8287039 w 11658599"/>
              <a:gd name="connsiteY4784" fmla="*/ 166513 h 6223656"/>
              <a:gd name="connsiteX4785" fmla="*/ 8295470 w 11658599"/>
              <a:gd name="connsiteY4785" fmla="*/ 166830 h 6223656"/>
              <a:gd name="connsiteX4786" fmla="*/ 8303301 w 11658599"/>
              <a:gd name="connsiteY4786" fmla="*/ 166555 h 6223656"/>
              <a:gd name="connsiteX4787" fmla="*/ 8303814 w 11658599"/>
              <a:gd name="connsiteY4787" fmla="*/ 167146 h 6223656"/>
              <a:gd name="connsiteX4788" fmla="*/ 8358375 w 11658599"/>
              <a:gd name="connsiteY4788" fmla="*/ 169204 h 6223656"/>
              <a:gd name="connsiteX4789" fmla="*/ 8361740 w 11658599"/>
              <a:gd name="connsiteY4789" fmla="*/ 169105 h 6223656"/>
              <a:gd name="connsiteX4790" fmla="*/ 8361928 w 11658599"/>
              <a:gd name="connsiteY4790" fmla="*/ 169337 h 6223656"/>
              <a:gd name="connsiteX4791" fmla="*/ 8478126 w 11658599"/>
              <a:gd name="connsiteY4791" fmla="*/ 173718 h 6223656"/>
              <a:gd name="connsiteX4792" fmla="*/ 8519935 w 11658599"/>
              <a:gd name="connsiteY4792" fmla="*/ 177583 h 6223656"/>
              <a:gd name="connsiteX4793" fmla="*/ 8580108 w 11658599"/>
              <a:gd name="connsiteY4793" fmla="*/ 178400 h 6223656"/>
              <a:gd name="connsiteX4794" fmla="*/ 8766571 w 11658599"/>
              <a:gd name="connsiteY4794" fmla="*/ 187921 h 6223656"/>
              <a:gd name="connsiteX4795" fmla="*/ 8699552 w 11658599"/>
              <a:gd name="connsiteY4795" fmla="*/ 178164 h 6223656"/>
              <a:gd name="connsiteX4796" fmla="*/ 8272236 w 11658599"/>
              <a:gd name="connsiteY4796" fmla="*/ 145006 h 6223656"/>
              <a:gd name="connsiteX4797" fmla="*/ 8202950 w 11658599"/>
              <a:gd name="connsiteY4797" fmla="*/ 140620 h 6223656"/>
              <a:gd name="connsiteX4798" fmla="*/ 0 w 11658599"/>
              <a:gd name="connsiteY4798" fmla="*/ 0 h 6223656"/>
              <a:gd name="connsiteX4799" fmla="*/ 11658599 w 11658599"/>
              <a:gd name="connsiteY4799" fmla="*/ 0 h 6223656"/>
              <a:gd name="connsiteX4800" fmla="*/ 11658599 w 11658599"/>
              <a:gd name="connsiteY4800" fmla="*/ 6223656 h 6223656"/>
              <a:gd name="connsiteX4801" fmla="*/ 0 w 11658599"/>
              <a:gd name="connsiteY4801" fmla="*/ 6223656 h 6223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Lst>
            <a:rect l="l" t="t" r="r" b="b"/>
            <a:pathLst>
              <a:path w="11658599" h="6223656">
                <a:moveTo>
                  <a:pt x="10781484" y="6004621"/>
                </a:moveTo>
                <a:cubicBezTo>
                  <a:pt x="10777273" y="6006023"/>
                  <a:pt x="10774014" y="6009173"/>
                  <a:pt x="10775920" y="6012671"/>
                </a:cubicBezTo>
                <a:lnTo>
                  <a:pt x="10792765" y="6007063"/>
                </a:lnTo>
                <a:cubicBezTo>
                  <a:pt x="10790859" y="6003566"/>
                  <a:pt x="10785694" y="6003220"/>
                  <a:pt x="10781484" y="6004621"/>
                </a:cubicBezTo>
                <a:close/>
                <a:moveTo>
                  <a:pt x="10679911" y="5810267"/>
                </a:moveTo>
                <a:cubicBezTo>
                  <a:pt x="10676346" y="5811713"/>
                  <a:pt x="10673088" y="5814863"/>
                  <a:pt x="10674992" y="5818360"/>
                </a:cubicBezTo>
                <a:lnTo>
                  <a:pt x="10686670" y="5812407"/>
                </a:lnTo>
                <a:cubicBezTo>
                  <a:pt x="10687348" y="5809083"/>
                  <a:pt x="10683476" y="5808822"/>
                  <a:pt x="10679911" y="5810267"/>
                </a:cubicBezTo>
                <a:close/>
                <a:moveTo>
                  <a:pt x="9778472" y="5692323"/>
                </a:moveTo>
                <a:lnTo>
                  <a:pt x="9882344" y="5698969"/>
                </a:lnTo>
                <a:lnTo>
                  <a:pt x="9906961" y="5700603"/>
                </a:lnTo>
                <a:lnTo>
                  <a:pt x="9937947" y="5704109"/>
                </a:lnTo>
                <a:cubicBezTo>
                  <a:pt x="9958363" y="5706531"/>
                  <a:pt x="9974816" y="5708476"/>
                  <a:pt x="9982775" y="5709015"/>
                </a:cubicBezTo>
                <a:cubicBezTo>
                  <a:pt x="10057647" y="5714039"/>
                  <a:pt x="10112357" y="5710971"/>
                  <a:pt x="10182067" y="5715650"/>
                </a:cubicBezTo>
                <a:cubicBezTo>
                  <a:pt x="10272430" y="5721716"/>
                  <a:pt x="10382956" y="5735871"/>
                  <a:pt x="10475531" y="5735346"/>
                </a:cubicBezTo>
                <a:cubicBezTo>
                  <a:pt x="10525142" y="5736991"/>
                  <a:pt x="10570306" y="5737428"/>
                  <a:pt x="10612465" y="5736553"/>
                </a:cubicBezTo>
                <a:lnTo>
                  <a:pt x="10646375" y="5734663"/>
                </a:lnTo>
                <a:lnTo>
                  <a:pt x="10589374" y="5741060"/>
                </a:lnTo>
                <a:cubicBezTo>
                  <a:pt x="10493438" y="5751443"/>
                  <a:pt x="10400555" y="5741435"/>
                  <a:pt x="10303506" y="5741551"/>
                </a:cubicBezTo>
                <a:cubicBezTo>
                  <a:pt x="10301452" y="5743086"/>
                  <a:pt x="10285613" y="5743829"/>
                  <a:pt x="10286614" y="5746587"/>
                </a:cubicBezTo>
                <a:cubicBezTo>
                  <a:pt x="10286861" y="5747276"/>
                  <a:pt x="10289218" y="5748217"/>
                  <a:pt x="10292643" y="5749218"/>
                </a:cubicBezTo>
                <a:lnTo>
                  <a:pt x="10298399" y="5750597"/>
                </a:lnTo>
                <a:lnTo>
                  <a:pt x="10240288" y="5746790"/>
                </a:lnTo>
                <a:cubicBezTo>
                  <a:pt x="10108691" y="5735430"/>
                  <a:pt x="9977940" y="5719916"/>
                  <a:pt x="9847805" y="5707813"/>
                </a:cubicBezTo>
                <a:cubicBezTo>
                  <a:pt x="9843931" y="5707555"/>
                  <a:pt x="9797183" y="5708207"/>
                  <a:pt x="9777464" y="5702620"/>
                </a:cubicBezTo>
                <a:cubicBezTo>
                  <a:pt x="9770892" y="5700760"/>
                  <a:pt x="9767322" y="5698202"/>
                  <a:pt x="9769346" y="5694689"/>
                </a:cubicBezTo>
                <a:close/>
                <a:moveTo>
                  <a:pt x="9702344" y="5682414"/>
                </a:moveTo>
                <a:lnTo>
                  <a:pt x="9699310" y="5683289"/>
                </a:lnTo>
                <a:cubicBezTo>
                  <a:pt x="9697111" y="5685669"/>
                  <a:pt x="9708871" y="5688382"/>
                  <a:pt x="9714991" y="5689060"/>
                </a:cubicBezTo>
                <a:lnTo>
                  <a:pt x="9725436" y="5689576"/>
                </a:lnTo>
                <a:lnTo>
                  <a:pt x="9711646" y="5691836"/>
                </a:lnTo>
                <a:cubicBezTo>
                  <a:pt x="9693500" y="5694427"/>
                  <a:pt x="9671434" y="5696617"/>
                  <a:pt x="9655750" y="5695012"/>
                </a:cubicBezTo>
                <a:cubicBezTo>
                  <a:pt x="9650523" y="5694477"/>
                  <a:pt x="9646004" y="5693520"/>
                  <a:pt x="9642578" y="5692015"/>
                </a:cubicBezTo>
                <a:cubicBezTo>
                  <a:pt x="9639150" y="5690511"/>
                  <a:pt x="9636815" y="5688459"/>
                  <a:pt x="9635952" y="5685734"/>
                </a:cubicBezTo>
                <a:cubicBezTo>
                  <a:pt x="9635557" y="5687674"/>
                  <a:pt x="9641315" y="5687779"/>
                  <a:pt x="9650373" y="5687070"/>
                </a:cubicBezTo>
                <a:lnTo>
                  <a:pt x="9675857" y="5684429"/>
                </a:lnTo>
                <a:lnTo>
                  <a:pt x="9677331" y="5685453"/>
                </a:lnTo>
                <a:lnTo>
                  <a:pt x="9678876" y="5684117"/>
                </a:lnTo>
                <a:lnTo>
                  <a:pt x="9684599" y="5683525"/>
                </a:lnTo>
                <a:close/>
                <a:moveTo>
                  <a:pt x="9721517" y="5681210"/>
                </a:moveTo>
                <a:lnTo>
                  <a:pt x="9721588" y="5681228"/>
                </a:lnTo>
                <a:lnTo>
                  <a:pt x="9721305" y="5681226"/>
                </a:lnTo>
                <a:close/>
                <a:moveTo>
                  <a:pt x="9537965" y="5665681"/>
                </a:moveTo>
                <a:cubicBezTo>
                  <a:pt x="9537965" y="5665681"/>
                  <a:pt x="9590462" y="5669203"/>
                  <a:pt x="9596484" y="5669607"/>
                </a:cubicBezTo>
                <a:cubicBezTo>
                  <a:pt x="9597715" y="5676430"/>
                  <a:pt x="9567902" y="5676112"/>
                  <a:pt x="9545372" y="5673759"/>
                </a:cubicBezTo>
                <a:cubicBezTo>
                  <a:pt x="9534108" y="5672581"/>
                  <a:pt x="9524665" y="5670893"/>
                  <a:pt x="9521832" y="5669336"/>
                </a:cubicBezTo>
                <a:cubicBezTo>
                  <a:pt x="9519001" y="5667779"/>
                  <a:pt x="9522781" y="5666345"/>
                  <a:pt x="9537965" y="5665681"/>
                </a:cubicBezTo>
                <a:close/>
                <a:moveTo>
                  <a:pt x="11273960" y="5581450"/>
                </a:moveTo>
                <a:lnTo>
                  <a:pt x="11263766" y="5583293"/>
                </a:lnTo>
                <a:lnTo>
                  <a:pt x="11265813" y="5583613"/>
                </a:lnTo>
                <a:close/>
                <a:moveTo>
                  <a:pt x="11092397" y="5557414"/>
                </a:moveTo>
                <a:cubicBezTo>
                  <a:pt x="11090228" y="5557136"/>
                  <a:pt x="11087546" y="5557243"/>
                  <a:pt x="11085491" y="5558779"/>
                </a:cubicBezTo>
                <a:cubicBezTo>
                  <a:pt x="11083864" y="5559996"/>
                  <a:pt x="11083655" y="5560846"/>
                  <a:pt x="11084274" y="5561369"/>
                </a:cubicBezTo>
                <a:cubicBezTo>
                  <a:pt x="11085202" y="5562156"/>
                  <a:pt x="11087993" y="5562205"/>
                  <a:pt x="11090646" y="5561657"/>
                </a:cubicBezTo>
                <a:cubicBezTo>
                  <a:pt x="11093302" y="5561109"/>
                  <a:pt x="11095824" y="5559963"/>
                  <a:pt x="11096220" y="5558353"/>
                </a:cubicBezTo>
                <a:cubicBezTo>
                  <a:pt x="11096220" y="5558353"/>
                  <a:pt x="11094565" y="5557692"/>
                  <a:pt x="11092397" y="5557414"/>
                </a:cubicBezTo>
                <a:close/>
                <a:moveTo>
                  <a:pt x="8770226" y="5515893"/>
                </a:moveTo>
                <a:cubicBezTo>
                  <a:pt x="8774437" y="5514491"/>
                  <a:pt x="8778309" y="5514751"/>
                  <a:pt x="8777634" y="5518074"/>
                </a:cubicBezTo>
                <a:cubicBezTo>
                  <a:pt x="8783657" y="5518475"/>
                  <a:pt x="8765953" y="5524027"/>
                  <a:pt x="8760792" y="5523681"/>
                </a:cubicBezTo>
                <a:cubicBezTo>
                  <a:pt x="8761468" y="5520358"/>
                  <a:pt x="8766016" y="5517295"/>
                  <a:pt x="8770226" y="5515893"/>
                </a:cubicBezTo>
                <a:close/>
                <a:moveTo>
                  <a:pt x="8744846" y="5504504"/>
                </a:moveTo>
                <a:cubicBezTo>
                  <a:pt x="8747751" y="5504698"/>
                  <a:pt x="8750402" y="5506140"/>
                  <a:pt x="8752309" y="5509636"/>
                </a:cubicBezTo>
                <a:lnTo>
                  <a:pt x="8725137" y="5514551"/>
                </a:lnTo>
                <a:cubicBezTo>
                  <a:pt x="8725137" y="5514551"/>
                  <a:pt x="8736132" y="5503919"/>
                  <a:pt x="8744846" y="5504504"/>
                </a:cubicBezTo>
                <a:close/>
                <a:moveTo>
                  <a:pt x="8683857" y="5496619"/>
                </a:moveTo>
                <a:cubicBezTo>
                  <a:pt x="8688068" y="5495217"/>
                  <a:pt x="8693232" y="5495563"/>
                  <a:pt x="8695137" y="5499061"/>
                </a:cubicBezTo>
                <a:lnTo>
                  <a:pt x="8678294" y="5504669"/>
                </a:lnTo>
                <a:cubicBezTo>
                  <a:pt x="8676388" y="5501172"/>
                  <a:pt x="8679646" y="5498021"/>
                  <a:pt x="8683857" y="5496619"/>
                </a:cubicBezTo>
                <a:close/>
                <a:moveTo>
                  <a:pt x="8656767" y="5486536"/>
                </a:moveTo>
                <a:cubicBezTo>
                  <a:pt x="8658731" y="5486932"/>
                  <a:pt x="8659878" y="5487991"/>
                  <a:pt x="8659484" y="5489931"/>
                </a:cubicBezTo>
                <a:cubicBezTo>
                  <a:pt x="8663356" y="5490189"/>
                  <a:pt x="8650703" y="5496920"/>
                  <a:pt x="8642524" y="5497319"/>
                </a:cubicBezTo>
                <a:cubicBezTo>
                  <a:pt x="8639798" y="5497451"/>
                  <a:pt x="8637569" y="5496882"/>
                  <a:pt x="8636616" y="5495134"/>
                </a:cubicBezTo>
                <a:cubicBezTo>
                  <a:pt x="8637630" y="5490147"/>
                  <a:pt x="8650874" y="5485351"/>
                  <a:pt x="8656767" y="5486536"/>
                </a:cubicBezTo>
                <a:close/>
                <a:moveTo>
                  <a:pt x="8604968" y="5475690"/>
                </a:moveTo>
                <a:cubicBezTo>
                  <a:pt x="8606866" y="5476011"/>
                  <a:pt x="8608041" y="5476932"/>
                  <a:pt x="8607703" y="5478594"/>
                </a:cubicBezTo>
                <a:cubicBezTo>
                  <a:pt x="8612868" y="5478940"/>
                  <a:pt x="8595799" y="5485657"/>
                  <a:pt x="8589777" y="5485249"/>
                </a:cubicBezTo>
                <a:cubicBezTo>
                  <a:pt x="8587086" y="5479174"/>
                  <a:pt x="8599276" y="5474729"/>
                  <a:pt x="8604968" y="5475690"/>
                </a:cubicBezTo>
                <a:close/>
                <a:moveTo>
                  <a:pt x="8563593" y="5464263"/>
                </a:moveTo>
                <a:cubicBezTo>
                  <a:pt x="8566578" y="5464464"/>
                  <a:pt x="8569283" y="5465908"/>
                  <a:pt x="8571187" y="5469406"/>
                </a:cubicBezTo>
                <a:lnTo>
                  <a:pt x="8543158" y="5474262"/>
                </a:lnTo>
                <a:cubicBezTo>
                  <a:pt x="8543158" y="5474262"/>
                  <a:pt x="8554638" y="5463661"/>
                  <a:pt x="8563593" y="5464263"/>
                </a:cubicBezTo>
                <a:close/>
                <a:moveTo>
                  <a:pt x="8526836" y="5458005"/>
                </a:moveTo>
                <a:cubicBezTo>
                  <a:pt x="8529756" y="5456516"/>
                  <a:pt x="8533628" y="5456777"/>
                  <a:pt x="8535534" y="5460274"/>
                </a:cubicBezTo>
                <a:lnTo>
                  <a:pt x="8523857" y="5466226"/>
                </a:lnTo>
                <a:cubicBezTo>
                  <a:pt x="8521949" y="5462730"/>
                  <a:pt x="8523916" y="5459493"/>
                  <a:pt x="8526836" y="5458005"/>
                </a:cubicBezTo>
                <a:close/>
                <a:moveTo>
                  <a:pt x="8442703" y="5438463"/>
                </a:moveTo>
                <a:cubicBezTo>
                  <a:pt x="8445867" y="5436851"/>
                  <a:pt x="8448664" y="5437039"/>
                  <a:pt x="8447874" y="5440916"/>
                </a:cubicBezTo>
                <a:cubicBezTo>
                  <a:pt x="8453039" y="5441261"/>
                  <a:pt x="8435333" y="5446812"/>
                  <a:pt x="8435333" y="5446812"/>
                </a:cubicBezTo>
                <a:cubicBezTo>
                  <a:pt x="8436010" y="5443488"/>
                  <a:pt x="8439540" y="5440075"/>
                  <a:pt x="8442703" y="5438463"/>
                </a:cubicBezTo>
                <a:close/>
                <a:moveTo>
                  <a:pt x="7617446" y="5423617"/>
                </a:moveTo>
                <a:cubicBezTo>
                  <a:pt x="7615772" y="5422449"/>
                  <a:pt x="7613909" y="5422463"/>
                  <a:pt x="7611674" y="5424844"/>
                </a:cubicBezTo>
                <a:cubicBezTo>
                  <a:pt x="7613162" y="5427196"/>
                  <a:pt x="7614651" y="5429550"/>
                  <a:pt x="7616326" y="5430718"/>
                </a:cubicBezTo>
                <a:cubicBezTo>
                  <a:pt x="7618002" y="5431887"/>
                  <a:pt x="7619864" y="5431873"/>
                  <a:pt x="7622099" y="5429492"/>
                </a:cubicBezTo>
                <a:cubicBezTo>
                  <a:pt x="7631495" y="5434740"/>
                  <a:pt x="7641209" y="5440757"/>
                  <a:pt x="7651157" y="5445972"/>
                </a:cubicBezTo>
                <a:cubicBezTo>
                  <a:pt x="7661106" y="5451187"/>
                  <a:pt x="7671292" y="5455595"/>
                  <a:pt x="7681635" y="5457620"/>
                </a:cubicBezTo>
                <a:cubicBezTo>
                  <a:pt x="7688531" y="5458969"/>
                  <a:pt x="7695493" y="5459263"/>
                  <a:pt x="7702507" y="5458027"/>
                </a:cubicBezTo>
                <a:cubicBezTo>
                  <a:pt x="7677443" y="5444035"/>
                  <a:pt x="7648656" y="5434012"/>
                  <a:pt x="7622099" y="5429492"/>
                </a:cubicBezTo>
                <a:cubicBezTo>
                  <a:pt x="7620611" y="5427139"/>
                  <a:pt x="7619121" y="5424787"/>
                  <a:pt x="7617446" y="5423617"/>
                </a:cubicBezTo>
                <a:close/>
                <a:moveTo>
                  <a:pt x="7589588" y="5414574"/>
                </a:moveTo>
                <a:cubicBezTo>
                  <a:pt x="7586794" y="5416566"/>
                  <a:pt x="7585118" y="5420323"/>
                  <a:pt x="7588094" y="5425028"/>
                </a:cubicBezTo>
                <a:cubicBezTo>
                  <a:pt x="7588094" y="5425028"/>
                  <a:pt x="7600755" y="5419410"/>
                  <a:pt x="7597777" y="5414706"/>
                </a:cubicBezTo>
                <a:cubicBezTo>
                  <a:pt x="7596290" y="5412354"/>
                  <a:pt x="7592381" y="5412582"/>
                  <a:pt x="7589588" y="5414574"/>
                </a:cubicBezTo>
                <a:close/>
                <a:moveTo>
                  <a:pt x="7227829" y="5383129"/>
                </a:moveTo>
                <a:lnTo>
                  <a:pt x="7228383" y="5385545"/>
                </a:lnTo>
                <a:lnTo>
                  <a:pt x="7233024" y="5385891"/>
                </a:lnTo>
                <a:close/>
                <a:moveTo>
                  <a:pt x="11237396" y="5378914"/>
                </a:moveTo>
                <a:lnTo>
                  <a:pt x="11240063" y="5379766"/>
                </a:lnTo>
                <a:cubicBezTo>
                  <a:pt x="11238746" y="5380214"/>
                  <a:pt x="11238088" y="5380439"/>
                  <a:pt x="11237698" y="5380100"/>
                </a:cubicBezTo>
                <a:close/>
                <a:moveTo>
                  <a:pt x="11236928" y="5377068"/>
                </a:moveTo>
                <a:lnTo>
                  <a:pt x="11237396" y="5378914"/>
                </a:lnTo>
                <a:lnTo>
                  <a:pt x="11232493" y="5377342"/>
                </a:lnTo>
                <a:close/>
                <a:moveTo>
                  <a:pt x="7208229" y="5372708"/>
                </a:moveTo>
                <a:lnTo>
                  <a:pt x="7212461" y="5377369"/>
                </a:lnTo>
                <a:lnTo>
                  <a:pt x="7218394" y="5378112"/>
                </a:lnTo>
                <a:close/>
                <a:moveTo>
                  <a:pt x="7306121" y="5361254"/>
                </a:moveTo>
                <a:lnTo>
                  <a:pt x="7356033" y="5387416"/>
                </a:lnTo>
                <a:cubicBezTo>
                  <a:pt x="7470187" y="5445635"/>
                  <a:pt x="7561019" y="5478818"/>
                  <a:pt x="7683617" y="5526727"/>
                </a:cubicBezTo>
                <a:cubicBezTo>
                  <a:pt x="7698941" y="5532717"/>
                  <a:pt x="7717166" y="5540208"/>
                  <a:pt x="7737051" y="5548378"/>
                </a:cubicBezTo>
                <a:lnTo>
                  <a:pt x="7772307" y="5562687"/>
                </a:lnTo>
                <a:lnTo>
                  <a:pt x="7914358" y="5603666"/>
                </a:lnTo>
                <a:lnTo>
                  <a:pt x="8012766" y="5630985"/>
                </a:lnTo>
                <a:lnTo>
                  <a:pt x="8010411" y="5626349"/>
                </a:lnTo>
                <a:cubicBezTo>
                  <a:pt x="8003014" y="5620201"/>
                  <a:pt x="7984167" y="5611484"/>
                  <a:pt x="7981936" y="5607952"/>
                </a:cubicBezTo>
                <a:cubicBezTo>
                  <a:pt x="7880432" y="5569730"/>
                  <a:pt x="7778925" y="5537417"/>
                  <a:pt x="7678818" y="5502632"/>
                </a:cubicBezTo>
                <a:lnTo>
                  <a:pt x="7672246" y="5500204"/>
                </a:lnTo>
                <a:lnTo>
                  <a:pt x="7665958" y="5498486"/>
                </a:lnTo>
                <a:lnTo>
                  <a:pt x="7665742" y="5497797"/>
                </a:lnTo>
                <a:lnTo>
                  <a:pt x="7623215" y="5482068"/>
                </a:lnTo>
                <a:lnTo>
                  <a:pt x="7620520" y="5481312"/>
                </a:lnTo>
                <a:lnTo>
                  <a:pt x="7620446" y="5481045"/>
                </a:lnTo>
                <a:lnTo>
                  <a:pt x="7529876" y="5447550"/>
                </a:lnTo>
                <a:lnTo>
                  <a:pt x="7498025" y="5433332"/>
                </a:lnTo>
                <a:lnTo>
                  <a:pt x="7450657" y="5417360"/>
                </a:lnTo>
                <a:close/>
                <a:moveTo>
                  <a:pt x="7137031" y="5345074"/>
                </a:moveTo>
                <a:cubicBezTo>
                  <a:pt x="7141404" y="5349299"/>
                  <a:pt x="7148633" y="5353431"/>
                  <a:pt x="7156702" y="5356641"/>
                </a:cubicBezTo>
                <a:cubicBezTo>
                  <a:pt x="7164774" y="5359850"/>
                  <a:pt x="7173688" y="5362133"/>
                  <a:pt x="7181433" y="5362652"/>
                </a:cubicBezTo>
                <a:lnTo>
                  <a:pt x="7202546" y="5369688"/>
                </a:lnTo>
                <a:lnTo>
                  <a:pt x="7188784" y="5362369"/>
                </a:lnTo>
                <a:lnTo>
                  <a:pt x="7181433" y="5362652"/>
                </a:lnTo>
                <a:lnTo>
                  <a:pt x="7167022" y="5350797"/>
                </a:lnTo>
                <a:lnTo>
                  <a:pt x="7162701" y="5348502"/>
                </a:lnTo>
                <a:close/>
                <a:moveTo>
                  <a:pt x="11361910" y="5333721"/>
                </a:moveTo>
                <a:cubicBezTo>
                  <a:pt x="11362591" y="5333649"/>
                  <a:pt x="11363133" y="5335143"/>
                  <a:pt x="11363718" y="5336752"/>
                </a:cubicBezTo>
                <a:cubicBezTo>
                  <a:pt x="11361322" y="5338543"/>
                  <a:pt x="11359266" y="5340077"/>
                  <a:pt x="11359266" y="5340077"/>
                </a:cubicBezTo>
                <a:cubicBezTo>
                  <a:pt x="11360408" y="5335427"/>
                  <a:pt x="11361229" y="5333792"/>
                  <a:pt x="11361910" y="5333721"/>
                </a:cubicBezTo>
                <a:close/>
                <a:moveTo>
                  <a:pt x="8030050" y="5331814"/>
                </a:moveTo>
                <a:lnTo>
                  <a:pt x="8048407" y="5335495"/>
                </a:lnTo>
                <a:cubicBezTo>
                  <a:pt x="8074352" y="5340886"/>
                  <a:pt x="8112008" y="5348748"/>
                  <a:pt x="8120184" y="5349296"/>
                </a:cubicBezTo>
                <a:cubicBezTo>
                  <a:pt x="8192353" y="5367617"/>
                  <a:pt x="8243007" y="5384493"/>
                  <a:pt x="8318762" y="5410915"/>
                </a:cubicBezTo>
                <a:cubicBezTo>
                  <a:pt x="8340277" y="5412355"/>
                  <a:pt x="8420314" y="5417729"/>
                  <a:pt x="8422773" y="5431369"/>
                </a:cubicBezTo>
                <a:lnTo>
                  <a:pt x="8410009" y="5438373"/>
                </a:lnTo>
                <a:cubicBezTo>
                  <a:pt x="8367410" y="5435513"/>
                  <a:pt x="8300947" y="5417016"/>
                  <a:pt x="8232976" y="5395750"/>
                </a:cubicBezTo>
                <a:cubicBezTo>
                  <a:pt x="8165005" y="5374483"/>
                  <a:pt x="8095526" y="5350447"/>
                  <a:pt x="8046889" y="5336514"/>
                </a:cubicBezTo>
                <a:lnTo>
                  <a:pt x="8029847" y="5332322"/>
                </a:lnTo>
                <a:close/>
                <a:moveTo>
                  <a:pt x="7111026" y="5328167"/>
                </a:moveTo>
                <a:cubicBezTo>
                  <a:pt x="7107245" y="5329597"/>
                  <a:pt x="7103773" y="5332734"/>
                  <a:pt x="7105679" y="5336231"/>
                </a:cubicBezTo>
                <a:lnTo>
                  <a:pt x="7118218" y="5330335"/>
                </a:lnTo>
                <a:cubicBezTo>
                  <a:pt x="7118894" y="5327011"/>
                  <a:pt x="7114806" y="5326737"/>
                  <a:pt x="7111026" y="5328167"/>
                </a:cubicBezTo>
                <a:close/>
                <a:moveTo>
                  <a:pt x="7682825" y="5322930"/>
                </a:moveTo>
                <a:lnTo>
                  <a:pt x="7677703" y="5339853"/>
                </a:lnTo>
                <a:lnTo>
                  <a:pt x="7675871" y="5339213"/>
                </a:lnTo>
                <a:close/>
                <a:moveTo>
                  <a:pt x="7563008" y="5272509"/>
                </a:moveTo>
                <a:lnTo>
                  <a:pt x="7562344" y="5274340"/>
                </a:lnTo>
                <a:lnTo>
                  <a:pt x="7561657" y="5281446"/>
                </a:lnTo>
                <a:close/>
                <a:moveTo>
                  <a:pt x="6786283" y="5148596"/>
                </a:moveTo>
                <a:lnTo>
                  <a:pt x="6793426" y="5158507"/>
                </a:lnTo>
                <a:lnTo>
                  <a:pt x="6785074" y="5160089"/>
                </a:lnTo>
                <a:lnTo>
                  <a:pt x="6795245" y="5164720"/>
                </a:lnTo>
                <a:lnTo>
                  <a:pt x="6793426" y="5158507"/>
                </a:lnTo>
                <a:cubicBezTo>
                  <a:pt x="6793426" y="5158507"/>
                  <a:pt x="6795288" y="5158495"/>
                  <a:pt x="6796962" y="5159663"/>
                </a:cubicBezTo>
                <a:lnTo>
                  <a:pt x="6798936" y="5166403"/>
                </a:lnTo>
                <a:lnTo>
                  <a:pt x="6824660" y="5178121"/>
                </a:lnTo>
                <a:cubicBezTo>
                  <a:pt x="6829149" y="5181791"/>
                  <a:pt x="6831392" y="5183626"/>
                  <a:pt x="6833715" y="5185607"/>
                </a:cubicBezTo>
                <a:lnTo>
                  <a:pt x="6837545" y="5188966"/>
                </a:lnTo>
                <a:lnTo>
                  <a:pt x="6844870" y="5193005"/>
                </a:lnTo>
                <a:lnTo>
                  <a:pt x="6855151" y="5186904"/>
                </a:lnTo>
                <a:cubicBezTo>
                  <a:pt x="6857733" y="5187078"/>
                  <a:pt x="6857002" y="5190679"/>
                  <a:pt x="6856268" y="5194278"/>
                </a:cubicBezTo>
                <a:lnTo>
                  <a:pt x="6857096" y="5199745"/>
                </a:lnTo>
                <a:lnTo>
                  <a:pt x="6859766" y="5201221"/>
                </a:lnTo>
                <a:lnTo>
                  <a:pt x="6865611" y="5200153"/>
                </a:lnTo>
                <a:cubicBezTo>
                  <a:pt x="6876825" y="5197484"/>
                  <a:pt x="6894867" y="5193219"/>
                  <a:pt x="6900418" y="5204541"/>
                </a:cubicBezTo>
                <a:cubicBezTo>
                  <a:pt x="6900418" y="5204541"/>
                  <a:pt x="6887386" y="5217144"/>
                  <a:pt x="6892546" y="5217489"/>
                </a:cubicBezTo>
                <a:cubicBezTo>
                  <a:pt x="6897712" y="5217838"/>
                  <a:pt x="6909390" y="5211881"/>
                  <a:pt x="6920580" y="5212631"/>
                </a:cubicBezTo>
                <a:cubicBezTo>
                  <a:pt x="6925742" y="5212979"/>
                  <a:pt x="6938012" y="5219136"/>
                  <a:pt x="6951402" y="5226212"/>
                </a:cubicBezTo>
                <a:lnTo>
                  <a:pt x="6963162" y="5232441"/>
                </a:lnTo>
                <a:lnTo>
                  <a:pt x="6921827" y="5206772"/>
                </a:lnTo>
                <a:close/>
                <a:moveTo>
                  <a:pt x="10924018" y="5138120"/>
                </a:moveTo>
                <a:lnTo>
                  <a:pt x="10924362" y="5140582"/>
                </a:lnTo>
                <a:cubicBezTo>
                  <a:pt x="10924362" y="5140582"/>
                  <a:pt x="10924292" y="5140095"/>
                  <a:pt x="10924209" y="5139488"/>
                </a:cubicBezTo>
                <a:close/>
                <a:moveTo>
                  <a:pt x="10939149" y="5138074"/>
                </a:moveTo>
                <a:lnTo>
                  <a:pt x="10943083" y="5138490"/>
                </a:lnTo>
                <a:lnTo>
                  <a:pt x="10924532" y="5140697"/>
                </a:lnTo>
                <a:lnTo>
                  <a:pt x="10924362" y="5140582"/>
                </a:lnTo>
                <a:cubicBezTo>
                  <a:pt x="10929738" y="5138756"/>
                  <a:pt x="10934589" y="5138093"/>
                  <a:pt x="10939149" y="5138074"/>
                </a:cubicBezTo>
                <a:close/>
                <a:moveTo>
                  <a:pt x="10923902" y="5137300"/>
                </a:moveTo>
                <a:lnTo>
                  <a:pt x="10924018" y="5138120"/>
                </a:lnTo>
                <a:lnTo>
                  <a:pt x="10923953" y="5137663"/>
                </a:lnTo>
                <a:cubicBezTo>
                  <a:pt x="10923885" y="5137176"/>
                  <a:pt x="10923851" y="5136933"/>
                  <a:pt x="10923902" y="5137300"/>
                </a:cubicBezTo>
                <a:close/>
                <a:moveTo>
                  <a:pt x="11004427" y="5108945"/>
                </a:moveTo>
                <a:lnTo>
                  <a:pt x="11006013" y="5112880"/>
                </a:lnTo>
                <a:cubicBezTo>
                  <a:pt x="11006013" y="5112880"/>
                  <a:pt x="11005418" y="5111406"/>
                  <a:pt x="11004897" y="5110115"/>
                </a:cubicBezTo>
                <a:close/>
                <a:moveTo>
                  <a:pt x="11004230" y="5108458"/>
                </a:moveTo>
                <a:cubicBezTo>
                  <a:pt x="11004082" y="5108087"/>
                  <a:pt x="11004119" y="5108179"/>
                  <a:pt x="11004259" y="5108523"/>
                </a:cubicBezTo>
                <a:lnTo>
                  <a:pt x="11004427" y="5108945"/>
                </a:lnTo>
                <a:close/>
                <a:moveTo>
                  <a:pt x="10951608" y="5092799"/>
                </a:moveTo>
                <a:lnTo>
                  <a:pt x="10947390" y="5095408"/>
                </a:lnTo>
                <a:lnTo>
                  <a:pt x="10947387" y="5095407"/>
                </a:lnTo>
                <a:close/>
                <a:moveTo>
                  <a:pt x="11302765" y="5071183"/>
                </a:moveTo>
                <a:lnTo>
                  <a:pt x="11290493" y="5076032"/>
                </a:lnTo>
                <a:lnTo>
                  <a:pt x="11284942" y="5077733"/>
                </a:lnTo>
                <a:lnTo>
                  <a:pt x="11337852" y="5084614"/>
                </a:lnTo>
                <a:lnTo>
                  <a:pt x="11344411" y="5083040"/>
                </a:lnTo>
                <a:lnTo>
                  <a:pt x="11352166" y="5080508"/>
                </a:lnTo>
                <a:lnTo>
                  <a:pt x="11327080" y="5075064"/>
                </a:lnTo>
                <a:close/>
                <a:moveTo>
                  <a:pt x="11188117" y="5055512"/>
                </a:moveTo>
                <a:lnTo>
                  <a:pt x="11162919" y="5062349"/>
                </a:lnTo>
                <a:lnTo>
                  <a:pt x="11129220" y="5068226"/>
                </a:lnTo>
                <a:lnTo>
                  <a:pt x="11142597" y="5070302"/>
                </a:lnTo>
                <a:cubicBezTo>
                  <a:pt x="11163803" y="5069068"/>
                  <a:pt x="11185138" y="5068731"/>
                  <a:pt x="11206989" y="5069628"/>
                </a:cubicBezTo>
                <a:lnTo>
                  <a:pt x="11237922" y="5072719"/>
                </a:lnTo>
                <a:lnTo>
                  <a:pt x="11237510" y="5072010"/>
                </a:lnTo>
                <a:cubicBezTo>
                  <a:pt x="11239756" y="5070953"/>
                  <a:pt x="11245046" y="5069264"/>
                  <a:pt x="11254815" y="5066487"/>
                </a:cubicBezTo>
                <a:lnTo>
                  <a:pt x="11261288" y="5064565"/>
                </a:lnTo>
                <a:lnTo>
                  <a:pt x="11251641" y="5063026"/>
                </a:lnTo>
                <a:close/>
                <a:moveTo>
                  <a:pt x="11069408" y="5050398"/>
                </a:moveTo>
                <a:lnTo>
                  <a:pt x="11073233" y="5050532"/>
                </a:lnTo>
                <a:cubicBezTo>
                  <a:pt x="11075610" y="5051386"/>
                  <a:pt x="11076360" y="5053453"/>
                  <a:pt x="11074134" y="5055117"/>
                </a:cubicBezTo>
                <a:cubicBezTo>
                  <a:pt x="11074134" y="5055117"/>
                  <a:pt x="11064162" y="5056657"/>
                  <a:pt x="11061778" y="5055482"/>
                </a:cubicBezTo>
                <a:cubicBezTo>
                  <a:pt x="11060981" y="5055093"/>
                  <a:pt x="11061029" y="5054400"/>
                  <a:pt x="11062569" y="5053248"/>
                </a:cubicBezTo>
                <a:lnTo>
                  <a:pt x="11067936" y="5050694"/>
                </a:lnTo>
                <a:close/>
                <a:moveTo>
                  <a:pt x="9057727" y="4994472"/>
                </a:moveTo>
                <a:cubicBezTo>
                  <a:pt x="9133827" y="5006319"/>
                  <a:pt x="9206741" y="5019915"/>
                  <a:pt x="9278838" y="5034300"/>
                </a:cubicBezTo>
                <a:lnTo>
                  <a:pt x="9453589" y="5070306"/>
                </a:lnTo>
                <a:lnTo>
                  <a:pt x="9452336" y="5078699"/>
                </a:lnTo>
                <a:lnTo>
                  <a:pt x="9259955" y="5043506"/>
                </a:lnTo>
                <a:cubicBezTo>
                  <a:pt x="9188390" y="5028650"/>
                  <a:pt x="9120373" y="5012435"/>
                  <a:pt x="9057727" y="4994472"/>
                </a:cubicBezTo>
                <a:close/>
                <a:moveTo>
                  <a:pt x="10958014" y="4991377"/>
                </a:moveTo>
                <a:lnTo>
                  <a:pt x="10957576" y="4991499"/>
                </a:lnTo>
                <a:cubicBezTo>
                  <a:pt x="10952499" y="4992812"/>
                  <a:pt x="10947585" y="4993896"/>
                  <a:pt x="10943804" y="4994275"/>
                </a:cubicBezTo>
                <a:lnTo>
                  <a:pt x="10941330" y="4994267"/>
                </a:lnTo>
                <a:close/>
                <a:moveTo>
                  <a:pt x="11073282" y="4987845"/>
                </a:moveTo>
                <a:lnTo>
                  <a:pt x="11069703" y="4990078"/>
                </a:lnTo>
                <a:lnTo>
                  <a:pt x="11063886" y="4990486"/>
                </a:lnTo>
                <a:close/>
                <a:moveTo>
                  <a:pt x="9044606" y="4986825"/>
                </a:moveTo>
                <a:cubicBezTo>
                  <a:pt x="9048931" y="4987856"/>
                  <a:pt x="9053528" y="4990191"/>
                  <a:pt x="9057727" y="4994472"/>
                </a:cubicBezTo>
                <a:cubicBezTo>
                  <a:pt x="9043711" y="4996901"/>
                  <a:pt x="9035303" y="4996690"/>
                  <a:pt x="9030926" y="4995359"/>
                </a:cubicBezTo>
                <a:cubicBezTo>
                  <a:pt x="9021076" y="4992369"/>
                  <a:pt x="9031627" y="4983730"/>
                  <a:pt x="9044606" y="4986825"/>
                </a:cubicBezTo>
                <a:close/>
                <a:moveTo>
                  <a:pt x="6767183" y="4982991"/>
                </a:moveTo>
                <a:cubicBezTo>
                  <a:pt x="6851309" y="5024305"/>
                  <a:pt x="6895061" y="5044761"/>
                  <a:pt x="6912607" y="5051902"/>
                </a:cubicBezTo>
                <a:cubicBezTo>
                  <a:pt x="6918457" y="5054281"/>
                  <a:pt x="6921395" y="5055184"/>
                  <a:pt x="6921945" y="5054885"/>
                </a:cubicBezTo>
                <a:cubicBezTo>
                  <a:pt x="6923598" y="5053982"/>
                  <a:pt x="6903771" y="5042280"/>
                  <a:pt x="6876637" y="5027309"/>
                </a:cubicBezTo>
                <a:lnTo>
                  <a:pt x="6858850" y="5017643"/>
                </a:lnTo>
                <a:lnTo>
                  <a:pt x="6847416" y="5012641"/>
                </a:lnTo>
                <a:lnTo>
                  <a:pt x="6846100" y="5020994"/>
                </a:lnTo>
                <a:cubicBezTo>
                  <a:pt x="6850571" y="5016230"/>
                  <a:pt x="6785796" y="4986786"/>
                  <a:pt x="6767183" y="4982991"/>
                </a:cubicBezTo>
                <a:close/>
                <a:moveTo>
                  <a:pt x="11029217" y="4981495"/>
                </a:moveTo>
                <a:lnTo>
                  <a:pt x="11003525" y="4987301"/>
                </a:lnTo>
                <a:lnTo>
                  <a:pt x="10999773" y="4984756"/>
                </a:lnTo>
                <a:lnTo>
                  <a:pt x="11002293" y="4983046"/>
                </a:lnTo>
                <a:lnTo>
                  <a:pt x="11006457" y="4982187"/>
                </a:lnTo>
                <a:lnTo>
                  <a:pt x="11012963" y="4981554"/>
                </a:lnTo>
                <a:close/>
                <a:moveTo>
                  <a:pt x="11329990" y="4973077"/>
                </a:moveTo>
                <a:lnTo>
                  <a:pt x="11319794" y="4974922"/>
                </a:lnTo>
                <a:lnTo>
                  <a:pt x="11321842" y="4975239"/>
                </a:lnTo>
                <a:close/>
                <a:moveTo>
                  <a:pt x="8883116" y="4951038"/>
                </a:moveTo>
                <a:lnTo>
                  <a:pt x="8886936" y="4954936"/>
                </a:lnTo>
                <a:cubicBezTo>
                  <a:pt x="8886936" y="4954936"/>
                  <a:pt x="8885537" y="4953509"/>
                  <a:pt x="8883787" y="4951723"/>
                </a:cubicBezTo>
                <a:close/>
                <a:moveTo>
                  <a:pt x="11148426" y="4949041"/>
                </a:moveTo>
                <a:cubicBezTo>
                  <a:pt x="11146257" y="4948763"/>
                  <a:pt x="11143575" y="4948869"/>
                  <a:pt x="11141521" y="4950406"/>
                </a:cubicBezTo>
                <a:cubicBezTo>
                  <a:pt x="11139893" y="4951624"/>
                  <a:pt x="11139685" y="4952473"/>
                  <a:pt x="11140304" y="4952998"/>
                </a:cubicBezTo>
                <a:cubicBezTo>
                  <a:pt x="11141231" y="4953784"/>
                  <a:pt x="11144021" y="4953832"/>
                  <a:pt x="11146675" y="4953285"/>
                </a:cubicBezTo>
                <a:cubicBezTo>
                  <a:pt x="11149332" y="4952737"/>
                  <a:pt x="11151855" y="4951590"/>
                  <a:pt x="11152249" y="4949980"/>
                </a:cubicBezTo>
                <a:cubicBezTo>
                  <a:pt x="11152249" y="4949980"/>
                  <a:pt x="11150594" y="4949319"/>
                  <a:pt x="11148426" y="4949041"/>
                </a:cubicBezTo>
                <a:close/>
                <a:moveTo>
                  <a:pt x="8879458" y="4947309"/>
                </a:moveTo>
                <a:lnTo>
                  <a:pt x="8880507" y="4948378"/>
                </a:lnTo>
                <a:lnTo>
                  <a:pt x="8883116" y="4951038"/>
                </a:lnTo>
                <a:close/>
                <a:moveTo>
                  <a:pt x="8877487" y="4945300"/>
                </a:moveTo>
                <a:cubicBezTo>
                  <a:pt x="8876439" y="4944228"/>
                  <a:pt x="8877138" y="4944942"/>
                  <a:pt x="8878537" y="4946370"/>
                </a:cubicBezTo>
                <a:lnTo>
                  <a:pt x="8879458" y="4947309"/>
                </a:lnTo>
                <a:close/>
                <a:moveTo>
                  <a:pt x="8826180" y="4936258"/>
                </a:moveTo>
                <a:lnTo>
                  <a:pt x="8847696" y="4937702"/>
                </a:lnTo>
                <a:cubicBezTo>
                  <a:pt x="8849491" y="4941754"/>
                  <a:pt x="8830375" y="4942437"/>
                  <a:pt x="8817683" y="4941584"/>
                </a:cubicBezTo>
                <a:cubicBezTo>
                  <a:pt x="8814511" y="4941370"/>
                  <a:pt x="8811738" y="4941062"/>
                  <a:pt x="8809794" y="4940686"/>
                </a:cubicBezTo>
                <a:cubicBezTo>
                  <a:pt x="8807849" y="4940310"/>
                  <a:pt x="8806733" y="4939867"/>
                  <a:pt x="8806872" y="4939385"/>
                </a:cubicBezTo>
                <a:cubicBezTo>
                  <a:pt x="8807150" y="4938420"/>
                  <a:pt x="8812447" y="4937303"/>
                  <a:pt x="8826180" y="4936258"/>
                </a:cubicBezTo>
                <a:close/>
                <a:moveTo>
                  <a:pt x="8609409" y="4886898"/>
                </a:moveTo>
                <a:cubicBezTo>
                  <a:pt x="8667930" y="4890825"/>
                  <a:pt x="8718359" y="4908810"/>
                  <a:pt x="8762988" y="4925282"/>
                </a:cubicBezTo>
                <a:cubicBezTo>
                  <a:pt x="8704466" y="4921353"/>
                  <a:pt x="8658976" y="4904825"/>
                  <a:pt x="8609409" y="4886898"/>
                </a:cubicBezTo>
                <a:close/>
                <a:moveTo>
                  <a:pt x="10987623" y="4878822"/>
                </a:moveTo>
                <a:cubicBezTo>
                  <a:pt x="10987481" y="4878471"/>
                  <a:pt x="10987516" y="4878559"/>
                  <a:pt x="10987654" y="4878884"/>
                </a:cubicBezTo>
                <a:lnTo>
                  <a:pt x="10988256" y="4880327"/>
                </a:lnTo>
                <a:close/>
                <a:moveTo>
                  <a:pt x="8578952" y="4876812"/>
                </a:moveTo>
                <a:lnTo>
                  <a:pt x="8609409" y="4886898"/>
                </a:lnTo>
                <a:lnTo>
                  <a:pt x="8578148" y="4880799"/>
                </a:lnTo>
                <a:close/>
                <a:moveTo>
                  <a:pt x="8533644" y="4861806"/>
                </a:moveTo>
                <a:lnTo>
                  <a:pt x="8546130" y="4865940"/>
                </a:lnTo>
                <a:lnTo>
                  <a:pt x="8544525" y="4874242"/>
                </a:lnTo>
                <a:lnTo>
                  <a:pt x="8531741" y="4871747"/>
                </a:lnTo>
                <a:close/>
                <a:moveTo>
                  <a:pt x="11082871" y="4847922"/>
                </a:moveTo>
                <a:lnTo>
                  <a:pt x="11108557" y="4850392"/>
                </a:lnTo>
                <a:lnTo>
                  <a:pt x="11129884" y="4852523"/>
                </a:lnTo>
                <a:lnTo>
                  <a:pt x="11124983" y="4853499"/>
                </a:lnTo>
                <a:lnTo>
                  <a:pt x="11117039" y="4851869"/>
                </a:lnTo>
                <a:cubicBezTo>
                  <a:pt x="11109857" y="4850854"/>
                  <a:pt x="11101495" y="4850437"/>
                  <a:pt x="11092734" y="4850274"/>
                </a:cubicBezTo>
                <a:lnTo>
                  <a:pt x="11073104" y="4849993"/>
                </a:lnTo>
                <a:close/>
                <a:moveTo>
                  <a:pt x="6084342" y="4845384"/>
                </a:moveTo>
                <a:cubicBezTo>
                  <a:pt x="6077561" y="4845705"/>
                  <a:pt x="6081699" y="4851299"/>
                  <a:pt x="6109093" y="4866192"/>
                </a:cubicBezTo>
                <a:cubicBezTo>
                  <a:pt x="6277329" y="4955814"/>
                  <a:pt x="6460344" y="5018630"/>
                  <a:pt x="6642867" y="5095311"/>
                </a:cubicBezTo>
                <a:lnTo>
                  <a:pt x="6782112" y="5158738"/>
                </a:lnTo>
                <a:lnTo>
                  <a:pt x="6779532" y="5148371"/>
                </a:lnTo>
                <a:lnTo>
                  <a:pt x="6784717" y="5147922"/>
                </a:lnTo>
                <a:lnTo>
                  <a:pt x="6719994" y="5120140"/>
                </a:lnTo>
                <a:cubicBezTo>
                  <a:pt x="6531434" y="5037157"/>
                  <a:pt x="6343406" y="4951546"/>
                  <a:pt x="6152122" y="4869080"/>
                </a:cubicBezTo>
                <a:cubicBezTo>
                  <a:pt x="6137279" y="4858960"/>
                  <a:pt x="6095645" y="4844849"/>
                  <a:pt x="6084342" y="4845384"/>
                </a:cubicBezTo>
                <a:close/>
                <a:moveTo>
                  <a:pt x="8452157" y="4844517"/>
                </a:moveTo>
                <a:lnTo>
                  <a:pt x="8452676" y="4844621"/>
                </a:lnTo>
                <a:lnTo>
                  <a:pt x="8452035" y="4847444"/>
                </a:lnTo>
                <a:lnTo>
                  <a:pt x="8450985" y="4847095"/>
                </a:lnTo>
                <a:close/>
                <a:moveTo>
                  <a:pt x="11023006" y="4839119"/>
                </a:moveTo>
                <a:cubicBezTo>
                  <a:pt x="11031049" y="4838581"/>
                  <a:pt x="11046524" y="4843677"/>
                  <a:pt x="11051268" y="4845323"/>
                </a:cubicBezTo>
                <a:lnTo>
                  <a:pt x="11052377" y="4845716"/>
                </a:lnTo>
                <a:lnTo>
                  <a:pt x="11034469" y="4848287"/>
                </a:lnTo>
                <a:lnTo>
                  <a:pt x="11023188" y="4845599"/>
                </a:lnTo>
                <a:cubicBezTo>
                  <a:pt x="11019737" y="4844458"/>
                  <a:pt x="11017491" y="4843181"/>
                  <a:pt x="11018114" y="4841870"/>
                </a:cubicBezTo>
                <a:cubicBezTo>
                  <a:pt x="11018470" y="4840103"/>
                  <a:pt x="11020326" y="4839298"/>
                  <a:pt x="11023006" y="4839119"/>
                </a:cubicBezTo>
                <a:close/>
                <a:moveTo>
                  <a:pt x="11293425" y="4770544"/>
                </a:moveTo>
                <a:lnTo>
                  <a:pt x="11296092" y="4771396"/>
                </a:lnTo>
                <a:cubicBezTo>
                  <a:pt x="11294776" y="4771843"/>
                  <a:pt x="11294117" y="4772065"/>
                  <a:pt x="11293727" y="4771728"/>
                </a:cubicBezTo>
                <a:close/>
                <a:moveTo>
                  <a:pt x="11292957" y="4768696"/>
                </a:moveTo>
                <a:lnTo>
                  <a:pt x="11293425" y="4770544"/>
                </a:lnTo>
                <a:lnTo>
                  <a:pt x="11288520" y="4768970"/>
                </a:lnTo>
                <a:close/>
                <a:moveTo>
                  <a:pt x="6347633" y="4754456"/>
                </a:moveTo>
                <a:cubicBezTo>
                  <a:pt x="6352329" y="4755467"/>
                  <a:pt x="6361646" y="4759045"/>
                  <a:pt x="6365679" y="4761415"/>
                </a:cubicBezTo>
                <a:cubicBezTo>
                  <a:pt x="6426271" y="4787922"/>
                  <a:pt x="6479016" y="4809042"/>
                  <a:pt x="6533665" y="4834547"/>
                </a:cubicBezTo>
                <a:lnTo>
                  <a:pt x="6546817" y="4839480"/>
                </a:lnTo>
                <a:lnTo>
                  <a:pt x="6688042" y="4903649"/>
                </a:lnTo>
                <a:lnTo>
                  <a:pt x="6655084" y="4890404"/>
                </a:lnTo>
                <a:cubicBezTo>
                  <a:pt x="6626675" y="4878614"/>
                  <a:pt x="6599056" y="4866913"/>
                  <a:pt x="6570630" y="4855083"/>
                </a:cubicBezTo>
                <a:cubicBezTo>
                  <a:pt x="6535568" y="4838926"/>
                  <a:pt x="6490295" y="4828091"/>
                  <a:pt x="6455600" y="4811625"/>
                </a:cubicBezTo>
                <a:cubicBezTo>
                  <a:pt x="6434770" y="4800564"/>
                  <a:pt x="6423108" y="4793319"/>
                  <a:pt x="6399562" y="4781773"/>
                </a:cubicBezTo>
                <a:cubicBezTo>
                  <a:pt x="6387021" y="4774804"/>
                  <a:pt x="6371544" y="4767994"/>
                  <a:pt x="6357310" y="4762899"/>
                </a:cubicBezTo>
                <a:cubicBezTo>
                  <a:pt x="6342862" y="4755001"/>
                  <a:pt x="6342936" y="4753445"/>
                  <a:pt x="6347633" y="4754456"/>
                </a:cubicBezTo>
                <a:close/>
                <a:moveTo>
                  <a:pt x="11417941" y="4725348"/>
                </a:moveTo>
                <a:cubicBezTo>
                  <a:pt x="11418623" y="4725277"/>
                  <a:pt x="11419164" y="4726770"/>
                  <a:pt x="11419748" y="4728377"/>
                </a:cubicBezTo>
                <a:cubicBezTo>
                  <a:pt x="11417349" y="4730172"/>
                  <a:pt x="11415297" y="4731707"/>
                  <a:pt x="11415297" y="4731707"/>
                </a:cubicBezTo>
                <a:cubicBezTo>
                  <a:pt x="11416439" y="4727056"/>
                  <a:pt x="11417260" y="4725420"/>
                  <a:pt x="11417941" y="4725348"/>
                </a:cubicBezTo>
                <a:close/>
                <a:moveTo>
                  <a:pt x="11126303" y="4724302"/>
                </a:moveTo>
                <a:cubicBezTo>
                  <a:pt x="11130447" y="4724244"/>
                  <a:pt x="11133999" y="4724363"/>
                  <a:pt x="11136082" y="4724702"/>
                </a:cubicBezTo>
                <a:lnTo>
                  <a:pt x="11131753" y="4725127"/>
                </a:lnTo>
                <a:lnTo>
                  <a:pt x="11116125" y="4724801"/>
                </a:lnTo>
                <a:close/>
                <a:moveTo>
                  <a:pt x="11097949" y="4724003"/>
                </a:moveTo>
                <a:lnTo>
                  <a:pt x="11097598" y="4724358"/>
                </a:lnTo>
                <a:lnTo>
                  <a:pt x="11096177" y="4724256"/>
                </a:lnTo>
                <a:close/>
                <a:moveTo>
                  <a:pt x="9448364" y="4720858"/>
                </a:moveTo>
                <a:cubicBezTo>
                  <a:pt x="9453527" y="4721203"/>
                  <a:pt x="9469878" y="4722300"/>
                  <a:pt x="9469878" y="4722300"/>
                </a:cubicBezTo>
                <a:cubicBezTo>
                  <a:pt x="9474365" y="4725969"/>
                  <a:pt x="9456601" y="4726461"/>
                  <a:pt x="9443907" y="4725611"/>
                </a:cubicBezTo>
                <a:cubicBezTo>
                  <a:pt x="9440734" y="4725398"/>
                  <a:pt x="9437878" y="4725100"/>
                  <a:pt x="9435765" y="4724748"/>
                </a:cubicBezTo>
                <a:cubicBezTo>
                  <a:pt x="9433652" y="4724395"/>
                  <a:pt x="9432283" y="4723987"/>
                  <a:pt x="9432085" y="4723553"/>
                </a:cubicBezTo>
                <a:cubicBezTo>
                  <a:pt x="9431688" y="4722685"/>
                  <a:pt x="9435979" y="4721710"/>
                  <a:pt x="9448364" y="4720858"/>
                </a:cubicBezTo>
                <a:close/>
                <a:moveTo>
                  <a:pt x="9396357" y="4710627"/>
                </a:moveTo>
                <a:lnTo>
                  <a:pt x="9417871" y="4712071"/>
                </a:lnTo>
                <a:cubicBezTo>
                  <a:pt x="9419777" y="4715570"/>
                  <a:pt x="9400721" y="4715973"/>
                  <a:pt x="9388029" y="4715122"/>
                </a:cubicBezTo>
                <a:cubicBezTo>
                  <a:pt x="9384856" y="4714909"/>
                  <a:pt x="9382079" y="4714617"/>
                  <a:pt x="9380128" y="4714277"/>
                </a:cubicBezTo>
                <a:cubicBezTo>
                  <a:pt x="9378177" y="4713935"/>
                  <a:pt x="9377050" y="4713543"/>
                  <a:pt x="9377174" y="4713130"/>
                </a:cubicBezTo>
                <a:cubicBezTo>
                  <a:pt x="9377424" y="4712306"/>
                  <a:pt x="9382680" y="4711395"/>
                  <a:pt x="9396357" y="4710627"/>
                </a:cubicBezTo>
                <a:close/>
                <a:moveTo>
                  <a:pt x="11063973" y="4710233"/>
                </a:moveTo>
                <a:lnTo>
                  <a:pt x="11077225" y="4711228"/>
                </a:lnTo>
                <a:lnTo>
                  <a:pt x="11053772" y="4716072"/>
                </a:lnTo>
                <a:lnTo>
                  <a:pt x="11051283" y="4713930"/>
                </a:lnTo>
                <a:cubicBezTo>
                  <a:pt x="11053119" y="4711425"/>
                  <a:pt x="11057802" y="4710388"/>
                  <a:pt x="11063973" y="4710233"/>
                </a:cubicBezTo>
                <a:close/>
                <a:moveTo>
                  <a:pt x="9352032" y="4695809"/>
                </a:moveTo>
                <a:cubicBezTo>
                  <a:pt x="9355531" y="4696096"/>
                  <a:pt x="9358638" y="4697708"/>
                  <a:pt x="9360703" y="4701496"/>
                </a:cubicBezTo>
                <a:cubicBezTo>
                  <a:pt x="9360703" y="4701496"/>
                  <a:pt x="9344174" y="4707969"/>
                  <a:pt x="9334303" y="4708254"/>
                </a:cubicBezTo>
                <a:cubicBezTo>
                  <a:pt x="9331012" y="4708348"/>
                  <a:pt x="9328460" y="4707755"/>
                  <a:pt x="9327507" y="4706005"/>
                </a:cubicBezTo>
                <a:cubicBezTo>
                  <a:pt x="9327507" y="4706005"/>
                  <a:pt x="9341534" y="4694947"/>
                  <a:pt x="9352032" y="4695809"/>
                </a:cubicBezTo>
                <a:close/>
                <a:moveTo>
                  <a:pt x="6146465" y="4685637"/>
                </a:moveTo>
                <a:cubicBezTo>
                  <a:pt x="6151123" y="4688862"/>
                  <a:pt x="6155908" y="4692672"/>
                  <a:pt x="6161024" y="4695513"/>
                </a:cubicBezTo>
                <a:cubicBezTo>
                  <a:pt x="6166138" y="4698356"/>
                  <a:pt x="6171586" y="4700233"/>
                  <a:pt x="6177570" y="4699595"/>
                </a:cubicBezTo>
                <a:cubicBezTo>
                  <a:pt x="6168255" y="4693141"/>
                  <a:pt x="6157105" y="4688226"/>
                  <a:pt x="6146465" y="4685637"/>
                </a:cubicBezTo>
                <a:close/>
                <a:moveTo>
                  <a:pt x="6134144" y="4678599"/>
                </a:moveTo>
                <a:cubicBezTo>
                  <a:pt x="6132841" y="4679345"/>
                  <a:pt x="6131866" y="4680849"/>
                  <a:pt x="6132744" y="4682871"/>
                </a:cubicBezTo>
                <a:cubicBezTo>
                  <a:pt x="6132744" y="4682871"/>
                  <a:pt x="6134157" y="4682378"/>
                  <a:pt x="6135462" y="4681631"/>
                </a:cubicBezTo>
                <a:cubicBezTo>
                  <a:pt x="6136766" y="4680886"/>
                  <a:pt x="6137959" y="4679890"/>
                  <a:pt x="6137522" y="4678878"/>
                </a:cubicBezTo>
                <a:cubicBezTo>
                  <a:pt x="6137082" y="4677866"/>
                  <a:pt x="6135448" y="4677854"/>
                  <a:pt x="6134144" y="4678599"/>
                </a:cubicBezTo>
                <a:close/>
                <a:moveTo>
                  <a:pt x="5924543" y="4658406"/>
                </a:moveTo>
                <a:cubicBezTo>
                  <a:pt x="5957733" y="4653899"/>
                  <a:pt x="5925424" y="4679804"/>
                  <a:pt x="5924543" y="4658406"/>
                </a:cubicBezTo>
                <a:close/>
                <a:moveTo>
                  <a:pt x="8974528" y="4614252"/>
                </a:moveTo>
                <a:lnTo>
                  <a:pt x="9122414" y="4650690"/>
                </a:lnTo>
                <a:cubicBezTo>
                  <a:pt x="9152905" y="4659476"/>
                  <a:pt x="9250400" y="4686233"/>
                  <a:pt x="9250400" y="4686233"/>
                </a:cubicBezTo>
                <a:cubicBezTo>
                  <a:pt x="9246872" y="4689646"/>
                  <a:pt x="9239168" y="4690533"/>
                  <a:pt x="9228946" y="4689794"/>
                </a:cubicBezTo>
                <a:cubicBezTo>
                  <a:pt x="9198276" y="4687577"/>
                  <a:pt x="9144946" y="4670732"/>
                  <a:pt x="9113686" y="4663582"/>
                </a:cubicBezTo>
                <a:lnTo>
                  <a:pt x="8949243" y="4627124"/>
                </a:lnTo>
                <a:close/>
                <a:moveTo>
                  <a:pt x="5658078" y="4557421"/>
                </a:moveTo>
                <a:cubicBezTo>
                  <a:pt x="5653550" y="4605406"/>
                  <a:pt x="5733586" y="4610779"/>
                  <a:pt x="5765822" y="4641016"/>
                </a:cubicBezTo>
                <a:cubicBezTo>
                  <a:pt x="5793607" y="4663094"/>
                  <a:pt x="5740493" y="4632579"/>
                  <a:pt x="5724142" y="4631482"/>
                </a:cubicBezTo>
                <a:cubicBezTo>
                  <a:pt x="5704839" y="4623447"/>
                  <a:pt x="5690065" y="4614597"/>
                  <a:pt x="5668553" y="4613152"/>
                </a:cubicBezTo>
                <a:lnTo>
                  <a:pt x="5659609" y="4615036"/>
                </a:lnTo>
                <a:lnTo>
                  <a:pt x="5657953" y="4615385"/>
                </a:lnTo>
                <a:cubicBezTo>
                  <a:pt x="5656189" y="4615761"/>
                  <a:pt x="5655303" y="4615945"/>
                  <a:pt x="5656632" y="4615666"/>
                </a:cubicBezTo>
                <a:lnTo>
                  <a:pt x="5659609" y="4615036"/>
                </a:lnTo>
                <a:lnTo>
                  <a:pt x="5664577" y="4613991"/>
                </a:lnTo>
                <a:cubicBezTo>
                  <a:pt x="5666784" y="4613523"/>
                  <a:pt x="5668553" y="4613152"/>
                  <a:pt x="5668553" y="4613152"/>
                </a:cubicBezTo>
                <a:cubicBezTo>
                  <a:pt x="5927488" y="4749004"/>
                  <a:pt x="6196683" y="4875160"/>
                  <a:pt x="6469363" y="4997056"/>
                </a:cubicBezTo>
                <a:lnTo>
                  <a:pt x="6854809" y="5165156"/>
                </a:lnTo>
                <a:lnTo>
                  <a:pt x="6851010" y="5162794"/>
                </a:lnTo>
                <a:cubicBezTo>
                  <a:pt x="6795176" y="5123825"/>
                  <a:pt x="6724453" y="5084971"/>
                  <a:pt x="6701139" y="5036294"/>
                </a:cubicBezTo>
                <a:cubicBezTo>
                  <a:pt x="6678311" y="5012041"/>
                  <a:pt x="6673098" y="5017599"/>
                  <a:pt x="6659698" y="5008248"/>
                </a:cubicBezTo>
                <a:cubicBezTo>
                  <a:pt x="6624462" y="4988030"/>
                  <a:pt x="6600888" y="4964572"/>
                  <a:pt x="6640846" y="4978448"/>
                </a:cubicBezTo>
                <a:cubicBezTo>
                  <a:pt x="6708593" y="5012599"/>
                  <a:pt x="6744082" y="5031236"/>
                  <a:pt x="6799914" y="5070205"/>
                </a:cubicBezTo>
                <a:cubicBezTo>
                  <a:pt x="6945271" y="5153592"/>
                  <a:pt x="7071223" y="5234032"/>
                  <a:pt x="7210753" y="5311262"/>
                </a:cubicBezTo>
                <a:lnTo>
                  <a:pt x="7301383" y="5358769"/>
                </a:lnTo>
                <a:lnTo>
                  <a:pt x="7410844" y="5394418"/>
                </a:lnTo>
                <a:lnTo>
                  <a:pt x="7384082" y="5382471"/>
                </a:lnTo>
                <a:cubicBezTo>
                  <a:pt x="7207882" y="5301091"/>
                  <a:pt x="7013832" y="5175721"/>
                  <a:pt x="6845832" y="5069850"/>
                </a:cubicBezTo>
                <a:cubicBezTo>
                  <a:pt x="6818538" y="5050359"/>
                  <a:pt x="6779578" y="5026234"/>
                  <a:pt x="6766175" y="5016883"/>
                </a:cubicBezTo>
                <a:cubicBezTo>
                  <a:pt x="6753774" y="4997277"/>
                  <a:pt x="6771642" y="5001868"/>
                  <a:pt x="6762713" y="4987753"/>
                </a:cubicBezTo>
                <a:cubicBezTo>
                  <a:pt x="6762713" y="4987753"/>
                  <a:pt x="6747332" y="4963444"/>
                  <a:pt x="6742863" y="4968205"/>
                </a:cubicBezTo>
                <a:lnTo>
                  <a:pt x="6746938" y="4968686"/>
                </a:lnTo>
                <a:lnTo>
                  <a:pt x="6246209" y="4749622"/>
                </a:lnTo>
                <a:cubicBezTo>
                  <a:pt x="6197782" y="4730370"/>
                  <a:pt x="6154057" y="4700060"/>
                  <a:pt x="6108926" y="4681504"/>
                </a:cubicBezTo>
                <a:lnTo>
                  <a:pt x="6069137" y="4669523"/>
                </a:lnTo>
                <a:lnTo>
                  <a:pt x="6051596" y="4659769"/>
                </a:lnTo>
                <a:cubicBezTo>
                  <a:pt x="6034911" y="4650179"/>
                  <a:pt x="6017972" y="4639425"/>
                  <a:pt x="6000983" y="4627938"/>
                </a:cubicBezTo>
                <a:lnTo>
                  <a:pt x="5985825" y="4617140"/>
                </a:lnTo>
                <a:lnTo>
                  <a:pt x="5982704" y="4615931"/>
                </a:lnTo>
                <a:cubicBezTo>
                  <a:pt x="5972237" y="4611076"/>
                  <a:pt x="5961067" y="4604743"/>
                  <a:pt x="5951845" y="4600451"/>
                </a:cubicBezTo>
                <a:lnTo>
                  <a:pt x="5947811" y="4598954"/>
                </a:lnTo>
                <a:lnTo>
                  <a:pt x="5985279" y="4625686"/>
                </a:lnTo>
                <a:cubicBezTo>
                  <a:pt x="6002577" y="4637569"/>
                  <a:pt x="6020525" y="4649347"/>
                  <a:pt x="6039632" y="4661048"/>
                </a:cubicBezTo>
                <a:lnTo>
                  <a:pt x="6047594" y="4665584"/>
                </a:lnTo>
                <a:lnTo>
                  <a:pt x="6026922" y="4662751"/>
                </a:lnTo>
                <a:cubicBezTo>
                  <a:pt x="6015459" y="4662825"/>
                  <a:pt x="6004578" y="4663779"/>
                  <a:pt x="5994250" y="4663085"/>
                </a:cubicBezTo>
                <a:cubicBezTo>
                  <a:pt x="5974087" y="4654995"/>
                  <a:pt x="5941851" y="4624755"/>
                  <a:pt x="5924543" y="4658406"/>
                </a:cubicBezTo>
                <a:cubicBezTo>
                  <a:pt x="5838950" y="4624587"/>
                  <a:pt x="5749057" y="4590479"/>
                  <a:pt x="5658078" y="4557421"/>
                </a:cubicBezTo>
                <a:close/>
                <a:moveTo>
                  <a:pt x="9097456" y="4547227"/>
                </a:moveTo>
                <a:lnTo>
                  <a:pt x="9123461" y="4554113"/>
                </a:lnTo>
                <a:cubicBezTo>
                  <a:pt x="9220167" y="4579429"/>
                  <a:pt x="9308779" y="4601495"/>
                  <a:pt x="9401727" y="4620501"/>
                </a:cubicBezTo>
                <a:lnTo>
                  <a:pt x="9494766" y="4636680"/>
                </a:lnTo>
                <a:lnTo>
                  <a:pt x="9495678" y="4639194"/>
                </a:lnTo>
                <a:lnTo>
                  <a:pt x="9495342" y="4642350"/>
                </a:lnTo>
                <a:lnTo>
                  <a:pt x="9411836" y="4629691"/>
                </a:lnTo>
                <a:cubicBezTo>
                  <a:pt x="9309899" y="4612459"/>
                  <a:pt x="9206894" y="4593477"/>
                  <a:pt x="9099871" y="4572817"/>
                </a:cubicBezTo>
                <a:lnTo>
                  <a:pt x="9068380" y="4566475"/>
                </a:lnTo>
                <a:lnTo>
                  <a:pt x="9080161" y="4560476"/>
                </a:lnTo>
                <a:close/>
                <a:moveTo>
                  <a:pt x="10980047" y="4529747"/>
                </a:moveTo>
                <a:lnTo>
                  <a:pt x="10980392" y="4532211"/>
                </a:lnTo>
                <a:cubicBezTo>
                  <a:pt x="10980392" y="4532211"/>
                  <a:pt x="10980324" y="4531723"/>
                  <a:pt x="10980238" y="4531116"/>
                </a:cubicBezTo>
                <a:close/>
                <a:moveTo>
                  <a:pt x="10979932" y="4528926"/>
                </a:moveTo>
                <a:lnTo>
                  <a:pt x="10980047" y="4529747"/>
                </a:lnTo>
                <a:lnTo>
                  <a:pt x="10979983" y="4529292"/>
                </a:lnTo>
                <a:cubicBezTo>
                  <a:pt x="10979917" y="4528804"/>
                  <a:pt x="10979881" y="4528562"/>
                  <a:pt x="10979932" y="4528926"/>
                </a:cubicBezTo>
                <a:close/>
                <a:moveTo>
                  <a:pt x="9124449" y="4526546"/>
                </a:moveTo>
                <a:lnTo>
                  <a:pt x="9412205" y="4593233"/>
                </a:lnTo>
                <a:lnTo>
                  <a:pt x="9496298" y="4608215"/>
                </a:lnTo>
                <a:lnTo>
                  <a:pt x="9495038" y="4613341"/>
                </a:lnTo>
                <a:lnTo>
                  <a:pt x="9317362" y="4581658"/>
                </a:lnTo>
                <a:lnTo>
                  <a:pt x="9109126" y="4538287"/>
                </a:lnTo>
                <a:close/>
                <a:moveTo>
                  <a:pt x="10873255" y="4511597"/>
                </a:moveTo>
                <a:lnTo>
                  <a:pt x="10873437" y="4511953"/>
                </a:lnTo>
                <a:lnTo>
                  <a:pt x="10869657" y="4512266"/>
                </a:lnTo>
                <a:close/>
                <a:moveTo>
                  <a:pt x="10882539" y="4505858"/>
                </a:moveTo>
                <a:lnTo>
                  <a:pt x="10873255" y="4511597"/>
                </a:lnTo>
                <a:lnTo>
                  <a:pt x="10874143" y="4506391"/>
                </a:lnTo>
                <a:lnTo>
                  <a:pt x="10877842" y="4506682"/>
                </a:lnTo>
                <a:close/>
                <a:moveTo>
                  <a:pt x="10903371" y="4502202"/>
                </a:moveTo>
                <a:cubicBezTo>
                  <a:pt x="10910278" y="4500688"/>
                  <a:pt x="10916115" y="4499974"/>
                  <a:pt x="10922480" y="4502517"/>
                </a:cubicBezTo>
                <a:cubicBezTo>
                  <a:pt x="10911307" y="4505322"/>
                  <a:pt x="10898343" y="4508588"/>
                  <a:pt x="10884745" y="4511015"/>
                </a:cubicBezTo>
                <a:lnTo>
                  <a:pt x="10881352" y="4511295"/>
                </a:lnTo>
                <a:lnTo>
                  <a:pt x="10883987" y="4505604"/>
                </a:lnTo>
                <a:close/>
                <a:moveTo>
                  <a:pt x="11060847" y="4501534"/>
                </a:moveTo>
                <a:lnTo>
                  <a:pt x="11062041" y="4504509"/>
                </a:lnTo>
                <a:cubicBezTo>
                  <a:pt x="11062041" y="4504509"/>
                  <a:pt x="11061447" y="4503032"/>
                  <a:pt x="11060927" y="4501744"/>
                </a:cubicBezTo>
                <a:close/>
                <a:moveTo>
                  <a:pt x="11060259" y="4500085"/>
                </a:moveTo>
                <a:cubicBezTo>
                  <a:pt x="11060111" y="4499715"/>
                  <a:pt x="11060149" y="4499808"/>
                  <a:pt x="11060287" y="4500153"/>
                </a:cubicBezTo>
                <a:lnTo>
                  <a:pt x="11060847" y="4501534"/>
                </a:lnTo>
                <a:close/>
                <a:moveTo>
                  <a:pt x="10943661" y="4493693"/>
                </a:moveTo>
                <a:cubicBezTo>
                  <a:pt x="10943661" y="4493693"/>
                  <a:pt x="10948884" y="4500890"/>
                  <a:pt x="10945829" y="4499669"/>
                </a:cubicBezTo>
                <a:cubicBezTo>
                  <a:pt x="10944800" y="4500438"/>
                  <a:pt x="10943745" y="4499328"/>
                  <a:pt x="10943203" y="4497835"/>
                </a:cubicBezTo>
                <a:cubicBezTo>
                  <a:pt x="10942662" y="4496341"/>
                  <a:pt x="10942633" y="4494461"/>
                  <a:pt x="10943661" y="4493693"/>
                </a:cubicBezTo>
                <a:close/>
                <a:moveTo>
                  <a:pt x="10836138" y="4491997"/>
                </a:moveTo>
                <a:lnTo>
                  <a:pt x="10841604" y="4492296"/>
                </a:lnTo>
                <a:cubicBezTo>
                  <a:pt x="10844237" y="4492956"/>
                  <a:pt x="10846614" y="4493809"/>
                  <a:pt x="10846614" y="4493809"/>
                </a:cubicBezTo>
                <a:cubicBezTo>
                  <a:pt x="10855033" y="4494819"/>
                  <a:pt x="10858048" y="4495775"/>
                  <a:pt x="10857953" y="4496504"/>
                </a:cubicBezTo>
                <a:cubicBezTo>
                  <a:pt x="10857879" y="4497051"/>
                  <a:pt x="10856058" y="4497470"/>
                  <a:pt x="10853455" y="4497681"/>
                </a:cubicBezTo>
                <a:cubicBezTo>
                  <a:pt x="10849549" y="4497997"/>
                  <a:pt x="10843886" y="4497850"/>
                  <a:pt x="10839728" y="4496978"/>
                </a:cubicBezTo>
                <a:lnTo>
                  <a:pt x="10835489" y="4492411"/>
                </a:lnTo>
                <a:close/>
                <a:moveTo>
                  <a:pt x="5855701" y="4487808"/>
                </a:moveTo>
                <a:cubicBezTo>
                  <a:pt x="5856803" y="4486885"/>
                  <a:pt x="5857610" y="4487015"/>
                  <a:pt x="5857978" y="4487855"/>
                </a:cubicBezTo>
                <a:lnTo>
                  <a:pt x="5857899" y="4488761"/>
                </a:lnTo>
                <a:close/>
                <a:moveTo>
                  <a:pt x="11019813" y="4465971"/>
                </a:moveTo>
                <a:cubicBezTo>
                  <a:pt x="11024149" y="4466672"/>
                  <a:pt x="11023451" y="4468183"/>
                  <a:pt x="11021282" y="4469308"/>
                </a:cubicBezTo>
                <a:cubicBezTo>
                  <a:pt x="11020201" y="4469870"/>
                  <a:pt x="11018749" y="4470342"/>
                  <a:pt x="11017375" y="4470568"/>
                </a:cubicBezTo>
                <a:cubicBezTo>
                  <a:pt x="11016001" y="4470794"/>
                  <a:pt x="11014708" y="4470773"/>
                  <a:pt x="11013937" y="4470366"/>
                </a:cubicBezTo>
                <a:cubicBezTo>
                  <a:pt x="11012908" y="4469821"/>
                  <a:pt x="11012813" y="4468577"/>
                  <a:pt x="11014701" y="4466286"/>
                </a:cubicBezTo>
                <a:cubicBezTo>
                  <a:pt x="11016757" y="4464751"/>
                  <a:pt x="11017757" y="4467507"/>
                  <a:pt x="11019813" y="4465971"/>
                </a:cubicBezTo>
                <a:close/>
                <a:moveTo>
                  <a:pt x="11149617" y="4465248"/>
                </a:moveTo>
                <a:lnTo>
                  <a:pt x="11102432" y="4472281"/>
                </a:lnTo>
                <a:lnTo>
                  <a:pt x="11107320" y="4472756"/>
                </a:lnTo>
                <a:cubicBezTo>
                  <a:pt x="11123212" y="4474188"/>
                  <a:pt x="11139021" y="4474626"/>
                  <a:pt x="11154165" y="4469487"/>
                </a:cubicBezTo>
                <a:cubicBezTo>
                  <a:pt x="11155481" y="4469041"/>
                  <a:pt x="11154208" y="4467750"/>
                  <a:pt x="11151521" y="4466141"/>
                </a:cubicBezTo>
                <a:close/>
                <a:moveTo>
                  <a:pt x="11358796" y="4462811"/>
                </a:moveTo>
                <a:lnTo>
                  <a:pt x="11346523" y="4467661"/>
                </a:lnTo>
                <a:lnTo>
                  <a:pt x="11340971" y="4469361"/>
                </a:lnTo>
                <a:lnTo>
                  <a:pt x="11393883" y="4476245"/>
                </a:lnTo>
                <a:lnTo>
                  <a:pt x="11400442" y="4474669"/>
                </a:lnTo>
                <a:lnTo>
                  <a:pt x="11408195" y="4472135"/>
                </a:lnTo>
                <a:lnTo>
                  <a:pt x="11383111" y="4466691"/>
                </a:lnTo>
                <a:close/>
                <a:moveTo>
                  <a:pt x="11244149" y="4447141"/>
                </a:moveTo>
                <a:lnTo>
                  <a:pt x="11218948" y="4453978"/>
                </a:lnTo>
                <a:lnTo>
                  <a:pt x="11185252" y="4459855"/>
                </a:lnTo>
                <a:lnTo>
                  <a:pt x="11198628" y="4461930"/>
                </a:lnTo>
                <a:cubicBezTo>
                  <a:pt x="11219835" y="4460695"/>
                  <a:pt x="11241170" y="4460358"/>
                  <a:pt x="11263019" y="4461255"/>
                </a:cubicBezTo>
                <a:lnTo>
                  <a:pt x="11293950" y="4464348"/>
                </a:lnTo>
                <a:lnTo>
                  <a:pt x="11293540" y="4463639"/>
                </a:lnTo>
                <a:cubicBezTo>
                  <a:pt x="11295786" y="4462583"/>
                  <a:pt x="11301075" y="4460891"/>
                  <a:pt x="11310843" y="4458115"/>
                </a:cubicBezTo>
                <a:lnTo>
                  <a:pt x="11317315" y="4456193"/>
                </a:lnTo>
                <a:lnTo>
                  <a:pt x="11307670" y="4454656"/>
                </a:lnTo>
                <a:close/>
                <a:moveTo>
                  <a:pt x="5875299" y="4440722"/>
                </a:moveTo>
                <a:lnTo>
                  <a:pt x="5887233" y="4446854"/>
                </a:lnTo>
                <a:lnTo>
                  <a:pt x="5910348" y="4455155"/>
                </a:lnTo>
                <a:lnTo>
                  <a:pt x="5926915" y="4467156"/>
                </a:lnTo>
                <a:cubicBezTo>
                  <a:pt x="5927794" y="4469178"/>
                  <a:pt x="5949952" y="4476377"/>
                  <a:pt x="5942971" y="4482208"/>
                </a:cubicBezTo>
                <a:cubicBezTo>
                  <a:pt x="5940766" y="4484053"/>
                  <a:pt x="5924264" y="4474885"/>
                  <a:pt x="5931453" y="4477600"/>
                </a:cubicBezTo>
                <a:cubicBezTo>
                  <a:pt x="5921221" y="4471917"/>
                  <a:pt x="5909599" y="4463032"/>
                  <a:pt x="5897721" y="4454419"/>
                </a:cubicBezTo>
                <a:close/>
                <a:moveTo>
                  <a:pt x="5872911" y="4439264"/>
                </a:moveTo>
                <a:lnTo>
                  <a:pt x="5875299" y="4440722"/>
                </a:lnTo>
                <a:lnTo>
                  <a:pt x="5873197" y="4439643"/>
                </a:lnTo>
                <a:close/>
                <a:moveTo>
                  <a:pt x="5748275" y="4430599"/>
                </a:moveTo>
                <a:cubicBezTo>
                  <a:pt x="5750624" y="4430818"/>
                  <a:pt x="5753668" y="4432636"/>
                  <a:pt x="5755499" y="4436846"/>
                </a:cubicBezTo>
                <a:cubicBezTo>
                  <a:pt x="5756159" y="4438363"/>
                  <a:pt x="5755844" y="4438942"/>
                  <a:pt x="5755005" y="4438954"/>
                </a:cubicBezTo>
                <a:cubicBezTo>
                  <a:pt x="5752484" y="4438993"/>
                  <a:pt x="5745225" y="4433951"/>
                  <a:pt x="5745225" y="4433951"/>
                </a:cubicBezTo>
                <a:cubicBezTo>
                  <a:pt x="5744273" y="4431762"/>
                  <a:pt x="5745927" y="4430380"/>
                  <a:pt x="5748275" y="4430599"/>
                </a:cubicBezTo>
                <a:close/>
                <a:moveTo>
                  <a:pt x="10904436" y="4392743"/>
                </a:moveTo>
                <a:lnTo>
                  <a:pt x="10906108" y="4392841"/>
                </a:lnTo>
                <a:lnTo>
                  <a:pt x="10896124" y="4393909"/>
                </a:lnTo>
                <a:lnTo>
                  <a:pt x="10895145" y="4393647"/>
                </a:lnTo>
                <a:close/>
                <a:moveTo>
                  <a:pt x="5881093" y="4389701"/>
                </a:moveTo>
                <a:lnTo>
                  <a:pt x="5897655" y="4397931"/>
                </a:lnTo>
                <a:lnTo>
                  <a:pt x="5900802" y="4399712"/>
                </a:lnTo>
                <a:lnTo>
                  <a:pt x="5904089" y="4403012"/>
                </a:lnTo>
                <a:cubicBezTo>
                  <a:pt x="5904235" y="4403852"/>
                  <a:pt x="5901991" y="4402860"/>
                  <a:pt x="5898668" y="4400984"/>
                </a:cubicBezTo>
                <a:close/>
                <a:moveTo>
                  <a:pt x="9350518" y="4352688"/>
                </a:moveTo>
                <a:cubicBezTo>
                  <a:pt x="9360846" y="4353380"/>
                  <a:pt x="9377197" y="4354478"/>
                  <a:pt x="9382360" y="4354824"/>
                </a:cubicBezTo>
                <a:cubicBezTo>
                  <a:pt x="9402523" y="4362918"/>
                  <a:pt x="9522026" y="4384413"/>
                  <a:pt x="9474693" y="4381237"/>
                </a:cubicBezTo>
                <a:cubicBezTo>
                  <a:pt x="9463540" y="4382452"/>
                  <a:pt x="9452109" y="4381825"/>
                  <a:pt x="9440760" y="4380065"/>
                </a:cubicBezTo>
                <a:cubicBezTo>
                  <a:pt x="9423734" y="4377422"/>
                  <a:pt x="9406891" y="4372226"/>
                  <a:pt x="9391444" y="4366865"/>
                </a:cubicBezTo>
                <a:cubicBezTo>
                  <a:pt x="9375999" y="4361505"/>
                  <a:pt x="9361952" y="4355983"/>
                  <a:pt x="9350518" y="4352688"/>
                </a:cubicBezTo>
                <a:close/>
                <a:moveTo>
                  <a:pt x="9336126" y="4349383"/>
                </a:moveTo>
                <a:lnTo>
                  <a:pt x="9350518" y="4352688"/>
                </a:lnTo>
                <a:lnTo>
                  <a:pt x="9335922" y="4349601"/>
                </a:lnTo>
                <a:close/>
                <a:moveTo>
                  <a:pt x="5735544" y="4319430"/>
                </a:moveTo>
                <a:cubicBezTo>
                  <a:pt x="5735044" y="4320880"/>
                  <a:pt x="5736495" y="4322765"/>
                  <a:pt x="5738360" y="4324218"/>
                </a:cubicBezTo>
                <a:cubicBezTo>
                  <a:pt x="5740222" y="4325671"/>
                  <a:pt x="5742496" y="4326693"/>
                  <a:pt x="5743645" y="4326411"/>
                </a:cubicBezTo>
                <a:cubicBezTo>
                  <a:pt x="5744408" y="4326225"/>
                  <a:pt x="5744669" y="4325461"/>
                  <a:pt x="5743976" y="4323860"/>
                </a:cubicBezTo>
                <a:cubicBezTo>
                  <a:pt x="5742221" y="4319820"/>
                  <a:pt x="5735544" y="4319430"/>
                  <a:pt x="5735544" y="4319430"/>
                </a:cubicBezTo>
                <a:close/>
                <a:moveTo>
                  <a:pt x="5580516" y="4270367"/>
                </a:moveTo>
                <a:lnTo>
                  <a:pt x="5585987" y="4275212"/>
                </a:lnTo>
                <a:lnTo>
                  <a:pt x="5587801" y="4275736"/>
                </a:lnTo>
                <a:close/>
                <a:moveTo>
                  <a:pt x="7703788" y="4249809"/>
                </a:moveTo>
                <a:lnTo>
                  <a:pt x="7718885" y="4255004"/>
                </a:lnTo>
                <a:lnTo>
                  <a:pt x="7714264" y="4269455"/>
                </a:lnTo>
                <a:lnTo>
                  <a:pt x="7699961" y="4264035"/>
                </a:lnTo>
                <a:close/>
                <a:moveTo>
                  <a:pt x="5694736" y="4218498"/>
                </a:moveTo>
                <a:cubicBezTo>
                  <a:pt x="5694736" y="4218498"/>
                  <a:pt x="5684408" y="4217802"/>
                  <a:pt x="5683052" y="4224450"/>
                </a:cubicBezTo>
                <a:cubicBezTo>
                  <a:pt x="5683052" y="4224450"/>
                  <a:pt x="5699900" y="4218841"/>
                  <a:pt x="5694736" y="4218498"/>
                </a:cubicBezTo>
                <a:close/>
                <a:moveTo>
                  <a:pt x="5704575" y="4183707"/>
                </a:moveTo>
                <a:lnTo>
                  <a:pt x="5708248" y="4185099"/>
                </a:lnTo>
                <a:lnTo>
                  <a:pt x="5701718" y="4184153"/>
                </a:lnTo>
                <a:close/>
                <a:moveTo>
                  <a:pt x="5654879" y="4174270"/>
                </a:moveTo>
                <a:cubicBezTo>
                  <a:pt x="5671227" y="4175369"/>
                  <a:pt x="5687580" y="4176467"/>
                  <a:pt x="5701718" y="4184153"/>
                </a:cubicBezTo>
                <a:cubicBezTo>
                  <a:pt x="5691391" y="4183459"/>
                  <a:pt x="5676392" y="4175715"/>
                  <a:pt x="5654879" y="4174270"/>
                </a:cubicBezTo>
                <a:close/>
                <a:moveTo>
                  <a:pt x="7503397" y="4173938"/>
                </a:moveTo>
                <a:lnTo>
                  <a:pt x="7602578" y="4213462"/>
                </a:lnTo>
                <a:lnTo>
                  <a:pt x="7598647" y="4226745"/>
                </a:lnTo>
                <a:lnTo>
                  <a:pt x="7566105" y="4214901"/>
                </a:lnTo>
                <a:lnTo>
                  <a:pt x="7491710" y="4188568"/>
                </a:lnTo>
                <a:lnTo>
                  <a:pt x="7492085" y="4187812"/>
                </a:lnTo>
                <a:cubicBezTo>
                  <a:pt x="7493780" y="4183641"/>
                  <a:pt x="7499065" y="4181978"/>
                  <a:pt x="7501269" y="4180135"/>
                </a:cubicBezTo>
                <a:close/>
                <a:moveTo>
                  <a:pt x="5710093" y="4120654"/>
                </a:moveTo>
                <a:lnTo>
                  <a:pt x="5712679" y="4120982"/>
                </a:lnTo>
                <a:lnTo>
                  <a:pt x="5711835" y="4121824"/>
                </a:lnTo>
                <a:cubicBezTo>
                  <a:pt x="5711345" y="4121947"/>
                  <a:pt x="5710928" y="4121514"/>
                  <a:pt x="5710093" y="4120654"/>
                </a:cubicBezTo>
                <a:close/>
                <a:moveTo>
                  <a:pt x="5713991" y="4119671"/>
                </a:moveTo>
                <a:lnTo>
                  <a:pt x="5717429" y="4121582"/>
                </a:lnTo>
                <a:lnTo>
                  <a:pt x="5712679" y="4120982"/>
                </a:lnTo>
                <a:close/>
                <a:moveTo>
                  <a:pt x="7617966" y="4094418"/>
                </a:moveTo>
                <a:lnTo>
                  <a:pt x="7620660" y="4096115"/>
                </a:lnTo>
                <a:lnTo>
                  <a:pt x="7615705" y="4094603"/>
                </a:lnTo>
                <a:close/>
                <a:moveTo>
                  <a:pt x="7552377" y="4077834"/>
                </a:moveTo>
                <a:lnTo>
                  <a:pt x="7566090" y="4079467"/>
                </a:lnTo>
                <a:lnTo>
                  <a:pt x="7560491" y="4086560"/>
                </a:lnTo>
                <a:cubicBezTo>
                  <a:pt x="7560491" y="4086560"/>
                  <a:pt x="7570091" y="4082781"/>
                  <a:pt x="7572713" y="4080747"/>
                </a:cubicBezTo>
                <a:lnTo>
                  <a:pt x="7572585" y="4080241"/>
                </a:lnTo>
                <a:lnTo>
                  <a:pt x="7586198" y="4081863"/>
                </a:lnTo>
                <a:lnTo>
                  <a:pt x="7597498" y="4089041"/>
                </a:lnTo>
                <a:lnTo>
                  <a:pt x="7594601" y="4092916"/>
                </a:lnTo>
                <a:lnTo>
                  <a:pt x="7593132" y="4094882"/>
                </a:lnTo>
                <a:lnTo>
                  <a:pt x="7592102" y="4096261"/>
                </a:lnTo>
                <a:cubicBezTo>
                  <a:pt x="7591202" y="4097465"/>
                  <a:pt x="7590754" y="4098065"/>
                  <a:pt x="7591429" y="4097164"/>
                </a:cubicBezTo>
                <a:lnTo>
                  <a:pt x="7593132" y="4094882"/>
                </a:lnTo>
                <a:lnTo>
                  <a:pt x="7593367" y="4094570"/>
                </a:lnTo>
                <a:lnTo>
                  <a:pt x="7594601" y="4092916"/>
                </a:lnTo>
                <a:lnTo>
                  <a:pt x="7595475" y="4091749"/>
                </a:lnTo>
                <a:cubicBezTo>
                  <a:pt x="7596596" y="4090246"/>
                  <a:pt x="7597498" y="4089041"/>
                  <a:pt x="7597498" y="4089041"/>
                </a:cubicBezTo>
                <a:lnTo>
                  <a:pt x="7615705" y="4094603"/>
                </a:lnTo>
                <a:lnTo>
                  <a:pt x="7610899" y="4094997"/>
                </a:lnTo>
                <a:cubicBezTo>
                  <a:pt x="7606043" y="4096355"/>
                  <a:pt x="7601493" y="4099418"/>
                  <a:pt x="7600816" y="4102741"/>
                </a:cubicBezTo>
                <a:cubicBezTo>
                  <a:pt x="7605981" y="4103088"/>
                  <a:pt x="7622823" y="4097479"/>
                  <a:pt x="7622823" y="4097479"/>
                </a:cubicBezTo>
                <a:lnTo>
                  <a:pt x="7620660" y="4096115"/>
                </a:lnTo>
                <a:lnTo>
                  <a:pt x="7637028" y="4101115"/>
                </a:lnTo>
                <a:lnTo>
                  <a:pt x="7636040" y="4104105"/>
                </a:lnTo>
                <a:lnTo>
                  <a:pt x="7631277" y="4103103"/>
                </a:lnTo>
                <a:cubicBezTo>
                  <a:pt x="7626850" y="4104488"/>
                  <a:pt x="7623376" y="4107625"/>
                  <a:pt x="7625282" y="4111122"/>
                </a:cubicBezTo>
                <a:lnTo>
                  <a:pt x="7634701" y="4108169"/>
                </a:lnTo>
                <a:lnTo>
                  <a:pt x="7625299" y="4136655"/>
                </a:lnTo>
                <a:lnTo>
                  <a:pt x="7623600" y="4142387"/>
                </a:lnTo>
                <a:lnTo>
                  <a:pt x="7535599" y="4109162"/>
                </a:lnTo>
                <a:lnTo>
                  <a:pt x="7543725" y="4099181"/>
                </a:lnTo>
                <a:cubicBezTo>
                  <a:pt x="7545673" y="4096175"/>
                  <a:pt x="7546836" y="4091644"/>
                  <a:pt x="7548274" y="4086883"/>
                </a:cubicBezTo>
                <a:close/>
                <a:moveTo>
                  <a:pt x="7558972" y="4064568"/>
                </a:moveTo>
                <a:lnTo>
                  <a:pt x="7566367" y="4069266"/>
                </a:lnTo>
                <a:lnTo>
                  <a:pt x="7556976" y="4068402"/>
                </a:lnTo>
                <a:close/>
                <a:moveTo>
                  <a:pt x="5635190" y="4037124"/>
                </a:moveTo>
                <a:cubicBezTo>
                  <a:pt x="5635703" y="4037441"/>
                  <a:pt x="5635535" y="4039072"/>
                  <a:pt x="5634099" y="4043257"/>
                </a:cubicBezTo>
                <a:cubicBezTo>
                  <a:pt x="5634099" y="4043257"/>
                  <a:pt x="5633220" y="4041236"/>
                  <a:pt x="5632197" y="4038879"/>
                </a:cubicBezTo>
                <a:cubicBezTo>
                  <a:pt x="5633483" y="4037805"/>
                  <a:pt x="5634677" y="4036807"/>
                  <a:pt x="5635190" y="4037124"/>
                </a:cubicBezTo>
                <a:close/>
                <a:moveTo>
                  <a:pt x="7594174" y="4008336"/>
                </a:moveTo>
                <a:lnTo>
                  <a:pt x="7625109" y="4020389"/>
                </a:lnTo>
                <a:lnTo>
                  <a:pt x="7629937" y="4033180"/>
                </a:lnTo>
                <a:lnTo>
                  <a:pt x="7586798" y="4014658"/>
                </a:lnTo>
                <a:close/>
                <a:moveTo>
                  <a:pt x="6087705" y="3979595"/>
                </a:moveTo>
                <a:cubicBezTo>
                  <a:pt x="6088585" y="3981619"/>
                  <a:pt x="6090790" y="3979775"/>
                  <a:pt x="6091670" y="3981799"/>
                </a:cubicBezTo>
                <a:lnTo>
                  <a:pt x="6091591" y="3983023"/>
                </a:lnTo>
                <a:lnTo>
                  <a:pt x="6090526" y="3983389"/>
                </a:lnTo>
                <a:lnTo>
                  <a:pt x="6086794" y="3980297"/>
                </a:lnTo>
                <a:lnTo>
                  <a:pt x="6086636" y="3979600"/>
                </a:lnTo>
                <a:close/>
                <a:moveTo>
                  <a:pt x="6011525" y="3918716"/>
                </a:moveTo>
                <a:lnTo>
                  <a:pt x="6014676" y="3920065"/>
                </a:lnTo>
                <a:lnTo>
                  <a:pt x="6015713" y="3920863"/>
                </a:lnTo>
                <a:lnTo>
                  <a:pt x="6018747" y="3924964"/>
                </a:lnTo>
                <a:cubicBezTo>
                  <a:pt x="6019406" y="3926482"/>
                  <a:pt x="6019092" y="3927059"/>
                  <a:pt x="6018252" y="3927071"/>
                </a:cubicBezTo>
                <a:cubicBezTo>
                  <a:pt x="6015734" y="3927108"/>
                  <a:pt x="6008475" y="3922070"/>
                  <a:pt x="6008475" y="3922070"/>
                </a:cubicBezTo>
                <a:cubicBezTo>
                  <a:pt x="6007524" y="3919882"/>
                  <a:pt x="6009177" y="3918497"/>
                  <a:pt x="6011525" y="3918716"/>
                </a:cubicBezTo>
                <a:close/>
                <a:moveTo>
                  <a:pt x="6136671" y="3916675"/>
                </a:moveTo>
                <a:lnTo>
                  <a:pt x="6137269" y="3916963"/>
                </a:lnTo>
                <a:lnTo>
                  <a:pt x="6146406" y="3923582"/>
                </a:lnTo>
                <a:lnTo>
                  <a:pt x="6144409" y="3922644"/>
                </a:lnTo>
                <a:close/>
                <a:moveTo>
                  <a:pt x="6061374" y="3880697"/>
                </a:moveTo>
                <a:lnTo>
                  <a:pt x="6079368" y="3889297"/>
                </a:lnTo>
                <a:lnTo>
                  <a:pt x="6068602" y="3886418"/>
                </a:lnTo>
                <a:close/>
                <a:moveTo>
                  <a:pt x="6019877" y="3860674"/>
                </a:moveTo>
                <a:lnTo>
                  <a:pt x="6039285" y="3870141"/>
                </a:lnTo>
                <a:lnTo>
                  <a:pt x="6048074" y="3874341"/>
                </a:lnTo>
                <a:lnTo>
                  <a:pt x="6053438" y="3879655"/>
                </a:lnTo>
                <a:lnTo>
                  <a:pt x="6058421" y="3884039"/>
                </a:lnTo>
                <a:lnTo>
                  <a:pt x="6055717" y="3883441"/>
                </a:lnTo>
                <a:lnTo>
                  <a:pt x="6047489" y="3882086"/>
                </a:lnTo>
                <a:lnTo>
                  <a:pt x="6030926" y="3868990"/>
                </a:lnTo>
                <a:close/>
                <a:moveTo>
                  <a:pt x="5852779" y="3858415"/>
                </a:moveTo>
                <a:lnTo>
                  <a:pt x="5857022" y="3862430"/>
                </a:lnTo>
                <a:cubicBezTo>
                  <a:pt x="5863493" y="3868390"/>
                  <a:pt x="5866902" y="3871768"/>
                  <a:pt x="5868173" y="3873475"/>
                </a:cubicBezTo>
                <a:lnTo>
                  <a:pt x="5867485" y="3873890"/>
                </a:lnTo>
                <a:lnTo>
                  <a:pt x="5893993" y="3883177"/>
                </a:lnTo>
                <a:cubicBezTo>
                  <a:pt x="5912067" y="3890772"/>
                  <a:pt x="5929098" y="3899168"/>
                  <a:pt x="5945574" y="3908242"/>
                </a:cubicBezTo>
                <a:lnTo>
                  <a:pt x="5957412" y="3911663"/>
                </a:lnTo>
                <a:lnTo>
                  <a:pt x="5933221" y="3894091"/>
                </a:lnTo>
                <a:lnTo>
                  <a:pt x="5916365" y="3878982"/>
                </a:lnTo>
                <a:lnTo>
                  <a:pt x="5861337" y="3860850"/>
                </a:lnTo>
                <a:close/>
                <a:moveTo>
                  <a:pt x="6003084" y="3843013"/>
                </a:moveTo>
                <a:cubicBezTo>
                  <a:pt x="6003860" y="3842443"/>
                  <a:pt x="6003341" y="3842823"/>
                  <a:pt x="6002304" y="3843583"/>
                </a:cubicBezTo>
                <a:lnTo>
                  <a:pt x="5999697" y="3845486"/>
                </a:lnTo>
                <a:close/>
                <a:moveTo>
                  <a:pt x="5771419" y="3836663"/>
                </a:moveTo>
                <a:lnTo>
                  <a:pt x="5776387" y="3841660"/>
                </a:lnTo>
                <a:lnTo>
                  <a:pt x="5780879" y="3845424"/>
                </a:lnTo>
                <a:lnTo>
                  <a:pt x="5827030" y="3860023"/>
                </a:lnTo>
                <a:lnTo>
                  <a:pt x="5823415" y="3856538"/>
                </a:lnTo>
                <a:lnTo>
                  <a:pt x="5815977" y="3847956"/>
                </a:lnTo>
                <a:lnTo>
                  <a:pt x="5794407" y="3841827"/>
                </a:lnTo>
                <a:close/>
                <a:moveTo>
                  <a:pt x="5998791" y="3807547"/>
                </a:moveTo>
                <a:cubicBezTo>
                  <a:pt x="5998290" y="3808996"/>
                  <a:pt x="5999743" y="3810883"/>
                  <a:pt x="6001607" y="3812334"/>
                </a:cubicBezTo>
                <a:cubicBezTo>
                  <a:pt x="6003472" y="3813790"/>
                  <a:pt x="6005746" y="3814811"/>
                  <a:pt x="6006892" y="3814531"/>
                </a:cubicBezTo>
                <a:cubicBezTo>
                  <a:pt x="6007657" y="3814344"/>
                  <a:pt x="6007920" y="3813579"/>
                  <a:pt x="6007221" y="3811977"/>
                </a:cubicBezTo>
                <a:cubicBezTo>
                  <a:pt x="6005467" y="3807935"/>
                  <a:pt x="5998791" y="3807547"/>
                  <a:pt x="5998791" y="3807547"/>
                </a:cubicBezTo>
                <a:close/>
                <a:moveTo>
                  <a:pt x="5943756" y="3803174"/>
                </a:moveTo>
                <a:lnTo>
                  <a:pt x="5948689" y="3805257"/>
                </a:lnTo>
                <a:lnTo>
                  <a:pt x="5954793" y="3806837"/>
                </a:lnTo>
                <a:lnTo>
                  <a:pt x="5961138" y="3816605"/>
                </a:lnTo>
                <a:lnTo>
                  <a:pt x="5944844" y="3804419"/>
                </a:lnTo>
                <a:cubicBezTo>
                  <a:pt x="5944844" y="3804419"/>
                  <a:pt x="5944537" y="3804049"/>
                  <a:pt x="5943989" y="3803430"/>
                </a:cubicBezTo>
                <a:close/>
                <a:moveTo>
                  <a:pt x="9215359" y="3780294"/>
                </a:moveTo>
                <a:cubicBezTo>
                  <a:pt x="9216531" y="3780125"/>
                  <a:pt x="9217377" y="3780713"/>
                  <a:pt x="9217530" y="3782394"/>
                </a:cubicBezTo>
                <a:cubicBezTo>
                  <a:pt x="9219922" y="3781606"/>
                  <a:pt x="9218024" y="3783961"/>
                  <a:pt x="9215014" y="3786680"/>
                </a:cubicBezTo>
                <a:lnTo>
                  <a:pt x="9213063" y="3788058"/>
                </a:lnTo>
                <a:lnTo>
                  <a:pt x="9208461" y="3786627"/>
                </a:lnTo>
                <a:lnTo>
                  <a:pt x="9209104" y="3785026"/>
                </a:lnTo>
                <a:cubicBezTo>
                  <a:pt x="9211103" y="3782503"/>
                  <a:pt x="9213599" y="3780548"/>
                  <a:pt x="9215359" y="3780294"/>
                </a:cubicBezTo>
                <a:close/>
                <a:moveTo>
                  <a:pt x="9188635" y="3780200"/>
                </a:moveTo>
                <a:cubicBezTo>
                  <a:pt x="9190943" y="3779442"/>
                  <a:pt x="9193365" y="3779945"/>
                  <a:pt x="9195722" y="3782632"/>
                </a:cubicBezTo>
                <a:lnTo>
                  <a:pt x="9195687" y="3782656"/>
                </a:lnTo>
                <a:lnTo>
                  <a:pt x="9188430" y="3780400"/>
                </a:lnTo>
                <a:close/>
                <a:moveTo>
                  <a:pt x="5843762" y="3758485"/>
                </a:moveTo>
                <a:lnTo>
                  <a:pt x="5849236" y="3763331"/>
                </a:lnTo>
                <a:lnTo>
                  <a:pt x="5851048" y="3763855"/>
                </a:lnTo>
                <a:close/>
                <a:moveTo>
                  <a:pt x="5976853" y="3675245"/>
                </a:moveTo>
                <a:lnTo>
                  <a:pt x="5986255" y="3678802"/>
                </a:lnTo>
                <a:lnTo>
                  <a:pt x="5986248" y="3679328"/>
                </a:lnTo>
                <a:lnTo>
                  <a:pt x="5978514" y="3676117"/>
                </a:lnTo>
                <a:close/>
                <a:moveTo>
                  <a:pt x="9892311" y="3660003"/>
                </a:moveTo>
                <a:cubicBezTo>
                  <a:pt x="9894976" y="3666054"/>
                  <a:pt x="9871708" y="3675426"/>
                  <a:pt x="9853597" y="3680510"/>
                </a:cubicBezTo>
                <a:cubicBezTo>
                  <a:pt x="9844541" y="3683052"/>
                  <a:pt x="9836774" y="3684519"/>
                  <a:pt x="9834183" y="3683966"/>
                </a:cubicBezTo>
                <a:cubicBezTo>
                  <a:pt x="9831590" y="3683412"/>
                  <a:pt x="9834172" y="3680831"/>
                  <a:pt x="9845816" y="3675276"/>
                </a:cubicBezTo>
                <a:cubicBezTo>
                  <a:pt x="9845816" y="3675276"/>
                  <a:pt x="9887527" y="3661574"/>
                  <a:pt x="9892311" y="3660003"/>
                </a:cubicBezTo>
                <a:close/>
                <a:moveTo>
                  <a:pt x="9997601" y="3637046"/>
                </a:moveTo>
                <a:lnTo>
                  <a:pt x="9987441" y="3643656"/>
                </a:lnTo>
                <a:cubicBezTo>
                  <a:pt x="9973976" y="3651993"/>
                  <a:pt x="9957361" y="3661223"/>
                  <a:pt x="9944762" y="3664794"/>
                </a:cubicBezTo>
                <a:cubicBezTo>
                  <a:pt x="9940562" y="3665984"/>
                  <a:pt x="9936808" y="3666547"/>
                  <a:pt x="9933767" y="3666234"/>
                </a:cubicBezTo>
                <a:cubicBezTo>
                  <a:pt x="9930725" y="3665924"/>
                  <a:pt x="9928395" y="3664742"/>
                  <a:pt x="9927043" y="3662444"/>
                </a:cubicBezTo>
                <a:cubicBezTo>
                  <a:pt x="9927220" y="3664409"/>
                  <a:pt x="9931726" y="3662639"/>
                  <a:pt x="9938593" y="3659030"/>
                </a:cubicBezTo>
                <a:lnTo>
                  <a:pt x="9957753" y="3648265"/>
                </a:lnTo>
                <a:lnTo>
                  <a:pt x="9959156" y="3648755"/>
                </a:lnTo>
                <a:lnTo>
                  <a:pt x="9960023" y="3646990"/>
                </a:lnTo>
                <a:lnTo>
                  <a:pt x="9964326" y="3644574"/>
                </a:lnTo>
                <a:lnTo>
                  <a:pt x="9977850" y="3637766"/>
                </a:lnTo>
                <a:lnTo>
                  <a:pt x="9975708" y="3639578"/>
                </a:lnTo>
                <a:cubicBezTo>
                  <a:pt x="9974594" y="3642542"/>
                  <a:pt x="9984419" y="3641291"/>
                  <a:pt x="9989349" y="3639947"/>
                </a:cubicBezTo>
                <a:close/>
                <a:moveTo>
                  <a:pt x="9992521" y="3630401"/>
                </a:moveTo>
                <a:lnTo>
                  <a:pt x="9992300" y="3630492"/>
                </a:lnTo>
                <a:lnTo>
                  <a:pt x="9992461" y="3630409"/>
                </a:lnTo>
                <a:close/>
                <a:moveTo>
                  <a:pt x="5973343" y="3608772"/>
                </a:moveTo>
                <a:lnTo>
                  <a:pt x="5975923" y="3609100"/>
                </a:lnTo>
                <a:lnTo>
                  <a:pt x="5975082" y="3609942"/>
                </a:lnTo>
                <a:cubicBezTo>
                  <a:pt x="5974596" y="3610065"/>
                  <a:pt x="5974177" y="3609635"/>
                  <a:pt x="5973343" y="3608772"/>
                </a:cubicBezTo>
                <a:close/>
                <a:moveTo>
                  <a:pt x="5977238" y="3607789"/>
                </a:moveTo>
                <a:lnTo>
                  <a:pt x="5980677" y="3609699"/>
                </a:lnTo>
                <a:lnTo>
                  <a:pt x="5975923" y="3609100"/>
                </a:lnTo>
                <a:close/>
                <a:moveTo>
                  <a:pt x="6520925" y="3603482"/>
                </a:moveTo>
                <a:lnTo>
                  <a:pt x="6524046" y="3605001"/>
                </a:lnTo>
                <a:lnTo>
                  <a:pt x="6557915" y="3619597"/>
                </a:lnTo>
                <a:lnTo>
                  <a:pt x="6557582" y="3619752"/>
                </a:lnTo>
                <a:cubicBezTo>
                  <a:pt x="6553239" y="3619101"/>
                  <a:pt x="6547372" y="3616970"/>
                  <a:pt x="6541209" y="3614204"/>
                </a:cubicBezTo>
                <a:cubicBezTo>
                  <a:pt x="6535047" y="3611443"/>
                  <a:pt x="6528588" y="3608047"/>
                  <a:pt x="6523073" y="3604868"/>
                </a:cubicBezTo>
                <a:close/>
                <a:moveTo>
                  <a:pt x="10907152" y="3590949"/>
                </a:moveTo>
                <a:cubicBezTo>
                  <a:pt x="10902437" y="3585575"/>
                  <a:pt x="10890740" y="3596339"/>
                  <a:pt x="10895453" y="3601717"/>
                </a:cubicBezTo>
                <a:close/>
                <a:moveTo>
                  <a:pt x="6350686" y="3534283"/>
                </a:moveTo>
                <a:lnTo>
                  <a:pt x="6349159" y="3536138"/>
                </a:lnTo>
                <a:cubicBezTo>
                  <a:pt x="6349159" y="3536138"/>
                  <a:pt x="6349461" y="3535773"/>
                  <a:pt x="6349837" y="3535314"/>
                </a:cubicBezTo>
                <a:close/>
                <a:moveTo>
                  <a:pt x="6351194" y="3533666"/>
                </a:moveTo>
                <a:lnTo>
                  <a:pt x="6350686" y="3534283"/>
                </a:lnTo>
                <a:lnTo>
                  <a:pt x="6350968" y="3533940"/>
                </a:lnTo>
                <a:cubicBezTo>
                  <a:pt x="6351272" y="3533570"/>
                  <a:pt x="6351422" y="3533387"/>
                  <a:pt x="6351194" y="3533666"/>
                </a:cubicBezTo>
                <a:close/>
                <a:moveTo>
                  <a:pt x="5898437" y="3525241"/>
                </a:moveTo>
                <a:cubicBezTo>
                  <a:pt x="5898950" y="3525558"/>
                  <a:pt x="5898783" y="3527191"/>
                  <a:pt x="5897347" y="3531376"/>
                </a:cubicBezTo>
                <a:cubicBezTo>
                  <a:pt x="5897347" y="3531376"/>
                  <a:pt x="5896469" y="3529356"/>
                  <a:pt x="5895445" y="3526995"/>
                </a:cubicBezTo>
                <a:cubicBezTo>
                  <a:pt x="5896730" y="3525921"/>
                  <a:pt x="5897924" y="3524924"/>
                  <a:pt x="5898437" y="3525241"/>
                </a:cubicBezTo>
                <a:close/>
                <a:moveTo>
                  <a:pt x="6350955" y="3467715"/>
                </a:moveTo>
                <a:cubicBezTo>
                  <a:pt x="6351832" y="3469736"/>
                  <a:pt x="6354039" y="3467892"/>
                  <a:pt x="6354914" y="3469917"/>
                </a:cubicBezTo>
                <a:lnTo>
                  <a:pt x="6353698" y="3472920"/>
                </a:lnTo>
                <a:lnTo>
                  <a:pt x="6349211" y="3470976"/>
                </a:lnTo>
                <a:lnTo>
                  <a:pt x="6348078" y="3469847"/>
                </a:lnTo>
                <a:cubicBezTo>
                  <a:pt x="6346899" y="3468111"/>
                  <a:pt x="6347102" y="3466630"/>
                  <a:pt x="6350955" y="3467715"/>
                </a:cubicBezTo>
                <a:close/>
                <a:moveTo>
                  <a:pt x="10773841" y="3439199"/>
                </a:moveTo>
                <a:cubicBezTo>
                  <a:pt x="10770515" y="3439643"/>
                  <a:pt x="10764820" y="3446707"/>
                  <a:pt x="10768353" y="3450739"/>
                </a:cubicBezTo>
                <a:lnTo>
                  <a:pt x="10775948" y="3441321"/>
                </a:lnTo>
                <a:cubicBezTo>
                  <a:pt x="10775795" y="3439641"/>
                  <a:pt x="10774949" y="3439052"/>
                  <a:pt x="10773841" y="3439199"/>
                </a:cubicBezTo>
                <a:close/>
                <a:moveTo>
                  <a:pt x="10725161" y="3380887"/>
                </a:moveTo>
                <a:lnTo>
                  <a:pt x="10682427" y="3405429"/>
                </a:lnTo>
                <a:cubicBezTo>
                  <a:pt x="10610408" y="3446372"/>
                  <a:pt x="10535662" y="3467043"/>
                  <a:pt x="10460210" y="3498640"/>
                </a:cubicBezTo>
                <a:cubicBezTo>
                  <a:pt x="10458996" y="3500759"/>
                  <a:pt x="10446862" y="3506599"/>
                  <a:pt x="10448331" y="3508882"/>
                </a:cubicBezTo>
                <a:cubicBezTo>
                  <a:pt x="10448695" y="3509454"/>
                  <a:pt x="10450764" y="3509579"/>
                  <a:pt x="10453678" y="3509414"/>
                </a:cubicBezTo>
                <a:lnTo>
                  <a:pt x="10458500" y="3508850"/>
                </a:lnTo>
                <a:lnTo>
                  <a:pt x="10412350" y="3524104"/>
                </a:lnTo>
                <a:cubicBezTo>
                  <a:pt x="10307156" y="3556059"/>
                  <a:pt x="10201582" y="3583810"/>
                  <a:pt x="10097339" y="3614588"/>
                </a:cubicBezTo>
                <a:cubicBezTo>
                  <a:pt x="10094261" y="3615600"/>
                  <a:pt x="10058065" y="3631383"/>
                  <a:pt x="10041330" y="3632500"/>
                </a:cubicBezTo>
                <a:cubicBezTo>
                  <a:pt x="10035754" y="3632872"/>
                  <a:pt x="10032337" y="3631612"/>
                  <a:pt x="10033032" y="3627635"/>
                </a:cubicBezTo>
                <a:lnTo>
                  <a:pt x="10039539" y="3622437"/>
                </a:lnTo>
                <a:lnTo>
                  <a:pt x="10121990" y="3595020"/>
                </a:lnTo>
                <a:lnTo>
                  <a:pt x="10141546" y="3588578"/>
                </a:lnTo>
                <a:lnTo>
                  <a:pt x="10166523" y="3581840"/>
                </a:lnTo>
                <a:cubicBezTo>
                  <a:pt x="10183007" y="3577507"/>
                  <a:pt x="10196290" y="3574008"/>
                  <a:pt x="10202615" y="3571935"/>
                </a:cubicBezTo>
                <a:cubicBezTo>
                  <a:pt x="10262106" y="3552393"/>
                  <a:pt x="10303889" y="3531743"/>
                  <a:pt x="10359279" y="3513551"/>
                </a:cubicBezTo>
                <a:cubicBezTo>
                  <a:pt x="10431079" y="3489968"/>
                  <a:pt x="10520583" y="3467493"/>
                  <a:pt x="10592454" y="3436961"/>
                </a:cubicBezTo>
                <a:cubicBezTo>
                  <a:pt x="10631452" y="3422421"/>
                  <a:pt x="10666688" y="3408181"/>
                  <a:pt x="10699260" y="3393677"/>
                </a:cubicBezTo>
                <a:close/>
                <a:moveTo>
                  <a:pt x="6491495" y="3347450"/>
                </a:moveTo>
                <a:lnTo>
                  <a:pt x="6493973" y="3348628"/>
                </a:lnTo>
                <a:lnTo>
                  <a:pt x="6501455" y="3351986"/>
                </a:lnTo>
                <a:lnTo>
                  <a:pt x="6501429" y="3352008"/>
                </a:lnTo>
                <a:lnTo>
                  <a:pt x="6499992" y="3353144"/>
                </a:lnTo>
                <a:close/>
                <a:moveTo>
                  <a:pt x="6246378" y="3341977"/>
                </a:moveTo>
                <a:cubicBezTo>
                  <a:pt x="6249299" y="3340488"/>
                  <a:pt x="6251881" y="3340661"/>
                  <a:pt x="6251203" y="3343985"/>
                </a:cubicBezTo>
                <a:cubicBezTo>
                  <a:pt x="6256364" y="3344332"/>
                  <a:pt x="6244687" y="3350284"/>
                  <a:pt x="6239522" y="3349938"/>
                </a:cubicBezTo>
                <a:cubicBezTo>
                  <a:pt x="6240199" y="3346615"/>
                  <a:pt x="6243458" y="3343466"/>
                  <a:pt x="6246378" y="3341977"/>
                </a:cubicBezTo>
                <a:close/>
                <a:moveTo>
                  <a:pt x="6231461" y="3333816"/>
                </a:moveTo>
                <a:cubicBezTo>
                  <a:pt x="6234410" y="3332189"/>
                  <a:pt x="6236991" y="3332362"/>
                  <a:pt x="6236202" y="3336240"/>
                </a:cubicBezTo>
                <a:cubicBezTo>
                  <a:pt x="6242227" y="3336642"/>
                  <a:pt x="6229688" y="3342539"/>
                  <a:pt x="6224521" y="3342194"/>
                </a:cubicBezTo>
                <a:cubicBezTo>
                  <a:pt x="6225199" y="3338871"/>
                  <a:pt x="6228513" y="3335443"/>
                  <a:pt x="6231461" y="3333816"/>
                </a:cubicBezTo>
                <a:close/>
                <a:moveTo>
                  <a:pt x="6034665" y="3324782"/>
                </a:moveTo>
                <a:lnTo>
                  <a:pt x="6039636" y="3329776"/>
                </a:lnTo>
                <a:lnTo>
                  <a:pt x="6044127" y="3333545"/>
                </a:lnTo>
                <a:lnTo>
                  <a:pt x="6090278" y="3348141"/>
                </a:lnTo>
                <a:lnTo>
                  <a:pt x="6086662" y="3344658"/>
                </a:lnTo>
                <a:lnTo>
                  <a:pt x="6079225" y="3336075"/>
                </a:lnTo>
                <a:lnTo>
                  <a:pt x="6057654" y="3329942"/>
                </a:lnTo>
                <a:close/>
                <a:moveTo>
                  <a:pt x="6183315" y="3304616"/>
                </a:moveTo>
                <a:cubicBezTo>
                  <a:pt x="6182299" y="3309601"/>
                  <a:pt x="6175476" y="3314196"/>
                  <a:pt x="6172698" y="3313377"/>
                </a:cubicBezTo>
                <a:cubicBezTo>
                  <a:pt x="6171773" y="3313106"/>
                  <a:pt x="6171298" y="3312231"/>
                  <a:pt x="6171634" y="3310569"/>
                </a:cubicBezTo>
                <a:cubicBezTo>
                  <a:pt x="6166472" y="3310227"/>
                  <a:pt x="6183315" y="3304616"/>
                  <a:pt x="6183315" y="3304616"/>
                </a:cubicBezTo>
                <a:close/>
                <a:moveTo>
                  <a:pt x="6351151" y="3289670"/>
                </a:moveTo>
                <a:cubicBezTo>
                  <a:pt x="6358389" y="3292134"/>
                  <a:pt x="6371476" y="3295626"/>
                  <a:pt x="6371476" y="3295626"/>
                </a:cubicBezTo>
                <a:cubicBezTo>
                  <a:pt x="6371684" y="3298347"/>
                  <a:pt x="6370937" y="3299764"/>
                  <a:pt x="6369695" y="3300359"/>
                </a:cubicBezTo>
                <a:lnTo>
                  <a:pt x="6367039" y="3300255"/>
                </a:lnTo>
                <a:lnTo>
                  <a:pt x="6348901" y="3291698"/>
                </a:lnTo>
                <a:close/>
                <a:moveTo>
                  <a:pt x="6071290" y="3253275"/>
                </a:moveTo>
                <a:lnTo>
                  <a:pt x="6091782" y="3264082"/>
                </a:lnTo>
                <a:lnTo>
                  <a:pt x="6105307" y="3270422"/>
                </a:lnTo>
                <a:lnTo>
                  <a:pt x="6100022" y="3267456"/>
                </a:lnTo>
                <a:close/>
                <a:moveTo>
                  <a:pt x="8796343" y="3251068"/>
                </a:moveTo>
                <a:lnTo>
                  <a:pt x="8796550" y="3253945"/>
                </a:lnTo>
                <a:lnTo>
                  <a:pt x="8795646" y="3253956"/>
                </a:lnTo>
                <a:lnTo>
                  <a:pt x="8795913" y="3251138"/>
                </a:lnTo>
                <a:close/>
                <a:moveTo>
                  <a:pt x="6051934" y="3243719"/>
                </a:moveTo>
                <a:lnTo>
                  <a:pt x="6054673" y="3246570"/>
                </a:lnTo>
                <a:lnTo>
                  <a:pt x="6068235" y="3251764"/>
                </a:lnTo>
                <a:close/>
                <a:moveTo>
                  <a:pt x="8874361" y="3240906"/>
                </a:moveTo>
                <a:lnTo>
                  <a:pt x="8875190" y="3249275"/>
                </a:lnTo>
                <a:lnTo>
                  <a:pt x="8864623" y="3251063"/>
                </a:lnTo>
                <a:lnTo>
                  <a:pt x="8863616" y="3241048"/>
                </a:lnTo>
                <a:close/>
                <a:moveTo>
                  <a:pt x="8928819" y="3240191"/>
                </a:moveTo>
                <a:lnTo>
                  <a:pt x="8902981" y="3244567"/>
                </a:lnTo>
                <a:lnTo>
                  <a:pt x="8902608" y="3240536"/>
                </a:lnTo>
                <a:close/>
                <a:moveTo>
                  <a:pt x="9057870" y="3226657"/>
                </a:moveTo>
                <a:cubicBezTo>
                  <a:pt x="9011370" y="3241928"/>
                  <a:pt x="8971855" y="3241059"/>
                  <a:pt x="8928819" y="3240191"/>
                </a:cubicBezTo>
                <a:cubicBezTo>
                  <a:pt x="8975318" y="3224918"/>
                  <a:pt x="9019038" y="3225561"/>
                  <a:pt x="9057870" y="3226657"/>
                </a:cubicBezTo>
                <a:close/>
                <a:moveTo>
                  <a:pt x="9157744" y="3212036"/>
                </a:moveTo>
                <a:lnTo>
                  <a:pt x="9158438" y="3212464"/>
                </a:lnTo>
                <a:cubicBezTo>
                  <a:pt x="9160245" y="3213585"/>
                  <a:pt x="9161691" y="3214481"/>
                  <a:pt x="9161691" y="3214481"/>
                </a:cubicBezTo>
                <a:close/>
                <a:moveTo>
                  <a:pt x="9126860" y="3210918"/>
                </a:moveTo>
                <a:cubicBezTo>
                  <a:pt x="9129269" y="3214165"/>
                  <a:pt x="9114572" y="3221013"/>
                  <a:pt x="9104488" y="3224325"/>
                </a:cubicBezTo>
                <a:cubicBezTo>
                  <a:pt x="9101968" y="3225153"/>
                  <a:pt x="9099734" y="3225760"/>
                  <a:pt x="9098127" y="3226035"/>
                </a:cubicBezTo>
                <a:cubicBezTo>
                  <a:pt x="9096521" y="3226311"/>
                  <a:pt x="9095541" y="3226254"/>
                  <a:pt x="9095528" y="3225753"/>
                </a:cubicBezTo>
                <a:cubicBezTo>
                  <a:pt x="9095504" y="3224750"/>
                  <a:pt x="9099344" y="3221975"/>
                  <a:pt x="9109764" y="3216533"/>
                </a:cubicBezTo>
                <a:close/>
                <a:moveTo>
                  <a:pt x="9153967" y="3209695"/>
                </a:moveTo>
                <a:lnTo>
                  <a:pt x="9155050" y="3210366"/>
                </a:lnTo>
                <a:lnTo>
                  <a:pt x="9157744" y="3212036"/>
                </a:lnTo>
                <a:close/>
                <a:moveTo>
                  <a:pt x="9151931" y="3208436"/>
                </a:moveTo>
                <a:lnTo>
                  <a:pt x="9153967" y="3209695"/>
                </a:lnTo>
                <a:lnTo>
                  <a:pt x="9153016" y="3209107"/>
                </a:lnTo>
                <a:cubicBezTo>
                  <a:pt x="9151570" y="3208211"/>
                  <a:pt x="9150848" y="3207763"/>
                  <a:pt x="9151931" y="3208436"/>
                </a:cubicBezTo>
                <a:close/>
                <a:moveTo>
                  <a:pt x="9292298" y="3193478"/>
                </a:moveTo>
                <a:cubicBezTo>
                  <a:pt x="9295920" y="3193049"/>
                  <a:pt x="9300079" y="3193766"/>
                  <a:pt x="9304416" y="3196452"/>
                </a:cubicBezTo>
                <a:cubicBezTo>
                  <a:pt x="9294122" y="3203295"/>
                  <a:pt x="9287531" y="3205823"/>
                  <a:pt x="9283793" y="3205985"/>
                </a:cubicBezTo>
                <a:cubicBezTo>
                  <a:pt x="9275384" y="3206354"/>
                  <a:pt x="9281430" y="3194763"/>
                  <a:pt x="9292298" y="3193478"/>
                </a:cubicBezTo>
                <a:close/>
                <a:moveTo>
                  <a:pt x="5934383" y="3183134"/>
                </a:moveTo>
                <a:lnTo>
                  <a:pt x="5956294" y="3198416"/>
                </a:lnTo>
                <a:lnTo>
                  <a:pt x="5994879" y="3213324"/>
                </a:lnTo>
                <a:lnTo>
                  <a:pt x="5952303" y="3189112"/>
                </a:lnTo>
                <a:close/>
                <a:moveTo>
                  <a:pt x="9631275" y="3139720"/>
                </a:moveTo>
                <a:lnTo>
                  <a:pt x="9632400" y="3148061"/>
                </a:lnTo>
                <a:lnTo>
                  <a:pt x="9473968" y="3177204"/>
                </a:lnTo>
                <a:cubicBezTo>
                  <a:pt x="9414591" y="3186375"/>
                  <a:pt x="9357634" y="3193110"/>
                  <a:pt x="9304416" y="3196452"/>
                </a:cubicBezTo>
                <a:cubicBezTo>
                  <a:pt x="9366568" y="3182963"/>
                  <a:pt x="9426680" y="3172161"/>
                  <a:pt x="9486352" y="3162371"/>
                </a:cubicBezTo>
                <a:close/>
                <a:moveTo>
                  <a:pt x="11030941" y="3068238"/>
                </a:moveTo>
                <a:cubicBezTo>
                  <a:pt x="11030941" y="3068238"/>
                  <a:pt x="11025131" y="3067883"/>
                  <a:pt x="11022702" y="3072121"/>
                </a:cubicBezTo>
                <a:cubicBezTo>
                  <a:pt x="11021741" y="3073801"/>
                  <a:pt x="11021791" y="3074672"/>
                  <a:pt x="11022403" y="3074966"/>
                </a:cubicBezTo>
                <a:cubicBezTo>
                  <a:pt x="11023321" y="3075409"/>
                  <a:pt x="11025505" y="3074550"/>
                  <a:pt x="11027431" y="3073170"/>
                </a:cubicBezTo>
                <a:cubicBezTo>
                  <a:pt x="11029360" y="3071790"/>
                  <a:pt x="11031036" y="3069888"/>
                  <a:pt x="11030941" y="3068238"/>
                </a:cubicBezTo>
                <a:close/>
                <a:moveTo>
                  <a:pt x="11174960" y="3032410"/>
                </a:moveTo>
                <a:lnTo>
                  <a:pt x="11167491" y="3037460"/>
                </a:lnTo>
                <a:lnTo>
                  <a:pt x="11169163" y="3037098"/>
                </a:lnTo>
                <a:close/>
                <a:moveTo>
                  <a:pt x="6578229" y="2948668"/>
                </a:moveTo>
                <a:lnTo>
                  <a:pt x="6586431" y="2948983"/>
                </a:lnTo>
                <a:lnTo>
                  <a:pt x="6586558" y="2949480"/>
                </a:lnTo>
                <a:lnTo>
                  <a:pt x="6579739" y="2948955"/>
                </a:lnTo>
                <a:close/>
                <a:moveTo>
                  <a:pt x="8065103" y="2931638"/>
                </a:moveTo>
                <a:lnTo>
                  <a:pt x="8078144" y="2931652"/>
                </a:lnTo>
                <a:lnTo>
                  <a:pt x="8078165" y="2946813"/>
                </a:lnTo>
                <a:lnTo>
                  <a:pt x="8065685" y="2946330"/>
                </a:lnTo>
                <a:close/>
                <a:moveTo>
                  <a:pt x="7890267" y="2924917"/>
                </a:moveTo>
                <a:lnTo>
                  <a:pt x="7977295" y="2930107"/>
                </a:lnTo>
                <a:lnTo>
                  <a:pt x="7977559" y="2943943"/>
                </a:lnTo>
                <a:lnTo>
                  <a:pt x="7949285" y="2943302"/>
                </a:lnTo>
                <a:lnTo>
                  <a:pt x="7884837" y="2942540"/>
                </a:lnTo>
                <a:lnTo>
                  <a:pt x="7884940" y="2941704"/>
                </a:lnTo>
                <a:cubicBezTo>
                  <a:pt x="7885214" y="2937210"/>
                  <a:pt x="7888909" y="2933923"/>
                  <a:pt x="7890162" y="2931466"/>
                </a:cubicBezTo>
                <a:close/>
                <a:moveTo>
                  <a:pt x="5770291" y="2909972"/>
                </a:moveTo>
                <a:lnTo>
                  <a:pt x="5783592" y="2912576"/>
                </a:lnTo>
                <a:cubicBezTo>
                  <a:pt x="5797518" y="2914353"/>
                  <a:pt x="5812364" y="2915349"/>
                  <a:pt x="5817281" y="2919048"/>
                </a:cubicBezTo>
                <a:cubicBezTo>
                  <a:pt x="5832771" y="2920087"/>
                  <a:pt x="5870171" y="2950672"/>
                  <a:pt x="5870171" y="2950672"/>
                </a:cubicBezTo>
                <a:cubicBezTo>
                  <a:pt x="5851114" y="2962870"/>
                  <a:pt x="5804740" y="2924944"/>
                  <a:pt x="5799577" y="2924597"/>
                </a:cubicBezTo>
                <a:cubicBezTo>
                  <a:pt x="5792295" y="2920739"/>
                  <a:pt x="5785889" y="2917361"/>
                  <a:pt x="5780053" y="2914443"/>
                </a:cubicBezTo>
                <a:close/>
                <a:moveTo>
                  <a:pt x="5761852" y="2906561"/>
                </a:moveTo>
                <a:lnTo>
                  <a:pt x="5763893" y="2907043"/>
                </a:lnTo>
                <a:lnTo>
                  <a:pt x="5770291" y="2909972"/>
                </a:lnTo>
                <a:lnTo>
                  <a:pt x="5764758" y="2908889"/>
                </a:lnTo>
                <a:close/>
                <a:moveTo>
                  <a:pt x="5810584" y="2902693"/>
                </a:moveTo>
                <a:lnTo>
                  <a:pt x="5811642" y="2903140"/>
                </a:lnTo>
                <a:cubicBezTo>
                  <a:pt x="5813136" y="2903812"/>
                  <a:pt x="5813260" y="2903913"/>
                  <a:pt x="5811473" y="2903110"/>
                </a:cubicBezTo>
                <a:close/>
                <a:moveTo>
                  <a:pt x="6560961" y="2886430"/>
                </a:moveTo>
                <a:lnTo>
                  <a:pt x="6560517" y="2887499"/>
                </a:lnTo>
                <a:cubicBezTo>
                  <a:pt x="6560171" y="2887772"/>
                  <a:pt x="6559737" y="2887503"/>
                  <a:pt x="6558873" y="2886957"/>
                </a:cubicBezTo>
                <a:close/>
                <a:moveTo>
                  <a:pt x="6561656" y="2884764"/>
                </a:moveTo>
                <a:lnTo>
                  <a:pt x="6564809" y="2885454"/>
                </a:lnTo>
                <a:lnTo>
                  <a:pt x="6560961" y="2886430"/>
                </a:lnTo>
                <a:close/>
                <a:moveTo>
                  <a:pt x="5698755" y="2882036"/>
                </a:moveTo>
                <a:cubicBezTo>
                  <a:pt x="5694515" y="2883577"/>
                  <a:pt x="5691200" y="2887003"/>
                  <a:pt x="5693107" y="2890500"/>
                </a:cubicBezTo>
                <a:lnTo>
                  <a:pt x="5709950" y="2884890"/>
                </a:lnTo>
                <a:cubicBezTo>
                  <a:pt x="5708157" y="2880842"/>
                  <a:pt x="5702992" y="2880495"/>
                  <a:pt x="5698755" y="2882036"/>
                </a:cubicBezTo>
                <a:close/>
                <a:moveTo>
                  <a:pt x="11098150" y="2852715"/>
                </a:moveTo>
                <a:cubicBezTo>
                  <a:pt x="11097238" y="2853565"/>
                  <a:pt x="11096782" y="2853992"/>
                  <a:pt x="11096394" y="2853798"/>
                </a:cubicBezTo>
                <a:lnTo>
                  <a:pt x="11095862" y="2852774"/>
                </a:lnTo>
                <a:close/>
                <a:moveTo>
                  <a:pt x="6038565" y="2851565"/>
                </a:moveTo>
                <a:cubicBezTo>
                  <a:pt x="6040802" y="2849981"/>
                  <a:pt x="6031853" y="2856316"/>
                  <a:pt x="6031853" y="2856316"/>
                </a:cubicBezTo>
                <a:cubicBezTo>
                  <a:pt x="6035830" y="2853500"/>
                  <a:pt x="6037819" y="2852093"/>
                  <a:pt x="6038565" y="2851565"/>
                </a:cubicBezTo>
                <a:close/>
                <a:moveTo>
                  <a:pt x="11095036" y="2851180"/>
                </a:moveTo>
                <a:lnTo>
                  <a:pt x="11095862" y="2852774"/>
                </a:lnTo>
                <a:lnTo>
                  <a:pt x="11091655" y="2852879"/>
                </a:lnTo>
                <a:close/>
                <a:moveTo>
                  <a:pt x="6085743" y="2847227"/>
                </a:moveTo>
                <a:cubicBezTo>
                  <a:pt x="6086022" y="2852299"/>
                  <a:pt x="6086160" y="2854835"/>
                  <a:pt x="6086213" y="2855787"/>
                </a:cubicBezTo>
                <a:cubicBezTo>
                  <a:pt x="6086366" y="2858640"/>
                  <a:pt x="6085743" y="2847227"/>
                  <a:pt x="6085743" y="2847227"/>
                </a:cubicBezTo>
                <a:close/>
                <a:moveTo>
                  <a:pt x="9377175" y="2842498"/>
                </a:moveTo>
                <a:cubicBezTo>
                  <a:pt x="9375285" y="2846869"/>
                  <a:pt x="9369515" y="2850208"/>
                  <a:pt x="9361380" y="2852826"/>
                </a:cubicBezTo>
                <a:cubicBezTo>
                  <a:pt x="9336971" y="2860681"/>
                  <a:pt x="9291279" y="2862055"/>
                  <a:pt x="9265178" y="2865436"/>
                </a:cubicBezTo>
                <a:lnTo>
                  <a:pt x="9128160" y="2884318"/>
                </a:lnTo>
                <a:lnTo>
                  <a:pt x="9144606" y="2863943"/>
                </a:lnTo>
                <a:lnTo>
                  <a:pt x="9268742" y="2850416"/>
                </a:lnTo>
                <a:cubicBezTo>
                  <a:pt x="9294654" y="2848832"/>
                  <a:pt x="9377175" y="2842498"/>
                  <a:pt x="9377175" y="2842498"/>
                </a:cubicBezTo>
                <a:close/>
                <a:moveTo>
                  <a:pt x="6479720" y="2832280"/>
                </a:moveTo>
                <a:cubicBezTo>
                  <a:pt x="6480199" y="2832413"/>
                  <a:pt x="6480477" y="2834011"/>
                  <a:pt x="6480407" y="2838435"/>
                </a:cubicBezTo>
                <a:cubicBezTo>
                  <a:pt x="6480407" y="2838435"/>
                  <a:pt x="6479217" y="2836809"/>
                  <a:pt x="6477831" y="2834910"/>
                </a:cubicBezTo>
                <a:cubicBezTo>
                  <a:pt x="6478563" y="2833477"/>
                  <a:pt x="6479242" y="2832146"/>
                  <a:pt x="6479720" y="2832280"/>
                </a:cubicBezTo>
                <a:close/>
                <a:moveTo>
                  <a:pt x="9458617" y="2818579"/>
                </a:moveTo>
                <a:cubicBezTo>
                  <a:pt x="9461411" y="2817716"/>
                  <a:pt x="9464231" y="2818232"/>
                  <a:pt x="9466783" y="2821144"/>
                </a:cubicBezTo>
                <a:cubicBezTo>
                  <a:pt x="9466783" y="2821144"/>
                  <a:pt x="9455548" y="2832625"/>
                  <a:pt x="9447940" y="2836098"/>
                </a:cubicBezTo>
                <a:cubicBezTo>
                  <a:pt x="9445405" y="2837255"/>
                  <a:pt x="9443271" y="2837522"/>
                  <a:pt x="9442094" y="2836177"/>
                </a:cubicBezTo>
                <a:cubicBezTo>
                  <a:pt x="9442094" y="2836177"/>
                  <a:pt x="9450238" y="2821170"/>
                  <a:pt x="9458617" y="2818579"/>
                </a:cubicBezTo>
                <a:close/>
                <a:moveTo>
                  <a:pt x="7916068" y="2813043"/>
                </a:moveTo>
                <a:cubicBezTo>
                  <a:pt x="7914182" y="2815537"/>
                  <a:pt x="7912462" y="2819854"/>
                  <a:pt x="7912819" y="2823775"/>
                </a:cubicBezTo>
                <a:cubicBezTo>
                  <a:pt x="7912819" y="2823775"/>
                  <a:pt x="7924412" y="2811888"/>
                  <a:pt x="7920311" y="2813237"/>
                </a:cubicBezTo>
                <a:cubicBezTo>
                  <a:pt x="7920005" y="2809873"/>
                  <a:pt x="7917954" y="2810547"/>
                  <a:pt x="7916068" y="2813043"/>
                </a:cubicBezTo>
                <a:close/>
                <a:moveTo>
                  <a:pt x="9513893" y="2812594"/>
                </a:moveTo>
                <a:cubicBezTo>
                  <a:pt x="9516250" y="2815284"/>
                  <a:pt x="9501529" y="2821847"/>
                  <a:pt x="9491445" y="2825161"/>
                </a:cubicBezTo>
                <a:cubicBezTo>
                  <a:pt x="9488924" y="2825989"/>
                  <a:pt x="9486691" y="2826614"/>
                  <a:pt x="9485089" y="2826925"/>
                </a:cubicBezTo>
                <a:cubicBezTo>
                  <a:pt x="9483486" y="2827235"/>
                  <a:pt x="9482511" y="2827231"/>
                  <a:pt x="9482505" y="2826800"/>
                </a:cubicBezTo>
                <a:cubicBezTo>
                  <a:pt x="9482493" y="2825938"/>
                  <a:pt x="9486353" y="2823372"/>
                  <a:pt x="9496799" y="2818210"/>
                </a:cubicBezTo>
                <a:close/>
                <a:moveTo>
                  <a:pt x="7959487" y="2812558"/>
                </a:moveTo>
                <a:lnTo>
                  <a:pt x="7962007" y="2813289"/>
                </a:lnTo>
                <a:lnTo>
                  <a:pt x="7957775" y="2813467"/>
                </a:lnTo>
                <a:close/>
                <a:moveTo>
                  <a:pt x="5918695" y="2811437"/>
                </a:moveTo>
                <a:lnTo>
                  <a:pt x="5917900" y="2813312"/>
                </a:lnTo>
                <a:cubicBezTo>
                  <a:pt x="5916403" y="2815297"/>
                  <a:pt x="5914769" y="2816099"/>
                  <a:pt x="5913599" y="2814339"/>
                </a:cubicBezTo>
                <a:cubicBezTo>
                  <a:pt x="5918303" y="2818023"/>
                  <a:pt x="5921523" y="2819079"/>
                  <a:pt x="5924023" y="2818721"/>
                </a:cubicBezTo>
                <a:lnTo>
                  <a:pt x="5928144" y="2815939"/>
                </a:lnTo>
                <a:close/>
                <a:moveTo>
                  <a:pt x="9556901" y="2805393"/>
                </a:moveTo>
                <a:cubicBezTo>
                  <a:pt x="9561309" y="2807407"/>
                  <a:pt x="9547615" y="2813634"/>
                  <a:pt x="9537529" y="2816950"/>
                </a:cubicBezTo>
                <a:cubicBezTo>
                  <a:pt x="9535008" y="2817777"/>
                  <a:pt x="9532712" y="2818422"/>
                  <a:pt x="9530980" y="2818775"/>
                </a:cubicBezTo>
                <a:cubicBezTo>
                  <a:pt x="9529250" y="2819127"/>
                  <a:pt x="9528083" y="2819185"/>
                  <a:pt x="9527820" y="2818839"/>
                </a:cubicBezTo>
                <a:cubicBezTo>
                  <a:pt x="9527294" y="2818147"/>
                  <a:pt x="9530387" y="2815833"/>
                  <a:pt x="9539806" y="2811009"/>
                </a:cubicBezTo>
                <a:cubicBezTo>
                  <a:pt x="9543909" y="2809661"/>
                  <a:pt x="9556901" y="2805393"/>
                  <a:pt x="9556901" y="2805393"/>
                </a:cubicBezTo>
                <a:close/>
                <a:moveTo>
                  <a:pt x="7906137" y="2803476"/>
                </a:moveTo>
                <a:lnTo>
                  <a:pt x="7942222" y="2814115"/>
                </a:lnTo>
                <a:lnTo>
                  <a:pt x="7940939" y="2818720"/>
                </a:lnTo>
                <a:lnTo>
                  <a:pt x="7940288" y="2821054"/>
                </a:lnTo>
                <a:lnTo>
                  <a:pt x="7939832" y="2822692"/>
                </a:lnTo>
                <a:cubicBezTo>
                  <a:pt x="7939433" y="2824122"/>
                  <a:pt x="7939234" y="2824835"/>
                  <a:pt x="7939534" y="2823764"/>
                </a:cubicBezTo>
                <a:lnTo>
                  <a:pt x="7940288" y="2821054"/>
                </a:lnTo>
                <a:lnTo>
                  <a:pt x="7940392" y="2820683"/>
                </a:lnTo>
                <a:lnTo>
                  <a:pt x="7940939" y="2818720"/>
                </a:lnTo>
                <a:lnTo>
                  <a:pt x="7941326" y="2817333"/>
                </a:lnTo>
                <a:cubicBezTo>
                  <a:pt x="7941823" y="2815547"/>
                  <a:pt x="7942222" y="2814115"/>
                  <a:pt x="7942222" y="2814115"/>
                </a:cubicBezTo>
                <a:lnTo>
                  <a:pt x="7957775" y="2813467"/>
                </a:lnTo>
                <a:lnTo>
                  <a:pt x="7954135" y="2815399"/>
                </a:lnTo>
                <a:cubicBezTo>
                  <a:pt x="7950697" y="2818258"/>
                  <a:pt x="7947925" y="2822630"/>
                  <a:pt x="7948230" y="2825992"/>
                </a:cubicBezTo>
                <a:cubicBezTo>
                  <a:pt x="7952333" y="2824644"/>
                  <a:pt x="7964030" y="2813877"/>
                  <a:pt x="7964030" y="2813877"/>
                </a:cubicBezTo>
                <a:lnTo>
                  <a:pt x="7962007" y="2813289"/>
                </a:lnTo>
                <a:lnTo>
                  <a:pt x="7975988" y="2812705"/>
                </a:lnTo>
                <a:lnTo>
                  <a:pt x="7975967" y="2815853"/>
                </a:lnTo>
                <a:lnTo>
                  <a:pt x="7972012" y="2816452"/>
                </a:lnTo>
                <a:cubicBezTo>
                  <a:pt x="7968916" y="2819197"/>
                  <a:pt x="7966998" y="2823290"/>
                  <a:pt x="7969356" y="2825978"/>
                </a:cubicBezTo>
                <a:lnTo>
                  <a:pt x="7975942" y="2820131"/>
                </a:lnTo>
                <a:lnTo>
                  <a:pt x="7975754" y="2850114"/>
                </a:lnTo>
                <a:lnTo>
                  <a:pt x="7975867" y="2856085"/>
                </a:lnTo>
                <a:lnTo>
                  <a:pt x="7899111" y="2853223"/>
                </a:lnTo>
                <a:lnTo>
                  <a:pt x="7902935" y="2841149"/>
                </a:lnTo>
                <a:cubicBezTo>
                  <a:pt x="7904463" y="2834201"/>
                  <a:pt x="7902018" y="2822504"/>
                  <a:pt x="7904800" y="2813101"/>
                </a:cubicBezTo>
                <a:close/>
                <a:moveTo>
                  <a:pt x="5739392" y="2795908"/>
                </a:moveTo>
                <a:cubicBezTo>
                  <a:pt x="5734225" y="2795560"/>
                  <a:pt x="5721684" y="2801458"/>
                  <a:pt x="5726851" y="2801803"/>
                </a:cubicBezTo>
                <a:cubicBezTo>
                  <a:pt x="5726851" y="2801803"/>
                  <a:pt x="5738038" y="2802553"/>
                  <a:pt x="5739392" y="2795908"/>
                </a:cubicBezTo>
                <a:close/>
                <a:moveTo>
                  <a:pt x="11181403" y="2769646"/>
                </a:moveTo>
                <a:cubicBezTo>
                  <a:pt x="11181915" y="2769358"/>
                  <a:pt x="11182710" y="2770595"/>
                  <a:pt x="11183567" y="2771926"/>
                </a:cubicBezTo>
                <a:cubicBezTo>
                  <a:pt x="11182151" y="2774397"/>
                  <a:pt x="11180936" y="2776514"/>
                  <a:pt x="11180936" y="2776514"/>
                </a:cubicBezTo>
                <a:cubicBezTo>
                  <a:pt x="11180661" y="2771747"/>
                  <a:pt x="11180890" y="2769935"/>
                  <a:pt x="11181403" y="2769646"/>
                </a:cubicBezTo>
                <a:close/>
                <a:moveTo>
                  <a:pt x="5842877" y="2752460"/>
                </a:moveTo>
                <a:lnTo>
                  <a:pt x="5840461" y="2754445"/>
                </a:lnTo>
                <a:lnTo>
                  <a:pt x="5846740" y="2757453"/>
                </a:lnTo>
                <a:lnTo>
                  <a:pt x="5850629" y="2755084"/>
                </a:lnTo>
                <a:cubicBezTo>
                  <a:pt x="5851418" y="2751206"/>
                  <a:pt x="5847333" y="2750930"/>
                  <a:pt x="5842877" y="2752460"/>
                </a:cubicBezTo>
                <a:close/>
                <a:moveTo>
                  <a:pt x="5822825" y="2743813"/>
                </a:moveTo>
                <a:lnTo>
                  <a:pt x="5821103" y="2745307"/>
                </a:lnTo>
                <a:lnTo>
                  <a:pt x="5827355" y="2748238"/>
                </a:lnTo>
                <a:lnTo>
                  <a:pt x="5830692" y="2745885"/>
                </a:lnTo>
                <a:cubicBezTo>
                  <a:pt x="5831368" y="2742563"/>
                  <a:pt x="5827279" y="2742289"/>
                  <a:pt x="5822825" y="2743813"/>
                </a:cubicBezTo>
                <a:close/>
                <a:moveTo>
                  <a:pt x="7919451" y="2738887"/>
                </a:moveTo>
                <a:lnTo>
                  <a:pt x="7946526" y="2740246"/>
                </a:lnTo>
                <a:lnTo>
                  <a:pt x="7953481" y="2750774"/>
                </a:lnTo>
                <a:lnTo>
                  <a:pt x="7915295" y="2747256"/>
                </a:lnTo>
                <a:close/>
                <a:moveTo>
                  <a:pt x="5802691" y="2735585"/>
                </a:moveTo>
                <a:lnTo>
                  <a:pt x="5801816" y="2736271"/>
                </a:lnTo>
                <a:lnTo>
                  <a:pt x="5808158" y="2739242"/>
                </a:lnTo>
                <a:lnTo>
                  <a:pt x="5810527" y="2737795"/>
                </a:lnTo>
                <a:cubicBezTo>
                  <a:pt x="5811205" y="2734472"/>
                  <a:pt x="5807119" y="2734197"/>
                  <a:pt x="5802691" y="2735585"/>
                </a:cubicBezTo>
                <a:close/>
                <a:moveTo>
                  <a:pt x="10791898" y="2726774"/>
                </a:moveTo>
                <a:lnTo>
                  <a:pt x="10792781" y="2728990"/>
                </a:lnTo>
                <a:cubicBezTo>
                  <a:pt x="10792781" y="2728990"/>
                  <a:pt x="10792605" y="2728552"/>
                  <a:pt x="10792388" y="2728005"/>
                </a:cubicBezTo>
                <a:close/>
                <a:moveTo>
                  <a:pt x="10791602" y="2726036"/>
                </a:moveTo>
                <a:cubicBezTo>
                  <a:pt x="10791471" y="2725707"/>
                  <a:pt x="10791558" y="2725925"/>
                  <a:pt x="10791733" y="2726362"/>
                </a:cubicBezTo>
                <a:lnTo>
                  <a:pt x="10791898" y="2726774"/>
                </a:lnTo>
                <a:close/>
                <a:moveTo>
                  <a:pt x="10806818" y="2720938"/>
                </a:moveTo>
                <a:lnTo>
                  <a:pt x="10792942" y="2729044"/>
                </a:lnTo>
                <a:lnTo>
                  <a:pt x="10792781" y="2728990"/>
                </a:lnTo>
                <a:cubicBezTo>
                  <a:pt x="10796506" y="2725518"/>
                  <a:pt x="10800112" y="2723318"/>
                  <a:pt x="10803655" y="2721820"/>
                </a:cubicBezTo>
                <a:close/>
                <a:moveTo>
                  <a:pt x="9554843" y="2716364"/>
                </a:moveTo>
                <a:lnTo>
                  <a:pt x="9556180" y="2718445"/>
                </a:lnTo>
                <a:lnTo>
                  <a:pt x="9556709" y="2721538"/>
                </a:lnTo>
                <a:lnTo>
                  <a:pt x="9488594" y="2736661"/>
                </a:lnTo>
                <a:cubicBezTo>
                  <a:pt x="9404999" y="2753441"/>
                  <a:pt x="9320137" y="2768911"/>
                  <a:pt x="9231731" y="2784100"/>
                </a:cubicBezTo>
                <a:lnTo>
                  <a:pt x="9205651" y="2788320"/>
                </a:lnTo>
                <a:lnTo>
                  <a:pt x="9213314" y="2778826"/>
                </a:lnTo>
                <a:lnTo>
                  <a:pt x="9223452" y="2760689"/>
                </a:lnTo>
                <a:lnTo>
                  <a:pt x="9245400" y="2758761"/>
                </a:lnTo>
                <a:cubicBezTo>
                  <a:pt x="9326948" y="2751323"/>
                  <a:pt x="9401387" y="2743439"/>
                  <a:pt x="9478433" y="2731252"/>
                </a:cubicBezTo>
                <a:close/>
                <a:moveTo>
                  <a:pt x="6983444" y="2704299"/>
                </a:moveTo>
                <a:lnTo>
                  <a:pt x="6986252" y="2704722"/>
                </a:lnTo>
                <a:lnTo>
                  <a:pt x="7016245" y="2707534"/>
                </a:lnTo>
                <a:lnTo>
                  <a:pt x="7016025" y="2707788"/>
                </a:lnTo>
                <a:cubicBezTo>
                  <a:pt x="7012485" y="2708582"/>
                  <a:pt x="7007388" y="2708470"/>
                  <a:pt x="7001903" y="2707855"/>
                </a:cubicBezTo>
                <a:cubicBezTo>
                  <a:pt x="6996419" y="2707244"/>
                  <a:pt x="6990547" y="2706128"/>
                  <a:pt x="6985462" y="2704911"/>
                </a:cubicBezTo>
                <a:close/>
                <a:moveTo>
                  <a:pt x="6833729" y="2694101"/>
                </a:moveTo>
                <a:lnTo>
                  <a:pt x="6833006" y="2696350"/>
                </a:lnTo>
                <a:cubicBezTo>
                  <a:pt x="6833006" y="2696350"/>
                  <a:pt x="6833149" y="2695908"/>
                  <a:pt x="6833327" y="2695351"/>
                </a:cubicBezTo>
                <a:close/>
                <a:moveTo>
                  <a:pt x="6833970" y="2693353"/>
                </a:moveTo>
                <a:lnTo>
                  <a:pt x="6833729" y="2694101"/>
                </a:lnTo>
                <a:lnTo>
                  <a:pt x="6833862" y="2693686"/>
                </a:lnTo>
                <a:cubicBezTo>
                  <a:pt x="6834006" y="2693239"/>
                  <a:pt x="6834077" y="2693016"/>
                  <a:pt x="6833970" y="2693353"/>
                </a:cubicBezTo>
                <a:close/>
                <a:moveTo>
                  <a:pt x="9548915" y="2688953"/>
                </a:moveTo>
                <a:lnTo>
                  <a:pt x="9549217" y="2694208"/>
                </a:lnTo>
                <a:lnTo>
                  <a:pt x="9403099" y="2721896"/>
                </a:lnTo>
                <a:lnTo>
                  <a:pt x="9230291" y="2748449"/>
                </a:lnTo>
                <a:lnTo>
                  <a:pt x="9239273" y="2732375"/>
                </a:lnTo>
                <a:lnTo>
                  <a:pt x="9479762" y="2702071"/>
                </a:lnTo>
                <a:close/>
                <a:moveTo>
                  <a:pt x="10802021" y="2674971"/>
                </a:moveTo>
                <a:lnTo>
                  <a:pt x="10799392" y="2678807"/>
                </a:lnTo>
                <a:lnTo>
                  <a:pt x="10799391" y="2678807"/>
                </a:lnTo>
                <a:close/>
                <a:moveTo>
                  <a:pt x="10847141" y="2673100"/>
                </a:moveTo>
                <a:lnTo>
                  <a:pt x="10849358" y="2676308"/>
                </a:lnTo>
                <a:cubicBezTo>
                  <a:pt x="10849358" y="2676308"/>
                  <a:pt x="10848527" y="2675105"/>
                  <a:pt x="10847798" y="2674054"/>
                </a:cubicBezTo>
                <a:close/>
                <a:moveTo>
                  <a:pt x="10846866" y="2672704"/>
                </a:moveTo>
                <a:cubicBezTo>
                  <a:pt x="10846658" y="2672402"/>
                  <a:pt x="10846709" y="2672476"/>
                  <a:pt x="10846904" y="2672756"/>
                </a:cubicBezTo>
                <a:lnTo>
                  <a:pt x="10847141" y="2673100"/>
                </a:lnTo>
                <a:close/>
                <a:moveTo>
                  <a:pt x="6817288" y="2631074"/>
                </a:moveTo>
                <a:cubicBezTo>
                  <a:pt x="6818475" y="2632701"/>
                  <a:pt x="6819731" y="2630241"/>
                  <a:pt x="6820918" y="2631871"/>
                </a:cubicBezTo>
                <a:lnTo>
                  <a:pt x="6820724" y="2635105"/>
                </a:lnTo>
                <a:lnTo>
                  <a:pt x="6816747" y="2634724"/>
                </a:lnTo>
                <a:lnTo>
                  <a:pt x="6815584" y="2634023"/>
                </a:lnTo>
                <a:cubicBezTo>
                  <a:pt x="6814232" y="2632764"/>
                  <a:pt x="6814020" y="2631297"/>
                  <a:pt x="6817288" y="2631074"/>
                </a:cubicBezTo>
                <a:close/>
                <a:moveTo>
                  <a:pt x="10886047" y="2595548"/>
                </a:moveTo>
                <a:cubicBezTo>
                  <a:pt x="10888109" y="2595583"/>
                  <a:pt x="10889209" y="2597296"/>
                  <a:pt x="10887893" y="2599590"/>
                </a:cubicBezTo>
                <a:cubicBezTo>
                  <a:pt x="10887893" y="2599590"/>
                  <a:pt x="10880523" y="2604282"/>
                  <a:pt x="10878374" y="2603945"/>
                </a:cubicBezTo>
                <a:cubicBezTo>
                  <a:pt x="10877658" y="2603836"/>
                  <a:pt x="10877521" y="2603165"/>
                  <a:pt x="10878431" y="2601576"/>
                </a:cubicBezTo>
                <a:lnTo>
                  <a:pt x="10881966" y="2597419"/>
                </a:lnTo>
                <a:lnTo>
                  <a:pt x="10883038" y="2596661"/>
                </a:lnTo>
                <a:close/>
                <a:moveTo>
                  <a:pt x="6573018" y="2594767"/>
                </a:moveTo>
                <a:lnTo>
                  <a:pt x="6554707" y="2595968"/>
                </a:lnTo>
                <a:lnTo>
                  <a:pt x="6535536" y="2598547"/>
                </a:lnTo>
                <a:lnTo>
                  <a:pt x="6540650" y="2601656"/>
                </a:lnTo>
                <a:lnTo>
                  <a:pt x="6545087" y="2603763"/>
                </a:lnTo>
                <a:lnTo>
                  <a:pt x="6584633" y="2602590"/>
                </a:lnTo>
                <a:lnTo>
                  <a:pt x="6580949" y="2600470"/>
                </a:lnTo>
                <a:close/>
                <a:moveTo>
                  <a:pt x="10781636" y="2576999"/>
                </a:moveTo>
                <a:lnTo>
                  <a:pt x="10781326" y="2577256"/>
                </a:lnTo>
                <a:cubicBezTo>
                  <a:pt x="10777706" y="2580145"/>
                  <a:pt x="10774154" y="2582762"/>
                  <a:pt x="10771309" y="2584347"/>
                </a:cubicBezTo>
                <a:lnTo>
                  <a:pt x="10769382" y="2585143"/>
                </a:lnTo>
                <a:close/>
                <a:moveTo>
                  <a:pt x="11035820" y="2547804"/>
                </a:moveTo>
                <a:lnTo>
                  <a:pt x="11027932" y="2549479"/>
                </a:lnTo>
                <a:lnTo>
                  <a:pt x="10976646" y="2562984"/>
                </a:lnTo>
                <a:lnTo>
                  <a:pt x="10958757" y="2577624"/>
                </a:lnTo>
                <a:lnTo>
                  <a:pt x="10934017" y="2594113"/>
                </a:lnTo>
                <a:lnTo>
                  <a:pt x="10944941" y="2591736"/>
                </a:lnTo>
                <a:cubicBezTo>
                  <a:pt x="10961126" y="2583688"/>
                  <a:pt x="10977634" y="2576449"/>
                  <a:pt x="10994854" y="2570208"/>
                </a:cubicBezTo>
                <a:lnTo>
                  <a:pt x="11019686" y="2563093"/>
                </a:lnTo>
                <a:lnTo>
                  <a:pt x="11019189" y="2562558"/>
                </a:lnTo>
                <a:cubicBezTo>
                  <a:pt x="11020671" y="2560830"/>
                  <a:pt x="11024363" y="2557516"/>
                  <a:pt x="11031266" y="2551721"/>
                </a:cubicBezTo>
                <a:close/>
                <a:moveTo>
                  <a:pt x="6704501" y="2546117"/>
                </a:moveTo>
                <a:cubicBezTo>
                  <a:pt x="6706400" y="2543761"/>
                  <a:pt x="6708452" y="2543088"/>
                  <a:pt x="6708756" y="2546450"/>
                </a:cubicBezTo>
                <a:cubicBezTo>
                  <a:pt x="6712857" y="2545103"/>
                  <a:pt x="6705264" y="2554519"/>
                  <a:pt x="6701161" y="2555868"/>
                </a:cubicBezTo>
                <a:cubicBezTo>
                  <a:pt x="6700856" y="2552508"/>
                  <a:pt x="6702602" y="2548471"/>
                  <a:pt x="6704501" y="2546117"/>
                </a:cubicBezTo>
                <a:close/>
                <a:moveTo>
                  <a:pt x="10834543" y="2544553"/>
                </a:moveTo>
                <a:lnTo>
                  <a:pt x="10816013" y="2558377"/>
                </a:lnTo>
                <a:lnTo>
                  <a:pt x="10812459" y="2557190"/>
                </a:lnTo>
                <a:lnTo>
                  <a:pt x="10813990" y="2554755"/>
                </a:lnTo>
                <a:lnTo>
                  <a:pt x="10817015" y="2552590"/>
                </a:lnTo>
                <a:lnTo>
                  <a:pt x="10821916" y="2549882"/>
                </a:lnTo>
                <a:close/>
                <a:moveTo>
                  <a:pt x="6693578" y="2541211"/>
                </a:moveTo>
                <a:cubicBezTo>
                  <a:pt x="6694371" y="2541222"/>
                  <a:pt x="6694974" y="2542033"/>
                  <a:pt x="6695152" y="2543994"/>
                </a:cubicBezTo>
                <a:cubicBezTo>
                  <a:pt x="6699938" y="2542420"/>
                  <a:pt x="6691661" y="2552063"/>
                  <a:pt x="6687556" y="2553414"/>
                </a:cubicBezTo>
                <a:cubicBezTo>
                  <a:pt x="6687100" y="2548370"/>
                  <a:pt x="6691199" y="2541180"/>
                  <a:pt x="6693578" y="2541211"/>
                </a:cubicBezTo>
                <a:close/>
                <a:moveTo>
                  <a:pt x="10870404" y="2536260"/>
                </a:moveTo>
                <a:lnTo>
                  <a:pt x="10868180" y="2539534"/>
                </a:lnTo>
                <a:lnTo>
                  <a:pt x="10863758" y="2541807"/>
                </a:lnTo>
                <a:close/>
                <a:moveTo>
                  <a:pt x="11110490" y="2533393"/>
                </a:moveTo>
                <a:lnTo>
                  <a:pt x="11089617" y="2536384"/>
                </a:lnTo>
                <a:lnTo>
                  <a:pt x="11069735" y="2540604"/>
                </a:lnTo>
                <a:lnTo>
                  <a:pt x="11061404" y="2549171"/>
                </a:lnTo>
                <a:lnTo>
                  <a:pt x="11057510" y="2552580"/>
                </a:lnTo>
                <a:lnTo>
                  <a:pt x="11100385" y="2541920"/>
                </a:lnTo>
                <a:lnTo>
                  <a:pt x="11105092" y="2538304"/>
                </a:lnTo>
                <a:close/>
                <a:moveTo>
                  <a:pt x="6646108" y="2531252"/>
                </a:moveTo>
                <a:cubicBezTo>
                  <a:pt x="6646564" y="2536295"/>
                  <a:pt x="6642407" y="2542854"/>
                  <a:pt x="6640041" y="2542979"/>
                </a:cubicBezTo>
                <a:cubicBezTo>
                  <a:pt x="6639255" y="2543024"/>
                  <a:pt x="6638666" y="2542350"/>
                  <a:pt x="6638511" y="2540669"/>
                </a:cubicBezTo>
                <a:cubicBezTo>
                  <a:pt x="6634410" y="2542021"/>
                  <a:pt x="6646108" y="2531252"/>
                  <a:pt x="6646108" y="2531252"/>
                </a:cubicBezTo>
                <a:close/>
                <a:moveTo>
                  <a:pt x="6546136" y="2519053"/>
                </a:moveTo>
                <a:lnTo>
                  <a:pt x="6564778" y="2522623"/>
                </a:lnTo>
                <a:lnTo>
                  <a:pt x="6576883" y="2524230"/>
                </a:lnTo>
                <a:lnTo>
                  <a:pt x="6572030" y="2523141"/>
                </a:lnTo>
                <a:close/>
                <a:moveTo>
                  <a:pt x="6528692" y="2516299"/>
                </a:moveTo>
                <a:lnTo>
                  <a:pt x="6531535" y="2518105"/>
                </a:lnTo>
                <a:lnTo>
                  <a:pt x="6543383" y="2518616"/>
                </a:lnTo>
                <a:close/>
                <a:moveTo>
                  <a:pt x="6437543" y="2496991"/>
                </a:moveTo>
                <a:lnTo>
                  <a:pt x="6422110" y="2497153"/>
                </a:lnTo>
                <a:lnTo>
                  <a:pt x="6442974" y="2504493"/>
                </a:lnTo>
                <a:lnTo>
                  <a:pt x="6476713" y="2506071"/>
                </a:lnTo>
                <a:close/>
                <a:moveTo>
                  <a:pt x="9371619" y="2494647"/>
                </a:moveTo>
                <a:lnTo>
                  <a:pt x="9359495" y="2496464"/>
                </a:lnTo>
                <a:lnTo>
                  <a:pt x="9359598" y="2496192"/>
                </a:lnTo>
                <a:close/>
                <a:moveTo>
                  <a:pt x="9481443" y="2477076"/>
                </a:moveTo>
                <a:cubicBezTo>
                  <a:pt x="9485648" y="2477102"/>
                  <a:pt x="9484741" y="2478265"/>
                  <a:pt x="9475339" y="2481353"/>
                </a:cubicBezTo>
                <a:cubicBezTo>
                  <a:pt x="9466969" y="2486120"/>
                  <a:pt x="9457922" y="2489236"/>
                  <a:pt x="9448654" y="2491254"/>
                </a:cubicBezTo>
                <a:cubicBezTo>
                  <a:pt x="9434751" y="2494279"/>
                  <a:pt x="9420350" y="2494831"/>
                  <a:pt x="9406996" y="2494774"/>
                </a:cubicBezTo>
                <a:cubicBezTo>
                  <a:pt x="9393643" y="2494717"/>
                  <a:pt x="9381336" y="2494053"/>
                  <a:pt x="9371619" y="2494647"/>
                </a:cubicBezTo>
                <a:cubicBezTo>
                  <a:pt x="9379824" y="2491950"/>
                  <a:pt x="9392816" y="2487685"/>
                  <a:pt x="9396919" y="2486337"/>
                </a:cubicBezTo>
                <a:cubicBezTo>
                  <a:pt x="9410199" y="2487170"/>
                  <a:pt x="9468825" y="2477001"/>
                  <a:pt x="9481443" y="2477076"/>
                </a:cubicBezTo>
                <a:close/>
                <a:moveTo>
                  <a:pt x="10922353" y="2474839"/>
                </a:moveTo>
                <a:cubicBezTo>
                  <a:pt x="10922353" y="2474839"/>
                  <a:pt x="10916542" y="2474484"/>
                  <a:pt x="10914115" y="2478722"/>
                </a:cubicBezTo>
                <a:cubicBezTo>
                  <a:pt x="10913154" y="2480402"/>
                  <a:pt x="10913204" y="2481273"/>
                  <a:pt x="10913817" y="2481568"/>
                </a:cubicBezTo>
                <a:cubicBezTo>
                  <a:pt x="10914734" y="2482010"/>
                  <a:pt x="10916916" y="2481151"/>
                  <a:pt x="10918844" y="2479773"/>
                </a:cubicBezTo>
                <a:cubicBezTo>
                  <a:pt x="10920774" y="2478392"/>
                  <a:pt x="10922449" y="2476490"/>
                  <a:pt x="10922353" y="2474839"/>
                </a:cubicBezTo>
                <a:close/>
                <a:moveTo>
                  <a:pt x="6896516" y="2471767"/>
                </a:moveTo>
                <a:lnTo>
                  <a:pt x="6898738" y="2472077"/>
                </a:lnTo>
                <a:lnTo>
                  <a:pt x="6962551" y="2479235"/>
                </a:lnTo>
                <a:lnTo>
                  <a:pt x="6990587" y="2485177"/>
                </a:lnTo>
                <a:cubicBezTo>
                  <a:pt x="7041265" y="2493985"/>
                  <a:pt x="7089630" y="2497967"/>
                  <a:pt x="7139217" y="2511048"/>
                </a:cubicBezTo>
                <a:lnTo>
                  <a:pt x="7096384" y="2511892"/>
                </a:lnTo>
                <a:lnTo>
                  <a:pt x="7049946" y="2505918"/>
                </a:lnTo>
                <a:lnTo>
                  <a:pt x="6969617" y="2493951"/>
                </a:lnTo>
                <a:lnTo>
                  <a:pt x="6948467" y="2488751"/>
                </a:lnTo>
                <a:close/>
                <a:moveTo>
                  <a:pt x="6790206" y="2461705"/>
                </a:moveTo>
                <a:cubicBezTo>
                  <a:pt x="6791048" y="2464211"/>
                  <a:pt x="6790822" y="2465792"/>
                  <a:pt x="6790005" y="2466757"/>
                </a:cubicBezTo>
                <a:lnTo>
                  <a:pt x="6787913" y="2467521"/>
                </a:lnTo>
                <a:lnTo>
                  <a:pt x="6771666" y="2465315"/>
                </a:lnTo>
                <a:lnTo>
                  <a:pt x="6772909" y="2462668"/>
                </a:lnTo>
                <a:cubicBezTo>
                  <a:pt x="6779153" y="2462649"/>
                  <a:pt x="6790206" y="2461705"/>
                  <a:pt x="6790206" y="2461705"/>
                </a:cubicBezTo>
                <a:close/>
                <a:moveTo>
                  <a:pt x="10776513" y="2460970"/>
                </a:moveTo>
                <a:cubicBezTo>
                  <a:pt x="10776315" y="2460684"/>
                  <a:pt x="10776363" y="2460756"/>
                  <a:pt x="10776552" y="2461019"/>
                </a:cubicBezTo>
                <a:lnTo>
                  <a:pt x="10777381" y="2462188"/>
                </a:lnTo>
                <a:lnTo>
                  <a:pt x="10777380" y="2462188"/>
                </a:lnTo>
                <a:close/>
                <a:moveTo>
                  <a:pt x="11066372" y="2439011"/>
                </a:moveTo>
                <a:lnTo>
                  <a:pt x="11058903" y="2444064"/>
                </a:lnTo>
                <a:lnTo>
                  <a:pt x="11060575" y="2443699"/>
                </a:lnTo>
                <a:close/>
                <a:moveTo>
                  <a:pt x="10817636" y="2408648"/>
                </a:moveTo>
                <a:lnTo>
                  <a:pt x="10818596" y="2408659"/>
                </a:lnTo>
                <a:lnTo>
                  <a:pt x="10805311" y="2416900"/>
                </a:lnTo>
                <a:lnTo>
                  <a:pt x="10795865" y="2418018"/>
                </a:lnTo>
                <a:cubicBezTo>
                  <a:pt x="10792896" y="2418059"/>
                  <a:pt x="10790829" y="2417580"/>
                  <a:pt x="10790985" y="2416139"/>
                </a:cubicBezTo>
                <a:cubicBezTo>
                  <a:pt x="10790327" y="2408992"/>
                  <a:pt x="10812166" y="2408625"/>
                  <a:pt x="10817636" y="2408648"/>
                </a:cubicBezTo>
                <a:close/>
                <a:moveTo>
                  <a:pt x="10880582" y="2389950"/>
                </a:moveTo>
                <a:lnTo>
                  <a:pt x="10877014" y="2392463"/>
                </a:lnTo>
                <a:lnTo>
                  <a:pt x="10870428" y="2393499"/>
                </a:lnTo>
                <a:cubicBezTo>
                  <a:pt x="10864588" y="2394868"/>
                  <a:pt x="10857980" y="2397188"/>
                  <a:pt x="10851125" y="2399876"/>
                </a:cubicBezTo>
                <a:lnTo>
                  <a:pt x="10835787" y="2405978"/>
                </a:lnTo>
                <a:lnTo>
                  <a:pt x="10842866" y="2400852"/>
                </a:lnTo>
                <a:lnTo>
                  <a:pt x="10863462" y="2394854"/>
                </a:lnTo>
                <a:close/>
                <a:moveTo>
                  <a:pt x="10857776" y="2339877"/>
                </a:moveTo>
                <a:lnTo>
                  <a:pt x="10873523" y="2339923"/>
                </a:lnTo>
                <a:lnTo>
                  <a:pt x="10863411" y="2342137"/>
                </a:lnTo>
                <a:cubicBezTo>
                  <a:pt x="10858003" y="2343153"/>
                  <a:pt x="10853704" y="2343714"/>
                  <a:pt x="10852533" y="2343245"/>
                </a:cubicBezTo>
                <a:close/>
                <a:moveTo>
                  <a:pt x="10842928" y="2271630"/>
                </a:moveTo>
                <a:lnTo>
                  <a:pt x="10842743" y="2272080"/>
                </a:lnTo>
                <a:lnTo>
                  <a:pt x="10841613" y="2272444"/>
                </a:lnTo>
                <a:close/>
                <a:moveTo>
                  <a:pt x="10823615" y="2266275"/>
                </a:moveTo>
                <a:lnTo>
                  <a:pt x="10806585" y="2278464"/>
                </a:lnTo>
                <a:lnTo>
                  <a:pt x="10804113" y="2277246"/>
                </a:lnTo>
                <a:cubicBezTo>
                  <a:pt x="10804914" y="2274282"/>
                  <a:pt x="10808297" y="2271782"/>
                  <a:pt x="10813059" y="2269634"/>
                </a:cubicBezTo>
                <a:close/>
                <a:moveTo>
                  <a:pt x="4513538" y="2265313"/>
                </a:moveTo>
                <a:lnTo>
                  <a:pt x="4450567" y="2274845"/>
                </a:lnTo>
                <a:lnTo>
                  <a:pt x="4443703" y="2278341"/>
                </a:lnTo>
                <a:lnTo>
                  <a:pt x="4435848" y="2283114"/>
                </a:lnTo>
                <a:lnTo>
                  <a:pt x="4466546" y="2280676"/>
                </a:lnTo>
                <a:lnTo>
                  <a:pt x="4495761" y="2276978"/>
                </a:lnTo>
                <a:lnTo>
                  <a:pt x="4507869" y="2268622"/>
                </a:lnTo>
                <a:close/>
                <a:moveTo>
                  <a:pt x="10872762" y="2259919"/>
                </a:moveTo>
                <a:lnTo>
                  <a:pt x="10869500" y="2261727"/>
                </a:lnTo>
                <a:lnTo>
                  <a:pt x="10857264" y="2266488"/>
                </a:lnTo>
                <a:lnTo>
                  <a:pt x="10865056" y="2262714"/>
                </a:lnTo>
                <a:cubicBezTo>
                  <a:pt x="10868265" y="2261315"/>
                  <a:pt x="10871056" y="2260275"/>
                  <a:pt x="10872762" y="2259919"/>
                </a:cubicBezTo>
                <a:close/>
                <a:moveTo>
                  <a:pt x="10870095" y="2257347"/>
                </a:moveTo>
                <a:lnTo>
                  <a:pt x="10868441" y="2257877"/>
                </a:lnTo>
                <a:cubicBezTo>
                  <a:pt x="10861045" y="2261402"/>
                  <a:pt x="10851652" y="2266496"/>
                  <a:pt x="10842928" y="2271630"/>
                </a:cubicBezTo>
                <a:lnTo>
                  <a:pt x="10843459" y="2267829"/>
                </a:lnTo>
                <a:lnTo>
                  <a:pt x="10845559" y="2267039"/>
                </a:lnTo>
                <a:cubicBezTo>
                  <a:pt x="10844826" y="2265898"/>
                  <a:pt x="10844104" y="2265945"/>
                  <a:pt x="10843598" y="2266829"/>
                </a:cubicBezTo>
                <a:lnTo>
                  <a:pt x="10843459" y="2267829"/>
                </a:lnTo>
                <a:lnTo>
                  <a:pt x="10831524" y="2272324"/>
                </a:lnTo>
                <a:lnTo>
                  <a:pt x="10824114" y="2277671"/>
                </a:lnTo>
                <a:lnTo>
                  <a:pt x="10812901" y="2280125"/>
                </a:lnTo>
                <a:lnTo>
                  <a:pt x="10828682" y="2264665"/>
                </a:lnTo>
                <a:lnTo>
                  <a:pt x="10830279" y="2264154"/>
                </a:lnTo>
                <a:cubicBezTo>
                  <a:pt x="10836599" y="2262613"/>
                  <a:pt x="10843095" y="2261322"/>
                  <a:pt x="10848568" y="2260176"/>
                </a:cubicBezTo>
                <a:lnTo>
                  <a:pt x="10859362" y="2257413"/>
                </a:lnTo>
                <a:close/>
                <a:moveTo>
                  <a:pt x="10886579" y="2257245"/>
                </a:moveTo>
                <a:lnTo>
                  <a:pt x="10884796" y="2257847"/>
                </a:lnTo>
                <a:lnTo>
                  <a:pt x="10875495" y="2260130"/>
                </a:lnTo>
                <a:lnTo>
                  <a:pt x="10877363" y="2257303"/>
                </a:lnTo>
                <a:close/>
                <a:moveTo>
                  <a:pt x="11470282" y="2244368"/>
                </a:moveTo>
                <a:lnTo>
                  <a:pt x="11468140" y="2246468"/>
                </a:lnTo>
                <a:cubicBezTo>
                  <a:pt x="11468656" y="2249842"/>
                  <a:pt x="11473419" y="2248861"/>
                  <a:pt x="11477929" y="2246191"/>
                </a:cubicBezTo>
                <a:lnTo>
                  <a:pt x="11478658" y="2245272"/>
                </a:lnTo>
                <a:close/>
                <a:moveTo>
                  <a:pt x="11444916" y="2241633"/>
                </a:moveTo>
                <a:lnTo>
                  <a:pt x="11442025" y="2244889"/>
                </a:lnTo>
                <a:cubicBezTo>
                  <a:pt x="11442543" y="2248263"/>
                  <a:pt x="11447308" y="2247280"/>
                  <a:pt x="11451794" y="2244472"/>
                </a:cubicBezTo>
                <a:lnTo>
                  <a:pt x="11453177" y="2242524"/>
                </a:lnTo>
                <a:close/>
                <a:moveTo>
                  <a:pt x="11419253" y="2238744"/>
                </a:moveTo>
                <a:lnTo>
                  <a:pt x="11415738" y="2242185"/>
                </a:lnTo>
                <a:cubicBezTo>
                  <a:pt x="11416342" y="2246122"/>
                  <a:pt x="11421105" y="2245142"/>
                  <a:pt x="11425591" y="2242328"/>
                </a:cubicBezTo>
                <a:lnTo>
                  <a:pt x="11427575" y="2239702"/>
                </a:lnTo>
                <a:close/>
                <a:moveTo>
                  <a:pt x="4694695" y="2227012"/>
                </a:moveTo>
                <a:lnTo>
                  <a:pt x="4678647" y="2229101"/>
                </a:lnTo>
                <a:cubicBezTo>
                  <a:pt x="4654955" y="2236729"/>
                  <a:pt x="4630770" y="2243540"/>
                  <a:pt x="4605521" y="2249329"/>
                </a:cubicBezTo>
                <a:lnTo>
                  <a:pt x="4569071" y="2255790"/>
                </a:lnTo>
                <a:lnTo>
                  <a:pt x="4569812" y="2256341"/>
                </a:lnTo>
                <a:cubicBezTo>
                  <a:pt x="4567663" y="2258030"/>
                  <a:pt x="4562289" y="2261252"/>
                  <a:pt x="4552231" y="2266869"/>
                </a:cubicBezTo>
                <a:lnTo>
                  <a:pt x="4545600" y="2270670"/>
                </a:lnTo>
                <a:lnTo>
                  <a:pt x="4557190" y="2269201"/>
                </a:lnTo>
                <a:lnTo>
                  <a:pt x="4632494" y="2257045"/>
                </a:lnTo>
                <a:lnTo>
                  <a:pt x="4658568" y="2242863"/>
                </a:lnTo>
                <a:close/>
                <a:moveTo>
                  <a:pt x="11108233" y="2217847"/>
                </a:moveTo>
                <a:cubicBezTo>
                  <a:pt x="11106952" y="2215175"/>
                  <a:pt x="11112083" y="2225865"/>
                  <a:pt x="11112083" y="2225865"/>
                </a:cubicBezTo>
                <a:cubicBezTo>
                  <a:pt x="11109801" y="2221114"/>
                  <a:pt x="11108660" y="2218739"/>
                  <a:pt x="11108233" y="2217847"/>
                </a:cubicBezTo>
                <a:close/>
                <a:moveTo>
                  <a:pt x="11307439" y="2203849"/>
                </a:moveTo>
                <a:lnTo>
                  <a:pt x="11303821" y="2207753"/>
                </a:lnTo>
                <a:lnTo>
                  <a:pt x="11316334" y="2209170"/>
                </a:lnTo>
                <a:lnTo>
                  <a:pt x="11316514" y="2207142"/>
                </a:lnTo>
                <a:cubicBezTo>
                  <a:pt x="11317450" y="2204795"/>
                  <a:pt x="11319003" y="2203533"/>
                  <a:pt x="11321017" y="2204854"/>
                </a:cubicBezTo>
                <a:cubicBezTo>
                  <a:pt x="11314229" y="2202774"/>
                  <a:pt x="11310149" y="2202748"/>
                  <a:pt x="11307439" y="2203849"/>
                </a:cubicBezTo>
                <a:close/>
                <a:moveTo>
                  <a:pt x="5050979" y="2201885"/>
                </a:moveTo>
                <a:lnTo>
                  <a:pt x="5040742" y="2205572"/>
                </a:lnTo>
                <a:lnTo>
                  <a:pt x="5038798" y="2205988"/>
                </a:lnTo>
                <a:lnTo>
                  <a:pt x="5049762" y="2201933"/>
                </a:lnTo>
                <a:close/>
                <a:moveTo>
                  <a:pt x="11169981" y="2200809"/>
                </a:moveTo>
                <a:cubicBezTo>
                  <a:pt x="11169981" y="2200809"/>
                  <a:pt x="11156213" y="2216385"/>
                  <a:pt x="11169981" y="2200809"/>
                </a:cubicBezTo>
                <a:close/>
                <a:moveTo>
                  <a:pt x="4784270" y="2189978"/>
                </a:moveTo>
                <a:lnTo>
                  <a:pt x="4778518" y="2191010"/>
                </a:lnTo>
                <a:cubicBezTo>
                  <a:pt x="4759850" y="2194479"/>
                  <a:pt x="4741663" y="2198870"/>
                  <a:pt x="4726394" y="2208374"/>
                </a:cubicBezTo>
                <a:cubicBezTo>
                  <a:pt x="4725064" y="2209200"/>
                  <a:pt x="4727016" y="2210044"/>
                  <a:pt x="4730704" y="2210760"/>
                </a:cubicBezTo>
                <a:lnTo>
                  <a:pt x="4733218" y="2211033"/>
                </a:lnTo>
                <a:close/>
                <a:moveTo>
                  <a:pt x="11092147" y="2169085"/>
                </a:moveTo>
                <a:cubicBezTo>
                  <a:pt x="11092659" y="2168796"/>
                  <a:pt x="11093454" y="2170031"/>
                  <a:pt x="11094309" y="2171361"/>
                </a:cubicBezTo>
                <a:cubicBezTo>
                  <a:pt x="11092892" y="2173836"/>
                  <a:pt x="11091680" y="2175955"/>
                  <a:pt x="11091680" y="2175955"/>
                </a:cubicBezTo>
                <a:cubicBezTo>
                  <a:pt x="11091405" y="2171187"/>
                  <a:pt x="11091635" y="2169374"/>
                  <a:pt x="11092147" y="2169085"/>
                </a:cubicBezTo>
                <a:close/>
                <a:moveTo>
                  <a:pt x="4885872" y="2164886"/>
                </a:moveTo>
                <a:cubicBezTo>
                  <a:pt x="4887255" y="2165093"/>
                  <a:pt x="4887847" y="2166249"/>
                  <a:pt x="4886580" y="2169008"/>
                </a:cubicBezTo>
                <a:cubicBezTo>
                  <a:pt x="4884833" y="2171097"/>
                  <a:pt x="4882625" y="2168772"/>
                  <a:pt x="4880877" y="2170862"/>
                </a:cubicBezTo>
                <a:cubicBezTo>
                  <a:pt x="4875664" y="2171513"/>
                  <a:pt x="4875874" y="2169861"/>
                  <a:pt x="4877910" y="2168129"/>
                </a:cubicBezTo>
                <a:cubicBezTo>
                  <a:pt x="4878925" y="2167263"/>
                  <a:pt x="4880396" y="2166372"/>
                  <a:pt x="4881875" y="2165739"/>
                </a:cubicBezTo>
                <a:cubicBezTo>
                  <a:pt x="4883353" y="2165106"/>
                  <a:pt x="4884836" y="2164732"/>
                  <a:pt x="4885872" y="2164886"/>
                </a:cubicBezTo>
                <a:close/>
                <a:moveTo>
                  <a:pt x="11538710" y="2160003"/>
                </a:moveTo>
                <a:cubicBezTo>
                  <a:pt x="11538710" y="2160003"/>
                  <a:pt x="11525672" y="2162692"/>
                  <a:pt x="11526701" y="2169437"/>
                </a:cubicBezTo>
                <a:cubicBezTo>
                  <a:pt x="11532725" y="2168198"/>
                  <a:pt x="11544734" y="2158761"/>
                  <a:pt x="11538710" y="2160003"/>
                </a:cubicBezTo>
                <a:close/>
                <a:moveTo>
                  <a:pt x="4820335" y="2149443"/>
                </a:moveTo>
                <a:lnTo>
                  <a:pt x="4821565" y="2150646"/>
                </a:lnTo>
                <a:cubicBezTo>
                  <a:pt x="4821877" y="2150953"/>
                  <a:pt x="4821799" y="2150877"/>
                  <a:pt x="4821506" y="2150590"/>
                </a:cubicBezTo>
                <a:close/>
                <a:moveTo>
                  <a:pt x="4817821" y="2146972"/>
                </a:moveTo>
                <a:cubicBezTo>
                  <a:pt x="4817821" y="2146972"/>
                  <a:pt x="4819068" y="2148198"/>
                  <a:pt x="4820161" y="2149267"/>
                </a:cubicBezTo>
                <a:lnTo>
                  <a:pt x="4820335" y="2149443"/>
                </a:lnTo>
                <a:close/>
                <a:moveTo>
                  <a:pt x="4952144" y="2116238"/>
                </a:moveTo>
                <a:cubicBezTo>
                  <a:pt x="4953017" y="2115192"/>
                  <a:pt x="4954651" y="2115929"/>
                  <a:pt x="4955846" y="2117187"/>
                </a:cubicBezTo>
                <a:cubicBezTo>
                  <a:pt x="4957041" y="2118447"/>
                  <a:pt x="4957802" y="2120231"/>
                  <a:pt x="4956928" y="2121274"/>
                </a:cubicBezTo>
                <a:cubicBezTo>
                  <a:pt x="4956928" y="2121274"/>
                  <a:pt x="4948188" y="2116003"/>
                  <a:pt x="4952144" y="2116238"/>
                </a:cubicBezTo>
                <a:close/>
                <a:moveTo>
                  <a:pt x="4901492" y="2097974"/>
                </a:moveTo>
                <a:lnTo>
                  <a:pt x="4901742" y="2098390"/>
                </a:lnTo>
                <a:cubicBezTo>
                  <a:pt x="4902008" y="2098834"/>
                  <a:pt x="4902140" y="2099055"/>
                  <a:pt x="4901941" y="2098722"/>
                </a:cubicBezTo>
                <a:close/>
                <a:moveTo>
                  <a:pt x="4900146" y="2095731"/>
                </a:moveTo>
                <a:lnTo>
                  <a:pt x="4901492" y="2097974"/>
                </a:lnTo>
                <a:lnTo>
                  <a:pt x="4900744" y="2096728"/>
                </a:lnTo>
                <a:cubicBezTo>
                  <a:pt x="4900412" y="2096176"/>
                  <a:pt x="4900146" y="2095731"/>
                  <a:pt x="4900146" y="2095731"/>
                </a:cubicBezTo>
                <a:close/>
                <a:moveTo>
                  <a:pt x="11403022" y="2089174"/>
                </a:moveTo>
                <a:lnTo>
                  <a:pt x="11404196" y="2089301"/>
                </a:lnTo>
                <a:lnTo>
                  <a:pt x="11402818" y="2089197"/>
                </a:lnTo>
                <a:cubicBezTo>
                  <a:pt x="11400856" y="2089011"/>
                  <a:pt x="11400675" y="2088952"/>
                  <a:pt x="11403022" y="2089174"/>
                </a:cubicBezTo>
                <a:close/>
                <a:moveTo>
                  <a:pt x="5074111" y="2086532"/>
                </a:moveTo>
                <a:lnTo>
                  <a:pt x="5080710" y="2089596"/>
                </a:lnTo>
                <a:lnTo>
                  <a:pt x="5080130" y="2090188"/>
                </a:lnTo>
                <a:lnTo>
                  <a:pt x="5073784" y="2091566"/>
                </a:lnTo>
                <a:cubicBezTo>
                  <a:pt x="5070528" y="2091737"/>
                  <a:pt x="5067490" y="2091646"/>
                  <a:pt x="5067490" y="2091646"/>
                </a:cubicBezTo>
                <a:cubicBezTo>
                  <a:pt x="5057502" y="2093246"/>
                  <a:pt x="5053695" y="2093250"/>
                  <a:pt x="5053523" y="2092527"/>
                </a:cubicBezTo>
                <a:cubicBezTo>
                  <a:pt x="5053394" y="2091983"/>
                  <a:pt x="5055307" y="2091030"/>
                  <a:pt x="5058192" y="2090037"/>
                </a:cubicBezTo>
                <a:cubicBezTo>
                  <a:pt x="5062521" y="2088548"/>
                  <a:pt x="5069033" y="2086966"/>
                  <a:pt x="5074111" y="2086532"/>
                </a:cubicBezTo>
                <a:close/>
                <a:moveTo>
                  <a:pt x="5021123" y="2085544"/>
                </a:moveTo>
                <a:lnTo>
                  <a:pt x="5020326" y="2091772"/>
                </a:lnTo>
                <a:lnTo>
                  <a:pt x="4999550" y="2100911"/>
                </a:lnTo>
                <a:cubicBezTo>
                  <a:pt x="4992265" y="2104454"/>
                  <a:pt x="4985890" y="2106910"/>
                  <a:pt x="4977651" y="2106422"/>
                </a:cubicBezTo>
                <a:cubicBezTo>
                  <a:pt x="4989297" y="2100349"/>
                  <a:pt x="5002808" y="2093293"/>
                  <a:pt x="5017365" y="2086844"/>
                </a:cubicBezTo>
                <a:close/>
                <a:moveTo>
                  <a:pt x="5030235" y="2082794"/>
                </a:moveTo>
                <a:lnTo>
                  <a:pt x="5031240" y="2088026"/>
                </a:lnTo>
                <a:lnTo>
                  <a:pt x="5026912" y="2088875"/>
                </a:lnTo>
                <a:lnTo>
                  <a:pt x="5021878" y="2091088"/>
                </a:lnTo>
                <a:close/>
                <a:moveTo>
                  <a:pt x="5034075" y="2081062"/>
                </a:moveTo>
                <a:lnTo>
                  <a:pt x="5030235" y="2082794"/>
                </a:lnTo>
                <a:lnTo>
                  <a:pt x="5029890" y="2082512"/>
                </a:lnTo>
                <a:close/>
                <a:moveTo>
                  <a:pt x="11454025" y="2069457"/>
                </a:moveTo>
                <a:lnTo>
                  <a:pt x="11458240" y="2070791"/>
                </a:lnTo>
                <a:lnTo>
                  <a:pt x="11455726" y="2070953"/>
                </a:lnTo>
                <a:lnTo>
                  <a:pt x="11447298" y="2070108"/>
                </a:lnTo>
                <a:close/>
                <a:moveTo>
                  <a:pt x="11542809" y="2065193"/>
                </a:moveTo>
                <a:lnTo>
                  <a:pt x="11525787" y="2075663"/>
                </a:lnTo>
                <a:cubicBezTo>
                  <a:pt x="11533012" y="2082291"/>
                  <a:pt x="11549863" y="2070699"/>
                  <a:pt x="11542809" y="2065193"/>
                </a:cubicBezTo>
                <a:close/>
                <a:moveTo>
                  <a:pt x="11338171" y="2055043"/>
                </a:moveTo>
                <a:cubicBezTo>
                  <a:pt x="11364619" y="2053835"/>
                  <a:pt x="11403742" y="2066004"/>
                  <a:pt x="11408256" y="2065074"/>
                </a:cubicBezTo>
                <a:cubicBezTo>
                  <a:pt x="11418051" y="2066536"/>
                  <a:pt x="11426659" y="2067808"/>
                  <a:pt x="11434443" y="2068814"/>
                </a:cubicBezTo>
                <a:lnTo>
                  <a:pt x="11447298" y="2070108"/>
                </a:lnTo>
                <a:lnTo>
                  <a:pt x="11431130" y="2071671"/>
                </a:lnTo>
                <a:cubicBezTo>
                  <a:pt x="11414572" y="2074213"/>
                  <a:pt x="11397265" y="2077778"/>
                  <a:pt x="11390229" y="2075748"/>
                </a:cubicBezTo>
                <a:cubicBezTo>
                  <a:pt x="11372171" y="2079469"/>
                  <a:pt x="11317698" y="2061691"/>
                  <a:pt x="11317698" y="2061691"/>
                </a:cubicBezTo>
                <a:cubicBezTo>
                  <a:pt x="11321947" y="2057335"/>
                  <a:pt x="11329354" y="2055446"/>
                  <a:pt x="11338171" y="2055043"/>
                </a:cubicBezTo>
                <a:close/>
                <a:moveTo>
                  <a:pt x="4327200" y="2037846"/>
                </a:moveTo>
                <a:cubicBezTo>
                  <a:pt x="4328200" y="2047407"/>
                  <a:pt x="4325992" y="2045083"/>
                  <a:pt x="4323418" y="2042375"/>
                </a:cubicBezTo>
                <a:cubicBezTo>
                  <a:pt x="4325456" y="2039934"/>
                  <a:pt x="4327200" y="2037846"/>
                  <a:pt x="4327200" y="2037846"/>
                </a:cubicBezTo>
                <a:close/>
                <a:moveTo>
                  <a:pt x="4451053" y="1963759"/>
                </a:moveTo>
                <a:lnTo>
                  <a:pt x="4457253" y="1963766"/>
                </a:lnTo>
                <a:lnTo>
                  <a:pt x="4452303" y="1965377"/>
                </a:lnTo>
                <a:close/>
                <a:moveTo>
                  <a:pt x="4450251" y="1962721"/>
                </a:moveTo>
                <a:lnTo>
                  <a:pt x="4451053" y="1963759"/>
                </a:lnTo>
                <a:lnTo>
                  <a:pt x="4447683" y="1963757"/>
                </a:lnTo>
                <a:cubicBezTo>
                  <a:pt x="4449010" y="1962931"/>
                  <a:pt x="4449675" y="1962518"/>
                  <a:pt x="4450251" y="1962721"/>
                </a:cubicBezTo>
                <a:close/>
                <a:moveTo>
                  <a:pt x="4670843" y="1953434"/>
                </a:moveTo>
                <a:lnTo>
                  <a:pt x="4659437" y="1957006"/>
                </a:lnTo>
                <a:cubicBezTo>
                  <a:pt x="4654735" y="1958321"/>
                  <a:pt x="4650641" y="1959288"/>
                  <a:pt x="4648136" y="1959598"/>
                </a:cubicBezTo>
                <a:lnTo>
                  <a:pt x="4652905" y="1957876"/>
                </a:lnTo>
                <a:close/>
                <a:moveTo>
                  <a:pt x="4693788" y="1947887"/>
                </a:moveTo>
                <a:lnTo>
                  <a:pt x="4691866" y="1948667"/>
                </a:lnTo>
                <a:lnTo>
                  <a:pt x="4692130" y="1948221"/>
                </a:lnTo>
                <a:close/>
                <a:moveTo>
                  <a:pt x="4745288" y="1942790"/>
                </a:moveTo>
                <a:lnTo>
                  <a:pt x="4748955" y="1944076"/>
                </a:lnTo>
                <a:cubicBezTo>
                  <a:pt x="4747834" y="1947021"/>
                  <a:pt x="4742898" y="1949436"/>
                  <a:pt x="4735923" y="1951459"/>
                </a:cubicBezTo>
                <a:lnTo>
                  <a:pt x="4720435" y="1954541"/>
                </a:lnTo>
                <a:close/>
                <a:moveTo>
                  <a:pt x="10635248" y="1866880"/>
                </a:moveTo>
                <a:lnTo>
                  <a:pt x="10659235" y="1869519"/>
                </a:lnTo>
                <a:lnTo>
                  <a:pt x="10657456" y="1872137"/>
                </a:lnTo>
                <a:cubicBezTo>
                  <a:pt x="10648252" y="1871990"/>
                  <a:pt x="10631985" y="1872642"/>
                  <a:pt x="10631985" y="1872642"/>
                </a:cubicBezTo>
                <a:cubicBezTo>
                  <a:pt x="10630693" y="1870111"/>
                  <a:pt x="10630997" y="1868534"/>
                  <a:pt x="10632180" y="1867588"/>
                </a:cubicBezTo>
                <a:close/>
                <a:moveTo>
                  <a:pt x="11093078" y="1836550"/>
                </a:moveTo>
                <a:lnTo>
                  <a:pt x="11150980" y="1846679"/>
                </a:lnTo>
                <a:lnTo>
                  <a:pt x="11173720" y="1846927"/>
                </a:lnTo>
                <a:lnTo>
                  <a:pt x="11142828" y="1839024"/>
                </a:lnTo>
                <a:close/>
                <a:moveTo>
                  <a:pt x="10994581" y="1822221"/>
                </a:moveTo>
                <a:lnTo>
                  <a:pt x="11016276" y="1824930"/>
                </a:lnTo>
                <a:lnTo>
                  <a:pt x="11012050" y="1823047"/>
                </a:lnTo>
                <a:close/>
                <a:moveTo>
                  <a:pt x="4671378" y="1821014"/>
                </a:moveTo>
                <a:lnTo>
                  <a:pt x="4661047" y="1825958"/>
                </a:lnTo>
                <a:lnTo>
                  <a:pt x="4630815" y="1831416"/>
                </a:lnTo>
                <a:lnTo>
                  <a:pt x="4605684" y="1835871"/>
                </a:lnTo>
                <a:lnTo>
                  <a:pt x="4610892" y="1833450"/>
                </a:lnTo>
                <a:lnTo>
                  <a:pt x="4620576" y="1832588"/>
                </a:lnTo>
                <a:cubicBezTo>
                  <a:pt x="4629155" y="1831372"/>
                  <a:pt x="4638847" y="1829226"/>
                  <a:pt x="4648895" y="1826716"/>
                </a:cubicBezTo>
                <a:close/>
                <a:moveTo>
                  <a:pt x="10945102" y="1815710"/>
                </a:moveTo>
                <a:lnTo>
                  <a:pt x="10952276" y="1816929"/>
                </a:lnTo>
                <a:lnTo>
                  <a:pt x="10990514" y="1821709"/>
                </a:lnTo>
                <a:lnTo>
                  <a:pt x="10962973" y="1817640"/>
                </a:lnTo>
                <a:close/>
                <a:moveTo>
                  <a:pt x="10116689" y="1813977"/>
                </a:moveTo>
                <a:lnTo>
                  <a:pt x="10179792" y="1814269"/>
                </a:lnTo>
                <a:lnTo>
                  <a:pt x="10248343" y="1821482"/>
                </a:lnTo>
                <a:lnTo>
                  <a:pt x="10366957" y="1835595"/>
                </a:lnTo>
                <a:lnTo>
                  <a:pt x="10398228" y="1841363"/>
                </a:lnTo>
                <a:lnTo>
                  <a:pt x="10475122" y="1859746"/>
                </a:lnTo>
                <a:lnTo>
                  <a:pt x="10471841" y="1859376"/>
                </a:lnTo>
                <a:lnTo>
                  <a:pt x="10377663" y="1850517"/>
                </a:lnTo>
                <a:lnTo>
                  <a:pt x="10336229" y="1843822"/>
                </a:lnTo>
                <a:cubicBezTo>
                  <a:pt x="10261372" y="1833659"/>
                  <a:pt x="10190021" y="1828389"/>
                  <a:pt x="10116689" y="1813977"/>
                </a:cubicBezTo>
                <a:close/>
                <a:moveTo>
                  <a:pt x="4729967" y="1810021"/>
                </a:moveTo>
                <a:cubicBezTo>
                  <a:pt x="4734343" y="1810058"/>
                  <a:pt x="4737397" y="1810592"/>
                  <a:pt x="4737196" y="1812030"/>
                </a:cubicBezTo>
                <a:cubicBezTo>
                  <a:pt x="4738308" y="1819204"/>
                  <a:pt x="4706131" y="1818990"/>
                  <a:pt x="4698072" y="1818823"/>
                </a:cubicBezTo>
                <a:lnTo>
                  <a:pt x="4696656" y="1818787"/>
                </a:lnTo>
                <a:lnTo>
                  <a:pt x="4716069" y="1810889"/>
                </a:lnTo>
                <a:close/>
                <a:moveTo>
                  <a:pt x="10851656" y="1795262"/>
                </a:moveTo>
                <a:cubicBezTo>
                  <a:pt x="10852815" y="1795239"/>
                  <a:pt x="10853696" y="1795929"/>
                  <a:pt x="10853957" y="1797615"/>
                </a:cubicBezTo>
                <a:cubicBezTo>
                  <a:pt x="10859974" y="1796372"/>
                  <a:pt x="10842950" y="1806843"/>
                  <a:pt x="10842950" y="1806843"/>
                </a:cubicBezTo>
                <a:cubicBezTo>
                  <a:pt x="10842178" y="1801781"/>
                  <a:pt x="10848173" y="1795326"/>
                  <a:pt x="10851656" y="1795262"/>
                </a:cubicBezTo>
                <a:close/>
                <a:moveTo>
                  <a:pt x="10781430" y="1783554"/>
                </a:moveTo>
                <a:cubicBezTo>
                  <a:pt x="10782460" y="1790304"/>
                  <a:pt x="10771630" y="1800655"/>
                  <a:pt x="10770424" y="1792784"/>
                </a:cubicBezTo>
                <a:cubicBezTo>
                  <a:pt x="10763401" y="1794233"/>
                  <a:pt x="10775409" y="1784798"/>
                  <a:pt x="10781430" y="1783554"/>
                </a:cubicBezTo>
                <a:close/>
                <a:moveTo>
                  <a:pt x="10761334" y="1780736"/>
                </a:moveTo>
                <a:cubicBezTo>
                  <a:pt x="10762365" y="1787483"/>
                  <a:pt x="10751358" y="1796712"/>
                  <a:pt x="10750326" y="1789964"/>
                </a:cubicBezTo>
                <a:cubicBezTo>
                  <a:pt x="10744311" y="1791203"/>
                  <a:pt x="10755314" y="1781978"/>
                  <a:pt x="10761334" y="1780736"/>
                </a:cubicBezTo>
                <a:close/>
                <a:moveTo>
                  <a:pt x="4341827" y="1776961"/>
                </a:moveTo>
                <a:lnTo>
                  <a:pt x="4339370" y="1777281"/>
                </a:lnTo>
                <a:lnTo>
                  <a:pt x="4330922" y="1781821"/>
                </a:lnTo>
                <a:close/>
                <a:moveTo>
                  <a:pt x="6775129" y="1770055"/>
                </a:moveTo>
                <a:cubicBezTo>
                  <a:pt x="6794808" y="1770466"/>
                  <a:pt x="6812956" y="1771458"/>
                  <a:pt x="6827266" y="1771121"/>
                </a:cubicBezTo>
                <a:cubicBezTo>
                  <a:pt x="6815226" y="1773602"/>
                  <a:pt x="6796166" y="1777528"/>
                  <a:pt x="6790147" y="1778769"/>
                </a:cubicBezTo>
                <a:cubicBezTo>
                  <a:pt x="6764033" y="1777187"/>
                  <a:pt x="6619507" y="1793045"/>
                  <a:pt x="6674683" y="1781676"/>
                </a:cubicBezTo>
                <a:cubicBezTo>
                  <a:pt x="6686922" y="1777126"/>
                  <a:pt x="6700194" y="1774245"/>
                  <a:pt x="6713810" y="1772472"/>
                </a:cubicBezTo>
                <a:cubicBezTo>
                  <a:pt x="6734239" y="1769813"/>
                  <a:pt x="6755448" y="1769643"/>
                  <a:pt x="6775129" y="1770055"/>
                </a:cubicBezTo>
                <a:close/>
                <a:moveTo>
                  <a:pt x="6845095" y="1769624"/>
                </a:moveTo>
                <a:lnTo>
                  <a:pt x="6844949" y="1769893"/>
                </a:lnTo>
                <a:lnTo>
                  <a:pt x="6827266" y="1771121"/>
                </a:lnTo>
                <a:close/>
                <a:moveTo>
                  <a:pt x="4756328" y="1766291"/>
                </a:moveTo>
                <a:lnTo>
                  <a:pt x="4756330" y="1766291"/>
                </a:lnTo>
                <a:lnTo>
                  <a:pt x="4757631" y="1767534"/>
                </a:lnTo>
                <a:cubicBezTo>
                  <a:pt x="4757929" y="1767825"/>
                  <a:pt x="4757856" y="1767751"/>
                  <a:pt x="4757572" y="1767484"/>
                </a:cubicBezTo>
                <a:close/>
                <a:moveTo>
                  <a:pt x="4554886" y="1743266"/>
                </a:moveTo>
                <a:cubicBezTo>
                  <a:pt x="4553525" y="1742799"/>
                  <a:pt x="4550326" y="1743601"/>
                  <a:pt x="4547513" y="1744930"/>
                </a:cubicBezTo>
                <a:cubicBezTo>
                  <a:pt x="4544696" y="1746260"/>
                  <a:pt x="4542267" y="1748121"/>
                  <a:pt x="4542441" y="1749776"/>
                </a:cubicBezTo>
                <a:cubicBezTo>
                  <a:pt x="4542441" y="1749776"/>
                  <a:pt x="4551010" y="1750286"/>
                  <a:pt x="4554504" y="1746108"/>
                </a:cubicBezTo>
                <a:cubicBezTo>
                  <a:pt x="4555887" y="1744451"/>
                  <a:pt x="4555795" y="1743578"/>
                  <a:pt x="4554886" y="1743266"/>
                </a:cubicBezTo>
                <a:close/>
                <a:moveTo>
                  <a:pt x="10990377" y="1736931"/>
                </a:moveTo>
                <a:lnTo>
                  <a:pt x="10932123" y="1737055"/>
                </a:lnTo>
                <a:lnTo>
                  <a:pt x="10937595" y="1739276"/>
                </a:lnTo>
                <a:lnTo>
                  <a:pt x="10949395" y="1745195"/>
                </a:lnTo>
                <a:lnTo>
                  <a:pt x="10976356" y="1744480"/>
                </a:lnTo>
                <a:lnTo>
                  <a:pt x="11004554" y="1742406"/>
                </a:lnTo>
                <a:lnTo>
                  <a:pt x="10996956" y="1739158"/>
                </a:lnTo>
                <a:close/>
                <a:moveTo>
                  <a:pt x="10583565" y="1698234"/>
                </a:moveTo>
                <a:lnTo>
                  <a:pt x="10589433" y="1698722"/>
                </a:lnTo>
                <a:lnTo>
                  <a:pt x="10591160" y="1699454"/>
                </a:lnTo>
                <a:cubicBezTo>
                  <a:pt x="10593178" y="1700750"/>
                  <a:pt x="10593519" y="1702224"/>
                  <a:pt x="10588709" y="1702361"/>
                </a:cubicBezTo>
                <a:cubicBezTo>
                  <a:pt x="10586926" y="1700701"/>
                  <a:pt x="10585125" y="1703130"/>
                  <a:pt x="10583343" y="1701467"/>
                </a:cubicBezTo>
                <a:close/>
                <a:moveTo>
                  <a:pt x="4627456" y="1684289"/>
                </a:moveTo>
                <a:lnTo>
                  <a:pt x="4617773" y="1689665"/>
                </a:lnTo>
                <a:lnTo>
                  <a:pt x="4620986" y="1686446"/>
                </a:lnTo>
                <a:close/>
                <a:moveTo>
                  <a:pt x="4697485" y="1668966"/>
                </a:moveTo>
                <a:lnTo>
                  <a:pt x="4702748" y="1670250"/>
                </a:lnTo>
                <a:lnTo>
                  <a:pt x="4700539" y="1672647"/>
                </a:lnTo>
                <a:lnTo>
                  <a:pt x="4696125" y="1674733"/>
                </a:lnTo>
                <a:lnTo>
                  <a:pt x="4688955" y="1677315"/>
                </a:lnTo>
                <a:lnTo>
                  <a:pt x="4670452" y="1682315"/>
                </a:lnTo>
                <a:close/>
                <a:moveTo>
                  <a:pt x="4341721" y="1668358"/>
                </a:moveTo>
                <a:lnTo>
                  <a:pt x="4278753" y="1677892"/>
                </a:lnTo>
                <a:lnTo>
                  <a:pt x="4271887" y="1681387"/>
                </a:lnTo>
                <a:lnTo>
                  <a:pt x="4264030" y="1686160"/>
                </a:lnTo>
                <a:lnTo>
                  <a:pt x="4294730" y="1683720"/>
                </a:lnTo>
                <a:lnTo>
                  <a:pt x="4323945" y="1680024"/>
                </a:lnTo>
                <a:lnTo>
                  <a:pt x="4336052" y="1671668"/>
                </a:lnTo>
                <a:close/>
                <a:moveTo>
                  <a:pt x="4765671" y="1643408"/>
                </a:moveTo>
                <a:lnTo>
                  <a:pt x="4747775" y="1651237"/>
                </a:lnTo>
                <a:lnTo>
                  <a:pt x="4748227" y="1650988"/>
                </a:lnTo>
                <a:cubicBezTo>
                  <a:pt x="4753504" y="1648192"/>
                  <a:pt x="4758685" y="1645665"/>
                  <a:pt x="4762848" y="1644154"/>
                </a:cubicBezTo>
                <a:close/>
                <a:moveTo>
                  <a:pt x="10563227" y="1638826"/>
                </a:moveTo>
                <a:lnTo>
                  <a:pt x="10562887" y="1639569"/>
                </a:lnTo>
                <a:cubicBezTo>
                  <a:pt x="10562735" y="1639904"/>
                  <a:pt x="10562836" y="1639683"/>
                  <a:pt x="10563038" y="1639239"/>
                </a:cubicBezTo>
                <a:close/>
                <a:moveTo>
                  <a:pt x="10564248" y="1636593"/>
                </a:moveTo>
                <a:cubicBezTo>
                  <a:pt x="10564248" y="1636593"/>
                  <a:pt x="10564046" y="1637033"/>
                  <a:pt x="10563795" y="1637585"/>
                </a:cubicBezTo>
                <a:lnTo>
                  <a:pt x="10563227" y="1638826"/>
                </a:lnTo>
                <a:close/>
                <a:moveTo>
                  <a:pt x="4522882" y="1630057"/>
                </a:moveTo>
                <a:lnTo>
                  <a:pt x="4506831" y="1632147"/>
                </a:lnTo>
                <a:cubicBezTo>
                  <a:pt x="4483140" y="1639774"/>
                  <a:pt x="4458956" y="1646584"/>
                  <a:pt x="4433704" y="1652375"/>
                </a:cubicBezTo>
                <a:lnTo>
                  <a:pt x="4397253" y="1658838"/>
                </a:lnTo>
                <a:lnTo>
                  <a:pt x="4397994" y="1659387"/>
                </a:lnTo>
                <a:cubicBezTo>
                  <a:pt x="4395846" y="1661078"/>
                  <a:pt x="4390471" y="1664298"/>
                  <a:pt x="4380413" y="1669915"/>
                </a:cubicBezTo>
                <a:lnTo>
                  <a:pt x="4373780" y="1673716"/>
                </a:lnTo>
                <a:lnTo>
                  <a:pt x="4385370" y="1672249"/>
                </a:lnTo>
                <a:lnTo>
                  <a:pt x="4460680" y="1660090"/>
                </a:lnTo>
                <a:lnTo>
                  <a:pt x="4486752" y="1645909"/>
                </a:lnTo>
                <a:close/>
                <a:moveTo>
                  <a:pt x="4604682" y="1621692"/>
                </a:moveTo>
                <a:cubicBezTo>
                  <a:pt x="4605740" y="1621820"/>
                  <a:pt x="4605954" y="1622495"/>
                  <a:pt x="4604646" y="1624063"/>
                </a:cubicBezTo>
                <a:lnTo>
                  <a:pt x="4599517" y="1628130"/>
                </a:lnTo>
                <a:lnTo>
                  <a:pt x="4597954" y="1628859"/>
                </a:lnTo>
                <a:lnTo>
                  <a:pt x="4593544" y="1629895"/>
                </a:lnTo>
                <a:cubicBezTo>
                  <a:pt x="4590504" y="1629804"/>
                  <a:pt x="4588849" y="1628061"/>
                  <a:pt x="4590740" y="1625799"/>
                </a:cubicBezTo>
                <a:cubicBezTo>
                  <a:pt x="4590740" y="1625799"/>
                  <a:pt x="4601508" y="1621297"/>
                  <a:pt x="4604682" y="1621692"/>
                </a:cubicBezTo>
                <a:close/>
                <a:moveTo>
                  <a:pt x="10294316" y="1620284"/>
                </a:moveTo>
                <a:cubicBezTo>
                  <a:pt x="10299518" y="1619583"/>
                  <a:pt x="10307032" y="1619830"/>
                  <a:pt x="10315126" y="1620591"/>
                </a:cubicBezTo>
                <a:cubicBezTo>
                  <a:pt x="10323220" y="1621349"/>
                  <a:pt x="10331895" y="1622622"/>
                  <a:pt x="10339412" y="1623975"/>
                </a:cubicBezTo>
                <a:lnTo>
                  <a:pt x="10342398" y="1624642"/>
                </a:lnTo>
                <a:lnTo>
                  <a:pt x="10338252" y="1624144"/>
                </a:lnTo>
                <a:lnTo>
                  <a:pt x="10293997" y="1620532"/>
                </a:lnTo>
                <a:close/>
                <a:moveTo>
                  <a:pt x="4649334" y="1553288"/>
                </a:moveTo>
                <a:lnTo>
                  <a:pt x="4649747" y="1553692"/>
                </a:lnTo>
                <a:cubicBezTo>
                  <a:pt x="4650060" y="1553999"/>
                  <a:pt x="4649982" y="1553924"/>
                  <a:pt x="4649688" y="1553638"/>
                </a:cubicBezTo>
                <a:close/>
                <a:moveTo>
                  <a:pt x="8911992" y="1552358"/>
                </a:moveTo>
                <a:lnTo>
                  <a:pt x="8968334" y="1556893"/>
                </a:lnTo>
                <a:lnTo>
                  <a:pt x="8962375" y="1565163"/>
                </a:lnTo>
                <a:lnTo>
                  <a:pt x="8922450" y="1563082"/>
                </a:lnTo>
                <a:close/>
                <a:moveTo>
                  <a:pt x="4646002" y="1550017"/>
                </a:moveTo>
                <a:cubicBezTo>
                  <a:pt x="4646002" y="1550017"/>
                  <a:pt x="4647250" y="1551243"/>
                  <a:pt x="4648345" y="1552315"/>
                </a:cubicBezTo>
                <a:lnTo>
                  <a:pt x="4649334" y="1553288"/>
                </a:lnTo>
                <a:close/>
                <a:moveTo>
                  <a:pt x="4719585" y="1548842"/>
                </a:moveTo>
                <a:lnTo>
                  <a:pt x="4719587" y="1548842"/>
                </a:lnTo>
                <a:lnTo>
                  <a:pt x="4715787" y="1552613"/>
                </a:lnTo>
                <a:close/>
                <a:moveTo>
                  <a:pt x="7030484" y="1520784"/>
                </a:moveTo>
                <a:lnTo>
                  <a:pt x="7017566" y="1536636"/>
                </a:lnTo>
                <a:lnTo>
                  <a:pt x="6663776" y="1560590"/>
                </a:lnTo>
                <a:lnTo>
                  <a:pt x="6562131" y="1571887"/>
                </a:lnTo>
                <a:lnTo>
                  <a:pt x="6561582" y="1566617"/>
                </a:lnTo>
                <a:lnTo>
                  <a:pt x="6776354" y="1542778"/>
                </a:lnTo>
                <a:close/>
                <a:moveTo>
                  <a:pt x="11081026" y="1503710"/>
                </a:moveTo>
                <a:cubicBezTo>
                  <a:pt x="11081026" y="1503710"/>
                  <a:pt x="11082810" y="1505369"/>
                  <a:pt x="11084890" y="1507309"/>
                </a:cubicBezTo>
                <a:cubicBezTo>
                  <a:pt x="11082793" y="1510138"/>
                  <a:pt x="11080996" y="1512565"/>
                  <a:pt x="11081026" y="1503710"/>
                </a:cubicBezTo>
                <a:close/>
                <a:moveTo>
                  <a:pt x="4729675" y="1501020"/>
                </a:moveTo>
                <a:lnTo>
                  <a:pt x="4729926" y="1501437"/>
                </a:lnTo>
                <a:cubicBezTo>
                  <a:pt x="4730192" y="1501880"/>
                  <a:pt x="4730324" y="1502100"/>
                  <a:pt x="4730125" y="1501767"/>
                </a:cubicBezTo>
                <a:close/>
                <a:moveTo>
                  <a:pt x="4728329" y="1498777"/>
                </a:moveTo>
                <a:lnTo>
                  <a:pt x="4729675" y="1501020"/>
                </a:lnTo>
                <a:lnTo>
                  <a:pt x="4728927" y="1499774"/>
                </a:lnTo>
                <a:cubicBezTo>
                  <a:pt x="4728597" y="1499220"/>
                  <a:pt x="4728329" y="1498777"/>
                  <a:pt x="4728329" y="1498777"/>
                </a:cubicBezTo>
                <a:close/>
                <a:moveTo>
                  <a:pt x="4728091" y="1498720"/>
                </a:moveTo>
                <a:lnTo>
                  <a:pt x="4728329" y="1498777"/>
                </a:lnTo>
                <a:cubicBezTo>
                  <a:pt x="4722909" y="1502154"/>
                  <a:pt x="4717638" y="1504261"/>
                  <a:pt x="4712447" y="1505667"/>
                </a:cubicBezTo>
                <a:lnTo>
                  <a:pt x="4707803" y="1506465"/>
                </a:lnTo>
                <a:close/>
                <a:moveTo>
                  <a:pt x="8904419" y="1489480"/>
                </a:moveTo>
                <a:lnTo>
                  <a:pt x="8901914" y="1490344"/>
                </a:lnTo>
                <a:lnTo>
                  <a:pt x="8898186" y="1489545"/>
                </a:lnTo>
                <a:close/>
                <a:moveTo>
                  <a:pt x="7066001" y="1481521"/>
                </a:moveTo>
                <a:lnTo>
                  <a:pt x="7054898" y="1490823"/>
                </a:lnTo>
                <a:lnTo>
                  <a:pt x="7040320" y="1508712"/>
                </a:lnTo>
                <a:lnTo>
                  <a:pt x="7008012" y="1510058"/>
                </a:lnTo>
                <a:cubicBezTo>
                  <a:pt x="6887991" y="1515340"/>
                  <a:pt x="6778451" y="1521257"/>
                  <a:pt x="6665155" y="1531412"/>
                </a:cubicBezTo>
                <a:lnTo>
                  <a:pt x="6552850" y="1544287"/>
                </a:lnTo>
                <a:lnTo>
                  <a:pt x="6550838" y="1542168"/>
                </a:lnTo>
                <a:lnTo>
                  <a:pt x="6549997" y="1539058"/>
                </a:lnTo>
                <a:lnTo>
                  <a:pt x="6650074" y="1525726"/>
                </a:lnTo>
                <a:cubicBezTo>
                  <a:pt x="6772928" y="1511147"/>
                  <a:pt x="6897677" y="1497912"/>
                  <a:pt x="7027654" y="1485054"/>
                </a:cubicBezTo>
                <a:close/>
                <a:moveTo>
                  <a:pt x="8970461" y="1480353"/>
                </a:moveTo>
                <a:cubicBezTo>
                  <a:pt x="8970461" y="1480353"/>
                  <a:pt x="8953614" y="1491946"/>
                  <a:pt x="8959631" y="1490705"/>
                </a:cubicBezTo>
                <a:cubicBezTo>
                  <a:pt x="8960664" y="1497455"/>
                  <a:pt x="8971669" y="1488224"/>
                  <a:pt x="8970461" y="1480353"/>
                </a:cubicBezTo>
                <a:close/>
                <a:moveTo>
                  <a:pt x="10961364" y="1453522"/>
                </a:moveTo>
                <a:lnTo>
                  <a:pt x="10960372" y="1455172"/>
                </a:lnTo>
                <a:lnTo>
                  <a:pt x="10955713" y="1454397"/>
                </a:lnTo>
                <a:close/>
                <a:moveTo>
                  <a:pt x="10961996" y="1452463"/>
                </a:moveTo>
                <a:cubicBezTo>
                  <a:pt x="10962502" y="1452199"/>
                  <a:pt x="10963145" y="1452481"/>
                  <a:pt x="10964431" y="1453050"/>
                </a:cubicBezTo>
                <a:lnTo>
                  <a:pt x="10961364" y="1453522"/>
                </a:lnTo>
                <a:close/>
                <a:moveTo>
                  <a:pt x="8876909" y="1446332"/>
                </a:moveTo>
                <a:lnTo>
                  <a:pt x="8990077" y="1451236"/>
                </a:lnTo>
                <a:lnTo>
                  <a:pt x="8984682" y="1463223"/>
                </a:lnTo>
                <a:cubicBezTo>
                  <a:pt x="8982568" y="1470139"/>
                  <a:pt x="8986403" y="1481913"/>
                  <a:pt x="8982491" y="1491253"/>
                </a:cubicBezTo>
                <a:lnTo>
                  <a:pt x="8980713" y="1500853"/>
                </a:lnTo>
                <a:lnTo>
                  <a:pt x="8927324" y="1489244"/>
                </a:lnTo>
                <a:lnTo>
                  <a:pt x="8929125" y="1484668"/>
                </a:lnTo>
                <a:lnTo>
                  <a:pt x="8930036" y="1482348"/>
                </a:lnTo>
                <a:lnTo>
                  <a:pt x="8930676" y="1480720"/>
                </a:lnTo>
                <a:cubicBezTo>
                  <a:pt x="8931235" y="1479299"/>
                  <a:pt x="8931514" y="1478591"/>
                  <a:pt x="8931094" y="1479655"/>
                </a:cubicBezTo>
                <a:lnTo>
                  <a:pt x="8930036" y="1482348"/>
                </a:lnTo>
                <a:lnTo>
                  <a:pt x="8929890" y="1482717"/>
                </a:lnTo>
                <a:lnTo>
                  <a:pt x="8929125" y="1484668"/>
                </a:lnTo>
                <a:lnTo>
                  <a:pt x="8928581" y="1486047"/>
                </a:lnTo>
                <a:cubicBezTo>
                  <a:pt x="8927883" y="1487820"/>
                  <a:pt x="8927324" y="1489244"/>
                  <a:pt x="8927324" y="1489244"/>
                </a:cubicBezTo>
                <a:lnTo>
                  <a:pt x="8904419" y="1489480"/>
                </a:lnTo>
                <a:lnTo>
                  <a:pt x="8909744" y="1487642"/>
                </a:lnTo>
                <a:cubicBezTo>
                  <a:pt x="8914752" y="1484870"/>
                  <a:pt x="8918750" y="1480568"/>
                  <a:pt x="8918235" y="1477194"/>
                </a:cubicBezTo>
                <a:cubicBezTo>
                  <a:pt x="8912215" y="1478434"/>
                  <a:pt x="8895192" y="1488903"/>
                  <a:pt x="8895192" y="1488903"/>
                </a:cubicBezTo>
                <a:lnTo>
                  <a:pt x="8898186" y="1489545"/>
                </a:lnTo>
                <a:lnTo>
                  <a:pt x="8877594" y="1489758"/>
                </a:lnTo>
                <a:lnTo>
                  <a:pt x="8877562" y="1486607"/>
                </a:lnTo>
                <a:lnTo>
                  <a:pt x="8883379" y="1486114"/>
                </a:lnTo>
                <a:cubicBezTo>
                  <a:pt x="8887887" y="1483447"/>
                  <a:pt x="8890631" y="1479401"/>
                  <a:pt x="8887104" y="1476647"/>
                </a:cubicBezTo>
                <a:lnTo>
                  <a:pt x="8877514" y="1482326"/>
                </a:lnTo>
                <a:lnTo>
                  <a:pt x="8877194" y="1452313"/>
                </a:lnTo>
                <a:close/>
                <a:moveTo>
                  <a:pt x="6585979" y="1442394"/>
                </a:moveTo>
                <a:cubicBezTo>
                  <a:pt x="6588523" y="1442088"/>
                  <a:pt x="6590241" y="1442060"/>
                  <a:pt x="6590635" y="1442414"/>
                </a:cubicBezTo>
                <a:cubicBezTo>
                  <a:pt x="6591423" y="1443121"/>
                  <a:pt x="6586911" y="1445355"/>
                  <a:pt x="6573126" y="1449934"/>
                </a:cubicBezTo>
                <a:cubicBezTo>
                  <a:pt x="6567108" y="1451175"/>
                  <a:pt x="6548047" y="1455103"/>
                  <a:pt x="6548047" y="1455103"/>
                </a:cubicBezTo>
                <a:cubicBezTo>
                  <a:pt x="6541511" y="1452970"/>
                  <a:pt x="6561567" y="1447098"/>
                  <a:pt x="6576365" y="1444047"/>
                </a:cubicBezTo>
                <a:cubicBezTo>
                  <a:pt x="6580064" y="1443287"/>
                  <a:pt x="6583435" y="1442701"/>
                  <a:pt x="6585979" y="1442394"/>
                </a:cubicBezTo>
                <a:close/>
                <a:moveTo>
                  <a:pt x="4155384" y="1440893"/>
                </a:moveTo>
                <a:cubicBezTo>
                  <a:pt x="4156384" y="1450453"/>
                  <a:pt x="4154178" y="1448129"/>
                  <a:pt x="4151599" y="1445417"/>
                </a:cubicBezTo>
                <a:cubicBezTo>
                  <a:pt x="4153636" y="1442981"/>
                  <a:pt x="4155384" y="1440893"/>
                  <a:pt x="4155384" y="1440893"/>
                </a:cubicBezTo>
                <a:close/>
                <a:moveTo>
                  <a:pt x="6653444" y="1435453"/>
                </a:moveTo>
                <a:cubicBezTo>
                  <a:pt x="6655800" y="1435185"/>
                  <a:pt x="6657237" y="1435216"/>
                  <a:pt x="6657255" y="1435647"/>
                </a:cubicBezTo>
                <a:cubicBezTo>
                  <a:pt x="6657289" y="1436510"/>
                  <a:pt x="6651652" y="1438977"/>
                  <a:pt x="6636361" y="1443868"/>
                </a:cubicBezTo>
                <a:lnTo>
                  <a:pt x="6611283" y="1449035"/>
                </a:lnTo>
                <a:cubicBezTo>
                  <a:pt x="6607755" y="1446279"/>
                  <a:pt x="6629318" y="1440100"/>
                  <a:pt x="6644112" y="1437051"/>
                </a:cubicBezTo>
                <a:cubicBezTo>
                  <a:pt x="6647811" y="1436289"/>
                  <a:pt x="6651088" y="1435722"/>
                  <a:pt x="6653444" y="1435453"/>
                </a:cubicBezTo>
                <a:close/>
                <a:moveTo>
                  <a:pt x="6708005" y="1427256"/>
                </a:moveTo>
                <a:cubicBezTo>
                  <a:pt x="6711719" y="1426165"/>
                  <a:pt x="6714858" y="1425955"/>
                  <a:pt x="6716620" y="1427333"/>
                </a:cubicBezTo>
                <a:cubicBezTo>
                  <a:pt x="6716620" y="1427333"/>
                  <a:pt x="6695815" y="1453658"/>
                  <a:pt x="6680534" y="1441728"/>
                </a:cubicBezTo>
                <a:cubicBezTo>
                  <a:pt x="6680534" y="1441728"/>
                  <a:pt x="6696865" y="1430530"/>
                  <a:pt x="6708005" y="1427256"/>
                </a:cubicBezTo>
                <a:close/>
                <a:moveTo>
                  <a:pt x="10922390" y="1389720"/>
                </a:moveTo>
                <a:lnTo>
                  <a:pt x="10932448" y="1390428"/>
                </a:lnTo>
                <a:lnTo>
                  <a:pt x="10934680" y="1390755"/>
                </a:lnTo>
                <a:lnTo>
                  <a:pt x="10922587" y="1390222"/>
                </a:lnTo>
                <a:close/>
                <a:moveTo>
                  <a:pt x="7178287" y="1387473"/>
                </a:moveTo>
                <a:lnTo>
                  <a:pt x="7154456" y="1407433"/>
                </a:lnTo>
                <a:lnTo>
                  <a:pt x="6971795" y="1417680"/>
                </a:lnTo>
                <a:cubicBezTo>
                  <a:pt x="6933640" y="1418578"/>
                  <a:pt x="6812159" y="1422728"/>
                  <a:pt x="6812159" y="1422728"/>
                </a:cubicBezTo>
                <a:cubicBezTo>
                  <a:pt x="6814858" y="1418401"/>
                  <a:pt x="6823296" y="1415213"/>
                  <a:pt x="6835231" y="1412808"/>
                </a:cubicBezTo>
                <a:cubicBezTo>
                  <a:pt x="6871044" y="1405592"/>
                  <a:pt x="6938351" y="1405429"/>
                  <a:pt x="6976748" y="1402737"/>
                </a:cubicBezTo>
                <a:close/>
                <a:moveTo>
                  <a:pt x="4279237" y="1366806"/>
                </a:moveTo>
                <a:lnTo>
                  <a:pt x="4285434" y="1366812"/>
                </a:lnTo>
                <a:lnTo>
                  <a:pt x="4280485" y="1368423"/>
                </a:lnTo>
                <a:close/>
                <a:moveTo>
                  <a:pt x="4278433" y="1365767"/>
                </a:moveTo>
                <a:lnTo>
                  <a:pt x="4279237" y="1366806"/>
                </a:lnTo>
                <a:lnTo>
                  <a:pt x="4275866" y="1366805"/>
                </a:lnTo>
                <a:cubicBezTo>
                  <a:pt x="4277193" y="1365977"/>
                  <a:pt x="4277856" y="1365562"/>
                  <a:pt x="4278433" y="1365767"/>
                </a:cubicBezTo>
                <a:close/>
                <a:moveTo>
                  <a:pt x="8872669" y="1358331"/>
                </a:moveTo>
                <a:lnTo>
                  <a:pt x="8914346" y="1359723"/>
                </a:lnTo>
                <a:lnTo>
                  <a:pt x="9009335" y="1362197"/>
                </a:lnTo>
                <a:lnTo>
                  <a:pt x="9009200" y="1363031"/>
                </a:lnTo>
                <a:cubicBezTo>
                  <a:pt x="9008884" y="1367523"/>
                  <a:pt x="9003507" y="1370715"/>
                  <a:pt x="9001708" y="1373142"/>
                </a:cubicBezTo>
                <a:lnTo>
                  <a:pt x="9001684" y="1379696"/>
                </a:lnTo>
                <a:lnTo>
                  <a:pt x="8873335" y="1372189"/>
                </a:lnTo>
                <a:close/>
                <a:moveTo>
                  <a:pt x="8724355" y="1352785"/>
                </a:moveTo>
                <a:lnTo>
                  <a:pt x="8742756" y="1353600"/>
                </a:lnTo>
                <a:lnTo>
                  <a:pt x="8743905" y="1368325"/>
                </a:lnTo>
                <a:lnTo>
                  <a:pt x="8724686" y="1367964"/>
                </a:lnTo>
                <a:close/>
                <a:moveTo>
                  <a:pt x="11046001" y="1267973"/>
                </a:moveTo>
                <a:lnTo>
                  <a:pt x="11043734" y="1268025"/>
                </a:lnTo>
                <a:lnTo>
                  <a:pt x="11054118" y="1270928"/>
                </a:lnTo>
                <a:close/>
                <a:moveTo>
                  <a:pt x="10846487" y="1267121"/>
                </a:moveTo>
                <a:cubicBezTo>
                  <a:pt x="10845688" y="1267532"/>
                  <a:pt x="10845685" y="1268341"/>
                  <a:pt x="10847101" y="1269655"/>
                </a:cubicBezTo>
                <a:cubicBezTo>
                  <a:pt x="10850665" y="1272974"/>
                  <a:pt x="10858426" y="1271314"/>
                  <a:pt x="10858426" y="1271314"/>
                </a:cubicBezTo>
                <a:cubicBezTo>
                  <a:pt x="10858435" y="1269780"/>
                  <a:pt x="10856048" y="1268424"/>
                  <a:pt x="10853360" y="1267608"/>
                </a:cubicBezTo>
                <a:cubicBezTo>
                  <a:pt x="10850672" y="1266787"/>
                  <a:pt x="10847685" y="1266506"/>
                  <a:pt x="10846487" y="1267121"/>
                </a:cubicBezTo>
                <a:close/>
                <a:moveTo>
                  <a:pt x="10897828" y="1251228"/>
                </a:moveTo>
                <a:lnTo>
                  <a:pt x="10921121" y="1257888"/>
                </a:lnTo>
                <a:cubicBezTo>
                  <a:pt x="10921121" y="1257888"/>
                  <a:pt x="10921613" y="1258146"/>
                  <a:pt x="10922478" y="1258571"/>
                </a:cubicBezTo>
                <a:lnTo>
                  <a:pt x="10922842" y="1258743"/>
                </a:lnTo>
                <a:lnTo>
                  <a:pt x="10916414" y="1258258"/>
                </a:lnTo>
                <a:lnTo>
                  <a:pt x="10908844" y="1258608"/>
                </a:lnTo>
                <a:close/>
                <a:moveTo>
                  <a:pt x="10842696" y="1235425"/>
                </a:moveTo>
                <a:lnTo>
                  <a:pt x="10839794" y="1238813"/>
                </a:lnTo>
                <a:cubicBezTo>
                  <a:pt x="10839130" y="1239592"/>
                  <a:pt x="10839575" y="1239072"/>
                  <a:pt x="10840461" y="1238032"/>
                </a:cubicBezTo>
                <a:close/>
                <a:moveTo>
                  <a:pt x="10748309" y="1217366"/>
                </a:moveTo>
                <a:lnTo>
                  <a:pt x="10758761" y="1220620"/>
                </a:lnTo>
                <a:lnTo>
                  <a:pt x="10734923" y="1217897"/>
                </a:lnTo>
                <a:close/>
                <a:moveTo>
                  <a:pt x="10774049" y="1215073"/>
                </a:moveTo>
                <a:lnTo>
                  <a:pt x="10797999" y="1222519"/>
                </a:lnTo>
                <a:lnTo>
                  <a:pt x="10813814" y="1227085"/>
                </a:lnTo>
                <a:lnTo>
                  <a:pt x="10788026" y="1223964"/>
                </a:lnTo>
                <a:lnTo>
                  <a:pt x="10776381" y="1222634"/>
                </a:lnTo>
                <a:lnTo>
                  <a:pt x="10768210" y="1219200"/>
                </a:lnTo>
                <a:lnTo>
                  <a:pt x="10760833" y="1216537"/>
                </a:lnTo>
                <a:lnTo>
                  <a:pt x="10764147" y="1216284"/>
                </a:lnTo>
                <a:close/>
                <a:moveTo>
                  <a:pt x="10645237" y="1205605"/>
                </a:moveTo>
                <a:lnTo>
                  <a:pt x="10647876" y="1205892"/>
                </a:lnTo>
                <a:lnTo>
                  <a:pt x="10659009" y="1209227"/>
                </a:lnTo>
                <a:lnTo>
                  <a:pt x="10658216" y="1209136"/>
                </a:lnTo>
                <a:close/>
                <a:moveTo>
                  <a:pt x="4170010" y="1180008"/>
                </a:moveTo>
                <a:lnTo>
                  <a:pt x="4167552" y="1180327"/>
                </a:lnTo>
                <a:lnTo>
                  <a:pt x="4159105" y="1184866"/>
                </a:lnTo>
                <a:close/>
                <a:moveTo>
                  <a:pt x="11092108" y="1168929"/>
                </a:moveTo>
                <a:lnTo>
                  <a:pt x="11033854" y="1169050"/>
                </a:lnTo>
                <a:lnTo>
                  <a:pt x="11039323" y="1171273"/>
                </a:lnTo>
                <a:lnTo>
                  <a:pt x="11051125" y="1177192"/>
                </a:lnTo>
                <a:lnTo>
                  <a:pt x="11078083" y="1176473"/>
                </a:lnTo>
                <a:lnTo>
                  <a:pt x="11106283" y="1174404"/>
                </a:lnTo>
                <a:lnTo>
                  <a:pt x="11098686" y="1171152"/>
                </a:lnTo>
                <a:close/>
                <a:moveTo>
                  <a:pt x="10789943" y="1163300"/>
                </a:moveTo>
                <a:cubicBezTo>
                  <a:pt x="10792799" y="1162499"/>
                  <a:pt x="10803024" y="1165093"/>
                  <a:pt x="10803024" y="1165093"/>
                </a:cubicBezTo>
                <a:cubicBezTo>
                  <a:pt x="10804956" y="1166891"/>
                  <a:pt x="10803607" y="1168714"/>
                  <a:pt x="10800847" y="1169219"/>
                </a:cubicBezTo>
                <a:lnTo>
                  <a:pt x="10796733" y="1168892"/>
                </a:lnTo>
                <a:lnTo>
                  <a:pt x="10795242" y="1168446"/>
                </a:lnTo>
                <a:lnTo>
                  <a:pt x="10790195" y="1165459"/>
                </a:lnTo>
                <a:cubicBezTo>
                  <a:pt x="10788857" y="1164212"/>
                  <a:pt x="10788991" y="1163568"/>
                  <a:pt x="10789943" y="1163300"/>
                </a:cubicBezTo>
                <a:close/>
                <a:moveTo>
                  <a:pt x="10880069" y="1159143"/>
                </a:moveTo>
                <a:lnTo>
                  <a:pt x="10865253" y="1159483"/>
                </a:lnTo>
                <a:lnTo>
                  <a:pt x="10899630" y="1168875"/>
                </a:lnTo>
                <a:lnTo>
                  <a:pt x="10924693" y="1178150"/>
                </a:lnTo>
                <a:lnTo>
                  <a:pt x="10994434" y="1178697"/>
                </a:lnTo>
                <a:lnTo>
                  <a:pt x="11005130" y="1178414"/>
                </a:lnTo>
                <a:lnTo>
                  <a:pt x="10998740" y="1175878"/>
                </a:lnTo>
                <a:cubicBezTo>
                  <a:pt x="10989054" y="1172166"/>
                  <a:pt x="10983862" y="1169982"/>
                  <a:pt x="10981752" y="1168742"/>
                </a:cubicBezTo>
                <a:lnTo>
                  <a:pt x="10982375" y="1168137"/>
                </a:lnTo>
                <a:lnTo>
                  <a:pt x="10948566" y="1167348"/>
                </a:lnTo>
                <a:cubicBezTo>
                  <a:pt x="10925024" y="1165605"/>
                  <a:pt x="10902363" y="1162782"/>
                  <a:pt x="10880069" y="1159143"/>
                </a:cubicBezTo>
                <a:close/>
                <a:moveTo>
                  <a:pt x="4383069" y="1146313"/>
                </a:moveTo>
                <a:cubicBezTo>
                  <a:pt x="4381707" y="1145845"/>
                  <a:pt x="4378507" y="1146647"/>
                  <a:pt x="4375697" y="1147977"/>
                </a:cubicBezTo>
                <a:cubicBezTo>
                  <a:pt x="4372881" y="1149307"/>
                  <a:pt x="4370450" y="1151167"/>
                  <a:pt x="4370622" y="1152821"/>
                </a:cubicBezTo>
                <a:cubicBezTo>
                  <a:pt x="4370622" y="1152821"/>
                  <a:pt x="4379192" y="1153331"/>
                  <a:pt x="4382687" y="1149152"/>
                </a:cubicBezTo>
                <a:cubicBezTo>
                  <a:pt x="4384069" y="1147497"/>
                  <a:pt x="4383978" y="1146624"/>
                  <a:pt x="4383069" y="1146313"/>
                </a:cubicBezTo>
                <a:close/>
                <a:moveTo>
                  <a:pt x="10685756" y="1131600"/>
                </a:moveTo>
                <a:lnTo>
                  <a:pt x="10691206" y="1133411"/>
                </a:lnTo>
                <a:lnTo>
                  <a:pt x="10691658" y="1134028"/>
                </a:lnTo>
                <a:lnTo>
                  <a:pt x="10690441" y="1134358"/>
                </a:lnTo>
                <a:cubicBezTo>
                  <a:pt x="10688654" y="1132696"/>
                  <a:pt x="10686855" y="1135125"/>
                  <a:pt x="10685068" y="1133464"/>
                </a:cubicBezTo>
                <a:lnTo>
                  <a:pt x="10684684" y="1132273"/>
                </a:lnTo>
                <a:close/>
                <a:moveTo>
                  <a:pt x="6912343" y="1070305"/>
                </a:moveTo>
                <a:cubicBezTo>
                  <a:pt x="6821021" y="1082159"/>
                  <a:pt x="6732654" y="1091376"/>
                  <a:pt x="6644912" y="1099593"/>
                </a:cubicBezTo>
                <a:lnTo>
                  <a:pt x="6431800" y="1118422"/>
                </a:lnTo>
                <a:lnTo>
                  <a:pt x="6429976" y="1110041"/>
                </a:lnTo>
                <a:lnTo>
                  <a:pt x="6662868" y="1085073"/>
                </a:lnTo>
                <a:cubicBezTo>
                  <a:pt x="6750184" y="1077467"/>
                  <a:pt x="6833985" y="1072236"/>
                  <a:pt x="6912343" y="1070305"/>
                </a:cubicBezTo>
                <a:close/>
                <a:moveTo>
                  <a:pt x="6942544" y="1061308"/>
                </a:moveTo>
                <a:cubicBezTo>
                  <a:pt x="6959057" y="1061113"/>
                  <a:pt x="6938123" y="1081522"/>
                  <a:pt x="6912343" y="1070305"/>
                </a:cubicBezTo>
                <a:cubicBezTo>
                  <a:pt x="6927376" y="1063727"/>
                  <a:pt x="6937039" y="1061371"/>
                  <a:pt x="6942544" y="1061308"/>
                </a:cubicBezTo>
                <a:close/>
                <a:moveTo>
                  <a:pt x="7133787" y="1061041"/>
                </a:moveTo>
                <a:lnTo>
                  <a:pt x="7136811" y="1062356"/>
                </a:lnTo>
                <a:cubicBezTo>
                  <a:pt x="7138421" y="1063058"/>
                  <a:pt x="7137349" y="1062591"/>
                  <a:pt x="7135199" y="1061655"/>
                </a:cubicBezTo>
                <a:close/>
                <a:moveTo>
                  <a:pt x="7128174" y="1058598"/>
                </a:moveTo>
                <a:lnTo>
                  <a:pt x="7132178" y="1060340"/>
                </a:lnTo>
                <a:lnTo>
                  <a:pt x="7133787" y="1061041"/>
                </a:lnTo>
                <a:close/>
                <a:moveTo>
                  <a:pt x="7122310" y="1056045"/>
                </a:moveTo>
                <a:lnTo>
                  <a:pt x="7128174" y="1058598"/>
                </a:lnTo>
                <a:lnTo>
                  <a:pt x="7127144" y="1058150"/>
                </a:lnTo>
                <a:cubicBezTo>
                  <a:pt x="7124458" y="1056980"/>
                  <a:pt x="7122310" y="1056045"/>
                  <a:pt x="7122310" y="1056045"/>
                </a:cubicBezTo>
                <a:close/>
                <a:moveTo>
                  <a:pt x="7215750" y="1046165"/>
                </a:moveTo>
                <a:cubicBezTo>
                  <a:pt x="7218111" y="1045932"/>
                  <a:pt x="7219556" y="1046015"/>
                  <a:pt x="7219584" y="1046517"/>
                </a:cubicBezTo>
                <a:cubicBezTo>
                  <a:pt x="7219640" y="1047521"/>
                  <a:pt x="7214036" y="1050197"/>
                  <a:pt x="7198789" y="1055369"/>
                </a:cubicBezTo>
                <a:lnTo>
                  <a:pt x="7173708" y="1060537"/>
                </a:lnTo>
                <a:cubicBezTo>
                  <a:pt x="7170094" y="1057221"/>
                  <a:pt x="7191615" y="1050756"/>
                  <a:pt x="7206410" y="1047709"/>
                </a:cubicBezTo>
                <a:cubicBezTo>
                  <a:pt x="7210109" y="1046947"/>
                  <a:pt x="7213388" y="1046398"/>
                  <a:pt x="7215750" y="1046165"/>
                </a:cubicBezTo>
                <a:close/>
                <a:moveTo>
                  <a:pt x="7371808" y="1035526"/>
                </a:moveTo>
                <a:cubicBezTo>
                  <a:pt x="7402827" y="1034500"/>
                  <a:pt x="7433248" y="1035483"/>
                  <a:pt x="7464966" y="1036489"/>
                </a:cubicBezTo>
                <a:cubicBezTo>
                  <a:pt x="7396748" y="1050545"/>
                  <a:pt x="7332306" y="1048740"/>
                  <a:pt x="7275061" y="1046612"/>
                </a:cubicBezTo>
                <a:cubicBezTo>
                  <a:pt x="7309172" y="1039585"/>
                  <a:pt x="7340789" y="1036551"/>
                  <a:pt x="7371808" y="1035526"/>
                </a:cubicBezTo>
                <a:close/>
                <a:moveTo>
                  <a:pt x="7502956" y="1032794"/>
                </a:moveTo>
                <a:lnTo>
                  <a:pt x="7503586" y="1036840"/>
                </a:lnTo>
                <a:lnTo>
                  <a:pt x="7464966" y="1036489"/>
                </a:lnTo>
                <a:close/>
                <a:moveTo>
                  <a:pt x="7559353" y="1027308"/>
                </a:moveTo>
                <a:lnTo>
                  <a:pt x="7561035" y="1037362"/>
                </a:lnTo>
                <a:lnTo>
                  <a:pt x="7545204" y="1037219"/>
                </a:lnTo>
                <a:lnTo>
                  <a:pt x="7543816" y="1028818"/>
                </a:lnTo>
                <a:close/>
                <a:moveTo>
                  <a:pt x="7659610" y="1026231"/>
                </a:moveTo>
                <a:lnTo>
                  <a:pt x="7660942" y="1026244"/>
                </a:lnTo>
                <a:lnTo>
                  <a:pt x="7660604" y="1029058"/>
                </a:lnTo>
                <a:lnTo>
                  <a:pt x="7659972" y="1029116"/>
                </a:lnTo>
                <a:close/>
                <a:moveTo>
                  <a:pt x="11182757" y="935708"/>
                </a:moveTo>
                <a:cubicBezTo>
                  <a:pt x="11182757" y="935708"/>
                  <a:pt x="11184542" y="937366"/>
                  <a:pt x="11186619" y="939303"/>
                </a:cubicBezTo>
                <a:cubicBezTo>
                  <a:pt x="11184521" y="942132"/>
                  <a:pt x="11182725" y="944559"/>
                  <a:pt x="11182757" y="935708"/>
                </a:cubicBezTo>
                <a:close/>
                <a:moveTo>
                  <a:pt x="11063089" y="885519"/>
                </a:moveTo>
                <a:lnTo>
                  <a:pt x="11062100" y="887168"/>
                </a:lnTo>
                <a:lnTo>
                  <a:pt x="11057443" y="886392"/>
                </a:lnTo>
                <a:close/>
                <a:moveTo>
                  <a:pt x="11063725" y="884460"/>
                </a:moveTo>
                <a:cubicBezTo>
                  <a:pt x="11064234" y="884194"/>
                  <a:pt x="11064877" y="884479"/>
                  <a:pt x="11066163" y="885045"/>
                </a:cubicBezTo>
                <a:lnTo>
                  <a:pt x="11063089" y="885519"/>
                </a:lnTo>
                <a:close/>
                <a:moveTo>
                  <a:pt x="11051108" y="821969"/>
                </a:moveTo>
                <a:lnTo>
                  <a:pt x="11048025" y="823263"/>
                </a:lnTo>
                <a:lnTo>
                  <a:pt x="11043301" y="823054"/>
                </a:lnTo>
                <a:close/>
                <a:moveTo>
                  <a:pt x="11108320" y="817144"/>
                </a:moveTo>
                <a:cubicBezTo>
                  <a:pt x="11089262" y="821069"/>
                  <a:pt x="11070199" y="824995"/>
                  <a:pt x="11051108" y="821969"/>
                </a:cubicBezTo>
                <a:cubicBezTo>
                  <a:pt x="11063148" y="819490"/>
                  <a:pt x="11083242" y="822309"/>
                  <a:pt x="11108320" y="817144"/>
                </a:cubicBezTo>
                <a:close/>
                <a:moveTo>
                  <a:pt x="11056772" y="777879"/>
                </a:moveTo>
                <a:cubicBezTo>
                  <a:pt x="11056772" y="777879"/>
                  <a:pt x="11039743" y="788351"/>
                  <a:pt x="11045762" y="787107"/>
                </a:cubicBezTo>
                <a:cubicBezTo>
                  <a:pt x="11045762" y="787107"/>
                  <a:pt x="11057802" y="784629"/>
                  <a:pt x="11056772" y="777879"/>
                </a:cubicBezTo>
                <a:close/>
                <a:moveTo>
                  <a:pt x="4749976" y="776859"/>
                </a:moveTo>
                <a:lnTo>
                  <a:pt x="4738971" y="786085"/>
                </a:lnTo>
                <a:cubicBezTo>
                  <a:pt x="4740004" y="792834"/>
                  <a:pt x="4757026" y="782366"/>
                  <a:pt x="4749976" y="776859"/>
                </a:cubicBezTo>
                <a:close/>
                <a:moveTo>
                  <a:pt x="11147734" y="699970"/>
                </a:moveTo>
                <a:lnTo>
                  <a:pt x="11145463" y="700022"/>
                </a:lnTo>
                <a:lnTo>
                  <a:pt x="11155845" y="702924"/>
                </a:lnTo>
                <a:close/>
                <a:moveTo>
                  <a:pt x="10948216" y="699118"/>
                </a:moveTo>
                <a:cubicBezTo>
                  <a:pt x="10947418" y="699528"/>
                  <a:pt x="10947417" y="700336"/>
                  <a:pt x="10948825" y="701651"/>
                </a:cubicBezTo>
                <a:cubicBezTo>
                  <a:pt x="10952393" y="704968"/>
                  <a:pt x="10960154" y="703308"/>
                  <a:pt x="10960154" y="703308"/>
                </a:cubicBezTo>
                <a:cubicBezTo>
                  <a:pt x="10960160" y="701774"/>
                  <a:pt x="10957778" y="700419"/>
                  <a:pt x="10955089" y="699602"/>
                </a:cubicBezTo>
                <a:cubicBezTo>
                  <a:pt x="10952405" y="698783"/>
                  <a:pt x="10949416" y="698501"/>
                  <a:pt x="10948216" y="699118"/>
                </a:cubicBezTo>
                <a:close/>
                <a:moveTo>
                  <a:pt x="10735682" y="674900"/>
                </a:moveTo>
                <a:cubicBezTo>
                  <a:pt x="10735191" y="674145"/>
                  <a:pt x="10738133" y="674408"/>
                  <a:pt x="10742646" y="675184"/>
                </a:cubicBezTo>
                <a:lnTo>
                  <a:pt x="10767048" y="680595"/>
                </a:lnTo>
                <a:lnTo>
                  <a:pt x="10744983" y="677787"/>
                </a:lnTo>
                <a:lnTo>
                  <a:pt x="10740709" y="677047"/>
                </a:lnTo>
                <a:close/>
                <a:moveTo>
                  <a:pt x="10753885" y="630198"/>
                </a:moveTo>
                <a:lnTo>
                  <a:pt x="10756700" y="630586"/>
                </a:lnTo>
                <a:lnTo>
                  <a:pt x="10757174" y="630862"/>
                </a:lnTo>
                <a:close/>
                <a:moveTo>
                  <a:pt x="4559675" y="622336"/>
                </a:moveTo>
                <a:lnTo>
                  <a:pt x="4542649" y="632805"/>
                </a:lnTo>
                <a:cubicBezTo>
                  <a:pt x="4549704" y="638310"/>
                  <a:pt x="4566728" y="627844"/>
                  <a:pt x="4559675" y="622336"/>
                </a:cubicBezTo>
                <a:close/>
                <a:moveTo>
                  <a:pt x="5890021" y="617508"/>
                </a:moveTo>
                <a:lnTo>
                  <a:pt x="5889786" y="617587"/>
                </a:lnTo>
                <a:lnTo>
                  <a:pt x="5889698" y="617593"/>
                </a:lnTo>
                <a:close/>
                <a:moveTo>
                  <a:pt x="5817730" y="614196"/>
                </a:moveTo>
                <a:cubicBezTo>
                  <a:pt x="5825940" y="613971"/>
                  <a:pt x="5831000" y="615323"/>
                  <a:pt x="5830053" y="619287"/>
                </a:cubicBezTo>
                <a:lnTo>
                  <a:pt x="5820569" y="624318"/>
                </a:lnTo>
                <a:lnTo>
                  <a:pt x="5699611" y="649577"/>
                </a:lnTo>
                <a:lnTo>
                  <a:pt x="5670922" y="655507"/>
                </a:lnTo>
                <a:lnTo>
                  <a:pt x="5634248" y="661588"/>
                </a:lnTo>
                <a:cubicBezTo>
                  <a:pt x="5610042" y="665490"/>
                  <a:pt x="5590537" y="668639"/>
                  <a:pt x="5581258" y="670547"/>
                </a:cubicBezTo>
                <a:cubicBezTo>
                  <a:pt x="5493980" y="688531"/>
                  <a:pt x="5432815" y="708095"/>
                  <a:pt x="5351553" y="724837"/>
                </a:cubicBezTo>
                <a:cubicBezTo>
                  <a:pt x="5246216" y="746540"/>
                  <a:pt x="5114766" y="766665"/>
                  <a:pt x="5009461" y="795322"/>
                </a:cubicBezTo>
                <a:cubicBezTo>
                  <a:pt x="4952281" y="808844"/>
                  <a:pt x="4900639" y="822164"/>
                  <a:pt x="4852929" y="835820"/>
                </a:cubicBezTo>
                <a:lnTo>
                  <a:pt x="4815014" y="847937"/>
                </a:lnTo>
                <a:lnTo>
                  <a:pt x="4877500" y="824501"/>
                </a:lnTo>
                <a:cubicBezTo>
                  <a:pt x="4982816" y="785425"/>
                  <a:pt x="5092552" y="766714"/>
                  <a:pt x="5203114" y="737085"/>
                </a:cubicBezTo>
                <a:cubicBezTo>
                  <a:pt x="5204861" y="734997"/>
                  <a:pt x="5222625" y="729472"/>
                  <a:pt x="5220415" y="727147"/>
                </a:cubicBezTo>
                <a:cubicBezTo>
                  <a:pt x="5219867" y="726565"/>
                  <a:pt x="5216817" y="726385"/>
                  <a:pt x="5212527" y="726473"/>
                </a:cubicBezTo>
                <a:lnTo>
                  <a:pt x="5205431" y="726909"/>
                </a:lnTo>
                <a:lnTo>
                  <a:pt x="5273135" y="712863"/>
                </a:lnTo>
                <a:cubicBezTo>
                  <a:pt x="5427518" y="683666"/>
                  <a:pt x="5582546" y="658685"/>
                  <a:pt x="5735549" y="630641"/>
                </a:cubicBezTo>
                <a:cubicBezTo>
                  <a:pt x="5740065" y="629709"/>
                  <a:pt x="5793090" y="614869"/>
                  <a:pt x="5817730" y="614196"/>
                </a:cubicBezTo>
                <a:close/>
                <a:moveTo>
                  <a:pt x="10672287" y="610920"/>
                </a:moveTo>
                <a:cubicBezTo>
                  <a:pt x="10676946" y="611496"/>
                  <a:pt x="10680224" y="612326"/>
                  <a:pt x="10675601" y="612124"/>
                </a:cubicBezTo>
                <a:cubicBezTo>
                  <a:pt x="10689465" y="614430"/>
                  <a:pt x="10706151" y="619364"/>
                  <a:pt x="10723026" y="623961"/>
                </a:cubicBezTo>
                <a:lnTo>
                  <a:pt x="10753885" y="630198"/>
                </a:lnTo>
                <a:lnTo>
                  <a:pt x="10737910" y="627983"/>
                </a:lnTo>
                <a:lnTo>
                  <a:pt x="10708350" y="627100"/>
                </a:lnTo>
                <a:lnTo>
                  <a:pt x="10684819" y="620700"/>
                </a:lnTo>
                <a:cubicBezTo>
                  <a:pt x="10683035" y="619040"/>
                  <a:pt x="10654994" y="618917"/>
                  <a:pt x="10660689" y="611235"/>
                </a:cubicBezTo>
                <a:cubicBezTo>
                  <a:pt x="10661589" y="610021"/>
                  <a:pt x="10667628" y="610344"/>
                  <a:pt x="10672287" y="610920"/>
                </a:cubicBezTo>
                <a:close/>
                <a:moveTo>
                  <a:pt x="10891671" y="595295"/>
                </a:moveTo>
                <a:cubicBezTo>
                  <a:pt x="10894529" y="594492"/>
                  <a:pt x="10904756" y="597089"/>
                  <a:pt x="10904756" y="597089"/>
                </a:cubicBezTo>
                <a:cubicBezTo>
                  <a:pt x="10908622" y="600685"/>
                  <a:pt x="10899359" y="604367"/>
                  <a:pt x="10891926" y="597455"/>
                </a:cubicBezTo>
                <a:cubicBezTo>
                  <a:pt x="10890586" y="596210"/>
                  <a:pt x="10890720" y="595562"/>
                  <a:pt x="10891671" y="595295"/>
                </a:cubicBezTo>
                <a:close/>
                <a:moveTo>
                  <a:pt x="5975567" y="583279"/>
                </a:moveTo>
                <a:cubicBezTo>
                  <a:pt x="5980056" y="583671"/>
                  <a:pt x="5983514" y="584916"/>
                  <a:pt x="5985552" y="587251"/>
                </a:cubicBezTo>
                <a:cubicBezTo>
                  <a:pt x="5985251" y="585281"/>
                  <a:pt x="5978647" y="586932"/>
                  <a:pt x="5968599" y="590363"/>
                </a:cubicBezTo>
                <a:lnTo>
                  <a:pt x="5940577" y="600632"/>
                </a:lnTo>
                <a:lnTo>
                  <a:pt x="5938501" y="600104"/>
                </a:lnTo>
                <a:lnTo>
                  <a:pt x="5937258" y="601848"/>
                </a:lnTo>
                <a:lnTo>
                  <a:pt x="5930965" y="604153"/>
                </a:lnTo>
                <a:lnTo>
                  <a:pt x="5911171" y="610609"/>
                </a:lnTo>
                <a:lnTo>
                  <a:pt x="5914290" y="608852"/>
                </a:lnTo>
                <a:cubicBezTo>
                  <a:pt x="5915874" y="605914"/>
                  <a:pt x="5901421" y="606906"/>
                  <a:pt x="5894182" y="608120"/>
                </a:cubicBezTo>
                <a:lnTo>
                  <a:pt x="5882078" y="610805"/>
                </a:lnTo>
                <a:lnTo>
                  <a:pt x="5896920" y="604457"/>
                </a:lnTo>
                <a:cubicBezTo>
                  <a:pt x="5916596" y="596468"/>
                  <a:pt x="5940897" y="587670"/>
                  <a:pt x="5959393" y="584429"/>
                </a:cubicBezTo>
                <a:cubicBezTo>
                  <a:pt x="5965559" y="583349"/>
                  <a:pt x="5971080" y="582886"/>
                  <a:pt x="5975567" y="583279"/>
                </a:cubicBezTo>
                <a:close/>
                <a:moveTo>
                  <a:pt x="10755109" y="579114"/>
                </a:moveTo>
                <a:lnTo>
                  <a:pt x="10757982" y="579354"/>
                </a:lnTo>
                <a:cubicBezTo>
                  <a:pt x="10757084" y="580570"/>
                  <a:pt x="10756114" y="580690"/>
                  <a:pt x="10755369" y="580001"/>
                </a:cubicBezTo>
                <a:close/>
                <a:moveTo>
                  <a:pt x="6121967" y="568171"/>
                </a:moveTo>
                <a:cubicBezTo>
                  <a:pt x="6125797" y="568795"/>
                  <a:pt x="6122045" y="571310"/>
                  <a:pt x="6104995" y="576562"/>
                </a:cubicBezTo>
                <a:cubicBezTo>
                  <a:pt x="6104995" y="576562"/>
                  <a:pt x="6043800" y="589172"/>
                  <a:pt x="6036782" y="590619"/>
                </a:cubicBezTo>
                <a:cubicBezTo>
                  <a:pt x="6032734" y="584490"/>
                  <a:pt x="6066837" y="575725"/>
                  <a:pt x="6093425" y="571115"/>
                </a:cubicBezTo>
                <a:cubicBezTo>
                  <a:pt x="6106719" y="568812"/>
                  <a:pt x="6118136" y="567548"/>
                  <a:pt x="6121967" y="568171"/>
                </a:cubicBezTo>
                <a:close/>
                <a:moveTo>
                  <a:pt x="10366670" y="477680"/>
                </a:moveTo>
                <a:cubicBezTo>
                  <a:pt x="10366670" y="477680"/>
                  <a:pt x="10365251" y="478580"/>
                  <a:pt x="10364054" y="479689"/>
                </a:cubicBezTo>
                <a:cubicBezTo>
                  <a:pt x="10362856" y="480795"/>
                  <a:pt x="10361882" y="482108"/>
                  <a:pt x="10362772" y="482940"/>
                </a:cubicBezTo>
                <a:cubicBezTo>
                  <a:pt x="10364559" y="484600"/>
                  <a:pt x="10370239" y="481001"/>
                  <a:pt x="10366670" y="477680"/>
                </a:cubicBezTo>
                <a:close/>
                <a:moveTo>
                  <a:pt x="7045753" y="475538"/>
                </a:moveTo>
                <a:cubicBezTo>
                  <a:pt x="7046788" y="482285"/>
                  <a:pt x="7029765" y="492752"/>
                  <a:pt x="7028731" y="486006"/>
                </a:cubicBezTo>
                <a:cubicBezTo>
                  <a:pt x="7021710" y="487455"/>
                  <a:pt x="7039737" y="476778"/>
                  <a:pt x="7045753" y="475538"/>
                </a:cubicBezTo>
                <a:close/>
                <a:moveTo>
                  <a:pt x="10329542" y="474230"/>
                </a:moveTo>
                <a:cubicBezTo>
                  <a:pt x="10322613" y="473076"/>
                  <a:pt x="10315676" y="472944"/>
                  <a:pt x="10309104" y="475373"/>
                </a:cubicBezTo>
                <a:cubicBezTo>
                  <a:pt x="10322220" y="478691"/>
                  <a:pt x="10336833" y="479985"/>
                  <a:pt x="10349960" y="479218"/>
                </a:cubicBezTo>
                <a:cubicBezTo>
                  <a:pt x="10343403" y="477560"/>
                  <a:pt x="10336474" y="475383"/>
                  <a:pt x="10329542" y="474230"/>
                </a:cubicBezTo>
                <a:close/>
                <a:moveTo>
                  <a:pt x="7089926" y="473397"/>
                </a:moveTo>
                <a:cubicBezTo>
                  <a:pt x="7089926" y="473397"/>
                  <a:pt x="7074970" y="497359"/>
                  <a:pt x="7060863" y="486345"/>
                </a:cubicBezTo>
                <a:close/>
                <a:moveTo>
                  <a:pt x="7147142" y="468569"/>
                </a:moveTo>
                <a:cubicBezTo>
                  <a:pt x="7154195" y="474077"/>
                  <a:pt x="7137170" y="484545"/>
                  <a:pt x="7130117" y="479038"/>
                </a:cubicBezTo>
                <a:close/>
                <a:moveTo>
                  <a:pt x="7190756" y="464695"/>
                </a:moveTo>
                <a:cubicBezTo>
                  <a:pt x="7193812" y="463740"/>
                  <a:pt x="7196573" y="463605"/>
                  <a:pt x="7198336" y="464982"/>
                </a:cubicBezTo>
                <a:cubicBezTo>
                  <a:pt x="7199370" y="471730"/>
                  <a:pt x="7175495" y="484769"/>
                  <a:pt x="7174290" y="476896"/>
                </a:cubicBezTo>
                <a:cubicBezTo>
                  <a:pt x="7169777" y="477828"/>
                  <a:pt x="7181589" y="467563"/>
                  <a:pt x="7190756" y="464695"/>
                </a:cubicBezTo>
                <a:close/>
                <a:moveTo>
                  <a:pt x="7255548" y="460156"/>
                </a:moveTo>
                <a:cubicBezTo>
                  <a:pt x="7262774" y="466787"/>
                  <a:pt x="7238729" y="478701"/>
                  <a:pt x="7237695" y="471953"/>
                </a:cubicBezTo>
                <a:cubicBezTo>
                  <a:pt x="7231675" y="473194"/>
                  <a:pt x="7248527" y="461600"/>
                  <a:pt x="7255548" y="460156"/>
                </a:cubicBezTo>
                <a:close/>
                <a:moveTo>
                  <a:pt x="7338047" y="458240"/>
                </a:moveTo>
                <a:cubicBezTo>
                  <a:pt x="7345102" y="463746"/>
                  <a:pt x="7334097" y="472975"/>
                  <a:pt x="7327044" y="467465"/>
                </a:cubicBezTo>
                <a:close/>
                <a:moveTo>
                  <a:pt x="7312935" y="456451"/>
                </a:moveTo>
                <a:cubicBezTo>
                  <a:pt x="7312935" y="456451"/>
                  <a:pt x="7296978" y="480621"/>
                  <a:pt x="7282871" y="469605"/>
                </a:cubicBezTo>
                <a:close/>
                <a:moveTo>
                  <a:pt x="7446457" y="449821"/>
                </a:moveTo>
                <a:cubicBezTo>
                  <a:pt x="7447490" y="456570"/>
                  <a:pt x="7435654" y="467129"/>
                  <a:pt x="7434448" y="459256"/>
                </a:cubicBezTo>
                <a:cubicBezTo>
                  <a:pt x="7428430" y="460497"/>
                  <a:pt x="7446457" y="449821"/>
                  <a:pt x="7446457" y="449821"/>
                </a:cubicBezTo>
                <a:close/>
                <a:moveTo>
                  <a:pt x="9648269" y="436127"/>
                </a:moveTo>
                <a:lnTo>
                  <a:pt x="9690962" y="438728"/>
                </a:lnTo>
                <a:cubicBezTo>
                  <a:pt x="9727906" y="441325"/>
                  <a:pt x="9763915" y="444078"/>
                  <a:pt x="9800897" y="446709"/>
                </a:cubicBezTo>
                <a:cubicBezTo>
                  <a:pt x="9847117" y="451447"/>
                  <a:pt x="9902912" y="448005"/>
                  <a:pt x="9948832" y="453147"/>
                </a:cubicBezTo>
                <a:cubicBezTo>
                  <a:pt x="9976857" y="457356"/>
                  <a:pt x="9992955" y="460714"/>
                  <a:pt x="10024263" y="464559"/>
                </a:cubicBezTo>
                <a:cubicBezTo>
                  <a:pt x="10041257" y="467387"/>
                  <a:pt x="10061534" y="469171"/>
                  <a:pt x="10079729" y="469699"/>
                </a:cubicBezTo>
                <a:cubicBezTo>
                  <a:pt x="10118786" y="475968"/>
                  <a:pt x="10081796" y="475722"/>
                  <a:pt x="10070765" y="473659"/>
                </a:cubicBezTo>
                <a:cubicBezTo>
                  <a:pt x="9991442" y="466822"/>
                  <a:pt x="9923146" y="462731"/>
                  <a:pt x="9850981" y="455042"/>
                </a:cubicBezTo>
                <a:lnTo>
                  <a:pt x="9834081" y="454340"/>
                </a:lnTo>
                <a:close/>
                <a:moveTo>
                  <a:pt x="7952946" y="435624"/>
                </a:moveTo>
                <a:lnTo>
                  <a:pt x="7952910" y="436171"/>
                </a:lnTo>
                <a:lnTo>
                  <a:pt x="7930563" y="438245"/>
                </a:lnTo>
                <a:cubicBezTo>
                  <a:pt x="7898904" y="440998"/>
                  <a:pt x="7852943" y="444956"/>
                  <a:pt x="7843412" y="446921"/>
                </a:cubicBezTo>
                <a:cubicBezTo>
                  <a:pt x="7754062" y="451408"/>
                  <a:pt x="7689795" y="450729"/>
                  <a:pt x="7593221" y="448584"/>
                </a:cubicBezTo>
                <a:cubicBezTo>
                  <a:pt x="7568142" y="453754"/>
                  <a:pt x="7474842" y="472976"/>
                  <a:pt x="7466755" y="460722"/>
                </a:cubicBezTo>
                <a:lnTo>
                  <a:pt x="7478589" y="450163"/>
                </a:lnTo>
                <a:cubicBezTo>
                  <a:pt x="7528248" y="439931"/>
                  <a:pt x="7611161" y="437349"/>
                  <a:pt x="7696867" y="436947"/>
                </a:cubicBezTo>
                <a:cubicBezTo>
                  <a:pt x="7782571" y="436545"/>
                  <a:pt x="7871069" y="438324"/>
                  <a:pt x="7931897" y="436811"/>
                </a:cubicBezTo>
                <a:close/>
                <a:moveTo>
                  <a:pt x="10604441" y="431207"/>
                </a:moveTo>
                <a:cubicBezTo>
                  <a:pt x="10607695" y="431026"/>
                  <a:pt x="10611111" y="432643"/>
                  <a:pt x="10613434" y="437675"/>
                </a:cubicBezTo>
                <a:cubicBezTo>
                  <a:pt x="10586374" y="448469"/>
                  <a:pt x="10594678" y="431749"/>
                  <a:pt x="10604441" y="431207"/>
                </a:cubicBezTo>
                <a:close/>
                <a:moveTo>
                  <a:pt x="9323101" y="363109"/>
                </a:moveTo>
                <a:cubicBezTo>
                  <a:pt x="9321567" y="364472"/>
                  <a:pt x="9348698" y="369597"/>
                  <a:pt x="9385422" y="375614"/>
                </a:cubicBezTo>
                <a:lnTo>
                  <a:pt x="9409437" y="379418"/>
                </a:lnTo>
                <a:lnTo>
                  <a:pt x="9424408" y="380709"/>
                </a:lnTo>
                <a:lnTo>
                  <a:pt x="9422672" y="372345"/>
                </a:lnTo>
                <a:cubicBezTo>
                  <a:pt x="9419420" y="378246"/>
                  <a:pt x="9504652" y="386611"/>
                  <a:pt x="9527334" y="384568"/>
                </a:cubicBezTo>
                <a:cubicBezTo>
                  <a:pt x="9415452" y="370774"/>
                  <a:pt x="9357662" y="364582"/>
                  <a:pt x="9334899" y="363112"/>
                </a:cubicBezTo>
                <a:cubicBezTo>
                  <a:pt x="9327310" y="362623"/>
                  <a:pt x="9323613" y="362655"/>
                  <a:pt x="9323101" y="363109"/>
                </a:cubicBezTo>
                <a:close/>
                <a:moveTo>
                  <a:pt x="8506252" y="341718"/>
                </a:moveTo>
                <a:lnTo>
                  <a:pt x="8508174" y="350648"/>
                </a:lnTo>
                <a:lnTo>
                  <a:pt x="8508221" y="348701"/>
                </a:lnTo>
                <a:close/>
                <a:moveTo>
                  <a:pt x="8351367" y="321340"/>
                </a:moveTo>
                <a:lnTo>
                  <a:pt x="8353704" y="321393"/>
                </a:lnTo>
                <a:lnTo>
                  <a:pt x="8352086" y="339028"/>
                </a:lnTo>
                <a:close/>
                <a:moveTo>
                  <a:pt x="9453536" y="222798"/>
                </a:moveTo>
                <a:lnTo>
                  <a:pt x="9450642" y="228053"/>
                </a:lnTo>
                <a:cubicBezTo>
                  <a:pt x="9452248" y="225134"/>
                  <a:pt x="9454500" y="221047"/>
                  <a:pt x="9453536" y="222798"/>
                </a:cubicBezTo>
                <a:close/>
                <a:moveTo>
                  <a:pt x="9442238" y="221583"/>
                </a:moveTo>
                <a:lnTo>
                  <a:pt x="9449194" y="230679"/>
                </a:lnTo>
                <a:lnTo>
                  <a:pt x="9443460" y="232686"/>
                </a:lnTo>
                <a:lnTo>
                  <a:pt x="9527987" y="239482"/>
                </a:lnTo>
                <a:cubicBezTo>
                  <a:pt x="9775038" y="261231"/>
                  <a:pt x="10022497" y="285648"/>
                  <a:pt x="10272450" y="306076"/>
                </a:cubicBezTo>
                <a:cubicBezTo>
                  <a:pt x="10305790" y="314286"/>
                  <a:pt x="10421253" y="311378"/>
                  <a:pt x="10322608" y="295742"/>
                </a:cubicBezTo>
                <a:cubicBezTo>
                  <a:pt x="10096152" y="261481"/>
                  <a:pt x="9863234" y="257269"/>
                  <a:pt x="9625508" y="239690"/>
                </a:cubicBezTo>
                <a:close/>
                <a:moveTo>
                  <a:pt x="8420501" y="212894"/>
                </a:moveTo>
                <a:cubicBezTo>
                  <a:pt x="8420501" y="212894"/>
                  <a:pt x="8408246" y="222099"/>
                  <a:pt x="8413462" y="225678"/>
                </a:cubicBezTo>
                <a:cubicBezTo>
                  <a:pt x="8418675" y="229257"/>
                  <a:pt x="8430931" y="220053"/>
                  <a:pt x="8420501" y="212894"/>
                </a:cubicBezTo>
                <a:close/>
                <a:moveTo>
                  <a:pt x="8301266" y="210277"/>
                </a:moveTo>
                <a:cubicBezTo>
                  <a:pt x="8292883" y="211088"/>
                  <a:pt x="8284834" y="212926"/>
                  <a:pt x="8277319" y="216238"/>
                </a:cubicBezTo>
                <a:cubicBezTo>
                  <a:pt x="8311306" y="221952"/>
                  <a:pt x="8347998" y="222750"/>
                  <a:pt x="8380015" y="218982"/>
                </a:cubicBezTo>
                <a:cubicBezTo>
                  <a:pt x="8385231" y="222561"/>
                  <a:pt x="8390447" y="226141"/>
                  <a:pt x="8393697" y="220241"/>
                </a:cubicBezTo>
                <a:cubicBezTo>
                  <a:pt x="8391090" y="218451"/>
                  <a:pt x="8388482" y="216661"/>
                  <a:pt x="8386119" y="216057"/>
                </a:cubicBezTo>
                <a:cubicBezTo>
                  <a:pt x="8383757" y="215452"/>
                  <a:pt x="8381640" y="216032"/>
                  <a:pt x="8380015" y="218982"/>
                </a:cubicBezTo>
                <a:cubicBezTo>
                  <a:pt x="8367273" y="216838"/>
                  <a:pt x="8353871" y="214056"/>
                  <a:pt x="8340512" y="212111"/>
                </a:cubicBezTo>
                <a:cubicBezTo>
                  <a:pt x="8327154" y="210166"/>
                  <a:pt x="8313838" y="209062"/>
                  <a:pt x="8301266" y="210277"/>
                </a:cubicBezTo>
                <a:close/>
                <a:moveTo>
                  <a:pt x="9293617" y="199170"/>
                </a:moveTo>
                <a:cubicBezTo>
                  <a:pt x="9287594" y="200409"/>
                  <a:pt x="9276592" y="209638"/>
                  <a:pt x="9263548" y="212326"/>
                </a:cubicBezTo>
                <a:cubicBezTo>
                  <a:pt x="9257530" y="213565"/>
                  <a:pt x="9241162" y="211428"/>
                  <a:pt x="9223158" y="208756"/>
                </a:cubicBezTo>
                <a:lnTo>
                  <a:pt x="9207343" y="206395"/>
                </a:lnTo>
                <a:lnTo>
                  <a:pt x="9264397" y="218291"/>
                </a:lnTo>
                <a:lnTo>
                  <a:pt x="9441413" y="232519"/>
                </a:lnTo>
                <a:lnTo>
                  <a:pt x="9429433" y="225244"/>
                </a:lnTo>
                <a:lnTo>
                  <a:pt x="9438339" y="221197"/>
                </a:lnTo>
                <a:lnTo>
                  <a:pt x="9424954" y="219875"/>
                </a:lnTo>
                <a:lnTo>
                  <a:pt x="9429433" y="225244"/>
                </a:lnTo>
                <a:cubicBezTo>
                  <a:pt x="9429433" y="225244"/>
                  <a:pt x="9427316" y="225823"/>
                  <a:pt x="9424955" y="225218"/>
                </a:cubicBezTo>
                <a:lnTo>
                  <a:pt x="9420094" y="219394"/>
                </a:lnTo>
                <a:lnTo>
                  <a:pt x="9386237" y="216048"/>
                </a:lnTo>
                <a:cubicBezTo>
                  <a:pt x="9379699" y="213915"/>
                  <a:pt x="9376431" y="212848"/>
                  <a:pt x="9373018" y="211666"/>
                </a:cubicBezTo>
                <a:lnTo>
                  <a:pt x="9367351" y="209629"/>
                </a:lnTo>
                <a:lnTo>
                  <a:pt x="9357439" y="208007"/>
                </a:lnTo>
                <a:lnTo>
                  <a:pt x="9348085" y="216949"/>
                </a:lnTo>
                <a:cubicBezTo>
                  <a:pt x="9345074" y="217569"/>
                  <a:pt x="9344513" y="213914"/>
                  <a:pt x="9343955" y="210261"/>
                </a:cubicBezTo>
                <a:lnTo>
                  <a:pt x="9340893" y="205300"/>
                </a:lnTo>
                <a:lnTo>
                  <a:pt x="9337278" y="204707"/>
                </a:lnTo>
                <a:lnTo>
                  <a:pt x="9331031" y="207503"/>
                </a:lnTo>
                <a:cubicBezTo>
                  <a:pt x="9319283" y="213457"/>
                  <a:pt x="9300374" y="223009"/>
                  <a:pt x="9289661" y="213906"/>
                </a:cubicBezTo>
                <a:cubicBezTo>
                  <a:pt x="9289661" y="213906"/>
                  <a:pt x="9299631" y="197929"/>
                  <a:pt x="9293617" y="199170"/>
                </a:cubicBezTo>
                <a:close/>
                <a:moveTo>
                  <a:pt x="7245541" y="198752"/>
                </a:moveTo>
                <a:cubicBezTo>
                  <a:pt x="7179167" y="197610"/>
                  <a:pt x="7112657" y="197941"/>
                  <a:pt x="7046278" y="200479"/>
                </a:cubicBezTo>
                <a:lnTo>
                  <a:pt x="6775032" y="203767"/>
                </a:lnTo>
                <a:lnTo>
                  <a:pt x="6593789" y="218553"/>
                </a:lnTo>
                <a:lnTo>
                  <a:pt x="6533977" y="224947"/>
                </a:lnTo>
                <a:lnTo>
                  <a:pt x="6593104" y="224430"/>
                </a:lnTo>
                <a:cubicBezTo>
                  <a:pt x="6736803" y="223984"/>
                  <a:pt x="6870372" y="225731"/>
                  <a:pt x="7009185" y="226507"/>
                </a:cubicBezTo>
                <a:cubicBezTo>
                  <a:pt x="7125564" y="230508"/>
                  <a:pt x="7261565" y="214110"/>
                  <a:pt x="7377399" y="219098"/>
                </a:cubicBezTo>
                <a:cubicBezTo>
                  <a:pt x="7448617" y="224621"/>
                  <a:pt x="7489985" y="229982"/>
                  <a:pt x="7569125" y="234171"/>
                </a:cubicBezTo>
                <a:cubicBezTo>
                  <a:pt x="7612444" y="238160"/>
                  <a:pt x="7663360" y="239236"/>
                  <a:pt x="7708515" y="237712"/>
                </a:cubicBezTo>
                <a:cubicBezTo>
                  <a:pt x="7807966" y="246356"/>
                  <a:pt x="7716569" y="251367"/>
                  <a:pt x="7688339" y="248251"/>
                </a:cubicBezTo>
                <a:cubicBezTo>
                  <a:pt x="7489241" y="244376"/>
                  <a:pt x="7318701" y="245199"/>
                  <a:pt x="7136860" y="238264"/>
                </a:cubicBezTo>
                <a:cubicBezTo>
                  <a:pt x="6919755" y="240994"/>
                  <a:pt x="6717738" y="244599"/>
                  <a:pt x="6520935" y="251783"/>
                </a:cubicBezTo>
                <a:cubicBezTo>
                  <a:pt x="6416612" y="251989"/>
                  <a:pt x="6317047" y="257152"/>
                  <a:pt x="6216831" y="261867"/>
                </a:cubicBezTo>
                <a:lnTo>
                  <a:pt x="6192620" y="262451"/>
                </a:lnTo>
                <a:lnTo>
                  <a:pt x="5857282" y="308565"/>
                </a:lnTo>
                <a:cubicBezTo>
                  <a:pt x="5734921" y="327515"/>
                  <a:pt x="5613229" y="348616"/>
                  <a:pt x="5492908" y="372140"/>
                </a:cubicBezTo>
                <a:cubicBezTo>
                  <a:pt x="5355398" y="399027"/>
                  <a:pt x="5219678" y="429072"/>
                  <a:pt x="5086801" y="462685"/>
                </a:cubicBezTo>
                <a:cubicBezTo>
                  <a:pt x="4926319" y="502711"/>
                  <a:pt x="4763770" y="529242"/>
                  <a:pt x="4632673" y="592215"/>
                </a:cubicBezTo>
                <a:cubicBezTo>
                  <a:pt x="4602607" y="605369"/>
                  <a:pt x="4586822" y="630662"/>
                  <a:pt x="4561741" y="635830"/>
                </a:cubicBezTo>
                <a:cubicBezTo>
                  <a:pt x="4496626" y="670127"/>
                  <a:pt x="4429615" y="692057"/>
                  <a:pt x="4357475" y="727801"/>
                </a:cubicBezTo>
                <a:cubicBezTo>
                  <a:pt x="4357475" y="727801"/>
                  <a:pt x="4345436" y="730279"/>
                  <a:pt x="4340451" y="738267"/>
                </a:cubicBezTo>
                <a:cubicBezTo>
                  <a:pt x="4317612" y="758053"/>
                  <a:pt x="4370517" y="725113"/>
                  <a:pt x="4354730" y="750406"/>
                </a:cubicBezTo>
                <a:cubicBezTo>
                  <a:pt x="4349746" y="758395"/>
                  <a:pt x="4315903" y="787409"/>
                  <a:pt x="4334995" y="790434"/>
                </a:cubicBezTo>
                <a:cubicBezTo>
                  <a:pt x="4342018" y="788990"/>
                  <a:pt x="4394951" y="763002"/>
                  <a:pt x="4418997" y="751086"/>
                </a:cubicBezTo>
                <a:cubicBezTo>
                  <a:pt x="4449062" y="737931"/>
                  <a:pt x="4473111" y="726017"/>
                  <a:pt x="4504212" y="719608"/>
                </a:cubicBezTo>
                <a:cubicBezTo>
                  <a:pt x="4437026" y="740411"/>
                  <a:pt x="4385512" y="822951"/>
                  <a:pt x="4480881" y="817222"/>
                </a:cubicBezTo>
                <a:cubicBezTo>
                  <a:pt x="4500145" y="821374"/>
                  <a:pt x="4522984" y="801588"/>
                  <a:pt x="4548066" y="796421"/>
                </a:cubicBezTo>
                <a:cubicBezTo>
                  <a:pt x="4580198" y="796759"/>
                  <a:pt x="4588457" y="810139"/>
                  <a:pt x="4607516" y="806213"/>
                </a:cubicBezTo>
                <a:cubicBezTo>
                  <a:pt x="4639651" y="806551"/>
                  <a:pt x="4686742" y="782929"/>
                  <a:pt x="4735695" y="764721"/>
                </a:cubicBezTo>
                <a:cubicBezTo>
                  <a:pt x="4808900" y="742678"/>
                  <a:pt x="4876082" y="721876"/>
                  <a:pt x="4938250" y="702105"/>
                </a:cubicBezTo>
                <a:cubicBezTo>
                  <a:pt x="5054593" y="671175"/>
                  <a:pt x="5194102" y="656352"/>
                  <a:pt x="5329505" y="621493"/>
                </a:cubicBezTo>
                <a:cubicBezTo>
                  <a:pt x="5377399" y="609886"/>
                  <a:pt x="5426659" y="596617"/>
                  <a:pt x="5477057" y="582881"/>
                </a:cubicBezTo>
                <a:lnTo>
                  <a:pt x="5537205" y="566739"/>
                </a:lnTo>
                <a:lnTo>
                  <a:pt x="5538888" y="571316"/>
                </a:lnTo>
                <a:cubicBezTo>
                  <a:pt x="5541008" y="571261"/>
                  <a:pt x="5541313" y="569452"/>
                  <a:pt x="5540588" y="567626"/>
                </a:cubicBezTo>
                <a:lnTo>
                  <a:pt x="5538983" y="566261"/>
                </a:lnTo>
                <a:lnTo>
                  <a:pt x="5631456" y="541444"/>
                </a:lnTo>
                <a:cubicBezTo>
                  <a:pt x="5736372" y="514463"/>
                  <a:pt x="5844962" y="490350"/>
                  <a:pt x="5955447" y="478607"/>
                </a:cubicBezTo>
                <a:cubicBezTo>
                  <a:pt x="6081917" y="466471"/>
                  <a:pt x="6219356" y="438153"/>
                  <a:pt x="6350806" y="418029"/>
                </a:cubicBezTo>
                <a:cubicBezTo>
                  <a:pt x="6533452" y="394317"/>
                  <a:pt x="6723356" y="384192"/>
                  <a:pt x="6901190" y="369595"/>
                </a:cubicBezTo>
                <a:cubicBezTo>
                  <a:pt x="7306499" y="345249"/>
                  <a:pt x="7707744" y="317173"/>
                  <a:pt x="8095601" y="315677"/>
                </a:cubicBezTo>
                <a:lnTo>
                  <a:pt x="8342182" y="321137"/>
                </a:lnTo>
                <a:lnTo>
                  <a:pt x="8341522" y="331108"/>
                </a:lnTo>
                <a:lnTo>
                  <a:pt x="8342108" y="339138"/>
                </a:lnTo>
                <a:cubicBezTo>
                  <a:pt x="8342414" y="341716"/>
                  <a:pt x="8342775" y="343202"/>
                  <a:pt x="8343191" y="342821"/>
                </a:cubicBezTo>
                <a:lnTo>
                  <a:pt x="8340785" y="342240"/>
                </a:lnTo>
                <a:lnTo>
                  <a:pt x="8339292" y="364841"/>
                </a:lnTo>
                <a:lnTo>
                  <a:pt x="8059714" y="352470"/>
                </a:lnTo>
                <a:cubicBezTo>
                  <a:pt x="7861755" y="357297"/>
                  <a:pt x="7668104" y="390235"/>
                  <a:pt x="7482182" y="392578"/>
                </a:cubicBezTo>
                <a:cubicBezTo>
                  <a:pt x="7291448" y="404037"/>
                  <a:pt x="7100544" y="414366"/>
                  <a:pt x="6904824" y="433809"/>
                </a:cubicBezTo>
                <a:cubicBezTo>
                  <a:pt x="6713917" y="444143"/>
                  <a:pt x="6515957" y="448964"/>
                  <a:pt x="6321099" y="474033"/>
                </a:cubicBezTo>
                <a:cubicBezTo>
                  <a:pt x="5986960" y="527218"/>
                  <a:pt x="5631826" y="580157"/>
                  <a:pt x="5261960" y="659465"/>
                </a:cubicBezTo>
                <a:cubicBezTo>
                  <a:pt x="5138673" y="685898"/>
                  <a:pt x="5013744" y="715264"/>
                  <a:pt x="4887414" y="748543"/>
                </a:cubicBezTo>
                <a:cubicBezTo>
                  <a:pt x="4826247" y="768106"/>
                  <a:pt x="4759097" y="795864"/>
                  <a:pt x="4697903" y="808472"/>
                </a:cubicBezTo>
                <a:cubicBezTo>
                  <a:pt x="4592766" y="838254"/>
                  <a:pt x="4493448" y="858717"/>
                  <a:pt x="4435386" y="898521"/>
                </a:cubicBezTo>
                <a:cubicBezTo>
                  <a:pt x="4422344" y="901209"/>
                  <a:pt x="4413582" y="925055"/>
                  <a:pt x="4397763" y="943394"/>
                </a:cubicBezTo>
                <a:cubicBezTo>
                  <a:pt x="4385756" y="952829"/>
                  <a:pt x="4359641" y="951250"/>
                  <a:pt x="4381806" y="967563"/>
                </a:cubicBezTo>
                <a:cubicBezTo>
                  <a:pt x="4402934" y="977131"/>
                  <a:pt x="4543999" y="898185"/>
                  <a:pt x="4582123" y="890330"/>
                </a:cubicBezTo>
                <a:cubicBezTo>
                  <a:pt x="4650339" y="876273"/>
                  <a:pt x="4716487" y="848724"/>
                  <a:pt x="4814599" y="820386"/>
                </a:cubicBezTo>
                <a:cubicBezTo>
                  <a:pt x="4889810" y="797931"/>
                  <a:pt x="4965848" y="778349"/>
                  <a:pt x="5042384" y="760732"/>
                </a:cubicBezTo>
                <a:lnTo>
                  <a:pt x="5105463" y="747649"/>
                </a:lnTo>
                <a:lnTo>
                  <a:pt x="5041736" y="766256"/>
                </a:lnTo>
                <a:cubicBezTo>
                  <a:pt x="4974907" y="784955"/>
                  <a:pt x="4925474" y="797741"/>
                  <a:pt x="4862767" y="821432"/>
                </a:cubicBezTo>
                <a:cubicBezTo>
                  <a:pt x="4834919" y="831571"/>
                  <a:pt x="4808513" y="841952"/>
                  <a:pt x="4782892" y="852539"/>
                </a:cubicBezTo>
                <a:lnTo>
                  <a:pt x="4731802" y="874534"/>
                </a:lnTo>
                <a:lnTo>
                  <a:pt x="4719987" y="878310"/>
                </a:lnTo>
                <a:cubicBezTo>
                  <a:pt x="4637090" y="908004"/>
                  <a:pt x="4563520" y="941145"/>
                  <a:pt x="4486466" y="981962"/>
                </a:cubicBezTo>
                <a:cubicBezTo>
                  <a:pt x="4465931" y="993155"/>
                  <a:pt x="4443643" y="1004706"/>
                  <a:pt x="4427626" y="1015838"/>
                </a:cubicBezTo>
                <a:lnTo>
                  <a:pt x="4421359" y="1021408"/>
                </a:lnTo>
                <a:lnTo>
                  <a:pt x="4360421" y="1051234"/>
                </a:lnTo>
                <a:cubicBezTo>
                  <a:pt x="4331661" y="1065155"/>
                  <a:pt x="4304106" y="1078872"/>
                  <a:pt x="4279245" y="1093300"/>
                </a:cubicBezTo>
                <a:cubicBezTo>
                  <a:pt x="4275106" y="1092868"/>
                  <a:pt x="4272164" y="1093701"/>
                  <a:pt x="4269071" y="1095437"/>
                </a:cubicBezTo>
                <a:cubicBezTo>
                  <a:pt x="4265976" y="1097172"/>
                  <a:pt x="4262730" y="1099812"/>
                  <a:pt x="4257986" y="1103002"/>
                </a:cubicBezTo>
                <a:cubicBezTo>
                  <a:pt x="4256883" y="1101840"/>
                  <a:pt x="4255893" y="1101783"/>
                  <a:pt x="4254708" y="1102582"/>
                </a:cubicBezTo>
                <a:cubicBezTo>
                  <a:pt x="4253524" y="1103379"/>
                  <a:pt x="4252142" y="1105033"/>
                  <a:pt x="4250247" y="1107296"/>
                </a:cubicBezTo>
                <a:cubicBezTo>
                  <a:pt x="4249142" y="1106133"/>
                  <a:pt x="4248154" y="1106077"/>
                  <a:pt x="4246969" y="1106871"/>
                </a:cubicBezTo>
                <a:cubicBezTo>
                  <a:pt x="4245783" y="1107671"/>
                  <a:pt x="4244403" y="1109324"/>
                  <a:pt x="4242507" y="1111590"/>
                </a:cubicBezTo>
                <a:cubicBezTo>
                  <a:pt x="4246921" y="1116237"/>
                  <a:pt x="4248500" y="1109385"/>
                  <a:pt x="4250247" y="1107296"/>
                </a:cubicBezTo>
                <a:cubicBezTo>
                  <a:pt x="4254661" y="1111944"/>
                  <a:pt x="4256237" y="1105092"/>
                  <a:pt x="4257986" y="1103002"/>
                </a:cubicBezTo>
                <a:cubicBezTo>
                  <a:pt x="4265897" y="1103474"/>
                  <a:pt x="4274004" y="1099567"/>
                  <a:pt x="4279245" y="1093300"/>
                </a:cubicBezTo>
                <a:cubicBezTo>
                  <a:pt x="4310744" y="1081277"/>
                  <a:pt x="4345076" y="1065035"/>
                  <a:pt x="4376115" y="1048603"/>
                </a:cubicBezTo>
                <a:lnTo>
                  <a:pt x="4408762" y="1034966"/>
                </a:lnTo>
                <a:lnTo>
                  <a:pt x="4408695" y="1035325"/>
                </a:lnTo>
                <a:lnTo>
                  <a:pt x="4400021" y="1046592"/>
                </a:lnTo>
                <a:cubicBezTo>
                  <a:pt x="4393641" y="1051013"/>
                  <a:pt x="4385958" y="1055035"/>
                  <a:pt x="4383108" y="1055961"/>
                </a:cubicBezTo>
                <a:cubicBezTo>
                  <a:pt x="4313583" y="1092775"/>
                  <a:pt x="4227411" y="1123851"/>
                  <a:pt x="4168956" y="1163153"/>
                </a:cubicBezTo>
                <a:cubicBezTo>
                  <a:pt x="4233578" y="1142129"/>
                  <a:pt x="4305841" y="1097071"/>
                  <a:pt x="4370294" y="1071286"/>
                </a:cubicBezTo>
                <a:cubicBezTo>
                  <a:pt x="4350784" y="1078901"/>
                  <a:pt x="4385485" y="1063050"/>
                  <a:pt x="4386314" y="1067851"/>
                </a:cubicBezTo>
                <a:cubicBezTo>
                  <a:pt x="4387235" y="1076679"/>
                  <a:pt x="4372503" y="1073610"/>
                  <a:pt x="4372503" y="1073610"/>
                </a:cubicBezTo>
                <a:cubicBezTo>
                  <a:pt x="4334889" y="1092946"/>
                  <a:pt x="4298296" y="1111060"/>
                  <a:pt x="4262728" y="1129192"/>
                </a:cubicBezTo>
                <a:lnTo>
                  <a:pt x="4193056" y="1166625"/>
                </a:lnTo>
                <a:lnTo>
                  <a:pt x="4203966" y="1164692"/>
                </a:lnTo>
                <a:lnTo>
                  <a:pt x="4204452" y="1164665"/>
                </a:lnTo>
                <a:lnTo>
                  <a:pt x="4207614" y="1163254"/>
                </a:lnTo>
                <a:cubicBezTo>
                  <a:pt x="4215357" y="1158960"/>
                  <a:pt x="4255297" y="1136839"/>
                  <a:pt x="4257505" y="1139164"/>
                </a:cubicBezTo>
                <a:cubicBezTo>
                  <a:pt x="4264498" y="1146522"/>
                  <a:pt x="4222348" y="1166321"/>
                  <a:pt x="4225842" y="1162143"/>
                </a:cubicBezTo>
                <a:lnTo>
                  <a:pt x="4222243" y="1163781"/>
                </a:lnTo>
                <a:lnTo>
                  <a:pt x="4226736" y="1167671"/>
                </a:lnTo>
                <a:cubicBezTo>
                  <a:pt x="4224938" y="1169106"/>
                  <a:pt x="4220276" y="1170581"/>
                  <a:pt x="4214293" y="1172009"/>
                </a:cubicBezTo>
                <a:lnTo>
                  <a:pt x="4198871" y="1175090"/>
                </a:lnTo>
                <a:lnTo>
                  <a:pt x="4189100" y="1180430"/>
                </a:lnTo>
                <a:cubicBezTo>
                  <a:pt x="4186069" y="1189024"/>
                  <a:pt x="4222809" y="1170736"/>
                  <a:pt x="4222809" y="1170736"/>
                </a:cubicBezTo>
                <a:cubicBezTo>
                  <a:pt x="4291750" y="1134616"/>
                  <a:pt x="4353993" y="1106509"/>
                  <a:pt x="4411625" y="1078127"/>
                </a:cubicBezTo>
                <a:cubicBezTo>
                  <a:pt x="4414475" y="1077199"/>
                  <a:pt x="4432219" y="1067560"/>
                  <a:pt x="4449908" y="1059334"/>
                </a:cubicBezTo>
                <a:lnTo>
                  <a:pt x="4455662" y="1056992"/>
                </a:lnTo>
                <a:lnTo>
                  <a:pt x="4457896" y="1057291"/>
                </a:lnTo>
                <a:lnTo>
                  <a:pt x="4460477" y="1063889"/>
                </a:lnTo>
                <a:lnTo>
                  <a:pt x="4400419" y="1094321"/>
                </a:lnTo>
                <a:cubicBezTo>
                  <a:pt x="4375137" y="1106666"/>
                  <a:pt x="4350029" y="1118699"/>
                  <a:pt x="4323880" y="1131770"/>
                </a:cubicBezTo>
                <a:cubicBezTo>
                  <a:pt x="4322131" y="1133860"/>
                  <a:pt x="4267167" y="1153264"/>
                  <a:pt x="4265589" y="1160112"/>
                </a:cubicBezTo>
                <a:cubicBezTo>
                  <a:pt x="4269088" y="1171655"/>
                  <a:pt x="4301411" y="1148713"/>
                  <a:pt x="4301411" y="1148713"/>
                </a:cubicBezTo>
                <a:lnTo>
                  <a:pt x="4345894" y="1128614"/>
                </a:lnTo>
                <a:lnTo>
                  <a:pt x="4343624" y="1130863"/>
                </a:lnTo>
                <a:cubicBezTo>
                  <a:pt x="4342505" y="1134194"/>
                  <a:pt x="4345161" y="1135713"/>
                  <a:pt x="4350067" y="1136081"/>
                </a:cubicBezTo>
                <a:lnTo>
                  <a:pt x="4362770" y="1134256"/>
                </a:lnTo>
                <a:lnTo>
                  <a:pt x="4451232" y="1096505"/>
                </a:lnTo>
                <a:cubicBezTo>
                  <a:pt x="4491904" y="1083606"/>
                  <a:pt x="4539244" y="1056458"/>
                  <a:pt x="4584630" y="1049560"/>
                </a:cubicBezTo>
                <a:lnTo>
                  <a:pt x="4586131" y="1049831"/>
                </a:lnTo>
                <a:lnTo>
                  <a:pt x="4550366" y="1065479"/>
                </a:lnTo>
                <a:cubicBezTo>
                  <a:pt x="4514990" y="1081518"/>
                  <a:pt x="4480695" y="1098125"/>
                  <a:pt x="4448058" y="1116476"/>
                </a:cubicBezTo>
                <a:cubicBezTo>
                  <a:pt x="4499766" y="1101179"/>
                  <a:pt x="4536727" y="1076984"/>
                  <a:pt x="4580448" y="1057971"/>
                </a:cubicBezTo>
                <a:lnTo>
                  <a:pt x="4597454" y="1051874"/>
                </a:lnTo>
                <a:lnTo>
                  <a:pt x="4606992" y="1053595"/>
                </a:lnTo>
                <a:cubicBezTo>
                  <a:pt x="4609960" y="1062380"/>
                  <a:pt x="4561920" y="1083165"/>
                  <a:pt x="4527434" y="1095643"/>
                </a:cubicBezTo>
                <a:cubicBezTo>
                  <a:pt x="4490415" y="1114072"/>
                  <a:pt x="4452411" y="1130811"/>
                  <a:pt x="4413839" y="1147922"/>
                </a:cubicBezTo>
                <a:lnTo>
                  <a:pt x="4385170" y="1161277"/>
                </a:lnTo>
                <a:lnTo>
                  <a:pt x="4380523" y="1168521"/>
                </a:lnTo>
                <a:cubicBezTo>
                  <a:pt x="4387577" y="1174029"/>
                  <a:pt x="4402051" y="1163796"/>
                  <a:pt x="4418906" y="1153074"/>
                </a:cubicBezTo>
                <a:lnTo>
                  <a:pt x="4425644" y="1149364"/>
                </a:lnTo>
                <a:lnTo>
                  <a:pt x="4415357" y="1155796"/>
                </a:lnTo>
                <a:cubicBezTo>
                  <a:pt x="4409048" y="1160858"/>
                  <a:pt x="4409369" y="1163164"/>
                  <a:pt x="4427970" y="1156226"/>
                </a:cubicBezTo>
                <a:cubicBezTo>
                  <a:pt x="4472619" y="1138404"/>
                  <a:pt x="4521883" y="1120857"/>
                  <a:pt x="4570025" y="1098859"/>
                </a:cubicBezTo>
                <a:cubicBezTo>
                  <a:pt x="4583836" y="1093097"/>
                  <a:pt x="4634478" y="1073074"/>
                  <a:pt x="4595994" y="1093453"/>
                </a:cubicBezTo>
                <a:cubicBezTo>
                  <a:pt x="4559254" y="1111742"/>
                  <a:pt x="4518468" y="1129703"/>
                  <a:pt x="4478694" y="1147173"/>
                </a:cubicBezTo>
                <a:lnTo>
                  <a:pt x="4431200" y="1168220"/>
                </a:lnTo>
                <a:lnTo>
                  <a:pt x="4454445" y="1167988"/>
                </a:lnTo>
                <a:cubicBezTo>
                  <a:pt x="4486033" y="1176050"/>
                  <a:pt x="4447308" y="1181422"/>
                  <a:pt x="4422057" y="1182901"/>
                </a:cubicBezTo>
                <a:lnTo>
                  <a:pt x="4388873" y="1187873"/>
                </a:lnTo>
                <a:lnTo>
                  <a:pt x="4367477" y="1197962"/>
                </a:lnTo>
                <a:lnTo>
                  <a:pt x="4364892" y="1199170"/>
                </a:lnTo>
                <a:lnTo>
                  <a:pt x="4378270" y="1198075"/>
                </a:lnTo>
                <a:cubicBezTo>
                  <a:pt x="4396288" y="1196692"/>
                  <a:pt x="4414100" y="1194971"/>
                  <a:pt x="4430930" y="1191614"/>
                </a:cubicBezTo>
                <a:cubicBezTo>
                  <a:pt x="4450072" y="1189065"/>
                  <a:pt x="4470742" y="1184255"/>
                  <a:pt x="4491656" y="1179854"/>
                </a:cubicBezTo>
                <a:lnTo>
                  <a:pt x="4515896" y="1176226"/>
                </a:lnTo>
                <a:lnTo>
                  <a:pt x="4514547" y="1178519"/>
                </a:lnTo>
                <a:cubicBezTo>
                  <a:pt x="4514428" y="1178720"/>
                  <a:pt x="4514860" y="1177985"/>
                  <a:pt x="4515554" y="1176808"/>
                </a:cubicBezTo>
                <a:lnTo>
                  <a:pt x="4515896" y="1176226"/>
                </a:lnTo>
                <a:lnTo>
                  <a:pt x="4553858" y="1170546"/>
                </a:lnTo>
                <a:cubicBezTo>
                  <a:pt x="4597204" y="1166798"/>
                  <a:pt x="4540136" y="1179088"/>
                  <a:pt x="4517178" y="1184386"/>
                </a:cubicBezTo>
                <a:cubicBezTo>
                  <a:pt x="4494215" y="1189687"/>
                  <a:pt x="4467829" y="1196370"/>
                  <a:pt x="4460110" y="1196676"/>
                </a:cubicBezTo>
                <a:cubicBezTo>
                  <a:pt x="4454799" y="1199987"/>
                  <a:pt x="4443735" y="1206873"/>
                  <a:pt x="4441078" y="1208524"/>
                </a:cubicBezTo>
                <a:cubicBezTo>
                  <a:pt x="4431148" y="1210212"/>
                  <a:pt x="4426085" y="1208865"/>
                  <a:pt x="4418481" y="1208352"/>
                </a:cubicBezTo>
                <a:cubicBezTo>
                  <a:pt x="4415826" y="1210007"/>
                  <a:pt x="4409709" y="1219059"/>
                  <a:pt x="4399007" y="1220476"/>
                </a:cubicBezTo>
                <a:cubicBezTo>
                  <a:pt x="4389075" y="1222161"/>
                  <a:pt x="4361859" y="1220367"/>
                  <a:pt x="4343076" y="1227565"/>
                </a:cubicBezTo>
                <a:cubicBezTo>
                  <a:pt x="4311706" y="1238099"/>
                  <a:pt x="4362326" y="1234315"/>
                  <a:pt x="4372699" y="1232352"/>
                </a:cubicBezTo>
                <a:cubicBezTo>
                  <a:pt x="4388018" y="1232559"/>
                  <a:pt x="4403264" y="1227566"/>
                  <a:pt x="4410979" y="1227257"/>
                </a:cubicBezTo>
                <a:cubicBezTo>
                  <a:pt x="4415601" y="1228878"/>
                  <a:pt x="4419854" y="1235970"/>
                  <a:pt x="4427133" y="1235938"/>
                </a:cubicBezTo>
                <a:cubicBezTo>
                  <a:pt x="4438304" y="1238347"/>
                  <a:pt x="4456984" y="1234778"/>
                  <a:pt x="4477076" y="1229765"/>
                </a:cubicBezTo>
                <a:lnTo>
                  <a:pt x="4497833" y="1224497"/>
                </a:lnTo>
                <a:lnTo>
                  <a:pt x="4490423" y="1228129"/>
                </a:lnTo>
                <a:lnTo>
                  <a:pt x="4395876" y="1245649"/>
                </a:lnTo>
                <a:cubicBezTo>
                  <a:pt x="4385503" y="1247612"/>
                  <a:pt x="4374438" y="1254498"/>
                  <a:pt x="4358752" y="1259766"/>
                </a:cubicBezTo>
                <a:cubicBezTo>
                  <a:pt x="4338450" y="1263413"/>
                  <a:pt x="4328882" y="1259627"/>
                  <a:pt x="4319780" y="1269788"/>
                </a:cubicBezTo>
                <a:cubicBezTo>
                  <a:pt x="4313661" y="1278841"/>
                  <a:pt x="4319553" y="1288659"/>
                  <a:pt x="4314242" y="1291964"/>
                </a:cubicBezTo>
                <a:cubicBezTo>
                  <a:pt x="4300523" y="1300507"/>
                  <a:pt x="4247938" y="1301017"/>
                  <a:pt x="4227304" y="1304117"/>
                </a:cubicBezTo>
                <a:lnTo>
                  <a:pt x="4193865" y="1308885"/>
                </a:lnTo>
                <a:lnTo>
                  <a:pt x="4190699" y="1311758"/>
                </a:lnTo>
                <a:lnTo>
                  <a:pt x="4180964" y="1319063"/>
                </a:lnTo>
                <a:lnTo>
                  <a:pt x="4191741" y="1317921"/>
                </a:lnTo>
                <a:cubicBezTo>
                  <a:pt x="4243269" y="1311979"/>
                  <a:pt x="4296134" y="1305859"/>
                  <a:pt x="4353433" y="1300540"/>
                </a:cubicBezTo>
                <a:cubicBezTo>
                  <a:pt x="4363363" y="1298855"/>
                  <a:pt x="4388288" y="1296830"/>
                  <a:pt x="4416640" y="1293419"/>
                </a:cubicBezTo>
                <a:lnTo>
                  <a:pt x="4432404" y="1290927"/>
                </a:lnTo>
                <a:lnTo>
                  <a:pt x="4422762" y="1297668"/>
                </a:lnTo>
                <a:cubicBezTo>
                  <a:pt x="4415487" y="1303791"/>
                  <a:pt x="4411401" y="1309200"/>
                  <a:pt x="4414970" y="1312237"/>
                </a:cubicBezTo>
                <a:cubicBezTo>
                  <a:pt x="4419515" y="1318261"/>
                  <a:pt x="4449796" y="1306509"/>
                  <a:pt x="4479610" y="1297613"/>
                </a:cubicBezTo>
                <a:lnTo>
                  <a:pt x="4498830" y="1293577"/>
                </a:lnTo>
                <a:lnTo>
                  <a:pt x="4506893" y="1297559"/>
                </a:lnTo>
                <a:cubicBezTo>
                  <a:pt x="4511477" y="1300514"/>
                  <a:pt x="4515342" y="1303913"/>
                  <a:pt x="4514997" y="1306376"/>
                </a:cubicBezTo>
                <a:cubicBezTo>
                  <a:pt x="4512343" y="1308032"/>
                  <a:pt x="4425403" y="1320182"/>
                  <a:pt x="4415029" y="1322145"/>
                </a:cubicBezTo>
                <a:cubicBezTo>
                  <a:pt x="4389413" y="1329097"/>
                  <a:pt x="4365682" y="1334126"/>
                  <a:pt x="4347341" y="1341046"/>
                </a:cubicBezTo>
                <a:cubicBezTo>
                  <a:pt x="4344686" y="1342701"/>
                  <a:pt x="4338241" y="1351206"/>
                  <a:pt x="4335585" y="1352860"/>
                </a:cubicBezTo>
                <a:cubicBezTo>
                  <a:pt x="4308835" y="1365015"/>
                  <a:pt x="4255786" y="1351576"/>
                  <a:pt x="4259350" y="1363596"/>
                </a:cubicBezTo>
                <a:cubicBezTo>
                  <a:pt x="4259350" y="1363596"/>
                  <a:pt x="4271245" y="1365184"/>
                  <a:pt x="4280485" y="1368423"/>
                </a:cubicBezTo>
                <a:cubicBezTo>
                  <a:pt x="4285834" y="1367714"/>
                  <a:pt x="4290440" y="1367286"/>
                  <a:pt x="4290825" y="1367043"/>
                </a:cubicBezTo>
                <a:cubicBezTo>
                  <a:pt x="4291021" y="1366924"/>
                  <a:pt x="4290161" y="1366851"/>
                  <a:pt x="4287812" y="1366812"/>
                </a:cubicBezTo>
                <a:lnTo>
                  <a:pt x="4285434" y="1366812"/>
                </a:lnTo>
                <a:lnTo>
                  <a:pt x="4289318" y="1365545"/>
                </a:lnTo>
                <a:cubicBezTo>
                  <a:pt x="4291942" y="1365227"/>
                  <a:pt x="4293841" y="1365356"/>
                  <a:pt x="4293841" y="1365356"/>
                </a:cubicBezTo>
                <a:cubicBezTo>
                  <a:pt x="4293841" y="1365356"/>
                  <a:pt x="4299732" y="1375173"/>
                  <a:pt x="4307779" y="1375411"/>
                </a:cubicBezTo>
                <a:cubicBezTo>
                  <a:pt x="4324736" y="1378343"/>
                  <a:pt x="4366366" y="1366667"/>
                  <a:pt x="4381359" y="1366328"/>
                </a:cubicBezTo>
                <a:cubicBezTo>
                  <a:pt x="4384018" y="1364674"/>
                  <a:pt x="4388272" y="1371767"/>
                  <a:pt x="4392892" y="1373387"/>
                </a:cubicBezTo>
                <a:cubicBezTo>
                  <a:pt x="4414467" y="1377939"/>
                  <a:pt x="4454576" y="1362716"/>
                  <a:pt x="4479827" y="1361235"/>
                </a:cubicBezTo>
                <a:cubicBezTo>
                  <a:pt x="4503230" y="1355660"/>
                  <a:pt x="4531944" y="1346777"/>
                  <a:pt x="4567129" y="1343611"/>
                </a:cubicBezTo>
                <a:lnTo>
                  <a:pt x="4573179" y="1345733"/>
                </a:lnTo>
                <a:lnTo>
                  <a:pt x="4569065" y="1347621"/>
                </a:lnTo>
                <a:lnTo>
                  <a:pt x="4547039" y="1357901"/>
                </a:lnTo>
                <a:lnTo>
                  <a:pt x="4538838" y="1359534"/>
                </a:lnTo>
                <a:cubicBezTo>
                  <a:pt x="4520276" y="1362283"/>
                  <a:pt x="4500644" y="1364011"/>
                  <a:pt x="4494129" y="1365820"/>
                </a:cubicBezTo>
                <a:cubicBezTo>
                  <a:pt x="4422930" y="1382412"/>
                  <a:pt x="4351702" y="1394151"/>
                  <a:pt x="4279894" y="1403912"/>
                </a:cubicBezTo>
                <a:lnTo>
                  <a:pt x="4169786" y="1417169"/>
                </a:lnTo>
                <a:lnTo>
                  <a:pt x="4163090" y="1421747"/>
                </a:lnTo>
                <a:lnTo>
                  <a:pt x="4146863" y="1431408"/>
                </a:lnTo>
                <a:lnTo>
                  <a:pt x="4181782" y="1429859"/>
                </a:lnTo>
                <a:lnTo>
                  <a:pt x="4148569" y="1436936"/>
                </a:lnTo>
                <a:lnTo>
                  <a:pt x="4151599" y="1445417"/>
                </a:lnTo>
                <a:lnTo>
                  <a:pt x="4140833" y="1450725"/>
                </a:lnTo>
                <a:lnTo>
                  <a:pt x="4173606" y="1448209"/>
                </a:lnTo>
                <a:lnTo>
                  <a:pt x="4183607" y="1445655"/>
                </a:lnTo>
                <a:cubicBezTo>
                  <a:pt x="4186792" y="1444651"/>
                  <a:pt x="4188606" y="1443774"/>
                  <a:pt x="4188050" y="1443195"/>
                </a:cubicBezTo>
                <a:lnTo>
                  <a:pt x="4187728" y="1447128"/>
                </a:lnTo>
                <a:lnTo>
                  <a:pt x="4231580" y="1443759"/>
                </a:lnTo>
                <a:lnTo>
                  <a:pt x="4243910" y="1438485"/>
                </a:lnTo>
                <a:cubicBezTo>
                  <a:pt x="4251696" y="1434978"/>
                  <a:pt x="4260530" y="1430772"/>
                  <a:pt x="4271651" y="1425128"/>
                </a:cubicBezTo>
                <a:cubicBezTo>
                  <a:pt x="4277353" y="1423275"/>
                  <a:pt x="4323580" y="1398600"/>
                  <a:pt x="4306815" y="1413688"/>
                </a:cubicBezTo>
                <a:cubicBezTo>
                  <a:pt x="4293832" y="1424250"/>
                  <a:pt x="4258380" y="1436034"/>
                  <a:pt x="4249183" y="1442070"/>
                </a:cubicBezTo>
                <a:lnTo>
                  <a:pt x="4248570" y="1442456"/>
                </a:lnTo>
                <a:lnTo>
                  <a:pt x="4260526" y="1441537"/>
                </a:lnTo>
                <a:cubicBezTo>
                  <a:pt x="4331086" y="1439576"/>
                  <a:pt x="4394845" y="1414127"/>
                  <a:pt x="4467371" y="1415443"/>
                </a:cubicBezTo>
                <a:cubicBezTo>
                  <a:pt x="4455360" y="1418984"/>
                  <a:pt x="4438341" y="1421008"/>
                  <a:pt x="4442891" y="1423939"/>
                </a:cubicBezTo>
                <a:lnTo>
                  <a:pt x="4454332" y="1426923"/>
                </a:lnTo>
                <a:lnTo>
                  <a:pt x="4481199" y="1415756"/>
                </a:lnTo>
                <a:lnTo>
                  <a:pt x="4483673" y="1418845"/>
                </a:lnTo>
                <a:lnTo>
                  <a:pt x="4470988" y="1425807"/>
                </a:lnTo>
                <a:lnTo>
                  <a:pt x="4474079" y="1425515"/>
                </a:lnTo>
                <a:lnTo>
                  <a:pt x="4487833" y="1424033"/>
                </a:lnTo>
                <a:lnTo>
                  <a:pt x="4495065" y="1433058"/>
                </a:lnTo>
                <a:lnTo>
                  <a:pt x="4497554" y="1436319"/>
                </a:lnTo>
                <a:lnTo>
                  <a:pt x="4494506" y="1437235"/>
                </a:lnTo>
                <a:cubicBezTo>
                  <a:pt x="4479343" y="1440207"/>
                  <a:pt x="4464618" y="1442259"/>
                  <a:pt x="4445132" y="1447268"/>
                </a:cubicBezTo>
                <a:cubicBezTo>
                  <a:pt x="4391163" y="1457630"/>
                  <a:pt x="4436720" y="1452503"/>
                  <a:pt x="4455969" y="1459254"/>
                </a:cubicBezTo>
                <a:cubicBezTo>
                  <a:pt x="4470597" y="1464384"/>
                  <a:pt x="4436029" y="1457429"/>
                  <a:pt x="4444904" y="1466141"/>
                </a:cubicBezTo>
                <a:cubicBezTo>
                  <a:pt x="4453780" y="1474853"/>
                  <a:pt x="4483186" y="1461046"/>
                  <a:pt x="4498178" y="1460704"/>
                </a:cubicBezTo>
                <a:lnTo>
                  <a:pt x="4512908" y="1456434"/>
                </a:lnTo>
                <a:lnTo>
                  <a:pt x="4514205" y="1458133"/>
                </a:lnTo>
                <a:lnTo>
                  <a:pt x="4521317" y="1467626"/>
                </a:lnTo>
                <a:lnTo>
                  <a:pt x="4535131" y="1463667"/>
                </a:lnTo>
                <a:lnTo>
                  <a:pt x="4554640" y="1453803"/>
                </a:lnTo>
                <a:lnTo>
                  <a:pt x="4554851" y="1454089"/>
                </a:lnTo>
                <a:cubicBezTo>
                  <a:pt x="4556493" y="1456066"/>
                  <a:pt x="4558711" y="1458243"/>
                  <a:pt x="4561020" y="1459055"/>
                </a:cubicBezTo>
                <a:cubicBezTo>
                  <a:pt x="4564879" y="1458898"/>
                  <a:pt x="4578199" y="1457540"/>
                  <a:pt x="4591849" y="1455974"/>
                </a:cubicBezTo>
                <a:lnTo>
                  <a:pt x="4600170" y="1454880"/>
                </a:lnTo>
                <a:lnTo>
                  <a:pt x="4606317" y="1465762"/>
                </a:lnTo>
                <a:lnTo>
                  <a:pt x="4598717" y="1467388"/>
                </a:lnTo>
                <a:cubicBezTo>
                  <a:pt x="4589218" y="1469319"/>
                  <a:pt x="4580843" y="1471067"/>
                  <a:pt x="4576922" y="1472384"/>
                </a:cubicBezTo>
                <a:cubicBezTo>
                  <a:pt x="4545917" y="1477445"/>
                  <a:pt x="4520991" y="1479474"/>
                  <a:pt x="4509926" y="1486360"/>
                </a:cubicBezTo>
                <a:cubicBezTo>
                  <a:pt x="4462548" y="1501616"/>
                  <a:pt x="4426917" y="1505058"/>
                  <a:pt x="4379864" y="1520860"/>
                </a:cubicBezTo>
                <a:cubicBezTo>
                  <a:pt x="4371222" y="1519123"/>
                  <a:pt x="4365061" y="1519116"/>
                  <a:pt x="4361143" y="1519868"/>
                </a:cubicBezTo>
                <a:cubicBezTo>
                  <a:pt x="4358203" y="1520431"/>
                  <a:pt x="4356527" y="1521423"/>
                  <a:pt x="4356006" y="1522432"/>
                </a:cubicBezTo>
                <a:cubicBezTo>
                  <a:pt x="4354451" y="1525455"/>
                  <a:pt x="4363320" y="1528625"/>
                  <a:pt x="4379864" y="1520860"/>
                </a:cubicBezTo>
                <a:cubicBezTo>
                  <a:pt x="4424728" y="1520659"/>
                  <a:pt x="4461851" y="1506543"/>
                  <a:pt x="4507411" y="1501413"/>
                </a:cubicBezTo>
                <a:cubicBezTo>
                  <a:pt x="4528483" y="1498036"/>
                  <a:pt x="4549481" y="1489462"/>
                  <a:pt x="4568732" y="1496214"/>
                </a:cubicBezTo>
                <a:cubicBezTo>
                  <a:pt x="4575316" y="1501108"/>
                  <a:pt x="4577279" y="1504381"/>
                  <a:pt x="4584880" y="1504893"/>
                </a:cubicBezTo>
                <a:cubicBezTo>
                  <a:pt x="4604493" y="1506173"/>
                  <a:pt x="4622006" y="1490777"/>
                  <a:pt x="4644275" y="1490405"/>
                </a:cubicBezTo>
                <a:cubicBezTo>
                  <a:pt x="4643610" y="1490816"/>
                  <a:pt x="4643553" y="1492304"/>
                  <a:pt x="4643888" y="1494273"/>
                </a:cubicBezTo>
                <a:lnTo>
                  <a:pt x="4645401" y="1499449"/>
                </a:lnTo>
                <a:lnTo>
                  <a:pt x="4633105" y="1504144"/>
                </a:lnTo>
                <a:cubicBezTo>
                  <a:pt x="4623173" y="1509108"/>
                  <a:pt x="4615676" y="1514851"/>
                  <a:pt x="4606973" y="1524394"/>
                </a:cubicBezTo>
                <a:lnTo>
                  <a:pt x="4605528" y="1526201"/>
                </a:lnTo>
                <a:lnTo>
                  <a:pt x="4642052" y="1512882"/>
                </a:lnTo>
                <a:cubicBezTo>
                  <a:pt x="4634891" y="1517314"/>
                  <a:pt x="4626691" y="1521737"/>
                  <a:pt x="4619261" y="1525772"/>
                </a:cubicBezTo>
                <a:lnTo>
                  <a:pt x="4603372" y="1535034"/>
                </a:lnTo>
                <a:lnTo>
                  <a:pt x="4569552" y="1542157"/>
                </a:lnTo>
                <a:cubicBezTo>
                  <a:pt x="4507617" y="1557480"/>
                  <a:pt x="4642766" y="1538546"/>
                  <a:pt x="4644732" y="1541818"/>
                </a:cubicBezTo>
                <a:lnTo>
                  <a:pt x="4613941" y="1565480"/>
                </a:lnTo>
                <a:cubicBezTo>
                  <a:pt x="4614925" y="1567115"/>
                  <a:pt x="4627752" y="1564937"/>
                  <a:pt x="4640334" y="1562350"/>
                </a:cubicBezTo>
                <a:lnTo>
                  <a:pt x="4655181" y="1559100"/>
                </a:lnTo>
                <a:lnTo>
                  <a:pt x="4653046" y="1560161"/>
                </a:lnTo>
                <a:cubicBezTo>
                  <a:pt x="4638598" y="1567419"/>
                  <a:pt x="4623198" y="1575457"/>
                  <a:pt x="4605722" y="1585555"/>
                </a:cubicBezTo>
                <a:cubicBezTo>
                  <a:pt x="4593563" y="1591708"/>
                  <a:pt x="4584215" y="1596554"/>
                  <a:pt x="4577234" y="1600321"/>
                </a:cubicBezTo>
                <a:lnTo>
                  <a:pt x="4569459" y="1604848"/>
                </a:lnTo>
                <a:lnTo>
                  <a:pt x="4554576" y="1611421"/>
                </a:lnTo>
                <a:cubicBezTo>
                  <a:pt x="4553250" y="1612247"/>
                  <a:pt x="4555202" y="1613089"/>
                  <a:pt x="4558886" y="1613806"/>
                </a:cubicBezTo>
                <a:lnTo>
                  <a:pt x="4561402" y="1614079"/>
                </a:lnTo>
                <a:lnTo>
                  <a:pt x="4568477" y="1611162"/>
                </a:lnTo>
                <a:lnTo>
                  <a:pt x="4594910" y="1605727"/>
                </a:lnTo>
                <a:lnTo>
                  <a:pt x="4616697" y="1603484"/>
                </a:lnTo>
                <a:lnTo>
                  <a:pt x="4590592" y="1618782"/>
                </a:lnTo>
                <a:lnTo>
                  <a:pt x="4595980" y="1616990"/>
                </a:lnTo>
                <a:lnTo>
                  <a:pt x="4532241" y="1648189"/>
                </a:lnTo>
                <a:cubicBezTo>
                  <a:pt x="4503477" y="1662107"/>
                  <a:pt x="4475922" y="1675827"/>
                  <a:pt x="4451062" y="1690253"/>
                </a:cubicBezTo>
                <a:cubicBezTo>
                  <a:pt x="4446924" y="1689824"/>
                  <a:pt x="4443980" y="1690653"/>
                  <a:pt x="4440887" y="1692391"/>
                </a:cubicBezTo>
                <a:cubicBezTo>
                  <a:pt x="4437794" y="1694125"/>
                  <a:pt x="4434548" y="1696765"/>
                  <a:pt x="4429804" y="1699956"/>
                </a:cubicBezTo>
                <a:cubicBezTo>
                  <a:pt x="4428700" y="1698795"/>
                  <a:pt x="4427712" y="1698735"/>
                  <a:pt x="4426526" y="1699535"/>
                </a:cubicBezTo>
                <a:cubicBezTo>
                  <a:pt x="4425338" y="1700332"/>
                  <a:pt x="4423956" y="1701985"/>
                  <a:pt x="4422064" y="1704250"/>
                </a:cubicBezTo>
                <a:cubicBezTo>
                  <a:pt x="4420958" y="1703088"/>
                  <a:pt x="4419971" y="1703031"/>
                  <a:pt x="4418787" y="1703825"/>
                </a:cubicBezTo>
                <a:cubicBezTo>
                  <a:pt x="4417600" y="1704627"/>
                  <a:pt x="4416215" y="1706280"/>
                  <a:pt x="4414323" y="1708545"/>
                </a:cubicBezTo>
                <a:cubicBezTo>
                  <a:pt x="4418739" y="1713191"/>
                  <a:pt x="4420317" y="1706339"/>
                  <a:pt x="4422064" y="1704250"/>
                </a:cubicBezTo>
                <a:cubicBezTo>
                  <a:pt x="4426479" y="1708898"/>
                  <a:pt x="4428057" y="1702045"/>
                  <a:pt x="4429804" y="1699956"/>
                </a:cubicBezTo>
                <a:cubicBezTo>
                  <a:pt x="4437714" y="1700428"/>
                  <a:pt x="4445824" y="1696522"/>
                  <a:pt x="4451062" y="1690253"/>
                </a:cubicBezTo>
                <a:cubicBezTo>
                  <a:pt x="4482562" y="1678230"/>
                  <a:pt x="4516893" y="1661991"/>
                  <a:pt x="4547933" y="1645555"/>
                </a:cubicBezTo>
                <a:lnTo>
                  <a:pt x="4580885" y="1631793"/>
                </a:lnTo>
                <a:cubicBezTo>
                  <a:pt x="4582082" y="1633054"/>
                  <a:pt x="4581414" y="1634885"/>
                  <a:pt x="4579649" y="1636959"/>
                </a:cubicBezTo>
                <a:lnTo>
                  <a:pt x="4578470" y="1637953"/>
                </a:lnTo>
                <a:lnTo>
                  <a:pt x="4568249" y="1642721"/>
                </a:lnTo>
                <a:lnTo>
                  <a:pt x="4572911" y="1641968"/>
                </a:lnTo>
                <a:lnTo>
                  <a:pt x="4573924" y="1641787"/>
                </a:lnTo>
                <a:lnTo>
                  <a:pt x="4571835" y="1643548"/>
                </a:lnTo>
                <a:cubicBezTo>
                  <a:pt x="4565461" y="1647967"/>
                  <a:pt x="4557773" y="1651989"/>
                  <a:pt x="4554923" y="1652917"/>
                </a:cubicBezTo>
                <a:cubicBezTo>
                  <a:pt x="4485401" y="1689730"/>
                  <a:pt x="4399229" y="1720807"/>
                  <a:pt x="4340772" y="1760107"/>
                </a:cubicBezTo>
                <a:cubicBezTo>
                  <a:pt x="4405395" y="1739084"/>
                  <a:pt x="4477659" y="1694023"/>
                  <a:pt x="4542114" y="1668239"/>
                </a:cubicBezTo>
                <a:cubicBezTo>
                  <a:pt x="4522602" y="1675855"/>
                  <a:pt x="4557302" y="1660002"/>
                  <a:pt x="4558132" y="1664803"/>
                </a:cubicBezTo>
                <a:cubicBezTo>
                  <a:pt x="4559053" y="1673631"/>
                  <a:pt x="4544321" y="1670565"/>
                  <a:pt x="4544321" y="1670565"/>
                </a:cubicBezTo>
                <a:cubicBezTo>
                  <a:pt x="4506705" y="1689899"/>
                  <a:pt x="4470114" y="1708015"/>
                  <a:pt x="4434545" y="1726149"/>
                </a:cubicBezTo>
                <a:lnTo>
                  <a:pt x="4364871" y="1763578"/>
                </a:lnTo>
                <a:lnTo>
                  <a:pt x="4375783" y="1761647"/>
                </a:lnTo>
                <a:lnTo>
                  <a:pt x="4376270" y="1761619"/>
                </a:lnTo>
                <a:lnTo>
                  <a:pt x="4379432" y="1760206"/>
                </a:lnTo>
                <a:cubicBezTo>
                  <a:pt x="4387172" y="1755913"/>
                  <a:pt x="4427115" y="1733792"/>
                  <a:pt x="4429323" y="1736119"/>
                </a:cubicBezTo>
                <a:cubicBezTo>
                  <a:pt x="4436313" y="1743477"/>
                  <a:pt x="4394163" y="1763273"/>
                  <a:pt x="4397659" y="1759094"/>
                </a:cubicBezTo>
                <a:lnTo>
                  <a:pt x="4394061" y="1760738"/>
                </a:lnTo>
                <a:lnTo>
                  <a:pt x="4398553" y="1764625"/>
                </a:lnTo>
                <a:cubicBezTo>
                  <a:pt x="4396755" y="1766060"/>
                  <a:pt x="4392091" y="1767535"/>
                  <a:pt x="4386110" y="1768964"/>
                </a:cubicBezTo>
                <a:lnTo>
                  <a:pt x="4370687" y="1772043"/>
                </a:lnTo>
                <a:lnTo>
                  <a:pt x="4360918" y="1777387"/>
                </a:lnTo>
                <a:cubicBezTo>
                  <a:pt x="4357887" y="1785980"/>
                  <a:pt x="4394627" y="1767689"/>
                  <a:pt x="4394627" y="1767689"/>
                </a:cubicBezTo>
                <a:cubicBezTo>
                  <a:pt x="4463568" y="1731571"/>
                  <a:pt x="4525811" y="1703462"/>
                  <a:pt x="4583441" y="1675079"/>
                </a:cubicBezTo>
                <a:cubicBezTo>
                  <a:pt x="4585577" y="1674385"/>
                  <a:pt x="4596095" y="1668787"/>
                  <a:pt x="4608683" y="1662563"/>
                </a:cubicBezTo>
                <a:lnTo>
                  <a:pt x="4618701" y="1657743"/>
                </a:lnTo>
                <a:lnTo>
                  <a:pt x="4618290" y="1658584"/>
                </a:lnTo>
                <a:cubicBezTo>
                  <a:pt x="4616903" y="1661461"/>
                  <a:pt x="4615502" y="1664510"/>
                  <a:pt x="4614593" y="1667079"/>
                </a:cubicBezTo>
                <a:lnTo>
                  <a:pt x="4614196" y="1670013"/>
                </a:lnTo>
                <a:lnTo>
                  <a:pt x="4572235" y="1691274"/>
                </a:lnTo>
                <a:cubicBezTo>
                  <a:pt x="4546953" y="1703617"/>
                  <a:pt x="4521844" y="1715655"/>
                  <a:pt x="4495695" y="1728724"/>
                </a:cubicBezTo>
                <a:cubicBezTo>
                  <a:pt x="4493947" y="1730814"/>
                  <a:pt x="4438985" y="1750216"/>
                  <a:pt x="4437408" y="1757069"/>
                </a:cubicBezTo>
                <a:cubicBezTo>
                  <a:pt x="4439156" y="1762837"/>
                  <a:pt x="4448110" y="1759988"/>
                  <a:pt x="4456626" y="1755696"/>
                </a:cubicBezTo>
                <a:lnTo>
                  <a:pt x="4459961" y="1753774"/>
                </a:lnTo>
                <a:lnTo>
                  <a:pt x="4466368" y="1753703"/>
                </a:lnTo>
                <a:cubicBezTo>
                  <a:pt x="4479941" y="1752613"/>
                  <a:pt x="4501248" y="1749229"/>
                  <a:pt x="4505342" y="1749211"/>
                </a:cubicBezTo>
                <a:cubicBezTo>
                  <a:pt x="4520100" y="1746957"/>
                  <a:pt x="4531743" y="1745468"/>
                  <a:pt x="4541952" y="1744371"/>
                </a:cubicBezTo>
                <a:lnTo>
                  <a:pt x="4547302" y="1743893"/>
                </a:lnTo>
                <a:lnTo>
                  <a:pt x="4585168" y="1726838"/>
                </a:lnTo>
                <a:lnTo>
                  <a:pt x="4536711" y="1738678"/>
                </a:lnTo>
                <a:cubicBezTo>
                  <a:pt x="4527273" y="1741180"/>
                  <a:pt x="4499426" y="1742075"/>
                  <a:pt x="4478354" y="1745286"/>
                </a:cubicBezTo>
                <a:lnTo>
                  <a:pt x="4471457" y="1746877"/>
                </a:lnTo>
                <a:lnTo>
                  <a:pt x="4471833" y="1746630"/>
                </a:lnTo>
                <a:cubicBezTo>
                  <a:pt x="4472724" y="1746026"/>
                  <a:pt x="4473229" y="1745668"/>
                  <a:pt x="4473229" y="1745668"/>
                </a:cubicBezTo>
                <a:cubicBezTo>
                  <a:pt x="4525496" y="1721629"/>
                  <a:pt x="4560472" y="1706638"/>
                  <a:pt x="4602424" y="1687025"/>
                </a:cubicBezTo>
                <a:lnTo>
                  <a:pt x="4627497" y="1675002"/>
                </a:lnTo>
                <a:lnTo>
                  <a:pt x="4638332" y="1674671"/>
                </a:lnTo>
                <a:lnTo>
                  <a:pt x="4641943" y="1674393"/>
                </a:lnTo>
                <a:lnTo>
                  <a:pt x="4634261" y="1678496"/>
                </a:lnTo>
                <a:cubicBezTo>
                  <a:pt x="4630179" y="1680776"/>
                  <a:pt x="4625822" y="1683351"/>
                  <a:pt x="4620986" y="1686446"/>
                </a:cubicBezTo>
                <a:cubicBezTo>
                  <a:pt x="4619007" y="1686329"/>
                  <a:pt x="4616591" y="1686734"/>
                  <a:pt x="4614200" y="1687735"/>
                </a:cubicBezTo>
                <a:cubicBezTo>
                  <a:pt x="4611806" y="1688733"/>
                  <a:pt x="4609436" y="1690329"/>
                  <a:pt x="4607544" y="1692594"/>
                </a:cubicBezTo>
                <a:lnTo>
                  <a:pt x="4612214" y="1692750"/>
                </a:lnTo>
                <a:lnTo>
                  <a:pt x="4573541" y="1714372"/>
                </a:lnTo>
                <a:lnTo>
                  <a:pt x="4573422" y="1718102"/>
                </a:lnTo>
                <a:lnTo>
                  <a:pt x="4590486" y="1721705"/>
                </a:lnTo>
                <a:lnTo>
                  <a:pt x="4611491" y="1711432"/>
                </a:lnTo>
                <a:lnTo>
                  <a:pt x="4633880" y="1700374"/>
                </a:lnTo>
                <a:lnTo>
                  <a:pt x="4636252" y="1701084"/>
                </a:lnTo>
                <a:lnTo>
                  <a:pt x="4642571" y="1701038"/>
                </a:lnTo>
                <a:lnTo>
                  <a:pt x="4648433" y="1698407"/>
                </a:lnTo>
                <a:lnTo>
                  <a:pt x="4619873" y="1713430"/>
                </a:lnTo>
                <a:cubicBezTo>
                  <a:pt x="4671581" y="1698129"/>
                  <a:pt x="4708545" y="1673935"/>
                  <a:pt x="4752263" y="1654923"/>
                </a:cubicBezTo>
                <a:lnTo>
                  <a:pt x="4764718" y="1650460"/>
                </a:lnTo>
                <a:lnTo>
                  <a:pt x="4759351" y="1653612"/>
                </a:lnTo>
                <a:cubicBezTo>
                  <a:pt x="4751846" y="1657415"/>
                  <a:pt x="4743534" y="1660942"/>
                  <a:pt x="4742514" y="1662162"/>
                </a:cubicBezTo>
                <a:cubicBezTo>
                  <a:pt x="4712558" y="1674823"/>
                  <a:pt x="4685035" y="1687263"/>
                  <a:pt x="4658508" y="1699852"/>
                </a:cubicBezTo>
                <a:lnTo>
                  <a:pt x="4656308" y="1700942"/>
                </a:lnTo>
                <a:lnTo>
                  <a:pt x="4656476" y="1700941"/>
                </a:lnTo>
                <a:cubicBezTo>
                  <a:pt x="4669416" y="1700471"/>
                  <a:pt x="4677658" y="1700026"/>
                  <a:pt x="4659501" y="1704210"/>
                </a:cubicBezTo>
                <a:lnTo>
                  <a:pt x="4631469" y="1713232"/>
                </a:lnTo>
                <a:lnTo>
                  <a:pt x="4580491" y="1738449"/>
                </a:lnTo>
                <a:lnTo>
                  <a:pt x="4573316" y="1741600"/>
                </a:lnTo>
                <a:lnTo>
                  <a:pt x="4599354" y="1739480"/>
                </a:lnTo>
                <a:lnTo>
                  <a:pt x="4609696" y="1738428"/>
                </a:lnTo>
                <a:lnTo>
                  <a:pt x="4600152" y="1743897"/>
                </a:lnTo>
                <a:cubicBezTo>
                  <a:pt x="4585112" y="1753197"/>
                  <a:pt x="4571889" y="1763585"/>
                  <a:pt x="4599786" y="1753180"/>
                </a:cubicBezTo>
                <a:lnTo>
                  <a:pt x="4650287" y="1733538"/>
                </a:lnTo>
                <a:lnTo>
                  <a:pt x="4664237" y="1731603"/>
                </a:lnTo>
                <a:lnTo>
                  <a:pt x="4682619" y="1729867"/>
                </a:lnTo>
                <a:lnTo>
                  <a:pt x="4650512" y="1744126"/>
                </a:lnTo>
                <a:lnTo>
                  <a:pt x="4642300" y="1747766"/>
                </a:lnTo>
                <a:lnTo>
                  <a:pt x="4635417" y="1748433"/>
                </a:lnTo>
                <a:cubicBezTo>
                  <a:pt x="4620049" y="1749464"/>
                  <a:pt x="4607026" y="1749983"/>
                  <a:pt x="4609454" y="1758587"/>
                </a:cubicBezTo>
                <a:cubicBezTo>
                  <a:pt x="4608963" y="1757770"/>
                  <a:pt x="4611354" y="1757449"/>
                  <a:pt x="4615409" y="1757465"/>
                </a:cubicBezTo>
                <a:lnTo>
                  <a:pt x="4619850" y="1757713"/>
                </a:lnTo>
                <a:lnTo>
                  <a:pt x="4603016" y="1765174"/>
                </a:lnTo>
                <a:lnTo>
                  <a:pt x="4626261" y="1764943"/>
                </a:lnTo>
                <a:cubicBezTo>
                  <a:pt x="4657848" y="1773002"/>
                  <a:pt x="4619124" y="1778373"/>
                  <a:pt x="4593871" y="1779855"/>
                </a:cubicBezTo>
                <a:lnTo>
                  <a:pt x="4560691" y="1784829"/>
                </a:lnTo>
                <a:lnTo>
                  <a:pt x="4539293" y="1794915"/>
                </a:lnTo>
                <a:lnTo>
                  <a:pt x="4536709" y="1796123"/>
                </a:lnTo>
                <a:lnTo>
                  <a:pt x="4550086" y="1795025"/>
                </a:lnTo>
                <a:cubicBezTo>
                  <a:pt x="4568104" y="1793647"/>
                  <a:pt x="4585916" y="1791924"/>
                  <a:pt x="4602748" y="1788568"/>
                </a:cubicBezTo>
                <a:cubicBezTo>
                  <a:pt x="4612316" y="1787294"/>
                  <a:pt x="4622270" y="1785455"/>
                  <a:pt x="4632445" y="1783384"/>
                </a:cubicBezTo>
                <a:lnTo>
                  <a:pt x="4654440" y="1778722"/>
                </a:lnTo>
                <a:lnTo>
                  <a:pt x="4654625" y="1780297"/>
                </a:lnTo>
                <a:cubicBezTo>
                  <a:pt x="4655047" y="1783407"/>
                  <a:pt x="4655364" y="1785458"/>
                  <a:pt x="4655364" y="1785458"/>
                </a:cubicBezTo>
                <a:cubicBezTo>
                  <a:pt x="4650053" y="1788762"/>
                  <a:pt x="4617413" y="1791097"/>
                  <a:pt x="4606345" y="1797985"/>
                </a:cubicBezTo>
                <a:cubicBezTo>
                  <a:pt x="4606345" y="1797985"/>
                  <a:pt x="4593808" y="1805790"/>
                  <a:pt x="4609150" y="1805274"/>
                </a:cubicBezTo>
                <a:lnTo>
                  <a:pt x="4613933" y="1804832"/>
                </a:lnTo>
                <a:lnTo>
                  <a:pt x="4612896" y="1805480"/>
                </a:lnTo>
                <a:cubicBezTo>
                  <a:pt x="4602964" y="1807163"/>
                  <a:pt x="4597902" y="1805819"/>
                  <a:pt x="4590299" y="1805306"/>
                </a:cubicBezTo>
                <a:cubicBezTo>
                  <a:pt x="4587644" y="1806960"/>
                  <a:pt x="4581525" y="1816012"/>
                  <a:pt x="4570826" y="1817429"/>
                </a:cubicBezTo>
                <a:cubicBezTo>
                  <a:pt x="4560893" y="1819115"/>
                  <a:pt x="4533678" y="1817323"/>
                  <a:pt x="4514894" y="1824519"/>
                </a:cubicBezTo>
                <a:cubicBezTo>
                  <a:pt x="4483524" y="1835054"/>
                  <a:pt x="4534144" y="1831270"/>
                  <a:pt x="4544516" y="1829307"/>
                </a:cubicBezTo>
                <a:cubicBezTo>
                  <a:pt x="4559836" y="1829514"/>
                  <a:pt x="4575080" y="1824521"/>
                  <a:pt x="4582800" y="1824215"/>
                </a:cubicBezTo>
                <a:cubicBezTo>
                  <a:pt x="4585109" y="1825023"/>
                  <a:pt x="4587328" y="1827201"/>
                  <a:pt x="4589877" y="1829173"/>
                </a:cubicBezTo>
                <a:lnTo>
                  <a:pt x="4594640" y="1831125"/>
                </a:lnTo>
                <a:lnTo>
                  <a:pt x="4585846" y="1833948"/>
                </a:lnTo>
                <a:cubicBezTo>
                  <a:pt x="4581231" y="1835721"/>
                  <a:pt x="4578190" y="1837426"/>
                  <a:pt x="4577987" y="1838865"/>
                </a:cubicBezTo>
                <a:cubicBezTo>
                  <a:pt x="4577899" y="1839478"/>
                  <a:pt x="4578385" y="1839964"/>
                  <a:pt x="4579308" y="1840337"/>
                </a:cubicBezTo>
                <a:lnTo>
                  <a:pt x="4579858" y="1840447"/>
                </a:lnTo>
                <a:lnTo>
                  <a:pt x="4567695" y="1842605"/>
                </a:lnTo>
                <a:cubicBezTo>
                  <a:pt x="4557321" y="1844564"/>
                  <a:pt x="4546255" y="1851453"/>
                  <a:pt x="4530571" y="1856721"/>
                </a:cubicBezTo>
                <a:cubicBezTo>
                  <a:pt x="4510264" y="1860368"/>
                  <a:pt x="4500698" y="1856582"/>
                  <a:pt x="4491597" y="1866740"/>
                </a:cubicBezTo>
                <a:cubicBezTo>
                  <a:pt x="4485479" y="1875795"/>
                  <a:pt x="4491371" y="1885614"/>
                  <a:pt x="4486060" y="1888919"/>
                </a:cubicBezTo>
                <a:cubicBezTo>
                  <a:pt x="4472339" y="1897458"/>
                  <a:pt x="4419755" y="1897972"/>
                  <a:pt x="4399123" y="1901071"/>
                </a:cubicBezTo>
                <a:lnTo>
                  <a:pt x="4365683" y="1905838"/>
                </a:lnTo>
                <a:lnTo>
                  <a:pt x="4362517" y="1908710"/>
                </a:lnTo>
                <a:lnTo>
                  <a:pt x="4352781" y="1916016"/>
                </a:lnTo>
                <a:lnTo>
                  <a:pt x="4363557" y="1914873"/>
                </a:lnTo>
                <a:cubicBezTo>
                  <a:pt x="4415087" y="1908930"/>
                  <a:pt x="4467952" y="1902813"/>
                  <a:pt x="4525251" y="1897493"/>
                </a:cubicBezTo>
                <a:cubicBezTo>
                  <a:pt x="4535183" y="1895810"/>
                  <a:pt x="4560106" y="1893783"/>
                  <a:pt x="4588456" y="1890373"/>
                </a:cubicBezTo>
                <a:cubicBezTo>
                  <a:pt x="4598829" y="1888413"/>
                  <a:pt x="4678049" y="1876569"/>
                  <a:pt x="4636418" y="1888239"/>
                </a:cubicBezTo>
                <a:cubicBezTo>
                  <a:pt x="4597331" y="1899085"/>
                  <a:pt x="4659014" y="1888413"/>
                  <a:pt x="4666291" y="1888382"/>
                </a:cubicBezTo>
                <a:cubicBezTo>
                  <a:pt x="4667557" y="1888717"/>
                  <a:pt x="4669516" y="1889512"/>
                  <a:pt x="4671732" y="1890591"/>
                </a:cubicBezTo>
                <a:lnTo>
                  <a:pt x="4673995" y="1891864"/>
                </a:lnTo>
                <a:lnTo>
                  <a:pt x="4650598" y="1903998"/>
                </a:lnTo>
                <a:lnTo>
                  <a:pt x="4639797" y="1911087"/>
                </a:lnTo>
                <a:lnTo>
                  <a:pt x="4639725" y="1911098"/>
                </a:lnTo>
                <a:cubicBezTo>
                  <a:pt x="4616362" y="1914590"/>
                  <a:pt x="4592034" y="1918116"/>
                  <a:pt x="4586844" y="1919098"/>
                </a:cubicBezTo>
                <a:cubicBezTo>
                  <a:pt x="4561231" y="1926049"/>
                  <a:pt x="4537502" y="1931081"/>
                  <a:pt x="4519160" y="1938000"/>
                </a:cubicBezTo>
                <a:cubicBezTo>
                  <a:pt x="4516503" y="1939652"/>
                  <a:pt x="4510059" y="1948161"/>
                  <a:pt x="4507403" y="1949815"/>
                </a:cubicBezTo>
                <a:cubicBezTo>
                  <a:pt x="4480653" y="1961967"/>
                  <a:pt x="4427604" y="1948531"/>
                  <a:pt x="4431167" y="1960552"/>
                </a:cubicBezTo>
                <a:cubicBezTo>
                  <a:pt x="4431167" y="1960552"/>
                  <a:pt x="4443062" y="1962139"/>
                  <a:pt x="4452303" y="1965377"/>
                </a:cubicBezTo>
                <a:cubicBezTo>
                  <a:pt x="4457650" y="1964669"/>
                  <a:pt x="4462258" y="1964238"/>
                  <a:pt x="4462644" y="1963997"/>
                </a:cubicBezTo>
                <a:cubicBezTo>
                  <a:pt x="4462838" y="1963877"/>
                  <a:pt x="4461975" y="1963805"/>
                  <a:pt x="4459628" y="1963768"/>
                </a:cubicBezTo>
                <a:lnTo>
                  <a:pt x="4457253" y="1963766"/>
                </a:lnTo>
                <a:lnTo>
                  <a:pt x="4461136" y="1962500"/>
                </a:lnTo>
                <a:cubicBezTo>
                  <a:pt x="4463757" y="1962182"/>
                  <a:pt x="4465659" y="1962309"/>
                  <a:pt x="4465659" y="1962309"/>
                </a:cubicBezTo>
                <a:cubicBezTo>
                  <a:pt x="4465659" y="1962309"/>
                  <a:pt x="4471551" y="1972127"/>
                  <a:pt x="4479597" y="1972366"/>
                </a:cubicBezTo>
                <a:cubicBezTo>
                  <a:pt x="4496554" y="1975298"/>
                  <a:pt x="4538183" y="1963623"/>
                  <a:pt x="4553176" y="1963283"/>
                </a:cubicBezTo>
                <a:cubicBezTo>
                  <a:pt x="4555832" y="1961629"/>
                  <a:pt x="4560088" y="1968720"/>
                  <a:pt x="4564709" y="1970340"/>
                </a:cubicBezTo>
                <a:cubicBezTo>
                  <a:pt x="4580892" y="1973753"/>
                  <a:pt x="4607496" y="1966046"/>
                  <a:pt x="4630444" y="1961353"/>
                </a:cubicBezTo>
                <a:lnTo>
                  <a:pt x="4644105" y="1959315"/>
                </a:lnTo>
                <a:lnTo>
                  <a:pt x="4641136" y="1962376"/>
                </a:lnTo>
                <a:cubicBezTo>
                  <a:pt x="4638604" y="1964789"/>
                  <a:pt x="4635799" y="1966907"/>
                  <a:pt x="4634694" y="1965744"/>
                </a:cubicBezTo>
                <a:cubicBezTo>
                  <a:pt x="4636902" y="1968068"/>
                  <a:pt x="4666360" y="1958484"/>
                  <a:pt x="4691866" y="1948667"/>
                </a:cubicBezTo>
                <a:lnTo>
                  <a:pt x="4691161" y="1952458"/>
                </a:lnTo>
                <a:lnTo>
                  <a:pt x="4688082" y="1953194"/>
                </a:lnTo>
                <a:cubicBezTo>
                  <a:pt x="4689185" y="1954355"/>
                  <a:pt x="4690247" y="1954327"/>
                  <a:pt x="4690976" y="1953456"/>
                </a:cubicBezTo>
                <a:lnTo>
                  <a:pt x="4691161" y="1952458"/>
                </a:lnTo>
                <a:lnTo>
                  <a:pt x="4708658" y="1948275"/>
                </a:lnTo>
                <a:lnTo>
                  <a:pt x="4719472" y="1943120"/>
                </a:lnTo>
                <a:lnTo>
                  <a:pt x="4735947" y="1940960"/>
                </a:lnTo>
                <a:lnTo>
                  <a:pt x="4713001" y="1956018"/>
                </a:lnTo>
                <a:lnTo>
                  <a:pt x="4710656" y="1956487"/>
                </a:lnTo>
                <a:cubicBezTo>
                  <a:pt x="4692091" y="1959239"/>
                  <a:pt x="4672462" y="1960966"/>
                  <a:pt x="4665948" y="1962774"/>
                </a:cubicBezTo>
                <a:cubicBezTo>
                  <a:pt x="4594746" y="1979368"/>
                  <a:pt x="4523520" y="1991107"/>
                  <a:pt x="4451711" y="2000867"/>
                </a:cubicBezTo>
                <a:lnTo>
                  <a:pt x="4341601" y="2014123"/>
                </a:lnTo>
                <a:lnTo>
                  <a:pt x="4334904" y="2018701"/>
                </a:lnTo>
                <a:lnTo>
                  <a:pt x="4318681" y="2028363"/>
                </a:lnTo>
                <a:lnTo>
                  <a:pt x="4353599" y="2026813"/>
                </a:lnTo>
                <a:lnTo>
                  <a:pt x="4320388" y="2033888"/>
                </a:lnTo>
                <a:lnTo>
                  <a:pt x="4323418" y="2042375"/>
                </a:lnTo>
                <a:lnTo>
                  <a:pt x="4312651" y="2047678"/>
                </a:lnTo>
                <a:lnTo>
                  <a:pt x="4345422" y="2045162"/>
                </a:lnTo>
                <a:lnTo>
                  <a:pt x="4355423" y="2042608"/>
                </a:lnTo>
                <a:cubicBezTo>
                  <a:pt x="4358609" y="2041604"/>
                  <a:pt x="4360421" y="2040729"/>
                  <a:pt x="4359869" y="2040147"/>
                </a:cubicBezTo>
                <a:lnTo>
                  <a:pt x="4359545" y="2044079"/>
                </a:lnTo>
                <a:lnTo>
                  <a:pt x="4403395" y="2040714"/>
                </a:lnTo>
                <a:lnTo>
                  <a:pt x="4415729" y="2035439"/>
                </a:lnTo>
                <a:cubicBezTo>
                  <a:pt x="4423513" y="2031931"/>
                  <a:pt x="4432347" y="2027727"/>
                  <a:pt x="4443468" y="2022081"/>
                </a:cubicBezTo>
                <a:cubicBezTo>
                  <a:pt x="4449170" y="2020227"/>
                  <a:pt x="4495398" y="1995554"/>
                  <a:pt x="4478631" y="2010641"/>
                </a:cubicBezTo>
                <a:cubicBezTo>
                  <a:pt x="4465648" y="2021206"/>
                  <a:pt x="4430196" y="2032990"/>
                  <a:pt x="4421000" y="2039025"/>
                </a:cubicBezTo>
                <a:lnTo>
                  <a:pt x="4420389" y="2039410"/>
                </a:lnTo>
                <a:lnTo>
                  <a:pt x="4432342" y="2038491"/>
                </a:lnTo>
                <a:cubicBezTo>
                  <a:pt x="4502903" y="2036531"/>
                  <a:pt x="4566661" y="2011082"/>
                  <a:pt x="4639184" y="2012397"/>
                </a:cubicBezTo>
                <a:cubicBezTo>
                  <a:pt x="4627178" y="2015940"/>
                  <a:pt x="4610155" y="2017964"/>
                  <a:pt x="4614704" y="2020893"/>
                </a:cubicBezTo>
                <a:lnTo>
                  <a:pt x="4626150" y="2023878"/>
                </a:lnTo>
                <a:lnTo>
                  <a:pt x="4686368" y="1998842"/>
                </a:lnTo>
                <a:lnTo>
                  <a:pt x="4642805" y="2022760"/>
                </a:lnTo>
                <a:lnTo>
                  <a:pt x="4645895" y="2022470"/>
                </a:lnTo>
                <a:cubicBezTo>
                  <a:pt x="4670131" y="2019641"/>
                  <a:pt x="4707323" y="2014758"/>
                  <a:pt x="4718294" y="2018606"/>
                </a:cubicBezTo>
                <a:cubicBezTo>
                  <a:pt x="4675860" y="2036026"/>
                  <a:pt x="4655919" y="2034201"/>
                  <a:pt x="4616945" y="2044223"/>
                </a:cubicBezTo>
                <a:cubicBezTo>
                  <a:pt x="4562981" y="2054585"/>
                  <a:pt x="4608537" y="2049458"/>
                  <a:pt x="4627785" y="2056208"/>
                </a:cubicBezTo>
                <a:cubicBezTo>
                  <a:pt x="4642415" y="2061337"/>
                  <a:pt x="4607845" y="2054383"/>
                  <a:pt x="4616721" y="2063095"/>
                </a:cubicBezTo>
                <a:cubicBezTo>
                  <a:pt x="4625596" y="2071807"/>
                  <a:pt x="4655002" y="2058001"/>
                  <a:pt x="4669994" y="2057659"/>
                </a:cubicBezTo>
                <a:cubicBezTo>
                  <a:pt x="4686007" y="2052937"/>
                  <a:pt x="4704350" y="2046016"/>
                  <a:pt x="4723961" y="2047295"/>
                </a:cubicBezTo>
                <a:cubicBezTo>
                  <a:pt x="4723961" y="2047295"/>
                  <a:pt x="4728219" y="2054387"/>
                  <a:pt x="4732837" y="2056010"/>
                </a:cubicBezTo>
                <a:cubicBezTo>
                  <a:pt x="4740554" y="2055700"/>
                  <a:pt x="4786113" y="2050572"/>
                  <a:pt x="4796487" y="2048611"/>
                </a:cubicBezTo>
                <a:cubicBezTo>
                  <a:pt x="4851360" y="2051919"/>
                  <a:pt x="4764424" y="2064068"/>
                  <a:pt x="4748741" y="2069336"/>
                </a:cubicBezTo>
                <a:cubicBezTo>
                  <a:pt x="4717734" y="2074400"/>
                  <a:pt x="4692806" y="2076426"/>
                  <a:pt x="4681742" y="2083313"/>
                </a:cubicBezTo>
                <a:cubicBezTo>
                  <a:pt x="4634360" y="2098570"/>
                  <a:pt x="4598733" y="2102013"/>
                  <a:pt x="4551680" y="2117814"/>
                </a:cubicBezTo>
                <a:cubicBezTo>
                  <a:pt x="4543038" y="2116075"/>
                  <a:pt x="4536878" y="2116067"/>
                  <a:pt x="4532959" y="2116821"/>
                </a:cubicBezTo>
                <a:cubicBezTo>
                  <a:pt x="4530022" y="2117386"/>
                  <a:pt x="4528343" y="2118377"/>
                  <a:pt x="4527826" y="2119385"/>
                </a:cubicBezTo>
                <a:cubicBezTo>
                  <a:pt x="4526268" y="2122409"/>
                  <a:pt x="4535139" y="2125581"/>
                  <a:pt x="4551680" y="2117814"/>
                </a:cubicBezTo>
                <a:cubicBezTo>
                  <a:pt x="4596546" y="2117611"/>
                  <a:pt x="4633670" y="2103495"/>
                  <a:pt x="4679223" y="2098367"/>
                </a:cubicBezTo>
                <a:cubicBezTo>
                  <a:pt x="4700301" y="2094991"/>
                  <a:pt x="4721297" y="2086415"/>
                  <a:pt x="4740545" y="2093166"/>
                </a:cubicBezTo>
                <a:cubicBezTo>
                  <a:pt x="4747130" y="2098063"/>
                  <a:pt x="4749095" y="2101335"/>
                  <a:pt x="4756698" y="2101847"/>
                </a:cubicBezTo>
                <a:cubicBezTo>
                  <a:pt x="4776312" y="2103126"/>
                  <a:pt x="4793820" y="2087732"/>
                  <a:pt x="4816089" y="2087359"/>
                </a:cubicBezTo>
                <a:lnTo>
                  <a:pt x="4816064" y="2087630"/>
                </a:lnTo>
                <a:lnTo>
                  <a:pt x="4812984" y="2089367"/>
                </a:lnTo>
                <a:lnTo>
                  <a:pt x="4810341" y="2090567"/>
                </a:lnTo>
                <a:lnTo>
                  <a:pt x="4764489" y="2115538"/>
                </a:lnTo>
                <a:lnTo>
                  <a:pt x="4760128" y="2125208"/>
                </a:lnTo>
                <a:lnTo>
                  <a:pt x="4818436" y="2099486"/>
                </a:lnTo>
                <a:lnTo>
                  <a:pt x="4820731" y="2104068"/>
                </a:lnTo>
                <a:cubicBezTo>
                  <a:pt x="4821786" y="2105589"/>
                  <a:pt x="4822808" y="2106402"/>
                  <a:pt x="4823584" y="2105921"/>
                </a:cubicBezTo>
                <a:cubicBezTo>
                  <a:pt x="4835115" y="2112980"/>
                  <a:pt x="4887341" y="2080473"/>
                  <a:pt x="4900146" y="2095731"/>
                </a:cubicBezTo>
                <a:cubicBezTo>
                  <a:pt x="4878459" y="2109230"/>
                  <a:pt x="4859208" y="2102480"/>
                  <a:pt x="4837771" y="2111327"/>
                </a:cubicBezTo>
                <a:cubicBezTo>
                  <a:pt x="4808364" y="2125136"/>
                  <a:pt x="4779319" y="2133470"/>
                  <a:pt x="4741369" y="2139113"/>
                </a:cubicBezTo>
                <a:cubicBezTo>
                  <a:pt x="4679434" y="2154435"/>
                  <a:pt x="4814582" y="2135499"/>
                  <a:pt x="4816546" y="2138774"/>
                </a:cubicBezTo>
                <a:lnTo>
                  <a:pt x="4785757" y="2162431"/>
                </a:lnTo>
                <a:cubicBezTo>
                  <a:pt x="4787723" y="2165706"/>
                  <a:pt x="4837068" y="2153723"/>
                  <a:pt x="4837068" y="2153723"/>
                </a:cubicBezTo>
                <a:cubicBezTo>
                  <a:pt x="4861993" y="2151694"/>
                  <a:pt x="4868442" y="2143187"/>
                  <a:pt x="4888378" y="2145014"/>
                </a:cubicBezTo>
                <a:cubicBezTo>
                  <a:pt x="4877316" y="2151899"/>
                  <a:pt x="4823349" y="2162264"/>
                  <a:pt x="4825311" y="2165536"/>
                </a:cubicBezTo>
                <a:cubicBezTo>
                  <a:pt x="4825803" y="2166353"/>
                  <a:pt x="4829810" y="2166762"/>
                  <a:pt x="4834732" y="2167129"/>
                </a:cubicBezTo>
                <a:lnTo>
                  <a:pt x="4838788" y="2167494"/>
                </a:lnTo>
                <a:lnTo>
                  <a:pt x="4889358" y="2146642"/>
                </a:lnTo>
                <a:lnTo>
                  <a:pt x="4913658" y="2136619"/>
                </a:lnTo>
                <a:cubicBezTo>
                  <a:pt x="4901342" y="2144936"/>
                  <a:pt x="4888789" y="2151934"/>
                  <a:pt x="4876118" y="2158284"/>
                </a:cubicBezTo>
                <a:lnTo>
                  <a:pt x="4851476" y="2169726"/>
                </a:lnTo>
                <a:lnTo>
                  <a:pt x="4854433" y="2171749"/>
                </a:lnTo>
                <a:cubicBezTo>
                  <a:pt x="4852609" y="2173413"/>
                  <a:pt x="4846499" y="2175767"/>
                  <a:pt x="4833496" y="2179174"/>
                </a:cubicBezTo>
                <a:lnTo>
                  <a:pt x="4828438" y="2180450"/>
                </a:lnTo>
                <a:lnTo>
                  <a:pt x="4799741" y="2193857"/>
                </a:lnTo>
                <a:cubicBezTo>
                  <a:pt x="4787117" y="2200250"/>
                  <a:pt x="4774632" y="2207325"/>
                  <a:pt x="4762409" y="2215738"/>
                </a:cubicBezTo>
                <a:cubicBezTo>
                  <a:pt x="4795824" y="2206391"/>
                  <a:pt x="4826202" y="2189913"/>
                  <a:pt x="4858866" y="2176501"/>
                </a:cubicBezTo>
                <a:cubicBezTo>
                  <a:pt x="4884371" y="2166681"/>
                  <a:pt x="4865690" y="2179100"/>
                  <a:pt x="4856202" y="2185482"/>
                </a:cubicBezTo>
                <a:lnTo>
                  <a:pt x="4740066" y="2239677"/>
                </a:lnTo>
                <a:lnTo>
                  <a:pt x="4744725" y="2238921"/>
                </a:lnTo>
                <a:cubicBezTo>
                  <a:pt x="4765029" y="2235275"/>
                  <a:pt x="4819766" y="2225183"/>
                  <a:pt x="4780351" y="2235480"/>
                </a:cubicBezTo>
                <a:cubicBezTo>
                  <a:pt x="4745996" y="2247122"/>
                  <a:pt x="4790034" y="2238445"/>
                  <a:pt x="4802256" y="2240577"/>
                </a:cubicBezTo>
                <a:cubicBezTo>
                  <a:pt x="4799600" y="2242231"/>
                  <a:pt x="4796944" y="2243882"/>
                  <a:pt x="4794287" y="2245537"/>
                </a:cubicBezTo>
                <a:cubicBezTo>
                  <a:pt x="4796944" y="2243882"/>
                  <a:pt x="4783361" y="2265825"/>
                  <a:pt x="4785653" y="2269643"/>
                </a:cubicBezTo>
                <a:cubicBezTo>
                  <a:pt x="4789582" y="2276189"/>
                  <a:pt x="4855887" y="2267138"/>
                  <a:pt x="4866261" y="2265176"/>
                </a:cubicBezTo>
                <a:cubicBezTo>
                  <a:pt x="4906141" y="2268825"/>
                  <a:pt x="4792818" y="2287661"/>
                  <a:pt x="4797073" y="2294752"/>
                </a:cubicBezTo>
                <a:lnTo>
                  <a:pt x="4798058" y="2295047"/>
                </a:lnTo>
                <a:lnTo>
                  <a:pt x="4821272" y="2294902"/>
                </a:lnTo>
                <a:lnTo>
                  <a:pt x="4894651" y="2261968"/>
                </a:lnTo>
                <a:cubicBezTo>
                  <a:pt x="4902468" y="2258411"/>
                  <a:pt x="4938378" y="2235318"/>
                  <a:pt x="4943161" y="2240353"/>
                </a:cubicBezTo>
                <a:cubicBezTo>
                  <a:pt x="4947578" y="2245003"/>
                  <a:pt x="4916375" y="2256678"/>
                  <a:pt x="4914333" y="2259114"/>
                </a:cubicBezTo>
                <a:lnTo>
                  <a:pt x="4834755" y="2294818"/>
                </a:lnTo>
                <a:lnTo>
                  <a:pt x="6235716" y="2286121"/>
                </a:lnTo>
                <a:lnTo>
                  <a:pt x="6236645" y="2287538"/>
                </a:lnTo>
                <a:cubicBezTo>
                  <a:pt x="6261680" y="2311628"/>
                  <a:pt x="6317512" y="2291145"/>
                  <a:pt x="6353246" y="2304653"/>
                </a:cubicBezTo>
                <a:cubicBezTo>
                  <a:pt x="6355602" y="2307341"/>
                  <a:pt x="6355907" y="2310703"/>
                  <a:pt x="6357413" y="2314681"/>
                </a:cubicBezTo>
                <a:lnTo>
                  <a:pt x="6367317" y="2326630"/>
                </a:lnTo>
                <a:lnTo>
                  <a:pt x="7627110" y="2330346"/>
                </a:lnTo>
                <a:lnTo>
                  <a:pt x="6347098" y="2332721"/>
                </a:lnTo>
                <a:lnTo>
                  <a:pt x="6349454" y="2335564"/>
                </a:lnTo>
                <a:cubicBezTo>
                  <a:pt x="6349454" y="2335564"/>
                  <a:pt x="6420918" y="2354789"/>
                  <a:pt x="6416129" y="2356361"/>
                </a:cubicBezTo>
                <a:cubicBezTo>
                  <a:pt x="6406369" y="2388421"/>
                  <a:pt x="6354167" y="2340940"/>
                  <a:pt x="6329405" y="2362923"/>
                </a:cubicBezTo>
                <a:cubicBezTo>
                  <a:pt x="6323257" y="2366959"/>
                  <a:pt x="6320184" y="2368980"/>
                  <a:pt x="6319032" y="2369737"/>
                </a:cubicBezTo>
                <a:cubicBezTo>
                  <a:pt x="6315575" y="2372008"/>
                  <a:pt x="6329405" y="2362923"/>
                  <a:pt x="6329405" y="2362923"/>
                </a:cubicBezTo>
                <a:cubicBezTo>
                  <a:pt x="6419415" y="2392499"/>
                  <a:pt x="6512803" y="2414192"/>
                  <a:pt x="6608160" y="2431286"/>
                </a:cubicBezTo>
                <a:lnTo>
                  <a:pt x="6773115" y="2454444"/>
                </a:lnTo>
                <a:lnTo>
                  <a:pt x="6772909" y="2462668"/>
                </a:lnTo>
                <a:cubicBezTo>
                  <a:pt x="6770888" y="2461400"/>
                  <a:pt x="6769158" y="2460310"/>
                  <a:pt x="6769158" y="2460310"/>
                </a:cubicBezTo>
                <a:lnTo>
                  <a:pt x="6770711" y="2465183"/>
                </a:lnTo>
                <a:lnTo>
                  <a:pt x="6620077" y="2444738"/>
                </a:lnTo>
                <a:lnTo>
                  <a:pt x="6429015" y="2429719"/>
                </a:lnTo>
                <a:lnTo>
                  <a:pt x="6452123" y="2435771"/>
                </a:lnTo>
                <a:cubicBezTo>
                  <a:pt x="6463180" y="2444548"/>
                  <a:pt x="6469210" y="2457131"/>
                  <a:pt x="6478539" y="2456738"/>
                </a:cubicBezTo>
                <a:cubicBezTo>
                  <a:pt x="6490211" y="2466001"/>
                  <a:pt x="6516854" y="2471552"/>
                  <a:pt x="6540138" y="2473133"/>
                </a:cubicBezTo>
                <a:cubicBezTo>
                  <a:pt x="6566782" y="2478681"/>
                  <a:pt x="6620398" y="2488740"/>
                  <a:pt x="6598840" y="2496327"/>
                </a:cubicBezTo>
                <a:cubicBezTo>
                  <a:pt x="6581914" y="2506288"/>
                  <a:pt x="6546955" y="2495440"/>
                  <a:pt x="6533941" y="2492911"/>
                </a:cubicBezTo>
                <a:cubicBezTo>
                  <a:pt x="6479729" y="2494561"/>
                  <a:pt x="6535865" y="2512210"/>
                  <a:pt x="6568274" y="2521304"/>
                </a:cubicBezTo>
                <a:lnTo>
                  <a:pt x="6581009" y="2524778"/>
                </a:lnTo>
                <a:lnTo>
                  <a:pt x="6611380" y="2528810"/>
                </a:lnTo>
                <a:cubicBezTo>
                  <a:pt x="6673241" y="2543113"/>
                  <a:pt x="6559381" y="2537810"/>
                  <a:pt x="6536962" y="2531327"/>
                </a:cubicBezTo>
                <a:cubicBezTo>
                  <a:pt x="6521596" y="2528871"/>
                  <a:pt x="6507284" y="2526360"/>
                  <a:pt x="6492463" y="2525028"/>
                </a:cubicBezTo>
                <a:lnTo>
                  <a:pt x="6464864" y="2525468"/>
                </a:lnTo>
                <a:lnTo>
                  <a:pt x="6465671" y="2525755"/>
                </a:lnTo>
                <a:cubicBezTo>
                  <a:pt x="6482491" y="2532096"/>
                  <a:pt x="6489254" y="2535760"/>
                  <a:pt x="6508014" y="2543827"/>
                </a:cubicBezTo>
                <a:cubicBezTo>
                  <a:pt x="6540685" y="2561959"/>
                  <a:pt x="6610114" y="2553370"/>
                  <a:pt x="6613573" y="2571715"/>
                </a:cubicBezTo>
                <a:cubicBezTo>
                  <a:pt x="6614871" y="2578592"/>
                  <a:pt x="6579789" y="2574876"/>
                  <a:pt x="6564546" y="2571186"/>
                </a:cubicBezTo>
                <a:lnTo>
                  <a:pt x="6559886" y="2568847"/>
                </a:lnTo>
                <a:lnTo>
                  <a:pt x="6559847" y="2569105"/>
                </a:lnTo>
                <a:cubicBezTo>
                  <a:pt x="6557430" y="2572498"/>
                  <a:pt x="6554332" y="2575245"/>
                  <a:pt x="6554332" y="2575245"/>
                </a:cubicBezTo>
                <a:cubicBezTo>
                  <a:pt x="6570002" y="2581062"/>
                  <a:pt x="6586535" y="2582844"/>
                  <a:pt x="6603587" y="2584456"/>
                </a:cubicBezTo>
                <a:lnTo>
                  <a:pt x="6649610" y="2591670"/>
                </a:lnTo>
                <a:lnTo>
                  <a:pt x="6611523" y="2592241"/>
                </a:lnTo>
                <a:lnTo>
                  <a:pt x="6604260" y="2592717"/>
                </a:lnTo>
                <a:lnTo>
                  <a:pt x="6608562" y="2595137"/>
                </a:lnTo>
                <a:cubicBezTo>
                  <a:pt x="6615085" y="2598671"/>
                  <a:pt x="6618578" y="2600762"/>
                  <a:pt x="6619999" y="2601959"/>
                </a:cubicBezTo>
                <a:lnTo>
                  <a:pt x="6619565" y="2602575"/>
                </a:lnTo>
                <a:lnTo>
                  <a:pt x="6642505" y="2602756"/>
                </a:lnTo>
                <a:cubicBezTo>
                  <a:pt x="6658464" y="2604075"/>
                  <a:pt x="6673807" y="2606488"/>
                  <a:pt x="6688890" y="2609722"/>
                </a:cubicBezTo>
                <a:lnTo>
                  <a:pt x="6698957" y="2609113"/>
                </a:lnTo>
                <a:lnTo>
                  <a:pt x="6675746" y="2600347"/>
                </a:lnTo>
                <a:lnTo>
                  <a:pt x="6662531" y="2593451"/>
                </a:lnTo>
                <a:lnTo>
                  <a:pt x="6718606" y="2600166"/>
                </a:lnTo>
                <a:lnTo>
                  <a:pt x="6762185" y="2605385"/>
                </a:lnTo>
                <a:lnTo>
                  <a:pt x="6801245" y="2621640"/>
                </a:lnTo>
                <a:cubicBezTo>
                  <a:pt x="6807451" y="2625959"/>
                  <a:pt x="6819664" y="2634328"/>
                  <a:pt x="6803349" y="2629387"/>
                </a:cubicBezTo>
                <a:cubicBezTo>
                  <a:pt x="6782409" y="2622296"/>
                  <a:pt x="6762734" y="2612065"/>
                  <a:pt x="6741534" y="2608787"/>
                </a:cubicBezTo>
                <a:cubicBezTo>
                  <a:pt x="6749538" y="2614524"/>
                  <a:pt x="6757640" y="2619003"/>
                  <a:pt x="6765792" y="2622847"/>
                </a:cubicBezTo>
                <a:lnTo>
                  <a:pt x="6784268" y="2630547"/>
                </a:lnTo>
                <a:lnTo>
                  <a:pt x="6787470" y="2630919"/>
                </a:lnTo>
                <a:lnTo>
                  <a:pt x="6793479" y="2632483"/>
                </a:lnTo>
                <a:lnTo>
                  <a:pt x="6754926" y="2628769"/>
                </a:lnTo>
                <a:lnTo>
                  <a:pt x="6756387" y="2628787"/>
                </a:lnTo>
                <a:lnTo>
                  <a:pt x="6723656" y="2617621"/>
                </a:lnTo>
                <a:lnTo>
                  <a:pt x="6722110" y="2618263"/>
                </a:lnTo>
                <a:cubicBezTo>
                  <a:pt x="6719859" y="2619485"/>
                  <a:pt x="6718690" y="2620560"/>
                  <a:pt x="6719556" y="2621104"/>
                </a:cubicBezTo>
                <a:lnTo>
                  <a:pt x="6734490" y="2626801"/>
                </a:lnTo>
                <a:lnTo>
                  <a:pt x="6693872" y="2622890"/>
                </a:lnTo>
                <a:lnTo>
                  <a:pt x="6650317" y="2617402"/>
                </a:lnTo>
                <a:lnTo>
                  <a:pt x="6654791" y="2621328"/>
                </a:lnTo>
                <a:cubicBezTo>
                  <a:pt x="6653813" y="2624448"/>
                  <a:pt x="6632336" y="2621380"/>
                  <a:pt x="6611812" y="2617112"/>
                </a:cubicBezTo>
                <a:lnTo>
                  <a:pt x="6590039" y="2611807"/>
                </a:lnTo>
                <a:lnTo>
                  <a:pt x="6573238" y="2611510"/>
                </a:lnTo>
                <a:lnTo>
                  <a:pt x="6570315" y="2624593"/>
                </a:lnTo>
                <a:lnTo>
                  <a:pt x="6584113" y="2627152"/>
                </a:lnTo>
                <a:cubicBezTo>
                  <a:pt x="6598570" y="2629525"/>
                  <a:pt x="6611896" y="2631351"/>
                  <a:pt x="6620748" y="2631906"/>
                </a:cubicBezTo>
                <a:cubicBezTo>
                  <a:pt x="6643269" y="2639512"/>
                  <a:pt x="6659680" y="2634118"/>
                  <a:pt x="6677998" y="2641952"/>
                </a:cubicBezTo>
                <a:lnTo>
                  <a:pt x="6775244" y="2667210"/>
                </a:lnTo>
                <a:lnTo>
                  <a:pt x="6778980" y="2670285"/>
                </a:lnTo>
                <a:cubicBezTo>
                  <a:pt x="6777925" y="2673568"/>
                  <a:pt x="6693118" y="2677465"/>
                  <a:pt x="6732317" y="2681717"/>
                </a:cubicBezTo>
                <a:lnTo>
                  <a:pt x="6758287" y="2683170"/>
                </a:lnTo>
                <a:lnTo>
                  <a:pt x="6757260" y="2684004"/>
                </a:lnTo>
                <a:cubicBezTo>
                  <a:pt x="6755275" y="2686391"/>
                  <a:pt x="6754404" y="2688408"/>
                  <a:pt x="6756797" y="2687621"/>
                </a:cubicBezTo>
                <a:cubicBezTo>
                  <a:pt x="6756949" y="2689302"/>
                  <a:pt x="6757541" y="2689975"/>
                  <a:pt x="6758326" y="2689931"/>
                </a:cubicBezTo>
                <a:cubicBezTo>
                  <a:pt x="6759510" y="2689865"/>
                  <a:pt x="6761140" y="2688194"/>
                  <a:pt x="6762418" y="2685908"/>
                </a:cubicBezTo>
                <a:lnTo>
                  <a:pt x="6763053" y="2683438"/>
                </a:lnTo>
                <a:lnTo>
                  <a:pt x="6764754" y="2683533"/>
                </a:lnTo>
                <a:cubicBezTo>
                  <a:pt x="6774709" y="2685188"/>
                  <a:pt x="6784053" y="2687938"/>
                  <a:pt x="6793522" y="2691916"/>
                </a:cubicBezTo>
                <a:cubicBezTo>
                  <a:pt x="6807265" y="2696610"/>
                  <a:pt x="6818872" y="2687467"/>
                  <a:pt x="6833006" y="2696350"/>
                </a:cubicBezTo>
                <a:cubicBezTo>
                  <a:pt x="6825825" y="2712218"/>
                  <a:pt x="6791792" y="2690827"/>
                  <a:pt x="6784991" y="2699042"/>
                </a:cubicBezTo>
                <a:cubicBezTo>
                  <a:pt x="6782969" y="2697776"/>
                  <a:pt x="6779542" y="2716000"/>
                  <a:pt x="6781270" y="2717086"/>
                </a:cubicBezTo>
                <a:cubicBezTo>
                  <a:pt x="6767432" y="2720225"/>
                  <a:pt x="6755798" y="2708968"/>
                  <a:pt x="6743691" y="2713191"/>
                </a:cubicBezTo>
                <a:lnTo>
                  <a:pt x="6734690" y="2722966"/>
                </a:lnTo>
                <a:lnTo>
                  <a:pt x="6595689" y="2714365"/>
                </a:lnTo>
                <a:lnTo>
                  <a:pt x="6582013" y="2717107"/>
                </a:lnTo>
                <a:cubicBezTo>
                  <a:pt x="6566393" y="2719823"/>
                  <a:pt x="6552933" y="2721163"/>
                  <a:pt x="6553911" y="2718041"/>
                </a:cubicBezTo>
                <a:cubicBezTo>
                  <a:pt x="6551727" y="2739704"/>
                  <a:pt x="6582284" y="2732759"/>
                  <a:pt x="6609254" y="2737267"/>
                </a:cubicBezTo>
                <a:cubicBezTo>
                  <a:pt x="6626570" y="2743211"/>
                  <a:pt x="6701183" y="2762139"/>
                  <a:pt x="6657285" y="2767591"/>
                </a:cubicBezTo>
                <a:cubicBezTo>
                  <a:pt x="6638013" y="2767893"/>
                  <a:pt x="6620369" y="2762991"/>
                  <a:pt x="6597414" y="2760368"/>
                </a:cubicBezTo>
                <a:cubicBezTo>
                  <a:pt x="6575704" y="2757433"/>
                  <a:pt x="6558714" y="2755650"/>
                  <a:pt x="6544240" y="2754415"/>
                </a:cubicBezTo>
                <a:lnTo>
                  <a:pt x="6524205" y="2753029"/>
                </a:lnTo>
                <a:lnTo>
                  <a:pt x="6555838" y="2759631"/>
                </a:lnTo>
                <a:cubicBezTo>
                  <a:pt x="6592288" y="2765862"/>
                  <a:pt x="6625918" y="2769977"/>
                  <a:pt x="6660515" y="2775174"/>
                </a:cubicBezTo>
                <a:lnTo>
                  <a:pt x="6663941" y="2775755"/>
                </a:lnTo>
                <a:lnTo>
                  <a:pt x="6645826" y="2784154"/>
                </a:lnTo>
                <a:cubicBezTo>
                  <a:pt x="6641494" y="2786033"/>
                  <a:pt x="6642864" y="2786896"/>
                  <a:pt x="6659867" y="2787392"/>
                </a:cubicBezTo>
                <a:cubicBezTo>
                  <a:pt x="6684549" y="2790414"/>
                  <a:pt x="6696830" y="2785642"/>
                  <a:pt x="6724035" y="2794850"/>
                </a:cubicBezTo>
                <a:cubicBezTo>
                  <a:pt x="6717418" y="2800060"/>
                  <a:pt x="6694096" y="2801426"/>
                  <a:pt x="6678917" y="2802642"/>
                </a:cubicBezTo>
                <a:lnTo>
                  <a:pt x="6676986" y="2802860"/>
                </a:lnTo>
                <a:lnTo>
                  <a:pt x="6696956" y="2813425"/>
                </a:lnTo>
                <a:lnTo>
                  <a:pt x="6688246" y="2811930"/>
                </a:lnTo>
                <a:lnTo>
                  <a:pt x="6666595" y="2804446"/>
                </a:lnTo>
                <a:lnTo>
                  <a:pt x="6662001" y="2807419"/>
                </a:lnTo>
                <a:lnTo>
                  <a:pt x="6654898" y="2806203"/>
                </a:lnTo>
                <a:cubicBezTo>
                  <a:pt x="6628231" y="2801401"/>
                  <a:pt x="6600459" y="2796095"/>
                  <a:pt x="6573885" y="2790397"/>
                </a:cubicBezTo>
                <a:lnTo>
                  <a:pt x="6560519" y="2789657"/>
                </a:lnTo>
                <a:lnTo>
                  <a:pt x="6627344" y="2816623"/>
                </a:lnTo>
                <a:lnTo>
                  <a:pt x="6632378" y="2818230"/>
                </a:lnTo>
                <a:lnTo>
                  <a:pt x="6610040" y="2818368"/>
                </a:lnTo>
                <a:cubicBezTo>
                  <a:pt x="6588731" y="2817794"/>
                  <a:pt x="6567553" y="2816809"/>
                  <a:pt x="6545613" y="2821428"/>
                </a:cubicBezTo>
                <a:lnTo>
                  <a:pt x="6538147" y="2822462"/>
                </a:lnTo>
                <a:lnTo>
                  <a:pt x="6538545" y="2822716"/>
                </a:lnTo>
                <a:cubicBezTo>
                  <a:pt x="6544555" y="2826762"/>
                  <a:pt x="6567143" y="2831939"/>
                  <a:pt x="6575728" y="2839511"/>
                </a:cubicBezTo>
                <a:cubicBezTo>
                  <a:pt x="6586885" y="2850609"/>
                  <a:pt x="6556967" y="2835400"/>
                  <a:pt x="6553336" y="2834606"/>
                </a:cubicBezTo>
                <a:cubicBezTo>
                  <a:pt x="6546154" y="2831211"/>
                  <a:pt x="6540461" y="2828769"/>
                  <a:pt x="6535455" y="2826796"/>
                </a:cubicBezTo>
                <a:lnTo>
                  <a:pt x="6527538" y="2823929"/>
                </a:lnTo>
                <a:lnTo>
                  <a:pt x="6500162" y="2827717"/>
                </a:lnTo>
                <a:lnTo>
                  <a:pt x="6500559" y="2831239"/>
                </a:lnTo>
                <a:cubicBezTo>
                  <a:pt x="6500873" y="2830624"/>
                  <a:pt x="6499705" y="2830110"/>
                  <a:pt x="6497677" y="2829699"/>
                </a:cubicBezTo>
                <a:lnTo>
                  <a:pt x="6491346" y="2828937"/>
                </a:lnTo>
                <a:lnTo>
                  <a:pt x="6470883" y="2831769"/>
                </a:lnTo>
                <a:lnTo>
                  <a:pt x="6477831" y="2834910"/>
                </a:lnTo>
                <a:lnTo>
                  <a:pt x="6476378" y="2843093"/>
                </a:lnTo>
                <a:lnTo>
                  <a:pt x="6497338" y="2844338"/>
                </a:lnTo>
                <a:lnTo>
                  <a:pt x="6475595" y="2848381"/>
                </a:lnTo>
                <a:lnTo>
                  <a:pt x="6486144" y="2854632"/>
                </a:lnTo>
                <a:lnTo>
                  <a:pt x="6490529" y="2857745"/>
                </a:lnTo>
                <a:lnTo>
                  <a:pt x="6559513" y="2852602"/>
                </a:lnTo>
                <a:lnTo>
                  <a:pt x="6635000" y="2853253"/>
                </a:lnTo>
                <a:lnTo>
                  <a:pt x="6648760" y="2857830"/>
                </a:lnTo>
                <a:lnTo>
                  <a:pt x="6653561" y="2859492"/>
                </a:lnTo>
                <a:lnTo>
                  <a:pt x="6650046" y="2859283"/>
                </a:lnTo>
                <a:cubicBezTo>
                  <a:pt x="6642780" y="2859191"/>
                  <a:pt x="6636089" y="2859883"/>
                  <a:pt x="6631153" y="2862698"/>
                </a:cubicBezTo>
                <a:cubicBezTo>
                  <a:pt x="6628369" y="2864893"/>
                  <a:pt x="6626082" y="2872005"/>
                  <a:pt x="6624351" y="2870914"/>
                </a:cubicBezTo>
                <a:cubicBezTo>
                  <a:pt x="6615031" y="2872946"/>
                  <a:pt x="6588615" y="2868836"/>
                  <a:pt x="6578243" y="2874148"/>
                </a:cubicBezTo>
                <a:cubicBezTo>
                  <a:pt x="6573263" y="2875623"/>
                  <a:pt x="6570099" y="2885467"/>
                  <a:pt x="6570099" y="2885467"/>
                </a:cubicBezTo>
                <a:cubicBezTo>
                  <a:pt x="6570099" y="2885467"/>
                  <a:pt x="6568925" y="2885880"/>
                  <a:pt x="6567284" y="2886000"/>
                </a:cubicBezTo>
                <a:lnTo>
                  <a:pt x="6564809" y="2885454"/>
                </a:lnTo>
                <a:lnTo>
                  <a:pt x="6566282" y="2885081"/>
                </a:lnTo>
                <a:cubicBezTo>
                  <a:pt x="6567737" y="2884683"/>
                  <a:pt x="6568269" y="2884481"/>
                  <a:pt x="6568144" y="2884403"/>
                </a:cubicBezTo>
                <a:cubicBezTo>
                  <a:pt x="6567891" y="2884246"/>
                  <a:pt x="6565012" y="2884570"/>
                  <a:pt x="6561656" y="2884764"/>
                </a:cubicBezTo>
                <a:cubicBezTo>
                  <a:pt x="6556085" y="2889150"/>
                  <a:pt x="6548785" y="2892453"/>
                  <a:pt x="6548785" y="2892453"/>
                </a:cubicBezTo>
                <a:cubicBezTo>
                  <a:pt x="6547980" y="2898192"/>
                  <a:pt x="6555639" y="2895937"/>
                  <a:pt x="6565650" y="2893107"/>
                </a:cubicBezTo>
                <a:lnTo>
                  <a:pt x="6576783" y="2890499"/>
                </a:lnTo>
                <a:lnTo>
                  <a:pt x="6582342" y="2904551"/>
                </a:lnTo>
                <a:cubicBezTo>
                  <a:pt x="6586884" y="2915143"/>
                  <a:pt x="6591252" y="2924459"/>
                  <a:pt x="6589409" y="2922996"/>
                </a:cubicBezTo>
                <a:cubicBezTo>
                  <a:pt x="6593094" y="2925922"/>
                  <a:pt x="6596782" y="2928846"/>
                  <a:pt x="6600467" y="2931772"/>
                </a:cubicBezTo>
                <a:cubicBezTo>
                  <a:pt x="6588993" y="2935340"/>
                  <a:pt x="6553548" y="2928653"/>
                  <a:pt x="6555954" y="2933367"/>
                </a:cubicBezTo>
                <a:lnTo>
                  <a:pt x="6566695" y="2939146"/>
                </a:lnTo>
                <a:lnTo>
                  <a:pt x="6541566" y="2941493"/>
                </a:lnTo>
                <a:lnTo>
                  <a:pt x="6527025" y="2938475"/>
                </a:lnTo>
                <a:lnTo>
                  <a:pt x="6413300" y="2917684"/>
                </a:lnTo>
                <a:lnTo>
                  <a:pt x="5966906" y="2778911"/>
                </a:lnTo>
                <a:lnTo>
                  <a:pt x="5967475" y="2781598"/>
                </a:lnTo>
                <a:cubicBezTo>
                  <a:pt x="5968693" y="2785259"/>
                  <a:pt x="5970346" y="2788389"/>
                  <a:pt x="5972589" y="2790225"/>
                </a:cubicBezTo>
                <a:cubicBezTo>
                  <a:pt x="5986011" y="2805722"/>
                  <a:pt x="6021667" y="2814852"/>
                  <a:pt x="6046994" y="2823290"/>
                </a:cubicBezTo>
                <a:cubicBezTo>
                  <a:pt x="6099882" y="2854915"/>
                  <a:pt x="6020316" y="2821501"/>
                  <a:pt x="6006177" y="2813813"/>
                </a:cubicBezTo>
                <a:cubicBezTo>
                  <a:pt x="5991178" y="2806069"/>
                  <a:pt x="5929071" y="2794039"/>
                  <a:pt x="5873742" y="2770114"/>
                </a:cubicBezTo>
                <a:lnTo>
                  <a:pt x="5875072" y="2771035"/>
                </a:lnTo>
                <a:lnTo>
                  <a:pt x="5939031" y="2801692"/>
                </a:lnTo>
                <a:cubicBezTo>
                  <a:pt x="5972393" y="2818985"/>
                  <a:pt x="6003773" y="2837012"/>
                  <a:pt x="6031853" y="2856316"/>
                </a:cubicBezTo>
                <a:cubicBezTo>
                  <a:pt x="6000902" y="2846882"/>
                  <a:pt x="5969018" y="2834303"/>
                  <a:pt x="5936662" y="2820001"/>
                </a:cubicBezTo>
                <a:lnTo>
                  <a:pt x="5935936" y="2819652"/>
                </a:lnTo>
                <a:lnTo>
                  <a:pt x="5933763" y="2822428"/>
                </a:lnTo>
                <a:cubicBezTo>
                  <a:pt x="5947187" y="2837928"/>
                  <a:pt x="6106547" y="2903651"/>
                  <a:pt x="6140129" y="2927240"/>
                </a:cubicBezTo>
                <a:cubicBezTo>
                  <a:pt x="6179597" y="2943367"/>
                  <a:pt x="6161891" y="2948916"/>
                  <a:pt x="6110750" y="2938745"/>
                </a:cubicBezTo>
                <a:cubicBezTo>
                  <a:pt x="6052748" y="2924745"/>
                  <a:pt x="5964284" y="2865115"/>
                  <a:pt x="5888873" y="2828152"/>
                </a:cubicBezTo>
                <a:lnTo>
                  <a:pt x="5863410" y="2818300"/>
                </a:lnTo>
                <a:lnTo>
                  <a:pt x="5867171" y="2830024"/>
                </a:lnTo>
                <a:cubicBezTo>
                  <a:pt x="5884010" y="2847094"/>
                  <a:pt x="5928225" y="2866619"/>
                  <a:pt x="5923167" y="2860241"/>
                </a:cubicBezTo>
                <a:cubicBezTo>
                  <a:pt x="5941395" y="2872782"/>
                  <a:pt x="5982975" y="2881702"/>
                  <a:pt x="5993651" y="2895163"/>
                </a:cubicBezTo>
                <a:cubicBezTo>
                  <a:pt x="5999591" y="2913090"/>
                  <a:pt x="5929100" y="2878166"/>
                  <a:pt x="5929100" y="2878166"/>
                </a:cubicBezTo>
                <a:lnTo>
                  <a:pt x="5763783" y="2796088"/>
                </a:lnTo>
                <a:lnTo>
                  <a:pt x="5757309" y="2796267"/>
                </a:lnTo>
                <a:cubicBezTo>
                  <a:pt x="5746794" y="2798087"/>
                  <a:pt x="5743199" y="2802900"/>
                  <a:pt x="5763363" y="2810993"/>
                </a:cubicBezTo>
                <a:cubicBezTo>
                  <a:pt x="5765947" y="2811165"/>
                  <a:pt x="5776584" y="2818896"/>
                  <a:pt x="5786582" y="2826587"/>
                </a:cubicBezTo>
                <a:lnTo>
                  <a:pt x="5788878" y="2828393"/>
                </a:lnTo>
                <a:lnTo>
                  <a:pt x="5791379" y="2829393"/>
                </a:lnTo>
                <a:cubicBezTo>
                  <a:pt x="5818524" y="2840555"/>
                  <a:pt x="5845636" y="2852984"/>
                  <a:pt x="5847200" y="2860177"/>
                </a:cubicBezTo>
                <a:cubicBezTo>
                  <a:pt x="5840710" y="2885055"/>
                  <a:pt x="5778579" y="2839792"/>
                  <a:pt x="5778579" y="2839792"/>
                </a:cubicBezTo>
                <a:lnTo>
                  <a:pt x="5741516" y="2823213"/>
                </a:lnTo>
                <a:lnTo>
                  <a:pt x="5733594" y="2820647"/>
                </a:lnTo>
                <a:cubicBezTo>
                  <a:pt x="5701039" y="2810741"/>
                  <a:pt x="5675038" y="2805626"/>
                  <a:pt x="5700562" y="2828113"/>
                </a:cubicBezTo>
                <a:cubicBezTo>
                  <a:pt x="5731935" y="2858294"/>
                  <a:pt x="5766238" y="2874073"/>
                  <a:pt x="5799821" y="2897663"/>
                </a:cubicBezTo>
                <a:lnTo>
                  <a:pt x="5810584" y="2902693"/>
                </a:lnTo>
                <a:lnTo>
                  <a:pt x="5803615" y="2899752"/>
                </a:lnTo>
                <a:cubicBezTo>
                  <a:pt x="5785225" y="2892366"/>
                  <a:pt x="5746361" y="2879055"/>
                  <a:pt x="5755441" y="2901422"/>
                </a:cubicBezTo>
                <a:lnTo>
                  <a:pt x="5761852" y="2906561"/>
                </a:lnTo>
                <a:lnTo>
                  <a:pt x="5733925" y="2899978"/>
                </a:lnTo>
                <a:lnTo>
                  <a:pt x="5730507" y="2900348"/>
                </a:lnTo>
                <a:lnTo>
                  <a:pt x="5721808" y="2901293"/>
                </a:lnTo>
                <a:lnTo>
                  <a:pt x="5717995" y="2901706"/>
                </a:lnTo>
                <a:cubicBezTo>
                  <a:pt x="5716729" y="2901843"/>
                  <a:pt x="5716393" y="2901880"/>
                  <a:pt x="5717740" y="2901734"/>
                </a:cubicBezTo>
                <a:lnTo>
                  <a:pt x="5721808" y="2901293"/>
                </a:lnTo>
                <a:lnTo>
                  <a:pt x="5723810" y="2901076"/>
                </a:lnTo>
                <a:lnTo>
                  <a:pt x="5730507" y="2900348"/>
                </a:lnTo>
                <a:lnTo>
                  <a:pt x="5730635" y="2900335"/>
                </a:lnTo>
                <a:cubicBezTo>
                  <a:pt x="5732574" y="2900124"/>
                  <a:pt x="5733925" y="2899978"/>
                  <a:pt x="5733925" y="2899978"/>
                </a:cubicBezTo>
                <a:cubicBezTo>
                  <a:pt x="5740585" y="2948711"/>
                  <a:pt x="5827140" y="2947784"/>
                  <a:pt x="5869701" y="2978716"/>
                </a:cubicBezTo>
                <a:cubicBezTo>
                  <a:pt x="5873510" y="2985707"/>
                  <a:pt x="5866995" y="2992010"/>
                  <a:pt x="5880419" y="3007510"/>
                </a:cubicBezTo>
                <a:cubicBezTo>
                  <a:pt x="5880419" y="3007510"/>
                  <a:pt x="5957280" y="3054218"/>
                  <a:pt x="5951255" y="3053812"/>
                </a:cubicBezTo>
                <a:cubicBezTo>
                  <a:pt x="5930132" y="3080470"/>
                  <a:pt x="5884228" y="3014504"/>
                  <a:pt x="5848823" y="3025603"/>
                </a:cubicBezTo>
                <a:cubicBezTo>
                  <a:pt x="5848823" y="3025603"/>
                  <a:pt x="5830025" y="3028762"/>
                  <a:pt x="5834724" y="3027974"/>
                </a:cubicBezTo>
                <a:cubicBezTo>
                  <a:pt x="5836291" y="3027710"/>
                  <a:pt x="5840467" y="3027007"/>
                  <a:pt x="5848823" y="3025603"/>
                </a:cubicBezTo>
                <a:cubicBezTo>
                  <a:pt x="5896407" y="3057572"/>
                  <a:pt x="5945572" y="3087998"/>
                  <a:pt x="5995988" y="3117204"/>
                </a:cubicBezTo>
                <a:lnTo>
                  <a:pt x="6106283" y="3177298"/>
                </a:lnTo>
                <a:lnTo>
                  <a:pt x="6159997" y="3188871"/>
                </a:lnTo>
                <a:lnTo>
                  <a:pt x="6169995" y="3194318"/>
                </a:lnTo>
                <a:lnTo>
                  <a:pt x="6353910" y="3281919"/>
                </a:lnTo>
                <a:lnTo>
                  <a:pt x="6351151" y="3289670"/>
                </a:lnTo>
                <a:cubicBezTo>
                  <a:pt x="6349201" y="3287659"/>
                  <a:pt x="6347531" y="3285935"/>
                  <a:pt x="6347531" y="3285935"/>
                </a:cubicBezTo>
                <a:lnTo>
                  <a:pt x="6347836" y="3291194"/>
                </a:lnTo>
                <a:lnTo>
                  <a:pt x="6179673" y="3211867"/>
                </a:lnTo>
                <a:lnTo>
                  <a:pt x="5963035" y="3121645"/>
                </a:lnTo>
                <a:lnTo>
                  <a:pt x="5987940" y="3136591"/>
                </a:lnTo>
                <a:lnTo>
                  <a:pt x="5996979" y="3150994"/>
                </a:lnTo>
                <a:lnTo>
                  <a:pt x="5943705" y="3128807"/>
                </a:lnTo>
                <a:lnTo>
                  <a:pt x="5968610" y="3143753"/>
                </a:lnTo>
                <a:lnTo>
                  <a:pt x="5971429" y="3148244"/>
                </a:lnTo>
                <a:lnTo>
                  <a:pt x="5998979" y="3154180"/>
                </a:lnTo>
                <a:lnTo>
                  <a:pt x="5999719" y="3155359"/>
                </a:lnTo>
                <a:cubicBezTo>
                  <a:pt x="6003130" y="3160965"/>
                  <a:pt x="6006643" y="3165393"/>
                  <a:pt x="6012103" y="3167059"/>
                </a:cubicBezTo>
                <a:cubicBezTo>
                  <a:pt x="6022783" y="3180520"/>
                  <a:pt x="6051934" y="3196393"/>
                  <a:pt x="6078411" y="3207151"/>
                </a:cubicBezTo>
                <a:cubicBezTo>
                  <a:pt x="6107564" y="3223023"/>
                  <a:pt x="6166566" y="3253907"/>
                  <a:pt x="6139280" y="3252569"/>
                </a:cubicBezTo>
                <a:cubicBezTo>
                  <a:pt x="6116629" y="3255331"/>
                  <a:pt x="6079472" y="3231107"/>
                  <a:pt x="6065176" y="3223528"/>
                </a:cubicBezTo>
                <a:cubicBezTo>
                  <a:pt x="6001896" y="3203559"/>
                  <a:pt x="6061493" y="3242674"/>
                  <a:pt x="6096235" y="3264214"/>
                </a:cubicBezTo>
                <a:lnTo>
                  <a:pt x="6109917" y="3272583"/>
                </a:lnTo>
                <a:lnTo>
                  <a:pt x="6143849" y="3288491"/>
                </a:lnTo>
                <a:cubicBezTo>
                  <a:pt x="6211099" y="3326695"/>
                  <a:pt x="6080881" y="3276403"/>
                  <a:pt x="6056907" y="3261320"/>
                </a:cubicBezTo>
                <a:cubicBezTo>
                  <a:pt x="6039868" y="3252876"/>
                  <a:pt x="6024063" y="3244797"/>
                  <a:pt x="6007309" y="3237640"/>
                </a:cubicBezTo>
                <a:lnTo>
                  <a:pt x="5975215" y="3227092"/>
                </a:lnTo>
                <a:lnTo>
                  <a:pt x="5976062" y="3227687"/>
                </a:lnTo>
                <a:cubicBezTo>
                  <a:pt x="5993597" y="3240410"/>
                  <a:pt x="6000305" y="3246587"/>
                  <a:pt x="6019559" y="3261724"/>
                </a:cubicBezTo>
                <a:cubicBezTo>
                  <a:pt x="6051836" y="3291978"/>
                  <a:pt x="6134861" y="3311383"/>
                  <a:pt x="6133247" y="3330232"/>
                </a:cubicBezTo>
                <a:cubicBezTo>
                  <a:pt x="6132644" y="3337297"/>
                  <a:pt x="6093158" y="3319817"/>
                  <a:pt x="6076638" y="3310248"/>
                </a:cubicBezTo>
                <a:lnTo>
                  <a:pt x="6071958" y="3306168"/>
                </a:lnTo>
                <a:lnTo>
                  <a:pt x="6071835" y="3306398"/>
                </a:lnTo>
                <a:cubicBezTo>
                  <a:pt x="6067996" y="3308669"/>
                  <a:pt x="6063568" y="3310055"/>
                  <a:pt x="6063568" y="3310055"/>
                </a:cubicBezTo>
                <a:cubicBezTo>
                  <a:pt x="6079931" y="3321823"/>
                  <a:pt x="6098530" y="3330089"/>
                  <a:pt x="6117780" y="3338399"/>
                </a:cubicBezTo>
                <a:lnTo>
                  <a:pt x="6168864" y="3363558"/>
                </a:lnTo>
                <a:lnTo>
                  <a:pt x="6124587" y="3348968"/>
                </a:lnTo>
                <a:lnTo>
                  <a:pt x="6116030" y="3346535"/>
                </a:lnTo>
                <a:lnTo>
                  <a:pt x="6120271" y="3350550"/>
                </a:lnTo>
                <a:cubicBezTo>
                  <a:pt x="6126741" y="3356507"/>
                  <a:pt x="6130145" y="3359887"/>
                  <a:pt x="6131423" y="3361592"/>
                </a:cubicBezTo>
                <a:lnTo>
                  <a:pt x="6130732" y="3362007"/>
                </a:lnTo>
                <a:lnTo>
                  <a:pt x="6157240" y="3371294"/>
                </a:lnTo>
                <a:cubicBezTo>
                  <a:pt x="6175316" y="3378892"/>
                  <a:pt x="6192344" y="3387286"/>
                  <a:pt x="6208818" y="3396360"/>
                </a:cubicBezTo>
                <a:lnTo>
                  <a:pt x="6220660" y="3399779"/>
                </a:lnTo>
                <a:lnTo>
                  <a:pt x="6196469" y="3382207"/>
                </a:lnTo>
                <a:lnTo>
                  <a:pt x="6183279" y="3370388"/>
                </a:lnTo>
                <a:lnTo>
                  <a:pt x="6246154" y="3399063"/>
                </a:lnTo>
                <a:lnTo>
                  <a:pt x="6295018" y="3421350"/>
                </a:lnTo>
                <a:lnTo>
                  <a:pt x="6335267" y="3452355"/>
                </a:lnTo>
                <a:cubicBezTo>
                  <a:pt x="6341131" y="3458934"/>
                  <a:pt x="6352710" y="3471758"/>
                  <a:pt x="6335331" y="3460569"/>
                </a:cubicBezTo>
                <a:cubicBezTo>
                  <a:pt x="6313257" y="3445495"/>
                  <a:pt x="6293607" y="3427932"/>
                  <a:pt x="6270062" y="3416387"/>
                </a:cubicBezTo>
                <a:cubicBezTo>
                  <a:pt x="6277573" y="3425031"/>
                  <a:pt x="6285583" y="3432517"/>
                  <a:pt x="6293846" y="3439417"/>
                </a:cubicBezTo>
                <a:lnTo>
                  <a:pt x="6312881" y="3454092"/>
                </a:lnTo>
                <a:lnTo>
                  <a:pt x="6316475" y="3455719"/>
                </a:lnTo>
                <a:lnTo>
                  <a:pt x="6322954" y="3459596"/>
                </a:lnTo>
                <a:lnTo>
                  <a:pt x="6279449" y="3440740"/>
                </a:lnTo>
                <a:lnTo>
                  <a:pt x="6281136" y="3441338"/>
                </a:lnTo>
                <a:lnTo>
                  <a:pt x="6246655" y="3417697"/>
                </a:lnTo>
                <a:lnTo>
                  <a:pt x="6244668" y="3417694"/>
                </a:lnTo>
                <a:cubicBezTo>
                  <a:pt x="6241687" y="3417964"/>
                  <a:pt x="6240004" y="3418524"/>
                  <a:pt x="6240840" y="3419386"/>
                </a:cubicBezTo>
                <a:lnTo>
                  <a:pt x="6256388" y="3430746"/>
                </a:lnTo>
                <a:lnTo>
                  <a:pt x="6210554" y="3410882"/>
                </a:lnTo>
                <a:lnTo>
                  <a:pt x="6161800" y="3388349"/>
                </a:lnTo>
                <a:lnTo>
                  <a:pt x="6165778" y="3393866"/>
                </a:lnTo>
                <a:cubicBezTo>
                  <a:pt x="6163689" y="3396449"/>
                  <a:pt x="6139761" y="3384993"/>
                  <a:pt x="6117303" y="3372774"/>
                </a:cubicBezTo>
                <a:lnTo>
                  <a:pt x="6093715" y="3359069"/>
                </a:lnTo>
                <a:lnTo>
                  <a:pt x="6074352" y="3352110"/>
                </a:lnTo>
                <a:lnTo>
                  <a:pt x="6066959" y="3363411"/>
                </a:lnTo>
                <a:lnTo>
                  <a:pt x="6082153" y="3371331"/>
                </a:lnTo>
                <a:cubicBezTo>
                  <a:pt x="6098166" y="3379335"/>
                  <a:pt x="6113037" y="3386369"/>
                  <a:pt x="6123118" y="3390415"/>
                </a:cubicBezTo>
                <a:cubicBezTo>
                  <a:pt x="6146866" y="3406608"/>
                  <a:pt x="6167521" y="3407991"/>
                  <a:pt x="6186333" y="3422731"/>
                </a:cubicBezTo>
                <a:lnTo>
                  <a:pt x="6291201" y="3485429"/>
                </a:lnTo>
                <a:lnTo>
                  <a:pt x="6294585" y="3489843"/>
                </a:lnTo>
                <a:cubicBezTo>
                  <a:pt x="6292358" y="3492551"/>
                  <a:pt x="6192964" y="3462565"/>
                  <a:pt x="6237049" y="3482191"/>
                </a:cubicBezTo>
                <a:lnTo>
                  <a:pt x="6266676" y="3493895"/>
                </a:lnTo>
                <a:lnTo>
                  <a:pt x="6265231" y="3494281"/>
                </a:lnTo>
                <a:cubicBezTo>
                  <a:pt x="6262204" y="3495765"/>
                  <a:pt x="6260576" y="3497340"/>
                  <a:pt x="6263588" y="3497542"/>
                </a:cubicBezTo>
                <a:cubicBezTo>
                  <a:pt x="6263250" y="3499204"/>
                  <a:pt x="6263728" y="3500080"/>
                  <a:pt x="6264651" y="3500350"/>
                </a:cubicBezTo>
                <a:cubicBezTo>
                  <a:pt x="6266042" y="3500758"/>
                  <a:pt x="6268441" y="3499814"/>
                  <a:pt x="6270622" y="3498143"/>
                </a:cubicBezTo>
                <a:lnTo>
                  <a:pt x="6272114" y="3496042"/>
                </a:lnTo>
                <a:lnTo>
                  <a:pt x="6274054" y="3496809"/>
                </a:lnTo>
                <a:cubicBezTo>
                  <a:pt x="6285075" y="3502342"/>
                  <a:pt x="6295052" y="3508673"/>
                  <a:pt x="6304799" y="3516225"/>
                </a:cubicBezTo>
                <a:cubicBezTo>
                  <a:pt x="6319274" y="3526158"/>
                  <a:pt x="6335515" y="3522060"/>
                  <a:pt x="6349159" y="3536138"/>
                </a:cubicBezTo>
                <a:cubicBezTo>
                  <a:pt x="6335984" y="3548399"/>
                  <a:pt x="6303128" y="3514500"/>
                  <a:pt x="6292736" y="3519624"/>
                </a:cubicBezTo>
                <a:cubicBezTo>
                  <a:pt x="6290784" y="3517614"/>
                  <a:pt x="6281232" y="3533610"/>
                  <a:pt x="6282900" y="3535332"/>
                </a:cubicBezTo>
                <a:cubicBezTo>
                  <a:pt x="6265916" y="3532824"/>
                  <a:pt x="6255892" y="3517479"/>
                  <a:pt x="6240580" y="3516690"/>
                </a:cubicBezTo>
                <a:lnTo>
                  <a:pt x="6227162" y="3522425"/>
                </a:lnTo>
                <a:lnTo>
                  <a:pt x="6068841" y="3459003"/>
                </a:lnTo>
                <a:lnTo>
                  <a:pt x="6052166" y="3456180"/>
                </a:lnTo>
                <a:cubicBezTo>
                  <a:pt x="6033247" y="3452561"/>
                  <a:pt x="6017251" y="3448489"/>
                  <a:pt x="6019339" y="3445904"/>
                </a:cubicBezTo>
                <a:cubicBezTo>
                  <a:pt x="6010175" y="3465671"/>
                  <a:pt x="6047685" y="3471197"/>
                  <a:pt x="6077533" y="3486207"/>
                </a:cubicBezTo>
                <a:cubicBezTo>
                  <a:pt x="6095764" y="3498749"/>
                  <a:pt x="6176365" y="3546425"/>
                  <a:pt x="6123862" y="3534176"/>
                </a:cubicBezTo>
                <a:cubicBezTo>
                  <a:pt x="6101454" y="3526806"/>
                  <a:pt x="6082527" y="3515126"/>
                  <a:pt x="6056749" y="3503507"/>
                </a:cubicBezTo>
                <a:cubicBezTo>
                  <a:pt x="6032508" y="3492085"/>
                  <a:pt x="6013380" y="3483636"/>
                  <a:pt x="5996999" y="3476709"/>
                </a:cubicBezTo>
                <a:lnTo>
                  <a:pt x="5974224" y="3467428"/>
                </a:lnTo>
                <a:lnTo>
                  <a:pt x="6008831" y="3486286"/>
                </a:lnTo>
                <a:cubicBezTo>
                  <a:pt x="6049129" y="3506704"/>
                  <a:pt x="6086811" y="3523985"/>
                  <a:pt x="6125280" y="3542682"/>
                </a:cubicBezTo>
                <a:lnTo>
                  <a:pt x="6129070" y="3544597"/>
                </a:lnTo>
                <a:lnTo>
                  <a:pt x="6105521" y="3545400"/>
                </a:lnTo>
                <a:cubicBezTo>
                  <a:pt x="6099928" y="3545468"/>
                  <a:pt x="6101251" y="3546834"/>
                  <a:pt x="6120787" y="3554062"/>
                </a:cubicBezTo>
                <a:cubicBezTo>
                  <a:pt x="6148443" y="3566748"/>
                  <a:pt x="6164124" y="3567083"/>
                  <a:pt x="6192805" y="3586663"/>
                </a:cubicBezTo>
                <a:cubicBezTo>
                  <a:pt x="6183547" y="3588996"/>
                  <a:pt x="6156124" y="3581031"/>
                  <a:pt x="6138175" y="3576157"/>
                </a:cubicBezTo>
                <a:lnTo>
                  <a:pt x="6135873" y="3575599"/>
                </a:lnTo>
                <a:lnTo>
                  <a:pt x="6155760" y="3593597"/>
                </a:lnTo>
                <a:lnTo>
                  <a:pt x="6146132" y="3588712"/>
                </a:lnTo>
                <a:lnTo>
                  <a:pt x="6123355" y="3572980"/>
                </a:lnTo>
                <a:lnTo>
                  <a:pt x="6117123" y="3573987"/>
                </a:lnTo>
                <a:lnTo>
                  <a:pt x="6109271" y="3570006"/>
                </a:lnTo>
                <a:cubicBezTo>
                  <a:pt x="6079863" y="3554837"/>
                  <a:pt x="6049330" y="3538747"/>
                  <a:pt x="6020304" y="3522762"/>
                </a:cubicBezTo>
                <a:lnTo>
                  <a:pt x="6005055" y="3516745"/>
                </a:lnTo>
                <a:lnTo>
                  <a:pt x="6074174" y="3568984"/>
                </a:lnTo>
                <a:lnTo>
                  <a:pt x="6079510" y="3572514"/>
                </a:lnTo>
                <a:lnTo>
                  <a:pt x="6053603" y="3563770"/>
                </a:lnTo>
                <a:cubicBezTo>
                  <a:pt x="6029103" y="3554757"/>
                  <a:pt x="6004882" y="3545403"/>
                  <a:pt x="5978062" y="3541086"/>
                </a:cubicBezTo>
                <a:lnTo>
                  <a:pt x="5969100" y="3539105"/>
                </a:lnTo>
                <a:lnTo>
                  <a:pt x="5969484" y="3539504"/>
                </a:lnTo>
                <a:cubicBezTo>
                  <a:pt x="5975202" y="3545746"/>
                  <a:pt x="5999772" y="3559653"/>
                  <a:pt x="6007393" y="3570276"/>
                </a:cubicBezTo>
                <a:cubicBezTo>
                  <a:pt x="6016913" y="3585280"/>
                  <a:pt x="5986929" y="3558906"/>
                  <a:pt x="5982967" y="3556707"/>
                </a:cubicBezTo>
                <a:cubicBezTo>
                  <a:pt x="5975691" y="3550620"/>
                  <a:pt x="5969847" y="3546032"/>
                  <a:pt x="5964655" y="3542164"/>
                </a:cubicBezTo>
                <a:lnTo>
                  <a:pt x="5956365" y="3536286"/>
                </a:lnTo>
                <a:lnTo>
                  <a:pt x="5923505" y="3529017"/>
                </a:lnTo>
                <a:lnTo>
                  <a:pt x="5922887" y="3532529"/>
                </a:lnTo>
                <a:cubicBezTo>
                  <a:pt x="5923438" y="3532068"/>
                  <a:pt x="5922244" y="3531115"/>
                  <a:pt x="5920022" y="3529918"/>
                </a:cubicBezTo>
                <a:lnTo>
                  <a:pt x="5912924" y="3526677"/>
                </a:lnTo>
                <a:lnTo>
                  <a:pt x="5888362" y="3521243"/>
                </a:lnTo>
                <a:lnTo>
                  <a:pt x="5895445" y="3526995"/>
                </a:lnTo>
                <a:lnTo>
                  <a:pt x="5891256" y="3534212"/>
                </a:lnTo>
                <a:lnTo>
                  <a:pt x="5915145" y="3543727"/>
                </a:lnTo>
                <a:lnTo>
                  <a:pt x="5888728" y="3538939"/>
                </a:lnTo>
                <a:lnTo>
                  <a:pt x="5899029" y="3549084"/>
                </a:lnTo>
                <a:lnTo>
                  <a:pt x="5903151" y="3553792"/>
                </a:lnTo>
                <a:lnTo>
                  <a:pt x="5984608" y="3576303"/>
                </a:lnTo>
                <a:lnTo>
                  <a:pt x="6071819" y="3606916"/>
                </a:lnTo>
                <a:lnTo>
                  <a:pt x="6086348" y="3616743"/>
                </a:lnTo>
                <a:lnTo>
                  <a:pt x="6091400" y="3620233"/>
                </a:lnTo>
                <a:lnTo>
                  <a:pt x="6087392" y="3618638"/>
                </a:lnTo>
                <a:cubicBezTo>
                  <a:pt x="6079008" y="3615663"/>
                  <a:pt x="6071049" y="3613664"/>
                  <a:pt x="6064472" y="3614385"/>
                </a:cubicBezTo>
                <a:cubicBezTo>
                  <a:pt x="6060574" y="3615370"/>
                  <a:pt x="6055747" y="3621235"/>
                  <a:pt x="6054077" y="3619508"/>
                </a:cubicBezTo>
                <a:cubicBezTo>
                  <a:pt x="6042663" y="3617740"/>
                  <a:pt x="6013334" y="3603329"/>
                  <a:pt x="5999697" y="3604269"/>
                </a:cubicBezTo>
                <a:cubicBezTo>
                  <a:pt x="5993479" y="3603695"/>
                  <a:pt x="5986798" y="3611813"/>
                  <a:pt x="5986798" y="3611813"/>
                </a:cubicBezTo>
                <a:cubicBezTo>
                  <a:pt x="5986798" y="3611813"/>
                  <a:pt x="5985314" y="3611741"/>
                  <a:pt x="5983376" y="3611203"/>
                </a:cubicBezTo>
                <a:lnTo>
                  <a:pt x="5980677" y="3609699"/>
                </a:lnTo>
                <a:lnTo>
                  <a:pt x="5982498" y="3609930"/>
                </a:lnTo>
                <a:cubicBezTo>
                  <a:pt x="5984304" y="3610128"/>
                  <a:pt x="5984982" y="3610147"/>
                  <a:pt x="5984861" y="3610024"/>
                </a:cubicBezTo>
                <a:cubicBezTo>
                  <a:pt x="5984616" y="3609773"/>
                  <a:pt x="5981183" y="3608939"/>
                  <a:pt x="5977238" y="3607789"/>
                </a:cubicBezTo>
                <a:cubicBezTo>
                  <a:pt x="5969443" y="3609754"/>
                  <a:pt x="5959979" y="3610000"/>
                  <a:pt x="5959979" y="3610000"/>
                </a:cubicBezTo>
                <a:cubicBezTo>
                  <a:pt x="5957288" y="3615146"/>
                  <a:pt x="5966848" y="3616041"/>
                  <a:pt x="5979307" y="3617324"/>
                </a:cubicBezTo>
                <a:lnTo>
                  <a:pt x="5992997" y="3619263"/>
                </a:lnTo>
                <a:lnTo>
                  <a:pt x="5995129" y="3634856"/>
                </a:lnTo>
                <a:cubicBezTo>
                  <a:pt x="5997144" y="3646750"/>
                  <a:pt x="5999349" y="3657360"/>
                  <a:pt x="5997663" y="3655233"/>
                </a:cubicBezTo>
                <a:cubicBezTo>
                  <a:pt x="6001033" y="3659485"/>
                  <a:pt x="6004408" y="3663735"/>
                  <a:pt x="6007779" y="3667987"/>
                </a:cubicBezTo>
                <a:cubicBezTo>
                  <a:pt x="5993399" y="3666826"/>
                  <a:pt x="5954406" y="3646374"/>
                  <a:pt x="5955748" y="3651819"/>
                </a:cubicBezTo>
                <a:lnTo>
                  <a:pt x="5966414" y="3661592"/>
                </a:lnTo>
                <a:lnTo>
                  <a:pt x="5936597" y="3653842"/>
                </a:lnTo>
                <a:lnTo>
                  <a:pt x="5920685" y="3645191"/>
                </a:lnTo>
                <a:lnTo>
                  <a:pt x="5769476" y="3566773"/>
                </a:lnTo>
                <a:lnTo>
                  <a:pt x="5782575" y="3576433"/>
                </a:lnTo>
                <a:cubicBezTo>
                  <a:pt x="5791326" y="3584881"/>
                  <a:pt x="5803623" y="3605919"/>
                  <a:pt x="5817762" y="3613606"/>
                </a:cubicBezTo>
                <a:cubicBezTo>
                  <a:pt x="5822927" y="3613953"/>
                  <a:pt x="5919724" y="3669861"/>
                  <a:pt x="5843972" y="3643439"/>
                </a:cubicBezTo>
                <a:lnTo>
                  <a:pt x="5826673" y="3637927"/>
                </a:lnTo>
                <a:lnTo>
                  <a:pt x="5844280" y="3646285"/>
                </a:lnTo>
                <a:cubicBezTo>
                  <a:pt x="5882930" y="3664263"/>
                  <a:pt x="5947539" y="3695142"/>
                  <a:pt x="5946228" y="3710455"/>
                </a:cubicBezTo>
                <a:cubicBezTo>
                  <a:pt x="5947168" y="3699460"/>
                  <a:pt x="5874934" y="3684958"/>
                  <a:pt x="5881677" y="3693461"/>
                </a:cubicBezTo>
                <a:cubicBezTo>
                  <a:pt x="5920450" y="3742345"/>
                  <a:pt x="5984439" y="3758635"/>
                  <a:pt x="6031711" y="3795609"/>
                </a:cubicBezTo>
                <a:cubicBezTo>
                  <a:pt x="6040843" y="3801682"/>
                  <a:pt x="6047484" y="3806494"/>
                  <a:pt x="6052108" y="3810277"/>
                </a:cubicBezTo>
                <a:lnTo>
                  <a:pt x="6054816" y="3813040"/>
                </a:lnTo>
                <a:lnTo>
                  <a:pt x="6055173" y="3813925"/>
                </a:lnTo>
                <a:lnTo>
                  <a:pt x="6055862" y="3814113"/>
                </a:lnTo>
                <a:lnTo>
                  <a:pt x="6060396" y="3818751"/>
                </a:lnTo>
                <a:lnTo>
                  <a:pt x="6058257" y="3819742"/>
                </a:lnTo>
                <a:lnTo>
                  <a:pt x="6043484" y="3810141"/>
                </a:lnTo>
                <a:cubicBezTo>
                  <a:pt x="6024399" y="3798195"/>
                  <a:pt x="6032241" y="3808688"/>
                  <a:pt x="6041717" y="3818398"/>
                </a:cubicBezTo>
                <a:lnTo>
                  <a:pt x="6044842" y="3821354"/>
                </a:lnTo>
                <a:lnTo>
                  <a:pt x="6029052" y="3818441"/>
                </a:lnTo>
                <a:cubicBezTo>
                  <a:pt x="6021520" y="3816906"/>
                  <a:pt x="6015342" y="3815865"/>
                  <a:pt x="6014297" y="3817155"/>
                </a:cubicBezTo>
                <a:cubicBezTo>
                  <a:pt x="6013251" y="3818448"/>
                  <a:pt x="6017297" y="3822131"/>
                  <a:pt x="6024167" y="3827205"/>
                </a:cubicBezTo>
                <a:lnTo>
                  <a:pt x="6036896" y="3835932"/>
                </a:lnTo>
                <a:lnTo>
                  <a:pt x="6051012" y="3845608"/>
                </a:lnTo>
                <a:lnTo>
                  <a:pt x="6079067" y="3864844"/>
                </a:lnTo>
                <a:lnTo>
                  <a:pt x="6082422" y="3867334"/>
                </a:lnTo>
                <a:lnTo>
                  <a:pt x="6091569" y="3875112"/>
                </a:lnTo>
                <a:lnTo>
                  <a:pt x="6050116" y="3847309"/>
                </a:lnTo>
                <a:lnTo>
                  <a:pt x="6068690" y="3863406"/>
                </a:lnTo>
                <a:lnTo>
                  <a:pt x="6064779" y="3860503"/>
                </a:lnTo>
                <a:lnTo>
                  <a:pt x="6059944" y="3859844"/>
                </a:lnTo>
                <a:lnTo>
                  <a:pt x="6055458" y="3860744"/>
                </a:lnTo>
                <a:lnTo>
                  <a:pt x="6027538" y="3844293"/>
                </a:lnTo>
                <a:cubicBezTo>
                  <a:pt x="6027538" y="3844293"/>
                  <a:pt x="6010119" y="3833207"/>
                  <a:pt x="5992178" y="3822767"/>
                </a:cubicBezTo>
                <a:lnTo>
                  <a:pt x="5970235" y="3810827"/>
                </a:lnTo>
                <a:lnTo>
                  <a:pt x="5973605" y="3811697"/>
                </a:lnTo>
                <a:cubicBezTo>
                  <a:pt x="5981655" y="3813583"/>
                  <a:pt x="5988609" y="3815248"/>
                  <a:pt x="5991954" y="3816819"/>
                </a:cubicBezTo>
                <a:lnTo>
                  <a:pt x="6026475" y="3832040"/>
                </a:lnTo>
                <a:lnTo>
                  <a:pt x="6001218" y="3813234"/>
                </a:lnTo>
                <a:lnTo>
                  <a:pt x="5997223" y="3812288"/>
                </a:lnTo>
                <a:cubicBezTo>
                  <a:pt x="5989640" y="3810316"/>
                  <a:pt x="5981047" y="3807861"/>
                  <a:pt x="5970234" y="3804422"/>
                </a:cubicBezTo>
                <a:cubicBezTo>
                  <a:pt x="5967103" y="3804005"/>
                  <a:pt x="5951519" y="3798924"/>
                  <a:pt x="5941358" y="3796633"/>
                </a:cubicBezTo>
                <a:lnTo>
                  <a:pt x="5936465" y="3795941"/>
                </a:lnTo>
                <a:lnTo>
                  <a:pt x="5934336" y="3793914"/>
                </a:lnTo>
                <a:cubicBezTo>
                  <a:pt x="5928754" y="3789278"/>
                  <a:pt x="5922518" y="3785879"/>
                  <a:pt x="5919906" y="3790819"/>
                </a:cubicBezTo>
                <a:cubicBezTo>
                  <a:pt x="5919608" y="3797041"/>
                  <a:pt x="5957450" y="3819599"/>
                  <a:pt x="5958326" y="3821622"/>
                </a:cubicBezTo>
                <a:lnTo>
                  <a:pt x="5971070" y="3831898"/>
                </a:lnTo>
                <a:lnTo>
                  <a:pt x="5975790" y="3839166"/>
                </a:lnTo>
                <a:lnTo>
                  <a:pt x="5986646" y="3844462"/>
                </a:lnTo>
                <a:lnTo>
                  <a:pt x="6008727" y="3862272"/>
                </a:lnTo>
                <a:lnTo>
                  <a:pt x="6036195" y="3885207"/>
                </a:lnTo>
                <a:lnTo>
                  <a:pt x="6035853" y="3887842"/>
                </a:lnTo>
                <a:cubicBezTo>
                  <a:pt x="6035983" y="3890203"/>
                  <a:pt x="6036383" y="3893043"/>
                  <a:pt x="6036812" y="3895727"/>
                </a:cubicBezTo>
                <a:lnTo>
                  <a:pt x="6036943" y="3896515"/>
                </a:lnTo>
                <a:lnTo>
                  <a:pt x="6030326" y="3891264"/>
                </a:lnTo>
                <a:cubicBezTo>
                  <a:pt x="6022052" y="3884522"/>
                  <a:pt x="6015228" y="3878537"/>
                  <a:pt x="6013743" y="3877712"/>
                </a:cubicBezTo>
                <a:cubicBezTo>
                  <a:pt x="5975837" y="3846939"/>
                  <a:pt x="5934333" y="3815959"/>
                  <a:pt x="5889463" y="3777229"/>
                </a:cubicBezTo>
                <a:cubicBezTo>
                  <a:pt x="5889463" y="3777229"/>
                  <a:pt x="5865343" y="3757437"/>
                  <a:pt x="5865776" y="3765344"/>
                </a:cubicBezTo>
                <a:lnTo>
                  <a:pt x="5872083" y="3771033"/>
                </a:lnTo>
                <a:lnTo>
                  <a:pt x="5883220" y="3775268"/>
                </a:lnTo>
                <a:cubicBezTo>
                  <a:pt x="5887490" y="3777118"/>
                  <a:pt x="5890738" y="3778880"/>
                  <a:pt x="5891801" y="3780325"/>
                </a:cubicBezTo>
                <a:lnTo>
                  <a:pt x="5887503" y="3783332"/>
                </a:lnTo>
                <a:lnTo>
                  <a:pt x="5889894" y="3785136"/>
                </a:lnTo>
                <a:cubicBezTo>
                  <a:pt x="5888139" y="3781095"/>
                  <a:pt x="5916076" y="3802747"/>
                  <a:pt x="5909096" y="3808585"/>
                </a:cubicBezTo>
                <a:cubicBezTo>
                  <a:pt x="5906891" y="3810425"/>
                  <a:pt x="5881161" y="3786929"/>
                  <a:pt x="5876173" y="3782367"/>
                </a:cubicBezTo>
                <a:lnTo>
                  <a:pt x="5874060" y="3780811"/>
                </a:lnTo>
                <a:lnTo>
                  <a:pt x="5873696" y="3780738"/>
                </a:lnTo>
                <a:lnTo>
                  <a:pt x="5865761" y="3777961"/>
                </a:lnTo>
                <a:lnTo>
                  <a:pt x="5910899" y="3817925"/>
                </a:lnTo>
                <a:cubicBezTo>
                  <a:pt x="5934159" y="3837459"/>
                  <a:pt x="5958209" y="3857083"/>
                  <a:pt x="5982768" y="3877887"/>
                </a:cubicBezTo>
                <a:cubicBezTo>
                  <a:pt x="5982768" y="3877887"/>
                  <a:pt x="5994735" y="3876607"/>
                  <a:pt x="5992085" y="3884338"/>
                </a:cubicBezTo>
                <a:cubicBezTo>
                  <a:pt x="5990389" y="3888509"/>
                  <a:pt x="5967291" y="3871073"/>
                  <a:pt x="5980563" y="3879727"/>
                </a:cubicBezTo>
                <a:cubicBezTo>
                  <a:pt x="5936857" y="3850587"/>
                  <a:pt x="5891413" y="3803616"/>
                  <a:pt x="5846526" y="3778677"/>
                </a:cubicBezTo>
                <a:cubicBezTo>
                  <a:pt x="5882659" y="3819200"/>
                  <a:pt x="5941844" y="3855147"/>
                  <a:pt x="5987006" y="3894550"/>
                </a:cubicBezTo>
                <a:cubicBezTo>
                  <a:pt x="5988983" y="3895650"/>
                  <a:pt x="5993988" y="3899965"/>
                  <a:pt x="5997899" y="3904502"/>
                </a:cubicBezTo>
                <a:lnTo>
                  <a:pt x="5999112" y="3906267"/>
                </a:lnTo>
                <a:lnTo>
                  <a:pt x="5998374" y="3906005"/>
                </a:lnTo>
                <a:lnTo>
                  <a:pt x="5994969" y="3904881"/>
                </a:lnTo>
                <a:lnTo>
                  <a:pt x="6001749" y="3910107"/>
                </a:lnTo>
                <a:lnTo>
                  <a:pt x="6002433" y="3911104"/>
                </a:lnTo>
                <a:cubicBezTo>
                  <a:pt x="6003330" y="3913109"/>
                  <a:pt x="6003439" y="3914799"/>
                  <a:pt x="6002243" y="3915796"/>
                </a:cubicBezTo>
                <a:lnTo>
                  <a:pt x="5980024" y="3900385"/>
                </a:lnTo>
                <a:cubicBezTo>
                  <a:pt x="5959863" y="3882795"/>
                  <a:pt x="5937131" y="3865055"/>
                  <a:pt x="5915644" y="3851328"/>
                </a:cubicBezTo>
                <a:cubicBezTo>
                  <a:pt x="5913012" y="3845266"/>
                  <a:pt x="5907658" y="3841013"/>
                  <a:pt x="5901493" y="3840654"/>
                </a:cubicBezTo>
                <a:cubicBezTo>
                  <a:pt x="5900617" y="3838632"/>
                  <a:pt x="5900917" y="3832410"/>
                  <a:pt x="5896510" y="3836096"/>
                </a:cubicBezTo>
                <a:cubicBezTo>
                  <a:pt x="5895630" y="3834075"/>
                  <a:pt x="5895931" y="3827853"/>
                  <a:pt x="5891521" y="3831536"/>
                </a:cubicBezTo>
                <a:cubicBezTo>
                  <a:pt x="5892476" y="3833727"/>
                  <a:pt x="5893169" y="3835326"/>
                  <a:pt x="5893903" y="3836152"/>
                </a:cubicBezTo>
                <a:cubicBezTo>
                  <a:pt x="5894634" y="3836973"/>
                  <a:pt x="5895405" y="3837019"/>
                  <a:pt x="5896510" y="3836096"/>
                </a:cubicBezTo>
                <a:cubicBezTo>
                  <a:pt x="5897461" y="3838286"/>
                  <a:pt x="5898155" y="3839886"/>
                  <a:pt x="5898887" y="3840709"/>
                </a:cubicBezTo>
                <a:cubicBezTo>
                  <a:pt x="5899619" y="3841531"/>
                  <a:pt x="5900392" y="3841576"/>
                  <a:pt x="5901493" y="3840654"/>
                </a:cubicBezTo>
                <a:cubicBezTo>
                  <a:pt x="5904425" y="3843947"/>
                  <a:pt x="5906329" y="3846600"/>
                  <a:pt x="5908317" y="3848441"/>
                </a:cubicBezTo>
                <a:cubicBezTo>
                  <a:pt x="5910309" y="3850282"/>
                  <a:pt x="5912378" y="3851304"/>
                  <a:pt x="5915644" y="3851328"/>
                </a:cubicBezTo>
                <a:cubicBezTo>
                  <a:pt x="5931516" y="3866534"/>
                  <a:pt x="5949606" y="3881378"/>
                  <a:pt x="5968578" y="3896518"/>
                </a:cubicBezTo>
                <a:lnTo>
                  <a:pt x="6010545" y="3930385"/>
                </a:lnTo>
                <a:lnTo>
                  <a:pt x="6006814" y="3928269"/>
                </a:lnTo>
                <a:lnTo>
                  <a:pt x="6022765" y="3943715"/>
                </a:lnTo>
                <a:lnTo>
                  <a:pt x="5985769" y="3928191"/>
                </a:lnTo>
                <a:lnTo>
                  <a:pt x="5984363" y="3928799"/>
                </a:lnTo>
                <a:lnTo>
                  <a:pt x="5983732" y="3929803"/>
                </a:lnTo>
                <a:lnTo>
                  <a:pt x="5983407" y="3929582"/>
                </a:lnTo>
                <a:lnTo>
                  <a:pt x="5981422" y="3929576"/>
                </a:lnTo>
                <a:cubicBezTo>
                  <a:pt x="5978439" y="3929847"/>
                  <a:pt x="5976757" y="3930406"/>
                  <a:pt x="5977591" y="3931267"/>
                </a:cubicBezTo>
                <a:lnTo>
                  <a:pt x="5981160" y="3933876"/>
                </a:lnTo>
                <a:lnTo>
                  <a:pt x="5974370" y="3944647"/>
                </a:lnTo>
                <a:cubicBezTo>
                  <a:pt x="5971553" y="3950577"/>
                  <a:pt x="5969860" y="3956028"/>
                  <a:pt x="5971124" y="3957620"/>
                </a:cubicBezTo>
                <a:cubicBezTo>
                  <a:pt x="5937793" y="3946921"/>
                  <a:pt x="5917245" y="3910575"/>
                  <a:pt x="5887287" y="3904126"/>
                </a:cubicBezTo>
                <a:cubicBezTo>
                  <a:pt x="5875664" y="3901657"/>
                  <a:pt x="5871484" y="3906828"/>
                  <a:pt x="5859752" y="3912920"/>
                </a:cubicBezTo>
                <a:cubicBezTo>
                  <a:pt x="5828289" y="3916756"/>
                  <a:pt x="5799944" y="3891461"/>
                  <a:pt x="5769533" y="3875742"/>
                </a:cubicBezTo>
                <a:lnTo>
                  <a:pt x="5760901" y="3871030"/>
                </a:lnTo>
                <a:lnTo>
                  <a:pt x="5733249" y="3867958"/>
                </a:lnTo>
                <a:lnTo>
                  <a:pt x="5722071" y="3872820"/>
                </a:lnTo>
                <a:lnTo>
                  <a:pt x="5750804" y="3892917"/>
                </a:lnTo>
                <a:lnTo>
                  <a:pt x="5758485" y="3896078"/>
                </a:lnTo>
                <a:cubicBezTo>
                  <a:pt x="5764220" y="3898829"/>
                  <a:pt x="5768383" y="3901422"/>
                  <a:pt x="5769281" y="3903452"/>
                </a:cubicBezTo>
                <a:lnTo>
                  <a:pt x="5768883" y="3905585"/>
                </a:lnTo>
                <a:lnTo>
                  <a:pt x="5803905" y="3930604"/>
                </a:lnTo>
                <a:cubicBezTo>
                  <a:pt x="5820427" y="3939471"/>
                  <a:pt x="5840779" y="3949034"/>
                  <a:pt x="5863132" y="3960684"/>
                </a:cubicBezTo>
                <a:cubicBezTo>
                  <a:pt x="5884733" y="3977476"/>
                  <a:pt x="6010850" y="4039029"/>
                  <a:pt x="5927130" y="4020484"/>
                </a:cubicBezTo>
                <a:cubicBezTo>
                  <a:pt x="5915983" y="4014266"/>
                  <a:pt x="5875765" y="3995861"/>
                  <a:pt x="5851504" y="3985339"/>
                </a:cubicBezTo>
                <a:lnTo>
                  <a:pt x="5842637" y="3981670"/>
                </a:lnTo>
                <a:lnTo>
                  <a:pt x="5843832" y="3991554"/>
                </a:lnTo>
                <a:cubicBezTo>
                  <a:pt x="5845459" y="3989979"/>
                  <a:pt x="5843108" y="3988136"/>
                  <a:pt x="5838642" y="3986365"/>
                </a:cubicBezTo>
                <a:lnTo>
                  <a:pt x="5825940" y="3982965"/>
                </a:lnTo>
                <a:lnTo>
                  <a:pt x="5823098" y="3984603"/>
                </a:lnTo>
                <a:cubicBezTo>
                  <a:pt x="5819889" y="3987514"/>
                  <a:pt x="5817626" y="3990318"/>
                  <a:pt x="5817626" y="3990318"/>
                </a:cubicBezTo>
                <a:lnTo>
                  <a:pt x="5795334" y="3980562"/>
                </a:lnTo>
                <a:lnTo>
                  <a:pt x="5791825" y="3981328"/>
                </a:lnTo>
                <a:cubicBezTo>
                  <a:pt x="5793728" y="3984824"/>
                  <a:pt x="5798494" y="3987671"/>
                  <a:pt x="5804939" y="3990225"/>
                </a:cubicBezTo>
                <a:lnTo>
                  <a:pt x="5806014" y="3990556"/>
                </a:lnTo>
                <a:lnTo>
                  <a:pt x="5805810" y="3990660"/>
                </a:lnTo>
                <a:cubicBezTo>
                  <a:pt x="5805986" y="3991605"/>
                  <a:pt x="5807056" y="3992648"/>
                  <a:pt x="5809182" y="3993433"/>
                </a:cubicBezTo>
                <a:lnTo>
                  <a:pt x="5817001" y="3993946"/>
                </a:lnTo>
                <a:lnTo>
                  <a:pt x="5828142" y="3997379"/>
                </a:lnTo>
                <a:lnTo>
                  <a:pt x="5836424" y="4000409"/>
                </a:lnTo>
                <a:lnTo>
                  <a:pt x="5869638" y="4016191"/>
                </a:lnTo>
                <a:lnTo>
                  <a:pt x="5899992" y="4030303"/>
                </a:lnTo>
                <a:lnTo>
                  <a:pt x="5911519" y="4037789"/>
                </a:lnTo>
                <a:cubicBezTo>
                  <a:pt x="5920792" y="4045289"/>
                  <a:pt x="5928632" y="4052832"/>
                  <a:pt x="5937924" y="4060755"/>
                </a:cubicBezTo>
                <a:lnTo>
                  <a:pt x="5947877" y="4067536"/>
                </a:lnTo>
                <a:lnTo>
                  <a:pt x="5943121" y="4070633"/>
                </a:lnTo>
                <a:cubicBezTo>
                  <a:pt x="5941428" y="4072221"/>
                  <a:pt x="5940223" y="4073687"/>
                  <a:pt x="5940223" y="4073687"/>
                </a:cubicBezTo>
                <a:cubicBezTo>
                  <a:pt x="5924912" y="4072902"/>
                  <a:pt x="5912382" y="4064980"/>
                  <a:pt x="5901151" y="4059230"/>
                </a:cubicBezTo>
                <a:cubicBezTo>
                  <a:pt x="5889736" y="4057463"/>
                  <a:pt x="5870249" y="4042360"/>
                  <a:pt x="5861525" y="4049207"/>
                </a:cubicBezTo>
                <a:cubicBezTo>
                  <a:pt x="5852803" y="4056055"/>
                  <a:pt x="5880829" y="4053276"/>
                  <a:pt x="5868487" y="4056388"/>
                </a:cubicBezTo>
                <a:lnTo>
                  <a:pt x="5846487" y="4057140"/>
                </a:lnTo>
                <a:lnTo>
                  <a:pt x="5831843" y="4052092"/>
                </a:lnTo>
                <a:cubicBezTo>
                  <a:pt x="5822179" y="4047867"/>
                  <a:pt x="5812845" y="4043096"/>
                  <a:pt x="5803952" y="4038570"/>
                </a:cubicBezTo>
                <a:lnTo>
                  <a:pt x="5801237" y="4037269"/>
                </a:lnTo>
                <a:lnTo>
                  <a:pt x="5783050" y="4028564"/>
                </a:lnTo>
                <a:lnTo>
                  <a:pt x="5798350" y="4040842"/>
                </a:lnTo>
                <a:cubicBezTo>
                  <a:pt x="5792371" y="4041572"/>
                  <a:pt x="5782379" y="4039196"/>
                  <a:pt x="5770401" y="4035108"/>
                </a:cubicBezTo>
                <a:lnTo>
                  <a:pt x="5747195" y="4025782"/>
                </a:lnTo>
                <a:lnTo>
                  <a:pt x="5739797" y="4028062"/>
                </a:lnTo>
                <a:cubicBezTo>
                  <a:pt x="5726194" y="4031745"/>
                  <a:pt x="5709175" y="4035708"/>
                  <a:pt x="5702281" y="4037288"/>
                </a:cubicBezTo>
                <a:lnTo>
                  <a:pt x="5699915" y="4037824"/>
                </a:lnTo>
                <a:lnTo>
                  <a:pt x="5699782" y="4037289"/>
                </a:lnTo>
                <a:cubicBezTo>
                  <a:pt x="5699563" y="4036845"/>
                  <a:pt x="5699368" y="4037024"/>
                  <a:pt x="5699170" y="4037996"/>
                </a:cubicBezTo>
                <a:lnTo>
                  <a:pt x="5699915" y="4037824"/>
                </a:lnTo>
                <a:lnTo>
                  <a:pt x="5700508" y="4040312"/>
                </a:lnTo>
                <a:lnTo>
                  <a:pt x="5703170" y="4055446"/>
                </a:lnTo>
                <a:lnTo>
                  <a:pt x="5701407" y="4054048"/>
                </a:lnTo>
                <a:lnTo>
                  <a:pt x="5693118" y="4048170"/>
                </a:lnTo>
                <a:lnTo>
                  <a:pt x="5660259" y="4040899"/>
                </a:lnTo>
                <a:lnTo>
                  <a:pt x="5659639" y="4044412"/>
                </a:lnTo>
                <a:cubicBezTo>
                  <a:pt x="5660191" y="4043952"/>
                  <a:pt x="5658996" y="4043000"/>
                  <a:pt x="5656776" y="4041799"/>
                </a:cubicBezTo>
                <a:lnTo>
                  <a:pt x="5649676" y="4038560"/>
                </a:lnTo>
                <a:lnTo>
                  <a:pt x="5625116" y="4033126"/>
                </a:lnTo>
                <a:lnTo>
                  <a:pt x="5632197" y="4038879"/>
                </a:lnTo>
                <a:lnTo>
                  <a:pt x="5628004" y="4046095"/>
                </a:lnTo>
                <a:lnTo>
                  <a:pt x="5651895" y="4055610"/>
                </a:lnTo>
                <a:lnTo>
                  <a:pt x="5625481" y="4050822"/>
                </a:lnTo>
                <a:lnTo>
                  <a:pt x="5635783" y="4060966"/>
                </a:lnTo>
                <a:lnTo>
                  <a:pt x="5639905" y="4065676"/>
                </a:lnTo>
                <a:lnTo>
                  <a:pt x="5721361" y="4088185"/>
                </a:lnTo>
                <a:lnTo>
                  <a:pt x="5770133" y="4105306"/>
                </a:lnTo>
                <a:lnTo>
                  <a:pt x="5771301" y="4106619"/>
                </a:lnTo>
                <a:cubicBezTo>
                  <a:pt x="5773478" y="4110396"/>
                  <a:pt x="5775184" y="4114617"/>
                  <a:pt x="5776774" y="4118583"/>
                </a:cubicBezTo>
                <a:lnTo>
                  <a:pt x="5781210" y="4128239"/>
                </a:lnTo>
                <a:lnTo>
                  <a:pt x="5764474" y="4122756"/>
                </a:lnTo>
                <a:cubicBezTo>
                  <a:pt x="5754010" y="4119050"/>
                  <a:pt x="5743268" y="4115684"/>
                  <a:pt x="5736445" y="4116152"/>
                </a:cubicBezTo>
                <a:cubicBezTo>
                  <a:pt x="5730228" y="4115575"/>
                  <a:pt x="5723550" y="4123695"/>
                  <a:pt x="5723550" y="4123695"/>
                </a:cubicBezTo>
                <a:cubicBezTo>
                  <a:pt x="5723550" y="4123695"/>
                  <a:pt x="5722064" y="4123622"/>
                  <a:pt x="5720130" y="4123084"/>
                </a:cubicBezTo>
                <a:lnTo>
                  <a:pt x="5717429" y="4121582"/>
                </a:lnTo>
                <a:lnTo>
                  <a:pt x="5719251" y="4121814"/>
                </a:lnTo>
                <a:cubicBezTo>
                  <a:pt x="5721057" y="4122012"/>
                  <a:pt x="5721732" y="4122029"/>
                  <a:pt x="5721611" y="4121904"/>
                </a:cubicBezTo>
                <a:cubicBezTo>
                  <a:pt x="5721368" y="4121654"/>
                  <a:pt x="5717935" y="4120823"/>
                  <a:pt x="5713991" y="4119671"/>
                </a:cubicBezTo>
                <a:cubicBezTo>
                  <a:pt x="5706195" y="4121637"/>
                  <a:pt x="5696732" y="4121881"/>
                  <a:pt x="5696732" y="4121881"/>
                </a:cubicBezTo>
                <a:cubicBezTo>
                  <a:pt x="5691350" y="4132174"/>
                  <a:pt x="5734966" y="4125462"/>
                  <a:pt x="5752782" y="4138842"/>
                </a:cubicBezTo>
                <a:cubicBezTo>
                  <a:pt x="5754455" y="4140568"/>
                  <a:pt x="5757519" y="4148731"/>
                  <a:pt x="5759188" y="4150457"/>
                </a:cubicBezTo>
                <a:cubicBezTo>
                  <a:pt x="5771717" y="4158378"/>
                  <a:pt x="5788797" y="4165152"/>
                  <a:pt x="5806890" y="4173814"/>
                </a:cubicBezTo>
                <a:cubicBezTo>
                  <a:pt x="5814410" y="4176567"/>
                  <a:pt x="5878353" y="4195832"/>
                  <a:pt x="5880022" y="4197554"/>
                </a:cubicBezTo>
                <a:cubicBezTo>
                  <a:pt x="5879465" y="4201986"/>
                  <a:pt x="5865176" y="4208092"/>
                  <a:pt x="5861000" y="4208791"/>
                </a:cubicBezTo>
                <a:cubicBezTo>
                  <a:pt x="5856825" y="4208233"/>
                  <a:pt x="5830516" y="4199385"/>
                  <a:pt x="5829248" y="4200658"/>
                </a:cubicBezTo>
                <a:lnTo>
                  <a:pt x="5835320" y="4204323"/>
                </a:lnTo>
                <a:lnTo>
                  <a:pt x="5823112" y="4201705"/>
                </a:lnTo>
                <a:lnTo>
                  <a:pt x="5795071" y="4197651"/>
                </a:lnTo>
                <a:lnTo>
                  <a:pt x="5773210" y="4191923"/>
                </a:lnTo>
                <a:cubicBezTo>
                  <a:pt x="5765021" y="4189829"/>
                  <a:pt x="5758547" y="4188157"/>
                  <a:pt x="5754929" y="4186923"/>
                </a:cubicBezTo>
                <a:cubicBezTo>
                  <a:pt x="5712194" y="4176612"/>
                  <a:pt x="5673031" y="4166022"/>
                  <a:pt x="5634853" y="4155721"/>
                </a:cubicBezTo>
                <a:lnTo>
                  <a:pt x="5626846" y="4153654"/>
                </a:lnTo>
                <a:lnTo>
                  <a:pt x="5632699" y="4161077"/>
                </a:lnTo>
                <a:lnTo>
                  <a:pt x="5634492" y="4163931"/>
                </a:lnTo>
                <a:lnTo>
                  <a:pt x="5644193" y="4166888"/>
                </a:lnTo>
                <a:lnTo>
                  <a:pt x="5633361" y="4172828"/>
                </a:lnTo>
                <a:cubicBezTo>
                  <a:pt x="5633361" y="4172828"/>
                  <a:pt x="5673688" y="4189010"/>
                  <a:pt x="5683523" y="4196407"/>
                </a:cubicBezTo>
                <a:lnTo>
                  <a:pt x="5732413" y="4218950"/>
                </a:lnTo>
                <a:lnTo>
                  <a:pt x="5732430" y="4218965"/>
                </a:lnTo>
                <a:lnTo>
                  <a:pt x="5732464" y="4218974"/>
                </a:lnTo>
                <a:lnTo>
                  <a:pt x="5746232" y="4225323"/>
                </a:lnTo>
                <a:lnTo>
                  <a:pt x="5762757" y="4232118"/>
                </a:lnTo>
                <a:lnTo>
                  <a:pt x="5763939" y="4232915"/>
                </a:lnTo>
                <a:cubicBezTo>
                  <a:pt x="5767977" y="4235828"/>
                  <a:pt x="5771596" y="4238313"/>
                  <a:pt x="5775355" y="4239687"/>
                </a:cubicBezTo>
                <a:lnTo>
                  <a:pt x="5811269" y="4252272"/>
                </a:lnTo>
                <a:lnTo>
                  <a:pt x="5817330" y="4254799"/>
                </a:lnTo>
                <a:lnTo>
                  <a:pt x="5819161" y="4255873"/>
                </a:lnTo>
                <a:lnTo>
                  <a:pt x="5813672" y="4253731"/>
                </a:lnTo>
                <a:cubicBezTo>
                  <a:pt x="5807365" y="4251810"/>
                  <a:pt x="5801710" y="4250826"/>
                  <a:pt x="5797165" y="4251347"/>
                </a:cubicBezTo>
                <a:lnTo>
                  <a:pt x="5790824" y="4253313"/>
                </a:lnTo>
                <a:lnTo>
                  <a:pt x="5753887" y="4243433"/>
                </a:lnTo>
                <a:cubicBezTo>
                  <a:pt x="5741268" y="4239798"/>
                  <a:pt x="5730147" y="4236314"/>
                  <a:pt x="5723874" y="4233927"/>
                </a:cubicBezTo>
                <a:cubicBezTo>
                  <a:pt x="5723874" y="4233927"/>
                  <a:pt x="5694736" y="4218498"/>
                  <a:pt x="5697194" y="4232136"/>
                </a:cubicBezTo>
                <a:cubicBezTo>
                  <a:pt x="5698091" y="4234163"/>
                  <a:pt x="5702393" y="4236347"/>
                  <a:pt x="5708253" y="4238476"/>
                </a:cubicBezTo>
                <a:lnTo>
                  <a:pt x="5728455" y="4244428"/>
                </a:lnTo>
                <a:lnTo>
                  <a:pt x="5724399" y="4244714"/>
                </a:lnTo>
                <a:cubicBezTo>
                  <a:pt x="5723779" y="4245635"/>
                  <a:pt x="5725479" y="4247444"/>
                  <a:pt x="5730908" y="4250542"/>
                </a:cubicBezTo>
                <a:cubicBezTo>
                  <a:pt x="5743716" y="4258753"/>
                  <a:pt x="5764964" y="4259827"/>
                  <a:pt x="5772206" y="4262290"/>
                </a:cubicBezTo>
                <a:cubicBezTo>
                  <a:pt x="5780089" y="4264591"/>
                  <a:pt x="5782784" y="4273208"/>
                  <a:pt x="5784453" y="4274929"/>
                </a:cubicBezTo>
                <a:cubicBezTo>
                  <a:pt x="5790396" y="4275220"/>
                  <a:pt x="5794571" y="4274522"/>
                  <a:pt x="5801811" y="4276988"/>
                </a:cubicBezTo>
                <a:cubicBezTo>
                  <a:pt x="5803482" y="4278712"/>
                  <a:pt x="5810444" y="4285893"/>
                  <a:pt x="5813782" y="4289341"/>
                </a:cubicBezTo>
                <a:cubicBezTo>
                  <a:pt x="5819630" y="4290368"/>
                  <a:pt x="5838376" y="4298867"/>
                  <a:pt x="5854804" y="4305806"/>
                </a:cubicBezTo>
                <a:lnTo>
                  <a:pt x="5857372" y="4306917"/>
                </a:lnTo>
                <a:lnTo>
                  <a:pt x="5866399" y="4317421"/>
                </a:lnTo>
                <a:lnTo>
                  <a:pt x="5834250" y="4307328"/>
                </a:lnTo>
                <a:cubicBezTo>
                  <a:pt x="5819192" y="4301382"/>
                  <a:pt x="5804413" y="4295101"/>
                  <a:pt x="5790304" y="4290973"/>
                </a:cubicBezTo>
                <a:cubicBezTo>
                  <a:pt x="5778150" y="4286352"/>
                  <a:pt x="5764879" y="4283087"/>
                  <a:pt x="5751375" y="4280100"/>
                </a:cubicBezTo>
                <a:lnTo>
                  <a:pt x="5741365" y="4277824"/>
                </a:lnTo>
                <a:lnTo>
                  <a:pt x="5743080" y="4279144"/>
                </a:lnTo>
                <a:lnTo>
                  <a:pt x="5757252" y="4290171"/>
                </a:lnTo>
                <a:lnTo>
                  <a:pt x="5781583" y="4297822"/>
                </a:lnTo>
                <a:cubicBezTo>
                  <a:pt x="5800610" y="4301601"/>
                  <a:pt x="5829101" y="4310144"/>
                  <a:pt x="5803117" y="4314196"/>
                </a:cubicBezTo>
                <a:lnTo>
                  <a:pt x="5785355" y="4311717"/>
                </a:lnTo>
                <a:lnTo>
                  <a:pt x="5798781" y="4321559"/>
                </a:lnTo>
                <a:lnTo>
                  <a:pt x="5771171" y="4315009"/>
                </a:lnTo>
                <a:cubicBezTo>
                  <a:pt x="5750769" y="4310375"/>
                  <a:pt x="5739617" y="4308813"/>
                  <a:pt x="5755264" y="4317002"/>
                </a:cubicBezTo>
                <a:lnTo>
                  <a:pt x="5775499" y="4326377"/>
                </a:lnTo>
                <a:lnTo>
                  <a:pt x="5787552" y="4338870"/>
                </a:lnTo>
                <a:cubicBezTo>
                  <a:pt x="5831691" y="4375914"/>
                  <a:pt x="5876131" y="4406737"/>
                  <a:pt x="5926577" y="4444476"/>
                </a:cubicBezTo>
                <a:lnTo>
                  <a:pt x="5928395" y="4447691"/>
                </a:lnTo>
                <a:lnTo>
                  <a:pt x="5912749" y="4442425"/>
                </a:lnTo>
                <a:lnTo>
                  <a:pt x="5901020" y="4438853"/>
                </a:lnTo>
                <a:lnTo>
                  <a:pt x="5847491" y="4401914"/>
                </a:lnTo>
                <a:cubicBezTo>
                  <a:pt x="5829310" y="4386860"/>
                  <a:pt x="5811035" y="4371597"/>
                  <a:pt x="5786867" y="4359190"/>
                </a:cubicBezTo>
                <a:cubicBezTo>
                  <a:pt x="5807834" y="4378636"/>
                  <a:pt x="5830452" y="4396696"/>
                  <a:pt x="5854028" y="4414363"/>
                </a:cubicBezTo>
                <a:lnTo>
                  <a:pt x="5879635" y="4432912"/>
                </a:lnTo>
                <a:lnTo>
                  <a:pt x="5867605" y="4432235"/>
                </a:lnTo>
                <a:lnTo>
                  <a:pt x="5872911" y="4439264"/>
                </a:lnTo>
                <a:lnTo>
                  <a:pt x="5862446" y="4432871"/>
                </a:lnTo>
                <a:cubicBezTo>
                  <a:pt x="5854375" y="4428136"/>
                  <a:pt x="5845493" y="4429590"/>
                  <a:pt x="5840654" y="4425368"/>
                </a:cubicBezTo>
                <a:cubicBezTo>
                  <a:pt x="5820192" y="4414002"/>
                  <a:pt x="5804438" y="4392724"/>
                  <a:pt x="5781773" y="4383199"/>
                </a:cubicBezTo>
                <a:cubicBezTo>
                  <a:pt x="5779136" y="4377133"/>
                  <a:pt x="5778112" y="4374774"/>
                  <a:pt x="5772826" y="4376439"/>
                </a:cubicBezTo>
                <a:cubicBezTo>
                  <a:pt x="5773777" y="4378630"/>
                  <a:pt x="5775242" y="4380275"/>
                  <a:pt x="5776857" y="4381394"/>
                </a:cubicBezTo>
                <a:cubicBezTo>
                  <a:pt x="5778468" y="4382512"/>
                  <a:pt x="5780231" y="4383109"/>
                  <a:pt x="5781773" y="4383199"/>
                </a:cubicBezTo>
                <a:cubicBezTo>
                  <a:pt x="5793863" y="4396052"/>
                  <a:pt x="5801931" y="4400790"/>
                  <a:pt x="5812634" y="4411589"/>
                </a:cubicBezTo>
                <a:cubicBezTo>
                  <a:pt x="5808676" y="4409389"/>
                  <a:pt x="5845493" y="4429590"/>
                  <a:pt x="5845191" y="4435813"/>
                </a:cubicBezTo>
                <a:cubicBezTo>
                  <a:pt x="5841292" y="4441827"/>
                  <a:pt x="5801488" y="4406673"/>
                  <a:pt x="5797526" y="4404475"/>
                </a:cubicBezTo>
                <a:cubicBezTo>
                  <a:pt x="5754265" y="4369454"/>
                  <a:pt x="5727937" y="4351503"/>
                  <a:pt x="5681599" y="4316302"/>
                </a:cubicBezTo>
                <a:cubicBezTo>
                  <a:pt x="5681599" y="4316302"/>
                  <a:pt x="5661884" y="4292826"/>
                  <a:pt x="5656658" y="4302700"/>
                </a:cubicBezTo>
                <a:cubicBezTo>
                  <a:pt x="5656358" y="4308923"/>
                  <a:pt x="5694204" y="4331482"/>
                  <a:pt x="5695078" y="4333503"/>
                </a:cubicBezTo>
                <a:cubicBezTo>
                  <a:pt x="5729393" y="4361768"/>
                  <a:pt x="5761437" y="4385961"/>
                  <a:pt x="5796261" y="4416552"/>
                </a:cubicBezTo>
                <a:cubicBezTo>
                  <a:pt x="5774857" y="4394948"/>
                  <a:pt x="5806021" y="4417119"/>
                  <a:pt x="5802490" y="4422827"/>
                </a:cubicBezTo>
                <a:cubicBezTo>
                  <a:pt x="5796387" y="4430681"/>
                  <a:pt x="5754457" y="4391792"/>
                  <a:pt x="5750494" y="4389593"/>
                </a:cubicBezTo>
                <a:cubicBezTo>
                  <a:pt x="5712590" y="4358822"/>
                  <a:pt x="5671089" y="4327844"/>
                  <a:pt x="5626217" y="4289110"/>
                </a:cubicBezTo>
                <a:cubicBezTo>
                  <a:pt x="5626217" y="4289110"/>
                  <a:pt x="5602096" y="4269321"/>
                  <a:pt x="5602525" y="4277226"/>
                </a:cubicBezTo>
                <a:lnTo>
                  <a:pt x="5608834" y="4282914"/>
                </a:lnTo>
                <a:lnTo>
                  <a:pt x="5619973" y="4287151"/>
                </a:lnTo>
                <a:cubicBezTo>
                  <a:pt x="5624243" y="4289001"/>
                  <a:pt x="5627490" y="4290760"/>
                  <a:pt x="5628553" y="4292209"/>
                </a:cubicBezTo>
                <a:lnTo>
                  <a:pt x="5624252" y="4295212"/>
                </a:lnTo>
                <a:lnTo>
                  <a:pt x="5626648" y="4297018"/>
                </a:lnTo>
                <a:cubicBezTo>
                  <a:pt x="5624889" y="4292978"/>
                  <a:pt x="5652827" y="4314629"/>
                  <a:pt x="5645849" y="4320464"/>
                </a:cubicBezTo>
                <a:cubicBezTo>
                  <a:pt x="5643642" y="4322307"/>
                  <a:pt x="5617911" y="4298810"/>
                  <a:pt x="5612926" y="4294252"/>
                </a:cubicBezTo>
                <a:lnTo>
                  <a:pt x="5610812" y="4292695"/>
                </a:lnTo>
                <a:lnTo>
                  <a:pt x="5610446" y="4292621"/>
                </a:lnTo>
                <a:lnTo>
                  <a:pt x="5602511" y="4289843"/>
                </a:lnTo>
                <a:lnTo>
                  <a:pt x="5647652" y="4329805"/>
                </a:lnTo>
                <a:cubicBezTo>
                  <a:pt x="5670911" y="4349343"/>
                  <a:pt x="5694959" y="4368964"/>
                  <a:pt x="5719522" y="4389766"/>
                </a:cubicBezTo>
                <a:cubicBezTo>
                  <a:pt x="5719522" y="4389766"/>
                  <a:pt x="5731487" y="4388489"/>
                  <a:pt x="5728836" y="4396218"/>
                </a:cubicBezTo>
                <a:cubicBezTo>
                  <a:pt x="5727140" y="4400390"/>
                  <a:pt x="5704043" y="4382957"/>
                  <a:pt x="5717319" y="4391610"/>
                </a:cubicBezTo>
                <a:cubicBezTo>
                  <a:pt x="5673609" y="4362472"/>
                  <a:pt x="5628164" y="4315497"/>
                  <a:pt x="5583276" y="4290560"/>
                </a:cubicBezTo>
                <a:cubicBezTo>
                  <a:pt x="5619409" y="4331082"/>
                  <a:pt x="5678596" y="4367030"/>
                  <a:pt x="5723756" y="4406432"/>
                </a:cubicBezTo>
                <a:cubicBezTo>
                  <a:pt x="5727716" y="4408634"/>
                  <a:pt x="5743770" y="4423687"/>
                  <a:pt x="5738994" y="4427679"/>
                </a:cubicBezTo>
                <a:lnTo>
                  <a:pt x="5716777" y="4412268"/>
                </a:lnTo>
                <a:cubicBezTo>
                  <a:pt x="5696616" y="4394677"/>
                  <a:pt x="5673885" y="4376939"/>
                  <a:pt x="5652397" y="4363210"/>
                </a:cubicBezTo>
                <a:cubicBezTo>
                  <a:pt x="5649763" y="4357146"/>
                  <a:pt x="5644412" y="4352894"/>
                  <a:pt x="5638246" y="4352538"/>
                </a:cubicBezTo>
                <a:cubicBezTo>
                  <a:pt x="5637369" y="4350517"/>
                  <a:pt x="5637670" y="4344294"/>
                  <a:pt x="5633263" y="4347980"/>
                </a:cubicBezTo>
                <a:cubicBezTo>
                  <a:pt x="5632384" y="4345960"/>
                  <a:pt x="5632685" y="4339735"/>
                  <a:pt x="5628274" y="4343419"/>
                </a:cubicBezTo>
                <a:cubicBezTo>
                  <a:pt x="5629226" y="4345609"/>
                  <a:pt x="5629921" y="4347208"/>
                  <a:pt x="5630654" y="4348032"/>
                </a:cubicBezTo>
                <a:cubicBezTo>
                  <a:pt x="5631390" y="4348852"/>
                  <a:pt x="5632159" y="4348899"/>
                  <a:pt x="5633263" y="4347980"/>
                </a:cubicBezTo>
                <a:cubicBezTo>
                  <a:pt x="5634212" y="4350168"/>
                  <a:pt x="5634908" y="4351770"/>
                  <a:pt x="5635640" y="4352592"/>
                </a:cubicBezTo>
                <a:cubicBezTo>
                  <a:pt x="5636373" y="4353414"/>
                  <a:pt x="5637144" y="4353459"/>
                  <a:pt x="5638246" y="4352538"/>
                </a:cubicBezTo>
                <a:cubicBezTo>
                  <a:pt x="5641179" y="4355827"/>
                  <a:pt x="5643082" y="4358483"/>
                  <a:pt x="5645068" y="4360322"/>
                </a:cubicBezTo>
                <a:cubicBezTo>
                  <a:pt x="5647058" y="4362162"/>
                  <a:pt x="5649131" y="4363187"/>
                  <a:pt x="5652397" y="4363210"/>
                </a:cubicBezTo>
                <a:cubicBezTo>
                  <a:pt x="5668269" y="4378419"/>
                  <a:pt x="5686361" y="4393262"/>
                  <a:pt x="5705330" y="4408401"/>
                </a:cubicBezTo>
                <a:cubicBezTo>
                  <a:pt x="5724304" y="4423542"/>
                  <a:pt x="5744155" y="4438980"/>
                  <a:pt x="5763549" y="4455378"/>
                </a:cubicBezTo>
                <a:cubicBezTo>
                  <a:pt x="5801090" y="4484157"/>
                  <a:pt x="5842894" y="4508914"/>
                  <a:pt x="5876839" y="4537488"/>
                </a:cubicBezTo>
                <a:cubicBezTo>
                  <a:pt x="5893996" y="4551620"/>
                  <a:pt x="5911833" y="4565876"/>
                  <a:pt x="5930658" y="4578950"/>
                </a:cubicBezTo>
                <a:lnTo>
                  <a:pt x="5941875" y="4585412"/>
                </a:lnTo>
                <a:lnTo>
                  <a:pt x="5900182" y="4553582"/>
                </a:lnTo>
                <a:cubicBezTo>
                  <a:pt x="5883848" y="4540857"/>
                  <a:pt x="5867886" y="4528250"/>
                  <a:pt x="5852508" y="4516193"/>
                </a:cubicBezTo>
                <a:cubicBezTo>
                  <a:pt x="5842685" y="4507413"/>
                  <a:pt x="5828386" y="4496403"/>
                  <a:pt x="5823548" y="4492179"/>
                </a:cubicBezTo>
                <a:cubicBezTo>
                  <a:pt x="5819889" y="4483757"/>
                  <a:pt x="5826930" y="4486136"/>
                  <a:pt x="5824296" y="4480071"/>
                </a:cubicBezTo>
                <a:cubicBezTo>
                  <a:pt x="5824296" y="4480071"/>
                  <a:pt x="5819763" y="4469628"/>
                  <a:pt x="5817556" y="4471470"/>
                </a:cubicBezTo>
                <a:cubicBezTo>
                  <a:pt x="5819763" y="4469628"/>
                  <a:pt x="5840225" y="4480998"/>
                  <a:pt x="5857604" y="4492187"/>
                </a:cubicBezTo>
                <a:lnTo>
                  <a:pt x="5856284" y="4496033"/>
                </a:lnTo>
                <a:lnTo>
                  <a:pt x="5856165" y="4495960"/>
                </a:lnTo>
                <a:lnTo>
                  <a:pt x="5844994" y="4487226"/>
                </a:lnTo>
                <a:cubicBezTo>
                  <a:pt x="5838202" y="4483261"/>
                  <a:pt x="5830205" y="4479264"/>
                  <a:pt x="5826503" y="4478230"/>
                </a:cubicBezTo>
                <a:lnTo>
                  <a:pt x="5856165" y="4495960"/>
                </a:lnTo>
                <a:lnTo>
                  <a:pt x="5856277" y="4496050"/>
                </a:lnTo>
                <a:lnTo>
                  <a:pt x="5856284" y="4496033"/>
                </a:lnTo>
                <a:lnTo>
                  <a:pt x="5871262" y="4504986"/>
                </a:lnTo>
                <a:cubicBezTo>
                  <a:pt x="5880505" y="4510285"/>
                  <a:pt x="5884592" y="4512306"/>
                  <a:pt x="5885093" y="4512091"/>
                </a:cubicBezTo>
                <a:cubicBezTo>
                  <a:pt x="5886095" y="4511658"/>
                  <a:pt x="5872747" y="4502260"/>
                  <a:pt x="5857604" y="4492187"/>
                </a:cubicBezTo>
                <a:lnTo>
                  <a:pt x="5857899" y="4488761"/>
                </a:lnTo>
                <a:lnTo>
                  <a:pt x="5870385" y="4494173"/>
                </a:lnTo>
                <a:cubicBezTo>
                  <a:pt x="5884228" y="4502534"/>
                  <a:pt x="5896033" y="4516090"/>
                  <a:pt x="5910110" y="4527746"/>
                </a:cubicBezTo>
                <a:cubicBezTo>
                  <a:pt x="6003610" y="4591958"/>
                  <a:pt x="6096594" y="4656142"/>
                  <a:pt x="6196577" y="4700696"/>
                </a:cubicBezTo>
                <a:cubicBezTo>
                  <a:pt x="6237951" y="4717548"/>
                  <a:pt x="6279179" y="4734063"/>
                  <a:pt x="6317470" y="4750735"/>
                </a:cubicBezTo>
                <a:cubicBezTo>
                  <a:pt x="6392582" y="4787607"/>
                  <a:pt x="6469960" y="4830849"/>
                  <a:pt x="6553889" y="4860352"/>
                </a:cubicBezTo>
                <a:cubicBezTo>
                  <a:pt x="6613314" y="4881863"/>
                  <a:pt x="6671044" y="4907547"/>
                  <a:pt x="6737291" y="4932080"/>
                </a:cubicBezTo>
                <a:cubicBezTo>
                  <a:pt x="6751889" y="4936868"/>
                  <a:pt x="6768392" y="4946037"/>
                  <a:pt x="6782992" y="4950826"/>
                </a:cubicBezTo>
                <a:cubicBezTo>
                  <a:pt x="6786515" y="4952015"/>
                  <a:pt x="6792512" y="4953432"/>
                  <a:pt x="6795954" y="4953425"/>
                </a:cubicBezTo>
                <a:lnTo>
                  <a:pt x="6795585" y="4952513"/>
                </a:lnTo>
                <a:lnTo>
                  <a:pt x="6814850" y="4961267"/>
                </a:lnTo>
                <a:lnTo>
                  <a:pt x="6815188" y="4962258"/>
                </a:lnTo>
                <a:lnTo>
                  <a:pt x="6816567" y="4962046"/>
                </a:lnTo>
                <a:lnTo>
                  <a:pt x="6822881" y="4964916"/>
                </a:lnTo>
                <a:cubicBezTo>
                  <a:pt x="6966842" y="5031288"/>
                  <a:pt x="7111616" y="5096872"/>
                  <a:pt x="7266373" y="5159480"/>
                </a:cubicBezTo>
                <a:cubicBezTo>
                  <a:pt x="7337191" y="5184446"/>
                  <a:pt x="7403110" y="5203471"/>
                  <a:pt x="7485114" y="5229187"/>
                </a:cubicBezTo>
                <a:lnTo>
                  <a:pt x="7556470" y="5253126"/>
                </a:lnTo>
                <a:lnTo>
                  <a:pt x="7554841" y="5269292"/>
                </a:lnTo>
                <a:lnTo>
                  <a:pt x="7557308" y="5253408"/>
                </a:lnTo>
                <a:lnTo>
                  <a:pt x="7569643" y="5257546"/>
                </a:lnTo>
                <a:lnTo>
                  <a:pt x="7569514" y="5258960"/>
                </a:lnTo>
                <a:lnTo>
                  <a:pt x="7570585" y="5257863"/>
                </a:lnTo>
                <a:lnTo>
                  <a:pt x="7633143" y="5278850"/>
                </a:lnTo>
                <a:lnTo>
                  <a:pt x="7630688" y="5285803"/>
                </a:lnTo>
                <a:lnTo>
                  <a:pt x="7630976" y="5288743"/>
                </a:lnTo>
                <a:lnTo>
                  <a:pt x="7631150" y="5297423"/>
                </a:lnTo>
                <a:lnTo>
                  <a:pt x="7634179" y="5289450"/>
                </a:lnTo>
                <a:lnTo>
                  <a:pt x="7637628" y="5280354"/>
                </a:lnTo>
                <a:lnTo>
                  <a:pt x="7684908" y="5296217"/>
                </a:lnTo>
                <a:lnTo>
                  <a:pt x="7672975" y="5328518"/>
                </a:lnTo>
                <a:lnTo>
                  <a:pt x="7672887" y="5334382"/>
                </a:lnTo>
                <a:lnTo>
                  <a:pt x="7672651" y="5338090"/>
                </a:lnTo>
                <a:lnTo>
                  <a:pt x="7577858" y="5305035"/>
                </a:lnTo>
                <a:cubicBezTo>
                  <a:pt x="7461995" y="5262447"/>
                  <a:pt x="7348424" y="5218748"/>
                  <a:pt x="7236347" y="5174081"/>
                </a:cubicBezTo>
                <a:lnTo>
                  <a:pt x="6935462" y="5050327"/>
                </a:lnTo>
                <a:lnTo>
                  <a:pt x="6988546" y="5088450"/>
                </a:lnTo>
                <a:cubicBezTo>
                  <a:pt x="7239929" y="5227562"/>
                  <a:pt x="7490074" y="5366682"/>
                  <a:pt x="7748426" y="5457674"/>
                </a:cubicBezTo>
                <a:cubicBezTo>
                  <a:pt x="7854646" y="5491524"/>
                  <a:pt x="7960372" y="5524593"/>
                  <a:pt x="8059146" y="5558505"/>
                </a:cubicBezTo>
                <a:cubicBezTo>
                  <a:pt x="8205816" y="5615881"/>
                  <a:pt x="8357090" y="5681643"/>
                  <a:pt x="8513607" y="5735179"/>
                </a:cubicBezTo>
                <a:cubicBezTo>
                  <a:pt x="8565779" y="5753023"/>
                  <a:pt x="8618533" y="5769508"/>
                  <a:pt x="8671893" y="5783873"/>
                </a:cubicBezTo>
                <a:lnTo>
                  <a:pt x="8887661" y="5849271"/>
                </a:lnTo>
                <a:lnTo>
                  <a:pt x="9035883" y="5881054"/>
                </a:lnTo>
                <a:lnTo>
                  <a:pt x="9085286" y="5890111"/>
                </a:lnTo>
                <a:lnTo>
                  <a:pt x="9038316" y="5875665"/>
                </a:lnTo>
                <a:cubicBezTo>
                  <a:pt x="8924425" y="5839792"/>
                  <a:pt x="8819258" y="5804404"/>
                  <a:pt x="8709626" y="5768607"/>
                </a:cubicBezTo>
                <a:cubicBezTo>
                  <a:pt x="8618792" y="5735426"/>
                  <a:pt x="8505863" y="5716596"/>
                  <a:pt x="8415777" y="5682618"/>
                </a:cubicBezTo>
                <a:cubicBezTo>
                  <a:pt x="8361180" y="5659403"/>
                  <a:pt x="8330158" y="5643880"/>
                  <a:pt x="8268861" y="5619927"/>
                </a:cubicBezTo>
                <a:cubicBezTo>
                  <a:pt x="8235854" y="5605210"/>
                  <a:pt x="8195897" y="5591332"/>
                  <a:pt x="8159663" y="5581369"/>
                </a:cubicBezTo>
                <a:cubicBezTo>
                  <a:pt x="8083721" y="5548070"/>
                  <a:pt x="8157680" y="5566411"/>
                  <a:pt x="8179024" y="5576491"/>
                </a:cubicBezTo>
                <a:cubicBezTo>
                  <a:pt x="8335377" y="5630445"/>
                  <a:pt x="8470636" y="5672741"/>
                  <a:pt x="8612345" y="5725233"/>
                </a:cubicBezTo>
                <a:cubicBezTo>
                  <a:pt x="8785078" y="5777484"/>
                  <a:pt x="8946148" y="5825097"/>
                  <a:pt x="9104242" y="5868006"/>
                </a:cubicBezTo>
                <a:cubicBezTo>
                  <a:pt x="9186887" y="5894161"/>
                  <a:pt x="9267360" y="5914423"/>
                  <a:pt x="9348206" y="5935271"/>
                </a:cubicBezTo>
                <a:lnTo>
                  <a:pt x="9367559" y="5940834"/>
                </a:lnTo>
                <a:lnTo>
                  <a:pt x="9647836" y="5981889"/>
                </a:lnTo>
                <a:cubicBezTo>
                  <a:pt x="9750789" y="5994859"/>
                  <a:pt x="9853905" y="6005625"/>
                  <a:pt x="9956716" y="6013752"/>
                </a:cubicBezTo>
                <a:cubicBezTo>
                  <a:pt x="10074212" y="6023036"/>
                  <a:pt x="10191310" y="6028880"/>
                  <a:pt x="10307305" y="6030629"/>
                </a:cubicBezTo>
                <a:cubicBezTo>
                  <a:pt x="10447213" y="6033281"/>
                  <a:pt x="10584417" y="6049228"/>
                  <a:pt x="10708446" y="6022740"/>
                </a:cubicBezTo>
                <a:cubicBezTo>
                  <a:pt x="10736478" y="6017885"/>
                  <a:pt x="10757109" y="5997932"/>
                  <a:pt x="10778625" y="5999378"/>
                </a:cubicBezTo>
                <a:cubicBezTo>
                  <a:pt x="10841201" y="5983363"/>
                  <a:pt x="10901299" y="5979534"/>
                  <a:pt x="10969902" y="5963926"/>
                </a:cubicBezTo>
                <a:cubicBezTo>
                  <a:pt x="10969902" y="5963926"/>
                  <a:pt x="10980229" y="5964621"/>
                  <a:pt x="10986745" y="5958319"/>
                </a:cubicBezTo>
                <a:cubicBezTo>
                  <a:pt x="11011189" y="5945362"/>
                  <a:pt x="10958714" y="5963176"/>
                  <a:pt x="10979347" y="5943225"/>
                </a:cubicBezTo>
                <a:cubicBezTo>
                  <a:pt x="10985861" y="5936922"/>
                  <a:pt x="11021985" y="5918011"/>
                  <a:pt x="11007845" y="5910326"/>
                </a:cubicBezTo>
                <a:cubicBezTo>
                  <a:pt x="11001823" y="5909919"/>
                  <a:pt x="10951561" y="5921145"/>
                  <a:pt x="10928693" y="5926349"/>
                </a:cubicBezTo>
                <a:cubicBezTo>
                  <a:pt x="10900664" y="5931205"/>
                  <a:pt x="10877794" y="5936407"/>
                  <a:pt x="10851116" y="5934618"/>
                </a:cubicBezTo>
                <a:cubicBezTo>
                  <a:pt x="10910988" y="5931898"/>
                  <a:pt x="10978319" y="5866792"/>
                  <a:pt x="10900984" y="5848125"/>
                </a:cubicBezTo>
                <a:cubicBezTo>
                  <a:pt x="10887070" y="5839330"/>
                  <a:pt x="10862627" y="5852288"/>
                  <a:pt x="10841111" y="5850843"/>
                </a:cubicBezTo>
                <a:cubicBezTo>
                  <a:pt x="10815784" y="5842407"/>
                  <a:pt x="10813551" y="5827658"/>
                  <a:pt x="10797201" y="5826560"/>
                </a:cubicBezTo>
                <a:cubicBezTo>
                  <a:pt x="10771873" y="5818124"/>
                  <a:pt x="10726998" y="5828586"/>
                  <a:pt x="10682391" y="5833454"/>
                </a:cubicBezTo>
                <a:cubicBezTo>
                  <a:pt x="10617354" y="5835827"/>
                  <a:pt x="10557483" y="5838546"/>
                  <a:pt x="10501912" y="5841555"/>
                </a:cubicBezTo>
                <a:cubicBezTo>
                  <a:pt x="10399869" y="5841443"/>
                  <a:pt x="10284669" y="5820236"/>
                  <a:pt x="10166274" y="5819028"/>
                </a:cubicBezTo>
                <a:cubicBezTo>
                  <a:pt x="10124629" y="5817916"/>
                  <a:pt x="10081368" y="5818032"/>
                  <a:pt x="10037056" y="5818303"/>
                </a:cubicBezTo>
                <a:lnTo>
                  <a:pt x="9984252" y="5818389"/>
                </a:lnTo>
                <a:lnTo>
                  <a:pt x="9984391" y="5813632"/>
                </a:lnTo>
                <a:cubicBezTo>
                  <a:pt x="9982695" y="5813148"/>
                  <a:pt x="9981873" y="5814784"/>
                  <a:pt x="9981859" y="5816695"/>
                </a:cubicBezTo>
                <a:lnTo>
                  <a:pt x="9982690" y="5818391"/>
                </a:lnTo>
                <a:lnTo>
                  <a:pt x="9901508" y="5818523"/>
                </a:lnTo>
                <a:cubicBezTo>
                  <a:pt x="9809780" y="5817559"/>
                  <a:pt x="9716066" y="5812953"/>
                  <a:pt x="9624831" y="5796161"/>
                </a:cubicBezTo>
                <a:cubicBezTo>
                  <a:pt x="9520819" y="5775704"/>
                  <a:pt x="9402916" y="5767791"/>
                  <a:pt x="9292391" y="5753636"/>
                </a:cubicBezTo>
                <a:cubicBezTo>
                  <a:pt x="9140186" y="5729946"/>
                  <a:pt x="8986606" y="5691564"/>
                  <a:pt x="8841143" y="5660462"/>
                </a:cubicBezTo>
                <a:cubicBezTo>
                  <a:pt x="8512480" y="5581133"/>
                  <a:pt x="8185835" y="5506360"/>
                  <a:pt x="7878338" y="5409813"/>
                </a:cubicBezTo>
                <a:lnTo>
                  <a:pt x="7684910" y="5342365"/>
                </a:lnTo>
                <a:lnTo>
                  <a:pt x="7688639" y="5333095"/>
                </a:lnTo>
                <a:lnTo>
                  <a:pt x="7690758" y="5325346"/>
                </a:lnTo>
                <a:cubicBezTo>
                  <a:pt x="7691345" y="5322829"/>
                  <a:pt x="7691538" y="5321332"/>
                  <a:pt x="7691086" y="5321587"/>
                </a:cubicBezTo>
                <a:lnTo>
                  <a:pt x="7692803" y="5322745"/>
                </a:lnTo>
                <a:lnTo>
                  <a:pt x="7701256" y="5301731"/>
                </a:lnTo>
                <a:lnTo>
                  <a:pt x="7918582" y="5384055"/>
                </a:lnTo>
                <a:cubicBezTo>
                  <a:pt x="8076832" y="5429486"/>
                  <a:pt x="8240717" y="5447224"/>
                  <a:pt x="8388640" y="5491966"/>
                </a:cubicBezTo>
                <a:cubicBezTo>
                  <a:pt x="8543306" y="5529295"/>
                  <a:pt x="8697742" y="5567736"/>
                  <a:pt x="8858924" y="5598770"/>
                </a:cubicBezTo>
                <a:cubicBezTo>
                  <a:pt x="9013364" y="5637208"/>
                  <a:pt x="9171614" y="5682645"/>
                  <a:pt x="9333923" y="5708137"/>
                </a:cubicBezTo>
                <a:cubicBezTo>
                  <a:pt x="9615526" y="5742195"/>
                  <a:pt x="9913669" y="5781790"/>
                  <a:pt x="10231956" y="5800150"/>
                </a:cubicBezTo>
                <a:cubicBezTo>
                  <a:pt x="10338051" y="5806272"/>
                  <a:pt x="10446386" y="5810033"/>
                  <a:pt x="10557092" y="5810444"/>
                </a:cubicBezTo>
                <a:cubicBezTo>
                  <a:pt x="10611801" y="5807380"/>
                  <a:pt x="10673885" y="5798069"/>
                  <a:pt x="10726382" y="5801593"/>
                </a:cubicBezTo>
                <a:cubicBezTo>
                  <a:pt x="10819184" y="5799962"/>
                  <a:pt x="10904384" y="5805679"/>
                  <a:pt x="10963149" y="5782673"/>
                </a:cubicBezTo>
                <a:cubicBezTo>
                  <a:pt x="10974338" y="5783422"/>
                  <a:pt x="10988944" y="5763067"/>
                  <a:pt x="11007365" y="5749706"/>
                </a:cubicBezTo>
                <a:cubicBezTo>
                  <a:pt x="11019904" y="5743810"/>
                  <a:pt x="11040069" y="5751900"/>
                  <a:pt x="11027771" y="5730862"/>
                </a:cubicBezTo>
                <a:cubicBezTo>
                  <a:pt x="11014125" y="5716471"/>
                  <a:pt x="10877067" y="5755558"/>
                  <a:pt x="10844362" y="5753363"/>
                </a:cubicBezTo>
                <a:cubicBezTo>
                  <a:pt x="10785843" y="5749436"/>
                  <a:pt x="10724619" y="5758803"/>
                  <a:pt x="10637841" y="5760842"/>
                </a:cubicBezTo>
                <a:cubicBezTo>
                  <a:pt x="10571083" y="5763098"/>
                  <a:pt x="10504593" y="5762426"/>
                  <a:pt x="10438343" y="5759768"/>
                </a:cubicBezTo>
                <a:lnTo>
                  <a:pt x="10384202" y="5756218"/>
                </a:lnTo>
                <a:lnTo>
                  <a:pt x="10440632" y="5754703"/>
                </a:lnTo>
                <a:cubicBezTo>
                  <a:pt x="10499548" y="5753884"/>
                  <a:pt x="10542791" y="5754269"/>
                  <a:pt x="10600048" y="5747685"/>
                </a:cubicBezTo>
                <a:cubicBezTo>
                  <a:pt x="10625353" y="5745124"/>
                  <a:pt x="10649596" y="5741968"/>
                  <a:pt x="10673282" y="5738420"/>
                </a:cubicBezTo>
                <a:lnTo>
                  <a:pt x="10720799" y="5730506"/>
                </a:lnTo>
                <a:lnTo>
                  <a:pt x="10731366" y="5729919"/>
                </a:lnTo>
                <a:cubicBezTo>
                  <a:pt x="10806537" y="5722752"/>
                  <a:pt x="10875435" y="5709969"/>
                  <a:pt x="10949559" y="5690801"/>
                </a:cubicBezTo>
                <a:cubicBezTo>
                  <a:pt x="10969413" y="5685393"/>
                  <a:pt x="10990774" y="5680090"/>
                  <a:pt x="11007032" y="5673600"/>
                </a:cubicBezTo>
                <a:lnTo>
                  <a:pt x="11013785" y="5669912"/>
                </a:lnTo>
                <a:lnTo>
                  <a:pt x="11071615" y="5657074"/>
                </a:lnTo>
                <a:cubicBezTo>
                  <a:pt x="11098859" y="5651163"/>
                  <a:pt x="11125084" y="5645141"/>
                  <a:pt x="11149405" y="5637765"/>
                </a:cubicBezTo>
                <a:cubicBezTo>
                  <a:pt x="11152542" y="5639220"/>
                  <a:pt x="11155140" y="5639175"/>
                  <a:pt x="11158145" y="5638312"/>
                </a:cubicBezTo>
                <a:cubicBezTo>
                  <a:pt x="11161154" y="5637452"/>
                  <a:pt x="11164571" y="5635773"/>
                  <a:pt x="11169353" y="5633952"/>
                </a:cubicBezTo>
                <a:cubicBezTo>
                  <a:pt x="11169852" y="5635332"/>
                  <a:pt x="11170619" y="5635635"/>
                  <a:pt x="11171813" y="5635178"/>
                </a:cubicBezTo>
                <a:cubicBezTo>
                  <a:pt x="11173007" y="5634723"/>
                  <a:pt x="11174634" y="5633507"/>
                  <a:pt x="11176861" y="5631844"/>
                </a:cubicBezTo>
                <a:cubicBezTo>
                  <a:pt x="11177361" y="5633224"/>
                  <a:pt x="11178125" y="5633525"/>
                  <a:pt x="11179319" y="5633073"/>
                </a:cubicBezTo>
                <a:cubicBezTo>
                  <a:pt x="11180515" y="5632616"/>
                  <a:pt x="11182140" y="5631400"/>
                  <a:pt x="11184369" y="5629735"/>
                </a:cubicBezTo>
                <a:cubicBezTo>
                  <a:pt x="11183369" y="5626978"/>
                  <a:pt x="11182006" y="5627122"/>
                  <a:pt x="11180636" y="5628145"/>
                </a:cubicBezTo>
                <a:cubicBezTo>
                  <a:pt x="11179266" y="5629171"/>
                  <a:pt x="11177889" y="5631076"/>
                  <a:pt x="11176861" y="5631844"/>
                </a:cubicBezTo>
                <a:cubicBezTo>
                  <a:pt x="11175861" y="5629087"/>
                  <a:pt x="11174498" y="5629230"/>
                  <a:pt x="11173129" y="5630254"/>
                </a:cubicBezTo>
                <a:cubicBezTo>
                  <a:pt x="11171758" y="5631278"/>
                  <a:pt x="11170382" y="5633184"/>
                  <a:pt x="11169353" y="5633952"/>
                </a:cubicBezTo>
                <a:cubicBezTo>
                  <a:pt x="11163244" y="5631508"/>
                  <a:pt x="11155568" y="5633158"/>
                  <a:pt x="11149405" y="5637765"/>
                </a:cubicBezTo>
                <a:cubicBezTo>
                  <a:pt x="11120603" y="5641188"/>
                  <a:pt x="11088202" y="5647890"/>
                  <a:pt x="11058346" y="5655602"/>
                </a:cubicBezTo>
                <a:lnTo>
                  <a:pt x="11028116" y="5660262"/>
                </a:lnTo>
                <a:lnTo>
                  <a:pt x="11028286" y="5659939"/>
                </a:lnTo>
                <a:lnTo>
                  <a:pt x="11038777" y="5651466"/>
                </a:lnTo>
                <a:cubicBezTo>
                  <a:pt x="11045249" y="5648893"/>
                  <a:pt x="11052624" y="5647027"/>
                  <a:pt x="11055178" y="5646870"/>
                </a:cubicBezTo>
                <a:cubicBezTo>
                  <a:pt x="11122054" y="5629590"/>
                  <a:pt x="11200262" y="5621943"/>
                  <a:pt x="11259178" y="5599511"/>
                </a:cubicBezTo>
                <a:cubicBezTo>
                  <a:pt x="11201261" y="5603087"/>
                  <a:pt x="11129564" y="5627479"/>
                  <a:pt x="11070251" y="5635604"/>
                </a:cubicBezTo>
                <a:cubicBezTo>
                  <a:pt x="11088145" y="5633324"/>
                  <a:pt x="11055578" y="5639562"/>
                  <a:pt x="11056465" y="5634808"/>
                </a:cubicBezTo>
                <a:cubicBezTo>
                  <a:pt x="11058576" y="5626221"/>
                  <a:pt x="11069250" y="5632846"/>
                  <a:pt x="11069250" y="5632846"/>
                </a:cubicBezTo>
                <a:cubicBezTo>
                  <a:pt x="11105245" y="5624047"/>
                  <a:pt x="11140037" y="5616145"/>
                  <a:pt x="11174025" y="5607968"/>
                </a:cubicBezTo>
                <a:lnTo>
                  <a:pt x="11241217" y="5590138"/>
                </a:lnTo>
                <a:lnTo>
                  <a:pt x="11231960" y="5589212"/>
                </a:lnTo>
                <a:lnTo>
                  <a:pt x="11231566" y="5589114"/>
                </a:lnTo>
                <a:lnTo>
                  <a:pt x="11228609" y="5589651"/>
                </a:lnTo>
                <a:cubicBezTo>
                  <a:pt x="11221099" y="5591759"/>
                  <a:pt x="11182368" y="5602607"/>
                  <a:pt x="11181368" y="5599849"/>
                </a:cubicBezTo>
                <a:cubicBezTo>
                  <a:pt x="11178199" y="5591119"/>
                  <a:pt x="11217933" y="5583027"/>
                  <a:pt x="11213822" y="5586099"/>
                </a:cubicBezTo>
                <a:lnTo>
                  <a:pt x="11217198" y="5585458"/>
                </a:lnTo>
                <a:lnTo>
                  <a:pt x="11214893" y="5580641"/>
                </a:lnTo>
                <a:cubicBezTo>
                  <a:pt x="11216778" y="5579738"/>
                  <a:pt x="11220943" y="5579519"/>
                  <a:pt x="11226139" y="5579678"/>
                </a:cubicBezTo>
                <a:lnTo>
                  <a:pt x="11239337" y="5580657"/>
                </a:lnTo>
                <a:lnTo>
                  <a:pt x="11248789" y="5578072"/>
                </a:lnTo>
                <a:cubicBezTo>
                  <a:pt x="11253953" y="5570704"/>
                  <a:pt x="11218988" y="5578732"/>
                  <a:pt x="11218988" y="5578732"/>
                </a:cubicBezTo>
                <a:cubicBezTo>
                  <a:pt x="11152796" y="5595504"/>
                  <a:pt x="11094485" y="5606385"/>
                  <a:pt x="11039737" y="5618690"/>
                </a:cubicBezTo>
                <a:cubicBezTo>
                  <a:pt x="11037181" y="5618848"/>
                  <a:pt x="11020034" y="5623488"/>
                  <a:pt x="11003386" y="5626807"/>
                </a:cubicBezTo>
                <a:lnTo>
                  <a:pt x="10998078" y="5627570"/>
                </a:lnTo>
                <a:lnTo>
                  <a:pt x="10996407" y="5626722"/>
                </a:lnTo>
                <a:lnTo>
                  <a:pt x="10996484" y="5619826"/>
                </a:lnTo>
                <a:lnTo>
                  <a:pt x="11053815" y="5606193"/>
                </a:lnTo>
                <a:cubicBezTo>
                  <a:pt x="11077800" y="5600896"/>
                  <a:pt x="11101544" y="5595848"/>
                  <a:pt x="11126448" y="5590083"/>
                </a:cubicBezTo>
                <a:cubicBezTo>
                  <a:pt x="11128505" y="5588546"/>
                  <a:pt x="11178254" y="5584064"/>
                  <a:pt x="11181707" y="5577982"/>
                </a:cubicBezTo>
                <a:cubicBezTo>
                  <a:pt x="11182651" y="5566174"/>
                  <a:pt x="11149684" y="5579722"/>
                  <a:pt x="11149684" y="5579722"/>
                </a:cubicBezTo>
                <a:lnTo>
                  <a:pt x="11108007" y="5587509"/>
                </a:lnTo>
                <a:lnTo>
                  <a:pt x="11110527" y="5585953"/>
                </a:lnTo>
                <a:cubicBezTo>
                  <a:pt x="11112486" y="5583084"/>
                  <a:pt x="11110872" y="5580975"/>
                  <a:pt x="11107105" y="5579389"/>
                </a:cubicBezTo>
                <a:lnTo>
                  <a:pt x="11096464" y="5577906"/>
                </a:lnTo>
                <a:lnTo>
                  <a:pt x="11014295" y="5591293"/>
                </a:lnTo>
                <a:cubicBezTo>
                  <a:pt x="10977951" y="5593227"/>
                  <a:pt x="10931745" y="5606964"/>
                  <a:pt x="10893600" y="5602029"/>
                </a:cubicBezTo>
                <a:lnTo>
                  <a:pt x="10892499" y="5601394"/>
                </a:lnTo>
                <a:lnTo>
                  <a:pt x="10925844" y="5595618"/>
                </a:lnTo>
                <a:cubicBezTo>
                  <a:pt x="10959006" y="5589372"/>
                  <a:pt x="10991495" y="5582318"/>
                  <a:pt x="11023233" y="5573193"/>
                </a:cubicBezTo>
                <a:cubicBezTo>
                  <a:pt x="10977381" y="5574611"/>
                  <a:pt x="10940341" y="5588174"/>
                  <a:pt x="10899617" y="5595126"/>
                </a:cubicBezTo>
                <a:lnTo>
                  <a:pt x="10884194" y="5596600"/>
                </a:lnTo>
                <a:lnTo>
                  <a:pt x="10877198" y="5592562"/>
                </a:lnTo>
                <a:cubicBezTo>
                  <a:pt x="10877674" y="5583499"/>
                  <a:pt x="10922387" y="5575962"/>
                  <a:pt x="10953699" y="5572862"/>
                </a:cubicBezTo>
                <a:cubicBezTo>
                  <a:pt x="10988930" y="5564771"/>
                  <a:pt x="11024399" y="5558527"/>
                  <a:pt x="11060435" y="5552075"/>
                </a:cubicBezTo>
                <a:lnTo>
                  <a:pt x="11087424" y="5546676"/>
                </a:lnTo>
                <a:lnTo>
                  <a:pt x="11093433" y="5540993"/>
                </a:lnTo>
                <a:cubicBezTo>
                  <a:pt x="11089622" y="5534000"/>
                  <a:pt x="11074873" y="5540029"/>
                  <a:pt x="11058082" y="5545919"/>
                </a:cubicBezTo>
                <a:lnTo>
                  <a:pt x="11051554" y="5547728"/>
                </a:lnTo>
                <a:lnTo>
                  <a:pt x="11061767" y="5544238"/>
                </a:lnTo>
                <a:cubicBezTo>
                  <a:pt x="11068390" y="5541042"/>
                  <a:pt x="11068877" y="5538779"/>
                  <a:pt x="11051921" y="5540647"/>
                </a:cubicBezTo>
                <a:cubicBezTo>
                  <a:pt x="11010845" y="5546236"/>
                  <a:pt x="10966205" y="5550401"/>
                  <a:pt x="10921021" y="5559061"/>
                </a:cubicBezTo>
                <a:cubicBezTo>
                  <a:pt x="10908234" y="5561025"/>
                  <a:pt x="10861707" y="5567185"/>
                  <a:pt x="10898726" y="5557618"/>
                </a:cubicBezTo>
                <a:cubicBezTo>
                  <a:pt x="10933691" y="5549588"/>
                  <a:pt x="10971753" y="5542890"/>
                  <a:pt x="11008856" y="5536403"/>
                </a:cubicBezTo>
                <a:lnTo>
                  <a:pt x="11053223" y="5528479"/>
                </a:lnTo>
                <a:lnTo>
                  <a:pt x="11034748" y="5522827"/>
                </a:lnTo>
                <a:cubicBezTo>
                  <a:pt x="11012339" y="5507219"/>
                  <a:pt x="11044720" y="5511916"/>
                  <a:pt x="11065184" y="5516894"/>
                </a:cubicBezTo>
                <a:lnTo>
                  <a:pt x="11093050" y="5520569"/>
                </a:lnTo>
                <a:lnTo>
                  <a:pt x="11113231" y="5516426"/>
                </a:lnTo>
                <a:lnTo>
                  <a:pt x="11115666" y="5515934"/>
                </a:lnTo>
                <a:lnTo>
                  <a:pt x="11104725" y="5513593"/>
                </a:lnTo>
                <a:cubicBezTo>
                  <a:pt x="11090018" y="5510350"/>
                  <a:pt x="11075363" y="5507480"/>
                  <a:pt x="11060962" y="5506407"/>
                </a:cubicBezTo>
                <a:cubicBezTo>
                  <a:pt x="11044990" y="5503983"/>
                  <a:pt x="11027081" y="5503315"/>
                  <a:pt x="11009109" y="5502198"/>
                </a:cubicBezTo>
                <a:lnTo>
                  <a:pt x="10988755" y="5499510"/>
                </a:lnTo>
                <a:lnTo>
                  <a:pt x="10990560" y="5497680"/>
                </a:lnTo>
                <a:cubicBezTo>
                  <a:pt x="10990719" y="5497519"/>
                  <a:pt x="10990141" y="5498106"/>
                  <a:pt x="10989213" y="5499045"/>
                </a:cubicBezTo>
                <a:lnTo>
                  <a:pt x="10988755" y="5499510"/>
                </a:lnTo>
                <a:lnTo>
                  <a:pt x="10956879" y="5495298"/>
                </a:lnTo>
                <a:cubicBezTo>
                  <a:pt x="10921362" y="5487897"/>
                  <a:pt x="10970488" y="5490678"/>
                  <a:pt x="10990366" y="5491463"/>
                </a:cubicBezTo>
                <a:cubicBezTo>
                  <a:pt x="11010247" y="5492246"/>
                  <a:pt x="11033284" y="5492585"/>
                  <a:pt x="11039492" y="5494244"/>
                </a:cubicBezTo>
                <a:cubicBezTo>
                  <a:pt x="11044762" y="5492454"/>
                  <a:pt x="11055735" y="5488731"/>
                  <a:pt x="11058369" y="5487839"/>
                </a:cubicBezTo>
                <a:cubicBezTo>
                  <a:pt x="11066773" y="5488750"/>
                  <a:pt x="11070346" y="5491303"/>
                  <a:pt x="11076200" y="5493709"/>
                </a:cubicBezTo>
                <a:cubicBezTo>
                  <a:pt x="11078834" y="5492813"/>
                  <a:pt x="11086589" y="5485792"/>
                  <a:pt x="11095517" y="5487154"/>
                </a:cubicBezTo>
                <a:cubicBezTo>
                  <a:pt x="11103919" y="5488067"/>
                  <a:pt x="11124885" y="5496639"/>
                  <a:pt x="11142068" y="5494571"/>
                </a:cubicBezTo>
                <a:cubicBezTo>
                  <a:pt x="11170290" y="5492525"/>
                  <a:pt x="11129004" y="5483321"/>
                  <a:pt x="11120162" y="5482558"/>
                </a:cubicBezTo>
                <a:cubicBezTo>
                  <a:pt x="11108100" y="5478493"/>
                  <a:pt x="11094427" y="5479368"/>
                  <a:pt x="11088220" y="5477711"/>
                </a:cubicBezTo>
                <a:cubicBezTo>
                  <a:pt x="11085084" y="5475010"/>
                  <a:pt x="11083998" y="5467223"/>
                  <a:pt x="11078227" y="5465417"/>
                </a:cubicBezTo>
                <a:cubicBezTo>
                  <a:pt x="11070158" y="5460314"/>
                  <a:pt x="11054224" y="5458974"/>
                  <a:pt x="11036707" y="5458643"/>
                </a:cubicBezTo>
                <a:lnTo>
                  <a:pt x="11018582" y="5458386"/>
                </a:lnTo>
                <a:lnTo>
                  <a:pt x="11025615" y="5456821"/>
                </a:lnTo>
                <a:lnTo>
                  <a:pt x="11106092" y="5464120"/>
                </a:lnTo>
                <a:cubicBezTo>
                  <a:pt x="11114935" y="5464883"/>
                  <a:pt x="11125909" y="5461159"/>
                  <a:pt x="11140019" y="5460135"/>
                </a:cubicBezTo>
                <a:cubicBezTo>
                  <a:pt x="11157265" y="5461812"/>
                  <a:pt x="11163620" y="5467811"/>
                  <a:pt x="11174092" y="5460493"/>
                </a:cubicBezTo>
                <a:cubicBezTo>
                  <a:pt x="11181849" y="5453471"/>
                  <a:pt x="11180343" y="5442690"/>
                  <a:pt x="11185610" y="5440905"/>
                </a:cubicBezTo>
                <a:cubicBezTo>
                  <a:pt x="11199219" y="5436285"/>
                  <a:pt x="11241006" y="5449084"/>
                  <a:pt x="11258336" y="5451360"/>
                </a:cubicBezTo>
                <a:lnTo>
                  <a:pt x="11286340" y="5455294"/>
                </a:lnTo>
                <a:lnTo>
                  <a:pt x="11289771" y="5453375"/>
                </a:lnTo>
                <a:lnTo>
                  <a:pt x="11299826" y="5448920"/>
                </a:lnTo>
                <a:lnTo>
                  <a:pt x="11290929" y="5447279"/>
                </a:lnTo>
                <a:cubicBezTo>
                  <a:pt x="11248229" y="5439888"/>
                  <a:pt x="11204414" y="5432328"/>
                  <a:pt x="11157347" y="5422889"/>
                </a:cubicBezTo>
                <a:cubicBezTo>
                  <a:pt x="11148945" y="5421976"/>
                  <a:pt x="11128564" y="5417597"/>
                  <a:pt x="11105024" y="5413665"/>
                </a:cubicBezTo>
                <a:lnTo>
                  <a:pt x="11091743" y="5412041"/>
                </a:lnTo>
                <a:lnTo>
                  <a:pt x="11101545" y="5408097"/>
                </a:lnTo>
                <a:cubicBezTo>
                  <a:pt x="11109273" y="5404139"/>
                  <a:pt x="11114248" y="5400052"/>
                  <a:pt x="11112399" y="5396277"/>
                </a:cubicBezTo>
                <a:cubicBezTo>
                  <a:pt x="11110739" y="5389427"/>
                  <a:pt x="11082990" y="5392901"/>
                  <a:pt x="11056527" y="5393791"/>
                </a:cubicBezTo>
                <a:lnTo>
                  <a:pt x="11040016" y="5392756"/>
                </a:lnTo>
                <a:lnTo>
                  <a:pt x="11034914" y="5386951"/>
                </a:lnTo>
                <a:cubicBezTo>
                  <a:pt x="11032236" y="5382996"/>
                  <a:pt x="11030270" y="5378803"/>
                  <a:pt x="11031336" y="5376558"/>
                </a:cubicBezTo>
                <a:cubicBezTo>
                  <a:pt x="11033969" y="5375662"/>
                  <a:pt x="11106697" y="5386123"/>
                  <a:pt x="11115539" y="5386884"/>
                </a:cubicBezTo>
                <a:cubicBezTo>
                  <a:pt x="11138052" y="5386775"/>
                  <a:pt x="11158455" y="5388009"/>
                  <a:pt x="11175199" y="5386092"/>
                </a:cubicBezTo>
                <a:cubicBezTo>
                  <a:pt x="11177833" y="5385197"/>
                  <a:pt x="11185672" y="5378774"/>
                  <a:pt x="11188305" y="5377880"/>
                </a:cubicBezTo>
                <a:cubicBezTo>
                  <a:pt x="11213390" y="5373133"/>
                  <a:pt x="11251059" y="5399250"/>
                  <a:pt x="11252105" y="5386974"/>
                </a:cubicBezTo>
                <a:cubicBezTo>
                  <a:pt x="11252105" y="5386974"/>
                  <a:pt x="11243200" y="5382467"/>
                  <a:pt x="11236928" y="5377068"/>
                </a:cubicBezTo>
                <a:cubicBezTo>
                  <a:pt x="11232466" y="5376387"/>
                  <a:pt x="11228682" y="5375629"/>
                  <a:pt x="11228298" y="5375762"/>
                </a:cubicBezTo>
                <a:cubicBezTo>
                  <a:pt x="11228105" y="5375825"/>
                  <a:pt x="11228763" y="5376112"/>
                  <a:pt x="11230609" y="5376742"/>
                </a:cubicBezTo>
                <a:lnTo>
                  <a:pt x="11232493" y="5377342"/>
                </a:lnTo>
                <a:lnTo>
                  <a:pt x="11229010" y="5377560"/>
                </a:lnTo>
                <a:cubicBezTo>
                  <a:pt x="11226831" y="5377199"/>
                  <a:pt x="11225368" y="5376597"/>
                  <a:pt x="11225368" y="5376597"/>
                </a:cubicBezTo>
                <a:cubicBezTo>
                  <a:pt x="11225368" y="5376597"/>
                  <a:pt x="11223863" y="5365818"/>
                  <a:pt x="11217570" y="5363560"/>
                </a:cubicBezTo>
                <a:cubicBezTo>
                  <a:pt x="11205091" y="5356502"/>
                  <a:pt x="11168383" y="5357039"/>
                  <a:pt x="11156405" y="5353572"/>
                </a:cubicBezTo>
                <a:cubicBezTo>
                  <a:pt x="11153768" y="5354466"/>
                  <a:pt x="11152683" y="5346678"/>
                  <a:pt x="11149547" y="5343978"/>
                </a:cubicBezTo>
                <a:cubicBezTo>
                  <a:pt x="11133932" y="5334222"/>
                  <a:pt x="11097286" y="5338498"/>
                  <a:pt x="11076822" y="5333522"/>
                </a:cubicBezTo>
                <a:cubicBezTo>
                  <a:pt x="11056504" y="5332887"/>
                  <a:pt x="11030916" y="5334042"/>
                  <a:pt x="11002047" y="5328151"/>
                </a:cubicBezTo>
                <a:lnTo>
                  <a:pt x="10997941" y="5324615"/>
                </a:lnTo>
                <a:lnTo>
                  <a:pt x="11001804" y="5323867"/>
                </a:lnTo>
                <a:lnTo>
                  <a:pt x="11022547" y="5319701"/>
                </a:lnTo>
                <a:lnTo>
                  <a:pt x="11029564" y="5320228"/>
                </a:lnTo>
                <a:cubicBezTo>
                  <a:pt x="11045141" y="5322314"/>
                  <a:pt x="11061238" y="5325637"/>
                  <a:pt x="11066975" y="5325569"/>
                </a:cubicBezTo>
                <a:cubicBezTo>
                  <a:pt x="11128672" y="5327850"/>
                  <a:pt x="11188831" y="5334730"/>
                  <a:pt x="11248812" y="5343628"/>
                </a:cubicBezTo>
                <a:lnTo>
                  <a:pt x="11340236" y="5358893"/>
                </a:lnTo>
                <a:lnTo>
                  <a:pt x="11347008" y="5356251"/>
                </a:lnTo>
                <a:lnTo>
                  <a:pt x="11362961" y="5351206"/>
                </a:lnTo>
                <a:lnTo>
                  <a:pt x="11334822" y="5343853"/>
                </a:lnTo>
                <a:lnTo>
                  <a:pt x="11363388" y="5345544"/>
                </a:lnTo>
                <a:lnTo>
                  <a:pt x="11363718" y="5336752"/>
                </a:lnTo>
                <a:lnTo>
                  <a:pt x="11373948" y="5334447"/>
                </a:lnTo>
                <a:lnTo>
                  <a:pt x="11347196" y="5328551"/>
                </a:lnTo>
                <a:lnTo>
                  <a:pt x="11338459" y="5328442"/>
                </a:lnTo>
                <a:cubicBezTo>
                  <a:pt x="11335615" y="5328588"/>
                  <a:pt x="11333897" y="5328960"/>
                  <a:pt x="11334150" y="5329648"/>
                </a:cubicBezTo>
                <a:lnTo>
                  <a:pt x="11335669" y="5326008"/>
                </a:lnTo>
                <a:lnTo>
                  <a:pt x="11299874" y="5318119"/>
                </a:lnTo>
                <a:lnTo>
                  <a:pt x="11288417" y="5319997"/>
                </a:lnTo>
                <a:cubicBezTo>
                  <a:pt x="11281126" y="5321349"/>
                  <a:pt x="11272780" y="5323099"/>
                  <a:pt x="11262161" y="5325631"/>
                </a:cubicBezTo>
                <a:cubicBezTo>
                  <a:pt x="11257052" y="5325945"/>
                  <a:pt x="11212523" y="5337623"/>
                  <a:pt x="11230646" y="5327577"/>
                </a:cubicBezTo>
                <a:cubicBezTo>
                  <a:pt x="11244322" y="5320861"/>
                  <a:pt x="11276176" y="5318662"/>
                  <a:pt x="11285397" y="5315272"/>
                </a:cubicBezTo>
                <a:lnTo>
                  <a:pt x="11286006" y="5315062"/>
                </a:lnTo>
                <a:lnTo>
                  <a:pt x="11276247" y="5312912"/>
                </a:lnTo>
                <a:cubicBezTo>
                  <a:pt x="11219761" y="5296945"/>
                  <a:pt x="11161106" y="5304928"/>
                  <a:pt x="11104121" y="5285364"/>
                </a:cubicBezTo>
                <a:cubicBezTo>
                  <a:pt x="11114767" y="5285045"/>
                  <a:pt x="11128890" y="5287429"/>
                  <a:pt x="11126231" y="5283507"/>
                </a:cubicBezTo>
                <a:lnTo>
                  <a:pt x="11118135" y="5277792"/>
                </a:lnTo>
                <a:lnTo>
                  <a:pt x="11093275" y="5281575"/>
                </a:lnTo>
                <a:lnTo>
                  <a:pt x="11092310" y="5278026"/>
                </a:lnTo>
                <a:lnTo>
                  <a:pt x="11104591" y="5274641"/>
                </a:lnTo>
                <a:lnTo>
                  <a:pt x="11102050" y="5274137"/>
                </a:lnTo>
                <a:lnTo>
                  <a:pt x="11090686" y="5272066"/>
                </a:lnTo>
                <a:lnTo>
                  <a:pt x="11087865" y="5261697"/>
                </a:lnTo>
                <a:lnTo>
                  <a:pt x="11086943" y="5257982"/>
                </a:lnTo>
                <a:lnTo>
                  <a:pt x="11089651" y="5257886"/>
                </a:lnTo>
                <a:cubicBezTo>
                  <a:pt x="11102610" y="5258903"/>
                  <a:pt x="11114927" y="5260680"/>
                  <a:pt x="11131962" y="5260860"/>
                </a:cubicBezTo>
                <a:cubicBezTo>
                  <a:pt x="11178015" y="5264684"/>
                  <a:pt x="11140304" y="5258031"/>
                  <a:pt x="11127239" y="5246780"/>
                </a:cubicBezTo>
                <a:cubicBezTo>
                  <a:pt x="11117309" y="5238230"/>
                  <a:pt x="11142436" y="5253543"/>
                  <a:pt x="11138213" y="5243056"/>
                </a:cubicBezTo>
                <a:cubicBezTo>
                  <a:pt x="11133990" y="5232569"/>
                  <a:pt x="11106272" y="5238210"/>
                  <a:pt x="11094295" y="5234747"/>
                </a:cubicBezTo>
                <a:lnTo>
                  <a:pt x="11081261" y="5235067"/>
                </a:lnTo>
                <a:lnTo>
                  <a:pt x="11080781" y="5233132"/>
                </a:lnTo>
                <a:lnTo>
                  <a:pt x="11078206" y="5222352"/>
                </a:lnTo>
                <a:lnTo>
                  <a:pt x="11065996" y="5222609"/>
                </a:lnTo>
                <a:lnTo>
                  <a:pt x="11047381" y="5227017"/>
                </a:lnTo>
                <a:lnTo>
                  <a:pt x="11047306" y="5226693"/>
                </a:lnTo>
                <a:cubicBezTo>
                  <a:pt x="11046643" y="5224408"/>
                  <a:pt x="11045586" y="5221786"/>
                  <a:pt x="11044020" y="5220435"/>
                </a:cubicBezTo>
                <a:cubicBezTo>
                  <a:pt x="11040914" y="5219608"/>
                  <a:pt x="11029935" y="5217530"/>
                  <a:pt x="11018626" y="5215564"/>
                </a:cubicBezTo>
                <a:lnTo>
                  <a:pt x="11011687" y="5214497"/>
                </a:lnTo>
                <a:lnTo>
                  <a:pt x="11010322" y="5202645"/>
                </a:lnTo>
                <a:lnTo>
                  <a:pt x="11016861" y="5203027"/>
                </a:lnTo>
                <a:cubicBezTo>
                  <a:pt x="11025002" y="5203598"/>
                  <a:pt x="11032192" y="5204059"/>
                  <a:pt x="11035720" y="5203803"/>
                </a:cubicBezTo>
                <a:cubicBezTo>
                  <a:pt x="11061892" y="5206844"/>
                  <a:pt x="11082275" y="5211220"/>
                  <a:pt x="11093248" y="5207498"/>
                </a:cubicBezTo>
                <a:cubicBezTo>
                  <a:pt x="11135661" y="5205026"/>
                  <a:pt x="11164971" y="5210767"/>
                  <a:pt x="11207300" y="5207695"/>
                </a:cubicBezTo>
                <a:cubicBezTo>
                  <a:pt x="11213582" y="5211523"/>
                  <a:pt x="11218456" y="5213085"/>
                  <a:pt x="11221799" y="5213364"/>
                </a:cubicBezTo>
                <a:cubicBezTo>
                  <a:pt x="11224307" y="5213572"/>
                  <a:pt x="11225955" y="5213058"/>
                  <a:pt x="11226690" y="5212235"/>
                </a:cubicBezTo>
                <a:cubicBezTo>
                  <a:pt x="11228894" y="5209766"/>
                  <a:pt x="11222894" y="5204526"/>
                  <a:pt x="11207300" y="5207695"/>
                </a:cubicBezTo>
                <a:cubicBezTo>
                  <a:pt x="11171722" y="5196556"/>
                  <a:pt x="11137795" y="5200538"/>
                  <a:pt x="11100082" y="5193887"/>
                </a:cubicBezTo>
                <a:cubicBezTo>
                  <a:pt x="11082315" y="5191759"/>
                  <a:pt x="11062936" y="5194571"/>
                  <a:pt x="11049869" y="5183318"/>
                </a:cubicBezTo>
                <a:cubicBezTo>
                  <a:pt x="11046232" y="5177024"/>
                  <a:pt x="11045731" y="5173430"/>
                  <a:pt x="11039879" y="5171025"/>
                </a:cubicBezTo>
                <a:cubicBezTo>
                  <a:pt x="11024766" y="5164861"/>
                  <a:pt x="11005951" y="5175009"/>
                  <a:pt x="10988203" y="5169736"/>
                </a:cubicBezTo>
                <a:cubicBezTo>
                  <a:pt x="10988862" y="5169515"/>
                  <a:pt x="10989385" y="5168121"/>
                  <a:pt x="10989754" y="5166172"/>
                </a:cubicBezTo>
                <a:lnTo>
                  <a:pt x="10990220" y="5160892"/>
                </a:lnTo>
                <a:lnTo>
                  <a:pt x="11001465" y="5159554"/>
                </a:lnTo>
                <a:cubicBezTo>
                  <a:pt x="11010923" y="5157364"/>
                  <a:pt x="11018705" y="5153824"/>
                  <a:pt x="11028663" y="5146988"/>
                </a:cubicBezTo>
                <a:lnTo>
                  <a:pt x="11030390" y="5145644"/>
                </a:lnTo>
                <a:lnTo>
                  <a:pt x="10997194" y="5149025"/>
                </a:lnTo>
                <a:cubicBezTo>
                  <a:pt x="11004289" y="5146639"/>
                  <a:pt x="11012201" y="5144524"/>
                  <a:pt x="11019380" y="5142581"/>
                </a:cubicBezTo>
                <a:lnTo>
                  <a:pt x="11034938" y="5137829"/>
                </a:lnTo>
                <a:lnTo>
                  <a:pt x="11064000" y="5139630"/>
                </a:lnTo>
                <a:cubicBezTo>
                  <a:pt x="11117955" y="5140770"/>
                  <a:pt x="11004883" y="5124555"/>
                  <a:pt x="11004381" y="5120961"/>
                </a:cubicBezTo>
                <a:lnTo>
                  <a:pt x="11036365" y="5106345"/>
                </a:lnTo>
                <a:cubicBezTo>
                  <a:pt x="11036112" y="5104549"/>
                  <a:pt x="11025260" y="5103371"/>
                  <a:pt x="11014466" y="5102640"/>
                </a:cubicBezTo>
                <a:lnTo>
                  <a:pt x="11001670" y="5101967"/>
                </a:lnTo>
                <a:lnTo>
                  <a:pt x="11003700" y="5101502"/>
                </a:lnTo>
                <a:cubicBezTo>
                  <a:pt x="11017472" y="5098281"/>
                  <a:pt x="11032248" y="5094563"/>
                  <a:pt x="11049329" y="5089421"/>
                </a:cubicBezTo>
                <a:cubicBezTo>
                  <a:pt x="11060934" y="5086669"/>
                  <a:pt x="11069892" y="5084443"/>
                  <a:pt x="11076629" y="5082641"/>
                </a:cubicBezTo>
                <a:lnTo>
                  <a:pt x="11084240" y="5080320"/>
                </a:lnTo>
                <a:lnTo>
                  <a:pt x="11098137" y="5077858"/>
                </a:lnTo>
                <a:cubicBezTo>
                  <a:pt x="11099451" y="5077411"/>
                  <a:pt x="11098177" y="5076122"/>
                  <a:pt x="11095492" y="5074513"/>
                </a:cubicBezTo>
                <a:lnTo>
                  <a:pt x="11093588" y="5073620"/>
                </a:lnTo>
                <a:lnTo>
                  <a:pt x="11087048" y="5074593"/>
                </a:lnTo>
                <a:lnTo>
                  <a:pt x="11064377" y="5073060"/>
                </a:lnTo>
                <a:lnTo>
                  <a:pt x="11046409" y="5069680"/>
                </a:lnTo>
                <a:lnTo>
                  <a:pt x="11071995" y="5061794"/>
                </a:lnTo>
                <a:lnTo>
                  <a:pt x="11067154" y="5062130"/>
                </a:lnTo>
                <a:lnTo>
                  <a:pt x="11127645" y="5048701"/>
                </a:lnTo>
                <a:cubicBezTo>
                  <a:pt x="11154890" y="5042794"/>
                  <a:pt x="11181114" y="5036769"/>
                  <a:pt x="11205434" y="5029395"/>
                </a:cubicBezTo>
                <a:cubicBezTo>
                  <a:pt x="11208572" y="5030846"/>
                  <a:pt x="11211169" y="5030805"/>
                  <a:pt x="11214177" y="5029941"/>
                </a:cubicBezTo>
                <a:cubicBezTo>
                  <a:pt x="11217182" y="5029081"/>
                  <a:pt x="11220601" y="5027403"/>
                  <a:pt x="11225383" y="5025581"/>
                </a:cubicBezTo>
                <a:cubicBezTo>
                  <a:pt x="11225882" y="5026958"/>
                  <a:pt x="11226646" y="5027265"/>
                  <a:pt x="11227842" y="5026807"/>
                </a:cubicBezTo>
                <a:cubicBezTo>
                  <a:pt x="11229038" y="5026353"/>
                  <a:pt x="11230664" y="5025137"/>
                  <a:pt x="11232891" y="5023472"/>
                </a:cubicBezTo>
                <a:cubicBezTo>
                  <a:pt x="11233393" y="5024851"/>
                  <a:pt x="11234154" y="5025154"/>
                  <a:pt x="11235348" y="5024701"/>
                </a:cubicBezTo>
                <a:cubicBezTo>
                  <a:pt x="11236545" y="5024243"/>
                  <a:pt x="11238173" y="5023028"/>
                  <a:pt x="11240399" y="5021362"/>
                </a:cubicBezTo>
                <a:cubicBezTo>
                  <a:pt x="11239399" y="5018605"/>
                  <a:pt x="11238036" y="5018748"/>
                  <a:pt x="11236665" y="5019774"/>
                </a:cubicBezTo>
                <a:cubicBezTo>
                  <a:pt x="11235295" y="5020798"/>
                  <a:pt x="11233919" y="5022704"/>
                  <a:pt x="11232891" y="5023472"/>
                </a:cubicBezTo>
                <a:cubicBezTo>
                  <a:pt x="11231891" y="5020715"/>
                  <a:pt x="11230528" y="5020858"/>
                  <a:pt x="11229158" y="5021882"/>
                </a:cubicBezTo>
                <a:cubicBezTo>
                  <a:pt x="11227787" y="5022907"/>
                  <a:pt x="11226411" y="5024813"/>
                  <a:pt x="11225383" y="5025581"/>
                </a:cubicBezTo>
                <a:cubicBezTo>
                  <a:pt x="11219273" y="5023136"/>
                  <a:pt x="11211597" y="5024784"/>
                  <a:pt x="11205434" y="5029395"/>
                </a:cubicBezTo>
                <a:cubicBezTo>
                  <a:pt x="11176632" y="5032817"/>
                  <a:pt x="11144231" y="5039515"/>
                  <a:pt x="11114375" y="5047231"/>
                </a:cubicBezTo>
                <a:lnTo>
                  <a:pt x="11083864" y="5051933"/>
                </a:lnTo>
                <a:cubicBezTo>
                  <a:pt x="11083322" y="5050437"/>
                  <a:pt x="11084440" y="5048874"/>
                  <a:pt x="11086505" y="5047356"/>
                </a:cubicBezTo>
                <a:lnTo>
                  <a:pt x="11087757" y="5046713"/>
                </a:lnTo>
                <a:lnTo>
                  <a:pt x="11097382" y="5044782"/>
                </a:lnTo>
                <a:lnTo>
                  <a:pt x="11093449" y="5044318"/>
                </a:lnTo>
                <a:lnTo>
                  <a:pt x="11092589" y="5044232"/>
                </a:lnTo>
                <a:lnTo>
                  <a:pt x="11094809" y="5043093"/>
                </a:lnTo>
                <a:cubicBezTo>
                  <a:pt x="11101276" y="5040522"/>
                  <a:pt x="11108656" y="5038656"/>
                  <a:pt x="11111210" y="5038498"/>
                </a:cubicBezTo>
                <a:cubicBezTo>
                  <a:pt x="11178084" y="5021216"/>
                  <a:pt x="11256292" y="5013569"/>
                  <a:pt x="11315208" y="4991140"/>
                </a:cubicBezTo>
                <a:cubicBezTo>
                  <a:pt x="11257291" y="4994714"/>
                  <a:pt x="11185592" y="5019109"/>
                  <a:pt x="11126280" y="5027232"/>
                </a:cubicBezTo>
                <a:cubicBezTo>
                  <a:pt x="11144174" y="5024952"/>
                  <a:pt x="11111606" y="5031192"/>
                  <a:pt x="11112493" y="5026438"/>
                </a:cubicBezTo>
                <a:cubicBezTo>
                  <a:pt x="11114605" y="5017851"/>
                  <a:pt x="11125279" y="5024473"/>
                  <a:pt x="11125279" y="5024473"/>
                </a:cubicBezTo>
                <a:cubicBezTo>
                  <a:pt x="11161274" y="5015675"/>
                  <a:pt x="11196067" y="5007772"/>
                  <a:pt x="11230055" y="4999593"/>
                </a:cubicBezTo>
                <a:lnTo>
                  <a:pt x="11297247" y="4981767"/>
                </a:lnTo>
                <a:lnTo>
                  <a:pt x="11287989" y="4980839"/>
                </a:lnTo>
                <a:lnTo>
                  <a:pt x="11287594" y="4980743"/>
                </a:lnTo>
                <a:lnTo>
                  <a:pt x="11284638" y="4981281"/>
                </a:lnTo>
                <a:cubicBezTo>
                  <a:pt x="11277129" y="4983389"/>
                  <a:pt x="11238396" y="4994236"/>
                  <a:pt x="11237397" y="4991476"/>
                </a:cubicBezTo>
                <a:cubicBezTo>
                  <a:pt x="11234230" y="4982747"/>
                  <a:pt x="11273963" y="4974657"/>
                  <a:pt x="11269852" y="4977730"/>
                </a:cubicBezTo>
                <a:lnTo>
                  <a:pt x="11273228" y="4977083"/>
                </a:lnTo>
                <a:lnTo>
                  <a:pt x="11270924" y="4972270"/>
                </a:lnTo>
                <a:cubicBezTo>
                  <a:pt x="11272807" y="4971365"/>
                  <a:pt x="11276974" y="4971147"/>
                  <a:pt x="11282169" y="4971306"/>
                </a:cubicBezTo>
                <a:lnTo>
                  <a:pt x="11295367" y="4972287"/>
                </a:lnTo>
                <a:lnTo>
                  <a:pt x="11304818" y="4969697"/>
                </a:lnTo>
                <a:cubicBezTo>
                  <a:pt x="11309983" y="4962329"/>
                  <a:pt x="11275018" y="4970362"/>
                  <a:pt x="11275018" y="4970362"/>
                </a:cubicBezTo>
                <a:cubicBezTo>
                  <a:pt x="11208827" y="4987132"/>
                  <a:pt x="11150513" y="4998014"/>
                  <a:pt x="11095766" y="5010320"/>
                </a:cubicBezTo>
                <a:cubicBezTo>
                  <a:pt x="11093851" y="5010437"/>
                  <a:pt x="11083725" y="5013079"/>
                  <a:pt x="11071759" y="5015790"/>
                </a:cubicBezTo>
                <a:lnTo>
                  <a:pt x="11062279" y="5017821"/>
                </a:lnTo>
                <a:lnTo>
                  <a:pt x="11062873" y="5017129"/>
                </a:lnTo>
                <a:cubicBezTo>
                  <a:pt x="11064897" y="5014756"/>
                  <a:pt x="11066986" y="5012225"/>
                  <a:pt x="11068534" y="5010023"/>
                </a:cubicBezTo>
                <a:lnTo>
                  <a:pt x="11069790" y="5007347"/>
                </a:lnTo>
                <a:lnTo>
                  <a:pt x="11109845" y="4997823"/>
                </a:lnTo>
                <a:cubicBezTo>
                  <a:pt x="11133829" y="4992527"/>
                  <a:pt x="11157577" y="4987476"/>
                  <a:pt x="11182479" y="4981711"/>
                </a:cubicBezTo>
                <a:cubicBezTo>
                  <a:pt x="11184535" y="4980174"/>
                  <a:pt x="11234283" y="4975694"/>
                  <a:pt x="11237736" y="4969607"/>
                </a:cubicBezTo>
                <a:cubicBezTo>
                  <a:pt x="11238208" y="4963705"/>
                  <a:pt x="11230203" y="4964141"/>
                  <a:pt x="11222081" y="4966052"/>
                </a:cubicBezTo>
                <a:lnTo>
                  <a:pt x="11218824" y="4967028"/>
                </a:lnTo>
                <a:lnTo>
                  <a:pt x="11213728" y="4965478"/>
                </a:lnTo>
                <a:cubicBezTo>
                  <a:pt x="11202635" y="4963081"/>
                  <a:pt x="11184679" y="4960902"/>
                  <a:pt x="11181434" y="4959886"/>
                </a:cubicBezTo>
                <a:cubicBezTo>
                  <a:pt x="11169027" y="4958290"/>
                  <a:pt x="11159331" y="4956760"/>
                  <a:pt x="11150897" y="4955219"/>
                </a:cubicBezTo>
                <a:lnTo>
                  <a:pt x="11146509" y="4954320"/>
                </a:lnTo>
                <a:lnTo>
                  <a:pt x="11111050" y="4960898"/>
                </a:lnTo>
                <a:lnTo>
                  <a:pt x="11153215" y="4961931"/>
                </a:lnTo>
                <a:cubicBezTo>
                  <a:pt x="11161490" y="4961947"/>
                  <a:pt x="11183821" y="4968133"/>
                  <a:pt x="11201534" y="4970417"/>
                </a:cubicBezTo>
                <a:lnTo>
                  <a:pt x="11207505" y="4970653"/>
                </a:lnTo>
                <a:lnTo>
                  <a:pt x="11207128" y="4970791"/>
                </a:lnTo>
                <a:cubicBezTo>
                  <a:pt x="11206229" y="4971139"/>
                  <a:pt x="11205713" y="4971350"/>
                  <a:pt x="11205713" y="4971350"/>
                </a:cubicBezTo>
                <a:cubicBezTo>
                  <a:pt x="11156608" y="4980899"/>
                  <a:pt x="11124100" y="4986254"/>
                  <a:pt x="11084581" y="4994220"/>
                </a:cubicBezTo>
                <a:lnTo>
                  <a:pt x="11060866" y="4999266"/>
                </a:lnTo>
                <a:lnTo>
                  <a:pt x="11052184" y="4996842"/>
                </a:lnTo>
                <a:lnTo>
                  <a:pt x="11049236" y="4996192"/>
                </a:lnTo>
                <a:lnTo>
                  <a:pt x="11056638" y="4994251"/>
                </a:lnTo>
                <a:cubicBezTo>
                  <a:pt x="11060602" y="4993124"/>
                  <a:pt x="11064880" y="4991787"/>
                  <a:pt x="11069703" y="4990078"/>
                </a:cubicBezTo>
                <a:cubicBezTo>
                  <a:pt x="11071231" y="4990690"/>
                  <a:pt x="11073274" y="4990917"/>
                  <a:pt x="11075489" y="4990573"/>
                </a:cubicBezTo>
                <a:cubicBezTo>
                  <a:pt x="11077705" y="4990234"/>
                  <a:pt x="11080094" y="4989321"/>
                  <a:pt x="11082320" y="4987656"/>
                </a:cubicBezTo>
                <a:lnTo>
                  <a:pt x="11078674" y="4986328"/>
                </a:lnTo>
                <a:lnTo>
                  <a:pt x="11116242" y="4975633"/>
                </a:lnTo>
                <a:lnTo>
                  <a:pt x="11117536" y="4972133"/>
                </a:lnTo>
                <a:lnTo>
                  <a:pt x="11105187" y="4964412"/>
                </a:lnTo>
                <a:lnTo>
                  <a:pt x="11085256" y="4968830"/>
                </a:lnTo>
                <a:lnTo>
                  <a:pt x="11063976" y="4973640"/>
                </a:lnTo>
                <a:lnTo>
                  <a:pt x="11062327" y="4972370"/>
                </a:lnTo>
                <a:lnTo>
                  <a:pt x="11057310" y="4970817"/>
                </a:lnTo>
                <a:lnTo>
                  <a:pt x="11051824" y="4971826"/>
                </a:lnTo>
                <a:lnTo>
                  <a:pt x="11079265" y="4964822"/>
                </a:lnTo>
                <a:cubicBezTo>
                  <a:pt x="11033412" y="4966243"/>
                  <a:pt x="10996369" y="4979805"/>
                  <a:pt x="10955647" y="4986755"/>
                </a:cubicBezTo>
                <a:lnTo>
                  <a:pt x="10944352" y="4987834"/>
                </a:lnTo>
                <a:lnTo>
                  <a:pt x="10949615" y="4986207"/>
                </a:lnTo>
                <a:cubicBezTo>
                  <a:pt x="10956779" y="4984503"/>
                  <a:pt x="10964493" y="4983264"/>
                  <a:pt x="10965693" y="4982367"/>
                </a:cubicBezTo>
                <a:cubicBezTo>
                  <a:pt x="10993478" y="4977950"/>
                  <a:pt x="11019266" y="4973129"/>
                  <a:pt x="11044313" y="4967914"/>
                </a:cubicBezTo>
                <a:lnTo>
                  <a:pt x="11046406" y="4967438"/>
                </a:lnTo>
                <a:lnTo>
                  <a:pt x="11046273" y="4967397"/>
                </a:lnTo>
                <a:cubicBezTo>
                  <a:pt x="11035878" y="4964573"/>
                  <a:pt x="11029211" y="4962913"/>
                  <a:pt x="11044931" y="4963539"/>
                </a:cubicBezTo>
                <a:lnTo>
                  <a:pt x="11070020" y="4962080"/>
                </a:lnTo>
                <a:lnTo>
                  <a:pt x="11118486" y="4951091"/>
                </a:lnTo>
                <a:lnTo>
                  <a:pt x="11125180" y="4949920"/>
                </a:lnTo>
                <a:lnTo>
                  <a:pt x="11103886" y="4945349"/>
                </a:lnTo>
                <a:lnTo>
                  <a:pt x="11095363" y="4943734"/>
                </a:lnTo>
                <a:lnTo>
                  <a:pt x="11104675" y="4940967"/>
                </a:lnTo>
                <a:cubicBezTo>
                  <a:pt x="11119572" y="4935964"/>
                  <a:pt x="11133381" y="4929474"/>
                  <a:pt x="11107952" y="4932274"/>
                </a:cubicBezTo>
                <a:lnTo>
                  <a:pt x="11061658" y="4938109"/>
                </a:lnTo>
                <a:lnTo>
                  <a:pt x="11049992" y="4936417"/>
                </a:lnTo>
                <a:lnTo>
                  <a:pt x="11034885" y="4933417"/>
                </a:lnTo>
                <a:lnTo>
                  <a:pt x="11064885" y="4928031"/>
                </a:lnTo>
                <a:lnTo>
                  <a:pt x="11072557" y="4926661"/>
                </a:lnTo>
                <a:lnTo>
                  <a:pt x="11078220" y="4927768"/>
                </a:lnTo>
                <a:cubicBezTo>
                  <a:pt x="11090717" y="4930673"/>
                  <a:pt x="11101191" y="4933472"/>
                  <a:pt x="11102038" y="4924716"/>
                </a:cubicBezTo>
                <a:cubicBezTo>
                  <a:pt x="11102165" y="4925614"/>
                  <a:pt x="11100167" y="4925312"/>
                  <a:pt x="11096964" y="4924273"/>
                </a:cubicBezTo>
                <a:lnTo>
                  <a:pt x="11093528" y="4922917"/>
                </a:lnTo>
                <a:lnTo>
                  <a:pt x="11109253" y="4920108"/>
                </a:lnTo>
                <a:lnTo>
                  <a:pt x="11090779" y="4914454"/>
                </a:lnTo>
                <a:cubicBezTo>
                  <a:pt x="11068368" y="4898849"/>
                  <a:pt x="11100748" y="4903547"/>
                  <a:pt x="11121214" y="4908522"/>
                </a:cubicBezTo>
                <a:lnTo>
                  <a:pt x="11149079" y="4912196"/>
                </a:lnTo>
                <a:lnTo>
                  <a:pt x="11169261" y="4908054"/>
                </a:lnTo>
                <a:lnTo>
                  <a:pt x="11171694" y="4907564"/>
                </a:lnTo>
                <a:lnTo>
                  <a:pt x="11160753" y="4905224"/>
                </a:lnTo>
                <a:cubicBezTo>
                  <a:pt x="11146048" y="4901977"/>
                  <a:pt x="11131394" y="4899109"/>
                  <a:pt x="11116991" y="4898033"/>
                </a:cubicBezTo>
                <a:cubicBezTo>
                  <a:pt x="11109007" y="4896824"/>
                  <a:pt x="11100536" y="4896050"/>
                  <a:pt x="11091816" y="4895441"/>
                </a:cubicBezTo>
                <a:lnTo>
                  <a:pt x="11072905" y="4894297"/>
                </a:lnTo>
                <a:lnTo>
                  <a:pt x="11073266" y="4892759"/>
                </a:lnTo>
                <a:cubicBezTo>
                  <a:pt x="11073932" y="4889711"/>
                  <a:pt x="11074341" y="4887688"/>
                  <a:pt x="11074341" y="4887688"/>
                </a:cubicBezTo>
                <a:cubicBezTo>
                  <a:pt x="11079607" y="4885904"/>
                  <a:pt x="11106197" y="4891937"/>
                  <a:pt x="11117172" y="4888213"/>
                </a:cubicBezTo>
                <a:cubicBezTo>
                  <a:pt x="11117172" y="4888213"/>
                  <a:pt x="11129607" y="4883994"/>
                  <a:pt x="11117297" y="4880607"/>
                </a:cubicBezTo>
                <a:lnTo>
                  <a:pt x="11113369" y="4879816"/>
                </a:lnTo>
                <a:lnTo>
                  <a:pt x="11114398" y="4879467"/>
                </a:lnTo>
                <a:cubicBezTo>
                  <a:pt x="11122801" y="4880380"/>
                  <a:pt x="11126376" y="4882932"/>
                  <a:pt x="11132231" y="4885338"/>
                </a:cubicBezTo>
                <a:cubicBezTo>
                  <a:pt x="11134864" y="4884443"/>
                  <a:pt x="11142619" y="4877421"/>
                  <a:pt x="11151544" y="4878783"/>
                </a:cubicBezTo>
                <a:cubicBezTo>
                  <a:pt x="11159949" y="4879696"/>
                  <a:pt x="11180915" y="4888265"/>
                  <a:pt x="11198099" y="4886200"/>
                </a:cubicBezTo>
                <a:cubicBezTo>
                  <a:pt x="11226319" y="4884152"/>
                  <a:pt x="11185033" y="4874948"/>
                  <a:pt x="11176191" y="4874186"/>
                </a:cubicBezTo>
                <a:cubicBezTo>
                  <a:pt x="11164130" y="4870121"/>
                  <a:pt x="11150456" y="4870996"/>
                  <a:pt x="11144249" y="4869337"/>
                </a:cubicBezTo>
                <a:cubicBezTo>
                  <a:pt x="11142681" y="4867988"/>
                  <a:pt x="11141624" y="4865367"/>
                  <a:pt x="11140241" y="4862855"/>
                </a:cubicBezTo>
                <a:lnTo>
                  <a:pt x="11137098" y="4859805"/>
                </a:lnTo>
                <a:lnTo>
                  <a:pt x="11144968" y="4859355"/>
                </a:lnTo>
                <a:cubicBezTo>
                  <a:pt x="11149192" y="4858843"/>
                  <a:pt x="11152148" y="4857996"/>
                  <a:pt x="11152770" y="4856687"/>
                </a:cubicBezTo>
                <a:cubicBezTo>
                  <a:pt x="11153037" y="4856128"/>
                  <a:pt x="11152811" y="4855545"/>
                  <a:pt x="11152199" y="4854959"/>
                </a:cubicBezTo>
                <a:lnTo>
                  <a:pt x="11151798" y="4854716"/>
                </a:lnTo>
                <a:lnTo>
                  <a:pt x="11162121" y="4855746"/>
                </a:lnTo>
                <a:cubicBezTo>
                  <a:pt x="11170963" y="4856511"/>
                  <a:pt x="11181939" y="4852787"/>
                  <a:pt x="11196048" y="4851763"/>
                </a:cubicBezTo>
                <a:cubicBezTo>
                  <a:pt x="11213295" y="4853440"/>
                  <a:pt x="11219650" y="4859440"/>
                  <a:pt x="11230121" y="4852123"/>
                </a:cubicBezTo>
                <a:cubicBezTo>
                  <a:pt x="11237877" y="4845100"/>
                  <a:pt x="11236373" y="4834318"/>
                  <a:pt x="11241639" y="4832531"/>
                </a:cubicBezTo>
                <a:cubicBezTo>
                  <a:pt x="11255248" y="4827915"/>
                  <a:pt x="11297038" y="4840711"/>
                  <a:pt x="11314366" y="4842989"/>
                </a:cubicBezTo>
                <a:lnTo>
                  <a:pt x="11342369" y="4846923"/>
                </a:lnTo>
                <a:lnTo>
                  <a:pt x="11345799" y="4845005"/>
                </a:lnTo>
                <a:lnTo>
                  <a:pt x="11355856" y="4840549"/>
                </a:lnTo>
                <a:lnTo>
                  <a:pt x="11346958" y="4838910"/>
                </a:lnTo>
                <a:cubicBezTo>
                  <a:pt x="11304257" y="4831519"/>
                  <a:pt x="11260443" y="4823955"/>
                  <a:pt x="11213377" y="4814518"/>
                </a:cubicBezTo>
                <a:cubicBezTo>
                  <a:pt x="11204972" y="4813602"/>
                  <a:pt x="11184593" y="4809227"/>
                  <a:pt x="11161054" y="4805293"/>
                </a:cubicBezTo>
                <a:cubicBezTo>
                  <a:pt x="11152212" y="4804529"/>
                  <a:pt x="11085695" y="4795728"/>
                  <a:pt x="11122402" y="4795199"/>
                </a:cubicBezTo>
                <a:cubicBezTo>
                  <a:pt x="11156832" y="4794806"/>
                  <a:pt x="11104572" y="4789327"/>
                  <a:pt x="11098801" y="4787517"/>
                </a:cubicBezTo>
                <a:cubicBezTo>
                  <a:pt x="11097908" y="4786882"/>
                  <a:pt x="11096612" y="4785634"/>
                  <a:pt x="11095205" y="4784053"/>
                </a:cubicBezTo>
                <a:lnTo>
                  <a:pt x="11093823" y="4782277"/>
                </a:lnTo>
                <a:lnTo>
                  <a:pt x="11116246" y="4776703"/>
                </a:lnTo>
                <a:lnTo>
                  <a:pt x="11127077" y="4772720"/>
                </a:lnTo>
                <a:lnTo>
                  <a:pt x="11127139" y="4772729"/>
                </a:lnTo>
                <a:cubicBezTo>
                  <a:pt x="11146755" y="4775326"/>
                  <a:pt x="11167146" y="4778132"/>
                  <a:pt x="11171570" y="4778514"/>
                </a:cubicBezTo>
                <a:cubicBezTo>
                  <a:pt x="11194080" y="4778405"/>
                  <a:pt x="11214484" y="4779636"/>
                  <a:pt x="11231228" y="4777719"/>
                </a:cubicBezTo>
                <a:cubicBezTo>
                  <a:pt x="11233862" y="4776827"/>
                  <a:pt x="11241702" y="4770402"/>
                  <a:pt x="11244335" y="4769507"/>
                </a:cubicBezTo>
                <a:cubicBezTo>
                  <a:pt x="11269419" y="4764763"/>
                  <a:pt x="11307088" y="4790878"/>
                  <a:pt x="11308135" y="4778601"/>
                </a:cubicBezTo>
                <a:cubicBezTo>
                  <a:pt x="11308135" y="4778601"/>
                  <a:pt x="11299231" y="4774095"/>
                  <a:pt x="11292957" y="4768696"/>
                </a:cubicBezTo>
                <a:cubicBezTo>
                  <a:pt x="11288496" y="4768015"/>
                  <a:pt x="11284710" y="4767260"/>
                  <a:pt x="11284327" y="4767390"/>
                </a:cubicBezTo>
                <a:cubicBezTo>
                  <a:pt x="11284135" y="4767454"/>
                  <a:pt x="11284795" y="4767741"/>
                  <a:pt x="11286640" y="4768369"/>
                </a:cubicBezTo>
                <a:lnTo>
                  <a:pt x="11288520" y="4768970"/>
                </a:lnTo>
                <a:lnTo>
                  <a:pt x="11285039" y="4769187"/>
                </a:lnTo>
                <a:cubicBezTo>
                  <a:pt x="11282862" y="4768827"/>
                  <a:pt x="11281398" y="4768226"/>
                  <a:pt x="11281398" y="4768226"/>
                </a:cubicBezTo>
                <a:cubicBezTo>
                  <a:pt x="11281398" y="4768226"/>
                  <a:pt x="11279892" y="4757446"/>
                  <a:pt x="11273599" y="4755188"/>
                </a:cubicBezTo>
                <a:cubicBezTo>
                  <a:pt x="11261120" y="4748129"/>
                  <a:pt x="11224412" y="4748665"/>
                  <a:pt x="11212435" y="4745199"/>
                </a:cubicBezTo>
                <a:cubicBezTo>
                  <a:pt x="11209801" y="4746095"/>
                  <a:pt x="11208713" y="4738307"/>
                  <a:pt x="11205576" y="4735607"/>
                </a:cubicBezTo>
                <a:cubicBezTo>
                  <a:pt x="11193864" y="4728290"/>
                  <a:pt x="11170326" y="4728864"/>
                  <a:pt x="11150651" y="4727510"/>
                </a:cubicBezTo>
                <a:lnTo>
                  <a:pt x="11139183" y="4725989"/>
                </a:lnTo>
                <a:lnTo>
                  <a:pt x="11142516" y="4723841"/>
                </a:lnTo>
                <a:cubicBezTo>
                  <a:pt x="11145297" y="4722199"/>
                  <a:pt x="11148199" y="4720901"/>
                  <a:pt x="11148699" y="4722280"/>
                </a:cubicBezTo>
                <a:cubicBezTo>
                  <a:pt x="11147700" y="4719525"/>
                  <a:pt x="11121298" y="4721154"/>
                  <a:pt x="11097949" y="4724003"/>
                </a:cubicBezTo>
                <a:lnTo>
                  <a:pt x="11099728" y="4720593"/>
                </a:lnTo>
                <a:lnTo>
                  <a:pt x="11102402" y="4720674"/>
                </a:lnTo>
                <a:cubicBezTo>
                  <a:pt x="11101902" y="4719297"/>
                  <a:pt x="11101052" y="4719055"/>
                  <a:pt x="11100196" y="4719696"/>
                </a:cubicBezTo>
                <a:lnTo>
                  <a:pt x="11099728" y="4720593"/>
                </a:lnTo>
                <a:lnTo>
                  <a:pt x="11084532" y="4720133"/>
                </a:lnTo>
                <a:lnTo>
                  <a:pt x="11074314" y="4722281"/>
                </a:lnTo>
                <a:lnTo>
                  <a:pt x="11060577" y="4720164"/>
                </a:lnTo>
                <a:lnTo>
                  <a:pt x="11083586" y="4711708"/>
                </a:lnTo>
                <a:lnTo>
                  <a:pt x="11085592" y="4711856"/>
                </a:lnTo>
                <a:cubicBezTo>
                  <a:pt x="11101172" y="4713940"/>
                  <a:pt x="11117266" y="4717264"/>
                  <a:pt x="11123006" y="4717198"/>
                </a:cubicBezTo>
                <a:cubicBezTo>
                  <a:pt x="11184704" y="4719477"/>
                  <a:pt x="11244860" y="4726356"/>
                  <a:pt x="11304841" y="4735257"/>
                </a:cubicBezTo>
                <a:lnTo>
                  <a:pt x="11396266" y="4750522"/>
                </a:lnTo>
                <a:lnTo>
                  <a:pt x="11403040" y="4747881"/>
                </a:lnTo>
                <a:lnTo>
                  <a:pt x="11418990" y="4742834"/>
                </a:lnTo>
                <a:lnTo>
                  <a:pt x="11390850" y="4735482"/>
                </a:lnTo>
                <a:lnTo>
                  <a:pt x="11419416" y="4737173"/>
                </a:lnTo>
                <a:lnTo>
                  <a:pt x="11419748" y="4728377"/>
                </a:lnTo>
                <a:lnTo>
                  <a:pt x="11429976" y="4726077"/>
                </a:lnTo>
                <a:lnTo>
                  <a:pt x="11403227" y="4720181"/>
                </a:lnTo>
                <a:lnTo>
                  <a:pt x="11394488" y="4720071"/>
                </a:lnTo>
                <a:cubicBezTo>
                  <a:pt x="11391644" y="4720217"/>
                  <a:pt x="11389928" y="4720588"/>
                  <a:pt x="11390177" y="4721277"/>
                </a:cubicBezTo>
                <a:lnTo>
                  <a:pt x="11391697" y="4717639"/>
                </a:lnTo>
                <a:lnTo>
                  <a:pt x="11355905" y="4709748"/>
                </a:lnTo>
                <a:lnTo>
                  <a:pt x="11344445" y="4711624"/>
                </a:lnTo>
                <a:cubicBezTo>
                  <a:pt x="11337155" y="4712979"/>
                  <a:pt x="11328809" y="4714726"/>
                  <a:pt x="11318190" y="4717260"/>
                </a:cubicBezTo>
                <a:cubicBezTo>
                  <a:pt x="11313081" y="4717576"/>
                  <a:pt x="11268551" y="4729250"/>
                  <a:pt x="11286677" y="4719207"/>
                </a:cubicBezTo>
                <a:cubicBezTo>
                  <a:pt x="11300353" y="4712487"/>
                  <a:pt x="11332206" y="4710288"/>
                  <a:pt x="11341427" y="4706899"/>
                </a:cubicBezTo>
                <a:lnTo>
                  <a:pt x="11342033" y="4706690"/>
                </a:lnTo>
                <a:lnTo>
                  <a:pt x="11332277" y="4704540"/>
                </a:lnTo>
                <a:cubicBezTo>
                  <a:pt x="11275792" y="4688572"/>
                  <a:pt x="11217136" y="4696555"/>
                  <a:pt x="11160153" y="4676992"/>
                </a:cubicBezTo>
                <a:cubicBezTo>
                  <a:pt x="11170796" y="4676672"/>
                  <a:pt x="11184922" y="4679058"/>
                  <a:pt x="11182263" y="4675135"/>
                </a:cubicBezTo>
                <a:lnTo>
                  <a:pt x="11174164" y="4669419"/>
                </a:lnTo>
                <a:lnTo>
                  <a:pt x="11118444" y="4677904"/>
                </a:lnTo>
                <a:lnTo>
                  <a:pt x="11160621" y="4666271"/>
                </a:lnTo>
                <a:lnTo>
                  <a:pt x="11158082" y="4665765"/>
                </a:lnTo>
                <a:cubicBezTo>
                  <a:pt x="11137986" y="4662321"/>
                  <a:pt x="11106975" y="4657549"/>
                  <a:pt x="11099529" y="4651136"/>
                </a:cubicBezTo>
                <a:cubicBezTo>
                  <a:pt x="11138722" y="4645368"/>
                  <a:pt x="11153921" y="4652132"/>
                  <a:pt x="11187994" y="4652489"/>
                </a:cubicBezTo>
                <a:cubicBezTo>
                  <a:pt x="11234045" y="4656313"/>
                  <a:pt x="11196334" y="4649658"/>
                  <a:pt x="11183270" y="4638408"/>
                </a:cubicBezTo>
                <a:cubicBezTo>
                  <a:pt x="11173339" y="4629858"/>
                  <a:pt x="11198466" y="4645172"/>
                  <a:pt x="11194243" y="4634685"/>
                </a:cubicBezTo>
                <a:cubicBezTo>
                  <a:pt x="11190020" y="4624198"/>
                  <a:pt x="11162303" y="4629838"/>
                  <a:pt x="11150325" y="4626374"/>
                </a:cubicBezTo>
                <a:cubicBezTo>
                  <a:pt x="11136131" y="4626798"/>
                  <a:pt x="11119386" y="4628717"/>
                  <a:pt x="11104273" y="4622552"/>
                </a:cubicBezTo>
                <a:cubicBezTo>
                  <a:pt x="11104273" y="4622552"/>
                  <a:pt x="11103184" y="4614765"/>
                  <a:pt x="11100050" y="4612063"/>
                </a:cubicBezTo>
                <a:cubicBezTo>
                  <a:pt x="11093842" y="4610407"/>
                  <a:pt x="11056129" y="4603753"/>
                  <a:pt x="11047287" y="4602989"/>
                </a:cubicBezTo>
                <a:cubicBezTo>
                  <a:pt x="11004916" y="4585999"/>
                  <a:pt x="11077639" y="4596457"/>
                  <a:pt x="11091749" y="4595433"/>
                </a:cubicBezTo>
                <a:cubicBezTo>
                  <a:pt x="11117921" y="4598472"/>
                  <a:pt x="11138304" y="4602850"/>
                  <a:pt x="11149278" y="4599128"/>
                </a:cubicBezTo>
                <a:cubicBezTo>
                  <a:pt x="11191692" y="4596655"/>
                  <a:pt x="11221001" y="4602395"/>
                  <a:pt x="11263330" y="4599324"/>
                </a:cubicBezTo>
                <a:cubicBezTo>
                  <a:pt x="11269611" y="4603154"/>
                  <a:pt x="11274485" y="4604717"/>
                  <a:pt x="11277829" y="4604992"/>
                </a:cubicBezTo>
                <a:cubicBezTo>
                  <a:pt x="11280336" y="4605200"/>
                  <a:pt x="11281984" y="4604686"/>
                  <a:pt x="11282718" y="4603862"/>
                </a:cubicBezTo>
                <a:cubicBezTo>
                  <a:pt x="11284924" y="4601394"/>
                  <a:pt x="11278922" y="4596153"/>
                  <a:pt x="11263330" y="4599324"/>
                </a:cubicBezTo>
                <a:cubicBezTo>
                  <a:pt x="11227751" y="4588184"/>
                  <a:pt x="11193824" y="4592168"/>
                  <a:pt x="11156114" y="4585516"/>
                </a:cubicBezTo>
                <a:cubicBezTo>
                  <a:pt x="11138344" y="4583388"/>
                  <a:pt x="11118966" y="4586200"/>
                  <a:pt x="11105901" y="4574950"/>
                </a:cubicBezTo>
                <a:cubicBezTo>
                  <a:pt x="11102265" y="4568652"/>
                  <a:pt x="11101761" y="4565058"/>
                  <a:pt x="11095908" y="4562654"/>
                </a:cubicBezTo>
                <a:cubicBezTo>
                  <a:pt x="11080793" y="4556489"/>
                  <a:pt x="11061982" y="4566636"/>
                  <a:pt x="11044235" y="4561365"/>
                </a:cubicBezTo>
                <a:lnTo>
                  <a:pt x="11044342" y="4561115"/>
                </a:lnTo>
                <a:lnTo>
                  <a:pt x="11047338" y="4560248"/>
                </a:lnTo>
                <a:lnTo>
                  <a:pt x="11049817" y="4559780"/>
                </a:lnTo>
                <a:lnTo>
                  <a:pt x="11094145" y="4547729"/>
                </a:lnTo>
                <a:lnTo>
                  <a:pt x="11100707" y="4539677"/>
                </a:lnTo>
                <a:lnTo>
                  <a:pt x="11046279" y="4549296"/>
                </a:lnTo>
                <a:lnTo>
                  <a:pt x="11045935" y="4544378"/>
                </a:lnTo>
                <a:cubicBezTo>
                  <a:pt x="11045589" y="4542672"/>
                  <a:pt x="11045042" y="4541644"/>
                  <a:pt x="11044274" y="4541905"/>
                </a:cubicBezTo>
                <a:cubicBezTo>
                  <a:pt x="11037418" y="4532311"/>
                  <a:pt x="10985619" y="4549886"/>
                  <a:pt x="10980392" y="4532211"/>
                </a:cubicBezTo>
                <a:cubicBezTo>
                  <a:pt x="11001901" y="4524912"/>
                  <a:pt x="11014967" y="4536163"/>
                  <a:pt x="11034783" y="4533205"/>
                </a:cubicBezTo>
                <a:cubicBezTo>
                  <a:pt x="11062502" y="4527564"/>
                  <a:pt x="11088175" y="4527011"/>
                  <a:pt x="11120030" y="4531256"/>
                </a:cubicBezTo>
                <a:cubicBezTo>
                  <a:pt x="11173985" y="4532398"/>
                  <a:pt x="11060913" y="4516184"/>
                  <a:pt x="11060413" y="4512589"/>
                </a:cubicBezTo>
                <a:lnTo>
                  <a:pt x="11092395" y="4497976"/>
                </a:lnTo>
                <a:cubicBezTo>
                  <a:pt x="11091893" y="4494382"/>
                  <a:pt x="11048977" y="4493257"/>
                  <a:pt x="11048977" y="4493257"/>
                </a:cubicBezTo>
                <a:cubicBezTo>
                  <a:pt x="11028594" y="4488882"/>
                  <a:pt x="11020755" y="4495305"/>
                  <a:pt x="11005561" y="4488541"/>
                </a:cubicBezTo>
                <a:cubicBezTo>
                  <a:pt x="11016531" y="4484816"/>
                  <a:pt x="11062584" y="4488639"/>
                  <a:pt x="11062083" y="4485046"/>
                </a:cubicBezTo>
                <a:cubicBezTo>
                  <a:pt x="11061957" y="4484149"/>
                  <a:pt x="11058916" y="4482749"/>
                  <a:pt x="11055139" y="4481159"/>
                </a:cubicBezTo>
                <a:lnTo>
                  <a:pt x="11052045" y="4479789"/>
                </a:lnTo>
                <a:lnTo>
                  <a:pt x="11005309" y="4486753"/>
                </a:lnTo>
                <a:lnTo>
                  <a:pt x="10982848" y="4490099"/>
                </a:lnTo>
                <a:cubicBezTo>
                  <a:pt x="10995273" y="4485339"/>
                  <a:pt x="11007461" y="4481887"/>
                  <a:pt x="11019533" y="4479078"/>
                </a:cubicBezTo>
                <a:lnTo>
                  <a:pt x="11042720" y="4474473"/>
                </a:lnTo>
                <a:lnTo>
                  <a:pt x="11041032" y="4471811"/>
                </a:lnTo>
                <a:cubicBezTo>
                  <a:pt x="11043010" y="4470696"/>
                  <a:pt x="11048604" y="4470013"/>
                  <a:pt x="11059992" y="4470071"/>
                </a:cubicBezTo>
                <a:lnTo>
                  <a:pt x="11064407" y="4470142"/>
                </a:lnTo>
                <a:lnTo>
                  <a:pt x="11091435" y="4464701"/>
                </a:lnTo>
                <a:cubicBezTo>
                  <a:pt x="11103484" y="4461838"/>
                  <a:pt x="11115644" y="4458297"/>
                  <a:pt x="11128025" y="4453421"/>
                </a:cubicBezTo>
                <a:cubicBezTo>
                  <a:pt x="11098568" y="4453829"/>
                  <a:pt x="11069221" y="4461750"/>
                  <a:pt x="11039050" y="4466193"/>
                </a:cubicBezTo>
                <a:cubicBezTo>
                  <a:pt x="11015702" y="4469047"/>
                  <a:pt x="11034486" y="4462011"/>
                  <a:pt x="11044048" y="4458369"/>
                </a:cubicBezTo>
                <a:lnTo>
                  <a:pt x="11153413" y="4436409"/>
                </a:lnTo>
                <a:lnTo>
                  <a:pt x="11149480" y="4435946"/>
                </a:lnTo>
                <a:cubicBezTo>
                  <a:pt x="11132236" y="4434269"/>
                  <a:pt x="11085660" y="4429996"/>
                  <a:pt x="11120174" y="4430205"/>
                </a:cubicBezTo>
                <a:cubicBezTo>
                  <a:pt x="11151113" y="4427864"/>
                  <a:pt x="11113463" y="4424954"/>
                  <a:pt x="11104473" y="4419849"/>
                </a:cubicBezTo>
                <a:cubicBezTo>
                  <a:pt x="11107107" y="4418955"/>
                  <a:pt x="11109742" y="4418062"/>
                  <a:pt x="11112377" y="4417167"/>
                </a:cubicBezTo>
                <a:cubicBezTo>
                  <a:pt x="11109742" y="4418062"/>
                  <a:pt x="11127552" y="4400727"/>
                  <a:pt x="11126967" y="4396533"/>
                </a:cubicBezTo>
                <a:cubicBezTo>
                  <a:pt x="11125962" y="4389346"/>
                  <a:pt x="11070565" y="4381165"/>
                  <a:pt x="11061723" y="4380402"/>
                </a:cubicBezTo>
                <a:cubicBezTo>
                  <a:pt x="11031329" y="4366875"/>
                  <a:pt x="11127090" y="4377671"/>
                  <a:pt x="11126004" y="4369885"/>
                </a:cubicBezTo>
                <a:lnTo>
                  <a:pt x="11125319" y="4369358"/>
                </a:lnTo>
                <a:lnTo>
                  <a:pt x="11106897" y="4363631"/>
                </a:lnTo>
                <a:lnTo>
                  <a:pt x="11038218" y="4376267"/>
                </a:lnTo>
                <a:cubicBezTo>
                  <a:pt x="11030886" y="4377658"/>
                  <a:pt x="10995032" y="4390445"/>
                  <a:pt x="10992865" y="4384471"/>
                </a:cubicBezTo>
                <a:cubicBezTo>
                  <a:pt x="10990864" y="4378954"/>
                  <a:pt x="11019322" y="4375787"/>
                  <a:pt x="11021720" y="4373996"/>
                </a:cubicBezTo>
                <a:lnTo>
                  <a:pt x="11096197" y="4360305"/>
                </a:lnTo>
                <a:lnTo>
                  <a:pt x="9854312" y="3974235"/>
                </a:lnTo>
                <a:lnTo>
                  <a:pt x="10010360" y="3938606"/>
                </a:lnTo>
                <a:cubicBezTo>
                  <a:pt x="10093677" y="3917468"/>
                  <a:pt x="10176572" y="3894193"/>
                  <a:pt x="10258568" y="3868520"/>
                </a:cubicBezTo>
                <a:cubicBezTo>
                  <a:pt x="10352275" y="3839178"/>
                  <a:pt x="10444813" y="3806713"/>
                  <a:pt x="10535468" y="3770733"/>
                </a:cubicBezTo>
                <a:cubicBezTo>
                  <a:pt x="10644949" y="3727848"/>
                  <a:pt x="10755651" y="3698413"/>
                  <a:pt x="10845493" y="3633128"/>
                </a:cubicBezTo>
                <a:cubicBezTo>
                  <a:pt x="10866080" y="3619443"/>
                  <a:pt x="10877136" y="3593885"/>
                  <a:pt x="10894232" y="3588270"/>
                </a:cubicBezTo>
                <a:cubicBezTo>
                  <a:pt x="10938897" y="3552826"/>
                  <a:pt x="10984681" y="3529708"/>
                  <a:pt x="11034135" y="3492693"/>
                </a:cubicBezTo>
                <a:cubicBezTo>
                  <a:pt x="11034135" y="3492693"/>
                  <a:pt x="11042341" y="3490000"/>
                  <a:pt x="11045832" y="3481927"/>
                </a:cubicBezTo>
                <a:cubicBezTo>
                  <a:pt x="11061604" y="3461746"/>
                  <a:pt x="11025246" y="3495613"/>
                  <a:pt x="11036304" y="3470055"/>
                </a:cubicBezTo>
                <a:cubicBezTo>
                  <a:pt x="11039794" y="3461983"/>
                  <a:pt x="11063160" y="3432382"/>
                  <a:pt x="11050240" y="3429703"/>
                </a:cubicBezTo>
                <a:cubicBezTo>
                  <a:pt x="11045455" y="3431272"/>
                  <a:pt x="11009170" y="3458193"/>
                  <a:pt x="10992686" y="3470533"/>
                </a:cubicBezTo>
                <a:cubicBezTo>
                  <a:pt x="10972099" y="3484219"/>
                  <a:pt x="10955613" y="3496557"/>
                  <a:pt x="10934416" y="3503521"/>
                </a:cubicBezTo>
                <a:cubicBezTo>
                  <a:pt x="10980303" y="3481524"/>
                  <a:pt x="11016387" y="3398120"/>
                  <a:pt x="10951569" y="3405562"/>
                </a:cubicBezTo>
                <a:cubicBezTo>
                  <a:pt x="10938547" y="3401760"/>
                  <a:pt x="10922777" y="3421941"/>
                  <a:pt x="10905681" y="3427557"/>
                </a:cubicBezTo>
                <a:cubicBezTo>
                  <a:pt x="10883873" y="3427798"/>
                  <a:pt x="10878446" y="3414576"/>
                  <a:pt x="10865455" y="3418843"/>
                </a:cubicBezTo>
                <a:cubicBezTo>
                  <a:pt x="10843646" y="3419084"/>
                  <a:pt x="10811360" y="3443536"/>
                  <a:pt x="10777883" y="3462611"/>
                </a:cubicBezTo>
                <a:cubicBezTo>
                  <a:pt x="10727893" y="3485953"/>
                  <a:pt x="10682006" y="3507950"/>
                  <a:pt x="10639537" y="3528825"/>
                </a:cubicBezTo>
                <a:cubicBezTo>
                  <a:pt x="10560143" y="3561825"/>
                  <a:pt x="10465239" y="3579148"/>
                  <a:pt x="10372853" y="3616418"/>
                </a:cubicBezTo>
                <a:cubicBezTo>
                  <a:pt x="10340184" y="3628879"/>
                  <a:pt x="10306566" y="3643024"/>
                  <a:pt x="10272169" y="3657656"/>
                </a:cubicBezTo>
                <a:lnTo>
                  <a:pt x="10231121" y="3674870"/>
                </a:lnTo>
                <a:lnTo>
                  <a:pt x="10230039" y="3670326"/>
                </a:lnTo>
                <a:cubicBezTo>
                  <a:pt x="10228599" y="3670419"/>
                  <a:pt x="10228369" y="3672232"/>
                  <a:pt x="10228835" y="3674044"/>
                </a:cubicBezTo>
                <a:lnTo>
                  <a:pt x="10229907" y="3675378"/>
                </a:lnTo>
                <a:lnTo>
                  <a:pt x="10166799" y="3701842"/>
                </a:lnTo>
                <a:cubicBezTo>
                  <a:pt x="10095214" y="3730691"/>
                  <a:pt x="10021173" y="3756740"/>
                  <a:pt x="9946013" y="3770463"/>
                </a:cubicBezTo>
                <a:cubicBezTo>
                  <a:pt x="9859998" y="3784866"/>
                  <a:pt x="9766318" y="3815637"/>
                  <a:pt x="9676813" y="3838112"/>
                </a:cubicBezTo>
                <a:cubicBezTo>
                  <a:pt x="9614661" y="3851603"/>
                  <a:pt x="9551321" y="3861733"/>
                  <a:pt x="9488406" y="3870713"/>
                </a:cubicBezTo>
                <a:lnTo>
                  <a:pt x="9481856" y="3871619"/>
                </a:lnTo>
                <a:lnTo>
                  <a:pt x="9342137" y="3828184"/>
                </a:lnTo>
                <a:lnTo>
                  <a:pt x="9498256" y="3812515"/>
                </a:lnTo>
                <a:cubicBezTo>
                  <a:pt x="9564662" y="3805130"/>
                  <a:pt x="9631428" y="3795895"/>
                  <a:pt x="9697735" y="3781617"/>
                </a:cubicBezTo>
                <a:cubicBezTo>
                  <a:pt x="9925278" y="3722457"/>
                  <a:pt x="10167069" y="3663165"/>
                  <a:pt x="10419217" y="3577260"/>
                </a:cubicBezTo>
                <a:cubicBezTo>
                  <a:pt x="10503266" y="3548627"/>
                  <a:pt x="10588467" y="3517035"/>
                  <a:pt x="10674673" y="3481507"/>
                </a:cubicBezTo>
                <a:cubicBezTo>
                  <a:pt x="10716458" y="3460858"/>
                  <a:pt x="10762417" y="3431913"/>
                  <a:pt x="10804129" y="3418213"/>
                </a:cubicBezTo>
                <a:cubicBezTo>
                  <a:pt x="10875900" y="3386561"/>
                  <a:pt x="10943597" y="3364325"/>
                  <a:pt x="10983549" y="3323508"/>
                </a:cubicBezTo>
                <a:cubicBezTo>
                  <a:pt x="10992438" y="3320586"/>
                  <a:pt x="10998707" y="3296602"/>
                  <a:pt x="11009693" y="3277992"/>
                </a:cubicBezTo>
                <a:cubicBezTo>
                  <a:pt x="11017971" y="3268348"/>
                  <a:pt x="11035677" y="3269456"/>
                  <a:pt x="11020851" y="3253554"/>
                </a:cubicBezTo>
                <a:cubicBezTo>
                  <a:pt x="11006637" y="3244375"/>
                  <a:pt x="10909813" y="3325799"/>
                  <a:pt x="10883828" y="3334334"/>
                </a:cubicBezTo>
                <a:cubicBezTo>
                  <a:pt x="10837331" y="3349608"/>
                  <a:pt x="10792056" y="3378327"/>
                  <a:pt x="10725072" y="3408409"/>
                </a:cubicBezTo>
                <a:cubicBezTo>
                  <a:pt x="10673712" y="3432201"/>
                  <a:pt x="10621832" y="3453137"/>
                  <a:pt x="10569639" y="3472118"/>
                </a:cubicBezTo>
                <a:lnTo>
                  <a:pt x="10526641" y="3486327"/>
                </a:lnTo>
                <a:lnTo>
                  <a:pt x="10570152" y="3466586"/>
                </a:lnTo>
                <a:cubicBezTo>
                  <a:pt x="10615770" y="3446699"/>
                  <a:pt x="10649500" y="3433032"/>
                  <a:pt x="10692387" y="3408231"/>
                </a:cubicBezTo>
                <a:cubicBezTo>
                  <a:pt x="10711428" y="3397599"/>
                  <a:pt x="10729494" y="3386750"/>
                  <a:pt x="10747029" y="3375710"/>
                </a:cubicBezTo>
                <a:lnTo>
                  <a:pt x="10782007" y="3352812"/>
                </a:lnTo>
                <a:lnTo>
                  <a:pt x="10790078" y="3348827"/>
                </a:lnTo>
                <a:cubicBezTo>
                  <a:pt x="10846753" y="3317662"/>
                  <a:pt x="10897142" y="3283223"/>
                  <a:pt x="10949999" y="3241051"/>
                </a:cubicBezTo>
                <a:cubicBezTo>
                  <a:pt x="10964089" y="3229497"/>
                  <a:pt x="10979376" y="3217553"/>
                  <a:pt x="10990398" y="3206141"/>
                </a:cubicBezTo>
                <a:lnTo>
                  <a:pt x="10994728" y="3200462"/>
                </a:lnTo>
                <a:lnTo>
                  <a:pt x="11036495" y="3169562"/>
                </a:lnTo>
                <a:cubicBezTo>
                  <a:pt x="11056207" y="3155135"/>
                  <a:pt x="11075097" y="3140932"/>
                  <a:pt x="11092169" y="3126068"/>
                </a:cubicBezTo>
                <a:cubicBezTo>
                  <a:pt x="11094973" y="3126425"/>
                  <a:pt x="11096981" y="3125540"/>
                  <a:pt x="11099103" y="3123749"/>
                </a:cubicBezTo>
                <a:cubicBezTo>
                  <a:pt x="11101228" y="3121960"/>
                  <a:pt x="11103467" y="3119264"/>
                  <a:pt x="11106730" y="3115990"/>
                </a:cubicBezTo>
                <a:cubicBezTo>
                  <a:pt x="11107464" y="3117132"/>
                  <a:pt x="11108135" y="3117171"/>
                  <a:pt x="11108950" y="3116351"/>
                </a:cubicBezTo>
                <a:cubicBezTo>
                  <a:pt x="11109765" y="3115533"/>
                  <a:pt x="11110727" y="3113856"/>
                  <a:pt x="11112042" y="3111561"/>
                </a:cubicBezTo>
                <a:cubicBezTo>
                  <a:pt x="11112776" y="3112703"/>
                  <a:pt x="11113446" y="3112741"/>
                  <a:pt x="11114262" y="3111926"/>
                </a:cubicBezTo>
                <a:cubicBezTo>
                  <a:pt x="11115078" y="3111105"/>
                  <a:pt x="11116038" y="3109429"/>
                  <a:pt x="11117354" y="3107130"/>
                </a:cubicBezTo>
                <a:cubicBezTo>
                  <a:pt x="11115887" y="3104849"/>
                  <a:pt x="11114863" y="3105427"/>
                  <a:pt x="11114053" y="3106840"/>
                </a:cubicBezTo>
                <a:cubicBezTo>
                  <a:pt x="11113244" y="3108254"/>
                  <a:pt x="11112650" y="3110502"/>
                  <a:pt x="11112042" y="3111561"/>
                </a:cubicBezTo>
                <a:cubicBezTo>
                  <a:pt x="11110575" y="3109279"/>
                  <a:pt x="11109551" y="3109857"/>
                  <a:pt x="11108742" y="3111269"/>
                </a:cubicBezTo>
                <a:cubicBezTo>
                  <a:pt x="11107933" y="3112682"/>
                  <a:pt x="11107338" y="3114931"/>
                  <a:pt x="11106730" y="3115990"/>
                </a:cubicBezTo>
                <a:cubicBezTo>
                  <a:pt x="11101367" y="3115661"/>
                  <a:pt x="11095810" y="3119711"/>
                  <a:pt x="11092169" y="3126068"/>
                </a:cubicBezTo>
                <a:cubicBezTo>
                  <a:pt x="11070624" y="3138648"/>
                  <a:pt x="11047099" y="3155496"/>
                  <a:pt x="11025807" y="3172474"/>
                </a:cubicBezTo>
                <a:lnTo>
                  <a:pt x="11003460" y="3186690"/>
                </a:lnTo>
                <a:lnTo>
                  <a:pt x="11003512" y="3186329"/>
                </a:lnTo>
                <a:lnTo>
                  <a:pt x="11009552" y="3174914"/>
                </a:lnTo>
                <a:cubicBezTo>
                  <a:pt x="11013942" y="3170382"/>
                  <a:pt x="11019211" y="3166224"/>
                  <a:pt x="11021159" y="3165248"/>
                </a:cubicBezTo>
                <a:cubicBezTo>
                  <a:pt x="11068851" y="3127211"/>
                  <a:pt x="11127767" y="3094608"/>
                  <a:pt x="11167979" y="3054283"/>
                </a:cubicBezTo>
                <a:cubicBezTo>
                  <a:pt x="11123828" y="3076455"/>
                  <a:pt x="11074164" y="3122779"/>
                  <a:pt x="11030064" y="3149705"/>
                </a:cubicBezTo>
                <a:cubicBezTo>
                  <a:pt x="11043411" y="3141744"/>
                  <a:pt x="11019641" y="3158208"/>
                  <a:pt x="11019144" y="3153425"/>
                </a:cubicBezTo>
                <a:cubicBezTo>
                  <a:pt x="11018637" y="3144621"/>
                  <a:pt x="11028596" y="3147422"/>
                  <a:pt x="11028596" y="3147422"/>
                </a:cubicBezTo>
                <a:cubicBezTo>
                  <a:pt x="11054391" y="3127424"/>
                  <a:pt x="11079475" y="3108665"/>
                  <a:pt x="11103865" y="3089906"/>
                </a:cubicBezTo>
                <a:lnTo>
                  <a:pt x="11151665" y="3051248"/>
                </a:lnTo>
                <a:lnTo>
                  <a:pt x="11144233" y="3053376"/>
                </a:lnTo>
                <a:lnTo>
                  <a:pt x="11143903" y="3053411"/>
                </a:lnTo>
                <a:lnTo>
                  <a:pt x="11141737" y="3054878"/>
                </a:lnTo>
                <a:cubicBezTo>
                  <a:pt x="11136423" y="3059308"/>
                  <a:pt x="11109013" y="3082131"/>
                  <a:pt x="11107545" y="3079848"/>
                </a:cubicBezTo>
                <a:cubicBezTo>
                  <a:pt x="11102897" y="3072622"/>
                  <a:pt x="11131777" y="3052079"/>
                  <a:pt x="11129348" y="3056317"/>
                </a:cubicBezTo>
                <a:lnTo>
                  <a:pt x="11131813" y="3054616"/>
                </a:lnTo>
                <a:lnTo>
                  <a:pt x="11128816" y="3050810"/>
                </a:lnTo>
                <a:cubicBezTo>
                  <a:pt x="11130056" y="3049343"/>
                  <a:pt x="11133241" y="3047785"/>
                  <a:pt x="11137322" y="3046251"/>
                </a:cubicBezTo>
                <a:lnTo>
                  <a:pt x="11147832" y="3042895"/>
                </a:lnTo>
                <a:lnTo>
                  <a:pt x="11154537" y="3037383"/>
                </a:lnTo>
                <a:cubicBezTo>
                  <a:pt x="11156711" y="3028742"/>
                  <a:pt x="11131524" y="3047677"/>
                  <a:pt x="11131524" y="3047677"/>
                </a:cubicBezTo>
                <a:cubicBezTo>
                  <a:pt x="11084236" y="3085009"/>
                  <a:pt x="11041604" y="3114215"/>
                  <a:pt x="11002100" y="3143613"/>
                </a:cubicBezTo>
                <a:cubicBezTo>
                  <a:pt x="11000152" y="3144591"/>
                  <a:pt x="10987977" y="3154542"/>
                  <a:pt x="10975859" y="3163081"/>
                </a:cubicBezTo>
                <a:lnTo>
                  <a:pt x="10971920" y="3165525"/>
                </a:lnTo>
                <a:lnTo>
                  <a:pt x="10970409" y="3165265"/>
                </a:lnTo>
                <a:lnTo>
                  <a:pt x="10968745" y="3158720"/>
                </a:lnTo>
                <a:lnTo>
                  <a:pt x="11009925" y="3127229"/>
                </a:lnTo>
                <a:cubicBezTo>
                  <a:pt x="11027254" y="3114439"/>
                  <a:pt x="11044460" y="3101963"/>
                  <a:pt x="11062387" y="3088431"/>
                </a:cubicBezTo>
                <a:cubicBezTo>
                  <a:pt x="11063603" y="3086311"/>
                  <a:pt x="11101176" y="3065933"/>
                  <a:pt x="11102340" y="3059062"/>
                </a:cubicBezTo>
                <a:cubicBezTo>
                  <a:pt x="11100120" y="3047591"/>
                  <a:pt x="11077868" y="3071098"/>
                  <a:pt x="11077868" y="3071098"/>
                </a:cubicBezTo>
                <a:lnTo>
                  <a:pt x="11047401" y="3091981"/>
                </a:lnTo>
                <a:lnTo>
                  <a:pt x="11048971" y="3089693"/>
                </a:lnTo>
                <a:cubicBezTo>
                  <a:pt x="11049777" y="3086346"/>
                  <a:pt x="11047994" y="3084874"/>
                  <a:pt x="11044668" y="3084596"/>
                </a:cubicBezTo>
                <a:lnTo>
                  <a:pt x="11036020" y="3086647"/>
                </a:lnTo>
                <a:lnTo>
                  <a:pt x="10975460" y="3125963"/>
                </a:lnTo>
                <a:cubicBezTo>
                  <a:pt x="10947677" y="3139583"/>
                  <a:pt x="10915175" y="3167562"/>
                  <a:pt x="10884272" y="3175272"/>
                </a:cubicBezTo>
                <a:lnTo>
                  <a:pt x="10883256" y="3175028"/>
                </a:lnTo>
                <a:lnTo>
                  <a:pt x="10907747" y="3158749"/>
                </a:lnTo>
                <a:cubicBezTo>
                  <a:pt x="10931978" y="3142085"/>
                  <a:pt x="10955482" y="3124874"/>
                  <a:pt x="10977884" y="3105949"/>
                </a:cubicBezTo>
                <a:cubicBezTo>
                  <a:pt x="10942577" y="3122165"/>
                  <a:pt x="10917161" y="3147007"/>
                  <a:pt x="10887226" y="3166793"/>
                </a:cubicBezTo>
                <a:lnTo>
                  <a:pt x="10875599" y="3173191"/>
                </a:lnTo>
                <a:lnTo>
                  <a:pt x="10869147" y="3171643"/>
                </a:lnTo>
                <a:cubicBezTo>
                  <a:pt x="10867251" y="3162918"/>
                  <a:pt x="10900142" y="3141285"/>
                  <a:pt x="10923721" y="3128196"/>
                </a:cubicBezTo>
                <a:cubicBezTo>
                  <a:pt x="10949099" y="3109114"/>
                  <a:pt x="10975124" y="3091704"/>
                  <a:pt x="11001538" y="3073912"/>
                </a:cubicBezTo>
                <a:lnTo>
                  <a:pt x="11021179" y="3060051"/>
                </a:lnTo>
                <a:lnTo>
                  <a:pt x="11024431" y="3052729"/>
                </a:lnTo>
                <a:cubicBezTo>
                  <a:pt x="11019718" y="3047352"/>
                  <a:pt x="11009754" y="3057838"/>
                  <a:pt x="10998168" y="3068855"/>
                </a:cubicBezTo>
                <a:lnTo>
                  <a:pt x="10993543" y="3072683"/>
                </a:lnTo>
                <a:lnTo>
                  <a:pt x="11000614" y="3066071"/>
                </a:lnTo>
                <a:cubicBezTo>
                  <a:pt x="11004965" y="3060899"/>
                  <a:pt x="11004778" y="3058601"/>
                  <a:pt x="10992057" y="3065869"/>
                </a:cubicBezTo>
                <a:cubicBezTo>
                  <a:pt x="10961508" y="3084481"/>
                  <a:pt x="10927829" y="3102900"/>
                  <a:pt x="10894852" y="3125749"/>
                </a:cubicBezTo>
                <a:cubicBezTo>
                  <a:pt x="10885398" y="3131754"/>
                  <a:pt x="10850751" y="3152674"/>
                  <a:pt x="10877151" y="3131617"/>
                </a:cubicBezTo>
                <a:cubicBezTo>
                  <a:pt x="10902338" y="3112681"/>
                  <a:pt x="10930266" y="3094000"/>
                  <a:pt x="10957501" y="3075828"/>
                </a:cubicBezTo>
                <a:lnTo>
                  <a:pt x="10990026" y="3053942"/>
                </a:lnTo>
                <a:lnTo>
                  <a:pt x="10974243" y="3054593"/>
                </a:lnTo>
                <a:cubicBezTo>
                  <a:pt x="10952910" y="3047105"/>
                  <a:pt x="10979270" y="3041041"/>
                  <a:pt x="10996431" y="3039108"/>
                </a:cubicBezTo>
                <a:lnTo>
                  <a:pt x="11019025" y="3033541"/>
                </a:lnTo>
                <a:lnTo>
                  <a:pt x="11033685" y="3023075"/>
                </a:lnTo>
                <a:lnTo>
                  <a:pt x="11035455" y="3021822"/>
                </a:lnTo>
                <a:lnTo>
                  <a:pt x="11026360" y="3023157"/>
                </a:lnTo>
                <a:cubicBezTo>
                  <a:pt x="11014110" y="3024864"/>
                  <a:pt x="11001994" y="3026904"/>
                  <a:pt x="10990525" y="3030561"/>
                </a:cubicBezTo>
                <a:cubicBezTo>
                  <a:pt x="10977497" y="3033453"/>
                  <a:pt x="10963399" y="3038632"/>
                  <a:pt x="10949143" y="3043406"/>
                </a:cubicBezTo>
                <a:lnTo>
                  <a:pt x="10932639" y="3047468"/>
                </a:lnTo>
                <a:lnTo>
                  <a:pt x="10933586" y="3045152"/>
                </a:lnTo>
                <a:cubicBezTo>
                  <a:pt x="10933669" y="3044948"/>
                  <a:pt x="10933366" y="3045691"/>
                  <a:pt x="10932879" y="3046880"/>
                </a:cubicBezTo>
                <a:lnTo>
                  <a:pt x="10932639" y="3047468"/>
                </a:lnTo>
                <a:lnTo>
                  <a:pt x="10906793" y="3053826"/>
                </a:lnTo>
                <a:cubicBezTo>
                  <a:pt x="10877319" y="3058351"/>
                  <a:pt x="10916223" y="3045044"/>
                  <a:pt x="10931880" y="3039336"/>
                </a:cubicBezTo>
                <a:cubicBezTo>
                  <a:pt x="10947538" y="3033626"/>
                  <a:pt x="10965540" y="3026473"/>
                  <a:pt x="10970784" y="3026028"/>
                </a:cubicBezTo>
                <a:cubicBezTo>
                  <a:pt x="10974435" y="3022625"/>
                  <a:pt x="10982038" y="3015545"/>
                  <a:pt x="10983864" y="3013847"/>
                </a:cubicBezTo>
                <a:cubicBezTo>
                  <a:pt x="10990628" y="3011982"/>
                  <a:pt x="10994046" y="3013236"/>
                  <a:pt x="10999201" y="3013612"/>
                </a:cubicBezTo>
                <a:cubicBezTo>
                  <a:pt x="11001026" y="3011911"/>
                  <a:pt x="11005300" y="3002755"/>
                  <a:pt x="11012585" y="3001147"/>
                </a:cubicBezTo>
                <a:cubicBezTo>
                  <a:pt x="11019349" y="2999284"/>
                  <a:pt x="11037800" y="3000587"/>
                  <a:pt x="11050647" y="2993057"/>
                </a:cubicBezTo>
                <a:cubicBezTo>
                  <a:pt x="11072086" y="2981966"/>
                  <a:pt x="11037672" y="2986658"/>
                  <a:pt x="11030604" y="2988806"/>
                </a:cubicBezTo>
                <a:cubicBezTo>
                  <a:pt x="11020206" y="2988875"/>
                  <a:pt x="11009790" y="2994139"/>
                  <a:pt x="11004548" y="2994586"/>
                </a:cubicBezTo>
                <a:cubicBezTo>
                  <a:pt x="11001433" y="2993050"/>
                  <a:pt x="10998641" y="2986041"/>
                  <a:pt x="10993700" y="2986204"/>
                </a:cubicBezTo>
                <a:cubicBezTo>
                  <a:pt x="10986148" y="2983997"/>
                  <a:pt x="10973420" y="2987900"/>
                  <a:pt x="10959713" y="2993270"/>
                </a:cubicBezTo>
                <a:lnTo>
                  <a:pt x="10945552" y="2998908"/>
                </a:lnTo>
                <a:lnTo>
                  <a:pt x="10950631" y="2995146"/>
                </a:lnTo>
                <a:lnTo>
                  <a:pt x="11015049" y="2975937"/>
                </a:lnTo>
                <a:cubicBezTo>
                  <a:pt x="11022117" y="2973789"/>
                  <a:pt x="11029721" y="2966708"/>
                  <a:pt x="11040441" y="2961163"/>
                </a:cubicBezTo>
                <a:cubicBezTo>
                  <a:pt x="11054272" y="2957152"/>
                  <a:pt x="11060716" y="2960763"/>
                  <a:pt x="11067031" y="2950447"/>
                </a:cubicBezTo>
                <a:cubicBezTo>
                  <a:pt x="11071308" y="2941290"/>
                  <a:pt x="11067440" y="2931586"/>
                  <a:pt x="11071090" y="2928187"/>
                </a:cubicBezTo>
                <a:cubicBezTo>
                  <a:pt x="11080518" y="2919405"/>
                  <a:pt x="11116221" y="2917949"/>
                  <a:pt x="11130270" y="2914479"/>
                </a:cubicBezTo>
                <a:lnTo>
                  <a:pt x="11153034" y="2909113"/>
                </a:lnTo>
                <a:lnTo>
                  <a:pt x="11155222" y="2906185"/>
                </a:lnTo>
                <a:lnTo>
                  <a:pt x="11161928" y="2898710"/>
                </a:lnTo>
                <a:lnTo>
                  <a:pt x="11154598" y="2900045"/>
                </a:lnTo>
                <a:cubicBezTo>
                  <a:pt x="11119539" y="2906911"/>
                  <a:pt x="11083570" y="2913979"/>
                  <a:pt x="11044601" y="2920324"/>
                </a:cubicBezTo>
                <a:cubicBezTo>
                  <a:pt x="11037838" y="2922186"/>
                  <a:pt x="11020891" y="2924659"/>
                  <a:pt x="11001599" y="2928578"/>
                </a:cubicBezTo>
                <a:lnTo>
                  <a:pt x="10990863" y="2931352"/>
                </a:lnTo>
                <a:lnTo>
                  <a:pt x="10997500" y="2924442"/>
                </a:lnTo>
                <a:cubicBezTo>
                  <a:pt x="11002520" y="2918193"/>
                  <a:pt x="11005367" y="2912714"/>
                  <a:pt x="11002985" y="2909745"/>
                </a:cubicBezTo>
                <a:cubicBezTo>
                  <a:pt x="10999981" y="2903807"/>
                  <a:pt x="10979267" y="2916095"/>
                  <a:pt x="10958909" y="2925521"/>
                </a:cubicBezTo>
                <a:lnTo>
                  <a:pt x="10945807" y="2929900"/>
                </a:lnTo>
                <a:lnTo>
                  <a:pt x="10940388" y="2926066"/>
                </a:lnTo>
                <a:cubicBezTo>
                  <a:pt x="10937315" y="2923196"/>
                  <a:pt x="10934737" y="2919869"/>
                  <a:pt x="10935005" y="2917402"/>
                </a:cubicBezTo>
                <a:cubicBezTo>
                  <a:pt x="10936828" y="2915700"/>
                  <a:pt x="10996011" y="2901994"/>
                  <a:pt x="11003079" y="2899845"/>
                </a:cubicBezTo>
                <a:cubicBezTo>
                  <a:pt x="11020561" y="2892437"/>
                  <a:pt x="11036739" y="2886986"/>
                  <a:pt x="11049282" y="2879741"/>
                </a:cubicBezTo>
                <a:cubicBezTo>
                  <a:pt x="11051107" y="2878039"/>
                  <a:pt x="11055598" y="2869424"/>
                  <a:pt x="11057422" y="2867724"/>
                </a:cubicBezTo>
                <a:cubicBezTo>
                  <a:pt x="11075745" y="2855097"/>
                  <a:pt x="11111575" y="2867570"/>
                  <a:pt x="11109319" y="2855623"/>
                </a:cubicBezTo>
                <a:cubicBezTo>
                  <a:pt x="11109319" y="2855623"/>
                  <a:pt x="11101264" y="2854251"/>
                  <a:pt x="11095036" y="2851180"/>
                </a:cubicBezTo>
                <a:cubicBezTo>
                  <a:pt x="11091396" y="2851985"/>
                  <a:pt x="11088264" y="2852495"/>
                  <a:pt x="11087998" y="2852745"/>
                </a:cubicBezTo>
                <a:cubicBezTo>
                  <a:pt x="11087864" y="2852869"/>
                  <a:pt x="11088446" y="2852926"/>
                  <a:pt x="11090040" y="2852922"/>
                </a:cubicBezTo>
                <a:lnTo>
                  <a:pt x="11091655" y="2852879"/>
                </a:lnTo>
                <a:lnTo>
                  <a:pt x="11089001" y="2854216"/>
                </a:lnTo>
                <a:cubicBezTo>
                  <a:pt x="11087216" y="2854580"/>
                  <a:pt x="11085928" y="2854486"/>
                  <a:pt x="11085928" y="2854486"/>
                </a:cubicBezTo>
                <a:cubicBezTo>
                  <a:pt x="11085928" y="2854486"/>
                  <a:pt x="11082062" y="2844782"/>
                  <a:pt x="11076602" y="2844690"/>
                </a:cubicBezTo>
                <a:cubicBezTo>
                  <a:pt x="11065131" y="2842065"/>
                  <a:pt x="11036714" y="2854482"/>
                  <a:pt x="11026531" y="2855090"/>
                </a:cubicBezTo>
                <a:cubicBezTo>
                  <a:pt x="11024704" y="2856791"/>
                  <a:pt x="11021912" y="2849780"/>
                  <a:pt x="11018797" y="2848244"/>
                </a:cubicBezTo>
                <a:cubicBezTo>
                  <a:pt x="11004213" y="2844085"/>
                  <a:pt x="10976780" y="2860017"/>
                  <a:pt x="10959619" y="2861953"/>
                </a:cubicBezTo>
                <a:cubicBezTo>
                  <a:pt x="10943657" y="2867944"/>
                  <a:pt x="10924044" y="2877338"/>
                  <a:pt x="10900118" y="2881135"/>
                </a:cubicBezTo>
                <a:lnTo>
                  <a:pt x="10896039" y="2879123"/>
                </a:lnTo>
                <a:lnTo>
                  <a:pt x="10898857" y="2877162"/>
                </a:lnTo>
                <a:lnTo>
                  <a:pt x="10913948" y="2866492"/>
                </a:lnTo>
                <a:lnTo>
                  <a:pt x="10919537" y="2864714"/>
                </a:lnTo>
                <a:cubicBezTo>
                  <a:pt x="10932175" y="2861633"/>
                  <a:pt x="10945526" y="2859553"/>
                  <a:pt x="10949971" y="2857628"/>
                </a:cubicBezTo>
                <a:cubicBezTo>
                  <a:pt x="10998528" y="2839768"/>
                  <a:pt x="11047039" y="2826755"/>
                  <a:pt x="11095916" y="2815709"/>
                </a:cubicBezTo>
                <a:lnTo>
                  <a:pt x="11170841" y="2800479"/>
                </a:lnTo>
                <a:lnTo>
                  <a:pt x="11175448" y="2795784"/>
                </a:lnTo>
                <a:lnTo>
                  <a:pt x="11186594" y="2785839"/>
                </a:lnTo>
                <a:lnTo>
                  <a:pt x="11162868" y="2788015"/>
                </a:lnTo>
                <a:lnTo>
                  <a:pt x="11185509" y="2780346"/>
                </a:lnTo>
                <a:lnTo>
                  <a:pt x="11183567" y="2771926"/>
                </a:lnTo>
                <a:lnTo>
                  <a:pt x="11190947" y="2766428"/>
                </a:lnTo>
                <a:lnTo>
                  <a:pt x="11168665" y="2769532"/>
                </a:lnTo>
                <a:lnTo>
                  <a:pt x="11161842" y="2772265"/>
                </a:lnTo>
                <a:cubicBezTo>
                  <a:pt x="11159667" y="2773325"/>
                  <a:pt x="11158423" y="2774234"/>
                  <a:pt x="11158793" y="2774802"/>
                </a:cubicBezTo>
                <a:lnTo>
                  <a:pt x="11159064" y="2770867"/>
                </a:lnTo>
                <a:lnTo>
                  <a:pt x="11129251" y="2775023"/>
                </a:lnTo>
                <a:lnTo>
                  <a:pt x="11120809" y="2780515"/>
                </a:lnTo>
                <a:cubicBezTo>
                  <a:pt x="11115476" y="2784159"/>
                  <a:pt x="11109422" y="2788521"/>
                  <a:pt x="11101797" y="2794360"/>
                </a:cubicBezTo>
                <a:cubicBezTo>
                  <a:pt x="11097901" y="2796315"/>
                  <a:pt x="11066189" y="2821803"/>
                  <a:pt x="11077772" y="2806425"/>
                </a:cubicBezTo>
                <a:cubicBezTo>
                  <a:pt x="11086729" y="2795637"/>
                  <a:pt x="11110954" y="2783224"/>
                  <a:pt x="11117278" y="2777027"/>
                </a:cubicBezTo>
                <a:lnTo>
                  <a:pt x="11117699" y="2776631"/>
                </a:lnTo>
                <a:lnTo>
                  <a:pt x="11109571" y="2777764"/>
                </a:lnTo>
                <a:cubicBezTo>
                  <a:pt x="11061646" y="2780994"/>
                  <a:pt x="11018020" y="2807571"/>
                  <a:pt x="10968806" y="2807562"/>
                </a:cubicBezTo>
                <a:cubicBezTo>
                  <a:pt x="10977006" y="2803807"/>
                  <a:pt x="10988587" y="2801478"/>
                  <a:pt x="10985538" y="2798632"/>
                </a:cubicBezTo>
                <a:lnTo>
                  <a:pt x="10977811" y="2795856"/>
                </a:lnTo>
                <a:lnTo>
                  <a:pt x="10959422" y="2807498"/>
                </a:lnTo>
                <a:lnTo>
                  <a:pt x="10957785" y="2804456"/>
                </a:lnTo>
                <a:lnTo>
                  <a:pt x="10966489" y="2797271"/>
                </a:lnTo>
                <a:lnTo>
                  <a:pt x="10964387" y="2797618"/>
                </a:lnTo>
                <a:lnTo>
                  <a:pt x="10955031" y="2799347"/>
                </a:lnTo>
                <a:lnTo>
                  <a:pt x="10950243" y="2790459"/>
                </a:lnTo>
                <a:lnTo>
                  <a:pt x="10948597" y="2787246"/>
                </a:lnTo>
                <a:lnTo>
                  <a:pt x="10950679" y="2786276"/>
                </a:lnTo>
                <a:cubicBezTo>
                  <a:pt x="10961012" y="2783032"/>
                  <a:pt x="10971036" y="2780717"/>
                  <a:pt x="10984331" y="2775361"/>
                </a:cubicBezTo>
                <a:cubicBezTo>
                  <a:pt x="11021106" y="2764035"/>
                  <a:pt x="10990112" y="2769979"/>
                  <a:pt x="10977136" y="2763579"/>
                </a:cubicBezTo>
                <a:cubicBezTo>
                  <a:pt x="10967274" y="2758717"/>
                  <a:pt x="10990647" y="2765044"/>
                  <a:pt x="10984740" y="2756499"/>
                </a:cubicBezTo>
                <a:cubicBezTo>
                  <a:pt x="10978832" y="2747953"/>
                  <a:pt x="10958685" y="2762279"/>
                  <a:pt x="10948503" y="2762891"/>
                </a:cubicBezTo>
                <a:lnTo>
                  <a:pt x="10938446" y="2767423"/>
                </a:lnTo>
                <a:lnTo>
                  <a:pt x="10937588" y="2765748"/>
                </a:lnTo>
                <a:lnTo>
                  <a:pt x="10932889" y="2756391"/>
                </a:lnTo>
                <a:lnTo>
                  <a:pt x="10923457" y="2760595"/>
                </a:lnTo>
                <a:lnTo>
                  <a:pt x="10910081" y="2770803"/>
                </a:lnTo>
                <a:lnTo>
                  <a:pt x="10909942" y="2770520"/>
                </a:lnTo>
                <a:cubicBezTo>
                  <a:pt x="10908854" y="2768575"/>
                  <a:pt x="10907376" y="2766440"/>
                  <a:pt x="10905821" y="2765670"/>
                </a:cubicBezTo>
                <a:cubicBezTo>
                  <a:pt x="10903199" y="2765896"/>
                  <a:pt x="10894139" y="2767493"/>
                  <a:pt x="10884851" y="2769303"/>
                </a:cubicBezTo>
                <a:lnTo>
                  <a:pt x="10879187" y="2770547"/>
                </a:lnTo>
                <a:lnTo>
                  <a:pt x="10875162" y="2759783"/>
                </a:lnTo>
                <a:lnTo>
                  <a:pt x="10880343" y="2758022"/>
                </a:lnTo>
                <a:cubicBezTo>
                  <a:pt x="10886817" y="2755920"/>
                  <a:pt x="10892525" y="2754024"/>
                  <a:pt x="10895206" y="2752638"/>
                </a:cubicBezTo>
                <a:cubicBezTo>
                  <a:pt x="10916322" y="2747022"/>
                  <a:pt x="10933269" y="2744545"/>
                  <a:pt x="10940874" y="2737466"/>
                </a:cubicBezTo>
                <a:cubicBezTo>
                  <a:pt x="10973242" y="2721369"/>
                  <a:pt x="10997475" y="2717287"/>
                  <a:pt x="11029630" y="2700651"/>
                </a:cubicBezTo>
                <a:cubicBezTo>
                  <a:pt x="11035473" y="2702231"/>
                  <a:pt x="11039655" y="2702127"/>
                  <a:pt x="11042324" y="2701306"/>
                </a:cubicBezTo>
                <a:cubicBezTo>
                  <a:pt x="11044328" y="2700689"/>
                  <a:pt x="11045480" y="2699668"/>
                  <a:pt x="11045846" y="2698651"/>
                </a:cubicBezTo>
                <a:cubicBezTo>
                  <a:pt x="11046395" y="2697127"/>
                  <a:pt x="11045174" y="2695612"/>
                  <a:pt x="11042399" y="2695487"/>
                </a:cubicBezTo>
                <a:cubicBezTo>
                  <a:pt x="11039625" y="2695361"/>
                  <a:pt x="11035297" y="2696622"/>
                  <a:pt x="11029630" y="2700651"/>
                </a:cubicBezTo>
                <a:cubicBezTo>
                  <a:pt x="10999172" y="2701660"/>
                  <a:pt x="10973780" y="2716433"/>
                  <a:pt x="10942784" y="2722378"/>
                </a:cubicBezTo>
                <a:cubicBezTo>
                  <a:pt x="10928433" y="2726133"/>
                  <a:pt x="10914064" y="2735078"/>
                  <a:pt x="10901087" y="2728678"/>
                </a:cubicBezTo>
                <a:cubicBezTo>
                  <a:pt x="10896684" y="2723907"/>
                  <a:pt x="10895395" y="2720672"/>
                  <a:pt x="10890242" y="2720296"/>
                </a:cubicBezTo>
                <a:cubicBezTo>
                  <a:pt x="10876945" y="2719371"/>
                  <a:pt x="10864850" y="2735070"/>
                  <a:pt x="10849728" y="2735843"/>
                </a:cubicBezTo>
                <a:cubicBezTo>
                  <a:pt x="10850184" y="2735420"/>
                  <a:pt x="10850243" y="2733932"/>
                  <a:pt x="10850042" y="2731971"/>
                </a:cubicBezTo>
                <a:lnTo>
                  <a:pt x="10849084" y="2726826"/>
                </a:lnTo>
                <a:lnTo>
                  <a:pt x="10857496" y="2721914"/>
                </a:lnTo>
                <a:cubicBezTo>
                  <a:pt x="10864303" y="2716774"/>
                  <a:pt x="10869470" y="2710901"/>
                  <a:pt x="10875507" y="2701208"/>
                </a:cubicBezTo>
                <a:lnTo>
                  <a:pt x="10876512" y="2699376"/>
                </a:lnTo>
                <a:lnTo>
                  <a:pt x="10851541" y="2713343"/>
                </a:lnTo>
                <a:cubicBezTo>
                  <a:pt x="10856460" y="2708785"/>
                  <a:pt x="10862085" y="2704219"/>
                  <a:pt x="10867184" y="2700053"/>
                </a:cubicBezTo>
                <a:lnTo>
                  <a:pt x="10878096" y="2690512"/>
                </a:lnTo>
                <a:lnTo>
                  <a:pt x="10901150" y="2682785"/>
                </a:lnTo>
                <a:cubicBezTo>
                  <a:pt x="10943399" y="2666359"/>
                  <a:pt x="10851400" y="2687711"/>
                  <a:pt x="10850110" y="2684478"/>
                </a:cubicBezTo>
                <a:lnTo>
                  <a:pt x="10871331" y="2660280"/>
                </a:lnTo>
                <a:cubicBezTo>
                  <a:pt x="10870685" y="2658664"/>
                  <a:pt x="10861949" y="2661071"/>
                  <a:pt x="10853372" y="2663882"/>
                </a:cubicBezTo>
                <a:lnTo>
                  <a:pt x="10843251" y="2667397"/>
                </a:lnTo>
                <a:lnTo>
                  <a:pt x="10844713" y="2666299"/>
                </a:lnTo>
                <a:cubicBezTo>
                  <a:pt x="10854619" y="2658787"/>
                  <a:pt x="10865181" y="2650477"/>
                  <a:pt x="10877181" y="2640072"/>
                </a:cubicBezTo>
                <a:cubicBezTo>
                  <a:pt x="10885518" y="2633705"/>
                  <a:pt x="10891930" y="2628695"/>
                  <a:pt x="10896718" y="2624805"/>
                </a:cubicBezTo>
                <a:lnTo>
                  <a:pt x="10902058" y="2620141"/>
                </a:lnTo>
                <a:lnTo>
                  <a:pt x="10912250" y="2613305"/>
                </a:lnTo>
                <a:cubicBezTo>
                  <a:pt x="10913161" y="2612456"/>
                  <a:pt x="10911847" y="2611650"/>
                  <a:pt x="10909356" y="2611000"/>
                </a:cubicBezTo>
                <a:lnTo>
                  <a:pt x="10907652" y="2610773"/>
                </a:lnTo>
                <a:lnTo>
                  <a:pt x="10902809" y="2613815"/>
                </a:lnTo>
                <a:lnTo>
                  <a:pt x="10884792" y="2619721"/>
                </a:lnTo>
                <a:lnTo>
                  <a:pt x="10869972" y="2622354"/>
                </a:lnTo>
                <a:lnTo>
                  <a:pt x="10887900" y="2606599"/>
                </a:lnTo>
                <a:lnTo>
                  <a:pt x="10884218" y="2608487"/>
                </a:lnTo>
                <a:lnTo>
                  <a:pt x="10927908" y="2576164"/>
                </a:lnTo>
                <a:cubicBezTo>
                  <a:pt x="10947621" y="2561739"/>
                  <a:pt x="10966511" y="2547534"/>
                  <a:pt x="10983582" y="2532671"/>
                </a:cubicBezTo>
                <a:cubicBezTo>
                  <a:pt x="10986385" y="2533025"/>
                  <a:pt x="10988395" y="2532143"/>
                  <a:pt x="10990518" y="2530352"/>
                </a:cubicBezTo>
                <a:cubicBezTo>
                  <a:pt x="10992640" y="2528562"/>
                  <a:pt x="10994880" y="2525867"/>
                  <a:pt x="10998144" y="2522593"/>
                </a:cubicBezTo>
                <a:cubicBezTo>
                  <a:pt x="10998876" y="2523732"/>
                  <a:pt x="10999547" y="2523775"/>
                  <a:pt x="11000362" y="2522954"/>
                </a:cubicBezTo>
                <a:cubicBezTo>
                  <a:pt x="11001179" y="2522137"/>
                  <a:pt x="11002140" y="2520459"/>
                  <a:pt x="11003455" y="2518162"/>
                </a:cubicBezTo>
                <a:cubicBezTo>
                  <a:pt x="11004190" y="2519304"/>
                  <a:pt x="11004859" y="2519344"/>
                  <a:pt x="11005674" y="2518528"/>
                </a:cubicBezTo>
                <a:cubicBezTo>
                  <a:pt x="11006490" y="2517706"/>
                  <a:pt x="11007453" y="2516029"/>
                  <a:pt x="11008768" y="2513732"/>
                </a:cubicBezTo>
                <a:cubicBezTo>
                  <a:pt x="11007300" y="2511451"/>
                  <a:pt x="11006276" y="2512028"/>
                  <a:pt x="11005466" y="2513441"/>
                </a:cubicBezTo>
                <a:cubicBezTo>
                  <a:pt x="11004657" y="2514854"/>
                  <a:pt x="11004062" y="2517103"/>
                  <a:pt x="11003455" y="2518162"/>
                </a:cubicBezTo>
                <a:cubicBezTo>
                  <a:pt x="11001987" y="2515881"/>
                  <a:pt x="11000963" y="2516458"/>
                  <a:pt x="11000154" y="2517872"/>
                </a:cubicBezTo>
                <a:cubicBezTo>
                  <a:pt x="10999344" y="2519284"/>
                  <a:pt x="10998750" y="2521533"/>
                  <a:pt x="10998144" y="2522593"/>
                </a:cubicBezTo>
                <a:cubicBezTo>
                  <a:pt x="10992780" y="2522264"/>
                  <a:pt x="10987222" y="2526312"/>
                  <a:pt x="10983582" y="2532671"/>
                </a:cubicBezTo>
                <a:cubicBezTo>
                  <a:pt x="10962036" y="2545251"/>
                  <a:pt x="10938511" y="2562096"/>
                  <a:pt x="10917220" y="2579078"/>
                </a:cubicBezTo>
                <a:lnTo>
                  <a:pt x="10894664" y="2593423"/>
                </a:lnTo>
                <a:cubicBezTo>
                  <a:pt x="10893869" y="2592184"/>
                  <a:pt x="10894348" y="2590344"/>
                  <a:pt x="10895574" y="2588239"/>
                </a:cubicBezTo>
                <a:lnTo>
                  <a:pt x="10896387" y="2587224"/>
                </a:lnTo>
                <a:lnTo>
                  <a:pt x="10903390" y="2582276"/>
                </a:lnTo>
                <a:lnTo>
                  <a:pt x="10900216" y="2583113"/>
                </a:lnTo>
                <a:lnTo>
                  <a:pt x="10899525" y="2583311"/>
                </a:lnTo>
                <a:lnTo>
                  <a:pt x="10900966" y="2581515"/>
                </a:lnTo>
                <a:cubicBezTo>
                  <a:pt x="10905353" y="2576984"/>
                  <a:pt x="10910626" y="2572827"/>
                  <a:pt x="10912573" y="2571848"/>
                </a:cubicBezTo>
                <a:cubicBezTo>
                  <a:pt x="10960264" y="2533812"/>
                  <a:pt x="11019180" y="2501208"/>
                  <a:pt x="11059392" y="2460885"/>
                </a:cubicBezTo>
                <a:cubicBezTo>
                  <a:pt x="11015240" y="2483056"/>
                  <a:pt x="10965577" y="2529383"/>
                  <a:pt x="10921476" y="2556307"/>
                </a:cubicBezTo>
                <a:cubicBezTo>
                  <a:pt x="10934824" y="2548346"/>
                  <a:pt x="10911055" y="2564811"/>
                  <a:pt x="10910555" y="2560029"/>
                </a:cubicBezTo>
                <a:cubicBezTo>
                  <a:pt x="10910050" y="2551224"/>
                  <a:pt x="10920008" y="2554023"/>
                  <a:pt x="10920008" y="2554023"/>
                </a:cubicBezTo>
                <a:cubicBezTo>
                  <a:pt x="10945804" y="2534027"/>
                  <a:pt x="10970888" y="2515266"/>
                  <a:pt x="10995277" y="2496506"/>
                </a:cubicBezTo>
                <a:lnTo>
                  <a:pt x="11043078" y="2457850"/>
                </a:lnTo>
                <a:lnTo>
                  <a:pt x="11035646" y="2459977"/>
                </a:lnTo>
                <a:lnTo>
                  <a:pt x="11035316" y="2460014"/>
                </a:lnTo>
                <a:lnTo>
                  <a:pt x="11033150" y="2461482"/>
                </a:lnTo>
                <a:cubicBezTo>
                  <a:pt x="11027837" y="2465912"/>
                  <a:pt x="11000424" y="2488735"/>
                  <a:pt x="10998957" y="2486449"/>
                </a:cubicBezTo>
                <a:cubicBezTo>
                  <a:pt x="10994311" y="2479223"/>
                  <a:pt x="11023191" y="2458683"/>
                  <a:pt x="11020761" y="2462921"/>
                </a:cubicBezTo>
                <a:lnTo>
                  <a:pt x="11023226" y="2461214"/>
                </a:lnTo>
                <a:lnTo>
                  <a:pt x="11020229" y="2457411"/>
                </a:lnTo>
                <a:cubicBezTo>
                  <a:pt x="11021468" y="2455945"/>
                  <a:pt x="11024655" y="2454388"/>
                  <a:pt x="11028735" y="2452852"/>
                </a:cubicBezTo>
                <a:lnTo>
                  <a:pt x="11039246" y="2449497"/>
                </a:lnTo>
                <a:lnTo>
                  <a:pt x="11045948" y="2443982"/>
                </a:lnTo>
                <a:cubicBezTo>
                  <a:pt x="11048122" y="2435341"/>
                  <a:pt x="11022936" y="2454279"/>
                  <a:pt x="11022936" y="2454279"/>
                </a:cubicBezTo>
                <a:cubicBezTo>
                  <a:pt x="10975649" y="2491610"/>
                  <a:pt x="10933017" y="2520819"/>
                  <a:pt x="10893513" y="2550217"/>
                </a:cubicBezTo>
                <a:cubicBezTo>
                  <a:pt x="10892053" y="2550948"/>
                  <a:pt x="10884838" y="2556731"/>
                  <a:pt x="10876209" y="2563177"/>
                </a:cubicBezTo>
                <a:lnTo>
                  <a:pt x="10869344" y="2568174"/>
                </a:lnTo>
                <a:lnTo>
                  <a:pt x="10869634" y="2567326"/>
                </a:lnTo>
                <a:cubicBezTo>
                  <a:pt x="10870614" y="2564426"/>
                  <a:pt x="10871606" y="2561354"/>
                  <a:pt x="10872259" y="2558771"/>
                </a:cubicBezTo>
                <a:lnTo>
                  <a:pt x="10872566" y="2555832"/>
                </a:lnTo>
                <a:lnTo>
                  <a:pt x="10901338" y="2533833"/>
                </a:lnTo>
                <a:cubicBezTo>
                  <a:pt x="10918668" y="2521044"/>
                  <a:pt x="10935875" y="2508564"/>
                  <a:pt x="10953801" y="2495033"/>
                </a:cubicBezTo>
                <a:cubicBezTo>
                  <a:pt x="10955016" y="2492914"/>
                  <a:pt x="10992588" y="2472537"/>
                  <a:pt x="10993751" y="2465661"/>
                </a:cubicBezTo>
                <a:cubicBezTo>
                  <a:pt x="10992642" y="2459929"/>
                  <a:pt x="10986525" y="2462937"/>
                  <a:pt x="10980686" y="2467378"/>
                </a:cubicBezTo>
                <a:lnTo>
                  <a:pt x="10978396" y="2469359"/>
                </a:lnTo>
                <a:lnTo>
                  <a:pt x="10974046" y="2469546"/>
                </a:lnTo>
                <a:cubicBezTo>
                  <a:pt x="10964818" y="2470879"/>
                  <a:pt x="10950308" y="2474645"/>
                  <a:pt x="10947529" y="2474736"/>
                </a:cubicBezTo>
                <a:cubicBezTo>
                  <a:pt x="10937480" y="2477254"/>
                  <a:pt x="10929557" y="2478951"/>
                  <a:pt x="10922611" y="2480232"/>
                </a:cubicBezTo>
                <a:lnTo>
                  <a:pt x="10918973" y="2480805"/>
                </a:lnTo>
                <a:lnTo>
                  <a:pt x="10893040" y="2498529"/>
                </a:lnTo>
                <a:lnTo>
                  <a:pt x="10926093" y="2485825"/>
                </a:lnTo>
                <a:cubicBezTo>
                  <a:pt x="10932533" y="2483155"/>
                  <a:pt x="10951449" y="2481760"/>
                  <a:pt x="10965796" y="2478172"/>
                </a:cubicBezTo>
                <a:lnTo>
                  <a:pt x="10970499" y="2476458"/>
                </a:lnTo>
                <a:lnTo>
                  <a:pt x="10970241" y="2476711"/>
                </a:lnTo>
                <a:cubicBezTo>
                  <a:pt x="10969629" y="2477333"/>
                  <a:pt x="10969280" y="2477699"/>
                  <a:pt x="10969280" y="2477699"/>
                </a:cubicBezTo>
                <a:cubicBezTo>
                  <a:pt x="10933476" y="2502659"/>
                  <a:pt x="10909532" y="2518268"/>
                  <a:pt x="10880787" y="2538622"/>
                </a:cubicBezTo>
                <a:lnTo>
                  <a:pt x="10863605" y="2551087"/>
                </a:lnTo>
                <a:lnTo>
                  <a:pt x="10856245" y="2551612"/>
                </a:lnTo>
                <a:lnTo>
                  <a:pt x="10853790" y="2551955"/>
                </a:lnTo>
                <a:lnTo>
                  <a:pt x="10859061" y="2547717"/>
                </a:lnTo>
                <a:cubicBezTo>
                  <a:pt x="10861863" y="2545366"/>
                  <a:pt x="10864856" y="2542714"/>
                  <a:pt x="10868180" y="2539534"/>
                </a:cubicBezTo>
                <a:cubicBezTo>
                  <a:pt x="10869521" y="2539616"/>
                  <a:pt x="10871166" y="2539168"/>
                  <a:pt x="10872803" y="2538123"/>
                </a:cubicBezTo>
                <a:cubicBezTo>
                  <a:pt x="10874442" y="2537083"/>
                  <a:pt x="10876072" y="2535446"/>
                  <a:pt x="10877387" y="2533150"/>
                </a:cubicBezTo>
                <a:lnTo>
                  <a:pt x="10874219" y="2533078"/>
                </a:lnTo>
                <a:lnTo>
                  <a:pt x="10900764" y="2510776"/>
                </a:lnTo>
                <a:lnTo>
                  <a:pt x="10900894" y="2507047"/>
                </a:lnTo>
                <a:lnTo>
                  <a:pt x="10889359" y="2503754"/>
                </a:lnTo>
                <a:lnTo>
                  <a:pt x="10874962" y="2514396"/>
                </a:lnTo>
                <a:lnTo>
                  <a:pt x="10859614" y="2525850"/>
                </a:lnTo>
                <a:lnTo>
                  <a:pt x="10858013" y="2525182"/>
                </a:lnTo>
                <a:lnTo>
                  <a:pt x="10853723" y="2525342"/>
                </a:lnTo>
                <a:lnTo>
                  <a:pt x="10849709" y="2528078"/>
                </a:lnTo>
                <a:lnTo>
                  <a:pt x="10869299" y="2512551"/>
                </a:lnTo>
                <a:cubicBezTo>
                  <a:pt x="10833991" y="2528772"/>
                  <a:pt x="10808573" y="2553613"/>
                  <a:pt x="10778639" y="2573395"/>
                </a:cubicBezTo>
                <a:lnTo>
                  <a:pt x="10770124" y="2578081"/>
                </a:lnTo>
                <a:lnTo>
                  <a:pt x="10773810" y="2574835"/>
                </a:lnTo>
                <a:cubicBezTo>
                  <a:pt x="10778955" y="2570899"/>
                  <a:pt x="10784645" y="2567225"/>
                  <a:pt x="10785354" y="2565987"/>
                </a:cubicBezTo>
                <a:cubicBezTo>
                  <a:pt x="10805860" y="2552797"/>
                  <a:pt x="10824712" y="2539870"/>
                  <a:pt x="10842888" y="2526815"/>
                </a:cubicBezTo>
                <a:lnTo>
                  <a:pt x="10844397" y="2525686"/>
                </a:lnTo>
                <a:lnTo>
                  <a:pt x="10844283" y="2525689"/>
                </a:lnTo>
                <a:cubicBezTo>
                  <a:pt x="10835493" y="2526392"/>
                  <a:pt x="10829892" y="2526986"/>
                  <a:pt x="10842274" y="2522478"/>
                </a:cubicBezTo>
                <a:lnTo>
                  <a:pt x="10861424" y="2512957"/>
                </a:lnTo>
                <a:lnTo>
                  <a:pt x="10896370" y="2486843"/>
                </a:lnTo>
                <a:lnTo>
                  <a:pt x="10901284" y="2483565"/>
                </a:lnTo>
                <a:lnTo>
                  <a:pt x="10883579" y="2486152"/>
                </a:lnTo>
                <a:lnTo>
                  <a:pt x="10876546" y="2487389"/>
                </a:lnTo>
                <a:lnTo>
                  <a:pt x="10883096" y="2481753"/>
                </a:lnTo>
                <a:cubicBezTo>
                  <a:pt x="10893432" y="2472189"/>
                  <a:pt x="10902548" y="2461572"/>
                  <a:pt x="10883470" y="2472470"/>
                </a:cubicBezTo>
                <a:lnTo>
                  <a:pt x="10848923" y="2493006"/>
                </a:lnTo>
                <a:lnTo>
                  <a:pt x="10839428" y="2495192"/>
                </a:lnTo>
                <a:lnTo>
                  <a:pt x="10826927" y="2497256"/>
                </a:lnTo>
                <a:lnTo>
                  <a:pt x="10848913" y="2482432"/>
                </a:lnTo>
                <a:lnTo>
                  <a:pt x="10854538" y="2478646"/>
                </a:lnTo>
                <a:lnTo>
                  <a:pt x="10859219" y="2477855"/>
                </a:lnTo>
                <a:cubicBezTo>
                  <a:pt x="10869666" y="2476548"/>
                  <a:pt x="10878512" y="2475796"/>
                  <a:pt x="10876981" y="2467242"/>
                </a:cubicBezTo>
                <a:cubicBezTo>
                  <a:pt x="10877304" y="2468050"/>
                  <a:pt x="10875675" y="2468413"/>
                  <a:pt x="10872923" y="2468470"/>
                </a:cubicBezTo>
                <a:lnTo>
                  <a:pt x="10869911" y="2468302"/>
                </a:lnTo>
                <a:lnTo>
                  <a:pt x="10881440" y="2460544"/>
                </a:lnTo>
                <a:lnTo>
                  <a:pt x="10865657" y="2461193"/>
                </a:lnTo>
                <a:cubicBezTo>
                  <a:pt x="10844323" y="2453709"/>
                  <a:pt x="10870683" y="2447645"/>
                  <a:pt x="10887845" y="2445709"/>
                </a:cubicBezTo>
                <a:lnTo>
                  <a:pt x="10910437" y="2440143"/>
                </a:lnTo>
                <a:lnTo>
                  <a:pt x="10925098" y="2429679"/>
                </a:lnTo>
                <a:lnTo>
                  <a:pt x="10926868" y="2428426"/>
                </a:lnTo>
                <a:lnTo>
                  <a:pt x="10917773" y="2429763"/>
                </a:lnTo>
                <a:cubicBezTo>
                  <a:pt x="10905523" y="2431464"/>
                  <a:pt x="10893408" y="2433507"/>
                  <a:pt x="10881936" y="2437163"/>
                </a:cubicBezTo>
                <a:cubicBezTo>
                  <a:pt x="10875424" y="2438608"/>
                  <a:pt x="10868642" y="2440625"/>
                  <a:pt x="10861708" y="2442878"/>
                </a:cubicBezTo>
                <a:lnTo>
                  <a:pt x="10846714" y="2447932"/>
                </a:lnTo>
                <a:lnTo>
                  <a:pt x="10846610" y="2446362"/>
                </a:lnTo>
                <a:cubicBezTo>
                  <a:pt x="10846365" y="2443263"/>
                  <a:pt x="10846177" y="2441218"/>
                  <a:pt x="10846177" y="2441218"/>
                </a:cubicBezTo>
                <a:cubicBezTo>
                  <a:pt x="10849826" y="2437822"/>
                  <a:pt x="10872017" y="2434900"/>
                  <a:pt x="10879621" y="2427819"/>
                </a:cubicBezTo>
                <a:cubicBezTo>
                  <a:pt x="10879621" y="2427819"/>
                  <a:pt x="10888238" y="2419795"/>
                  <a:pt x="10877816" y="2420586"/>
                </a:cubicBezTo>
                <a:lnTo>
                  <a:pt x="10874563" y="2421113"/>
                </a:lnTo>
                <a:lnTo>
                  <a:pt x="10875276" y="2420449"/>
                </a:lnTo>
                <a:cubicBezTo>
                  <a:pt x="10882041" y="2418587"/>
                  <a:pt x="10885459" y="2419838"/>
                  <a:pt x="10890614" y="2420214"/>
                </a:cubicBezTo>
                <a:cubicBezTo>
                  <a:pt x="10892438" y="2418514"/>
                  <a:pt x="10896714" y="2409358"/>
                  <a:pt x="10903996" y="2407750"/>
                </a:cubicBezTo>
                <a:cubicBezTo>
                  <a:pt x="10910762" y="2405887"/>
                  <a:pt x="10929212" y="2407187"/>
                  <a:pt x="10942061" y="2399659"/>
                </a:cubicBezTo>
                <a:cubicBezTo>
                  <a:pt x="10963497" y="2388567"/>
                  <a:pt x="10929084" y="2393259"/>
                  <a:pt x="10922016" y="2395407"/>
                </a:cubicBezTo>
                <a:cubicBezTo>
                  <a:pt x="10911619" y="2395477"/>
                  <a:pt x="10901203" y="2400740"/>
                  <a:pt x="10895959" y="2401186"/>
                </a:cubicBezTo>
                <a:cubicBezTo>
                  <a:pt x="10894402" y="2400419"/>
                  <a:pt x="10892925" y="2398284"/>
                  <a:pt x="10891222" y="2396359"/>
                </a:cubicBezTo>
                <a:lnTo>
                  <a:pt x="10888014" y="2394494"/>
                </a:lnTo>
                <a:lnTo>
                  <a:pt x="10894022" y="2391515"/>
                </a:lnTo>
                <a:cubicBezTo>
                  <a:pt x="10897180" y="2389660"/>
                  <a:pt x="10899266" y="2387900"/>
                  <a:pt x="10899423" y="2386461"/>
                </a:cubicBezTo>
                <a:cubicBezTo>
                  <a:pt x="10899491" y="2385845"/>
                  <a:pt x="10899169" y="2385368"/>
                  <a:pt x="10898546" y="2385012"/>
                </a:cubicBezTo>
                <a:lnTo>
                  <a:pt x="10898175" y="2384912"/>
                </a:lnTo>
                <a:lnTo>
                  <a:pt x="10906461" y="2382537"/>
                </a:lnTo>
                <a:cubicBezTo>
                  <a:pt x="10913530" y="2380393"/>
                  <a:pt x="10921134" y="2373310"/>
                  <a:pt x="10931852" y="2367763"/>
                </a:cubicBezTo>
                <a:cubicBezTo>
                  <a:pt x="10945686" y="2363754"/>
                  <a:pt x="10952129" y="2367365"/>
                  <a:pt x="10958444" y="2357050"/>
                </a:cubicBezTo>
                <a:cubicBezTo>
                  <a:pt x="10960582" y="2352472"/>
                  <a:pt x="10960684" y="2347756"/>
                  <a:pt x="10960707" y="2343760"/>
                </a:cubicBezTo>
                <a:lnTo>
                  <a:pt x="10961423" y="2340182"/>
                </a:lnTo>
                <a:lnTo>
                  <a:pt x="10979418" y="2340235"/>
                </a:lnTo>
                <a:lnTo>
                  <a:pt x="10980037" y="2336597"/>
                </a:lnTo>
                <a:lnTo>
                  <a:pt x="10981612" y="2328721"/>
                </a:lnTo>
                <a:lnTo>
                  <a:pt x="10990360" y="2325943"/>
                </a:lnTo>
                <a:lnTo>
                  <a:pt x="11002342" y="2324084"/>
                </a:lnTo>
                <a:lnTo>
                  <a:pt x="10992931" y="2324102"/>
                </a:lnTo>
                <a:lnTo>
                  <a:pt x="11009690" y="2318780"/>
                </a:lnTo>
                <a:cubicBezTo>
                  <a:pt x="11021551" y="2316884"/>
                  <a:pt x="11033989" y="2315653"/>
                  <a:pt x="11041013" y="2313919"/>
                </a:cubicBezTo>
                <a:lnTo>
                  <a:pt x="11063776" y="2308553"/>
                </a:lnTo>
                <a:lnTo>
                  <a:pt x="11065964" y="2305626"/>
                </a:lnTo>
                <a:lnTo>
                  <a:pt x="11072672" y="2298151"/>
                </a:lnTo>
                <a:lnTo>
                  <a:pt x="11065341" y="2299488"/>
                </a:lnTo>
                <a:cubicBezTo>
                  <a:pt x="11030281" y="2306352"/>
                  <a:pt x="10994312" y="2313416"/>
                  <a:pt x="10955344" y="2319764"/>
                </a:cubicBezTo>
                <a:cubicBezTo>
                  <a:pt x="10948579" y="2321625"/>
                  <a:pt x="10931633" y="2324100"/>
                  <a:pt x="10912342" y="2328017"/>
                </a:cubicBezTo>
                <a:cubicBezTo>
                  <a:pt x="10905273" y="2330164"/>
                  <a:pt x="10851337" y="2343423"/>
                  <a:pt x="10879754" y="2331012"/>
                </a:cubicBezTo>
                <a:cubicBezTo>
                  <a:pt x="10906434" y="2319472"/>
                  <a:pt x="10864418" y="2331246"/>
                  <a:pt x="10859477" y="2331407"/>
                </a:cubicBezTo>
                <a:cubicBezTo>
                  <a:pt x="10858623" y="2331096"/>
                  <a:pt x="10857303" y="2330337"/>
                  <a:pt x="10855814" y="2329298"/>
                </a:cubicBezTo>
                <a:lnTo>
                  <a:pt x="10854295" y="2328067"/>
                </a:lnTo>
                <a:lnTo>
                  <a:pt x="10870340" y="2315522"/>
                </a:lnTo>
                <a:lnTo>
                  <a:pt x="10877768" y="2308243"/>
                </a:lnTo>
                <a:lnTo>
                  <a:pt x="10877818" y="2308231"/>
                </a:lnTo>
                <a:cubicBezTo>
                  <a:pt x="10893725" y="2304322"/>
                  <a:pt x="10910287" y="2300360"/>
                  <a:pt x="10913822" y="2299285"/>
                </a:cubicBezTo>
                <a:cubicBezTo>
                  <a:pt x="10931303" y="2291879"/>
                  <a:pt x="10947481" y="2286424"/>
                  <a:pt x="10960024" y="2279179"/>
                </a:cubicBezTo>
                <a:cubicBezTo>
                  <a:pt x="10961850" y="2277480"/>
                  <a:pt x="10966340" y="2268862"/>
                  <a:pt x="10968164" y="2267161"/>
                </a:cubicBezTo>
                <a:cubicBezTo>
                  <a:pt x="10981906" y="2257693"/>
                  <a:pt x="11005497" y="2262341"/>
                  <a:pt x="11015481" y="2260217"/>
                </a:cubicBezTo>
                <a:lnTo>
                  <a:pt x="11018851" y="2256422"/>
                </a:lnTo>
                <a:lnTo>
                  <a:pt x="11273987" y="2254839"/>
                </a:lnTo>
                <a:lnTo>
                  <a:pt x="11272297" y="2252451"/>
                </a:lnTo>
                <a:cubicBezTo>
                  <a:pt x="11269490" y="2249331"/>
                  <a:pt x="11266394" y="2246853"/>
                  <a:pt x="11263126" y="2245784"/>
                </a:cubicBezTo>
                <a:cubicBezTo>
                  <a:pt x="11241826" y="2235093"/>
                  <a:pt x="11197653" y="2237235"/>
                  <a:pt x="11165518" y="2236896"/>
                </a:cubicBezTo>
                <a:cubicBezTo>
                  <a:pt x="11092990" y="2222836"/>
                  <a:pt x="11196617" y="2230487"/>
                  <a:pt x="11215710" y="2233514"/>
                </a:cubicBezTo>
                <a:cubicBezTo>
                  <a:pt x="11235803" y="2236334"/>
                  <a:pt x="11311247" y="2228911"/>
                  <a:pt x="11383575" y="2234889"/>
                </a:cubicBezTo>
                <a:lnTo>
                  <a:pt x="11381701" y="2234415"/>
                </a:lnTo>
                <a:lnTo>
                  <a:pt x="11296932" y="2224646"/>
                </a:lnTo>
                <a:cubicBezTo>
                  <a:pt x="11252210" y="2218310"/>
                  <a:pt x="11209462" y="2210669"/>
                  <a:pt x="11169981" y="2200809"/>
                </a:cubicBezTo>
                <a:cubicBezTo>
                  <a:pt x="11208910" y="2200388"/>
                  <a:pt x="11250122" y="2202680"/>
                  <a:pt x="11292538" y="2206473"/>
                </a:cubicBezTo>
                <a:lnTo>
                  <a:pt x="11293502" y="2206584"/>
                </a:lnTo>
                <a:lnTo>
                  <a:pt x="11294903" y="2203277"/>
                </a:lnTo>
                <a:cubicBezTo>
                  <a:pt x="11284251" y="2197931"/>
                  <a:pt x="11227155" y="2191714"/>
                  <a:pt x="11166794" y="2185299"/>
                </a:cubicBezTo>
                <a:lnTo>
                  <a:pt x="11095709" y="2177437"/>
                </a:lnTo>
                <a:lnTo>
                  <a:pt x="11094309" y="2171361"/>
                </a:lnTo>
                <a:lnTo>
                  <a:pt x="11101689" y="2165869"/>
                </a:lnTo>
                <a:lnTo>
                  <a:pt x="11079410" y="2168972"/>
                </a:lnTo>
                <a:lnTo>
                  <a:pt x="11072585" y="2171705"/>
                </a:lnTo>
                <a:cubicBezTo>
                  <a:pt x="11070410" y="2172765"/>
                  <a:pt x="11069167" y="2173672"/>
                  <a:pt x="11069533" y="2174243"/>
                </a:cubicBezTo>
                <a:lnTo>
                  <a:pt x="11069806" y="2170310"/>
                </a:lnTo>
                <a:lnTo>
                  <a:pt x="11055101" y="2172357"/>
                </a:lnTo>
                <a:lnTo>
                  <a:pt x="11043693" y="2170816"/>
                </a:lnTo>
                <a:cubicBezTo>
                  <a:pt x="11033451" y="2169233"/>
                  <a:pt x="11025030" y="2167670"/>
                  <a:pt x="11019103" y="2166137"/>
                </a:cubicBezTo>
                <a:cubicBezTo>
                  <a:pt x="10967874" y="2162768"/>
                  <a:pt x="10985904" y="2152093"/>
                  <a:pt x="11048130" y="2146233"/>
                </a:cubicBezTo>
                <a:cubicBezTo>
                  <a:pt x="11119657" y="2141936"/>
                  <a:pt x="11243581" y="2171870"/>
                  <a:pt x="11343846" y="2184167"/>
                </a:cubicBezTo>
                <a:lnTo>
                  <a:pt x="11376683" y="2185814"/>
                </a:lnTo>
                <a:lnTo>
                  <a:pt x="11367855" y="2175782"/>
                </a:lnTo>
                <a:cubicBezTo>
                  <a:pt x="11342050" y="2164632"/>
                  <a:pt x="11284097" y="2159468"/>
                  <a:pt x="11292330" y="2164011"/>
                </a:cubicBezTo>
                <a:cubicBezTo>
                  <a:pt x="11266698" y="2157600"/>
                  <a:pt x="11215853" y="2161744"/>
                  <a:pt x="11198472" y="2152161"/>
                </a:cubicBezTo>
                <a:cubicBezTo>
                  <a:pt x="11184758" y="2136880"/>
                  <a:pt x="11278625" y="2148728"/>
                  <a:pt x="11278625" y="2148728"/>
                </a:cubicBezTo>
                <a:lnTo>
                  <a:pt x="11498833" y="2176685"/>
                </a:lnTo>
                <a:lnTo>
                  <a:pt x="11506142" y="2174545"/>
                </a:lnTo>
                <a:cubicBezTo>
                  <a:pt x="11517421" y="2169612"/>
                  <a:pt x="11519654" y="2163931"/>
                  <a:pt x="11493538" y="2162349"/>
                </a:cubicBezTo>
                <a:cubicBezTo>
                  <a:pt x="11490526" y="2162971"/>
                  <a:pt x="11475408" y="2158837"/>
                  <a:pt x="11461036" y="2154547"/>
                </a:cubicBezTo>
                <a:lnTo>
                  <a:pt x="11457717" y="2153524"/>
                </a:lnTo>
                <a:lnTo>
                  <a:pt x="11454480" y="2153331"/>
                </a:lnTo>
                <a:cubicBezTo>
                  <a:pt x="11419220" y="2150948"/>
                  <a:pt x="11383504" y="2147346"/>
                  <a:pt x="11378937" y="2140965"/>
                </a:cubicBezTo>
                <a:cubicBezTo>
                  <a:pt x="11376695" y="2115277"/>
                  <a:pt x="11465039" y="2139526"/>
                  <a:pt x="11465039" y="2139526"/>
                </a:cubicBezTo>
                <a:lnTo>
                  <a:pt x="11513705" y="2144055"/>
                </a:lnTo>
                <a:lnTo>
                  <a:pt x="11523727" y="2144092"/>
                </a:lnTo>
                <a:cubicBezTo>
                  <a:pt x="11564666" y="2143633"/>
                  <a:pt x="11596281" y="2140601"/>
                  <a:pt x="11558480" y="2126929"/>
                </a:cubicBezTo>
                <a:cubicBezTo>
                  <a:pt x="11511034" y="2107701"/>
                  <a:pt x="11465825" y="2103095"/>
                  <a:pt x="11418411" y="2090823"/>
                </a:cubicBezTo>
                <a:lnTo>
                  <a:pt x="11404196" y="2089301"/>
                </a:lnTo>
                <a:lnTo>
                  <a:pt x="11413278" y="2089985"/>
                </a:lnTo>
                <a:cubicBezTo>
                  <a:pt x="11437099" y="2091432"/>
                  <a:pt x="11486550" y="2092300"/>
                  <a:pt x="11467535" y="2073741"/>
                </a:cubicBezTo>
                <a:lnTo>
                  <a:pt x="11458240" y="2070791"/>
                </a:lnTo>
                <a:lnTo>
                  <a:pt x="11492617" y="2068574"/>
                </a:lnTo>
                <a:lnTo>
                  <a:pt x="11496370" y="2067181"/>
                </a:lnTo>
                <a:lnTo>
                  <a:pt x="11505917" y="2063635"/>
                </a:lnTo>
                <a:lnTo>
                  <a:pt x="11510104" y="2062082"/>
                </a:lnTo>
                <a:cubicBezTo>
                  <a:pt x="11511493" y="2061566"/>
                  <a:pt x="11511863" y="2061428"/>
                  <a:pt x="11510382" y="2061976"/>
                </a:cubicBezTo>
                <a:lnTo>
                  <a:pt x="11505917" y="2063635"/>
                </a:lnTo>
                <a:lnTo>
                  <a:pt x="11503721" y="2064450"/>
                </a:lnTo>
                <a:lnTo>
                  <a:pt x="11496370" y="2067181"/>
                </a:lnTo>
                <a:lnTo>
                  <a:pt x="11496229" y="2067233"/>
                </a:lnTo>
                <a:cubicBezTo>
                  <a:pt x="11494100" y="2068023"/>
                  <a:pt x="11492617" y="2068574"/>
                  <a:pt x="11492617" y="2068574"/>
                </a:cubicBezTo>
                <a:cubicBezTo>
                  <a:pt x="11466148" y="2024145"/>
                  <a:pt x="11367860" y="2051356"/>
                  <a:pt x="11307371" y="2034816"/>
                </a:cubicBezTo>
                <a:cubicBezTo>
                  <a:pt x="11300322" y="2029310"/>
                  <a:pt x="11305304" y="2021320"/>
                  <a:pt x="11284002" y="2010629"/>
                </a:cubicBezTo>
                <a:cubicBezTo>
                  <a:pt x="11284002" y="2010629"/>
                  <a:pt x="11178307" y="1989484"/>
                  <a:pt x="11185333" y="1988039"/>
                </a:cubicBezTo>
                <a:cubicBezTo>
                  <a:pt x="11199078" y="1956201"/>
                  <a:pt x="11276950" y="2005121"/>
                  <a:pt x="11313002" y="1983772"/>
                </a:cubicBezTo>
                <a:cubicBezTo>
                  <a:pt x="11313002" y="1983772"/>
                  <a:pt x="11333202" y="1975042"/>
                  <a:pt x="11328152" y="1977224"/>
                </a:cubicBezTo>
                <a:cubicBezTo>
                  <a:pt x="11326469" y="1977951"/>
                  <a:pt x="11321981" y="1979892"/>
                  <a:pt x="11313002" y="1983772"/>
                </a:cubicBezTo>
                <a:cubicBezTo>
                  <a:pt x="11179771" y="1951771"/>
                  <a:pt x="11041721" y="1927573"/>
                  <a:pt x="10900859" y="1907929"/>
                </a:cubicBezTo>
                <a:lnTo>
                  <a:pt x="10657314" y="1880364"/>
                </a:lnTo>
                <a:lnTo>
                  <a:pt x="10657456" y="1872137"/>
                </a:lnTo>
                <a:cubicBezTo>
                  <a:pt x="10660457" y="1873461"/>
                  <a:pt x="10663030" y="1874597"/>
                  <a:pt x="10663030" y="1874597"/>
                </a:cubicBezTo>
                <a:lnTo>
                  <a:pt x="10660644" y="1869676"/>
                </a:lnTo>
                <a:lnTo>
                  <a:pt x="10883030" y="1894145"/>
                </a:lnTo>
                <a:lnTo>
                  <a:pt x="11164885" y="1914254"/>
                </a:lnTo>
                <a:lnTo>
                  <a:pt x="11130711" y="1907581"/>
                </a:lnTo>
                <a:cubicBezTo>
                  <a:pt x="11114243" y="1898502"/>
                  <a:pt x="11105107" y="1885743"/>
                  <a:pt x="11091368" y="1885889"/>
                </a:cubicBezTo>
                <a:cubicBezTo>
                  <a:pt x="11073982" y="1876306"/>
                  <a:pt x="11034611" y="1870042"/>
                  <a:pt x="11000267" y="1867841"/>
                </a:cubicBezTo>
                <a:cubicBezTo>
                  <a:pt x="10960892" y="1861578"/>
                  <a:pt x="10881683" y="1850086"/>
                  <a:pt x="10913300" y="1843061"/>
                </a:cubicBezTo>
                <a:cubicBezTo>
                  <a:pt x="10938045" y="1833539"/>
                  <a:pt x="10989777" y="1845327"/>
                  <a:pt x="11009006" y="1848205"/>
                </a:cubicBezTo>
                <a:cubicBezTo>
                  <a:pt x="11088862" y="1847992"/>
                  <a:pt x="11005787" y="1828833"/>
                  <a:pt x="10957846" y="1818868"/>
                </a:cubicBezTo>
                <a:lnTo>
                  <a:pt x="10939010" y="1815052"/>
                </a:lnTo>
                <a:lnTo>
                  <a:pt x="10894175" y="1810209"/>
                </a:lnTo>
                <a:cubicBezTo>
                  <a:pt x="10802730" y="1794247"/>
                  <a:pt x="10970623" y="1802580"/>
                  <a:pt x="11003789" y="1809666"/>
                </a:cubicBezTo>
                <a:cubicBezTo>
                  <a:pt x="11026481" y="1812532"/>
                  <a:pt x="11047623" y="1815426"/>
                  <a:pt x="11069490" y="1817152"/>
                </a:cubicBezTo>
                <a:lnTo>
                  <a:pt x="11110153" y="1817445"/>
                </a:lnTo>
                <a:lnTo>
                  <a:pt x="11108957" y="1817136"/>
                </a:lnTo>
                <a:cubicBezTo>
                  <a:pt x="11084045" y="1810341"/>
                  <a:pt x="11074006" y="1806493"/>
                  <a:pt x="11046201" y="1797920"/>
                </a:cubicBezTo>
                <a:cubicBezTo>
                  <a:pt x="10997694" y="1778899"/>
                  <a:pt x="10895552" y="1785654"/>
                  <a:pt x="10890089" y="1767196"/>
                </a:cubicBezTo>
                <a:cubicBezTo>
                  <a:pt x="10888041" y="1760277"/>
                  <a:pt x="10939814" y="1764930"/>
                  <a:pt x="10962348" y="1769028"/>
                </a:cubicBezTo>
                <a:lnTo>
                  <a:pt x="10969263" y="1771493"/>
                </a:lnTo>
                <a:lnTo>
                  <a:pt x="10969313" y="1771236"/>
                </a:lnTo>
                <a:cubicBezTo>
                  <a:pt x="10972811" y="1767904"/>
                  <a:pt x="10977319" y="1765235"/>
                  <a:pt x="10977319" y="1765235"/>
                </a:cubicBezTo>
                <a:cubicBezTo>
                  <a:pt x="10954112" y="1758995"/>
                  <a:pt x="10929712" y="1756773"/>
                  <a:pt x="10904553" y="1754706"/>
                </a:cubicBezTo>
                <a:lnTo>
                  <a:pt x="10836587" y="1746262"/>
                </a:lnTo>
                <a:lnTo>
                  <a:pt x="10892703" y="1746702"/>
                </a:lnTo>
                <a:lnTo>
                  <a:pt x="10903397" y="1746419"/>
                </a:lnTo>
                <a:lnTo>
                  <a:pt x="10897008" y="1743882"/>
                </a:lnTo>
                <a:cubicBezTo>
                  <a:pt x="10887326" y="1740171"/>
                  <a:pt x="10882137" y="1737984"/>
                  <a:pt x="10880020" y="1736748"/>
                </a:cubicBezTo>
                <a:lnTo>
                  <a:pt x="10880647" y="1736142"/>
                </a:lnTo>
                <a:lnTo>
                  <a:pt x="10846838" y="1735352"/>
                </a:lnTo>
                <a:cubicBezTo>
                  <a:pt x="10823293" y="1733608"/>
                  <a:pt x="10800635" y="1730785"/>
                  <a:pt x="10778344" y="1727147"/>
                </a:cubicBezTo>
                <a:lnTo>
                  <a:pt x="10763523" y="1727489"/>
                </a:lnTo>
                <a:lnTo>
                  <a:pt x="10797900" y="1736881"/>
                </a:lnTo>
                <a:lnTo>
                  <a:pt x="10817511" y="1744136"/>
                </a:lnTo>
                <a:lnTo>
                  <a:pt x="10734744" y="1735925"/>
                </a:lnTo>
                <a:lnTo>
                  <a:pt x="10670419" y="1729543"/>
                </a:lnTo>
                <a:lnTo>
                  <a:pt x="10612537" y="1712232"/>
                </a:lnTo>
                <a:cubicBezTo>
                  <a:pt x="10603305" y="1707743"/>
                  <a:pt x="10585141" y="1699041"/>
                  <a:pt x="10609282" y="1704421"/>
                </a:cubicBezTo>
                <a:cubicBezTo>
                  <a:pt x="10640281" y="1712076"/>
                  <a:pt x="10669478" y="1722841"/>
                  <a:pt x="10700786" y="1726685"/>
                </a:cubicBezTo>
                <a:cubicBezTo>
                  <a:pt x="10688877" y="1720729"/>
                  <a:pt x="10676847" y="1716030"/>
                  <a:pt x="10664758" y="1711966"/>
                </a:cubicBezTo>
                <a:lnTo>
                  <a:pt x="10637378" y="1703766"/>
                </a:lnTo>
                <a:lnTo>
                  <a:pt x="10632651" y="1703308"/>
                </a:lnTo>
                <a:lnTo>
                  <a:pt x="10623766" y="1701584"/>
                </a:lnTo>
                <a:lnTo>
                  <a:pt x="10680653" y="1706325"/>
                </a:lnTo>
                <a:lnTo>
                  <a:pt x="10678499" y="1706269"/>
                </a:lnTo>
                <a:lnTo>
                  <a:pt x="10726955" y="1718316"/>
                </a:lnTo>
                <a:lnTo>
                  <a:pt x="10729221" y="1717715"/>
                </a:lnTo>
                <a:cubicBezTo>
                  <a:pt x="10732513" y="1716550"/>
                  <a:pt x="10734215" y="1715505"/>
                  <a:pt x="10732928" y="1714938"/>
                </a:cubicBezTo>
                <a:lnTo>
                  <a:pt x="10710808" y="1708838"/>
                </a:lnTo>
                <a:lnTo>
                  <a:pt x="10770741" y="1713831"/>
                </a:lnTo>
                <a:lnTo>
                  <a:pt x="10835035" y="1720482"/>
                </a:lnTo>
                <a:lnTo>
                  <a:pt x="10828363" y="1716433"/>
                </a:lnTo>
                <a:cubicBezTo>
                  <a:pt x="10829743" y="1713335"/>
                  <a:pt x="10861453" y="1716977"/>
                  <a:pt x="10891782" y="1721795"/>
                </a:cubicBezTo>
                <a:lnTo>
                  <a:pt x="10923973" y="1727684"/>
                </a:lnTo>
                <a:lnTo>
                  <a:pt x="10948738" y="1728428"/>
                </a:lnTo>
                <a:lnTo>
                  <a:pt x="10952785" y="1715407"/>
                </a:lnTo>
                <a:lnTo>
                  <a:pt x="10932401" y="1712479"/>
                </a:lnTo>
                <a:cubicBezTo>
                  <a:pt x="10911049" y="1709720"/>
                  <a:pt x="10891377" y="1707538"/>
                  <a:pt x="10878319" y="1706747"/>
                </a:cubicBezTo>
                <a:cubicBezTo>
                  <a:pt x="10844981" y="1698534"/>
                  <a:pt x="10820905" y="1703498"/>
                  <a:pt x="10793754" y="1695170"/>
                </a:cubicBezTo>
                <a:lnTo>
                  <a:pt x="10649947" y="1667301"/>
                </a:lnTo>
                <a:lnTo>
                  <a:pt x="10644381" y="1664123"/>
                </a:lnTo>
                <a:cubicBezTo>
                  <a:pt x="10645869" y="1660864"/>
                  <a:pt x="10770767" y="1659215"/>
                  <a:pt x="10712919" y="1653917"/>
                </a:cubicBezTo>
                <a:lnTo>
                  <a:pt x="10674619" y="1651773"/>
                </a:lnTo>
                <a:lnTo>
                  <a:pt x="10676116" y="1650965"/>
                </a:lnTo>
                <a:cubicBezTo>
                  <a:pt x="10678992" y="1648629"/>
                  <a:pt x="10680236" y="1646633"/>
                  <a:pt x="10676726" y="1647357"/>
                </a:cubicBezTo>
                <a:cubicBezTo>
                  <a:pt x="10676468" y="1645670"/>
                  <a:pt x="10675584" y="1644980"/>
                  <a:pt x="10674426" y="1645004"/>
                </a:cubicBezTo>
                <a:cubicBezTo>
                  <a:pt x="10672684" y="1645038"/>
                  <a:pt x="10670315" y="1646667"/>
                  <a:pt x="10668477" y="1648922"/>
                </a:cubicBezTo>
                <a:lnTo>
                  <a:pt x="10667589" y="1651379"/>
                </a:lnTo>
                <a:lnTo>
                  <a:pt x="10665081" y="1651238"/>
                </a:lnTo>
                <a:cubicBezTo>
                  <a:pt x="10650378" y="1649317"/>
                  <a:pt x="10636553" y="1646316"/>
                  <a:pt x="10622519" y="1642082"/>
                </a:cubicBezTo>
                <a:cubicBezTo>
                  <a:pt x="10602174" y="1637017"/>
                  <a:pt x="10585252" y="1645862"/>
                  <a:pt x="10564248" y="1636593"/>
                </a:cubicBezTo>
                <a:cubicBezTo>
                  <a:pt x="10574514" y="1620899"/>
                  <a:pt x="10625092" y="1643218"/>
                  <a:pt x="10634951" y="1635173"/>
                </a:cubicBezTo>
                <a:cubicBezTo>
                  <a:pt x="10637955" y="1636495"/>
                  <a:pt x="10642645" y="1618342"/>
                  <a:pt x="10640076" y="1617208"/>
                </a:cubicBezTo>
                <a:cubicBezTo>
                  <a:pt x="10660405" y="1614433"/>
                  <a:pt x="10677773" y="1626012"/>
                  <a:pt x="10695530" y="1622106"/>
                </a:cubicBezTo>
                <a:lnTo>
                  <a:pt x="10708601" y="1612558"/>
                </a:lnTo>
                <a:lnTo>
                  <a:pt x="10913609" y="1624860"/>
                </a:lnTo>
                <a:lnTo>
                  <a:pt x="10933708" y="1622478"/>
                </a:lnTo>
                <a:cubicBezTo>
                  <a:pt x="10956671" y="1620174"/>
                  <a:pt x="10976480" y="1619189"/>
                  <a:pt x="10975101" y="1622289"/>
                </a:cubicBezTo>
                <a:cubicBezTo>
                  <a:pt x="10977888" y="1600659"/>
                  <a:pt x="10932996" y="1606801"/>
                  <a:pt x="10893165" y="1601572"/>
                </a:cubicBezTo>
                <a:cubicBezTo>
                  <a:pt x="10867528" y="1595161"/>
                  <a:pt x="10757197" y="1574230"/>
                  <a:pt x="10821781" y="1569938"/>
                </a:cubicBezTo>
                <a:cubicBezTo>
                  <a:pt x="10850173" y="1570147"/>
                  <a:pt x="10876272" y="1575524"/>
                  <a:pt x="10910151" y="1578759"/>
                </a:cubicBezTo>
                <a:cubicBezTo>
                  <a:pt x="10942203" y="1582274"/>
                  <a:pt x="10967276" y="1584510"/>
                  <a:pt x="10988629" y="1586130"/>
                </a:cubicBezTo>
                <a:lnTo>
                  <a:pt x="11018181" y="1588050"/>
                </a:lnTo>
                <a:lnTo>
                  <a:pt x="10971434" y="1580601"/>
                </a:lnTo>
                <a:cubicBezTo>
                  <a:pt x="10917597" y="1573395"/>
                  <a:pt x="10867956" y="1568382"/>
                  <a:pt x="10816871" y="1562261"/>
                </a:cubicBezTo>
                <a:lnTo>
                  <a:pt x="10811809" y="1561588"/>
                </a:lnTo>
                <a:lnTo>
                  <a:pt x="10838337" y="1553660"/>
                </a:lnTo>
                <a:cubicBezTo>
                  <a:pt x="10844683" y="1551894"/>
                  <a:pt x="10842647" y="1550994"/>
                  <a:pt x="10817582" y="1550047"/>
                </a:cubicBezTo>
                <a:cubicBezTo>
                  <a:pt x="10781148" y="1546365"/>
                  <a:pt x="10763145" y="1550816"/>
                  <a:pt x="10722873" y="1540876"/>
                </a:cubicBezTo>
                <a:cubicBezTo>
                  <a:pt x="10732520" y="1535836"/>
                  <a:pt x="10766861" y="1535087"/>
                  <a:pt x="10789206" y="1534274"/>
                </a:cubicBezTo>
                <a:lnTo>
                  <a:pt x="10792046" y="1534106"/>
                </a:lnTo>
                <a:lnTo>
                  <a:pt x="10762407" y="1522998"/>
                </a:lnTo>
                <a:lnTo>
                  <a:pt x="10775273" y="1524727"/>
                </a:lnTo>
                <a:lnTo>
                  <a:pt x="10807327" y="1532795"/>
                </a:lnTo>
                <a:lnTo>
                  <a:pt x="10814039" y="1529940"/>
                </a:lnTo>
                <a:lnTo>
                  <a:pt x="10824531" y="1531346"/>
                </a:lnTo>
                <a:cubicBezTo>
                  <a:pt x="10863923" y="1536861"/>
                  <a:pt x="10904954" y="1542911"/>
                  <a:pt x="10944228" y="1549321"/>
                </a:cubicBezTo>
                <a:lnTo>
                  <a:pt x="10963939" y="1550417"/>
                </a:lnTo>
                <a:lnTo>
                  <a:pt x="10864926" y="1521645"/>
                </a:lnTo>
                <a:lnTo>
                  <a:pt x="10857477" y="1519903"/>
                </a:lnTo>
                <a:lnTo>
                  <a:pt x="10890392" y="1520358"/>
                </a:lnTo>
                <a:cubicBezTo>
                  <a:pt x="10921806" y="1521498"/>
                  <a:pt x="10953034" y="1523047"/>
                  <a:pt x="10985273" y="1519005"/>
                </a:cubicBezTo>
                <a:lnTo>
                  <a:pt x="10996255" y="1518168"/>
                </a:lnTo>
                <a:lnTo>
                  <a:pt x="10995662" y="1517903"/>
                </a:lnTo>
                <a:cubicBezTo>
                  <a:pt x="10986727" y="1513693"/>
                  <a:pt x="10953338" y="1507911"/>
                  <a:pt x="10940537" y="1500102"/>
                </a:cubicBezTo>
                <a:cubicBezTo>
                  <a:pt x="10923874" y="1488695"/>
                  <a:pt x="10968263" y="1504716"/>
                  <a:pt x="10973630" y="1505607"/>
                </a:cubicBezTo>
                <a:cubicBezTo>
                  <a:pt x="10984283" y="1509197"/>
                  <a:pt x="10992719" y="1511792"/>
                  <a:pt x="11000135" y="1513900"/>
                </a:cubicBezTo>
                <a:lnTo>
                  <a:pt x="11011860" y="1516982"/>
                </a:lnTo>
                <a:lnTo>
                  <a:pt x="11052127" y="1513916"/>
                </a:lnTo>
                <a:lnTo>
                  <a:pt x="11051471" y="1510379"/>
                </a:lnTo>
                <a:cubicBezTo>
                  <a:pt x="11051022" y="1510987"/>
                  <a:pt x="11052752" y="1511532"/>
                  <a:pt x="11055749" y="1511998"/>
                </a:cubicBezTo>
                <a:lnTo>
                  <a:pt x="11065093" y="1512929"/>
                </a:lnTo>
                <a:lnTo>
                  <a:pt x="11095192" y="1510637"/>
                </a:lnTo>
                <a:lnTo>
                  <a:pt x="11084890" y="1507309"/>
                </a:lnTo>
                <a:lnTo>
                  <a:pt x="11086870" y="1499154"/>
                </a:lnTo>
                <a:lnTo>
                  <a:pt x="11055957" y="1497351"/>
                </a:lnTo>
                <a:lnTo>
                  <a:pt x="11087919" y="1493881"/>
                </a:lnTo>
                <a:lnTo>
                  <a:pt x="11072249" y="1487343"/>
                </a:lnTo>
                <a:lnTo>
                  <a:pt x="11065727" y="1484109"/>
                </a:lnTo>
                <a:lnTo>
                  <a:pt x="10964171" y="1487427"/>
                </a:lnTo>
                <a:lnTo>
                  <a:pt x="10852917" y="1484771"/>
                </a:lnTo>
                <a:lnTo>
                  <a:pt x="10832549" y="1479823"/>
                </a:lnTo>
                <a:lnTo>
                  <a:pt x="10825441" y="1478032"/>
                </a:lnTo>
                <a:lnTo>
                  <a:pt x="10830626" y="1478334"/>
                </a:lnTo>
                <a:cubicBezTo>
                  <a:pt x="10841334" y="1478619"/>
                  <a:pt x="10851179" y="1478104"/>
                  <a:pt x="10858397" y="1475417"/>
                </a:cubicBezTo>
                <a:cubicBezTo>
                  <a:pt x="10862456" y="1473293"/>
                  <a:pt x="10865686" y="1466234"/>
                  <a:pt x="10868258" y="1467372"/>
                </a:cubicBezTo>
                <a:cubicBezTo>
                  <a:pt x="10881952" y="1465586"/>
                  <a:pt x="10920961" y="1470402"/>
                  <a:pt x="10936140" y="1465359"/>
                </a:cubicBezTo>
                <a:cubicBezTo>
                  <a:pt x="10943450" y="1464014"/>
                  <a:pt x="10947918" y="1454244"/>
                  <a:pt x="10947918" y="1454244"/>
                </a:cubicBezTo>
                <a:cubicBezTo>
                  <a:pt x="10947918" y="1454244"/>
                  <a:pt x="10949638" y="1453861"/>
                  <a:pt x="10952054" y="1453784"/>
                </a:cubicBezTo>
                <a:lnTo>
                  <a:pt x="10955713" y="1454397"/>
                </a:lnTo>
                <a:lnTo>
                  <a:pt x="10953548" y="1454731"/>
                </a:lnTo>
                <a:cubicBezTo>
                  <a:pt x="10951413" y="1455091"/>
                  <a:pt x="10950633" y="1455279"/>
                  <a:pt x="10950818" y="1455361"/>
                </a:cubicBezTo>
                <a:cubicBezTo>
                  <a:pt x="10951195" y="1455524"/>
                  <a:pt x="10955431" y="1455276"/>
                  <a:pt x="10960372" y="1455172"/>
                </a:cubicBezTo>
                <a:cubicBezTo>
                  <a:pt x="10968495" y="1450928"/>
                  <a:pt x="10979187" y="1447815"/>
                  <a:pt x="10979187" y="1447815"/>
                </a:cubicBezTo>
                <a:cubicBezTo>
                  <a:pt x="10980259" y="1442091"/>
                  <a:pt x="10969017" y="1444146"/>
                  <a:pt x="10954321" y="1446712"/>
                </a:cubicBezTo>
                <a:lnTo>
                  <a:pt x="10937967" y="1449028"/>
                </a:lnTo>
                <a:lnTo>
                  <a:pt x="10929497" y="1434813"/>
                </a:lnTo>
                <a:cubicBezTo>
                  <a:pt x="10922591" y="1424088"/>
                  <a:pt x="10915970" y="1414645"/>
                  <a:pt x="10918715" y="1416160"/>
                </a:cubicBezTo>
                <a:cubicBezTo>
                  <a:pt x="10913227" y="1413131"/>
                  <a:pt x="10907734" y="1410106"/>
                  <a:pt x="10902244" y="1407079"/>
                </a:cubicBezTo>
                <a:cubicBezTo>
                  <a:pt x="10919083" y="1403812"/>
                  <a:pt x="10971448" y="1411447"/>
                  <a:pt x="10967809" y="1406665"/>
                </a:cubicBezTo>
                <a:lnTo>
                  <a:pt x="10951866" y="1400594"/>
                </a:lnTo>
                <a:lnTo>
                  <a:pt x="10988851" y="1398912"/>
                </a:lnTo>
                <a:lnTo>
                  <a:pt x="11010338" y="1402319"/>
                </a:lnTo>
                <a:lnTo>
                  <a:pt x="11213049" y="1431077"/>
                </a:lnTo>
                <a:lnTo>
                  <a:pt x="11194377" y="1425853"/>
                </a:lnTo>
                <a:cubicBezTo>
                  <a:pt x="11181131" y="1420463"/>
                  <a:pt x="11158965" y="1404148"/>
                  <a:pt x="11139874" y="1401122"/>
                </a:cubicBezTo>
                <a:cubicBezTo>
                  <a:pt x="11133853" y="1402362"/>
                  <a:pt x="11001875" y="1378510"/>
                  <a:pt x="11098446" y="1380656"/>
                </a:cubicBezTo>
                <a:lnTo>
                  <a:pt x="11120297" y="1380648"/>
                </a:lnTo>
                <a:lnTo>
                  <a:pt x="11096993" y="1378037"/>
                </a:lnTo>
                <a:cubicBezTo>
                  <a:pt x="11045978" y="1372656"/>
                  <a:pt x="10960381" y="1362872"/>
                  <a:pt x="10955945" y="1347876"/>
                </a:cubicBezTo>
                <a:cubicBezTo>
                  <a:pt x="10959132" y="1358643"/>
                  <a:pt x="11047076" y="1350497"/>
                  <a:pt x="11036097" y="1344442"/>
                </a:cubicBezTo>
                <a:cubicBezTo>
                  <a:pt x="10972968" y="1309638"/>
                  <a:pt x="10893729" y="1313573"/>
                  <a:pt x="10825530" y="1292706"/>
                </a:cubicBezTo>
                <a:cubicBezTo>
                  <a:pt x="10812769" y="1289695"/>
                  <a:pt x="10803337" y="1287127"/>
                  <a:pt x="10796602" y="1284928"/>
                </a:cubicBezTo>
                <a:lnTo>
                  <a:pt x="10792446" y="1283118"/>
                </a:lnTo>
                <a:lnTo>
                  <a:pt x="10791695" y="1282383"/>
                </a:lnTo>
                <a:lnTo>
                  <a:pt x="10790837" y="1282414"/>
                </a:lnTo>
                <a:lnTo>
                  <a:pt x="10783874" y="1279372"/>
                </a:lnTo>
                <a:lnTo>
                  <a:pt x="10785927" y="1277777"/>
                </a:lnTo>
                <a:lnTo>
                  <a:pt x="10806484" y="1282435"/>
                </a:lnTo>
                <a:cubicBezTo>
                  <a:pt x="10832863" y="1288017"/>
                  <a:pt x="10819860" y="1280400"/>
                  <a:pt x="10805299" y="1274027"/>
                </a:cubicBezTo>
                <a:lnTo>
                  <a:pt x="10800592" y="1272160"/>
                </a:lnTo>
                <a:lnTo>
                  <a:pt x="10819716" y="1270134"/>
                </a:lnTo>
                <a:cubicBezTo>
                  <a:pt x="10828895" y="1269306"/>
                  <a:pt x="10836340" y="1268419"/>
                  <a:pt x="10837031" y="1266871"/>
                </a:cubicBezTo>
                <a:cubicBezTo>
                  <a:pt x="10837721" y="1265321"/>
                  <a:pt x="10831685" y="1263041"/>
                  <a:pt x="10821888" y="1260293"/>
                </a:cubicBezTo>
                <a:lnTo>
                  <a:pt x="10804001" y="1255847"/>
                </a:lnTo>
                <a:lnTo>
                  <a:pt x="10784163" y="1250916"/>
                </a:lnTo>
                <a:lnTo>
                  <a:pt x="10744740" y="1241113"/>
                </a:lnTo>
                <a:lnTo>
                  <a:pt x="10739950" y="1239761"/>
                </a:lnTo>
                <a:lnTo>
                  <a:pt x="10726511" y="1235128"/>
                </a:lnTo>
                <a:lnTo>
                  <a:pt x="10784527" y="1249023"/>
                </a:lnTo>
                <a:lnTo>
                  <a:pt x="10757121" y="1239328"/>
                </a:lnTo>
                <a:lnTo>
                  <a:pt x="10762704" y="1240905"/>
                </a:lnTo>
                <a:lnTo>
                  <a:pt x="10768469" y="1240064"/>
                </a:lnTo>
                <a:lnTo>
                  <a:pt x="10773233" y="1237840"/>
                </a:lnTo>
                <a:lnTo>
                  <a:pt x="10811427" y="1245031"/>
                </a:lnTo>
                <a:cubicBezTo>
                  <a:pt x="10811427" y="1245031"/>
                  <a:pt x="10835574" y="1250300"/>
                  <a:pt x="10860066" y="1254794"/>
                </a:cubicBezTo>
                <a:lnTo>
                  <a:pt x="10889700" y="1259502"/>
                </a:lnTo>
                <a:lnTo>
                  <a:pt x="10885521" y="1259697"/>
                </a:lnTo>
                <a:cubicBezTo>
                  <a:pt x="10875617" y="1260347"/>
                  <a:pt x="10867045" y="1260876"/>
                  <a:pt x="10862627" y="1260396"/>
                </a:cubicBezTo>
                <a:lnTo>
                  <a:pt x="10817386" y="1256388"/>
                </a:lnTo>
                <a:lnTo>
                  <a:pt x="10853455" y="1266632"/>
                </a:lnTo>
                <a:lnTo>
                  <a:pt x="10858374" y="1266318"/>
                </a:lnTo>
                <a:cubicBezTo>
                  <a:pt x="10867781" y="1265891"/>
                  <a:pt x="10878527" y="1265618"/>
                  <a:pt x="10892182" y="1265608"/>
                </a:cubicBezTo>
                <a:cubicBezTo>
                  <a:pt x="10895912" y="1265053"/>
                  <a:pt x="10915642" y="1265156"/>
                  <a:pt x="10928109" y="1264249"/>
                </a:cubicBezTo>
                <a:lnTo>
                  <a:pt x="10933954" y="1263420"/>
                </a:lnTo>
                <a:lnTo>
                  <a:pt x="10937166" y="1264704"/>
                </a:lnTo>
                <a:cubicBezTo>
                  <a:pt x="10945324" y="1267425"/>
                  <a:pt x="10953748" y="1268769"/>
                  <a:pt x="10954811" y="1263266"/>
                </a:cubicBezTo>
                <a:cubicBezTo>
                  <a:pt x="10952740" y="1257245"/>
                  <a:pt x="10900873" y="1247252"/>
                  <a:pt x="10899090" y="1245590"/>
                </a:cubicBezTo>
                <a:lnTo>
                  <a:pt x="10880586" y="1239670"/>
                </a:lnTo>
                <a:lnTo>
                  <a:pt x="10872390" y="1234177"/>
                </a:lnTo>
                <a:lnTo>
                  <a:pt x="10857967" y="1232431"/>
                </a:lnTo>
                <a:lnTo>
                  <a:pt x="10825902" y="1222171"/>
                </a:lnTo>
                <a:lnTo>
                  <a:pt x="10785711" y="1208664"/>
                </a:lnTo>
                <a:lnTo>
                  <a:pt x="10785080" y="1206047"/>
                </a:lnTo>
                <a:cubicBezTo>
                  <a:pt x="10784016" y="1203837"/>
                  <a:pt x="10782462" y="1201251"/>
                  <a:pt x="10780933" y="1198824"/>
                </a:cubicBezTo>
                <a:lnTo>
                  <a:pt x="10780479" y="1198112"/>
                </a:lnTo>
                <a:lnTo>
                  <a:pt x="10790053" y="1201105"/>
                </a:lnTo>
                <a:cubicBezTo>
                  <a:pt x="10802094" y="1205015"/>
                  <a:pt x="10812191" y="1208644"/>
                  <a:pt x="10814204" y="1208979"/>
                </a:cubicBezTo>
                <a:cubicBezTo>
                  <a:pt x="10869326" y="1226783"/>
                  <a:pt x="10928629" y="1243690"/>
                  <a:pt x="10994771" y="1266962"/>
                </a:cubicBezTo>
                <a:cubicBezTo>
                  <a:pt x="10994771" y="1266962"/>
                  <a:pt x="11029928" y="1278490"/>
                  <a:pt x="11026372" y="1271085"/>
                </a:cubicBezTo>
                <a:lnTo>
                  <a:pt x="11016979" y="1267582"/>
                </a:lnTo>
                <a:lnTo>
                  <a:pt x="11002647" y="1266931"/>
                </a:lnTo>
                <a:cubicBezTo>
                  <a:pt x="10997064" y="1266466"/>
                  <a:pt x="10992678" y="1265775"/>
                  <a:pt x="10990907" y="1264720"/>
                </a:cubicBezTo>
                <a:lnTo>
                  <a:pt x="10994642" y="1260548"/>
                </a:lnTo>
                <a:lnTo>
                  <a:pt x="10991216" y="1259554"/>
                </a:lnTo>
                <a:cubicBezTo>
                  <a:pt x="10994782" y="1262873"/>
                  <a:pt x="10954555" y="1250731"/>
                  <a:pt x="10960249" y="1243043"/>
                </a:cubicBezTo>
                <a:cubicBezTo>
                  <a:pt x="10962048" y="1240619"/>
                  <a:pt x="11000475" y="1255189"/>
                  <a:pt x="11007927" y="1258021"/>
                </a:cubicBezTo>
                <a:lnTo>
                  <a:pt x="11010939" y="1258861"/>
                </a:lnTo>
                <a:lnTo>
                  <a:pt x="11011383" y="1258820"/>
                </a:lnTo>
                <a:lnTo>
                  <a:pt x="11021501" y="1259054"/>
                </a:lnTo>
                <a:lnTo>
                  <a:pt x="10954575" y="1234688"/>
                </a:lnTo>
                <a:cubicBezTo>
                  <a:pt x="10920500" y="1223143"/>
                  <a:pt x="10885487" y="1211752"/>
                  <a:pt x="10849438" y="1199391"/>
                </a:cubicBezTo>
                <a:cubicBezTo>
                  <a:pt x="10849438" y="1199391"/>
                  <a:pt x="10836296" y="1204250"/>
                  <a:pt x="10836321" y="1196076"/>
                </a:cubicBezTo>
                <a:cubicBezTo>
                  <a:pt x="10836638" y="1191584"/>
                  <a:pt x="10869717" y="1201178"/>
                  <a:pt x="10851239" y="1196967"/>
                </a:cubicBezTo>
                <a:cubicBezTo>
                  <a:pt x="10912338" y="1211449"/>
                  <a:pt x="10982327" y="1242401"/>
                  <a:pt x="11043146" y="1252521"/>
                </a:cubicBezTo>
                <a:cubicBezTo>
                  <a:pt x="10986266" y="1224884"/>
                  <a:pt x="10904888" y="1208619"/>
                  <a:pt x="10838151" y="1184796"/>
                </a:cubicBezTo>
                <a:cubicBezTo>
                  <a:pt x="10835473" y="1184349"/>
                  <a:pt x="10828098" y="1181759"/>
                  <a:pt x="10821883" y="1178623"/>
                </a:cubicBezTo>
                <a:lnTo>
                  <a:pt x="10819816" y="1177309"/>
                </a:lnTo>
                <a:lnTo>
                  <a:pt x="10820759" y="1177335"/>
                </a:lnTo>
                <a:lnTo>
                  <a:pt x="10825075" y="1177370"/>
                </a:lnTo>
                <a:lnTo>
                  <a:pt x="10815323" y="1174451"/>
                </a:lnTo>
                <a:lnTo>
                  <a:pt x="10814158" y="1173710"/>
                </a:lnTo>
                <a:cubicBezTo>
                  <a:pt x="10812358" y="1172071"/>
                  <a:pt x="10811580" y="1170493"/>
                  <a:pt x="10812558" y="1169179"/>
                </a:cubicBezTo>
                <a:lnTo>
                  <a:pt x="10843850" y="1177111"/>
                </a:lnTo>
                <a:cubicBezTo>
                  <a:pt x="10873643" y="1187746"/>
                  <a:pt x="10906422" y="1197742"/>
                  <a:pt x="10936228" y="1204291"/>
                </a:cubicBezTo>
                <a:cubicBezTo>
                  <a:pt x="10941576" y="1209269"/>
                  <a:pt x="10949326" y="1211695"/>
                  <a:pt x="10956491" y="1210162"/>
                </a:cubicBezTo>
                <a:cubicBezTo>
                  <a:pt x="10958272" y="1211822"/>
                  <a:pt x="10960342" y="1217845"/>
                  <a:pt x="10963935" y="1212991"/>
                </a:cubicBezTo>
                <a:cubicBezTo>
                  <a:pt x="10965722" y="1214650"/>
                  <a:pt x="10967788" y="1220673"/>
                  <a:pt x="10971387" y="1215821"/>
                </a:cubicBezTo>
                <a:cubicBezTo>
                  <a:pt x="10969450" y="1214022"/>
                  <a:pt x="10968042" y="1212709"/>
                  <a:pt x="10966886" y="1212145"/>
                </a:cubicBezTo>
                <a:cubicBezTo>
                  <a:pt x="10965733" y="1211585"/>
                  <a:pt x="10964837" y="1211775"/>
                  <a:pt x="10963935" y="1212991"/>
                </a:cubicBezTo>
                <a:cubicBezTo>
                  <a:pt x="10962004" y="1211193"/>
                  <a:pt x="10960594" y="1209879"/>
                  <a:pt x="10959440" y="1209317"/>
                </a:cubicBezTo>
                <a:cubicBezTo>
                  <a:pt x="10958286" y="1208755"/>
                  <a:pt x="10957389" y="1208947"/>
                  <a:pt x="10956491" y="1210162"/>
                </a:cubicBezTo>
                <a:cubicBezTo>
                  <a:pt x="10951874" y="1207916"/>
                  <a:pt x="10948676" y="1205964"/>
                  <a:pt x="10945696" y="1204815"/>
                </a:cubicBezTo>
                <a:cubicBezTo>
                  <a:pt x="10942714" y="1203666"/>
                  <a:pt x="10939960" y="1203320"/>
                  <a:pt x="10936228" y="1204291"/>
                </a:cubicBezTo>
                <a:cubicBezTo>
                  <a:pt x="10912248" y="1194624"/>
                  <a:pt x="10885880" y="1185977"/>
                  <a:pt x="10858393" y="1177316"/>
                </a:cubicBezTo>
                <a:lnTo>
                  <a:pt x="10797443" y="1157798"/>
                </a:lnTo>
                <a:lnTo>
                  <a:pt x="10802515" y="1158679"/>
                </a:lnTo>
                <a:lnTo>
                  <a:pt x="10778352" y="1148808"/>
                </a:lnTo>
                <a:lnTo>
                  <a:pt x="10826530" y="1152353"/>
                </a:lnTo>
                <a:lnTo>
                  <a:pt x="10827897" y="1151347"/>
                </a:lnTo>
                <a:lnTo>
                  <a:pt x="10828228" y="1150197"/>
                </a:lnTo>
                <a:lnTo>
                  <a:pt x="10828684" y="1150309"/>
                </a:lnTo>
                <a:lnTo>
                  <a:pt x="10830949" y="1149711"/>
                </a:lnTo>
                <a:cubicBezTo>
                  <a:pt x="10834243" y="1148545"/>
                  <a:pt x="10835944" y="1147501"/>
                  <a:pt x="10834660" y="1146933"/>
                </a:cubicBezTo>
                <a:lnTo>
                  <a:pt x="10829582" y="1145532"/>
                </a:lnTo>
                <a:lnTo>
                  <a:pt x="10833147" y="1133200"/>
                </a:lnTo>
                <a:cubicBezTo>
                  <a:pt x="10834061" y="1126690"/>
                  <a:pt x="10833879" y="1120980"/>
                  <a:pt x="10831822" y="1119846"/>
                </a:cubicBezTo>
                <a:cubicBezTo>
                  <a:pt x="10873954" y="1119907"/>
                  <a:pt x="10911453" y="1148303"/>
                  <a:pt x="10948094" y="1145338"/>
                </a:cubicBezTo>
                <a:cubicBezTo>
                  <a:pt x="10962297" y="1144157"/>
                  <a:pt x="10965057" y="1137956"/>
                  <a:pt x="10976068" y="1128582"/>
                </a:cubicBezTo>
                <a:cubicBezTo>
                  <a:pt x="11010442" y="1115354"/>
                  <a:pt x="11052545" y="1130844"/>
                  <a:pt x="11093293" y="1136579"/>
                </a:cubicBezTo>
                <a:lnTo>
                  <a:pt x="11104957" y="1138445"/>
                </a:lnTo>
                <a:lnTo>
                  <a:pt x="11137664" y="1132962"/>
                </a:lnTo>
                <a:lnTo>
                  <a:pt x="11148518" y="1124929"/>
                </a:lnTo>
                <a:lnTo>
                  <a:pt x="11107986" y="1114511"/>
                </a:lnTo>
                <a:lnTo>
                  <a:pt x="11098006" y="1113834"/>
                </a:lnTo>
                <a:cubicBezTo>
                  <a:pt x="11090406" y="1112956"/>
                  <a:pt x="11084656" y="1111750"/>
                  <a:pt x="11082848" y="1110088"/>
                </a:cubicBezTo>
                <a:lnTo>
                  <a:pt x="11082474" y="1107935"/>
                </a:lnTo>
                <a:lnTo>
                  <a:pt x="11032866" y="1094738"/>
                </a:lnTo>
                <a:cubicBezTo>
                  <a:pt x="11010602" y="1091311"/>
                  <a:pt x="10983702" y="1088386"/>
                  <a:pt x="10953713" y="1084078"/>
                </a:cubicBezTo>
                <a:cubicBezTo>
                  <a:pt x="10922589" y="1074643"/>
                  <a:pt x="10755010" y="1054328"/>
                  <a:pt x="10857610" y="1046541"/>
                </a:cubicBezTo>
                <a:cubicBezTo>
                  <a:pt x="10872721" y="1049079"/>
                  <a:pt x="10925689" y="1054391"/>
                  <a:pt x="10957414" y="1057041"/>
                </a:cubicBezTo>
                <a:lnTo>
                  <a:pt x="10968942" y="1057841"/>
                </a:lnTo>
                <a:lnTo>
                  <a:pt x="10963751" y="1048783"/>
                </a:lnTo>
                <a:cubicBezTo>
                  <a:pt x="10962508" y="1050779"/>
                  <a:pt x="10965900" y="1051820"/>
                  <a:pt x="10971676" y="1052151"/>
                </a:cubicBezTo>
                <a:lnTo>
                  <a:pt x="10987469" y="1051528"/>
                </a:lnTo>
                <a:lnTo>
                  <a:pt x="10990074" y="1049103"/>
                </a:lnTo>
                <a:cubicBezTo>
                  <a:pt x="10992604" y="1045351"/>
                  <a:pt x="10994097" y="1041991"/>
                  <a:pt x="10994097" y="1041991"/>
                </a:cubicBezTo>
                <a:lnTo>
                  <a:pt x="11023283" y="1044510"/>
                </a:lnTo>
                <a:lnTo>
                  <a:pt x="11026985" y="1042713"/>
                </a:lnTo>
                <a:cubicBezTo>
                  <a:pt x="11023461" y="1039960"/>
                  <a:pt x="11016926" y="1038695"/>
                  <a:pt x="11008592" y="1038221"/>
                </a:cubicBezTo>
                <a:lnTo>
                  <a:pt x="11007239" y="1038232"/>
                </a:lnTo>
                <a:lnTo>
                  <a:pt x="11007430" y="1038071"/>
                </a:lnTo>
                <a:cubicBezTo>
                  <a:pt x="11006865" y="1037224"/>
                  <a:pt x="11005242" y="1036554"/>
                  <a:pt x="11002513" y="1036453"/>
                </a:cubicBezTo>
                <a:lnTo>
                  <a:pt x="10993404" y="1038342"/>
                </a:lnTo>
                <a:lnTo>
                  <a:pt x="10979377" y="1038459"/>
                </a:lnTo>
                <a:lnTo>
                  <a:pt x="10968763" y="1038089"/>
                </a:lnTo>
                <a:lnTo>
                  <a:pt x="10924795" y="1033148"/>
                </a:lnTo>
                <a:lnTo>
                  <a:pt x="10884734" y="1028928"/>
                </a:lnTo>
                <a:lnTo>
                  <a:pt x="10868698" y="1025298"/>
                </a:lnTo>
                <a:cubicBezTo>
                  <a:pt x="10855224" y="1020970"/>
                  <a:pt x="10843366" y="1016164"/>
                  <a:pt x="10829706" y="1011438"/>
                </a:cubicBezTo>
                <a:lnTo>
                  <a:pt x="10815737" y="1008001"/>
                </a:lnTo>
                <a:lnTo>
                  <a:pt x="10819957" y="1003603"/>
                </a:lnTo>
                <a:cubicBezTo>
                  <a:pt x="10821270" y="1001574"/>
                  <a:pt x="10822077" y="999810"/>
                  <a:pt x="10822077" y="999810"/>
                </a:cubicBezTo>
                <a:cubicBezTo>
                  <a:pt x="10839831" y="995901"/>
                  <a:pt x="10857179" y="999643"/>
                  <a:pt x="10872208" y="1001707"/>
                </a:cubicBezTo>
                <a:cubicBezTo>
                  <a:pt x="10885902" y="999919"/>
                  <a:pt x="10913962" y="1008388"/>
                  <a:pt x="10921253" y="999209"/>
                </a:cubicBezTo>
                <a:cubicBezTo>
                  <a:pt x="10928540" y="990028"/>
                  <a:pt x="10897674" y="1001202"/>
                  <a:pt x="10910536" y="994480"/>
                </a:cubicBezTo>
                <a:lnTo>
                  <a:pt x="10935318" y="987073"/>
                </a:lnTo>
                <a:lnTo>
                  <a:pt x="10953964" y="987430"/>
                </a:lnTo>
                <a:cubicBezTo>
                  <a:pt x="10966614" y="988519"/>
                  <a:pt x="10979100" y="990227"/>
                  <a:pt x="10990988" y="991836"/>
                </a:cubicBezTo>
                <a:lnTo>
                  <a:pt x="10994586" y="992251"/>
                </a:lnTo>
                <a:lnTo>
                  <a:pt x="11018687" y="995018"/>
                </a:lnTo>
                <a:lnTo>
                  <a:pt x="10996493" y="987967"/>
                </a:lnTo>
                <a:cubicBezTo>
                  <a:pt x="11003025" y="985453"/>
                  <a:pt x="11015333" y="984678"/>
                  <a:pt x="11030569" y="984932"/>
                </a:cubicBezTo>
                <a:lnTo>
                  <a:pt x="11060630" y="986763"/>
                </a:lnTo>
                <a:lnTo>
                  <a:pt x="11068178" y="982339"/>
                </a:lnTo>
                <a:cubicBezTo>
                  <a:pt x="11082255" y="974692"/>
                  <a:pt x="11100117" y="965738"/>
                  <a:pt x="11107361" y="962136"/>
                </a:cubicBezTo>
                <a:lnTo>
                  <a:pt x="11109849" y="960905"/>
                </a:lnTo>
                <a:lnTo>
                  <a:pt x="11110209" y="961374"/>
                </a:lnTo>
                <a:cubicBezTo>
                  <a:pt x="11110630" y="961731"/>
                  <a:pt x="11110783" y="961500"/>
                  <a:pt x="11110632" y="960514"/>
                </a:cubicBezTo>
                <a:lnTo>
                  <a:pt x="11109849" y="960905"/>
                </a:lnTo>
                <a:lnTo>
                  <a:pt x="11108209" y="958713"/>
                </a:lnTo>
                <a:lnTo>
                  <a:pt x="11099314" y="945097"/>
                </a:lnTo>
                <a:lnTo>
                  <a:pt x="11101865" y="945894"/>
                </a:lnTo>
                <a:lnTo>
                  <a:pt x="11113588" y="948975"/>
                </a:lnTo>
                <a:lnTo>
                  <a:pt x="11153855" y="945912"/>
                </a:lnTo>
                <a:lnTo>
                  <a:pt x="11153200" y="942374"/>
                </a:lnTo>
                <a:cubicBezTo>
                  <a:pt x="11152749" y="942981"/>
                  <a:pt x="11154481" y="943525"/>
                  <a:pt x="11157476" y="943994"/>
                </a:cubicBezTo>
                <a:lnTo>
                  <a:pt x="11166823" y="944923"/>
                </a:lnTo>
                <a:lnTo>
                  <a:pt x="11196919" y="942632"/>
                </a:lnTo>
                <a:lnTo>
                  <a:pt x="11186619" y="939303"/>
                </a:lnTo>
                <a:lnTo>
                  <a:pt x="11188602" y="931149"/>
                </a:lnTo>
                <a:lnTo>
                  <a:pt x="11157689" y="929345"/>
                </a:lnTo>
                <a:lnTo>
                  <a:pt x="11189647" y="925875"/>
                </a:lnTo>
                <a:lnTo>
                  <a:pt x="11173976" y="919339"/>
                </a:lnTo>
                <a:lnTo>
                  <a:pt x="11167455" y="916103"/>
                </a:lnTo>
                <a:lnTo>
                  <a:pt x="11065899" y="919423"/>
                </a:lnTo>
                <a:lnTo>
                  <a:pt x="11003680" y="917936"/>
                </a:lnTo>
                <a:lnTo>
                  <a:pt x="11001841" y="917040"/>
                </a:lnTo>
                <a:cubicBezTo>
                  <a:pt x="10997898" y="914102"/>
                  <a:pt x="10994316" y="910597"/>
                  <a:pt x="10990968" y="907301"/>
                </a:cubicBezTo>
                <a:lnTo>
                  <a:pt x="10982172" y="899445"/>
                </a:lnTo>
                <a:lnTo>
                  <a:pt x="11003370" y="899582"/>
                </a:lnTo>
                <a:cubicBezTo>
                  <a:pt x="11016731" y="899931"/>
                  <a:pt x="11030278" y="899873"/>
                  <a:pt x="11037873" y="897351"/>
                </a:cubicBezTo>
                <a:cubicBezTo>
                  <a:pt x="11045182" y="896011"/>
                  <a:pt x="11049649" y="886239"/>
                  <a:pt x="11049649" y="886239"/>
                </a:cubicBezTo>
                <a:cubicBezTo>
                  <a:pt x="11049649" y="886239"/>
                  <a:pt x="11051370" y="885857"/>
                  <a:pt x="11053782" y="885782"/>
                </a:cubicBezTo>
                <a:lnTo>
                  <a:pt x="11057443" y="886392"/>
                </a:lnTo>
                <a:lnTo>
                  <a:pt x="11055276" y="886725"/>
                </a:lnTo>
                <a:cubicBezTo>
                  <a:pt x="11053141" y="887086"/>
                  <a:pt x="11052365" y="887274"/>
                  <a:pt x="11052551" y="887357"/>
                </a:cubicBezTo>
                <a:cubicBezTo>
                  <a:pt x="11052926" y="887521"/>
                  <a:pt x="11057159" y="887269"/>
                  <a:pt x="11062100" y="887168"/>
                </a:cubicBezTo>
                <a:cubicBezTo>
                  <a:pt x="11070224" y="882922"/>
                  <a:pt x="11080915" y="879812"/>
                  <a:pt x="11080915" y="879812"/>
                </a:cubicBezTo>
                <a:cubicBezTo>
                  <a:pt x="11083061" y="868363"/>
                  <a:pt x="11035952" y="888026"/>
                  <a:pt x="11010464" y="880692"/>
                </a:cubicBezTo>
                <a:cubicBezTo>
                  <a:pt x="11007889" y="879555"/>
                  <a:pt x="11001235" y="872706"/>
                  <a:pt x="10998664" y="871569"/>
                </a:cubicBezTo>
                <a:cubicBezTo>
                  <a:pt x="10981316" y="867829"/>
                  <a:pt x="10959224" y="866567"/>
                  <a:pt x="10935249" y="863814"/>
                </a:cubicBezTo>
                <a:cubicBezTo>
                  <a:pt x="10925611" y="863476"/>
                  <a:pt x="10845274" y="864561"/>
                  <a:pt x="10842702" y="863427"/>
                </a:cubicBezTo>
                <a:cubicBezTo>
                  <a:pt x="10841622" y="859033"/>
                  <a:pt x="10855541" y="848867"/>
                  <a:pt x="10860030" y="846931"/>
                </a:cubicBezTo>
                <a:cubicBezTo>
                  <a:pt x="10865006" y="846192"/>
                  <a:pt x="10898417" y="846625"/>
                  <a:pt x="10899368" y="845025"/>
                </a:cubicBezTo>
                <a:lnTo>
                  <a:pt x="10891029" y="843378"/>
                </a:lnTo>
                <a:lnTo>
                  <a:pt x="10905956" y="842161"/>
                </a:lnTo>
                <a:lnTo>
                  <a:pt x="10939485" y="837497"/>
                </a:lnTo>
                <a:lnTo>
                  <a:pt x="10966620" y="836308"/>
                </a:lnTo>
                <a:cubicBezTo>
                  <a:pt x="10976764" y="835813"/>
                  <a:pt x="10984789" y="835437"/>
                  <a:pt x="10989392" y="835513"/>
                </a:cubicBezTo>
                <a:cubicBezTo>
                  <a:pt x="11042091" y="832343"/>
                  <a:pt x="11090828" y="830526"/>
                  <a:pt x="11138329" y="828734"/>
                </a:cubicBezTo>
                <a:lnTo>
                  <a:pt x="11148255" y="828269"/>
                </a:lnTo>
                <a:lnTo>
                  <a:pt x="11138712" y="822973"/>
                </a:lnTo>
                <a:lnTo>
                  <a:pt x="11135561" y="820798"/>
                </a:lnTo>
                <a:lnTo>
                  <a:pt x="11123360" y="820929"/>
                </a:lnTo>
                <a:lnTo>
                  <a:pt x="11133402" y="811974"/>
                </a:lnTo>
                <a:cubicBezTo>
                  <a:pt x="11133402" y="811974"/>
                  <a:pt x="11081174" y="808814"/>
                  <a:pt x="11067099" y="804754"/>
                </a:cubicBezTo>
                <a:lnTo>
                  <a:pt x="11002646" y="798136"/>
                </a:lnTo>
                <a:lnTo>
                  <a:pt x="11002620" y="798127"/>
                </a:lnTo>
                <a:lnTo>
                  <a:pt x="11002579" y="798129"/>
                </a:lnTo>
                <a:lnTo>
                  <a:pt x="10984428" y="796264"/>
                </a:lnTo>
                <a:lnTo>
                  <a:pt x="10962962" y="794813"/>
                </a:lnTo>
                <a:lnTo>
                  <a:pt x="10961307" y="794413"/>
                </a:lnTo>
                <a:cubicBezTo>
                  <a:pt x="10955575" y="792864"/>
                  <a:pt x="10950487" y="791597"/>
                  <a:pt x="10945672" y="791430"/>
                </a:cubicBezTo>
                <a:lnTo>
                  <a:pt x="10899866" y="790358"/>
                </a:lnTo>
                <a:lnTo>
                  <a:pt x="10891978" y="789792"/>
                </a:lnTo>
                <a:lnTo>
                  <a:pt x="10889476" y="789325"/>
                </a:lnTo>
                <a:lnTo>
                  <a:pt x="10896561" y="789697"/>
                </a:lnTo>
                <a:cubicBezTo>
                  <a:pt x="10904493" y="789611"/>
                  <a:pt x="10911319" y="788828"/>
                  <a:pt x="10916299" y="786949"/>
                </a:cubicBezTo>
                <a:lnTo>
                  <a:pt x="10922763" y="783146"/>
                </a:lnTo>
                <a:lnTo>
                  <a:pt x="10968687" y="781329"/>
                </a:lnTo>
                <a:cubicBezTo>
                  <a:pt x="10984478" y="780957"/>
                  <a:pt x="10998502" y="780894"/>
                  <a:pt x="11006576" y="781262"/>
                </a:cubicBezTo>
                <a:cubicBezTo>
                  <a:pt x="11006576" y="781262"/>
                  <a:pt x="11045762" y="787107"/>
                  <a:pt x="11037677" y="774855"/>
                </a:cubicBezTo>
                <a:cubicBezTo>
                  <a:pt x="11035870" y="773195"/>
                  <a:pt x="11030121" y="772422"/>
                  <a:pt x="11022618" y="772175"/>
                </a:cubicBezTo>
                <a:lnTo>
                  <a:pt x="10997287" y="772646"/>
                </a:lnTo>
                <a:lnTo>
                  <a:pt x="11001799" y="771140"/>
                </a:lnTo>
                <a:cubicBezTo>
                  <a:pt x="11002149" y="770073"/>
                  <a:pt x="10999511" y="768866"/>
                  <a:pt x="10992122" y="767564"/>
                </a:cubicBezTo>
                <a:cubicBezTo>
                  <a:pt x="10974345" y="763633"/>
                  <a:pt x="10949712" y="769072"/>
                  <a:pt x="10940505" y="768926"/>
                </a:cubicBezTo>
                <a:cubicBezTo>
                  <a:pt x="10930628" y="769130"/>
                  <a:pt x="10924219" y="761737"/>
                  <a:pt x="10921650" y="760604"/>
                </a:cubicBezTo>
                <a:cubicBezTo>
                  <a:pt x="10914765" y="762134"/>
                  <a:pt x="10910275" y="764069"/>
                  <a:pt x="10901070" y="763921"/>
                </a:cubicBezTo>
                <a:cubicBezTo>
                  <a:pt x="10898497" y="762786"/>
                  <a:pt x="10887781" y="758059"/>
                  <a:pt x="10882641" y="755787"/>
                </a:cubicBezTo>
                <a:cubicBezTo>
                  <a:pt x="10875579" y="756587"/>
                  <a:pt x="10850921" y="754187"/>
                  <a:pt x="10829509" y="752570"/>
                </a:cubicBezTo>
                <a:lnTo>
                  <a:pt x="10826152" y="752291"/>
                </a:lnTo>
                <a:lnTo>
                  <a:pt x="10811796" y="745024"/>
                </a:lnTo>
                <a:lnTo>
                  <a:pt x="10852347" y="744867"/>
                </a:lnTo>
                <a:cubicBezTo>
                  <a:pt x="10871810" y="745955"/>
                  <a:pt x="10891088" y="747446"/>
                  <a:pt x="10908766" y="747090"/>
                </a:cubicBezTo>
                <a:cubicBezTo>
                  <a:pt x="10924409" y="747798"/>
                  <a:pt x="10940799" y="746873"/>
                  <a:pt x="10957347" y="745614"/>
                </a:cubicBezTo>
                <a:lnTo>
                  <a:pt x="10969637" y="744739"/>
                </a:lnTo>
                <a:lnTo>
                  <a:pt x="10967170" y="744002"/>
                </a:lnTo>
                <a:lnTo>
                  <a:pt x="10946747" y="737801"/>
                </a:lnTo>
                <a:lnTo>
                  <a:pt x="10916053" y="737909"/>
                </a:lnTo>
                <a:cubicBezTo>
                  <a:pt x="10892906" y="740093"/>
                  <a:pt x="10857124" y="740617"/>
                  <a:pt x="10885166" y="728850"/>
                </a:cubicBezTo>
                <a:lnTo>
                  <a:pt x="10906372" y="725811"/>
                </a:lnTo>
                <a:lnTo>
                  <a:pt x="10887259" y="720513"/>
                </a:lnTo>
                <a:lnTo>
                  <a:pt x="10921262" y="718359"/>
                </a:lnTo>
                <a:cubicBezTo>
                  <a:pt x="10946309" y="716571"/>
                  <a:pt x="10959623" y="714668"/>
                  <a:pt x="10938619" y="711622"/>
                </a:cubicBezTo>
                <a:lnTo>
                  <a:pt x="10911924" y="708840"/>
                </a:lnTo>
                <a:lnTo>
                  <a:pt x="10893348" y="700597"/>
                </a:lnTo>
                <a:cubicBezTo>
                  <a:pt x="10828692" y="678711"/>
                  <a:pt x="10766104" y="662846"/>
                  <a:pt x="10693990" y="642216"/>
                </a:cubicBezTo>
                <a:lnTo>
                  <a:pt x="10690673" y="639704"/>
                </a:lnTo>
                <a:lnTo>
                  <a:pt x="10710544" y="639965"/>
                </a:lnTo>
                <a:lnTo>
                  <a:pt x="10725296" y="639803"/>
                </a:lnTo>
                <a:lnTo>
                  <a:pt x="10800613" y="658732"/>
                </a:lnTo>
                <a:cubicBezTo>
                  <a:pt x="10827167" y="667552"/>
                  <a:pt x="10853906" y="676543"/>
                  <a:pt x="10886257" y="681019"/>
                </a:cubicBezTo>
                <a:cubicBezTo>
                  <a:pt x="10854828" y="668861"/>
                  <a:pt x="10822054" y="658524"/>
                  <a:pt x="10788341" y="648855"/>
                </a:cubicBezTo>
                <a:lnTo>
                  <a:pt x="10751970" y="638962"/>
                </a:lnTo>
                <a:lnTo>
                  <a:pt x="10765944" y="635948"/>
                </a:lnTo>
                <a:lnTo>
                  <a:pt x="10757174" y="630862"/>
                </a:lnTo>
                <a:lnTo>
                  <a:pt x="10771577" y="633773"/>
                </a:lnTo>
                <a:cubicBezTo>
                  <a:pt x="10782609" y="635832"/>
                  <a:pt x="10792170" y="631744"/>
                  <a:pt x="10799319" y="634296"/>
                </a:cubicBezTo>
                <a:cubicBezTo>
                  <a:pt x="10827044" y="638907"/>
                  <a:pt x="10853241" y="654398"/>
                  <a:pt x="10882763" y="656584"/>
                </a:cubicBezTo>
                <a:cubicBezTo>
                  <a:pt x="10888118" y="661564"/>
                  <a:pt x="10890198" y="663500"/>
                  <a:pt x="10895578" y="660306"/>
                </a:cubicBezTo>
                <a:cubicBezTo>
                  <a:pt x="10893645" y="658507"/>
                  <a:pt x="10891338" y="657384"/>
                  <a:pt x="10889065" y="656809"/>
                </a:cubicBezTo>
                <a:cubicBezTo>
                  <a:pt x="10886794" y="656234"/>
                  <a:pt x="10884554" y="656200"/>
                  <a:pt x="10882763" y="656584"/>
                </a:cubicBezTo>
                <a:cubicBezTo>
                  <a:pt x="10864004" y="648009"/>
                  <a:pt x="10852973" y="645948"/>
                  <a:pt x="10836591" y="638908"/>
                </a:cubicBezTo>
                <a:cubicBezTo>
                  <a:pt x="10841955" y="639801"/>
                  <a:pt x="10792170" y="631744"/>
                  <a:pt x="10790102" y="625721"/>
                </a:cubicBezTo>
                <a:cubicBezTo>
                  <a:pt x="10792217" y="618801"/>
                  <a:pt x="10851200" y="640204"/>
                  <a:pt x="10856568" y="641094"/>
                </a:cubicBezTo>
                <a:cubicBezTo>
                  <a:pt x="10919438" y="661320"/>
                  <a:pt x="10956398" y="670422"/>
                  <a:pt x="11022845" y="689883"/>
                </a:cubicBezTo>
                <a:cubicBezTo>
                  <a:pt x="11022845" y="689883"/>
                  <a:pt x="11054409" y="706265"/>
                  <a:pt x="11056540" y="695263"/>
                </a:cubicBezTo>
                <a:cubicBezTo>
                  <a:pt x="11054472" y="689239"/>
                  <a:pt x="11002599" y="679246"/>
                  <a:pt x="11000820" y="677586"/>
                </a:cubicBezTo>
                <a:cubicBezTo>
                  <a:pt x="10950763" y="661081"/>
                  <a:pt x="10904870" y="647766"/>
                  <a:pt x="10853331" y="629198"/>
                </a:cubicBezTo>
                <a:cubicBezTo>
                  <a:pt x="10886092" y="643281"/>
                  <a:pt x="10841986" y="631625"/>
                  <a:pt x="10843800" y="625111"/>
                </a:cubicBezTo>
                <a:cubicBezTo>
                  <a:pt x="10847712" y="615768"/>
                  <a:pt x="10910567" y="640084"/>
                  <a:pt x="10915934" y="640976"/>
                </a:cubicBezTo>
                <a:cubicBezTo>
                  <a:pt x="10971054" y="658779"/>
                  <a:pt x="11030353" y="675685"/>
                  <a:pt x="11096499" y="698958"/>
                </a:cubicBezTo>
                <a:cubicBezTo>
                  <a:pt x="11096499" y="698958"/>
                  <a:pt x="11131655" y="710485"/>
                  <a:pt x="11128104" y="703079"/>
                </a:cubicBezTo>
                <a:lnTo>
                  <a:pt x="11118710" y="699578"/>
                </a:lnTo>
                <a:lnTo>
                  <a:pt x="11104375" y="698927"/>
                </a:lnTo>
                <a:cubicBezTo>
                  <a:pt x="11098792" y="698461"/>
                  <a:pt x="11094409" y="697772"/>
                  <a:pt x="11092635" y="696714"/>
                </a:cubicBezTo>
                <a:lnTo>
                  <a:pt x="11096374" y="692544"/>
                </a:lnTo>
                <a:lnTo>
                  <a:pt x="11092944" y="691551"/>
                </a:lnTo>
                <a:cubicBezTo>
                  <a:pt x="11096514" y="694868"/>
                  <a:pt x="11056285" y="682727"/>
                  <a:pt x="11061979" y="675041"/>
                </a:cubicBezTo>
                <a:cubicBezTo>
                  <a:pt x="11063779" y="672614"/>
                  <a:pt x="11102208" y="687186"/>
                  <a:pt x="11109655" y="690015"/>
                </a:cubicBezTo>
                <a:lnTo>
                  <a:pt x="11112668" y="690855"/>
                </a:lnTo>
                <a:lnTo>
                  <a:pt x="11113114" y="690815"/>
                </a:lnTo>
                <a:lnTo>
                  <a:pt x="11123233" y="691049"/>
                </a:lnTo>
                <a:lnTo>
                  <a:pt x="11056305" y="666686"/>
                </a:lnTo>
                <a:cubicBezTo>
                  <a:pt x="11022228" y="655137"/>
                  <a:pt x="10987219" y="643748"/>
                  <a:pt x="10951166" y="631389"/>
                </a:cubicBezTo>
                <a:cubicBezTo>
                  <a:pt x="10951166" y="631389"/>
                  <a:pt x="10938024" y="636246"/>
                  <a:pt x="10938053" y="628073"/>
                </a:cubicBezTo>
                <a:cubicBezTo>
                  <a:pt x="10938369" y="623580"/>
                  <a:pt x="10971445" y="633172"/>
                  <a:pt x="10952964" y="628962"/>
                </a:cubicBezTo>
                <a:cubicBezTo>
                  <a:pt x="11014066" y="643443"/>
                  <a:pt x="11084058" y="674398"/>
                  <a:pt x="11144878" y="684515"/>
                </a:cubicBezTo>
                <a:cubicBezTo>
                  <a:pt x="11087998" y="656879"/>
                  <a:pt x="11006617" y="640614"/>
                  <a:pt x="10939885" y="616791"/>
                </a:cubicBezTo>
                <a:cubicBezTo>
                  <a:pt x="10934519" y="615897"/>
                  <a:pt x="10910390" y="606432"/>
                  <a:pt x="10914287" y="601173"/>
                </a:cubicBezTo>
                <a:lnTo>
                  <a:pt x="10945578" y="609106"/>
                </a:lnTo>
                <a:cubicBezTo>
                  <a:pt x="10975370" y="619741"/>
                  <a:pt x="11008147" y="629736"/>
                  <a:pt x="11037956" y="636287"/>
                </a:cubicBezTo>
                <a:cubicBezTo>
                  <a:pt x="11043307" y="641267"/>
                  <a:pt x="11051053" y="643692"/>
                  <a:pt x="11058218" y="642156"/>
                </a:cubicBezTo>
                <a:cubicBezTo>
                  <a:pt x="11060000" y="643816"/>
                  <a:pt x="11062069" y="649839"/>
                  <a:pt x="11065663" y="644986"/>
                </a:cubicBezTo>
                <a:cubicBezTo>
                  <a:pt x="11067449" y="646643"/>
                  <a:pt x="11069517" y="652669"/>
                  <a:pt x="11073116" y="647815"/>
                </a:cubicBezTo>
                <a:cubicBezTo>
                  <a:pt x="11071183" y="646018"/>
                  <a:pt x="11069771" y="644705"/>
                  <a:pt x="11068616" y="644141"/>
                </a:cubicBezTo>
                <a:cubicBezTo>
                  <a:pt x="11067462" y="643584"/>
                  <a:pt x="11066566" y="643773"/>
                  <a:pt x="11065663" y="644986"/>
                </a:cubicBezTo>
                <a:cubicBezTo>
                  <a:pt x="11063733" y="643188"/>
                  <a:pt x="11062321" y="641873"/>
                  <a:pt x="11061168" y="641312"/>
                </a:cubicBezTo>
                <a:cubicBezTo>
                  <a:pt x="11060014" y="640750"/>
                  <a:pt x="11059119" y="640942"/>
                  <a:pt x="11058218" y="642156"/>
                </a:cubicBezTo>
                <a:cubicBezTo>
                  <a:pt x="11053602" y="639912"/>
                  <a:pt x="11050404" y="637960"/>
                  <a:pt x="11047427" y="636811"/>
                </a:cubicBezTo>
                <a:cubicBezTo>
                  <a:pt x="11044447" y="635662"/>
                  <a:pt x="11041688" y="635316"/>
                  <a:pt x="11037956" y="636287"/>
                </a:cubicBezTo>
                <a:cubicBezTo>
                  <a:pt x="11013976" y="626617"/>
                  <a:pt x="10987607" y="617972"/>
                  <a:pt x="10960122" y="609310"/>
                </a:cubicBezTo>
                <a:cubicBezTo>
                  <a:pt x="10932632" y="600648"/>
                  <a:pt x="10904028" y="591970"/>
                  <a:pt x="10875571" y="582239"/>
                </a:cubicBezTo>
                <a:cubicBezTo>
                  <a:pt x="10821638" y="566223"/>
                  <a:pt x="10764402" y="555340"/>
                  <a:pt x="10714645" y="538427"/>
                </a:cubicBezTo>
                <a:cubicBezTo>
                  <a:pt x="10689617" y="530175"/>
                  <a:pt x="10663766" y="522011"/>
                  <a:pt x="10637246" y="515273"/>
                </a:cubicBezTo>
                <a:lnTo>
                  <a:pt x="10621959" y="512526"/>
                </a:lnTo>
                <a:lnTo>
                  <a:pt x="10681807" y="530186"/>
                </a:lnTo>
                <a:cubicBezTo>
                  <a:pt x="10705352" y="537348"/>
                  <a:pt x="10728428" y="544509"/>
                  <a:pt x="10750625" y="551325"/>
                </a:cubicBezTo>
                <a:cubicBezTo>
                  <a:pt x="10765221" y="556708"/>
                  <a:pt x="10785784" y="562853"/>
                  <a:pt x="10792934" y="565407"/>
                </a:cubicBezTo>
                <a:cubicBezTo>
                  <a:pt x="10800368" y="572322"/>
                  <a:pt x="10791420" y="572196"/>
                  <a:pt x="10796772" y="577177"/>
                </a:cubicBezTo>
                <a:cubicBezTo>
                  <a:pt x="10796772" y="577177"/>
                  <a:pt x="10805984" y="585753"/>
                  <a:pt x="10807786" y="583326"/>
                </a:cubicBezTo>
                <a:cubicBezTo>
                  <a:pt x="10805984" y="585753"/>
                  <a:pt x="10778258" y="581138"/>
                  <a:pt x="10754117" y="575760"/>
                </a:cubicBezTo>
                <a:lnTo>
                  <a:pt x="10754132" y="571691"/>
                </a:lnTo>
                <a:lnTo>
                  <a:pt x="10754296" y="571723"/>
                </a:lnTo>
                <a:lnTo>
                  <a:pt x="10770410" y="576653"/>
                </a:lnTo>
                <a:cubicBezTo>
                  <a:pt x="10779687" y="578366"/>
                  <a:pt x="10790350" y="579743"/>
                  <a:pt x="10794971" y="579603"/>
                </a:cubicBezTo>
                <a:lnTo>
                  <a:pt x="10754296" y="571723"/>
                </a:lnTo>
                <a:lnTo>
                  <a:pt x="10754133" y="571673"/>
                </a:lnTo>
                <a:lnTo>
                  <a:pt x="10754132" y="571691"/>
                </a:lnTo>
                <a:lnTo>
                  <a:pt x="10733593" y="567713"/>
                </a:lnTo>
                <a:cubicBezTo>
                  <a:pt x="10721006" y="565473"/>
                  <a:pt x="10715565" y="564789"/>
                  <a:pt x="10715077" y="565147"/>
                </a:cubicBezTo>
                <a:cubicBezTo>
                  <a:pt x="10714103" y="565864"/>
                  <a:pt x="10732957" y="570763"/>
                  <a:pt x="10754117" y="575760"/>
                </a:cubicBezTo>
                <a:lnTo>
                  <a:pt x="10755109" y="579114"/>
                </a:lnTo>
                <a:lnTo>
                  <a:pt x="10738780" y="577753"/>
                </a:lnTo>
                <a:cubicBezTo>
                  <a:pt x="10719765" y="573993"/>
                  <a:pt x="10701060" y="564662"/>
                  <a:pt x="10680500" y="557833"/>
                </a:cubicBezTo>
                <a:cubicBezTo>
                  <a:pt x="10549064" y="525063"/>
                  <a:pt x="10418225" y="492164"/>
                  <a:pt x="10287015" y="480104"/>
                </a:cubicBezTo>
                <a:cubicBezTo>
                  <a:pt x="10233332" y="476625"/>
                  <a:pt x="10179946" y="473422"/>
                  <a:pt x="10129847" y="469176"/>
                </a:cubicBezTo>
                <a:cubicBezTo>
                  <a:pt x="10029958" y="456874"/>
                  <a:pt x="9925019" y="439191"/>
                  <a:pt x="9817935" y="436595"/>
                </a:cubicBezTo>
                <a:cubicBezTo>
                  <a:pt x="9741876" y="434165"/>
                  <a:pt x="9666131" y="427241"/>
                  <a:pt x="9581125" y="424005"/>
                </a:cubicBezTo>
                <a:cubicBezTo>
                  <a:pt x="9562632" y="423881"/>
                  <a:pt x="9540273" y="420161"/>
                  <a:pt x="9521778" y="420036"/>
                </a:cubicBezTo>
                <a:cubicBezTo>
                  <a:pt x="9517303" y="419974"/>
                  <a:pt x="9509918" y="420449"/>
                  <a:pt x="9505998" y="421502"/>
                </a:cubicBezTo>
                <a:lnTo>
                  <a:pt x="9506772" y="422258"/>
                </a:lnTo>
                <a:lnTo>
                  <a:pt x="9481424" y="419773"/>
                </a:lnTo>
                <a:lnTo>
                  <a:pt x="9480655" y="418932"/>
                </a:lnTo>
                <a:lnTo>
                  <a:pt x="9479165" y="419553"/>
                </a:lnTo>
                <a:lnTo>
                  <a:pt x="9470857" y="418738"/>
                </a:lnTo>
                <a:cubicBezTo>
                  <a:pt x="9281073" y="399257"/>
                  <a:pt x="9090667" y="380775"/>
                  <a:pt x="8890036" y="368166"/>
                </a:cubicBezTo>
                <a:cubicBezTo>
                  <a:pt x="8799654" y="365908"/>
                  <a:pt x="8717155" y="367823"/>
                  <a:pt x="8613732" y="368252"/>
                </a:cubicBezTo>
                <a:lnTo>
                  <a:pt x="8523134" y="367135"/>
                </a:lnTo>
                <a:lnTo>
                  <a:pt x="8518729" y="351230"/>
                </a:lnTo>
                <a:lnTo>
                  <a:pt x="8522070" y="367122"/>
                </a:lnTo>
                <a:lnTo>
                  <a:pt x="8506408" y="366929"/>
                </a:lnTo>
                <a:lnTo>
                  <a:pt x="8506008" y="365542"/>
                </a:lnTo>
                <a:lnTo>
                  <a:pt x="8505212" y="366913"/>
                </a:lnTo>
                <a:lnTo>
                  <a:pt x="8425783" y="365935"/>
                </a:lnTo>
                <a:lnTo>
                  <a:pt x="8425889" y="358561"/>
                </a:lnTo>
                <a:lnTo>
                  <a:pt x="8424422" y="355847"/>
                </a:lnTo>
                <a:lnTo>
                  <a:pt x="8420862" y="347624"/>
                </a:lnTo>
                <a:lnTo>
                  <a:pt x="8420497" y="356146"/>
                </a:lnTo>
                <a:lnTo>
                  <a:pt x="8420090" y="365866"/>
                </a:lnTo>
                <a:lnTo>
                  <a:pt x="8360059" y="365125"/>
                </a:lnTo>
                <a:lnTo>
                  <a:pt x="8361148" y="330706"/>
                </a:lnTo>
                <a:lnTo>
                  <a:pt x="8358976" y="325089"/>
                </a:lnTo>
                <a:lnTo>
                  <a:pt x="8357808" y="321482"/>
                </a:lnTo>
                <a:lnTo>
                  <a:pt x="8478649" y="324160"/>
                </a:lnTo>
                <a:cubicBezTo>
                  <a:pt x="8627197" y="329516"/>
                  <a:pt x="8773563" y="336628"/>
                  <a:pt x="8918601" y="345116"/>
                </a:cubicBezTo>
                <a:lnTo>
                  <a:pt x="9309461" y="371564"/>
                </a:lnTo>
                <a:lnTo>
                  <a:pt x="9234193" y="351371"/>
                </a:lnTo>
                <a:cubicBezTo>
                  <a:pt x="8893800" y="295227"/>
                  <a:pt x="8554817" y="238697"/>
                  <a:pt x="8225122" y="230541"/>
                </a:cubicBezTo>
                <a:cubicBezTo>
                  <a:pt x="8090950" y="230581"/>
                  <a:pt x="7957644" y="231216"/>
                  <a:pt x="7831933" y="228934"/>
                </a:cubicBezTo>
                <a:cubicBezTo>
                  <a:pt x="7642545" y="218852"/>
                  <a:pt x="7444661" y="202177"/>
                  <a:pt x="7245541" y="198752"/>
                </a:cubicBezTo>
                <a:close/>
                <a:moveTo>
                  <a:pt x="8634370" y="188160"/>
                </a:moveTo>
                <a:lnTo>
                  <a:pt x="8669499" y="191409"/>
                </a:lnTo>
                <a:cubicBezTo>
                  <a:pt x="8901841" y="215390"/>
                  <a:pt x="9171567" y="275873"/>
                  <a:pt x="9404050" y="325693"/>
                </a:cubicBezTo>
                <a:cubicBezTo>
                  <a:pt x="9442708" y="335971"/>
                  <a:pt x="9496457" y="347118"/>
                  <a:pt x="9515355" y="351954"/>
                </a:cubicBezTo>
                <a:cubicBezTo>
                  <a:pt x="9537082" y="366872"/>
                  <a:pt x="9514940" y="367930"/>
                  <a:pt x="9530585" y="378669"/>
                </a:cubicBezTo>
                <a:cubicBezTo>
                  <a:pt x="9530585" y="378669"/>
                  <a:pt x="9557531" y="397162"/>
                  <a:pt x="9560780" y="391265"/>
                </a:cubicBezTo>
                <a:lnTo>
                  <a:pt x="9555950" y="392047"/>
                </a:lnTo>
                <a:lnTo>
                  <a:pt x="10211496" y="448563"/>
                </a:lnTo>
                <a:cubicBezTo>
                  <a:pt x="10274145" y="452185"/>
                  <a:pt x="10335721" y="467777"/>
                  <a:pt x="10394345" y="471738"/>
                </a:cubicBezTo>
                <a:lnTo>
                  <a:pt x="10444335" y="471057"/>
                </a:lnTo>
                <a:lnTo>
                  <a:pt x="10468105" y="475020"/>
                </a:lnTo>
                <a:cubicBezTo>
                  <a:pt x="10490836" y="479086"/>
                  <a:pt x="10514308" y="484185"/>
                  <a:pt x="10538119" y="489968"/>
                </a:cubicBezTo>
                <a:lnTo>
                  <a:pt x="10559578" y="495650"/>
                </a:lnTo>
                <a:lnTo>
                  <a:pt x="10563603" y="495853"/>
                </a:lnTo>
                <a:cubicBezTo>
                  <a:pt x="10577414" y="497297"/>
                  <a:pt x="10592598" y="499937"/>
                  <a:pt x="10604769" y="501223"/>
                </a:cubicBezTo>
                <a:lnTo>
                  <a:pt x="10609948" y="501424"/>
                </a:lnTo>
                <a:lnTo>
                  <a:pt x="10556890" y="487337"/>
                </a:lnTo>
                <a:cubicBezTo>
                  <a:pt x="10532572" y="481271"/>
                  <a:pt x="10507554" y="475504"/>
                  <a:pt x="10481246" y="470162"/>
                </a:cubicBezTo>
                <a:lnTo>
                  <a:pt x="10470412" y="468260"/>
                </a:lnTo>
                <a:lnTo>
                  <a:pt x="10495070" y="464673"/>
                </a:lnTo>
                <a:cubicBezTo>
                  <a:pt x="10508107" y="461115"/>
                  <a:pt x="10520138" y="456897"/>
                  <a:pt x="10532178" y="454417"/>
                </a:cubicBezTo>
                <a:cubicBezTo>
                  <a:pt x="10558291" y="455996"/>
                  <a:pt x="10606745" y="475017"/>
                  <a:pt x="10613434" y="437675"/>
                </a:cubicBezTo>
                <a:cubicBezTo>
                  <a:pt x="10724088" y="443878"/>
                  <a:pt x="10839752" y="449050"/>
                  <a:pt x="10956247" y="452889"/>
                </a:cubicBezTo>
                <a:cubicBezTo>
                  <a:pt x="10942818" y="405772"/>
                  <a:pt x="10849521" y="424993"/>
                  <a:pt x="10801068" y="405975"/>
                </a:cubicBezTo>
                <a:cubicBezTo>
                  <a:pt x="10760849" y="393382"/>
                  <a:pt x="10833203" y="406314"/>
                  <a:pt x="10852264" y="402387"/>
                </a:cubicBezTo>
                <a:cubicBezTo>
                  <a:pt x="10877376" y="404174"/>
                  <a:pt x="10897643" y="408117"/>
                  <a:pt x="10922720" y="402951"/>
                </a:cubicBezTo>
                <a:lnTo>
                  <a:pt x="10932183" y="398436"/>
                </a:lnTo>
                <a:lnTo>
                  <a:pt x="10933935" y="397598"/>
                </a:lnTo>
                <a:cubicBezTo>
                  <a:pt x="10935800" y="396704"/>
                  <a:pt x="10936738" y="396259"/>
                  <a:pt x="10935332" y="396928"/>
                </a:cubicBezTo>
                <a:lnTo>
                  <a:pt x="10932183" y="398436"/>
                </a:lnTo>
                <a:lnTo>
                  <a:pt x="10926926" y="400942"/>
                </a:lnTo>
                <a:cubicBezTo>
                  <a:pt x="10924594" y="402059"/>
                  <a:pt x="10922720" y="402951"/>
                  <a:pt x="10922720" y="402951"/>
                </a:cubicBezTo>
                <a:cubicBezTo>
                  <a:pt x="10574983" y="352210"/>
                  <a:pt x="10219309" y="313834"/>
                  <a:pt x="9861313" y="280577"/>
                </a:cubicBezTo>
                <a:lnTo>
                  <a:pt x="9356899" y="237577"/>
                </a:lnTo>
                <a:lnTo>
                  <a:pt x="9362143" y="238673"/>
                </a:lnTo>
                <a:cubicBezTo>
                  <a:pt x="9440874" y="258836"/>
                  <a:pt x="9536529" y="274362"/>
                  <a:pt x="9581956" y="313671"/>
                </a:cubicBezTo>
                <a:cubicBezTo>
                  <a:pt x="9617368" y="329845"/>
                  <a:pt x="9621157" y="322962"/>
                  <a:pt x="9640052" y="327801"/>
                </a:cubicBezTo>
                <a:cubicBezTo>
                  <a:pt x="9688043" y="336355"/>
                  <a:pt x="9723997" y="351546"/>
                  <a:pt x="9673081" y="350472"/>
                </a:cubicBezTo>
                <a:cubicBezTo>
                  <a:pt x="9582640" y="338524"/>
                  <a:pt x="9534974" y="331554"/>
                  <a:pt x="9456246" y="311389"/>
                </a:cubicBezTo>
                <a:cubicBezTo>
                  <a:pt x="9258279" y="276113"/>
                  <a:pt x="9083569" y="237746"/>
                  <a:pt x="8894630" y="206567"/>
                </a:cubicBezTo>
                <a:lnTo>
                  <a:pt x="8772932" y="188848"/>
                </a:lnTo>
                <a:close/>
                <a:moveTo>
                  <a:pt x="9004709" y="150807"/>
                </a:moveTo>
                <a:lnTo>
                  <a:pt x="8992702" y="160241"/>
                </a:lnTo>
                <a:cubicBezTo>
                  <a:pt x="8993737" y="166989"/>
                  <a:pt x="9011765" y="156316"/>
                  <a:pt x="9004709" y="150807"/>
                </a:cubicBezTo>
                <a:close/>
                <a:moveTo>
                  <a:pt x="8938653" y="146872"/>
                </a:moveTo>
                <a:cubicBezTo>
                  <a:pt x="8928209" y="146267"/>
                  <a:pt x="8917165" y="146803"/>
                  <a:pt x="8908136" y="148664"/>
                </a:cubicBezTo>
                <a:lnTo>
                  <a:pt x="8881349" y="148378"/>
                </a:lnTo>
                <a:lnTo>
                  <a:pt x="8899868" y="151170"/>
                </a:lnTo>
                <a:lnTo>
                  <a:pt x="8908136" y="148664"/>
                </a:lnTo>
                <a:lnTo>
                  <a:pt x="8929153" y="155581"/>
                </a:lnTo>
                <a:lnTo>
                  <a:pt x="8934967" y="156454"/>
                </a:lnTo>
                <a:lnTo>
                  <a:pt x="8965552" y="151914"/>
                </a:lnTo>
                <a:cubicBezTo>
                  <a:pt x="8958932" y="149218"/>
                  <a:pt x="8949091" y="147477"/>
                  <a:pt x="8938653" y="146872"/>
                </a:cubicBezTo>
                <a:close/>
                <a:moveTo>
                  <a:pt x="8867073" y="144072"/>
                </a:moveTo>
                <a:lnTo>
                  <a:pt x="8860023" y="145168"/>
                </a:lnTo>
                <a:lnTo>
                  <a:pt x="8873701" y="147228"/>
                </a:lnTo>
                <a:close/>
                <a:moveTo>
                  <a:pt x="8845760" y="141121"/>
                </a:moveTo>
                <a:lnTo>
                  <a:pt x="8840336" y="142204"/>
                </a:lnTo>
                <a:lnTo>
                  <a:pt x="8847327" y="143256"/>
                </a:lnTo>
                <a:close/>
                <a:moveTo>
                  <a:pt x="8157225" y="137704"/>
                </a:moveTo>
                <a:lnTo>
                  <a:pt x="7979453" y="141847"/>
                </a:lnTo>
                <a:lnTo>
                  <a:pt x="7856716" y="145738"/>
                </a:lnTo>
                <a:lnTo>
                  <a:pt x="7861194" y="149440"/>
                </a:lnTo>
                <a:cubicBezTo>
                  <a:pt x="7872007" y="153051"/>
                  <a:pt x="7896863" y="155628"/>
                  <a:pt x="7900775" y="158316"/>
                </a:cubicBezTo>
                <a:cubicBezTo>
                  <a:pt x="8031265" y="163877"/>
                  <a:pt x="8159470" y="163804"/>
                  <a:pt x="8287039" y="166513"/>
                </a:cubicBezTo>
                <a:lnTo>
                  <a:pt x="8295470" y="166830"/>
                </a:lnTo>
                <a:lnTo>
                  <a:pt x="8303301" y="166555"/>
                </a:lnTo>
                <a:lnTo>
                  <a:pt x="8303814" y="167146"/>
                </a:lnTo>
                <a:lnTo>
                  <a:pt x="8358375" y="169204"/>
                </a:lnTo>
                <a:lnTo>
                  <a:pt x="8361740" y="169105"/>
                </a:lnTo>
                <a:lnTo>
                  <a:pt x="8361928" y="169337"/>
                </a:lnTo>
                <a:lnTo>
                  <a:pt x="8478126" y="173718"/>
                </a:lnTo>
                <a:lnTo>
                  <a:pt x="8519935" y="177583"/>
                </a:lnTo>
                <a:lnTo>
                  <a:pt x="8580108" y="178400"/>
                </a:lnTo>
                <a:lnTo>
                  <a:pt x="8766571" y="187921"/>
                </a:lnTo>
                <a:lnTo>
                  <a:pt x="8699552" y="178164"/>
                </a:lnTo>
                <a:cubicBezTo>
                  <a:pt x="8546897" y="157389"/>
                  <a:pt x="8430520" y="153385"/>
                  <a:pt x="8272236" y="145006"/>
                </a:cubicBezTo>
                <a:cubicBezTo>
                  <a:pt x="8252449" y="143957"/>
                  <a:pt x="8228777" y="142359"/>
                  <a:pt x="8202950" y="140620"/>
                </a:cubicBezTo>
                <a:close/>
                <a:moveTo>
                  <a:pt x="0" y="0"/>
                </a:moveTo>
                <a:lnTo>
                  <a:pt x="11658599" y="0"/>
                </a:lnTo>
                <a:lnTo>
                  <a:pt x="11658599" y="6223656"/>
                </a:lnTo>
                <a:lnTo>
                  <a:pt x="0" y="6223656"/>
                </a:lnTo>
                <a:close/>
              </a:path>
            </a:pathLst>
          </a:custGeom>
          <a:solidFill>
            <a:schemeClr val="bg1">
              <a:lumMod val="95000"/>
            </a:schemeClr>
          </a:solidFill>
          <a:ln w="19050">
            <a:solidFill>
              <a:schemeClr val="bg1">
                <a:lumMod val="95000"/>
              </a:schemeClr>
            </a:solid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 name="Freeform: Shape 7">
            <a:extLst>
              <a:ext uri="{FF2B5EF4-FFF2-40B4-BE49-F238E27FC236}">
                <a16:creationId xmlns:a16="http://schemas.microsoft.com/office/drawing/2014/main" id="{75465816-1DBA-1467-465B-5E454065C852}"/>
              </a:ext>
            </a:extLst>
          </p:cNvPr>
          <p:cNvSpPr>
            <a:spLocks noGrp="1" noRot="1" noMove="1" noResize="1" noEditPoints="1" noAdjustHandles="1" noChangeArrowheads="1" noChangeShapeType="1"/>
          </p:cNvSpPr>
          <p:nvPr/>
        </p:nvSpPr>
        <p:spPr>
          <a:xfrm>
            <a:off x="4407533" y="454876"/>
            <a:ext cx="7434584" cy="2202531"/>
          </a:xfrm>
          <a:custGeom>
            <a:avLst/>
            <a:gdLst>
              <a:gd name="connsiteX0" fmla="*/ 6702766 w 7434584"/>
              <a:gd name="connsiteY0" fmla="*/ 2129124 h 2202531"/>
              <a:gd name="connsiteX1" fmla="*/ 6704727 w 7434584"/>
              <a:gd name="connsiteY1" fmla="*/ 2129334 h 2202531"/>
              <a:gd name="connsiteX2" fmla="*/ 6702627 w 7434584"/>
              <a:gd name="connsiteY2" fmla="*/ 2130125 h 2202531"/>
              <a:gd name="connsiteX3" fmla="*/ 6682783 w 7434584"/>
              <a:gd name="connsiteY3" fmla="*/ 2128571 h 2202531"/>
              <a:gd name="connsiteX4" fmla="*/ 6672227 w 7434584"/>
              <a:gd name="connsiteY4" fmla="*/ 2131930 h 2202531"/>
              <a:gd name="connsiteX5" fmla="*/ 6663281 w 7434584"/>
              <a:gd name="connsiteY5" fmla="*/ 2139542 h 2202531"/>
              <a:gd name="connsiteX6" fmla="*/ 6665753 w 7434584"/>
              <a:gd name="connsiteY6" fmla="*/ 2140760 h 2202531"/>
              <a:gd name="connsiteX7" fmla="*/ 372706 w 7434584"/>
              <a:gd name="connsiteY7" fmla="*/ 2127609 h 2202531"/>
              <a:gd name="connsiteX8" fmla="*/ 367037 w 7434584"/>
              <a:gd name="connsiteY8" fmla="*/ 2130918 h 2202531"/>
              <a:gd name="connsiteX9" fmla="*/ 354928 w 7434584"/>
              <a:gd name="connsiteY9" fmla="*/ 2139274 h 2202531"/>
              <a:gd name="connsiteX10" fmla="*/ 325714 w 7434584"/>
              <a:gd name="connsiteY10" fmla="*/ 2142972 h 2202531"/>
              <a:gd name="connsiteX11" fmla="*/ 295016 w 7434584"/>
              <a:gd name="connsiteY11" fmla="*/ 2145410 h 2202531"/>
              <a:gd name="connsiteX12" fmla="*/ 302871 w 7434584"/>
              <a:gd name="connsiteY12" fmla="*/ 2140637 h 2202531"/>
              <a:gd name="connsiteX13" fmla="*/ 309735 w 7434584"/>
              <a:gd name="connsiteY13" fmla="*/ 2137141 h 2202531"/>
              <a:gd name="connsiteX14" fmla="*/ 6731930 w 7434584"/>
              <a:gd name="connsiteY14" fmla="*/ 2122215 h 2202531"/>
              <a:gd name="connsiteX15" fmla="*/ 6724224 w 7434584"/>
              <a:gd name="connsiteY15" fmla="*/ 2125010 h 2202531"/>
              <a:gd name="connsiteX16" fmla="*/ 6716432 w 7434584"/>
              <a:gd name="connsiteY16" fmla="*/ 2128784 h 2202531"/>
              <a:gd name="connsiteX17" fmla="*/ 6728668 w 7434584"/>
              <a:gd name="connsiteY17" fmla="*/ 2124023 h 2202531"/>
              <a:gd name="connsiteX18" fmla="*/ 6729263 w 7434584"/>
              <a:gd name="connsiteY18" fmla="*/ 2119643 h 2202531"/>
              <a:gd name="connsiteX19" fmla="*/ 6718530 w 7434584"/>
              <a:gd name="connsiteY19" fmla="*/ 2119709 h 2202531"/>
              <a:gd name="connsiteX20" fmla="*/ 6707736 w 7434584"/>
              <a:gd name="connsiteY20" fmla="*/ 2122472 h 2202531"/>
              <a:gd name="connsiteX21" fmla="*/ 6689447 w 7434584"/>
              <a:gd name="connsiteY21" fmla="*/ 2126450 h 2202531"/>
              <a:gd name="connsiteX22" fmla="*/ 6687850 w 7434584"/>
              <a:gd name="connsiteY22" fmla="*/ 2126961 h 2202531"/>
              <a:gd name="connsiteX23" fmla="*/ 6672069 w 7434584"/>
              <a:gd name="connsiteY23" fmla="*/ 2142421 h 2202531"/>
              <a:gd name="connsiteX24" fmla="*/ 6683282 w 7434584"/>
              <a:gd name="connsiteY24" fmla="*/ 2139967 h 2202531"/>
              <a:gd name="connsiteX25" fmla="*/ 6690692 w 7434584"/>
              <a:gd name="connsiteY25" fmla="*/ 2134620 h 2202531"/>
              <a:gd name="connsiteX26" fmla="*/ 6702627 w 7434584"/>
              <a:gd name="connsiteY26" fmla="*/ 2130125 h 2202531"/>
              <a:gd name="connsiteX27" fmla="*/ 6702096 w 7434584"/>
              <a:gd name="connsiteY27" fmla="*/ 2133926 h 2202531"/>
              <a:gd name="connsiteX28" fmla="*/ 6700781 w 7434584"/>
              <a:gd name="connsiteY28" fmla="*/ 2134740 h 2202531"/>
              <a:gd name="connsiteX29" fmla="*/ 6701911 w 7434584"/>
              <a:gd name="connsiteY29" fmla="*/ 2134376 h 2202531"/>
              <a:gd name="connsiteX30" fmla="*/ 6702096 w 7434584"/>
              <a:gd name="connsiteY30" fmla="*/ 2133926 h 2202531"/>
              <a:gd name="connsiteX31" fmla="*/ 6727609 w 7434584"/>
              <a:gd name="connsiteY31" fmla="*/ 2120173 h 2202531"/>
              <a:gd name="connsiteX32" fmla="*/ 6745747 w 7434584"/>
              <a:gd name="connsiteY32" fmla="*/ 2119540 h 2202531"/>
              <a:gd name="connsiteX33" fmla="*/ 6736531 w 7434584"/>
              <a:gd name="connsiteY33" fmla="*/ 2119598 h 2202531"/>
              <a:gd name="connsiteX34" fmla="*/ 6734663 w 7434584"/>
              <a:gd name="connsiteY34" fmla="*/ 2122426 h 2202531"/>
              <a:gd name="connsiteX35" fmla="*/ 6743964 w 7434584"/>
              <a:gd name="connsiteY35" fmla="*/ 2120143 h 2202531"/>
              <a:gd name="connsiteX36" fmla="*/ 7329450 w 7434584"/>
              <a:gd name="connsiteY36" fmla="*/ 2106664 h 2202531"/>
              <a:gd name="connsiteX37" fmla="*/ 7337826 w 7434584"/>
              <a:gd name="connsiteY37" fmla="*/ 2107568 h 2202531"/>
              <a:gd name="connsiteX38" fmla="*/ 7337097 w 7434584"/>
              <a:gd name="connsiteY38" fmla="*/ 2108487 h 2202531"/>
              <a:gd name="connsiteX39" fmla="*/ 7327308 w 7434584"/>
              <a:gd name="connsiteY39" fmla="*/ 2108764 h 2202531"/>
              <a:gd name="connsiteX40" fmla="*/ 7304084 w 7434584"/>
              <a:gd name="connsiteY40" fmla="*/ 2103929 h 2202531"/>
              <a:gd name="connsiteX41" fmla="*/ 7312345 w 7434584"/>
              <a:gd name="connsiteY41" fmla="*/ 2104820 h 2202531"/>
              <a:gd name="connsiteX42" fmla="*/ 7310962 w 7434584"/>
              <a:gd name="connsiteY42" fmla="*/ 2106768 h 2202531"/>
              <a:gd name="connsiteX43" fmla="*/ 7301193 w 7434584"/>
              <a:gd name="connsiteY43" fmla="*/ 2107185 h 2202531"/>
              <a:gd name="connsiteX44" fmla="*/ 7278421 w 7434584"/>
              <a:gd name="connsiteY44" fmla="*/ 2101040 h 2202531"/>
              <a:gd name="connsiteX45" fmla="*/ 7286743 w 7434584"/>
              <a:gd name="connsiteY45" fmla="*/ 2101998 h 2202531"/>
              <a:gd name="connsiteX46" fmla="*/ 7284759 w 7434584"/>
              <a:gd name="connsiteY46" fmla="*/ 2104624 h 2202531"/>
              <a:gd name="connsiteX47" fmla="*/ 7274906 w 7434584"/>
              <a:gd name="connsiteY47" fmla="*/ 2104481 h 2202531"/>
              <a:gd name="connsiteX48" fmla="*/ 553863 w 7434584"/>
              <a:gd name="connsiteY48" fmla="*/ 2089308 h 2202531"/>
              <a:gd name="connsiteX49" fmla="*/ 517736 w 7434584"/>
              <a:gd name="connsiteY49" fmla="*/ 2105159 h 2202531"/>
              <a:gd name="connsiteX50" fmla="*/ 491662 w 7434584"/>
              <a:gd name="connsiteY50" fmla="*/ 2119341 h 2202531"/>
              <a:gd name="connsiteX51" fmla="*/ 416357 w 7434584"/>
              <a:gd name="connsiteY51" fmla="*/ 2131497 h 2202531"/>
              <a:gd name="connsiteX52" fmla="*/ 404768 w 7434584"/>
              <a:gd name="connsiteY52" fmla="*/ 2132966 h 2202531"/>
              <a:gd name="connsiteX53" fmla="*/ 411399 w 7434584"/>
              <a:gd name="connsiteY53" fmla="*/ 2129165 h 2202531"/>
              <a:gd name="connsiteX54" fmla="*/ 428979 w 7434584"/>
              <a:gd name="connsiteY54" fmla="*/ 2118637 h 2202531"/>
              <a:gd name="connsiteX55" fmla="*/ 428239 w 7434584"/>
              <a:gd name="connsiteY55" fmla="*/ 2118086 h 2202531"/>
              <a:gd name="connsiteX56" fmla="*/ 464689 w 7434584"/>
              <a:gd name="connsiteY56" fmla="*/ 2111625 h 2202531"/>
              <a:gd name="connsiteX57" fmla="*/ 537814 w 7434584"/>
              <a:gd name="connsiteY57" fmla="*/ 2091397 h 2202531"/>
              <a:gd name="connsiteX58" fmla="*/ 6967401 w 7434584"/>
              <a:gd name="connsiteY58" fmla="*/ 2080143 h 2202531"/>
              <a:gd name="connsiteX59" fmla="*/ 6971251 w 7434584"/>
              <a:gd name="connsiteY59" fmla="*/ 2088161 h 2202531"/>
              <a:gd name="connsiteX60" fmla="*/ 6967401 w 7434584"/>
              <a:gd name="connsiteY60" fmla="*/ 2080143 h 2202531"/>
              <a:gd name="connsiteX61" fmla="*/ 7166607 w 7434584"/>
              <a:gd name="connsiteY61" fmla="*/ 2066145 h 2202531"/>
              <a:gd name="connsiteX62" fmla="*/ 7180185 w 7434584"/>
              <a:gd name="connsiteY62" fmla="*/ 2067150 h 2202531"/>
              <a:gd name="connsiteX63" fmla="*/ 7175682 w 7434584"/>
              <a:gd name="connsiteY63" fmla="*/ 2069438 h 2202531"/>
              <a:gd name="connsiteX64" fmla="*/ 7175502 w 7434584"/>
              <a:gd name="connsiteY64" fmla="*/ 2071466 h 2202531"/>
              <a:gd name="connsiteX65" fmla="*/ 7162989 w 7434584"/>
              <a:gd name="connsiteY65" fmla="*/ 2070049 h 2202531"/>
              <a:gd name="connsiteX66" fmla="*/ 910147 w 7434584"/>
              <a:gd name="connsiteY66" fmla="*/ 2064181 h 2202531"/>
              <a:gd name="connsiteX67" fmla="*/ 908930 w 7434584"/>
              <a:gd name="connsiteY67" fmla="*/ 2064229 h 2202531"/>
              <a:gd name="connsiteX68" fmla="*/ 897966 w 7434584"/>
              <a:gd name="connsiteY68" fmla="*/ 2068284 h 2202531"/>
              <a:gd name="connsiteX69" fmla="*/ 899909 w 7434584"/>
              <a:gd name="connsiteY69" fmla="*/ 2067868 h 2202531"/>
              <a:gd name="connsiteX70" fmla="*/ 643438 w 7434584"/>
              <a:gd name="connsiteY70" fmla="*/ 2052274 h 2202531"/>
              <a:gd name="connsiteX71" fmla="*/ 592386 w 7434584"/>
              <a:gd name="connsiteY71" fmla="*/ 2073329 h 2202531"/>
              <a:gd name="connsiteX72" fmla="*/ 589872 w 7434584"/>
              <a:gd name="connsiteY72" fmla="*/ 2073056 h 2202531"/>
              <a:gd name="connsiteX73" fmla="*/ 585562 w 7434584"/>
              <a:gd name="connsiteY73" fmla="*/ 2070670 h 2202531"/>
              <a:gd name="connsiteX74" fmla="*/ 637686 w 7434584"/>
              <a:gd name="connsiteY74" fmla="*/ 2053306 h 2202531"/>
              <a:gd name="connsiteX75" fmla="*/ 745040 w 7434584"/>
              <a:gd name="connsiteY75" fmla="*/ 2027181 h 2202531"/>
              <a:gd name="connsiteX76" fmla="*/ 741043 w 7434584"/>
              <a:gd name="connsiteY76" fmla="*/ 2028035 h 2202531"/>
              <a:gd name="connsiteX77" fmla="*/ 737078 w 7434584"/>
              <a:gd name="connsiteY77" fmla="*/ 2030425 h 2202531"/>
              <a:gd name="connsiteX78" fmla="*/ 740045 w 7434584"/>
              <a:gd name="connsiteY78" fmla="*/ 2033158 h 2202531"/>
              <a:gd name="connsiteX79" fmla="*/ 745748 w 7434584"/>
              <a:gd name="connsiteY79" fmla="*/ 2031303 h 2202531"/>
              <a:gd name="connsiteX80" fmla="*/ 745040 w 7434584"/>
              <a:gd name="connsiteY80" fmla="*/ 2027181 h 2202531"/>
              <a:gd name="connsiteX81" fmla="*/ 7397878 w 7434584"/>
              <a:gd name="connsiteY81" fmla="*/ 2022299 h 2202531"/>
              <a:gd name="connsiteX82" fmla="*/ 7385869 w 7434584"/>
              <a:gd name="connsiteY82" fmla="*/ 2031733 h 2202531"/>
              <a:gd name="connsiteX83" fmla="*/ 7397878 w 7434584"/>
              <a:gd name="connsiteY83" fmla="*/ 2022299 h 2202531"/>
              <a:gd name="connsiteX84" fmla="*/ 676989 w 7434584"/>
              <a:gd name="connsiteY84" fmla="*/ 2009268 h 2202531"/>
              <a:gd name="connsiteX85" fmla="*/ 679502 w 7434584"/>
              <a:gd name="connsiteY85" fmla="*/ 2011739 h 2202531"/>
              <a:gd name="connsiteX86" fmla="*/ 680674 w 7434584"/>
              <a:gd name="connsiteY86" fmla="*/ 2012886 h 2202531"/>
              <a:gd name="connsiteX87" fmla="*/ 680733 w 7434584"/>
              <a:gd name="connsiteY87" fmla="*/ 2012942 h 2202531"/>
              <a:gd name="connsiteX88" fmla="*/ 679502 w 7434584"/>
              <a:gd name="connsiteY88" fmla="*/ 2011739 h 2202531"/>
              <a:gd name="connsiteX89" fmla="*/ 679328 w 7434584"/>
              <a:gd name="connsiteY89" fmla="*/ 2011563 h 2202531"/>
              <a:gd name="connsiteX90" fmla="*/ 676989 w 7434584"/>
              <a:gd name="connsiteY90" fmla="*/ 2009268 h 2202531"/>
              <a:gd name="connsiteX91" fmla="*/ 392127 w 7434584"/>
              <a:gd name="connsiteY91" fmla="*/ 1979117 h 2202531"/>
              <a:gd name="connsiteX92" fmla="*/ 410848 w 7434584"/>
              <a:gd name="connsiteY92" fmla="*/ 1980110 h 2202531"/>
              <a:gd name="connsiteX93" fmla="*/ 386994 w 7434584"/>
              <a:gd name="connsiteY93" fmla="*/ 1981681 h 2202531"/>
              <a:gd name="connsiteX94" fmla="*/ 392127 w 7434584"/>
              <a:gd name="connsiteY94" fmla="*/ 1979117 h 2202531"/>
              <a:gd name="connsiteX95" fmla="*/ 811311 w 7434584"/>
              <a:gd name="connsiteY95" fmla="*/ 1978534 h 2202531"/>
              <a:gd name="connsiteX96" fmla="*/ 816096 w 7434584"/>
              <a:gd name="connsiteY96" fmla="*/ 1983570 h 2202531"/>
              <a:gd name="connsiteX97" fmla="*/ 815014 w 7434584"/>
              <a:gd name="connsiteY97" fmla="*/ 1979483 h 2202531"/>
              <a:gd name="connsiteX98" fmla="*/ 811311 w 7434584"/>
              <a:gd name="connsiteY98" fmla="*/ 1978534 h 2202531"/>
              <a:gd name="connsiteX99" fmla="*/ 933278 w 7434584"/>
              <a:gd name="connsiteY99" fmla="*/ 1948828 h 2202531"/>
              <a:gd name="connsiteX100" fmla="*/ 917360 w 7434584"/>
              <a:gd name="connsiteY100" fmla="*/ 1952333 h 2202531"/>
              <a:gd name="connsiteX101" fmla="*/ 912690 w 7434584"/>
              <a:gd name="connsiteY101" fmla="*/ 1954823 h 2202531"/>
              <a:gd name="connsiteX102" fmla="*/ 926657 w 7434584"/>
              <a:gd name="connsiteY102" fmla="*/ 1953942 h 2202531"/>
              <a:gd name="connsiteX103" fmla="*/ 932952 w 7434584"/>
              <a:gd name="connsiteY103" fmla="*/ 1953862 h 2202531"/>
              <a:gd name="connsiteX104" fmla="*/ 939298 w 7434584"/>
              <a:gd name="connsiteY104" fmla="*/ 1952484 h 2202531"/>
              <a:gd name="connsiteX105" fmla="*/ 939878 w 7434584"/>
              <a:gd name="connsiteY105" fmla="*/ 1951892 h 2202531"/>
              <a:gd name="connsiteX106" fmla="*/ 880291 w 7434584"/>
              <a:gd name="connsiteY106" fmla="*/ 1947840 h 2202531"/>
              <a:gd name="connsiteX107" fmla="*/ 876533 w 7434584"/>
              <a:gd name="connsiteY107" fmla="*/ 1949140 h 2202531"/>
              <a:gd name="connsiteX108" fmla="*/ 836818 w 7434584"/>
              <a:gd name="connsiteY108" fmla="*/ 1968717 h 2202531"/>
              <a:gd name="connsiteX109" fmla="*/ 858718 w 7434584"/>
              <a:gd name="connsiteY109" fmla="*/ 1963206 h 2202531"/>
              <a:gd name="connsiteX110" fmla="*/ 879494 w 7434584"/>
              <a:gd name="connsiteY110" fmla="*/ 1954068 h 2202531"/>
              <a:gd name="connsiteX111" fmla="*/ 893243 w 7434584"/>
              <a:gd name="connsiteY111" fmla="*/ 1943358 h 2202531"/>
              <a:gd name="connsiteX112" fmla="*/ 889058 w 7434584"/>
              <a:gd name="connsiteY112" fmla="*/ 1944807 h 2202531"/>
              <a:gd name="connsiteX113" fmla="*/ 889403 w 7434584"/>
              <a:gd name="connsiteY113" fmla="*/ 1945090 h 2202531"/>
              <a:gd name="connsiteX114" fmla="*/ 881045 w 7434584"/>
              <a:gd name="connsiteY114" fmla="*/ 1953384 h 2202531"/>
              <a:gd name="connsiteX115" fmla="*/ 886080 w 7434584"/>
              <a:gd name="connsiteY115" fmla="*/ 1951170 h 2202531"/>
              <a:gd name="connsiteX116" fmla="*/ 890408 w 7434584"/>
              <a:gd name="connsiteY116" fmla="*/ 1950322 h 2202531"/>
              <a:gd name="connsiteX117" fmla="*/ 889403 w 7434584"/>
              <a:gd name="connsiteY117" fmla="*/ 1945090 h 2202531"/>
              <a:gd name="connsiteX118" fmla="*/ 7355538 w 7434584"/>
              <a:gd name="connsiteY118" fmla="*/ 1929477 h 2202531"/>
              <a:gd name="connsiteX119" fmla="*/ 7351785 w 7434584"/>
              <a:gd name="connsiteY119" fmla="*/ 1930869 h 2202531"/>
              <a:gd name="connsiteX120" fmla="*/ 7355397 w 7434584"/>
              <a:gd name="connsiteY120" fmla="*/ 1929529 h 2202531"/>
              <a:gd name="connsiteX121" fmla="*/ 7401977 w 7434584"/>
              <a:gd name="connsiteY121" fmla="*/ 1927489 h 2202531"/>
              <a:gd name="connsiteX122" fmla="*/ 7384955 w 7434584"/>
              <a:gd name="connsiteY122" fmla="*/ 1937959 h 2202531"/>
              <a:gd name="connsiteX123" fmla="*/ 7365085 w 7434584"/>
              <a:gd name="connsiteY123" fmla="*/ 1925931 h 2202531"/>
              <a:gd name="connsiteX124" fmla="*/ 7355538 w 7434584"/>
              <a:gd name="connsiteY124" fmla="*/ 1929477 h 2202531"/>
              <a:gd name="connsiteX125" fmla="*/ 7362889 w 7434584"/>
              <a:gd name="connsiteY125" fmla="*/ 1926746 h 2202531"/>
              <a:gd name="connsiteX126" fmla="*/ 7369550 w 7434584"/>
              <a:gd name="connsiteY126" fmla="*/ 1924272 h 2202531"/>
              <a:gd name="connsiteX127" fmla="*/ 7369272 w 7434584"/>
              <a:gd name="connsiteY127" fmla="*/ 1924377 h 2202531"/>
              <a:gd name="connsiteX128" fmla="*/ 7365085 w 7434584"/>
              <a:gd name="connsiteY128" fmla="*/ 1925931 h 2202531"/>
              <a:gd name="connsiteX129" fmla="*/ 7187320 w 7434584"/>
              <a:gd name="connsiteY129" fmla="*/ 1839520 h 2202531"/>
              <a:gd name="connsiteX130" fmla="*/ 7172170 w 7434584"/>
              <a:gd name="connsiteY130" fmla="*/ 1846068 h 2202531"/>
              <a:gd name="connsiteX131" fmla="*/ 7187320 w 7434584"/>
              <a:gd name="connsiteY131" fmla="*/ 1839520 h 2202531"/>
              <a:gd name="connsiteX132" fmla="*/ 316421 w 7434584"/>
              <a:gd name="connsiteY132" fmla="*/ 1826062 h 2202531"/>
              <a:gd name="connsiteX133" fmla="*/ 318796 w 7434584"/>
              <a:gd name="connsiteY133" fmla="*/ 1826064 h 2202531"/>
              <a:gd name="connsiteX134" fmla="*/ 321812 w 7434584"/>
              <a:gd name="connsiteY134" fmla="*/ 1826293 h 2202531"/>
              <a:gd name="connsiteX135" fmla="*/ 311471 w 7434584"/>
              <a:gd name="connsiteY135" fmla="*/ 1827673 h 2202531"/>
              <a:gd name="connsiteX136" fmla="*/ 530011 w 7434584"/>
              <a:gd name="connsiteY136" fmla="*/ 1815730 h 2202531"/>
              <a:gd name="connsiteX137" fmla="*/ 512073 w 7434584"/>
              <a:gd name="connsiteY137" fmla="*/ 1820172 h 2202531"/>
              <a:gd name="connsiteX138" fmla="*/ 507304 w 7434584"/>
              <a:gd name="connsiteY138" fmla="*/ 1821894 h 2202531"/>
              <a:gd name="connsiteX139" fmla="*/ 518604 w 7434584"/>
              <a:gd name="connsiteY139" fmla="*/ 1819302 h 2202531"/>
              <a:gd name="connsiteX140" fmla="*/ 550329 w 7434584"/>
              <a:gd name="connsiteY140" fmla="*/ 1814754 h 2202531"/>
              <a:gd name="connsiteX141" fmla="*/ 550143 w 7434584"/>
              <a:gd name="connsiteY141" fmla="*/ 1815752 h 2202531"/>
              <a:gd name="connsiteX142" fmla="*/ 547250 w 7434584"/>
              <a:gd name="connsiteY142" fmla="*/ 1815490 h 2202531"/>
              <a:gd name="connsiteX143" fmla="*/ 604455 w 7434584"/>
              <a:gd name="connsiteY143" fmla="*/ 1805086 h 2202531"/>
              <a:gd name="connsiteX144" fmla="*/ 579603 w 7434584"/>
              <a:gd name="connsiteY144" fmla="*/ 1816837 h 2202531"/>
              <a:gd name="connsiteX145" fmla="*/ 595091 w 7434584"/>
              <a:gd name="connsiteY145" fmla="*/ 1813755 h 2202531"/>
              <a:gd name="connsiteX146" fmla="*/ 608123 w 7434584"/>
              <a:gd name="connsiteY146" fmla="*/ 1806372 h 2202531"/>
              <a:gd name="connsiteX147" fmla="*/ 6952246 w 7434584"/>
              <a:gd name="connsiteY147" fmla="*/ 1698846 h 2202531"/>
              <a:gd name="connsiteX148" fmla="*/ 7001996 w 7434584"/>
              <a:gd name="connsiteY148" fmla="*/ 1701320 h 2202531"/>
              <a:gd name="connsiteX149" fmla="*/ 7032888 w 7434584"/>
              <a:gd name="connsiteY149" fmla="*/ 1709223 h 2202531"/>
              <a:gd name="connsiteX150" fmla="*/ 7010148 w 7434584"/>
              <a:gd name="connsiteY150" fmla="*/ 1708975 h 2202531"/>
              <a:gd name="connsiteX151" fmla="*/ 6853749 w 7434584"/>
              <a:gd name="connsiteY151" fmla="*/ 1684516 h 2202531"/>
              <a:gd name="connsiteX152" fmla="*/ 6871218 w 7434584"/>
              <a:gd name="connsiteY152" fmla="*/ 1685342 h 2202531"/>
              <a:gd name="connsiteX153" fmla="*/ 6875444 w 7434584"/>
              <a:gd name="connsiteY153" fmla="*/ 1687226 h 2202531"/>
              <a:gd name="connsiteX154" fmla="*/ 530545 w 7434584"/>
              <a:gd name="connsiteY154" fmla="*/ 1683310 h 2202531"/>
              <a:gd name="connsiteX155" fmla="*/ 508063 w 7434584"/>
              <a:gd name="connsiteY155" fmla="*/ 1689012 h 2202531"/>
              <a:gd name="connsiteX156" fmla="*/ 479744 w 7434584"/>
              <a:gd name="connsiteY156" fmla="*/ 1694884 h 2202531"/>
              <a:gd name="connsiteX157" fmla="*/ 470059 w 7434584"/>
              <a:gd name="connsiteY157" fmla="*/ 1695746 h 2202531"/>
              <a:gd name="connsiteX158" fmla="*/ 464852 w 7434584"/>
              <a:gd name="connsiteY158" fmla="*/ 1698167 h 2202531"/>
              <a:gd name="connsiteX159" fmla="*/ 489983 w 7434584"/>
              <a:gd name="connsiteY159" fmla="*/ 1693712 h 2202531"/>
              <a:gd name="connsiteX160" fmla="*/ 520215 w 7434584"/>
              <a:gd name="connsiteY160" fmla="*/ 1688254 h 2202531"/>
              <a:gd name="connsiteX161" fmla="*/ 6804270 w 7434584"/>
              <a:gd name="connsiteY161" fmla="*/ 1678006 h 2202531"/>
              <a:gd name="connsiteX162" fmla="*/ 6822141 w 7434584"/>
              <a:gd name="connsiteY162" fmla="*/ 1679936 h 2202531"/>
              <a:gd name="connsiteX163" fmla="*/ 6849682 w 7434584"/>
              <a:gd name="connsiteY163" fmla="*/ 1684005 h 2202531"/>
              <a:gd name="connsiteX164" fmla="*/ 6811444 w 7434584"/>
              <a:gd name="connsiteY164" fmla="*/ 1679225 h 2202531"/>
              <a:gd name="connsiteX165" fmla="*/ 5975857 w 7434584"/>
              <a:gd name="connsiteY165" fmla="*/ 1676272 h 2202531"/>
              <a:gd name="connsiteX166" fmla="*/ 6195397 w 7434584"/>
              <a:gd name="connsiteY166" fmla="*/ 1706118 h 2202531"/>
              <a:gd name="connsiteX167" fmla="*/ 6236831 w 7434584"/>
              <a:gd name="connsiteY167" fmla="*/ 1712812 h 2202531"/>
              <a:gd name="connsiteX168" fmla="*/ 6331009 w 7434584"/>
              <a:gd name="connsiteY168" fmla="*/ 1721672 h 2202531"/>
              <a:gd name="connsiteX169" fmla="*/ 6334290 w 7434584"/>
              <a:gd name="connsiteY169" fmla="*/ 1722042 h 2202531"/>
              <a:gd name="connsiteX170" fmla="*/ 6257396 w 7434584"/>
              <a:gd name="connsiteY170" fmla="*/ 1703658 h 2202531"/>
              <a:gd name="connsiteX171" fmla="*/ 6226125 w 7434584"/>
              <a:gd name="connsiteY171" fmla="*/ 1697891 h 2202531"/>
              <a:gd name="connsiteX172" fmla="*/ 6107511 w 7434584"/>
              <a:gd name="connsiteY172" fmla="*/ 1683778 h 2202531"/>
              <a:gd name="connsiteX173" fmla="*/ 6038960 w 7434584"/>
              <a:gd name="connsiteY173" fmla="*/ 1676564 h 2202531"/>
              <a:gd name="connsiteX174" fmla="*/ 589135 w 7434584"/>
              <a:gd name="connsiteY174" fmla="*/ 1672316 h 2202531"/>
              <a:gd name="connsiteX175" fmla="*/ 575237 w 7434584"/>
              <a:gd name="connsiteY175" fmla="*/ 1673185 h 2202531"/>
              <a:gd name="connsiteX176" fmla="*/ 555824 w 7434584"/>
              <a:gd name="connsiteY176" fmla="*/ 1681083 h 2202531"/>
              <a:gd name="connsiteX177" fmla="*/ 557240 w 7434584"/>
              <a:gd name="connsiteY177" fmla="*/ 1681119 h 2202531"/>
              <a:gd name="connsiteX178" fmla="*/ 596364 w 7434584"/>
              <a:gd name="connsiteY178" fmla="*/ 1674326 h 2202531"/>
              <a:gd name="connsiteX179" fmla="*/ 589135 w 7434584"/>
              <a:gd name="connsiteY179" fmla="*/ 1672316 h 2202531"/>
              <a:gd name="connsiteX180" fmla="*/ 6710824 w 7434584"/>
              <a:gd name="connsiteY180" fmla="*/ 1657558 h 2202531"/>
              <a:gd name="connsiteX181" fmla="*/ 6702118 w 7434584"/>
              <a:gd name="connsiteY181" fmla="*/ 1669139 h 2202531"/>
              <a:gd name="connsiteX182" fmla="*/ 6713125 w 7434584"/>
              <a:gd name="connsiteY182" fmla="*/ 1659911 h 2202531"/>
              <a:gd name="connsiteX183" fmla="*/ 6710824 w 7434584"/>
              <a:gd name="connsiteY183" fmla="*/ 1657558 h 2202531"/>
              <a:gd name="connsiteX184" fmla="*/ 6640598 w 7434584"/>
              <a:gd name="connsiteY184" fmla="*/ 1645850 h 2202531"/>
              <a:gd name="connsiteX185" fmla="*/ 6629592 w 7434584"/>
              <a:gd name="connsiteY185" fmla="*/ 1655079 h 2202531"/>
              <a:gd name="connsiteX186" fmla="*/ 6640598 w 7434584"/>
              <a:gd name="connsiteY186" fmla="*/ 1645850 h 2202531"/>
              <a:gd name="connsiteX187" fmla="*/ 6620502 w 7434584"/>
              <a:gd name="connsiteY187" fmla="*/ 1643032 h 2202531"/>
              <a:gd name="connsiteX188" fmla="*/ 6609494 w 7434584"/>
              <a:gd name="connsiteY188" fmla="*/ 1652259 h 2202531"/>
              <a:gd name="connsiteX189" fmla="*/ 6620502 w 7434584"/>
              <a:gd name="connsiteY189" fmla="*/ 1643032 h 2202531"/>
              <a:gd name="connsiteX190" fmla="*/ 200995 w 7434584"/>
              <a:gd name="connsiteY190" fmla="*/ 1639257 h 2202531"/>
              <a:gd name="connsiteX191" fmla="*/ 190090 w 7434584"/>
              <a:gd name="connsiteY191" fmla="*/ 1644117 h 2202531"/>
              <a:gd name="connsiteX192" fmla="*/ 198538 w 7434584"/>
              <a:gd name="connsiteY192" fmla="*/ 1639577 h 2202531"/>
              <a:gd name="connsiteX193" fmla="*/ 2704263 w 7434584"/>
              <a:gd name="connsiteY193" fmla="*/ 1631920 h 2202531"/>
              <a:gd name="connsiteX194" fmla="*/ 2686434 w 7434584"/>
              <a:gd name="connsiteY194" fmla="*/ 1633417 h 2202531"/>
              <a:gd name="connsiteX195" fmla="*/ 2634297 w 7434584"/>
              <a:gd name="connsiteY195" fmla="*/ 1632351 h 2202531"/>
              <a:gd name="connsiteX196" fmla="*/ 2572978 w 7434584"/>
              <a:gd name="connsiteY196" fmla="*/ 1634768 h 2202531"/>
              <a:gd name="connsiteX197" fmla="*/ 2533851 w 7434584"/>
              <a:gd name="connsiteY197" fmla="*/ 1643972 h 2202531"/>
              <a:gd name="connsiteX198" fmla="*/ 2649315 w 7434584"/>
              <a:gd name="connsiteY198" fmla="*/ 1641065 h 2202531"/>
              <a:gd name="connsiteX199" fmla="*/ 2686434 w 7434584"/>
              <a:gd name="connsiteY199" fmla="*/ 1633417 h 2202531"/>
              <a:gd name="connsiteX200" fmla="*/ 2704117 w 7434584"/>
              <a:gd name="connsiteY200" fmla="*/ 1632189 h 2202531"/>
              <a:gd name="connsiteX201" fmla="*/ 615496 w 7434584"/>
              <a:gd name="connsiteY201" fmla="*/ 1628587 h 2202531"/>
              <a:gd name="connsiteX202" fmla="*/ 616740 w 7434584"/>
              <a:gd name="connsiteY202" fmla="*/ 1629780 h 2202531"/>
              <a:gd name="connsiteX203" fmla="*/ 616799 w 7434584"/>
              <a:gd name="connsiteY203" fmla="*/ 1629830 h 2202531"/>
              <a:gd name="connsiteX204" fmla="*/ 615497 w 7434584"/>
              <a:gd name="connsiteY204" fmla="*/ 1628587 h 2202531"/>
              <a:gd name="connsiteX205" fmla="*/ 414054 w 7434584"/>
              <a:gd name="connsiteY205" fmla="*/ 1605562 h 2202531"/>
              <a:gd name="connsiteX206" fmla="*/ 413672 w 7434584"/>
              <a:gd name="connsiteY206" fmla="*/ 1608404 h 2202531"/>
              <a:gd name="connsiteX207" fmla="*/ 401609 w 7434584"/>
              <a:gd name="connsiteY207" fmla="*/ 1612072 h 2202531"/>
              <a:gd name="connsiteX208" fmla="*/ 406681 w 7434584"/>
              <a:gd name="connsiteY208" fmla="*/ 1607226 h 2202531"/>
              <a:gd name="connsiteX209" fmla="*/ 414054 w 7434584"/>
              <a:gd name="connsiteY209" fmla="*/ 1605562 h 2202531"/>
              <a:gd name="connsiteX210" fmla="*/ 6849545 w 7434584"/>
              <a:gd name="connsiteY210" fmla="*/ 1599227 h 2202531"/>
              <a:gd name="connsiteX211" fmla="*/ 6856124 w 7434584"/>
              <a:gd name="connsiteY211" fmla="*/ 1601454 h 2202531"/>
              <a:gd name="connsiteX212" fmla="*/ 6863722 w 7434584"/>
              <a:gd name="connsiteY212" fmla="*/ 1604702 h 2202531"/>
              <a:gd name="connsiteX213" fmla="*/ 6835524 w 7434584"/>
              <a:gd name="connsiteY213" fmla="*/ 1606776 h 2202531"/>
              <a:gd name="connsiteX214" fmla="*/ 6808563 w 7434584"/>
              <a:gd name="connsiteY214" fmla="*/ 1607491 h 2202531"/>
              <a:gd name="connsiteX215" fmla="*/ 6796763 w 7434584"/>
              <a:gd name="connsiteY215" fmla="*/ 1601572 h 2202531"/>
              <a:gd name="connsiteX216" fmla="*/ 6791291 w 7434584"/>
              <a:gd name="connsiteY216" fmla="*/ 1599351 h 2202531"/>
              <a:gd name="connsiteX217" fmla="*/ 277955 w 7434584"/>
              <a:gd name="connsiteY217" fmla="*/ 1566121 h 2202531"/>
              <a:gd name="connsiteX218" fmla="*/ 281231 w 7434584"/>
              <a:gd name="connsiteY218" fmla="*/ 1566546 h 2202531"/>
              <a:gd name="connsiteX219" fmla="*/ 273491 w 7434584"/>
              <a:gd name="connsiteY219" fmla="*/ 1570841 h 2202531"/>
              <a:gd name="connsiteX220" fmla="*/ 277955 w 7434584"/>
              <a:gd name="connsiteY220" fmla="*/ 1566121 h 2202531"/>
              <a:gd name="connsiteX221" fmla="*/ 285693 w 7434584"/>
              <a:gd name="connsiteY221" fmla="*/ 1561831 h 2202531"/>
              <a:gd name="connsiteX222" fmla="*/ 288971 w 7434584"/>
              <a:gd name="connsiteY222" fmla="*/ 1562252 h 2202531"/>
              <a:gd name="connsiteX223" fmla="*/ 281231 w 7434584"/>
              <a:gd name="connsiteY223" fmla="*/ 1566546 h 2202531"/>
              <a:gd name="connsiteX224" fmla="*/ 285693 w 7434584"/>
              <a:gd name="connsiteY224" fmla="*/ 1561831 h 2202531"/>
              <a:gd name="connsiteX225" fmla="*/ 6442733 w 7434584"/>
              <a:gd name="connsiteY225" fmla="*/ 1560530 h 2202531"/>
              <a:gd name="connsiteX226" fmla="*/ 6442511 w 7434584"/>
              <a:gd name="connsiteY226" fmla="*/ 1563763 h 2202531"/>
              <a:gd name="connsiteX227" fmla="*/ 6447877 w 7434584"/>
              <a:gd name="connsiteY227" fmla="*/ 1564657 h 2202531"/>
              <a:gd name="connsiteX228" fmla="*/ 6450328 w 7434584"/>
              <a:gd name="connsiteY228" fmla="*/ 1561750 h 2202531"/>
              <a:gd name="connsiteX229" fmla="*/ 6448601 w 7434584"/>
              <a:gd name="connsiteY229" fmla="*/ 1561018 h 2202531"/>
              <a:gd name="connsiteX230" fmla="*/ 310230 w 7434584"/>
              <a:gd name="connsiteY230" fmla="*/ 1552549 h 2202531"/>
              <a:gd name="connsiteX231" fmla="*/ 288971 w 7434584"/>
              <a:gd name="connsiteY231" fmla="*/ 1562252 h 2202531"/>
              <a:gd name="connsiteX232" fmla="*/ 300054 w 7434584"/>
              <a:gd name="connsiteY232" fmla="*/ 1554687 h 2202531"/>
              <a:gd name="connsiteX233" fmla="*/ 310230 w 7434584"/>
              <a:gd name="connsiteY233" fmla="*/ 1552549 h 2202531"/>
              <a:gd name="connsiteX234" fmla="*/ 556653 w 7434584"/>
              <a:gd name="connsiteY234" fmla="*/ 1531262 h 2202531"/>
              <a:gd name="connsiteX235" fmla="*/ 529620 w 7434584"/>
              <a:gd name="connsiteY235" fmla="*/ 1544611 h 2202531"/>
              <a:gd name="connsiteX236" fmla="*/ 548123 w 7434584"/>
              <a:gd name="connsiteY236" fmla="*/ 1539611 h 2202531"/>
              <a:gd name="connsiteX237" fmla="*/ 555293 w 7434584"/>
              <a:gd name="connsiteY237" fmla="*/ 1537029 h 2202531"/>
              <a:gd name="connsiteX238" fmla="*/ 559706 w 7434584"/>
              <a:gd name="connsiteY238" fmla="*/ 1534943 h 2202531"/>
              <a:gd name="connsiteX239" fmla="*/ 561915 w 7434584"/>
              <a:gd name="connsiteY239" fmla="*/ 1532546 h 2202531"/>
              <a:gd name="connsiteX240" fmla="*/ 200889 w 7434584"/>
              <a:gd name="connsiteY240" fmla="*/ 1530654 h 2202531"/>
              <a:gd name="connsiteX241" fmla="*/ 195220 w 7434584"/>
              <a:gd name="connsiteY241" fmla="*/ 1533964 h 2202531"/>
              <a:gd name="connsiteX242" fmla="*/ 183113 w 7434584"/>
              <a:gd name="connsiteY242" fmla="*/ 1542320 h 2202531"/>
              <a:gd name="connsiteX243" fmla="*/ 153898 w 7434584"/>
              <a:gd name="connsiteY243" fmla="*/ 1546016 h 2202531"/>
              <a:gd name="connsiteX244" fmla="*/ 123198 w 7434584"/>
              <a:gd name="connsiteY244" fmla="*/ 1548456 h 2202531"/>
              <a:gd name="connsiteX245" fmla="*/ 131055 w 7434584"/>
              <a:gd name="connsiteY245" fmla="*/ 1543683 h 2202531"/>
              <a:gd name="connsiteX246" fmla="*/ 137921 w 7434584"/>
              <a:gd name="connsiteY246" fmla="*/ 1540188 h 2202531"/>
              <a:gd name="connsiteX247" fmla="*/ 624838 w 7434584"/>
              <a:gd name="connsiteY247" fmla="*/ 1505704 h 2202531"/>
              <a:gd name="connsiteX248" fmla="*/ 622016 w 7434584"/>
              <a:gd name="connsiteY248" fmla="*/ 1506450 h 2202531"/>
              <a:gd name="connsiteX249" fmla="*/ 607395 w 7434584"/>
              <a:gd name="connsiteY249" fmla="*/ 1513284 h 2202531"/>
              <a:gd name="connsiteX250" fmla="*/ 606943 w 7434584"/>
              <a:gd name="connsiteY250" fmla="*/ 1513533 h 2202531"/>
              <a:gd name="connsiteX251" fmla="*/ 382049 w 7434584"/>
              <a:gd name="connsiteY251" fmla="*/ 1492353 h 2202531"/>
              <a:gd name="connsiteX252" fmla="*/ 345919 w 7434584"/>
              <a:gd name="connsiteY252" fmla="*/ 1508205 h 2202531"/>
              <a:gd name="connsiteX253" fmla="*/ 319848 w 7434584"/>
              <a:gd name="connsiteY253" fmla="*/ 1522386 h 2202531"/>
              <a:gd name="connsiteX254" fmla="*/ 244538 w 7434584"/>
              <a:gd name="connsiteY254" fmla="*/ 1534545 h 2202531"/>
              <a:gd name="connsiteX255" fmla="*/ 232948 w 7434584"/>
              <a:gd name="connsiteY255" fmla="*/ 1536012 h 2202531"/>
              <a:gd name="connsiteX256" fmla="*/ 239581 w 7434584"/>
              <a:gd name="connsiteY256" fmla="*/ 1532211 h 2202531"/>
              <a:gd name="connsiteX257" fmla="*/ 257162 w 7434584"/>
              <a:gd name="connsiteY257" fmla="*/ 1521683 h 2202531"/>
              <a:gd name="connsiteX258" fmla="*/ 256420 w 7434584"/>
              <a:gd name="connsiteY258" fmla="*/ 1521134 h 2202531"/>
              <a:gd name="connsiteX259" fmla="*/ 292872 w 7434584"/>
              <a:gd name="connsiteY259" fmla="*/ 1514671 h 2202531"/>
              <a:gd name="connsiteX260" fmla="*/ 365999 w 7434584"/>
              <a:gd name="connsiteY260" fmla="*/ 1494443 h 2202531"/>
              <a:gd name="connsiteX261" fmla="*/ 463849 w 7434584"/>
              <a:gd name="connsiteY261" fmla="*/ 1483988 h 2202531"/>
              <a:gd name="connsiteX262" fmla="*/ 449908 w 7434584"/>
              <a:gd name="connsiteY262" fmla="*/ 1488095 h 2202531"/>
              <a:gd name="connsiteX263" fmla="*/ 452711 w 7434584"/>
              <a:gd name="connsiteY263" fmla="*/ 1492191 h 2202531"/>
              <a:gd name="connsiteX264" fmla="*/ 457122 w 7434584"/>
              <a:gd name="connsiteY264" fmla="*/ 1491155 h 2202531"/>
              <a:gd name="connsiteX265" fmla="*/ 458685 w 7434584"/>
              <a:gd name="connsiteY265" fmla="*/ 1490426 h 2202531"/>
              <a:gd name="connsiteX266" fmla="*/ 463813 w 7434584"/>
              <a:gd name="connsiteY266" fmla="*/ 1486359 h 2202531"/>
              <a:gd name="connsiteX267" fmla="*/ 463849 w 7434584"/>
              <a:gd name="connsiteY267" fmla="*/ 1483988 h 2202531"/>
              <a:gd name="connsiteX268" fmla="*/ 6153484 w 7434584"/>
              <a:gd name="connsiteY268" fmla="*/ 1482580 h 2202531"/>
              <a:gd name="connsiteX269" fmla="*/ 6153165 w 7434584"/>
              <a:gd name="connsiteY269" fmla="*/ 1482828 h 2202531"/>
              <a:gd name="connsiteX270" fmla="*/ 6197420 w 7434584"/>
              <a:gd name="connsiteY270" fmla="*/ 1486440 h 2202531"/>
              <a:gd name="connsiteX271" fmla="*/ 6201566 w 7434584"/>
              <a:gd name="connsiteY271" fmla="*/ 1486938 h 2202531"/>
              <a:gd name="connsiteX272" fmla="*/ 6198580 w 7434584"/>
              <a:gd name="connsiteY272" fmla="*/ 1486271 h 2202531"/>
              <a:gd name="connsiteX273" fmla="*/ 6174294 w 7434584"/>
              <a:gd name="connsiteY273" fmla="*/ 1482887 h 2202531"/>
              <a:gd name="connsiteX274" fmla="*/ 6153484 w 7434584"/>
              <a:gd name="connsiteY274" fmla="*/ 1482580 h 2202531"/>
              <a:gd name="connsiteX275" fmla="*/ 4771160 w 7434584"/>
              <a:gd name="connsiteY275" fmla="*/ 1414654 h 2202531"/>
              <a:gd name="connsiteX276" fmla="*/ 4781618 w 7434584"/>
              <a:gd name="connsiteY276" fmla="*/ 1425378 h 2202531"/>
              <a:gd name="connsiteX277" fmla="*/ 4821543 w 7434584"/>
              <a:gd name="connsiteY277" fmla="*/ 1427459 h 2202531"/>
              <a:gd name="connsiteX278" fmla="*/ 4827502 w 7434584"/>
              <a:gd name="connsiteY278" fmla="*/ 1419189 h 2202531"/>
              <a:gd name="connsiteX279" fmla="*/ 505170 w 7434584"/>
              <a:gd name="connsiteY279" fmla="*/ 1412313 h 2202531"/>
              <a:gd name="connsiteX280" fmla="*/ 508502 w 7434584"/>
              <a:gd name="connsiteY280" fmla="*/ 1415584 h 2202531"/>
              <a:gd name="connsiteX281" fmla="*/ 508856 w 7434584"/>
              <a:gd name="connsiteY281" fmla="*/ 1415934 h 2202531"/>
              <a:gd name="connsiteX282" fmla="*/ 508915 w 7434584"/>
              <a:gd name="connsiteY282" fmla="*/ 1415988 h 2202531"/>
              <a:gd name="connsiteX283" fmla="*/ 508502 w 7434584"/>
              <a:gd name="connsiteY283" fmla="*/ 1415584 h 2202531"/>
              <a:gd name="connsiteX284" fmla="*/ 507513 w 7434584"/>
              <a:gd name="connsiteY284" fmla="*/ 1414611 h 2202531"/>
              <a:gd name="connsiteX285" fmla="*/ 505170 w 7434584"/>
              <a:gd name="connsiteY285" fmla="*/ 1412313 h 2202531"/>
              <a:gd name="connsiteX286" fmla="*/ 578752 w 7434584"/>
              <a:gd name="connsiteY286" fmla="*/ 1411138 h 2202531"/>
              <a:gd name="connsiteX287" fmla="*/ 574955 w 7434584"/>
              <a:gd name="connsiteY287" fmla="*/ 1414909 h 2202531"/>
              <a:gd name="connsiteX288" fmla="*/ 578755 w 7434584"/>
              <a:gd name="connsiteY288" fmla="*/ 1411138 h 2202531"/>
              <a:gd name="connsiteX289" fmla="*/ 2889652 w 7434584"/>
              <a:gd name="connsiteY289" fmla="*/ 1383080 h 2202531"/>
              <a:gd name="connsiteX290" fmla="*/ 2635522 w 7434584"/>
              <a:gd name="connsiteY290" fmla="*/ 1405074 h 2202531"/>
              <a:gd name="connsiteX291" fmla="*/ 2420750 w 7434584"/>
              <a:gd name="connsiteY291" fmla="*/ 1428913 h 2202531"/>
              <a:gd name="connsiteX292" fmla="*/ 2421299 w 7434584"/>
              <a:gd name="connsiteY292" fmla="*/ 1434183 h 2202531"/>
              <a:gd name="connsiteX293" fmla="*/ 2522944 w 7434584"/>
              <a:gd name="connsiteY293" fmla="*/ 1422886 h 2202531"/>
              <a:gd name="connsiteX294" fmla="*/ 2876734 w 7434584"/>
              <a:gd name="connsiteY294" fmla="*/ 1398932 h 2202531"/>
              <a:gd name="connsiteX295" fmla="*/ 220311 w 7434584"/>
              <a:gd name="connsiteY295" fmla="*/ 1382164 h 2202531"/>
              <a:gd name="connsiteX296" fmla="*/ 239031 w 7434584"/>
              <a:gd name="connsiteY296" fmla="*/ 1383156 h 2202531"/>
              <a:gd name="connsiteX297" fmla="*/ 215174 w 7434584"/>
              <a:gd name="connsiteY297" fmla="*/ 1384728 h 2202531"/>
              <a:gd name="connsiteX298" fmla="*/ 220311 w 7434584"/>
              <a:gd name="connsiteY298" fmla="*/ 1382164 h 2202531"/>
              <a:gd name="connsiteX299" fmla="*/ 587259 w 7434584"/>
              <a:gd name="connsiteY299" fmla="*/ 1361016 h 2202531"/>
              <a:gd name="connsiteX300" fmla="*/ 566971 w 7434584"/>
              <a:gd name="connsiteY300" fmla="*/ 1368761 h 2202531"/>
              <a:gd name="connsiteX301" fmla="*/ 571615 w 7434584"/>
              <a:gd name="connsiteY301" fmla="*/ 1367963 h 2202531"/>
              <a:gd name="connsiteX302" fmla="*/ 587497 w 7434584"/>
              <a:gd name="connsiteY302" fmla="*/ 1361073 h 2202531"/>
              <a:gd name="connsiteX303" fmla="*/ 588842 w 7434584"/>
              <a:gd name="connsiteY303" fmla="*/ 1363316 h 2202531"/>
              <a:gd name="connsiteX304" fmla="*/ 589292 w 7434584"/>
              <a:gd name="connsiteY304" fmla="*/ 1364063 h 2202531"/>
              <a:gd name="connsiteX305" fmla="*/ 589094 w 7434584"/>
              <a:gd name="connsiteY305" fmla="*/ 1363733 h 2202531"/>
              <a:gd name="connsiteX306" fmla="*/ 588842 w 7434584"/>
              <a:gd name="connsiteY306" fmla="*/ 1363316 h 2202531"/>
              <a:gd name="connsiteX307" fmla="*/ 588095 w 7434584"/>
              <a:gd name="connsiteY307" fmla="*/ 1362070 h 2202531"/>
              <a:gd name="connsiteX308" fmla="*/ 587497 w 7434584"/>
              <a:gd name="connsiteY308" fmla="*/ 1361073 h 2202531"/>
              <a:gd name="connsiteX309" fmla="*/ 4788293 w 7434584"/>
              <a:gd name="connsiteY309" fmla="*/ 1346964 h 2202531"/>
              <a:gd name="connsiteX310" fmla="*/ 4786492 w 7434584"/>
              <a:gd name="connsiteY310" fmla="*/ 1351540 h 2202531"/>
              <a:gd name="connsiteX311" fmla="*/ 4787749 w 7434584"/>
              <a:gd name="connsiteY311" fmla="*/ 1348343 h 2202531"/>
              <a:gd name="connsiteX312" fmla="*/ 4789204 w 7434584"/>
              <a:gd name="connsiteY312" fmla="*/ 1344644 h 2202531"/>
              <a:gd name="connsiteX313" fmla="*/ 4788293 w 7434584"/>
              <a:gd name="connsiteY313" fmla="*/ 1346964 h 2202531"/>
              <a:gd name="connsiteX314" fmla="*/ 4789058 w 7434584"/>
              <a:gd name="connsiteY314" fmla="*/ 1345013 h 2202531"/>
              <a:gd name="connsiteX315" fmla="*/ 2925169 w 7434584"/>
              <a:gd name="connsiteY315" fmla="*/ 1343817 h 2202531"/>
              <a:gd name="connsiteX316" fmla="*/ 2886822 w 7434584"/>
              <a:gd name="connsiteY316" fmla="*/ 1347350 h 2202531"/>
              <a:gd name="connsiteX317" fmla="*/ 2509242 w 7434584"/>
              <a:gd name="connsiteY317" fmla="*/ 1388022 h 2202531"/>
              <a:gd name="connsiteX318" fmla="*/ 2409165 w 7434584"/>
              <a:gd name="connsiteY318" fmla="*/ 1401354 h 2202531"/>
              <a:gd name="connsiteX319" fmla="*/ 2410006 w 7434584"/>
              <a:gd name="connsiteY319" fmla="*/ 1404464 h 2202531"/>
              <a:gd name="connsiteX320" fmla="*/ 2412018 w 7434584"/>
              <a:gd name="connsiteY320" fmla="*/ 1406583 h 2202531"/>
              <a:gd name="connsiteX321" fmla="*/ 2524323 w 7434584"/>
              <a:gd name="connsiteY321" fmla="*/ 1393708 h 2202531"/>
              <a:gd name="connsiteX322" fmla="*/ 2867180 w 7434584"/>
              <a:gd name="connsiteY322" fmla="*/ 1372354 h 2202531"/>
              <a:gd name="connsiteX323" fmla="*/ 2899488 w 7434584"/>
              <a:gd name="connsiteY323" fmla="*/ 1371008 h 2202531"/>
              <a:gd name="connsiteX324" fmla="*/ 2914066 w 7434584"/>
              <a:gd name="connsiteY324" fmla="*/ 1353119 h 2202531"/>
              <a:gd name="connsiteX325" fmla="*/ 4829629 w 7434584"/>
              <a:gd name="connsiteY325" fmla="*/ 1342649 h 2202531"/>
              <a:gd name="connsiteX326" fmla="*/ 4818799 w 7434584"/>
              <a:gd name="connsiteY326" fmla="*/ 1353001 h 2202531"/>
              <a:gd name="connsiteX327" fmla="*/ 4829629 w 7434584"/>
              <a:gd name="connsiteY327" fmla="*/ 1342649 h 2202531"/>
              <a:gd name="connsiteX328" fmla="*/ 4790262 w 7434584"/>
              <a:gd name="connsiteY328" fmla="*/ 1341951 h 2202531"/>
              <a:gd name="connsiteX329" fmla="*/ 4789844 w 7434584"/>
              <a:gd name="connsiteY329" fmla="*/ 1343016 h 2202531"/>
              <a:gd name="connsiteX330" fmla="*/ 4789204 w 7434584"/>
              <a:gd name="connsiteY330" fmla="*/ 1344644 h 2202531"/>
              <a:gd name="connsiteX331" fmla="*/ 4777403 w 7434584"/>
              <a:gd name="connsiteY331" fmla="*/ 1339490 h 2202531"/>
              <a:gd name="connsiteX332" fmla="*/ 4768912 w 7434584"/>
              <a:gd name="connsiteY332" fmla="*/ 1349938 h 2202531"/>
              <a:gd name="connsiteX333" fmla="*/ 4763587 w 7434584"/>
              <a:gd name="connsiteY333" fmla="*/ 1351776 h 2202531"/>
              <a:gd name="connsiteX334" fmla="*/ 4757354 w 7434584"/>
              <a:gd name="connsiteY334" fmla="*/ 1351841 h 2202531"/>
              <a:gd name="connsiteX335" fmla="*/ 4754360 w 7434584"/>
              <a:gd name="connsiteY335" fmla="*/ 1351199 h 2202531"/>
              <a:gd name="connsiteX336" fmla="*/ 4777403 w 7434584"/>
              <a:gd name="connsiteY336" fmla="*/ 1339490 h 2202531"/>
              <a:gd name="connsiteX337" fmla="*/ 6814881 w 7434584"/>
              <a:gd name="connsiteY337" fmla="*/ 1316693 h 2202531"/>
              <a:gd name="connsiteX338" fmla="*/ 6819540 w 7434584"/>
              <a:gd name="connsiteY338" fmla="*/ 1317468 h 2202531"/>
              <a:gd name="connsiteX339" fmla="*/ 6809986 w 7434584"/>
              <a:gd name="connsiteY339" fmla="*/ 1317657 h 2202531"/>
              <a:gd name="connsiteX340" fmla="*/ 6812716 w 7434584"/>
              <a:gd name="connsiteY340" fmla="*/ 1317027 h 2202531"/>
              <a:gd name="connsiteX341" fmla="*/ 4736077 w 7434584"/>
              <a:gd name="connsiteY341" fmla="*/ 1308628 h 2202531"/>
              <a:gd name="connsiteX342" fmla="*/ 4736362 w 7434584"/>
              <a:gd name="connsiteY342" fmla="*/ 1314609 h 2202531"/>
              <a:gd name="connsiteX343" fmla="*/ 4736682 w 7434584"/>
              <a:gd name="connsiteY343" fmla="*/ 1344622 h 2202531"/>
              <a:gd name="connsiteX344" fmla="*/ 4746272 w 7434584"/>
              <a:gd name="connsiteY344" fmla="*/ 1338943 h 2202531"/>
              <a:gd name="connsiteX345" fmla="*/ 4742547 w 7434584"/>
              <a:gd name="connsiteY345" fmla="*/ 1348410 h 2202531"/>
              <a:gd name="connsiteX346" fmla="*/ 4736730 w 7434584"/>
              <a:gd name="connsiteY346" fmla="*/ 1348903 h 2202531"/>
              <a:gd name="connsiteX347" fmla="*/ 4736762 w 7434584"/>
              <a:gd name="connsiteY347" fmla="*/ 1352054 h 2202531"/>
              <a:gd name="connsiteX348" fmla="*/ 4757354 w 7434584"/>
              <a:gd name="connsiteY348" fmla="*/ 1351841 h 2202531"/>
              <a:gd name="connsiteX349" fmla="*/ 4761082 w 7434584"/>
              <a:gd name="connsiteY349" fmla="*/ 1352640 h 2202531"/>
              <a:gd name="connsiteX350" fmla="*/ 4763587 w 7434584"/>
              <a:gd name="connsiteY350" fmla="*/ 1351776 h 2202531"/>
              <a:gd name="connsiteX351" fmla="*/ 4786492 w 7434584"/>
              <a:gd name="connsiteY351" fmla="*/ 1351540 h 2202531"/>
              <a:gd name="connsiteX352" fmla="*/ 4839881 w 7434584"/>
              <a:gd name="connsiteY352" fmla="*/ 1363149 h 2202531"/>
              <a:gd name="connsiteX353" fmla="*/ 4841659 w 7434584"/>
              <a:gd name="connsiteY353" fmla="*/ 1353549 h 2202531"/>
              <a:gd name="connsiteX354" fmla="*/ 4843850 w 7434584"/>
              <a:gd name="connsiteY354" fmla="*/ 1325519 h 2202531"/>
              <a:gd name="connsiteX355" fmla="*/ 4849245 w 7434584"/>
              <a:gd name="connsiteY355" fmla="*/ 1313532 h 2202531"/>
              <a:gd name="connsiteX356" fmla="*/ 2445147 w 7434584"/>
              <a:gd name="connsiteY356" fmla="*/ 1304690 h 2202531"/>
              <a:gd name="connsiteX357" fmla="*/ 2435533 w 7434584"/>
              <a:gd name="connsiteY357" fmla="*/ 1306343 h 2202531"/>
              <a:gd name="connsiteX358" fmla="*/ 2407215 w 7434584"/>
              <a:gd name="connsiteY358" fmla="*/ 1317399 h 2202531"/>
              <a:gd name="connsiteX359" fmla="*/ 2432294 w 7434584"/>
              <a:gd name="connsiteY359" fmla="*/ 1312230 h 2202531"/>
              <a:gd name="connsiteX360" fmla="*/ 2449803 w 7434584"/>
              <a:gd name="connsiteY360" fmla="*/ 1304710 h 2202531"/>
              <a:gd name="connsiteX361" fmla="*/ 2445147 w 7434584"/>
              <a:gd name="connsiteY361" fmla="*/ 1304690 h 2202531"/>
              <a:gd name="connsiteX362" fmla="*/ 2512612 w 7434584"/>
              <a:gd name="connsiteY362" fmla="*/ 1297749 h 2202531"/>
              <a:gd name="connsiteX363" fmla="*/ 2503280 w 7434584"/>
              <a:gd name="connsiteY363" fmla="*/ 1299347 h 2202531"/>
              <a:gd name="connsiteX364" fmla="*/ 2470451 w 7434584"/>
              <a:gd name="connsiteY364" fmla="*/ 1311331 h 2202531"/>
              <a:gd name="connsiteX365" fmla="*/ 2495529 w 7434584"/>
              <a:gd name="connsiteY365" fmla="*/ 1306164 h 2202531"/>
              <a:gd name="connsiteX366" fmla="*/ 2516423 w 7434584"/>
              <a:gd name="connsiteY366" fmla="*/ 1297943 h 2202531"/>
              <a:gd name="connsiteX367" fmla="*/ 2512612 w 7434584"/>
              <a:gd name="connsiteY367" fmla="*/ 1297749 h 2202531"/>
              <a:gd name="connsiteX368" fmla="*/ 2567173 w 7434584"/>
              <a:gd name="connsiteY368" fmla="*/ 1289552 h 2202531"/>
              <a:gd name="connsiteX369" fmla="*/ 2539702 w 7434584"/>
              <a:gd name="connsiteY369" fmla="*/ 1304024 h 2202531"/>
              <a:gd name="connsiteX370" fmla="*/ 2575788 w 7434584"/>
              <a:gd name="connsiteY370" fmla="*/ 1289629 h 2202531"/>
              <a:gd name="connsiteX371" fmla="*/ 2567173 w 7434584"/>
              <a:gd name="connsiteY371" fmla="*/ 1289552 h 2202531"/>
              <a:gd name="connsiteX372" fmla="*/ 6781558 w 7434584"/>
              <a:gd name="connsiteY372" fmla="*/ 1252016 h 2202531"/>
              <a:gd name="connsiteX373" fmla="*/ 6781755 w 7434584"/>
              <a:gd name="connsiteY373" fmla="*/ 1252518 h 2202531"/>
              <a:gd name="connsiteX374" fmla="*/ 6793848 w 7434584"/>
              <a:gd name="connsiteY374" fmla="*/ 1253051 h 2202531"/>
              <a:gd name="connsiteX375" fmla="*/ 6791616 w 7434584"/>
              <a:gd name="connsiteY375" fmla="*/ 1252724 h 2202531"/>
              <a:gd name="connsiteX376" fmla="*/ 3037455 w 7434584"/>
              <a:gd name="connsiteY376" fmla="*/ 1249769 h 2202531"/>
              <a:gd name="connsiteX377" fmla="*/ 2835916 w 7434584"/>
              <a:gd name="connsiteY377" fmla="*/ 1265033 h 2202531"/>
              <a:gd name="connsiteX378" fmla="*/ 2694399 w 7434584"/>
              <a:gd name="connsiteY378" fmla="*/ 1275104 h 2202531"/>
              <a:gd name="connsiteX379" fmla="*/ 2671327 w 7434584"/>
              <a:gd name="connsiteY379" fmla="*/ 1285024 h 2202531"/>
              <a:gd name="connsiteX380" fmla="*/ 2830963 w 7434584"/>
              <a:gd name="connsiteY380" fmla="*/ 1279976 h 2202531"/>
              <a:gd name="connsiteX381" fmla="*/ 3013624 w 7434584"/>
              <a:gd name="connsiteY381" fmla="*/ 1269729 h 2202531"/>
              <a:gd name="connsiteX382" fmla="*/ 144602 w 7434584"/>
              <a:gd name="connsiteY382" fmla="*/ 1229108 h 2202531"/>
              <a:gd name="connsiteX383" fmla="*/ 146980 w 7434584"/>
              <a:gd name="connsiteY383" fmla="*/ 1229108 h 2202531"/>
              <a:gd name="connsiteX384" fmla="*/ 149993 w 7434584"/>
              <a:gd name="connsiteY384" fmla="*/ 1229339 h 2202531"/>
              <a:gd name="connsiteX385" fmla="*/ 139653 w 7434584"/>
              <a:gd name="connsiteY385" fmla="*/ 1230719 h 2202531"/>
              <a:gd name="connsiteX386" fmla="*/ 4731837 w 7434584"/>
              <a:gd name="connsiteY386" fmla="*/ 1220627 h 2202531"/>
              <a:gd name="connsiteX387" fmla="*/ 4732503 w 7434584"/>
              <a:gd name="connsiteY387" fmla="*/ 1234485 h 2202531"/>
              <a:gd name="connsiteX388" fmla="*/ 4860852 w 7434584"/>
              <a:gd name="connsiteY388" fmla="*/ 1241992 h 2202531"/>
              <a:gd name="connsiteX389" fmla="*/ 4860876 w 7434584"/>
              <a:gd name="connsiteY389" fmla="*/ 1235438 h 2202531"/>
              <a:gd name="connsiteX390" fmla="*/ 4868368 w 7434584"/>
              <a:gd name="connsiteY390" fmla="*/ 1225327 h 2202531"/>
              <a:gd name="connsiteX391" fmla="*/ 4868503 w 7434584"/>
              <a:gd name="connsiteY391" fmla="*/ 1224493 h 2202531"/>
              <a:gd name="connsiteX392" fmla="*/ 4773514 w 7434584"/>
              <a:gd name="connsiteY392" fmla="*/ 1222019 h 2202531"/>
              <a:gd name="connsiteX393" fmla="*/ 4583523 w 7434584"/>
              <a:gd name="connsiteY393" fmla="*/ 1215081 h 2202531"/>
              <a:gd name="connsiteX394" fmla="*/ 4583854 w 7434584"/>
              <a:gd name="connsiteY394" fmla="*/ 1230260 h 2202531"/>
              <a:gd name="connsiteX395" fmla="*/ 4603073 w 7434584"/>
              <a:gd name="connsiteY395" fmla="*/ 1230621 h 2202531"/>
              <a:gd name="connsiteX396" fmla="*/ 4601924 w 7434584"/>
              <a:gd name="connsiteY396" fmla="*/ 1215896 h 2202531"/>
              <a:gd name="connsiteX397" fmla="*/ 6905169 w 7434584"/>
              <a:gd name="connsiteY397" fmla="*/ 1130269 h 2202531"/>
              <a:gd name="connsiteX398" fmla="*/ 6913286 w 7434584"/>
              <a:gd name="connsiteY398" fmla="*/ 1133224 h 2202531"/>
              <a:gd name="connsiteX399" fmla="*/ 6902902 w 7434584"/>
              <a:gd name="connsiteY399" fmla="*/ 1130321 h 2202531"/>
              <a:gd name="connsiteX400" fmla="*/ 6705655 w 7434584"/>
              <a:gd name="connsiteY400" fmla="*/ 1129417 h 2202531"/>
              <a:gd name="connsiteX401" fmla="*/ 6712528 w 7434584"/>
              <a:gd name="connsiteY401" fmla="*/ 1129904 h 2202531"/>
              <a:gd name="connsiteX402" fmla="*/ 6717594 w 7434584"/>
              <a:gd name="connsiteY402" fmla="*/ 1133610 h 2202531"/>
              <a:gd name="connsiteX403" fmla="*/ 6706269 w 7434584"/>
              <a:gd name="connsiteY403" fmla="*/ 1131951 h 2202531"/>
              <a:gd name="connsiteX404" fmla="*/ 6705655 w 7434584"/>
              <a:gd name="connsiteY404" fmla="*/ 1129417 h 2202531"/>
              <a:gd name="connsiteX405" fmla="*/ 6756996 w 7434584"/>
              <a:gd name="connsiteY405" fmla="*/ 1113524 h 2202531"/>
              <a:gd name="connsiteX406" fmla="*/ 6768012 w 7434584"/>
              <a:gd name="connsiteY406" fmla="*/ 1120904 h 2202531"/>
              <a:gd name="connsiteX407" fmla="*/ 6775582 w 7434584"/>
              <a:gd name="connsiteY407" fmla="*/ 1120554 h 2202531"/>
              <a:gd name="connsiteX408" fmla="*/ 6782010 w 7434584"/>
              <a:gd name="connsiteY408" fmla="*/ 1121039 h 2202531"/>
              <a:gd name="connsiteX409" fmla="*/ 6781646 w 7434584"/>
              <a:gd name="connsiteY409" fmla="*/ 1120867 h 2202531"/>
              <a:gd name="connsiteX410" fmla="*/ 6780289 w 7434584"/>
              <a:gd name="connsiteY410" fmla="*/ 1120184 h 2202531"/>
              <a:gd name="connsiteX411" fmla="*/ 6701864 w 7434584"/>
              <a:gd name="connsiteY411" fmla="*/ 1097721 h 2202531"/>
              <a:gd name="connsiteX412" fmla="*/ 6699629 w 7434584"/>
              <a:gd name="connsiteY412" fmla="*/ 1100328 h 2202531"/>
              <a:gd name="connsiteX413" fmla="*/ 6698962 w 7434584"/>
              <a:gd name="connsiteY413" fmla="*/ 1101109 h 2202531"/>
              <a:gd name="connsiteX414" fmla="*/ 6607477 w 7434584"/>
              <a:gd name="connsiteY414" fmla="*/ 1079662 h 2202531"/>
              <a:gd name="connsiteX415" fmla="*/ 6594091 w 7434584"/>
              <a:gd name="connsiteY415" fmla="*/ 1080193 h 2202531"/>
              <a:gd name="connsiteX416" fmla="*/ 6617929 w 7434584"/>
              <a:gd name="connsiteY416" fmla="*/ 1082916 h 2202531"/>
              <a:gd name="connsiteX417" fmla="*/ 6633217 w 7434584"/>
              <a:gd name="connsiteY417" fmla="*/ 1077369 h 2202531"/>
              <a:gd name="connsiteX418" fmla="*/ 6623315 w 7434584"/>
              <a:gd name="connsiteY418" fmla="*/ 1078580 h 2202531"/>
              <a:gd name="connsiteX419" fmla="*/ 6620001 w 7434584"/>
              <a:gd name="connsiteY419" fmla="*/ 1078833 h 2202531"/>
              <a:gd name="connsiteX420" fmla="*/ 6627378 w 7434584"/>
              <a:gd name="connsiteY420" fmla="*/ 1081496 h 2202531"/>
              <a:gd name="connsiteX421" fmla="*/ 6635549 w 7434584"/>
              <a:gd name="connsiteY421" fmla="*/ 1084930 h 2202531"/>
              <a:gd name="connsiteX422" fmla="*/ 6647194 w 7434584"/>
              <a:gd name="connsiteY422" fmla="*/ 1086260 h 2202531"/>
              <a:gd name="connsiteX423" fmla="*/ 6672982 w 7434584"/>
              <a:gd name="connsiteY423" fmla="*/ 1089381 h 2202531"/>
              <a:gd name="connsiteX424" fmla="*/ 6657167 w 7434584"/>
              <a:gd name="connsiteY424" fmla="*/ 1084815 h 2202531"/>
              <a:gd name="connsiteX425" fmla="*/ 6826054 w 7434584"/>
              <a:gd name="connsiteY425" fmla="*/ 1074441 h 2202531"/>
              <a:gd name="connsiteX426" fmla="*/ 6830555 w 7434584"/>
              <a:gd name="connsiteY426" fmla="*/ 1078117 h 2202531"/>
              <a:gd name="connsiteX427" fmla="*/ 6823103 w 7434584"/>
              <a:gd name="connsiteY427" fmla="*/ 1075287 h 2202531"/>
              <a:gd name="connsiteX428" fmla="*/ 6826054 w 7434584"/>
              <a:gd name="connsiteY428" fmla="*/ 1074441 h 2202531"/>
              <a:gd name="connsiteX429" fmla="*/ 6818608 w 7434584"/>
              <a:gd name="connsiteY429" fmla="*/ 1071613 h 2202531"/>
              <a:gd name="connsiteX430" fmla="*/ 6823103 w 7434584"/>
              <a:gd name="connsiteY430" fmla="*/ 1075287 h 2202531"/>
              <a:gd name="connsiteX431" fmla="*/ 6815659 w 7434584"/>
              <a:gd name="connsiteY431" fmla="*/ 1072458 h 2202531"/>
              <a:gd name="connsiteX432" fmla="*/ 6818608 w 7434584"/>
              <a:gd name="connsiteY432" fmla="*/ 1071613 h 2202531"/>
              <a:gd name="connsiteX433" fmla="*/ 6504405 w 7434584"/>
              <a:gd name="connsiteY433" fmla="*/ 1067901 h 2202531"/>
              <a:gd name="connsiteX434" fmla="*/ 6517384 w 7434584"/>
              <a:gd name="connsiteY434" fmla="*/ 1071432 h 2202531"/>
              <a:gd name="connsiteX435" fmla="*/ 6518177 w 7434584"/>
              <a:gd name="connsiteY435" fmla="*/ 1071523 h 2202531"/>
              <a:gd name="connsiteX436" fmla="*/ 6507044 w 7434584"/>
              <a:gd name="connsiteY436" fmla="*/ 1068188 h 2202531"/>
              <a:gd name="connsiteX437" fmla="*/ 6795396 w 7434584"/>
              <a:gd name="connsiteY437" fmla="*/ 1066587 h 2202531"/>
              <a:gd name="connsiteX438" fmla="*/ 6804864 w 7434584"/>
              <a:gd name="connsiteY438" fmla="*/ 1067111 h 2202531"/>
              <a:gd name="connsiteX439" fmla="*/ 6815659 w 7434584"/>
              <a:gd name="connsiteY439" fmla="*/ 1072458 h 2202531"/>
              <a:gd name="connsiteX440" fmla="*/ 6795396 w 7434584"/>
              <a:gd name="connsiteY440" fmla="*/ 1066587 h 2202531"/>
              <a:gd name="connsiteX441" fmla="*/ 29177 w 7434584"/>
              <a:gd name="connsiteY441" fmla="*/ 1042304 h 2202531"/>
              <a:gd name="connsiteX442" fmla="*/ 18272 w 7434584"/>
              <a:gd name="connsiteY442" fmla="*/ 1047162 h 2202531"/>
              <a:gd name="connsiteX443" fmla="*/ 26720 w 7434584"/>
              <a:gd name="connsiteY443" fmla="*/ 1042623 h 2202531"/>
              <a:gd name="connsiteX444" fmla="*/ 375064 w 7434584"/>
              <a:gd name="connsiteY444" fmla="*/ 1038522 h 2202531"/>
              <a:gd name="connsiteX445" fmla="*/ 374722 w 7434584"/>
              <a:gd name="connsiteY445" fmla="*/ 1039104 h 2202531"/>
              <a:gd name="connsiteX446" fmla="*/ 373715 w 7434584"/>
              <a:gd name="connsiteY446" fmla="*/ 1040815 h 2202531"/>
              <a:gd name="connsiteX447" fmla="*/ 6951276 w 7434584"/>
              <a:gd name="connsiteY447" fmla="*/ 1031225 h 2202531"/>
              <a:gd name="connsiteX448" fmla="*/ 6957854 w 7434584"/>
              <a:gd name="connsiteY448" fmla="*/ 1033448 h 2202531"/>
              <a:gd name="connsiteX449" fmla="*/ 6965451 w 7434584"/>
              <a:gd name="connsiteY449" fmla="*/ 1036700 h 2202531"/>
              <a:gd name="connsiteX450" fmla="*/ 6937251 w 7434584"/>
              <a:gd name="connsiteY450" fmla="*/ 1038769 h 2202531"/>
              <a:gd name="connsiteX451" fmla="*/ 6910293 w 7434584"/>
              <a:gd name="connsiteY451" fmla="*/ 1039488 h 2202531"/>
              <a:gd name="connsiteX452" fmla="*/ 6898491 w 7434584"/>
              <a:gd name="connsiteY452" fmla="*/ 1033569 h 2202531"/>
              <a:gd name="connsiteX453" fmla="*/ 6893022 w 7434584"/>
              <a:gd name="connsiteY453" fmla="*/ 1031346 h 2202531"/>
              <a:gd name="connsiteX454" fmla="*/ 6649111 w 7434584"/>
              <a:gd name="connsiteY454" fmla="*/ 1025596 h 2202531"/>
              <a:gd name="connsiteX455" fmla="*/ 6649363 w 7434584"/>
              <a:gd name="connsiteY455" fmla="*/ 1027755 h 2202531"/>
              <a:gd name="connsiteX456" fmla="*/ 6654410 w 7434584"/>
              <a:gd name="connsiteY456" fmla="*/ 1030742 h 2202531"/>
              <a:gd name="connsiteX457" fmla="*/ 6655901 w 7434584"/>
              <a:gd name="connsiteY457" fmla="*/ 1031188 h 2202531"/>
              <a:gd name="connsiteX458" fmla="*/ 6660015 w 7434584"/>
              <a:gd name="connsiteY458" fmla="*/ 1031515 h 2202531"/>
              <a:gd name="connsiteX459" fmla="*/ 6662192 w 7434584"/>
              <a:gd name="connsiteY459" fmla="*/ 1027389 h 2202531"/>
              <a:gd name="connsiteX460" fmla="*/ 6649111 w 7434584"/>
              <a:gd name="connsiteY460" fmla="*/ 1025596 h 2202531"/>
              <a:gd name="connsiteX461" fmla="*/ 6739237 w 7434584"/>
              <a:gd name="connsiteY461" fmla="*/ 1021439 h 2202531"/>
              <a:gd name="connsiteX462" fmla="*/ 6807734 w 7434584"/>
              <a:gd name="connsiteY462" fmla="*/ 1029644 h 2202531"/>
              <a:gd name="connsiteX463" fmla="*/ 6841543 w 7434584"/>
              <a:gd name="connsiteY463" fmla="*/ 1030433 h 2202531"/>
              <a:gd name="connsiteX464" fmla="*/ 6840920 w 7434584"/>
              <a:gd name="connsiteY464" fmla="*/ 1031038 h 2202531"/>
              <a:gd name="connsiteX465" fmla="*/ 6857908 w 7434584"/>
              <a:gd name="connsiteY465" fmla="*/ 1038174 h 2202531"/>
              <a:gd name="connsiteX466" fmla="*/ 6864298 w 7434584"/>
              <a:gd name="connsiteY466" fmla="*/ 1040710 h 2202531"/>
              <a:gd name="connsiteX467" fmla="*/ 6853602 w 7434584"/>
              <a:gd name="connsiteY467" fmla="*/ 1040993 h 2202531"/>
              <a:gd name="connsiteX468" fmla="*/ 6783861 w 7434584"/>
              <a:gd name="connsiteY468" fmla="*/ 1040446 h 2202531"/>
              <a:gd name="connsiteX469" fmla="*/ 6758798 w 7434584"/>
              <a:gd name="connsiteY469" fmla="*/ 1031171 h 2202531"/>
              <a:gd name="connsiteX470" fmla="*/ 6724421 w 7434584"/>
              <a:gd name="connsiteY470" fmla="*/ 1021779 h 2202531"/>
              <a:gd name="connsiteX471" fmla="*/ 242237 w 7434584"/>
              <a:gd name="connsiteY471" fmla="*/ 1008609 h 2202531"/>
              <a:gd name="connsiteX472" fmla="*/ 241854 w 7434584"/>
              <a:gd name="connsiteY472" fmla="*/ 1011448 h 2202531"/>
              <a:gd name="connsiteX473" fmla="*/ 229790 w 7434584"/>
              <a:gd name="connsiteY473" fmla="*/ 1015117 h 2202531"/>
              <a:gd name="connsiteX474" fmla="*/ 234864 w 7434584"/>
              <a:gd name="connsiteY474" fmla="*/ 1010273 h 2202531"/>
              <a:gd name="connsiteX475" fmla="*/ 242237 w 7434584"/>
              <a:gd name="connsiteY475" fmla="*/ 1008609 h 2202531"/>
              <a:gd name="connsiteX476" fmla="*/ 6544924 w 7434584"/>
              <a:gd name="connsiteY476" fmla="*/ 993896 h 2202531"/>
              <a:gd name="connsiteX477" fmla="*/ 6543852 w 7434584"/>
              <a:gd name="connsiteY477" fmla="*/ 994569 h 2202531"/>
              <a:gd name="connsiteX478" fmla="*/ 6544236 w 7434584"/>
              <a:gd name="connsiteY478" fmla="*/ 995760 h 2202531"/>
              <a:gd name="connsiteX479" fmla="*/ 6549609 w 7434584"/>
              <a:gd name="connsiteY479" fmla="*/ 996654 h 2202531"/>
              <a:gd name="connsiteX480" fmla="*/ 6550826 w 7434584"/>
              <a:gd name="connsiteY480" fmla="*/ 996324 h 2202531"/>
              <a:gd name="connsiteX481" fmla="*/ 6550374 w 7434584"/>
              <a:gd name="connsiteY481" fmla="*/ 995707 h 2202531"/>
              <a:gd name="connsiteX482" fmla="*/ 106136 w 7434584"/>
              <a:gd name="connsiteY482" fmla="*/ 969167 h 2202531"/>
              <a:gd name="connsiteX483" fmla="*/ 109415 w 7434584"/>
              <a:gd name="connsiteY483" fmla="*/ 969592 h 2202531"/>
              <a:gd name="connsiteX484" fmla="*/ 101675 w 7434584"/>
              <a:gd name="connsiteY484" fmla="*/ 973886 h 2202531"/>
              <a:gd name="connsiteX485" fmla="*/ 106136 w 7434584"/>
              <a:gd name="connsiteY485" fmla="*/ 969167 h 2202531"/>
              <a:gd name="connsiteX486" fmla="*/ 113876 w 7434584"/>
              <a:gd name="connsiteY486" fmla="*/ 964878 h 2202531"/>
              <a:gd name="connsiteX487" fmla="*/ 117154 w 7434584"/>
              <a:gd name="connsiteY487" fmla="*/ 965298 h 2202531"/>
              <a:gd name="connsiteX488" fmla="*/ 109415 w 7434584"/>
              <a:gd name="connsiteY488" fmla="*/ 969592 h 2202531"/>
              <a:gd name="connsiteX489" fmla="*/ 113876 w 7434584"/>
              <a:gd name="connsiteY489" fmla="*/ 964878 h 2202531"/>
              <a:gd name="connsiteX490" fmla="*/ 138413 w 7434584"/>
              <a:gd name="connsiteY490" fmla="*/ 955596 h 2202531"/>
              <a:gd name="connsiteX491" fmla="*/ 117154 w 7434584"/>
              <a:gd name="connsiteY491" fmla="*/ 965298 h 2202531"/>
              <a:gd name="connsiteX492" fmla="*/ 128239 w 7434584"/>
              <a:gd name="connsiteY492" fmla="*/ 957733 h 2202531"/>
              <a:gd name="connsiteX493" fmla="*/ 138413 w 7434584"/>
              <a:gd name="connsiteY493" fmla="*/ 955596 h 2202531"/>
              <a:gd name="connsiteX494" fmla="*/ 2801712 w 7434584"/>
              <a:gd name="connsiteY494" fmla="*/ 923604 h 2202531"/>
              <a:gd name="connsiteX495" fmla="*/ 2771511 w 7434584"/>
              <a:gd name="connsiteY495" fmla="*/ 932601 h 2202531"/>
              <a:gd name="connsiteX496" fmla="*/ 2522036 w 7434584"/>
              <a:gd name="connsiteY496" fmla="*/ 947369 h 2202531"/>
              <a:gd name="connsiteX497" fmla="*/ 2289144 w 7434584"/>
              <a:gd name="connsiteY497" fmla="*/ 972337 h 2202531"/>
              <a:gd name="connsiteX498" fmla="*/ 2290968 w 7434584"/>
              <a:gd name="connsiteY498" fmla="*/ 980718 h 2202531"/>
              <a:gd name="connsiteX499" fmla="*/ 2504080 w 7434584"/>
              <a:gd name="connsiteY499" fmla="*/ 961889 h 2202531"/>
              <a:gd name="connsiteX500" fmla="*/ 2771511 w 7434584"/>
              <a:gd name="connsiteY500" fmla="*/ 932601 h 2202531"/>
              <a:gd name="connsiteX501" fmla="*/ 2801712 w 7434584"/>
              <a:gd name="connsiteY501" fmla="*/ 923604 h 2202531"/>
              <a:gd name="connsiteX502" fmla="*/ 2981478 w 7434584"/>
              <a:gd name="connsiteY502" fmla="*/ 918341 h 2202531"/>
              <a:gd name="connsiteX503" fmla="*/ 2986312 w 7434584"/>
              <a:gd name="connsiteY503" fmla="*/ 920446 h 2202531"/>
              <a:gd name="connsiteX504" fmla="*/ 2987342 w 7434584"/>
              <a:gd name="connsiteY504" fmla="*/ 920894 h 2202531"/>
              <a:gd name="connsiteX505" fmla="*/ 2992955 w 7434584"/>
              <a:gd name="connsiteY505" fmla="*/ 923337 h 2202531"/>
              <a:gd name="connsiteX506" fmla="*/ 2995979 w 7434584"/>
              <a:gd name="connsiteY506" fmla="*/ 924652 h 2202531"/>
              <a:gd name="connsiteX507" fmla="*/ 2994367 w 7434584"/>
              <a:gd name="connsiteY507" fmla="*/ 923951 h 2202531"/>
              <a:gd name="connsiteX508" fmla="*/ 2992955 w 7434584"/>
              <a:gd name="connsiteY508" fmla="*/ 923337 h 2202531"/>
              <a:gd name="connsiteX509" fmla="*/ 2991346 w 7434584"/>
              <a:gd name="connsiteY509" fmla="*/ 922636 h 2202531"/>
              <a:gd name="connsiteX510" fmla="*/ 2987342 w 7434584"/>
              <a:gd name="connsiteY510" fmla="*/ 920894 h 2202531"/>
              <a:gd name="connsiteX511" fmla="*/ 3074918 w 7434584"/>
              <a:gd name="connsiteY511" fmla="*/ 908461 h 2202531"/>
              <a:gd name="connsiteX512" fmla="*/ 3065578 w 7434584"/>
              <a:gd name="connsiteY512" fmla="*/ 910005 h 2202531"/>
              <a:gd name="connsiteX513" fmla="*/ 3032876 w 7434584"/>
              <a:gd name="connsiteY513" fmla="*/ 922833 h 2202531"/>
              <a:gd name="connsiteX514" fmla="*/ 3057957 w 7434584"/>
              <a:gd name="connsiteY514" fmla="*/ 917665 h 2202531"/>
              <a:gd name="connsiteX515" fmla="*/ 3078752 w 7434584"/>
              <a:gd name="connsiteY515" fmla="*/ 908813 h 2202531"/>
              <a:gd name="connsiteX516" fmla="*/ 3074918 w 7434584"/>
              <a:gd name="connsiteY516" fmla="*/ 908461 h 2202531"/>
              <a:gd name="connsiteX517" fmla="*/ 3362124 w 7434584"/>
              <a:gd name="connsiteY517" fmla="*/ 895090 h 2202531"/>
              <a:gd name="connsiteX518" fmla="*/ 3324134 w 7434584"/>
              <a:gd name="connsiteY518" fmla="*/ 898785 h 2202531"/>
              <a:gd name="connsiteX519" fmla="*/ 3134229 w 7434584"/>
              <a:gd name="connsiteY519" fmla="*/ 908908 h 2202531"/>
              <a:gd name="connsiteX520" fmla="*/ 3324134 w 7434584"/>
              <a:gd name="connsiteY520" fmla="*/ 898785 h 2202531"/>
              <a:gd name="connsiteX521" fmla="*/ 3362754 w 7434584"/>
              <a:gd name="connsiteY521" fmla="*/ 899136 h 2202531"/>
              <a:gd name="connsiteX522" fmla="*/ 3418521 w 7434584"/>
              <a:gd name="connsiteY522" fmla="*/ 889604 h 2202531"/>
              <a:gd name="connsiteX523" fmla="*/ 3402984 w 7434584"/>
              <a:gd name="connsiteY523" fmla="*/ 891114 h 2202531"/>
              <a:gd name="connsiteX524" fmla="*/ 3404372 w 7434584"/>
              <a:gd name="connsiteY524" fmla="*/ 899515 h 2202531"/>
              <a:gd name="connsiteX525" fmla="*/ 3420203 w 7434584"/>
              <a:gd name="connsiteY525" fmla="*/ 899658 h 2202531"/>
              <a:gd name="connsiteX526" fmla="*/ 3518778 w 7434584"/>
              <a:gd name="connsiteY526" fmla="*/ 888527 h 2202531"/>
              <a:gd name="connsiteX527" fmla="*/ 3519140 w 7434584"/>
              <a:gd name="connsiteY527" fmla="*/ 891412 h 2202531"/>
              <a:gd name="connsiteX528" fmla="*/ 3519772 w 7434584"/>
              <a:gd name="connsiteY528" fmla="*/ 891354 h 2202531"/>
              <a:gd name="connsiteX529" fmla="*/ 3520110 w 7434584"/>
              <a:gd name="connsiteY529" fmla="*/ 888540 h 2202531"/>
              <a:gd name="connsiteX530" fmla="*/ 6969800 w 7434584"/>
              <a:gd name="connsiteY530" fmla="*/ 822810 h 2202531"/>
              <a:gd name="connsiteX531" fmla="*/ 6969377 w 7434584"/>
              <a:gd name="connsiteY531" fmla="*/ 823670 h 2202531"/>
              <a:gd name="connsiteX532" fmla="*/ 6969017 w 7434584"/>
              <a:gd name="connsiteY532" fmla="*/ 823201 h 2202531"/>
              <a:gd name="connsiteX533" fmla="*/ 6916611 w 7434584"/>
              <a:gd name="connsiteY533" fmla="*/ 748688 h 2202531"/>
              <a:gd name="connsiteX534" fmla="*/ 6921268 w 7434584"/>
              <a:gd name="connsiteY534" fmla="*/ 749464 h 2202531"/>
              <a:gd name="connsiteX535" fmla="*/ 6911719 w 7434584"/>
              <a:gd name="connsiteY535" fmla="*/ 749653 h 2202531"/>
              <a:gd name="connsiteX536" fmla="*/ 6914444 w 7434584"/>
              <a:gd name="connsiteY536" fmla="*/ 749021 h 2202531"/>
              <a:gd name="connsiteX537" fmla="*/ 6967488 w 7434584"/>
              <a:gd name="connsiteY537" fmla="*/ 679440 h 2202531"/>
              <a:gd name="connsiteX538" fmla="*/ 6910276 w 7434584"/>
              <a:gd name="connsiteY538" fmla="*/ 684265 h 2202531"/>
              <a:gd name="connsiteX539" fmla="*/ 6902469 w 7434584"/>
              <a:gd name="connsiteY539" fmla="*/ 685350 h 2202531"/>
              <a:gd name="connsiteX540" fmla="*/ 6907193 w 7434584"/>
              <a:gd name="connsiteY540" fmla="*/ 685559 h 2202531"/>
              <a:gd name="connsiteX541" fmla="*/ 6910276 w 7434584"/>
              <a:gd name="connsiteY541" fmla="*/ 684265 h 2202531"/>
              <a:gd name="connsiteX542" fmla="*/ 6967488 w 7434584"/>
              <a:gd name="connsiteY542" fmla="*/ 679440 h 2202531"/>
              <a:gd name="connsiteX543" fmla="*/ 6915940 w 7434584"/>
              <a:gd name="connsiteY543" fmla="*/ 640175 h 2202531"/>
              <a:gd name="connsiteX544" fmla="*/ 6904930 w 7434584"/>
              <a:gd name="connsiteY544" fmla="*/ 649403 h 2202531"/>
              <a:gd name="connsiteX545" fmla="*/ 6915940 w 7434584"/>
              <a:gd name="connsiteY545" fmla="*/ 640175 h 2202531"/>
              <a:gd name="connsiteX546" fmla="*/ 609144 w 7434584"/>
              <a:gd name="connsiteY546" fmla="*/ 639155 h 2202531"/>
              <a:gd name="connsiteX547" fmla="*/ 598139 w 7434584"/>
              <a:gd name="connsiteY547" fmla="*/ 648381 h 2202531"/>
              <a:gd name="connsiteX548" fmla="*/ 7006902 w 7434584"/>
              <a:gd name="connsiteY548" fmla="*/ 562266 h 2202531"/>
              <a:gd name="connsiteX549" fmla="*/ 7015013 w 7434584"/>
              <a:gd name="connsiteY549" fmla="*/ 565220 h 2202531"/>
              <a:gd name="connsiteX550" fmla="*/ 7004631 w 7434584"/>
              <a:gd name="connsiteY550" fmla="*/ 562318 h 2202531"/>
              <a:gd name="connsiteX551" fmla="*/ 6807384 w 7434584"/>
              <a:gd name="connsiteY551" fmla="*/ 561414 h 2202531"/>
              <a:gd name="connsiteX552" fmla="*/ 6814257 w 7434584"/>
              <a:gd name="connsiteY552" fmla="*/ 561898 h 2202531"/>
              <a:gd name="connsiteX553" fmla="*/ 6819322 w 7434584"/>
              <a:gd name="connsiteY553" fmla="*/ 565604 h 2202531"/>
              <a:gd name="connsiteX554" fmla="*/ 6807993 w 7434584"/>
              <a:gd name="connsiteY554" fmla="*/ 563947 h 2202531"/>
              <a:gd name="connsiteX555" fmla="*/ 6807384 w 7434584"/>
              <a:gd name="connsiteY555" fmla="*/ 561414 h 2202531"/>
              <a:gd name="connsiteX556" fmla="*/ 6594850 w 7434584"/>
              <a:gd name="connsiteY556" fmla="*/ 537196 h 2202531"/>
              <a:gd name="connsiteX557" fmla="*/ 6599877 w 7434584"/>
              <a:gd name="connsiteY557" fmla="*/ 539343 h 2202531"/>
              <a:gd name="connsiteX558" fmla="*/ 6604151 w 7434584"/>
              <a:gd name="connsiteY558" fmla="*/ 540083 h 2202531"/>
              <a:gd name="connsiteX559" fmla="*/ 6626216 w 7434584"/>
              <a:gd name="connsiteY559" fmla="*/ 542891 h 2202531"/>
              <a:gd name="connsiteX560" fmla="*/ 6601814 w 7434584"/>
              <a:gd name="connsiteY560" fmla="*/ 537480 h 2202531"/>
              <a:gd name="connsiteX561" fmla="*/ 6594850 w 7434584"/>
              <a:gd name="connsiteY561" fmla="*/ 537196 h 2202531"/>
              <a:gd name="connsiteX562" fmla="*/ 6741931 w 7434584"/>
              <a:gd name="connsiteY562" fmla="*/ 518880 h 2202531"/>
              <a:gd name="connsiteX563" fmla="*/ 6748233 w 7434584"/>
              <a:gd name="connsiteY563" fmla="*/ 519105 h 2202531"/>
              <a:gd name="connsiteX564" fmla="*/ 6754746 w 7434584"/>
              <a:gd name="connsiteY564" fmla="*/ 522602 h 2202531"/>
              <a:gd name="connsiteX565" fmla="*/ 6741931 w 7434584"/>
              <a:gd name="connsiteY565" fmla="*/ 518880 h 2202531"/>
              <a:gd name="connsiteX566" fmla="*/ 6927784 w 7434584"/>
              <a:gd name="connsiteY566" fmla="*/ 506437 h 2202531"/>
              <a:gd name="connsiteX567" fmla="*/ 6932284 w 7434584"/>
              <a:gd name="connsiteY567" fmla="*/ 510111 h 2202531"/>
              <a:gd name="connsiteX568" fmla="*/ 6924831 w 7434584"/>
              <a:gd name="connsiteY568" fmla="*/ 507282 h 2202531"/>
              <a:gd name="connsiteX569" fmla="*/ 6927784 w 7434584"/>
              <a:gd name="connsiteY569" fmla="*/ 506437 h 2202531"/>
              <a:gd name="connsiteX570" fmla="*/ 6920336 w 7434584"/>
              <a:gd name="connsiteY570" fmla="*/ 503608 h 2202531"/>
              <a:gd name="connsiteX571" fmla="*/ 6924831 w 7434584"/>
              <a:gd name="connsiteY571" fmla="*/ 507282 h 2202531"/>
              <a:gd name="connsiteX572" fmla="*/ 6917386 w 7434584"/>
              <a:gd name="connsiteY572" fmla="*/ 504452 h 2202531"/>
              <a:gd name="connsiteX573" fmla="*/ 6920336 w 7434584"/>
              <a:gd name="connsiteY573" fmla="*/ 503608 h 2202531"/>
              <a:gd name="connsiteX574" fmla="*/ 6897124 w 7434584"/>
              <a:gd name="connsiteY574" fmla="*/ 498583 h 2202531"/>
              <a:gd name="connsiteX575" fmla="*/ 6906595 w 7434584"/>
              <a:gd name="connsiteY575" fmla="*/ 499107 h 2202531"/>
              <a:gd name="connsiteX576" fmla="*/ 6917386 w 7434584"/>
              <a:gd name="connsiteY576" fmla="*/ 504452 h 2202531"/>
              <a:gd name="connsiteX577" fmla="*/ 6897124 w 7434584"/>
              <a:gd name="connsiteY577" fmla="*/ 498583 h 2202531"/>
              <a:gd name="connsiteX578" fmla="*/ 418843 w 7434584"/>
              <a:gd name="connsiteY578" fmla="*/ 484632 h 2202531"/>
              <a:gd name="connsiteX579" fmla="*/ 401817 w 7434584"/>
              <a:gd name="connsiteY579" fmla="*/ 495101 h 2202531"/>
              <a:gd name="connsiteX580" fmla="*/ 1749189 w 7434584"/>
              <a:gd name="connsiteY580" fmla="*/ 479804 h 2202531"/>
              <a:gd name="connsiteX581" fmla="*/ 1748866 w 7434584"/>
              <a:gd name="connsiteY581" fmla="*/ 479889 h 2202531"/>
              <a:gd name="connsiteX582" fmla="*/ 1748954 w 7434584"/>
              <a:gd name="connsiteY582" fmla="*/ 479883 h 2202531"/>
              <a:gd name="connsiteX583" fmla="*/ 1676898 w 7434584"/>
              <a:gd name="connsiteY583" fmla="*/ 476492 h 2202531"/>
              <a:gd name="connsiteX584" fmla="*/ 1594717 w 7434584"/>
              <a:gd name="connsiteY584" fmla="*/ 492937 h 2202531"/>
              <a:gd name="connsiteX585" fmla="*/ 1132303 w 7434584"/>
              <a:gd name="connsiteY585" fmla="*/ 575159 h 2202531"/>
              <a:gd name="connsiteX586" fmla="*/ 1064598 w 7434584"/>
              <a:gd name="connsiteY586" fmla="*/ 589205 h 2202531"/>
              <a:gd name="connsiteX587" fmla="*/ 1071695 w 7434584"/>
              <a:gd name="connsiteY587" fmla="*/ 588769 h 2202531"/>
              <a:gd name="connsiteX588" fmla="*/ 1079583 w 7434584"/>
              <a:gd name="connsiteY588" fmla="*/ 589443 h 2202531"/>
              <a:gd name="connsiteX589" fmla="*/ 1062282 w 7434584"/>
              <a:gd name="connsiteY589" fmla="*/ 599381 h 2202531"/>
              <a:gd name="connsiteX590" fmla="*/ 736668 w 7434584"/>
              <a:gd name="connsiteY590" fmla="*/ 686797 h 2202531"/>
              <a:gd name="connsiteX591" fmla="*/ 674182 w 7434584"/>
              <a:gd name="connsiteY591" fmla="*/ 710233 h 2202531"/>
              <a:gd name="connsiteX592" fmla="*/ 712097 w 7434584"/>
              <a:gd name="connsiteY592" fmla="*/ 698116 h 2202531"/>
              <a:gd name="connsiteX593" fmla="*/ 868629 w 7434584"/>
              <a:gd name="connsiteY593" fmla="*/ 657618 h 2202531"/>
              <a:gd name="connsiteX594" fmla="*/ 1210721 w 7434584"/>
              <a:gd name="connsiteY594" fmla="*/ 587133 h 2202531"/>
              <a:gd name="connsiteX595" fmla="*/ 1440426 w 7434584"/>
              <a:gd name="connsiteY595" fmla="*/ 532843 h 2202531"/>
              <a:gd name="connsiteX596" fmla="*/ 1493416 w 7434584"/>
              <a:gd name="connsiteY596" fmla="*/ 523884 h 2202531"/>
              <a:gd name="connsiteX597" fmla="*/ 1530090 w 7434584"/>
              <a:gd name="connsiteY597" fmla="*/ 517803 h 2202531"/>
              <a:gd name="connsiteX598" fmla="*/ 1558779 w 7434584"/>
              <a:gd name="connsiteY598" fmla="*/ 511873 h 2202531"/>
              <a:gd name="connsiteX599" fmla="*/ 1679737 w 7434584"/>
              <a:gd name="connsiteY599" fmla="*/ 486614 h 2202531"/>
              <a:gd name="connsiteX600" fmla="*/ 1689221 w 7434584"/>
              <a:gd name="connsiteY600" fmla="*/ 481583 h 2202531"/>
              <a:gd name="connsiteX601" fmla="*/ 1676898 w 7434584"/>
              <a:gd name="connsiteY601" fmla="*/ 476492 h 2202531"/>
              <a:gd name="connsiteX602" fmla="*/ 6750839 w 7434584"/>
              <a:gd name="connsiteY602" fmla="*/ 457591 h 2202531"/>
              <a:gd name="connsiteX603" fmla="*/ 6751094 w 7434584"/>
              <a:gd name="connsiteY603" fmla="*/ 459751 h 2202531"/>
              <a:gd name="connsiteX604" fmla="*/ 6763924 w 7434584"/>
              <a:gd name="connsiteY604" fmla="*/ 459385 h 2202531"/>
              <a:gd name="connsiteX605" fmla="*/ 6750839 w 7434584"/>
              <a:gd name="connsiteY605" fmla="*/ 457591 h 2202531"/>
              <a:gd name="connsiteX606" fmla="*/ 1834735 w 7434584"/>
              <a:gd name="connsiteY606" fmla="*/ 445575 h 2202531"/>
              <a:gd name="connsiteX607" fmla="*/ 1818561 w 7434584"/>
              <a:gd name="connsiteY607" fmla="*/ 446725 h 2202531"/>
              <a:gd name="connsiteX608" fmla="*/ 1756088 w 7434584"/>
              <a:gd name="connsiteY608" fmla="*/ 466753 h 2202531"/>
              <a:gd name="connsiteX609" fmla="*/ 1741246 w 7434584"/>
              <a:gd name="connsiteY609" fmla="*/ 473101 h 2202531"/>
              <a:gd name="connsiteX610" fmla="*/ 1753350 w 7434584"/>
              <a:gd name="connsiteY610" fmla="*/ 470416 h 2202531"/>
              <a:gd name="connsiteX611" fmla="*/ 1773458 w 7434584"/>
              <a:gd name="connsiteY611" fmla="*/ 471148 h 2202531"/>
              <a:gd name="connsiteX612" fmla="*/ 1770339 w 7434584"/>
              <a:gd name="connsiteY612" fmla="*/ 472905 h 2202531"/>
              <a:gd name="connsiteX613" fmla="*/ 1790133 w 7434584"/>
              <a:gd name="connsiteY613" fmla="*/ 466449 h 2202531"/>
              <a:gd name="connsiteX614" fmla="*/ 1796426 w 7434584"/>
              <a:gd name="connsiteY614" fmla="*/ 464144 h 2202531"/>
              <a:gd name="connsiteX615" fmla="*/ 1797669 w 7434584"/>
              <a:gd name="connsiteY615" fmla="*/ 462400 h 2202531"/>
              <a:gd name="connsiteX616" fmla="*/ 1799745 w 7434584"/>
              <a:gd name="connsiteY616" fmla="*/ 462928 h 2202531"/>
              <a:gd name="connsiteX617" fmla="*/ 1827767 w 7434584"/>
              <a:gd name="connsiteY617" fmla="*/ 452659 h 2202531"/>
              <a:gd name="connsiteX618" fmla="*/ 1844720 w 7434584"/>
              <a:gd name="connsiteY618" fmla="*/ 449547 h 2202531"/>
              <a:gd name="connsiteX619" fmla="*/ 1834735 w 7434584"/>
              <a:gd name="connsiteY619" fmla="*/ 445575 h 2202531"/>
              <a:gd name="connsiteX620" fmla="*/ 6613464 w 7434584"/>
              <a:gd name="connsiteY620" fmla="*/ 434019 h 2202531"/>
              <a:gd name="connsiteX621" fmla="*/ 6654139 w 7434584"/>
              <a:gd name="connsiteY621" fmla="*/ 441899 h 2202531"/>
              <a:gd name="connsiteX622" fmla="*/ 6629578 w 7434584"/>
              <a:gd name="connsiteY622" fmla="*/ 438949 h 2202531"/>
              <a:gd name="connsiteX623" fmla="*/ 6613301 w 7434584"/>
              <a:gd name="connsiteY623" fmla="*/ 433969 h 2202531"/>
              <a:gd name="connsiteX624" fmla="*/ 6613464 w 7434584"/>
              <a:gd name="connsiteY624" fmla="*/ 434019 h 2202531"/>
              <a:gd name="connsiteX625" fmla="*/ 6613300 w 7434584"/>
              <a:gd name="connsiteY625" fmla="*/ 433987 h 2202531"/>
              <a:gd name="connsiteX626" fmla="*/ 1981135 w 7434584"/>
              <a:gd name="connsiteY626" fmla="*/ 430467 h 2202531"/>
              <a:gd name="connsiteX627" fmla="*/ 1952593 w 7434584"/>
              <a:gd name="connsiteY627" fmla="*/ 433411 h 2202531"/>
              <a:gd name="connsiteX628" fmla="*/ 1895950 w 7434584"/>
              <a:gd name="connsiteY628" fmla="*/ 452915 h 2202531"/>
              <a:gd name="connsiteX629" fmla="*/ 1964163 w 7434584"/>
              <a:gd name="connsiteY629" fmla="*/ 438858 h 2202531"/>
              <a:gd name="connsiteX630" fmla="*/ 1981135 w 7434584"/>
              <a:gd name="connsiteY630" fmla="*/ 430467 h 2202531"/>
              <a:gd name="connsiteX631" fmla="*/ 6574245 w 7434584"/>
              <a:gd name="connsiteY631" fmla="*/ 427443 h 2202531"/>
              <a:gd name="connsiteX632" fmla="*/ 6592761 w 7434584"/>
              <a:gd name="connsiteY632" fmla="*/ 430009 h 2202531"/>
              <a:gd name="connsiteX633" fmla="*/ 6613300 w 7434584"/>
              <a:gd name="connsiteY633" fmla="*/ 433987 h 2202531"/>
              <a:gd name="connsiteX634" fmla="*/ 6613285 w 7434584"/>
              <a:gd name="connsiteY634" fmla="*/ 438056 h 2202531"/>
              <a:gd name="connsiteX635" fmla="*/ 6574245 w 7434584"/>
              <a:gd name="connsiteY635" fmla="*/ 427443 h 2202531"/>
              <a:gd name="connsiteX636" fmla="*/ 6225838 w 7434584"/>
              <a:gd name="connsiteY636" fmla="*/ 339976 h 2202531"/>
              <a:gd name="connsiteX637" fmla="*/ 6221940 w 7434584"/>
              <a:gd name="connsiteY637" fmla="*/ 345236 h 2202531"/>
              <a:gd name="connsiteX638" fmla="*/ 6223222 w 7434584"/>
              <a:gd name="connsiteY638" fmla="*/ 341985 h 2202531"/>
              <a:gd name="connsiteX639" fmla="*/ 6225838 w 7434584"/>
              <a:gd name="connsiteY639" fmla="*/ 339976 h 2202531"/>
              <a:gd name="connsiteX640" fmla="*/ 2904921 w 7434584"/>
              <a:gd name="connsiteY640" fmla="*/ 337834 h 2202531"/>
              <a:gd name="connsiteX641" fmla="*/ 2887899 w 7434584"/>
              <a:gd name="connsiteY641" fmla="*/ 348302 h 2202531"/>
              <a:gd name="connsiteX642" fmla="*/ 2904921 w 7434584"/>
              <a:gd name="connsiteY642" fmla="*/ 337834 h 2202531"/>
              <a:gd name="connsiteX643" fmla="*/ 6188710 w 7434584"/>
              <a:gd name="connsiteY643" fmla="*/ 336526 h 2202531"/>
              <a:gd name="connsiteX644" fmla="*/ 6209128 w 7434584"/>
              <a:gd name="connsiteY644" fmla="*/ 341514 h 2202531"/>
              <a:gd name="connsiteX645" fmla="*/ 6168272 w 7434584"/>
              <a:gd name="connsiteY645" fmla="*/ 337669 h 2202531"/>
              <a:gd name="connsiteX646" fmla="*/ 6188710 w 7434584"/>
              <a:gd name="connsiteY646" fmla="*/ 336526 h 2202531"/>
              <a:gd name="connsiteX647" fmla="*/ 2949094 w 7434584"/>
              <a:gd name="connsiteY647" fmla="*/ 335693 h 2202531"/>
              <a:gd name="connsiteX648" fmla="*/ 2920031 w 7434584"/>
              <a:gd name="connsiteY648" fmla="*/ 348641 h 2202531"/>
              <a:gd name="connsiteX649" fmla="*/ 2949094 w 7434584"/>
              <a:gd name="connsiteY649" fmla="*/ 335693 h 2202531"/>
              <a:gd name="connsiteX650" fmla="*/ 3006310 w 7434584"/>
              <a:gd name="connsiteY650" fmla="*/ 330865 h 2202531"/>
              <a:gd name="connsiteX651" fmla="*/ 2989285 w 7434584"/>
              <a:gd name="connsiteY651" fmla="*/ 341334 h 2202531"/>
              <a:gd name="connsiteX652" fmla="*/ 3006310 w 7434584"/>
              <a:gd name="connsiteY652" fmla="*/ 330865 h 2202531"/>
              <a:gd name="connsiteX653" fmla="*/ 3049924 w 7434584"/>
              <a:gd name="connsiteY653" fmla="*/ 326991 h 2202531"/>
              <a:gd name="connsiteX654" fmla="*/ 3033458 w 7434584"/>
              <a:gd name="connsiteY654" fmla="*/ 339192 h 2202531"/>
              <a:gd name="connsiteX655" fmla="*/ 3057504 w 7434584"/>
              <a:gd name="connsiteY655" fmla="*/ 327278 h 2202531"/>
              <a:gd name="connsiteX656" fmla="*/ 3049924 w 7434584"/>
              <a:gd name="connsiteY656" fmla="*/ 326991 h 2202531"/>
              <a:gd name="connsiteX657" fmla="*/ 3114716 w 7434584"/>
              <a:gd name="connsiteY657" fmla="*/ 322452 h 2202531"/>
              <a:gd name="connsiteX658" fmla="*/ 3096863 w 7434584"/>
              <a:gd name="connsiteY658" fmla="*/ 334249 h 2202531"/>
              <a:gd name="connsiteX659" fmla="*/ 3114716 w 7434584"/>
              <a:gd name="connsiteY659" fmla="*/ 322452 h 2202531"/>
              <a:gd name="connsiteX660" fmla="*/ 3197215 w 7434584"/>
              <a:gd name="connsiteY660" fmla="*/ 320536 h 2202531"/>
              <a:gd name="connsiteX661" fmla="*/ 3186212 w 7434584"/>
              <a:gd name="connsiteY661" fmla="*/ 329761 h 2202531"/>
              <a:gd name="connsiteX662" fmla="*/ 3197215 w 7434584"/>
              <a:gd name="connsiteY662" fmla="*/ 320536 h 2202531"/>
              <a:gd name="connsiteX663" fmla="*/ 3172103 w 7434584"/>
              <a:gd name="connsiteY663" fmla="*/ 318747 h 2202531"/>
              <a:gd name="connsiteX664" fmla="*/ 3142039 w 7434584"/>
              <a:gd name="connsiteY664" fmla="*/ 331901 h 2202531"/>
              <a:gd name="connsiteX665" fmla="*/ 3172103 w 7434584"/>
              <a:gd name="connsiteY665" fmla="*/ 318747 h 2202531"/>
              <a:gd name="connsiteX666" fmla="*/ 3305625 w 7434584"/>
              <a:gd name="connsiteY666" fmla="*/ 312117 h 2202531"/>
              <a:gd name="connsiteX667" fmla="*/ 3293616 w 7434584"/>
              <a:gd name="connsiteY667" fmla="*/ 321552 h 2202531"/>
              <a:gd name="connsiteX668" fmla="*/ 3305625 w 7434584"/>
              <a:gd name="connsiteY668" fmla="*/ 312117 h 2202531"/>
              <a:gd name="connsiteX669" fmla="*/ 5507437 w 7434584"/>
              <a:gd name="connsiteY669" fmla="*/ 298423 h 2202531"/>
              <a:gd name="connsiteX670" fmla="*/ 5693249 w 7434584"/>
              <a:gd name="connsiteY670" fmla="*/ 316636 h 2202531"/>
              <a:gd name="connsiteX671" fmla="*/ 5710149 w 7434584"/>
              <a:gd name="connsiteY671" fmla="*/ 317338 h 2202531"/>
              <a:gd name="connsiteX672" fmla="*/ 5929933 w 7434584"/>
              <a:gd name="connsiteY672" fmla="*/ 335955 h 2202531"/>
              <a:gd name="connsiteX673" fmla="*/ 5938897 w 7434584"/>
              <a:gd name="connsiteY673" fmla="*/ 331995 h 2202531"/>
              <a:gd name="connsiteX674" fmla="*/ 5883431 w 7434584"/>
              <a:gd name="connsiteY674" fmla="*/ 326855 h 2202531"/>
              <a:gd name="connsiteX675" fmla="*/ 5808000 w 7434584"/>
              <a:gd name="connsiteY675" fmla="*/ 315443 h 2202531"/>
              <a:gd name="connsiteX676" fmla="*/ 5660065 w 7434584"/>
              <a:gd name="connsiteY676" fmla="*/ 309005 h 2202531"/>
              <a:gd name="connsiteX677" fmla="*/ 5550130 w 7434584"/>
              <a:gd name="connsiteY677" fmla="*/ 301024 h 2202531"/>
              <a:gd name="connsiteX678" fmla="*/ 3812114 w 7434584"/>
              <a:gd name="connsiteY678" fmla="*/ 297920 h 2202531"/>
              <a:gd name="connsiteX679" fmla="*/ 3791065 w 7434584"/>
              <a:gd name="connsiteY679" fmla="*/ 299107 h 2202531"/>
              <a:gd name="connsiteX680" fmla="*/ 3556035 w 7434584"/>
              <a:gd name="connsiteY680" fmla="*/ 299243 h 2202531"/>
              <a:gd name="connsiteX681" fmla="*/ 3337757 w 7434584"/>
              <a:gd name="connsiteY681" fmla="*/ 312459 h 2202531"/>
              <a:gd name="connsiteX682" fmla="*/ 3325923 w 7434584"/>
              <a:gd name="connsiteY682" fmla="*/ 323018 h 2202531"/>
              <a:gd name="connsiteX683" fmla="*/ 3452389 w 7434584"/>
              <a:gd name="connsiteY683" fmla="*/ 310880 h 2202531"/>
              <a:gd name="connsiteX684" fmla="*/ 3702580 w 7434584"/>
              <a:gd name="connsiteY684" fmla="*/ 309217 h 2202531"/>
              <a:gd name="connsiteX685" fmla="*/ 3789731 w 7434584"/>
              <a:gd name="connsiteY685" fmla="*/ 300541 h 2202531"/>
              <a:gd name="connsiteX686" fmla="*/ 3812078 w 7434584"/>
              <a:gd name="connsiteY686" fmla="*/ 298467 h 2202531"/>
              <a:gd name="connsiteX687" fmla="*/ 6791351 w 7434584"/>
              <a:gd name="connsiteY687" fmla="*/ 260732 h 2202531"/>
              <a:gd name="connsiteX688" fmla="*/ 6781888 w 7434584"/>
              <a:gd name="connsiteY688" fmla="*/ 265247 h 2202531"/>
              <a:gd name="connsiteX689" fmla="*/ 6786094 w 7434584"/>
              <a:gd name="connsiteY689" fmla="*/ 263238 h 2202531"/>
              <a:gd name="connsiteX690" fmla="*/ 6794500 w 7434584"/>
              <a:gd name="connsiteY690" fmla="*/ 259224 h 2202531"/>
              <a:gd name="connsiteX691" fmla="*/ 6793103 w 7434584"/>
              <a:gd name="connsiteY691" fmla="*/ 259894 h 2202531"/>
              <a:gd name="connsiteX692" fmla="*/ 6791351 w 7434584"/>
              <a:gd name="connsiteY692" fmla="*/ 260732 h 2202531"/>
              <a:gd name="connsiteX693" fmla="*/ 5182269 w 7434584"/>
              <a:gd name="connsiteY693" fmla="*/ 225405 h 2202531"/>
              <a:gd name="connsiteX694" fmla="*/ 5194067 w 7434584"/>
              <a:gd name="connsiteY694" fmla="*/ 225408 h 2202531"/>
              <a:gd name="connsiteX695" fmla="*/ 5386502 w 7434584"/>
              <a:gd name="connsiteY695" fmla="*/ 246864 h 2202531"/>
              <a:gd name="connsiteX696" fmla="*/ 5281840 w 7434584"/>
              <a:gd name="connsiteY696" fmla="*/ 234641 h 2202531"/>
              <a:gd name="connsiteX697" fmla="*/ 5283576 w 7434584"/>
              <a:gd name="connsiteY697" fmla="*/ 243005 h 2202531"/>
              <a:gd name="connsiteX698" fmla="*/ 5268605 w 7434584"/>
              <a:gd name="connsiteY698" fmla="*/ 241714 h 2202531"/>
              <a:gd name="connsiteX699" fmla="*/ 5244590 w 7434584"/>
              <a:gd name="connsiteY699" fmla="*/ 237910 h 2202531"/>
              <a:gd name="connsiteX700" fmla="*/ 5182269 w 7434584"/>
              <a:gd name="connsiteY700" fmla="*/ 225405 h 2202531"/>
              <a:gd name="connsiteX701" fmla="*/ 4365420 w 7434584"/>
              <a:gd name="connsiteY701" fmla="*/ 204014 h 2202531"/>
              <a:gd name="connsiteX702" fmla="*/ 4367389 w 7434584"/>
              <a:gd name="connsiteY702" fmla="*/ 210997 h 2202531"/>
              <a:gd name="connsiteX703" fmla="*/ 4367342 w 7434584"/>
              <a:gd name="connsiteY703" fmla="*/ 212944 h 2202531"/>
              <a:gd name="connsiteX704" fmla="*/ 4210535 w 7434584"/>
              <a:gd name="connsiteY704" fmla="*/ 183636 h 2202531"/>
              <a:gd name="connsiteX705" fmla="*/ 4211254 w 7434584"/>
              <a:gd name="connsiteY705" fmla="*/ 201324 h 2202531"/>
              <a:gd name="connsiteX706" fmla="*/ 4212872 w 7434584"/>
              <a:gd name="connsiteY706" fmla="*/ 183689 h 2202531"/>
              <a:gd name="connsiteX707" fmla="*/ 5312704 w 7434584"/>
              <a:gd name="connsiteY707" fmla="*/ 85094 h 2202531"/>
              <a:gd name="connsiteX708" fmla="*/ 5309810 w 7434584"/>
              <a:gd name="connsiteY708" fmla="*/ 90349 h 2202531"/>
              <a:gd name="connsiteX709" fmla="*/ 5301406 w 7434584"/>
              <a:gd name="connsiteY709" fmla="*/ 83879 h 2202531"/>
              <a:gd name="connsiteX710" fmla="*/ 5484676 w 7434584"/>
              <a:gd name="connsiteY710" fmla="*/ 101986 h 2202531"/>
              <a:gd name="connsiteX711" fmla="*/ 6181776 w 7434584"/>
              <a:gd name="connsiteY711" fmla="*/ 158038 h 2202531"/>
              <a:gd name="connsiteX712" fmla="*/ 6131618 w 7434584"/>
              <a:gd name="connsiteY712" fmla="*/ 168372 h 2202531"/>
              <a:gd name="connsiteX713" fmla="*/ 5387155 w 7434584"/>
              <a:gd name="connsiteY713" fmla="*/ 101778 h 2202531"/>
              <a:gd name="connsiteX714" fmla="*/ 5302628 w 7434584"/>
              <a:gd name="connsiteY714" fmla="*/ 94982 h 2202531"/>
              <a:gd name="connsiteX715" fmla="*/ 5308362 w 7434584"/>
              <a:gd name="connsiteY715" fmla="*/ 92975 h 2202531"/>
              <a:gd name="connsiteX716" fmla="*/ 5284122 w 7434584"/>
              <a:gd name="connsiteY716" fmla="*/ 82171 h 2202531"/>
              <a:gd name="connsiteX717" fmla="*/ 5297507 w 7434584"/>
              <a:gd name="connsiteY717" fmla="*/ 83493 h 2202531"/>
              <a:gd name="connsiteX718" fmla="*/ 5288601 w 7434584"/>
              <a:gd name="connsiteY718" fmla="*/ 87540 h 2202531"/>
              <a:gd name="connsiteX719" fmla="*/ 4245287 w 7434584"/>
              <a:gd name="connsiteY719" fmla="*/ 78353 h 2202531"/>
              <a:gd name="connsiteX720" fmla="*/ 4252865 w 7434584"/>
              <a:gd name="connsiteY720" fmla="*/ 82537 h 2202531"/>
              <a:gd name="connsiteX721" fmla="*/ 4239183 w 7434584"/>
              <a:gd name="connsiteY721" fmla="*/ 81278 h 2202531"/>
              <a:gd name="connsiteX722" fmla="*/ 4245287 w 7434584"/>
              <a:gd name="connsiteY722" fmla="*/ 78353 h 2202531"/>
              <a:gd name="connsiteX723" fmla="*/ 4279669 w 7434584"/>
              <a:gd name="connsiteY723" fmla="*/ 75190 h 2202531"/>
              <a:gd name="connsiteX724" fmla="*/ 4272630 w 7434584"/>
              <a:gd name="connsiteY724" fmla="*/ 87974 h 2202531"/>
              <a:gd name="connsiteX725" fmla="*/ 4279669 w 7434584"/>
              <a:gd name="connsiteY725" fmla="*/ 75190 h 2202531"/>
              <a:gd name="connsiteX726" fmla="*/ 4160434 w 7434584"/>
              <a:gd name="connsiteY726" fmla="*/ 72573 h 2202531"/>
              <a:gd name="connsiteX727" fmla="*/ 4199680 w 7434584"/>
              <a:gd name="connsiteY727" fmla="*/ 74407 h 2202531"/>
              <a:gd name="connsiteX728" fmla="*/ 4239183 w 7434584"/>
              <a:gd name="connsiteY728" fmla="*/ 81278 h 2202531"/>
              <a:gd name="connsiteX729" fmla="*/ 4136487 w 7434584"/>
              <a:gd name="connsiteY729" fmla="*/ 78534 h 2202531"/>
              <a:gd name="connsiteX730" fmla="*/ 4160434 w 7434584"/>
              <a:gd name="connsiteY730" fmla="*/ 72573 h 2202531"/>
              <a:gd name="connsiteX731" fmla="*/ 5152785 w 7434584"/>
              <a:gd name="connsiteY731" fmla="*/ 61466 h 2202531"/>
              <a:gd name="connsiteX732" fmla="*/ 5148829 w 7434584"/>
              <a:gd name="connsiteY732" fmla="*/ 76202 h 2202531"/>
              <a:gd name="connsiteX733" fmla="*/ 5190199 w 7434584"/>
              <a:gd name="connsiteY733" fmla="*/ 69799 h 2202531"/>
              <a:gd name="connsiteX734" fmla="*/ 5196446 w 7434584"/>
              <a:gd name="connsiteY734" fmla="*/ 67003 h 2202531"/>
              <a:gd name="connsiteX735" fmla="*/ 5200061 w 7434584"/>
              <a:gd name="connsiteY735" fmla="*/ 67596 h 2202531"/>
              <a:gd name="connsiteX736" fmla="*/ 5203123 w 7434584"/>
              <a:gd name="connsiteY736" fmla="*/ 72557 h 2202531"/>
              <a:gd name="connsiteX737" fmla="*/ 5207253 w 7434584"/>
              <a:gd name="connsiteY737" fmla="*/ 79245 h 2202531"/>
              <a:gd name="connsiteX738" fmla="*/ 5216607 w 7434584"/>
              <a:gd name="connsiteY738" fmla="*/ 70303 h 2202531"/>
              <a:gd name="connsiteX739" fmla="*/ 5226519 w 7434584"/>
              <a:gd name="connsiteY739" fmla="*/ 71925 h 2202531"/>
              <a:gd name="connsiteX740" fmla="*/ 5232186 w 7434584"/>
              <a:gd name="connsiteY740" fmla="*/ 73962 h 2202531"/>
              <a:gd name="connsiteX741" fmla="*/ 5245405 w 7434584"/>
              <a:gd name="connsiteY741" fmla="*/ 78344 h 2202531"/>
              <a:gd name="connsiteX742" fmla="*/ 5279262 w 7434584"/>
              <a:gd name="connsiteY742" fmla="*/ 81690 h 2202531"/>
              <a:gd name="connsiteX743" fmla="*/ 5284123 w 7434584"/>
              <a:gd name="connsiteY743" fmla="*/ 87514 h 2202531"/>
              <a:gd name="connsiteX744" fmla="*/ 5288601 w 7434584"/>
              <a:gd name="connsiteY744" fmla="*/ 87540 h 2202531"/>
              <a:gd name="connsiteX745" fmla="*/ 5300581 w 7434584"/>
              <a:gd name="connsiteY745" fmla="*/ 94815 h 2202531"/>
              <a:gd name="connsiteX746" fmla="*/ 5123565 w 7434584"/>
              <a:gd name="connsiteY746" fmla="*/ 80587 h 2202531"/>
              <a:gd name="connsiteX747" fmla="*/ 5066511 w 7434584"/>
              <a:gd name="connsiteY747" fmla="*/ 68691 h 2202531"/>
              <a:gd name="connsiteX748" fmla="*/ 5082326 w 7434584"/>
              <a:gd name="connsiteY748" fmla="*/ 71052 h 2202531"/>
              <a:gd name="connsiteX749" fmla="*/ 5122716 w 7434584"/>
              <a:gd name="connsiteY749" fmla="*/ 74622 h 2202531"/>
              <a:gd name="connsiteX750" fmla="*/ 5152785 w 7434584"/>
              <a:gd name="connsiteY750" fmla="*/ 61466 h 2202531"/>
              <a:gd name="connsiteX751" fmla="*/ 3104709 w 7434584"/>
              <a:gd name="connsiteY751" fmla="*/ 61048 h 2202531"/>
              <a:gd name="connsiteX752" fmla="*/ 3691101 w 7434584"/>
              <a:gd name="connsiteY752" fmla="*/ 91230 h 2202531"/>
              <a:gd name="connsiteX753" fmla="*/ 4084290 w 7434584"/>
              <a:gd name="connsiteY753" fmla="*/ 92837 h 2202531"/>
              <a:gd name="connsiteX754" fmla="*/ 5093361 w 7434584"/>
              <a:gd name="connsiteY754" fmla="*/ 213667 h 2202531"/>
              <a:gd name="connsiteX755" fmla="*/ 5168629 w 7434584"/>
              <a:gd name="connsiteY755" fmla="*/ 233860 h 2202531"/>
              <a:gd name="connsiteX756" fmla="*/ 4777769 w 7434584"/>
              <a:gd name="connsiteY756" fmla="*/ 207412 h 2202531"/>
              <a:gd name="connsiteX757" fmla="*/ 4337817 w 7434584"/>
              <a:gd name="connsiteY757" fmla="*/ 186456 h 2202531"/>
              <a:gd name="connsiteX758" fmla="*/ 4216976 w 7434584"/>
              <a:gd name="connsiteY758" fmla="*/ 183778 h 2202531"/>
              <a:gd name="connsiteX759" fmla="*/ 4218144 w 7434584"/>
              <a:gd name="connsiteY759" fmla="*/ 187385 h 2202531"/>
              <a:gd name="connsiteX760" fmla="*/ 4220316 w 7434584"/>
              <a:gd name="connsiteY760" fmla="*/ 193002 h 2202531"/>
              <a:gd name="connsiteX761" fmla="*/ 4219227 w 7434584"/>
              <a:gd name="connsiteY761" fmla="*/ 227421 h 2202531"/>
              <a:gd name="connsiteX762" fmla="*/ 4279258 w 7434584"/>
              <a:gd name="connsiteY762" fmla="*/ 228162 h 2202531"/>
              <a:gd name="connsiteX763" fmla="*/ 4279665 w 7434584"/>
              <a:gd name="connsiteY763" fmla="*/ 218442 h 2202531"/>
              <a:gd name="connsiteX764" fmla="*/ 4280030 w 7434584"/>
              <a:gd name="connsiteY764" fmla="*/ 209920 h 2202531"/>
              <a:gd name="connsiteX765" fmla="*/ 4283590 w 7434584"/>
              <a:gd name="connsiteY765" fmla="*/ 218143 h 2202531"/>
              <a:gd name="connsiteX766" fmla="*/ 4285057 w 7434584"/>
              <a:gd name="connsiteY766" fmla="*/ 220857 h 2202531"/>
              <a:gd name="connsiteX767" fmla="*/ 4284951 w 7434584"/>
              <a:gd name="connsiteY767" fmla="*/ 228231 h 2202531"/>
              <a:gd name="connsiteX768" fmla="*/ 4364380 w 7434584"/>
              <a:gd name="connsiteY768" fmla="*/ 229209 h 2202531"/>
              <a:gd name="connsiteX769" fmla="*/ 4365176 w 7434584"/>
              <a:gd name="connsiteY769" fmla="*/ 227838 h 2202531"/>
              <a:gd name="connsiteX770" fmla="*/ 4365576 w 7434584"/>
              <a:gd name="connsiteY770" fmla="*/ 229225 h 2202531"/>
              <a:gd name="connsiteX771" fmla="*/ 4381238 w 7434584"/>
              <a:gd name="connsiteY771" fmla="*/ 229418 h 2202531"/>
              <a:gd name="connsiteX772" fmla="*/ 4377897 w 7434584"/>
              <a:gd name="connsiteY772" fmla="*/ 213526 h 2202531"/>
              <a:gd name="connsiteX773" fmla="*/ 4382302 w 7434584"/>
              <a:gd name="connsiteY773" fmla="*/ 229431 h 2202531"/>
              <a:gd name="connsiteX774" fmla="*/ 4472900 w 7434584"/>
              <a:gd name="connsiteY774" fmla="*/ 230548 h 2202531"/>
              <a:gd name="connsiteX775" fmla="*/ 4749204 w 7434584"/>
              <a:gd name="connsiteY775" fmla="*/ 230462 h 2202531"/>
              <a:gd name="connsiteX776" fmla="*/ 5330025 w 7434584"/>
              <a:gd name="connsiteY776" fmla="*/ 281034 h 2202531"/>
              <a:gd name="connsiteX777" fmla="*/ 5338333 w 7434584"/>
              <a:gd name="connsiteY777" fmla="*/ 281849 h 2202531"/>
              <a:gd name="connsiteX778" fmla="*/ 5339823 w 7434584"/>
              <a:gd name="connsiteY778" fmla="*/ 281228 h 2202531"/>
              <a:gd name="connsiteX779" fmla="*/ 5340592 w 7434584"/>
              <a:gd name="connsiteY779" fmla="*/ 282069 h 2202531"/>
              <a:gd name="connsiteX780" fmla="*/ 5365940 w 7434584"/>
              <a:gd name="connsiteY780" fmla="*/ 284554 h 2202531"/>
              <a:gd name="connsiteX781" fmla="*/ 5365166 w 7434584"/>
              <a:gd name="connsiteY781" fmla="*/ 283798 h 2202531"/>
              <a:gd name="connsiteX782" fmla="*/ 5380946 w 7434584"/>
              <a:gd name="connsiteY782" fmla="*/ 282332 h 2202531"/>
              <a:gd name="connsiteX783" fmla="*/ 5440293 w 7434584"/>
              <a:gd name="connsiteY783" fmla="*/ 286301 h 2202531"/>
              <a:gd name="connsiteX784" fmla="*/ 5677103 w 7434584"/>
              <a:gd name="connsiteY784" fmla="*/ 298891 h 2202531"/>
              <a:gd name="connsiteX785" fmla="*/ 5989015 w 7434584"/>
              <a:gd name="connsiteY785" fmla="*/ 331472 h 2202531"/>
              <a:gd name="connsiteX786" fmla="*/ 6146183 w 7434584"/>
              <a:gd name="connsiteY786" fmla="*/ 342400 h 2202531"/>
              <a:gd name="connsiteX787" fmla="*/ 6539668 w 7434584"/>
              <a:gd name="connsiteY787" fmla="*/ 420129 h 2202531"/>
              <a:gd name="connsiteX788" fmla="*/ 6597948 w 7434584"/>
              <a:gd name="connsiteY788" fmla="*/ 440049 h 2202531"/>
              <a:gd name="connsiteX789" fmla="*/ 6614277 w 7434584"/>
              <a:gd name="connsiteY789" fmla="*/ 441410 h 2202531"/>
              <a:gd name="connsiteX790" fmla="*/ 6614537 w 7434584"/>
              <a:gd name="connsiteY790" fmla="*/ 442297 h 2202531"/>
              <a:gd name="connsiteX791" fmla="*/ 6617150 w 7434584"/>
              <a:gd name="connsiteY791" fmla="*/ 441650 h 2202531"/>
              <a:gd name="connsiteX792" fmla="*/ 6614277 w 7434584"/>
              <a:gd name="connsiteY792" fmla="*/ 441410 h 2202531"/>
              <a:gd name="connsiteX793" fmla="*/ 6613285 w 7434584"/>
              <a:gd name="connsiteY793" fmla="*/ 438056 h 2202531"/>
              <a:gd name="connsiteX794" fmla="*/ 6666954 w 7434584"/>
              <a:gd name="connsiteY794" fmla="*/ 445622 h 2202531"/>
              <a:gd name="connsiteX795" fmla="*/ 6655940 w 7434584"/>
              <a:gd name="connsiteY795" fmla="*/ 439473 h 2202531"/>
              <a:gd name="connsiteX796" fmla="*/ 6652102 w 7434584"/>
              <a:gd name="connsiteY796" fmla="*/ 427703 h 2202531"/>
              <a:gd name="connsiteX797" fmla="*/ 6609793 w 7434584"/>
              <a:gd name="connsiteY797" fmla="*/ 413621 h 2202531"/>
              <a:gd name="connsiteX798" fmla="*/ 6540975 w 7434584"/>
              <a:gd name="connsiteY798" fmla="*/ 392482 h 2202531"/>
              <a:gd name="connsiteX799" fmla="*/ 6481127 w 7434584"/>
              <a:gd name="connsiteY799" fmla="*/ 374822 h 2202531"/>
              <a:gd name="connsiteX800" fmla="*/ 6496414 w 7434584"/>
              <a:gd name="connsiteY800" fmla="*/ 377569 h 2202531"/>
              <a:gd name="connsiteX801" fmla="*/ 6573813 w 7434584"/>
              <a:gd name="connsiteY801" fmla="*/ 400723 h 2202531"/>
              <a:gd name="connsiteX802" fmla="*/ 6734739 w 7434584"/>
              <a:gd name="connsiteY802" fmla="*/ 444535 h 2202531"/>
              <a:gd name="connsiteX803" fmla="*/ 6819290 w 7434584"/>
              <a:gd name="connsiteY803" fmla="*/ 471606 h 2202531"/>
              <a:gd name="connsiteX804" fmla="*/ 6897124 w 7434584"/>
              <a:gd name="connsiteY804" fmla="*/ 498583 h 2202531"/>
              <a:gd name="connsiteX805" fmla="*/ 6804746 w 7434584"/>
              <a:gd name="connsiteY805" fmla="*/ 471402 h 2202531"/>
              <a:gd name="connsiteX806" fmla="*/ 6773455 w 7434584"/>
              <a:gd name="connsiteY806" fmla="*/ 463469 h 2202531"/>
              <a:gd name="connsiteX807" fmla="*/ 6799053 w 7434584"/>
              <a:gd name="connsiteY807" fmla="*/ 479087 h 2202531"/>
              <a:gd name="connsiteX808" fmla="*/ 7004046 w 7434584"/>
              <a:gd name="connsiteY808" fmla="*/ 546811 h 2202531"/>
              <a:gd name="connsiteX809" fmla="*/ 6812132 w 7434584"/>
              <a:gd name="connsiteY809" fmla="*/ 491258 h 2202531"/>
              <a:gd name="connsiteX810" fmla="*/ 6797221 w 7434584"/>
              <a:gd name="connsiteY810" fmla="*/ 490369 h 2202531"/>
              <a:gd name="connsiteX811" fmla="*/ 6810334 w 7434584"/>
              <a:gd name="connsiteY811" fmla="*/ 493685 h 2202531"/>
              <a:gd name="connsiteX812" fmla="*/ 6915473 w 7434584"/>
              <a:gd name="connsiteY812" fmla="*/ 528982 h 2202531"/>
              <a:gd name="connsiteX813" fmla="*/ 6982401 w 7434584"/>
              <a:gd name="connsiteY813" fmla="*/ 553345 h 2202531"/>
              <a:gd name="connsiteX814" fmla="*/ 6972282 w 7434584"/>
              <a:gd name="connsiteY814" fmla="*/ 553111 h 2202531"/>
              <a:gd name="connsiteX815" fmla="*/ 6971836 w 7434584"/>
              <a:gd name="connsiteY815" fmla="*/ 553151 h 2202531"/>
              <a:gd name="connsiteX816" fmla="*/ 6968823 w 7434584"/>
              <a:gd name="connsiteY816" fmla="*/ 552311 h 2202531"/>
              <a:gd name="connsiteX817" fmla="*/ 6921147 w 7434584"/>
              <a:gd name="connsiteY817" fmla="*/ 537337 h 2202531"/>
              <a:gd name="connsiteX818" fmla="*/ 6952112 w 7434584"/>
              <a:gd name="connsiteY818" fmla="*/ 553847 h 2202531"/>
              <a:gd name="connsiteX819" fmla="*/ 6955542 w 7434584"/>
              <a:gd name="connsiteY819" fmla="*/ 554840 h 2202531"/>
              <a:gd name="connsiteX820" fmla="*/ 6951803 w 7434584"/>
              <a:gd name="connsiteY820" fmla="*/ 559010 h 2202531"/>
              <a:gd name="connsiteX821" fmla="*/ 6963543 w 7434584"/>
              <a:gd name="connsiteY821" fmla="*/ 561223 h 2202531"/>
              <a:gd name="connsiteX822" fmla="*/ 6977878 w 7434584"/>
              <a:gd name="connsiteY822" fmla="*/ 561874 h 2202531"/>
              <a:gd name="connsiteX823" fmla="*/ 6987272 w 7434584"/>
              <a:gd name="connsiteY823" fmla="*/ 565375 h 2202531"/>
              <a:gd name="connsiteX824" fmla="*/ 6955667 w 7434584"/>
              <a:gd name="connsiteY824" fmla="*/ 561254 h 2202531"/>
              <a:gd name="connsiteX825" fmla="*/ 6775102 w 7434584"/>
              <a:gd name="connsiteY825" fmla="*/ 503272 h 2202531"/>
              <a:gd name="connsiteX826" fmla="*/ 6702968 w 7434584"/>
              <a:gd name="connsiteY826" fmla="*/ 487407 h 2202531"/>
              <a:gd name="connsiteX827" fmla="*/ 6712499 w 7434584"/>
              <a:gd name="connsiteY827" fmla="*/ 491494 h 2202531"/>
              <a:gd name="connsiteX828" fmla="*/ 6859988 w 7434584"/>
              <a:gd name="connsiteY828" fmla="*/ 539882 h 2202531"/>
              <a:gd name="connsiteX829" fmla="*/ 6915708 w 7434584"/>
              <a:gd name="connsiteY829" fmla="*/ 557559 h 2202531"/>
              <a:gd name="connsiteX830" fmla="*/ 6882013 w 7434584"/>
              <a:gd name="connsiteY830" fmla="*/ 552179 h 2202531"/>
              <a:gd name="connsiteX831" fmla="*/ 6715736 w 7434584"/>
              <a:gd name="connsiteY831" fmla="*/ 503390 h 2202531"/>
              <a:gd name="connsiteX832" fmla="*/ 6649270 w 7434584"/>
              <a:gd name="connsiteY832" fmla="*/ 488017 h 2202531"/>
              <a:gd name="connsiteX833" fmla="*/ 6695759 w 7434584"/>
              <a:gd name="connsiteY833" fmla="*/ 501204 h 2202531"/>
              <a:gd name="connsiteX834" fmla="*/ 6741931 w 7434584"/>
              <a:gd name="connsiteY834" fmla="*/ 518880 h 2202531"/>
              <a:gd name="connsiteX835" fmla="*/ 6658487 w 7434584"/>
              <a:gd name="connsiteY835" fmla="*/ 496592 h 2202531"/>
              <a:gd name="connsiteX836" fmla="*/ 6630745 w 7434584"/>
              <a:gd name="connsiteY836" fmla="*/ 496069 h 2202531"/>
              <a:gd name="connsiteX837" fmla="*/ 6616342 w 7434584"/>
              <a:gd name="connsiteY837" fmla="*/ 493158 h 2202531"/>
              <a:gd name="connsiteX838" fmla="*/ 6615868 w 7434584"/>
              <a:gd name="connsiteY838" fmla="*/ 492882 h 2202531"/>
              <a:gd name="connsiteX839" fmla="*/ 6613053 w 7434584"/>
              <a:gd name="connsiteY839" fmla="*/ 492494 h 2202531"/>
              <a:gd name="connsiteX840" fmla="*/ 6582194 w 7434584"/>
              <a:gd name="connsiteY840" fmla="*/ 486257 h 2202531"/>
              <a:gd name="connsiteX841" fmla="*/ 6534769 w 7434584"/>
              <a:gd name="connsiteY841" fmla="*/ 474420 h 2202531"/>
              <a:gd name="connsiteX842" fmla="*/ 6519857 w 7434584"/>
              <a:gd name="connsiteY842" fmla="*/ 473531 h 2202531"/>
              <a:gd name="connsiteX843" fmla="*/ 6543987 w 7434584"/>
              <a:gd name="connsiteY843" fmla="*/ 482996 h 2202531"/>
              <a:gd name="connsiteX844" fmla="*/ 6567518 w 7434584"/>
              <a:gd name="connsiteY844" fmla="*/ 489396 h 2202531"/>
              <a:gd name="connsiteX845" fmla="*/ 6597078 w 7434584"/>
              <a:gd name="connsiteY845" fmla="*/ 490279 h 2202531"/>
              <a:gd name="connsiteX846" fmla="*/ 6613053 w 7434584"/>
              <a:gd name="connsiteY846" fmla="*/ 492494 h 2202531"/>
              <a:gd name="connsiteX847" fmla="*/ 6616342 w 7434584"/>
              <a:gd name="connsiteY847" fmla="*/ 493158 h 2202531"/>
              <a:gd name="connsiteX848" fmla="*/ 6625112 w 7434584"/>
              <a:gd name="connsiteY848" fmla="*/ 498244 h 2202531"/>
              <a:gd name="connsiteX849" fmla="*/ 6611138 w 7434584"/>
              <a:gd name="connsiteY849" fmla="*/ 501258 h 2202531"/>
              <a:gd name="connsiteX850" fmla="*/ 6647509 w 7434584"/>
              <a:gd name="connsiteY850" fmla="*/ 511151 h 2202531"/>
              <a:gd name="connsiteX851" fmla="*/ 6745425 w 7434584"/>
              <a:gd name="connsiteY851" fmla="*/ 543315 h 2202531"/>
              <a:gd name="connsiteX852" fmla="*/ 6659781 w 7434584"/>
              <a:gd name="connsiteY852" fmla="*/ 521028 h 2202531"/>
              <a:gd name="connsiteX853" fmla="*/ 6584464 w 7434584"/>
              <a:gd name="connsiteY853" fmla="*/ 502099 h 2202531"/>
              <a:gd name="connsiteX854" fmla="*/ 6569712 w 7434584"/>
              <a:gd name="connsiteY854" fmla="*/ 502261 h 2202531"/>
              <a:gd name="connsiteX855" fmla="*/ 6549841 w 7434584"/>
              <a:gd name="connsiteY855" fmla="*/ 502000 h 2202531"/>
              <a:gd name="connsiteX856" fmla="*/ 6553158 w 7434584"/>
              <a:gd name="connsiteY856" fmla="*/ 504512 h 2202531"/>
              <a:gd name="connsiteX857" fmla="*/ 6752516 w 7434584"/>
              <a:gd name="connsiteY857" fmla="*/ 562893 h 2202531"/>
              <a:gd name="connsiteX858" fmla="*/ 6771092 w 7434584"/>
              <a:gd name="connsiteY858" fmla="*/ 571136 h 2202531"/>
              <a:gd name="connsiteX859" fmla="*/ 6797787 w 7434584"/>
              <a:gd name="connsiteY859" fmla="*/ 573918 h 2202531"/>
              <a:gd name="connsiteX860" fmla="*/ 6780430 w 7434584"/>
              <a:gd name="connsiteY860" fmla="*/ 580655 h 2202531"/>
              <a:gd name="connsiteX861" fmla="*/ 6746427 w 7434584"/>
              <a:gd name="connsiteY861" fmla="*/ 582809 h 2202531"/>
              <a:gd name="connsiteX862" fmla="*/ 6765540 w 7434584"/>
              <a:gd name="connsiteY862" fmla="*/ 588107 h 2202531"/>
              <a:gd name="connsiteX863" fmla="*/ 6744334 w 7434584"/>
              <a:gd name="connsiteY863" fmla="*/ 591146 h 2202531"/>
              <a:gd name="connsiteX864" fmla="*/ 6775221 w 7434584"/>
              <a:gd name="connsiteY864" fmla="*/ 600205 h 2202531"/>
              <a:gd name="connsiteX865" fmla="*/ 6805915 w 7434584"/>
              <a:gd name="connsiteY865" fmla="*/ 600097 h 2202531"/>
              <a:gd name="connsiteX866" fmla="*/ 6826338 w 7434584"/>
              <a:gd name="connsiteY866" fmla="*/ 606298 h 2202531"/>
              <a:gd name="connsiteX867" fmla="*/ 6828805 w 7434584"/>
              <a:gd name="connsiteY867" fmla="*/ 607035 h 2202531"/>
              <a:gd name="connsiteX868" fmla="*/ 6816515 w 7434584"/>
              <a:gd name="connsiteY868" fmla="*/ 607910 h 2202531"/>
              <a:gd name="connsiteX869" fmla="*/ 6767934 w 7434584"/>
              <a:gd name="connsiteY869" fmla="*/ 609386 h 2202531"/>
              <a:gd name="connsiteX870" fmla="*/ 6711515 w 7434584"/>
              <a:gd name="connsiteY870" fmla="*/ 607163 h 2202531"/>
              <a:gd name="connsiteX871" fmla="*/ 6670964 w 7434584"/>
              <a:gd name="connsiteY871" fmla="*/ 607320 h 2202531"/>
              <a:gd name="connsiteX872" fmla="*/ 6685320 w 7434584"/>
              <a:gd name="connsiteY872" fmla="*/ 614587 h 2202531"/>
              <a:gd name="connsiteX873" fmla="*/ 6688677 w 7434584"/>
              <a:gd name="connsiteY873" fmla="*/ 614866 h 2202531"/>
              <a:gd name="connsiteX874" fmla="*/ 6741809 w 7434584"/>
              <a:gd name="connsiteY874" fmla="*/ 618083 h 2202531"/>
              <a:gd name="connsiteX875" fmla="*/ 6760238 w 7434584"/>
              <a:gd name="connsiteY875" fmla="*/ 626217 h 2202531"/>
              <a:gd name="connsiteX876" fmla="*/ 6780818 w 7434584"/>
              <a:gd name="connsiteY876" fmla="*/ 622900 h 2202531"/>
              <a:gd name="connsiteX877" fmla="*/ 6799673 w 7434584"/>
              <a:gd name="connsiteY877" fmla="*/ 631222 h 2202531"/>
              <a:gd name="connsiteX878" fmla="*/ 6851290 w 7434584"/>
              <a:gd name="connsiteY878" fmla="*/ 629860 h 2202531"/>
              <a:gd name="connsiteX879" fmla="*/ 6860967 w 7434584"/>
              <a:gd name="connsiteY879" fmla="*/ 633436 h 2202531"/>
              <a:gd name="connsiteX880" fmla="*/ 6856455 w 7434584"/>
              <a:gd name="connsiteY880" fmla="*/ 634942 h 2202531"/>
              <a:gd name="connsiteX881" fmla="*/ 6881786 w 7434584"/>
              <a:gd name="connsiteY881" fmla="*/ 634471 h 2202531"/>
              <a:gd name="connsiteX882" fmla="*/ 6896845 w 7434584"/>
              <a:gd name="connsiteY882" fmla="*/ 637151 h 2202531"/>
              <a:gd name="connsiteX883" fmla="*/ 6865744 w 7434584"/>
              <a:gd name="connsiteY883" fmla="*/ 643558 h 2202531"/>
              <a:gd name="connsiteX884" fmla="*/ 6827855 w 7434584"/>
              <a:gd name="connsiteY884" fmla="*/ 643625 h 2202531"/>
              <a:gd name="connsiteX885" fmla="*/ 6781931 w 7434584"/>
              <a:gd name="connsiteY885" fmla="*/ 645442 h 2202531"/>
              <a:gd name="connsiteX886" fmla="*/ 6775467 w 7434584"/>
              <a:gd name="connsiteY886" fmla="*/ 649245 h 2202531"/>
              <a:gd name="connsiteX887" fmla="*/ 6755729 w 7434584"/>
              <a:gd name="connsiteY887" fmla="*/ 651993 h 2202531"/>
              <a:gd name="connsiteX888" fmla="*/ 6748644 w 7434584"/>
              <a:gd name="connsiteY888" fmla="*/ 651621 h 2202531"/>
              <a:gd name="connsiteX889" fmla="*/ 6751146 w 7434584"/>
              <a:gd name="connsiteY889" fmla="*/ 652088 h 2202531"/>
              <a:gd name="connsiteX890" fmla="*/ 6759034 w 7434584"/>
              <a:gd name="connsiteY890" fmla="*/ 652654 h 2202531"/>
              <a:gd name="connsiteX891" fmla="*/ 6804840 w 7434584"/>
              <a:gd name="connsiteY891" fmla="*/ 653726 h 2202531"/>
              <a:gd name="connsiteX892" fmla="*/ 6820475 w 7434584"/>
              <a:gd name="connsiteY892" fmla="*/ 656709 h 2202531"/>
              <a:gd name="connsiteX893" fmla="*/ 6822130 w 7434584"/>
              <a:gd name="connsiteY893" fmla="*/ 657109 h 2202531"/>
              <a:gd name="connsiteX894" fmla="*/ 6843596 w 7434584"/>
              <a:gd name="connsiteY894" fmla="*/ 658560 h 2202531"/>
              <a:gd name="connsiteX895" fmla="*/ 6861747 w 7434584"/>
              <a:gd name="connsiteY895" fmla="*/ 660425 h 2202531"/>
              <a:gd name="connsiteX896" fmla="*/ 6861788 w 7434584"/>
              <a:gd name="connsiteY896" fmla="*/ 660423 h 2202531"/>
              <a:gd name="connsiteX897" fmla="*/ 6861814 w 7434584"/>
              <a:gd name="connsiteY897" fmla="*/ 660432 h 2202531"/>
              <a:gd name="connsiteX898" fmla="*/ 6926267 w 7434584"/>
              <a:gd name="connsiteY898" fmla="*/ 667050 h 2202531"/>
              <a:gd name="connsiteX899" fmla="*/ 6992570 w 7434584"/>
              <a:gd name="connsiteY899" fmla="*/ 674270 h 2202531"/>
              <a:gd name="connsiteX900" fmla="*/ 6982528 w 7434584"/>
              <a:gd name="connsiteY900" fmla="*/ 683225 h 2202531"/>
              <a:gd name="connsiteX901" fmla="*/ 6994729 w 7434584"/>
              <a:gd name="connsiteY901" fmla="*/ 683094 h 2202531"/>
              <a:gd name="connsiteX902" fmla="*/ 6997880 w 7434584"/>
              <a:gd name="connsiteY902" fmla="*/ 685269 h 2202531"/>
              <a:gd name="connsiteX903" fmla="*/ 7007423 w 7434584"/>
              <a:gd name="connsiteY903" fmla="*/ 690565 h 2202531"/>
              <a:gd name="connsiteX904" fmla="*/ 6997497 w 7434584"/>
              <a:gd name="connsiteY904" fmla="*/ 691030 h 2202531"/>
              <a:gd name="connsiteX905" fmla="*/ 6848560 w 7434584"/>
              <a:gd name="connsiteY905" fmla="*/ 697809 h 2202531"/>
              <a:gd name="connsiteX906" fmla="*/ 6825788 w 7434584"/>
              <a:gd name="connsiteY906" fmla="*/ 698604 h 2202531"/>
              <a:gd name="connsiteX907" fmla="*/ 6798653 w 7434584"/>
              <a:gd name="connsiteY907" fmla="*/ 699793 h 2202531"/>
              <a:gd name="connsiteX908" fmla="*/ 6765124 w 7434584"/>
              <a:gd name="connsiteY908" fmla="*/ 704457 h 2202531"/>
              <a:gd name="connsiteX909" fmla="*/ 6750197 w 7434584"/>
              <a:gd name="connsiteY909" fmla="*/ 705674 h 2202531"/>
              <a:gd name="connsiteX910" fmla="*/ 6758536 w 7434584"/>
              <a:gd name="connsiteY910" fmla="*/ 707321 h 2202531"/>
              <a:gd name="connsiteX911" fmla="*/ 6719198 w 7434584"/>
              <a:gd name="connsiteY911" fmla="*/ 709227 h 2202531"/>
              <a:gd name="connsiteX912" fmla="*/ 6701870 w 7434584"/>
              <a:gd name="connsiteY912" fmla="*/ 725723 h 2202531"/>
              <a:gd name="connsiteX913" fmla="*/ 6794417 w 7434584"/>
              <a:gd name="connsiteY913" fmla="*/ 726110 h 2202531"/>
              <a:gd name="connsiteX914" fmla="*/ 6857832 w 7434584"/>
              <a:gd name="connsiteY914" fmla="*/ 733865 h 2202531"/>
              <a:gd name="connsiteX915" fmla="*/ 6869632 w 7434584"/>
              <a:gd name="connsiteY915" fmla="*/ 742988 h 2202531"/>
              <a:gd name="connsiteX916" fmla="*/ 6940083 w 7434584"/>
              <a:gd name="connsiteY916" fmla="*/ 742108 h 2202531"/>
              <a:gd name="connsiteX917" fmla="*/ 6921268 w 7434584"/>
              <a:gd name="connsiteY917" fmla="*/ 749464 h 2202531"/>
              <a:gd name="connsiteX918" fmla="*/ 6922257 w 7434584"/>
              <a:gd name="connsiteY918" fmla="*/ 747815 h 2202531"/>
              <a:gd name="connsiteX919" fmla="*/ 6925331 w 7434584"/>
              <a:gd name="connsiteY919" fmla="*/ 747341 h 2202531"/>
              <a:gd name="connsiteX920" fmla="*/ 6922893 w 7434584"/>
              <a:gd name="connsiteY920" fmla="*/ 746756 h 2202531"/>
              <a:gd name="connsiteX921" fmla="*/ 6922257 w 7434584"/>
              <a:gd name="connsiteY921" fmla="*/ 747815 h 2202531"/>
              <a:gd name="connsiteX922" fmla="*/ 6916611 w 7434584"/>
              <a:gd name="connsiteY922" fmla="*/ 748688 h 2202531"/>
              <a:gd name="connsiteX923" fmla="*/ 6912950 w 7434584"/>
              <a:gd name="connsiteY923" fmla="*/ 748078 h 2202531"/>
              <a:gd name="connsiteX924" fmla="*/ 6908817 w 7434584"/>
              <a:gd name="connsiteY924" fmla="*/ 748535 h 2202531"/>
              <a:gd name="connsiteX925" fmla="*/ 6897041 w 7434584"/>
              <a:gd name="connsiteY925" fmla="*/ 759647 h 2202531"/>
              <a:gd name="connsiteX926" fmla="*/ 6862538 w 7434584"/>
              <a:gd name="connsiteY926" fmla="*/ 761878 h 2202531"/>
              <a:gd name="connsiteX927" fmla="*/ 6841340 w 7434584"/>
              <a:gd name="connsiteY927" fmla="*/ 761741 h 2202531"/>
              <a:gd name="connsiteX928" fmla="*/ 6850136 w 7434584"/>
              <a:gd name="connsiteY928" fmla="*/ 769597 h 2202531"/>
              <a:gd name="connsiteX929" fmla="*/ 6861009 w 7434584"/>
              <a:gd name="connsiteY929" fmla="*/ 779336 h 2202531"/>
              <a:gd name="connsiteX930" fmla="*/ 6862848 w 7434584"/>
              <a:gd name="connsiteY930" fmla="*/ 780232 h 2202531"/>
              <a:gd name="connsiteX931" fmla="*/ 6925067 w 7434584"/>
              <a:gd name="connsiteY931" fmla="*/ 781719 h 2202531"/>
              <a:gd name="connsiteX932" fmla="*/ 7026623 w 7434584"/>
              <a:gd name="connsiteY932" fmla="*/ 778399 h 2202531"/>
              <a:gd name="connsiteX933" fmla="*/ 7033144 w 7434584"/>
              <a:gd name="connsiteY933" fmla="*/ 781635 h 2202531"/>
              <a:gd name="connsiteX934" fmla="*/ 7048815 w 7434584"/>
              <a:gd name="connsiteY934" fmla="*/ 788171 h 2202531"/>
              <a:gd name="connsiteX935" fmla="*/ 7016857 w 7434584"/>
              <a:gd name="connsiteY935" fmla="*/ 791641 h 2202531"/>
              <a:gd name="connsiteX936" fmla="*/ 7047770 w 7434584"/>
              <a:gd name="connsiteY936" fmla="*/ 793445 h 2202531"/>
              <a:gd name="connsiteX937" fmla="*/ 7045787 w 7434584"/>
              <a:gd name="connsiteY937" fmla="*/ 801599 h 2202531"/>
              <a:gd name="connsiteX938" fmla="*/ 7041925 w 7434584"/>
              <a:gd name="connsiteY938" fmla="*/ 798004 h 2202531"/>
              <a:gd name="connsiteX939" fmla="*/ 7045787 w 7434584"/>
              <a:gd name="connsiteY939" fmla="*/ 801599 h 2202531"/>
              <a:gd name="connsiteX940" fmla="*/ 7056087 w 7434584"/>
              <a:gd name="connsiteY940" fmla="*/ 804928 h 2202531"/>
              <a:gd name="connsiteX941" fmla="*/ 7025991 w 7434584"/>
              <a:gd name="connsiteY941" fmla="*/ 807219 h 2202531"/>
              <a:gd name="connsiteX942" fmla="*/ 7016644 w 7434584"/>
              <a:gd name="connsiteY942" fmla="*/ 806290 h 2202531"/>
              <a:gd name="connsiteX943" fmla="*/ 7012368 w 7434584"/>
              <a:gd name="connsiteY943" fmla="*/ 804670 h 2202531"/>
              <a:gd name="connsiteX944" fmla="*/ 7013023 w 7434584"/>
              <a:gd name="connsiteY944" fmla="*/ 808208 h 2202531"/>
              <a:gd name="connsiteX945" fmla="*/ 6972756 w 7434584"/>
              <a:gd name="connsiteY945" fmla="*/ 811271 h 2202531"/>
              <a:gd name="connsiteX946" fmla="*/ 6961033 w 7434584"/>
              <a:gd name="connsiteY946" fmla="*/ 808190 h 2202531"/>
              <a:gd name="connsiteX947" fmla="*/ 6958482 w 7434584"/>
              <a:gd name="connsiteY947" fmla="*/ 807393 h 2202531"/>
              <a:gd name="connsiteX948" fmla="*/ 6967377 w 7434584"/>
              <a:gd name="connsiteY948" fmla="*/ 821009 h 2202531"/>
              <a:gd name="connsiteX949" fmla="*/ 6969017 w 7434584"/>
              <a:gd name="connsiteY949" fmla="*/ 823201 h 2202531"/>
              <a:gd name="connsiteX950" fmla="*/ 6966529 w 7434584"/>
              <a:gd name="connsiteY950" fmla="*/ 824432 h 2202531"/>
              <a:gd name="connsiteX951" fmla="*/ 6927346 w 7434584"/>
              <a:gd name="connsiteY951" fmla="*/ 844635 h 2202531"/>
              <a:gd name="connsiteX952" fmla="*/ 6919798 w 7434584"/>
              <a:gd name="connsiteY952" fmla="*/ 849059 h 2202531"/>
              <a:gd name="connsiteX953" fmla="*/ 6889737 w 7434584"/>
              <a:gd name="connsiteY953" fmla="*/ 847228 h 2202531"/>
              <a:gd name="connsiteX954" fmla="*/ 6855661 w 7434584"/>
              <a:gd name="connsiteY954" fmla="*/ 850263 h 2202531"/>
              <a:gd name="connsiteX955" fmla="*/ 6877855 w 7434584"/>
              <a:gd name="connsiteY955" fmla="*/ 857314 h 2202531"/>
              <a:gd name="connsiteX956" fmla="*/ 6853754 w 7434584"/>
              <a:gd name="connsiteY956" fmla="*/ 854547 h 2202531"/>
              <a:gd name="connsiteX957" fmla="*/ 6850156 w 7434584"/>
              <a:gd name="connsiteY957" fmla="*/ 854132 h 2202531"/>
              <a:gd name="connsiteX958" fmla="*/ 6813132 w 7434584"/>
              <a:gd name="connsiteY958" fmla="*/ 849726 h 2202531"/>
              <a:gd name="connsiteX959" fmla="*/ 6794486 w 7434584"/>
              <a:gd name="connsiteY959" fmla="*/ 849369 h 2202531"/>
              <a:gd name="connsiteX960" fmla="*/ 6769704 w 7434584"/>
              <a:gd name="connsiteY960" fmla="*/ 856776 h 2202531"/>
              <a:gd name="connsiteX961" fmla="*/ 6780421 w 7434584"/>
              <a:gd name="connsiteY961" fmla="*/ 861505 h 2202531"/>
              <a:gd name="connsiteX962" fmla="*/ 6731376 w 7434584"/>
              <a:gd name="connsiteY962" fmla="*/ 864003 h 2202531"/>
              <a:gd name="connsiteX963" fmla="*/ 6681245 w 7434584"/>
              <a:gd name="connsiteY963" fmla="*/ 862106 h 2202531"/>
              <a:gd name="connsiteX964" fmla="*/ 6679125 w 7434584"/>
              <a:gd name="connsiteY964" fmla="*/ 865899 h 2202531"/>
              <a:gd name="connsiteX965" fmla="*/ 6674905 w 7434584"/>
              <a:gd name="connsiteY965" fmla="*/ 870297 h 2202531"/>
              <a:gd name="connsiteX966" fmla="*/ 6688874 w 7434584"/>
              <a:gd name="connsiteY966" fmla="*/ 873734 h 2202531"/>
              <a:gd name="connsiteX967" fmla="*/ 6727866 w 7434584"/>
              <a:gd name="connsiteY967" fmla="*/ 887594 h 2202531"/>
              <a:gd name="connsiteX968" fmla="*/ 6743902 w 7434584"/>
              <a:gd name="connsiteY968" fmla="*/ 891224 h 2202531"/>
              <a:gd name="connsiteX969" fmla="*/ 6783963 w 7434584"/>
              <a:gd name="connsiteY969" fmla="*/ 895444 h 2202531"/>
              <a:gd name="connsiteX970" fmla="*/ 6827931 w 7434584"/>
              <a:gd name="connsiteY970" fmla="*/ 900385 h 2202531"/>
              <a:gd name="connsiteX971" fmla="*/ 6838545 w 7434584"/>
              <a:gd name="connsiteY971" fmla="*/ 900755 h 2202531"/>
              <a:gd name="connsiteX972" fmla="*/ 6852572 w 7434584"/>
              <a:gd name="connsiteY972" fmla="*/ 900638 h 2202531"/>
              <a:gd name="connsiteX973" fmla="*/ 6861681 w 7434584"/>
              <a:gd name="connsiteY973" fmla="*/ 898749 h 2202531"/>
              <a:gd name="connsiteX974" fmla="*/ 6866598 w 7434584"/>
              <a:gd name="connsiteY974" fmla="*/ 900367 h 2202531"/>
              <a:gd name="connsiteX975" fmla="*/ 6866407 w 7434584"/>
              <a:gd name="connsiteY975" fmla="*/ 900528 h 2202531"/>
              <a:gd name="connsiteX976" fmla="*/ 6867760 w 7434584"/>
              <a:gd name="connsiteY976" fmla="*/ 900517 h 2202531"/>
              <a:gd name="connsiteX977" fmla="*/ 6886153 w 7434584"/>
              <a:gd name="connsiteY977" fmla="*/ 905009 h 2202531"/>
              <a:gd name="connsiteX978" fmla="*/ 6882451 w 7434584"/>
              <a:gd name="connsiteY978" fmla="*/ 906806 h 2202531"/>
              <a:gd name="connsiteX979" fmla="*/ 6853265 w 7434584"/>
              <a:gd name="connsiteY979" fmla="*/ 904287 h 2202531"/>
              <a:gd name="connsiteX980" fmla="*/ 6849242 w 7434584"/>
              <a:gd name="connsiteY980" fmla="*/ 911399 h 2202531"/>
              <a:gd name="connsiteX981" fmla="*/ 6846637 w 7434584"/>
              <a:gd name="connsiteY981" fmla="*/ 913824 h 2202531"/>
              <a:gd name="connsiteX982" fmla="*/ 6830844 w 7434584"/>
              <a:gd name="connsiteY982" fmla="*/ 914447 h 2202531"/>
              <a:gd name="connsiteX983" fmla="*/ 6822919 w 7434584"/>
              <a:gd name="connsiteY983" fmla="*/ 911079 h 2202531"/>
              <a:gd name="connsiteX984" fmla="*/ 6828110 w 7434584"/>
              <a:gd name="connsiteY984" fmla="*/ 920137 h 2202531"/>
              <a:gd name="connsiteX985" fmla="*/ 6816582 w 7434584"/>
              <a:gd name="connsiteY985" fmla="*/ 919337 h 2202531"/>
              <a:gd name="connsiteX986" fmla="*/ 6716778 w 7434584"/>
              <a:gd name="connsiteY986" fmla="*/ 908837 h 2202531"/>
              <a:gd name="connsiteX987" fmla="*/ 6812881 w 7434584"/>
              <a:gd name="connsiteY987" fmla="*/ 946374 h 2202531"/>
              <a:gd name="connsiteX988" fmla="*/ 6892034 w 7434584"/>
              <a:gd name="connsiteY988" fmla="*/ 957034 h 2202531"/>
              <a:gd name="connsiteX989" fmla="*/ 6941642 w 7434584"/>
              <a:gd name="connsiteY989" fmla="*/ 970231 h 2202531"/>
              <a:gd name="connsiteX990" fmla="*/ 6942016 w 7434584"/>
              <a:gd name="connsiteY990" fmla="*/ 972384 h 2202531"/>
              <a:gd name="connsiteX991" fmla="*/ 6957174 w 7434584"/>
              <a:gd name="connsiteY991" fmla="*/ 976130 h 2202531"/>
              <a:gd name="connsiteX992" fmla="*/ 6967154 w 7434584"/>
              <a:gd name="connsiteY992" fmla="*/ 976807 h 2202531"/>
              <a:gd name="connsiteX993" fmla="*/ 7007686 w 7434584"/>
              <a:gd name="connsiteY993" fmla="*/ 987225 h 2202531"/>
              <a:gd name="connsiteX994" fmla="*/ 6996832 w 7434584"/>
              <a:gd name="connsiteY994" fmla="*/ 995258 h 2202531"/>
              <a:gd name="connsiteX995" fmla="*/ 6964125 w 7434584"/>
              <a:gd name="connsiteY995" fmla="*/ 1000741 h 2202531"/>
              <a:gd name="connsiteX996" fmla="*/ 6952461 w 7434584"/>
              <a:gd name="connsiteY996" fmla="*/ 998875 h 2202531"/>
              <a:gd name="connsiteX997" fmla="*/ 6835236 w 7434584"/>
              <a:gd name="connsiteY997" fmla="*/ 990878 h 2202531"/>
              <a:gd name="connsiteX998" fmla="*/ 6807262 w 7434584"/>
              <a:gd name="connsiteY998" fmla="*/ 1007634 h 2202531"/>
              <a:gd name="connsiteX999" fmla="*/ 6690990 w 7434584"/>
              <a:gd name="connsiteY999" fmla="*/ 982142 h 2202531"/>
              <a:gd name="connsiteX1000" fmla="*/ 6692315 w 7434584"/>
              <a:gd name="connsiteY1000" fmla="*/ 995496 h 2202531"/>
              <a:gd name="connsiteX1001" fmla="*/ 6688750 w 7434584"/>
              <a:gd name="connsiteY1001" fmla="*/ 1007828 h 2202531"/>
              <a:gd name="connsiteX1002" fmla="*/ 6693828 w 7434584"/>
              <a:gd name="connsiteY1002" fmla="*/ 1009229 h 2202531"/>
              <a:gd name="connsiteX1003" fmla="*/ 6690117 w 7434584"/>
              <a:gd name="connsiteY1003" fmla="*/ 1012007 h 2202531"/>
              <a:gd name="connsiteX1004" fmla="*/ 6687852 w 7434584"/>
              <a:gd name="connsiteY1004" fmla="*/ 1012605 h 2202531"/>
              <a:gd name="connsiteX1005" fmla="*/ 6687396 w 7434584"/>
              <a:gd name="connsiteY1005" fmla="*/ 1012493 h 2202531"/>
              <a:gd name="connsiteX1006" fmla="*/ 6687065 w 7434584"/>
              <a:gd name="connsiteY1006" fmla="*/ 1013643 h 2202531"/>
              <a:gd name="connsiteX1007" fmla="*/ 6685698 w 7434584"/>
              <a:gd name="connsiteY1007" fmla="*/ 1014649 h 2202531"/>
              <a:gd name="connsiteX1008" fmla="*/ 6637520 w 7434584"/>
              <a:gd name="connsiteY1008" fmla="*/ 1011104 h 2202531"/>
              <a:gd name="connsiteX1009" fmla="*/ 6661683 w 7434584"/>
              <a:gd name="connsiteY1009" fmla="*/ 1020975 h 2202531"/>
              <a:gd name="connsiteX1010" fmla="*/ 6656611 w 7434584"/>
              <a:gd name="connsiteY1010" fmla="*/ 1020094 h 2202531"/>
              <a:gd name="connsiteX1011" fmla="*/ 6717561 w 7434584"/>
              <a:gd name="connsiteY1011" fmla="*/ 1039612 h 2202531"/>
              <a:gd name="connsiteX1012" fmla="*/ 6795396 w 7434584"/>
              <a:gd name="connsiteY1012" fmla="*/ 1066587 h 2202531"/>
              <a:gd name="connsiteX1013" fmla="*/ 6703018 w 7434584"/>
              <a:gd name="connsiteY1013" fmla="*/ 1039407 h 2202531"/>
              <a:gd name="connsiteX1014" fmla="*/ 6671726 w 7434584"/>
              <a:gd name="connsiteY1014" fmla="*/ 1031475 h 2202531"/>
              <a:gd name="connsiteX1015" fmla="*/ 6673326 w 7434584"/>
              <a:gd name="connsiteY1015" fmla="*/ 1036006 h 2202531"/>
              <a:gd name="connsiteX1016" fmla="*/ 6674491 w 7434584"/>
              <a:gd name="connsiteY1016" fmla="*/ 1036747 h 2202531"/>
              <a:gd name="connsiteX1017" fmla="*/ 6684243 w 7434584"/>
              <a:gd name="connsiteY1017" fmla="*/ 1039666 h 2202531"/>
              <a:gd name="connsiteX1018" fmla="*/ 6679927 w 7434584"/>
              <a:gd name="connsiteY1018" fmla="*/ 1039631 h 2202531"/>
              <a:gd name="connsiteX1019" fmla="*/ 6678984 w 7434584"/>
              <a:gd name="connsiteY1019" fmla="*/ 1039605 h 2202531"/>
              <a:gd name="connsiteX1020" fmla="*/ 6681051 w 7434584"/>
              <a:gd name="connsiteY1020" fmla="*/ 1040919 h 2202531"/>
              <a:gd name="connsiteX1021" fmla="*/ 6697319 w 7434584"/>
              <a:gd name="connsiteY1021" fmla="*/ 1047092 h 2202531"/>
              <a:gd name="connsiteX1022" fmla="*/ 6902314 w 7434584"/>
              <a:gd name="connsiteY1022" fmla="*/ 1114817 h 2202531"/>
              <a:gd name="connsiteX1023" fmla="*/ 6710407 w 7434584"/>
              <a:gd name="connsiteY1023" fmla="*/ 1059263 h 2202531"/>
              <a:gd name="connsiteX1024" fmla="*/ 6695489 w 7434584"/>
              <a:gd name="connsiteY1024" fmla="*/ 1058372 h 2202531"/>
              <a:gd name="connsiteX1025" fmla="*/ 6708606 w 7434584"/>
              <a:gd name="connsiteY1025" fmla="*/ 1061687 h 2202531"/>
              <a:gd name="connsiteX1026" fmla="*/ 6813743 w 7434584"/>
              <a:gd name="connsiteY1026" fmla="*/ 1096984 h 2202531"/>
              <a:gd name="connsiteX1027" fmla="*/ 6880669 w 7434584"/>
              <a:gd name="connsiteY1027" fmla="*/ 1121350 h 2202531"/>
              <a:gd name="connsiteX1028" fmla="*/ 6870551 w 7434584"/>
              <a:gd name="connsiteY1028" fmla="*/ 1121116 h 2202531"/>
              <a:gd name="connsiteX1029" fmla="*/ 6870107 w 7434584"/>
              <a:gd name="connsiteY1029" fmla="*/ 1121157 h 2202531"/>
              <a:gd name="connsiteX1030" fmla="*/ 6867095 w 7434584"/>
              <a:gd name="connsiteY1030" fmla="*/ 1120317 h 2202531"/>
              <a:gd name="connsiteX1031" fmla="*/ 6819417 w 7434584"/>
              <a:gd name="connsiteY1031" fmla="*/ 1105339 h 2202531"/>
              <a:gd name="connsiteX1032" fmla="*/ 6850384 w 7434584"/>
              <a:gd name="connsiteY1032" fmla="*/ 1121850 h 2202531"/>
              <a:gd name="connsiteX1033" fmla="*/ 6853810 w 7434584"/>
              <a:gd name="connsiteY1033" fmla="*/ 1122844 h 2202531"/>
              <a:gd name="connsiteX1034" fmla="*/ 6850075 w 7434584"/>
              <a:gd name="connsiteY1034" fmla="*/ 1127016 h 2202531"/>
              <a:gd name="connsiteX1035" fmla="*/ 6861815 w 7434584"/>
              <a:gd name="connsiteY1035" fmla="*/ 1129227 h 2202531"/>
              <a:gd name="connsiteX1036" fmla="*/ 6876147 w 7434584"/>
              <a:gd name="connsiteY1036" fmla="*/ 1129878 h 2202531"/>
              <a:gd name="connsiteX1037" fmla="*/ 6885540 w 7434584"/>
              <a:gd name="connsiteY1037" fmla="*/ 1133381 h 2202531"/>
              <a:gd name="connsiteX1038" fmla="*/ 6853939 w 7434584"/>
              <a:gd name="connsiteY1038" fmla="*/ 1129258 h 2202531"/>
              <a:gd name="connsiteX1039" fmla="*/ 6673372 w 7434584"/>
              <a:gd name="connsiteY1039" fmla="*/ 1071275 h 2202531"/>
              <a:gd name="connsiteX1040" fmla="*/ 6649221 w 7434584"/>
              <a:gd name="connsiteY1040" fmla="*/ 1063401 h 2202531"/>
              <a:gd name="connsiteX1041" fmla="*/ 6639647 w 7434584"/>
              <a:gd name="connsiteY1041" fmla="*/ 1060408 h 2202531"/>
              <a:gd name="connsiteX1042" fmla="*/ 6640101 w 7434584"/>
              <a:gd name="connsiteY1042" fmla="*/ 1061120 h 2202531"/>
              <a:gd name="connsiteX1043" fmla="*/ 6644248 w 7434584"/>
              <a:gd name="connsiteY1043" fmla="*/ 1068343 h 2202531"/>
              <a:gd name="connsiteX1044" fmla="*/ 6644879 w 7434584"/>
              <a:gd name="connsiteY1044" fmla="*/ 1070960 h 2202531"/>
              <a:gd name="connsiteX1045" fmla="*/ 6685070 w 7434584"/>
              <a:gd name="connsiteY1045" fmla="*/ 1084467 h 2202531"/>
              <a:gd name="connsiteX1046" fmla="*/ 6717135 w 7434584"/>
              <a:gd name="connsiteY1046" fmla="*/ 1094727 h 2202531"/>
              <a:gd name="connsiteX1047" fmla="*/ 6731558 w 7434584"/>
              <a:gd name="connsiteY1047" fmla="*/ 1096473 h 2202531"/>
              <a:gd name="connsiteX1048" fmla="*/ 6739754 w 7434584"/>
              <a:gd name="connsiteY1048" fmla="*/ 1101966 h 2202531"/>
              <a:gd name="connsiteX1049" fmla="*/ 6758258 w 7434584"/>
              <a:gd name="connsiteY1049" fmla="*/ 1107886 h 2202531"/>
              <a:gd name="connsiteX1050" fmla="*/ 6813979 w 7434584"/>
              <a:gd name="connsiteY1050" fmla="*/ 1125562 h 2202531"/>
              <a:gd name="connsiteX1051" fmla="*/ 6796334 w 7434584"/>
              <a:gd name="connsiteY1051" fmla="*/ 1127000 h 2202531"/>
              <a:gd name="connsiteX1052" fmla="*/ 6793122 w 7434584"/>
              <a:gd name="connsiteY1052" fmla="*/ 1125716 h 2202531"/>
              <a:gd name="connsiteX1053" fmla="*/ 6787277 w 7434584"/>
              <a:gd name="connsiteY1053" fmla="*/ 1126545 h 2202531"/>
              <a:gd name="connsiteX1054" fmla="*/ 6751350 w 7434584"/>
              <a:gd name="connsiteY1054" fmla="*/ 1127904 h 2202531"/>
              <a:gd name="connsiteX1055" fmla="*/ 6717542 w 7434584"/>
              <a:gd name="connsiteY1055" fmla="*/ 1128614 h 2202531"/>
              <a:gd name="connsiteX1056" fmla="*/ 6712623 w 7434584"/>
              <a:gd name="connsiteY1056" fmla="*/ 1128928 h 2202531"/>
              <a:gd name="connsiteX1057" fmla="*/ 6676554 w 7434584"/>
              <a:gd name="connsiteY1057" fmla="*/ 1118684 h 2202531"/>
              <a:gd name="connsiteX1058" fmla="*/ 6721795 w 7434584"/>
              <a:gd name="connsiteY1058" fmla="*/ 1122692 h 2202531"/>
              <a:gd name="connsiteX1059" fmla="*/ 6744689 w 7434584"/>
              <a:gd name="connsiteY1059" fmla="*/ 1121993 h 2202531"/>
              <a:gd name="connsiteX1060" fmla="*/ 6748868 w 7434584"/>
              <a:gd name="connsiteY1060" fmla="*/ 1121798 h 2202531"/>
              <a:gd name="connsiteX1061" fmla="*/ 6719234 w 7434584"/>
              <a:gd name="connsiteY1061" fmla="*/ 1117090 h 2202531"/>
              <a:gd name="connsiteX1062" fmla="*/ 6670595 w 7434584"/>
              <a:gd name="connsiteY1062" fmla="*/ 1107327 h 2202531"/>
              <a:gd name="connsiteX1063" fmla="*/ 6632401 w 7434584"/>
              <a:gd name="connsiteY1063" fmla="*/ 1100136 h 2202531"/>
              <a:gd name="connsiteX1064" fmla="*/ 6627637 w 7434584"/>
              <a:gd name="connsiteY1064" fmla="*/ 1102360 h 2202531"/>
              <a:gd name="connsiteX1065" fmla="*/ 6621872 w 7434584"/>
              <a:gd name="connsiteY1065" fmla="*/ 1103201 h 2202531"/>
              <a:gd name="connsiteX1066" fmla="*/ 6616289 w 7434584"/>
              <a:gd name="connsiteY1066" fmla="*/ 1101624 h 2202531"/>
              <a:gd name="connsiteX1067" fmla="*/ 6643695 w 7434584"/>
              <a:gd name="connsiteY1067" fmla="*/ 1111319 h 2202531"/>
              <a:gd name="connsiteX1068" fmla="*/ 6585679 w 7434584"/>
              <a:gd name="connsiteY1068" fmla="*/ 1097424 h 2202531"/>
              <a:gd name="connsiteX1069" fmla="*/ 6599118 w 7434584"/>
              <a:gd name="connsiteY1069" fmla="*/ 1102057 h 2202531"/>
              <a:gd name="connsiteX1070" fmla="*/ 6603908 w 7434584"/>
              <a:gd name="connsiteY1070" fmla="*/ 1103409 h 2202531"/>
              <a:gd name="connsiteX1071" fmla="*/ 6643331 w 7434584"/>
              <a:gd name="connsiteY1071" fmla="*/ 1113212 h 2202531"/>
              <a:gd name="connsiteX1072" fmla="*/ 6663169 w 7434584"/>
              <a:gd name="connsiteY1072" fmla="*/ 1118143 h 2202531"/>
              <a:gd name="connsiteX1073" fmla="*/ 6681056 w 7434584"/>
              <a:gd name="connsiteY1073" fmla="*/ 1122589 h 2202531"/>
              <a:gd name="connsiteX1074" fmla="*/ 6696199 w 7434584"/>
              <a:gd name="connsiteY1074" fmla="*/ 1129167 h 2202531"/>
              <a:gd name="connsiteX1075" fmla="*/ 6678884 w 7434584"/>
              <a:gd name="connsiteY1075" fmla="*/ 1132430 h 2202531"/>
              <a:gd name="connsiteX1076" fmla="*/ 6659760 w 7434584"/>
              <a:gd name="connsiteY1076" fmla="*/ 1134456 h 2202531"/>
              <a:gd name="connsiteX1077" fmla="*/ 6664467 w 7434584"/>
              <a:gd name="connsiteY1077" fmla="*/ 1136323 h 2202531"/>
              <a:gd name="connsiteX1078" fmla="*/ 6665652 w 7434584"/>
              <a:gd name="connsiteY1078" fmla="*/ 1144731 h 2202531"/>
              <a:gd name="connsiteX1079" fmla="*/ 6645095 w 7434584"/>
              <a:gd name="connsiteY1079" fmla="*/ 1140073 h 2202531"/>
              <a:gd name="connsiteX1080" fmla="*/ 6643042 w 7434584"/>
              <a:gd name="connsiteY1080" fmla="*/ 1141668 h 2202531"/>
              <a:gd name="connsiteX1081" fmla="*/ 6650005 w 7434584"/>
              <a:gd name="connsiteY1081" fmla="*/ 1144710 h 2202531"/>
              <a:gd name="connsiteX1082" fmla="*/ 6650863 w 7434584"/>
              <a:gd name="connsiteY1082" fmla="*/ 1144679 h 2202531"/>
              <a:gd name="connsiteX1083" fmla="*/ 6651614 w 7434584"/>
              <a:gd name="connsiteY1083" fmla="*/ 1145414 h 2202531"/>
              <a:gd name="connsiteX1084" fmla="*/ 6655770 w 7434584"/>
              <a:gd name="connsiteY1084" fmla="*/ 1147224 h 2202531"/>
              <a:gd name="connsiteX1085" fmla="*/ 6684698 w 7434584"/>
              <a:gd name="connsiteY1085" fmla="*/ 1155002 h 2202531"/>
              <a:gd name="connsiteX1086" fmla="*/ 6895265 w 7434584"/>
              <a:gd name="connsiteY1086" fmla="*/ 1206738 h 2202531"/>
              <a:gd name="connsiteX1087" fmla="*/ 6815113 w 7434584"/>
              <a:gd name="connsiteY1087" fmla="*/ 1210172 h 2202531"/>
              <a:gd name="connsiteX1088" fmla="*/ 6956161 w 7434584"/>
              <a:gd name="connsiteY1088" fmla="*/ 1240333 h 2202531"/>
              <a:gd name="connsiteX1089" fmla="*/ 6979465 w 7434584"/>
              <a:gd name="connsiteY1089" fmla="*/ 1242944 h 2202531"/>
              <a:gd name="connsiteX1090" fmla="*/ 6957614 w 7434584"/>
              <a:gd name="connsiteY1090" fmla="*/ 1242952 h 2202531"/>
              <a:gd name="connsiteX1091" fmla="*/ 6999042 w 7434584"/>
              <a:gd name="connsiteY1091" fmla="*/ 1263418 h 2202531"/>
              <a:gd name="connsiteX1092" fmla="*/ 7053545 w 7434584"/>
              <a:gd name="connsiteY1092" fmla="*/ 1288149 h 2202531"/>
              <a:gd name="connsiteX1093" fmla="*/ 7072217 w 7434584"/>
              <a:gd name="connsiteY1093" fmla="*/ 1293373 h 2202531"/>
              <a:gd name="connsiteX1094" fmla="*/ 6869506 w 7434584"/>
              <a:gd name="connsiteY1094" fmla="*/ 1264615 h 2202531"/>
              <a:gd name="connsiteX1095" fmla="*/ 6848019 w 7434584"/>
              <a:gd name="connsiteY1095" fmla="*/ 1261208 h 2202531"/>
              <a:gd name="connsiteX1096" fmla="*/ 6811034 w 7434584"/>
              <a:gd name="connsiteY1096" fmla="*/ 1262890 h 2202531"/>
              <a:gd name="connsiteX1097" fmla="*/ 6826977 w 7434584"/>
              <a:gd name="connsiteY1097" fmla="*/ 1268961 h 2202531"/>
              <a:gd name="connsiteX1098" fmla="*/ 6761412 w 7434584"/>
              <a:gd name="connsiteY1098" fmla="*/ 1269375 h 2202531"/>
              <a:gd name="connsiteX1099" fmla="*/ 6777883 w 7434584"/>
              <a:gd name="connsiteY1099" fmla="*/ 1278456 h 2202531"/>
              <a:gd name="connsiteX1100" fmla="*/ 6788665 w 7434584"/>
              <a:gd name="connsiteY1100" fmla="*/ 1297109 h 2202531"/>
              <a:gd name="connsiteX1101" fmla="*/ 6797135 w 7434584"/>
              <a:gd name="connsiteY1101" fmla="*/ 1311324 h 2202531"/>
              <a:gd name="connsiteX1102" fmla="*/ 6813489 w 7434584"/>
              <a:gd name="connsiteY1102" fmla="*/ 1309008 h 2202531"/>
              <a:gd name="connsiteX1103" fmla="*/ 6838355 w 7434584"/>
              <a:gd name="connsiteY1103" fmla="*/ 1310111 h 2202531"/>
              <a:gd name="connsiteX1104" fmla="*/ 6819540 w 7434584"/>
              <a:gd name="connsiteY1104" fmla="*/ 1317468 h 2202531"/>
              <a:gd name="connsiteX1105" fmla="*/ 6820532 w 7434584"/>
              <a:gd name="connsiteY1105" fmla="*/ 1315818 h 2202531"/>
              <a:gd name="connsiteX1106" fmla="*/ 6823599 w 7434584"/>
              <a:gd name="connsiteY1106" fmla="*/ 1315346 h 2202531"/>
              <a:gd name="connsiteX1107" fmla="*/ 6821164 w 7434584"/>
              <a:gd name="connsiteY1107" fmla="*/ 1314759 h 2202531"/>
              <a:gd name="connsiteX1108" fmla="*/ 6820532 w 7434584"/>
              <a:gd name="connsiteY1108" fmla="*/ 1315818 h 2202531"/>
              <a:gd name="connsiteX1109" fmla="*/ 6814881 w 7434584"/>
              <a:gd name="connsiteY1109" fmla="*/ 1316693 h 2202531"/>
              <a:gd name="connsiteX1110" fmla="*/ 6811222 w 7434584"/>
              <a:gd name="connsiteY1110" fmla="*/ 1316080 h 2202531"/>
              <a:gd name="connsiteX1111" fmla="*/ 6807086 w 7434584"/>
              <a:gd name="connsiteY1111" fmla="*/ 1316540 h 2202531"/>
              <a:gd name="connsiteX1112" fmla="*/ 6795308 w 7434584"/>
              <a:gd name="connsiteY1112" fmla="*/ 1327655 h 2202531"/>
              <a:gd name="connsiteX1113" fmla="*/ 6727426 w 7434584"/>
              <a:gd name="connsiteY1113" fmla="*/ 1329668 h 2202531"/>
              <a:gd name="connsiteX1114" fmla="*/ 6717565 w 7434584"/>
              <a:gd name="connsiteY1114" fmla="*/ 1337713 h 2202531"/>
              <a:gd name="connsiteX1115" fmla="*/ 6689794 w 7434584"/>
              <a:gd name="connsiteY1115" fmla="*/ 1340630 h 2202531"/>
              <a:gd name="connsiteX1116" fmla="*/ 6684609 w 7434584"/>
              <a:gd name="connsiteY1116" fmla="*/ 1340328 h 2202531"/>
              <a:gd name="connsiteX1117" fmla="*/ 6691717 w 7434584"/>
              <a:gd name="connsiteY1117" fmla="*/ 1342119 h 2202531"/>
              <a:gd name="connsiteX1118" fmla="*/ 6712085 w 7434584"/>
              <a:gd name="connsiteY1118" fmla="*/ 1347067 h 2202531"/>
              <a:gd name="connsiteX1119" fmla="*/ 6823339 w 7434584"/>
              <a:gd name="connsiteY1119" fmla="*/ 1349723 h 2202531"/>
              <a:gd name="connsiteX1120" fmla="*/ 6924895 w 7434584"/>
              <a:gd name="connsiteY1120" fmla="*/ 1346405 h 2202531"/>
              <a:gd name="connsiteX1121" fmla="*/ 6931417 w 7434584"/>
              <a:gd name="connsiteY1121" fmla="*/ 1349639 h 2202531"/>
              <a:gd name="connsiteX1122" fmla="*/ 6947087 w 7434584"/>
              <a:gd name="connsiteY1122" fmla="*/ 1356177 h 2202531"/>
              <a:gd name="connsiteX1123" fmla="*/ 6915125 w 7434584"/>
              <a:gd name="connsiteY1123" fmla="*/ 1359647 h 2202531"/>
              <a:gd name="connsiteX1124" fmla="*/ 6946038 w 7434584"/>
              <a:gd name="connsiteY1124" fmla="*/ 1361450 h 2202531"/>
              <a:gd name="connsiteX1125" fmla="*/ 6944058 w 7434584"/>
              <a:gd name="connsiteY1125" fmla="*/ 1369605 h 2202531"/>
              <a:gd name="connsiteX1126" fmla="*/ 6940194 w 7434584"/>
              <a:gd name="connsiteY1126" fmla="*/ 1366006 h 2202531"/>
              <a:gd name="connsiteX1127" fmla="*/ 6944058 w 7434584"/>
              <a:gd name="connsiteY1127" fmla="*/ 1369605 h 2202531"/>
              <a:gd name="connsiteX1128" fmla="*/ 6954360 w 7434584"/>
              <a:gd name="connsiteY1128" fmla="*/ 1372933 h 2202531"/>
              <a:gd name="connsiteX1129" fmla="*/ 6924261 w 7434584"/>
              <a:gd name="connsiteY1129" fmla="*/ 1375225 h 2202531"/>
              <a:gd name="connsiteX1130" fmla="*/ 6914917 w 7434584"/>
              <a:gd name="connsiteY1130" fmla="*/ 1374294 h 2202531"/>
              <a:gd name="connsiteX1131" fmla="*/ 6910639 w 7434584"/>
              <a:gd name="connsiteY1131" fmla="*/ 1372675 h 2202531"/>
              <a:gd name="connsiteX1132" fmla="*/ 6911295 w 7434584"/>
              <a:gd name="connsiteY1132" fmla="*/ 1376212 h 2202531"/>
              <a:gd name="connsiteX1133" fmla="*/ 6871028 w 7434584"/>
              <a:gd name="connsiteY1133" fmla="*/ 1379278 h 2202531"/>
              <a:gd name="connsiteX1134" fmla="*/ 6859303 w 7434584"/>
              <a:gd name="connsiteY1134" fmla="*/ 1376196 h 2202531"/>
              <a:gd name="connsiteX1135" fmla="*/ 6832798 w 7434584"/>
              <a:gd name="connsiteY1135" fmla="*/ 1367903 h 2202531"/>
              <a:gd name="connsiteX1136" fmla="*/ 6799705 w 7434584"/>
              <a:gd name="connsiteY1136" fmla="*/ 1362398 h 2202531"/>
              <a:gd name="connsiteX1137" fmla="*/ 6854830 w 7434584"/>
              <a:gd name="connsiteY1137" fmla="*/ 1380199 h 2202531"/>
              <a:gd name="connsiteX1138" fmla="*/ 6855423 w 7434584"/>
              <a:gd name="connsiteY1138" fmla="*/ 1380464 h 2202531"/>
              <a:gd name="connsiteX1139" fmla="*/ 6844441 w 7434584"/>
              <a:gd name="connsiteY1139" fmla="*/ 1381301 h 2202531"/>
              <a:gd name="connsiteX1140" fmla="*/ 6749560 w 7434584"/>
              <a:gd name="connsiteY1140" fmla="*/ 1382654 h 2202531"/>
              <a:gd name="connsiteX1141" fmla="*/ 6716645 w 7434584"/>
              <a:gd name="connsiteY1141" fmla="*/ 1382199 h 2202531"/>
              <a:gd name="connsiteX1142" fmla="*/ 6724094 w 7434584"/>
              <a:gd name="connsiteY1142" fmla="*/ 1383941 h 2202531"/>
              <a:gd name="connsiteX1143" fmla="*/ 6823107 w 7434584"/>
              <a:gd name="connsiteY1143" fmla="*/ 1412713 h 2202531"/>
              <a:gd name="connsiteX1144" fmla="*/ 6803396 w 7434584"/>
              <a:gd name="connsiteY1144" fmla="*/ 1411617 h 2202531"/>
              <a:gd name="connsiteX1145" fmla="*/ 6683699 w 7434584"/>
              <a:gd name="connsiteY1145" fmla="*/ 1393642 h 2202531"/>
              <a:gd name="connsiteX1146" fmla="*/ 6673207 w 7434584"/>
              <a:gd name="connsiteY1146" fmla="*/ 1392236 h 2202531"/>
              <a:gd name="connsiteX1147" fmla="*/ 6666495 w 7434584"/>
              <a:gd name="connsiteY1147" fmla="*/ 1395091 h 2202531"/>
              <a:gd name="connsiteX1148" fmla="*/ 6634441 w 7434584"/>
              <a:gd name="connsiteY1148" fmla="*/ 1387023 h 2202531"/>
              <a:gd name="connsiteX1149" fmla="*/ 6621575 w 7434584"/>
              <a:gd name="connsiteY1149" fmla="*/ 1385294 h 2202531"/>
              <a:gd name="connsiteX1150" fmla="*/ 6651214 w 7434584"/>
              <a:gd name="connsiteY1150" fmla="*/ 1396402 h 2202531"/>
              <a:gd name="connsiteX1151" fmla="*/ 6648374 w 7434584"/>
              <a:gd name="connsiteY1151" fmla="*/ 1396570 h 2202531"/>
              <a:gd name="connsiteX1152" fmla="*/ 6582041 w 7434584"/>
              <a:gd name="connsiteY1152" fmla="*/ 1403172 h 2202531"/>
              <a:gd name="connsiteX1153" fmla="*/ 6676750 w 7434584"/>
              <a:gd name="connsiteY1153" fmla="*/ 1412343 h 2202531"/>
              <a:gd name="connsiteX1154" fmla="*/ 6697505 w 7434584"/>
              <a:gd name="connsiteY1154" fmla="*/ 1415956 h 2202531"/>
              <a:gd name="connsiteX1155" fmla="*/ 6670977 w 7434584"/>
              <a:gd name="connsiteY1155" fmla="*/ 1423884 h 2202531"/>
              <a:gd name="connsiteX1156" fmla="*/ 6676039 w 7434584"/>
              <a:gd name="connsiteY1156" fmla="*/ 1424557 h 2202531"/>
              <a:gd name="connsiteX1157" fmla="*/ 6830602 w 7434584"/>
              <a:gd name="connsiteY1157" fmla="*/ 1442897 h 2202531"/>
              <a:gd name="connsiteX1158" fmla="*/ 6877349 w 7434584"/>
              <a:gd name="connsiteY1158" fmla="*/ 1450346 h 2202531"/>
              <a:gd name="connsiteX1159" fmla="*/ 6847797 w 7434584"/>
              <a:gd name="connsiteY1159" fmla="*/ 1448426 h 2202531"/>
              <a:gd name="connsiteX1160" fmla="*/ 6769319 w 7434584"/>
              <a:gd name="connsiteY1160" fmla="*/ 1441055 h 2202531"/>
              <a:gd name="connsiteX1161" fmla="*/ 6680949 w 7434584"/>
              <a:gd name="connsiteY1161" fmla="*/ 1432234 h 2202531"/>
              <a:gd name="connsiteX1162" fmla="*/ 6752333 w 7434584"/>
              <a:gd name="connsiteY1162" fmla="*/ 1463868 h 2202531"/>
              <a:gd name="connsiteX1163" fmla="*/ 6834269 w 7434584"/>
              <a:gd name="connsiteY1163" fmla="*/ 1484585 h 2202531"/>
              <a:gd name="connsiteX1164" fmla="*/ 6792876 w 7434584"/>
              <a:gd name="connsiteY1164" fmla="*/ 1484774 h 2202531"/>
              <a:gd name="connsiteX1165" fmla="*/ 6772777 w 7434584"/>
              <a:gd name="connsiteY1165" fmla="*/ 1487156 h 2202531"/>
              <a:gd name="connsiteX1166" fmla="*/ 6567769 w 7434584"/>
              <a:gd name="connsiteY1166" fmla="*/ 1474854 h 2202531"/>
              <a:gd name="connsiteX1167" fmla="*/ 6554698 w 7434584"/>
              <a:gd name="connsiteY1167" fmla="*/ 1484402 h 2202531"/>
              <a:gd name="connsiteX1168" fmla="*/ 6499244 w 7434584"/>
              <a:gd name="connsiteY1168" fmla="*/ 1479504 h 2202531"/>
              <a:gd name="connsiteX1169" fmla="*/ 6494119 w 7434584"/>
              <a:gd name="connsiteY1169" fmla="*/ 1497469 h 2202531"/>
              <a:gd name="connsiteX1170" fmla="*/ 6423416 w 7434584"/>
              <a:gd name="connsiteY1170" fmla="*/ 1498889 h 2202531"/>
              <a:gd name="connsiteX1171" fmla="*/ 6422395 w 7434584"/>
              <a:gd name="connsiteY1171" fmla="*/ 1501122 h 2202531"/>
              <a:gd name="connsiteX1172" fmla="*/ 6422206 w 7434584"/>
              <a:gd name="connsiteY1172" fmla="*/ 1501535 h 2202531"/>
              <a:gd name="connsiteX1173" fmla="*/ 6422055 w 7434584"/>
              <a:gd name="connsiteY1173" fmla="*/ 1501865 h 2202531"/>
              <a:gd name="connsiteX1174" fmla="*/ 6422395 w 7434584"/>
              <a:gd name="connsiteY1174" fmla="*/ 1501122 h 2202531"/>
              <a:gd name="connsiteX1175" fmla="*/ 6422963 w 7434584"/>
              <a:gd name="connsiteY1175" fmla="*/ 1499881 h 2202531"/>
              <a:gd name="connsiteX1176" fmla="*/ 6423416 w 7434584"/>
              <a:gd name="connsiteY1176" fmla="*/ 1498889 h 2202531"/>
              <a:gd name="connsiteX1177" fmla="*/ 6481687 w 7434584"/>
              <a:gd name="connsiteY1177" fmla="*/ 1504378 h 2202531"/>
              <a:gd name="connsiteX1178" fmla="*/ 6524249 w 7434584"/>
              <a:gd name="connsiteY1178" fmla="*/ 1513534 h 2202531"/>
              <a:gd name="connsiteX1179" fmla="*/ 6526757 w 7434584"/>
              <a:gd name="connsiteY1179" fmla="*/ 1513675 h 2202531"/>
              <a:gd name="connsiteX1180" fmla="*/ 6527645 w 7434584"/>
              <a:gd name="connsiteY1180" fmla="*/ 1511218 h 2202531"/>
              <a:gd name="connsiteX1181" fmla="*/ 6533594 w 7434584"/>
              <a:gd name="connsiteY1181" fmla="*/ 1507300 h 2202531"/>
              <a:gd name="connsiteX1182" fmla="*/ 6535894 w 7434584"/>
              <a:gd name="connsiteY1182" fmla="*/ 1509653 h 2202531"/>
              <a:gd name="connsiteX1183" fmla="*/ 6535284 w 7434584"/>
              <a:gd name="connsiteY1183" fmla="*/ 1513261 h 2202531"/>
              <a:gd name="connsiteX1184" fmla="*/ 6533787 w 7434584"/>
              <a:gd name="connsiteY1184" fmla="*/ 1514069 h 2202531"/>
              <a:gd name="connsiteX1185" fmla="*/ 6572087 w 7434584"/>
              <a:gd name="connsiteY1185" fmla="*/ 1516213 h 2202531"/>
              <a:gd name="connsiteX1186" fmla="*/ 6503549 w 7434584"/>
              <a:gd name="connsiteY1186" fmla="*/ 1526419 h 2202531"/>
              <a:gd name="connsiteX1187" fmla="*/ 6509115 w 7434584"/>
              <a:gd name="connsiteY1187" fmla="*/ 1529597 h 2202531"/>
              <a:gd name="connsiteX1188" fmla="*/ 6652922 w 7434584"/>
              <a:gd name="connsiteY1188" fmla="*/ 1557466 h 2202531"/>
              <a:gd name="connsiteX1189" fmla="*/ 6737487 w 7434584"/>
              <a:gd name="connsiteY1189" fmla="*/ 1569043 h 2202531"/>
              <a:gd name="connsiteX1190" fmla="*/ 6791569 w 7434584"/>
              <a:gd name="connsiteY1190" fmla="*/ 1574775 h 2202531"/>
              <a:gd name="connsiteX1191" fmla="*/ 6811953 w 7434584"/>
              <a:gd name="connsiteY1191" fmla="*/ 1577703 h 2202531"/>
              <a:gd name="connsiteX1192" fmla="*/ 6807906 w 7434584"/>
              <a:gd name="connsiteY1192" fmla="*/ 1590724 h 2202531"/>
              <a:gd name="connsiteX1193" fmla="*/ 6783141 w 7434584"/>
              <a:gd name="connsiteY1193" fmla="*/ 1589980 h 2202531"/>
              <a:gd name="connsiteX1194" fmla="*/ 6750950 w 7434584"/>
              <a:gd name="connsiteY1194" fmla="*/ 1584091 h 2202531"/>
              <a:gd name="connsiteX1195" fmla="*/ 6687531 w 7434584"/>
              <a:gd name="connsiteY1195" fmla="*/ 1578729 h 2202531"/>
              <a:gd name="connsiteX1196" fmla="*/ 6694203 w 7434584"/>
              <a:gd name="connsiteY1196" fmla="*/ 1582778 h 2202531"/>
              <a:gd name="connsiteX1197" fmla="*/ 6629909 w 7434584"/>
              <a:gd name="connsiteY1197" fmla="*/ 1576127 h 2202531"/>
              <a:gd name="connsiteX1198" fmla="*/ 6569976 w 7434584"/>
              <a:gd name="connsiteY1198" fmla="*/ 1571134 h 2202531"/>
              <a:gd name="connsiteX1199" fmla="*/ 6592096 w 7434584"/>
              <a:gd name="connsiteY1199" fmla="*/ 1577234 h 2202531"/>
              <a:gd name="connsiteX1200" fmla="*/ 6588389 w 7434584"/>
              <a:gd name="connsiteY1200" fmla="*/ 1580011 h 2202531"/>
              <a:gd name="connsiteX1201" fmla="*/ 6586123 w 7434584"/>
              <a:gd name="connsiteY1201" fmla="*/ 1580612 h 2202531"/>
              <a:gd name="connsiteX1202" fmla="*/ 6537667 w 7434584"/>
              <a:gd name="connsiteY1202" fmla="*/ 1568565 h 2202531"/>
              <a:gd name="connsiteX1203" fmla="*/ 6539821 w 7434584"/>
              <a:gd name="connsiteY1203" fmla="*/ 1568621 h 2202531"/>
              <a:gd name="connsiteX1204" fmla="*/ 6482934 w 7434584"/>
              <a:gd name="connsiteY1204" fmla="*/ 1563880 h 2202531"/>
              <a:gd name="connsiteX1205" fmla="*/ 6491819 w 7434584"/>
              <a:gd name="connsiteY1205" fmla="*/ 1565604 h 2202531"/>
              <a:gd name="connsiteX1206" fmla="*/ 6496546 w 7434584"/>
              <a:gd name="connsiteY1206" fmla="*/ 1566062 h 2202531"/>
              <a:gd name="connsiteX1207" fmla="*/ 6523926 w 7434584"/>
              <a:gd name="connsiteY1207" fmla="*/ 1574262 h 2202531"/>
              <a:gd name="connsiteX1208" fmla="*/ 6559954 w 7434584"/>
              <a:gd name="connsiteY1208" fmla="*/ 1588981 h 2202531"/>
              <a:gd name="connsiteX1209" fmla="*/ 6468450 w 7434584"/>
              <a:gd name="connsiteY1209" fmla="*/ 1566717 h 2202531"/>
              <a:gd name="connsiteX1210" fmla="*/ 6471705 w 7434584"/>
              <a:gd name="connsiteY1210" fmla="*/ 1574528 h 2202531"/>
              <a:gd name="connsiteX1211" fmla="*/ 6529587 w 7434584"/>
              <a:gd name="connsiteY1211" fmla="*/ 1591839 h 2202531"/>
              <a:gd name="connsiteX1212" fmla="*/ 6593912 w 7434584"/>
              <a:gd name="connsiteY1212" fmla="*/ 1598221 h 2202531"/>
              <a:gd name="connsiteX1213" fmla="*/ 6676679 w 7434584"/>
              <a:gd name="connsiteY1213" fmla="*/ 1606432 h 2202531"/>
              <a:gd name="connsiteX1214" fmla="*/ 6657068 w 7434584"/>
              <a:gd name="connsiteY1214" fmla="*/ 1599177 h 2202531"/>
              <a:gd name="connsiteX1215" fmla="*/ 6622691 w 7434584"/>
              <a:gd name="connsiteY1215" fmla="*/ 1589785 h 2202531"/>
              <a:gd name="connsiteX1216" fmla="*/ 6637512 w 7434584"/>
              <a:gd name="connsiteY1216" fmla="*/ 1589443 h 2202531"/>
              <a:gd name="connsiteX1217" fmla="*/ 6706006 w 7434584"/>
              <a:gd name="connsiteY1217" fmla="*/ 1597648 h 2202531"/>
              <a:gd name="connsiteX1218" fmla="*/ 6739815 w 7434584"/>
              <a:gd name="connsiteY1218" fmla="*/ 1598438 h 2202531"/>
              <a:gd name="connsiteX1219" fmla="*/ 6739188 w 7434584"/>
              <a:gd name="connsiteY1219" fmla="*/ 1599044 h 2202531"/>
              <a:gd name="connsiteX1220" fmla="*/ 6756176 w 7434584"/>
              <a:gd name="connsiteY1220" fmla="*/ 1606178 h 2202531"/>
              <a:gd name="connsiteX1221" fmla="*/ 6762565 w 7434584"/>
              <a:gd name="connsiteY1221" fmla="*/ 1608715 h 2202531"/>
              <a:gd name="connsiteX1222" fmla="*/ 6751871 w 7434584"/>
              <a:gd name="connsiteY1222" fmla="*/ 1608998 h 2202531"/>
              <a:gd name="connsiteX1223" fmla="*/ 6695755 w 7434584"/>
              <a:gd name="connsiteY1223" fmla="*/ 1608558 h 2202531"/>
              <a:gd name="connsiteX1224" fmla="*/ 6763721 w 7434584"/>
              <a:gd name="connsiteY1224" fmla="*/ 1617002 h 2202531"/>
              <a:gd name="connsiteX1225" fmla="*/ 6836487 w 7434584"/>
              <a:gd name="connsiteY1225" fmla="*/ 1627531 h 2202531"/>
              <a:gd name="connsiteX1226" fmla="*/ 6828481 w 7434584"/>
              <a:gd name="connsiteY1226" fmla="*/ 1633532 h 2202531"/>
              <a:gd name="connsiteX1227" fmla="*/ 6828431 w 7434584"/>
              <a:gd name="connsiteY1227" fmla="*/ 1633789 h 2202531"/>
              <a:gd name="connsiteX1228" fmla="*/ 6821516 w 7434584"/>
              <a:gd name="connsiteY1228" fmla="*/ 1631324 h 2202531"/>
              <a:gd name="connsiteX1229" fmla="*/ 6749257 w 7434584"/>
              <a:gd name="connsiteY1229" fmla="*/ 1629492 h 2202531"/>
              <a:gd name="connsiteX1230" fmla="*/ 6905369 w 7434584"/>
              <a:gd name="connsiteY1230" fmla="*/ 1660216 h 2202531"/>
              <a:gd name="connsiteX1231" fmla="*/ 6968125 w 7434584"/>
              <a:gd name="connsiteY1231" fmla="*/ 1679432 h 2202531"/>
              <a:gd name="connsiteX1232" fmla="*/ 6969321 w 7434584"/>
              <a:gd name="connsiteY1232" fmla="*/ 1679740 h 2202531"/>
              <a:gd name="connsiteX1233" fmla="*/ 6928658 w 7434584"/>
              <a:gd name="connsiteY1233" fmla="*/ 1679448 h 2202531"/>
              <a:gd name="connsiteX1234" fmla="*/ 6862957 w 7434584"/>
              <a:gd name="connsiteY1234" fmla="*/ 1671961 h 2202531"/>
              <a:gd name="connsiteX1235" fmla="*/ 6753343 w 7434584"/>
              <a:gd name="connsiteY1235" fmla="*/ 1672505 h 2202531"/>
              <a:gd name="connsiteX1236" fmla="*/ 6798178 w 7434584"/>
              <a:gd name="connsiteY1236" fmla="*/ 1677348 h 2202531"/>
              <a:gd name="connsiteX1237" fmla="*/ 6817014 w 7434584"/>
              <a:gd name="connsiteY1237" fmla="*/ 1681164 h 2202531"/>
              <a:gd name="connsiteX1238" fmla="*/ 6868174 w 7434584"/>
              <a:gd name="connsiteY1238" fmla="*/ 1710500 h 2202531"/>
              <a:gd name="connsiteX1239" fmla="*/ 6772468 w 7434584"/>
              <a:gd name="connsiteY1239" fmla="*/ 1705357 h 2202531"/>
              <a:gd name="connsiteX1240" fmla="*/ 6859435 w 7434584"/>
              <a:gd name="connsiteY1240" fmla="*/ 1730137 h 2202531"/>
              <a:gd name="connsiteX1241" fmla="*/ 6950536 w 7434584"/>
              <a:gd name="connsiteY1241" fmla="*/ 1748185 h 2202531"/>
              <a:gd name="connsiteX1242" fmla="*/ 6989879 w 7434584"/>
              <a:gd name="connsiteY1242" fmla="*/ 1769877 h 2202531"/>
              <a:gd name="connsiteX1243" fmla="*/ 7024053 w 7434584"/>
              <a:gd name="connsiteY1243" fmla="*/ 1776550 h 2202531"/>
              <a:gd name="connsiteX1244" fmla="*/ 6742198 w 7434584"/>
              <a:gd name="connsiteY1244" fmla="*/ 1756441 h 2202531"/>
              <a:gd name="connsiteX1245" fmla="*/ 6519812 w 7434584"/>
              <a:gd name="connsiteY1245" fmla="*/ 1731972 h 2202531"/>
              <a:gd name="connsiteX1246" fmla="*/ 6522198 w 7434584"/>
              <a:gd name="connsiteY1246" fmla="*/ 1736893 h 2202531"/>
              <a:gd name="connsiteX1247" fmla="*/ 6516624 w 7434584"/>
              <a:gd name="connsiteY1247" fmla="*/ 1734433 h 2202531"/>
              <a:gd name="connsiteX1248" fmla="*/ 6518403 w 7434584"/>
              <a:gd name="connsiteY1248" fmla="*/ 1731815 h 2202531"/>
              <a:gd name="connsiteX1249" fmla="*/ 6494416 w 7434584"/>
              <a:gd name="connsiteY1249" fmla="*/ 1729176 h 2202531"/>
              <a:gd name="connsiteX1250" fmla="*/ 6491348 w 7434584"/>
              <a:gd name="connsiteY1250" fmla="*/ 1729884 h 2202531"/>
              <a:gd name="connsiteX1251" fmla="*/ 6491153 w 7434584"/>
              <a:gd name="connsiteY1251" fmla="*/ 1734938 h 2202531"/>
              <a:gd name="connsiteX1252" fmla="*/ 6516624 w 7434584"/>
              <a:gd name="connsiteY1252" fmla="*/ 1734433 h 2202531"/>
              <a:gd name="connsiteX1253" fmla="*/ 6516482 w 7434584"/>
              <a:gd name="connsiteY1253" fmla="*/ 1742660 h 2202531"/>
              <a:gd name="connsiteX1254" fmla="*/ 6760027 w 7434584"/>
              <a:gd name="connsiteY1254" fmla="*/ 1770225 h 2202531"/>
              <a:gd name="connsiteX1255" fmla="*/ 7172170 w 7434584"/>
              <a:gd name="connsiteY1255" fmla="*/ 1846068 h 2202531"/>
              <a:gd name="connsiteX1256" fmla="*/ 7044501 w 7434584"/>
              <a:gd name="connsiteY1256" fmla="*/ 1850334 h 2202531"/>
              <a:gd name="connsiteX1257" fmla="*/ 7143170 w 7434584"/>
              <a:gd name="connsiteY1257" fmla="*/ 1872925 h 2202531"/>
              <a:gd name="connsiteX1258" fmla="*/ 7166539 w 7434584"/>
              <a:gd name="connsiteY1258" fmla="*/ 1897112 h 2202531"/>
              <a:gd name="connsiteX1259" fmla="*/ 7351785 w 7434584"/>
              <a:gd name="connsiteY1259" fmla="*/ 1930869 h 2202531"/>
              <a:gd name="connsiteX1260" fmla="*/ 7317408 w 7434584"/>
              <a:gd name="connsiteY1260" fmla="*/ 1933087 h 2202531"/>
              <a:gd name="connsiteX1261" fmla="*/ 7313193 w 7434584"/>
              <a:gd name="connsiteY1261" fmla="*/ 1931753 h 2202531"/>
              <a:gd name="connsiteX1262" fmla="*/ 7306466 w 7434584"/>
              <a:gd name="connsiteY1262" fmla="*/ 1932404 h 2202531"/>
              <a:gd name="connsiteX1263" fmla="*/ 7293611 w 7434584"/>
              <a:gd name="connsiteY1263" fmla="*/ 1931110 h 2202531"/>
              <a:gd name="connsiteX1264" fmla="*/ 7267424 w 7434584"/>
              <a:gd name="connsiteY1264" fmla="*/ 1927370 h 2202531"/>
              <a:gd name="connsiteX1265" fmla="*/ 7176866 w 7434584"/>
              <a:gd name="connsiteY1265" fmla="*/ 1923987 h 2202531"/>
              <a:gd name="connsiteX1266" fmla="*/ 7249397 w 7434584"/>
              <a:gd name="connsiteY1266" fmla="*/ 1938044 h 2202531"/>
              <a:gd name="connsiteX1267" fmla="*/ 7290298 w 7434584"/>
              <a:gd name="connsiteY1267" fmla="*/ 1933967 h 2202531"/>
              <a:gd name="connsiteX1268" fmla="*/ 7306466 w 7434584"/>
              <a:gd name="connsiteY1268" fmla="*/ 1932404 h 2202531"/>
              <a:gd name="connsiteX1269" fmla="*/ 7314894 w 7434584"/>
              <a:gd name="connsiteY1269" fmla="*/ 1933249 h 2202531"/>
              <a:gd name="connsiteX1270" fmla="*/ 7317408 w 7434584"/>
              <a:gd name="connsiteY1270" fmla="*/ 1933087 h 2202531"/>
              <a:gd name="connsiteX1271" fmla="*/ 7326703 w 7434584"/>
              <a:gd name="connsiteY1271" fmla="*/ 1936037 h 2202531"/>
              <a:gd name="connsiteX1272" fmla="*/ 7272446 w 7434584"/>
              <a:gd name="connsiteY1272" fmla="*/ 1952281 h 2202531"/>
              <a:gd name="connsiteX1273" fmla="*/ 7263364 w 7434584"/>
              <a:gd name="connsiteY1273" fmla="*/ 1951597 h 2202531"/>
              <a:gd name="connsiteX1274" fmla="*/ 7262190 w 7434584"/>
              <a:gd name="connsiteY1274" fmla="*/ 1951470 h 2202531"/>
              <a:gd name="connsiteX1275" fmla="*/ 7261986 w 7434584"/>
              <a:gd name="connsiteY1275" fmla="*/ 1951493 h 2202531"/>
              <a:gd name="connsiteX1276" fmla="*/ 7263364 w 7434584"/>
              <a:gd name="connsiteY1276" fmla="*/ 1951597 h 2202531"/>
              <a:gd name="connsiteX1277" fmla="*/ 7277579 w 7434584"/>
              <a:gd name="connsiteY1277" fmla="*/ 1953118 h 2202531"/>
              <a:gd name="connsiteX1278" fmla="*/ 7417648 w 7434584"/>
              <a:gd name="connsiteY1278" fmla="*/ 1989225 h 2202531"/>
              <a:gd name="connsiteX1279" fmla="*/ 7382895 w 7434584"/>
              <a:gd name="connsiteY1279" fmla="*/ 2006388 h 2202531"/>
              <a:gd name="connsiteX1280" fmla="*/ 7372873 w 7434584"/>
              <a:gd name="connsiteY1280" fmla="*/ 2006351 h 2202531"/>
              <a:gd name="connsiteX1281" fmla="*/ 7324207 w 7434584"/>
              <a:gd name="connsiteY1281" fmla="*/ 2001822 h 2202531"/>
              <a:gd name="connsiteX1282" fmla="*/ 7238105 w 7434584"/>
              <a:gd name="connsiteY1282" fmla="*/ 2003261 h 2202531"/>
              <a:gd name="connsiteX1283" fmla="*/ 7313648 w 7434584"/>
              <a:gd name="connsiteY1283" fmla="*/ 2015627 h 2202531"/>
              <a:gd name="connsiteX1284" fmla="*/ 7316885 w 7434584"/>
              <a:gd name="connsiteY1284" fmla="*/ 2015820 h 2202531"/>
              <a:gd name="connsiteX1285" fmla="*/ 7320204 w 7434584"/>
              <a:gd name="connsiteY1285" fmla="*/ 2016843 h 2202531"/>
              <a:gd name="connsiteX1286" fmla="*/ 7352706 w 7434584"/>
              <a:gd name="connsiteY1286" fmla="*/ 2024645 h 2202531"/>
              <a:gd name="connsiteX1287" fmla="*/ 7365310 w 7434584"/>
              <a:gd name="connsiteY1287" fmla="*/ 2036841 h 2202531"/>
              <a:gd name="connsiteX1288" fmla="*/ 7358001 w 7434584"/>
              <a:gd name="connsiteY1288" fmla="*/ 2038981 h 2202531"/>
              <a:gd name="connsiteX1289" fmla="*/ 7137793 w 7434584"/>
              <a:gd name="connsiteY1289" fmla="*/ 2011024 h 2202531"/>
              <a:gd name="connsiteX1290" fmla="*/ 7057640 w 7434584"/>
              <a:gd name="connsiteY1290" fmla="*/ 2014456 h 2202531"/>
              <a:gd name="connsiteX1291" fmla="*/ 7151498 w 7434584"/>
              <a:gd name="connsiteY1291" fmla="*/ 2026306 h 2202531"/>
              <a:gd name="connsiteX1292" fmla="*/ 7227023 w 7434584"/>
              <a:gd name="connsiteY1292" fmla="*/ 2038078 h 2202531"/>
              <a:gd name="connsiteX1293" fmla="*/ 7235851 w 7434584"/>
              <a:gd name="connsiteY1293" fmla="*/ 2048110 h 2202531"/>
              <a:gd name="connsiteX1294" fmla="*/ 7203014 w 7434584"/>
              <a:gd name="connsiteY1294" fmla="*/ 2046463 h 2202531"/>
              <a:gd name="connsiteX1295" fmla="*/ 6907298 w 7434584"/>
              <a:gd name="connsiteY1295" fmla="*/ 2008529 h 2202531"/>
              <a:gd name="connsiteX1296" fmla="*/ 6878271 w 7434584"/>
              <a:gd name="connsiteY1296" fmla="*/ 2028432 h 2202531"/>
              <a:gd name="connsiteX1297" fmla="*/ 6902861 w 7434584"/>
              <a:gd name="connsiteY1297" fmla="*/ 2033112 h 2202531"/>
              <a:gd name="connsiteX1298" fmla="*/ 6914269 w 7434584"/>
              <a:gd name="connsiteY1298" fmla="*/ 2034653 h 2202531"/>
              <a:gd name="connsiteX1299" fmla="*/ 6928974 w 7434584"/>
              <a:gd name="connsiteY1299" fmla="*/ 2032606 h 2202531"/>
              <a:gd name="connsiteX1300" fmla="*/ 6928701 w 7434584"/>
              <a:gd name="connsiteY1300" fmla="*/ 2036539 h 2202531"/>
              <a:gd name="connsiteX1301" fmla="*/ 6931753 w 7434584"/>
              <a:gd name="connsiteY1301" fmla="*/ 2034001 h 2202531"/>
              <a:gd name="connsiteX1302" fmla="*/ 6938578 w 7434584"/>
              <a:gd name="connsiteY1302" fmla="*/ 2031268 h 2202531"/>
              <a:gd name="connsiteX1303" fmla="*/ 6960857 w 7434584"/>
              <a:gd name="connsiteY1303" fmla="*/ 2028165 h 2202531"/>
              <a:gd name="connsiteX1304" fmla="*/ 6953477 w 7434584"/>
              <a:gd name="connsiteY1304" fmla="*/ 2033657 h 2202531"/>
              <a:gd name="connsiteX1305" fmla="*/ 6950848 w 7434584"/>
              <a:gd name="connsiteY1305" fmla="*/ 2038251 h 2202531"/>
              <a:gd name="connsiteX1306" fmla="*/ 6953477 w 7434584"/>
              <a:gd name="connsiteY1306" fmla="*/ 2033657 h 2202531"/>
              <a:gd name="connsiteX1307" fmla="*/ 6954877 w 7434584"/>
              <a:gd name="connsiteY1307" fmla="*/ 2039733 h 2202531"/>
              <a:gd name="connsiteX1308" fmla="*/ 7025962 w 7434584"/>
              <a:gd name="connsiteY1308" fmla="*/ 2047595 h 2202531"/>
              <a:gd name="connsiteX1309" fmla="*/ 7154071 w 7434584"/>
              <a:gd name="connsiteY1309" fmla="*/ 2065573 h 2202531"/>
              <a:gd name="connsiteX1310" fmla="*/ 7152670 w 7434584"/>
              <a:gd name="connsiteY1310" fmla="*/ 2068880 h 2202531"/>
              <a:gd name="connsiteX1311" fmla="*/ 7151706 w 7434584"/>
              <a:gd name="connsiteY1311" fmla="*/ 2068769 h 2202531"/>
              <a:gd name="connsiteX1312" fmla="*/ 7029149 w 7434584"/>
              <a:gd name="connsiteY1312" fmla="*/ 2063104 h 2202531"/>
              <a:gd name="connsiteX1313" fmla="*/ 7029149 w 7434584"/>
              <a:gd name="connsiteY1313" fmla="*/ 2063104 h 2202531"/>
              <a:gd name="connsiteX1314" fmla="*/ 7156100 w 7434584"/>
              <a:gd name="connsiteY1314" fmla="*/ 2086942 h 2202531"/>
              <a:gd name="connsiteX1315" fmla="*/ 7240869 w 7434584"/>
              <a:gd name="connsiteY1315" fmla="*/ 2096711 h 2202531"/>
              <a:gd name="connsiteX1316" fmla="*/ 7242743 w 7434584"/>
              <a:gd name="connsiteY1316" fmla="*/ 2097185 h 2202531"/>
              <a:gd name="connsiteX1317" fmla="*/ 7074878 w 7434584"/>
              <a:gd name="connsiteY1317" fmla="*/ 2095810 h 2202531"/>
              <a:gd name="connsiteX1318" fmla="*/ 7024686 w 7434584"/>
              <a:gd name="connsiteY1318" fmla="*/ 2099191 h 2202531"/>
              <a:gd name="connsiteX1319" fmla="*/ 7122294 w 7434584"/>
              <a:gd name="connsiteY1319" fmla="*/ 2108080 h 2202531"/>
              <a:gd name="connsiteX1320" fmla="*/ 7131465 w 7434584"/>
              <a:gd name="connsiteY1320" fmla="*/ 2114747 h 2202531"/>
              <a:gd name="connsiteX1321" fmla="*/ 7133155 w 7434584"/>
              <a:gd name="connsiteY1321" fmla="*/ 2117135 h 2202531"/>
              <a:gd name="connsiteX1322" fmla="*/ 6878019 w 7434584"/>
              <a:gd name="connsiteY1322" fmla="*/ 2118718 h 2202531"/>
              <a:gd name="connsiteX1323" fmla="*/ 6874649 w 7434584"/>
              <a:gd name="connsiteY1323" fmla="*/ 2122513 h 2202531"/>
              <a:gd name="connsiteX1324" fmla="*/ 6827332 w 7434584"/>
              <a:gd name="connsiteY1324" fmla="*/ 2129457 h 2202531"/>
              <a:gd name="connsiteX1325" fmla="*/ 6819192 w 7434584"/>
              <a:gd name="connsiteY1325" fmla="*/ 2141475 h 2202531"/>
              <a:gd name="connsiteX1326" fmla="*/ 6772990 w 7434584"/>
              <a:gd name="connsiteY1326" fmla="*/ 2161581 h 2202531"/>
              <a:gd name="connsiteX1327" fmla="*/ 6736986 w 7434584"/>
              <a:gd name="connsiteY1327" fmla="*/ 2170527 h 2202531"/>
              <a:gd name="connsiteX1328" fmla="*/ 6736936 w 7434584"/>
              <a:gd name="connsiteY1328" fmla="*/ 2170539 h 2202531"/>
              <a:gd name="connsiteX1329" fmla="*/ 6729508 w 7434584"/>
              <a:gd name="connsiteY1329" fmla="*/ 2177818 h 2202531"/>
              <a:gd name="connsiteX1330" fmla="*/ 6713463 w 7434584"/>
              <a:gd name="connsiteY1330" fmla="*/ 2190363 h 2202531"/>
              <a:gd name="connsiteX1331" fmla="*/ 6714982 w 7434584"/>
              <a:gd name="connsiteY1331" fmla="*/ 2191594 h 2202531"/>
              <a:gd name="connsiteX1332" fmla="*/ 6718645 w 7434584"/>
              <a:gd name="connsiteY1332" fmla="*/ 2193703 h 2202531"/>
              <a:gd name="connsiteX1333" fmla="*/ 6738922 w 7434584"/>
              <a:gd name="connsiteY1333" fmla="*/ 2193308 h 2202531"/>
              <a:gd name="connsiteX1334" fmla="*/ 6771510 w 7434584"/>
              <a:gd name="connsiteY1334" fmla="*/ 2190313 h 2202531"/>
              <a:gd name="connsiteX1335" fmla="*/ 6814512 w 7434584"/>
              <a:gd name="connsiteY1335" fmla="*/ 2182060 h 2202531"/>
              <a:gd name="connsiteX1336" fmla="*/ 6924509 w 7434584"/>
              <a:gd name="connsiteY1336" fmla="*/ 2161784 h 2202531"/>
              <a:gd name="connsiteX1337" fmla="*/ 6931840 w 7434584"/>
              <a:gd name="connsiteY1337" fmla="*/ 2160447 h 2202531"/>
              <a:gd name="connsiteX1338" fmla="*/ 6925132 w 7434584"/>
              <a:gd name="connsiteY1338" fmla="*/ 2167922 h 2202531"/>
              <a:gd name="connsiteX1339" fmla="*/ 6922944 w 7434584"/>
              <a:gd name="connsiteY1339" fmla="*/ 2170849 h 2202531"/>
              <a:gd name="connsiteX1340" fmla="*/ 6900181 w 7434584"/>
              <a:gd name="connsiteY1340" fmla="*/ 2176215 h 2202531"/>
              <a:gd name="connsiteX1341" fmla="*/ 6840999 w 7434584"/>
              <a:gd name="connsiteY1341" fmla="*/ 2189922 h 2202531"/>
              <a:gd name="connsiteX1342" fmla="*/ 6839205 w 7434584"/>
              <a:gd name="connsiteY1342" fmla="*/ 2198893 h 2202531"/>
              <a:gd name="connsiteX1343" fmla="*/ 6838586 w 7434584"/>
              <a:gd name="connsiteY1343" fmla="*/ 2202531 h 2202531"/>
              <a:gd name="connsiteX1344" fmla="*/ 2226485 w 7434584"/>
              <a:gd name="connsiteY1344" fmla="*/ 2188926 h 2202531"/>
              <a:gd name="connsiteX1345" fmla="*/ 2216581 w 7434584"/>
              <a:gd name="connsiteY1345" fmla="*/ 2176977 h 2202531"/>
              <a:gd name="connsiteX1346" fmla="*/ 2212414 w 7434584"/>
              <a:gd name="connsiteY1346" fmla="*/ 2166949 h 2202531"/>
              <a:gd name="connsiteX1347" fmla="*/ 2095813 w 7434584"/>
              <a:gd name="connsiteY1347" fmla="*/ 2149834 h 2202531"/>
              <a:gd name="connsiteX1348" fmla="*/ 2094884 w 7434584"/>
              <a:gd name="connsiteY1348" fmla="*/ 2148417 h 2202531"/>
              <a:gd name="connsiteX1349" fmla="*/ 693923 w 7434584"/>
              <a:gd name="connsiteY1349" fmla="*/ 2157114 h 2202531"/>
              <a:gd name="connsiteX1350" fmla="*/ 773501 w 7434584"/>
              <a:gd name="connsiteY1350" fmla="*/ 2121410 h 2202531"/>
              <a:gd name="connsiteX1351" fmla="*/ 802329 w 7434584"/>
              <a:gd name="connsiteY1351" fmla="*/ 2102649 h 2202531"/>
              <a:gd name="connsiteX1352" fmla="*/ 753818 w 7434584"/>
              <a:gd name="connsiteY1352" fmla="*/ 2124264 h 2202531"/>
              <a:gd name="connsiteX1353" fmla="*/ 680440 w 7434584"/>
              <a:gd name="connsiteY1353" fmla="*/ 2157198 h 2202531"/>
              <a:gd name="connsiteX1354" fmla="*/ 657225 w 7434584"/>
              <a:gd name="connsiteY1354" fmla="*/ 2157342 h 2202531"/>
              <a:gd name="connsiteX1355" fmla="*/ 656241 w 7434584"/>
              <a:gd name="connsiteY1355" fmla="*/ 2157048 h 2202531"/>
              <a:gd name="connsiteX1356" fmla="*/ 725429 w 7434584"/>
              <a:gd name="connsiteY1356" fmla="*/ 2127472 h 2202531"/>
              <a:gd name="connsiteX1357" fmla="*/ 644821 w 7434584"/>
              <a:gd name="connsiteY1357" fmla="*/ 2131939 h 2202531"/>
              <a:gd name="connsiteX1358" fmla="*/ 653455 w 7434584"/>
              <a:gd name="connsiteY1358" fmla="*/ 2107833 h 2202531"/>
              <a:gd name="connsiteX1359" fmla="*/ 661424 w 7434584"/>
              <a:gd name="connsiteY1359" fmla="*/ 2102873 h 2202531"/>
              <a:gd name="connsiteX1360" fmla="*/ 639519 w 7434584"/>
              <a:gd name="connsiteY1360" fmla="*/ 2097776 h 2202531"/>
              <a:gd name="connsiteX1361" fmla="*/ 603893 w 7434584"/>
              <a:gd name="connsiteY1361" fmla="*/ 2101217 h 2202531"/>
              <a:gd name="connsiteX1362" fmla="*/ 599234 w 7434584"/>
              <a:gd name="connsiteY1362" fmla="*/ 2101973 h 2202531"/>
              <a:gd name="connsiteX1363" fmla="*/ 715370 w 7434584"/>
              <a:gd name="connsiteY1363" fmla="*/ 2047777 h 2202531"/>
              <a:gd name="connsiteX1364" fmla="*/ 718034 w 7434584"/>
              <a:gd name="connsiteY1364" fmla="*/ 2038797 h 2202531"/>
              <a:gd name="connsiteX1365" fmla="*/ 621577 w 7434584"/>
              <a:gd name="connsiteY1365" fmla="*/ 2078034 h 2202531"/>
              <a:gd name="connsiteX1366" fmla="*/ 658909 w 7434584"/>
              <a:gd name="connsiteY1366" fmla="*/ 2056153 h 2202531"/>
              <a:gd name="connsiteX1367" fmla="*/ 687606 w 7434584"/>
              <a:gd name="connsiteY1367" fmla="*/ 2042746 h 2202531"/>
              <a:gd name="connsiteX1368" fmla="*/ 692664 w 7434584"/>
              <a:gd name="connsiteY1368" fmla="*/ 2041470 h 2202531"/>
              <a:gd name="connsiteX1369" fmla="*/ 713600 w 7434584"/>
              <a:gd name="connsiteY1369" fmla="*/ 2034045 h 2202531"/>
              <a:gd name="connsiteX1370" fmla="*/ 710644 w 7434584"/>
              <a:gd name="connsiteY1370" fmla="*/ 2032022 h 2202531"/>
              <a:gd name="connsiteX1371" fmla="*/ 735286 w 7434584"/>
              <a:gd name="connsiteY1371" fmla="*/ 2020580 h 2202531"/>
              <a:gd name="connsiteX1372" fmla="*/ 772826 w 7434584"/>
              <a:gd name="connsiteY1372" fmla="*/ 1998915 h 2202531"/>
              <a:gd name="connsiteX1373" fmla="*/ 748525 w 7434584"/>
              <a:gd name="connsiteY1373" fmla="*/ 2008938 h 2202531"/>
              <a:gd name="connsiteX1374" fmla="*/ 697956 w 7434584"/>
              <a:gd name="connsiteY1374" fmla="*/ 2029790 h 2202531"/>
              <a:gd name="connsiteX1375" fmla="*/ 693900 w 7434584"/>
              <a:gd name="connsiteY1375" fmla="*/ 2029425 h 2202531"/>
              <a:gd name="connsiteX1376" fmla="*/ 684479 w 7434584"/>
              <a:gd name="connsiteY1376" fmla="*/ 2027832 h 2202531"/>
              <a:gd name="connsiteX1377" fmla="*/ 747546 w 7434584"/>
              <a:gd name="connsiteY1377" fmla="*/ 2007310 h 2202531"/>
              <a:gd name="connsiteX1378" fmla="*/ 696236 w 7434584"/>
              <a:gd name="connsiteY1378" fmla="*/ 2016019 h 2202531"/>
              <a:gd name="connsiteX1379" fmla="*/ 644925 w 7434584"/>
              <a:gd name="connsiteY1379" fmla="*/ 2024727 h 2202531"/>
              <a:gd name="connsiteX1380" fmla="*/ 675714 w 7434584"/>
              <a:gd name="connsiteY1380" fmla="*/ 2001070 h 2202531"/>
              <a:gd name="connsiteX1381" fmla="*/ 600536 w 7434584"/>
              <a:gd name="connsiteY1381" fmla="*/ 2001409 h 2202531"/>
              <a:gd name="connsiteX1382" fmla="*/ 696939 w 7434584"/>
              <a:gd name="connsiteY1382" fmla="*/ 1973623 h 2202531"/>
              <a:gd name="connsiteX1383" fmla="*/ 759314 w 7434584"/>
              <a:gd name="connsiteY1383" fmla="*/ 1958027 h 2202531"/>
              <a:gd name="connsiteX1384" fmla="*/ 759912 w 7434584"/>
              <a:gd name="connsiteY1384" fmla="*/ 1959024 h 2202531"/>
              <a:gd name="connsiteX1385" fmla="*/ 760660 w 7434584"/>
              <a:gd name="connsiteY1385" fmla="*/ 1960270 h 2202531"/>
              <a:gd name="connsiteX1386" fmla="*/ 761109 w 7434584"/>
              <a:gd name="connsiteY1386" fmla="*/ 1961018 h 2202531"/>
              <a:gd name="connsiteX1387" fmla="*/ 760910 w 7434584"/>
              <a:gd name="connsiteY1387" fmla="*/ 1960685 h 2202531"/>
              <a:gd name="connsiteX1388" fmla="*/ 760660 w 7434584"/>
              <a:gd name="connsiteY1388" fmla="*/ 1960270 h 2202531"/>
              <a:gd name="connsiteX1389" fmla="*/ 759314 w 7434584"/>
              <a:gd name="connsiteY1389" fmla="*/ 1958027 h 2202531"/>
              <a:gd name="connsiteX1390" fmla="*/ 682751 w 7434584"/>
              <a:gd name="connsiteY1390" fmla="*/ 1968217 h 2202531"/>
              <a:gd name="connsiteX1391" fmla="*/ 679899 w 7434584"/>
              <a:gd name="connsiteY1391" fmla="*/ 1966364 h 2202531"/>
              <a:gd name="connsiteX1392" fmla="*/ 677603 w 7434584"/>
              <a:gd name="connsiteY1392" fmla="*/ 1961781 h 2202531"/>
              <a:gd name="connsiteX1393" fmla="*/ 619296 w 7434584"/>
              <a:gd name="connsiteY1393" fmla="*/ 1987504 h 2202531"/>
              <a:gd name="connsiteX1394" fmla="*/ 623656 w 7434584"/>
              <a:gd name="connsiteY1394" fmla="*/ 1977833 h 2202531"/>
              <a:gd name="connsiteX1395" fmla="*/ 669509 w 7434584"/>
              <a:gd name="connsiteY1395" fmla="*/ 1952863 h 2202531"/>
              <a:gd name="connsiteX1396" fmla="*/ 672152 w 7434584"/>
              <a:gd name="connsiteY1396" fmla="*/ 1951663 h 2202531"/>
              <a:gd name="connsiteX1397" fmla="*/ 675231 w 7434584"/>
              <a:gd name="connsiteY1397" fmla="*/ 1949926 h 2202531"/>
              <a:gd name="connsiteX1398" fmla="*/ 675257 w 7434584"/>
              <a:gd name="connsiteY1398" fmla="*/ 1949655 h 2202531"/>
              <a:gd name="connsiteX1399" fmla="*/ 615866 w 7434584"/>
              <a:gd name="connsiteY1399" fmla="*/ 1964143 h 2202531"/>
              <a:gd name="connsiteX1400" fmla="*/ 599713 w 7434584"/>
              <a:gd name="connsiteY1400" fmla="*/ 1955462 h 2202531"/>
              <a:gd name="connsiteX1401" fmla="*/ 538391 w 7434584"/>
              <a:gd name="connsiteY1401" fmla="*/ 1960663 h 2202531"/>
              <a:gd name="connsiteX1402" fmla="*/ 410848 w 7434584"/>
              <a:gd name="connsiteY1402" fmla="*/ 1980110 h 2202531"/>
              <a:gd name="connsiteX1403" fmla="*/ 540910 w 7434584"/>
              <a:gd name="connsiteY1403" fmla="*/ 1945609 h 2202531"/>
              <a:gd name="connsiteX1404" fmla="*/ 607909 w 7434584"/>
              <a:gd name="connsiteY1404" fmla="*/ 1931632 h 2202531"/>
              <a:gd name="connsiteX1405" fmla="*/ 655655 w 7434584"/>
              <a:gd name="connsiteY1405" fmla="*/ 1910907 h 2202531"/>
              <a:gd name="connsiteX1406" fmla="*/ 592005 w 7434584"/>
              <a:gd name="connsiteY1406" fmla="*/ 1918305 h 2202531"/>
              <a:gd name="connsiteX1407" fmla="*/ 583128 w 7434584"/>
              <a:gd name="connsiteY1407" fmla="*/ 1909591 h 2202531"/>
              <a:gd name="connsiteX1408" fmla="*/ 529162 w 7434584"/>
              <a:gd name="connsiteY1408" fmla="*/ 1919955 h 2202531"/>
              <a:gd name="connsiteX1409" fmla="*/ 475889 w 7434584"/>
              <a:gd name="connsiteY1409" fmla="*/ 1925391 h 2202531"/>
              <a:gd name="connsiteX1410" fmla="*/ 486953 w 7434584"/>
              <a:gd name="connsiteY1410" fmla="*/ 1918504 h 2202531"/>
              <a:gd name="connsiteX1411" fmla="*/ 476113 w 7434584"/>
              <a:gd name="connsiteY1411" fmla="*/ 1906519 h 2202531"/>
              <a:gd name="connsiteX1412" fmla="*/ 577462 w 7434584"/>
              <a:gd name="connsiteY1412" fmla="*/ 1880902 h 2202531"/>
              <a:gd name="connsiteX1413" fmla="*/ 505063 w 7434584"/>
              <a:gd name="connsiteY1413" fmla="*/ 1884765 h 2202531"/>
              <a:gd name="connsiteX1414" fmla="*/ 501973 w 7434584"/>
              <a:gd name="connsiteY1414" fmla="*/ 1885056 h 2202531"/>
              <a:gd name="connsiteX1415" fmla="*/ 545535 w 7434584"/>
              <a:gd name="connsiteY1415" fmla="*/ 1861138 h 2202531"/>
              <a:gd name="connsiteX1416" fmla="*/ 485317 w 7434584"/>
              <a:gd name="connsiteY1416" fmla="*/ 1886174 h 2202531"/>
              <a:gd name="connsiteX1417" fmla="*/ 473872 w 7434584"/>
              <a:gd name="connsiteY1417" fmla="*/ 1883189 h 2202531"/>
              <a:gd name="connsiteX1418" fmla="*/ 498352 w 7434584"/>
              <a:gd name="connsiteY1418" fmla="*/ 1874693 h 2202531"/>
              <a:gd name="connsiteX1419" fmla="*/ 291510 w 7434584"/>
              <a:gd name="connsiteY1419" fmla="*/ 1900787 h 2202531"/>
              <a:gd name="connsiteX1420" fmla="*/ 279557 w 7434584"/>
              <a:gd name="connsiteY1420" fmla="*/ 1901706 h 2202531"/>
              <a:gd name="connsiteX1421" fmla="*/ 280168 w 7434584"/>
              <a:gd name="connsiteY1421" fmla="*/ 1901321 h 2202531"/>
              <a:gd name="connsiteX1422" fmla="*/ 337799 w 7434584"/>
              <a:gd name="connsiteY1422" fmla="*/ 1872937 h 2202531"/>
              <a:gd name="connsiteX1423" fmla="*/ 302636 w 7434584"/>
              <a:gd name="connsiteY1423" fmla="*/ 1884377 h 2202531"/>
              <a:gd name="connsiteX1424" fmla="*/ 274897 w 7434584"/>
              <a:gd name="connsiteY1424" fmla="*/ 1897735 h 2202531"/>
              <a:gd name="connsiteX1425" fmla="*/ 262563 w 7434584"/>
              <a:gd name="connsiteY1425" fmla="*/ 1903010 h 2202531"/>
              <a:gd name="connsiteX1426" fmla="*/ 218713 w 7434584"/>
              <a:gd name="connsiteY1426" fmla="*/ 1906374 h 2202531"/>
              <a:gd name="connsiteX1427" fmla="*/ 219037 w 7434584"/>
              <a:gd name="connsiteY1427" fmla="*/ 1902443 h 2202531"/>
              <a:gd name="connsiteX1428" fmla="*/ 214591 w 7434584"/>
              <a:gd name="connsiteY1428" fmla="*/ 1904903 h 2202531"/>
              <a:gd name="connsiteX1429" fmla="*/ 204590 w 7434584"/>
              <a:gd name="connsiteY1429" fmla="*/ 1907458 h 2202531"/>
              <a:gd name="connsiteX1430" fmla="*/ 171818 w 7434584"/>
              <a:gd name="connsiteY1430" fmla="*/ 1909974 h 2202531"/>
              <a:gd name="connsiteX1431" fmla="*/ 182585 w 7434584"/>
              <a:gd name="connsiteY1431" fmla="*/ 1904670 h 2202531"/>
              <a:gd name="connsiteX1432" fmla="*/ 186368 w 7434584"/>
              <a:gd name="connsiteY1432" fmla="*/ 1900142 h 2202531"/>
              <a:gd name="connsiteX1433" fmla="*/ 182585 w 7434584"/>
              <a:gd name="connsiteY1433" fmla="*/ 1904670 h 2202531"/>
              <a:gd name="connsiteX1434" fmla="*/ 179556 w 7434584"/>
              <a:gd name="connsiteY1434" fmla="*/ 1896184 h 2202531"/>
              <a:gd name="connsiteX1435" fmla="*/ 212767 w 7434584"/>
              <a:gd name="connsiteY1435" fmla="*/ 1889108 h 2202531"/>
              <a:gd name="connsiteX1436" fmla="*/ 177849 w 7434584"/>
              <a:gd name="connsiteY1436" fmla="*/ 1890659 h 2202531"/>
              <a:gd name="connsiteX1437" fmla="*/ 194072 w 7434584"/>
              <a:gd name="connsiteY1437" fmla="*/ 1880996 h 2202531"/>
              <a:gd name="connsiteX1438" fmla="*/ 200769 w 7434584"/>
              <a:gd name="connsiteY1438" fmla="*/ 1876419 h 2202531"/>
              <a:gd name="connsiteX1439" fmla="*/ 310879 w 7434584"/>
              <a:gd name="connsiteY1439" fmla="*/ 1863163 h 2202531"/>
              <a:gd name="connsiteX1440" fmla="*/ 525115 w 7434584"/>
              <a:gd name="connsiteY1440" fmla="*/ 1825070 h 2202531"/>
              <a:gd name="connsiteX1441" fmla="*/ 569824 w 7434584"/>
              <a:gd name="connsiteY1441" fmla="*/ 1818783 h 2202531"/>
              <a:gd name="connsiteX1442" fmla="*/ 572168 w 7434584"/>
              <a:gd name="connsiteY1442" fmla="*/ 1818314 h 2202531"/>
              <a:gd name="connsiteX1443" fmla="*/ 595115 w 7434584"/>
              <a:gd name="connsiteY1443" fmla="*/ 1803255 h 2202531"/>
              <a:gd name="connsiteX1444" fmla="*/ 578640 w 7434584"/>
              <a:gd name="connsiteY1444" fmla="*/ 1805415 h 2202531"/>
              <a:gd name="connsiteX1445" fmla="*/ 567826 w 7434584"/>
              <a:gd name="connsiteY1445" fmla="*/ 1810571 h 2202531"/>
              <a:gd name="connsiteX1446" fmla="*/ 550329 w 7434584"/>
              <a:gd name="connsiteY1446" fmla="*/ 1814754 h 2202531"/>
              <a:gd name="connsiteX1447" fmla="*/ 551034 w 7434584"/>
              <a:gd name="connsiteY1447" fmla="*/ 1810963 h 2202531"/>
              <a:gd name="connsiteX1448" fmla="*/ 552956 w 7434584"/>
              <a:gd name="connsiteY1448" fmla="*/ 1810183 h 2202531"/>
              <a:gd name="connsiteX1449" fmla="*/ 551298 w 7434584"/>
              <a:gd name="connsiteY1449" fmla="*/ 1810517 h 2202531"/>
              <a:gd name="connsiteX1450" fmla="*/ 551034 w 7434584"/>
              <a:gd name="connsiteY1450" fmla="*/ 1810963 h 2202531"/>
              <a:gd name="connsiteX1451" fmla="*/ 493862 w 7434584"/>
              <a:gd name="connsiteY1451" fmla="*/ 1828040 h 2202531"/>
              <a:gd name="connsiteX1452" fmla="*/ 500304 w 7434584"/>
              <a:gd name="connsiteY1452" fmla="*/ 1824672 h 2202531"/>
              <a:gd name="connsiteX1453" fmla="*/ 503272 w 7434584"/>
              <a:gd name="connsiteY1453" fmla="*/ 1821611 h 2202531"/>
              <a:gd name="connsiteX1454" fmla="*/ 489611 w 7434584"/>
              <a:gd name="connsiteY1454" fmla="*/ 1823649 h 2202531"/>
              <a:gd name="connsiteX1455" fmla="*/ 423877 w 7434584"/>
              <a:gd name="connsiteY1455" fmla="*/ 1832636 h 2202531"/>
              <a:gd name="connsiteX1456" fmla="*/ 412344 w 7434584"/>
              <a:gd name="connsiteY1456" fmla="*/ 1825579 h 2202531"/>
              <a:gd name="connsiteX1457" fmla="*/ 338765 w 7434584"/>
              <a:gd name="connsiteY1457" fmla="*/ 1834662 h 2202531"/>
              <a:gd name="connsiteX1458" fmla="*/ 324827 w 7434584"/>
              <a:gd name="connsiteY1458" fmla="*/ 1824605 h 2202531"/>
              <a:gd name="connsiteX1459" fmla="*/ 320304 w 7434584"/>
              <a:gd name="connsiteY1459" fmla="*/ 1824796 h 2202531"/>
              <a:gd name="connsiteX1460" fmla="*/ 316421 w 7434584"/>
              <a:gd name="connsiteY1460" fmla="*/ 1826062 h 2202531"/>
              <a:gd name="connsiteX1461" fmla="*/ 310221 w 7434584"/>
              <a:gd name="connsiteY1461" fmla="*/ 1826054 h 2202531"/>
              <a:gd name="connsiteX1462" fmla="*/ 309419 w 7434584"/>
              <a:gd name="connsiteY1462" fmla="*/ 1825017 h 2202531"/>
              <a:gd name="connsiteX1463" fmla="*/ 306851 w 7434584"/>
              <a:gd name="connsiteY1463" fmla="*/ 1826053 h 2202531"/>
              <a:gd name="connsiteX1464" fmla="*/ 310221 w 7434584"/>
              <a:gd name="connsiteY1464" fmla="*/ 1826054 h 2202531"/>
              <a:gd name="connsiteX1465" fmla="*/ 311471 w 7434584"/>
              <a:gd name="connsiteY1465" fmla="*/ 1827673 h 2202531"/>
              <a:gd name="connsiteX1466" fmla="*/ 290335 w 7434584"/>
              <a:gd name="connsiteY1466" fmla="*/ 1822847 h 2202531"/>
              <a:gd name="connsiteX1467" fmla="*/ 366571 w 7434584"/>
              <a:gd name="connsiteY1467" fmla="*/ 1812111 h 2202531"/>
              <a:gd name="connsiteX1468" fmla="*/ 378328 w 7434584"/>
              <a:gd name="connsiteY1468" fmla="*/ 1800296 h 2202531"/>
              <a:gd name="connsiteX1469" fmla="*/ 446012 w 7434584"/>
              <a:gd name="connsiteY1469" fmla="*/ 1781394 h 2202531"/>
              <a:gd name="connsiteX1470" fmla="*/ 498892 w 7434584"/>
              <a:gd name="connsiteY1470" fmla="*/ 1773394 h 2202531"/>
              <a:gd name="connsiteX1471" fmla="*/ 498965 w 7434584"/>
              <a:gd name="connsiteY1471" fmla="*/ 1773383 h 2202531"/>
              <a:gd name="connsiteX1472" fmla="*/ 509766 w 7434584"/>
              <a:gd name="connsiteY1472" fmla="*/ 1766293 h 2202531"/>
              <a:gd name="connsiteX1473" fmla="*/ 533163 w 7434584"/>
              <a:gd name="connsiteY1473" fmla="*/ 1754160 h 2202531"/>
              <a:gd name="connsiteX1474" fmla="*/ 530900 w 7434584"/>
              <a:gd name="connsiteY1474" fmla="*/ 1752887 h 2202531"/>
              <a:gd name="connsiteX1475" fmla="*/ 525459 w 7434584"/>
              <a:gd name="connsiteY1475" fmla="*/ 1750678 h 2202531"/>
              <a:gd name="connsiteX1476" fmla="*/ 495586 w 7434584"/>
              <a:gd name="connsiteY1476" fmla="*/ 1750535 h 2202531"/>
              <a:gd name="connsiteX1477" fmla="*/ 447623 w 7434584"/>
              <a:gd name="connsiteY1477" fmla="*/ 1752669 h 2202531"/>
              <a:gd name="connsiteX1478" fmla="*/ 384418 w 7434584"/>
              <a:gd name="connsiteY1478" fmla="*/ 1759789 h 2202531"/>
              <a:gd name="connsiteX1479" fmla="*/ 222725 w 7434584"/>
              <a:gd name="connsiteY1479" fmla="*/ 1777169 h 2202531"/>
              <a:gd name="connsiteX1480" fmla="*/ 211949 w 7434584"/>
              <a:gd name="connsiteY1480" fmla="*/ 1778312 h 2202531"/>
              <a:gd name="connsiteX1481" fmla="*/ 221685 w 7434584"/>
              <a:gd name="connsiteY1481" fmla="*/ 1771006 h 2202531"/>
              <a:gd name="connsiteX1482" fmla="*/ 224851 w 7434584"/>
              <a:gd name="connsiteY1482" fmla="*/ 1768134 h 2202531"/>
              <a:gd name="connsiteX1483" fmla="*/ 258290 w 7434584"/>
              <a:gd name="connsiteY1483" fmla="*/ 1763367 h 2202531"/>
              <a:gd name="connsiteX1484" fmla="*/ 345228 w 7434584"/>
              <a:gd name="connsiteY1484" fmla="*/ 1751215 h 2202531"/>
              <a:gd name="connsiteX1485" fmla="*/ 350765 w 7434584"/>
              <a:gd name="connsiteY1485" fmla="*/ 1729036 h 2202531"/>
              <a:gd name="connsiteX1486" fmla="*/ 389739 w 7434584"/>
              <a:gd name="connsiteY1486" fmla="*/ 1719017 h 2202531"/>
              <a:gd name="connsiteX1487" fmla="*/ 426863 w 7434584"/>
              <a:gd name="connsiteY1487" fmla="*/ 1704901 h 2202531"/>
              <a:gd name="connsiteX1488" fmla="*/ 439026 w 7434584"/>
              <a:gd name="connsiteY1488" fmla="*/ 1702743 h 2202531"/>
              <a:gd name="connsiteX1489" fmla="*/ 438476 w 7434584"/>
              <a:gd name="connsiteY1489" fmla="*/ 1702633 h 2202531"/>
              <a:gd name="connsiteX1490" fmla="*/ 437155 w 7434584"/>
              <a:gd name="connsiteY1490" fmla="*/ 1701160 h 2202531"/>
              <a:gd name="connsiteX1491" fmla="*/ 445014 w 7434584"/>
              <a:gd name="connsiteY1491" fmla="*/ 1696244 h 2202531"/>
              <a:gd name="connsiteX1492" fmla="*/ 453808 w 7434584"/>
              <a:gd name="connsiteY1492" fmla="*/ 1693421 h 2202531"/>
              <a:gd name="connsiteX1493" fmla="*/ 449045 w 7434584"/>
              <a:gd name="connsiteY1493" fmla="*/ 1691469 h 2202531"/>
              <a:gd name="connsiteX1494" fmla="*/ 441968 w 7434584"/>
              <a:gd name="connsiteY1494" fmla="*/ 1686510 h 2202531"/>
              <a:gd name="connsiteX1495" fmla="*/ 403684 w 7434584"/>
              <a:gd name="connsiteY1495" fmla="*/ 1691603 h 2202531"/>
              <a:gd name="connsiteX1496" fmla="*/ 374062 w 7434584"/>
              <a:gd name="connsiteY1496" fmla="*/ 1686815 h 2202531"/>
              <a:gd name="connsiteX1497" fmla="*/ 429994 w 7434584"/>
              <a:gd name="connsiteY1497" fmla="*/ 1679725 h 2202531"/>
              <a:gd name="connsiteX1498" fmla="*/ 449466 w 7434584"/>
              <a:gd name="connsiteY1498" fmla="*/ 1667602 h 2202531"/>
              <a:gd name="connsiteX1499" fmla="*/ 472064 w 7434584"/>
              <a:gd name="connsiteY1499" fmla="*/ 1667775 h 2202531"/>
              <a:gd name="connsiteX1500" fmla="*/ 473101 w 7434584"/>
              <a:gd name="connsiteY1500" fmla="*/ 1667128 h 2202531"/>
              <a:gd name="connsiteX1501" fmla="*/ 468318 w 7434584"/>
              <a:gd name="connsiteY1501" fmla="*/ 1667569 h 2202531"/>
              <a:gd name="connsiteX1502" fmla="*/ 465513 w 7434584"/>
              <a:gd name="connsiteY1502" fmla="*/ 1660281 h 2202531"/>
              <a:gd name="connsiteX1503" fmla="*/ 514532 w 7434584"/>
              <a:gd name="connsiteY1503" fmla="*/ 1647754 h 2202531"/>
              <a:gd name="connsiteX1504" fmla="*/ 513793 w 7434584"/>
              <a:gd name="connsiteY1504" fmla="*/ 1642593 h 2202531"/>
              <a:gd name="connsiteX1505" fmla="*/ 513608 w 7434584"/>
              <a:gd name="connsiteY1505" fmla="*/ 1641018 h 2202531"/>
              <a:gd name="connsiteX1506" fmla="*/ 491613 w 7434584"/>
              <a:gd name="connsiteY1506" fmla="*/ 1645680 h 2202531"/>
              <a:gd name="connsiteX1507" fmla="*/ 461916 w 7434584"/>
              <a:gd name="connsiteY1507" fmla="*/ 1650864 h 2202531"/>
              <a:gd name="connsiteX1508" fmla="*/ 409254 w 7434584"/>
              <a:gd name="connsiteY1508" fmla="*/ 1657321 h 2202531"/>
              <a:gd name="connsiteX1509" fmla="*/ 395877 w 7434584"/>
              <a:gd name="connsiteY1509" fmla="*/ 1658418 h 2202531"/>
              <a:gd name="connsiteX1510" fmla="*/ 398461 w 7434584"/>
              <a:gd name="connsiteY1510" fmla="*/ 1657211 h 2202531"/>
              <a:gd name="connsiteX1511" fmla="*/ 419858 w 7434584"/>
              <a:gd name="connsiteY1511" fmla="*/ 1647124 h 2202531"/>
              <a:gd name="connsiteX1512" fmla="*/ 453039 w 7434584"/>
              <a:gd name="connsiteY1512" fmla="*/ 1642151 h 2202531"/>
              <a:gd name="connsiteX1513" fmla="*/ 485429 w 7434584"/>
              <a:gd name="connsiteY1513" fmla="*/ 1627239 h 2202531"/>
              <a:gd name="connsiteX1514" fmla="*/ 462184 w 7434584"/>
              <a:gd name="connsiteY1514" fmla="*/ 1627470 h 2202531"/>
              <a:gd name="connsiteX1515" fmla="*/ 479018 w 7434584"/>
              <a:gd name="connsiteY1515" fmla="*/ 1620009 h 2202531"/>
              <a:gd name="connsiteX1516" fmla="*/ 474577 w 7434584"/>
              <a:gd name="connsiteY1516" fmla="*/ 1619761 h 2202531"/>
              <a:gd name="connsiteX1517" fmla="*/ 468622 w 7434584"/>
              <a:gd name="connsiteY1517" fmla="*/ 1620883 h 2202531"/>
              <a:gd name="connsiteX1518" fmla="*/ 494585 w 7434584"/>
              <a:gd name="connsiteY1518" fmla="*/ 1610729 h 2202531"/>
              <a:gd name="connsiteX1519" fmla="*/ 501468 w 7434584"/>
              <a:gd name="connsiteY1519" fmla="*/ 1610062 h 2202531"/>
              <a:gd name="connsiteX1520" fmla="*/ 509680 w 7434584"/>
              <a:gd name="connsiteY1520" fmla="*/ 1606422 h 2202531"/>
              <a:gd name="connsiteX1521" fmla="*/ 541787 w 7434584"/>
              <a:gd name="connsiteY1521" fmla="*/ 1592163 h 2202531"/>
              <a:gd name="connsiteX1522" fmla="*/ 523405 w 7434584"/>
              <a:gd name="connsiteY1522" fmla="*/ 1593899 h 2202531"/>
              <a:gd name="connsiteX1523" fmla="*/ 509455 w 7434584"/>
              <a:gd name="connsiteY1523" fmla="*/ 1595834 h 2202531"/>
              <a:gd name="connsiteX1524" fmla="*/ 458954 w 7434584"/>
              <a:gd name="connsiteY1524" fmla="*/ 1615476 h 2202531"/>
              <a:gd name="connsiteX1525" fmla="*/ 459320 w 7434584"/>
              <a:gd name="connsiteY1525" fmla="*/ 1606193 h 2202531"/>
              <a:gd name="connsiteX1526" fmla="*/ 468863 w 7434584"/>
              <a:gd name="connsiteY1526" fmla="*/ 1600724 h 2202531"/>
              <a:gd name="connsiteX1527" fmla="*/ 458522 w 7434584"/>
              <a:gd name="connsiteY1527" fmla="*/ 1601776 h 2202531"/>
              <a:gd name="connsiteX1528" fmla="*/ 432483 w 7434584"/>
              <a:gd name="connsiteY1528" fmla="*/ 1603896 h 2202531"/>
              <a:gd name="connsiteX1529" fmla="*/ 439659 w 7434584"/>
              <a:gd name="connsiteY1529" fmla="*/ 1600745 h 2202531"/>
              <a:gd name="connsiteX1530" fmla="*/ 490637 w 7434584"/>
              <a:gd name="connsiteY1530" fmla="*/ 1575528 h 2202531"/>
              <a:gd name="connsiteX1531" fmla="*/ 518668 w 7434584"/>
              <a:gd name="connsiteY1531" fmla="*/ 1566506 h 2202531"/>
              <a:gd name="connsiteX1532" fmla="*/ 515644 w 7434584"/>
              <a:gd name="connsiteY1532" fmla="*/ 1563237 h 2202531"/>
              <a:gd name="connsiteX1533" fmla="*/ 515476 w 7434584"/>
              <a:gd name="connsiteY1533" fmla="*/ 1563238 h 2202531"/>
              <a:gd name="connsiteX1534" fmla="*/ 517676 w 7434584"/>
              <a:gd name="connsiteY1534" fmla="*/ 1562148 h 2202531"/>
              <a:gd name="connsiteX1535" fmla="*/ 601682 w 7434584"/>
              <a:gd name="connsiteY1535" fmla="*/ 1524458 h 2202531"/>
              <a:gd name="connsiteX1536" fmla="*/ 618518 w 7434584"/>
              <a:gd name="connsiteY1536" fmla="*/ 1515908 h 2202531"/>
              <a:gd name="connsiteX1537" fmla="*/ 623886 w 7434584"/>
              <a:gd name="connsiteY1537" fmla="*/ 1512756 h 2202531"/>
              <a:gd name="connsiteX1538" fmla="*/ 611431 w 7434584"/>
              <a:gd name="connsiteY1538" fmla="*/ 1517219 h 2202531"/>
              <a:gd name="connsiteX1539" fmla="*/ 479041 w 7434584"/>
              <a:gd name="connsiteY1539" fmla="*/ 1575726 h 2202531"/>
              <a:gd name="connsiteX1540" fmla="*/ 507601 w 7434584"/>
              <a:gd name="connsiteY1540" fmla="*/ 1560703 h 2202531"/>
              <a:gd name="connsiteX1541" fmla="*/ 501739 w 7434584"/>
              <a:gd name="connsiteY1541" fmla="*/ 1563334 h 2202531"/>
              <a:gd name="connsiteX1542" fmla="*/ 495420 w 7434584"/>
              <a:gd name="connsiteY1542" fmla="*/ 1563380 h 2202531"/>
              <a:gd name="connsiteX1543" fmla="*/ 493048 w 7434584"/>
              <a:gd name="connsiteY1543" fmla="*/ 1562670 h 2202531"/>
              <a:gd name="connsiteX1544" fmla="*/ 470659 w 7434584"/>
              <a:gd name="connsiteY1544" fmla="*/ 1573728 h 2202531"/>
              <a:gd name="connsiteX1545" fmla="*/ 449654 w 7434584"/>
              <a:gd name="connsiteY1545" fmla="*/ 1584001 h 2202531"/>
              <a:gd name="connsiteX1546" fmla="*/ 432590 w 7434584"/>
              <a:gd name="connsiteY1546" fmla="*/ 1580398 h 2202531"/>
              <a:gd name="connsiteX1547" fmla="*/ 432709 w 7434584"/>
              <a:gd name="connsiteY1547" fmla="*/ 1576668 h 2202531"/>
              <a:gd name="connsiteX1548" fmla="*/ 471382 w 7434584"/>
              <a:gd name="connsiteY1548" fmla="*/ 1555046 h 2202531"/>
              <a:gd name="connsiteX1549" fmla="*/ 466712 w 7434584"/>
              <a:gd name="connsiteY1549" fmla="*/ 1554890 h 2202531"/>
              <a:gd name="connsiteX1550" fmla="*/ 473368 w 7434584"/>
              <a:gd name="connsiteY1550" fmla="*/ 1550031 h 2202531"/>
              <a:gd name="connsiteX1551" fmla="*/ 480154 w 7434584"/>
              <a:gd name="connsiteY1551" fmla="*/ 1548742 h 2202531"/>
              <a:gd name="connsiteX1552" fmla="*/ 476940 w 7434584"/>
              <a:gd name="connsiteY1552" fmla="*/ 1551961 h 2202531"/>
              <a:gd name="connsiteX1553" fmla="*/ 486624 w 7434584"/>
              <a:gd name="connsiteY1553" fmla="*/ 1546585 h 2202531"/>
              <a:gd name="connsiteX1554" fmla="*/ 480154 w 7434584"/>
              <a:gd name="connsiteY1554" fmla="*/ 1548742 h 2202531"/>
              <a:gd name="connsiteX1555" fmla="*/ 493429 w 7434584"/>
              <a:gd name="connsiteY1555" fmla="*/ 1540792 h 2202531"/>
              <a:gd name="connsiteX1556" fmla="*/ 501111 w 7434584"/>
              <a:gd name="connsiteY1556" fmla="*/ 1536689 h 2202531"/>
              <a:gd name="connsiteX1557" fmla="*/ 497500 w 7434584"/>
              <a:gd name="connsiteY1557" fmla="*/ 1536967 h 2202531"/>
              <a:gd name="connsiteX1558" fmla="*/ 486665 w 7434584"/>
              <a:gd name="connsiteY1558" fmla="*/ 1537298 h 2202531"/>
              <a:gd name="connsiteX1559" fmla="*/ 461592 w 7434584"/>
              <a:gd name="connsiteY1559" fmla="*/ 1549321 h 2202531"/>
              <a:gd name="connsiteX1560" fmla="*/ 332396 w 7434584"/>
              <a:gd name="connsiteY1560" fmla="*/ 1607964 h 2202531"/>
              <a:gd name="connsiteX1561" fmla="*/ 331000 w 7434584"/>
              <a:gd name="connsiteY1561" fmla="*/ 1608926 h 2202531"/>
              <a:gd name="connsiteX1562" fmla="*/ 330625 w 7434584"/>
              <a:gd name="connsiteY1562" fmla="*/ 1609173 h 2202531"/>
              <a:gd name="connsiteX1563" fmla="*/ 337522 w 7434584"/>
              <a:gd name="connsiteY1563" fmla="*/ 1607582 h 2202531"/>
              <a:gd name="connsiteX1564" fmla="*/ 395879 w 7434584"/>
              <a:gd name="connsiteY1564" fmla="*/ 1600974 h 2202531"/>
              <a:gd name="connsiteX1565" fmla="*/ 444336 w 7434584"/>
              <a:gd name="connsiteY1565" fmla="*/ 1589134 h 2202531"/>
              <a:gd name="connsiteX1566" fmla="*/ 406469 w 7434584"/>
              <a:gd name="connsiteY1566" fmla="*/ 1606189 h 2202531"/>
              <a:gd name="connsiteX1567" fmla="*/ 401120 w 7434584"/>
              <a:gd name="connsiteY1567" fmla="*/ 1606667 h 2202531"/>
              <a:gd name="connsiteX1568" fmla="*/ 364510 w 7434584"/>
              <a:gd name="connsiteY1568" fmla="*/ 1611507 h 2202531"/>
              <a:gd name="connsiteX1569" fmla="*/ 325536 w 7434584"/>
              <a:gd name="connsiteY1569" fmla="*/ 1615999 h 2202531"/>
              <a:gd name="connsiteX1570" fmla="*/ 319129 w 7434584"/>
              <a:gd name="connsiteY1570" fmla="*/ 1616070 h 2202531"/>
              <a:gd name="connsiteX1571" fmla="*/ 315794 w 7434584"/>
              <a:gd name="connsiteY1571" fmla="*/ 1617992 h 2202531"/>
              <a:gd name="connsiteX1572" fmla="*/ 296576 w 7434584"/>
              <a:gd name="connsiteY1572" fmla="*/ 1619365 h 2202531"/>
              <a:gd name="connsiteX1573" fmla="*/ 354863 w 7434584"/>
              <a:gd name="connsiteY1573" fmla="*/ 1591020 h 2202531"/>
              <a:gd name="connsiteX1574" fmla="*/ 431403 w 7434584"/>
              <a:gd name="connsiteY1574" fmla="*/ 1553570 h 2202531"/>
              <a:gd name="connsiteX1575" fmla="*/ 473364 w 7434584"/>
              <a:gd name="connsiteY1575" fmla="*/ 1532309 h 2202531"/>
              <a:gd name="connsiteX1576" fmla="*/ 473760 w 7434584"/>
              <a:gd name="connsiteY1576" fmla="*/ 1529375 h 2202531"/>
              <a:gd name="connsiteX1577" fmla="*/ 477458 w 7434584"/>
              <a:gd name="connsiteY1577" fmla="*/ 1520880 h 2202531"/>
              <a:gd name="connsiteX1578" fmla="*/ 477869 w 7434584"/>
              <a:gd name="connsiteY1578" fmla="*/ 1520039 h 2202531"/>
              <a:gd name="connsiteX1579" fmla="*/ 467850 w 7434584"/>
              <a:gd name="connsiteY1579" fmla="*/ 1524859 h 2202531"/>
              <a:gd name="connsiteX1580" fmla="*/ 442609 w 7434584"/>
              <a:gd name="connsiteY1580" fmla="*/ 1537375 h 2202531"/>
              <a:gd name="connsiteX1581" fmla="*/ 253794 w 7434584"/>
              <a:gd name="connsiteY1581" fmla="*/ 1629985 h 2202531"/>
              <a:gd name="connsiteX1582" fmla="*/ 220086 w 7434584"/>
              <a:gd name="connsiteY1582" fmla="*/ 1639683 h 2202531"/>
              <a:gd name="connsiteX1583" fmla="*/ 229855 w 7434584"/>
              <a:gd name="connsiteY1583" fmla="*/ 1634339 h 2202531"/>
              <a:gd name="connsiteX1584" fmla="*/ 245277 w 7434584"/>
              <a:gd name="connsiteY1584" fmla="*/ 1631260 h 2202531"/>
              <a:gd name="connsiteX1585" fmla="*/ 257720 w 7434584"/>
              <a:gd name="connsiteY1585" fmla="*/ 1626921 h 2202531"/>
              <a:gd name="connsiteX1586" fmla="*/ 253229 w 7434584"/>
              <a:gd name="connsiteY1586" fmla="*/ 1623034 h 2202531"/>
              <a:gd name="connsiteX1587" fmla="*/ 256827 w 7434584"/>
              <a:gd name="connsiteY1587" fmla="*/ 1621390 h 2202531"/>
              <a:gd name="connsiteX1588" fmla="*/ 288490 w 7434584"/>
              <a:gd name="connsiteY1588" fmla="*/ 1598415 h 2202531"/>
              <a:gd name="connsiteX1589" fmla="*/ 238599 w 7434584"/>
              <a:gd name="connsiteY1589" fmla="*/ 1622502 h 2202531"/>
              <a:gd name="connsiteX1590" fmla="*/ 235438 w 7434584"/>
              <a:gd name="connsiteY1590" fmla="*/ 1623915 h 2202531"/>
              <a:gd name="connsiteX1591" fmla="*/ 234951 w 7434584"/>
              <a:gd name="connsiteY1591" fmla="*/ 1623943 h 2202531"/>
              <a:gd name="connsiteX1592" fmla="*/ 224039 w 7434584"/>
              <a:gd name="connsiteY1592" fmla="*/ 1625874 h 2202531"/>
              <a:gd name="connsiteX1593" fmla="*/ 293713 w 7434584"/>
              <a:gd name="connsiteY1593" fmla="*/ 1588445 h 2202531"/>
              <a:gd name="connsiteX1594" fmla="*/ 403489 w 7434584"/>
              <a:gd name="connsiteY1594" fmla="*/ 1532861 h 2202531"/>
              <a:gd name="connsiteX1595" fmla="*/ 417300 w 7434584"/>
              <a:gd name="connsiteY1595" fmla="*/ 1527099 h 2202531"/>
              <a:gd name="connsiteX1596" fmla="*/ 401281 w 7434584"/>
              <a:gd name="connsiteY1596" fmla="*/ 1530535 h 2202531"/>
              <a:gd name="connsiteX1597" fmla="*/ 199940 w 7434584"/>
              <a:gd name="connsiteY1597" fmla="*/ 1622403 h 2202531"/>
              <a:gd name="connsiteX1598" fmla="*/ 414091 w 7434584"/>
              <a:gd name="connsiteY1598" fmla="*/ 1515213 h 2202531"/>
              <a:gd name="connsiteX1599" fmla="*/ 431003 w 7434584"/>
              <a:gd name="connsiteY1599" fmla="*/ 1505844 h 2202531"/>
              <a:gd name="connsiteX1600" fmla="*/ 433091 w 7434584"/>
              <a:gd name="connsiteY1600" fmla="*/ 1504083 h 2202531"/>
              <a:gd name="connsiteX1601" fmla="*/ 432078 w 7434584"/>
              <a:gd name="connsiteY1601" fmla="*/ 1504264 h 2202531"/>
              <a:gd name="connsiteX1602" fmla="*/ 427417 w 7434584"/>
              <a:gd name="connsiteY1602" fmla="*/ 1505017 h 2202531"/>
              <a:gd name="connsiteX1603" fmla="*/ 437638 w 7434584"/>
              <a:gd name="connsiteY1603" fmla="*/ 1500249 h 2202531"/>
              <a:gd name="connsiteX1604" fmla="*/ 438817 w 7434584"/>
              <a:gd name="connsiteY1604" fmla="*/ 1499255 h 2202531"/>
              <a:gd name="connsiteX1605" fmla="*/ 440053 w 7434584"/>
              <a:gd name="connsiteY1605" fmla="*/ 1494089 h 2202531"/>
              <a:gd name="connsiteX1606" fmla="*/ 407101 w 7434584"/>
              <a:gd name="connsiteY1606" fmla="*/ 1507851 h 2202531"/>
              <a:gd name="connsiteX1607" fmla="*/ 310230 w 7434584"/>
              <a:gd name="connsiteY1607" fmla="*/ 1552549 h 2202531"/>
              <a:gd name="connsiteX1608" fmla="*/ 391408 w 7434584"/>
              <a:gd name="connsiteY1608" fmla="*/ 1510485 h 2202531"/>
              <a:gd name="connsiteX1609" fmla="*/ 455148 w 7434584"/>
              <a:gd name="connsiteY1609" fmla="*/ 1479286 h 2202531"/>
              <a:gd name="connsiteX1610" fmla="*/ 449760 w 7434584"/>
              <a:gd name="connsiteY1610" fmla="*/ 1481078 h 2202531"/>
              <a:gd name="connsiteX1611" fmla="*/ 475865 w 7434584"/>
              <a:gd name="connsiteY1611" fmla="*/ 1465780 h 2202531"/>
              <a:gd name="connsiteX1612" fmla="*/ 454078 w 7434584"/>
              <a:gd name="connsiteY1612" fmla="*/ 1468023 h 2202531"/>
              <a:gd name="connsiteX1613" fmla="*/ 427645 w 7434584"/>
              <a:gd name="connsiteY1613" fmla="*/ 1473458 h 2202531"/>
              <a:gd name="connsiteX1614" fmla="*/ 420569 w 7434584"/>
              <a:gd name="connsiteY1614" fmla="*/ 1476375 h 2202531"/>
              <a:gd name="connsiteX1615" fmla="*/ 418054 w 7434584"/>
              <a:gd name="connsiteY1615" fmla="*/ 1476102 h 2202531"/>
              <a:gd name="connsiteX1616" fmla="*/ 413744 w 7434584"/>
              <a:gd name="connsiteY1616" fmla="*/ 1473717 h 2202531"/>
              <a:gd name="connsiteX1617" fmla="*/ 428627 w 7434584"/>
              <a:gd name="connsiteY1617" fmla="*/ 1467144 h 2202531"/>
              <a:gd name="connsiteX1618" fmla="*/ 436402 w 7434584"/>
              <a:gd name="connsiteY1618" fmla="*/ 1462617 h 2202531"/>
              <a:gd name="connsiteX1619" fmla="*/ 464890 w 7434584"/>
              <a:gd name="connsiteY1619" fmla="*/ 1447851 h 2202531"/>
              <a:gd name="connsiteX1620" fmla="*/ 512214 w 7434584"/>
              <a:gd name="connsiteY1620" fmla="*/ 1422457 h 2202531"/>
              <a:gd name="connsiteX1621" fmla="*/ 514349 w 7434584"/>
              <a:gd name="connsiteY1621" fmla="*/ 1421396 h 2202531"/>
              <a:gd name="connsiteX1622" fmla="*/ 499502 w 7434584"/>
              <a:gd name="connsiteY1622" fmla="*/ 1424646 h 2202531"/>
              <a:gd name="connsiteX1623" fmla="*/ 473109 w 7434584"/>
              <a:gd name="connsiteY1623" fmla="*/ 1427776 h 2202531"/>
              <a:gd name="connsiteX1624" fmla="*/ 503900 w 7434584"/>
              <a:gd name="connsiteY1624" fmla="*/ 1404114 h 2202531"/>
              <a:gd name="connsiteX1625" fmla="*/ 428719 w 7434584"/>
              <a:gd name="connsiteY1625" fmla="*/ 1404453 h 2202531"/>
              <a:gd name="connsiteX1626" fmla="*/ 462539 w 7434584"/>
              <a:gd name="connsiteY1626" fmla="*/ 1397330 h 2202531"/>
              <a:gd name="connsiteX1627" fmla="*/ 478429 w 7434584"/>
              <a:gd name="connsiteY1627" fmla="*/ 1388068 h 2202531"/>
              <a:gd name="connsiteX1628" fmla="*/ 501219 w 7434584"/>
              <a:gd name="connsiteY1628" fmla="*/ 1375178 h 2202531"/>
              <a:gd name="connsiteX1629" fmla="*/ 464696 w 7434584"/>
              <a:gd name="connsiteY1629" fmla="*/ 1388497 h 2202531"/>
              <a:gd name="connsiteX1630" fmla="*/ 466141 w 7434584"/>
              <a:gd name="connsiteY1630" fmla="*/ 1386690 h 2202531"/>
              <a:gd name="connsiteX1631" fmla="*/ 492273 w 7434584"/>
              <a:gd name="connsiteY1631" fmla="*/ 1366440 h 2202531"/>
              <a:gd name="connsiteX1632" fmla="*/ 504569 w 7434584"/>
              <a:gd name="connsiteY1632" fmla="*/ 1361745 h 2202531"/>
              <a:gd name="connsiteX1633" fmla="*/ 503056 w 7434584"/>
              <a:gd name="connsiteY1633" fmla="*/ 1356569 h 2202531"/>
              <a:gd name="connsiteX1634" fmla="*/ 503443 w 7434584"/>
              <a:gd name="connsiteY1634" fmla="*/ 1352701 h 2202531"/>
              <a:gd name="connsiteX1635" fmla="*/ 444048 w 7434584"/>
              <a:gd name="connsiteY1635" fmla="*/ 1367189 h 2202531"/>
              <a:gd name="connsiteX1636" fmla="*/ 427899 w 7434584"/>
              <a:gd name="connsiteY1636" fmla="*/ 1358510 h 2202531"/>
              <a:gd name="connsiteX1637" fmla="*/ 366578 w 7434584"/>
              <a:gd name="connsiteY1637" fmla="*/ 1363709 h 2202531"/>
              <a:gd name="connsiteX1638" fmla="*/ 239031 w 7434584"/>
              <a:gd name="connsiteY1638" fmla="*/ 1383156 h 2202531"/>
              <a:gd name="connsiteX1639" fmla="*/ 369094 w 7434584"/>
              <a:gd name="connsiteY1639" fmla="*/ 1348656 h 2202531"/>
              <a:gd name="connsiteX1640" fmla="*/ 436090 w 7434584"/>
              <a:gd name="connsiteY1640" fmla="*/ 1334680 h 2202531"/>
              <a:gd name="connsiteX1641" fmla="*/ 457885 w 7434584"/>
              <a:gd name="connsiteY1641" fmla="*/ 1329684 h 2202531"/>
              <a:gd name="connsiteX1642" fmla="*/ 465485 w 7434584"/>
              <a:gd name="connsiteY1642" fmla="*/ 1328058 h 2202531"/>
              <a:gd name="connsiteX1643" fmla="*/ 459338 w 7434584"/>
              <a:gd name="connsiteY1643" fmla="*/ 1317176 h 2202531"/>
              <a:gd name="connsiteX1644" fmla="*/ 451017 w 7434584"/>
              <a:gd name="connsiteY1644" fmla="*/ 1318270 h 2202531"/>
              <a:gd name="connsiteX1645" fmla="*/ 420188 w 7434584"/>
              <a:gd name="connsiteY1645" fmla="*/ 1321351 h 2202531"/>
              <a:gd name="connsiteX1646" fmla="*/ 414018 w 7434584"/>
              <a:gd name="connsiteY1646" fmla="*/ 1316385 h 2202531"/>
              <a:gd name="connsiteX1647" fmla="*/ 413808 w 7434584"/>
              <a:gd name="connsiteY1647" fmla="*/ 1316099 h 2202531"/>
              <a:gd name="connsiteX1648" fmla="*/ 394299 w 7434584"/>
              <a:gd name="connsiteY1648" fmla="*/ 1325963 h 2202531"/>
              <a:gd name="connsiteX1649" fmla="*/ 380484 w 7434584"/>
              <a:gd name="connsiteY1649" fmla="*/ 1329922 h 2202531"/>
              <a:gd name="connsiteX1650" fmla="*/ 373373 w 7434584"/>
              <a:gd name="connsiteY1650" fmla="*/ 1320429 h 2202531"/>
              <a:gd name="connsiteX1651" fmla="*/ 372075 w 7434584"/>
              <a:gd name="connsiteY1651" fmla="*/ 1318730 h 2202531"/>
              <a:gd name="connsiteX1652" fmla="*/ 357345 w 7434584"/>
              <a:gd name="connsiteY1652" fmla="*/ 1323000 h 2202531"/>
              <a:gd name="connsiteX1653" fmla="*/ 304072 w 7434584"/>
              <a:gd name="connsiteY1653" fmla="*/ 1328437 h 2202531"/>
              <a:gd name="connsiteX1654" fmla="*/ 315137 w 7434584"/>
              <a:gd name="connsiteY1654" fmla="*/ 1321550 h 2202531"/>
              <a:gd name="connsiteX1655" fmla="*/ 304300 w 7434584"/>
              <a:gd name="connsiteY1655" fmla="*/ 1309564 h 2202531"/>
              <a:gd name="connsiteX1656" fmla="*/ 353674 w 7434584"/>
              <a:gd name="connsiteY1656" fmla="*/ 1299531 h 2202531"/>
              <a:gd name="connsiteX1657" fmla="*/ 356722 w 7434584"/>
              <a:gd name="connsiteY1657" fmla="*/ 1298615 h 2202531"/>
              <a:gd name="connsiteX1658" fmla="*/ 354233 w 7434584"/>
              <a:gd name="connsiteY1658" fmla="*/ 1295354 h 2202531"/>
              <a:gd name="connsiteX1659" fmla="*/ 347001 w 7434584"/>
              <a:gd name="connsiteY1659" fmla="*/ 1286329 h 2202531"/>
              <a:gd name="connsiteX1660" fmla="*/ 333247 w 7434584"/>
              <a:gd name="connsiteY1660" fmla="*/ 1287811 h 2202531"/>
              <a:gd name="connsiteX1661" fmla="*/ 330156 w 7434584"/>
              <a:gd name="connsiteY1661" fmla="*/ 1288103 h 2202531"/>
              <a:gd name="connsiteX1662" fmla="*/ 342841 w 7434584"/>
              <a:gd name="connsiteY1662" fmla="*/ 1281141 h 2202531"/>
              <a:gd name="connsiteX1663" fmla="*/ 340367 w 7434584"/>
              <a:gd name="connsiteY1663" fmla="*/ 1278052 h 2202531"/>
              <a:gd name="connsiteX1664" fmla="*/ 313500 w 7434584"/>
              <a:gd name="connsiteY1664" fmla="*/ 1289219 h 2202531"/>
              <a:gd name="connsiteX1665" fmla="*/ 302059 w 7434584"/>
              <a:gd name="connsiteY1665" fmla="*/ 1286235 h 2202531"/>
              <a:gd name="connsiteX1666" fmla="*/ 326538 w 7434584"/>
              <a:gd name="connsiteY1666" fmla="*/ 1277739 h 2202531"/>
              <a:gd name="connsiteX1667" fmla="*/ 119694 w 7434584"/>
              <a:gd name="connsiteY1667" fmla="*/ 1303833 h 2202531"/>
              <a:gd name="connsiteX1668" fmla="*/ 107738 w 7434584"/>
              <a:gd name="connsiteY1668" fmla="*/ 1304752 h 2202531"/>
              <a:gd name="connsiteX1669" fmla="*/ 108351 w 7434584"/>
              <a:gd name="connsiteY1669" fmla="*/ 1304366 h 2202531"/>
              <a:gd name="connsiteX1670" fmla="*/ 165983 w 7434584"/>
              <a:gd name="connsiteY1670" fmla="*/ 1275984 h 2202531"/>
              <a:gd name="connsiteX1671" fmla="*/ 130819 w 7434584"/>
              <a:gd name="connsiteY1671" fmla="*/ 1287424 h 2202531"/>
              <a:gd name="connsiteX1672" fmla="*/ 103078 w 7434584"/>
              <a:gd name="connsiteY1672" fmla="*/ 1300781 h 2202531"/>
              <a:gd name="connsiteX1673" fmla="*/ 90748 w 7434584"/>
              <a:gd name="connsiteY1673" fmla="*/ 1306055 h 2202531"/>
              <a:gd name="connsiteX1674" fmla="*/ 46896 w 7434584"/>
              <a:gd name="connsiteY1674" fmla="*/ 1309424 h 2202531"/>
              <a:gd name="connsiteX1675" fmla="*/ 47217 w 7434584"/>
              <a:gd name="connsiteY1675" fmla="*/ 1305491 h 2202531"/>
              <a:gd name="connsiteX1676" fmla="*/ 42774 w 7434584"/>
              <a:gd name="connsiteY1676" fmla="*/ 1307951 h 2202531"/>
              <a:gd name="connsiteX1677" fmla="*/ 32774 w 7434584"/>
              <a:gd name="connsiteY1677" fmla="*/ 1310505 h 2202531"/>
              <a:gd name="connsiteX1678" fmla="*/ 0 w 7434584"/>
              <a:gd name="connsiteY1678" fmla="*/ 1313021 h 2202531"/>
              <a:gd name="connsiteX1679" fmla="*/ 10767 w 7434584"/>
              <a:gd name="connsiteY1679" fmla="*/ 1307713 h 2202531"/>
              <a:gd name="connsiteX1680" fmla="*/ 14552 w 7434584"/>
              <a:gd name="connsiteY1680" fmla="*/ 1303189 h 2202531"/>
              <a:gd name="connsiteX1681" fmla="*/ 10767 w 7434584"/>
              <a:gd name="connsiteY1681" fmla="*/ 1307713 h 2202531"/>
              <a:gd name="connsiteX1682" fmla="*/ 7737 w 7434584"/>
              <a:gd name="connsiteY1682" fmla="*/ 1299232 h 2202531"/>
              <a:gd name="connsiteX1683" fmla="*/ 40950 w 7434584"/>
              <a:gd name="connsiteY1683" fmla="*/ 1292155 h 2202531"/>
              <a:gd name="connsiteX1684" fmla="*/ 6031 w 7434584"/>
              <a:gd name="connsiteY1684" fmla="*/ 1293704 h 2202531"/>
              <a:gd name="connsiteX1685" fmla="*/ 22258 w 7434584"/>
              <a:gd name="connsiteY1685" fmla="*/ 1284043 h 2202531"/>
              <a:gd name="connsiteX1686" fmla="*/ 28953 w 7434584"/>
              <a:gd name="connsiteY1686" fmla="*/ 1279465 h 2202531"/>
              <a:gd name="connsiteX1687" fmla="*/ 139062 w 7434584"/>
              <a:gd name="connsiteY1687" fmla="*/ 1266208 h 2202531"/>
              <a:gd name="connsiteX1688" fmla="*/ 353297 w 7434584"/>
              <a:gd name="connsiteY1688" fmla="*/ 1228116 h 2202531"/>
              <a:gd name="connsiteX1689" fmla="*/ 398006 w 7434584"/>
              <a:gd name="connsiteY1689" fmla="*/ 1221830 h 2202531"/>
              <a:gd name="connsiteX1690" fmla="*/ 406207 w 7434584"/>
              <a:gd name="connsiteY1690" fmla="*/ 1220197 h 2202531"/>
              <a:gd name="connsiteX1691" fmla="*/ 428233 w 7434584"/>
              <a:gd name="connsiteY1691" fmla="*/ 1209917 h 2202531"/>
              <a:gd name="connsiteX1692" fmla="*/ 432347 w 7434584"/>
              <a:gd name="connsiteY1692" fmla="*/ 1208029 h 2202531"/>
              <a:gd name="connsiteX1693" fmla="*/ 426297 w 7434584"/>
              <a:gd name="connsiteY1693" fmla="*/ 1205907 h 2202531"/>
              <a:gd name="connsiteX1694" fmla="*/ 338995 w 7434584"/>
              <a:gd name="connsiteY1694" fmla="*/ 1223531 h 2202531"/>
              <a:gd name="connsiteX1695" fmla="*/ 252060 w 7434584"/>
              <a:gd name="connsiteY1695" fmla="*/ 1235683 h 2202531"/>
              <a:gd name="connsiteX1696" fmla="*/ 240527 w 7434584"/>
              <a:gd name="connsiteY1696" fmla="*/ 1228624 h 2202531"/>
              <a:gd name="connsiteX1697" fmla="*/ 166947 w 7434584"/>
              <a:gd name="connsiteY1697" fmla="*/ 1237707 h 2202531"/>
              <a:gd name="connsiteX1698" fmla="*/ 153009 w 7434584"/>
              <a:gd name="connsiteY1698" fmla="*/ 1227652 h 2202531"/>
              <a:gd name="connsiteX1699" fmla="*/ 148486 w 7434584"/>
              <a:gd name="connsiteY1699" fmla="*/ 1227841 h 2202531"/>
              <a:gd name="connsiteX1700" fmla="*/ 144602 w 7434584"/>
              <a:gd name="connsiteY1700" fmla="*/ 1229108 h 2202531"/>
              <a:gd name="connsiteX1701" fmla="*/ 138404 w 7434584"/>
              <a:gd name="connsiteY1701" fmla="*/ 1229102 h 2202531"/>
              <a:gd name="connsiteX1702" fmla="*/ 137601 w 7434584"/>
              <a:gd name="connsiteY1702" fmla="*/ 1228063 h 2202531"/>
              <a:gd name="connsiteX1703" fmla="*/ 135033 w 7434584"/>
              <a:gd name="connsiteY1703" fmla="*/ 1229101 h 2202531"/>
              <a:gd name="connsiteX1704" fmla="*/ 138404 w 7434584"/>
              <a:gd name="connsiteY1704" fmla="*/ 1229102 h 2202531"/>
              <a:gd name="connsiteX1705" fmla="*/ 139653 w 7434584"/>
              <a:gd name="connsiteY1705" fmla="*/ 1230719 h 2202531"/>
              <a:gd name="connsiteX1706" fmla="*/ 118518 w 7434584"/>
              <a:gd name="connsiteY1706" fmla="*/ 1225892 h 2202531"/>
              <a:gd name="connsiteX1707" fmla="*/ 194753 w 7434584"/>
              <a:gd name="connsiteY1707" fmla="*/ 1215156 h 2202531"/>
              <a:gd name="connsiteX1708" fmla="*/ 206509 w 7434584"/>
              <a:gd name="connsiteY1708" fmla="*/ 1203342 h 2202531"/>
              <a:gd name="connsiteX1709" fmla="*/ 274197 w 7434584"/>
              <a:gd name="connsiteY1709" fmla="*/ 1184441 h 2202531"/>
              <a:gd name="connsiteX1710" fmla="*/ 374164 w 7434584"/>
              <a:gd name="connsiteY1710" fmla="*/ 1168672 h 2202531"/>
              <a:gd name="connsiteX1711" fmla="*/ 366060 w 7434584"/>
              <a:gd name="connsiteY1711" fmla="*/ 1159855 h 2202531"/>
              <a:gd name="connsiteX1712" fmla="*/ 357998 w 7434584"/>
              <a:gd name="connsiteY1712" fmla="*/ 1155873 h 2202531"/>
              <a:gd name="connsiteX1713" fmla="*/ 338778 w 7434584"/>
              <a:gd name="connsiteY1713" fmla="*/ 1159909 h 2202531"/>
              <a:gd name="connsiteX1714" fmla="*/ 274138 w 7434584"/>
              <a:gd name="connsiteY1714" fmla="*/ 1174533 h 2202531"/>
              <a:gd name="connsiteX1715" fmla="*/ 281930 w 7434584"/>
              <a:gd name="connsiteY1715" fmla="*/ 1159964 h 2202531"/>
              <a:gd name="connsiteX1716" fmla="*/ 291572 w 7434584"/>
              <a:gd name="connsiteY1716" fmla="*/ 1153223 h 2202531"/>
              <a:gd name="connsiteX1717" fmla="*/ 275808 w 7434584"/>
              <a:gd name="connsiteY1717" fmla="*/ 1155715 h 2202531"/>
              <a:gd name="connsiteX1718" fmla="*/ 212601 w 7434584"/>
              <a:gd name="connsiteY1718" fmla="*/ 1162836 h 2202531"/>
              <a:gd name="connsiteX1719" fmla="*/ 50909 w 7434584"/>
              <a:gd name="connsiteY1719" fmla="*/ 1180217 h 2202531"/>
              <a:gd name="connsiteX1720" fmla="*/ 40132 w 7434584"/>
              <a:gd name="connsiteY1720" fmla="*/ 1181359 h 2202531"/>
              <a:gd name="connsiteX1721" fmla="*/ 49867 w 7434584"/>
              <a:gd name="connsiteY1721" fmla="*/ 1174054 h 2202531"/>
              <a:gd name="connsiteX1722" fmla="*/ 53033 w 7434584"/>
              <a:gd name="connsiteY1722" fmla="*/ 1171181 h 2202531"/>
              <a:gd name="connsiteX1723" fmla="*/ 86472 w 7434584"/>
              <a:gd name="connsiteY1723" fmla="*/ 1166413 h 2202531"/>
              <a:gd name="connsiteX1724" fmla="*/ 173410 w 7434584"/>
              <a:gd name="connsiteY1724" fmla="*/ 1154260 h 2202531"/>
              <a:gd name="connsiteX1725" fmla="*/ 178948 w 7434584"/>
              <a:gd name="connsiteY1725" fmla="*/ 1132084 h 2202531"/>
              <a:gd name="connsiteX1726" fmla="*/ 217920 w 7434584"/>
              <a:gd name="connsiteY1726" fmla="*/ 1122062 h 2202531"/>
              <a:gd name="connsiteX1727" fmla="*/ 255044 w 7434584"/>
              <a:gd name="connsiteY1727" fmla="*/ 1107945 h 2202531"/>
              <a:gd name="connsiteX1728" fmla="*/ 349591 w 7434584"/>
              <a:gd name="connsiteY1728" fmla="*/ 1090425 h 2202531"/>
              <a:gd name="connsiteX1729" fmla="*/ 357001 w 7434584"/>
              <a:gd name="connsiteY1729" fmla="*/ 1086793 h 2202531"/>
              <a:gd name="connsiteX1730" fmla="*/ 336244 w 7434584"/>
              <a:gd name="connsiteY1730" fmla="*/ 1092061 h 2202531"/>
              <a:gd name="connsiteX1731" fmla="*/ 286300 w 7434584"/>
              <a:gd name="connsiteY1731" fmla="*/ 1098234 h 2202531"/>
              <a:gd name="connsiteX1732" fmla="*/ 270147 w 7434584"/>
              <a:gd name="connsiteY1732" fmla="*/ 1089553 h 2202531"/>
              <a:gd name="connsiteX1733" fmla="*/ 231867 w 7434584"/>
              <a:gd name="connsiteY1733" fmla="*/ 1094648 h 2202531"/>
              <a:gd name="connsiteX1734" fmla="*/ 202244 w 7434584"/>
              <a:gd name="connsiteY1734" fmla="*/ 1089861 h 2202531"/>
              <a:gd name="connsiteX1735" fmla="*/ 258174 w 7434584"/>
              <a:gd name="connsiteY1735" fmla="*/ 1082772 h 2202531"/>
              <a:gd name="connsiteX1736" fmla="*/ 277649 w 7434584"/>
              <a:gd name="connsiteY1736" fmla="*/ 1070648 h 2202531"/>
              <a:gd name="connsiteX1737" fmla="*/ 300246 w 7434584"/>
              <a:gd name="connsiteY1737" fmla="*/ 1070820 h 2202531"/>
              <a:gd name="connsiteX1738" fmla="*/ 319278 w 7434584"/>
              <a:gd name="connsiteY1738" fmla="*/ 1058972 h 2202531"/>
              <a:gd name="connsiteX1739" fmla="*/ 376346 w 7434584"/>
              <a:gd name="connsiteY1739" fmla="*/ 1046682 h 2202531"/>
              <a:gd name="connsiteX1740" fmla="*/ 413026 w 7434584"/>
              <a:gd name="connsiteY1740" fmla="*/ 1032842 h 2202531"/>
              <a:gd name="connsiteX1741" fmla="*/ 375064 w 7434584"/>
              <a:gd name="connsiteY1741" fmla="*/ 1038522 h 2202531"/>
              <a:gd name="connsiteX1742" fmla="*/ 350824 w 7434584"/>
              <a:gd name="connsiteY1742" fmla="*/ 1042150 h 2202531"/>
              <a:gd name="connsiteX1743" fmla="*/ 290098 w 7434584"/>
              <a:gd name="connsiteY1743" fmla="*/ 1053910 h 2202531"/>
              <a:gd name="connsiteX1744" fmla="*/ 237437 w 7434584"/>
              <a:gd name="connsiteY1744" fmla="*/ 1060371 h 2202531"/>
              <a:gd name="connsiteX1745" fmla="*/ 224060 w 7434584"/>
              <a:gd name="connsiteY1745" fmla="*/ 1061466 h 2202531"/>
              <a:gd name="connsiteX1746" fmla="*/ 226645 w 7434584"/>
              <a:gd name="connsiteY1746" fmla="*/ 1060258 h 2202531"/>
              <a:gd name="connsiteX1747" fmla="*/ 248040 w 7434584"/>
              <a:gd name="connsiteY1747" fmla="*/ 1050169 h 2202531"/>
              <a:gd name="connsiteX1748" fmla="*/ 281225 w 7434584"/>
              <a:gd name="connsiteY1748" fmla="*/ 1045197 h 2202531"/>
              <a:gd name="connsiteX1749" fmla="*/ 313613 w 7434584"/>
              <a:gd name="connsiteY1749" fmla="*/ 1030284 h 2202531"/>
              <a:gd name="connsiteX1750" fmla="*/ 290368 w 7434584"/>
              <a:gd name="connsiteY1750" fmla="*/ 1030516 h 2202531"/>
              <a:gd name="connsiteX1751" fmla="*/ 337862 w 7434584"/>
              <a:gd name="connsiteY1751" fmla="*/ 1009469 h 2202531"/>
              <a:gd name="connsiteX1752" fmla="*/ 455161 w 7434584"/>
              <a:gd name="connsiteY1752" fmla="*/ 955749 h 2202531"/>
              <a:gd name="connsiteX1753" fmla="*/ 429193 w 7434584"/>
              <a:gd name="connsiteY1753" fmla="*/ 961155 h 2202531"/>
              <a:gd name="connsiteX1754" fmla="*/ 287138 w 7434584"/>
              <a:gd name="connsiteY1754" fmla="*/ 1018522 h 2202531"/>
              <a:gd name="connsiteX1755" fmla="*/ 274525 w 7434584"/>
              <a:gd name="connsiteY1755" fmla="*/ 1018092 h 2202531"/>
              <a:gd name="connsiteX1756" fmla="*/ 284812 w 7434584"/>
              <a:gd name="connsiteY1756" fmla="*/ 1011660 h 2202531"/>
              <a:gd name="connsiteX1757" fmla="*/ 278074 w 7434584"/>
              <a:gd name="connsiteY1757" fmla="*/ 1015370 h 2202531"/>
              <a:gd name="connsiteX1758" fmla="*/ 239691 w 7434584"/>
              <a:gd name="connsiteY1758" fmla="*/ 1030817 h 2202531"/>
              <a:gd name="connsiteX1759" fmla="*/ 244338 w 7434584"/>
              <a:gd name="connsiteY1759" fmla="*/ 1023573 h 2202531"/>
              <a:gd name="connsiteX1760" fmla="*/ 273007 w 7434584"/>
              <a:gd name="connsiteY1760" fmla="*/ 1010218 h 2202531"/>
              <a:gd name="connsiteX1761" fmla="*/ 386602 w 7434584"/>
              <a:gd name="connsiteY1761" fmla="*/ 957939 h 2202531"/>
              <a:gd name="connsiteX1762" fmla="*/ 466160 w 7434584"/>
              <a:gd name="connsiteY1762" fmla="*/ 915891 h 2202531"/>
              <a:gd name="connsiteX1763" fmla="*/ 456622 w 7434584"/>
              <a:gd name="connsiteY1763" fmla="*/ 914170 h 2202531"/>
              <a:gd name="connsiteX1764" fmla="*/ 439615 w 7434584"/>
              <a:gd name="connsiteY1764" fmla="*/ 920267 h 2202531"/>
              <a:gd name="connsiteX1765" fmla="*/ 307226 w 7434584"/>
              <a:gd name="connsiteY1765" fmla="*/ 978772 h 2202531"/>
              <a:gd name="connsiteX1766" fmla="*/ 409534 w 7434584"/>
              <a:gd name="connsiteY1766" fmla="*/ 927775 h 2202531"/>
              <a:gd name="connsiteX1767" fmla="*/ 445299 w 7434584"/>
              <a:gd name="connsiteY1767" fmla="*/ 912127 h 2202531"/>
              <a:gd name="connsiteX1768" fmla="*/ 443798 w 7434584"/>
              <a:gd name="connsiteY1768" fmla="*/ 911856 h 2202531"/>
              <a:gd name="connsiteX1769" fmla="*/ 310400 w 7434584"/>
              <a:gd name="connsiteY1769" fmla="*/ 958801 h 2202531"/>
              <a:gd name="connsiteX1770" fmla="*/ 221938 w 7434584"/>
              <a:gd name="connsiteY1770" fmla="*/ 996552 h 2202531"/>
              <a:gd name="connsiteX1771" fmla="*/ 209235 w 7434584"/>
              <a:gd name="connsiteY1771" fmla="*/ 998377 h 2202531"/>
              <a:gd name="connsiteX1772" fmla="*/ 202792 w 7434584"/>
              <a:gd name="connsiteY1772" fmla="*/ 993159 h 2202531"/>
              <a:gd name="connsiteX1773" fmla="*/ 205062 w 7434584"/>
              <a:gd name="connsiteY1773" fmla="*/ 990910 h 2202531"/>
              <a:gd name="connsiteX1774" fmla="*/ 160579 w 7434584"/>
              <a:gd name="connsiteY1774" fmla="*/ 1011009 h 2202531"/>
              <a:gd name="connsiteX1775" fmla="*/ 124757 w 7434584"/>
              <a:gd name="connsiteY1775" fmla="*/ 1022408 h 2202531"/>
              <a:gd name="connsiteX1776" fmla="*/ 183048 w 7434584"/>
              <a:gd name="connsiteY1776" fmla="*/ 994066 h 2202531"/>
              <a:gd name="connsiteX1777" fmla="*/ 259587 w 7434584"/>
              <a:gd name="connsiteY1777" fmla="*/ 956617 h 2202531"/>
              <a:gd name="connsiteX1778" fmla="*/ 319645 w 7434584"/>
              <a:gd name="connsiteY1778" fmla="*/ 926185 h 2202531"/>
              <a:gd name="connsiteX1779" fmla="*/ 317063 w 7434584"/>
              <a:gd name="connsiteY1779" fmla="*/ 919587 h 2202531"/>
              <a:gd name="connsiteX1780" fmla="*/ 314830 w 7434584"/>
              <a:gd name="connsiteY1780" fmla="*/ 919288 h 2202531"/>
              <a:gd name="connsiteX1781" fmla="*/ 309076 w 7434584"/>
              <a:gd name="connsiteY1781" fmla="*/ 921630 h 2202531"/>
              <a:gd name="connsiteX1782" fmla="*/ 270792 w 7434584"/>
              <a:gd name="connsiteY1782" fmla="*/ 940423 h 2202531"/>
              <a:gd name="connsiteX1783" fmla="*/ 81977 w 7434584"/>
              <a:gd name="connsiteY1783" fmla="*/ 1033032 h 2202531"/>
              <a:gd name="connsiteX1784" fmla="*/ 48268 w 7434584"/>
              <a:gd name="connsiteY1784" fmla="*/ 1042726 h 2202531"/>
              <a:gd name="connsiteX1785" fmla="*/ 58039 w 7434584"/>
              <a:gd name="connsiteY1785" fmla="*/ 1037386 h 2202531"/>
              <a:gd name="connsiteX1786" fmla="*/ 73461 w 7434584"/>
              <a:gd name="connsiteY1786" fmla="*/ 1034305 h 2202531"/>
              <a:gd name="connsiteX1787" fmla="*/ 85904 w 7434584"/>
              <a:gd name="connsiteY1787" fmla="*/ 1029967 h 2202531"/>
              <a:gd name="connsiteX1788" fmla="*/ 81411 w 7434584"/>
              <a:gd name="connsiteY1788" fmla="*/ 1026077 h 2202531"/>
              <a:gd name="connsiteX1789" fmla="*/ 85010 w 7434584"/>
              <a:gd name="connsiteY1789" fmla="*/ 1024439 h 2202531"/>
              <a:gd name="connsiteX1790" fmla="*/ 116672 w 7434584"/>
              <a:gd name="connsiteY1790" fmla="*/ 1001460 h 2202531"/>
              <a:gd name="connsiteX1791" fmla="*/ 66782 w 7434584"/>
              <a:gd name="connsiteY1791" fmla="*/ 1025550 h 2202531"/>
              <a:gd name="connsiteX1792" fmla="*/ 63620 w 7434584"/>
              <a:gd name="connsiteY1792" fmla="*/ 1026961 h 2202531"/>
              <a:gd name="connsiteX1793" fmla="*/ 63134 w 7434584"/>
              <a:gd name="connsiteY1793" fmla="*/ 1026988 h 2202531"/>
              <a:gd name="connsiteX1794" fmla="*/ 52224 w 7434584"/>
              <a:gd name="connsiteY1794" fmla="*/ 1028921 h 2202531"/>
              <a:gd name="connsiteX1795" fmla="*/ 121896 w 7434584"/>
              <a:gd name="connsiteY1795" fmla="*/ 991488 h 2202531"/>
              <a:gd name="connsiteX1796" fmla="*/ 231671 w 7434584"/>
              <a:gd name="connsiteY1796" fmla="*/ 935906 h 2202531"/>
              <a:gd name="connsiteX1797" fmla="*/ 245481 w 7434584"/>
              <a:gd name="connsiteY1797" fmla="*/ 930147 h 2202531"/>
              <a:gd name="connsiteX1798" fmla="*/ 229462 w 7434584"/>
              <a:gd name="connsiteY1798" fmla="*/ 933582 h 2202531"/>
              <a:gd name="connsiteX1799" fmla="*/ 28123 w 7434584"/>
              <a:gd name="connsiteY1799" fmla="*/ 1025449 h 2202531"/>
              <a:gd name="connsiteX1800" fmla="*/ 242275 w 7434584"/>
              <a:gd name="connsiteY1800" fmla="*/ 918257 h 2202531"/>
              <a:gd name="connsiteX1801" fmla="*/ 259189 w 7434584"/>
              <a:gd name="connsiteY1801" fmla="*/ 908888 h 2202531"/>
              <a:gd name="connsiteX1802" fmla="*/ 267863 w 7434584"/>
              <a:gd name="connsiteY1802" fmla="*/ 897621 h 2202531"/>
              <a:gd name="connsiteX1803" fmla="*/ 267930 w 7434584"/>
              <a:gd name="connsiteY1803" fmla="*/ 897262 h 2202531"/>
              <a:gd name="connsiteX1804" fmla="*/ 235283 w 7434584"/>
              <a:gd name="connsiteY1804" fmla="*/ 910899 h 2202531"/>
              <a:gd name="connsiteX1805" fmla="*/ 138413 w 7434584"/>
              <a:gd name="connsiteY1805" fmla="*/ 955596 h 2202531"/>
              <a:gd name="connsiteX1806" fmla="*/ 219589 w 7434584"/>
              <a:gd name="connsiteY1806" fmla="*/ 913530 h 2202531"/>
              <a:gd name="connsiteX1807" fmla="*/ 280527 w 7434584"/>
              <a:gd name="connsiteY1807" fmla="*/ 883704 h 2202531"/>
              <a:gd name="connsiteX1808" fmla="*/ 286794 w 7434584"/>
              <a:gd name="connsiteY1808" fmla="*/ 878134 h 2202531"/>
              <a:gd name="connsiteX1809" fmla="*/ 345633 w 7434584"/>
              <a:gd name="connsiteY1809" fmla="*/ 844258 h 2202531"/>
              <a:gd name="connsiteX1810" fmla="*/ 579155 w 7434584"/>
              <a:gd name="connsiteY1810" fmla="*/ 740606 h 2202531"/>
              <a:gd name="connsiteX1811" fmla="*/ 590970 w 7434584"/>
              <a:gd name="connsiteY1811" fmla="*/ 736830 h 2202531"/>
              <a:gd name="connsiteX1812" fmla="*/ 642059 w 7434584"/>
              <a:gd name="connsiteY1812" fmla="*/ 714835 h 2202531"/>
              <a:gd name="connsiteX1813" fmla="*/ 721935 w 7434584"/>
              <a:gd name="connsiteY1813" fmla="*/ 683728 h 2202531"/>
              <a:gd name="connsiteX1814" fmla="*/ 900904 w 7434584"/>
              <a:gd name="connsiteY1814" fmla="*/ 628552 h 2202531"/>
              <a:gd name="connsiteX1815" fmla="*/ 964631 w 7434584"/>
              <a:gd name="connsiteY1815" fmla="*/ 609945 h 2202531"/>
              <a:gd name="connsiteX1816" fmla="*/ 901552 w 7434584"/>
              <a:gd name="connsiteY1816" fmla="*/ 623028 h 2202531"/>
              <a:gd name="connsiteX1817" fmla="*/ 673767 w 7434584"/>
              <a:gd name="connsiteY1817" fmla="*/ 682682 h 2202531"/>
              <a:gd name="connsiteX1818" fmla="*/ 441291 w 7434584"/>
              <a:gd name="connsiteY1818" fmla="*/ 752626 h 2202531"/>
              <a:gd name="connsiteX1819" fmla="*/ 240974 w 7434584"/>
              <a:gd name="connsiteY1819" fmla="*/ 829859 h 2202531"/>
              <a:gd name="connsiteX1820" fmla="*/ 256931 w 7434584"/>
              <a:gd name="connsiteY1820" fmla="*/ 805690 h 2202531"/>
              <a:gd name="connsiteX1821" fmla="*/ 294554 w 7434584"/>
              <a:gd name="connsiteY1821" fmla="*/ 760817 h 2202531"/>
              <a:gd name="connsiteX1822" fmla="*/ 557070 w 7434584"/>
              <a:gd name="connsiteY1822" fmla="*/ 670768 h 2202531"/>
              <a:gd name="connsiteX1823" fmla="*/ 746582 w 7434584"/>
              <a:gd name="connsiteY1823" fmla="*/ 610839 h 2202531"/>
              <a:gd name="connsiteX1824" fmla="*/ 1121127 w 7434584"/>
              <a:gd name="connsiteY1824" fmla="*/ 521761 h 2202531"/>
              <a:gd name="connsiteX1825" fmla="*/ 2180267 w 7434584"/>
              <a:gd name="connsiteY1825" fmla="*/ 336329 h 2202531"/>
              <a:gd name="connsiteX1826" fmla="*/ 2763992 w 7434584"/>
              <a:gd name="connsiteY1826" fmla="*/ 296105 h 2202531"/>
              <a:gd name="connsiteX1827" fmla="*/ 3341350 w 7434584"/>
              <a:gd name="connsiteY1827" fmla="*/ 254874 h 2202531"/>
              <a:gd name="connsiteX1828" fmla="*/ 3918882 w 7434584"/>
              <a:gd name="connsiteY1828" fmla="*/ 214766 h 2202531"/>
              <a:gd name="connsiteX1829" fmla="*/ 4198460 w 7434584"/>
              <a:gd name="connsiteY1829" fmla="*/ 227137 h 2202531"/>
              <a:gd name="connsiteX1830" fmla="*/ 4199953 w 7434584"/>
              <a:gd name="connsiteY1830" fmla="*/ 204536 h 2202531"/>
              <a:gd name="connsiteX1831" fmla="*/ 4202359 w 7434584"/>
              <a:gd name="connsiteY1831" fmla="*/ 205117 h 2202531"/>
              <a:gd name="connsiteX1832" fmla="*/ 4201276 w 7434584"/>
              <a:gd name="connsiteY1832" fmla="*/ 201434 h 2202531"/>
              <a:gd name="connsiteX1833" fmla="*/ 4200690 w 7434584"/>
              <a:gd name="connsiteY1833" fmla="*/ 193404 h 2202531"/>
              <a:gd name="connsiteX1834" fmla="*/ 4201350 w 7434584"/>
              <a:gd name="connsiteY1834" fmla="*/ 183433 h 2202531"/>
              <a:gd name="connsiteX1835" fmla="*/ 3954769 w 7434584"/>
              <a:gd name="connsiteY1835" fmla="*/ 177973 h 2202531"/>
              <a:gd name="connsiteX1836" fmla="*/ 2760358 w 7434584"/>
              <a:gd name="connsiteY1836" fmla="*/ 231891 h 2202531"/>
              <a:gd name="connsiteX1837" fmla="*/ 2209974 w 7434584"/>
              <a:gd name="connsiteY1837" fmla="*/ 280325 h 2202531"/>
              <a:gd name="connsiteX1838" fmla="*/ 1814615 w 7434584"/>
              <a:gd name="connsiteY1838" fmla="*/ 340903 h 2202531"/>
              <a:gd name="connsiteX1839" fmla="*/ 1490624 w 7434584"/>
              <a:gd name="connsiteY1839" fmla="*/ 403740 h 2202531"/>
              <a:gd name="connsiteX1840" fmla="*/ 1398151 w 7434584"/>
              <a:gd name="connsiteY1840" fmla="*/ 428557 h 2202531"/>
              <a:gd name="connsiteX1841" fmla="*/ 1399756 w 7434584"/>
              <a:gd name="connsiteY1841" fmla="*/ 429922 h 2202531"/>
              <a:gd name="connsiteX1842" fmla="*/ 1398056 w 7434584"/>
              <a:gd name="connsiteY1842" fmla="*/ 433612 h 2202531"/>
              <a:gd name="connsiteX1843" fmla="*/ 1396373 w 7434584"/>
              <a:gd name="connsiteY1843" fmla="*/ 429035 h 2202531"/>
              <a:gd name="connsiteX1844" fmla="*/ 1336224 w 7434584"/>
              <a:gd name="connsiteY1844" fmla="*/ 445177 h 2202531"/>
              <a:gd name="connsiteX1845" fmla="*/ 1188673 w 7434584"/>
              <a:gd name="connsiteY1845" fmla="*/ 483789 h 2202531"/>
              <a:gd name="connsiteX1846" fmla="*/ 797418 w 7434584"/>
              <a:gd name="connsiteY1846" fmla="*/ 564401 h 2202531"/>
              <a:gd name="connsiteX1847" fmla="*/ 594863 w 7434584"/>
              <a:gd name="connsiteY1847" fmla="*/ 627017 h 2202531"/>
              <a:gd name="connsiteX1848" fmla="*/ 466684 w 7434584"/>
              <a:gd name="connsiteY1848" fmla="*/ 668509 h 2202531"/>
              <a:gd name="connsiteX1849" fmla="*/ 407234 w 7434584"/>
              <a:gd name="connsiteY1849" fmla="*/ 658717 h 2202531"/>
              <a:gd name="connsiteX1850" fmla="*/ 340049 w 7434584"/>
              <a:gd name="connsiteY1850" fmla="*/ 679518 h 2202531"/>
              <a:gd name="connsiteX1851" fmla="*/ 363379 w 7434584"/>
              <a:gd name="connsiteY1851" fmla="*/ 581904 h 2202531"/>
              <a:gd name="connsiteX1852" fmla="*/ 278165 w 7434584"/>
              <a:gd name="connsiteY1852" fmla="*/ 613382 h 2202531"/>
              <a:gd name="connsiteX1853" fmla="*/ 194163 w 7434584"/>
              <a:gd name="connsiteY1853" fmla="*/ 652730 h 2202531"/>
              <a:gd name="connsiteX1854" fmla="*/ 213898 w 7434584"/>
              <a:gd name="connsiteY1854" fmla="*/ 612702 h 2202531"/>
              <a:gd name="connsiteX1855" fmla="*/ 199619 w 7434584"/>
              <a:gd name="connsiteY1855" fmla="*/ 600563 h 2202531"/>
              <a:gd name="connsiteX1856" fmla="*/ 216643 w 7434584"/>
              <a:gd name="connsiteY1856" fmla="*/ 590097 h 2202531"/>
              <a:gd name="connsiteX1857" fmla="*/ 420909 w 7434584"/>
              <a:gd name="connsiteY1857" fmla="*/ 498126 h 2202531"/>
              <a:gd name="connsiteX1858" fmla="*/ 491841 w 7434584"/>
              <a:gd name="connsiteY1858" fmla="*/ 454511 h 2202531"/>
              <a:gd name="connsiteX1859" fmla="*/ 945969 w 7434584"/>
              <a:gd name="connsiteY1859" fmla="*/ 324981 h 2202531"/>
              <a:gd name="connsiteX1860" fmla="*/ 1352076 w 7434584"/>
              <a:gd name="connsiteY1860" fmla="*/ 234436 h 2202531"/>
              <a:gd name="connsiteX1861" fmla="*/ 1716450 w 7434584"/>
              <a:gd name="connsiteY1861" fmla="*/ 170861 h 2202531"/>
              <a:gd name="connsiteX1862" fmla="*/ 2051788 w 7434584"/>
              <a:gd name="connsiteY1862" fmla="*/ 124747 h 2202531"/>
              <a:gd name="connsiteX1863" fmla="*/ 2075999 w 7434584"/>
              <a:gd name="connsiteY1863" fmla="*/ 124163 h 2202531"/>
              <a:gd name="connsiteX1864" fmla="*/ 2380103 w 7434584"/>
              <a:gd name="connsiteY1864" fmla="*/ 114079 h 2202531"/>
              <a:gd name="connsiteX1865" fmla="*/ 2996028 w 7434584"/>
              <a:gd name="connsiteY1865" fmla="*/ 100560 h 2202531"/>
              <a:gd name="connsiteX1866" fmla="*/ 3547507 w 7434584"/>
              <a:gd name="connsiteY1866" fmla="*/ 110547 h 2202531"/>
              <a:gd name="connsiteX1867" fmla="*/ 3567683 w 7434584"/>
              <a:gd name="connsiteY1867" fmla="*/ 100008 h 2202531"/>
              <a:gd name="connsiteX1868" fmla="*/ 3428293 w 7434584"/>
              <a:gd name="connsiteY1868" fmla="*/ 96467 h 2202531"/>
              <a:gd name="connsiteX1869" fmla="*/ 3236567 w 7434584"/>
              <a:gd name="connsiteY1869" fmla="*/ 81394 h 2202531"/>
              <a:gd name="connsiteX1870" fmla="*/ 2868353 w 7434584"/>
              <a:gd name="connsiteY1870" fmla="*/ 88803 h 2202531"/>
              <a:gd name="connsiteX1871" fmla="*/ 2452272 w 7434584"/>
              <a:gd name="connsiteY1871" fmla="*/ 86726 h 2202531"/>
              <a:gd name="connsiteX1872" fmla="*/ 2393145 w 7434584"/>
              <a:gd name="connsiteY1872" fmla="*/ 87243 h 2202531"/>
              <a:gd name="connsiteX1873" fmla="*/ 2452957 w 7434584"/>
              <a:gd name="connsiteY1873" fmla="*/ 80849 h 2202531"/>
              <a:gd name="connsiteX1874" fmla="*/ 2634200 w 7434584"/>
              <a:gd name="connsiteY1874" fmla="*/ 66063 h 2202531"/>
              <a:gd name="connsiteX1875" fmla="*/ 2905446 w 7434584"/>
              <a:gd name="connsiteY1875" fmla="*/ 62775 h 2202531"/>
              <a:gd name="connsiteX1876" fmla="*/ 3104709 w 7434584"/>
              <a:gd name="connsiteY1876" fmla="*/ 61048 h 2202531"/>
              <a:gd name="connsiteX1877" fmla="*/ 4493538 w 7434584"/>
              <a:gd name="connsiteY1877" fmla="*/ 50456 h 2202531"/>
              <a:gd name="connsiteX1878" fmla="*/ 4632100 w 7434584"/>
              <a:gd name="connsiteY1878" fmla="*/ 51144 h 2202531"/>
              <a:gd name="connsiteX1879" fmla="*/ 4753798 w 7434584"/>
              <a:gd name="connsiteY1879" fmla="*/ 68863 h 2202531"/>
              <a:gd name="connsiteX1880" fmla="*/ 5315414 w 7434584"/>
              <a:gd name="connsiteY1880" fmla="*/ 173685 h 2202531"/>
              <a:gd name="connsiteX1881" fmla="*/ 5532249 w 7434584"/>
              <a:gd name="connsiteY1881" fmla="*/ 212768 h 2202531"/>
              <a:gd name="connsiteX1882" fmla="*/ 5499220 w 7434584"/>
              <a:gd name="connsiteY1882" fmla="*/ 190097 h 2202531"/>
              <a:gd name="connsiteX1883" fmla="*/ 5441124 w 7434584"/>
              <a:gd name="connsiteY1883" fmla="*/ 175967 h 2202531"/>
              <a:gd name="connsiteX1884" fmla="*/ 5221311 w 7434584"/>
              <a:gd name="connsiteY1884" fmla="*/ 100969 h 2202531"/>
              <a:gd name="connsiteX1885" fmla="*/ 5216067 w 7434584"/>
              <a:gd name="connsiteY1885" fmla="*/ 99873 h 2202531"/>
              <a:gd name="connsiteX1886" fmla="*/ 5720481 w 7434584"/>
              <a:gd name="connsiteY1886" fmla="*/ 142873 h 2202531"/>
              <a:gd name="connsiteX1887" fmla="*/ 6781888 w 7434584"/>
              <a:gd name="connsiteY1887" fmla="*/ 265247 h 2202531"/>
              <a:gd name="connsiteX1888" fmla="*/ 6711432 w 7434584"/>
              <a:gd name="connsiteY1888" fmla="*/ 264683 h 2202531"/>
              <a:gd name="connsiteX1889" fmla="*/ 6660236 w 7434584"/>
              <a:gd name="connsiteY1889" fmla="*/ 268271 h 2202531"/>
              <a:gd name="connsiteX1890" fmla="*/ 6815415 w 7434584"/>
              <a:gd name="connsiteY1890" fmla="*/ 315185 h 2202531"/>
              <a:gd name="connsiteX1891" fmla="*/ 6472602 w 7434584"/>
              <a:gd name="connsiteY1891" fmla="*/ 299971 h 2202531"/>
              <a:gd name="connsiteX1892" fmla="*/ 6472602 w 7434584"/>
              <a:gd name="connsiteY1892" fmla="*/ 299971 h 2202531"/>
              <a:gd name="connsiteX1893" fmla="*/ 6391346 w 7434584"/>
              <a:gd name="connsiteY1893" fmla="*/ 316713 h 2202531"/>
              <a:gd name="connsiteX1894" fmla="*/ 6354238 w 7434584"/>
              <a:gd name="connsiteY1894" fmla="*/ 326969 h 2202531"/>
              <a:gd name="connsiteX1895" fmla="*/ 6329580 w 7434584"/>
              <a:gd name="connsiteY1895" fmla="*/ 330556 h 2202531"/>
              <a:gd name="connsiteX1896" fmla="*/ 6340414 w 7434584"/>
              <a:gd name="connsiteY1896" fmla="*/ 332458 h 2202531"/>
              <a:gd name="connsiteX1897" fmla="*/ 6416058 w 7434584"/>
              <a:gd name="connsiteY1897" fmla="*/ 349633 h 2202531"/>
              <a:gd name="connsiteX1898" fmla="*/ 6469116 w 7434584"/>
              <a:gd name="connsiteY1898" fmla="*/ 363720 h 2202531"/>
              <a:gd name="connsiteX1899" fmla="*/ 6463937 w 7434584"/>
              <a:gd name="connsiteY1899" fmla="*/ 363519 h 2202531"/>
              <a:gd name="connsiteX1900" fmla="*/ 6422771 w 7434584"/>
              <a:gd name="connsiteY1900" fmla="*/ 358149 h 2202531"/>
              <a:gd name="connsiteX1901" fmla="*/ 6418746 w 7434584"/>
              <a:gd name="connsiteY1901" fmla="*/ 357946 h 2202531"/>
              <a:gd name="connsiteX1902" fmla="*/ 6397287 w 7434584"/>
              <a:gd name="connsiteY1902" fmla="*/ 352264 h 2202531"/>
              <a:gd name="connsiteX1903" fmla="*/ 6327273 w 7434584"/>
              <a:gd name="connsiteY1903" fmla="*/ 337316 h 2202531"/>
              <a:gd name="connsiteX1904" fmla="*/ 6303503 w 7434584"/>
              <a:gd name="connsiteY1904" fmla="*/ 333353 h 2202531"/>
              <a:gd name="connsiteX1905" fmla="*/ 6253513 w 7434584"/>
              <a:gd name="connsiteY1905" fmla="*/ 334034 h 2202531"/>
              <a:gd name="connsiteX1906" fmla="*/ 6070664 w 7434584"/>
              <a:gd name="connsiteY1906" fmla="*/ 310859 h 2202531"/>
              <a:gd name="connsiteX1907" fmla="*/ 5415118 w 7434584"/>
              <a:gd name="connsiteY1907" fmla="*/ 254343 h 2202531"/>
              <a:gd name="connsiteX1908" fmla="*/ 5419948 w 7434584"/>
              <a:gd name="connsiteY1908" fmla="*/ 253561 h 2202531"/>
              <a:gd name="connsiteX1909" fmla="*/ 5389753 w 7434584"/>
              <a:gd name="connsiteY1909" fmla="*/ 240965 h 2202531"/>
              <a:gd name="connsiteX1910" fmla="*/ 5374523 w 7434584"/>
              <a:gd name="connsiteY1910" fmla="*/ 214250 h 2202531"/>
              <a:gd name="connsiteX1911" fmla="*/ 5263218 w 7434584"/>
              <a:gd name="connsiteY1911" fmla="*/ 187989 h 2202531"/>
              <a:gd name="connsiteX1912" fmla="*/ 4528667 w 7434584"/>
              <a:gd name="connsiteY1912" fmla="*/ 53705 h 2202531"/>
              <a:gd name="connsiteX1913" fmla="*/ 4863877 w 7434584"/>
              <a:gd name="connsiteY1913" fmla="*/ 13103 h 2202531"/>
              <a:gd name="connsiteX1914" fmla="*/ 4851870 w 7434584"/>
              <a:gd name="connsiteY1914" fmla="*/ 22537 h 2202531"/>
              <a:gd name="connsiteX1915" fmla="*/ 4740517 w 7434584"/>
              <a:gd name="connsiteY1915" fmla="*/ 10674 h 2202531"/>
              <a:gd name="connsiteX1916" fmla="*/ 4767304 w 7434584"/>
              <a:gd name="connsiteY1916" fmla="*/ 10960 h 2202531"/>
              <a:gd name="connsiteX1917" fmla="*/ 4759036 w 7434584"/>
              <a:gd name="connsiteY1917" fmla="*/ 13466 h 2202531"/>
              <a:gd name="connsiteX1918" fmla="*/ 4797821 w 7434584"/>
              <a:gd name="connsiteY1918" fmla="*/ 9168 h 2202531"/>
              <a:gd name="connsiteX1919" fmla="*/ 4824720 w 7434584"/>
              <a:gd name="connsiteY1919" fmla="*/ 14210 h 2202531"/>
              <a:gd name="connsiteX1920" fmla="*/ 4794135 w 7434584"/>
              <a:gd name="connsiteY1920" fmla="*/ 18750 h 2202531"/>
              <a:gd name="connsiteX1921" fmla="*/ 4788321 w 7434584"/>
              <a:gd name="connsiteY1921" fmla="*/ 17877 h 2202531"/>
              <a:gd name="connsiteX1922" fmla="*/ 4767304 w 7434584"/>
              <a:gd name="connsiteY1922" fmla="*/ 10960 h 2202531"/>
              <a:gd name="connsiteX1923" fmla="*/ 4797821 w 7434584"/>
              <a:gd name="connsiteY1923" fmla="*/ 9168 h 2202531"/>
              <a:gd name="connsiteX1924" fmla="*/ 4726241 w 7434584"/>
              <a:gd name="connsiteY1924" fmla="*/ 6368 h 2202531"/>
              <a:gd name="connsiteX1925" fmla="*/ 4732869 w 7434584"/>
              <a:gd name="connsiteY1925" fmla="*/ 9524 h 2202531"/>
              <a:gd name="connsiteX1926" fmla="*/ 4719191 w 7434584"/>
              <a:gd name="connsiteY1926" fmla="*/ 7464 h 2202531"/>
              <a:gd name="connsiteX1927" fmla="*/ 4704928 w 7434584"/>
              <a:gd name="connsiteY1927" fmla="*/ 3417 h 2202531"/>
              <a:gd name="connsiteX1928" fmla="*/ 4706495 w 7434584"/>
              <a:gd name="connsiteY1928" fmla="*/ 5552 h 2202531"/>
              <a:gd name="connsiteX1929" fmla="*/ 4699504 w 7434584"/>
              <a:gd name="connsiteY1929" fmla="*/ 4500 h 2202531"/>
              <a:gd name="connsiteX1930" fmla="*/ 4016393 w 7434584"/>
              <a:gd name="connsiteY1930" fmla="*/ 0 h 2202531"/>
              <a:gd name="connsiteX1931" fmla="*/ 4062118 w 7434584"/>
              <a:gd name="connsiteY1931" fmla="*/ 2916 h 2202531"/>
              <a:gd name="connsiteX1932" fmla="*/ 4131404 w 7434584"/>
              <a:gd name="connsiteY1932" fmla="*/ 7302 h 2202531"/>
              <a:gd name="connsiteX1933" fmla="*/ 4558720 w 7434584"/>
              <a:gd name="connsiteY1933" fmla="*/ 40460 h 2202531"/>
              <a:gd name="connsiteX1934" fmla="*/ 4625739 w 7434584"/>
              <a:gd name="connsiteY1934" fmla="*/ 50217 h 2202531"/>
              <a:gd name="connsiteX1935" fmla="*/ 4439276 w 7434584"/>
              <a:gd name="connsiteY1935" fmla="*/ 40696 h 2202531"/>
              <a:gd name="connsiteX1936" fmla="*/ 4379103 w 7434584"/>
              <a:gd name="connsiteY1936" fmla="*/ 39879 h 2202531"/>
              <a:gd name="connsiteX1937" fmla="*/ 4337294 w 7434584"/>
              <a:gd name="connsiteY1937" fmla="*/ 36014 h 2202531"/>
              <a:gd name="connsiteX1938" fmla="*/ 4221096 w 7434584"/>
              <a:gd name="connsiteY1938" fmla="*/ 31633 h 2202531"/>
              <a:gd name="connsiteX1939" fmla="*/ 4220908 w 7434584"/>
              <a:gd name="connsiteY1939" fmla="*/ 31401 h 2202531"/>
              <a:gd name="connsiteX1940" fmla="*/ 4217543 w 7434584"/>
              <a:gd name="connsiteY1940" fmla="*/ 31500 h 2202531"/>
              <a:gd name="connsiteX1941" fmla="*/ 4162982 w 7434584"/>
              <a:gd name="connsiteY1941" fmla="*/ 29442 h 2202531"/>
              <a:gd name="connsiteX1942" fmla="*/ 4162469 w 7434584"/>
              <a:gd name="connsiteY1942" fmla="*/ 28851 h 2202531"/>
              <a:gd name="connsiteX1943" fmla="*/ 4154638 w 7434584"/>
              <a:gd name="connsiteY1943" fmla="*/ 29126 h 2202531"/>
              <a:gd name="connsiteX1944" fmla="*/ 4146207 w 7434584"/>
              <a:gd name="connsiteY1944" fmla="*/ 28809 h 2202531"/>
              <a:gd name="connsiteX1945" fmla="*/ 3759943 w 7434584"/>
              <a:gd name="connsiteY1945" fmla="*/ 20612 h 2202531"/>
              <a:gd name="connsiteX1946" fmla="*/ 3720362 w 7434584"/>
              <a:gd name="connsiteY1946" fmla="*/ 11736 h 2202531"/>
              <a:gd name="connsiteX1947" fmla="*/ 3715884 w 7434584"/>
              <a:gd name="connsiteY1947" fmla="*/ 8034 h 2202531"/>
              <a:gd name="connsiteX1948" fmla="*/ 3838621 w 7434584"/>
              <a:gd name="connsiteY1948" fmla="*/ 4143 h 2202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Lst>
            <a:rect l="l" t="t" r="r" b="b"/>
            <a:pathLst>
              <a:path w="7434584" h="2202531">
                <a:moveTo>
                  <a:pt x="6702766" y="2129124"/>
                </a:moveTo>
                <a:cubicBezTo>
                  <a:pt x="6703272" y="2128241"/>
                  <a:pt x="6703994" y="2128194"/>
                  <a:pt x="6704727" y="2129334"/>
                </a:cubicBezTo>
                <a:lnTo>
                  <a:pt x="6702627" y="2130125"/>
                </a:lnTo>
                <a:close/>
                <a:moveTo>
                  <a:pt x="6682783" y="2128571"/>
                </a:moveTo>
                <a:lnTo>
                  <a:pt x="6672227" y="2131930"/>
                </a:lnTo>
                <a:cubicBezTo>
                  <a:pt x="6667465" y="2134078"/>
                  <a:pt x="6664082" y="2136578"/>
                  <a:pt x="6663281" y="2139542"/>
                </a:cubicBezTo>
                <a:lnTo>
                  <a:pt x="6665753" y="2140760"/>
                </a:lnTo>
                <a:close/>
                <a:moveTo>
                  <a:pt x="372706" y="2127609"/>
                </a:moveTo>
                <a:lnTo>
                  <a:pt x="367037" y="2130918"/>
                </a:lnTo>
                <a:lnTo>
                  <a:pt x="354928" y="2139274"/>
                </a:lnTo>
                <a:lnTo>
                  <a:pt x="325714" y="2142972"/>
                </a:lnTo>
                <a:lnTo>
                  <a:pt x="295016" y="2145410"/>
                </a:lnTo>
                <a:lnTo>
                  <a:pt x="302871" y="2140637"/>
                </a:lnTo>
                <a:lnTo>
                  <a:pt x="309735" y="2137141"/>
                </a:lnTo>
                <a:close/>
                <a:moveTo>
                  <a:pt x="6731930" y="2122215"/>
                </a:moveTo>
                <a:cubicBezTo>
                  <a:pt x="6730224" y="2122571"/>
                  <a:pt x="6727433" y="2123611"/>
                  <a:pt x="6724224" y="2125010"/>
                </a:cubicBezTo>
                <a:lnTo>
                  <a:pt x="6716432" y="2128784"/>
                </a:lnTo>
                <a:lnTo>
                  <a:pt x="6728668" y="2124023"/>
                </a:lnTo>
                <a:close/>
                <a:moveTo>
                  <a:pt x="6729263" y="2119643"/>
                </a:moveTo>
                <a:lnTo>
                  <a:pt x="6718530" y="2119709"/>
                </a:lnTo>
                <a:lnTo>
                  <a:pt x="6707736" y="2122472"/>
                </a:lnTo>
                <a:cubicBezTo>
                  <a:pt x="6702263" y="2123618"/>
                  <a:pt x="6695767" y="2124909"/>
                  <a:pt x="6689447" y="2126450"/>
                </a:cubicBezTo>
                <a:lnTo>
                  <a:pt x="6687850" y="2126961"/>
                </a:lnTo>
                <a:lnTo>
                  <a:pt x="6672069" y="2142421"/>
                </a:lnTo>
                <a:lnTo>
                  <a:pt x="6683282" y="2139967"/>
                </a:lnTo>
                <a:lnTo>
                  <a:pt x="6690692" y="2134620"/>
                </a:lnTo>
                <a:lnTo>
                  <a:pt x="6702627" y="2130125"/>
                </a:lnTo>
                <a:lnTo>
                  <a:pt x="6702096" y="2133926"/>
                </a:lnTo>
                <a:lnTo>
                  <a:pt x="6700781" y="2134740"/>
                </a:lnTo>
                <a:lnTo>
                  <a:pt x="6701911" y="2134376"/>
                </a:lnTo>
                <a:lnTo>
                  <a:pt x="6702096" y="2133926"/>
                </a:lnTo>
                <a:cubicBezTo>
                  <a:pt x="6710820" y="2128792"/>
                  <a:pt x="6720213" y="2123698"/>
                  <a:pt x="6727609" y="2120173"/>
                </a:cubicBezTo>
                <a:close/>
                <a:moveTo>
                  <a:pt x="6745747" y="2119540"/>
                </a:moveTo>
                <a:lnTo>
                  <a:pt x="6736531" y="2119598"/>
                </a:lnTo>
                <a:lnTo>
                  <a:pt x="6734663" y="2122426"/>
                </a:lnTo>
                <a:lnTo>
                  <a:pt x="6743964" y="2120143"/>
                </a:lnTo>
                <a:close/>
                <a:moveTo>
                  <a:pt x="7329450" y="2106664"/>
                </a:moveTo>
                <a:lnTo>
                  <a:pt x="7337826" y="2107568"/>
                </a:lnTo>
                <a:lnTo>
                  <a:pt x="7337097" y="2108487"/>
                </a:lnTo>
                <a:cubicBezTo>
                  <a:pt x="7332587" y="2111157"/>
                  <a:pt x="7327824" y="2112137"/>
                  <a:pt x="7327308" y="2108764"/>
                </a:cubicBezTo>
                <a:close/>
                <a:moveTo>
                  <a:pt x="7304084" y="2103929"/>
                </a:moveTo>
                <a:lnTo>
                  <a:pt x="7312345" y="2104820"/>
                </a:lnTo>
                <a:lnTo>
                  <a:pt x="7310962" y="2106768"/>
                </a:lnTo>
                <a:cubicBezTo>
                  <a:pt x="7306476" y="2109576"/>
                  <a:pt x="7301711" y="2110559"/>
                  <a:pt x="7301193" y="2107185"/>
                </a:cubicBezTo>
                <a:close/>
                <a:moveTo>
                  <a:pt x="7278421" y="2101040"/>
                </a:moveTo>
                <a:lnTo>
                  <a:pt x="7286743" y="2101998"/>
                </a:lnTo>
                <a:lnTo>
                  <a:pt x="7284759" y="2104624"/>
                </a:lnTo>
                <a:cubicBezTo>
                  <a:pt x="7280273" y="2107438"/>
                  <a:pt x="7275510" y="2108418"/>
                  <a:pt x="7274906" y="2104481"/>
                </a:cubicBezTo>
                <a:close/>
                <a:moveTo>
                  <a:pt x="553863" y="2089308"/>
                </a:moveTo>
                <a:lnTo>
                  <a:pt x="517736" y="2105159"/>
                </a:lnTo>
                <a:lnTo>
                  <a:pt x="491662" y="2119341"/>
                </a:lnTo>
                <a:lnTo>
                  <a:pt x="416357" y="2131497"/>
                </a:lnTo>
                <a:lnTo>
                  <a:pt x="404768" y="2132966"/>
                </a:lnTo>
                <a:lnTo>
                  <a:pt x="411399" y="2129165"/>
                </a:lnTo>
                <a:cubicBezTo>
                  <a:pt x="421457" y="2123548"/>
                  <a:pt x="426830" y="2120326"/>
                  <a:pt x="428979" y="2118637"/>
                </a:cubicBezTo>
                <a:lnTo>
                  <a:pt x="428239" y="2118086"/>
                </a:lnTo>
                <a:lnTo>
                  <a:pt x="464689" y="2111625"/>
                </a:lnTo>
                <a:cubicBezTo>
                  <a:pt x="489938" y="2105836"/>
                  <a:pt x="514123" y="2099025"/>
                  <a:pt x="537814" y="2091397"/>
                </a:cubicBezTo>
                <a:close/>
                <a:moveTo>
                  <a:pt x="6967401" y="2080143"/>
                </a:moveTo>
                <a:cubicBezTo>
                  <a:pt x="6967828" y="2081035"/>
                  <a:pt x="6968969" y="2083410"/>
                  <a:pt x="6971251" y="2088161"/>
                </a:cubicBezTo>
                <a:cubicBezTo>
                  <a:pt x="6971251" y="2088161"/>
                  <a:pt x="6966120" y="2077471"/>
                  <a:pt x="6967401" y="2080143"/>
                </a:cubicBezTo>
                <a:close/>
                <a:moveTo>
                  <a:pt x="7166607" y="2066145"/>
                </a:moveTo>
                <a:cubicBezTo>
                  <a:pt x="7169317" y="2065043"/>
                  <a:pt x="7173397" y="2065070"/>
                  <a:pt x="7180185" y="2067150"/>
                </a:cubicBezTo>
                <a:cubicBezTo>
                  <a:pt x="7178171" y="2065829"/>
                  <a:pt x="7176618" y="2067091"/>
                  <a:pt x="7175682" y="2069438"/>
                </a:cubicBezTo>
                <a:lnTo>
                  <a:pt x="7175502" y="2071466"/>
                </a:lnTo>
                <a:lnTo>
                  <a:pt x="7162989" y="2070049"/>
                </a:lnTo>
                <a:close/>
                <a:moveTo>
                  <a:pt x="910147" y="2064181"/>
                </a:moveTo>
                <a:lnTo>
                  <a:pt x="908930" y="2064229"/>
                </a:lnTo>
                <a:lnTo>
                  <a:pt x="897966" y="2068284"/>
                </a:lnTo>
                <a:lnTo>
                  <a:pt x="899909" y="2067868"/>
                </a:lnTo>
                <a:close/>
                <a:moveTo>
                  <a:pt x="643438" y="2052274"/>
                </a:moveTo>
                <a:lnTo>
                  <a:pt x="592386" y="2073329"/>
                </a:lnTo>
                <a:lnTo>
                  <a:pt x="589872" y="2073056"/>
                </a:lnTo>
                <a:cubicBezTo>
                  <a:pt x="586184" y="2072340"/>
                  <a:pt x="584232" y="2071496"/>
                  <a:pt x="585562" y="2070670"/>
                </a:cubicBezTo>
                <a:cubicBezTo>
                  <a:pt x="600831" y="2061166"/>
                  <a:pt x="619018" y="2056775"/>
                  <a:pt x="637686" y="2053306"/>
                </a:cubicBezTo>
                <a:close/>
                <a:moveTo>
                  <a:pt x="745040" y="2027181"/>
                </a:moveTo>
                <a:cubicBezTo>
                  <a:pt x="744004" y="2027028"/>
                  <a:pt x="742521" y="2027402"/>
                  <a:pt x="741043" y="2028035"/>
                </a:cubicBezTo>
                <a:cubicBezTo>
                  <a:pt x="739564" y="2028668"/>
                  <a:pt x="738093" y="2029559"/>
                  <a:pt x="737078" y="2030425"/>
                </a:cubicBezTo>
                <a:cubicBezTo>
                  <a:pt x="735042" y="2032157"/>
                  <a:pt x="734831" y="2033809"/>
                  <a:pt x="740045" y="2033158"/>
                </a:cubicBezTo>
                <a:cubicBezTo>
                  <a:pt x="741793" y="2031068"/>
                  <a:pt x="744001" y="2033392"/>
                  <a:pt x="745748" y="2031303"/>
                </a:cubicBezTo>
                <a:cubicBezTo>
                  <a:pt x="747014" y="2028545"/>
                  <a:pt x="746423" y="2027389"/>
                  <a:pt x="745040" y="2027181"/>
                </a:cubicBezTo>
                <a:close/>
                <a:moveTo>
                  <a:pt x="7397878" y="2022299"/>
                </a:moveTo>
                <a:cubicBezTo>
                  <a:pt x="7403902" y="2021057"/>
                  <a:pt x="7391893" y="2030494"/>
                  <a:pt x="7385869" y="2031733"/>
                </a:cubicBezTo>
                <a:cubicBezTo>
                  <a:pt x="7384840" y="2024987"/>
                  <a:pt x="7397878" y="2022299"/>
                  <a:pt x="7397878" y="2022299"/>
                </a:cubicBezTo>
                <a:close/>
                <a:moveTo>
                  <a:pt x="676989" y="2009268"/>
                </a:moveTo>
                <a:lnTo>
                  <a:pt x="679502" y="2011739"/>
                </a:lnTo>
                <a:lnTo>
                  <a:pt x="680674" y="2012886"/>
                </a:lnTo>
                <a:cubicBezTo>
                  <a:pt x="680966" y="2013173"/>
                  <a:pt x="681045" y="2013249"/>
                  <a:pt x="680733" y="2012942"/>
                </a:cubicBezTo>
                <a:lnTo>
                  <a:pt x="679502" y="2011739"/>
                </a:lnTo>
                <a:lnTo>
                  <a:pt x="679328" y="2011563"/>
                </a:lnTo>
                <a:cubicBezTo>
                  <a:pt x="678236" y="2010494"/>
                  <a:pt x="676989" y="2009268"/>
                  <a:pt x="676989" y="2009268"/>
                </a:cubicBezTo>
                <a:close/>
                <a:moveTo>
                  <a:pt x="392127" y="1979117"/>
                </a:moveTo>
                <a:cubicBezTo>
                  <a:pt x="396046" y="1978363"/>
                  <a:pt x="402206" y="1978371"/>
                  <a:pt x="410848" y="1980110"/>
                </a:cubicBezTo>
                <a:cubicBezTo>
                  <a:pt x="394307" y="1987876"/>
                  <a:pt x="385436" y="1984705"/>
                  <a:pt x="386994" y="1981681"/>
                </a:cubicBezTo>
                <a:cubicBezTo>
                  <a:pt x="387511" y="1980673"/>
                  <a:pt x="389190" y="1979682"/>
                  <a:pt x="392127" y="1979117"/>
                </a:cubicBezTo>
                <a:close/>
                <a:moveTo>
                  <a:pt x="811311" y="1978534"/>
                </a:moveTo>
                <a:cubicBezTo>
                  <a:pt x="807356" y="1978299"/>
                  <a:pt x="816096" y="1983570"/>
                  <a:pt x="816096" y="1983570"/>
                </a:cubicBezTo>
                <a:cubicBezTo>
                  <a:pt x="816970" y="1982526"/>
                  <a:pt x="816209" y="1980743"/>
                  <a:pt x="815014" y="1979483"/>
                </a:cubicBezTo>
                <a:cubicBezTo>
                  <a:pt x="813819" y="1978225"/>
                  <a:pt x="812185" y="1977488"/>
                  <a:pt x="811311" y="1978534"/>
                </a:cubicBezTo>
                <a:close/>
                <a:moveTo>
                  <a:pt x="933278" y="1948828"/>
                </a:moveTo>
                <a:cubicBezTo>
                  <a:pt x="928201" y="1949262"/>
                  <a:pt x="921688" y="1950843"/>
                  <a:pt x="917360" y="1952333"/>
                </a:cubicBezTo>
                <a:cubicBezTo>
                  <a:pt x="914475" y="1953326"/>
                  <a:pt x="912562" y="1954279"/>
                  <a:pt x="912690" y="1954823"/>
                </a:cubicBezTo>
                <a:cubicBezTo>
                  <a:pt x="912863" y="1955546"/>
                  <a:pt x="916670" y="1955542"/>
                  <a:pt x="926657" y="1953942"/>
                </a:cubicBezTo>
                <a:cubicBezTo>
                  <a:pt x="926657" y="1953942"/>
                  <a:pt x="929696" y="1954033"/>
                  <a:pt x="932952" y="1953862"/>
                </a:cubicBezTo>
                <a:lnTo>
                  <a:pt x="939298" y="1952484"/>
                </a:lnTo>
                <a:lnTo>
                  <a:pt x="939878" y="1951892"/>
                </a:lnTo>
                <a:close/>
                <a:moveTo>
                  <a:pt x="880291" y="1947840"/>
                </a:moveTo>
                <a:lnTo>
                  <a:pt x="876533" y="1949140"/>
                </a:lnTo>
                <a:cubicBezTo>
                  <a:pt x="861976" y="1955589"/>
                  <a:pt x="848465" y="1962645"/>
                  <a:pt x="836818" y="1968717"/>
                </a:cubicBezTo>
                <a:cubicBezTo>
                  <a:pt x="845058" y="1969206"/>
                  <a:pt x="851433" y="1966750"/>
                  <a:pt x="858718" y="1963206"/>
                </a:cubicBezTo>
                <a:lnTo>
                  <a:pt x="879494" y="1954068"/>
                </a:lnTo>
                <a:close/>
                <a:moveTo>
                  <a:pt x="893243" y="1943358"/>
                </a:moveTo>
                <a:lnTo>
                  <a:pt x="889058" y="1944807"/>
                </a:lnTo>
                <a:lnTo>
                  <a:pt x="889403" y="1945090"/>
                </a:lnTo>
                <a:lnTo>
                  <a:pt x="881045" y="1953384"/>
                </a:lnTo>
                <a:lnTo>
                  <a:pt x="886080" y="1951170"/>
                </a:lnTo>
                <a:lnTo>
                  <a:pt x="890408" y="1950322"/>
                </a:lnTo>
                <a:lnTo>
                  <a:pt x="889403" y="1945090"/>
                </a:lnTo>
                <a:close/>
                <a:moveTo>
                  <a:pt x="7355538" y="1929477"/>
                </a:moveTo>
                <a:lnTo>
                  <a:pt x="7351785" y="1930869"/>
                </a:lnTo>
                <a:cubicBezTo>
                  <a:pt x="7351785" y="1930869"/>
                  <a:pt x="7353268" y="1930319"/>
                  <a:pt x="7355397" y="1929529"/>
                </a:cubicBezTo>
                <a:close/>
                <a:moveTo>
                  <a:pt x="7401977" y="1927489"/>
                </a:moveTo>
                <a:cubicBezTo>
                  <a:pt x="7409031" y="1932995"/>
                  <a:pt x="7392180" y="1944587"/>
                  <a:pt x="7384955" y="1937959"/>
                </a:cubicBezTo>
                <a:close/>
                <a:moveTo>
                  <a:pt x="7365085" y="1925931"/>
                </a:moveTo>
                <a:lnTo>
                  <a:pt x="7355538" y="1929477"/>
                </a:lnTo>
                <a:lnTo>
                  <a:pt x="7362889" y="1926746"/>
                </a:lnTo>
                <a:close/>
                <a:moveTo>
                  <a:pt x="7369550" y="1924272"/>
                </a:moveTo>
                <a:cubicBezTo>
                  <a:pt x="7371031" y="1923724"/>
                  <a:pt x="7370661" y="1923861"/>
                  <a:pt x="7369272" y="1924377"/>
                </a:cubicBezTo>
                <a:lnTo>
                  <a:pt x="7365085" y="1925931"/>
                </a:lnTo>
                <a:close/>
                <a:moveTo>
                  <a:pt x="7187320" y="1839520"/>
                </a:moveTo>
                <a:cubicBezTo>
                  <a:pt x="7192370" y="1837338"/>
                  <a:pt x="7172170" y="1846068"/>
                  <a:pt x="7172170" y="1846068"/>
                </a:cubicBezTo>
                <a:cubicBezTo>
                  <a:pt x="7181149" y="1842188"/>
                  <a:pt x="7185637" y="1840247"/>
                  <a:pt x="7187320" y="1839520"/>
                </a:cubicBezTo>
                <a:close/>
                <a:moveTo>
                  <a:pt x="316421" y="1826062"/>
                </a:moveTo>
                <a:lnTo>
                  <a:pt x="318796" y="1826064"/>
                </a:lnTo>
                <a:cubicBezTo>
                  <a:pt x="321143" y="1826101"/>
                  <a:pt x="322005" y="1826173"/>
                  <a:pt x="321812" y="1826293"/>
                </a:cubicBezTo>
                <a:cubicBezTo>
                  <a:pt x="321426" y="1826534"/>
                  <a:pt x="316818" y="1826965"/>
                  <a:pt x="311471" y="1827673"/>
                </a:cubicBezTo>
                <a:close/>
                <a:moveTo>
                  <a:pt x="530011" y="1815730"/>
                </a:moveTo>
                <a:lnTo>
                  <a:pt x="512073" y="1820172"/>
                </a:lnTo>
                <a:lnTo>
                  <a:pt x="507304" y="1821894"/>
                </a:lnTo>
                <a:cubicBezTo>
                  <a:pt x="509809" y="1821584"/>
                  <a:pt x="513903" y="1820617"/>
                  <a:pt x="518604" y="1819302"/>
                </a:cubicBezTo>
                <a:close/>
                <a:moveTo>
                  <a:pt x="550329" y="1814754"/>
                </a:moveTo>
                <a:lnTo>
                  <a:pt x="550143" y="1815752"/>
                </a:lnTo>
                <a:cubicBezTo>
                  <a:pt x="549415" y="1816623"/>
                  <a:pt x="548353" y="1816651"/>
                  <a:pt x="547250" y="1815490"/>
                </a:cubicBezTo>
                <a:close/>
                <a:moveTo>
                  <a:pt x="604455" y="1805086"/>
                </a:moveTo>
                <a:lnTo>
                  <a:pt x="579603" y="1816837"/>
                </a:lnTo>
                <a:lnTo>
                  <a:pt x="595091" y="1813755"/>
                </a:lnTo>
                <a:cubicBezTo>
                  <a:pt x="602066" y="1811731"/>
                  <a:pt x="607001" y="1809317"/>
                  <a:pt x="608123" y="1806372"/>
                </a:cubicBezTo>
                <a:close/>
                <a:moveTo>
                  <a:pt x="6952246" y="1698846"/>
                </a:moveTo>
                <a:lnTo>
                  <a:pt x="7001996" y="1701320"/>
                </a:lnTo>
                <a:lnTo>
                  <a:pt x="7032888" y="1709223"/>
                </a:lnTo>
                <a:lnTo>
                  <a:pt x="7010148" y="1708975"/>
                </a:lnTo>
                <a:close/>
                <a:moveTo>
                  <a:pt x="6853749" y="1684516"/>
                </a:moveTo>
                <a:lnTo>
                  <a:pt x="6871218" y="1685342"/>
                </a:lnTo>
                <a:lnTo>
                  <a:pt x="6875444" y="1687226"/>
                </a:lnTo>
                <a:close/>
                <a:moveTo>
                  <a:pt x="530545" y="1683310"/>
                </a:moveTo>
                <a:lnTo>
                  <a:pt x="508063" y="1689012"/>
                </a:lnTo>
                <a:cubicBezTo>
                  <a:pt x="498015" y="1691521"/>
                  <a:pt x="488323" y="1693668"/>
                  <a:pt x="479744" y="1694884"/>
                </a:cubicBezTo>
                <a:lnTo>
                  <a:pt x="470059" y="1695746"/>
                </a:lnTo>
                <a:lnTo>
                  <a:pt x="464852" y="1698167"/>
                </a:lnTo>
                <a:lnTo>
                  <a:pt x="489983" y="1693712"/>
                </a:lnTo>
                <a:lnTo>
                  <a:pt x="520215" y="1688254"/>
                </a:lnTo>
                <a:close/>
                <a:moveTo>
                  <a:pt x="6804270" y="1678006"/>
                </a:moveTo>
                <a:lnTo>
                  <a:pt x="6822141" y="1679936"/>
                </a:lnTo>
                <a:lnTo>
                  <a:pt x="6849682" y="1684005"/>
                </a:lnTo>
                <a:lnTo>
                  <a:pt x="6811444" y="1679225"/>
                </a:lnTo>
                <a:close/>
                <a:moveTo>
                  <a:pt x="5975857" y="1676272"/>
                </a:moveTo>
                <a:cubicBezTo>
                  <a:pt x="6049189" y="1690684"/>
                  <a:pt x="6120540" y="1695955"/>
                  <a:pt x="6195397" y="1706118"/>
                </a:cubicBezTo>
                <a:lnTo>
                  <a:pt x="6236831" y="1712812"/>
                </a:lnTo>
                <a:lnTo>
                  <a:pt x="6331009" y="1721672"/>
                </a:lnTo>
                <a:lnTo>
                  <a:pt x="6334290" y="1722042"/>
                </a:lnTo>
                <a:lnTo>
                  <a:pt x="6257396" y="1703658"/>
                </a:lnTo>
                <a:lnTo>
                  <a:pt x="6226125" y="1697891"/>
                </a:lnTo>
                <a:lnTo>
                  <a:pt x="6107511" y="1683778"/>
                </a:lnTo>
                <a:lnTo>
                  <a:pt x="6038960" y="1676564"/>
                </a:lnTo>
                <a:close/>
                <a:moveTo>
                  <a:pt x="589135" y="1672316"/>
                </a:moveTo>
                <a:lnTo>
                  <a:pt x="575237" y="1673185"/>
                </a:lnTo>
                <a:lnTo>
                  <a:pt x="555824" y="1681083"/>
                </a:lnTo>
                <a:lnTo>
                  <a:pt x="557240" y="1681119"/>
                </a:lnTo>
                <a:cubicBezTo>
                  <a:pt x="565299" y="1681286"/>
                  <a:pt x="597476" y="1681500"/>
                  <a:pt x="596364" y="1674326"/>
                </a:cubicBezTo>
                <a:cubicBezTo>
                  <a:pt x="596565" y="1672888"/>
                  <a:pt x="593511" y="1672354"/>
                  <a:pt x="589135" y="1672316"/>
                </a:cubicBezTo>
                <a:close/>
                <a:moveTo>
                  <a:pt x="6710824" y="1657558"/>
                </a:moveTo>
                <a:cubicBezTo>
                  <a:pt x="6707341" y="1657622"/>
                  <a:pt x="6701346" y="1664077"/>
                  <a:pt x="6702118" y="1669139"/>
                </a:cubicBezTo>
                <a:cubicBezTo>
                  <a:pt x="6702118" y="1669139"/>
                  <a:pt x="6719142" y="1658667"/>
                  <a:pt x="6713125" y="1659911"/>
                </a:cubicBezTo>
                <a:cubicBezTo>
                  <a:pt x="6712864" y="1658225"/>
                  <a:pt x="6711983" y="1657535"/>
                  <a:pt x="6710824" y="1657558"/>
                </a:cubicBezTo>
                <a:close/>
                <a:moveTo>
                  <a:pt x="6640598" y="1645850"/>
                </a:moveTo>
                <a:cubicBezTo>
                  <a:pt x="6634577" y="1647093"/>
                  <a:pt x="6622569" y="1656528"/>
                  <a:pt x="6629592" y="1655079"/>
                </a:cubicBezTo>
                <a:cubicBezTo>
                  <a:pt x="6630798" y="1662950"/>
                  <a:pt x="6641628" y="1652600"/>
                  <a:pt x="6640598" y="1645850"/>
                </a:cubicBezTo>
                <a:close/>
                <a:moveTo>
                  <a:pt x="6620502" y="1643032"/>
                </a:moveTo>
                <a:cubicBezTo>
                  <a:pt x="6614482" y="1644273"/>
                  <a:pt x="6603479" y="1653499"/>
                  <a:pt x="6609494" y="1652259"/>
                </a:cubicBezTo>
                <a:cubicBezTo>
                  <a:pt x="6610526" y="1659008"/>
                  <a:pt x="6621533" y="1649778"/>
                  <a:pt x="6620502" y="1643032"/>
                </a:cubicBezTo>
                <a:close/>
                <a:moveTo>
                  <a:pt x="200995" y="1639257"/>
                </a:moveTo>
                <a:lnTo>
                  <a:pt x="190090" y="1644117"/>
                </a:lnTo>
                <a:lnTo>
                  <a:pt x="198538" y="1639577"/>
                </a:lnTo>
                <a:close/>
                <a:moveTo>
                  <a:pt x="2704263" y="1631920"/>
                </a:moveTo>
                <a:lnTo>
                  <a:pt x="2686434" y="1633417"/>
                </a:lnTo>
                <a:cubicBezTo>
                  <a:pt x="2672124" y="1633754"/>
                  <a:pt x="2653976" y="1632762"/>
                  <a:pt x="2634297" y="1632351"/>
                </a:cubicBezTo>
                <a:cubicBezTo>
                  <a:pt x="2614616" y="1631939"/>
                  <a:pt x="2593407" y="1632109"/>
                  <a:pt x="2572978" y="1634768"/>
                </a:cubicBezTo>
                <a:cubicBezTo>
                  <a:pt x="2559362" y="1636541"/>
                  <a:pt x="2546090" y="1639422"/>
                  <a:pt x="2533851" y="1643972"/>
                </a:cubicBezTo>
                <a:cubicBezTo>
                  <a:pt x="2478675" y="1655340"/>
                  <a:pt x="2623201" y="1639483"/>
                  <a:pt x="2649315" y="1641065"/>
                </a:cubicBezTo>
                <a:cubicBezTo>
                  <a:pt x="2655334" y="1639824"/>
                  <a:pt x="2674394" y="1635898"/>
                  <a:pt x="2686434" y="1633417"/>
                </a:cubicBezTo>
                <a:lnTo>
                  <a:pt x="2704117" y="1632189"/>
                </a:lnTo>
                <a:close/>
                <a:moveTo>
                  <a:pt x="615496" y="1628587"/>
                </a:moveTo>
                <a:lnTo>
                  <a:pt x="616740" y="1629780"/>
                </a:lnTo>
                <a:cubicBezTo>
                  <a:pt x="617024" y="1630047"/>
                  <a:pt x="617097" y="1630121"/>
                  <a:pt x="616799" y="1629830"/>
                </a:cubicBezTo>
                <a:lnTo>
                  <a:pt x="615497" y="1628587"/>
                </a:lnTo>
                <a:close/>
                <a:moveTo>
                  <a:pt x="414054" y="1605562"/>
                </a:moveTo>
                <a:cubicBezTo>
                  <a:pt x="414963" y="1605874"/>
                  <a:pt x="415054" y="1606747"/>
                  <a:pt x="413672" y="1608404"/>
                </a:cubicBezTo>
                <a:cubicBezTo>
                  <a:pt x="410178" y="1612582"/>
                  <a:pt x="401609" y="1612072"/>
                  <a:pt x="401609" y="1612072"/>
                </a:cubicBezTo>
                <a:cubicBezTo>
                  <a:pt x="401434" y="1610417"/>
                  <a:pt x="403864" y="1608556"/>
                  <a:pt x="406681" y="1607226"/>
                </a:cubicBezTo>
                <a:cubicBezTo>
                  <a:pt x="409494" y="1605897"/>
                  <a:pt x="412693" y="1605095"/>
                  <a:pt x="414054" y="1605562"/>
                </a:cubicBezTo>
                <a:close/>
                <a:moveTo>
                  <a:pt x="6849545" y="1599227"/>
                </a:moveTo>
                <a:lnTo>
                  <a:pt x="6856124" y="1601454"/>
                </a:lnTo>
                <a:lnTo>
                  <a:pt x="6863722" y="1604702"/>
                </a:lnTo>
                <a:lnTo>
                  <a:pt x="6835524" y="1606776"/>
                </a:lnTo>
                <a:lnTo>
                  <a:pt x="6808563" y="1607491"/>
                </a:lnTo>
                <a:lnTo>
                  <a:pt x="6796763" y="1601572"/>
                </a:lnTo>
                <a:lnTo>
                  <a:pt x="6791291" y="1599351"/>
                </a:lnTo>
                <a:close/>
                <a:moveTo>
                  <a:pt x="277955" y="1566121"/>
                </a:moveTo>
                <a:cubicBezTo>
                  <a:pt x="279139" y="1565327"/>
                  <a:pt x="280126" y="1565384"/>
                  <a:pt x="281231" y="1566546"/>
                </a:cubicBezTo>
                <a:cubicBezTo>
                  <a:pt x="279484" y="1568635"/>
                  <a:pt x="277906" y="1575487"/>
                  <a:pt x="273491" y="1570841"/>
                </a:cubicBezTo>
                <a:cubicBezTo>
                  <a:pt x="275383" y="1568576"/>
                  <a:pt x="276768" y="1566923"/>
                  <a:pt x="277955" y="1566121"/>
                </a:cubicBezTo>
                <a:close/>
                <a:moveTo>
                  <a:pt x="285693" y="1561831"/>
                </a:moveTo>
                <a:cubicBezTo>
                  <a:pt x="286880" y="1561031"/>
                  <a:pt x="287868" y="1561091"/>
                  <a:pt x="288971" y="1562252"/>
                </a:cubicBezTo>
                <a:cubicBezTo>
                  <a:pt x="287224" y="1564341"/>
                  <a:pt x="285647" y="1571194"/>
                  <a:pt x="281231" y="1566546"/>
                </a:cubicBezTo>
                <a:cubicBezTo>
                  <a:pt x="283124" y="1564281"/>
                  <a:pt x="284506" y="1562628"/>
                  <a:pt x="285693" y="1561831"/>
                </a:cubicBezTo>
                <a:close/>
                <a:moveTo>
                  <a:pt x="6442733" y="1560530"/>
                </a:moveTo>
                <a:lnTo>
                  <a:pt x="6442511" y="1563763"/>
                </a:lnTo>
                <a:cubicBezTo>
                  <a:pt x="6444293" y="1565426"/>
                  <a:pt x="6446094" y="1562997"/>
                  <a:pt x="6447877" y="1564657"/>
                </a:cubicBezTo>
                <a:cubicBezTo>
                  <a:pt x="6452687" y="1564520"/>
                  <a:pt x="6452346" y="1563046"/>
                  <a:pt x="6450328" y="1561750"/>
                </a:cubicBezTo>
                <a:lnTo>
                  <a:pt x="6448601" y="1561018"/>
                </a:lnTo>
                <a:close/>
                <a:moveTo>
                  <a:pt x="310230" y="1552549"/>
                </a:moveTo>
                <a:cubicBezTo>
                  <a:pt x="304992" y="1558818"/>
                  <a:pt x="296882" y="1562724"/>
                  <a:pt x="288971" y="1562252"/>
                </a:cubicBezTo>
                <a:cubicBezTo>
                  <a:pt x="293715" y="1559061"/>
                  <a:pt x="296962" y="1556421"/>
                  <a:pt x="300054" y="1554687"/>
                </a:cubicBezTo>
                <a:cubicBezTo>
                  <a:pt x="303148" y="1552949"/>
                  <a:pt x="306091" y="1552120"/>
                  <a:pt x="310230" y="1552549"/>
                </a:cubicBezTo>
                <a:close/>
                <a:moveTo>
                  <a:pt x="556653" y="1531262"/>
                </a:moveTo>
                <a:lnTo>
                  <a:pt x="529620" y="1544611"/>
                </a:lnTo>
                <a:lnTo>
                  <a:pt x="548123" y="1539611"/>
                </a:lnTo>
                <a:lnTo>
                  <a:pt x="555293" y="1537029"/>
                </a:lnTo>
                <a:lnTo>
                  <a:pt x="559706" y="1534943"/>
                </a:lnTo>
                <a:lnTo>
                  <a:pt x="561915" y="1532546"/>
                </a:lnTo>
                <a:close/>
                <a:moveTo>
                  <a:pt x="200889" y="1530654"/>
                </a:moveTo>
                <a:lnTo>
                  <a:pt x="195220" y="1533964"/>
                </a:lnTo>
                <a:lnTo>
                  <a:pt x="183113" y="1542320"/>
                </a:lnTo>
                <a:lnTo>
                  <a:pt x="153898" y="1546016"/>
                </a:lnTo>
                <a:lnTo>
                  <a:pt x="123198" y="1548456"/>
                </a:lnTo>
                <a:lnTo>
                  <a:pt x="131055" y="1543683"/>
                </a:lnTo>
                <a:lnTo>
                  <a:pt x="137921" y="1540188"/>
                </a:lnTo>
                <a:close/>
                <a:moveTo>
                  <a:pt x="624838" y="1505704"/>
                </a:moveTo>
                <a:lnTo>
                  <a:pt x="622016" y="1506450"/>
                </a:lnTo>
                <a:cubicBezTo>
                  <a:pt x="617853" y="1507961"/>
                  <a:pt x="612672" y="1510488"/>
                  <a:pt x="607395" y="1513284"/>
                </a:cubicBezTo>
                <a:lnTo>
                  <a:pt x="606943" y="1513533"/>
                </a:lnTo>
                <a:close/>
                <a:moveTo>
                  <a:pt x="382049" y="1492353"/>
                </a:moveTo>
                <a:lnTo>
                  <a:pt x="345919" y="1508205"/>
                </a:lnTo>
                <a:lnTo>
                  <a:pt x="319848" y="1522386"/>
                </a:lnTo>
                <a:lnTo>
                  <a:pt x="244538" y="1534545"/>
                </a:lnTo>
                <a:lnTo>
                  <a:pt x="232948" y="1536012"/>
                </a:lnTo>
                <a:lnTo>
                  <a:pt x="239581" y="1532211"/>
                </a:lnTo>
                <a:cubicBezTo>
                  <a:pt x="249639" y="1526594"/>
                  <a:pt x="255014" y="1523374"/>
                  <a:pt x="257162" y="1521683"/>
                </a:cubicBezTo>
                <a:lnTo>
                  <a:pt x="256420" y="1521134"/>
                </a:lnTo>
                <a:lnTo>
                  <a:pt x="292872" y="1514671"/>
                </a:lnTo>
                <a:cubicBezTo>
                  <a:pt x="318124" y="1508880"/>
                  <a:pt x="342307" y="1502070"/>
                  <a:pt x="365999" y="1494443"/>
                </a:cubicBezTo>
                <a:close/>
                <a:moveTo>
                  <a:pt x="463849" y="1483988"/>
                </a:moveTo>
                <a:cubicBezTo>
                  <a:pt x="460676" y="1483593"/>
                  <a:pt x="449908" y="1488095"/>
                  <a:pt x="449908" y="1488095"/>
                </a:cubicBezTo>
                <a:cubicBezTo>
                  <a:pt x="448017" y="1490357"/>
                  <a:pt x="449671" y="1492100"/>
                  <a:pt x="452711" y="1492191"/>
                </a:cubicBezTo>
                <a:lnTo>
                  <a:pt x="457122" y="1491155"/>
                </a:lnTo>
                <a:lnTo>
                  <a:pt x="458685" y="1490426"/>
                </a:lnTo>
                <a:lnTo>
                  <a:pt x="463813" y="1486359"/>
                </a:lnTo>
                <a:cubicBezTo>
                  <a:pt x="465122" y="1484791"/>
                  <a:pt x="464907" y="1484116"/>
                  <a:pt x="463849" y="1483988"/>
                </a:cubicBezTo>
                <a:close/>
                <a:moveTo>
                  <a:pt x="6153484" y="1482580"/>
                </a:moveTo>
                <a:lnTo>
                  <a:pt x="6153165" y="1482828"/>
                </a:lnTo>
                <a:lnTo>
                  <a:pt x="6197420" y="1486440"/>
                </a:lnTo>
                <a:lnTo>
                  <a:pt x="6201566" y="1486938"/>
                </a:lnTo>
                <a:lnTo>
                  <a:pt x="6198580" y="1486271"/>
                </a:lnTo>
                <a:cubicBezTo>
                  <a:pt x="6191063" y="1484918"/>
                  <a:pt x="6182388" y="1483645"/>
                  <a:pt x="6174294" y="1482887"/>
                </a:cubicBezTo>
                <a:cubicBezTo>
                  <a:pt x="6166200" y="1482126"/>
                  <a:pt x="6158686" y="1481879"/>
                  <a:pt x="6153484" y="1482580"/>
                </a:cubicBezTo>
                <a:close/>
                <a:moveTo>
                  <a:pt x="4771160" y="1414654"/>
                </a:moveTo>
                <a:lnTo>
                  <a:pt x="4781618" y="1425378"/>
                </a:lnTo>
                <a:lnTo>
                  <a:pt x="4821543" y="1427459"/>
                </a:lnTo>
                <a:lnTo>
                  <a:pt x="4827502" y="1419189"/>
                </a:lnTo>
                <a:close/>
                <a:moveTo>
                  <a:pt x="505170" y="1412313"/>
                </a:moveTo>
                <a:lnTo>
                  <a:pt x="508502" y="1415584"/>
                </a:lnTo>
                <a:lnTo>
                  <a:pt x="508856" y="1415934"/>
                </a:lnTo>
                <a:cubicBezTo>
                  <a:pt x="509150" y="1416220"/>
                  <a:pt x="509227" y="1416295"/>
                  <a:pt x="508915" y="1415988"/>
                </a:cubicBezTo>
                <a:lnTo>
                  <a:pt x="508502" y="1415584"/>
                </a:lnTo>
                <a:lnTo>
                  <a:pt x="507513" y="1414611"/>
                </a:lnTo>
                <a:cubicBezTo>
                  <a:pt x="506418" y="1413539"/>
                  <a:pt x="505170" y="1412313"/>
                  <a:pt x="505170" y="1412313"/>
                </a:cubicBezTo>
                <a:close/>
                <a:moveTo>
                  <a:pt x="578752" y="1411138"/>
                </a:moveTo>
                <a:lnTo>
                  <a:pt x="574955" y="1414909"/>
                </a:lnTo>
                <a:lnTo>
                  <a:pt x="578755" y="1411138"/>
                </a:lnTo>
                <a:close/>
                <a:moveTo>
                  <a:pt x="2889652" y="1383080"/>
                </a:moveTo>
                <a:lnTo>
                  <a:pt x="2635522" y="1405074"/>
                </a:lnTo>
                <a:lnTo>
                  <a:pt x="2420750" y="1428913"/>
                </a:lnTo>
                <a:lnTo>
                  <a:pt x="2421299" y="1434183"/>
                </a:lnTo>
                <a:lnTo>
                  <a:pt x="2522944" y="1422886"/>
                </a:lnTo>
                <a:lnTo>
                  <a:pt x="2876734" y="1398932"/>
                </a:lnTo>
                <a:close/>
                <a:moveTo>
                  <a:pt x="220311" y="1382164"/>
                </a:moveTo>
                <a:cubicBezTo>
                  <a:pt x="224229" y="1381412"/>
                  <a:pt x="230390" y="1381419"/>
                  <a:pt x="239031" y="1383156"/>
                </a:cubicBezTo>
                <a:cubicBezTo>
                  <a:pt x="222488" y="1390921"/>
                  <a:pt x="213619" y="1387751"/>
                  <a:pt x="215174" y="1384728"/>
                </a:cubicBezTo>
                <a:cubicBezTo>
                  <a:pt x="215694" y="1383719"/>
                  <a:pt x="217371" y="1382727"/>
                  <a:pt x="220311" y="1382164"/>
                </a:cubicBezTo>
                <a:close/>
                <a:moveTo>
                  <a:pt x="587259" y="1361016"/>
                </a:moveTo>
                <a:lnTo>
                  <a:pt x="566971" y="1368761"/>
                </a:lnTo>
                <a:lnTo>
                  <a:pt x="571615" y="1367963"/>
                </a:lnTo>
                <a:cubicBezTo>
                  <a:pt x="576805" y="1366557"/>
                  <a:pt x="582077" y="1364450"/>
                  <a:pt x="587497" y="1361073"/>
                </a:cubicBezTo>
                <a:lnTo>
                  <a:pt x="588842" y="1363316"/>
                </a:lnTo>
                <a:lnTo>
                  <a:pt x="589292" y="1364063"/>
                </a:lnTo>
                <a:cubicBezTo>
                  <a:pt x="589492" y="1364396"/>
                  <a:pt x="589360" y="1364176"/>
                  <a:pt x="589094" y="1363733"/>
                </a:cubicBezTo>
                <a:lnTo>
                  <a:pt x="588842" y="1363316"/>
                </a:lnTo>
                <a:lnTo>
                  <a:pt x="588095" y="1362070"/>
                </a:lnTo>
                <a:cubicBezTo>
                  <a:pt x="587765" y="1361516"/>
                  <a:pt x="587497" y="1361073"/>
                  <a:pt x="587497" y="1361073"/>
                </a:cubicBezTo>
                <a:close/>
                <a:moveTo>
                  <a:pt x="4788293" y="1346964"/>
                </a:moveTo>
                <a:lnTo>
                  <a:pt x="4786492" y="1351540"/>
                </a:lnTo>
                <a:cubicBezTo>
                  <a:pt x="4786492" y="1351540"/>
                  <a:pt x="4787051" y="1350116"/>
                  <a:pt x="4787749" y="1348343"/>
                </a:cubicBezTo>
                <a:close/>
                <a:moveTo>
                  <a:pt x="4789204" y="1344644"/>
                </a:moveTo>
                <a:lnTo>
                  <a:pt x="4788293" y="1346964"/>
                </a:lnTo>
                <a:lnTo>
                  <a:pt x="4789058" y="1345013"/>
                </a:lnTo>
                <a:close/>
                <a:moveTo>
                  <a:pt x="2925169" y="1343817"/>
                </a:moveTo>
                <a:lnTo>
                  <a:pt x="2886822" y="1347350"/>
                </a:lnTo>
                <a:cubicBezTo>
                  <a:pt x="2756845" y="1360208"/>
                  <a:pt x="2632096" y="1373443"/>
                  <a:pt x="2509242" y="1388022"/>
                </a:cubicBezTo>
                <a:lnTo>
                  <a:pt x="2409165" y="1401354"/>
                </a:lnTo>
                <a:lnTo>
                  <a:pt x="2410006" y="1404464"/>
                </a:lnTo>
                <a:lnTo>
                  <a:pt x="2412018" y="1406583"/>
                </a:lnTo>
                <a:lnTo>
                  <a:pt x="2524323" y="1393708"/>
                </a:lnTo>
                <a:cubicBezTo>
                  <a:pt x="2637619" y="1383553"/>
                  <a:pt x="2747159" y="1377636"/>
                  <a:pt x="2867180" y="1372354"/>
                </a:cubicBezTo>
                <a:lnTo>
                  <a:pt x="2899488" y="1371008"/>
                </a:lnTo>
                <a:lnTo>
                  <a:pt x="2914066" y="1353119"/>
                </a:lnTo>
                <a:close/>
                <a:moveTo>
                  <a:pt x="4829629" y="1342649"/>
                </a:moveTo>
                <a:cubicBezTo>
                  <a:pt x="4830837" y="1350520"/>
                  <a:pt x="4819832" y="1359751"/>
                  <a:pt x="4818799" y="1353001"/>
                </a:cubicBezTo>
                <a:cubicBezTo>
                  <a:pt x="4812782" y="1354242"/>
                  <a:pt x="4829629" y="1342649"/>
                  <a:pt x="4829629" y="1342649"/>
                </a:cubicBezTo>
                <a:close/>
                <a:moveTo>
                  <a:pt x="4790262" y="1341951"/>
                </a:moveTo>
                <a:cubicBezTo>
                  <a:pt x="4790682" y="1340887"/>
                  <a:pt x="4790403" y="1341595"/>
                  <a:pt x="4789844" y="1343016"/>
                </a:cubicBezTo>
                <a:lnTo>
                  <a:pt x="4789204" y="1344644"/>
                </a:lnTo>
                <a:close/>
                <a:moveTo>
                  <a:pt x="4777403" y="1339490"/>
                </a:moveTo>
                <a:cubicBezTo>
                  <a:pt x="4777918" y="1342864"/>
                  <a:pt x="4773920" y="1347166"/>
                  <a:pt x="4768912" y="1349938"/>
                </a:cubicBezTo>
                <a:lnTo>
                  <a:pt x="4763587" y="1351776"/>
                </a:lnTo>
                <a:lnTo>
                  <a:pt x="4757354" y="1351841"/>
                </a:lnTo>
                <a:lnTo>
                  <a:pt x="4754360" y="1351199"/>
                </a:lnTo>
                <a:cubicBezTo>
                  <a:pt x="4754360" y="1351199"/>
                  <a:pt x="4771383" y="1340730"/>
                  <a:pt x="4777403" y="1339490"/>
                </a:cubicBezTo>
                <a:close/>
                <a:moveTo>
                  <a:pt x="6814881" y="1316693"/>
                </a:moveTo>
                <a:lnTo>
                  <a:pt x="6819540" y="1317468"/>
                </a:lnTo>
                <a:cubicBezTo>
                  <a:pt x="6814599" y="1317572"/>
                  <a:pt x="6810363" y="1317820"/>
                  <a:pt x="6809986" y="1317657"/>
                </a:cubicBezTo>
                <a:cubicBezTo>
                  <a:pt x="6809801" y="1317575"/>
                  <a:pt x="6810581" y="1317387"/>
                  <a:pt x="6812716" y="1317027"/>
                </a:cubicBezTo>
                <a:close/>
                <a:moveTo>
                  <a:pt x="4736077" y="1308628"/>
                </a:moveTo>
                <a:lnTo>
                  <a:pt x="4736362" y="1314609"/>
                </a:lnTo>
                <a:lnTo>
                  <a:pt x="4736682" y="1344622"/>
                </a:lnTo>
                <a:lnTo>
                  <a:pt x="4746272" y="1338943"/>
                </a:lnTo>
                <a:cubicBezTo>
                  <a:pt x="4749799" y="1341697"/>
                  <a:pt x="4747055" y="1345743"/>
                  <a:pt x="4742547" y="1348410"/>
                </a:cubicBezTo>
                <a:lnTo>
                  <a:pt x="4736730" y="1348903"/>
                </a:lnTo>
                <a:lnTo>
                  <a:pt x="4736762" y="1352054"/>
                </a:lnTo>
                <a:lnTo>
                  <a:pt x="4757354" y="1351841"/>
                </a:lnTo>
                <a:lnTo>
                  <a:pt x="4761082" y="1352640"/>
                </a:lnTo>
                <a:lnTo>
                  <a:pt x="4763587" y="1351776"/>
                </a:lnTo>
                <a:lnTo>
                  <a:pt x="4786492" y="1351540"/>
                </a:lnTo>
                <a:lnTo>
                  <a:pt x="4839881" y="1363149"/>
                </a:lnTo>
                <a:lnTo>
                  <a:pt x="4841659" y="1353549"/>
                </a:lnTo>
                <a:cubicBezTo>
                  <a:pt x="4845571" y="1344209"/>
                  <a:pt x="4841736" y="1332435"/>
                  <a:pt x="4843850" y="1325519"/>
                </a:cubicBezTo>
                <a:lnTo>
                  <a:pt x="4849245" y="1313532"/>
                </a:lnTo>
                <a:close/>
                <a:moveTo>
                  <a:pt x="2445147" y="1304690"/>
                </a:moveTo>
                <a:cubicBezTo>
                  <a:pt x="2442603" y="1304997"/>
                  <a:pt x="2439232" y="1305583"/>
                  <a:pt x="2435533" y="1306343"/>
                </a:cubicBezTo>
                <a:cubicBezTo>
                  <a:pt x="2420735" y="1309394"/>
                  <a:pt x="2400679" y="1315266"/>
                  <a:pt x="2407215" y="1317399"/>
                </a:cubicBezTo>
                <a:cubicBezTo>
                  <a:pt x="2407215" y="1317399"/>
                  <a:pt x="2426276" y="1313471"/>
                  <a:pt x="2432294" y="1312230"/>
                </a:cubicBezTo>
                <a:cubicBezTo>
                  <a:pt x="2446079" y="1307651"/>
                  <a:pt x="2450591" y="1305417"/>
                  <a:pt x="2449803" y="1304710"/>
                </a:cubicBezTo>
                <a:cubicBezTo>
                  <a:pt x="2449409" y="1304356"/>
                  <a:pt x="2447691" y="1304384"/>
                  <a:pt x="2445147" y="1304690"/>
                </a:cubicBezTo>
                <a:close/>
                <a:moveTo>
                  <a:pt x="2512612" y="1297749"/>
                </a:moveTo>
                <a:cubicBezTo>
                  <a:pt x="2510256" y="1298018"/>
                  <a:pt x="2506979" y="1298585"/>
                  <a:pt x="2503280" y="1299347"/>
                </a:cubicBezTo>
                <a:cubicBezTo>
                  <a:pt x="2488486" y="1302396"/>
                  <a:pt x="2466923" y="1308575"/>
                  <a:pt x="2470451" y="1311331"/>
                </a:cubicBezTo>
                <a:lnTo>
                  <a:pt x="2495529" y="1306164"/>
                </a:lnTo>
                <a:cubicBezTo>
                  <a:pt x="2510820" y="1301273"/>
                  <a:pt x="2516457" y="1298806"/>
                  <a:pt x="2516423" y="1297943"/>
                </a:cubicBezTo>
                <a:cubicBezTo>
                  <a:pt x="2516405" y="1297512"/>
                  <a:pt x="2514968" y="1297481"/>
                  <a:pt x="2512612" y="1297749"/>
                </a:cubicBezTo>
                <a:close/>
                <a:moveTo>
                  <a:pt x="2567173" y="1289552"/>
                </a:moveTo>
                <a:cubicBezTo>
                  <a:pt x="2556033" y="1292826"/>
                  <a:pt x="2539702" y="1304024"/>
                  <a:pt x="2539702" y="1304024"/>
                </a:cubicBezTo>
                <a:cubicBezTo>
                  <a:pt x="2554983" y="1315954"/>
                  <a:pt x="2575788" y="1289629"/>
                  <a:pt x="2575788" y="1289629"/>
                </a:cubicBezTo>
                <a:cubicBezTo>
                  <a:pt x="2574026" y="1288251"/>
                  <a:pt x="2570887" y="1288461"/>
                  <a:pt x="2567173" y="1289552"/>
                </a:cubicBezTo>
                <a:close/>
                <a:moveTo>
                  <a:pt x="6781558" y="1252016"/>
                </a:moveTo>
                <a:lnTo>
                  <a:pt x="6781755" y="1252518"/>
                </a:lnTo>
                <a:lnTo>
                  <a:pt x="6793848" y="1253051"/>
                </a:lnTo>
                <a:lnTo>
                  <a:pt x="6791616" y="1252724"/>
                </a:lnTo>
                <a:close/>
                <a:moveTo>
                  <a:pt x="3037455" y="1249769"/>
                </a:moveTo>
                <a:lnTo>
                  <a:pt x="2835916" y="1265033"/>
                </a:lnTo>
                <a:cubicBezTo>
                  <a:pt x="2797519" y="1267725"/>
                  <a:pt x="2730212" y="1267888"/>
                  <a:pt x="2694399" y="1275104"/>
                </a:cubicBezTo>
                <a:cubicBezTo>
                  <a:pt x="2682464" y="1277509"/>
                  <a:pt x="2674026" y="1280697"/>
                  <a:pt x="2671327" y="1285024"/>
                </a:cubicBezTo>
                <a:cubicBezTo>
                  <a:pt x="2671327" y="1285024"/>
                  <a:pt x="2792808" y="1280874"/>
                  <a:pt x="2830963" y="1279976"/>
                </a:cubicBezTo>
                <a:lnTo>
                  <a:pt x="3013624" y="1269729"/>
                </a:lnTo>
                <a:close/>
                <a:moveTo>
                  <a:pt x="144602" y="1229108"/>
                </a:moveTo>
                <a:lnTo>
                  <a:pt x="146980" y="1229108"/>
                </a:lnTo>
                <a:cubicBezTo>
                  <a:pt x="149329" y="1229147"/>
                  <a:pt x="150189" y="1229220"/>
                  <a:pt x="149993" y="1229339"/>
                </a:cubicBezTo>
                <a:cubicBezTo>
                  <a:pt x="149608" y="1229582"/>
                  <a:pt x="145002" y="1230010"/>
                  <a:pt x="139653" y="1230719"/>
                </a:cubicBezTo>
                <a:close/>
                <a:moveTo>
                  <a:pt x="4731837" y="1220627"/>
                </a:moveTo>
                <a:lnTo>
                  <a:pt x="4732503" y="1234485"/>
                </a:lnTo>
                <a:lnTo>
                  <a:pt x="4860852" y="1241992"/>
                </a:lnTo>
                <a:lnTo>
                  <a:pt x="4860876" y="1235438"/>
                </a:lnTo>
                <a:cubicBezTo>
                  <a:pt x="4862675" y="1233011"/>
                  <a:pt x="4868052" y="1229819"/>
                  <a:pt x="4868368" y="1225327"/>
                </a:cubicBezTo>
                <a:lnTo>
                  <a:pt x="4868503" y="1224493"/>
                </a:lnTo>
                <a:lnTo>
                  <a:pt x="4773514" y="1222019"/>
                </a:lnTo>
                <a:close/>
                <a:moveTo>
                  <a:pt x="4583523" y="1215081"/>
                </a:moveTo>
                <a:lnTo>
                  <a:pt x="4583854" y="1230260"/>
                </a:lnTo>
                <a:lnTo>
                  <a:pt x="4603073" y="1230621"/>
                </a:lnTo>
                <a:lnTo>
                  <a:pt x="4601924" y="1215896"/>
                </a:lnTo>
                <a:close/>
                <a:moveTo>
                  <a:pt x="6905169" y="1130269"/>
                </a:moveTo>
                <a:lnTo>
                  <a:pt x="6913286" y="1133224"/>
                </a:lnTo>
                <a:lnTo>
                  <a:pt x="6902902" y="1130321"/>
                </a:lnTo>
                <a:close/>
                <a:moveTo>
                  <a:pt x="6705655" y="1129417"/>
                </a:moveTo>
                <a:cubicBezTo>
                  <a:pt x="6706853" y="1128802"/>
                  <a:pt x="6709840" y="1129083"/>
                  <a:pt x="6712528" y="1129904"/>
                </a:cubicBezTo>
                <a:cubicBezTo>
                  <a:pt x="6715216" y="1130720"/>
                  <a:pt x="6717603" y="1132076"/>
                  <a:pt x="6717594" y="1133610"/>
                </a:cubicBezTo>
                <a:cubicBezTo>
                  <a:pt x="6717594" y="1133610"/>
                  <a:pt x="6709833" y="1135270"/>
                  <a:pt x="6706269" y="1131951"/>
                </a:cubicBezTo>
                <a:cubicBezTo>
                  <a:pt x="6704853" y="1130637"/>
                  <a:pt x="6704856" y="1129828"/>
                  <a:pt x="6705655" y="1129417"/>
                </a:cubicBezTo>
                <a:close/>
                <a:moveTo>
                  <a:pt x="6756996" y="1113524"/>
                </a:moveTo>
                <a:lnTo>
                  <a:pt x="6768012" y="1120904"/>
                </a:lnTo>
                <a:lnTo>
                  <a:pt x="6775582" y="1120554"/>
                </a:lnTo>
                <a:lnTo>
                  <a:pt x="6782010" y="1121039"/>
                </a:lnTo>
                <a:lnTo>
                  <a:pt x="6781646" y="1120867"/>
                </a:lnTo>
                <a:cubicBezTo>
                  <a:pt x="6780781" y="1120442"/>
                  <a:pt x="6780289" y="1120184"/>
                  <a:pt x="6780289" y="1120184"/>
                </a:cubicBezTo>
                <a:close/>
                <a:moveTo>
                  <a:pt x="6701864" y="1097721"/>
                </a:moveTo>
                <a:lnTo>
                  <a:pt x="6699629" y="1100328"/>
                </a:lnTo>
                <a:cubicBezTo>
                  <a:pt x="6698743" y="1101368"/>
                  <a:pt x="6698298" y="1101888"/>
                  <a:pt x="6698962" y="1101109"/>
                </a:cubicBezTo>
                <a:close/>
                <a:moveTo>
                  <a:pt x="6607477" y="1079662"/>
                </a:moveTo>
                <a:lnTo>
                  <a:pt x="6594091" y="1080193"/>
                </a:lnTo>
                <a:lnTo>
                  <a:pt x="6617929" y="1082916"/>
                </a:lnTo>
                <a:close/>
                <a:moveTo>
                  <a:pt x="6633217" y="1077369"/>
                </a:moveTo>
                <a:lnTo>
                  <a:pt x="6623315" y="1078580"/>
                </a:lnTo>
                <a:lnTo>
                  <a:pt x="6620001" y="1078833"/>
                </a:lnTo>
                <a:lnTo>
                  <a:pt x="6627378" y="1081496"/>
                </a:lnTo>
                <a:lnTo>
                  <a:pt x="6635549" y="1084930"/>
                </a:lnTo>
                <a:lnTo>
                  <a:pt x="6647194" y="1086260"/>
                </a:lnTo>
                <a:lnTo>
                  <a:pt x="6672982" y="1089381"/>
                </a:lnTo>
                <a:lnTo>
                  <a:pt x="6657167" y="1084815"/>
                </a:lnTo>
                <a:close/>
                <a:moveTo>
                  <a:pt x="6826054" y="1074441"/>
                </a:moveTo>
                <a:cubicBezTo>
                  <a:pt x="6827210" y="1075005"/>
                  <a:pt x="6828618" y="1076318"/>
                  <a:pt x="6830555" y="1078117"/>
                </a:cubicBezTo>
                <a:cubicBezTo>
                  <a:pt x="6826956" y="1082969"/>
                  <a:pt x="6824890" y="1076946"/>
                  <a:pt x="6823103" y="1075287"/>
                </a:cubicBezTo>
                <a:cubicBezTo>
                  <a:pt x="6824005" y="1074071"/>
                  <a:pt x="6824901" y="1073881"/>
                  <a:pt x="6826054" y="1074441"/>
                </a:cubicBezTo>
                <a:close/>
                <a:moveTo>
                  <a:pt x="6818608" y="1071613"/>
                </a:moveTo>
                <a:cubicBezTo>
                  <a:pt x="6819762" y="1072175"/>
                  <a:pt x="6821172" y="1073489"/>
                  <a:pt x="6823103" y="1075287"/>
                </a:cubicBezTo>
                <a:cubicBezTo>
                  <a:pt x="6819510" y="1080141"/>
                  <a:pt x="6817440" y="1074118"/>
                  <a:pt x="6815659" y="1072458"/>
                </a:cubicBezTo>
                <a:cubicBezTo>
                  <a:pt x="6816557" y="1071243"/>
                  <a:pt x="6817454" y="1071051"/>
                  <a:pt x="6818608" y="1071613"/>
                </a:cubicBezTo>
                <a:close/>
                <a:moveTo>
                  <a:pt x="6504405" y="1067901"/>
                </a:moveTo>
                <a:lnTo>
                  <a:pt x="6517384" y="1071432"/>
                </a:lnTo>
                <a:lnTo>
                  <a:pt x="6518177" y="1071523"/>
                </a:lnTo>
                <a:lnTo>
                  <a:pt x="6507044" y="1068188"/>
                </a:lnTo>
                <a:close/>
                <a:moveTo>
                  <a:pt x="6795396" y="1066587"/>
                </a:moveTo>
                <a:cubicBezTo>
                  <a:pt x="6799128" y="1065616"/>
                  <a:pt x="6801882" y="1065962"/>
                  <a:pt x="6804864" y="1067111"/>
                </a:cubicBezTo>
                <a:cubicBezTo>
                  <a:pt x="6807844" y="1068260"/>
                  <a:pt x="6811042" y="1070212"/>
                  <a:pt x="6815659" y="1072458"/>
                </a:cubicBezTo>
                <a:cubicBezTo>
                  <a:pt x="6808494" y="1073991"/>
                  <a:pt x="6800744" y="1071565"/>
                  <a:pt x="6795396" y="1066587"/>
                </a:cubicBezTo>
                <a:close/>
                <a:moveTo>
                  <a:pt x="29177" y="1042304"/>
                </a:moveTo>
                <a:lnTo>
                  <a:pt x="18272" y="1047162"/>
                </a:lnTo>
                <a:lnTo>
                  <a:pt x="26720" y="1042623"/>
                </a:lnTo>
                <a:close/>
                <a:moveTo>
                  <a:pt x="375064" y="1038522"/>
                </a:moveTo>
                <a:lnTo>
                  <a:pt x="374722" y="1039104"/>
                </a:lnTo>
                <a:cubicBezTo>
                  <a:pt x="374028" y="1040281"/>
                  <a:pt x="373596" y="1041016"/>
                  <a:pt x="373715" y="1040815"/>
                </a:cubicBezTo>
                <a:close/>
                <a:moveTo>
                  <a:pt x="6951276" y="1031225"/>
                </a:moveTo>
                <a:lnTo>
                  <a:pt x="6957854" y="1033448"/>
                </a:lnTo>
                <a:lnTo>
                  <a:pt x="6965451" y="1036700"/>
                </a:lnTo>
                <a:lnTo>
                  <a:pt x="6937251" y="1038769"/>
                </a:lnTo>
                <a:lnTo>
                  <a:pt x="6910293" y="1039488"/>
                </a:lnTo>
                <a:lnTo>
                  <a:pt x="6898491" y="1033569"/>
                </a:lnTo>
                <a:lnTo>
                  <a:pt x="6893022" y="1031346"/>
                </a:lnTo>
                <a:close/>
                <a:moveTo>
                  <a:pt x="6649111" y="1025596"/>
                </a:moveTo>
                <a:cubicBezTo>
                  <a:pt x="6648159" y="1025864"/>
                  <a:pt x="6648025" y="1026508"/>
                  <a:pt x="6649363" y="1027755"/>
                </a:cubicBezTo>
                <a:lnTo>
                  <a:pt x="6654410" y="1030742"/>
                </a:lnTo>
                <a:lnTo>
                  <a:pt x="6655901" y="1031188"/>
                </a:lnTo>
                <a:lnTo>
                  <a:pt x="6660015" y="1031515"/>
                </a:lnTo>
                <a:cubicBezTo>
                  <a:pt x="6662775" y="1031010"/>
                  <a:pt x="6664124" y="1029187"/>
                  <a:pt x="6662192" y="1027389"/>
                </a:cubicBezTo>
                <a:cubicBezTo>
                  <a:pt x="6662192" y="1027389"/>
                  <a:pt x="6651967" y="1024795"/>
                  <a:pt x="6649111" y="1025596"/>
                </a:cubicBezTo>
                <a:close/>
                <a:moveTo>
                  <a:pt x="6739237" y="1021439"/>
                </a:moveTo>
                <a:cubicBezTo>
                  <a:pt x="6761531" y="1025078"/>
                  <a:pt x="6784192" y="1027901"/>
                  <a:pt x="6807734" y="1029644"/>
                </a:cubicBezTo>
                <a:lnTo>
                  <a:pt x="6841543" y="1030433"/>
                </a:lnTo>
                <a:lnTo>
                  <a:pt x="6840920" y="1031038"/>
                </a:lnTo>
                <a:cubicBezTo>
                  <a:pt x="6843030" y="1032278"/>
                  <a:pt x="6848222" y="1034462"/>
                  <a:pt x="6857908" y="1038174"/>
                </a:cubicBezTo>
                <a:lnTo>
                  <a:pt x="6864298" y="1040710"/>
                </a:lnTo>
                <a:lnTo>
                  <a:pt x="6853602" y="1040993"/>
                </a:lnTo>
                <a:lnTo>
                  <a:pt x="6783861" y="1040446"/>
                </a:lnTo>
                <a:lnTo>
                  <a:pt x="6758798" y="1031171"/>
                </a:lnTo>
                <a:lnTo>
                  <a:pt x="6724421" y="1021779"/>
                </a:lnTo>
                <a:close/>
                <a:moveTo>
                  <a:pt x="242237" y="1008609"/>
                </a:moveTo>
                <a:cubicBezTo>
                  <a:pt x="243146" y="1008920"/>
                  <a:pt x="243236" y="1009793"/>
                  <a:pt x="241854" y="1011448"/>
                </a:cubicBezTo>
                <a:cubicBezTo>
                  <a:pt x="238360" y="1015627"/>
                  <a:pt x="229790" y="1015117"/>
                  <a:pt x="229790" y="1015117"/>
                </a:cubicBezTo>
                <a:cubicBezTo>
                  <a:pt x="229618" y="1013463"/>
                  <a:pt x="232048" y="1011603"/>
                  <a:pt x="234864" y="1010273"/>
                </a:cubicBezTo>
                <a:cubicBezTo>
                  <a:pt x="237675" y="1008943"/>
                  <a:pt x="240875" y="1008141"/>
                  <a:pt x="242237" y="1008609"/>
                </a:cubicBezTo>
                <a:close/>
                <a:moveTo>
                  <a:pt x="6544924" y="993896"/>
                </a:moveTo>
                <a:lnTo>
                  <a:pt x="6543852" y="994569"/>
                </a:lnTo>
                <a:lnTo>
                  <a:pt x="6544236" y="995760"/>
                </a:lnTo>
                <a:cubicBezTo>
                  <a:pt x="6546023" y="997421"/>
                  <a:pt x="6547822" y="994992"/>
                  <a:pt x="6549609" y="996654"/>
                </a:cubicBezTo>
                <a:lnTo>
                  <a:pt x="6550826" y="996324"/>
                </a:lnTo>
                <a:lnTo>
                  <a:pt x="6550374" y="995707"/>
                </a:lnTo>
                <a:close/>
                <a:moveTo>
                  <a:pt x="106136" y="969167"/>
                </a:moveTo>
                <a:cubicBezTo>
                  <a:pt x="107322" y="968373"/>
                  <a:pt x="108310" y="968429"/>
                  <a:pt x="109415" y="969592"/>
                </a:cubicBezTo>
                <a:cubicBezTo>
                  <a:pt x="107667" y="971681"/>
                  <a:pt x="106089" y="978533"/>
                  <a:pt x="101675" y="973886"/>
                </a:cubicBezTo>
                <a:cubicBezTo>
                  <a:pt x="103570" y="971620"/>
                  <a:pt x="104951" y="969967"/>
                  <a:pt x="106136" y="969167"/>
                </a:cubicBezTo>
                <a:close/>
                <a:moveTo>
                  <a:pt x="113876" y="964878"/>
                </a:moveTo>
                <a:cubicBezTo>
                  <a:pt x="115061" y="964079"/>
                  <a:pt x="116051" y="964136"/>
                  <a:pt x="117154" y="965298"/>
                </a:cubicBezTo>
                <a:cubicBezTo>
                  <a:pt x="115405" y="967388"/>
                  <a:pt x="113829" y="974240"/>
                  <a:pt x="109415" y="969592"/>
                </a:cubicBezTo>
                <a:cubicBezTo>
                  <a:pt x="111309" y="967329"/>
                  <a:pt x="112691" y="965675"/>
                  <a:pt x="113876" y="964878"/>
                </a:cubicBezTo>
                <a:close/>
                <a:moveTo>
                  <a:pt x="138413" y="955596"/>
                </a:moveTo>
                <a:cubicBezTo>
                  <a:pt x="133172" y="961863"/>
                  <a:pt x="125065" y="965770"/>
                  <a:pt x="117154" y="965298"/>
                </a:cubicBezTo>
                <a:cubicBezTo>
                  <a:pt x="121898" y="962108"/>
                  <a:pt x="125144" y="959468"/>
                  <a:pt x="128239" y="957733"/>
                </a:cubicBezTo>
                <a:cubicBezTo>
                  <a:pt x="131331" y="955997"/>
                  <a:pt x="134274" y="955164"/>
                  <a:pt x="138413" y="955596"/>
                </a:cubicBezTo>
                <a:close/>
                <a:moveTo>
                  <a:pt x="2801712" y="923604"/>
                </a:moveTo>
                <a:cubicBezTo>
                  <a:pt x="2796207" y="923667"/>
                  <a:pt x="2786544" y="926023"/>
                  <a:pt x="2771511" y="932601"/>
                </a:cubicBezTo>
                <a:cubicBezTo>
                  <a:pt x="2693153" y="934532"/>
                  <a:pt x="2609352" y="939763"/>
                  <a:pt x="2522036" y="947369"/>
                </a:cubicBezTo>
                <a:lnTo>
                  <a:pt x="2289144" y="972337"/>
                </a:lnTo>
                <a:lnTo>
                  <a:pt x="2290968" y="980718"/>
                </a:lnTo>
                <a:lnTo>
                  <a:pt x="2504080" y="961889"/>
                </a:lnTo>
                <a:cubicBezTo>
                  <a:pt x="2591822" y="953672"/>
                  <a:pt x="2680189" y="944455"/>
                  <a:pt x="2771511" y="932601"/>
                </a:cubicBezTo>
                <a:cubicBezTo>
                  <a:pt x="2797291" y="943818"/>
                  <a:pt x="2818225" y="923409"/>
                  <a:pt x="2801712" y="923604"/>
                </a:cubicBezTo>
                <a:close/>
                <a:moveTo>
                  <a:pt x="2981478" y="918341"/>
                </a:moveTo>
                <a:cubicBezTo>
                  <a:pt x="2981478" y="918341"/>
                  <a:pt x="2983626" y="919276"/>
                  <a:pt x="2986312" y="920446"/>
                </a:cubicBezTo>
                <a:lnTo>
                  <a:pt x="2987342" y="920894"/>
                </a:lnTo>
                <a:lnTo>
                  <a:pt x="2992955" y="923337"/>
                </a:lnTo>
                <a:lnTo>
                  <a:pt x="2995979" y="924652"/>
                </a:lnTo>
                <a:cubicBezTo>
                  <a:pt x="2997589" y="925354"/>
                  <a:pt x="2996517" y="924887"/>
                  <a:pt x="2994367" y="923951"/>
                </a:cubicBezTo>
                <a:lnTo>
                  <a:pt x="2992955" y="923337"/>
                </a:lnTo>
                <a:lnTo>
                  <a:pt x="2991346" y="922636"/>
                </a:lnTo>
                <a:lnTo>
                  <a:pt x="2987342" y="920894"/>
                </a:lnTo>
                <a:close/>
                <a:moveTo>
                  <a:pt x="3074918" y="908461"/>
                </a:moveTo>
                <a:cubicBezTo>
                  <a:pt x="3072556" y="908694"/>
                  <a:pt x="3069277" y="909243"/>
                  <a:pt x="3065578" y="910005"/>
                </a:cubicBezTo>
                <a:cubicBezTo>
                  <a:pt x="3050783" y="913052"/>
                  <a:pt x="3029262" y="919517"/>
                  <a:pt x="3032876" y="922833"/>
                </a:cubicBezTo>
                <a:lnTo>
                  <a:pt x="3057957" y="917665"/>
                </a:lnTo>
                <a:cubicBezTo>
                  <a:pt x="3073204" y="912493"/>
                  <a:pt x="3078808" y="909817"/>
                  <a:pt x="3078752" y="908813"/>
                </a:cubicBezTo>
                <a:cubicBezTo>
                  <a:pt x="3078724" y="908311"/>
                  <a:pt x="3077279" y="908228"/>
                  <a:pt x="3074918" y="908461"/>
                </a:cubicBezTo>
                <a:close/>
                <a:moveTo>
                  <a:pt x="3362124" y="895090"/>
                </a:moveTo>
                <a:lnTo>
                  <a:pt x="3324134" y="898785"/>
                </a:lnTo>
                <a:cubicBezTo>
                  <a:pt x="3260698" y="896772"/>
                  <a:pt x="3202450" y="894854"/>
                  <a:pt x="3134229" y="908908"/>
                </a:cubicBezTo>
                <a:cubicBezTo>
                  <a:pt x="3191474" y="911036"/>
                  <a:pt x="3255916" y="912841"/>
                  <a:pt x="3324134" y="898785"/>
                </a:cubicBezTo>
                <a:lnTo>
                  <a:pt x="3362754" y="899136"/>
                </a:lnTo>
                <a:close/>
                <a:moveTo>
                  <a:pt x="3418521" y="889604"/>
                </a:moveTo>
                <a:lnTo>
                  <a:pt x="3402984" y="891114"/>
                </a:lnTo>
                <a:lnTo>
                  <a:pt x="3404372" y="899515"/>
                </a:lnTo>
                <a:lnTo>
                  <a:pt x="3420203" y="899658"/>
                </a:lnTo>
                <a:close/>
                <a:moveTo>
                  <a:pt x="3518778" y="888527"/>
                </a:moveTo>
                <a:lnTo>
                  <a:pt x="3519140" y="891412"/>
                </a:lnTo>
                <a:lnTo>
                  <a:pt x="3519772" y="891354"/>
                </a:lnTo>
                <a:lnTo>
                  <a:pt x="3520110" y="888540"/>
                </a:lnTo>
                <a:close/>
                <a:moveTo>
                  <a:pt x="6969800" y="822810"/>
                </a:moveTo>
                <a:cubicBezTo>
                  <a:pt x="6969951" y="823796"/>
                  <a:pt x="6969798" y="824027"/>
                  <a:pt x="6969377" y="823670"/>
                </a:cubicBezTo>
                <a:lnTo>
                  <a:pt x="6969017" y="823201"/>
                </a:lnTo>
                <a:close/>
                <a:moveTo>
                  <a:pt x="6916611" y="748688"/>
                </a:moveTo>
                <a:lnTo>
                  <a:pt x="6921268" y="749464"/>
                </a:lnTo>
                <a:cubicBezTo>
                  <a:pt x="6916327" y="749565"/>
                  <a:pt x="6912094" y="749817"/>
                  <a:pt x="6911719" y="749653"/>
                </a:cubicBezTo>
                <a:cubicBezTo>
                  <a:pt x="6911533" y="749570"/>
                  <a:pt x="6912309" y="749382"/>
                  <a:pt x="6914444" y="749021"/>
                </a:cubicBezTo>
                <a:close/>
                <a:moveTo>
                  <a:pt x="6967488" y="679440"/>
                </a:moveTo>
                <a:cubicBezTo>
                  <a:pt x="6942410" y="684605"/>
                  <a:pt x="6922316" y="681786"/>
                  <a:pt x="6910276" y="684265"/>
                </a:cubicBezTo>
                <a:lnTo>
                  <a:pt x="6902469" y="685350"/>
                </a:lnTo>
                <a:lnTo>
                  <a:pt x="6907193" y="685559"/>
                </a:lnTo>
                <a:lnTo>
                  <a:pt x="6910276" y="684265"/>
                </a:lnTo>
                <a:cubicBezTo>
                  <a:pt x="6929367" y="687291"/>
                  <a:pt x="6948430" y="683365"/>
                  <a:pt x="6967488" y="679440"/>
                </a:cubicBezTo>
                <a:close/>
                <a:moveTo>
                  <a:pt x="6915940" y="640175"/>
                </a:moveTo>
                <a:cubicBezTo>
                  <a:pt x="6916970" y="646925"/>
                  <a:pt x="6904930" y="649403"/>
                  <a:pt x="6904930" y="649403"/>
                </a:cubicBezTo>
                <a:cubicBezTo>
                  <a:pt x="6898911" y="650647"/>
                  <a:pt x="6915940" y="640175"/>
                  <a:pt x="6915940" y="640175"/>
                </a:cubicBezTo>
                <a:close/>
                <a:moveTo>
                  <a:pt x="609144" y="639155"/>
                </a:moveTo>
                <a:cubicBezTo>
                  <a:pt x="616194" y="644662"/>
                  <a:pt x="599172" y="655130"/>
                  <a:pt x="598139" y="648381"/>
                </a:cubicBezTo>
                <a:close/>
                <a:moveTo>
                  <a:pt x="7006902" y="562266"/>
                </a:moveTo>
                <a:lnTo>
                  <a:pt x="7015013" y="565220"/>
                </a:lnTo>
                <a:lnTo>
                  <a:pt x="7004631" y="562318"/>
                </a:lnTo>
                <a:close/>
                <a:moveTo>
                  <a:pt x="6807384" y="561414"/>
                </a:moveTo>
                <a:cubicBezTo>
                  <a:pt x="6808584" y="560797"/>
                  <a:pt x="6811573" y="561079"/>
                  <a:pt x="6814257" y="561898"/>
                </a:cubicBezTo>
                <a:cubicBezTo>
                  <a:pt x="6816946" y="562715"/>
                  <a:pt x="6819328" y="564070"/>
                  <a:pt x="6819322" y="565604"/>
                </a:cubicBezTo>
                <a:cubicBezTo>
                  <a:pt x="6819322" y="565604"/>
                  <a:pt x="6811561" y="567264"/>
                  <a:pt x="6807993" y="563947"/>
                </a:cubicBezTo>
                <a:cubicBezTo>
                  <a:pt x="6806585" y="562632"/>
                  <a:pt x="6806586" y="561824"/>
                  <a:pt x="6807384" y="561414"/>
                </a:cubicBezTo>
                <a:close/>
                <a:moveTo>
                  <a:pt x="6594850" y="537196"/>
                </a:moveTo>
                <a:lnTo>
                  <a:pt x="6599877" y="539343"/>
                </a:lnTo>
                <a:lnTo>
                  <a:pt x="6604151" y="540083"/>
                </a:lnTo>
                <a:lnTo>
                  <a:pt x="6626216" y="542891"/>
                </a:lnTo>
                <a:lnTo>
                  <a:pt x="6601814" y="537480"/>
                </a:lnTo>
                <a:cubicBezTo>
                  <a:pt x="6597301" y="536704"/>
                  <a:pt x="6594359" y="536441"/>
                  <a:pt x="6594850" y="537196"/>
                </a:cubicBezTo>
                <a:close/>
                <a:moveTo>
                  <a:pt x="6741931" y="518880"/>
                </a:moveTo>
                <a:cubicBezTo>
                  <a:pt x="6743722" y="518496"/>
                  <a:pt x="6745962" y="518530"/>
                  <a:pt x="6748233" y="519105"/>
                </a:cubicBezTo>
                <a:cubicBezTo>
                  <a:pt x="6750506" y="519680"/>
                  <a:pt x="6752813" y="520803"/>
                  <a:pt x="6754746" y="522602"/>
                </a:cubicBezTo>
                <a:cubicBezTo>
                  <a:pt x="6749366" y="525796"/>
                  <a:pt x="6747286" y="523860"/>
                  <a:pt x="6741931" y="518880"/>
                </a:cubicBezTo>
                <a:close/>
                <a:moveTo>
                  <a:pt x="6927784" y="506437"/>
                </a:moveTo>
                <a:cubicBezTo>
                  <a:pt x="6928939" y="507001"/>
                  <a:pt x="6930351" y="508314"/>
                  <a:pt x="6932284" y="510111"/>
                </a:cubicBezTo>
                <a:cubicBezTo>
                  <a:pt x="6928685" y="514965"/>
                  <a:pt x="6926617" y="508939"/>
                  <a:pt x="6924831" y="507282"/>
                </a:cubicBezTo>
                <a:cubicBezTo>
                  <a:pt x="6925734" y="506069"/>
                  <a:pt x="6926630" y="505880"/>
                  <a:pt x="6927784" y="506437"/>
                </a:cubicBezTo>
                <a:close/>
                <a:moveTo>
                  <a:pt x="6920336" y="503608"/>
                </a:moveTo>
                <a:cubicBezTo>
                  <a:pt x="6921489" y="504169"/>
                  <a:pt x="6922901" y="505484"/>
                  <a:pt x="6924831" y="507282"/>
                </a:cubicBezTo>
                <a:cubicBezTo>
                  <a:pt x="6921237" y="512135"/>
                  <a:pt x="6919168" y="506112"/>
                  <a:pt x="6917386" y="504452"/>
                </a:cubicBezTo>
                <a:cubicBezTo>
                  <a:pt x="6918287" y="503238"/>
                  <a:pt x="6919182" y="503046"/>
                  <a:pt x="6920336" y="503608"/>
                </a:cubicBezTo>
                <a:close/>
                <a:moveTo>
                  <a:pt x="6897124" y="498583"/>
                </a:moveTo>
                <a:cubicBezTo>
                  <a:pt x="6900856" y="497612"/>
                  <a:pt x="6903615" y="497958"/>
                  <a:pt x="6906595" y="499107"/>
                </a:cubicBezTo>
                <a:cubicBezTo>
                  <a:pt x="6909572" y="500256"/>
                  <a:pt x="6912770" y="502208"/>
                  <a:pt x="6917386" y="504452"/>
                </a:cubicBezTo>
                <a:cubicBezTo>
                  <a:pt x="6910221" y="505988"/>
                  <a:pt x="6902475" y="503563"/>
                  <a:pt x="6897124" y="498583"/>
                </a:cubicBezTo>
                <a:close/>
                <a:moveTo>
                  <a:pt x="418843" y="484632"/>
                </a:moveTo>
                <a:cubicBezTo>
                  <a:pt x="425896" y="490140"/>
                  <a:pt x="408872" y="500606"/>
                  <a:pt x="401817" y="495101"/>
                </a:cubicBezTo>
                <a:close/>
                <a:moveTo>
                  <a:pt x="1749189" y="479804"/>
                </a:moveTo>
                <a:lnTo>
                  <a:pt x="1748866" y="479889"/>
                </a:lnTo>
                <a:lnTo>
                  <a:pt x="1748954" y="479883"/>
                </a:lnTo>
                <a:close/>
                <a:moveTo>
                  <a:pt x="1676898" y="476492"/>
                </a:moveTo>
                <a:cubicBezTo>
                  <a:pt x="1652258" y="477165"/>
                  <a:pt x="1599233" y="492005"/>
                  <a:pt x="1594717" y="492937"/>
                </a:cubicBezTo>
                <a:cubicBezTo>
                  <a:pt x="1441713" y="520981"/>
                  <a:pt x="1286686" y="545962"/>
                  <a:pt x="1132303" y="575159"/>
                </a:cubicBezTo>
                <a:lnTo>
                  <a:pt x="1064598" y="589205"/>
                </a:lnTo>
                <a:lnTo>
                  <a:pt x="1071695" y="588769"/>
                </a:lnTo>
                <a:cubicBezTo>
                  <a:pt x="1075985" y="588681"/>
                  <a:pt x="1079035" y="588861"/>
                  <a:pt x="1079583" y="589443"/>
                </a:cubicBezTo>
                <a:cubicBezTo>
                  <a:pt x="1081793" y="591768"/>
                  <a:pt x="1064029" y="597293"/>
                  <a:pt x="1062282" y="599381"/>
                </a:cubicBezTo>
                <a:cubicBezTo>
                  <a:pt x="951720" y="629010"/>
                  <a:pt x="841983" y="647721"/>
                  <a:pt x="736668" y="686797"/>
                </a:cubicBezTo>
                <a:lnTo>
                  <a:pt x="674182" y="710233"/>
                </a:lnTo>
                <a:lnTo>
                  <a:pt x="712097" y="698116"/>
                </a:lnTo>
                <a:cubicBezTo>
                  <a:pt x="759807" y="684460"/>
                  <a:pt x="811449" y="671140"/>
                  <a:pt x="868629" y="657618"/>
                </a:cubicBezTo>
                <a:cubicBezTo>
                  <a:pt x="973934" y="628961"/>
                  <a:pt x="1105384" y="608836"/>
                  <a:pt x="1210721" y="587133"/>
                </a:cubicBezTo>
                <a:cubicBezTo>
                  <a:pt x="1291983" y="570391"/>
                  <a:pt x="1353148" y="550827"/>
                  <a:pt x="1440426" y="532843"/>
                </a:cubicBezTo>
                <a:cubicBezTo>
                  <a:pt x="1449705" y="530935"/>
                  <a:pt x="1469210" y="527786"/>
                  <a:pt x="1493416" y="523884"/>
                </a:cubicBezTo>
                <a:lnTo>
                  <a:pt x="1530090" y="517803"/>
                </a:lnTo>
                <a:lnTo>
                  <a:pt x="1558779" y="511873"/>
                </a:lnTo>
                <a:lnTo>
                  <a:pt x="1679737" y="486614"/>
                </a:lnTo>
                <a:lnTo>
                  <a:pt x="1689221" y="481583"/>
                </a:lnTo>
                <a:cubicBezTo>
                  <a:pt x="1690168" y="477619"/>
                  <a:pt x="1685108" y="476267"/>
                  <a:pt x="1676898" y="476492"/>
                </a:cubicBezTo>
                <a:close/>
                <a:moveTo>
                  <a:pt x="6750839" y="457591"/>
                </a:moveTo>
                <a:cubicBezTo>
                  <a:pt x="6749888" y="457858"/>
                  <a:pt x="6749754" y="458506"/>
                  <a:pt x="6751094" y="459751"/>
                </a:cubicBezTo>
                <a:cubicBezTo>
                  <a:pt x="6758527" y="466663"/>
                  <a:pt x="6767790" y="462981"/>
                  <a:pt x="6763924" y="459385"/>
                </a:cubicBezTo>
                <a:cubicBezTo>
                  <a:pt x="6763924" y="459385"/>
                  <a:pt x="6753697" y="456788"/>
                  <a:pt x="6750839" y="457591"/>
                </a:cubicBezTo>
                <a:close/>
                <a:moveTo>
                  <a:pt x="1834735" y="445575"/>
                </a:moveTo>
                <a:cubicBezTo>
                  <a:pt x="1830248" y="445182"/>
                  <a:pt x="1824727" y="445645"/>
                  <a:pt x="1818561" y="446725"/>
                </a:cubicBezTo>
                <a:cubicBezTo>
                  <a:pt x="1800065" y="449966"/>
                  <a:pt x="1775764" y="458764"/>
                  <a:pt x="1756088" y="466753"/>
                </a:cubicBezTo>
                <a:lnTo>
                  <a:pt x="1741246" y="473101"/>
                </a:lnTo>
                <a:lnTo>
                  <a:pt x="1753350" y="470416"/>
                </a:lnTo>
                <a:cubicBezTo>
                  <a:pt x="1760589" y="469202"/>
                  <a:pt x="1775042" y="468210"/>
                  <a:pt x="1773458" y="471148"/>
                </a:cubicBezTo>
                <a:lnTo>
                  <a:pt x="1770339" y="472905"/>
                </a:lnTo>
                <a:lnTo>
                  <a:pt x="1790133" y="466449"/>
                </a:lnTo>
                <a:lnTo>
                  <a:pt x="1796426" y="464144"/>
                </a:lnTo>
                <a:lnTo>
                  <a:pt x="1797669" y="462400"/>
                </a:lnTo>
                <a:lnTo>
                  <a:pt x="1799745" y="462928"/>
                </a:lnTo>
                <a:lnTo>
                  <a:pt x="1827767" y="452659"/>
                </a:lnTo>
                <a:cubicBezTo>
                  <a:pt x="1837815" y="449228"/>
                  <a:pt x="1844419" y="447577"/>
                  <a:pt x="1844720" y="449547"/>
                </a:cubicBezTo>
                <a:cubicBezTo>
                  <a:pt x="1842682" y="447212"/>
                  <a:pt x="1839224" y="445967"/>
                  <a:pt x="1834735" y="445575"/>
                </a:cubicBezTo>
                <a:close/>
                <a:moveTo>
                  <a:pt x="6613464" y="434019"/>
                </a:moveTo>
                <a:lnTo>
                  <a:pt x="6654139" y="441899"/>
                </a:lnTo>
                <a:cubicBezTo>
                  <a:pt x="6649518" y="442039"/>
                  <a:pt x="6638855" y="440662"/>
                  <a:pt x="6629578" y="438949"/>
                </a:cubicBezTo>
                <a:close/>
                <a:moveTo>
                  <a:pt x="6613301" y="433969"/>
                </a:moveTo>
                <a:lnTo>
                  <a:pt x="6613464" y="434019"/>
                </a:lnTo>
                <a:lnTo>
                  <a:pt x="6613300" y="433987"/>
                </a:lnTo>
                <a:close/>
                <a:moveTo>
                  <a:pt x="1981135" y="430467"/>
                </a:moveTo>
                <a:cubicBezTo>
                  <a:pt x="1977304" y="429844"/>
                  <a:pt x="1965887" y="431108"/>
                  <a:pt x="1952593" y="433411"/>
                </a:cubicBezTo>
                <a:cubicBezTo>
                  <a:pt x="1926005" y="438021"/>
                  <a:pt x="1891902" y="446786"/>
                  <a:pt x="1895950" y="452915"/>
                </a:cubicBezTo>
                <a:cubicBezTo>
                  <a:pt x="1902968" y="451468"/>
                  <a:pt x="1964163" y="438858"/>
                  <a:pt x="1964163" y="438858"/>
                </a:cubicBezTo>
                <a:cubicBezTo>
                  <a:pt x="1981213" y="433606"/>
                  <a:pt x="1984965" y="431091"/>
                  <a:pt x="1981135" y="430467"/>
                </a:cubicBezTo>
                <a:close/>
                <a:moveTo>
                  <a:pt x="6574245" y="427443"/>
                </a:moveTo>
                <a:cubicBezTo>
                  <a:pt x="6574733" y="427085"/>
                  <a:pt x="6580174" y="427769"/>
                  <a:pt x="6592761" y="430009"/>
                </a:cubicBezTo>
                <a:lnTo>
                  <a:pt x="6613300" y="433987"/>
                </a:lnTo>
                <a:lnTo>
                  <a:pt x="6613285" y="438056"/>
                </a:lnTo>
                <a:cubicBezTo>
                  <a:pt x="6592125" y="433059"/>
                  <a:pt x="6573271" y="428160"/>
                  <a:pt x="6574245" y="427443"/>
                </a:cubicBezTo>
                <a:close/>
                <a:moveTo>
                  <a:pt x="6225838" y="339976"/>
                </a:moveTo>
                <a:cubicBezTo>
                  <a:pt x="6229407" y="343297"/>
                  <a:pt x="6223727" y="346896"/>
                  <a:pt x="6221940" y="345236"/>
                </a:cubicBezTo>
                <a:cubicBezTo>
                  <a:pt x="6221050" y="344404"/>
                  <a:pt x="6222024" y="343091"/>
                  <a:pt x="6223222" y="341985"/>
                </a:cubicBezTo>
                <a:cubicBezTo>
                  <a:pt x="6224419" y="340876"/>
                  <a:pt x="6225838" y="339976"/>
                  <a:pt x="6225838" y="339976"/>
                </a:cubicBezTo>
                <a:close/>
                <a:moveTo>
                  <a:pt x="2904921" y="337834"/>
                </a:moveTo>
                <a:cubicBezTo>
                  <a:pt x="2898905" y="339074"/>
                  <a:pt x="2880878" y="349751"/>
                  <a:pt x="2887899" y="348302"/>
                </a:cubicBezTo>
                <a:cubicBezTo>
                  <a:pt x="2888933" y="355048"/>
                  <a:pt x="2905956" y="344581"/>
                  <a:pt x="2904921" y="337834"/>
                </a:cubicBezTo>
                <a:close/>
                <a:moveTo>
                  <a:pt x="6188710" y="336526"/>
                </a:moveTo>
                <a:cubicBezTo>
                  <a:pt x="6195642" y="337679"/>
                  <a:pt x="6202571" y="339856"/>
                  <a:pt x="6209128" y="341514"/>
                </a:cubicBezTo>
                <a:cubicBezTo>
                  <a:pt x="6196001" y="342281"/>
                  <a:pt x="6181388" y="340987"/>
                  <a:pt x="6168272" y="337669"/>
                </a:cubicBezTo>
                <a:cubicBezTo>
                  <a:pt x="6174844" y="335240"/>
                  <a:pt x="6181781" y="335372"/>
                  <a:pt x="6188710" y="336526"/>
                </a:cubicBezTo>
                <a:close/>
                <a:moveTo>
                  <a:pt x="2949094" y="335693"/>
                </a:moveTo>
                <a:lnTo>
                  <a:pt x="2920031" y="348641"/>
                </a:lnTo>
                <a:cubicBezTo>
                  <a:pt x="2934138" y="359655"/>
                  <a:pt x="2949094" y="335693"/>
                  <a:pt x="2949094" y="335693"/>
                </a:cubicBezTo>
                <a:close/>
                <a:moveTo>
                  <a:pt x="3006310" y="330865"/>
                </a:moveTo>
                <a:lnTo>
                  <a:pt x="2989285" y="341334"/>
                </a:lnTo>
                <a:cubicBezTo>
                  <a:pt x="2996338" y="346841"/>
                  <a:pt x="3013363" y="336373"/>
                  <a:pt x="3006310" y="330865"/>
                </a:cubicBezTo>
                <a:close/>
                <a:moveTo>
                  <a:pt x="3049924" y="326991"/>
                </a:moveTo>
                <a:cubicBezTo>
                  <a:pt x="3040757" y="329859"/>
                  <a:pt x="3028945" y="340124"/>
                  <a:pt x="3033458" y="339192"/>
                </a:cubicBezTo>
                <a:cubicBezTo>
                  <a:pt x="3034663" y="347065"/>
                  <a:pt x="3058538" y="334026"/>
                  <a:pt x="3057504" y="327278"/>
                </a:cubicBezTo>
                <a:cubicBezTo>
                  <a:pt x="3055741" y="325901"/>
                  <a:pt x="3052980" y="326036"/>
                  <a:pt x="3049924" y="326991"/>
                </a:cubicBezTo>
                <a:close/>
                <a:moveTo>
                  <a:pt x="3114716" y="322452"/>
                </a:moveTo>
                <a:cubicBezTo>
                  <a:pt x="3107695" y="323896"/>
                  <a:pt x="3090843" y="335490"/>
                  <a:pt x="3096863" y="334249"/>
                </a:cubicBezTo>
                <a:cubicBezTo>
                  <a:pt x="3097897" y="340997"/>
                  <a:pt x="3121942" y="329083"/>
                  <a:pt x="3114716" y="322452"/>
                </a:cubicBezTo>
                <a:close/>
                <a:moveTo>
                  <a:pt x="3197215" y="320536"/>
                </a:moveTo>
                <a:lnTo>
                  <a:pt x="3186212" y="329761"/>
                </a:lnTo>
                <a:cubicBezTo>
                  <a:pt x="3193265" y="335271"/>
                  <a:pt x="3204270" y="326042"/>
                  <a:pt x="3197215" y="320536"/>
                </a:cubicBezTo>
                <a:close/>
                <a:moveTo>
                  <a:pt x="3172103" y="318747"/>
                </a:moveTo>
                <a:lnTo>
                  <a:pt x="3142039" y="331901"/>
                </a:lnTo>
                <a:cubicBezTo>
                  <a:pt x="3156146" y="342917"/>
                  <a:pt x="3172103" y="318747"/>
                  <a:pt x="3172103" y="318747"/>
                </a:cubicBezTo>
                <a:close/>
                <a:moveTo>
                  <a:pt x="3305625" y="312117"/>
                </a:moveTo>
                <a:cubicBezTo>
                  <a:pt x="3305625" y="312117"/>
                  <a:pt x="3287598" y="322793"/>
                  <a:pt x="3293616" y="321552"/>
                </a:cubicBezTo>
                <a:cubicBezTo>
                  <a:pt x="3294822" y="329425"/>
                  <a:pt x="3306658" y="318866"/>
                  <a:pt x="3305625" y="312117"/>
                </a:cubicBezTo>
                <a:close/>
                <a:moveTo>
                  <a:pt x="5507437" y="298423"/>
                </a:moveTo>
                <a:lnTo>
                  <a:pt x="5693249" y="316636"/>
                </a:lnTo>
                <a:lnTo>
                  <a:pt x="5710149" y="317338"/>
                </a:lnTo>
                <a:cubicBezTo>
                  <a:pt x="5782314" y="325027"/>
                  <a:pt x="5850610" y="329118"/>
                  <a:pt x="5929933" y="335955"/>
                </a:cubicBezTo>
                <a:cubicBezTo>
                  <a:pt x="5940964" y="338018"/>
                  <a:pt x="5977954" y="338264"/>
                  <a:pt x="5938897" y="331995"/>
                </a:cubicBezTo>
                <a:cubicBezTo>
                  <a:pt x="5920702" y="331467"/>
                  <a:pt x="5900425" y="329683"/>
                  <a:pt x="5883431" y="326855"/>
                </a:cubicBezTo>
                <a:cubicBezTo>
                  <a:pt x="5852123" y="323010"/>
                  <a:pt x="5836025" y="319652"/>
                  <a:pt x="5808000" y="315443"/>
                </a:cubicBezTo>
                <a:cubicBezTo>
                  <a:pt x="5762080" y="310301"/>
                  <a:pt x="5706285" y="313743"/>
                  <a:pt x="5660065" y="309005"/>
                </a:cubicBezTo>
                <a:cubicBezTo>
                  <a:pt x="5623083" y="306374"/>
                  <a:pt x="5587074" y="303621"/>
                  <a:pt x="5550130" y="301024"/>
                </a:cubicBezTo>
                <a:close/>
                <a:moveTo>
                  <a:pt x="3812114" y="297920"/>
                </a:moveTo>
                <a:lnTo>
                  <a:pt x="3791065" y="299107"/>
                </a:lnTo>
                <a:cubicBezTo>
                  <a:pt x="3730237" y="300620"/>
                  <a:pt x="3641739" y="298841"/>
                  <a:pt x="3556035" y="299243"/>
                </a:cubicBezTo>
                <a:cubicBezTo>
                  <a:pt x="3470329" y="299645"/>
                  <a:pt x="3387416" y="302227"/>
                  <a:pt x="3337757" y="312459"/>
                </a:cubicBezTo>
                <a:lnTo>
                  <a:pt x="3325923" y="323018"/>
                </a:lnTo>
                <a:cubicBezTo>
                  <a:pt x="3334010" y="335272"/>
                  <a:pt x="3427310" y="316050"/>
                  <a:pt x="3452389" y="310880"/>
                </a:cubicBezTo>
                <a:cubicBezTo>
                  <a:pt x="3548963" y="313025"/>
                  <a:pt x="3613230" y="313704"/>
                  <a:pt x="3702580" y="309217"/>
                </a:cubicBezTo>
                <a:cubicBezTo>
                  <a:pt x="3712111" y="307252"/>
                  <a:pt x="3758072" y="303294"/>
                  <a:pt x="3789731" y="300541"/>
                </a:cubicBezTo>
                <a:lnTo>
                  <a:pt x="3812078" y="298467"/>
                </a:lnTo>
                <a:close/>
                <a:moveTo>
                  <a:pt x="6791351" y="260732"/>
                </a:moveTo>
                <a:lnTo>
                  <a:pt x="6781888" y="265247"/>
                </a:lnTo>
                <a:cubicBezTo>
                  <a:pt x="6781888" y="265247"/>
                  <a:pt x="6783762" y="264355"/>
                  <a:pt x="6786094" y="263238"/>
                </a:cubicBezTo>
                <a:close/>
                <a:moveTo>
                  <a:pt x="6794500" y="259224"/>
                </a:moveTo>
                <a:cubicBezTo>
                  <a:pt x="6795906" y="258555"/>
                  <a:pt x="6794968" y="259000"/>
                  <a:pt x="6793103" y="259894"/>
                </a:cubicBezTo>
                <a:lnTo>
                  <a:pt x="6791351" y="260732"/>
                </a:lnTo>
                <a:close/>
                <a:moveTo>
                  <a:pt x="5182269" y="225405"/>
                </a:moveTo>
                <a:cubicBezTo>
                  <a:pt x="5182781" y="224951"/>
                  <a:pt x="5186478" y="224919"/>
                  <a:pt x="5194067" y="225408"/>
                </a:cubicBezTo>
                <a:cubicBezTo>
                  <a:pt x="5216830" y="226878"/>
                  <a:pt x="5274620" y="233070"/>
                  <a:pt x="5386502" y="246864"/>
                </a:cubicBezTo>
                <a:cubicBezTo>
                  <a:pt x="5363820" y="248907"/>
                  <a:pt x="5278588" y="240542"/>
                  <a:pt x="5281840" y="234641"/>
                </a:cubicBezTo>
                <a:lnTo>
                  <a:pt x="5283576" y="243005"/>
                </a:lnTo>
                <a:lnTo>
                  <a:pt x="5268605" y="241714"/>
                </a:lnTo>
                <a:lnTo>
                  <a:pt x="5244590" y="237910"/>
                </a:lnTo>
                <a:cubicBezTo>
                  <a:pt x="5207866" y="231893"/>
                  <a:pt x="5180735" y="226768"/>
                  <a:pt x="5182269" y="225405"/>
                </a:cubicBezTo>
                <a:close/>
                <a:moveTo>
                  <a:pt x="4365420" y="204014"/>
                </a:moveTo>
                <a:lnTo>
                  <a:pt x="4367389" y="210997"/>
                </a:lnTo>
                <a:lnTo>
                  <a:pt x="4367342" y="212944"/>
                </a:lnTo>
                <a:close/>
                <a:moveTo>
                  <a:pt x="4210535" y="183636"/>
                </a:moveTo>
                <a:lnTo>
                  <a:pt x="4211254" y="201324"/>
                </a:lnTo>
                <a:lnTo>
                  <a:pt x="4212872" y="183689"/>
                </a:lnTo>
                <a:close/>
                <a:moveTo>
                  <a:pt x="5312704" y="85094"/>
                </a:moveTo>
                <a:cubicBezTo>
                  <a:pt x="5313668" y="83343"/>
                  <a:pt x="5311416" y="87430"/>
                  <a:pt x="5309810" y="90349"/>
                </a:cubicBezTo>
                <a:close/>
                <a:moveTo>
                  <a:pt x="5301406" y="83879"/>
                </a:moveTo>
                <a:lnTo>
                  <a:pt x="5484676" y="101986"/>
                </a:lnTo>
                <a:cubicBezTo>
                  <a:pt x="5722402" y="119565"/>
                  <a:pt x="5955320" y="123777"/>
                  <a:pt x="6181776" y="158038"/>
                </a:cubicBezTo>
                <a:cubicBezTo>
                  <a:pt x="6280421" y="173674"/>
                  <a:pt x="6164958" y="176582"/>
                  <a:pt x="6131618" y="168372"/>
                </a:cubicBezTo>
                <a:cubicBezTo>
                  <a:pt x="5881665" y="147944"/>
                  <a:pt x="5634206" y="123527"/>
                  <a:pt x="5387155" y="101778"/>
                </a:cubicBezTo>
                <a:lnTo>
                  <a:pt x="5302628" y="94982"/>
                </a:lnTo>
                <a:lnTo>
                  <a:pt x="5308362" y="92975"/>
                </a:lnTo>
                <a:close/>
                <a:moveTo>
                  <a:pt x="5284122" y="82171"/>
                </a:moveTo>
                <a:lnTo>
                  <a:pt x="5297507" y="83493"/>
                </a:lnTo>
                <a:lnTo>
                  <a:pt x="5288601" y="87540"/>
                </a:lnTo>
                <a:close/>
                <a:moveTo>
                  <a:pt x="4245287" y="78353"/>
                </a:moveTo>
                <a:cubicBezTo>
                  <a:pt x="4247650" y="78957"/>
                  <a:pt x="4250258" y="80747"/>
                  <a:pt x="4252865" y="82537"/>
                </a:cubicBezTo>
                <a:cubicBezTo>
                  <a:pt x="4249615" y="88437"/>
                  <a:pt x="4244399" y="84857"/>
                  <a:pt x="4239183" y="81278"/>
                </a:cubicBezTo>
                <a:cubicBezTo>
                  <a:pt x="4240808" y="78328"/>
                  <a:pt x="4242925" y="77748"/>
                  <a:pt x="4245287" y="78353"/>
                </a:cubicBezTo>
                <a:close/>
                <a:moveTo>
                  <a:pt x="4279669" y="75190"/>
                </a:moveTo>
                <a:cubicBezTo>
                  <a:pt x="4290099" y="82349"/>
                  <a:pt x="4277843" y="91553"/>
                  <a:pt x="4272630" y="87974"/>
                </a:cubicBezTo>
                <a:cubicBezTo>
                  <a:pt x="4267414" y="84395"/>
                  <a:pt x="4279669" y="75190"/>
                  <a:pt x="4279669" y="75190"/>
                </a:cubicBezTo>
                <a:close/>
                <a:moveTo>
                  <a:pt x="4160434" y="72573"/>
                </a:moveTo>
                <a:cubicBezTo>
                  <a:pt x="4173006" y="71358"/>
                  <a:pt x="4186322" y="72462"/>
                  <a:pt x="4199680" y="74407"/>
                </a:cubicBezTo>
                <a:cubicBezTo>
                  <a:pt x="4213039" y="76352"/>
                  <a:pt x="4226441" y="79134"/>
                  <a:pt x="4239183" y="81278"/>
                </a:cubicBezTo>
                <a:cubicBezTo>
                  <a:pt x="4207166" y="85046"/>
                  <a:pt x="4170474" y="84248"/>
                  <a:pt x="4136487" y="78534"/>
                </a:cubicBezTo>
                <a:cubicBezTo>
                  <a:pt x="4144002" y="75222"/>
                  <a:pt x="4152051" y="73384"/>
                  <a:pt x="4160434" y="72573"/>
                </a:cubicBezTo>
                <a:close/>
                <a:moveTo>
                  <a:pt x="5152785" y="61466"/>
                </a:moveTo>
                <a:cubicBezTo>
                  <a:pt x="5158799" y="60225"/>
                  <a:pt x="5148829" y="76202"/>
                  <a:pt x="5148829" y="76202"/>
                </a:cubicBezTo>
                <a:cubicBezTo>
                  <a:pt x="5159542" y="85305"/>
                  <a:pt x="5178451" y="75753"/>
                  <a:pt x="5190199" y="69799"/>
                </a:cubicBezTo>
                <a:lnTo>
                  <a:pt x="5196446" y="67003"/>
                </a:lnTo>
                <a:lnTo>
                  <a:pt x="5200061" y="67596"/>
                </a:lnTo>
                <a:lnTo>
                  <a:pt x="5203123" y="72557"/>
                </a:lnTo>
                <a:cubicBezTo>
                  <a:pt x="5203681" y="76210"/>
                  <a:pt x="5204242" y="79865"/>
                  <a:pt x="5207253" y="79245"/>
                </a:cubicBezTo>
                <a:lnTo>
                  <a:pt x="5216607" y="70303"/>
                </a:lnTo>
                <a:lnTo>
                  <a:pt x="5226519" y="71925"/>
                </a:lnTo>
                <a:lnTo>
                  <a:pt x="5232186" y="73962"/>
                </a:lnTo>
                <a:cubicBezTo>
                  <a:pt x="5235599" y="75144"/>
                  <a:pt x="5238867" y="76211"/>
                  <a:pt x="5245405" y="78344"/>
                </a:cubicBezTo>
                <a:lnTo>
                  <a:pt x="5279262" y="81690"/>
                </a:lnTo>
                <a:lnTo>
                  <a:pt x="5284123" y="87514"/>
                </a:lnTo>
                <a:cubicBezTo>
                  <a:pt x="5286484" y="88119"/>
                  <a:pt x="5288601" y="87540"/>
                  <a:pt x="5288601" y="87540"/>
                </a:cubicBezTo>
                <a:lnTo>
                  <a:pt x="5300581" y="94815"/>
                </a:lnTo>
                <a:lnTo>
                  <a:pt x="5123565" y="80587"/>
                </a:lnTo>
                <a:lnTo>
                  <a:pt x="5066511" y="68691"/>
                </a:lnTo>
                <a:lnTo>
                  <a:pt x="5082326" y="71052"/>
                </a:lnTo>
                <a:cubicBezTo>
                  <a:pt x="5100330" y="73724"/>
                  <a:pt x="5116698" y="75861"/>
                  <a:pt x="5122716" y="74622"/>
                </a:cubicBezTo>
                <a:cubicBezTo>
                  <a:pt x="5135760" y="71934"/>
                  <a:pt x="5146762" y="62705"/>
                  <a:pt x="5152785" y="61466"/>
                </a:cubicBezTo>
                <a:close/>
                <a:moveTo>
                  <a:pt x="3104709" y="61048"/>
                </a:moveTo>
                <a:cubicBezTo>
                  <a:pt x="3303829" y="64473"/>
                  <a:pt x="3501713" y="81148"/>
                  <a:pt x="3691101" y="91230"/>
                </a:cubicBezTo>
                <a:cubicBezTo>
                  <a:pt x="3816812" y="93512"/>
                  <a:pt x="3950118" y="92877"/>
                  <a:pt x="4084290" y="92837"/>
                </a:cubicBezTo>
                <a:cubicBezTo>
                  <a:pt x="4413985" y="100993"/>
                  <a:pt x="4752968" y="157523"/>
                  <a:pt x="5093361" y="213667"/>
                </a:cubicBezTo>
                <a:lnTo>
                  <a:pt x="5168629" y="233860"/>
                </a:lnTo>
                <a:lnTo>
                  <a:pt x="4777769" y="207412"/>
                </a:lnTo>
                <a:cubicBezTo>
                  <a:pt x="4632731" y="198924"/>
                  <a:pt x="4486365" y="191812"/>
                  <a:pt x="4337817" y="186456"/>
                </a:cubicBezTo>
                <a:lnTo>
                  <a:pt x="4216976" y="183778"/>
                </a:lnTo>
                <a:lnTo>
                  <a:pt x="4218144" y="187385"/>
                </a:lnTo>
                <a:lnTo>
                  <a:pt x="4220316" y="193002"/>
                </a:lnTo>
                <a:lnTo>
                  <a:pt x="4219227" y="227421"/>
                </a:lnTo>
                <a:lnTo>
                  <a:pt x="4279258" y="228162"/>
                </a:lnTo>
                <a:lnTo>
                  <a:pt x="4279665" y="218442"/>
                </a:lnTo>
                <a:lnTo>
                  <a:pt x="4280030" y="209920"/>
                </a:lnTo>
                <a:lnTo>
                  <a:pt x="4283590" y="218143"/>
                </a:lnTo>
                <a:lnTo>
                  <a:pt x="4285057" y="220857"/>
                </a:lnTo>
                <a:lnTo>
                  <a:pt x="4284951" y="228231"/>
                </a:lnTo>
                <a:lnTo>
                  <a:pt x="4364380" y="229209"/>
                </a:lnTo>
                <a:lnTo>
                  <a:pt x="4365176" y="227838"/>
                </a:lnTo>
                <a:lnTo>
                  <a:pt x="4365576" y="229225"/>
                </a:lnTo>
                <a:lnTo>
                  <a:pt x="4381238" y="229418"/>
                </a:lnTo>
                <a:lnTo>
                  <a:pt x="4377897" y="213526"/>
                </a:lnTo>
                <a:lnTo>
                  <a:pt x="4382302" y="229431"/>
                </a:lnTo>
                <a:lnTo>
                  <a:pt x="4472900" y="230548"/>
                </a:lnTo>
                <a:cubicBezTo>
                  <a:pt x="4576323" y="230119"/>
                  <a:pt x="4658822" y="228204"/>
                  <a:pt x="4749204" y="230462"/>
                </a:cubicBezTo>
                <a:cubicBezTo>
                  <a:pt x="4949835" y="243071"/>
                  <a:pt x="5140241" y="261553"/>
                  <a:pt x="5330025" y="281034"/>
                </a:cubicBezTo>
                <a:lnTo>
                  <a:pt x="5338333" y="281849"/>
                </a:lnTo>
                <a:lnTo>
                  <a:pt x="5339823" y="281228"/>
                </a:lnTo>
                <a:lnTo>
                  <a:pt x="5340592" y="282069"/>
                </a:lnTo>
                <a:lnTo>
                  <a:pt x="5365940" y="284554"/>
                </a:lnTo>
                <a:lnTo>
                  <a:pt x="5365166" y="283798"/>
                </a:lnTo>
                <a:cubicBezTo>
                  <a:pt x="5369086" y="282745"/>
                  <a:pt x="5376471" y="282270"/>
                  <a:pt x="5380946" y="282332"/>
                </a:cubicBezTo>
                <a:cubicBezTo>
                  <a:pt x="5399441" y="282457"/>
                  <a:pt x="5421800" y="286177"/>
                  <a:pt x="5440293" y="286301"/>
                </a:cubicBezTo>
                <a:cubicBezTo>
                  <a:pt x="5525299" y="289537"/>
                  <a:pt x="5601044" y="296461"/>
                  <a:pt x="5677103" y="298891"/>
                </a:cubicBezTo>
                <a:cubicBezTo>
                  <a:pt x="5784187" y="301487"/>
                  <a:pt x="5889126" y="319170"/>
                  <a:pt x="5989015" y="331472"/>
                </a:cubicBezTo>
                <a:cubicBezTo>
                  <a:pt x="6039114" y="335718"/>
                  <a:pt x="6092500" y="338921"/>
                  <a:pt x="6146183" y="342400"/>
                </a:cubicBezTo>
                <a:cubicBezTo>
                  <a:pt x="6277393" y="354460"/>
                  <a:pt x="6408232" y="387359"/>
                  <a:pt x="6539668" y="420129"/>
                </a:cubicBezTo>
                <a:cubicBezTo>
                  <a:pt x="6560228" y="426958"/>
                  <a:pt x="6578933" y="436289"/>
                  <a:pt x="6597948" y="440049"/>
                </a:cubicBezTo>
                <a:lnTo>
                  <a:pt x="6614277" y="441410"/>
                </a:lnTo>
                <a:lnTo>
                  <a:pt x="6614537" y="442297"/>
                </a:lnTo>
                <a:cubicBezTo>
                  <a:pt x="6615282" y="442986"/>
                  <a:pt x="6616252" y="442866"/>
                  <a:pt x="6617150" y="441650"/>
                </a:cubicBezTo>
                <a:lnTo>
                  <a:pt x="6614277" y="441410"/>
                </a:lnTo>
                <a:lnTo>
                  <a:pt x="6613285" y="438056"/>
                </a:lnTo>
                <a:cubicBezTo>
                  <a:pt x="6637426" y="443434"/>
                  <a:pt x="6665152" y="448049"/>
                  <a:pt x="6666954" y="445622"/>
                </a:cubicBezTo>
                <a:cubicBezTo>
                  <a:pt x="6665152" y="448049"/>
                  <a:pt x="6655940" y="439473"/>
                  <a:pt x="6655940" y="439473"/>
                </a:cubicBezTo>
                <a:cubicBezTo>
                  <a:pt x="6650588" y="434492"/>
                  <a:pt x="6659536" y="434618"/>
                  <a:pt x="6652102" y="427703"/>
                </a:cubicBezTo>
                <a:cubicBezTo>
                  <a:pt x="6644952" y="425149"/>
                  <a:pt x="6624389" y="419004"/>
                  <a:pt x="6609793" y="413621"/>
                </a:cubicBezTo>
                <a:cubicBezTo>
                  <a:pt x="6587596" y="406805"/>
                  <a:pt x="6564520" y="399644"/>
                  <a:pt x="6540975" y="392482"/>
                </a:cubicBezTo>
                <a:lnTo>
                  <a:pt x="6481127" y="374822"/>
                </a:lnTo>
                <a:lnTo>
                  <a:pt x="6496414" y="377569"/>
                </a:lnTo>
                <a:cubicBezTo>
                  <a:pt x="6522934" y="384307"/>
                  <a:pt x="6548785" y="392471"/>
                  <a:pt x="6573813" y="400723"/>
                </a:cubicBezTo>
                <a:cubicBezTo>
                  <a:pt x="6623570" y="417636"/>
                  <a:pt x="6680806" y="428519"/>
                  <a:pt x="6734739" y="444535"/>
                </a:cubicBezTo>
                <a:cubicBezTo>
                  <a:pt x="6763196" y="454266"/>
                  <a:pt x="6791800" y="462944"/>
                  <a:pt x="6819290" y="471606"/>
                </a:cubicBezTo>
                <a:cubicBezTo>
                  <a:pt x="6846775" y="480268"/>
                  <a:pt x="6873144" y="488913"/>
                  <a:pt x="6897124" y="498583"/>
                </a:cubicBezTo>
                <a:cubicBezTo>
                  <a:pt x="6867315" y="492032"/>
                  <a:pt x="6834538" y="482037"/>
                  <a:pt x="6804746" y="471402"/>
                </a:cubicBezTo>
                <a:lnTo>
                  <a:pt x="6773455" y="463469"/>
                </a:lnTo>
                <a:cubicBezTo>
                  <a:pt x="6769558" y="468728"/>
                  <a:pt x="6793687" y="478193"/>
                  <a:pt x="6799053" y="479087"/>
                </a:cubicBezTo>
                <a:cubicBezTo>
                  <a:pt x="6865785" y="502910"/>
                  <a:pt x="6947166" y="519175"/>
                  <a:pt x="7004046" y="546811"/>
                </a:cubicBezTo>
                <a:cubicBezTo>
                  <a:pt x="6943226" y="536694"/>
                  <a:pt x="6873234" y="505739"/>
                  <a:pt x="6812132" y="491258"/>
                </a:cubicBezTo>
                <a:cubicBezTo>
                  <a:pt x="6830613" y="495468"/>
                  <a:pt x="6797537" y="485876"/>
                  <a:pt x="6797221" y="490369"/>
                </a:cubicBezTo>
                <a:cubicBezTo>
                  <a:pt x="6797192" y="498542"/>
                  <a:pt x="6810334" y="493685"/>
                  <a:pt x="6810334" y="493685"/>
                </a:cubicBezTo>
                <a:cubicBezTo>
                  <a:pt x="6846387" y="506044"/>
                  <a:pt x="6881396" y="517433"/>
                  <a:pt x="6915473" y="528982"/>
                </a:cubicBezTo>
                <a:lnTo>
                  <a:pt x="6982401" y="553345"/>
                </a:lnTo>
                <a:lnTo>
                  <a:pt x="6972282" y="553111"/>
                </a:lnTo>
                <a:lnTo>
                  <a:pt x="6971836" y="553151"/>
                </a:lnTo>
                <a:lnTo>
                  <a:pt x="6968823" y="552311"/>
                </a:lnTo>
                <a:cubicBezTo>
                  <a:pt x="6961376" y="549482"/>
                  <a:pt x="6922947" y="534910"/>
                  <a:pt x="6921147" y="537337"/>
                </a:cubicBezTo>
                <a:cubicBezTo>
                  <a:pt x="6915453" y="545023"/>
                  <a:pt x="6955682" y="557164"/>
                  <a:pt x="6952112" y="553847"/>
                </a:cubicBezTo>
                <a:lnTo>
                  <a:pt x="6955542" y="554840"/>
                </a:lnTo>
                <a:lnTo>
                  <a:pt x="6951803" y="559010"/>
                </a:lnTo>
                <a:cubicBezTo>
                  <a:pt x="6953577" y="560068"/>
                  <a:pt x="6957960" y="560757"/>
                  <a:pt x="6963543" y="561223"/>
                </a:cubicBezTo>
                <a:lnTo>
                  <a:pt x="6977878" y="561874"/>
                </a:lnTo>
                <a:lnTo>
                  <a:pt x="6987272" y="565375"/>
                </a:lnTo>
                <a:cubicBezTo>
                  <a:pt x="6990823" y="572781"/>
                  <a:pt x="6955667" y="561254"/>
                  <a:pt x="6955667" y="561254"/>
                </a:cubicBezTo>
                <a:cubicBezTo>
                  <a:pt x="6889521" y="537981"/>
                  <a:pt x="6830222" y="521075"/>
                  <a:pt x="6775102" y="503272"/>
                </a:cubicBezTo>
                <a:cubicBezTo>
                  <a:pt x="6769735" y="502380"/>
                  <a:pt x="6706880" y="478064"/>
                  <a:pt x="6702968" y="487407"/>
                </a:cubicBezTo>
                <a:cubicBezTo>
                  <a:pt x="6701154" y="493921"/>
                  <a:pt x="6745260" y="505577"/>
                  <a:pt x="6712499" y="491494"/>
                </a:cubicBezTo>
                <a:cubicBezTo>
                  <a:pt x="6764038" y="510062"/>
                  <a:pt x="6809931" y="523377"/>
                  <a:pt x="6859988" y="539882"/>
                </a:cubicBezTo>
                <a:cubicBezTo>
                  <a:pt x="6861767" y="541542"/>
                  <a:pt x="6913640" y="551535"/>
                  <a:pt x="6915708" y="557559"/>
                </a:cubicBezTo>
                <a:cubicBezTo>
                  <a:pt x="6913577" y="568561"/>
                  <a:pt x="6882013" y="552179"/>
                  <a:pt x="6882013" y="552179"/>
                </a:cubicBezTo>
                <a:cubicBezTo>
                  <a:pt x="6815566" y="532718"/>
                  <a:pt x="6778606" y="523616"/>
                  <a:pt x="6715736" y="503390"/>
                </a:cubicBezTo>
                <a:cubicBezTo>
                  <a:pt x="6710368" y="502500"/>
                  <a:pt x="6651385" y="481097"/>
                  <a:pt x="6649270" y="488017"/>
                </a:cubicBezTo>
                <a:cubicBezTo>
                  <a:pt x="6651338" y="494040"/>
                  <a:pt x="6701123" y="502097"/>
                  <a:pt x="6695759" y="501204"/>
                </a:cubicBezTo>
                <a:cubicBezTo>
                  <a:pt x="6712141" y="508244"/>
                  <a:pt x="6723172" y="510305"/>
                  <a:pt x="6741931" y="518880"/>
                </a:cubicBezTo>
                <a:cubicBezTo>
                  <a:pt x="6712409" y="516694"/>
                  <a:pt x="6686212" y="501203"/>
                  <a:pt x="6658487" y="496592"/>
                </a:cubicBezTo>
                <a:cubicBezTo>
                  <a:pt x="6651338" y="494040"/>
                  <a:pt x="6641777" y="498128"/>
                  <a:pt x="6630745" y="496069"/>
                </a:cubicBezTo>
                <a:lnTo>
                  <a:pt x="6616342" y="493158"/>
                </a:lnTo>
                <a:lnTo>
                  <a:pt x="6615868" y="492882"/>
                </a:lnTo>
                <a:lnTo>
                  <a:pt x="6613053" y="492494"/>
                </a:lnTo>
                <a:lnTo>
                  <a:pt x="6582194" y="486257"/>
                </a:lnTo>
                <a:cubicBezTo>
                  <a:pt x="6565319" y="481660"/>
                  <a:pt x="6548633" y="476726"/>
                  <a:pt x="6534769" y="474420"/>
                </a:cubicBezTo>
                <a:cubicBezTo>
                  <a:pt x="6544015" y="474823"/>
                  <a:pt x="6521656" y="471102"/>
                  <a:pt x="6519857" y="473531"/>
                </a:cubicBezTo>
                <a:cubicBezTo>
                  <a:pt x="6514162" y="481213"/>
                  <a:pt x="6542203" y="481336"/>
                  <a:pt x="6543987" y="482996"/>
                </a:cubicBezTo>
                <a:lnTo>
                  <a:pt x="6567518" y="489396"/>
                </a:lnTo>
                <a:lnTo>
                  <a:pt x="6597078" y="490279"/>
                </a:lnTo>
                <a:lnTo>
                  <a:pt x="6613053" y="492494"/>
                </a:lnTo>
                <a:lnTo>
                  <a:pt x="6616342" y="493158"/>
                </a:lnTo>
                <a:lnTo>
                  <a:pt x="6625112" y="498244"/>
                </a:lnTo>
                <a:lnTo>
                  <a:pt x="6611138" y="501258"/>
                </a:lnTo>
                <a:lnTo>
                  <a:pt x="6647509" y="511151"/>
                </a:lnTo>
                <a:cubicBezTo>
                  <a:pt x="6681222" y="520820"/>
                  <a:pt x="6713996" y="531157"/>
                  <a:pt x="6745425" y="543315"/>
                </a:cubicBezTo>
                <a:cubicBezTo>
                  <a:pt x="6713074" y="538839"/>
                  <a:pt x="6686335" y="529848"/>
                  <a:pt x="6659781" y="521028"/>
                </a:cubicBezTo>
                <a:lnTo>
                  <a:pt x="6584464" y="502099"/>
                </a:lnTo>
                <a:lnTo>
                  <a:pt x="6569712" y="502261"/>
                </a:lnTo>
                <a:lnTo>
                  <a:pt x="6549841" y="502000"/>
                </a:lnTo>
                <a:lnTo>
                  <a:pt x="6553158" y="504512"/>
                </a:lnTo>
                <a:cubicBezTo>
                  <a:pt x="6625272" y="525142"/>
                  <a:pt x="6687860" y="541007"/>
                  <a:pt x="6752516" y="562893"/>
                </a:cubicBezTo>
                <a:lnTo>
                  <a:pt x="6771092" y="571136"/>
                </a:lnTo>
                <a:lnTo>
                  <a:pt x="6797787" y="573918"/>
                </a:lnTo>
                <a:cubicBezTo>
                  <a:pt x="6818791" y="576964"/>
                  <a:pt x="6805477" y="578867"/>
                  <a:pt x="6780430" y="580655"/>
                </a:cubicBezTo>
                <a:lnTo>
                  <a:pt x="6746427" y="582809"/>
                </a:lnTo>
                <a:lnTo>
                  <a:pt x="6765540" y="588107"/>
                </a:lnTo>
                <a:lnTo>
                  <a:pt x="6744334" y="591146"/>
                </a:lnTo>
                <a:cubicBezTo>
                  <a:pt x="6716292" y="602913"/>
                  <a:pt x="6752074" y="602389"/>
                  <a:pt x="6775221" y="600205"/>
                </a:cubicBezTo>
                <a:lnTo>
                  <a:pt x="6805915" y="600097"/>
                </a:lnTo>
                <a:lnTo>
                  <a:pt x="6826338" y="606298"/>
                </a:lnTo>
                <a:lnTo>
                  <a:pt x="6828805" y="607035"/>
                </a:lnTo>
                <a:lnTo>
                  <a:pt x="6816515" y="607910"/>
                </a:lnTo>
                <a:cubicBezTo>
                  <a:pt x="6799967" y="609169"/>
                  <a:pt x="6783577" y="610094"/>
                  <a:pt x="6767934" y="609386"/>
                </a:cubicBezTo>
                <a:cubicBezTo>
                  <a:pt x="6750256" y="609742"/>
                  <a:pt x="6730978" y="608251"/>
                  <a:pt x="6711515" y="607163"/>
                </a:cubicBezTo>
                <a:lnTo>
                  <a:pt x="6670964" y="607320"/>
                </a:lnTo>
                <a:lnTo>
                  <a:pt x="6685320" y="614587"/>
                </a:lnTo>
                <a:lnTo>
                  <a:pt x="6688677" y="614866"/>
                </a:lnTo>
                <a:cubicBezTo>
                  <a:pt x="6710089" y="616483"/>
                  <a:pt x="6734747" y="618883"/>
                  <a:pt x="6741809" y="618083"/>
                </a:cubicBezTo>
                <a:cubicBezTo>
                  <a:pt x="6746949" y="620355"/>
                  <a:pt x="6757665" y="625082"/>
                  <a:pt x="6760238" y="626217"/>
                </a:cubicBezTo>
                <a:cubicBezTo>
                  <a:pt x="6769443" y="626365"/>
                  <a:pt x="6773933" y="624430"/>
                  <a:pt x="6780818" y="622900"/>
                </a:cubicBezTo>
                <a:cubicBezTo>
                  <a:pt x="6783387" y="624033"/>
                  <a:pt x="6789796" y="631426"/>
                  <a:pt x="6799673" y="631222"/>
                </a:cubicBezTo>
                <a:cubicBezTo>
                  <a:pt x="6808880" y="631368"/>
                  <a:pt x="6833513" y="625929"/>
                  <a:pt x="6851290" y="629860"/>
                </a:cubicBezTo>
                <a:cubicBezTo>
                  <a:pt x="6858679" y="631162"/>
                  <a:pt x="6861317" y="632369"/>
                  <a:pt x="6860967" y="633436"/>
                </a:cubicBezTo>
                <a:lnTo>
                  <a:pt x="6856455" y="634942"/>
                </a:lnTo>
                <a:lnTo>
                  <a:pt x="6881786" y="634471"/>
                </a:lnTo>
                <a:cubicBezTo>
                  <a:pt x="6889289" y="634718"/>
                  <a:pt x="6895038" y="635491"/>
                  <a:pt x="6896845" y="637151"/>
                </a:cubicBezTo>
                <a:cubicBezTo>
                  <a:pt x="6904930" y="649403"/>
                  <a:pt x="6865744" y="643558"/>
                  <a:pt x="6865744" y="643558"/>
                </a:cubicBezTo>
                <a:cubicBezTo>
                  <a:pt x="6857670" y="643190"/>
                  <a:pt x="6843646" y="643253"/>
                  <a:pt x="6827855" y="643625"/>
                </a:cubicBezTo>
                <a:lnTo>
                  <a:pt x="6781931" y="645442"/>
                </a:lnTo>
                <a:lnTo>
                  <a:pt x="6775467" y="649245"/>
                </a:lnTo>
                <a:cubicBezTo>
                  <a:pt x="6770487" y="651124"/>
                  <a:pt x="6763661" y="651907"/>
                  <a:pt x="6755729" y="651993"/>
                </a:cubicBezTo>
                <a:lnTo>
                  <a:pt x="6748644" y="651621"/>
                </a:lnTo>
                <a:lnTo>
                  <a:pt x="6751146" y="652088"/>
                </a:lnTo>
                <a:lnTo>
                  <a:pt x="6759034" y="652654"/>
                </a:lnTo>
                <a:lnTo>
                  <a:pt x="6804840" y="653726"/>
                </a:lnTo>
                <a:cubicBezTo>
                  <a:pt x="6809655" y="653893"/>
                  <a:pt x="6814743" y="655160"/>
                  <a:pt x="6820475" y="656709"/>
                </a:cubicBezTo>
                <a:lnTo>
                  <a:pt x="6822130" y="657109"/>
                </a:lnTo>
                <a:lnTo>
                  <a:pt x="6843596" y="658560"/>
                </a:lnTo>
                <a:lnTo>
                  <a:pt x="6861747" y="660425"/>
                </a:lnTo>
                <a:lnTo>
                  <a:pt x="6861788" y="660423"/>
                </a:lnTo>
                <a:lnTo>
                  <a:pt x="6861814" y="660432"/>
                </a:lnTo>
                <a:lnTo>
                  <a:pt x="6926267" y="667050"/>
                </a:lnTo>
                <a:cubicBezTo>
                  <a:pt x="6940342" y="671110"/>
                  <a:pt x="6992570" y="674270"/>
                  <a:pt x="6992570" y="674270"/>
                </a:cubicBezTo>
                <a:lnTo>
                  <a:pt x="6982528" y="683225"/>
                </a:lnTo>
                <a:lnTo>
                  <a:pt x="6994729" y="683094"/>
                </a:lnTo>
                <a:lnTo>
                  <a:pt x="6997880" y="685269"/>
                </a:lnTo>
                <a:lnTo>
                  <a:pt x="7007423" y="690565"/>
                </a:lnTo>
                <a:lnTo>
                  <a:pt x="6997497" y="691030"/>
                </a:lnTo>
                <a:cubicBezTo>
                  <a:pt x="6949996" y="692822"/>
                  <a:pt x="6901259" y="694639"/>
                  <a:pt x="6848560" y="697809"/>
                </a:cubicBezTo>
                <a:cubicBezTo>
                  <a:pt x="6843957" y="697733"/>
                  <a:pt x="6835932" y="698109"/>
                  <a:pt x="6825788" y="698604"/>
                </a:cubicBezTo>
                <a:lnTo>
                  <a:pt x="6798653" y="699793"/>
                </a:lnTo>
                <a:lnTo>
                  <a:pt x="6765124" y="704457"/>
                </a:lnTo>
                <a:lnTo>
                  <a:pt x="6750197" y="705674"/>
                </a:lnTo>
                <a:lnTo>
                  <a:pt x="6758536" y="707321"/>
                </a:lnTo>
                <a:cubicBezTo>
                  <a:pt x="6757585" y="708921"/>
                  <a:pt x="6724174" y="708488"/>
                  <a:pt x="6719198" y="709227"/>
                </a:cubicBezTo>
                <a:cubicBezTo>
                  <a:pt x="6714709" y="711163"/>
                  <a:pt x="6700790" y="721329"/>
                  <a:pt x="6701870" y="725723"/>
                </a:cubicBezTo>
                <a:cubicBezTo>
                  <a:pt x="6704442" y="726857"/>
                  <a:pt x="6784779" y="725772"/>
                  <a:pt x="6794417" y="726110"/>
                </a:cubicBezTo>
                <a:cubicBezTo>
                  <a:pt x="6818392" y="728863"/>
                  <a:pt x="6840484" y="730125"/>
                  <a:pt x="6857832" y="733865"/>
                </a:cubicBezTo>
                <a:cubicBezTo>
                  <a:pt x="6860403" y="735002"/>
                  <a:pt x="6867057" y="741851"/>
                  <a:pt x="6869632" y="742988"/>
                </a:cubicBezTo>
                <a:cubicBezTo>
                  <a:pt x="6895120" y="750322"/>
                  <a:pt x="6942229" y="730659"/>
                  <a:pt x="6940083" y="742108"/>
                </a:cubicBezTo>
                <a:cubicBezTo>
                  <a:pt x="6940083" y="742108"/>
                  <a:pt x="6929392" y="745218"/>
                  <a:pt x="6921268" y="749464"/>
                </a:cubicBezTo>
                <a:lnTo>
                  <a:pt x="6922257" y="747815"/>
                </a:lnTo>
                <a:lnTo>
                  <a:pt x="6925331" y="747341"/>
                </a:lnTo>
                <a:cubicBezTo>
                  <a:pt x="6924045" y="746775"/>
                  <a:pt x="6923402" y="746490"/>
                  <a:pt x="6922893" y="746756"/>
                </a:cubicBezTo>
                <a:lnTo>
                  <a:pt x="6922257" y="747815"/>
                </a:lnTo>
                <a:lnTo>
                  <a:pt x="6916611" y="748688"/>
                </a:lnTo>
                <a:lnTo>
                  <a:pt x="6912950" y="748078"/>
                </a:lnTo>
                <a:cubicBezTo>
                  <a:pt x="6910538" y="748153"/>
                  <a:pt x="6908817" y="748535"/>
                  <a:pt x="6908817" y="748535"/>
                </a:cubicBezTo>
                <a:cubicBezTo>
                  <a:pt x="6908817" y="748535"/>
                  <a:pt x="6904350" y="758307"/>
                  <a:pt x="6897041" y="759647"/>
                </a:cubicBezTo>
                <a:cubicBezTo>
                  <a:pt x="6889446" y="762169"/>
                  <a:pt x="6875899" y="762227"/>
                  <a:pt x="6862538" y="761878"/>
                </a:cubicBezTo>
                <a:lnTo>
                  <a:pt x="6841340" y="761741"/>
                </a:lnTo>
                <a:lnTo>
                  <a:pt x="6850136" y="769597"/>
                </a:lnTo>
                <a:cubicBezTo>
                  <a:pt x="6853484" y="772893"/>
                  <a:pt x="6857066" y="776398"/>
                  <a:pt x="6861009" y="779336"/>
                </a:cubicBezTo>
                <a:lnTo>
                  <a:pt x="6862848" y="780232"/>
                </a:lnTo>
                <a:lnTo>
                  <a:pt x="6925067" y="781719"/>
                </a:lnTo>
                <a:lnTo>
                  <a:pt x="7026623" y="778399"/>
                </a:lnTo>
                <a:lnTo>
                  <a:pt x="7033144" y="781635"/>
                </a:lnTo>
                <a:lnTo>
                  <a:pt x="7048815" y="788171"/>
                </a:lnTo>
                <a:lnTo>
                  <a:pt x="7016857" y="791641"/>
                </a:lnTo>
                <a:lnTo>
                  <a:pt x="7047770" y="793445"/>
                </a:lnTo>
                <a:lnTo>
                  <a:pt x="7045787" y="801599"/>
                </a:lnTo>
                <a:cubicBezTo>
                  <a:pt x="7043710" y="799662"/>
                  <a:pt x="7041925" y="798004"/>
                  <a:pt x="7041925" y="798004"/>
                </a:cubicBezTo>
                <a:cubicBezTo>
                  <a:pt x="7041893" y="806855"/>
                  <a:pt x="7043689" y="804428"/>
                  <a:pt x="7045787" y="801599"/>
                </a:cubicBezTo>
                <a:lnTo>
                  <a:pt x="7056087" y="804928"/>
                </a:lnTo>
                <a:lnTo>
                  <a:pt x="7025991" y="807219"/>
                </a:lnTo>
                <a:lnTo>
                  <a:pt x="7016644" y="806290"/>
                </a:lnTo>
                <a:cubicBezTo>
                  <a:pt x="7013649" y="805821"/>
                  <a:pt x="7011917" y="805277"/>
                  <a:pt x="7012368" y="804670"/>
                </a:cubicBezTo>
                <a:lnTo>
                  <a:pt x="7013023" y="808208"/>
                </a:lnTo>
                <a:lnTo>
                  <a:pt x="6972756" y="811271"/>
                </a:lnTo>
                <a:lnTo>
                  <a:pt x="6961033" y="808190"/>
                </a:lnTo>
                <a:lnTo>
                  <a:pt x="6958482" y="807393"/>
                </a:lnTo>
                <a:lnTo>
                  <a:pt x="6967377" y="821009"/>
                </a:lnTo>
                <a:lnTo>
                  <a:pt x="6969017" y="823201"/>
                </a:lnTo>
                <a:lnTo>
                  <a:pt x="6966529" y="824432"/>
                </a:lnTo>
                <a:cubicBezTo>
                  <a:pt x="6959285" y="828034"/>
                  <a:pt x="6941423" y="836988"/>
                  <a:pt x="6927346" y="844635"/>
                </a:cubicBezTo>
                <a:lnTo>
                  <a:pt x="6919798" y="849059"/>
                </a:lnTo>
                <a:lnTo>
                  <a:pt x="6889737" y="847228"/>
                </a:lnTo>
                <a:cubicBezTo>
                  <a:pt x="6874501" y="846974"/>
                  <a:pt x="6862193" y="847749"/>
                  <a:pt x="6855661" y="850263"/>
                </a:cubicBezTo>
                <a:lnTo>
                  <a:pt x="6877855" y="857314"/>
                </a:lnTo>
                <a:lnTo>
                  <a:pt x="6853754" y="854547"/>
                </a:lnTo>
                <a:lnTo>
                  <a:pt x="6850156" y="854132"/>
                </a:lnTo>
                <a:cubicBezTo>
                  <a:pt x="6838268" y="852523"/>
                  <a:pt x="6825782" y="850815"/>
                  <a:pt x="6813132" y="849726"/>
                </a:cubicBezTo>
                <a:lnTo>
                  <a:pt x="6794486" y="849369"/>
                </a:lnTo>
                <a:lnTo>
                  <a:pt x="6769704" y="856776"/>
                </a:lnTo>
                <a:cubicBezTo>
                  <a:pt x="6756842" y="863498"/>
                  <a:pt x="6787708" y="852324"/>
                  <a:pt x="6780421" y="861505"/>
                </a:cubicBezTo>
                <a:cubicBezTo>
                  <a:pt x="6773130" y="870684"/>
                  <a:pt x="6745070" y="862215"/>
                  <a:pt x="6731376" y="864003"/>
                </a:cubicBezTo>
                <a:cubicBezTo>
                  <a:pt x="6716347" y="861939"/>
                  <a:pt x="6698999" y="858197"/>
                  <a:pt x="6681245" y="862106"/>
                </a:cubicBezTo>
                <a:cubicBezTo>
                  <a:pt x="6681245" y="862106"/>
                  <a:pt x="6680438" y="863870"/>
                  <a:pt x="6679125" y="865899"/>
                </a:cubicBezTo>
                <a:lnTo>
                  <a:pt x="6674905" y="870297"/>
                </a:lnTo>
                <a:lnTo>
                  <a:pt x="6688874" y="873734"/>
                </a:lnTo>
                <a:cubicBezTo>
                  <a:pt x="6702534" y="878460"/>
                  <a:pt x="6714392" y="883266"/>
                  <a:pt x="6727866" y="887594"/>
                </a:cubicBezTo>
                <a:lnTo>
                  <a:pt x="6743902" y="891224"/>
                </a:lnTo>
                <a:lnTo>
                  <a:pt x="6783963" y="895444"/>
                </a:lnTo>
                <a:lnTo>
                  <a:pt x="6827931" y="900385"/>
                </a:lnTo>
                <a:lnTo>
                  <a:pt x="6838545" y="900755"/>
                </a:lnTo>
                <a:lnTo>
                  <a:pt x="6852572" y="900638"/>
                </a:lnTo>
                <a:lnTo>
                  <a:pt x="6861681" y="898749"/>
                </a:lnTo>
                <a:cubicBezTo>
                  <a:pt x="6864410" y="898850"/>
                  <a:pt x="6866033" y="899520"/>
                  <a:pt x="6866598" y="900367"/>
                </a:cubicBezTo>
                <a:lnTo>
                  <a:pt x="6866407" y="900528"/>
                </a:lnTo>
                <a:lnTo>
                  <a:pt x="6867760" y="900517"/>
                </a:lnTo>
                <a:cubicBezTo>
                  <a:pt x="6876094" y="900991"/>
                  <a:pt x="6882629" y="902256"/>
                  <a:pt x="6886153" y="905009"/>
                </a:cubicBezTo>
                <a:lnTo>
                  <a:pt x="6882451" y="906806"/>
                </a:lnTo>
                <a:lnTo>
                  <a:pt x="6853265" y="904287"/>
                </a:lnTo>
                <a:cubicBezTo>
                  <a:pt x="6853265" y="904287"/>
                  <a:pt x="6851772" y="907647"/>
                  <a:pt x="6849242" y="911399"/>
                </a:cubicBezTo>
                <a:lnTo>
                  <a:pt x="6846637" y="913824"/>
                </a:lnTo>
                <a:lnTo>
                  <a:pt x="6830844" y="914447"/>
                </a:lnTo>
                <a:cubicBezTo>
                  <a:pt x="6825068" y="914116"/>
                  <a:pt x="6821676" y="913075"/>
                  <a:pt x="6822919" y="911079"/>
                </a:cubicBezTo>
                <a:lnTo>
                  <a:pt x="6828110" y="920137"/>
                </a:lnTo>
                <a:lnTo>
                  <a:pt x="6816582" y="919337"/>
                </a:lnTo>
                <a:cubicBezTo>
                  <a:pt x="6784857" y="916687"/>
                  <a:pt x="6731889" y="911375"/>
                  <a:pt x="6716778" y="908837"/>
                </a:cubicBezTo>
                <a:cubicBezTo>
                  <a:pt x="6614178" y="916624"/>
                  <a:pt x="6781757" y="936939"/>
                  <a:pt x="6812881" y="946374"/>
                </a:cubicBezTo>
                <a:cubicBezTo>
                  <a:pt x="6842870" y="950682"/>
                  <a:pt x="6869770" y="953607"/>
                  <a:pt x="6892034" y="957034"/>
                </a:cubicBezTo>
                <a:lnTo>
                  <a:pt x="6941642" y="970231"/>
                </a:lnTo>
                <a:lnTo>
                  <a:pt x="6942016" y="972384"/>
                </a:lnTo>
                <a:cubicBezTo>
                  <a:pt x="6943824" y="974046"/>
                  <a:pt x="6949574" y="975252"/>
                  <a:pt x="6957174" y="976130"/>
                </a:cubicBezTo>
                <a:lnTo>
                  <a:pt x="6967154" y="976807"/>
                </a:lnTo>
                <a:lnTo>
                  <a:pt x="7007686" y="987225"/>
                </a:lnTo>
                <a:lnTo>
                  <a:pt x="6996832" y="995258"/>
                </a:lnTo>
                <a:lnTo>
                  <a:pt x="6964125" y="1000741"/>
                </a:lnTo>
                <a:lnTo>
                  <a:pt x="6952461" y="998875"/>
                </a:lnTo>
                <a:cubicBezTo>
                  <a:pt x="6911713" y="993140"/>
                  <a:pt x="6869610" y="977650"/>
                  <a:pt x="6835236" y="990878"/>
                </a:cubicBezTo>
                <a:cubicBezTo>
                  <a:pt x="6824225" y="1000252"/>
                  <a:pt x="6821465" y="1006453"/>
                  <a:pt x="6807262" y="1007634"/>
                </a:cubicBezTo>
                <a:cubicBezTo>
                  <a:pt x="6770621" y="1010599"/>
                  <a:pt x="6733122" y="982203"/>
                  <a:pt x="6690990" y="982142"/>
                </a:cubicBezTo>
                <a:cubicBezTo>
                  <a:pt x="6693047" y="983276"/>
                  <a:pt x="6693229" y="988986"/>
                  <a:pt x="6692315" y="995496"/>
                </a:cubicBezTo>
                <a:lnTo>
                  <a:pt x="6688750" y="1007828"/>
                </a:lnTo>
                <a:lnTo>
                  <a:pt x="6693828" y="1009229"/>
                </a:lnTo>
                <a:cubicBezTo>
                  <a:pt x="6695112" y="1009797"/>
                  <a:pt x="6693411" y="1010841"/>
                  <a:pt x="6690117" y="1012007"/>
                </a:cubicBezTo>
                <a:lnTo>
                  <a:pt x="6687852" y="1012605"/>
                </a:lnTo>
                <a:lnTo>
                  <a:pt x="6687396" y="1012493"/>
                </a:lnTo>
                <a:lnTo>
                  <a:pt x="6687065" y="1013643"/>
                </a:lnTo>
                <a:lnTo>
                  <a:pt x="6685698" y="1014649"/>
                </a:lnTo>
                <a:lnTo>
                  <a:pt x="6637520" y="1011104"/>
                </a:lnTo>
                <a:lnTo>
                  <a:pt x="6661683" y="1020975"/>
                </a:lnTo>
                <a:lnTo>
                  <a:pt x="6656611" y="1020094"/>
                </a:lnTo>
                <a:lnTo>
                  <a:pt x="6717561" y="1039612"/>
                </a:lnTo>
                <a:cubicBezTo>
                  <a:pt x="6745048" y="1048273"/>
                  <a:pt x="6771416" y="1056920"/>
                  <a:pt x="6795396" y="1066587"/>
                </a:cubicBezTo>
                <a:cubicBezTo>
                  <a:pt x="6765590" y="1060038"/>
                  <a:pt x="6732811" y="1050042"/>
                  <a:pt x="6703018" y="1039407"/>
                </a:cubicBezTo>
                <a:lnTo>
                  <a:pt x="6671726" y="1031475"/>
                </a:lnTo>
                <a:cubicBezTo>
                  <a:pt x="6670748" y="1032789"/>
                  <a:pt x="6671526" y="1034367"/>
                  <a:pt x="6673326" y="1036006"/>
                </a:cubicBezTo>
                <a:lnTo>
                  <a:pt x="6674491" y="1036747"/>
                </a:lnTo>
                <a:lnTo>
                  <a:pt x="6684243" y="1039666"/>
                </a:lnTo>
                <a:lnTo>
                  <a:pt x="6679927" y="1039631"/>
                </a:lnTo>
                <a:lnTo>
                  <a:pt x="6678984" y="1039605"/>
                </a:lnTo>
                <a:lnTo>
                  <a:pt x="6681051" y="1040919"/>
                </a:lnTo>
                <a:cubicBezTo>
                  <a:pt x="6687266" y="1044055"/>
                  <a:pt x="6694641" y="1046645"/>
                  <a:pt x="6697319" y="1047092"/>
                </a:cubicBezTo>
                <a:cubicBezTo>
                  <a:pt x="6764056" y="1070915"/>
                  <a:pt x="6845434" y="1087180"/>
                  <a:pt x="6902314" y="1114817"/>
                </a:cubicBezTo>
                <a:cubicBezTo>
                  <a:pt x="6841495" y="1104697"/>
                  <a:pt x="6771506" y="1073745"/>
                  <a:pt x="6710407" y="1059263"/>
                </a:cubicBezTo>
                <a:cubicBezTo>
                  <a:pt x="6728885" y="1063474"/>
                  <a:pt x="6695806" y="1053880"/>
                  <a:pt x="6695489" y="1058372"/>
                </a:cubicBezTo>
                <a:cubicBezTo>
                  <a:pt x="6695464" y="1066546"/>
                  <a:pt x="6708606" y="1061687"/>
                  <a:pt x="6708606" y="1061687"/>
                </a:cubicBezTo>
                <a:cubicBezTo>
                  <a:pt x="6744655" y="1074048"/>
                  <a:pt x="6779668" y="1085439"/>
                  <a:pt x="6813743" y="1096984"/>
                </a:cubicBezTo>
                <a:lnTo>
                  <a:pt x="6880669" y="1121350"/>
                </a:lnTo>
                <a:lnTo>
                  <a:pt x="6870551" y="1121116"/>
                </a:lnTo>
                <a:lnTo>
                  <a:pt x="6870107" y="1121157"/>
                </a:lnTo>
                <a:lnTo>
                  <a:pt x="6867095" y="1120317"/>
                </a:lnTo>
                <a:cubicBezTo>
                  <a:pt x="6859643" y="1117485"/>
                  <a:pt x="6821216" y="1102915"/>
                  <a:pt x="6819417" y="1105339"/>
                </a:cubicBezTo>
                <a:cubicBezTo>
                  <a:pt x="6813723" y="1113027"/>
                  <a:pt x="6853950" y="1125169"/>
                  <a:pt x="6850384" y="1121850"/>
                </a:cubicBezTo>
                <a:lnTo>
                  <a:pt x="6853810" y="1122844"/>
                </a:lnTo>
                <a:lnTo>
                  <a:pt x="6850075" y="1127016"/>
                </a:lnTo>
                <a:cubicBezTo>
                  <a:pt x="6851846" y="1128071"/>
                  <a:pt x="6856232" y="1128762"/>
                  <a:pt x="6861815" y="1129227"/>
                </a:cubicBezTo>
                <a:lnTo>
                  <a:pt x="6876147" y="1129878"/>
                </a:lnTo>
                <a:lnTo>
                  <a:pt x="6885540" y="1133381"/>
                </a:lnTo>
                <a:cubicBezTo>
                  <a:pt x="6889096" y="1140786"/>
                  <a:pt x="6853939" y="1129258"/>
                  <a:pt x="6853939" y="1129258"/>
                </a:cubicBezTo>
                <a:cubicBezTo>
                  <a:pt x="6787797" y="1105986"/>
                  <a:pt x="6728494" y="1089079"/>
                  <a:pt x="6673372" y="1071275"/>
                </a:cubicBezTo>
                <a:cubicBezTo>
                  <a:pt x="6671359" y="1070940"/>
                  <a:pt x="6661262" y="1067311"/>
                  <a:pt x="6649221" y="1063401"/>
                </a:cubicBezTo>
                <a:lnTo>
                  <a:pt x="6639647" y="1060408"/>
                </a:lnTo>
                <a:lnTo>
                  <a:pt x="6640101" y="1061120"/>
                </a:lnTo>
                <a:cubicBezTo>
                  <a:pt x="6641630" y="1063547"/>
                  <a:pt x="6643184" y="1066133"/>
                  <a:pt x="6644248" y="1068343"/>
                </a:cubicBezTo>
                <a:lnTo>
                  <a:pt x="6644879" y="1070960"/>
                </a:lnTo>
                <a:lnTo>
                  <a:pt x="6685070" y="1084467"/>
                </a:lnTo>
                <a:lnTo>
                  <a:pt x="6717135" y="1094727"/>
                </a:lnTo>
                <a:lnTo>
                  <a:pt x="6731558" y="1096473"/>
                </a:lnTo>
                <a:lnTo>
                  <a:pt x="6739754" y="1101966"/>
                </a:lnTo>
                <a:lnTo>
                  <a:pt x="6758258" y="1107886"/>
                </a:lnTo>
                <a:cubicBezTo>
                  <a:pt x="6760041" y="1109548"/>
                  <a:pt x="6811908" y="1119541"/>
                  <a:pt x="6813979" y="1125562"/>
                </a:cubicBezTo>
                <a:cubicBezTo>
                  <a:pt x="6812916" y="1131065"/>
                  <a:pt x="6804492" y="1129721"/>
                  <a:pt x="6796334" y="1127000"/>
                </a:cubicBezTo>
                <a:lnTo>
                  <a:pt x="6793122" y="1125716"/>
                </a:lnTo>
                <a:lnTo>
                  <a:pt x="6787277" y="1126545"/>
                </a:lnTo>
                <a:cubicBezTo>
                  <a:pt x="6774810" y="1127452"/>
                  <a:pt x="6755080" y="1127349"/>
                  <a:pt x="6751350" y="1127904"/>
                </a:cubicBezTo>
                <a:cubicBezTo>
                  <a:pt x="6737695" y="1127914"/>
                  <a:pt x="6726949" y="1128187"/>
                  <a:pt x="6717542" y="1128614"/>
                </a:cubicBezTo>
                <a:lnTo>
                  <a:pt x="6712623" y="1128928"/>
                </a:lnTo>
                <a:lnTo>
                  <a:pt x="6676554" y="1118684"/>
                </a:lnTo>
                <a:lnTo>
                  <a:pt x="6721795" y="1122692"/>
                </a:lnTo>
                <a:cubicBezTo>
                  <a:pt x="6726213" y="1123172"/>
                  <a:pt x="6734785" y="1122643"/>
                  <a:pt x="6744689" y="1121993"/>
                </a:cubicBezTo>
                <a:lnTo>
                  <a:pt x="6748868" y="1121798"/>
                </a:lnTo>
                <a:lnTo>
                  <a:pt x="6719234" y="1117090"/>
                </a:lnTo>
                <a:cubicBezTo>
                  <a:pt x="6694742" y="1112596"/>
                  <a:pt x="6670595" y="1107327"/>
                  <a:pt x="6670595" y="1107327"/>
                </a:cubicBezTo>
                <a:lnTo>
                  <a:pt x="6632401" y="1100136"/>
                </a:lnTo>
                <a:lnTo>
                  <a:pt x="6627637" y="1102360"/>
                </a:lnTo>
                <a:lnTo>
                  <a:pt x="6621872" y="1103201"/>
                </a:lnTo>
                <a:lnTo>
                  <a:pt x="6616289" y="1101624"/>
                </a:lnTo>
                <a:lnTo>
                  <a:pt x="6643695" y="1111319"/>
                </a:lnTo>
                <a:lnTo>
                  <a:pt x="6585679" y="1097424"/>
                </a:lnTo>
                <a:lnTo>
                  <a:pt x="6599118" y="1102057"/>
                </a:lnTo>
                <a:lnTo>
                  <a:pt x="6603908" y="1103409"/>
                </a:lnTo>
                <a:lnTo>
                  <a:pt x="6643331" y="1113212"/>
                </a:lnTo>
                <a:lnTo>
                  <a:pt x="6663169" y="1118143"/>
                </a:lnTo>
                <a:lnTo>
                  <a:pt x="6681056" y="1122589"/>
                </a:lnTo>
                <a:cubicBezTo>
                  <a:pt x="6690853" y="1125337"/>
                  <a:pt x="6696889" y="1127617"/>
                  <a:pt x="6696199" y="1129167"/>
                </a:cubicBezTo>
                <a:cubicBezTo>
                  <a:pt x="6695508" y="1130715"/>
                  <a:pt x="6688063" y="1131602"/>
                  <a:pt x="6678884" y="1132430"/>
                </a:cubicBezTo>
                <a:lnTo>
                  <a:pt x="6659760" y="1134456"/>
                </a:lnTo>
                <a:lnTo>
                  <a:pt x="6664467" y="1136323"/>
                </a:lnTo>
                <a:cubicBezTo>
                  <a:pt x="6679028" y="1142696"/>
                  <a:pt x="6692031" y="1150313"/>
                  <a:pt x="6665652" y="1144731"/>
                </a:cubicBezTo>
                <a:lnTo>
                  <a:pt x="6645095" y="1140073"/>
                </a:lnTo>
                <a:lnTo>
                  <a:pt x="6643042" y="1141668"/>
                </a:lnTo>
                <a:lnTo>
                  <a:pt x="6650005" y="1144710"/>
                </a:lnTo>
                <a:lnTo>
                  <a:pt x="6650863" y="1144679"/>
                </a:lnTo>
                <a:lnTo>
                  <a:pt x="6651614" y="1145414"/>
                </a:lnTo>
                <a:lnTo>
                  <a:pt x="6655770" y="1147224"/>
                </a:lnTo>
                <a:cubicBezTo>
                  <a:pt x="6662505" y="1149423"/>
                  <a:pt x="6671937" y="1151991"/>
                  <a:pt x="6684698" y="1155002"/>
                </a:cubicBezTo>
                <a:cubicBezTo>
                  <a:pt x="6752897" y="1175869"/>
                  <a:pt x="6832136" y="1171934"/>
                  <a:pt x="6895265" y="1206738"/>
                </a:cubicBezTo>
                <a:cubicBezTo>
                  <a:pt x="6906244" y="1212793"/>
                  <a:pt x="6818300" y="1220939"/>
                  <a:pt x="6815113" y="1210172"/>
                </a:cubicBezTo>
                <a:cubicBezTo>
                  <a:pt x="6819549" y="1225168"/>
                  <a:pt x="6905146" y="1234952"/>
                  <a:pt x="6956161" y="1240333"/>
                </a:cubicBezTo>
                <a:lnTo>
                  <a:pt x="6979465" y="1242944"/>
                </a:lnTo>
                <a:lnTo>
                  <a:pt x="6957614" y="1242952"/>
                </a:lnTo>
                <a:cubicBezTo>
                  <a:pt x="6861043" y="1240806"/>
                  <a:pt x="6993021" y="1264658"/>
                  <a:pt x="6999042" y="1263418"/>
                </a:cubicBezTo>
                <a:cubicBezTo>
                  <a:pt x="7018133" y="1266444"/>
                  <a:pt x="7040299" y="1282759"/>
                  <a:pt x="7053545" y="1288149"/>
                </a:cubicBezTo>
                <a:lnTo>
                  <a:pt x="7072217" y="1293373"/>
                </a:lnTo>
                <a:lnTo>
                  <a:pt x="6869506" y="1264615"/>
                </a:lnTo>
                <a:lnTo>
                  <a:pt x="6848019" y="1261208"/>
                </a:lnTo>
                <a:lnTo>
                  <a:pt x="6811034" y="1262890"/>
                </a:lnTo>
                <a:lnTo>
                  <a:pt x="6826977" y="1268961"/>
                </a:lnTo>
                <a:cubicBezTo>
                  <a:pt x="6830616" y="1273743"/>
                  <a:pt x="6778251" y="1266108"/>
                  <a:pt x="6761412" y="1269375"/>
                </a:cubicBezTo>
                <a:cubicBezTo>
                  <a:pt x="6766902" y="1272402"/>
                  <a:pt x="6772395" y="1275427"/>
                  <a:pt x="6777883" y="1278456"/>
                </a:cubicBezTo>
                <a:cubicBezTo>
                  <a:pt x="6775138" y="1276941"/>
                  <a:pt x="6781759" y="1286384"/>
                  <a:pt x="6788665" y="1297109"/>
                </a:cubicBezTo>
                <a:lnTo>
                  <a:pt x="6797135" y="1311324"/>
                </a:lnTo>
                <a:lnTo>
                  <a:pt x="6813489" y="1309008"/>
                </a:lnTo>
                <a:cubicBezTo>
                  <a:pt x="6828185" y="1306442"/>
                  <a:pt x="6839427" y="1304387"/>
                  <a:pt x="6838355" y="1310111"/>
                </a:cubicBezTo>
                <a:cubicBezTo>
                  <a:pt x="6838355" y="1310111"/>
                  <a:pt x="6827663" y="1313224"/>
                  <a:pt x="6819540" y="1317468"/>
                </a:cubicBezTo>
                <a:lnTo>
                  <a:pt x="6820532" y="1315818"/>
                </a:lnTo>
                <a:lnTo>
                  <a:pt x="6823599" y="1315346"/>
                </a:lnTo>
                <a:cubicBezTo>
                  <a:pt x="6822313" y="1314777"/>
                  <a:pt x="6821670" y="1314495"/>
                  <a:pt x="6821164" y="1314759"/>
                </a:cubicBezTo>
                <a:lnTo>
                  <a:pt x="6820532" y="1315818"/>
                </a:lnTo>
                <a:lnTo>
                  <a:pt x="6814881" y="1316693"/>
                </a:lnTo>
                <a:lnTo>
                  <a:pt x="6811222" y="1316080"/>
                </a:lnTo>
                <a:cubicBezTo>
                  <a:pt x="6808806" y="1316157"/>
                  <a:pt x="6807086" y="1316540"/>
                  <a:pt x="6807086" y="1316540"/>
                </a:cubicBezTo>
                <a:cubicBezTo>
                  <a:pt x="6807086" y="1316540"/>
                  <a:pt x="6802618" y="1326310"/>
                  <a:pt x="6795308" y="1327655"/>
                </a:cubicBezTo>
                <a:cubicBezTo>
                  <a:pt x="6780129" y="1332698"/>
                  <a:pt x="6741120" y="1327882"/>
                  <a:pt x="6727426" y="1329668"/>
                </a:cubicBezTo>
                <a:cubicBezTo>
                  <a:pt x="6724854" y="1328530"/>
                  <a:pt x="6721624" y="1335589"/>
                  <a:pt x="6717565" y="1337713"/>
                </a:cubicBezTo>
                <a:cubicBezTo>
                  <a:pt x="6710347" y="1340400"/>
                  <a:pt x="6700502" y="1340915"/>
                  <a:pt x="6689794" y="1340630"/>
                </a:cubicBezTo>
                <a:lnTo>
                  <a:pt x="6684609" y="1340328"/>
                </a:lnTo>
                <a:lnTo>
                  <a:pt x="6691717" y="1342119"/>
                </a:lnTo>
                <a:lnTo>
                  <a:pt x="6712085" y="1347067"/>
                </a:lnTo>
                <a:lnTo>
                  <a:pt x="6823339" y="1349723"/>
                </a:lnTo>
                <a:lnTo>
                  <a:pt x="6924895" y="1346405"/>
                </a:lnTo>
                <a:lnTo>
                  <a:pt x="6931417" y="1349639"/>
                </a:lnTo>
                <a:lnTo>
                  <a:pt x="6947087" y="1356177"/>
                </a:lnTo>
                <a:lnTo>
                  <a:pt x="6915125" y="1359647"/>
                </a:lnTo>
                <a:lnTo>
                  <a:pt x="6946038" y="1361450"/>
                </a:lnTo>
                <a:lnTo>
                  <a:pt x="6944058" y="1369605"/>
                </a:lnTo>
                <a:cubicBezTo>
                  <a:pt x="6941978" y="1367665"/>
                  <a:pt x="6940194" y="1366006"/>
                  <a:pt x="6940194" y="1366006"/>
                </a:cubicBezTo>
                <a:cubicBezTo>
                  <a:pt x="6940164" y="1374861"/>
                  <a:pt x="6941961" y="1372434"/>
                  <a:pt x="6944058" y="1369605"/>
                </a:cubicBezTo>
                <a:lnTo>
                  <a:pt x="6954360" y="1372933"/>
                </a:lnTo>
                <a:lnTo>
                  <a:pt x="6924261" y="1375225"/>
                </a:lnTo>
                <a:lnTo>
                  <a:pt x="6914917" y="1374294"/>
                </a:lnTo>
                <a:cubicBezTo>
                  <a:pt x="6911920" y="1373828"/>
                  <a:pt x="6910190" y="1373283"/>
                  <a:pt x="6910639" y="1372675"/>
                </a:cubicBezTo>
                <a:lnTo>
                  <a:pt x="6911295" y="1376212"/>
                </a:lnTo>
                <a:lnTo>
                  <a:pt x="6871028" y="1379278"/>
                </a:lnTo>
                <a:lnTo>
                  <a:pt x="6859303" y="1376196"/>
                </a:lnTo>
                <a:cubicBezTo>
                  <a:pt x="6851887" y="1374088"/>
                  <a:pt x="6843451" y="1371493"/>
                  <a:pt x="6832798" y="1367903"/>
                </a:cubicBezTo>
                <a:cubicBezTo>
                  <a:pt x="6827431" y="1367012"/>
                  <a:pt x="6783042" y="1350991"/>
                  <a:pt x="6799705" y="1362398"/>
                </a:cubicBezTo>
                <a:cubicBezTo>
                  <a:pt x="6812506" y="1370207"/>
                  <a:pt x="6845895" y="1375989"/>
                  <a:pt x="6854830" y="1380199"/>
                </a:cubicBezTo>
                <a:lnTo>
                  <a:pt x="6855423" y="1380464"/>
                </a:lnTo>
                <a:lnTo>
                  <a:pt x="6844441" y="1381301"/>
                </a:lnTo>
                <a:cubicBezTo>
                  <a:pt x="6812202" y="1385343"/>
                  <a:pt x="6780974" y="1383794"/>
                  <a:pt x="6749560" y="1382654"/>
                </a:cubicBezTo>
                <a:lnTo>
                  <a:pt x="6716645" y="1382199"/>
                </a:lnTo>
                <a:lnTo>
                  <a:pt x="6724094" y="1383941"/>
                </a:lnTo>
                <a:lnTo>
                  <a:pt x="6823107" y="1412713"/>
                </a:lnTo>
                <a:lnTo>
                  <a:pt x="6803396" y="1411617"/>
                </a:lnTo>
                <a:cubicBezTo>
                  <a:pt x="6764122" y="1405207"/>
                  <a:pt x="6723091" y="1399157"/>
                  <a:pt x="6683699" y="1393642"/>
                </a:cubicBezTo>
                <a:lnTo>
                  <a:pt x="6673207" y="1392236"/>
                </a:lnTo>
                <a:lnTo>
                  <a:pt x="6666495" y="1395091"/>
                </a:lnTo>
                <a:lnTo>
                  <a:pt x="6634441" y="1387023"/>
                </a:lnTo>
                <a:lnTo>
                  <a:pt x="6621575" y="1385294"/>
                </a:lnTo>
                <a:lnTo>
                  <a:pt x="6651214" y="1396402"/>
                </a:lnTo>
                <a:lnTo>
                  <a:pt x="6648374" y="1396570"/>
                </a:lnTo>
                <a:cubicBezTo>
                  <a:pt x="6626029" y="1397383"/>
                  <a:pt x="6591688" y="1398132"/>
                  <a:pt x="6582041" y="1403172"/>
                </a:cubicBezTo>
                <a:cubicBezTo>
                  <a:pt x="6622313" y="1413112"/>
                  <a:pt x="6640316" y="1408661"/>
                  <a:pt x="6676750" y="1412343"/>
                </a:cubicBezTo>
                <a:cubicBezTo>
                  <a:pt x="6701815" y="1413290"/>
                  <a:pt x="6703851" y="1414190"/>
                  <a:pt x="6697505" y="1415956"/>
                </a:cubicBezTo>
                <a:lnTo>
                  <a:pt x="6670977" y="1423884"/>
                </a:lnTo>
                <a:lnTo>
                  <a:pt x="6676039" y="1424557"/>
                </a:lnTo>
                <a:cubicBezTo>
                  <a:pt x="6727124" y="1430678"/>
                  <a:pt x="6776765" y="1435691"/>
                  <a:pt x="6830602" y="1442897"/>
                </a:cubicBezTo>
                <a:lnTo>
                  <a:pt x="6877349" y="1450346"/>
                </a:lnTo>
                <a:lnTo>
                  <a:pt x="6847797" y="1448426"/>
                </a:lnTo>
                <a:cubicBezTo>
                  <a:pt x="6826444" y="1446806"/>
                  <a:pt x="6801371" y="1444570"/>
                  <a:pt x="6769319" y="1441055"/>
                </a:cubicBezTo>
                <a:cubicBezTo>
                  <a:pt x="6735440" y="1437820"/>
                  <a:pt x="6709341" y="1432443"/>
                  <a:pt x="6680949" y="1432234"/>
                </a:cubicBezTo>
                <a:cubicBezTo>
                  <a:pt x="6616365" y="1436526"/>
                  <a:pt x="6726696" y="1457457"/>
                  <a:pt x="6752333" y="1463868"/>
                </a:cubicBezTo>
                <a:cubicBezTo>
                  <a:pt x="6792164" y="1469097"/>
                  <a:pt x="6837056" y="1462955"/>
                  <a:pt x="6834269" y="1484585"/>
                </a:cubicBezTo>
                <a:cubicBezTo>
                  <a:pt x="6835648" y="1481485"/>
                  <a:pt x="6815839" y="1482470"/>
                  <a:pt x="6792876" y="1484774"/>
                </a:cubicBezTo>
                <a:lnTo>
                  <a:pt x="6772777" y="1487156"/>
                </a:lnTo>
                <a:lnTo>
                  <a:pt x="6567769" y="1474854"/>
                </a:lnTo>
                <a:lnTo>
                  <a:pt x="6554698" y="1484402"/>
                </a:lnTo>
                <a:cubicBezTo>
                  <a:pt x="6536941" y="1488308"/>
                  <a:pt x="6519573" y="1476729"/>
                  <a:pt x="6499244" y="1479504"/>
                </a:cubicBezTo>
                <a:cubicBezTo>
                  <a:pt x="6501813" y="1480638"/>
                  <a:pt x="6497123" y="1498791"/>
                  <a:pt x="6494119" y="1497469"/>
                </a:cubicBezTo>
                <a:cubicBezTo>
                  <a:pt x="6484260" y="1505514"/>
                  <a:pt x="6433682" y="1483195"/>
                  <a:pt x="6423416" y="1498889"/>
                </a:cubicBezTo>
                <a:lnTo>
                  <a:pt x="6422395" y="1501122"/>
                </a:lnTo>
                <a:lnTo>
                  <a:pt x="6422206" y="1501535"/>
                </a:lnTo>
                <a:cubicBezTo>
                  <a:pt x="6422004" y="1501979"/>
                  <a:pt x="6421903" y="1502200"/>
                  <a:pt x="6422055" y="1501865"/>
                </a:cubicBezTo>
                <a:lnTo>
                  <a:pt x="6422395" y="1501122"/>
                </a:lnTo>
                <a:lnTo>
                  <a:pt x="6422963" y="1499881"/>
                </a:lnTo>
                <a:cubicBezTo>
                  <a:pt x="6423214" y="1499329"/>
                  <a:pt x="6423416" y="1498889"/>
                  <a:pt x="6423416" y="1498889"/>
                </a:cubicBezTo>
                <a:cubicBezTo>
                  <a:pt x="6444420" y="1508158"/>
                  <a:pt x="6461342" y="1499313"/>
                  <a:pt x="6481687" y="1504378"/>
                </a:cubicBezTo>
                <a:cubicBezTo>
                  <a:pt x="6495721" y="1508612"/>
                  <a:pt x="6509546" y="1511613"/>
                  <a:pt x="6524249" y="1513534"/>
                </a:cubicBezTo>
                <a:lnTo>
                  <a:pt x="6526757" y="1513675"/>
                </a:lnTo>
                <a:lnTo>
                  <a:pt x="6527645" y="1511218"/>
                </a:lnTo>
                <a:cubicBezTo>
                  <a:pt x="6529483" y="1508963"/>
                  <a:pt x="6531852" y="1507334"/>
                  <a:pt x="6533594" y="1507300"/>
                </a:cubicBezTo>
                <a:cubicBezTo>
                  <a:pt x="6534752" y="1507276"/>
                  <a:pt x="6535636" y="1507966"/>
                  <a:pt x="6535894" y="1509653"/>
                </a:cubicBezTo>
                <a:cubicBezTo>
                  <a:pt x="6539404" y="1508929"/>
                  <a:pt x="6538160" y="1510925"/>
                  <a:pt x="6535284" y="1513261"/>
                </a:cubicBezTo>
                <a:lnTo>
                  <a:pt x="6533787" y="1514069"/>
                </a:lnTo>
                <a:lnTo>
                  <a:pt x="6572087" y="1516213"/>
                </a:lnTo>
                <a:cubicBezTo>
                  <a:pt x="6629935" y="1521511"/>
                  <a:pt x="6505037" y="1523160"/>
                  <a:pt x="6503549" y="1526419"/>
                </a:cubicBezTo>
                <a:lnTo>
                  <a:pt x="6509115" y="1529597"/>
                </a:lnTo>
                <a:lnTo>
                  <a:pt x="6652922" y="1557466"/>
                </a:lnTo>
                <a:cubicBezTo>
                  <a:pt x="6680073" y="1565794"/>
                  <a:pt x="6704149" y="1560830"/>
                  <a:pt x="6737487" y="1569043"/>
                </a:cubicBezTo>
                <a:cubicBezTo>
                  <a:pt x="6750545" y="1569834"/>
                  <a:pt x="6770217" y="1572016"/>
                  <a:pt x="6791569" y="1574775"/>
                </a:cubicBezTo>
                <a:lnTo>
                  <a:pt x="6811953" y="1577703"/>
                </a:lnTo>
                <a:lnTo>
                  <a:pt x="6807906" y="1590724"/>
                </a:lnTo>
                <a:lnTo>
                  <a:pt x="6783141" y="1589980"/>
                </a:lnTo>
                <a:lnTo>
                  <a:pt x="6750950" y="1584091"/>
                </a:lnTo>
                <a:cubicBezTo>
                  <a:pt x="6720621" y="1579273"/>
                  <a:pt x="6688911" y="1575631"/>
                  <a:pt x="6687531" y="1578729"/>
                </a:cubicBezTo>
                <a:lnTo>
                  <a:pt x="6694203" y="1582778"/>
                </a:lnTo>
                <a:lnTo>
                  <a:pt x="6629909" y="1576127"/>
                </a:lnTo>
                <a:lnTo>
                  <a:pt x="6569976" y="1571134"/>
                </a:lnTo>
                <a:lnTo>
                  <a:pt x="6592096" y="1577234"/>
                </a:lnTo>
                <a:cubicBezTo>
                  <a:pt x="6593383" y="1577801"/>
                  <a:pt x="6591681" y="1578846"/>
                  <a:pt x="6588389" y="1580011"/>
                </a:cubicBezTo>
                <a:lnTo>
                  <a:pt x="6586123" y="1580612"/>
                </a:lnTo>
                <a:lnTo>
                  <a:pt x="6537667" y="1568565"/>
                </a:lnTo>
                <a:lnTo>
                  <a:pt x="6539821" y="1568621"/>
                </a:lnTo>
                <a:lnTo>
                  <a:pt x="6482934" y="1563880"/>
                </a:lnTo>
                <a:lnTo>
                  <a:pt x="6491819" y="1565604"/>
                </a:lnTo>
                <a:lnTo>
                  <a:pt x="6496546" y="1566062"/>
                </a:lnTo>
                <a:lnTo>
                  <a:pt x="6523926" y="1574262"/>
                </a:lnTo>
                <a:cubicBezTo>
                  <a:pt x="6536015" y="1578326"/>
                  <a:pt x="6548045" y="1583025"/>
                  <a:pt x="6559954" y="1588981"/>
                </a:cubicBezTo>
                <a:cubicBezTo>
                  <a:pt x="6528646" y="1585137"/>
                  <a:pt x="6499449" y="1574372"/>
                  <a:pt x="6468450" y="1566717"/>
                </a:cubicBezTo>
                <a:cubicBezTo>
                  <a:pt x="6444309" y="1561337"/>
                  <a:pt x="6462473" y="1570039"/>
                  <a:pt x="6471705" y="1574528"/>
                </a:cubicBezTo>
                <a:lnTo>
                  <a:pt x="6529587" y="1591839"/>
                </a:lnTo>
                <a:lnTo>
                  <a:pt x="6593912" y="1598221"/>
                </a:lnTo>
                <a:lnTo>
                  <a:pt x="6676679" y="1606432"/>
                </a:lnTo>
                <a:lnTo>
                  <a:pt x="6657068" y="1599177"/>
                </a:lnTo>
                <a:lnTo>
                  <a:pt x="6622691" y="1589785"/>
                </a:lnTo>
                <a:lnTo>
                  <a:pt x="6637512" y="1589443"/>
                </a:lnTo>
                <a:cubicBezTo>
                  <a:pt x="6659803" y="1593081"/>
                  <a:pt x="6682461" y="1595904"/>
                  <a:pt x="6706006" y="1597648"/>
                </a:cubicBezTo>
                <a:lnTo>
                  <a:pt x="6739815" y="1598438"/>
                </a:lnTo>
                <a:lnTo>
                  <a:pt x="6739188" y="1599044"/>
                </a:lnTo>
                <a:cubicBezTo>
                  <a:pt x="6741305" y="1600280"/>
                  <a:pt x="6746494" y="1602467"/>
                  <a:pt x="6756176" y="1606178"/>
                </a:cubicBezTo>
                <a:lnTo>
                  <a:pt x="6762565" y="1608715"/>
                </a:lnTo>
                <a:lnTo>
                  <a:pt x="6751871" y="1608998"/>
                </a:lnTo>
                <a:lnTo>
                  <a:pt x="6695755" y="1608558"/>
                </a:lnTo>
                <a:lnTo>
                  <a:pt x="6763721" y="1617002"/>
                </a:lnTo>
                <a:cubicBezTo>
                  <a:pt x="6788880" y="1619069"/>
                  <a:pt x="6813280" y="1621291"/>
                  <a:pt x="6836487" y="1627531"/>
                </a:cubicBezTo>
                <a:cubicBezTo>
                  <a:pt x="6836487" y="1627531"/>
                  <a:pt x="6831979" y="1630200"/>
                  <a:pt x="6828481" y="1633532"/>
                </a:cubicBezTo>
                <a:lnTo>
                  <a:pt x="6828431" y="1633789"/>
                </a:lnTo>
                <a:lnTo>
                  <a:pt x="6821516" y="1631324"/>
                </a:lnTo>
                <a:cubicBezTo>
                  <a:pt x="6798982" y="1627226"/>
                  <a:pt x="6747209" y="1622573"/>
                  <a:pt x="6749257" y="1629492"/>
                </a:cubicBezTo>
                <a:cubicBezTo>
                  <a:pt x="6754720" y="1647950"/>
                  <a:pt x="6856862" y="1641195"/>
                  <a:pt x="6905369" y="1660216"/>
                </a:cubicBezTo>
                <a:cubicBezTo>
                  <a:pt x="6933174" y="1668789"/>
                  <a:pt x="6943213" y="1672637"/>
                  <a:pt x="6968125" y="1679432"/>
                </a:cubicBezTo>
                <a:lnTo>
                  <a:pt x="6969321" y="1679740"/>
                </a:lnTo>
                <a:lnTo>
                  <a:pt x="6928658" y="1679448"/>
                </a:lnTo>
                <a:cubicBezTo>
                  <a:pt x="6906791" y="1677722"/>
                  <a:pt x="6885649" y="1674828"/>
                  <a:pt x="6862957" y="1671961"/>
                </a:cubicBezTo>
                <a:cubicBezTo>
                  <a:pt x="6829791" y="1664875"/>
                  <a:pt x="6661898" y="1656542"/>
                  <a:pt x="6753343" y="1672505"/>
                </a:cubicBezTo>
                <a:lnTo>
                  <a:pt x="6798178" y="1677348"/>
                </a:lnTo>
                <a:lnTo>
                  <a:pt x="6817014" y="1681164"/>
                </a:lnTo>
                <a:cubicBezTo>
                  <a:pt x="6864955" y="1691129"/>
                  <a:pt x="6948030" y="1710288"/>
                  <a:pt x="6868174" y="1710500"/>
                </a:cubicBezTo>
                <a:cubicBezTo>
                  <a:pt x="6848945" y="1707623"/>
                  <a:pt x="6797213" y="1695835"/>
                  <a:pt x="6772468" y="1705357"/>
                </a:cubicBezTo>
                <a:cubicBezTo>
                  <a:pt x="6740851" y="1712381"/>
                  <a:pt x="6820060" y="1723874"/>
                  <a:pt x="6859435" y="1730137"/>
                </a:cubicBezTo>
                <a:cubicBezTo>
                  <a:pt x="6893779" y="1732338"/>
                  <a:pt x="6933150" y="1738602"/>
                  <a:pt x="6950536" y="1748185"/>
                </a:cubicBezTo>
                <a:cubicBezTo>
                  <a:pt x="6964275" y="1748039"/>
                  <a:pt x="6973411" y="1760797"/>
                  <a:pt x="6989879" y="1769877"/>
                </a:cubicBezTo>
                <a:lnTo>
                  <a:pt x="7024053" y="1776550"/>
                </a:lnTo>
                <a:lnTo>
                  <a:pt x="6742198" y="1756441"/>
                </a:lnTo>
                <a:lnTo>
                  <a:pt x="6519812" y="1731972"/>
                </a:lnTo>
                <a:lnTo>
                  <a:pt x="6522198" y="1736893"/>
                </a:lnTo>
                <a:cubicBezTo>
                  <a:pt x="6522198" y="1736893"/>
                  <a:pt x="6519625" y="1735757"/>
                  <a:pt x="6516624" y="1734433"/>
                </a:cubicBezTo>
                <a:lnTo>
                  <a:pt x="6518403" y="1731815"/>
                </a:lnTo>
                <a:lnTo>
                  <a:pt x="6494416" y="1729176"/>
                </a:lnTo>
                <a:lnTo>
                  <a:pt x="6491348" y="1729884"/>
                </a:lnTo>
                <a:cubicBezTo>
                  <a:pt x="6490165" y="1730829"/>
                  <a:pt x="6489861" y="1732407"/>
                  <a:pt x="6491153" y="1734938"/>
                </a:cubicBezTo>
                <a:cubicBezTo>
                  <a:pt x="6491153" y="1734938"/>
                  <a:pt x="6507420" y="1734286"/>
                  <a:pt x="6516624" y="1734433"/>
                </a:cubicBezTo>
                <a:lnTo>
                  <a:pt x="6516482" y="1742660"/>
                </a:lnTo>
                <a:lnTo>
                  <a:pt x="6760027" y="1770225"/>
                </a:lnTo>
                <a:cubicBezTo>
                  <a:pt x="6900889" y="1789869"/>
                  <a:pt x="7038939" y="1814067"/>
                  <a:pt x="7172170" y="1846068"/>
                </a:cubicBezTo>
                <a:cubicBezTo>
                  <a:pt x="7136118" y="1867417"/>
                  <a:pt x="7058246" y="1818497"/>
                  <a:pt x="7044501" y="1850334"/>
                </a:cubicBezTo>
                <a:cubicBezTo>
                  <a:pt x="7037475" y="1851780"/>
                  <a:pt x="7143170" y="1872925"/>
                  <a:pt x="7143170" y="1872925"/>
                </a:cubicBezTo>
                <a:cubicBezTo>
                  <a:pt x="7164472" y="1883616"/>
                  <a:pt x="7159490" y="1891606"/>
                  <a:pt x="7166539" y="1897112"/>
                </a:cubicBezTo>
                <a:cubicBezTo>
                  <a:pt x="7227028" y="1913652"/>
                  <a:pt x="7325316" y="1886441"/>
                  <a:pt x="7351785" y="1930869"/>
                </a:cubicBezTo>
                <a:lnTo>
                  <a:pt x="7317408" y="1933087"/>
                </a:lnTo>
                <a:lnTo>
                  <a:pt x="7313193" y="1931753"/>
                </a:lnTo>
                <a:lnTo>
                  <a:pt x="7306466" y="1932404"/>
                </a:lnTo>
                <a:lnTo>
                  <a:pt x="7293611" y="1931110"/>
                </a:lnTo>
                <a:cubicBezTo>
                  <a:pt x="7285827" y="1930104"/>
                  <a:pt x="7277219" y="1928832"/>
                  <a:pt x="7267424" y="1927370"/>
                </a:cubicBezTo>
                <a:cubicBezTo>
                  <a:pt x="7261405" y="1928610"/>
                  <a:pt x="7193860" y="1906563"/>
                  <a:pt x="7176866" y="1923987"/>
                </a:cubicBezTo>
                <a:cubicBezTo>
                  <a:pt x="7176866" y="1923987"/>
                  <a:pt x="7231339" y="1941765"/>
                  <a:pt x="7249397" y="1938044"/>
                </a:cubicBezTo>
                <a:cubicBezTo>
                  <a:pt x="7256433" y="1940074"/>
                  <a:pt x="7273740" y="1936508"/>
                  <a:pt x="7290298" y="1933967"/>
                </a:cubicBezTo>
                <a:lnTo>
                  <a:pt x="7306466" y="1932404"/>
                </a:lnTo>
                <a:lnTo>
                  <a:pt x="7314894" y="1933249"/>
                </a:lnTo>
                <a:lnTo>
                  <a:pt x="7317408" y="1933087"/>
                </a:lnTo>
                <a:lnTo>
                  <a:pt x="7326703" y="1936037"/>
                </a:lnTo>
                <a:cubicBezTo>
                  <a:pt x="7345718" y="1954596"/>
                  <a:pt x="7296267" y="1953728"/>
                  <a:pt x="7272446" y="1952281"/>
                </a:cubicBezTo>
                <a:lnTo>
                  <a:pt x="7263364" y="1951597"/>
                </a:lnTo>
                <a:lnTo>
                  <a:pt x="7262190" y="1951470"/>
                </a:lnTo>
                <a:cubicBezTo>
                  <a:pt x="7259843" y="1951248"/>
                  <a:pt x="7260024" y="1951307"/>
                  <a:pt x="7261986" y="1951493"/>
                </a:cubicBezTo>
                <a:lnTo>
                  <a:pt x="7263364" y="1951597"/>
                </a:lnTo>
                <a:lnTo>
                  <a:pt x="7277579" y="1953118"/>
                </a:lnTo>
                <a:cubicBezTo>
                  <a:pt x="7324993" y="1965391"/>
                  <a:pt x="7370202" y="1969997"/>
                  <a:pt x="7417648" y="1989225"/>
                </a:cubicBezTo>
                <a:cubicBezTo>
                  <a:pt x="7455449" y="2002897"/>
                  <a:pt x="7423834" y="2005929"/>
                  <a:pt x="7382895" y="2006388"/>
                </a:cubicBezTo>
                <a:lnTo>
                  <a:pt x="7372873" y="2006351"/>
                </a:lnTo>
                <a:lnTo>
                  <a:pt x="7324207" y="2001822"/>
                </a:lnTo>
                <a:cubicBezTo>
                  <a:pt x="7324207" y="2001822"/>
                  <a:pt x="7235863" y="1977573"/>
                  <a:pt x="7238105" y="2003261"/>
                </a:cubicBezTo>
                <a:cubicBezTo>
                  <a:pt x="7242672" y="2009642"/>
                  <a:pt x="7278388" y="2013243"/>
                  <a:pt x="7313648" y="2015627"/>
                </a:cubicBezTo>
                <a:lnTo>
                  <a:pt x="7316885" y="2015820"/>
                </a:lnTo>
                <a:lnTo>
                  <a:pt x="7320204" y="2016843"/>
                </a:lnTo>
                <a:cubicBezTo>
                  <a:pt x="7334576" y="2021133"/>
                  <a:pt x="7349694" y="2025267"/>
                  <a:pt x="7352706" y="2024645"/>
                </a:cubicBezTo>
                <a:cubicBezTo>
                  <a:pt x="7378822" y="2026227"/>
                  <a:pt x="7376589" y="2031908"/>
                  <a:pt x="7365310" y="2036841"/>
                </a:cubicBezTo>
                <a:lnTo>
                  <a:pt x="7358001" y="2038981"/>
                </a:lnTo>
                <a:lnTo>
                  <a:pt x="7137793" y="2011024"/>
                </a:lnTo>
                <a:cubicBezTo>
                  <a:pt x="7137793" y="2011024"/>
                  <a:pt x="7043926" y="1999175"/>
                  <a:pt x="7057640" y="2014456"/>
                </a:cubicBezTo>
                <a:cubicBezTo>
                  <a:pt x="7075021" y="2024040"/>
                  <a:pt x="7125866" y="2019896"/>
                  <a:pt x="7151498" y="2026306"/>
                </a:cubicBezTo>
                <a:cubicBezTo>
                  <a:pt x="7143265" y="2021764"/>
                  <a:pt x="7201218" y="2026928"/>
                  <a:pt x="7227023" y="2038078"/>
                </a:cubicBezTo>
                <a:lnTo>
                  <a:pt x="7235851" y="2048110"/>
                </a:lnTo>
                <a:lnTo>
                  <a:pt x="7203014" y="2046463"/>
                </a:lnTo>
                <a:cubicBezTo>
                  <a:pt x="7102749" y="2034166"/>
                  <a:pt x="6978825" y="2004232"/>
                  <a:pt x="6907298" y="2008529"/>
                </a:cubicBezTo>
                <a:cubicBezTo>
                  <a:pt x="6845072" y="2014389"/>
                  <a:pt x="6827042" y="2025064"/>
                  <a:pt x="6878271" y="2028432"/>
                </a:cubicBezTo>
                <a:cubicBezTo>
                  <a:pt x="6884198" y="2029966"/>
                  <a:pt x="6892619" y="2031529"/>
                  <a:pt x="6902861" y="2033112"/>
                </a:cubicBezTo>
                <a:lnTo>
                  <a:pt x="6914269" y="2034653"/>
                </a:lnTo>
                <a:lnTo>
                  <a:pt x="6928974" y="2032606"/>
                </a:lnTo>
                <a:lnTo>
                  <a:pt x="6928701" y="2036539"/>
                </a:lnTo>
                <a:cubicBezTo>
                  <a:pt x="6928335" y="2035968"/>
                  <a:pt x="6929578" y="2035061"/>
                  <a:pt x="6931753" y="2034001"/>
                </a:cubicBezTo>
                <a:lnTo>
                  <a:pt x="6938578" y="2031268"/>
                </a:lnTo>
                <a:lnTo>
                  <a:pt x="6960857" y="2028165"/>
                </a:lnTo>
                <a:lnTo>
                  <a:pt x="6953477" y="2033657"/>
                </a:lnTo>
                <a:cubicBezTo>
                  <a:pt x="6951766" y="2030997"/>
                  <a:pt x="6950298" y="2028715"/>
                  <a:pt x="6950848" y="2038251"/>
                </a:cubicBezTo>
                <a:cubicBezTo>
                  <a:pt x="6950848" y="2038251"/>
                  <a:pt x="6952060" y="2036132"/>
                  <a:pt x="6953477" y="2033657"/>
                </a:cubicBezTo>
                <a:lnTo>
                  <a:pt x="6954877" y="2039733"/>
                </a:lnTo>
                <a:lnTo>
                  <a:pt x="7025962" y="2047595"/>
                </a:lnTo>
                <a:cubicBezTo>
                  <a:pt x="7086323" y="2054010"/>
                  <a:pt x="7143419" y="2060227"/>
                  <a:pt x="7154071" y="2065573"/>
                </a:cubicBezTo>
                <a:lnTo>
                  <a:pt x="7152670" y="2068880"/>
                </a:lnTo>
                <a:lnTo>
                  <a:pt x="7151706" y="2068769"/>
                </a:lnTo>
                <a:cubicBezTo>
                  <a:pt x="7109290" y="2064976"/>
                  <a:pt x="7068078" y="2062684"/>
                  <a:pt x="7029149" y="2063104"/>
                </a:cubicBezTo>
                <a:cubicBezTo>
                  <a:pt x="7015381" y="2078680"/>
                  <a:pt x="7029149" y="2063104"/>
                  <a:pt x="7029149" y="2063104"/>
                </a:cubicBezTo>
                <a:cubicBezTo>
                  <a:pt x="7068630" y="2072965"/>
                  <a:pt x="7111378" y="2080605"/>
                  <a:pt x="7156100" y="2086942"/>
                </a:cubicBezTo>
                <a:lnTo>
                  <a:pt x="7240869" y="2096711"/>
                </a:lnTo>
                <a:lnTo>
                  <a:pt x="7242743" y="2097185"/>
                </a:lnTo>
                <a:cubicBezTo>
                  <a:pt x="7170415" y="2091207"/>
                  <a:pt x="7094971" y="2098630"/>
                  <a:pt x="7074878" y="2095810"/>
                </a:cubicBezTo>
                <a:cubicBezTo>
                  <a:pt x="7055785" y="2092782"/>
                  <a:pt x="6952158" y="2085132"/>
                  <a:pt x="7024686" y="2099191"/>
                </a:cubicBezTo>
                <a:cubicBezTo>
                  <a:pt x="7056821" y="2099531"/>
                  <a:pt x="7100994" y="2097389"/>
                  <a:pt x="7122294" y="2108080"/>
                </a:cubicBezTo>
                <a:cubicBezTo>
                  <a:pt x="7125562" y="2109148"/>
                  <a:pt x="7128658" y="2111627"/>
                  <a:pt x="7131465" y="2114747"/>
                </a:cubicBezTo>
                <a:lnTo>
                  <a:pt x="7133155" y="2117135"/>
                </a:lnTo>
                <a:lnTo>
                  <a:pt x="6878019" y="2118718"/>
                </a:lnTo>
                <a:lnTo>
                  <a:pt x="6874649" y="2122513"/>
                </a:lnTo>
                <a:cubicBezTo>
                  <a:pt x="6864665" y="2124637"/>
                  <a:pt x="6841074" y="2119989"/>
                  <a:pt x="6827332" y="2129457"/>
                </a:cubicBezTo>
                <a:cubicBezTo>
                  <a:pt x="6825508" y="2131158"/>
                  <a:pt x="6821018" y="2139776"/>
                  <a:pt x="6819192" y="2141475"/>
                </a:cubicBezTo>
                <a:cubicBezTo>
                  <a:pt x="6806649" y="2148720"/>
                  <a:pt x="6790471" y="2154175"/>
                  <a:pt x="6772990" y="2161581"/>
                </a:cubicBezTo>
                <a:cubicBezTo>
                  <a:pt x="6769455" y="2162656"/>
                  <a:pt x="6752893" y="2166618"/>
                  <a:pt x="6736986" y="2170527"/>
                </a:cubicBezTo>
                <a:lnTo>
                  <a:pt x="6736936" y="2170539"/>
                </a:lnTo>
                <a:lnTo>
                  <a:pt x="6729508" y="2177818"/>
                </a:lnTo>
                <a:lnTo>
                  <a:pt x="6713463" y="2190363"/>
                </a:lnTo>
                <a:lnTo>
                  <a:pt x="6714982" y="2191594"/>
                </a:lnTo>
                <a:cubicBezTo>
                  <a:pt x="6716471" y="2192633"/>
                  <a:pt x="6717791" y="2193392"/>
                  <a:pt x="6718645" y="2193703"/>
                </a:cubicBezTo>
                <a:cubicBezTo>
                  <a:pt x="6723586" y="2193542"/>
                  <a:pt x="6765602" y="2181768"/>
                  <a:pt x="6738922" y="2193308"/>
                </a:cubicBezTo>
                <a:cubicBezTo>
                  <a:pt x="6710505" y="2205719"/>
                  <a:pt x="6764441" y="2192459"/>
                  <a:pt x="6771510" y="2190313"/>
                </a:cubicBezTo>
                <a:cubicBezTo>
                  <a:pt x="6790801" y="2186396"/>
                  <a:pt x="6807747" y="2183921"/>
                  <a:pt x="6814512" y="2182060"/>
                </a:cubicBezTo>
                <a:cubicBezTo>
                  <a:pt x="6853480" y="2175712"/>
                  <a:pt x="6889449" y="2168648"/>
                  <a:pt x="6924509" y="2161784"/>
                </a:cubicBezTo>
                <a:lnTo>
                  <a:pt x="6931840" y="2160447"/>
                </a:lnTo>
                <a:lnTo>
                  <a:pt x="6925132" y="2167922"/>
                </a:lnTo>
                <a:lnTo>
                  <a:pt x="6922944" y="2170849"/>
                </a:lnTo>
                <a:lnTo>
                  <a:pt x="6900181" y="2176215"/>
                </a:lnTo>
                <a:cubicBezTo>
                  <a:pt x="6886133" y="2179682"/>
                  <a:pt x="6850429" y="2181142"/>
                  <a:pt x="6840999" y="2189922"/>
                </a:cubicBezTo>
                <a:cubicBezTo>
                  <a:pt x="6839175" y="2191621"/>
                  <a:pt x="6839229" y="2194897"/>
                  <a:pt x="6839205" y="2198893"/>
                </a:cubicBezTo>
                <a:lnTo>
                  <a:pt x="6838586" y="2202531"/>
                </a:lnTo>
                <a:lnTo>
                  <a:pt x="2226485" y="2188926"/>
                </a:lnTo>
                <a:lnTo>
                  <a:pt x="2216581" y="2176977"/>
                </a:lnTo>
                <a:cubicBezTo>
                  <a:pt x="2215075" y="2172999"/>
                  <a:pt x="2214770" y="2169637"/>
                  <a:pt x="2212414" y="2166949"/>
                </a:cubicBezTo>
                <a:cubicBezTo>
                  <a:pt x="2176680" y="2153441"/>
                  <a:pt x="2120848" y="2173924"/>
                  <a:pt x="2095813" y="2149834"/>
                </a:cubicBezTo>
                <a:lnTo>
                  <a:pt x="2094884" y="2148417"/>
                </a:lnTo>
                <a:lnTo>
                  <a:pt x="693923" y="2157114"/>
                </a:lnTo>
                <a:lnTo>
                  <a:pt x="773501" y="2121410"/>
                </a:lnTo>
                <a:cubicBezTo>
                  <a:pt x="775542" y="2118974"/>
                  <a:pt x="806746" y="2107299"/>
                  <a:pt x="802329" y="2102649"/>
                </a:cubicBezTo>
                <a:cubicBezTo>
                  <a:pt x="797546" y="2097614"/>
                  <a:pt x="761636" y="2120707"/>
                  <a:pt x="753818" y="2124264"/>
                </a:cubicBezTo>
                <a:lnTo>
                  <a:pt x="680440" y="2157198"/>
                </a:lnTo>
                <a:lnTo>
                  <a:pt x="657225" y="2157342"/>
                </a:lnTo>
                <a:lnTo>
                  <a:pt x="656241" y="2157048"/>
                </a:lnTo>
                <a:cubicBezTo>
                  <a:pt x="651986" y="2149957"/>
                  <a:pt x="765309" y="2131121"/>
                  <a:pt x="725429" y="2127472"/>
                </a:cubicBezTo>
                <a:cubicBezTo>
                  <a:pt x="715055" y="2129434"/>
                  <a:pt x="648750" y="2138485"/>
                  <a:pt x="644821" y="2131939"/>
                </a:cubicBezTo>
                <a:cubicBezTo>
                  <a:pt x="642528" y="2128120"/>
                  <a:pt x="656112" y="2106178"/>
                  <a:pt x="653455" y="2107833"/>
                </a:cubicBezTo>
                <a:cubicBezTo>
                  <a:pt x="656112" y="2106178"/>
                  <a:pt x="658768" y="2104526"/>
                  <a:pt x="661424" y="2102873"/>
                </a:cubicBezTo>
                <a:cubicBezTo>
                  <a:pt x="649202" y="2100741"/>
                  <a:pt x="605164" y="2109418"/>
                  <a:pt x="639519" y="2097776"/>
                </a:cubicBezTo>
                <a:cubicBezTo>
                  <a:pt x="678934" y="2087479"/>
                  <a:pt x="624197" y="2097571"/>
                  <a:pt x="603893" y="2101217"/>
                </a:cubicBezTo>
                <a:lnTo>
                  <a:pt x="599234" y="2101973"/>
                </a:lnTo>
                <a:lnTo>
                  <a:pt x="715370" y="2047777"/>
                </a:lnTo>
                <a:cubicBezTo>
                  <a:pt x="724857" y="2041396"/>
                  <a:pt x="743539" y="2028977"/>
                  <a:pt x="718034" y="2038797"/>
                </a:cubicBezTo>
                <a:cubicBezTo>
                  <a:pt x="685370" y="2052209"/>
                  <a:pt x="654992" y="2068686"/>
                  <a:pt x="621577" y="2078034"/>
                </a:cubicBezTo>
                <a:cubicBezTo>
                  <a:pt x="633799" y="2069621"/>
                  <a:pt x="646285" y="2062546"/>
                  <a:pt x="658909" y="2056153"/>
                </a:cubicBezTo>
                <a:lnTo>
                  <a:pt x="687606" y="2042746"/>
                </a:lnTo>
                <a:lnTo>
                  <a:pt x="692664" y="2041470"/>
                </a:lnTo>
                <a:cubicBezTo>
                  <a:pt x="705666" y="2038062"/>
                  <a:pt x="711777" y="2035709"/>
                  <a:pt x="713600" y="2034045"/>
                </a:cubicBezTo>
                <a:lnTo>
                  <a:pt x="710644" y="2032022"/>
                </a:lnTo>
                <a:lnTo>
                  <a:pt x="735286" y="2020580"/>
                </a:lnTo>
                <a:cubicBezTo>
                  <a:pt x="747957" y="2014230"/>
                  <a:pt x="760510" y="2007232"/>
                  <a:pt x="772826" y="1998915"/>
                </a:cubicBezTo>
                <a:lnTo>
                  <a:pt x="748525" y="2008938"/>
                </a:lnTo>
                <a:lnTo>
                  <a:pt x="697956" y="2029790"/>
                </a:lnTo>
                <a:lnTo>
                  <a:pt x="693900" y="2029425"/>
                </a:lnTo>
                <a:cubicBezTo>
                  <a:pt x="688978" y="2029058"/>
                  <a:pt x="684971" y="2028649"/>
                  <a:pt x="684479" y="2027832"/>
                </a:cubicBezTo>
                <a:cubicBezTo>
                  <a:pt x="682517" y="2024560"/>
                  <a:pt x="736484" y="2014195"/>
                  <a:pt x="747546" y="2007310"/>
                </a:cubicBezTo>
                <a:cubicBezTo>
                  <a:pt x="727609" y="2005483"/>
                  <a:pt x="721161" y="2013990"/>
                  <a:pt x="696236" y="2016019"/>
                </a:cubicBezTo>
                <a:cubicBezTo>
                  <a:pt x="696236" y="2016019"/>
                  <a:pt x="646891" y="2028001"/>
                  <a:pt x="644925" y="2024727"/>
                </a:cubicBezTo>
                <a:lnTo>
                  <a:pt x="675714" y="2001070"/>
                </a:lnTo>
                <a:cubicBezTo>
                  <a:pt x="673750" y="1997795"/>
                  <a:pt x="538602" y="2016731"/>
                  <a:pt x="600536" y="2001409"/>
                </a:cubicBezTo>
                <a:cubicBezTo>
                  <a:pt x="638487" y="1995766"/>
                  <a:pt x="667532" y="1987431"/>
                  <a:pt x="696939" y="1973623"/>
                </a:cubicBezTo>
                <a:cubicBezTo>
                  <a:pt x="718376" y="1964776"/>
                  <a:pt x="737627" y="1971526"/>
                  <a:pt x="759314" y="1958027"/>
                </a:cubicBezTo>
                <a:cubicBezTo>
                  <a:pt x="759314" y="1958027"/>
                  <a:pt x="759580" y="1958472"/>
                  <a:pt x="759912" y="1959024"/>
                </a:cubicBezTo>
                <a:lnTo>
                  <a:pt x="760660" y="1960270"/>
                </a:lnTo>
                <a:lnTo>
                  <a:pt x="761109" y="1961018"/>
                </a:lnTo>
                <a:cubicBezTo>
                  <a:pt x="761308" y="1961351"/>
                  <a:pt x="761176" y="1961130"/>
                  <a:pt x="760910" y="1960685"/>
                </a:cubicBezTo>
                <a:lnTo>
                  <a:pt x="760660" y="1960270"/>
                </a:lnTo>
                <a:lnTo>
                  <a:pt x="759314" y="1958027"/>
                </a:lnTo>
                <a:cubicBezTo>
                  <a:pt x="746508" y="1942769"/>
                  <a:pt x="694283" y="1975276"/>
                  <a:pt x="682751" y="1968217"/>
                </a:cubicBezTo>
                <a:cubicBezTo>
                  <a:pt x="681976" y="1968698"/>
                  <a:pt x="680954" y="1967885"/>
                  <a:pt x="679899" y="1966364"/>
                </a:cubicBezTo>
                <a:lnTo>
                  <a:pt x="677603" y="1961781"/>
                </a:lnTo>
                <a:lnTo>
                  <a:pt x="619296" y="1987504"/>
                </a:lnTo>
                <a:lnTo>
                  <a:pt x="623656" y="1977833"/>
                </a:lnTo>
                <a:lnTo>
                  <a:pt x="669509" y="1952863"/>
                </a:lnTo>
                <a:lnTo>
                  <a:pt x="672152" y="1951663"/>
                </a:lnTo>
                <a:lnTo>
                  <a:pt x="675231" y="1949926"/>
                </a:lnTo>
                <a:lnTo>
                  <a:pt x="675257" y="1949655"/>
                </a:lnTo>
                <a:cubicBezTo>
                  <a:pt x="652988" y="1950028"/>
                  <a:pt x="635480" y="1965422"/>
                  <a:pt x="615866" y="1964143"/>
                </a:cubicBezTo>
                <a:cubicBezTo>
                  <a:pt x="608263" y="1963631"/>
                  <a:pt x="606298" y="1960359"/>
                  <a:pt x="599713" y="1955462"/>
                </a:cubicBezTo>
                <a:cubicBezTo>
                  <a:pt x="580465" y="1948711"/>
                  <a:pt x="559469" y="1957286"/>
                  <a:pt x="538391" y="1960663"/>
                </a:cubicBezTo>
                <a:cubicBezTo>
                  <a:pt x="492837" y="1965791"/>
                  <a:pt x="455714" y="1979907"/>
                  <a:pt x="410848" y="1980110"/>
                </a:cubicBezTo>
                <a:cubicBezTo>
                  <a:pt x="457901" y="1964309"/>
                  <a:pt x="493528" y="1960866"/>
                  <a:pt x="540910" y="1945609"/>
                </a:cubicBezTo>
                <a:cubicBezTo>
                  <a:pt x="551974" y="1938722"/>
                  <a:pt x="576902" y="1936695"/>
                  <a:pt x="607909" y="1931632"/>
                </a:cubicBezTo>
                <a:cubicBezTo>
                  <a:pt x="623592" y="1926364"/>
                  <a:pt x="710528" y="1914215"/>
                  <a:pt x="655655" y="1910907"/>
                </a:cubicBezTo>
                <a:cubicBezTo>
                  <a:pt x="645280" y="1912868"/>
                  <a:pt x="599722" y="1917996"/>
                  <a:pt x="592005" y="1918305"/>
                </a:cubicBezTo>
                <a:cubicBezTo>
                  <a:pt x="587386" y="1916683"/>
                  <a:pt x="583128" y="1909591"/>
                  <a:pt x="583128" y="1909591"/>
                </a:cubicBezTo>
                <a:cubicBezTo>
                  <a:pt x="563517" y="1908312"/>
                  <a:pt x="545175" y="1915233"/>
                  <a:pt x="529162" y="1919955"/>
                </a:cubicBezTo>
                <a:cubicBezTo>
                  <a:pt x="514169" y="1920297"/>
                  <a:pt x="484764" y="1934103"/>
                  <a:pt x="475889" y="1925391"/>
                </a:cubicBezTo>
                <a:cubicBezTo>
                  <a:pt x="467013" y="1916679"/>
                  <a:pt x="501583" y="1923633"/>
                  <a:pt x="486953" y="1918504"/>
                </a:cubicBezTo>
                <a:cubicBezTo>
                  <a:pt x="467704" y="1911754"/>
                  <a:pt x="422148" y="1916881"/>
                  <a:pt x="476113" y="1906519"/>
                </a:cubicBezTo>
                <a:cubicBezTo>
                  <a:pt x="515086" y="1896497"/>
                  <a:pt x="535028" y="1898322"/>
                  <a:pt x="577462" y="1880902"/>
                </a:cubicBezTo>
                <a:cubicBezTo>
                  <a:pt x="566491" y="1877054"/>
                  <a:pt x="529299" y="1881937"/>
                  <a:pt x="505063" y="1884765"/>
                </a:cubicBezTo>
                <a:lnTo>
                  <a:pt x="501973" y="1885056"/>
                </a:lnTo>
                <a:lnTo>
                  <a:pt x="545535" y="1861138"/>
                </a:lnTo>
                <a:lnTo>
                  <a:pt x="485317" y="1886174"/>
                </a:lnTo>
                <a:lnTo>
                  <a:pt x="473872" y="1883189"/>
                </a:lnTo>
                <a:cubicBezTo>
                  <a:pt x="469323" y="1880259"/>
                  <a:pt x="486346" y="1878236"/>
                  <a:pt x="498352" y="1874693"/>
                </a:cubicBezTo>
                <a:cubicBezTo>
                  <a:pt x="425829" y="1873378"/>
                  <a:pt x="362071" y="1898827"/>
                  <a:pt x="291510" y="1900787"/>
                </a:cubicBezTo>
                <a:lnTo>
                  <a:pt x="279557" y="1901706"/>
                </a:lnTo>
                <a:lnTo>
                  <a:pt x="280168" y="1901321"/>
                </a:lnTo>
                <a:cubicBezTo>
                  <a:pt x="289364" y="1895286"/>
                  <a:pt x="324816" y="1883502"/>
                  <a:pt x="337799" y="1872937"/>
                </a:cubicBezTo>
                <a:cubicBezTo>
                  <a:pt x="354566" y="1857850"/>
                  <a:pt x="308338" y="1882523"/>
                  <a:pt x="302636" y="1884377"/>
                </a:cubicBezTo>
                <a:cubicBezTo>
                  <a:pt x="291515" y="1890023"/>
                  <a:pt x="282681" y="1894227"/>
                  <a:pt x="274897" y="1897735"/>
                </a:cubicBezTo>
                <a:lnTo>
                  <a:pt x="262563" y="1903010"/>
                </a:lnTo>
                <a:lnTo>
                  <a:pt x="218713" y="1906374"/>
                </a:lnTo>
                <a:lnTo>
                  <a:pt x="219037" y="1902443"/>
                </a:lnTo>
                <a:cubicBezTo>
                  <a:pt x="219589" y="1903025"/>
                  <a:pt x="217776" y="1903900"/>
                  <a:pt x="214591" y="1904903"/>
                </a:cubicBezTo>
                <a:lnTo>
                  <a:pt x="204590" y="1907458"/>
                </a:lnTo>
                <a:lnTo>
                  <a:pt x="171818" y="1909974"/>
                </a:lnTo>
                <a:lnTo>
                  <a:pt x="182585" y="1904670"/>
                </a:lnTo>
                <a:cubicBezTo>
                  <a:pt x="185159" y="1907379"/>
                  <a:pt x="187368" y="1909703"/>
                  <a:pt x="186368" y="1900142"/>
                </a:cubicBezTo>
                <a:cubicBezTo>
                  <a:pt x="186368" y="1900142"/>
                  <a:pt x="184624" y="1902230"/>
                  <a:pt x="182585" y="1904670"/>
                </a:cubicBezTo>
                <a:lnTo>
                  <a:pt x="179556" y="1896184"/>
                </a:lnTo>
                <a:lnTo>
                  <a:pt x="212767" y="1889108"/>
                </a:lnTo>
                <a:lnTo>
                  <a:pt x="177849" y="1890659"/>
                </a:lnTo>
                <a:lnTo>
                  <a:pt x="194072" y="1880996"/>
                </a:lnTo>
                <a:lnTo>
                  <a:pt x="200769" y="1876419"/>
                </a:lnTo>
                <a:lnTo>
                  <a:pt x="310879" y="1863163"/>
                </a:lnTo>
                <a:cubicBezTo>
                  <a:pt x="382688" y="1853403"/>
                  <a:pt x="453914" y="1841664"/>
                  <a:pt x="525115" y="1825070"/>
                </a:cubicBezTo>
                <a:cubicBezTo>
                  <a:pt x="531630" y="1823262"/>
                  <a:pt x="551259" y="1821535"/>
                  <a:pt x="569824" y="1818783"/>
                </a:cubicBezTo>
                <a:lnTo>
                  <a:pt x="572168" y="1818314"/>
                </a:lnTo>
                <a:lnTo>
                  <a:pt x="595115" y="1803255"/>
                </a:lnTo>
                <a:lnTo>
                  <a:pt x="578640" y="1805415"/>
                </a:lnTo>
                <a:lnTo>
                  <a:pt x="567826" y="1810571"/>
                </a:lnTo>
                <a:lnTo>
                  <a:pt x="550329" y="1814754"/>
                </a:lnTo>
                <a:lnTo>
                  <a:pt x="551034" y="1810963"/>
                </a:lnTo>
                <a:lnTo>
                  <a:pt x="552956" y="1810183"/>
                </a:lnTo>
                <a:lnTo>
                  <a:pt x="551298" y="1810517"/>
                </a:lnTo>
                <a:lnTo>
                  <a:pt x="551034" y="1810963"/>
                </a:lnTo>
                <a:cubicBezTo>
                  <a:pt x="525528" y="1820780"/>
                  <a:pt x="496070" y="1830364"/>
                  <a:pt x="493862" y="1828040"/>
                </a:cubicBezTo>
                <a:cubicBezTo>
                  <a:pt x="494967" y="1829203"/>
                  <a:pt x="497772" y="1827084"/>
                  <a:pt x="500304" y="1824672"/>
                </a:cubicBezTo>
                <a:lnTo>
                  <a:pt x="503272" y="1821611"/>
                </a:lnTo>
                <a:lnTo>
                  <a:pt x="489611" y="1823649"/>
                </a:lnTo>
                <a:cubicBezTo>
                  <a:pt x="466664" y="1828342"/>
                  <a:pt x="440060" y="1836049"/>
                  <a:pt x="423877" y="1832636"/>
                </a:cubicBezTo>
                <a:cubicBezTo>
                  <a:pt x="419255" y="1831016"/>
                  <a:pt x="415000" y="1823925"/>
                  <a:pt x="412344" y="1825579"/>
                </a:cubicBezTo>
                <a:cubicBezTo>
                  <a:pt x="397351" y="1825919"/>
                  <a:pt x="355721" y="1837594"/>
                  <a:pt x="338765" y="1834662"/>
                </a:cubicBezTo>
                <a:cubicBezTo>
                  <a:pt x="330719" y="1834423"/>
                  <a:pt x="324827" y="1824605"/>
                  <a:pt x="324827" y="1824605"/>
                </a:cubicBezTo>
                <a:cubicBezTo>
                  <a:pt x="324827" y="1824605"/>
                  <a:pt x="322925" y="1824478"/>
                  <a:pt x="320304" y="1824796"/>
                </a:cubicBezTo>
                <a:lnTo>
                  <a:pt x="316421" y="1826062"/>
                </a:lnTo>
                <a:lnTo>
                  <a:pt x="310221" y="1826054"/>
                </a:lnTo>
                <a:lnTo>
                  <a:pt x="309419" y="1825017"/>
                </a:lnTo>
                <a:cubicBezTo>
                  <a:pt x="308843" y="1824814"/>
                  <a:pt x="308178" y="1825227"/>
                  <a:pt x="306851" y="1826053"/>
                </a:cubicBezTo>
                <a:lnTo>
                  <a:pt x="310221" y="1826054"/>
                </a:lnTo>
                <a:lnTo>
                  <a:pt x="311471" y="1827673"/>
                </a:lnTo>
                <a:cubicBezTo>
                  <a:pt x="302229" y="1824435"/>
                  <a:pt x="290335" y="1822847"/>
                  <a:pt x="290335" y="1822847"/>
                </a:cubicBezTo>
                <a:cubicBezTo>
                  <a:pt x="286772" y="1810827"/>
                  <a:pt x="339821" y="1824263"/>
                  <a:pt x="366571" y="1812111"/>
                </a:cubicBezTo>
                <a:cubicBezTo>
                  <a:pt x="369227" y="1810457"/>
                  <a:pt x="375671" y="1801948"/>
                  <a:pt x="378328" y="1800296"/>
                </a:cubicBezTo>
                <a:cubicBezTo>
                  <a:pt x="396670" y="1793376"/>
                  <a:pt x="420399" y="1788345"/>
                  <a:pt x="446012" y="1781394"/>
                </a:cubicBezTo>
                <a:cubicBezTo>
                  <a:pt x="451202" y="1780412"/>
                  <a:pt x="475529" y="1776886"/>
                  <a:pt x="498892" y="1773394"/>
                </a:cubicBezTo>
                <a:lnTo>
                  <a:pt x="498965" y="1773383"/>
                </a:lnTo>
                <a:lnTo>
                  <a:pt x="509766" y="1766293"/>
                </a:lnTo>
                <a:lnTo>
                  <a:pt x="533163" y="1754160"/>
                </a:lnTo>
                <a:lnTo>
                  <a:pt x="530900" y="1752887"/>
                </a:lnTo>
                <a:cubicBezTo>
                  <a:pt x="528684" y="1751808"/>
                  <a:pt x="526725" y="1751012"/>
                  <a:pt x="525459" y="1750678"/>
                </a:cubicBezTo>
                <a:cubicBezTo>
                  <a:pt x="518182" y="1750709"/>
                  <a:pt x="456498" y="1761381"/>
                  <a:pt x="495586" y="1750535"/>
                </a:cubicBezTo>
                <a:cubicBezTo>
                  <a:pt x="537216" y="1738865"/>
                  <a:pt x="457997" y="1750708"/>
                  <a:pt x="447623" y="1752669"/>
                </a:cubicBezTo>
                <a:cubicBezTo>
                  <a:pt x="419273" y="1756078"/>
                  <a:pt x="394350" y="1758106"/>
                  <a:pt x="384418" y="1759789"/>
                </a:cubicBezTo>
                <a:cubicBezTo>
                  <a:pt x="327120" y="1765109"/>
                  <a:pt x="274255" y="1771226"/>
                  <a:pt x="222725" y="1777169"/>
                </a:cubicBezTo>
                <a:lnTo>
                  <a:pt x="211949" y="1778312"/>
                </a:lnTo>
                <a:lnTo>
                  <a:pt x="221685" y="1771006"/>
                </a:lnTo>
                <a:lnTo>
                  <a:pt x="224851" y="1768134"/>
                </a:lnTo>
                <a:lnTo>
                  <a:pt x="258290" y="1763367"/>
                </a:lnTo>
                <a:cubicBezTo>
                  <a:pt x="278922" y="1760268"/>
                  <a:pt x="331506" y="1759754"/>
                  <a:pt x="345228" y="1751215"/>
                </a:cubicBezTo>
                <a:cubicBezTo>
                  <a:pt x="350539" y="1747910"/>
                  <a:pt x="344647" y="1738091"/>
                  <a:pt x="350765" y="1729036"/>
                </a:cubicBezTo>
                <a:cubicBezTo>
                  <a:pt x="359866" y="1718878"/>
                  <a:pt x="369432" y="1722664"/>
                  <a:pt x="389739" y="1719017"/>
                </a:cubicBezTo>
                <a:cubicBezTo>
                  <a:pt x="405423" y="1713749"/>
                  <a:pt x="416489" y="1706860"/>
                  <a:pt x="426863" y="1704901"/>
                </a:cubicBezTo>
                <a:lnTo>
                  <a:pt x="439026" y="1702743"/>
                </a:lnTo>
                <a:lnTo>
                  <a:pt x="438476" y="1702633"/>
                </a:lnTo>
                <a:cubicBezTo>
                  <a:pt x="437552" y="1702260"/>
                  <a:pt x="437067" y="1701774"/>
                  <a:pt x="437155" y="1701160"/>
                </a:cubicBezTo>
                <a:cubicBezTo>
                  <a:pt x="437358" y="1699722"/>
                  <a:pt x="440399" y="1698017"/>
                  <a:pt x="445014" y="1696244"/>
                </a:cubicBezTo>
                <a:lnTo>
                  <a:pt x="453808" y="1693421"/>
                </a:lnTo>
                <a:lnTo>
                  <a:pt x="449045" y="1691469"/>
                </a:lnTo>
                <a:cubicBezTo>
                  <a:pt x="446496" y="1689496"/>
                  <a:pt x="444277" y="1687319"/>
                  <a:pt x="441968" y="1686510"/>
                </a:cubicBezTo>
                <a:cubicBezTo>
                  <a:pt x="434248" y="1686817"/>
                  <a:pt x="419004" y="1691810"/>
                  <a:pt x="403684" y="1691603"/>
                </a:cubicBezTo>
                <a:cubicBezTo>
                  <a:pt x="393311" y="1693566"/>
                  <a:pt x="342692" y="1697350"/>
                  <a:pt x="374062" y="1686815"/>
                </a:cubicBezTo>
                <a:cubicBezTo>
                  <a:pt x="392845" y="1679619"/>
                  <a:pt x="420061" y="1681411"/>
                  <a:pt x="429994" y="1679725"/>
                </a:cubicBezTo>
                <a:cubicBezTo>
                  <a:pt x="440693" y="1678308"/>
                  <a:pt x="446811" y="1669256"/>
                  <a:pt x="449466" y="1667602"/>
                </a:cubicBezTo>
                <a:cubicBezTo>
                  <a:pt x="457070" y="1668115"/>
                  <a:pt x="462132" y="1669459"/>
                  <a:pt x="472064" y="1667775"/>
                </a:cubicBezTo>
                <a:lnTo>
                  <a:pt x="473101" y="1667128"/>
                </a:lnTo>
                <a:lnTo>
                  <a:pt x="468318" y="1667569"/>
                </a:lnTo>
                <a:cubicBezTo>
                  <a:pt x="452975" y="1668085"/>
                  <a:pt x="465513" y="1660281"/>
                  <a:pt x="465513" y="1660281"/>
                </a:cubicBezTo>
                <a:cubicBezTo>
                  <a:pt x="476580" y="1653393"/>
                  <a:pt x="509221" y="1651057"/>
                  <a:pt x="514532" y="1647754"/>
                </a:cubicBezTo>
                <a:cubicBezTo>
                  <a:pt x="514532" y="1647754"/>
                  <a:pt x="514214" y="1645702"/>
                  <a:pt x="513793" y="1642593"/>
                </a:cubicBezTo>
                <a:lnTo>
                  <a:pt x="513608" y="1641018"/>
                </a:lnTo>
                <a:lnTo>
                  <a:pt x="491613" y="1645680"/>
                </a:lnTo>
                <a:cubicBezTo>
                  <a:pt x="481438" y="1647751"/>
                  <a:pt x="471484" y="1649590"/>
                  <a:pt x="461916" y="1650864"/>
                </a:cubicBezTo>
                <a:cubicBezTo>
                  <a:pt x="445084" y="1654220"/>
                  <a:pt x="427272" y="1655943"/>
                  <a:pt x="409254" y="1657321"/>
                </a:cubicBezTo>
                <a:lnTo>
                  <a:pt x="395877" y="1658418"/>
                </a:lnTo>
                <a:lnTo>
                  <a:pt x="398461" y="1657211"/>
                </a:lnTo>
                <a:lnTo>
                  <a:pt x="419858" y="1647124"/>
                </a:lnTo>
                <a:lnTo>
                  <a:pt x="453039" y="1642151"/>
                </a:lnTo>
                <a:cubicBezTo>
                  <a:pt x="478292" y="1640669"/>
                  <a:pt x="517016" y="1635298"/>
                  <a:pt x="485429" y="1627239"/>
                </a:cubicBezTo>
                <a:lnTo>
                  <a:pt x="462184" y="1627470"/>
                </a:lnTo>
                <a:lnTo>
                  <a:pt x="479018" y="1620009"/>
                </a:lnTo>
                <a:lnTo>
                  <a:pt x="474577" y="1619761"/>
                </a:lnTo>
                <a:cubicBezTo>
                  <a:pt x="470522" y="1619745"/>
                  <a:pt x="468131" y="1620066"/>
                  <a:pt x="468622" y="1620883"/>
                </a:cubicBezTo>
                <a:cubicBezTo>
                  <a:pt x="466194" y="1612279"/>
                  <a:pt x="479216" y="1611760"/>
                  <a:pt x="494585" y="1610729"/>
                </a:cubicBezTo>
                <a:lnTo>
                  <a:pt x="501468" y="1610062"/>
                </a:lnTo>
                <a:lnTo>
                  <a:pt x="509680" y="1606422"/>
                </a:lnTo>
                <a:lnTo>
                  <a:pt x="541787" y="1592163"/>
                </a:lnTo>
                <a:lnTo>
                  <a:pt x="523405" y="1593899"/>
                </a:lnTo>
                <a:lnTo>
                  <a:pt x="509455" y="1595834"/>
                </a:lnTo>
                <a:lnTo>
                  <a:pt x="458954" y="1615476"/>
                </a:lnTo>
                <a:cubicBezTo>
                  <a:pt x="431057" y="1625881"/>
                  <a:pt x="444280" y="1615493"/>
                  <a:pt x="459320" y="1606193"/>
                </a:cubicBezTo>
                <a:lnTo>
                  <a:pt x="468863" y="1600724"/>
                </a:lnTo>
                <a:lnTo>
                  <a:pt x="458522" y="1601776"/>
                </a:lnTo>
                <a:lnTo>
                  <a:pt x="432483" y="1603896"/>
                </a:lnTo>
                <a:lnTo>
                  <a:pt x="439659" y="1600745"/>
                </a:lnTo>
                <a:lnTo>
                  <a:pt x="490637" y="1575528"/>
                </a:lnTo>
                <a:lnTo>
                  <a:pt x="518668" y="1566506"/>
                </a:lnTo>
                <a:cubicBezTo>
                  <a:pt x="536826" y="1562322"/>
                  <a:pt x="528584" y="1562767"/>
                  <a:pt x="515644" y="1563237"/>
                </a:cubicBezTo>
                <a:lnTo>
                  <a:pt x="515476" y="1563238"/>
                </a:lnTo>
                <a:lnTo>
                  <a:pt x="517676" y="1562148"/>
                </a:lnTo>
                <a:cubicBezTo>
                  <a:pt x="544203" y="1549559"/>
                  <a:pt x="571726" y="1537119"/>
                  <a:pt x="601682" y="1524458"/>
                </a:cubicBezTo>
                <a:cubicBezTo>
                  <a:pt x="602702" y="1523238"/>
                  <a:pt x="611014" y="1519711"/>
                  <a:pt x="618518" y="1515908"/>
                </a:cubicBezTo>
                <a:lnTo>
                  <a:pt x="623886" y="1512756"/>
                </a:lnTo>
                <a:lnTo>
                  <a:pt x="611431" y="1517219"/>
                </a:lnTo>
                <a:cubicBezTo>
                  <a:pt x="567713" y="1536231"/>
                  <a:pt x="530749" y="1560425"/>
                  <a:pt x="479041" y="1575726"/>
                </a:cubicBezTo>
                <a:lnTo>
                  <a:pt x="507601" y="1560703"/>
                </a:lnTo>
                <a:lnTo>
                  <a:pt x="501739" y="1563334"/>
                </a:lnTo>
                <a:lnTo>
                  <a:pt x="495420" y="1563380"/>
                </a:lnTo>
                <a:lnTo>
                  <a:pt x="493048" y="1562670"/>
                </a:lnTo>
                <a:lnTo>
                  <a:pt x="470659" y="1573728"/>
                </a:lnTo>
                <a:lnTo>
                  <a:pt x="449654" y="1584001"/>
                </a:lnTo>
                <a:lnTo>
                  <a:pt x="432590" y="1580398"/>
                </a:lnTo>
                <a:lnTo>
                  <a:pt x="432709" y="1576668"/>
                </a:lnTo>
                <a:lnTo>
                  <a:pt x="471382" y="1555046"/>
                </a:lnTo>
                <a:lnTo>
                  <a:pt x="466712" y="1554890"/>
                </a:lnTo>
                <a:cubicBezTo>
                  <a:pt x="468604" y="1552625"/>
                  <a:pt x="470974" y="1551029"/>
                  <a:pt x="473368" y="1550031"/>
                </a:cubicBezTo>
                <a:cubicBezTo>
                  <a:pt x="475759" y="1549030"/>
                  <a:pt x="478175" y="1548625"/>
                  <a:pt x="480154" y="1548742"/>
                </a:cubicBezTo>
                <a:lnTo>
                  <a:pt x="476940" y="1551961"/>
                </a:lnTo>
                <a:lnTo>
                  <a:pt x="486624" y="1546585"/>
                </a:lnTo>
                <a:lnTo>
                  <a:pt x="480154" y="1548742"/>
                </a:lnTo>
                <a:cubicBezTo>
                  <a:pt x="484989" y="1545647"/>
                  <a:pt x="489346" y="1543072"/>
                  <a:pt x="493429" y="1540792"/>
                </a:cubicBezTo>
                <a:lnTo>
                  <a:pt x="501111" y="1536689"/>
                </a:lnTo>
                <a:lnTo>
                  <a:pt x="497500" y="1536967"/>
                </a:lnTo>
                <a:lnTo>
                  <a:pt x="486665" y="1537298"/>
                </a:lnTo>
                <a:lnTo>
                  <a:pt x="461592" y="1549321"/>
                </a:lnTo>
                <a:cubicBezTo>
                  <a:pt x="419639" y="1568934"/>
                  <a:pt x="384664" y="1583925"/>
                  <a:pt x="332396" y="1607964"/>
                </a:cubicBezTo>
                <a:cubicBezTo>
                  <a:pt x="332396" y="1607964"/>
                  <a:pt x="331892" y="1608322"/>
                  <a:pt x="331000" y="1608926"/>
                </a:cubicBezTo>
                <a:lnTo>
                  <a:pt x="330625" y="1609173"/>
                </a:lnTo>
                <a:lnTo>
                  <a:pt x="337522" y="1607582"/>
                </a:lnTo>
                <a:cubicBezTo>
                  <a:pt x="358594" y="1604371"/>
                  <a:pt x="386440" y="1603476"/>
                  <a:pt x="395879" y="1600974"/>
                </a:cubicBezTo>
                <a:lnTo>
                  <a:pt x="444336" y="1589134"/>
                </a:lnTo>
                <a:lnTo>
                  <a:pt x="406469" y="1606189"/>
                </a:lnTo>
                <a:lnTo>
                  <a:pt x="401120" y="1606667"/>
                </a:lnTo>
                <a:cubicBezTo>
                  <a:pt x="390911" y="1607764"/>
                  <a:pt x="379268" y="1609253"/>
                  <a:pt x="364510" y="1611507"/>
                </a:cubicBezTo>
                <a:cubicBezTo>
                  <a:pt x="360416" y="1611525"/>
                  <a:pt x="339109" y="1614909"/>
                  <a:pt x="325536" y="1615999"/>
                </a:cubicBezTo>
                <a:lnTo>
                  <a:pt x="319129" y="1616070"/>
                </a:lnTo>
                <a:lnTo>
                  <a:pt x="315794" y="1617992"/>
                </a:lnTo>
                <a:cubicBezTo>
                  <a:pt x="307278" y="1622284"/>
                  <a:pt x="298324" y="1625133"/>
                  <a:pt x="296576" y="1619365"/>
                </a:cubicBezTo>
                <a:cubicBezTo>
                  <a:pt x="298153" y="1612512"/>
                  <a:pt x="353115" y="1593110"/>
                  <a:pt x="354863" y="1591020"/>
                </a:cubicBezTo>
                <a:cubicBezTo>
                  <a:pt x="381012" y="1577951"/>
                  <a:pt x="406121" y="1565913"/>
                  <a:pt x="431403" y="1553570"/>
                </a:cubicBezTo>
                <a:lnTo>
                  <a:pt x="473364" y="1532309"/>
                </a:lnTo>
                <a:lnTo>
                  <a:pt x="473760" y="1529375"/>
                </a:lnTo>
                <a:cubicBezTo>
                  <a:pt x="474670" y="1526806"/>
                  <a:pt x="476071" y="1523757"/>
                  <a:pt x="477458" y="1520880"/>
                </a:cubicBezTo>
                <a:lnTo>
                  <a:pt x="477869" y="1520039"/>
                </a:lnTo>
                <a:lnTo>
                  <a:pt x="467850" y="1524859"/>
                </a:lnTo>
                <a:cubicBezTo>
                  <a:pt x="455262" y="1531083"/>
                  <a:pt x="444745" y="1536681"/>
                  <a:pt x="442609" y="1537375"/>
                </a:cubicBezTo>
                <a:cubicBezTo>
                  <a:pt x="384979" y="1565758"/>
                  <a:pt x="322735" y="1593867"/>
                  <a:pt x="253794" y="1629985"/>
                </a:cubicBezTo>
                <a:cubicBezTo>
                  <a:pt x="253794" y="1629985"/>
                  <a:pt x="217054" y="1648276"/>
                  <a:pt x="220086" y="1639683"/>
                </a:cubicBezTo>
                <a:lnTo>
                  <a:pt x="229855" y="1634339"/>
                </a:lnTo>
                <a:lnTo>
                  <a:pt x="245277" y="1631260"/>
                </a:lnTo>
                <a:cubicBezTo>
                  <a:pt x="251259" y="1629831"/>
                  <a:pt x="255923" y="1628356"/>
                  <a:pt x="257720" y="1626921"/>
                </a:cubicBezTo>
                <a:lnTo>
                  <a:pt x="253229" y="1623034"/>
                </a:lnTo>
                <a:lnTo>
                  <a:pt x="256827" y="1621390"/>
                </a:lnTo>
                <a:cubicBezTo>
                  <a:pt x="253331" y="1625569"/>
                  <a:pt x="295481" y="1605773"/>
                  <a:pt x="288490" y="1598415"/>
                </a:cubicBezTo>
                <a:cubicBezTo>
                  <a:pt x="286283" y="1596088"/>
                  <a:pt x="246340" y="1618209"/>
                  <a:pt x="238599" y="1622502"/>
                </a:cubicBezTo>
                <a:lnTo>
                  <a:pt x="235438" y="1623915"/>
                </a:lnTo>
                <a:lnTo>
                  <a:pt x="234951" y="1623943"/>
                </a:lnTo>
                <a:lnTo>
                  <a:pt x="224039" y="1625874"/>
                </a:lnTo>
                <a:lnTo>
                  <a:pt x="293713" y="1588445"/>
                </a:lnTo>
                <a:cubicBezTo>
                  <a:pt x="329282" y="1570311"/>
                  <a:pt x="365873" y="1552195"/>
                  <a:pt x="403489" y="1532861"/>
                </a:cubicBezTo>
                <a:cubicBezTo>
                  <a:pt x="403489" y="1532861"/>
                  <a:pt x="418220" y="1535927"/>
                  <a:pt x="417300" y="1527099"/>
                </a:cubicBezTo>
                <a:cubicBezTo>
                  <a:pt x="416470" y="1522298"/>
                  <a:pt x="381770" y="1538151"/>
                  <a:pt x="401281" y="1530535"/>
                </a:cubicBezTo>
                <a:cubicBezTo>
                  <a:pt x="336827" y="1556319"/>
                  <a:pt x="264563" y="1601380"/>
                  <a:pt x="199940" y="1622403"/>
                </a:cubicBezTo>
                <a:cubicBezTo>
                  <a:pt x="258397" y="1583103"/>
                  <a:pt x="344569" y="1552026"/>
                  <a:pt x="414091" y="1515213"/>
                </a:cubicBezTo>
                <a:cubicBezTo>
                  <a:pt x="416941" y="1514285"/>
                  <a:pt x="424629" y="1510263"/>
                  <a:pt x="431003" y="1505844"/>
                </a:cubicBezTo>
                <a:lnTo>
                  <a:pt x="433091" y="1504083"/>
                </a:lnTo>
                <a:lnTo>
                  <a:pt x="432078" y="1504264"/>
                </a:lnTo>
                <a:lnTo>
                  <a:pt x="427417" y="1505017"/>
                </a:lnTo>
                <a:lnTo>
                  <a:pt x="437638" y="1500249"/>
                </a:lnTo>
                <a:lnTo>
                  <a:pt x="438817" y="1499255"/>
                </a:lnTo>
                <a:cubicBezTo>
                  <a:pt x="440582" y="1497181"/>
                  <a:pt x="441250" y="1495350"/>
                  <a:pt x="440053" y="1494089"/>
                </a:cubicBezTo>
                <a:lnTo>
                  <a:pt x="407101" y="1507851"/>
                </a:lnTo>
                <a:cubicBezTo>
                  <a:pt x="376061" y="1524287"/>
                  <a:pt x="341730" y="1540526"/>
                  <a:pt x="310230" y="1552549"/>
                </a:cubicBezTo>
                <a:cubicBezTo>
                  <a:pt x="335090" y="1538123"/>
                  <a:pt x="362645" y="1524403"/>
                  <a:pt x="391408" y="1510485"/>
                </a:cubicBezTo>
                <a:lnTo>
                  <a:pt x="455148" y="1479286"/>
                </a:lnTo>
                <a:lnTo>
                  <a:pt x="449760" y="1481078"/>
                </a:lnTo>
                <a:lnTo>
                  <a:pt x="475865" y="1465780"/>
                </a:lnTo>
                <a:lnTo>
                  <a:pt x="454078" y="1468023"/>
                </a:lnTo>
                <a:lnTo>
                  <a:pt x="427645" y="1473458"/>
                </a:lnTo>
                <a:lnTo>
                  <a:pt x="420569" y="1476375"/>
                </a:lnTo>
                <a:lnTo>
                  <a:pt x="418054" y="1476102"/>
                </a:lnTo>
                <a:cubicBezTo>
                  <a:pt x="414369" y="1475385"/>
                  <a:pt x="412417" y="1474543"/>
                  <a:pt x="413744" y="1473717"/>
                </a:cubicBezTo>
                <a:lnTo>
                  <a:pt x="428627" y="1467144"/>
                </a:lnTo>
                <a:lnTo>
                  <a:pt x="436402" y="1462617"/>
                </a:lnTo>
                <a:cubicBezTo>
                  <a:pt x="443383" y="1458850"/>
                  <a:pt x="452731" y="1454004"/>
                  <a:pt x="464890" y="1447851"/>
                </a:cubicBezTo>
                <a:cubicBezTo>
                  <a:pt x="482366" y="1437753"/>
                  <a:pt x="497766" y="1429715"/>
                  <a:pt x="512214" y="1422457"/>
                </a:cubicBezTo>
                <a:lnTo>
                  <a:pt x="514349" y="1421396"/>
                </a:lnTo>
                <a:lnTo>
                  <a:pt x="499502" y="1424646"/>
                </a:lnTo>
                <a:cubicBezTo>
                  <a:pt x="486919" y="1427233"/>
                  <a:pt x="474093" y="1429411"/>
                  <a:pt x="473109" y="1427776"/>
                </a:cubicBezTo>
                <a:lnTo>
                  <a:pt x="503900" y="1404114"/>
                </a:lnTo>
                <a:cubicBezTo>
                  <a:pt x="501934" y="1400842"/>
                  <a:pt x="366785" y="1419776"/>
                  <a:pt x="428719" y="1404453"/>
                </a:cubicBezTo>
                <a:lnTo>
                  <a:pt x="462539" y="1397330"/>
                </a:lnTo>
                <a:lnTo>
                  <a:pt x="478429" y="1388068"/>
                </a:lnTo>
                <a:cubicBezTo>
                  <a:pt x="485859" y="1384033"/>
                  <a:pt x="494059" y="1379610"/>
                  <a:pt x="501219" y="1375178"/>
                </a:cubicBezTo>
                <a:lnTo>
                  <a:pt x="464696" y="1388497"/>
                </a:lnTo>
                <a:lnTo>
                  <a:pt x="466141" y="1386690"/>
                </a:lnTo>
                <a:cubicBezTo>
                  <a:pt x="474844" y="1377147"/>
                  <a:pt x="482341" y="1371404"/>
                  <a:pt x="492273" y="1366440"/>
                </a:cubicBezTo>
                <a:lnTo>
                  <a:pt x="504569" y="1361745"/>
                </a:lnTo>
                <a:lnTo>
                  <a:pt x="503056" y="1356569"/>
                </a:lnTo>
                <a:cubicBezTo>
                  <a:pt x="502720" y="1354600"/>
                  <a:pt x="502778" y="1353112"/>
                  <a:pt x="503443" y="1352701"/>
                </a:cubicBezTo>
                <a:cubicBezTo>
                  <a:pt x="481174" y="1353073"/>
                  <a:pt x="463661" y="1368469"/>
                  <a:pt x="444048" y="1367189"/>
                </a:cubicBezTo>
                <a:cubicBezTo>
                  <a:pt x="436447" y="1366677"/>
                  <a:pt x="434484" y="1363404"/>
                  <a:pt x="427899" y="1358510"/>
                </a:cubicBezTo>
                <a:cubicBezTo>
                  <a:pt x="408648" y="1351758"/>
                  <a:pt x="387651" y="1360332"/>
                  <a:pt x="366578" y="1363709"/>
                </a:cubicBezTo>
                <a:cubicBezTo>
                  <a:pt x="321019" y="1368839"/>
                  <a:pt x="283896" y="1382955"/>
                  <a:pt x="239031" y="1383156"/>
                </a:cubicBezTo>
                <a:cubicBezTo>
                  <a:pt x="286085" y="1367354"/>
                  <a:pt x="321715" y="1363912"/>
                  <a:pt x="369094" y="1348656"/>
                </a:cubicBezTo>
                <a:cubicBezTo>
                  <a:pt x="380159" y="1341770"/>
                  <a:pt x="405084" y="1339741"/>
                  <a:pt x="436090" y="1334680"/>
                </a:cubicBezTo>
                <a:cubicBezTo>
                  <a:pt x="440011" y="1333363"/>
                  <a:pt x="448386" y="1331615"/>
                  <a:pt x="457885" y="1329684"/>
                </a:cubicBezTo>
                <a:lnTo>
                  <a:pt x="465485" y="1328058"/>
                </a:lnTo>
                <a:lnTo>
                  <a:pt x="459338" y="1317176"/>
                </a:lnTo>
                <a:lnTo>
                  <a:pt x="451017" y="1318270"/>
                </a:lnTo>
                <a:cubicBezTo>
                  <a:pt x="437366" y="1319836"/>
                  <a:pt x="424047" y="1321194"/>
                  <a:pt x="420188" y="1321351"/>
                </a:cubicBezTo>
                <a:cubicBezTo>
                  <a:pt x="417879" y="1320539"/>
                  <a:pt x="415660" y="1318362"/>
                  <a:pt x="414018" y="1316385"/>
                </a:cubicBezTo>
                <a:lnTo>
                  <a:pt x="413808" y="1316099"/>
                </a:lnTo>
                <a:lnTo>
                  <a:pt x="394299" y="1325963"/>
                </a:lnTo>
                <a:lnTo>
                  <a:pt x="380484" y="1329922"/>
                </a:lnTo>
                <a:lnTo>
                  <a:pt x="373373" y="1320429"/>
                </a:lnTo>
                <a:lnTo>
                  <a:pt x="372075" y="1318730"/>
                </a:lnTo>
                <a:lnTo>
                  <a:pt x="357345" y="1323000"/>
                </a:lnTo>
                <a:cubicBezTo>
                  <a:pt x="342354" y="1323342"/>
                  <a:pt x="312948" y="1337149"/>
                  <a:pt x="304072" y="1328437"/>
                </a:cubicBezTo>
                <a:cubicBezTo>
                  <a:pt x="295197" y="1319725"/>
                  <a:pt x="329765" y="1326680"/>
                  <a:pt x="315137" y="1321550"/>
                </a:cubicBezTo>
                <a:cubicBezTo>
                  <a:pt x="295888" y="1314799"/>
                  <a:pt x="250331" y="1319926"/>
                  <a:pt x="304300" y="1309564"/>
                </a:cubicBezTo>
                <a:cubicBezTo>
                  <a:pt x="323785" y="1304555"/>
                  <a:pt x="338511" y="1302503"/>
                  <a:pt x="353674" y="1299531"/>
                </a:cubicBezTo>
                <a:lnTo>
                  <a:pt x="356722" y="1298615"/>
                </a:lnTo>
                <a:lnTo>
                  <a:pt x="354233" y="1295354"/>
                </a:lnTo>
                <a:lnTo>
                  <a:pt x="347001" y="1286329"/>
                </a:lnTo>
                <a:lnTo>
                  <a:pt x="333247" y="1287811"/>
                </a:lnTo>
                <a:lnTo>
                  <a:pt x="330156" y="1288103"/>
                </a:lnTo>
                <a:lnTo>
                  <a:pt x="342841" y="1281141"/>
                </a:lnTo>
                <a:lnTo>
                  <a:pt x="340367" y="1278052"/>
                </a:lnTo>
                <a:lnTo>
                  <a:pt x="313500" y="1289219"/>
                </a:lnTo>
                <a:lnTo>
                  <a:pt x="302059" y="1286235"/>
                </a:lnTo>
                <a:cubicBezTo>
                  <a:pt x="297509" y="1283304"/>
                  <a:pt x="314528" y="1281280"/>
                  <a:pt x="326538" y="1277739"/>
                </a:cubicBezTo>
                <a:cubicBezTo>
                  <a:pt x="254013" y="1276423"/>
                  <a:pt x="190254" y="1301872"/>
                  <a:pt x="119694" y="1303833"/>
                </a:cubicBezTo>
                <a:lnTo>
                  <a:pt x="107738" y="1304752"/>
                </a:lnTo>
                <a:lnTo>
                  <a:pt x="108351" y="1304366"/>
                </a:lnTo>
                <a:cubicBezTo>
                  <a:pt x="117547" y="1298330"/>
                  <a:pt x="152999" y="1286546"/>
                  <a:pt x="165983" y="1275984"/>
                </a:cubicBezTo>
                <a:cubicBezTo>
                  <a:pt x="182748" y="1260896"/>
                  <a:pt x="136521" y="1285571"/>
                  <a:pt x="130819" y="1287424"/>
                </a:cubicBezTo>
                <a:cubicBezTo>
                  <a:pt x="119698" y="1293068"/>
                  <a:pt x="110864" y="1297274"/>
                  <a:pt x="103078" y="1300781"/>
                </a:cubicBezTo>
                <a:lnTo>
                  <a:pt x="90748" y="1306055"/>
                </a:lnTo>
                <a:lnTo>
                  <a:pt x="46896" y="1309424"/>
                </a:lnTo>
                <a:lnTo>
                  <a:pt x="47217" y="1305491"/>
                </a:lnTo>
                <a:cubicBezTo>
                  <a:pt x="47774" y="1306070"/>
                  <a:pt x="45960" y="1306947"/>
                  <a:pt x="42774" y="1307951"/>
                </a:cubicBezTo>
                <a:lnTo>
                  <a:pt x="32774" y="1310505"/>
                </a:lnTo>
                <a:lnTo>
                  <a:pt x="0" y="1313021"/>
                </a:lnTo>
                <a:lnTo>
                  <a:pt x="10767" y="1307713"/>
                </a:lnTo>
                <a:cubicBezTo>
                  <a:pt x="13346" y="1310425"/>
                  <a:pt x="15552" y="1312749"/>
                  <a:pt x="14552" y="1303189"/>
                </a:cubicBezTo>
                <a:cubicBezTo>
                  <a:pt x="14552" y="1303189"/>
                  <a:pt x="12804" y="1305277"/>
                  <a:pt x="10767" y="1307713"/>
                </a:cubicBezTo>
                <a:lnTo>
                  <a:pt x="7737" y="1299232"/>
                </a:lnTo>
                <a:lnTo>
                  <a:pt x="40950" y="1292155"/>
                </a:lnTo>
                <a:lnTo>
                  <a:pt x="6031" y="1293704"/>
                </a:lnTo>
                <a:lnTo>
                  <a:pt x="22258" y="1284043"/>
                </a:lnTo>
                <a:lnTo>
                  <a:pt x="28953" y="1279465"/>
                </a:lnTo>
                <a:lnTo>
                  <a:pt x="139062" y="1266208"/>
                </a:lnTo>
                <a:cubicBezTo>
                  <a:pt x="210870" y="1256447"/>
                  <a:pt x="282098" y="1244708"/>
                  <a:pt x="353297" y="1228116"/>
                </a:cubicBezTo>
                <a:cubicBezTo>
                  <a:pt x="359811" y="1226307"/>
                  <a:pt x="379444" y="1224579"/>
                  <a:pt x="398006" y="1221830"/>
                </a:cubicBezTo>
                <a:lnTo>
                  <a:pt x="406207" y="1220197"/>
                </a:lnTo>
                <a:lnTo>
                  <a:pt x="428233" y="1209917"/>
                </a:lnTo>
                <a:lnTo>
                  <a:pt x="432347" y="1208029"/>
                </a:lnTo>
                <a:lnTo>
                  <a:pt x="426297" y="1205907"/>
                </a:lnTo>
                <a:cubicBezTo>
                  <a:pt x="391112" y="1209073"/>
                  <a:pt x="362398" y="1217956"/>
                  <a:pt x="338995" y="1223531"/>
                </a:cubicBezTo>
                <a:cubicBezTo>
                  <a:pt x="313744" y="1225012"/>
                  <a:pt x="273635" y="1240235"/>
                  <a:pt x="252060" y="1235683"/>
                </a:cubicBezTo>
                <a:cubicBezTo>
                  <a:pt x="247440" y="1234063"/>
                  <a:pt x="243186" y="1226970"/>
                  <a:pt x="240527" y="1228624"/>
                </a:cubicBezTo>
                <a:cubicBezTo>
                  <a:pt x="225534" y="1228963"/>
                  <a:pt x="183904" y="1240639"/>
                  <a:pt x="166947" y="1237707"/>
                </a:cubicBezTo>
                <a:cubicBezTo>
                  <a:pt x="158900" y="1237469"/>
                  <a:pt x="153009" y="1227652"/>
                  <a:pt x="153009" y="1227652"/>
                </a:cubicBezTo>
                <a:cubicBezTo>
                  <a:pt x="153009" y="1227652"/>
                  <a:pt x="151110" y="1227523"/>
                  <a:pt x="148486" y="1227841"/>
                </a:cubicBezTo>
                <a:lnTo>
                  <a:pt x="144602" y="1229108"/>
                </a:lnTo>
                <a:lnTo>
                  <a:pt x="138404" y="1229102"/>
                </a:lnTo>
                <a:lnTo>
                  <a:pt x="137601" y="1228063"/>
                </a:lnTo>
                <a:cubicBezTo>
                  <a:pt x="137024" y="1227858"/>
                  <a:pt x="136361" y="1228273"/>
                  <a:pt x="135033" y="1229101"/>
                </a:cubicBezTo>
                <a:lnTo>
                  <a:pt x="138404" y="1229102"/>
                </a:lnTo>
                <a:lnTo>
                  <a:pt x="139653" y="1230719"/>
                </a:lnTo>
                <a:cubicBezTo>
                  <a:pt x="130413" y="1227480"/>
                  <a:pt x="118518" y="1225892"/>
                  <a:pt x="118518" y="1225892"/>
                </a:cubicBezTo>
                <a:cubicBezTo>
                  <a:pt x="114954" y="1213872"/>
                  <a:pt x="168003" y="1227311"/>
                  <a:pt x="194753" y="1215156"/>
                </a:cubicBezTo>
                <a:cubicBezTo>
                  <a:pt x="197409" y="1213502"/>
                  <a:pt x="203854" y="1204997"/>
                  <a:pt x="206509" y="1203342"/>
                </a:cubicBezTo>
                <a:cubicBezTo>
                  <a:pt x="224849" y="1196422"/>
                  <a:pt x="248581" y="1191393"/>
                  <a:pt x="274197" y="1184441"/>
                </a:cubicBezTo>
                <a:cubicBezTo>
                  <a:pt x="284571" y="1182478"/>
                  <a:pt x="371511" y="1170328"/>
                  <a:pt x="374164" y="1168672"/>
                </a:cubicBezTo>
                <a:cubicBezTo>
                  <a:pt x="374510" y="1166209"/>
                  <a:pt x="370645" y="1162810"/>
                  <a:pt x="366060" y="1159855"/>
                </a:cubicBezTo>
                <a:lnTo>
                  <a:pt x="357998" y="1155873"/>
                </a:lnTo>
                <a:lnTo>
                  <a:pt x="338778" y="1159909"/>
                </a:lnTo>
                <a:cubicBezTo>
                  <a:pt x="308964" y="1168805"/>
                  <a:pt x="278683" y="1180557"/>
                  <a:pt x="274138" y="1174533"/>
                </a:cubicBezTo>
                <a:cubicBezTo>
                  <a:pt x="270568" y="1171496"/>
                  <a:pt x="274655" y="1166087"/>
                  <a:pt x="281930" y="1159964"/>
                </a:cubicBezTo>
                <a:lnTo>
                  <a:pt x="291572" y="1153223"/>
                </a:lnTo>
                <a:lnTo>
                  <a:pt x="275808" y="1155715"/>
                </a:lnTo>
                <a:cubicBezTo>
                  <a:pt x="247456" y="1159126"/>
                  <a:pt x="222531" y="1161151"/>
                  <a:pt x="212601" y="1162836"/>
                </a:cubicBezTo>
                <a:cubicBezTo>
                  <a:pt x="155302" y="1168155"/>
                  <a:pt x="102437" y="1174275"/>
                  <a:pt x="50909" y="1180217"/>
                </a:cubicBezTo>
                <a:lnTo>
                  <a:pt x="40132" y="1181359"/>
                </a:lnTo>
                <a:lnTo>
                  <a:pt x="49867" y="1174054"/>
                </a:lnTo>
                <a:lnTo>
                  <a:pt x="53033" y="1171181"/>
                </a:lnTo>
                <a:lnTo>
                  <a:pt x="86472" y="1166413"/>
                </a:lnTo>
                <a:cubicBezTo>
                  <a:pt x="107106" y="1163313"/>
                  <a:pt x="159691" y="1162803"/>
                  <a:pt x="173410" y="1154260"/>
                </a:cubicBezTo>
                <a:cubicBezTo>
                  <a:pt x="178721" y="1150955"/>
                  <a:pt x="172829" y="1141137"/>
                  <a:pt x="178948" y="1132084"/>
                </a:cubicBezTo>
                <a:cubicBezTo>
                  <a:pt x="188049" y="1121923"/>
                  <a:pt x="197617" y="1125709"/>
                  <a:pt x="217920" y="1122062"/>
                </a:cubicBezTo>
                <a:cubicBezTo>
                  <a:pt x="233605" y="1116794"/>
                  <a:pt x="244671" y="1109908"/>
                  <a:pt x="255044" y="1107945"/>
                </a:cubicBezTo>
                <a:lnTo>
                  <a:pt x="349591" y="1090425"/>
                </a:lnTo>
                <a:lnTo>
                  <a:pt x="357001" y="1086793"/>
                </a:lnTo>
                <a:lnTo>
                  <a:pt x="336244" y="1092061"/>
                </a:lnTo>
                <a:cubicBezTo>
                  <a:pt x="316152" y="1097074"/>
                  <a:pt x="297472" y="1100643"/>
                  <a:pt x="286300" y="1098234"/>
                </a:cubicBezTo>
                <a:cubicBezTo>
                  <a:pt x="279022" y="1098266"/>
                  <a:pt x="274769" y="1091174"/>
                  <a:pt x="270147" y="1089553"/>
                </a:cubicBezTo>
                <a:cubicBezTo>
                  <a:pt x="262432" y="1089862"/>
                  <a:pt x="247186" y="1094855"/>
                  <a:pt x="231867" y="1094648"/>
                </a:cubicBezTo>
                <a:cubicBezTo>
                  <a:pt x="221493" y="1096611"/>
                  <a:pt x="170874" y="1100395"/>
                  <a:pt x="202244" y="1089861"/>
                </a:cubicBezTo>
                <a:cubicBezTo>
                  <a:pt x="221027" y="1082663"/>
                  <a:pt x="248243" y="1084457"/>
                  <a:pt x="258174" y="1082772"/>
                </a:cubicBezTo>
                <a:cubicBezTo>
                  <a:pt x="268877" y="1081355"/>
                  <a:pt x="274994" y="1072303"/>
                  <a:pt x="277649" y="1070648"/>
                </a:cubicBezTo>
                <a:cubicBezTo>
                  <a:pt x="285253" y="1071161"/>
                  <a:pt x="290316" y="1072508"/>
                  <a:pt x="300246" y="1070820"/>
                </a:cubicBezTo>
                <a:cubicBezTo>
                  <a:pt x="302903" y="1069169"/>
                  <a:pt x="313967" y="1062283"/>
                  <a:pt x="319278" y="1058972"/>
                </a:cubicBezTo>
                <a:cubicBezTo>
                  <a:pt x="326997" y="1058666"/>
                  <a:pt x="353383" y="1051983"/>
                  <a:pt x="376346" y="1046682"/>
                </a:cubicBezTo>
                <a:cubicBezTo>
                  <a:pt x="399304" y="1041384"/>
                  <a:pt x="456371" y="1029094"/>
                  <a:pt x="413026" y="1032842"/>
                </a:cubicBezTo>
                <a:lnTo>
                  <a:pt x="375064" y="1038522"/>
                </a:lnTo>
                <a:lnTo>
                  <a:pt x="350824" y="1042150"/>
                </a:lnTo>
                <a:cubicBezTo>
                  <a:pt x="329910" y="1046551"/>
                  <a:pt x="309240" y="1051361"/>
                  <a:pt x="290098" y="1053910"/>
                </a:cubicBezTo>
                <a:cubicBezTo>
                  <a:pt x="273268" y="1057267"/>
                  <a:pt x="255455" y="1058988"/>
                  <a:pt x="237437" y="1060371"/>
                </a:cubicBezTo>
                <a:lnTo>
                  <a:pt x="224060" y="1061466"/>
                </a:lnTo>
                <a:lnTo>
                  <a:pt x="226645" y="1060258"/>
                </a:lnTo>
                <a:lnTo>
                  <a:pt x="248040" y="1050169"/>
                </a:lnTo>
                <a:lnTo>
                  <a:pt x="281225" y="1045197"/>
                </a:lnTo>
                <a:cubicBezTo>
                  <a:pt x="306475" y="1043718"/>
                  <a:pt x="345200" y="1038346"/>
                  <a:pt x="313613" y="1030284"/>
                </a:cubicBezTo>
                <a:lnTo>
                  <a:pt x="290368" y="1030516"/>
                </a:lnTo>
                <a:lnTo>
                  <a:pt x="337862" y="1009469"/>
                </a:lnTo>
                <a:cubicBezTo>
                  <a:pt x="377636" y="991999"/>
                  <a:pt x="418421" y="974038"/>
                  <a:pt x="455161" y="955749"/>
                </a:cubicBezTo>
                <a:cubicBezTo>
                  <a:pt x="493645" y="935370"/>
                  <a:pt x="443004" y="955393"/>
                  <a:pt x="429193" y="961155"/>
                </a:cubicBezTo>
                <a:cubicBezTo>
                  <a:pt x="381050" y="983153"/>
                  <a:pt x="331787" y="1000700"/>
                  <a:pt x="287138" y="1018522"/>
                </a:cubicBezTo>
                <a:cubicBezTo>
                  <a:pt x="268537" y="1025460"/>
                  <a:pt x="268215" y="1023154"/>
                  <a:pt x="274525" y="1018092"/>
                </a:cubicBezTo>
                <a:lnTo>
                  <a:pt x="284812" y="1011660"/>
                </a:lnTo>
                <a:lnTo>
                  <a:pt x="278074" y="1015370"/>
                </a:lnTo>
                <a:cubicBezTo>
                  <a:pt x="261219" y="1026092"/>
                  <a:pt x="246744" y="1036325"/>
                  <a:pt x="239691" y="1030817"/>
                </a:cubicBezTo>
                <a:lnTo>
                  <a:pt x="244338" y="1023573"/>
                </a:lnTo>
                <a:lnTo>
                  <a:pt x="273007" y="1010218"/>
                </a:lnTo>
                <a:cubicBezTo>
                  <a:pt x="311579" y="993107"/>
                  <a:pt x="349583" y="976368"/>
                  <a:pt x="386602" y="957939"/>
                </a:cubicBezTo>
                <a:cubicBezTo>
                  <a:pt x="421088" y="945461"/>
                  <a:pt x="469128" y="924676"/>
                  <a:pt x="466160" y="915891"/>
                </a:cubicBezTo>
                <a:lnTo>
                  <a:pt x="456622" y="914170"/>
                </a:lnTo>
                <a:lnTo>
                  <a:pt x="439615" y="920267"/>
                </a:lnTo>
                <a:cubicBezTo>
                  <a:pt x="395895" y="939280"/>
                  <a:pt x="358934" y="963475"/>
                  <a:pt x="307226" y="978772"/>
                </a:cubicBezTo>
                <a:cubicBezTo>
                  <a:pt x="339863" y="960421"/>
                  <a:pt x="374158" y="943814"/>
                  <a:pt x="409534" y="927775"/>
                </a:cubicBezTo>
                <a:lnTo>
                  <a:pt x="445299" y="912127"/>
                </a:lnTo>
                <a:lnTo>
                  <a:pt x="443798" y="911856"/>
                </a:lnTo>
                <a:cubicBezTo>
                  <a:pt x="398412" y="918754"/>
                  <a:pt x="351072" y="945902"/>
                  <a:pt x="310400" y="958801"/>
                </a:cubicBezTo>
                <a:lnTo>
                  <a:pt x="221938" y="996552"/>
                </a:lnTo>
                <a:lnTo>
                  <a:pt x="209235" y="998377"/>
                </a:lnTo>
                <a:cubicBezTo>
                  <a:pt x="204329" y="998009"/>
                  <a:pt x="201672" y="996490"/>
                  <a:pt x="202792" y="993159"/>
                </a:cubicBezTo>
                <a:lnTo>
                  <a:pt x="205062" y="990910"/>
                </a:lnTo>
                <a:lnTo>
                  <a:pt x="160579" y="1011009"/>
                </a:lnTo>
                <a:cubicBezTo>
                  <a:pt x="160579" y="1011009"/>
                  <a:pt x="128255" y="1033951"/>
                  <a:pt x="124757" y="1022408"/>
                </a:cubicBezTo>
                <a:cubicBezTo>
                  <a:pt x="126335" y="1015560"/>
                  <a:pt x="181299" y="996156"/>
                  <a:pt x="183048" y="994066"/>
                </a:cubicBezTo>
                <a:cubicBezTo>
                  <a:pt x="209197" y="980995"/>
                  <a:pt x="234305" y="968962"/>
                  <a:pt x="259587" y="956617"/>
                </a:cubicBezTo>
                <a:lnTo>
                  <a:pt x="319645" y="926185"/>
                </a:lnTo>
                <a:lnTo>
                  <a:pt x="317063" y="919587"/>
                </a:lnTo>
                <a:lnTo>
                  <a:pt x="314830" y="919288"/>
                </a:lnTo>
                <a:lnTo>
                  <a:pt x="309076" y="921630"/>
                </a:lnTo>
                <a:cubicBezTo>
                  <a:pt x="291387" y="929856"/>
                  <a:pt x="273643" y="939495"/>
                  <a:pt x="270792" y="940423"/>
                </a:cubicBezTo>
                <a:cubicBezTo>
                  <a:pt x="213161" y="968805"/>
                  <a:pt x="150918" y="996912"/>
                  <a:pt x="81977" y="1033032"/>
                </a:cubicBezTo>
                <a:cubicBezTo>
                  <a:pt x="81977" y="1033032"/>
                  <a:pt x="45236" y="1051320"/>
                  <a:pt x="48268" y="1042726"/>
                </a:cubicBezTo>
                <a:lnTo>
                  <a:pt x="58039" y="1037386"/>
                </a:lnTo>
                <a:lnTo>
                  <a:pt x="73461" y="1034305"/>
                </a:lnTo>
                <a:cubicBezTo>
                  <a:pt x="79444" y="1032877"/>
                  <a:pt x="84106" y="1031402"/>
                  <a:pt x="85904" y="1029967"/>
                </a:cubicBezTo>
                <a:lnTo>
                  <a:pt x="81411" y="1026077"/>
                </a:lnTo>
                <a:lnTo>
                  <a:pt x="85010" y="1024439"/>
                </a:lnTo>
                <a:cubicBezTo>
                  <a:pt x="81516" y="1028617"/>
                  <a:pt x="123666" y="1008818"/>
                  <a:pt x="116672" y="1001460"/>
                </a:cubicBezTo>
                <a:cubicBezTo>
                  <a:pt x="114465" y="999135"/>
                  <a:pt x="74524" y="1021256"/>
                  <a:pt x="66782" y="1025550"/>
                </a:cubicBezTo>
                <a:lnTo>
                  <a:pt x="63620" y="1026961"/>
                </a:lnTo>
                <a:lnTo>
                  <a:pt x="63134" y="1026988"/>
                </a:lnTo>
                <a:lnTo>
                  <a:pt x="52224" y="1028921"/>
                </a:lnTo>
                <a:lnTo>
                  <a:pt x="121896" y="991488"/>
                </a:lnTo>
                <a:cubicBezTo>
                  <a:pt x="157464" y="973356"/>
                  <a:pt x="194056" y="955242"/>
                  <a:pt x="231671" y="935906"/>
                </a:cubicBezTo>
                <a:cubicBezTo>
                  <a:pt x="231671" y="935906"/>
                  <a:pt x="246403" y="938975"/>
                  <a:pt x="245481" y="930147"/>
                </a:cubicBezTo>
                <a:cubicBezTo>
                  <a:pt x="244653" y="925346"/>
                  <a:pt x="209952" y="941197"/>
                  <a:pt x="229462" y="933582"/>
                </a:cubicBezTo>
                <a:cubicBezTo>
                  <a:pt x="165009" y="959367"/>
                  <a:pt x="92746" y="1004425"/>
                  <a:pt x="28123" y="1025449"/>
                </a:cubicBezTo>
                <a:cubicBezTo>
                  <a:pt x="86579" y="986147"/>
                  <a:pt x="172751" y="955071"/>
                  <a:pt x="242275" y="918257"/>
                </a:cubicBezTo>
                <a:cubicBezTo>
                  <a:pt x="245126" y="917331"/>
                  <a:pt x="252809" y="913309"/>
                  <a:pt x="259189" y="908888"/>
                </a:cubicBezTo>
                <a:lnTo>
                  <a:pt x="267863" y="897621"/>
                </a:lnTo>
                <a:lnTo>
                  <a:pt x="267930" y="897262"/>
                </a:lnTo>
                <a:lnTo>
                  <a:pt x="235283" y="910899"/>
                </a:lnTo>
                <a:cubicBezTo>
                  <a:pt x="204244" y="927331"/>
                  <a:pt x="169912" y="943573"/>
                  <a:pt x="138413" y="955596"/>
                </a:cubicBezTo>
                <a:cubicBezTo>
                  <a:pt x="163274" y="941168"/>
                  <a:pt x="190829" y="927451"/>
                  <a:pt x="219589" y="913530"/>
                </a:cubicBezTo>
                <a:lnTo>
                  <a:pt x="280527" y="883704"/>
                </a:lnTo>
                <a:lnTo>
                  <a:pt x="286794" y="878134"/>
                </a:lnTo>
                <a:cubicBezTo>
                  <a:pt x="302810" y="867002"/>
                  <a:pt x="325099" y="855451"/>
                  <a:pt x="345633" y="844258"/>
                </a:cubicBezTo>
                <a:cubicBezTo>
                  <a:pt x="422688" y="803441"/>
                  <a:pt x="496258" y="770300"/>
                  <a:pt x="579155" y="740606"/>
                </a:cubicBezTo>
                <a:lnTo>
                  <a:pt x="590970" y="736830"/>
                </a:lnTo>
                <a:lnTo>
                  <a:pt x="642059" y="714835"/>
                </a:lnTo>
                <a:cubicBezTo>
                  <a:pt x="667681" y="704248"/>
                  <a:pt x="694087" y="693867"/>
                  <a:pt x="721935" y="683728"/>
                </a:cubicBezTo>
                <a:cubicBezTo>
                  <a:pt x="784641" y="660037"/>
                  <a:pt x="834075" y="647251"/>
                  <a:pt x="900904" y="628552"/>
                </a:cubicBezTo>
                <a:lnTo>
                  <a:pt x="964631" y="609945"/>
                </a:lnTo>
                <a:lnTo>
                  <a:pt x="901552" y="623028"/>
                </a:lnTo>
                <a:cubicBezTo>
                  <a:pt x="825016" y="640645"/>
                  <a:pt x="748977" y="660227"/>
                  <a:pt x="673767" y="682682"/>
                </a:cubicBezTo>
                <a:cubicBezTo>
                  <a:pt x="575655" y="711020"/>
                  <a:pt x="509506" y="738569"/>
                  <a:pt x="441291" y="752626"/>
                </a:cubicBezTo>
                <a:cubicBezTo>
                  <a:pt x="403167" y="760481"/>
                  <a:pt x="262102" y="839427"/>
                  <a:pt x="240974" y="829859"/>
                </a:cubicBezTo>
                <a:cubicBezTo>
                  <a:pt x="218809" y="813546"/>
                  <a:pt x="244924" y="815125"/>
                  <a:pt x="256931" y="805690"/>
                </a:cubicBezTo>
                <a:cubicBezTo>
                  <a:pt x="272750" y="787351"/>
                  <a:pt x="281512" y="763505"/>
                  <a:pt x="294554" y="760817"/>
                </a:cubicBezTo>
                <a:cubicBezTo>
                  <a:pt x="352616" y="721013"/>
                  <a:pt x="451934" y="700550"/>
                  <a:pt x="557070" y="670768"/>
                </a:cubicBezTo>
                <a:cubicBezTo>
                  <a:pt x="618265" y="658160"/>
                  <a:pt x="685415" y="630402"/>
                  <a:pt x="746582" y="610839"/>
                </a:cubicBezTo>
                <a:cubicBezTo>
                  <a:pt x="872912" y="577560"/>
                  <a:pt x="997841" y="548194"/>
                  <a:pt x="1121127" y="521761"/>
                </a:cubicBezTo>
                <a:cubicBezTo>
                  <a:pt x="1490994" y="442453"/>
                  <a:pt x="1846128" y="389514"/>
                  <a:pt x="2180267" y="336329"/>
                </a:cubicBezTo>
                <a:cubicBezTo>
                  <a:pt x="2375125" y="311260"/>
                  <a:pt x="2573085" y="306439"/>
                  <a:pt x="2763992" y="296105"/>
                </a:cubicBezTo>
                <a:cubicBezTo>
                  <a:pt x="2959712" y="276662"/>
                  <a:pt x="3150616" y="266333"/>
                  <a:pt x="3341350" y="254874"/>
                </a:cubicBezTo>
                <a:cubicBezTo>
                  <a:pt x="3527272" y="252531"/>
                  <a:pt x="3720923" y="219593"/>
                  <a:pt x="3918882" y="214766"/>
                </a:cubicBezTo>
                <a:lnTo>
                  <a:pt x="4198460" y="227137"/>
                </a:lnTo>
                <a:lnTo>
                  <a:pt x="4199953" y="204536"/>
                </a:lnTo>
                <a:lnTo>
                  <a:pt x="4202359" y="205117"/>
                </a:lnTo>
                <a:cubicBezTo>
                  <a:pt x="4201943" y="205498"/>
                  <a:pt x="4201582" y="204012"/>
                  <a:pt x="4201276" y="201434"/>
                </a:cubicBezTo>
                <a:lnTo>
                  <a:pt x="4200690" y="193404"/>
                </a:lnTo>
                <a:lnTo>
                  <a:pt x="4201350" y="183433"/>
                </a:lnTo>
                <a:lnTo>
                  <a:pt x="3954769" y="177973"/>
                </a:lnTo>
                <a:cubicBezTo>
                  <a:pt x="3566912" y="179469"/>
                  <a:pt x="3165667" y="207545"/>
                  <a:pt x="2760358" y="231891"/>
                </a:cubicBezTo>
                <a:cubicBezTo>
                  <a:pt x="2582524" y="246488"/>
                  <a:pt x="2392620" y="256613"/>
                  <a:pt x="2209974" y="280325"/>
                </a:cubicBezTo>
                <a:cubicBezTo>
                  <a:pt x="2078524" y="300449"/>
                  <a:pt x="1941085" y="328767"/>
                  <a:pt x="1814615" y="340903"/>
                </a:cubicBezTo>
                <a:cubicBezTo>
                  <a:pt x="1704130" y="352646"/>
                  <a:pt x="1595540" y="376759"/>
                  <a:pt x="1490624" y="403740"/>
                </a:cubicBezTo>
                <a:lnTo>
                  <a:pt x="1398151" y="428557"/>
                </a:lnTo>
                <a:lnTo>
                  <a:pt x="1399756" y="429922"/>
                </a:lnTo>
                <a:cubicBezTo>
                  <a:pt x="1400481" y="431748"/>
                  <a:pt x="1400176" y="433557"/>
                  <a:pt x="1398056" y="433612"/>
                </a:cubicBezTo>
                <a:lnTo>
                  <a:pt x="1396373" y="429035"/>
                </a:lnTo>
                <a:lnTo>
                  <a:pt x="1336224" y="445177"/>
                </a:lnTo>
                <a:cubicBezTo>
                  <a:pt x="1285827" y="458913"/>
                  <a:pt x="1236567" y="472182"/>
                  <a:pt x="1188673" y="483789"/>
                </a:cubicBezTo>
                <a:cubicBezTo>
                  <a:pt x="1053270" y="518648"/>
                  <a:pt x="913761" y="533471"/>
                  <a:pt x="797418" y="564401"/>
                </a:cubicBezTo>
                <a:cubicBezTo>
                  <a:pt x="735250" y="584172"/>
                  <a:pt x="668068" y="604974"/>
                  <a:pt x="594863" y="627017"/>
                </a:cubicBezTo>
                <a:cubicBezTo>
                  <a:pt x="545910" y="645225"/>
                  <a:pt x="498819" y="668847"/>
                  <a:pt x="466684" y="668509"/>
                </a:cubicBezTo>
                <a:cubicBezTo>
                  <a:pt x="447625" y="672435"/>
                  <a:pt x="439366" y="659055"/>
                  <a:pt x="407234" y="658717"/>
                </a:cubicBezTo>
                <a:cubicBezTo>
                  <a:pt x="382152" y="663884"/>
                  <a:pt x="359313" y="683670"/>
                  <a:pt x="340049" y="679518"/>
                </a:cubicBezTo>
                <a:cubicBezTo>
                  <a:pt x="244680" y="685247"/>
                  <a:pt x="296194" y="602707"/>
                  <a:pt x="363379" y="581904"/>
                </a:cubicBezTo>
                <a:cubicBezTo>
                  <a:pt x="332279" y="588313"/>
                  <a:pt x="308230" y="600227"/>
                  <a:pt x="278165" y="613382"/>
                </a:cubicBezTo>
                <a:cubicBezTo>
                  <a:pt x="254119" y="625298"/>
                  <a:pt x="201185" y="651286"/>
                  <a:pt x="194163" y="652730"/>
                </a:cubicBezTo>
                <a:cubicBezTo>
                  <a:pt x="175071" y="649705"/>
                  <a:pt x="208914" y="620691"/>
                  <a:pt x="213898" y="612702"/>
                </a:cubicBezTo>
                <a:cubicBezTo>
                  <a:pt x="229685" y="587409"/>
                  <a:pt x="176780" y="620349"/>
                  <a:pt x="199619" y="600563"/>
                </a:cubicBezTo>
                <a:cubicBezTo>
                  <a:pt x="204604" y="592575"/>
                  <a:pt x="216643" y="590097"/>
                  <a:pt x="216643" y="590097"/>
                </a:cubicBezTo>
                <a:cubicBezTo>
                  <a:pt x="288783" y="554353"/>
                  <a:pt x="355794" y="532423"/>
                  <a:pt x="420909" y="498126"/>
                </a:cubicBezTo>
                <a:cubicBezTo>
                  <a:pt x="445990" y="492958"/>
                  <a:pt x="461775" y="467665"/>
                  <a:pt x="491841" y="454511"/>
                </a:cubicBezTo>
                <a:cubicBezTo>
                  <a:pt x="622938" y="391538"/>
                  <a:pt x="785487" y="365007"/>
                  <a:pt x="945969" y="324981"/>
                </a:cubicBezTo>
                <a:cubicBezTo>
                  <a:pt x="1078846" y="291368"/>
                  <a:pt x="1214566" y="261323"/>
                  <a:pt x="1352076" y="234436"/>
                </a:cubicBezTo>
                <a:cubicBezTo>
                  <a:pt x="1472397" y="210912"/>
                  <a:pt x="1594089" y="189811"/>
                  <a:pt x="1716450" y="170861"/>
                </a:cubicBezTo>
                <a:lnTo>
                  <a:pt x="2051788" y="124747"/>
                </a:lnTo>
                <a:lnTo>
                  <a:pt x="2075999" y="124163"/>
                </a:lnTo>
                <a:cubicBezTo>
                  <a:pt x="2176215" y="119448"/>
                  <a:pt x="2275780" y="114285"/>
                  <a:pt x="2380103" y="114079"/>
                </a:cubicBezTo>
                <a:cubicBezTo>
                  <a:pt x="2576906" y="106895"/>
                  <a:pt x="2778923" y="103290"/>
                  <a:pt x="2996028" y="100560"/>
                </a:cubicBezTo>
                <a:cubicBezTo>
                  <a:pt x="3177869" y="107495"/>
                  <a:pt x="3348409" y="106672"/>
                  <a:pt x="3547507" y="110547"/>
                </a:cubicBezTo>
                <a:cubicBezTo>
                  <a:pt x="3575737" y="113663"/>
                  <a:pt x="3667134" y="108652"/>
                  <a:pt x="3567683" y="100008"/>
                </a:cubicBezTo>
                <a:cubicBezTo>
                  <a:pt x="3522528" y="101532"/>
                  <a:pt x="3471612" y="100456"/>
                  <a:pt x="3428293" y="96467"/>
                </a:cubicBezTo>
                <a:cubicBezTo>
                  <a:pt x="3349153" y="92278"/>
                  <a:pt x="3307785" y="86917"/>
                  <a:pt x="3236567" y="81394"/>
                </a:cubicBezTo>
                <a:cubicBezTo>
                  <a:pt x="3120733" y="76406"/>
                  <a:pt x="2984732" y="92804"/>
                  <a:pt x="2868353" y="88803"/>
                </a:cubicBezTo>
                <a:cubicBezTo>
                  <a:pt x="2729540" y="88027"/>
                  <a:pt x="2595971" y="86280"/>
                  <a:pt x="2452272" y="86726"/>
                </a:cubicBezTo>
                <a:lnTo>
                  <a:pt x="2393145" y="87243"/>
                </a:lnTo>
                <a:lnTo>
                  <a:pt x="2452957" y="80849"/>
                </a:lnTo>
                <a:lnTo>
                  <a:pt x="2634200" y="66063"/>
                </a:lnTo>
                <a:lnTo>
                  <a:pt x="2905446" y="62775"/>
                </a:lnTo>
                <a:cubicBezTo>
                  <a:pt x="2971825" y="60237"/>
                  <a:pt x="3038335" y="59906"/>
                  <a:pt x="3104709" y="61048"/>
                </a:cubicBezTo>
                <a:close/>
                <a:moveTo>
                  <a:pt x="4493538" y="50456"/>
                </a:moveTo>
                <a:lnTo>
                  <a:pt x="4632100" y="51144"/>
                </a:lnTo>
                <a:lnTo>
                  <a:pt x="4753798" y="68863"/>
                </a:lnTo>
                <a:cubicBezTo>
                  <a:pt x="4942737" y="100042"/>
                  <a:pt x="5117447" y="138409"/>
                  <a:pt x="5315414" y="173685"/>
                </a:cubicBezTo>
                <a:cubicBezTo>
                  <a:pt x="5394142" y="193850"/>
                  <a:pt x="5441808" y="200820"/>
                  <a:pt x="5532249" y="212768"/>
                </a:cubicBezTo>
                <a:cubicBezTo>
                  <a:pt x="5583165" y="213842"/>
                  <a:pt x="5547211" y="198651"/>
                  <a:pt x="5499220" y="190097"/>
                </a:cubicBezTo>
                <a:cubicBezTo>
                  <a:pt x="5480325" y="185258"/>
                  <a:pt x="5476536" y="192141"/>
                  <a:pt x="5441124" y="175967"/>
                </a:cubicBezTo>
                <a:cubicBezTo>
                  <a:pt x="5395697" y="136658"/>
                  <a:pt x="5300042" y="121132"/>
                  <a:pt x="5221311" y="100969"/>
                </a:cubicBezTo>
                <a:lnTo>
                  <a:pt x="5216067" y="99873"/>
                </a:lnTo>
                <a:lnTo>
                  <a:pt x="5720481" y="142873"/>
                </a:lnTo>
                <a:cubicBezTo>
                  <a:pt x="6078477" y="176130"/>
                  <a:pt x="6434151" y="214506"/>
                  <a:pt x="6781888" y="265247"/>
                </a:cubicBezTo>
                <a:cubicBezTo>
                  <a:pt x="6756811" y="270413"/>
                  <a:pt x="6736544" y="266470"/>
                  <a:pt x="6711432" y="264683"/>
                </a:cubicBezTo>
                <a:cubicBezTo>
                  <a:pt x="6692371" y="268610"/>
                  <a:pt x="6620017" y="255678"/>
                  <a:pt x="6660236" y="268271"/>
                </a:cubicBezTo>
                <a:cubicBezTo>
                  <a:pt x="6708689" y="287289"/>
                  <a:pt x="6801986" y="268068"/>
                  <a:pt x="6815415" y="315185"/>
                </a:cubicBezTo>
                <a:cubicBezTo>
                  <a:pt x="6698920" y="311346"/>
                  <a:pt x="6583256" y="306174"/>
                  <a:pt x="6472602" y="299971"/>
                </a:cubicBezTo>
                <a:cubicBezTo>
                  <a:pt x="6463311" y="279842"/>
                  <a:pt x="6436522" y="314362"/>
                  <a:pt x="6472602" y="299971"/>
                </a:cubicBezTo>
                <a:cubicBezTo>
                  <a:pt x="6465913" y="337313"/>
                  <a:pt x="6417459" y="318292"/>
                  <a:pt x="6391346" y="316713"/>
                </a:cubicBezTo>
                <a:cubicBezTo>
                  <a:pt x="6379306" y="319193"/>
                  <a:pt x="6367275" y="323411"/>
                  <a:pt x="6354238" y="326969"/>
                </a:cubicBezTo>
                <a:lnTo>
                  <a:pt x="6329580" y="330556"/>
                </a:lnTo>
                <a:lnTo>
                  <a:pt x="6340414" y="332458"/>
                </a:lnTo>
                <a:cubicBezTo>
                  <a:pt x="6366722" y="337800"/>
                  <a:pt x="6391740" y="343567"/>
                  <a:pt x="6416058" y="349633"/>
                </a:cubicBezTo>
                <a:lnTo>
                  <a:pt x="6469116" y="363720"/>
                </a:lnTo>
                <a:lnTo>
                  <a:pt x="6463937" y="363519"/>
                </a:lnTo>
                <a:cubicBezTo>
                  <a:pt x="6451766" y="362233"/>
                  <a:pt x="6436582" y="359593"/>
                  <a:pt x="6422771" y="358149"/>
                </a:cubicBezTo>
                <a:lnTo>
                  <a:pt x="6418746" y="357946"/>
                </a:lnTo>
                <a:lnTo>
                  <a:pt x="6397287" y="352264"/>
                </a:lnTo>
                <a:cubicBezTo>
                  <a:pt x="6373476" y="346481"/>
                  <a:pt x="6350004" y="341382"/>
                  <a:pt x="6327273" y="337316"/>
                </a:cubicBezTo>
                <a:lnTo>
                  <a:pt x="6303503" y="333353"/>
                </a:lnTo>
                <a:lnTo>
                  <a:pt x="6253513" y="334034"/>
                </a:lnTo>
                <a:cubicBezTo>
                  <a:pt x="6194889" y="330073"/>
                  <a:pt x="6133313" y="314481"/>
                  <a:pt x="6070664" y="310859"/>
                </a:cubicBezTo>
                <a:lnTo>
                  <a:pt x="5415118" y="254343"/>
                </a:lnTo>
                <a:lnTo>
                  <a:pt x="5419948" y="253561"/>
                </a:lnTo>
                <a:cubicBezTo>
                  <a:pt x="5416699" y="259458"/>
                  <a:pt x="5389753" y="240965"/>
                  <a:pt x="5389753" y="240965"/>
                </a:cubicBezTo>
                <a:cubicBezTo>
                  <a:pt x="5374108" y="230226"/>
                  <a:pt x="5396250" y="229168"/>
                  <a:pt x="5374523" y="214250"/>
                </a:cubicBezTo>
                <a:cubicBezTo>
                  <a:pt x="5355625" y="209414"/>
                  <a:pt x="5301876" y="198267"/>
                  <a:pt x="5263218" y="187989"/>
                </a:cubicBezTo>
                <a:cubicBezTo>
                  <a:pt x="5030735" y="138169"/>
                  <a:pt x="4761009" y="77686"/>
                  <a:pt x="4528667" y="53705"/>
                </a:cubicBezTo>
                <a:close/>
                <a:moveTo>
                  <a:pt x="4863877" y="13103"/>
                </a:moveTo>
                <a:cubicBezTo>
                  <a:pt x="4870933" y="18612"/>
                  <a:pt x="4852905" y="29285"/>
                  <a:pt x="4851870" y="22537"/>
                </a:cubicBezTo>
                <a:close/>
                <a:moveTo>
                  <a:pt x="4740517" y="10674"/>
                </a:moveTo>
                <a:lnTo>
                  <a:pt x="4767304" y="10960"/>
                </a:lnTo>
                <a:lnTo>
                  <a:pt x="4759036" y="13466"/>
                </a:lnTo>
                <a:close/>
                <a:moveTo>
                  <a:pt x="4797821" y="9168"/>
                </a:moveTo>
                <a:cubicBezTo>
                  <a:pt x="4808259" y="9773"/>
                  <a:pt x="4818100" y="11514"/>
                  <a:pt x="4824720" y="14210"/>
                </a:cubicBezTo>
                <a:lnTo>
                  <a:pt x="4794135" y="18750"/>
                </a:lnTo>
                <a:lnTo>
                  <a:pt x="4788321" y="17877"/>
                </a:lnTo>
                <a:lnTo>
                  <a:pt x="4767304" y="10960"/>
                </a:lnTo>
                <a:cubicBezTo>
                  <a:pt x="4776333" y="9099"/>
                  <a:pt x="4787377" y="8563"/>
                  <a:pt x="4797821" y="9168"/>
                </a:cubicBezTo>
                <a:close/>
                <a:moveTo>
                  <a:pt x="4726241" y="6368"/>
                </a:moveTo>
                <a:lnTo>
                  <a:pt x="4732869" y="9524"/>
                </a:lnTo>
                <a:lnTo>
                  <a:pt x="4719191" y="7464"/>
                </a:lnTo>
                <a:close/>
                <a:moveTo>
                  <a:pt x="4704928" y="3417"/>
                </a:moveTo>
                <a:lnTo>
                  <a:pt x="4706495" y="5552"/>
                </a:lnTo>
                <a:lnTo>
                  <a:pt x="4699504" y="4500"/>
                </a:lnTo>
                <a:close/>
                <a:moveTo>
                  <a:pt x="4016393" y="0"/>
                </a:moveTo>
                <a:lnTo>
                  <a:pt x="4062118" y="2916"/>
                </a:lnTo>
                <a:cubicBezTo>
                  <a:pt x="4087945" y="4655"/>
                  <a:pt x="4111617" y="6253"/>
                  <a:pt x="4131404" y="7302"/>
                </a:cubicBezTo>
                <a:cubicBezTo>
                  <a:pt x="4289688" y="15681"/>
                  <a:pt x="4406065" y="19685"/>
                  <a:pt x="4558720" y="40460"/>
                </a:cubicBezTo>
                <a:lnTo>
                  <a:pt x="4625739" y="50217"/>
                </a:lnTo>
                <a:lnTo>
                  <a:pt x="4439276" y="40696"/>
                </a:lnTo>
                <a:lnTo>
                  <a:pt x="4379103" y="39879"/>
                </a:lnTo>
                <a:lnTo>
                  <a:pt x="4337294" y="36014"/>
                </a:lnTo>
                <a:lnTo>
                  <a:pt x="4221096" y="31633"/>
                </a:lnTo>
                <a:lnTo>
                  <a:pt x="4220908" y="31401"/>
                </a:lnTo>
                <a:lnTo>
                  <a:pt x="4217543" y="31500"/>
                </a:lnTo>
                <a:lnTo>
                  <a:pt x="4162982" y="29442"/>
                </a:lnTo>
                <a:lnTo>
                  <a:pt x="4162469" y="28851"/>
                </a:lnTo>
                <a:lnTo>
                  <a:pt x="4154638" y="29126"/>
                </a:lnTo>
                <a:lnTo>
                  <a:pt x="4146207" y="28809"/>
                </a:lnTo>
                <a:cubicBezTo>
                  <a:pt x="4018638" y="26100"/>
                  <a:pt x="3890433" y="26173"/>
                  <a:pt x="3759943" y="20612"/>
                </a:cubicBezTo>
                <a:cubicBezTo>
                  <a:pt x="3756031" y="17924"/>
                  <a:pt x="3731175" y="15347"/>
                  <a:pt x="3720362" y="11736"/>
                </a:cubicBezTo>
                <a:lnTo>
                  <a:pt x="3715884" y="8034"/>
                </a:lnTo>
                <a:lnTo>
                  <a:pt x="3838621" y="4143"/>
                </a:ln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9" name="Freeform: Shape 8">
            <a:extLst>
              <a:ext uri="{FF2B5EF4-FFF2-40B4-BE49-F238E27FC236}">
                <a16:creationId xmlns:a16="http://schemas.microsoft.com/office/drawing/2014/main" id="{1F4C4328-FF80-E874-CB29-4FA47FFC2712}"/>
              </a:ext>
            </a:extLst>
          </p:cNvPr>
          <p:cNvSpPr>
            <a:spLocks noGrp="1" noRot="1" noMove="1" noResize="1" noEditPoints="1" noAdjustHandles="1" noChangeArrowheads="1" noChangeShapeType="1"/>
          </p:cNvSpPr>
          <p:nvPr/>
        </p:nvSpPr>
        <p:spPr>
          <a:xfrm>
            <a:off x="5956953" y="2641256"/>
            <a:ext cx="5500695" cy="1655587"/>
          </a:xfrm>
          <a:custGeom>
            <a:avLst/>
            <a:gdLst>
              <a:gd name="connsiteX0" fmla="*/ 3525107 w 5500695"/>
              <a:gd name="connsiteY0" fmla="*/ 1456210 h 1655587"/>
              <a:gd name="connsiteX1" fmla="*/ 3518852 w 5500695"/>
              <a:gd name="connsiteY1" fmla="*/ 1460942 h 1655587"/>
              <a:gd name="connsiteX2" fmla="*/ 3518209 w 5500695"/>
              <a:gd name="connsiteY2" fmla="*/ 1462543 h 1655587"/>
              <a:gd name="connsiteX3" fmla="*/ 3522811 w 5500695"/>
              <a:gd name="connsiteY3" fmla="*/ 1463974 h 1655587"/>
              <a:gd name="connsiteX4" fmla="*/ 3524762 w 5500695"/>
              <a:gd name="connsiteY4" fmla="*/ 1462596 h 1655587"/>
              <a:gd name="connsiteX5" fmla="*/ 3527278 w 5500695"/>
              <a:gd name="connsiteY5" fmla="*/ 1458310 h 1655587"/>
              <a:gd name="connsiteX6" fmla="*/ 3525107 w 5500695"/>
              <a:gd name="connsiteY6" fmla="*/ 1456210 h 1655587"/>
              <a:gd name="connsiteX7" fmla="*/ 3498383 w 5500695"/>
              <a:gd name="connsiteY7" fmla="*/ 1456116 h 1655587"/>
              <a:gd name="connsiteX8" fmla="*/ 3498178 w 5500695"/>
              <a:gd name="connsiteY8" fmla="*/ 1456316 h 1655587"/>
              <a:gd name="connsiteX9" fmla="*/ 3505435 w 5500695"/>
              <a:gd name="connsiteY9" fmla="*/ 1458572 h 1655587"/>
              <a:gd name="connsiteX10" fmla="*/ 3505470 w 5500695"/>
              <a:gd name="connsiteY10" fmla="*/ 1458548 h 1655587"/>
              <a:gd name="connsiteX11" fmla="*/ 3498383 w 5500695"/>
              <a:gd name="connsiteY11" fmla="*/ 1456116 h 1655587"/>
              <a:gd name="connsiteX12" fmla="*/ 4202059 w 5500695"/>
              <a:gd name="connsiteY12" fmla="*/ 1335919 h 1655587"/>
              <a:gd name="connsiteX13" fmla="*/ 4155564 w 5500695"/>
              <a:gd name="connsiteY13" fmla="*/ 1351192 h 1655587"/>
              <a:gd name="connsiteX14" fmla="*/ 4143931 w 5500695"/>
              <a:gd name="connsiteY14" fmla="*/ 1359882 h 1655587"/>
              <a:gd name="connsiteX15" fmla="*/ 4163345 w 5500695"/>
              <a:gd name="connsiteY15" fmla="*/ 1356426 h 1655587"/>
              <a:gd name="connsiteX16" fmla="*/ 4202059 w 5500695"/>
              <a:gd name="connsiteY16" fmla="*/ 1335919 h 1655587"/>
              <a:gd name="connsiteX17" fmla="*/ 4307349 w 5500695"/>
              <a:gd name="connsiteY17" fmla="*/ 1312962 h 1655587"/>
              <a:gd name="connsiteX18" fmla="*/ 4299097 w 5500695"/>
              <a:gd name="connsiteY18" fmla="*/ 1315863 h 1655587"/>
              <a:gd name="connsiteX19" fmla="*/ 4285456 w 5500695"/>
              <a:gd name="connsiteY19" fmla="*/ 1315494 h 1655587"/>
              <a:gd name="connsiteX20" fmla="*/ 4287598 w 5500695"/>
              <a:gd name="connsiteY20" fmla="*/ 1313682 h 1655587"/>
              <a:gd name="connsiteX21" fmla="*/ 4274074 w 5500695"/>
              <a:gd name="connsiteY21" fmla="*/ 1320490 h 1655587"/>
              <a:gd name="connsiteX22" fmla="*/ 4269771 w 5500695"/>
              <a:gd name="connsiteY22" fmla="*/ 1322906 h 1655587"/>
              <a:gd name="connsiteX23" fmla="*/ 4268904 w 5500695"/>
              <a:gd name="connsiteY23" fmla="*/ 1324671 h 1655587"/>
              <a:gd name="connsiteX24" fmla="*/ 4267501 w 5500695"/>
              <a:gd name="connsiteY24" fmla="*/ 1324181 h 1655587"/>
              <a:gd name="connsiteX25" fmla="*/ 4248341 w 5500695"/>
              <a:gd name="connsiteY25" fmla="*/ 1334946 h 1655587"/>
              <a:gd name="connsiteX26" fmla="*/ 4236791 w 5500695"/>
              <a:gd name="connsiteY26" fmla="*/ 1338360 h 1655587"/>
              <a:gd name="connsiteX27" fmla="*/ 4243515 w 5500695"/>
              <a:gd name="connsiteY27" fmla="*/ 1342150 h 1655587"/>
              <a:gd name="connsiteX28" fmla="*/ 4254510 w 5500695"/>
              <a:gd name="connsiteY28" fmla="*/ 1340710 h 1655587"/>
              <a:gd name="connsiteX29" fmla="*/ 4297189 w 5500695"/>
              <a:gd name="connsiteY29" fmla="*/ 1319572 h 1655587"/>
              <a:gd name="connsiteX30" fmla="*/ 4302269 w 5500695"/>
              <a:gd name="connsiteY30" fmla="*/ 1306317 h 1655587"/>
              <a:gd name="connsiteX31" fmla="*/ 4302209 w 5500695"/>
              <a:gd name="connsiteY31" fmla="*/ 1306325 h 1655587"/>
              <a:gd name="connsiteX32" fmla="*/ 4302048 w 5500695"/>
              <a:gd name="connsiteY32" fmla="*/ 1306408 h 1655587"/>
              <a:gd name="connsiteX33" fmla="*/ 5216900 w 5500695"/>
              <a:gd name="connsiteY33" fmla="*/ 1266865 h 1655587"/>
              <a:gd name="connsiteX34" fmla="*/ 5205201 w 5500695"/>
              <a:gd name="connsiteY34" fmla="*/ 1277633 h 1655587"/>
              <a:gd name="connsiteX35" fmla="*/ 5216900 w 5500695"/>
              <a:gd name="connsiteY35" fmla="*/ 1266865 h 1655587"/>
              <a:gd name="connsiteX36" fmla="*/ 5083589 w 5500695"/>
              <a:gd name="connsiteY36" fmla="*/ 1115115 h 1655587"/>
              <a:gd name="connsiteX37" fmla="*/ 5085696 w 5500695"/>
              <a:gd name="connsiteY37" fmla="*/ 1117237 h 1655587"/>
              <a:gd name="connsiteX38" fmla="*/ 5078101 w 5500695"/>
              <a:gd name="connsiteY38" fmla="*/ 1126655 h 1655587"/>
              <a:gd name="connsiteX39" fmla="*/ 5083589 w 5500695"/>
              <a:gd name="connsiteY39" fmla="*/ 1115115 h 1655587"/>
              <a:gd name="connsiteX40" fmla="*/ 5034909 w 5500695"/>
              <a:gd name="connsiteY40" fmla="*/ 1056803 h 1655587"/>
              <a:gd name="connsiteX41" fmla="*/ 5009008 w 5500695"/>
              <a:gd name="connsiteY41" fmla="*/ 1069593 h 1655587"/>
              <a:gd name="connsiteX42" fmla="*/ 4902202 w 5500695"/>
              <a:gd name="connsiteY42" fmla="*/ 1112877 h 1655587"/>
              <a:gd name="connsiteX43" fmla="*/ 4669027 w 5500695"/>
              <a:gd name="connsiteY43" fmla="*/ 1189467 h 1655587"/>
              <a:gd name="connsiteX44" fmla="*/ 4512363 w 5500695"/>
              <a:gd name="connsiteY44" fmla="*/ 1247851 h 1655587"/>
              <a:gd name="connsiteX45" fmla="*/ 4476271 w 5500695"/>
              <a:gd name="connsiteY45" fmla="*/ 1257756 h 1655587"/>
              <a:gd name="connsiteX46" fmla="*/ 4451294 w 5500695"/>
              <a:gd name="connsiteY46" fmla="*/ 1264494 h 1655587"/>
              <a:gd name="connsiteX47" fmla="*/ 4431738 w 5500695"/>
              <a:gd name="connsiteY47" fmla="*/ 1270936 h 1655587"/>
              <a:gd name="connsiteX48" fmla="*/ 4349287 w 5500695"/>
              <a:gd name="connsiteY48" fmla="*/ 1298353 h 1655587"/>
              <a:gd name="connsiteX49" fmla="*/ 4342780 w 5500695"/>
              <a:gd name="connsiteY49" fmla="*/ 1303551 h 1655587"/>
              <a:gd name="connsiteX50" fmla="*/ 4351078 w 5500695"/>
              <a:gd name="connsiteY50" fmla="*/ 1308416 h 1655587"/>
              <a:gd name="connsiteX51" fmla="*/ 4407087 w 5500695"/>
              <a:gd name="connsiteY51" fmla="*/ 1290504 h 1655587"/>
              <a:gd name="connsiteX52" fmla="*/ 4722098 w 5500695"/>
              <a:gd name="connsiteY52" fmla="*/ 1200020 h 1655587"/>
              <a:gd name="connsiteX53" fmla="*/ 4768248 w 5500695"/>
              <a:gd name="connsiteY53" fmla="*/ 1184766 h 1655587"/>
              <a:gd name="connsiteX54" fmla="*/ 4763426 w 5500695"/>
              <a:gd name="connsiteY54" fmla="*/ 1185330 h 1655587"/>
              <a:gd name="connsiteX55" fmla="*/ 4758079 w 5500695"/>
              <a:gd name="connsiteY55" fmla="*/ 1184798 h 1655587"/>
              <a:gd name="connsiteX56" fmla="*/ 4769958 w 5500695"/>
              <a:gd name="connsiteY56" fmla="*/ 1174556 h 1655587"/>
              <a:gd name="connsiteX57" fmla="*/ 4992175 w 5500695"/>
              <a:gd name="connsiteY57" fmla="*/ 1081345 h 1655587"/>
              <a:gd name="connsiteX58" fmla="*/ 3106091 w 5500695"/>
              <a:gd name="connsiteY58" fmla="*/ 926984 h 1655587"/>
              <a:gd name="connsiteX59" fmla="*/ 3105661 w 5500695"/>
              <a:gd name="connsiteY59" fmla="*/ 927054 h 1655587"/>
              <a:gd name="connsiteX60" fmla="*/ 3105394 w 5500695"/>
              <a:gd name="connsiteY60" fmla="*/ 929872 h 1655587"/>
              <a:gd name="connsiteX61" fmla="*/ 3106298 w 5500695"/>
              <a:gd name="connsiteY61" fmla="*/ 929861 h 1655587"/>
              <a:gd name="connsiteX62" fmla="*/ 3184109 w 5500695"/>
              <a:gd name="connsiteY62" fmla="*/ 916822 h 1655587"/>
              <a:gd name="connsiteX63" fmla="*/ 3173364 w 5500695"/>
              <a:gd name="connsiteY63" fmla="*/ 916964 h 1655587"/>
              <a:gd name="connsiteX64" fmla="*/ 3174371 w 5500695"/>
              <a:gd name="connsiteY64" fmla="*/ 926979 h 1655587"/>
              <a:gd name="connsiteX65" fmla="*/ 3184938 w 5500695"/>
              <a:gd name="connsiteY65" fmla="*/ 925191 h 1655587"/>
              <a:gd name="connsiteX66" fmla="*/ 3367618 w 5500695"/>
              <a:gd name="connsiteY66" fmla="*/ 902573 h 1655587"/>
              <a:gd name="connsiteX67" fmla="*/ 3238567 w 5500695"/>
              <a:gd name="connsiteY67" fmla="*/ 916107 h 1655587"/>
              <a:gd name="connsiteX68" fmla="*/ 3212356 w 5500695"/>
              <a:gd name="connsiteY68" fmla="*/ 916452 h 1655587"/>
              <a:gd name="connsiteX69" fmla="*/ 3212729 w 5500695"/>
              <a:gd name="connsiteY69" fmla="*/ 920483 h 1655587"/>
              <a:gd name="connsiteX70" fmla="*/ 3238567 w 5500695"/>
              <a:gd name="connsiteY70" fmla="*/ 916107 h 1655587"/>
              <a:gd name="connsiteX71" fmla="*/ 3367618 w 5500695"/>
              <a:gd name="connsiteY71" fmla="*/ 902573 h 1655587"/>
              <a:gd name="connsiteX72" fmla="*/ 3436608 w 5500695"/>
              <a:gd name="connsiteY72" fmla="*/ 886834 h 1655587"/>
              <a:gd name="connsiteX73" fmla="*/ 3419512 w 5500695"/>
              <a:gd name="connsiteY73" fmla="*/ 892449 h 1655587"/>
              <a:gd name="connsiteX74" fmla="*/ 3405276 w 5500695"/>
              <a:gd name="connsiteY74" fmla="*/ 901669 h 1655587"/>
              <a:gd name="connsiteX75" fmla="*/ 3407875 w 5500695"/>
              <a:gd name="connsiteY75" fmla="*/ 901951 h 1655587"/>
              <a:gd name="connsiteX76" fmla="*/ 3414236 w 5500695"/>
              <a:gd name="connsiteY76" fmla="*/ 900241 h 1655587"/>
              <a:gd name="connsiteX77" fmla="*/ 3436608 w 5500695"/>
              <a:gd name="connsiteY77" fmla="*/ 886834 h 1655587"/>
              <a:gd name="connsiteX78" fmla="*/ 3461679 w 5500695"/>
              <a:gd name="connsiteY78" fmla="*/ 884352 h 1655587"/>
              <a:gd name="connsiteX79" fmla="*/ 3462764 w 5500695"/>
              <a:gd name="connsiteY79" fmla="*/ 885023 h 1655587"/>
              <a:gd name="connsiteX80" fmla="*/ 3463715 w 5500695"/>
              <a:gd name="connsiteY80" fmla="*/ 885611 h 1655587"/>
              <a:gd name="connsiteX81" fmla="*/ 3467492 w 5500695"/>
              <a:gd name="connsiteY81" fmla="*/ 887952 h 1655587"/>
              <a:gd name="connsiteX82" fmla="*/ 3471439 w 5500695"/>
              <a:gd name="connsiteY82" fmla="*/ 890397 h 1655587"/>
              <a:gd name="connsiteX83" fmla="*/ 3468186 w 5500695"/>
              <a:gd name="connsiteY83" fmla="*/ 888380 h 1655587"/>
              <a:gd name="connsiteX84" fmla="*/ 3467492 w 5500695"/>
              <a:gd name="connsiteY84" fmla="*/ 887952 h 1655587"/>
              <a:gd name="connsiteX85" fmla="*/ 3464798 w 5500695"/>
              <a:gd name="connsiteY85" fmla="*/ 886282 h 1655587"/>
              <a:gd name="connsiteX86" fmla="*/ 3463715 w 5500695"/>
              <a:gd name="connsiteY86" fmla="*/ 885611 h 1655587"/>
              <a:gd name="connsiteX87" fmla="*/ 3941023 w 5500695"/>
              <a:gd name="connsiteY87" fmla="*/ 815636 h 1655587"/>
              <a:gd name="connsiteX88" fmla="*/ 3796100 w 5500695"/>
              <a:gd name="connsiteY88" fmla="*/ 838287 h 1655587"/>
              <a:gd name="connsiteX89" fmla="*/ 3614164 w 5500695"/>
              <a:gd name="connsiteY89" fmla="*/ 872368 h 1655587"/>
              <a:gd name="connsiteX90" fmla="*/ 3593541 w 5500695"/>
              <a:gd name="connsiteY90" fmla="*/ 881901 h 1655587"/>
              <a:gd name="connsiteX91" fmla="*/ 3614164 w 5500695"/>
              <a:gd name="connsiteY91" fmla="*/ 872368 h 1655587"/>
              <a:gd name="connsiteX92" fmla="*/ 3783716 w 5500695"/>
              <a:gd name="connsiteY92" fmla="*/ 853120 h 1655587"/>
              <a:gd name="connsiteX93" fmla="*/ 3942148 w 5500695"/>
              <a:gd name="connsiteY93" fmla="*/ 823977 h 1655587"/>
              <a:gd name="connsiteX94" fmla="*/ 253453 w 5500695"/>
              <a:gd name="connsiteY94" fmla="*/ 804723 h 1655587"/>
              <a:gd name="connsiteX95" fmla="*/ 320434 w 5500695"/>
              <a:gd name="connsiteY95" fmla="*/ 832618 h 1655587"/>
              <a:gd name="connsiteX96" fmla="*/ 281177 w 5500695"/>
              <a:gd name="connsiteY96" fmla="*/ 824160 h 1655587"/>
              <a:gd name="connsiteX97" fmla="*/ 278358 w 5500695"/>
              <a:gd name="connsiteY97" fmla="*/ 819669 h 1655587"/>
              <a:gd name="connsiteX98" fmla="*/ 5416478 w 5500695"/>
              <a:gd name="connsiteY98" fmla="*/ 791906 h 1655587"/>
              <a:gd name="connsiteX99" fmla="*/ 5408851 w 5500695"/>
              <a:gd name="connsiteY99" fmla="*/ 799665 h 1655587"/>
              <a:gd name="connsiteX100" fmla="*/ 5401917 w 5500695"/>
              <a:gd name="connsiteY100" fmla="*/ 801984 h 1655587"/>
              <a:gd name="connsiteX101" fmla="*/ 5416478 w 5500695"/>
              <a:gd name="connsiteY101" fmla="*/ 791906 h 1655587"/>
              <a:gd name="connsiteX102" fmla="*/ 5418490 w 5500695"/>
              <a:gd name="connsiteY102" fmla="*/ 787185 h 1655587"/>
              <a:gd name="connsiteX103" fmla="*/ 5421790 w 5500695"/>
              <a:gd name="connsiteY103" fmla="*/ 787477 h 1655587"/>
              <a:gd name="connsiteX104" fmla="*/ 5418698 w 5500695"/>
              <a:gd name="connsiteY104" fmla="*/ 792267 h 1655587"/>
              <a:gd name="connsiteX105" fmla="*/ 5416478 w 5500695"/>
              <a:gd name="connsiteY105" fmla="*/ 791906 h 1655587"/>
              <a:gd name="connsiteX106" fmla="*/ 5418490 w 5500695"/>
              <a:gd name="connsiteY106" fmla="*/ 787185 h 1655587"/>
              <a:gd name="connsiteX107" fmla="*/ 5423801 w 5500695"/>
              <a:gd name="connsiteY107" fmla="*/ 782756 h 1655587"/>
              <a:gd name="connsiteX108" fmla="*/ 5427102 w 5500695"/>
              <a:gd name="connsiteY108" fmla="*/ 783046 h 1655587"/>
              <a:gd name="connsiteX109" fmla="*/ 5424010 w 5500695"/>
              <a:gd name="connsiteY109" fmla="*/ 787842 h 1655587"/>
              <a:gd name="connsiteX110" fmla="*/ 5421790 w 5500695"/>
              <a:gd name="connsiteY110" fmla="*/ 787477 h 1655587"/>
              <a:gd name="connsiteX111" fmla="*/ 5423801 w 5500695"/>
              <a:gd name="connsiteY111" fmla="*/ 782756 h 1655587"/>
              <a:gd name="connsiteX112" fmla="*/ 5340689 w 5500695"/>
              <a:gd name="connsiteY112" fmla="*/ 744154 h 1655587"/>
              <a:gd name="connsiteX113" fmla="*/ 5337179 w 5500695"/>
              <a:gd name="connsiteY113" fmla="*/ 749086 h 1655587"/>
              <a:gd name="connsiteX114" fmla="*/ 5332151 w 5500695"/>
              <a:gd name="connsiteY114" fmla="*/ 750882 h 1655587"/>
              <a:gd name="connsiteX115" fmla="*/ 5332450 w 5500695"/>
              <a:gd name="connsiteY115" fmla="*/ 748037 h 1655587"/>
              <a:gd name="connsiteX116" fmla="*/ 5340689 w 5500695"/>
              <a:gd name="connsiteY116" fmla="*/ 744154 h 1655587"/>
              <a:gd name="connsiteX117" fmla="*/ 5243334 w 5500695"/>
              <a:gd name="connsiteY117" fmla="*/ 721068 h 1655587"/>
              <a:gd name="connsiteX118" fmla="*/ 5242387 w 5500695"/>
              <a:gd name="connsiteY118" fmla="*/ 723384 h 1655587"/>
              <a:gd name="connsiteX119" fmla="*/ 5242627 w 5500695"/>
              <a:gd name="connsiteY119" fmla="*/ 722796 h 1655587"/>
              <a:gd name="connsiteX120" fmla="*/ 5243334 w 5500695"/>
              <a:gd name="connsiteY120" fmla="*/ 721068 h 1655587"/>
              <a:gd name="connsiteX121" fmla="*/ 5484708 w 5500695"/>
              <a:gd name="connsiteY121" fmla="*/ 708326 h 1655587"/>
              <a:gd name="connsiteX122" fmla="*/ 5478911 w 5500695"/>
              <a:gd name="connsiteY122" fmla="*/ 713014 h 1655587"/>
              <a:gd name="connsiteX123" fmla="*/ 5477239 w 5500695"/>
              <a:gd name="connsiteY123" fmla="*/ 713376 h 1655587"/>
              <a:gd name="connsiteX124" fmla="*/ 158571 w 5500695"/>
              <a:gd name="connsiteY124" fmla="*/ 701519 h 1655587"/>
              <a:gd name="connsiteX125" fmla="*/ 144472 w 5500695"/>
              <a:gd name="connsiteY125" fmla="*/ 703890 h 1655587"/>
              <a:gd name="connsiteX126" fmla="*/ 158571 w 5500695"/>
              <a:gd name="connsiteY126" fmla="*/ 701519 h 1655587"/>
              <a:gd name="connsiteX127" fmla="*/ 887977 w 5500695"/>
              <a:gd name="connsiteY127" fmla="*/ 624584 h 1655587"/>
              <a:gd name="connsiteX128" fmla="*/ 889487 w 5500695"/>
              <a:gd name="connsiteY128" fmla="*/ 624871 h 1655587"/>
              <a:gd name="connsiteX129" fmla="*/ 896306 w 5500695"/>
              <a:gd name="connsiteY129" fmla="*/ 625396 h 1655587"/>
              <a:gd name="connsiteX130" fmla="*/ 896179 w 5500695"/>
              <a:gd name="connsiteY130" fmla="*/ 624899 h 1655587"/>
              <a:gd name="connsiteX131" fmla="*/ 2374851 w 5500695"/>
              <a:gd name="connsiteY131" fmla="*/ 607554 h 1655587"/>
              <a:gd name="connsiteX132" fmla="*/ 2375433 w 5500695"/>
              <a:gd name="connsiteY132" fmla="*/ 622246 h 1655587"/>
              <a:gd name="connsiteX133" fmla="*/ 2387913 w 5500695"/>
              <a:gd name="connsiteY133" fmla="*/ 622729 h 1655587"/>
              <a:gd name="connsiteX134" fmla="*/ 2387892 w 5500695"/>
              <a:gd name="connsiteY134" fmla="*/ 607568 h 1655587"/>
              <a:gd name="connsiteX135" fmla="*/ 2200015 w 5500695"/>
              <a:gd name="connsiteY135" fmla="*/ 600833 h 1655587"/>
              <a:gd name="connsiteX136" fmla="*/ 2199910 w 5500695"/>
              <a:gd name="connsiteY136" fmla="*/ 607382 h 1655587"/>
              <a:gd name="connsiteX137" fmla="*/ 2194688 w 5500695"/>
              <a:gd name="connsiteY137" fmla="*/ 617620 h 1655587"/>
              <a:gd name="connsiteX138" fmla="*/ 2194585 w 5500695"/>
              <a:gd name="connsiteY138" fmla="*/ 618456 h 1655587"/>
              <a:gd name="connsiteX139" fmla="*/ 2259033 w 5500695"/>
              <a:gd name="connsiteY139" fmla="*/ 619218 h 1655587"/>
              <a:gd name="connsiteX140" fmla="*/ 2287307 w 5500695"/>
              <a:gd name="connsiteY140" fmla="*/ 619859 h 1655587"/>
              <a:gd name="connsiteX141" fmla="*/ 2287043 w 5500695"/>
              <a:gd name="connsiteY141" fmla="*/ 606023 h 1655587"/>
              <a:gd name="connsiteX142" fmla="*/ 31556 w 5500695"/>
              <a:gd name="connsiteY142" fmla="*/ 577209 h 1655587"/>
              <a:gd name="connsiteX143" fmla="*/ 27488 w 5500695"/>
              <a:gd name="connsiteY143" fmla="*/ 577650 h 1655587"/>
              <a:gd name="connsiteX144" fmla="*/ 27743 w 5500695"/>
              <a:gd name="connsiteY144" fmla="*/ 577622 h 1655587"/>
              <a:gd name="connsiteX145" fmla="*/ 40255 w 5500695"/>
              <a:gd name="connsiteY145" fmla="*/ 576264 h 1655587"/>
              <a:gd name="connsiteX146" fmla="*/ 33558 w 5500695"/>
              <a:gd name="connsiteY146" fmla="*/ 576992 h 1655587"/>
              <a:gd name="connsiteX147" fmla="*/ 31556 w 5500695"/>
              <a:gd name="connsiteY147" fmla="*/ 577209 h 1655587"/>
              <a:gd name="connsiteX148" fmla="*/ 43673 w 5500695"/>
              <a:gd name="connsiteY148" fmla="*/ 575894 h 1655587"/>
              <a:gd name="connsiteX149" fmla="*/ 40383 w 5500695"/>
              <a:gd name="connsiteY149" fmla="*/ 576251 h 1655587"/>
              <a:gd name="connsiteX150" fmla="*/ 40255 w 5500695"/>
              <a:gd name="connsiteY150" fmla="*/ 576264 h 1655587"/>
              <a:gd name="connsiteX151" fmla="*/ 877892 w 5500695"/>
              <a:gd name="connsiteY151" fmla="*/ 560319 h 1655587"/>
              <a:gd name="connsiteX152" fmla="*/ 876030 w 5500695"/>
              <a:gd name="connsiteY152" fmla="*/ 560997 h 1655587"/>
              <a:gd name="connsiteX153" fmla="*/ 874557 w 5500695"/>
              <a:gd name="connsiteY153" fmla="*/ 561370 h 1655587"/>
              <a:gd name="connsiteX154" fmla="*/ 871404 w 5500695"/>
              <a:gd name="connsiteY154" fmla="*/ 560680 h 1655587"/>
              <a:gd name="connsiteX155" fmla="*/ 877892 w 5500695"/>
              <a:gd name="connsiteY155" fmla="*/ 560319 h 1655587"/>
              <a:gd name="connsiteX156" fmla="*/ 8502 w 5500695"/>
              <a:gd name="connsiteY156" fmla="*/ 557952 h 1655587"/>
              <a:gd name="connsiteX157" fmla="*/ 19698 w 5500695"/>
              <a:gd name="connsiteY157" fmla="*/ 560806 h 1655587"/>
              <a:gd name="connsiteX158" fmla="*/ 2855 w 5500695"/>
              <a:gd name="connsiteY158" fmla="*/ 566416 h 1655587"/>
              <a:gd name="connsiteX159" fmla="*/ 8502 w 5500695"/>
              <a:gd name="connsiteY159" fmla="*/ 557952 h 1655587"/>
              <a:gd name="connsiteX160" fmla="*/ 5404784 w 5500695"/>
              <a:gd name="connsiteY160" fmla="*/ 527096 h 1655587"/>
              <a:gd name="connsiteX161" fmla="*/ 5401403 w 5500695"/>
              <a:gd name="connsiteY161" fmla="*/ 528795 h 1655587"/>
              <a:gd name="connsiteX162" fmla="*/ 5399788 w 5500695"/>
              <a:gd name="connsiteY162" fmla="*/ 528838 h 1655587"/>
              <a:gd name="connsiteX163" fmla="*/ 5397746 w 5500695"/>
              <a:gd name="connsiteY163" fmla="*/ 528661 h 1655587"/>
              <a:gd name="connsiteX164" fmla="*/ 5404784 w 5500695"/>
              <a:gd name="connsiteY164" fmla="*/ 527096 h 1655587"/>
              <a:gd name="connsiteX165" fmla="*/ 395491 w 5500695"/>
              <a:gd name="connsiteY165" fmla="*/ 523143 h 1655587"/>
              <a:gd name="connsiteX166" fmla="*/ 395961 w 5500695"/>
              <a:gd name="connsiteY166" fmla="*/ 531703 h 1655587"/>
              <a:gd name="connsiteX167" fmla="*/ 395491 w 5500695"/>
              <a:gd name="connsiteY167" fmla="*/ 523143 h 1655587"/>
              <a:gd name="connsiteX168" fmla="*/ 3686923 w 5500695"/>
              <a:gd name="connsiteY168" fmla="*/ 518414 h 1655587"/>
              <a:gd name="connsiteX169" fmla="*/ 3578490 w 5500695"/>
              <a:gd name="connsiteY169" fmla="*/ 526332 h 1655587"/>
              <a:gd name="connsiteX170" fmla="*/ 3454354 w 5500695"/>
              <a:gd name="connsiteY170" fmla="*/ 539859 h 1655587"/>
              <a:gd name="connsiteX171" fmla="*/ 3437908 w 5500695"/>
              <a:gd name="connsiteY171" fmla="*/ 560234 h 1655587"/>
              <a:gd name="connsiteX172" fmla="*/ 3574926 w 5500695"/>
              <a:gd name="connsiteY172" fmla="*/ 541352 h 1655587"/>
              <a:gd name="connsiteX173" fmla="*/ 3671128 w 5500695"/>
              <a:gd name="connsiteY173" fmla="*/ 528742 h 1655587"/>
              <a:gd name="connsiteX174" fmla="*/ 3686923 w 5500695"/>
              <a:gd name="connsiteY174" fmla="*/ 518414 h 1655587"/>
              <a:gd name="connsiteX175" fmla="*/ 2250036 w 5500695"/>
              <a:gd name="connsiteY175" fmla="*/ 496970 h 1655587"/>
              <a:gd name="connsiteX176" fmla="*/ 2249282 w 5500695"/>
              <a:gd name="connsiteY176" fmla="*/ 499680 h 1655587"/>
              <a:gd name="connsiteX177" fmla="*/ 2249580 w 5500695"/>
              <a:gd name="connsiteY177" fmla="*/ 498608 h 1655587"/>
              <a:gd name="connsiteX178" fmla="*/ 2250687 w 5500695"/>
              <a:gd name="connsiteY178" fmla="*/ 494636 h 1655587"/>
              <a:gd name="connsiteX179" fmla="*/ 2250140 w 5500695"/>
              <a:gd name="connsiteY179" fmla="*/ 496599 h 1655587"/>
              <a:gd name="connsiteX180" fmla="*/ 2250036 w 5500695"/>
              <a:gd name="connsiteY180" fmla="*/ 496970 h 1655587"/>
              <a:gd name="connsiteX181" fmla="*/ 3768365 w 5500695"/>
              <a:gd name="connsiteY181" fmla="*/ 494495 h 1655587"/>
              <a:gd name="connsiteX182" fmla="*/ 3751842 w 5500695"/>
              <a:gd name="connsiteY182" fmla="*/ 512093 h 1655587"/>
              <a:gd name="connsiteX183" fmla="*/ 3757688 w 5500695"/>
              <a:gd name="connsiteY183" fmla="*/ 512014 h 1655587"/>
              <a:gd name="connsiteX184" fmla="*/ 3776531 w 5500695"/>
              <a:gd name="connsiteY184" fmla="*/ 497060 h 1655587"/>
              <a:gd name="connsiteX185" fmla="*/ 3768365 w 5500695"/>
              <a:gd name="connsiteY185" fmla="*/ 494495 h 1655587"/>
              <a:gd name="connsiteX186" fmla="*/ 2251970 w 5500695"/>
              <a:gd name="connsiteY186" fmla="*/ 490031 h 1655587"/>
              <a:gd name="connsiteX187" fmla="*/ 2251074 w 5500695"/>
              <a:gd name="connsiteY187" fmla="*/ 493249 h 1655587"/>
              <a:gd name="connsiteX188" fmla="*/ 2250687 w 5500695"/>
              <a:gd name="connsiteY188" fmla="*/ 494636 h 1655587"/>
              <a:gd name="connsiteX189" fmla="*/ 2271755 w 5500695"/>
              <a:gd name="connsiteY189" fmla="*/ 489205 h 1655587"/>
              <a:gd name="connsiteX190" fmla="*/ 2273778 w 5500695"/>
              <a:gd name="connsiteY190" fmla="*/ 489793 h 1655587"/>
              <a:gd name="connsiteX191" fmla="*/ 2257978 w 5500695"/>
              <a:gd name="connsiteY191" fmla="*/ 501908 h 1655587"/>
              <a:gd name="connsiteX192" fmla="*/ 2263883 w 5500695"/>
              <a:gd name="connsiteY192" fmla="*/ 491315 h 1655587"/>
              <a:gd name="connsiteX193" fmla="*/ 2267523 w 5500695"/>
              <a:gd name="connsiteY193" fmla="*/ 489383 h 1655587"/>
              <a:gd name="connsiteX194" fmla="*/ 2225816 w 5500695"/>
              <a:gd name="connsiteY194" fmla="*/ 488959 h 1655587"/>
              <a:gd name="connsiteX195" fmla="*/ 2230059 w 5500695"/>
              <a:gd name="connsiteY195" fmla="*/ 489153 h 1655587"/>
              <a:gd name="connsiteX196" fmla="*/ 2222567 w 5500695"/>
              <a:gd name="connsiteY196" fmla="*/ 499691 h 1655587"/>
              <a:gd name="connsiteX197" fmla="*/ 2225816 w 5500695"/>
              <a:gd name="connsiteY197" fmla="*/ 488959 h 1655587"/>
              <a:gd name="connsiteX198" fmla="*/ 3823641 w 5500695"/>
              <a:gd name="connsiteY198" fmla="*/ 488510 h 1655587"/>
              <a:gd name="connsiteX199" fmla="*/ 3806547 w 5500695"/>
              <a:gd name="connsiteY199" fmla="*/ 494126 h 1655587"/>
              <a:gd name="connsiteX200" fmla="*/ 3792253 w 5500695"/>
              <a:gd name="connsiteY200" fmla="*/ 502716 h 1655587"/>
              <a:gd name="connsiteX201" fmla="*/ 3794837 w 5500695"/>
              <a:gd name="connsiteY201" fmla="*/ 502841 h 1655587"/>
              <a:gd name="connsiteX202" fmla="*/ 3801193 w 5500695"/>
              <a:gd name="connsiteY202" fmla="*/ 501077 h 1655587"/>
              <a:gd name="connsiteX203" fmla="*/ 3823641 w 5500695"/>
              <a:gd name="connsiteY203" fmla="*/ 488510 h 1655587"/>
              <a:gd name="connsiteX204" fmla="*/ 228443 w 5500695"/>
              <a:gd name="connsiteY204" fmla="*/ 487353 h 1655587"/>
              <a:gd name="connsiteX205" fmla="*/ 237892 w 5500695"/>
              <a:gd name="connsiteY205" fmla="*/ 491855 h 1655587"/>
              <a:gd name="connsiteX206" fmla="*/ 233771 w 5500695"/>
              <a:gd name="connsiteY206" fmla="*/ 494637 h 1655587"/>
              <a:gd name="connsiteX207" fmla="*/ 223347 w 5500695"/>
              <a:gd name="connsiteY207" fmla="*/ 490255 h 1655587"/>
              <a:gd name="connsiteX208" fmla="*/ 227648 w 5500695"/>
              <a:gd name="connsiteY208" fmla="*/ 489228 h 1655587"/>
              <a:gd name="connsiteX209" fmla="*/ 3866649 w 5500695"/>
              <a:gd name="connsiteY209" fmla="*/ 481309 h 1655587"/>
              <a:gd name="connsiteX210" fmla="*/ 3849554 w 5500695"/>
              <a:gd name="connsiteY210" fmla="*/ 486925 h 1655587"/>
              <a:gd name="connsiteX211" fmla="*/ 3837568 w 5500695"/>
              <a:gd name="connsiteY211" fmla="*/ 494755 h 1655587"/>
              <a:gd name="connsiteX212" fmla="*/ 3840728 w 5500695"/>
              <a:gd name="connsiteY212" fmla="*/ 494691 h 1655587"/>
              <a:gd name="connsiteX213" fmla="*/ 3847277 w 5500695"/>
              <a:gd name="connsiteY213" fmla="*/ 492866 h 1655587"/>
              <a:gd name="connsiteX214" fmla="*/ 3866649 w 5500695"/>
              <a:gd name="connsiteY214" fmla="*/ 481309 h 1655587"/>
              <a:gd name="connsiteX215" fmla="*/ 2215885 w 5500695"/>
              <a:gd name="connsiteY215" fmla="*/ 479392 h 1655587"/>
              <a:gd name="connsiteX216" fmla="*/ 2214548 w 5500695"/>
              <a:gd name="connsiteY216" fmla="*/ 489017 h 1655587"/>
              <a:gd name="connsiteX217" fmla="*/ 2212683 w 5500695"/>
              <a:gd name="connsiteY217" fmla="*/ 517065 h 1655587"/>
              <a:gd name="connsiteX218" fmla="*/ 2208859 w 5500695"/>
              <a:gd name="connsiteY218" fmla="*/ 529139 h 1655587"/>
              <a:gd name="connsiteX219" fmla="*/ 2285615 w 5500695"/>
              <a:gd name="connsiteY219" fmla="*/ 532001 h 1655587"/>
              <a:gd name="connsiteX220" fmla="*/ 2285502 w 5500695"/>
              <a:gd name="connsiteY220" fmla="*/ 526030 h 1655587"/>
              <a:gd name="connsiteX221" fmla="*/ 2285690 w 5500695"/>
              <a:gd name="connsiteY221" fmla="*/ 496047 h 1655587"/>
              <a:gd name="connsiteX222" fmla="*/ 2279104 w 5500695"/>
              <a:gd name="connsiteY222" fmla="*/ 501894 h 1655587"/>
              <a:gd name="connsiteX223" fmla="*/ 2281760 w 5500695"/>
              <a:gd name="connsiteY223" fmla="*/ 492368 h 1655587"/>
              <a:gd name="connsiteX224" fmla="*/ 2285715 w 5500695"/>
              <a:gd name="connsiteY224" fmla="*/ 491769 h 1655587"/>
              <a:gd name="connsiteX225" fmla="*/ 2285736 w 5500695"/>
              <a:gd name="connsiteY225" fmla="*/ 488621 h 1655587"/>
              <a:gd name="connsiteX226" fmla="*/ 2271755 w 5500695"/>
              <a:gd name="connsiteY226" fmla="*/ 489205 h 1655587"/>
              <a:gd name="connsiteX227" fmla="*/ 2269235 w 5500695"/>
              <a:gd name="connsiteY227" fmla="*/ 488474 h 1655587"/>
              <a:gd name="connsiteX228" fmla="*/ 2267523 w 5500695"/>
              <a:gd name="connsiteY228" fmla="*/ 489383 h 1655587"/>
              <a:gd name="connsiteX229" fmla="*/ 2251970 w 5500695"/>
              <a:gd name="connsiteY229" fmla="*/ 490031 h 1655587"/>
              <a:gd name="connsiteX230" fmla="*/ 49140 w 5500695"/>
              <a:gd name="connsiteY230" fmla="*/ 471824 h 1655587"/>
              <a:gd name="connsiteX231" fmla="*/ 36599 w 5500695"/>
              <a:gd name="connsiteY231" fmla="*/ 477719 h 1655587"/>
              <a:gd name="connsiteX232" fmla="*/ 49140 w 5500695"/>
              <a:gd name="connsiteY232" fmla="*/ 471824 h 1655587"/>
              <a:gd name="connsiteX233" fmla="*/ 152625 w 5500695"/>
              <a:gd name="connsiteY233" fmla="*/ 428376 h 1655587"/>
              <a:gd name="connsiteX234" fmla="*/ 160377 w 5500695"/>
              <a:gd name="connsiteY234" fmla="*/ 431000 h 1655587"/>
              <a:gd name="connsiteX235" fmla="*/ 156488 w 5500695"/>
              <a:gd name="connsiteY235" fmla="*/ 433369 h 1655587"/>
              <a:gd name="connsiteX236" fmla="*/ 150209 w 5500695"/>
              <a:gd name="connsiteY236" fmla="*/ 430361 h 1655587"/>
              <a:gd name="connsiteX237" fmla="*/ 132573 w 5500695"/>
              <a:gd name="connsiteY237" fmla="*/ 419729 h 1655587"/>
              <a:gd name="connsiteX238" fmla="*/ 140440 w 5500695"/>
              <a:gd name="connsiteY238" fmla="*/ 421801 h 1655587"/>
              <a:gd name="connsiteX239" fmla="*/ 137103 w 5500695"/>
              <a:gd name="connsiteY239" fmla="*/ 424154 h 1655587"/>
              <a:gd name="connsiteX240" fmla="*/ 130851 w 5500695"/>
              <a:gd name="connsiteY240" fmla="*/ 421223 h 1655587"/>
              <a:gd name="connsiteX241" fmla="*/ 2229199 w 5500695"/>
              <a:gd name="connsiteY241" fmla="*/ 414803 h 1655587"/>
              <a:gd name="connsiteX242" fmla="*/ 2225043 w 5500695"/>
              <a:gd name="connsiteY242" fmla="*/ 423172 h 1655587"/>
              <a:gd name="connsiteX243" fmla="*/ 2263229 w 5500695"/>
              <a:gd name="connsiteY243" fmla="*/ 426690 h 1655587"/>
              <a:gd name="connsiteX244" fmla="*/ 2256274 w 5500695"/>
              <a:gd name="connsiteY244" fmla="*/ 416162 h 1655587"/>
              <a:gd name="connsiteX245" fmla="*/ 112439 w 5500695"/>
              <a:gd name="connsiteY245" fmla="*/ 411501 h 1655587"/>
              <a:gd name="connsiteX246" fmla="*/ 120275 w 5500695"/>
              <a:gd name="connsiteY246" fmla="*/ 413711 h 1655587"/>
              <a:gd name="connsiteX247" fmla="*/ 117906 w 5500695"/>
              <a:gd name="connsiteY247" fmla="*/ 415158 h 1655587"/>
              <a:gd name="connsiteX248" fmla="*/ 111564 w 5500695"/>
              <a:gd name="connsiteY248" fmla="*/ 412187 h 1655587"/>
              <a:gd name="connsiteX249" fmla="*/ 5116566 w 5500695"/>
              <a:gd name="connsiteY249" fmla="*/ 396854 h 1655587"/>
              <a:gd name="connsiteX250" fmla="*/ 5113403 w 5500695"/>
              <a:gd name="connsiteY250" fmla="*/ 397736 h 1655587"/>
              <a:gd name="connsiteX251" fmla="*/ 5102529 w 5500695"/>
              <a:gd name="connsiteY251" fmla="*/ 404906 h 1655587"/>
              <a:gd name="connsiteX252" fmla="*/ 5101646 w 5500695"/>
              <a:gd name="connsiteY252" fmla="*/ 402690 h 1655587"/>
              <a:gd name="connsiteX253" fmla="*/ 5101481 w 5500695"/>
              <a:gd name="connsiteY253" fmla="*/ 402278 h 1655587"/>
              <a:gd name="connsiteX254" fmla="*/ 5101350 w 5500695"/>
              <a:gd name="connsiteY254" fmla="*/ 401952 h 1655587"/>
              <a:gd name="connsiteX255" fmla="*/ 5101646 w 5500695"/>
              <a:gd name="connsiteY255" fmla="*/ 402690 h 1655587"/>
              <a:gd name="connsiteX256" fmla="*/ 5102136 w 5500695"/>
              <a:gd name="connsiteY256" fmla="*/ 403921 h 1655587"/>
              <a:gd name="connsiteX257" fmla="*/ 5102529 w 5500695"/>
              <a:gd name="connsiteY257" fmla="*/ 404906 h 1655587"/>
              <a:gd name="connsiteX258" fmla="*/ 5102690 w 5500695"/>
              <a:gd name="connsiteY258" fmla="*/ 404960 h 1655587"/>
              <a:gd name="connsiteX259" fmla="*/ 3864591 w 5500695"/>
              <a:gd name="connsiteY259" fmla="*/ 392280 h 1655587"/>
              <a:gd name="connsiteX260" fmla="*/ 3788181 w 5500695"/>
              <a:gd name="connsiteY260" fmla="*/ 407168 h 1655587"/>
              <a:gd name="connsiteX261" fmla="*/ 3555148 w 5500695"/>
              <a:gd name="connsiteY261" fmla="*/ 434677 h 1655587"/>
              <a:gd name="connsiteX262" fmla="*/ 3533200 w 5500695"/>
              <a:gd name="connsiteY262" fmla="*/ 436605 h 1655587"/>
              <a:gd name="connsiteX263" fmla="*/ 3523062 w 5500695"/>
              <a:gd name="connsiteY263" fmla="*/ 454742 h 1655587"/>
              <a:gd name="connsiteX264" fmla="*/ 3515399 w 5500695"/>
              <a:gd name="connsiteY264" fmla="*/ 464236 h 1655587"/>
              <a:gd name="connsiteX265" fmla="*/ 3541479 w 5500695"/>
              <a:gd name="connsiteY265" fmla="*/ 460016 h 1655587"/>
              <a:gd name="connsiteX266" fmla="*/ 3798342 w 5500695"/>
              <a:gd name="connsiteY266" fmla="*/ 412577 h 1655587"/>
              <a:gd name="connsiteX267" fmla="*/ 3866457 w 5500695"/>
              <a:gd name="connsiteY267" fmla="*/ 397454 h 1655587"/>
              <a:gd name="connsiteX268" fmla="*/ 3865928 w 5500695"/>
              <a:gd name="connsiteY268" fmla="*/ 394361 h 1655587"/>
              <a:gd name="connsiteX269" fmla="*/ 1293192 w 5500695"/>
              <a:gd name="connsiteY269" fmla="*/ 380215 h 1655587"/>
              <a:gd name="connsiteX270" fmla="*/ 1295210 w 5500695"/>
              <a:gd name="connsiteY270" fmla="*/ 380827 h 1655587"/>
              <a:gd name="connsiteX271" fmla="*/ 1311651 w 5500695"/>
              <a:gd name="connsiteY271" fmla="*/ 383771 h 1655587"/>
              <a:gd name="connsiteX272" fmla="*/ 1325773 w 5500695"/>
              <a:gd name="connsiteY272" fmla="*/ 383704 h 1655587"/>
              <a:gd name="connsiteX273" fmla="*/ 1325993 w 5500695"/>
              <a:gd name="connsiteY273" fmla="*/ 383450 h 1655587"/>
              <a:gd name="connsiteX274" fmla="*/ 1296000 w 5500695"/>
              <a:gd name="connsiteY274" fmla="*/ 380638 h 1655587"/>
              <a:gd name="connsiteX275" fmla="*/ 5352147 w 5500695"/>
              <a:gd name="connsiteY275" fmla="*/ 371403 h 1655587"/>
              <a:gd name="connsiteX276" fmla="*/ 5355594 w 5500695"/>
              <a:gd name="connsiteY276" fmla="*/ 374567 h 1655587"/>
              <a:gd name="connsiteX277" fmla="*/ 5352072 w 5500695"/>
              <a:gd name="connsiteY277" fmla="*/ 377222 h 1655587"/>
              <a:gd name="connsiteX278" fmla="*/ 5339378 w 5500695"/>
              <a:gd name="connsiteY278" fmla="*/ 376567 h 1655587"/>
              <a:gd name="connsiteX279" fmla="*/ 5352147 w 5500695"/>
              <a:gd name="connsiteY279" fmla="*/ 371403 h 1655587"/>
              <a:gd name="connsiteX280" fmla="*/ 3858663 w 5500695"/>
              <a:gd name="connsiteY280" fmla="*/ 364869 h 1655587"/>
              <a:gd name="connsiteX281" fmla="*/ 3789510 w 5500695"/>
              <a:gd name="connsiteY281" fmla="*/ 377987 h 1655587"/>
              <a:gd name="connsiteX282" fmla="*/ 3549021 w 5500695"/>
              <a:gd name="connsiteY282" fmla="*/ 408291 h 1655587"/>
              <a:gd name="connsiteX283" fmla="*/ 3540039 w 5500695"/>
              <a:gd name="connsiteY283" fmla="*/ 424365 h 1655587"/>
              <a:gd name="connsiteX284" fmla="*/ 3712847 w 5500695"/>
              <a:gd name="connsiteY284" fmla="*/ 397812 h 1655587"/>
              <a:gd name="connsiteX285" fmla="*/ 3858965 w 5500695"/>
              <a:gd name="connsiteY285" fmla="*/ 370124 h 1655587"/>
              <a:gd name="connsiteX286" fmla="*/ 5111769 w 5500695"/>
              <a:gd name="connsiteY286" fmla="*/ 350887 h 1655587"/>
              <a:gd name="connsiteX287" fmla="*/ 5109139 w 5500695"/>
              <a:gd name="connsiteY287" fmla="*/ 354723 h 1655587"/>
              <a:gd name="connsiteX288" fmla="*/ 5109140 w 5500695"/>
              <a:gd name="connsiteY288" fmla="*/ 354723 h 1655587"/>
              <a:gd name="connsiteX289" fmla="*/ 5156614 w 5500695"/>
              <a:gd name="connsiteY289" fmla="*/ 348620 h 1655587"/>
              <a:gd name="connsiteX290" fmla="*/ 5156889 w 5500695"/>
              <a:gd name="connsiteY290" fmla="*/ 349016 h 1655587"/>
              <a:gd name="connsiteX291" fmla="*/ 5157546 w 5500695"/>
              <a:gd name="connsiteY291" fmla="*/ 349970 h 1655587"/>
              <a:gd name="connsiteX292" fmla="*/ 5159106 w 5500695"/>
              <a:gd name="connsiteY292" fmla="*/ 352224 h 1655587"/>
              <a:gd name="connsiteX293" fmla="*/ 5156889 w 5500695"/>
              <a:gd name="connsiteY293" fmla="*/ 349016 h 1655587"/>
              <a:gd name="connsiteX294" fmla="*/ 5156652 w 5500695"/>
              <a:gd name="connsiteY294" fmla="*/ 348672 h 1655587"/>
              <a:gd name="connsiteX295" fmla="*/ 5156614 w 5500695"/>
              <a:gd name="connsiteY295" fmla="*/ 348620 h 1655587"/>
              <a:gd name="connsiteX296" fmla="*/ 1127036 w 5500695"/>
              <a:gd name="connsiteY296" fmla="*/ 306990 h 1655587"/>
              <a:gd name="connsiteX297" fmla="*/ 1125332 w 5500695"/>
              <a:gd name="connsiteY297" fmla="*/ 309939 h 1655587"/>
              <a:gd name="connsiteX298" fmla="*/ 1126495 w 5500695"/>
              <a:gd name="connsiteY298" fmla="*/ 310640 h 1655587"/>
              <a:gd name="connsiteX299" fmla="*/ 1130472 w 5500695"/>
              <a:gd name="connsiteY299" fmla="*/ 311021 h 1655587"/>
              <a:gd name="connsiteX300" fmla="*/ 1130666 w 5500695"/>
              <a:gd name="connsiteY300" fmla="*/ 307787 h 1655587"/>
              <a:gd name="connsiteX301" fmla="*/ 1127036 w 5500695"/>
              <a:gd name="connsiteY301" fmla="*/ 306990 h 1655587"/>
              <a:gd name="connsiteX302" fmla="*/ 5195795 w 5500695"/>
              <a:gd name="connsiteY302" fmla="*/ 271464 h 1655587"/>
              <a:gd name="connsiteX303" fmla="*/ 5192786 w 5500695"/>
              <a:gd name="connsiteY303" fmla="*/ 272577 h 1655587"/>
              <a:gd name="connsiteX304" fmla="*/ 5191714 w 5500695"/>
              <a:gd name="connsiteY304" fmla="*/ 273335 h 1655587"/>
              <a:gd name="connsiteX305" fmla="*/ 5188179 w 5500695"/>
              <a:gd name="connsiteY305" fmla="*/ 277492 h 1655587"/>
              <a:gd name="connsiteX306" fmla="*/ 5188122 w 5500695"/>
              <a:gd name="connsiteY306" fmla="*/ 279861 h 1655587"/>
              <a:gd name="connsiteX307" fmla="*/ 5197641 w 5500695"/>
              <a:gd name="connsiteY307" fmla="*/ 275506 h 1655587"/>
              <a:gd name="connsiteX308" fmla="*/ 5195795 w 5500695"/>
              <a:gd name="connsiteY308" fmla="*/ 271464 h 1655587"/>
              <a:gd name="connsiteX309" fmla="*/ 882766 w 5500695"/>
              <a:gd name="connsiteY309" fmla="*/ 270683 h 1655587"/>
              <a:gd name="connsiteX310" fmla="*/ 890697 w 5500695"/>
              <a:gd name="connsiteY310" fmla="*/ 276386 h 1655587"/>
              <a:gd name="connsiteX311" fmla="*/ 894381 w 5500695"/>
              <a:gd name="connsiteY311" fmla="*/ 278506 h 1655587"/>
              <a:gd name="connsiteX312" fmla="*/ 854835 w 5500695"/>
              <a:gd name="connsiteY312" fmla="*/ 279679 h 1655587"/>
              <a:gd name="connsiteX313" fmla="*/ 850398 w 5500695"/>
              <a:gd name="connsiteY313" fmla="*/ 277572 h 1655587"/>
              <a:gd name="connsiteX314" fmla="*/ 845284 w 5500695"/>
              <a:gd name="connsiteY314" fmla="*/ 274463 h 1655587"/>
              <a:gd name="connsiteX315" fmla="*/ 864455 w 5500695"/>
              <a:gd name="connsiteY315" fmla="*/ 271884 h 1655587"/>
              <a:gd name="connsiteX316" fmla="*/ 5091384 w 5500695"/>
              <a:gd name="connsiteY316" fmla="*/ 252915 h 1655587"/>
              <a:gd name="connsiteX317" fmla="*/ 5079130 w 5500695"/>
              <a:gd name="connsiteY317" fmla="*/ 261059 h 1655587"/>
              <a:gd name="connsiteX318" fmla="*/ 5081057 w 5500695"/>
              <a:gd name="connsiteY318" fmla="*/ 260263 h 1655587"/>
              <a:gd name="connsiteX319" fmla="*/ 5091074 w 5500695"/>
              <a:gd name="connsiteY319" fmla="*/ 253172 h 1655587"/>
              <a:gd name="connsiteX320" fmla="*/ 5345568 w 5500695"/>
              <a:gd name="connsiteY320" fmla="*/ 223720 h 1655587"/>
              <a:gd name="connsiteX321" fmla="*/ 5341014 w 5500695"/>
              <a:gd name="connsiteY321" fmla="*/ 227637 h 1655587"/>
              <a:gd name="connsiteX322" fmla="*/ 5328937 w 5500695"/>
              <a:gd name="connsiteY322" fmla="*/ 238474 h 1655587"/>
              <a:gd name="connsiteX323" fmla="*/ 5329434 w 5500695"/>
              <a:gd name="connsiteY323" fmla="*/ 239009 h 1655587"/>
              <a:gd name="connsiteX324" fmla="*/ 5304602 w 5500695"/>
              <a:gd name="connsiteY324" fmla="*/ 246124 h 1655587"/>
              <a:gd name="connsiteX325" fmla="*/ 5254689 w 5500695"/>
              <a:gd name="connsiteY325" fmla="*/ 267652 h 1655587"/>
              <a:gd name="connsiteX326" fmla="*/ 5243765 w 5500695"/>
              <a:gd name="connsiteY326" fmla="*/ 270029 h 1655587"/>
              <a:gd name="connsiteX327" fmla="*/ 5268505 w 5500695"/>
              <a:gd name="connsiteY327" fmla="*/ 253540 h 1655587"/>
              <a:gd name="connsiteX328" fmla="*/ 5286394 w 5500695"/>
              <a:gd name="connsiteY328" fmla="*/ 238900 h 1655587"/>
              <a:gd name="connsiteX329" fmla="*/ 5337680 w 5500695"/>
              <a:gd name="connsiteY329" fmla="*/ 225395 h 1655587"/>
              <a:gd name="connsiteX330" fmla="*/ 1014249 w 5500695"/>
              <a:gd name="connsiteY330" fmla="*/ 222033 h 1655587"/>
              <a:gd name="connsiteX331" fmla="*/ 1010909 w 5500695"/>
              <a:gd name="connsiteY331" fmla="*/ 231784 h 1655587"/>
              <a:gd name="connsiteX332" fmla="*/ 1018504 w 5500695"/>
              <a:gd name="connsiteY332" fmla="*/ 222366 h 1655587"/>
              <a:gd name="connsiteX333" fmla="*/ 1014249 w 5500695"/>
              <a:gd name="connsiteY333" fmla="*/ 222033 h 1655587"/>
              <a:gd name="connsiteX334" fmla="*/ 5144291 w 5500695"/>
              <a:gd name="connsiteY334" fmla="*/ 220469 h 1655587"/>
              <a:gd name="connsiteX335" fmla="*/ 5131664 w 5500695"/>
              <a:gd name="connsiteY335" fmla="*/ 225798 h 1655587"/>
              <a:gd name="connsiteX336" fmla="*/ 5126763 w 5500695"/>
              <a:gd name="connsiteY336" fmla="*/ 228506 h 1655587"/>
              <a:gd name="connsiteX337" fmla="*/ 5123738 w 5500695"/>
              <a:gd name="connsiteY337" fmla="*/ 230671 h 1655587"/>
              <a:gd name="connsiteX338" fmla="*/ 5122207 w 5500695"/>
              <a:gd name="connsiteY338" fmla="*/ 233106 h 1655587"/>
              <a:gd name="connsiteX339" fmla="*/ 5125761 w 5500695"/>
              <a:gd name="connsiteY339" fmla="*/ 234293 h 1655587"/>
              <a:gd name="connsiteX340" fmla="*/ 1003326 w 5500695"/>
              <a:gd name="connsiteY340" fmla="*/ 217127 h 1655587"/>
              <a:gd name="connsiteX341" fmla="*/ 997304 w 5500695"/>
              <a:gd name="connsiteY341" fmla="*/ 229330 h 1655587"/>
              <a:gd name="connsiteX342" fmla="*/ 1004900 w 5500695"/>
              <a:gd name="connsiteY342" fmla="*/ 219910 h 1655587"/>
              <a:gd name="connsiteX343" fmla="*/ 1003326 w 5500695"/>
              <a:gd name="connsiteY343" fmla="*/ 217127 h 1655587"/>
              <a:gd name="connsiteX344" fmla="*/ 5420238 w 5500695"/>
              <a:gd name="connsiteY344" fmla="*/ 209309 h 1655587"/>
              <a:gd name="connsiteX345" fmla="*/ 5414840 w 5500695"/>
              <a:gd name="connsiteY345" fmla="*/ 214220 h 1655587"/>
              <a:gd name="connsiteX346" fmla="*/ 5410133 w 5500695"/>
              <a:gd name="connsiteY346" fmla="*/ 217836 h 1655587"/>
              <a:gd name="connsiteX347" fmla="*/ 5367258 w 5500695"/>
              <a:gd name="connsiteY347" fmla="*/ 228496 h 1655587"/>
              <a:gd name="connsiteX348" fmla="*/ 5371152 w 5500695"/>
              <a:gd name="connsiteY348" fmla="*/ 225087 h 1655587"/>
              <a:gd name="connsiteX349" fmla="*/ 5379483 w 5500695"/>
              <a:gd name="connsiteY349" fmla="*/ 216520 h 1655587"/>
              <a:gd name="connsiteX350" fmla="*/ 5399365 w 5500695"/>
              <a:gd name="connsiteY350" fmla="*/ 212300 h 1655587"/>
              <a:gd name="connsiteX351" fmla="*/ 955856 w 5500695"/>
              <a:gd name="connsiteY351" fmla="*/ 207168 h 1655587"/>
              <a:gd name="connsiteX352" fmla="*/ 948259 w 5500695"/>
              <a:gd name="connsiteY352" fmla="*/ 216585 h 1655587"/>
              <a:gd name="connsiteX353" fmla="*/ 949789 w 5500695"/>
              <a:gd name="connsiteY353" fmla="*/ 218895 h 1655587"/>
              <a:gd name="connsiteX354" fmla="*/ 955856 w 5500695"/>
              <a:gd name="connsiteY354" fmla="*/ 207168 h 1655587"/>
              <a:gd name="connsiteX355" fmla="*/ 5307892 w 5500695"/>
              <a:gd name="connsiteY355" fmla="*/ 198509 h 1655587"/>
              <a:gd name="connsiteX356" fmla="*/ 5300266 w 5500695"/>
              <a:gd name="connsiteY356" fmla="*/ 206268 h 1655587"/>
              <a:gd name="connsiteX357" fmla="*/ 5293330 w 5500695"/>
              <a:gd name="connsiteY357" fmla="*/ 208587 h 1655587"/>
              <a:gd name="connsiteX358" fmla="*/ 5307892 w 5500695"/>
              <a:gd name="connsiteY358" fmla="*/ 198509 h 1655587"/>
              <a:gd name="connsiteX359" fmla="*/ 855884 w 5500695"/>
              <a:gd name="connsiteY359" fmla="*/ 194969 h 1655587"/>
              <a:gd name="connsiteX360" fmla="*/ 881778 w 5500695"/>
              <a:gd name="connsiteY360" fmla="*/ 199057 h 1655587"/>
              <a:gd name="connsiteX361" fmla="*/ 886631 w 5500695"/>
              <a:gd name="connsiteY361" fmla="*/ 200146 h 1655587"/>
              <a:gd name="connsiteX362" fmla="*/ 874526 w 5500695"/>
              <a:gd name="connsiteY362" fmla="*/ 198539 h 1655587"/>
              <a:gd name="connsiteX363" fmla="*/ 5309902 w 5500695"/>
              <a:gd name="connsiteY363" fmla="*/ 193788 h 1655587"/>
              <a:gd name="connsiteX364" fmla="*/ 5313203 w 5500695"/>
              <a:gd name="connsiteY364" fmla="*/ 194078 h 1655587"/>
              <a:gd name="connsiteX365" fmla="*/ 5310110 w 5500695"/>
              <a:gd name="connsiteY365" fmla="*/ 198870 h 1655587"/>
              <a:gd name="connsiteX366" fmla="*/ 5307892 w 5500695"/>
              <a:gd name="connsiteY366" fmla="*/ 198509 h 1655587"/>
              <a:gd name="connsiteX367" fmla="*/ 5309902 w 5500695"/>
              <a:gd name="connsiteY367" fmla="*/ 193788 h 1655587"/>
              <a:gd name="connsiteX368" fmla="*/ 838440 w 5500695"/>
              <a:gd name="connsiteY368" fmla="*/ 192215 h 1655587"/>
              <a:gd name="connsiteX369" fmla="*/ 853131 w 5500695"/>
              <a:gd name="connsiteY369" fmla="*/ 194532 h 1655587"/>
              <a:gd name="connsiteX370" fmla="*/ 841283 w 5500695"/>
              <a:gd name="connsiteY370" fmla="*/ 194021 h 1655587"/>
              <a:gd name="connsiteX371" fmla="*/ 5315214 w 5500695"/>
              <a:gd name="connsiteY371" fmla="*/ 189357 h 1655587"/>
              <a:gd name="connsiteX372" fmla="*/ 5318516 w 5500695"/>
              <a:gd name="connsiteY372" fmla="*/ 189648 h 1655587"/>
              <a:gd name="connsiteX373" fmla="*/ 5315422 w 5500695"/>
              <a:gd name="connsiteY373" fmla="*/ 194444 h 1655587"/>
              <a:gd name="connsiteX374" fmla="*/ 5313203 w 5500695"/>
              <a:gd name="connsiteY374" fmla="*/ 194078 h 1655587"/>
              <a:gd name="connsiteX375" fmla="*/ 5315214 w 5500695"/>
              <a:gd name="connsiteY375" fmla="*/ 189357 h 1655587"/>
              <a:gd name="connsiteX376" fmla="*/ 747291 w 5500695"/>
              <a:gd name="connsiteY376" fmla="*/ 172907 h 1655587"/>
              <a:gd name="connsiteX377" fmla="*/ 786461 w 5500695"/>
              <a:gd name="connsiteY377" fmla="*/ 181987 h 1655587"/>
              <a:gd name="connsiteX378" fmla="*/ 752722 w 5500695"/>
              <a:gd name="connsiteY378" fmla="*/ 180409 h 1655587"/>
              <a:gd name="connsiteX379" fmla="*/ 731858 w 5500695"/>
              <a:gd name="connsiteY379" fmla="*/ 173069 h 1655587"/>
              <a:gd name="connsiteX380" fmla="*/ 3791191 w 5500695"/>
              <a:gd name="connsiteY380" fmla="*/ 152992 h 1655587"/>
              <a:gd name="connsiteX381" fmla="*/ 3706667 w 5500695"/>
              <a:gd name="connsiteY381" fmla="*/ 162253 h 1655587"/>
              <a:gd name="connsiteX382" fmla="*/ 3681367 w 5500695"/>
              <a:gd name="connsiteY382" fmla="*/ 170563 h 1655587"/>
              <a:gd name="connsiteX383" fmla="*/ 3669346 w 5500695"/>
              <a:gd name="connsiteY383" fmla="*/ 172108 h 1655587"/>
              <a:gd name="connsiteX384" fmla="*/ 3669243 w 5500695"/>
              <a:gd name="connsiteY384" fmla="*/ 172380 h 1655587"/>
              <a:gd name="connsiteX385" fmla="*/ 3681367 w 5500695"/>
              <a:gd name="connsiteY385" fmla="*/ 170563 h 1655587"/>
              <a:gd name="connsiteX386" fmla="*/ 3716744 w 5500695"/>
              <a:gd name="connsiteY386" fmla="*/ 170690 h 1655587"/>
              <a:gd name="connsiteX387" fmla="*/ 3758402 w 5500695"/>
              <a:gd name="connsiteY387" fmla="*/ 167170 h 1655587"/>
              <a:gd name="connsiteX388" fmla="*/ 3785087 w 5500695"/>
              <a:gd name="connsiteY388" fmla="*/ 157269 h 1655587"/>
              <a:gd name="connsiteX389" fmla="*/ 3791191 w 5500695"/>
              <a:gd name="connsiteY389" fmla="*/ 152992 h 1655587"/>
              <a:gd name="connsiteX390" fmla="*/ 5232101 w 5500695"/>
              <a:gd name="connsiteY390" fmla="*/ 150755 h 1655587"/>
              <a:gd name="connsiteX391" fmla="*/ 5228592 w 5500695"/>
              <a:gd name="connsiteY391" fmla="*/ 155689 h 1655587"/>
              <a:gd name="connsiteX392" fmla="*/ 5223565 w 5500695"/>
              <a:gd name="connsiteY392" fmla="*/ 157484 h 1655587"/>
              <a:gd name="connsiteX393" fmla="*/ 5223863 w 5500695"/>
              <a:gd name="connsiteY393" fmla="*/ 154638 h 1655587"/>
              <a:gd name="connsiteX394" fmla="*/ 5232101 w 5500695"/>
              <a:gd name="connsiteY394" fmla="*/ 150755 h 1655587"/>
              <a:gd name="connsiteX395" fmla="*/ 1206264 w 5500695"/>
              <a:gd name="connsiteY395" fmla="*/ 147683 h 1655587"/>
              <a:gd name="connsiteX396" fmla="*/ 1258215 w 5500695"/>
              <a:gd name="connsiteY396" fmla="*/ 164667 h 1655587"/>
              <a:gd name="connsiteX397" fmla="*/ 1279365 w 5500695"/>
              <a:gd name="connsiteY397" fmla="*/ 169867 h 1655587"/>
              <a:gd name="connsiteX398" fmla="*/ 1359694 w 5500695"/>
              <a:gd name="connsiteY398" fmla="*/ 181834 h 1655587"/>
              <a:gd name="connsiteX399" fmla="*/ 1406132 w 5500695"/>
              <a:gd name="connsiteY399" fmla="*/ 187808 h 1655587"/>
              <a:gd name="connsiteX400" fmla="*/ 1448965 w 5500695"/>
              <a:gd name="connsiteY400" fmla="*/ 186964 h 1655587"/>
              <a:gd name="connsiteX401" fmla="*/ 1300335 w 5500695"/>
              <a:gd name="connsiteY401" fmla="*/ 161093 h 1655587"/>
              <a:gd name="connsiteX402" fmla="*/ 1272299 w 5500695"/>
              <a:gd name="connsiteY402" fmla="*/ 155151 h 1655587"/>
              <a:gd name="connsiteX403" fmla="*/ 1208486 w 5500695"/>
              <a:gd name="connsiteY403" fmla="*/ 147993 h 1655587"/>
              <a:gd name="connsiteX404" fmla="*/ 5086261 w 5500695"/>
              <a:gd name="connsiteY404" fmla="*/ 136886 h 1655587"/>
              <a:gd name="connsiteX405" fmla="*/ 5087128 w 5500695"/>
              <a:gd name="connsiteY405" fmla="*/ 138104 h 1655587"/>
              <a:gd name="connsiteX406" fmla="*/ 5087129 w 5500695"/>
              <a:gd name="connsiteY406" fmla="*/ 138104 h 1655587"/>
              <a:gd name="connsiteX407" fmla="*/ 5086300 w 5500695"/>
              <a:gd name="connsiteY407" fmla="*/ 136935 h 1655587"/>
              <a:gd name="connsiteX408" fmla="*/ 5086261 w 5500695"/>
              <a:gd name="connsiteY408" fmla="*/ 136886 h 1655587"/>
              <a:gd name="connsiteX409" fmla="*/ 5376120 w 5500695"/>
              <a:gd name="connsiteY409" fmla="*/ 114927 h 1655587"/>
              <a:gd name="connsiteX410" fmla="*/ 5370323 w 5500695"/>
              <a:gd name="connsiteY410" fmla="*/ 119615 h 1655587"/>
              <a:gd name="connsiteX411" fmla="*/ 5368651 w 5500695"/>
              <a:gd name="connsiteY411" fmla="*/ 119980 h 1655587"/>
              <a:gd name="connsiteX412" fmla="*/ 5127384 w 5500695"/>
              <a:gd name="connsiteY412" fmla="*/ 84564 h 1655587"/>
              <a:gd name="connsiteX413" fmla="*/ 5100733 w 5500695"/>
              <a:gd name="connsiteY413" fmla="*/ 92055 h 1655587"/>
              <a:gd name="connsiteX414" fmla="*/ 5105613 w 5500695"/>
              <a:gd name="connsiteY414" fmla="*/ 93934 h 1655587"/>
              <a:gd name="connsiteX415" fmla="*/ 5115059 w 5500695"/>
              <a:gd name="connsiteY415" fmla="*/ 92816 h 1655587"/>
              <a:gd name="connsiteX416" fmla="*/ 5128344 w 5500695"/>
              <a:gd name="connsiteY416" fmla="*/ 84575 h 1655587"/>
              <a:gd name="connsiteX417" fmla="*/ 5190330 w 5500695"/>
              <a:gd name="connsiteY417" fmla="*/ 65866 h 1655587"/>
              <a:gd name="connsiteX418" fmla="*/ 5173210 w 5500695"/>
              <a:gd name="connsiteY418" fmla="*/ 70770 h 1655587"/>
              <a:gd name="connsiteX419" fmla="*/ 5152614 w 5500695"/>
              <a:gd name="connsiteY419" fmla="*/ 76768 h 1655587"/>
              <a:gd name="connsiteX420" fmla="*/ 5145535 w 5500695"/>
              <a:gd name="connsiteY420" fmla="*/ 81894 h 1655587"/>
              <a:gd name="connsiteX421" fmla="*/ 5160873 w 5500695"/>
              <a:gd name="connsiteY421" fmla="*/ 75792 h 1655587"/>
              <a:gd name="connsiteX422" fmla="*/ 5180176 w 5500695"/>
              <a:gd name="connsiteY422" fmla="*/ 69415 h 1655587"/>
              <a:gd name="connsiteX423" fmla="*/ 5186762 w 5500695"/>
              <a:gd name="connsiteY423" fmla="*/ 68379 h 1655587"/>
              <a:gd name="connsiteX424" fmla="*/ 639153 w 5500695"/>
              <a:gd name="connsiteY424" fmla="*/ 38838 h 1655587"/>
              <a:gd name="connsiteX425" fmla="*/ 628780 w 5500695"/>
              <a:gd name="connsiteY425" fmla="*/ 45653 h 1655587"/>
              <a:gd name="connsiteX426" fmla="*/ 639153 w 5500695"/>
              <a:gd name="connsiteY426" fmla="*/ 38838 h 1655587"/>
              <a:gd name="connsiteX427" fmla="*/ 5312090 w 5500695"/>
              <a:gd name="connsiteY427" fmla="*/ 0 h 1655587"/>
              <a:gd name="connsiteX428" fmla="*/ 5300108 w 5500695"/>
              <a:gd name="connsiteY428" fmla="*/ 1859 h 1655587"/>
              <a:gd name="connsiteX429" fmla="*/ 5272249 w 5500695"/>
              <a:gd name="connsiteY429" fmla="*/ 10705 h 1655587"/>
              <a:gd name="connsiteX430" fmla="*/ 5268192 w 5500695"/>
              <a:gd name="connsiteY430" fmla="*/ 32966 h 1655587"/>
              <a:gd name="connsiteX431" fmla="*/ 5241600 w 5500695"/>
              <a:gd name="connsiteY431" fmla="*/ 43679 h 1655587"/>
              <a:gd name="connsiteX432" fmla="*/ 5216209 w 5500695"/>
              <a:gd name="connsiteY432" fmla="*/ 58453 h 1655587"/>
              <a:gd name="connsiteX433" fmla="*/ 5207923 w 5500695"/>
              <a:gd name="connsiteY433" fmla="*/ 60828 h 1655587"/>
              <a:gd name="connsiteX434" fmla="*/ 5208294 w 5500695"/>
              <a:gd name="connsiteY434" fmla="*/ 60928 h 1655587"/>
              <a:gd name="connsiteX435" fmla="*/ 5209171 w 5500695"/>
              <a:gd name="connsiteY435" fmla="*/ 62377 h 1655587"/>
              <a:gd name="connsiteX436" fmla="*/ 5203770 w 5500695"/>
              <a:gd name="connsiteY436" fmla="*/ 67431 h 1655587"/>
              <a:gd name="connsiteX437" fmla="*/ 5197762 w 5500695"/>
              <a:gd name="connsiteY437" fmla="*/ 70410 h 1655587"/>
              <a:gd name="connsiteX438" fmla="*/ 5200970 w 5500695"/>
              <a:gd name="connsiteY438" fmla="*/ 72275 h 1655587"/>
              <a:gd name="connsiteX439" fmla="*/ 5205707 w 5500695"/>
              <a:gd name="connsiteY439" fmla="*/ 77102 h 1655587"/>
              <a:gd name="connsiteX440" fmla="*/ 5231764 w 5500695"/>
              <a:gd name="connsiteY440" fmla="*/ 71323 h 1655587"/>
              <a:gd name="connsiteX441" fmla="*/ 5251809 w 5500695"/>
              <a:gd name="connsiteY441" fmla="*/ 75575 h 1655587"/>
              <a:gd name="connsiteX442" fmla="*/ 5213744 w 5500695"/>
              <a:gd name="connsiteY442" fmla="*/ 83666 h 1655587"/>
              <a:gd name="connsiteX443" fmla="*/ 5200362 w 5500695"/>
              <a:gd name="connsiteY443" fmla="*/ 96130 h 1655587"/>
              <a:gd name="connsiteX444" fmla="*/ 5185024 w 5500695"/>
              <a:gd name="connsiteY444" fmla="*/ 96365 h 1655587"/>
              <a:gd name="connsiteX445" fmla="*/ 5184311 w 5500695"/>
              <a:gd name="connsiteY445" fmla="*/ 97029 h 1655587"/>
              <a:gd name="connsiteX446" fmla="*/ 5187564 w 5500695"/>
              <a:gd name="connsiteY446" fmla="*/ 96502 h 1655587"/>
              <a:gd name="connsiteX447" fmla="*/ 5189369 w 5500695"/>
              <a:gd name="connsiteY447" fmla="*/ 103735 h 1655587"/>
              <a:gd name="connsiteX448" fmla="*/ 5155925 w 5500695"/>
              <a:gd name="connsiteY448" fmla="*/ 117134 h 1655587"/>
              <a:gd name="connsiteX449" fmla="*/ 5156358 w 5500695"/>
              <a:gd name="connsiteY449" fmla="*/ 122278 h 1655587"/>
              <a:gd name="connsiteX450" fmla="*/ 5156462 w 5500695"/>
              <a:gd name="connsiteY450" fmla="*/ 123848 h 1655587"/>
              <a:gd name="connsiteX451" fmla="*/ 5171456 w 5500695"/>
              <a:gd name="connsiteY451" fmla="*/ 118794 h 1655587"/>
              <a:gd name="connsiteX452" fmla="*/ 5191684 w 5500695"/>
              <a:gd name="connsiteY452" fmla="*/ 113079 h 1655587"/>
              <a:gd name="connsiteX453" fmla="*/ 5227521 w 5500695"/>
              <a:gd name="connsiteY453" fmla="*/ 105679 h 1655587"/>
              <a:gd name="connsiteX454" fmla="*/ 5236616 w 5500695"/>
              <a:gd name="connsiteY454" fmla="*/ 104342 h 1655587"/>
              <a:gd name="connsiteX455" fmla="*/ 5234846 w 5500695"/>
              <a:gd name="connsiteY455" fmla="*/ 105595 h 1655587"/>
              <a:gd name="connsiteX456" fmla="*/ 5220185 w 5500695"/>
              <a:gd name="connsiteY456" fmla="*/ 116059 h 1655587"/>
              <a:gd name="connsiteX457" fmla="*/ 5197593 w 5500695"/>
              <a:gd name="connsiteY457" fmla="*/ 121625 h 1655587"/>
              <a:gd name="connsiteX458" fmla="*/ 5175405 w 5500695"/>
              <a:gd name="connsiteY458" fmla="*/ 137109 h 1655587"/>
              <a:gd name="connsiteX459" fmla="*/ 5191188 w 5500695"/>
              <a:gd name="connsiteY459" fmla="*/ 136460 h 1655587"/>
              <a:gd name="connsiteX460" fmla="*/ 5179659 w 5500695"/>
              <a:gd name="connsiteY460" fmla="*/ 144218 h 1655587"/>
              <a:gd name="connsiteX461" fmla="*/ 5182671 w 5500695"/>
              <a:gd name="connsiteY461" fmla="*/ 144386 h 1655587"/>
              <a:gd name="connsiteX462" fmla="*/ 5186729 w 5500695"/>
              <a:gd name="connsiteY462" fmla="*/ 143158 h 1655587"/>
              <a:gd name="connsiteX463" fmla="*/ 5168967 w 5500695"/>
              <a:gd name="connsiteY463" fmla="*/ 153771 h 1655587"/>
              <a:gd name="connsiteX464" fmla="*/ 5164286 w 5500695"/>
              <a:gd name="connsiteY464" fmla="*/ 154562 h 1655587"/>
              <a:gd name="connsiteX465" fmla="*/ 5158661 w 5500695"/>
              <a:gd name="connsiteY465" fmla="*/ 158348 h 1655587"/>
              <a:gd name="connsiteX466" fmla="*/ 5136675 w 5500695"/>
              <a:gd name="connsiteY466" fmla="*/ 173172 h 1655587"/>
              <a:gd name="connsiteX467" fmla="*/ 5149176 w 5500695"/>
              <a:gd name="connsiteY467" fmla="*/ 171108 h 1655587"/>
              <a:gd name="connsiteX468" fmla="*/ 5158671 w 5500695"/>
              <a:gd name="connsiteY468" fmla="*/ 168922 h 1655587"/>
              <a:gd name="connsiteX469" fmla="*/ 5193218 w 5500695"/>
              <a:gd name="connsiteY469" fmla="*/ 148386 h 1655587"/>
              <a:gd name="connsiteX470" fmla="*/ 5192844 w 5500695"/>
              <a:gd name="connsiteY470" fmla="*/ 157669 h 1655587"/>
              <a:gd name="connsiteX471" fmla="*/ 5186294 w 5500695"/>
              <a:gd name="connsiteY471" fmla="*/ 163305 h 1655587"/>
              <a:gd name="connsiteX472" fmla="*/ 5193327 w 5500695"/>
              <a:gd name="connsiteY472" fmla="*/ 162068 h 1655587"/>
              <a:gd name="connsiteX473" fmla="*/ 5211032 w 5500695"/>
              <a:gd name="connsiteY473" fmla="*/ 159481 h 1655587"/>
              <a:gd name="connsiteX474" fmla="*/ 5206118 w 5500695"/>
              <a:gd name="connsiteY474" fmla="*/ 162759 h 1655587"/>
              <a:gd name="connsiteX475" fmla="*/ 5171172 w 5500695"/>
              <a:gd name="connsiteY475" fmla="*/ 188873 h 1655587"/>
              <a:gd name="connsiteX476" fmla="*/ 5152022 w 5500695"/>
              <a:gd name="connsiteY476" fmla="*/ 198394 h 1655587"/>
              <a:gd name="connsiteX477" fmla="*/ 5154031 w 5500695"/>
              <a:gd name="connsiteY477" fmla="*/ 201605 h 1655587"/>
              <a:gd name="connsiteX478" fmla="*/ 5154145 w 5500695"/>
              <a:gd name="connsiteY478" fmla="*/ 201602 h 1655587"/>
              <a:gd name="connsiteX479" fmla="*/ 5152636 w 5500695"/>
              <a:gd name="connsiteY479" fmla="*/ 202731 h 1655587"/>
              <a:gd name="connsiteX480" fmla="*/ 5095102 w 5500695"/>
              <a:gd name="connsiteY480" fmla="*/ 241903 h 1655587"/>
              <a:gd name="connsiteX481" fmla="*/ 5083558 w 5500695"/>
              <a:gd name="connsiteY481" fmla="*/ 250751 h 1655587"/>
              <a:gd name="connsiteX482" fmla="*/ 5079872 w 5500695"/>
              <a:gd name="connsiteY482" fmla="*/ 253997 h 1655587"/>
              <a:gd name="connsiteX483" fmla="*/ 5088387 w 5500695"/>
              <a:gd name="connsiteY483" fmla="*/ 249311 h 1655587"/>
              <a:gd name="connsiteX484" fmla="*/ 5179047 w 5500695"/>
              <a:gd name="connsiteY484" fmla="*/ 188467 h 1655587"/>
              <a:gd name="connsiteX485" fmla="*/ 5159457 w 5500695"/>
              <a:gd name="connsiteY485" fmla="*/ 203994 h 1655587"/>
              <a:gd name="connsiteX486" fmla="*/ 5163471 w 5500695"/>
              <a:gd name="connsiteY486" fmla="*/ 201258 h 1655587"/>
              <a:gd name="connsiteX487" fmla="*/ 5167761 w 5500695"/>
              <a:gd name="connsiteY487" fmla="*/ 201098 h 1655587"/>
              <a:gd name="connsiteX488" fmla="*/ 5169362 w 5500695"/>
              <a:gd name="connsiteY488" fmla="*/ 201766 h 1655587"/>
              <a:gd name="connsiteX489" fmla="*/ 5184710 w 5500695"/>
              <a:gd name="connsiteY489" fmla="*/ 190312 h 1655587"/>
              <a:gd name="connsiteX490" fmla="*/ 5199107 w 5500695"/>
              <a:gd name="connsiteY490" fmla="*/ 179670 h 1655587"/>
              <a:gd name="connsiteX491" fmla="*/ 5210642 w 5500695"/>
              <a:gd name="connsiteY491" fmla="*/ 182963 h 1655587"/>
              <a:gd name="connsiteX492" fmla="*/ 5210512 w 5500695"/>
              <a:gd name="connsiteY492" fmla="*/ 186692 h 1655587"/>
              <a:gd name="connsiteX493" fmla="*/ 5183967 w 5500695"/>
              <a:gd name="connsiteY493" fmla="*/ 208994 h 1655587"/>
              <a:gd name="connsiteX494" fmla="*/ 5187135 w 5500695"/>
              <a:gd name="connsiteY494" fmla="*/ 209066 h 1655587"/>
              <a:gd name="connsiteX495" fmla="*/ 5182551 w 5500695"/>
              <a:gd name="connsiteY495" fmla="*/ 214039 h 1655587"/>
              <a:gd name="connsiteX496" fmla="*/ 5177928 w 5500695"/>
              <a:gd name="connsiteY496" fmla="*/ 215450 h 1655587"/>
              <a:gd name="connsiteX497" fmla="*/ 5180152 w 5500695"/>
              <a:gd name="connsiteY497" fmla="*/ 212176 h 1655587"/>
              <a:gd name="connsiteX498" fmla="*/ 5173506 w 5500695"/>
              <a:gd name="connsiteY498" fmla="*/ 217723 h 1655587"/>
              <a:gd name="connsiteX499" fmla="*/ 5177928 w 5500695"/>
              <a:gd name="connsiteY499" fmla="*/ 215450 h 1655587"/>
              <a:gd name="connsiteX500" fmla="*/ 5168809 w 5500695"/>
              <a:gd name="connsiteY500" fmla="*/ 223633 h 1655587"/>
              <a:gd name="connsiteX501" fmla="*/ 5163538 w 5500695"/>
              <a:gd name="connsiteY501" fmla="*/ 227871 h 1655587"/>
              <a:gd name="connsiteX502" fmla="*/ 5165993 w 5500695"/>
              <a:gd name="connsiteY502" fmla="*/ 227528 h 1655587"/>
              <a:gd name="connsiteX503" fmla="*/ 5173353 w 5500695"/>
              <a:gd name="connsiteY503" fmla="*/ 227003 h 1655587"/>
              <a:gd name="connsiteX504" fmla="*/ 5190535 w 5500695"/>
              <a:gd name="connsiteY504" fmla="*/ 214538 h 1655587"/>
              <a:gd name="connsiteX505" fmla="*/ 5279028 w 5500695"/>
              <a:gd name="connsiteY505" fmla="*/ 153615 h 1655587"/>
              <a:gd name="connsiteX506" fmla="*/ 5279989 w 5500695"/>
              <a:gd name="connsiteY506" fmla="*/ 152627 h 1655587"/>
              <a:gd name="connsiteX507" fmla="*/ 5280247 w 5500695"/>
              <a:gd name="connsiteY507" fmla="*/ 152374 h 1655587"/>
              <a:gd name="connsiteX508" fmla="*/ 5275544 w 5500695"/>
              <a:gd name="connsiteY508" fmla="*/ 154088 h 1655587"/>
              <a:gd name="connsiteX509" fmla="*/ 5235841 w 5500695"/>
              <a:gd name="connsiteY509" fmla="*/ 161741 h 1655587"/>
              <a:gd name="connsiteX510" fmla="*/ 5202788 w 5500695"/>
              <a:gd name="connsiteY510" fmla="*/ 174445 h 1655587"/>
              <a:gd name="connsiteX511" fmla="*/ 5228721 w 5500695"/>
              <a:gd name="connsiteY511" fmla="*/ 156721 h 1655587"/>
              <a:gd name="connsiteX512" fmla="*/ 5232359 w 5500695"/>
              <a:gd name="connsiteY512" fmla="*/ 156148 h 1655587"/>
              <a:gd name="connsiteX513" fmla="*/ 5257277 w 5500695"/>
              <a:gd name="connsiteY513" fmla="*/ 150652 h 1655587"/>
              <a:gd name="connsiteX514" fmla="*/ 5283794 w 5500695"/>
              <a:gd name="connsiteY514" fmla="*/ 145462 h 1655587"/>
              <a:gd name="connsiteX515" fmla="*/ 5288144 w 5500695"/>
              <a:gd name="connsiteY515" fmla="*/ 145275 h 1655587"/>
              <a:gd name="connsiteX516" fmla="*/ 5290434 w 5500695"/>
              <a:gd name="connsiteY516" fmla="*/ 143294 h 1655587"/>
              <a:gd name="connsiteX517" fmla="*/ 5303499 w 5500695"/>
              <a:gd name="connsiteY517" fmla="*/ 141577 h 1655587"/>
              <a:gd name="connsiteX518" fmla="*/ 5263549 w 5500695"/>
              <a:gd name="connsiteY518" fmla="*/ 170949 h 1655587"/>
              <a:gd name="connsiteX519" fmla="*/ 5211086 w 5500695"/>
              <a:gd name="connsiteY519" fmla="*/ 209749 h 1655587"/>
              <a:gd name="connsiteX520" fmla="*/ 5182314 w 5500695"/>
              <a:gd name="connsiteY520" fmla="*/ 231748 h 1655587"/>
              <a:gd name="connsiteX521" fmla="*/ 5182007 w 5500695"/>
              <a:gd name="connsiteY521" fmla="*/ 234687 h 1655587"/>
              <a:gd name="connsiteX522" fmla="*/ 5179382 w 5500695"/>
              <a:gd name="connsiteY522" fmla="*/ 243242 h 1655587"/>
              <a:gd name="connsiteX523" fmla="*/ 5179092 w 5500695"/>
              <a:gd name="connsiteY523" fmla="*/ 244090 h 1655587"/>
              <a:gd name="connsiteX524" fmla="*/ 5185957 w 5500695"/>
              <a:gd name="connsiteY524" fmla="*/ 239093 h 1655587"/>
              <a:gd name="connsiteX525" fmla="*/ 5203261 w 5500695"/>
              <a:gd name="connsiteY525" fmla="*/ 226133 h 1655587"/>
              <a:gd name="connsiteX526" fmla="*/ 5332684 w 5500695"/>
              <a:gd name="connsiteY526" fmla="*/ 130195 h 1655587"/>
              <a:gd name="connsiteX527" fmla="*/ 5355696 w 5500695"/>
              <a:gd name="connsiteY527" fmla="*/ 119898 h 1655587"/>
              <a:gd name="connsiteX528" fmla="*/ 5348994 w 5500695"/>
              <a:gd name="connsiteY528" fmla="*/ 125413 h 1655587"/>
              <a:gd name="connsiteX529" fmla="*/ 5338483 w 5500695"/>
              <a:gd name="connsiteY529" fmla="*/ 128768 h 1655587"/>
              <a:gd name="connsiteX530" fmla="*/ 5329977 w 5500695"/>
              <a:gd name="connsiteY530" fmla="*/ 133327 h 1655587"/>
              <a:gd name="connsiteX531" fmla="*/ 5332974 w 5500695"/>
              <a:gd name="connsiteY531" fmla="*/ 137130 h 1655587"/>
              <a:gd name="connsiteX532" fmla="*/ 5330509 w 5500695"/>
              <a:gd name="connsiteY532" fmla="*/ 138837 h 1655587"/>
              <a:gd name="connsiteX533" fmla="*/ 5308705 w 5500695"/>
              <a:gd name="connsiteY533" fmla="*/ 162365 h 1655587"/>
              <a:gd name="connsiteX534" fmla="*/ 5342898 w 5500695"/>
              <a:gd name="connsiteY534" fmla="*/ 137398 h 1655587"/>
              <a:gd name="connsiteX535" fmla="*/ 5345064 w 5500695"/>
              <a:gd name="connsiteY535" fmla="*/ 135930 h 1655587"/>
              <a:gd name="connsiteX536" fmla="*/ 5345394 w 5500695"/>
              <a:gd name="connsiteY536" fmla="*/ 135893 h 1655587"/>
              <a:gd name="connsiteX537" fmla="*/ 5352826 w 5500695"/>
              <a:gd name="connsiteY537" fmla="*/ 133766 h 1655587"/>
              <a:gd name="connsiteX538" fmla="*/ 5305025 w 5500695"/>
              <a:gd name="connsiteY538" fmla="*/ 172422 h 1655587"/>
              <a:gd name="connsiteX539" fmla="*/ 5229756 w 5500695"/>
              <a:gd name="connsiteY539" fmla="*/ 229939 h 1655587"/>
              <a:gd name="connsiteX540" fmla="*/ 5220303 w 5500695"/>
              <a:gd name="connsiteY540" fmla="*/ 235945 h 1655587"/>
              <a:gd name="connsiteX541" fmla="*/ 5231224 w 5500695"/>
              <a:gd name="connsiteY541" fmla="*/ 232223 h 1655587"/>
              <a:gd name="connsiteX542" fmla="*/ 5369140 w 5500695"/>
              <a:gd name="connsiteY542" fmla="*/ 136801 h 1655587"/>
              <a:gd name="connsiteX543" fmla="*/ 5222321 w 5500695"/>
              <a:gd name="connsiteY543" fmla="*/ 247764 h 1655587"/>
              <a:gd name="connsiteX544" fmla="*/ 5210714 w 5500695"/>
              <a:gd name="connsiteY544" fmla="*/ 257431 h 1655587"/>
              <a:gd name="connsiteX545" fmla="*/ 5209273 w 5500695"/>
              <a:gd name="connsiteY545" fmla="*/ 259227 h 1655587"/>
              <a:gd name="connsiteX546" fmla="*/ 5209964 w 5500695"/>
              <a:gd name="connsiteY546" fmla="*/ 259029 h 1655587"/>
              <a:gd name="connsiteX547" fmla="*/ 5213138 w 5500695"/>
              <a:gd name="connsiteY547" fmla="*/ 258192 h 1655587"/>
              <a:gd name="connsiteX548" fmla="*/ 5206135 w 5500695"/>
              <a:gd name="connsiteY548" fmla="*/ 263140 h 1655587"/>
              <a:gd name="connsiteX549" fmla="*/ 5205322 w 5500695"/>
              <a:gd name="connsiteY549" fmla="*/ 264155 h 1655587"/>
              <a:gd name="connsiteX550" fmla="*/ 5204412 w 5500695"/>
              <a:gd name="connsiteY550" fmla="*/ 269339 h 1655587"/>
              <a:gd name="connsiteX551" fmla="*/ 5226968 w 5500695"/>
              <a:gd name="connsiteY551" fmla="*/ 254994 h 1655587"/>
              <a:gd name="connsiteX552" fmla="*/ 5293330 w 5500695"/>
              <a:gd name="connsiteY552" fmla="*/ 208587 h 1655587"/>
              <a:gd name="connsiteX553" fmla="*/ 5237656 w 5500695"/>
              <a:gd name="connsiteY553" fmla="*/ 252080 h 1655587"/>
              <a:gd name="connsiteX554" fmla="*/ 5193966 w 5500695"/>
              <a:gd name="connsiteY554" fmla="*/ 284403 h 1655587"/>
              <a:gd name="connsiteX555" fmla="*/ 5197648 w 5500695"/>
              <a:gd name="connsiteY555" fmla="*/ 282515 h 1655587"/>
              <a:gd name="connsiteX556" fmla="*/ 5179720 w 5500695"/>
              <a:gd name="connsiteY556" fmla="*/ 298270 h 1655587"/>
              <a:gd name="connsiteX557" fmla="*/ 5194540 w 5500695"/>
              <a:gd name="connsiteY557" fmla="*/ 295637 h 1655587"/>
              <a:gd name="connsiteX558" fmla="*/ 5212557 w 5500695"/>
              <a:gd name="connsiteY558" fmla="*/ 289731 h 1655587"/>
              <a:gd name="connsiteX559" fmla="*/ 5217400 w 5500695"/>
              <a:gd name="connsiteY559" fmla="*/ 286689 h 1655587"/>
              <a:gd name="connsiteX560" fmla="*/ 5219104 w 5500695"/>
              <a:gd name="connsiteY560" fmla="*/ 286916 h 1655587"/>
              <a:gd name="connsiteX561" fmla="*/ 5221998 w 5500695"/>
              <a:gd name="connsiteY561" fmla="*/ 289221 h 1655587"/>
              <a:gd name="connsiteX562" fmla="*/ 5211806 w 5500695"/>
              <a:gd name="connsiteY562" fmla="*/ 296057 h 1655587"/>
              <a:gd name="connsiteX563" fmla="*/ 5206466 w 5500695"/>
              <a:gd name="connsiteY563" fmla="*/ 300721 h 1655587"/>
              <a:gd name="connsiteX564" fmla="*/ 5186929 w 5500695"/>
              <a:gd name="connsiteY564" fmla="*/ 315988 h 1655587"/>
              <a:gd name="connsiteX565" fmla="*/ 5154461 w 5500695"/>
              <a:gd name="connsiteY565" fmla="*/ 342215 h 1655587"/>
              <a:gd name="connsiteX566" fmla="*/ 5152999 w 5500695"/>
              <a:gd name="connsiteY566" fmla="*/ 343313 h 1655587"/>
              <a:gd name="connsiteX567" fmla="*/ 5163120 w 5500695"/>
              <a:gd name="connsiteY567" fmla="*/ 339798 h 1655587"/>
              <a:gd name="connsiteX568" fmla="*/ 5181079 w 5500695"/>
              <a:gd name="connsiteY568" fmla="*/ 336196 h 1655587"/>
              <a:gd name="connsiteX569" fmla="*/ 5159858 w 5500695"/>
              <a:gd name="connsiteY569" fmla="*/ 360394 h 1655587"/>
              <a:gd name="connsiteX570" fmla="*/ 5210898 w 5500695"/>
              <a:gd name="connsiteY570" fmla="*/ 358701 h 1655587"/>
              <a:gd name="connsiteX571" fmla="*/ 5187844 w 5500695"/>
              <a:gd name="connsiteY571" fmla="*/ 366428 h 1655587"/>
              <a:gd name="connsiteX572" fmla="*/ 5176932 w 5500695"/>
              <a:gd name="connsiteY572" fmla="*/ 375969 h 1655587"/>
              <a:gd name="connsiteX573" fmla="*/ 5161289 w 5500695"/>
              <a:gd name="connsiteY573" fmla="*/ 389259 h 1655587"/>
              <a:gd name="connsiteX574" fmla="*/ 5186260 w 5500695"/>
              <a:gd name="connsiteY574" fmla="*/ 375292 h 1655587"/>
              <a:gd name="connsiteX575" fmla="*/ 5185255 w 5500695"/>
              <a:gd name="connsiteY575" fmla="*/ 377124 h 1655587"/>
              <a:gd name="connsiteX576" fmla="*/ 5167244 w 5500695"/>
              <a:gd name="connsiteY576" fmla="*/ 397830 h 1655587"/>
              <a:gd name="connsiteX577" fmla="*/ 5158832 w 5500695"/>
              <a:gd name="connsiteY577" fmla="*/ 402742 h 1655587"/>
              <a:gd name="connsiteX578" fmla="*/ 5159790 w 5500695"/>
              <a:gd name="connsiteY578" fmla="*/ 407887 h 1655587"/>
              <a:gd name="connsiteX579" fmla="*/ 5159476 w 5500695"/>
              <a:gd name="connsiteY579" fmla="*/ 411759 h 1655587"/>
              <a:gd name="connsiteX580" fmla="*/ 5199990 w 5500695"/>
              <a:gd name="connsiteY580" fmla="*/ 396212 h 1655587"/>
              <a:gd name="connsiteX581" fmla="*/ 5210835 w 5500695"/>
              <a:gd name="connsiteY581" fmla="*/ 404594 h 1655587"/>
              <a:gd name="connsiteX582" fmla="*/ 5252532 w 5500695"/>
              <a:gd name="connsiteY582" fmla="*/ 398294 h 1655587"/>
              <a:gd name="connsiteX583" fmla="*/ 5339378 w 5500695"/>
              <a:gd name="connsiteY583" fmla="*/ 376567 h 1655587"/>
              <a:gd name="connsiteX584" fmla="*/ 5250622 w 5500695"/>
              <a:gd name="connsiteY584" fmla="*/ 413382 h 1655587"/>
              <a:gd name="connsiteX585" fmla="*/ 5204954 w 5500695"/>
              <a:gd name="connsiteY585" fmla="*/ 428554 h 1655587"/>
              <a:gd name="connsiteX586" fmla="*/ 5190091 w 5500695"/>
              <a:gd name="connsiteY586" fmla="*/ 433938 h 1655587"/>
              <a:gd name="connsiteX587" fmla="*/ 5184910 w 5500695"/>
              <a:gd name="connsiteY587" fmla="*/ 435699 h 1655587"/>
              <a:gd name="connsiteX588" fmla="*/ 5188935 w 5500695"/>
              <a:gd name="connsiteY588" fmla="*/ 446463 h 1655587"/>
              <a:gd name="connsiteX589" fmla="*/ 5194599 w 5500695"/>
              <a:gd name="connsiteY589" fmla="*/ 445219 h 1655587"/>
              <a:gd name="connsiteX590" fmla="*/ 5215569 w 5500695"/>
              <a:gd name="connsiteY590" fmla="*/ 441586 h 1655587"/>
              <a:gd name="connsiteX591" fmla="*/ 5219690 w 5500695"/>
              <a:gd name="connsiteY591" fmla="*/ 446436 h 1655587"/>
              <a:gd name="connsiteX592" fmla="*/ 5219829 w 5500695"/>
              <a:gd name="connsiteY592" fmla="*/ 446719 h 1655587"/>
              <a:gd name="connsiteX593" fmla="*/ 5233205 w 5500695"/>
              <a:gd name="connsiteY593" fmla="*/ 436511 h 1655587"/>
              <a:gd name="connsiteX594" fmla="*/ 5242637 w 5500695"/>
              <a:gd name="connsiteY594" fmla="*/ 432307 h 1655587"/>
              <a:gd name="connsiteX595" fmla="*/ 5247336 w 5500695"/>
              <a:gd name="connsiteY595" fmla="*/ 441664 h 1655587"/>
              <a:gd name="connsiteX596" fmla="*/ 5248194 w 5500695"/>
              <a:gd name="connsiteY596" fmla="*/ 443339 h 1655587"/>
              <a:gd name="connsiteX597" fmla="*/ 5258251 w 5500695"/>
              <a:gd name="connsiteY597" fmla="*/ 438807 h 1655587"/>
              <a:gd name="connsiteX598" fmla="*/ 5294488 w 5500695"/>
              <a:gd name="connsiteY598" fmla="*/ 432415 h 1655587"/>
              <a:gd name="connsiteX599" fmla="*/ 5286884 w 5500695"/>
              <a:gd name="connsiteY599" fmla="*/ 439495 h 1655587"/>
              <a:gd name="connsiteX600" fmla="*/ 5294079 w 5500695"/>
              <a:gd name="connsiteY600" fmla="*/ 451277 h 1655587"/>
              <a:gd name="connsiteX601" fmla="*/ 5260427 w 5500695"/>
              <a:gd name="connsiteY601" fmla="*/ 462192 h 1655587"/>
              <a:gd name="connsiteX602" fmla="*/ 5258345 w 5500695"/>
              <a:gd name="connsiteY602" fmla="*/ 463162 h 1655587"/>
              <a:gd name="connsiteX603" fmla="*/ 5259991 w 5500695"/>
              <a:gd name="connsiteY603" fmla="*/ 466375 h 1655587"/>
              <a:gd name="connsiteX604" fmla="*/ 5264779 w 5500695"/>
              <a:gd name="connsiteY604" fmla="*/ 475263 h 1655587"/>
              <a:gd name="connsiteX605" fmla="*/ 5274135 w 5500695"/>
              <a:gd name="connsiteY605" fmla="*/ 473534 h 1655587"/>
              <a:gd name="connsiteX606" fmla="*/ 5276237 w 5500695"/>
              <a:gd name="connsiteY606" fmla="*/ 473187 h 1655587"/>
              <a:gd name="connsiteX607" fmla="*/ 5267533 w 5500695"/>
              <a:gd name="connsiteY607" fmla="*/ 480372 h 1655587"/>
              <a:gd name="connsiteX608" fmla="*/ 5269170 w 5500695"/>
              <a:gd name="connsiteY608" fmla="*/ 483414 h 1655587"/>
              <a:gd name="connsiteX609" fmla="*/ 5287559 w 5500695"/>
              <a:gd name="connsiteY609" fmla="*/ 471772 h 1655587"/>
              <a:gd name="connsiteX610" fmla="*/ 5295286 w 5500695"/>
              <a:gd name="connsiteY610" fmla="*/ 474548 h 1655587"/>
              <a:gd name="connsiteX611" fmla="*/ 5278554 w 5500695"/>
              <a:gd name="connsiteY611" fmla="*/ 483478 h 1655587"/>
              <a:gd name="connsiteX612" fmla="*/ 5419319 w 5500695"/>
              <a:gd name="connsiteY612" fmla="*/ 453680 h 1655587"/>
              <a:gd name="connsiteX613" fmla="*/ 5427447 w 5500695"/>
              <a:gd name="connsiteY613" fmla="*/ 452547 h 1655587"/>
              <a:gd name="connsiteX614" fmla="*/ 5427026 w 5500695"/>
              <a:gd name="connsiteY614" fmla="*/ 452943 h 1655587"/>
              <a:gd name="connsiteX615" fmla="*/ 5387520 w 5500695"/>
              <a:gd name="connsiteY615" fmla="*/ 482341 h 1655587"/>
              <a:gd name="connsiteX616" fmla="*/ 5411545 w 5500695"/>
              <a:gd name="connsiteY616" fmla="*/ 470276 h 1655587"/>
              <a:gd name="connsiteX617" fmla="*/ 5430557 w 5500695"/>
              <a:gd name="connsiteY617" fmla="*/ 456431 h 1655587"/>
              <a:gd name="connsiteX618" fmla="*/ 5438999 w 5500695"/>
              <a:gd name="connsiteY618" fmla="*/ 450939 h 1655587"/>
              <a:gd name="connsiteX619" fmla="*/ 5468812 w 5500695"/>
              <a:gd name="connsiteY619" fmla="*/ 446783 h 1655587"/>
              <a:gd name="connsiteX620" fmla="*/ 5468541 w 5500695"/>
              <a:gd name="connsiteY620" fmla="*/ 450718 h 1655587"/>
              <a:gd name="connsiteX621" fmla="*/ 5471590 w 5500695"/>
              <a:gd name="connsiteY621" fmla="*/ 448181 h 1655587"/>
              <a:gd name="connsiteX622" fmla="*/ 5478413 w 5500695"/>
              <a:gd name="connsiteY622" fmla="*/ 445448 h 1655587"/>
              <a:gd name="connsiteX623" fmla="*/ 5500695 w 5500695"/>
              <a:gd name="connsiteY623" fmla="*/ 442344 h 1655587"/>
              <a:gd name="connsiteX624" fmla="*/ 5493315 w 5500695"/>
              <a:gd name="connsiteY624" fmla="*/ 447842 h 1655587"/>
              <a:gd name="connsiteX625" fmla="*/ 5490684 w 5500695"/>
              <a:gd name="connsiteY625" fmla="*/ 452430 h 1655587"/>
              <a:gd name="connsiteX626" fmla="*/ 5493315 w 5500695"/>
              <a:gd name="connsiteY626" fmla="*/ 447842 h 1655587"/>
              <a:gd name="connsiteX627" fmla="*/ 5495257 w 5500695"/>
              <a:gd name="connsiteY627" fmla="*/ 456262 h 1655587"/>
              <a:gd name="connsiteX628" fmla="*/ 5472616 w 5500695"/>
              <a:gd name="connsiteY628" fmla="*/ 463931 h 1655587"/>
              <a:gd name="connsiteX629" fmla="*/ 5496342 w 5500695"/>
              <a:gd name="connsiteY629" fmla="*/ 461755 h 1655587"/>
              <a:gd name="connsiteX630" fmla="*/ 5485196 w 5500695"/>
              <a:gd name="connsiteY630" fmla="*/ 471700 h 1655587"/>
              <a:gd name="connsiteX631" fmla="*/ 5480589 w 5500695"/>
              <a:gd name="connsiteY631" fmla="*/ 476395 h 1655587"/>
              <a:gd name="connsiteX632" fmla="*/ 5405664 w 5500695"/>
              <a:gd name="connsiteY632" fmla="*/ 491625 h 1655587"/>
              <a:gd name="connsiteX633" fmla="*/ 5259719 w 5500695"/>
              <a:gd name="connsiteY633" fmla="*/ 533544 h 1655587"/>
              <a:gd name="connsiteX634" fmla="*/ 5229285 w 5500695"/>
              <a:gd name="connsiteY634" fmla="*/ 540630 h 1655587"/>
              <a:gd name="connsiteX635" fmla="*/ 5223696 w 5500695"/>
              <a:gd name="connsiteY635" fmla="*/ 542408 h 1655587"/>
              <a:gd name="connsiteX636" fmla="*/ 5208605 w 5500695"/>
              <a:gd name="connsiteY636" fmla="*/ 553078 h 1655587"/>
              <a:gd name="connsiteX637" fmla="*/ 5205787 w 5500695"/>
              <a:gd name="connsiteY637" fmla="*/ 555039 h 1655587"/>
              <a:gd name="connsiteX638" fmla="*/ 5209866 w 5500695"/>
              <a:gd name="connsiteY638" fmla="*/ 557051 h 1655587"/>
              <a:gd name="connsiteX639" fmla="*/ 5269367 w 5500695"/>
              <a:gd name="connsiteY639" fmla="*/ 537869 h 1655587"/>
              <a:gd name="connsiteX640" fmla="*/ 5328545 w 5500695"/>
              <a:gd name="connsiteY640" fmla="*/ 524160 h 1655587"/>
              <a:gd name="connsiteX641" fmla="*/ 5336279 w 5500695"/>
              <a:gd name="connsiteY641" fmla="*/ 531006 h 1655587"/>
              <a:gd name="connsiteX642" fmla="*/ 5386350 w 5500695"/>
              <a:gd name="connsiteY642" fmla="*/ 520606 h 1655587"/>
              <a:gd name="connsiteX643" fmla="*/ 5395676 w 5500695"/>
              <a:gd name="connsiteY643" fmla="*/ 530402 h 1655587"/>
              <a:gd name="connsiteX644" fmla="*/ 5398749 w 5500695"/>
              <a:gd name="connsiteY644" fmla="*/ 530132 h 1655587"/>
              <a:gd name="connsiteX645" fmla="*/ 5401403 w 5500695"/>
              <a:gd name="connsiteY645" fmla="*/ 528795 h 1655587"/>
              <a:gd name="connsiteX646" fmla="*/ 5405610 w 5500695"/>
              <a:gd name="connsiteY646" fmla="*/ 528690 h 1655587"/>
              <a:gd name="connsiteX647" fmla="*/ 5406142 w 5500695"/>
              <a:gd name="connsiteY647" fmla="*/ 529714 h 1655587"/>
              <a:gd name="connsiteX648" fmla="*/ 5407898 w 5500695"/>
              <a:gd name="connsiteY648" fmla="*/ 528631 h 1655587"/>
              <a:gd name="connsiteX649" fmla="*/ 5405610 w 5500695"/>
              <a:gd name="connsiteY649" fmla="*/ 528690 h 1655587"/>
              <a:gd name="connsiteX650" fmla="*/ 5404784 w 5500695"/>
              <a:gd name="connsiteY650" fmla="*/ 527096 h 1655587"/>
              <a:gd name="connsiteX651" fmla="*/ 5419067 w 5500695"/>
              <a:gd name="connsiteY651" fmla="*/ 531539 h 1655587"/>
              <a:gd name="connsiteX652" fmla="*/ 5367170 w 5500695"/>
              <a:gd name="connsiteY652" fmla="*/ 543640 h 1655587"/>
              <a:gd name="connsiteX653" fmla="*/ 5359030 w 5500695"/>
              <a:gd name="connsiteY653" fmla="*/ 555657 h 1655587"/>
              <a:gd name="connsiteX654" fmla="*/ 5312827 w 5500695"/>
              <a:gd name="connsiteY654" fmla="*/ 575761 h 1655587"/>
              <a:gd name="connsiteX655" fmla="*/ 5244753 w 5500695"/>
              <a:gd name="connsiteY655" fmla="*/ 593318 h 1655587"/>
              <a:gd name="connsiteX656" fmla="*/ 5250136 w 5500695"/>
              <a:gd name="connsiteY656" fmla="*/ 601982 h 1655587"/>
              <a:gd name="connsiteX657" fmla="*/ 5255555 w 5500695"/>
              <a:gd name="connsiteY657" fmla="*/ 605816 h 1655587"/>
              <a:gd name="connsiteX658" fmla="*/ 5268657 w 5500695"/>
              <a:gd name="connsiteY658" fmla="*/ 601437 h 1655587"/>
              <a:gd name="connsiteX659" fmla="*/ 5312733 w 5500695"/>
              <a:gd name="connsiteY659" fmla="*/ 585661 h 1655587"/>
              <a:gd name="connsiteX660" fmla="*/ 5307248 w 5500695"/>
              <a:gd name="connsiteY660" fmla="*/ 600358 h 1655587"/>
              <a:gd name="connsiteX661" fmla="*/ 5300611 w 5500695"/>
              <a:gd name="connsiteY661" fmla="*/ 607268 h 1655587"/>
              <a:gd name="connsiteX662" fmla="*/ 5311347 w 5500695"/>
              <a:gd name="connsiteY662" fmla="*/ 604494 h 1655587"/>
              <a:gd name="connsiteX663" fmla="*/ 5354349 w 5500695"/>
              <a:gd name="connsiteY663" fmla="*/ 596240 h 1655587"/>
              <a:gd name="connsiteX664" fmla="*/ 5464346 w 5500695"/>
              <a:gd name="connsiteY664" fmla="*/ 575961 h 1655587"/>
              <a:gd name="connsiteX665" fmla="*/ 5471676 w 5500695"/>
              <a:gd name="connsiteY665" fmla="*/ 574626 h 1655587"/>
              <a:gd name="connsiteX666" fmla="*/ 5464970 w 5500695"/>
              <a:gd name="connsiteY666" fmla="*/ 582101 h 1655587"/>
              <a:gd name="connsiteX667" fmla="*/ 5462782 w 5500695"/>
              <a:gd name="connsiteY667" fmla="*/ 585029 h 1655587"/>
              <a:gd name="connsiteX668" fmla="*/ 5440018 w 5500695"/>
              <a:gd name="connsiteY668" fmla="*/ 590395 h 1655587"/>
              <a:gd name="connsiteX669" fmla="*/ 5380838 w 5500695"/>
              <a:gd name="connsiteY669" fmla="*/ 604103 h 1655587"/>
              <a:gd name="connsiteX670" fmla="*/ 5376779 w 5500695"/>
              <a:gd name="connsiteY670" fmla="*/ 626363 h 1655587"/>
              <a:gd name="connsiteX671" fmla="*/ 5350189 w 5500695"/>
              <a:gd name="connsiteY671" fmla="*/ 637079 h 1655587"/>
              <a:gd name="connsiteX672" fmla="*/ 5324797 w 5500695"/>
              <a:gd name="connsiteY672" fmla="*/ 651853 h 1655587"/>
              <a:gd name="connsiteX673" fmla="*/ 5260379 w 5500695"/>
              <a:gd name="connsiteY673" fmla="*/ 671062 h 1655587"/>
              <a:gd name="connsiteX674" fmla="*/ 5255300 w 5500695"/>
              <a:gd name="connsiteY674" fmla="*/ 674824 h 1655587"/>
              <a:gd name="connsiteX675" fmla="*/ 5269461 w 5500695"/>
              <a:gd name="connsiteY675" fmla="*/ 669186 h 1655587"/>
              <a:gd name="connsiteX676" fmla="*/ 5303448 w 5500695"/>
              <a:gd name="connsiteY676" fmla="*/ 662120 h 1655587"/>
              <a:gd name="connsiteX677" fmla="*/ 5314296 w 5500695"/>
              <a:gd name="connsiteY677" fmla="*/ 670502 h 1655587"/>
              <a:gd name="connsiteX678" fmla="*/ 5340352 w 5500695"/>
              <a:gd name="connsiteY678" fmla="*/ 664722 h 1655587"/>
              <a:gd name="connsiteX679" fmla="*/ 5360395 w 5500695"/>
              <a:gd name="connsiteY679" fmla="*/ 668973 h 1655587"/>
              <a:gd name="connsiteX680" fmla="*/ 5322333 w 5500695"/>
              <a:gd name="connsiteY680" fmla="*/ 677063 h 1655587"/>
              <a:gd name="connsiteX681" fmla="*/ 5308949 w 5500695"/>
              <a:gd name="connsiteY681" fmla="*/ 689528 h 1655587"/>
              <a:gd name="connsiteX682" fmla="*/ 5293612 w 5500695"/>
              <a:gd name="connsiteY682" fmla="*/ 689763 h 1655587"/>
              <a:gd name="connsiteX683" fmla="*/ 5280532 w 5500695"/>
              <a:gd name="connsiteY683" fmla="*/ 701944 h 1655587"/>
              <a:gd name="connsiteX684" fmla="*/ 5241628 w 5500695"/>
              <a:gd name="connsiteY684" fmla="*/ 715252 h 1655587"/>
              <a:gd name="connsiteX685" fmla="*/ 5216541 w 5500695"/>
              <a:gd name="connsiteY685" fmla="*/ 729742 h 1655587"/>
              <a:gd name="connsiteX686" fmla="*/ 5242387 w 5500695"/>
              <a:gd name="connsiteY686" fmla="*/ 723384 h 1655587"/>
              <a:gd name="connsiteX687" fmla="*/ 5258891 w 5500695"/>
              <a:gd name="connsiteY687" fmla="*/ 719322 h 1655587"/>
              <a:gd name="connsiteX688" fmla="*/ 5300273 w 5500695"/>
              <a:gd name="connsiteY688" fmla="*/ 706477 h 1655587"/>
              <a:gd name="connsiteX689" fmla="*/ 5336108 w 5500695"/>
              <a:gd name="connsiteY689" fmla="*/ 699073 h 1655587"/>
              <a:gd name="connsiteX690" fmla="*/ 5345203 w 5500695"/>
              <a:gd name="connsiteY690" fmla="*/ 697738 h 1655587"/>
              <a:gd name="connsiteX691" fmla="*/ 5343433 w 5500695"/>
              <a:gd name="connsiteY691" fmla="*/ 698991 h 1655587"/>
              <a:gd name="connsiteX692" fmla="*/ 5328773 w 5500695"/>
              <a:gd name="connsiteY692" fmla="*/ 709457 h 1655587"/>
              <a:gd name="connsiteX693" fmla="*/ 5306179 w 5500695"/>
              <a:gd name="connsiteY693" fmla="*/ 715024 h 1655587"/>
              <a:gd name="connsiteX694" fmla="*/ 5283991 w 5500695"/>
              <a:gd name="connsiteY694" fmla="*/ 730509 h 1655587"/>
              <a:gd name="connsiteX695" fmla="*/ 5299774 w 5500695"/>
              <a:gd name="connsiteY695" fmla="*/ 729858 h 1655587"/>
              <a:gd name="connsiteX696" fmla="*/ 5267249 w 5500695"/>
              <a:gd name="connsiteY696" fmla="*/ 751744 h 1655587"/>
              <a:gd name="connsiteX697" fmla="*/ 5186899 w 5500695"/>
              <a:gd name="connsiteY697" fmla="*/ 807533 h 1655587"/>
              <a:gd name="connsiteX698" fmla="*/ 5204600 w 5500695"/>
              <a:gd name="connsiteY698" fmla="*/ 801665 h 1655587"/>
              <a:gd name="connsiteX699" fmla="*/ 5301805 w 5500695"/>
              <a:gd name="connsiteY699" fmla="*/ 741785 h 1655587"/>
              <a:gd name="connsiteX700" fmla="*/ 5310362 w 5500695"/>
              <a:gd name="connsiteY700" fmla="*/ 741987 h 1655587"/>
              <a:gd name="connsiteX701" fmla="*/ 5303291 w 5500695"/>
              <a:gd name="connsiteY701" fmla="*/ 748599 h 1655587"/>
              <a:gd name="connsiteX702" fmla="*/ 5307916 w 5500695"/>
              <a:gd name="connsiteY702" fmla="*/ 744771 h 1655587"/>
              <a:gd name="connsiteX703" fmla="*/ 5334179 w 5500695"/>
              <a:gd name="connsiteY703" fmla="*/ 728645 h 1655587"/>
              <a:gd name="connsiteX704" fmla="*/ 5330927 w 5500695"/>
              <a:gd name="connsiteY704" fmla="*/ 735967 h 1655587"/>
              <a:gd name="connsiteX705" fmla="*/ 5311286 w 5500695"/>
              <a:gd name="connsiteY705" fmla="*/ 749828 h 1655587"/>
              <a:gd name="connsiteX706" fmla="*/ 5233469 w 5500695"/>
              <a:gd name="connsiteY706" fmla="*/ 804112 h 1655587"/>
              <a:gd name="connsiteX707" fmla="*/ 5178895 w 5500695"/>
              <a:gd name="connsiteY707" fmla="*/ 847559 h 1655587"/>
              <a:gd name="connsiteX708" fmla="*/ 5185347 w 5500695"/>
              <a:gd name="connsiteY708" fmla="*/ 849107 h 1655587"/>
              <a:gd name="connsiteX709" fmla="*/ 5196974 w 5500695"/>
              <a:gd name="connsiteY709" fmla="*/ 842709 h 1655587"/>
              <a:gd name="connsiteX710" fmla="*/ 5287632 w 5500695"/>
              <a:gd name="connsiteY710" fmla="*/ 781865 h 1655587"/>
              <a:gd name="connsiteX711" fmla="*/ 5217495 w 5500695"/>
              <a:gd name="connsiteY711" fmla="*/ 834665 h 1655587"/>
              <a:gd name="connsiteX712" fmla="*/ 5193004 w 5500695"/>
              <a:gd name="connsiteY712" fmla="*/ 850944 h 1655587"/>
              <a:gd name="connsiteX713" fmla="*/ 5194020 w 5500695"/>
              <a:gd name="connsiteY713" fmla="*/ 851188 h 1655587"/>
              <a:gd name="connsiteX714" fmla="*/ 5285208 w 5500695"/>
              <a:gd name="connsiteY714" fmla="*/ 801879 h 1655587"/>
              <a:gd name="connsiteX715" fmla="*/ 5345768 w 5500695"/>
              <a:gd name="connsiteY715" fmla="*/ 762563 h 1655587"/>
              <a:gd name="connsiteX716" fmla="*/ 5354416 w 5500695"/>
              <a:gd name="connsiteY716" fmla="*/ 760512 h 1655587"/>
              <a:gd name="connsiteX717" fmla="*/ 5358719 w 5500695"/>
              <a:gd name="connsiteY717" fmla="*/ 765609 h 1655587"/>
              <a:gd name="connsiteX718" fmla="*/ 5357149 w 5500695"/>
              <a:gd name="connsiteY718" fmla="*/ 767897 h 1655587"/>
              <a:gd name="connsiteX719" fmla="*/ 5387616 w 5500695"/>
              <a:gd name="connsiteY719" fmla="*/ 747014 h 1655587"/>
              <a:gd name="connsiteX720" fmla="*/ 5412088 w 5500695"/>
              <a:gd name="connsiteY720" fmla="*/ 734978 h 1655587"/>
              <a:gd name="connsiteX721" fmla="*/ 5372135 w 5500695"/>
              <a:gd name="connsiteY721" fmla="*/ 764347 h 1655587"/>
              <a:gd name="connsiteX722" fmla="*/ 5319673 w 5500695"/>
              <a:gd name="connsiteY722" fmla="*/ 803145 h 1655587"/>
              <a:gd name="connsiteX723" fmla="*/ 5278493 w 5500695"/>
              <a:gd name="connsiteY723" fmla="*/ 834636 h 1655587"/>
              <a:gd name="connsiteX724" fmla="*/ 5280157 w 5500695"/>
              <a:gd name="connsiteY724" fmla="*/ 841181 h 1655587"/>
              <a:gd name="connsiteX725" fmla="*/ 5281668 w 5500695"/>
              <a:gd name="connsiteY725" fmla="*/ 841441 h 1655587"/>
              <a:gd name="connsiteX726" fmla="*/ 5285607 w 5500695"/>
              <a:gd name="connsiteY726" fmla="*/ 838997 h 1655587"/>
              <a:gd name="connsiteX727" fmla="*/ 5311848 w 5500695"/>
              <a:gd name="connsiteY727" fmla="*/ 819529 h 1655587"/>
              <a:gd name="connsiteX728" fmla="*/ 5441272 w 5500695"/>
              <a:gd name="connsiteY728" fmla="*/ 723593 h 1655587"/>
              <a:gd name="connsiteX729" fmla="*/ 5464285 w 5500695"/>
              <a:gd name="connsiteY729" fmla="*/ 713299 h 1655587"/>
              <a:gd name="connsiteX730" fmla="*/ 5457580 w 5500695"/>
              <a:gd name="connsiteY730" fmla="*/ 718811 h 1655587"/>
              <a:gd name="connsiteX731" fmla="*/ 5447070 w 5500695"/>
              <a:gd name="connsiteY731" fmla="*/ 722167 h 1655587"/>
              <a:gd name="connsiteX732" fmla="*/ 5438564 w 5500695"/>
              <a:gd name="connsiteY732" fmla="*/ 726726 h 1655587"/>
              <a:gd name="connsiteX733" fmla="*/ 5441561 w 5500695"/>
              <a:gd name="connsiteY733" fmla="*/ 730532 h 1655587"/>
              <a:gd name="connsiteX734" fmla="*/ 5439096 w 5500695"/>
              <a:gd name="connsiteY734" fmla="*/ 732233 h 1655587"/>
              <a:gd name="connsiteX735" fmla="*/ 5417293 w 5500695"/>
              <a:gd name="connsiteY735" fmla="*/ 755764 h 1655587"/>
              <a:gd name="connsiteX736" fmla="*/ 5451485 w 5500695"/>
              <a:gd name="connsiteY736" fmla="*/ 730794 h 1655587"/>
              <a:gd name="connsiteX737" fmla="*/ 5453651 w 5500695"/>
              <a:gd name="connsiteY737" fmla="*/ 729327 h 1655587"/>
              <a:gd name="connsiteX738" fmla="*/ 5453981 w 5500695"/>
              <a:gd name="connsiteY738" fmla="*/ 729292 h 1655587"/>
              <a:gd name="connsiteX739" fmla="*/ 5461413 w 5500695"/>
              <a:gd name="connsiteY739" fmla="*/ 727164 h 1655587"/>
              <a:gd name="connsiteX740" fmla="*/ 5413613 w 5500695"/>
              <a:gd name="connsiteY740" fmla="*/ 765822 h 1655587"/>
              <a:gd name="connsiteX741" fmla="*/ 5338344 w 5500695"/>
              <a:gd name="connsiteY741" fmla="*/ 823338 h 1655587"/>
              <a:gd name="connsiteX742" fmla="*/ 5328892 w 5500695"/>
              <a:gd name="connsiteY742" fmla="*/ 829341 h 1655587"/>
              <a:gd name="connsiteX743" fmla="*/ 5339812 w 5500695"/>
              <a:gd name="connsiteY743" fmla="*/ 825621 h 1655587"/>
              <a:gd name="connsiteX744" fmla="*/ 5477727 w 5500695"/>
              <a:gd name="connsiteY744" fmla="*/ 730199 h 1655587"/>
              <a:gd name="connsiteX745" fmla="*/ 5330907 w 5500695"/>
              <a:gd name="connsiteY745" fmla="*/ 841164 h 1655587"/>
              <a:gd name="connsiteX746" fmla="*/ 5319300 w 5500695"/>
              <a:gd name="connsiteY746" fmla="*/ 850830 h 1655587"/>
              <a:gd name="connsiteX747" fmla="*/ 5313260 w 5500695"/>
              <a:gd name="connsiteY747" fmla="*/ 862245 h 1655587"/>
              <a:gd name="connsiteX748" fmla="*/ 5313208 w 5500695"/>
              <a:gd name="connsiteY748" fmla="*/ 862606 h 1655587"/>
              <a:gd name="connsiteX749" fmla="*/ 5335555 w 5500695"/>
              <a:gd name="connsiteY749" fmla="*/ 848390 h 1655587"/>
              <a:gd name="connsiteX750" fmla="*/ 5401917 w 5500695"/>
              <a:gd name="connsiteY750" fmla="*/ 801984 h 1655587"/>
              <a:gd name="connsiteX751" fmla="*/ 5346243 w 5500695"/>
              <a:gd name="connsiteY751" fmla="*/ 845478 h 1655587"/>
              <a:gd name="connsiteX752" fmla="*/ 5304476 w 5500695"/>
              <a:gd name="connsiteY752" fmla="*/ 876378 h 1655587"/>
              <a:gd name="connsiteX753" fmla="*/ 5300146 w 5500695"/>
              <a:gd name="connsiteY753" fmla="*/ 882057 h 1655587"/>
              <a:gd name="connsiteX754" fmla="*/ 5259747 w 5500695"/>
              <a:gd name="connsiteY754" fmla="*/ 916967 h 1655587"/>
              <a:gd name="connsiteX755" fmla="*/ 5099826 w 5500695"/>
              <a:gd name="connsiteY755" fmla="*/ 1024743 h 1655587"/>
              <a:gd name="connsiteX756" fmla="*/ 5091755 w 5500695"/>
              <a:gd name="connsiteY756" fmla="*/ 1028728 h 1655587"/>
              <a:gd name="connsiteX757" fmla="*/ 5056777 w 5500695"/>
              <a:gd name="connsiteY757" fmla="*/ 1051626 h 1655587"/>
              <a:gd name="connsiteX758" fmla="*/ 5002135 w 5500695"/>
              <a:gd name="connsiteY758" fmla="*/ 1084147 h 1655587"/>
              <a:gd name="connsiteX759" fmla="*/ 4879900 w 5500695"/>
              <a:gd name="connsiteY759" fmla="*/ 1142502 h 1655587"/>
              <a:gd name="connsiteX760" fmla="*/ 4836389 w 5500695"/>
              <a:gd name="connsiteY760" fmla="*/ 1162243 h 1655587"/>
              <a:gd name="connsiteX761" fmla="*/ 4879387 w 5500695"/>
              <a:gd name="connsiteY761" fmla="*/ 1148034 h 1655587"/>
              <a:gd name="connsiteX762" fmla="*/ 5034820 w 5500695"/>
              <a:gd name="connsiteY762" fmla="*/ 1084325 h 1655587"/>
              <a:gd name="connsiteX763" fmla="*/ 5193576 w 5500695"/>
              <a:gd name="connsiteY763" fmla="*/ 1010250 h 1655587"/>
              <a:gd name="connsiteX764" fmla="*/ 5330599 w 5500695"/>
              <a:gd name="connsiteY764" fmla="*/ 929470 h 1655587"/>
              <a:gd name="connsiteX765" fmla="*/ 5319441 w 5500695"/>
              <a:gd name="connsiteY765" fmla="*/ 953908 h 1655587"/>
              <a:gd name="connsiteX766" fmla="*/ 5293297 w 5500695"/>
              <a:gd name="connsiteY766" fmla="*/ 999424 h 1655587"/>
              <a:gd name="connsiteX767" fmla="*/ 5113877 w 5500695"/>
              <a:gd name="connsiteY767" fmla="*/ 1094129 h 1655587"/>
              <a:gd name="connsiteX768" fmla="*/ 4984421 w 5500695"/>
              <a:gd name="connsiteY768" fmla="*/ 1157423 h 1655587"/>
              <a:gd name="connsiteX769" fmla="*/ 4728965 w 5500695"/>
              <a:gd name="connsiteY769" fmla="*/ 1253176 h 1655587"/>
              <a:gd name="connsiteX770" fmla="*/ 4007483 w 5500695"/>
              <a:gd name="connsiteY770" fmla="*/ 1457533 h 1655587"/>
              <a:gd name="connsiteX771" fmla="*/ 3808004 w 5500695"/>
              <a:gd name="connsiteY771" fmla="*/ 1488431 h 1655587"/>
              <a:gd name="connsiteX772" fmla="*/ 3651885 w 5500695"/>
              <a:gd name="connsiteY772" fmla="*/ 1504100 h 1655587"/>
              <a:gd name="connsiteX773" fmla="*/ 3791604 w 5500695"/>
              <a:gd name="connsiteY773" fmla="*/ 1547535 h 1655587"/>
              <a:gd name="connsiteX774" fmla="*/ 3798154 w 5500695"/>
              <a:gd name="connsiteY774" fmla="*/ 1546629 h 1655587"/>
              <a:gd name="connsiteX775" fmla="*/ 3986561 w 5500695"/>
              <a:gd name="connsiteY775" fmla="*/ 1514028 h 1655587"/>
              <a:gd name="connsiteX776" fmla="*/ 4255761 w 5500695"/>
              <a:gd name="connsiteY776" fmla="*/ 1446379 h 1655587"/>
              <a:gd name="connsiteX777" fmla="*/ 4476547 w 5500695"/>
              <a:gd name="connsiteY777" fmla="*/ 1377758 h 1655587"/>
              <a:gd name="connsiteX778" fmla="*/ 4539655 w 5500695"/>
              <a:gd name="connsiteY778" fmla="*/ 1351294 h 1655587"/>
              <a:gd name="connsiteX779" fmla="*/ 4538583 w 5500695"/>
              <a:gd name="connsiteY779" fmla="*/ 1349960 h 1655587"/>
              <a:gd name="connsiteX780" fmla="*/ 4539787 w 5500695"/>
              <a:gd name="connsiteY780" fmla="*/ 1346242 h 1655587"/>
              <a:gd name="connsiteX781" fmla="*/ 4540869 w 5500695"/>
              <a:gd name="connsiteY781" fmla="*/ 1350786 h 1655587"/>
              <a:gd name="connsiteX782" fmla="*/ 4581917 w 5500695"/>
              <a:gd name="connsiteY782" fmla="*/ 1333572 h 1655587"/>
              <a:gd name="connsiteX783" fmla="*/ 4682601 w 5500695"/>
              <a:gd name="connsiteY783" fmla="*/ 1292334 h 1655587"/>
              <a:gd name="connsiteX784" fmla="*/ 4949285 w 5500695"/>
              <a:gd name="connsiteY784" fmla="*/ 1204741 h 1655587"/>
              <a:gd name="connsiteX785" fmla="*/ 5087631 w 5500695"/>
              <a:gd name="connsiteY785" fmla="*/ 1138527 h 1655587"/>
              <a:gd name="connsiteX786" fmla="*/ 5175203 w 5500695"/>
              <a:gd name="connsiteY786" fmla="*/ 1094759 h 1655587"/>
              <a:gd name="connsiteX787" fmla="*/ 5215429 w 5500695"/>
              <a:gd name="connsiteY787" fmla="*/ 1103473 h 1655587"/>
              <a:gd name="connsiteX788" fmla="*/ 5261317 w 5500695"/>
              <a:gd name="connsiteY788" fmla="*/ 1081478 h 1655587"/>
              <a:gd name="connsiteX789" fmla="*/ 5244164 w 5500695"/>
              <a:gd name="connsiteY789" fmla="*/ 1179437 h 1655587"/>
              <a:gd name="connsiteX790" fmla="*/ 5302434 w 5500695"/>
              <a:gd name="connsiteY790" fmla="*/ 1146449 h 1655587"/>
              <a:gd name="connsiteX791" fmla="*/ 5359988 w 5500695"/>
              <a:gd name="connsiteY791" fmla="*/ 1105619 h 1655587"/>
              <a:gd name="connsiteX792" fmla="*/ 5346052 w 5500695"/>
              <a:gd name="connsiteY792" fmla="*/ 1145971 h 1655587"/>
              <a:gd name="connsiteX793" fmla="*/ 5355580 w 5500695"/>
              <a:gd name="connsiteY793" fmla="*/ 1157843 h 1655587"/>
              <a:gd name="connsiteX794" fmla="*/ 5343883 w 5500695"/>
              <a:gd name="connsiteY794" fmla="*/ 1168609 h 1655587"/>
              <a:gd name="connsiteX795" fmla="*/ 5203980 w 5500695"/>
              <a:gd name="connsiteY795" fmla="*/ 1264186 h 1655587"/>
              <a:gd name="connsiteX796" fmla="*/ 5155241 w 5500695"/>
              <a:gd name="connsiteY796" fmla="*/ 1309044 h 1655587"/>
              <a:gd name="connsiteX797" fmla="*/ 4845216 w 5500695"/>
              <a:gd name="connsiteY797" fmla="*/ 1446649 h 1655587"/>
              <a:gd name="connsiteX798" fmla="*/ 4568316 w 5500695"/>
              <a:gd name="connsiteY798" fmla="*/ 1544436 h 1655587"/>
              <a:gd name="connsiteX799" fmla="*/ 4320108 w 5500695"/>
              <a:gd name="connsiteY799" fmla="*/ 1614522 h 1655587"/>
              <a:gd name="connsiteX800" fmla="*/ 4140251 w 5500695"/>
              <a:gd name="connsiteY800" fmla="*/ 1655587 h 1655587"/>
              <a:gd name="connsiteX801" fmla="*/ 416031 w 5500695"/>
              <a:gd name="connsiteY801" fmla="*/ 853214 h 1655587"/>
              <a:gd name="connsiteX802" fmla="*/ 305736 w 5500695"/>
              <a:gd name="connsiteY802" fmla="*/ 793120 h 1655587"/>
              <a:gd name="connsiteX803" fmla="*/ 158571 w 5500695"/>
              <a:gd name="connsiteY803" fmla="*/ 701519 h 1655587"/>
              <a:gd name="connsiteX804" fmla="*/ 261003 w 5500695"/>
              <a:gd name="connsiteY804" fmla="*/ 729728 h 1655587"/>
              <a:gd name="connsiteX805" fmla="*/ 190167 w 5500695"/>
              <a:gd name="connsiteY805" fmla="*/ 683426 h 1655587"/>
              <a:gd name="connsiteX806" fmla="*/ 179449 w 5500695"/>
              <a:gd name="connsiteY806" fmla="*/ 654632 h 1655587"/>
              <a:gd name="connsiteX807" fmla="*/ 43673 w 5500695"/>
              <a:gd name="connsiteY807" fmla="*/ 575894 h 1655587"/>
              <a:gd name="connsiteX808" fmla="*/ 71599 w 5500695"/>
              <a:gd name="connsiteY808" fmla="*/ 582477 h 1655587"/>
              <a:gd name="connsiteX809" fmla="*/ 74506 w 5500695"/>
              <a:gd name="connsiteY809" fmla="*/ 584805 h 1655587"/>
              <a:gd name="connsiteX810" fmla="*/ 80039 w 5500695"/>
              <a:gd name="connsiteY810" fmla="*/ 585888 h 1655587"/>
              <a:gd name="connsiteX811" fmla="*/ 89800 w 5500695"/>
              <a:gd name="connsiteY811" fmla="*/ 590359 h 1655587"/>
              <a:gd name="connsiteX812" fmla="*/ 109325 w 5500695"/>
              <a:gd name="connsiteY812" fmla="*/ 600513 h 1655587"/>
              <a:gd name="connsiteX813" fmla="*/ 179919 w 5500695"/>
              <a:gd name="connsiteY813" fmla="*/ 626588 h 1655587"/>
              <a:gd name="connsiteX814" fmla="*/ 127029 w 5500695"/>
              <a:gd name="connsiteY814" fmla="*/ 594964 h 1655587"/>
              <a:gd name="connsiteX815" fmla="*/ 93340 w 5500695"/>
              <a:gd name="connsiteY815" fmla="*/ 588492 h 1655587"/>
              <a:gd name="connsiteX816" fmla="*/ 80039 w 5500695"/>
              <a:gd name="connsiteY816" fmla="*/ 585888 h 1655587"/>
              <a:gd name="connsiteX817" fmla="*/ 73641 w 5500695"/>
              <a:gd name="connsiteY817" fmla="*/ 582959 h 1655587"/>
              <a:gd name="connsiteX818" fmla="*/ 71599 w 5500695"/>
              <a:gd name="connsiteY818" fmla="*/ 582477 h 1655587"/>
              <a:gd name="connsiteX819" fmla="*/ 65189 w 5500695"/>
              <a:gd name="connsiteY819" fmla="*/ 577338 h 1655587"/>
              <a:gd name="connsiteX820" fmla="*/ 113363 w 5500695"/>
              <a:gd name="connsiteY820" fmla="*/ 575668 h 1655587"/>
              <a:gd name="connsiteX821" fmla="*/ 120332 w 5500695"/>
              <a:gd name="connsiteY821" fmla="*/ 578609 h 1655587"/>
              <a:gd name="connsiteX822" fmla="*/ 121221 w 5500695"/>
              <a:gd name="connsiteY822" fmla="*/ 579026 h 1655587"/>
              <a:gd name="connsiteX823" fmla="*/ 121390 w 5500695"/>
              <a:gd name="connsiteY823" fmla="*/ 579056 h 1655587"/>
              <a:gd name="connsiteX824" fmla="*/ 120332 w 5500695"/>
              <a:gd name="connsiteY824" fmla="*/ 578609 h 1655587"/>
              <a:gd name="connsiteX825" fmla="*/ 109569 w 5500695"/>
              <a:gd name="connsiteY825" fmla="*/ 573579 h 1655587"/>
              <a:gd name="connsiteX826" fmla="*/ 10310 w 5500695"/>
              <a:gd name="connsiteY826" fmla="*/ 504029 h 1655587"/>
              <a:gd name="connsiteX827" fmla="*/ 43342 w 5500695"/>
              <a:gd name="connsiteY827" fmla="*/ 496563 h 1655587"/>
              <a:gd name="connsiteX828" fmla="*/ 51263 w 5500695"/>
              <a:gd name="connsiteY828" fmla="*/ 499129 h 1655587"/>
              <a:gd name="connsiteX829" fmla="*/ 88327 w 5500695"/>
              <a:gd name="connsiteY829" fmla="*/ 515708 h 1655587"/>
              <a:gd name="connsiteX830" fmla="*/ 156948 w 5500695"/>
              <a:gd name="connsiteY830" fmla="*/ 536093 h 1655587"/>
              <a:gd name="connsiteX831" fmla="*/ 101127 w 5500695"/>
              <a:gd name="connsiteY831" fmla="*/ 505309 h 1655587"/>
              <a:gd name="connsiteX832" fmla="*/ 98626 w 5500695"/>
              <a:gd name="connsiteY832" fmla="*/ 504309 h 1655587"/>
              <a:gd name="connsiteX833" fmla="*/ 96329 w 5500695"/>
              <a:gd name="connsiteY833" fmla="*/ 502503 h 1655587"/>
              <a:gd name="connsiteX834" fmla="*/ 73111 w 5500695"/>
              <a:gd name="connsiteY834" fmla="*/ 486909 h 1655587"/>
              <a:gd name="connsiteX835" fmla="*/ 67057 w 5500695"/>
              <a:gd name="connsiteY835" fmla="*/ 472183 h 1655587"/>
              <a:gd name="connsiteX836" fmla="*/ 73531 w 5500695"/>
              <a:gd name="connsiteY836" fmla="*/ 472004 h 1655587"/>
              <a:gd name="connsiteX837" fmla="*/ 238848 w 5500695"/>
              <a:gd name="connsiteY837" fmla="*/ 554082 h 1655587"/>
              <a:gd name="connsiteX838" fmla="*/ 303399 w 5500695"/>
              <a:gd name="connsiteY838" fmla="*/ 571079 h 1655587"/>
              <a:gd name="connsiteX839" fmla="*/ 232915 w 5500695"/>
              <a:gd name="connsiteY839" fmla="*/ 536157 h 1655587"/>
              <a:gd name="connsiteX840" fmla="*/ 176919 w 5500695"/>
              <a:gd name="connsiteY840" fmla="*/ 505940 h 1655587"/>
              <a:gd name="connsiteX841" fmla="*/ 173158 w 5500695"/>
              <a:gd name="connsiteY841" fmla="*/ 494216 h 1655587"/>
              <a:gd name="connsiteX842" fmla="*/ 198621 w 5500695"/>
              <a:gd name="connsiteY842" fmla="*/ 504068 h 1655587"/>
              <a:gd name="connsiteX843" fmla="*/ 420498 w 5500695"/>
              <a:gd name="connsiteY843" fmla="*/ 614661 h 1655587"/>
              <a:gd name="connsiteX844" fmla="*/ 449877 w 5500695"/>
              <a:gd name="connsiteY844" fmla="*/ 603156 h 1655587"/>
              <a:gd name="connsiteX845" fmla="*/ 243511 w 5500695"/>
              <a:gd name="connsiteY845" fmla="*/ 498344 h 1655587"/>
              <a:gd name="connsiteX846" fmla="*/ 245684 w 5500695"/>
              <a:gd name="connsiteY846" fmla="*/ 495568 h 1655587"/>
              <a:gd name="connsiteX847" fmla="*/ 246410 w 5500695"/>
              <a:gd name="connsiteY847" fmla="*/ 495917 h 1655587"/>
              <a:gd name="connsiteX848" fmla="*/ 341601 w 5500695"/>
              <a:gd name="connsiteY848" fmla="*/ 532232 h 1655587"/>
              <a:gd name="connsiteX849" fmla="*/ 341601 w 5500695"/>
              <a:gd name="connsiteY849" fmla="*/ 532232 h 1655587"/>
              <a:gd name="connsiteX850" fmla="*/ 248779 w 5500695"/>
              <a:gd name="connsiteY850" fmla="*/ 477608 h 1655587"/>
              <a:gd name="connsiteX851" fmla="*/ 184820 w 5500695"/>
              <a:gd name="connsiteY851" fmla="*/ 446951 h 1655587"/>
              <a:gd name="connsiteX852" fmla="*/ 183490 w 5500695"/>
              <a:gd name="connsiteY852" fmla="*/ 446030 h 1655587"/>
              <a:gd name="connsiteX853" fmla="*/ 315925 w 5500695"/>
              <a:gd name="connsiteY853" fmla="*/ 489729 h 1655587"/>
              <a:gd name="connsiteX854" fmla="*/ 356742 w 5500695"/>
              <a:gd name="connsiteY854" fmla="*/ 499206 h 1655587"/>
              <a:gd name="connsiteX855" fmla="*/ 282337 w 5500695"/>
              <a:gd name="connsiteY855" fmla="*/ 466141 h 1655587"/>
              <a:gd name="connsiteX856" fmla="*/ 277223 w 5500695"/>
              <a:gd name="connsiteY856" fmla="*/ 457514 h 1655587"/>
              <a:gd name="connsiteX857" fmla="*/ 276654 w 5500695"/>
              <a:gd name="connsiteY857" fmla="*/ 454827 h 1655587"/>
              <a:gd name="connsiteX858" fmla="*/ 723048 w 5500695"/>
              <a:gd name="connsiteY858" fmla="*/ 593600 h 1655587"/>
              <a:gd name="connsiteX859" fmla="*/ 836773 w 5500695"/>
              <a:gd name="connsiteY859" fmla="*/ 614391 h 1655587"/>
              <a:gd name="connsiteX860" fmla="*/ 851314 w 5500695"/>
              <a:gd name="connsiteY860" fmla="*/ 617409 h 1655587"/>
              <a:gd name="connsiteX861" fmla="*/ 876443 w 5500695"/>
              <a:gd name="connsiteY861" fmla="*/ 615062 h 1655587"/>
              <a:gd name="connsiteX862" fmla="*/ 865702 w 5500695"/>
              <a:gd name="connsiteY862" fmla="*/ 609283 h 1655587"/>
              <a:gd name="connsiteX863" fmla="*/ 910215 w 5500695"/>
              <a:gd name="connsiteY863" fmla="*/ 607688 h 1655587"/>
              <a:gd name="connsiteX864" fmla="*/ 899157 w 5500695"/>
              <a:gd name="connsiteY864" fmla="*/ 598912 h 1655587"/>
              <a:gd name="connsiteX865" fmla="*/ 892090 w 5500695"/>
              <a:gd name="connsiteY865" fmla="*/ 580467 h 1655587"/>
              <a:gd name="connsiteX866" fmla="*/ 886531 w 5500695"/>
              <a:gd name="connsiteY866" fmla="*/ 566415 h 1655587"/>
              <a:gd name="connsiteX867" fmla="*/ 875398 w 5500695"/>
              <a:gd name="connsiteY867" fmla="*/ 569023 h 1655587"/>
              <a:gd name="connsiteX868" fmla="*/ 858533 w 5500695"/>
              <a:gd name="connsiteY868" fmla="*/ 568369 h 1655587"/>
              <a:gd name="connsiteX869" fmla="*/ 871404 w 5500695"/>
              <a:gd name="connsiteY869" fmla="*/ 560680 h 1655587"/>
              <a:gd name="connsiteX870" fmla="*/ 870709 w 5500695"/>
              <a:gd name="connsiteY870" fmla="*/ 562346 h 1655587"/>
              <a:gd name="connsiteX871" fmla="*/ 868621 w 5500695"/>
              <a:gd name="connsiteY871" fmla="*/ 562873 h 1655587"/>
              <a:gd name="connsiteX872" fmla="*/ 870265 w 5500695"/>
              <a:gd name="connsiteY872" fmla="*/ 563415 h 1655587"/>
              <a:gd name="connsiteX873" fmla="*/ 870709 w 5500695"/>
              <a:gd name="connsiteY873" fmla="*/ 562346 h 1655587"/>
              <a:gd name="connsiteX874" fmla="*/ 874557 w 5500695"/>
              <a:gd name="connsiteY874" fmla="*/ 561370 h 1655587"/>
              <a:gd name="connsiteX875" fmla="*/ 877032 w 5500695"/>
              <a:gd name="connsiteY875" fmla="*/ 561916 h 1655587"/>
              <a:gd name="connsiteX876" fmla="*/ 879847 w 5500695"/>
              <a:gd name="connsiteY876" fmla="*/ 561383 h 1655587"/>
              <a:gd name="connsiteX877" fmla="*/ 887991 w 5500695"/>
              <a:gd name="connsiteY877" fmla="*/ 550064 h 1655587"/>
              <a:gd name="connsiteX878" fmla="*/ 934099 w 5500695"/>
              <a:gd name="connsiteY878" fmla="*/ 546830 h 1655587"/>
              <a:gd name="connsiteX879" fmla="*/ 940901 w 5500695"/>
              <a:gd name="connsiteY879" fmla="*/ 538614 h 1655587"/>
              <a:gd name="connsiteX880" fmla="*/ 959794 w 5500695"/>
              <a:gd name="connsiteY880" fmla="*/ 535199 h 1655587"/>
              <a:gd name="connsiteX881" fmla="*/ 963309 w 5500695"/>
              <a:gd name="connsiteY881" fmla="*/ 535408 h 1655587"/>
              <a:gd name="connsiteX882" fmla="*/ 958508 w 5500695"/>
              <a:gd name="connsiteY882" fmla="*/ 533746 h 1655587"/>
              <a:gd name="connsiteX883" fmla="*/ 944748 w 5500695"/>
              <a:gd name="connsiteY883" fmla="*/ 529169 h 1655587"/>
              <a:gd name="connsiteX884" fmla="*/ 869261 w 5500695"/>
              <a:gd name="connsiteY884" fmla="*/ 528518 h 1655587"/>
              <a:gd name="connsiteX885" fmla="*/ 800277 w 5500695"/>
              <a:gd name="connsiteY885" fmla="*/ 533661 h 1655587"/>
              <a:gd name="connsiteX886" fmla="*/ 795892 w 5500695"/>
              <a:gd name="connsiteY886" fmla="*/ 530548 h 1655587"/>
              <a:gd name="connsiteX887" fmla="*/ 785343 w 5500695"/>
              <a:gd name="connsiteY887" fmla="*/ 524297 h 1655587"/>
              <a:gd name="connsiteX888" fmla="*/ 807086 w 5500695"/>
              <a:gd name="connsiteY888" fmla="*/ 520254 h 1655587"/>
              <a:gd name="connsiteX889" fmla="*/ 786126 w 5500695"/>
              <a:gd name="connsiteY889" fmla="*/ 519009 h 1655587"/>
              <a:gd name="connsiteX890" fmla="*/ 787579 w 5500695"/>
              <a:gd name="connsiteY890" fmla="*/ 510826 h 1655587"/>
              <a:gd name="connsiteX891" fmla="*/ 790155 w 5500695"/>
              <a:gd name="connsiteY891" fmla="*/ 514351 h 1655587"/>
              <a:gd name="connsiteX892" fmla="*/ 787579 w 5500695"/>
              <a:gd name="connsiteY892" fmla="*/ 510826 h 1655587"/>
              <a:gd name="connsiteX893" fmla="*/ 780631 w 5500695"/>
              <a:gd name="connsiteY893" fmla="*/ 507685 h 1655587"/>
              <a:gd name="connsiteX894" fmla="*/ 801094 w 5500695"/>
              <a:gd name="connsiteY894" fmla="*/ 504853 h 1655587"/>
              <a:gd name="connsiteX895" fmla="*/ 807425 w 5500695"/>
              <a:gd name="connsiteY895" fmla="*/ 505615 h 1655587"/>
              <a:gd name="connsiteX896" fmla="*/ 810307 w 5500695"/>
              <a:gd name="connsiteY896" fmla="*/ 507155 h 1655587"/>
              <a:gd name="connsiteX897" fmla="*/ 809910 w 5500695"/>
              <a:gd name="connsiteY897" fmla="*/ 503633 h 1655587"/>
              <a:gd name="connsiteX898" fmla="*/ 837286 w 5500695"/>
              <a:gd name="connsiteY898" fmla="*/ 499845 h 1655587"/>
              <a:gd name="connsiteX899" fmla="*/ 845203 w 5500695"/>
              <a:gd name="connsiteY899" fmla="*/ 502712 h 1655587"/>
              <a:gd name="connsiteX900" fmla="*/ 863084 w 5500695"/>
              <a:gd name="connsiteY900" fmla="*/ 510522 h 1655587"/>
              <a:gd name="connsiteX901" fmla="*/ 885476 w 5500695"/>
              <a:gd name="connsiteY901" fmla="*/ 515427 h 1655587"/>
              <a:gd name="connsiteX902" fmla="*/ 848293 w 5500695"/>
              <a:gd name="connsiteY902" fmla="*/ 498632 h 1655587"/>
              <a:gd name="connsiteX903" fmla="*/ 847895 w 5500695"/>
              <a:gd name="connsiteY903" fmla="*/ 498378 h 1655587"/>
              <a:gd name="connsiteX904" fmla="*/ 855361 w 5500695"/>
              <a:gd name="connsiteY904" fmla="*/ 497344 h 1655587"/>
              <a:gd name="connsiteX905" fmla="*/ 919788 w 5500695"/>
              <a:gd name="connsiteY905" fmla="*/ 494284 h 1655587"/>
              <a:gd name="connsiteX906" fmla="*/ 942126 w 5500695"/>
              <a:gd name="connsiteY906" fmla="*/ 494146 h 1655587"/>
              <a:gd name="connsiteX907" fmla="*/ 937092 w 5500695"/>
              <a:gd name="connsiteY907" fmla="*/ 492539 h 1655587"/>
              <a:gd name="connsiteX908" fmla="*/ 870267 w 5500695"/>
              <a:gd name="connsiteY908" fmla="*/ 465573 h 1655587"/>
              <a:gd name="connsiteX909" fmla="*/ 883633 w 5500695"/>
              <a:gd name="connsiteY909" fmla="*/ 466313 h 1655587"/>
              <a:gd name="connsiteX910" fmla="*/ 964646 w 5500695"/>
              <a:gd name="connsiteY910" fmla="*/ 482119 h 1655587"/>
              <a:gd name="connsiteX911" fmla="*/ 971749 w 5500695"/>
              <a:gd name="connsiteY911" fmla="*/ 483335 h 1655587"/>
              <a:gd name="connsiteX912" fmla="*/ 976343 w 5500695"/>
              <a:gd name="connsiteY912" fmla="*/ 480362 h 1655587"/>
              <a:gd name="connsiteX913" fmla="*/ 997994 w 5500695"/>
              <a:gd name="connsiteY913" fmla="*/ 487846 h 1655587"/>
              <a:gd name="connsiteX914" fmla="*/ 1006704 w 5500695"/>
              <a:gd name="connsiteY914" fmla="*/ 489341 h 1655587"/>
              <a:gd name="connsiteX915" fmla="*/ 986734 w 5500695"/>
              <a:gd name="connsiteY915" fmla="*/ 478776 h 1655587"/>
              <a:gd name="connsiteX916" fmla="*/ 988665 w 5500695"/>
              <a:gd name="connsiteY916" fmla="*/ 478558 h 1655587"/>
              <a:gd name="connsiteX917" fmla="*/ 1033783 w 5500695"/>
              <a:gd name="connsiteY917" fmla="*/ 470766 h 1655587"/>
              <a:gd name="connsiteX918" fmla="*/ 969615 w 5500695"/>
              <a:gd name="connsiteY918" fmla="*/ 463308 h 1655587"/>
              <a:gd name="connsiteX919" fmla="*/ 955574 w 5500695"/>
              <a:gd name="connsiteY919" fmla="*/ 460070 h 1655587"/>
              <a:gd name="connsiteX920" fmla="*/ 973689 w 5500695"/>
              <a:gd name="connsiteY920" fmla="*/ 451671 h 1655587"/>
              <a:gd name="connsiteX921" fmla="*/ 970263 w 5500695"/>
              <a:gd name="connsiteY921" fmla="*/ 451090 h 1655587"/>
              <a:gd name="connsiteX922" fmla="*/ 865586 w 5500695"/>
              <a:gd name="connsiteY922" fmla="*/ 435547 h 1655587"/>
              <a:gd name="connsiteX923" fmla="*/ 833953 w 5500695"/>
              <a:gd name="connsiteY923" fmla="*/ 428945 h 1655587"/>
              <a:gd name="connsiteX924" fmla="*/ 853988 w 5500695"/>
              <a:gd name="connsiteY924" fmla="*/ 430331 h 1655587"/>
              <a:gd name="connsiteX925" fmla="*/ 907162 w 5500695"/>
              <a:gd name="connsiteY925" fmla="*/ 436284 h 1655587"/>
              <a:gd name="connsiteX926" fmla="*/ 967033 w 5500695"/>
              <a:gd name="connsiteY926" fmla="*/ 443507 h 1655587"/>
              <a:gd name="connsiteX927" fmla="*/ 919002 w 5500695"/>
              <a:gd name="connsiteY927" fmla="*/ 413183 h 1655587"/>
              <a:gd name="connsiteX928" fmla="*/ 863659 w 5500695"/>
              <a:gd name="connsiteY928" fmla="*/ 393957 h 1655587"/>
              <a:gd name="connsiteX929" fmla="*/ 891761 w 5500695"/>
              <a:gd name="connsiteY929" fmla="*/ 393023 h 1655587"/>
              <a:gd name="connsiteX930" fmla="*/ 905437 w 5500695"/>
              <a:gd name="connsiteY930" fmla="*/ 390281 h 1655587"/>
              <a:gd name="connsiteX931" fmla="*/ 1044438 w 5500695"/>
              <a:gd name="connsiteY931" fmla="*/ 398882 h 1655587"/>
              <a:gd name="connsiteX932" fmla="*/ 1053439 w 5500695"/>
              <a:gd name="connsiteY932" fmla="*/ 389107 h 1655587"/>
              <a:gd name="connsiteX933" fmla="*/ 1091018 w 5500695"/>
              <a:gd name="connsiteY933" fmla="*/ 393002 h 1655587"/>
              <a:gd name="connsiteX934" fmla="*/ 1094739 w 5500695"/>
              <a:gd name="connsiteY934" fmla="*/ 374958 h 1655587"/>
              <a:gd name="connsiteX935" fmla="*/ 1142754 w 5500695"/>
              <a:gd name="connsiteY935" fmla="*/ 372266 h 1655587"/>
              <a:gd name="connsiteX936" fmla="*/ 1143477 w 5500695"/>
              <a:gd name="connsiteY936" fmla="*/ 370017 h 1655587"/>
              <a:gd name="connsiteX937" fmla="*/ 1143718 w 5500695"/>
              <a:gd name="connsiteY937" fmla="*/ 369269 h 1655587"/>
              <a:gd name="connsiteX938" fmla="*/ 1143610 w 5500695"/>
              <a:gd name="connsiteY938" fmla="*/ 369602 h 1655587"/>
              <a:gd name="connsiteX939" fmla="*/ 1143477 w 5500695"/>
              <a:gd name="connsiteY939" fmla="*/ 370017 h 1655587"/>
              <a:gd name="connsiteX940" fmla="*/ 1143075 w 5500695"/>
              <a:gd name="connsiteY940" fmla="*/ 371267 h 1655587"/>
              <a:gd name="connsiteX941" fmla="*/ 1142754 w 5500695"/>
              <a:gd name="connsiteY941" fmla="*/ 372266 h 1655587"/>
              <a:gd name="connsiteX942" fmla="*/ 1103270 w 5500695"/>
              <a:gd name="connsiteY942" fmla="*/ 367832 h 1655587"/>
              <a:gd name="connsiteX943" fmla="*/ 1074502 w 5500695"/>
              <a:gd name="connsiteY943" fmla="*/ 359449 h 1655587"/>
              <a:gd name="connsiteX944" fmla="*/ 1072801 w 5500695"/>
              <a:gd name="connsiteY944" fmla="*/ 359354 h 1655587"/>
              <a:gd name="connsiteX945" fmla="*/ 1072166 w 5500695"/>
              <a:gd name="connsiteY945" fmla="*/ 361824 h 1655587"/>
              <a:gd name="connsiteX946" fmla="*/ 1068074 w 5500695"/>
              <a:gd name="connsiteY946" fmla="*/ 365847 h 1655587"/>
              <a:gd name="connsiteX947" fmla="*/ 1066545 w 5500695"/>
              <a:gd name="connsiteY947" fmla="*/ 363537 h 1655587"/>
              <a:gd name="connsiteX948" fmla="*/ 1067008 w 5500695"/>
              <a:gd name="connsiteY948" fmla="*/ 359920 h 1655587"/>
              <a:gd name="connsiteX949" fmla="*/ 1068035 w 5500695"/>
              <a:gd name="connsiteY949" fmla="*/ 359086 h 1655587"/>
              <a:gd name="connsiteX950" fmla="*/ 1042065 w 5500695"/>
              <a:gd name="connsiteY950" fmla="*/ 357633 h 1655587"/>
              <a:gd name="connsiteX951" fmla="*/ 1088728 w 5500695"/>
              <a:gd name="connsiteY951" fmla="*/ 346201 h 1655587"/>
              <a:gd name="connsiteX952" fmla="*/ 1084992 w 5500695"/>
              <a:gd name="connsiteY952" fmla="*/ 343126 h 1655587"/>
              <a:gd name="connsiteX953" fmla="*/ 987746 w 5500695"/>
              <a:gd name="connsiteY953" fmla="*/ 317868 h 1655587"/>
              <a:gd name="connsiteX954" fmla="*/ 930496 w 5500695"/>
              <a:gd name="connsiteY954" fmla="*/ 307822 h 1655587"/>
              <a:gd name="connsiteX955" fmla="*/ 893861 w 5500695"/>
              <a:gd name="connsiteY955" fmla="*/ 303068 h 1655587"/>
              <a:gd name="connsiteX956" fmla="*/ 880063 w 5500695"/>
              <a:gd name="connsiteY956" fmla="*/ 300509 h 1655587"/>
              <a:gd name="connsiteX957" fmla="*/ 882986 w 5500695"/>
              <a:gd name="connsiteY957" fmla="*/ 287426 h 1655587"/>
              <a:gd name="connsiteX958" fmla="*/ 899787 w 5500695"/>
              <a:gd name="connsiteY958" fmla="*/ 287723 h 1655587"/>
              <a:gd name="connsiteX959" fmla="*/ 921560 w 5500695"/>
              <a:gd name="connsiteY959" fmla="*/ 293028 h 1655587"/>
              <a:gd name="connsiteX960" fmla="*/ 964539 w 5500695"/>
              <a:gd name="connsiteY960" fmla="*/ 297244 h 1655587"/>
              <a:gd name="connsiteX961" fmla="*/ 960065 w 5500695"/>
              <a:gd name="connsiteY961" fmla="*/ 293318 h 1655587"/>
              <a:gd name="connsiteX962" fmla="*/ 1003620 w 5500695"/>
              <a:gd name="connsiteY962" fmla="*/ 298806 h 1655587"/>
              <a:gd name="connsiteX963" fmla="*/ 1044238 w 5500695"/>
              <a:gd name="connsiteY963" fmla="*/ 302717 h 1655587"/>
              <a:gd name="connsiteX964" fmla="*/ 1029304 w 5500695"/>
              <a:gd name="connsiteY964" fmla="*/ 297020 h 1655587"/>
              <a:gd name="connsiteX965" fmla="*/ 1031858 w 5500695"/>
              <a:gd name="connsiteY965" fmla="*/ 294179 h 1655587"/>
              <a:gd name="connsiteX966" fmla="*/ 1033404 w 5500695"/>
              <a:gd name="connsiteY966" fmla="*/ 293537 h 1655587"/>
              <a:gd name="connsiteX967" fmla="*/ 1066135 w 5500695"/>
              <a:gd name="connsiteY967" fmla="*/ 304703 h 1655587"/>
              <a:gd name="connsiteX968" fmla="*/ 1064674 w 5500695"/>
              <a:gd name="connsiteY968" fmla="*/ 304685 h 1655587"/>
              <a:gd name="connsiteX969" fmla="*/ 1103227 w 5500695"/>
              <a:gd name="connsiteY969" fmla="*/ 308399 h 1655587"/>
              <a:gd name="connsiteX970" fmla="*/ 1097218 w 5500695"/>
              <a:gd name="connsiteY970" fmla="*/ 306835 h 1655587"/>
              <a:gd name="connsiteX971" fmla="*/ 1094016 w 5500695"/>
              <a:gd name="connsiteY971" fmla="*/ 306463 h 1655587"/>
              <a:gd name="connsiteX972" fmla="*/ 1075540 w 5500695"/>
              <a:gd name="connsiteY972" fmla="*/ 298763 h 1655587"/>
              <a:gd name="connsiteX973" fmla="*/ 1051282 w 5500695"/>
              <a:gd name="connsiteY973" fmla="*/ 284703 h 1655587"/>
              <a:gd name="connsiteX974" fmla="*/ 1113097 w 5500695"/>
              <a:gd name="connsiteY974" fmla="*/ 305303 h 1655587"/>
              <a:gd name="connsiteX975" fmla="*/ 1110993 w 5500695"/>
              <a:gd name="connsiteY975" fmla="*/ 297556 h 1655587"/>
              <a:gd name="connsiteX976" fmla="*/ 1071933 w 5500695"/>
              <a:gd name="connsiteY976" fmla="*/ 281301 h 1655587"/>
              <a:gd name="connsiteX977" fmla="*/ 1028354 w 5500695"/>
              <a:gd name="connsiteY977" fmla="*/ 276082 h 1655587"/>
              <a:gd name="connsiteX978" fmla="*/ 972279 w 5500695"/>
              <a:gd name="connsiteY978" fmla="*/ 269367 h 1655587"/>
              <a:gd name="connsiteX979" fmla="*/ 985494 w 5500695"/>
              <a:gd name="connsiteY979" fmla="*/ 276263 h 1655587"/>
              <a:gd name="connsiteX980" fmla="*/ 1008705 w 5500695"/>
              <a:gd name="connsiteY980" fmla="*/ 285029 h 1655587"/>
              <a:gd name="connsiteX981" fmla="*/ 998638 w 5500695"/>
              <a:gd name="connsiteY981" fmla="*/ 285638 h 1655587"/>
              <a:gd name="connsiteX982" fmla="*/ 952253 w 5500695"/>
              <a:gd name="connsiteY982" fmla="*/ 278672 h 1655587"/>
              <a:gd name="connsiteX983" fmla="*/ 929313 w 5500695"/>
              <a:gd name="connsiteY983" fmla="*/ 278491 h 1655587"/>
              <a:gd name="connsiteX984" fmla="*/ 929747 w 5500695"/>
              <a:gd name="connsiteY984" fmla="*/ 277875 h 1655587"/>
              <a:gd name="connsiteX985" fmla="*/ 918310 w 5500695"/>
              <a:gd name="connsiteY985" fmla="*/ 271053 h 1655587"/>
              <a:gd name="connsiteX986" fmla="*/ 914008 w 5500695"/>
              <a:gd name="connsiteY986" fmla="*/ 268633 h 1655587"/>
              <a:gd name="connsiteX987" fmla="*/ 921271 w 5500695"/>
              <a:gd name="connsiteY987" fmla="*/ 268157 h 1655587"/>
              <a:gd name="connsiteX988" fmla="*/ 959358 w 5500695"/>
              <a:gd name="connsiteY988" fmla="*/ 267586 h 1655587"/>
              <a:gd name="connsiteX989" fmla="*/ 913335 w 5500695"/>
              <a:gd name="connsiteY989" fmla="*/ 260372 h 1655587"/>
              <a:gd name="connsiteX990" fmla="*/ 864080 w 5500695"/>
              <a:gd name="connsiteY990" fmla="*/ 251161 h 1655587"/>
              <a:gd name="connsiteX991" fmla="*/ 869595 w 5500695"/>
              <a:gd name="connsiteY991" fmla="*/ 245021 h 1655587"/>
              <a:gd name="connsiteX992" fmla="*/ 869634 w 5500695"/>
              <a:gd name="connsiteY992" fmla="*/ 244763 h 1655587"/>
              <a:gd name="connsiteX993" fmla="*/ 874294 w 5500695"/>
              <a:gd name="connsiteY993" fmla="*/ 247102 h 1655587"/>
              <a:gd name="connsiteX994" fmla="*/ 923321 w 5500695"/>
              <a:gd name="connsiteY994" fmla="*/ 247631 h 1655587"/>
              <a:gd name="connsiteX995" fmla="*/ 817762 w 5500695"/>
              <a:gd name="connsiteY995" fmla="*/ 219743 h 1655587"/>
              <a:gd name="connsiteX996" fmla="*/ 775419 w 5500695"/>
              <a:gd name="connsiteY996" fmla="*/ 201671 h 1655587"/>
              <a:gd name="connsiteX997" fmla="*/ 774612 w 5500695"/>
              <a:gd name="connsiteY997" fmla="*/ 201384 h 1655587"/>
              <a:gd name="connsiteX998" fmla="*/ 802211 w 5500695"/>
              <a:gd name="connsiteY998" fmla="*/ 200944 h 1655587"/>
              <a:gd name="connsiteX999" fmla="*/ 846710 w 5500695"/>
              <a:gd name="connsiteY999" fmla="*/ 207243 h 1655587"/>
              <a:gd name="connsiteX1000" fmla="*/ 921128 w 5500695"/>
              <a:gd name="connsiteY1000" fmla="*/ 204726 h 1655587"/>
              <a:gd name="connsiteX1001" fmla="*/ 890757 w 5500695"/>
              <a:gd name="connsiteY1001" fmla="*/ 200694 h 1655587"/>
              <a:gd name="connsiteX1002" fmla="*/ 878022 w 5500695"/>
              <a:gd name="connsiteY1002" fmla="*/ 197220 h 1655587"/>
              <a:gd name="connsiteX1003" fmla="*/ 843689 w 5500695"/>
              <a:gd name="connsiteY1003" fmla="*/ 168827 h 1655587"/>
              <a:gd name="connsiteX1004" fmla="*/ 908588 w 5500695"/>
              <a:gd name="connsiteY1004" fmla="*/ 172243 h 1655587"/>
              <a:gd name="connsiteX1005" fmla="*/ 849886 w 5500695"/>
              <a:gd name="connsiteY1005" fmla="*/ 149049 h 1655587"/>
              <a:gd name="connsiteX1006" fmla="*/ 788287 w 5500695"/>
              <a:gd name="connsiteY1006" fmla="*/ 132654 h 1655587"/>
              <a:gd name="connsiteX1007" fmla="*/ 761871 w 5500695"/>
              <a:gd name="connsiteY1007" fmla="*/ 111687 h 1655587"/>
              <a:gd name="connsiteX1008" fmla="*/ 738763 w 5500695"/>
              <a:gd name="connsiteY1008" fmla="*/ 105635 h 1655587"/>
              <a:gd name="connsiteX1009" fmla="*/ 929825 w 5500695"/>
              <a:gd name="connsiteY1009" fmla="*/ 120654 h 1655587"/>
              <a:gd name="connsiteX1010" fmla="*/ 1080459 w 5500695"/>
              <a:gd name="connsiteY1010" fmla="*/ 141099 h 1655587"/>
              <a:gd name="connsiteX1011" fmla="*/ 1078906 w 5500695"/>
              <a:gd name="connsiteY1011" fmla="*/ 136226 h 1655587"/>
              <a:gd name="connsiteX1012" fmla="*/ 1082657 w 5500695"/>
              <a:gd name="connsiteY1012" fmla="*/ 138584 h 1655587"/>
              <a:gd name="connsiteX1013" fmla="*/ 1081414 w 5500695"/>
              <a:gd name="connsiteY1013" fmla="*/ 141231 h 1655587"/>
              <a:gd name="connsiteX1014" fmla="*/ 1097661 w 5500695"/>
              <a:gd name="connsiteY1014" fmla="*/ 143437 h 1655587"/>
              <a:gd name="connsiteX1015" fmla="*/ 1099753 w 5500695"/>
              <a:gd name="connsiteY1015" fmla="*/ 142673 h 1655587"/>
              <a:gd name="connsiteX1016" fmla="*/ 1099954 w 5500695"/>
              <a:gd name="connsiteY1016" fmla="*/ 137621 h 1655587"/>
              <a:gd name="connsiteX1017" fmla="*/ 1082657 w 5500695"/>
              <a:gd name="connsiteY1017" fmla="*/ 138584 h 1655587"/>
              <a:gd name="connsiteX1018" fmla="*/ 1082863 w 5500695"/>
              <a:gd name="connsiteY1018" fmla="*/ 130360 h 1655587"/>
              <a:gd name="connsiteX1019" fmla="*/ 917908 w 5500695"/>
              <a:gd name="connsiteY1019" fmla="*/ 107202 h 1655587"/>
              <a:gd name="connsiteX1020" fmla="*/ 639153 w 5500695"/>
              <a:gd name="connsiteY1020" fmla="*/ 38838 h 1655587"/>
              <a:gd name="connsiteX1021" fmla="*/ 725877 w 5500695"/>
              <a:gd name="connsiteY1021" fmla="*/ 32277 h 1655587"/>
              <a:gd name="connsiteX1022" fmla="*/ 659202 w 5500695"/>
              <a:gd name="connsiteY1022" fmla="*/ 11480 h 1655587"/>
              <a:gd name="connsiteX1023" fmla="*/ 656846 w 5500695"/>
              <a:gd name="connsiteY1023" fmla="*/ 8637 h 1655587"/>
              <a:gd name="connsiteX1024" fmla="*/ 5158605 w 5500695"/>
              <a:gd name="connsiteY1024" fmla="*/ 285 h 1655587"/>
              <a:gd name="connsiteX1025" fmla="*/ 5144713 w 5500695"/>
              <a:gd name="connsiteY1025" fmla="*/ 11146 h 1655587"/>
              <a:gd name="connsiteX1026" fmla="*/ 5146232 w 5500695"/>
              <a:gd name="connsiteY1026" fmla="*/ 12377 h 1655587"/>
              <a:gd name="connsiteX1027" fmla="*/ 5149895 w 5500695"/>
              <a:gd name="connsiteY1027" fmla="*/ 14486 h 1655587"/>
              <a:gd name="connsiteX1028" fmla="*/ 5170172 w 5500695"/>
              <a:gd name="connsiteY1028" fmla="*/ 14091 h 1655587"/>
              <a:gd name="connsiteX1029" fmla="*/ 5202760 w 5500695"/>
              <a:gd name="connsiteY1029" fmla="*/ 11096 h 1655587"/>
              <a:gd name="connsiteX1030" fmla="*/ 5245762 w 5500695"/>
              <a:gd name="connsiteY1030" fmla="*/ 2843 h 1655587"/>
              <a:gd name="connsiteX1031" fmla="*/ 5260670 w 5500695"/>
              <a:gd name="connsiteY1031" fmla="*/ 95 h 165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Lst>
            <a:rect l="l" t="t" r="r" b="b"/>
            <a:pathLst>
              <a:path w="5500695" h="1655587">
                <a:moveTo>
                  <a:pt x="3525107" y="1456210"/>
                </a:moveTo>
                <a:cubicBezTo>
                  <a:pt x="3523347" y="1456464"/>
                  <a:pt x="3520851" y="1458419"/>
                  <a:pt x="3518852" y="1460942"/>
                </a:cubicBezTo>
                <a:lnTo>
                  <a:pt x="3518209" y="1462543"/>
                </a:lnTo>
                <a:lnTo>
                  <a:pt x="3522811" y="1463974"/>
                </a:lnTo>
                <a:lnTo>
                  <a:pt x="3524762" y="1462596"/>
                </a:lnTo>
                <a:cubicBezTo>
                  <a:pt x="3527772" y="1459877"/>
                  <a:pt x="3529670" y="1457522"/>
                  <a:pt x="3527278" y="1458310"/>
                </a:cubicBezTo>
                <a:cubicBezTo>
                  <a:pt x="3527125" y="1456629"/>
                  <a:pt x="3526279" y="1456041"/>
                  <a:pt x="3525107" y="1456210"/>
                </a:cubicBezTo>
                <a:close/>
                <a:moveTo>
                  <a:pt x="3498383" y="1456116"/>
                </a:moveTo>
                <a:lnTo>
                  <a:pt x="3498178" y="1456316"/>
                </a:lnTo>
                <a:lnTo>
                  <a:pt x="3505435" y="1458572"/>
                </a:lnTo>
                <a:lnTo>
                  <a:pt x="3505470" y="1458548"/>
                </a:lnTo>
                <a:cubicBezTo>
                  <a:pt x="3503113" y="1455861"/>
                  <a:pt x="3500691" y="1455358"/>
                  <a:pt x="3498383" y="1456116"/>
                </a:cubicBezTo>
                <a:close/>
                <a:moveTo>
                  <a:pt x="4202059" y="1335919"/>
                </a:moveTo>
                <a:cubicBezTo>
                  <a:pt x="4197275" y="1337490"/>
                  <a:pt x="4155564" y="1351192"/>
                  <a:pt x="4155564" y="1351192"/>
                </a:cubicBezTo>
                <a:cubicBezTo>
                  <a:pt x="4143920" y="1356747"/>
                  <a:pt x="4141338" y="1359328"/>
                  <a:pt x="4143931" y="1359882"/>
                </a:cubicBezTo>
                <a:cubicBezTo>
                  <a:pt x="4146522" y="1360435"/>
                  <a:pt x="4154289" y="1358968"/>
                  <a:pt x="4163345" y="1356426"/>
                </a:cubicBezTo>
                <a:cubicBezTo>
                  <a:pt x="4181456" y="1351342"/>
                  <a:pt x="4204724" y="1341970"/>
                  <a:pt x="4202059" y="1335919"/>
                </a:cubicBezTo>
                <a:close/>
                <a:moveTo>
                  <a:pt x="4307349" y="1312962"/>
                </a:moveTo>
                <a:lnTo>
                  <a:pt x="4299097" y="1315863"/>
                </a:lnTo>
                <a:cubicBezTo>
                  <a:pt x="4294167" y="1317207"/>
                  <a:pt x="4284342" y="1318458"/>
                  <a:pt x="4285456" y="1315494"/>
                </a:cubicBezTo>
                <a:lnTo>
                  <a:pt x="4287598" y="1313682"/>
                </a:lnTo>
                <a:lnTo>
                  <a:pt x="4274074" y="1320490"/>
                </a:lnTo>
                <a:lnTo>
                  <a:pt x="4269771" y="1322906"/>
                </a:lnTo>
                <a:lnTo>
                  <a:pt x="4268904" y="1324671"/>
                </a:lnTo>
                <a:lnTo>
                  <a:pt x="4267501" y="1324181"/>
                </a:lnTo>
                <a:lnTo>
                  <a:pt x="4248341" y="1334946"/>
                </a:lnTo>
                <a:cubicBezTo>
                  <a:pt x="4241474" y="1338555"/>
                  <a:pt x="4236968" y="1340325"/>
                  <a:pt x="4236791" y="1338360"/>
                </a:cubicBezTo>
                <a:cubicBezTo>
                  <a:pt x="4238143" y="1340658"/>
                  <a:pt x="4240473" y="1341840"/>
                  <a:pt x="4243515" y="1342150"/>
                </a:cubicBezTo>
                <a:cubicBezTo>
                  <a:pt x="4246556" y="1342463"/>
                  <a:pt x="4250310" y="1341900"/>
                  <a:pt x="4254510" y="1340710"/>
                </a:cubicBezTo>
                <a:cubicBezTo>
                  <a:pt x="4267109" y="1337139"/>
                  <a:pt x="4283724" y="1327909"/>
                  <a:pt x="4297189" y="1319572"/>
                </a:cubicBezTo>
                <a:close/>
                <a:moveTo>
                  <a:pt x="4302269" y="1306317"/>
                </a:moveTo>
                <a:lnTo>
                  <a:pt x="4302209" y="1306325"/>
                </a:lnTo>
                <a:lnTo>
                  <a:pt x="4302048" y="1306408"/>
                </a:lnTo>
                <a:close/>
                <a:moveTo>
                  <a:pt x="5216900" y="1266865"/>
                </a:moveTo>
                <a:lnTo>
                  <a:pt x="5205201" y="1277633"/>
                </a:lnTo>
                <a:cubicBezTo>
                  <a:pt x="5200488" y="1272255"/>
                  <a:pt x="5212185" y="1261491"/>
                  <a:pt x="5216900" y="1266865"/>
                </a:cubicBezTo>
                <a:close/>
                <a:moveTo>
                  <a:pt x="5083589" y="1115115"/>
                </a:moveTo>
                <a:cubicBezTo>
                  <a:pt x="5084697" y="1114968"/>
                  <a:pt x="5085543" y="1115557"/>
                  <a:pt x="5085696" y="1117237"/>
                </a:cubicBezTo>
                <a:lnTo>
                  <a:pt x="5078101" y="1126655"/>
                </a:lnTo>
                <a:cubicBezTo>
                  <a:pt x="5074568" y="1122623"/>
                  <a:pt x="5080263" y="1115559"/>
                  <a:pt x="5083589" y="1115115"/>
                </a:cubicBezTo>
                <a:close/>
                <a:moveTo>
                  <a:pt x="5034909" y="1056803"/>
                </a:moveTo>
                <a:lnTo>
                  <a:pt x="5009008" y="1069593"/>
                </a:lnTo>
                <a:cubicBezTo>
                  <a:pt x="4976436" y="1084097"/>
                  <a:pt x="4941200" y="1098337"/>
                  <a:pt x="4902202" y="1112877"/>
                </a:cubicBezTo>
                <a:cubicBezTo>
                  <a:pt x="4830331" y="1143409"/>
                  <a:pt x="4740827" y="1165884"/>
                  <a:pt x="4669027" y="1189467"/>
                </a:cubicBezTo>
                <a:cubicBezTo>
                  <a:pt x="4613637" y="1207659"/>
                  <a:pt x="4571854" y="1228309"/>
                  <a:pt x="4512363" y="1247851"/>
                </a:cubicBezTo>
                <a:cubicBezTo>
                  <a:pt x="4506038" y="1249924"/>
                  <a:pt x="4492755" y="1253423"/>
                  <a:pt x="4476271" y="1257756"/>
                </a:cubicBezTo>
                <a:lnTo>
                  <a:pt x="4451294" y="1264494"/>
                </a:lnTo>
                <a:lnTo>
                  <a:pt x="4431738" y="1270936"/>
                </a:lnTo>
                <a:lnTo>
                  <a:pt x="4349287" y="1298353"/>
                </a:lnTo>
                <a:lnTo>
                  <a:pt x="4342780" y="1303551"/>
                </a:lnTo>
                <a:cubicBezTo>
                  <a:pt x="4342085" y="1307528"/>
                  <a:pt x="4345502" y="1308788"/>
                  <a:pt x="4351078" y="1308416"/>
                </a:cubicBezTo>
                <a:cubicBezTo>
                  <a:pt x="4367813" y="1307299"/>
                  <a:pt x="4404009" y="1291516"/>
                  <a:pt x="4407087" y="1290504"/>
                </a:cubicBezTo>
                <a:cubicBezTo>
                  <a:pt x="4511330" y="1259726"/>
                  <a:pt x="4616904" y="1231975"/>
                  <a:pt x="4722098" y="1200020"/>
                </a:cubicBezTo>
                <a:lnTo>
                  <a:pt x="4768248" y="1184766"/>
                </a:lnTo>
                <a:lnTo>
                  <a:pt x="4763426" y="1185330"/>
                </a:lnTo>
                <a:cubicBezTo>
                  <a:pt x="4760512" y="1185495"/>
                  <a:pt x="4758443" y="1185370"/>
                  <a:pt x="4758079" y="1184798"/>
                </a:cubicBezTo>
                <a:cubicBezTo>
                  <a:pt x="4756610" y="1182515"/>
                  <a:pt x="4768744" y="1176675"/>
                  <a:pt x="4769958" y="1174556"/>
                </a:cubicBezTo>
                <a:cubicBezTo>
                  <a:pt x="4845410" y="1142959"/>
                  <a:pt x="4920156" y="1122288"/>
                  <a:pt x="4992175" y="1081345"/>
                </a:cubicBezTo>
                <a:close/>
                <a:moveTo>
                  <a:pt x="3106091" y="926984"/>
                </a:moveTo>
                <a:lnTo>
                  <a:pt x="3105661" y="927054"/>
                </a:lnTo>
                <a:lnTo>
                  <a:pt x="3105394" y="929872"/>
                </a:lnTo>
                <a:lnTo>
                  <a:pt x="3106298" y="929861"/>
                </a:lnTo>
                <a:close/>
                <a:moveTo>
                  <a:pt x="3184109" y="916822"/>
                </a:moveTo>
                <a:lnTo>
                  <a:pt x="3173364" y="916964"/>
                </a:lnTo>
                <a:lnTo>
                  <a:pt x="3174371" y="926979"/>
                </a:lnTo>
                <a:lnTo>
                  <a:pt x="3184938" y="925191"/>
                </a:lnTo>
                <a:close/>
                <a:moveTo>
                  <a:pt x="3367618" y="902573"/>
                </a:moveTo>
                <a:cubicBezTo>
                  <a:pt x="3328786" y="901477"/>
                  <a:pt x="3285066" y="900834"/>
                  <a:pt x="3238567" y="916107"/>
                </a:cubicBezTo>
                <a:lnTo>
                  <a:pt x="3212356" y="916452"/>
                </a:lnTo>
                <a:lnTo>
                  <a:pt x="3212729" y="920483"/>
                </a:lnTo>
                <a:lnTo>
                  <a:pt x="3238567" y="916107"/>
                </a:lnTo>
                <a:cubicBezTo>
                  <a:pt x="3281603" y="916975"/>
                  <a:pt x="3321118" y="917844"/>
                  <a:pt x="3367618" y="902573"/>
                </a:cubicBezTo>
                <a:close/>
                <a:moveTo>
                  <a:pt x="3436608" y="886834"/>
                </a:moveTo>
                <a:lnTo>
                  <a:pt x="3419512" y="892449"/>
                </a:lnTo>
                <a:cubicBezTo>
                  <a:pt x="3409092" y="897891"/>
                  <a:pt x="3405252" y="900666"/>
                  <a:pt x="3405276" y="901669"/>
                </a:cubicBezTo>
                <a:cubicBezTo>
                  <a:pt x="3405289" y="902170"/>
                  <a:pt x="3406269" y="902227"/>
                  <a:pt x="3407875" y="901951"/>
                </a:cubicBezTo>
                <a:cubicBezTo>
                  <a:pt x="3409482" y="901676"/>
                  <a:pt x="3411716" y="901069"/>
                  <a:pt x="3414236" y="900241"/>
                </a:cubicBezTo>
                <a:cubicBezTo>
                  <a:pt x="3424320" y="896929"/>
                  <a:pt x="3439017" y="890081"/>
                  <a:pt x="3436608" y="886834"/>
                </a:cubicBezTo>
                <a:close/>
                <a:moveTo>
                  <a:pt x="3461679" y="884352"/>
                </a:moveTo>
                <a:cubicBezTo>
                  <a:pt x="3460596" y="883679"/>
                  <a:pt x="3461318" y="884127"/>
                  <a:pt x="3462764" y="885023"/>
                </a:cubicBezTo>
                <a:lnTo>
                  <a:pt x="3463715" y="885611"/>
                </a:lnTo>
                <a:lnTo>
                  <a:pt x="3467492" y="887952"/>
                </a:lnTo>
                <a:lnTo>
                  <a:pt x="3471439" y="890397"/>
                </a:lnTo>
                <a:cubicBezTo>
                  <a:pt x="3471439" y="890397"/>
                  <a:pt x="3469993" y="889501"/>
                  <a:pt x="3468186" y="888380"/>
                </a:cubicBezTo>
                <a:lnTo>
                  <a:pt x="3467492" y="887952"/>
                </a:lnTo>
                <a:lnTo>
                  <a:pt x="3464798" y="886282"/>
                </a:lnTo>
                <a:lnTo>
                  <a:pt x="3463715" y="885611"/>
                </a:lnTo>
                <a:close/>
                <a:moveTo>
                  <a:pt x="3941023" y="815636"/>
                </a:moveTo>
                <a:lnTo>
                  <a:pt x="3796100" y="838287"/>
                </a:lnTo>
                <a:cubicBezTo>
                  <a:pt x="3736428" y="848077"/>
                  <a:pt x="3676316" y="858879"/>
                  <a:pt x="3614164" y="872368"/>
                </a:cubicBezTo>
                <a:cubicBezTo>
                  <a:pt x="3596815" y="861623"/>
                  <a:pt x="3582329" y="882393"/>
                  <a:pt x="3593541" y="881901"/>
                </a:cubicBezTo>
                <a:cubicBezTo>
                  <a:pt x="3597279" y="881739"/>
                  <a:pt x="3603870" y="879211"/>
                  <a:pt x="3614164" y="872368"/>
                </a:cubicBezTo>
                <a:cubicBezTo>
                  <a:pt x="3667382" y="869026"/>
                  <a:pt x="3724339" y="862291"/>
                  <a:pt x="3783716" y="853120"/>
                </a:cubicBezTo>
                <a:lnTo>
                  <a:pt x="3942148" y="823977"/>
                </a:lnTo>
                <a:close/>
                <a:moveTo>
                  <a:pt x="253453" y="804723"/>
                </a:moveTo>
                <a:lnTo>
                  <a:pt x="320434" y="832618"/>
                </a:lnTo>
                <a:lnTo>
                  <a:pt x="281177" y="824160"/>
                </a:lnTo>
                <a:lnTo>
                  <a:pt x="278358" y="819669"/>
                </a:lnTo>
                <a:close/>
                <a:moveTo>
                  <a:pt x="5416478" y="791906"/>
                </a:moveTo>
                <a:cubicBezTo>
                  <a:pt x="5413215" y="795180"/>
                  <a:pt x="5410976" y="797876"/>
                  <a:pt x="5408851" y="799665"/>
                </a:cubicBezTo>
                <a:cubicBezTo>
                  <a:pt x="5406729" y="801456"/>
                  <a:pt x="5404721" y="802341"/>
                  <a:pt x="5401917" y="801984"/>
                </a:cubicBezTo>
                <a:cubicBezTo>
                  <a:pt x="5405558" y="795627"/>
                  <a:pt x="5411115" y="791577"/>
                  <a:pt x="5416478" y="791906"/>
                </a:cubicBezTo>
                <a:close/>
                <a:moveTo>
                  <a:pt x="5418490" y="787185"/>
                </a:moveTo>
                <a:cubicBezTo>
                  <a:pt x="5419299" y="785773"/>
                  <a:pt x="5420323" y="785195"/>
                  <a:pt x="5421790" y="787477"/>
                </a:cubicBezTo>
                <a:cubicBezTo>
                  <a:pt x="5420475" y="789772"/>
                  <a:pt x="5419513" y="791449"/>
                  <a:pt x="5418698" y="792267"/>
                </a:cubicBezTo>
                <a:cubicBezTo>
                  <a:pt x="5417883" y="793087"/>
                  <a:pt x="5417212" y="793048"/>
                  <a:pt x="5416478" y="791906"/>
                </a:cubicBezTo>
                <a:cubicBezTo>
                  <a:pt x="5417086" y="790847"/>
                  <a:pt x="5417681" y="788598"/>
                  <a:pt x="5418490" y="787185"/>
                </a:cubicBezTo>
                <a:close/>
                <a:moveTo>
                  <a:pt x="5423801" y="782756"/>
                </a:moveTo>
                <a:cubicBezTo>
                  <a:pt x="5424611" y="781343"/>
                  <a:pt x="5425635" y="780765"/>
                  <a:pt x="5427102" y="783046"/>
                </a:cubicBezTo>
                <a:cubicBezTo>
                  <a:pt x="5425786" y="785345"/>
                  <a:pt x="5424826" y="787021"/>
                  <a:pt x="5424010" y="787842"/>
                </a:cubicBezTo>
                <a:cubicBezTo>
                  <a:pt x="5423194" y="788657"/>
                  <a:pt x="5422524" y="788619"/>
                  <a:pt x="5421790" y="787477"/>
                </a:cubicBezTo>
                <a:cubicBezTo>
                  <a:pt x="5422398" y="786418"/>
                  <a:pt x="5422992" y="784170"/>
                  <a:pt x="5423801" y="782756"/>
                </a:cubicBezTo>
                <a:close/>
                <a:moveTo>
                  <a:pt x="5340689" y="744154"/>
                </a:moveTo>
                <a:cubicBezTo>
                  <a:pt x="5340784" y="745804"/>
                  <a:pt x="5339108" y="747706"/>
                  <a:pt x="5337179" y="749086"/>
                </a:cubicBezTo>
                <a:cubicBezTo>
                  <a:pt x="5335253" y="750466"/>
                  <a:pt x="5333069" y="751325"/>
                  <a:pt x="5332151" y="750882"/>
                </a:cubicBezTo>
                <a:cubicBezTo>
                  <a:pt x="5331539" y="750588"/>
                  <a:pt x="5331489" y="749717"/>
                  <a:pt x="5332450" y="748037"/>
                </a:cubicBezTo>
                <a:cubicBezTo>
                  <a:pt x="5334879" y="743799"/>
                  <a:pt x="5340689" y="744154"/>
                  <a:pt x="5340689" y="744154"/>
                </a:cubicBezTo>
                <a:close/>
                <a:moveTo>
                  <a:pt x="5243334" y="721068"/>
                </a:moveTo>
                <a:lnTo>
                  <a:pt x="5242387" y="723384"/>
                </a:lnTo>
                <a:lnTo>
                  <a:pt x="5242627" y="722796"/>
                </a:lnTo>
                <a:cubicBezTo>
                  <a:pt x="5243114" y="721607"/>
                  <a:pt x="5243417" y="720864"/>
                  <a:pt x="5243334" y="721068"/>
                </a:cubicBezTo>
                <a:close/>
                <a:moveTo>
                  <a:pt x="5484708" y="708326"/>
                </a:moveTo>
                <a:lnTo>
                  <a:pt x="5478911" y="713014"/>
                </a:lnTo>
                <a:lnTo>
                  <a:pt x="5477239" y="713376"/>
                </a:lnTo>
                <a:close/>
                <a:moveTo>
                  <a:pt x="158571" y="701519"/>
                </a:moveTo>
                <a:cubicBezTo>
                  <a:pt x="150215" y="702923"/>
                  <a:pt x="146039" y="703626"/>
                  <a:pt x="144472" y="703890"/>
                </a:cubicBezTo>
                <a:cubicBezTo>
                  <a:pt x="139773" y="704678"/>
                  <a:pt x="158571" y="701519"/>
                  <a:pt x="158571" y="701519"/>
                </a:cubicBezTo>
                <a:close/>
                <a:moveTo>
                  <a:pt x="887977" y="624584"/>
                </a:moveTo>
                <a:lnTo>
                  <a:pt x="889487" y="624871"/>
                </a:lnTo>
                <a:lnTo>
                  <a:pt x="896306" y="625396"/>
                </a:lnTo>
                <a:lnTo>
                  <a:pt x="896179" y="624899"/>
                </a:lnTo>
                <a:close/>
                <a:moveTo>
                  <a:pt x="2374851" y="607554"/>
                </a:moveTo>
                <a:lnTo>
                  <a:pt x="2375433" y="622246"/>
                </a:lnTo>
                <a:lnTo>
                  <a:pt x="2387913" y="622729"/>
                </a:lnTo>
                <a:lnTo>
                  <a:pt x="2387892" y="607568"/>
                </a:lnTo>
                <a:close/>
                <a:moveTo>
                  <a:pt x="2200015" y="600833"/>
                </a:moveTo>
                <a:lnTo>
                  <a:pt x="2199910" y="607382"/>
                </a:lnTo>
                <a:cubicBezTo>
                  <a:pt x="2198657" y="609839"/>
                  <a:pt x="2194962" y="613126"/>
                  <a:pt x="2194688" y="617620"/>
                </a:cubicBezTo>
                <a:lnTo>
                  <a:pt x="2194585" y="618456"/>
                </a:lnTo>
                <a:lnTo>
                  <a:pt x="2259033" y="619218"/>
                </a:lnTo>
                <a:lnTo>
                  <a:pt x="2287307" y="619859"/>
                </a:lnTo>
                <a:lnTo>
                  <a:pt x="2287043" y="606023"/>
                </a:lnTo>
                <a:close/>
                <a:moveTo>
                  <a:pt x="31556" y="577209"/>
                </a:moveTo>
                <a:lnTo>
                  <a:pt x="27488" y="577650"/>
                </a:lnTo>
                <a:cubicBezTo>
                  <a:pt x="26141" y="577796"/>
                  <a:pt x="26477" y="577759"/>
                  <a:pt x="27743" y="577622"/>
                </a:cubicBezTo>
                <a:close/>
                <a:moveTo>
                  <a:pt x="40255" y="576264"/>
                </a:moveTo>
                <a:lnTo>
                  <a:pt x="33558" y="576992"/>
                </a:lnTo>
                <a:lnTo>
                  <a:pt x="31556" y="577209"/>
                </a:lnTo>
                <a:close/>
                <a:moveTo>
                  <a:pt x="43673" y="575894"/>
                </a:moveTo>
                <a:cubicBezTo>
                  <a:pt x="43673" y="575894"/>
                  <a:pt x="42322" y="576040"/>
                  <a:pt x="40383" y="576251"/>
                </a:cubicBezTo>
                <a:lnTo>
                  <a:pt x="40255" y="576264"/>
                </a:lnTo>
                <a:close/>
                <a:moveTo>
                  <a:pt x="877892" y="560319"/>
                </a:moveTo>
                <a:cubicBezTo>
                  <a:pt x="878017" y="560397"/>
                  <a:pt x="877485" y="560599"/>
                  <a:pt x="876030" y="560997"/>
                </a:cubicBezTo>
                <a:lnTo>
                  <a:pt x="874557" y="561370"/>
                </a:lnTo>
                <a:lnTo>
                  <a:pt x="871404" y="560680"/>
                </a:lnTo>
                <a:cubicBezTo>
                  <a:pt x="874760" y="560486"/>
                  <a:pt x="877639" y="560162"/>
                  <a:pt x="877892" y="560319"/>
                </a:cubicBezTo>
                <a:close/>
                <a:moveTo>
                  <a:pt x="8502" y="557952"/>
                </a:moveTo>
                <a:cubicBezTo>
                  <a:pt x="12740" y="556411"/>
                  <a:pt x="17904" y="556758"/>
                  <a:pt x="19698" y="560806"/>
                </a:cubicBezTo>
                <a:lnTo>
                  <a:pt x="2855" y="566416"/>
                </a:lnTo>
                <a:cubicBezTo>
                  <a:pt x="948" y="562919"/>
                  <a:pt x="4263" y="559493"/>
                  <a:pt x="8502" y="557952"/>
                </a:cubicBezTo>
                <a:close/>
                <a:moveTo>
                  <a:pt x="5404784" y="527096"/>
                </a:moveTo>
                <a:lnTo>
                  <a:pt x="5401403" y="528795"/>
                </a:lnTo>
                <a:lnTo>
                  <a:pt x="5399788" y="528838"/>
                </a:lnTo>
                <a:cubicBezTo>
                  <a:pt x="5398194" y="528842"/>
                  <a:pt x="5397612" y="528785"/>
                  <a:pt x="5397746" y="528661"/>
                </a:cubicBezTo>
                <a:cubicBezTo>
                  <a:pt x="5398012" y="528411"/>
                  <a:pt x="5401144" y="527901"/>
                  <a:pt x="5404784" y="527096"/>
                </a:cubicBezTo>
                <a:close/>
                <a:moveTo>
                  <a:pt x="395491" y="523143"/>
                </a:moveTo>
                <a:cubicBezTo>
                  <a:pt x="395491" y="523143"/>
                  <a:pt x="396114" y="534556"/>
                  <a:pt x="395961" y="531703"/>
                </a:cubicBezTo>
                <a:cubicBezTo>
                  <a:pt x="395908" y="530751"/>
                  <a:pt x="395770" y="528215"/>
                  <a:pt x="395491" y="523143"/>
                </a:cubicBezTo>
                <a:close/>
                <a:moveTo>
                  <a:pt x="3686923" y="518414"/>
                </a:moveTo>
                <a:cubicBezTo>
                  <a:pt x="3686923" y="518414"/>
                  <a:pt x="3604402" y="524748"/>
                  <a:pt x="3578490" y="526332"/>
                </a:cubicBezTo>
                <a:lnTo>
                  <a:pt x="3454354" y="539859"/>
                </a:lnTo>
                <a:lnTo>
                  <a:pt x="3437908" y="560234"/>
                </a:lnTo>
                <a:lnTo>
                  <a:pt x="3574926" y="541352"/>
                </a:lnTo>
                <a:cubicBezTo>
                  <a:pt x="3601027" y="537971"/>
                  <a:pt x="3646719" y="536597"/>
                  <a:pt x="3671128" y="528742"/>
                </a:cubicBezTo>
                <a:cubicBezTo>
                  <a:pt x="3679263" y="526124"/>
                  <a:pt x="3685033" y="522785"/>
                  <a:pt x="3686923" y="518414"/>
                </a:cubicBezTo>
                <a:close/>
                <a:moveTo>
                  <a:pt x="2250036" y="496970"/>
                </a:moveTo>
                <a:lnTo>
                  <a:pt x="2249282" y="499680"/>
                </a:lnTo>
                <a:cubicBezTo>
                  <a:pt x="2248982" y="500751"/>
                  <a:pt x="2249181" y="500038"/>
                  <a:pt x="2249580" y="498608"/>
                </a:cubicBezTo>
                <a:close/>
                <a:moveTo>
                  <a:pt x="2250687" y="494636"/>
                </a:moveTo>
                <a:lnTo>
                  <a:pt x="2250140" y="496599"/>
                </a:lnTo>
                <a:lnTo>
                  <a:pt x="2250036" y="496970"/>
                </a:lnTo>
                <a:close/>
                <a:moveTo>
                  <a:pt x="3768365" y="494495"/>
                </a:moveTo>
                <a:cubicBezTo>
                  <a:pt x="3759986" y="497086"/>
                  <a:pt x="3751842" y="512093"/>
                  <a:pt x="3751842" y="512093"/>
                </a:cubicBezTo>
                <a:cubicBezTo>
                  <a:pt x="3753019" y="513438"/>
                  <a:pt x="3755153" y="513171"/>
                  <a:pt x="3757688" y="512014"/>
                </a:cubicBezTo>
                <a:cubicBezTo>
                  <a:pt x="3765296" y="508541"/>
                  <a:pt x="3776531" y="497060"/>
                  <a:pt x="3776531" y="497060"/>
                </a:cubicBezTo>
                <a:cubicBezTo>
                  <a:pt x="3773979" y="494148"/>
                  <a:pt x="3771159" y="493632"/>
                  <a:pt x="3768365" y="494495"/>
                </a:cubicBezTo>
                <a:close/>
                <a:moveTo>
                  <a:pt x="2251970" y="490031"/>
                </a:moveTo>
                <a:cubicBezTo>
                  <a:pt x="2251970" y="490031"/>
                  <a:pt x="2251571" y="491463"/>
                  <a:pt x="2251074" y="493249"/>
                </a:cubicBezTo>
                <a:lnTo>
                  <a:pt x="2250687" y="494636"/>
                </a:lnTo>
                <a:close/>
                <a:moveTo>
                  <a:pt x="2271755" y="489205"/>
                </a:moveTo>
                <a:lnTo>
                  <a:pt x="2273778" y="489793"/>
                </a:lnTo>
                <a:cubicBezTo>
                  <a:pt x="2273778" y="489793"/>
                  <a:pt x="2262081" y="500560"/>
                  <a:pt x="2257978" y="501908"/>
                </a:cubicBezTo>
                <a:cubicBezTo>
                  <a:pt x="2257673" y="498546"/>
                  <a:pt x="2260445" y="494174"/>
                  <a:pt x="2263883" y="491315"/>
                </a:cubicBezTo>
                <a:lnTo>
                  <a:pt x="2267523" y="489383"/>
                </a:lnTo>
                <a:close/>
                <a:moveTo>
                  <a:pt x="2225816" y="488959"/>
                </a:moveTo>
                <a:cubicBezTo>
                  <a:pt x="2227702" y="486463"/>
                  <a:pt x="2229753" y="485789"/>
                  <a:pt x="2230059" y="489153"/>
                </a:cubicBezTo>
                <a:cubicBezTo>
                  <a:pt x="2234160" y="487804"/>
                  <a:pt x="2222567" y="499691"/>
                  <a:pt x="2222567" y="499691"/>
                </a:cubicBezTo>
                <a:cubicBezTo>
                  <a:pt x="2222210" y="495770"/>
                  <a:pt x="2223930" y="491453"/>
                  <a:pt x="2225816" y="488959"/>
                </a:cubicBezTo>
                <a:close/>
                <a:moveTo>
                  <a:pt x="3823641" y="488510"/>
                </a:moveTo>
                <a:lnTo>
                  <a:pt x="3806547" y="494126"/>
                </a:lnTo>
                <a:cubicBezTo>
                  <a:pt x="3796101" y="499288"/>
                  <a:pt x="3792241" y="501854"/>
                  <a:pt x="3792253" y="502716"/>
                </a:cubicBezTo>
                <a:cubicBezTo>
                  <a:pt x="3792259" y="503147"/>
                  <a:pt x="3793234" y="503151"/>
                  <a:pt x="3794837" y="502841"/>
                </a:cubicBezTo>
                <a:cubicBezTo>
                  <a:pt x="3796439" y="502530"/>
                  <a:pt x="3798672" y="501905"/>
                  <a:pt x="3801193" y="501077"/>
                </a:cubicBezTo>
                <a:cubicBezTo>
                  <a:pt x="3811277" y="497763"/>
                  <a:pt x="3825998" y="491200"/>
                  <a:pt x="3823641" y="488510"/>
                </a:cubicBezTo>
                <a:close/>
                <a:moveTo>
                  <a:pt x="228443" y="487353"/>
                </a:moveTo>
                <a:lnTo>
                  <a:pt x="237892" y="491855"/>
                </a:lnTo>
                <a:lnTo>
                  <a:pt x="233771" y="494637"/>
                </a:lnTo>
                <a:cubicBezTo>
                  <a:pt x="231271" y="494995"/>
                  <a:pt x="228051" y="493939"/>
                  <a:pt x="223347" y="490255"/>
                </a:cubicBezTo>
                <a:cubicBezTo>
                  <a:pt x="224517" y="492015"/>
                  <a:pt x="226151" y="491213"/>
                  <a:pt x="227648" y="489228"/>
                </a:cubicBezTo>
                <a:close/>
                <a:moveTo>
                  <a:pt x="3866649" y="481309"/>
                </a:moveTo>
                <a:cubicBezTo>
                  <a:pt x="3866649" y="481309"/>
                  <a:pt x="3853657" y="485577"/>
                  <a:pt x="3849554" y="486925"/>
                </a:cubicBezTo>
                <a:cubicBezTo>
                  <a:pt x="3840135" y="491749"/>
                  <a:pt x="3837042" y="494063"/>
                  <a:pt x="3837568" y="494755"/>
                </a:cubicBezTo>
                <a:cubicBezTo>
                  <a:pt x="3837831" y="495101"/>
                  <a:pt x="3838998" y="495043"/>
                  <a:pt x="3840728" y="494691"/>
                </a:cubicBezTo>
                <a:cubicBezTo>
                  <a:pt x="3842460" y="494338"/>
                  <a:pt x="3844756" y="493693"/>
                  <a:pt x="3847277" y="492866"/>
                </a:cubicBezTo>
                <a:cubicBezTo>
                  <a:pt x="3857363" y="489550"/>
                  <a:pt x="3871057" y="483323"/>
                  <a:pt x="3866649" y="481309"/>
                </a:cubicBezTo>
                <a:close/>
                <a:moveTo>
                  <a:pt x="2215885" y="479392"/>
                </a:moveTo>
                <a:lnTo>
                  <a:pt x="2214548" y="489017"/>
                </a:lnTo>
                <a:cubicBezTo>
                  <a:pt x="2211766" y="498420"/>
                  <a:pt x="2214211" y="510117"/>
                  <a:pt x="2212683" y="517065"/>
                </a:cubicBezTo>
                <a:lnTo>
                  <a:pt x="2208859" y="529139"/>
                </a:lnTo>
                <a:lnTo>
                  <a:pt x="2285615" y="532001"/>
                </a:lnTo>
                <a:lnTo>
                  <a:pt x="2285502" y="526030"/>
                </a:lnTo>
                <a:lnTo>
                  <a:pt x="2285690" y="496047"/>
                </a:lnTo>
                <a:lnTo>
                  <a:pt x="2279104" y="501894"/>
                </a:lnTo>
                <a:cubicBezTo>
                  <a:pt x="2276746" y="499206"/>
                  <a:pt x="2278664" y="495113"/>
                  <a:pt x="2281760" y="492368"/>
                </a:cubicBezTo>
                <a:lnTo>
                  <a:pt x="2285715" y="491769"/>
                </a:lnTo>
                <a:lnTo>
                  <a:pt x="2285736" y="488621"/>
                </a:lnTo>
                <a:lnTo>
                  <a:pt x="2271755" y="489205"/>
                </a:lnTo>
                <a:lnTo>
                  <a:pt x="2269235" y="488474"/>
                </a:lnTo>
                <a:lnTo>
                  <a:pt x="2267523" y="489383"/>
                </a:lnTo>
                <a:lnTo>
                  <a:pt x="2251970" y="490031"/>
                </a:lnTo>
                <a:close/>
                <a:moveTo>
                  <a:pt x="49140" y="471824"/>
                </a:moveTo>
                <a:cubicBezTo>
                  <a:pt x="47786" y="478469"/>
                  <a:pt x="36599" y="477719"/>
                  <a:pt x="36599" y="477719"/>
                </a:cubicBezTo>
                <a:cubicBezTo>
                  <a:pt x="31432" y="477374"/>
                  <a:pt x="43973" y="471476"/>
                  <a:pt x="49140" y="471824"/>
                </a:cubicBezTo>
                <a:close/>
                <a:moveTo>
                  <a:pt x="152625" y="428376"/>
                </a:moveTo>
                <a:cubicBezTo>
                  <a:pt x="157081" y="426846"/>
                  <a:pt x="161166" y="427122"/>
                  <a:pt x="160377" y="431000"/>
                </a:cubicBezTo>
                <a:lnTo>
                  <a:pt x="156488" y="433369"/>
                </a:lnTo>
                <a:lnTo>
                  <a:pt x="150209" y="430361"/>
                </a:lnTo>
                <a:close/>
                <a:moveTo>
                  <a:pt x="132573" y="419729"/>
                </a:moveTo>
                <a:cubicBezTo>
                  <a:pt x="137027" y="418205"/>
                  <a:pt x="141116" y="418479"/>
                  <a:pt x="140440" y="421801"/>
                </a:cubicBezTo>
                <a:lnTo>
                  <a:pt x="137103" y="424154"/>
                </a:lnTo>
                <a:lnTo>
                  <a:pt x="130851" y="421223"/>
                </a:lnTo>
                <a:close/>
                <a:moveTo>
                  <a:pt x="2229199" y="414803"/>
                </a:moveTo>
                <a:lnTo>
                  <a:pt x="2225043" y="423172"/>
                </a:lnTo>
                <a:lnTo>
                  <a:pt x="2263229" y="426690"/>
                </a:lnTo>
                <a:lnTo>
                  <a:pt x="2256274" y="416162"/>
                </a:lnTo>
                <a:close/>
                <a:moveTo>
                  <a:pt x="112439" y="411501"/>
                </a:moveTo>
                <a:cubicBezTo>
                  <a:pt x="116867" y="410113"/>
                  <a:pt x="120953" y="410388"/>
                  <a:pt x="120275" y="413711"/>
                </a:cubicBezTo>
                <a:lnTo>
                  <a:pt x="117906" y="415158"/>
                </a:lnTo>
                <a:lnTo>
                  <a:pt x="111564" y="412187"/>
                </a:lnTo>
                <a:close/>
                <a:moveTo>
                  <a:pt x="5116566" y="396854"/>
                </a:moveTo>
                <a:lnTo>
                  <a:pt x="5113403" y="397736"/>
                </a:lnTo>
                <a:cubicBezTo>
                  <a:pt x="5109860" y="399234"/>
                  <a:pt x="5106254" y="401434"/>
                  <a:pt x="5102529" y="404906"/>
                </a:cubicBezTo>
                <a:lnTo>
                  <a:pt x="5101646" y="402690"/>
                </a:lnTo>
                <a:lnTo>
                  <a:pt x="5101481" y="402278"/>
                </a:lnTo>
                <a:cubicBezTo>
                  <a:pt x="5101306" y="401841"/>
                  <a:pt x="5101219" y="401623"/>
                  <a:pt x="5101350" y="401952"/>
                </a:cubicBezTo>
                <a:lnTo>
                  <a:pt x="5101646" y="402690"/>
                </a:lnTo>
                <a:lnTo>
                  <a:pt x="5102136" y="403921"/>
                </a:lnTo>
                <a:cubicBezTo>
                  <a:pt x="5102353" y="404468"/>
                  <a:pt x="5102529" y="404906"/>
                  <a:pt x="5102529" y="404906"/>
                </a:cubicBezTo>
                <a:lnTo>
                  <a:pt x="5102690" y="404960"/>
                </a:lnTo>
                <a:close/>
                <a:moveTo>
                  <a:pt x="3864591" y="392280"/>
                </a:moveTo>
                <a:lnTo>
                  <a:pt x="3788181" y="407168"/>
                </a:lnTo>
                <a:cubicBezTo>
                  <a:pt x="3711135" y="419355"/>
                  <a:pt x="3636696" y="427239"/>
                  <a:pt x="3555148" y="434677"/>
                </a:cubicBezTo>
                <a:lnTo>
                  <a:pt x="3533200" y="436605"/>
                </a:lnTo>
                <a:lnTo>
                  <a:pt x="3523062" y="454742"/>
                </a:lnTo>
                <a:lnTo>
                  <a:pt x="3515399" y="464236"/>
                </a:lnTo>
                <a:lnTo>
                  <a:pt x="3541479" y="460016"/>
                </a:lnTo>
                <a:cubicBezTo>
                  <a:pt x="3629885" y="444827"/>
                  <a:pt x="3714747" y="429357"/>
                  <a:pt x="3798342" y="412577"/>
                </a:cubicBezTo>
                <a:lnTo>
                  <a:pt x="3866457" y="397454"/>
                </a:lnTo>
                <a:lnTo>
                  <a:pt x="3865928" y="394361"/>
                </a:lnTo>
                <a:close/>
                <a:moveTo>
                  <a:pt x="1293192" y="380215"/>
                </a:moveTo>
                <a:lnTo>
                  <a:pt x="1295210" y="380827"/>
                </a:lnTo>
                <a:cubicBezTo>
                  <a:pt x="1300295" y="382044"/>
                  <a:pt x="1306167" y="383160"/>
                  <a:pt x="1311651" y="383771"/>
                </a:cubicBezTo>
                <a:cubicBezTo>
                  <a:pt x="1317136" y="384386"/>
                  <a:pt x="1322233" y="384498"/>
                  <a:pt x="1325773" y="383704"/>
                </a:cubicBezTo>
                <a:lnTo>
                  <a:pt x="1325993" y="383450"/>
                </a:lnTo>
                <a:lnTo>
                  <a:pt x="1296000" y="380638"/>
                </a:lnTo>
                <a:close/>
                <a:moveTo>
                  <a:pt x="5352147" y="371403"/>
                </a:moveTo>
                <a:cubicBezTo>
                  <a:pt x="5354922" y="371528"/>
                  <a:pt x="5356143" y="373043"/>
                  <a:pt x="5355594" y="374567"/>
                </a:cubicBezTo>
                <a:cubicBezTo>
                  <a:pt x="5355228" y="375584"/>
                  <a:pt x="5354076" y="376605"/>
                  <a:pt x="5352072" y="377222"/>
                </a:cubicBezTo>
                <a:cubicBezTo>
                  <a:pt x="5349403" y="378043"/>
                  <a:pt x="5345221" y="378147"/>
                  <a:pt x="5339378" y="376567"/>
                </a:cubicBezTo>
                <a:cubicBezTo>
                  <a:pt x="5345045" y="372538"/>
                  <a:pt x="5349373" y="371277"/>
                  <a:pt x="5352147" y="371403"/>
                </a:cubicBezTo>
                <a:close/>
                <a:moveTo>
                  <a:pt x="3858663" y="364869"/>
                </a:moveTo>
                <a:lnTo>
                  <a:pt x="3789510" y="377987"/>
                </a:lnTo>
                <a:lnTo>
                  <a:pt x="3549021" y="408291"/>
                </a:lnTo>
                <a:lnTo>
                  <a:pt x="3540039" y="424365"/>
                </a:lnTo>
                <a:lnTo>
                  <a:pt x="3712847" y="397812"/>
                </a:lnTo>
                <a:lnTo>
                  <a:pt x="3858965" y="370124"/>
                </a:lnTo>
                <a:close/>
                <a:moveTo>
                  <a:pt x="5111769" y="350887"/>
                </a:moveTo>
                <a:lnTo>
                  <a:pt x="5109139" y="354723"/>
                </a:lnTo>
                <a:lnTo>
                  <a:pt x="5109140" y="354723"/>
                </a:lnTo>
                <a:close/>
                <a:moveTo>
                  <a:pt x="5156614" y="348620"/>
                </a:moveTo>
                <a:lnTo>
                  <a:pt x="5156889" y="349016"/>
                </a:lnTo>
                <a:lnTo>
                  <a:pt x="5157546" y="349970"/>
                </a:lnTo>
                <a:cubicBezTo>
                  <a:pt x="5158275" y="351021"/>
                  <a:pt x="5159106" y="352224"/>
                  <a:pt x="5159106" y="352224"/>
                </a:cubicBezTo>
                <a:lnTo>
                  <a:pt x="5156889" y="349016"/>
                </a:lnTo>
                <a:lnTo>
                  <a:pt x="5156652" y="348672"/>
                </a:lnTo>
                <a:cubicBezTo>
                  <a:pt x="5156457" y="348392"/>
                  <a:pt x="5156406" y="348318"/>
                  <a:pt x="5156614" y="348620"/>
                </a:cubicBezTo>
                <a:close/>
                <a:moveTo>
                  <a:pt x="1127036" y="306990"/>
                </a:moveTo>
                <a:cubicBezTo>
                  <a:pt x="1123768" y="307213"/>
                  <a:pt x="1123980" y="308680"/>
                  <a:pt x="1125332" y="309939"/>
                </a:cubicBezTo>
                <a:lnTo>
                  <a:pt x="1126495" y="310640"/>
                </a:lnTo>
                <a:lnTo>
                  <a:pt x="1130472" y="311021"/>
                </a:lnTo>
                <a:lnTo>
                  <a:pt x="1130666" y="307787"/>
                </a:lnTo>
                <a:cubicBezTo>
                  <a:pt x="1129479" y="306157"/>
                  <a:pt x="1128223" y="308617"/>
                  <a:pt x="1127036" y="306990"/>
                </a:cubicBezTo>
                <a:close/>
                <a:moveTo>
                  <a:pt x="5195795" y="271464"/>
                </a:moveTo>
                <a:lnTo>
                  <a:pt x="5192786" y="272577"/>
                </a:lnTo>
                <a:lnTo>
                  <a:pt x="5191714" y="273335"/>
                </a:lnTo>
                <a:lnTo>
                  <a:pt x="5188179" y="277492"/>
                </a:lnTo>
                <a:cubicBezTo>
                  <a:pt x="5187269" y="279081"/>
                  <a:pt x="5187406" y="279752"/>
                  <a:pt x="5188122" y="279861"/>
                </a:cubicBezTo>
                <a:cubicBezTo>
                  <a:pt x="5190271" y="280198"/>
                  <a:pt x="5197641" y="275506"/>
                  <a:pt x="5197641" y="275506"/>
                </a:cubicBezTo>
                <a:cubicBezTo>
                  <a:pt x="5198957" y="273212"/>
                  <a:pt x="5197857" y="271499"/>
                  <a:pt x="5195795" y="271464"/>
                </a:cubicBezTo>
                <a:close/>
                <a:moveTo>
                  <a:pt x="882766" y="270683"/>
                </a:moveTo>
                <a:lnTo>
                  <a:pt x="890697" y="276386"/>
                </a:lnTo>
                <a:lnTo>
                  <a:pt x="894381" y="278506"/>
                </a:lnTo>
                <a:lnTo>
                  <a:pt x="854835" y="279679"/>
                </a:lnTo>
                <a:lnTo>
                  <a:pt x="850398" y="277572"/>
                </a:lnTo>
                <a:lnTo>
                  <a:pt x="845284" y="274463"/>
                </a:lnTo>
                <a:lnTo>
                  <a:pt x="864455" y="271884"/>
                </a:lnTo>
                <a:close/>
                <a:moveTo>
                  <a:pt x="5091384" y="252915"/>
                </a:moveTo>
                <a:lnTo>
                  <a:pt x="5079130" y="261059"/>
                </a:lnTo>
                <a:lnTo>
                  <a:pt x="5081057" y="260263"/>
                </a:lnTo>
                <a:cubicBezTo>
                  <a:pt x="5083902" y="258678"/>
                  <a:pt x="5087454" y="256061"/>
                  <a:pt x="5091074" y="253172"/>
                </a:cubicBezTo>
                <a:close/>
                <a:moveTo>
                  <a:pt x="5345568" y="223720"/>
                </a:moveTo>
                <a:lnTo>
                  <a:pt x="5341014" y="227637"/>
                </a:lnTo>
                <a:cubicBezTo>
                  <a:pt x="5334111" y="233432"/>
                  <a:pt x="5330419" y="236746"/>
                  <a:pt x="5328937" y="238474"/>
                </a:cubicBezTo>
                <a:lnTo>
                  <a:pt x="5329434" y="239009"/>
                </a:lnTo>
                <a:lnTo>
                  <a:pt x="5304602" y="246124"/>
                </a:lnTo>
                <a:cubicBezTo>
                  <a:pt x="5287382" y="252365"/>
                  <a:pt x="5270874" y="259604"/>
                  <a:pt x="5254689" y="267652"/>
                </a:cubicBezTo>
                <a:lnTo>
                  <a:pt x="5243765" y="270029"/>
                </a:lnTo>
                <a:lnTo>
                  <a:pt x="5268505" y="253540"/>
                </a:lnTo>
                <a:lnTo>
                  <a:pt x="5286394" y="238900"/>
                </a:lnTo>
                <a:lnTo>
                  <a:pt x="5337680" y="225395"/>
                </a:lnTo>
                <a:close/>
                <a:moveTo>
                  <a:pt x="1014249" y="222033"/>
                </a:moveTo>
                <a:cubicBezTo>
                  <a:pt x="1012350" y="224387"/>
                  <a:pt x="1010604" y="228424"/>
                  <a:pt x="1010909" y="231784"/>
                </a:cubicBezTo>
                <a:cubicBezTo>
                  <a:pt x="1015012" y="230435"/>
                  <a:pt x="1022605" y="221019"/>
                  <a:pt x="1018504" y="222366"/>
                </a:cubicBezTo>
                <a:cubicBezTo>
                  <a:pt x="1018200" y="219004"/>
                  <a:pt x="1016148" y="219677"/>
                  <a:pt x="1014249" y="222033"/>
                </a:cubicBezTo>
                <a:close/>
                <a:moveTo>
                  <a:pt x="5144291" y="220469"/>
                </a:moveTo>
                <a:lnTo>
                  <a:pt x="5131664" y="225798"/>
                </a:lnTo>
                <a:lnTo>
                  <a:pt x="5126763" y="228506"/>
                </a:lnTo>
                <a:lnTo>
                  <a:pt x="5123738" y="230671"/>
                </a:lnTo>
                <a:lnTo>
                  <a:pt x="5122207" y="233106"/>
                </a:lnTo>
                <a:lnTo>
                  <a:pt x="5125761" y="234293"/>
                </a:lnTo>
                <a:close/>
                <a:moveTo>
                  <a:pt x="1003326" y="217127"/>
                </a:moveTo>
                <a:cubicBezTo>
                  <a:pt x="1000947" y="217096"/>
                  <a:pt x="996848" y="224286"/>
                  <a:pt x="997304" y="229330"/>
                </a:cubicBezTo>
                <a:cubicBezTo>
                  <a:pt x="1001409" y="227979"/>
                  <a:pt x="1009686" y="218336"/>
                  <a:pt x="1004900" y="219910"/>
                </a:cubicBezTo>
                <a:cubicBezTo>
                  <a:pt x="1004722" y="217949"/>
                  <a:pt x="1004119" y="217138"/>
                  <a:pt x="1003326" y="217127"/>
                </a:cubicBezTo>
                <a:close/>
                <a:moveTo>
                  <a:pt x="5420238" y="209309"/>
                </a:moveTo>
                <a:lnTo>
                  <a:pt x="5414840" y="214220"/>
                </a:lnTo>
                <a:lnTo>
                  <a:pt x="5410133" y="217836"/>
                </a:lnTo>
                <a:lnTo>
                  <a:pt x="5367258" y="228496"/>
                </a:lnTo>
                <a:lnTo>
                  <a:pt x="5371152" y="225087"/>
                </a:lnTo>
                <a:lnTo>
                  <a:pt x="5379483" y="216520"/>
                </a:lnTo>
                <a:lnTo>
                  <a:pt x="5399365" y="212300"/>
                </a:lnTo>
                <a:close/>
                <a:moveTo>
                  <a:pt x="955856" y="207168"/>
                </a:moveTo>
                <a:cubicBezTo>
                  <a:pt x="955856" y="207168"/>
                  <a:pt x="944158" y="217937"/>
                  <a:pt x="948259" y="216585"/>
                </a:cubicBezTo>
                <a:cubicBezTo>
                  <a:pt x="948414" y="218266"/>
                  <a:pt x="949003" y="218940"/>
                  <a:pt x="949789" y="218895"/>
                </a:cubicBezTo>
                <a:cubicBezTo>
                  <a:pt x="952155" y="218770"/>
                  <a:pt x="956312" y="212211"/>
                  <a:pt x="955856" y="207168"/>
                </a:cubicBezTo>
                <a:close/>
                <a:moveTo>
                  <a:pt x="5307892" y="198509"/>
                </a:moveTo>
                <a:cubicBezTo>
                  <a:pt x="5304628" y="201783"/>
                  <a:pt x="5302388" y="204478"/>
                  <a:pt x="5300266" y="206268"/>
                </a:cubicBezTo>
                <a:cubicBezTo>
                  <a:pt x="5298143" y="208059"/>
                  <a:pt x="5296133" y="208941"/>
                  <a:pt x="5293330" y="208587"/>
                </a:cubicBezTo>
                <a:cubicBezTo>
                  <a:pt x="5296970" y="202228"/>
                  <a:pt x="5302528" y="198180"/>
                  <a:pt x="5307892" y="198509"/>
                </a:cubicBezTo>
                <a:close/>
                <a:moveTo>
                  <a:pt x="855884" y="194969"/>
                </a:moveTo>
                <a:lnTo>
                  <a:pt x="881778" y="199057"/>
                </a:lnTo>
                <a:lnTo>
                  <a:pt x="886631" y="200146"/>
                </a:lnTo>
                <a:lnTo>
                  <a:pt x="874526" y="198539"/>
                </a:lnTo>
                <a:close/>
                <a:moveTo>
                  <a:pt x="5309902" y="193788"/>
                </a:moveTo>
                <a:cubicBezTo>
                  <a:pt x="5310711" y="192374"/>
                  <a:pt x="5311735" y="191797"/>
                  <a:pt x="5313203" y="194078"/>
                </a:cubicBezTo>
                <a:cubicBezTo>
                  <a:pt x="5311888" y="196375"/>
                  <a:pt x="5310927" y="198053"/>
                  <a:pt x="5310110" y="198870"/>
                </a:cubicBezTo>
                <a:cubicBezTo>
                  <a:pt x="5309295" y="199691"/>
                  <a:pt x="5308624" y="199648"/>
                  <a:pt x="5307892" y="198509"/>
                </a:cubicBezTo>
                <a:cubicBezTo>
                  <a:pt x="5308498" y="197449"/>
                  <a:pt x="5309092" y="195200"/>
                  <a:pt x="5309902" y="193788"/>
                </a:cubicBezTo>
                <a:close/>
                <a:moveTo>
                  <a:pt x="838440" y="192215"/>
                </a:moveTo>
                <a:lnTo>
                  <a:pt x="853131" y="194532"/>
                </a:lnTo>
                <a:lnTo>
                  <a:pt x="841283" y="194021"/>
                </a:lnTo>
                <a:close/>
                <a:moveTo>
                  <a:pt x="5315214" y="189357"/>
                </a:moveTo>
                <a:cubicBezTo>
                  <a:pt x="5316024" y="187944"/>
                  <a:pt x="5317048" y="187367"/>
                  <a:pt x="5318516" y="189648"/>
                </a:cubicBezTo>
                <a:cubicBezTo>
                  <a:pt x="5317201" y="191945"/>
                  <a:pt x="5316238" y="193622"/>
                  <a:pt x="5315422" y="194444"/>
                </a:cubicBezTo>
                <a:cubicBezTo>
                  <a:pt x="5314607" y="195260"/>
                  <a:pt x="5313938" y="195220"/>
                  <a:pt x="5313203" y="194078"/>
                </a:cubicBezTo>
                <a:cubicBezTo>
                  <a:pt x="5313810" y="193019"/>
                  <a:pt x="5314405" y="190770"/>
                  <a:pt x="5315214" y="189357"/>
                </a:cubicBezTo>
                <a:close/>
                <a:moveTo>
                  <a:pt x="747291" y="172907"/>
                </a:moveTo>
                <a:lnTo>
                  <a:pt x="786461" y="181987"/>
                </a:lnTo>
                <a:lnTo>
                  <a:pt x="752722" y="180409"/>
                </a:lnTo>
                <a:lnTo>
                  <a:pt x="731858" y="173069"/>
                </a:lnTo>
                <a:close/>
                <a:moveTo>
                  <a:pt x="3791191" y="152992"/>
                </a:moveTo>
                <a:cubicBezTo>
                  <a:pt x="3778573" y="152917"/>
                  <a:pt x="3719947" y="163086"/>
                  <a:pt x="3706667" y="162253"/>
                </a:cubicBezTo>
                <a:cubicBezTo>
                  <a:pt x="3702564" y="163601"/>
                  <a:pt x="3689572" y="167866"/>
                  <a:pt x="3681367" y="170563"/>
                </a:cubicBezTo>
                <a:lnTo>
                  <a:pt x="3669346" y="172108"/>
                </a:lnTo>
                <a:lnTo>
                  <a:pt x="3669243" y="172380"/>
                </a:lnTo>
                <a:lnTo>
                  <a:pt x="3681367" y="170563"/>
                </a:lnTo>
                <a:cubicBezTo>
                  <a:pt x="3691084" y="169969"/>
                  <a:pt x="3703391" y="170633"/>
                  <a:pt x="3716744" y="170690"/>
                </a:cubicBezTo>
                <a:cubicBezTo>
                  <a:pt x="3730098" y="170747"/>
                  <a:pt x="3744499" y="170195"/>
                  <a:pt x="3758402" y="167170"/>
                </a:cubicBezTo>
                <a:cubicBezTo>
                  <a:pt x="3767670" y="165152"/>
                  <a:pt x="3776717" y="162036"/>
                  <a:pt x="3785087" y="157269"/>
                </a:cubicBezTo>
                <a:cubicBezTo>
                  <a:pt x="3794489" y="154181"/>
                  <a:pt x="3795396" y="153018"/>
                  <a:pt x="3791191" y="152992"/>
                </a:cubicBezTo>
                <a:close/>
                <a:moveTo>
                  <a:pt x="5232101" y="150755"/>
                </a:moveTo>
                <a:cubicBezTo>
                  <a:pt x="5232197" y="152406"/>
                  <a:pt x="5230522" y="154308"/>
                  <a:pt x="5228592" y="155689"/>
                </a:cubicBezTo>
                <a:cubicBezTo>
                  <a:pt x="5226664" y="157067"/>
                  <a:pt x="5224482" y="157926"/>
                  <a:pt x="5223565" y="157484"/>
                </a:cubicBezTo>
                <a:cubicBezTo>
                  <a:pt x="5222952" y="157189"/>
                  <a:pt x="5222902" y="156318"/>
                  <a:pt x="5223863" y="154638"/>
                </a:cubicBezTo>
                <a:cubicBezTo>
                  <a:pt x="5226290" y="150400"/>
                  <a:pt x="5232101" y="150755"/>
                  <a:pt x="5232101" y="150755"/>
                </a:cubicBezTo>
                <a:close/>
                <a:moveTo>
                  <a:pt x="1206264" y="147683"/>
                </a:moveTo>
                <a:lnTo>
                  <a:pt x="1258215" y="164667"/>
                </a:lnTo>
                <a:lnTo>
                  <a:pt x="1279365" y="169867"/>
                </a:lnTo>
                <a:lnTo>
                  <a:pt x="1359694" y="181834"/>
                </a:lnTo>
                <a:lnTo>
                  <a:pt x="1406132" y="187808"/>
                </a:lnTo>
                <a:lnTo>
                  <a:pt x="1448965" y="186964"/>
                </a:lnTo>
                <a:cubicBezTo>
                  <a:pt x="1399378" y="173883"/>
                  <a:pt x="1351013" y="169901"/>
                  <a:pt x="1300335" y="161093"/>
                </a:cubicBezTo>
                <a:lnTo>
                  <a:pt x="1272299" y="155151"/>
                </a:lnTo>
                <a:lnTo>
                  <a:pt x="1208486" y="147993"/>
                </a:lnTo>
                <a:close/>
                <a:moveTo>
                  <a:pt x="5086261" y="136886"/>
                </a:moveTo>
                <a:lnTo>
                  <a:pt x="5087128" y="138104"/>
                </a:lnTo>
                <a:lnTo>
                  <a:pt x="5087129" y="138104"/>
                </a:lnTo>
                <a:lnTo>
                  <a:pt x="5086300" y="136935"/>
                </a:lnTo>
                <a:cubicBezTo>
                  <a:pt x="5086111" y="136672"/>
                  <a:pt x="5086063" y="136600"/>
                  <a:pt x="5086261" y="136886"/>
                </a:cubicBezTo>
                <a:close/>
                <a:moveTo>
                  <a:pt x="5376120" y="114927"/>
                </a:moveTo>
                <a:lnTo>
                  <a:pt x="5370323" y="119615"/>
                </a:lnTo>
                <a:lnTo>
                  <a:pt x="5368651" y="119980"/>
                </a:lnTo>
                <a:close/>
                <a:moveTo>
                  <a:pt x="5127384" y="84564"/>
                </a:moveTo>
                <a:cubicBezTo>
                  <a:pt x="5121914" y="84541"/>
                  <a:pt x="5100075" y="84908"/>
                  <a:pt x="5100733" y="92055"/>
                </a:cubicBezTo>
                <a:cubicBezTo>
                  <a:pt x="5100577" y="93496"/>
                  <a:pt x="5102644" y="93975"/>
                  <a:pt x="5105613" y="93934"/>
                </a:cubicBezTo>
                <a:lnTo>
                  <a:pt x="5115059" y="92816"/>
                </a:lnTo>
                <a:lnTo>
                  <a:pt x="5128344" y="84575"/>
                </a:lnTo>
                <a:close/>
                <a:moveTo>
                  <a:pt x="5190330" y="65866"/>
                </a:moveTo>
                <a:lnTo>
                  <a:pt x="5173210" y="70770"/>
                </a:lnTo>
                <a:lnTo>
                  <a:pt x="5152614" y="76768"/>
                </a:lnTo>
                <a:lnTo>
                  <a:pt x="5145535" y="81894"/>
                </a:lnTo>
                <a:lnTo>
                  <a:pt x="5160873" y="75792"/>
                </a:lnTo>
                <a:cubicBezTo>
                  <a:pt x="5167728" y="73104"/>
                  <a:pt x="5174336" y="70784"/>
                  <a:pt x="5180176" y="69415"/>
                </a:cubicBezTo>
                <a:lnTo>
                  <a:pt x="5186762" y="68379"/>
                </a:lnTo>
                <a:close/>
                <a:moveTo>
                  <a:pt x="639153" y="38838"/>
                </a:moveTo>
                <a:cubicBezTo>
                  <a:pt x="633005" y="42875"/>
                  <a:pt x="629932" y="44896"/>
                  <a:pt x="628780" y="45653"/>
                </a:cubicBezTo>
                <a:cubicBezTo>
                  <a:pt x="625323" y="47924"/>
                  <a:pt x="639153" y="38838"/>
                  <a:pt x="639153" y="38838"/>
                </a:cubicBezTo>
                <a:close/>
                <a:moveTo>
                  <a:pt x="5312090" y="0"/>
                </a:moveTo>
                <a:lnTo>
                  <a:pt x="5300108" y="1859"/>
                </a:lnTo>
                <a:cubicBezTo>
                  <a:pt x="5288247" y="3755"/>
                  <a:pt x="5276964" y="6315"/>
                  <a:pt x="5272249" y="10705"/>
                </a:cubicBezTo>
                <a:cubicBezTo>
                  <a:pt x="5268600" y="14103"/>
                  <a:pt x="5272467" y="23809"/>
                  <a:pt x="5268192" y="32966"/>
                </a:cubicBezTo>
                <a:cubicBezTo>
                  <a:pt x="5261877" y="43281"/>
                  <a:pt x="5255434" y="39670"/>
                  <a:pt x="5241600" y="43679"/>
                </a:cubicBezTo>
                <a:cubicBezTo>
                  <a:pt x="5230882" y="49226"/>
                  <a:pt x="5223278" y="56309"/>
                  <a:pt x="5216209" y="58453"/>
                </a:cubicBezTo>
                <a:lnTo>
                  <a:pt x="5207923" y="60828"/>
                </a:lnTo>
                <a:lnTo>
                  <a:pt x="5208294" y="60928"/>
                </a:lnTo>
                <a:cubicBezTo>
                  <a:pt x="5208917" y="61284"/>
                  <a:pt x="5209239" y="61761"/>
                  <a:pt x="5209171" y="62377"/>
                </a:cubicBezTo>
                <a:cubicBezTo>
                  <a:pt x="5209014" y="63816"/>
                  <a:pt x="5206928" y="65576"/>
                  <a:pt x="5203770" y="67431"/>
                </a:cubicBezTo>
                <a:lnTo>
                  <a:pt x="5197762" y="70410"/>
                </a:lnTo>
                <a:lnTo>
                  <a:pt x="5200970" y="72275"/>
                </a:lnTo>
                <a:cubicBezTo>
                  <a:pt x="5202673" y="74200"/>
                  <a:pt x="5204150" y="76335"/>
                  <a:pt x="5205707" y="77102"/>
                </a:cubicBezTo>
                <a:cubicBezTo>
                  <a:pt x="5210951" y="76656"/>
                  <a:pt x="5221367" y="71393"/>
                  <a:pt x="5231764" y="71323"/>
                </a:cubicBezTo>
                <a:cubicBezTo>
                  <a:pt x="5238832" y="69175"/>
                  <a:pt x="5273245" y="64483"/>
                  <a:pt x="5251809" y="75575"/>
                </a:cubicBezTo>
                <a:cubicBezTo>
                  <a:pt x="5238960" y="83103"/>
                  <a:pt x="5220510" y="81803"/>
                  <a:pt x="5213744" y="83666"/>
                </a:cubicBezTo>
                <a:cubicBezTo>
                  <a:pt x="5206462" y="85274"/>
                  <a:pt x="5202186" y="94430"/>
                  <a:pt x="5200362" y="96130"/>
                </a:cubicBezTo>
                <a:cubicBezTo>
                  <a:pt x="5195207" y="95754"/>
                  <a:pt x="5191789" y="94503"/>
                  <a:pt x="5185024" y="96365"/>
                </a:cubicBezTo>
                <a:lnTo>
                  <a:pt x="5184311" y="97029"/>
                </a:lnTo>
                <a:lnTo>
                  <a:pt x="5187564" y="96502"/>
                </a:lnTo>
                <a:cubicBezTo>
                  <a:pt x="5197986" y="95711"/>
                  <a:pt x="5189369" y="103735"/>
                  <a:pt x="5189369" y="103735"/>
                </a:cubicBezTo>
                <a:cubicBezTo>
                  <a:pt x="5181765" y="110816"/>
                  <a:pt x="5159574" y="113738"/>
                  <a:pt x="5155925" y="117134"/>
                </a:cubicBezTo>
                <a:cubicBezTo>
                  <a:pt x="5155925" y="117134"/>
                  <a:pt x="5156113" y="119179"/>
                  <a:pt x="5156358" y="122278"/>
                </a:cubicBezTo>
                <a:lnTo>
                  <a:pt x="5156462" y="123848"/>
                </a:lnTo>
                <a:lnTo>
                  <a:pt x="5171456" y="118794"/>
                </a:lnTo>
                <a:cubicBezTo>
                  <a:pt x="5178390" y="116541"/>
                  <a:pt x="5185172" y="114524"/>
                  <a:pt x="5191684" y="113079"/>
                </a:cubicBezTo>
                <a:cubicBezTo>
                  <a:pt x="5203156" y="109423"/>
                  <a:pt x="5215271" y="107380"/>
                  <a:pt x="5227521" y="105679"/>
                </a:cubicBezTo>
                <a:lnTo>
                  <a:pt x="5236616" y="104342"/>
                </a:lnTo>
                <a:lnTo>
                  <a:pt x="5234846" y="105595"/>
                </a:lnTo>
                <a:lnTo>
                  <a:pt x="5220185" y="116059"/>
                </a:lnTo>
                <a:lnTo>
                  <a:pt x="5197593" y="121625"/>
                </a:lnTo>
                <a:cubicBezTo>
                  <a:pt x="5180431" y="123561"/>
                  <a:pt x="5154071" y="129625"/>
                  <a:pt x="5175405" y="137109"/>
                </a:cubicBezTo>
                <a:lnTo>
                  <a:pt x="5191188" y="136460"/>
                </a:lnTo>
                <a:lnTo>
                  <a:pt x="5179659" y="144218"/>
                </a:lnTo>
                <a:lnTo>
                  <a:pt x="5182671" y="144386"/>
                </a:lnTo>
                <a:cubicBezTo>
                  <a:pt x="5185423" y="144329"/>
                  <a:pt x="5187052" y="143966"/>
                  <a:pt x="5186729" y="143158"/>
                </a:cubicBezTo>
                <a:cubicBezTo>
                  <a:pt x="5188260" y="151712"/>
                  <a:pt x="5179414" y="152464"/>
                  <a:pt x="5168967" y="153771"/>
                </a:cubicBezTo>
                <a:lnTo>
                  <a:pt x="5164286" y="154562"/>
                </a:lnTo>
                <a:lnTo>
                  <a:pt x="5158661" y="158348"/>
                </a:lnTo>
                <a:lnTo>
                  <a:pt x="5136675" y="173172"/>
                </a:lnTo>
                <a:lnTo>
                  <a:pt x="5149176" y="171108"/>
                </a:lnTo>
                <a:lnTo>
                  <a:pt x="5158671" y="168922"/>
                </a:lnTo>
                <a:lnTo>
                  <a:pt x="5193218" y="148386"/>
                </a:lnTo>
                <a:cubicBezTo>
                  <a:pt x="5212296" y="137488"/>
                  <a:pt x="5203180" y="148105"/>
                  <a:pt x="5192844" y="157669"/>
                </a:cubicBezTo>
                <a:lnTo>
                  <a:pt x="5186294" y="163305"/>
                </a:lnTo>
                <a:lnTo>
                  <a:pt x="5193327" y="162068"/>
                </a:lnTo>
                <a:lnTo>
                  <a:pt x="5211032" y="159481"/>
                </a:lnTo>
                <a:lnTo>
                  <a:pt x="5206118" y="162759"/>
                </a:lnTo>
                <a:lnTo>
                  <a:pt x="5171172" y="188873"/>
                </a:lnTo>
                <a:lnTo>
                  <a:pt x="5152022" y="198394"/>
                </a:lnTo>
                <a:cubicBezTo>
                  <a:pt x="5139640" y="202902"/>
                  <a:pt x="5145241" y="202308"/>
                  <a:pt x="5154031" y="201605"/>
                </a:cubicBezTo>
                <a:lnTo>
                  <a:pt x="5154145" y="201602"/>
                </a:lnTo>
                <a:lnTo>
                  <a:pt x="5152636" y="202731"/>
                </a:lnTo>
                <a:cubicBezTo>
                  <a:pt x="5134460" y="215786"/>
                  <a:pt x="5115608" y="228713"/>
                  <a:pt x="5095102" y="241903"/>
                </a:cubicBezTo>
                <a:cubicBezTo>
                  <a:pt x="5094393" y="243141"/>
                  <a:pt x="5088703" y="246815"/>
                  <a:pt x="5083558" y="250751"/>
                </a:cubicBezTo>
                <a:lnTo>
                  <a:pt x="5079872" y="253997"/>
                </a:lnTo>
                <a:lnTo>
                  <a:pt x="5088387" y="249311"/>
                </a:lnTo>
                <a:cubicBezTo>
                  <a:pt x="5118321" y="229529"/>
                  <a:pt x="5143739" y="204688"/>
                  <a:pt x="5179047" y="188467"/>
                </a:cubicBezTo>
                <a:lnTo>
                  <a:pt x="5159457" y="203994"/>
                </a:lnTo>
                <a:lnTo>
                  <a:pt x="5163471" y="201258"/>
                </a:lnTo>
                <a:lnTo>
                  <a:pt x="5167761" y="201098"/>
                </a:lnTo>
                <a:lnTo>
                  <a:pt x="5169362" y="201766"/>
                </a:lnTo>
                <a:lnTo>
                  <a:pt x="5184710" y="190312"/>
                </a:lnTo>
                <a:lnTo>
                  <a:pt x="5199107" y="179670"/>
                </a:lnTo>
                <a:lnTo>
                  <a:pt x="5210642" y="182963"/>
                </a:lnTo>
                <a:lnTo>
                  <a:pt x="5210512" y="186692"/>
                </a:lnTo>
                <a:lnTo>
                  <a:pt x="5183967" y="208994"/>
                </a:lnTo>
                <a:lnTo>
                  <a:pt x="5187135" y="209066"/>
                </a:lnTo>
                <a:cubicBezTo>
                  <a:pt x="5185820" y="211362"/>
                  <a:pt x="5184190" y="212999"/>
                  <a:pt x="5182551" y="214039"/>
                </a:cubicBezTo>
                <a:cubicBezTo>
                  <a:pt x="5180914" y="215084"/>
                  <a:pt x="5179269" y="215532"/>
                  <a:pt x="5177928" y="215450"/>
                </a:cubicBezTo>
                <a:lnTo>
                  <a:pt x="5180152" y="212176"/>
                </a:lnTo>
                <a:lnTo>
                  <a:pt x="5173506" y="217723"/>
                </a:lnTo>
                <a:lnTo>
                  <a:pt x="5177928" y="215450"/>
                </a:lnTo>
                <a:cubicBezTo>
                  <a:pt x="5174604" y="218630"/>
                  <a:pt x="5171611" y="221282"/>
                  <a:pt x="5168809" y="223633"/>
                </a:cubicBezTo>
                <a:lnTo>
                  <a:pt x="5163538" y="227871"/>
                </a:lnTo>
                <a:lnTo>
                  <a:pt x="5165993" y="227528"/>
                </a:lnTo>
                <a:lnTo>
                  <a:pt x="5173353" y="227003"/>
                </a:lnTo>
                <a:lnTo>
                  <a:pt x="5190535" y="214538"/>
                </a:lnTo>
                <a:cubicBezTo>
                  <a:pt x="5219280" y="194184"/>
                  <a:pt x="5243224" y="178575"/>
                  <a:pt x="5279028" y="153615"/>
                </a:cubicBezTo>
                <a:cubicBezTo>
                  <a:pt x="5279028" y="153615"/>
                  <a:pt x="5279377" y="153248"/>
                  <a:pt x="5279989" y="152627"/>
                </a:cubicBezTo>
                <a:lnTo>
                  <a:pt x="5280247" y="152374"/>
                </a:lnTo>
                <a:lnTo>
                  <a:pt x="5275544" y="154088"/>
                </a:lnTo>
                <a:cubicBezTo>
                  <a:pt x="5261197" y="157676"/>
                  <a:pt x="5242281" y="159071"/>
                  <a:pt x="5235841" y="161741"/>
                </a:cubicBezTo>
                <a:lnTo>
                  <a:pt x="5202788" y="174445"/>
                </a:lnTo>
                <a:lnTo>
                  <a:pt x="5228721" y="156721"/>
                </a:lnTo>
                <a:lnTo>
                  <a:pt x="5232359" y="156148"/>
                </a:lnTo>
                <a:cubicBezTo>
                  <a:pt x="5239305" y="154867"/>
                  <a:pt x="5247228" y="153170"/>
                  <a:pt x="5257277" y="150652"/>
                </a:cubicBezTo>
                <a:cubicBezTo>
                  <a:pt x="5260056" y="150561"/>
                  <a:pt x="5274566" y="146795"/>
                  <a:pt x="5283794" y="145462"/>
                </a:cubicBezTo>
                <a:lnTo>
                  <a:pt x="5288144" y="145275"/>
                </a:lnTo>
                <a:lnTo>
                  <a:pt x="5290434" y="143294"/>
                </a:lnTo>
                <a:cubicBezTo>
                  <a:pt x="5296273" y="138853"/>
                  <a:pt x="5302390" y="135845"/>
                  <a:pt x="5303499" y="141577"/>
                </a:cubicBezTo>
                <a:cubicBezTo>
                  <a:pt x="5302336" y="148453"/>
                  <a:pt x="5264764" y="168830"/>
                  <a:pt x="5263549" y="170949"/>
                </a:cubicBezTo>
                <a:cubicBezTo>
                  <a:pt x="5245623" y="184480"/>
                  <a:pt x="5228416" y="196960"/>
                  <a:pt x="5211086" y="209749"/>
                </a:cubicBezTo>
                <a:lnTo>
                  <a:pt x="5182314" y="231748"/>
                </a:lnTo>
                <a:lnTo>
                  <a:pt x="5182007" y="234687"/>
                </a:lnTo>
                <a:cubicBezTo>
                  <a:pt x="5181354" y="237270"/>
                  <a:pt x="5180362" y="240342"/>
                  <a:pt x="5179382" y="243242"/>
                </a:cubicBezTo>
                <a:lnTo>
                  <a:pt x="5179092" y="244090"/>
                </a:lnTo>
                <a:lnTo>
                  <a:pt x="5185957" y="239093"/>
                </a:lnTo>
                <a:cubicBezTo>
                  <a:pt x="5194586" y="232647"/>
                  <a:pt x="5201801" y="226864"/>
                  <a:pt x="5203261" y="226133"/>
                </a:cubicBezTo>
                <a:cubicBezTo>
                  <a:pt x="5242765" y="196735"/>
                  <a:pt x="5285397" y="167526"/>
                  <a:pt x="5332684" y="130195"/>
                </a:cubicBezTo>
                <a:cubicBezTo>
                  <a:pt x="5332684" y="130195"/>
                  <a:pt x="5357870" y="111257"/>
                  <a:pt x="5355696" y="119898"/>
                </a:cubicBezTo>
                <a:lnTo>
                  <a:pt x="5348994" y="125413"/>
                </a:lnTo>
                <a:lnTo>
                  <a:pt x="5338483" y="128768"/>
                </a:lnTo>
                <a:cubicBezTo>
                  <a:pt x="5334403" y="130304"/>
                  <a:pt x="5331216" y="131861"/>
                  <a:pt x="5329977" y="133327"/>
                </a:cubicBezTo>
                <a:lnTo>
                  <a:pt x="5332974" y="137130"/>
                </a:lnTo>
                <a:lnTo>
                  <a:pt x="5330509" y="138837"/>
                </a:lnTo>
                <a:cubicBezTo>
                  <a:pt x="5332939" y="134599"/>
                  <a:pt x="5304059" y="155139"/>
                  <a:pt x="5308705" y="162365"/>
                </a:cubicBezTo>
                <a:cubicBezTo>
                  <a:pt x="5310172" y="164651"/>
                  <a:pt x="5337585" y="141828"/>
                  <a:pt x="5342898" y="137398"/>
                </a:cubicBezTo>
                <a:lnTo>
                  <a:pt x="5345064" y="135930"/>
                </a:lnTo>
                <a:lnTo>
                  <a:pt x="5345394" y="135893"/>
                </a:lnTo>
                <a:lnTo>
                  <a:pt x="5352826" y="133766"/>
                </a:lnTo>
                <a:lnTo>
                  <a:pt x="5305025" y="172422"/>
                </a:lnTo>
                <a:cubicBezTo>
                  <a:pt x="5280636" y="191182"/>
                  <a:pt x="5255552" y="209943"/>
                  <a:pt x="5229756" y="229939"/>
                </a:cubicBezTo>
                <a:cubicBezTo>
                  <a:pt x="5229756" y="229939"/>
                  <a:pt x="5219798" y="227140"/>
                  <a:pt x="5220303" y="235945"/>
                </a:cubicBezTo>
                <a:cubicBezTo>
                  <a:pt x="5220803" y="240727"/>
                  <a:pt x="5244572" y="224262"/>
                  <a:pt x="5231224" y="232223"/>
                </a:cubicBezTo>
                <a:cubicBezTo>
                  <a:pt x="5275325" y="205299"/>
                  <a:pt x="5324988" y="158972"/>
                  <a:pt x="5369140" y="136801"/>
                </a:cubicBezTo>
                <a:cubicBezTo>
                  <a:pt x="5328928" y="177124"/>
                  <a:pt x="5270012" y="209728"/>
                  <a:pt x="5222321" y="247764"/>
                </a:cubicBezTo>
                <a:cubicBezTo>
                  <a:pt x="5220374" y="248743"/>
                  <a:pt x="5215101" y="252900"/>
                  <a:pt x="5210714" y="257431"/>
                </a:cubicBezTo>
                <a:lnTo>
                  <a:pt x="5209273" y="259227"/>
                </a:lnTo>
                <a:lnTo>
                  <a:pt x="5209964" y="259029"/>
                </a:lnTo>
                <a:lnTo>
                  <a:pt x="5213138" y="258192"/>
                </a:lnTo>
                <a:lnTo>
                  <a:pt x="5206135" y="263140"/>
                </a:lnTo>
                <a:lnTo>
                  <a:pt x="5205322" y="264155"/>
                </a:lnTo>
                <a:cubicBezTo>
                  <a:pt x="5204096" y="266260"/>
                  <a:pt x="5203617" y="268100"/>
                  <a:pt x="5204412" y="269339"/>
                </a:cubicBezTo>
                <a:lnTo>
                  <a:pt x="5226968" y="254994"/>
                </a:lnTo>
                <a:cubicBezTo>
                  <a:pt x="5248259" y="238012"/>
                  <a:pt x="5271784" y="221167"/>
                  <a:pt x="5293330" y="208587"/>
                </a:cubicBezTo>
                <a:cubicBezTo>
                  <a:pt x="5276259" y="223450"/>
                  <a:pt x="5257369" y="237655"/>
                  <a:pt x="5237656" y="252080"/>
                </a:cubicBezTo>
                <a:lnTo>
                  <a:pt x="5193966" y="284403"/>
                </a:lnTo>
                <a:lnTo>
                  <a:pt x="5197648" y="282515"/>
                </a:lnTo>
                <a:lnTo>
                  <a:pt x="5179720" y="298270"/>
                </a:lnTo>
                <a:lnTo>
                  <a:pt x="5194540" y="295637"/>
                </a:lnTo>
                <a:lnTo>
                  <a:pt x="5212557" y="289731"/>
                </a:lnTo>
                <a:lnTo>
                  <a:pt x="5217400" y="286689"/>
                </a:lnTo>
                <a:lnTo>
                  <a:pt x="5219104" y="286916"/>
                </a:lnTo>
                <a:cubicBezTo>
                  <a:pt x="5221595" y="287566"/>
                  <a:pt x="5222909" y="288372"/>
                  <a:pt x="5221998" y="289221"/>
                </a:cubicBezTo>
                <a:lnTo>
                  <a:pt x="5211806" y="296057"/>
                </a:lnTo>
                <a:lnTo>
                  <a:pt x="5206466" y="300721"/>
                </a:lnTo>
                <a:cubicBezTo>
                  <a:pt x="5201678" y="304611"/>
                  <a:pt x="5195266" y="309621"/>
                  <a:pt x="5186929" y="315988"/>
                </a:cubicBezTo>
                <a:cubicBezTo>
                  <a:pt x="5174929" y="326393"/>
                  <a:pt x="5164367" y="334703"/>
                  <a:pt x="5154461" y="342215"/>
                </a:cubicBezTo>
                <a:lnTo>
                  <a:pt x="5152999" y="343313"/>
                </a:lnTo>
                <a:lnTo>
                  <a:pt x="5163120" y="339798"/>
                </a:lnTo>
                <a:cubicBezTo>
                  <a:pt x="5171697" y="336987"/>
                  <a:pt x="5180433" y="334580"/>
                  <a:pt x="5181079" y="336196"/>
                </a:cubicBezTo>
                <a:lnTo>
                  <a:pt x="5159858" y="360394"/>
                </a:lnTo>
                <a:cubicBezTo>
                  <a:pt x="5161148" y="363627"/>
                  <a:pt x="5253147" y="342275"/>
                  <a:pt x="5210898" y="358701"/>
                </a:cubicBezTo>
                <a:lnTo>
                  <a:pt x="5187844" y="366428"/>
                </a:lnTo>
                <a:lnTo>
                  <a:pt x="5176932" y="375969"/>
                </a:lnTo>
                <a:cubicBezTo>
                  <a:pt x="5171833" y="380135"/>
                  <a:pt x="5166208" y="384701"/>
                  <a:pt x="5161289" y="389259"/>
                </a:cubicBezTo>
                <a:lnTo>
                  <a:pt x="5186260" y="375292"/>
                </a:lnTo>
                <a:lnTo>
                  <a:pt x="5185255" y="377124"/>
                </a:lnTo>
                <a:cubicBezTo>
                  <a:pt x="5179218" y="386817"/>
                  <a:pt x="5174051" y="392690"/>
                  <a:pt x="5167244" y="397830"/>
                </a:cubicBezTo>
                <a:lnTo>
                  <a:pt x="5158832" y="402742"/>
                </a:lnTo>
                <a:lnTo>
                  <a:pt x="5159790" y="407887"/>
                </a:lnTo>
                <a:cubicBezTo>
                  <a:pt x="5159991" y="409848"/>
                  <a:pt x="5159932" y="411336"/>
                  <a:pt x="5159476" y="411759"/>
                </a:cubicBezTo>
                <a:cubicBezTo>
                  <a:pt x="5174598" y="410986"/>
                  <a:pt x="5186693" y="395287"/>
                  <a:pt x="5199990" y="396212"/>
                </a:cubicBezTo>
                <a:cubicBezTo>
                  <a:pt x="5205143" y="396588"/>
                  <a:pt x="5206432" y="399823"/>
                  <a:pt x="5210835" y="404594"/>
                </a:cubicBezTo>
                <a:cubicBezTo>
                  <a:pt x="5223812" y="410994"/>
                  <a:pt x="5238181" y="402049"/>
                  <a:pt x="5252532" y="398294"/>
                </a:cubicBezTo>
                <a:cubicBezTo>
                  <a:pt x="5283528" y="392349"/>
                  <a:pt x="5308920" y="377576"/>
                  <a:pt x="5339378" y="376567"/>
                </a:cubicBezTo>
                <a:cubicBezTo>
                  <a:pt x="5307223" y="393203"/>
                  <a:pt x="5282990" y="397285"/>
                  <a:pt x="5250622" y="413382"/>
                </a:cubicBezTo>
                <a:cubicBezTo>
                  <a:pt x="5243017" y="420461"/>
                  <a:pt x="5226070" y="422938"/>
                  <a:pt x="5204954" y="428554"/>
                </a:cubicBezTo>
                <a:cubicBezTo>
                  <a:pt x="5202273" y="429940"/>
                  <a:pt x="5196565" y="431836"/>
                  <a:pt x="5190091" y="433938"/>
                </a:cubicBezTo>
                <a:lnTo>
                  <a:pt x="5184910" y="435699"/>
                </a:lnTo>
                <a:lnTo>
                  <a:pt x="5188935" y="446463"/>
                </a:lnTo>
                <a:lnTo>
                  <a:pt x="5194599" y="445219"/>
                </a:lnTo>
                <a:cubicBezTo>
                  <a:pt x="5203887" y="443409"/>
                  <a:pt x="5212947" y="441812"/>
                  <a:pt x="5215569" y="441586"/>
                </a:cubicBezTo>
                <a:cubicBezTo>
                  <a:pt x="5217124" y="442356"/>
                  <a:pt x="5218602" y="444491"/>
                  <a:pt x="5219690" y="446436"/>
                </a:cubicBezTo>
                <a:lnTo>
                  <a:pt x="5219829" y="446719"/>
                </a:lnTo>
                <a:lnTo>
                  <a:pt x="5233205" y="436511"/>
                </a:lnTo>
                <a:lnTo>
                  <a:pt x="5242637" y="432307"/>
                </a:lnTo>
                <a:lnTo>
                  <a:pt x="5247336" y="441664"/>
                </a:lnTo>
                <a:lnTo>
                  <a:pt x="5248194" y="443339"/>
                </a:lnTo>
                <a:lnTo>
                  <a:pt x="5258251" y="438807"/>
                </a:lnTo>
                <a:cubicBezTo>
                  <a:pt x="5268433" y="438195"/>
                  <a:pt x="5288580" y="423869"/>
                  <a:pt x="5294488" y="432415"/>
                </a:cubicBezTo>
                <a:cubicBezTo>
                  <a:pt x="5300395" y="440960"/>
                  <a:pt x="5277022" y="434633"/>
                  <a:pt x="5286884" y="439495"/>
                </a:cubicBezTo>
                <a:cubicBezTo>
                  <a:pt x="5299860" y="445895"/>
                  <a:pt x="5330854" y="439951"/>
                  <a:pt x="5294079" y="451277"/>
                </a:cubicBezTo>
                <a:cubicBezTo>
                  <a:pt x="5280784" y="456633"/>
                  <a:pt x="5270760" y="458948"/>
                  <a:pt x="5260427" y="462192"/>
                </a:cubicBezTo>
                <a:lnTo>
                  <a:pt x="5258345" y="463162"/>
                </a:lnTo>
                <a:lnTo>
                  <a:pt x="5259991" y="466375"/>
                </a:lnTo>
                <a:lnTo>
                  <a:pt x="5264779" y="475263"/>
                </a:lnTo>
                <a:lnTo>
                  <a:pt x="5274135" y="473534"/>
                </a:lnTo>
                <a:lnTo>
                  <a:pt x="5276237" y="473187"/>
                </a:lnTo>
                <a:lnTo>
                  <a:pt x="5267533" y="480372"/>
                </a:lnTo>
                <a:lnTo>
                  <a:pt x="5269170" y="483414"/>
                </a:lnTo>
                <a:lnTo>
                  <a:pt x="5287559" y="471772"/>
                </a:lnTo>
                <a:lnTo>
                  <a:pt x="5295286" y="474548"/>
                </a:lnTo>
                <a:cubicBezTo>
                  <a:pt x="5298335" y="477394"/>
                  <a:pt x="5286754" y="479723"/>
                  <a:pt x="5278554" y="483478"/>
                </a:cubicBezTo>
                <a:cubicBezTo>
                  <a:pt x="5327768" y="483487"/>
                  <a:pt x="5371394" y="456910"/>
                  <a:pt x="5419319" y="453680"/>
                </a:cubicBezTo>
                <a:lnTo>
                  <a:pt x="5427447" y="452547"/>
                </a:lnTo>
                <a:lnTo>
                  <a:pt x="5427026" y="452943"/>
                </a:lnTo>
                <a:cubicBezTo>
                  <a:pt x="5420702" y="459140"/>
                  <a:pt x="5396477" y="471553"/>
                  <a:pt x="5387520" y="482341"/>
                </a:cubicBezTo>
                <a:cubicBezTo>
                  <a:pt x="5375937" y="497719"/>
                  <a:pt x="5407649" y="472231"/>
                  <a:pt x="5411545" y="470276"/>
                </a:cubicBezTo>
                <a:cubicBezTo>
                  <a:pt x="5419170" y="464437"/>
                  <a:pt x="5425224" y="460075"/>
                  <a:pt x="5430557" y="456431"/>
                </a:cubicBezTo>
                <a:lnTo>
                  <a:pt x="5438999" y="450939"/>
                </a:lnTo>
                <a:lnTo>
                  <a:pt x="5468812" y="446783"/>
                </a:lnTo>
                <a:lnTo>
                  <a:pt x="5468541" y="450718"/>
                </a:lnTo>
                <a:cubicBezTo>
                  <a:pt x="5468171" y="450150"/>
                  <a:pt x="5469415" y="449241"/>
                  <a:pt x="5471590" y="448181"/>
                </a:cubicBezTo>
                <a:lnTo>
                  <a:pt x="5478413" y="445448"/>
                </a:lnTo>
                <a:lnTo>
                  <a:pt x="5500695" y="442344"/>
                </a:lnTo>
                <a:lnTo>
                  <a:pt x="5493315" y="447842"/>
                </a:lnTo>
                <a:cubicBezTo>
                  <a:pt x="5491601" y="445179"/>
                  <a:pt x="5490134" y="442896"/>
                  <a:pt x="5490684" y="452430"/>
                </a:cubicBezTo>
                <a:cubicBezTo>
                  <a:pt x="5490684" y="452430"/>
                  <a:pt x="5491899" y="450313"/>
                  <a:pt x="5493315" y="447842"/>
                </a:cubicBezTo>
                <a:lnTo>
                  <a:pt x="5495257" y="456262"/>
                </a:lnTo>
                <a:lnTo>
                  <a:pt x="5472616" y="463931"/>
                </a:lnTo>
                <a:lnTo>
                  <a:pt x="5496342" y="461755"/>
                </a:lnTo>
                <a:lnTo>
                  <a:pt x="5485196" y="471700"/>
                </a:lnTo>
                <a:lnTo>
                  <a:pt x="5480589" y="476395"/>
                </a:lnTo>
                <a:lnTo>
                  <a:pt x="5405664" y="491625"/>
                </a:lnTo>
                <a:cubicBezTo>
                  <a:pt x="5356787" y="502671"/>
                  <a:pt x="5308276" y="515684"/>
                  <a:pt x="5259719" y="533544"/>
                </a:cubicBezTo>
                <a:cubicBezTo>
                  <a:pt x="5255274" y="535469"/>
                  <a:pt x="5241923" y="537549"/>
                  <a:pt x="5229285" y="540630"/>
                </a:cubicBezTo>
                <a:lnTo>
                  <a:pt x="5223696" y="542408"/>
                </a:lnTo>
                <a:lnTo>
                  <a:pt x="5208605" y="553078"/>
                </a:lnTo>
                <a:lnTo>
                  <a:pt x="5205787" y="555039"/>
                </a:lnTo>
                <a:lnTo>
                  <a:pt x="5209866" y="557051"/>
                </a:lnTo>
                <a:cubicBezTo>
                  <a:pt x="5233792" y="553254"/>
                  <a:pt x="5253405" y="543860"/>
                  <a:pt x="5269367" y="537869"/>
                </a:cubicBezTo>
                <a:cubicBezTo>
                  <a:pt x="5286528" y="535933"/>
                  <a:pt x="5313961" y="520001"/>
                  <a:pt x="5328545" y="524160"/>
                </a:cubicBezTo>
                <a:cubicBezTo>
                  <a:pt x="5331660" y="525696"/>
                  <a:pt x="5334452" y="532707"/>
                  <a:pt x="5336279" y="531006"/>
                </a:cubicBezTo>
                <a:cubicBezTo>
                  <a:pt x="5346462" y="530398"/>
                  <a:pt x="5374879" y="517981"/>
                  <a:pt x="5386350" y="520606"/>
                </a:cubicBezTo>
                <a:cubicBezTo>
                  <a:pt x="5391810" y="520698"/>
                  <a:pt x="5395676" y="530402"/>
                  <a:pt x="5395676" y="530402"/>
                </a:cubicBezTo>
                <a:cubicBezTo>
                  <a:pt x="5395676" y="530402"/>
                  <a:pt x="5396964" y="530496"/>
                  <a:pt x="5398749" y="530132"/>
                </a:cubicBezTo>
                <a:lnTo>
                  <a:pt x="5401403" y="528795"/>
                </a:lnTo>
                <a:lnTo>
                  <a:pt x="5405610" y="528690"/>
                </a:lnTo>
                <a:lnTo>
                  <a:pt x="5406142" y="529714"/>
                </a:lnTo>
                <a:cubicBezTo>
                  <a:pt x="5406530" y="529908"/>
                  <a:pt x="5406986" y="529481"/>
                  <a:pt x="5407898" y="528631"/>
                </a:cubicBezTo>
                <a:lnTo>
                  <a:pt x="5405610" y="528690"/>
                </a:lnTo>
                <a:lnTo>
                  <a:pt x="5404784" y="527096"/>
                </a:lnTo>
                <a:cubicBezTo>
                  <a:pt x="5411012" y="530167"/>
                  <a:pt x="5419067" y="531539"/>
                  <a:pt x="5419067" y="531539"/>
                </a:cubicBezTo>
                <a:cubicBezTo>
                  <a:pt x="5421323" y="543486"/>
                  <a:pt x="5385493" y="531013"/>
                  <a:pt x="5367170" y="543640"/>
                </a:cubicBezTo>
                <a:cubicBezTo>
                  <a:pt x="5365346" y="545340"/>
                  <a:pt x="5360855" y="553955"/>
                  <a:pt x="5359030" y="555657"/>
                </a:cubicBezTo>
                <a:cubicBezTo>
                  <a:pt x="5346487" y="562902"/>
                  <a:pt x="5330309" y="568353"/>
                  <a:pt x="5312827" y="575761"/>
                </a:cubicBezTo>
                <a:cubicBezTo>
                  <a:pt x="5305759" y="577910"/>
                  <a:pt x="5246576" y="591616"/>
                  <a:pt x="5244753" y="593318"/>
                </a:cubicBezTo>
                <a:cubicBezTo>
                  <a:pt x="5244485" y="595785"/>
                  <a:pt x="5247063" y="599112"/>
                  <a:pt x="5250136" y="601982"/>
                </a:cubicBezTo>
                <a:lnTo>
                  <a:pt x="5255555" y="605816"/>
                </a:lnTo>
                <a:lnTo>
                  <a:pt x="5268657" y="601437"/>
                </a:lnTo>
                <a:cubicBezTo>
                  <a:pt x="5289015" y="592011"/>
                  <a:pt x="5309729" y="579723"/>
                  <a:pt x="5312733" y="585661"/>
                </a:cubicBezTo>
                <a:cubicBezTo>
                  <a:pt x="5315115" y="588630"/>
                  <a:pt x="5312268" y="594109"/>
                  <a:pt x="5307248" y="600358"/>
                </a:cubicBezTo>
                <a:lnTo>
                  <a:pt x="5300611" y="607268"/>
                </a:lnTo>
                <a:lnTo>
                  <a:pt x="5311347" y="604494"/>
                </a:lnTo>
                <a:cubicBezTo>
                  <a:pt x="5330639" y="600575"/>
                  <a:pt x="5347586" y="598102"/>
                  <a:pt x="5354349" y="596240"/>
                </a:cubicBezTo>
                <a:cubicBezTo>
                  <a:pt x="5393318" y="589895"/>
                  <a:pt x="5429287" y="582827"/>
                  <a:pt x="5464346" y="575961"/>
                </a:cubicBezTo>
                <a:lnTo>
                  <a:pt x="5471676" y="574626"/>
                </a:lnTo>
                <a:lnTo>
                  <a:pt x="5464970" y="582101"/>
                </a:lnTo>
                <a:lnTo>
                  <a:pt x="5462782" y="585029"/>
                </a:lnTo>
                <a:lnTo>
                  <a:pt x="5440018" y="590395"/>
                </a:lnTo>
                <a:cubicBezTo>
                  <a:pt x="5425969" y="593865"/>
                  <a:pt x="5390266" y="595321"/>
                  <a:pt x="5380838" y="604103"/>
                </a:cubicBezTo>
                <a:cubicBezTo>
                  <a:pt x="5377188" y="607502"/>
                  <a:pt x="5381056" y="617206"/>
                  <a:pt x="5376779" y="626363"/>
                </a:cubicBezTo>
                <a:cubicBezTo>
                  <a:pt x="5370464" y="636679"/>
                  <a:pt x="5364020" y="633068"/>
                  <a:pt x="5350189" y="637079"/>
                </a:cubicBezTo>
                <a:cubicBezTo>
                  <a:pt x="5339469" y="642624"/>
                  <a:pt x="5331865" y="649705"/>
                  <a:pt x="5324797" y="651853"/>
                </a:cubicBezTo>
                <a:lnTo>
                  <a:pt x="5260379" y="671062"/>
                </a:lnTo>
                <a:lnTo>
                  <a:pt x="5255300" y="674824"/>
                </a:lnTo>
                <a:lnTo>
                  <a:pt x="5269461" y="669186"/>
                </a:lnTo>
                <a:cubicBezTo>
                  <a:pt x="5283168" y="663816"/>
                  <a:pt x="5295896" y="659913"/>
                  <a:pt x="5303448" y="662120"/>
                </a:cubicBezTo>
                <a:cubicBezTo>
                  <a:pt x="5308389" y="661957"/>
                  <a:pt x="5311181" y="668966"/>
                  <a:pt x="5314296" y="670502"/>
                </a:cubicBezTo>
                <a:cubicBezTo>
                  <a:pt x="5319538" y="670055"/>
                  <a:pt x="5329954" y="664791"/>
                  <a:pt x="5340352" y="664722"/>
                </a:cubicBezTo>
                <a:cubicBezTo>
                  <a:pt x="5347420" y="662574"/>
                  <a:pt x="5381834" y="657882"/>
                  <a:pt x="5360395" y="668973"/>
                </a:cubicBezTo>
                <a:cubicBezTo>
                  <a:pt x="5347548" y="676503"/>
                  <a:pt x="5329097" y="675200"/>
                  <a:pt x="5322333" y="677063"/>
                </a:cubicBezTo>
                <a:cubicBezTo>
                  <a:pt x="5315048" y="678671"/>
                  <a:pt x="5310774" y="687827"/>
                  <a:pt x="5308949" y="689528"/>
                </a:cubicBezTo>
                <a:cubicBezTo>
                  <a:pt x="5303794" y="689152"/>
                  <a:pt x="5300376" y="687898"/>
                  <a:pt x="5293612" y="689763"/>
                </a:cubicBezTo>
                <a:cubicBezTo>
                  <a:pt x="5291786" y="691461"/>
                  <a:pt x="5284183" y="698541"/>
                  <a:pt x="5280532" y="701944"/>
                </a:cubicBezTo>
                <a:cubicBezTo>
                  <a:pt x="5275288" y="702389"/>
                  <a:pt x="5257286" y="709542"/>
                  <a:pt x="5241628" y="715252"/>
                </a:cubicBezTo>
                <a:cubicBezTo>
                  <a:pt x="5225971" y="720960"/>
                  <a:pt x="5187067" y="734267"/>
                  <a:pt x="5216541" y="729742"/>
                </a:cubicBezTo>
                <a:lnTo>
                  <a:pt x="5242387" y="723384"/>
                </a:lnTo>
                <a:lnTo>
                  <a:pt x="5258891" y="719322"/>
                </a:lnTo>
                <a:cubicBezTo>
                  <a:pt x="5273147" y="714548"/>
                  <a:pt x="5287245" y="709369"/>
                  <a:pt x="5300273" y="706477"/>
                </a:cubicBezTo>
                <a:cubicBezTo>
                  <a:pt x="5311742" y="702820"/>
                  <a:pt x="5323858" y="700780"/>
                  <a:pt x="5336108" y="699073"/>
                </a:cubicBezTo>
                <a:lnTo>
                  <a:pt x="5345203" y="697738"/>
                </a:lnTo>
                <a:lnTo>
                  <a:pt x="5343433" y="698991"/>
                </a:lnTo>
                <a:lnTo>
                  <a:pt x="5328773" y="709457"/>
                </a:lnTo>
                <a:lnTo>
                  <a:pt x="5306179" y="715024"/>
                </a:lnTo>
                <a:cubicBezTo>
                  <a:pt x="5289018" y="716957"/>
                  <a:pt x="5262658" y="723021"/>
                  <a:pt x="5283991" y="730509"/>
                </a:cubicBezTo>
                <a:lnTo>
                  <a:pt x="5299774" y="729858"/>
                </a:lnTo>
                <a:lnTo>
                  <a:pt x="5267249" y="751744"/>
                </a:lnTo>
                <a:cubicBezTo>
                  <a:pt x="5240014" y="769916"/>
                  <a:pt x="5212086" y="788597"/>
                  <a:pt x="5186899" y="807533"/>
                </a:cubicBezTo>
                <a:cubicBezTo>
                  <a:pt x="5160499" y="828590"/>
                  <a:pt x="5195146" y="807670"/>
                  <a:pt x="5204600" y="801665"/>
                </a:cubicBezTo>
                <a:cubicBezTo>
                  <a:pt x="5237577" y="778816"/>
                  <a:pt x="5271256" y="760397"/>
                  <a:pt x="5301805" y="741785"/>
                </a:cubicBezTo>
                <a:cubicBezTo>
                  <a:pt x="5314526" y="734517"/>
                  <a:pt x="5314713" y="736815"/>
                  <a:pt x="5310362" y="741987"/>
                </a:cubicBezTo>
                <a:lnTo>
                  <a:pt x="5303291" y="748599"/>
                </a:lnTo>
                <a:lnTo>
                  <a:pt x="5307916" y="744771"/>
                </a:lnTo>
                <a:cubicBezTo>
                  <a:pt x="5319502" y="733754"/>
                  <a:pt x="5329466" y="723268"/>
                  <a:pt x="5334179" y="728645"/>
                </a:cubicBezTo>
                <a:lnTo>
                  <a:pt x="5330927" y="735967"/>
                </a:lnTo>
                <a:lnTo>
                  <a:pt x="5311286" y="749828"/>
                </a:lnTo>
                <a:cubicBezTo>
                  <a:pt x="5284872" y="767620"/>
                  <a:pt x="5258847" y="785030"/>
                  <a:pt x="5233469" y="804112"/>
                </a:cubicBezTo>
                <a:cubicBezTo>
                  <a:pt x="5209890" y="817201"/>
                  <a:pt x="5176999" y="838834"/>
                  <a:pt x="5178895" y="847559"/>
                </a:cubicBezTo>
                <a:lnTo>
                  <a:pt x="5185347" y="849107"/>
                </a:lnTo>
                <a:lnTo>
                  <a:pt x="5196974" y="842709"/>
                </a:lnTo>
                <a:cubicBezTo>
                  <a:pt x="5226909" y="822923"/>
                  <a:pt x="5252325" y="798081"/>
                  <a:pt x="5287632" y="781865"/>
                </a:cubicBezTo>
                <a:cubicBezTo>
                  <a:pt x="5265230" y="800790"/>
                  <a:pt x="5241726" y="818001"/>
                  <a:pt x="5217495" y="834665"/>
                </a:cubicBezTo>
                <a:lnTo>
                  <a:pt x="5193004" y="850944"/>
                </a:lnTo>
                <a:lnTo>
                  <a:pt x="5194020" y="851188"/>
                </a:lnTo>
                <a:cubicBezTo>
                  <a:pt x="5224923" y="843478"/>
                  <a:pt x="5257425" y="815499"/>
                  <a:pt x="5285208" y="801879"/>
                </a:cubicBezTo>
                <a:lnTo>
                  <a:pt x="5345768" y="762563"/>
                </a:lnTo>
                <a:lnTo>
                  <a:pt x="5354416" y="760512"/>
                </a:lnTo>
                <a:cubicBezTo>
                  <a:pt x="5357742" y="760790"/>
                  <a:pt x="5359525" y="762262"/>
                  <a:pt x="5358719" y="765609"/>
                </a:cubicBezTo>
                <a:lnTo>
                  <a:pt x="5357149" y="767897"/>
                </a:lnTo>
                <a:lnTo>
                  <a:pt x="5387616" y="747014"/>
                </a:lnTo>
                <a:cubicBezTo>
                  <a:pt x="5387616" y="747014"/>
                  <a:pt x="5409868" y="723507"/>
                  <a:pt x="5412088" y="734978"/>
                </a:cubicBezTo>
                <a:cubicBezTo>
                  <a:pt x="5410924" y="741849"/>
                  <a:pt x="5373351" y="762227"/>
                  <a:pt x="5372135" y="764347"/>
                </a:cubicBezTo>
                <a:cubicBezTo>
                  <a:pt x="5354208" y="777879"/>
                  <a:pt x="5337002" y="790355"/>
                  <a:pt x="5319673" y="803145"/>
                </a:cubicBezTo>
                <a:lnTo>
                  <a:pt x="5278493" y="834636"/>
                </a:lnTo>
                <a:lnTo>
                  <a:pt x="5280157" y="841181"/>
                </a:lnTo>
                <a:lnTo>
                  <a:pt x="5281668" y="841441"/>
                </a:lnTo>
                <a:lnTo>
                  <a:pt x="5285607" y="838997"/>
                </a:lnTo>
                <a:cubicBezTo>
                  <a:pt x="5297725" y="830458"/>
                  <a:pt x="5309900" y="820507"/>
                  <a:pt x="5311848" y="819529"/>
                </a:cubicBezTo>
                <a:cubicBezTo>
                  <a:pt x="5351352" y="790131"/>
                  <a:pt x="5393984" y="760925"/>
                  <a:pt x="5441272" y="723593"/>
                </a:cubicBezTo>
                <a:cubicBezTo>
                  <a:pt x="5441272" y="723593"/>
                  <a:pt x="5466459" y="704658"/>
                  <a:pt x="5464285" y="713299"/>
                </a:cubicBezTo>
                <a:lnTo>
                  <a:pt x="5457580" y="718811"/>
                </a:lnTo>
                <a:lnTo>
                  <a:pt x="5447070" y="722167"/>
                </a:lnTo>
                <a:cubicBezTo>
                  <a:pt x="5442989" y="723701"/>
                  <a:pt x="5439804" y="725259"/>
                  <a:pt x="5438564" y="726726"/>
                </a:cubicBezTo>
                <a:lnTo>
                  <a:pt x="5441561" y="730532"/>
                </a:lnTo>
                <a:lnTo>
                  <a:pt x="5439096" y="732233"/>
                </a:lnTo>
                <a:cubicBezTo>
                  <a:pt x="5441525" y="727995"/>
                  <a:pt x="5412645" y="748538"/>
                  <a:pt x="5417293" y="755764"/>
                </a:cubicBezTo>
                <a:cubicBezTo>
                  <a:pt x="5418761" y="758047"/>
                  <a:pt x="5446171" y="735224"/>
                  <a:pt x="5451485" y="730794"/>
                </a:cubicBezTo>
                <a:lnTo>
                  <a:pt x="5453651" y="729327"/>
                </a:lnTo>
                <a:lnTo>
                  <a:pt x="5453981" y="729292"/>
                </a:lnTo>
                <a:lnTo>
                  <a:pt x="5461413" y="727164"/>
                </a:lnTo>
                <a:lnTo>
                  <a:pt x="5413613" y="765822"/>
                </a:lnTo>
                <a:cubicBezTo>
                  <a:pt x="5389223" y="784581"/>
                  <a:pt x="5364139" y="803340"/>
                  <a:pt x="5338344" y="823338"/>
                </a:cubicBezTo>
                <a:cubicBezTo>
                  <a:pt x="5338344" y="823338"/>
                  <a:pt x="5328385" y="820537"/>
                  <a:pt x="5328892" y="829341"/>
                </a:cubicBezTo>
                <a:cubicBezTo>
                  <a:pt x="5329389" y="834124"/>
                  <a:pt x="5353159" y="817660"/>
                  <a:pt x="5339812" y="825621"/>
                </a:cubicBezTo>
                <a:cubicBezTo>
                  <a:pt x="5383912" y="798695"/>
                  <a:pt x="5433576" y="752371"/>
                  <a:pt x="5477727" y="730199"/>
                </a:cubicBezTo>
                <a:cubicBezTo>
                  <a:pt x="5437515" y="770524"/>
                  <a:pt x="5378599" y="803127"/>
                  <a:pt x="5330907" y="841164"/>
                </a:cubicBezTo>
                <a:cubicBezTo>
                  <a:pt x="5328959" y="842140"/>
                  <a:pt x="5323690" y="846298"/>
                  <a:pt x="5319300" y="850830"/>
                </a:cubicBezTo>
                <a:lnTo>
                  <a:pt x="5313260" y="862245"/>
                </a:lnTo>
                <a:lnTo>
                  <a:pt x="5313208" y="862606"/>
                </a:lnTo>
                <a:lnTo>
                  <a:pt x="5335555" y="848390"/>
                </a:lnTo>
                <a:cubicBezTo>
                  <a:pt x="5356847" y="831412"/>
                  <a:pt x="5380372" y="814564"/>
                  <a:pt x="5401917" y="801984"/>
                </a:cubicBezTo>
                <a:cubicBezTo>
                  <a:pt x="5384845" y="816848"/>
                  <a:pt x="5365955" y="831051"/>
                  <a:pt x="5346243" y="845478"/>
                </a:cubicBezTo>
                <a:lnTo>
                  <a:pt x="5304476" y="876378"/>
                </a:lnTo>
                <a:lnTo>
                  <a:pt x="5300146" y="882057"/>
                </a:lnTo>
                <a:cubicBezTo>
                  <a:pt x="5289124" y="893469"/>
                  <a:pt x="5273837" y="905413"/>
                  <a:pt x="5259747" y="916967"/>
                </a:cubicBezTo>
                <a:cubicBezTo>
                  <a:pt x="5206890" y="959139"/>
                  <a:pt x="5156501" y="993578"/>
                  <a:pt x="5099826" y="1024743"/>
                </a:cubicBezTo>
                <a:lnTo>
                  <a:pt x="5091755" y="1028728"/>
                </a:lnTo>
                <a:lnTo>
                  <a:pt x="5056777" y="1051626"/>
                </a:lnTo>
                <a:cubicBezTo>
                  <a:pt x="5039242" y="1062666"/>
                  <a:pt x="5021176" y="1073515"/>
                  <a:pt x="5002135" y="1084147"/>
                </a:cubicBezTo>
                <a:cubicBezTo>
                  <a:pt x="4959248" y="1108948"/>
                  <a:pt x="4925518" y="1122615"/>
                  <a:pt x="4879900" y="1142502"/>
                </a:cubicBezTo>
                <a:lnTo>
                  <a:pt x="4836389" y="1162243"/>
                </a:lnTo>
                <a:lnTo>
                  <a:pt x="4879387" y="1148034"/>
                </a:lnTo>
                <a:cubicBezTo>
                  <a:pt x="4931580" y="1129053"/>
                  <a:pt x="4983460" y="1108117"/>
                  <a:pt x="5034820" y="1084325"/>
                </a:cubicBezTo>
                <a:cubicBezTo>
                  <a:pt x="5101804" y="1054243"/>
                  <a:pt x="5147079" y="1025524"/>
                  <a:pt x="5193576" y="1010250"/>
                </a:cubicBezTo>
                <a:cubicBezTo>
                  <a:pt x="5219561" y="1001715"/>
                  <a:pt x="5316385" y="920291"/>
                  <a:pt x="5330599" y="929470"/>
                </a:cubicBezTo>
                <a:cubicBezTo>
                  <a:pt x="5345425" y="945372"/>
                  <a:pt x="5327719" y="944264"/>
                  <a:pt x="5319441" y="953908"/>
                </a:cubicBezTo>
                <a:cubicBezTo>
                  <a:pt x="5308455" y="972518"/>
                  <a:pt x="5302186" y="996502"/>
                  <a:pt x="5293297" y="999424"/>
                </a:cubicBezTo>
                <a:cubicBezTo>
                  <a:pt x="5253345" y="1040241"/>
                  <a:pt x="5185648" y="1062477"/>
                  <a:pt x="5113877" y="1094129"/>
                </a:cubicBezTo>
                <a:cubicBezTo>
                  <a:pt x="5072165" y="1107829"/>
                  <a:pt x="5026206" y="1136774"/>
                  <a:pt x="4984421" y="1157423"/>
                </a:cubicBezTo>
                <a:cubicBezTo>
                  <a:pt x="4898215" y="1192951"/>
                  <a:pt x="4813014" y="1224543"/>
                  <a:pt x="4728965" y="1253176"/>
                </a:cubicBezTo>
                <a:cubicBezTo>
                  <a:pt x="4476817" y="1339081"/>
                  <a:pt x="4235026" y="1398373"/>
                  <a:pt x="4007483" y="1457533"/>
                </a:cubicBezTo>
                <a:cubicBezTo>
                  <a:pt x="3941176" y="1471811"/>
                  <a:pt x="3874410" y="1481046"/>
                  <a:pt x="3808004" y="1488431"/>
                </a:cubicBezTo>
                <a:lnTo>
                  <a:pt x="3651885" y="1504100"/>
                </a:lnTo>
                <a:lnTo>
                  <a:pt x="3791604" y="1547535"/>
                </a:lnTo>
                <a:lnTo>
                  <a:pt x="3798154" y="1546629"/>
                </a:lnTo>
                <a:cubicBezTo>
                  <a:pt x="3861069" y="1537649"/>
                  <a:pt x="3924409" y="1527519"/>
                  <a:pt x="3986561" y="1514028"/>
                </a:cubicBezTo>
                <a:cubicBezTo>
                  <a:pt x="4076066" y="1491553"/>
                  <a:pt x="4169746" y="1460782"/>
                  <a:pt x="4255761" y="1446379"/>
                </a:cubicBezTo>
                <a:cubicBezTo>
                  <a:pt x="4330921" y="1432656"/>
                  <a:pt x="4404962" y="1406607"/>
                  <a:pt x="4476547" y="1377758"/>
                </a:cubicBezTo>
                <a:lnTo>
                  <a:pt x="4539655" y="1351294"/>
                </a:lnTo>
                <a:lnTo>
                  <a:pt x="4538583" y="1349960"/>
                </a:lnTo>
                <a:cubicBezTo>
                  <a:pt x="4538117" y="1348148"/>
                  <a:pt x="4538347" y="1346335"/>
                  <a:pt x="4539787" y="1346242"/>
                </a:cubicBezTo>
                <a:lnTo>
                  <a:pt x="4540869" y="1350786"/>
                </a:lnTo>
                <a:lnTo>
                  <a:pt x="4581917" y="1333572"/>
                </a:lnTo>
                <a:cubicBezTo>
                  <a:pt x="4616314" y="1318940"/>
                  <a:pt x="4649932" y="1304795"/>
                  <a:pt x="4682601" y="1292334"/>
                </a:cubicBezTo>
                <a:cubicBezTo>
                  <a:pt x="4774987" y="1255064"/>
                  <a:pt x="4869891" y="1237741"/>
                  <a:pt x="4949285" y="1204741"/>
                </a:cubicBezTo>
                <a:cubicBezTo>
                  <a:pt x="4991754" y="1183866"/>
                  <a:pt x="5037641" y="1161869"/>
                  <a:pt x="5087631" y="1138527"/>
                </a:cubicBezTo>
                <a:cubicBezTo>
                  <a:pt x="5121108" y="1119452"/>
                  <a:pt x="5153394" y="1095000"/>
                  <a:pt x="5175203" y="1094759"/>
                </a:cubicBezTo>
                <a:cubicBezTo>
                  <a:pt x="5188194" y="1090492"/>
                  <a:pt x="5193621" y="1103714"/>
                  <a:pt x="5215429" y="1103473"/>
                </a:cubicBezTo>
                <a:cubicBezTo>
                  <a:pt x="5232525" y="1097857"/>
                  <a:pt x="5248295" y="1077676"/>
                  <a:pt x="5261317" y="1081478"/>
                </a:cubicBezTo>
                <a:cubicBezTo>
                  <a:pt x="5326135" y="1074036"/>
                  <a:pt x="5290051" y="1157440"/>
                  <a:pt x="5244164" y="1179437"/>
                </a:cubicBezTo>
                <a:cubicBezTo>
                  <a:pt x="5265361" y="1172473"/>
                  <a:pt x="5281847" y="1160135"/>
                  <a:pt x="5302434" y="1146449"/>
                </a:cubicBezTo>
                <a:cubicBezTo>
                  <a:pt x="5318918" y="1134109"/>
                  <a:pt x="5355203" y="1107188"/>
                  <a:pt x="5359988" y="1105619"/>
                </a:cubicBezTo>
                <a:cubicBezTo>
                  <a:pt x="5372908" y="1108298"/>
                  <a:pt x="5349542" y="1137899"/>
                  <a:pt x="5346052" y="1145971"/>
                </a:cubicBezTo>
                <a:cubicBezTo>
                  <a:pt x="5334994" y="1171529"/>
                  <a:pt x="5371352" y="1137662"/>
                  <a:pt x="5355580" y="1157843"/>
                </a:cubicBezTo>
                <a:cubicBezTo>
                  <a:pt x="5352089" y="1165916"/>
                  <a:pt x="5343883" y="1168609"/>
                  <a:pt x="5343883" y="1168609"/>
                </a:cubicBezTo>
                <a:cubicBezTo>
                  <a:pt x="5294429" y="1205624"/>
                  <a:pt x="5248645" y="1228742"/>
                  <a:pt x="5203980" y="1264186"/>
                </a:cubicBezTo>
                <a:cubicBezTo>
                  <a:pt x="5186884" y="1269801"/>
                  <a:pt x="5175828" y="1295359"/>
                  <a:pt x="5155241" y="1309044"/>
                </a:cubicBezTo>
                <a:cubicBezTo>
                  <a:pt x="5065399" y="1374329"/>
                  <a:pt x="4954697" y="1403764"/>
                  <a:pt x="4845216" y="1446649"/>
                </a:cubicBezTo>
                <a:cubicBezTo>
                  <a:pt x="4754561" y="1482629"/>
                  <a:pt x="4662023" y="1515094"/>
                  <a:pt x="4568316" y="1544436"/>
                </a:cubicBezTo>
                <a:cubicBezTo>
                  <a:pt x="4486320" y="1570109"/>
                  <a:pt x="4403425" y="1593384"/>
                  <a:pt x="4320108" y="1614522"/>
                </a:cubicBezTo>
                <a:lnTo>
                  <a:pt x="4140251" y="1655587"/>
                </a:lnTo>
                <a:lnTo>
                  <a:pt x="416031" y="853214"/>
                </a:lnTo>
                <a:lnTo>
                  <a:pt x="305736" y="793120"/>
                </a:lnTo>
                <a:cubicBezTo>
                  <a:pt x="255320" y="763914"/>
                  <a:pt x="206155" y="733488"/>
                  <a:pt x="158571" y="701519"/>
                </a:cubicBezTo>
                <a:cubicBezTo>
                  <a:pt x="193976" y="690420"/>
                  <a:pt x="239880" y="756386"/>
                  <a:pt x="261003" y="729728"/>
                </a:cubicBezTo>
                <a:cubicBezTo>
                  <a:pt x="267028" y="730134"/>
                  <a:pt x="190167" y="683426"/>
                  <a:pt x="190167" y="683426"/>
                </a:cubicBezTo>
                <a:cubicBezTo>
                  <a:pt x="176743" y="667926"/>
                  <a:pt x="183258" y="661623"/>
                  <a:pt x="179449" y="654632"/>
                </a:cubicBezTo>
                <a:cubicBezTo>
                  <a:pt x="136888" y="623700"/>
                  <a:pt x="50332" y="624627"/>
                  <a:pt x="43673" y="575894"/>
                </a:cubicBezTo>
                <a:lnTo>
                  <a:pt x="71599" y="582477"/>
                </a:lnTo>
                <a:lnTo>
                  <a:pt x="74506" y="584805"/>
                </a:lnTo>
                <a:lnTo>
                  <a:pt x="80039" y="585888"/>
                </a:lnTo>
                <a:lnTo>
                  <a:pt x="89800" y="590359"/>
                </a:lnTo>
                <a:cubicBezTo>
                  <a:pt x="95637" y="593277"/>
                  <a:pt x="102042" y="596655"/>
                  <a:pt x="109325" y="600513"/>
                </a:cubicBezTo>
                <a:cubicBezTo>
                  <a:pt x="114488" y="600860"/>
                  <a:pt x="160862" y="638786"/>
                  <a:pt x="179919" y="626588"/>
                </a:cubicBezTo>
                <a:cubicBezTo>
                  <a:pt x="179919" y="626588"/>
                  <a:pt x="142519" y="596003"/>
                  <a:pt x="127029" y="594964"/>
                </a:cubicBezTo>
                <a:cubicBezTo>
                  <a:pt x="122112" y="591265"/>
                  <a:pt x="107266" y="590269"/>
                  <a:pt x="93340" y="588492"/>
                </a:cubicBezTo>
                <a:lnTo>
                  <a:pt x="80039" y="585888"/>
                </a:lnTo>
                <a:lnTo>
                  <a:pt x="73641" y="582959"/>
                </a:lnTo>
                <a:lnTo>
                  <a:pt x="71599" y="582477"/>
                </a:lnTo>
                <a:lnTo>
                  <a:pt x="65189" y="577338"/>
                </a:lnTo>
                <a:cubicBezTo>
                  <a:pt x="56109" y="554971"/>
                  <a:pt x="94973" y="568282"/>
                  <a:pt x="113363" y="575668"/>
                </a:cubicBezTo>
                <a:lnTo>
                  <a:pt x="120332" y="578609"/>
                </a:lnTo>
                <a:lnTo>
                  <a:pt x="121221" y="579026"/>
                </a:lnTo>
                <a:cubicBezTo>
                  <a:pt x="123008" y="579829"/>
                  <a:pt x="122884" y="579728"/>
                  <a:pt x="121390" y="579056"/>
                </a:cubicBezTo>
                <a:lnTo>
                  <a:pt x="120332" y="578609"/>
                </a:lnTo>
                <a:lnTo>
                  <a:pt x="109569" y="573579"/>
                </a:lnTo>
                <a:cubicBezTo>
                  <a:pt x="75986" y="549989"/>
                  <a:pt x="41683" y="534210"/>
                  <a:pt x="10310" y="504029"/>
                </a:cubicBezTo>
                <a:cubicBezTo>
                  <a:pt x="-15214" y="481542"/>
                  <a:pt x="10787" y="486657"/>
                  <a:pt x="43342" y="496563"/>
                </a:cubicBezTo>
                <a:lnTo>
                  <a:pt x="51263" y="499129"/>
                </a:lnTo>
                <a:lnTo>
                  <a:pt x="88327" y="515708"/>
                </a:lnTo>
                <a:cubicBezTo>
                  <a:pt x="88327" y="515708"/>
                  <a:pt x="150458" y="560971"/>
                  <a:pt x="156948" y="536093"/>
                </a:cubicBezTo>
                <a:cubicBezTo>
                  <a:pt x="155384" y="528900"/>
                  <a:pt x="128271" y="516471"/>
                  <a:pt x="101127" y="505309"/>
                </a:cubicBezTo>
                <a:lnTo>
                  <a:pt x="98626" y="504309"/>
                </a:lnTo>
                <a:lnTo>
                  <a:pt x="96329" y="502503"/>
                </a:lnTo>
                <a:cubicBezTo>
                  <a:pt x="86332" y="494812"/>
                  <a:pt x="75695" y="487081"/>
                  <a:pt x="73111" y="486909"/>
                </a:cubicBezTo>
                <a:cubicBezTo>
                  <a:pt x="52947" y="478816"/>
                  <a:pt x="56542" y="474003"/>
                  <a:pt x="67057" y="472183"/>
                </a:cubicBezTo>
                <a:lnTo>
                  <a:pt x="73531" y="472004"/>
                </a:lnTo>
                <a:lnTo>
                  <a:pt x="238848" y="554082"/>
                </a:lnTo>
                <a:cubicBezTo>
                  <a:pt x="238848" y="554082"/>
                  <a:pt x="309339" y="589006"/>
                  <a:pt x="303399" y="571079"/>
                </a:cubicBezTo>
                <a:cubicBezTo>
                  <a:pt x="292723" y="557618"/>
                  <a:pt x="251143" y="548698"/>
                  <a:pt x="232915" y="536157"/>
                </a:cubicBezTo>
                <a:cubicBezTo>
                  <a:pt x="237973" y="542535"/>
                  <a:pt x="193758" y="523010"/>
                  <a:pt x="176919" y="505940"/>
                </a:cubicBezTo>
                <a:lnTo>
                  <a:pt x="173158" y="494216"/>
                </a:lnTo>
                <a:lnTo>
                  <a:pt x="198621" y="504068"/>
                </a:lnTo>
                <a:cubicBezTo>
                  <a:pt x="274032" y="541031"/>
                  <a:pt x="362496" y="600661"/>
                  <a:pt x="420498" y="614661"/>
                </a:cubicBezTo>
                <a:cubicBezTo>
                  <a:pt x="471639" y="624832"/>
                  <a:pt x="489345" y="619283"/>
                  <a:pt x="449877" y="603156"/>
                </a:cubicBezTo>
                <a:cubicBezTo>
                  <a:pt x="416295" y="579567"/>
                  <a:pt x="256935" y="513844"/>
                  <a:pt x="243511" y="498344"/>
                </a:cubicBezTo>
                <a:lnTo>
                  <a:pt x="245684" y="495568"/>
                </a:lnTo>
                <a:lnTo>
                  <a:pt x="246410" y="495917"/>
                </a:lnTo>
                <a:cubicBezTo>
                  <a:pt x="278766" y="510219"/>
                  <a:pt x="310650" y="522798"/>
                  <a:pt x="341601" y="532232"/>
                </a:cubicBezTo>
                <a:cubicBezTo>
                  <a:pt x="357510" y="520969"/>
                  <a:pt x="341601" y="532232"/>
                  <a:pt x="341601" y="532232"/>
                </a:cubicBezTo>
                <a:cubicBezTo>
                  <a:pt x="313521" y="512928"/>
                  <a:pt x="282141" y="494901"/>
                  <a:pt x="248779" y="477608"/>
                </a:cubicBezTo>
                <a:lnTo>
                  <a:pt x="184820" y="446951"/>
                </a:lnTo>
                <a:lnTo>
                  <a:pt x="183490" y="446030"/>
                </a:lnTo>
                <a:cubicBezTo>
                  <a:pt x="238819" y="469955"/>
                  <a:pt x="300926" y="481985"/>
                  <a:pt x="315925" y="489729"/>
                </a:cubicBezTo>
                <a:cubicBezTo>
                  <a:pt x="330064" y="497417"/>
                  <a:pt x="409630" y="530831"/>
                  <a:pt x="356742" y="499206"/>
                </a:cubicBezTo>
                <a:cubicBezTo>
                  <a:pt x="331415" y="490768"/>
                  <a:pt x="295759" y="481638"/>
                  <a:pt x="282337" y="466141"/>
                </a:cubicBezTo>
                <a:cubicBezTo>
                  <a:pt x="280094" y="464305"/>
                  <a:pt x="278441" y="461175"/>
                  <a:pt x="277223" y="457514"/>
                </a:cubicBezTo>
                <a:lnTo>
                  <a:pt x="276654" y="454827"/>
                </a:lnTo>
                <a:lnTo>
                  <a:pt x="723048" y="593600"/>
                </a:lnTo>
                <a:lnTo>
                  <a:pt x="836773" y="614391"/>
                </a:lnTo>
                <a:lnTo>
                  <a:pt x="851314" y="617409"/>
                </a:lnTo>
                <a:lnTo>
                  <a:pt x="876443" y="615062"/>
                </a:lnTo>
                <a:lnTo>
                  <a:pt x="865702" y="609283"/>
                </a:lnTo>
                <a:cubicBezTo>
                  <a:pt x="863296" y="604569"/>
                  <a:pt x="898741" y="611256"/>
                  <a:pt x="910215" y="607688"/>
                </a:cubicBezTo>
                <a:cubicBezTo>
                  <a:pt x="906530" y="604762"/>
                  <a:pt x="902842" y="601838"/>
                  <a:pt x="899157" y="598912"/>
                </a:cubicBezTo>
                <a:cubicBezTo>
                  <a:pt x="901000" y="600375"/>
                  <a:pt x="896632" y="591059"/>
                  <a:pt x="892090" y="580467"/>
                </a:cubicBezTo>
                <a:lnTo>
                  <a:pt x="886531" y="566415"/>
                </a:lnTo>
                <a:lnTo>
                  <a:pt x="875398" y="569023"/>
                </a:lnTo>
                <a:cubicBezTo>
                  <a:pt x="865387" y="571853"/>
                  <a:pt x="857728" y="574108"/>
                  <a:pt x="858533" y="568369"/>
                </a:cubicBezTo>
                <a:cubicBezTo>
                  <a:pt x="858533" y="568369"/>
                  <a:pt x="865833" y="565066"/>
                  <a:pt x="871404" y="560680"/>
                </a:cubicBezTo>
                <a:lnTo>
                  <a:pt x="870709" y="562346"/>
                </a:lnTo>
                <a:lnTo>
                  <a:pt x="868621" y="562873"/>
                </a:lnTo>
                <a:cubicBezTo>
                  <a:pt x="869485" y="563419"/>
                  <a:pt x="869919" y="563688"/>
                  <a:pt x="870265" y="563415"/>
                </a:cubicBezTo>
                <a:lnTo>
                  <a:pt x="870709" y="562346"/>
                </a:lnTo>
                <a:lnTo>
                  <a:pt x="874557" y="561370"/>
                </a:lnTo>
                <a:lnTo>
                  <a:pt x="877032" y="561916"/>
                </a:lnTo>
                <a:cubicBezTo>
                  <a:pt x="878673" y="561796"/>
                  <a:pt x="879847" y="561383"/>
                  <a:pt x="879847" y="561383"/>
                </a:cubicBezTo>
                <a:cubicBezTo>
                  <a:pt x="879847" y="561383"/>
                  <a:pt x="883011" y="551539"/>
                  <a:pt x="887991" y="550064"/>
                </a:cubicBezTo>
                <a:cubicBezTo>
                  <a:pt x="898363" y="544752"/>
                  <a:pt x="924779" y="548862"/>
                  <a:pt x="934099" y="546830"/>
                </a:cubicBezTo>
                <a:cubicBezTo>
                  <a:pt x="935830" y="547921"/>
                  <a:pt x="938117" y="540809"/>
                  <a:pt x="940901" y="538614"/>
                </a:cubicBezTo>
                <a:cubicBezTo>
                  <a:pt x="945837" y="535799"/>
                  <a:pt x="952528" y="535107"/>
                  <a:pt x="959794" y="535199"/>
                </a:cubicBezTo>
                <a:lnTo>
                  <a:pt x="963309" y="535408"/>
                </a:lnTo>
                <a:lnTo>
                  <a:pt x="958508" y="533746"/>
                </a:lnTo>
                <a:lnTo>
                  <a:pt x="944748" y="529169"/>
                </a:lnTo>
                <a:lnTo>
                  <a:pt x="869261" y="528518"/>
                </a:lnTo>
                <a:lnTo>
                  <a:pt x="800277" y="533661"/>
                </a:lnTo>
                <a:lnTo>
                  <a:pt x="795892" y="530548"/>
                </a:lnTo>
                <a:lnTo>
                  <a:pt x="785343" y="524297"/>
                </a:lnTo>
                <a:lnTo>
                  <a:pt x="807086" y="520254"/>
                </a:lnTo>
                <a:lnTo>
                  <a:pt x="786126" y="519009"/>
                </a:lnTo>
                <a:lnTo>
                  <a:pt x="787579" y="510826"/>
                </a:lnTo>
                <a:cubicBezTo>
                  <a:pt x="788965" y="512725"/>
                  <a:pt x="790155" y="514351"/>
                  <a:pt x="790155" y="514351"/>
                </a:cubicBezTo>
                <a:cubicBezTo>
                  <a:pt x="790295" y="505503"/>
                  <a:pt x="789042" y="507960"/>
                  <a:pt x="787579" y="510826"/>
                </a:cubicBezTo>
                <a:lnTo>
                  <a:pt x="780631" y="507685"/>
                </a:lnTo>
                <a:lnTo>
                  <a:pt x="801094" y="504853"/>
                </a:lnTo>
                <a:lnTo>
                  <a:pt x="807425" y="505615"/>
                </a:lnTo>
                <a:cubicBezTo>
                  <a:pt x="809453" y="506026"/>
                  <a:pt x="810621" y="506540"/>
                  <a:pt x="810307" y="507155"/>
                </a:cubicBezTo>
                <a:lnTo>
                  <a:pt x="809910" y="503633"/>
                </a:lnTo>
                <a:lnTo>
                  <a:pt x="837286" y="499845"/>
                </a:lnTo>
                <a:lnTo>
                  <a:pt x="845203" y="502712"/>
                </a:lnTo>
                <a:cubicBezTo>
                  <a:pt x="850209" y="504685"/>
                  <a:pt x="855902" y="507127"/>
                  <a:pt x="863084" y="510522"/>
                </a:cubicBezTo>
                <a:cubicBezTo>
                  <a:pt x="866715" y="511316"/>
                  <a:pt x="896633" y="526525"/>
                  <a:pt x="885476" y="515427"/>
                </a:cubicBezTo>
                <a:cubicBezTo>
                  <a:pt x="876891" y="507855"/>
                  <a:pt x="854303" y="502678"/>
                  <a:pt x="848293" y="498632"/>
                </a:cubicBezTo>
                <a:lnTo>
                  <a:pt x="847895" y="498378"/>
                </a:lnTo>
                <a:lnTo>
                  <a:pt x="855361" y="497344"/>
                </a:lnTo>
                <a:cubicBezTo>
                  <a:pt x="877301" y="492725"/>
                  <a:pt x="898479" y="493710"/>
                  <a:pt x="919788" y="494284"/>
                </a:cubicBezTo>
                <a:lnTo>
                  <a:pt x="942126" y="494146"/>
                </a:lnTo>
                <a:lnTo>
                  <a:pt x="937092" y="492539"/>
                </a:lnTo>
                <a:lnTo>
                  <a:pt x="870267" y="465573"/>
                </a:lnTo>
                <a:lnTo>
                  <a:pt x="883633" y="466313"/>
                </a:lnTo>
                <a:cubicBezTo>
                  <a:pt x="910207" y="472011"/>
                  <a:pt x="937979" y="477317"/>
                  <a:pt x="964646" y="482119"/>
                </a:cubicBezTo>
                <a:lnTo>
                  <a:pt x="971749" y="483335"/>
                </a:lnTo>
                <a:lnTo>
                  <a:pt x="976343" y="480362"/>
                </a:lnTo>
                <a:lnTo>
                  <a:pt x="997994" y="487846"/>
                </a:lnTo>
                <a:lnTo>
                  <a:pt x="1006704" y="489341"/>
                </a:lnTo>
                <a:lnTo>
                  <a:pt x="986734" y="478776"/>
                </a:lnTo>
                <a:lnTo>
                  <a:pt x="988665" y="478558"/>
                </a:lnTo>
                <a:cubicBezTo>
                  <a:pt x="1003844" y="477342"/>
                  <a:pt x="1027166" y="475976"/>
                  <a:pt x="1033783" y="470766"/>
                </a:cubicBezTo>
                <a:cubicBezTo>
                  <a:pt x="1006578" y="461558"/>
                  <a:pt x="994297" y="466330"/>
                  <a:pt x="969615" y="463308"/>
                </a:cubicBezTo>
                <a:cubicBezTo>
                  <a:pt x="952612" y="462812"/>
                  <a:pt x="951242" y="461949"/>
                  <a:pt x="955574" y="460070"/>
                </a:cubicBezTo>
                <a:lnTo>
                  <a:pt x="973689" y="451671"/>
                </a:lnTo>
                <a:lnTo>
                  <a:pt x="970263" y="451090"/>
                </a:lnTo>
                <a:cubicBezTo>
                  <a:pt x="935666" y="445893"/>
                  <a:pt x="902036" y="441778"/>
                  <a:pt x="865586" y="435547"/>
                </a:cubicBezTo>
                <a:lnTo>
                  <a:pt x="833953" y="428945"/>
                </a:lnTo>
                <a:lnTo>
                  <a:pt x="853988" y="430331"/>
                </a:lnTo>
                <a:cubicBezTo>
                  <a:pt x="868462" y="431566"/>
                  <a:pt x="885452" y="433349"/>
                  <a:pt x="907162" y="436284"/>
                </a:cubicBezTo>
                <a:cubicBezTo>
                  <a:pt x="930117" y="438907"/>
                  <a:pt x="947761" y="443809"/>
                  <a:pt x="967033" y="443507"/>
                </a:cubicBezTo>
                <a:cubicBezTo>
                  <a:pt x="1010931" y="438055"/>
                  <a:pt x="936318" y="419127"/>
                  <a:pt x="919002" y="413183"/>
                </a:cubicBezTo>
                <a:cubicBezTo>
                  <a:pt x="892032" y="408675"/>
                  <a:pt x="861475" y="415620"/>
                  <a:pt x="863659" y="393957"/>
                </a:cubicBezTo>
                <a:cubicBezTo>
                  <a:pt x="862681" y="397079"/>
                  <a:pt x="876141" y="395739"/>
                  <a:pt x="891761" y="393023"/>
                </a:cubicBezTo>
                <a:lnTo>
                  <a:pt x="905437" y="390281"/>
                </a:lnTo>
                <a:lnTo>
                  <a:pt x="1044438" y="398882"/>
                </a:lnTo>
                <a:lnTo>
                  <a:pt x="1053439" y="389107"/>
                </a:lnTo>
                <a:cubicBezTo>
                  <a:pt x="1065546" y="384884"/>
                  <a:pt x="1077180" y="396141"/>
                  <a:pt x="1091018" y="393002"/>
                </a:cubicBezTo>
                <a:cubicBezTo>
                  <a:pt x="1089290" y="391916"/>
                  <a:pt x="1092717" y="373692"/>
                  <a:pt x="1094739" y="374958"/>
                </a:cubicBezTo>
                <a:cubicBezTo>
                  <a:pt x="1101540" y="366743"/>
                  <a:pt x="1135573" y="388134"/>
                  <a:pt x="1142754" y="372266"/>
                </a:cubicBezTo>
                <a:lnTo>
                  <a:pt x="1143477" y="370017"/>
                </a:lnTo>
                <a:lnTo>
                  <a:pt x="1143718" y="369269"/>
                </a:lnTo>
                <a:cubicBezTo>
                  <a:pt x="1143825" y="368932"/>
                  <a:pt x="1143754" y="369155"/>
                  <a:pt x="1143610" y="369602"/>
                </a:cubicBezTo>
                <a:lnTo>
                  <a:pt x="1143477" y="370017"/>
                </a:lnTo>
                <a:lnTo>
                  <a:pt x="1143075" y="371267"/>
                </a:lnTo>
                <a:cubicBezTo>
                  <a:pt x="1142897" y="371824"/>
                  <a:pt x="1142754" y="372266"/>
                  <a:pt x="1142754" y="372266"/>
                </a:cubicBezTo>
                <a:cubicBezTo>
                  <a:pt x="1128620" y="363383"/>
                  <a:pt x="1117013" y="372526"/>
                  <a:pt x="1103270" y="367832"/>
                </a:cubicBezTo>
                <a:cubicBezTo>
                  <a:pt x="1093801" y="363854"/>
                  <a:pt x="1084457" y="361104"/>
                  <a:pt x="1074502" y="359449"/>
                </a:cubicBezTo>
                <a:lnTo>
                  <a:pt x="1072801" y="359354"/>
                </a:lnTo>
                <a:lnTo>
                  <a:pt x="1072166" y="361824"/>
                </a:lnTo>
                <a:cubicBezTo>
                  <a:pt x="1070888" y="364110"/>
                  <a:pt x="1069258" y="365781"/>
                  <a:pt x="1068074" y="365847"/>
                </a:cubicBezTo>
                <a:cubicBezTo>
                  <a:pt x="1067289" y="365891"/>
                  <a:pt x="1066697" y="365218"/>
                  <a:pt x="1066545" y="363537"/>
                </a:cubicBezTo>
                <a:cubicBezTo>
                  <a:pt x="1064152" y="364324"/>
                  <a:pt x="1065023" y="362307"/>
                  <a:pt x="1067008" y="359920"/>
                </a:cubicBezTo>
                <a:lnTo>
                  <a:pt x="1068035" y="359086"/>
                </a:lnTo>
                <a:lnTo>
                  <a:pt x="1042065" y="357633"/>
                </a:lnTo>
                <a:cubicBezTo>
                  <a:pt x="1002866" y="353381"/>
                  <a:pt x="1087673" y="349484"/>
                  <a:pt x="1088728" y="346201"/>
                </a:cubicBezTo>
                <a:lnTo>
                  <a:pt x="1084992" y="343126"/>
                </a:lnTo>
                <a:lnTo>
                  <a:pt x="987746" y="317868"/>
                </a:lnTo>
                <a:cubicBezTo>
                  <a:pt x="969428" y="310034"/>
                  <a:pt x="953017" y="315428"/>
                  <a:pt x="930496" y="307822"/>
                </a:cubicBezTo>
                <a:cubicBezTo>
                  <a:pt x="921644" y="307267"/>
                  <a:pt x="908318" y="305441"/>
                  <a:pt x="893861" y="303068"/>
                </a:cubicBezTo>
                <a:lnTo>
                  <a:pt x="880063" y="300509"/>
                </a:lnTo>
                <a:lnTo>
                  <a:pt x="882986" y="287426"/>
                </a:lnTo>
                <a:lnTo>
                  <a:pt x="899787" y="287723"/>
                </a:lnTo>
                <a:lnTo>
                  <a:pt x="921560" y="293028"/>
                </a:lnTo>
                <a:cubicBezTo>
                  <a:pt x="942084" y="297296"/>
                  <a:pt x="963561" y="300364"/>
                  <a:pt x="964539" y="297244"/>
                </a:cubicBezTo>
                <a:lnTo>
                  <a:pt x="960065" y="293318"/>
                </a:lnTo>
                <a:lnTo>
                  <a:pt x="1003620" y="298806"/>
                </a:lnTo>
                <a:lnTo>
                  <a:pt x="1044238" y="302717"/>
                </a:lnTo>
                <a:lnTo>
                  <a:pt x="1029304" y="297020"/>
                </a:lnTo>
                <a:cubicBezTo>
                  <a:pt x="1028438" y="296476"/>
                  <a:pt x="1029607" y="295401"/>
                  <a:pt x="1031858" y="294179"/>
                </a:cubicBezTo>
                <a:lnTo>
                  <a:pt x="1033404" y="293537"/>
                </a:lnTo>
                <a:lnTo>
                  <a:pt x="1066135" y="304703"/>
                </a:lnTo>
                <a:lnTo>
                  <a:pt x="1064674" y="304685"/>
                </a:lnTo>
                <a:lnTo>
                  <a:pt x="1103227" y="308399"/>
                </a:lnTo>
                <a:lnTo>
                  <a:pt x="1097218" y="306835"/>
                </a:lnTo>
                <a:lnTo>
                  <a:pt x="1094016" y="306463"/>
                </a:lnTo>
                <a:lnTo>
                  <a:pt x="1075540" y="298763"/>
                </a:lnTo>
                <a:cubicBezTo>
                  <a:pt x="1067388" y="294919"/>
                  <a:pt x="1059286" y="290440"/>
                  <a:pt x="1051282" y="284703"/>
                </a:cubicBezTo>
                <a:cubicBezTo>
                  <a:pt x="1072482" y="287981"/>
                  <a:pt x="1092157" y="298212"/>
                  <a:pt x="1113097" y="305303"/>
                </a:cubicBezTo>
                <a:cubicBezTo>
                  <a:pt x="1129412" y="310244"/>
                  <a:pt x="1117199" y="301875"/>
                  <a:pt x="1110993" y="297556"/>
                </a:cubicBezTo>
                <a:lnTo>
                  <a:pt x="1071933" y="281301"/>
                </a:lnTo>
                <a:lnTo>
                  <a:pt x="1028354" y="276082"/>
                </a:lnTo>
                <a:lnTo>
                  <a:pt x="972279" y="269367"/>
                </a:lnTo>
                <a:lnTo>
                  <a:pt x="985494" y="276263"/>
                </a:lnTo>
                <a:lnTo>
                  <a:pt x="1008705" y="285029"/>
                </a:lnTo>
                <a:lnTo>
                  <a:pt x="998638" y="285638"/>
                </a:lnTo>
                <a:cubicBezTo>
                  <a:pt x="983555" y="282404"/>
                  <a:pt x="968212" y="279991"/>
                  <a:pt x="952253" y="278672"/>
                </a:cubicBezTo>
                <a:lnTo>
                  <a:pt x="929313" y="278491"/>
                </a:lnTo>
                <a:lnTo>
                  <a:pt x="929747" y="277875"/>
                </a:lnTo>
                <a:cubicBezTo>
                  <a:pt x="928326" y="276678"/>
                  <a:pt x="924833" y="274587"/>
                  <a:pt x="918310" y="271053"/>
                </a:cubicBezTo>
                <a:lnTo>
                  <a:pt x="914008" y="268633"/>
                </a:lnTo>
                <a:lnTo>
                  <a:pt x="921271" y="268157"/>
                </a:lnTo>
                <a:lnTo>
                  <a:pt x="959358" y="267586"/>
                </a:lnTo>
                <a:lnTo>
                  <a:pt x="913335" y="260372"/>
                </a:lnTo>
                <a:cubicBezTo>
                  <a:pt x="896283" y="258760"/>
                  <a:pt x="879750" y="256978"/>
                  <a:pt x="864080" y="251161"/>
                </a:cubicBezTo>
                <a:cubicBezTo>
                  <a:pt x="864080" y="251161"/>
                  <a:pt x="867178" y="248414"/>
                  <a:pt x="869595" y="245021"/>
                </a:cubicBezTo>
                <a:lnTo>
                  <a:pt x="869634" y="244763"/>
                </a:lnTo>
                <a:lnTo>
                  <a:pt x="874294" y="247102"/>
                </a:lnTo>
                <a:cubicBezTo>
                  <a:pt x="889537" y="250792"/>
                  <a:pt x="924619" y="254508"/>
                  <a:pt x="923321" y="247631"/>
                </a:cubicBezTo>
                <a:cubicBezTo>
                  <a:pt x="919862" y="229286"/>
                  <a:pt x="850433" y="237875"/>
                  <a:pt x="817762" y="219743"/>
                </a:cubicBezTo>
                <a:cubicBezTo>
                  <a:pt x="799002" y="211676"/>
                  <a:pt x="792239" y="208012"/>
                  <a:pt x="775419" y="201671"/>
                </a:cubicBezTo>
                <a:lnTo>
                  <a:pt x="774612" y="201384"/>
                </a:lnTo>
                <a:lnTo>
                  <a:pt x="802211" y="200944"/>
                </a:lnTo>
                <a:cubicBezTo>
                  <a:pt x="817032" y="202276"/>
                  <a:pt x="831344" y="204787"/>
                  <a:pt x="846710" y="207243"/>
                </a:cubicBezTo>
                <a:cubicBezTo>
                  <a:pt x="869129" y="213726"/>
                  <a:pt x="982989" y="219029"/>
                  <a:pt x="921128" y="204726"/>
                </a:cubicBezTo>
                <a:lnTo>
                  <a:pt x="890757" y="200694"/>
                </a:lnTo>
                <a:lnTo>
                  <a:pt x="878022" y="197220"/>
                </a:lnTo>
                <a:cubicBezTo>
                  <a:pt x="845613" y="188126"/>
                  <a:pt x="789477" y="170477"/>
                  <a:pt x="843689" y="168827"/>
                </a:cubicBezTo>
                <a:cubicBezTo>
                  <a:pt x="856703" y="171356"/>
                  <a:pt x="891662" y="182204"/>
                  <a:pt x="908588" y="172243"/>
                </a:cubicBezTo>
                <a:cubicBezTo>
                  <a:pt x="930146" y="164656"/>
                  <a:pt x="876530" y="154597"/>
                  <a:pt x="849886" y="149049"/>
                </a:cubicBezTo>
                <a:cubicBezTo>
                  <a:pt x="826602" y="147468"/>
                  <a:pt x="799959" y="141917"/>
                  <a:pt x="788287" y="132654"/>
                </a:cubicBezTo>
                <a:cubicBezTo>
                  <a:pt x="778958" y="133047"/>
                  <a:pt x="772928" y="120464"/>
                  <a:pt x="761871" y="111687"/>
                </a:cubicBezTo>
                <a:lnTo>
                  <a:pt x="738763" y="105635"/>
                </a:lnTo>
                <a:lnTo>
                  <a:pt x="929825" y="120654"/>
                </a:lnTo>
                <a:lnTo>
                  <a:pt x="1080459" y="141099"/>
                </a:lnTo>
                <a:lnTo>
                  <a:pt x="1078906" y="136226"/>
                </a:lnTo>
                <a:cubicBezTo>
                  <a:pt x="1078906" y="136226"/>
                  <a:pt x="1080636" y="137316"/>
                  <a:pt x="1082657" y="138584"/>
                </a:cubicBezTo>
                <a:lnTo>
                  <a:pt x="1081414" y="141231"/>
                </a:lnTo>
                <a:lnTo>
                  <a:pt x="1097661" y="143437"/>
                </a:lnTo>
                <a:lnTo>
                  <a:pt x="1099753" y="142673"/>
                </a:lnTo>
                <a:cubicBezTo>
                  <a:pt x="1100570" y="141708"/>
                  <a:pt x="1100796" y="140127"/>
                  <a:pt x="1099954" y="137621"/>
                </a:cubicBezTo>
                <a:cubicBezTo>
                  <a:pt x="1099954" y="137621"/>
                  <a:pt x="1088901" y="138565"/>
                  <a:pt x="1082657" y="138584"/>
                </a:cubicBezTo>
                <a:lnTo>
                  <a:pt x="1082863" y="130360"/>
                </a:lnTo>
                <a:lnTo>
                  <a:pt x="917908" y="107202"/>
                </a:lnTo>
                <a:cubicBezTo>
                  <a:pt x="822551" y="90108"/>
                  <a:pt x="729163" y="68415"/>
                  <a:pt x="639153" y="38838"/>
                </a:cubicBezTo>
                <a:cubicBezTo>
                  <a:pt x="663915" y="16856"/>
                  <a:pt x="716117" y="64337"/>
                  <a:pt x="725877" y="32277"/>
                </a:cubicBezTo>
                <a:cubicBezTo>
                  <a:pt x="730666" y="30705"/>
                  <a:pt x="659202" y="11480"/>
                  <a:pt x="659202" y="11480"/>
                </a:cubicBezTo>
                <a:lnTo>
                  <a:pt x="656846" y="8637"/>
                </a:lnTo>
                <a:lnTo>
                  <a:pt x="5158605" y="285"/>
                </a:lnTo>
                <a:lnTo>
                  <a:pt x="5144713" y="11146"/>
                </a:lnTo>
                <a:lnTo>
                  <a:pt x="5146232" y="12377"/>
                </a:lnTo>
                <a:cubicBezTo>
                  <a:pt x="5147721" y="13416"/>
                  <a:pt x="5149041" y="14175"/>
                  <a:pt x="5149895" y="14486"/>
                </a:cubicBezTo>
                <a:cubicBezTo>
                  <a:pt x="5154836" y="14325"/>
                  <a:pt x="5196852" y="2551"/>
                  <a:pt x="5170172" y="14091"/>
                </a:cubicBezTo>
                <a:cubicBezTo>
                  <a:pt x="5141755" y="26502"/>
                  <a:pt x="5195691" y="13242"/>
                  <a:pt x="5202760" y="11096"/>
                </a:cubicBezTo>
                <a:cubicBezTo>
                  <a:pt x="5222051" y="7179"/>
                  <a:pt x="5238997" y="4704"/>
                  <a:pt x="5245762" y="2843"/>
                </a:cubicBezTo>
                <a:lnTo>
                  <a:pt x="5260670" y="95"/>
                </a:ln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0" name="Freeform: Shape 9">
            <a:extLst>
              <a:ext uri="{FF2B5EF4-FFF2-40B4-BE49-F238E27FC236}">
                <a16:creationId xmlns:a16="http://schemas.microsoft.com/office/drawing/2014/main" id="{6C42E705-A176-24B0-F666-D7667655810C}"/>
              </a:ext>
            </a:extLst>
          </p:cNvPr>
          <p:cNvSpPr>
            <a:spLocks noGrp="1" noRot="1" noMove="1" noResize="1" noEditPoints="1" noAdjustHandles="1" noChangeArrowheads="1" noChangeShapeType="1"/>
          </p:cNvSpPr>
          <p:nvPr/>
        </p:nvSpPr>
        <p:spPr>
          <a:xfrm>
            <a:off x="5847217" y="3429000"/>
            <a:ext cx="5849460" cy="2925977"/>
          </a:xfrm>
          <a:custGeom>
            <a:avLst/>
            <a:gdLst>
              <a:gd name="connsiteX0" fmla="*/ 5200968 w 5849460"/>
              <a:gd name="connsiteY0" fmla="*/ 2892793 h 2925977"/>
              <a:gd name="connsiteX1" fmla="*/ 5212249 w 5849460"/>
              <a:gd name="connsiteY1" fmla="*/ 2895235 h 2925977"/>
              <a:gd name="connsiteX2" fmla="*/ 5195404 w 5849460"/>
              <a:gd name="connsiteY2" fmla="*/ 2900843 h 2925977"/>
              <a:gd name="connsiteX3" fmla="*/ 5200968 w 5849460"/>
              <a:gd name="connsiteY3" fmla="*/ 2892793 h 2925977"/>
              <a:gd name="connsiteX4" fmla="*/ 5099395 w 5849460"/>
              <a:gd name="connsiteY4" fmla="*/ 2698439 h 2925977"/>
              <a:gd name="connsiteX5" fmla="*/ 5106154 w 5849460"/>
              <a:gd name="connsiteY5" fmla="*/ 2700579 h 2925977"/>
              <a:gd name="connsiteX6" fmla="*/ 5094476 w 5849460"/>
              <a:gd name="connsiteY6" fmla="*/ 2706532 h 2925977"/>
              <a:gd name="connsiteX7" fmla="*/ 5099395 w 5849460"/>
              <a:gd name="connsiteY7" fmla="*/ 2698439 h 2925977"/>
              <a:gd name="connsiteX8" fmla="*/ 4197956 w 5849460"/>
              <a:gd name="connsiteY8" fmla="*/ 2580495 h 2925977"/>
              <a:gd name="connsiteX9" fmla="*/ 4188830 w 5849460"/>
              <a:gd name="connsiteY9" fmla="*/ 2582861 h 2925977"/>
              <a:gd name="connsiteX10" fmla="*/ 4196948 w 5849460"/>
              <a:gd name="connsiteY10" fmla="*/ 2590792 h 2925977"/>
              <a:gd name="connsiteX11" fmla="*/ 4267289 w 5849460"/>
              <a:gd name="connsiteY11" fmla="*/ 2595985 h 2925977"/>
              <a:gd name="connsiteX12" fmla="*/ 4659772 w 5849460"/>
              <a:gd name="connsiteY12" fmla="*/ 2634962 h 2925977"/>
              <a:gd name="connsiteX13" fmla="*/ 4717883 w 5849460"/>
              <a:gd name="connsiteY13" fmla="*/ 2638769 h 2925977"/>
              <a:gd name="connsiteX14" fmla="*/ 4712127 w 5849460"/>
              <a:gd name="connsiteY14" fmla="*/ 2637390 h 2925977"/>
              <a:gd name="connsiteX15" fmla="*/ 4706098 w 5849460"/>
              <a:gd name="connsiteY15" fmla="*/ 2634759 h 2925977"/>
              <a:gd name="connsiteX16" fmla="*/ 4722990 w 5849460"/>
              <a:gd name="connsiteY16" fmla="*/ 2629723 h 2925977"/>
              <a:gd name="connsiteX17" fmla="*/ 5008858 w 5849460"/>
              <a:gd name="connsiteY17" fmla="*/ 2629232 h 2925977"/>
              <a:gd name="connsiteX18" fmla="*/ 5065859 w 5849460"/>
              <a:gd name="connsiteY18" fmla="*/ 2622835 h 2925977"/>
              <a:gd name="connsiteX19" fmla="*/ 5031949 w 5849460"/>
              <a:gd name="connsiteY19" fmla="*/ 2624725 h 2925977"/>
              <a:gd name="connsiteX20" fmla="*/ 4895015 w 5849460"/>
              <a:gd name="connsiteY20" fmla="*/ 2623518 h 2925977"/>
              <a:gd name="connsiteX21" fmla="*/ 4601551 w 5849460"/>
              <a:gd name="connsiteY21" fmla="*/ 2603822 h 2925977"/>
              <a:gd name="connsiteX22" fmla="*/ 4402259 w 5849460"/>
              <a:gd name="connsiteY22" fmla="*/ 2597187 h 2925977"/>
              <a:gd name="connsiteX23" fmla="*/ 4357431 w 5849460"/>
              <a:gd name="connsiteY23" fmla="*/ 2592281 h 2925977"/>
              <a:gd name="connsiteX24" fmla="*/ 4326445 w 5849460"/>
              <a:gd name="connsiteY24" fmla="*/ 2588775 h 2925977"/>
              <a:gd name="connsiteX25" fmla="*/ 4301828 w 5849460"/>
              <a:gd name="connsiteY25" fmla="*/ 2587141 h 2925977"/>
              <a:gd name="connsiteX26" fmla="*/ 4121828 w 5849460"/>
              <a:gd name="connsiteY26" fmla="*/ 2570586 h 2925977"/>
              <a:gd name="connsiteX27" fmla="*/ 4104083 w 5849460"/>
              <a:gd name="connsiteY27" fmla="*/ 2571697 h 2925977"/>
              <a:gd name="connsiteX28" fmla="*/ 4098360 w 5849460"/>
              <a:gd name="connsiteY28" fmla="*/ 2572289 h 2925977"/>
              <a:gd name="connsiteX29" fmla="*/ 4096815 w 5849460"/>
              <a:gd name="connsiteY29" fmla="*/ 2573625 h 2925977"/>
              <a:gd name="connsiteX30" fmla="*/ 4095341 w 5849460"/>
              <a:gd name="connsiteY30" fmla="*/ 2572601 h 2925977"/>
              <a:gd name="connsiteX31" fmla="*/ 4069857 w 5849460"/>
              <a:gd name="connsiteY31" fmla="*/ 2575242 h 2925977"/>
              <a:gd name="connsiteX32" fmla="*/ 4055436 w 5849460"/>
              <a:gd name="connsiteY32" fmla="*/ 2573906 h 2925977"/>
              <a:gd name="connsiteX33" fmla="*/ 4062062 w 5849460"/>
              <a:gd name="connsiteY33" fmla="*/ 2580187 h 2925977"/>
              <a:gd name="connsiteX34" fmla="*/ 4075234 w 5849460"/>
              <a:gd name="connsiteY34" fmla="*/ 2583184 h 2925977"/>
              <a:gd name="connsiteX35" fmla="*/ 4131130 w 5849460"/>
              <a:gd name="connsiteY35" fmla="*/ 2580008 h 2925977"/>
              <a:gd name="connsiteX36" fmla="*/ 4144920 w 5849460"/>
              <a:gd name="connsiteY36" fmla="*/ 2577748 h 2925977"/>
              <a:gd name="connsiteX37" fmla="*/ 4134475 w 5849460"/>
              <a:gd name="connsiteY37" fmla="*/ 2577232 h 2925977"/>
              <a:gd name="connsiteX38" fmla="*/ 4118794 w 5849460"/>
              <a:gd name="connsiteY38" fmla="*/ 2571461 h 2925977"/>
              <a:gd name="connsiteX39" fmla="*/ 4141001 w 5849460"/>
              <a:gd name="connsiteY39" fmla="*/ 2569382 h 2925977"/>
              <a:gd name="connsiteX40" fmla="*/ 4140789 w 5849460"/>
              <a:gd name="connsiteY40" fmla="*/ 2569398 h 2925977"/>
              <a:gd name="connsiteX41" fmla="*/ 4141072 w 5849460"/>
              <a:gd name="connsiteY41" fmla="*/ 2569400 h 2925977"/>
              <a:gd name="connsiteX42" fmla="*/ 3957449 w 5849460"/>
              <a:gd name="connsiteY42" fmla="*/ 2553853 h 2925977"/>
              <a:gd name="connsiteX43" fmla="*/ 3941316 w 5849460"/>
              <a:gd name="connsiteY43" fmla="*/ 2557508 h 2925977"/>
              <a:gd name="connsiteX44" fmla="*/ 3964856 w 5849460"/>
              <a:gd name="connsiteY44" fmla="*/ 2561931 h 2925977"/>
              <a:gd name="connsiteX45" fmla="*/ 4015968 w 5849460"/>
              <a:gd name="connsiteY45" fmla="*/ 2557779 h 2925977"/>
              <a:gd name="connsiteX46" fmla="*/ 3957449 w 5849460"/>
              <a:gd name="connsiteY46" fmla="*/ 2553853 h 2925977"/>
              <a:gd name="connsiteX47" fmla="*/ 5588837 w 5849460"/>
              <a:gd name="connsiteY47" fmla="*/ 2522124 h 2925977"/>
              <a:gd name="connsiteX48" fmla="*/ 5577629 w 5849460"/>
              <a:gd name="connsiteY48" fmla="*/ 2526484 h 2925977"/>
              <a:gd name="connsiteX49" fmla="*/ 5568889 w 5849460"/>
              <a:gd name="connsiteY49" fmla="*/ 2525937 h 2925977"/>
              <a:gd name="connsiteX50" fmla="*/ 5588837 w 5849460"/>
              <a:gd name="connsiteY50" fmla="*/ 2522124 h 2925977"/>
              <a:gd name="connsiteX51" fmla="*/ 5592613 w 5849460"/>
              <a:gd name="connsiteY51" fmla="*/ 2518426 h 2925977"/>
              <a:gd name="connsiteX52" fmla="*/ 5596345 w 5849460"/>
              <a:gd name="connsiteY52" fmla="*/ 2520016 h 2925977"/>
              <a:gd name="connsiteX53" fmla="*/ 5591297 w 5849460"/>
              <a:gd name="connsiteY53" fmla="*/ 2523350 h 2925977"/>
              <a:gd name="connsiteX54" fmla="*/ 5588837 w 5849460"/>
              <a:gd name="connsiteY54" fmla="*/ 2522124 h 2925977"/>
              <a:gd name="connsiteX55" fmla="*/ 5592613 w 5849460"/>
              <a:gd name="connsiteY55" fmla="*/ 2518426 h 2925977"/>
              <a:gd name="connsiteX56" fmla="*/ 5600120 w 5849460"/>
              <a:gd name="connsiteY56" fmla="*/ 2516317 h 2925977"/>
              <a:gd name="connsiteX57" fmla="*/ 5603853 w 5849460"/>
              <a:gd name="connsiteY57" fmla="*/ 2517907 h 2925977"/>
              <a:gd name="connsiteX58" fmla="*/ 5598803 w 5849460"/>
              <a:gd name="connsiteY58" fmla="*/ 2521245 h 2925977"/>
              <a:gd name="connsiteX59" fmla="*/ 5596345 w 5849460"/>
              <a:gd name="connsiteY59" fmla="*/ 2520016 h 2925977"/>
              <a:gd name="connsiteX60" fmla="*/ 5600120 w 5849460"/>
              <a:gd name="connsiteY60" fmla="*/ 2516317 h 2925977"/>
              <a:gd name="connsiteX61" fmla="*/ 5693444 w 5849460"/>
              <a:gd name="connsiteY61" fmla="*/ 2469622 h 2925977"/>
              <a:gd name="connsiteX62" fmla="*/ 5685297 w 5849460"/>
              <a:gd name="connsiteY62" fmla="*/ 2471785 h 2925977"/>
              <a:gd name="connsiteX63" fmla="*/ 5683250 w 5849460"/>
              <a:gd name="connsiteY63" fmla="*/ 2471465 h 2925977"/>
              <a:gd name="connsiteX64" fmla="*/ 5511881 w 5849460"/>
              <a:gd name="connsiteY64" fmla="*/ 2445586 h 2925977"/>
              <a:gd name="connsiteX65" fmla="*/ 5515704 w 5849460"/>
              <a:gd name="connsiteY65" fmla="*/ 2446525 h 2925977"/>
              <a:gd name="connsiteX66" fmla="*/ 5510130 w 5849460"/>
              <a:gd name="connsiteY66" fmla="*/ 2449829 h 2925977"/>
              <a:gd name="connsiteX67" fmla="*/ 5503758 w 5849460"/>
              <a:gd name="connsiteY67" fmla="*/ 2449541 h 2925977"/>
              <a:gd name="connsiteX68" fmla="*/ 5504975 w 5849460"/>
              <a:gd name="connsiteY68" fmla="*/ 2446951 h 2925977"/>
              <a:gd name="connsiteX69" fmla="*/ 5511881 w 5849460"/>
              <a:gd name="connsiteY69" fmla="*/ 2445586 h 2925977"/>
              <a:gd name="connsiteX70" fmla="*/ 3189710 w 5849460"/>
              <a:gd name="connsiteY70" fmla="*/ 2404065 h 2925977"/>
              <a:gd name="connsiteX71" fmla="*/ 3180276 w 5849460"/>
              <a:gd name="connsiteY71" fmla="*/ 2411853 h 2925977"/>
              <a:gd name="connsiteX72" fmla="*/ 3197118 w 5849460"/>
              <a:gd name="connsiteY72" fmla="*/ 2406246 h 2925977"/>
              <a:gd name="connsiteX73" fmla="*/ 3189710 w 5849460"/>
              <a:gd name="connsiteY73" fmla="*/ 2404065 h 2925977"/>
              <a:gd name="connsiteX74" fmla="*/ 3164330 w 5849460"/>
              <a:gd name="connsiteY74" fmla="*/ 2392676 h 2925977"/>
              <a:gd name="connsiteX75" fmla="*/ 3144621 w 5849460"/>
              <a:gd name="connsiteY75" fmla="*/ 2402723 h 2925977"/>
              <a:gd name="connsiteX76" fmla="*/ 3171793 w 5849460"/>
              <a:gd name="connsiteY76" fmla="*/ 2397808 h 2925977"/>
              <a:gd name="connsiteX77" fmla="*/ 3164330 w 5849460"/>
              <a:gd name="connsiteY77" fmla="*/ 2392676 h 2925977"/>
              <a:gd name="connsiteX78" fmla="*/ 5410044 w 5849460"/>
              <a:gd name="connsiteY78" fmla="*/ 2385852 h 2925977"/>
              <a:gd name="connsiteX79" fmla="*/ 5408239 w 5849460"/>
              <a:gd name="connsiteY79" fmla="*/ 2387682 h 2925977"/>
              <a:gd name="connsiteX80" fmla="*/ 5408697 w 5849460"/>
              <a:gd name="connsiteY80" fmla="*/ 2387217 h 2925977"/>
              <a:gd name="connsiteX81" fmla="*/ 5410044 w 5849460"/>
              <a:gd name="connsiteY81" fmla="*/ 2385852 h 2925977"/>
              <a:gd name="connsiteX82" fmla="*/ 3103341 w 5849460"/>
              <a:gd name="connsiteY82" fmla="*/ 2384791 h 2925977"/>
              <a:gd name="connsiteX83" fmla="*/ 3097778 w 5849460"/>
              <a:gd name="connsiteY83" fmla="*/ 2392841 h 2925977"/>
              <a:gd name="connsiteX84" fmla="*/ 3114621 w 5849460"/>
              <a:gd name="connsiteY84" fmla="*/ 2387233 h 2925977"/>
              <a:gd name="connsiteX85" fmla="*/ 3103341 w 5849460"/>
              <a:gd name="connsiteY85" fmla="*/ 2384791 h 2925977"/>
              <a:gd name="connsiteX86" fmla="*/ 3076251 w 5849460"/>
              <a:gd name="connsiteY86" fmla="*/ 2374708 h 2925977"/>
              <a:gd name="connsiteX87" fmla="*/ 3056100 w 5849460"/>
              <a:gd name="connsiteY87" fmla="*/ 2383306 h 2925977"/>
              <a:gd name="connsiteX88" fmla="*/ 3062008 w 5849460"/>
              <a:gd name="connsiteY88" fmla="*/ 2385491 h 2925977"/>
              <a:gd name="connsiteX89" fmla="*/ 3078968 w 5849460"/>
              <a:gd name="connsiteY89" fmla="*/ 2378103 h 2925977"/>
              <a:gd name="connsiteX90" fmla="*/ 3076251 w 5849460"/>
              <a:gd name="connsiteY90" fmla="*/ 2374708 h 2925977"/>
              <a:gd name="connsiteX91" fmla="*/ 3024452 w 5849460"/>
              <a:gd name="connsiteY91" fmla="*/ 2363862 h 2925977"/>
              <a:gd name="connsiteX92" fmla="*/ 3009261 w 5849460"/>
              <a:gd name="connsiteY92" fmla="*/ 2373421 h 2925977"/>
              <a:gd name="connsiteX93" fmla="*/ 3027187 w 5849460"/>
              <a:gd name="connsiteY93" fmla="*/ 2366766 h 2925977"/>
              <a:gd name="connsiteX94" fmla="*/ 3024452 w 5849460"/>
              <a:gd name="connsiteY94" fmla="*/ 2363862 h 2925977"/>
              <a:gd name="connsiteX95" fmla="*/ 2983077 w 5849460"/>
              <a:gd name="connsiteY95" fmla="*/ 2352435 h 2925977"/>
              <a:gd name="connsiteX96" fmla="*/ 2962642 w 5849460"/>
              <a:gd name="connsiteY96" fmla="*/ 2362434 h 2925977"/>
              <a:gd name="connsiteX97" fmla="*/ 2990671 w 5849460"/>
              <a:gd name="connsiteY97" fmla="*/ 2357578 h 2925977"/>
              <a:gd name="connsiteX98" fmla="*/ 2983077 w 5849460"/>
              <a:gd name="connsiteY98" fmla="*/ 2352435 h 2925977"/>
              <a:gd name="connsiteX99" fmla="*/ 2946320 w 5849460"/>
              <a:gd name="connsiteY99" fmla="*/ 2346177 h 2925977"/>
              <a:gd name="connsiteX100" fmla="*/ 2943341 w 5849460"/>
              <a:gd name="connsiteY100" fmla="*/ 2354398 h 2925977"/>
              <a:gd name="connsiteX101" fmla="*/ 2955018 w 5849460"/>
              <a:gd name="connsiteY101" fmla="*/ 2348446 h 2925977"/>
              <a:gd name="connsiteX102" fmla="*/ 2946320 w 5849460"/>
              <a:gd name="connsiteY102" fmla="*/ 2346177 h 2925977"/>
              <a:gd name="connsiteX103" fmla="*/ 2862187 w 5849460"/>
              <a:gd name="connsiteY103" fmla="*/ 2326635 h 2925977"/>
              <a:gd name="connsiteX104" fmla="*/ 2854817 w 5849460"/>
              <a:gd name="connsiteY104" fmla="*/ 2334984 h 2925977"/>
              <a:gd name="connsiteX105" fmla="*/ 2867358 w 5849460"/>
              <a:gd name="connsiteY105" fmla="*/ 2329088 h 2925977"/>
              <a:gd name="connsiteX106" fmla="*/ 2862187 w 5849460"/>
              <a:gd name="connsiteY106" fmla="*/ 2326635 h 2925977"/>
              <a:gd name="connsiteX107" fmla="*/ 2041583 w 5849460"/>
              <a:gd name="connsiteY107" fmla="*/ 2317664 h 2925977"/>
              <a:gd name="connsiteX108" fmla="*/ 2121991 w 5849460"/>
              <a:gd name="connsiteY108" fmla="*/ 2346199 h 2925977"/>
              <a:gd name="connsiteX109" fmla="*/ 2101119 w 5849460"/>
              <a:gd name="connsiteY109" fmla="*/ 2345792 h 2925977"/>
              <a:gd name="connsiteX110" fmla="*/ 2070641 w 5849460"/>
              <a:gd name="connsiteY110" fmla="*/ 2334144 h 2925977"/>
              <a:gd name="connsiteX111" fmla="*/ 2041583 w 5849460"/>
              <a:gd name="connsiteY111" fmla="*/ 2317664 h 2925977"/>
              <a:gd name="connsiteX112" fmla="*/ 2036930 w 5849460"/>
              <a:gd name="connsiteY112" fmla="*/ 2311789 h 2925977"/>
              <a:gd name="connsiteX113" fmla="*/ 2041583 w 5849460"/>
              <a:gd name="connsiteY113" fmla="*/ 2317664 h 2925977"/>
              <a:gd name="connsiteX114" fmla="*/ 2035810 w 5849460"/>
              <a:gd name="connsiteY114" fmla="*/ 2318890 h 2925977"/>
              <a:gd name="connsiteX115" fmla="*/ 2031158 w 5849460"/>
              <a:gd name="connsiteY115" fmla="*/ 2313016 h 2925977"/>
              <a:gd name="connsiteX116" fmla="*/ 2036930 w 5849460"/>
              <a:gd name="connsiteY116" fmla="*/ 2311789 h 2925977"/>
              <a:gd name="connsiteX117" fmla="*/ 2009072 w 5849460"/>
              <a:gd name="connsiteY117" fmla="*/ 2302746 h 2925977"/>
              <a:gd name="connsiteX118" fmla="*/ 2017261 w 5849460"/>
              <a:gd name="connsiteY118" fmla="*/ 2302878 h 2925977"/>
              <a:gd name="connsiteX119" fmla="*/ 2007578 w 5849460"/>
              <a:gd name="connsiteY119" fmla="*/ 2313200 h 2925977"/>
              <a:gd name="connsiteX120" fmla="*/ 2009072 w 5849460"/>
              <a:gd name="connsiteY120" fmla="*/ 2302746 h 2925977"/>
              <a:gd name="connsiteX121" fmla="*/ 1647313 w 5849460"/>
              <a:gd name="connsiteY121" fmla="*/ 2271301 h 2925977"/>
              <a:gd name="connsiteX122" fmla="*/ 1652508 w 5849460"/>
              <a:gd name="connsiteY122" fmla="*/ 2274063 h 2925977"/>
              <a:gd name="connsiteX123" fmla="*/ 1647867 w 5849460"/>
              <a:gd name="connsiteY123" fmla="*/ 2273717 h 2925977"/>
              <a:gd name="connsiteX124" fmla="*/ 5647782 w 5849460"/>
              <a:gd name="connsiteY124" fmla="*/ 2263934 h 2925977"/>
              <a:gd name="connsiteX125" fmla="*/ 5656412 w 5849460"/>
              <a:gd name="connsiteY125" fmla="*/ 2265240 h 2925977"/>
              <a:gd name="connsiteX126" fmla="*/ 5651977 w 5849460"/>
              <a:gd name="connsiteY126" fmla="*/ 2265514 h 2925977"/>
              <a:gd name="connsiteX127" fmla="*/ 5650093 w 5849460"/>
              <a:gd name="connsiteY127" fmla="*/ 2264914 h 2925977"/>
              <a:gd name="connsiteX128" fmla="*/ 5647782 w 5849460"/>
              <a:gd name="connsiteY128" fmla="*/ 2263934 h 2925977"/>
              <a:gd name="connsiteX129" fmla="*/ 1627713 w 5849460"/>
              <a:gd name="connsiteY129" fmla="*/ 2260880 h 2925977"/>
              <a:gd name="connsiteX130" fmla="*/ 1637878 w 5849460"/>
              <a:gd name="connsiteY130" fmla="*/ 2266284 h 2925977"/>
              <a:gd name="connsiteX131" fmla="*/ 1631945 w 5849460"/>
              <a:gd name="connsiteY131" fmla="*/ 2265541 h 2925977"/>
              <a:gd name="connsiteX132" fmla="*/ 1608268 w 5849460"/>
              <a:gd name="connsiteY132" fmla="*/ 2250541 h 2925977"/>
              <a:gd name="connsiteX133" fmla="*/ 1622030 w 5849460"/>
              <a:gd name="connsiteY133" fmla="*/ 2257860 h 2925977"/>
              <a:gd name="connsiteX134" fmla="*/ 1600917 w 5849460"/>
              <a:gd name="connsiteY134" fmla="*/ 2250824 h 2925977"/>
              <a:gd name="connsiteX135" fmla="*/ 1725605 w 5849460"/>
              <a:gd name="connsiteY135" fmla="*/ 2249426 h 2925977"/>
              <a:gd name="connsiteX136" fmla="*/ 1870141 w 5849460"/>
              <a:gd name="connsiteY136" fmla="*/ 2305532 h 2925977"/>
              <a:gd name="connsiteX137" fmla="*/ 1917509 w 5849460"/>
              <a:gd name="connsiteY137" fmla="*/ 2321504 h 2925977"/>
              <a:gd name="connsiteX138" fmla="*/ 1949360 w 5849460"/>
              <a:gd name="connsiteY138" fmla="*/ 2335722 h 2925977"/>
              <a:gd name="connsiteX139" fmla="*/ 2039930 w 5849460"/>
              <a:gd name="connsiteY139" fmla="*/ 2369217 h 2925977"/>
              <a:gd name="connsiteX140" fmla="*/ 2040004 w 5849460"/>
              <a:gd name="connsiteY140" fmla="*/ 2369484 h 2925977"/>
              <a:gd name="connsiteX141" fmla="*/ 2042699 w 5849460"/>
              <a:gd name="connsiteY141" fmla="*/ 2370240 h 2925977"/>
              <a:gd name="connsiteX142" fmla="*/ 2085226 w 5849460"/>
              <a:gd name="connsiteY142" fmla="*/ 2385969 h 2925977"/>
              <a:gd name="connsiteX143" fmla="*/ 2085442 w 5849460"/>
              <a:gd name="connsiteY143" fmla="*/ 2386658 h 2925977"/>
              <a:gd name="connsiteX144" fmla="*/ 2091730 w 5849460"/>
              <a:gd name="connsiteY144" fmla="*/ 2388376 h 2925977"/>
              <a:gd name="connsiteX145" fmla="*/ 2098302 w 5849460"/>
              <a:gd name="connsiteY145" fmla="*/ 2390804 h 2925977"/>
              <a:gd name="connsiteX146" fmla="*/ 2401420 w 5849460"/>
              <a:gd name="connsiteY146" fmla="*/ 2496124 h 2925977"/>
              <a:gd name="connsiteX147" fmla="*/ 2429895 w 5849460"/>
              <a:gd name="connsiteY147" fmla="*/ 2514521 h 2925977"/>
              <a:gd name="connsiteX148" fmla="*/ 2432250 w 5849460"/>
              <a:gd name="connsiteY148" fmla="*/ 2519157 h 2925977"/>
              <a:gd name="connsiteX149" fmla="*/ 2333842 w 5849460"/>
              <a:gd name="connsiteY149" fmla="*/ 2491838 h 2925977"/>
              <a:gd name="connsiteX150" fmla="*/ 2191791 w 5849460"/>
              <a:gd name="connsiteY150" fmla="*/ 2450859 h 2925977"/>
              <a:gd name="connsiteX151" fmla="*/ 2156535 w 5849460"/>
              <a:gd name="connsiteY151" fmla="*/ 2436550 h 2925977"/>
              <a:gd name="connsiteX152" fmla="*/ 2103101 w 5849460"/>
              <a:gd name="connsiteY152" fmla="*/ 2414899 h 2925977"/>
              <a:gd name="connsiteX153" fmla="*/ 1775517 w 5849460"/>
              <a:gd name="connsiteY153" fmla="*/ 2275588 h 2925977"/>
              <a:gd name="connsiteX154" fmla="*/ 1556515 w 5849460"/>
              <a:gd name="connsiteY154" fmla="*/ 2233246 h 2925977"/>
              <a:gd name="connsiteX155" fmla="*/ 1582185 w 5849460"/>
              <a:gd name="connsiteY155" fmla="*/ 2236674 h 2925977"/>
              <a:gd name="connsiteX156" fmla="*/ 1586506 w 5849460"/>
              <a:gd name="connsiteY156" fmla="*/ 2238969 h 2925977"/>
              <a:gd name="connsiteX157" fmla="*/ 1600917 w 5849460"/>
              <a:gd name="connsiteY157" fmla="*/ 2250824 h 2925977"/>
              <a:gd name="connsiteX158" fmla="*/ 1576186 w 5849460"/>
              <a:gd name="connsiteY158" fmla="*/ 2244813 h 2925977"/>
              <a:gd name="connsiteX159" fmla="*/ 1556515 w 5849460"/>
              <a:gd name="connsiteY159" fmla="*/ 2233246 h 2925977"/>
              <a:gd name="connsiteX160" fmla="*/ 2449534 w 5849460"/>
              <a:gd name="connsiteY160" fmla="*/ 2219986 h 2925977"/>
              <a:gd name="connsiteX161" fmla="*/ 2449331 w 5849460"/>
              <a:gd name="connsiteY161" fmla="*/ 2220494 h 2925977"/>
              <a:gd name="connsiteX162" fmla="*/ 2466373 w 5849460"/>
              <a:gd name="connsiteY162" fmla="*/ 2224686 h 2925977"/>
              <a:gd name="connsiteX163" fmla="*/ 2652460 w 5849460"/>
              <a:gd name="connsiteY163" fmla="*/ 2283922 h 2925977"/>
              <a:gd name="connsiteX164" fmla="*/ 2829493 w 5849460"/>
              <a:gd name="connsiteY164" fmla="*/ 2326545 h 2925977"/>
              <a:gd name="connsiteX165" fmla="*/ 2842257 w 5849460"/>
              <a:gd name="connsiteY165" fmla="*/ 2319541 h 2925977"/>
              <a:gd name="connsiteX166" fmla="*/ 2738246 w 5849460"/>
              <a:gd name="connsiteY166" fmla="*/ 2299087 h 2925977"/>
              <a:gd name="connsiteX167" fmla="*/ 2539668 w 5849460"/>
              <a:gd name="connsiteY167" fmla="*/ 2237468 h 2925977"/>
              <a:gd name="connsiteX168" fmla="*/ 2467891 w 5849460"/>
              <a:gd name="connsiteY168" fmla="*/ 2223667 h 2925977"/>
              <a:gd name="connsiteX169" fmla="*/ 1530510 w 5849460"/>
              <a:gd name="connsiteY169" fmla="*/ 2216339 h 2925977"/>
              <a:gd name="connsiteX170" fmla="*/ 1537702 w 5849460"/>
              <a:gd name="connsiteY170" fmla="*/ 2218507 h 2925977"/>
              <a:gd name="connsiteX171" fmla="*/ 1525163 w 5849460"/>
              <a:gd name="connsiteY171" fmla="*/ 2224403 h 2925977"/>
              <a:gd name="connsiteX172" fmla="*/ 1530510 w 5849460"/>
              <a:gd name="connsiteY172" fmla="*/ 2216339 h 2925977"/>
              <a:gd name="connsiteX173" fmla="*/ 2102309 w 5849460"/>
              <a:gd name="connsiteY173" fmla="*/ 2211102 h 2925977"/>
              <a:gd name="connsiteX174" fmla="*/ 2095355 w 5849460"/>
              <a:gd name="connsiteY174" fmla="*/ 2227385 h 2925977"/>
              <a:gd name="connsiteX175" fmla="*/ 2097187 w 5849460"/>
              <a:gd name="connsiteY175" fmla="*/ 2228025 h 2925977"/>
              <a:gd name="connsiteX176" fmla="*/ 1982492 w 5849460"/>
              <a:gd name="connsiteY176" fmla="*/ 2160681 h 2925977"/>
              <a:gd name="connsiteX177" fmla="*/ 1981141 w 5849460"/>
              <a:gd name="connsiteY177" fmla="*/ 2169618 h 2925977"/>
              <a:gd name="connsiteX178" fmla="*/ 1981828 w 5849460"/>
              <a:gd name="connsiteY178" fmla="*/ 2162512 h 2925977"/>
              <a:gd name="connsiteX179" fmla="*/ 5626784 w 5849460"/>
              <a:gd name="connsiteY179" fmla="*/ 2095867 h 2925977"/>
              <a:gd name="connsiteX180" fmla="*/ 5646174 w 5849460"/>
              <a:gd name="connsiteY180" fmla="*/ 2100407 h 2925977"/>
              <a:gd name="connsiteX181" fmla="*/ 5641283 w 5849460"/>
              <a:gd name="connsiteY181" fmla="*/ 2101536 h 2925977"/>
              <a:gd name="connsiteX182" fmla="*/ 5626784 w 5849460"/>
              <a:gd name="connsiteY182" fmla="*/ 2095867 h 2925977"/>
              <a:gd name="connsiteX183" fmla="*/ 1212910 w 5849460"/>
              <a:gd name="connsiteY183" fmla="*/ 2046679 h 2925977"/>
              <a:gd name="connsiteX184" fmla="*/ 1214729 w 5849460"/>
              <a:gd name="connsiteY184" fmla="*/ 2052892 h 2925977"/>
              <a:gd name="connsiteX185" fmla="*/ 1204558 w 5849460"/>
              <a:gd name="connsiteY185" fmla="*/ 2048261 h 2925977"/>
              <a:gd name="connsiteX186" fmla="*/ 1205767 w 5849460"/>
              <a:gd name="connsiteY186" fmla="*/ 2036768 h 2925977"/>
              <a:gd name="connsiteX187" fmla="*/ 1341311 w 5849460"/>
              <a:gd name="connsiteY187" fmla="*/ 2094944 h 2925977"/>
              <a:gd name="connsiteX188" fmla="*/ 1382646 w 5849460"/>
              <a:gd name="connsiteY188" fmla="*/ 2120613 h 2925977"/>
              <a:gd name="connsiteX189" fmla="*/ 1370886 w 5849460"/>
              <a:gd name="connsiteY189" fmla="*/ 2114384 h 2925977"/>
              <a:gd name="connsiteX190" fmla="*/ 1340064 w 5849460"/>
              <a:gd name="connsiteY190" fmla="*/ 2100803 h 2925977"/>
              <a:gd name="connsiteX191" fmla="*/ 1312030 w 5849460"/>
              <a:gd name="connsiteY191" fmla="*/ 2105661 h 2925977"/>
              <a:gd name="connsiteX192" fmla="*/ 1319902 w 5849460"/>
              <a:gd name="connsiteY192" fmla="*/ 2092713 h 2925977"/>
              <a:gd name="connsiteX193" fmla="*/ 1285095 w 5849460"/>
              <a:gd name="connsiteY193" fmla="*/ 2088325 h 2925977"/>
              <a:gd name="connsiteX194" fmla="*/ 1279250 w 5849460"/>
              <a:gd name="connsiteY194" fmla="*/ 2089393 h 2925977"/>
              <a:gd name="connsiteX195" fmla="*/ 1276580 w 5849460"/>
              <a:gd name="connsiteY195" fmla="*/ 2087917 h 2925977"/>
              <a:gd name="connsiteX196" fmla="*/ 1275752 w 5849460"/>
              <a:gd name="connsiteY196" fmla="*/ 2082450 h 2925977"/>
              <a:gd name="connsiteX197" fmla="*/ 1274635 w 5849460"/>
              <a:gd name="connsiteY197" fmla="*/ 2075076 h 2925977"/>
              <a:gd name="connsiteX198" fmla="*/ 1264354 w 5849460"/>
              <a:gd name="connsiteY198" fmla="*/ 2081177 h 2925977"/>
              <a:gd name="connsiteX199" fmla="*/ 1257029 w 5849460"/>
              <a:gd name="connsiteY199" fmla="*/ 2077138 h 2925977"/>
              <a:gd name="connsiteX200" fmla="*/ 1253199 w 5849460"/>
              <a:gd name="connsiteY200" fmla="*/ 2073779 h 2925977"/>
              <a:gd name="connsiteX201" fmla="*/ 1244144 w 5849460"/>
              <a:gd name="connsiteY201" fmla="*/ 2066293 h 2925977"/>
              <a:gd name="connsiteX202" fmla="*/ 1218420 w 5849460"/>
              <a:gd name="connsiteY202" fmla="*/ 2054575 h 2925977"/>
              <a:gd name="connsiteX203" fmla="*/ 1216446 w 5849460"/>
              <a:gd name="connsiteY203" fmla="*/ 2047835 h 2925977"/>
              <a:gd name="connsiteX204" fmla="*/ 1212910 w 5849460"/>
              <a:gd name="connsiteY204" fmla="*/ 2046679 h 2925977"/>
              <a:gd name="connsiteX205" fmla="*/ 5343386 w 5849460"/>
              <a:gd name="connsiteY205" fmla="*/ 2025472 h 2925977"/>
              <a:gd name="connsiteX206" fmla="*/ 5343437 w 5849460"/>
              <a:gd name="connsiteY206" fmla="*/ 2025835 h 2925977"/>
              <a:gd name="connsiteX207" fmla="*/ 5343502 w 5849460"/>
              <a:gd name="connsiteY207" fmla="*/ 2026292 h 2925977"/>
              <a:gd name="connsiteX208" fmla="*/ 5343693 w 5849460"/>
              <a:gd name="connsiteY208" fmla="*/ 2027660 h 2925977"/>
              <a:gd name="connsiteX209" fmla="*/ 5343846 w 5849460"/>
              <a:gd name="connsiteY209" fmla="*/ 2028754 h 2925977"/>
              <a:gd name="connsiteX210" fmla="*/ 5344016 w 5849460"/>
              <a:gd name="connsiteY210" fmla="*/ 2028869 h 2925977"/>
              <a:gd name="connsiteX211" fmla="*/ 5362567 w 5849460"/>
              <a:gd name="connsiteY211" fmla="*/ 2026662 h 2925977"/>
              <a:gd name="connsiteX212" fmla="*/ 5358633 w 5849460"/>
              <a:gd name="connsiteY212" fmla="*/ 2026246 h 2925977"/>
              <a:gd name="connsiteX213" fmla="*/ 5343846 w 5849460"/>
              <a:gd name="connsiteY213" fmla="*/ 2028754 h 2925977"/>
              <a:gd name="connsiteX214" fmla="*/ 5343502 w 5849460"/>
              <a:gd name="connsiteY214" fmla="*/ 2026292 h 2925977"/>
              <a:gd name="connsiteX215" fmla="*/ 5423714 w 5849460"/>
              <a:gd name="connsiteY215" fmla="*/ 1996630 h 2925977"/>
              <a:gd name="connsiteX216" fmla="*/ 5423911 w 5849460"/>
              <a:gd name="connsiteY216" fmla="*/ 1997117 h 2925977"/>
              <a:gd name="connsiteX217" fmla="*/ 5424381 w 5849460"/>
              <a:gd name="connsiteY217" fmla="*/ 1998287 h 2925977"/>
              <a:gd name="connsiteX218" fmla="*/ 5425497 w 5849460"/>
              <a:gd name="connsiteY218" fmla="*/ 2001052 h 2925977"/>
              <a:gd name="connsiteX219" fmla="*/ 5423911 w 5849460"/>
              <a:gd name="connsiteY219" fmla="*/ 1997117 h 2925977"/>
              <a:gd name="connsiteX220" fmla="*/ 5423743 w 5849460"/>
              <a:gd name="connsiteY220" fmla="*/ 1996695 h 2925977"/>
              <a:gd name="connsiteX221" fmla="*/ 5423714 w 5849460"/>
              <a:gd name="connsiteY221" fmla="*/ 1996630 h 2925977"/>
              <a:gd name="connsiteX222" fmla="*/ 5371092 w 5849460"/>
              <a:gd name="connsiteY222" fmla="*/ 1980971 h 2925977"/>
              <a:gd name="connsiteX223" fmla="*/ 5366871 w 5849460"/>
              <a:gd name="connsiteY223" fmla="*/ 1983579 h 2925977"/>
              <a:gd name="connsiteX224" fmla="*/ 5366874 w 5849460"/>
              <a:gd name="connsiteY224" fmla="*/ 1983580 h 2925977"/>
              <a:gd name="connsiteX225" fmla="*/ 5722249 w 5849460"/>
              <a:gd name="connsiteY225" fmla="*/ 1959355 h 2925977"/>
              <a:gd name="connsiteX226" fmla="*/ 5746564 w 5849460"/>
              <a:gd name="connsiteY226" fmla="*/ 1963236 h 2925977"/>
              <a:gd name="connsiteX227" fmla="*/ 5771650 w 5849460"/>
              <a:gd name="connsiteY227" fmla="*/ 1968680 h 2925977"/>
              <a:gd name="connsiteX228" fmla="*/ 5763895 w 5849460"/>
              <a:gd name="connsiteY228" fmla="*/ 1971212 h 2925977"/>
              <a:gd name="connsiteX229" fmla="*/ 5757336 w 5849460"/>
              <a:gd name="connsiteY229" fmla="*/ 1972786 h 2925977"/>
              <a:gd name="connsiteX230" fmla="*/ 5704426 w 5849460"/>
              <a:gd name="connsiteY230" fmla="*/ 1965905 h 2925977"/>
              <a:gd name="connsiteX231" fmla="*/ 5709977 w 5849460"/>
              <a:gd name="connsiteY231" fmla="*/ 1964204 h 2925977"/>
              <a:gd name="connsiteX232" fmla="*/ 5607601 w 5849460"/>
              <a:gd name="connsiteY232" fmla="*/ 1943684 h 2925977"/>
              <a:gd name="connsiteX233" fmla="*/ 5671125 w 5849460"/>
              <a:gd name="connsiteY233" fmla="*/ 1951198 h 2925977"/>
              <a:gd name="connsiteX234" fmla="*/ 5680772 w 5849460"/>
              <a:gd name="connsiteY234" fmla="*/ 1952737 h 2925977"/>
              <a:gd name="connsiteX235" fmla="*/ 5674299 w 5849460"/>
              <a:gd name="connsiteY235" fmla="*/ 1954659 h 2925977"/>
              <a:gd name="connsiteX236" fmla="*/ 5656994 w 5849460"/>
              <a:gd name="connsiteY236" fmla="*/ 1960182 h 2925977"/>
              <a:gd name="connsiteX237" fmla="*/ 5657406 w 5849460"/>
              <a:gd name="connsiteY237" fmla="*/ 1960891 h 2925977"/>
              <a:gd name="connsiteX238" fmla="*/ 5626473 w 5849460"/>
              <a:gd name="connsiteY238" fmla="*/ 1957800 h 2925977"/>
              <a:gd name="connsiteX239" fmla="*/ 5562081 w 5849460"/>
              <a:gd name="connsiteY239" fmla="*/ 1958474 h 2925977"/>
              <a:gd name="connsiteX240" fmla="*/ 5548704 w 5849460"/>
              <a:gd name="connsiteY240" fmla="*/ 1956398 h 2925977"/>
              <a:gd name="connsiteX241" fmla="*/ 5582403 w 5849460"/>
              <a:gd name="connsiteY241" fmla="*/ 1950521 h 2925977"/>
              <a:gd name="connsiteX242" fmla="*/ 5488892 w 5849460"/>
              <a:gd name="connsiteY242" fmla="*/ 1938570 h 2925977"/>
              <a:gd name="connsiteX243" fmla="*/ 5487420 w 5849460"/>
              <a:gd name="connsiteY243" fmla="*/ 1938866 h 2925977"/>
              <a:gd name="connsiteX244" fmla="*/ 5482053 w 5849460"/>
              <a:gd name="connsiteY244" fmla="*/ 1941420 h 2925977"/>
              <a:gd name="connsiteX245" fmla="*/ 5481262 w 5849460"/>
              <a:gd name="connsiteY245" fmla="*/ 1943654 h 2925977"/>
              <a:gd name="connsiteX246" fmla="*/ 5493618 w 5849460"/>
              <a:gd name="connsiteY246" fmla="*/ 1943289 h 2925977"/>
              <a:gd name="connsiteX247" fmla="*/ 5492717 w 5849460"/>
              <a:gd name="connsiteY247" fmla="*/ 1938704 h 2925977"/>
              <a:gd name="connsiteX248" fmla="*/ 5644867 w 5849460"/>
              <a:gd name="connsiteY248" fmla="*/ 1913753 h 2925977"/>
              <a:gd name="connsiteX249" fmla="*/ 5633661 w 5849460"/>
              <a:gd name="connsiteY249" fmla="*/ 1918113 h 2925977"/>
              <a:gd name="connsiteX250" fmla="*/ 5624918 w 5849460"/>
              <a:gd name="connsiteY250" fmla="*/ 1917567 h 2925977"/>
              <a:gd name="connsiteX251" fmla="*/ 5644867 w 5849460"/>
              <a:gd name="connsiteY251" fmla="*/ 1913753 h 2925977"/>
              <a:gd name="connsiteX252" fmla="*/ 5648642 w 5849460"/>
              <a:gd name="connsiteY252" fmla="*/ 1910054 h 2925977"/>
              <a:gd name="connsiteX253" fmla="*/ 5652375 w 5849460"/>
              <a:gd name="connsiteY253" fmla="*/ 1911644 h 2925977"/>
              <a:gd name="connsiteX254" fmla="*/ 5647326 w 5849460"/>
              <a:gd name="connsiteY254" fmla="*/ 1914979 h 2925977"/>
              <a:gd name="connsiteX255" fmla="*/ 5644867 w 5849460"/>
              <a:gd name="connsiteY255" fmla="*/ 1913753 h 2925977"/>
              <a:gd name="connsiteX256" fmla="*/ 5648642 w 5849460"/>
              <a:gd name="connsiteY256" fmla="*/ 1910054 h 2925977"/>
              <a:gd name="connsiteX257" fmla="*/ 5656149 w 5849460"/>
              <a:gd name="connsiteY257" fmla="*/ 1907946 h 2925977"/>
              <a:gd name="connsiteX258" fmla="*/ 5659883 w 5849460"/>
              <a:gd name="connsiteY258" fmla="*/ 1909534 h 2925977"/>
              <a:gd name="connsiteX259" fmla="*/ 5654832 w 5849460"/>
              <a:gd name="connsiteY259" fmla="*/ 1912873 h 2925977"/>
              <a:gd name="connsiteX260" fmla="*/ 5652375 w 5849460"/>
              <a:gd name="connsiteY260" fmla="*/ 1911644 h 2925977"/>
              <a:gd name="connsiteX261" fmla="*/ 5656149 w 5849460"/>
              <a:gd name="connsiteY261" fmla="*/ 1907946 h 2925977"/>
              <a:gd name="connsiteX262" fmla="*/ 5377498 w 5849460"/>
              <a:gd name="connsiteY262" fmla="*/ 1879549 h 2925977"/>
              <a:gd name="connsiteX263" fmla="*/ 5360814 w 5849460"/>
              <a:gd name="connsiteY263" fmla="*/ 1882439 h 2925977"/>
              <a:gd name="connsiteX264" fmla="*/ 5363288 w 5849460"/>
              <a:gd name="connsiteY264" fmla="*/ 1882447 h 2925977"/>
              <a:gd name="connsiteX265" fmla="*/ 5377060 w 5849460"/>
              <a:gd name="connsiteY265" fmla="*/ 1879671 h 2925977"/>
              <a:gd name="connsiteX266" fmla="*/ 3464090 w 5849460"/>
              <a:gd name="connsiteY266" fmla="*/ 1874997 h 2925977"/>
              <a:gd name="connsiteX267" fmla="*/ 3450410 w 5849460"/>
              <a:gd name="connsiteY267" fmla="*/ 1883531 h 2925977"/>
              <a:gd name="connsiteX268" fmla="*/ 3477211 w 5849460"/>
              <a:gd name="connsiteY268" fmla="*/ 1882644 h 2925977"/>
              <a:gd name="connsiteX269" fmla="*/ 3679439 w 5849460"/>
              <a:gd name="connsiteY269" fmla="*/ 1931678 h 2925977"/>
              <a:gd name="connsiteX270" fmla="*/ 3871820 w 5849460"/>
              <a:gd name="connsiteY270" fmla="*/ 1966871 h 2925977"/>
              <a:gd name="connsiteX271" fmla="*/ 3873073 w 5849460"/>
              <a:gd name="connsiteY271" fmla="*/ 1958478 h 2925977"/>
              <a:gd name="connsiteX272" fmla="*/ 3698322 w 5849460"/>
              <a:gd name="connsiteY272" fmla="*/ 1922472 h 2925977"/>
              <a:gd name="connsiteX273" fmla="*/ 3477211 w 5849460"/>
              <a:gd name="connsiteY273" fmla="*/ 1882644 h 2925977"/>
              <a:gd name="connsiteX274" fmla="*/ 3464090 w 5849460"/>
              <a:gd name="connsiteY274" fmla="*/ 1874997 h 2925977"/>
              <a:gd name="connsiteX275" fmla="*/ 1186667 w 5849460"/>
              <a:gd name="connsiteY275" fmla="*/ 1871163 h 2925977"/>
              <a:gd name="connsiteX276" fmla="*/ 1265584 w 5849460"/>
              <a:gd name="connsiteY276" fmla="*/ 1909166 h 2925977"/>
              <a:gd name="connsiteX277" fmla="*/ 1266900 w 5849460"/>
              <a:gd name="connsiteY277" fmla="*/ 1900813 h 2925977"/>
              <a:gd name="connsiteX278" fmla="*/ 1278334 w 5849460"/>
              <a:gd name="connsiteY278" fmla="*/ 1905815 h 2925977"/>
              <a:gd name="connsiteX279" fmla="*/ 1296121 w 5849460"/>
              <a:gd name="connsiteY279" fmla="*/ 1915481 h 2925977"/>
              <a:gd name="connsiteX280" fmla="*/ 1341429 w 5849460"/>
              <a:gd name="connsiteY280" fmla="*/ 1943057 h 2925977"/>
              <a:gd name="connsiteX281" fmla="*/ 1332091 w 5849460"/>
              <a:gd name="connsiteY281" fmla="*/ 1940074 h 2925977"/>
              <a:gd name="connsiteX282" fmla="*/ 1186667 w 5849460"/>
              <a:gd name="connsiteY282" fmla="*/ 1871163 h 2925977"/>
              <a:gd name="connsiteX283" fmla="*/ 5448701 w 5849460"/>
              <a:gd name="connsiteY283" fmla="*/ 1869667 h 2925977"/>
              <a:gd name="connsiteX284" fmla="*/ 5432447 w 5849460"/>
              <a:gd name="connsiteY284" fmla="*/ 1869726 h 2925977"/>
              <a:gd name="connsiteX285" fmla="*/ 5425941 w 5849460"/>
              <a:gd name="connsiteY285" fmla="*/ 1870359 h 2925977"/>
              <a:gd name="connsiteX286" fmla="*/ 5421777 w 5849460"/>
              <a:gd name="connsiteY286" fmla="*/ 1871218 h 2925977"/>
              <a:gd name="connsiteX287" fmla="*/ 5419257 w 5849460"/>
              <a:gd name="connsiteY287" fmla="*/ 1872928 h 2925977"/>
              <a:gd name="connsiteX288" fmla="*/ 5423009 w 5849460"/>
              <a:gd name="connsiteY288" fmla="*/ 1875473 h 2925977"/>
              <a:gd name="connsiteX289" fmla="*/ 5749474 w 5849460"/>
              <a:gd name="connsiteY289" fmla="*/ 1861249 h 2925977"/>
              <a:gd name="connsiteX290" fmla="*/ 5741326 w 5849460"/>
              <a:gd name="connsiteY290" fmla="*/ 1863411 h 2925977"/>
              <a:gd name="connsiteX291" fmla="*/ 5739278 w 5849460"/>
              <a:gd name="connsiteY291" fmla="*/ 1863094 h 2925977"/>
              <a:gd name="connsiteX292" fmla="*/ 5567910 w 5849460"/>
              <a:gd name="connsiteY292" fmla="*/ 1837213 h 2925977"/>
              <a:gd name="connsiteX293" fmla="*/ 5571733 w 5849460"/>
              <a:gd name="connsiteY293" fmla="*/ 1838152 h 2925977"/>
              <a:gd name="connsiteX294" fmla="*/ 5566159 w 5849460"/>
              <a:gd name="connsiteY294" fmla="*/ 1841457 h 2925977"/>
              <a:gd name="connsiteX295" fmla="*/ 5559788 w 5849460"/>
              <a:gd name="connsiteY295" fmla="*/ 1841170 h 2925977"/>
              <a:gd name="connsiteX296" fmla="*/ 5561005 w 5849460"/>
              <a:gd name="connsiteY296" fmla="*/ 1838578 h 2925977"/>
              <a:gd name="connsiteX297" fmla="*/ 5567910 w 5849460"/>
              <a:gd name="connsiteY297" fmla="*/ 1837213 h 2925977"/>
              <a:gd name="connsiteX298" fmla="*/ 3296971 w 5849460"/>
              <a:gd name="connsiteY298" fmla="*/ 1833472 h 2925977"/>
              <a:gd name="connsiteX299" fmla="*/ 3298942 w 5849460"/>
              <a:gd name="connsiteY299" fmla="*/ 1835481 h 2925977"/>
              <a:gd name="connsiteX300" fmla="*/ 3302600 w 5849460"/>
              <a:gd name="connsiteY300" fmla="*/ 1839210 h 2925977"/>
              <a:gd name="connsiteX301" fmla="*/ 3303271 w 5849460"/>
              <a:gd name="connsiteY301" fmla="*/ 1839895 h 2925977"/>
              <a:gd name="connsiteX302" fmla="*/ 3306420 w 5849460"/>
              <a:gd name="connsiteY302" fmla="*/ 1843108 h 2925977"/>
              <a:gd name="connsiteX303" fmla="*/ 3302600 w 5849460"/>
              <a:gd name="connsiteY303" fmla="*/ 1839210 h 2925977"/>
              <a:gd name="connsiteX304" fmla="*/ 3299991 w 5849460"/>
              <a:gd name="connsiteY304" fmla="*/ 1836550 h 2925977"/>
              <a:gd name="connsiteX305" fmla="*/ 3298942 w 5849460"/>
              <a:gd name="connsiteY305" fmla="*/ 1835481 h 2925977"/>
              <a:gd name="connsiteX306" fmla="*/ 3298021 w 5849460"/>
              <a:gd name="connsiteY306" fmla="*/ 1834542 h 2925977"/>
              <a:gd name="connsiteX307" fmla="*/ 3296971 w 5849460"/>
              <a:gd name="connsiteY307" fmla="*/ 1833472 h 2925977"/>
              <a:gd name="connsiteX308" fmla="*/ 3245664 w 5849460"/>
              <a:gd name="connsiteY308" fmla="*/ 1824430 h 2925977"/>
              <a:gd name="connsiteX309" fmla="*/ 3226356 w 5849460"/>
              <a:gd name="connsiteY309" fmla="*/ 1827557 h 2925977"/>
              <a:gd name="connsiteX310" fmla="*/ 3229278 w 5849460"/>
              <a:gd name="connsiteY310" fmla="*/ 1828858 h 2925977"/>
              <a:gd name="connsiteX311" fmla="*/ 3237167 w 5849460"/>
              <a:gd name="connsiteY311" fmla="*/ 1829756 h 2925977"/>
              <a:gd name="connsiteX312" fmla="*/ 3267180 w 5849460"/>
              <a:gd name="connsiteY312" fmla="*/ 1825874 h 2925977"/>
              <a:gd name="connsiteX313" fmla="*/ 5407107 w 5849460"/>
              <a:gd name="connsiteY313" fmla="*/ 1766994 h 2925977"/>
              <a:gd name="connsiteX314" fmla="*/ 5407740 w 5849460"/>
              <a:gd name="connsiteY314" fmla="*/ 1768499 h 2925977"/>
              <a:gd name="connsiteX315" fmla="*/ 5407138 w 5849460"/>
              <a:gd name="connsiteY315" fmla="*/ 1767056 h 2925977"/>
              <a:gd name="connsiteX316" fmla="*/ 5407107 w 5849460"/>
              <a:gd name="connsiteY316" fmla="*/ 1766994 h 2925977"/>
              <a:gd name="connsiteX317" fmla="*/ 2998436 w 5849460"/>
              <a:gd name="connsiteY317" fmla="*/ 1764984 h 2925977"/>
              <a:gd name="connsiteX318" fmla="*/ 2997632 w 5849460"/>
              <a:gd name="connsiteY318" fmla="*/ 1768971 h 2925977"/>
              <a:gd name="connsiteX319" fmla="*/ 3028893 w 5849460"/>
              <a:gd name="connsiteY319" fmla="*/ 1775070 h 2925977"/>
              <a:gd name="connsiteX320" fmla="*/ 3182472 w 5849460"/>
              <a:gd name="connsiteY320" fmla="*/ 1813454 h 2925977"/>
              <a:gd name="connsiteX321" fmla="*/ 3028893 w 5849460"/>
              <a:gd name="connsiteY321" fmla="*/ 1775070 h 2925977"/>
              <a:gd name="connsiteX322" fmla="*/ 2953128 w 5849460"/>
              <a:gd name="connsiteY322" fmla="*/ 1749978 h 2925977"/>
              <a:gd name="connsiteX323" fmla="*/ 2951225 w 5849460"/>
              <a:gd name="connsiteY323" fmla="*/ 1759919 h 2925977"/>
              <a:gd name="connsiteX324" fmla="*/ 2964009 w 5849460"/>
              <a:gd name="connsiteY324" fmla="*/ 1762414 h 2925977"/>
              <a:gd name="connsiteX325" fmla="*/ 2965614 w 5849460"/>
              <a:gd name="connsiteY325" fmla="*/ 1754112 h 2925977"/>
              <a:gd name="connsiteX326" fmla="*/ 5502355 w 5849460"/>
              <a:gd name="connsiteY326" fmla="*/ 1736094 h 2925977"/>
              <a:gd name="connsiteX327" fmla="*/ 5492588 w 5849460"/>
              <a:gd name="connsiteY327" fmla="*/ 1738165 h 2925977"/>
              <a:gd name="connsiteX328" fmla="*/ 5512218 w 5849460"/>
              <a:gd name="connsiteY328" fmla="*/ 1738446 h 2925977"/>
              <a:gd name="connsiteX329" fmla="*/ 5536523 w 5849460"/>
              <a:gd name="connsiteY329" fmla="*/ 1740041 h 2925977"/>
              <a:gd name="connsiteX330" fmla="*/ 5544467 w 5849460"/>
              <a:gd name="connsiteY330" fmla="*/ 1741671 h 2925977"/>
              <a:gd name="connsiteX331" fmla="*/ 5549368 w 5849460"/>
              <a:gd name="connsiteY331" fmla="*/ 1740695 h 2925977"/>
              <a:gd name="connsiteX332" fmla="*/ 5528041 w 5849460"/>
              <a:gd name="connsiteY332" fmla="*/ 1738564 h 2925977"/>
              <a:gd name="connsiteX333" fmla="*/ 503826 w 5849460"/>
              <a:gd name="connsiteY333" fmla="*/ 1733556 h 2925977"/>
              <a:gd name="connsiteX334" fmla="*/ 571606 w 5849460"/>
              <a:gd name="connsiteY334" fmla="*/ 1757252 h 2925977"/>
              <a:gd name="connsiteX335" fmla="*/ 1139478 w 5849460"/>
              <a:gd name="connsiteY335" fmla="*/ 2008312 h 2925977"/>
              <a:gd name="connsiteX336" fmla="*/ 1204201 w 5849460"/>
              <a:gd name="connsiteY336" fmla="*/ 2036094 h 2925977"/>
              <a:gd name="connsiteX337" fmla="*/ 1199016 w 5849460"/>
              <a:gd name="connsiteY337" fmla="*/ 2036543 h 2925977"/>
              <a:gd name="connsiteX338" fmla="*/ 1201596 w 5849460"/>
              <a:gd name="connsiteY338" fmla="*/ 2046910 h 2925977"/>
              <a:gd name="connsiteX339" fmla="*/ 1062351 w 5849460"/>
              <a:gd name="connsiteY339" fmla="*/ 1983483 h 2925977"/>
              <a:gd name="connsiteX340" fmla="*/ 528577 w 5849460"/>
              <a:gd name="connsiteY340" fmla="*/ 1754364 h 2925977"/>
              <a:gd name="connsiteX341" fmla="*/ 503826 w 5849460"/>
              <a:gd name="connsiteY341" fmla="*/ 1733556 h 2925977"/>
              <a:gd name="connsiteX342" fmla="*/ 2871641 w 5849460"/>
              <a:gd name="connsiteY342" fmla="*/ 1732689 h 2925977"/>
              <a:gd name="connsiteX343" fmla="*/ 2870469 w 5849460"/>
              <a:gd name="connsiteY343" fmla="*/ 1735267 h 2925977"/>
              <a:gd name="connsiteX344" fmla="*/ 2871519 w 5849460"/>
              <a:gd name="connsiteY344" fmla="*/ 1735616 h 2925977"/>
              <a:gd name="connsiteX345" fmla="*/ 2872160 w 5849460"/>
              <a:gd name="connsiteY345" fmla="*/ 1732793 h 2925977"/>
              <a:gd name="connsiteX346" fmla="*/ 5442490 w 5849460"/>
              <a:gd name="connsiteY346" fmla="*/ 1727291 h 2925977"/>
              <a:gd name="connsiteX347" fmla="*/ 5437598 w 5849460"/>
              <a:gd name="connsiteY347" fmla="*/ 1730042 h 2925977"/>
              <a:gd name="connsiteX348" fmla="*/ 5442672 w 5849460"/>
              <a:gd name="connsiteY348" fmla="*/ 1733771 h 2925977"/>
              <a:gd name="connsiteX349" fmla="*/ 5453953 w 5849460"/>
              <a:gd name="connsiteY349" fmla="*/ 1736459 h 2925977"/>
              <a:gd name="connsiteX350" fmla="*/ 5471861 w 5849460"/>
              <a:gd name="connsiteY350" fmla="*/ 1733888 h 2925977"/>
              <a:gd name="connsiteX351" fmla="*/ 5470752 w 5849460"/>
              <a:gd name="connsiteY351" fmla="*/ 1733495 h 2925977"/>
              <a:gd name="connsiteX352" fmla="*/ 5442490 w 5849460"/>
              <a:gd name="connsiteY352" fmla="*/ 1727291 h 2925977"/>
              <a:gd name="connsiteX353" fmla="*/ 5703811 w 5849460"/>
              <a:gd name="connsiteY353" fmla="*/ 1655562 h 2925977"/>
              <a:gd name="connsiteX354" fmla="*/ 5712441 w 5849460"/>
              <a:gd name="connsiteY354" fmla="*/ 1656868 h 2925977"/>
              <a:gd name="connsiteX355" fmla="*/ 5708004 w 5849460"/>
              <a:gd name="connsiteY355" fmla="*/ 1657142 h 2925977"/>
              <a:gd name="connsiteX356" fmla="*/ 5706124 w 5849460"/>
              <a:gd name="connsiteY356" fmla="*/ 1656541 h 2925977"/>
              <a:gd name="connsiteX357" fmla="*/ 5703811 w 5849460"/>
              <a:gd name="connsiteY357" fmla="*/ 1655562 h 2925977"/>
              <a:gd name="connsiteX358" fmla="*/ 767117 w 5849460"/>
              <a:gd name="connsiteY358" fmla="*/ 1642628 h 2925977"/>
              <a:gd name="connsiteX359" fmla="*/ 776794 w 5849460"/>
              <a:gd name="connsiteY359" fmla="*/ 1651071 h 2925977"/>
              <a:gd name="connsiteX360" fmla="*/ 819046 w 5849460"/>
              <a:gd name="connsiteY360" fmla="*/ 1669945 h 2925977"/>
              <a:gd name="connsiteX361" fmla="*/ 875084 w 5849460"/>
              <a:gd name="connsiteY361" fmla="*/ 1699797 h 2925977"/>
              <a:gd name="connsiteX362" fmla="*/ 990114 w 5849460"/>
              <a:gd name="connsiteY362" fmla="*/ 1743255 h 2925977"/>
              <a:gd name="connsiteX363" fmla="*/ 1074568 w 5849460"/>
              <a:gd name="connsiteY363" fmla="*/ 1778576 h 2925977"/>
              <a:gd name="connsiteX364" fmla="*/ 1107526 w 5849460"/>
              <a:gd name="connsiteY364" fmla="*/ 1791821 h 2925977"/>
              <a:gd name="connsiteX365" fmla="*/ 966301 w 5849460"/>
              <a:gd name="connsiteY365" fmla="*/ 1727652 h 2925977"/>
              <a:gd name="connsiteX366" fmla="*/ 953149 w 5849460"/>
              <a:gd name="connsiteY366" fmla="*/ 1722719 h 2925977"/>
              <a:gd name="connsiteX367" fmla="*/ 785163 w 5849460"/>
              <a:gd name="connsiteY367" fmla="*/ 1649587 h 2925977"/>
              <a:gd name="connsiteX368" fmla="*/ 767117 w 5849460"/>
              <a:gd name="connsiteY368" fmla="*/ 1642628 h 2925977"/>
              <a:gd name="connsiteX369" fmla="*/ 5545787 w 5849460"/>
              <a:gd name="connsiteY369" fmla="*/ 1612474 h 2925977"/>
              <a:gd name="connsiteX370" fmla="*/ 5535609 w 5849460"/>
              <a:gd name="connsiteY370" fmla="*/ 1612973 h 2925977"/>
              <a:gd name="connsiteX371" fmla="*/ 5551237 w 5849460"/>
              <a:gd name="connsiteY371" fmla="*/ 1613299 h 2925977"/>
              <a:gd name="connsiteX372" fmla="*/ 5555566 w 5849460"/>
              <a:gd name="connsiteY372" fmla="*/ 1612874 h 2925977"/>
              <a:gd name="connsiteX373" fmla="*/ 5545787 w 5849460"/>
              <a:gd name="connsiteY373" fmla="*/ 1612474 h 2925977"/>
              <a:gd name="connsiteX374" fmla="*/ 3867848 w 5849460"/>
              <a:gd name="connsiteY374" fmla="*/ 1609030 h 2925977"/>
              <a:gd name="connsiteX375" fmla="*/ 3851569 w 5849460"/>
              <a:gd name="connsiteY375" fmla="*/ 1611725 h 2925977"/>
              <a:gd name="connsiteX376" fmla="*/ 3855249 w 5849460"/>
              <a:gd name="connsiteY376" fmla="*/ 1612920 h 2925977"/>
              <a:gd name="connsiteX377" fmla="*/ 3863391 w 5849460"/>
              <a:gd name="connsiteY377" fmla="*/ 1613783 h 2925977"/>
              <a:gd name="connsiteX378" fmla="*/ 3889362 w 5849460"/>
              <a:gd name="connsiteY378" fmla="*/ 1610472 h 2925977"/>
              <a:gd name="connsiteX379" fmla="*/ 3867848 w 5849460"/>
              <a:gd name="connsiteY379" fmla="*/ 1609030 h 2925977"/>
              <a:gd name="connsiteX380" fmla="*/ 5519680 w 5849460"/>
              <a:gd name="connsiteY380" fmla="*/ 1607868 h 2925977"/>
              <a:gd name="connsiteX381" fmla="*/ 5521886 w 5849460"/>
              <a:gd name="connsiteY381" fmla="*/ 1608846 h 2925977"/>
              <a:gd name="connsiteX382" fmla="*/ 5519212 w 5849460"/>
              <a:gd name="connsiteY382" fmla="*/ 1608765 h 2925977"/>
              <a:gd name="connsiteX383" fmla="*/ 3815841 w 5849460"/>
              <a:gd name="connsiteY383" fmla="*/ 1598799 h 2925977"/>
              <a:gd name="connsiteX384" fmla="*/ 3796658 w 5849460"/>
              <a:gd name="connsiteY384" fmla="*/ 1601302 h 2925977"/>
              <a:gd name="connsiteX385" fmla="*/ 3799612 w 5849460"/>
              <a:gd name="connsiteY385" fmla="*/ 1602449 h 2925977"/>
              <a:gd name="connsiteX386" fmla="*/ 3807513 w 5849460"/>
              <a:gd name="connsiteY386" fmla="*/ 1603294 h 2925977"/>
              <a:gd name="connsiteX387" fmla="*/ 3837355 w 5849460"/>
              <a:gd name="connsiteY387" fmla="*/ 1600243 h 2925977"/>
              <a:gd name="connsiteX388" fmla="*/ 5483457 w 5849460"/>
              <a:gd name="connsiteY388" fmla="*/ 1598405 h 2925977"/>
              <a:gd name="connsiteX389" fmla="*/ 5470767 w 5849460"/>
              <a:gd name="connsiteY389" fmla="*/ 1602102 h 2925977"/>
              <a:gd name="connsiteX390" fmla="*/ 5473256 w 5849460"/>
              <a:gd name="connsiteY390" fmla="*/ 1604244 h 2925977"/>
              <a:gd name="connsiteX391" fmla="*/ 5496709 w 5849460"/>
              <a:gd name="connsiteY391" fmla="*/ 1599400 h 2925977"/>
              <a:gd name="connsiteX392" fmla="*/ 3771516 w 5849460"/>
              <a:gd name="connsiteY392" fmla="*/ 1583981 h 2925977"/>
              <a:gd name="connsiteX393" fmla="*/ 3746991 w 5849460"/>
              <a:gd name="connsiteY393" fmla="*/ 1594177 h 2925977"/>
              <a:gd name="connsiteX394" fmla="*/ 3753787 w 5849460"/>
              <a:gd name="connsiteY394" fmla="*/ 1596426 h 2925977"/>
              <a:gd name="connsiteX395" fmla="*/ 3780187 w 5849460"/>
              <a:gd name="connsiteY395" fmla="*/ 1589668 h 2925977"/>
              <a:gd name="connsiteX396" fmla="*/ 3771516 w 5849460"/>
              <a:gd name="connsiteY396" fmla="*/ 1583981 h 2925977"/>
              <a:gd name="connsiteX397" fmla="*/ 565949 w 5849460"/>
              <a:gd name="connsiteY397" fmla="*/ 1573809 h 2925977"/>
              <a:gd name="connsiteX398" fmla="*/ 597054 w 5849460"/>
              <a:gd name="connsiteY398" fmla="*/ 1587767 h 2925977"/>
              <a:gd name="connsiteX399" fmla="*/ 580508 w 5849460"/>
              <a:gd name="connsiteY399" fmla="*/ 1583685 h 2925977"/>
              <a:gd name="connsiteX400" fmla="*/ 565949 w 5849460"/>
              <a:gd name="connsiteY400" fmla="*/ 1573809 h 2925977"/>
              <a:gd name="connsiteX401" fmla="*/ 553628 w 5849460"/>
              <a:gd name="connsiteY401" fmla="*/ 1566771 h 2925977"/>
              <a:gd name="connsiteX402" fmla="*/ 557006 w 5849460"/>
              <a:gd name="connsiteY402" fmla="*/ 1567050 h 2925977"/>
              <a:gd name="connsiteX403" fmla="*/ 554946 w 5849460"/>
              <a:gd name="connsiteY403" fmla="*/ 1569803 h 2925977"/>
              <a:gd name="connsiteX404" fmla="*/ 552228 w 5849460"/>
              <a:gd name="connsiteY404" fmla="*/ 1571043 h 2925977"/>
              <a:gd name="connsiteX405" fmla="*/ 553628 w 5849460"/>
              <a:gd name="connsiteY405" fmla="*/ 1566771 h 2925977"/>
              <a:gd name="connsiteX406" fmla="*/ 79093 w 5849460"/>
              <a:gd name="connsiteY406" fmla="*/ 1503208 h 2925977"/>
              <a:gd name="connsiteX407" fmla="*/ 76116 w 5849460"/>
              <a:gd name="connsiteY407" fmla="*/ 1503838 h 2925977"/>
              <a:gd name="connsiteX408" fmla="*/ 77437 w 5849460"/>
              <a:gd name="connsiteY408" fmla="*/ 1503557 h 2925977"/>
              <a:gd name="connsiteX409" fmla="*/ 3394012 w 5849460"/>
              <a:gd name="connsiteY409" fmla="*/ 1502424 h 2925977"/>
              <a:gd name="connsiteX410" fmla="*/ 3368727 w 5849460"/>
              <a:gd name="connsiteY410" fmla="*/ 1515296 h 2925977"/>
              <a:gd name="connsiteX411" fmla="*/ 3533170 w 5849460"/>
              <a:gd name="connsiteY411" fmla="*/ 1551754 h 2925977"/>
              <a:gd name="connsiteX412" fmla="*/ 3648430 w 5849460"/>
              <a:gd name="connsiteY412" fmla="*/ 1577966 h 2925977"/>
              <a:gd name="connsiteX413" fmla="*/ 3669884 w 5849460"/>
              <a:gd name="connsiteY413" fmla="*/ 1574405 h 2925977"/>
              <a:gd name="connsiteX414" fmla="*/ 3541898 w 5849460"/>
              <a:gd name="connsiteY414" fmla="*/ 1538862 h 2925977"/>
              <a:gd name="connsiteX415" fmla="*/ 88037 w 5849460"/>
              <a:gd name="connsiteY415" fmla="*/ 1501324 h 2925977"/>
              <a:gd name="connsiteX416" fmla="*/ 84061 w 5849460"/>
              <a:gd name="connsiteY416" fmla="*/ 1502163 h 2925977"/>
              <a:gd name="connsiteX417" fmla="*/ 79093 w 5849460"/>
              <a:gd name="connsiteY417" fmla="*/ 1503208 h 2925977"/>
              <a:gd name="connsiteX418" fmla="*/ 5682814 w 5849460"/>
              <a:gd name="connsiteY418" fmla="*/ 1487496 h 2925977"/>
              <a:gd name="connsiteX419" fmla="*/ 5702202 w 5849460"/>
              <a:gd name="connsiteY419" fmla="*/ 1492034 h 2925977"/>
              <a:gd name="connsiteX420" fmla="*/ 5697313 w 5849460"/>
              <a:gd name="connsiteY420" fmla="*/ 1493164 h 2925977"/>
              <a:gd name="connsiteX421" fmla="*/ 5682814 w 5849460"/>
              <a:gd name="connsiteY421" fmla="*/ 1487496 h 2925977"/>
              <a:gd name="connsiteX422" fmla="*/ 77562 w 5849460"/>
              <a:gd name="connsiteY422" fmla="*/ 1445593 h 2925977"/>
              <a:gd name="connsiteX423" fmla="*/ 344027 w 5849460"/>
              <a:gd name="connsiteY423" fmla="*/ 1546578 h 2925977"/>
              <a:gd name="connsiteX424" fmla="*/ 344027 w 5849460"/>
              <a:gd name="connsiteY424" fmla="*/ 1546578 h 2925977"/>
              <a:gd name="connsiteX425" fmla="*/ 413734 w 5849460"/>
              <a:gd name="connsiteY425" fmla="*/ 1551257 h 2925977"/>
              <a:gd name="connsiteX426" fmla="*/ 446406 w 5849460"/>
              <a:gd name="connsiteY426" fmla="*/ 1550923 h 2925977"/>
              <a:gd name="connsiteX427" fmla="*/ 467078 w 5849460"/>
              <a:gd name="connsiteY427" fmla="*/ 1553756 h 2925977"/>
              <a:gd name="connsiteX428" fmla="*/ 459116 w 5849460"/>
              <a:gd name="connsiteY428" fmla="*/ 1549220 h 2925977"/>
              <a:gd name="connsiteX429" fmla="*/ 404763 w 5849460"/>
              <a:gd name="connsiteY429" fmla="*/ 1513858 h 2925977"/>
              <a:gd name="connsiteX430" fmla="*/ 367295 w 5849460"/>
              <a:gd name="connsiteY430" fmla="*/ 1487126 h 2925977"/>
              <a:gd name="connsiteX431" fmla="*/ 371329 w 5849460"/>
              <a:gd name="connsiteY431" fmla="*/ 1488623 h 2925977"/>
              <a:gd name="connsiteX432" fmla="*/ 402188 w 5849460"/>
              <a:gd name="connsiteY432" fmla="*/ 1504103 h 2925977"/>
              <a:gd name="connsiteX433" fmla="*/ 405309 w 5849460"/>
              <a:gd name="connsiteY433" fmla="*/ 1505312 h 2925977"/>
              <a:gd name="connsiteX434" fmla="*/ 420467 w 5849460"/>
              <a:gd name="connsiteY434" fmla="*/ 1516110 h 2925977"/>
              <a:gd name="connsiteX435" fmla="*/ 471080 w 5849460"/>
              <a:gd name="connsiteY435" fmla="*/ 1547941 h 2925977"/>
              <a:gd name="connsiteX436" fmla="*/ 488621 w 5849460"/>
              <a:gd name="connsiteY436" fmla="*/ 1557695 h 2925977"/>
              <a:gd name="connsiteX437" fmla="*/ 528410 w 5849460"/>
              <a:gd name="connsiteY437" fmla="*/ 1569676 h 2925977"/>
              <a:gd name="connsiteX438" fmla="*/ 665693 w 5849460"/>
              <a:gd name="connsiteY438" fmla="*/ 1637794 h 2925977"/>
              <a:gd name="connsiteX439" fmla="*/ 1166422 w 5849460"/>
              <a:gd name="connsiteY439" fmla="*/ 1856858 h 2925977"/>
              <a:gd name="connsiteX440" fmla="*/ 1162347 w 5849460"/>
              <a:gd name="connsiteY440" fmla="*/ 1856377 h 2925977"/>
              <a:gd name="connsiteX441" fmla="*/ 1182197 w 5849460"/>
              <a:gd name="connsiteY441" fmla="*/ 1875925 h 2925977"/>
              <a:gd name="connsiteX442" fmla="*/ 1185659 w 5849460"/>
              <a:gd name="connsiteY442" fmla="*/ 1905055 h 2925977"/>
              <a:gd name="connsiteX443" fmla="*/ 1265316 w 5849460"/>
              <a:gd name="connsiteY443" fmla="*/ 1958022 h 2925977"/>
              <a:gd name="connsiteX444" fmla="*/ 1803566 w 5849460"/>
              <a:gd name="connsiteY444" fmla="*/ 2270643 h 2925977"/>
              <a:gd name="connsiteX445" fmla="*/ 1830328 w 5849460"/>
              <a:gd name="connsiteY445" fmla="*/ 2282590 h 2925977"/>
              <a:gd name="connsiteX446" fmla="*/ 1720867 w 5849460"/>
              <a:gd name="connsiteY446" fmla="*/ 2246941 h 2925977"/>
              <a:gd name="connsiteX447" fmla="*/ 1630237 w 5849460"/>
              <a:gd name="connsiteY447" fmla="*/ 2199434 h 2925977"/>
              <a:gd name="connsiteX448" fmla="*/ 1219398 w 5849460"/>
              <a:gd name="connsiteY448" fmla="*/ 1958377 h 2925977"/>
              <a:gd name="connsiteX449" fmla="*/ 1060330 w 5849460"/>
              <a:gd name="connsiteY449" fmla="*/ 1866620 h 2925977"/>
              <a:gd name="connsiteX450" fmla="*/ 1079182 w 5849460"/>
              <a:gd name="connsiteY450" fmla="*/ 1896420 h 2925977"/>
              <a:gd name="connsiteX451" fmla="*/ 1120623 w 5849460"/>
              <a:gd name="connsiteY451" fmla="*/ 1924466 h 2925977"/>
              <a:gd name="connsiteX452" fmla="*/ 1270494 w 5849460"/>
              <a:gd name="connsiteY452" fmla="*/ 2050966 h 2925977"/>
              <a:gd name="connsiteX453" fmla="*/ 1274293 w 5849460"/>
              <a:gd name="connsiteY453" fmla="*/ 2053328 h 2925977"/>
              <a:gd name="connsiteX454" fmla="*/ 888847 w 5849460"/>
              <a:gd name="connsiteY454" fmla="*/ 1885228 h 2925977"/>
              <a:gd name="connsiteX455" fmla="*/ 88037 w 5849460"/>
              <a:gd name="connsiteY455" fmla="*/ 1501324 h 2925977"/>
              <a:gd name="connsiteX456" fmla="*/ 143626 w 5849460"/>
              <a:gd name="connsiteY456" fmla="*/ 1519654 h 2925977"/>
              <a:gd name="connsiteX457" fmla="*/ 185306 w 5849460"/>
              <a:gd name="connsiteY457" fmla="*/ 1529188 h 2925977"/>
              <a:gd name="connsiteX458" fmla="*/ 77562 w 5849460"/>
              <a:gd name="connsiteY458" fmla="*/ 1445593 h 2925977"/>
              <a:gd name="connsiteX459" fmla="*/ 3516940 w 5849460"/>
              <a:gd name="connsiteY459" fmla="*/ 1435399 h 2925977"/>
              <a:gd name="connsiteX460" fmla="*/ 3499645 w 5849460"/>
              <a:gd name="connsiteY460" fmla="*/ 1448648 h 2925977"/>
              <a:gd name="connsiteX461" fmla="*/ 3487864 w 5849460"/>
              <a:gd name="connsiteY461" fmla="*/ 1454647 h 2925977"/>
              <a:gd name="connsiteX462" fmla="*/ 3519355 w 5849460"/>
              <a:gd name="connsiteY462" fmla="*/ 1460989 h 2925977"/>
              <a:gd name="connsiteX463" fmla="*/ 3831320 w 5849460"/>
              <a:gd name="connsiteY463" fmla="*/ 1517863 h 2925977"/>
              <a:gd name="connsiteX464" fmla="*/ 3914826 w 5849460"/>
              <a:gd name="connsiteY464" fmla="*/ 1530522 h 2925977"/>
              <a:gd name="connsiteX465" fmla="*/ 3915162 w 5849460"/>
              <a:gd name="connsiteY465" fmla="*/ 1527366 h 2925977"/>
              <a:gd name="connsiteX466" fmla="*/ 3914250 w 5849460"/>
              <a:gd name="connsiteY466" fmla="*/ 1524852 h 2925977"/>
              <a:gd name="connsiteX467" fmla="*/ 3821211 w 5849460"/>
              <a:gd name="connsiteY467" fmla="*/ 1508673 h 2925977"/>
              <a:gd name="connsiteX468" fmla="*/ 3542945 w 5849460"/>
              <a:gd name="connsiteY468" fmla="*/ 1442285 h 2925977"/>
              <a:gd name="connsiteX469" fmla="*/ 3543933 w 5849460"/>
              <a:gd name="connsiteY469" fmla="*/ 1414718 h 2925977"/>
              <a:gd name="connsiteX470" fmla="*/ 3528610 w 5849460"/>
              <a:gd name="connsiteY470" fmla="*/ 1426459 h 2925977"/>
              <a:gd name="connsiteX471" fmla="*/ 3736846 w 5849460"/>
              <a:gd name="connsiteY471" fmla="*/ 1469830 h 2925977"/>
              <a:gd name="connsiteX472" fmla="*/ 3914522 w 5849460"/>
              <a:gd name="connsiteY472" fmla="*/ 1501513 h 2925977"/>
              <a:gd name="connsiteX473" fmla="*/ 3915782 w 5849460"/>
              <a:gd name="connsiteY473" fmla="*/ 1496387 h 2925977"/>
              <a:gd name="connsiteX474" fmla="*/ 3831689 w 5849460"/>
              <a:gd name="connsiteY474" fmla="*/ 1481405 h 2925977"/>
              <a:gd name="connsiteX475" fmla="*/ 5302023 w 5849460"/>
              <a:gd name="connsiteY475" fmla="*/ 1394030 h 2925977"/>
              <a:gd name="connsiteX476" fmla="*/ 5297326 w 5849460"/>
              <a:gd name="connsiteY476" fmla="*/ 1394854 h 2925977"/>
              <a:gd name="connsiteX477" fmla="*/ 5293627 w 5849460"/>
              <a:gd name="connsiteY477" fmla="*/ 1394563 h 2925977"/>
              <a:gd name="connsiteX478" fmla="*/ 5292739 w 5849460"/>
              <a:gd name="connsiteY478" fmla="*/ 1399769 h 2925977"/>
              <a:gd name="connsiteX479" fmla="*/ 5289141 w 5849460"/>
              <a:gd name="connsiteY479" fmla="*/ 1400438 h 2925977"/>
              <a:gd name="connsiteX480" fmla="*/ 5292921 w 5849460"/>
              <a:gd name="connsiteY480" fmla="*/ 1400125 h 2925977"/>
              <a:gd name="connsiteX481" fmla="*/ 5292739 w 5849460"/>
              <a:gd name="connsiteY481" fmla="*/ 1399769 h 2925977"/>
              <a:gd name="connsiteX482" fmla="*/ 5322855 w 5849460"/>
              <a:gd name="connsiteY482" fmla="*/ 1390374 h 2925977"/>
              <a:gd name="connsiteX483" fmla="*/ 5303471 w 5849460"/>
              <a:gd name="connsiteY483" fmla="*/ 1393776 h 2925977"/>
              <a:gd name="connsiteX484" fmla="*/ 5300836 w 5849460"/>
              <a:gd name="connsiteY484" fmla="*/ 1399467 h 2925977"/>
              <a:gd name="connsiteX485" fmla="*/ 5304229 w 5849460"/>
              <a:gd name="connsiteY485" fmla="*/ 1399187 h 2925977"/>
              <a:gd name="connsiteX486" fmla="*/ 5341964 w 5849460"/>
              <a:gd name="connsiteY486" fmla="*/ 1390689 h 2925977"/>
              <a:gd name="connsiteX487" fmla="*/ 5322855 w 5849460"/>
              <a:gd name="connsiteY487" fmla="*/ 1390374 h 2925977"/>
              <a:gd name="connsiteX488" fmla="*/ 5479743 w 5849460"/>
              <a:gd name="connsiteY488" fmla="*/ 1388257 h 2925977"/>
              <a:gd name="connsiteX489" fmla="*/ 5480331 w 5849460"/>
              <a:gd name="connsiteY489" fmla="*/ 1389706 h 2925977"/>
              <a:gd name="connsiteX490" fmla="*/ 5480411 w 5849460"/>
              <a:gd name="connsiteY490" fmla="*/ 1389916 h 2925977"/>
              <a:gd name="connsiteX491" fmla="*/ 5481525 w 5849460"/>
              <a:gd name="connsiteY491" fmla="*/ 1392681 h 2925977"/>
              <a:gd name="connsiteX492" fmla="*/ 5480331 w 5849460"/>
              <a:gd name="connsiteY492" fmla="*/ 1389706 h 2925977"/>
              <a:gd name="connsiteX493" fmla="*/ 5479771 w 5849460"/>
              <a:gd name="connsiteY493" fmla="*/ 1388325 h 2925977"/>
              <a:gd name="connsiteX494" fmla="*/ 5479743 w 5849460"/>
              <a:gd name="connsiteY494" fmla="*/ 1388257 h 2925977"/>
              <a:gd name="connsiteX495" fmla="*/ 275649 w 5849460"/>
              <a:gd name="connsiteY495" fmla="*/ 1384132 h 2925977"/>
              <a:gd name="connsiteX496" fmla="*/ 275768 w 5849460"/>
              <a:gd name="connsiteY496" fmla="*/ 1384205 h 2925977"/>
              <a:gd name="connsiteX497" fmla="*/ 275761 w 5849460"/>
              <a:gd name="connsiteY497" fmla="*/ 1384222 h 2925977"/>
              <a:gd name="connsiteX498" fmla="*/ 5363145 w 5849460"/>
              <a:gd name="connsiteY498" fmla="*/ 1381865 h 2925977"/>
              <a:gd name="connsiteX499" fmla="*/ 5362687 w 5849460"/>
              <a:gd name="connsiteY499" fmla="*/ 1386007 h 2925977"/>
              <a:gd name="connsiteX500" fmla="*/ 5365313 w 5849460"/>
              <a:gd name="connsiteY500" fmla="*/ 1387841 h 2925977"/>
              <a:gd name="connsiteX501" fmla="*/ 5363145 w 5849460"/>
              <a:gd name="connsiteY501" fmla="*/ 1381865 h 2925977"/>
              <a:gd name="connsiteX502" fmla="*/ 277088 w 5849460"/>
              <a:gd name="connsiteY502" fmla="*/ 1380359 h 2925977"/>
              <a:gd name="connsiteX503" fmla="*/ 304577 w 5849460"/>
              <a:gd name="connsiteY503" fmla="*/ 1400263 h 2925977"/>
              <a:gd name="connsiteX504" fmla="*/ 290746 w 5849460"/>
              <a:gd name="connsiteY504" fmla="*/ 1393158 h 2925977"/>
              <a:gd name="connsiteX505" fmla="*/ 275768 w 5849460"/>
              <a:gd name="connsiteY505" fmla="*/ 1384205 h 2925977"/>
              <a:gd name="connsiteX506" fmla="*/ 5255622 w 5849460"/>
              <a:gd name="connsiteY506" fmla="*/ 1380169 h 2925977"/>
              <a:gd name="connsiteX507" fmla="*/ 5254973 w 5849460"/>
              <a:gd name="connsiteY507" fmla="*/ 1380583 h 2925977"/>
              <a:gd name="connsiteX508" fmla="*/ 5259212 w 5849460"/>
              <a:gd name="connsiteY508" fmla="*/ 1385150 h 2925977"/>
              <a:gd name="connsiteX509" fmla="*/ 5272939 w 5849460"/>
              <a:gd name="connsiteY509" fmla="*/ 1385853 h 2925977"/>
              <a:gd name="connsiteX510" fmla="*/ 5277437 w 5849460"/>
              <a:gd name="connsiteY510" fmla="*/ 1384676 h 2925977"/>
              <a:gd name="connsiteX511" fmla="*/ 5266098 w 5849460"/>
              <a:gd name="connsiteY511" fmla="*/ 1381981 h 2925977"/>
              <a:gd name="connsiteX512" fmla="*/ 5261088 w 5849460"/>
              <a:gd name="connsiteY512" fmla="*/ 1380468 h 2925977"/>
              <a:gd name="connsiteX513" fmla="*/ 245987 w 5849460"/>
              <a:gd name="connsiteY513" fmla="*/ 1366402 h 2925977"/>
              <a:gd name="connsiteX514" fmla="*/ 264478 w 5849460"/>
              <a:gd name="connsiteY514" fmla="*/ 1375398 h 2925977"/>
              <a:gd name="connsiteX515" fmla="*/ 275649 w 5849460"/>
              <a:gd name="connsiteY515" fmla="*/ 1384132 h 2925977"/>
              <a:gd name="connsiteX516" fmla="*/ 5439297 w 5849460"/>
              <a:gd name="connsiteY516" fmla="*/ 1354143 h 2925977"/>
              <a:gd name="connsiteX517" fmla="*/ 5434185 w 5849460"/>
              <a:gd name="connsiteY517" fmla="*/ 1354458 h 2925977"/>
              <a:gd name="connsiteX518" fmla="*/ 5433421 w 5849460"/>
              <a:gd name="connsiteY518" fmla="*/ 1358538 h 2925977"/>
              <a:gd name="connsiteX519" fmla="*/ 5436859 w 5849460"/>
              <a:gd name="connsiteY519" fmla="*/ 1358740 h 2925977"/>
              <a:gd name="connsiteX520" fmla="*/ 5440766 w 5849460"/>
              <a:gd name="connsiteY520" fmla="*/ 1357480 h 2925977"/>
              <a:gd name="connsiteX521" fmla="*/ 5439297 w 5849460"/>
              <a:gd name="connsiteY521" fmla="*/ 1354143 h 2925977"/>
              <a:gd name="connsiteX522" fmla="*/ 5569101 w 5849460"/>
              <a:gd name="connsiteY522" fmla="*/ 1353420 h 2925977"/>
              <a:gd name="connsiteX523" fmla="*/ 5571005 w 5849460"/>
              <a:gd name="connsiteY523" fmla="*/ 1354313 h 2925977"/>
              <a:gd name="connsiteX524" fmla="*/ 5573649 w 5849460"/>
              <a:gd name="connsiteY524" fmla="*/ 1357659 h 2925977"/>
              <a:gd name="connsiteX525" fmla="*/ 5526804 w 5849460"/>
              <a:gd name="connsiteY525" fmla="*/ 1360928 h 2925977"/>
              <a:gd name="connsiteX526" fmla="*/ 5521916 w 5849460"/>
              <a:gd name="connsiteY526" fmla="*/ 1360453 h 2925977"/>
              <a:gd name="connsiteX527" fmla="*/ 5778280 w 5849460"/>
              <a:gd name="connsiteY527" fmla="*/ 1350983 h 2925977"/>
              <a:gd name="connsiteX528" fmla="*/ 5802595 w 5849460"/>
              <a:gd name="connsiteY528" fmla="*/ 1354863 h 2925977"/>
              <a:gd name="connsiteX529" fmla="*/ 5827679 w 5849460"/>
              <a:gd name="connsiteY529" fmla="*/ 1360307 h 2925977"/>
              <a:gd name="connsiteX530" fmla="*/ 5819926 w 5849460"/>
              <a:gd name="connsiteY530" fmla="*/ 1362841 h 2925977"/>
              <a:gd name="connsiteX531" fmla="*/ 5813367 w 5849460"/>
              <a:gd name="connsiteY531" fmla="*/ 1364417 h 2925977"/>
              <a:gd name="connsiteX532" fmla="*/ 5760455 w 5849460"/>
              <a:gd name="connsiteY532" fmla="*/ 1357533 h 2925977"/>
              <a:gd name="connsiteX533" fmla="*/ 5766007 w 5849460"/>
              <a:gd name="connsiteY533" fmla="*/ 1355833 h 2925977"/>
              <a:gd name="connsiteX534" fmla="*/ 5663633 w 5849460"/>
              <a:gd name="connsiteY534" fmla="*/ 1335313 h 2925977"/>
              <a:gd name="connsiteX535" fmla="*/ 5727154 w 5849460"/>
              <a:gd name="connsiteY535" fmla="*/ 1342828 h 2925977"/>
              <a:gd name="connsiteX536" fmla="*/ 5736799 w 5849460"/>
              <a:gd name="connsiteY536" fmla="*/ 1344365 h 2925977"/>
              <a:gd name="connsiteX537" fmla="*/ 5730327 w 5849460"/>
              <a:gd name="connsiteY537" fmla="*/ 1346287 h 2925977"/>
              <a:gd name="connsiteX538" fmla="*/ 5713024 w 5849460"/>
              <a:gd name="connsiteY538" fmla="*/ 1351811 h 2925977"/>
              <a:gd name="connsiteX539" fmla="*/ 5713434 w 5849460"/>
              <a:gd name="connsiteY539" fmla="*/ 1352520 h 2925977"/>
              <a:gd name="connsiteX540" fmla="*/ 5682503 w 5849460"/>
              <a:gd name="connsiteY540" fmla="*/ 1349427 h 2925977"/>
              <a:gd name="connsiteX541" fmla="*/ 5618112 w 5849460"/>
              <a:gd name="connsiteY541" fmla="*/ 1350102 h 2925977"/>
              <a:gd name="connsiteX542" fmla="*/ 5604736 w 5849460"/>
              <a:gd name="connsiteY542" fmla="*/ 1348027 h 2925977"/>
              <a:gd name="connsiteX543" fmla="*/ 5638432 w 5849460"/>
              <a:gd name="connsiteY543" fmla="*/ 1342150 h 2925977"/>
              <a:gd name="connsiteX544" fmla="*/ 167759 w 5849460"/>
              <a:gd name="connsiteY544" fmla="*/ 1318771 h 2925977"/>
              <a:gd name="connsiteX545" fmla="*/ 164709 w 5849460"/>
              <a:gd name="connsiteY545" fmla="*/ 1322123 h 2925977"/>
              <a:gd name="connsiteX546" fmla="*/ 174489 w 5849460"/>
              <a:gd name="connsiteY546" fmla="*/ 1327126 h 2925977"/>
              <a:gd name="connsiteX547" fmla="*/ 174983 w 5849460"/>
              <a:gd name="connsiteY547" fmla="*/ 1325018 h 2925977"/>
              <a:gd name="connsiteX548" fmla="*/ 167759 w 5849460"/>
              <a:gd name="connsiteY548" fmla="*/ 1318771 h 2925977"/>
              <a:gd name="connsiteX549" fmla="*/ 5323920 w 5849460"/>
              <a:gd name="connsiteY549" fmla="*/ 1280915 h 2925977"/>
              <a:gd name="connsiteX550" fmla="*/ 5314629 w 5849460"/>
              <a:gd name="connsiteY550" fmla="*/ 1281819 h 2925977"/>
              <a:gd name="connsiteX551" fmla="*/ 5315608 w 5849460"/>
              <a:gd name="connsiteY551" fmla="*/ 1282081 h 2925977"/>
              <a:gd name="connsiteX552" fmla="*/ 5325592 w 5849460"/>
              <a:gd name="connsiteY552" fmla="*/ 1281013 h 2925977"/>
              <a:gd name="connsiteX553" fmla="*/ 300577 w 5849460"/>
              <a:gd name="connsiteY553" fmla="*/ 1277873 h 2925977"/>
              <a:gd name="connsiteX554" fmla="*/ 318152 w 5849460"/>
              <a:gd name="connsiteY554" fmla="*/ 1289156 h 2925977"/>
              <a:gd name="connsiteX555" fmla="*/ 323573 w 5849460"/>
              <a:gd name="connsiteY555" fmla="*/ 1291184 h 2925977"/>
              <a:gd name="connsiteX556" fmla="*/ 320286 w 5849460"/>
              <a:gd name="connsiteY556" fmla="*/ 1287884 h 2925977"/>
              <a:gd name="connsiteX557" fmla="*/ 317139 w 5849460"/>
              <a:gd name="connsiteY557" fmla="*/ 1286103 h 2925977"/>
              <a:gd name="connsiteX558" fmla="*/ 192310 w 5849460"/>
              <a:gd name="connsiteY558" fmla="*/ 1264611 h 2925977"/>
              <a:gd name="connsiteX559" fmla="*/ 201257 w 5849460"/>
              <a:gd name="connsiteY559" fmla="*/ 1271371 h 2925977"/>
              <a:gd name="connsiteX560" fmla="*/ 196341 w 5849460"/>
              <a:gd name="connsiteY560" fmla="*/ 1269566 h 2925977"/>
              <a:gd name="connsiteX561" fmla="*/ 192310 w 5849460"/>
              <a:gd name="connsiteY561" fmla="*/ 1264611 h 2925977"/>
              <a:gd name="connsiteX562" fmla="*/ 57730 w 5849460"/>
              <a:gd name="connsiteY562" fmla="*/ 1240710 h 2925977"/>
              <a:gd name="connsiteX563" fmla="*/ 71881 w 5849460"/>
              <a:gd name="connsiteY563" fmla="*/ 1251382 h 2925977"/>
              <a:gd name="connsiteX564" fmla="*/ 64552 w 5849460"/>
              <a:gd name="connsiteY564" fmla="*/ 1248494 h 2925977"/>
              <a:gd name="connsiteX565" fmla="*/ 57730 w 5849460"/>
              <a:gd name="connsiteY565" fmla="*/ 1240710 h 2925977"/>
              <a:gd name="connsiteX566" fmla="*/ 3755610 w 5849460"/>
              <a:gd name="connsiteY566" fmla="*/ 1237555 h 2925977"/>
              <a:gd name="connsiteX567" fmla="*/ 3755406 w 5849460"/>
              <a:gd name="connsiteY567" fmla="*/ 1237773 h 2925977"/>
              <a:gd name="connsiteX568" fmla="*/ 3770002 w 5849460"/>
              <a:gd name="connsiteY568" fmla="*/ 1240860 h 2925977"/>
              <a:gd name="connsiteX569" fmla="*/ 3810928 w 5849460"/>
              <a:gd name="connsiteY569" fmla="*/ 1255037 h 2925977"/>
              <a:gd name="connsiteX570" fmla="*/ 3860244 w 5849460"/>
              <a:gd name="connsiteY570" fmla="*/ 1268237 h 2925977"/>
              <a:gd name="connsiteX571" fmla="*/ 3894177 w 5849460"/>
              <a:gd name="connsiteY571" fmla="*/ 1269409 h 2925977"/>
              <a:gd name="connsiteX572" fmla="*/ 3801844 w 5849460"/>
              <a:gd name="connsiteY572" fmla="*/ 1242996 h 2925977"/>
              <a:gd name="connsiteX573" fmla="*/ 3770002 w 5849460"/>
              <a:gd name="connsiteY573" fmla="*/ 1240860 h 2925977"/>
              <a:gd name="connsiteX574" fmla="*/ 52747 w 5849460"/>
              <a:gd name="connsiteY574" fmla="*/ 1236152 h 2925977"/>
              <a:gd name="connsiteX575" fmla="*/ 57730 w 5849460"/>
              <a:gd name="connsiteY575" fmla="*/ 1240710 h 2925977"/>
              <a:gd name="connsiteX576" fmla="*/ 55124 w 5849460"/>
              <a:gd name="connsiteY576" fmla="*/ 1240764 h 2925977"/>
              <a:gd name="connsiteX577" fmla="*/ 52747 w 5849460"/>
              <a:gd name="connsiteY577" fmla="*/ 1236152 h 2925977"/>
              <a:gd name="connsiteX578" fmla="*/ 47757 w 5849460"/>
              <a:gd name="connsiteY578" fmla="*/ 1231591 h 2925977"/>
              <a:gd name="connsiteX579" fmla="*/ 52747 w 5849460"/>
              <a:gd name="connsiteY579" fmla="*/ 1236152 h 2925977"/>
              <a:gd name="connsiteX580" fmla="*/ 50138 w 5849460"/>
              <a:gd name="connsiteY580" fmla="*/ 1236204 h 2925977"/>
              <a:gd name="connsiteX581" fmla="*/ 47757 w 5849460"/>
              <a:gd name="connsiteY581" fmla="*/ 1231591 h 2925977"/>
              <a:gd name="connsiteX582" fmla="*/ 155028 w 5849460"/>
              <a:gd name="connsiteY582" fmla="*/ 1207602 h 2925977"/>
              <a:gd name="connsiteX583" fmla="*/ 163460 w 5849460"/>
              <a:gd name="connsiteY583" fmla="*/ 1212032 h 2925977"/>
              <a:gd name="connsiteX584" fmla="*/ 163129 w 5849460"/>
              <a:gd name="connsiteY584" fmla="*/ 1214583 h 2925977"/>
              <a:gd name="connsiteX585" fmla="*/ 157844 w 5849460"/>
              <a:gd name="connsiteY585" fmla="*/ 1212390 h 2925977"/>
              <a:gd name="connsiteX586" fmla="*/ 155028 w 5849460"/>
              <a:gd name="connsiteY586" fmla="*/ 1207602 h 2925977"/>
              <a:gd name="connsiteX587" fmla="*/ 0 w 5849460"/>
              <a:gd name="connsiteY587" fmla="*/ 1158539 h 2925977"/>
              <a:gd name="connsiteX588" fmla="*/ 7285 w 5849460"/>
              <a:gd name="connsiteY588" fmla="*/ 1163908 h 2925977"/>
              <a:gd name="connsiteX589" fmla="*/ 5471 w 5849460"/>
              <a:gd name="connsiteY589" fmla="*/ 1163384 h 2925977"/>
              <a:gd name="connsiteX590" fmla="*/ 2123272 w 5849460"/>
              <a:gd name="connsiteY590" fmla="*/ 1137981 h 2925977"/>
              <a:gd name="connsiteX591" fmla="*/ 2119445 w 5849460"/>
              <a:gd name="connsiteY591" fmla="*/ 1152207 h 2925977"/>
              <a:gd name="connsiteX592" fmla="*/ 2133748 w 5849460"/>
              <a:gd name="connsiteY592" fmla="*/ 1157627 h 2925977"/>
              <a:gd name="connsiteX593" fmla="*/ 2138369 w 5849460"/>
              <a:gd name="connsiteY593" fmla="*/ 1143176 h 2925977"/>
              <a:gd name="connsiteX594" fmla="*/ 114220 w 5849460"/>
              <a:gd name="connsiteY594" fmla="*/ 1106670 h 2925977"/>
              <a:gd name="connsiteX595" fmla="*/ 102536 w 5849460"/>
              <a:gd name="connsiteY595" fmla="*/ 1112622 h 2925977"/>
              <a:gd name="connsiteX596" fmla="*/ 114220 w 5849460"/>
              <a:gd name="connsiteY596" fmla="*/ 1106670 h 2925977"/>
              <a:gd name="connsiteX597" fmla="*/ 74363 w 5849460"/>
              <a:gd name="connsiteY597" fmla="*/ 1062442 h 2925977"/>
              <a:gd name="connsiteX598" fmla="*/ 121202 w 5849460"/>
              <a:gd name="connsiteY598" fmla="*/ 1072325 h 2925977"/>
              <a:gd name="connsiteX599" fmla="*/ 127732 w 5849460"/>
              <a:gd name="connsiteY599" fmla="*/ 1073271 h 2925977"/>
              <a:gd name="connsiteX600" fmla="*/ 124059 w 5849460"/>
              <a:gd name="connsiteY600" fmla="*/ 1071879 h 2925977"/>
              <a:gd name="connsiteX601" fmla="*/ 121202 w 5849460"/>
              <a:gd name="connsiteY601" fmla="*/ 1072325 h 2925977"/>
              <a:gd name="connsiteX602" fmla="*/ 74363 w 5849460"/>
              <a:gd name="connsiteY602" fmla="*/ 1062442 h 2925977"/>
              <a:gd name="connsiteX603" fmla="*/ 1922881 w 5849460"/>
              <a:gd name="connsiteY603" fmla="*/ 1062110 h 2925977"/>
              <a:gd name="connsiteX604" fmla="*/ 1920753 w 5849460"/>
              <a:gd name="connsiteY604" fmla="*/ 1068307 h 2925977"/>
              <a:gd name="connsiteX605" fmla="*/ 1911569 w 5849460"/>
              <a:gd name="connsiteY605" fmla="*/ 1075984 h 2925977"/>
              <a:gd name="connsiteX606" fmla="*/ 1911194 w 5849460"/>
              <a:gd name="connsiteY606" fmla="*/ 1076740 h 2925977"/>
              <a:gd name="connsiteX607" fmla="*/ 1985589 w 5849460"/>
              <a:gd name="connsiteY607" fmla="*/ 1103073 h 2925977"/>
              <a:gd name="connsiteX608" fmla="*/ 2018131 w 5849460"/>
              <a:gd name="connsiteY608" fmla="*/ 1114917 h 2925977"/>
              <a:gd name="connsiteX609" fmla="*/ 2022062 w 5849460"/>
              <a:gd name="connsiteY609" fmla="*/ 1101634 h 2925977"/>
              <a:gd name="connsiteX610" fmla="*/ 133475 w 5849460"/>
              <a:gd name="connsiteY610" fmla="*/ 1007843 h 2925977"/>
              <a:gd name="connsiteX611" fmla="*/ 141095 w 5849460"/>
              <a:gd name="connsiteY611" fmla="*/ 1010076 h 2925977"/>
              <a:gd name="connsiteX612" fmla="*/ 138735 w 5849460"/>
              <a:gd name="connsiteY612" fmla="*/ 1009986 h 2925977"/>
              <a:gd name="connsiteX613" fmla="*/ 136913 w 5849460"/>
              <a:gd name="connsiteY613" fmla="*/ 1009754 h 2925977"/>
              <a:gd name="connsiteX614" fmla="*/ 2012616 w 5849460"/>
              <a:gd name="connsiteY614" fmla="*/ 983054 h 2925977"/>
              <a:gd name="connsiteX615" fmla="*/ 2010913 w 5849460"/>
              <a:gd name="connsiteY615" fmla="*/ 985336 h 2925977"/>
              <a:gd name="connsiteX616" fmla="*/ 2011586 w 5849460"/>
              <a:gd name="connsiteY616" fmla="*/ 984433 h 2925977"/>
              <a:gd name="connsiteX617" fmla="*/ 2035189 w 5849460"/>
              <a:gd name="connsiteY617" fmla="*/ 982775 h 2925977"/>
              <a:gd name="connsiteX618" fmla="*/ 2040144 w 5849460"/>
              <a:gd name="connsiteY618" fmla="*/ 984287 h 2925977"/>
              <a:gd name="connsiteX619" fmla="*/ 2042307 w 5849460"/>
              <a:gd name="connsiteY619" fmla="*/ 985651 h 2925977"/>
              <a:gd name="connsiteX620" fmla="*/ 2020300 w 5849460"/>
              <a:gd name="connsiteY620" fmla="*/ 990913 h 2925977"/>
              <a:gd name="connsiteX621" fmla="*/ 2030383 w 5849460"/>
              <a:gd name="connsiteY621" fmla="*/ 983169 h 2925977"/>
              <a:gd name="connsiteX622" fmla="*/ 2014085 w 5849460"/>
              <a:gd name="connsiteY622" fmla="*/ 981088 h 2925977"/>
              <a:gd name="connsiteX623" fmla="*/ 2012851 w 5849460"/>
              <a:gd name="connsiteY623" fmla="*/ 982742 h 2925977"/>
              <a:gd name="connsiteX624" fmla="*/ 2012616 w 5849460"/>
              <a:gd name="connsiteY624" fmla="*/ 983054 h 2925977"/>
              <a:gd name="connsiteX625" fmla="*/ 2016982 w 5849460"/>
              <a:gd name="connsiteY625" fmla="*/ 977213 h 2925977"/>
              <a:gd name="connsiteX626" fmla="*/ 2014959 w 5849460"/>
              <a:gd name="connsiteY626" fmla="*/ 979921 h 2925977"/>
              <a:gd name="connsiteX627" fmla="*/ 2014085 w 5849460"/>
              <a:gd name="connsiteY627" fmla="*/ 981088 h 2925977"/>
              <a:gd name="connsiteX628" fmla="*/ 1971861 w 5849460"/>
              <a:gd name="connsiteY628" fmla="*/ 966006 h 2925977"/>
              <a:gd name="connsiteX629" fmla="*/ 1967758 w 5849460"/>
              <a:gd name="connsiteY629" fmla="*/ 975055 h 2925977"/>
              <a:gd name="connsiteX630" fmla="*/ 1963209 w 5849460"/>
              <a:gd name="connsiteY630" fmla="*/ 987353 h 2925977"/>
              <a:gd name="connsiteX631" fmla="*/ 1955083 w 5849460"/>
              <a:gd name="connsiteY631" fmla="*/ 997334 h 2925977"/>
              <a:gd name="connsiteX632" fmla="*/ 2043084 w 5849460"/>
              <a:gd name="connsiteY632" fmla="*/ 1030559 h 2925977"/>
              <a:gd name="connsiteX633" fmla="*/ 2044783 w 5849460"/>
              <a:gd name="connsiteY633" fmla="*/ 1024827 h 2925977"/>
              <a:gd name="connsiteX634" fmla="*/ 2054185 w 5849460"/>
              <a:gd name="connsiteY634" fmla="*/ 996341 h 2925977"/>
              <a:gd name="connsiteX635" fmla="*/ 2044766 w 5849460"/>
              <a:gd name="connsiteY635" fmla="*/ 999294 h 2925977"/>
              <a:gd name="connsiteX636" fmla="*/ 2050761 w 5849460"/>
              <a:gd name="connsiteY636" fmla="*/ 991275 h 2925977"/>
              <a:gd name="connsiteX637" fmla="*/ 2055524 w 5849460"/>
              <a:gd name="connsiteY637" fmla="*/ 992277 h 2925977"/>
              <a:gd name="connsiteX638" fmla="*/ 2056512 w 5849460"/>
              <a:gd name="connsiteY638" fmla="*/ 989287 h 2925977"/>
              <a:gd name="connsiteX639" fmla="*/ 2040144 w 5849460"/>
              <a:gd name="connsiteY639" fmla="*/ 984287 h 2925977"/>
              <a:gd name="connsiteX640" fmla="*/ 2037450 w 5849460"/>
              <a:gd name="connsiteY640" fmla="*/ 982590 h 2925977"/>
              <a:gd name="connsiteX641" fmla="*/ 2035189 w 5849460"/>
              <a:gd name="connsiteY641" fmla="*/ 982775 h 2925977"/>
              <a:gd name="connsiteX642" fmla="*/ 2016982 w 5849460"/>
              <a:gd name="connsiteY642" fmla="*/ 977213 h 2925977"/>
              <a:gd name="connsiteX643" fmla="*/ 2005682 w 5849460"/>
              <a:gd name="connsiteY643" fmla="*/ 970035 h 2925977"/>
              <a:gd name="connsiteX644" fmla="*/ 1992069 w 5849460"/>
              <a:gd name="connsiteY644" fmla="*/ 968413 h 2925977"/>
              <a:gd name="connsiteX645" fmla="*/ 1992197 w 5849460"/>
              <a:gd name="connsiteY645" fmla="*/ 968919 h 2925977"/>
              <a:gd name="connsiteX646" fmla="*/ 1979975 w 5849460"/>
              <a:gd name="connsiteY646" fmla="*/ 974732 h 2925977"/>
              <a:gd name="connsiteX647" fmla="*/ 1985574 w 5849460"/>
              <a:gd name="connsiteY647" fmla="*/ 967639 h 2925977"/>
              <a:gd name="connsiteX648" fmla="*/ 1978456 w 5849460"/>
              <a:gd name="connsiteY648" fmla="*/ 952740 h 2925977"/>
              <a:gd name="connsiteX649" fmla="*/ 1976460 w 5849460"/>
              <a:gd name="connsiteY649" fmla="*/ 956574 h 2925977"/>
              <a:gd name="connsiteX650" fmla="*/ 1985851 w 5849460"/>
              <a:gd name="connsiteY650" fmla="*/ 957438 h 2925977"/>
              <a:gd name="connsiteX651" fmla="*/ 119266 w 5849460"/>
              <a:gd name="connsiteY651" fmla="*/ 925461 h 2925977"/>
              <a:gd name="connsiteX652" fmla="*/ 119399 w 5849460"/>
              <a:gd name="connsiteY652" fmla="*/ 925996 h 2925977"/>
              <a:gd name="connsiteX653" fmla="*/ 118654 w 5849460"/>
              <a:gd name="connsiteY653" fmla="*/ 926168 h 2925977"/>
              <a:gd name="connsiteX654" fmla="*/ 119266 w 5849460"/>
              <a:gd name="connsiteY654" fmla="*/ 925461 h 2925977"/>
              <a:gd name="connsiteX655" fmla="*/ 2013658 w 5849460"/>
              <a:gd name="connsiteY655" fmla="*/ 896508 h 2925977"/>
              <a:gd name="connsiteX656" fmla="*/ 2006282 w 5849460"/>
              <a:gd name="connsiteY656" fmla="*/ 902830 h 2925977"/>
              <a:gd name="connsiteX657" fmla="*/ 2049421 w 5849460"/>
              <a:gd name="connsiteY657" fmla="*/ 921352 h 2925977"/>
              <a:gd name="connsiteX658" fmla="*/ 2044593 w 5849460"/>
              <a:gd name="connsiteY658" fmla="*/ 908561 h 2925977"/>
              <a:gd name="connsiteX659" fmla="*/ 507189 w 5849460"/>
              <a:gd name="connsiteY659" fmla="*/ 867767 h 2925977"/>
              <a:gd name="connsiteX660" fmla="*/ 506120 w 5849460"/>
              <a:gd name="connsiteY660" fmla="*/ 867772 h 2925977"/>
              <a:gd name="connsiteX661" fmla="*/ 506278 w 5849460"/>
              <a:gd name="connsiteY661" fmla="*/ 868469 h 2925977"/>
              <a:gd name="connsiteX662" fmla="*/ 510010 w 5849460"/>
              <a:gd name="connsiteY662" fmla="*/ 871561 h 2925977"/>
              <a:gd name="connsiteX663" fmla="*/ 511075 w 5849460"/>
              <a:gd name="connsiteY663" fmla="*/ 871195 h 2925977"/>
              <a:gd name="connsiteX664" fmla="*/ 511154 w 5849460"/>
              <a:gd name="connsiteY664" fmla="*/ 869971 h 2925977"/>
              <a:gd name="connsiteX665" fmla="*/ 507189 w 5849460"/>
              <a:gd name="connsiteY665" fmla="*/ 867767 h 2925977"/>
              <a:gd name="connsiteX666" fmla="*/ 431009 w 5849460"/>
              <a:gd name="connsiteY666" fmla="*/ 806888 h 2925977"/>
              <a:gd name="connsiteX667" fmla="*/ 427959 w 5849460"/>
              <a:gd name="connsiteY667" fmla="*/ 810242 h 2925977"/>
              <a:gd name="connsiteX668" fmla="*/ 437736 w 5849460"/>
              <a:gd name="connsiteY668" fmla="*/ 815243 h 2925977"/>
              <a:gd name="connsiteX669" fmla="*/ 438231 w 5849460"/>
              <a:gd name="connsiteY669" fmla="*/ 813136 h 2925977"/>
              <a:gd name="connsiteX670" fmla="*/ 435197 w 5849460"/>
              <a:gd name="connsiteY670" fmla="*/ 809035 h 2925977"/>
              <a:gd name="connsiteX671" fmla="*/ 434160 w 5849460"/>
              <a:gd name="connsiteY671" fmla="*/ 808237 h 2925977"/>
              <a:gd name="connsiteX672" fmla="*/ 556155 w 5849460"/>
              <a:gd name="connsiteY672" fmla="*/ 804847 h 2925977"/>
              <a:gd name="connsiteX673" fmla="*/ 563893 w 5849460"/>
              <a:gd name="connsiteY673" fmla="*/ 810816 h 2925977"/>
              <a:gd name="connsiteX674" fmla="*/ 565890 w 5849460"/>
              <a:gd name="connsiteY674" fmla="*/ 811754 h 2925977"/>
              <a:gd name="connsiteX675" fmla="*/ 556753 w 5849460"/>
              <a:gd name="connsiteY675" fmla="*/ 805135 h 2925977"/>
              <a:gd name="connsiteX676" fmla="*/ 480858 w 5849460"/>
              <a:gd name="connsiteY676" fmla="*/ 768869 h 2925977"/>
              <a:gd name="connsiteX677" fmla="*/ 488086 w 5849460"/>
              <a:gd name="connsiteY677" fmla="*/ 774590 h 2925977"/>
              <a:gd name="connsiteX678" fmla="*/ 498852 w 5849460"/>
              <a:gd name="connsiteY678" fmla="*/ 777469 h 2925977"/>
              <a:gd name="connsiteX679" fmla="*/ 439361 w 5849460"/>
              <a:gd name="connsiteY679" fmla="*/ 748846 h 2925977"/>
              <a:gd name="connsiteX680" fmla="*/ 450410 w 5849460"/>
              <a:gd name="connsiteY680" fmla="*/ 757162 h 2925977"/>
              <a:gd name="connsiteX681" fmla="*/ 466973 w 5849460"/>
              <a:gd name="connsiteY681" fmla="*/ 770258 h 2925977"/>
              <a:gd name="connsiteX682" fmla="*/ 475201 w 5849460"/>
              <a:gd name="connsiteY682" fmla="*/ 771613 h 2925977"/>
              <a:gd name="connsiteX683" fmla="*/ 477905 w 5849460"/>
              <a:gd name="connsiteY683" fmla="*/ 772211 h 2925977"/>
              <a:gd name="connsiteX684" fmla="*/ 472922 w 5849460"/>
              <a:gd name="connsiteY684" fmla="*/ 767827 h 2925977"/>
              <a:gd name="connsiteX685" fmla="*/ 467558 w 5849460"/>
              <a:gd name="connsiteY685" fmla="*/ 762513 h 2925977"/>
              <a:gd name="connsiteX686" fmla="*/ 458769 w 5849460"/>
              <a:gd name="connsiteY686" fmla="*/ 758313 h 2925977"/>
              <a:gd name="connsiteX687" fmla="*/ 272263 w 5849460"/>
              <a:gd name="connsiteY687" fmla="*/ 746587 h 2925977"/>
              <a:gd name="connsiteX688" fmla="*/ 280821 w 5849460"/>
              <a:gd name="connsiteY688" fmla="*/ 749022 h 2925977"/>
              <a:gd name="connsiteX689" fmla="*/ 335849 w 5849460"/>
              <a:gd name="connsiteY689" fmla="*/ 767154 h 2925977"/>
              <a:gd name="connsiteX690" fmla="*/ 352705 w 5849460"/>
              <a:gd name="connsiteY690" fmla="*/ 782263 h 2925977"/>
              <a:gd name="connsiteX691" fmla="*/ 376896 w 5849460"/>
              <a:gd name="connsiteY691" fmla="*/ 799835 h 2925977"/>
              <a:gd name="connsiteX692" fmla="*/ 365058 w 5849460"/>
              <a:gd name="connsiteY692" fmla="*/ 796414 h 2925977"/>
              <a:gd name="connsiteX693" fmla="*/ 313477 w 5849460"/>
              <a:gd name="connsiteY693" fmla="*/ 771349 h 2925977"/>
              <a:gd name="connsiteX694" fmla="*/ 286969 w 5849460"/>
              <a:gd name="connsiteY694" fmla="*/ 762062 h 2925977"/>
              <a:gd name="connsiteX695" fmla="*/ 287657 w 5849460"/>
              <a:gd name="connsiteY695" fmla="*/ 761647 h 2925977"/>
              <a:gd name="connsiteX696" fmla="*/ 276506 w 5849460"/>
              <a:gd name="connsiteY696" fmla="*/ 750602 h 2925977"/>
              <a:gd name="connsiteX697" fmla="*/ 422568 w 5849460"/>
              <a:gd name="connsiteY697" fmla="*/ 731185 h 2925977"/>
              <a:gd name="connsiteX698" fmla="*/ 419181 w 5849460"/>
              <a:gd name="connsiteY698" fmla="*/ 733658 h 2925977"/>
              <a:gd name="connsiteX699" fmla="*/ 421788 w 5849460"/>
              <a:gd name="connsiteY699" fmla="*/ 731755 h 2925977"/>
              <a:gd name="connsiteX700" fmla="*/ 422568 w 5849460"/>
              <a:gd name="connsiteY700" fmla="*/ 731185 h 2925977"/>
              <a:gd name="connsiteX701" fmla="*/ 320977 w 5849460"/>
              <a:gd name="connsiteY701" fmla="*/ 728826 h 2925977"/>
              <a:gd name="connsiteX702" fmla="*/ 335128 w 5849460"/>
              <a:gd name="connsiteY702" fmla="*/ 739500 h 2925977"/>
              <a:gd name="connsiteX703" fmla="*/ 327801 w 5849460"/>
              <a:gd name="connsiteY703" fmla="*/ 736613 h 2925977"/>
              <a:gd name="connsiteX704" fmla="*/ 320977 w 5849460"/>
              <a:gd name="connsiteY704" fmla="*/ 728826 h 2925977"/>
              <a:gd name="connsiteX705" fmla="*/ 190903 w 5849460"/>
              <a:gd name="connsiteY705" fmla="*/ 724835 h 2925977"/>
              <a:gd name="connsiteX706" fmla="*/ 213891 w 5849460"/>
              <a:gd name="connsiteY706" fmla="*/ 729999 h 2925977"/>
              <a:gd name="connsiteX707" fmla="*/ 235461 w 5849460"/>
              <a:gd name="connsiteY707" fmla="*/ 736128 h 2925977"/>
              <a:gd name="connsiteX708" fmla="*/ 242899 w 5849460"/>
              <a:gd name="connsiteY708" fmla="*/ 744710 h 2925977"/>
              <a:gd name="connsiteX709" fmla="*/ 246514 w 5849460"/>
              <a:gd name="connsiteY709" fmla="*/ 748195 h 2925977"/>
              <a:gd name="connsiteX710" fmla="*/ 200363 w 5849460"/>
              <a:gd name="connsiteY710" fmla="*/ 733596 h 2925977"/>
              <a:gd name="connsiteX711" fmla="*/ 195871 w 5849460"/>
              <a:gd name="connsiteY711" fmla="*/ 729832 h 2925977"/>
              <a:gd name="connsiteX712" fmla="*/ 315994 w 5849460"/>
              <a:gd name="connsiteY712" fmla="*/ 724268 h 2925977"/>
              <a:gd name="connsiteX713" fmla="*/ 320977 w 5849460"/>
              <a:gd name="connsiteY713" fmla="*/ 728826 h 2925977"/>
              <a:gd name="connsiteX714" fmla="*/ 318371 w 5849460"/>
              <a:gd name="connsiteY714" fmla="*/ 728881 h 2925977"/>
              <a:gd name="connsiteX715" fmla="*/ 315994 w 5849460"/>
              <a:gd name="connsiteY715" fmla="*/ 724268 h 2925977"/>
              <a:gd name="connsiteX716" fmla="*/ 311005 w 5849460"/>
              <a:gd name="connsiteY716" fmla="*/ 719708 h 2925977"/>
              <a:gd name="connsiteX717" fmla="*/ 315994 w 5849460"/>
              <a:gd name="connsiteY717" fmla="*/ 724268 h 2925977"/>
              <a:gd name="connsiteX718" fmla="*/ 313387 w 5849460"/>
              <a:gd name="connsiteY718" fmla="*/ 724324 h 2925977"/>
              <a:gd name="connsiteX719" fmla="*/ 311005 w 5849460"/>
              <a:gd name="connsiteY719" fmla="*/ 719708 h 2925977"/>
              <a:gd name="connsiteX720" fmla="*/ 418275 w 5849460"/>
              <a:gd name="connsiteY720" fmla="*/ 695719 h 2925977"/>
              <a:gd name="connsiteX721" fmla="*/ 426705 w 5849460"/>
              <a:gd name="connsiteY721" fmla="*/ 700149 h 2925977"/>
              <a:gd name="connsiteX722" fmla="*/ 426376 w 5849460"/>
              <a:gd name="connsiteY722" fmla="*/ 702703 h 2925977"/>
              <a:gd name="connsiteX723" fmla="*/ 421091 w 5849460"/>
              <a:gd name="connsiteY723" fmla="*/ 700506 h 2925977"/>
              <a:gd name="connsiteX724" fmla="*/ 418275 w 5849460"/>
              <a:gd name="connsiteY724" fmla="*/ 695719 h 2925977"/>
              <a:gd name="connsiteX725" fmla="*/ 363240 w 5849460"/>
              <a:gd name="connsiteY725" fmla="*/ 691346 h 2925977"/>
              <a:gd name="connsiteX726" fmla="*/ 363473 w 5849460"/>
              <a:gd name="connsiteY726" fmla="*/ 691602 h 2925977"/>
              <a:gd name="connsiteX727" fmla="*/ 364328 w 5849460"/>
              <a:gd name="connsiteY727" fmla="*/ 692591 h 2925977"/>
              <a:gd name="connsiteX728" fmla="*/ 380622 w 5849460"/>
              <a:gd name="connsiteY728" fmla="*/ 704777 h 2925977"/>
              <a:gd name="connsiteX729" fmla="*/ 374277 w 5849460"/>
              <a:gd name="connsiteY729" fmla="*/ 695009 h 2925977"/>
              <a:gd name="connsiteX730" fmla="*/ 368173 w 5849460"/>
              <a:gd name="connsiteY730" fmla="*/ 693429 h 2925977"/>
              <a:gd name="connsiteX731" fmla="*/ 263246 w 5849460"/>
              <a:gd name="connsiteY731" fmla="*/ 646657 h 2925977"/>
              <a:gd name="connsiteX732" fmla="*/ 270532 w 5849460"/>
              <a:gd name="connsiteY732" fmla="*/ 652027 h 2925977"/>
              <a:gd name="connsiteX733" fmla="*/ 268720 w 5849460"/>
              <a:gd name="connsiteY733" fmla="*/ 651503 h 2925977"/>
              <a:gd name="connsiteX734" fmla="*/ 396337 w 5849460"/>
              <a:gd name="connsiteY734" fmla="*/ 563417 h 2925977"/>
              <a:gd name="connsiteX735" fmla="*/ 397998 w 5849460"/>
              <a:gd name="connsiteY735" fmla="*/ 564289 h 2925977"/>
              <a:gd name="connsiteX736" fmla="*/ 405732 w 5849460"/>
              <a:gd name="connsiteY736" fmla="*/ 567500 h 2925977"/>
              <a:gd name="connsiteX737" fmla="*/ 405739 w 5849460"/>
              <a:gd name="connsiteY737" fmla="*/ 566974 h 2925977"/>
              <a:gd name="connsiteX738" fmla="*/ 396722 w 5849460"/>
              <a:gd name="connsiteY738" fmla="*/ 495961 h 2925977"/>
              <a:gd name="connsiteX739" fmla="*/ 404345 w 5849460"/>
              <a:gd name="connsiteY739" fmla="*/ 498196 h 2925977"/>
              <a:gd name="connsiteX740" fmla="*/ 401982 w 5849460"/>
              <a:gd name="connsiteY740" fmla="*/ 498102 h 2925977"/>
              <a:gd name="connsiteX741" fmla="*/ 400161 w 5849460"/>
              <a:gd name="connsiteY741" fmla="*/ 497871 h 2925977"/>
              <a:gd name="connsiteX742" fmla="*/ 940409 w 5849460"/>
              <a:gd name="connsiteY742" fmla="*/ 491654 h 2925977"/>
              <a:gd name="connsiteX743" fmla="*/ 942557 w 5849460"/>
              <a:gd name="connsiteY743" fmla="*/ 493040 h 2925977"/>
              <a:gd name="connsiteX744" fmla="*/ 960693 w 5849460"/>
              <a:gd name="connsiteY744" fmla="*/ 502376 h 2925977"/>
              <a:gd name="connsiteX745" fmla="*/ 977066 w 5849460"/>
              <a:gd name="connsiteY745" fmla="*/ 507924 h 2925977"/>
              <a:gd name="connsiteX746" fmla="*/ 977399 w 5849460"/>
              <a:gd name="connsiteY746" fmla="*/ 507769 h 2925977"/>
              <a:gd name="connsiteX747" fmla="*/ 943530 w 5849460"/>
              <a:gd name="connsiteY747" fmla="*/ 493173 h 2925977"/>
              <a:gd name="connsiteX748" fmla="*/ 770439 w 5849460"/>
              <a:gd name="connsiteY748" fmla="*/ 355887 h 2925977"/>
              <a:gd name="connsiteX749" fmla="*/ 767562 w 5849460"/>
              <a:gd name="connsiteY749" fmla="*/ 358019 h 2925977"/>
              <a:gd name="connsiteX750" fmla="*/ 768695 w 5849460"/>
              <a:gd name="connsiteY750" fmla="*/ 359148 h 2925977"/>
              <a:gd name="connsiteX751" fmla="*/ 773182 w 5849460"/>
              <a:gd name="connsiteY751" fmla="*/ 361092 h 2925977"/>
              <a:gd name="connsiteX752" fmla="*/ 774398 w 5849460"/>
              <a:gd name="connsiteY752" fmla="*/ 358089 h 2925977"/>
              <a:gd name="connsiteX753" fmla="*/ 770439 w 5849460"/>
              <a:gd name="connsiteY753" fmla="*/ 355887 h 2925977"/>
              <a:gd name="connsiteX754" fmla="*/ 910979 w 5849460"/>
              <a:gd name="connsiteY754" fmla="*/ 235622 h 2925977"/>
              <a:gd name="connsiteX755" fmla="*/ 919476 w 5849460"/>
              <a:gd name="connsiteY755" fmla="*/ 241316 h 2925977"/>
              <a:gd name="connsiteX756" fmla="*/ 920913 w 5849460"/>
              <a:gd name="connsiteY756" fmla="*/ 240180 h 2925977"/>
              <a:gd name="connsiteX757" fmla="*/ 920939 w 5849460"/>
              <a:gd name="connsiteY757" fmla="*/ 240158 h 2925977"/>
              <a:gd name="connsiteX758" fmla="*/ 913457 w 5849460"/>
              <a:gd name="connsiteY758" fmla="*/ 236800 h 2925977"/>
              <a:gd name="connsiteX759" fmla="*/ 665862 w 5849460"/>
              <a:gd name="connsiteY759" fmla="*/ 230149 h 2925977"/>
              <a:gd name="connsiteX760" fmla="*/ 659006 w 5849460"/>
              <a:gd name="connsiteY760" fmla="*/ 238110 h 2925977"/>
              <a:gd name="connsiteX761" fmla="*/ 670687 w 5849460"/>
              <a:gd name="connsiteY761" fmla="*/ 232157 h 2925977"/>
              <a:gd name="connsiteX762" fmla="*/ 665862 w 5849460"/>
              <a:gd name="connsiteY762" fmla="*/ 230149 h 2925977"/>
              <a:gd name="connsiteX763" fmla="*/ 650945 w 5849460"/>
              <a:gd name="connsiteY763" fmla="*/ 221988 h 2925977"/>
              <a:gd name="connsiteX764" fmla="*/ 644005 w 5849460"/>
              <a:gd name="connsiteY764" fmla="*/ 230366 h 2925977"/>
              <a:gd name="connsiteX765" fmla="*/ 655686 w 5849460"/>
              <a:gd name="connsiteY765" fmla="*/ 224412 h 2925977"/>
              <a:gd name="connsiteX766" fmla="*/ 650945 w 5849460"/>
              <a:gd name="connsiteY766" fmla="*/ 221988 h 2925977"/>
              <a:gd name="connsiteX767" fmla="*/ 454149 w 5849460"/>
              <a:gd name="connsiteY767" fmla="*/ 212954 h 2925977"/>
              <a:gd name="connsiteX768" fmla="*/ 477138 w 5849460"/>
              <a:gd name="connsiteY768" fmla="*/ 218114 h 2925977"/>
              <a:gd name="connsiteX769" fmla="*/ 498709 w 5849460"/>
              <a:gd name="connsiteY769" fmla="*/ 224247 h 2925977"/>
              <a:gd name="connsiteX770" fmla="*/ 506146 w 5849460"/>
              <a:gd name="connsiteY770" fmla="*/ 232830 h 2925977"/>
              <a:gd name="connsiteX771" fmla="*/ 509762 w 5849460"/>
              <a:gd name="connsiteY771" fmla="*/ 236313 h 2925977"/>
              <a:gd name="connsiteX772" fmla="*/ 463611 w 5849460"/>
              <a:gd name="connsiteY772" fmla="*/ 221717 h 2925977"/>
              <a:gd name="connsiteX773" fmla="*/ 459120 w 5849460"/>
              <a:gd name="connsiteY773" fmla="*/ 217948 h 2925977"/>
              <a:gd name="connsiteX774" fmla="*/ 602799 w 5849460"/>
              <a:gd name="connsiteY774" fmla="*/ 192788 h 2925977"/>
              <a:gd name="connsiteX775" fmla="*/ 591118 w 5849460"/>
              <a:gd name="connsiteY775" fmla="*/ 198741 h 2925977"/>
              <a:gd name="connsiteX776" fmla="*/ 592182 w 5849460"/>
              <a:gd name="connsiteY776" fmla="*/ 201549 h 2925977"/>
              <a:gd name="connsiteX777" fmla="*/ 602799 w 5849460"/>
              <a:gd name="connsiteY777" fmla="*/ 192788 h 2925977"/>
              <a:gd name="connsiteX778" fmla="*/ 490774 w 5849460"/>
              <a:gd name="connsiteY778" fmla="*/ 141447 h 2925977"/>
              <a:gd name="connsiteX779" fmla="*/ 519506 w 5849460"/>
              <a:gd name="connsiteY779" fmla="*/ 155628 h 2925977"/>
              <a:gd name="connsiteX780" fmla="*/ 524791 w 5849460"/>
              <a:gd name="connsiteY780" fmla="*/ 158594 h 2925977"/>
              <a:gd name="connsiteX781" fmla="*/ 511266 w 5849460"/>
              <a:gd name="connsiteY781" fmla="*/ 152254 h 2925977"/>
              <a:gd name="connsiteX782" fmla="*/ 471418 w 5849460"/>
              <a:gd name="connsiteY782" fmla="*/ 131891 h 2925977"/>
              <a:gd name="connsiteX783" fmla="*/ 487719 w 5849460"/>
              <a:gd name="connsiteY783" fmla="*/ 139936 h 2925977"/>
              <a:gd name="connsiteX784" fmla="*/ 474157 w 5849460"/>
              <a:gd name="connsiteY784" fmla="*/ 134742 h 2925977"/>
              <a:gd name="connsiteX785" fmla="*/ 353867 w 5849460"/>
              <a:gd name="connsiteY785" fmla="*/ 71306 h 2925977"/>
              <a:gd name="connsiteX786" fmla="*/ 371787 w 5849460"/>
              <a:gd name="connsiteY786" fmla="*/ 77284 h 2925977"/>
              <a:gd name="connsiteX787" fmla="*/ 414363 w 5849460"/>
              <a:gd name="connsiteY787" fmla="*/ 101496 h 2925977"/>
              <a:gd name="connsiteX788" fmla="*/ 375778 w 5849460"/>
              <a:gd name="connsiteY788" fmla="*/ 86588 h 2925977"/>
              <a:gd name="connsiteX789" fmla="*/ 438080 w 5849460"/>
              <a:gd name="connsiteY789" fmla="*/ 0 h 2925977"/>
              <a:gd name="connsiteX790" fmla="*/ 4299103 w 5849460"/>
              <a:gd name="connsiteY790" fmla="*/ 853880 h 2925977"/>
              <a:gd name="connsiteX791" fmla="*/ 4268698 w 5849460"/>
              <a:gd name="connsiteY791" fmla="*/ 860822 h 2925977"/>
              <a:gd name="connsiteX792" fmla="*/ 5515681 w 5849460"/>
              <a:gd name="connsiteY792" fmla="*/ 1248477 h 2925977"/>
              <a:gd name="connsiteX793" fmla="*/ 5441204 w 5849460"/>
              <a:gd name="connsiteY793" fmla="*/ 1262168 h 2925977"/>
              <a:gd name="connsiteX794" fmla="*/ 5412349 w 5849460"/>
              <a:gd name="connsiteY794" fmla="*/ 1272643 h 2925977"/>
              <a:gd name="connsiteX795" fmla="*/ 5457702 w 5849460"/>
              <a:gd name="connsiteY795" fmla="*/ 1264439 h 2925977"/>
              <a:gd name="connsiteX796" fmla="*/ 5526381 w 5849460"/>
              <a:gd name="connsiteY796" fmla="*/ 1251803 h 2925977"/>
              <a:gd name="connsiteX797" fmla="*/ 5544803 w 5849460"/>
              <a:gd name="connsiteY797" fmla="*/ 1257530 h 2925977"/>
              <a:gd name="connsiteX798" fmla="*/ 5545488 w 5849460"/>
              <a:gd name="connsiteY798" fmla="*/ 1258057 h 2925977"/>
              <a:gd name="connsiteX799" fmla="*/ 5481207 w 5849460"/>
              <a:gd name="connsiteY799" fmla="*/ 1268574 h 2925977"/>
              <a:gd name="connsiteX800" fmla="*/ 5546451 w 5849460"/>
              <a:gd name="connsiteY800" fmla="*/ 1284705 h 2925977"/>
              <a:gd name="connsiteX801" fmla="*/ 5531861 w 5849460"/>
              <a:gd name="connsiteY801" fmla="*/ 1305339 h 2925977"/>
              <a:gd name="connsiteX802" fmla="*/ 5523957 w 5849460"/>
              <a:gd name="connsiteY802" fmla="*/ 1308021 h 2925977"/>
              <a:gd name="connsiteX803" fmla="*/ 5539658 w 5849460"/>
              <a:gd name="connsiteY803" fmla="*/ 1318377 h 2925977"/>
              <a:gd name="connsiteX804" fmla="*/ 5568964 w 5849460"/>
              <a:gd name="connsiteY804" fmla="*/ 1324118 h 2925977"/>
              <a:gd name="connsiteX805" fmla="*/ 5572897 w 5849460"/>
              <a:gd name="connsiteY805" fmla="*/ 1324581 h 2925977"/>
              <a:gd name="connsiteX806" fmla="*/ 5463532 w 5849460"/>
              <a:gd name="connsiteY806" fmla="*/ 1346541 h 2925977"/>
              <a:gd name="connsiteX807" fmla="*/ 5458534 w 5849460"/>
              <a:gd name="connsiteY807" fmla="*/ 1354365 h 2925977"/>
              <a:gd name="connsiteX808" fmla="*/ 5547509 w 5849460"/>
              <a:gd name="connsiteY808" fmla="*/ 1341593 h 2925977"/>
              <a:gd name="connsiteX809" fmla="*/ 5510919 w 5849460"/>
              <a:gd name="connsiteY809" fmla="*/ 1352873 h 2925977"/>
              <a:gd name="connsiteX810" fmla="*/ 5483891 w 5849460"/>
              <a:gd name="connsiteY810" fmla="*/ 1358314 h 2925977"/>
              <a:gd name="connsiteX811" fmla="*/ 5479476 w 5849460"/>
              <a:gd name="connsiteY811" fmla="*/ 1358243 h 2925977"/>
              <a:gd name="connsiteX812" fmla="*/ 5460516 w 5849460"/>
              <a:gd name="connsiteY812" fmla="*/ 1359983 h 2925977"/>
              <a:gd name="connsiteX813" fmla="*/ 5462204 w 5849460"/>
              <a:gd name="connsiteY813" fmla="*/ 1362645 h 2925977"/>
              <a:gd name="connsiteX814" fmla="*/ 5439017 w 5849460"/>
              <a:gd name="connsiteY814" fmla="*/ 1367250 h 2925977"/>
              <a:gd name="connsiteX815" fmla="*/ 5402332 w 5849460"/>
              <a:gd name="connsiteY815" fmla="*/ 1378271 h 2925977"/>
              <a:gd name="connsiteX816" fmla="*/ 5424793 w 5849460"/>
              <a:gd name="connsiteY816" fmla="*/ 1374925 h 2925977"/>
              <a:gd name="connsiteX817" fmla="*/ 5471529 w 5849460"/>
              <a:gd name="connsiteY817" fmla="*/ 1367961 h 2925977"/>
              <a:gd name="connsiteX818" fmla="*/ 5474623 w 5849460"/>
              <a:gd name="connsiteY818" fmla="*/ 1369331 h 2925977"/>
              <a:gd name="connsiteX819" fmla="*/ 5481567 w 5849460"/>
              <a:gd name="connsiteY819" fmla="*/ 1373218 h 2925977"/>
              <a:gd name="connsiteX820" fmla="*/ 5425045 w 5849460"/>
              <a:gd name="connsiteY820" fmla="*/ 1376713 h 2925977"/>
              <a:gd name="connsiteX821" fmla="*/ 5468461 w 5849460"/>
              <a:gd name="connsiteY821" fmla="*/ 1381429 h 2925977"/>
              <a:gd name="connsiteX822" fmla="*/ 5511879 w 5849460"/>
              <a:gd name="connsiteY822" fmla="*/ 1386148 h 2925977"/>
              <a:gd name="connsiteX823" fmla="*/ 5479897 w 5849460"/>
              <a:gd name="connsiteY823" fmla="*/ 1400761 h 2925977"/>
              <a:gd name="connsiteX824" fmla="*/ 5539514 w 5849460"/>
              <a:gd name="connsiteY824" fmla="*/ 1419428 h 2925977"/>
              <a:gd name="connsiteX825" fmla="*/ 5454267 w 5849460"/>
              <a:gd name="connsiteY825" fmla="*/ 1421377 h 2925977"/>
              <a:gd name="connsiteX826" fmla="*/ 5399876 w 5849460"/>
              <a:gd name="connsiteY826" fmla="*/ 1420383 h 2925977"/>
              <a:gd name="connsiteX827" fmla="*/ 5399531 w 5849460"/>
              <a:gd name="connsiteY827" fmla="*/ 1417919 h 2925977"/>
              <a:gd name="connsiteX828" fmla="*/ 5399416 w 5849460"/>
              <a:gd name="connsiteY828" fmla="*/ 1417098 h 2925977"/>
              <a:gd name="connsiteX829" fmla="*/ 5399467 w 5849460"/>
              <a:gd name="connsiteY829" fmla="*/ 1417464 h 2925977"/>
              <a:gd name="connsiteX830" fmla="*/ 5399531 w 5849460"/>
              <a:gd name="connsiteY830" fmla="*/ 1417919 h 2925977"/>
              <a:gd name="connsiteX831" fmla="*/ 5399722 w 5849460"/>
              <a:gd name="connsiteY831" fmla="*/ 1419288 h 2925977"/>
              <a:gd name="connsiteX832" fmla="*/ 5399876 w 5849460"/>
              <a:gd name="connsiteY832" fmla="*/ 1420383 h 2925977"/>
              <a:gd name="connsiteX833" fmla="*/ 5463758 w 5849460"/>
              <a:gd name="connsiteY833" fmla="*/ 1430077 h 2925977"/>
              <a:gd name="connsiteX834" fmla="*/ 5465419 w 5849460"/>
              <a:gd name="connsiteY834" fmla="*/ 1432550 h 2925977"/>
              <a:gd name="connsiteX835" fmla="*/ 5465763 w 5849460"/>
              <a:gd name="connsiteY835" fmla="*/ 1437468 h 2925977"/>
              <a:gd name="connsiteX836" fmla="*/ 5520191 w 5849460"/>
              <a:gd name="connsiteY836" fmla="*/ 1427849 h 2925977"/>
              <a:gd name="connsiteX837" fmla="*/ 5513629 w 5849460"/>
              <a:gd name="connsiteY837" fmla="*/ 1435901 h 2925977"/>
              <a:gd name="connsiteX838" fmla="*/ 5469301 w 5849460"/>
              <a:gd name="connsiteY838" fmla="*/ 1447952 h 2925977"/>
              <a:gd name="connsiteX839" fmla="*/ 5466822 w 5849460"/>
              <a:gd name="connsiteY839" fmla="*/ 1448420 h 2925977"/>
              <a:gd name="connsiteX840" fmla="*/ 5463826 w 5849460"/>
              <a:gd name="connsiteY840" fmla="*/ 1449287 h 2925977"/>
              <a:gd name="connsiteX841" fmla="*/ 5463719 w 5849460"/>
              <a:gd name="connsiteY841" fmla="*/ 1449537 h 2925977"/>
              <a:gd name="connsiteX842" fmla="*/ 5515392 w 5849460"/>
              <a:gd name="connsiteY842" fmla="*/ 1450826 h 2925977"/>
              <a:gd name="connsiteX843" fmla="*/ 5525385 w 5849460"/>
              <a:gd name="connsiteY843" fmla="*/ 1463122 h 2925977"/>
              <a:gd name="connsiteX844" fmla="*/ 5575598 w 5849460"/>
              <a:gd name="connsiteY844" fmla="*/ 1473688 h 2925977"/>
              <a:gd name="connsiteX845" fmla="*/ 5682814 w 5849460"/>
              <a:gd name="connsiteY845" fmla="*/ 1487496 h 2925977"/>
              <a:gd name="connsiteX846" fmla="*/ 5568762 w 5849460"/>
              <a:gd name="connsiteY846" fmla="*/ 1487300 h 2925977"/>
              <a:gd name="connsiteX847" fmla="*/ 5511233 w 5849460"/>
              <a:gd name="connsiteY847" fmla="*/ 1483605 h 2925977"/>
              <a:gd name="connsiteX848" fmla="*/ 5466771 w 5849460"/>
              <a:gd name="connsiteY848" fmla="*/ 1491161 h 2925977"/>
              <a:gd name="connsiteX849" fmla="*/ 5519534 w 5849460"/>
              <a:gd name="connsiteY849" fmla="*/ 1500235 h 2925977"/>
              <a:gd name="connsiteX850" fmla="*/ 5523757 w 5849460"/>
              <a:gd name="connsiteY850" fmla="*/ 1510724 h 2925977"/>
              <a:gd name="connsiteX851" fmla="*/ 5569809 w 5849460"/>
              <a:gd name="connsiteY851" fmla="*/ 1514546 h 2925977"/>
              <a:gd name="connsiteX852" fmla="*/ 5613727 w 5849460"/>
              <a:gd name="connsiteY852" fmla="*/ 1522857 h 2925977"/>
              <a:gd name="connsiteX853" fmla="*/ 5602754 w 5849460"/>
              <a:gd name="connsiteY853" fmla="*/ 1526580 h 2925977"/>
              <a:gd name="connsiteX854" fmla="*/ 5607478 w 5849460"/>
              <a:gd name="connsiteY854" fmla="*/ 1540661 h 2925977"/>
              <a:gd name="connsiteX855" fmla="*/ 5519013 w 5849460"/>
              <a:gd name="connsiteY855" fmla="*/ 1539308 h 2925977"/>
              <a:gd name="connsiteX856" fmla="*/ 5577566 w 5849460"/>
              <a:gd name="connsiteY856" fmla="*/ 1553937 h 2925977"/>
              <a:gd name="connsiteX857" fmla="*/ 5580105 w 5849460"/>
              <a:gd name="connsiteY857" fmla="*/ 1554443 h 2925977"/>
              <a:gd name="connsiteX858" fmla="*/ 5537928 w 5849460"/>
              <a:gd name="connsiteY858" fmla="*/ 1566076 h 2925977"/>
              <a:gd name="connsiteX859" fmla="*/ 5593648 w 5849460"/>
              <a:gd name="connsiteY859" fmla="*/ 1557591 h 2925977"/>
              <a:gd name="connsiteX860" fmla="*/ 5601747 w 5849460"/>
              <a:gd name="connsiteY860" fmla="*/ 1563307 h 2925977"/>
              <a:gd name="connsiteX861" fmla="*/ 5579637 w 5849460"/>
              <a:gd name="connsiteY861" fmla="*/ 1565164 h 2925977"/>
              <a:gd name="connsiteX862" fmla="*/ 5751761 w 5849460"/>
              <a:gd name="connsiteY862" fmla="*/ 1592712 h 2925977"/>
              <a:gd name="connsiteX863" fmla="*/ 5761517 w 5849460"/>
              <a:gd name="connsiteY863" fmla="*/ 1594862 h 2925977"/>
              <a:gd name="connsiteX864" fmla="*/ 5760911 w 5849460"/>
              <a:gd name="connsiteY864" fmla="*/ 1595071 h 2925977"/>
              <a:gd name="connsiteX865" fmla="*/ 5706161 w 5849460"/>
              <a:gd name="connsiteY865" fmla="*/ 1607379 h 2925977"/>
              <a:gd name="connsiteX866" fmla="*/ 5737674 w 5849460"/>
              <a:gd name="connsiteY866" fmla="*/ 1605432 h 2925977"/>
              <a:gd name="connsiteX867" fmla="*/ 5763929 w 5849460"/>
              <a:gd name="connsiteY867" fmla="*/ 1599796 h 2925977"/>
              <a:gd name="connsiteX868" fmla="*/ 5775389 w 5849460"/>
              <a:gd name="connsiteY868" fmla="*/ 1597920 h 2925977"/>
              <a:gd name="connsiteX869" fmla="*/ 5811181 w 5849460"/>
              <a:gd name="connsiteY869" fmla="*/ 1605811 h 2925977"/>
              <a:gd name="connsiteX870" fmla="*/ 5809661 w 5849460"/>
              <a:gd name="connsiteY870" fmla="*/ 1609449 h 2925977"/>
              <a:gd name="connsiteX871" fmla="*/ 5813972 w 5849460"/>
              <a:gd name="connsiteY871" fmla="*/ 1608243 h 2925977"/>
              <a:gd name="connsiteX872" fmla="*/ 5822711 w 5849460"/>
              <a:gd name="connsiteY872" fmla="*/ 1608353 h 2925977"/>
              <a:gd name="connsiteX873" fmla="*/ 5849460 w 5849460"/>
              <a:gd name="connsiteY873" fmla="*/ 1614249 h 2925977"/>
              <a:gd name="connsiteX874" fmla="*/ 5839232 w 5849460"/>
              <a:gd name="connsiteY874" fmla="*/ 1616549 h 2925977"/>
              <a:gd name="connsiteX875" fmla="*/ 5834781 w 5849460"/>
              <a:gd name="connsiteY875" fmla="*/ 1619879 h 2925977"/>
              <a:gd name="connsiteX876" fmla="*/ 5839232 w 5849460"/>
              <a:gd name="connsiteY876" fmla="*/ 1616549 h 2925977"/>
              <a:gd name="connsiteX877" fmla="*/ 5838900 w 5849460"/>
              <a:gd name="connsiteY877" fmla="*/ 1625345 h 2925977"/>
              <a:gd name="connsiteX878" fmla="*/ 5810334 w 5849460"/>
              <a:gd name="connsiteY878" fmla="*/ 1623654 h 2925977"/>
              <a:gd name="connsiteX879" fmla="*/ 5838474 w 5849460"/>
              <a:gd name="connsiteY879" fmla="*/ 1631006 h 2925977"/>
              <a:gd name="connsiteX880" fmla="*/ 5822524 w 5849460"/>
              <a:gd name="connsiteY880" fmla="*/ 1636053 h 2925977"/>
              <a:gd name="connsiteX881" fmla="*/ 5815750 w 5849460"/>
              <a:gd name="connsiteY881" fmla="*/ 1638694 h 2925977"/>
              <a:gd name="connsiteX882" fmla="*/ 5724325 w 5849460"/>
              <a:gd name="connsiteY882" fmla="*/ 1623429 h 2925977"/>
              <a:gd name="connsiteX883" fmla="*/ 5542490 w 5849460"/>
              <a:gd name="connsiteY883" fmla="*/ 1605370 h 2925977"/>
              <a:gd name="connsiteX884" fmla="*/ 5505076 w 5849460"/>
              <a:gd name="connsiteY884" fmla="*/ 1600028 h 2925977"/>
              <a:gd name="connsiteX885" fmla="*/ 5503070 w 5849460"/>
              <a:gd name="connsiteY885" fmla="*/ 1599880 h 2925977"/>
              <a:gd name="connsiteX886" fmla="*/ 5480061 w 5849460"/>
              <a:gd name="connsiteY886" fmla="*/ 1608336 h 2925977"/>
              <a:gd name="connsiteX887" fmla="*/ 5493798 w 5849460"/>
              <a:gd name="connsiteY887" fmla="*/ 1610453 h 2925977"/>
              <a:gd name="connsiteX888" fmla="*/ 5504016 w 5849460"/>
              <a:gd name="connsiteY888" fmla="*/ 1608305 h 2925977"/>
              <a:gd name="connsiteX889" fmla="*/ 5519212 w 5849460"/>
              <a:gd name="connsiteY889" fmla="*/ 1608765 h 2925977"/>
              <a:gd name="connsiteX890" fmla="*/ 5517433 w 5849460"/>
              <a:gd name="connsiteY890" fmla="*/ 1612175 h 2925977"/>
              <a:gd name="connsiteX891" fmla="*/ 5515661 w 5849460"/>
              <a:gd name="connsiteY891" fmla="*/ 1612428 h 2925977"/>
              <a:gd name="connsiteX892" fmla="*/ 5517082 w 5849460"/>
              <a:gd name="connsiteY892" fmla="*/ 1612530 h 2925977"/>
              <a:gd name="connsiteX893" fmla="*/ 5517433 w 5849460"/>
              <a:gd name="connsiteY893" fmla="*/ 1612175 h 2925977"/>
              <a:gd name="connsiteX894" fmla="*/ 5568183 w 5849460"/>
              <a:gd name="connsiteY894" fmla="*/ 1610452 h 2925977"/>
              <a:gd name="connsiteX895" fmla="*/ 5562000 w 5849460"/>
              <a:gd name="connsiteY895" fmla="*/ 1612013 h 2925977"/>
              <a:gd name="connsiteX896" fmla="*/ 5558667 w 5849460"/>
              <a:gd name="connsiteY896" fmla="*/ 1614161 h 2925977"/>
              <a:gd name="connsiteX897" fmla="*/ 5570135 w 5849460"/>
              <a:gd name="connsiteY897" fmla="*/ 1615682 h 2925977"/>
              <a:gd name="connsiteX898" fmla="*/ 5625060 w 5849460"/>
              <a:gd name="connsiteY898" fmla="*/ 1623779 h 2925977"/>
              <a:gd name="connsiteX899" fmla="*/ 5631919 w 5849460"/>
              <a:gd name="connsiteY899" fmla="*/ 1633371 h 2925977"/>
              <a:gd name="connsiteX900" fmla="*/ 5693083 w 5849460"/>
              <a:gd name="connsiteY900" fmla="*/ 1643360 h 2925977"/>
              <a:gd name="connsiteX901" fmla="*/ 5700882 w 5849460"/>
              <a:gd name="connsiteY901" fmla="*/ 1656398 h 2925977"/>
              <a:gd name="connsiteX902" fmla="*/ 5704523 w 5849460"/>
              <a:gd name="connsiteY902" fmla="*/ 1657359 h 2925977"/>
              <a:gd name="connsiteX903" fmla="*/ 5708004 w 5849460"/>
              <a:gd name="connsiteY903" fmla="*/ 1657142 h 2925977"/>
              <a:gd name="connsiteX904" fmla="*/ 5712909 w 5849460"/>
              <a:gd name="connsiteY904" fmla="*/ 1658716 h 2925977"/>
              <a:gd name="connsiteX905" fmla="*/ 5713211 w 5849460"/>
              <a:gd name="connsiteY905" fmla="*/ 1659900 h 2925977"/>
              <a:gd name="connsiteX906" fmla="*/ 5715576 w 5849460"/>
              <a:gd name="connsiteY906" fmla="*/ 1659568 h 2925977"/>
              <a:gd name="connsiteX907" fmla="*/ 5712909 w 5849460"/>
              <a:gd name="connsiteY907" fmla="*/ 1658716 h 2925977"/>
              <a:gd name="connsiteX908" fmla="*/ 5712441 w 5849460"/>
              <a:gd name="connsiteY908" fmla="*/ 1656868 h 2925977"/>
              <a:gd name="connsiteX909" fmla="*/ 5727619 w 5849460"/>
              <a:gd name="connsiteY909" fmla="*/ 1666773 h 2925977"/>
              <a:gd name="connsiteX910" fmla="*/ 5663819 w 5849460"/>
              <a:gd name="connsiteY910" fmla="*/ 1657679 h 2925977"/>
              <a:gd name="connsiteX911" fmla="*/ 5650712 w 5849460"/>
              <a:gd name="connsiteY911" fmla="*/ 1665891 h 2925977"/>
              <a:gd name="connsiteX912" fmla="*/ 5591054 w 5849460"/>
              <a:gd name="connsiteY912" fmla="*/ 1666686 h 2925977"/>
              <a:gd name="connsiteX913" fmla="*/ 5546623 w 5849460"/>
              <a:gd name="connsiteY913" fmla="*/ 1660901 h 2925977"/>
              <a:gd name="connsiteX914" fmla="*/ 5546561 w 5849460"/>
              <a:gd name="connsiteY914" fmla="*/ 1660892 h 2925977"/>
              <a:gd name="connsiteX915" fmla="*/ 5535730 w 5849460"/>
              <a:gd name="connsiteY915" fmla="*/ 1664875 h 2925977"/>
              <a:gd name="connsiteX916" fmla="*/ 5513307 w 5849460"/>
              <a:gd name="connsiteY916" fmla="*/ 1670449 h 2925977"/>
              <a:gd name="connsiteX917" fmla="*/ 5514689 w 5849460"/>
              <a:gd name="connsiteY917" fmla="*/ 1672225 h 2925977"/>
              <a:gd name="connsiteX918" fmla="*/ 5518285 w 5849460"/>
              <a:gd name="connsiteY918" fmla="*/ 1675689 h 2925977"/>
              <a:gd name="connsiteX919" fmla="*/ 5541886 w 5849460"/>
              <a:gd name="connsiteY919" fmla="*/ 1683371 h 2925977"/>
              <a:gd name="connsiteX920" fmla="*/ 5580538 w 5849460"/>
              <a:gd name="connsiteY920" fmla="*/ 1693465 h 2925977"/>
              <a:gd name="connsiteX921" fmla="*/ 5632861 w 5849460"/>
              <a:gd name="connsiteY921" fmla="*/ 1702690 h 2925977"/>
              <a:gd name="connsiteX922" fmla="*/ 5766442 w 5849460"/>
              <a:gd name="connsiteY922" fmla="*/ 1727082 h 2925977"/>
              <a:gd name="connsiteX923" fmla="*/ 5775340 w 5849460"/>
              <a:gd name="connsiteY923" fmla="*/ 1728721 h 2925977"/>
              <a:gd name="connsiteX924" fmla="*/ 5765283 w 5849460"/>
              <a:gd name="connsiteY924" fmla="*/ 1733177 h 2925977"/>
              <a:gd name="connsiteX925" fmla="*/ 5761853 w 5849460"/>
              <a:gd name="connsiteY925" fmla="*/ 1735095 h 2925977"/>
              <a:gd name="connsiteX926" fmla="*/ 5733850 w 5849460"/>
              <a:gd name="connsiteY926" fmla="*/ 1731161 h 2925977"/>
              <a:gd name="connsiteX927" fmla="*/ 5661123 w 5849460"/>
              <a:gd name="connsiteY927" fmla="*/ 1720703 h 2925977"/>
              <a:gd name="connsiteX928" fmla="*/ 5649605 w 5849460"/>
              <a:gd name="connsiteY928" fmla="*/ 1740295 h 2925977"/>
              <a:gd name="connsiteX929" fmla="*/ 5615532 w 5849460"/>
              <a:gd name="connsiteY929" fmla="*/ 1739935 h 2925977"/>
              <a:gd name="connsiteX930" fmla="*/ 5581605 w 5849460"/>
              <a:gd name="connsiteY930" fmla="*/ 1743918 h 2925977"/>
              <a:gd name="connsiteX931" fmla="*/ 5571282 w 5849460"/>
              <a:gd name="connsiteY931" fmla="*/ 1742888 h 2925977"/>
              <a:gd name="connsiteX932" fmla="*/ 5571683 w 5849460"/>
              <a:gd name="connsiteY932" fmla="*/ 1743131 h 2925977"/>
              <a:gd name="connsiteX933" fmla="*/ 5572254 w 5849460"/>
              <a:gd name="connsiteY933" fmla="*/ 1744859 h 2925977"/>
              <a:gd name="connsiteX934" fmla="*/ 5564452 w 5849460"/>
              <a:gd name="connsiteY934" fmla="*/ 1747527 h 2925977"/>
              <a:gd name="connsiteX935" fmla="*/ 5556582 w 5849460"/>
              <a:gd name="connsiteY935" fmla="*/ 1747977 h 2925977"/>
              <a:gd name="connsiteX936" fmla="*/ 5559725 w 5849460"/>
              <a:gd name="connsiteY936" fmla="*/ 1751027 h 2925977"/>
              <a:gd name="connsiteX937" fmla="*/ 5563733 w 5849460"/>
              <a:gd name="connsiteY937" fmla="*/ 1757509 h 2925977"/>
              <a:gd name="connsiteX938" fmla="*/ 5595675 w 5849460"/>
              <a:gd name="connsiteY938" fmla="*/ 1762358 h 2925977"/>
              <a:gd name="connsiteX939" fmla="*/ 5617583 w 5849460"/>
              <a:gd name="connsiteY939" fmla="*/ 1774372 h 2925977"/>
              <a:gd name="connsiteX940" fmla="*/ 5571028 w 5849460"/>
              <a:gd name="connsiteY940" fmla="*/ 1766955 h 2925977"/>
              <a:gd name="connsiteX941" fmla="*/ 5551715 w 5849460"/>
              <a:gd name="connsiteY941" fmla="*/ 1773510 h 2925977"/>
              <a:gd name="connsiteX942" fmla="*/ 5533882 w 5849460"/>
              <a:gd name="connsiteY942" fmla="*/ 1767639 h 2925977"/>
              <a:gd name="connsiteX943" fmla="*/ 5532853 w 5849460"/>
              <a:gd name="connsiteY943" fmla="*/ 1767988 h 2925977"/>
              <a:gd name="connsiteX944" fmla="*/ 5536781 w 5849460"/>
              <a:gd name="connsiteY944" fmla="*/ 1768779 h 2925977"/>
              <a:gd name="connsiteX945" fmla="*/ 5536656 w 5849460"/>
              <a:gd name="connsiteY945" fmla="*/ 1776385 h 2925977"/>
              <a:gd name="connsiteX946" fmla="*/ 5493825 w 5849460"/>
              <a:gd name="connsiteY946" fmla="*/ 1775860 h 2925977"/>
              <a:gd name="connsiteX947" fmla="*/ 5492750 w 5849460"/>
              <a:gd name="connsiteY947" fmla="*/ 1780931 h 2925977"/>
              <a:gd name="connsiteX948" fmla="*/ 5492389 w 5849460"/>
              <a:gd name="connsiteY948" fmla="*/ 1782469 h 2925977"/>
              <a:gd name="connsiteX949" fmla="*/ 5511300 w 5849460"/>
              <a:gd name="connsiteY949" fmla="*/ 1783613 h 2925977"/>
              <a:gd name="connsiteX950" fmla="*/ 5536475 w 5849460"/>
              <a:gd name="connsiteY950" fmla="*/ 1786205 h 2925977"/>
              <a:gd name="connsiteX951" fmla="*/ 5580237 w 5849460"/>
              <a:gd name="connsiteY951" fmla="*/ 1793396 h 2925977"/>
              <a:gd name="connsiteX952" fmla="*/ 5591178 w 5849460"/>
              <a:gd name="connsiteY952" fmla="*/ 1795736 h 2925977"/>
              <a:gd name="connsiteX953" fmla="*/ 5588745 w 5849460"/>
              <a:gd name="connsiteY953" fmla="*/ 1796226 h 2925977"/>
              <a:gd name="connsiteX954" fmla="*/ 5568563 w 5849460"/>
              <a:gd name="connsiteY954" fmla="*/ 1800368 h 2925977"/>
              <a:gd name="connsiteX955" fmla="*/ 5540698 w 5849460"/>
              <a:gd name="connsiteY955" fmla="*/ 1796694 h 2925977"/>
              <a:gd name="connsiteX956" fmla="*/ 5510263 w 5849460"/>
              <a:gd name="connsiteY956" fmla="*/ 1802626 h 2925977"/>
              <a:gd name="connsiteX957" fmla="*/ 5528737 w 5849460"/>
              <a:gd name="connsiteY957" fmla="*/ 1808280 h 2925977"/>
              <a:gd name="connsiteX958" fmla="*/ 5513012 w 5849460"/>
              <a:gd name="connsiteY958" fmla="*/ 1811089 h 2925977"/>
              <a:gd name="connsiteX959" fmla="*/ 5516448 w 5849460"/>
              <a:gd name="connsiteY959" fmla="*/ 1812445 h 2925977"/>
              <a:gd name="connsiteX960" fmla="*/ 5521522 w 5849460"/>
              <a:gd name="connsiteY960" fmla="*/ 1812888 h 2925977"/>
              <a:gd name="connsiteX961" fmla="*/ 5497704 w 5849460"/>
              <a:gd name="connsiteY961" fmla="*/ 1815940 h 2925977"/>
              <a:gd name="connsiteX962" fmla="*/ 5492041 w 5849460"/>
              <a:gd name="connsiteY962" fmla="*/ 1814833 h 2925977"/>
              <a:gd name="connsiteX963" fmla="*/ 5484369 w 5849460"/>
              <a:gd name="connsiteY963" fmla="*/ 1816203 h 2925977"/>
              <a:gd name="connsiteX964" fmla="*/ 5454369 w 5849460"/>
              <a:gd name="connsiteY964" fmla="*/ 1821589 h 2925977"/>
              <a:gd name="connsiteX965" fmla="*/ 5469476 w 5849460"/>
              <a:gd name="connsiteY965" fmla="*/ 1824589 h 2925977"/>
              <a:gd name="connsiteX966" fmla="*/ 5481142 w 5849460"/>
              <a:gd name="connsiteY966" fmla="*/ 1826281 h 2925977"/>
              <a:gd name="connsiteX967" fmla="*/ 5527436 w 5849460"/>
              <a:gd name="connsiteY967" fmla="*/ 1820446 h 2925977"/>
              <a:gd name="connsiteX968" fmla="*/ 5524159 w 5849460"/>
              <a:gd name="connsiteY968" fmla="*/ 1829139 h 2925977"/>
              <a:gd name="connsiteX969" fmla="*/ 5514847 w 5849460"/>
              <a:gd name="connsiteY969" fmla="*/ 1831906 h 2925977"/>
              <a:gd name="connsiteX970" fmla="*/ 5523370 w 5849460"/>
              <a:gd name="connsiteY970" fmla="*/ 1833521 h 2925977"/>
              <a:gd name="connsiteX971" fmla="*/ 5544664 w 5849460"/>
              <a:gd name="connsiteY971" fmla="*/ 1838092 h 2925977"/>
              <a:gd name="connsiteX972" fmla="*/ 5537970 w 5849460"/>
              <a:gd name="connsiteY972" fmla="*/ 1839263 h 2925977"/>
              <a:gd name="connsiteX973" fmla="*/ 5489504 w 5849460"/>
              <a:gd name="connsiteY973" fmla="*/ 1850252 h 2925977"/>
              <a:gd name="connsiteX974" fmla="*/ 5464415 w 5849460"/>
              <a:gd name="connsiteY974" fmla="*/ 1851711 h 2925977"/>
              <a:gd name="connsiteX975" fmla="*/ 5465757 w 5849460"/>
              <a:gd name="connsiteY975" fmla="*/ 1855569 h 2925977"/>
              <a:gd name="connsiteX976" fmla="*/ 5465890 w 5849460"/>
              <a:gd name="connsiteY976" fmla="*/ 1855610 h 2925977"/>
              <a:gd name="connsiteX977" fmla="*/ 5463797 w 5849460"/>
              <a:gd name="connsiteY977" fmla="*/ 1856086 h 2925977"/>
              <a:gd name="connsiteX978" fmla="*/ 5385177 w 5849460"/>
              <a:gd name="connsiteY978" fmla="*/ 1870539 h 2925977"/>
              <a:gd name="connsiteX979" fmla="*/ 5369099 w 5849460"/>
              <a:gd name="connsiteY979" fmla="*/ 1874379 h 2925977"/>
              <a:gd name="connsiteX980" fmla="*/ 5363836 w 5849460"/>
              <a:gd name="connsiteY980" fmla="*/ 1876006 h 2925977"/>
              <a:gd name="connsiteX981" fmla="*/ 5375131 w 5849460"/>
              <a:gd name="connsiteY981" fmla="*/ 1874927 h 2925977"/>
              <a:gd name="connsiteX982" fmla="*/ 5498749 w 5849460"/>
              <a:gd name="connsiteY982" fmla="*/ 1852994 h 2925977"/>
              <a:gd name="connsiteX983" fmla="*/ 5471308 w 5849460"/>
              <a:gd name="connsiteY983" fmla="*/ 1859998 h 2925977"/>
              <a:gd name="connsiteX984" fmla="*/ 5476794 w 5849460"/>
              <a:gd name="connsiteY984" fmla="*/ 1858989 h 2925977"/>
              <a:gd name="connsiteX985" fmla="*/ 5481811 w 5849460"/>
              <a:gd name="connsiteY985" fmla="*/ 1860542 h 2925977"/>
              <a:gd name="connsiteX986" fmla="*/ 5483460 w 5849460"/>
              <a:gd name="connsiteY986" fmla="*/ 1861812 h 2925977"/>
              <a:gd name="connsiteX987" fmla="*/ 5504740 w 5849460"/>
              <a:gd name="connsiteY987" fmla="*/ 1857002 h 2925977"/>
              <a:gd name="connsiteX988" fmla="*/ 5524671 w 5849460"/>
              <a:gd name="connsiteY988" fmla="*/ 1852584 h 2925977"/>
              <a:gd name="connsiteX989" fmla="*/ 5537020 w 5849460"/>
              <a:gd name="connsiteY989" fmla="*/ 1860305 h 2925977"/>
              <a:gd name="connsiteX990" fmla="*/ 5535726 w 5849460"/>
              <a:gd name="connsiteY990" fmla="*/ 1863805 h 2925977"/>
              <a:gd name="connsiteX991" fmla="*/ 5498158 w 5849460"/>
              <a:gd name="connsiteY991" fmla="*/ 1874500 h 2925977"/>
              <a:gd name="connsiteX992" fmla="*/ 5501804 w 5849460"/>
              <a:gd name="connsiteY992" fmla="*/ 1875828 h 2925977"/>
              <a:gd name="connsiteX993" fmla="*/ 5494973 w 5849460"/>
              <a:gd name="connsiteY993" fmla="*/ 1878745 h 2925977"/>
              <a:gd name="connsiteX994" fmla="*/ 5489187 w 5849460"/>
              <a:gd name="connsiteY994" fmla="*/ 1878250 h 2925977"/>
              <a:gd name="connsiteX995" fmla="*/ 5492766 w 5849460"/>
              <a:gd name="connsiteY995" fmla="*/ 1876017 h 2925977"/>
              <a:gd name="connsiteX996" fmla="*/ 5483370 w 5849460"/>
              <a:gd name="connsiteY996" fmla="*/ 1878658 h 2925977"/>
              <a:gd name="connsiteX997" fmla="*/ 5489187 w 5849460"/>
              <a:gd name="connsiteY997" fmla="*/ 1878250 h 2925977"/>
              <a:gd name="connsiteX998" fmla="*/ 5476122 w 5849460"/>
              <a:gd name="connsiteY998" fmla="*/ 1882423 h 2925977"/>
              <a:gd name="connsiteX999" fmla="*/ 5468720 w 5849460"/>
              <a:gd name="connsiteY999" fmla="*/ 1884364 h 2925977"/>
              <a:gd name="connsiteX1000" fmla="*/ 5471668 w 5849460"/>
              <a:gd name="connsiteY1000" fmla="*/ 1885014 h 2925977"/>
              <a:gd name="connsiteX1001" fmla="*/ 5480350 w 5849460"/>
              <a:gd name="connsiteY1001" fmla="*/ 1887438 h 2925977"/>
              <a:gd name="connsiteX1002" fmla="*/ 5504065 w 5849460"/>
              <a:gd name="connsiteY1002" fmla="*/ 1882392 h 2925977"/>
              <a:gd name="connsiteX1003" fmla="*/ 5625197 w 5849460"/>
              <a:gd name="connsiteY1003" fmla="*/ 1859522 h 2925977"/>
              <a:gd name="connsiteX1004" fmla="*/ 5626612 w 5849460"/>
              <a:gd name="connsiteY1004" fmla="*/ 1858963 h 2925977"/>
              <a:gd name="connsiteX1005" fmla="*/ 5626989 w 5849460"/>
              <a:gd name="connsiteY1005" fmla="*/ 1858825 h 2925977"/>
              <a:gd name="connsiteX1006" fmla="*/ 5621018 w 5849460"/>
              <a:gd name="connsiteY1006" fmla="*/ 1858589 h 2925977"/>
              <a:gd name="connsiteX1007" fmla="*/ 5572699 w 5849460"/>
              <a:gd name="connsiteY1007" fmla="*/ 1850103 h 2925977"/>
              <a:gd name="connsiteX1008" fmla="*/ 5530534 w 5849460"/>
              <a:gd name="connsiteY1008" fmla="*/ 1849070 h 2925977"/>
              <a:gd name="connsiteX1009" fmla="*/ 5565993 w 5849460"/>
              <a:gd name="connsiteY1009" fmla="*/ 1842492 h 2925977"/>
              <a:gd name="connsiteX1010" fmla="*/ 5570381 w 5849460"/>
              <a:gd name="connsiteY1010" fmla="*/ 1843391 h 2925977"/>
              <a:gd name="connsiteX1011" fmla="*/ 5600918 w 5849460"/>
              <a:gd name="connsiteY1011" fmla="*/ 1848058 h 2925977"/>
              <a:gd name="connsiteX1012" fmla="*/ 5633212 w 5849460"/>
              <a:gd name="connsiteY1012" fmla="*/ 1853650 h 2925977"/>
              <a:gd name="connsiteX1013" fmla="*/ 5638308 w 5849460"/>
              <a:gd name="connsiteY1013" fmla="*/ 1855200 h 2925977"/>
              <a:gd name="connsiteX1014" fmla="*/ 5641565 w 5849460"/>
              <a:gd name="connsiteY1014" fmla="*/ 1854224 h 2925977"/>
              <a:gd name="connsiteX1015" fmla="*/ 5657220 w 5849460"/>
              <a:gd name="connsiteY1015" fmla="*/ 1857779 h 2925977"/>
              <a:gd name="connsiteX1016" fmla="*/ 5601963 w 5849460"/>
              <a:gd name="connsiteY1016" fmla="*/ 1869883 h 2925977"/>
              <a:gd name="connsiteX1017" fmla="*/ 5529329 w 5849460"/>
              <a:gd name="connsiteY1017" fmla="*/ 1885995 h 2925977"/>
              <a:gd name="connsiteX1018" fmla="*/ 5489274 w 5849460"/>
              <a:gd name="connsiteY1018" fmla="*/ 1895519 h 2925977"/>
              <a:gd name="connsiteX1019" fmla="*/ 5488018 w 5849460"/>
              <a:gd name="connsiteY1019" fmla="*/ 1898195 h 2925977"/>
              <a:gd name="connsiteX1020" fmla="*/ 5482357 w 5849460"/>
              <a:gd name="connsiteY1020" fmla="*/ 1905301 h 2925977"/>
              <a:gd name="connsiteX1021" fmla="*/ 5481763 w 5849460"/>
              <a:gd name="connsiteY1021" fmla="*/ 1905993 h 2925977"/>
              <a:gd name="connsiteX1022" fmla="*/ 5491243 w 5849460"/>
              <a:gd name="connsiteY1022" fmla="*/ 1903962 h 2925977"/>
              <a:gd name="connsiteX1023" fmla="*/ 5515250 w 5849460"/>
              <a:gd name="connsiteY1023" fmla="*/ 1898492 h 2925977"/>
              <a:gd name="connsiteX1024" fmla="*/ 5694502 w 5849460"/>
              <a:gd name="connsiteY1024" fmla="*/ 1858534 h 2925977"/>
              <a:gd name="connsiteX1025" fmla="*/ 5724302 w 5849460"/>
              <a:gd name="connsiteY1025" fmla="*/ 1857869 h 2925977"/>
              <a:gd name="connsiteX1026" fmla="*/ 5714851 w 5849460"/>
              <a:gd name="connsiteY1026" fmla="*/ 1860459 h 2925977"/>
              <a:gd name="connsiteX1027" fmla="*/ 5701653 w 5849460"/>
              <a:gd name="connsiteY1027" fmla="*/ 1859478 h 2925977"/>
              <a:gd name="connsiteX1028" fmla="*/ 5690408 w 5849460"/>
              <a:gd name="connsiteY1028" fmla="*/ 1860442 h 2925977"/>
              <a:gd name="connsiteX1029" fmla="*/ 5692712 w 5849460"/>
              <a:gd name="connsiteY1029" fmla="*/ 1865255 h 2925977"/>
              <a:gd name="connsiteX1030" fmla="*/ 5689336 w 5849460"/>
              <a:gd name="connsiteY1030" fmla="*/ 1865902 h 2925977"/>
              <a:gd name="connsiteX1031" fmla="*/ 5656881 w 5849460"/>
              <a:gd name="connsiteY1031" fmla="*/ 1879648 h 2925977"/>
              <a:gd name="connsiteX1032" fmla="*/ 5704122 w 5849460"/>
              <a:gd name="connsiteY1032" fmla="*/ 1869453 h 2925977"/>
              <a:gd name="connsiteX1033" fmla="*/ 5707078 w 5849460"/>
              <a:gd name="connsiteY1033" fmla="*/ 1868915 h 2925977"/>
              <a:gd name="connsiteX1034" fmla="*/ 5707473 w 5849460"/>
              <a:gd name="connsiteY1034" fmla="*/ 1869011 h 2925977"/>
              <a:gd name="connsiteX1035" fmla="*/ 5716731 w 5849460"/>
              <a:gd name="connsiteY1035" fmla="*/ 1869939 h 2925977"/>
              <a:gd name="connsiteX1036" fmla="*/ 5649539 w 5849460"/>
              <a:gd name="connsiteY1036" fmla="*/ 1887765 h 2925977"/>
              <a:gd name="connsiteX1037" fmla="*/ 5544763 w 5849460"/>
              <a:gd name="connsiteY1037" fmla="*/ 1912645 h 2925977"/>
              <a:gd name="connsiteX1038" fmla="*/ 5531977 w 5849460"/>
              <a:gd name="connsiteY1038" fmla="*/ 1914610 h 2925977"/>
              <a:gd name="connsiteX1039" fmla="*/ 5545764 w 5849460"/>
              <a:gd name="connsiteY1039" fmla="*/ 1915404 h 2925977"/>
              <a:gd name="connsiteX1040" fmla="*/ 5734692 w 5849460"/>
              <a:gd name="connsiteY1040" fmla="*/ 1879312 h 2925977"/>
              <a:gd name="connsiteX1041" fmla="*/ 5530694 w 5849460"/>
              <a:gd name="connsiteY1041" fmla="*/ 1926670 h 2925977"/>
              <a:gd name="connsiteX1042" fmla="*/ 5514293 w 5849460"/>
              <a:gd name="connsiteY1042" fmla="*/ 1931265 h 2925977"/>
              <a:gd name="connsiteX1043" fmla="*/ 5512073 w 5849460"/>
              <a:gd name="connsiteY1043" fmla="*/ 1932404 h 2925977"/>
              <a:gd name="connsiteX1044" fmla="*/ 5512933 w 5849460"/>
              <a:gd name="connsiteY1044" fmla="*/ 1932490 h 2925977"/>
              <a:gd name="connsiteX1045" fmla="*/ 5516866 w 5849460"/>
              <a:gd name="connsiteY1045" fmla="*/ 1932954 h 2925977"/>
              <a:gd name="connsiteX1046" fmla="*/ 5507241 w 5849460"/>
              <a:gd name="connsiteY1046" fmla="*/ 1934885 h 2925977"/>
              <a:gd name="connsiteX1047" fmla="*/ 5505989 w 5849460"/>
              <a:gd name="connsiteY1047" fmla="*/ 1935528 h 2925977"/>
              <a:gd name="connsiteX1048" fmla="*/ 5503348 w 5849460"/>
              <a:gd name="connsiteY1048" fmla="*/ 1940105 h 2925977"/>
              <a:gd name="connsiteX1049" fmla="*/ 5533859 w 5849460"/>
              <a:gd name="connsiteY1049" fmla="*/ 1935403 h 2925977"/>
              <a:gd name="connsiteX1050" fmla="*/ 5624918 w 5849460"/>
              <a:gd name="connsiteY1050" fmla="*/ 1917567 h 2925977"/>
              <a:gd name="connsiteX1051" fmla="*/ 5547129 w 5849460"/>
              <a:gd name="connsiteY1051" fmla="*/ 1936873 h 2925977"/>
              <a:gd name="connsiteX1052" fmla="*/ 5486638 w 5849460"/>
              <a:gd name="connsiteY1052" fmla="*/ 1950302 h 2925977"/>
              <a:gd name="connsiteX1053" fmla="*/ 5491479 w 5849460"/>
              <a:gd name="connsiteY1053" fmla="*/ 1949966 h 2925977"/>
              <a:gd name="connsiteX1054" fmla="*/ 5465893 w 5849460"/>
              <a:gd name="connsiteY1054" fmla="*/ 1957852 h 2925977"/>
              <a:gd name="connsiteX1055" fmla="*/ 5483861 w 5849460"/>
              <a:gd name="connsiteY1055" fmla="*/ 1961232 h 2925977"/>
              <a:gd name="connsiteX1056" fmla="*/ 5506532 w 5849460"/>
              <a:gd name="connsiteY1056" fmla="*/ 1962765 h 2925977"/>
              <a:gd name="connsiteX1057" fmla="*/ 5513072 w 5849460"/>
              <a:gd name="connsiteY1057" fmla="*/ 1961792 h 2925977"/>
              <a:gd name="connsiteX1058" fmla="*/ 5514976 w 5849460"/>
              <a:gd name="connsiteY1058" fmla="*/ 1962685 h 2925977"/>
              <a:gd name="connsiteX1059" fmla="*/ 5517621 w 5849460"/>
              <a:gd name="connsiteY1059" fmla="*/ 1966030 h 2925977"/>
              <a:gd name="connsiteX1060" fmla="*/ 5503724 w 5849460"/>
              <a:gd name="connsiteY1060" fmla="*/ 1968492 h 2925977"/>
              <a:gd name="connsiteX1061" fmla="*/ 5496113 w 5849460"/>
              <a:gd name="connsiteY1061" fmla="*/ 1970813 h 2925977"/>
              <a:gd name="connsiteX1062" fmla="*/ 5468813 w 5849460"/>
              <a:gd name="connsiteY1062" fmla="*/ 1977593 h 2925977"/>
              <a:gd name="connsiteX1063" fmla="*/ 5423184 w 5849460"/>
              <a:gd name="connsiteY1063" fmla="*/ 1989674 h 2925977"/>
              <a:gd name="connsiteX1064" fmla="*/ 5421154 w 5849460"/>
              <a:gd name="connsiteY1064" fmla="*/ 1990139 h 2925977"/>
              <a:gd name="connsiteX1065" fmla="*/ 5433950 w 5849460"/>
              <a:gd name="connsiteY1065" fmla="*/ 1990812 h 2925977"/>
              <a:gd name="connsiteX1066" fmla="*/ 5455849 w 5849460"/>
              <a:gd name="connsiteY1066" fmla="*/ 1994517 h 2925977"/>
              <a:gd name="connsiteX1067" fmla="*/ 5423865 w 5849460"/>
              <a:gd name="connsiteY1067" fmla="*/ 2009133 h 2925977"/>
              <a:gd name="connsiteX1068" fmla="*/ 5483484 w 5849460"/>
              <a:gd name="connsiteY1068" fmla="*/ 2027802 h 2925977"/>
              <a:gd name="connsiteX1069" fmla="*/ 5454422 w 5849460"/>
              <a:gd name="connsiteY1069" fmla="*/ 2026001 h 2925977"/>
              <a:gd name="connsiteX1070" fmla="*/ 5438864 w 5849460"/>
              <a:gd name="connsiteY1070" fmla="*/ 2030753 h 2925977"/>
              <a:gd name="connsiteX1071" fmla="*/ 5416678 w 5849460"/>
              <a:gd name="connsiteY1071" fmla="*/ 2037197 h 2925977"/>
              <a:gd name="connsiteX1072" fmla="*/ 5449874 w 5849460"/>
              <a:gd name="connsiteY1072" fmla="*/ 2033816 h 2925977"/>
              <a:gd name="connsiteX1073" fmla="*/ 5448147 w 5849460"/>
              <a:gd name="connsiteY1073" fmla="*/ 2035160 h 2925977"/>
              <a:gd name="connsiteX1074" fmla="*/ 5420949 w 5849460"/>
              <a:gd name="connsiteY1074" fmla="*/ 2047726 h 2925977"/>
              <a:gd name="connsiteX1075" fmla="*/ 5409704 w 5849460"/>
              <a:gd name="connsiteY1075" fmla="*/ 2049064 h 2925977"/>
              <a:gd name="connsiteX1076" fmla="*/ 5409238 w 5849460"/>
              <a:gd name="connsiteY1076" fmla="*/ 2054344 h 2925977"/>
              <a:gd name="connsiteX1077" fmla="*/ 5407687 w 5849460"/>
              <a:gd name="connsiteY1077" fmla="*/ 2057908 h 2925977"/>
              <a:gd name="connsiteX1078" fmla="*/ 5459363 w 5849460"/>
              <a:gd name="connsiteY1078" fmla="*/ 2059197 h 2925977"/>
              <a:gd name="connsiteX1079" fmla="*/ 5469353 w 5849460"/>
              <a:gd name="connsiteY1079" fmla="*/ 2071490 h 2925977"/>
              <a:gd name="connsiteX1080" fmla="*/ 5519566 w 5849460"/>
              <a:gd name="connsiteY1080" fmla="*/ 2082059 h 2925977"/>
              <a:gd name="connsiteX1081" fmla="*/ 5626784 w 5849460"/>
              <a:gd name="connsiteY1081" fmla="*/ 2095867 h 2925977"/>
              <a:gd name="connsiteX1082" fmla="*/ 5512732 w 5849460"/>
              <a:gd name="connsiteY1082" fmla="*/ 2095670 h 2925977"/>
              <a:gd name="connsiteX1083" fmla="*/ 5455204 w 5849460"/>
              <a:gd name="connsiteY1083" fmla="*/ 2091975 h 2925977"/>
              <a:gd name="connsiteX1084" fmla="*/ 5436345 w 5849460"/>
              <a:gd name="connsiteY1084" fmla="*/ 2091199 h 2925977"/>
              <a:gd name="connsiteX1085" fmla="*/ 5429806 w 5849460"/>
              <a:gd name="connsiteY1085" fmla="*/ 2090817 h 2925977"/>
              <a:gd name="connsiteX1086" fmla="*/ 5431171 w 5849460"/>
              <a:gd name="connsiteY1086" fmla="*/ 2102669 h 2925977"/>
              <a:gd name="connsiteX1087" fmla="*/ 5438110 w 5849460"/>
              <a:gd name="connsiteY1087" fmla="*/ 2103736 h 2925977"/>
              <a:gd name="connsiteX1088" fmla="*/ 5463504 w 5849460"/>
              <a:gd name="connsiteY1088" fmla="*/ 2108607 h 2925977"/>
              <a:gd name="connsiteX1089" fmla="*/ 5466790 w 5849460"/>
              <a:gd name="connsiteY1089" fmla="*/ 2114865 h 2925977"/>
              <a:gd name="connsiteX1090" fmla="*/ 5466865 w 5849460"/>
              <a:gd name="connsiteY1090" fmla="*/ 2115189 h 2925977"/>
              <a:gd name="connsiteX1091" fmla="*/ 5485480 w 5849460"/>
              <a:gd name="connsiteY1091" fmla="*/ 2110781 h 2925977"/>
              <a:gd name="connsiteX1092" fmla="*/ 5497690 w 5849460"/>
              <a:gd name="connsiteY1092" fmla="*/ 2110524 h 2925977"/>
              <a:gd name="connsiteX1093" fmla="*/ 5500265 w 5849460"/>
              <a:gd name="connsiteY1093" fmla="*/ 2121304 h 2925977"/>
              <a:gd name="connsiteX1094" fmla="*/ 5500745 w 5849460"/>
              <a:gd name="connsiteY1094" fmla="*/ 2123239 h 2925977"/>
              <a:gd name="connsiteX1095" fmla="*/ 5513779 w 5849460"/>
              <a:gd name="connsiteY1095" fmla="*/ 2122919 h 2925977"/>
              <a:gd name="connsiteX1096" fmla="*/ 5557697 w 5849460"/>
              <a:gd name="connsiteY1096" fmla="*/ 2131228 h 2925977"/>
              <a:gd name="connsiteX1097" fmla="*/ 5546723 w 5849460"/>
              <a:gd name="connsiteY1097" fmla="*/ 2134952 h 2925977"/>
              <a:gd name="connsiteX1098" fmla="*/ 5551446 w 5849460"/>
              <a:gd name="connsiteY1098" fmla="*/ 2149032 h 2925977"/>
              <a:gd name="connsiteX1099" fmla="*/ 5509135 w 5849460"/>
              <a:gd name="connsiteY1099" fmla="*/ 2146058 h 2925977"/>
              <a:gd name="connsiteX1100" fmla="*/ 5506427 w 5849460"/>
              <a:gd name="connsiteY1100" fmla="*/ 2146154 h 2925977"/>
              <a:gd name="connsiteX1101" fmla="*/ 5507349 w 5849460"/>
              <a:gd name="connsiteY1101" fmla="*/ 2149869 h 2925977"/>
              <a:gd name="connsiteX1102" fmla="*/ 5510170 w 5849460"/>
              <a:gd name="connsiteY1102" fmla="*/ 2160238 h 2925977"/>
              <a:gd name="connsiteX1103" fmla="*/ 5521534 w 5849460"/>
              <a:gd name="connsiteY1103" fmla="*/ 2162309 h 2925977"/>
              <a:gd name="connsiteX1104" fmla="*/ 5524075 w 5849460"/>
              <a:gd name="connsiteY1104" fmla="*/ 2162813 h 2925977"/>
              <a:gd name="connsiteX1105" fmla="*/ 5511794 w 5849460"/>
              <a:gd name="connsiteY1105" fmla="*/ 2166198 h 2925977"/>
              <a:gd name="connsiteX1106" fmla="*/ 5512759 w 5849460"/>
              <a:gd name="connsiteY1106" fmla="*/ 2169747 h 2925977"/>
              <a:gd name="connsiteX1107" fmla="*/ 5537619 w 5849460"/>
              <a:gd name="connsiteY1107" fmla="*/ 2165964 h 2925977"/>
              <a:gd name="connsiteX1108" fmla="*/ 5545715 w 5849460"/>
              <a:gd name="connsiteY1108" fmla="*/ 2171679 h 2925977"/>
              <a:gd name="connsiteX1109" fmla="*/ 5523605 w 5849460"/>
              <a:gd name="connsiteY1109" fmla="*/ 2173536 h 2925977"/>
              <a:gd name="connsiteX1110" fmla="*/ 5695731 w 5849460"/>
              <a:gd name="connsiteY1110" fmla="*/ 2201084 h 2925977"/>
              <a:gd name="connsiteX1111" fmla="*/ 5705490 w 5849460"/>
              <a:gd name="connsiteY1111" fmla="*/ 2203234 h 2925977"/>
              <a:gd name="connsiteX1112" fmla="*/ 5704881 w 5849460"/>
              <a:gd name="connsiteY1112" fmla="*/ 2203444 h 2925977"/>
              <a:gd name="connsiteX1113" fmla="*/ 5650130 w 5849460"/>
              <a:gd name="connsiteY1113" fmla="*/ 2215749 h 2925977"/>
              <a:gd name="connsiteX1114" fmla="*/ 5681645 w 5849460"/>
              <a:gd name="connsiteY1114" fmla="*/ 2213803 h 2925977"/>
              <a:gd name="connsiteX1115" fmla="*/ 5707901 w 5849460"/>
              <a:gd name="connsiteY1115" fmla="*/ 2208169 h 2925977"/>
              <a:gd name="connsiteX1116" fmla="*/ 5719358 w 5849460"/>
              <a:gd name="connsiteY1116" fmla="*/ 2206291 h 2925977"/>
              <a:gd name="connsiteX1117" fmla="*/ 5755153 w 5849460"/>
              <a:gd name="connsiteY1117" fmla="*/ 2214180 h 2925977"/>
              <a:gd name="connsiteX1118" fmla="*/ 5753634 w 5849460"/>
              <a:gd name="connsiteY1118" fmla="*/ 2217820 h 2925977"/>
              <a:gd name="connsiteX1119" fmla="*/ 5757943 w 5849460"/>
              <a:gd name="connsiteY1119" fmla="*/ 2216614 h 2925977"/>
              <a:gd name="connsiteX1120" fmla="*/ 5766680 w 5849460"/>
              <a:gd name="connsiteY1120" fmla="*/ 2216723 h 2925977"/>
              <a:gd name="connsiteX1121" fmla="*/ 5793432 w 5849460"/>
              <a:gd name="connsiteY1121" fmla="*/ 2222619 h 2925977"/>
              <a:gd name="connsiteX1122" fmla="*/ 5783202 w 5849460"/>
              <a:gd name="connsiteY1122" fmla="*/ 2224924 h 2925977"/>
              <a:gd name="connsiteX1123" fmla="*/ 5778750 w 5849460"/>
              <a:gd name="connsiteY1123" fmla="*/ 2228249 h 2925977"/>
              <a:gd name="connsiteX1124" fmla="*/ 5783202 w 5849460"/>
              <a:gd name="connsiteY1124" fmla="*/ 2224924 h 2925977"/>
              <a:gd name="connsiteX1125" fmla="*/ 5782872 w 5849460"/>
              <a:gd name="connsiteY1125" fmla="*/ 2233716 h 2925977"/>
              <a:gd name="connsiteX1126" fmla="*/ 5754306 w 5849460"/>
              <a:gd name="connsiteY1126" fmla="*/ 2232025 h 2925977"/>
              <a:gd name="connsiteX1127" fmla="*/ 5782445 w 5849460"/>
              <a:gd name="connsiteY1127" fmla="*/ 2239378 h 2925977"/>
              <a:gd name="connsiteX1128" fmla="*/ 5766492 w 5849460"/>
              <a:gd name="connsiteY1128" fmla="*/ 2244423 h 2925977"/>
              <a:gd name="connsiteX1129" fmla="*/ 5759720 w 5849460"/>
              <a:gd name="connsiteY1129" fmla="*/ 2247065 h 2925977"/>
              <a:gd name="connsiteX1130" fmla="*/ 5668296 w 5849460"/>
              <a:gd name="connsiteY1130" fmla="*/ 2231800 h 2925977"/>
              <a:gd name="connsiteX1131" fmla="*/ 5486459 w 5849460"/>
              <a:gd name="connsiteY1131" fmla="*/ 2213741 h 2925977"/>
              <a:gd name="connsiteX1132" fmla="*/ 5449048 w 5849460"/>
              <a:gd name="connsiteY1132" fmla="*/ 2208400 h 2925977"/>
              <a:gd name="connsiteX1133" fmla="*/ 5442031 w 5849460"/>
              <a:gd name="connsiteY1133" fmla="*/ 2207873 h 2925977"/>
              <a:gd name="connsiteX1134" fmla="*/ 5421288 w 5849460"/>
              <a:gd name="connsiteY1134" fmla="*/ 2212039 h 2925977"/>
              <a:gd name="connsiteX1135" fmla="*/ 5417425 w 5849460"/>
              <a:gd name="connsiteY1135" fmla="*/ 2212787 h 2925977"/>
              <a:gd name="connsiteX1136" fmla="*/ 5421531 w 5849460"/>
              <a:gd name="connsiteY1136" fmla="*/ 2216323 h 2925977"/>
              <a:gd name="connsiteX1137" fmla="*/ 5496306 w 5849460"/>
              <a:gd name="connsiteY1137" fmla="*/ 2221694 h 2925977"/>
              <a:gd name="connsiteX1138" fmla="*/ 5569031 w 5849460"/>
              <a:gd name="connsiteY1138" fmla="*/ 2232150 h 2925977"/>
              <a:gd name="connsiteX1139" fmla="*/ 5575889 w 5849460"/>
              <a:gd name="connsiteY1139" fmla="*/ 2241744 h 2925977"/>
              <a:gd name="connsiteX1140" fmla="*/ 5637054 w 5849460"/>
              <a:gd name="connsiteY1140" fmla="*/ 2251732 h 2925977"/>
              <a:gd name="connsiteX1141" fmla="*/ 5644852 w 5849460"/>
              <a:gd name="connsiteY1141" fmla="*/ 2264769 h 2925977"/>
              <a:gd name="connsiteX1142" fmla="*/ 5648494 w 5849460"/>
              <a:gd name="connsiteY1142" fmla="*/ 2265732 h 2925977"/>
              <a:gd name="connsiteX1143" fmla="*/ 5651977 w 5849460"/>
              <a:gd name="connsiteY1143" fmla="*/ 2265514 h 2925977"/>
              <a:gd name="connsiteX1144" fmla="*/ 5656880 w 5849460"/>
              <a:gd name="connsiteY1144" fmla="*/ 2267086 h 2925977"/>
              <a:gd name="connsiteX1145" fmla="*/ 5657182 w 5849460"/>
              <a:gd name="connsiteY1145" fmla="*/ 2268272 h 2925977"/>
              <a:gd name="connsiteX1146" fmla="*/ 5659547 w 5849460"/>
              <a:gd name="connsiteY1146" fmla="*/ 2267938 h 2925977"/>
              <a:gd name="connsiteX1147" fmla="*/ 5656880 w 5849460"/>
              <a:gd name="connsiteY1147" fmla="*/ 2267086 h 2925977"/>
              <a:gd name="connsiteX1148" fmla="*/ 5656412 w 5849460"/>
              <a:gd name="connsiteY1148" fmla="*/ 2265240 h 2925977"/>
              <a:gd name="connsiteX1149" fmla="*/ 5671589 w 5849460"/>
              <a:gd name="connsiteY1149" fmla="*/ 2275146 h 2925977"/>
              <a:gd name="connsiteX1150" fmla="*/ 5607789 w 5849460"/>
              <a:gd name="connsiteY1150" fmla="*/ 2266052 h 2925977"/>
              <a:gd name="connsiteX1151" fmla="*/ 5594683 w 5849460"/>
              <a:gd name="connsiteY1151" fmla="*/ 2274264 h 2925977"/>
              <a:gd name="connsiteX1152" fmla="*/ 5535023 w 5849460"/>
              <a:gd name="connsiteY1152" fmla="*/ 2275056 h 2925977"/>
              <a:gd name="connsiteX1153" fmla="*/ 5450820 w 5849460"/>
              <a:gd name="connsiteY1153" fmla="*/ 2264730 h 2925977"/>
              <a:gd name="connsiteX1154" fmla="*/ 5454398 w 5849460"/>
              <a:gd name="connsiteY1154" fmla="*/ 2275123 h 2925977"/>
              <a:gd name="connsiteX1155" fmla="*/ 5459500 w 5849460"/>
              <a:gd name="connsiteY1155" fmla="*/ 2280928 h 2925977"/>
              <a:gd name="connsiteX1156" fmla="*/ 5476011 w 5849460"/>
              <a:gd name="connsiteY1156" fmla="*/ 2281963 h 2925977"/>
              <a:gd name="connsiteX1157" fmla="*/ 5531883 w 5849460"/>
              <a:gd name="connsiteY1157" fmla="*/ 2284449 h 2925977"/>
              <a:gd name="connsiteX1158" fmla="*/ 5521029 w 5849460"/>
              <a:gd name="connsiteY1158" fmla="*/ 2296269 h 2925977"/>
              <a:gd name="connsiteX1159" fmla="*/ 5511227 w 5849460"/>
              <a:gd name="connsiteY1159" fmla="*/ 2300213 h 2925977"/>
              <a:gd name="connsiteX1160" fmla="*/ 5524508 w 5849460"/>
              <a:gd name="connsiteY1160" fmla="*/ 2301837 h 2925977"/>
              <a:gd name="connsiteX1161" fmla="*/ 5576831 w 5849460"/>
              <a:gd name="connsiteY1161" fmla="*/ 2311061 h 2925977"/>
              <a:gd name="connsiteX1162" fmla="*/ 5710413 w 5849460"/>
              <a:gd name="connsiteY1162" fmla="*/ 2335451 h 2925977"/>
              <a:gd name="connsiteX1163" fmla="*/ 5719310 w 5849460"/>
              <a:gd name="connsiteY1163" fmla="*/ 2337092 h 2925977"/>
              <a:gd name="connsiteX1164" fmla="*/ 5709255 w 5849460"/>
              <a:gd name="connsiteY1164" fmla="*/ 2341547 h 2925977"/>
              <a:gd name="connsiteX1165" fmla="*/ 5705824 w 5849460"/>
              <a:gd name="connsiteY1165" fmla="*/ 2343466 h 2925977"/>
              <a:gd name="connsiteX1166" fmla="*/ 5677820 w 5849460"/>
              <a:gd name="connsiteY1166" fmla="*/ 2339532 h 2925977"/>
              <a:gd name="connsiteX1167" fmla="*/ 5605094 w 5849460"/>
              <a:gd name="connsiteY1167" fmla="*/ 2329077 h 2925977"/>
              <a:gd name="connsiteX1168" fmla="*/ 5593576 w 5849460"/>
              <a:gd name="connsiteY1168" fmla="*/ 2348665 h 2925977"/>
              <a:gd name="connsiteX1169" fmla="*/ 5559503 w 5849460"/>
              <a:gd name="connsiteY1169" fmla="*/ 2348307 h 2925977"/>
              <a:gd name="connsiteX1170" fmla="*/ 5525576 w 5849460"/>
              <a:gd name="connsiteY1170" fmla="*/ 2352292 h 2925977"/>
              <a:gd name="connsiteX1171" fmla="*/ 5445099 w 5849460"/>
              <a:gd name="connsiteY1171" fmla="*/ 2344993 h 2925977"/>
              <a:gd name="connsiteX1172" fmla="*/ 5438066 w 5849460"/>
              <a:gd name="connsiteY1172" fmla="*/ 2346558 h 2925977"/>
              <a:gd name="connsiteX1173" fmla="*/ 5456191 w 5849460"/>
              <a:gd name="connsiteY1173" fmla="*/ 2346815 h 2925977"/>
              <a:gd name="connsiteX1174" fmla="*/ 5497711 w 5849460"/>
              <a:gd name="connsiteY1174" fmla="*/ 2353589 h 2925977"/>
              <a:gd name="connsiteX1175" fmla="*/ 5507704 w 5849460"/>
              <a:gd name="connsiteY1175" fmla="*/ 2365883 h 2925977"/>
              <a:gd name="connsiteX1176" fmla="*/ 5539646 w 5849460"/>
              <a:gd name="connsiteY1176" fmla="*/ 2370730 h 2925977"/>
              <a:gd name="connsiteX1177" fmla="*/ 5561552 w 5849460"/>
              <a:gd name="connsiteY1177" fmla="*/ 2382743 h 2925977"/>
              <a:gd name="connsiteX1178" fmla="*/ 5515001 w 5849460"/>
              <a:gd name="connsiteY1178" fmla="*/ 2375326 h 2925977"/>
              <a:gd name="connsiteX1179" fmla="*/ 5495684 w 5849460"/>
              <a:gd name="connsiteY1179" fmla="*/ 2381881 h 2925977"/>
              <a:gd name="connsiteX1180" fmla="*/ 5477853 w 5849460"/>
              <a:gd name="connsiteY1180" fmla="*/ 2376011 h 2925977"/>
              <a:gd name="connsiteX1181" fmla="*/ 5458976 w 5849460"/>
              <a:gd name="connsiteY1181" fmla="*/ 2382416 h 2925977"/>
              <a:gd name="connsiteX1182" fmla="*/ 5409850 w 5849460"/>
              <a:gd name="connsiteY1182" fmla="*/ 2379635 h 2925977"/>
              <a:gd name="connsiteX1183" fmla="*/ 5376363 w 5849460"/>
              <a:gd name="connsiteY1183" fmla="*/ 2383470 h 2925977"/>
              <a:gd name="connsiteX1184" fmla="*/ 5408239 w 5849460"/>
              <a:gd name="connsiteY1184" fmla="*/ 2387682 h 2925977"/>
              <a:gd name="connsiteX1185" fmla="*/ 5428593 w 5849460"/>
              <a:gd name="connsiteY1185" fmla="*/ 2390370 h 2925977"/>
              <a:gd name="connsiteX1186" fmla="*/ 5480446 w 5849460"/>
              <a:gd name="connsiteY1186" fmla="*/ 2394579 h 2925977"/>
              <a:gd name="connsiteX1187" fmla="*/ 5524209 w 5849460"/>
              <a:gd name="connsiteY1187" fmla="*/ 2401765 h 2925977"/>
              <a:gd name="connsiteX1188" fmla="*/ 5535150 w 5849460"/>
              <a:gd name="connsiteY1188" fmla="*/ 2404106 h 2925977"/>
              <a:gd name="connsiteX1189" fmla="*/ 5532715 w 5849460"/>
              <a:gd name="connsiteY1189" fmla="*/ 2404598 h 2925977"/>
              <a:gd name="connsiteX1190" fmla="*/ 5512534 w 5849460"/>
              <a:gd name="connsiteY1190" fmla="*/ 2408741 h 2925977"/>
              <a:gd name="connsiteX1191" fmla="*/ 5484668 w 5849460"/>
              <a:gd name="connsiteY1191" fmla="*/ 2405066 h 2925977"/>
              <a:gd name="connsiteX1192" fmla="*/ 5454232 w 5849460"/>
              <a:gd name="connsiteY1192" fmla="*/ 2410999 h 2925977"/>
              <a:gd name="connsiteX1193" fmla="*/ 5472707 w 5849460"/>
              <a:gd name="connsiteY1193" fmla="*/ 2416651 h 2925977"/>
              <a:gd name="connsiteX1194" fmla="*/ 5428340 w 5849460"/>
              <a:gd name="connsiteY1194" fmla="*/ 2424575 h 2925977"/>
              <a:gd name="connsiteX1195" fmla="*/ 5318210 w 5849460"/>
              <a:gd name="connsiteY1195" fmla="*/ 2445790 h 2925977"/>
              <a:gd name="connsiteX1196" fmla="*/ 5340505 w 5849460"/>
              <a:gd name="connsiteY1196" fmla="*/ 2447233 h 2925977"/>
              <a:gd name="connsiteX1197" fmla="*/ 5471405 w 5849460"/>
              <a:gd name="connsiteY1197" fmla="*/ 2428819 h 2925977"/>
              <a:gd name="connsiteX1198" fmla="*/ 5481251 w 5849460"/>
              <a:gd name="connsiteY1198" fmla="*/ 2432410 h 2925977"/>
              <a:gd name="connsiteX1199" fmla="*/ 5471038 w 5849460"/>
              <a:gd name="connsiteY1199" fmla="*/ 2435900 h 2925977"/>
              <a:gd name="connsiteX1200" fmla="*/ 5477566 w 5849460"/>
              <a:gd name="connsiteY1200" fmla="*/ 2434091 h 2925977"/>
              <a:gd name="connsiteX1201" fmla="*/ 5512917 w 5849460"/>
              <a:gd name="connsiteY1201" fmla="*/ 2429165 h 2925977"/>
              <a:gd name="connsiteX1202" fmla="*/ 5506908 w 5849460"/>
              <a:gd name="connsiteY1202" fmla="*/ 2434848 h 2925977"/>
              <a:gd name="connsiteX1203" fmla="*/ 5479919 w 5849460"/>
              <a:gd name="connsiteY1203" fmla="*/ 2440247 h 2925977"/>
              <a:gd name="connsiteX1204" fmla="*/ 5373183 w 5849460"/>
              <a:gd name="connsiteY1204" fmla="*/ 2461034 h 2925977"/>
              <a:gd name="connsiteX1205" fmla="*/ 5296682 w 5849460"/>
              <a:gd name="connsiteY1205" fmla="*/ 2480734 h 2925977"/>
              <a:gd name="connsiteX1206" fmla="*/ 5303678 w 5849460"/>
              <a:gd name="connsiteY1206" fmla="*/ 2484772 h 2925977"/>
              <a:gd name="connsiteX1207" fmla="*/ 5319101 w 5849460"/>
              <a:gd name="connsiteY1207" fmla="*/ 2483298 h 2925977"/>
              <a:gd name="connsiteX1208" fmla="*/ 5442717 w 5849460"/>
              <a:gd name="connsiteY1208" fmla="*/ 2461365 h 2925977"/>
              <a:gd name="connsiteX1209" fmla="*/ 5345328 w 5849460"/>
              <a:gd name="connsiteY1209" fmla="*/ 2483790 h 2925977"/>
              <a:gd name="connsiteX1210" fmla="*/ 5311983 w 5849460"/>
              <a:gd name="connsiteY1210" fmla="*/ 2489566 h 2925977"/>
              <a:gd name="connsiteX1211" fmla="*/ 5313084 w 5849460"/>
              <a:gd name="connsiteY1211" fmla="*/ 2490201 h 2925977"/>
              <a:gd name="connsiteX1212" fmla="*/ 5433779 w 5849460"/>
              <a:gd name="connsiteY1212" fmla="*/ 2479465 h 2925977"/>
              <a:gd name="connsiteX1213" fmla="*/ 5515948 w 5849460"/>
              <a:gd name="connsiteY1213" fmla="*/ 2466078 h 2925977"/>
              <a:gd name="connsiteX1214" fmla="*/ 5526589 w 5849460"/>
              <a:gd name="connsiteY1214" fmla="*/ 2467561 h 2925977"/>
              <a:gd name="connsiteX1215" fmla="*/ 5530011 w 5849460"/>
              <a:gd name="connsiteY1215" fmla="*/ 2474125 h 2925977"/>
              <a:gd name="connsiteX1216" fmla="*/ 5527491 w 5849460"/>
              <a:gd name="connsiteY1216" fmla="*/ 2475681 h 2925977"/>
              <a:gd name="connsiteX1217" fmla="*/ 5569168 w 5849460"/>
              <a:gd name="connsiteY1217" fmla="*/ 2467894 h 2925977"/>
              <a:gd name="connsiteX1218" fmla="*/ 5601191 w 5849460"/>
              <a:gd name="connsiteY1218" fmla="*/ 2466154 h 2925977"/>
              <a:gd name="connsiteX1219" fmla="*/ 5545932 w 5849460"/>
              <a:gd name="connsiteY1219" fmla="*/ 2478255 h 2925977"/>
              <a:gd name="connsiteX1220" fmla="*/ 5473299 w 5849460"/>
              <a:gd name="connsiteY1220" fmla="*/ 2494365 h 2925977"/>
              <a:gd name="connsiteX1221" fmla="*/ 5415968 w 5849460"/>
              <a:gd name="connsiteY1221" fmla="*/ 2507998 h 2925977"/>
              <a:gd name="connsiteX1222" fmla="*/ 5415891 w 5849460"/>
              <a:gd name="connsiteY1222" fmla="*/ 2514894 h 2925977"/>
              <a:gd name="connsiteX1223" fmla="*/ 5417562 w 5849460"/>
              <a:gd name="connsiteY1223" fmla="*/ 2515742 h 2925977"/>
              <a:gd name="connsiteX1224" fmla="*/ 5422870 w 5849460"/>
              <a:gd name="connsiteY1224" fmla="*/ 2514979 h 2925977"/>
              <a:gd name="connsiteX1225" fmla="*/ 5459221 w 5849460"/>
              <a:gd name="connsiteY1225" fmla="*/ 2506862 h 2925977"/>
              <a:gd name="connsiteX1226" fmla="*/ 5638472 w 5849460"/>
              <a:gd name="connsiteY1226" fmla="*/ 2466904 h 2925977"/>
              <a:gd name="connsiteX1227" fmla="*/ 5668273 w 5849460"/>
              <a:gd name="connsiteY1227" fmla="*/ 2466244 h 2925977"/>
              <a:gd name="connsiteX1228" fmla="*/ 5658821 w 5849460"/>
              <a:gd name="connsiteY1228" fmla="*/ 2468829 h 2925977"/>
              <a:gd name="connsiteX1229" fmla="*/ 5645623 w 5849460"/>
              <a:gd name="connsiteY1229" fmla="*/ 2467850 h 2925977"/>
              <a:gd name="connsiteX1230" fmla="*/ 5634377 w 5849460"/>
              <a:gd name="connsiteY1230" fmla="*/ 2468813 h 2925977"/>
              <a:gd name="connsiteX1231" fmla="*/ 5636682 w 5849460"/>
              <a:gd name="connsiteY1231" fmla="*/ 2473630 h 2925977"/>
              <a:gd name="connsiteX1232" fmla="*/ 5633306 w 5849460"/>
              <a:gd name="connsiteY1232" fmla="*/ 2474271 h 2925977"/>
              <a:gd name="connsiteX1233" fmla="*/ 5600852 w 5849460"/>
              <a:gd name="connsiteY1233" fmla="*/ 2488021 h 2925977"/>
              <a:gd name="connsiteX1234" fmla="*/ 5648093 w 5849460"/>
              <a:gd name="connsiteY1234" fmla="*/ 2477823 h 2925977"/>
              <a:gd name="connsiteX1235" fmla="*/ 5651050 w 5849460"/>
              <a:gd name="connsiteY1235" fmla="*/ 2477286 h 2925977"/>
              <a:gd name="connsiteX1236" fmla="*/ 5651444 w 5849460"/>
              <a:gd name="connsiteY1236" fmla="*/ 2477384 h 2925977"/>
              <a:gd name="connsiteX1237" fmla="*/ 5660701 w 5849460"/>
              <a:gd name="connsiteY1237" fmla="*/ 2478310 h 2925977"/>
              <a:gd name="connsiteX1238" fmla="*/ 5593509 w 5849460"/>
              <a:gd name="connsiteY1238" fmla="*/ 2496140 h 2925977"/>
              <a:gd name="connsiteX1239" fmla="*/ 5488734 w 5849460"/>
              <a:gd name="connsiteY1239" fmla="*/ 2521018 h 2925977"/>
              <a:gd name="connsiteX1240" fmla="*/ 5475949 w 5849460"/>
              <a:gd name="connsiteY1240" fmla="*/ 2522980 h 2925977"/>
              <a:gd name="connsiteX1241" fmla="*/ 5489735 w 5849460"/>
              <a:gd name="connsiteY1241" fmla="*/ 2523776 h 2925977"/>
              <a:gd name="connsiteX1242" fmla="*/ 5678662 w 5849460"/>
              <a:gd name="connsiteY1242" fmla="*/ 2487683 h 2925977"/>
              <a:gd name="connsiteX1243" fmla="*/ 5474662 w 5849460"/>
              <a:gd name="connsiteY1243" fmla="*/ 2535042 h 2925977"/>
              <a:gd name="connsiteX1244" fmla="*/ 5458261 w 5849460"/>
              <a:gd name="connsiteY1244" fmla="*/ 2539638 h 2925977"/>
              <a:gd name="connsiteX1245" fmla="*/ 5447770 w 5849460"/>
              <a:gd name="connsiteY1245" fmla="*/ 2548111 h 2925977"/>
              <a:gd name="connsiteX1246" fmla="*/ 5447600 w 5849460"/>
              <a:gd name="connsiteY1246" fmla="*/ 2548434 h 2925977"/>
              <a:gd name="connsiteX1247" fmla="*/ 5477830 w 5849460"/>
              <a:gd name="connsiteY1247" fmla="*/ 2543774 h 2925977"/>
              <a:gd name="connsiteX1248" fmla="*/ 5568889 w 5849460"/>
              <a:gd name="connsiteY1248" fmla="*/ 2525937 h 2925977"/>
              <a:gd name="connsiteX1249" fmla="*/ 5491099 w 5849460"/>
              <a:gd name="connsiteY1249" fmla="*/ 2545246 h 2925977"/>
              <a:gd name="connsiteX1250" fmla="*/ 5433269 w 5849460"/>
              <a:gd name="connsiteY1250" fmla="*/ 2558084 h 2925977"/>
              <a:gd name="connsiteX1251" fmla="*/ 5426516 w 5849460"/>
              <a:gd name="connsiteY1251" fmla="*/ 2561772 h 2925977"/>
              <a:gd name="connsiteX1252" fmla="*/ 5369043 w 5849460"/>
              <a:gd name="connsiteY1252" fmla="*/ 2578973 h 2925977"/>
              <a:gd name="connsiteX1253" fmla="*/ 5150850 w 5849460"/>
              <a:gd name="connsiteY1253" fmla="*/ 2618091 h 2925977"/>
              <a:gd name="connsiteX1254" fmla="*/ 5140283 w 5849460"/>
              <a:gd name="connsiteY1254" fmla="*/ 2618678 h 2925977"/>
              <a:gd name="connsiteX1255" fmla="*/ 5092766 w 5849460"/>
              <a:gd name="connsiteY1255" fmla="*/ 2626592 h 2925977"/>
              <a:gd name="connsiteX1256" fmla="*/ 5019532 w 5849460"/>
              <a:gd name="connsiteY1256" fmla="*/ 2635857 h 2925977"/>
              <a:gd name="connsiteX1257" fmla="*/ 4860116 w 5849460"/>
              <a:gd name="connsiteY1257" fmla="*/ 2642875 h 2925977"/>
              <a:gd name="connsiteX1258" fmla="*/ 4803686 w 5849460"/>
              <a:gd name="connsiteY1258" fmla="*/ 2644390 h 2925977"/>
              <a:gd name="connsiteX1259" fmla="*/ 4857827 w 5849460"/>
              <a:gd name="connsiteY1259" fmla="*/ 2647940 h 2925977"/>
              <a:gd name="connsiteX1260" fmla="*/ 5057325 w 5849460"/>
              <a:gd name="connsiteY1260" fmla="*/ 2649014 h 2925977"/>
              <a:gd name="connsiteX1261" fmla="*/ 5263846 w 5849460"/>
              <a:gd name="connsiteY1261" fmla="*/ 2641535 h 2925977"/>
              <a:gd name="connsiteX1262" fmla="*/ 5447255 w 5849460"/>
              <a:gd name="connsiteY1262" fmla="*/ 2619034 h 2925977"/>
              <a:gd name="connsiteX1263" fmla="*/ 5426849 w 5849460"/>
              <a:gd name="connsiteY1263" fmla="*/ 2637878 h 2925977"/>
              <a:gd name="connsiteX1264" fmla="*/ 5382633 w 5849460"/>
              <a:gd name="connsiteY1264" fmla="*/ 2670845 h 2925977"/>
              <a:gd name="connsiteX1265" fmla="*/ 5145866 w 5849460"/>
              <a:gd name="connsiteY1265" fmla="*/ 2689765 h 2925977"/>
              <a:gd name="connsiteX1266" fmla="*/ 4976576 w 5849460"/>
              <a:gd name="connsiteY1266" fmla="*/ 2698616 h 2925977"/>
              <a:gd name="connsiteX1267" fmla="*/ 4651440 w 5849460"/>
              <a:gd name="connsiteY1267" fmla="*/ 2688322 h 2925977"/>
              <a:gd name="connsiteX1268" fmla="*/ 3753407 w 5849460"/>
              <a:gd name="connsiteY1268" fmla="*/ 2596309 h 2925977"/>
              <a:gd name="connsiteX1269" fmla="*/ 3278408 w 5849460"/>
              <a:gd name="connsiteY1269" fmla="*/ 2486942 h 2925977"/>
              <a:gd name="connsiteX1270" fmla="*/ 2808124 w 5849460"/>
              <a:gd name="connsiteY1270" fmla="*/ 2380138 h 2925977"/>
              <a:gd name="connsiteX1271" fmla="*/ 2338066 w 5849460"/>
              <a:gd name="connsiteY1271" fmla="*/ 2272227 h 2925977"/>
              <a:gd name="connsiteX1272" fmla="*/ 2120740 w 5849460"/>
              <a:gd name="connsiteY1272" fmla="*/ 2189903 h 2925977"/>
              <a:gd name="connsiteX1273" fmla="*/ 2112287 w 5849460"/>
              <a:gd name="connsiteY1273" fmla="*/ 2210917 h 2925977"/>
              <a:gd name="connsiteX1274" fmla="*/ 2110570 w 5849460"/>
              <a:gd name="connsiteY1274" fmla="*/ 2209759 h 2925977"/>
              <a:gd name="connsiteX1275" fmla="*/ 2110242 w 5849460"/>
              <a:gd name="connsiteY1275" fmla="*/ 2213518 h 2925977"/>
              <a:gd name="connsiteX1276" fmla="*/ 2108123 w 5849460"/>
              <a:gd name="connsiteY1276" fmla="*/ 2221267 h 2925977"/>
              <a:gd name="connsiteX1277" fmla="*/ 2104394 w 5849460"/>
              <a:gd name="connsiteY1277" fmla="*/ 2230537 h 2925977"/>
              <a:gd name="connsiteX1278" fmla="*/ 2297822 w 5849460"/>
              <a:gd name="connsiteY1278" fmla="*/ 2297985 h 2925977"/>
              <a:gd name="connsiteX1279" fmla="*/ 3260627 w 5849460"/>
              <a:gd name="connsiteY1279" fmla="*/ 2548634 h 2925977"/>
              <a:gd name="connsiteX1280" fmla="*/ 3711875 w 5849460"/>
              <a:gd name="connsiteY1280" fmla="*/ 2641808 h 2925977"/>
              <a:gd name="connsiteX1281" fmla="*/ 4044315 w 5849460"/>
              <a:gd name="connsiteY1281" fmla="*/ 2684333 h 2925977"/>
              <a:gd name="connsiteX1282" fmla="*/ 4320992 w 5849460"/>
              <a:gd name="connsiteY1282" fmla="*/ 2706695 h 2925977"/>
              <a:gd name="connsiteX1283" fmla="*/ 4402174 w 5849460"/>
              <a:gd name="connsiteY1283" fmla="*/ 2706563 h 2925977"/>
              <a:gd name="connsiteX1284" fmla="*/ 4401343 w 5849460"/>
              <a:gd name="connsiteY1284" fmla="*/ 2704867 h 2925977"/>
              <a:gd name="connsiteX1285" fmla="*/ 4403875 w 5849460"/>
              <a:gd name="connsiteY1285" fmla="*/ 2701804 h 2925977"/>
              <a:gd name="connsiteX1286" fmla="*/ 4403736 w 5849460"/>
              <a:gd name="connsiteY1286" fmla="*/ 2706561 h 2925977"/>
              <a:gd name="connsiteX1287" fmla="*/ 4456540 w 5849460"/>
              <a:gd name="connsiteY1287" fmla="*/ 2706475 h 2925977"/>
              <a:gd name="connsiteX1288" fmla="*/ 4585758 w 5849460"/>
              <a:gd name="connsiteY1288" fmla="*/ 2707200 h 2925977"/>
              <a:gd name="connsiteX1289" fmla="*/ 4921396 w 5849460"/>
              <a:gd name="connsiteY1289" fmla="*/ 2729727 h 2925977"/>
              <a:gd name="connsiteX1290" fmla="*/ 5101875 w 5849460"/>
              <a:gd name="connsiteY1290" fmla="*/ 2721626 h 2925977"/>
              <a:gd name="connsiteX1291" fmla="*/ 5216685 w 5849460"/>
              <a:gd name="connsiteY1291" fmla="*/ 2714732 h 2925977"/>
              <a:gd name="connsiteX1292" fmla="*/ 5260595 w 5849460"/>
              <a:gd name="connsiteY1292" fmla="*/ 2739015 h 2925977"/>
              <a:gd name="connsiteX1293" fmla="*/ 5320468 w 5849460"/>
              <a:gd name="connsiteY1293" fmla="*/ 2736297 h 2925977"/>
              <a:gd name="connsiteX1294" fmla="*/ 5270600 w 5849460"/>
              <a:gd name="connsiteY1294" fmla="*/ 2822790 h 2925977"/>
              <a:gd name="connsiteX1295" fmla="*/ 5348177 w 5849460"/>
              <a:gd name="connsiteY1295" fmla="*/ 2814521 h 2925977"/>
              <a:gd name="connsiteX1296" fmla="*/ 5427329 w 5849460"/>
              <a:gd name="connsiteY1296" fmla="*/ 2798498 h 2925977"/>
              <a:gd name="connsiteX1297" fmla="*/ 5398831 w 5849460"/>
              <a:gd name="connsiteY1297" fmla="*/ 2831397 h 2925977"/>
              <a:gd name="connsiteX1298" fmla="*/ 5406229 w 5849460"/>
              <a:gd name="connsiteY1298" fmla="*/ 2846491 h 2925977"/>
              <a:gd name="connsiteX1299" fmla="*/ 5389386 w 5849460"/>
              <a:gd name="connsiteY1299" fmla="*/ 2852098 h 2925977"/>
              <a:gd name="connsiteX1300" fmla="*/ 5198109 w 5849460"/>
              <a:gd name="connsiteY1300" fmla="*/ 2887550 h 2925977"/>
              <a:gd name="connsiteX1301" fmla="*/ 5127930 w 5849460"/>
              <a:gd name="connsiteY1301" fmla="*/ 2910912 h 2925977"/>
              <a:gd name="connsiteX1302" fmla="*/ 4726789 w 5849460"/>
              <a:gd name="connsiteY1302" fmla="*/ 2918801 h 2925977"/>
              <a:gd name="connsiteX1303" fmla="*/ 4376200 w 5849460"/>
              <a:gd name="connsiteY1303" fmla="*/ 2901924 h 2925977"/>
              <a:gd name="connsiteX1304" fmla="*/ 4067320 w 5849460"/>
              <a:gd name="connsiteY1304" fmla="*/ 2870061 h 2925977"/>
              <a:gd name="connsiteX1305" fmla="*/ 3787043 w 5849460"/>
              <a:gd name="connsiteY1305" fmla="*/ 2829006 h 2925977"/>
              <a:gd name="connsiteX1306" fmla="*/ 3767690 w 5849460"/>
              <a:gd name="connsiteY1306" fmla="*/ 2823443 h 2925977"/>
              <a:gd name="connsiteX1307" fmla="*/ 3523726 w 5849460"/>
              <a:gd name="connsiteY1307" fmla="*/ 2756178 h 2925977"/>
              <a:gd name="connsiteX1308" fmla="*/ 3031829 w 5849460"/>
              <a:gd name="connsiteY1308" fmla="*/ 2613405 h 2925977"/>
              <a:gd name="connsiteX1309" fmla="*/ 2598508 w 5849460"/>
              <a:gd name="connsiteY1309" fmla="*/ 2464663 h 2925977"/>
              <a:gd name="connsiteX1310" fmla="*/ 2579147 w 5849460"/>
              <a:gd name="connsiteY1310" fmla="*/ 2469541 h 2925977"/>
              <a:gd name="connsiteX1311" fmla="*/ 2688345 w 5849460"/>
              <a:gd name="connsiteY1311" fmla="*/ 2508099 h 2925977"/>
              <a:gd name="connsiteX1312" fmla="*/ 2835261 w 5849460"/>
              <a:gd name="connsiteY1312" fmla="*/ 2570790 h 2925977"/>
              <a:gd name="connsiteX1313" fmla="*/ 3129110 w 5849460"/>
              <a:gd name="connsiteY1313" fmla="*/ 2656779 h 2925977"/>
              <a:gd name="connsiteX1314" fmla="*/ 3457800 w 5849460"/>
              <a:gd name="connsiteY1314" fmla="*/ 2763837 h 2925977"/>
              <a:gd name="connsiteX1315" fmla="*/ 3504770 w 5849460"/>
              <a:gd name="connsiteY1315" fmla="*/ 2778283 h 2925977"/>
              <a:gd name="connsiteX1316" fmla="*/ 3455367 w 5849460"/>
              <a:gd name="connsiteY1316" fmla="*/ 2769226 h 2925977"/>
              <a:gd name="connsiteX1317" fmla="*/ 3307145 w 5849460"/>
              <a:gd name="connsiteY1317" fmla="*/ 2737443 h 2925977"/>
              <a:gd name="connsiteX1318" fmla="*/ 3091377 w 5849460"/>
              <a:gd name="connsiteY1318" fmla="*/ 2672045 h 2925977"/>
              <a:gd name="connsiteX1319" fmla="*/ 2933091 w 5849460"/>
              <a:gd name="connsiteY1319" fmla="*/ 2623351 h 2925977"/>
              <a:gd name="connsiteX1320" fmla="*/ 2478630 w 5849460"/>
              <a:gd name="connsiteY1320" fmla="*/ 2446677 h 2925977"/>
              <a:gd name="connsiteX1321" fmla="*/ 2167910 w 5849460"/>
              <a:gd name="connsiteY1321" fmla="*/ 2345846 h 2925977"/>
              <a:gd name="connsiteX1322" fmla="*/ 1408030 w 5849460"/>
              <a:gd name="connsiteY1322" fmla="*/ 1976622 h 2925977"/>
              <a:gd name="connsiteX1323" fmla="*/ 1354946 w 5849460"/>
              <a:gd name="connsiteY1323" fmla="*/ 1938499 h 2925977"/>
              <a:gd name="connsiteX1324" fmla="*/ 1655831 w 5849460"/>
              <a:gd name="connsiteY1324" fmla="*/ 2062253 h 2925977"/>
              <a:gd name="connsiteX1325" fmla="*/ 1997342 w 5849460"/>
              <a:gd name="connsiteY1325" fmla="*/ 2193207 h 2925977"/>
              <a:gd name="connsiteX1326" fmla="*/ 2092135 w 5849460"/>
              <a:gd name="connsiteY1326" fmla="*/ 2226262 h 2925977"/>
              <a:gd name="connsiteX1327" fmla="*/ 2092371 w 5849460"/>
              <a:gd name="connsiteY1327" fmla="*/ 2222554 h 2925977"/>
              <a:gd name="connsiteX1328" fmla="*/ 2092459 w 5849460"/>
              <a:gd name="connsiteY1328" fmla="*/ 2216690 h 2925977"/>
              <a:gd name="connsiteX1329" fmla="*/ 2104392 w 5849460"/>
              <a:gd name="connsiteY1329" fmla="*/ 2184389 h 2925977"/>
              <a:gd name="connsiteX1330" fmla="*/ 2057112 w 5849460"/>
              <a:gd name="connsiteY1330" fmla="*/ 2168526 h 2925977"/>
              <a:gd name="connsiteX1331" fmla="*/ 2053663 w 5849460"/>
              <a:gd name="connsiteY1331" fmla="*/ 2177622 h 2925977"/>
              <a:gd name="connsiteX1332" fmla="*/ 2050634 w 5849460"/>
              <a:gd name="connsiteY1332" fmla="*/ 2185595 h 2925977"/>
              <a:gd name="connsiteX1333" fmla="*/ 2050460 w 5849460"/>
              <a:gd name="connsiteY1333" fmla="*/ 2176915 h 2925977"/>
              <a:gd name="connsiteX1334" fmla="*/ 2050172 w 5849460"/>
              <a:gd name="connsiteY1334" fmla="*/ 2173975 h 2925977"/>
              <a:gd name="connsiteX1335" fmla="*/ 2052627 w 5849460"/>
              <a:gd name="connsiteY1335" fmla="*/ 2167022 h 2925977"/>
              <a:gd name="connsiteX1336" fmla="*/ 1990069 w 5849460"/>
              <a:gd name="connsiteY1336" fmla="*/ 2146035 h 2925977"/>
              <a:gd name="connsiteX1337" fmla="*/ 1988998 w 5849460"/>
              <a:gd name="connsiteY1337" fmla="*/ 2147132 h 2925977"/>
              <a:gd name="connsiteX1338" fmla="*/ 1989127 w 5849460"/>
              <a:gd name="connsiteY1338" fmla="*/ 2145718 h 2925977"/>
              <a:gd name="connsiteX1339" fmla="*/ 1976792 w 5849460"/>
              <a:gd name="connsiteY1339" fmla="*/ 2141580 h 2925977"/>
              <a:gd name="connsiteX1340" fmla="*/ 1974325 w 5849460"/>
              <a:gd name="connsiteY1340" fmla="*/ 2157464 h 2925977"/>
              <a:gd name="connsiteX1341" fmla="*/ 1975954 w 5849460"/>
              <a:gd name="connsiteY1341" fmla="*/ 2141298 h 2925977"/>
              <a:gd name="connsiteX1342" fmla="*/ 1904598 w 5849460"/>
              <a:gd name="connsiteY1342" fmla="*/ 2117359 h 2925977"/>
              <a:gd name="connsiteX1343" fmla="*/ 1685857 w 5849460"/>
              <a:gd name="connsiteY1343" fmla="*/ 2047652 h 2925977"/>
              <a:gd name="connsiteX1344" fmla="*/ 1242365 w 5849460"/>
              <a:gd name="connsiteY1344" fmla="*/ 1853088 h 2925977"/>
              <a:gd name="connsiteX1345" fmla="*/ 1236051 w 5849460"/>
              <a:gd name="connsiteY1345" fmla="*/ 1850218 h 2925977"/>
              <a:gd name="connsiteX1346" fmla="*/ 1234672 w 5849460"/>
              <a:gd name="connsiteY1346" fmla="*/ 1850430 h 2925977"/>
              <a:gd name="connsiteX1347" fmla="*/ 1234334 w 5849460"/>
              <a:gd name="connsiteY1347" fmla="*/ 1849439 h 2925977"/>
              <a:gd name="connsiteX1348" fmla="*/ 1215069 w 5849460"/>
              <a:gd name="connsiteY1348" fmla="*/ 1840685 h 2925977"/>
              <a:gd name="connsiteX1349" fmla="*/ 1215438 w 5849460"/>
              <a:gd name="connsiteY1349" fmla="*/ 1841597 h 2925977"/>
              <a:gd name="connsiteX1350" fmla="*/ 1202476 w 5849460"/>
              <a:gd name="connsiteY1350" fmla="*/ 1838998 h 2925977"/>
              <a:gd name="connsiteX1351" fmla="*/ 1156775 w 5849460"/>
              <a:gd name="connsiteY1351" fmla="*/ 1820252 h 2925977"/>
              <a:gd name="connsiteX1352" fmla="*/ 973373 w 5849460"/>
              <a:gd name="connsiteY1352" fmla="*/ 1748524 h 2925977"/>
              <a:gd name="connsiteX1353" fmla="*/ 736954 w 5849460"/>
              <a:gd name="connsiteY1353" fmla="*/ 1638907 h 2925977"/>
              <a:gd name="connsiteX1354" fmla="*/ 616061 w 5849460"/>
              <a:gd name="connsiteY1354" fmla="*/ 1588868 h 2925977"/>
              <a:gd name="connsiteX1355" fmla="*/ 329594 w 5849460"/>
              <a:gd name="connsiteY1355" fmla="*/ 1415918 h 2925977"/>
              <a:gd name="connsiteX1356" fmla="*/ 289869 w 5849460"/>
              <a:gd name="connsiteY1356" fmla="*/ 1382345 h 2925977"/>
              <a:gd name="connsiteX1357" fmla="*/ 277383 w 5849460"/>
              <a:gd name="connsiteY1357" fmla="*/ 1376933 h 2925977"/>
              <a:gd name="connsiteX1358" fmla="*/ 277462 w 5849460"/>
              <a:gd name="connsiteY1358" fmla="*/ 1376027 h 2925977"/>
              <a:gd name="connsiteX1359" fmla="*/ 275185 w 5849460"/>
              <a:gd name="connsiteY1359" fmla="*/ 1375980 h 2925977"/>
              <a:gd name="connsiteX1360" fmla="*/ 277383 w 5849460"/>
              <a:gd name="connsiteY1360" fmla="*/ 1376933 h 2925977"/>
              <a:gd name="connsiteX1361" fmla="*/ 277088 w 5849460"/>
              <a:gd name="connsiteY1361" fmla="*/ 1380359 h 2925977"/>
              <a:gd name="connsiteX1362" fmla="*/ 237040 w 5849460"/>
              <a:gd name="connsiteY1362" fmla="*/ 1359642 h 2925977"/>
              <a:gd name="connsiteX1363" fmla="*/ 243780 w 5849460"/>
              <a:gd name="connsiteY1363" fmla="*/ 1368243 h 2925977"/>
              <a:gd name="connsiteX1364" fmla="*/ 243031 w 5849460"/>
              <a:gd name="connsiteY1364" fmla="*/ 1380351 h 2925977"/>
              <a:gd name="connsiteX1365" fmla="*/ 271992 w 5849460"/>
              <a:gd name="connsiteY1365" fmla="*/ 1404365 h 2925977"/>
              <a:gd name="connsiteX1366" fmla="*/ 319666 w 5849460"/>
              <a:gd name="connsiteY1366" fmla="*/ 1441754 h 2925977"/>
              <a:gd name="connsiteX1367" fmla="*/ 361359 w 5849460"/>
              <a:gd name="connsiteY1367" fmla="*/ 1473584 h 2925977"/>
              <a:gd name="connsiteX1368" fmla="*/ 350142 w 5849460"/>
              <a:gd name="connsiteY1368" fmla="*/ 1467122 h 2925977"/>
              <a:gd name="connsiteX1369" fmla="*/ 296323 w 5849460"/>
              <a:gd name="connsiteY1369" fmla="*/ 1425660 h 2925977"/>
              <a:gd name="connsiteX1370" fmla="*/ 183033 w 5849460"/>
              <a:gd name="connsiteY1370" fmla="*/ 1343550 h 2925977"/>
              <a:gd name="connsiteX1371" fmla="*/ 124814 w 5849460"/>
              <a:gd name="connsiteY1371" fmla="*/ 1296573 h 2925977"/>
              <a:gd name="connsiteX1372" fmla="*/ 71881 w 5849460"/>
              <a:gd name="connsiteY1372" fmla="*/ 1251382 h 2925977"/>
              <a:gd name="connsiteX1373" fmla="*/ 136261 w 5849460"/>
              <a:gd name="connsiteY1373" fmla="*/ 1300440 h 2925977"/>
              <a:gd name="connsiteX1374" fmla="*/ 158478 w 5849460"/>
              <a:gd name="connsiteY1374" fmla="*/ 1315851 h 2925977"/>
              <a:gd name="connsiteX1375" fmla="*/ 143240 w 5849460"/>
              <a:gd name="connsiteY1375" fmla="*/ 1294604 h 2925977"/>
              <a:gd name="connsiteX1376" fmla="*/ 2760 w 5849460"/>
              <a:gd name="connsiteY1376" fmla="*/ 1178732 h 2925977"/>
              <a:gd name="connsiteX1377" fmla="*/ 136802 w 5849460"/>
              <a:gd name="connsiteY1377" fmla="*/ 1279782 h 2925977"/>
              <a:gd name="connsiteX1378" fmla="*/ 148320 w 5849460"/>
              <a:gd name="connsiteY1378" fmla="*/ 1284390 h 2925977"/>
              <a:gd name="connsiteX1379" fmla="*/ 139006 w 5849460"/>
              <a:gd name="connsiteY1379" fmla="*/ 1277938 h 2925977"/>
              <a:gd name="connsiteX1380" fmla="*/ 67136 w 5849460"/>
              <a:gd name="connsiteY1380" fmla="*/ 1217977 h 2925977"/>
              <a:gd name="connsiteX1381" fmla="*/ 21995 w 5849460"/>
              <a:gd name="connsiteY1381" fmla="*/ 1178015 h 2925977"/>
              <a:gd name="connsiteX1382" fmla="*/ 29929 w 5849460"/>
              <a:gd name="connsiteY1382" fmla="*/ 1180793 h 2925977"/>
              <a:gd name="connsiteX1383" fmla="*/ 30296 w 5849460"/>
              <a:gd name="connsiteY1383" fmla="*/ 1180867 h 2925977"/>
              <a:gd name="connsiteX1384" fmla="*/ 32410 w 5849460"/>
              <a:gd name="connsiteY1384" fmla="*/ 1182424 h 2925977"/>
              <a:gd name="connsiteX1385" fmla="*/ 65333 w 5849460"/>
              <a:gd name="connsiteY1385" fmla="*/ 1208636 h 2925977"/>
              <a:gd name="connsiteX1386" fmla="*/ 46132 w 5849460"/>
              <a:gd name="connsiteY1386" fmla="*/ 1185190 h 2925977"/>
              <a:gd name="connsiteX1387" fmla="*/ 43736 w 5849460"/>
              <a:gd name="connsiteY1387" fmla="*/ 1183384 h 2925977"/>
              <a:gd name="connsiteX1388" fmla="*/ 48037 w 5849460"/>
              <a:gd name="connsiteY1388" fmla="*/ 1180381 h 2925977"/>
              <a:gd name="connsiteX1389" fmla="*/ 39457 w 5849460"/>
              <a:gd name="connsiteY1389" fmla="*/ 1175323 h 2925977"/>
              <a:gd name="connsiteX1390" fmla="*/ 28318 w 5849460"/>
              <a:gd name="connsiteY1390" fmla="*/ 1171086 h 2925977"/>
              <a:gd name="connsiteX1391" fmla="*/ 22009 w 5849460"/>
              <a:gd name="connsiteY1391" fmla="*/ 1165398 h 2925977"/>
              <a:gd name="connsiteX1392" fmla="*/ 45701 w 5849460"/>
              <a:gd name="connsiteY1392" fmla="*/ 1177282 h 2925977"/>
              <a:gd name="connsiteX1393" fmla="*/ 169978 w 5849460"/>
              <a:gd name="connsiteY1393" fmla="*/ 1277765 h 2925977"/>
              <a:gd name="connsiteX1394" fmla="*/ 221974 w 5849460"/>
              <a:gd name="connsiteY1394" fmla="*/ 1310999 h 2925977"/>
              <a:gd name="connsiteX1395" fmla="*/ 215745 w 5849460"/>
              <a:gd name="connsiteY1395" fmla="*/ 1304724 h 2925977"/>
              <a:gd name="connsiteX1396" fmla="*/ 114562 w 5849460"/>
              <a:gd name="connsiteY1396" fmla="*/ 1221675 h 2925977"/>
              <a:gd name="connsiteX1397" fmla="*/ 76142 w 5849460"/>
              <a:gd name="connsiteY1397" fmla="*/ 1190872 h 2925977"/>
              <a:gd name="connsiteX1398" fmla="*/ 101083 w 5849460"/>
              <a:gd name="connsiteY1398" fmla="*/ 1204474 h 2925977"/>
              <a:gd name="connsiteX1399" fmla="*/ 217009 w 5849460"/>
              <a:gd name="connsiteY1399" fmla="*/ 1292647 h 2925977"/>
              <a:gd name="connsiteX1400" fmla="*/ 264675 w 5849460"/>
              <a:gd name="connsiteY1400" fmla="*/ 1323985 h 2925977"/>
              <a:gd name="connsiteX1401" fmla="*/ 232118 w 5849460"/>
              <a:gd name="connsiteY1401" fmla="*/ 1299761 h 2925977"/>
              <a:gd name="connsiteX1402" fmla="*/ 201257 w 5849460"/>
              <a:gd name="connsiteY1402" fmla="*/ 1271371 h 2925977"/>
              <a:gd name="connsiteX1403" fmla="*/ 260138 w 5849460"/>
              <a:gd name="connsiteY1403" fmla="*/ 1313540 h 2925977"/>
              <a:gd name="connsiteX1404" fmla="*/ 281930 w 5849460"/>
              <a:gd name="connsiteY1404" fmla="*/ 1321043 h 2925977"/>
              <a:gd name="connsiteX1405" fmla="*/ 292395 w 5849460"/>
              <a:gd name="connsiteY1405" fmla="*/ 1327436 h 2925977"/>
              <a:gd name="connsiteX1406" fmla="*/ 292681 w 5849460"/>
              <a:gd name="connsiteY1406" fmla="*/ 1327815 h 2925977"/>
              <a:gd name="connsiteX1407" fmla="*/ 294783 w 5849460"/>
              <a:gd name="connsiteY1407" fmla="*/ 1328894 h 2925977"/>
              <a:gd name="connsiteX1408" fmla="*/ 317205 w 5849460"/>
              <a:gd name="connsiteY1408" fmla="*/ 1342591 h 2925977"/>
              <a:gd name="connsiteX1409" fmla="*/ 350937 w 5849460"/>
              <a:gd name="connsiteY1409" fmla="*/ 1365772 h 2925977"/>
              <a:gd name="connsiteX1410" fmla="*/ 362455 w 5849460"/>
              <a:gd name="connsiteY1410" fmla="*/ 1370380 h 2925977"/>
              <a:gd name="connsiteX1411" fmla="*/ 346399 w 5849460"/>
              <a:gd name="connsiteY1411" fmla="*/ 1355328 h 2925977"/>
              <a:gd name="connsiteX1412" fmla="*/ 329832 w 5849460"/>
              <a:gd name="connsiteY1412" fmla="*/ 1343327 h 2925977"/>
              <a:gd name="connsiteX1413" fmla="*/ 306717 w 5849460"/>
              <a:gd name="connsiteY1413" fmla="*/ 1335026 h 2925977"/>
              <a:gd name="connsiteX1414" fmla="*/ 294783 w 5849460"/>
              <a:gd name="connsiteY1414" fmla="*/ 1328894 h 2925977"/>
              <a:gd name="connsiteX1415" fmla="*/ 292395 w 5849460"/>
              <a:gd name="connsiteY1415" fmla="*/ 1327436 h 2925977"/>
              <a:gd name="connsiteX1416" fmla="*/ 287089 w 5849460"/>
              <a:gd name="connsiteY1416" fmla="*/ 1320407 h 2925977"/>
              <a:gd name="connsiteX1417" fmla="*/ 299119 w 5849460"/>
              <a:gd name="connsiteY1417" fmla="*/ 1321084 h 2925977"/>
              <a:gd name="connsiteX1418" fmla="*/ 273512 w 5849460"/>
              <a:gd name="connsiteY1418" fmla="*/ 1302535 h 2925977"/>
              <a:gd name="connsiteX1419" fmla="*/ 206351 w 5849460"/>
              <a:gd name="connsiteY1419" fmla="*/ 1247362 h 2925977"/>
              <a:gd name="connsiteX1420" fmla="*/ 266975 w 5849460"/>
              <a:gd name="connsiteY1420" fmla="*/ 1290086 h 2925977"/>
              <a:gd name="connsiteX1421" fmla="*/ 320504 w 5849460"/>
              <a:gd name="connsiteY1421" fmla="*/ 1327025 h 2925977"/>
              <a:gd name="connsiteX1422" fmla="*/ 332233 w 5849460"/>
              <a:gd name="connsiteY1422" fmla="*/ 1330597 h 2925977"/>
              <a:gd name="connsiteX1423" fmla="*/ 347879 w 5849460"/>
              <a:gd name="connsiteY1423" fmla="*/ 1335863 h 2925977"/>
              <a:gd name="connsiteX1424" fmla="*/ 346061 w 5849460"/>
              <a:gd name="connsiteY1424" fmla="*/ 1332648 h 2925977"/>
              <a:gd name="connsiteX1425" fmla="*/ 207036 w 5849460"/>
              <a:gd name="connsiteY1425" fmla="*/ 1227042 h 2925977"/>
              <a:gd name="connsiteX1426" fmla="*/ 194983 w 5849460"/>
              <a:gd name="connsiteY1426" fmla="*/ 1214549 h 2925977"/>
              <a:gd name="connsiteX1427" fmla="*/ 174748 w 5849460"/>
              <a:gd name="connsiteY1427" fmla="*/ 1205174 h 2925977"/>
              <a:gd name="connsiteX1428" fmla="*/ 190655 w 5849460"/>
              <a:gd name="connsiteY1428" fmla="*/ 1203181 h 2925977"/>
              <a:gd name="connsiteX1429" fmla="*/ 218264 w 5849460"/>
              <a:gd name="connsiteY1429" fmla="*/ 1209731 h 2925977"/>
              <a:gd name="connsiteX1430" fmla="*/ 204839 w 5849460"/>
              <a:gd name="connsiteY1430" fmla="*/ 1199889 h 2925977"/>
              <a:gd name="connsiteX1431" fmla="*/ 222601 w 5849460"/>
              <a:gd name="connsiteY1431" fmla="*/ 1202368 h 2925977"/>
              <a:gd name="connsiteX1432" fmla="*/ 201067 w 5849460"/>
              <a:gd name="connsiteY1432" fmla="*/ 1185994 h 2925977"/>
              <a:gd name="connsiteX1433" fmla="*/ 176736 w 5849460"/>
              <a:gd name="connsiteY1433" fmla="*/ 1178343 h 2925977"/>
              <a:gd name="connsiteX1434" fmla="*/ 162564 w 5849460"/>
              <a:gd name="connsiteY1434" fmla="*/ 1167316 h 2925977"/>
              <a:gd name="connsiteX1435" fmla="*/ 160849 w 5849460"/>
              <a:gd name="connsiteY1435" fmla="*/ 1165996 h 2925977"/>
              <a:gd name="connsiteX1436" fmla="*/ 170859 w 5849460"/>
              <a:gd name="connsiteY1436" fmla="*/ 1168272 h 2925977"/>
              <a:gd name="connsiteX1437" fmla="*/ 209788 w 5849460"/>
              <a:gd name="connsiteY1437" fmla="*/ 1179145 h 2925977"/>
              <a:gd name="connsiteX1438" fmla="*/ 253734 w 5849460"/>
              <a:gd name="connsiteY1438" fmla="*/ 1195500 h 2925977"/>
              <a:gd name="connsiteX1439" fmla="*/ 285883 w 5849460"/>
              <a:gd name="connsiteY1439" fmla="*/ 1205593 h 2925977"/>
              <a:gd name="connsiteX1440" fmla="*/ 276856 w 5849460"/>
              <a:gd name="connsiteY1440" fmla="*/ 1195089 h 2925977"/>
              <a:gd name="connsiteX1441" fmla="*/ 274288 w 5849460"/>
              <a:gd name="connsiteY1441" fmla="*/ 1193978 h 2925977"/>
              <a:gd name="connsiteX1442" fmla="*/ 233266 w 5849460"/>
              <a:gd name="connsiteY1442" fmla="*/ 1177513 h 2925977"/>
              <a:gd name="connsiteX1443" fmla="*/ 221295 w 5849460"/>
              <a:gd name="connsiteY1443" fmla="*/ 1165160 h 2925977"/>
              <a:gd name="connsiteX1444" fmla="*/ 203937 w 5849460"/>
              <a:gd name="connsiteY1444" fmla="*/ 1163101 h 2925977"/>
              <a:gd name="connsiteX1445" fmla="*/ 191690 w 5849460"/>
              <a:gd name="connsiteY1445" fmla="*/ 1150462 h 2925977"/>
              <a:gd name="connsiteX1446" fmla="*/ 150392 w 5849460"/>
              <a:gd name="connsiteY1446" fmla="*/ 1138714 h 2925977"/>
              <a:gd name="connsiteX1447" fmla="*/ 143883 w 5849460"/>
              <a:gd name="connsiteY1447" fmla="*/ 1132886 h 2925977"/>
              <a:gd name="connsiteX1448" fmla="*/ 147939 w 5849460"/>
              <a:gd name="connsiteY1448" fmla="*/ 1132600 h 2925977"/>
              <a:gd name="connsiteX1449" fmla="*/ 127737 w 5849460"/>
              <a:gd name="connsiteY1449" fmla="*/ 1126648 h 2925977"/>
              <a:gd name="connsiteX1450" fmla="*/ 116678 w 5849460"/>
              <a:gd name="connsiteY1450" fmla="*/ 1120308 h 2925977"/>
              <a:gd name="connsiteX1451" fmla="*/ 143358 w 5849460"/>
              <a:gd name="connsiteY1451" fmla="*/ 1122099 h 2925977"/>
              <a:gd name="connsiteX1452" fmla="*/ 173371 w 5849460"/>
              <a:gd name="connsiteY1452" fmla="*/ 1131605 h 2925977"/>
              <a:gd name="connsiteX1453" fmla="*/ 210308 w 5849460"/>
              <a:gd name="connsiteY1453" fmla="*/ 1141485 h 2925977"/>
              <a:gd name="connsiteX1454" fmla="*/ 216649 w 5849460"/>
              <a:gd name="connsiteY1454" fmla="*/ 1139519 h 2925977"/>
              <a:gd name="connsiteX1455" fmla="*/ 233156 w 5849460"/>
              <a:gd name="connsiteY1455" fmla="*/ 1141903 h 2925977"/>
              <a:gd name="connsiteX1456" fmla="*/ 238645 w 5849460"/>
              <a:gd name="connsiteY1456" fmla="*/ 1144045 h 2925977"/>
              <a:gd name="connsiteX1457" fmla="*/ 236814 w 5849460"/>
              <a:gd name="connsiteY1457" fmla="*/ 1142971 h 2925977"/>
              <a:gd name="connsiteX1458" fmla="*/ 230753 w 5849460"/>
              <a:gd name="connsiteY1458" fmla="*/ 1140444 h 2925977"/>
              <a:gd name="connsiteX1459" fmla="*/ 194839 w 5849460"/>
              <a:gd name="connsiteY1459" fmla="*/ 1127859 h 2925977"/>
              <a:gd name="connsiteX1460" fmla="*/ 183423 w 5849460"/>
              <a:gd name="connsiteY1460" fmla="*/ 1121087 h 2925977"/>
              <a:gd name="connsiteX1461" fmla="*/ 182241 w 5849460"/>
              <a:gd name="connsiteY1461" fmla="*/ 1120290 h 2925977"/>
              <a:gd name="connsiteX1462" fmla="*/ 165716 w 5849460"/>
              <a:gd name="connsiteY1462" fmla="*/ 1113495 h 2925977"/>
              <a:gd name="connsiteX1463" fmla="*/ 151948 w 5849460"/>
              <a:gd name="connsiteY1463" fmla="*/ 1107146 h 2925977"/>
              <a:gd name="connsiteX1464" fmla="*/ 151914 w 5849460"/>
              <a:gd name="connsiteY1464" fmla="*/ 1107137 h 2925977"/>
              <a:gd name="connsiteX1465" fmla="*/ 151897 w 5849460"/>
              <a:gd name="connsiteY1465" fmla="*/ 1107122 h 2925977"/>
              <a:gd name="connsiteX1466" fmla="*/ 103007 w 5849460"/>
              <a:gd name="connsiteY1466" fmla="*/ 1084579 h 2925977"/>
              <a:gd name="connsiteX1467" fmla="*/ 52845 w 5849460"/>
              <a:gd name="connsiteY1467" fmla="*/ 1061000 h 2925977"/>
              <a:gd name="connsiteX1468" fmla="*/ 63677 w 5849460"/>
              <a:gd name="connsiteY1468" fmla="*/ 1055060 h 2925977"/>
              <a:gd name="connsiteX1469" fmla="*/ 53976 w 5849460"/>
              <a:gd name="connsiteY1469" fmla="*/ 1052103 h 2925977"/>
              <a:gd name="connsiteX1470" fmla="*/ 52182 w 5849460"/>
              <a:gd name="connsiteY1470" fmla="*/ 1049249 h 2925977"/>
              <a:gd name="connsiteX1471" fmla="*/ 46330 w 5849460"/>
              <a:gd name="connsiteY1471" fmla="*/ 1041826 h 2925977"/>
              <a:gd name="connsiteX1472" fmla="*/ 54337 w 5849460"/>
              <a:gd name="connsiteY1472" fmla="*/ 1043893 h 2925977"/>
              <a:gd name="connsiteX1473" fmla="*/ 174413 w 5849460"/>
              <a:gd name="connsiteY1473" fmla="*/ 1075095 h 2925977"/>
              <a:gd name="connsiteX1474" fmla="*/ 192694 w 5849460"/>
              <a:gd name="connsiteY1474" fmla="*/ 1080095 h 2925977"/>
              <a:gd name="connsiteX1475" fmla="*/ 214555 w 5849460"/>
              <a:gd name="connsiteY1475" fmla="*/ 1085823 h 2925977"/>
              <a:gd name="connsiteX1476" fmla="*/ 242596 w 5849460"/>
              <a:gd name="connsiteY1476" fmla="*/ 1089877 h 2925977"/>
              <a:gd name="connsiteX1477" fmla="*/ 254804 w 5849460"/>
              <a:gd name="connsiteY1477" fmla="*/ 1092495 h 2925977"/>
              <a:gd name="connsiteX1478" fmla="*/ 248732 w 5849460"/>
              <a:gd name="connsiteY1478" fmla="*/ 1088830 h 2925977"/>
              <a:gd name="connsiteX1479" fmla="*/ 280484 w 5849460"/>
              <a:gd name="connsiteY1479" fmla="*/ 1096963 h 2925977"/>
              <a:gd name="connsiteX1480" fmla="*/ 299506 w 5849460"/>
              <a:gd name="connsiteY1480" fmla="*/ 1085726 h 2925977"/>
              <a:gd name="connsiteX1481" fmla="*/ 226374 w 5849460"/>
              <a:gd name="connsiteY1481" fmla="*/ 1061986 h 2925977"/>
              <a:gd name="connsiteX1482" fmla="*/ 178671 w 5849460"/>
              <a:gd name="connsiteY1482" fmla="*/ 1038629 h 2925977"/>
              <a:gd name="connsiteX1483" fmla="*/ 172266 w 5849460"/>
              <a:gd name="connsiteY1483" fmla="*/ 1027014 h 2925977"/>
              <a:gd name="connsiteX1484" fmla="*/ 116216 w 5849460"/>
              <a:gd name="connsiteY1484" fmla="*/ 1010053 h 2925977"/>
              <a:gd name="connsiteX1485" fmla="*/ 133475 w 5849460"/>
              <a:gd name="connsiteY1485" fmla="*/ 1007843 h 2925977"/>
              <a:gd name="connsiteX1486" fmla="*/ 132163 w 5849460"/>
              <a:gd name="connsiteY1486" fmla="*/ 1009154 h 2925977"/>
              <a:gd name="connsiteX1487" fmla="*/ 129577 w 5849460"/>
              <a:gd name="connsiteY1487" fmla="*/ 1008826 h 2925977"/>
              <a:gd name="connsiteX1488" fmla="*/ 131319 w 5849460"/>
              <a:gd name="connsiteY1488" fmla="*/ 1009996 h 2925977"/>
              <a:gd name="connsiteX1489" fmla="*/ 132163 w 5849460"/>
              <a:gd name="connsiteY1489" fmla="*/ 1009154 h 2925977"/>
              <a:gd name="connsiteX1490" fmla="*/ 136913 w 5849460"/>
              <a:gd name="connsiteY1490" fmla="*/ 1009754 h 2925977"/>
              <a:gd name="connsiteX1491" fmla="*/ 139614 w 5849460"/>
              <a:gd name="connsiteY1491" fmla="*/ 1011256 h 2925977"/>
              <a:gd name="connsiteX1492" fmla="*/ 143034 w 5849460"/>
              <a:gd name="connsiteY1492" fmla="*/ 1011867 h 2925977"/>
              <a:gd name="connsiteX1493" fmla="*/ 155929 w 5849460"/>
              <a:gd name="connsiteY1493" fmla="*/ 1004324 h 2925977"/>
              <a:gd name="connsiteX1494" fmla="*/ 183958 w 5849460"/>
              <a:gd name="connsiteY1494" fmla="*/ 1010928 h 2925977"/>
              <a:gd name="connsiteX1495" fmla="*/ 200694 w 5849460"/>
              <a:gd name="connsiteY1495" fmla="*/ 1016411 h 2925977"/>
              <a:gd name="connsiteX1496" fmla="*/ 196257 w 5849460"/>
              <a:gd name="connsiteY1496" fmla="*/ 1006755 h 2925977"/>
              <a:gd name="connsiteX1497" fmla="*/ 190785 w 5849460"/>
              <a:gd name="connsiteY1497" fmla="*/ 994791 h 2925977"/>
              <a:gd name="connsiteX1498" fmla="*/ 189617 w 5849460"/>
              <a:gd name="connsiteY1498" fmla="*/ 993478 h 2925977"/>
              <a:gd name="connsiteX1499" fmla="*/ 140845 w 5849460"/>
              <a:gd name="connsiteY1499" fmla="*/ 976357 h 2925977"/>
              <a:gd name="connsiteX1500" fmla="*/ 59388 w 5849460"/>
              <a:gd name="connsiteY1500" fmla="*/ 953848 h 2925977"/>
              <a:gd name="connsiteX1501" fmla="*/ 55267 w 5849460"/>
              <a:gd name="connsiteY1501" fmla="*/ 949138 h 2925977"/>
              <a:gd name="connsiteX1502" fmla="*/ 44964 w 5849460"/>
              <a:gd name="connsiteY1502" fmla="*/ 938994 h 2925977"/>
              <a:gd name="connsiteX1503" fmla="*/ 71379 w 5849460"/>
              <a:gd name="connsiteY1503" fmla="*/ 943782 h 2925977"/>
              <a:gd name="connsiteX1504" fmla="*/ 47488 w 5849460"/>
              <a:gd name="connsiteY1504" fmla="*/ 934267 h 2925977"/>
              <a:gd name="connsiteX1505" fmla="*/ 51681 w 5849460"/>
              <a:gd name="connsiteY1505" fmla="*/ 927051 h 2925977"/>
              <a:gd name="connsiteX1506" fmla="*/ 53583 w 5849460"/>
              <a:gd name="connsiteY1506" fmla="*/ 931429 h 2925977"/>
              <a:gd name="connsiteX1507" fmla="*/ 51681 w 5849460"/>
              <a:gd name="connsiteY1507" fmla="*/ 927051 h 2925977"/>
              <a:gd name="connsiteX1508" fmla="*/ 44599 w 5849460"/>
              <a:gd name="connsiteY1508" fmla="*/ 921298 h 2925977"/>
              <a:gd name="connsiteX1509" fmla="*/ 69160 w 5849460"/>
              <a:gd name="connsiteY1509" fmla="*/ 926732 h 2925977"/>
              <a:gd name="connsiteX1510" fmla="*/ 76260 w 5849460"/>
              <a:gd name="connsiteY1510" fmla="*/ 929971 h 2925977"/>
              <a:gd name="connsiteX1511" fmla="*/ 79123 w 5849460"/>
              <a:gd name="connsiteY1511" fmla="*/ 932584 h 2925977"/>
              <a:gd name="connsiteX1512" fmla="*/ 79743 w 5849460"/>
              <a:gd name="connsiteY1512" fmla="*/ 929071 h 2925977"/>
              <a:gd name="connsiteX1513" fmla="*/ 112602 w 5849460"/>
              <a:gd name="connsiteY1513" fmla="*/ 936342 h 2925977"/>
              <a:gd name="connsiteX1514" fmla="*/ 120891 w 5849460"/>
              <a:gd name="connsiteY1514" fmla="*/ 942220 h 2925977"/>
              <a:gd name="connsiteX1515" fmla="*/ 122654 w 5849460"/>
              <a:gd name="connsiteY1515" fmla="*/ 943618 h 2925977"/>
              <a:gd name="connsiteX1516" fmla="*/ 119992 w 5849460"/>
              <a:gd name="connsiteY1516" fmla="*/ 928484 h 2925977"/>
              <a:gd name="connsiteX1517" fmla="*/ 119399 w 5849460"/>
              <a:gd name="connsiteY1517" fmla="*/ 925996 h 2925977"/>
              <a:gd name="connsiteX1518" fmla="*/ 121765 w 5849460"/>
              <a:gd name="connsiteY1518" fmla="*/ 925460 h 2925977"/>
              <a:gd name="connsiteX1519" fmla="*/ 159281 w 5849460"/>
              <a:gd name="connsiteY1519" fmla="*/ 916234 h 2925977"/>
              <a:gd name="connsiteX1520" fmla="*/ 166679 w 5849460"/>
              <a:gd name="connsiteY1520" fmla="*/ 913954 h 2925977"/>
              <a:gd name="connsiteX1521" fmla="*/ 189885 w 5849460"/>
              <a:gd name="connsiteY1521" fmla="*/ 923280 h 2925977"/>
              <a:gd name="connsiteX1522" fmla="*/ 217834 w 5849460"/>
              <a:gd name="connsiteY1522" fmla="*/ 929014 h 2925977"/>
              <a:gd name="connsiteX1523" fmla="*/ 202534 w 5849460"/>
              <a:gd name="connsiteY1523" fmla="*/ 916736 h 2925977"/>
              <a:gd name="connsiteX1524" fmla="*/ 220721 w 5849460"/>
              <a:gd name="connsiteY1524" fmla="*/ 925441 h 2925977"/>
              <a:gd name="connsiteX1525" fmla="*/ 223436 w 5849460"/>
              <a:gd name="connsiteY1525" fmla="*/ 926742 h 2925977"/>
              <a:gd name="connsiteX1526" fmla="*/ 251327 w 5849460"/>
              <a:gd name="connsiteY1526" fmla="*/ 940264 h 2925977"/>
              <a:gd name="connsiteX1527" fmla="*/ 265971 w 5849460"/>
              <a:gd name="connsiteY1527" fmla="*/ 945312 h 2925977"/>
              <a:gd name="connsiteX1528" fmla="*/ 287971 w 5849460"/>
              <a:gd name="connsiteY1528" fmla="*/ 944560 h 2925977"/>
              <a:gd name="connsiteX1529" fmla="*/ 281009 w 5849460"/>
              <a:gd name="connsiteY1529" fmla="*/ 937379 h 2925977"/>
              <a:gd name="connsiteX1530" fmla="*/ 320635 w 5849460"/>
              <a:gd name="connsiteY1530" fmla="*/ 947402 h 2925977"/>
              <a:gd name="connsiteX1531" fmla="*/ 359707 w 5849460"/>
              <a:gd name="connsiteY1531" fmla="*/ 961859 h 2925977"/>
              <a:gd name="connsiteX1532" fmla="*/ 362605 w 5849460"/>
              <a:gd name="connsiteY1532" fmla="*/ 958805 h 2925977"/>
              <a:gd name="connsiteX1533" fmla="*/ 367361 w 5849460"/>
              <a:gd name="connsiteY1533" fmla="*/ 955708 h 2925977"/>
              <a:gd name="connsiteX1534" fmla="*/ 357408 w 5849460"/>
              <a:gd name="connsiteY1534" fmla="*/ 948927 h 2925977"/>
              <a:gd name="connsiteX1535" fmla="*/ 331003 w 5849460"/>
              <a:gd name="connsiteY1535" fmla="*/ 925961 h 2925977"/>
              <a:gd name="connsiteX1536" fmla="*/ 319476 w 5849460"/>
              <a:gd name="connsiteY1536" fmla="*/ 918475 h 2925977"/>
              <a:gd name="connsiteX1537" fmla="*/ 289122 w 5849460"/>
              <a:gd name="connsiteY1537" fmla="*/ 904363 h 2925977"/>
              <a:gd name="connsiteX1538" fmla="*/ 255908 w 5849460"/>
              <a:gd name="connsiteY1538" fmla="*/ 888581 h 2925977"/>
              <a:gd name="connsiteX1539" fmla="*/ 247626 w 5849460"/>
              <a:gd name="connsiteY1539" fmla="*/ 885551 h 2925977"/>
              <a:gd name="connsiteX1540" fmla="*/ 236485 w 5849460"/>
              <a:gd name="connsiteY1540" fmla="*/ 882118 h 2925977"/>
              <a:gd name="connsiteX1541" fmla="*/ 228666 w 5849460"/>
              <a:gd name="connsiteY1541" fmla="*/ 881605 h 2925977"/>
              <a:gd name="connsiteX1542" fmla="*/ 225294 w 5849460"/>
              <a:gd name="connsiteY1542" fmla="*/ 878832 h 2925977"/>
              <a:gd name="connsiteX1543" fmla="*/ 225498 w 5849460"/>
              <a:gd name="connsiteY1543" fmla="*/ 878728 h 2925977"/>
              <a:gd name="connsiteX1544" fmla="*/ 224423 w 5849460"/>
              <a:gd name="connsiteY1544" fmla="*/ 878397 h 2925977"/>
              <a:gd name="connsiteX1545" fmla="*/ 211309 w 5849460"/>
              <a:gd name="connsiteY1545" fmla="*/ 869500 h 2925977"/>
              <a:gd name="connsiteX1546" fmla="*/ 214818 w 5849460"/>
              <a:gd name="connsiteY1546" fmla="*/ 868734 h 2925977"/>
              <a:gd name="connsiteX1547" fmla="*/ 237110 w 5849460"/>
              <a:gd name="connsiteY1547" fmla="*/ 878490 h 2925977"/>
              <a:gd name="connsiteX1548" fmla="*/ 242582 w 5849460"/>
              <a:gd name="connsiteY1548" fmla="*/ 872775 h 2925977"/>
              <a:gd name="connsiteX1549" fmla="*/ 245424 w 5849460"/>
              <a:gd name="connsiteY1549" fmla="*/ 871137 h 2925977"/>
              <a:gd name="connsiteX1550" fmla="*/ 258126 w 5849460"/>
              <a:gd name="connsiteY1550" fmla="*/ 874537 h 2925977"/>
              <a:gd name="connsiteX1551" fmla="*/ 263316 w 5849460"/>
              <a:gd name="connsiteY1551" fmla="*/ 879726 h 2925977"/>
              <a:gd name="connsiteX1552" fmla="*/ 262121 w 5849460"/>
              <a:gd name="connsiteY1552" fmla="*/ 869842 h 2925977"/>
              <a:gd name="connsiteX1553" fmla="*/ 270988 w 5849460"/>
              <a:gd name="connsiteY1553" fmla="*/ 873511 h 2925977"/>
              <a:gd name="connsiteX1554" fmla="*/ 346614 w 5849460"/>
              <a:gd name="connsiteY1554" fmla="*/ 908656 h 2925977"/>
              <a:gd name="connsiteX1555" fmla="*/ 282616 w 5849460"/>
              <a:gd name="connsiteY1555" fmla="*/ 848856 h 2925977"/>
              <a:gd name="connsiteX1556" fmla="*/ 223389 w 5849460"/>
              <a:gd name="connsiteY1556" fmla="*/ 818776 h 2925977"/>
              <a:gd name="connsiteX1557" fmla="*/ 188367 w 5849460"/>
              <a:gd name="connsiteY1557" fmla="*/ 793757 h 2925977"/>
              <a:gd name="connsiteX1558" fmla="*/ 188764 w 5849460"/>
              <a:gd name="connsiteY1558" fmla="*/ 791624 h 2925977"/>
              <a:gd name="connsiteX1559" fmla="*/ 177969 w 5849460"/>
              <a:gd name="connsiteY1559" fmla="*/ 784250 h 2925977"/>
              <a:gd name="connsiteX1560" fmla="*/ 170288 w 5849460"/>
              <a:gd name="connsiteY1560" fmla="*/ 781089 h 2925977"/>
              <a:gd name="connsiteX1561" fmla="*/ 141555 w 5849460"/>
              <a:gd name="connsiteY1561" fmla="*/ 760992 h 2925977"/>
              <a:gd name="connsiteX1562" fmla="*/ 152733 w 5849460"/>
              <a:gd name="connsiteY1562" fmla="*/ 756130 h 2925977"/>
              <a:gd name="connsiteX1563" fmla="*/ 180385 w 5849460"/>
              <a:gd name="connsiteY1563" fmla="*/ 759202 h 2925977"/>
              <a:gd name="connsiteX1564" fmla="*/ 189017 w 5849460"/>
              <a:gd name="connsiteY1564" fmla="*/ 763914 h 2925977"/>
              <a:gd name="connsiteX1565" fmla="*/ 279236 w 5849460"/>
              <a:gd name="connsiteY1565" fmla="*/ 801092 h 2925977"/>
              <a:gd name="connsiteX1566" fmla="*/ 306771 w 5849460"/>
              <a:gd name="connsiteY1566" fmla="*/ 792298 h 2925977"/>
              <a:gd name="connsiteX1567" fmla="*/ 390608 w 5849460"/>
              <a:gd name="connsiteY1567" fmla="*/ 845792 h 2925977"/>
              <a:gd name="connsiteX1568" fmla="*/ 393854 w 5849460"/>
              <a:gd name="connsiteY1568" fmla="*/ 832819 h 2925977"/>
              <a:gd name="connsiteX1569" fmla="*/ 400644 w 5849460"/>
              <a:gd name="connsiteY1569" fmla="*/ 822048 h 2925977"/>
              <a:gd name="connsiteX1570" fmla="*/ 397075 w 5849460"/>
              <a:gd name="connsiteY1570" fmla="*/ 819439 h 2925977"/>
              <a:gd name="connsiteX1571" fmla="*/ 400906 w 5849460"/>
              <a:gd name="connsiteY1571" fmla="*/ 817748 h 2925977"/>
              <a:gd name="connsiteX1572" fmla="*/ 402891 w 5849460"/>
              <a:gd name="connsiteY1572" fmla="*/ 817754 h 2925977"/>
              <a:gd name="connsiteX1573" fmla="*/ 403216 w 5849460"/>
              <a:gd name="connsiteY1573" fmla="*/ 817975 h 2925977"/>
              <a:gd name="connsiteX1574" fmla="*/ 403847 w 5849460"/>
              <a:gd name="connsiteY1574" fmla="*/ 816971 h 2925977"/>
              <a:gd name="connsiteX1575" fmla="*/ 405253 w 5849460"/>
              <a:gd name="connsiteY1575" fmla="*/ 816363 h 2925977"/>
              <a:gd name="connsiteX1576" fmla="*/ 442249 w 5849460"/>
              <a:gd name="connsiteY1576" fmla="*/ 831887 h 2925977"/>
              <a:gd name="connsiteX1577" fmla="*/ 426298 w 5849460"/>
              <a:gd name="connsiteY1577" fmla="*/ 816441 h 2925977"/>
              <a:gd name="connsiteX1578" fmla="*/ 430029 w 5849460"/>
              <a:gd name="connsiteY1578" fmla="*/ 818557 h 2925977"/>
              <a:gd name="connsiteX1579" fmla="*/ 388062 w 5849460"/>
              <a:gd name="connsiteY1579" fmla="*/ 784690 h 2925977"/>
              <a:gd name="connsiteX1580" fmla="*/ 335128 w 5849460"/>
              <a:gd name="connsiteY1580" fmla="*/ 739500 h 2925977"/>
              <a:gd name="connsiteX1581" fmla="*/ 399508 w 5849460"/>
              <a:gd name="connsiteY1581" fmla="*/ 788557 h 2925977"/>
              <a:gd name="connsiteX1582" fmla="*/ 421727 w 5849460"/>
              <a:gd name="connsiteY1582" fmla="*/ 803968 h 2925977"/>
              <a:gd name="connsiteX1583" fmla="*/ 421917 w 5849460"/>
              <a:gd name="connsiteY1583" fmla="*/ 799276 h 2925977"/>
              <a:gd name="connsiteX1584" fmla="*/ 421233 w 5849460"/>
              <a:gd name="connsiteY1584" fmla="*/ 798279 h 2925977"/>
              <a:gd name="connsiteX1585" fmla="*/ 414453 w 5849460"/>
              <a:gd name="connsiteY1585" fmla="*/ 793053 h 2925977"/>
              <a:gd name="connsiteX1586" fmla="*/ 417858 w 5849460"/>
              <a:gd name="connsiteY1586" fmla="*/ 794177 h 2925977"/>
              <a:gd name="connsiteX1587" fmla="*/ 418596 w 5849460"/>
              <a:gd name="connsiteY1587" fmla="*/ 794439 h 2925977"/>
              <a:gd name="connsiteX1588" fmla="*/ 417383 w 5849460"/>
              <a:gd name="connsiteY1588" fmla="*/ 792674 h 2925977"/>
              <a:gd name="connsiteX1589" fmla="*/ 406490 w 5849460"/>
              <a:gd name="connsiteY1589" fmla="*/ 782722 h 2925977"/>
              <a:gd name="connsiteX1590" fmla="*/ 266010 w 5849460"/>
              <a:gd name="connsiteY1590" fmla="*/ 666849 h 2925977"/>
              <a:gd name="connsiteX1591" fmla="*/ 400047 w 5849460"/>
              <a:gd name="connsiteY1591" fmla="*/ 767899 h 2925977"/>
              <a:gd name="connsiteX1592" fmla="*/ 411569 w 5849460"/>
              <a:gd name="connsiteY1592" fmla="*/ 772510 h 2925977"/>
              <a:gd name="connsiteX1593" fmla="*/ 402252 w 5849460"/>
              <a:gd name="connsiteY1593" fmla="*/ 766059 h 2925977"/>
              <a:gd name="connsiteX1594" fmla="*/ 330383 w 5849460"/>
              <a:gd name="connsiteY1594" fmla="*/ 706097 h 2925977"/>
              <a:gd name="connsiteX1595" fmla="*/ 285245 w 5849460"/>
              <a:gd name="connsiteY1595" fmla="*/ 666133 h 2925977"/>
              <a:gd name="connsiteX1596" fmla="*/ 293180 w 5849460"/>
              <a:gd name="connsiteY1596" fmla="*/ 668910 h 2925977"/>
              <a:gd name="connsiteX1597" fmla="*/ 293544 w 5849460"/>
              <a:gd name="connsiteY1597" fmla="*/ 668983 h 2925977"/>
              <a:gd name="connsiteX1598" fmla="*/ 295657 w 5849460"/>
              <a:gd name="connsiteY1598" fmla="*/ 670539 h 2925977"/>
              <a:gd name="connsiteX1599" fmla="*/ 328580 w 5849460"/>
              <a:gd name="connsiteY1599" fmla="*/ 696757 h 2925977"/>
              <a:gd name="connsiteX1600" fmla="*/ 309378 w 5849460"/>
              <a:gd name="connsiteY1600" fmla="*/ 673308 h 2925977"/>
              <a:gd name="connsiteX1601" fmla="*/ 306987 w 5849460"/>
              <a:gd name="connsiteY1601" fmla="*/ 671504 h 2925977"/>
              <a:gd name="connsiteX1602" fmla="*/ 311285 w 5849460"/>
              <a:gd name="connsiteY1602" fmla="*/ 668497 h 2925977"/>
              <a:gd name="connsiteX1603" fmla="*/ 302704 w 5849460"/>
              <a:gd name="connsiteY1603" fmla="*/ 663440 h 2925977"/>
              <a:gd name="connsiteX1604" fmla="*/ 291567 w 5849460"/>
              <a:gd name="connsiteY1604" fmla="*/ 659205 h 2925977"/>
              <a:gd name="connsiteX1605" fmla="*/ 285260 w 5849460"/>
              <a:gd name="connsiteY1605" fmla="*/ 653516 h 2925977"/>
              <a:gd name="connsiteX1606" fmla="*/ 308947 w 5849460"/>
              <a:gd name="connsiteY1606" fmla="*/ 665401 h 2925977"/>
              <a:gd name="connsiteX1607" fmla="*/ 433227 w 5849460"/>
              <a:gd name="connsiteY1607" fmla="*/ 765884 h 2925977"/>
              <a:gd name="connsiteX1608" fmla="*/ 449810 w 5849460"/>
              <a:gd name="connsiteY1608" fmla="*/ 779436 h 2925977"/>
              <a:gd name="connsiteX1609" fmla="*/ 456427 w 5849460"/>
              <a:gd name="connsiteY1609" fmla="*/ 784687 h 2925977"/>
              <a:gd name="connsiteX1610" fmla="*/ 456296 w 5849460"/>
              <a:gd name="connsiteY1610" fmla="*/ 783899 h 2925977"/>
              <a:gd name="connsiteX1611" fmla="*/ 455337 w 5849460"/>
              <a:gd name="connsiteY1611" fmla="*/ 776014 h 2925977"/>
              <a:gd name="connsiteX1612" fmla="*/ 455679 w 5849460"/>
              <a:gd name="connsiteY1612" fmla="*/ 773379 h 2925977"/>
              <a:gd name="connsiteX1613" fmla="*/ 428211 w 5849460"/>
              <a:gd name="connsiteY1613" fmla="*/ 750444 h 2925977"/>
              <a:gd name="connsiteX1614" fmla="*/ 406130 w 5849460"/>
              <a:gd name="connsiteY1614" fmla="*/ 732634 h 2925977"/>
              <a:gd name="connsiteX1615" fmla="*/ 395274 w 5849460"/>
              <a:gd name="connsiteY1615" fmla="*/ 727338 h 2925977"/>
              <a:gd name="connsiteX1616" fmla="*/ 390554 w 5849460"/>
              <a:gd name="connsiteY1616" fmla="*/ 720070 h 2925977"/>
              <a:gd name="connsiteX1617" fmla="*/ 377810 w 5849460"/>
              <a:gd name="connsiteY1617" fmla="*/ 709794 h 2925977"/>
              <a:gd name="connsiteX1618" fmla="*/ 339390 w 5849460"/>
              <a:gd name="connsiteY1618" fmla="*/ 678991 h 2925977"/>
              <a:gd name="connsiteX1619" fmla="*/ 353820 w 5849460"/>
              <a:gd name="connsiteY1619" fmla="*/ 682086 h 2925977"/>
              <a:gd name="connsiteX1620" fmla="*/ 355949 w 5849460"/>
              <a:gd name="connsiteY1620" fmla="*/ 684113 h 2925977"/>
              <a:gd name="connsiteX1621" fmla="*/ 360842 w 5849460"/>
              <a:gd name="connsiteY1621" fmla="*/ 684805 h 2925977"/>
              <a:gd name="connsiteX1622" fmla="*/ 389718 w 5849460"/>
              <a:gd name="connsiteY1622" fmla="*/ 692594 h 2925977"/>
              <a:gd name="connsiteX1623" fmla="*/ 416707 w 5849460"/>
              <a:gd name="connsiteY1623" fmla="*/ 700460 h 2925977"/>
              <a:gd name="connsiteX1624" fmla="*/ 420702 w 5849460"/>
              <a:gd name="connsiteY1624" fmla="*/ 701406 h 2925977"/>
              <a:gd name="connsiteX1625" fmla="*/ 445959 w 5849460"/>
              <a:gd name="connsiteY1625" fmla="*/ 720212 h 2925977"/>
              <a:gd name="connsiteX1626" fmla="*/ 411438 w 5849460"/>
              <a:gd name="connsiteY1626" fmla="*/ 704991 h 2925977"/>
              <a:gd name="connsiteX1627" fmla="*/ 393089 w 5849460"/>
              <a:gd name="connsiteY1627" fmla="*/ 699869 h 2925977"/>
              <a:gd name="connsiteX1628" fmla="*/ 389719 w 5849460"/>
              <a:gd name="connsiteY1628" fmla="*/ 698999 h 2925977"/>
              <a:gd name="connsiteX1629" fmla="*/ 411662 w 5849460"/>
              <a:gd name="connsiteY1629" fmla="*/ 710939 h 2925977"/>
              <a:gd name="connsiteX1630" fmla="*/ 447022 w 5849460"/>
              <a:gd name="connsiteY1630" fmla="*/ 732465 h 2925977"/>
              <a:gd name="connsiteX1631" fmla="*/ 474942 w 5849460"/>
              <a:gd name="connsiteY1631" fmla="*/ 748916 h 2925977"/>
              <a:gd name="connsiteX1632" fmla="*/ 479428 w 5849460"/>
              <a:gd name="connsiteY1632" fmla="*/ 748016 h 2925977"/>
              <a:gd name="connsiteX1633" fmla="*/ 484263 w 5849460"/>
              <a:gd name="connsiteY1633" fmla="*/ 748675 h 2925977"/>
              <a:gd name="connsiteX1634" fmla="*/ 488174 w 5849460"/>
              <a:gd name="connsiteY1634" fmla="*/ 751578 h 2925977"/>
              <a:gd name="connsiteX1635" fmla="*/ 469600 w 5849460"/>
              <a:gd name="connsiteY1635" fmla="*/ 735481 h 2925977"/>
              <a:gd name="connsiteX1636" fmla="*/ 511053 w 5849460"/>
              <a:gd name="connsiteY1636" fmla="*/ 763284 h 2925977"/>
              <a:gd name="connsiteX1637" fmla="*/ 501906 w 5849460"/>
              <a:gd name="connsiteY1637" fmla="*/ 755506 h 2925977"/>
              <a:gd name="connsiteX1638" fmla="*/ 498551 w 5849460"/>
              <a:gd name="connsiteY1638" fmla="*/ 753016 h 2925977"/>
              <a:gd name="connsiteX1639" fmla="*/ 470496 w 5849460"/>
              <a:gd name="connsiteY1639" fmla="*/ 733780 h 2925977"/>
              <a:gd name="connsiteX1640" fmla="*/ 456380 w 5849460"/>
              <a:gd name="connsiteY1640" fmla="*/ 724104 h 2925977"/>
              <a:gd name="connsiteX1641" fmla="*/ 443651 w 5849460"/>
              <a:gd name="connsiteY1641" fmla="*/ 715377 h 2925977"/>
              <a:gd name="connsiteX1642" fmla="*/ 433781 w 5849460"/>
              <a:gd name="connsiteY1642" fmla="*/ 705327 h 2925977"/>
              <a:gd name="connsiteX1643" fmla="*/ 448536 w 5849460"/>
              <a:gd name="connsiteY1643" fmla="*/ 706613 h 2925977"/>
              <a:gd name="connsiteX1644" fmla="*/ 464326 w 5849460"/>
              <a:gd name="connsiteY1644" fmla="*/ 709526 h 2925977"/>
              <a:gd name="connsiteX1645" fmla="*/ 461201 w 5849460"/>
              <a:gd name="connsiteY1645" fmla="*/ 706570 h 2925977"/>
              <a:gd name="connsiteX1646" fmla="*/ 462968 w 5849460"/>
              <a:gd name="connsiteY1646" fmla="*/ 698313 h 2925977"/>
              <a:gd name="connsiteX1647" fmla="*/ 477741 w 5849460"/>
              <a:gd name="connsiteY1647" fmla="*/ 707914 h 2925977"/>
              <a:gd name="connsiteX1648" fmla="*/ 479880 w 5849460"/>
              <a:gd name="connsiteY1648" fmla="*/ 706923 h 2925977"/>
              <a:gd name="connsiteX1649" fmla="*/ 475346 w 5849460"/>
              <a:gd name="connsiteY1649" fmla="*/ 702285 h 2925977"/>
              <a:gd name="connsiteX1650" fmla="*/ 474657 w 5849460"/>
              <a:gd name="connsiteY1650" fmla="*/ 702097 h 2925977"/>
              <a:gd name="connsiteX1651" fmla="*/ 474300 w 5849460"/>
              <a:gd name="connsiteY1651" fmla="*/ 701212 h 2925977"/>
              <a:gd name="connsiteX1652" fmla="*/ 471592 w 5849460"/>
              <a:gd name="connsiteY1652" fmla="*/ 698449 h 2925977"/>
              <a:gd name="connsiteX1653" fmla="*/ 451195 w 5849460"/>
              <a:gd name="connsiteY1653" fmla="*/ 683781 h 2925977"/>
              <a:gd name="connsiteX1654" fmla="*/ 301161 w 5849460"/>
              <a:gd name="connsiteY1654" fmla="*/ 581633 h 2925977"/>
              <a:gd name="connsiteX1655" fmla="*/ 365712 w 5849460"/>
              <a:gd name="connsiteY1655" fmla="*/ 598627 h 2925977"/>
              <a:gd name="connsiteX1656" fmla="*/ 263764 w 5849460"/>
              <a:gd name="connsiteY1656" fmla="*/ 534457 h 2925977"/>
              <a:gd name="connsiteX1657" fmla="*/ 246157 w 5849460"/>
              <a:gd name="connsiteY1657" fmla="*/ 526099 h 2925977"/>
              <a:gd name="connsiteX1658" fmla="*/ 263456 w 5849460"/>
              <a:gd name="connsiteY1658" fmla="*/ 531611 h 2925977"/>
              <a:gd name="connsiteX1659" fmla="*/ 237246 w 5849460"/>
              <a:gd name="connsiteY1659" fmla="*/ 501778 h 2925977"/>
              <a:gd name="connsiteX1660" fmla="*/ 202059 w 5849460"/>
              <a:gd name="connsiteY1660" fmla="*/ 464605 h 2925977"/>
              <a:gd name="connsiteX1661" fmla="*/ 188960 w 5849460"/>
              <a:gd name="connsiteY1661" fmla="*/ 454945 h 2925977"/>
              <a:gd name="connsiteX1662" fmla="*/ 340169 w 5849460"/>
              <a:gd name="connsiteY1662" fmla="*/ 533363 h 2925977"/>
              <a:gd name="connsiteX1663" fmla="*/ 356081 w 5849460"/>
              <a:gd name="connsiteY1663" fmla="*/ 542014 h 2925977"/>
              <a:gd name="connsiteX1664" fmla="*/ 385898 w 5849460"/>
              <a:gd name="connsiteY1664" fmla="*/ 549764 h 2925977"/>
              <a:gd name="connsiteX1665" fmla="*/ 375232 w 5849460"/>
              <a:gd name="connsiteY1665" fmla="*/ 539991 h 2925977"/>
              <a:gd name="connsiteX1666" fmla="*/ 427263 w 5849460"/>
              <a:gd name="connsiteY1666" fmla="*/ 556159 h 2925977"/>
              <a:gd name="connsiteX1667" fmla="*/ 417147 w 5849460"/>
              <a:gd name="connsiteY1667" fmla="*/ 543405 h 2925977"/>
              <a:gd name="connsiteX1668" fmla="*/ 414613 w 5849460"/>
              <a:gd name="connsiteY1668" fmla="*/ 523028 h 2925977"/>
              <a:gd name="connsiteX1669" fmla="*/ 412481 w 5849460"/>
              <a:gd name="connsiteY1669" fmla="*/ 507435 h 2925977"/>
              <a:gd name="connsiteX1670" fmla="*/ 398791 w 5849460"/>
              <a:gd name="connsiteY1670" fmla="*/ 505496 h 2925977"/>
              <a:gd name="connsiteX1671" fmla="*/ 379463 w 5849460"/>
              <a:gd name="connsiteY1671" fmla="*/ 498172 h 2925977"/>
              <a:gd name="connsiteX1672" fmla="*/ 396722 w 5849460"/>
              <a:gd name="connsiteY1672" fmla="*/ 495961 h 2925977"/>
              <a:gd name="connsiteX1673" fmla="*/ 395407 w 5849460"/>
              <a:gd name="connsiteY1673" fmla="*/ 497272 h 2925977"/>
              <a:gd name="connsiteX1674" fmla="*/ 392827 w 5849460"/>
              <a:gd name="connsiteY1674" fmla="*/ 496944 h 2925977"/>
              <a:gd name="connsiteX1675" fmla="*/ 394566 w 5849460"/>
              <a:gd name="connsiteY1675" fmla="*/ 498114 h 2925977"/>
              <a:gd name="connsiteX1676" fmla="*/ 395407 w 5849460"/>
              <a:gd name="connsiteY1676" fmla="*/ 497272 h 2925977"/>
              <a:gd name="connsiteX1677" fmla="*/ 400161 w 5849460"/>
              <a:gd name="connsiteY1677" fmla="*/ 497871 h 2925977"/>
              <a:gd name="connsiteX1678" fmla="*/ 402860 w 5849460"/>
              <a:gd name="connsiteY1678" fmla="*/ 499375 h 2925977"/>
              <a:gd name="connsiteX1679" fmla="*/ 406282 w 5849460"/>
              <a:gd name="connsiteY1679" fmla="*/ 499985 h 2925977"/>
              <a:gd name="connsiteX1680" fmla="*/ 419181 w 5849460"/>
              <a:gd name="connsiteY1680" fmla="*/ 492441 h 2925977"/>
              <a:gd name="connsiteX1681" fmla="*/ 473561 w 5849460"/>
              <a:gd name="connsiteY1681" fmla="*/ 507680 h 2925977"/>
              <a:gd name="connsiteX1682" fmla="*/ 483956 w 5849460"/>
              <a:gd name="connsiteY1682" fmla="*/ 502557 h 2925977"/>
              <a:gd name="connsiteX1683" fmla="*/ 506876 w 5849460"/>
              <a:gd name="connsiteY1683" fmla="*/ 506810 h 2925977"/>
              <a:gd name="connsiteX1684" fmla="*/ 510884 w 5849460"/>
              <a:gd name="connsiteY1684" fmla="*/ 508405 h 2925977"/>
              <a:gd name="connsiteX1685" fmla="*/ 505832 w 5849460"/>
              <a:gd name="connsiteY1685" fmla="*/ 504915 h 2925977"/>
              <a:gd name="connsiteX1686" fmla="*/ 491303 w 5849460"/>
              <a:gd name="connsiteY1686" fmla="*/ 495088 h 2925977"/>
              <a:gd name="connsiteX1687" fmla="*/ 404092 w 5849460"/>
              <a:gd name="connsiteY1687" fmla="*/ 464475 h 2925977"/>
              <a:gd name="connsiteX1688" fmla="*/ 322635 w 5849460"/>
              <a:gd name="connsiteY1688" fmla="*/ 441964 h 2925977"/>
              <a:gd name="connsiteX1689" fmla="*/ 318513 w 5849460"/>
              <a:gd name="connsiteY1689" fmla="*/ 437256 h 2925977"/>
              <a:gd name="connsiteX1690" fmla="*/ 308212 w 5849460"/>
              <a:gd name="connsiteY1690" fmla="*/ 427111 h 2925977"/>
              <a:gd name="connsiteX1691" fmla="*/ 334629 w 5849460"/>
              <a:gd name="connsiteY1691" fmla="*/ 431899 h 2925977"/>
              <a:gd name="connsiteX1692" fmla="*/ 310740 w 5849460"/>
              <a:gd name="connsiteY1692" fmla="*/ 422384 h 2925977"/>
              <a:gd name="connsiteX1693" fmla="*/ 314929 w 5849460"/>
              <a:gd name="connsiteY1693" fmla="*/ 415167 h 2925977"/>
              <a:gd name="connsiteX1694" fmla="*/ 316831 w 5849460"/>
              <a:gd name="connsiteY1694" fmla="*/ 419548 h 2925977"/>
              <a:gd name="connsiteX1695" fmla="*/ 314929 w 5849460"/>
              <a:gd name="connsiteY1695" fmla="*/ 415167 h 2925977"/>
              <a:gd name="connsiteX1696" fmla="*/ 307846 w 5849460"/>
              <a:gd name="connsiteY1696" fmla="*/ 409415 h 2925977"/>
              <a:gd name="connsiteX1697" fmla="*/ 332408 w 5849460"/>
              <a:gd name="connsiteY1697" fmla="*/ 414849 h 2925977"/>
              <a:gd name="connsiteX1698" fmla="*/ 339506 w 5849460"/>
              <a:gd name="connsiteY1698" fmla="*/ 418090 h 2925977"/>
              <a:gd name="connsiteX1699" fmla="*/ 342371 w 5849460"/>
              <a:gd name="connsiteY1699" fmla="*/ 420701 h 2925977"/>
              <a:gd name="connsiteX1700" fmla="*/ 342989 w 5849460"/>
              <a:gd name="connsiteY1700" fmla="*/ 417189 h 2925977"/>
              <a:gd name="connsiteX1701" fmla="*/ 375849 w 5849460"/>
              <a:gd name="connsiteY1701" fmla="*/ 424458 h 2925977"/>
              <a:gd name="connsiteX1702" fmla="*/ 384139 w 5849460"/>
              <a:gd name="connsiteY1702" fmla="*/ 430336 h 2925977"/>
              <a:gd name="connsiteX1703" fmla="*/ 402451 w 5849460"/>
              <a:gd name="connsiteY1703" fmla="*/ 444879 h 2925977"/>
              <a:gd name="connsiteX1704" fmla="*/ 426877 w 5849460"/>
              <a:gd name="connsiteY1704" fmla="*/ 458448 h 2925977"/>
              <a:gd name="connsiteX1705" fmla="*/ 388968 w 5849460"/>
              <a:gd name="connsiteY1705" fmla="*/ 427676 h 2925977"/>
              <a:gd name="connsiteX1706" fmla="*/ 388584 w 5849460"/>
              <a:gd name="connsiteY1706" fmla="*/ 427277 h 2925977"/>
              <a:gd name="connsiteX1707" fmla="*/ 397546 w 5849460"/>
              <a:gd name="connsiteY1707" fmla="*/ 429258 h 2925977"/>
              <a:gd name="connsiteX1708" fmla="*/ 473087 w 5849460"/>
              <a:gd name="connsiteY1708" fmla="*/ 451942 h 2925977"/>
              <a:gd name="connsiteX1709" fmla="*/ 498994 w 5849460"/>
              <a:gd name="connsiteY1709" fmla="*/ 460686 h 2925977"/>
              <a:gd name="connsiteX1710" fmla="*/ 493658 w 5849460"/>
              <a:gd name="connsiteY1710" fmla="*/ 457156 h 2925977"/>
              <a:gd name="connsiteX1711" fmla="*/ 424539 w 5849460"/>
              <a:gd name="connsiteY1711" fmla="*/ 404917 h 2925977"/>
              <a:gd name="connsiteX1712" fmla="*/ 439788 w 5849460"/>
              <a:gd name="connsiteY1712" fmla="*/ 410934 h 2925977"/>
              <a:gd name="connsiteX1713" fmla="*/ 528755 w 5849460"/>
              <a:gd name="connsiteY1713" fmla="*/ 458178 h 2925977"/>
              <a:gd name="connsiteX1714" fmla="*/ 536607 w 5849460"/>
              <a:gd name="connsiteY1714" fmla="*/ 462159 h 2925977"/>
              <a:gd name="connsiteX1715" fmla="*/ 542839 w 5849460"/>
              <a:gd name="connsiteY1715" fmla="*/ 461152 h 2925977"/>
              <a:gd name="connsiteX1716" fmla="*/ 565616 w 5849460"/>
              <a:gd name="connsiteY1716" fmla="*/ 476884 h 2925977"/>
              <a:gd name="connsiteX1717" fmla="*/ 575244 w 5849460"/>
              <a:gd name="connsiteY1717" fmla="*/ 481769 h 2925977"/>
              <a:gd name="connsiteX1718" fmla="*/ 555357 w 5849460"/>
              <a:gd name="connsiteY1718" fmla="*/ 463771 h 2925977"/>
              <a:gd name="connsiteX1719" fmla="*/ 557659 w 5849460"/>
              <a:gd name="connsiteY1719" fmla="*/ 464329 h 2925977"/>
              <a:gd name="connsiteX1720" fmla="*/ 612289 w 5849460"/>
              <a:gd name="connsiteY1720" fmla="*/ 474835 h 2925977"/>
              <a:gd name="connsiteX1721" fmla="*/ 540271 w 5849460"/>
              <a:gd name="connsiteY1721" fmla="*/ 442234 h 2925977"/>
              <a:gd name="connsiteX1722" fmla="*/ 525005 w 5849460"/>
              <a:gd name="connsiteY1722" fmla="*/ 433572 h 2925977"/>
              <a:gd name="connsiteX1723" fmla="*/ 548554 w 5849460"/>
              <a:gd name="connsiteY1723" fmla="*/ 432769 h 2925977"/>
              <a:gd name="connsiteX1724" fmla="*/ 544764 w 5849460"/>
              <a:gd name="connsiteY1724" fmla="*/ 430854 h 2925977"/>
              <a:gd name="connsiteX1725" fmla="*/ 428315 w 5849460"/>
              <a:gd name="connsiteY1725" fmla="*/ 374458 h 2925977"/>
              <a:gd name="connsiteX1726" fmla="*/ 393708 w 5849460"/>
              <a:gd name="connsiteY1726" fmla="*/ 355600 h 2925977"/>
              <a:gd name="connsiteX1727" fmla="*/ 416483 w 5849460"/>
              <a:gd name="connsiteY1727" fmla="*/ 364881 h 2925977"/>
              <a:gd name="connsiteX1728" fmla="*/ 476233 w 5849460"/>
              <a:gd name="connsiteY1728" fmla="*/ 391679 h 2925977"/>
              <a:gd name="connsiteX1729" fmla="*/ 543346 w 5849460"/>
              <a:gd name="connsiteY1729" fmla="*/ 422348 h 2925977"/>
              <a:gd name="connsiteX1730" fmla="*/ 497017 w 5849460"/>
              <a:gd name="connsiteY1730" fmla="*/ 374379 h 2925977"/>
              <a:gd name="connsiteX1731" fmla="*/ 438823 w 5849460"/>
              <a:gd name="connsiteY1731" fmla="*/ 334076 h 2925977"/>
              <a:gd name="connsiteX1732" fmla="*/ 471650 w 5849460"/>
              <a:gd name="connsiteY1732" fmla="*/ 344352 h 2925977"/>
              <a:gd name="connsiteX1733" fmla="*/ 488325 w 5849460"/>
              <a:gd name="connsiteY1733" fmla="*/ 347175 h 2925977"/>
              <a:gd name="connsiteX1734" fmla="*/ 646646 w 5849460"/>
              <a:gd name="connsiteY1734" fmla="*/ 410597 h 2925977"/>
              <a:gd name="connsiteX1735" fmla="*/ 660064 w 5849460"/>
              <a:gd name="connsiteY1735" fmla="*/ 404862 h 2925977"/>
              <a:gd name="connsiteX1736" fmla="*/ 702384 w 5849460"/>
              <a:gd name="connsiteY1736" fmla="*/ 423504 h 2925977"/>
              <a:gd name="connsiteX1737" fmla="*/ 712220 w 5849460"/>
              <a:gd name="connsiteY1737" fmla="*/ 407796 h 2925977"/>
              <a:gd name="connsiteX1738" fmla="*/ 768643 w 5849460"/>
              <a:gd name="connsiteY1738" fmla="*/ 424310 h 2925977"/>
              <a:gd name="connsiteX1739" fmla="*/ 770170 w 5849460"/>
              <a:gd name="connsiteY1739" fmla="*/ 422455 h 2925977"/>
              <a:gd name="connsiteX1740" fmla="*/ 770678 w 5849460"/>
              <a:gd name="connsiteY1740" fmla="*/ 421838 h 2925977"/>
              <a:gd name="connsiteX1741" fmla="*/ 770452 w 5849460"/>
              <a:gd name="connsiteY1741" fmla="*/ 422112 h 2925977"/>
              <a:gd name="connsiteX1742" fmla="*/ 770170 w 5849460"/>
              <a:gd name="connsiteY1742" fmla="*/ 422455 h 2925977"/>
              <a:gd name="connsiteX1743" fmla="*/ 769321 w 5849460"/>
              <a:gd name="connsiteY1743" fmla="*/ 423486 h 2925977"/>
              <a:gd name="connsiteX1744" fmla="*/ 768643 w 5849460"/>
              <a:gd name="connsiteY1744" fmla="*/ 424310 h 2925977"/>
              <a:gd name="connsiteX1745" fmla="*/ 724283 w 5849460"/>
              <a:gd name="connsiteY1745" fmla="*/ 404397 h 2925977"/>
              <a:gd name="connsiteX1746" fmla="*/ 693538 w 5849460"/>
              <a:gd name="connsiteY1746" fmla="*/ 384981 h 2925977"/>
              <a:gd name="connsiteX1747" fmla="*/ 691598 w 5849460"/>
              <a:gd name="connsiteY1747" fmla="*/ 384214 h 2925977"/>
              <a:gd name="connsiteX1748" fmla="*/ 690106 w 5849460"/>
              <a:gd name="connsiteY1748" fmla="*/ 386315 h 2925977"/>
              <a:gd name="connsiteX1749" fmla="*/ 684135 w 5849460"/>
              <a:gd name="connsiteY1749" fmla="*/ 388522 h 2925977"/>
              <a:gd name="connsiteX1750" fmla="*/ 683072 w 5849460"/>
              <a:gd name="connsiteY1750" fmla="*/ 385714 h 2925977"/>
              <a:gd name="connsiteX1751" fmla="*/ 684715 w 5849460"/>
              <a:gd name="connsiteY1751" fmla="*/ 382453 h 2925977"/>
              <a:gd name="connsiteX1752" fmla="*/ 686160 w 5849460"/>
              <a:gd name="connsiteY1752" fmla="*/ 382067 h 2925977"/>
              <a:gd name="connsiteX1753" fmla="*/ 656533 w 5849460"/>
              <a:gd name="connsiteY1753" fmla="*/ 370363 h 2925977"/>
              <a:gd name="connsiteX1754" fmla="*/ 714069 w 5849460"/>
              <a:gd name="connsiteY1754" fmla="*/ 378015 h 2925977"/>
              <a:gd name="connsiteX1755" fmla="*/ 710685 w 5849460"/>
              <a:gd name="connsiteY1755" fmla="*/ 373601 h 2925977"/>
              <a:gd name="connsiteX1756" fmla="*/ 605817 w 5849460"/>
              <a:gd name="connsiteY1756" fmla="*/ 310903 h 2925977"/>
              <a:gd name="connsiteX1757" fmla="*/ 542602 w 5849460"/>
              <a:gd name="connsiteY1757" fmla="*/ 278587 h 2925977"/>
              <a:gd name="connsiteX1758" fmla="*/ 501637 w 5849460"/>
              <a:gd name="connsiteY1758" fmla="*/ 259503 h 2925977"/>
              <a:gd name="connsiteX1759" fmla="*/ 486443 w 5849460"/>
              <a:gd name="connsiteY1759" fmla="*/ 251583 h 2925977"/>
              <a:gd name="connsiteX1760" fmla="*/ 493836 w 5849460"/>
              <a:gd name="connsiteY1760" fmla="*/ 240282 h 2925977"/>
              <a:gd name="connsiteX1761" fmla="*/ 513199 w 5849460"/>
              <a:gd name="connsiteY1761" fmla="*/ 247241 h 2925977"/>
              <a:gd name="connsiteX1762" fmla="*/ 536787 w 5849460"/>
              <a:gd name="connsiteY1762" fmla="*/ 260946 h 2925977"/>
              <a:gd name="connsiteX1763" fmla="*/ 585262 w 5849460"/>
              <a:gd name="connsiteY1763" fmla="*/ 282038 h 2925977"/>
              <a:gd name="connsiteX1764" fmla="*/ 581284 w 5849460"/>
              <a:gd name="connsiteY1764" fmla="*/ 276521 h 2925977"/>
              <a:gd name="connsiteX1765" fmla="*/ 630038 w 5849460"/>
              <a:gd name="connsiteY1765" fmla="*/ 299054 h 2925977"/>
              <a:gd name="connsiteX1766" fmla="*/ 675872 w 5849460"/>
              <a:gd name="connsiteY1766" fmla="*/ 318918 h 2925977"/>
              <a:gd name="connsiteX1767" fmla="*/ 660324 w 5849460"/>
              <a:gd name="connsiteY1767" fmla="*/ 307558 h 2925977"/>
              <a:gd name="connsiteX1768" fmla="*/ 664152 w 5849460"/>
              <a:gd name="connsiteY1768" fmla="*/ 305866 h 2925977"/>
              <a:gd name="connsiteX1769" fmla="*/ 666139 w 5849460"/>
              <a:gd name="connsiteY1769" fmla="*/ 305869 h 2925977"/>
              <a:gd name="connsiteX1770" fmla="*/ 700620 w 5849460"/>
              <a:gd name="connsiteY1770" fmla="*/ 329510 h 2925977"/>
              <a:gd name="connsiteX1771" fmla="*/ 698933 w 5849460"/>
              <a:gd name="connsiteY1771" fmla="*/ 328912 h 2925977"/>
              <a:gd name="connsiteX1772" fmla="*/ 742438 w 5849460"/>
              <a:gd name="connsiteY1772" fmla="*/ 347768 h 2925977"/>
              <a:gd name="connsiteX1773" fmla="*/ 735959 w 5849460"/>
              <a:gd name="connsiteY1773" fmla="*/ 343891 h 2925977"/>
              <a:gd name="connsiteX1774" fmla="*/ 732365 w 5849460"/>
              <a:gd name="connsiteY1774" fmla="*/ 342264 h 2925977"/>
              <a:gd name="connsiteX1775" fmla="*/ 713330 w 5849460"/>
              <a:gd name="connsiteY1775" fmla="*/ 327589 h 2925977"/>
              <a:gd name="connsiteX1776" fmla="*/ 689546 w 5849460"/>
              <a:gd name="connsiteY1776" fmla="*/ 304559 h 2925977"/>
              <a:gd name="connsiteX1777" fmla="*/ 754815 w 5849460"/>
              <a:gd name="connsiteY1777" fmla="*/ 348741 h 2925977"/>
              <a:gd name="connsiteX1778" fmla="*/ 754751 w 5849460"/>
              <a:gd name="connsiteY1778" fmla="*/ 340527 h 2925977"/>
              <a:gd name="connsiteX1779" fmla="*/ 714502 w 5849460"/>
              <a:gd name="connsiteY1779" fmla="*/ 309522 h 2925977"/>
              <a:gd name="connsiteX1780" fmla="*/ 665638 w 5849460"/>
              <a:gd name="connsiteY1780" fmla="*/ 287235 h 2925977"/>
              <a:gd name="connsiteX1781" fmla="*/ 602763 w 5849460"/>
              <a:gd name="connsiteY1781" fmla="*/ 258560 h 2925977"/>
              <a:gd name="connsiteX1782" fmla="*/ 615953 w 5849460"/>
              <a:gd name="connsiteY1782" fmla="*/ 270379 h 2925977"/>
              <a:gd name="connsiteX1783" fmla="*/ 640144 w 5849460"/>
              <a:gd name="connsiteY1783" fmla="*/ 287951 h 2925977"/>
              <a:gd name="connsiteX1784" fmla="*/ 628302 w 5849460"/>
              <a:gd name="connsiteY1784" fmla="*/ 284532 h 2925977"/>
              <a:gd name="connsiteX1785" fmla="*/ 576724 w 5849460"/>
              <a:gd name="connsiteY1785" fmla="*/ 259466 h 2925977"/>
              <a:gd name="connsiteX1786" fmla="*/ 550216 w 5849460"/>
              <a:gd name="connsiteY1786" fmla="*/ 250179 h 2925977"/>
              <a:gd name="connsiteX1787" fmla="*/ 550907 w 5849460"/>
              <a:gd name="connsiteY1787" fmla="*/ 249764 h 2925977"/>
              <a:gd name="connsiteX1788" fmla="*/ 539755 w 5849460"/>
              <a:gd name="connsiteY1788" fmla="*/ 238722 h 2925977"/>
              <a:gd name="connsiteX1789" fmla="*/ 535514 w 5849460"/>
              <a:gd name="connsiteY1789" fmla="*/ 234707 h 2925977"/>
              <a:gd name="connsiteX1790" fmla="*/ 544071 w 5849460"/>
              <a:gd name="connsiteY1790" fmla="*/ 237140 h 2925977"/>
              <a:gd name="connsiteX1791" fmla="*/ 588348 w 5849460"/>
              <a:gd name="connsiteY1791" fmla="*/ 251730 h 2925977"/>
              <a:gd name="connsiteX1792" fmla="*/ 537264 w 5849460"/>
              <a:gd name="connsiteY1792" fmla="*/ 226571 h 2925977"/>
              <a:gd name="connsiteX1793" fmla="*/ 483052 w 5849460"/>
              <a:gd name="connsiteY1793" fmla="*/ 198227 h 2925977"/>
              <a:gd name="connsiteX1794" fmla="*/ 491319 w 5849460"/>
              <a:gd name="connsiteY1794" fmla="*/ 194570 h 2925977"/>
              <a:gd name="connsiteX1795" fmla="*/ 491442 w 5849460"/>
              <a:gd name="connsiteY1795" fmla="*/ 194340 h 2925977"/>
              <a:gd name="connsiteX1796" fmla="*/ 496122 w 5849460"/>
              <a:gd name="connsiteY1796" fmla="*/ 198420 h 2925977"/>
              <a:gd name="connsiteX1797" fmla="*/ 552731 w 5849460"/>
              <a:gd name="connsiteY1797" fmla="*/ 218404 h 2925977"/>
              <a:gd name="connsiteX1798" fmla="*/ 439043 w 5849460"/>
              <a:gd name="connsiteY1798" fmla="*/ 149896 h 2925977"/>
              <a:gd name="connsiteX1799" fmla="*/ 395546 w 5849460"/>
              <a:gd name="connsiteY1799" fmla="*/ 115859 h 2925977"/>
              <a:gd name="connsiteX1800" fmla="*/ 394699 w 5849460"/>
              <a:gd name="connsiteY1800" fmla="*/ 115264 h 2925977"/>
              <a:gd name="connsiteX1801" fmla="*/ 426793 w 5849460"/>
              <a:gd name="connsiteY1801" fmla="*/ 125812 h 2925977"/>
              <a:gd name="connsiteX1802" fmla="*/ 476391 w 5849460"/>
              <a:gd name="connsiteY1802" fmla="*/ 149492 h 2925977"/>
              <a:gd name="connsiteX1803" fmla="*/ 563333 w 5849460"/>
              <a:gd name="connsiteY1803" fmla="*/ 176663 h 2925977"/>
              <a:gd name="connsiteX1804" fmla="*/ 529401 w 5849460"/>
              <a:gd name="connsiteY1804" fmla="*/ 160755 h 2925977"/>
              <a:gd name="connsiteX1805" fmla="*/ 515719 w 5849460"/>
              <a:gd name="connsiteY1805" fmla="*/ 152386 h 2925977"/>
              <a:gd name="connsiteX1806" fmla="*/ 484660 w 5849460"/>
              <a:gd name="connsiteY1806" fmla="*/ 111700 h 2925977"/>
              <a:gd name="connsiteX1807" fmla="*/ 558764 w 5849460"/>
              <a:gd name="connsiteY1807" fmla="*/ 140741 h 2925977"/>
              <a:gd name="connsiteX1808" fmla="*/ 497895 w 5849460"/>
              <a:gd name="connsiteY1808" fmla="*/ 95323 h 2925977"/>
              <a:gd name="connsiteX1809" fmla="*/ 431587 w 5849460"/>
              <a:gd name="connsiteY1809" fmla="*/ 55231 h 2925977"/>
              <a:gd name="connsiteX1810" fmla="*/ 407424 w 5849460"/>
              <a:gd name="connsiteY1810" fmla="*/ 24763 h 2925977"/>
              <a:gd name="connsiteX1811" fmla="*/ 382519 w 5849460"/>
              <a:gd name="connsiteY1811" fmla="*/ 9817 h 2925977"/>
              <a:gd name="connsiteX1812" fmla="*/ 599157 w 5849460"/>
              <a:gd name="connsiteY1812" fmla="*/ 100039 h 2925977"/>
              <a:gd name="connsiteX1813" fmla="*/ 767320 w 5849460"/>
              <a:gd name="connsiteY1813" fmla="*/ 179366 h 2925977"/>
              <a:gd name="connsiteX1814" fmla="*/ 767015 w 5849460"/>
              <a:gd name="connsiteY1814" fmla="*/ 174107 h 2925977"/>
              <a:gd name="connsiteX1815" fmla="*/ 770635 w 5849460"/>
              <a:gd name="connsiteY1815" fmla="*/ 177842 h 2925977"/>
              <a:gd name="connsiteX1816" fmla="*/ 768385 w 5849460"/>
              <a:gd name="connsiteY1816" fmla="*/ 179870 h 2925977"/>
              <a:gd name="connsiteX1817" fmla="*/ 786523 w 5849460"/>
              <a:gd name="connsiteY1817" fmla="*/ 188427 h 2925977"/>
              <a:gd name="connsiteX1818" fmla="*/ 789179 w 5849460"/>
              <a:gd name="connsiteY1818" fmla="*/ 188531 h 2925977"/>
              <a:gd name="connsiteX1819" fmla="*/ 790960 w 5849460"/>
              <a:gd name="connsiteY1819" fmla="*/ 183798 h 2925977"/>
              <a:gd name="connsiteX1820" fmla="*/ 770635 w 5849460"/>
              <a:gd name="connsiteY1820" fmla="*/ 177842 h 2925977"/>
              <a:gd name="connsiteX1821" fmla="*/ 773394 w 5849460"/>
              <a:gd name="connsiteY1821" fmla="*/ 170091 h 2925977"/>
              <a:gd name="connsiteX1822" fmla="*/ 589479 w 5849460"/>
              <a:gd name="connsiteY1822" fmla="*/ 82490 h 292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Lst>
            <a:rect l="l" t="t" r="r" b="b"/>
            <a:pathLst>
              <a:path w="5849460" h="2925977">
                <a:moveTo>
                  <a:pt x="5200968" y="2892793"/>
                </a:moveTo>
                <a:cubicBezTo>
                  <a:pt x="5205178" y="2891392"/>
                  <a:pt x="5210343" y="2891738"/>
                  <a:pt x="5212249" y="2895235"/>
                </a:cubicBezTo>
                <a:lnTo>
                  <a:pt x="5195404" y="2900843"/>
                </a:lnTo>
                <a:cubicBezTo>
                  <a:pt x="5193498" y="2897345"/>
                  <a:pt x="5196757" y="2894195"/>
                  <a:pt x="5200968" y="2892793"/>
                </a:cubicBezTo>
                <a:close/>
                <a:moveTo>
                  <a:pt x="5099395" y="2698439"/>
                </a:moveTo>
                <a:cubicBezTo>
                  <a:pt x="5102960" y="2696994"/>
                  <a:pt x="5106832" y="2697255"/>
                  <a:pt x="5106154" y="2700579"/>
                </a:cubicBezTo>
                <a:lnTo>
                  <a:pt x="5094476" y="2706532"/>
                </a:lnTo>
                <a:cubicBezTo>
                  <a:pt x="5092572" y="2703035"/>
                  <a:pt x="5095830" y="2699885"/>
                  <a:pt x="5099395" y="2698439"/>
                </a:cubicBezTo>
                <a:close/>
                <a:moveTo>
                  <a:pt x="4197956" y="2580495"/>
                </a:moveTo>
                <a:lnTo>
                  <a:pt x="4188830" y="2582861"/>
                </a:lnTo>
                <a:cubicBezTo>
                  <a:pt x="4186806" y="2586374"/>
                  <a:pt x="4190376" y="2588932"/>
                  <a:pt x="4196948" y="2590792"/>
                </a:cubicBezTo>
                <a:cubicBezTo>
                  <a:pt x="4216667" y="2596379"/>
                  <a:pt x="4263415" y="2595727"/>
                  <a:pt x="4267289" y="2595985"/>
                </a:cubicBezTo>
                <a:cubicBezTo>
                  <a:pt x="4397424" y="2608088"/>
                  <a:pt x="4528175" y="2623602"/>
                  <a:pt x="4659772" y="2634962"/>
                </a:cubicBezTo>
                <a:lnTo>
                  <a:pt x="4717883" y="2638769"/>
                </a:lnTo>
                <a:lnTo>
                  <a:pt x="4712127" y="2637390"/>
                </a:lnTo>
                <a:cubicBezTo>
                  <a:pt x="4708702" y="2636389"/>
                  <a:pt x="4706345" y="2635448"/>
                  <a:pt x="4706098" y="2634759"/>
                </a:cubicBezTo>
                <a:cubicBezTo>
                  <a:pt x="4705097" y="2632001"/>
                  <a:pt x="4720936" y="2631258"/>
                  <a:pt x="4722990" y="2629723"/>
                </a:cubicBezTo>
                <a:cubicBezTo>
                  <a:pt x="4820039" y="2629607"/>
                  <a:pt x="4912922" y="2639615"/>
                  <a:pt x="5008858" y="2629232"/>
                </a:cubicBezTo>
                <a:lnTo>
                  <a:pt x="5065859" y="2622835"/>
                </a:lnTo>
                <a:lnTo>
                  <a:pt x="5031949" y="2624725"/>
                </a:lnTo>
                <a:cubicBezTo>
                  <a:pt x="4989790" y="2625600"/>
                  <a:pt x="4944626" y="2625163"/>
                  <a:pt x="4895015" y="2623518"/>
                </a:cubicBezTo>
                <a:cubicBezTo>
                  <a:pt x="4802440" y="2624043"/>
                  <a:pt x="4691914" y="2609888"/>
                  <a:pt x="4601551" y="2603822"/>
                </a:cubicBezTo>
                <a:cubicBezTo>
                  <a:pt x="4531841" y="2599143"/>
                  <a:pt x="4477131" y="2602211"/>
                  <a:pt x="4402259" y="2597187"/>
                </a:cubicBezTo>
                <a:cubicBezTo>
                  <a:pt x="4394300" y="2596648"/>
                  <a:pt x="4377847" y="2594703"/>
                  <a:pt x="4357431" y="2592281"/>
                </a:cubicBezTo>
                <a:lnTo>
                  <a:pt x="4326445" y="2588775"/>
                </a:lnTo>
                <a:lnTo>
                  <a:pt x="4301828" y="2587141"/>
                </a:lnTo>
                <a:close/>
                <a:moveTo>
                  <a:pt x="4121828" y="2570586"/>
                </a:moveTo>
                <a:lnTo>
                  <a:pt x="4104083" y="2571697"/>
                </a:lnTo>
                <a:lnTo>
                  <a:pt x="4098360" y="2572289"/>
                </a:lnTo>
                <a:lnTo>
                  <a:pt x="4096815" y="2573625"/>
                </a:lnTo>
                <a:lnTo>
                  <a:pt x="4095341" y="2572601"/>
                </a:lnTo>
                <a:lnTo>
                  <a:pt x="4069857" y="2575242"/>
                </a:lnTo>
                <a:cubicBezTo>
                  <a:pt x="4060799" y="2575951"/>
                  <a:pt x="4055041" y="2575846"/>
                  <a:pt x="4055436" y="2573906"/>
                </a:cubicBezTo>
                <a:cubicBezTo>
                  <a:pt x="4056299" y="2576631"/>
                  <a:pt x="4058634" y="2578683"/>
                  <a:pt x="4062062" y="2580187"/>
                </a:cubicBezTo>
                <a:cubicBezTo>
                  <a:pt x="4065488" y="2581692"/>
                  <a:pt x="4070007" y="2582649"/>
                  <a:pt x="4075234" y="2583184"/>
                </a:cubicBezTo>
                <a:cubicBezTo>
                  <a:pt x="4090918" y="2584789"/>
                  <a:pt x="4112984" y="2582599"/>
                  <a:pt x="4131130" y="2580008"/>
                </a:cubicBezTo>
                <a:lnTo>
                  <a:pt x="4144920" y="2577748"/>
                </a:lnTo>
                <a:lnTo>
                  <a:pt x="4134475" y="2577232"/>
                </a:lnTo>
                <a:cubicBezTo>
                  <a:pt x="4128355" y="2576554"/>
                  <a:pt x="4116595" y="2573841"/>
                  <a:pt x="4118794" y="2571461"/>
                </a:cubicBezTo>
                <a:close/>
                <a:moveTo>
                  <a:pt x="4141001" y="2569382"/>
                </a:moveTo>
                <a:lnTo>
                  <a:pt x="4140789" y="2569398"/>
                </a:lnTo>
                <a:lnTo>
                  <a:pt x="4141072" y="2569400"/>
                </a:lnTo>
                <a:close/>
                <a:moveTo>
                  <a:pt x="3957449" y="2553853"/>
                </a:moveTo>
                <a:cubicBezTo>
                  <a:pt x="3942265" y="2554517"/>
                  <a:pt x="3938485" y="2555951"/>
                  <a:pt x="3941316" y="2557508"/>
                </a:cubicBezTo>
                <a:cubicBezTo>
                  <a:pt x="3944149" y="2559065"/>
                  <a:pt x="3953592" y="2560753"/>
                  <a:pt x="3964856" y="2561931"/>
                </a:cubicBezTo>
                <a:cubicBezTo>
                  <a:pt x="3987386" y="2564284"/>
                  <a:pt x="4017199" y="2564602"/>
                  <a:pt x="4015968" y="2557779"/>
                </a:cubicBezTo>
                <a:cubicBezTo>
                  <a:pt x="4009946" y="2557375"/>
                  <a:pt x="3957449" y="2553853"/>
                  <a:pt x="3957449" y="2553853"/>
                </a:cubicBezTo>
                <a:close/>
                <a:moveTo>
                  <a:pt x="5588837" y="2522124"/>
                </a:moveTo>
                <a:cubicBezTo>
                  <a:pt x="5584055" y="2523945"/>
                  <a:pt x="5580638" y="2525624"/>
                  <a:pt x="5577629" y="2526484"/>
                </a:cubicBezTo>
                <a:cubicBezTo>
                  <a:pt x="5574624" y="2527347"/>
                  <a:pt x="5572026" y="2527392"/>
                  <a:pt x="5568889" y="2525937"/>
                </a:cubicBezTo>
                <a:cubicBezTo>
                  <a:pt x="5575052" y="2521330"/>
                  <a:pt x="5582728" y="2519680"/>
                  <a:pt x="5588837" y="2522124"/>
                </a:cubicBezTo>
                <a:close/>
                <a:moveTo>
                  <a:pt x="5592613" y="2518426"/>
                </a:moveTo>
                <a:cubicBezTo>
                  <a:pt x="5593982" y="2517402"/>
                  <a:pt x="5595345" y="2517259"/>
                  <a:pt x="5596345" y="2520016"/>
                </a:cubicBezTo>
                <a:cubicBezTo>
                  <a:pt x="5594118" y="2521679"/>
                  <a:pt x="5592491" y="2522895"/>
                  <a:pt x="5591297" y="2523350"/>
                </a:cubicBezTo>
                <a:cubicBezTo>
                  <a:pt x="5590103" y="2523807"/>
                  <a:pt x="5589336" y="2523504"/>
                  <a:pt x="5588837" y="2522124"/>
                </a:cubicBezTo>
                <a:cubicBezTo>
                  <a:pt x="5589866" y="2521356"/>
                  <a:pt x="5591242" y="2519450"/>
                  <a:pt x="5592613" y="2518426"/>
                </a:cubicBezTo>
                <a:close/>
                <a:moveTo>
                  <a:pt x="5600120" y="2516317"/>
                </a:moveTo>
                <a:cubicBezTo>
                  <a:pt x="5601490" y="2515294"/>
                  <a:pt x="5602853" y="2515150"/>
                  <a:pt x="5603853" y="2517907"/>
                </a:cubicBezTo>
                <a:cubicBezTo>
                  <a:pt x="5601624" y="2519572"/>
                  <a:pt x="5599999" y="2520788"/>
                  <a:pt x="5598803" y="2521245"/>
                </a:cubicBezTo>
                <a:cubicBezTo>
                  <a:pt x="5597609" y="2521697"/>
                  <a:pt x="5596845" y="2521396"/>
                  <a:pt x="5596345" y="2520016"/>
                </a:cubicBezTo>
                <a:cubicBezTo>
                  <a:pt x="5597373" y="2519248"/>
                  <a:pt x="5598750" y="2517343"/>
                  <a:pt x="5600120" y="2516317"/>
                </a:cubicBezTo>
                <a:close/>
                <a:moveTo>
                  <a:pt x="5693444" y="2469622"/>
                </a:moveTo>
                <a:lnTo>
                  <a:pt x="5685297" y="2471785"/>
                </a:lnTo>
                <a:lnTo>
                  <a:pt x="5683250" y="2471465"/>
                </a:lnTo>
                <a:close/>
                <a:moveTo>
                  <a:pt x="5511881" y="2445586"/>
                </a:moveTo>
                <a:cubicBezTo>
                  <a:pt x="5514049" y="2445864"/>
                  <a:pt x="5515704" y="2446525"/>
                  <a:pt x="5515704" y="2446525"/>
                </a:cubicBezTo>
                <a:cubicBezTo>
                  <a:pt x="5515308" y="2448135"/>
                  <a:pt x="5512786" y="2449281"/>
                  <a:pt x="5510130" y="2449829"/>
                </a:cubicBezTo>
                <a:cubicBezTo>
                  <a:pt x="5507477" y="2450377"/>
                  <a:pt x="5504686" y="2450328"/>
                  <a:pt x="5503758" y="2449541"/>
                </a:cubicBezTo>
                <a:cubicBezTo>
                  <a:pt x="5503139" y="2449018"/>
                  <a:pt x="5503348" y="2448168"/>
                  <a:pt x="5504975" y="2446951"/>
                </a:cubicBezTo>
                <a:cubicBezTo>
                  <a:pt x="5507030" y="2445415"/>
                  <a:pt x="5509712" y="2445308"/>
                  <a:pt x="5511881" y="2445586"/>
                </a:cubicBezTo>
                <a:close/>
                <a:moveTo>
                  <a:pt x="3189710" y="2404065"/>
                </a:moveTo>
                <a:cubicBezTo>
                  <a:pt x="3185500" y="2405467"/>
                  <a:pt x="3180952" y="2408530"/>
                  <a:pt x="3180276" y="2411853"/>
                </a:cubicBezTo>
                <a:cubicBezTo>
                  <a:pt x="3185437" y="2412199"/>
                  <a:pt x="3203141" y="2406647"/>
                  <a:pt x="3197118" y="2406246"/>
                </a:cubicBezTo>
                <a:cubicBezTo>
                  <a:pt x="3197793" y="2402923"/>
                  <a:pt x="3193921" y="2402663"/>
                  <a:pt x="3189710" y="2404065"/>
                </a:cubicBezTo>
                <a:close/>
                <a:moveTo>
                  <a:pt x="3164330" y="2392676"/>
                </a:moveTo>
                <a:cubicBezTo>
                  <a:pt x="3155616" y="2392091"/>
                  <a:pt x="3144621" y="2402723"/>
                  <a:pt x="3144621" y="2402723"/>
                </a:cubicBezTo>
                <a:lnTo>
                  <a:pt x="3171793" y="2397808"/>
                </a:lnTo>
                <a:cubicBezTo>
                  <a:pt x="3169886" y="2394312"/>
                  <a:pt x="3167235" y="2392870"/>
                  <a:pt x="3164330" y="2392676"/>
                </a:cubicBezTo>
                <a:close/>
                <a:moveTo>
                  <a:pt x="5410044" y="2385852"/>
                </a:moveTo>
                <a:lnTo>
                  <a:pt x="5408239" y="2387682"/>
                </a:lnTo>
                <a:lnTo>
                  <a:pt x="5408697" y="2387217"/>
                </a:lnTo>
                <a:cubicBezTo>
                  <a:pt x="5409625" y="2386278"/>
                  <a:pt x="5410203" y="2385691"/>
                  <a:pt x="5410044" y="2385852"/>
                </a:cubicBezTo>
                <a:close/>
                <a:moveTo>
                  <a:pt x="3103341" y="2384791"/>
                </a:moveTo>
                <a:cubicBezTo>
                  <a:pt x="3099130" y="2386193"/>
                  <a:pt x="3095872" y="2389344"/>
                  <a:pt x="3097778" y="2392841"/>
                </a:cubicBezTo>
                <a:lnTo>
                  <a:pt x="3114621" y="2387233"/>
                </a:lnTo>
                <a:cubicBezTo>
                  <a:pt x="3112716" y="2383735"/>
                  <a:pt x="3107552" y="2383389"/>
                  <a:pt x="3103341" y="2384791"/>
                </a:cubicBezTo>
                <a:close/>
                <a:moveTo>
                  <a:pt x="3076251" y="2374708"/>
                </a:moveTo>
                <a:cubicBezTo>
                  <a:pt x="3070358" y="2373523"/>
                  <a:pt x="3057114" y="2378319"/>
                  <a:pt x="3056100" y="2383306"/>
                </a:cubicBezTo>
                <a:cubicBezTo>
                  <a:pt x="3057053" y="2385054"/>
                  <a:pt x="3059282" y="2385623"/>
                  <a:pt x="3062008" y="2385491"/>
                </a:cubicBezTo>
                <a:cubicBezTo>
                  <a:pt x="3070187" y="2385092"/>
                  <a:pt x="3082840" y="2378361"/>
                  <a:pt x="3078968" y="2378103"/>
                </a:cubicBezTo>
                <a:cubicBezTo>
                  <a:pt x="3079362" y="2376163"/>
                  <a:pt x="3078215" y="2375104"/>
                  <a:pt x="3076251" y="2374708"/>
                </a:cubicBezTo>
                <a:close/>
                <a:moveTo>
                  <a:pt x="3024452" y="2363862"/>
                </a:moveTo>
                <a:cubicBezTo>
                  <a:pt x="3018760" y="2362901"/>
                  <a:pt x="3006570" y="2367346"/>
                  <a:pt x="3009261" y="2373421"/>
                </a:cubicBezTo>
                <a:cubicBezTo>
                  <a:pt x="3015283" y="2373829"/>
                  <a:pt x="3032352" y="2367112"/>
                  <a:pt x="3027187" y="2366766"/>
                </a:cubicBezTo>
                <a:cubicBezTo>
                  <a:pt x="3027525" y="2365104"/>
                  <a:pt x="3026350" y="2364183"/>
                  <a:pt x="3024452" y="2363862"/>
                </a:cubicBezTo>
                <a:close/>
                <a:moveTo>
                  <a:pt x="2983077" y="2352435"/>
                </a:moveTo>
                <a:cubicBezTo>
                  <a:pt x="2974122" y="2351833"/>
                  <a:pt x="2962642" y="2362434"/>
                  <a:pt x="2962642" y="2362434"/>
                </a:cubicBezTo>
                <a:lnTo>
                  <a:pt x="2990671" y="2357578"/>
                </a:lnTo>
                <a:cubicBezTo>
                  <a:pt x="2988767" y="2354080"/>
                  <a:pt x="2986062" y="2352636"/>
                  <a:pt x="2983077" y="2352435"/>
                </a:cubicBezTo>
                <a:close/>
                <a:moveTo>
                  <a:pt x="2946320" y="2346177"/>
                </a:moveTo>
                <a:cubicBezTo>
                  <a:pt x="2943400" y="2347665"/>
                  <a:pt x="2941433" y="2350902"/>
                  <a:pt x="2943341" y="2354398"/>
                </a:cubicBezTo>
                <a:lnTo>
                  <a:pt x="2955018" y="2348446"/>
                </a:lnTo>
                <a:cubicBezTo>
                  <a:pt x="2953112" y="2344949"/>
                  <a:pt x="2949240" y="2344688"/>
                  <a:pt x="2946320" y="2346177"/>
                </a:cubicBezTo>
                <a:close/>
                <a:moveTo>
                  <a:pt x="2862187" y="2326635"/>
                </a:moveTo>
                <a:cubicBezTo>
                  <a:pt x="2859024" y="2328247"/>
                  <a:pt x="2855494" y="2331660"/>
                  <a:pt x="2854817" y="2334984"/>
                </a:cubicBezTo>
                <a:cubicBezTo>
                  <a:pt x="2854817" y="2334984"/>
                  <a:pt x="2872523" y="2329433"/>
                  <a:pt x="2867358" y="2329088"/>
                </a:cubicBezTo>
                <a:cubicBezTo>
                  <a:pt x="2868148" y="2325211"/>
                  <a:pt x="2865351" y="2325023"/>
                  <a:pt x="2862187" y="2326635"/>
                </a:cubicBezTo>
                <a:close/>
                <a:moveTo>
                  <a:pt x="2041583" y="2317664"/>
                </a:moveTo>
                <a:cubicBezTo>
                  <a:pt x="2068140" y="2322184"/>
                  <a:pt x="2096927" y="2332207"/>
                  <a:pt x="2121991" y="2346199"/>
                </a:cubicBezTo>
                <a:cubicBezTo>
                  <a:pt x="2114977" y="2347435"/>
                  <a:pt x="2108015" y="2347141"/>
                  <a:pt x="2101119" y="2345792"/>
                </a:cubicBezTo>
                <a:cubicBezTo>
                  <a:pt x="2090776" y="2343767"/>
                  <a:pt x="2080590" y="2339359"/>
                  <a:pt x="2070641" y="2334144"/>
                </a:cubicBezTo>
                <a:cubicBezTo>
                  <a:pt x="2060693" y="2328929"/>
                  <a:pt x="2050979" y="2322912"/>
                  <a:pt x="2041583" y="2317664"/>
                </a:cubicBezTo>
                <a:close/>
                <a:moveTo>
                  <a:pt x="2036930" y="2311789"/>
                </a:moveTo>
                <a:cubicBezTo>
                  <a:pt x="2038605" y="2312959"/>
                  <a:pt x="2040095" y="2315311"/>
                  <a:pt x="2041583" y="2317664"/>
                </a:cubicBezTo>
                <a:cubicBezTo>
                  <a:pt x="2039348" y="2320045"/>
                  <a:pt x="2037486" y="2320059"/>
                  <a:pt x="2035810" y="2318890"/>
                </a:cubicBezTo>
                <a:cubicBezTo>
                  <a:pt x="2034135" y="2317722"/>
                  <a:pt x="2032646" y="2315368"/>
                  <a:pt x="2031158" y="2313016"/>
                </a:cubicBezTo>
                <a:cubicBezTo>
                  <a:pt x="2033393" y="2310635"/>
                  <a:pt x="2035256" y="2310621"/>
                  <a:pt x="2036930" y="2311789"/>
                </a:cubicBezTo>
                <a:close/>
                <a:moveTo>
                  <a:pt x="2009072" y="2302746"/>
                </a:moveTo>
                <a:cubicBezTo>
                  <a:pt x="2011865" y="2300754"/>
                  <a:pt x="2015774" y="2300526"/>
                  <a:pt x="2017261" y="2302878"/>
                </a:cubicBezTo>
                <a:cubicBezTo>
                  <a:pt x="2020239" y="2307582"/>
                  <a:pt x="2007578" y="2313200"/>
                  <a:pt x="2007578" y="2313200"/>
                </a:cubicBezTo>
                <a:cubicBezTo>
                  <a:pt x="2004602" y="2308495"/>
                  <a:pt x="2006278" y="2304738"/>
                  <a:pt x="2009072" y="2302746"/>
                </a:cubicBezTo>
                <a:close/>
                <a:moveTo>
                  <a:pt x="1647313" y="2271301"/>
                </a:moveTo>
                <a:lnTo>
                  <a:pt x="1652508" y="2274063"/>
                </a:lnTo>
                <a:lnTo>
                  <a:pt x="1647867" y="2273717"/>
                </a:lnTo>
                <a:close/>
                <a:moveTo>
                  <a:pt x="5647782" y="2263934"/>
                </a:moveTo>
                <a:cubicBezTo>
                  <a:pt x="5648166" y="2263801"/>
                  <a:pt x="5651950" y="2264559"/>
                  <a:pt x="5656412" y="2265240"/>
                </a:cubicBezTo>
                <a:lnTo>
                  <a:pt x="5651977" y="2265514"/>
                </a:lnTo>
                <a:lnTo>
                  <a:pt x="5650093" y="2264914"/>
                </a:lnTo>
                <a:cubicBezTo>
                  <a:pt x="5648247" y="2264284"/>
                  <a:pt x="5647589" y="2263997"/>
                  <a:pt x="5647782" y="2263934"/>
                </a:cubicBezTo>
                <a:close/>
                <a:moveTo>
                  <a:pt x="1627713" y="2260880"/>
                </a:moveTo>
                <a:lnTo>
                  <a:pt x="1637878" y="2266284"/>
                </a:lnTo>
                <a:lnTo>
                  <a:pt x="1631945" y="2265541"/>
                </a:lnTo>
                <a:close/>
                <a:moveTo>
                  <a:pt x="1608268" y="2250541"/>
                </a:moveTo>
                <a:lnTo>
                  <a:pt x="1622030" y="2257860"/>
                </a:lnTo>
                <a:lnTo>
                  <a:pt x="1600917" y="2250824"/>
                </a:lnTo>
                <a:close/>
                <a:moveTo>
                  <a:pt x="1725605" y="2249426"/>
                </a:moveTo>
                <a:lnTo>
                  <a:pt x="1870141" y="2305532"/>
                </a:lnTo>
                <a:lnTo>
                  <a:pt x="1917509" y="2321504"/>
                </a:lnTo>
                <a:lnTo>
                  <a:pt x="1949360" y="2335722"/>
                </a:lnTo>
                <a:lnTo>
                  <a:pt x="2039930" y="2369217"/>
                </a:lnTo>
                <a:lnTo>
                  <a:pt x="2040004" y="2369484"/>
                </a:lnTo>
                <a:lnTo>
                  <a:pt x="2042699" y="2370240"/>
                </a:lnTo>
                <a:lnTo>
                  <a:pt x="2085226" y="2385969"/>
                </a:lnTo>
                <a:lnTo>
                  <a:pt x="2085442" y="2386658"/>
                </a:lnTo>
                <a:lnTo>
                  <a:pt x="2091730" y="2388376"/>
                </a:lnTo>
                <a:lnTo>
                  <a:pt x="2098302" y="2390804"/>
                </a:lnTo>
                <a:cubicBezTo>
                  <a:pt x="2198409" y="2425589"/>
                  <a:pt x="2299916" y="2457902"/>
                  <a:pt x="2401420" y="2496124"/>
                </a:cubicBezTo>
                <a:cubicBezTo>
                  <a:pt x="2403651" y="2499656"/>
                  <a:pt x="2422498" y="2508373"/>
                  <a:pt x="2429895" y="2514521"/>
                </a:cubicBezTo>
                <a:lnTo>
                  <a:pt x="2432250" y="2519157"/>
                </a:lnTo>
                <a:lnTo>
                  <a:pt x="2333842" y="2491838"/>
                </a:lnTo>
                <a:lnTo>
                  <a:pt x="2191791" y="2450859"/>
                </a:lnTo>
                <a:lnTo>
                  <a:pt x="2156535" y="2436550"/>
                </a:lnTo>
                <a:cubicBezTo>
                  <a:pt x="2136650" y="2428380"/>
                  <a:pt x="2118425" y="2420889"/>
                  <a:pt x="2103101" y="2414899"/>
                </a:cubicBezTo>
                <a:cubicBezTo>
                  <a:pt x="1980503" y="2366990"/>
                  <a:pt x="1889671" y="2333807"/>
                  <a:pt x="1775517" y="2275588"/>
                </a:cubicBezTo>
                <a:close/>
                <a:moveTo>
                  <a:pt x="1556515" y="2233246"/>
                </a:moveTo>
                <a:lnTo>
                  <a:pt x="1582185" y="2236674"/>
                </a:lnTo>
                <a:lnTo>
                  <a:pt x="1586506" y="2238969"/>
                </a:lnTo>
                <a:lnTo>
                  <a:pt x="1600917" y="2250824"/>
                </a:lnTo>
                <a:cubicBezTo>
                  <a:pt x="1593172" y="2250305"/>
                  <a:pt x="1584258" y="2248022"/>
                  <a:pt x="1576186" y="2244813"/>
                </a:cubicBezTo>
                <a:cubicBezTo>
                  <a:pt x="1568117" y="2241603"/>
                  <a:pt x="1560888" y="2237471"/>
                  <a:pt x="1556515" y="2233246"/>
                </a:cubicBezTo>
                <a:close/>
                <a:moveTo>
                  <a:pt x="2449534" y="2219986"/>
                </a:moveTo>
                <a:lnTo>
                  <a:pt x="2449331" y="2220494"/>
                </a:lnTo>
                <a:lnTo>
                  <a:pt x="2466373" y="2224686"/>
                </a:lnTo>
                <a:cubicBezTo>
                  <a:pt x="2515010" y="2238619"/>
                  <a:pt x="2584489" y="2262655"/>
                  <a:pt x="2652460" y="2283922"/>
                </a:cubicBezTo>
                <a:cubicBezTo>
                  <a:pt x="2720431" y="2305188"/>
                  <a:pt x="2786894" y="2323685"/>
                  <a:pt x="2829493" y="2326545"/>
                </a:cubicBezTo>
                <a:lnTo>
                  <a:pt x="2842257" y="2319541"/>
                </a:lnTo>
                <a:cubicBezTo>
                  <a:pt x="2839798" y="2305901"/>
                  <a:pt x="2759761" y="2300527"/>
                  <a:pt x="2738246" y="2299087"/>
                </a:cubicBezTo>
                <a:cubicBezTo>
                  <a:pt x="2662491" y="2272665"/>
                  <a:pt x="2611837" y="2255789"/>
                  <a:pt x="2539668" y="2237468"/>
                </a:cubicBezTo>
                <a:cubicBezTo>
                  <a:pt x="2531492" y="2236920"/>
                  <a:pt x="2493836" y="2229058"/>
                  <a:pt x="2467891" y="2223667"/>
                </a:cubicBezTo>
                <a:close/>
                <a:moveTo>
                  <a:pt x="1530510" y="2216339"/>
                </a:moveTo>
                <a:cubicBezTo>
                  <a:pt x="1534290" y="2214909"/>
                  <a:pt x="1538378" y="2215183"/>
                  <a:pt x="1537702" y="2218507"/>
                </a:cubicBezTo>
                <a:lnTo>
                  <a:pt x="1525163" y="2224403"/>
                </a:lnTo>
                <a:cubicBezTo>
                  <a:pt x="1523257" y="2220906"/>
                  <a:pt x="1526729" y="2217769"/>
                  <a:pt x="1530510" y="2216339"/>
                </a:cubicBezTo>
                <a:close/>
                <a:moveTo>
                  <a:pt x="2102309" y="2211102"/>
                </a:moveTo>
                <a:lnTo>
                  <a:pt x="2095355" y="2227385"/>
                </a:lnTo>
                <a:lnTo>
                  <a:pt x="2097187" y="2228025"/>
                </a:lnTo>
                <a:close/>
                <a:moveTo>
                  <a:pt x="1982492" y="2160681"/>
                </a:moveTo>
                <a:lnTo>
                  <a:pt x="1981141" y="2169618"/>
                </a:lnTo>
                <a:lnTo>
                  <a:pt x="1981828" y="2162512"/>
                </a:lnTo>
                <a:close/>
                <a:moveTo>
                  <a:pt x="5626784" y="2095867"/>
                </a:moveTo>
                <a:cubicBezTo>
                  <a:pt x="5642378" y="2092698"/>
                  <a:pt x="5648378" y="2097938"/>
                  <a:pt x="5646174" y="2100407"/>
                </a:cubicBezTo>
                <a:cubicBezTo>
                  <a:pt x="5645439" y="2101230"/>
                  <a:pt x="5643791" y="2101744"/>
                  <a:pt x="5641283" y="2101536"/>
                </a:cubicBezTo>
                <a:cubicBezTo>
                  <a:pt x="5637940" y="2101257"/>
                  <a:pt x="5633066" y="2099695"/>
                  <a:pt x="5626784" y="2095867"/>
                </a:cubicBezTo>
                <a:close/>
                <a:moveTo>
                  <a:pt x="1212910" y="2046679"/>
                </a:moveTo>
                <a:lnTo>
                  <a:pt x="1214729" y="2052892"/>
                </a:lnTo>
                <a:lnTo>
                  <a:pt x="1204558" y="2048261"/>
                </a:lnTo>
                <a:close/>
                <a:moveTo>
                  <a:pt x="1205767" y="2036768"/>
                </a:moveTo>
                <a:lnTo>
                  <a:pt x="1341311" y="2094944"/>
                </a:lnTo>
                <a:lnTo>
                  <a:pt x="1382646" y="2120613"/>
                </a:lnTo>
                <a:lnTo>
                  <a:pt x="1370886" y="2114384"/>
                </a:lnTo>
                <a:cubicBezTo>
                  <a:pt x="1357496" y="2107308"/>
                  <a:pt x="1345226" y="2101151"/>
                  <a:pt x="1340064" y="2100803"/>
                </a:cubicBezTo>
                <a:cubicBezTo>
                  <a:pt x="1328874" y="2100053"/>
                  <a:pt x="1317196" y="2106010"/>
                  <a:pt x="1312030" y="2105661"/>
                </a:cubicBezTo>
                <a:cubicBezTo>
                  <a:pt x="1306870" y="2105316"/>
                  <a:pt x="1319902" y="2092713"/>
                  <a:pt x="1319902" y="2092713"/>
                </a:cubicBezTo>
                <a:cubicBezTo>
                  <a:pt x="1314351" y="2081391"/>
                  <a:pt x="1296309" y="2085656"/>
                  <a:pt x="1285095" y="2088325"/>
                </a:cubicBezTo>
                <a:lnTo>
                  <a:pt x="1279250" y="2089393"/>
                </a:lnTo>
                <a:lnTo>
                  <a:pt x="1276580" y="2087917"/>
                </a:lnTo>
                <a:lnTo>
                  <a:pt x="1275752" y="2082450"/>
                </a:lnTo>
                <a:cubicBezTo>
                  <a:pt x="1276486" y="2078851"/>
                  <a:pt x="1277217" y="2075250"/>
                  <a:pt x="1274635" y="2075076"/>
                </a:cubicBezTo>
                <a:lnTo>
                  <a:pt x="1264354" y="2081177"/>
                </a:lnTo>
                <a:lnTo>
                  <a:pt x="1257029" y="2077138"/>
                </a:lnTo>
                <a:lnTo>
                  <a:pt x="1253199" y="2073779"/>
                </a:lnTo>
                <a:cubicBezTo>
                  <a:pt x="1250876" y="2071798"/>
                  <a:pt x="1248633" y="2069963"/>
                  <a:pt x="1244144" y="2066293"/>
                </a:cubicBezTo>
                <a:lnTo>
                  <a:pt x="1218420" y="2054575"/>
                </a:lnTo>
                <a:lnTo>
                  <a:pt x="1216446" y="2047835"/>
                </a:lnTo>
                <a:cubicBezTo>
                  <a:pt x="1214772" y="2046667"/>
                  <a:pt x="1212910" y="2046679"/>
                  <a:pt x="1212910" y="2046679"/>
                </a:cubicBezTo>
                <a:close/>
                <a:moveTo>
                  <a:pt x="5343386" y="2025472"/>
                </a:moveTo>
                <a:cubicBezTo>
                  <a:pt x="5343335" y="2025105"/>
                  <a:pt x="5343369" y="2025348"/>
                  <a:pt x="5343437" y="2025835"/>
                </a:cubicBezTo>
                <a:lnTo>
                  <a:pt x="5343502" y="2026292"/>
                </a:lnTo>
                <a:lnTo>
                  <a:pt x="5343693" y="2027660"/>
                </a:lnTo>
                <a:cubicBezTo>
                  <a:pt x="5343776" y="2028267"/>
                  <a:pt x="5343846" y="2028754"/>
                  <a:pt x="5343846" y="2028754"/>
                </a:cubicBezTo>
                <a:lnTo>
                  <a:pt x="5344016" y="2028869"/>
                </a:lnTo>
                <a:lnTo>
                  <a:pt x="5362567" y="2026662"/>
                </a:lnTo>
                <a:lnTo>
                  <a:pt x="5358633" y="2026246"/>
                </a:lnTo>
                <a:cubicBezTo>
                  <a:pt x="5354073" y="2026265"/>
                  <a:pt x="5349222" y="2026928"/>
                  <a:pt x="5343846" y="2028754"/>
                </a:cubicBezTo>
                <a:lnTo>
                  <a:pt x="5343502" y="2026292"/>
                </a:lnTo>
                <a:close/>
                <a:moveTo>
                  <a:pt x="5423714" y="1996630"/>
                </a:moveTo>
                <a:lnTo>
                  <a:pt x="5423911" y="1997117"/>
                </a:lnTo>
                <a:lnTo>
                  <a:pt x="5424381" y="1998287"/>
                </a:lnTo>
                <a:cubicBezTo>
                  <a:pt x="5424902" y="1999578"/>
                  <a:pt x="5425497" y="2001052"/>
                  <a:pt x="5425497" y="2001052"/>
                </a:cubicBezTo>
                <a:lnTo>
                  <a:pt x="5423911" y="1997117"/>
                </a:lnTo>
                <a:lnTo>
                  <a:pt x="5423743" y="1996695"/>
                </a:lnTo>
                <a:cubicBezTo>
                  <a:pt x="5423603" y="1996351"/>
                  <a:pt x="5423566" y="1996259"/>
                  <a:pt x="5423714" y="1996630"/>
                </a:cubicBezTo>
                <a:close/>
                <a:moveTo>
                  <a:pt x="5371092" y="1980971"/>
                </a:moveTo>
                <a:lnTo>
                  <a:pt x="5366871" y="1983579"/>
                </a:lnTo>
                <a:lnTo>
                  <a:pt x="5366874" y="1983580"/>
                </a:lnTo>
                <a:close/>
                <a:moveTo>
                  <a:pt x="5722249" y="1959355"/>
                </a:moveTo>
                <a:lnTo>
                  <a:pt x="5746564" y="1963236"/>
                </a:lnTo>
                <a:lnTo>
                  <a:pt x="5771650" y="1968680"/>
                </a:lnTo>
                <a:lnTo>
                  <a:pt x="5763895" y="1971212"/>
                </a:lnTo>
                <a:lnTo>
                  <a:pt x="5757336" y="1972786"/>
                </a:lnTo>
                <a:lnTo>
                  <a:pt x="5704426" y="1965905"/>
                </a:lnTo>
                <a:lnTo>
                  <a:pt x="5709977" y="1964204"/>
                </a:lnTo>
                <a:close/>
                <a:moveTo>
                  <a:pt x="5607601" y="1943684"/>
                </a:moveTo>
                <a:lnTo>
                  <a:pt x="5671125" y="1951198"/>
                </a:lnTo>
                <a:lnTo>
                  <a:pt x="5680772" y="1952737"/>
                </a:lnTo>
                <a:lnTo>
                  <a:pt x="5674299" y="1954659"/>
                </a:lnTo>
                <a:cubicBezTo>
                  <a:pt x="5664530" y="1957436"/>
                  <a:pt x="5659240" y="1959125"/>
                  <a:pt x="5656994" y="1960182"/>
                </a:cubicBezTo>
                <a:lnTo>
                  <a:pt x="5657406" y="1960891"/>
                </a:lnTo>
                <a:lnTo>
                  <a:pt x="5626473" y="1957800"/>
                </a:lnTo>
                <a:cubicBezTo>
                  <a:pt x="5604622" y="1956903"/>
                  <a:pt x="5583287" y="1957240"/>
                  <a:pt x="5562081" y="1958474"/>
                </a:cubicBezTo>
                <a:lnTo>
                  <a:pt x="5548704" y="1956398"/>
                </a:lnTo>
                <a:lnTo>
                  <a:pt x="5582403" y="1950521"/>
                </a:lnTo>
                <a:close/>
                <a:moveTo>
                  <a:pt x="5488892" y="1938570"/>
                </a:moveTo>
                <a:lnTo>
                  <a:pt x="5487420" y="1938866"/>
                </a:lnTo>
                <a:lnTo>
                  <a:pt x="5482053" y="1941420"/>
                </a:lnTo>
                <a:cubicBezTo>
                  <a:pt x="5480513" y="1942572"/>
                  <a:pt x="5480465" y="1943265"/>
                  <a:pt x="5481262" y="1943654"/>
                </a:cubicBezTo>
                <a:cubicBezTo>
                  <a:pt x="5483646" y="1944829"/>
                  <a:pt x="5493618" y="1943289"/>
                  <a:pt x="5493618" y="1943289"/>
                </a:cubicBezTo>
                <a:cubicBezTo>
                  <a:pt x="5495844" y="1941625"/>
                  <a:pt x="5495094" y="1939558"/>
                  <a:pt x="5492717" y="1938704"/>
                </a:cubicBezTo>
                <a:close/>
                <a:moveTo>
                  <a:pt x="5644867" y="1913753"/>
                </a:moveTo>
                <a:cubicBezTo>
                  <a:pt x="5640085" y="1915575"/>
                  <a:pt x="5636666" y="1917253"/>
                  <a:pt x="5633661" y="1918113"/>
                </a:cubicBezTo>
                <a:cubicBezTo>
                  <a:pt x="5630653" y="1918977"/>
                  <a:pt x="5628056" y="1919018"/>
                  <a:pt x="5624918" y="1917567"/>
                </a:cubicBezTo>
                <a:cubicBezTo>
                  <a:pt x="5631081" y="1912956"/>
                  <a:pt x="5638757" y="1911308"/>
                  <a:pt x="5644867" y="1913753"/>
                </a:cubicBezTo>
                <a:close/>
                <a:moveTo>
                  <a:pt x="5648642" y="1910054"/>
                </a:moveTo>
                <a:cubicBezTo>
                  <a:pt x="5650012" y="1909030"/>
                  <a:pt x="5651375" y="1908887"/>
                  <a:pt x="5652375" y="1911644"/>
                </a:cubicBezTo>
                <a:cubicBezTo>
                  <a:pt x="5650148" y="1913309"/>
                  <a:pt x="5648522" y="1914525"/>
                  <a:pt x="5647326" y="1914979"/>
                </a:cubicBezTo>
                <a:cubicBezTo>
                  <a:pt x="5646130" y="1915437"/>
                  <a:pt x="5645366" y="1915130"/>
                  <a:pt x="5644867" y="1913753"/>
                </a:cubicBezTo>
                <a:cubicBezTo>
                  <a:pt x="5645895" y="1912985"/>
                  <a:pt x="5647271" y="1911079"/>
                  <a:pt x="5648642" y="1910054"/>
                </a:cubicBezTo>
                <a:close/>
                <a:moveTo>
                  <a:pt x="5656149" y="1907946"/>
                </a:moveTo>
                <a:cubicBezTo>
                  <a:pt x="5657520" y="1906920"/>
                  <a:pt x="5658883" y="1906777"/>
                  <a:pt x="5659883" y="1909534"/>
                </a:cubicBezTo>
                <a:cubicBezTo>
                  <a:pt x="5657657" y="1911200"/>
                  <a:pt x="5656029" y="1912415"/>
                  <a:pt x="5654832" y="1912873"/>
                </a:cubicBezTo>
                <a:cubicBezTo>
                  <a:pt x="5653638" y="1913326"/>
                  <a:pt x="5652877" y="1913023"/>
                  <a:pt x="5652375" y="1911644"/>
                </a:cubicBezTo>
                <a:cubicBezTo>
                  <a:pt x="5653403" y="1910876"/>
                  <a:pt x="5654779" y="1908970"/>
                  <a:pt x="5656149" y="1907946"/>
                </a:cubicBezTo>
                <a:close/>
                <a:moveTo>
                  <a:pt x="5377498" y="1879549"/>
                </a:moveTo>
                <a:lnTo>
                  <a:pt x="5360814" y="1882439"/>
                </a:lnTo>
                <a:lnTo>
                  <a:pt x="5363288" y="1882447"/>
                </a:lnTo>
                <a:cubicBezTo>
                  <a:pt x="5367069" y="1882068"/>
                  <a:pt x="5371983" y="1880984"/>
                  <a:pt x="5377060" y="1879671"/>
                </a:cubicBezTo>
                <a:close/>
                <a:moveTo>
                  <a:pt x="3464090" y="1874997"/>
                </a:moveTo>
                <a:cubicBezTo>
                  <a:pt x="3451111" y="1871902"/>
                  <a:pt x="3440560" y="1880541"/>
                  <a:pt x="3450410" y="1883531"/>
                </a:cubicBezTo>
                <a:cubicBezTo>
                  <a:pt x="3454787" y="1884862"/>
                  <a:pt x="3463195" y="1885073"/>
                  <a:pt x="3477211" y="1882644"/>
                </a:cubicBezTo>
                <a:cubicBezTo>
                  <a:pt x="3539857" y="1900607"/>
                  <a:pt x="3607874" y="1916822"/>
                  <a:pt x="3679439" y="1931678"/>
                </a:cubicBezTo>
                <a:lnTo>
                  <a:pt x="3871820" y="1966871"/>
                </a:lnTo>
                <a:lnTo>
                  <a:pt x="3873073" y="1958478"/>
                </a:lnTo>
                <a:lnTo>
                  <a:pt x="3698322" y="1922472"/>
                </a:lnTo>
                <a:cubicBezTo>
                  <a:pt x="3626225" y="1908087"/>
                  <a:pt x="3553311" y="1894491"/>
                  <a:pt x="3477211" y="1882644"/>
                </a:cubicBezTo>
                <a:cubicBezTo>
                  <a:pt x="3473012" y="1878363"/>
                  <a:pt x="3468415" y="1876028"/>
                  <a:pt x="3464090" y="1874997"/>
                </a:cubicBezTo>
                <a:close/>
                <a:moveTo>
                  <a:pt x="1186667" y="1871163"/>
                </a:moveTo>
                <a:cubicBezTo>
                  <a:pt x="1205280" y="1874958"/>
                  <a:pt x="1270055" y="1904402"/>
                  <a:pt x="1265584" y="1909166"/>
                </a:cubicBezTo>
                <a:lnTo>
                  <a:pt x="1266900" y="1900813"/>
                </a:lnTo>
                <a:lnTo>
                  <a:pt x="1278334" y="1905815"/>
                </a:lnTo>
                <a:lnTo>
                  <a:pt x="1296121" y="1915481"/>
                </a:lnTo>
                <a:cubicBezTo>
                  <a:pt x="1323255" y="1930452"/>
                  <a:pt x="1343082" y="1942154"/>
                  <a:pt x="1341429" y="1943057"/>
                </a:cubicBezTo>
                <a:cubicBezTo>
                  <a:pt x="1340879" y="1943356"/>
                  <a:pt x="1337941" y="1942453"/>
                  <a:pt x="1332091" y="1940074"/>
                </a:cubicBezTo>
                <a:cubicBezTo>
                  <a:pt x="1314545" y="1932933"/>
                  <a:pt x="1270793" y="1912477"/>
                  <a:pt x="1186667" y="1871163"/>
                </a:cubicBezTo>
                <a:close/>
                <a:moveTo>
                  <a:pt x="5448701" y="1869667"/>
                </a:moveTo>
                <a:lnTo>
                  <a:pt x="5432447" y="1869726"/>
                </a:lnTo>
                <a:lnTo>
                  <a:pt x="5425941" y="1870359"/>
                </a:lnTo>
                <a:lnTo>
                  <a:pt x="5421777" y="1871218"/>
                </a:lnTo>
                <a:lnTo>
                  <a:pt x="5419257" y="1872928"/>
                </a:lnTo>
                <a:lnTo>
                  <a:pt x="5423009" y="1875473"/>
                </a:lnTo>
                <a:close/>
                <a:moveTo>
                  <a:pt x="5749474" y="1861249"/>
                </a:moveTo>
                <a:lnTo>
                  <a:pt x="5741326" y="1863411"/>
                </a:lnTo>
                <a:lnTo>
                  <a:pt x="5739278" y="1863094"/>
                </a:lnTo>
                <a:close/>
                <a:moveTo>
                  <a:pt x="5567910" y="1837213"/>
                </a:moveTo>
                <a:cubicBezTo>
                  <a:pt x="5570078" y="1837491"/>
                  <a:pt x="5571733" y="1838152"/>
                  <a:pt x="5571733" y="1838152"/>
                </a:cubicBezTo>
                <a:cubicBezTo>
                  <a:pt x="5571339" y="1839762"/>
                  <a:pt x="5568816" y="1840909"/>
                  <a:pt x="5566159" y="1841457"/>
                </a:cubicBezTo>
                <a:cubicBezTo>
                  <a:pt x="5563505" y="1842004"/>
                  <a:pt x="5560715" y="1841956"/>
                  <a:pt x="5559788" y="1841170"/>
                </a:cubicBezTo>
                <a:cubicBezTo>
                  <a:pt x="5559169" y="1840645"/>
                  <a:pt x="5559377" y="1839796"/>
                  <a:pt x="5561005" y="1838578"/>
                </a:cubicBezTo>
                <a:cubicBezTo>
                  <a:pt x="5563059" y="1837041"/>
                  <a:pt x="5565741" y="1836935"/>
                  <a:pt x="5567910" y="1837213"/>
                </a:cubicBezTo>
                <a:close/>
                <a:moveTo>
                  <a:pt x="3296971" y="1833472"/>
                </a:moveTo>
                <a:lnTo>
                  <a:pt x="3298942" y="1835481"/>
                </a:lnTo>
                <a:lnTo>
                  <a:pt x="3302600" y="1839210"/>
                </a:lnTo>
                <a:lnTo>
                  <a:pt x="3303271" y="1839895"/>
                </a:lnTo>
                <a:cubicBezTo>
                  <a:pt x="3305021" y="1841681"/>
                  <a:pt x="3306420" y="1843108"/>
                  <a:pt x="3306420" y="1843108"/>
                </a:cubicBezTo>
                <a:lnTo>
                  <a:pt x="3302600" y="1839210"/>
                </a:lnTo>
                <a:lnTo>
                  <a:pt x="3299991" y="1836550"/>
                </a:lnTo>
                <a:lnTo>
                  <a:pt x="3298942" y="1835481"/>
                </a:lnTo>
                <a:lnTo>
                  <a:pt x="3298021" y="1834542"/>
                </a:lnTo>
                <a:cubicBezTo>
                  <a:pt x="3296622" y="1833114"/>
                  <a:pt x="3295923" y="1832400"/>
                  <a:pt x="3296971" y="1833472"/>
                </a:cubicBezTo>
                <a:close/>
                <a:moveTo>
                  <a:pt x="3245664" y="1824430"/>
                </a:moveTo>
                <a:cubicBezTo>
                  <a:pt x="3231931" y="1825475"/>
                  <a:pt x="3226634" y="1826592"/>
                  <a:pt x="3226356" y="1827557"/>
                </a:cubicBezTo>
                <a:cubicBezTo>
                  <a:pt x="3226217" y="1828039"/>
                  <a:pt x="3227333" y="1828482"/>
                  <a:pt x="3229278" y="1828858"/>
                </a:cubicBezTo>
                <a:cubicBezTo>
                  <a:pt x="3231222" y="1829234"/>
                  <a:pt x="3233995" y="1829542"/>
                  <a:pt x="3237167" y="1829756"/>
                </a:cubicBezTo>
                <a:cubicBezTo>
                  <a:pt x="3249859" y="1830609"/>
                  <a:pt x="3268975" y="1829926"/>
                  <a:pt x="3267180" y="1825874"/>
                </a:cubicBezTo>
                <a:close/>
                <a:moveTo>
                  <a:pt x="5407107" y="1766994"/>
                </a:moveTo>
                <a:lnTo>
                  <a:pt x="5407740" y="1768499"/>
                </a:lnTo>
                <a:lnTo>
                  <a:pt x="5407138" y="1767056"/>
                </a:lnTo>
                <a:cubicBezTo>
                  <a:pt x="5407000" y="1766731"/>
                  <a:pt x="5406965" y="1766643"/>
                  <a:pt x="5407107" y="1766994"/>
                </a:cubicBezTo>
                <a:close/>
                <a:moveTo>
                  <a:pt x="2998436" y="1764984"/>
                </a:moveTo>
                <a:lnTo>
                  <a:pt x="2997632" y="1768971"/>
                </a:lnTo>
                <a:lnTo>
                  <a:pt x="3028893" y="1775070"/>
                </a:lnTo>
                <a:cubicBezTo>
                  <a:pt x="3078460" y="1792997"/>
                  <a:pt x="3123950" y="1809525"/>
                  <a:pt x="3182472" y="1813454"/>
                </a:cubicBezTo>
                <a:cubicBezTo>
                  <a:pt x="3137843" y="1796982"/>
                  <a:pt x="3087414" y="1778997"/>
                  <a:pt x="3028893" y="1775070"/>
                </a:cubicBezTo>
                <a:close/>
                <a:moveTo>
                  <a:pt x="2953128" y="1749978"/>
                </a:moveTo>
                <a:lnTo>
                  <a:pt x="2951225" y="1759919"/>
                </a:lnTo>
                <a:lnTo>
                  <a:pt x="2964009" y="1762414"/>
                </a:lnTo>
                <a:lnTo>
                  <a:pt x="2965614" y="1754112"/>
                </a:lnTo>
                <a:close/>
                <a:moveTo>
                  <a:pt x="5502355" y="1736094"/>
                </a:moveTo>
                <a:lnTo>
                  <a:pt x="5492588" y="1738165"/>
                </a:lnTo>
                <a:lnTo>
                  <a:pt x="5512218" y="1738446"/>
                </a:lnTo>
                <a:cubicBezTo>
                  <a:pt x="5520979" y="1738609"/>
                  <a:pt x="5529341" y="1739026"/>
                  <a:pt x="5536523" y="1740041"/>
                </a:cubicBezTo>
                <a:lnTo>
                  <a:pt x="5544467" y="1741671"/>
                </a:lnTo>
                <a:lnTo>
                  <a:pt x="5549368" y="1740695"/>
                </a:lnTo>
                <a:lnTo>
                  <a:pt x="5528041" y="1738564"/>
                </a:lnTo>
                <a:close/>
                <a:moveTo>
                  <a:pt x="503826" y="1733556"/>
                </a:moveTo>
                <a:cubicBezTo>
                  <a:pt x="515129" y="1733021"/>
                  <a:pt x="556763" y="1747132"/>
                  <a:pt x="571606" y="1757252"/>
                </a:cubicBezTo>
                <a:cubicBezTo>
                  <a:pt x="762890" y="1839718"/>
                  <a:pt x="950918" y="1925329"/>
                  <a:pt x="1139478" y="2008312"/>
                </a:cubicBezTo>
                <a:lnTo>
                  <a:pt x="1204201" y="2036094"/>
                </a:lnTo>
                <a:lnTo>
                  <a:pt x="1199016" y="2036543"/>
                </a:lnTo>
                <a:lnTo>
                  <a:pt x="1201596" y="2046910"/>
                </a:lnTo>
                <a:lnTo>
                  <a:pt x="1062351" y="1983483"/>
                </a:lnTo>
                <a:cubicBezTo>
                  <a:pt x="879828" y="1906802"/>
                  <a:pt x="696813" y="1843986"/>
                  <a:pt x="528577" y="1754364"/>
                </a:cubicBezTo>
                <a:cubicBezTo>
                  <a:pt x="501183" y="1739471"/>
                  <a:pt x="497045" y="1733877"/>
                  <a:pt x="503826" y="1733556"/>
                </a:cubicBezTo>
                <a:close/>
                <a:moveTo>
                  <a:pt x="2871641" y="1732689"/>
                </a:moveTo>
                <a:lnTo>
                  <a:pt x="2870469" y="1735267"/>
                </a:lnTo>
                <a:lnTo>
                  <a:pt x="2871519" y="1735616"/>
                </a:lnTo>
                <a:lnTo>
                  <a:pt x="2872160" y="1732793"/>
                </a:lnTo>
                <a:close/>
                <a:moveTo>
                  <a:pt x="5442490" y="1727291"/>
                </a:moveTo>
                <a:cubicBezTo>
                  <a:pt x="5439810" y="1727470"/>
                  <a:pt x="5437954" y="1728275"/>
                  <a:pt x="5437598" y="1730042"/>
                </a:cubicBezTo>
                <a:cubicBezTo>
                  <a:pt x="5436975" y="1731353"/>
                  <a:pt x="5439221" y="1732630"/>
                  <a:pt x="5442672" y="1733771"/>
                </a:cubicBezTo>
                <a:lnTo>
                  <a:pt x="5453953" y="1736459"/>
                </a:lnTo>
                <a:lnTo>
                  <a:pt x="5471861" y="1733888"/>
                </a:lnTo>
                <a:lnTo>
                  <a:pt x="5470752" y="1733495"/>
                </a:lnTo>
                <a:cubicBezTo>
                  <a:pt x="5466008" y="1731849"/>
                  <a:pt x="5450533" y="1726753"/>
                  <a:pt x="5442490" y="1727291"/>
                </a:cubicBezTo>
                <a:close/>
                <a:moveTo>
                  <a:pt x="5703811" y="1655562"/>
                </a:moveTo>
                <a:cubicBezTo>
                  <a:pt x="5704194" y="1655432"/>
                  <a:pt x="5707980" y="1656187"/>
                  <a:pt x="5712441" y="1656868"/>
                </a:cubicBezTo>
                <a:lnTo>
                  <a:pt x="5708004" y="1657142"/>
                </a:lnTo>
                <a:lnTo>
                  <a:pt x="5706124" y="1656541"/>
                </a:lnTo>
                <a:cubicBezTo>
                  <a:pt x="5704279" y="1655913"/>
                  <a:pt x="5703619" y="1655626"/>
                  <a:pt x="5703811" y="1655562"/>
                </a:cubicBezTo>
                <a:close/>
                <a:moveTo>
                  <a:pt x="767117" y="1642628"/>
                </a:moveTo>
                <a:cubicBezTo>
                  <a:pt x="762420" y="1641617"/>
                  <a:pt x="762346" y="1643173"/>
                  <a:pt x="776794" y="1651071"/>
                </a:cubicBezTo>
                <a:cubicBezTo>
                  <a:pt x="791028" y="1656166"/>
                  <a:pt x="806505" y="1662976"/>
                  <a:pt x="819046" y="1669945"/>
                </a:cubicBezTo>
                <a:cubicBezTo>
                  <a:pt x="842592" y="1681491"/>
                  <a:pt x="854254" y="1688736"/>
                  <a:pt x="875084" y="1699797"/>
                </a:cubicBezTo>
                <a:cubicBezTo>
                  <a:pt x="909779" y="1716263"/>
                  <a:pt x="955052" y="1727098"/>
                  <a:pt x="990114" y="1743255"/>
                </a:cubicBezTo>
                <a:cubicBezTo>
                  <a:pt x="1018540" y="1755085"/>
                  <a:pt x="1046159" y="1766786"/>
                  <a:pt x="1074568" y="1778576"/>
                </a:cubicBezTo>
                <a:lnTo>
                  <a:pt x="1107526" y="1791821"/>
                </a:lnTo>
                <a:lnTo>
                  <a:pt x="966301" y="1727652"/>
                </a:lnTo>
                <a:lnTo>
                  <a:pt x="953149" y="1722719"/>
                </a:lnTo>
                <a:cubicBezTo>
                  <a:pt x="898500" y="1697214"/>
                  <a:pt x="845755" y="1676094"/>
                  <a:pt x="785163" y="1649587"/>
                </a:cubicBezTo>
                <a:cubicBezTo>
                  <a:pt x="781130" y="1647217"/>
                  <a:pt x="771813" y="1643639"/>
                  <a:pt x="767117" y="1642628"/>
                </a:cubicBezTo>
                <a:close/>
                <a:moveTo>
                  <a:pt x="5545787" y="1612474"/>
                </a:moveTo>
                <a:lnTo>
                  <a:pt x="5535609" y="1612973"/>
                </a:lnTo>
                <a:lnTo>
                  <a:pt x="5551237" y="1613299"/>
                </a:lnTo>
                <a:lnTo>
                  <a:pt x="5555566" y="1612874"/>
                </a:lnTo>
                <a:cubicBezTo>
                  <a:pt x="5553483" y="1612535"/>
                  <a:pt x="5549931" y="1612416"/>
                  <a:pt x="5545787" y="1612474"/>
                </a:cubicBezTo>
                <a:close/>
                <a:moveTo>
                  <a:pt x="3867848" y="1609030"/>
                </a:moveTo>
                <a:cubicBezTo>
                  <a:pt x="3855463" y="1609882"/>
                  <a:pt x="3851172" y="1610857"/>
                  <a:pt x="3851569" y="1611725"/>
                </a:cubicBezTo>
                <a:cubicBezTo>
                  <a:pt x="3851767" y="1612159"/>
                  <a:pt x="3853136" y="1612567"/>
                  <a:pt x="3855249" y="1612920"/>
                </a:cubicBezTo>
                <a:cubicBezTo>
                  <a:pt x="3857362" y="1613272"/>
                  <a:pt x="3860218" y="1613570"/>
                  <a:pt x="3863391" y="1613783"/>
                </a:cubicBezTo>
                <a:cubicBezTo>
                  <a:pt x="3876085" y="1614633"/>
                  <a:pt x="3893849" y="1614141"/>
                  <a:pt x="3889362" y="1610472"/>
                </a:cubicBezTo>
                <a:cubicBezTo>
                  <a:pt x="3889362" y="1610472"/>
                  <a:pt x="3873011" y="1609375"/>
                  <a:pt x="3867848" y="1609030"/>
                </a:cubicBezTo>
                <a:close/>
                <a:moveTo>
                  <a:pt x="5519680" y="1607868"/>
                </a:moveTo>
                <a:cubicBezTo>
                  <a:pt x="5520536" y="1607227"/>
                  <a:pt x="5521386" y="1607469"/>
                  <a:pt x="5521886" y="1608846"/>
                </a:cubicBezTo>
                <a:lnTo>
                  <a:pt x="5519212" y="1608765"/>
                </a:lnTo>
                <a:close/>
                <a:moveTo>
                  <a:pt x="3815841" y="1598799"/>
                </a:moveTo>
                <a:cubicBezTo>
                  <a:pt x="3802164" y="1599567"/>
                  <a:pt x="3796908" y="1600478"/>
                  <a:pt x="3796658" y="1601302"/>
                </a:cubicBezTo>
                <a:cubicBezTo>
                  <a:pt x="3796534" y="1601715"/>
                  <a:pt x="3797661" y="1602107"/>
                  <a:pt x="3799612" y="1602449"/>
                </a:cubicBezTo>
                <a:cubicBezTo>
                  <a:pt x="3801563" y="1602789"/>
                  <a:pt x="3804340" y="1603081"/>
                  <a:pt x="3807513" y="1603294"/>
                </a:cubicBezTo>
                <a:cubicBezTo>
                  <a:pt x="3820205" y="1604145"/>
                  <a:pt x="3839261" y="1603742"/>
                  <a:pt x="3837355" y="1600243"/>
                </a:cubicBezTo>
                <a:close/>
                <a:moveTo>
                  <a:pt x="5483457" y="1598405"/>
                </a:moveTo>
                <a:cubicBezTo>
                  <a:pt x="5477286" y="1598560"/>
                  <a:pt x="5472603" y="1599597"/>
                  <a:pt x="5470767" y="1602102"/>
                </a:cubicBezTo>
                <a:lnTo>
                  <a:pt x="5473256" y="1604244"/>
                </a:lnTo>
                <a:lnTo>
                  <a:pt x="5496709" y="1599400"/>
                </a:lnTo>
                <a:close/>
                <a:moveTo>
                  <a:pt x="3771516" y="1583981"/>
                </a:moveTo>
                <a:cubicBezTo>
                  <a:pt x="3761018" y="1583119"/>
                  <a:pt x="3746991" y="1594177"/>
                  <a:pt x="3746991" y="1594177"/>
                </a:cubicBezTo>
                <a:cubicBezTo>
                  <a:pt x="3747944" y="1595927"/>
                  <a:pt x="3750496" y="1596520"/>
                  <a:pt x="3753787" y="1596426"/>
                </a:cubicBezTo>
                <a:cubicBezTo>
                  <a:pt x="3763658" y="1596141"/>
                  <a:pt x="3780187" y="1589668"/>
                  <a:pt x="3780187" y="1589668"/>
                </a:cubicBezTo>
                <a:cubicBezTo>
                  <a:pt x="3778122" y="1585880"/>
                  <a:pt x="3775015" y="1584268"/>
                  <a:pt x="3771516" y="1583981"/>
                </a:cubicBezTo>
                <a:close/>
                <a:moveTo>
                  <a:pt x="565949" y="1573809"/>
                </a:moveTo>
                <a:cubicBezTo>
                  <a:pt x="576589" y="1576398"/>
                  <a:pt x="587739" y="1581313"/>
                  <a:pt x="597054" y="1587767"/>
                </a:cubicBezTo>
                <a:cubicBezTo>
                  <a:pt x="591070" y="1588405"/>
                  <a:pt x="585622" y="1586528"/>
                  <a:pt x="580508" y="1583685"/>
                </a:cubicBezTo>
                <a:cubicBezTo>
                  <a:pt x="575392" y="1580844"/>
                  <a:pt x="570607" y="1577034"/>
                  <a:pt x="565949" y="1573809"/>
                </a:cubicBezTo>
                <a:close/>
                <a:moveTo>
                  <a:pt x="553628" y="1566771"/>
                </a:moveTo>
                <a:cubicBezTo>
                  <a:pt x="554932" y="1566026"/>
                  <a:pt x="556566" y="1566038"/>
                  <a:pt x="557006" y="1567050"/>
                </a:cubicBezTo>
                <a:cubicBezTo>
                  <a:pt x="557443" y="1568062"/>
                  <a:pt x="556250" y="1569058"/>
                  <a:pt x="554946" y="1569803"/>
                </a:cubicBezTo>
                <a:cubicBezTo>
                  <a:pt x="553641" y="1570550"/>
                  <a:pt x="552228" y="1571043"/>
                  <a:pt x="552228" y="1571043"/>
                </a:cubicBezTo>
                <a:cubicBezTo>
                  <a:pt x="551350" y="1569021"/>
                  <a:pt x="552325" y="1567517"/>
                  <a:pt x="553628" y="1566771"/>
                </a:cubicBezTo>
                <a:close/>
                <a:moveTo>
                  <a:pt x="79093" y="1503208"/>
                </a:moveTo>
                <a:lnTo>
                  <a:pt x="76116" y="1503838"/>
                </a:lnTo>
                <a:cubicBezTo>
                  <a:pt x="74787" y="1504117"/>
                  <a:pt x="75673" y="1503933"/>
                  <a:pt x="77437" y="1503557"/>
                </a:cubicBezTo>
                <a:close/>
                <a:moveTo>
                  <a:pt x="3394012" y="1502424"/>
                </a:moveTo>
                <a:lnTo>
                  <a:pt x="3368727" y="1515296"/>
                </a:lnTo>
                <a:lnTo>
                  <a:pt x="3533170" y="1551754"/>
                </a:lnTo>
                <a:cubicBezTo>
                  <a:pt x="3564430" y="1558904"/>
                  <a:pt x="3617760" y="1575749"/>
                  <a:pt x="3648430" y="1577966"/>
                </a:cubicBezTo>
                <a:cubicBezTo>
                  <a:pt x="3658652" y="1578705"/>
                  <a:pt x="3666356" y="1577818"/>
                  <a:pt x="3669884" y="1574405"/>
                </a:cubicBezTo>
                <a:cubicBezTo>
                  <a:pt x="3669884" y="1574405"/>
                  <a:pt x="3572389" y="1547648"/>
                  <a:pt x="3541898" y="1538862"/>
                </a:cubicBezTo>
                <a:close/>
                <a:moveTo>
                  <a:pt x="88037" y="1501324"/>
                </a:moveTo>
                <a:cubicBezTo>
                  <a:pt x="88037" y="1501324"/>
                  <a:pt x="86267" y="1501695"/>
                  <a:pt x="84061" y="1502163"/>
                </a:cubicBezTo>
                <a:lnTo>
                  <a:pt x="79093" y="1503208"/>
                </a:lnTo>
                <a:close/>
                <a:moveTo>
                  <a:pt x="5682814" y="1487496"/>
                </a:moveTo>
                <a:cubicBezTo>
                  <a:pt x="5698406" y="1484325"/>
                  <a:pt x="5704408" y="1489566"/>
                  <a:pt x="5702202" y="1492034"/>
                </a:cubicBezTo>
                <a:cubicBezTo>
                  <a:pt x="5701468" y="1492858"/>
                  <a:pt x="5699820" y="1493372"/>
                  <a:pt x="5697313" y="1493164"/>
                </a:cubicBezTo>
                <a:cubicBezTo>
                  <a:pt x="5693969" y="1492889"/>
                  <a:pt x="5689095" y="1491326"/>
                  <a:pt x="5682814" y="1487496"/>
                </a:cubicBezTo>
                <a:close/>
                <a:moveTo>
                  <a:pt x="77562" y="1445593"/>
                </a:moveTo>
                <a:cubicBezTo>
                  <a:pt x="168541" y="1478651"/>
                  <a:pt x="258434" y="1512759"/>
                  <a:pt x="344027" y="1546578"/>
                </a:cubicBezTo>
                <a:cubicBezTo>
                  <a:pt x="344908" y="1567976"/>
                  <a:pt x="377217" y="1542071"/>
                  <a:pt x="344027" y="1546578"/>
                </a:cubicBezTo>
                <a:cubicBezTo>
                  <a:pt x="361335" y="1512927"/>
                  <a:pt x="393571" y="1543167"/>
                  <a:pt x="413734" y="1551257"/>
                </a:cubicBezTo>
                <a:cubicBezTo>
                  <a:pt x="424062" y="1551951"/>
                  <a:pt x="434943" y="1550997"/>
                  <a:pt x="446406" y="1550923"/>
                </a:cubicBezTo>
                <a:lnTo>
                  <a:pt x="467078" y="1553756"/>
                </a:lnTo>
                <a:lnTo>
                  <a:pt x="459116" y="1549220"/>
                </a:lnTo>
                <a:cubicBezTo>
                  <a:pt x="440009" y="1537519"/>
                  <a:pt x="422061" y="1525741"/>
                  <a:pt x="404763" y="1513858"/>
                </a:cubicBezTo>
                <a:lnTo>
                  <a:pt x="367295" y="1487126"/>
                </a:lnTo>
                <a:lnTo>
                  <a:pt x="371329" y="1488623"/>
                </a:lnTo>
                <a:cubicBezTo>
                  <a:pt x="380551" y="1492915"/>
                  <a:pt x="391721" y="1499248"/>
                  <a:pt x="402188" y="1504103"/>
                </a:cubicBezTo>
                <a:lnTo>
                  <a:pt x="405309" y="1505312"/>
                </a:lnTo>
                <a:lnTo>
                  <a:pt x="420467" y="1516110"/>
                </a:lnTo>
                <a:cubicBezTo>
                  <a:pt x="437456" y="1527597"/>
                  <a:pt x="454395" y="1538351"/>
                  <a:pt x="471080" y="1547941"/>
                </a:cubicBezTo>
                <a:lnTo>
                  <a:pt x="488621" y="1557695"/>
                </a:lnTo>
                <a:lnTo>
                  <a:pt x="528410" y="1569676"/>
                </a:lnTo>
                <a:cubicBezTo>
                  <a:pt x="573541" y="1588232"/>
                  <a:pt x="617266" y="1618542"/>
                  <a:pt x="665693" y="1637794"/>
                </a:cubicBezTo>
                <a:lnTo>
                  <a:pt x="1166422" y="1856858"/>
                </a:lnTo>
                <a:lnTo>
                  <a:pt x="1162347" y="1856377"/>
                </a:lnTo>
                <a:cubicBezTo>
                  <a:pt x="1166816" y="1851616"/>
                  <a:pt x="1182197" y="1875925"/>
                  <a:pt x="1182197" y="1875925"/>
                </a:cubicBezTo>
                <a:cubicBezTo>
                  <a:pt x="1191126" y="1890040"/>
                  <a:pt x="1173258" y="1885449"/>
                  <a:pt x="1185659" y="1905055"/>
                </a:cubicBezTo>
                <a:cubicBezTo>
                  <a:pt x="1199062" y="1914406"/>
                  <a:pt x="1238022" y="1938531"/>
                  <a:pt x="1265316" y="1958022"/>
                </a:cubicBezTo>
                <a:cubicBezTo>
                  <a:pt x="1433316" y="2063893"/>
                  <a:pt x="1627366" y="2189263"/>
                  <a:pt x="1803566" y="2270643"/>
                </a:cubicBezTo>
                <a:lnTo>
                  <a:pt x="1830328" y="2282590"/>
                </a:lnTo>
                <a:lnTo>
                  <a:pt x="1720867" y="2246941"/>
                </a:lnTo>
                <a:lnTo>
                  <a:pt x="1630237" y="2199434"/>
                </a:lnTo>
                <a:cubicBezTo>
                  <a:pt x="1490707" y="2122204"/>
                  <a:pt x="1364755" y="2041764"/>
                  <a:pt x="1219398" y="1958377"/>
                </a:cubicBezTo>
                <a:cubicBezTo>
                  <a:pt x="1163566" y="1919408"/>
                  <a:pt x="1128077" y="1900771"/>
                  <a:pt x="1060330" y="1866620"/>
                </a:cubicBezTo>
                <a:cubicBezTo>
                  <a:pt x="1020372" y="1852744"/>
                  <a:pt x="1043946" y="1876202"/>
                  <a:pt x="1079182" y="1896420"/>
                </a:cubicBezTo>
                <a:cubicBezTo>
                  <a:pt x="1092582" y="1905771"/>
                  <a:pt x="1097795" y="1900213"/>
                  <a:pt x="1120623" y="1924466"/>
                </a:cubicBezTo>
                <a:cubicBezTo>
                  <a:pt x="1143937" y="1973143"/>
                  <a:pt x="1214660" y="2011997"/>
                  <a:pt x="1270494" y="2050966"/>
                </a:cubicBezTo>
                <a:lnTo>
                  <a:pt x="1274293" y="2053328"/>
                </a:lnTo>
                <a:lnTo>
                  <a:pt x="888847" y="1885228"/>
                </a:lnTo>
                <a:cubicBezTo>
                  <a:pt x="616167" y="1763332"/>
                  <a:pt x="346972" y="1637176"/>
                  <a:pt x="88037" y="1501324"/>
                </a:cubicBezTo>
                <a:cubicBezTo>
                  <a:pt x="109549" y="1502769"/>
                  <a:pt x="124323" y="1511619"/>
                  <a:pt x="143626" y="1519654"/>
                </a:cubicBezTo>
                <a:cubicBezTo>
                  <a:pt x="159977" y="1520751"/>
                  <a:pt x="213091" y="1551266"/>
                  <a:pt x="185306" y="1529188"/>
                </a:cubicBezTo>
                <a:cubicBezTo>
                  <a:pt x="153070" y="1498951"/>
                  <a:pt x="73034" y="1493578"/>
                  <a:pt x="77562" y="1445593"/>
                </a:cubicBezTo>
                <a:close/>
                <a:moveTo>
                  <a:pt x="3516940" y="1435399"/>
                </a:moveTo>
                <a:lnTo>
                  <a:pt x="3499645" y="1448648"/>
                </a:lnTo>
                <a:lnTo>
                  <a:pt x="3487864" y="1454647"/>
                </a:lnTo>
                <a:lnTo>
                  <a:pt x="3519355" y="1460989"/>
                </a:lnTo>
                <a:cubicBezTo>
                  <a:pt x="3626378" y="1481649"/>
                  <a:pt x="3729383" y="1500631"/>
                  <a:pt x="3831320" y="1517863"/>
                </a:cubicBezTo>
                <a:lnTo>
                  <a:pt x="3914826" y="1530522"/>
                </a:lnTo>
                <a:lnTo>
                  <a:pt x="3915162" y="1527366"/>
                </a:lnTo>
                <a:lnTo>
                  <a:pt x="3914250" y="1524852"/>
                </a:lnTo>
                <a:lnTo>
                  <a:pt x="3821211" y="1508673"/>
                </a:lnTo>
                <a:cubicBezTo>
                  <a:pt x="3728263" y="1489667"/>
                  <a:pt x="3639651" y="1467601"/>
                  <a:pt x="3542945" y="1442285"/>
                </a:cubicBezTo>
                <a:close/>
                <a:moveTo>
                  <a:pt x="3543933" y="1414718"/>
                </a:moveTo>
                <a:lnTo>
                  <a:pt x="3528610" y="1426459"/>
                </a:lnTo>
                <a:lnTo>
                  <a:pt x="3736846" y="1469830"/>
                </a:lnTo>
                <a:lnTo>
                  <a:pt x="3914522" y="1501513"/>
                </a:lnTo>
                <a:lnTo>
                  <a:pt x="3915782" y="1496387"/>
                </a:lnTo>
                <a:lnTo>
                  <a:pt x="3831689" y="1481405"/>
                </a:lnTo>
                <a:close/>
                <a:moveTo>
                  <a:pt x="5302023" y="1394030"/>
                </a:moveTo>
                <a:lnTo>
                  <a:pt x="5297326" y="1394854"/>
                </a:lnTo>
                <a:lnTo>
                  <a:pt x="5293627" y="1394563"/>
                </a:lnTo>
                <a:lnTo>
                  <a:pt x="5292739" y="1399769"/>
                </a:lnTo>
                <a:lnTo>
                  <a:pt x="5289141" y="1400438"/>
                </a:lnTo>
                <a:lnTo>
                  <a:pt x="5292921" y="1400125"/>
                </a:lnTo>
                <a:lnTo>
                  <a:pt x="5292739" y="1399769"/>
                </a:lnTo>
                <a:close/>
                <a:moveTo>
                  <a:pt x="5322855" y="1390374"/>
                </a:moveTo>
                <a:lnTo>
                  <a:pt x="5303471" y="1393776"/>
                </a:lnTo>
                <a:lnTo>
                  <a:pt x="5300836" y="1399467"/>
                </a:lnTo>
                <a:lnTo>
                  <a:pt x="5304229" y="1399187"/>
                </a:lnTo>
                <a:cubicBezTo>
                  <a:pt x="5317827" y="1396760"/>
                  <a:pt x="5330791" y="1393494"/>
                  <a:pt x="5341964" y="1390689"/>
                </a:cubicBezTo>
                <a:cubicBezTo>
                  <a:pt x="5335599" y="1388146"/>
                  <a:pt x="5329762" y="1388860"/>
                  <a:pt x="5322855" y="1390374"/>
                </a:cubicBezTo>
                <a:close/>
                <a:moveTo>
                  <a:pt x="5479743" y="1388257"/>
                </a:moveTo>
                <a:lnTo>
                  <a:pt x="5480331" y="1389706"/>
                </a:lnTo>
                <a:lnTo>
                  <a:pt x="5480411" y="1389916"/>
                </a:lnTo>
                <a:cubicBezTo>
                  <a:pt x="5480931" y="1391204"/>
                  <a:pt x="5481525" y="1392681"/>
                  <a:pt x="5481525" y="1392681"/>
                </a:cubicBezTo>
                <a:lnTo>
                  <a:pt x="5480331" y="1389706"/>
                </a:lnTo>
                <a:lnTo>
                  <a:pt x="5479771" y="1388325"/>
                </a:lnTo>
                <a:cubicBezTo>
                  <a:pt x="5479633" y="1387980"/>
                  <a:pt x="5479595" y="1387887"/>
                  <a:pt x="5479743" y="1388257"/>
                </a:cubicBezTo>
                <a:close/>
                <a:moveTo>
                  <a:pt x="275649" y="1384132"/>
                </a:moveTo>
                <a:lnTo>
                  <a:pt x="275768" y="1384205"/>
                </a:lnTo>
                <a:lnTo>
                  <a:pt x="275761" y="1384222"/>
                </a:lnTo>
                <a:close/>
                <a:moveTo>
                  <a:pt x="5363145" y="1381865"/>
                </a:moveTo>
                <a:cubicBezTo>
                  <a:pt x="5362117" y="1382633"/>
                  <a:pt x="5362146" y="1384513"/>
                  <a:pt x="5362687" y="1386007"/>
                </a:cubicBezTo>
                <a:cubicBezTo>
                  <a:pt x="5363229" y="1387500"/>
                  <a:pt x="5364284" y="1388610"/>
                  <a:pt x="5365313" y="1387841"/>
                </a:cubicBezTo>
                <a:cubicBezTo>
                  <a:pt x="5368368" y="1389062"/>
                  <a:pt x="5363145" y="1381865"/>
                  <a:pt x="5363145" y="1381865"/>
                </a:cubicBezTo>
                <a:close/>
                <a:moveTo>
                  <a:pt x="277088" y="1380359"/>
                </a:moveTo>
                <a:cubicBezTo>
                  <a:pt x="292231" y="1390432"/>
                  <a:pt x="305579" y="1399830"/>
                  <a:pt x="304577" y="1400263"/>
                </a:cubicBezTo>
                <a:cubicBezTo>
                  <a:pt x="304076" y="1400478"/>
                  <a:pt x="299989" y="1398457"/>
                  <a:pt x="290746" y="1393158"/>
                </a:cubicBezTo>
                <a:lnTo>
                  <a:pt x="275768" y="1384205"/>
                </a:lnTo>
                <a:close/>
                <a:moveTo>
                  <a:pt x="5255622" y="1380169"/>
                </a:moveTo>
                <a:lnTo>
                  <a:pt x="5254973" y="1380583"/>
                </a:lnTo>
                <a:lnTo>
                  <a:pt x="5259212" y="1385150"/>
                </a:lnTo>
                <a:cubicBezTo>
                  <a:pt x="5263370" y="1386022"/>
                  <a:pt x="5269033" y="1386169"/>
                  <a:pt x="5272939" y="1385853"/>
                </a:cubicBezTo>
                <a:cubicBezTo>
                  <a:pt x="5275542" y="1385642"/>
                  <a:pt x="5277363" y="1385223"/>
                  <a:pt x="5277437" y="1384676"/>
                </a:cubicBezTo>
                <a:cubicBezTo>
                  <a:pt x="5277532" y="1383947"/>
                  <a:pt x="5274517" y="1382991"/>
                  <a:pt x="5266098" y="1381981"/>
                </a:cubicBezTo>
                <a:cubicBezTo>
                  <a:pt x="5266098" y="1381981"/>
                  <a:pt x="5263721" y="1381128"/>
                  <a:pt x="5261088" y="1380468"/>
                </a:cubicBezTo>
                <a:close/>
                <a:moveTo>
                  <a:pt x="245987" y="1366402"/>
                </a:moveTo>
                <a:cubicBezTo>
                  <a:pt x="249689" y="1367436"/>
                  <a:pt x="257686" y="1371433"/>
                  <a:pt x="264478" y="1375398"/>
                </a:cubicBezTo>
                <a:lnTo>
                  <a:pt x="275649" y="1384132"/>
                </a:lnTo>
                <a:close/>
                <a:moveTo>
                  <a:pt x="5439297" y="1354143"/>
                </a:moveTo>
                <a:cubicBezTo>
                  <a:pt x="5437241" y="1355679"/>
                  <a:pt x="5436241" y="1352923"/>
                  <a:pt x="5434185" y="1354458"/>
                </a:cubicBezTo>
                <a:cubicBezTo>
                  <a:pt x="5432297" y="1356749"/>
                  <a:pt x="5432392" y="1357993"/>
                  <a:pt x="5433421" y="1358538"/>
                </a:cubicBezTo>
                <a:cubicBezTo>
                  <a:pt x="5434192" y="1358945"/>
                  <a:pt x="5435485" y="1358966"/>
                  <a:pt x="5436859" y="1358740"/>
                </a:cubicBezTo>
                <a:cubicBezTo>
                  <a:pt x="5438233" y="1358514"/>
                  <a:pt x="5439685" y="1358042"/>
                  <a:pt x="5440766" y="1357480"/>
                </a:cubicBezTo>
                <a:cubicBezTo>
                  <a:pt x="5442935" y="1356355"/>
                  <a:pt x="5443633" y="1354844"/>
                  <a:pt x="5439297" y="1354143"/>
                </a:cubicBezTo>
                <a:close/>
                <a:moveTo>
                  <a:pt x="5569101" y="1353420"/>
                </a:moveTo>
                <a:lnTo>
                  <a:pt x="5571005" y="1354313"/>
                </a:lnTo>
                <a:cubicBezTo>
                  <a:pt x="5573692" y="1355922"/>
                  <a:pt x="5574965" y="1357213"/>
                  <a:pt x="5573649" y="1357659"/>
                </a:cubicBezTo>
                <a:cubicBezTo>
                  <a:pt x="5558505" y="1362798"/>
                  <a:pt x="5542696" y="1362360"/>
                  <a:pt x="5526804" y="1360928"/>
                </a:cubicBezTo>
                <a:lnTo>
                  <a:pt x="5521916" y="1360453"/>
                </a:lnTo>
                <a:close/>
                <a:moveTo>
                  <a:pt x="5778280" y="1350983"/>
                </a:moveTo>
                <a:lnTo>
                  <a:pt x="5802595" y="1354863"/>
                </a:lnTo>
                <a:lnTo>
                  <a:pt x="5827679" y="1360307"/>
                </a:lnTo>
                <a:lnTo>
                  <a:pt x="5819926" y="1362841"/>
                </a:lnTo>
                <a:lnTo>
                  <a:pt x="5813367" y="1364417"/>
                </a:lnTo>
                <a:lnTo>
                  <a:pt x="5760455" y="1357533"/>
                </a:lnTo>
                <a:lnTo>
                  <a:pt x="5766007" y="1355833"/>
                </a:lnTo>
                <a:close/>
                <a:moveTo>
                  <a:pt x="5663633" y="1335313"/>
                </a:moveTo>
                <a:lnTo>
                  <a:pt x="5727154" y="1342828"/>
                </a:lnTo>
                <a:lnTo>
                  <a:pt x="5736799" y="1344365"/>
                </a:lnTo>
                <a:lnTo>
                  <a:pt x="5730327" y="1346287"/>
                </a:lnTo>
                <a:cubicBezTo>
                  <a:pt x="5720559" y="1349063"/>
                  <a:pt x="5715270" y="1350755"/>
                  <a:pt x="5713024" y="1351811"/>
                </a:cubicBezTo>
                <a:lnTo>
                  <a:pt x="5713434" y="1352520"/>
                </a:lnTo>
                <a:lnTo>
                  <a:pt x="5682503" y="1349427"/>
                </a:lnTo>
                <a:cubicBezTo>
                  <a:pt x="5660654" y="1348530"/>
                  <a:pt x="5639319" y="1348867"/>
                  <a:pt x="5618112" y="1350102"/>
                </a:cubicBezTo>
                <a:lnTo>
                  <a:pt x="5604736" y="1348027"/>
                </a:lnTo>
                <a:lnTo>
                  <a:pt x="5638432" y="1342150"/>
                </a:lnTo>
                <a:close/>
                <a:moveTo>
                  <a:pt x="167759" y="1318771"/>
                </a:moveTo>
                <a:cubicBezTo>
                  <a:pt x="165411" y="1318552"/>
                  <a:pt x="163757" y="1319934"/>
                  <a:pt x="164709" y="1322123"/>
                </a:cubicBezTo>
                <a:cubicBezTo>
                  <a:pt x="164709" y="1322123"/>
                  <a:pt x="171968" y="1327165"/>
                  <a:pt x="174489" y="1327126"/>
                </a:cubicBezTo>
                <a:cubicBezTo>
                  <a:pt x="175328" y="1327114"/>
                  <a:pt x="175643" y="1326535"/>
                  <a:pt x="174983" y="1325018"/>
                </a:cubicBezTo>
                <a:cubicBezTo>
                  <a:pt x="173152" y="1320808"/>
                  <a:pt x="170108" y="1318990"/>
                  <a:pt x="167759" y="1318771"/>
                </a:cubicBezTo>
                <a:close/>
                <a:moveTo>
                  <a:pt x="5323920" y="1280915"/>
                </a:moveTo>
                <a:lnTo>
                  <a:pt x="5314629" y="1281819"/>
                </a:lnTo>
                <a:lnTo>
                  <a:pt x="5315608" y="1282081"/>
                </a:lnTo>
                <a:lnTo>
                  <a:pt x="5325592" y="1281013"/>
                </a:lnTo>
                <a:close/>
                <a:moveTo>
                  <a:pt x="300577" y="1277873"/>
                </a:moveTo>
                <a:lnTo>
                  <a:pt x="318152" y="1289156"/>
                </a:lnTo>
                <a:cubicBezTo>
                  <a:pt x="321475" y="1291032"/>
                  <a:pt x="323719" y="1292024"/>
                  <a:pt x="323573" y="1291184"/>
                </a:cubicBezTo>
                <a:lnTo>
                  <a:pt x="320286" y="1287884"/>
                </a:lnTo>
                <a:lnTo>
                  <a:pt x="317139" y="1286103"/>
                </a:lnTo>
                <a:close/>
                <a:moveTo>
                  <a:pt x="192310" y="1264611"/>
                </a:moveTo>
                <a:cubicBezTo>
                  <a:pt x="197596" y="1262946"/>
                  <a:pt x="198620" y="1265305"/>
                  <a:pt x="201257" y="1271371"/>
                </a:cubicBezTo>
                <a:cubicBezTo>
                  <a:pt x="199715" y="1271281"/>
                  <a:pt x="197952" y="1270684"/>
                  <a:pt x="196341" y="1269566"/>
                </a:cubicBezTo>
                <a:cubicBezTo>
                  <a:pt x="194726" y="1268447"/>
                  <a:pt x="193261" y="1266802"/>
                  <a:pt x="192310" y="1264611"/>
                </a:cubicBezTo>
                <a:close/>
                <a:moveTo>
                  <a:pt x="57730" y="1240710"/>
                </a:moveTo>
                <a:cubicBezTo>
                  <a:pt x="63896" y="1241066"/>
                  <a:pt x="69247" y="1245318"/>
                  <a:pt x="71881" y="1251382"/>
                </a:cubicBezTo>
                <a:cubicBezTo>
                  <a:pt x="68615" y="1251359"/>
                  <a:pt x="66542" y="1250334"/>
                  <a:pt x="64552" y="1248494"/>
                </a:cubicBezTo>
                <a:cubicBezTo>
                  <a:pt x="62566" y="1246655"/>
                  <a:pt x="60663" y="1243999"/>
                  <a:pt x="57730" y="1240710"/>
                </a:cubicBezTo>
                <a:close/>
                <a:moveTo>
                  <a:pt x="3755610" y="1237555"/>
                </a:moveTo>
                <a:lnTo>
                  <a:pt x="3755406" y="1237773"/>
                </a:lnTo>
                <a:lnTo>
                  <a:pt x="3770002" y="1240860"/>
                </a:lnTo>
                <a:cubicBezTo>
                  <a:pt x="3781436" y="1244155"/>
                  <a:pt x="3795483" y="1249677"/>
                  <a:pt x="3810928" y="1255037"/>
                </a:cubicBezTo>
                <a:cubicBezTo>
                  <a:pt x="3826375" y="1260398"/>
                  <a:pt x="3843218" y="1265594"/>
                  <a:pt x="3860244" y="1268237"/>
                </a:cubicBezTo>
                <a:cubicBezTo>
                  <a:pt x="3871593" y="1269997"/>
                  <a:pt x="3883024" y="1270624"/>
                  <a:pt x="3894177" y="1269409"/>
                </a:cubicBezTo>
                <a:cubicBezTo>
                  <a:pt x="3941510" y="1272585"/>
                  <a:pt x="3822007" y="1251090"/>
                  <a:pt x="3801844" y="1242996"/>
                </a:cubicBezTo>
                <a:cubicBezTo>
                  <a:pt x="3796681" y="1242650"/>
                  <a:pt x="3780330" y="1241552"/>
                  <a:pt x="3770002" y="1240860"/>
                </a:cubicBezTo>
                <a:close/>
                <a:moveTo>
                  <a:pt x="52747" y="1236152"/>
                </a:moveTo>
                <a:cubicBezTo>
                  <a:pt x="57154" y="1232466"/>
                  <a:pt x="56853" y="1238689"/>
                  <a:pt x="57730" y="1240710"/>
                </a:cubicBezTo>
                <a:cubicBezTo>
                  <a:pt x="56628" y="1241631"/>
                  <a:pt x="55857" y="1241586"/>
                  <a:pt x="55124" y="1240764"/>
                </a:cubicBezTo>
                <a:cubicBezTo>
                  <a:pt x="54392" y="1239942"/>
                  <a:pt x="53696" y="1238340"/>
                  <a:pt x="52747" y="1236152"/>
                </a:cubicBezTo>
                <a:close/>
                <a:moveTo>
                  <a:pt x="47757" y="1231591"/>
                </a:moveTo>
                <a:cubicBezTo>
                  <a:pt x="52169" y="1227907"/>
                  <a:pt x="51868" y="1234132"/>
                  <a:pt x="52747" y="1236152"/>
                </a:cubicBezTo>
                <a:cubicBezTo>
                  <a:pt x="51643" y="1237071"/>
                  <a:pt x="50874" y="1237024"/>
                  <a:pt x="50138" y="1236204"/>
                </a:cubicBezTo>
                <a:cubicBezTo>
                  <a:pt x="49405" y="1235380"/>
                  <a:pt x="48710" y="1233781"/>
                  <a:pt x="47757" y="1231591"/>
                </a:cubicBezTo>
                <a:close/>
                <a:moveTo>
                  <a:pt x="155028" y="1207602"/>
                </a:moveTo>
                <a:cubicBezTo>
                  <a:pt x="155028" y="1207602"/>
                  <a:pt x="161705" y="1207992"/>
                  <a:pt x="163460" y="1212032"/>
                </a:cubicBezTo>
                <a:cubicBezTo>
                  <a:pt x="164153" y="1213633"/>
                  <a:pt x="163892" y="1214397"/>
                  <a:pt x="163129" y="1214583"/>
                </a:cubicBezTo>
                <a:cubicBezTo>
                  <a:pt x="161980" y="1214865"/>
                  <a:pt x="159706" y="1213843"/>
                  <a:pt x="157844" y="1212390"/>
                </a:cubicBezTo>
                <a:cubicBezTo>
                  <a:pt x="155979" y="1210937"/>
                  <a:pt x="154528" y="1209052"/>
                  <a:pt x="155028" y="1207602"/>
                </a:cubicBezTo>
                <a:close/>
                <a:moveTo>
                  <a:pt x="0" y="1158539"/>
                </a:moveTo>
                <a:lnTo>
                  <a:pt x="7285" y="1163908"/>
                </a:lnTo>
                <a:lnTo>
                  <a:pt x="5471" y="1163384"/>
                </a:lnTo>
                <a:close/>
                <a:moveTo>
                  <a:pt x="2123272" y="1137981"/>
                </a:moveTo>
                <a:lnTo>
                  <a:pt x="2119445" y="1152207"/>
                </a:lnTo>
                <a:lnTo>
                  <a:pt x="2133748" y="1157627"/>
                </a:lnTo>
                <a:lnTo>
                  <a:pt x="2138369" y="1143176"/>
                </a:lnTo>
                <a:close/>
                <a:moveTo>
                  <a:pt x="114220" y="1106670"/>
                </a:moveTo>
                <a:cubicBezTo>
                  <a:pt x="119384" y="1107013"/>
                  <a:pt x="102536" y="1112622"/>
                  <a:pt x="102536" y="1112622"/>
                </a:cubicBezTo>
                <a:cubicBezTo>
                  <a:pt x="103892" y="1105974"/>
                  <a:pt x="114220" y="1106670"/>
                  <a:pt x="114220" y="1106670"/>
                </a:cubicBezTo>
                <a:close/>
                <a:moveTo>
                  <a:pt x="74363" y="1062442"/>
                </a:moveTo>
                <a:cubicBezTo>
                  <a:pt x="95876" y="1063887"/>
                  <a:pt x="110875" y="1071631"/>
                  <a:pt x="121202" y="1072325"/>
                </a:cubicBezTo>
                <a:lnTo>
                  <a:pt x="127732" y="1073271"/>
                </a:lnTo>
                <a:lnTo>
                  <a:pt x="124059" y="1071879"/>
                </a:lnTo>
                <a:lnTo>
                  <a:pt x="121202" y="1072325"/>
                </a:lnTo>
                <a:cubicBezTo>
                  <a:pt x="107064" y="1064639"/>
                  <a:pt x="90711" y="1063541"/>
                  <a:pt x="74363" y="1062442"/>
                </a:cubicBezTo>
                <a:close/>
                <a:moveTo>
                  <a:pt x="1922881" y="1062110"/>
                </a:moveTo>
                <a:lnTo>
                  <a:pt x="1920753" y="1068307"/>
                </a:lnTo>
                <a:cubicBezTo>
                  <a:pt x="1918549" y="1070150"/>
                  <a:pt x="1913264" y="1071813"/>
                  <a:pt x="1911569" y="1075984"/>
                </a:cubicBezTo>
                <a:lnTo>
                  <a:pt x="1911194" y="1076740"/>
                </a:lnTo>
                <a:lnTo>
                  <a:pt x="1985589" y="1103073"/>
                </a:lnTo>
                <a:lnTo>
                  <a:pt x="2018131" y="1114917"/>
                </a:lnTo>
                <a:lnTo>
                  <a:pt x="2022062" y="1101634"/>
                </a:lnTo>
                <a:close/>
                <a:moveTo>
                  <a:pt x="133475" y="1007843"/>
                </a:moveTo>
                <a:cubicBezTo>
                  <a:pt x="137419" y="1008995"/>
                  <a:pt x="140852" y="1009826"/>
                  <a:pt x="141095" y="1010076"/>
                </a:cubicBezTo>
                <a:cubicBezTo>
                  <a:pt x="141216" y="1010201"/>
                  <a:pt x="140541" y="1010184"/>
                  <a:pt x="138735" y="1009986"/>
                </a:cubicBezTo>
                <a:lnTo>
                  <a:pt x="136913" y="1009754"/>
                </a:lnTo>
                <a:close/>
                <a:moveTo>
                  <a:pt x="2012616" y="983054"/>
                </a:moveTo>
                <a:lnTo>
                  <a:pt x="2010913" y="985336"/>
                </a:lnTo>
                <a:cubicBezTo>
                  <a:pt x="2010238" y="986237"/>
                  <a:pt x="2010686" y="985637"/>
                  <a:pt x="2011586" y="984433"/>
                </a:cubicBezTo>
                <a:close/>
                <a:moveTo>
                  <a:pt x="2035189" y="982775"/>
                </a:moveTo>
                <a:lnTo>
                  <a:pt x="2040144" y="984287"/>
                </a:lnTo>
                <a:lnTo>
                  <a:pt x="2042307" y="985651"/>
                </a:lnTo>
                <a:cubicBezTo>
                  <a:pt x="2042307" y="985651"/>
                  <a:pt x="2025465" y="991260"/>
                  <a:pt x="2020300" y="990913"/>
                </a:cubicBezTo>
                <a:cubicBezTo>
                  <a:pt x="2020977" y="987590"/>
                  <a:pt x="2025527" y="984527"/>
                  <a:pt x="2030383" y="983169"/>
                </a:cubicBezTo>
                <a:close/>
                <a:moveTo>
                  <a:pt x="2014085" y="981088"/>
                </a:moveTo>
                <a:lnTo>
                  <a:pt x="2012851" y="982742"/>
                </a:lnTo>
                <a:lnTo>
                  <a:pt x="2012616" y="983054"/>
                </a:lnTo>
                <a:close/>
                <a:moveTo>
                  <a:pt x="2016982" y="977213"/>
                </a:moveTo>
                <a:cubicBezTo>
                  <a:pt x="2016982" y="977213"/>
                  <a:pt x="2016080" y="978418"/>
                  <a:pt x="2014959" y="979921"/>
                </a:cubicBezTo>
                <a:lnTo>
                  <a:pt x="2014085" y="981088"/>
                </a:lnTo>
                <a:close/>
                <a:moveTo>
                  <a:pt x="1971861" y="966006"/>
                </a:moveTo>
                <a:lnTo>
                  <a:pt x="1967758" y="975055"/>
                </a:lnTo>
                <a:cubicBezTo>
                  <a:pt x="1966320" y="979816"/>
                  <a:pt x="1965157" y="984347"/>
                  <a:pt x="1963209" y="987353"/>
                </a:cubicBezTo>
                <a:lnTo>
                  <a:pt x="1955083" y="997334"/>
                </a:lnTo>
                <a:lnTo>
                  <a:pt x="2043084" y="1030559"/>
                </a:lnTo>
                <a:lnTo>
                  <a:pt x="2044783" y="1024827"/>
                </a:lnTo>
                <a:lnTo>
                  <a:pt x="2054185" y="996341"/>
                </a:lnTo>
                <a:lnTo>
                  <a:pt x="2044766" y="999294"/>
                </a:lnTo>
                <a:cubicBezTo>
                  <a:pt x="2042860" y="995797"/>
                  <a:pt x="2046334" y="992660"/>
                  <a:pt x="2050761" y="991275"/>
                </a:cubicBezTo>
                <a:lnTo>
                  <a:pt x="2055524" y="992277"/>
                </a:lnTo>
                <a:lnTo>
                  <a:pt x="2056512" y="989287"/>
                </a:lnTo>
                <a:lnTo>
                  <a:pt x="2040144" y="984287"/>
                </a:lnTo>
                <a:lnTo>
                  <a:pt x="2037450" y="982590"/>
                </a:lnTo>
                <a:lnTo>
                  <a:pt x="2035189" y="982775"/>
                </a:lnTo>
                <a:lnTo>
                  <a:pt x="2016982" y="977213"/>
                </a:lnTo>
                <a:lnTo>
                  <a:pt x="2005682" y="970035"/>
                </a:lnTo>
                <a:lnTo>
                  <a:pt x="1992069" y="968413"/>
                </a:lnTo>
                <a:lnTo>
                  <a:pt x="1992197" y="968919"/>
                </a:lnTo>
                <a:cubicBezTo>
                  <a:pt x="1989575" y="970953"/>
                  <a:pt x="1979975" y="974732"/>
                  <a:pt x="1979975" y="974732"/>
                </a:cubicBezTo>
                <a:lnTo>
                  <a:pt x="1985574" y="967639"/>
                </a:lnTo>
                <a:close/>
                <a:moveTo>
                  <a:pt x="1978456" y="952740"/>
                </a:moveTo>
                <a:lnTo>
                  <a:pt x="1976460" y="956574"/>
                </a:lnTo>
                <a:lnTo>
                  <a:pt x="1985851" y="957438"/>
                </a:lnTo>
                <a:close/>
                <a:moveTo>
                  <a:pt x="119266" y="925461"/>
                </a:moveTo>
                <a:lnTo>
                  <a:pt x="119399" y="925996"/>
                </a:lnTo>
                <a:lnTo>
                  <a:pt x="118654" y="926168"/>
                </a:lnTo>
                <a:cubicBezTo>
                  <a:pt x="118852" y="925196"/>
                  <a:pt x="119047" y="925017"/>
                  <a:pt x="119266" y="925461"/>
                </a:cubicBezTo>
                <a:close/>
                <a:moveTo>
                  <a:pt x="2013658" y="896508"/>
                </a:moveTo>
                <a:lnTo>
                  <a:pt x="2006282" y="902830"/>
                </a:lnTo>
                <a:lnTo>
                  <a:pt x="2049421" y="921352"/>
                </a:lnTo>
                <a:lnTo>
                  <a:pt x="2044593" y="908561"/>
                </a:lnTo>
                <a:close/>
                <a:moveTo>
                  <a:pt x="507189" y="867767"/>
                </a:moveTo>
                <a:lnTo>
                  <a:pt x="506120" y="867772"/>
                </a:lnTo>
                <a:lnTo>
                  <a:pt x="506278" y="868469"/>
                </a:lnTo>
                <a:lnTo>
                  <a:pt x="510010" y="871561"/>
                </a:lnTo>
                <a:lnTo>
                  <a:pt x="511075" y="871195"/>
                </a:lnTo>
                <a:lnTo>
                  <a:pt x="511154" y="869971"/>
                </a:lnTo>
                <a:cubicBezTo>
                  <a:pt x="510274" y="867947"/>
                  <a:pt x="508069" y="869791"/>
                  <a:pt x="507189" y="867767"/>
                </a:cubicBezTo>
                <a:close/>
                <a:moveTo>
                  <a:pt x="431009" y="806888"/>
                </a:moveTo>
                <a:cubicBezTo>
                  <a:pt x="428661" y="806669"/>
                  <a:pt x="427008" y="808054"/>
                  <a:pt x="427959" y="810242"/>
                </a:cubicBezTo>
                <a:cubicBezTo>
                  <a:pt x="427959" y="810242"/>
                  <a:pt x="435218" y="815280"/>
                  <a:pt x="437736" y="815243"/>
                </a:cubicBezTo>
                <a:cubicBezTo>
                  <a:pt x="438576" y="815231"/>
                  <a:pt x="438890" y="814654"/>
                  <a:pt x="438231" y="813136"/>
                </a:cubicBezTo>
                <a:lnTo>
                  <a:pt x="435197" y="809035"/>
                </a:lnTo>
                <a:lnTo>
                  <a:pt x="434160" y="808237"/>
                </a:lnTo>
                <a:close/>
                <a:moveTo>
                  <a:pt x="556155" y="804847"/>
                </a:moveTo>
                <a:lnTo>
                  <a:pt x="563893" y="810816"/>
                </a:lnTo>
                <a:lnTo>
                  <a:pt x="565890" y="811754"/>
                </a:lnTo>
                <a:lnTo>
                  <a:pt x="556753" y="805135"/>
                </a:lnTo>
                <a:close/>
                <a:moveTo>
                  <a:pt x="480858" y="768869"/>
                </a:moveTo>
                <a:lnTo>
                  <a:pt x="488086" y="774590"/>
                </a:lnTo>
                <a:lnTo>
                  <a:pt x="498852" y="777469"/>
                </a:lnTo>
                <a:close/>
                <a:moveTo>
                  <a:pt x="439361" y="748846"/>
                </a:moveTo>
                <a:lnTo>
                  <a:pt x="450410" y="757162"/>
                </a:lnTo>
                <a:lnTo>
                  <a:pt x="466973" y="770258"/>
                </a:lnTo>
                <a:lnTo>
                  <a:pt x="475201" y="771613"/>
                </a:lnTo>
                <a:lnTo>
                  <a:pt x="477905" y="772211"/>
                </a:lnTo>
                <a:lnTo>
                  <a:pt x="472922" y="767827"/>
                </a:lnTo>
                <a:lnTo>
                  <a:pt x="467558" y="762513"/>
                </a:lnTo>
                <a:lnTo>
                  <a:pt x="458769" y="758313"/>
                </a:lnTo>
                <a:close/>
                <a:moveTo>
                  <a:pt x="272263" y="746587"/>
                </a:moveTo>
                <a:lnTo>
                  <a:pt x="280821" y="749022"/>
                </a:lnTo>
                <a:lnTo>
                  <a:pt x="335849" y="767154"/>
                </a:lnTo>
                <a:lnTo>
                  <a:pt x="352705" y="782263"/>
                </a:lnTo>
                <a:lnTo>
                  <a:pt x="376896" y="799835"/>
                </a:lnTo>
                <a:lnTo>
                  <a:pt x="365058" y="796414"/>
                </a:lnTo>
                <a:cubicBezTo>
                  <a:pt x="348582" y="787340"/>
                  <a:pt x="331551" y="778944"/>
                  <a:pt x="313477" y="771349"/>
                </a:cubicBezTo>
                <a:lnTo>
                  <a:pt x="286969" y="762062"/>
                </a:lnTo>
                <a:lnTo>
                  <a:pt x="287657" y="761647"/>
                </a:lnTo>
                <a:cubicBezTo>
                  <a:pt x="286386" y="759940"/>
                  <a:pt x="282977" y="756562"/>
                  <a:pt x="276506" y="750602"/>
                </a:cubicBezTo>
                <a:close/>
                <a:moveTo>
                  <a:pt x="422568" y="731185"/>
                </a:moveTo>
                <a:lnTo>
                  <a:pt x="419181" y="733658"/>
                </a:lnTo>
                <a:lnTo>
                  <a:pt x="421788" y="731755"/>
                </a:lnTo>
                <a:cubicBezTo>
                  <a:pt x="422825" y="730995"/>
                  <a:pt x="423344" y="730615"/>
                  <a:pt x="422568" y="731185"/>
                </a:cubicBezTo>
                <a:close/>
                <a:moveTo>
                  <a:pt x="320977" y="728826"/>
                </a:moveTo>
                <a:cubicBezTo>
                  <a:pt x="327142" y="729185"/>
                  <a:pt x="332496" y="733438"/>
                  <a:pt x="335128" y="739500"/>
                </a:cubicBezTo>
                <a:cubicBezTo>
                  <a:pt x="331862" y="739476"/>
                  <a:pt x="329793" y="738454"/>
                  <a:pt x="327801" y="736613"/>
                </a:cubicBezTo>
                <a:cubicBezTo>
                  <a:pt x="325813" y="734772"/>
                  <a:pt x="323909" y="732119"/>
                  <a:pt x="320977" y="728826"/>
                </a:cubicBezTo>
                <a:close/>
                <a:moveTo>
                  <a:pt x="190903" y="724835"/>
                </a:moveTo>
                <a:lnTo>
                  <a:pt x="213891" y="729999"/>
                </a:lnTo>
                <a:lnTo>
                  <a:pt x="235461" y="736128"/>
                </a:lnTo>
                <a:lnTo>
                  <a:pt x="242899" y="744710"/>
                </a:lnTo>
                <a:lnTo>
                  <a:pt x="246514" y="748195"/>
                </a:lnTo>
                <a:lnTo>
                  <a:pt x="200363" y="733596"/>
                </a:lnTo>
                <a:lnTo>
                  <a:pt x="195871" y="729832"/>
                </a:lnTo>
                <a:close/>
                <a:moveTo>
                  <a:pt x="315994" y="724268"/>
                </a:moveTo>
                <a:cubicBezTo>
                  <a:pt x="320401" y="720582"/>
                  <a:pt x="320101" y="726804"/>
                  <a:pt x="320977" y="728826"/>
                </a:cubicBezTo>
                <a:cubicBezTo>
                  <a:pt x="319876" y="729748"/>
                  <a:pt x="319103" y="729703"/>
                  <a:pt x="318371" y="728881"/>
                </a:cubicBezTo>
                <a:cubicBezTo>
                  <a:pt x="317639" y="728058"/>
                  <a:pt x="316945" y="726458"/>
                  <a:pt x="315994" y="724268"/>
                </a:cubicBezTo>
                <a:close/>
                <a:moveTo>
                  <a:pt x="311005" y="719708"/>
                </a:moveTo>
                <a:cubicBezTo>
                  <a:pt x="315415" y="716025"/>
                  <a:pt x="315114" y="722247"/>
                  <a:pt x="315994" y="724268"/>
                </a:cubicBezTo>
                <a:cubicBezTo>
                  <a:pt x="314889" y="725191"/>
                  <a:pt x="314118" y="725145"/>
                  <a:pt x="313387" y="724324"/>
                </a:cubicBezTo>
                <a:cubicBezTo>
                  <a:pt x="312653" y="723498"/>
                  <a:pt x="311960" y="721899"/>
                  <a:pt x="311005" y="719708"/>
                </a:cubicBezTo>
                <a:close/>
                <a:moveTo>
                  <a:pt x="418275" y="695719"/>
                </a:moveTo>
                <a:cubicBezTo>
                  <a:pt x="418275" y="695719"/>
                  <a:pt x="424951" y="696107"/>
                  <a:pt x="426705" y="700149"/>
                </a:cubicBezTo>
                <a:cubicBezTo>
                  <a:pt x="427404" y="701751"/>
                  <a:pt x="427141" y="702516"/>
                  <a:pt x="426376" y="702703"/>
                </a:cubicBezTo>
                <a:cubicBezTo>
                  <a:pt x="425230" y="702983"/>
                  <a:pt x="422956" y="701962"/>
                  <a:pt x="421091" y="700506"/>
                </a:cubicBezTo>
                <a:cubicBezTo>
                  <a:pt x="419227" y="699055"/>
                  <a:pt x="417774" y="697168"/>
                  <a:pt x="418275" y="695719"/>
                </a:cubicBezTo>
                <a:close/>
                <a:moveTo>
                  <a:pt x="363240" y="691346"/>
                </a:moveTo>
                <a:lnTo>
                  <a:pt x="363473" y="691602"/>
                </a:lnTo>
                <a:cubicBezTo>
                  <a:pt x="364021" y="692221"/>
                  <a:pt x="364328" y="692591"/>
                  <a:pt x="364328" y="692591"/>
                </a:cubicBezTo>
                <a:lnTo>
                  <a:pt x="380622" y="704777"/>
                </a:lnTo>
                <a:lnTo>
                  <a:pt x="374277" y="695009"/>
                </a:lnTo>
                <a:lnTo>
                  <a:pt x="368173" y="693429"/>
                </a:lnTo>
                <a:close/>
                <a:moveTo>
                  <a:pt x="263246" y="646657"/>
                </a:moveTo>
                <a:lnTo>
                  <a:pt x="270532" y="652027"/>
                </a:lnTo>
                <a:lnTo>
                  <a:pt x="268720" y="651503"/>
                </a:lnTo>
                <a:close/>
                <a:moveTo>
                  <a:pt x="396337" y="563417"/>
                </a:moveTo>
                <a:lnTo>
                  <a:pt x="397998" y="564289"/>
                </a:lnTo>
                <a:lnTo>
                  <a:pt x="405732" y="567500"/>
                </a:lnTo>
                <a:lnTo>
                  <a:pt x="405739" y="566974"/>
                </a:lnTo>
                <a:close/>
                <a:moveTo>
                  <a:pt x="396722" y="495961"/>
                </a:moveTo>
                <a:cubicBezTo>
                  <a:pt x="400667" y="497111"/>
                  <a:pt x="404100" y="497945"/>
                  <a:pt x="404345" y="498196"/>
                </a:cubicBezTo>
                <a:cubicBezTo>
                  <a:pt x="404466" y="498319"/>
                  <a:pt x="403788" y="498300"/>
                  <a:pt x="401982" y="498102"/>
                </a:cubicBezTo>
                <a:lnTo>
                  <a:pt x="400161" y="497871"/>
                </a:lnTo>
                <a:close/>
                <a:moveTo>
                  <a:pt x="940409" y="491654"/>
                </a:moveTo>
                <a:lnTo>
                  <a:pt x="942557" y="493040"/>
                </a:lnTo>
                <a:cubicBezTo>
                  <a:pt x="948072" y="496219"/>
                  <a:pt x="954531" y="499615"/>
                  <a:pt x="960693" y="502376"/>
                </a:cubicBezTo>
                <a:cubicBezTo>
                  <a:pt x="966856" y="505142"/>
                  <a:pt x="972723" y="507273"/>
                  <a:pt x="977066" y="507924"/>
                </a:cubicBezTo>
                <a:lnTo>
                  <a:pt x="977399" y="507769"/>
                </a:lnTo>
                <a:lnTo>
                  <a:pt x="943530" y="493173"/>
                </a:lnTo>
                <a:close/>
                <a:moveTo>
                  <a:pt x="770439" y="355887"/>
                </a:moveTo>
                <a:cubicBezTo>
                  <a:pt x="766586" y="354802"/>
                  <a:pt x="766383" y="356283"/>
                  <a:pt x="767562" y="358019"/>
                </a:cubicBezTo>
                <a:lnTo>
                  <a:pt x="768695" y="359148"/>
                </a:lnTo>
                <a:lnTo>
                  <a:pt x="773182" y="361092"/>
                </a:lnTo>
                <a:lnTo>
                  <a:pt x="774398" y="358089"/>
                </a:lnTo>
                <a:cubicBezTo>
                  <a:pt x="773523" y="356064"/>
                  <a:pt x="771316" y="357908"/>
                  <a:pt x="770439" y="355887"/>
                </a:cubicBezTo>
                <a:close/>
                <a:moveTo>
                  <a:pt x="910979" y="235622"/>
                </a:moveTo>
                <a:lnTo>
                  <a:pt x="919476" y="241316"/>
                </a:lnTo>
                <a:lnTo>
                  <a:pt x="920913" y="240180"/>
                </a:lnTo>
                <a:lnTo>
                  <a:pt x="920939" y="240158"/>
                </a:lnTo>
                <a:lnTo>
                  <a:pt x="913457" y="236800"/>
                </a:lnTo>
                <a:close/>
                <a:moveTo>
                  <a:pt x="665862" y="230149"/>
                </a:moveTo>
                <a:cubicBezTo>
                  <a:pt x="662942" y="231638"/>
                  <a:pt x="659683" y="234787"/>
                  <a:pt x="659006" y="238110"/>
                </a:cubicBezTo>
                <a:cubicBezTo>
                  <a:pt x="664171" y="238456"/>
                  <a:pt x="675848" y="232504"/>
                  <a:pt x="670687" y="232157"/>
                </a:cubicBezTo>
                <a:cubicBezTo>
                  <a:pt x="671365" y="228833"/>
                  <a:pt x="668783" y="228660"/>
                  <a:pt x="665862" y="230149"/>
                </a:cubicBezTo>
                <a:close/>
                <a:moveTo>
                  <a:pt x="650945" y="221988"/>
                </a:moveTo>
                <a:cubicBezTo>
                  <a:pt x="647997" y="223615"/>
                  <a:pt x="644683" y="227043"/>
                  <a:pt x="644005" y="230366"/>
                </a:cubicBezTo>
                <a:cubicBezTo>
                  <a:pt x="649172" y="230711"/>
                  <a:pt x="661711" y="224814"/>
                  <a:pt x="655686" y="224412"/>
                </a:cubicBezTo>
                <a:cubicBezTo>
                  <a:pt x="656475" y="220534"/>
                  <a:pt x="653894" y="220361"/>
                  <a:pt x="650945" y="221988"/>
                </a:cubicBezTo>
                <a:close/>
                <a:moveTo>
                  <a:pt x="454149" y="212954"/>
                </a:moveTo>
                <a:lnTo>
                  <a:pt x="477138" y="218114"/>
                </a:lnTo>
                <a:lnTo>
                  <a:pt x="498709" y="224247"/>
                </a:lnTo>
                <a:lnTo>
                  <a:pt x="506146" y="232830"/>
                </a:lnTo>
                <a:lnTo>
                  <a:pt x="509762" y="236313"/>
                </a:lnTo>
                <a:lnTo>
                  <a:pt x="463611" y="221717"/>
                </a:lnTo>
                <a:lnTo>
                  <a:pt x="459120" y="217948"/>
                </a:lnTo>
                <a:close/>
                <a:moveTo>
                  <a:pt x="602799" y="192788"/>
                </a:moveTo>
                <a:cubicBezTo>
                  <a:pt x="602799" y="192788"/>
                  <a:pt x="585956" y="198399"/>
                  <a:pt x="591118" y="198741"/>
                </a:cubicBezTo>
                <a:cubicBezTo>
                  <a:pt x="590782" y="200403"/>
                  <a:pt x="591257" y="201278"/>
                  <a:pt x="592182" y="201549"/>
                </a:cubicBezTo>
                <a:cubicBezTo>
                  <a:pt x="594960" y="202368"/>
                  <a:pt x="601783" y="197773"/>
                  <a:pt x="602799" y="192788"/>
                </a:cubicBezTo>
                <a:close/>
                <a:moveTo>
                  <a:pt x="490774" y="141447"/>
                </a:moveTo>
                <a:lnTo>
                  <a:pt x="519506" y="155628"/>
                </a:lnTo>
                <a:lnTo>
                  <a:pt x="524791" y="158594"/>
                </a:lnTo>
                <a:lnTo>
                  <a:pt x="511266" y="152254"/>
                </a:lnTo>
                <a:close/>
                <a:moveTo>
                  <a:pt x="471418" y="131891"/>
                </a:moveTo>
                <a:lnTo>
                  <a:pt x="487719" y="139936"/>
                </a:lnTo>
                <a:lnTo>
                  <a:pt x="474157" y="134742"/>
                </a:lnTo>
                <a:close/>
                <a:moveTo>
                  <a:pt x="353867" y="71306"/>
                </a:moveTo>
                <a:lnTo>
                  <a:pt x="371787" y="77284"/>
                </a:lnTo>
                <a:lnTo>
                  <a:pt x="414363" y="101496"/>
                </a:lnTo>
                <a:lnTo>
                  <a:pt x="375778" y="86588"/>
                </a:lnTo>
                <a:close/>
                <a:moveTo>
                  <a:pt x="438080" y="0"/>
                </a:moveTo>
                <a:lnTo>
                  <a:pt x="4299103" y="853880"/>
                </a:lnTo>
                <a:lnTo>
                  <a:pt x="4268698" y="860822"/>
                </a:lnTo>
                <a:lnTo>
                  <a:pt x="5515681" y="1248477"/>
                </a:lnTo>
                <a:lnTo>
                  <a:pt x="5441204" y="1262168"/>
                </a:lnTo>
                <a:cubicBezTo>
                  <a:pt x="5438806" y="1263959"/>
                  <a:pt x="5410348" y="1267126"/>
                  <a:pt x="5412349" y="1272643"/>
                </a:cubicBezTo>
                <a:cubicBezTo>
                  <a:pt x="5414516" y="1278617"/>
                  <a:pt x="5450370" y="1265830"/>
                  <a:pt x="5457702" y="1264439"/>
                </a:cubicBezTo>
                <a:lnTo>
                  <a:pt x="5526381" y="1251803"/>
                </a:lnTo>
                <a:lnTo>
                  <a:pt x="5544803" y="1257530"/>
                </a:lnTo>
                <a:lnTo>
                  <a:pt x="5545488" y="1258057"/>
                </a:lnTo>
                <a:cubicBezTo>
                  <a:pt x="5546574" y="1265843"/>
                  <a:pt x="5450813" y="1255047"/>
                  <a:pt x="5481207" y="1268574"/>
                </a:cubicBezTo>
                <a:cubicBezTo>
                  <a:pt x="5490049" y="1269337"/>
                  <a:pt x="5545446" y="1277518"/>
                  <a:pt x="5546451" y="1284705"/>
                </a:cubicBezTo>
                <a:cubicBezTo>
                  <a:pt x="5547036" y="1288899"/>
                  <a:pt x="5529226" y="1306234"/>
                  <a:pt x="5531861" y="1305339"/>
                </a:cubicBezTo>
                <a:cubicBezTo>
                  <a:pt x="5529226" y="1306234"/>
                  <a:pt x="5526591" y="1307127"/>
                  <a:pt x="5523957" y="1308021"/>
                </a:cubicBezTo>
                <a:cubicBezTo>
                  <a:pt x="5532947" y="1313126"/>
                  <a:pt x="5570597" y="1316036"/>
                  <a:pt x="5539658" y="1318377"/>
                </a:cubicBezTo>
                <a:cubicBezTo>
                  <a:pt x="5505144" y="1318168"/>
                  <a:pt x="5551720" y="1322441"/>
                  <a:pt x="5568964" y="1324118"/>
                </a:cubicBezTo>
                <a:lnTo>
                  <a:pt x="5572897" y="1324581"/>
                </a:lnTo>
                <a:lnTo>
                  <a:pt x="5463532" y="1346541"/>
                </a:lnTo>
                <a:cubicBezTo>
                  <a:pt x="5453970" y="1350183"/>
                  <a:pt x="5435186" y="1357219"/>
                  <a:pt x="5458534" y="1354365"/>
                </a:cubicBezTo>
                <a:cubicBezTo>
                  <a:pt x="5488705" y="1349922"/>
                  <a:pt x="5518052" y="1342001"/>
                  <a:pt x="5547509" y="1341593"/>
                </a:cubicBezTo>
                <a:cubicBezTo>
                  <a:pt x="5535128" y="1346469"/>
                  <a:pt x="5522968" y="1350010"/>
                  <a:pt x="5510919" y="1352873"/>
                </a:cubicBezTo>
                <a:lnTo>
                  <a:pt x="5483891" y="1358314"/>
                </a:lnTo>
                <a:lnTo>
                  <a:pt x="5479476" y="1358243"/>
                </a:lnTo>
                <a:cubicBezTo>
                  <a:pt x="5468088" y="1358185"/>
                  <a:pt x="5462494" y="1358868"/>
                  <a:pt x="5460516" y="1359983"/>
                </a:cubicBezTo>
                <a:lnTo>
                  <a:pt x="5462204" y="1362645"/>
                </a:lnTo>
                <a:lnTo>
                  <a:pt x="5439017" y="1367250"/>
                </a:lnTo>
                <a:cubicBezTo>
                  <a:pt x="5426945" y="1370059"/>
                  <a:pt x="5414757" y="1373511"/>
                  <a:pt x="5402332" y="1378271"/>
                </a:cubicBezTo>
                <a:lnTo>
                  <a:pt x="5424793" y="1374925"/>
                </a:lnTo>
                <a:lnTo>
                  <a:pt x="5471529" y="1367961"/>
                </a:lnTo>
                <a:lnTo>
                  <a:pt x="5474623" y="1369331"/>
                </a:lnTo>
                <a:cubicBezTo>
                  <a:pt x="5478400" y="1370921"/>
                  <a:pt x="5481441" y="1372321"/>
                  <a:pt x="5481567" y="1373218"/>
                </a:cubicBezTo>
                <a:cubicBezTo>
                  <a:pt x="5482068" y="1376811"/>
                  <a:pt x="5436015" y="1372988"/>
                  <a:pt x="5425045" y="1376713"/>
                </a:cubicBezTo>
                <a:cubicBezTo>
                  <a:pt x="5440239" y="1383477"/>
                  <a:pt x="5448078" y="1377054"/>
                  <a:pt x="5468461" y="1381429"/>
                </a:cubicBezTo>
                <a:cubicBezTo>
                  <a:pt x="5468461" y="1381429"/>
                  <a:pt x="5511377" y="1382554"/>
                  <a:pt x="5511879" y="1386148"/>
                </a:cubicBezTo>
                <a:lnTo>
                  <a:pt x="5479897" y="1400761"/>
                </a:lnTo>
                <a:cubicBezTo>
                  <a:pt x="5480397" y="1404356"/>
                  <a:pt x="5593469" y="1420570"/>
                  <a:pt x="5539514" y="1419428"/>
                </a:cubicBezTo>
                <a:cubicBezTo>
                  <a:pt x="5507659" y="1415183"/>
                  <a:pt x="5481986" y="1415736"/>
                  <a:pt x="5454267" y="1421377"/>
                </a:cubicBezTo>
                <a:cubicBezTo>
                  <a:pt x="5434451" y="1424335"/>
                  <a:pt x="5421385" y="1413084"/>
                  <a:pt x="5399876" y="1420383"/>
                </a:cubicBezTo>
                <a:lnTo>
                  <a:pt x="5399531" y="1417919"/>
                </a:lnTo>
                <a:lnTo>
                  <a:pt x="5399416" y="1417098"/>
                </a:lnTo>
                <a:cubicBezTo>
                  <a:pt x="5399365" y="1416734"/>
                  <a:pt x="5399401" y="1416976"/>
                  <a:pt x="5399467" y="1417464"/>
                </a:cubicBezTo>
                <a:lnTo>
                  <a:pt x="5399531" y="1417919"/>
                </a:lnTo>
                <a:lnTo>
                  <a:pt x="5399722" y="1419288"/>
                </a:lnTo>
                <a:cubicBezTo>
                  <a:pt x="5399808" y="1419895"/>
                  <a:pt x="5399876" y="1420383"/>
                  <a:pt x="5399876" y="1420383"/>
                </a:cubicBezTo>
                <a:cubicBezTo>
                  <a:pt x="5405103" y="1438058"/>
                  <a:pt x="5456902" y="1420483"/>
                  <a:pt x="5463758" y="1430077"/>
                </a:cubicBezTo>
                <a:cubicBezTo>
                  <a:pt x="5464526" y="1429816"/>
                  <a:pt x="5465073" y="1430844"/>
                  <a:pt x="5465419" y="1432550"/>
                </a:cubicBezTo>
                <a:lnTo>
                  <a:pt x="5465763" y="1437468"/>
                </a:lnTo>
                <a:lnTo>
                  <a:pt x="5520191" y="1427849"/>
                </a:lnTo>
                <a:lnTo>
                  <a:pt x="5513629" y="1435901"/>
                </a:lnTo>
                <a:lnTo>
                  <a:pt x="5469301" y="1447952"/>
                </a:lnTo>
                <a:lnTo>
                  <a:pt x="5466822" y="1448420"/>
                </a:lnTo>
                <a:lnTo>
                  <a:pt x="5463826" y="1449287"/>
                </a:lnTo>
                <a:lnTo>
                  <a:pt x="5463719" y="1449537"/>
                </a:lnTo>
                <a:cubicBezTo>
                  <a:pt x="5481466" y="1454808"/>
                  <a:pt x="5500277" y="1444661"/>
                  <a:pt x="5515392" y="1450826"/>
                </a:cubicBezTo>
                <a:cubicBezTo>
                  <a:pt x="5521245" y="1453230"/>
                  <a:pt x="5521749" y="1456824"/>
                  <a:pt x="5525385" y="1463122"/>
                </a:cubicBezTo>
                <a:cubicBezTo>
                  <a:pt x="5538450" y="1474372"/>
                  <a:pt x="5557828" y="1471560"/>
                  <a:pt x="5575598" y="1473688"/>
                </a:cubicBezTo>
                <a:cubicBezTo>
                  <a:pt x="5613308" y="1480340"/>
                  <a:pt x="5647235" y="1476356"/>
                  <a:pt x="5682814" y="1487496"/>
                </a:cubicBezTo>
                <a:cubicBezTo>
                  <a:pt x="5640485" y="1490567"/>
                  <a:pt x="5611176" y="1484827"/>
                  <a:pt x="5568762" y="1487300"/>
                </a:cubicBezTo>
                <a:cubicBezTo>
                  <a:pt x="5557788" y="1491022"/>
                  <a:pt x="5537405" y="1486644"/>
                  <a:pt x="5511233" y="1483605"/>
                </a:cubicBezTo>
                <a:cubicBezTo>
                  <a:pt x="5497123" y="1484629"/>
                  <a:pt x="5424400" y="1474171"/>
                  <a:pt x="5466771" y="1491161"/>
                </a:cubicBezTo>
                <a:cubicBezTo>
                  <a:pt x="5475613" y="1491925"/>
                  <a:pt x="5513326" y="1498579"/>
                  <a:pt x="5519534" y="1500235"/>
                </a:cubicBezTo>
                <a:cubicBezTo>
                  <a:pt x="5522668" y="1502937"/>
                  <a:pt x="5523757" y="1510724"/>
                  <a:pt x="5523757" y="1510724"/>
                </a:cubicBezTo>
                <a:cubicBezTo>
                  <a:pt x="5538870" y="1516889"/>
                  <a:pt x="5555615" y="1514970"/>
                  <a:pt x="5569809" y="1514546"/>
                </a:cubicBezTo>
                <a:cubicBezTo>
                  <a:pt x="5581787" y="1518010"/>
                  <a:pt x="5609504" y="1512370"/>
                  <a:pt x="5613727" y="1522857"/>
                </a:cubicBezTo>
                <a:cubicBezTo>
                  <a:pt x="5617950" y="1533344"/>
                  <a:pt x="5592823" y="1518030"/>
                  <a:pt x="5602754" y="1526580"/>
                </a:cubicBezTo>
                <a:cubicBezTo>
                  <a:pt x="5615818" y="1537830"/>
                  <a:pt x="5653529" y="1544485"/>
                  <a:pt x="5607478" y="1540661"/>
                </a:cubicBezTo>
                <a:cubicBezTo>
                  <a:pt x="5573405" y="1540304"/>
                  <a:pt x="5558206" y="1533540"/>
                  <a:pt x="5519013" y="1539308"/>
                </a:cubicBezTo>
                <a:cubicBezTo>
                  <a:pt x="5526459" y="1545721"/>
                  <a:pt x="5557470" y="1550493"/>
                  <a:pt x="5577566" y="1553937"/>
                </a:cubicBezTo>
                <a:lnTo>
                  <a:pt x="5580105" y="1554443"/>
                </a:lnTo>
                <a:lnTo>
                  <a:pt x="5537928" y="1566076"/>
                </a:lnTo>
                <a:lnTo>
                  <a:pt x="5593648" y="1557591"/>
                </a:lnTo>
                <a:lnTo>
                  <a:pt x="5601747" y="1563307"/>
                </a:lnTo>
                <a:cubicBezTo>
                  <a:pt x="5604406" y="1567230"/>
                  <a:pt x="5590280" y="1564844"/>
                  <a:pt x="5579637" y="1565164"/>
                </a:cubicBezTo>
                <a:cubicBezTo>
                  <a:pt x="5636620" y="1584727"/>
                  <a:pt x="5695276" y="1576744"/>
                  <a:pt x="5751761" y="1592712"/>
                </a:cubicBezTo>
                <a:lnTo>
                  <a:pt x="5761517" y="1594862"/>
                </a:lnTo>
                <a:lnTo>
                  <a:pt x="5760911" y="1595071"/>
                </a:lnTo>
                <a:cubicBezTo>
                  <a:pt x="5751690" y="1598460"/>
                  <a:pt x="5719837" y="1600659"/>
                  <a:pt x="5706161" y="1607379"/>
                </a:cubicBezTo>
                <a:cubicBezTo>
                  <a:pt x="5688035" y="1617422"/>
                  <a:pt x="5732565" y="1605748"/>
                  <a:pt x="5737674" y="1605432"/>
                </a:cubicBezTo>
                <a:cubicBezTo>
                  <a:pt x="5748293" y="1602898"/>
                  <a:pt x="5756639" y="1601151"/>
                  <a:pt x="5763929" y="1599796"/>
                </a:cubicBezTo>
                <a:lnTo>
                  <a:pt x="5775389" y="1597920"/>
                </a:lnTo>
                <a:lnTo>
                  <a:pt x="5811181" y="1605811"/>
                </a:lnTo>
                <a:lnTo>
                  <a:pt x="5809661" y="1609449"/>
                </a:lnTo>
                <a:cubicBezTo>
                  <a:pt x="5809412" y="1608760"/>
                  <a:pt x="5811128" y="1608389"/>
                  <a:pt x="5813972" y="1608243"/>
                </a:cubicBezTo>
                <a:lnTo>
                  <a:pt x="5822711" y="1608353"/>
                </a:lnTo>
                <a:lnTo>
                  <a:pt x="5849460" y="1614249"/>
                </a:lnTo>
                <a:lnTo>
                  <a:pt x="5839232" y="1616549"/>
                </a:lnTo>
                <a:cubicBezTo>
                  <a:pt x="5838065" y="1613334"/>
                  <a:pt x="5837065" y="1610577"/>
                  <a:pt x="5834781" y="1619879"/>
                </a:cubicBezTo>
                <a:cubicBezTo>
                  <a:pt x="5834781" y="1619879"/>
                  <a:pt x="5836833" y="1618344"/>
                  <a:pt x="5839232" y="1616549"/>
                </a:cubicBezTo>
                <a:lnTo>
                  <a:pt x="5838900" y="1625345"/>
                </a:lnTo>
                <a:lnTo>
                  <a:pt x="5810334" y="1623654"/>
                </a:lnTo>
                <a:lnTo>
                  <a:pt x="5838474" y="1631006"/>
                </a:lnTo>
                <a:lnTo>
                  <a:pt x="5822524" y="1636053"/>
                </a:lnTo>
                <a:lnTo>
                  <a:pt x="5815750" y="1638694"/>
                </a:lnTo>
                <a:lnTo>
                  <a:pt x="5724325" y="1623429"/>
                </a:lnTo>
                <a:cubicBezTo>
                  <a:pt x="5664344" y="1614528"/>
                  <a:pt x="5604188" y="1607649"/>
                  <a:pt x="5542490" y="1605370"/>
                </a:cubicBezTo>
                <a:cubicBezTo>
                  <a:pt x="5536750" y="1605436"/>
                  <a:pt x="5520656" y="1602112"/>
                  <a:pt x="5505076" y="1600028"/>
                </a:cubicBezTo>
                <a:lnTo>
                  <a:pt x="5503070" y="1599880"/>
                </a:lnTo>
                <a:lnTo>
                  <a:pt x="5480061" y="1608336"/>
                </a:lnTo>
                <a:lnTo>
                  <a:pt x="5493798" y="1610453"/>
                </a:lnTo>
                <a:lnTo>
                  <a:pt x="5504016" y="1608305"/>
                </a:lnTo>
                <a:lnTo>
                  <a:pt x="5519212" y="1608765"/>
                </a:lnTo>
                <a:lnTo>
                  <a:pt x="5517433" y="1612175"/>
                </a:lnTo>
                <a:lnTo>
                  <a:pt x="5515661" y="1612428"/>
                </a:lnTo>
                <a:lnTo>
                  <a:pt x="5517082" y="1612530"/>
                </a:lnTo>
                <a:lnTo>
                  <a:pt x="5517433" y="1612175"/>
                </a:lnTo>
                <a:cubicBezTo>
                  <a:pt x="5540782" y="1609326"/>
                  <a:pt x="5567184" y="1607697"/>
                  <a:pt x="5568183" y="1610452"/>
                </a:cubicBezTo>
                <a:cubicBezTo>
                  <a:pt x="5567683" y="1609073"/>
                  <a:pt x="5564781" y="1610371"/>
                  <a:pt x="5562000" y="1612013"/>
                </a:cubicBezTo>
                <a:lnTo>
                  <a:pt x="5558667" y="1614161"/>
                </a:lnTo>
                <a:lnTo>
                  <a:pt x="5570135" y="1615682"/>
                </a:lnTo>
                <a:cubicBezTo>
                  <a:pt x="5589810" y="1617036"/>
                  <a:pt x="5613348" y="1616462"/>
                  <a:pt x="5625060" y="1623779"/>
                </a:cubicBezTo>
                <a:cubicBezTo>
                  <a:pt x="5628197" y="1626479"/>
                  <a:pt x="5629285" y="1634267"/>
                  <a:pt x="5631919" y="1633371"/>
                </a:cubicBezTo>
                <a:cubicBezTo>
                  <a:pt x="5643896" y="1636837"/>
                  <a:pt x="5680604" y="1636301"/>
                  <a:pt x="5693083" y="1643360"/>
                </a:cubicBezTo>
                <a:cubicBezTo>
                  <a:pt x="5699376" y="1645618"/>
                  <a:pt x="5700882" y="1656398"/>
                  <a:pt x="5700882" y="1656398"/>
                </a:cubicBezTo>
                <a:cubicBezTo>
                  <a:pt x="5700882" y="1656398"/>
                  <a:pt x="5702346" y="1656999"/>
                  <a:pt x="5704523" y="1657359"/>
                </a:cubicBezTo>
                <a:lnTo>
                  <a:pt x="5708004" y="1657142"/>
                </a:lnTo>
                <a:lnTo>
                  <a:pt x="5712909" y="1658716"/>
                </a:lnTo>
                <a:lnTo>
                  <a:pt x="5713211" y="1659900"/>
                </a:lnTo>
                <a:cubicBezTo>
                  <a:pt x="5713601" y="1660237"/>
                  <a:pt x="5714260" y="1660015"/>
                  <a:pt x="5715576" y="1659568"/>
                </a:cubicBezTo>
                <a:lnTo>
                  <a:pt x="5712909" y="1658716"/>
                </a:lnTo>
                <a:lnTo>
                  <a:pt x="5712441" y="1656868"/>
                </a:lnTo>
                <a:cubicBezTo>
                  <a:pt x="5718715" y="1662267"/>
                  <a:pt x="5727619" y="1666773"/>
                  <a:pt x="5727619" y="1666773"/>
                </a:cubicBezTo>
                <a:cubicBezTo>
                  <a:pt x="5726572" y="1679050"/>
                  <a:pt x="5688903" y="1652935"/>
                  <a:pt x="5663819" y="1657679"/>
                </a:cubicBezTo>
                <a:cubicBezTo>
                  <a:pt x="5661186" y="1658574"/>
                  <a:pt x="5653346" y="1664999"/>
                  <a:pt x="5650712" y="1665891"/>
                </a:cubicBezTo>
                <a:cubicBezTo>
                  <a:pt x="5633968" y="1667808"/>
                  <a:pt x="5613564" y="1666577"/>
                  <a:pt x="5591054" y="1666686"/>
                </a:cubicBezTo>
                <a:cubicBezTo>
                  <a:pt x="5586630" y="1666304"/>
                  <a:pt x="5566239" y="1663498"/>
                  <a:pt x="5546623" y="1660901"/>
                </a:cubicBezTo>
                <a:lnTo>
                  <a:pt x="5546561" y="1660892"/>
                </a:lnTo>
                <a:lnTo>
                  <a:pt x="5535730" y="1664875"/>
                </a:lnTo>
                <a:lnTo>
                  <a:pt x="5513307" y="1670449"/>
                </a:lnTo>
                <a:lnTo>
                  <a:pt x="5514689" y="1672225"/>
                </a:lnTo>
                <a:cubicBezTo>
                  <a:pt x="5516096" y="1673806"/>
                  <a:pt x="5517392" y="1675054"/>
                  <a:pt x="5518285" y="1675689"/>
                </a:cubicBezTo>
                <a:cubicBezTo>
                  <a:pt x="5524056" y="1677499"/>
                  <a:pt x="5576316" y="1682978"/>
                  <a:pt x="5541886" y="1683371"/>
                </a:cubicBezTo>
                <a:cubicBezTo>
                  <a:pt x="5505179" y="1683900"/>
                  <a:pt x="5571696" y="1692701"/>
                  <a:pt x="5580538" y="1693465"/>
                </a:cubicBezTo>
                <a:cubicBezTo>
                  <a:pt x="5604077" y="1697399"/>
                  <a:pt x="5624456" y="1701774"/>
                  <a:pt x="5632861" y="1702690"/>
                </a:cubicBezTo>
                <a:cubicBezTo>
                  <a:pt x="5679927" y="1712127"/>
                  <a:pt x="5723741" y="1719691"/>
                  <a:pt x="5766442" y="1727082"/>
                </a:cubicBezTo>
                <a:lnTo>
                  <a:pt x="5775340" y="1728721"/>
                </a:lnTo>
                <a:lnTo>
                  <a:pt x="5765283" y="1733177"/>
                </a:lnTo>
                <a:lnTo>
                  <a:pt x="5761853" y="1735095"/>
                </a:lnTo>
                <a:lnTo>
                  <a:pt x="5733850" y="1731161"/>
                </a:lnTo>
                <a:cubicBezTo>
                  <a:pt x="5716522" y="1728883"/>
                  <a:pt x="5674732" y="1716087"/>
                  <a:pt x="5661123" y="1720703"/>
                </a:cubicBezTo>
                <a:cubicBezTo>
                  <a:pt x="5655857" y="1722490"/>
                  <a:pt x="5657361" y="1733272"/>
                  <a:pt x="5649605" y="1740295"/>
                </a:cubicBezTo>
                <a:cubicBezTo>
                  <a:pt x="5639134" y="1747612"/>
                  <a:pt x="5632779" y="1741612"/>
                  <a:pt x="5615532" y="1739935"/>
                </a:cubicBezTo>
                <a:cubicBezTo>
                  <a:pt x="5601423" y="1740959"/>
                  <a:pt x="5590447" y="1744683"/>
                  <a:pt x="5581605" y="1743918"/>
                </a:cubicBezTo>
                <a:lnTo>
                  <a:pt x="5571282" y="1742888"/>
                </a:lnTo>
                <a:lnTo>
                  <a:pt x="5571683" y="1743131"/>
                </a:lnTo>
                <a:cubicBezTo>
                  <a:pt x="5572295" y="1743717"/>
                  <a:pt x="5572521" y="1744300"/>
                  <a:pt x="5572254" y="1744859"/>
                </a:cubicBezTo>
                <a:cubicBezTo>
                  <a:pt x="5571632" y="1746168"/>
                  <a:pt x="5568676" y="1747015"/>
                  <a:pt x="5564452" y="1747527"/>
                </a:cubicBezTo>
                <a:lnTo>
                  <a:pt x="5556582" y="1747977"/>
                </a:lnTo>
                <a:lnTo>
                  <a:pt x="5559725" y="1751027"/>
                </a:lnTo>
                <a:cubicBezTo>
                  <a:pt x="5561108" y="1753539"/>
                  <a:pt x="5562165" y="1756160"/>
                  <a:pt x="5563733" y="1757509"/>
                </a:cubicBezTo>
                <a:cubicBezTo>
                  <a:pt x="5569940" y="1759168"/>
                  <a:pt x="5583614" y="1758293"/>
                  <a:pt x="5595675" y="1762358"/>
                </a:cubicBezTo>
                <a:cubicBezTo>
                  <a:pt x="5604517" y="1763120"/>
                  <a:pt x="5645803" y="1772324"/>
                  <a:pt x="5617583" y="1774372"/>
                </a:cubicBezTo>
                <a:cubicBezTo>
                  <a:pt x="5600399" y="1776437"/>
                  <a:pt x="5579433" y="1767868"/>
                  <a:pt x="5571028" y="1766955"/>
                </a:cubicBezTo>
                <a:cubicBezTo>
                  <a:pt x="5562103" y="1765593"/>
                  <a:pt x="5554348" y="1772615"/>
                  <a:pt x="5551715" y="1773510"/>
                </a:cubicBezTo>
                <a:cubicBezTo>
                  <a:pt x="5545860" y="1771104"/>
                  <a:pt x="5542285" y="1768552"/>
                  <a:pt x="5533882" y="1767639"/>
                </a:cubicBezTo>
                <a:lnTo>
                  <a:pt x="5532853" y="1767988"/>
                </a:lnTo>
                <a:lnTo>
                  <a:pt x="5536781" y="1768779"/>
                </a:lnTo>
                <a:cubicBezTo>
                  <a:pt x="5549091" y="1772166"/>
                  <a:pt x="5536656" y="1776385"/>
                  <a:pt x="5536656" y="1776385"/>
                </a:cubicBezTo>
                <a:cubicBezTo>
                  <a:pt x="5525681" y="1780109"/>
                  <a:pt x="5499091" y="1774076"/>
                  <a:pt x="5493825" y="1775860"/>
                </a:cubicBezTo>
                <a:cubicBezTo>
                  <a:pt x="5493825" y="1775860"/>
                  <a:pt x="5493416" y="1777883"/>
                  <a:pt x="5492750" y="1780931"/>
                </a:cubicBezTo>
                <a:lnTo>
                  <a:pt x="5492389" y="1782469"/>
                </a:lnTo>
                <a:lnTo>
                  <a:pt x="5511300" y="1783613"/>
                </a:lnTo>
                <a:cubicBezTo>
                  <a:pt x="5520020" y="1784222"/>
                  <a:pt x="5528491" y="1784996"/>
                  <a:pt x="5536475" y="1786205"/>
                </a:cubicBezTo>
                <a:cubicBezTo>
                  <a:pt x="5550878" y="1787281"/>
                  <a:pt x="5565532" y="1790149"/>
                  <a:pt x="5580237" y="1793396"/>
                </a:cubicBezTo>
                <a:lnTo>
                  <a:pt x="5591178" y="1795736"/>
                </a:lnTo>
                <a:lnTo>
                  <a:pt x="5588745" y="1796226"/>
                </a:lnTo>
                <a:lnTo>
                  <a:pt x="5568563" y="1800368"/>
                </a:lnTo>
                <a:lnTo>
                  <a:pt x="5540698" y="1796694"/>
                </a:lnTo>
                <a:cubicBezTo>
                  <a:pt x="5520232" y="1791719"/>
                  <a:pt x="5487852" y="1787021"/>
                  <a:pt x="5510263" y="1802626"/>
                </a:cubicBezTo>
                <a:lnTo>
                  <a:pt x="5528737" y="1808280"/>
                </a:lnTo>
                <a:lnTo>
                  <a:pt x="5513012" y="1811089"/>
                </a:lnTo>
                <a:lnTo>
                  <a:pt x="5516448" y="1812445"/>
                </a:lnTo>
                <a:cubicBezTo>
                  <a:pt x="5519651" y="1813484"/>
                  <a:pt x="5521649" y="1813786"/>
                  <a:pt x="5521522" y="1812888"/>
                </a:cubicBezTo>
                <a:cubicBezTo>
                  <a:pt x="5520675" y="1821644"/>
                  <a:pt x="5510201" y="1818845"/>
                  <a:pt x="5497704" y="1815940"/>
                </a:cubicBezTo>
                <a:lnTo>
                  <a:pt x="5492041" y="1814833"/>
                </a:lnTo>
                <a:lnTo>
                  <a:pt x="5484369" y="1816203"/>
                </a:lnTo>
                <a:lnTo>
                  <a:pt x="5454369" y="1821589"/>
                </a:lnTo>
                <a:lnTo>
                  <a:pt x="5469476" y="1824589"/>
                </a:lnTo>
                <a:lnTo>
                  <a:pt x="5481142" y="1826281"/>
                </a:lnTo>
                <a:lnTo>
                  <a:pt x="5527436" y="1820446"/>
                </a:lnTo>
                <a:cubicBezTo>
                  <a:pt x="5552865" y="1817646"/>
                  <a:pt x="5539056" y="1824136"/>
                  <a:pt x="5524159" y="1829139"/>
                </a:cubicBezTo>
                <a:lnTo>
                  <a:pt x="5514847" y="1831906"/>
                </a:lnTo>
                <a:lnTo>
                  <a:pt x="5523370" y="1833521"/>
                </a:lnTo>
                <a:lnTo>
                  <a:pt x="5544664" y="1838092"/>
                </a:lnTo>
                <a:lnTo>
                  <a:pt x="5537970" y="1839263"/>
                </a:lnTo>
                <a:lnTo>
                  <a:pt x="5489504" y="1850252"/>
                </a:lnTo>
                <a:lnTo>
                  <a:pt x="5464415" y="1851711"/>
                </a:lnTo>
                <a:cubicBezTo>
                  <a:pt x="5448695" y="1851085"/>
                  <a:pt x="5455362" y="1852745"/>
                  <a:pt x="5465757" y="1855569"/>
                </a:cubicBezTo>
                <a:lnTo>
                  <a:pt x="5465890" y="1855610"/>
                </a:lnTo>
                <a:lnTo>
                  <a:pt x="5463797" y="1856086"/>
                </a:lnTo>
                <a:cubicBezTo>
                  <a:pt x="5438750" y="1861301"/>
                  <a:pt x="5412962" y="1866122"/>
                  <a:pt x="5385177" y="1870539"/>
                </a:cubicBezTo>
                <a:cubicBezTo>
                  <a:pt x="5383977" y="1871436"/>
                  <a:pt x="5376263" y="1872675"/>
                  <a:pt x="5369099" y="1874379"/>
                </a:cubicBezTo>
                <a:lnTo>
                  <a:pt x="5363836" y="1876006"/>
                </a:lnTo>
                <a:lnTo>
                  <a:pt x="5375131" y="1874927"/>
                </a:lnTo>
                <a:cubicBezTo>
                  <a:pt x="5415853" y="1867977"/>
                  <a:pt x="5452896" y="1854415"/>
                  <a:pt x="5498749" y="1852994"/>
                </a:cubicBezTo>
                <a:lnTo>
                  <a:pt x="5471308" y="1859998"/>
                </a:lnTo>
                <a:lnTo>
                  <a:pt x="5476794" y="1858989"/>
                </a:lnTo>
                <a:lnTo>
                  <a:pt x="5481811" y="1860542"/>
                </a:lnTo>
                <a:lnTo>
                  <a:pt x="5483460" y="1861812"/>
                </a:lnTo>
                <a:lnTo>
                  <a:pt x="5504740" y="1857002"/>
                </a:lnTo>
                <a:lnTo>
                  <a:pt x="5524671" y="1852584"/>
                </a:lnTo>
                <a:lnTo>
                  <a:pt x="5537020" y="1860305"/>
                </a:lnTo>
                <a:lnTo>
                  <a:pt x="5535726" y="1863805"/>
                </a:lnTo>
                <a:lnTo>
                  <a:pt x="5498158" y="1874500"/>
                </a:lnTo>
                <a:lnTo>
                  <a:pt x="5501804" y="1875828"/>
                </a:lnTo>
                <a:cubicBezTo>
                  <a:pt x="5499578" y="1877493"/>
                  <a:pt x="5497189" y="1878406"/>
                  <a:pt x="5494973" y="1878745"/>
                </a:cubicBezTo>
                <a:cubicBezTo>
                  <a:pt x="5492758" y="1879089"/>
                  <a:pt x="5490715" y="1878862"/>
                  <a:pt x="5489187" y="1878250"/>
                </a:cubicBezTo>
                <a:lnTo>
                  <a:pt x="5492766" y="1876017"/>
                </a:lnTo>
                <a:lnTo>
                  <a:pt x="5483370" y="1878658"/>
                </a:lnTo>
                <a:lnTo>
                  <a:pt x="5489187" y="1878250"/>
                </a:lnTo>
                <a:cubicBezTo>
                  <a:pt x="5484364" y="1879959"/>
                  <a:pt x="5480086" y="1881296"/>
                  <a:pt x="5476122" y="1882423"/>
                </a:cubicBezTo>
                <a:lnTo>
                  <a:pt x="5468720" y="1884364"/>
                </a:lnTo>
                <a:lnTo>
                  <a:pt x="5471668" y="1885014"/>
                </a:lnTo>
                <a:lnTo>
                  <a:pt x="5480350" y="1887438"/>
                </a:lnTo>
                <a:lnTo>
                  <a:pt x="5504065" y="1882392"/>
                </a:lnTo>
                <a:cubicBezTo>
                  <a:pt x="5543584" y="1874426"/>
                  <a:pt x="5576092" y="1869071"/>
                  <a:pt x="5625197" y="1859522"/>
                </a:cubicBezTo>
                <a:cubicBezTo>
                  <a:pt x="5625197" y="1859522"/>
                  <a:pt x="5625713" y="1859311"/>
                  <a:pt x="5626612" y="1858963"/>
                </a:cubicBezTo>
                <a:lnTo>
                  <a:pt x="5626989" y="1858825"/>
                </a:lnTo>
                <a:lnTo>
                  <a:pt x="5621018" y="1858589"/>
                </a:lnTo>
                <a:cubicBezTo>
                  <a:pt x="5603305" y="1856305"/>
                  <a:pt x="5580974" y="1850119"/>
                  <a:pt x="5572699" y="1850103"/>
                </a:cubicBezTo>
                <a:lnTo>
                  <a:pt x="5530534" y="1849070"/>
                </a:lnTo>
                <a:lnTo>
                  <a:pt x="5565993" y="1842492"/>
                </a:lnTo>
                <a:lnTo>
                  <a:pt x="5570381" y="1843391"/>
                </a:lnTo>
                <a:cubicBezTo>
                  <a:pt x="5578815" y="1844932"/>
                  <a:pt x="5588511" y="1846462"/>
                  <a:pt x="5600918" y="1848058"/>
                </a:cubicBezTo>
                <a:cubicBezTo>
                  <a:pt x="5604163" y="1849074"/>
                  <a:pt x="5622119" y="1851253"/>
                  <a:pt x="5633212" y="1853650"/>
                </a:cubicBezTo>
                <a:lnTo>
                  <a:pt x="5638308" y="1855200"/>
                </a:lnTo>
                <a:lnTo>
                  <a:pt x="5641565" y="1854224"/>
                </a:lnTo>
                <a:cubicBezTo>
                  <a:pt x="5649687" y="1852313"/>
                  <a:pt x="5657692" y="1851877"/>
                  <a:pt x="5657220" y="1857779"/>
                </a:cubicBezTo>
                <a:cubicBezTo>
                  <a:pt x="5653767" y="1863866"/>
                  <a:pt x="5604019" y="1868346"/>
                  <a:pt x="5601963" y="1869883"/>
                </a:cubicBezTo>
                <a:cubicBezTo>
                  <a:pt x="5577061" y="1875648"/>
                  <a:pt x="5553313" y="1880699"/>
                  <a:pt x="5529329" y="1885995"/>
                </a:cubicBezTo>
                <a:lnTo>
                  <a:pt x="5489274" y="1895519"/>
                </a:lnTo>
                <a:lnTo>
                  <a:pt x="5488018" y="1898195"/>
                </a:lnTo>
                <a:cubicBezTo>
                  <a:pt x="5486470" y="1900397"/>
                  <a:pt x="5484381" y="1902928"/>
                  <a:pt x="5482357" y="1905301"/>
                </a:cubicBezTo>
                <a:lnTo>
                  <a:pt x="5481763" y="1905993"/>
                </a:lnTo>
                <a:lnTo>
                  <a:pt x="5491243" y="1903962"/>
                </a:lnTo>
                <a:cubicBezTo>
                  <a:pt x="5503209" y="1901251"/>
                  <a:pt x="5513335" y="1898609"/>
                  <a:pt x="5515250" y="1898492"/>
                </a:cubicBezTo>
                <a:cubicBezTo>
                  <a:pt x="5569997" y="1886186"/>
                  <a:pt x="5628311" y="1875304"/>
                  <a:pt x="5694502" y="1858534"/>
                </a:cubicBezTo>
                <a:cubicBezTo>
                  <a:pt x="5694502" y="1858534"/>
                  <a:pt x="5729467" y="1850501"/>
                  <a:pt x="5724302" y="1857869"/>
                </a:cubicBezTo>
                <a:lnTo>
                  <a:pt x="5714851" y="1860459"/>
                </a:lnTo>
                <a:lnTo>
                  <a:pt x="5701653" y="1859478"/>
                </a:lnTo>
                <a:cubicBezTo>
                  <a:pt x="5696458" y="1859319"/>
                  <a:pt x="5692291" y="1859537"/>
                  <a:pt x="5690408" y="1860442"/>
                </a:cubicBezTo>
                <a:lnTo>
                  <a:pt x="5692712" y="1865255"/>
                </a:lnTo>
                <a:lnTo>
                  <a:pt x="5689336" y="1865902"/>
                </a:lnTo>
                <a:cubicBezTo>
                  <a:pt x="5693447" y="1862829"/>
                  <a:pt x="5653714" y="1870919"/>
                  <a:pt x="5656881" y="1879648"/>
                </a:cubicBezTo>
                <a:cubicBezTo>
                  <a:pt x="5657880" y="1882408"/>
                  <a:pt x="5696613" y="1871561"/>
                  <a:pt x="5704122" y="1869453"/>
                </a:cubicBezTo>
                <a:lnTo>
                  <a:pt x="5707078" y="1868915"/>
                </a:lnTo>
                <a:lnTo>
                  <a:pt x="5707473" y="1869011"/>
                </a:lnTo>
                <a:lnTo>
                  <a:pt x="5716731" y="1869939"/>
                </a:lnTo>
                <a:lnTo>
                  <a:pt x="5649539" y="1887765"/>
                </a:lnTo>
                <a:cubicBezTo>
                  <a:pt x="5615551" y="1895944"/>
                  <a:pt x="5580758" y="1903847"/>
                  <a:pt x="5544763" y="1912645"/>
                </a:cubicBezTo>
                <a:cubicBezTo>
                  <a:pt x="5544763" y="1912645"/>
                  <a:pt x="5534089" y="1906023"/>
                  <a:pt x="5531977" y="1914610"/>
                </a:cubicBezTo>
                <a:cubicBezTo>
                  <a:pt x="5531090" y="1919364"/>
                  <a:pt x="5563658" y="1913124"/>
                  <a:pt x="5545764" y="1915404"/>
                </a:cubicBezTo>
                <a:cubicBezTo>
                  <a:pt x="5605076" y="1907281"/>
                  <a:pt x="5676775" y="1882886"/>
                  <a:pt x="5734692" y="1879312"/>
                </a:cubicBezTo>
                <a:cubicBezTo>
                  <a:pt x="5675776" y="1901741"/>
                  <a:pt x="5597568" y="1909388"/>
                  <a:pt x="5530694" y="1926670"/>
                </a:cubicBezTo>
                <a:cubicBezTo>
                  <a:pt x="5528140" y="1926828"/>
                  <a:pt x="5520760" y="1928694"/>
                  <a:pt x="5514293" y="1931265"/>
                </a:cubicBezTo>
                <a:lnTo>
                  <a:pt x="5512073" y="1932404"/>
                </a:lnTo>
                <a:lnTo>
                  <a:pt x="5512933" y="1932490"/>
                </a:lnTo>
                <a:lnTo>
                  <a:pt x="5516866" y="1932954"/>
                </a:lnTo>
                <a:lnTo>
                  <a:pt x="5507241" y="1934885"/>
                </a:lnTo>
                <a:lnTo>
                  <a:pt x="5505989" y="1935528"/>
                </a:lnTo>
                <a:cubicBezTo>
                  <a:pt x="5503924" y="1937046"/>
                  <a:pt x="5502806" y="1938609"/>
                  <a:pt x="5503348" y="1940105"/>
                </a:cubicBezTo>
                <a:lnTo>
                  <a:pt x="5533859" y="1935403"/>
                </a:lnTo>
                <a:cubicBezTo>
                  <a:pt x="5563715" y="1927687"/>
                  <a:pt x="5596116" y="1920989"/>
                  <a:pt x="5624918" y="1917567"/>
                </a:cubicBezTo>
                <a:cubicBezTo>
                  <a:pt x="5600598" y="1924941"/>
                  <a:pt x="5574374" y="1930966"/>
                  <a:pt x="5547129" y="1936873"/>
                </a:cubicBezTo>
                <a:lnTo>
                  <a:pt x="5486638" y="1950302"/>
                </a:lnTo>
                <a:lnTo>
                  <a:pt x="5491479" y="1949966"/>
                </a:lnTo>
                <a:lnTo>
                  <a:pt x="5465893" y="1957852"/>
                </a:lnTo>
                <a:lnTo>
                  <a:pt x="5483861" y="1961232"/>
                </a:lnTo>
                <a:lnTo>
                  <a:pt x="5506532" y="1962765"/>
                </a:lnTo>
                <a:lnTo>
                  <a:pt x="5513072" y="1961792"/>
                </a:lnTo>
                <a:lnTo>
                  <a:pt x="5514976" y="1962685"/>
                </a:lnTo>
                <a:cubicBezTo>
                  <a:pt x="5517661" y="1964294"/>
                  <a:pt x="5518935" y="1965583"/>
                  <a:pt x="5517621" y="1966030"/>
                </a:cubicBezTo>
                <a:lnTo>
                  <a:pt x="5503724" y="1968492"/>
                </a:lnTo>
                <a:lnTo>
                  <a:pt x="5496113" y="1970813"/>
                </a:lnTo>
                <a:cubicBezTo>
                  <a:pt x="5489376" y="1972615"/>
                  <a:pt x="5480418" y="1974841"/>
                  <a:pt x="5468813" y="1977593"/>
                </a:cubicBezTo>
                <a:cubicBezTo>
                  <a:pt x="5451732" y="1982735"/>
                  <a:pt x="5436956" y="1986453"/>
                  <a:pt x="5423184" y="1989674"/>
                </a:cubicBezTo>
                <a:lnTo>
                  <a:pt x="5421154" y="1990139"/>
                </a:lnTo>
                <a:lnTo>
                  <a:pt x="5433950" y="1990812"/>
                </a:lnTo>
                <a:cubicBezTo>
                  <a:pt x="5444744" y="1991543"/>
                  <a:pt x="5455596" y="1992721"/>
                  <a:pt x="5455849" y="1994517"/>
                </a:cubicBezTo>
                <a:lnTo>
                  <a:pt x="5423865" y="2009133"/>
                </a:lnTo>
                <a:cubicBezTo>
                  <a:pt x="5424367" y="2012727"/>
                  <a:pt x="5537439" y="2028942"/>
                  <a:pt x="5483484" y="2027802"/>
                </a:cubicBezTo>
                <a:lnTo>
                  <a:pt x="5454422" y="2026001"/>
                </a:lnTo>
                <a:lnTo>
                  <a:pt x="5438864" y="2030753"/>
                </a:lnTo>
                <a:cubicBezTo>
                  <a:pt x="5431685" y="2032696"/>
                  <a:pt x="5423773" y="2034811"/>
                  <a:pt x="5416678" y="2037197"/>
                </a:cubicBezTo>
                <a:lnTo>
                  <a:pt x="5449874" y="2033816"/>
                </a:lnTo>
                <a:lnTo>
                  <a:pt x="5448147" y="2035160"/>
                </a:lnTo>
                <a:cubicBezTo>
                  <a:pt x="5438189" y="2041996"/>
                  <a:pt x="5430407" y="2045536"/>
                  <a:pt x="5420949" y="2047726"/>
                </a:cubicBezTo>
                <a:lnTo>
                  <a:pt x="5409704" y="2049064"/>
                </a:lnTo>
                <a:lnTo>
                  <a:pt x="5409238" y="2054344"/>
                </a:lnTo>
                <a:cubicBezTo>
                  <a:pt x="5408869" y="2056293"/>
                  <a:pt x="5408346" y="2057687"/>
                  <a:pt x="5407687" y="2057908"/>
                </a:cubicBezTo>
                <a:cubicBezTo>
                  <a:pt x="5425435" y="2063181"/>
                  <a:pt x="5444250" y="2053033"/>
                  <a:pt x="5459363" y="2059197"/>
                </a:cubicBezTo>
                <a:cubicBezTo>
                  <a:pt x="5465215" y="2061602"/>
                  <a:pt x="5465716" y="2065196"/>
                  <a:pt x="5469353" y="2071490"/>
                </a:cubicBezTo>
                <a:cubicBezTo>
                  <a:pt x="5482420" y="2082743"/>
                  <a:pt x="5501799" y="2079931"/>
                  <a:pt x="5519566" y="2082059"/>
                </a:cubicBezTo>
                <a:cubicBezTo>
                  <a:pt x="5557279" y="2088710"/>
                  <a:pt x="5591206" y="2084728"/>
                  <a:pt x="5626784" y="2095867"/>
                </a:cubicBezTo>
                <a:cubicBezTo>
                  <a:pt x="5584455" y="2098939"/>
                  <a:pt x="5555145" y="2093198"/>
                  <a:pt x="5512732" y="2095670"/>
                </a:cubicBezTo>
                <a:cubicBezTo>
                  <a:pt x="5501759" y="2099392"/>
                  <a:pt x="5481376" y="2095016"/>
                  <a:pt x="5455204" y="2091975"/>
                </a:cubicBezTo>
                <a:cubicBezTo>
                  <a:pt x="5451676" y="2092231"/>
                  <a:pt x="5444486" y="2091770"/>
                  <a:pt x="5436345" y="2091199"/>
                </a:cubicBezTo>
                <a:lnTo>
                  <a:pt x="5429806" y="2090817"/>
                </a:lnTo>
                <a:lnTo>
                  <a:pt x="5431171" y="2102669"/>
                </a:lnTo>
                <a:lnTo>
                  <a:pt x="5438110" y="2103736"/>
                </a:lnTo>
                <a:cubicBezTo>
                  <a:pt x="5449419" y="2105702"/>
                  <a:pt x="5460398" y="2107780"/>
                  <a:pt x="5463504" y="2108607"/>
                </a:cubicBezTo>
                <a:cubicBezTo>
                  <a:pt x="5465070" y="2109958"/>
                  <a:pt x="5466127" y="2112580"/>
                  <a:pt x="5466790" y="2114865"/>
                </a:cubicBezTo>
                <a:lnTo>
                  <a:pt x="5466865" y="2115189"/>
                </a:lnTo>
                <a:lnTo>
                  <a:pt x="5485480" y="2110781"/>
                </a:lnTo>
                <a:lnTo>
                  <a:pt x="5497690" y="2110524"/>
                </a:lnTo>
                <a:lnTo>
                  <a:pt x="5500265" y="2121304"/>
                </a:lnTo>
                <a:lnTo>
                  <a:pt x="5500745" y="2123239"/>
                </a:lnTo>
                <a:lnTo>
                  <a:pt x="5513779" y="2122919"/>
                </a:lnTo>
                <a:cubicBezTo>
                  <a:pt x="5525756" y="2126382"/>
                  <a:pt x="5553474" y="2120741"/>
                  <a:pt x="5557697" y="2131228"/>
                </a:cubicBezTo>
                <a:cubicBezTo>
                  <a:pt x="5561920" y="2141715"/>
                  <a:pt x="5536793" y="2126402"/>
                  <a:pt x="5546723" y="2134952"/>
                </a:cubicBezTo>
                <a:cubicBezTo>
                  <a:pt x="5559788" y="2146203"/>
                  <a:pt x="5597499" y="2152856"/>
                  <a:pt x="5551446" y="2149032"/>
                </a:cubicBezTo>
                <a:cubicBezTo>
                  <a:pt x="5534411" y="2148852"/>
                  <a:pt x="5522094" y="2147075"/>
                  <a:pt x="5509135" y="2146058"/>
                </a:cubicBezTo>
                <a:lnTo>
                  <a:pt x="5506427" y="2146154"/>
                </a:lnTo>
                <a:lnTo>
                  <a:pt x="5507349" y="2149869"/>
                </a:lnTo>
                <a:lnTo>
                  <a:pt x="5510170" y="2160238"/>
                </a:lnTo>
                <a:lnTo>
                  <a:pt x="5521534" y="2162309"/>
                </a:lnTo>
                <a:lnTo>
                  <a:pt x="5524075" y="2162813"/>
                </a:lnTo>
                <a:lnTo>
                  <a:pt x="5511794" y="2166198"/>
                </a:lnTo>
                <a:lnTo>
                  <a:pt x="5512759" y="2169747"/>
                </a:lnTo>
                <a:lnTo>
                  <a:pt x="5537619" y="2165964"/>
                </a:lnTo>
                <a:lnTo>
                  <a:pt x="5545715" y="2171679"/>
                </a:lnTo>
                <a:cubicBezTo>
                  <a:pt x="5548374" y="2175601"/>
                  <a:pt x="5534251" y="2173217"/>
                  <a:pt x="5523605" y="2173536"/>
                </a:cubicBezTo>
                <a:cubicBezTo>
                  <a:pt x="5580590" y="2193100"/>
                  <a:pt x="5639245" y="2185117"/>
                  <a:pt x="5695731" y="2201084"/>
                </a:cubicBezTo>
                <a:lnTo>
                  <a:pt x="5705490" y="2203234"/>
                </a:lnTo>
                <a:lnTo>
                  <a:pt x="5704881" y="2203444"/>
                </a:lnTo>
                <a:cubicBezTo>
                  <a:pt x="5695660" y="2206834"/>
                  <a:pt x="5663806" y="2209033"/>
                  <a:pt x="5650130" y="2215749"/>
                </a:cubicBezTo>
                <a:cubicBezTo>
                  <a:pt x="5632007" y="2225795"/>
                  <a:pt x="5676536" y="2214117"/>
                  <a:pt x="5681645" y="2213803"/>
                </a:cubicBezTo>
                <a:cubicBezTo>
                  <a:pt x="5692264" y="2211271"/>
                  <a:pt x="5700610" y="2209521"/>
                  <a:pt x="5707901" y="2208169"/>
                </a:cubicBezTo>
                <a:lnTo>
                  <a:pt x="5719358" y="2206291"/>
                </a:lnTo>
                <a:lnTo>
                  <a:pt x="5755153" y="2214180"/>
                </a:lnTo>
                <a:lnTo>
                  <a:pt x="5753634" y="2217820"/>
                </a:lnTo>
                <a:cubicBezTo>
                  <a:pt x="5753381" y="2217132"/>
                  <a:pt x="5755099" y="2216760"/>
                  <a:pt x="5757943" y="2216614"/>
                </a:cubicBezTo>
                <a:lnTo>
                  <a:pt x="5766680" y="2216723"/>
                </a:lnTo>
                <a:lnTo>
                  <a:pt x="5793432" y="2222619"/>
                </a:lnTo>
                <a:lnTo>
                  <a:pt x="5783202" y="2224924"/>
                </a:lnTo>
                <a:cubicBezTo>
                  <a:pt x="5782033" y="2221706"/>
                  <a:pt x="5781034" y="2218949"/>
                  <a:pt x="5778750" y="2228249"/>
                </a:cubicBezTo>
                <a:cubicBezTo>
                  <a:pt x="5778750" y="2228249"/>
                  <a:pt x="5780806" y="2226715"/>
                  <a:pt x="5783202" y="2224924"/>
                </a:cubicBezTo>
                <a:lnTo>
                  <a:pt x="5782872" y="2233716"/>
                </a:lnTo>
                <a:lnTo>
                  <a:pt x="5754306" y="2232025"/>
                </a:lnTo>
                <a:lnTo>
                  <a:pt x="5782445" y="2239378"/>
                </a:lnTo>
                <a:lnTo>
                  <a:pt x="5766492" y="2244423"/>
                </a:lnTo>
                <a:lnTo>
                  <a:pt x="5759720" y="2247065"/>
                </a:lnTo>
                <a:lnTo>
                  <a:pt x="5668296" y="2231800"/>
                </a:lnTo>
                <a:cubicBezTo>
                  <a:pt x="5608315" y="2222902"/>
                  <a:pt x="5548156" y="2216022"/>
                  <a:pt x="5486459" y="2213741"/>
                </a:cubicBezTo>
                <a:cubicBezTo>
                  <a:pt x="5480722" y="2213809"/>
                  <a:pt x="5464625" y="2210486"/>
                  <a:pt x="5449048" y="2208400"/>
                </a:cubicBezTo>
                <a:lnTo>
                  <a:pt x="5442031" y="2207873"/>
                </a:lnTo>
                <a:lnTo>
                  <a:pt x="5421288" y="2212039"/>
                </a:lnTo>
                <a:lnTo>
                  <a:pt x="5417425" y="2212787"/>
                </a:lnTo>
                <a:lnTo>
                  <a:pt x="5421531" y="2216323"/>
                </a:lnTo>
                <a:cubicBezTo>
                  <a:pt x="5450400" y="2222214"/>
                  <a:pt x="5475988" y="2221059"/>
                  <a:pt x="5496306" y="2221694"/>
                </a:cubicBezTo>
                <a:cubicBezTo>
                  <a:pt x="5516770" y="2226670"/>
                  <a:pt x="5553416" y="2222394"/>
                  <a:pt x="5569031" y="2232150"/>
                </a:cubicBezTo>
                <a:cubicBezTo>
                  <a:pt x="5572167" y="2234850"/>
                  <a:pt x="5573252" y="2242638"/>
                  <a:pt x="5575889" y="2241744"/>
                </a:cubicBezTo>
                <a:cubicBezTo>
                  <a:pt x="5587867" y="2245211"/>
                  <a:pt x="5624575" y="2244674"/>
                  <a:pt x="5637054" y="2251732"/>
                </a:cubicBezTo>
                <a:cubicBezTo>
                  <a:pt x="5643347" y="2253990"/>
                  <a:pt x="5644852" y="2264769"/>
                  <a:pt x="5644852" y="2264769"/>
                </a:cubicBezTo>
                <a:cubicBezTo>
                  <a:pt x="5644852" y="2264769"/>
                  <a:pt x="5646315" y="2265371"/>
                  <a:pt x="5648494" y="2265732"/>
                </a:cubicBezTo>
                <a:lnTo>
                  <a:pt x="5651977" y="2265514"/>
                </a:lnTo>
                <a:lnTo>
                  <a:pt x="5656880" y="2267086"/>
                </a:lnTo>
                <a:lnTo>
                  <a:pt x="5657182" y="2268272"/>
                </a:lnTo>
                <a:cubicBezTo>
                  <a:pt x="5657572" y="2268611"/>
                  <a:pt x="5658230" y="2268386"/>
                  <a:pt x="5659547" y="2267938"/>
                </a:cubicBezTo>
                <a:lnTo>
                  <a:pt x="5656880" y="2267086"/>
                </a:lnTo>
                <a:lnTo>
                  <a:pt x="5656412" y="2265240"/>
                </a:lnTo>
                <a:cubicBezTo>
                  <a:pt x="5662684" y="2270639"/>
                  <a:pt x="5671589" y="2275146"/>
                  <a:pt x="5671589" y="2275146"/>
                </a:cubicBezTo>
                <a:cubicBezTo>
                  <a:pt x="5670543" y="2287422"/>
                  <a:pt x="5632874" y="2261305"/>
                  <a:pt x="5607789" y="2266052"/>
                </a:cubicBezTo>
                <a:cubicBezTo>
                  <a:pt x="5605156" y="2266946"/>
                  <a:pt x="5597317" y="2273369"/>
                  <a:pt x="5594683" y="2274264"/>
                </a:cubicBezTo>
                <a:cubicBezTo>
                  <a:pt x="5577939" y="2276181"/>
                  <a:pt x="5557536" y="2274947"/>
                  <a:pt x="5535023" y="2275056"/>
                </a:cubicBezTo>
                <a:cubicBezTo>
                  <a:pt x="5526181" y="2274295"/>
                  <a:pt x="5453453" y="2263834"/>
                  <a:pt x="5450820" y="2264730"/>
                </a:cubicBezTo>
                <a:cubicBezTo>
                  <a:pt x="5449754" y="2266975"/>
                  <a:pt x="5451720" y="2271168"/>
                  <a:pt x="5454398" y="2275123"/>
                </a:cubicBezTo>
                <a:lnTo>
                  <a:pt x="5459500" y="2280928"/>
                </a:lnTo>
                <a:lnTo>
                  <a:pt x="5476011" y="2281963"/>
                </a:lnTo>
                <a:cubicBezTo>
                  <a:pt x="5502474" y="2281073"/>
                  <a:pt x="5530223" y="2277599"/>
                  <a:pt x="5531883" y="2284449"/>
                </a:cubicBezTo>
                <a:cubicBezTo>
                  <a:pt x="5533732" y="2288224"/>
                  <a:pt x="5528757" y="2292311"/>
                  <a:pt x="5521029" y="2296269"/>
                </a:cubicBezTo>
                <a:lnTo>
                  <a:pt x="5511227" y="2300213"/>
                </a:lnTo>
                <a:lnTo>
                  <a:pt x="5524508" y="2301837"/>
                </a:lnTo>
                <a:cubicBezTo>
                  <a:pt x="5548048" y="2305769"/>
                  <a:pt x="5568429" y="2310148"/>
                  <a:pt x="5576831" y="2311061"/>
                </a:cubicBezTo>
                <a:cubicBezTo>
                  <a:pt x="5623898" y="2320500"/>
                  <a:pt x="5667713" y="2328060"/>
                  <a:pt x="5710413" y="2335451"/>
                </a:cubicBezTo>
                <a:lnTo>
                  <a:pt x="5719310" y="2337092"/>
                </a:lnTo>
                <a:lnTo>
                  <a:pt x="5709255" y="2341547"/>
                </a:lnTo>
                <a:lnTo>
                  <a:pt x="5705824" y="2343466"/>
                </a:lnTo>
                <a:lnTo>
                  <a:pt x="5677820" y="2339532"/>
                </a:lnTo>
                <a:cubicBezTo>
                  <a:pt x="5660490" y="2337256"/>
                  <a:pt x="5618703" y="2324457"/>
                  <a:pt x="5605094" y="2329077"/>
                </a:cubicBezTo>
                <a:cubicBezTo>
                  <a:pt x="5599827" y="2330862"/>
                  <a:pt x="5601333" y="2341643"/>
                  <a:pt x="5593576" y="2348665"/>
                </a:cubicBezTo>
                <a:cubicBezTo>
                  <a:pt x="5583104" y="2355983"/>
                  <a:pt x="5576749" y="2349984"/>
                  <a:pt x="5559503" y="2348307"/>
                </a:cubicBezTo>
                <a:cubicBezTo>
                  <a:pt x="5545393" y="2349331"/>
                  <a:pt x="5534419" y="2353055"/>
                  <a:pt x="5525576" y="2352292"/>
                </a:cubicBezTo>
                <a:lnTo>
                  <a:pt x="5445099" y="2344993"/>
                </a:lnTo>
                <a:lnTo>
                  <a:pt x="5438066" y="2346558"/>
                </a:lnTo>
                <a:lnTo>
                  <a:pt x="5456191" y="2346815"/>
                </a:lnTo>
                <a:cubicBezTo>
                  <a:pt x="5473708" y="2347146"/>
                  <a:pt x="5489642" y="2348486"/>
                  <a:pt x="5497711" y="2353589"/>
                </a:cubicBezTo>
                <a:cubicBezTo>
                  <a:pt x="5503482" y="2355395"/>
                  <a:pt x="5504568" y="2363182"/>
                  <a:pt x="5507704" y="2365883"/>
                </a:cubicBezTo>
                <a:cubicBezTo>
                  <a:pt x="5513911" y="2367540"/>
                  <a:pt x="5527584" y="2366665"/>
                  <a:pt x="5539646" y="2370730"/>
                </a:cubicBezTo>
                <a:cubicBezTo>
                  <a:pt x="5548488" y="2371493"/>
                  <a:pt x="5589774" y="2380697"/>
                  <a:pt x="5561552" y="2382743"/>
                </a:cubicBezTo>
                <a:cubicBezTo>
                  <a:pt x="5544369" y="2384811"/>
                  <a:pt x="5523403" y="2376239"/>
                  <a:pt x="5515001" y="2375326"/>
                </a:cubicBezTo>
                <a:cubicBezTo>
                  <a:pt x="5506073" y="2373964"/>
                  <a:pt x="5498318" y="2380985"/>
                  <a:pt x="5495684" y="2381881"/>
                </a:cubicBezTo>
                <a:cubicBezTo>
                  <a:pt x="5489830" y="2379475"/>
                  <a:pt x="5486257" y="2376922"/>
                  <a:pt x="5477853" y="2376011"/>
                </a:cubicBezTo>
                <a:cubicBezTo>
                  <a:pt x="5475219" y="2376903"/>
                  <a:pt x="5464246" y="2380626"/>
                  <a:pt x="5458976" y="2382416"/>
                </a:cubicBezTo>
                <a:cubicBezTo>
                  <a:pt x="5452768" y="2380757"/>
                  <a:pt x="5429731" y="2380418"/>
                  <a:pt x="5409850" y="2379635"/>
                </a:cubicBezTo>
                <a:cubicBezTo>
                  <a:pt x="5389972" y="2378850"/>
                  <a:pt x="5340846" y="2376069"/>
                  <a:pt x="5376363" y="2383470"/>
                </a:cubicBezTo>
                <a:lnTo>
                  <a:pt x="5408239" y="2387682"/>
                </a:lnTo>
                <a:lnTo>
                  <a:pt x="5428593" y="2390370"/>
                </a:lnTo>
                <a:cubicBezTo>
                  <a:pt x="5446565" y="2391487"/>
                  <a:pt x="5464474" y="2392155"/>
                  <a:pt x="5480446" y="2394579"/>
                </a:cubicBezTo>
                <a:cubicBezTo>
                  <a:pt x="5494847" y="2395652"/>
                  <a:pt x="5509502" y="2398522"/>
                  <a:pt x="5524209" y="2401765"/>
                </a:cubicBezTo>
                <a:lnTo>
                  <a:pt x="5535150" y="2404106"/>
                </a:lnTo>
                <a:lnTo>
                  <a:pt x="5532715" y="2404598"/>
                </a:lnTo>
                <a:lnTo>
                  <a:pt x="5512534" y="2408741"/>
                </a:lnTo>
                <a:lnTo>
                  <a:pt x="5484668" y="2405066"/>
                </a:lnTo>
                <a:cubicBezTo>
                  <a:pt x="5464204" y="2400088"/>
                  <a:pt x="5431823" y="2395391"/>
                  <a:pt x="5454232" y="2410999"/>
                </a:cubicBezTo>
                <a:lnTo>
                  <a:pt x="5472707" y="2416651"/>
                </a:lnTo>
                <a:lnTo>
                  <a:pt x="5428340" y="2424575"/>
                </a:lnTo>
                <a:cubicBezTo>
                  <a:pt x="5391237" y="2431062"/>
                  <a:pt x="5353175" y="2437760"/>
                  <a:pt x="5318210" y="2445790"/>
                </a:cubicBezTo>
                <a:cubicBezTo>
                  <a:pt x="5281191" y="2455357"/>
                  <a:pt x="5327718" y="2449197"/>
                  <a:pt x="5340505" y="2447233"/>
                </a:cubicBezTo>
                <a:cubicBezTo>
                  <a:pt x="5385689" y="2438573"/>
                  <a:pt x="5430329" y="2434408"/>
                  <a:pt x="5471405" y="2428819"/>
                </a:cubicBezTo>
                <a:cubicBezTo>
                  <a:pt x="5488361" y="2426951"/>
                  <a:pt x="5487874" y="2429214"/>
                  <a:pt x="5481251" y="2432410"/>
                </a:cubicBezTo>
                <a:lnTo>
                  <a:pt x="5471038" y="2435900"/>
                </a:lnTo>
                <a:lnTo>
                  <a:pt x="5477566" y="2434091"/>
                </a:lnTo>
                <a:cubicBezTo>
                  <a:pt x="5494357" y="2428201"/>
                  <a:pt x="5509106" y="2422172"/>
                  <a:pt x="5512917" y="2429165"/>
                </a:cubicBezTo>
                <a:lnTo>
                  <a:pt x="5506908" y="2434848"/>
                </a:lnTo>
                <a:lnTo>
                  <a:pt x="5479919" y="2440247"/>
                </a:lnTo>
                <a:cubicBezTo>
                  <a:pt x="5443883" y="2446699"/>
                  <a:pt x="5408414" y="2452943"/>
                  <a:pt x="5373183" y="2461034"/>
                </a:cubicBezTo>
                <a:cubicBezTo>
                  <a:pt x="5341871" y="2464134"/>
                  <a:pt x="5297158" y="2471671"/>
                  <a:pt x="5296682" y="2480734"/>
                </a:cubicBezTo>
                <a:lnTo>
                  <a:pt x="5303678" y="2484772"/>
                </a:lnTo>
                <a:lnTo>
                  <a:pt x="5319101" y="2483298"/>
                </a:lnTo>
                <a:cubicBezTo>
                  <a:pt x="5359825" y="2476346"/>
                  <a:pt x="5396865" y="2462783"/>
                  <a:pt x="5442717" y="2461365"/>
                </a:cubicBezTo>
                <a:cubicBezTo>
                  <a:pt x="5410979" y="2470490"/>
                  <a:pt x="5378490" y="2477544"/>
                  <a:pt x="5345328" y="2483790"/>
                </a:cubicBezTo>
                <a:lnTo>
                  <a:pt x="5311983" y="2489566"/>
                </a:lnTo>
                <a:lnTo>
                  <a:pt x="5313084" y="2490201"/>
                </a:lnTo>
                <a:cubicBezTo>
                  <a:pt x="5351229" y="2495136"/>
                  <a:pt x="5397435" y="2481399"/>
                  <a:pt x="5433779" y="2479465"/>
                </a:cubicBezTo>
                <a:lnTo>
                  <a:pt x="5515948" y="2466078"/>
                </a:lnTo>
                <a:lnTo>
                  <a:pt x="5526589" y="2467561"/>
                </a:lnTo>
                <a:cubicBezTo>
                  <a:pt x="5530356" y="2469147"/>
                  <a:pt x="5531970" y="2471256"/>
                  <a:pt x="5530011" y="2474125"/>
                </a:cubicBezTo>
                <a:lnTo>
                  <a:pt x="5527491" y="2475681"/>
                </a:lnTo>
                <a:lnTo>
                  <a:pt x="5569168" y="2467894"/>
                </a:lnTo>
                <a:cubicBezTo>
                  <a:pt x="5569168" y="2467894"/>
                  <a:pt x="5602135" y="2454346"/>
                  <a:pt x="5601191" y="2466154"/>
                </a:cubicBezTo>
                <a:cubicBezTo>
                  <a:pt x="5597738" y="2472236"/>
                  <a:pt x="5547989" y="2476718"/>
                  <a:pt x="5545932" y="2478255"/>
                </a:cubicBezTo>
                <a:cubicBezTo>
                  <a:pt x="5521028" y="2484020"/>
                  <a:pt x="5497284" y="2489068"/>
                  <a:pt x="5473299" y="2494365"/>
                </a:cubicBezTo>
                <a:lnTo>
                  <a:pt x="5415968" y="2507998"/>
                </a:lnTo>
                <a:lnTo>
                  <a:pt x="5415891" y="2514894"/>
                </a:lnTo>
                <a:lnTo>
                  <a:pt x="5417562" y="2515742"/>
                </a:lnTo>
                <a:lnTo>
                  <a:pt x="5422870" y="2514979"/>
                </a:lnTo>
                <a:cubicBezTo>
                  <a:pt x="5439518" y="2511660"/>
                  <a:pt x="5456665" y="2507020"/>
                  <a:pt x="5459221" y="2506862"/>
                </a:cubicBezTo>
                <a:cubicBezTo>
                  <a:pt x="5513969" y="2494557"/>
                  <a:pt x="5572280" y="2483676"/>
                  <a:pt x="5638472" y="2466904"/>
                </a:cubicBezTo>
                <a:cubicBezTo>
                  <a:pt x="5638472" y="2466904"/>
                  <a:pt x="5673437" y="2458876"/>
                  <a:pt x="5668273" y="2466244"/>
                </a:cubicBezTo>
                <a:lnTo>
                  <a:pt x="5658821" y="2468829"/>
                </a:lnTo>
                <a:lnTo>
                  <a:pt x="5645623" y="2467850"/>
                </a:lnTo>
                <a:cubicBezTo>
                  <a:pt x="5640427" y="2467691"/>
                  <a:pt x="5636262" y="2467910"/>
                  <a:pt x="5634377" y="2468813"/>
                </a:cubicBezTo>
                <a:lnTo>
                  <a:pt x="5636682" y="2473630"/>
                </a:lnTo>
                <a:lnTo>
                  <a:pt x="5633306" y="2474271"/>
                </a:lnTo>
                <a:cubicBezTo>
                  <a:pt x="5637417" y="2471199"/>
                  <a:pt x="5597683" y="2479291"/>
                  <a:pt x="5600852" y="2488021"/>
                </a:cubicBezTo>
                <a:cubicBezTo>
                  <a:pt x="5601852" y="2490779"/>
                  <a:pt x="5640583" y="2479931"/>
                  <a:pt x="5648093" y="2477823"/>
                </a:cubicBezTo>
                <a:lnTo>
                  <a:pt x="5651050" y="2477286"/>
                </a:lnTo>
                <a:lnTo>
                  <a:pt x="5651444" y="2477384"/>
                </a:lnTo>
                <a:lnTo>
                  <a:pt x="5660701" y="2478310"/>
                </a:lnTo>
                <a:lnTo>
                  <a:pt x="5593509" y="2496140"/>
                </a:lnTo>
                <a:cubicBezTo>
                  <a:pt x="5559521" y="2504317"/>
                  <a:pt x="5524729" y="2512219"/>
                  <a:pt x="5488734" y="2521018"/>
                </a:cubicBezTo>
                <a:cubicBezTo>
                  <a:pt x="5488734" y="2521018"/>
                  <a:pt x="5478060" y="2514393"/>
                  <a:pt x="5475949" y="2522980"/>
                </a:cubicBezTo>
                <a:cubicBezTo>
                  <a:pt x="5475062" y="2527734"/>
                  <a:pt x="5507629" y="2521496"/>
                  <a:pt x="5489735" y="2523776"/>
                </a:cubicBezTo>
                <a:cubicBezTo>
                  <a:pt x="5549048" y="2515651"/>
                  <a:pt x="5620745" y="2491259"/>
                  <a:pt x="5678662" y="2487683"/>
                </a:cubicBezTo>
                <a:cubicBezTo>
                  <a:pt x="5619746" y="2510115"/>
                  <a:pt x="5541538" y="2517762"/>
                  <a:pt x="5474662" y="2535042"/>
                </a:cubicBezTo>
                <a:cubicBezTo>
                  <a:pt x="5472108" y="2535199"/>
                  <a:pt x="5464733" y="2537065"/>
                  <a:pt x="5458261" y="2539638"/>
                </a:cubicBezTo>
                <a:lnTo>
                  <a:pt x="5447770" y="2548111"/>
                </a:lnTo>
                <a:lnTo>
                  <a:pt x="5447600" y="2548434"/>
                </a:lnTo>
                <a:lnTo>
                  <a:pt x="5477830" y="2543774"/>
                </a:lnTo>
                <a:cubicBezTo>
                  <a:pt x="5507686" y="2536062"/>
                  <a:pt x="5540087" y="2529360"/>
                  <a:pt x="5568889" y="2525937"/>
                </a:cubicBezTo>
                <a:cubicBezTo>
                  <a:pt x="5544568" y="2533313"/>
                  <a:pt x="5518343" y="2539335"/>
                  <a:pt x="5491099" y="2545246"/>
                </a:cubicBezTo>
                <a:lnTo>
                  <a:pt x="5433269" y="2558084"/>
                </a:lnTo>
                <a:lnTo>
                  <a:pt x="5426516" y="2561772"/>
                </a:lnTo>
                <a:cubicBezTo>
                  <a:pt x="5410258" y="2568262"/>
                  <a:pt x="5388897" y="2573565"/>
                  <a:pt x="5369043" y="2578973"/>
                </a:cubicBezTo>
                <a:cubicBezTo>
                  <a:pt x="5294919" y="2598141"/>
                  <a:pt x="5226021" y="2610924"/>
                  <a:pt x="5150850" y="2618091"/>
                </a:cubicBezTo>
                <a:lnTo>
                  <a:pt x="5140283" y="2618678"/>
                </a:lnTo>
                <a:lnTo>
                  <a:pt x="5092766" y="2626592"/>
                </a:lnTo>
                <a:cubicBezTo>
                  <a:pt x="5069080" y="2630140"/>
                  <a:pt x="5044837" y="2633296"/>
                  <a:pt x="5019532" y="2635857"/>
                </a:cubicBezTo>
                <a:cubicBezTo>
                  <a:pt x="4962275" y="2642441"/>
                  <a:pt x="4919032" y="2642056"/>
                  <a:pt x="4860116" y="2642875"/>
                </a:cubicBezTo>
                <a:lnTo>
                  <a:pt x="4803686" y="2644390"/>
                </a:lnTo>
                <a:lnTo>
                  <a:pt x="4857827" y="2647940"/>
                </a:lnTo>
                <a:cubicBezTo>
                  <a:pt x="4924077" y="2650598"/>
                  <a:pt x="4990567" y="2651270"/>
                  <a:pt x="5057325" y="2649014"/>
                </a:cubicBezTo>
                <a:cubicBezTo>
                  <a:pt x="5144103" y="2646975"/>
                  <a:pt x="5205327" y="2637608"/>
                  <a:pt x="5263846" y="2641535"/>
                </a:cubicBezTo>
                <a:cubicBezTo>
                  <a:pt x="5296551" y="2643730"/>
                  <a:pt x="5433609" y="2604643"/>
                  <a:pt x="5447255" y="2619034"/>
                </a:cubicBezTo>
                <a:cubicBezTo>
                  <a:pt x="5459553" y="2640072"/>
                  <a:pt x="5439388" y="2631982"/>
                  <a:pt x="5426849" y="2637878"/>
                </a:cubicBezTo>
                <a:cubicBezTo>
                  <a:pt x="5408428" y="2651239"/>
                  <a:pt x="5393822" y="2671594"/>
                  <a:pt x="5382633" y="2670845"/>
                </a:cubicBezTo>
                <a:cubicBezTo>
                  <a:pt x="5323868" y="2693851"/>
                  <a:pt x="5238668" y="2688134"/>
                  <a:pt x="5145866" y="2689765"/>
                </a:cubicBezTo>
                <a:cubicBezTo>
                  <a:pt x="5093369" y="2686241"/>
                  <a:pt x="5031285" y="2695552"/>
                  <a:pt x="4976576" y="2698616"/>
                </a:cubicBezTo>
                <a:cubicBezTo>
                  <a:pt x="4865870" y="2698205"/>
                  <a:pt x="4757535" y="2694444"/>
                  <a:pt x="4651440" y="2688322"/>
                </a:cubicBezTo>
                <a:cubicBezTo>
                  <a:pt x="4333153" y="2669962"/>
                  <a:pt x="4035010" y="2630367"/>
                  <a:pt x="3753407" y="2596309"/>
                </a:cubicBezTo>
                <a:cubicBezTo>
                  <a:pt x="3591098" y="2570817"/>
                  <a:pt x="3432848" y="2525380"/>
                  <a:pt x="3278408" y="2486942"/>
                </a:cubicBezTo>
                <a:cubicBezTo>
                  <a:pt x="3117226" y="2455908"/>
                  <a:pt x="2962790" y="2417467"/>
                  <a:pt x="2808124" y="2380138"/>
                </a:cubicBezTo>
                <a:cubicBezTo>
                  <a:pt x="2660201" y="2335396"/>
                  <a:pt x="2496316" y="2317658"/>
                  <a:pt x="2338066" y="2272227"/>
                </a:cubicBezTo>
                <a:lnTo>
                  <a:pt x="2120740" y="2189903"/>
                </a:lnTo>
                <a:lnTo>
                  <a:pt x="2112287" y="2210917"/>
                </a:lnTo>
                <a:lnTo>
                  <a:pt x="2110570" y="2209759"/>
                </a:lnTo>
                <a:cubicBezTo>
                  <a:pt x="2111022" y="2209504"/>
                  <a:pt x="2110829" y="2211001"/>
                  <a:pt x="2110242" y="2213518"/>
                </a:cubicBezTo>
                <a:lnTo>
                  <a:pt x="2108123" y="2221267"/>
                </a:lnTo>
                <a:lnTo>
                  <a:pt x="2104394" y="2230537"/>
                </a:lnTo>
                <a:lnTo>
                  <a:pt x="2297822" y="2297985"/>
                </a:lnTo>
                <a:cubicBezTo>
                  <a:pt x="2605319" y="2394532"/>
                  <a:pt x="2931964" y="2469305"/>
                  <a:pt x="3260627" y="2548634"/>
                </a:cubicBezTo>
                <a:cubicBezTo>
                  <a:pt x="3406090" y="2579736"/>
                  <a:pt x="3559670" y="2618118"/>
                  <a:pt x="3711875" y="2641808"/>
                </a:cubicBezTo>
                <a:cubicBezTo>
                  <a:pt x="3822400" y="2655963"/>
                  <a:pt x="3940303" y="2663876"/>
                  <a:pt x="4044315" y="2684333"/>
                </a:cubicBezTo>
                <a:cubicBezTo>
                  <a:pt x="4135550" y="2701125"/>
                  <a:pt x="4229264" y="2705731"/>
                  <a:pt x="4320992" y="2706695"/>
                </a:cubicBezTo>
                <a:lnTo>
                  <a:pt x="4402174" y="2706563"/>
                </a:lnTo>
                <a:lnTo>
                  <a:pt x="4401343" y="2704867"/>
                </a:lnTo>
                <a:cubicBezTo>
                  <a:pt x="4401357" y="2702956"/>
                  <a:pt x="4402179" y="2701320"/>
                  <a:pt x="4403875" y="2701804"/>
                </a:cubicBezTo>
                <a:lnTo>
                  <a:pt x="4403736" y="2706561"/>
                </a:lnTo>
                <a:lnTo>
                  <a:pt x="4456540" y="2706475"/>
                </a:lnTo>
                <a:cubicBezTo>
                  <a:pt x="4500852" y="2706204"/>
                  <a:pt x="4544113" y="2706088"/>
                  <a:pt x="4585758" y="2707200"/>
                </a:cubicBezTo>
                <a:cubicBezTo>
                  <a:pt x="4704153" y="2708408"/>
                  <a:pt x="4819353" y="2729615"/>
                  <a:pt x="4921396" y="2729727"/>
                </a:cubicBezTo>
                <a:cubicBezTo>
                  <a:pt x="4976967" y="2726718"/>
                  <a:pt x="5036838" y="2723999"/>
                  <a:pt x="5101875" y="2721626"/>
                </a:cubicBezTo>
                <a:cubicBezTo>
                  <a:pt x="5146482" y="2716758"/>
                  <a:pt x="5191357" y="2706296"/>
                  <a:pt x="5216685" y="2714732"/>
                </a:cubicBezTo>
                <a:cubicBezTo>
                  <a:pt x="5233035" y="2715830"/>
                  <a:pt x="5235268" y="2730579"/>
                  <a:pt x="5260595" y="2739015"/>
                </a:cubicBezTo>
                <a:cubicBezTo>
                  <a:pt x="5282111" y="2740460"/>
                  <a:pt x="5306554" y="2727502"/>
                  <a:pt x="5320468" y="2736297"/>
                </a:cubicBezTo>
                <a:cubicBezTo>
                  <a:pt x="5397803" y="2754964"/>
                  <a:pt x="5330472" y="2820070"/>
                  <a:pt x="5270600" y="2822790"/>
                </a:cubicBezTo>
                <a:cubicBezTo>
                  <a:pt x="5297278" y="2824579"/>
                  <a:pt x="5320148" y="2819377"/>
                  <a:pt x="5348177" y="2814521"/>
                </a:cubicBezTo>
                <a:cubicBezTo>
                  <a:pt x="5371045" y="2809317"/>
                  <a:pt x="5421307" y="2798091"/>
                  <a:pt x="5427329" y="2798498"/>
                </a:cubicBezTo>
                <a:cubicBezTo>
                  <a:pt x="5441469" y="2806183"/>
                  <a:pt x="5405345" y="2825094"/>
                  <a:pt x="5398831" y="2831397"/>
                </a:cubicBezTo>
                <a:cubicBezTo>
                  <a:pt x="5378198" y="2851348"/>
                  <a:pt x="5430673" y="2833534"/>
                  <a:pt x="5406229" y="2846491"/>
                </a:cubicBezTo>
                <a:cubicBezTo>
                  <a:pt x="5399713" y="2852793"/>
                  <a:pt x="5389386" y="2852098"/>
                  <a:pt x="5389386" y="2852098"/>
                </a:cubicBezTo>
                <a:cubicBezTo>
                  <a:pt x="5320783" y="2867706"/>
                  <a:pt x="5260685" y="2871535"/>
                  <a:pt x="5198109" y="2887550"/>
                </a:cubicBezTo>
                <a:cubicBezTo>
                  <a:pt x="5176593" y="2886104"/>
                  <a:pt x="5155962" y="2906057"/>
                  <a:pt x="5127930" y="2910912"/>
                </a:cubicBezTo>
                <a:cubicBezTo>
                  <a:pt x="5003901" y="2937400"/>
                  <a:pt x="4866697" y="2921453"/>
                  <a:pt x="4726789" y="2918801"/>
                </a:cubicBezTo>
                <a:cubicBezTo>
                  <a:pt x="4610794" y="2917052"/>
                  <a:pt x="4493696" y="2911208"/>
                  <a:pt x="4376200" y="2901924"/>
                </a:cubicBezTo>
                <a:cubicBezTo>
                  <a:pt x="4273389" y="2893797"/>
                  <a:pt x="4170273" y="2883031"/>
                  <a:pt x="4067320" y="2870061"/>
                </a:cubicBezTo>
                <a:lnTo>
                  <a:pt x="3787043" y="2829006"/>
                </a:lnTo>
                <a:lnTo>
                  <a:pt x="3767690" y="2823443"/>
                </a:lnTo>
                <a:cubicBezTo>
                  <a:pt x="3686844" y="2802595"/>
                  <a:pt x="3606371" y="2782333"/>
                  <a:pt x="3523726" y="2756178"/>
                </a:cubicBezTo>
                <a:cubicBezTo>
                  <a:pt x="3365632" y="2713269"/>
                  <a:pt x="3204562" y="2665656"/>
                  <a:pt x="3031829" y="2613405"/>
                </a:cubicBezTo>
                <a:cubicBezTo>
                  <a:pt x="2890120" y="2560913"/>
                  <a:pt x="2754861" y="2518617"/>
                  <a:pt x="2598508" y="2464663"/>
                </a:cubicBezTo>
                <a:cubicBezTo>
                  <a:pt x="2577164" y="2454583"/>
                  <a:pt x="2503205" y="2436242"/>
                  <a:pt x="2579147" y="2469541"/>
                </a:cubicBezTo>
                <a:cubicBezTo>
                  <a:pt x="2615381" y="2479504"/>
                  <a:pt x="2655338" y="2493382"/>
                  <a:pt x="2688345" y="2508099"/>
                </a:cubicBezTo>
                <a:cubicBezTo>
                  <a:pt x="2749642" y="2532052"/>
                  <a:pt x="2780664" y="2547575"/>
                  <a:pt x="2835261" y="2570790"/>
                </a:cubicBezTo>
                <a:cubicBezTo>
                  <a:pt x="2925347" y="2604768"/>
                  <a:pt x="3038276" y="2623598"/>
                  <a:pt x="3129110" y="2656779"/>
                </a:cubicBezTo>
                <a:cubicBezTo>
                  <a:pt x="3238742" y="2692576"/>
                  <a:pt x="3343909" y="2727964"/>
                  <a:pt x="3457800" y="2763837"/>
                </a:cubicBezTo>
                <a:lnTo>
                  <a:pt x="3504770" y="2778283"/>
                </a:lnTo>
                <a:lnTo>
                  <a:pt x="3455367" y="2769226"/>
                </a:lnTo>
                <a:lnTo>
                  <a:pt x="3307145" y="2737443"/>
                </a:lnTo>
                <a:lnTo>
                  <a:pt x="3091377" y="2672045"/>
                </a:lnTo>
                <a:cubicBezTo>
                  <a:pt x="3038017" y="2657680"/>
                  <a:pt x="2985263" y="2641195"/>
                  <a:pt x="2933091" y="2623351"/>
                </a:cubicBezTo>
                <a:cubicBezTo>
                  <a:pt x="2776574" y="2569815"/>
                  <a:pt x="2625300" y="2504053"/>
                  <a:pt x="2478630" y="2446677"/>
                </a:cubicBezTo>
                <a:cubicBezTo>
                  <a:pt x="2379856" y="2412765"/>
                  <a:pt x="2274130" y="2379696"/>
                  <a:pt x="2167910" y="2345846"/>
                </a:cubicBezTo>
                <a:cubicBezTo>
                  <a:pt x="1909558" y="2254854"/>
                  <a:pt x="1659413" y="2115734"/>
                  <a:pt x="1408030" y="1976622"/>
                </a:cubicBezTo>
                <a:lnTo>
                  <a:pt x="1354946" y="1938499"/>
                </a:lnTo>
                <a:lnTo>
                  <a:pt x="1655831" y="2062253"/>
                </a:lnTo>
                <a:cubicBezTo>
                  <a:pt x="1767908" y="2106920"/>
                  <a:pt x="1881479" y="2150619"/>
                  <a:pt x="1997342" y="2193207"/>
                </a:cubicBezTo>
                <a:lnTo>
                  <a:pt x="2092135" y="2226262"/>
                </a:lnTo>
                <a:lnTo>
                  <a:pt x="2092371" y="2222554"/>
                </a:lnTo>
                <a:lnTo>
                  <a:pt x="2092459" y="2216690"/>
                </a:lnTo>
                <a:lnTo>
                  <a:pt x="2104392" y="2184389"/>
                </a:lnTo>
                <a:lnTo>
                  <a:pt x="2057112" y="2168526"/>
                </a:lnTo>
                <a:lnTo>
                  <a:pt x="2053663" y="2177622"/>
                </a:lnTo>
                <a:lnTo>
                  <a:pt x="2050634" y="2185595"/>
                </a:lnTo>
                <a:lnTo>
                  <a:pt x="2050460" y="2176915"/>
                </a:lnTo>
                <a:lnTo>
                  <a:pt x="2050172" y="2173975"/>
                </a:lnTo>
                <a:lnTo>
                  <a:pt x="2052627" y="2167022"/>
                </a:lnTo>
                <a:lnTo>
                  <a:pt x="1990069" y="2146035"/>
                </a:lnTo>
                <a:lnTo>
                  <a:pt x="1988998" y="2147132"/>
                </a:lnTo>
                <a:lnTo>
                  <a:pt x="1989127" y="2145718"/>
                </a:lnTo>
                <a:lnTo>
                  <a:pt x="1976792" y="2141580"/>
                </a:lnTo>
                <a:lnTo>
                  <a:pt x="1974325" y="2157464"/>
                </a:lnTo>
                <a:lnTo>
                  <a:pt x="1975954" y="2141298"/>
                </a:lnTo>
                <a:lnTo>
                  <a:pt x="1904598" y="2117359"/>
                </a:lnTo>
                <a:cubicBezTo>
                  <a:pt x="1822594" y="2091643"/>
                  <a:pt x="1756675" y="2072618"/>
                  <a:pt x="1685857" y="2047652"/>
                </a:cubicBezTo>
                <a:cubicBezTo>
                  <a:pt x="1531100" y="1985044"/>
                  <a:pt x="1386326" y="1919460"/>
                  <a:pt x="1242365" y="1853088"/>
                </a:cubicBezTo>
                <a:lnTo>
                  <a:pt x="1236051" y="1850218"/>
                </a:lnTo>
                <a:lnTo>
                  <a:pt x="1234672" y="1850430"/>
                </a:lnTo>
                <a:lnTo>
                  <a:pt x="1234334" y="1849439"/>
                </a:lnTo>
                <a:lnTo>
                  <a:pt x="1215069" y="1840685"/>
                </a:lnTo>
                <a:lnTo>
                  <a:pt x="1215438" y="1841597"/>
                </a:lnTo>
                <a:cubicBezTo>
                  <a:pt x="1211996" y="1841604"/>
                  <a:pt x="1205999" y="1840187"/>
                  <a:pt x="1202476" y="1838998"/>
                </a:cubicBezTo>
                <a:cubicBezTo>
                  <a:pt x="1187876" y="1834209"/>
                  <a:pt x="1171373" y="1825040"/>
                  <a:pt x="1156775" y="1820252"/>
                </a:cubicBezTo>
                <a:cubicBezTo>
                  <a:pt x="1090528" y="1795719"/>
                  <a:pt x="1032798" y="1770035"/>
                  <a:pt x="973373" y="1748524"/>
                </a:cubicBezTo>
                <a:cubicBezTo>
                  <a:pt x="889444" y="1719021"/>
                  <a:pt x="812066" y="1675779"/>
                  <a:pt x="736954" y="1638907"/>
                </a:cubicBezTo>
                <a:cubicBezTo>
                  <a:pt x="698663" y="1622235"/>
                  <a:pt x="657435" y="1605720"/>
                  <a:pt x="616061" y="1588868"/>
                </a:cubicBezTo>
                <a:cubicBezTo>
                  <a:pt x="516078" y="1544314"/>
                  <a:pt x="423094" y="1480130"/>
                  <a:pt x="329594" y="1415918"/>
                </a:cubicBezTo>
                <a:cubicBezTo>
                  <a:pt x="315517" y="1404262"/>
                  <a:pt x="303712" y="1390706"/>
                  <a:pt x="289869" y="1382345"/>
                </a:cubicBezTo>
                <a:lnTo>
                  <a:pt x="277383" y="1376933"/>
                </a:lnTo>
                <a:lnTo>
                  <a:pt x="277462" y="1376027"/>
                </a:lnTo>
                <a:cubicBezTo>
                  <a:pt x="277094" y="1375187"/>
                  <a:pt x="276287" y="1375057"/>
                  <a:pt x="275185" y="1375980"/>
                </a:cubicBezTo>
                <a:lnTo>
                  <a:pt x="277383" y="1376933"/>
                </a:lnTo>
                <a:lnTo>
                  <a:pt x="277088" y="1380359"/>
                </a:lnTo>
                <a:cubicBezTo>
                  <a:pt x="259709" y="1369170"/>
                  <a:pt x="239247" y="1357800"/>
                  <a:pt x="237040" y="1359642"/>
                </a:cubicBezTo>
                <a:cubicBezTo>
                  <a:pt x="239247" y="1357800"/>
                  <a:pt x="243780" y="1368243"/>
                  <a:pt x="243780" y="1368243"/>
                </a:cubicBezTo>
                <a:cubicBezTo>
                  <a:pt x="246414" y="1374308"/>
                  <a:pt x="239373" y="1371929"/>
                  <a:pt x="243031" y="1380351"/>
                </a:cubicBezTo>
                <a:cubicBezTo>
                  <a:pt x="247870" y="1384575"/>
                  <a:pt x="262169" y="1395585"/>
                  <a:pt x="271992" y="1404365"/>
                </a:cubicBezTo>
                <a:cubicBezTo>
                  <a:pt x="287370" y="1416422"/>
                  <a:pt x="303332" y="1429029"/>
                  <a:pt x="319666" y="1441754"/>
                </a:cubicBezTo>
                <a:lnTo>
                  <a:pt x="361359" y="1473584"/>
                </a:lnTo>
                <a:lnTo>
                  <a:pt x="350142" y="1467122"/>
                </a:lnTo>
                <a:cubicBezTo>
                  <a:pt x="331317" y="1454048"/>
                  <a:pt x="313480" y="1439792"/>
                  <a:pt x="296323" y="1425660"/>
                </a:cubicBezTo>
                <a:cubicBezTo>
                  <a:pt x="262378" y="1397086"/>
                  <a:pt x="220573" y="1372329"/>
                  <a:pt x="183033" y="1343550"/>
                </a:cubicBezTo>
                <a:cubicBezTo>
                  <a:pt x="163639" y="1327152"/>
                  <a:pt x="143788" y="1311714"/>
                  <a:pt x="124814" y="1296573"/>
                </a:cubicBezTo>
                <a:cubicBezTo>
                  <a:pt x="105845" y="1281434"/>
                  <a:pt x="87753" y="1266591"/>
                  <a:pt x="71881" y="1251382"/>
                </a:cubicBezTo>
                <a:cubicBezTo>
                  <a:pt x="93369" y="1265111"/>
                  <a:pt x="116100" y="1282849"/>
                  <a:pt x="136261" y="1300440"/>
                </a:cubicBezTo>
                <a:lnTo>
                  <a:pt x="158478" y="1315851"/>
                </a:lnTo>
                <a:cubicBezTo>
                  <a:pt x="163254" y="1311859"/>
                  <a:pt x="147200" y="1296806"/>
                  <a:pt x="143240" y="1294604"/>
                </a:cubicBezTo>
                <a:cubicBezTo>
                  <a:pt x="98080" y="1255202"/>
                  <a:pt x="38893" y="1219254"/>
                  <a:pt x="2760" y="1178732"/>
                </a:cubicBezTo>
                <a:cubicBezTo>
                  <a:pt x="47648" y="1203669"/>
                  <a:pt x="93093" y="1250644"/>
                  <a:pt x="136802" y="1279782"/>
                </a:cubicBezTo>
                <a:cubicBezTo>
                  <a:pt x="123527" y="1271129"/>
                  <a:pt x="146624" y="1288562"/>
                  <a:pt x="148320" y="1284390"/>
                </a:cubicBezTo>
                <a:cubicBezTo>
                  <a:pt x="150971" y="1276661"/>
                  <a:pt x="139006" y="1277938"/>
                  <a:pt x="139006" y="1277938"/>
                </a:cubicBezTo>
                <a:cubicBezTo>
                  <a:pt x="114443" y="1257136"/>
                  <a:pt x="90395" y="1237515"/>
                  <a:pt x="67136" y="1217977"/>
                </a:cubicBezTo>
                <a:lnTo>
                  <a:pt x="21995" y="1178015"/>
                </a:lnTo>
                <a:lnTo>
                  <a:pt x="29929" y="1180793"/>
                </a:lnTo>
                <a:lnTo>
                  <a:pt x="30296" y="1180867"/>
                </a:lnTo>
                <a:lnTo>
                  <a:pt x="32410" y="1182424"/>
                </a:lnTo>
                <a:cubicBezTo>
                  <a:pt x="37395" y="1186982"/>
                  <a:pt x="63126" y="1210479"/>
                  <a:pt x="65333" y="1208636"/>
                </a:cubicBezTo>
                <a:cubicBezTo>
                  <a:pt x="72311" y="1202801"/>
                  <a:pt x="44373" y="1181150"/>
                  <a:pt x="46132" y="1185190"/>
                </a:cubicBezTo>
                <a:lnTo>
                  <a:pt x="43736" y="1183384"/>
                </a:lnTo>
                <a:lnTo>
                  <a:pt x="48037" y="1180381"/>
                </a:lnTo>
                <a:cubicBezTo>
                  <a:pt x="46974" y="1178932"/>
                  <a:pt x="43727" y="1177173"/>
                  <a:pt x="39457" y="1175323"/>
                </a:cubicBezTo>
                <a:lnTo>
                  <a:pt x="28318" y="1171086"/>
                </a:lnTo>
                <a:lnTo>
                  <a:pt x="22009" y="1165398"/>
                </a:lnTo>
                <a:cubicBezTo>
                  <a:pt x="21580" y="1157493"/>
                  <a:pt x="45701" y="1177282"/>
                  <a:pt x="45701" y="1177282"/>
                </a:cubicBezTo>
                <a:cubicBezTo>
                  <a:pt x="90573" y="1216016"/>
                  <a:pt x="132074" y="1246994"/>
                  <a:pt x="169978" y="1277765"/>
                </a:cubicBezTo>
                <a:cubicBezTo>
                  <a:pt x="173941" y="1279964"/>
                  <a:pt x="215871" y="1318853"/>
                  <a:pt x="221974" y="1310999"/>
                </a:cubicBezTo>
                <a:cubicBezTo>
                  <a:pt x="225505" y="1305291"/>
                  <a:pt x="194341" y="1283120"/>
                  <a:pt x="215745" y="1304724"/>
                </a:cubicBezTo>
                <a:cubicBezTo>
                  <a:pt x="180921" y="1274133"/>
                  <a:pt x="148877" y="1249940"/>
                  <a:pt x="114562" y="1221675"/>
                </a:cubicBezTo>
                <a:cubicBezTo>
                  <a:pt x="113688" y="1219654"/>
                  <a:pt x="75842" y="1197095"/>
                  <a:pt x="76142" y="1190872"/>
                </a:cubicBezTo>
                <a:cubicBezTo>
                  <a:pt x="81368" y="1180998"/>
                  <a:pt x="101083" y="1204474"/>
                  <a:pt x="101083" y="1204474"/>
                </a:cubicBezTo>
                <a:cubicBezTo>
                  <a:pt x="147421" y="1239675"/>
                  <a:pt x="173749" y="1257626"/>
                  <a:pt x="217009" y="1292647"/>
                </a:cubicBezTo>
                <a:cubicBezTo>
                  <a:pt x="220972" y="1294845"/>
                  <a:pt x="260776" y="1329999"/>
                  <a:pt x="264675" y="1323985"/>
                </a:cubicBezTo>
                <a:cubicBezTo>
                  <a:pt x="264977" y="1317762"/>
                  <a:pt x="228160" y="1297561"/>
                  <a:pt x="232118" y="1299761"/>
                </a:cubicBezTo>
                <a:cubicBezTo>
                  <a:pt x="221415" y="1288962"/>
                  <a:pt x="213347" y="1284224"/>
                  <a:pt x="201257" y="1271371"/>
                </a:cubicBezTo>
                <a:cubicBezTo>
                  <a:pt x="223922" y="1280896"/>
                  <a:pt x="239676" y="1302174"/>
                  <a:pt x="260138" y="1313540"/>
                </a:cubicBezTo>
                <a:cubicBezTo>
                  <a:pt x="264977" y="1317762"/>
                  <a:pt x="273859" y="1316308"/>
                  <a:pt x="281930" y="1321043"/>
                </a:cubicBezTo>
                <a:lnTo>
                  <a:pt x="292395" y="1327436"/>
                </a:lnTo>
                <a:lnTo>
                  <a:pt x="292681" y="1327815"/>
                </a:lnTo>
                <a:lnTo>
                  <a:pt x="294783" y="1328894"/>
                </a:lnTo>
                <a:lnTo>
                  <a:pt x="317205" y="1342591"/>
                </a:lnTo>
                <a:cubicBezTo>
                  <a:pt x="329083" y="1351204"/>
                  <a:pt x="340705" y="1360089"/>
                  <a:pt x="350937" y="1365772"/>
                </a:cubicBezTo>
                <a:cubicBezTo>
                  <a:pt x="343748" y="1363057"/>
                  <a:pt x="360250" y="1372225"/>
                  <a:pt x="362455" y="1370380"/>
                </a:cubicBezTo>
                <a:cubicBezTo>
                  <a:pt x="369436" y="1364549"/>
                  <a:pt x="347278" y="1357350"/>
                  <a:pt x="346399" y="1355328"/>
                </a:cubicBezTo>
                <a:lnTo>
                  <a:pt x="329832" y="1343327"/>
                </a:lnTo>
                <a:lnTo>
                  <a:pt x="306717" y="1335026"/>
                </a:lnTo>
                <a:lnTo>
                  <a:pt x="294783" y="1328894"/>
                </a:lnTo>
                <a:lnTo>
                  <a:pt x="292395" y="1327436"/>
                </a:lnTo>
                <a:lnTo>
                  <a:pt x="287089" y="1320407"/>
                </a:lnTo>
                <a:lnTo>
                  <a:pt x="299119" y="1321084"/>
                </a:lnTo>
                <a:lnTo>
                  <a:pt x="273512" y="1302535"/>
                </a:lnTo>
                <a:cubicBezTo>
                  <a:pt x="249936" y="1284868"/>
                  <a:pt x="227318" y="1266808"/>
                  <a:pt x="206351" y="1247362"/>
                </a:cubicBezTo>
                <a:cubicBezTo>
                  <a:pt x="230519" y="1259769"/>
                  <a:pt x="248794" y="1275032"/>
                  <a:pt x="266975" y="1290086"/>
                </a:cubicBezTo>
                <a:lnTo>
                  <a:pt x="320504" y="1327025"/>
                </a:lnTo>
                <a:lnTo>
                  <a:pt x="332233" y="1330597"/>
                </a:lnTo>
                <a:lnTo>
                  <a:pt x="347879" y="1335863"/>
                </a:lnTo>
                <a:lnTo>
                  <a:pt x="346061" y="1332648"/>
                </a:lnTo>
                <a:cubicBezTo>
                  <a:pt x="295615" y="1294909"/>
                  <a:pt x="251175" y="1264086"/>
                  <a:pt x="207036" y="1227042"/>
                </a:cubicBezTo>
                <a:lnTo>
                  <a:pt x="194983" y="1214549"/>
                </a:lnTo>
                <a:lnTo>
                  <a:pt x="174748" y="1205174"/>
                </a:lnTo>
                <a:cubicBezTo>
                  <a:pt x="159101" y="1196985"/>
                  <a:pt x="170253" y="1198547"/>
                  <a:pt x="190655" y="1203181"/>
                </a:cubicBezTo>
                <a:lnTo>
                  <a:pt x="218264" y="1209731"/>
                </a:lnTo>
                <a:lnTo>
                  <a:pt x="204839" y="1199889"/>
                </a:lnTo>
                <a:lnTo>
                  <a:pt x="222601" y="1202368"/>
                </a:lnTo>
                <a:cubicBezTo>
                  <a:pt x="248585" y="1198316"/>
                  <a:pt x="220093" y="1189773"/>
                  <a:pt x="201067" y="1185994"/>
                </a:cubicBezTo>
                <a:lnTo>
                  <a:pt x="176736" y="1178343"/>
                </a:lnTo>
                <a:lnTo>
                  <a:pt x="162564" y="1167316"/>
                </a:lnTo>
                <a:lnTo>
                  <a:pt x="160849" y="1165996"/>
                </a:lnTo>
                <a:lnTo>
                  <a:pt x="170859" y="1168272"/>
                </a:lnTo>
                <a:cubicBezTo>
                  <a:pt x="184363" y="1171259"/>
                  <a:pt x="197634" y="1174524"/>
                  <a:pt x="209788" y="1179145"/>
                </a:cubicBezTo>
                <a:cubicBezTo>
                  <a:pt x="223897" y="1183273"/>
                  <a:pt x="238676" y="1189554"/>
                  <a:pt x="253734" y="1195500"/>
                </a:cubicBezTo>
                <a:lnTo>
                  <a:pt x="285883" y="1205593"/>
                </a:lnTo>
                <a:lnTo>
                  <a:pt x="276856" y="1195089"/>
                </a:lnTo>
                <a:lnTo>
                  <a:pt x="274288" y="1193978"/>
                </a:lnTo>
                <a:cubicBezTo>
                  <a:pt x="257860" y="1187039"/>
                  <a:pt x="239114" y="1178540"/>
                  <a:pt x="233266" y="1177513"/>
                </a:cubicBezTo>
                <a:cubicBezTo>
                  <a:pt x="229928" y="1174065"/>
                  <a:pt x="222966" y="1166884"/>
                  <a:pt x="221295" y="1165160"/>
                </a:cubicBezTo>
                <a:cubicBezTo>
                  <a:pt x="214055" y="1162694"/>
                  <a:pt x="209880" y="1163392"/>
                  <a:pt x="203937" y="1163101"/>
                </a:cubicBezTo>
                <a:cubicBezTo>
                  <a:pt x="202268" y="1161380"/>
                  <a:pt x="199573" y="1152763"/>
                  <a:pt x="191690" y="1150462"/>
                </a:cubicBezTo>
                <a:cubicBezTo>
                  <a:pt x="184448" y="1147999"/>
                  <a:pt x="163200" y="1146925"/>
                  <a:pt x="150392" y="1138714"/>
                </a:cubicBezTo>
                <a:cubicBezTo>
                  <a:pt x="144963" y="1135616"/>
                  <a:pt x="143263" y="1133807"/>
                  <a:pt x="143883" y="1132886"/>
                </a:cubicBezTo>
                <a:lnTo>
                  <a:pt x="147939" y="1132600"/>
                </a:lnTo>
                <a:lnTo>
                  <a:pt x="127737" y="1126648"/>
                </a:lnTo>
                <a:cubicBezTo>
                  <a:pt x="121877" y="1124519"/>
                  <a:pt x="117575" y="1122335"/>
                  <a:pt x="116678" y="1120308"/>
                </a:cubicBezTo>
                <a:cubicBezTo>
                  <a:pt x="114220" y="1106670"/>
                  <a:pt x="143358" y="1122099"/>
                  <a:pt x="143358" y="1122099"/>
                </a:cubicBezTo>
                <a:cubicBezTo>
                  <a:pt x="149631" y="1124486"/>
                  <a:pt x="160752" y="1127970"/>
                  <a:pt x="173371" y="1131605"/>
                </a:cubicBezTo>
                <a:lnTo>
                  <a:pt x="210308" y="1141485"/>
                </a:lnTo>
                <a:lnTo>
                  <a:pt x="216649" y="1139519"/>
                </a:lnTo>
                <a:cubicBezTo>
                  <a:pt x="221194" y="1138998"/>
                  <a:pt x="226849" y="1139982"/>
                  <a:pt x="233156" y="1141903"/>
                </a:cubicBezTo>
                <a:lnTo>
                  <a:pt x="238645" y="1144045"/>
                </a:lnTo>
                <a:lnTo>
                  <a:pt x="236814" y="1142971"/>
                </a:lnTo>
                <a:lnTo>
                  <a:pt x="230753" y="1140444"/>
                </a:lnTo>
                <a:lnTo>
                  <a:pt x="194839" y="1127859"/>
                </a:lnTo>
                <a:cubicBezTo>
                  <a:pt x="191080" y="1126485"/>
                  <a:pt x="187461" y="1124000"/>
                  <a:pt x="183423" y="1121087"/>
                </a:cubicBezTo>
                <a:lnTo>
                  <a:pt x="182241" y="1120290"/>
                </a:lnTo>
                <a:lnTo>
                  <a:pt x="165716" y="1113495"/>
                </a:lnTo>
                <a:lnTo>
                  <a:pt x="151948" y="1107146"/>
                </a:lnTo>
                <a:lnTo>
                  <a:pt x="151914" y="1107137"/>
                </a:lnTo>
                <a:lnTo>
                  <a:pt x="151897" y="1107122"/>
                </a:lnTo>
                <a:lnTo>
                  <a:pt x="103007" y="1084579"/>
                </a:lnTo>
                <a:cubicBezTo>
                  <a:pt x="93172" y="1077182"/>
                  <a:pt x="52845" y="1061000"/>
                  <a:pt x="52845" y="1061000"/>
                </a:cubicBezTo>
                <a:lnTo>
                  <a:pt x="63677" y="1055060"/>
                </a:lnTo>
                <a:lnTo>
                  <a:pt x="53976" y="1052103"/>
                </a:lnTo>
                <a:lnTo>
                  <a:pt x="52182" y="1049249"/>
                </a:lnTo>
                <a:lnTo>
                  <a:pt x="46330" y="1041826"/>
                </a:lnTo>
                <a:lnTo>
                  <a:pt x="54337" y="1043893"/>
                </a:lnTo>
                <a:cubicBezTo>
                  <a:pt x="92515" y="1054194"/>
                  <a:pt x="131678" y="1064784"/>
                  <a:pt x="174413" y="1075095"/>
                </a:cubicBezTo>
                <a:cubicBezTo>
                  <a:pt x="178031" y="1076329"/>
                  <a:pt x="184505" y="1078001"/>
                  <a:pt x="192694" y="1080095"/>
                </a:cubicBezTo>
                <a:lnTo>
                  <a:pt x="214555" y="1085823"/>
                </a:lnTo>
                <a:lnTo>
                  <a:pt x="242596" y="1089877"/>
                </a:lnTo>
                <a:lnTo>
                  <a:pt x="254804" y="1092495"/>
                </a:lnTo>
                <a:lnTo>
                  <a:pt x="248732" y="1088830"/>
                </a:lnTo>
                <a:cubicBezTo>
                  <a:pt x="250000" y="1087557"/>
                  <a:pt x="276309" y="1096405"/>
                  <a:pt x="280484" y="1096963"/>
                </a:cubicBezTo>
                <a:cubicBezTo>
                  <a:pt x="284660" y="1096264"/>
                  <a:pt x="298949" y="1090158"/>
                  <a:pt x="299506" y="1085726"/>
                </a:cubicBezTo>
                <a:cubicBezTo>
                  <a:pt x="297837" y="1084004"/>
                  <a:pt x="233894" y="1064739"/>
                  <a:pt x="226374" y="1061986"/>
                </a:cubicBezTo>
                <a:cubicBezTo>
                  <a:pt x="208281" y="1053324"/>
                  <a:pt x="191201" y="1046550"/>
                  <a:pt x="178671" y="1038629"/>
                </a:cubicBezTo>
                <a:cubicBezTo>
                  <a:pt x="177002" y="1036903"/>
                  <a:pt x="173939" y="1028740"/>
                  <a:pt x="172266" y="1027014"/>
                </a:cubicBezTo>
                <a:cubicBezTo>
                  <a:pt x="154450" y="1013634"/>
                  <a:pt x="110834" y="1020346"/>
                  <a:pt x="116216" y="1010053"/>
                </a:cubicBezTo>
                <a:cubicBezTo>
                  <a:pt x="116216" y="1010053"/>
                  <a:pt x="125679" y="1009809"/>
                  <a:pt x="133475" y="1007843"/>
                </a:cubicBezTo>
                <a:lnTo>
                  <a:pt x="132163" y="1009154"/>
                </a:lnTo>
                <a:lnTo>
                  <a:pt x="129577" y="1008826"/>
                </a:lnTo>
                <a:cubicBezTo>
                  <a:pt x="130412" y="1009686"/>
                  <a:pt x="130829" y="1010119"/>
                  <a:pt x="131319" y="1009996"/>
                </a:cubicBezTo>
                <a:lnTo>
                  <a:pt x="132163" y="1009154"/>
                </a:lnTo>
                <a:lnTo>
                  <a:pt x="136913" y="1009754"/>
                </a:lnTo>
                <a:lnTo>
                  <a:pt x="139614" y="1011256"/>
                </a:lnTo>
                <a:cubicBezTo>
                  <a:pt x="141547" y="1011794"/>
                  <a:pt x="143034" y="1011867"/>
                  <a:pt x="143034" y="1011867"/>
                </a:cubicBezTo>
                <a:cubicBezTo>
                  <a:pt x="143034" y="1011867"/>
                  <a:pt x="149712" y="1003747"/>
                  <a:pt x="155929" y="1004324"/>
                </a:cubicBezTo>
                <a:cubicBezTo>
                  <a:pt x="162752" y="1003856"/>
                  <a:pt x="173494" y="1007222"/>
                  <a:pt x="183958" y="1010928"/>
                </a:cubicBezTo>
                <a:lnTo>
                  <a:pt x="200694" y="1016411"/>
                </a:lnTo>
                <a:lnTo>
                  <a:pt x="196257" y="1006755"/>
                </a:lnTo>
                <a:cubicBezTo>
                  <a:pt x="194668" y="1002789"/>
                  <a:pt x="192962" y="998568"/>
                  <a:pt x="190785" y="994791"/>
                </a:cubicBezTo>
                <a:lnTo>
                  <a:pt x="189617" y="993478"/>
                </a:lnTo>
                <a:lnTo>
                  <a:pt x="140845" y="976357"/>
                </a:lnTo>
                <a:lnTo>
                  <a:pt x="59388" y="953848"/>
                </a:lnTo>
                <a:lnTo>
                  <a:pt x="55267" y="949138"/>
                </a:lnTo>
                <a:lnTo>
                  <a:pt x="44964" y="938994"/>
                </a:lnTo>
                <a:lnTo>
                  <a:pt x="71379" y="943782"/>
                </a:lnTo>
                <a:lnTo>
                  <a:pt x="47488" y="934267"/>
                </a:lnTo>
                <a:lnTo>
                  <a:pt x="51681" y="927051"/>
                </a:lnTo>
                <a:cubicBezTo>
                  <a:pt x="52704" y="929408"/>
                  <a:pt x="53583" y="931429"/>
                  <a:pt x="53583" y="931429"/>
                </a:cubicBezTo>
                <a:cubicBezTo>
                  <a:pt x="56455" y="923059"/>
                  <a:pt x="54253" y="924903"/>
                  <a:pt x="51681" y="927051"/>
                </a:cubicBezTo>
                <a:lnTo>
                  <a:pt x="44599" y="921298"/>
                </a:lnTo>
                <a:lnTo>
                  <a:pt x="69160" y="926732"/>
                </a:lnTo>
                <a:lnTo>
                  <a:pt x="76260" y="929971"/>
                </a:lnTo>
                <a:cubicBezTo>
                  <a:pt x="78479" y="931172"/>
                  <a:pt x="79675" y="932124"/>
                  <a:pt x="79123" y="932584"/>
                </a:cubicBezTo>
                <a:lnTo>
                  <a:pt x="79743" y="929071"/>
                </a:lnTo>
                <a:lnTo>
                  <a:pt x="112602" y="936342"/>
                </a:lnTo>
                <a:lnTo>
                  <a:pt x="120891" y="942220"/>
                </a:lnTo>
                <a:lnTo>
                  <a:pt x="122654" y="943618"/>
                </a:lnTo>
                <a:lnTo>
                  <a:pt x="119992" y="928484"/>
                </a:lnTo>
                <a:lnTo>
                  <a:pt x="119399" y="925996"/>
                </a:lnTo>
                <a:lnTo>
                  <a:pt x="121765" y="925460"/>
                </a:lnTo>
                <a:cubicBezTo>
                  <a:pt x="128659" y="923880"/>
                  <a:pt x="145677" y="919917"/>
                  <a:pt x="159281" y="916234"/>
                </a:cubicBezTo>
                <a:lnTo>
                  <a:pt x="166679" y="913954"/>
                </a:lnTo>
                <a:lnTo>
                  <a:pt x="189885" y="923280"/>
                </a:lnTo>
                <a:cubicBezTo>
                  <a:pt x="201863" y="927368"/>
                  <a:pt x="211855" y="929744"/>
                  <a:pt x="217834" y="929014"/>
                </a:cubicBezTo>
                <a:lnTo>
                  <a:pt x="202534" y="916736"/>
                </a:lnTo>
                <a:lnTo>
                  <a:pt x="220721" y="925441"/>
                </a:lnTo>
                <a:lnTo>
                  <a:pt x="223436" y="926742"/>
                </a:lnTo>
                <a:cubicBezTo>
                  <a:pt x="232329" y="931268"/>
                  <a:pt x="241663" y="936039"/>
                  <a:pt x="251327" y="940264"/>
                </a:cubicBezTo>
                <a:lnTo>
                  <a:pt x="265971" y="945312"/>
                </a:lnTo>
                <a:lnTo>
                  <a:pt x="287971" y="944560"/>
                </a:lnTo>
                <a:cubicBezTo>
                  <a:pt x="300313" y="941448"/>
                  <a:pt x="272287" y="944227"/>
                  <a:pt x="281009" y="937379"/>
                </a:cubicBezTo>
                <a:cubicBezTo>
                  <a:pt x="289733" y="930532"/>
                  <a:pt x="309220" y="945635"/>
                  <a:pt x="320635" y="947402"/>
                </a:cubicBezTo>
                <a:cubicBezTo>
                  <a:pt x="331866" y="953152"/>
                  <a:pt x="344396" y="961074"/>
                  <a:pt x="359707" y="961859"/>
                </a:cubicBezTo>
                <a:cubicBezTo>
                  <a:pt x="359707" y="961859"/>
                  <a:pt x="360912" y="960393"/>
                  <a:pt x="362605" y="958805"/>
                </a:cubicBezTo>
                <a:lnTo>
                  <a:pt x="367361" y="955708"/>
                </a:lnTo>
                <a:lnTo>
                  <a:pt x="357408" y="948927"/>
                </a:lnTo>
                <a:cubicBezTo>
                  <a:pt x="348116" y="941004"/>
                  <a:pt x="340276" y="933461"/>
                  <a:pt x="331003" y="925961"/>
                </a:cubicBezTo>
                <a:lnTo>
                  <a:pt x="319476" y="918475"/>
                </a:lnTo>
                <a:lnTo>
                  <a:pt x="289122" y="904363"/>
                </a:lnTo>
                <a:lnTo>
                  <a:pt x="255908" y="888581"/>
                </a:lnTo>
                <a:lnTo>
                  <a:pt x="247626" y="885551"/>
                </a:lnTo>
                <a:lnTo>
                  <a:pt x="236485" y="882118"/>
                </a:lnTo>
                <a:lnTo>
                  <a:pt x="228666" y="881605"/>
                </a:lnTo>
                <a:cubicBezTo>
                  <a:pt x="226540" y="880820"/>
                  <a:pt x="225470" y="879777"/>
                  <a:pt x="225294" y="878832"/>
                </a:cubicBezTo>
                <a:lnTo>
                  <a:pt x="225498" y="878728"/>
                </a:lnTo>
                <a:lnTo>
                  <a:pt x="224423" y="878397"/>
                </a:lnTo>
                <a:cubicBezTo>
                  <a:pt x="217978" y="875843"/>
                  <a:pt x="213212" y="872996"/>
                  <a:pt x="211309" y="869500"/>
                </a:cubicBezTo>
                <a:lnTo>
                  <a:pt x="214818" y="868734"/>
                </a:lnTo>
                <a:lnTo>
                  <a:pt x="237110" y="878490"/>
                </a:lnTo>
                <a:cubicBezTo>
                  <a:pt x="237110" y="878490"/>
                  <a:pt x="239373" y="875686"/>
                  <a:pt x="242582" y="872775"/>
                </a:cubicBezTo>
                <a:lnTo>
                  <a:pt x="245424" y="871137"/>
                </a:lnTo>
                <a:lnTo>
                  <a:pt x="258126" y="874537"/>
                </a:lnTo>
                <a:cubicBezTo>
                  <a:pt x="262592" y="876308"/>
                  <a:pt x="264943" y="878151"/>
                  <a:pt x="263316" y="879726"/>
                </a:cubicBezTo>
                <a:lnTo>
                  <a:pt x="262121" y="869842"/>
                </a:lnTo>
                <a:lnTo>
                  <a:pt x="270988" y="873511"/>
                </a:lnTo>
                <a:cubicBezTo>
                  <a:pt x="295249" y="884033"/>
                  <a:pt x="335467" y="902438"/>
                  <a:pt x="346614" y="908656"/>
                </a:cubicBezTo>
                <a:cubicBezTo>
                  <a:pt x="430334" y="927201"/>
                  <a:pt x="304217" y="865648"/>
                  <a:pt x="282616" y="848856"/>
                </a:cubicBezTo>
                <a:cubicBezTo>
                  <a:pt x="260263" y="837206"/>
                  <a:pt x="239910" y="827643"/>
                  <a:pt x="223389" y="818776"/>
                </a:cubicBezTo>
                <a:lnTo>
                  <a:pt x="188367" y="793757"/>
                </a:lnTo>
                <a:lnTo>
                  <a:pt x="188764" y="791624"/>
                </a:lnTo>
                <a:cubicBezTo>
                  <a:pt x="187866" y="789594"/>
                  <a:pt x="183704" y="787001"/>
                  <a:pt x="177969" y="784250"/>
                </a:cubicBezTo>
                <a:lnTo>
                  <a:pt x="170288" y="781089"/>
                </a:lnTo>
                <a:lnTo>
                  <a:pt x="141555" y="760992"/>
                </a:lnTo>
                <a:lnTo>
                  <a:pt x="152733" y="756130"/>
                </a:lnTo>
                <a:lnTo>
                  <a:pt x="180385" y="759202"/>
                </a:lnTo>
                <a:lnTo>
                  <a:pt x="189017" y="763914"/>
                </a:lnTo>
                <a:cubicBezTo>
                  <a:pt x="219428" y="779633"/>
                  <a:pt x="247772" y="804928"/>
                  <a:pt x="279236" y="801092"/>
                </a:cubicBezTo>
                <a:cubicBezTo>
                  <a:pt x="290968" y="795000"/>
                  <a:pt x="295148" y="789829"/>
                  <a:pt x="306771" y="792298"/>
                </a:cubicBezTo>
                <a:cubicBezTo>
                  <a:pt x="336729" y="798747"/>
                  <a:pt x="357277" y="835093"/>
                  <a:pt x="390608" y="845792"/>
                </a:cubicBezTo>
                <a:cubicBezTo>
                  <a:pt x="389344" y="844200"/>
                  <a:pt x="391037" y="838749"/>
                  <a:pt x="393854" y="832819"/>
                </a:cubicBezTo>
                <a:lnTo>
                  <a:pt x="400644" y="822048"/>
                </a:lnTo>
                <a:lnTo>
                  <a:pt x="397075" y="819439"/>
                </a:lnTo>
                <a:cubicBezTo>
                  <a:pt x="396241" y="818578"/>
                  <a:pt x="397923" y="818019"/>
                  <a:pt x="400906" y="817748"/>
                </a:cubicBezTo>
                <a:lnTo>
                  <a:pt x="402891" y="817754"/>
                </a:lnTo>
                <a:lnTo>
                  <a:pt x="403216" y="817975"/>
                </a:lnTo>
                <a:lnTo>
                  <a:pt x="403847" y="816971"/>
                </a:lnTo>
                <a:lnTo>
                  <a:pt x="405253" y="816363"/>
                </a:lnTo>
                <a:lnTo>
                  <a:pt x="442249" y="831887"/>
                </a:lnTo>
                <a:lnTo>
                  <a:pt x="426298" y="816441"/>
                </a:lnTo>
                <a:lnTo>
                  <a:pt x="430029" y="818557"/>
                </a:lnTo>
                <a:lnTo>
                  <a:pt x="388062" y="784690"/>
                </a:lnTo>
                <a:cubicBezTo>
                  <a:pt x="369090" y="769550"/>
                  <a:pt x="351000" y="754706"/>
                  <a:pt x="335128" y="739500"/>
                </a:cubicBezTo>
                <a:cubicBezTo>
                  <a:pt x="356615" y="753227"/>
                  <a:pt x="379347" y="770967"/>
                  <a:pt x="399508" y="788557"/>
                </a:cubicBezTo>
                <a:lnTo>
                  <a:pt x="421727" y="803968"/>
                </a:lnTo>
                <a:cubicBezTo>
                  <a:pt x="422923" y="802971"/>
                  <a:pt x="422814" y="801281"/>
                  <a:pt x="421917" y="799276"/>
                </a:cubicBezTo>
                <a:lnTo>
                  <a:pt x="421233" y="798279"/>
                </a:lnTo>
                <a:lnTo>
                  <a:pt x="414453" y="793053"/>
                </a:lnTo>
                <a:lnTo>
                  <a:pt x="417858" y="794177"/>
                </a:lnTo>
                <a:lnTo>
                  <a:pt x="418596" y="794439"/>
                </a:lnTo>
                <a:lnTo>
                  <a:pt x="417383" y="792674"/>
                </a:lnTo>
                <a:cubicBezTo>
                  <a:pt x="413472" y="788137"/>
                  <a:pt x="408467" y="783822"/>
                  <a:pt x="406490" y="782722"/>
                </a:cubicBezTo>
                <a:cubicBezTo>
                  <a:pt x="361328" y="743319"/>
                  <a:pt x="302143" y="707372"/>
                  <a:pt x="266010" y="666849"/>
                </a:cubicBezTo>
                <a:cubicBezTo>
                  <a:pt x="310897" y="691788"/>
                  <a:pt x="356341" y="738759"/>
                  <a:pt x="400047" y="767899"/>
                </a:cubicBezTo>
                <a:cubicBezTo>
                  <a:pt x="386775" y="759245"/>
                  <a:pt x="409873" y="776681"/>
                  <a:pt x="411569" y="772510"/>
                </a:cubicBezTo>
                <a:cubicBezTo>
                  <a:pt x="414219" y="764779"/>
                  <a:pt x="402252" y="766059"/>
                  <a:pt x="402252" y="766059"/>
                </a:cubicBezTo>
                <a:cubicBezTo>
                  <a:pt x="377693" y="745255"/>
                  <a:pt x="353643" y="725631"/>
                  <a:pt x="330383" y="706097"/>
                </a:cubicBezTo>
                <a:lnTo>
                  <a:pt x="285245" y="666133"/>
                </a:lnTo>
                <a:lnTo>
                  <a:pt x="293180" y="668910"/>
                </a:lnTo>
                <a:lnTo>
                  <a:pt x="293544" y="668983"/>
                </a:lnTo>
                <a:lnTo>
                  <a:pt x="295657" y="670539"/>
                </a:lnTo>
                <a:cubicBezTo>
                  <a:pt x="300645" y="675101"/>
                  <a:pt x="326375" y="698597"/>
                  <a:pt x="328580" y="696757"/>
                </a:cubicBezTo>
                <a:cubicBezTo>
                  <a:pt x="335560" y="690919"/>
                  <a:pt x="307623" y="669267"/>
                  <a:pt x="309378" y="673308"/>
                </a:cubicBezTo>
                <a:lnTo>
                  <a:pt x="306987" y="671504"/>
                </a:lnTo>
                <a:lnTo>
                  <a:pt x="311285" y="668497"/>
                </a:lnTo>
                <a:cubicBezTo>
                  <a:pt x="310222" y="667052"/>
                  <a:pt x="306974" y="665290"/>
                  <a:pt x="302704" y="663440"/>
                </a:cubicBezTo>
                <a:lnTo>
                  <a:pt x="291567" y="659205"/>
                </a:lnTo>
                <a:lnTo>
                  <a:pt x="285260" y="653516"/>
                </a:lnTo>
                <a:cubicBezTo>
                  <a:pt x="284827" y="645609"/>
                  <a:pt x="308947" y="665401"/>
                  <a:pt x="308947" y="665401"/>
                </a:cubicBezTo>
                <a:cubicBezTo>
                  <a:pt x="353817" y="704131"/>
                  <a:pt x="395321" y="735111"/>
                  <a:pt x="433227" y="765884"/>
                </a:cubicBezTo>
                <a:cubicBezTo>
                  <a:pt x="434712" y="766709"/>
                  <a:pt x="441536" y="772694"/>
                  <a:pt x="449810" y="779436"/>
                </a:cubicBezTo>
                <a:lnTo>
                  <a:pt x="456427" y="784687"/>
                </a:lnTo>
                <a:lnTo>
                  <a:pt x="456296" y="783899"/>
                </a:lnTo>
                <a:cubicBezTo>
                  <a:pt x="455867" y="781215"/>
                  <a:pt x="455467" y="778375"/>
                  <a:pt x="455337" y="776014"/>
                </a:cubicBezTo>
                <a:lnTo>
                  <a:pt x="455679" y="773379"/>
                </a:lnTo>
                <a:lnTo>
                  <a:pt x="428211" y="750444"/>
                </a:lnTo>
                <a:lnTo>
                  <a:pt x="406130" y="732634"/>
                </a:lnTo>
                <a:lnTo>
                  <a:pt x="395274" y="727338"/>
                </a:lnTo>
                <a:lnTo>
                  <a:pt x="390554" y="720070"/>
                </a:lnTo>
                <a:lnTo>
                  <a:pt x="377810" y="709794"/>
                </a:lnTo>
                <a:cubicBezTo>
                  <a:pt x="376934" y="707771"/>
                  <a:pt x="339092" y="685213"/>
                  <a:pt x="339390" y="678991"/>
                </a:cubicBezTo>
                <a:cubicBezTo>
                  <a:pt x="342002" y="674051"/>
                  <a:pt x="348238" y="677450"/>
                  <a:pt x="353820" y="682086"/>
                </a:cubicBezTo>
                <a:lnTo>
                  <a:pt x="355949" y="684113"/>
                </a:lnTo>
                <a:lnTo>
                  <a:pt x="360842" y="684805"/>
                </a:lnTo>
                <a:cubicBezTo>
                  <a:pt x="371003" y="687096"/>
                  <a:pt x="386587" y="692177"/>
                  <a:pt x="389718" y="692594"/>
                </a:cubicBezTo>
                <a:cubicBezTo>
                  <a:pt x="400531" y="696033"/>
                  <a:pt x="409124" y="698488"/>
                  <a:pt x="416707" y="700460"/>
                </a:cubicBezTo>
                <a:lnTo>
                  <a:pt x="420702" y="701406"/>
                </a:lnTo>
                <a:lnTo>
                  <a:pt x="445959" y="720212"/>
                </a:lnTo>
                <a:lnTo>
                  <a:pt x="411438" y="704991"/>
                </a:lnTo>
                <a:cubicBezTo>
                  <a:pt x="408093" y="703420"/>
                  <a:pt x="401139" y="701755"/>
                  <a:pt x="393089" y="699869"/>
                </a:cubicBezTo>
                <a:lnTo>
                  <a:pt x="389719" y="698999"/>
                </a:lnTo>
                <a:lnTo>
                  <a:pt x="411662" y="710939"/>
                </a:lnTo>
                <a:cubicBezTo>
                  <a:pt x="429603" y="721379"/>
                  <a:pt x="447022" y="732465"/>
                  <a:pt x="447022" y="732465"/>
                </a:cubicBezTo>
                <a:lnTo>
                  <a:pt x="474942" y="748916"/>
                </a:lnTo>
                <a:lnTo>
                  <a:pt x="479428" y="748016"/>
                </a:lnTo>
                <a:lnTo>
                  <a:pt x="484263" y="748675"/>
                </a:lnTo>
                <a:lnTo>
                  <a:pt x="488174" y="751578"/>
                </a:lnTo>
                <a:lnTo>
                  <a:pt x="469600" y="735481"/>
                </a:lnTo>
                <a:lnTo>
                  <a:pt x="511053" y="763284"/>
                </a:lnTo>
                <a:lnTo>
                  <a:pt x="501906" y="755506"/>
                </a:lnTo>
                <a:lnTo>
                  <a:pt x="498551" y="753016"/>
                </a:lnTo>
                <a:lnTo>
                  <a:pt x="470496" y="733780"/>
                </a:lnTo>
                <a:lnTo>
                  <a:pt x="456380" y="724104"/>
                </a:lnTo>
                <a:lnTo>
                  <a:pt x="443651" y="715377"/>
                </a:lnTo>
                <a:cubicBezTo>
                  <a:pt x="436781" y="710303"/>
                  <a:pt x="432735" y="706620"/>
                  <a:pt x="433781" y="705327"/>
                </a:cubicBezTo>
                <a:cubicBezTo>
                  <a:pt x="434826" y="704037"/>
                  <a:pt x="441004" y="705078"/>
                  <a:pt x="448536" y="706613"/>
                </a:cubicBezTo>
                <a:lnTo>
                  <a:pt x="464326" y="709526"/>
                </a:lnTo>
                <a:lnTo>
                  <a:pt x="461201" y="706570"/>
                </a:lnTo>
                <a:cubicBezTo>
                  <a:pt x="451725" y="696860"/>
                  <a:pt x="443883" y="686367"/>
                  <a:pt x="462968" y="698313"/>
                </a:cubicBezTo>
                <a:lnTo>
                  <a:pt x="477741" y="707914"/>
                </a:lnTo>
                <a:lnTo>
                  <a:pt x="479880" y="706923"/>
                </a:lnTo>
                <a:lnTo>
                  <a:pt x="475346" y="702285"/>
                </a:lnTo>
                <a:lnTo>
                  <a:pt x="474657" y="702097"/>
                </a:lnTo>
                <a:lnTo>
                  <a:pt x="474300" y="701212"/>
                </a:lnTo>
                <a:lnTo>
                  <a:pt x="471592" y="698449"/>
                </a:lnTo>
                <a:cubicBezTo>
                  <a:pt x="466968" y="694666"/>
                  <a:pt x="460327" y="689854"/>
                  <a:pt x="451195" y="683781"/>
                </a:cubicBezTo>
                <a:cubicBezTo>
                  <a:pt x="403923" y="646807"/>
                  <a:pt x="339934" y="630517"/>
                  <a:pt x="301161" y="581633"/>
                </a:cubicBezTo>
                <a:cubicBezTo>
                  <a:pt x="294418" y="573130"/>
                  <a:pt x="366652" y="587632"/>
                  <a:pt x="365712" y="598627"/>
                </a:cubicBezTo>
                <a:cubicBezTo>
                  <a:pt x="367023" y="583314"/>
                  <a:pt x="302414" y="552435"/>
                  <a:pt x="263764" y="534457"/>
                </a:cubicBezTo>
                <a:lnTo>
                  <a:pt x="246157" y="526099"/>
                </a:lnTo>
                <a:lnTo>
                  <a:pt x="263456" y="531611"/>
                </a:lnTo>
                <a:cubicBezTo>
                  <a:pt x="339208" y="558033"/>
                  <a:pt x="242411" y="502125"/>
                  <a:pt x="237246" y="501778"/>
                </a:cubicBezTo>
                <a:cubicBezTo>
                  <a:pt x="223107" y="494091"/>
                  <a:pt x="210810" y="473053"/>
                  <a:pt x="202059" y="464605"/>
                </a:cubicBezTo>
                <a:lnTo>
                  <a:pt x="188960" y="454945"/>
                </a:lnTo>
                <a:lnTo>
                  <a:pt x="340169" y="533363"/>
                </a:lnTo>
                <a:lnTo>
                  <a:pt x="356081" y="542014"/>
                </a:lnTo>
                <a:lnTo>
                  <a:pt x="385898" y="549764"/>
                </a:lnTo>
                <a:lnTo>
                  <a:pt x="375232" y="539991"/>
                </a:lnTo>
                <a:cubicBezTo>
                  <a:pt x="373890" y="534546"/>
                  <a:pt x="412883" y="554998"/>
                  <a:pt x="427263" y="556159"/>
                </a:cubicBezTo>
                <a:cubicBezTo>
                  <a:pt x="423892" y="551907"/>
                  <a:pt x="420517" y="547657"/>
                  <a:pt x="417147" y="543405"/>
                </a:cubicBezTo>
                <a:cubicBezTo>
                  <a:pt x="418833" y="545532"/>
                  <a:pt x="416628" y="534922"/>
                  <a:pt x="414613" y="523028"/>
                </a:cubicBezTo>
                <a:lnTo>
                  <a:pt x="412481" y="507435"/>
                </a:lnTo>
                <a:lnTo>
                  <a:pt x="398791" y="505496"/>
                </a:lnTo>
                <a:cubicBezTo>
                  <a:pt x="386332" y="504213"/>
                  <a:pt x="376772" y="503318"/>
                  <a:pt x="379463" y="498172"/>
                </a:cubicBezTo>
                <a:cubicBezTo>
                  <a:pt x="379463" y="498172"/>
                  <a:pt x="388927" y="497926"/>
                  <a:pt x="396722" y="495961"/>
                </a:cubicBezTo>
                <a:lnTo>
                  <a:pt x="395407" y="497272"/>
                </a:lnTo>
                <a:lnTo>
                  <a:pt x="392827" y="496944"/>
                </a:lnTo>
                <a:cubicBezTo>
                  <a:pt x="393661" y="497807"/>
                  <a:pt x="394080" y="498237"/>
                  <a:pt x="394566" y="498114"/>
                </a:cubicBezTo>
                <a:lnTo>
                  <a:pt x="395407" y="497272"/>
                </a:lnTo>
                <a:lnTo>
                  <a:pt x="400161" y="497871"/>
                </a:lnTo>
                <a:lnTo>
                  <a:pt x="402860" y="499375"/>
                </a:lnTo>
                <a:cubicBezTo>
                  <a:pt x="404798" y="499913"/>
                  <a:pt x="406282" y="499985"/>
                  <a:pt x="406282" y="499985"/>
                </a:cubicBezTo>
                <a:cubicBezTo>
                  <a:pt x="406282" y="499985"/>
                  <a:pt x="412963" y="491867"/>
                  <a:pt x="419181" y="492441"/>
                </a:cubicBezTo>
                <a:cubicBezTo>
                  <a:pt x="432818" y="491501"/>
                  <a:pt x="462147" y="505912"/>
                  <a:pt x="473561" y="507680"/>
                </a:cubicBezTo>
                <a:cubicBezTo>
                  <a:pt x="475231" y="509407"/>
                  <a:pt x="480058" y="503542"/>
                  <a:pt x="483956" y="502557"/>
                </a:cubicBezTo>
                <a:cubicBezTo>
                  <a:pt x="490533" y="501836"/>
                  <a:pt x="498492" y="503835"/>
                  <a:pt x="506876" y="506810"/>
                </a:cubicBezTo>
                <a:lnTo>
                  <a:pt x="510884" y="508405"/>
                </a:lnTo>
                <a:lnTo>
                  <a:pt x="505832" y="504915"/>
                </a:lnTo>
                <a:lnTo>
                  <a:pt x="491303" y="495088"/>
                </a:lnTo>
                <a:lnTo>
                  <a:pt x="404092" y="464475"/>
                </a:lnTo>
                <a:lnTo>
                  <a:pt x="322635" y="441964"/>
                </a:lnTo>
                <a:lnTo>
                  <a:pt x="318513" y="437256"/>
                </a:lnTo>
                <a:lnTo>
                  <a:pt x="308212" y="427111"/>
                </a:lnTo>
                <a:lnTo>
                  <a:pt x="334629" y="431899"/>
                </a:lnTo>
                <a:lnTo>
                  <a:pt x="310740" y="422384"/>
                </a:lnTo>
                <a:lnTo>
                  <a:pt x="314929" y="415167"/>
                </a:lnTo>
                <a:cubicBezTo>
                  <a:pt x="315953" y="417528"/>
                  <a:pt x="316831" y="419548"/>
                  <a:pt x="316831" y="419548"/>
                </a:cubicBezTo>
                <a:cubicBezTo>
                  <a:pt x="319703" y="411177"/>
                  <a:pt x="317499" y="413019"/>
                  <a:pt x="314929" y="415167"/>
                </a:cubicBezTo>
                <a:lnTo>
                  <a:pt x="307846" y="409415"/>
                </a:lnTo>
                <a:lnTo>
                  <a:pt x="332408" y="414849"/>
                </a:lnTo>
                <a:lnTo>
                  <a:pt x="339506" y="418090"/>
                </a:lnTo>
                <a:cubicBezTo>
                  <a:pt x="341728" y="419287"/>
                  <a:pt x="342922" y="420240"/>
                  <a:pt x="342371" y="420701"/>
                </a:cubicBezTo>
                <a:lnTo>
                  <a:pt x="342989" y="417189"/>
                </a:lnTo>
                <a:lnTo>
                  <a:pt x="375849" y="424458"/>
                </a:lnTo>
                <a:lnTo>
                  <a:pt x="384139" y="430336"/>
                </a:lnTo>
                <a:cubicBezTo>
                  <a:pt x="389331" y="434204"/>
                  <a:pt x="395175" y="438792"/>
                  <a:pt x="402451" y="444879"/>
                </a:cubicBezTo>
                <a:cubicBezTo>
                  <a:pt x="406413" y="447078"/>
                  <a:pt x="436397" y="473452"/>
                  <a:pt x="426877" y="458448"/>
                </a:cubicBezTo>
                <a:cubicBezTo>
                  <a:pt x="419256" y="447825"/>
                  <a:pt x="394686" y="433918"/>
                  <a:pt x="388968" y="427676"/>
                </a:cubicBezTo>
                <a:lnTo>
                  <a:pt x="388584" y="427277"/>
                </a:lnTo>
                <a:lnTo>
                  <a:pt x="397546" y="429258"/>
                </a:lnTo>
                <a:cubicBezTo>
                  <a:pt x="424366" y="433575"/>
                  <a:pt x="448587" y="442929"/>
                  <a:pt x="473087" y="451942"/>
                </a:cubicBezTo>
                <a:lnTo>
                  <a:pt x="498994" y="460686"/>
                </a:lnTo>
                <a:lnTo>
                  <a:pt x="493658" y="457156"/>
                </a:lnTo>
                <a:lnTo>
                  <a:pt x="424539" y="404917"/>
                </a:lnTo>
                <a:lnTo>
                  <a:pt x="439788" y="410934"/>
                </a:lnTo>
                <a:cubicBezTo>
                  <a:pt x="468814" y="426919"/>
                  <a:pt x="499347" y="443009"/>
                  <a:pt x="528755" y="458178"/>
                </a:cubicBezTo>
                <a:lnTo>
                  <a:pt x="536607" y="462159"/>
                </a:lnTo>
                <a:lnTo>
                  <a:pt x="542839" y="461152"/>
                </a:lnTo>
                <a:lnTo>
                  <a:pt x="565616" y="476884"/>
                </a:lnTo>
                <a:lnTo>
                  <a:pt x="575244" y="481769"/>
                </a:lnTo>
                <a:lnTo>
                  <a:pt x="555357" y="463771"/>
                </a:lnTo>
                <a:lnTo>
                  <a:pt x="557659" y="464329"/>
                </a:lnTo>
                <a:cubicBezTo>
                  <a:pt x="575608" y="469203"/>
                  <a:pt x="603031" y="477168"/>
                  <a:pt x="612289" y="474835"/>
                </a:cubicBezTo>
                <a:cubicBezTo>
                  <a:pt x="583608" y="455255"/>
                  <a:pt x="567927" y="454920"/>
                  <a:pt x="540271" y="442234"/>
                </a:cubicBezTo>
                <a:cubicBezTo>
                  <a:pt x="520735" y="435006"/>
                  <a:pt x="519412" y="433640"/>
                  <a:pt x="525005" y="433572"/>
                </a:cubicBezTo>
                <a:lnTo>
                  <a:pt x="548554" y="432769"/>
                </a:lnTo>
                <a:lnTo>
                  <a:pt x="544764" y="430854"/>
                </a:lnTo>
                <a:cubicBezTo>
                  <a:pt x="506295" y="412157"/>
                  <a:pt x="468613" y="394876"/>
                  <a:pt x="428315" y="374458"/>
                </a:cubicBezTo>
                <a:lnTo>
                  <a:pt x="393708" y="355600"/>
                </a:lnTo>
                <a:lnTo>
                  <a:pt x="416483" y="364881"/>
                </a:lnTo>
                <a:cubicBezTo>
                  <a:pt x="432864" y="371808"/>
                  <a:pt x="451992" y="380257"/>
                  <a:pt x="476233" y="391679"/>
                </a:cubicBezTo>
                <a:cubicBezTo>
                  <a:pt x="502011" y="403298"/>
                  <a:pt x="520938" y="414978"/>
                  <a:pt x="543346" y="422348"/>
                </a:cubicBezTo>
                <a:cubicBezTo>
                  <a:pt x="595849" y="434597"/>
                  <a:pt x="515248" y="386921"/>
                  <a:pt x="497017" y="374379"/>
                </a:cubicBezTo>
                <a:cubicBezTo>
                  <a:pt x="467169" y="359369"/>
                  <a:pt x="429659" y="353843"/>
                  <a:pt x="438823" y="334076"/>
                </a:cubicBezTo>
                <a:cubicBezTo>
                  <a:pt x="436735" y="336661"/>
                  <a:pt x="452731" y="340733"/>
                  <a:pt x="471650" y="344352"/>
                </a:cubicBezTo>
                <a:lnTo>
                  <a:pt x="488325" y="347175"/>
                </a:lnTo>
                <a:lnTo>
                  <a:pt x="646646" y="410597"/>
                </a:lnTo>
                <a:lnTo>
                  <a:pt x="660064" y="404862"/>
                </a:lnTo>
                <a:cubicBezTo>
                  <a:pt x="675376" y="405651"/>
                  <a:pt x="685400" y="420996"/>
                  <a:pt x="702384" y="423504"/>
                </a:cubicBezTo>
                <a:cubicBezTo>
                  <a:pt x="700716" y="421782"/>
                  <a:pt x="710268" y="405786"/>
                  <a:pt x="712220" y="407796"/>
                </a:cubicBezTo>
                <a:cubicBezTo>
                  <a:pt x="722612" y="402672"/>
                  <a:pt x="755468" y="436571"/>
                  <a:pt x="768643" y="424310"/>
                </a:cubicBezTo>
                <a:lnTo>
                  <a:pt x="770170" y="422455"/>
                </a:lnTo>
                <a:lnTo>
                  <a:pt x="770678" y="421838"/>
                </a:lnTo>
                <a:cubicBezTo>
                  <a:pt x="770906" y="421559"/>
                  <a:pt x="770756" y="421742"/>
                  <a:pt x="770452" y="422112"/>
                </a:cubicBezTo>
                <a:lnTo>
                  <a:pt x="770170" y="422455"/>
                </a:lnTo>
                <a:lnTo>
                  <a:pt x="769321" y="423486"/>
                </a:lnTo>
                <a:cubicBezTo>
                  <a:pt x="768945" y="423945"/>
                  <a:pt x="768643" y="424310"/>
                  <a:pt x="768643" y="424310"/>
                </a:cubicBezTo>
                <a:cubicBezTo>
                  <a:pt x="754999" y="410232"/>
                  <a:pt x="738758" y="414330"/>
                  <a:pt x="724283" y="404397"/>
                </a:cubicBezTo>
                <a:cubicBezTo>
                  <a:pt x="714536" y="396845"/>
                  <a:pt x="704559" y="390514"/>
                  <a:pt x="693538" y="384981"/>
                </a:cubicBezTo>
                <a:lnTo>
                  <a:pt x="691598" y="384214"/>
                </a:lnTo>
                <a:lnTo>
                  <a:pt x="690106" y="386315"/>
                </a:lnTo>
                <a:cubicBezTo>
                  <a:pt x="687925" y="387986"/>
                  <a:pt x="685526" y="388930"/>
                  <a:pt x="684135" y="388522"/>
                </a:cubicBezTo>
                <a:cubicBezTo>
                  <a:pt x="683212" y="388252"/>
                  <a:pt x="682734" y="387376"/>
                  <a:pt x="683072" y="385714"/>
                </a:cubicBezTo>
                <a:cubicBezTo>
                  <a:pt x="680060" y="385512"/>
                  <a:pt x="681688" y="383937"/>
                  <a:pt x="684715" y="382453"/>
                </a:cubicBezTo>
                <a:lnTo>
                  <a:pt x="686160" y="382067"/>
                </a:lnTo>
                <a:lnTo>
                  <a:pt x="656533" y="370363"/>
                </a:lnTo>
                <a:cubicBezTo>
                  <a:pt x="612448" y="350737"/>
                  <a:pt x="711842" y="380723"/>
                  <a:pt x="714069" y="378015"/>
                </a:cubicBezTo>
                <a:lnTo>
                  <a:pt x="710685" y="373601"/>
                </a:lnTo>
                <a:lnTo>
                  <a:pt x="605817" y="310903"/>
                </a:lnTo>
                <a:cubicBezTo>
                  <a:pt x="587005" y="296163"/>
                  <a:pt x="566350" y="294780"/>
                  <a:pt x="542602" y="278587"/>
                </a:cubicBezTo>
                <a:cubicBezTo>
                  <a:pt x="532521" y="274541"/>
                  <a:pt x="517650" y="267507"/>
                  <a:pt x="501637" y="259503"/>
                </a:cubicBezTo>
                <a:lnTo>
                  <a:pt x="486443" y="251583"/>
                </a:lnTo>
                <a:lnTo>
                  <a:pt x="493836" y="240282"/>
                </a:lnTo>
                <a:lnTo>
                  <a:pt x="513199" y="247241"/>
                </a:lnTo>
                <a:lnTo>
                  <a:pt x="536787" y="260946"/>
                </a:lnTo>
                <a:cubicBezTo>
                  <a:pt x="559245" y="273165"/>
                  <a:pt x="583173" y="284621"/>
                  <a:pt x="585262" y="282038"/>
                </a:cubicBezTo>
                <a:lnTo>
                  <a:pt x="581284" y="276521"/>
                </a:lnTo>
                <a:lnTo>
                  <a:pt x="630038" y="299054"/>
                </a:lnTo>
                <a:lnTo>
                  <a:pt x="675872" y="318918"/>
                </a:lnTo>
                <a:lnTo>
                  <a:pt x="660324" y="307558"/>
                </a:lnTo>
                <a:cubicBezTo>
                  <a:pt x="659488" y="306696"/>
                  <a:pt x="661171" y="306136"/>
                  <a:pt x="664152" y="305866"/>
                </a:cubicBezTo>
                <a:lnTo>
                  <a:pt x="666139" y="305869"/>
                </a:lnTo>
                <a:lnTo>
                  <a:pt x="700620" y="329510"/>
                </a:lnTo>
                <a:lnTo>
                  <a:pt x="698933" y="328912"/>
                </a:lnTo>
                <a:lnTo>
                  <a:pt x="742438" y="347768"/>
                </a:lnTo>
                <a:lnTo>
                  <a:pt x="735959" y="343891"/>
                </a:lnTo>
                <a:lnTo>
                  <a:pt x="732365" y="342264"/>
                </a:lnTo>
                <a:lnTo>
                  <a:pt x="713330" y="327589"/>
                </a:lnTo>
                <a:cubicBezTo>
                  <a:pt x="705067" y="320689"/>
                  <a:pt x="697057" y="313203"/>
                  <a:pt x="689546" y="304559"/>
                </a:cubicBezTo>
                <a:cubicBezTo>
                  <a:pt x="713091" y="316104"/>
                  <a:pt x="732741" y="333667"/>
                  <a:pt x="754815" y="348741"/>
                </a:cubicBezTo>
                <a:cubicBezTo>
                  <a:pt x="772194" y="359930"/>
                  <a:pt x="760615" y="347106"/>
                  <a:pt x="754751" y="340527"/>
                </a:cubicBezTo>
                <a:lnTo>
                  <a:pt x="714502" y="309522"/>
                </a:lnTo>
                <a:lnTo>
                  <a:pt x="665638" y="287235"/>
                </a:lnTo>
                <a:lnTo>
                  <a:pt x="602763" y="258560"/>
                </a:lnTo>
                <a:lnTo>
                  <a:pt x="615953" y="270379"/>
                </a:lnTo>
                <a:lnTo>
                  <a:pt x="640144" y="287951"/>
                </a:lnTo>
                <a:lnTo>
                  <a:pt x="628302" y="284532"/>
                </a:lnTo>
                <a:cubicBezTo>
                  <a:pt x="611828" y="275458"/>
                  <a:pt x="594800" y="267064"/>
                  <a:pt x="576724" y="259466"/>
                </a:cubicBezTo>
                <a:lnTo>
                  <a:pt x="550216" y="250179"/>
                </a:lnTo>
                <a:lnTo>
                  <a:pt x="550907" y="249764"/>
                </a:lnTo>
                <a:cubicBezTo>
                  <a:pt x="549629" y="248059"/>
                  <a:pt x="546225" y="244679"/>
                  <a:pt x="539755" y="238722"/>
                </a:cubicBezTo>
                <a:lnTo>
                  <a:pt x="535514" y="234707"/>
                </a:lnTo>
                <a:lnTo>
                  <a:pt x="544071" y="237140"/>
                </a:lnTo>
                <a:lnTo>
                  <a:pt x="588348" y="251730"/>
                </a:lnTo>
                <a:lnTo>
                  <a:pt x="537264" y="226571"/>
                </a:lnTo>
                <a:cubicBezTo>
                  <a:pt x="518014" y="218261"/>
                  <a:pt x="499415" y="209995"/>
                  <a:pt x="483052" y="198227"/>
                </a:cubicBezTo>
                <a:cubicBezTo>
                  <a:pt x="483052" y="198227"/>
                  <a:pt x="487480" y="196841"/>
                  <a:pt x="491319" y="194570"/>
                </a:cubicBezTo>
                <a:lnTo>
                  <a:pt x="491442" y="194340"/>
                </a:lnTo>
                <a:lnTo>
                  <a:pt x="496122" y="198420"/>
                </a:lnTo>
                <a:cubicBezTo>
                  <a:pt x="512642" y="207989"/>
                  <a:pt x="552128" y="225469"/>
                  <a:pt x="552731" y="218404"/>
                </a:cubicBezTo>
                <a:cubicBezTo>
                  <a:pt x="554345" y="199555"/>
                  <a:pt x="471320" y="180150"/>
                  <a:pt x="439043" y="149896"/>
                </a:cubicBezTo>
                <a:cubicBezTo>
                  <a:pt x="419789" y="134759"/>
                  <a:pt x="413081" y="128582"/>
                  <a:pt x="395546" y="115859"/>
                </a:cubicBezTo>
                <a:lnTo>
                  <a:pt x="394699" y="115264"/>
                </a:lnTo>
                <a:lnTo>
                  <a:pt x="426793" y="125812"/>
                </a:lnTo>
                <a:cubicBezTo>
                  <a:pt x="443547" y="132969"/>
                  <a:pt x="459352" y="141048"/>
                  <a:pt x="476391" y="149492"/>
                </a:cubicBezTo>
                <a:cubicBezTo>
                  <a:pt x="500365" y="164575"/>
                  <a:pt x="630583" y="214867"/>
                  <a:pt x="563333" y="176663"/>
                </a:cubicBezTo>
                <a:lnTo>
                  <a:pt x="529401" y="160755"/>
                </a:lnTo>
                <a:lnTo>
                  <a:pt x="515719" y="152386"/>
                </a:lnTo>
                <a:cubicBezTo>
                  <a:pt x="480977" y="130846"/>
                  <a:pt x="421380" y="91731"/>
                  <a:pt x="484660" y="111700"/>
                </a:cubicBezTo>
                <a:cubicBezTo>
                  <a:pt x="498956" y="119279"/>
                  <a:pt x="536113" y="143503"/>
                  <a:pt x="558764" y="140741"/>
                </a:cubicBezTo>
                <a:cubicBezTo>
                  <a:pt x="586050" y="142079"/>
                  <a:pt x="527048" y="111195"/>
                  <a:pt x="497895" y="95323"/>
                </a:cubicBezTo>
                <a:cubicBezTo>
                  <a:pt x="471418" y="84565"/>
                  <a:pt x="442267" y="68692"/>
                  <a:pt x="431587" y="55231"/>
                </a:cubicBezTo>
                <a:cubicBezTo>
                  <a:pt x="420666" y="51899"/>
                  <a:pt x="417537" y="37518"/>
                  <a:pt x="407424" y="24763"/>
                </a:cubicBezTo>
                <a:lnTo>
                  <a:pt x="382519" y="9817"/>
                </a:lnTo>
                <a:lnTo>
                  <a:pt x="599157" y="100039"/>
                </a:lnTo>
                <a:lnTo>
                  <a:pt x="767320" y="179366"/>
                </a:lnTo>
                <a:lnTo>
                  <a:pt x="767015" y="174107"/>
                </a:lnTo>
                <a:cubicBezTo>
                  <a:pt x="767015" y="174107"/>
                  <a:pt x="768685" y="175831"/>
                  <a:pt x="770635" y="177842"/>
                </a:cubicBezTo>
                <a:lnTo>
                  <a:pt x="768385" y="179870"/>
                </a:lnTo>
                <a:lnTo>
                  <a:pt x="786523" y="188427"/>
                </a:lnTo>
                <a:lnTo>
                  <a:pt x="789179" y="188531"/>
                </a:lnTo>
                <a:cubicBezTo>
                  <a:pt x="790421" y="187936"/>
                  <a:pt x="791168" y="186519"/>
                  <a:pt x="790960" y="183798"/>
                </a:cubicBezTo>
                <a:cubicBezTo>
                  <a:pt x="790960" y="183798"/>
                  <a:pt x="777873" y="180306"/>
                  <a:pt x="770635" y="177842"/>
                </a:cubicBezTo>
                <a:lnTo>
                  <a:pt x="773394" y="170091"/>
                </a:lnTo>
                <a:lnTo>
                  <a:pt x="589479" y="82490"/>
                </a:ln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Saeed Faal Title">
            <a:extLst>
              <a:ext uri="{FF2B5EF4-FFF2-40B4-BE49-F238E27FC236}">
                <a16:creationId xmlns:a16="http://schemas.microsoft.com/office/drawing/2014/main" id="{4AE5EB4E-E86A-AD71-C4BF-5EA878832E57}"/>
              </a:ext>
            </a:extLst>
          </p:cNvPr>
          <p:cNvSpPr txBox="1"/>
          <p:nvPr/>
        </p:nvSpPr>
        <p:spPr>
          <a:xfrm>
            <a:off x="689306" y="930791"/>
            <a:ext cx="3758338" cy="1569660"/>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 TEXT</a:t>
            </a:r>
          </a:p>
        </p:txBody>
      </p:sp>
      <p:sp>
        <p:nvSpPr>
          <p:cNvPr id="14" name="Rectangle 13">
            <a:extLst>
              <a:ext uri="{FF2B5EF4-FFF2-40B4-BE49-F238E27FC236}">
                <a16:creationId xmlns:a16="http://schemas.microsoft.com/office/drawing/2014/main" id="{E8E37A70-9275-5BA8-8499-C2BE9FCAAE33}"/>
              </a:ext>
            </a:extLst>
          </p:cNvPr>
          <p:cNvSpPr/>
          <p:nvPr/>
        </p:nvSpPr>
        <p:spPr>
          <a:xfrm>
            <a:off x="827311" y="4304821"/>
            <a:ext cx="4063917" cy="21286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b="1" dirty="0">
              <a:solidFill>
                <a:prstClr val="white"/>
              </a:solidFill>
              <a:latin typeface="Lato" panose="020F0502020204030203" pitchFamily="34" charset="0"/>
            </a:endParaRPr>
          </a:p>
        </p:txBody>
      </p:sp>
      <p:sp>
        <p:nvSpPr>
          <p:cNvPr id="15" name="Rectangle 14">
            <a:extLst>
              <a:ext uri="{FF2B5EF4-FFF2-40B4-BE49-F238E27FC236}">
                <a16:creationId xmlns:a16="http://schemas.microsoft.com/office/drawing/2014/main" id="{B050AD13-5AC6-FED4-FF52-394FD7E0EF25}"/>
              </a:ext>
            </a:extLst>
          </p:cNvPr>
          <p:cNvSpPr/>
          <p:nvPr/>
        </p:nvSpPr>
        <p:spPr>
          <a:xfrm>
            <a:off x="827369" y="4304821"/>
            <a:ext cx="1617381" cy="212868"/>
          </a:xfrm>
          <a:prstGeom prst="rect">
            <a:avLst/>
          </a:prstGeom>
          <a:solidFill>
            <a:schemeClr val="tx1">
              <a:lumMod val="65000"/>
              <a:lumOff val="3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800" dirty="0">
                <a:solidFill>
                  <a:prstClr val="white"/>
                </a:solidFill>
                <a:latin typeface="Montserrat" panose="00000500000000000000" pitchFamily="2" charset="0"/>
              </a:rPr>
              <a:t>40%</a:t>
            </a:r>
          </a:p>
        </p:txBody>
      </p:sp>
      <p:sp>
        <p:nvSpPr>
          <p:cNvPr id="16" name="Rectangle 15">
            <a:extLst>
              <a:ext uri="{FF2B5EF4-FFF2-40B4-BE49-F238E27FC236}">
                <a16:creationId xmlns:a16="http://schemas.microsoft.com/office/drawing/2014/main" id="{7BC00AD2-5F9D-B3B8-3564-7E7C53CC6859}"/>
              </a:ext>
            </a:extLst>
          </p:cNvPr>
          <p:cNvSpPr/>
          <p:nvPr/>
        </p:nvSpPr>
        <p:spPr>
          <a:xfrm>
            <a:off x="826202" y="4934841"/>
            <a:ext cx="4063917" cy="21286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b="1" dirty="0">
              <a:solidFill>
                <a:prstClr val="white"/>
              </a:solidFill>
              <a:latin typeface="Lato" panose="020F0502020204030203" pitchFamily="34" charset="0"/>
            </a:endParaRPr>
          </a:p>
        </p:txBody>
      </p:sp>
      <p:sp>
        <p:nvSpPr>
          <p:cNvPr id="17" name="Rectangle 16">
            <a:extLst>
              <a:ext uri="{FF2B5EF4-FFF2-40B4-BE49-F238E27FC236}">
                <a16:creationId xmlns:a16="http://schemas.microsoft.com/office/drawing/2014/main" id="{A8B6C172-1B8D-D1AF-53FF-CA4CC290CE1E}"/>
              </a:ext>
            </a:extLst>
          </p:cNvPr>
          <p:cNvSpPr/>
          <p:nvPr/>
        </p:nvSpPr>
        <p:spPr>
          <a:xfrm>
            <a:off x="826203" y="4934840"/>
            <a:ext cx="2457147" cy="212869"/>
          </a:xfrm>
          <a:prstGeom prst="rect">
            <a:avLst/>
          </a:prstGeom>
          <a:solidFill>
            <a:schemeClr val="tx1">
              <a:lumMod val="65000"/>
              <a:lumOff val="3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800" dirty="0">
                <a:solidFill>
                  <a:prstClr val="white"/>
                </a:solidFill>
                <a:latin typeface="Montserrat" panose="00000500000000000000" pitchFamily="2" charset="0"/>
              </a:rPr>
              <a:t>60%</a:t>
            </a:r>
          </a:p>
        </p:txBody>
      </p:sp>
      <p:sp>
        <p:nvSpPr>
          <p:cNvPr id="18" name="Rectangle 17">
            <a:extLst>
              <a:ext uri="{FF2B5EF4-FFF2-40B4-BE49-F238E27FC236}">
                <a16:creationId xmlns:a16="http://schemas.microsoft.com/office/drawing/2014/main" id="{6BB0ECF4-1EBE-AF61-45AC-DC136598D78A}"/>
              </a:ext>
            </a:extLst>
          </p:cNvPr>
          <p:cNvSpPr/>
          <p:nvPr/>
        </p:nvSpPr>
        <p:spPr>
          <a:xfrm>
            <a:off x="827311" y="5587329"/>
            <a:ext cx="4063917" cy="21286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b="1" dirty="0">
              <a:solidFill>
                <a:prstClr val="white"/>
              </a:solidFill>
              <a:latin typeface="Lato" panose="020F0502020204030203" pitchFamily="34" charset="0"/>
            </a:endParaRPr>
          </a:p>
        </p:txBody>
      </p:sp>
      <p:sp>
        <p:nvSpPr>
          <p:cNvPr id="19" name="Rectangle 18">
            <a:extLst>
              <a:ext uri="{FF2B5EF4-FFF2-40B4-BE49-F238E27FC236}">
                <a16:creationId xmlns:a16="http://schemas.microsoft.com/office/drawing/2014/main" id="{96BBDE97-5EEB-F92A-016D-39B547CEB962}"/>
              </a:ext>
            </a:extLst>
          </p:cNvPr>
          <p:cNvSpPr/>
          <p:nvPr/>
        </p:nvSpPr>
        <p:spPr>
          <a:xfrm>
            <a:off x="827369" y="5587329"/>
            <a:ext cx="3871386" cy="212868"/>
          </a:xfrm>
          <a:prstGeom prst="rect">
            <a:avLst/>
          </a:prstGeom>
          <a:solidFill>
            <a:schemeClr val="tx1">
              <a:lumMod val="65000"/>
              <a:lumOff val="3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800" dirty="0">
                <a:solidFill>
                  <a:prstClr val="white"/>
                </a:solidFill>
                <a:latin typeface="Montserrat" panose="00000500000000000000" pitchFamily="2" charset="0"/>
              </a:rPr>
              <a:t>90%</a:t>
            </a:r>
          </a:p>
        </p:txBody>
      </p:sp>
      <p:sp>
        <p:nvSpPr>
          <p:cNvPr id="20" name="Title 20">
            <a:extLst>
              <a:ext uri="{FF2B5EF4-FFF2-40B4-BE49-F238E27FC236}">
                <a16:creationId xmlns:a16="http://schemas.microsoft.com/office/drawing/2014/main" id="{DF03CD44-924E-A27D-F0FE-9AAB9672DEB3}"/>
              </a:ext>
            </a:extLst>
          </p:cNvPr>
          <p:cNvSpPr txBox="1">
            <a:spLocks/>
          </p:cNvSpPr>
          <p:nvPr/>
        </p:nvSpPr>
        <p:spPr bwMode="auto">
          <a:xfrm>
            <a:off x="689306" y="2914387"/>
            <a:ext cx="5406694" cy="81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a:lnSpc>
                <a:spcPct val="130000"/>
              </a:lnSpc>
            </a:pPr>
            <a:r>
              <a:rPr lang="pt-BR" sz="1200" dirty="0">
                <a:solidFill>
                  <a:schemeClr val="tx1">
                    <a:lumMod val="50000"/>
                    <a:lumOff val="50000"/>
                  </a:schemeClr>
                </a:solidFill>
                <a:effectLst>
                  <a:outerShdw blurRad="88900" dist="50800" dir="2700000" algn="tl" rotWithShape="0">
                    <a:prstClr val="black">
                      <a:alpha val="40000"/>
                    </a:prstClr>
                  </a:outerShdw>
                </a:effectLst>
                <a:latin typeface="Lato" pitchFamily="34" charset="0"/>
                <a:ea typeface="Lato" pitchFamily="34" charset="0"/>
                <a:cs typeface="Lato" pitchFamily="34" charset="0"/>
              </a:rPr>
              <a:t>Lorem ipsum dolor sit amet, consectetuer adipiscing elit. Maecenas porttitor congue massa. Fusce posuere, magna sed pulvinar ultricies, purus lectus malesuada libero, sit amet commodo magna eros quis urnafames</a:t>
            </a:r>
          </a:p>
        </p:txBody>
      </p:sp>
      <p:sp>
        <p:nvSpPr>
          <p:cNvPr id="5" name="Picture Placeholder 4">
            <a:extLst>
              <a:ext uri="{FF2B5EF4-FFF2-40B4-BE49-F238E27FC236}">
                <a16:creationId xmlns:a16="http://schemas.microsoft.com/office/drawing/2014/main" id="{66EAEBAF-D5F1-929A-6382-C916F70E6CD2}"/>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25358329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8" fill="hold" grpId="0" nodeType="afterEffect">
                                  <p:stCondLst>
                                    <p:cond delay="0"/>
                                  </p:stCondLst>
                                  <p:childTnLst>
                                    <p:animEffect transition="out" filter="wipe(left)">
                                      <p:cBhvr>
                                        <p:cTn id="6" dur="350"/>
                                        <p:tgtEl>
                                          <p:spTgt spid="8"/>
                                        </p:tgtEl>
                                      </p:cBhvr>
                                    </p:animEffect>
                                    <p:set>
                                      <p:cBhvr>
                                        <p:cTn id="7" dur="1" fill="hold">
                                          <p:stCondLst>
                                            <p:cond delay="349"/>
                                          </p:stCondLst>
                                        </p:cTn>
                                        <p:tgtEl>
                                          <p:spTgt spid="8"/>
                                        </p:tgtEl>
                                        <p:attrNameLst>
                                          <p:attrName>style.visibility</p:attrName>
                                        </p:attrNameLst>
                                      </p:cBhvr>
                                      <p:to>
                                        <p:strVal val="hidden"/>
                                      </p:to>
                                    </p:set>
                                  </p:childTnLst>
                                </p:cTn>
                              </p:par>
                            </p:childTnLst>
                          </p:cTn>
                        </p:par>
                        <p:par>
                          <p:cTn id="8" fill="hold">
                            <p:stCondLst>
                              <p:cond delay="350"/>
                            </p:stCondLst>
                            <p:childTnLst>
                              <p:par>
                                <p:cTn id="9" presetID="22" presetClass="exit" presetSubtype="2" fill="hold" grpId="0" nodeType="afterEffect">
                                  <p:stCondLst>
                                    <p:cond delay="0"/>
                                  </p:stCondLst>
                                  <p:childTnLst>
                                    <p:animEffect transition="out" filter="wipe(right)">
                                      <p:cBhvr>
                                        <p:cTn id="10" dur="350"/>
                                        <p:tgtEl>
                                          <p:spTgt spid="9"/>
                                        </p:tgtEl>
                                      </p:cBhvr>
                                    </p:animEffect>
                                    <p:set>
                                      <p:cBhvr>
                                        <p:cTn id="11" dur="1" fill="hold">
                                          <p:stCondLst>
                                            <p:cond delay="349"/>
                                          </p:stCondLst>
                                        </p:cTn>
                                        <p:tgtEl>
                                          <p:spTgt spid="9"/>
                                        </p:tgtEl>
                                        <p:attrNameLst>
                                          <p:attrName>style.visibility</p:attrName>
                                        </p:attrNameLst>
                                      </p:cBhvr>
                                      <p:to>
                                        <p:strVal val="hidden"/>
                                      </p:to>
                                    </p:set>
                                  </p:childTnLst>
                                </p:cTn>
                              </p:par>
                            </p:childTnLst>
                          </p:cTn>
                        </p:par>
                        <p:par>
                          <p:cTn id="12" fill="hold">
                            <p:stCondLst>
                              <p:cond delay="700"/>
                            </p:stCondLst>
                            <p:childTnLst>
                              <p:par>
                                <p:cTn id="13" presetID="22" presetClass="exit" presetSubtype="8" fill="hold" grpId="0" nodeType="afterEffect">
                                  <p:stCondLst>
                                    <p:cond delay="0"/>
                                  </p:stCondLst>
                                  <p:childTnLst>
                                    <p:animEffect transition="out" filter="wipe(left)">
                                      <p:cBhvr>
                                        <p:cTn id="14" dur="350"/>
                                        <p:tgtEl>
                                          <p:spTgt spid="10"/>
                                        </p:tgtEl>
                                      </p:cBhvr>
                                    </p:animEffect>
                                    <p:set>
                                      <p:cBhvr>
                                        <p:cTn id="15" dur="1" fill="hold">
                                          <p:stCondLst>
                                            <p:cond delay="349"/>
                                          </p:stCondLst>
                                        </p:cTn>
                                        <p:tgtEl>
                                          <p:spTgt spid="10"/>
                                        </p:tgtEl>
                                        <p:attrNameLst>
                                          <p:attrName>style.visibility</p:attrName>
                                        </p:attrNameLst>
                                      </p:cBhvr>
                                      <p:to>
                                        <p:strVal val="hidden"/>
                                      </p:to>
                                    </p:set>
                                  </p:childTnLst>
                                </p:cTn>
                              </p:par>
                              <p:par>
                                <p:cTn id="16" presetID="23" presetClass="entr" presetSubtype="272" fill="hold" grpId="0" nodeType="withEffect">
                                  <p:stCondLst>
                                    <p:cond delay="500"/>
                                  </p:stCondLst>
                                  <p:childTnLst>
                                    <p:set>
                                      <p:cBhvr>
                                        <p:cTn id="17" dur="1" fill="hold">
                                          <p:stCondLst>
                                            <p:cond delay="0"/>
                                          </p:stCondLst>
                                        </p:cTn>
                                        <p:tgtEl>
                                          <p:spTgt spid="13"/>
                                        </p:tgtEl>
                                        <p:attrNameLst>
                                          <p:attrName>style.visibility</p:attrName>
                                        </p:attrNameLst>
                                      </p:cBhvr>
                                      <p:to>
                                        <p:strVal val="visible"/>
                                      </p:to>
                                    </p:set>
                                    <p:anim calcmode="lin" valueType="num">
                                      <p:cBhvr>
                                        <p:cTn id="18" dur="250" fill="hold"/>
                                        <p:tgtEl>
                                          <p:spTgt spid="13"/>
                                        </p:tgtEl>
                                        <p:attrNameLst>
                                          <p:attrName>ppt_w</p:attrName>
                                        </p:attrNameLst>
                                      </p:cBhvr>
                                      <p:tavLst>
                                        <p:tav tm="0">
                                          <p:val>
                                            <p:strVal val="2/3*#ppt_w"/>
                                          </p:val>
                                        </p:tav>
                                        <p:tav tm="100000">
                                          <p:val>
                                            <p:strVal val="#ppt_w"/>
                                          </p:val>
                                        </p:tav>
                                      </p:tavLst>
                                    </p:anim>
                                    <p:anim calcmode="lin" valueType="num">
                                      <p:cBhvr>
                                        <p:cTn id="19" dur="250" fill="hold"/>
                                        <p:tgtEl>
                                          <p:spTgt spid="13"/>
                                        </p:tgtEl>
                                        <p:attrNameLst>
                                          <p:attrName>ppt_h</p:attrName>
                                        </p:attrNameLst>
                                      </p:cBhvr>
                                      <p:tavLst>
                                        <p:tav tm="0">
                                          <p:val>
                                            <p:strVal val="2/3*#ppt_h"/>
                                          </p:val>
                                        </p:tav>
                                        <p:tav tm="100000">
                                          <p:val>
                                            <p:strVal val="#ppt_h"/>
                                          </p:val>
                                        </p:tav>
                                      </p:tavLst>
                                    </p:anim>
                                  </p:childTnLst>
                                </p:cTn>
                              </p:par>
                              <p:par>
                                <p:cTn id="20" presetID="42" presetClass="path" presetSubtype="0" accel="49333" decel="50667" fill="hold" grpId="1" nodeType="withEffect">
                                  <p:stCondLst>
                                    <p:cond delay="500"/>
                                  </p:stCondLst>
                                  <p:childTnLst>
                                    <p:animMotion origin="layout" path="M 2.91667E-6 0 L 2.91667E-6 0.07245 " pathEditMode="relative" rAng="0" ptsTypes="AA">
                                      <p:cBhvr>
                                        <p:cTn id="21" dur="500" spd="-100000" fill="hold"/>
                                        <p:tgtEl>
                                          <p:spTgt spid="13"/>
                                        </p:tgtEl>
                                        <p:attrNameLst>
                                          <p:attrName>ppt_x</p:attrName>
                                          <p:attrName>ppt_y</p:attrName>
                                        </p:attrNameLst>
                                      </p:cBhvr>
                                      <p:rCtr x="0" y="3611"/>
                                    </p:animMotion>
                                  </p:childTnLst>
                                </p:cTn>
                              </p:par>
                              <p:par>
                                <p:cTn id="22" presetID="23" presetClass="entr" presetSubtype="272" fill="hold" grpId="0" nodeType="withEffect">
                                  <p:stCondLst>
                                    <p:cond delay="750"/>
                                  </p:stCondLst>
                                  <p:childTnLst>
                                    <p:set>
                                      <p:cBhvr>
                                        <p:cTn id="23" dur="1" fill="hold">
                                          <p:stCondLst>
                                            <p:cond delay="0"/>
                                          </p:stCondLst>
                                        </p:cTn>
                                        <p:tgtEl>
                                          <p:spTgt spid="20"/>
                                        </p:tgtEl>
                                        <p:attrNameLst>
                                          <p:attrName>style.visibility</p:attrName>
                                        </p:attrNameLst>
                                      </p:cBhvr>
                                      <p:to>
                                        <p:strVal val="visible"/>
                                      </p:to>
                                    </p:set>
                                    <p:anim calcmode="lin" valueType="num">
                                      <p:cBhvr>
                                        <p:cTn id="24" dur="250" fill="hold"/>
                                        <p:tgtEl>
                                          <p:spTgt spid="20"/>
                                        </p:tgtEl>
                                        <p:attrNameLst>
                                          <p:attrName>ppt_w</p:attrName>
                                        </p:attrNameLst>
                                      </p:cBhvr>
                                      <p:tavLst>
                                        <p:tav tm="0">
                                          <p:val>
                                            <p:strVal val="2/3*#ppt_w"/>
                                          </p:val>
                                        </p:tav>
                                        <p:tav tm="100000">
                                          <p:val>
                                            <p:strVal val="#ppt_w"/>
                                          </p:val>
                                        </p:tav>
                                      </p:tavLst>
                                    </p:anim>
                                    <p:anim calcmode="lin" valueType="num">
                                      <p:cBhvr>
                                        <p:cTn id="25" dur="250" fill="hold"/>
                                        <p:tgtEl>
                                          <p:spTgt spid="20"/>
                                        </p:tgtEl>
                                        <p:attrNameLst>
                                          <p:attrName>ppt_h</p:attrName>
                                        </p:attrNameLst>
                                      </p:cBhvr>
                                      <p:tavLst>
                                        <p:tav tm="0">
                                          <p:val>
                                            <p:strVal val="2/3*#ppt_h"/>
                                          </p:val>
                                        </p:tav>
                                        <p:tav tm="100000">
                                          <p:val>
                                            <p:strVal val="#ppt_h"/>
                                          </p:val>
                                        </p:tav>
                                      </p:tavLst>
                                    </p:anim>
                                  </p:childTnLst>
                                </p:cTn>
                              </p:par>
                              <p:par>
                                <p:cTn id="26" presetID="42" presetClass="path" presetSubtype="0" accel="49333" decel="50667" fill="hold" grpId="1" nodeType="withEffect">
                                  <p:stCondLst>
                                    <p:cond delay="750"/>
                                  </p:stCondLst>
                                  <p:childTnLst>
                                    <p:animMotion origin="layout" path="M 2.91667E-6 0 L 2.91667E-6 0.07245 " pathEditMode="relative" rAng="0" ptsTypes="AA">
                                      <p:cBhvr>
                                        <p:cTn id="27" dur="500" spd="-100000" fill="hold"/>
                                        <p:tgtEl>
                                          <p:spTgt spid="20"/>
                                        </p:tgtEl>
                                        <p:attrNameLst>
                                          <p:attrName>ppt_x</p:attrName>
                                          <p:attrName>ppt_y</p:attrName>
                                        </p:attrNameLst>
                                      </p:cBhvr>
                                      <p:rCtr x="0" y="3611"/>
                                    </p:animMotion>
                                  </p:childTnLst>
                                </p:cTn>
                              </p:par>
                              <p:par>
                                <p:cTn id="28" presetID="23" presetClass="entr" presetSubtype="272" fill="hold" grpId="0" nodeType="withEffect">
                                  <p:stCondLst>
                                    <p:cond delay="750"/>
                                  </p:stCondLst>
                                  <p:childTnLst>
                                    <p:set>
                                      <p:cBhvr>
                                        <p:cTn id="29" dur="1" fill="hold">
                                          <p:stCondLst>
                                            <p:cond delay="0"/>
                                          </p:stCondLst>
                                        </p:cTn>
                                        <p:tgtEl>
                                          <p:spTgt spid="15"/>
                                        </p:tgtEl>
                                        <p:attrNameLst>
                                          <p:attrName>style.visibility</p:attrName>
                                        </p:attrNameLst>
                                      </p:cBhvr>
                                      <p:to>
                                        <p:strVal val="visible"/>
                                      </p:to>
                                    </p:set>
                                    <p:anim calcmode="lin" valueType="num">
                                      <p:cBhvr>
                                        <p:cTn id="30" dur="250" fill="hold"/>
                                        <p:tgtEl>
                                          <p:spTgt spid="15"/>
                                        </p:tgtEl>
                                        <p:attrNameLst>
                                          <p:attrName>ppt_w</p:attrName>
                                        </p:attrNameLst>
                                      </p:cBhvr>
                                      <p:tavLst>
                                        <p:tav tm="0">
                                          <p:val>
                                            <p:strVal val="2/3*#ppt_w"/>
                                          </p:val>
                                        </p:tav>
                                        <p:tav tm="100000">
                                          <p:val>
                                            <p:strVal val="#ppt_w"/>
                                          </p:val>
                                        </p:tav>
                                      </p:tavLst>
                                    </p:anim>
                                    <p:anim calcmode="lin" valueType="num">
                                      <p:cBhvr>
                                        <p:cTn id="31" dur="250" fill="hold"/>
                                        <p:tgtEl>
                                          <p:spTgt spid="15"/>
                                        </p:tgtEl>
                                        <p:attrNameLst>
                                          <p:attrName>ppt_h</p:attrName>
                                        </p:attrNameLst>
                                      </p:cBhvr>
                                      <p:tavLst>
                                        <p:tav tm="0">
                                          <p:val>
                                            <p:strVal val="2/3*#ppt_h"/>
                                          </p:val>
                                        </p:tav>
                                        <p:tav tm="100000">
                                          <p:val>
                                            <p:strVal val="#ppt_h"/>
                                          </p:val>
                                        </p:tav>
                                      </p:tavLst>
                                    </p:anim>
                                  </p:childTnLst>
                                </p:cTn>
                              </p:par>
                              <p:par>
                                <p:cTn id="32" presetID="42" presetClass="path" presetSubtype="0" accel="49333" decel="50667" fill="hold" grpId="1" nodeType="withEffect">
                                  <p:stCondLst>
                                    <p:cond delay="750"/>
                                  </p:stCondLst>
                                  <p:childTnLst>
                                    <p:animMotion origin="layout" path="M 2.91667E-6 0 L 2.91667E-6 0.07245 " pathEditMode="relative" rAng="0" ptsTypes="AA">
                                      <p:cBhvr>
                                        <p:cTn id="33" dur="500" spd="-100000" fill="hold"/>
                                        <p:tgtEl>
                                          <p:spTgt spid="15"/>
                                        </p:tgtEl>
                                        <p:attrNameLst>
                                          <p:attrName>ppt_x</p:attrName>
                                          <p:attrName>ppt_y</p:attrName>
                                        </p:attrNameLst>
                                      </p:cBhvr>
                                      <p:rCtr x="0" y="3611"/>
                                    </p:animMotion>
                                  </p:childTnLst>
                                </p:cTn>
                              </p:par>
                              <p:par>
                                <p:cTn id="34" presetID="23" presetClass="entr" presetSubtype="272" fill="hold" grpId="0" nodeType="withEffect">
                                  <p:stCondLst>
                                    <p:cond delay="750"/>
                                  </p:stCondLst>
                                  <p:childTnLst>
                                    <p:set>
                                      <p:cBhvr>
                                        <p:cTn id="35" dur="1" fill="hold">
                                          <p:stCondLst>
                                            <p:cond delay="0"/>
                                          </p:stCondLst>
                                        </p:cTn>
                                        <p:tgtEl>
                                          <p:spTgt spid="14"/>
                                        </p:tgtEl>
                                        <p:attrNameLst>
                                          <p:attrName>style.visibility</p:attrName>
                                        </p:attrNameLst>
                                      </p:cBhvr>
                                      <p:to>
                                        <p:strVal val="visible"/>
                                      </p:to>
                                    </p:set>
                                    <p:anim calcmode="lin" valueType="num">
                                      <p:cBhvr>
                                        <p:cTn id="36" dur="250" fill="hold"/>
                                        <p:tgtEl>
                                          <p:spTgt spid="14"/>
                                        </p:tgtEl>
                                        <p:attrNameLst>
                                          <p:attrName>ppt_w</p:attrName>
                                        </p:attrNameLst>
                                      </p:cBhvr>
                                      <p:tavLst>
                                        <p:tav tm="0">
                                          <p:val>
                                            <p:strVal val="2/3*#ppt_w"/>
                                          </p:val>
                                        </p:tav>
                                        <p:tav tm="100000">
                                          <p:val>
                                            <p:strVal val="#ppt_w"/>
                                          </p:val>
                                        </p:tav>
                                      </p:tavLst>
                                    </p:anim>
                                    <p:anim calcmode="lin" valueType="num">
                                      <p:cBhvr>
                                        <p:cTn id="37" dur="250" fill="hold"/>
                                        <p:tgtEl>
                                          <p:spTgt spid="14"/>
                                        </p:tgtEl>
                                        <p:attrNameLst>
                                          <p:attrName>ppt_h</p:attrName>
                                        </p:attrNameLst>
                                      </p:cBhvr>
                                      <p:tavLst>
                                        <p:tav tm="0">
                                          <p:val>
                                            <p:strVal val="2/3*#ppt_h"/>
                                          </p:val>
                                        </p:tav>
                                        <p:tav tm="100000">
                                          <p:val>
                                            <p:strVal val="#ppt_h"/>
                                          </p:val>
                                        </p:tav>
                                      </p:tavLst>
                                    </p:anim>
                                  </p:childTnLst>
                                </p:cTn>
                              </p:par>
                              <p:par>
                                <p:cTn id="38" presetID="42" presetClass="path" presetSubtype="0" accel="49333" decel="50667" fill="hold" grpId="1" nodeType="withEffect">
                                  <p:stCondLst>
                                    <p:cond delay="750"/>
                                  </p:stCondLst>
                                  <p:childTnLst>
                                    <p:animMotion origin="layout" path="M 2.91667E-6 0 L 2.91667E-6 0.07245 " pathEditMode="relative" rAng="0" ptsTypes="AA">
                                      <p:cBhvr>
                                        <p:cTn id="39" dur="500" spd="-100000" fill="hold"/>
                                        <p:tgtEl>
                                          <p:spTgt spid="14"/>
                                        </p:tgtEl>
                                        <p:attrNameLst>
                                          <p:attrName>ppt_x</p:attrName>
                                          <p:attrName>ppt_y</p:attrName>
                                        </p:attrNameLst>
                                      </p:cBhvr>
                                      <p:rCtr x="0" y="3611"/>
                                    </p:animMotion>
                                  </p:childTnLst>
                                </p:cTn>
                              </p:par>
                              <p:par>
                                <p:cTn id="40" presetID="23" presetClass="entr" presetSubtype="272" fill="hold" grpId="0" nodeType="withEffect">
                                  <p:stCondLst>
                                    <p:cond delay="750"/>
                                  </p:stCondLst>
                                  <p:childTnLst>
                                    <p:set>
                                      <p:cBhvr>
                                        <p:cTn id="41" dur="1" fill="hold">
                                          <p:stCondLst>
                                            <p:cond delay="0"/>
                                          </p:stCondLst>
                                        </p:cTn>
                                        <p:tgtEl>
                                          <p:spTgt spid="17"/>
                                        </p:tgtEl>
                                        <p:attrNameLst>
                                          <p:attrName>style.visibility</p:attrName>
                                        </p:attrNameLst>
                                      </p:cBhvr>
                                      <p:to>
                                        <p:strVal val="visible"/>
                                      </p:to>
                                    </p:set>
                                    <p:anim calcmode="lin" valueType="num">
                                      <p:cBhvr>
                                        <p:cTn id="42" dur="250" fill="hold"/>
                                        <p:tgtEl>
                                          <p:spTgt spid="17"/>
                                        </p:tgtEl>
                                        <p:attrNameLst>
                                          <p:attrName>ppt_w</p:attrName>
                                        </p:attrNameLst>
                                      </p:cBhvr>
                                      <p:tavLst>
                                        <p:tav tm="0">
                                          <p:val>
                                            <p:strVal val="2/3*#ppt_w"/>
                                          </p:val>
                                        </p:tav>
                                        <p:tav tm="100000">
                                          <p:val>
                                            <p:strVal val="#ppt_w"/>
                                          </p:val>
                                        </p:tav>
                                      </p:tavLst>
                                    </p:anim>
                                    <p:anim calcmode="lin" valueType="num">
                                      <p:cBhvr>
                                        <p:cTn id="43" dur="250" fill="hold"/>
                                        <p:tgtEl>
                                          <p:spTgt spid="17"/>
                                        </p:tgtEl>
                                        <p:attrNameLst>
                                          <p:attrName>ppt_h</p:attrName>
                                        </p:attrNameLst>
                                      </p:cBhvr>
                                      <p:tavLst>
                                        <p:tav tm="0">
                                          <p:val>
                                            <p:strVal val="2/3*#ppt_h"/>
                                          </p:val>
                                        </p:tav>
                                        <p:tav tm="100000">
                                          <p:val>
                                            <p:strVal val="#ppt_h"/>
                                          </p:val>
                                        </p:tav>
                                      </p:tavLst>
                                    </p:anim>
                                  </p:childTnLst>
                                </p:cTn>
                              </p:par>
                              <p:par>
                                <p:cTn id="44" presetID="42" presetClass="path" presetSubtype="0" accel="49333" decel="50667" fill="hold" grpId="1" nodeType="withEffect">
                                  <p:stCondLst>
                                    <p:cond delay="750"/>
                                  </p:stCondLst>
                                  <p:childTnLst>
                                    <p:animMotion origin="layout" path="M 2.91667E-6 0 L 2.91667E-6 0.07245 " pathEditMode="relative" rAng="0" ptsTypes="AA">
                                      <p:cBhvr>
                                        <p:cTn id="45" dur="500" spd="-100000" fill="hold"/>
                                        <p:tgtEl>
                                          <p:spTgt spid="17"/>
                                        </p:tgtEl>
                                        <p:attrNameLst>
                                          <p:attrName>ppt_x</p:attrName>
                                          <p:attrName>ppt_y</p:attrName>
                                        </p:attrNameLst>
                                      </p:cBhvr>
                                      <p:rCtr x="0" y="3611"/>
                                    </p:animMotion>
                                  </p:childTnLst>
                                </p:cTn>
                              </p:par>
                              <p:par>
                                <p:cTn id="46" presetID="23" presetClass="entr" presetSubtype="272" fill="hold" grpId="0" nodeType="withEffect">
                                  <p:stCondLst>
                                    <p:cond delay="750"/>
                                  </p:stCondLst>
                                  <p:childTnLst>
                                    <p:set>
                                      <p:cBhvr>
                                        <p:cTn id="47" dur="1" fill="hold">
                                          <p:stCondLst>
                                            <p:cond delay="0"/>
                                          </p:stCondLst>
                                        </p:cTn>
                                        <p:tgtEl>
                                          <p:spTgt spid="16"/>
                                        </p:tgtEl>
                                        <p:attrNameLst>
                                          <p:attrName>style.visibility</p:attrName>
                                        </p:attrNameLst>
                                      </p:cBhvr>
                                      <p:to>
                                        <p:strVal val="visible"/>
                                      </p:to>
                                    </p:set>
                                    <p:anim calcmode="lin" valueType="num">
                                      <p:cBhvr>
                                        <p:cTn id="48" dur="250" fill="hold"/>
                                        <p:tgtEl>
                                          <p:spTgt spid="16"/>
                                        </p:tgtEl>
                                        <p:attrNameLst>
                                          <p:attrName>ppt_w</p:attrName>
                                        </p:attrNameLst>
                                      </p:cBhvr>
                                      <p:tavLst>
                                        <p:tav tm="0">
                                          <p:val>
                                            <p:strVal val="2/3*#ppt_w"/>
                                          </p:val>
                                        </p:tav>
                                        <p:tav tm="100000">
                                          <p:val>
                                            <p:strVal val="#ppt_w"/>
                                          </p:val>
                                        </p:tav>
                                      </p:tavLst>
                                    </p:anim>
                                    <p:anim calcmode="lin" valueType="num">
                                      <p:cBhvr>
                                        <p:cTn id="49" dur="250" fill="hold"/>
                                        <p:tgtEl>
                                          <p:spTgt spid="16"/>
                                        </p:tgtEl>
                                        <p:attrNameLst>
                                          <p:attrName>ppt_h</p:attrName>
                                        </p:attrNameLst>
                                      </p:cBhvr>
                                      <p:tavLst>
                                        <p:tav tm="0">
                                          <p:val>
                                            <p:strVal val="2/3*#ppt_h"/>
                                          </p:val>
                                        </p:tav>
                                        <p:tav tm="100000">
                                          <p:val>
                                            <p:strVal val="#ppt_h"/>
                                          </p:val>
                                        </p:tav>
                                      </p:tavLst>
                                    </p:anim>
                                  </p:childTnLst>
                                </p:cTn>
                              </p:par>
                              <p:par>
                                <p:cTn id="50" presetID="42" presetClass="path" presetSubtype="0" accel="49333" decel="50667" fill="hold" grpId="1" nodeType="withEffect">
                                  <p:stCondLst>
                                    <p:cond delay="750"/>
                                  </p:stCondLst>
                                  <p:childTnLst>
                                    <p:animMotion origin="layout" path="M 2.91667E-6 0 L 2.91667E-6 0.07245 " pathEditMode="relative" rAng="0" ptsTypes="AA">
                                      <p:cBhvr>
                                        <p:cTn id="51" dur="500" spd="-100000" fill="hold"/>
                                        <p:tgtEl>
                                          <p:spTgt spid="16"/>
                                        </p:tgtEl>
                                        <p:attrNameLst>
                                          <p:attrName>ppt_x</p:attrName>
                                          <p:attrName>ppt_y</p:attrName>
                                        </p:attrNameLst>
                                      </p:cBhvr>
                                      <p:rCtr x="0" y="3611"/>
                                    </p:animMotion>
                                  </p:childTnLst>
                                </p:cTn>
                              </p:par>
                              <p:par>
                                <p:cTn id="52" presetID="23" presetClass="entr" presetSubtype="272" fill="hold" grpId="0" nodeType="withEffect">
                                  <p:stCondLst>
                                    <p:cond delay="750"/>
                                  </p:stCondLst>
                                  <p:childTnLst>
                                    <p:set>
                                      <p:cBhvr>
                                        <p:cTn id="53" dur="1" fill="hold">
                                          <p:stCondLst>
                                            <p:cond delay="0"/>
                                          </p:stCondLst>
                                        </p:cTn>
                                        <p:tgtEl>
                                          <p:spTgt spid="19"/>
                                        </p:tgtEl>
                                        <p:attrNameLst>
                                          <p:attrName>style.visibility</p:attrName>
                                        </p:attrNameLst>
                                      </p:cBhvr>
                                      <p:to>
                                        <p:strVal val="visible"/>
                                      </p:to>
                                    </p:set>
                                    <p:anim calcmode="lin" valueType="num">
                                      <p:cBhvr>
                                        <p:cTn id="54" dur="250" fill="hold"/>
                                        <p:tgtEl>
                                          <p:spTgt spid="19"/>
                                        </p:tgtEl>
                                        <p:attrNameLst>
                                          <p:attrName>ppt_w</p:attrName>
                                        </p:attrNameLst>
                                      </p:cBhvr>
                                      <p:tavLst>
                                        <p:tav tm="0">
                                          <p:val>
                                            <p:strVal val="2/3*#ppt_w"/>
                                          </p:val>
                                        </p:tav>
                                        <p:tav tm="100000">
                                          <p:val>
                                            <p:strVal val="#ppt_w"/>
                                          </p:val>
                                        </p:tav>
                                      </p:tavLst>
                                    </p:anim>
                                    <p:anim calcmode="lin" valueType="num">
                                      <p:cBhvr>
                                        <p:cTn id="55" dur="250" fill="hold"/>
                                        <p:tgtEl>
                                          <p:spTgt spid="19"/>
                                        </p:tgtEl>
                                        <p:attrNameLst>
                                          <p:attrName>ppt_h</p:attrName>
                                        </p:attrNameLst>
                                      </p:cBhvr>
                                      <p:tavLst>
                                        <p:tav tm="0">
                                          <p:val>
                                            <p:strVal val="2/3*#ppt_h"/>
                                          </p:val>
                                        </p:tav>
                                        <p:tav tm="100000">
                                          <p:val>
                                            <p:strVal val="#ppt_h"/>
                                          </p:val>
                                        </p:tav>
                                      </p:tavLst>
                                    </p:anim>
                                  </p:childTnLst>
                                </p:cTn>
                              </p:par>
                              <p:par>
                                <p:cTn id="56" presetID="42" presetClass="path" presetSubtype="0" accel="49333" decel="50667" fill="hold" grpId="1" nodeType="withEffect">
                                  <p:stCondLst>
                                    <p:cond delay="750"/>
                                  </p:stCondLst>
                                  <p:childTnLst>
                                    <p:animMotion origin="layout" path="M 2.91667E-6 0 L 2.91667E-6 0.07245 " pathEditMode="relative" rAng="0" ptsTypes="AA">
                                      <p:cBhvr>
                                        <p:cTn id="57" dur="500" spd="-100000" fill="hold"/>
                                        <p:tgtEl>
                                          <p:spTgt spid="19"/>
                                        </p:tgtEl>
                                        <p:attrNameLst>
                                          <p:attrName>ppt_x</p:attrName>
                                          <p:attrName>ppt_y</p:attrName>
                                        </p:attrNameLst>
                                      </p:cBhvr>
                                      <p:rCtr x="0" y="3611"/>
                                    </p:animMotion>
                                  </p:childTnLst>
                                </p:cTn>
                              </p:par>
                              <p:par>
                                <p:cTn id="58" presetID="23" presetClass="entr" presetSubtype="272" fill="hold" grpId="0" nodeType="withEffect">
                                  <p:stCondLst>
                                    <p:cond delay="750"/>
                                  </p:stCondLst>
                                  <p:childTnLst>
                                    <p:set>
                                      <p:cBhvr>
                                        <p:cTn id="59" dur="1" fill="hold">
                                          <p:stCondLst>
                                            <p:cond delay="0"/>
                                          </p:stCondLst>
                                        </p:cTn>
                                        <p:tgtEl>
                                          <p:spTgt spid="18"/>
                                        </p:tgtEl>
                                        <p:attrNameLst>
                                          <p:attrName>style.visibility</p:attrName>
                                        </p:attrNameLst>
                                      </p:cBhvr>
                                      <p:to>
                                        <p:strVal val="visible"/>
                                      </p:to>
                                    </p:set>
                                    <p:anim calcmode="lin" valueType="num">
                                      <p:cBhvr>
                                        <p:cTn id="60" dur="250" fill="hold"/>
                                        <p:tgtEl>
                                          <p:spTgt spid="18"/>
                                        </p:tgtEl>
                                        <p:attrNameLst>
                                          <p:attrName>ppt_w</p:attrName>
                                        </p:attrNameLst>
                                      </p:cBhvr>
                                      <p:tavLst>
                                        <p:tav tm="0">
                                          <p:val>
                                            <p:strVal val="2/3*#ppt_w"/>
                                          </p:val>
                                        </p:tav>
                                        <p:tav tm="100000">
                                          <p:val>
                                            <p:strVal val="#ppt_w"/>
                                          </p:val>
                                        </p:tav>
                                      </p:tavLst>
                                    </p:anim>
                                    <p:anim calcmode="lin" valueType="num">
                                      <p:cBhvr>
                                        <p:cTn id="61" dur="250" fill="hold"/>
                                        <p:tgtEl>
                                          <p:spTgt spid="18"/>
                                        </p:tgtEl>
                                        <p:attrNameLst>
                                          <p:attrName>ppt_h</p:attrName>
                                        </p:attrNameLst>
                                      </p:cBhvr>
                                      <p:tavLst>
                                        <p:tav tm="0">
                                          <p:val>
                                            <p:strVal val="2/3*#ppt_h"/>
                                          </p:val>
                                        </p:tav>
                                        <p:tav tm="100000">
                                          <p:val>
                                            <p:strVal val="#ppt_h"/>
                                          </p:val>
                                        </p:tav>
                                      </p:tavLst>
                                    </p:anim>
                                  </p:childTnLst>
                                </p:cTn>
                              </p:par>
                              <p:par>
                                <p:cTn id="62" presetID="42" presetClass="path" presetSubtype="0" accel="49333" decel="50667" fill="hold" grpId="1" nodeType="withEffect">
                                  <p:stCondLst>
                                    <p:cond delay="750"/>
                                  </p:stCondLst>
                                  <p:childTnLst>
                                    <p:animMotion origin="layout" path="M 2.91667E-6 0 L 2.91667E-6 0.07245 " pathEditMode="relative" rAng="0" ptsTypes="AA">
                                      <p:cBhvr>
                                        <p:cTn id="63" dur="500" spd="-100000" fill="hold"/>
                                        <p:tgtEl>
                                          <p:spTgt spid="18"/>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3" grpId="0"/>
      <p:bldP spid="13" grpId="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p:bldP spid="20" grpId="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Shape 9">
            <a:extLst>
              <a:ext uri="{FF2B5EF4-FFF2-40B4-BE49-F238E27FC236}">
                <a16:creationId xmlns:a16="http://schemas.microsoft.com/office/drawing/2014/main" id="{0AABC4EE-0411-9016-42A7-6E053658E99F}"/>
              </a:ext>
            </a:extLst>
          </p:cNvPr>
          <p:cNvSpPr>
            <a:spLocks noGrp="1" noRot="1" noMove="1" noResize="1" noEditPoints="1" noAdjustHandles="1" noChangeArrowheads="1" noChangeShapeType="1"/>
          </p:cNvSpPr>
          <p:nvPr/>
        </p:nvSpPr>
        <p:spPr>
          <a:xfrm>
            <a:off x="-50798" y="2"/>
            <a:ext cx="12293598" cy="6857999"/>
          </a:xfrm>
          <a:custGeom>
            <a:avLst/>
            <a:gdLst>
              <a:gd name="connsiteX0" fmla="*/ 9079402 w 12293598"/>
              <a:gd name="connsiteY0" fmla="*/ 6485629 h 6857999"/>
              <a:gd name="connsiteX1" fmla="*/ 9063634 w 12293598"/>
              <a:gd name="connsiteY1" fmla="*/ 6512857 h 6857999"/>
              <a:gd name="connsiteX2" fmla="*/ 9047863 w 12293598"/>
              <a:gd name="connsiteY2" fmla="*/ 6540082 h 6857999"/>
              <a:gd name="connsiteX3" fmla="*/ 9079425 w 12293598"/>
              <a:gd name="connsiteY3" fmla="*/ 6552820 h 6857999"/>
              <a:gd name="connsiteX4" fmla="*/ 9099068 w 12293598"/>
              <a:gd name="connsiteY4" fmla="*/ 6555950 h 6857999"/>
              <a:gd name="connsiteX5" fmla="*/ 9102352 w 12293598"/>
              <a:gd name="connsiteY5" fmla="*/ 6529550 h 6857999"/>
              <a:gd name="connsiteX6" fmla="*/ 9117773 w 12293598"/>
              <a:gd name="connsiteY6" fmla="*/ 6305973 h 6857999"/>
              <a:gd name="connsiteX7" fmla="*/ 9139211 w 12293598"/>
              <a:gd name="connsiteY7" fmla="*/ 6326889 h 6857999"/>
              <a:gd name="connsiteX8" fmla="*/ 9138358 w 12293598"/>
              <a:gd name="connsiteY8" fmla="*/ 6333011 h 6857999"/>
              <a:gd name="connsiteX9" fmla="*/ 9129371 w 12293598"/>
              <a:gd name="connsiteY9" fmla="*/ 6329848 h 6857999"/>
              <a:gd name="connsiteX10" fmla="*/ 9121679 w 12293598"/>
              <a:gd name="connsiteY10" fmla="*/ 6317747 h 6857999"/>
              <a:gd name="connsiteX11" fmla="*/ 9117773 w 12293598"/>
              <a:gd name="connsiteY11" fmla="*/ 6305973 h 6857999"/>
              <a:gd name="connsiteX12" fmla="*/ 9211056 w 12293598"/>
              <a:gd name="connsiteY12" fmla="*/ 6266755 h 6857999"/>
              <a:gd name="connsiteX13" fmla="*/ 9231289 w 12293598"/>
              <a:gd name="connsiteY13" fmla="*/ 6277678 h 6857999"/>
              <a:gd name="connsiteX14" fmla="*/ 9225105 w 12293598"/>
              <a:gd name="connsiteY14" fmla="*/ 6298109 h 6857999"/>
              <a:gd name="connsiteX15" fmla="*/ 9218922 w 12293598"/>
              <a:gd name="connsiteY15" fmla="*/ 6318540 h 6857999"/>
              <a:gd name="connsiteX16" fmla="*/ 9183546 w 12293598"/>
              <a:gd name="connsiteY16" fmla="*/ 6304995 h 6857999"/>
              <a:gd name="connsiteX17" fmla="*/ 9168976 w 12293598"/>
              <a:gd name="connsiteY17" fmla="*/ 6321842 h 6857999"/>
              <a:gd name="connsiteX18" fmla="*/ 9156118 w 12293598"/>
              <a:gd name="connsiteY18" fmla="*/ 6278795 h 6857999"/>
              <a:gd name="connsiteX19" fmla="*/ 9177400 w 12293598"/>
              <a:gd name="connsiteY19" fmla="*/ 6287786 h 6857999"/>
              <a:gd name="connsiteX20" fmla="*/ 9203032 w 12293598"/>
              <a:gd name="connsiteY20" fmla="*/ 6305729 h 6857999"/>
              <a:gd name="connsiteX21" fmla="*/ 9202784 w 12293598"/>
              <a:gd name="connsiteY21" fmla="*/ 6273304 h 6857999"/>
              <a:gd name="connsiteX22" fmla="*/ 9211056 w 12293598"/>
              <a:gd name="connsiteY22" fmla="*/ 6266755 h 6857999"/>
              <a:gd name="connsiteX23" fmla="*/ 8677865 w 12293598"/>
              <a:gd name="connsiteY23" fmla="*/ 6176404 h 6857999"/>
              <a:gd name="connsiteX24" fmla="*/ 8699554 w 12293598"/>
              <a:gd name="connsiteY24" fmla="*/ 6201153 h 6857999"/>
              <a:gd name="connsiteX25" fmla="*/ 8683914 w 12293598"/>
              <a:gd name="connsiteY25" fmla="*/ 6192175 h 6857999"/>
              <a:gd name="connsiteX26" fmla="*/ 8678999 w 12293598"/>
              <a:gd name="connsiteY26" fmla="*/ 6184126 h 6857999"/>
              <a:gd name="connsiteX27" fmla="*/ 8677865 w 12293598"/>
              <a:gd name="connsiteY27" fmla="*/ 6176404 h 6857999"/>
              <a:gd name="connsiteX28" fmla="*/ 8781794 w 12293598"/>
              <a:gd name="connsiteY28" fmla="*/ 6154903 h 6857999"/>
              <a:gd name="connsiteX29" fmla="*/ 8796549 w 12293598"/>
              <a:gd name="connsiteY29" fmla="*/ 6169522 h 6857999"/>
              <a:gd name="connsiteX30" fmla="*/ 8803736 w 12293598"/>
              <a:gd name="connsiteY30" fmla="*/ 6183487 h 6857999"/>
              <a:gd name="connsiteX31" fmla="*/ 8793143 w 12293598"/>
              <a:gd name="connsiteY31" fmla="*/ 6174947 h 6857999"/>
              <a:gd name="connsiteX32" fmla="*/ 8783591 w 12293598"/>
              <a:gd name="connsiteY32" fmla="*/ 6163159 h 6857999"/>
              <a:gd name="connsiteX33" fmla="*/ 8781794 w 12293598"/>
              <a:gd name="connsiteY33" fmla="*/ 6154903 h 6857999"/>
              <a:gd name="connsiteX34" fmla="*/ 7385657 w 12293598"/>
              <a:gd name="connsiteY34" fmla="*/ 6104949 h 6857999"/>
              <a:gd name="connsiteX35" fmla="*/ 7348667 w 12293598"/>
              <a:gd name="connsiteY35" fmla="*/ 6152351 h 6857999"/>
              <a:gd name="connsiteX36" fmla="*/ 7311673 w 12293598"/>
              <a:gd name="connsiteY36" fmla="*/ 6199753 h 6857999"/>
              <a:gd name="connsiteX37" fmla="*/ 7349176 w 12293598"/>
              <a:gd name="connsiteY37" fmla="*/ 6195310 h 6857999"/>
              <a:gd name="connsiteX38" fmla="*/ 7375125 w 12293598"/>
              <a:gd name="connsiteY38" fmla="*/ 6186090 h 6857999"/>
              <a:gd name="connsiteX39" fmla="*/ 7394093 w 12293598"/>
              <a:gd name="connsiteY39" fmla="*/ 6148335 h 6857999"/>
              <a:gd name="connsiteX40" fmla="*/ 9454308 w 12293598"/>
              <a:gd name="connsiteY40" fmla="*/ 6083508 h 6857999"/>
              <a:gd name="connsiteX41" fmla="*/ 9468206 w 12293598"/>
              <a:gd name="connsiteY41" fmla="*/ 6132837 h 6857999"/>
              <a:gd name="connsiteX42" fmla="*/ 9470187 w 12293598"/>
              <a:gd name="connsiteY42" fmla="*/ 6172559 h 6857999"/>
              <a:gd name="connsiteX43" fmla="*/ 9454326 w 12293598"/>
              <a:gd name="connsiteY43" fmla="*/ 6169755 h 6857999"/>
              <a:gd name="connsiteX44" fmla="*/ 9450762 w 12293598"/>
              <a:gd name="connsiteY44" fmla="*/ 6182315 h 6857999"/>
              <a:gd name="connsiteX45" fmla="*/ 9478253 w 12293598"/>
              <a:gd name="connsiteY45" fmla="*/ 6219002 h 6857999"/>
              <a:gd name="connsiteX46" fmla="*/ 9473710 w 12293598"/>
              <a:gd name="connsiteY46" fmla="*/ 6226233 h 6857999"/>
              <a:gd name="connsiteX47" fmla="*/ 9435878 w 12293598"/>
              <a:gd name="connsiteY47" fmla="*/ 6184837 h 6857999"/>
              <a:gd name="connsiteX48" fmla="*/ 9425191 w 12293598"/>
              <a:gd name="connsiteY48" fmla="*/ 6165328 h 6857999"/>
              <a:gd name="connsiteX49" fmla="*/ 9418479 w 12293598"/>
              <a:gd name="connsiteY49" fmla="*/ 6149023 h 6857999"/>
              <a:gd name="connsiteX50" fmla="*/ 9423996 w 12293598"/>
              <a:gd name="connsiteY50" fmla="*/ 6147117 h 6857999"/>
              <a:gd name="connsiteX51" fmla="*/ 9433864 w 12293598"/>
              <a:gd name="connsiteY51" fmla="*/ 6154166 h 6857999"/>
              <a:gd name="connsiteX52" fmla="*/ 9415207 w 12293598"/>
              <a:gd name="connsiteY52" fmla="*/ 6099182 h 6857999"/>
              <a:gd name="connsiteX53" fmla="*/ 8908562 w 12293598"/>
              <a:gd name="connsiteY53" fmla="*/ 6080106 h 6857999"/>
              <a:gd name="connsiteX54" fmla="*/ 8943496 w 12293598"/>
              <a:gd name="connsiteY54" fmla="*/ 6096470 h 6857999"/>
              <a:gd name="connsiteX55" fmla="*/ 8928614 w 12293598"/>
              <a:gd name="connsiteY55" fmla="*/ 6098995 h 6857999"/>
              <a:gd name="connsiteX56" fmla="*/ 8934191 w 12293598"/>
              <a:gd name="connsiteY56" fmla="*/ 6117107 h 6857999"/>
              <a:gd name="connsiteX57" fmla="*/ 8951310 w 12293598"/>
              <a:gd name="connsiteY57" fmla="*/ 6139081 h 6857999"/>
              <a:gd name="connsiteX58" fmla="*/ 8920790 w 12293598"/>
              <a:gd name="connsiteY58" fmla="*/ 6132627 h 6857999"/>
              <a:gd name="connsiteX59" fmla="*/ 8894811 w 12293598"/>
              <a:gd name="connsiteY59" fmla="*/ 6109412 h 6857999"/>
              <a:gd name="connsiteX60" fmla="*/ 8872616 w 12293598"/>
              <a:gd name="connsiteY60" fmla="*/ 6086524 h 6857999"/>
              <a:gd name="connsiteX61" fmla="*/ 8885637 w 12293598"/>
              <a:gd name="connsiteY61" fmla="*/ 6093846 h 6857999"/>
              <a:gd name="connsiteX62" fmla="*/ 8898847 w 12293598"/>
              <a:gd name="connsiteY62" fmla="*/ 6104044 h 6857999"/>
              <a:gd name="connsiteX63" fmla="*/ 8898595 w 12293598"/>
              <a:gd name="connsiteY63" fmla="*/ 6100208 h 6857999"/>
              <a:gd name="connsiteX64" fmla="*/ 8908562 w 12293598"/>
              <a:gd name="connsiteY64" fmla="*/ 6080106 h 6857999"/>
              <a:gd name="connsiteX65" fmla="*/ 9605128 w 12293598"/>
              <a:gd name="connsiteY65" fmla="*/ 6040811 h 6857999"/>
              <a:gd name="connsiteX66" fmla="*/ 9617519 w 12293598"/>
              <a:gd name="connsiteY66" fmla="*/ 6048078 h 6857999"/>
              <a:gd name="connsiteX67" fmla="*/ 9615248 w 12293598"/>
              <a:gd name="connsiteY67" fmla="*/ 6051693 h 6857999"/>
              <a:gd name="connsiteX68" fmla="*/ 9612979 w 12293598"/>
              <a:gd name="connsiteY68" fmla="*/ 6055310 h 6857999"/>
              <a:gd name="connsiteX69" fmla="*/ 9597087 w 12293598"/>
              <a:gd name="connsiteY69" fmla="*/ 6042496 h 6857999"/>
              <a:gd name="connsiteX70" fmla="*/ 9605128 w 12293598"/>
              <a:gd name="connsiteY70" fmla="*/ 6040811 h 6857999"/>
              <a:gd name="connsiteX71" fmla="*/ 9556728 w 12293598"/>
              <a:gd name="connsiteY71" fmla="*/ 6039004 h 6857999"/>
              <a:gd name="connsiteX72" fmla="*/ 9562026 w 12293598"/>
              <a:gd name="connsiteY72" fmla="*/ 6043275 h 6857999"/>
              <a:gd name="connsiteX73" fmla="*/ 9562781 w 12293598"/>
              <a:gd name="connsiteY73" fmla="*/ 6054776 h 6857999"/>
              <a:gd name="connsiteX74" fmla="*/ 9556728 w 12293598"/>
              <a:gd name="connsiteY74" fmla="*/ 6039004 h 6857999"/>
              <a:gd name="connsiteX75" fmla="*/ 9004551 w 12293598"/>
              <a:gd name="connsiteY75" fmla="*/ 6033140 h 6857999"/>
              <a:gd name="connsiteX76" fmla="*/ 9012620 w 12293598"/>
              <a:gd name="connsiteY76" fmla="*/ 6050992 h 6857999"/>
              <a:gd name="connsiteX77" fmla="*/ 9016907 w 12293598"/>
              <a:gd name="connsiteY77" fmla="*/ 6068518 h 6857999"/>
              <a:gd name="connsiteX78" fmla="*/ 8986790 w 12293598"/>
              <a:gd name="connsiteY78" fmla="*/ 6087353 h 6857999"/>
              <a:gd name="connsiteX79" fmla="*/ 8948542 w 12293598"/>
              <a:gd name="connsiteY79" fmla="*/ 6096909 h 6857999"/>
              <a:gd name="connsiteX80" fmla="*/ 8954726 w 12293598"/>
              <a:gd name="connsiteY80" fmla="*/ 6076478 h 6857999"/>
              <a:gd name="connsiteX81" fmla="*/ 8960907 w 12293598"/>
              <a:gd name="connsiteY81" fmla="*/ 6056044 h 6857999"/>
              <a:gd name="connsiteX82" fmla="*/ 8986289 w 12293598"/>
              <a:gd name="connsiteY82" fmla="*/ 6060625 h 6857999"/>
              <a:gd name="connsiteX83" fmla="*/ 8995216 w 12293598"/>
              <a:gd name="connsiteY83" fmla="*/ 6043767 h 6857999"/>
              <a:gd name="connsiteX84" fmla="*/ 8995817 w 12293598"/>
              <a:gd name="connsiteY84" fmla="*/ 6033813 h 6857999"/>
              <a:gd name="connsiteX85" fmla="*/ 9004551 w 12293598"/>
              <a:gd name="connsiteY85" fmla="*/ 6033140 h 6857999"/>
              <a:gd name="connsiteX86" fmla="*/ 9609707 w 12293598"/>
              <a:gd name="connsiteY86" fmla="*/ 6005470 h 6857999"/>
              <a:gd name="connsiteX87" fmla="*/ 9646781 w 12293598"/>
              <a:gd name="connsiteY87" fmla="*/ 6035362 h 6857999"/>
              <a:gd name="connsiteX88" fmla="*/ 9645525 w 12293598"/>
              <a:gd name="connsiteY88" fmla="*/ 6016195 h 6857999"/>
              <a:gd name="connsiteX89" fmla="*/ 9661666 w 12293598"/>
              <a:gd name="connsiteY89" fmla="*/ 6032839 h 6857999"/>
              <a:gd name="connsiteX90" fmla="*/ 9662672 w 12293598"/>
              <a:gd name="connsiteY90" fmla="*/ 6048173 h 6857999"/>
              <a:gd name="connsiteX91" fmla="*/ 9622062 w 12293598"/>
              <a:gd name="connsiteY91" fmla="*/ 6040848 h 6857999"/>
              <a:gd name="connsiteX92" fmla="*/ 9610712 w 12293598"/>
              <a:gd name="connsiteY92" fmla="*/ 6020804 h 6857999"/>
              <a:gd name="connsiteX93" fmla="*/ 9664446 w 12293598"/>
              <a:gd name="connsiteY93" fmla="*/ 5998771 h 6857999"/>
              <a:gd name="connsiteX94" fmla="*/ 9680085 w 12293598"/>
              <a:gd name="connsiteY94" fmla="*/ 6007750 h 6857999"/>
              <a:gd name="connsiteX95" fmla="*/ 9679324 w 12293598"/>
              <a:gd name="connsiteY95" fmla="*/ 6024838 h 6857999"/>
              <a:gd name="connsiteX96" fmla="*/ 9666459 w 12293598"/>
              <a:gd name="connsiteY96" fmla="*/ 6029442 h 6857999"/>
              <a:gd name="connsiteX97" fmla="*/ 9883152 w 12293598"/>
              <a:gd name="connsiteY97" fmla="*/ 5968147 h 6857999"/>
              <a:gd name="connsiteX98" fmla="*/ 9888450 w 12293598"/>
              <a:gd name="connsiteY98" fmla="*/ 5972418 h 6857999"/>
              <a:gd name="connsiteX99" fmla="*/ 9879115 w 12293598"/>
              <a:gd name="connsiteY99" fmla="*/ 5983044 h 6857999"/>
              <a:gd name="connsiteX100" fmla="*/ 9879146 w 12293598"/>
              <a:gd name="connsiteY100" fmla="*/ 5973993 h 6857999"/>
              <a:gd name="connsiteX101" fmla="*/ 9883152 w 12293598"/>
              <a:gd name="connsiteY101" fmla="*/ 5968147 h 6857999"/>
              <a:gd name="connsiteX102" fmla="*/ 6988507 w 12293598"/>
              <a:gd name="connsiteY102" fmla="*/ 5963534 h 6857999"/>
              <a:gd name="connsiteX103" fmla="*/ 7005586 w 12293598"/>
              <a:gd name="connsiteY103" fmla="*/ 5981996 h 6857999"/>
              <a:gd name="connsiteX104" fmla="*/ 6988452 w 12293598"/>
              <a:gd name="connsiteY104" fmla="*/ 5980611 h 6857999"/>
              <a:gd name="connsiteX105" fmla="*/ 6985907 w 12293598"/>
              <a:gd name="connsiteY105" fmla="*/ 5973146 h 6857999"/>
              <a:gd name="connsiteX106" fmla="*/ 6988507 w 12293598"/>
              <a:gd name="connsiteY106" fmla="*/ 5963534 h 6857999"/>
              <a:gd name="connsiteX107" fmla="*/ 9716417 w 12293598"/>
              <a:gd name="connsiteY107" fmla="*/ 5949901 h 6857999"/>
              <a:gd name="connsiteX108" fmla="*/ 9737603 w 12293598"/>
              <a:gd name="connsiteY108" fmla="*/ 5966984 h 6857999"/>
              <a:gd name="connsiteX109" fmla="*/ 9724734 w 12293598"/>
              <a:gd name="connsiteY109" fmla="*/ 5990648 h 6857999"/>
              <a:gd name="connsiteX110" fmla="*/ 9699760 w 12293598"/>
              <a:gd name="connsiteY110" fmla="*/ 6001828 h 6857999"/>
              <a:gd name="connsiteX111" fmla="*/ 9699571 w 12293598"/>
              <a:gd name="connsiteY111" fmla="*/ 6008483 h 6857999"/>
              <a:gd name="connsiteX112" fmla="*/ 9695220 w 12293598"/>
              <a:gd name="connsiteY112" fmla="*/ 6009060 h 6857999"/>
              <a:gd name="connsiteX113" fmla="*/ 9684376 w 12293598"/>
              <a:gd name="connsiteY113" fmla="*/ 5987155 h 6857999"/>
              <a:gd name="connsiteX114" fmla="*/ 9677317 w 12293598"/>
              <a:gd name="connsiteY114" fmla="*/ 5965578 h 6857999"/>
              <a:gd name="connsiteX115" fmla="*/ 9701404 w 12293598"/>
              <a:gd name="connsiteY115" fmla="*/ 5969568 h 6857999"/>
              <a:gd name="connsiteX116" fmla="*/ 9716417 w 12293598"/>
              <a:gd name="connsiteY116" fmla="*/ 5949901 h 6857999"/>
              <a:gd name="connsiteX117" fmla="*/ 6478073 w 12293598"/>
              <a:gd name="connsiteY117" fmla="*/ 5877875 h 6857999"/>
              <a:gd name="connsiteX118" fmla="*/ 6496883 w 12293598"/>
              <a:gd name="connsiteY118" fmla="*/ 5891351 h 6857999"/>
              <a:gd name="connsiteX119" fmla="*/ 6483155 w 12293598"/>
              <a:gd name="connsiteY119" fmla="*/ 5897074 h 6857999"/>
              <a:gd name="connsiteX120" fmla="*/ 6478041 w 12293598"/>
              <a:gd name="connsiteY120" fmla="*/ 5888548 h 6857999"/>
              <a:gd name="connsiteX121" fmla="*/ 6478073 w 12293598"/>
              <a:gd name="connsiteY121" fmla="*/ 5877875 h 6857999"/>
              <a:gd name="connsiteX122" fmla="*/ 9992138 w 12293598"/>
              <a:gd name="connsiteY122" fmla="*/ 5870841 h 6857999"/>
              <a:gd name="connsiteX123" fmla="*/ 9983560 w 12293598"/>
              <a:gd name="connsiteY123" fmla="*/ 5892971 h 6857999"/>
              <a:gd name="connsiteX124" fmla="*/ 9967670 w 12293598"/>
              <a:gd name="connsiteY124" fmla="*/ 5880160 h 6857999"/>
              <a:gd name="connsiteX125" fmla="*/ 8196110 w 12293598"/>
              <a:gd name="connsiteY125" fmla="*/ 5867858 h 6857999"/>
              <a:gd name="connsiteX126" fmla="*/ 8217548 w 12293598"/>
              <a:gd name="connsiteY126" fmla="*/ 5888774 h 6857999"/>
              <a:gd name="connsiteX127" fmla="*/ 8207457 w 12293598"/>
              <a:gd name="connsiteY127" fmla="*/ 5887899 h 6857999"/>
              <a:gd name="connsiteX128" fmla="*/ 8199893 w 12293598"/>
              <a:gd name="connsiteY128" fmla="*/ 5877716 h 6857999"/>
              <a:gd name="connsiteX129" fmla="*/ 8196110 w 12293598"/>
              <a:gd name="connsiteY129" fmla="*/ 5867858 h 6857999"/>
              <a:gd name="connsiteX130" fmla="*/ 9886112 w 12293598"/>
              <a:gd name="connsiteY130" fmla="*/ 5866370 h 6857999"/>
              <a:gd name="connsiteX131" fmla="*/ 9896315 w 12293598"/>
              <a:gd name="connsiteY131" fmla="*/ 5872553 h 6857999"/>
              <a:gd name="connsiteX132" fmla="*/ 9908137 w 12293598"/>
              <a:gd name="connsiteY132" fmla="*/ 5890256 h 6857999"/>
              <a:gd name="connsiteX133" fmla="*/ 9938407 w 12293598"/>
              <a:gd name="connsiteY133" fmla="*/ 5892877 h 6857999"/>
              <a:gd name="connsiteX134" fmla="*/ 9945214 w 12293598"/>
              <a:gd name="connsiteY134" fmla="*/ 5920150 h 6857999"/>
              <a:gd name="connsiteX135" fmla="*/ 9942181 w 12293598"/>
              <a:gd name="connsiteY135" fmla="*/ 5950382 h 6857999"/>
              <a:gd name="connsiteX136" fmla="*/ 9920997 w 12293598"/>
              <a:gd name="connsiteY136" fmla="*/ 5933302 h 6857999"/>
              <a:gd name="connsiteX137" fmla="*/ 9881652 w 12293598"/>
              <a:gd name="connsiteY137" fmla="*/ 5868902 h 6857999"/>
              <a:gd name="connsiteX138" fmla="*/ 9886112 w 12293598"/>
              <a:gd name="connsiteY138" fmla="*/ 5866370 h 6857999"/>
              <a:gd name="connsiteX139" fmla="*/ 9846338 w 12293598"/>
              <a:gd name="connsiteY139" fmla="*/ 5865845 h 6857999"/>
              <a:gd name="connsiteX140" fmla="*/ 9878118 w 12293598"/>
              <a:gd name="connsiteY140" fmla="*/ 5891468 h 6857999"/>
              <a:gd name="connsiteX141" fmla="*/ 9859136 w 12293598"/>
              <a:gd name="connsiteY141" fmla="*/ 5898403 h 6857999"/>
              <a:gd name="connsiteX142" fmla="*/ 9844313 w 12293598"/>
              <a:gd name="connsiteY142" fmla="*/ 5911414 h 6857999"/>
              <a:gd name="connsiteX143" fmla="*/ 9837278 w 12293598"/>
              <a:gd name="connsiteY143" fmla="*/ 5937966 h 6857999"/>
              <a:gd name="connsiteX144" fmla="*/ 9822109 w 12293598"/>
              <a:gd name="connsiteY144" fmla="*/ 5955237 h 6857999"/>
              <a:gd name="connsiteX145" fmla="*/ 9790582 w 12293598"/>
              <a:gd name="connsiteY145" fmla="*/ 5933449 h 6857999"/>
              <a:gd name="connsiteX146" fmla="*/ 9781030 w 12293598"/>
              <a:gd name="connsiteY146" fmla="*/ 5921662 h 6857999"/>
              <a:gd name="connsiteX147" fmla="*/ 9779232 w 12293598"/>
              <a:gd name="connsiteY147" fmla="*/ 5913406 h 6857999"/>
              <a:gd name="connsiteX148" fmla="*/ 9808999 w 12293598"/>
              <a:gd name="connsiteY148" fmla="*/ 5908358 h 6857999"/>
              <a:gd name="connsiteX149" fmla="*/ 9827668 w 12293598"/>
              <a:gd name="connsiteY149" fmla="*/ 5887102 h 6857999"/>
              <a:gd name="connsiteX150" fmla="*/ 9846338 w 12293598"/>
              <a:gd name="connsiteY150" fmla="*/ 5865845 h 6857999"/>
              <a:gd name="connsiteX151" fmla="*/ 7146480 w 12293598"/>
              <a:gd name="connsiteY151" fmla="*/ 5863561 h 6857999"/>
              <a:gd name="connsiteX152" fmla="*/ 7159304 w 12293598"/>
              <a:gd name="connsiteY152" fmla="*/ 5873137 h 6857999"/>
              <a:gd name="connsiteX153" fmla="*/ 7161831 w 12293598"/>
              <a:gd name="connsiteY153" fmla="*/ 5887008 h 6857999"/>
              <a:gd name="connsiteX154" fmla="*/ 7151562 w 12293598"/>
              <a:gd name="connsiteY154" fmla="*/ 5882763 h 6857999"/>
              <a:gd name="connsiteX155" fmla="*/ 7144522 w 12293598"/>
              <a:gd name="connsiteY155" fmla="*/ 5873439 h 6857999"/>
              <a:gd name="connsiteX156" fmla="*/ 7146480 w 12293598"/>
              <a:gd name="connsiteY156" fmla="*/ 5863561 h 6857999"/>
              <a:gd name="connsiteX157" fmla="*/ 8215281 w 12293598"/>
              <a:gd name="connsiteY157" fmla="*/ 5854268 h 6857999"/>
              <a:gd name="connsiteX158" fmla="*/ 8231928 w 12293598"/>
              <a:gd name="connsiteY158" fmla="*/ 5878583 h 6857999"/>
              <a:gd name="connsiteX159" fmla="*/ 8226631 w 12293598"/>
              <a:gd name="connsiteY159" fmla="*/ 5874312 h 6857999"/>
              <a:gd name="connsiteX160" fmla="*/ 8217079 w 12293598"/>
              <a:gd name="connsiteY160" fmla="*/ 5862524 h 6857999"/>
              <a:gd name="connsiteX161" fmla="*/ 8215281 w 12293598"/>
              <a:gd name="connsiteY161" fmla="*/ 5854268 h 6857999"/>
              <a:gd name="connsiteX162" fmla="*/ 6512444 w 12293598"/>
              <a:gd name="connsiteY162" fmla="*/ 5846488 h 6857999"/>
              <a:gd name="connsiteX163" fmla="*/ 6522662 w 12293598"/>
              <a:gd name="connsiteY163" fmla="*/ 5867813 h 6857999"/>
              <a:gd name="connsiteX164" fmla="*/ 6517527 w 12293598"/>
              <a:gd name="connsiteY164" fmla="*/ 5865689 h 6857999"/>
              <a:gd name="connsiteX165" fmla="*/ 6510487 w 12293598"/>
              <a:gd name="connsiteY165" fmla="*/ 5856364 h 6857999"/>
              <a:gd name="connsiteX166" fmla="*/ 6512444 w 12293598"/>
              <a:gd name="connsiteY166" fmla="*/ 5846488 h 6857999"/>
              <a:gd name="connsiteX167" fmla="*/ 7537299 w 12293598"/>
              <a:gd name="connsiteY167" fmla="*/ 5837067 h 6857999"/>
              <a:gd name="connsiteX168" fmla="*/ 7556108 w 12293598"/>
              <a:gd name="connsiteY168" fmla="*/ 5850544 h 6857999"/>
              <a:gd name="connsiteX169" fmla="*/ 7551582 w 12293598"/>
              <a:gd name="connsiteY169" fmla="*/ 5859360 h 6857999"/>
              <a:gd name="connsiteX170" fmla="*/ 7540650 w 12293598"/>
              <a:gd name="connsiteY170" fmla="*/ 5861250 h 6857999"/>
              <a:gd name="connsiteX171" fmla="*/ 7536399 w 12293598"/>
              <a:gd name="connsiteY171" fmla="*/ 5850232 h 6857999"/>
              <a:gd name="connsiteX172" fmla="*/ 7537299 w 12293598"/>
              <a:gd name="connsiteY172" fmla="*/ 5837067 h 6857999"/>
              <a:gd name="connsiteX173" fmla="*/ 8563898 w 12293598"/>
              <a:gd name="connsiteY173" fmla="*/ 5815827 h 6857999"/>
              <a:gd name="connsiteX174" fmla="*/ 8587099 w 12293598"/>
              <a:gd name="connsiteY174" fmla="*/ 5863581 h 6857999"/>
              <a:gd name="connsiteX175" fmla="*/ 8572439 w 12293598"/>
              <a:gd name="connsiteY175" fmla="*/ 5850399 h 6857999"/>
              <a:gd name="connsiteX176" fmla="*/ 8565156 w 12293598"/>
              <a:gd name="connsiteY176" fmla="*/ 5834997 h 6857999"/>
              <a:gd name="connsiteX177" fmla="*/ 8603755 w 12293598"/>
              <a:gd name="connsiteY177" fmla="*/ 5811653 h 6857999"/>
              <a:gd name="connsiteX178" fmla="*/ 8608926 w 12293598"/>
              <a:gd name="connsiteY178" fmla="*/ 5814007 h 6857999"/>
              <a:gd name="connsiteX179" fmla="*/ 8614096 w 12293598"/>
              <a:gd name="connsiteY179" fmla="*/ 5816361 h 6857999"/>
              <a:gd name="connsiteX180" fmla="*/ 8625193 w 12293598"/>
              <a:gd name="connsiteY180" fmla="*/ 5832569 h 6857999"/>
              <a:gd name="connsiteX181" fmla="*/ 8624341 w 12293598"/>
              <a:gd name="connsiteY181" fmla="*/ 5838691 h 6857999"/>
              <a:gd name="connsiteX182" fmla="*/ 8615355 w 12293598"/>
              <a:gd name="connsiteY182" fmla="*/ 5835530 h 6857999"/>
              <a:gd name="connsiteX183" fmla="*/ 8607664 w 12293598"/>
              <a:gd name="connsiteY183" fmla="*/ 5823429 h 6857999"/>
              <a:gd name="connsiteX184" fmla="*/ 8603755 w 12293598"/>
              <a:gd name="connsiteY184" fmla="*/ 5811653 h 6857999"/>
              <a:gd name="connsiteX185" fmla="*/ 9880155 w 12293598"/>
              <a:gd name="connsiteY185" fmla="*/ 5769659 h 6857999"/>
              <a:gd name="connsiteX186" fmla="*/ 9906890 w 12293598"/>
              <a:gd name="connsiteY186" fmla="*/ 5794846 h 6857999"/>
              <a:gd name="connsiteX187" fmla="*/ 9895529 w 12293598"/>
              <a:gd name="connsiteY187" fmla="*/ 5851042 h 6857999"/>
              <a:gd name="connsiteX188" fmla="*/ 9882197 w 12293598"/>
              <a:gd name="connsiteY188" fmla="*/ 5819870 h 6857999"/>
              <a:gd name="connsiteX189" fmla="*/ 9876620 w 12293598"/>
              <a:gd name="connsiteY189" fmla="*/ 5792226 h 6857999"/>
              <a:gd name="connsiteX190" fmla="*/ 9875361 w 12293598"/>
              <a:gd name="connsiteY190" fmla="*/ 5773056 h 6857999"/>
              <a:gd name="connsiteX191" fmla="*/ 9877757 w 12293598"/>
              <a:gd name="connsiteY191" fmla="*/ 5771356 h 6857999"/>
              <a:gd name="connsiteX192" fmla="*/ 9880155 w 12293598"/>
              <a:gd name="connsiteY192" fmla="*/ 5769659 h 6857999"/>
              <a:gd name="connsiteX193" fmla="*/ 9913960 w 12293598"/>
              <a:gd name="connsiteY193" fmla="*/ 5749713 h 6857999"/>
              <a:gd name="connsiteX194" fmla="*/ 9934643 w 12293598"/>
              <a:gd name="connsiteY194" fmla="*/ 5759127 h 6857999"/>
              <a:gd name="connsiteX195" fmla="*/ 9935146 w 12293598"/>
              <a:gd name="connsiteY195" fmla="*/ 5766796 h 6857999"/>
              <a:gd name="connsiteX196" fmla="*/ 9920514 w 12293598"/>
              <a:gd name="connsiteY196" fmla="*/ 5773151 h 6857999"/>
              <a:gd name="connsiteX197" fmla="*/ 9894535 w 12293598"/>
              <a:gd name="connsiteY197" fmla="*/ 5759468 h 6857999"/>
              <a:gd name="connsiteX198" fmla="*/ 8668597 w 12293598"/>
              <a:gd name="connsiteY198" fmla="*/ 5729589 h 6857999"/>
              <a:gd name="connsiteX199" fmla="*/ 8707938 w 12293598"/>
              <a:gd name="connsiteY199" fmla="*/ 5793987 h 6857999"/>
              <a:gd name="connsiteX200" fmla="*/ 8673379 w 12293598"/>
              <a:gd name="connsiteY200" fmla="*/ 5802432 h 6857999"/>
              <a:gd name="connsiteX201" fmla="*/ 8647558 w 12293598"/>
              <a:gd name="connsiteY201" fmla="*/ 5772083 h 6857999"/>
              <a:gd name="connsiteX202" fmla="*/ 8629495 w 12293598"/>
              <a:gd name="connsiteY202" fmla="*/ 5745264 h 6857999"/>
              <a:gd name="connsiteX203" fmla="*/ 8639868 w 12293598"/>
              <a:gd name="connsiteY203" fmla="*/ 5750452 h 6857999"/>
              <a:gd name="connsiteX204" fmla="*/ 8650431 w 12293598"/>
              <a:gd name="connsiteY204" fmla="*/ 5758514 h 6857999"/>
              <a:gd name="connsiteX205" fmla="*/ 7689914 w 12293598"/>
              <a:gd name="connsiteY205" fmla="*/ 5720541 h 6857999"/>
              <a:gd name="connsiteX206" fmla="*/ 7712458 w 12293598"/>
              <a:gd name="connsiteY206" fmla="*/ 5721402 h 6857999"/>
              <a:gd name="connsiteX207" fmla="*/ 7692652 w 12293598"/>
              <a:gd name="connsiteY207" fmla="*/ 5753110 h 6857999"/>
              <a:gd name="connsiteX208" fmla="*/ 7672845 w 12293598"/>
              <a:gd name="connsiteY208" fmla="*/ 5784819 h 6857999"/>
              <a:gd name="connsiteX209" fmla="*/ 7630413 w 12293598"/>
              <a:gd name="connsiteY209" fmla="*/ 5790784 h 6857999"/>
              <a:gd name="connsiteX210" fmla="*/ 7600749 w 12293598"/>
              <a:gd name="connsiteY210" fmla="*/ 5823405 h 6857999"/>
              <a:gd name="connsiteX211" fmla="*/ 7606042 w 12293598"/>
              <a:gd name="connsiteY211" fmla="*/ 5774295 h 6857999"/>
              <a:gd name="connsiteX212" fmla="*/ 7631112 w 12293598"/>
              <a:gd name="connsiteY212" fmla="*/ 5771839 h 6857999"/>
              <a:gd name="connsiteX213" fmla="*/ 7657441 w 12293598"/>
              <a:gd name="connsiteY213" fmla="*/ 5778449 h 6857999"/>
              <a:gd name="connsiteX214" fmla="*/ 7674713 w 12293598"/>
              <a:gd name="connsiteY214" fmla="*/ 5735005 h 6857999"/>
              <a:gd name="connsiteX215" fmla="*/ 7689914 w 12293598"/>
              <a:gd name="connsiteY215" fmla="*/ 5720541 h 6857999"/>
              <a:gd name="connsiteX216" fmla="*/ 7384112 w 12293598"/>
              <a:gd name="connsiteY216" fmla="*/ 5670420 h 6857999"/>
              <a:gd name="connsiteX217" fmla="*/ 7405842 w 12293598"/>
              <a:gd name="connsiteY217" fmla="*/ 5674417 h 6857999"/>
              <a:gd name="connsiteX218" fmla="*/ 7383522 w 12293598"/>
              <a:gd name="connsiteY218" fmla="*/ 5687987 h 6857999"/>
              <a:gd name="connsiteX219" fmla="*/ 7381530 w 12293598"/>
              <a:gd name="connsiteY219" fmla="*/ 5708536 h 6857999"/>
              <a:gd name="connsiteX220" fmla="*/ 7393685 w 12293598"/>
              <a:gd name="connsiteY220" fmla="*/ 5726389 h 6857999"/>
              <a:gd name="connsiteX221" fmla="*/ 7354233 w 12293598"/>
              <a:gd name="connsiteY221" fmla="*/ 5738573 h 6857999"/>
              <a:gd name="connsiteX222" fmla="*/ 7330281 w 12293598"/>
              <a:gd name="connsiteY222" fmla="*/ 5725108 h 6857999"/>
              <a:gd name="connsiteX223" fmla="*/ 7311479 w 12293598"/>
              <a:gd name="connsiteY223" fmla="*/ 5709496 h 6857999"/>
              <a:gd name="connsiteX224" fmla="*/ 7325827 w 12293598"/>
              <a:gd name="connsiteY224" fmla="*/ 5710442 h 6857999"/>
              <a:gd name="connsiteX225" fmla="*/ 7338880 w 12293598"/>
              <a:gd name="connsiteY225" fmla="*/ 5715128 h 6857999"/>
              <a:gd name="connsiteX226" fmla="*/ 7340609 w 12293598"/>
              <a:gd name="connsiteY226" fmla="*/ 5710141 h 6857999"/>
              <a:gd name="connsiteX227" fmla="*/ 7365562 w 12293598"/>
              <a:gd name="connsiteY227" fmla="*/ 5676288 h 6857999"/>
              <a:gd name="connsiteX228" fmla="*/ 7384112 w 12293598"/>
              <a:gd name="connsiteY228" fmla="*/ 5670420 h 6857999"/>
              <a:gd name="connsiteX229" fmla="*/ 9993432 w 12293598"/>
              <a:gd name="connsiteY229" fmla="*/ 5661291 h 6857999"/>
              <a:gd name="connsiteX230" fmla="*/ 10031264 w 12293598"/>
              <a:gd name="connsiteY230" fmla="*/ 5702686 h 6857999"/>
              <a:gd name="connsiteX231" fmla="*/ 10007297 w 12293598"/>
              <a:gd name="connsiteY231" fmla="*/ 5719671 h 6857999"/>
              <a:gd name="connsiteX232" fmla="*/ 9993671 w 12293598"/>
              <a:gd name="connsiteY232" fmla="*/ 5741363 h 6857999"/>
              <a:gd name="connsiteX233" fmla="*/ 9997523 w 12293598"/>
              <a:gd name="connsiteY233" fmla="*/ 5704529 h 6857999"/>
              <a:gd name="connsiteX234" fmla="*/ 9993432 w 12293598"/>
              <a:gd name="connsiteY234" fmla="*/ 5661291 h 6857999"/>
              <a:gd name="connsiteX235" fmla="*/ 8733942 w 12293598"/>
              <a:gd name="connsiteY235" fmla="*/ 5655193 h 6857999"/>
              <a:gd name="connsiteX236" fmla="*/ 8772528 w 12293598"/>
              <a:gd name="connsiteY236" fmla="*/ 5708091 h 6857999"/>
              <a:gd name="connsiteX237" fmla="*/ 8745154 w 12293598"/>
              <a:gd name="connsiteY237" fmla="*/ 5730498 h 6857999"/>
              <a:gd name="connsiteX238" fmla="*/ 8726106 w 12293598"/>
              <a:gd name="connsiteY238" fmla="*/ 5765065 h 6857999"/>
              <a:gd name="connsiteX239" fmla="*/ 8698457 w 12293598"/>
              <a:gd name="connsiteY239" fmla="*/ 5735511 h 6857999"/>
              <a:gd name="connsiteX240" fmla="*/ 8681969 w 12293598"/>
              <a:gd name="connsiteY240" fmla="*/ 5704061 h 6857999"/>
              <a:gd name="connsiteX241" fmla="*/ 8733942 w 12293598"/>
              <a:gd name="connsiteY241" fmla="*/ 5655193 h 6857999"/>
              <a:gd name="connsiteX242" fmla="*/ 8825767 w 12293598"/>
              <a:gd name="connsiteY242" fmla="*/ 5602147 h 6857999"/>
              <a:gd name="connsiteX243" fmla="*/ 8837620 w 12293598"/>
              <a:gd name="connsiteY243" fmla="*/ 5629859 h 6857999"/>
              <a:gd name="connsiteX244" fmla="*/ 8833204 w 12293598"/>
              <a:gd name="connsiteY244" fmla="*/ 5639007 h 6857999"/>
              <a:gd name="connsiteX245" fmla="*/ 8812144 w 12293598"/>
              <a:gd name="connsiteY245" fmla="*/ 5623841 h 6857999"/>
              <a:gd name="connsiteX246" fmla="*/ 8801549 w 12293598"/>
              <a:gd name="connsiteY246" fmla="*/ 5615299 h 6857999"/>
              <a:gd name="connsiteX247" fmla="*/ 8800794 w 12293598"/>
              <a:gd name="connsiteY247" fmla="*/ 5603798 h 6857999"/>
              <a:gd name="connsiteX248" fmla="*/ 8880004 w 12293598"/>
              <a:gd name="connsiteY248" fmla="*/ 5587782 h 6857999"/>
              <a:gd name="connsiteX249" fmla="*/ 8880254 w 12293598"/>
              <a:gd name="connsiteY249" fmla="*/ 5591616 h 6857999"/>
              <a:gd name="connsiteX250" fmla="*/ 8870417 w 12293598"/>
              <a:gd name="connsiteY250" fmla="*/ 5594576 h 6857999"/>
              <a:gd name="connsiteX251" fmla="*/ 10229297 w 12293598"/>
              <a:gd name="connsiteY251" fmla="*/ 5586404 h 6857999"/>
              <a:gd name="connsiteX252" fmla="*/ 10245943 w 12293598"/>
              <a:gd name="connsiteY252" fmla="*/ 5610720 h 6857999"/>
              <a:gd name="connsiteX253" fmla="*/ 10240580 w 12293598"/>
              <a:gd name="connsiteY253" fmla="*/ 5624548 h 6857999"/>
              <a:gd name="connsiteX254" fmla="*/ 10227274 w 12293598"/>
              <a:gd name="connsiteY254" fmla="*/ 5631976 h 6857999"/>
              <a:gd name="connsiteX255" fmla="*/ 10221222 w 12293598"/>
              <a:gd name="connsiteY255" fmla="*/ 5616203 h 6857999"/>
              <a:gd name="connsiteX256" fmla="*/ 10224505 w 12293598"/>
              <a:gd name="connsiteY256" fmla="*/ 5589804 h 6857999"/>
              <a:gd name="connsiteX257" fmla="*/ 10229297 w 12293598"/>
              <a:gd name="connsiteY257" fmla="*/ 5586404 h 6857999"/>
              <a:gd name="connsiteX258" fmla="*/ 7024040 w 12293598"/>
              <a:gd name="connsiteY258" fmla="*/ 5556448 h 6857999"/>
              <a:gd name="connsiteX259" fmla="*/ 7030746 w 12293598"/>
              <a:gd name="connsiteY259" fmla="*/ 5604818 h 6857999"/>
              <a:gd name="connsiteX260" fmla="*/ 7017274 w 12293598"/>
              <a:gd name="connsiteY260" fmla="*/ 5597110 h 6857999"/>
              <a:gd name="connsiteX261" fmla="*/ 7015393 w 12293598"/>
              <a:gd name="connsiteY261" fmla="*/ 5581372 h 6857999"/>
              <a:gd name="connsiteX262" fmla="*/ 10147067 w 12293598"/>
              <a:gd name="connsiteY262" fmla="*/ 5556415 h 6857999"/>
              <a:gd name="connsiteX263" fmla="*/ 10169010 w 12293598"/>
              <a:gd name="connsiteY263" fmla="*/ 5584999 h 6857999"/>
              <a:gd name="connsiteX264" fmla="*/ 10195745 w 12293598"/>
              <a:gd name="connsiteY264" fmla="*/ 5610186 h 6857999"/>
              <a:gd name="connsiteX265" fmla="*/ 10179946 w 12293598"/>
              <a:gd name="connsiteY265" fmla="*/ 5617871 h 6857999"/>
              <a:gd name="connsiteX266" fmla="*/ 10172282 w 12293598"/>
              <a:gd name="connsiteY266" fmla="*/ 5634839 h 6857999"/>
              <a:gd name="connsiteX267" fmla="*/ 10145043 w 12293598"/>
              <a:gd name="connsiteY267" fmla="*/ 5601984 h 6857999"/>
              <a:gd name="connsiteX268" fmla="*/ 10118333 w 12293598"/>
              <a:gd name="connsiteY268" fmla="*/ 5624929 h 6857999"/>
              <a:gd name="connsiteX269" fmla="*/ 10103918 w 12293598"/>
              <a:gd name="connsiteY269" fmla="*/ 5663230 h 6857999"/>
              <a:gd name="connsiteX270" fmla="*/ 10069862 w 12293598"/>
              <a:gd name="connsiteY270" fmla="*/ 5679343 h 6857999"/>
              <a:gd name="connsiteX271" fmla="*/ 10064375 w 12293598"/>
              <a:gd name="connsiteY271" fmla="*/ 5681728 h 6857999"/>
              <a:gd name="connsiteX272" fmla="*/ 10054727 w 12293598"/>
              <a:gd name="connsiteY272" fmla="*/ 5678033 h 6857999"/>
              <a:gd name="connsiteX273" fmla="*/ 10045140 w 12293598"/>
              <a:gd name="connsiteY273" fmla="*/ 5684827 h 6857999"/>
              <a:gd name="connsiteX274" fmla="*/ 10038456 w 12293598"/>
              <a:gd name="connsiteY274" fmla="*/ 5678530 h 6857999"/>
              <a:gd name="connsiteX275" fmla="*/ 10040096 w 12293598"/>
              <a:gd name="connsiteY275" fmla="*/ 5684391 h 6857999"/>
              <a:gd name="connsiteX276" fmla="*/ 10013108 w 12293598"/>
              <a:gd name="connsiteY276" fmla="*/ 5655368 h 6857999"/>
              <a:gd name="connsiteX277" fmla="*/ 10011347 w 12293598"/>
              <a:gd name="connsiteY277" fmla="*/ 5628533 h 6857999"/>
              <a:gd name="connsiteX278" fmla="*/ 10021939 w 12293598"/>
              <a:gd name="connsiteY278" fmla="*/ 5637073 h 6857999"/>
              <a:gd name="connsiteX279" fmla="*/ 10035312 w 12293598"/>
              <a:gd name="connsiteY279" fmla="*/ 5611546 h 6857999"/>
              <a:gd name="connsiteX280" fmla="*/ 10065331 w 12293598"/>
              <a:gd name="connsiteY280" fmla="*/ 5610333 h 6857999"/>
              <a:gd name="connsiteX281" fmla="*/ 10067319 w 12293598"/>
              <a:gd name="connsiteY281" fmla="*/ 5602404 h 6857999"/>
              <a:gd name="connsiteX282" fmla="*/ 10085764 w 12293598"/>
              <a:gd name="connsiteY282" fmla="*/ 5615915 h 6857999"/>
              <a:gd name="connsiteX283" fmla="*/ 10104180 w 12293598"/>
              <a:gd name="connsiteY283" fmla="*/ 5590823 h 6857999"/>
              <a:gd name="connsiteX284" fmla="*/ 10121775 w 12293598"/>
              <a:gd name="connsiteY284" fmla="*/ 5581863 h 6857999"/>
              <a:gd name="connsiteX285" fmla="*/ 10143533 w 12293598"/>
              <a:gd name="connsiteY285" fmla="*/ 5578981 h 6857999"/>
              <a:gd name="connsiteX286" fmla="*/ 7526198 w 12293598"/>
              <a:gd name="connsiteY286" fmla="*/ 5547492 h 6857999"/>
              <a:gd name="connsiteX287" fmla="*/ 7527855 w 12293598"/>
              <a:gd name="connsiteY287" fmla="*/ 5565987 h 6857999"/>
              <a:gd name="connsiteX288" fmla="*/ 7524364 w 12293598"/>
              <a:gd name="connsiteY288" fmla="*/ 5586631 h 6857999"/>
              <a:gd name="connsiteX289" fmla="*/ 7471736 w 12293598"/>
              <a:gd name="connsiteY289" fmla="*/ 5632555 h 6857999"/>
              <a:gd name="connsiteX290" fmla="*/ 7412707 w 12293598"/>
              <a:gd name="connsiteY290" fmla="*/ 5671556 h 6857999"/>
              <a:gd name="connsiteX291" fmla="*/ 7432514 w 12293598"/>
              <a:gd name="connsiteY291" fmla="*/ 5639848 h 6857999"/>
              <a:gd name="connsiteX292" fmla="*/ 7452319 w 12293598"/>
              <a:gd name="connsiteY292" fmla="*/ 5608137 h 6857999"/>
              <a:gd name="connsiteX293" fmla="*/ 7485556 w 12293598"/>
              <a:gd name="connsiteY293" fmla="*/ 5596947 h 6857999"/>
              <a:gd name="connsiteX294" fmla="*/ 7507283 w 12293598"/>
              <a:gd name="connsiteY294" fmla="*/ 5568168 h 6857999"/>
              <a:gd name="connsiteX295" fmla="*/ 7513538 w 12293598"/>
              <a:gd name="connsiteY295" fmla="*/ 5554369 h 6857999"/>
              <a:gd name="connsiteX296" fmla="*/ 7526198 w 12293598"/>
              <a:gd name="connsiteY296" fmla="*/ 5547492 h 6857999"/>
              <a:gd name="connsiteX297" fmla="*/ 10180873 w 12293598"/>
              <a:gd name="connsiteY297" fmla="*/ 5536468 h 6857999"/>
              <a:gd name="connsiteX298" fmla="*/ 10191465 w 12293598"/>
              <a:gd name="connsiteY298" fmla="*/ 5545008 h 6857999"/>
              <a:gd name="connsiteX299" fmla="*/ 10188660 w 12293598"/>
              <a:gd name="connsiteY299" fmla="*/ 5550009 h 6857999"/>
              <a:gd name="connsiteX300" fmla="*/ 10181880 w 12293598"/>
              <a:gd name="connsiteY300" fmla="*/ 5551805 h 6857999"/>
              <a:gd name="connsiteX301" fmla="*/ 7094408 w 12293598"/>
              <a:gd name="connsiteY301" fmla="*/ 5522847 h 6857999"/>
              <a:gd name="connsiteX302" fmla="*/ 7101219 w 12293598"/>
              <a:gd name="connsiteY302" fmla="*/ 5537062 h 6857999"/>
              <a:gd name="connsiteX303" fmla="*/ 7096693 w 12293598"/>
              <a:gd name="connsiteY303" fmla="*/ 5545878 h 6857999"/>
              <a:gd name="connsiteX304" fmla="*/ 7085763 w 12293598"/>
              <a:gd name="connsiteY304" fmla="*/ 5547770 h 6857999"/>
              <a:gd name="connsiteX305" fmla="*/ 7081512 w 12293598"/>
              <a:gd name="connsiteY305" fmla="*/ 5536753 h 6857999"/>
              <a:gd name="connsiteX306" fmla="*/ 7082410 w 12293598"/>
              <a:gd name="connsiteY306" fmla="*/ 5523585 h 6857999"/>
              <a:gd name="connsiteX307" fmla="*/ 7088409 w 12293598"/>
              <a:gd name="connsiteY307" fmla="*/ 5523216 h 6857999"/>
              <a:gd name="connsiteX308" fmla="*/ 7094408 w 12293598"/>
              <a:gd name="connsiteY308" fmla="*/ 5522847 h 6857999"/>
              <a:gd name="connsiteX309" fmla="*/ 10231083 w 12293598"/>
              <a:gd name="connsiteY309" fmla="*/ 5460762 h 6857999"/>
              <a:gd name="connsiteX310" fmla="*/ 10241771 w 12293598"/>
              <a:gd name="connsiteY310" fmla="*/ 5461210 h 6857999"/>
              <a:gd name="connsiteX311" fmla="*/ 10256810 w 12293598"/>
              <a:gd name="connsiteY311" fmla="*/ 5470613 h 6857999"/>
              <a:gd name="connsiteX312" fmla="*/ 10247223 w 12293598"/>
              <a:gd name="connsiteY312" fmla="*/ 5477407 h 6857999"/>
              <a:gd name="connsiteX313" fmla="*/ 10237261 w 12293598"/>
              <a:gd name="connsiteY313" fmla="*/ 5468920 h 6857999"/>
              <a:gd name="connsiteX314" fmla="*/ 10231083 w 12293598"/>
              <a:gd name="connsiteY314" fmla="*/ 5460762 h 6857999"/>
              <a:gd name="connsiteX315" fmla="*/ 7218276 w 12293598"/>
              <a:gd name="connsiteY315" fmla="*/ 5368873 h 6857999"/>
              <a:gd name="connsiteX316" fmla="*/ 7238655 w 12293598"/>
              <a:gd name="connsiteY316" fmla="*/ 5428598 h 6857999"/>
              <a:gd name="connsiteX317" fmla="*/ 7185422 w 12293598"/>
              <a:gd name="connsiteY317" fmla="*/ 5463583 h 6857999"/>
              <a:gd name="connsiteX318" fmla="*/ 7165569 w 12293598"/>
              <a:gd name="connsiteY318" fmla="*/ 5440415 h 6857999"/>
              <a:gd name="connsiteX319" fmla="*/ 7154719 w 12293598"/>
              <a:gd name="connsiteY319" fmla="*/ 5416690 h 6857999"/>
              <a:gd name="connsiteX320" fmla="*/ 7166501 w 12293598"/>
              <a:gd name="connsiteY320" fmla="*/ 5416576 h 6857999"/>
              <a:gd name="connsiteX321" fmla="*/ 7176987 w 12293598"/>
              <a:gd name="connsiteY321" fmla="*/ 5420199 h 6857999"/>
              <a:gd name="connsiteX322" fmla="*/ 10457626 w 12293598"/>
              <a:gd name="connsiteY322" fmla="*/ 5320265 h 6857999"/>
              <a:gd name="connsiteX323" fmla="*/ 10463173 w 12293598"/>
              <a:gd name="connsiteY323" fmla="*/ 5328370 h 6857999"/>
              <a:gd name="connsiteX324" fmla="*/ 10458631 w 12293598"/>
              <a:gd name="connsiteY324" fmla="*/ 5335600 h 6857999"/>
              <a:gd name="connsiteX325" fmla="*/ 6118698 w 12293598"/>
              <a:gd name="connsiteY325" fmla="*/ 5318628 h 6857999"/>
              <a:gd name="connsiteX326" fmla="*/ 6136559 w 12293598"/>
              <a:gd name="connsiteY326" fmla="*/ 5337950 h 6857999"/>
              <a:gd name="connsiteX327" fmla="*/ 6118545 w 12293598"/>
              <a:gd name="connsiteY327" fmla="*/ 5336589 h 6857999"/>
              <a:gd name="connsiteX328" fmla="*/ 6115910 w 12293598"/>
              <a:gd name="connsiteY328" fmla="*/ 5328752 h 6857999"/>
              <a:gd name="connsiteX329" fmla="*/ 6118698 w 12293598"/>
              <a:gd name="connsiteY329" fmla="*/ 5318628 h 6857999"/>
              <a:gd name="connsiteX330" fmla="*/ 8131894 w 12293598"/>
              <a:gd name="connsiteY330" fmla="*/ 5307761 h 6857999"/>
              <a:gd name="connsiteX331" fmla="*/ 8124649 w 12293598"/>
              <a:gd name="connsiteY331" fmla="*/ 5364611 h 6857999"/>
              <a:gd name="connsiteX332" fmla="*/ 8105851 w 12293598"/>
              <a:gd name="connsiteY332" fmla="*/ 5416685 h 6857999"/>
              <a:gd name="connsiteX333" fmla="*/ 8085050 w 12293598"/>
              <a:gd name="connsiteY333" fmla="*/ 5423757 h 6857999"/>
              <a:gd name="connsiteX334" fmla="*/ 8073207 w 12293598"/>
              <a:gd name="connsiteY334" fmla="*/ 5443087 h 6857999"/>
              <a:gd name="connsiteX335" fmla="*/ 8091965 w 12293598"/>
              <a:gd name="connsiteY335" fmla="*/ 5473640 h 6857999"/>
              <a:gd name="connsiteX336" fmla="*/ 8081642 w 12293598"/>
              <a:gd name="connsiteY336" fmla="*/ 5486471 h 6857999"/>
              <a:gd name="connsiteX337" fmla="*/ 8050887 w 12293598"/>
              <a:gd name="connsiteY337" fmla="*/ 5456654 h 6857999"/>
              <a:gd name="connsiteX338" fmla="*/ 8046445 w 12293598"/>
              <a:gd name="connsiteY338" fmla="*/ 5437721 h 6857999"/>
              <a:gd name="connsiteX339" fmla="*/ 8045859 w 12293598"/>
              <a:gd name="connsiteY339" fmla="*/ 5420378 h 6857999"/>
              <a:gd name="connsiteX340" fmla="*/ 8054659 w 12293598"/>
              <a:gd name="connsiteY340" fmla="*/ 5414043 h 6857999"/>
              <a:gd name="connsiteX341" fmla="*/ 8064720 w 12293598"/>
              <a:gd name="connsiteY341" fmla="*/ 5416777 h 6857999"/>
              <a:gd name="connsiteX342" fmla="*/ 8068338 w 12293598"/>
              <a:gd name="connsiteY342" fmla="*/ 5355576 h 6857999"/>
              <a:gd name="connsiteX343" fmla="*/ 10635217 w 12293598"/>
              <a:gd name="connsiteY343" fmla="*/ 5274645 h 6857999"/>
              <a:gd name="connsiteX344" fmla="*/ 10650352 w 12293598"/>
              <a:gd name="connsiteY344" fmla="*/ 5275955 h 6857999"/>
              <a:gd name="connsiteX345" fmla="*/ 10641016 w 12293598"/>
              <a:gd name="connsiteY345" fmla="*/ 5286582 h 6857999"/>
              <a:gd name="connsiteX346" fmla="*/ 10642089 w 12293598"/>
              <a:gd name="connsiteY346" fmla="*/ 5283815 h 6857999"/>
              <a:gd name="connsiteX347" fmla="*/ 10635217 w 12293598"/>
              <a:gd name="connsiteY347" fmla="*/ 5274645 h 6857999"/>
              <a:gd name="connsiteX348" fmla="*/ 10594354 w 12293598"/>
              <a:gd name="connsiteY348" fmla="*/ 5263484 h 6857999"/>
              <a:gd name="connsiteX349" fmla="*/ 10605450 w 12293598"/>
              <a:gd name="connsiteY349" fmla="*/ 5279693 h 6857999"/>
              <a:gd name="connsiteX350" fmla="*/ 10631178 w 12293598"/>
              <a:gd name="connsiteY350" fmla="*/ 5289543 h 6857999"/>
              <a:gd name="connsiteX351" fmla="*/ 10641016 w 12293598"/>
              <a:gd name="connsiteY351" fmla="*/ 5286582 h 6857999"/>
              <a:gd name="connsiteX352" fmla="*/ 10631962 w 12293598"/>
              <a:gd name="connsiteY352" fmla="*/ 5320584 h 6857999"/>
              <a:gd name="connsiteX353" fmla="*/ 10629908 w 12293598"/>
              <a:gd name="connsiteY353" fmla="*/ 5346613 h 6857999"/>
              <a:gd name="connsiteX354" fmla="*/ 10605943 w 12293598"/>
              <a:gd name="connsiteY354" fmla="*/ 5363601 h 6857999"/>
              <a:gd name="connsiteX355" fmla="*/ 10587656 w 12293598"/>
              <a:gd name="connsiteY355" fmla="*/ 5352486 h 6857999"/>
              <a:gd name="connsiteX356" fmla="*/ 10586014 w 12293598"/>
              <a:gd name="connsiteY356" fmla="*/ 5365687 h 6857999"/>
              <a:gd name="connsiteX357" fmla="*/ 10560287 w 12293598"/>
              <a:gd name="connsiteY357" fmla="*/ 5355837 h 6857999"/>
              <a:gd name="connsiteX358" fmla="*/ 10504780 w 12293598"/>
              <a:gd name="connsiteY358" fmla="*/ 5427272 h 6857999"/>
              <a:gd name="connsiteX359" fmla="*/ 10489363 w 12293598"/>
              <a:gd name="connsiteY359" fmla="*/ 5421650 h 6857999"/>
              <a:gd name="connsiteX360" fmla="*/ 10490399 w 12293598"/>
              <a:gd name="connsiteY360" fmla="*/ 5437463 h 6857999"/>
              <a:gd name="connsiteX361" fmla="*/ 10484219 w 12293598"/>
              <a:gd name="connsiteY361" fmla="*/ 5438835 h 6857999"/>
              <a:gd name="connsiteX362" fmla="*/ 10469715 w 12293598"/>
              <a:gd name="connsiteY362" fmla="*/ 5428049 h 6857999"/>
              <a:gd name="connsiteX363" fmla="*/ 10449313 w 12293598"/>
              <a:gd name="connsiteY363" fmla="*/ 5451539 h 6857999"/>
              <a:gd name="connsiteX364" fmla="*/ 10400346 w 12293598"/>
              <a:gd name="connsiteY364" fmla="*/ 5441105 h 6857999"/>
              <a:gd name="connsiteX365" fmla="*/ 10398583 w 12293598"/>
              <a:gd name="connsiteY365" fmla="*/ 5414267 h 6857999"/>
              <a:gd name="connsiteX366" fmla="*/ 10414950 w 12293598"/>
              <a:gd name="connsiteY366" fmla="*/ 5405677 h 6857999"/>
              <a:gd name="connsiteX367" fmla="*/ 10427343 w 12293598"/>
              <a:gd name="connsiteY367" fmla="*/ 5393886 h 6857999"/>
              <a:gd name="connsiteX368" fmla="*/ 10447776 w 12293598"/>
              <a:gd name="connsiteY368" fmla="*/ 5399467 h 6857999"/>
              <a:gd name="connsiteX369" fmla="*/ 10476157 w 12293598"/>
              <a:gd name="connsiteY369" fmla="*/ 5373332 h 6857999"/>
              <a:gd name="connsiteX370" fmla="*/ 10504540 w 12293598"/>
              <a:gd name="connsiteY370" fmla="*/ 5347199 h 6857999"/>
              <a:gd name="connsiteX371" fmla="*/ 10505298 w 12293598"/>
              <a:gd name="connsiteY371" fmla="*/ 5330109 h 6857999"/>
              <a:gd name="connsiteX372" fmla="*/ 10518163 w 12293598"/>
              <a:gd name="connsiteY372" fmla="*/ 5325505 h 6857999"/>
              <a:gd name="connsiteX373" fmla="*/ 10537086 w 12293598"/>
              <a:gd name="connsiteY373" fmla="*/ 5308083 h 6857999"/>
              <a:gd name="connsiteX374" fmla="*/ 10553044 w 12293598"/>
              <a:gd name="connsiteY374" fmla="*/ 5283733 h 6857999"/>
              <a:gd name="connsiteX375" fmla="*/ 10585271 w 12293598"/>
              <a:gd name="connsiteY375" fmla="*/ 5277946 h 6857999"/>
              <a:gd name="connsiteX376" fmla="*/ 10594354 w 12293598"/>
              <a:gd name="connsiteY376" fmla="*/ 5263484 h 6857999"/>
              <a:gd name="connsiteX377" fmla="*/ 10698787 w 12293598"/>
              <a:gd name="connsiteY377" fmla="*/ 5249651 h 6857999"/>
              <a:gd name="connsiteX378" fmla="*/ 10718586 w 12293598"/>
              <a:gd name="connsiteY378" fmla="*/ 5264706 h 6857999"/>
              <a:gd name="connsiteX379" fmla="*/ 10730818 w 12293598"/>
              <a:gd name="connsiteY379" fmla="*/ 5279107 h 6857999"/>
              <a:gd name="connsiteX380" fmla="*/ 10725365 w 12293598"/>
              <a:gd name="connsiteY380" fmla="*/ 5281971 h 6857999"/>
              <a:gd name="connsiteX381" fmla="*/ 10715936 w 12293598"/>
              <a:gd name="connsiteY381" fmla="*/ 5281632 h 6857999"/>
              <a:gd name="connsiteX382" fmla="*/ 10702564 w 12293598"/>
              <a:gd name="connsiteY382" fmla="*/ 5307159 h 6857999"/>
              <a:gd name="connsiteX383" fmla="*/ 10670027 w 12293598"/>
              <a:gd name="connsiteY383" fmla="*/ 5270033 h 6857999"/>
              <a:gd name="connsiteX384" fmla="*/ 10686393 w 12293598"/>
              <a:gd name="connsiteY384" fmla="*/ 5261443 h 6857999"/>
              <a:gd name="connsiteX385" fmla="*/ 10698787 w 12293598"/>
              <a:gd name="connsiteY385" fmla="*/ 5249651 h 6857999"/>
              <a:gd name="connsiteX386" fmla="*/ 10477312 w 12293598"/>
              <a:gd name="connsiteY386" fmla="*/ 5238104 h 6857999"/>
              <a:gd name="connsiteX387" fmla="*/ 10500009 w 12293598"/>
              <a:gd name="connsiteY387" fmla="*/ 5278189 h 6857999"/>
              <a:gd name="connsiteX388" fmla="*/ 10477563 w 12293598"/>
              <a:gd name="connsiteY388" fmla="*/ 5241937 h 6857999"/>
              <a:gd name="connsiteX389" fmla="*/ 5582306 w 12293598"/>
              <a:gd name="connsiteY389" fmla="*/ 5231380 h 6857999"/>
              <a:gd name="connsiteX390" fmla="*/ 5602014 w 12293598"/>
              <a:gd name="connsiteY390" fmla="*/ 5245450 h 6857999"/>
              <a:gd name="connsiteX391" fmla="*/ 5587543 w 12293598"/>
              <a:gd name="connsiteY391" fmla="*/ 5251545 h 6857999"/>
              <a:gd name="connsiteX392" fmla="*/ 5582213 w 12293598"/>
              <a:gd name="connsiteY392" fmla="*/ 5242606 h 6857999"/>
              <a:gd name="connsiteX393" fmla="*/ 5582306 w 12293598"/>
              <a:gd name="connsiteY393" fmla="*/ 5231380 h 6857999"/>
              <a:gd name="connsiteX394" fmla="*/ 10647079 w 12293598"/>
              <a:gd name="connsiteY394" fmla="*/ 5226114 h 6857999"/>
              <a:gd name="connsiteX395" fmla="*/ 10657672 w 12293598"/>
              <a:gd name="connsiteY395" fmla="*/ 5234654 h 6857999"/>
              <a:gd name="connsiteX396" fmla="*/ 10644794 w 12293598"/>
              <a:gd name="connsiteY396" fmla="*/ 5227261 h 6857999"/>
              <a:gd name="connsiteX397" fmla="*/ 7350684 w 12293598"/>
              <a:gd name="connsiteY397" fmla="*/ 5224133 h 6857999"/>
              <a:gd name="connsiteX398" fmla="*/ 7376250 w 12293598"/>
              <a:gd name="connsiteY398" fmla="*/ 5268903 h 6857999"/>
              <a:gd name="connsiteX399" fmla="*/ 7325542 w 12293598"/>
              <a:gd name="connsiteY399" fmla="*/ 5317757 h 6857999"/>
              <a:gd name="connsiteX400" fmla="*/ 7279946 w 12293598"/>
              <a:gd name="connsiteY400" fmla="*/ 5377274 h 6857999"/>
              <a:gd name="connsiteX401" fmla="*/ 7257089 w 12293598"/>
              <a:gd name="connsiteY401" fmla="*/ 5356424 h 6857999"/>
              <a:gd name="connsiteX402" fmla="*/ 7250972 w 12293598"/>
              <a:gd name="connsiteY402" fmla="*/ 5325395 h 6857999"/>
              <a:gd name="connsiteX403" fmla="*/ 7350684 w 12293598"/>
              <a:gd name="connsiteY403" fmla="*/ 5224133 h 6857999"/>
              <a:gd name="connsiteX404" fmla="*/ 6285411 w 12293598"/>
              <a:gd name="connsiteY404" fmla="*/ 5212596 h 6857999"/>
              <a:gd name="connsiteX405" fmla="*/ 6298845 w 12293598"/>
              <a:gd name="connsiteY405" fmla="*/ 5222597 h 6857999"/>
              <a:gd name="connsiteX406" fmla="*/ 6301426 w 12293598"/>
              <a:gd name="connsiteY406" fmla="*/ 5237172 h 6857999"/>
              <a:gd name="connsiteX407" fmla="*/ 6290649 w 12293598"/>
              <a:gd name="connsiteY407" fmla="*/ 5232764 h 6857999"/>
              <a:gd name="connsiteX408" fmla="*/ 6283296 w 12293598"/>
              <a:gd name="connsiteY408" fmla="*/ 5222996 h 6857999"/>
              <a:gd name="connsiteX409" fmla="*/ 6285411 w 12293598"/>
              <a:gd name="connsiteY409" fmla="*/ 5212596 h 6857999"/>
              <a:gd name="connsiteX410" fmla="*/ 5618632 w 12293598"/>
              <a:gd name="connsiteY410" fmla="*/ 5198176 h 6857999"/>
              <a:gd name="connsiteX411" fmla="*/ 5629260 w 12293598"/>
              <a:gd name="connsiteY411" fmla="*/ 5220548 h 6857999"/>
              <a:gd name="connsiteX412" fmla="*/ 5623871 w 12293598"/>
              <a:gd name="connsiteY412" fmla="*/ 5218343 h 6857999"/>
              <a:gd name="connsiteX413" fmla="*/ 5616519 w 12293598"/>
              <a:gd name="connsiteY413" fmla="*/ 5208574 h 6857999"/>
              <a:gd name="connsiteX414" fmla="*/ 5618632 w 12293598"/>
              <a:gd name="connsiteY414" fmla="*/ 5198176 h 6857999"/>
              <a:gd name="connsiteX415" fmla="*/ 6696619 w 12293598"/>
              <a:gd name="connsiteY415" fmla="*/ 5182549 h 6857999"/>
              <a:gd name="connsiteX416" fmla="*/ 6716328 w 12293598"/>
              <a:gd name="connsiteY416" fmla="*/ 5196619 h 6857999"/>
              <a:gd name="connsiteX417" fmla="*/ 6711517 w 12293598"/>
              <a:gd name="connsiteY417" fmla="*/ 5205917 h 6857999"/>
              <a:gd name="connsiteX418" fmla="*/ 6700009 w 12293598"/>
              <a:gd name="connsiteY418" fmla="*/ 5207967 h 6857999"/>
              <a:gd name="connsiteX419" fmla="*/ 6695599 w 12293598"/>
              <a:gd name="connsiteY419" fmla="*/ 5196402 h 6857999"/>
              <a:gd name="connsiteX420" fmla="*/ 6696619 w 12293598"/>
              <a:gd name="connsiteY420" fmla="*/ 5182549 h 6857999"/>
              <a:gd name="connsiteX421" fmla="*/ 8300243 w 12293598"/>
              <a:gd name="connsiteY421" fmla="*/ 5177880 h 6857999"/>
              <a:gd name="connsiteX422" fmla="*/ 8305380 w 12293598"/>
              <a:gd name="connsiteY422" fmla="*/ 5180002 h 6857999"/>
              <a:gd name="connsiteX423" fmla="*/ 8300192 w 12293598"/>
              <a:gd name="connsiteY423" fmla="*/ 5194956 h 6857999"/>
              <a:gd name="connsiteX424" fmla="*/ 8300243 w 12293598"/>
              <a:gd name="connsiteY424" fmla="*/ 5177880 h 6857999"/>
              <a:gd name="connsiteX425" fmla="*/ 10747487 w 12293598"/>
              <a:gd name="connsiteY425" fmla="*/ 5150939 h 6857999"/>
              <a:gd name="connsiteX426" fmla="*/ 10752783 w 12293598"/>
              <a:gd name="connsiteY426" fmla="*/ 5155211 h 6857999"/>
              <a:gd name="connsiteX427" fmla="*/ 10764765 w 12293598"/>
              <a:gd name="connsiteY427" fmla="*/ 5165779 h 6857999"/>
              <a:gd name="connsiteX428" fmla="*/ 10769178 w 12293598"/>
              <a:gd name="connsiteY428" fmla="*/ 5175691 h 6857999"/>
              <a:gd name="connsiteX429" fmla="*/ 10764384 w 12293598"/>
              <a:gd name="connsiteY429" fmla="*/ 5179088 h 6857999"/>
              <a:gd name="connsiteX430" fmla="*/ 10753789 w 12293598"/>
              <a:gd name="connsiteY430" fmla="*/ 5170545 h 6857999"/>
              <a:gd name="connsiteX431" fmla="*/ 10747487 w 12293598"/>
              <a:gd name="connsiteY431" fmla="*/ 5150939 h 6857999"/>
              <a:gd name="connsiteX432" fmla="*/ 10692243 w 12293598"/>
              <a:gd name="connsiteY432" fmla="*/ 5149970 h 6857999"/>
              <a:gd name="connsiteX433" fmla="*/ 10712926 w 12293598"/>
              <a:gd name="connsiteY433" fmla="*/ 5159384 h 6857999"/>
              <a:gd name="connsiteX434" fmla="*/ 10700532 w 12293598"/>
              <a:gd name="connsiteY434" fmla="*/ 5171176 h 6857999"/>
              <a:gd name="connsiteX435" fmla="*/ 10684168 w 12293598"/>
              <a:gd name="connsiteY435" fmla="*/ 5179769 h 6857999"/>
              <a:gd name="connsiteX436" fmla="*/ 10692243 w 12293598"/>
              <a:gd name="connsiteY436" fmla="*/ 5149970 h 6857999"/>
              <a:gd name="connsiteX437" fmla="*/ 8367388 w 12293598"/>
              <a:gd name="connsiteY437" fmla="*/ 5147220 h 6857999"/>
              <a:gd name="connsiteX438" fmla="*/ 8380880 w 12293598"/>
              <a:gd name="connsiteY438" fmla="*/ 5148525 h 6857999"/>
              <a:gd name="connsiteX439" fmla="*/ 8375719 w 12293598"/>
              <a:gd name="connsiteY439" fmla="*/ 5154940 h 6857999"/>
              <a:gd name="connsiteX440" fmla="*/ 8370560 w 12293598"/>
              <a:gd name="connsiteY440" fmla="*/ 5161356 h 6857999"/>
              <a:gd name="connsiteX441" fmla="*/ 8355154 w 12293598"/>
              <a:gd name="connsiteY441" fmla="*/ 5154985 h 6857999"/>
              <a:gd name="connsiteX442" fmla="*/ 8367388 w 12293598"/>
              <a:gd name="connsiteY442" fmla="*/ 5147220 h 6857999"/>
              <a:gd name="connsiteX443" fmla="*/ 10783820 w 12293598"/>
              <a:gd name="connsiteY443" fmla="*/ 5093093 h 6857999"/>
              <a:gd name="connsiteX444" fmla="*/ 10811310 w 12293598"/>
              <a:gd name="connsiteY444" fmla="*/ 5129781 h 6857999"/>
              <a:gd name="connsiteX445" fmla="*/ 10787092 w 12293598"/>
              <a:gd name="connsiteY445" fmla="*/ 5142933 h 6857999"/>
              <a:gd name="connsiteX446" fmla="*/ 10786680 w 12293598"/>
              <a:gd name="connsiteY446" fmla="*/ 5146231 h 6857999"/>
              <a:gd name="connsiteX447" fmla="*/ 10782298 w 12293598"/>
              <a:gd name="connsiteY447" fmla="*/ 5146331 h 6857999"/>
              <a:gd name="connsiteX448" fmla="*/ 10769940 w 12293598"/>
              <a:gd name="connsiteY448" fmla="*/ 5130011 h 6857999"/>
              <a:gd name="connsiteX449" fmla="*/ 10765151 w 12293598"/>
              <a:gd name="connsiteY449" fmla="*/ 5114349 h 6857999"/>
              <a:gd name="connsiteX450" fmla="*/ 10771204 w 12293598"/>
              <a:gd name="connsiteY450" fmla="*/ 5111059 h 6857999"/>
              <a:gd name="connsiteX451" fmla="*/ 10785580 w 12293598"/>
              <a:gd name="connsiteY451" fmla="*/ 5119928 h 6857999"/>
              <a:gd name="connsiteX452" fmla="*/ 7508762 w 12293598"/>
              <a:gd name="connsiteY452" fmla="*/ 5090005 h 6857999"/>
              <a:gd name="connsiteX453" fmla="*/ 7510386 w 12293598"/>
              <a:gd name="connsiteY453" fmla="*/ 5119176 h 6857999"/>
              <a:gd name="connsiteX454" fmla="*/ 7499200 w 12293598"/>
              <a:gd name="connsiteY454" fmla="*/ 5134499 h 6857999"/>
              <a:gd name="connsiteX455" fmla="*/ 7477797 w 12293598"/>
              <a:gd name="connsiteY455" fmla="*/ 5128498 h 6857999"/>
              <a:gd name="connsiteX456" fmla="*/ 7467526 w 12293598"/>
              <a:gd name="connsiteY456" fmla="*/ 5124251 h 6857999"/>
              <a:gd name="connsiteX457" fmla="*/ 7472714 w 12293598"/>
              <a:gd name="connsiteY457" fmla="*/ 5109298 h 6857999"/>
              <a:gd name="connsiteX458" fmla="*/ 8437627 w 12293598"/>
              <a:gd name="connsiteY458" fmla="*/ 5086493 h 6857999"/>
              <a:gd name="connsiteX459" fmla="*/ 8451300 w 12293598"/>
              <a:gd name="connsiteY459" fmla="*/ 5097847 h 6857999"/>
              <a:gd name="connsiteX460" fmla="*/ 8444384 w 12293598"/>
              <a:gd name="connsiteY460" fmla="*/ 5117783 h 6857999"/>
              <a:gd name="connsiteX461" fmla="*/ 8391204 w 12293598"/>
              <a:gd name="connsiteY461" fmla="*/ 5135694 h 6857999"/>
              <a:gd name="connsiteX462" fmla="*/ 8386121 w 12293598"/>
              <a:gd name="connsiteY462" fmla="*/ 5116493 h 6857999"/>
              <a:gd name="connsiteX463" fmla="*/ 8393039 w 12293598"/>
              <a:gd name="connsiteY463" fmla="*/ 5096554 h 6857999"/>
              <a:gd name="connsiteX464" fmla="*/ 8428979 w 12293598"/>
              <a:gd name="connsiteY464" fmla="*/ 5111416 h 6857999"/>
              <a:gd name="connsiteX465" fmla="*/ 10801735 w 12293598"/>
              <a:gd name="connsiteY465" fmla="*/ 5060336 h 6857999"/>
              <a:gd name="connsiteX466" fmla="*/ 10806747 w 12293598"/>
              <a:gd name="connsiteY466" fmla="*/ 5069822 h 6857999"/>
              <a:gd name="connsiteX467" fmla="*/ 10807785 w 12293598"/>
              <a:gd name="connsiteY467" fmla="*/ 5076105 h 6857999"/>
              <a:gd name="connsiteX468" fmla="*/ 10808542 w 12293598"/>
              <a:gd name="connsiteY468" fmla="*/ 5087609 h 6857999"/>
              <a:gd name="connsiteX469" fmla="*/ 10783065 w 12293598"/>
              <a:gd name="connsiteY469" fmla="*/ 5081592 h 6857999"/>
              <a:gd name="connsiteX470" fmla="*/ 10782561 w 12293598"/>
              <a:gd name="connsiteY470" fmla="*/ 5073924 h 6857999"/>
              <a:gd name="connsiteX471" fmla="*/ 10802489 w 12293598"/>
              <a:gd name="connsiteY471" fmla="*/ 5071837 h 6857999"/>
              <a:gd name="connsiteX472" fmla="*/ 6857789 w 12293598"/>
              <a:gd name="connsiteY472" fmla="*/ 5059137 h 6857999"/>
              <a:gd name="connsiteX473" fmla="*/ 6881495 w 12293598"/>
              <a:gd name="connsiteY473" fmla="*/ 5059916 h 6857999"/>
              <a:gd name="connsiteX474" fmla="*/ 6860486 w 12293598"/>
              <a:gd name="connsiteY474" fmla="*/ 5093378 h 6857999"/>
              <a:gd name="connsiteX475" fmla="*/ 6839477 w 12293598"/>
              <a:gd name="connsiteY475" fmla="*/ 5126839 h 6857999"/>
              <a:gd name="connsiteX476" fmla="*/ 6794813 w 12293598"/>
              <a:gd name="connsiteY476" fmla="*/ 5133349 h 6857999"/>
              <a:gd name="connsiteX477" fmla="*/ 6763431 w 12293598"/>
              <a:gd name="connsiteY477" fmla="*/ 5167826 h 6857999"/>
              <a:gd name="connsiteX478" fmla="*/ 6769273 w 12293598"/>
              <a:gd name="connsiteY478" fmla="*/ 5116143 h 6857999"/>
              <a:gd name="connsiteX479" fmla="*/ 6795655 w 12293598"/>
              <a:gd name="connsiteY479" fmla="*/ 5113419 h 6857999"/>
              <a:gd name="connsiteX480" fmla="*/ 6823311 w 12293598"/>
              <a:gd name="connsiteY480" fmla="*/ 5120226 h 6857999"/>
              <a:gd name="connsiteX481" fmla="*/ 6841720 w 12293598"/>
              <a:gd name="connsiteY481" fmla="*/ 5074435 h 6857999"/>
              <a:gd name="connsiteX482" fmla="*/ 6857789 w 12293598"/>
              <a:gd name="connsiteY482" fmla="*/ 5059137 h 6857999"/>
              <a:gd name="connsiteX483" fmla="*/ 8473728 w 12293598"/>
              <a:gd name="connsiteY483" fmla="*/ 5050121 h 6857999"/>
              <a:gd name="connsiteX484" fmla="*/ 8490861 w 12293598"/>
              <a:gd name="connsiteY484" fmla="*/ 5051508 h 6857999"/>
              <a:gd name="connsiteX485" fmla="*/ 8480505 w 12293598"/>
              <a:gd name="connsiteY485" fmla="*/ 5075012 h 6857999"/>
              <a:gd name="connsiteX486" fmla="*/ 8459894 w 12293598"/>
              <a:gd name="connsiteY486" fmla="*/ 5090000 h 6857999"/>
              <a:gd name="connsiteX487" fmla="*/ 7592911 w 12293598"/>
              <a:gd name="connsiteY487" fmla="*/ 5033604 h 6857999"/>
              <a:gd name="connsiteX488" fmla="*/ 7591180 w 12293598"/>
              <a:gd name="connsiteY488" fmla="*/ 5038588 h 6857999"/>
              <a:gd name="connsiteX489" fmla="*/ 7575725 w 12293598"/>
              <a:gd name="connsiteY489" fmla="*/ 5049296 h 6857999"/>
              <a:gd name="connsiteX490" fmla="*/ 6536428 w 12293598"/>
              <a:gd name="connsiteY490" fmla="*/ 5008126 h 6857999"/>
              <a:gd name="connsiteX491" fmla="*/ 6559261 w 12293598"/>
              <a:gd name="connsiteY491" fmla="*/ 5012209 h 6857999"/>
              <a:gd name="connsiteX492" fmla="*/ 6535709 w 12293598"/>
              <a:gd name="connsiteY492" fmla="*/ 5026607 h 6857999"/>
              <a:gd name="connsiteX493" fmla="*/ 6533499 w 12293598"/>
              <a:gd name="connsiteY493" fmla="*/ 5048231 h 6857999"/>
              <a:gd name="connsiteX494" fmla="*/ 6546184 w 12293598"/>
              <a:gd name="connsiteY494" fmla="*/ 5066940 h 6857999"/>
              <a:gd name="connsiteX495" fmla="*/ 6504621 w 12293598"/>
              <a:gd name="connsiteY495" fmla="*/ 5079976 h 6857999"/>
              <a:gd name="connsiteX496" fmla="*/ 6479504 w 12293598"/>
              <a:gd name="connsiteY496" fmla="*/ 5065947 h 6857999"/>
              <a:gd name="connsiteX497" fmla="*/ 6459815 w 12293598"/>
              <a:gd name="connsiteY497" fmla="*/ 5049631 h 6857999"/>
              <a:gd name="connsiteX498" fmla="*/ 6474901 w 12293598"/>
              <a:gd name="connsiteY498" fmla="*/ 5050546 h 6857999"/>
              <a:gd name="connsiteX499" fmla="*/ 6488604 w 12293598"/>
              <a:gd name="connsiteY499" fmla="*/ 5055402 h 6857999"/>
              <a:gd name="connsiteX500" fmla="*/ 6490450 w 12293598"/>
              <a:gd name="connsiteY500" fmla="*/ 5050147 h 6857999"/>
              <a:gd name="connsiteX501" fmla="*/ 6516885 w 12293598"/>
              <a:gd name="connsiteY501" fmla="*/ 5014402 h 6857999"/>
              <a:gd name="connsiteX502" fmla="*/ 6536428 w 12293598"/>
              <a:gd name="connsiteY502" fmla="*/ 5008126 h 6857999"/>
              <a:gd name="connsiteX503" fmla="*/ 8651753 w 12293598"/>
              <a:gd name="connsiteY503" fmla="*/ 5000406 h 6857999"/>
              <a:gd name="connsiteX504" fmla="*/ 8647546 w 12293598"/>
              <a:gd name="connsiteY504" fmla="*/ 5007764 h 6857999"/>
              <a:gd name="connsiteX505" fmla="*/ 8622537 w 12293598"/>
              <a:gd name="connsiteY505" fmla="*/ 5027993 h 6857999"/>
              <a:gd name="connsiteX506" fmla="*/ 8601853 w 12293598"/>
              <a:gd name="connsiteY506" fmla="*/ 5018579 h 6857999"/>
              <a:gd name="connsiteX507" fmla="*/ 8588230 w 12293598"/>
              <a:gd name="connsiteY507" fmla="*/ 5040273 h 6857999"/>
              <a:gd name="connsiteX508" fmla="*/ 8596207 w 12293598"/>
              <a:gd name="connsiteY508" fmla="*/ 5047159 h 6857999"/>
              <a:gd name="connsiteX509" fmla="*/ 8604372 w 12293598"/>
              <a:gd name="connsiteY509" fmla="*/ 5056917 h 6857999"/>
              <a:gd name="connsiteX510" fmla="*/ 8596363 w 12293598"/>
              <a:gd name="connsiteY510" fmla="*/ 5059084 h 6857999"/>
              <a:gd name="connsiteX511" fmla="*/ 8584192 w 12293598"/>
              <a:gd name="connsiteY511" fmla="*/ 5055172 h 6857999"/>
              <a:gd name="connsiteX512" fmla="*/ 8549436 w 12293598"/>
              <a:gd name="connsiteY512" fmla="*/ 5108391 h 6857999"/>
              <a:gd name="connsiteX513" fmla="*/ 8494629 w 12293598"/>
              <a:gd name="connsiteY513" fmla="*/ 5142719 h 6857999"/>
              <a:gd name="connsiteX514" fmla="*/ 8487254 w 12293598"/>
              <a:gd name="connsiteY514" fmla="*/ 5138533 h 6857999"/>
              <a:gd name="connsiteX515" fmla="*/ 8497697 w 12293598"/>
              <a:gd name="connsiteY515" fmla="*/ 5127004 h 6857999"/>
              <a:gd name="connsiteX516" fmla="*/ 8567881 w 12293598"/>
              <a:gd name="connsiteY516" fmla="*/ 5083353 h 6857999"/>
              <a:gd name="connsiteX517" fmla="*/ 8592091 w 12293598"/>
              <a:gd name="connsiteY517" fmla="*/ 5013566 h 6857999"/>
              <a:gd name="connsiteX518" fmla="*/ 8619492 w 12293598"/>
              <a:gd name="connsiteY518" fmla="*/ 5019198 h 6857999"/>
              <a:gd name="connsiteX519" fmla="*/ 7048058 w 12293598"/>
              <a:gd name="connsiteY519" fmla="*/ 4971847 h 6857999"/>
              <a:gd name="connsiteX520" fmla="*/ 7051059 w 12293598"/>
              <a:gd name="connsiteY520" fmla="*/ 4980390 h 6857999"/>
              <a:gd name="connsiteX521" fmla="*/ 7045177 w 12293598"/>
              <a:gd name="connsiteY521" fmla="*/ 4991477 h 6857999"/>
              <a:gd name="connsiteX522" fmla="*/ 7022328 w 12293598"/>
              <a:gd name="connsiteY522" fmla="*/ 5002869 h 6857999"/>
              <a:gd name="connsiteX523" fmla="*/ 6980067 w 12293598"/>
              <a:gd name="connsiteY523" fmla="*/ 5047132 h 6857999"/>
              <a:gd name="connsiteX524" fmla="*/ 7011883 w 12293598"/>
              <a:gd name="connsiteY524" fmla="*/ 4987088 h 6857999"/>
              <a:gd name="connsiteX525" fmla="*/ 8573439 w 12293598"/>
              <a:gd name="connsiteY525" fmla="*/ 4948857 h 6857999"/>
              <a:gd name="connsiteX526" fmla="*/ 8593977 w 12293598"/>
              <a:gd name="connsiteY526" fmla="*/ 4957351 h 6857999"/>
              <a:gd name="connsiteX527" fmla="*/ 8563003 w 12293598"/>
              <a:gd name="connsiteY527" fmla="*/ 4997978 h 6857999"/>
              <a:gd name="connsiteX528" fmla="*/ 8521775 w 12293598"/>
              <a:gd name="connsiteY528" fmla="*/ 5030090 h 6857999"/>
              <a:gd name="connsiteX529" fmla="*/ 8517891 w 12293598"/>
              <a:gd name="connsiteY529" fmla="*/ 5039172 h 6857999"/>
              <a:gd name="connsiteX530" fmla="*/ 8511454 w 12293598"/>
              <a:gd name="connsiteY530" fmla="*/ 5042922 h 6857999"/>
              <a:gd name="connsiteX531" fmla="*/ 8508094 w 12293598"/>
              <a:gd name="connsiteY531" fmla="*/ 5020871 h 6857999"/>
              <a:gd name="connsiteX532" fmla="*/ 8509883 w 12293598"/>
              <a:gd name="connsiteY532" fmla="*/ 4996675 h 6857999"/>
              <a:gd name="connsiteX533" fmla="*/ 8541620 w 12293598"/>
              <a:gd name="connsiteY533" fmla="*/ 4985574 h 6857999"/>
              <a:gd name="connsiteX534" fmla="*/ 8573439 w 12293598"/>
              <a:gd name="connsiteY534" fmla="*/ 4948857 h 6857999"/>
              <a:gd name="connsiteX535" fmla="*/ 6158343 w 12293598"/>
              <a:gd name="connsiteY535" fmla="*/ 4890259 h 6857999"/>
              <a:gd name="connsiteX536" fmla="*/ 6165126 w 12293598"/>
              <a:gd name="connsiteY536" fmla="*/ 4941098 h 6857999"/>
              <a:gd name="connsiteX537" fmla="*/ 6150999 w 12293598"/>
              <a:gd name="connsiteY537" fmla="*/ 4933066 h 6857999"/>
              <a:gd name="connsiteX538" fmla="*/ 6149109 w 12293598"/>
              <a:gd name="connsiteY538" fmla="*/ 4916523 h 6857999"/>
              <a:gd name="connsiteX539" fmla="*/ 6686559 w 12293598"/>
              <a:gd name="connsiteY539" fmla="*/ 4878039 h 6857999"/>
              <a:gd name="connsiteX540" fmla="*/ 6688197 w 12293598"/>
              <a:gd name="connsiteY540" fmla="*/ 4897483 h 6857999"/>
              <a:gd name="connsiteX541" fmla="*/ 6684411 w 12293598"/>
              <a:gd name="connsiteY541" fmla="*/ 4919215 h 6857999"/>
              <a:gd name="connsiteX542" fmla="*/ 6628801 w 12293598"/>
              <a:gd name="connsiteY542" fmla="*/ 4967811 h 6857999"/>
              <a:gd name="connsiteX543" fmla="*/ 6566497 w 12293598"/>
              <a:gd name="connsiteY543" fmla="*/ 5009162 h 6857999"/>
              <a:gd name="connsiteX544" fmla="*/ 6587507 w 12293598"/>
              <a:gd name="connsiteY544" fmla="*/ 4975701 h 6857999"/>
              <a:gd name="connsiteX545" fmla="*/ 6608514 w 12293598"/>
              <a:gd name="connsiteY545" fmla="*/ 4942237 h 6857999"/>
              <a:gd name="connsiteX546" fmla="*/ 6643536 w 12293598"/>
              <a:gd name="connsiteY546" fmla="*/ 4930281 h 6857999"/>
              <a:gd name="connsiteX547" fmla="*/ 6666548 w 12293598"/>
              <a:gd name="connsiteY547" fmla="*/ 4899891 h 6857999"/>
              <a:gd name="connsiteX548" fmla="*/ 6673204 w 12293598"/>
              <a:gd name="connsiteY548" fmla="*/ 4885342 h 6857999"/>
              <a:gd name="connsiteX549" fmla="*/ 6686559 w 12293598"/>
              <a:gd name="connsiteY549" fmla="*/ 4878039 h 6857999"/>
              <a:gd name="connsiteX550" fmla="*/ 6232542 w 12293598"/>
              <a:gd name="connsiteY550" fmla="*/ 4854526 h 6857999"/>
              <a:gd name="connsiteX551" fmla="*/ 6239628 w 12293598"/>
              <a:gd name="connsiteY551" fmla="*/ 4869439 h 6857999"/>
              <a:gd name="connsiteX552" fmla="*/ 6234817 w 12293598"/>
              <a:gd name="connsiteY552" fmla="*/ 4878737 h 6857999"/>
              <a:gd name="connsiteX553" fmla="*/ 6223311 w 12293598"/>
              <a:gd name="connsiteY553" fmla="*/ 4880789 h 6857999"/>
              <a:gd name="connsiteX554" fmla="*/ 6218901 w 12293598"/>
              <a:gd name="connsiteY554" fmla="*/ 4869224 h 6857999"/>
              <a:gd name="connsiteX555" fmla="*/ 6219919 w 12293598"/>
              <a:gd name="connsiteY555" fmla="*/ 4855369 h 6857999"/>
              <a:gd name="connsiteX556" fmla="*/ 6226231 w 12293598"/>
              <a:gd name="connsiteY556" fmla="*/ 4854948 h 6857999"/>
              <a:gd name="connsiteX557" fmla="*/ 6232542 w 12293598"/>
              <a:gd name="connsiteY557" fmla="*/ 4854526 h 6857999"/>
              <a:gd name="connsiteX558" fmla="*/ 7183195 w 12293598"/>
              <a:gd name="connsiteY558" fmla="*/ 4762780 h 6857999"/>
              <a:gd name="connsiteX559" fmla="*/ 7208824 w 12293598"/>
              <a:gd name="connsiteY559" fmla="*/ 4787616 h 6857999"/>
              <a:gd name="connsiteX560" fmla="*/ 7205100 w 12293598"/>
              <a:gd name="connsiteY560" fmla="*/ 4791940 h 6857999"/>
              <a:gd name="connsiteX561" fmla="*/ 7174750 w 12293598"/>
              <a:gd name="connsiteY561" fmla="*/ 4827927 h 6857999"/>
              <a:gd name="connsiteX562" fmla="*/ 7121019 w 12293598"/>
              <a:gd name="connsiteY562" fmla="*/ 4893701 h 6857999"/>
              <a:gd name="connsiteX563" fmla="*/ 7107053 w 12293598"/>
              <a:gd name="connsiteY563" fmla="*/ 4912906 h 6857999"/>
              <a:gd name="connsiteX564" fmla="*/ 7095465 w 12293598"/>
              <a:gd name="connsiteY564" fmla="*/ 4907130 h 6857999"/>
              <a:gd name="connsiteX565" fmla="*/ 7068520 w 12293598"/>
              <a:gd name="connsiteY565" fmla="*/ 4896107 h 6857999"/>
              <a:gd name="connsiteX566" fmla="*/ 6997793 w 12293598"/>
              <a:gd name="connsiteY566" fmla="*/ 4974566 h 6857999"/>
              <a:gd name="connsiteX567" fmla="*/ 6912284 w 12293598"/>
              <a:gd name="connsiteY567" fmla="*/ 5042471 h 6857999"/>
              <a:gd name="connsiteX568" fmla="*/ 6908839 w 12293598"/>
              <a:gd name="connsiteY568" fmla="*/ 5050074 h 6857999"/>
              <a:gd name="connsiteX569" fmla="*/ 6901355 w 12293598"/>
              <a:gd name="connsiteY569" fmla="*/ 5056023 h 6857999"/>
              <a:gd name="connsiteX570" fmla="*/ 6899966 w 12293598"/>
              <a:gd name="connsiteY570" fmla="*/ 5033678 h 6857999"/>
              <a:gd name="connsiteX571" fmla="*/ 6899961 w 12293598"/>
              <a:gd name="connsiteY571" fmla="*/ 5007390 h 6857999"/>
              <a:gd name="connsiteX572" fmla="*/ 6944295 w 12293598"/>
              <a:gd name="connsiteY572" fmla="*/ 4986475 h 6857999"/>
              <a:gd name="connsiteX573" fmla="*/ 6978003 w 12293598"/>
              <a:gd name="connsiteY573" fmla="*/ 4943190 h 6857999"/>
              <a:gd name="connsiteX574" fmla="*/ 7042177 w 12293598"/>
              <a:gd name="connsiteY574" fmla="*/ 4894343 h 6857999"/>
              <a:gd name="connsiteX575" fmla="*/ 7110388 w 12293598"/>
              <a:gd name="connsiteY575" fmla="*/ 4847148 h 6857999"/>
              <a:gd name="connsiteX576" fmla="*/ 7147484 w 12293598"/>
              <a:gd name="connsiteY576" fmla="*/ 4802995 h 6857999"/>
              <a:gd name="connsiteX577" fmla="*/ 7183195 w 12293598"/>
              <a:gd name="connsiteY577" fmla="*/ 4762780 h 6857999"/>
              <a:gd name="connsiteX578" fmla="*/ 8801993 w 12293598"/>
              <a:gd name="connsiteY578" fmla="*/ 4746974 h 6857999"/>
              <a:gd name="connsiteX579" fmla="*/ 8832800 w 12293598"/>
              <a:gd name="connsiteY579" fmla="*/ 4759713 h 6857999"/>
              <a:gd name="connsiteX580" fmla="*/ 8802312 w 12293598"/>
              <a:gd name="connsiteY580" fmla="*/ 4782018 h 6857999"/>
              <a:gd name="connsiteX581" fmla="*/ 8774377 w 12293598"/>
              <a:gd name="connsiteY581" fmla="*/ 4809654 h 6857999"/>
              <a:gd name="connsiteX582" fmla="*/ 8750045 w 12293598"/>
              <a:gd name="connsiteY582" fmla="*/ 4850177 h 6857999"/>
              <a:gd name="connsiteX583" fmla="*/ 8719308 w 12293598"/>
              <a:gd name="connsiteY583" fmla="*/ 4883778 h 6857999"/>
              <a:gd name="connsiteX584" fmla="*/ 8686773 w 12293598"/>
              <a:gd name="connsiteY584" fmla="*/ 4876025 h 6857999"/>
              <a:gd name="connsiteX585" fmla="*/ 8679733 w 12293598"/>
              <a:gd name="connsiteY585" fmla="*/ 4866701 h 6857999"/>
              <a:gd name="connsiteX586" fmla="*/ 8681689 w 12293598"/>
              <a:gd name="connsiteY586" fmla="*/ 4856825 h 6857999"/>
              <a:gd name="connsiteX587" fmla="*/ 8726331 w 12293598"/>
              <a:gd name="connsiteY587" fmla="*/ 4829684 h 6857999"/>
              <a:gd name="connsiteX588" fmla="*/ 8764161 w 12293598"/>
              <a:gd name="connsiteY588" fmla="*/ 4788330 h 6857999"/>
              <a:gd name="connsiteX589" fmla="*/ 8801993 w 12293598"/>
              <a:gd name="connsiteY589" fmla="*/ 4746974 h 6857999"/>
              <a:gd name="connsiteX590" fmla="*/ 7243134 w 12293598"/>
              <a:gd name="connsiteY590" fmla="*/ 4734730 h 6857999"/>
              <a:gd name="connsiteX591" fmla="*/ 7253562 w 12293598"/>
              <a:gd name="connsiteY591" fmla="*/ 4737513 h 6857999"/>
              <a:gd name="connsiteX592" fmla="*/ 7245838 w 12293598"/>
              <a:gd name="connsiteY592" fmla="*/ 4745376 h 6857999"/>
              <a:gd name="connsiteX593" fmla="*/ 7234322 w 12293598"/>
              <a:gd name="connsiteY593" fmla="*/ 4758247 h 6857999"/>
              <a:gd name="connsiteX594" fmla="*/ 7233843 w 12293598"/>
              <a:gd name="connsiteY594" fmla="*/ 4741441 h 6857999"/>
              <a:gd name="connsiteX595" fmla="*/ 7243134 w 12293598"/>
              <a:gd name="connsiteY595" fmla="*/ 4734730 h 6857999"/>
              <a:gd name="connsiteX596" fmla="*/ 8916896 w 12293598"/>
              <a:gd name="connsiteY596" fmla="*/ 4720391 h 6857999"/>
              <a:gd name="connsiteX597" fmla="*/ 8912026 w 12293598"/>
              <a:gd name="connsiteY597" fmla="*/ 4750165 h 6857999"/>
              <a:gd name="connsiteX598" fmla="*/ 8876593 w 12293598"/>
              <a:gd name="connsiteY598" fmla="*/ 4771705 h 6857999"/>
              <a:gd name="connsiteX599" fmla="*/ 8862497 w 12293598"/>
              <a:gd name="connsiteY599" fmla="*/ 4763448 h 6857999"/>
              <a:gd name="connsiteX600" fmla="*/ 8850039 w 12293598"/>
              <a:gd name="connsiteY600" fmla="*/ 4726943 h 6857999"/>
              <a:gd name="connsiteX601" fmla="*/ 8868693 w 12293598"/>
              <a:gd name="connsiteY601" fmla="*/ 4721831 h 6857999"/>
              <a:gd name="connsiteX602" fmla="*/ 8875713 w 12293598"/>
              <a:gd name="connsiteY602" fmla="*/ 4737559 h 6857999"/>
              <a:gd name="connsiteX603" fmla="*/ 6363685 w 12293598"/>
              <a:gd name="connsiteY603" fmla="*/ 4691887 h 6857999"/>
              <a:gd name="connsiteX604" fmla="*/ 6384787 w 12293598"/>
              <a:gd name="connsiteY604" fmla="*/ 4754591 h 6857999"/>
              <a:gd name="connsiteX605" fmla="*/ 6328600 w 12293598"/>
              <a:gd name="connsiteY605" fmla="*/ 4791685 h 6857999"/>
              <a:gd name="connsiteX606" fmla="*/ 6307849 w 12293598"/>
              <a:gd name="connsiteY606" fmla="*/ 4767427 h 6857999"/>
              <a:gd name="connsiteX607" fmla="*/ 6296569 w 12293598"/>
              <a:gd name="connsiteY607" fmla="*/ 4742534 h 6857999"/>
              <a:gd name="connsiteX608" fmla="*/ 6308962 w 12293598"/>
              <a:gd name="connsiteY608" fmla="*/ 4742349 h 6857999"/>
              <a:gd name="connsiteX609" fmla="*/ 6319972 w 12293598"/>
              <a:gd name="connsiteY609" fmla="*/ 4746101 h 6857999"/>
              <a:gd name="connsiteX610" fmla="*/ 8988008 w 12293598"/>
              <a:gd name="connsiteY610" fmla="*/ 4666235 h 6857999"/>
              <a:gd name="connsiteX611" fmla="*/ 8989522 w 12293598"/>
              <a:gd name="connsiteY611" fmla="*/ 4667594 h 6857999"/>
              <a:gd name="connsiteX612" fmla="*/ 8992137 w 12293598"/>
              <a:gd name="connsiteY612" fmla="*/ 4672298 h 6857999"/>
              <a:gd name="connsiteX613" fmla="*/ 8987133 w 12293598"/>
              <a:gd name="connsiteY613" fmla="*/ 4679695 h 6857999"/>
              <a:gd name="connsiteX614" fmla="*/ 8975741 w 12293598"/>
              <a:gd name="connsiteY614" fmla="*/ 4677360 h 6857999"/>
              <a:gd name="connsiteX615" fmla="*/ 8973034 w 12293598"/>
              <a:gd name="connsiteY615" fmla="*/ 4686603 h 6857999"/>
              <a:gd name="connsiteX616" fmla="*/ 8964997 w 12293598"/>
              <a:gd name="connsiteY616" fmla="*/ 4683280 h 6857999"/>
              <a:gd name="connsiteX617" fmla="*/ 7324962 w 12293598"/>
              <a:gd name="connsiteY617" fmla="*/ 4622513 h 6857999"/>
              <a:gd name="connsiteX618" fmla="*/ 7317847 w 12293598"/>
              <a:gd name="connsiteY618" fmla="*/ 4676148 h 6857999"/>
              <a:gd name="connsiteX619" fmla="*/ 7292328 w 12293598"/>
              <a:gd name="connsiteY619" fmla="*/ 4698428 h 6857999"/>
              <a:gd name="connsiteX620" fmla="*/ 7264670 w 12293598"/>
              <a:gd name="connsiteY620" fmla="*/ 4706231 h 6857999"/>
              <a:gd name="connsiteX621" fmla="*/ 7256227 w 12293598"/>
              <a:gd name="connsiteY621" fmla="*/ 4734800 h 6857999"/>
              <a:gd name="connsiteX622" fmla="*/ 7253713 w 12293598"/>
              <a:gd name="connsiteY622" fmla="*/ 4737359 h 6857999"/>
              <a:gd name="connsiteX623" fmla="*/ 7257848 w 12293598"/>
              <a:gd name="connsiteY623" fmla="*/ 4673158 h 6857999"/>
              <a:gd name="connsiteX624" fmla="*/ 9030334 w 12293598"/>
              <a:gd name="connsiteY624" fmla="*/ 4613401 h 6857999"/>
              <a:gd name="connsiteX625" fmla="*/ 9037726 w 12293598"/>
              <a:gd name="connsiteY625" fmla="*/ 4632387 h 6857999"/>
              <a:gd name="connsiteX626" fmla="*/ 9033513 w 12293598"/>
              <a:gd name="connsiteY626" fmla="*/ 4640429 h 6857999"/>
              <a:gd name="connsiteX627" fmla="*/ 9016089 w 12293598"/>
              <a:gd name="connsiteY627" fmla="*/ 4638922 h 6857999"/>
              <a:gd name="connsiteX628" fmla="*/ 8901862 w 12293598"/>
              <a:gd name="connsiteY628" fmla="*/ 4594479 h 6857999"/>
              <a:gd name="connsiteX629" fmla="*/ 8925806 w 12293598"/>
              <a:gd name="connsiteY629" fmla="*/ 4610080 h 6857999"/>
              <a:gd name="connsiteX630" fmla="*/ 8879277 w 12293598"/>
              <a:gd name="connsiteY630" fmla="*/ 4693434 h 6857999"/>
              <a:gd name="connsiteX631" fmla="*/ 8877451 w 12293598"/>
              <a:gd name="connsiteY631" fmla="*/ 4660620 h 6857999"/>
              <a:gd name="connsiteX632" fmla="*/ 8884624 w 12293598"/>
              <a:gd name="connsiteY632" fmla="*/ 4627249 h 6857999"/>
              <a:gd name="connsiteX633" fmla="*/ 8893268 w 12293598"/>
              <a:gd name="connsiteY633" fmla="*/ 4602326 h 6857999"/>
              <a:gd name="connsiteX634" fmla="*/ 8897565 w 12293598"/>
              <a:gd name="connsiteY634" fmla="*/ 4598401 h 6857999"/>
              <a:gd name="connsiteX635" fmla="*/ 8901862 w 12293598"/>
              <a:gd name="connsiteY635" fmla="*/ 4594479 h 6857999"/>
              <a:gd name="connsiteX636" fmla="*/ 8984282 w 12293598"/>
              <a:gd name="connsiteY636" fmla="*/ 4543062 h 6857999"/>
              <a:gd name="connsiteX637" fmla="*/ 8980823 w 12293598"/>
              <a:gd name="connsiteY637" fmla="*/ 4553033 h 6857999"/>
              <a:gd name="connsiteX638" fmla="*/ 8956773 w 12293598"/>
              <a:gd name="connsiteY638" fmla="*/ 4571584 h 6857999"/>
              <a:gd name="connsiteX639" fmla="*/ 8927641 w 12293598"/>
              <a:gd name="connsiteY639" fmla="*/ 4570941 h 6857999"/>
              <a:gd name="connsiteX640" fmla="*/ 8960285 w 12293598"/>
              <a:gd name="connsiteY640" fmla="*/ 4544539 h 6857999"/>
              <a:gd name="connsiteX641" fmla="*/ 6503758 w 12293598"/>
              <a:gd name="connsiteY641" fmla="*/ 4538911 h 6857999"/>
              <a:gd name="connsiteX642" fmla="*/ 6530399 w 12293598"/>
              <a:gd name="connsiteY642" fmla="*/ 4585858 h 6857999"/>
              <a:gd name="connsiteX643" fmla="*/ 6476792 w 12293598"/>
              <a:gd name="connsiteY643" fmla="*/ 4637525 h 6857999"/>
              <a:gd name="connsiteX644" fmla="*/ 6428502 w 12293598"/>
              <a:gd name="connsiteY644" fmla="*/ 4700379 h 6857999"/>
              <a:gd name="connsiteX645" fmla="*/ 6404577 w 12293598"/>
              <a:gd name="connsiteY645" fmla="*/ 4678576 h 6857999"/>
              <a:gd name="connsiteX646" fmla="*/ 6398316 w 12293598"/>
              <a:gd name="connsiteY646" fmla="*/ 4645974 h 6857999"/>
              <a:gd name="connsiteX647" fmla="*/ 6503758 w 12293598"/>
              <a:gd name="connsiteY647" fmla="*/ 4538911 h 6857999"/>
              <a:gd name="connsiteX648" fmla="*/ 6670771 w 12293598"/>
              <a:gd name="connsiteY648" fmla="*/ 4396954 h 6857999"/>
              <a:gd name="connsiteX649" fmla="*/ 6672317 w 12293598"/>
              <a:gd name="connsiteY649" fmla="*/ 4427628 h 6857999"/>
              <a:gd name="connsiteX650" fmla="*/ 6660466 w 12293598"/>
              <a:gd name="connsiteY650" fmla="*/ 4443806 h 6857999"/>
              <a:gd name="connsiteX651" fmla="*/ 6637988 w 12293598"/>
              <a:gd name="connsiteY651" fmla="*/ 4437615 h 6857999"/>
              <a:gd name="connsiteX652" fmla="*/ 6627209 w 12293598"/>
              <a:gd name="connsiteY652" fmla="*/ 4433205 h 6857999"/>
              <a:gd name="connsiteX653" fmla="*/ 6632749 w 12293598"/>
              <a:gd name="connsiteY653" fmla="*/ 4417448 h 6857999"/>
              <a:gd name="connsiteX654" fmla="*/ 9120200 w 12293598"/>
              <a:gd name="connsiteY654" fmla="*/ 4371273 h 6857999"/>
              <a:gd name="connsiteX655" fmla="*/ 9150956 w 12293598"/>
              <a:gd name="connsiteY655" fmla="*/ 4401089 h 6857999"/>
              <a:gd name="connsiteX656" fmla="*/ 9107990 w 12293598"/>
              <a:gd name="connsiteY656" fmla="*/ 4440320 h 6857999"/>
              <a:gd name="connsiteX657" fmla="*/ 9077023 w 12293598"/>
              <a:gd name="connsiteY657" fmla="*/ 4478812 h 6857999"/>
              <a:gd name="connsiteX658" fmla="*/ 9102461 w 12293598"/>
              <a:gd name="connsiteY658" fmla="*/ 4426636 h 6857999"/>
              <a:gd name="connsiteX659" fmla="*/ 9120200 w 12293598"/>
              <a:gd name="connsiteY659" fmla="*/ 4371273 h 6857999"/>
              <a:gd name="connsiteX660" fmla="*/ 6759593 w 12293598"/>
              <a:gd name="connsiteY660" fmla="*/ 4337163 h 6857999"/>
              <a:gd name="connsiteX661" fmla="*/ 6757745 w 12293598"/>
              <a:gd name="connsiteY661" fmla="*/ 4342415 h 6857999"/>
              <a:gd name="connsiteX662" fmla="*/ 6741430 w 12293598"/>
              <a:gd name="connsiteY662" fmla="*/ 4353763 h 6857999"/>
              <a:gd name="connsiteX663" fmla="*/ 9411940 w 12293598"/>
              <a:gd name="connsiteY663" fmla="*/ 4241114 h 6857999"/>
              <a:gd name="connsiteX664" fmla="*/ 9458206 w 12293598"/>
              <a:gd name="connsiteY664" fmla="*/ 4243146 h 6857999"/>
              <a:gd name="connsiteX665" fmla="*/ 9455817 w 12293598"/>
              <a:gd name="connsiteY665" fmla="*/ 4250032 h 6857999"/>
              <a:gd name="connsiteX666" fmla="*/ 9449279 w 12293598"/>
              <a:gd name="connsiteY666" fmla="*/ 4249466 h 6857999"/>
              <a:gd name="connsiteX667" fmla="*/ 9449625 w 12293598"/>
              <a:gd name="connsiteY667" fmla="*/ 4264268 h 6857999"/>
              <a:gd name="connsiteX668" fmla="*/ 9445999 w 12293598"/>
              <a:gd name="connsiteY668" fmla="*/ 4275868 h 6857999"/>
              <a:gd name="connsiteX669" fmla="*/ 9443727 w 12293598"/>
              <a:gd name="connsiteY669" fmla="*/ 4279483 h 6857999"/>
              <a:gd name="connsiteX670" fmla="*/ 9441456 w 12293598"/>
              <a:gd name="connsiteY670" fmla="*/ 4283098 h 6857999"/>
              <a:gd name="connsiteX671" fmla="*/ 9421026 w 12293598"/>
              <a:gd name="connsiteY671" fmla="*/ 4277518 h 6857999"/>
              <a:gd name="connsiteX672" fmla="*/ 9398698 w 12293598"/>
              <a:gd name="connsiteY672" fmla="*/ 4290832 h 6857999"/>
              <a:gd name="connsiteX673" fmla="*/ 9388480 w 12293598"/>
              <a:gd name="connsiteY673" fmla="*/ 4316634 h 6857999"/>
              <a:gd name="connsiteX674" fmla="*/ 9367381 w 12293598"/>
              <a:gd name="connsiteY674" fmla="*/ 4329577 h 6857999"/>
              <a:gd name="connsiteX675" fmla="*/ 9350636 w 12293598"/>
              <a:gd name="connsiteY675" fmla="*/ 4351479 h 6857999"/>
              <a:gd name="connsiteX676" fmla="*/ 9311498 w 12293598"/>
              <a:gd name="connsiteY676" fmla="*/ 4395264 h 6857999"/>
              <a:gd name="connsiteX677" fmla="*/ 9260068 w 12293598"/>
              <a:gd name="connsiteY677" fmla="*/ 4423692 h 6857999"/>
              <a:gd name="connsiteX678" fmla="*/ 9260033 w 12293598"/>
              <a:gd name="connsiteY678" fmla="*/ 4432741 h 6857999"/>
              <a:gd name="connsiteX679" fmla="*/ 9256029 w 12293598"/>
              <a:gd name="connsiteY679" fmla="*/ 4438591 h 6857999"/>
              <a:gd name="connsiteX680" fmla="*/ 9246191 w 12293598"/>
              <a:gd name="connsiteY680" fmla="*/ 4441552 h 6857999"/>
              <a:gd name="connsiteX681" fmla="*/ 9251076 w 12293598"/>
              <a:gd name="connsiteY681" fmla="*/ 4449122 h 6857999"/>
              <a:gd name="connsiteX682" fmla="*/ 9251990 w 12293598"/>
              <a:gd name="connsiteY682" fmla="*/ 4453489 h 6857999"/>
              <a:gd name="connsiteX683" fmla="*/ 9240985 w 12293598"/>
              <a:gd name="connsiteY683" fmla="*/ 4457778 h 6857999"/>
              <a:gd name="connsiteX684" fmla="*/ 9221999 w 12293598"/>
              <a:gd name="connsiteY684" fmla="*/ 4447327 h 6857999"/>
              <a:gd name="connsiteX685" fmla="*/ 9226516 w 12293598"/>
              <a:gd name="connsiteY685" fmla="*/ 4437141 h 6857999"/>
              <a:gd name="connsiteX686" fmla="*/ 9234838 w 12293598"/>
              <a:gd name="connsiteY686" fmla="*/ 4430073 h 6857999"/>
              <a:gd name="connsiteX687" fmla="*/ 9307042 w 12293598"/>
              <a:gd name="connsiteY687" fmla="*/ 4357332 h 6857999"/>
              <a:gd name="connsiteX688" fmla="*/ 9312177 w 12293598"/>
              <a:gd name="connsiteY688" fmla="*/ 4359456 h 6857999"/>
              <a:gd name="connsiteX689" fmla="*/ 9389514 w 12293598"/>
              <a:gd name="connsiteY689" fmla="*/ 4288838 h 6857999"/>
              <a:gd name="connsiteX690" fmla="*/ 9614641 w 12293598"/>
              <a:gd name="connsiteY690" fmla="*/ 4164206 h 6857999"/>
              <a:gd name="connsiteX691" fmla="*/ 9614265 w 12293598"/>
              <a:gd name="connsiteY691" fmla="*/ 4164634 h 6857999"/>
              <a:gd name="connsiteX692" fmla="*/ 9606754 w 12293598"/>
              <a:gd name="connsiteY692" fmla="*/ 4169066 h 6857999"/>
              <a:gd name="connsiteX693" fmla="*/ 9607533 w 12293598"/>
              <a:gd name="connsiteY693" fmla="*/ 4168097 h 6857999"/>
              <a:gd name="connsiteX694" fmla="*/ 9393447 w 12293598"/>
              <a:gd name="connsiteY694" fmla="*/ 4125174 h 6857999"/>
              <a:gd name="connsiteX695" fmla="*/ 9408799 w 12293598"/>
              <a:gd name="connsiteY695" fmla="*/ 4148620 h 6857999"/>
              <a:gd name="connsiteX696" fmla="*/ 9432744 w 12293598"/>
              <a:gd name="connsiteY696" fmla="*/ 4164221 h 6857999"/>
              <a:gd name="connsiteX697" fmla="*/ 9406328 w 12293598"/>
              <a:gd name="connsiteY697" fmla="*/ 4185359 h 6857999"/>
              <a:gd name="connsiteX698" fmla="*/ 9386320 w 12293598"/>
              <a:gd name="connsiteY698" fmla="*/ 4213422 h 6857999"/>
              <a:gd name="connsiteX699" fmla="*/ 9365833 w 12293598"/>
              <a:gd name="connsiteY699" fmla="*/ 4187852 h 6857999"/>
              <a:gd name="connsiteX700" fmla="*/ 9315769 w 12293598"/>
              <a:gd name="connsiteY700" fmla="*/ 4236974 h 6857999"/>
              <a:gd name="connsiteX701" fmla="*/ 9274664 w 12293598"/>
              <a:gd name="connsiteY701" fmla="*/ 4298347 h 6857999"/>
              <a:gd name="connsiteX702" fmla="*/ 9217971 w 12293598"/>
              <a:gd name="connsiteY702" fmla="*/ 4343303 h 6857999"/>
              <a:gd name="connsiteX703" fmla="*/ 9208951 w 12293598"/>
              <a:gd name="connsiteY703" fmla="*/ 4350262 h 6857999"/>
              <a:gd name="connsiteX704" fmla="*/ 9197380 w 12293598"/>
              <a:gd name="connsiteY704" fmla="*/ 4351888 h 6857999"/>
              <a:gd name="connsiteX705" fmla="*/ 9180192 w 12293598"/>
              <a:gd name="connsiteY705" fmla="*/ 4367581 h 6857999"/>
              <a:gd name="connsiteX706" fmla="*/ 9174206 w 12293598"/>
              <a:gd name="connsiteY706" fmla="*/ 4363681 h 6857999"/>
              <a:gd name="connsiteX707" fmla="*/ 9173329 w 12293598"/>
              <a:gd name="connsiteY707" fmla="*/ 4370443 h 6857999"/>
              <a:gd name="connsiteX708" fmla="*/ 9151113 w 12293598"/>
              <a:gd name="connsiteY708" fmla="*/ 4349856 h 6857999"/>
              <a:gd name="connsiteX709" fmla="*/ 9163218 w 12293598"/>
              <a:gd name="connsiteY709" fmla="*/ 4314965 h 6857999"/>
              <a:gd name="connsiteX710" fmla="*/ 9173487 w 12293598"/>
              <a:gd name="connsiteY710" fmla="*/ 4319210 h 6857999"/>
              <a:gd name="connsiteX711" fmla="*/ 9206182 w 12293598"/>
              <a:gd name="connsiteY711" fmla="*/ 4275732 h 6857999"/>
              <a:gd name="connsiteX712" fmla="*/ 9249095 w 12293598"/>
              <a:gd name="connsiteY712" fmla="*/ 4253578 h 6857999"/>
              <a:gd name="connsiteX713" fmla="*/ 9256202 w 12293598"/>
              <a:gd name="connsiteY713" fmla="*/ 4241554 h 6857999"/>
              <a:gd name="connsiteX714" fmla="*/ 9274823 w 12293598"/>
              <a:gd name="connsiteY714" fmla="*/ 4247116 h 6857999"/>
              <a:gd name="connsiteX715" fmla="*/ 9314381 w 12293598"/>
              <a:gd name="connsiteY715" fmla="*/ 4200776 h 6857999"/>
              <a:gd name="connsiteX716" fmla="*/ 9344017 w 12293598"/>
              <a:gd name="connsiteY716" fmla="*/ 4176695 h 6857999"/>
              <a:gd name="connsiteX717" fmla="*/ 9376209 w 12293598"/>
              <a:gd name="connsiteY717" fmla="*/ 4157944 h 6857999"/>
              <a:gd name="connsiteX718" fmla="*/ 10363964 w 12293598"/>
              <a:gd name="connsiteY718" fmla="*/ 4122793 h 6857999"/>
              <a:gd name="connsiteX719" fmla="*/ 10419711 w 12293598"/>
              <a:gd name="connsiteY719" fmla="*/ 4131431 h 6857999"/>
              <a:gd name="connsiteX720" fmla="*/ 10441149 w 12293598"/>
              <a:gd name="connsiteY720" fmla="*/ 4152346 h 6857999"/>
              <a:gd name="connsiteX721" fmla="*/ 10427273 w 12293598"/>
              <a:gd name="connsiteY721" fmla="*/ 4170206 h 6857999"/>
              <a:gd name="connsiteX722" fmla="*/ 10381364 w 12293598"/>
              <a:gd name="connsiteY722" fmla="*/ 4158607 h 6857999"/>
              <a:gd name="connsiteX723" fmla="*/ 10389177 w 12293598"/>
              <a:gd name="connsiteY723" fmla="*/ 4201214 h 6857999"/>
              <a:gd name="connsiteX724" fmla="*/ 10383881 w 12293598"/>
              <a:gd name="connsiteY724" fmla="*/ 4196946 h 6857999"/>
              <a:gd name="connsiteX725" fmla="*/ 10347055 w 12293598"/>
              <a:gd name="connsiteY725" fmla="*/ 4170884 h 6857999"/>
              <a:gd name="connsiteX726" fmla="*/ 10347943 w 12293598"/>
              <a:gd name="connsiteY726" fmla="*/ 4146185 h 6857999"/>
              <a:gd name="connsiteX727" fmla="*/ 10363964 w 12293598"/>
              <a:gd name="connsiteY727" fmla="*/ 4122793 h 6857999"/>
              <a:gd name="connsiteX728" fmla="*/ 9672246 w 12293598"/>
              <a:gd name="connsiteY728" fmla="*/ 4122530 h 6857999"/>
              <a:gd name="connsiteX729" fmla="*/ 9671786 w 12293598"/>
              <a:gd name="connsiteY729" fmla="*/ 4123870 h 6857999"/>
              <a:gd name="connsiteX730" fmla="*/ 9666688 w 12293598"/>
              <a:gd name="connsiteY730" fmla="*/ 4127483 h 6857999"/>
              <a:gd name="connsiteX731" fmla="*/ 9492894 w 12293598"/>
              <a:gd name="connsiteY731" fmla="*/ 4109296 h 6857999"/>
              <a:gd name="connsiteX732" fmla="*/ 9503111 w 12293598"/>
              <a:gd name="connsiteY732" fmla="*/ 4130621 h 6857999"/>
              <a:gd name="connsiteX733" fmla="*/ 9488047 w 12293598"/>
              <a:gd name="connsiteY733" fmla="*/ 4152888 h 6857999"/>
              <a:gd name="connsiteX734" fmla="*/ 9465281 w 12293598"/>
              <a:gd name="connsiteY734" fmla="*/ 4171975 h 6857999"/>
              <a:gd name="connsiteX735" fmla="*/ 9465335 w 12293598"/>
              <a:gd name="connsiteY735" fmla="*/ 4154897 h 6857999"/>
              <a:gd name="connsiteX736" fmla="*/ 9484302 w 12293598"/>
              <a:gd name="connsiteY736" fmla="*/ 4117144 h 6857999"/>
              <a:gd name="connsiteX737" fmla="*/ 9492894 w 12293598"/>
              <a:gd name="connsiteY737" fmla="*/ 4109296 h 6857999"/>
              <a:gd name="connsiteX738" fmla="*/ 9451870 w 12293598"/>
              <a:gd name="connsiteY738" fmla="*/ 4075234 h 6857999"/>
              <a:gd name="connsiteX739" fmla="*/ 9462139 w 12293598"/>
              <a:gd name="connsiteY739" fmla="*/ 4079479 h 6857999"/>
              <a:gd name="connsiteX740" fmla="*/ 9455472 w 12293598"/>
              <a:gd name="connsiteY740" fmla="*/ 4088123 h 6857999"/>
              <a:gd name="connsiteX741" fmla="*/ 9444954 w 12293598"/>
              <a:gd name="connsiteY741" fmla="*/ 4095174 h 6857999"/>
              <a:gd name="connsiteX742" fmla="*/ 10499181 w 12293598"/>
              <a:gd name="connsiteY742" fmla="*/ 4043006 h 6857999"/>
              <a:gd name="connsiteX743" fmla="*/ 10534999 w 12293598"/>
              <a:gd name="connsiteY743" fmla="*/ 4053731 h 6857999"/>
              <a:gd name="connsiteX744" fmla="*/ 10541841 w 12293598"/>
              <a:gd name="connsiteY744" fmla="*/ 4071956 h 6857999"/>
              <a:gd name="connsiteX745" fmla="*/ 10536763 w 12293598"/>
              <a:gd name="connsiteY745" fmla="*/ 4080568 h 6857999"/>
              <a:gd name="connsiteX746" fmla="*/ 10531465 w 12293598"/>
              <a:gd name="connsiteY746" fmla="*/ 4076297 h 6857999"/>
              <a:gd name="connsiteX747" fmla="*/ 10535241 w 12293598"/>
              <a:gd name="connsiteY747" fmla="*/ 4133806 h 6857999"/>
              <a:gd name="connsiteX748" fmla="*/ 10499297 w 12293598"/>
              <a:gd name="connsiteY748" fmla="*/ 4121163 h 6857999"/>
              <a:gd name="connsiteX749" fmla="*/ 10495888 w 12293598"/>
              <a:gd name="connsiteY749" fmla="*/ 4145647 h 6857999"/>
              <a:gd name="connsiteX750" fmla="*/ 10490211 w 12293598"/>
              <a:gd name="connsiteY750" fmla="*/ 4145156 h 6857999"/>
              <a:gd name="connsiteX751" fmla="*/ 10479999 w 12293598"/>
              <a:gd name="connsiteY751" fmla="*/ 4132836 h 6857999"/>
              <a:gd name="connsiteX752" fmla="*/ 10472466 w 12293598"/>
              <a:gd name="connsiteY752" fmla="*/ 4113601 h 6857999"/>
              <a:gd name="connsiteX753" fmla="*/ 10472688 w 12293598"/>
              <a:gd name="connsiteY753" fmla="*/ 4097894 h 6857999"/>
              <a:gd name="connsiteX754" fmla="*/ 10489494 w 12293598"/>
              <a:gd name="connsiteY754" fmla="*/ 4096014 h 6857999"/>
              <a:gd name="connsiteX755" fmla="*/ 10501952 w 12293598"/>
              <a:gd name="connsiteY755" fmla="*/ 4085180 h 6857999"/>
              <a:gd name="connsiteX756" fmla="*/ 5914898 w 12293598"/>
              <a:gd name="connsiteY756" fmla="*/ 3949614 h 6857999"/>
              <a:gd name="connsiteX757" fmla="*/ 5922251 w 12293598"/>
              <a:gd name="connsiteY757" fmla="*/ 3958198 h 6857999"/>
              <a:gd name="connsiteX758" fmla="*/ 5923952 w 12293598"/>
              <a:gd name="connsiteY758" fmla="*/ 3976039 h 6857999"/>
              <a:gd name="connsiteX759" fmla="*/ 5917930 w 12293598"/>
              <a:gd name="connsiteY759" fmla="*/ 3993972 h 6857999"/>
              <a:gd name="connsiteX760" fmla="*/ 5897698 w 12293598"/>
              <a:gd name="connsiteY760" fmla="*/ 4004975 h 6857999"/>
              <a:gd name="connsiteX761" fmla="*/ 5879237 w 12293598"/>
              <a:gd name="connsiteY761" fmla="*/ 4023838 h 6857999"/>
              <a:gd name="connsiteX762" fmla="*/ 5866982 w 12293598"/>
              <a:gd name="connsiteY762" fmla="*/ 4070211 h 6857999"/>
              <a:gd name="connsiteX763" fmla="*/ 5829268 w 12293598"/>
              <a:gd name="connsiteY763" fmla="*/ 4076952 h 6857999"/>
              <a:gd name="connsiteX764" fmla="*/ 5828002 w 12293598"/>
              <a:gd name="connsiteY764" fmla="*/ 4059892 h 6857999"/>
              <a:gd name="connsiteX765" fmla="*/ 5837066 w 12293598"/>
              <a:gd name="connsiteY765" fmla="*/ 4047443 h 6857999"/>
              <a:gd name="connsiteX766" fmla="*/ 5841659 w 12293598"/>
              <a:gd name="connsiteY766" fmla="*/ 4049491 h 6857999"/>
              <a:gd name="connsiteX767" fmla="*/ 5858373 w 12293598"/>
              <a:gd name="connsiteY767" fmla="*/ 3986255 h 6857999"/>
              <a:gd name="connsiteX768" fmla="*/ 5895529 w 12293598"/>
              <a:gd name="connsiteY768" fmla="*/ 3981623 h 6857999"/>
              <a:gd name="connsiteX769" fmla="*/ 5908477 w 12293598"/>
              <a:gd name="connsiteY769" fmla="*/ 3952053 h 6857999"/>
              <a:gd name="connsiteX770" fmla="*/ 5914898 w 12293598"/>
              <a:gd name="connsiteY770" fmla="*/ 3949614 h 6857999"/>
              <a:gd name="connsiteX771" fmla="*/ 9578487 w 12293598"/>
              <a:gd name="connsiteY771" fmla="*/ 3932372 h 6857999"/>
              <a:gd name="connsiteX772" fmla="*/ 9594547 w 12293598"/>
              <a:gd name="connsiteY772" fmla="*/ 3934738 h 6857999"/>
              <a:gd name="connsiteX773" fmla="*/ 9577359 w 12293598"/>
              <a:gd name="connsiteY773" fmla="*/ 3950431 h 6857999"/>
              <a:gd name="connsiteX774" fmla="*/ 9567949 w 12293598"/>
              <a:gd name="connsiteY774" fmla="*/ 3945826 h 6857999"/>
              <a:gd name="connsiteX775" fmla="*/ 9563686 w 12293598"/>
              <a:gd name="connsiteY775" fmla="*/ 3939077 h 6857999"/>
              <a:gd name="connsiteX776" fmla="*/ 9578487 w 12293598"/>
              <a:gd name="connsiteY776" fmla="*/ 3932372 h 6857999"/>
              <a:gd name="connsiteX777" fmla="*/ 6052951 w 12293598"/>
              <a:gd name="connsiteY777" fmla="*/ 3832703 h 6857999"/>
              <a:gd name="connsiteX778" fmla="*/ 6057543 w 12293598"/>
              <a:gd name="connsiteY778" fmla="*/ 3834749 h 6857999"/>
              <a:gd name="connsiteX779" fmla="*/ 6090799 w 12293598"/>
              <a:gd name="connsiteY779" fmla="*/ 3844872 h 6857999"/>
              <a:gd name="connsiteX780" fmla="*/ 6080703 w 12293598"/>
              <a:gd name="connsiteY780" fmla="*/ 3873356 h 6857999"/>
              <a:gd name="connsiteX781" fmla="*/ 6053489 w 12293598"/>
              <a:gd name="connsiteY781" fmla="*/ 3908345 h 6857999"/>
              <a:gd name="connsiteX782" fmla="*/ 5991838 w 12293598"/>
              <a:gd name="connsiteY782" fmla="*/ 3927971 h 6857999"/>
              <a:gd name="connsiteX783" fmla="*/ 5974585 w 12293598"/>
              <a:gd name="connsiteY783" fmla="*/ 3915563 h 6857999"/>
              <a:gd name="connsiteX784" fmla="*/ 5997274 w 12293598"/>
              <a:gd name="connsiteY784" fmla="*/ 3887981 h 6857999"/>
              <a:gd name="connsiteX785" fmla="*/ 6046400 w 12293598"/>
              <a:gd name="connsiteY785" fmla="*/ 3876907 h 6857999"/>
              <a:gd name="connsiteX786" fmla="*/ 6647003 w 12293598"/>
              <a:gd name="connsiteY786" fmla="*/ 3774753 h 6857999"/>
              <a:gd name="connsiteX787" fmla="*/ 6651421 w 12293598"/>
              <a:gd name="connsiteY787" fmla="*/ 3776984 h 6857999"/>
              <a:gd name="connsiteX788" fmla="*/ 6657890 w 12293598"/>
              <a:gd name="connsiteY788" fmla="*/ 3784884 h 6857999"/>
              <a:gd name="connsiteX789" fmla="*/ 6644748 w 12293598"/>
              <a:gd name="connsiteY789" fmla="*/ 3793777 h 6857999"/>
              <a:gd name="connsiteX790" fmla="*/ 6628947 w 12293598"/>
              <a:gd name="connsiteY790" fmla="*/ 3797078 h 6857999"/>
              <a:gd name="connsiteX791" fmla="*/ 6546541 w 12293598"/>
              <a:gd name="connsiteY791" fmla="*/ 3897795 h 6857999"/>
              <a:gd name="connsiteX792" fmla="*/ 6445312 w 12293598"/>
              <a:gd name="connsiteY792" fmla="*/ 3986305 h 6857999"/>
              <a:gd name="connsiteX793" fmla="*/ 6428354 w 12293598"/>
              <a:gd name="connsiteY793" fmla="*/ 3985162 h 6857999"/>
              <a:gd name="connsiteX794" fmla="*/ 6433598 w 12293598"/>
              <a:gd name="connsiteY794" fmla="*/ 3977754 h 6857999"/>
              <a:gd name="connsiteX795" fmla="*/ 6448682 w 12293598"/>
              <a:gd name="connsiteY795" fmla="*/ 3966811 h 6857999"/>
              <a:gd name="connsiteX796" fmla="*/ 6507834 w 12293598"/>
              <a:gd name="connsiteY796" fmla="*/ 3917794 h 6857999"/>
              <a:gd name="connsiteX797" fmla="*/ 6506586 w 12293598"/>
              <a:gd name="connsiteY797" fmla="*/ 3903098 h 6857999"/>
              <a:gd name="connsiteX798" fmla="*/ 6519113 w 12293598"/>
              <a:gd name="connsiteY798" fmla="*/ 3894548 h 6857999"/>
              <a:gd name="connsiteX799" fmla="*/ 6551504 w 12293598"/>
              <a:gd name="connsiteY799" fmla="*/ 3883665 h 6857999"/>
              <a:gd name="connsiteX800" fmla="*/ 6579514 w 12293598"/>
              <a:gd name="connsiteY800" fmla="*/ 3860224 h 6857999"/>
              <a:gd name="connsiteX801" fmla="*/ 6582668 w 12293598"/>
              <a:gd name="connsiteY801" fmla="*/ 3841015 h 6857999"/>
              <a:gd name="connsiteX802" fmla="*/ 6602204 w 12293598"/>
              <a:gd name="connsiteY802" fmla="*/ 3832646 h 6857999"/>
              <a:gd name="connsiteX803" fmla="*/ 6639876 w 12293598"/>
              <a:gd name="connsiteY803" fmla="*/ 3779936 h 6857999"/>
              <a:gd name="connsiteX804" fmla="*/ 6714669 w 12293598"/>
              <a:gd name="connsiteY804" fmla="*/ 3717867 h 6857999"/>
              <a:gd name="connsiteX805" fmla="*/ 6716114 w 12293598"/>
              <a:gd name="connsiteY805" fmla="*/ 3719050 h 6857999"/>
              <a:gd name="connsiteX806" fmla="*/ 6701601 w 12293598"/>
              <a:gd name="connsiteY806" fmla="*/ 3730672 h 6857999"/>
              <a:gd name="connsiteX807" fmla="*/ 6688777 w 12293598"/>
              <a:gd name="connsiteY807" fmla="*/ 3731529 h 6857999"/>
              <a:gd name="connsiteX808" fmla="*/ 6687862 w 12293598"/>
              <a:gd name="connsiteY808" fmla="*/ 3729473 h 6857999"/>
              <a:gd name="connsiteX809" fmla="*/ 6692961 w 12293598"/>
              <a:gd name="connsiteY809" fmla="*/ 3722321 h 6857999"/>
              <a:gd name="connsiteX810" fmla="*/ 6796668 w 12293598"/>
              <a:gd name="connsiteY810" fmla="*/ 3619615 h 6857999"/>
              <a:gd name="connsiteX811" fmla="*/ 6792573 w 12293598"/>
              <a:gd name="connsiteY811" fmla="*/ 3629702 h 6857999"/>
              <a:gd name="connsiteX812" fmla="*/ 6754919 w 12293598"/>
              <a:gd name="connsiteY812" fmla="*/ 3678055 h 6857999"/>
              <a:gd name="connsiteX813" fmla="*/ 6756985 w 12293598"/>
              <a:gd name="connsiteY813" fmla="*/ 3674299 h 6857999"/>
              <a:gd name="connsiteX814" fmla="*/ 9958914 w 12293598"/>
              <a:gd name="connsiteY814" fmla="*/ 3595221 h 6857999"/>
              <a:gd name="connsiteX815" fmla="*/ 9962318 w 12293598"/>
              <a:gd name="connsiteY815" fmla="*/ 3602330 h 6857999"/>
              <a:gd name="connsiteX816" fmla="*/ 9951996 w 12293598"/>
              <a:gd name="connsiteY816" fmla="*/ 3615160 h 6857999"/>
              <a:gd name="connsiteX817" fmla="*/ 10031274 w 12293598"/>
              <a:gd name="connsiteY817" fmla="*/ 3471249 h 6857999"/>
              <a:gd name="connsiteX818" fmla="*/ 10041437 w 12293598"/>
              <a:gd name="connsiteY818" fmla="*/ 3509651 h 6857999"/>
              <a:gd name="connsiteX819" fmla="*/ 10029543 w 12293598"/>
              <a:gd name="connsiteY819" fmla="*/ 3476234 h 6857999"/>
              <a:gd name="connsiteX820" fmla="*/ 6944604 w 12293598"/>
              <a:gd name="connsiteY820" fmla="*/ 3461696 h 6857999"/>
              <a:gd name="connsiteX821" fmla="*/ 6943572 w 12293598"/>
              <a:gd name="connsiteY821" fmla="*/ 3463173 h 6857999"/>
              <a:gd name="connsiteX822" fmla="*/ 6906826 w 12293598"/>
              <a:gd name="connsiteY822" fmla="*/ 3519486 h 6857999"/>
              <a:gd name="connsiteX823" fmla="*/ 6863381 w 12293598"/>
              <a:gd name="connsiteY823" fmla="*/ 3568550 h 6857999"/>
              <a:gd name="connsiteX824" fmla="*/ 6834288 w 12293598"/>
              <a:gd name="connsiteY824" fmla="*/ 3598704 h 6857999"/>
              <a:gd name="connsiteX825" fmla="*/ 6818527 w 12293598"/>
              <a:gd name="connsiteY825" fmla="*/ 3595955 h 6857999"/>
              <a:gd name="connsiteX826" fmla="*/ 6836414 w 12293598"/>
              <a:gd name="connsiteY826" fmla="*/ 3580131 h 6857999"/>
              <a:gd name="connsiteX827" fmla="*/ 6858740 w 12293598"/>
              <a:gd name="connsiteY827" fmla="*/ 3541782 h 6857999"/>
              <a:gd name="connsiteX828" fmla="*/ 6879200 w 12293598"/>
              <a:gd name="connsiteY828" fmla="*/ 3522633 h 6857999"/>
              <a:gd name="connsiteX829" fmla="*/ 6911073 w 12293598"/>
              <a:gd name="connsiteY829" fmla="*/ 3499150 h 6857999"/>
              <a:gd name="connsiteX830" fmla="*/ 6925827 w 12293598"/>
              <a:gd name="connsiteY830" fmla="*/ 3482168 h 6857999"/>
              <a:gd name="connsiteX831" fmla="*/ 6940583 w 12293598"/>
              <a:gd name="connsiteY831" fmla="*/ 3465185 h 6857999"/>
              <a:gd name="connsiteX832" fmla="*/ 10235354 w 12293598"/>
              <a:gd name="connsiteY832" fmla="*/ 3424539 h 6857999"/>
              <a:gd name="connsiteX833" fmla="*/ 10204133 w 12293598"/>
              <a:gd name="connsiteY833" fmla="*/ 3476463 h 6857999"/>
              <a:gd name="connsiteX834" fmla="*/ 10187096 w 12293598"/>
              <a:gd name="connsiteY834" fmla="*/ 3512879 h 6857999"/>
              <a:gd name="connsiteX835" fmla="*/ 10144132 w 12293598"/>
              <a:gd name="connsiteY835" fmla="*/ 3552112 h 6857999"/>
              <a:gd name="connsiteX836" fmla="*/ 10124431 w 12293598"/>
              <a:gd name="connsiteY836" fmla="*/ 3549664 h 6857999"/>
              <a:gd name="connsiteX837" fmla="*/ 10114947 w 12293598"/>
              <a:gd name="connsiteY837" fmla="*/ 3568543 h 6857999"/>
              <a:gd name="connsiteX838" fmla="*/ 10084086 w 12293598"/>
              <a:gd name="connsiteY838" fmla="*/ 3572883 h 6857999"/>
              <a:gd name="connsiteX839" fmla="*/ 9967136 w 12293598"/>
              <a:gd name="connsiteY839" fmla="*/ 3706915 h 6857999"/>
              <a:gd name="connsiteX840" fmla="*/ 9948490 w 12293598"/>
              <a:gd name="connsiteY840" fmla="*/ 3709893 h 6857999"/>
              <a:gd name="connsiteX841" fmla="*/ 9941355 w 12293598"/>
              <a:gd name="connsiteY841" fmla="*/ 3730455 h 6857999"/>
              <a:gd name="connsiteX842" fmla="*/ 9931911 w 12293598"/>
              <a:gd name="connsiteY842" fmla="*/ 3736524 h 6857999"/>
              <a:gd name="connsiteX843" fmla="*/ 9917357 w 12293598"/>
              <a:gd name="connsiteY843" fmla="*/ 3731932 h 6857999"/>
              <a:gd name="connsiteX844" fmla="*/ 9875874 w 12293598"/>
              <a:gd name="connsiteY844" fmla="*/ 3777476 h 6857999"/>
              <a:gd name="connsiteX845" fmla="*/ 9812619 w 12293598"/>
              <a:gd name="connsiteY845" fmla="*/ 3796919 h 6857999"/>
              <a:gd name="connsiteX846" fmla="*/ 9824723 w 12293598"/>
              <a:gd name="connsiteY846" fmla="*/ 3762025 h 6857999"/>
              <a:gd name="connsiteX847" fmla="*/ 9852429 w 12293598"/>
              <a:gd name="connsiteY847" fmla="*/ 3739281 h 6857999"/>
              <a:gd name="connsiteX848" fmla="*/ 9876281 w 12293598"/>
              <a:gd name="connsiteY848" fmla="*/ 3714948 h 6857999"/>
              <a:gd name="connsiteX849" fmla="*/ 9902009 w 12293598"/>
              <a:gd name="connsiteY849" fmla="*/ 3708486 h 6857999"/>
              <a:gd name="connsiteX850" fmla="*/ 9956160 w 12293598"/>
              <a:gd name="connsiteY850" fmla="*/ 3653930 h 6857999"/>
              <a:gd name="connsiteX851" fmla="*/ 10010313 w 12293598"/>
              <a:gd name="connsiteY851" fmla="*/ 3599376 h 6857999"/>
              <a:gd name="connsiteX852" fmla="*/ 10020666 w 12293598"/>
              <a:gd name="connsiteY852" fmla="*/ 3575870 h 6857999"/>
              <a:gd name="connsiteX853" fmla="*/ 10041277 w 12293598"/>
              <a:gd name="connsiteY853" fmla="*/ 3560882 h 6857999"/>
              <a:gd name="connsiteX854" fmla="*/ 10077380 w 12293598"/>
              <a:gd name="connsiteY854" fmla="*/ 3524512 h 6857999"/>
              <a:gd name="connsiteX855" fmla="*/ 10113075 w 12293598"/>
              <a:gd name="connsiteY855" fmla="*/ 3480849 h 6857999"/>
              <a:gd name="connsiteX856" fmla="*/ 10161583 w 12293598"/>
              <a:gd name="connsiteY856" fmla="*/ 3451033 h 6857999"/>
              <a:gd name="connsiteX857" fmla="*/ 10182227 w 12293598"/>
              <a:gd name="connsiteY857" fmla="*/ 3425371 h 6857999"/>
              <a:gd name="connsiteX858" fmla="*/ 10189037 w 12293598"/>
              <a:gd name="connsiteY858" fmla="*/ 3439587 h 6857999"/>
              <a:gd name="connsiteX859" fmla="*/ 10219897 w 12293598"/>
              <a:gd name="connsiteY859" fmla="*/ 3435247 h 6857999"/>
              <a:gd name="connsiteX860" fmla="*/ 10235354 w 12293598"/>
              <a:gd name="connsiteY860" fmla="*/ 3424539 h 6857999"/>
              <a:gd name="connsiteX861" fmla="*/ 6994453 w 12293598"/>
              <a:gd name="connsiteY861" fmla="*/ 3423233 h 6857999"/>
              <a:gd name="connsiteX862" fmla="*/ 6993577 w 12293598"/>
              <a:gd name="connsiteY862" fmla="*/ 3424487 h 6857999"/>
              <a:gd name="connsiteX863" fmla="*/ 6977971 w 12293598"/>
              <a:gd name="connsiteY863" fmla="*/ 3432738 h 6857999"/>
              <a:gd name="connsiteX864" fmla="*/ 6987210 w 12293598"/>
              <a:gd name="connsiteY864" fmla="*/ 3424720 h 6857999"/>
              <a:gd name="connsiteX865" fmla="*/ 10254270 w 12293598"/>
              <a:gd name="connsiteY865" fmla="*/ 3403863 h 6857999"/>
              <a:gd name="connsiteX866" fmla="*/ 10235354 w 12293598"/>
              <a:gd name="connsiteY866" fmla="*/ 3424539 h 6857999"/>
              <a:gd name="connsiteX867" fmla="*/ 10238368 w 12293598"/>
              <a:gd name="connsiteY867" fmla="*/ 3420084 h 6857999"/>
              <a:gd name="connsiteX868" fmla="*/ 10233679 w 12293598"/>
              <a:gd name="connsiteY868" fmla="*/ 3412447 h 6857999"/>
              <a:gd name="connsiteX869" fmla="*/ 10276749 w 12293598"/>
              <a:gd name="connsiteY869" fmla="*/ 3339061 h 6857999"/>
              <a:gd name="connsiteX870" fmla="*/ 10287018 w 12293598"/>
              <a:gd name="connsiteY870" fmla="*/ 3343305 h 6857999"/>
              <a:gd name="connsiteX871" fmla="*/ 10272910 w 12293598"/>
              <a:gd name="connsiteY871" fmla="*/ 3342165 h 6857999"/>
              <a:gd name="connsiteX872" fmla="*/ 10336742 w 12293598"/>
              <a:gd name="connsiteY872" fmla="*/ 3335369 h 6857999"/>
              <a:gd name="connsiteX873" fmla="*/ 10356428 w 12293598"/>
              <a:gd name="connsiteY873" fmla="*/ 3342083 h 6857999"/>
              <a:gd name="connsiteX874" fmla="*/ 10365820 w 12293598"/>
              <a:gd name="connsiteY874" fmla="*/ 3353090 h 6857999"/>
              <a:gd name="connsiteX875" fmla="*/ 10356587 w 12293598"/>
              <a:gd name="connsiteY875" fmla="*/ 3360672 h 6857999"/>
              <a:gd name="connsiteX876" fmla="*/ 10343501 w 12293598"/>
              <a:gd name="connsiteY876" fmla="*/ 3366660 h 6857999"/>
              <a:gd name="connsiteX877" fmla="*/ 10310805 w 12293598"/>
              <a:gd name="connsiteY877" fmla="*/ 3410139 h 6857999"/>
              <a:gd name="connsiteX878" fmla="*/ 10285184 w 12293598"/>
              <a:gd name="connsiteY878" fmla="*/ 3382445 h 6857999"/>
              <a:gd name="connsiteX879" fmla="*/ 10312888 w 12293598"/>
              <a:gd name="connsiteY879" fmla="*/ 3359703 h 6857999"/>
              <a:gd name="connsiteX880" fmla="*/ 10336742 w 12293598"/>
              <a:gd name="connsiteY880" fmla="*/ 3335369 h 6857999"/>
              <a:gd name="connsiteX881" fmla="*/ 10405698 w 12293598"/>
              <a:gd name="connsiteY881" fmla="*/ 3204287 h 6857999"/>
              <a:gd name="connsiteX882" fmla="*/ 10381843 w 12293598"/>
              <a:gd name="connsiteY882" fmla="*/ 3228622 h 6857999"/>
              <a:gd name="connsiteX883" fmla="*/ 10354140 w 12293598"/>
              <a:gd name="connsiteY883" fmla="*/ 3251367 h 6857999"/>
              <a:gd name="connsiteX884" fmla="*/ 10381700 w 12293598"/>
              <a:gd name="connsiteY884" fmla="*/ 3205764 h 6857999"/>
              <a:gd name="connsiteX885" fmla="*/ 10458933 w 12293598"/>
              <a:gd name="connsiteY885" fmla="*/ 3169300 h 6857999"/>
              <a:gd name="connsiteX886" fmla="*/ 10464068 w 12293598"/>
              <a:gd name="connsiteY886" fmla="*/ 3171425 h 6857999"/>
              <a:gd name="connsiteX887" fmla="*/ 10475189 w 12293598"/>
              <a:gd name="connsiteY887" fmla="*/ 3177449 h 6857999"/>
              <a:gd name="connsiteX888" fmla="*/ 10476014 w 12293598"/>
              <a:gd name="connsiteY888" fmla="*/ 3187764 h 6857999"/>
              <a:gd name="connsiteX889" fmla="*/ 10467420 w 12293598"/>
              <a:gd name="connsiteY889" fmla="*/ 3195610 h 6857999"/>
              <a:gd name="connsiteX890" fmla="*/ 10457149 w 12293598"/>
              <a:gd name="connsiteY890" fmla="*/ 3191364 h 6857999"/>
              <a:gd name="connsiteX891" fmla="*/ 10458933 w 12293598"/>
              <a:gd name="connsiteY891" fmla="*/ 3169300 h 6857999"/>
              <a:gd name="connsiteX892" fmla="*/ 10541511 w 12293598"/>
              <a:gd name="connsiteY892" fmla="*/ 3066653 h 6857999"/>
              <a:gd name="connsiteX893" fmla="*/ 10560267 w 12293598"/>
              <a:gd name="connsiteY893" fmla="*/ 3097208 h 6857999"/>
              <a:gd name="connsiteX894" fmla="*/ 10519032 w 12293598"/>
              <a:gd name="connsiteY894" fmla="*/ 3131456 h 6857999"/>
              <a:gd name="connsiteX895" fmla="*/ 10516660 w 12293598"/>
              <a:gd name="connsiteY895" fmla="*/ 3136174 h 6857999"/>
              <a:gd name="connsiteX896" fmla="*/ 10510438 w 12293598"/>
              <a:gd name="connsiteY896" fmla="*/ 3139302 h 6857999"/>
              <a:gd name="connsiteX897" fmla="*/ 10501912 w 12293598"/>
              <a:gd name="connsiteY897" fmla="*/ 3125801 h 6857999"/>
              <a:gd name="connsiteX898" fmla="*/ 10503681 w 12293598"/>
              <a:gd name="connsiteY898" fmla="*/ 3108008 h 6857999"/>
              <a:gd name="connsiteX899" fmla="*/ 10513989 w 12293598"/>
              <a:gd name="connsiteY899" fmla="*/ 3099445 h 6857999"/>
              <a:gd name="connsiteX900" fmla="*/ 10529405 w 12293598"/>
              <a:gd name="connsiteY900" fmla="*/ 3101546 h 6857999"/>
              <a:gd name="connsiteX901" fmla="*/ 5918017 w 12293598"/>
              <a:gd name="connsiteY901" fmla="*/ 3042040 h 6857999"/>
              <a:gd name="connsiteX902" fmla="*/ 5915789 w 12293598"/>
              <a:gd name="connsiteY902" fmla="*/ 3050471 h 6857999"/>
              <a:gd name="connsiteX903" fmla="*/ 5891850 w 12293598"/>
              <a:gd name="connsiteY903" fmla="*/ 3063357 h 6857999"/>
              <a:gd name="connsiteX904" fmla="*/ 5888507 w 12293598"/>
              <a:gd name="connsiteY904" fmla="*/ 3076003 h 6857999"/>
              <a:gd name="connsiteX905" fmla="*/ 5886161 w 12293598"/>
              <a:gd name="connsiteY905" fmla="*/ 3067889 h 6857999"/>
              <a:gd name="connsiteX906" fmla="*/ 5887259 w 12293598"/>
              <a:gd name="connsiteY906" fmla="*/ 3061311 h 6857999"/>
              <a:gd name="connsiteX907" fmla="*/ 5890600 w 12293598"/>
              <a:gd name="connsiteY907" fmla="*/ 3048662 h 6857999"/>
              <a:gd name="connsiteX908" fmla="*/ 7398339 w 12293598"/>
              <a:gd name="connsiteY908" fmla="*/ 3025976 h 6857999"/>
              <a:gd name="connsiteX909" fmla="*/ 7392336 w 12293598"/>
              <a:gd name="connsiteY909" fmla="*/ 3035632 h 6857999"/>
              <a:gd name="connsiteX910" fmla="*/ 7347989 w 12293598"/>
              <a:gd name="connsiteY910" fmla="*/ 3077231 h 6857999"/>
              <a:gd name="connsiteX911" fmla="*/ 7377271 w 12293598"/>
              <a:gd name="connsiteY911" fmla="*/ 3043791 h 6857999"/>
              <a:gd name="connsiteX912" fmla="*/ 10584528 w 12293598"/>
              <a:gd name="connsiteY912" fmla="*/ 3010345 h 6857999"/>
              <a:gd name="connsiteX913" fmla="*/ 10586428 w 12293598"/>
              <a:gd name="connsiteY913" fmla="*/ 3019679 h 6857999"/>
              <a:gd name="connsiteX914" fmla="*/ 10584475 w 12293598"/>
              <a:gd name="connsiteY914" fmla="*/ 3027420 h 6857999"/>
              <a:gd name="connsiteX915" fmla="*/ 10579289 w 12293598"/>
              <a:gd name="connsiteY915" fmla="*/ 3042376 h 6857999"/>
              <a:gd name="connsiteX916" fmla="*/ 10546699 w 12293598"/>
              <a:gd name="connsiteY916" fmla="*/ 3051700 h 6857999"/>
              <a:gd name="connsiteX917" fmla="*/ 10550156 w 12293598"/>
              <a:gd name="connsiteY917" fmla="*/ 3041730 h 6857999"/>
              <a:gd name="connsiteX918" fmla="*/ 10579341 w 12293598"/>
              <a:gd name="connsiteY918" fmla="*/ 3025299 h 6857999"/>
              <a:gd name="connsiteX919" fmla="*/ 5942666 w 12293598"/>
              <a:gd name="connsiteY919" fmla="*/ 2968206 h 6857999"/>
              <a:gd name="connsiteX920" fmla="*/ 5951046 w 12293598"/>
              <a:gd name="connsiteY920" fmla="*/ 2980193 h 6857999"/>
              <a:gd name="connsiteX921" fmla="*/ 5950868 w 12293598"/>
              <a:gd name="connsiteY921" fmla="*/ 2995430 h 6857999"/>
              <a:gd name="connsiteX922" fmla="*/ 5942622 w 12293598"/>
              <a:gd name="connsiteY922" fmla="*/ 3002355 h 6857999"/>
              <a:gd name="connsiteX923" fmla="*/ 5929160 w 12293598"/>
              <a:gd name="connsiteY923" fmla="*/ 2999884 h 6857999"/>
              <a:gd name="connsiteX924" fmla="*/ 5921359 w 12293598"/>
              <a:gd name="connsiteY924" fmla="*/ 3029393 h 6857999"/>
              <a:gd name="connsiteX925" fmla="*/ 5902858 w 12293598"/>
              <a:gd name="connsiteY925" fmla="*/ 3002289 h 6857999"/>
              <a:gd name="connsiteX926" fmla="*/ 5935844 w 12293598"/>
              <a:gd name="connsiteY926" fmla="*/ 2974589 h 6857999"/>
              <a:gd name="connsiteX927" fmla="*/ 5937534 w 12293598"/>
              <a:gd name="connsiteY927" fmla="*/ 2970631 h 6857999"/>
              <a:gd name="connsiteX928" fmla="*/ 5942666 w 12293598"/>
              <a:gd name="connsiteY928" fmla="*/ 2968206 h 6857999"/>
              <a:gd name="connsiteX929" fmla="*/ 5975517 w 12293598"/>
              <a:gd name="connsiteY929" fmla="*/ 2921595 h 6857999"/>
              <a:gd name="connsiteX930" fmla="*/ 5984702 w 12293598"/>
              <a:gd name="connsiteY930" fmla="*/ 2925693 h 6857999"/>
              <a:gd name="connsiteX931" fmla="*/ 5984835 w 12293598"/>
              <a:gd name="connsiteY931" fmla="*/ 2944604 h 6857999"/>
              <a:gd name="connsiteX932" fmla="*/ 5980243 w 12293598"/>
              <a:gd name="connsiteY932" fmla="*/ 2942555 h 6857999"/>
              <a:gd name="connsiteX933" fmla="*/ 5970190 w 12293598"/>
              <a:gd name="connsiteY933" fmla="*/ 2936892 h 6857999"/>
              <a:gd name="connsiteX934" fmla="*/ 5968696 w 12293598"/>
              <a:gd name="connsiteY934" fmla="*/ 2927979 h 6857999"/>
              <a:gd name="connsiteX935" fmla="*/ 5975517 w 12293598"/>
              <a:gd name="connsiteY935" fmla="*/ 2921595 h 6857999"/>
              <a:gd name="connsiteX936" fmla="*/ 6069041 w 12293598"/>
              <a:gd name="connsiteY936" fmla="*/ 2878483 h 6857999"/>
              <a:gd name="connsiteX937" fmla="*/ 6048716 w 12293598"/>
              <a:gd name="connsiteY937" fmla="*/ 2916546 h 6857999"/>
              <a:gd name="connsiteX938" fmla="*/ 6028120 w 12293598"/>
              <a:gd name="connsiteY938" fmla="*/ 2916784 h 6857999"/>
              <a:gd name="connsiteX939" fmla="*/ 6046859 w 12293598"/>
              <a:gd name="connsiteY939" fmla="*/ 2896867 h 6857999"/>
              <a:gd name="connsiteX940" fmla="*/ 6069041 w 12293598"/>
              <a:gd name="connsiteY940" fmla="*/ 2878483 h 6857999"/>
              <a:gd name="connsiteX941" fmla="*/ 6119992 w 12293598"/>
              <a:gd name="connsiteY941" fmla="*/ 2802245 h 6857999"/>
              <a:gd name="connsiteX942" fmla="*/ 6132252 w 12293598"/>
              <a:gd name="connsiteY942" fmla="*/ 2803834 h 6857999"/>
              <a:gd name="connsiteX943" fmla="*/ 6129175 w 12293598"/>
              <a:gd name="connsiteY943" fmla="*/ 2806341 h 6857999"/>
              <a:gd name="connsiteX944" fmla="*/ 6094399 w 12293598"/>
              <a:gd name="connsiteY944" fmla="*/ 2743702 h 6857999"/>
              <a:gd name="connsiteX945" fmla="*/ 6118607 w 12293598"/>
              <a:gd name="connsiteY945" fmla="*/ 2768640 h 6857999"/>
              <a:gd name="connsiteX946" fmla="*/ 6096425 w 12293598"/>
              <a:gd name="connsiteY946" fmla="*/ 2787020 h 6857999"/>
              <a:gd name="connsiteX947" fmla="*/ 6077687 w 12293598"/>
              <a:gd name="connsiteY947" fmla="*/ 2806937 h 6857999"/>
              <a:gd name="connsiteX948" fmla="*/ 6060190 w 12293598"/>
              <a:gd name="connsiteY948" fmla="*/ 2800311 h 6857999"/>
              <a:gd name="connsiteX949" fmla="*/ 6051250 w 12293598"/>
              <a:gd name="connsiteY949" fmla="*/ 2790434 h 6857999"/>
              <a:gd name="connsiteX950" fmla="*/ 6058643 w 12293598"/>
              <a:gd name="connsiteY950" fmla="*/ 2784305 h 6857999"/>
              <a:gd name="connsiteX951" fmla="*/ 6069482 w 12293598"/>
              <a:gd name="connsiteY951" fmla="*/ 2779714 h 6857999"/>
              <a:gd name="connsiteX952" fmla="*/ 6158415 w 12293598"/>
              <a:gd name="connsiteY952" fmla="*/ 2734556 h 6857999"/>
              <a:gd name="connsiteX953" fmla="*/ 6156152 w 12293598"/>
              <a:gd name="connsiteY953" fmla="*/ 2738260 h 6857999"/>
              <a:gd name="connsiteX954" fmla="*/ 6160777 w 12293598"/>
              <a:gd name="connsiteY954" fmla="*/ 2745035 h 6857999"/>
              <a:gd name="connsiteX955" fmla="*/ 6143659 w 12293598"/>
              <a:gd name="connsiteY955" fmla="*/ 2751536 h 6857999"/>
              <a:gd name="connsiteX956" fmla="*/ 6158415 w 12293598"/>
              <a:gd name="connsiteY956" fmla="*/ 2734556 h 6857999"/>
              <a:gd name="connsiteX957" fmla="*/ 6319296 w 12293598"/>
              <a:gd name="connsiteY957" fmla="*/ 2669649 h 6857999"/>
              <a:gd name="connsiteX958" fmla="*/ 6332092 w 12293598"/>
              <a:gd name="connsiteY958" fmla="*/ 2698921 h 6857999"/>
              <a:gd name="connsiteX959" fmla="*/ 6330976 w 12293598"/>
              <a:gd name="connsiteY959" fmla="*/ 2703137 h 6857999"/>
              <a:gd name="connsiteX960" fmla="*/ 6388477 w 12293598"/>
              <a:gd name="connsiteY960" fmla="*/ 2582693 h 6857999"/>
              <a:gd name="connsiteX961" fmla="*/ 6384019 w 12293598"/>
              <a:gd name="connsiteY961" fmla="*/ 2599555 h 6857999"/>
              <a:gd name="connsiteX962" fmla="*/ 6380542 w 12293598"/>
              <a:gd name="connsiteY962" fmla="*/ 2593290 h 6857999"/>
              <a:gd name="connsiteX963" fmla="*/ 6494968 w 12293598"/>
              <a:gd name="connsiteY963" fmla="*/ 2432260 h 6857999"/>
              <a:gd name="connsiteX964" fmla="*/ 6487169 w 12293598"/>
              <a:gd name="connsiteY964" fmla="*/ 2461771 h 6857999"/>
              <a:gd name="connsiteX965" fmla="*/ 6464985 w 12293598"/>
              <a:gd name="connsiteY965" fmla="*/ 2480153 h 6857999"/>
              <a:gd name="connsiteX966" fmla="*/ 6446247 w 12293598"/>
              <a:gd name="connsiteY966" fmla="*/ 2500068 h 6857999"/>
              <a:gd name="connsiteX967" fmla="*/ 6424536 w 12293598"/>
              <a:gd name="connsiteY967" fmla="*/ 2504522 h 6857999"/>
              <a:gd name="connsiteX968" fmla="*/ 6381945 w 12293598"/>
              <a:gd name="connsiteY968" fmla="*/ 2549146 h 6857999"/>
              <a:gd name="connsiteX969" fmla="*/ 6339351 w 12293598"/>
              <a:gd name="connsiteY969" fmla="*/ 2593767 h 6857999"/>
              <a:gd name="connsiteX970" fmla="*/ 6332199 w 12293598"/>
              <a:gd name="connsiteY970" fmla="*/ 2613552 h 6857999"/>
              <a:gd name="connsiteX971" fmla="*/ 6315550 w 12293598"/>
              <a:gd name="connsiteY971" fmla="*/ 2625565 h 6857999"/>
              <a:gd name="connsiteX972" fmla="*/ 6287153 w 12293598"/>
              <a:gd name="connsiteY972" fmla="*/ 2655313 h 6857999"/>
              <a:gd name="connsiteX973" fmla="*/ 6259662 w 12293598"/>
              <a:gd name="connsiteY973" fmla="*/ 2691355 h 6857999"/>
              <a:gd name="connsiteX974" fmla="*/ 6220064 w 12293598"/>
              <a:gd name="connsiteY974" fmla="*/ 2714928 h 6857999"/>
              <a:gd name="connsiteX975" fmla="*/ 6204196 w 12293598"/>
              <a:gd name="connsiteY975" fmla="*/ 2736126 h 6857999"/>
              <a:gd name="connsiteX976" fmla="*/ 6197241 w 12293598"/>
              <a:gd name="connsiteY976" fmla="*/ 2723598 h 6857999"/>
              <a:gd name="connsiteX977" fmla="*/ 6170941 w 12293598"/>
              <a:gd name="connsiteY977" fmla="*/ 2726004 h 6857999"/>
              <a:gd name="connsiteX978" fmla="*/ 6158415 w 12293598"/>
              <a:gd name="connsiteY978" fmla="*/ 2734556 h 6857999"/>
              <a:gd name="connsiteX979" fmla="*/ 6181420 w 12293598"/>
              <a:gd name="connsiteY979" fmla="*/ 2691211 h 6857999"/>
              <a:gd name="connsiteX980" fmla="*/ 6193361 w 12293598"/>
              <a:gd name="connsiteY980" fmla="*/ 2660603 h 6857999"/>
              <a:gd name="connsiteX981" fmla="*/ 6227461 w 12293598"/>
              <a:gd name="connsiteY981" fmla="*/ 2628686 h 6857999"/>
              <a:gd name="connsiteX982" fmla="*/ 6244646 w 12293598"/>
              <a:gd name="connsiteY982" fmla="*/ 2631640 h 6857999"/>
              <a:gd name="connsiteX983" fmla="*/ 6251399 w 12293598"/>
              <a:gd name="connsiteY983" fmla="*/ 2615800 h 6857999"/>
              <a:gd name="connsiteX984" fmla="*/ 6277700 w 12293598"/>
              <a:gd name="connsiteY984" fmla="*/ 2613394 h 6857999"/>
              <a:gd name="connsiteX985" fmla="*/ 6368457 w 12293598"/>
              <a:gd name="connsiteY985" fmla="*/ 2503072 h 6857999"/>
              <a:gd name="connsiteX986" fmla="*/ 6384320 w 12293598"/>
              <a:gd name="connsiteY986" fmla="*/ 2501311 h 6857999"/>
              <a:gd name="connsiteX987" fmla="*/ 6388919 w 12293598"/>
              <a:gd name="connsiteY987" fmla="*/ 2483922 h 6857999"/>
              <a:gd name="connsiteX988" fmla="*/ 6396608 w 12293598"/>
              <a:gd name="connsiteY988" fmla="*/ 2479105 h 6857999"/>
              <a:gd name="connsiteX989" fmla="*/ 6409515 w 12293598"/>
              <a:gd name="connsiteY989" fmla="*/ 2483683 h 6857999"/>
              <a:gd name="connsiteX990" fmla="*/ 6441858 w 12293598"/>
              <a:gd name="connsiteY990" fmla="*/ 2446271 h 6857999"/>
              <a:gd name="connsiteX991" fmla="*/ 6494968 w 12293598"/>
              <a:gd name="connsiteY991" fmla="*/ 2432260 h 6857999"/>
              <a:gd name="connsiteX992" fmla="*/ 8021114 w 12293598"/>
              <a:gd name="connsiteY992" fmla="*/ 2387268 h 6857999"/>
              <a:gd name="connsiteX993" fmla="*/ 8024903 w 12293598"/>
              <a:gd name="connsiteY993" fmla="*/ 2387814 h 6857999"/>
              <a:gd name="connsiteX994" fmla="*/ 7997825 w 12293598"/>
              <a:gd name="connsiteY994" fmla="*/ 2410483 h 6857999"/>
              <a:gd name="connsiteX995" fmla="*/ 7992533 w 12293598"/>
              <a:gd name="connsiteY995" fmla="*/ 2423338 h 6857999"/>
              <a:gd name="connsiteX996" fmla="*/ 7983203 w 12293598"/>
              <a:gd name="connsiteY996" fmla="*/ 2434541 h 6857999"/>
              <a:gd name="connsiteX997" fmla="*/ 7966886 w 12293598"/>
              <a:gd name="connsiteY997" fmla="*/ 2445891 h 6857999"/>
              <a:gd name="connsiteX998" fmla="*/ 7969754 w 12293598"/>
              <a:gd name="connsiteY998" fmla="*/ 2453072 h 6857999"/>
              <a:gd name="connsiteX999" fmla="*/ 7968581 w 12293598"/>
              <a:gd name="connsiteY999" fmla="*/ 2458599 h 6857999"/>
              <a:gd name="connsiteX1000" fmla="*/ 7927015 w 12293598"/>
              <a:gd name="connsiteY1000" fmla="*/ 2471637 h 6857999"/>
              <a:gd name="connsiteX1001" fmla="*/ 7920804 w 12293598"/>
              <a:gd name="connsiteY1001" fmla="*/ 2476893 h 6857999"/>
              <a:gd name="connsiteX1002" fmla="*/ 7938386 w 12293598"/>
              <a:gd name="connsiteY1002" fmla="*/ 2459936 h 6857999"/>
              <a:gd name="connsiteX1003" fmla="*/ 8021114 w 12293598"/>
              <a:gd name="connsiteY1003" fmla="*/ 2387268 h 6857999"/>
              <a:gd name="connsiteX1004" fmla="*/ 10551600 w 12293598"/>
              <a:gd name="connsiteY1004" fmla="*/ 2022079 h 6857999"/>
              <a:gd name="connsiteX1005" fmla="*/ 10570410 w 12293598"/>
              <a:gd name="connsiteY1005" fmla="*/ 2035555 h 6857999"/>
              <a:gd name="connsiteX1006" fmla="*/ 10541172 w 12293598"/>
              <a:gd name="connsiteY1006" fmla="*/ 2069065 h 6857999"/>
              <a:gd name="connsiteX1007" fmla="*/ 10482855 w 12293598"/>
              <a:gd name="connsiteY1007" fmla="*/ 2084849 h 6857999"/>
              <a:gd name="connsiteX1008" fmla="*/ 10470698 w 12293598"/>
              <a:gd name="connsiteY1008" fmla="*/ 2136817 h 6857999"/>
              <a:gd name="connsiteX1009" fmla="*/ 10465563 w 12293598"/>
              <a:gd name="connsiteY1009" fmla="*/ 2134697 h 6857999"/>
              <a:gd name="connsiteX1010" fmla="*/ 10427891 w 12293598"/>
              <a:gd name="connsiteY1010" fmla="*/ 2124818 h 6857999"/>
              <a:gd name="connsiteX1011" fmla="*/ 10442563 w 12293598"/>
              <a:gd name="connsiteY1011" fmla="*/ 2090989 h 6857999"/>
              <a:gd name="connsiteX1012" fmla="*/ 10477826 w 12293598"/>
              <a:gd name="connsiteY1012" fmla="*/ 2048572 h 6857999"/>
              <a:gd name="connsiteX1013" fmla="*/ 6685188 w 12293598"/>
              <a:gd name="connsiteY1013" fmla="*/ 1990722 h 6857999"/>
              <a:gd name="connsiteX1014" fmla="*/ 6690957 w 12293598"/>
              <a:gd name="connsiteY1014" fmla="*/ 1997853 h 6857999"/>
              <a:gd name="connsiteX1015" fmla="*/ 6694448 w 12293598"/>
              <a:gd name="connsiteY1015" fmla="*/ 2009610 h 6857999"/>
              <a:gd name="connsiteX1016" fmla="*/ 6693121 w 12293598"/>
              <a:gd name="connsiteY1016" fmla="*/ 2019684 h 6857999"/>
              <a:gd name="connsiteX1017" fmla="*/ 6681960 w 12293598"/>
              <a:gd name="connsiteY1017" fmla="*/ 2022133 h 6857999"/>
              <a:gd name="connsiteX1018" fmla="*/ 6672976 w 12293598"/>
              <a:gd name="connsiteY1018" fmla="*/ 2029993 h 6857999"/>
              <a:gd name="connsiteX1019" fmla="*/ 6671619 w 12293598"/>
              <a:gd name="connsiteY1019" fmla="*/ 2056791 h 6857999"/>
              <a:gd name="connsiteX1020" fmla="*/ 6648941 w 12293598"/>
              <a:gd name="connsiteY1020" fmla="*/ 2052579 h 6857999"/>
              <a:gd name="connsiteX1021" fmla="*/ 6645827 w 12293598"/>
              <a:gd name="connsiteY1021" fmla="*/ 2041417 h 6857999"/>
              <a:gd name="connsiteX1022" fmla="*/ 6649805 w 12293598"/>
              <a:gd name="connsiteY1022" fmla="*/ 2035526 h 6857999"/>
              <a:gd name="connsiteX1023" fmla="*/ 6652957 w 12293598"/>
              <a:gd name="connsiteY1023" fmla="*/ 2037868 h 6857999"/>
              <a:gd name="connsiteX1024" fmla="*/ 6654809 w 12293598"/>
              <a:gd name="connsiteY1024" fmla="*/ 2001327 h 6857999"/>
              <a:gd name="connsiteX1025" fmla="*/ 6677425 w 12293598"/>
              <a:gd name="connsiteY1025" fmla="*/ 2006757 h 6857999"/>
              <a:gd name="connsiteX1026" fmla="*/ 6681503 w 12293598"/>
              <a:gd name="connsiteY1026" fmla="*/ 1990828 h 6857999"/>
              <a:gd name="connsiteX1027" fmla="*/ 6685188 w 12293598"/>
              <a:gd name="connsiteY1027" fmla="*/ 1990722 h 6857999"/>
              <a:gd name="connsiteX1028" fmla="*/ 6755652 w 12293598"/>
              <a:gd name="connsiteY1028" fmla="*/ 1947339 h 6857999"/>
              <a:gd name="connsiteX1029" fmla="*/ 6758803 w 12293598"/>
              <a:gd name="connsiteY1029" fmla="*/ 1949679 h 6857999"/>
              <a:gd name="connsiteX1030" fmla="*/ 6780987 w 12293598"/>
              <a:gd name="connsiteY1030" fmla="*/ 1963636 h 6857999"/>
              <a:gd name="connsiteX1031" fmla="*/ 6778546 w 12293598"/>
              <a:gd name="connsiteY1031" fmla="*/ 1979517 h 6857999"/>
              <a:gd name="connsiteX1032" fmla="*/ 6766281 w 12293598"/>
              <a:gd name="connsiteY1032" fmla="*/ 1995682 h 6857999"/>
              <a:gd name="connsiteX1033" fmla="*/ 6730380 w 12293598"/>
              <a:gd name="connsiteY1033" fmla="*/ 1994284 h 6857999"/>
              <a:gd name="connsiteX1034" fmla="*/ 6717897 w 12293598"/>
              <a:gd name="connsiteY1034" fmla="*/ 1982481 h 6857999"/>
              <a:gd name="connsiteX1035" fmla="*/ 6728340 w 12293598"/>
              <a:gd name="connsiteY1035" fmla="*/ 1970017 h 6857999"/>
              <a:gd name="connsiteX1036" fmla="*/ 6757568 w 12293598"/>
              <a:gd name="connsiteY1036" fmla="*/ 1974041 h 6857999"/>
              <a:gd name="connsiteX1037" fmla="*/ 10756102 w 12293598"/>
              <a:gd name="connsiteY1037" fmla="*/ 1838749 h 6857999"/>
              <a:gd name="connsiteX1038" fmla="*/ 10755828 w 12293598"/>
              <a:gd name="connsiteY1038" fmla="*/ 1858586 h 6857999"/>
              <a:gd name="connsiteX1039" fmla="*/ 10744000 w 12293598"/>
              <a:gd name="connsiteY1039" fmla="*/ 1873642 h 6857999"/>
              <a:gd name="connsiteX1040" fmla="*/ 10738863 w 12293598"/>
              <a:gd name="connsiteY1040" fmla="*/ 1871519 h 6857999"/>
              <a:gd name="connsiteX1041" fmla="*/ 10712927 w 12293598"/>
              <a:gd name="connsiteY1041" fmla="*/ 1946290 h 6857999"/>
              <a:gd name="connsiteX1042" fmla="*/ 10669202 w 12293598"/>
              <a:gd name="connsiteY1042" fmla="*/ 1953859 h 6857999"/>
              <a:gd name="connsiteX1043" fmla="*/ 10651099 w 12293598"/>
              <a:gd name="connsiteY1043" fmla="*/ 1989122 h 6857999"/>
              <a:gd name="connsiteX1044" fmla="*/ 10643376 w 12293598"/>
              <a:gd name="connsiteY1044" fmla="*/ 1992342 h 6857999"/>
              <a:gd name="connsiteX1045" fmla="*/ 10635696 w 12293598"/>
              <a:gd name="connsiteY1045" fmla="*/ 1982753 h 6857999"/>
              <a:gd name="connsiteX1046" fmla="*/ 10635546 w 12293598"/>
              <a:gd name="connsiteY1046" fmla="*/ 1962030 h 6857999"/>
              <a:gd name="connsiteX1047" fmla="*/ 10644394 w 12293598"/>
              <a:gd name="connsiteY1047" fmla="*/ 1940751 h 6857999"/>
              <a:gd name="connsiteX1048" fmla="*/ 10669072 w 12293598"/>
              <a:gd name="connsiteY1048" fmla="*/ 1926733 h 6857999"/>
              <a:gd name="connsiteX1049" fmla="*/ 10692495 w 12293598"/>
              <a:gd name="connsiteY1049" fmla="*/ 1903644 h 6857999"/>
              <a:gd name="connsiteX1050" fmla="*/ 10711513 w 12293598"/>
              <a:gd name="connsiteY1050" fmla="*/ 1848811 h 6857999"/>
              <a:gd name="connsiteX1051" fmla="*/ 10390237 w 12293598"/>
              <a:gd name="connsiteY1051" fmla="*/ 1663948 h 6857999"/>
              <a:gd name="connsiteX1052" fmla="*/ 10388182 w 12293598"/>
              <a:gd name="connsiteY1052" fmla="*/ 1665960 h 6857999"/>
              <a:gd name="connsiteX1053" fmla="*/ 10343441 w 12293598"/>
              <a:gd name="connsiteY1053" fmla="*/ 1725118 h 6857999"/>
              <a:gd name="connsiteX1054" fmla="*/ 10257563 w 12293598"/>
              <a:gd name="connsiteY1054" fmla="*/ 1786505 h 6857999"/>
              <a:gd name="connsiteX1055" fmla="*/ 10256928 w 12293598"/>
              <a:gd name="connsiteY1055" fmla="*/ 1789876 h 6857999"/>
              <a:gd name="connsiteX1056" fmla="*/ 10256071 w 12293598"/>
              <a:gd name="connsiteY1056" fmla="*/ 1790237 h 6857999"/>
              <a:gd name="connsiteX1057" fmla="*/ 10272690 w 12293598"/>
              <a:gd name="connsiteY1057" fmla="*/ 1742962 h 6857999"/>
              <a:gd name="connsiteX1058" fmla="*/ 10312559 w 12293598"/>
              <a:gd name="connsiteY1058" fmla="*/ 1717218 h 6857999"/>
              <a:gd name="connsiteX1059" fmla="*/ 10331995 w 12293598"/>
              <a:gd name="connsiteY1059" fmla="*/ 1710147 h 6857999"/>
              <a:gd name="connsiteX1060" fmla="*/ 10348887 w 12293598"/>
              <a:gd name="connsiteY1060" fmla="*/ 1684015 h 6857999"/>
              <a:gd name="connsiteX1061" fmla="*/ 8330266 w 12293598"/>
              <a:gd name="connsiteY1061" fmla="*/ 1450671 h 6857999"/>
              <a:gd name="connsiteX1062" fmla="*/ 8316626 w 12293598"/>
              <a:gd name="connsiteY1062" fmla="*/ 1463437 h 6857999"/>
              <a:gd name="connsiteX1063" fmla="*/ 8317741 w 12293598"/>
              <a:gd name="connsiteY1063" fmla="*/ 1459221 h 6857999"/>
              <a:gd name="connsiteX1064" fmla="*/ 8330266 w 12293598"/>
              <a:gd name="connsiteY1064" fmla="*/ 1450671 h 6857999"/>
              <a:gd name="connsiteX1065" fmla="*/ 6547395 w 12293598"/>
              <a:gd name="connsiteY1065" fmla="*/ 1410887 h 6857999"/>
              <a:gd name="connsiteX1066" fmla="*/ 6563646 w 12293598"/>
              <a:gd name="connsiteY1066" fmla="*/ 1412851 h 6857999"/>
              <a:gd name="connsiteX1067" fmla="*/ 6563400 w 12293598"/>
              <a:gd name="connsiteY1067" fmla="*/ 1417723 h 6857999"/>
              <a:gd name="connsiteX1068" fmla="*/ 6550176 w 12293598"/>
              <a:gd name="connsiteY1068" fmla="*/ 1420537 h 6857999"/>
              <a:gd name="connsiteX1069" fmla="*/ 6549806 w 12293598"/>
              <a:gd name="connsiteY1069" fmla="*/ 1427845 h 6857999"/>
              <a:gd name="connsiteX1070" fmla="*/ 6547233 w 12293598"/>
              <a:gd name="connsiteY1070" fmla="*/ 1422142 h 6857999"/>
              <a:gd name="connsiteX1071" fmla="*/ 6547025 w 12293598"/>
              <a:gd name="connsiteY1071" fmla="*/ 1418196 h 6857999"/>
              <a:gd name="connsiteX1072" fmla="*/ 8389842 w 12293598"/>
              <a:gd name="connsiteY1072" fmla="*/ 1380634 h 6857999"/>
              <a:gd name="connsiteX1073" fmla="*/ 8408765 w 12293598"/>
              <a:gd name="connsiteY1073" fmla="*/ 1386720 h 6857999"/>
              <a:gd name="connsiteX1074" fmla="*/ 8417950 w 12293598"/>
              <a:gd name="connsiteY1074" fmla="*/ 1390817 h 6857999"/>
              <a:gd name="connsiteX1075" fmla="*/ 8414607 w 12293598"/>
              <a:gd name="connsiteY1075" fmla="*/ 1403464 h 6857999"/>
              <a:gd name="connsiteX1076" fmla="*/ 8384963 w 12293598"/>
              <a:gd name="connsiteY1076" fmla="*/ 1418517 h 6857999"/>
              <a:gd name="connsiteX1077" fmla="*/ 8381350 w 12293598"/>
              <a:gd name="connsiteY1077" fmla="*/ 1393340 h 6857999"/>
              <a:gd name="connsiteX1078" fmla="*/ 8389842 w 12293598"/>
              <a:gd name="connsiteY1078" fmla="*/ 1380634 h 6857999"/>
              <a:gd name="connsiteX1079" fmla="*/ 6569021 w 12293598"/>
              <a:gd name="connsiteY1079" fmla="*/ 1371343 h 6857999"/>
              <a:gd name="connsiteX1080" fmla="*/ 6575896 w 12293598"/>
              <a:gd name="connsiteY1080" fmla="*/ 1380876 h 6857999"/>
              <a:gd name="connsiteX1081" fmla="*/ 6577858 w 12293598"/>
              <a:gd name="connsiteY1081" fmla="*/ 1390549 h 6857999"/>
              <a:gd name="connsiteX1082" fmla="*/ 6573641 w 12293598"/>
              <a:gd name="connsiteY1082" fmla="*/ 1393104 h 6857999"/>
              <a:gd name="connsiteX1083" fmla="*/ 6564882 w 12293598"/>
              <a:gd name="connsiteY1083" fmla="*/ 1388491 h 6857999"/>
              <a:gd name="connsiteX1084" fmla="*/ 6564017 w 12293598"/>
              <a:gd name="connsiteY1084" fmla="*/ 1405543 h 6857999"/>
              <a:gd name="connsiteX1085" fmla="*/ 6548754 w 12293598"/>
              <a:gd name="connsiteY1085" fmla="*/ 1384090 h 6857999"/>
              <a:gd name="connsiteX1086" fmla="*/ 6565622 w 12293598"/>
              <a:gd name="connsiteY1086" fmla="*/ 1373874 h 6857999"/>
              <a:gd name="connsiteX1087" fmla="*/ 6566141 w 12293598"/>
              <a:gd name="connsiteY1087" fmla="*/ 1371732 h 6857999"/>
              <a:gd name="connsiteX1088" fmla="*/ 6569021 w 12293598"/>
              <a:gd name="connsiteY1088" fmla="*/ 1371343 h 6857999"/>
              <a:gd name="connsiteX1089" fmla="*/ 6583232 w 12293598"/>
              <a:gd name="connsiteY1089" fmla="*/ 1349042 h 6857999"/>
              <a:gd name="connsiteX1090" fmla="*/ 6589536 w 12293598"/>
              <a:gd name="connsiteY1090" fmla="*/ 1353726 h 6857999"/>
              <a:gd name="connsiteX1091" fmla="*/ 6592193 w 12293598"/>
              <a:gd name="connsiteY1091" fmla="*/ 1365812 h 6857999"/>
              <a:gd name="connsiteX1092" fmla="*/ 6589041 w 12293598"/>
              <a:gd name="connsiteY1092" fmla="*/ 1363470 h 6857999"/>
              <a:gd name="connsiteX1093" fmla="*/ 6581981 w 12293598"/>
              <a:gd name="connsiteY1093" fmla="*/ 1357591 h 6857999"/>
              <a:gd name="connsiteX1094" fmla="*/ 6579834 w 12293598"/>
              <a:gd name="connsiteY1094" fmla="*/ 1351572 h 6857999"/>
              <a:gd name="connsiteX1095" fmla="*/ 6583232 w 12293598"/>
              <a:gd name="connsiteY1095" fmla="*/ 1349042 h 6857999"/>
              <a:gd name="connsiteX1096" fmla="*/ 6635879 w 12293598"/>
              <a:gd name="connsiteY1096" fmla="*/ 1342659 h 6857999"/>
              <a:gd name="connsiteX1097" fmla="*/ 6628342 w 12293598"/>
              <a:gd name="connsiteY1097" fmla="*/ 1362337 h 6857999"/>
              <a:gd name="connsiteX1098" fmla="*/ 6615489 w 12293598"/>
              <a:gd name="connsiteY1098" fmla="*/ 1357843 h 6857999"/>
              <a:gd name="connsiteX1099" fmla="*/ 6624503 w 12293598"/>
              <a:gd name="connsiteY1099" fmla="*/ 1349374 h 6857999"/>
              <a:gd name="connsiteX1100" fmla="*/ 6635879 w 12293598"/>
              <a:gd name="connsiteY1100" fmla="*/ 1342659 h 6857999"/>
              <a:gd name="connsiteX1101" fmla="*/ 6657382 w 12293598"/>
              <a:gd name="connsiteY1101" fmla="*/ 1305553 h 6857999"/>
              <a:gd name="connsiteX1102" fmla="*/ 6665269 w 12293598"/>
              <a:gd name="connsiteY1102" fmla="*/ 1309333 h 6857999"/>
              <a:gd name="connsiteX1103" fmla="*/ 6663684 w 12293598"/>
              <a:gd name="connsiteY1103" fmla="*/ 1310236 h 6857999"/>
              <a:gd name="connsiteX1104" fmla="*/ 6672211 w 12293598"/>
              <a:gd name="connsiteY1104" fmla="*/ 1271071 h 6857999"/>
              <a:gd name="connsiteX1105" fmla="*/ 6671299 w 12293598"/>
              <a:gd name="connsiteY1105" fmla="*/ 1272922 h 6857999"/>
              <a:gd name="connsiteX1106" fmla="*/ 6675115 w 12293598"/>
              <a:gd name="connsiteY1106" fmla="*/ 1278284 h 6857999"/>
              <a:gd name="connsiteX1107" fmla="*/ 6665290 w 12293598"/>
              <a:gd name="connsiteY1107" fmla="*/ 1278567 h 6857999"/>
              <a:gd name="connsiteX1108" fmla="*/ 6672211 w 12293598"/>
              <a:gd name="connsiteY1108" fmla="*/ 1271071 h 6857999"/>
              <a:gd name="connsiteX1109" fmla="*/ 6764033 w 12293598"/>
              <a:gd name="connsiteY1109" fmla="*/ 1265992 h 6857999"/>
              <a:gd name="connsiteX1110" fmla="*/ 6776022 w 12293598"/>
              <a:gd name="connsiteY1110" fmla="*/ 1287539 h 6857999"/>
              <a:gd name="connsiteX1111" fmla="*/ 6775898 w 12293598"/>
              <a:gd name="connsiteY1111" fmla="*/ 1289975 h 6857999"/>
              <a:gd name="connsiteX1112" fmla="*/ 6633404 w 12293598"/>
              <a:gd name="connsiteY1112" fmla="*/ 1262458 h 6857999"/>
              <a:gd name="connsiteX1113" fmla="*/ 6651943 w 12293598"/>
              <a:gd name="connsiteY1113" fmla="*/ 1283817 h 6857999"/>
              <a:gd name="connsiteX1114" fmla="*/ 6640566 w 12293598"/>
              <a:gd name="connsiteY1114" fmla="*/ 1290530 h 6857999"/>
              <a:gd name="connsiteX1115" fmla="*/ 6631552 w 12293598"/>
              <a:gd name="connsiteY1115" fmla="*/ 1298999 h 6857999"/>
              <a:gd name="connsiteX1116" fmla="*/ 6619704 w 12293598"/>
              <a:gd name="connsiteY1116" fmla="*/ 1290827 h 6857999"/>
              <a:gd name="connsiteX1117" fmla="*/ 6612767 w 12293598"/>
              <a:gd name="connsiteY1117" fmla="*/ 1282514 h 6857999"/>
              <a:gd name="connsiteX1118" fmla="*/ 6616559 w 12293598"/>
              <a:gd name="connsiteY1118" fmla="*/ 1280275 h 6857999"/>
              <a:gd name="connsiteX1119" fmla="*/ 6622715 w 12293598"/>
              <a:gd name="connsiteY1119" fmla="*/ 1279793 h 6857999"/>
              <a:gd name="connsiteX1120" fmla="*/ 6795484 w 12293598"/>
              <a:gd name="connsiteY1120" fmla="*/ 1226166 h 6857999"/>
              <a:gd name="connsiteX1121" fmla="*/ 6794989 w 12293598"/>
              <a:gd name="connsiteY1121" fmla="*/ 1235910 h 6857999"/>
              <a:gd name="connsiteX1122" fmla="*/ 6791961 w 12293598"/>
              <a:gd name="connsiteY1122" fmla="*/ 1231131 h 6857999"/>
              <a:gd name="connsiteX1123" fmla="*/ 8560633 w 12293598"/>
              <a:gd name="connsiteY1123" fmla="*/ 1181126 h 6857999"/>
              <a:gd name="connsiteX1124" fmla="*/ 8581938 w 12293598"/>
              <a:gd name="connsiteY1124" fmla="*/ 1200054 h 6857999"/>
              <a:gd name="connsiteX1125" fmla="*/ 8589568 w 12293598"/>
              <a:gd name="connsiteY1125" fmla="*/ 1227023 h 6857999"/>
              <a:gd name="connsiteX1126" fmla="*/ 8511202 w 12293598"/>
              <a:gd name="connsiteY1126" fmla="*/ 1309883 h 6857999"/>
              <a:gd name="connsiteX1127" fmla="*/ 8485747 w 12293598"/>
              <a:gd name="connsiteY1127" fmla="*/ 1270251 h 6857999"/>
              <a:gd name="connsiteX1128" fmla="*/ 8525800 w 12293598"/>
              <a:gd name="connsiteY1128" fmla="*/ 1230387 h 6857999"/>
              <a:gd name="connsiteX1129" fmla="*/ 8560633 w 12293598"/>
              <a:gd name="connsiteY1129" fmla="*/ 1181126 h 6857999"/>
              <a:gd name="connsiteX1130" fmla="*/ 9888320 w 12293598"/>
              <a:gd name="connsiteY1130" fmla="*/ 1153159 h 6857999"/>
              <a:gd name="connsiteX1131" fmla="*/ 9908029 w 12293598"/>
              <a:gd name="connsiteY1131" fmla="*/ 1167228 h 6857999"/>
              <a:gd name="connsiteX1132" fmla="*/ 9877089 w 12293598"/>
              <a:gd name="connsiteY1132" fmla="*/ 1202636 h 6857999"/>
              <a:gd name="connsiteX1133" fmla="*/ 9815664 w 12293598"/>
              <a:gd name="connsiteY1133" fmla="*/ 1219563 h 6857999"/>
              <a:gd name="connsiteX1134" fmla="*/ 9802587 w 12293598"/>
              <a:gd name="connsiteY1134" fmla="*/ 1274291 h 6857999"/>
              <a:gd name="connsiteX1135" fmla="*/ 9797199 w 12293598"/>
              <a:gd name="connsiteY1135" fmla="*/ 1272089 h 6857999"/>
              <a:gd name="connsiteX1136" fmla="*/ 9757630 w 12293598"/>
              <a:gd name="connsiteY1136" fmla="*/ 1261909 h 6857999"/>
              <a:gd name="connsiteX1137" fmla="*/ 9773251 w 12293598"/>
              <a:gd name="connsiteY1137" fmla="*/ 1226246 h 6857999"/>
              <a:gd name="connsiteX1138" fmla="*/ 9810578 w 12293598"/>
              <a:gd name="connsiteY1138" fmla="*/ 1181435 h 6857999"/>
              <a:gd name="connsiteX1139" fmla="*/ 6810318 w 12293598"/>
              <a:gd name="connsiteY1139" fmla="*/ 1151242 h 6857999"/>
              <a:gd name="connsiteX1140" fmla="*/ 6841640 w 12293598"/>
              <a:gd name="connsiteY1140" fmla="*/ 1154293 h 6857999"/>
              <a:gd name="connsiteX1141" fmla="*/ 6840775 w 12293598"/>
              <a:gd name="connsiteY1141" fmla="*/ 1171345 h 6857999"/>
              <a:gd name="connsiteX1142" fmla="*/ 6829398 w 12293598"/>
              <a:gd name="connsiteY1142" fmla="*/ 1178059 h 6857999"/>
              <a:gd name="connsiteX1143" fmla="*/ 6820385 w 12293598"/>
              <a:gd name="connsiteY1143" fmla="*/ 1186527 h 6857999"/>
              <a:gd name="connsiteX1144" fmla="*/ 6807407 w 12293598"/>
              <a:gd name="connsiteY1144" fmla="*/ 1184469 h 6857999"/>
              <a:gd name="connsiteX1145" fmla="*/ 6786832 w 12293598"/>
              <a:gd name="connsiteY1145" fmla="*/ 1203306 h 6857999"/>
              <a:gd name="connsiteX1146" fmla="*/ 6766256 w 12293598"/>
              <a:gd name="connsiteY1146" fmla="*/ 1222142 h 6857999"/>
              <a:gd name="connsiteX1147" fmla="*/ 6764473 w 12293598"/>
              <a:gd name="connsiteY1147" fmla="*/ 1233141 h 6857999"/>
              <a:gd name="connsiteX1148" fmla="*/ 6755691 w 12293598"/>
              <a:gd name="connsiteY1148" fmla="*/ 1237043 h 6857999"/>
              <a:gd name="connsiteX1149" fmla="*/ 6741972 w 12293598"/>
              <a:gd name="connsiteY1149" fmla="*/ 1249599 h 6857999"/>
              <a:gd name="connsiteX1150" fmla="*/ 6729677 w 12293598"/>
              <a:gd name="connsiteY1150" fmla="*/ 1266374 h 6857999"/>
              <a:gd name="connsiteX1151" fmla="*/ 6708111 w 12293598"/>
              <a:gd name="connsiteY1151" fmla="*/ 1272467 h 6857999"/>
              <a:gd name="connsiteX1152" fmla="*/ 6701067 w 12293598"/>
              <a:gd name="connsiteY1152" fmla="*/ 1282401 h 6857999"/>
              <a:gd name="connsiteX1153" fmla="*/ 6695011 w 12293598"/>
              <a:gd name="connsiteY1153" fmla="*/ 1272845 h 6857999"/>
              <a:gd name="connsiteX1154" fmla="*/ 6678884 w 12293598"/>
              <a:gd name="connsiteY1154" fmla="*/ 1268445 h 6857999"/>
              <a:gd name="connsiteX1155" fmla="*/ 6672211 w 12293598"/>
              <a:gd name="connsiteY1155" fmla="*/ 1271071 h 6857999"/>
              <a:gd name="connsiteX1156" fmla="*/ 6680706 w 12293598"/>
              <a:gd name="connsiteY1156" fmla="*/ 1248629 h 6857999"/>
              <a:gd name="connsiteX1157" fmla="*/ 6684012 w 12293598"/>
              <a:gd name="connsiteY1157" fmla="*/ 1231810 h 6857999"/>
              <a:gd name="connsiteX1158" fmla="*/ 6701003 w 12293598"/>
              <a:gd name="connsiteY1158" fmla="*/ 1219157 h 6857999"/>
              <a:gd name="connsiteX1159" fmla="*/ 6712157 w 12293598"/>
              <a:gd name="connsiteY1159" fmla="*/ 1224918 h 6857999"/>
              <a:gd name="connsiteX1160" fmla="*/ 6714227 w 12293598"/>
              <a:gd name="connsiteY1160" fmla="*/ 1216344 h 6857999"/>
              <a:gd name="connsiteX1161" fmla="*/ 6730354 w 12293598"/>
              <a:gd name="connsiteY1161" fmla="*/ 1220744 h 6857999"/>
              <a:gd name="connsiteX1162" fmla="*/ 6772124 w 12293598"/>
              <a:gd name="connsiteY1162" fmla="*/ 1170891 h 6857999"/>
              <a:gd name="connsiteX1163" fmla="*/ 6781810 w 12293598"/>
              <a:gd name="connsiteY1163" fmla="*/ 1173348 h 6857999"/>
              <a:gd name="connsiteX1164" fmla="*/ 6782321 w 12293598"/>
              <a:gd name="connsiteY1164" fmla="*/ 1163300 h 6857999"/>
              <a:gd name="connsiteX1165" fmla="*/ 6786476 w 12293598"/>
              <a:gd name="connsiteY1165" fmla="*/ 1161964 h 6857999"/>
              <a:gd name="connsiteX1166" fmla="*/ 6795174 w 12293598"/>
              <a:gd name="connsiteY1166" fmla="*/ 1167794 h 6857999"/>
              <a:gd name="connsiteX1167" fmla="*/ 6810318 w 12293598"/>
              <a:gd name="connsiteY1167" fmla="*/ 1151242 h 6857999"/>
              <a:gd name="connsiteX1168" fmla="*/ 6944769 w 12293598"/>
              <a:gd name="connsiteY1168" fmla="*/ 1119699 h 6857999"/>
              <a:gd name="connsiteX1169" fmla="*/ 6950662 w 12293598"/>
              <a:gd name="connsiteY1169" fmla="*/ 1124394 h 6857999"/>
              <a:gd name="connsiteX1170" fmla="*/ 6954099 w 12293598"/>
              <a:gd name="connsiteY1170" fmla="*/ 1129159 h 6857999"/>
              <a:gd name="connsiteX1171" fmla="*/ 6947125 w 12293598"/>
              <a:gd name="connsiteY1171" fmla="*/ 1129665 h 6857999"/>
              <a:gd name="connsiteX1172" fmla="*/ 6937972 w 12293598"/>
              <a:gd name="connsiteY1172" fmla="*/ 1124760 h 6857999"/>
              <a:gd name="connsiteX1173" fmla="*/ 8635656 w 12293598"/>
              <a:gd name="connsiteY1173" fmla="*/ 1110913 h 6857999"/>
              <a:gd name="connsiteX1174" fmla="*/ 8654544 w 12293598"/>
              <a:gd name="connsiteY1174" fmla="*/ 1131707 h 6857999"/>
              <a:gd name="connsiteX1175" fmla="*/ 8665705 w 12293598"/>
              <a:gd name="connsiteY1175" fmla="*/ 1152592 h 6857999"/>
              <a:gd name="connsiteX1176" fmla="*/ 8655547 w 12293598"/>
              <a:gd name="connsiteY1176" fmla="*/ 1152183 h 6857999"/>
              <a:gd name="connsiteX1177" fmla="*/ 8646223 w 12293598"/>
              <a:gd name="connsiteY1177" fmla="*/ 1148614 h 6857999"/>
              <a:gd name="connsiteX1178" fmla="*/ 8614486 w 12293598"/>
              <a:gd name="connsiteY1178" fmla="*/ 1191010 h 6857999"/>
              <a:gd name="connsiteX1179" fmla="*/ 8592373 w 12293598"/>
              <a:gd name="connsiteY1179" fmla="*/ 1138731 h 6857999"/>
              <a:gd name="connsiteX1180" fmla="*/ 6993211 w 12293598"/>
              <a:gd name="connsiteY1180" fmla="*/ 1067219 h 6857999"/>
              <a:gd name="connsiteX1181" fmla="*/ 6992718 w 12293598"/>
              <a:gd name="connsiteY1181" fmla="*/ 1076965 h 6857999"/>
              <a:gd name="connsiteX1182" fmla="*/ 6986415 w 12293598"/>
              <a:gd name="connsiteY1182" fmla="*/ 1072282 h 6857999"/>
              <a:gd name="connsiteX1183" fmla="*/ 6988631 w 12293598"/>
              <a:gd name="connsiteY1183" fmla="*/ 1068872 h 6857999"/>
              <a:gd name="connsiteX1184" fmla="*/ 6993211 w 12293598"/>
              <a:gd name="connsiteY1184" fmla="*/ 1067219 h 6857999"/>
              <a:gd name="connsiteX1185" fmla="*/ 8715271 w 12293598"/>
              <a:gd name="connsiteY1185" fmla="*/ 1042745 h 6857999"/>
              <a:gd name="connsiteX1186" fmla="*/ 8719774 w 12293598"/>
              <a:gd name="connsiteY1186" fmla="*/ 1052411 h 6857999"/>
              <a:gd name="connsiteX1187" fmla="*/ 8719998 w 12293598"/>
              <a:gd name="connsiteY1187" fmla="*/ 1063705 h 6857999"/>
              <a:gd name="connsiteX1188" fmla="*/ 8714849 w 12293598"/>
              <a:gd name="connsiteY1188" fmla="*/ 1063764 h 6857999"/>
              <a:gd name="connsiteX1189" fmla="*/ 8709701 w 12293598"/>
              <a:gd name="connsiteY1189" fmla="*/ 1063823 h 6857999"/>
              <a:gd name="connsiteX1190" fmla="*/ 8702745 w 12293598"/>
              <a:gd name="connsiteY1190" fmla="*/ 1051297 h 6857999"/>
              <a:gd name="connsiteX1191" fmla="*/ 8705983 w 12293598"/>
              <a:gd name="connsiteY1191" fmla="*/ 1043904 h 6857999"/>
              <a:gd name="connsiteX1192" fmla="*/ 8715271 w 12293598"/>
              <a:gd name="connsiteY1192" fmla="*/ 1042745 h 6857999"/>
              <a:gd name="connsiteX1193" fmla="*/ 6969482 w 12293598"/>
              <a:gd name="connsiteY1193" fmla="*/ 1019253 h 6857999"/>
              <a:gd name="connsiteX1194" fmla="*/ 6972263 w 12293598"/>
              <a:gd name="connsiteY1194" fmla="*/ 1028903 h 6857999"/>
              <a:gd name="connsiteX1195" fmla="*/ 6968123 w 12293598"/>
              <a:gd name="connsiteY1195" fmla="*/ 1046049 h 6857999"/>
              <a:gd name="connsiteX1196" fmla="*/ 6964726 w 12293598"/>
              <a:gd name="connsiteY1196" fmla="*/ 1048581 h 6857999"/>
              <a:gd name="connsiteX1197" fmla="*/ 6955641 w 12293598"/>
              <a:gd name="connsiteY1197" fmla="*/ 1034246 h 6857999"/>
              <a:gd name="connsiteX1198" fmla="*/ 6960198 w 12293598"/>
              <a:gd name="connsiteY1198" fmla="*/ 1024995 h 6857999"/>
              <a:gd name="connsiteX1199" fmla="*/ 6969482 w 12293598"/>
              <a:gd name="connsiteY1199" fmla="*/ 1019253 h 6857999"/>
              <a:gd name="connsiteX1200" fmla="*/ 8758421 w 12293598"/>
              <a:gd name="connsiteY1200" fmla="*/ 996015 h 6857999"/>
              <a:gd name="connsiteX1201" fmla="*/ 8770631 w 12293598"/>
              <a:gd name="connsiteY1201" fmla="*/ 1003229 h 6857999"/>
              <a:gd name="connsiteX1202" fmla="*/ 8773446 w 12293598"/>
              <a:gd name="connsiteY1202" fmla="*/ 1016854 h 6857999"/>
              <a:gd name="connsiteX1203" fmla="*/ 8767874 w 12293598"/>
              <a:gd name="connsiteY1203" fmla="*/ 1037934 h 6857999"/>
              <a:gd name="connsiteX1204" fmla="*/ 7096153 w 12293598"/>
              <a:gd name="connsiteY1204" fmla="*/ 971817 h 6857999"/>
              <a:gd name="connsiteX1205" fmla="*/ 7111664 w 12293598"/>
              <a:gd name="connsiteY1205" fmla="*/ 988400 h 6857999"/>
              <a:gd name="connsiteX1206" fmla="*/ 7110799 w 12293598"/>
              <a:gd name="connsiteY1206" fmla="*/ 1005451 h 6857999"/>
              <a:gd name="connsiteX1207" fmla="*/ 7104497 w 12293598"/>
              <a:gd name="connsiteY1207" fmla="*/ 1000768 h 6857999"/>
              <a:gd name="connsiteX1208" fmla="*/ 7093808 w 12293598"/>
              <a:gd name="connsiteY1208" fmla="*/ 1018104 h 6857999"/>
              <a:gd name="connsiteX1209" fmla="*/ 7074034 w 12293598"/>
              <a:gd name="connsiteY1209" fmla="*/ 1021105 h 6857999"/>
              <a:gd name="connsiteX1210" fmla="*/ 7072134 w 12293598"/>
              <a:gd name="connsiteY1210" fmla="*/ 1026329 h 6857999"/>
              <a:gd name="connsiteX1211" fmla="*/ 7061057 w 12293598"/>
              <a:gd name="connsiteY1211" fmla="*/ 1019046 h 6857999"/>
              <a:gd name="connsiteX1212" fmla="*/ 7047093 w 12293598"/>
              <a:gd name="connsiteY1212" fmla="*/ 1036477 h 6857999"/>
              <a:gd name="connsiteX1213" fmla="*/ 7034883 w 12293598"/>
              <a:gd name="connsiteY1213" fmla="*/ 1043519 h 6857999"/>
              <a:gd name="connsiteX1214" fmla="*/ 7020400 w 12293598"/>
              <a:gd name="connsiteY1214" fmla="*/ 1046976 h 6857999"/>
              <a:gd name="connsiteX1215" fmla="*/ 7016384 w 12293598"/>
              <a:gd name="connsiteY1215" fmla="*/ 1061687 h 6857999"/>
              <a:gd name="connsiteX1216" fmla="*/ 7004148 w 12293598"/>
              <a:gd name="connsiteY1216" fmla="*/ 1045012 h 6857999"/>
              <a:gd name="connsiteX1217" fmla="*/ 6988514 w 12293598"/>
              <a:gd name="connsiteY1217" fmla="*/ 1030867 h 6857999"/>
              <a:gd name="connsiteX1218" fmla="*/ 6999452 w 12293598"/>
              <a:gd name="connsiteY1218" fmla="*/ 1024776 h 6857999"/>
              <a:gd name="connsiteX1219" fmla="*/ 7005754 w 12293598"/>
              <a:gd name="connsiteY1219" fmla="*/ 1013343 h 6857999"/>
              <a:gd name="connsiteX1220" fmla="*/ 7021141 w 12293598"/>
              <a:gd name="connsiteY1220" fmla="*/ 1032360 h 6857999"/>
              <a:gd name="connsiteX1221" fmla="*/ 7040380 w 12293598"/>
              <a:gd name="connsiteY1221" fmla="*/ 1015689 h 6857999"/>
              <a:gd name="connsiteX1222" fmla="*/ 7052715 w 12293598"/>
              <a:gd name="connsiteY1222" fmla="*/ 990097 h 6857999"/>
              <a:gd name="connsiteX1223" fmla="*/ 7076256 w 12293598"/>
              <a:gd name="connsiteY1223" fmla="*/ 977256 h 6857999"/>
              <a:gd name="connsiteX1224" fmla="*/ 7080034 w 12293598"/>
              <a:gd name="connsiteY1224" fmla="*/ 975322 h 6857999"/>
              <a:gd name="connsiteX1225" fmla="*/ 7086081 w 12293598"/>
              <a:gd name="connsiteY1225" fmla="*/ 976973 h 6857999"/>
              <a:gd name="connsiteX1226" fmla="*/ 7092879 w 12293598"/>
              <a:gd name="connsiteY1226" fmla="*/ 971912 h 6857999"/>
              <a:gd name="connsiteX1227" fmla="*/ 7096787 w 12293598"/>
              <a:gd name="connsiteY1227" fmla="*/ 975448 h 6857999"/>
              <a:gd name="connsiteX1228" fmla="*/ 7096153 w 12293598"/>
              <a:gd name="connsiteY1228" fmla="*/ 971817 h 6857999"/>
              <a:gd name="connsiteX1229" fmla="*/ 10104436 w 12293598"/>
              <a:gd name="connsiteY1229" fmla="*/ 959193 h 6857999"/>
              <a:gd name="connsiteX1230" fmla="*/ 10104037 w 12293598"/>
              <a:gd name="connsiteY1230" fmla="*/ 980059 h 6857999"/>
              <a:gd name="connsiteX1231" fmla="*/ 10091512 w 12293598"/>
              <a:gd name="connsiteY1231" fmla="*/ 995961 h 6857999"/>
              <a:gd name="connsiteX1232" fmla="*/ 10086122 w 12293598"/>
              <a:gd name="connsiteY1232" fmla="*/ 993757 h 6857999"/>
              <a:gd name="connsiteX1233" fmla="*/ 10058425 w 12293598"/>
              <a:gd name="connsiteY1233" fmla="*/ 1072545 h 6857999"/>
              <a:gd name="connsiteX1234" fmla="*/ 10012394 w 12293598"/>
              <a:gd name="connsiteY1234" fmla="*/ 1080749 h 6857999"/>
              <a:gd name="connsiteX1235" fmla="*/ 9993157 w 12293598"/>
              <a:gd name="connsiteY1235" fmla="*/ 1117940 h 6857999"/>
              <a:gd name="connsiteX1236" fmla="*/ 9985015 w 12293598"/>
              <a:gd name="connsiteY1236" fmla="*/ 1121370 h 6857999"/>
              <a:gd name="connsiteX1237" fmla="*/ 9976991 w 12293598"/>
              <a:gd name="connsiteY1237" fmla="*/ 1111327 h 6857999"/>
              <a:gd name="connsiteX1238" fmla="*/ 9976948 w 12293598"/>
              <a:gd name="connsiteY1238" fmla="*/ 1089532 h 6857999"/>
              <a:gd name="connsiteX1239" fmla="*/ 9986373 w 12293598"/>
              <a:gd name="connsiteY1239" fmla="*/ 1067101 h 6857999"/>
              <a:gd name="connsiteX1240" fmla="*/ 10012408 w 12293598"/>
              <a:gd name="connsiteY1240" fmla="*/ 1052219 h 6857999"/>
              <a:gd name="connsiteX1241" fmla="*/ 10037173 w 12293598"/>
              <a:gd name="connsiteY1241" fmla="*/ 1027804 h 6857999"/>
              <a:gd name="connsiteX1242" fmla="*/ 10057482 w 12293598"/>
              <a:gd name="connsiteY1242" fmla="*/ 970025 h 6857999"/>
              <a:gd name="connsiteX1243" fmla="*/ 7856315 w 12293598"/>
              <a:gd name="connsiteY1243" fmla="*/ 942619 h 6857999"/>
              <a:gd name="connsiteX1244" fmla="*/ 7849519 w 12293598"/>
              <a:gd name="connsiteY1244" fmla="*/ 947679 h 6857999"/>
              <a:gd name="connsiteX1245" fmla="*/ 7849643 w 12293598"/>
              <a:gd name="connsiteY1245" fmla="*/ 945243 h 6857999"/>
              <a:gd name="connsiteX1246" fmla="*/ 7856315 w 12293598"/>
              <a:gd name="connsiteY1246" fmla="*/ 942619 h 6857999"/>
              <a:gd name="connsiteX1247" fmla="*/ 7130880 w 12293598"/>
              <a:gd name="connsiteY1247" fmla="*/ 931898 h 6857999"/>
              <a:gd name="connsiteX1248" fmla="*/ 7125582 w 12293598"/>
              <a:gd name="connsiteY1248" fmla="*/ 955767 h 6857999"/>
              <a:gd name="connsiteX1249" fmla="*/ 7125011 w 12293598"/>
              <a:gd name="connsiteY1249" fmla="*/ 983149 h 6857999"/>
              <a:gd name="connsiteX1250" fmla="*/ 7103321 w 12293598"/>
              <a:gd name="connsiteY1250" fmla="*/ 959449 h 6857999"/>
              <a:gd name="connsiteX1251" fmla="*/ 7120314 w 12293598"/>
              <a:gd name="connsiteY1251" fmla="*/ 946797 h 6857999"/>
              <a:gd name="connsiteX1252" fmla="*/ 7130880 w 12293598"/>
              <a:gd name="connsiteY1252" fmla="*/ 931898 h 6857999"/>
              <a:gd name="connsiteX1253" fmla="*/ 8423765 w 12293598"/>
              <a:gd name="connsiteY1253" fmla="*/ 922139 h 6857999"/>
              <a:gd name="connsiteX1254" fmla="*/ 8409077 w 12293598"/>
              <a:gd name="connsiteY1254" fmla="*/ 948576 h 6857999"/>
              <a:gd name="connsiteX1255" fmla="*/ 8394391 w 12293598"/>
              <a:gd name="connsiteY1255" fmla="*/ 975015 h 6857999"/>
              <a:gd name="connsiteX1256" fmla="*/ 8366558 w 12293598"/>
              <a:gd name="connsiteY1256" fmla="*/ 983216 h 6857999"/>
              <a:gd name="connsiteX1257" fmla="*/ 8349992 w 12293598"/>
              <a:gd name="connsiteY1257" fmla="*/ 1007050 h 6857999"/>
              <a:gd name="connsiteX1258" fmla="*/ 8345641 w 12293598"/>
              <a:gd name="connsiteY1258" fmla="*/ 1018657 h 6857999"/>
              <a:gd name="connsiteX1259" fmla="*/ 8335237 w 12293598"/>
              <a:gd name="connsiteY1259" fmla="*/ 1024030 h 6857999"/>
              <a:gd name="connsiteX1260" fmla="*/ 8332406 w 12293598"/>
              <a:gd name="connsiteY1260" fmla="*/ 1008041 h 6857999"/>
              <a:gd name="connsiteX1261" fmla="*/ 8333853 w 12293598"/>
              <a:gd name="connsiteY1261" fmla="*/ 990424 h 6857999"/>
              <a:gd name="connsiteX1262" fmla="*/ 8375785 w 12293598"/>
              <a:gd name="connsiteY1262" fmla="*/ 953165 h 6857999"/>
              <a:gd name="connsiteX1263" fmla="*/ 8423765 w 12293598"/>
              <a:gd name="connsiteY1263" fmla="*/ 922139 h 6857999"/>
              <a:gd name="connsiteX1264" fmla="*/ 7884059 w 12293598"/>
              <a:gd name="connsiteY1264" fmla="*/ 911412 h 6857999"/>
              <a:gd name="connsiteX1265" fmla="*/ 7896726 w 12293598"/>
              <a:gd name="connsiteY1265" fmla="*/ 919561 h 6857999"/>
              <a:gd name="connsiteX1266" fmla="*/ 7903030 w 12293598"/>
              <a:gd name="connsiteY1266" fmla="*/ 924245 h 6857999"/>
              <a:gd name="connsiteX1267" fmla="*/ 7902659 w 12293598"/>
              <a:gd name="connsiteY1267" fmla="*/ 931553 h 6857999"/>
              <a:gd name="connsiteX1268" fmla="*/ 7886161 w 12293598"/>
              <a:gd name="connsiteY1268" fmla="*/ 934461 h 6857999"/>
              <a:gd name="connsiteX1269" fmla="*/ 7880475 w 12293598"/>
              <a:gd name="connsiteY1269" fmla="*/ 917596 h 6857999"/>
              <a:gd name="connsiteX1270" fmla="*/ 7884059 w 12293598"/>
              <a:gd name="connsiteY1270" fmla="*/ 911412 h 6857999"/>
              <a:gd name="connsiteX1271" fmla="*/ 7181239 w 12293598"/>
              <a:gd name="connsiteY1271" fmla="*/ 906122 h 6857999"/>
              <a:gd name="connsiteX1272" fmla="*/ 7197243 w 12293598"/>
              <a:gd name="connsiteY1272" fmla="*/ 912957 h 6857999"/>
              <a:gd name="connsiteX1273" fmla="*/ 7183773 w 12293598"/>
              <a:gd name="connsiteY1273" fmla="*/ 920643 h 6857999"/>
              <a:gd name="connsiteX1274" fmla="*/ 7170920 w 12293598"/>
              <a:gd name="connsiteY1274" fmla="*/ 916149 h 6857999"/>
              <a:gd name="connsiteX1275" fmla="*/ 7171167 w 12293598"/>
              <a:gd name="connsiteY1275" fmla="*/ 911276 h 6857999"/>
              <a:gd name="connsiteX1276" fmla="*/ 8469143 w 12293598"/>
              <a:gd name="connsiteY1276" fmla="*/ 866977 h 6857999"/>
              <a:gd name="connsiteX1277" fmla="*/ 8490831 w 12293598"/>
              <a:gd name="connsiteY1277" fmla="*/ 879597 h 6857999"/>
              <a:gd name="connsiteX1278" fmla="*/ 8508239 w 12293598"/>
              <a:gd name="connsiteY1278" fmla="*/ 893843 h 6857999"/>
              <a:gd name="connsiteX1279" fmla="*/ 8495786 w 12293598"/>
              <a:gd name="connsiteY1279" fmla="*/ 892410 h 6857999"/>
              <a:gd name="connsiteX1280" fmla="*/ 8484167 w 12293598"/>
              <a:gd name="connsiteY1280" fmla="*/ 887816 h 6857999"/>
              <a:gd name="connsiteX1281" fmla="*/ 8483054 w 12293598"/>
              <a:gd name="connsiteY1281" fmla="*/ 892034 h 6857999"/>
              <a:gd name="connsiteX1282" fmla="*/ 8464087 w 12293598"/>
              <a:gd name="connsiteY1282" fmla="*/ 920095 h 6857999"/>
              <a:gd name="connsiteX1283" fmla="*/ 8429472 w 12293598"/>
              <a:gd name="connsiteY1283" fmla="*/ 919972 h 6857999"/>
              <a:gd name="connsiteX1284" fmla="*/ 8447703 w 12293598"/>
              <a:gd name="connsiteY1284" fmla="*/ 909253 h 6857999"/>
              <a:gd name="connsiteX1285" fmla="*/ 8447864 w 12293598"/>
              <a:gd name="connsiteY1285" fmla="*/ 891654 h 6857999"/>
              <a:gd name="connsiteX1286" fmla="*/ 8436023 w 12293598"/>
              <a:gd name="connsiteY1286" fmla="*/ 875765 h 6857999"/>
              <a:gd name="connsiteX1287" fmla="*/ 7203483 w 12293598"/>
              <a:gd name="connsiteY1287" fmla="*/ 854398 h 6857999"/>
              <a:gd name="connsiteX1288" fmla="*/ 7209878 w 12293598"/>
              <a:gd name="connsiteY1288" fmla="*/ 873368 h 6857999"/>
              <a:gd name="connsiteX1289" fmla="*/ 7211454 w 12293598"/>
              <a:gd name="connsiteY1289" fmla="*/ 890655 h 6857999"/>
              <a:gd name="connsiteX1290" fmla="*/ 7210837 w 12293598"/>
              <a:gd name="connsiteY1290" fmla="*/ 902836 h 6857999"/>
              <a:gd name="connsiteX1291" fmla="*/ 7209138 w 12293598"/>
              <a:gd name="connsiteY1291" fmla="*/ 904102 h 6857999"/>
              <a:gd name="connsiteX1292" fmla="*/ 7207439 w 12293598"/>
              <a:gd name="connsiteY1292" fmla="*/ 905366 h 6857999"/>
              <a:gd name="connsiteX1293" fmla="*/ 7191805 w 12293598"/>
              <a:gd name="connsiteY1293" fmla="*/ 891221 h 6857999"/>
              <a:gd name="connsiteX1294" fmla="*/ 7148919 w 12293598"/>
              <a:gd name="connsiteY1294" fmla="*/ 834077 h 6857999"/>
              <a:gd name="connsiteX1295" fmla="*/ 7158374 w 12293598"/>
              <a:gd name="connsiteY1295" fmla="*/ 841102 h 6857999"/>
              <a:gd name="connsiteX1296" fmla="*/ 7141629 w 12293598"/>
              <a:gd name="connsiteY1296" fmla="*/ 848883 h 6857999"/>
              <a:gd name="connsiteX1297" fmla="*/ 7148919 w 12293598"/>
              <a:gd name="connsiteY1297" fmla="*/ 834077 h 6857999"/>
              <a:gd name="connsiteX1298" fmla="*/ 7963766 w 12293598"/>
              <a:gd name="connsiteY1298" fmla="*/ 822761 h 6857999"/>
              <a:gd name="connsiteX1299" fmla="*/ 7979671 w 12293598"/>
              <a:gd name="connsiteY1299" fmla="*/ 839634 h 6857999"/>
              <a:gd name="connsiteX1300" fmla="*/ 7988115 w 12293598"/>
              <a:gd name="connsiteY1300" fmla="*/ 858548 h 6857999"/>
              <a:gd name="connsiteX1301" fmla="*/ 7950360 w 12293598"/>
              <a:gd name="connsiteY1301" fmla="*/ 893690 h 6857999"/>
              <a:gd name="connsiteX1302" fmla="*/ 7929041 w 12293598"/>
              <a:gd name="connsiteY1302" fmla="*/ 862681 h 6857999"/>
              <a:gd name="connsiteX1303" fmla="*/ 7948676 w 12293598"/>
              <a:gd name="connsiteY1303" fmla="*/ 846305 h 6857999"/>
              <a:gd name="connsiteX1304" fmla="*/ 7963766 w 12293598"/>
              <a:gd name="connsiteY1304" fmla="*/ 822761 h 6857999"/>
              <a:gd name="connsiteX1305" fmla="*/ 8001150 w 12293598"/>
              <a:gd name="connsiteY1305" fmla="*/ 794927 h 6857999"/>
              <a:gd name="connsiteX1306" fmla="*/ 8015796 w 12293598"/>
              <a:gd name="connsiteY1306" fmla="*/ 812445 h 6857999"/>
              <a:gd name="connsiteX1307" fmla="*/ 8017422 w 12293598"/>
              <a:gd name="connsiteY1307" fmla="*/ 815065 h 6857999"/>
              <a:gd name="connsiteX1308" fmla="*/ 8017381 w 12293598"/>
              <a:gd name="connsiteY1308" fmla="*/ 818623 h 6857999"/>
              <a:gd name="connsiteX1309" fmla="*/ 8017314 w 12293598"/>
              <a:gd name="connsiteY1309" fmla="*/ 824410 h 6857999"/>
              <a:gd name="connsiteX1310" fmla="*/ 8012891 w 12293598"/>
              <a:gd name="connsiteY1310" fmla="*/ 821346 h 6857999"/>
              <a:gd name="connsiteX1311" fmla="*/ 7998804 w 12293598"/>
              <a:gd name="connsiteY1311" fmla="*/ 841212 h 6857999"/>
              <a:gd name="connsiteX1312" fmla="*/ 7977856 w 12293598"/>
              <a:gd name="connsiteY1312" fmla="*/ 802896 h 6857999"/>
              <a:gd name="connsiteX1313" fmla="*/ 7180371 w 12293598"/>
              <a:gd name="connsiteY1313" fmla="*/ 794251 h 6857999"/>
              <a:gd name="connsiteX1314" fmla="*/ 7192975 w 12293598"/>
              <a:gd name="connsiteY1314" fmla="*/ 803617 h 6857999"/>
              <a:gd name="connsiteX1315" fmla="*/ 7213925 w 12293598"/>
              <a:gd name="connsiteY1315" fmla="*/ 841934 h 6857999"/>
              <a:gd name="connsiteX1316" fmla="*/ 7204586 w 12293598"/>
              <a:gd name="connsiteY1316" fmla="*/ 840683 h 6857999"/>
              <a:gd name="connsiteX1317" fmla="*/ 7198167 w 12293598"/>
              <a:gd name="connsiteY1317" fmla="*/ 830225 h 6857999"/>
              <a:gd name="connsiteX1318" fmla="*/ 7178518 w 12293598"/>
              <a:gd name="connsiteY1318" fmla="*/ 830791 h 6857999"/>
              <a:gd name="connsiteX1319" fmla="*/ 7176107 w 12293598"/>
              <a:gd name="connsiteY1319" fmla="*/ 813833 h 6857999"/>
              <a:gd name="connsiteX1320" fmla="*/ 9176915 w 12293598"/>
              <a:gd name="connsiteY1320" fmla="*/ 791535 h 6857999"/>
              <a:gd name="connsiteX1321" fmla="*/ 9181506 w 12293598"/>
              <a:gd name="connsiteY1321" fmla="*/ 793584 h 6857999"/>
              <a:gd name="connsiteX1322" fmla="*/ 9188288 w 12293598"/>
              <a:gd name="connsiteY1322" fmla="*/ 801912 h 6857999"/>
              <a:gd name="connsiteX1323" fmla="*/ 9187348 w 12293598"/>
              <a:gd name="connsiteY1323" fmla="*/ 810328 h 6857999"/>
              <a:gd name="connsiteX1324" fmla="*/ 9176915 w 12293598"/>
              <a:gd name="connsiteY1324" fmla="*/ 791535 h 6857999"/>
              <a:gd name="connsiteX1325" fmla="*/ 7259464 w 12293598"/>
              <a:gd name="connsiteY1325" fmla="*/ 782242 h 6857999"/>
              <a:gd name="connsiteX1326" fmla="*/ 7278495 w 12293598"/>
              <a:gd name="connsiteY1326" fmla="*/ 793855 h 6857999"/>
              <a:gd name="connsiteX1327" fmla="*/ 7283871 w 12293598"/>
              <a:gd name="connsiteY1327" fmla="*/ 800694 h 6857999"/>
              <a:gd name="connsiteX1328" fmla="*/ 7284428 w 12293598"/>
              <a:gd name="connsiteY1328" fmla="*/ 805847 h 6857999"/>
              <a:gd name="connsiteX1329" fmla="*/ 7264531 w 12293598"/>
              <a:gd name="connsiteY1329" fmla="*/ 811286 h 6857999"/>
              <a:gd name="connsiteX1330" fmla="*/ 7250691 w 12293598"/>
              <a:gd name="connsiteY1330" fmla="*/ 826279 h 6857999"/>
              <a:gd name="connsiteX1331" fmla="*/ 7236850 w 12293598"/>
              <a:gd name="connsiteY1331" fmla="*/ 841274 h 6857999"/>
              <a:gd name="connsiteX1332" fmla="*/ 7217941 w 12293598"/>
              <a:gd name="connsiteY1332" fmla="*/ 827223 h 6857999"/>
              <a:gd name="connsiteX1333" fmla="*/ 7230909 w 12293598"/>
              <a:gd name="connsiteY1333" fmla="*/ 821376 h 6857999"/>
              <a:gd name="connsiteX1334" fmla="*/ 7241607 w 12293598"/>
              <a:gd name="connsiteY1334" fmla="*/ 811946 h 6857999"/>
              <a:gd name="connsiteX1335" fmla="*/ 7248218 w 12293598"/>
              <a:gd name="connsiteY1335" fmla="*/ 794424 h 6857999"/>
              <a:gd name="connsiteX1336" fmla="*/ 7259464 w 12293598"/>
              <a:gd name="connsiteY1336" fmla="*/ 782242 h 6857999"/>
              <a:gd name="connsiteX1337" fmla="*/ 7224179 w 12293598"/>
              <a:gd name="connsiteY1337" fmla="*/ 768663 h 6857999"/>
              <a:gd name="connsiteX1338" fmla="*/ 7223478 w 12293598"/>
              <a:gd name="connsiteY1338" fmla="*/ 774461 h 6857999"/>
              <a:gd name="connsiteX1339" fmla="*/ 7220411 w 12293598"/>
              <a:gd name="connsiteY1339" fmla="*/ 778501 h 6857999"/>
              <a:gd name="connsiteX1340" fmla="*/ 7217258 w 12293598"/>
              <a:gd name="connsiteY1340" fmla="*/ 776159 h 6857999"/>
              <a:gd name="connsiteX1341" fmla="*/ 7224179 w 12293598"/>
              <a:gd name="connsiteY1341" fmla="*/ 768663 h 6857999"/>
              <a:gd name="connsiteX1342" fmla="*/ 8036032 w 12293598"/>
              <a:gd name="connsiteY1342" fmla="*/ 768076 h 6857999"/>
              <a:gd name="connsiteX1343" fmla="*/ 8041685 w 12293598"/>
              <a:gd name="connsiteY1343" fmla="*/ 769434 h 6857999"/>
              <a:gd name="connsiteX1344" fmla="*/ 8045818 w 12293598"/>
              <a:gd name="connsiteY1344" fmla="*/ 776612 h 6857999"/>
              <a:gd name="connsiteX1345" fmla="*/ 8047494 w 12293598"/>
              <a:gd name="connsiteY1345" fmla="*/ 783862 h 6857999"/>
              <a:gd name="connsiteX1346" fmla="*/ 8044281 w 12293598"/>
              <a:gd name="connsiteY1346" fmla="*/ 782738 h 6857999"/>
              <a:gd name="connsiteX1347" fmla="*/ 8041068 w 12293598"/>
              <a:gd name="connsiteY1347" fmla="*/ 781614 h 6857999"/>
              <a:gd name="connsiteX1348" fmla="*/ 8035012 w 12293598"/>
              <a:gd name="connsiteY1348" fmla="*/ 772059 h 6857999"/>
              <a:gd name="connsiteX1349" fmla="*/ 8036032 w 12293598"/>
              <a:gd name="connsiteY1349" fmla="*/ 768076 h 6857999"/>
              <a:gd name="connsiteX1350" fmla="*/ 9208788 w 12293598"/>
              <a:gd name="connsiteY1350" fmla="*/ 768052 h 6857999"/>
              <a:gd name="connsiteX1351" fmla="*/ 9213846 w 12293598"/>
              <a:gd name="connsiteY1351" fmla="*/ 775610 h 6857999"/>
              <a:gd name="connsiteX1352" fmla="*/ 9214628 w 12293598"/>
              <a:gd name="connsiteY1352" fmla="*/ 784794 h 6857999"/>
              <a:gd name="connsiteX1353" fmla="*/ 9197375 w 12293598"/>
              <a:gd name="connsiteY1353" fmla="*/ 772386 h 6857999"/>
              <a:gd name="connsiteX1354" fmla="*/ 9208788 w 12293598"/>
              <a:gd name="connsiteY1354" fmla="*/ 768052 h 6857999"/>
              <a:gd name="connsiteX1355" fmla="*/ 8062323 w 12293598"/>
              <a:gd name="connsiteY1355" fmla="*/ 749379 h 6857999"/>
              <a:gd name="connsiteX1356" fmla="*/ 8070943 w 12293598"/>
              <a:gd name="connsiteY1356" fmla="*/ 756733 h 6857999"/>
              <a:gd name="connsiteX1357" fmla="*/ 8072385 w 12293598"/>
              <a:gd name="connsiteY1357" fmla="*/ 760449 h 6857999"/>
              <a:gd name="connsiteX1358" fmla="*/ 8068555 w 12293598"/>
              <a:gd name="connsiteY1358" fmla="*/ 764857 h 6857999"/>
              <a:gd name="connsiteX1359" fmla="*/ 8623915 w 12293598"/>
              <a:gd name="connsiteY1359" fmla="*/ 747507 h 6857999"/>
              <a:gd name="connsiteX1360" fmla="*/ 8633098 w 12293598"/>
              <a:gd name="connsiteY1360" fmla="*/ 751602 h 6857999"/>
              <a:gd name="connsiteX1361" fmla="*/ 8639880 w 12293598"/>
              <a:gd name="connsiteY1361" fmla="*/ 759931 h 6857999"/>
              <a:gd name="connsiteX1362" fmla="*/ 8638939 w 12293598"/>
              <a:gd name="connsiteY1362" fmla="*/ 768348 h 6857999"/>
              <a:gd name="connsiteX1363" fmla="*/ 8627148 w 12293598"/>
              <a:gd name="connsiteY1363" fmla="*/ 759553 h 6857999"/>
              <a:gd name="connsiteX1364" fmla="*/ 8623915 w 12293598"/>
              <a:gd name="connsiteY1364" fmla="*/ 747507 h 6857999"/>
              <a:gd name="connsiteX1365" fmla="*/ 7346711 w 12293598"/>
              <a:gd name="connsiteY1365" fmla="*/ 738374 h 6857999"/>
              <a:gd name="connsiteX1366" fmla="*/ 7352173 w 12293598"/>
              <a:gd name="connsiteY1366" fmla="*/ 751596 h 6857999"/>
              <a:gd name="connsiteX1367" fmla="*/ 7355178 w 12293598"/>
              <a:gd name="connsiteY1367" fmla="*/ 764888 h 6857999"/>
              <a:gd name="connsiteX1368" fmla="*/ 7339684 w 12293598"/>
              <a:gd name="connsiteY1368" fmla="*/ 764119 h 6857999"/>
              <a:gd name="connsiteX1369" fmla="*/ 7328361 w 12293598"/>
              <a:gd name="connsiteY1369" fmla="*/ 777824 h 6857999"/>
              <a:gd name="connsiteX1370" fmla="*/ 7315755 w 12293598"/>
              <a:gd name="connsiteY1370" fmla="*/ 768456 h 6857999"/>
              <a:gd name="connsiteX1371" fmla="*/ 7325974 w 12293598"/>
              <a:gd name="connsiteY1371" fmla="*/ 752351 h 6857999"/>
              <a:gd name="connsiteX1372" fmla="*/ 7343190 w 12293598"/>
              <a:gd name="connsiteY1372" fmla="*/ 743341 h 6857999"/>
              <a:gd name="connsiteX1373" fmla="*/ 7343815 w 12293598"/>
              <a:gd name="connsiteY1373" fmla="*/ 739066 h 6857999"/>
              <a:gd name="connsiteX1374" fmla="*/ 7346711 w 12293598"/>
              <a:gd name="connsiteY1374" fmla="*/ 738374 h 6857999"/>
              <a:gd name="connsiteX1375" fmla="*/ 7367103 w 12293598"/>
              <a:gd name="connsiteY1375" fmla="*/ 723192 h 6857999"/>
              <a:gd name="connsiteX1376" fmla="*/ 7366114 w 12293598"/>
              <a:gd name="connsiteY1376" fmla="*/ 742681 h 6857999"/>
              <a:gd name="connsiteX1377" fmla="*/ 7356537 w 12293598"/>
              <a:gd name="connsiteY1377" fmla="*/ 738091 h 6857999"/>
              <a:gd name="connsiteX1378" fmla="*/ 7358321 w 12293598"/>
              <a:gd name="connsiteY1378" fmla="*/ 727094 h 6857999"/>
              <a:gd name="connsiteX1379" fmla="*/ 7367103 w 12293598"/>
              <a:gd name="connsiteY1379" fmla="*/ 723192 h 6857999"/>
              <a:gd name="connsiteX1380" fmla="*/ 7370996 w 12293598"/>
              <a:gd name="connsiteY1380" fmla="*/ 710918 h 6857999"/>
              <a:gd name="connsiteX1381" fmla="*/ 7397071 w 12293598"/>
              <a:gd name="connsiteY1381" fmla="*/ 712598 h 6857999"/>
              <a:gd name="connsiteX1382" fmla="*/ 7403004 w 12293598"/>
              <a:gd name="connsiteY1382" fmla="*/ 724590 h 6857999"/>
              <a:gd name="connsiteX1383" fmla="*/ 7402509 w 12293598"/>
              <a:gd name="connsiteY1383" fmla="*/ 734334 h 6857999"/>
              <a:gd name="connsiteX1384" fmla="*/ 7380450 w 12293598"/>
              <a:gd name="connsiteY1384" fmla="*/ 717943 h 6857999"/>
              <a:gd name="connsiteX1385" fmla="*/ 7379831 w 12293598"/>
              <a:gd name="connsiteY1385" fmla="*/ 730122 h 6857999"/>
              <a:gd name="connsiteX1386" fmla="*/ 7370501 w 12293598"/>
              <a:gd name="connsiteY1386" fmla="*/ 720661 h 6857999"/>
              <a:gd name="connsiteX1387" fmla="*/ 7404114 w 12293598"/>
              <a:gd name="connsiteY1387" fmla="*/ 702665 h 6857999"/>
              <a:gd name="connsiteX1388" fmla="*/ 7413570 w 12293598"/>
              <a:gd name="connsiteY1388" fmla="*/ 709691 h 6857999"/>
              <a:gd name="connsiteX1389" fmla="*/ 7400594 w 12293598"/>
              <a:gd name="connsiteY1389" fmla="*/ 707632 h 6857999"/>
              <a:gd name="connsiteX1390" fmla="*/ 7402355 w 12293598"/>
              <a:gd name="connsiteY1390" fmla="*/ 705149 h 6857999"/>
              <a:gd name="connsiteX1391" fmla="*/ 7404114 w 12293598"/>
              <a:gd name="connsiteY1391" fmla="*/ 702665 h 6857999"/>
              <a:gd name="connsiteX1392" fmla="*/ 7436988 w 12293598"/>
              <a:gd name="connsiteY1392" fmla="*/ 699286 h 6857999"/>
              <a:gd name="connsiteX1393" fmla="*/ 7439769 w 12293598"/>
              <a:gd name="connsiteY1393" fmla="*/ 708936 h 6857999"/>
              <a:gd name="connsiteX1394" fmla="*/ 7436617 w 12293598"/>
              <a:gd name="connsiteY1394" fmla="*/ 706594 h 6857999"/>
              <a:gd name="connsiteX1395" fmla="*/ 8751540 w 12293598"/>
              <a:gd name="connsiteY1395" fmla="*/ 672480 h 6857999"/>
              <a:gd name="connsiteX1396" fmla="*/ 8766430 w 12293598"/>
              <a:gd name="connsiteY1396" fmla="*/ 674410 h 6857999"/>
              <a:gd name="connsiteX1397" fmla="*/ 8769192 w 12293598"/>
              <a:gd name="connsiteY1397" fmla="*/ 680944 h 6857999"/>
              <a:gd name="connsiteX1398" fmla="*/ 8767677 w 12293598"/>
              <a:gd name="connsiteY1398" fmla="*/ 689104 h 6857999"/>
              <a:gd name="connsiteX1399" fmla="*/ 7842896 w 12293598"/>
              <a:gd name="connsiteY1399" fmla="*/ 626777 h 6857999"/>
              <a:gd name="connsiteX1400" fmla="*/ 7837304 w 12293598"/>
              <a:gd name="connsiteY1400" fmla="*/ 640317 h 6857999"/>
              <a:gd name="connsiteX1401" fmla="*/ 7831713 w 12293598"/>
              <a:gd name="connsiteY1401" fmla="*/ 653859 h 6857999"/>
              <a:gd name="connsiteX1402" fmla="*/ 7815416 w 12293598"/>
              <a:gd name="connsiteY1402" fmla="*/ 652807 h 6857999"/>
              <a:gd name="connsiteX1403" fmla="*/ 7808294 w 12293598"/>
              <a:gd name="connsiteY1403" fmla="*/ 664263 h 6857999"/>
              <a:gd name="connsiteX1404" fmla="*/ 7807151 w 12293598"/>
              <a:gd name="connsiteY1404" fmla="*/ 670681 h 6857999"/>
              <a:gd name="connsiteX1405" fmla="*/ 7801373 w 12293598"/>
              <a:gd name="connsiteY1405" fmla="*/ 671759 h 6857999"/>
              <a:gd name="connsiteX1406" fmla="*/ 7797426 w 12293598"/>
              <a:gd name="connsiteY1406" fmla="*/ 660927 h 6857999"/>
              <a:gd name="connsiteX1407" fmla="*/ 7795935 w 12293598"/>
              <a:gd name="connsiteY1407" fmla="*/ 650023 h 6857999"/>
              <a:gd name="connsiteX1408" fmla="*/ 7817099 w 12293598"/>
              <a:gd name="connsiteY1408" fmla="*/ 635731 h 6857999"/>
              <a:gd name="connsiteX1409" fmla="*/ 7842896 w 12293598"/>
              <a:gd name="connsiteY1409" fmla="*/ 626777 h 6857999"/>
              <a:gd name="connsiteX1410" fmla="*/ 7844255 w 12293598"/>
              <a:gd name="connsiteY1410" fmla="*/ 599980 h 6857999"/>
              <a:gd name="connsiteX1411" fmla="*/ 7863780 w 12293598"/>
              <a:gd name="connsiteY1411" fmla="*/ 601850 h 6857999"/>
              <a:gd name="connsiteX1412" fmla="*/ 7879067 w 12293598"/>
              <a:gd name="connsiteY1412" fmla="*/ 614789 h 6857999"/>
              <a:gd name="connsiteX1413" fmla="*/ 7891896 w 12293598"/>
              <a:gd name="connsiteY1413" fmla="*/ 627798 h 6857999"/>
              <a:gd name="connsiteX1414" fmla="*/ 7883910 w 12293598"/>
              <a:gd name="connsiteY1414" fmla="*/ 624076 h 6857999"/>
              <a:gd name="connsiteX1415" fmla="*/ 7876016 w 12293598"/>
              <a:gd name="connsiteY1415" fmla="*/ 618525 h 6857999"/>
              <a:gd name="connsiteX1416" fmla="*/ 7875893 w 12293598"/>
              <a:gd name="connsiteY1416" fmla="*/ 620963 h 6857999"/>
              <a:gd name="connsiteX1417" fmla="*/ 7867845 w 12293598"/>
              <a:gd name="connsiteY1417" fmla="*/ 634572 h 6857999"/>
              <a:gd name="connsiteX1418" fmla="*/ 7846172 w 12293598"/>
              <a:gd name="connsiteY1418" fmla="*/ 626684 h 6857999"/>
              <a:gd name="connsiteX1419" fmla="*/ 7856119 w 12293598"/>
              <a:gd name="connsiteY1419" fmla="*/ 623964 h 6857999"/>
              <a:gd name="connsiteX1420" fmla="*/ 7853825 w 12293598"/>
              <a:gd name="connsiteY1420" fmla="*/ 612781 h 6857999"/>
              <a:gd name="connsiteX1421" fmla="*/ 7844255 w 12293598"/>
              <a:gd name="connsiteY1421" fmla="*/ 599980 h 6857999"/>
              <a:gd name="connsiteX1422" fmla="*/ 7508292 w 12293598"/>
              <a:gd name="connsiteY1422" fmla="*/ 582903 h 6857999"/>
              <a:gd name="connsiteX1423" fmla="*/ 7529982 w 12293598"/>
              <a:gd name="connsiteY1423" fmla="*/ 606604 h 6857999"/>
              <a:gd name="connsiteX1424" fmla="*/ 7535521 w 12293598"/>
              <a:gd name="connsiteY1424" fmla="*/ 618303 h 6857999"/>
              <a:gd name="connsiteX1425" fmla="*/ 7538695 w 12293598"/>
              <a:gd name="connsiteY1425" fmla="*/ 628245 h 6857999"/>
              <a:gd name="connsiteX1426" fmla="*/ 7534934 w 12293598"/>
              <a:gd name="connsiteY1426" fmla="*/ 629874 h 6857999"/>
              <a:gd name="connsiteX1427" fmla="*/ 7528994 w 12293598"/>
              <a:gd name="connsiteY1427" fmla="*/ 626092 h 6857999"/>
              <a:gd name="connsiteX1428" fmla="*/ 7537089 w 12293598"/>
              <a:gd name="connsiteY1428" fmla="*/ 659914 h 6857999"/>
              <a:gd name="connsiteX1429" fmla="*/ 7510272 w 12293598"/>
              <a:gd name="connsiteY1429" fmla="*/ 672848 h 6857999"/>
              <a:gd name="connsiteX1430" fmla="*/ 7504873 w 12293598"/>
              <a:gd name="connsiteY1430" fmla="*/ 642295 h 6857999"/>
              <a:gd name="connsiteX1431" fmla="*/ 7506563 w 12293598"/>
              <a:gd name="connsiteY1431" fmla="*/ 617008 h 6857999"/>
              <a:gd name="connsiteX1432" fmla="*/ 7516751 w 12293598"/>
              <a:gd name="connsiteY1432" fmla="*/ 617628 h 6857999"/>
              <a:gd name="connsiteX1433" fmla="*/ 7520033 w 12293598"/>
              <a:gd name="connsiteY1433" fmla="*/ 609322 h 6857999"/>
              <a:gd name="connsiteX1434" fmla="*/ 7504770 w 12293598"/>
              <a:gd name="connsiteY1434" fmla="*/ 587870 h 6857999"/>
              <a:gd name="connsiteX1435" fmla="*/ 7944356 w 12293598"/>
              <a:gd name="connsiteY1435" fmla="*/ 560609 h 6857999"/>
              <a:gd name="connsiteX1436" fmla="*/ 7950659 w 12293598"/>
              <a:gd name="connsiteY1436" fmla="*/ 565292 h 6857999"/>
              <a:gd name="connsiteX1437" fmla="*/ 7956035 w 12293598"/>
              <a:gd name="connsiteY1437" fmla="*/ 572131 h 6857999"/>
              <a:gd name="connsiteX1438" fmla="*/ 7956591 w 12293598"/>
              <a:gd name="connsiteY1438" fmla="*/ 577285 h 6857999"/>
              <a:gd name="connsiteX1439" fmla="*/ 7948018 w 12293598"/>
              <a:gd name="connsiteY1439" fmla="*/ 569018 h 6857999"/>
              <a:gd name="connsiteX1440" fmla="*/ 7944356 w 12293598"/>
              <a:gd name="connsiteY1440" fmla="*/ 560609 h 6857999"/>
              <a:gd name="connsiteX1441" fmla="*/ 8013995 w 12293598"/>
              <a:gd name="connsiteY1441" fmla="*/ 541575 h 6857999"/>
              <a:gd name="connsiteX1442" fmla="*/ 8023573 w 12293598"/>
              <a:gd name="connsiteY1442" fmla="*/ 546164 h 6857999"/>
              <a:gd name="connsiteX1443" fmla="*/ 8026191 w 12293598"/>
              <a:gd name="connsiteY1443" fmla="*/ 550953 h 6857999"/>
              <a:gd name="connsiteX1444" fmla="*/ 8026353 w 12293598"/>
              <a:gd name="connsiteY1444" fmla="*/ 555813 h 6857999"/>
              <a:gd name="connsiteX1445" fmla="*/ 7715292 w 12293598"/>
              <a:gd name="connsiteY1445" fmla="*/ 499098 h 6857999"/>
              <a:gd name="connsiteX1446" fmla="*/ 7720483 w 12293598"/>
              <a:gd name="connsiteY1446" fmla="*/ 525707 h 6857999"/>
              <a:gd name="connsiteX1447" fmla="*/ 7707206 w 12293598"/>
              <a:gd name="connsiteY1447" fmla="*/ 521528 h 6857999"/>
              <a:gd name="connsiteX1448" fmla="*/ 7691750 w 12293598"/>
              <a:gd name="connsiteY1448" fmla="*/ 511939 h 6857999"/>
              <a:gd name="connsiteX1449" fmla="*/ 7689472 w 12293598"/>
              <a:gd name="connsiteY1449" fmla="*/ 532682 h 6857999"/>
              <a:gd name="connsiteX1450" fmla="*/ 7671112 w 12293598"/>
              <a:gd name="connsiteY1450" fmla="*/ 531994 h 6857999"/>
              <a:gd name="connsiteX1451" fmla="*/ 7676704 w 12293598"/>
              <a:gd name="connsiteY1451" fmla="*/ 518454 h 6857999"/>
              <a:gd name="connsiteX1452" fmla="*/ 7682296 w 12293598"/>
              <a:gd name="connsiteY1452" fmla="*/ 504914 h 6857999"/>
              <a:gd name="connsiteX1453" fmla="*/ 7704471 w 12293598"/>
              <a:gd name="connsiteY1453" fmla="*/ 510965 h 6857999"/>
              <a:gd name="connsiteX1454" fmla="*/ 7715292 w 12293598"/>
              <a:gd name="connsiteY1454" fmla="*/ 499098 h 6857999"/>
              <a:gd name="connsiteX1455" fmla="*/ 7736208 w 12293598"/>
              <a:gd name="connsiteY1455" fmla="*/ 489677 h 6857999"/>
              <a:gd name="connsiteX1456" fmla="*/ 7741862 w 12293598"/>
              <a:gd name="connsiteY1456" fmla="*/ 491036 h 6857999"/>
              <a:gd name="connsiteX1457" fmla="*/ 7745995 w 12293598"/>
              <a:gd name="connsiteY1457" fmla="*/ 498214 h 6857999"/>
              <a:gd name="connsiteX1458" fmla="*/ 7747670 w 12293598"/>
              <a:gd name="connsiteY1458" fmla="*/ 505462 h 6857999"/>
              <a:gd name="connsiteX1459" fmla="*/ 7735188 w 12293598"/>
              <a:gd name="connsiteY1459" fmla="*/ 493660 h 6857999"/>
              <a:gd name="connsiteX1460" fmla="*/ 7736208 w 12293598"/>
              <a:gd name="connsiteY1460" fmla="*/ 489677 h 6857999"/>
              <a:gd name="connsiteX1461" fmla="*/ 8448955 w 12293598"/>
              <a:gd name="connsiteY1461" fmla="*/ 467258 h 6857999"/>
              <a:gd name="connsiteX1462" fmla="*/ 8438883 w 12293598"/>
              <a:gd name="connsiteY1462" fmla="*/ 474105 h 6857999"/>
              <a:gd name="connsiteX1463" fmla="*/ 8417191 w 12293598"/>
              <a:gd name="connsiteY1463" fmla="*/ 480924 h 6857999"/>
              <a:gd name="connsiteX1464" fmla="*/ 8403684 w 12293598"/>
              <a:gd name="connsiteY1464" fmla="*/ 512600 h 6857999"/>
              <a:gd name="connsiteX1465" fmla="*/ 8414253 w 12293598"/>
              <a:gd name="connsiteY1465" fmla="*/ 550304 h 6857999"/>
              <a:gd name="connsiteX1466" fmla="*/ 8442579 w 12293598"/>
              <a:gd name="connsiteY1466" fmla="*/ 511099 h 6857999"/>
              <a:gd name="connsiteX1467" fmla="*/ 8470908 w 12293598"/>
              <a:gd name="connsiteY1467" fmla="*/ 471895 h 6857999"/>
              <a:gd name="connsiteX1468" fmla="*/ 8448955 w 12293598"/>
              <a:gd name="connsiteY1468" fmla="*/ 467258 h 6857999"/>
              <a:gd name="connsiteX1469" fmla="*/ 7796760 w 12293598"/>
              <a:gd name="connsiteY1469" fmla="*/ 342477 h 6857999"/>
              <a:gd name="connsiteX1470" fmla="*/ 7791391 w 12293598"/>
              <a:gd name="connsiteY1470" fmla="*/ 344569 h 6857999"/>
              <a:gd name="connsiteX1471" fmla="*/ 7778747 w 12293598"/>
              <a:gd name="connsiteY1471" fmla="*/ 344022 h 6857999"/>
              <a:gd name="connsiteX1472" fmla="*/ 7774607 w 12293598"/>
              <a:gd name="connsiteY1472" fmla="*/ 361168 h 6857999"/>
              <a:gd name="connsiteX1473" fmla="*/ 7786349 w 12293598"/>
              <a:gd name="connsiteY1473" fmla="*/ 387588 h 6857999"/>
              <a:gd name="connsiteX1474" fmla="*/ 7798737 w 12293598"/>
              <a:gd name="connsiteY1474" fmla="*/ 368986 h 6857999"/>
              <a:gd name="connsiteX1475" fmla="*/ 7811126 w 12293598"/>
              <a:gd name="connsiteY1475" fmla="*/ 350386 h 6857999"/>
              <a:gd name="connsiteX1476" fmla="*/ 7796760 w 12293598"/>
              <a:gd name="connsiteY1476" fmla="*/ 342477 h 6857999"/>
              <a:gd name="connsiteX1477" fmla="*/ 10380897 w 12293598"/>
              <a:gd name="connsiteY1477" fmla="*/ 260465 h 6857999"/>
              <a:gd name="connsiteX1478" fmla="*/ 10355416 w 12293598"/>
              <a:gd name="connsiteY1478" fmla="*/ 262809 h 6857999"/>
              <a:gd name="connsiteX1479" fmla="*/ 10320936 w 12293598"/>
              <a:gd name="connsiteY1479" fmla="*/ 290759 h 6857999"/>
              <a:gd name="connsiteX1480" fmla="*/ 10298499 w 12293598"/>
              <a:gd name="connsiteY1480" fmla="*/ 306364 h 6857999"/>
              <a:gd name="connsiteX1481" fmla="*/ 10282762 w 12293598"/>
              <a:gd name="connsiteY1481" fmla="*/ 329216 h 6857999"/>
              <a:gd name="connsiteX1482" fmla="*/ 10237946 w 12293598"/>
              <a:gd name="connsiteY1482" fmla="*/ 353687 h 6857999"/>
              <a:gd name="connsiteX1483" fmla="*/ 10195788 w 12293598"/>
              <a:gd name="connsiteY1483" fmla="*/ 383755 h 6857999"/>
              <a:gd name="connsiteX1484" fmla="*/ 9876377 w 12293598"/>
              <a:gd name="connsiteY1484" fmla="*/ 643608 h 6857999"/>
              <a:gd name="connsiteX1485" fmla="*/ 9846551 w 12293598"/>
              <a:gd name="connsiteY1485" fmla="*/ 653934 h 6857999"/>
              <a:gd name="connsiteX1486" fmla="*/ 9838203 w 12293598"/>
              <a:gd name="connsiteY1486" fmla="*/ 682061 h 6857999"/>
              <a:gd name="connsiteX1487" fmla="*/ 9787404 w 12293598"/>
              <a:gd name="connsiteY1487" fmla="*/ 721362 h 6857999"/>
              <a:gd name="connsiteX1488" fmla="*/ 9718425 w 12293598"/>
              <a:gd name="connsiteY1488" fmla="*/ 779508 h 6857999"/>
              <a:gd name="connsiteX1489" fmla="*/ 9671037 w 12293598"/>
              <a:gd name="connsiteY1489" fmla="*/ 841979 h 6857999"/>
              <a:gd name="connsiteX1490" fmla="*/ 9580369 w 12293598"/>
              <a:gd name="connsiteY1490" fmla="*/ 907024 h 6857999"/>
              <a:gd name="connsiteX1491" fmla="*/ 9572830 w 12293598"/>
              <a:gd name="connsiteY1491" fmla="*/ 945997 h 6857999"/>
              <a:gd name="connsiteX1492" fmla="*/ 9468809 w 12293598"/>
              <a:gd name="connsiteY1492" fmla="*/ 1018344 h 6857999"/>
              <a:gd name="connsiteX1493" fmla="*/ 9371485 w 12293598"/>
              <a:gd name="connsiteY1493" fmla="*/ 1097939 h 6857999"/>
              <a:gd name="connsiteX1494" fmla="*/ 9353034 w 12293598"/>
              <a:gd name="connsiteY1494" fmla="*/ 1121935 h 6857999"/>
              <a:gd name="connsiteX1495" fmla="*/ 9333311 w 12293598"/>
              <a:gd name="connsiteY1495" fmla="*/ 1136396 h 6857999"/>
              <a:gd name="connsiteX1496" fmla="*/ 9255269 w 12293598"/>
              <a:gd name="connsiteY1496" fmla="*/ 1200596 h 6857999"/>
              <a:gd name="connsiteX1497" fmla="*/ 9255118 w 12293598"/>
              <a:gd name="connsiteY1497" fmla="*/ 1218559 h 6857999"/>
              <a:gd name="connsiteX1498" fmla="*/ 9238799 w 12293598"/>
              <a:gd name="connsiteY1498" fmla="*/ 1229907 h 6857999"/>
              <a:gd name="connsiteX1499" fmla="*/ 9197889 w 12293598"/>
              <a:gd name="connsiteY1499" fmla="*/ 1245465 h 6857999"/>
              <a:gd name="connsiteX1500" fmla="*/ 9160907 w 12293598"/>
              <a:gd name="connsiteY1500" fmla="*/ 1276149 h 6857999"/>
              <a:gd name="connsiteX1501" fmla="*/ 9154849 w 12293598"/>
              <a:gd name="connsiteY1501" fmla="*/ 1299952 h 6857999"/>
              <a:gd name="connsiteX1502" fmla="*/ 9129968 w 12293598"/>
              <a:gd name="connsiteY1502" fmla="*/ 1311553 h 6857999"/>
              <a:gd name="connsiteX1503" fmla="*/ 9077808 w 12293598"/>
              <a:gd name="connsiteY1503" fmla="*/ 1378834 h 6857999"/>
              <a:gd name="connsiteX1504" fmla="*/ 9008211 w 12293598"/>
              <a:gd name="connsiteY1504" fmla="*/ 1429967 h 6857999"/>
              <a:gd name="connsiteX1505" fmla="*/ 9013275 w 12293598"/>
              <a:gd name="connsiteY1505" fmla="*/ 1444055 h 6857999"/>
              <a:gd name="connsiteX1506" fmla="*/ 9006213 w 12293598"/>
              <a:gd name="connsiteY1506" fmla="*/ 1453183 h 6857999"/>
              <a:gd name="connsiteX1507" fmla="*/ 8979120 w 12293598"/>
              <a:gd name="connsiteY1507" fmla="*/ 1460123 h 6857999"/>
              <a:gd name="connsiteX1508" fmla="*/ 8964798 w 12293598"/>
              <a:gd name="connsiteY1508" fmla="*/ 1448257 h 6857999"/>
              <a:gd name="connsiteX1509" fmla="*/ 8922319 w 12293598"/>
              <a:gd name="connsiteY1509" fmla="*/ 1516492 h 6857999"/>
              <a:gd name="connsiteX1510" fmla="*/ 8855363 w 12293598"/>
              <a:gd name="connsiteY1510" fmla="*/ 1601751 h 6857999"/>
              <a:gd name="connsiteX1511" fmla="*/ 8814283 w 12293598"/>
              <a:gd name="connsiteY1511" fmla="*/ 1637514 h 6857999"/>
              <a:gd name="connsiteX1512" fmla="*/ 8782558 w 12293598"/>
              <a:gd name="connsiteY1512" fmla="*/ 1686120 h 6857999"/>
              <a:gd name="connsiteX1513" fmla="*/ 8755312 w 12293598"/>
              <a:gd name="connsiteY1513" fmla="*/ 1711022 h 6857999"/>
              <a:gd name="connsiteX1514" fmla="*/ 8713596 w 12293598"/>
              <a:gd name="connsiteY1514" fmla="*/ 1742018 h 6857999"/>
              <a:gd name="connsiteX1515" fmla="*/ 8693587 w 12293598"/>
              <a:gd name="connsiteY1515" fmla="*/ 1763873 h 6857999"/>
              <a:gd name="connsiteX1516" fmla="*/ 8673574 w 12293598"/>
              <a:gd name="connsiteY1516" fmla="*/ 1785727 h 6857999"/>
              <a:gd name="connsiteX1517" fmla="*/ 8611848 w 12293598"/>
              <a:gd name="connsiteY1517" fmla="*/ 1838578 h 6857999"/>
              <a:gd name="connsiteX1518" fmla="*/ 8584754 w 12293598"/>
              <a:gd name="connsiteY1518" fmla="*/ 1845520 h 6857999"/>
              <a:gd name="connsiteX1519" fmla="*/ 8548426 w 12293598"/>
              <a:gd name="connsiteY1519" fmla="*/ 1878723 h 6857999"/>
              <a:gd name="connsiteX1520" fmla="*/ 8527951 w 12293598"/>
              <a:gd name="connsiteY1520" fmla="*/ 1875602 h 6857999"/>
              <a:gd name="connsiteX1521" fmla="*/ 8519486 w 12293598"/>
              <a:gd name="connsiteY1521" fmla="*/ 1890915 h 6857999"/>
              <a:gd name="connsiteX1522" fmla="*/ 8505208 w 12293598"/>
              <a:gd name="connsiteY1522" fmla="*/ 1900846 h 6857999"/>
              <a:gd name="connsiteX1523" fmla="*/ 8487000 w 12293598"/>
              <a:gd name="connsiteY1523" fmla="*/ 1895650 h 6857999"/>
              <a:gd name="connsiteX1524" fmla="*/ 8477558 w 12293598"/>
              <a:gd name="connsiteY1524" fmla="*/ 1920324 h 6857999"/>
              <a:gd name="connsiteX1525" fmla="*/ 8461301 w 12293598"/>
              <a:gd name="connsiteY1525" fmla="*/ 1951224 h 6857999"/>
              <a:gd name="connsiteX1526" fmla="*/ 8428516 w 12293598"/>
              <a:gd name="connsiteY1526" fmla="*/ 1991883 h 6857999"/>
              <a:gd name="connsiteX1527" fmla="*/ 8412199 w 12293598"/>
              <a:gd name="connsiteY1527" fmla="*/ 2003233 h 6857999"/>
              <a:gd name="connsiteX1528" fmla="*/ 8406810 w 12293598"/>
              <a:gd name="connsiteY1528" fmla="*/ 2001027 h 6857999"/>
              <a:gd name="connsiteX1529" fmla="*/ 8400423 w 12293598"/>
              <a:gd name="connsiteY1529" fmla="*/ 2010430 h 6857999"/>
              <a:gd name="connsiteX1530" fmla="*/ 8394036 w 12293598"/>
              <a:gd name="connsiteY1530" fmla="*/ 2019833 h 6857999"/>
              <a:gd name="connsiteX1531" fmla="*/ 8379563 w 12293598"/>
              <a:gd name="connsiteY1531" fmla="*/ 2025930 h 6857999"/>
              <a:gd name="connsiteX1532" fmla="*/ 8371504 w 12293598"/>
              <a:gd name="connsiteY1532" fmla="*/ 2046665 h 6857999"/>
              <a:gd name="connsiteX1533" fmla="*/ 8359404 w 12293598"/>
              <a:gd name="connsiteY1533" fmla="*/ 2065746 h 6857999"/>
              <a:gd name="connsiteX1534" fmla="*/ 8353938 w 12293598"/>
              <a:gd name="connsiteY1534" fmla="*/ 2072523 h 6857999"/>
              <a:gd name="connsiteX1535" fmla="*/ 8348474 w 12293598"/>
              <a:gd name="connsiteY1535" fmla="*/ 2079299 h 6857999"/>
              <a:gd name="connsiteX1536" fmla="*/ 8321382 w 12293598"/>
              <a:gd name="connsiteY1536" fmla="*/ 2086239 h 6857999"/>
              <a:gd name="connsiteX1537" fmla="*/ 8280530 w 12293598"/>
              <a:gd name="connsiteY1537" fmla="*/ 2121346 h 6857999"/>
              <a:gd name="connsiteX1538" fmla="*/ 8250422 w 12293598"/>
              <a:gd name="connsiteY1538" fmla="*/ 2165354 h 6857999"/>
              <a:gd name="connsiteX1539" fmla="*/ 8211610 w 12293598"/>
              <a:gd name="connsiteY1539" fmla="*/ 2199042 h 6857999"/>
              <a:gd name="connsiteX1540" fmla="*/ 8174073 w 12293598"/>
              <a:gd name="connsiteY1540" fmla="*/ 2242266 h 6857999"/>
              <a:gd name="connsiteX1541" fmla="*/ 8090625 w 12293598"/>
              <a:gd name="connsiteY1541" fmla="*/ 2332793 h 6857999"/>
              <a:gd name="connsiteX1542" fmla="*/ 8047156 w 12293598"/>
              <a:gd name="connsiteY1542" fmla="*/ 2369184 h 6857999"/>
              <a:gd name="connsiteX1543" fmla="*/ 8050625 w 12293598"/>
              <a:gd name="connsiteY1543" fmla="*/ 2353303 h 6857999"/>
              <a:gd name="connsiteX1544" fmla="*/ 8090642 w 12293598"/>
              <a:gd name="connsiteY1544" fmla="*/ 2308712 h 6857999"/>
              <a:gd name="connsiteX1545" fmla="*/ 8132332 w 12293598"/>
              <a:gd name="connsiteY1545" fmla="*/ 2257794 h 6857999"/>
              <a:gd name="connsiteX1546" fmla="*/ 8184665 w 12293598"/>
              <a:gd name="connsiteY1546" fmla="*/ 2215160 h 6857999"/>
              <a:gd name="connsiteX1547" fmla="*/ 8208536 w 12293598"/>
              <a:gd name="connsiteY1547" fmla="*/ 2192821 h 6857999"/>
              <a:gd name="connsiteX1548" fmla="*/ 8232407 w 12293598"/>
              <a:gd name="connsiteY1548" fmla="*/ 2170479 h 6857999"/>
              <a:gd name="connsiteX1549" fmla="*/ 8258266 w 12293598"/>
              <a:gd name="connsiteY1549" fmla="*/ 2126049 h 6857999"/>
              <a:gd name="connsiteX1550" fmla="*/ 8290176 w 12293598"/>
              <a:gd name="connsiteY1550" fmla="*/ 2087856 h 6857999"/>
              <a:gd name="connsiteX1551" fmla="*/ 8311752 w 12293598"/>
              <a:gd name="connsiteY1551" fmla="*/ 2064491 h 6857999"/>
              <a:gd name="connsiteX1552" fmla="*/ 8336347 w 12293598"/>
              <a:gd name="connsiteY1552" fmla="*/ 2063681 h 6857999"/>
              <a:gd name="connsiteX1553" fmla="*/ 8343623 w 12293598"/>
              <a:gd name="connsiteY1553" fmla="*/ 2041007 h 6857999"/>
              <a:gd name="connsiteX1554" fmla="*/ 8374075 w 12293598"/>
              <a:gd name="connsiteY1554" fmla="*/ 1998625 h 6857999"/>
              <a:gd name="connsiteX1555" fmla="*/ 8410578 w 12293598"/>
              <a:gd name="connsiteY1555" fmla="*/ 1962480 h 6857999"/>
              <a:gd name="connsiteX1556" fmla="*/ 8431174 w 12293598"/>
              <a:gd name="connsiteY1556" fmla="*/ 1962241 h 6857999"/>
              <a:gd name="connsiteX1557" fmla="*/ 8454975 w 12293598"/>
              <a:gd name="connsiteY1557" fmla="*/ 1930444 h 6857999"/>
              <a:gd name="connsiteX1558" fmla="*/ 8448228 w 12293598"/>
              <a:gd name="connsiteY1558" fmla="*/ 1926844 h 6857999"/>
              <a:gd name="connsiteX1559" fmla="*/ 8442315 w 12293598"/>
              <a:gd name="connsiteY1559" fmla="*/ 1920085 h 6857999"/>
              <a:gd name="connsiteX1560" fmla="*/ 8452422 w 12293598"/>
              <a:gd name="connsiteY1560" fmla="*/ 1913401 h 6857999"/>
              <a:gd name="connsiteX1561" fmla="*/ 8465139 w 12293598"/>
              <a:gd name="connsiteY1561" fmla="*/ 1911413 h 6857999"/>
              <a:gd name="connsiteX1562" fmla="*/ 8525083 w 12293598"/>
              <a:gd name="connsiteY1562" fmla="*/ 1832705 h 6857999"/>
              <a:gd name="connsiteX1563" fmla="*/ 8601409 w 12293598"/>
              <a:gd name="connsiteY1563" fmla="*/ 1764841 h 6857999"/>
              <a:gd name="connsiteX1564" fmla="*/ 8624684 w 12293598"/>
              <a:gd name="connsiteY1564" fmla="*/ 1759316 h 6857999"/>
              <a:gd name="connsiteX1565" fmla="*/ 8629804 w 12293598"/>
              <a:gd name="connsiteY1565" fmla="*/ 1735091 h 6857999"/>
              <a:gd name="connsiteX1566" fmla="*/ 8693051 w 12293598"/>
              <a:gd name="connsiteY1566" fmla="*/ 1658448 h 6857999"/>
              <a:gd name="connsiteX1567" fmla="*/ 8754526 w 12293598"/>
              <a:gd name="connsiteY1567" fmla="*/ 1573943 h 6857999"/>
              <a:gd name="connsiteX1568" fmla="*/ 8782921 w 12293598"/>
              <a:gd name="connsiteY1568" fmla="*/ 1544193 h 6857999"/>
              <a:gd name="connsiteX1569" fmla="*/ 8811316 w 12293598"/>
              <a:gd name="connsiteY1569" fmla="*/ 1514444 h 6857999"/>
              <a:gd name="connsiteX1570" fmla="*/ 8851056 w 12293598"/>
              <a:gd name="connsiteY1570" fmla="*/ 1470907 h 6857999"/>
              <a:gd name="connsiteX1571" fmla="*/ 8890796 w 12293598"/>
              <a:gd name="connsiteY1571" fmla="*/ 1427367 h 6857999"/>
              <a:gd name="connsiteX1572" fmla="*/ 8909029 w 12293598"/>
              <a:gd name="connsiteY1572" fmla="*/ 1416649 h 6857999"/>
              <a:gd name="connsiteX1573" fmla="*/ 8943484 w 12293598"/>
              <a:gd name="connsiteY1573" fmla="*/ 1354260 h 6857999"/>
              <a:gd name="connsiteX1574" fmla="*/ 8977940 w 12293598"/>
              <a:gd name="connsiteY1574" fmla="*/ 1291869 h 6857999"/>
              <a:gd name="connsiteX1575" fmla="*/ 8999516 w 12293598"/>
              <a:gd name="connsiteY1575" fmla="*/ 1268505 h 6857999"/>
              <a:gd name="connsiteX1576" fmla="*/ 9046227 w 12293598"/>
              <a:gd name="connsiteY1576" fmla="*/ 1239858 h 6857999"/>
              <a:gd name="connsiteX1577" fmla="*/ 9085950 w 12293598"/>
              <a:gd name="connsiteY1577" fmla="*/ 1193956 h 6857999"/>
              <a:gd name="connsiteX1578" fmla="*/ 9110895 w 12293598"/>
              <a:gd name="connsiteY1578" fmla="*/ 1182108 h 6857999"/>
              <a:gd name="connsiteX1579" fmla="*/ 9117688 w 12293598"/>
              <a:gd name="connsiteY1579" fmla="*/ 1151560 h 6857999"/>
              <a:gd name="connsiteX1580" fmla="*/ 9133172 w 12293598"/>
              <a:gd name="connsiteY1580" fmla="*/ 1136670 h 6857999"/>
              <a:gd name="connsiteX1581" fmla="*/ 9142605 w 12293598"/>
              <a:gd name="connsiteY1581" fmla="*/ 1115547 h 6857999"/>
              <a:gd name="connsiteX1582" fmla="*/ 9161952 w 12293598"/>
              <a:gd name="connsiteY1582" fmla="*/ 1100612 h 6857999"/>
              <a:gd name="connsiteX1583" fmla="*/ 9183661 w 12293598"/>
              <a:gd name="connsiteY1583" fmla="*/ 1096159 h 6857999"/>
              <a:gd name="connsiteX1584" fmla="*/ 9259529 w 12293598"/>
              <a:gd name="connsiteY1584" fmla="*/ 983907 h 6857999"/>
              <a:gd name="connsiteX1585" fmla="*/ 9260508 w 12293598"/>
              <a:gd name="connsiteY1585" fmla="*/ 960780 h 6857999"/>
              <a:gd name="connsiteX1586" fmla="*/ 9269262 w 12293598"/>
              <a:gd name="connsiteY1586" fmla="*/ 944656 h 6857999"/>
              <a:gd name="connsiteX1587" fmla="*/ 9286674 w 12293598"/>
              <a:gd name="connsiteY1587" fmla="*/ 939463 h 6857999"/>
              <a:gd name="connsiteX1588" fmla="*/ 9320776 w 12293598"/>
              <a:gd name="connsiteY1588" fmla="*/ 907548 h 6857999"/>
              <a:gd name="connsiteX1589" fmla="*/ 9335391 w 12293598"/>
              <a:gd name="connsiteY1589" fmla="*/ 891093 h 6857999"/>
              <a:gd name="connsiteX1590" fmla="*/ 9352514 w 12293598"/>
              <a:gd name="connsiteY1590" fmla="*/ 865151 h 6857999"/>
              <a:gd name="connsiteX1591" fmla="*/ 9361127 w 12293598"/>
              <a:gd name="connsiteY1591" fmla="*/ 849554 h 6857999"/>
              <a:gd name="connsiteX1592" fmla="*/ 9377566 w 12293598"/>
              <a:gd name="connsiteY1592" fmla="*/ 848052 h 6857999"/>
              <a:gd name="connsiteX1593" fmla="*/ 9395039 w 12293598"/>
              <a:gd name="connsiteY1593" fmla="*/ 811074 h 6857999"/>
              <a:gd name="connsiteX1594" fmla="*/ 9412514 w 12293598"/>
              <a:gd name="connsiteY1594" fmla="*/ 774098 h 6857999"/>
              <a:gd name="connsiteX1595" fmla="*/ 9527967 w 12293598"/>
              <a:gd name="connsiteY1595" fmla="*/ 677147 h 6857999"/>
              <a:gd name="connsiteX1596" fmla="*/ 9605438 w 12293598"/>
              <a:gd name="connsiteY1596" fmla="*/ 549116 h 6857999"/>
              <a:gd name="connsiteX1597" fmla="*/ 9629967 w 12293598"/>
              <a:gd name="connsiteY1597" fmla="*/ 538850 h 6857999"/>
              <a:gd name="connsiteX1598" fmla="*/ 9637175 w 12293598"/>
              <a:gd name="connsiteY1598" fmla="*/ 506721 h 6857999"/>
              <a:gd name="connsiteX1599" fmla="*/ 9665570 w 12293598"/>
              <a:gd name="connsiteY1599" fmla="*/ 476972 h 6857999"/>
              <a:gd name="connsiteX1600" fmla="*/ 9674445 w 12293598"/>
              <a:gd name="connsiteY1600" fmla="*/ 457957 h 6857999"/>
              <a:gd name="connsiteX1601" fmla="*/ 9689373 w 12293598"/>
              <a:gd name="connsiteY1601" fmla="*/ 445176 h 6857999"/>
              <a:gd name="connsiteX1602" fmla="*/ 9714290 w 12293598"/>
              <a:gd name="connsiteY1602" fmla="*/ 409164 h 6857999"/>
              <a:gd name="connsiteX1603" fmla="*/ 9701631 w 12293598"/>
              <a:gd name="connsiteY1603" fmla="*/ 398803 h 6857999"/>
              <a:gd name="connsiteX1604" fmla="*/ 9689906 w 12293598"/>
              <a:gd name="connsiteY1604" fmla="*/ 399464 h 6857999"/>
              <a:gd name="connsiteX1605" fmla="*/ 9683398 w 12293598"/>
              <a:gd name="connsiteY1605" fmla="*/ 409521 h 6857999"/>
              <a:gd name="connsiteX1606" fmla="*/ 9649508 w 12293598"/>
              <a:gd name="connsiteY1606" fmla="*/ 430928 h 6857999"/>
              <a:gd name="connsiteX1607" fmla="*/ 9627722 w 12293598"/>
              <a:gd name="connsiteY1607" fmla="*/ 464802 h 6857999"/>
              <a:gd name="connsiteX1608" fmla="*/ 9611073 w 12293598"/>
              <a:gd name="connsiteY1608" fmla="*/ 476815 h 6857999"/>
              <a:gd name="connsiteX1609" fmla="*/ 9603920 w 12293598"/>
              <a:gd name="connsiteY1609" fmla="*/ 496600 h 6857999"/>
              <a:gd name="connsiteX1610" fmla="*/ 9552460 w 12293598"/>
              <a:gd name="connsiteY1610" fmla="*/ 521361 h 6857999"/>
              <a:gd name="connsiteX1611" fmla="*/ 9507052 w 12293598"/>
              <a:gd name="connsiteY1611" fmla="*/ 552356 h 6857999"/>
              <a:gd name="connsiteX1612" fmla="*/ 9467406 w 12293598"/>
              <a:gd name="connsiteY1612" fmla="*/ 568840 h 6857999"/>
              <a:gd name="connsiteX1613" fmla="*/ 9443306 w 12293598"/>
              <a:gd name="connsiteY1613" fmla="*/ 599325 h 6857999"/>
              <a:gd name="connsiteX1614" fmla="*/ 9421598 w 12293598"/>
              <a:gd name="connsiteY1614" fmla="*/ 603780 h 6857999"/>
              <a:gd name="connsiteX1615" fmla="*/ 9412684 w 12293598"/>
              <a:gd name="connsiteY1615" fmla="*/ 637505 h 6857999"/>
              <a:gd name="connsiteX1616" fmla="*/ 9393182 w 12293598"/>
              <a:gd name="connsiteY1616" fmla="*/ 650602 h 6857999"/>
              <a:gd name="connsiteX1617" fmla="*/ 9383174 w 12293598"/>
              <a:gd name="connsiteY1617" fmla="*/ 671470 h 6857999"/>
              <a:gd name="connsiteX1618" fmla="*/ 9346576 w 12293598"/>
              <a:gd name="connsiteY1618" fmla="*/ 673995 h 6857999"/>
              <a:gd name="connsiteX1619" fmla="*/ 9335595 w 12293598"/>
              <a:gd name="connsiteY1619" fmla="*/ 698550 h 6857999"/>
              <a:gd name="connsiteX1620" fmla="*/ 9315952 w 12293598"/>
              <a:gd name="connsiteY1620" fmla="*/ 712174 h 6857999"/>
              <a:gd name="connsiteX1621" fmla="*/ 9283800 w 12293598"/>
              <a:gd name="connsiteY1621" fmla="*/ 736712 h 6857999"/>
              <a:gd name="connsiteX1622" fmla="*/ 9239547 w 12293598"/>
              <a:gd name="connsiteY1622" fmla="*/ 748783 h 6857999"/>
              <a:gd name="connsiteX1623" fmla="*/ 9236204 w 12293598"/>
              <a:gd name="connsiteY1623" fmla="*/ 761430 h 6857999"/>
              <a:gd name="connsiteX1624" fmla="*/ 9231076 w 12293598"/>
              <a:gd name="connsiteY1624" fmla="*/ 744416 h 6857999"/>
              <a:gd name="connsiteX1625" fmla="*/ 9230227 w 12293598"/>
              <a:gd name="connsiteY1625" fmla="*/ 725776 h 6857999"/>
              <a:gd name="connsiteX1626" fmla="*/ 9252917 w 12293598"/>
              <a:gd name="connsiteY1626" fmla="*/ 698194 h 6857999"/>
              <a:gd name="connsiteX1627" fmla="*/ 9255635 w 12293598"/>
              <a:gd name="connsiteY1627" fmla="*/ 678199 h 6857999"/>
              <a:gd name="connsiteX1628" fmla="*/ 9241236 w 12293598"/>
              <a:gd name="connsiteY1628" fmla="*/ 664707 h 6857999"/>
              <a:gd name="connsiteX1629" fmla="*/ 9227461 w 12293598"/>
              <a:gd name="connsiteY1629" fmla="*/ 658562 h 6857999"/>
              <a:gd name="connsiteX1630" fmla="*/ 9215203 w 12293598"/>
              <a:gd name="connsiteY1630" fmla="*/ 704935 h 6857999"/>
              <a:gd name="connsiteX1631" fmla="*/ 9169979 w 12293598"/>
              <a:gd name="connsiteY1631" fmla="*/ 701256 h 6857999"/>
              <a:gd name="connsiteX1632" fmla="*/ 9124753 w 12293598"/>
              <a:gd name="connsiteY1632" fmla="*/ 697576 h 6857999"/>
              <a:gd name="connsiteX1633" fmla="*/ 9065680 w 12293598"/>
              <a:gd name="connsiteY1633" fmla="*/ 777851 h 6857999"/>
              <a:gd name="connsiteX1634" fmla="*/ 8977917 w 12293598"/>
              <a:gd name="connsiteY1634" fmla="*/ 806450 h 6857999"/>
              <a:gd name="connsiteX1635" fmla="*/ 8963430 w 12293598"/>
              <a:gd name="connsiteY1635" fmla="*/ 861252 h 6857999"/>
              <a:gd name="connsiteX1636" fmla="*/ 8924760 w 12293598"/>
              <a:gd name="connsiteY1636" fmla="*/ 874047 h 6857999"/>
              <a:gd name="connsiteX1637" fmla="*/ 8900800 w 12293598"/>
              <a:gd name="connsiteY1637" fmla="*/ 904006 h 6857999"/>
              <a:gd name="connsiteX1638" fmla="*/ 8869536 w 12293598"/>
              <a:gd name="connsiteY1638" fmla="*/ 932473 h 6857999"/>
              <a:gd name="connsiteX1639" fmla="*/ 8834826 w 12293598"/>
              <a:gd name="connsiteY1639" fmla="*/ 959406 h 6857999"/>
              <a:gd name="connsiteX1640" fmla="*/ 8830657 w 12293598"/>
              <a:gd name="connsiteY1640" fmla="*/ 936338 h 6857999"/>
              <a:gd name="connsiteX1641" fmla="*/ 8826489 w 12293598"/>
              <a:gd name="connsiteY1641" fmla="*/ 913272 h 6857999"/>
              <a:gd name="connsiteX1642" fmla="*/ 8835799 w 12293598"/>
              <a:gd name="connsiteY1642" fmla="*/ 895040 h 6857999"/>
              <a:gd name="connsiteX1643" fmla="*/ 8853770 w 12293598"/>
              <a:gd name="connsiteY1643" fmla="*/ 887740 h 6857999"/>
              <a:gd name="connsiteX1644" fmla="*/ 8862405 w 12293598"/>
              <a:gd name="connsiteY1644" fmla="*/ 855069 h 6857999"/>
              <a:gd name="connsiteX1645" fmla="*/ 8883143 w 12293598"/>
              <a:gd name="connsiteY1645" fmla="*/ 834863 h 6857999"/>
              <a:gd name="connsiteX1646" fmla="*/ 8910012 w 12293598"/>
              <a:gd name="connsiteY1646" fmla="*/ 791474 h 6857999"/>
              <a:gd name="connsiteX1647" fmla="*/ 8907658 w 12293598"/>
              <a:gd name="connsiteY1647" fmla="*/ 742119 h 6857999"/>
              <a:gd name="connsiteX1648" fmla="*/ 8930347 w 12293598"/>
              <a:gd name="connsiteY1648" fmla="*/ 714537 h 6857999"/>
              <a:gd name="connsiteX1649" fmla="*/ 8971403 w 12293598"/>
              <a:gd name="connsiteY1649" fmla="*/ 695150 h 6857999"/>
              <a:gd name="connsiteX1650" fmla="*/ 8981432 w 12293598"/>
              <a:gd name="connsiteY1650" fmla="*/ 657210 h 6857999"/>
              <a:gd name="connsiteX1651" fmla="*/ 9019145 w 12293598"/>
              <a:gd name="connsiteY1651" fmla="*/ 650469 h 6857999"/>
              <a:gd name="connsiteX1652" fmla="*/ 9030287 w 12293598"/>
              <a:gd name="connsiteY1652" fmla="*/ 608311 h 6857999"/>
              <a:gd name="connsiteX1653" fmla="*/ 9054226 w 12293598"/>
              <a:gd name="connsiteY1653" fmla="*/ 595426 h 6857999"/>
              <a:gd name="connsiteX1654" fmla="*/ 9035858 w 12293598"/>
              <a:gd name="connsiteY1654" fmla="*/ 587233 h 6857999"/>
              <a:gd name="connsiteX1655" fmla="*/ 9065367 w 12293598"/>
              <a:gd name="connsiteY1655" fmla="*/ 553270 h 6857999"/>
              <a:gd name="connsiteX1656" fmla="*/ 9065093 w 12293598"/>
              <a:gd name="connsiteY1656" fmla="*/ 534885 h 6857999"/>
              <a:gd name="connsiteX1657" fmla="*/ 9101966 w 12293598"/>
              <a:gd name="connsiteY1657" fmla="*/ 550743 h 6857999"/>
              <a:gd name="connsiteX1658" fmla="*/ 9125904 w 12293598"/>
              <a:gd name="connsiteY1658" fmla="*/ 537858 h 6857999"/>
              <a:gd name="connsiteX1659" fmla="*/ 9152265 w 12293598"/>
              <a:gd name="connsiteY1659" fmla="*/ 503667 h 6857999"/>
              <a:gd name="connsiteX1660" fmla="*/ 9176854 w 12293598"/>
              <a:gd name="connsiteY1660" fmla="*/ 461620 h 6857999"/>
              <a:gd name="connsiteX1661" fmla="*/ 9143464 w 12293598"/>
              <a:gd name="connsiteY1661" fmla="*/ 432585 h 6857999"/>
              <a:gd name="connsiteX1662" fmla="*/ 9105884 w 12293598"/>
              <a:gd name="connsiteY1662" fmla="*/ 458238 h 6857999"/>
              <a:gd name="connsiteX1663" fmla="*/ 9090104 w 12293598"/>
              <a:gd name="connsiteY1663" fmla="*/ 471816 h 6857999"/>
              <a:gd name="connsiteX1664" fmla="*/ 9068171 w 12293598"/>
              <a:gd name="connsiteY1664" fmla="*/ 464978 h 6857999"/>
              <a:gd name="connsiteX1665" fmla="*/ 9037549 w 12293598"/>
              <a:gd name="connsiteY1665" fmla="*/ 503159 h 6857999"/>
              <a:gd name="connsiteX1666" fmla="*/ 9028634 w 12293598"/>
              <a:gd name="connsiteY1666" fmla="*/ 536885 h 6857999"/>
              <a:gd name="connsiteX1667" fmla="*/ 9001007 w 12293598"/>
              <a:gd name="connsiteY1667" fmla="*/ 554014 h 6857999"/>
              <a:gd name="connsiteX1668" fmla="*/ 8985485 w 12293598"/>
              <a:gd name="connsiteY1668" fmla="*/ 583614 h 6857999"/>
              <a:gd name="connsiteX1669" fmla="*/ 8954726 w 12293598"/>
              <a:gd name="connsiteY1669" fmla="*/ 602883 h 6857999"/>
              <a:gd name="connsiteX1670" fmla="*/ 8932172 w 12293598"/>
              <a:gd name="connsiteY1670" fmla="*/ 649374 h 6857999"/>
              <a:gd name="connsiteX1671" fmla="*/ 8920324 w 12293598"/>
              <a:gd name="connsiteY1671" fmla="*/ 652926 h 6857999"/>
              <a:gd name="connsiteX1672" fmla="*/ 8905871 w 12293598"/>
              <a:gd name="connsiteY1672" fmla="*/ 651781 h 6857999"/>
              <a:gd name="connsiteX1673" fmla="*/ 8908955 w 12293598"/>
              <a:gd name="connsiteY1673" fmla="*/ 623113 h 6857999"/>
              <a:gd name="connsiteX1674" fmla="*/ 8931767 w 12293598"/>
              <a:gd name="connsiteY1674" fmla="*/ 592641 h 6857999"/>
              <a:gd name="connsiteX1675" fmla="*/ 8890442 w 12293598"/>
              <a:gd name="connsiteY1675" fmla="*/ 574207 h 6857999"/>
              <a:gd name="connsiteX1676" fmla="*/ 8890576 w 12293598"/>
              <a:gd name="connsiteY1676" fmla="*/ 593118 h 6857999"/>
              <a:gd name="connsiteX1677" fmla="*/ 8879060 w 12293598"/>
              <a:gd name="connsiteY1677" fmla="*/ 602708 h 6857999"/>
              <a:gd name="connsiteX1678" fmla="*/ 8863161 w 12293598"/>
              <a:gd name="connsiteY1678" fmla="*/ 599739 h 6857999"/>
              <a:gd name="connsiteX1679" fmla="*/ 8842755 w 12293598"/>
              <a:gd name="connsiteY1679" fmla="*/ 606543 h 6857999"/>
              <a:gd name="connsiteX1680" fmla="*/ 8819742 w 12293598"/>
              <a:gd name="connsiteY1680" fmla="*/ 608648 h 6857999"/>
              <a:gd name="connsiteX1681" fmla="*/ 8797053 w 12293598"/>
              <a:gd name="connsiteY1681" fmla="*/ 636229 h 6857999"/>
              <a:gd name="connsiteX1682" fmla="*/ 8750021 w 12293598"/>
              <a:gd name="connsiteY1682" fmla="*/ 619964 h 6857999"/>
              <a:gd name="connsiteX1683" fmla="*/ 8729426 w 12293598"/>
              <a:gd name="connsiteY1683" fmla="*/ 620203 h 6857999"/>
              <a:gd name="connsiteX1684" fmla="*/ 8713562 w 12293598"/>
              <a:gd name="connsiteY1684" fmla="*/ 621961 h 6857999"/>
              <a:gd name="connsiteX1685" fmla="*/ 8708965 w 12293598"/>
              <a:gd name="connsiteY1685" fmla="*/ 639352 h 6857999"/>
              <a:gd name="connsiteX1686" fmla="*/ 8696439 w 12293598"/>
              <a:gd name="connsiteY1686" fmla="*/ 647900 h 6857999"/>
              <a:gd name="connsiteX1687" fmla="*/ 8682938 w 12293598"/>
              <a:gd name="connsiteY1687" fmla="*/ 660140 h 6857999"/>
              <a:gd name="connsiteX1688" fmla="*/ 8670272 w 12293598"/>
              <a:gd name="connsiteY1688" fmla="*/ 669218 h 6857999"/>
              <a:gd name="connsiteX1689" fmla="*/ 8667369 w 12293598"/>
              <a:gd name="connsiteY1689" fmla="*/ 663210 h 6857999"/>
              <a:gd name="connsiteX1690" fmla="*/ 8667909 w 12293598"/>
              <a:gd name="connsiteY1690" fmla="*/ 658739 h 6857999"/>
              <a:gd name="connsiteX1691" fmla="*/ 8697769 w 12293598"/>
              <a:gd name="connsiteY1691" fmla="*/ 613739 h 6857999"/>
              <a:gd name="connsiteX1692" fmla="*/ 8726794 w 12293598"/>
              <a:gd name="connsiteY1692" fmla="*/ 571901 h 6857999"/>
              <a:gd name="connsiteX1693" fmla="*/ 8716361 w 12293598"/>
              <a:gd name="connsiteY1693" fmla="*/ 553110 h 6857999"/>
              <a:gd name="connsiteX1694" fmla="*/ 8706908 w 12293598"/>
              <a:gd name="connsiteY1694" fmla="*/ 511191 h 6857999"/>
              <a:gd name="connsiteX1695" fmla="*/ 8668081 w 12293598"/>
              <a:gd name="connsiteY1695" fmla="*/ 522145 h 6857999"/>
              <a:gd name="connsiteX1696" fmla="*/ 8652630 w 12293598"/>
              <a:gd name="connsiteY1696" fmla="*/ 541763 h 6857999"/>
              <a:gd name="connsiteX1697" fmla="*/ 8636343 w 12293598"/>
              <a:gd name="connsiteY1697" fmla="*/ 564542 h 6857999"/>
              <a:gd name="connsiteX1698" fmla="*/ 8617976 w 12293598"/>
              <a:gd name="connsiteY1698" fmla="*/ 556349 h 6857999"/>
              <a:gd name="connsiteX1699" fmla="*/ 8599238 w 12293598"/>
              <a:gd name="connsiteY1699" fmla="*/ 576268 h 6857999"/>
              <a:gd name="connsiteX1700" fmla="*/ 8591843 w 12293598"/>
              <a:gd name="connsiteY1700" fmla="*/ 592408 h 6857999"/>
              <a:gd name="connsiteX1701" fmla="*/ 8580421 w 12293598"/>
              <a:gd name="connsiteY1701" fmla="*/ 590847 h 6857999"/>
              <a:gd name="connsiteX1702" fmla="*/ 8571173 w 12293598"/>
              <a:gd name="connsiteY1702" fmla="*/ 581469 h 6857999"/>
              <a:gd name="connsiteX1703" fmla="*/ 8563927 w 12293598"/>
              <a:gd name="connsiteY1703" fmla="*/ 579245 h 6857999"/>
              <a:gd name="connsiteX1704" fmla="*/ 8561224 w 12293598"/>
              <a:gd name="connsiteY1704" fmla="*/ 584187 h 6857999"/>
              <a:gd name="connsiteX1705" fmla="*/ 8542933 w 12293598"/>
              <a:gd name="connsiteY1705" fmla="*/ 590188 h 6857999"/>
              <a:gd name="connsiteX1706" fmla="*/ 8538818 w 12293598"/>
              <a:gd name="connsiteY1706" fmla="*/ 597796 h 6857999"/>
              <a:gd name="connsiteX1707" fmla="*/ 8489104 w 12293598"/>
              <a:gd name="connsiteY1707" fmla="*/ 616681 h 6857999"/>
              <a:gd name="connsiteX1708" fmla="*/ 8478534 w 12293598"/>
              <a:gd name="connsiteY1708" fmla="*/ 632230 h 6857999"/>
              <a:gd name="connsiteX1709" fmla="*/ 8470330 w 12293598"/>
              <a:gd name="connsiteY1709" fmla="*/ 635456 h 6857999"/>
              <a:gd name="connsiteX1710" fmla="*/ 8447769 w 12293598"/>
              <a:gd name="connsiteY1710" fmla="*/ 637020 h 6857999"/>
              <a:gd name="connsiteX1711" fmla="*/ 8436839 w 12293598"/>
              <a:gd name="connsiteY1711" fmla="*/ 651016 h 6857999"/>
              <a:gd name="connsiteX1712" fmla="*/ 8432034 w 12293598"/>
              <a:gd name="connsiteY1712" fmla="*/ 650254 h 6857999"/>
              <a:gd name="connsiteX1713" fmla="*/ 8434021 w 12293598"/>
              <a:gd name="connsiteY1713" fmla="*/ 639974 h 6857999"/>
              <a:gd name="connsiteX1714" fmla="*/ 8444746 w 12293598"/>
              <a:gd name="connsiteY1714" fmla="*/ 614567 h 6857999"/>
              <a:gd name="connsiteX1715" fmla="*/ 8464760 w 12293598"/>
              <a:gd name="connsiteY1715" fmla="*/ 572833 h 6857999"/>
              <a:gd name="connsiteX1716" fmla="*/ 8432618 w 12293598"/>
              <a:gd name="connsiteY1716" fmla="*/ 558496 h 6857999"/>
              <a:gd name="connsiteX1717" fmla="*/ 8375424 w 12293598"/>
              <a:gd name="connsiteY1717" fmla="*/ 561260 h 6857999"/>
              <a:gd name="connsiteX1718" fmla="*/ 8384101 w 12293598"/>
              <a:gd name="connsiteY1718" fmla="*/ 574555 h 6857999"/>
              <a:gd name="connsiteX1719" fmla="*/ 8389334 w 12293598"/>
              <a:gd name="connsiteY1719" fmla="*/ 586315 h 6857999"/>
              <a:gd name="connsiteX1720" fmla="*/ 8379922 w 12293598"/>
              <a:gd name="connsiteY1720" fmla="*/ 590365 h 6857999"/>
              <a:gd name="connsiteX1721" fmla="*/ 8368738 w 12293598"/>
              <a:gd name="connsiteY1721" fmla="*/ 586554 h 6857999"/>
              <a:gd name="connsiteX1722" fmla="*/ 8320572 w 12293598"/>
              <a:gd name="connsiteY1722" fmla="*/ 648482 h 6857999"/>
              <a:gd name="connsiteX1723" fmla="*/ 8319312 w 12293598"/>
              <a:gd name="connsiteY1723" fmla="*/ 647106 h 6857999"/>
              <a:gd name="connsiteX1724" fmla="*/ 8309857 w 12293598"/>
              <a:gd name="connsiteY1724" fmla="*/ 640081 h 6857999"/>
              <a:gd name="connsiteX1725" fmla="*/ 8308905 w 12293598"/>
              <a:gd name="connsiteY1725" fmla="*/ 658856 h 6857999"/>
              <a:gd name="connsiteX1726" fmla="*/ 8299438 w 12293598"/>
              <a:gd name="connsiteY1726" fmla="*/ 662929 h 6857999"/>
              <a:gd name="connsiteX1727" fmla="*/ 8279704 w 12293598"/>
              <a:gd name="connsiteY1727" fmla="*/ 654329 h 6857999"/>
              <a:gd name="connsiteX1728" fmla="*/ 8250908 w 12293598"/>
              <a:gd name="connsiteY1728" fmla="*/ 641778 h 6857999"/>
              <a:gd name="connsiteX1729" fmla="*/ 8224872 w 12293598"/>
              <a:gd name="connsiteY1729" fmla="*/ 679626 h 6857999"/>
              <a:gd name="connsiteX1730" fmla="*/ 8173855 w 12293598"/>
              <a:gd name="connsiteY1730" fmla="*/ 678056 h 6857999"/>
              <a:gd name="connsiteX1731" fmla="*/ 8172248 w 12293598"/>
              <a:gd name="connsiteY1731" fmla="*/ 709723 h 6857999"/>
              <a:gd name="connsiteX1732" fmla="*/ 8149796 w 12293598"/>
              <a:gd name="connsiteY1732" fmla="*/ 709155 h 6857999"/>
              <a:gd name="connsiteX1733" fmla="*/ 8138882 w 12293598"/>
              <a:gd name="connsiteY1733" fmla="*/ 722848 h 6857999"/>
              <a:gd name="connsiteX1734" fmla="*/ 8123195 w 12293598"/>
              <a:gd name="connsiteY1734" fmla="*/ 733941 h 6857999"/>
              <a:gd name="connsiteX1735" fmla="*/ 8105144 w 12293598"/>
              <a:gd name="connsiteY1735" fmla="*/ 743280 h 6857999"/>
              <a:gd name="connsiteX1736" fmla="*/ 8099397 w 12293598"/>
              <a:gd name="connsiteY1736" fmla="*/ 727633 h 6857999"/>
              <a:gd name="connsiteX1737" fmla="*/ 8093650 w 12293598"/>
              <a:gd name="connsiteY1737" fmla="*/ 711988 h 6857999"/>
              <a:gd name="connsiteX1738" fmla="*/ 8096994 w 12293598"/>
              <a:gd name="connsiteY1738" fmla="*/ 702466 h 6857999"/>
              <a:gd name="connsiteX1739" fmla="*/ 8107244 w 12293598"/>
              <a:gd name="connsiteY1739" fmla="*/ 701867 h 6857999"/>
              <a:gd name="connsiteX1740" fmla="*/ 8108202 w 12293598"/>
              <a:gd name="connsiteY1740" fmla="*/ 682988 h 6857999"/>
              <a:gd name="connsiteX1741" fmla="*/ 8118427 w 12293598"/>
              <a:gd name="connsiteY1741" fmla="*/ 674786 h 6857999"/>
              <a:gd name="connsiteX1742" fmla="*/ 8129333 w 12293598"/>
              <a:gd name="connsiteY1742" fmla="*/ 653188 h 6857999"/>
              <a:gd name="connsiteX1743" fmla="*/ 8121144 w 12293598"/>
              <a:gd name="connsiteY1743" fmla="*/ 621193 h 6857999"/>
              <a:gd name="connsiteX1744" fmla="*/ 8131587 w 12293598"/>
              <a:gd name="connsiteY1744" fmla="*/ 608729 h 6857999"/>
              <a:gd name="connsiteX1745" fmla="*/ 8154635 w 12293598"/>
              <a:gd name="connsiteY1745" fmla="*/ 605633 h 6857999"/>
              <a:gd name="connsiteX1746" fmla="*/ 8155747 w 12293598"/>
              <a:gd name="connsiteY1746" fmla="*/ 583709 h 6857999"/>
              <a:gd name="connsiteX1747" fmla="*/ 8178425 w 12293598"/>
              <a:gd name="connsiteY1747" fmla="*/ 587920 h 6857999"/>
              <a:gd name="connsiteX1748" fmla="*/ 8179660 w 12293598"/>
              <a:gd name="connsiteY1748" fmla="*/ 563559 h 6857999"/>
              <a:gd name="connsiteX1749" fmla="*/ 8192883 w 12293598"/>
              <a:gd name="connsiteY1749" fmla="*/ 560746 h 6857999"/>
              <a:gd name="connsiteX1750" fmla="*/ 8180277 w 12293598"/>
              <a:gd name="connsiteY1750" fmla="*/ 551379 h 6857999"/>
              <a:gd name="connsiteX1751" fmla="*/ 8194117 w 12293598"/>
              <a:gd name="connsiteY1751" fmla="*/ 536385 h 6857999"/>
              <a:gd name="connsiteX1752" fmla="*/ 8191444 w 12293598"/>
              <a:gd name="connsiteY1752" fmla="*/ 524603 h 6857999"/>
              <a:gd name="connsiteX1753" fmla="*/ 8216672 w 12293598"/>
              <a:gd name="connsiteY1753" fmla="*/ 543032 h 6857999"/>
              <a:gd name="connsiteX1754" fmla="*/ 8229895 w 12293598"/>
              <a:gd name="connsiteY1754" fmla="*/ 540219 h 6857999"/>
              <a:gd name="connsiteX1755" fmla="*/ 8241735 w 12293598"/>
              <a:gd name="connsiteY1755" fmla="*/ 524370 h 6857999"/>
              <a:gd name="connsiteX1756" fmla="*/ 8251398 w 12293598"/>
              <a:gd name="connsiteY1756" fmla="*/ 503113 h 6857999"/>
              <a:gd name="connsiteX1757" fmla="*/ 8226557 w 12293598"/>
              <a:gd name="connsiteY1757" fmla="*/ 477070 h 6857999"/>
              <a:gd name="connsiteX1758" fmla="*/ 8206536 w 12293598"/>
              <a:gd name="connsiteY1758" fmla="*/ 484944 h 6857999"/>
              <a:gd name="connsiteX1759" fmla="*/ 8198511 w 12293598"/>
              <a:gd name="connsiteY1759" fmla="*/ 490040 h 6857999"/>
              <a:gd name="connsiteX1760" fmla="*/ 8183858 w 12293598"/>
              <a:gd name="connsiteY1760" fmla="*/ 480732 h 6857999"/>
              <a:gd name="connsiteX1761" fmla="*/ 8169895 w 12293598"/>
              <a:gd name="connsiteY1761" fmla="*/ 498163 h 6857999"/>
              <a:gd name="connsiteX1762" fmla="*/ 8168906 w 12293598"/>
              <a:gd name="connsiteY1762" fmla="*/ 517652 h 6857999"/>
              <a:gd name="connsiteX1763" fmla="*/ 8153953 w 12293598"/>
              <a:gd name="connsiteY1763" fmla="*/ 522339 h 6857999"/>
              <a:gd name="connsiteX1764" fmla="*/ 8148269 w 12293598"/>
              <a:gd name="connsiteY1764" fmla="*/ 537706 h 6857999"/>
              <a:gd name="connsiteX1765" fmla="*/ 8131647 w 12293598"/>
              <a:gd name="connsiteY1765" fmla="*/ 543050 h 6857999"/>
              <a:gd name="connsiteX1766" fmla="*/ 8123862 w 12293598"/>
              <a:gd name="connsiteY1766" fmla="*/ 567599 h 6857999"/>
              <a:gd name="connsiteX1767" fmla="*/ 8116933 w 12293598"/>
              <a:gd name="connsiteY1767" fmla="*/ 567191 h 6857999"/>
              <a:gd name="connsiteX1768" fmla="*/ 8107734 w 12293598"/>
              <a:gd name="connsiteY1768" fmla="*/ 563200 h 6857999"/>
              <a:gd name="connsiteX1769" fmla="*/ 8105763 w 12293598"/>
              <a:gd name="connsiteY1769" fmla="*/ 545620 h 6857999"/>
              <a:gd name="connsiteX1770" fmla="*/ 8115889 w 12293598"/>
              <a:gd name="connsiteY1770" fmla="*/ 531341 h 6857999"/>
              <a:gd name="connsiteX1771" fmla="*/ 8087526 w 12293598"/>
              <a:gd name="connsiteY1771" fmla="*/ 510265 h 6857999"/>
              <a:gd name="connsiteX1772" fmla="*/ 8090183 w 12293598"/>
              <a:gd name="connsiteY1772" fmla="*/ 522352 h 6857999"/>
              <a:gd name="connsiteX1773" fmla="*/ 8084283 w 12293598"/>
              <a:gd name="connsiteY1773" fmla="*/ 525866 h 6857999"/>
              <a:gd name="connsiteX1774" fmla="*/ 8073932 w 12293598"/>
              <a:gd name="connsiteY1774" fmla="*/ 520387 h 6857999"/>
              <a:gd name="connsiteX1775" fmla="*/ 8062091 w 12293598"/>
              <a:gd name="connsiteY1775" fmla="*/ 520120 h 6857999"/>
              <a:gd name="connsiteX1776" fmla="*/ 8047979 w 12293598"/>
              <a:gd name="connsiteY1776" fmla="*/ 516270 h 6857999"/>
              <a:gd name="connsiteX1777" fmla="*/ 8037537 w 12293598"/>
              <a:gd name="connsiteY1777" fmla="*/ 528734 h 6857999"/>
              <a:gd name="connsiteX1778" fmla="*/ 8005899 w 12293598"/>
              <a:gd name="connsiteY1778" fmla="*/ 507754 h 6857999"/>
              <a:gd name="connsiteX1779" fmla="*/ 7993046 w 12293598"/>
              <a:gd name="connsiteY1779" fmla="*/ 503259 h 6857999"/>
              <a:gd name="connsiteX1780" fmla="*/ 7983360 w 12293598"/>
              <a:gd name="connsiteY1780" fmla="*/ 500801 h 6857999"/>
              <a:gd name="connsiteX1781" fmla="*/ 7982851 w 12293598"/>
              <a:gd name="connsiteY1781" fmla="*/ 510850 h 6857999"/>
              <a:gd name="connsiteX1782" fmla="*/ 7976177 w 12293598"/>
              <a:gd name="connsiteY1782" fmla="*/ 513473 h 6857999"/>
              <a:gd name="connsiteX1783" fmla="*/ 7969396 w 12293598"/>
              <a:gd name="connsiteY1783" fmla="*/ 518230 h 6857999"/>
              <a:gd name="connsiteX1784" fmla="*/ 7962706 w 12293598"/>
              <a:gd name="connsiteY1784" fmla="*/ 521159 h 6857999"/>
              <a:gd name="connsiteX1785" fmla="*/ 7960073 w 12293598"/>
              <a:gd name="connsiteY1785" fmla="*/ 516674 h 6857999"/>
              <a:gd name="connsiteX1786" fmla="*/ 7959802 w 12293598"/>
              <a:gd name="connsiteY1786" fmla="*/ 513946 h 6857999"/>
              <a:gd name="connsiteX1787" fmla="*/ 7972360 w 12293598"/>
              <a:gd name="connsiteY1787" fmla="*/ 491996 h 6857999"/>
              <a:gd name="connsiteX1788" fmla="*/ 7984827 w 12293598"/>
              <a:gd name="connsiteY1788" fmla="*/ 471873 h 6857999"/>
              <a:gd name="connsiteX1789" fmla="*/ 7975743 w 12293598"/>
              <a:gd name="connsiteY1789" fmla="*/ 457540 h 6857999"/>
              <a:gd name="connsiteX1790" fmla="*/ 7964125 w 12293598"/>
              <a:gd name="connsiteY1790" fmla="*/ 428684 h 6857999"/>
              <a:gd name="connsiteX1791" fmla="*/ 7941324 w 12293598"/>
              <a:gd name="connsiteY1791" fmla="*/ 426907 h 6857999"/>
              <a:gd name="connsiteX1792" fmla="*/ 7934326 w 12293598"/>
              <a:gd name="connsiteY1792" fmla="*/ 435927 h 6857999"/>
              <a:gd name="connsiteX1793" fmla="*/ 7927236 w 12293598"/>
              <a:gd name="connsiteY1793" fmla="*/ 446774 h 6857999"/>
              <a:gd name="connsiteX1794" fmla="*/ 7914629 w 12293598"/>
              <a:gd name="connsiteY1794" fmla="*/ 437407 h 6857999"/>
              <a:gd name="connsiteX1795" fmla="*/ 7905617 w 12293598"/>
              <a:gd name="connsiteY1795" fmla="*/ 445877 h 6857999"/>
              <a:gd name="connsiteX1796" fmla="*/ 7884786 w 12293598"/>
              <a:gd name="connsiteY1796" fmla="*/ 445565 h 6857999"/>
              <a:gd name="connsiteX1797" fmla="*/ 7842211 w 12293598"/>
              <a:gd name="connsiteY1797" fmla="*/ 446792 h 6857999"/>
              <a:gd name="connsiteX1798" fmla="*/ 7831490 w 12293598"/>
              <a:gd name="connsiteY1798" fmla="*/ 464735 h 6857999"/>
              <a:gd name="connsiteX1799" fmla="*/ 7811500 w 12293598"/>
              <a:gd name="connsiteY1799" fmla="*/ 472001 h 6857999"/>
              <a:gd name="connsiteX1800" fmla="*/ 7814171 w 12293598"/>
              <a:gd name="connsiteY1800" fmla="*/ 435436 h 6857999"/>
              <a:gd name="connsiteX1801" fmla="*/ 7821015 w 12293598"/>
              <a:gd name="connsiteY1801" fmla="*/ 413346 h 6857999"/>
              <a:gd name="connsiteX1802" fmla="*/ 7798954 w 12293598"/>
              <a:gd name="connsiteY1802" fmla="*/ 396954 h 6857999"/>
              <a:gd name="connsiteX1803" fmla="*/ 7763547 w 12293598"/>
              <a:gd name="connsiteY1803" fmla="*/ 385812 h 6857999"/>
              <a:gd name="connsiteX1804" fmla="*/ 7770785 w 12293598"/>
              <a:gd name="connsiteY1804" fmla="*/ 396245 h 6857999"/>
              <a:gd name="connsiteX1805" fmla="*/ 7775659 w 12293598"/>
              <a:gd name="connsiteY1805" fmla="*/ 404923 h 6857999"/>
              <a:gd name="connsiteX1806" fmla="*/ 7770322 w 12293598"/>
              <a:gd name="connsiteY1806" fmla="*/ 405382 h 6857999"/>
              <a:gd name="connsiteX1807" fmla="*/ 7762806 w 12293598"/>
              <a:gd name="connsiteY1807" fmla="*/ 400428 h 6857999"/>
              <a:gd name="connsiteX1808" fmla="*/ 7738276 w 12293598"/>
              <a:gd name="connsiteY1808" fmla="*/ 432758 h 6857999"/>
              <a:gd name="connsiteX1809" fmla="*/ 7695578 w 12293598"/>
              <a:gd name="connsiteY1809" fmla="*/ 436421 h 6857999"/>
              <a:gd name="connsiteX1810" fmla="*/ 7682526 w 12293598"/>
              <a:gd name="connsiteY1810" fmla="*/ 452000 h 6857999"/>
              <a:gd name="connsiteX1811" fmla="*/ 7674200 w 12293598"/>
              <a:gd name="connsiteY1811" fmla="*/ 471093 h 6857999"/>
              <a:gd name="connsiteX1812" fmla="*/ 7655230 w 12293598"/>
              <a:gd name="connsiteY1812" fmla="*/ 490491 h 6857999"/>
              <a:gd name="connsiteX1813" fmla="*/ 7626991 w 12293598"/>
              <a:gd name="connsiteY1813" fmla="*/ 499209 h 6857999"/>
              <a:gd name="connsiteX1814" fmla="*/ 7614943 w 12293598"/>
              <a:gd name="connsiteY1814" fmla="*/ 543342 h 6857999"/>
              <a:gd name="connsiteX1815" fmla="*/ 7598569 w 12293598"/>
              <a:gd name="connsiteY1815" fmla="*/ 543815 h 6857999"/>
              <a:gd name="connsiteX1816" fmla="*/ 7586580 w 12293598"/>
              <a:gd name="connsiteY1816" fmla="*/ 522267 h 6857999"/>
              <a:gd name="connsiteX1817" fmla="*/ 7583923 w 12293598"/>
              <a:gd name="connsiteY1817" fmla="*/ 510181 h 6857999"/>
              <a:gd name="connsiteX1818" fmla="*/ 7604932 w 12293598"/>
              <a:gd name="connsiteY1818" fmla="*/ 482819 h 6857999"/>
              <a:gd name="connsiteX1819" fmla="*/ 7615598 w 12293598"/>
              <a:gd name="connsiteY1819" fmla="*/ 490112 h 6857999"/>
              <a:gd name="connsiteX1820" fmla="*/ 7624087 w 12293598"/>
              <a:gd name="connsiteY1820" fmla="*/ 491996 h 6857999"/>
              <a:gd name="connsiteX1821" fmla="*/ 7620728 w 12293598"/>
              <a:gd name="connsiteY1821" fmla="*/ 485708 h 6857999"/>
              <a:gd name="connsiteX1822" fmla="*/ 7615004 w 12293598"/>
              <a:gd name="connsiteY1822" fmla="*/ 477663 h 6857999"/>
              <a:gd name="connsiteX1823" fmla="*/ 7625568 w 12293598"/>
              <a:gd name="connsiteY1823" fmla="*/ 462763 h 6857999"/>
              <a:gd name="connsiteX1824" fmla="*/ 7610676 w 12293598"/>
              <a:gd name="connsiteY1824" fmla="*/ 434001 h 6857999"/>
              <a:gd name="connsiteX1825" fmla="*/ 7596835 w 12293598"/>
              <a:gd name="connsiteY1825" fmla="*/ 448995 h 6857999"/>
              <a:gd name="connsiteX1826" fmla="*/ 7592448 w 12293598"/>
              <a:gd name="connsiteY1826" fmla="*/ 471015 h 6857999"/>
              <a:gd name="connsiteX1827" fmla="*/ 7570636 w 12293598"/>
              <a:gd name="connsiteY1827" fmla="*/ 449751 h 6857999"/>
              <a:gd name="connsiteX1828" fmla="*/ 7574559 w 12293598"/>
              <a:gd name="connsiteY1828" fmla="*/ 469098 h 6857999"/>
              <a:gd name="connsiteX1829" fmla="*/ 7578485 w 12293598"/>
              <a:gd name="connsiteY1829" fmla="*/ 488445 h 6857999"/>
              <a:gd name="connsiteX1830" fmla="*/ 7555366 w 12293598"/>
              <a:gd name="connsiteY1830" fmla="*/ 500969 h 6857999"/>
              <a:gd name="connsiteX1831" fmla="*/ 7543882 w 12293598"/>
              <a:gd name="connsiteY1831" fmla="*/ 525930 h 6857999"/>
              <a:gd name="connsiteX1832" fmla="*/ 7559100 w 12293598"/>
              <a:gd name="connsiteY1832" fmla="*/ 548297 h 6857999"/>
              <a:gd name="connsiteX1833" fmla="*/ 7584234 w 12293598"/>
              <a:gd name="connsiteY1833" fmla="*/ 568552 h 6857999"/>
              <a:gd name="connsiteX1834" fmla="*/ 7599992 w 12293598"/>
              <a:gd name="connsiteY1834" fmla="*/ 580261 h 6857999"/>
              <a:gd name="connsiteX1835" fmla="*/ 7624259 w 12293598"/>
              <a:gd name="connsiteY1835" fmla="*/ 553108 h 6857999"/>
              <a:gd name="connsiteX1836" fmla="*/ 7657888 w 12293598"/>
              <a:gd name="connsiteY1836" fmla="*/ 534807 h 6857999"/>
              <a:gd name="connsiteX1837" fmla="*/ 7658468 w 12293598"/>
              <a:gd name="connsiteY1837" fmla="*/ 531446 h 6857999"/>
              <a:gd name="connsiteX1838" fmla="*/ 7661411 w 12293598"/>
              <a:gd name="connsiteY1838" fmla="*/ 529842 h 6857999"/>
              <a:gd name="connsiteX1839" fmla="*/ 7665689 w 12293598"/>
              <a:gd name="connsiteY1839" fmla="*/ 542184 h 6857999"/>
              <a:gd name="connsiteX1840" fmla="*/ 7669877 w 12293598"/>
              <a:gd name="connsiteY1840" fmla="*/ 556355 h 6857999"/>
              <a:gd name="connsiteX1841" fmla="*/ 7650166 w 12293598"/>
              <a:gd name="connsiteY1841" fmla="*/ 558139 h 6857999"/>
              <a:gd name="connsiteX1842" fmla="*/ 7639538 w 12293598"/>
              <a:gd name="connsiteY1842" fmla="*/ 574257 h 6857999"/>
              <a:gd name="connsiteX1843" fmla="*/ 7613963 w 12293598"/>
              <a:gd name="connsiteY1843" fmla="*/ 586851 h 6857999"/>
              <a:gd name="connsiteX1844" fmla="*/ 7586027 w 12293598"/>
              <a:gd name="connsiteY1844" fmla="*/ 597691 h 6857999"/>
              <a:gd name="connsiteX1845" fmla="*/ 7573777 w 12293598"/>
              <a:gd name="connsiteY1845" fmla="*/ 613550 h 6857999"/>
              <a:gd name="connsiteX1846" fmla="*/ 7561620 w 12293598"/>
              <a:gd name="connsiteY1846" fmla="*/ 627584 h 6857999"/>
              <a:gd name="connsiteX1847" fmla="*/ 7539930 w 12293598"/>
              <a:gd name="connsiteY1847" fmla="*/ 603884 h 6857999"/>
              <a:gd name="connsiteX1848" fmla="*/ 7553400 w 12293598"/>
              <a:gd name="connsiteY1848" fmla="*/ 596198 h 6857999"/>
              <a:gd name="connsiteX1849" fmla="*/ 7541906 w 12293598"/>
              <a:gd name="connsiteY1849" fmla="*/ 564907 h 6857999"/>
              <a:gd name="connsiteX1850" fmla="*/ 7551886 w 12293598"/>
              <a:gd name="connsiteY1850" fmla="*/ 561579 h 6857999"/>
              <a:gd name="connsiteX1851" fmla="*/ 7542771 w 12293598"/>
              <a:gd name="connsiteY1851" fmla="*/ 547855 h 6857999"/>
              <a:gd name="connsiteX1852" fmla="*/ 7542501 w 12293598"/>
              <a:gd name="connsiteY1852" fmla="*/ 545126 h 6857999"/>
              <a:gd name="connsiteX1853" fmla="*/ 7539866 w 12293598"/>
              <a:gd name="connsiteY1853" fmla="*/ 540640 h 6857999"/>
              <a:gd name="connsiteX1854" fmla="*/ 7529702 w 12293598"/>
              <a:gd name="connsiteY1854" fmla="*/ 547624 h 6857999"/>
              <a:gd name="connsiteX1855" fmla="*/ 7519352 w 12293598"/>
              <a:gd name="connsiteY1855" fmla="*/ 558259 h 6857999"/>
              <a:gd name="connsiteX1856" fmla="*/ 7509774 w 12293598"/>
              <a:gd name="connsiteY1856" fmla="*/ 553670 h 6857999"/>
              <a:gd name="connsiteX1857" fmla="*/ 7510393 w 12293598"/>
              <a:gd name="connsiteY1857" fmla="*/ 541490 h 6857999"/>
              <a:gd name="connsiteX1858" fmla="*/ 7487837 w 12293598"/>
              <a:gd name="connsiteY1858" fmla="*/ 534842 h 6857999"/>
              <a:gd name="connsiteX1859" fmla="*/ 7474738 w 12293598"/>
              <a:gd name="connsiteY1859" fmla="*/ 535220 h 6857999"/>
              <a:gd name="connsiteX1860" fmla="*/ 7470598 w 12293598"/>
              <a:gd name="connsiteY1860" fmla="*/ 552366 h 6857999"/>
              <a:gd name="connsiteX1861" fmla="*/ 7479188 w 12293598"/>
              <a:gd name="connsiteY1861" fmla="*/ 576445 h 6857999"/>
              <a:gd name="connsiteX1862" fmla="*/ 7472391 w 12293598"/>
              <a:gd name="connsiteY1862" fmla="*/ 581505 h 6857999"/>
              <a:gd name="connsiteX1863" fmla="*/ 7459414 w 12293598"/>
              <a:gd name="connsiteY1863" fmla="*/ 579446 h 6857999"/>
              <a:gd name="connsiteX1864" fmla="*/ 7465471 w 12293598"/>
              <a:gd name="connsiteY1864" fmla="*/ 589003 h 6857999"/>
              <a:gd name="connsiteX1865" fmla="*/ 7444833 w 12293598"/>
              <a:gd name="connsiteY1865" fmla="*/ 609057 h 6857999"/>
              <a:gd name="connsiteX1866" fmla="*/ 7429322 w 12293598"/>
              <a:gd name="connsiteY1866" fmla="*/ 592476 h 6857999"/>
              <a:gd name="connsiteX1867" fmla="*/ 7427965 w 12293598"/>
              <a:gd name="connsiteY1867" fmla="*/ 619273 h 6857999"/>
              <a:gd name="connsiteX1868" fmla="*/ 7411265 w 12293598"/>
              <a:gd name="connsiteY1868" fmla="*/ 610024 h 6857999"/>
              <a:gd name="connsiteX1869" fmla="*/ 7408191 w 12293598"/>
              <a:gd name="connsiteY1869" fmla="*/ 622275 h 6857999"/>
              <a:gd name="connsiteX1870" fmla="*/ 7396930 w 12293598"/>
              <a:gd name="connsiteY1870" fmla="*/ 618648 h 6857999"/>
              <a:gd name="connsiteX1871" fmla="*/ 7394844 w 12293598"/>
              <a:gd name="connsiteY1871" fmla="*/ 627525 h 6857999"/>
              <a:gd name="connsiteX1872" fmla="*/ 7387923 w 12293598"/>
              <a:gd name="connsiteY1872" fmla="*/ 635021 h 6857999"/>
              <a:gd name="connsiteX1873" fmla="*/ 7381004 w 12293598"/>
              <a:gd name="connsiteY1873" fmla="*/ 642519 h 6857999"/>
              <a:gd name="connsiteX1874" fmla="*/ 7384154 w 12293598"/>
              <a:gd name="connsiteY1874" fmla="*/ 644860 h 6857999"/>
              <a:gd name="connsiteX1875" fmla="*/ 7373712 w 12293598"/>
              <a:gd name="connsiteY1875" fmla="*/ 657324 h 6857999"/>
              <a:gd name="connsiteX1876" fmla="*/ 7366792 w 12293598"/>
              <a:gd name="connsiteY1876" fmla="*/ 664821 h 6857999"/>
              <a:gd name="connsiteX1877" fmla="*/ 7359871 w 12293598"/>
              <a:gd name="connsiteY1877" fmla="*/ 672317 h 6857999"/>
              <a:gd name="connsiteX1878" fmla="*/ 7340384 w 12293598"/>
              <a:gd name="connsiteY1878" fmla="*/ 693859 h 6857999"/>
              <a:gd name="connsiteX1879" fmla="*/ 7309265 w 12293598"/>
              <a:gd name="connsiteY1879" fmla="*/ 702966 h 6857999"/>
              <a:gd name="connsiteX1880" fmla="*/ 7307535 w 12293598"/>
              <a:gd name="connsiteY1880" fmla="*/ 737071 h 6857999"/>
              <a:gd name="connsiteX1881" fmla="*/ 7291655 w 12293598"/>
              <a:gd name="connsiteY1881" fmla="*/ 727798 h 6857999"/>
              <a:gd name="connsiteX1882" fmla="*/ 7268484 w 12293598"/>
              <a:gd name="connsiteY1882" fmla="*/ 733331 h 6857999"/>
              <a:gd name="connsiteX1883" fmla="*/ 7264460 w 12293598"/>
              <a:gd name="connsiteY1883" fmla="*/ 724021 h 6857999"/>
              <a:gd name="connsiteX1884" fmla="*/ 7262799 w 12293598"/>
              <a:gd name="connsiteY1884" fmla="*/ 716468 h 6857999"/>
              <a:gd name="connsiteX1885" fmla="*/ 7276971 w 12293598"/>
              <a:gd name="connsiteY1885" fmla="*/ 702984 h 6857999"/>
              <a:gd name="connsiteX1886" fmla="*/ 7284054 w 12293598"/>
              <a:gd name="connsiteY1886" fmla="*/ 684233 h 6857999"/>
              <a:gd name="connsiteX1887" fmla="*/ 7296296 w 12293598"/>
              <a:gd name="connsiteY1887" fmla="*/ 692698 h 6857999"/>
              <a:gd name="connsiteX1888" fmla="*/ 7306361 w 12293598"/>
              <a:gd name="connsiteY1888" fmla="*/ 695753 h 6857999"/>
              <a:gd name="connsiteX1889" fmla="*/ 7303000 w 12293598"/>
              <a:gd name="connsiteY1889" fmla="*/ 689463 h 6857999"/>
              <a:gd name="connsiteX1890" fmla="*/ 7297276 w 12293598"/>
              <a:gd name="connsiteY1890" fmla="*/ 681418 h 6857999"/>
              <a:gd name="connsiteX1891" fmla="*/ 7307966 w 12293598"/>
              <a:gd name="connsiteY1891" fmla="*/ 664083 h 6857999"/>
              <a:gd name="connsiteX1892" fmla="*/ 7293196 w 12293598"/>
              <a:gd name="connsiteY1892" fmla="*/ 632886 h 6857999"/>
              <a:gd name="connsiteX1893" fmla="*/ 7277749 w 12293598"/>
              <a:gd name="connsiteY1893" fmla="*/ 647317 h 6857999"/>
              <a:gd name="connsiteX1894" fmla="*/ 7271570 w 12293598"/>
              <a:gd name="connsiteY1894" fmla="*/ 672429 h 6857999"/>
              <a:gd name="connsiteX1895" fmla="*/ 7262061 w 12293598"/>
              <a:gd name="connsiteY1895" fmla="*/ 658412 h 6857999"/>
              <a:gd name="connsiteX1896" fmla="*/ 7250004 w 12293598"/>
              <a:gd name="connsiteY1896" fmla="*/ 646293 h 6857999"/>
              <a:gd name="connsiteX1897" fmla="*/ 7250291 w 12293598"/>
              <a:gd name="connsiteY1897" fmla="*/ 664833 h 6857999"/>
              <a:gd name="connsiteX1898" fmla="*/ 7257482 w 12293598"/>
              <a:gd name="connsiteY1898" fmla="*/ 692295 h 6857999"/>
              <a:gd name="connsiteX1899" fmla="*/ 7231531 w 12293598"/>
              <a:gd name="connsiteY1899" fmla="*/ 704294 h 6857999"/>
              <a:gd name="connsiteX1900" fmla="*/ 7219483 w 12293598"/>
              <a:gd name="connsiteY1900" fmla="*/ 732311 h 6857999"/>
              <a:gd name="connsiteX1901" fmla="*/ 7240678 w 12293598"/>
              <a:gd name="connsiteY1901" fmla="*/ 765754 h 6857999"/>
              <a:gd name="connsiteX1902" fmla="*/ 7230730 w 12293598"/>
              <a:gd name="connsiteY1902" fmla="*/ 768474 h 6857999"/>
              <a:gd name="connsiteX1903" fmla="*/ 7218248 w 12293598"/>
              <a:gd name="connsiteY1903" fmla="*/ 756672 h 6857999"/>
              <a:gd name="connsiteX1904" fmla="*/ 7218039 w 12293598"/>
              <a:gd name="connsiteY1904" fmla="*/ 752725 h 6857999"/>
              <a:gd name="connsiteX1905" fmla="*/ 7215467 w 12293598"/>
              <a:gd name="connsiteY1905" fmla="*/ 747021 h 6857999"/>
              <a:gd name="connsiteX1906" fmla="*/ 7200104 w 12293598"/>
              <a:gd name="connsiteY1906" fmla="*/ 751721 h 6857999"/>
              <a:gd name="connsiteX1907" fmla="*/ 7191555 w 12293598"/>
              <a:gd name="connsiteY1907" fmla="*/ 767171 h 6857999"/>
              <a:gd name="connsiteX1908" fmla="*/ 7146771 w 12293598"/>
              <a:gd name="connsiteY1908" fmla="*/ 779711 h 6857999"/>
              <a:gd name="connsiteX1909" fmla="*/ 7120433 w 12293598"/>
              <a:gd name="connsiteY1909" fmla="*/ 815437 h 6857999"/>
              <a:gd name="connsiteX1910" fmla="*/ 7138107 w 12293598"/>
              <a:gd name="connsiteY1910" fmla="*/ 853848 h 6857999"/>
              <a:gd name="connsiteX1911" fmla="*/ 7134215 w 12293598"/>
              <a:gd name="connsiteY1911" fmla="*/ 866124 h 6857999"/>
              <a:gd name="connsiteX1912" fmla="*/ 7116927 w 12293598"/>
              <a:gd name="connsiteY1912" fmla="*/ 836215 h 6857999"/>
              <a:gd name="connsiteX1913" fmla="*/ 7094727 w 12293598"/>
              <a:gd name="connsiteY1913" fmla="*/ 806448 h 6857999"/>
              <a:gd name="connsiteX1914" fmla="*/ 7093369 w 12293598"/>
              <a:gd name="connsiteY1914" fmla="*/ 833244 h 6857999"/>
              <a:gd name="connsiteX1915" fmla="*/ 7073896 w 12293598"/>
              <a:gd name="connsiteY1915" fmla="*/ 822252 h 6857999"/>
              <a:gd name="connsiteX1916" fmla="*/ 7070320 w 12293598"/>
              <a:gd name="connsiteY1916" fmla="*/ 836341 h 6857999"/>
              <a:gd name="connsiteX1917" fmla="*/ 7054440 w 12293598"/>
              <a:gd name="connsiteY1917" fmla="*/ 843184 h 6857999"/>
              <a:gd name="connsiteX1918" fmla="*/ 7043009 w 12293598"/>
              <a:gd name="connsiteY1918" fmla="*/ 859021 h 6857999"/>
              <a:gd name="connsiteX1919" fmla="*/ 7052820 w 12293598"/>
              <a:gd name="connsiteY1919" fmla="*/ 875159 h 6857999"/>
              <a:gd name="connsiteX1920" fmla="*/ 7057901 w 12293598"/>
              <a:gd name="connsiteY1920" fmla="*/ 887782 h 6857999"/>
              <a:gd name="connsiteX1921" fmla="*/ 7054140 w 12293598"/>
              <a:gd name="connsiteY1921" fmla="*/ 889411 h 6857999"/>
              <a:gd name="connsiteX1922" fmla="*/ 7048201 w 12293598"/>
              <a:gd name="connsiteY1922" fmla="*/ 885629 h 6857999"/>
              <a:gd name="connsiteX1923" fmla="*/ 7046587 w 12293598"/>
              <a:gd name="connsiteY1923" fmla="*/ 893277 h 6857999"/>
              <a:gd name="connsiteX1924" fmla="*/ 7057162 w 12293598"/>
              <a:gd name="connsiteY1924" fmla="*/ 902399 h 6857999"/>
              <a:gd name="connsiteX1925" fmla="*/ 7057331 w 12293598"/>
              <a:gd name="connsiteY1925" fmla="*/ 915165 h 6857999"/>
              <a:gd name="connsiteX1926" fmla="*/ 7052775 w 12293598"/>
              <a:gd name="connsiteY1926" fmla="*/ 924418 h 6857999"/>
              <a:gd name="connsiteX1927" fmla="*/ 7025340 w 12293598"/>
              <a:gd name="connsiteY1927" fmla="*/ 949534 h 6857999"/>
              <a:gd name="connsiteX1928" fmla="*/ 7022188 w 12293598"/>
              <a:gd name="connsiteY1928" fmla="*/ 947191 h 6857999"/>
              <a:gd name="connsiteX1929" fmla="*/ 6991602 w 12293598"/>
              <a:gd name="connsiteY1929" fmla="*/ 969966 h 6857999"/>
              <a:gd name="connsiteX1930" fmla="*/ 6987216 w 12293598"/>
              <a:gd name="connsiteY1930" fmla="*/ 991985 h 6857999"/>
              <a:gd name="connsiteX1931" fmla="*/ 6961633 w 12293598"/>
              <a:gd name="connsiteY1931" fmla="*/ 980558 h 6857999"/>
              <a:gd name="connsiteX1932" fmla="*/ 6962405 w 12293598"/>
              <a:gd name="connsiteY1932" fmla="*/ 965333 h 6857999"/>
              <a:gd name="connsiteX1933" fmla="*/ 6953537 w 12293598"/>
              <a:gd name="connsiteY1933" fmla="*/ 946737 h 6857999"/>
              <a:gd name="connsiteX1934" fmla="*/ 6946230 w 12293598"/>
              <a:gd name="connsiteY1934" fmla="*/ 945731 h 6857999"/>
              <a:gd name="connsiteX1935" fmla="*/ 6943466 w 12293598"/>
              <a:gd name="connsiteY1935" fmla="*/ 951892 h 6857999"/>
              <a:gd name="connsiteX1936" fmla="*/ 6920943 w 12293598"/>
              <a:gd name="connsiteY1936" fmla="*/ 960751 h 6857999"/>
              <a:gd name="connsiteX1937" fmla="*/ 6903055 w 12293598"/>
              <a:gd name="connsiteY1937" fmla="*/ 974950 h 6857999"/>
              <a:gd name="connsiteX1938" fmla="*/ 6897771 w 12293598"/>
              <a:gd name="connsiteY1938" fmla="*/ 982399 h 6857999"/>
              <a:gd name="connsiteX1939" fmla="*/ 6892489 w 12293598"/>
              <a:gd name="connsiteY1939" fmla="*/ 989849 h 6857999"/>
              <a:gd name="connsiteX1940" fmla="*/ 6862821 w 12293598"/>
              <a:gd name="connsiteY1940" fmla="*/ 1002563 h 6857999"/>
              <a:gd name="connsiteX1941" fmla="*/ 6844786 w 12293598"/>
              <a:gd name="connsiteY1941" fmla="*/ 1027711 h 6857999"/>
              <a:gd name="connsiteX1942" fmla="*/ 6839133 w 12293598"/>
              <a:gd name="connsiteY1942" fmla="*/ 1026353 h 6857999"/>
              <a:gd name="connsiteX1943" fmla="*/ 6838114 w 12293598"/>
              <a:gd name="connsiteY1943" fmla="*/ 1030336 h 6857999"/>
              <a:gd name="connsiteX1944" fmla="*/ 6843474 w 12293598"/>
              <a:gd name="connsiteY1944" fmla="*/ 1053594 h 6857999"/>
              <a:gd name="connsiteX1945" fmla="*/ 6858568 w 12293598"/>
              <a:gd name="connsiteY1945" fmla="*/ 1078397 h 6857999"/>
              <a:gd name="connsiteX1946" fmla="*/ 6861526 w 12293598"/>
              <a:gd name="connsiteY1946" fmla="*/ 1076487 h 6857999"/>
              <a:gd name="connsiteX1947" fmla="*/ 6862214 w 12293598"/>
              <a:gd name="connsiteY1947" fmla="*/ 1070994 h 6857999"/>
              <a:gd name="connsiteX1948" fmla="*/ 6875930 w 12293598"/>
              <a:gd name="connsiteY1948" fmla="*/ 1058436 h 6857999"/>
              <a:gd name="connsiteX1949" fmla="*/ 6889772 w 12293598"/>
              <a:gd name="connsiteY1949" fmla="*/ 1043442 h 6857999"/>
              <a:gd name="connsiteX1950" fmla="*/ 6896220 w 12293598"/>
              <a:gd name="connsiteY1950" fmla="*/ 1021060 h 6857999"/>
              <a:gd name="connsiteX1951" fmla="*/ 6914303 w 12293598"/>
              <a:gd name="connsiteY1951" fmla="*/ 1011114 h 6857999"/>
              <a:gd name="connsiteX1952" fmla="*/ 6957434 w 12293598"/>
              <a:gd name="connsiteY1952" fmla="*/ 1063385 h 6857999"/>
              <a:gd name="connsiteX1953" fmla="*/ 6957311 w 12293598"/>
              <a:gd name="connsiteY1953" fmla="*/ 1065822 h 6857999"/>
              <a:gd name="connsiteX1954" fmla="*/ 6948868 w 12293598"/>
              <a:gd name="connsiteY1954" fmla="*/ 1063024 h 6857999"/>
              <a:gd name="connsiteX1955" fmla="*/ 6938155 w 12293598"/>
              <a:gd name="connsiteY1955" fmla="*/ 1056644 h 6857999"/>
              <a:gd name="connsiteX1956" fmla="*/ 6928238 w 12293598"/>
              <a:gd name="connsiteY1956" fmla="*/ 1058754 h 6857999"/>
              <a:gd name="connsiteX1957" fmla="*/ 6937044 w 12293598"/>
              <a:gd name="connsiteY1957" fmla="*/ 1078569 h 6857999"/>
              <a:gd name="connsiteX1958" fmla="*/ 6933522 w 12293598"/>
              <a:gd name="connsiteY1958" fmla="*/ 1083535 h 6857999"/>
              <a:gd name="connsiteX1959" fmla="*/ 6904293 w 12293598"/>
              <a:gd name="connsiteY1959" fmla="*/ 1063396 h 6857999"/>
              <a:gd name="connsiteX1960" fmla="*/ 6897867 w 12293598"/>
              <a:gd name="connsiteY1960" fmla="*/ 1077264 h 6857999"/>
              <a:gd name="connsiteX1961" fmla="*/ 6885525 w 12293598"/>
              <a:gd name="connsiteY1961" fmla="*/ 1111067 h 6857999"/>
              <a:gd name="connsiteX1962" fmla="*/ 6868457 w 12293598"/>
              <a:gd name="connsiteY1962" fmla="*/ 1141358 h 6857999"/>
              <a:gd name="connsiteX1963" fmla="*/ 6854987 w 12293598"/>
              <a:gd name="connsiteY1963" fmla="*/ 1149044 h 6857999"/>
              <a:gd name="connsiteX1964" fmla="*/ 6836325 w 12293598"/>
              <a:gd name="connsiteY1964" fmla="*/ 1130121 h 6857999"/>
              <a:gd name="connsiteX1965" fmla="*/ 6842934 w 12293598"/>
              <a:gd name="connsiteY1965" fmla="*/ 1064253 h 6857999"/>
              <a:gd name="connsiteX1966" fmla="*/ 6820673 w 12293598"/>
              <a:gd name="connsiteY1966" fmla="*/ 1067934 h 6857999"/>
              <a:gd name="connsiteX1967" fmla="*/ 6803141 w 12293598"/>
              <a:gd name="connsiteY1967" fmla="*/ 1075129 h 6857999"/>
              <a:gd name="connsiteX1968" fmla="*/ 6772679 w 12293598"/>
              <a:gd name="connsiteY1968" fmla="*/ 1095467 h 6857999"/>
              <a:gd name="connsiteX1969" fmla="*/ 6760552 w 12293598"/>
              <a:gd name="connsiteY1969" fmla="*/ 1108891 h 6857999"/>
              <a:gd name="connsiteX1970" fmla="*/ 6748518 w 12293598"/>
              <a:gd name="connsiteY1970" fmla="*/ 1120488 h 6857999"/>
              <a:gd name="connsiteX1971" fmla="*/ 6728992 w 12293598"/>
              <a:gd name="connsiteY1971" fmla="*/ 1118618 h 6857999"/>
              <a:gd name="connsiteX1972" fmla="*/ 6715151 w 12293598"/>
              <a:gd name="connsiteY1972" fmla="*/ 1133612 h 6857999"/>
              <a:gd name="connsiteX1973" fmla="*/ 6689074 w 12293598"/>
              <a:gd name="connsiteY1973" fmla="*/ 1131931 h 6857999"/>
              <a:gd name="connsiteX1974" fmla="*/ 6687593 w 12293598"/>
              <a:gd name="connsiteY1974" fmla="*/ 1161164 h 6857999"/>
              <a:gd name="connsiteX1975" fmla="*/ 6671782 w 12293598"/>
              <a:gd name="connsiteY1975" fmla="*/ 1174693 h 6857999"/>
              <a:gd name="connsiteX1976" fmla="*/ 6663062 w 12293598"/>
              <a:gd name="connsiteY1976" fmla="*/ 1193492 h 6857999"/>
              <a:gd name="connsiteX1977" fmla="*/ 6650086 w 12293598"/>
              <a:gd name="connsiteY1977" fmla="*/ 1191435 h 6857999"/>
              <a:gd name="connsiteX1978" fmla="*/ 6616225 w 12293598"/>
              <a:gd name="connsiteY1978" fmla="*/ 1214303 h 6857999"/>
              <a:gd name="connsiteX1979" fmla="*/ 6611715 w 12293598"/>
              <a:gd name="connsiteY1979" fmla="*/ 1238757 h 6857999"/>
              <a:gd name="connsiteX1980" fmla="*/ 6602260 w 12293598"/>
              <a:gd name="connsiteY1980" fmla="*/ 1231732 h 6857999"/>
              <a:gd name="connsiteX1981" fmla="*/ 6589423 w 12293598"/>
              <a:gd name="connsiteY1981" fmla="*/ 1226934 h 6857999"/>
              <a:gd name="connsiteX1982" fmla="*/ 6585762 w 12293598"/>
              <a:gd name="connsiteY1982" fmla="*/ 1234640 h 6857999"/>
              <a:gd name="connsiteX1983" fmla="*/ 6576771 w 12293598"/>
              <a:gd name="connsiteY1983" fmla="*/ 1234595 h 6857999"/>
              <a:gd name="connsiteX1984" fmla="*/ 6572416 w 12293598"/>
              <a:gd name="connsiteY1984" fmla="*/ 1239891 h 6857999"/>
              <a:gd name="connsiteX1985" fmla="*/ 6578596 w 12293598"/>
              <a:gd name="connsiteY1985" fmla="*/ 1247010 h 6857999"/>
              <a:gd name="connsiteX1986" fmla="*/ 6596516 w 12293598"/>
              <a:gd name="connsiteY1986" fmla="*/ 1280550 h 6857999"/>
              <a:gd name="connsiteX1987" fmla="*/ 6588978 w 12293598"/>
              <a:gd name="connsiteY1987" fmla="*/ 1300226 h 6857999"/>
              <a:gd name="connsiteX1988" fmla="*/ 6581439 w 12293598"/>
              <a:gd name="connsiteY1988" fmla="*/ 1319903 h 6857999"/>
              <a:gd name="connsiteX1989" fmla="*/ 6565188 w 12293598"/>
              <a:gd name="connsiteY1989" fmla="*/ 1317938 h 6857999"/>
              <a:gd name="connsiteX1990" fmla="*/ 6558886 w 12293598"/>
              <a:gd name="connsiteY1990" fmla="*/ 1313255 h 6857999"/>
              <a:gd name="connsiteX1991" fmla="*/ 6555364 w 12293598"/>
              <a:gd name="connsiteY1991" fmla="*/ 1318223 h 6857999"/>
              <a:gd name="connsiteX1992" fmla="*/ 6558515 w 12293598"/>
              <a:gd name="connsiteY1992" fmla="*/ 1320564 h 6857999"/>
              <a:gd name="connsiteX1993" fmla="*/ 6554006 w 12293598"/>
              <a:gd name="connsiteY1993" fmla="*/ 1345020 h 6857999"/>
              <a:gd name="connsiteX1994" fmla="*/ 6535638 w 12293598"/>
              <a:gd name="connsiteY1994" fmla="*/ 1352542 h 6857999"/>
              <a:gd name="connsiteX1995" fmla="*/ 6516992 w 12293598"/>
              <a:gd name="connsiteY1995" fmla="*/ 1365545 h 6857999"/>
              <a:gd name="connsiteX1996" fmla="*/ 6499661 w 12293598"/>
              <a:gd name="connsiteY1996" fmla="*/ 1384897 h 6857999"/>
              <a:gd name="connsiteX1997" fmla="*/ 6482514 w 12293598"/>
              <a:gd name="connsiteY1997" fmla="*/ 1400593 h 6857999"/>
              <a:gd name="connsiteX1998" fmla="*/ 6462370 w 12293598"/>
              <a:gd name="connsiteY1998" fmla="*/ 1410905 h 6857999"/>
              <a:gd name="connsiteX1999" fmla="*/ 6461999 w 12293598"/>
              <a:gd name="connsiteY1999" fmla="*/ 1418213 h 6857999"/>
              <a:gd name="connsiteX2000" fmla="*/ 6455697 w 12293598"/>
              <a:gd name="connsiteY2000" fmla="*/ 1413530 h 6857999"/>
              <a:gd name="connsiteX2001" fmla="*/ 6428200 w 12293598"/>
              <a:gd name="connsiteY2001" fmla="*/ 1423748 h 6857999"/>
              <a:gd name="connsiteX2002" fmla="*/ 6395883 w 12293598"/>
              <a:gd name="connsiteY2002" fmla="*/ 1432281 h 6857999"/>
              <a:gd name="connsiteX2003" fmla="*/ 6378273 w 12293598"/>
              <a:gd name="connsiteY2003" fmla="*/ 1457114 h 6857999"/>
              <a:gd name="connsiteX2004" fmla="*/ 6393290 w 12293598"/>
              <a:gd name="connsiteY2004" fmla="*/ 1483439 h 6857999"/>
              <a:gd name="connsiteX2005" fmla="*/ 6409171 w 12293598"/>
              <a:gd name="connsiteY2005" fmla="*/ 1492711 h 6857999"/>
              <a:gd name="connsiteX2006" fmla="*/ 6401508 w 12293598"/>
              <a:gd name="connsiteY2006" fmla="*/ 1514824 h 6857999"/>
              <a:gd name="connsiteX2007" fmla="*/ 6426349 w 12293598"/>
              <a:gd name="connsiteY2007" fmla="*/ 1540866 h 6857999"/>
              <a:gd name="connsiteX2008" fmla="*/ 6437008 w 12293598"/>
              <a:gd name="connsiteY2008" fmla="*/ 1524139 h 6857999"/>
              <a:gd name="connsiteX2009" fmla="*/ 6456935 w 12293598"/>
              <a:gd name="connsiteY2009" fmla="*/ 1518091 h 6857999"/>
              <a:gd name="connsiteX2010" fmla="*/ 6449645 w 12293598"/>
              <a:gd name="connsiteY2010" fmla="*/ 1532897 h 6857999"/>
              <a:gd name="connsiteX2011" fmla="*/ 6436174 w 12293598"/>
              <a:gd name="connsiteY2011" fmla="*/ 1540583 h 6857999"/>
              <a:gd name="connsiteX2012" fmla="*/ 6422334 w 12293598"/>
              <a:gd name="connsiteY2012" fmla="*/ 1555577 h 6857999"/>
              <a:gd name="connsiteX2013" fmla="*/ 6408493 w 12293598"/>
              <a:gd name="connsiteY2013" fmla="*/ 1570571 h 6857999"/>
              <a:gd name="connsiteX2014" fmla="*/ 6404925 w 12293598"/>
              <a:gd name="connsiteY2014" fmla="*/ 1576451 h 6857999"/>
              <a:gd name="connsiteX2015" fmla="*/ 6401449 w 12293598"/>
              <a:gd name="connsiteY2015" fmla="*/ 1580504 h 6857999"/>
              <a:gd name="connsiteX2016" fmla="*/ 6407845 w 12293598"/>
              <a:gd name="connsiteY2016" fmla="*/ 1583361 h 6857999"/>
              <a:gd name="connsiteX2017" fmla="*/ 6414425 w 12293598"/>
              <a:gd name="connsiteY2017" fmla="*/ 1582561 h 6857999"/>
              <a:gd name="connsiteX2018" fmla="*/ 6428019 w 12293598"/>
              <a:gd name="connsiteY2018" fmla="*/ 1572440 h 6857999"/>
              <a:gd name="connsiteX2019" fmla="*/ 6437844 w 12293598"/>
              <a:gd name="connsiteY2019" fmla="*/ 1572157 h 6857999"/>
              <a:gd name="connsiteX2020" fmla="*/ 6436733 w 12293598"/>
              <a:gd name="connsiteY2020" fmla="*/ 1594083 h 6857999"/>
              <a:gd name="connsiteX2021" fmla="*/ 6420111 w 12293598"/>
              <a:gd name="connsiteY2021" fmla="*/ 1599426 h 6857999"/>
              <a:gd name="connsiteX2022" fmla="*/ 6411136 w 12293598"/>
              <a:gd name="connsiteY2022" fmla="*/ 1599077 h 6857999"/>
              <a:gd name="connsiteX2023" fmla="*/ 6406517 w 12293598"/>
              <a:gd name="connsiteY2023" fmla="*/ 1609548 h 6857999"/>
              <a:gd name="connsiteX2024" fmla="*/ 6387199 w 12293598"/>
              <a:gd name="connsiteY2024" fmla="*/ 1611624 h 6857999"/>
              <a:gd name="connsiteX2025" fmla="*/ 6379699 w 12293598"/>
              <a:gd name="connsiteY2025" fmla="*/ 1622483 h 6857999"/>
              <a:gd name="connsiteX2026" fmla="*/ 6392637 w 12293598"/>
              <a:gd name="connsiteY2026" fmla="*/ 1633360 h 6857999"/>
              <a:gd name="connsiteX2027" fmla="*/ 6407939 w 12293598"/>
              <a:gd name="connsiteY2027" fmla="*/ 1645995 h 6857999"/>
              <a:gd name="connsiteX2028" fmla="*/ 6397064 w 12293598"/>
              <a:gd name="connsiteY2028" fmla="*/ 1650870 h 6857999"/>
              <a:gd name="connsiteX2029" fmla="*/ 6390824 w 12293598"/>
              <a:gd name="connsiteY2029" fmla="*/ 1661084 h 6857999"/>
              <a:gd name="connsiteX2030" fmla="*/ 6399908 w 12293598"/>
              <a:gd name="connsiteY2030" fmla="*/ 1675417 h 6857999"/>
              <a:gd name="connsiteX2031" fmla="*/ 6412143 w 12293598"/>
              <a:gd name="connsiteY2031" fmla="*/ 1692092 h 6857999"/>
              <a:gd name="connsiteX2032" fmla="*/ 6404890 w 12293598"/>
              <a:gd name="connsiteY2032" fmla="*/ 1698078 h 6857999"/>
              <a:gd name="connsiteX2033" fmla="*/ 6395273 w 12293598"/>
              <a:gd name="connsiteY2033" fmla="*/ 1702307 h 6857999"/>
              <a:gd name="connsiteX2034" fmla="*/ 6426541 w 12293598"/>
              <a:gd name="connsiteY2034" fmla="*/ 1730596 h 6857999"/>
              <a:gd name="connsiteX2035" fmla="*/ 6443410 w 12293598"/>
              <a:gd name="connsiteY2035" fmla="*/ 1720380 h 6857999"/>
              <a:gd name="connsiteX2036" fmla="*/ 6418816 w 12293598"/>
              <a:gd name="connsiteY2036" fmla="*/ 1689467 h 6857999"/>
              <a:gd name="connsiteX2037" fmla="*/ 6423133 w 12293598"/>
              <a:gd name="connsiteY2037" fmla="*/ 1676875 h 6857999"/>
              <a:gd name="connsiteX2038" fmla="*/ 6429629 w 12293598"/>
              <a:gd name="connsiteY2038" fmla="*/ 1669695 h 6857999"/>
              <a:gd name="connsiteX2039" fmla="*/ 6434062 w 12293598"/>
              <a:gd name="connsiteY2039" fmla="*/ 1662877 h 6857999"/>
              <a:gd name="connsiteX2040" fmla="*/ 6443223 w 12293598"/>
              <a:gd name="connsiteY2040" fmla="*/ 1659574 h 6857999"/>
              <a:gd name="connsiteX2041" fmla="*/ 6452762 w 12293598"/>
              <a:gd name="connsiteY2041" fmla="*/ 1672982 h 6857999"/>
              <a:gd name="connsiteX2042" fmla="*/ 6465036 w 12293598"/>
              <a:gd name="connsiteY2042" fmla="*/ 1680837 h 6857999"/>
              <a:gd name="connsiteX2043" fmla="*/ 6474737 w 12293598"/>
              <a:gd name="connsiteY2043" fmla="*/ 1682990 h 6857999"/>
              <a:gd name="connsiteX2044" fmla="*/ 6453048 w 12293598"/>
              <a:gd name="connsiteY2044" fmla="*/ 1659291 h 6857999"/>
              <a:gd name="connsiteX2045" fmla="*/ 6475355 w 12293598"/>
              <a:gd name="connsiteY2045" fmla="*/ 1670811 h 6857999"/>
              <a:gd name="connsiteX2046" fmla="*/ 6501223 w 12293598"/>
              <a:gd name="connsiteY2046" fmla="*/ 1668545 h 6857999"/>
              <a:gd name="connsiteX2047" fmla="*/ 6524726 w 12293598"/>
              <a:gd name="connsiteY2047" fmla="*/ 1664521 h 6857999"/>
              <a:gd name="connsiteX2048" fmla="*/ 6527507 w 12293598"/>
              <a:gd name="connsiteY2048" fmla="*/ 1674172 h 6857999"/>
              <a:gd name="connsiteX2049" fmla="*/ 6515033 w 12293598"/>
              <a:gd name="connsiteY2049" fmla="*/ 1686390 h 6857999"/>
              <a:gd name="connsiteX2050" fmla="*/ 6500196 w 12293598"/>
              <a:gd name="connsiteY2050" fmla="*/ 1696852 h 6857999"/>
              <a:gd name="connsiteX2051" fmla="*/ 6474119 w 12293598"/>
              <a:gd name="connsiteY2051" fmla="*/ 1695170 h 6857999"/>
              <a:gd name="connsiteX2052" fmla="*/ 6454649 w 12293598"/>
              <a:gd name="connsiteY2052" fmla="*/ 1732523 h 6857999"/>
              <a:gd name="connsiteX2053" fmla="*/ 6418633 w 12293598"/>
              <a:gd name="connsiteY2053" fmla="*/ 1757583 h 6857999"/>
              <a:gd name="connsiteX2054" fmla="*/ 6431541 w 12293598"/>
              <a:gd name="connsiteY2054" fmla="*/ 1785185 h 6857999"/>
              <a:gd name="connsiteX2055" fmla="*/ 6432538 w 12293598"/>
              <a:gd name="connsiteY2055" fmla="*/ 1805832 h 6857999"/>
              <a:gd name="connsiteX2056" fmla="*/ 6424775 w 12293598"/>
              <a:gd name="connsiteY2056" fmla="*/ 1805752 h 6857999"/>
              <a:gd name="connsiteX2057" fmla="*/ 6428645 w 12293598"/>
              <a:gd name="connsiteY2057" fmla="*/ 1818107 h 6857999"/>
              <a:gd name="connsiteX2058" fmla="*/ 6401991 w 12293598"/>
              <a:gd name="connsiteY2058" fmla="*/ 1835903 h 6857999"/>
              <a:gd name="connsiteX2059" fmla="*/ 6387246 w 12293598"/>
              <a:gd name="connsiteY2059" fmla="*/ 1860652 h 6857999"/>
              <a:gd name="connsiteX2060" fmla="*/ 6379902 w 12293598"/>
              <a:gd name="connsiteY2060" fmla="*/ 1884582 h 6857999"/>
              <a:gd name="connsiteX2061" fmla="*/ 6356290 w 12293598"/>
              <a:gd name="connsiteY2061" fmla="*/ 1890735 h 6857999"/>
              <a:gd name="connsiteX2062" fmla="*/ 6346442 w 12293598"/>
              <a:gd name="connsiteY2062" fmla="*/ 1899532 h 6857999"/>
              <a:gd name="connsiteX2063" fmla="*/ 6357959 w 12293598"/>
              <a:gd name="connsiteY2063" fmla="*/ 1922310 h 6857999"/>
              <a:gd name="connsiteX2064" fmla="*/ 6377114 w 12293598"/>
              <a:gd name="connsiteY2064" fmla="*/ 1931487 h 6857999"/>
              <a:gd name="connsiteX2065" fmla="*/ 6388592 w 12293598"/>
              <a:gd name="connsiteY2065" fmla="*/ 1930853 h 6857999"/>
              <a:gd name="connsiteX2066" fmla="*/ 6390709 w 12293598"/>
              <a:gd name="connsiteY2066" fmla="*/ 1921366 h 6857999"/>
              <a:gd name="connsiteX2067" fmla="*/ 6388174 w 12293598"/>
              <a:gd name="connsiteY2067" fmla="*/ 1906843 h 6857999"/>
              <a:gd name="connsiteX2068" fmla="*/ 6421604 w 12293598"/>
              <a:gd name="connsiteY2068" fmla="*/ 1908617 h 6857999"/>
              <a:gd name="connsiteX2069" fmla="*/ 6441315 w 12293598"/>
              <a:gd name="connsiteY2069" fmla="*/ 1890717 h 6857999"/>
              <a:gd name="connsiteX2070" fmla="*/ 6467762 w 12293598"/>
              <a:gd name="connsiteY2070" fmla="*/ 1885090 h 6857999"/>
              <a:gd name="connsiteX2071" fmla="*/ 6494209 w 12293598"/>
              <a:gd name="connsiteY2071" fmla="*/ 1879464 h 6857999"/>
              <a:gd name="connsiteX2072" fmla="*/ 6490470 w 12293598"/>
              <a:gd name="connsiteY2072" fmla="*/ 1872577 h 6857999"/>
              <a:gd name="connsiteX2073" fmla="*/ 6491550 w 12293598"/>
              <a:gd name="connsiteY2073" fmla="*/ 1867377 h 6857999"/>
              <a:gd name="connsiteX2074" fmla="*/ 6499692 w 12293598"/>
              <a:gd name="connsiteY2074" fmla="*/ 1868054 h 6857999"/>
              <a:gd name="connsiteX2075" fmla="*/ 6498471 w 12293598"/>
              <a:gd name="connsiteY2075" fmla="*/ 1859880 h 6857999"/>
              <a:gd name="connsiteX2076" fmla="*/ 6505639 w 12293598"/>
              <a:gd name="connsiteY2076" fmla="*/ 1847512 h 6857999"/>
              <a:gd name="connsiteX2077" fmla="*/ 6547843 w 12293598"/>
              <a:gd name="connsiteY2077" fmla="*/ 1853592 h 6857999"/>
              <a:gd name="connsiteX2078" fmla="*/ 6557544 w 12293598"/>
              <a:gd name="connsiteY2078" fmla="*/ 1855745 h 6857999"/>
              <a:gd name="connsiteX2079" fmla="*/ 6556841 w 12293598"/>
              <a:gd name="connsiteY2079" fmla="*/ 1861544 h 6857999"/>
              <a:gd name="connsiteX2080" fmla="*/ 6553774 w 12293598"/>
              <a:gd name="connsiteY2080" fmla="*/ 1865584 h 6857999"/>
              <a:gd name="connsiteX2081" fmla="*/ 6546206 w 12293598"/>
              <a:gd name="connsiteY2081" fmla="*/ 1869756 h 6857999"/>
              <a:gd name="connsiteX2082" fmla="*/ 6552540 w 12293598"/>
              <a:gd name="connsiteY2082" fmla="*/ 1889945 h 6857999"/>
              <a:gd name="connsiteX2083" fmla="*/ 6591865 w 12293598"/>
              <a:gd name="connsiteY2083" fmla="*/ 1928645 h 6857999"/>
              <a:gd name="connsiteX2084" fmla="*/ 6634107 w 12293598"/>
              <a:gd name="connsiteY2084" fmla="*/ 1958138 h 6857999"/>
              <a:gd name="connsiteX2085" fmla="*/ 6624917 w 12293598"/>
              <a:gd name="connsiteY2085" fmla="*/ 1962051 h 6857999"/>
              <a:gd name="connsiteX2086" fmla="*/ 6629721 w 12293598"/>
              <a:gd name="connsiteY2086" fmla="*/ 1980157 h 6857999"/>
              <a:gd name="connsiteX2087" fmla="*/ 6616250 w 12293598"/>
              <a:gd name="connsiteY2087" fmla="*/ 1987843 h 6857999"/>
              <a:gd name="connsiteX2088" fmla="*/ 6609724 w 12293598"/>
              <a:gd name="connsiteY2088" fmla="*/ 1995632 h 6857999"/>
              <a:gd name="connsiteX2089" fmla="*/ 6596107 w 12293598"/>
              <a:gd name="connsiteY2089" fmla="*/ 1998154 h 6857999"/>
              <a:gd name="connsiteX2090" fmla="*/ 6602147 w 12293598"/>
              <a:gd name="connsiteY2090" fmla="*/ 2008013 h 6857999"/>
              <a:gd name="connsiteX2091" fmla="*/ 6598640 w 12293598"/>
              <a:gd name="connsiteY2091" fmla="*/ 2012675 h 6857999"/>
              <a:gd name="connsiteX2092" fmla="*/ 6590453 w 12293598"/>
              <a:gd name="connsiteY2092" fmla="*/ 2012910 h 6857999"/>
              <a:gd name="connsiteX2093" fmla="*/ 6591721 w 12293598"/>
              <a:gd name="connsiteY2093" fmla="*/ 2020173 h 6857999"/>
              <a:gd name="connsiteX2094" fmla="*/ 6570635 w 12293598"/>
              <a:gd name="connsiteY2094" fmla="*/ 2049057 h 6857999"/>
              <a:gd name="connsiteX2095" fmla="*/ 6549457 w 12293598"/>
              <a:gd name="connsiteY2095" fmla="*/ 2079770 h 6857999"/>
              <a:gd name="connsiteX2096" fmla="*/ 6531499 w 12293598"/>
              <a:gd name="connsiteY2096" fmla="*/ 2087281 h 6857999"/>
              <a:gd name="connsiteX2097" fmla="*/ 6534628 w 12293598"/>
              <a:gd name="connsiteY2097" fmla="*/ 2114253 h 6857999"/>
              <a:gd name="connsiteX2098" fmla="*/ 6541170 w 12293598"/>
              <a:gd name="connsiteY2098" fmla="*/ 2122274 h 6857999"/>
              <a:gd name="connsiteX2099" fmla="*/ 6550262 w 12293598"/>
              <a:gd name="connsiteY2099" fmla="*/ 2128398 h 6857999"/>
              <a:gd name="connsiteX2100" fmla="*/ 6570675 w 12293598"/>
              <a:gd name="connsiteY2100" fmla="*/ 2104700 h 6857999"/>
              <a:gd name="connsiteX2101" fmla="*/ 6588633 w 12293598"/>
              <a:gd name="connsiteY2101" fmla="*/ 2081074 h 6857999"/>
              <a:gd name="connsiteX2102" fmla="*/ 6613812 w 12293598"/>
              <a:gd name="connsiteY2102" fmla="*/ 2084300 h 6857999"/>
              <a:gd name="connsiteX2103" fmla="*/ 6605996 w 12293598"/>
              <a:gd name="connsiteY2103" fmla="*/ 2061114 h 6857999"/>
              <a:gd name="connsiteX2104" fmla="*/ 6627422 w 12293598"/>
              <a:gd name="connsiteY2104" fmla="*/ 2057760 h 6857999"/>
              <a:gd name="connsiteX2105" fmla="*/ 6648941 w 12293598"/>
              <a:gd name="connsiteY2105" fmla="*/ 2052579 h 6857999"/>
              <a:gd name="connsiteX2106" fmla="*/ 6657407 w 12293598"/>
              <a:gd name="connsiteY2106" fmla="*/ 2079093 h 6857999"/>
              <a:gd name="connsiteX2107" fmla="*/ 6632382 w 12293598"/>
              <a:gd name="connsiteY2107" fmla="*/ 2088935 h 6857999"/>
              <a:gd name="connsiteX2108" fmla="*/ 6616625 w 12293598"/>
              <a:gd name="connsiteY2108" fmla="*/ 2109457 h 6857999"/>
              <a:gd name="connsiteX2109" fmla="*/ 6602243 w 12293598"/>
              <a:gd name="connsiteY2109" fmla="*/ 2118993 h 6857999"/>
              <a:gd name="connsiteX2110" fmla="*/ 6609854 w 12293598"/>
              <a:gd name="connsiteY2110" fmla="*/ 2141278 h 6857999"/>
              <a:gd name="connsiteX2111" fmla="*/ 6587728 w 12293598"/>
              <a:gd name="connsiteY2111" fmla="*/ 2161421 h 6857999"/>
              <a:gd name="connsiteX2112" fmla="*/ 6547202 w 12293598"/>
              <a:gd name="connsiteY2112" fmla="*/ 2215213 h 6857999"/>
              <a:gd name="connsiteX2113" fmla="*/ 6537914 w 12293598"/>
              <a:gd name="connsiteY2113" fmla="*/ 2216370 h 6857999"/>
              <a:gd name="connsiteX2114" fmla="*/ 6534678 w 12293598"/>
              <a:gd name="connsiteY2114" fmla="*/ 2223762 h 6857999"/>
              <a:gd name="connsiteX2115" fmla="*/ 6535364 w 12293598"/>
              <a:gd name="connsiteY2115" fmla="*/ 2260004 h 6857999"/>
              <a:gd name="connsiteX2116" fmla="*/ 6552334 w 12293598"/>
              <a:gd name="connsiteY2116" fmla="*/ 2292905 h 6857999"/>
              <a:gd name="connsiteX2117" fmla="*/ 6558161 w 12293598"/>
              <a:gd name="connsiteY2117" fmla="*/ 2287846 h 6857999"/>
              <a:gd name="connsiteX2118" fmla="*/ 6561383 w 12293598"/>
              <a:gd name="connsiteY2118" fmla="*/ 2278089 h 6857999"/>
              <a:gd name="connsiteX2119" fmla="*/ 6570224 w 12293598"/>
              <a:gd name="connsiteY2119" fmla="*/ 2268827 h 6857999"/>
              <a:gd name="connsiteX2120" fmla="*/ 6592100 w 12293598"/>
              <a:gd name="connsiteY2120" fmla="*/ 2270710 h 6857999"/>
              <a:gd name="connsiteX2121" fmla="*/ 6602604 w 12293598"/>
              <a:gd name="connsiteY2121" fmla="*/ 2257028 h 6857999"/>
              <a:gd name="connsiteX2122" fmla="*/ 6613108 w 12293598"/>
              <a:gd name="connsiteY2122" fmla="*/ 2243347 h 6857999"/>
              <a:gd name="connsiteX2123" fmla="*/ 6626702 w 12293598"/>
              <a:gd name="connsiteY2123" fmla="*/ 2233225 h 6857999"/>
              <a:gd name="connsiteX2124" fmla="*/ 6625558 w 12293598"/>
              <a:gd name="connsiteY2124" fmla="*/ 2223528 h 6857999"/>
              <a:gd name="connsiteX2125" fmla="*/ 6633869 w 12293598"/>
              <a:gd name="connsiteY2125" fmla="*/ 2220857 h 6857999"/>
              <a:gd name="connsiteX2126" fmla="*/ 6653395 w 12293598"/>
              <a:gd name="connsiteY2126" fmla="*/ 2222726 h 6857999"/>
              <a:gd name="connsiteX2127" fmla="*/ 6680830 w 12293598"/>
              <a:gd name="connsiteY2127" fmla="*/ 2197611 h 6857999"/>
              <a:gd name="connsiteX2128" fmla="*/ 6689704 w 12293598"/>
              <a:gd name="connsiteY2128" fmla="*/ 2191882 h 6857999"/>
              <a:gd name="connsiteX2129" fmla="*/ 6700850 w 12293598"/>
              <a:gd name="connsiteY2129" fmla="*/ 2189738 h 6857999"/>
              <a:gd name="connsiteX2130" fmla="*/ 6698069 w 12293598"/>
              <a:gd name="connsiteY2130" fmla="*/ 2180087 h 6857999"/>
              <a:gd name="connsiteX2131" fmla="*/ 6703488 w 12293598"/>
              <a:gd name="connsiteY2131" fmla="*/ 2177955 h 6857999"/>
              <a:gd name="connsiteX2132" fmla="*/ 6715208 w 12293598"/>
              <a:gd name="connsiteY2132" fmla="*/ 2191164 h 6857999"/>
              <a:gd name="connsiteX2133" fmla="*/ 6710428 w 12293598"/>
              <a:gd name="connsiteY2133" fmla="*/ 2194325 h 6857999"/>
              <a:gd name="connsiteX2134" fmla="*/ 6714214 w 12293598"/>
              <a:gd name="connsiteY2134" fmla="*/ 2200298 h 6857999"/>
              <a:gd name="connsiteX2135" fmla="*/ 6713086 w 12293598"/>
              <a:gd name="connsiteY2135" fmla="*/ 2206412 h 6857999"/>
              <a:gd name="connsiteX2136" fmla="*/ 6702187 w 12293598"/>
              <a:gd name="connsiteY2136" fmla="*/ 2203684 h 6857999"/>
              <a:gd name="connsiteX2137" fmla="*/ 6702675 w 12293598"/>
              <a:gd name="connsiteY2137" fmla="*/ 2208344 h 6857999"/>
              <a:gd name="connsiteX2138" fmla="*/ 6698190 w 12293598"/>
              <a:gd name="connsiteY2138" fmla="*/ 2207160 h 6857999"/>
              <a:gd name="connsiteX2139" fmla="*/ 6680238 w 12293598"/>
              <a:gd name="connsiteY2139" fmla="*/ 2216824 h 6857999"/>
              <a:gd name="connsiteX2140" fmla="*/ 6685285 w 12293598"/>
              <a:gd name="connsiteY2140" fmla="*/ 2234833 h 6857999"/>
              <a:gd name="connsiteX2141" fmla="*/ 6674112 w 12293598"/>
              <a:gd name="connsiteY2141" fmla="*/ 2249496 h 6857999"/>
              <a:gd name="connsiteX2142" fmla="*/ 6672513 w 12293598"/>
              <a:gd name="connsiteY2142" fmla="*/ 2252237 h 6857999"/>
              <a:gd name="connsiteX2143" fmla="*/ 6652982 w 12293598"/>
              <a:gd name="connsiteY2143" fmla="*/ 2243473 h 6857999"/>
              <a:gd name="connsiteX2144" fmla="*/ 6637058 w 12293598"/>
              <a:gd name="connsiteY2144" fmla="*/ 2239387 h 6857999"/>
              <a:gd name="connsiteX2145" fmla="*/ 6620804 w 12293598"/>
              <a:gd name="connsiteY2145" fmla="*/ 2266894 h 6857999"/>
              <a:gd name="connsiteX2146" fmla="*/ 6586939 w 12293598"/>
              <a:gd name="connsiteY2146" fmla="*/ 2331905 h 6857999"/>
              <a:gd name="connsiteX2147" fmla="*/ 6546188 w 12293598"/>
              <a:gd name="connsiteY2147" fmla="*/ 2393842 h 6857999"/>
              <a:gd name="connsiteX2148" fmla="*/ 6520020 w 12293598"/>
              <a:gd name="connsiteY2148" fmla="*/ 2415160 h 6857999"/>
              <a:gd name="connsiteX2149" fmla="*/ 6494700 w 12293598"/>
              <a:gd name="connsiteY2149" fmla="*/ 2394439 h 6857999"/>
              <a:gd name="connsiteX2150" fmla="*/ 6530489 w 12293598"/>
              <a:gd name="connsiteY2150" fmla="*/ 2278448 h 6857999"/>
              <a:gd name="connsiteX2151" fmla="*/ 6490581 w 12293598"/>
              <a:gd name="connsiteY2151" fmla="*/ 2298347 h 6857999"/>
              <a:gd name="connsiteX2152" fmla="*/ 6457562 w 12293598"/>
              <a:gd name="connsiteY2152" fmla="*/ 2321320 h 6857999"/>
              <a:gd name="connsiteX2153" fmla="*/ 6397294 w 12293598"/>
              <a:gd name="connsiteY2153" fmla="*/ 2374552 h 6857999"/>
              <a:gd name="connsiteX2154" fmla="*/ 6371333 w 12293598"/>
              <a:gd name="connsiteY2154" fmla="*/ 2404798 h 6857999"/>
              <a:gd name="connsiteX2155" fmla="*/ 6346208 w 12293598"/>
              <a:gd name="connsiteY2155" fmla="*/ 2431881 h 6857999"/>
              <a:gd name="connsiteX2156" fmla="*/ 6313088 w 12293598"/>
              <a:gd name="connsiteY2156" fmla="*/ 2440670 h 6857999"/>
              <a:gd name="connsiteX2157" fmla="*/ 6283578 w 12293598"/>
              <a:gd name="connsiteY2157" fmla="*/ 2474635 h 6857999"/>
              <a:gd name="connsiteX2158" fmla="*/ 6239044 w 12293598"/>
              <a:gd name="connsiteY2158" fmla="*/ 2487759 h 6857999"/>
              <a:gd name="connsiteX2159" fmla="*/ 6225674 w 12293598"/>
              <a:gd name="connsiteY2159" fmla="*/ 2538348 h 6857999"/>
              <a:gd name="connsiteX2160" fmla="*/ 6193295 w 12293598"/>
              <a:gd name="connsiteY2160" fmla="*/ 2571030 h 6857999"/>
              <a:gd name="connsiteX2161" fmla="*/ 6171246 w 12293598"/>
              <a:gd name="connsiteY2161" fmla="*/ 2608323 h 6857999"/>
              <a:gd name="connsiteX2162" fmla="*/ 6149537 w 12293598"/>
              <a:gd name="connsiteY2162" fmla="*/ 2612778 h 6857999"/>
              <a:gd name="connsiteX2163" fmla="*/ 6082449 w 12293598"/>
              <a:gd name="connsiteY2163" fmla="*/ 2672394 h 6857999"/>
              <a:gd name="connsiteX2164" fmla="*/ 6065600 w 12293598"/>
              <a:gd name="connsiteY2164" fmla="*/ 2716717 h 6857999"/>
              <a:gd name="connsiteX2165" fmla="*/ 6051824 w 12293598"/>
              <a:gd name="connsiteY2165" fmla="*/ 2710573 h 6857999"/>
              <a:gd name="connsiteX2166" fmla="*/ 6031370 w 12293598"/>
              <a:gd name="connsiteY2166" fmla="*/ 2710285 h 6857999"/>
              <a:gd name="connsiteX2167" fmla="*/ 6022180 w 12293598"/>
              <a:gd name="connsiteY2167" fmla="*/ 2725626 h 6857999"/>
              <a:gd name="connsiteX2168" fmla="*/ 6006628 w 12293598"/>
              <a:gd name="connsiteY2168" fmla="*/ 2731059 h 6857999"/>
              <a:gd name="connsiteX2169" fmla="*/ 5997130 w 12293598"/>
              <a:gd name="connsiteY2169" fmla="*/ 2742727 h 6857999"/>
              <a:gd name="connsiteX2170" fmla="*/ 6005200 w 12293598"/>
              <a:gd name="connsiteY2170" fmla="*/ 2751040 h 6857999"/>
              <a:gd name="connsiteX2171" fmla="*/ 6023834 w 12293598"/>
              <a:gd name="connsiteY2171" fmla="*/ 2797055 h 6857999"/>
              <a:gd name="connsiteX2172" fmla="*/ 6003508 w 12293598"/>
              <a:gd name="connsiteY2172" fmla="*/ 2835114 h 6857999"/>
              <a:gd name="connsiteX2173" fmla="*/ 5983181 w 12293598"/>
              <a:gd name="connsiteY2173" fmla="*/ 2873175 h 6857999"/>
              <a:gd name="connsiteX2174" fmla="*/ 5955767 w 12293598"/>
              <a:gd name="connsiteY2174" fmla="*/ 2879796 h 6857999"/>
              <a:gd name="connsiteX2175" fmla="*/ 5946584 w 12293598"/>
              <a:gd name="connsiteY2175" fmla="*/ 2875700 h 6857999"/>
              <a:gd name="connsiteX2176" fmla="*/ 5938649 w 12293598"/>
              <a:gd name="connsiteY2176" fmla="*/ 2886301 h 6857999"/>
              <a:gd name="connsiteX2177" fmla="*/ 5943240 w 12293598"/>
              <a:gd name="connsiteY2177" fmla="*/ 2888347 h 6857999"/>
              <a:gd name="connsiteX2178" fmla="*/ 5926393 w 12293598"/>
              <a:gd name="connsiteY2178" fmla="*/ 2932672 h 6857999"/>
              <a:gd name="connsiteX2179" fmla="*/ 5891807 w 12293598"/>
              <a:gd name="connsiteY2179" fmla="*/ 2956713 h 6857999"/>
              <a:gd name="connsiteX2180" fmla="*/ 5854713 w 12293598"/>
              <a:gd name="connsiteY2180" fmla="*/ 2990239 h 6857999"/>
              <a:gd name="connsiteX2181" fmla="*/ 5817547 w 12293598"/>
              <a:gd name="connsiteY2181" fmla="*/ 3033749 h 6857999"/>
              <a:gd name="connsiteX2182" fmla="*/ 5782054 w 12293598"/>
              <a:gd name="connsiteY2182" fmla="*/ 3070932 h 6857999"/>
              <a:gd name="connsiteX2183" fmla="*/ 5743360 w 12293598"/>
              <a:gd name="connsiteY2183" fmla="*/ 3100801 h 6857999"/>
              <a:gd name="connsiteX2184" fmla="*/ 5740017 w 12293598"/>
              <a:gd name="connsiteY2184" fmla="*/ 3113448 h 6857999"/>
              <a:gd name="connsiteX2185" fmla="*/ 5730834 w 12293598"/>
              <a:gd name="connsiteY2185" fmla="*/ 3109353 h 6857999"/>
              <a:gd name="connsiteX2186" fmla="*/ 5679443 w 12293598"/>
              <a:gd name="connsiteY2186" fmla="*/ 3143570 h 6857999"/>
              <a:gd name="connsiteX2187" fmla="*/ 5620329 w 12293598"/>
              <a:gd name="connsiteY2187" fmla="*/ 3177876 h 6857999"/>
              <a:gd name="connsiteX2188" fmla="*/ 5580655 w 12293598"/>
              <a:gd name="connsiteY2188" fmla="*/ 3230871 h 6857999"/>
              <a:gd name="connsiteX2189" fmla="*/ 5596929 w 12293598"/>
              <a:gd name="connsiteY2189" fmla="*/ 3266406 h 6857999"/>
              <a:gd name="connsiteX2190" fmla="*/ 5621002 w 12293598"/>
              <a:gd name="connsiteY2190" fmla="*/ 3272431 h 6857999"/>
              <a:gd name="connsiteX2191" fmla="*/ 5599559 w 12293598"/>
              <a:gd name="connsiteY2191" fmla="*/ 3314706 h 6857999"/>
              <a:gd name="connsiteX2192" fmla="*/ 5632951 w 12293598"/>
              <a:gd name="connsiteY2192" fmla="*/ 3343740 h 6857999"/>
              <a:gd name="connsiteX2193" fmla="*/ 5657591 w 12293598"/>
              <a:gd name="connsiteY2193" fmla="*/ 3308781 h 6857999"/>
              <a:gd name="connsiteX2194" fmla="*/ 5694333 w 12293598"/>
              <a:gd name="connsiteY2194" fmla="*/ 3286290 h 6857999"/>
              <a:gd name="connsiteX2195" fmla="*/ 5676236 w 12293598"/>
              <a:gd name="connsiteY2195" fmla="*/ 3315920 h 6857999"/>
              <a:gd name="connsiteX2196" fmla="*/ 5650069 w 12293598"/>
              <a:gd name="connsiteY2196" fmla="*/ 3337238 h 6857999"/>
              <a:gd name="connsiteX2197" fmla="*/ 5620560 w 12293598"/>
              <a:gd name="connsiteY2197" fmla="*/ 3371201 h 6857999"/>
              <a:gd name="connsiteX2198" fmla="*/ 5591051 w 12293598"/>
              <a:gd name="connsiteY2198" fmla="*/ 3405165 h 6857999"/>
              <a:gd name="connsiteX2199" fmla="*/ 5582699 w 12293598"/>
              <a:gd name="connsiteY2199" fmla="*/ 3417345 h 6857999"/>
              <a:gd name="connsiteX2200" fmla="*/ 5575182 w 12293598"/>
              <a:gd name="connsiteY2200" fmla="*/ 3426363 h 6857999"/>
              <a:gd name="connsiteX2201" fmla="*/ 5585202 w 12293598"/>
              <a:gd name="connsiteY2201" fmla="*/ 3427298 h 6857999"/>
              <a:gd name="connsiteX2202" fmla="*/ 5596892 w 12293598"/>
              <a:gd name="connsiteY2202" fmla="*/ 3421907 h 6857999"/>
              <a:gd name="connsiteX2203" fmla="*/ 5624171 w 12293598"/>
              <a:gd name="connsiteY2203" fmla="*/ 3396377 h 6857999"/>
              <a:gd name="connsiteX2204" fmla="*/ 5641290 w 12293598"/>
              <a:gd name="connsiteY2204" fmla="*/ 3389873 h 6857999"/>
              <a:gd name="connsiteX2205" fmla="*/ 5631262 w 12293598"/>
              <a:gd name="connsiteY2205" fmla="*/ 3427816 h 6857999"/>
              <a:gd name="connsiteX2206" fmla="*/ 5600504 w 12293598"/>
              <a:gd name="connsiteY2206" fmla="*/ 3447083 h 6857999"/>
              <a:gd name="connsiteX2207" fmla="*/ 5585091 w 12293598"/>
              <a:gd name="connsiteY2207" fmla="*/ 3451991 h 6857999"/>
              <a:gd name="connsiteX2208" fmla="*/ 5573223 w 12293598"/>
              <a:gd name="connsiteY2208" fmla="*/ 3472616 h 6857999"/>
              <a:gd name="connsiteX2209" fmla="*/ 5539003 w 12293598"/>
              <a:gd name="connsiteY2209" fmla="*/ 3487984 h 6857999"/>
              <a:gd name="connsiteX2210" fmla="*/ 5522004 w 12293598"/>
              <a:gd name="connsiteY2210" fmla="*/ 3511033 h 6857999"/>
              <a:gd name="connsiteX2211" fmla="*/ 5540386 w 12293598"/>
              <a:gd name="connsiteY2211" fmla="*/ 3521590 h 6857999"/>
              <a:gd name="connsiteX2212" fmla="*/ 5562214 w 12293598"/>
              <a:gd name="connsiteY2212" fmla="*/ 3533684 h 6857999"/>
              <a:gd name="connsiteX2213" fmla="*/ 5541581 w 12293598"/>
              <a:gd name="connsiteY2213" fmla="*/ 3548633 h 6857999"/>
              <a:gd name="connsiteX2214" fmla="*/ 5527000 w 12293598"/>
              <a:gd name="connsiteY2214" fmla="*/ 3569816 h 6857999"/>
              <a:gd name="connsiteX2215" fmla="*/ 5537432 w 12293598"/>
              <a:gd name="connsiteY2215" fmla="*/ 3588607 h 6857999"/>
              <a:gd name="connsiteX2216" fmla="*/ 5552455 w 12293598"/>
              <a:gd name="connsiteY2216" fmla="*/ 3609448 h 6857999"/>
              <a:gd name="connsiteX2217" fmla="*/ 5537685 w 12293598"/>
              <a:gd name="connsiteY2217" fmla="*/ 3624065 h 6857999"/>
              <a:gd name="connsiteX2218" fmla="*/ 5519467 w 12293598"/>
              <a:gd name="connsiteY2218" fmla="*/ 3637146 h 6857999"/>
              <a:gd name="connsiteX2219" fmla="*/ 5563157 w 12293598"/>
              <a:gd name="connsiteY2219" fmla="*/ 3666060 h 6857999"/>
              <a:gd name="connsiteX2220" fmla="*/ 5596143 w 12293598"/>
              <a:gd name="connsiteY2220" fmla="*/ 3638360 h 6857999"/>
              <a:gd name="connsiteX2221" fmla="*/ 5564981 w 12293598"/>
              <a:gd name="connsiteY2221" fmla="*/ 3600897 h 6857999"/>
              <a:gd name="connsiteX2222" fmla="*/ 5577112 w 12293598"/>
              <a:gd name="connsiteY2222" fmla="*/ 3576851 h 6857999"/>
              <a:gd name="connsiteX2223" fmla="*/ 5591014 w 12293598"/>
              <a:gd name="connsiteY2223" fmla="*/ 3560668 h 6857999"/>
              <a:gd name="connsiteX2224" fmla="*/ 5601209 w 12293598"/>
              <a:gd name="connsiteY2224" fmla="*/ 3546365 h 6857999"/>
              <a:gd name="connsiteX2225" fmla="*/ 5618296 w 12293598"/>
              <a:gd name="connsiteY2225" fmla="*/ 3535136 h 6857999"/>
              <a:gd name="connsiteX2226" fmla="*/ 5629858 w 12293598"/>
              <a:gd name="connsiteY2226" fmla="*/ 3552076 h 6857999"/>
              <a:gd name="connsiteX2227" fmla="*/ 5648207 w 12293598"/>
              <a:gd name="connsiteY2227" fmla="*/ 3557905 h 6857999"/>
              <a:gd name="connsiteX2228" fmla="*/ 5664211 w 12293598"/>
              <a:gd name="connsiteY2228" fmla="*/ 3555617 h 6857999"/>
              <a:gd name="connsiteX2229" fmla="*/ 5635413 w 12293598"/>
              <a:gd name="connsiteY2229" fmla="*/ 3528634 h 6857999"/>
              <a:gd name="connsiteX2230" fmla="*/ 5669783 w 12293598"/>
              <a:gd name="connsiteY2230" fmla="*/ 3534540 h 6857999"/>
              <a:gd name="connsiteX2231" fmla="*/ 5715414 w 12293598"/>
              <a:gd name="connsiteY2231" fmla="*/ 3514836 h 6857999"/>
              <a:gd name="connsiteX2232" fmla="*/ 5757600 w 12293598"/>
              <a:gd name="connsiteY2232" fmla="*/ 3493594 h 6857999"/>
              <a:gd name="connsiteX2233" fmla="*/ 5758849 w 12293598"/>
              <a:gd name="connsiteY2233" fmla="*/ 3508290 h 6857999"/>
              <a:gd name="connsiteX2234" fmla="*/ 5732733 w 12293598"/>
              <a:gd name="connsiteY2234" fmla="*/ 3536699 h 6857999"/>
              <a:gd name="connsiteX2235" fmla="*/ 5703173 w 12293598"/>
              <a:gd name="connsiteY2235" fmla="*/ 3563572 h 6857999"/>
              <a:gd name="connsiteX2236" fmla="*/ 5658639 w 12293598"/>
              <a:gd name="connsiteY2236" fmla="*/ 3576696 h 6857999"/>
              <a:gd name="connsiteX2237" fmla="*/ 5611119 w 12293598"/>
              <a:gd name="connsiteY2237" fmla="*/ 3652108 h 6857999"/>
              <a:gd name="connsiteX2238" fmla="*/ 5539489 w 12293598"/>
              <a:gd name="connsiteY2238" fmla="*/ 3716768 h 6857999"/>
              <a:gd name="connsiteX2239" fmla="*/ 5551638 w 12293598"/>
              <a:gd name="connsiteY2239" fmla="*/ 3755767 h 6857999"/>
              <a:gd name="connsiteX2240" fmla="*/ 5545734 w 12293598"/>
              <a:gd name="connsiteY2240" fmla="*/ 3790244 h 6857999"/>
              <a:gd name="connsiteX2241" fmla="*/ 5532321 w 12293598"/>
              <a:gd name="connsiteY2241" fmla="*/ 3794865 h 6857999"/>
              <a:gd name="connsiteX2242" fmla="*/ 5534455 w 12293598"/>
              <a:gd name="connsiteY2242" fmla="*/ 3813490 h 6857999"/>
              <a:gd name="connsiteX2243" fmla="*/ 5481723 w 12293598"/>
              <a:gd name="connsiteY2243" fmla="*/ 3860069 h 6857999"/>
              <a:gd name="connsiteX2244" fmla="*/ 5447042 w 12293598"/>
              <a:gd name="connsiteY2244" fmla="*/ 3911166 h 6857999"/>
              <a:gd name="connsiteX2245" fmla="*/ 5425480 w 12293598"/>
              <a:gd name="connsiteY2245" fmla="*/ 3956334 h 6857999"/>
              <a:gd name="connsiteX2246" fmla="*/ 5382318 w 12293598"/>
              <a:gd name="connsiteY2246" fmla="*/ 3981262 h 6857999"/>
              <a:gd name="connsiteX2247" fmla="*/ 5362014 w 12293598"/>
              <a:gd name="connsiteY2247" fmla="*/ 4002248 h 6857999"/>
              <a:gd name="connsiteX2248" fmla="*/ 5373538 w 12293598"/>
              <a:gd name="connsiteY2248" fmla="*/ 4033898 h 6857999"/>
              <a:gd name="connsiteX2249" fmla="*/ 5403316 w 12293598"/>
              <a:gd name="connsiteY2249" fmla="*/ 4037755 h 6857999"/>
              <a:gd name="connsiteX2250" fmla="*/ 5423427 w 12293598"/>
              <a:gd name="connsiteY2250" fmla="*/ 4029643 h 6857999"/>
              <a:gd name="connsiteX2251" fmla="*/ 5430599 w 12293598"/>
              <a:gd name="connsiteY2251" fmla="*/ 4012223 h 6857999"/>
              <a:gd name="connsiteX2252" fmla="*/ 5431577 w 12293598"/>
              <a:gd name="connsiteY2252" fmla="*/ 3989096 h 6857999"/>
              <a:gd name="connsiteX2253" fmla="*/ 5488810 w 12293598"/>
              <a:gd name="connsiteY2253" fmla="*/ 3971623 h 6857999"/>
              <a:gd name="connsiteX2254" fmla="*/ 5529558 w 12293598"/>
              <a:gd name="connsiteY2254" fmla="*/ 3929123 h 6857999"/>
              <a:gd name="connsiteX2255" fmla="*/ 5577434 w 12293598"/>
              <a:gd name="connsiteY2255" fmla="*/ 3903352 h 6857999"/>
              <a:gd name="connsiteX2256" fmla="*/ 5625312 w 12293598"/>
              <a:gd name="connsiteY2256" fmla="*/ 3877581 h 6857999"/>
              <a:gd name="connsiteX2257" fmla="*/ 5621382 w 12293598"/>
              <a:gd name="connsiteY2257" fmla="*/ 3868169 h 6857999"/>
              <a:gd name="connsiteX2258" fmla="*/ 5625175 w 12293598"/>
              <a:gd name="connsiteY2258" fmla="*/ 3858669 h 6857999"/>
              <a:gd name="connsiteX2259" fmla="*/ 5639022 w 12293598"/>
              <a:gd name="connsiteY2259" fmla="*/ 3854830 h 6857999"/>
              <a:gd name="connsiteX2260" fmla="*/ 5639930 w 12293598"/>
              <a:gd name="connsiteY2260" fmla="*/ 3841688 h 6857999"/>
              <a:gd name="connsiteX2261" fmla="*/ 5656914 w 12293598"/>
              <a:gd name="connsiteY2261" fmla="*/ 3816275 h 6857999"/>
              <a:gd name="connsiteX2262" fmla="*/ 5727749 w 12293598"/>
              <a:gd name="connsiteY2262" fmla="*/ 3800744 h 6857999"/>
              <a:gd name="connsiteX2263" fmla="*/ 5743751 w 12293598"/>
              <a:gd name="connsiteY2263" fmla="*/ 3798457 h 6857999"/>
              <a:gd name="connsiteX2264" fmla="*/ 5740392 w 12293598"/>
              <a:gd name="connsiteY2264" fmla="*/ 3808741 h 6857999"/>
              <a:gd name="connsiteX2265" fmla="*/ 5733588 w 12293598"/>
              <a:gd name="connsiteY2265" fmla="*/ 3817487 h 6857999"/>
              <a:gd name="connsiteX2266" fmla="*/ 5718941 w 12293598"/>
              <a:gd name="connsiteY2266" fmla="*/ 3829215 h 6857999"/>
              <a:gd name="connsiteX2267" fmla="*/ 5722446 w 12293598"/>
              <a:gd name="connsiteY2267" fmla="*/ 3859645 h 6857999"/>
              <a:gd name="connsiteX2268" fmla="*/ 5776239 w 12293598"/>
              <a:gd name="connsiteY2268" fmla="*/ 3901312 h 6857999"/>
              <a:gd name="connsiteX2269" fmla="*/ 5838488 w 12293598"/>
              <a:gd name="connsiteY2269" fmla="*/ 3925545 h 6857999"/>
              <a:gd name="connsiteX2270" fmla="*/ 5821126 w 12293598"/>
              <a:gd name="connsiteY2270" fmla="*/ 3937829 h 6857999"/>
              <a:gd name="connsiteX2271" fmla="*/ 5822753 w 12293598"/>
              <a:gd name="connsiteY2271" fmla="*/ 3965653 h 6857999"/>
              <a:gd name="connsiteX2272" fmla="*/ 5796586 w 12293598"/>
              <a:gd name="connsiteY2272" fmla="*/ 3986971 h 6857999"/>
              <a:gd name="connsiteX2273" fmla="*/ 5782406 w 12293598"/>
              <a:gd name="connsiteY2273" fmla="*/ 4004208 h 6857999"/>
              <a:gd name="connsiteX2274" fmla="*/ 5757894 w 12293598"/>
              <a:gd name="connsiteY2274" fmla="*/ 4016839 h 6857999"/>
              <a:gd name="connsiteX2275" fmla="*/ 5764709 w 12293598"/>
              <a:gd name="connsiteY2275" fmla="*/ 4029893 h 6857999"/>
              <a:gd name="connsiteX2276" fmla="*/ 5756914 w 12293598"/>
              <a:gd name="connsiteY2276" fmla="*/ 4039965 h 6857999"/>
              <a:gd name="connsiteX2277" fmla="*/ 5742650 w 12293598"/>
              <a:gd name="connsiteY2277" fmla="*/ 4045382 h 6857999"/>
              <a:gd name="connsiteX2278" fmla="*/ 5742161 w 12293598"/>
              <a:gd name="connsiteY2278" fmla="*/ 4056947 h 6857999"/>
              <a:gd name="connsiteX2279" fmla="*/ 5694971 w 12293598"/>
              <a:gd name="connsiteY2279" fmla="*/ 4118958 h 6857999"/>
              <a:gd name="connsiteX2280" fmla="*/ 5646947 w 12293598"/>
              <a:gd name="connsiteY2280" fmla="*/ 4184133 h 6857999"/>
              <a:gd name="connsiteX2281" fmla="*/ 5613073 w 12293598"/>
              <a:gd name="connsiteY2281" fmla="*/ 4207903 h 6857999"/>
              <a:gd name="connsiteX2282" fmla="*/ 5608522 w 12293598"/>
              <a:gd name="connsiteY2282" fmla="*/ 4251822 h 6857999"/>
              <a:gd name="connsiteX2283" fmla="*/ 5616886 w 12293598"/>
              <a:gd name="connsiteY2283" fmla="*/ 4261444 h 6857999"/>
              <a:gd name="connsiteX2284" fmla="*/ 5630367 w 12293598"/>
              <a:gd name="connsiteY2284" fmla="*/ 4266280 h 6857999"/>
              <a:gd name="connsiteX2285" fmla="*/ 5674473 w 12293598"/>
              <a:gd name="connsiteY2285" fmla="*/ 4213496 h 6857999"/>
              <a:gd name="connsiteX2286" fmla="*/ 5714304 w 12293598"/>
              <a:gd name="connsiteY2286" fmla="*/ 4162339 h 6857999"/>
              <a:gd name="connsiteX2287" fmla="*/ 5756713 w 12293598"/>
              <a:gd name="connsiteY2287" fmla="*/ 4152391 h 6857999"/>
              <a:gd name="connsiteX2288" fmla="*/ 5751748 w 12293598"/>
              <a:gd name="connsiteY2288" fmla="*/ 4117776 h 6857999"/>
              <a:gd name="connsiteX2289" fmla="*/ 5790089 w 12293598"/>
              <a:gd name="connsiteY2289" fmla="*/ 4098945 h 6857999"/>
              <a:gd name="connsiteX2290" fmla="*/ 5829268 w 12293598"/>
              <a:gd name="connsiteY2290" fmla="*/ 4076952 h 6857999"/>
              <a:gd name="connsiteX2291" fmla="*/ 5834128 w 12293598"/>
              <a:gd name="connsiteY2291" fmla="*/ 4116823 h 6857999"/>
              <a:gd name="connsiteX2292" fmla="*/ 5787155 w 12293598"/>
              <a:gd name="connsiteY2292" fmla="*/ 4148887 h 6857999"/>
              <a:gd name="connsiteX2293" fmla="*/ 5752285 w 12293598"/>
              <a:gd name="connsiteY2293" fmla="*/ 4193420 h 6857999"/>
              <a:gd name="connsiteX2294" fmla="*/ 5723856 w 12293598"/>
              <a:gd name="connsiteY2294" fmla="*/ 4218441 h 6857999"/>
              <a:gd name="connsiteX2295" fmla="*/ 5729867 w 12293598"/>
              <a:gd name="connsiteY2295" fmla="*/ 4258823 h 6857999"/>
              <a:gd name="connsiteX2296" fmla="*/ 5671961 w 12293598"/>
              <a:gd name="connsiteY2296" fmla="*/ 4322534 h 6857999"/>
              <a:gd name="connsiteX2297" fmla="*/ 5648694 w 12293598"/>
              <a:gd name="connsiteY2297" fmla="*/ 4369297 h 6857999"/>
              <a:gd name="connsiteX2298" fmla="*/ 5607371 w 12293598"/>
              <a:gd name="connsiteY2298" fmla="*/ 4411540 h 6857999"/>
              <a:gd name="connsiteX2299" fmla="*/ 5597086 w 12293598"/>
              <a:gd name="connsiteY2299" fmla="*/ 4433462 h 6857999"/>
              <a:gd name="connsiteX2300" fmla="*/ 5589409 w 12293598"/>
              <a:gd name="connsiteY2300" fmla="*/ 4460081 h 6857999"/>
              <a:gd name="connsiteX2301" fmla="*/ 5567454 w 12293598"/>
              <a:gd name="connsiteY2301" fmla="*/ 4470317 h 6857999"/>
              <a:gd name="connsiteX2302" fmla="*/ 5578267 w 12293598"/>
              <a:gd name="connsiteY2302" fmla="*/ 4502239 h 6857999"/>
              <a:gd name="connsiteX2303" fmla="*/ 5650217 w 12293598"/>
              <a:gd name="connsiteY2303" fmla="*/ 4482492 h 6857999"/>
              <a:gd name="connsiteX2304" fmla="*/ 5673461 w 12293598"/>
              <a:gd name="connsiteY2304" fmla="*/ 4452804 h 6857999"/>
              <a:gd name="connsiteX2305" fmla="*/ 5696707 w 12293598"/>
              <a:gd name="connsiteY2305" fmla="*/ 4423114 h 6857999"/>
              <a:gd name="connsiteX2306" fmla="*/ 5723989 w 12293598"/>
              <a:gd name="connsiteY2306" fmla="*/ 4397582 h 6857999"/>
              <a:gd name="connsiteX2307" fmla="*/ 5725592 w 12293598"/>
              <a:gd name="connsiteY2307" fmla="*/ 4381802 h 6857999"/>
              <a:gd name="connsiteX2308" fmla="*/ 5740972 w 12293598"/>
              <a:gd name="connsiteY2308" fmla="*/ 4372169 h 6857999"/>
              <a:gd name="connsiteX2309" fmla="*/ 5774094 w 12293598"/>
              <a:gd name="connsiteY2309" fmla="*/ 4363379 h 6857999"/>
              <a:gd name="connsiteX2310" fmla="*/ 5830883 w 12293598"/>
              <a:gd name="connsiteY2310" fmla="*/ 4303884 h 6857999"/>
              <a:gd name="connsiteX2311" fmla="*/ 5848368 w 12293598"/>
              <a:gd name="connsiteY2311" fmla="*/ 4288707 h 6857999"/>
              <a:gd name="connsiteX2312" fmla="*/ 5868462 w 12293598"/>
              <a:gd name="connsiteY2312" fmla="*/ 4278233 h 6857999"/>
              <a:gd name="connsiteX2313" fmla="*/ 5867213 w 12293598"/>
              <a:gd name="connsiteY2313" fmla="*/ 4263537 h 6857999"/>
              <a:gd name="connsiteX2314" fmla="*/ 5879739 w 12293598"/>
              <a:gd name="connsiteY2314" fmla="*/ 4254986 h 6857999"/>
              <a:gd name="connsiteX2315" fmla="*/ 5913974 w 12293598"/>
              <a:gd name="connsiteY2315" fmla="*/ 4241982 h 6857999"/>
              <a:gd name="connsiteX2316" fmla="*/ 5904246 w 12293598"/>
              <a:gd name="connsiteY2316" fmla="*/ 4261794 h 6857999"/>
              <a:gd name="connsiteX2317" fmla="*/ 5883350 w 12293598"/>
              <a:gd name="connsiteY2317" fmla="*/ 4280160 h 6857999"/>
              <a:gd name="connsiteX2318" fmla="*/ 5887699 w 12293598"/>
              <a:gd name="connsiteY2318" fmla="*/ 4287990 h 6857999"/>
              <a:gd name="connsiteX2319" fmla="*/ 5883487 w 12293598"/>
              <a:gd name="connsiteY2319" fmla="*/ 4299072 h 6857999"/>
              <a:gd name="connsiteX2320" fmla="*/ 5865621 w 12293598"/>
              <a:gd name="connsiteY2320" fmla="*/ 4301116 h 6857999"/>
              <a:gd name="connsiteX2321" fmla="*/ 5864138 w 12293598"/>
              <a:gd name="connsiteY2321" fmla="*/ 4314005 h 6857999"/>
              <a:gd name="connsiteX2322" fmla="*/ 5800073 w 12293598"/>
              <a:gd name="connsiteY2322" fmla="*/ 4396176 h 6857999"/>
              <a:gd name="connsiteX2323" fmla="*/ 5742895 w 12293598"/>
              <a:gd name="connsiteY2323" fmla="*/ 4481419 h 6857999"/>
              <a:gd name="connsiteX2324" fmla="*/ 5732123 w 12293598"/>
              <a:gd name="connsiteY2324" fmla="*/ 4495465 h 6857999"/>
              <a:gd name="connsiteX2325" fmla="*/ 5738570 w 12293598"/>
              <a:gd name="connsiteY2325" fmla="*/ 4517193 h 6857999"/>
              <a:gd name="connsiteX2326" fmla="*/ 5743163 w 12293598"/>
              <a:gd name="connsiteY2326" fmla="*/ 4519241 h 6857999"/>
              <a:gd name="connsiteX2327" fmla="*/ 5679591 w 12293598"/>
              <a:gd name="connsiteY2327" fmla="*/ 4570410 h 6857999"/>
              <a:gd name="connsiteX2328" fmla="*/ 5637516 w 12293598"/>
              <a:gd name="connsiteY2328" fmla="*/ 4627636 h 6857999"/>
              <a:gd name="connsiteX2329" fmla="*/ 5655744 w 12293598"/>
              <a:gd name="connsiteY2329" fmla="*/ 4636355 h 6857999"/>
              <a:gd name="connsiteX2330" fmla="*/ 5676480 w 12293598"/>
              <a:gd name="connsiteY2330" fmla="*/ 4635590 h 6857999"/>
              <a:gd name="connsiteX2331" fmla="*/ 5702646 w 12293598"/>
              <a:gd name="connsiteY2331" fmla="*/ 4614273 h 6857999"/>
              <a:gd name="connsiteX2332" fmla="*/ 5719871 w 12293598"/>
              <a:gd name="connsiteY2332" fmla="*/ 4602516 h 6857999"/>
              <a:gd name="connsiteX2333" fmla="*/ 5731041 w 12293598"/>
              <a:gd name="connsiteY2333" fmla="*/ 4584524 h 6857999"/>
              <a:gd name="connsiteX2334" fmla="*/ 5765957 w 12293598"/>
              <a:gd name="connsiteY2334" fmla="*/ 4566522 h 6857999"/>
              <a:gd name="connsiteX2335" fmla="*/ 5798263 w 12293598"/>
              <a:gd name="connsiteY2335" fmla="*/ 4543819 h 6857999"/>
              <a:gd name="connsiteX2336" fmla="*/ 6040583 w 12293598"/>
              <a:gd name="connsiteY2336" fmla="*/ 4345583 h 6857999"/>
              <a:gd name="connsiteX2337" fmla="*/ 6064276 w 12293598"/>
              <a:gd name="connsiteY2337" fmla="*/ 4338481 h 6857999"/>
              <a:gd name="connsiteX2338" fmla="*/ 6068978 w 12293598"/>
              <a:gd name="connsiteY2338" fmla="*/ 4315837 h 6857999"/>
              <a:gd name="connsiteX2339" fmla="*/ 6107672 w 12293598"/>
              <a:gd name="connsiteY2339" fmla="*/ 4285967 h 6857999"/>
              <a:gd name="connsiteX2340" fmla="*/ 6159848 w 12293598"/>
              <a:gd name="connsiteY2340" fmla="*/ 4241497 h 6857999"/>
              <a:gd name="connsiteX2341" fmla="*/ 6193971 w 12293598"/>
              <a:gd name="connsiteY2341" fmla="*/ 4192508 h 6857999"/>
              <a:gd name="connsiteX2342" fmla="*/ 6263422 w 12293598"/>
              <a:gd name="connsiteY2342" fmla="*/ 4143371 h 6857999"/>
              <a:gd name="connsiteX2343" fmla="*/ 6266631 w 12293598"/>
              <a:gd name="connsiteY2343" fmla="*/ 4111813 h 6857999"/>
              <a:gd name="connsiteX2344" fmla="*/ 6346484 w 12293598"/>
              <a:gd name="connsiteY2344" fmla="*/ 4057304 h 6857999"/>
              <a:gd name="connsiteX2345" fmla="*/ 6381051 w 12293598"/>
              <a:gd name="connsiteY2345" fmla="*/ 4023018 h 6857999"/>
              <a:gd name="connsiteX2346" fmla="*/ 6414422 w 12293598"/>
              <a:gd name="connsiteY2346" fmla="*/ 4000515 h 6857999"/>
              <a:gd name="connsiteX2347" fmla="*/ 6407138 w 12293598"/>
              <a:gd name="connsiteY2347" fmla="*/ 4024761 h 6857999"/>
              <a:gd name="connsiteX2348" fmla="*/ 6320922 w 12293598"/>
              <a:gd name="connsiteY2348" fmla="*/ 4123166 h 6857999"/>
              <a:gd name="connsiteX2349" fmla="*/ 6235977 w 12293598"/>
              <a:gd name="connsiteY2349" fmla="*/ 4231106 h 6857999"/>
              <a:gd name="connsiteX2350" fmla="*/ 6197804 w 12293598"/>
              <a:gd name="connsiteY2350" fmla="*/ 4269563 h 6857999"/>
              <a:gd name="connsiteX2351" fmla="*/ 6159630 w 12293598"/>
              <a:gd name="connsiteY2351" fmla="*/ 4308020 h 6857999"/>
              <a:gd name="connsiteX2352" fmla="*/ 6105986 w 12293598"/>
              <a:gd name="connsiteY2352" fmla="*/ 4364176 h 6857999"/>
              <a:gd name="connsiteX2353" fmla="*/ 6052343 w 12293598"/>
              <a:gd name="connsiteY2353" fmla="*/ 4420337 h 6857999"/>
              <a:gd name="connsiteX2354" fmla="*/ 6028789 w 12293598"/>
              <a:gd name="connsiteY2354" fmla="*/ 4434733 h 6857999"/>
              <a:gd name="connsiteX2355" fmla="*/ 5979462 w 12293598"/>
              <a:gd name="connsiteY2355" fmla="*/ 4513684 h 6857999"/>
              <a:gd name="connsiteX2356" fmla="*/ 5930133 w 12293598"/>
              <a:gd name="connsiteY2356" fmla="*/ 4592637 h 6857999"/>
              <a:gd name="connsiteX2357" fmla="*/ 5901039 w 12293598"/>
              <a:gd name="connsiteY2357" fmla="*/ 4622791 h 6857999"/>
              <a:gd name="connsiteX2358" fmla="*/ 5840562 w 12293598"/>
              <a:gd name="connsiteY2358" fmla="*/ 4661133 h 6857999"/>
              <a:gd name="connsiteX2359" fmla="*/ 5786669 w 12293598"/>
              <a:gd name="connsiteY2359" fmla="*/ 4720193 h 6857999"/>
              <a:gd name="connsiteX2360" fmla="*/ 5754766 w 12293598"/>
              <a:gd name="connsiteY2360" fmla="*/ 4736432 h 6857999"/>
              <a:gd name="connsiteX2361" fmla="*/ 5742955 w 12293598"/>
              <a:gd name="connsiteY2361" fmla="*/ 4774407 h 6857999"/>
              <a:gd name="connsiteX2362" fmla="*/ 5722290 w 12293598"/>
              <a:gd name="connsiteY2362" fmla="*/ 4793741 h 6857999"/>
              <a:gd name="connsiteX2363" fmla="*/ 5708324 w 12293598"/>
              <a:gd name="connsiteY2363" fmla="*/ 4820320 h 6857999"/>
              <a:gd name="connsiteX2364" fmla="*/ 5682924 w 12293598"/>
              <a:gd name="connsiteY2364" fmla="*/ 4839971 h 6857999"/>
              <a:gd name="connsiteX2365" fmla="*/ 5655831 w 12293598"/>
              <a:gd name="connsiteY2365" fmla="*/ 4846909 h 6857999"/>
              <a:gd name="connsiteX2366" fmla="*/ 5550086 w 12293598"/>
              <a:gd name="connsiteY2366" fmla="*/ 4989898 h 6857999"/>
              <a:gd name="connsiteX2367" fmla="*/ 5546244 w 12293598"/>
              <a:gd name="connsiteY2367" fmla="*/ 5018366 h 6857999"/>
              <a:gd name="connsiteX2368" fmla="*/ 5533680 w 12293598"/>
              <a:gd name="connsiteY2368" fmla="*/ 5038759 h 6857999"/>
              <a:gd name="connsiteX2369" fmla="*/ 5511763 w 12293598"/>
              <a:gd name="connsiteY2369" fmla="*/ 5046316 h 6857999"/>
              <a:gd name="connsiteX2370" fmla="*/ 5466354 w 12293598"/>
              <a:gd name="connsiteY2370" fmla="*/ 5087819 h 6857999"/>
              <a:gd name="connsiteX2371" fmla="*/ 5446574 w 12293598"/>
              <a:gd name="connsiteY2371" fmla="*/ 5109016 h 6857999"/>
              <a:gd name="connsiteX2372" fmla="*/ 5422640 w 12293598"/>
              <a:gd name="connsiteY2372" fmla="*/ 5142033 h 6857999"/>
              <a:gd name="connsiteX2373" fmla="*/ 5410309 w 12293598"/>
              <a:gd name="connsiteY2373" fmla="*/ 5161770 h 6857999"/>
              <a:gd name="connsiteX2374" fmla="*/ 5390006 w 12293598"/>
              <a:gd name="connsiteY2374" fmla="*/ 5164729 h 6857999"/>
              <a:gd name="connsiteX2375" fmla="*/ 5364381 w 12293598"/>
              <a:gd name="connsiteY2375" fmla="*/ 5211322 h 6857999"/>
              <a:gd name="connsiteX2376" fmla="*/ 5338753 w 12293598"/>
              <a:gd name="connsiteY2376" fmla="*/ 5257915 h 6857999"/>
              <a:gd name="connsiteX2377" fmla="*/ 5186284 w 12293598"/>
              <a:gd name="connsiteY2377" fmla="*/ 5384793 h 6857999"/>
              <a:gd name="connsiteX2378" fmla="*/ 5076773 w 12293598"/>
              <a:gd name="connsiteY2378" fmla="*/ 5547269 h 6857999"/>
              <a:gd name="connsiteX2379" fmla="*/ 5045561 w 12293598"/>
              <a:gd name="connsiteY2379" fmla="*/ 5561536 h 6857999"/>
              <a:gd name="connsiteX2380" fmla="*/ 5033061 w 12293598"/>
              <a:gd name="connsiteY2380" fmla="*/ 5601480 h 6857999"/>
              <a:gd name="connsiteX2381" fmla="*/ 4994887 w 12293598"/>
              <a:gd name="connsiteY2381" fmla="*/ 5639937 h 6857999"/>
              <a:gd name="connsiteX2382" fmla="*/ 4981844 w 12293598"/>
              <a:gd name="connsiteY2382" fmla="*/ 5663889 h 6857999"/>
              <a:gd name="connsiteX2383" fmla="*/ 4962102 w 12293598"/>
              <a:gd name="connsiteY2383" fmla="*/ 5680596 h 6857999"/>
              <a:gd name="connsiteX2384" fmla="*/ 4927471 w 12293598"/>
              <a:gd name="connsiteY2384" fmla="*/ 5726509 h 6857999"/>
              <a:gd name="connsiteX2385" fmla="*/ 4941789 w 12293598"/>
              <a:gd name="connsiteY2385" fmla="*/ 5738374 h 6857999"/>
              <a:gd name="connsiteX2386" fmla="*/ 4956224 w 12293598"/>
              <a:gd name="connsiteY2386" fmla="*/ 5736769 h 6857999"/>
              <a:gd name="connsiteX2387" fmla="*/ 4965343 w 12293598"/>
              <a:gd name="connsiteY2387" fmla="*/ 5723978 h 6857999"/>
              <a:gd name="connsiteX2388" fmla="*/ 5009292 w 12293598"/>
              <a:gd name="connsiteY2388" fmla="*/ 5695394 h 6857999"/>
              <a:gd name="connsiteX2389" fmla="*/ 5039845 w 12293598"/>
              <a:gd name="connsiteY2389" fmla="*/ 5652319 h 6857999"/>
              <a:gd name="connsiteX2390" fmla="*/ 5061607 w 12293598"/>
              <a:gd name="connsiteY2390" fmla="*/ 5636440 h 6857999"/>
              <a:gd name="connsiteX2391" fmla="*/ 5072628 w 12293598"/>
              <a:gd name="connsiteY2391" fmla="*/ 5611659 h 6857999"/>
              <a:gd name="connsiteX2392" fmla="*/ 5138477 w 12293598"/>
              <a:gd name="connsiteY2392" fmla="*/ 5577766 h 6857999"/>
              <a:gd name="connsiteX2393" fmla="*/ 5197626 w 12293598"/>
              <a:gd name="connsiteY2393" fmla="*/ 5536628 h 6857999"/>
              <a:gd name="connsiteX2394" fmla="*/ 5248061 w 12293598"/>
              <a:gd name="connsiteY2394" fmla="*/ 5513700 h 6857999"/>
              <a:gd name="connsiteX2395" fmla="*/ 5281060 w 12293598"/>
              <a:gd name="connsiteY2395" fmla="*/ 5474631 h 6857999"/>
              <a:gd name="connsiteX2396" fmla="*/ 5308154 w 12293598"/>
              <a:gd name="connsiteY2396" fmla="*/ 5467689 h 6857999"/>
              <a:gd name="connsiteX2397" fmla="*/ 5322926 w 12293598"/>
              <a:gd name="connsiteY2397" fmla="*/ 5425670 h 6857999"/>
              <a:gd name="connsiteX2398" fmla="*/ 5348306 w 12293598"/>
              <a:gd name="connsiteY2398" fmla="*/ 5408265 h 6857999"/>
              <a:gd name="connsiteX2399" fmla="*/ 5362947 w 12293598"/>
              <a:gd name="connsiteY2399" fmla="*/ 5381961 h 6857999"/>
              <a:gd name="connsiteX2400" fmla="*/ 5408053 w 12293598"/>
              <a:gd name="connsiteY2400" fmla="*/ 5376382 h 6857999"/>
              <a:gd name="connsiteX2401" fmla="*/ 5424309 w 12293598"/>
              <a:gd name="connsiteY2401" fmla="*/ 5345483 h 6857999"/>
              <a:gd name="connsiteX2402" fmla="*/ 5449921 w 12293598"/>
              <a:gd name="connsiteY2402" fmla="*/ 5327422 h 6857999"/>
              <a:gd name="connsiteX2403" fmla="*/ 5492101 w 12293598"/>
              <a:gd name="connsiteY2403" fmla="*/ 5295111 h 6857999"/>
              <a:gd name="connsiteX2404" fmla="*/ 5547673 w 12293598"/>
              <a:gd name="connsiteY2404" fmla="*/ 5277291 h 6857999"/>
              <a:gd name="connsiteX2405" fmla="*/ 5553213 w 12293598"/>
              <a:gd name="connsiteY2405" fmla="*/ 5261534 h 6857999"/>
              <a:gd name="connsiteX2406" fmla="*/ 5557546 w 12293598"/>
              <a:gd name="connsiteY2406" fmla="*/ 5282080 h 6857999"/>
              <a:gd name="connsiteX2407" fmla="*/ 5556455 w 12293598"/>
              <a:gd name="connsiteY2407" fmla="*/ 5304914 h 6857999"/>
              <a:gd name="connsiteX2408" fmla="*/ 5525516 w 12293598"/>
              <a:gd name="connsiteY2408" fmla="*/ 5340322 h 6857999"/>
              <a:gd name="connsiteX2409" fmla="*/ 5519901 w 12293598"/>
              <a:gd name="connsiteY2409" fmla="*/ 5365061 h 6857999"/>
              <a:gd name="connsiteX2410" fmla="*/ 5535991 w 12293598"/>
              <a:gd name="connsiteY2410" fmla="*/ 5380656 h 6857999"/>
              <a:gd name="connsiteX2411" fmla="*/ 5552157 w 12293598"/>
              <a:gd name="connsiteY2411" fmla="*/ 5387269 h 6857999"/>
              <a:gd name="connsiteX2412" fmla="*/ 5572470 w 12293598"/>
              <a:gd name="connsiteY2412" fmla="*/ 5329490 h 6857999"/>
              <a:gd name="connsiteX2413" fmla="*/ 5627430 w 12293598"/>
              <a:gd name="connsiteY2413" fmla="*/ 5330946 h 6857999"/>
              <a:gd name="connsiteX2414" fmla="*/ 5682393 w 12293598"/>
              <a:gd name="connsiteY2414" fmla="*/ 5332403 h 6857999"/>
              <a:gd name="connsiteX2415" fmla="*/ 5763913 w 12293598"/>
              <a:gd name="connsiteY2415" fmla="*/ 5229820 h 6857999"/>
              <a:gd name="connsiteX2416" fmla="*/ 5874657 w 12293598"/>
              <a:gd name="connsiteY2416" fmla="*/ 5188757 h 6857999"/>
              <a:gd name="connsiteX2417" fmla="*/ 5898664 w 12293598"/>
              <a:gd name="connsiteY2417" fmla="*/ 5120475 h 6857999"/>
              <a:gd name="connsiteX2418" fmla="*/ 5947481 w 12293598"/>
              <a:gd name="connsiteY2418" fmla="*/ 5102145 h 6857999"/>
              <a:gd name="connsiteX2419" fmla="*/ 5980249 w 12293598"/>
              <a:gd name="connsiteY2419" fmla="*/ 5063731 h 6857999"/>
              <a:gd name="connsiteX2420" fmla="*/ 6021790 w 12293598"/>
              <a:gd name="connsiteY2420" fmla="*/ 5026655 h 6857999"/>
              <a:gd name="connsiteX2421" fmla="*/ 6067375 w 12293598"/>
              <a:gd name="connsiteY2421" fmla="*/ 4991229 h 6857999"/>
              <a:gd name="connsiteX2422" fmla="*/ 6069843 w 12293598"/>
              <a:gd name="connsiteY2422" fmla="*/ 5019275 h 6857999"/>
              <a:gd name="connsiteX2423" fmla="*/ 6072310 w 12293598"/>
              <a:gd name="connsiteY2423" fmla="*/ 5047320 h 6857999"/>
              <a:gd name="connsiteX2424" fmla="*/ 6058823 w 12293598"/>
              <a:gd name="connsiteY2424" fmla="*/ 5070340 h 6857999"/>
              <a:gd name="connsiteX2425" fmla="*/ 6035982 w 12293598"/>
              <a:gd name="connsiteY2425" fmla="*/ 5080522 h 6857999"/>
              <a:gd name="connsiteX2426" fmla="*/ 6021671 w 12293598"/>
              <a:gd name="connsiteY2426" fmla="*/ 5121229 h 6857999"/>
              <a:gd name="connsiteX2427" fmla="*/ 5993965 w 12293598"/>
              <a:gd name="connsiteY2427" fmla="*/ 5147447 h 6857999"/>
              <a:gd name="connsiteX2428" fmla="*/ 5956100 w 12293598"/>
              <a:gd name="connsiteY2428" fmla="*/ 5202550 h 6857999"/>
              <a:gd name="connsiteX2429" fmla="*/ 5953341 w 12293598"/>
              <a:gd name="connsiteY2429" fmla="*/ 5263002 h 6857999"/>
              <a:gd name="connsiteX2430" fmla="*/ 5922402 w 12293598"/>
              <a:gd name="connsiteY2430" fmla="*/ 5298410 h 6857999"/>
              <a:gd name="connsiteX2431" fmla="*/ 5869907 w 12293598"/>
              <a:gd name="connsiteY2431" fmla="*/ 5324999 h 6857999"/>
              <a:gd name="connsiteX2432" fmla="*/ 5853288 w 12293598"/>
              <a:gd name="connsiteY2432" fmla="*/ 5372270 h 6857999"/>
              <a:gd name="connsiteX2433" fmla="*/ 5806334 w 12293598"/>
              <a:gd name="connsiteY2433" fmla="*/ 5383102 h 6857999"/>
              <a:gd name="connsiteX2434" fmla="*/ 5787869 w 12293598"/>
              <a:gd name="connsiteY2434" fmla="*/ 5435628 h 6857999"/>
              <a:gd name="connsiteX2435" fmla="*/ 5757081 w 12293598"/>
              <a:gd name="connsiteY2435" fmla="*/ 5453073 h 6857999"/>
              <a:gd name="connsiteX2436" fmla="*/ 5778637 w 12293598"/>
              <a:gd name="connsiteY2436" fmla="*/ 5461891 h 6857999"/>
              <a:gd name="connsiteX2437" fmla="*/ 5738617 w 12293598"/>
              <a:gd name="connsiteY2437" fmla="*/ 5505598 h 6857999"/>
              <a:gd name="connsiteX2438" fmla="*/ 5736850 w 12293598"/>
              <a:gd name="connsiteY2438" fmla="*/ 5528157 h 6857999"/>
              <a:gd name="connsiteX2439" fmla="*/ 5693509 w 12293598"/>
              <a:gd name="connsiteY2439" fmla="*/ 5511179 h 6857999"/>
              <a:gd name="connsiteX2440" fmla="*/ 5662721 w 12293598"/>
              <a:gd name="connsiteY2440" fmla="*/ 5528624 h 6857999"/>
              <a:gd name="connsiteX2441" fmla="*/ 5626530 w 12293598"/>
              <a:gd name="connsiteY2441" fmla="*/ 5572397 h 6857999"/>
              <a:gd name="connsiteX2442" fmla="*/ 5591610 w 12293598"/>
              <a:gd name="connsiteY2442" fmla="*/ 5625698 h 6857999"/>
              <a:gd name="connsiteX2443" fmla="*/ 5629180 w 12293598"/>
              <a:gd name="connsiteY2443" fmla="*/ 5659093 h 6857999"/>
              <a:gd name="connsiteX2444" fmla="*/ 5678133 w 12293598"/>
              <a:gd name="connsiteY2444" fmla="*/ 5625046 h 6857999"/>
              <a:gd name="connsiteX2445" fmla="*/ 5699011 w 12293598"/>
              <a:gd name="connsiteY2445" fmla="*/ 5607302 h 6857999"/>
              <a:gd name="connsiteX2446" fmla="*/ 5725087 w 12293598"/>
              <a:gd name="connsiteY2446" fmla="*/ 5614215 h 6857999"/>
              <a:gd name="connsiteX2447" fmla="*/ 5766953 w 12293598"/>
              <a:gd name="connsiteY2447" fmla="*/ 5565253 h 6857999"/>
              <a:gd name="connsiteX2448" fmla="*/ 5781726 w 12293598"/>
              <a:gd name="connsiteY2448" fmla="*/ 5523232 h 6857999"/>
              <a:gd name="connsiteX2449" fmla="*/ 5817517 w 12293598"/>
              <a:gd name="connsiteY2449" fmla="*/ 5500326 h 6857999"/>
              <a:gd name="connsiteX2450" fmla="*/ 5839909 w 12293598"/>
              <a:gd name="connsiteY2450" fmla="*/ 5462925 h 6857999"/>
              <a:gd name="connsiteX2451" fmla="*/ 5879780 w 12293598"/>
              <a:gd name="connsiteY2451" fmla="*/ 5437179 h 6857999"/>
              <a:gd name="connsiteX2452" fmla="*/ 5912717 w 12293598"/>
              <a:gd name="connsiteY2452" fmla="*/ 5378557 h 6857999"/>
              <a:gd name="connsiteX2453" fmla="*/ 5927630 w 12293598"/>
              <a:gd name="connsiteY2453" fmla="*/ 5373393 h 6857999"/>
              <a:gd name="connsiteX2454" fmla="*/ 5945199 w 12293598"/>
              <a:gd name="connsiteY2454" fmla="*/ 5373821 h 6857999"/>
              <a:gd name="connsiteX2455" fmla="*/ 5938144 w 12293598"/>
              <a:gd name="connsiteY2455" fmla="*/ 5409235 h 6857999"/>
              <a:gd name="connsiteX2456" fmla="*/ 5906725 w 12293598"/>
              <a:gd name="connsiteY2456" fmla="*/ 5448202 h 6857999"/>
              <a:gd name="connsiteX2457" fmla="*/ 5955223 w 12293598"/>
              <a:gd name="connsiteY2457" fmla="*/ 5468041 h 6857999"/>
              <a:gd name="connsiteX2458" fmla="*/ 5957222 w 12293598"/>
              <a:gd name="connsiteY2458" fmla="*/ 5444826 h 6857999"/>
              <a:gd name="connsiteX2459" fmla="*/ 5972421 w 12293598"/>
              <a:gd name="connsiteY2459" fmla="*/ 5432270 h 6857999"/>
              <a:gd name="connsiteX2460" fmla="*/ 5991551 w 12293598"/>
              <a:gd name="connsiteY2460" fmla="*/ 5434839 h 6857999"/>
              <a:gd name="connsiteX2461" fmla="*/ 6017318 w 12293598"/>
              <a:gd name="connsiteY2461" fmla="*/ 5425101 h 6857999"/>
              <a:gd name="connsiteX2462" fmla="*/ 6045740 w 12293598"/>
              <a:gd name="connsiteY2462" fmla="*/ 5420959 h 6857999"/>
              <a:gd name="connsiteX2463" fmla="*/ 6076679 w 12293598"/>
              <a:gd name="connsiteY2463" fmla="*/ 5385551 h 6857999"/>
              <a:gd name="connsiteX2464" fmla="*/ 6132413 w 12293598"/>
              <a:gd name="connsiteY2464" fmla="*/ 5402341 h 6857999"/>
              <a:gd name="connsiteX2465" fmla="*/ 6157662 w 12293598"/>
              <a:gd name="connsiteY2465" fmla="*/ 5400653 h 6857999"/>
              <a:gd name="connsiteX2466" fmla="*/ 6177289 w 12293598"/>
              <a:gd name="connsiteY2466" fmla="*/ 5397419 h 6857999"/>
              <a:gd name="connsiteX2467" fmla="*/ 6184907 w 12293598"/>
              <a:gd name="connsiteY2467" fmla="*/ 5375752 h 6857999"/>
              <a:gd name="connsiteX2468" fmla="*/ 6201225 w 12293598"/>
              <a:gd name="connsiteY2468" fmla="*/ 5364406 h 6857999"/>
              <a:gd name="connsiteX2469" fmla="*/ 6219157 w 12293598"/>
              <a:gd name="connsiteY2469" fmla="*/ 5348460 h 6857999"/>
              <a:gd name="connsiteX2470" fmla="*/ 6235706 w 12293598"/>
              <a:gd name="connsiteY2470" fmla="*/ 5336454 h 6857999"/>
              <a:gd name="connsiteX2471" fmla="*/ 6238574 w 12293598"/>
              <a:gd name="connsiteY2471" fmla="*/ 5343635 h 6857999"/>
              <a:gd name="connsiteX2472" fmla="*/ 6237401 w 12293598"/>
              <a:gd name="connsiteY2472" fmla="*/ 5349163 h 6857999"/>
              <a:gd name="connsiteX2473" fmla="*/ 6195690 w 12293598"/>
              <a:gd name="connsiteY2473" fmla="*/ 5406447 h 6857999"/>
              <a:gd name="connsiteX2474" fmla="*/ 6155362 w 12293598"/>
              <a:gd name="connsiteY2474" fmla="*/ 5459792 h 6857999"/>
              <a:gd name="connsiteX2475" fmla="*/ 6165989 w 12293598"/>
              <a:gd name="connsiteY2475" fmla="*/ 5482163 h 6857999"/>
              <a:gd name="connsiteX2476" fmla="*/ 6172772 w 12293598"/>
              <a:gd name="connsiteY2476" fmla="*/ 5533001 h 6857999"/>
              <a:gd name="connsiteX2477" fmla="*/ 6221572 w 12293598"/>
              <a:gd name="connsiteY2477" fmla="*/ 5516919 h 6857999"/>
              <a:gd name="connsiteX2478" fmla="*/ 6242736 w 12293598"/>
              <a:gd name="connsiteY2478" fmla="*/ 5491781 h 6857999"/>
              <a:gd name="connsiteX2479" fmla="*/ 6265286 w 12293598"/>
              <a:gd name="connsiteY2479" fmla="*/ 5462705 h 6857999"/>
              <a:gd name="connsiteX2480" fmla="*/ 6286842 w 12293598"/>
              <a:gd name="connsiteY2480" fmla="*/ 5471522 h 6857999"/>
              <a:gd name="connsiteX2481" fmla="*/ 6312066 w 12293598"/>
              <a:gd name="connsiteY2481" fmla="*/ 5445792 h 6857999"/>
              <a:gd name="connsiteX2482" fmla="*/ 6357497 w 12293598"/>
              <a:gd name="connsiteY2482" fmla="*/ 5428331 h 6857999"/>
              <a:gd name="connsiteX2483" fmla="*/ 6451557 w 12293598"/>
              <a:gd name="connsiteY2483" fmla="*/ 5388705 h 6857999"/>
              <a:gd name="connsiteX2484" fmla="*/ 6486651 w 12293598"/>
              <a:gd name="connsiteY2484" fmla="*/ 5341481 h 6857999"/>
              <a:gd name="connsiteX2485" fmla="*/ 6535143 w 12293598"/>
              <a:gd name="connsiteY2485" fmla="*/ 5308747 h 6857999"/>
              <a:gd name="connsiteX2486" fmla="*/ 6505635 w 12293598"/>
              <a:gd name="connsiteY2486" fmla="*/ 5388298 h 6857999"/>
              <a:gd name="connsiteX2487" fmla="*/ 6476354 w 12293598"/>
              <a:gd name="connsiteY2487" fmla="*/ 5440904 h 6857999"/>
              <a:gd name="connsiteX2488" fmla="*/ 6514076 w 12293598"/>
              <a:gd name="connsiteY2488" fmla="*/ 5456335 h 6857999"/>
              <a:gd name="connsiteX2489" fmla="*/ 6584431 w 12293598"/>
              <a:gd name="connsiteY2489" fmla="*/ 5449068 h 6857999"/>
              <a:gd name="connsiteX2490" fmla="*/ 6575326 w 12293598"/>
              <a:gd name="connsiteY2490" fmla="*/ 5433328 h 6857999"/>
              <a:gd name="connsiteX2491" fmla="*/ 6570262 w 12293598"/>
              <a:gd name="connsiteY2491" fmla="*/ 5419241 h 6857999"/>
              <a:gd name="connsiteX2492" fmla="*/ 6582251 w 12293598"/>
              <a:gd name="connsiteY2492" fmla="*/ 5413630 h 6857999"/>
              <a:gd name="connsiteX2493" fmla="*/ 6595511 w 12293598"/>
              <a:gd name="connsiteY2493" fmla="*/ 5417553 h 6857999"/>
              <a:gd name="connsiteX2494" fmla="*/ 6670162 w 12293598"/>
              <a:gd name="connsiteY2494" fmla="*/ 5327933 h 6857999"/>
              <a:gd name="connsiteX2495" fmla="*/ 6766069 w 12293598"/>
              <a:gd name="connsiteY2495" fmla="*/ 5283055 h 6857999"/>
              <a:gd name="connsiteX2496" fmla="*/ 6804740 w 12293598"/>
              <a:gd name="connsiteY2496" fmla="*/ 5238796 h 6857999"/>
              <a:gd name="connsiteX2497" fmla="*/ 6835331 w 12293598"/>
              <a:gd name="connsiteY2497" fmla="*/ 5191229 h 6857999"/>
              <a:gd name="connsiteX2498" fmla="*/ 6889437 w 12293598"/>
              <a:gd name="connsiteY2498" fmla="*/ 5133758 h 6857999"/>
              <a:gd name="connsiteX2499" fmla="*/ 6895256 w 12293598"/>
              <a:gd name="connsiteY2499" fmla="*/ 5129290 h 6857999"/>
              <a:gd name="connsiteX2500" fmla="*/ 6877712 w 12293598"/>
              <a:gd name="connsiteY2500" fmla="*/ 5164292 h 6857999"/>
              <a:gd name="connsiteX2501" fmla="*/ 6852064 w 12293598"/>
              <a:gd name="connsiteY2501" fmla="*/ 5197503 h 6857999"/>
              <a:gd name="connsiteX2502" fmla="*/ 6805561 w 12293598"/>
              <a:gd name="connsiteY2502" fmla="*/ 5272322 h 6857999"/>
              <a:gd name="connsiteX2503" fmla="*/ 6778051 w 12293598"/>
              <a:gd name="connsiteY2503" fmla="*/ 5300845 h 6857999"/>
              <a:gd name="connsiteX2504" fmla="*/ 6720744 w 12293598"/>
              <a:gd name="connsiteY2504" fmla="*/ 5336995 h 6857999"/>
              <a:gd name="connsiteX2505" fmla="*/ 6669800 w 12293598"/>
              <a:gd name="connsiteY2505" fmla="*/ 5392877 h 6857999"/>
              <a:gd name="connsiteX2506" fmla="*/ 6639550 w 12293598"/>
              <a:gd name="connsiteY2506" fmla="*/ 5408156 h 6857999"/>
              <a:gd name="connsiteX2507" fmla="*/ 6628512 w 12293598"/>
              <a:gd name="connsiteY2507" fmla="*/ 5444203 h 6857999"/>
              <a:gd name="connsiteX2508" fmla="*/ 6608961 w 12293598"/>
              <a:gd name="connsiteY2508" fmla="*/ 5462480 h 6857999"/>
              <a:gd name="connsiteX2509" fmla="*/ 6595816 w 12293598"/>
              <a:gd name="connsiteY2509" fmla="*/ 5487681 h 6857999"/>
              <a:gd name="connsiteX2510" fmla="*/ 6571766 w 12293598"/>
              <a:gd name="connsiteY2510" fmla="*/ 5506237 h 6857999"/>
              <a:gd name="connsiteX2511" fmla="*/ 6546040 w 12293598"/>
              <a:gd name="connsiteY2511" fmla="*/ 5512697 h 6857999"/>
              <a:gd name="connsiteX2512" fmla="*/ 6537185 w 12293598"/>
              <a:gd name="connsiteY2512" fmla="*/ 5524709 h 6857999"/>
              <a:gd name="connsiteX2513" fmla="*/ 6544260 w 12293598"/>
              <a:gd name="connsiteY2513" fmla="*/ 5510738 h 6857999"/>
              <a:gd name="connsiteX2514" fmla="*/ 6535629 w 12293598"/>
              <a:gd name="connsiteY2514" fmla="*/ 5465152 h 6857999"/>
              <a:gd name="connsiteX2515" fmla="*/ 6496458 w 12293598"/>
              <a:gd name="connsiteY2515" fmla="*/ 5515216 h 6857999"/>
              <a:gd name="connsiteX2516" fmla="*/ 6457284 w 12293598"/>
              <a:gd name="connsiteY2516" fmla="*/ 5565279 h 6857999"/>
              <a:gd name="connsiteX2517" fmla="*/ 6496754 w 12293598"/>
              <a:gd name="connsiteY2517" fmla="*/ 5560396 h 6857999"/>
              <a:gd name="connsiteX2518" fmla="*/ 6506837 w 12293598"/>
              <a:gd name="connsiteY2518" fmla="*/ 5550064 h 6857999"/>
              <a:gd name="connsiteX2519" fmla="*/ 6518257 w 12293598"/>
              <a:gd name="connsiteY2519" fmla="*/ 5550388 h 6857999"/>
              <a:gd name="connsiteX2520" fmla="*/ 6446222 w 12293598"/>
              <a:gd name="connsiteY2520" fmla="*/ 5648115 h 6857999"/>
              <a:gd name="connsiteX2521" fmla="*/ 6442712 w 12293598"/>
              <a:gd name="connsiteY2521" fmla="*/ 5675163 h 6857999"/>
              <a:gd name="connsiteX2522" fmla="*/ 6430869 w 12293598"/>
              <a:gd name="connsiteY2522" fmla="*/ 5694489 h 6857999"/>
              <a:gd name="connsiteX2523" fmla="*/ 6410069 w 12293598"/>
              <a:gd name="connsiteY2523" fmla="*/ 5701563 h 6857999"/>
              <a:gd name="connsiteX2524" fmla="*/ 6367103 w 12293598"/>
              <a:gd name="connsiteY2524" fmla="*/ 5740795 h 6857999"/>
              <a:gd name="connsiteX2525" fmla="*/ 6348405 w 12293598"/>
              <a:gd name="connsiteY2525" fmla="*/ 5760848 h 6857999"/>
              <a:gd name="connsiteX2526" fmla="*/ 6325814 w 12293598"/>
              <a:gd name="connsiteY2526" fmla="*/ 5792120 h 6857999"/>
              <a:gd name="connsiteX2527" fmla="*/ 6314190 w 12293598"/>
              <a:gd name="connsiteY2527" fmla="*/ 5810824 h 6857999"/>
              <a:gd name="connsiteX2528" fmla="*/ 6294901 w 12293598"/>
              <a:gd name="connsiteY2528" fmla="*/ 5813534 h 6857999"/>
              <a:gd name="connsiteX2529" fmla="*/ 6270772 w 12293598"/>
              <a:gd name="connsiteY2529" fmla="*/ 5857705 h 6857999"/>
              <a:gd name="connsiteX2530" fmla="*/ 6246641 w 12293598"/>
              <a:gd name="connsiteY2530" fmla="*/ 5901876 h 6857999"/>
              <a:gd name="connsiteX2531" fmla="*/ 6102315 w 12293598"/>
              <a:gd name="connsiteY2531" fmla="*/ 6021741 h 6857999"/>
              <a:gd name="connsiteX2532" fmla="*/ 5999013 w 12293598"/>
              <a:gd name="connsiteY2532" fmla="*/ 6175668 h 6857999"/>
              <a:gd name="connsiteX2533" fmla="*/ 5969410 w 12293598"/>
              <a:gd name="connsiteY2533" fmla="*/ 6189076 h 6857999"/>
              <a:gd name="connsiteX2534" fmla="*/ 5957726 w 12293598"/>
              <a:gd name="connsiteY2534" fmla="*/ 6226991 h 6857999"/>
              <a:gd name="connsiteX2535" fmla="*/ 5921625 w 12293598"/>
              <a:gd name="connsiteY2535" fmla="*/ 6263363 h 6857999"/>
              <a:gd name="connsiteX2536" fmla="*/ 5909344 w 12293598"/>
              <a:gd name="connsiteY2536" fmla="*/ 6286070 h 6857999"/>
              <a:gd name="connsiteX2537" fmla="*/ 5890658 w 12293598"/>
              <a:gd name="connsiteY2537" fmla="*/ 6301855 h 6857999"/>
              <a:gd name="connsiteX2538" fmla="*/ 5857963 w 12293598"/>
              <a:gd name="connsiteY2538" fmla="*/ 6345333 h 6857999"/>
              <a:gd name="connsiteX2539" fmla="*/ 5871636 w 12293598"/>
              <a:gd name="connsiteY2539" fmla="*/ 6356687 h 6857999"/>
              <a:gd name="connsiteX2540" fmla="*/ 5885352 w 12293598"/>
              <a:gd name="connsiteY2540" fmla="*/ 6355234 h 6857999"/>
              <a:gd name="connsiteX2541" fmla="*/ 5893958 w 12293598"/>
              <a:gd name="connsiteY2541" fmla="*/ 6343118 h 6857999"/>
              <a:gd name="connsiteX2542" fmla="*/ 5935600 w 12293598"/>
              <a:gd name="connsiteY2542" fmla="*/ 6316163 h 6857999"/>
              <a:gd name="connsiteX2543" fmla="*/ 5964432 w 12293598"/>
              <a:gd name="connsiteY2543" fmla="*/ 6275362 h 6857999"/>
              <a:gd name="connsiteX2544" fmla="*/ 5985043 w 12293598"/>
              <a:gd name="connsiteY2544" fmla="*/ 6260374 h 6857999"/>
              <a:gd name="connsiteX2545" fmla="*/ 5995397 w 12293598"/>
              <a:gd name="connsiteY2545" fmla="*/ 6236868 h 6857999"/>
              <a:gd name="connsiteX2546" fmla="*/ 6057834 w 12293598"/>
              <a:gd name="connsiteY2546" fmla="*/ 6204976 h 6857999"/>
              <a:gd name="connsiteX2547" fmla="*/ 6113866 w 12293598"/>
              <a:gd name="connsiteY2547" fmla="*/ 6166160 h 6857999"/>
              <a:gd name="connsiteX2548" fmla="*/ 6161703 w 12293598"/>
              <a:gd name="connsiteY2548" fmla="*/ 6144615 h 6857999"/>
              <a:gd name="connsiteX2549" fmla="*/ 6192880 w 12293598"/>
              <a:gd name="connsiteY2549" fmla="*/ 6107635 h 6857999"/>
              <a:gd name="connsiteX2550" fmla="*/ 6218606 w 12293598"/>
              <a:gd name="connsiteY2550" fmla="*/ 6101172 h 6857999"/>
              <a:gd name="connsiteX2551" fmla="*/ 6232438 w 12293598"/>
              <a:gd name="connsiteY2551" fmla="*/ 6061295 h 6857999"/>
              <a:gd name="connsiteX2552" fmla="*/ 6256482 w 12293598"/>
              <a:gd name="connsiteY2552" fmla="*/ 6044874 h 6857999"/>
              <a:gd name="connsiteX2553" fmla="*/ 6270270 w 12293598"/>
              <a:gd name="connsiteY2553" fmla="*/ 6019939 h 6857999"/>
              <a:gd name="connsiteX2554" fmla="*/ 6313128 w 12293598"/>
              <a:gd name="connsiteY2554" fmla="*/ 6014861 h 6857999"/>
              <a:gd name="connsiteX2555" fmla="*/ 6328428 w 12293598"/>
              <a:gd name="connsiteY2555" fmla="*/ 5985566 h 6857999"/>
              <a:gd name="connsiteX2556" fmla="*/ 6352688 w 12293598"/>
              <a:gd name="connsiteY2556" fmla="*/ 5968523 h 6857999"/>
              <a:gd name="connsiteX2557" fmla="*/ 6392629 w 12293598"/>
              <a:gd name="connsiteY2557" fmla="*/ 5938014 h 6857999"/>
              <a:gd name="connsiteX2558" fmla="*/ 6445376 w 12293598"/>
              <a:gd name="connsiteY2558" fmla="*/ 5921351 h 6857999"/>
              <a:gd name="connsiteX2559" fmla="*/ 6450564 w 12293598"/>
              <a:gd name="connsiteY2559" fmla="*/ 5906398 h 6857999"/>
              <a:gd name="connsiteX2560" fmla="*/ 6454788 w 12293598"/>
              <a:gd name="connsiteY2560" fmla="*/ 5925955 h 6857999"/>
              <a:gd name="connsiteX2561" fmla="*/ 6453865 w 12293598"/>
              <a:gd name="connsiteY2561" fmla="*/ 5947660 h 6857999"/>
              <a:gd name="connsiteX2562" fmla="*/ 6424627 w 12293598"/>
              <a:gd name="connsiteY2562" fmla="*/ 5981169 h 6857999"/>
              <a:gd name="connsiteX2563" fmla="*/ 6419413 w 12293598"/>
              <a:gd name="connsiteY2563" fmla="*/ 6004662 h 6857999"/>
              <a:gd name="connsiteX2564" fmla="*/ 6434790 w 12293598"/>
              <a:gd name="connsiteY2564" fmla="*/ 6019570 h 6857999"/>
              <a:gd name="connsiteX2565" fmla="*/ 6450194 w 12293598"/>
              <a:gd name="connsiteY2565" fmla="*/ 6025940 h 6857999"/>
              <a:gd name="connsiteX2566" fmla="*/ 6469216 w 12293598"/>
              <a:gd name="connsiteY2566" fmla="*/ 5971107 h 6857999"/>
              <a:gd name="connsiteX2567" fmla="*/ 6521479 w 12293598"/>
              <a:gd name="connsiteY2567" fmla="*/ 5972768 h 6857999"/>
              <a:gd name="connsiteX2568" fmla="*/ 6573744 w 12293598"/>
              <a:gd name="connsiteY2568" fmla="*/ 5974431 h 6857999"/>
              <a:gd name="connsiteX2569" fmla="*/ 6650735 w 12293598"/>
              <a:gd name="connsiteY2569" fmla="*/ 5877308 h 6857999"/>
              <a:gd name="connsiteX2570" fmla="*/ 6755821 w 12293598"/>
              <a:gd name="connsiteY2570" fmla="*/ 5838824 h 6857999"/>
              <a:gd name="connsiteX2571" fmla="*/ 6778302 w 12293598"/>
              <a:gd name="connsiteY2571" fmla="*/ 5774024 h 6857999"/>
              <a:gd name="connsiteX2572" fmla="*/ 6824625 w 12293598"/>
              <a:gd name="connsiteY2572" fmla="*/ 5756842 h 6857999"/>
              <a:gd name="connsiteX2573" fmla="*/ 6855586 w 12293598"/>
              <a:gd name="connsiteY2573" fmla="*/ 5720483 h 6857999"/>
              <a:gd name="connsiteX2574" fmla="*/ 6894896 w 12293598"/>
              <a:gd name="connsiteY2574" fmla="*/ 5685442 h 6857999"/>
              <a:gd name="connsiteX2575" fmla="*/ 6938058 w 12293598"/>
              <a:gd name="connsiteY2575" fmla="*/ 5651989 h 6857999"/>
              <a:gd name="connsiteX2576" fmla="*/ 6940547 w 12293598"/>
              <a:gd name="connsiteY2576" fmla="*/ 5678668 h 6857999"/>
              <a:gd name="connsiteX2577" fmla="*/ 6943033 w 12293598"/>
              <a:gd name="connsiteY2577" fmla="*/ 5705345 h 6857999"/>
              <a:gd name="connsiteX2578" fmla="*/ 6930327 w 12293598"/>
              <a:gd name="connsiteY2578" fmla="*/ 5727164 h 6857999"/>
              <a:gd name="connsiteX2579" fmla="*/ 6908661 w 12293598"/>
              <a:gd name="connsiteY2579" fmla="*/ 5736729 h 6857999"/>
              <a:gd name="connsiteX2580" fmla="*/ 6895259 w 12293598"/>
              <a:gd name="connsiteY2580" fmla="*/ 5775361 h 6857999"/>
              <a:gd name="connsiteX2581" fmla="*/ 6869049 w 12293598"/>
              <a:gd name="connsiteY2581" fmla="*/ 5800148 h 6857999"/>
              <a:gd name="connsiteX2582" fmla="*/ 6833326 w 12293598"/>
              <a:gd name="connsiteY2582" fmla="*/ 5852348 h 6857999"/>
              <a:gd name="connsiteX2583" fmla="*/ 6831007 w 12293598"/>
              <a:gd name="connsiteY2583" fmla="*/ 5909812 h 6857999"/>
              <a:gd name="connsiteX2584" fmla="*/ 6801769 w 12293598"/>
              <a:gd name="connsiteY2584" fmla="*/ 5943321 h 6857999"/>
              <a:gd name="connsiteX2585" fmla="*/ 6751993 w 12293598"/>
              <a:gd name="connsiteY2585" fmla="*/ 5968337 h 6857999"/>
              <a:gd name="connsiteX2586" fmla="*/ 6736430 w 12293598"/>
              <a:gd name="connsiteY2586" fmla="*/ 6013198 h 6857999"/>
              <a:gd name="connsiteX2587" fmla="*/ 6691841 w 12293598"/>
              <a:gd name="connsiteY2587" fmla="*/ 6023260 h 6857999"/>
              <a:gd name="connsiteX2588" fmla="*/ 6674549 w 12293598"/>
              <a:gd name="connsiteY2588" fmla="*/ 6073108 h 6857999"/>
              <a:gd name="connsiteX2589" fmla="*/ 6645364 w 12293598"/>
              <a:gd name="connsiteY2589" fmla="*/ 6089539 h 6857999"/>
              <a:gd name="connsiteX2590" fmla="*/ 6665904 w 12293598"/>
              <a:gd name="connsiteY2590" fmla="*/ 6098031 h 6857999"/>
              <a:gd name="connsiteX2591" fmla="*/ 6628074 w 12293598"/>
              <a:gd name="connsiteY2591" fmla="*/ 6139385 h 6857999"/>
              <a:gd name="connsiteX2592" fmla="*/ 6626508 w 12293598"/>
              <a:gd name="connsiteY2592" fmla="*/ 6160825 h 6857999"/>
              <a:gd name="connsiteX2593" fmla="*/ 6585214 w 12293598"/>
              <a:gd name="connsiteY2593" fmla="*/ 6144464 h 6857999"/>
              <a:gd name="connsiteX2594" fmla="*/ 6556029 w 12293598"/>
              <a:gd name="connsiteY2594" fmla="*/ 6160895 h 6857999"/>
              <a:gd name="connsiteX2595" fmla="*/ 6521841 w 12293598"/>
              <a:gd name="connsiteY2595" fmla="*/ 6202332 h 6857999"/>
              <a:gd name="connsiteX2596" fmla="*/ 6488908 w 12293598"/>
              <a:gd name="connsiteY2596" fmla="*/ 6252834 h 6857999"/>
              <a:gd name="connsiteX2597" fmla="*/ 6524797 w 12293598"/>
              <a:gd name="connsiteY2597" fmla="*/ 6284775 h 6857999"/>
              <a:gd name="connsiteX2598" fmla="*/ 6571169 w 12293598"/>
              <a:gd name="connsiteY2598" fmla="*/ 6252650 h 6857999"/>
              <a:gd name="connsiteX2599" fmla="*/ 6590930 w 12293598"/>
              <a:gd name="connsiteY2599" fmla="*/ 6235885 h 6857999"/>
              <a:gd name="connsiteX2600" fmla="*/ 6615758 w 12293598"/>
              <a:gd name="connsiteY2600" fmla="*/ 6242588 h 6857999"/>
              <a:gd name="connsiteX2601" fmla="*/ 6655316 w 12293598"/>
              <a:gd name="connsiteY2601" fmla="*/ 6196248 h 6857999"/>
              <a:gd name="connsiteX2602" fmla="*/ 6669151 w 12293598"/>
              <a:gd name="connsiteY2602" fmla="*/ 6156369 h 6857999"/>
              <a:gd name="connsiteX2603" fmla="*/ 6703064 w 12293598"/>
              <a:gd name="connsiteY2603" fmla="*/ 6134771 h 6857999"/>
              <a:gd name="connsiteX2604" fmla="*/ 6724166 w 12293598"/>
              <a:gd name="connsiteY2604" fmla="*/ 6099323 h 6857999"/>
              <a:gd name="connsiteX2605" fmla="*/ 6761945 w 12293598"/>
              <a:gd name="connsiteY2605" fmla="*/ 6075045 h 6857999"/>
              <a:gd name="connsiteX2606" fmla="*/ 6792965 w 12293598"/>
              <a:gd name="connsiteY2606" fmla="*/ 6019475 h 6857999"/>
              <a:gd name="connsiteX2607" fmla="*/ 6807119 w 12293598"/>
              <a:gd name="connsiteY2607" fmla="*/ 6014640 h 6857999"/>
              <a:gd name="connsiteX2608" fmla="*/ 6823825 w 12293598"/>
              <a:gd name="connsiteY2608" fmla="*/ 6015135 h 6857999"/>
              <a:gd name="connsiteX2609" fmla="*/ 6817296 w 12293598"/>
              <a:gd name="connsiteY2609" fmla="*/ 6048771 h 6857999"/>
              <a:gd name="connsiteX2610" fmla="*/ 6787620 w 12293598"/>
              <a:gd name="connsiteY2610" fmla="*/ 6085661 h 6857999"/>
              <a:gd name="connsiteX2611" fmla="*/ 6833831 w 12293598"/>
              <a:gd name="connsiteY2611" fmla="*/ 6104770 h 6857999"/>
              <a:gd name="connsiteX2612" fmla="*/ 6835614 w 12293598"/>
              <a:gd name="connsiteY2612" fmla="*/ 6082707 h 6857999"/>
              <a:gd name="connsiteX2613" fmla="*/ 6850002 w 12293598"/>
              <a:gd name="connsiteY2613" fmla="*/ 6070846 h 6857999"/>
              <a:gd name="connsiteX2614" fmla="*/ 6868203 w 12293598"/>
              <a:gd name="connsiteY2614" fmla="*/ 6073385 h 6857999"/>
              <a:gd name="connsiteX2615" fmla="*/ 6892653 w 12293598"/>
              <a:gd name="connsiteY2615" fmla="*/ 6064256 h 6857999"/>
              <a:gd name="connsiteX2616" fmla="*/ 6919655 w 12293598"/>
              <a:gd name="connsiteY2616" fmla="*/ 6060461 h 6857999"/>
              <a:gd name="connsiteX2617" fmla="*/ 6948893 w 12293598"/>
              <a:gd name="connsiteY2617" fmla="*/ 6026951 h 6857999"/>
              <a:gd name="connsiteX2618" fmla="*/ 7001969 w 12293598"/>
              <a:gd name="connsiteY2618" fmla="*/ 6043196 h 6857999"/>
              <a:gd name="connsiteX2619" fmla="*/ 7025967 w 12293598"/>
              <a:gd name="connsiteY2619" fmla="*/ 6041718 h 6857999"/>
              <a:gd name="connsiteX2620" fmla="*/ 7044612 w 12293598"/>
              <a:gd name="connsiteY2620" fmla="*/ 6038743 h 6857999"/>
              <a:gd name="connsiteX2621" fmla="*/ 7051745 w 12293598"/>
              <a:gd name="connsiteY2621" fmla="*/ 6018180 h 6857999"/>
              <a:gd name="connsiteX2622" fmla="*/ 7067202 w 12293598"/>
              <a:gd name="connsiteY2622" fmla="*/ 6007475 h 6857999"/>
              <a:gd name="connsiteX2623" fmla="*/ 7084172 w 12293598"/>
              <a:gd name="connsiteY2623" fmla="*/ 5992404 h 6857999"/>
              <a:gd name="connsiteX2624" fmla="*/ 7099846 w 12293598"/>
              <a:gd name="connsiteY2624" fmla="*/ 5981073 h 6857999"/>
              <a:gd name="connsiteX2625" fmla="*/ 7102609 w 12293598"/>
              <a:gd name="connsiteY2625" fmla="*/ 5987915 h 6857999"/>
              <a:gd name="connsiteX2626" fmla="*/ 7101522 w 12293598"/>
              <a:gd name="connsiteY2626" fmla="*/ 5993165 h 6857999"/>
              <a:gd name="connsiteX2627" fmla="*/ 7062153 w 12293598"/>
              <a:gd name="connsiteY2627" fmla="*/ 6047420 h 6857999"/>
              <a:gd name="connsiteX2628" fmla="*/ 7024079 w 12293598"/>
              <a:gd name="connsiteY2628" fmla="*/ 6097936 h 6857999"/>
              <a:gd name="connsiteX2629" fmla="*/ 7034295 w 12293598"/>
              <a:gd name="connsiteY2629" fmla="*/ 6119259 h 6857999"/>
              <a:gd name="connsiteX2630" fmla="*/ 7041000 w 12293598"/>
              <a:gd name="connsiteY2630" fmla="*/ 6167630 h 6857999"/>
              <a:gd name="connsiteX2631" fmla="*/ 7087318 w 12293598"/>
              <a:gd name="connsiteY2631" fmla="*/ 6152585 h 6857999"/>
              <a:gd name="connsiteX2632" fmla="*/ 7107314 w 12293598"/>
              <a:gd name="connsiteY2632" fmla="*/ 6128791 h 6857999"/>
              <a:gd name="connsiteX2633" fmla="*/ 7128607 w 12293598"/>
              <a:gd name="connsiteY2633" fmla="*/ 6101260 h 6857999"/>
              <a:gd name="connsiteX2634" fmla="*/ 7149147 w 12293598"/>
              <a:gd name="connsiteY2634" fmla="*/ 6109752 h 6857999"/>
              <a:gd name="connsiteX2635" fmla="*/ 7172999 w 12293598"/>
              <a:gd name="connsiteY2635" fmla="*/ 6085415 h 6857999"/>
              <a:gd name="connsiteX2636" fmla="*/ 7216107 w 12293598"/>
              <a:gd name="connsiteY2636" fmla="*/ 6069042 h 6857999"/>
              <a:gd name="connsiteX2637" fmla="*/ 7305337 w 12293598"/>
              <a:gd name="connsiteY2637" fmla="*/ 6031841 h 6857999"/>
              <a:gd name="connsiteX2638" fmla="*/ 7338466 w 12293598"/>
              <a:gd name="connsiteY2638" fmla="*/ 5987118 h 6857999"/>
              <a:gd name="connsiteX2639" fmla="*/ 7384406 w 12293598"/>
              <a:gd name="connsiteY2639" fmla="*/ 5956240 h 6857999"/>
              <a:gd name="connsiteX2640" fmla="*/ 7356752 w 12293598"/>
              <a:gd name="connsiteY2640" fmla="*/ 6031726 h 6857999"/>
              <a:gd name="connsiteX2641" fmla="*/ 7329177 w 12293598"/>
              <a:gd name="connsiteY2641" fmla="*/ 6081596 h 6857999"/>
              <a:gd name="connsiteX2642" fmla="*/ 7365121 w 12293598"/>
              <a:gd name="connsiteY2642" fmla="*/ 6096457 h 6857999"/>
              <a:gd name="connsiteX2643" fmla="*/ 7431976 w 12293598"/>
              <a:gd name="connsiteY2643" fmla="*/ 6089903 h 6857999"/>
              <a:gd name="connsiteX2644" fmla="*/ 7423240 w 12293598"/>
              <a:gd name="connsiteY2644" fmla="*/ 6074892 h 6857999"/>
              <a:gd name="connsiteX2645" fmla="*/ 7418355 w 12293598"/>
              <a:gd name="connsiteY2645" fmla="*/ 6061472 h 6857999"/>
              <a:gd name="connsiteX2646" fmla="*/ 7429725 w 12293598"/>
              <a:gd name="connsiteY2646" fmla="*/ 6056198 h 6857999"/>
              <a:gd name="connsiteX2647" fmla="*/ 7442352 w 12293598"/>
              <a:gd name="connsiteY2647" fmla="*/ 6059995 h 6857999"/>
              <a:gd name="connsiteX2648" fmla="*/ 7512877 w 12293598"/>
              <a:gd name="connsiteY2648" fmla="*/ 5975162 h 6857999"/>
              <a:gd name="connsiteX2649" fmla="*/ 7603838 w 12293598"/>
              <a:gd name="connsiteY2649" fmla="*/ 5932976 h 6857999"/>
              <a:gd name="connsiteX2650" fmla="*/ 7640383 w 12293598"/>
              <a:gd name="connsiteY2650" fmla="*/ 5891090 h 6857999"/>
              <a:gd name="connsiteX2651" fmla="*/ 7669229 w 12293598"/>
              <a:gd name="connsiteY2651" fmla="*/ 5846019 h 6857999"/>
              <a:gd name="connsiteX2652" fmla="*/ 7720382 w 12293598"/>
              <a:gd name="connsiteY2652" fmla="*/ 5791649 h 6857999"/>
              <a:gd name="connsiteX2653" fmla="*/ 7784344 w 12293598"/>
              <a:gd name="connsiteY2653" fmla="*/ 5751126 h 6857999"/>
              <a:gd name="connsiteX2654" fmla="*/ 7836061 w 12293598"/>
              <a:gd name="connsiteY2654" fmla="*/ 5652815 h 6857999"/>
              <a:gd name="connsiteX2655" fmla="*/ 7870379 w 12293598"/>
              <a:gd name="connsiteY2655" fmla="*/ 5638506 h 6857999"/>
              <a:gd name="connsiteX2656" fmla="*/ 7882272 w 12293598"/>
              <a:gd name="connsiteY2656" fmla="*/ 5671923 h 6857999"/>
              <a:gd name="connsiteX2657" fmla="*/ 7880491 w 12293598"/>
              <a:gd name="connsiteY2657" fmla="*/ 5693984 h 6857999"/>
              <a:gd name="connsiteX2658" fmla="*/ 7820286 w 12293598"/>
              <a:gd name="connsiteY2658" fmla="*/ 5765985 h 6857999"/>
              <a:gd name="connsiteX2659" fmla="*/ 7802525 w 12293598"/>
              <a:gd name="connsiteY2659" fmla="*/ 5760067 h 6857999"/>
              <a:gd name="connsiteX2660" fmla="*/ 7786020 w 12293598"/>
              <a:gd name="connsiteY2660" fmla="*/ 5763218 h 6857999"/>
              <a:gd name="connsiteX2661" fmla="*/ 7789201 w 12293598"/>
              <a:gd name="connsiteY2661" fmla="*/ 5773083 h 6857999"/>
              <a:gd name="connsiteX2662" fmla="*/ 7796236 w 12293598"/>
              <a:gd name="connsiteY2662" fmla="*/ 5784541 h 6857999"/>
              <a:gd name="connsiteX2663" fmla="*/ 7765271 w 12293598"/>
              <a:gd name="connsiteY2663" fmla="*/ 5823035 h 6857999"/>
              <a:gd name="connsiteX2664" fmla="*/ 7778840 w 12293598"/>
              <a:gd name="connsiteY2664" fmla="*/ 5868543 h 6857999"/>
              <a:gd name="connsiteX2665" fmla="*/ 7816670 w 12293598"/>
              <a:gd name="connsiteY2665" fmla="*/ 5827189 h 6857999"/>
              <a:gd name="connsiteX2666" fmla="*/ 7839098 w 12293598"/>
              <a:gd name="connsiteY2666" fmla="*/ 5779464 h 6857999"/>
              <a:gd name="connsiteX2667" fmla="*/ 7871580 w 12293598"/>
              <a:gd name="connsiteY2667" fmla="*/ 5804294 h 6857999"/>
              <a:gd name="connsiteX2668" fmla="*/ 7875119 w 12293598"/>
              <a:gd name="connsiteY2668" fmla="*/ 5768710 h 6857999"/>
              <a:gd name="connsiteX2669" fmla="*/ 7878656 w 12293598"/>
              <a:gd name="connsiteY2669" fmla="*/ 5733123 h 6857999"/>
              <a:gd name="connsiteX2670" fmla="*/ 7934276 w 12293598"/>
              <a:gd name="connsiteY2670" fmla="*/ 5689150 h 6857999"/>
              <a:gd name="connsiteX2671" fmla="*/ 7973233 w 12293598"/>
              <a:gd name="connsiteY2671" fmla="*/ 5629737 h 6857999"/>
              <a:gd name="connsiteX2672" fmla="*/ 7955124 w 12293598"/>
              <a:gd name="connsiteY2672" fmla="*/ 5597312 h 6857999"/>
              <a:gd name="connsiteX2673" fmla="*/ 7915127 w 12293598"/>
              <a:gd name="connsiteY2673" fmla="*/ 5577214 h 6857999"/>
              <a:gd name="connsiteX2674" fmla="*/ 7889452 w 12293598"/>
              <a:gd name="connsiteY2674" fmla="*/ 5566597 h 6857999"/>
              <a:gd name="connsiteX2675" fmla="*/ 7822602 w 12293598"/>
              <a:gd name="connsiteY2675" fmla="*/ 5640838 h 6857999"/>
              <a:gd name="connsiteX2676" fmla="*/ 7741643 w 12293598"/>
              <a:gd name="connsiteY2676" fmla="*/ 5704971 h 6857999"/>
              <a:gd name="connsiteX2677" fmla="*/ 7738407 w 12293598"/>
              <a:gd name="connsiteY2677" fmla="*/ 5712182 h 6857999"/>
              <a:gd name="connsiteX2678" fmla="*/ 7731321 w 12293598"/>
              <a:gd name="connsiteY2678" fmla="*/ 5717800 h 6857999"/>
              <a:gd name="connsiteX2679" fmla="*/ 7729888 w 12293598"/>
              <a:gd name="connsiteY2679" fmla="*/ 5696548 h 6857999"/>
              <a:gd name="connsiteX2680" fmla="*/ 7729750 w 12293598"/>
              <a:gd name="connsiteY2680" fmla="*/ 5671554 h 6857999"/>
              <a:gd name="connsiteX2681" fmla="*/ 7771797 w 12293598"/>
              <a:gd name="connsiteY2681" fmla="*/ 5651891 h 6857999"/>
              <a:gd name="connsiteX2682" fmla="*/ 7803628 w 12293598"/>
              <a:gd name="connsiteY2682" fmla="*/ 5610906 h 6857999"/>
              <a:gd name="connsiteX2683" fmla="*/ 7864396 w 12293598"/>
              <a:gd name="connsiteY2683" fmla="*/ 5564787 h 6857999"/>
              <a:gd name="connsiteX2684" fmla="*/ 7929013 w 12293598"/>
              <a:gd name="connsiteY2684" fmla="*/ 5520258 h 6857999"/>
              <a:gd name="connsiteX2685" fmla="*/ 7964061 w 12293598"/>
              <a:gd name="connsiteY2685" fmla="*/ 5478466 h 6857999"/>
              <a:gd name="connsiteX2686" fmla="*/ 7997811 w 12293598"/>
              <a:gd name="connsiteY2686" fmla="*/ 5440410 h 6857999"/>
              <a:gd name="connsiteX2687" fmla="*/ 8028567 w 12293598"/>
              <a:gd name="connsiteY2687" fmla="*/ 5470225 h 6857999"/>
              <a:gd name="connsiteX2688" fmla="*/ 7995923 w 12293598"/>
              <a:gd name="connsiteY2688" fmla="*/ 5496628 h 6857999"/>
              <a:gd name="connsiteX2689" fmla="*/ 8000900 w 12293598"/>
              <a:gd name="connsiteY2689" fmla="*/ 5549981 h 6857999"/>
              <a:gd name="connsiteX2690" fmla="*/ 7978145 w 12293598"/>
              <a:gd name="connsiteY2690" fmla="*/ 5564798 h 6857999"/>
              <a:gd name="connsiteX2691" fmla="*/ 7988795 w 12293598"/>
              <a:gd name="connsiteY2691" fmla="*/ 5584873 h 6857999"/>
              <a:gd name="connsiteX2692" fmla="*/ 7987708 w 12293598"/>
              <a:gd name="connsiteY2692" fmla="*/ 5590123 h 6857999"/>
              <a:gd name="connsiteX2693" fmla="*/ 7990472 w 12293598"/>
              <a:gd name="connsiteY2693" fmla="*/ 5596967 h 6857999"/>
              <a:gd name="connsiteX2694" fmla="*/ 8015818 w 12293598"/>
              <a:gd name="connsiteY2694" fmla="*/ 5574672 h 6857999"/>
              <a:gd name="connsiteX2695" fmla="*/ 8043759 w 12293598"/>
              <a:gd name="connsiteY2695" fmla="*/ 5544904 h 6857999"/>
              <a:gd name="connsiteX2696" fmla="*/ 8060893 w 12293598"/>
              <a:gd name="connsiteY2696" fmla="*/ 5546289 h 6857999"/>
              <a:gd name="connsiteX2697" fmla="*/ 8052244 w 12293598"/>
              <a:gd name="connsiteY2697" fmla="*/ 5571212 h 6857999"/>
              <a:gd name="connsiteX2698" fmla="*/ 8095106 w 12293598"/>
              <a:gd name="connsiteY2698" fmla="*/ 5566134 h 6857999"/>
              <a:gd name="connsiteX2699" fmla="*/ 8122561 w 12293598"/>
              <a:gd name="connsiteY2699" fmla="*/ 5554688 h 6857999"/>
              <a:gd name="connsiteX2700" fmla="*/ 8141529 w 12293598"/>
              <a:gd name="connsiteY2700" fmla="*/ 5516934 h 6857999"/>
              <a:gd name="connsiteX2701" fmla="*/ 8138230 w 12293598"/>
              <a:gd name="connsiteY2701" fmla="*/ 5475670 h 6857999"/>
              <a:gd name="connsiteX2702" fmla="*/ 8155415 w 12293598"/>
              <a:gd name="connsiteY2702" fmla="*/ 5459978 h 6857999"/>
              <a:gd name="connsiteX2703" fmla="*/ 8181143 w 12293598"/>
              <a:gd name="connsiteY2703" fmla="*/ 5453517 h 6857999"/>
              <a:gd name="connsiteX2704" fmla="*/ 8174329 w 12293598"/>
              <a:gd name="connsiteY2704" fmla="*/ 5439300 h 6857999"/>
              <a:gd name="connsiteX2705" fmla="*/ 8229346 w 12293598"/>
              <a:gd name="connsiteY2705" fmla="*/ 5382253 h 6857999"/>
              <a:gd name="connsiteX2706" fmla="*/ 8251564 w 12293598"/>
              <a:gd name="connsiteY2706" fmla="*/ 5402838 h 6857999"/>
              <a:gd name="connsiteX2707" fmla="*/ 8270582 w 12293598"/>
              <a:gd name="connsiteY2707" fmla="*/ 5348006 h 6857999"/>
              <a:gd name="connsiteX2708" fmla="*/ 8299702 w 12293598"/>
              <a:gd name="connsiteY2708" fmla="*/ 5352921 h 6857999"/>
              <a:gd name="connsiteX2709" fmla="*/ 8313495 w 12293598"/>
              <a:gd name="connsiteY2709" fmla="*/ 5325852 h 6857999"/>
              <a:gd name="connsiteX2710" fmla="*/ 8334709 w 12293598"/>
              <a:gd name="connsiteY2710" fmla="*/ 5323934 h 6857999"/>
              <a:gd name="connsiteX2711" fmla="*/ 8344409 w 12293598"/>
              <a:gd name="connsiteY2711" fmla="*/ 5304434 h 6857999"/>
              <a:gd name="connsiteX2712" fmla="*/ 8363325 w 12293598"/>
              <a:gd name="connsiteY2712" fmla="*/ 5283758 h 6857999"/>
              <a:gd name="connsiteX2713" fmla="*/ 8382239 w 12293598"/>
              <a:gd name="connsiteY2713" fmla="*/ 5263080 h 6857999"/>
              <a:gd name="connsiteX2714" fmla="*/ 8377106 w 12293598"/>
              <a:gd name="connsiteY2714" fmla="*/ 5260958 h 6857999"/>
              <a:gd name="connsiteX2715" fmla="*/ 8406344 w 12293598"/>
              <a:gd name="connsiteY2715" fmla="*/ 5227449 h 6857999"/>
              <a:gd name="connsiteX2716" fmla="*/ 8425258 w 12293598"/>
              <a:gd name="connsiteY2716" fmla="*/ 5206770 h 6857999"/>
              <a:gd name="connsiteX2717" fmla="*/ 8444174 w 12293598"/>
              <a:gd name="connsiteY2717" fmla="*/ 5186094 h 6857999"/>
              <a:gd name="connsiteX2718" fmla="*/ 8474762 w 12293598"/>
              <a:gd name="connsiteY2718" fmla="*/ 5152325 h 6857999"/>
              <a:gd name="connsiteX2719" fmla="*/ 8475708 w 12293598"/>
              <a:gd name="connsiteY2719" fmla="*/ 5160143 h 6857999"/>
              <a:gd name="connsiteX2720" fmla="*/ 8436948 w 12293598"/>
              <a:gd name="connsiteY2720" fmla="*/ 5209679 h 6857999"/>
              <a:gd name="connsiteX2721" fmla="*/ 8402539 w 12293598"/>
              <a:gd name="connsiteY2721" fmla="*/ 5268170 h 6857999"/>
              <a:gd name="connsiteX2722" fmla="*/ 8383618 w 12293598"/>
              <a:gd name="connsiteY2722" fmla="*/ 5285594 h 6857999"/>
              <a:gd name="connsiteX2723" fmla="*/ 8364698 w 12293598"/>
              <a:gd name="connsiteY2723" fmla="*/ 5303018 h 6857999"/>
              <a:gd name="connsiteX2724" fmla="*/ 8338837 w 12293598"/>
              <a:gd name="connsiteY2724" fmla="*/ 5329368 h 6857999"/>
              <a:gd name="connsiteX2725" fmla="*/ 8312978 w 12293598"/>
              <a:gd name="connsiteY2725" fmla="*/ 5355721 h 6857999"/>
              <a:gd name="connsiteX2726" fmla="*/ 8298093 w 12293598"/>
              <a:gd name="connsiteY2726" fmla="*/ 5358244 h 6857999"/>
              <a:gd name="connsiteX2727" fmla="*/ 8283709 w 12293598"/>
              <a:gd name="connsiteY2727" fmla="*/ 5406556 h 6857999"/>
              <a:gd name="connsiteX2728" fmla="*/ 8269324 w 12293598"/>
              <a:gd name="connsiteY2728" fmla="*/ 5454868 h 6857999"/>
              <a:gd name="connsiteX2729" fmla="*/ 8255194 w 12293598"/>
              <a:gd name="connsiteY2729" fmla="*/ 5468892 h 6857999"/>
              <a:gd name="connsiteX2730" fmla="*/ 8217450 w 12293598"/>
              <a:gd name="connsiteY2730" fmla="*/ 5476584 h 6857999"/>
              <a:gd name="connsiteX2731" fmla="*/ 8192378 w 12293598"/>
              <a:gd name="connsiteY2731" fmla="*/ 5505387 h 6857999"/>
              <a:gd name="connsiteX2732" fmla="*/ 8171096 w 12293598"/>
              <a:gd name="connsiteY2732" fmla="*/ 5505929 h 6857999"/>
              <a:gd name="connsiteX2733" fmla="*/ 8174212 w 12293598"/>
              <a:gd name="connsiteY2733" fmla="*/ 5534312 h 6857999"/>
              <a:gd name="connsiteX2734" fmla="*/ 8163459 w 12293598"/>
              <a:gd name="connsiteY2734" fmla="*/ 5542435 h 6857999"/>
              <a:gd name="connsiteX2735" fmla="*/ 8160840 w 12293598"/>
              <a:gd name="connsiteY2735" fmla="*/ 5559840 h 6857999"/>
              <a:gd name="connsiteX2736" fmla="*/ 8146209 w 12293598"/>
              <a:gd name="connsiteY2736" fmla="*/ 5566198 h 6857999"/>
              <a:gd name="connsiteX2737" fmla="*/ 8125777 w 12293598"/>
              <a:gd name="connsiteY2737" fmla="*/ 5560616 h 6857999"/>
              <a:gd name="connsiteX2738" fmla="*/ 8085908 w 12293598"/>
              <a:gd name="connsiteY2738" fmla="*/ 5641029 h 6857999"/>
              <a:gd name="connsiteX2739" fmla="*/ 8092464 w 12293598"/>
              <a:gd name="connsiteY2739" fmla="*/ 5664470 h 6857999"/>
              <a:gd name="connsiteX2740" fmla="*/ 8088898 w 12293598"/>
              <a:gd name="connsiteY2740" fmla="*/ 5677027 h 6857999"/>
              <a:gd name="connsiteX2741" fmla="*/ 8073040 w 12293598"/>
              <a:gd name="connsiteY2741" fmla="*/ 5674225 h 6857999"/>
              <a:gd name="connsiteX2742" fmla="*/ 8049072 w 12293598"/>
              <a:gd name="connsiteY2742" fmla="*/ 5691210 h 6857999"/>
              <a:gd name="connsiteX2743" fmla="*/ 8039706 w 12293598"/>
              <a:gd name="connsiteY2743" fmla="*/ 5701359 h 6857999"/>
              <a:gd name="connsiteX2744" fmla="*/ 8030906 w 12293598"/>
              <a:gd name="connsiteY2744" fmla="*/ 5720135 h 6857999"/>
              <a:gd name="connsiteX2745" fmla="*/ 8027310 w 12293598"/>
              <a:gd name="connsiteY2745" fmla="*/ 5732213 h 6857999"/>
              <a:gd name="connsiteX2746" fmla="*/ 8011229 w 12293598"/>
              <a:gd name="connsiteY2746" fmla="*/ 5726054 h 6857999"/>
              <a:gd name="connsiteX2747" fmla="*/ 8005676 w 12293598"/>
              <a:gd name="connsiteY2747" fmla="*/ 5756071 h 6857999"/>
              <a:gd name="connsiteX2748" fmla="*/ 8000120 w 12293598"/>
              <a:gd name="connsiteY2748" fmla="*/ 5786086 h 6857999"/>
              <a:gd name="connsiteX2749" fmla="*/ 7915358 w 12293598"/>
              <a:gd name="connsiteY2749" fmla="*/ 5832119 h 6857999"/>
              <a:gd name="connsiteX2750" fmla="*/ 7879019 w 12293598"/>
              <a:gd name="connsiteY2750" fmla="*/ 5928087 h 6857999"/>
              <a:gd name="connsiteX2751" fmla="*/ 7857641 w 12293598"/>
              <a:gd name="connsiteY2751" fmla="*/ 5927189 h 6857999"/>
              <a:gd name="connsiteX2752" fmla="*/ 7860854 w 12293598"/>
              <a:gd name="connsiteY2752" fmla="*/ 5957011 h 6857999"/>
              <a:gd name="connsiteX2753" fmla="*/ 7841933 w 12293598"/>
              <a:gd name="connsiteY2753" fmla="*/ 5974434 h 6857999"/>
              <a:gd name="connsiteX2754" fmla="*/ 7839187 w 12293598"/>
              <a:gd name="connsiteY2754" fmla="*/ 5989921 h 6857999"/>
              <a:gd name="connsiteX2755" fmla="*/ 7828308 w 12293598"/>
              <a:gd name="connsiteY2755" fmla="*/ 5996126 h 6857999"/>
              <a:gd name="connsiteX2756" fmla="*/ 7814936 w 12293598"/>
              <a:gd name="connsiteY2756" fmla="*/ 6021654 h 6857999"/>
              <a:gd name="connsiteX2757" fmla="*/ 7831076 w 12293598"/>
              <a:gd name="connsiteY2757" fmla="*/ 6038299 h 6857999"/>
              <a:gd name="connsiteX2758" fmla="*/ 7842680 w 12293598"/>
              <a:gd name="connsiteY2758" fmla="*/ 6043116 h 6857999"/>
              <a:gd name="connsiteX2759" fmla="*/ 7845960 w 12293598"/>
              <a:gd name="connsiteY2759" fmla="*/ 6035776 h 6857999"/>
              <a:gd name="connsiteX2760" fmla="*/ 7873141 w 12293598"/>
              <a:gd name="connsiteY2760" fmla="*/ 6029551 h 6857999"/>
              <a:gd name="connsiteX2761" fmla="*/ 7884055 w 12293598"/>
              <a:gd name="connsiteY2761" fmla="*/ 6004764 h 6857999"/>
              <a:gd name="connsiteX2762" fmla="*/ 7896920 w 12293598"/>
              <a:gd name="connsiteY2762" fmla="*/ 6000160 h 6857999"/>
              <a:gd name="connsiteX2763" fmla="*/ 7897678 w 12293598"/>
              <a:gd name="connsiteY2763" fmla="*/ 5983070 h 6857999"/>
              <a:gd name="connsiteX2764" fmla="*/ 7941476 w 12293598"/>
              <a:gd name="connsiteY2764" fmla="*/ 5981621 h 6857999"/>
              <a:gd name="connsiteX2765" fmla="*/ 7977140 w 12293598"/>
              <a:gd name="connsiteY2765" fmla="*/ 5970891 h 6857999"/>
              <a:gd name="connsiteX2766" fmla="*/ 8011729 w 12293598"/>
              <a:gd name="connsiteY2766" fmla="*/ 5972453 h 6857999"/>
              <a:gd name="connsiteX2767" fmla="*/ 8026080 w 12293598"/>
              <a:gd name="connsiteY2767" fmla="*/ 5952254 h 6857999"/>
              <a:gd name="connsiteX2768" fmla="*/ 8046511 w 12293598"/>
              <a:gd name="connsiteY2768" fmla="*/ 5957833 h 6857999"/>
              <a:gd name="connsiteX2769" fmla="*/ 8044497 w 12293598"/>
              <a:gd name="connsiteY2769" fmla="*/ 5927163 h 6857999"/>
              <a:gd name="connsiteX2770" fmla="*/ 8059885 w 12293598"/>
              <a:gd name="connsiteY2770" fmla="*/ 5922776 h 6857999"/>
              <a:gd name="connsiteX2771" fmla="*/ 8063167 w 12293598"/>
              <a:gd name="connsiteY2771" fmla="*/ 5905906 h 6857999"/>
              <a:gd name="connsiteX2772" fmla="*/ 8099236 w 12293598"/>
              <a:gd name="connsiteY2772" fmla="*/ 5920464 h 6857999"/>
              <a:gd name="connsiteX2773" fmla="*/ 8102297 w 12293598"/>
              <a:gd name="connsiteY2773" fmla="*/ 5900240 h 6857999"/>
              <a:gd name="connsiteX2774" fmla="*/ 8117655 w 12293598"/>
              <a:gd name="connsiteY2774" fmla="*/ 5895375 h 6857999"/>
              <a:gd name="connsiteX2775" fmla="*/ 8142063 w 12293598"/>
              <a:gd name="connsiteY2775" fmla="*/ 5885099 h 6857999"/>
              <a:gd name="connsiteX2776" fmla="*/ 8182735 w 12293598"/>
              <a:gd name="connsiteY2776" fmla="*/ 5893383 h 6857999"/>
              <a:gd name="connsiteX2777" fmla="*/ 8181980 w 12293598"/>
              <a:gd name="connsiteY2777" fmla="*/ 5881882 h 6857999"/>
              <a:gd name="connsiteX2778" fmla="*/ 8192698 w 12293598"/>
              <a:gd name="connsiteY2778" fmla="*/ 5901870 h 6857999"/>
              <a:gd name="connsiteX2779" fmla="*/ 8199633 w 12293598"/>
              <a:gd name="connsiteY2779" fmla="*/ 5921531 h 6857999"/>
              <a:gd name="connsiteX2780" fmla="*/ 8185757 w 12293598"/>
              <a:gd name="connsiteY2780" fmla="*/ 5939391 h 6857999"/>
              <a:gd name="connsiteX2781" fmla="*/ 8189538 w 12293598"/>
              <a:gd name="connsiteY2781" fmla="*/ 5958778 h 6857999"/>
              <a:gd name="connsiteX2782" fmla="*/ 8208453 w 12293598"/>
              <a:gd name="connsiteY2782" fmla="*/ 5979476 h 6857999"/>
              <a:gd name="connsiteX2783" fmla="*/ 8224343 w 12293598"/>
              <a:gd name="connsiteY2783" fmla="*/ 5992288 h 6857999"/>
              <a:gd name="connsiteX2784" fmla="*/ 8221575 w 12293598"/>
              <a:gd name="connsiteY2784" fmla="*/ 5950116 h 6857999"/>
              <a:gd name="connsiteX2785" fmla="*/ 8268363 w 12293598"/>
              <a:gd name="connsiteY2785" fmla="*/ 5975131 h 6857999"/>
              <a:gd name="connsiteX2786" fmla="*/ 8315153 w 12293598"/>
              <a:gd name="connsiteY2786" fmla="*/ 6000150 h 6857999"/>
              <a:gd name="connsiteX2787" fmla="*/ 8348520 w 12293598"/>
              <a:gd name="connsiteY2787" fmla="*/ 5944902 h 6857999"/>
              <a:gd name="connsiteX2788" fmla="*/ 8427662 w 12293598"/>
              <a:gd name="connsiteY2788" fmla="*/ 5956517 h 6857999"/>
              <a:gd name="connsiteX2789" fmla="*/ 8424392 w 12293598"/>
              <a:gd name="connsiteY2789" fmla="*/ 5906679 h 6857999"/>
              <a:gd name="connsiteX2790" fmla="*/ 8459200 w 12293598"/>
              <a:gd name="connsiteY2790" fmla="*/ 5911597 h 6857999"/>
              <a:gd name="connsiteX2791" fmla="*/ 8473583 w 12293598"/>
              <a:gd name="connsiteY2791" fmla="*/ 5891876 h 6857999"/>
              <a:gd name="connsiteX2792" fmla="*/ 8495814 w 12293598"/>
              <a:gd name="connsiteY2792" fmla="*/ 5877123 h 6857999"/>
              <a:gd name="connsiteX2793" fmla="*/ 8522018 w 12293598"/>
              <a:gd name="connsiteY2793" fmla="*/ 5865572 h 6857999"/>
              <a:gd name="connsiteX2794" fmla="*/ 8533745 w 12293598"/>
              <a:gd name="connsiteY2794" fmla="*/ 5891367 h 6857999"/>
              <a:gd name="connsiteX2795" fmla="*/ 8545470 w 12293598"/>
              <a:gd name="connsiteY2795" fmla="*/ 5917159 h 6857999"/>
              <a:gd name="connsiteX2796" fmla="*/ 8542031 w 12293598"/>
              <a:gd name="connsiteY2796" fmla="*/ 5931633 h 6857999"/>
              <a:gd name="connsiteX2797" fmla="*/ 8526296 w 12293598"/>
              <a:gd name="connsiteY2797" fmla="*/ 5930747 h 6857999"/>
              <a:gd name="connsiteX2798" fmla="*/ 8528246 w 12293598"/>
              <a:gd name="connsiteY2798" fmla="*/ 5960459 h 6857999"/>
              <a:gd name="connsiteX2799" fmla="*/ 8513931 w 12293598"/>
              <a:gd name="connsiteY2799" fmla="*/ 5971611 h 6857999"/>
              <a:gd name="connsiteX2800" fmla="*/ 8500997 w 12293598"/>
              <a:gd name="connsiteY2800" fmla="*/ 6003846 h 6857999"/>
              <a:gd name="connsiteX2801" fmla="*/ 8519468 w 12293598"/>
              <a:gd name="connsiteY2801" fmla="*/ 6055955 h 6857999"/>
              <a:gd name="connsiteX2802" fmla="*/ 8505591 w 12293598"/>
              <a:gd name="connsiteY2802" fmla="*/ 6073815 h 6857999"/>
              <a:gd name="connsiteX2803" fmla="*/ 8470528 w 12293598"/>
              <a:gd name="connsiteY2803" fmla="*/ 6074591 h 6857999"/>
              <a:gd name="connsiteX2804" fmla="*/ 8472792 w 12293598"/>
              <a:gd name="connsiteY2804" fmla="*/ 6109095 h 6857999"/>
              <a:gd name="connsiteX2805" fmla="*/ 8436974 w 12293598"/>
              <a:gd name="connsiteY2805" fmla="*/ 6098370 h 6857999"/>
              <a:gd name="connsiteX2806" fmla="*/ 8439492 w 12293598"/>
              <a:gd name="connsiteY2806" fmla="*/ 6136709 h 6857999"/>
              <a:gd name="connsiteX2807" fmla="*/ 8419563 w 12293598"/>
              <a:gd name="connsiteY2807" fmla="*/ 6138796 h 6857999"/>
              <a:gd name="connsiteX2808" fmla="*/ 8440751 w 12293598"/>
              <a:gd name="connsiteY2808" fmla="*/ 6155879 h 6857999"/>
              <a:gd name="connsiteX2809" fmla="*/ 8422081 w 12293598"/>
              <a:gd name="connsiteY2809" fmla="*/ 6177135 h 6857999"/>
              <a:gd name="connsiteX2810" fmla="*/ 8428354 w 12293598"/>
              <a:gd name="connsiteY2810" fmla="*/ 6196262 h 6857999"/>
              <a:gd name="connsiteX2811" fmla="*/ 8386012 w 12293598"/>
              <a:gd name="connsiteY2811" fmla="*/ 6162578 h 6857999"/>
              <a:gd name="connsiteX2812" fmla="*/ 8366083 w 12293598"/>
              <a:gd name="connsiteY2812" fmla="*/ 6164664 h 6857999"/>
              <a:gd name="connsiteX2813" fmla="*/ 8350662 w 12293598"/>
              <a:gd name="connsiteY2813" fmla="*/ 6187632 h 6857999"/>
              <a:gd name="connsiteX2814" fmla="*/ 8339588 w 12293598"/>
              <a:gd name="connsiteY2814" fmla="*/ 6219550 h 6857999"/>
              <a:gd name="connsiteX2815" fmla="*/ 8382716 w 12293598"/>
              <a:gd name="connsiteY2815" fmla="*/ 6265217 h 6857999"/>
              <a:gd name="connsiteX2816" fmla="*/ 8412232 w 12293598"/>
              <a:gd name="connsiteY2816" fmla="*/ 6256336 h 6857999"/>
              <a:gd name="connsiteX2817" fmla="*/ 8423711 w 12293598"/>
              <a:gd name="connsiteY2817" fmla="*/ 6249706 h 6857999"/>
              <a:gd name="connsiteX2818" fmla="*/ 8448050 w 12293598"/>
              <a:gd name="connsiteY2818" fmla="*/ 6267061 h 6857999"/>
              <a:gd name="connsiteX2819" fmla="*/ 8466466 w 12293598"/>
              <a:gd name="connsiteY2819" fmla="*/ 6241969 h 6857999"/>
              <a:gd name="connsiteX2820" fmla="*/ 8464453 w 12293598"/>
              <a:gd name="connsiteY2820" fmla="*/ 6211298 h 6857999"/>
              <a:gd name="connsiteX2821" fmla="*/ 8486716 w 12293598"/>
              <a:gd name="connsiteY2821" fmla="*/ 6206556 h 6857999"/>
              <a:gd name="connsiteX2822" fmla="*/ 8492709 w 12293598"/>
              <a:gd name="connsiteY2822" fmla="*/ 6183248 h 6857999"/>
              <a:gd name="connsiteX2823" fmla="*/ 8517431 w 12293598"/>
              <a:gd name="connsiteY2823" fmla="*/ 6177764 h 6857999"/>
              <a:gd name="connsiteX2824" fmla="*/ 8525005 w 12293598"/>
              <a:gd name="connsiteY2824" fmla="*/ 6140299 h 6857999"/>
              <a:gd name="connsiteX2825" fmla="*/ 8535789 w 12293598"/>
              <a:gd name="connsiteY2825" fmla="*/ 6142186 h 6857999"/>
              <a:gd name="connsiteX2826" fmla="*/ 8550732 w 12293598"/>
              <a:gd name="connsiteY2826" fmla="*/ 6150150 h 6857999"/>
              <a:gd name="connsiteX2827" fmla="*/ 8556973 w 12293598"/>
              <a:gd name="connsiteY2827" fmla="*/ 6178328 h 6857999"/>
              <a:gd name="connsiteX2828" fmla="*/ 8543916 w 12293598"/>
              <a:gd name="connsiteY2828" fmla="*/ 6199118 h 6857999"/>
              <a:gd name="connsiteX2829" fmla="*/ 8591585 w 12293598"/>
              <a:gd name="connsiteY2829" fmla="*/ 6237553 h 6857999"/>
              <a:gd name="connsiteX2830" fmla="*/ 8585283 w 12293598"/>
              <a:gd name="connsiteY2830" fmla="*/ 6217947 h 6857999"/>
              <a:gd name="connsiteX2831" fmla="*/ 8593764 w 12293598"/>
              <a:gd name="connsiteY2831" fmla="*/ 6213439 h 6857999"/>
              <a:gd name="connsiteX2832" fmla="*/ 8610759 w 12293598"/>
              <a:gd name="connsiteY2832" fmla="*/ 6223965 h 6857999"/>
              <a:gd name="connsiteX2833" fmla="*/ 8629110 w 12293598"/>
              <a:gd name="connsiteY2833" fmla="*/ 6226506 h 6857999"/>
              <a:gd name="connsiteX2834" fmla="*/ 8651621 w 12293598"/>
              <a:gd name="connsiteY2834" fmla="*/ 6235126 h 6857999"/>
              <a:gd name="connsiteX2835" fmla="*/ 8665498 w 12293598"/>
              <a:gd name="connsiteY2835" fmla="*/ 6217266 h 6857999"/>
              <a:gd name="connsiteX2836" fmla="*/ 8718212 w 12293598"/>
              <a:gd name="connsiteY2836" fmla="*/ 6256136 h 6857999"/>
              <a:gd name="connsiteX2837" fmla="*/ 8738895 w 12293598"/>
              <a:gd name="connsiteY2837" fmla="*/ 6265551 h 6857999"/>
              <a:gd name="connsiteX2838" fmla="*/ 8754313 w 12293598"/>
              <a:gd name="connsiteY2838" fmla="*/ 6271175 h 6857999"/>
              <a:gd name="connsiteX2839" fmla="*/ 8753275 w 12293598"/>
              <a:gd name="connsiteY2839" fmla="*/ 6255360 h 6857999"/>
              <a:gd name="connsiteX2840" fmla="*/ 8763115 w 12293598"/>
              <a:gd name="connsiteY2840" fmla="*/ 6252402 h 6857999"/>
              <a:gd name="connsiteX2841" fmla="*/ 8772732 w 12293598"/>
              <a:gd name="connsiteY2841" fmla="*/ 6246086 h 6857999"/>
              <a:gd name="connsiteX2842" fmla="*/ 8782540 w 12293598"/>
              <a:gd name="connsiteY2842" fmla="*/ 6242646 h 6857999"/>
              <a:gd name="connsiteX2843" fmla="*/ 8787425 w 12293598"/>
              <a:gd name="connsiteY2843" fmla="*/ 6250216 h 6857999"/>
              <a:gd name="connsiteX2844" fmla="*/ 8788339 w 12293598"/>
              <a:gd name="connsiteY2844" fmla="*/ 6254584 h 6857999"/>
              <a:gd name="connsiteX2845" fmla="*/ 8772916 w 12293598"/>
              <a:gd name="connsiteY2845" fmla="*/ 6287081 h 6857999"/>
              <a:gd name="connsiteX2846" fmla="*/ 8757302 w 12293598"/>
              <a:gd name="connsiteY2846" fmla="*/ 6316702 h 6857999"/>
              <a:gd name="connsiteX2847" fmla="*/ 8773947 w 12293598"/>
              <a:gd name="connsiteY2847" fmla="*/ 6341014 h 6857999"/>
              <a:gd name="connsiteX2848" fmla="*/ 8797148 w 12293598"/>
              <a:gd name="connsiteY2848" fmla="*/ 6388768 h 6857999"/>
              <a:gd name="connsiteX2849" fmla="*/ 8832714 w 12293598"/>
              <a:gd name="connsiteY2849" fmla="*/ 6395661 h 6857999"/>
              <a:gd name="connsiteX2850" fmla="*/ 8841891 w 12293598"/>
              <a:gd name="connsiteY2850" fmla="*/ 6382635 h 6857999"/>
              <a:gd name="connsiteX2851" fmla="*/ 8850880 w 12293598"/>
              <a:gd name="connsiteY2851" fmla="*/ 6366736 h 6857999"/>
              <a:gd name="connsiteX2852" fmla="*/ 8872068 w 12293598"/>
              <a:gd name="connsiteY2852" fmla="*/ 6383818 h 6857999"/>
              <a:gd name="connsiteX2853" fmla="*/ 8884460 w 12293598"/>
              <a:gd name="connsiteY2853" fmla="*/ 6372024 h 6857999"/>
              <a:gd name="connsiteX2854" fmla="*/ 8916715 w 12293598"/>
              <a:gd name="connsiteY2854" fmla="*/ 6376246 h 6857999"/>
              <a:gd name="connsiteX2855" fmla="*/ 8982300 w 12293598"/>
              <a:gd name="connsiteY2855" fmla="*/ 6381923 h 6857999"/>
              <a:gd name="connsiteX2856" fmla="*/ 8995611 w 12293598"/>
              <a:gd name="connsiteY2856" fmla="*/ 6355439 h 6857999"/>
              <a:gd name="connsiteX2857" fmla="*/ 9025191 w 12293598"/>
              <a:gd name="connsiteY2857" fmla="*/ 6347516 h 6857999"/>
              <a:gd name="connsiteX2858" fmla="*/ 9027704 w 12293598"/>
              <a:gd name="connsiteY2858" fmla="*/ 6404915 h 6857999"/>
              <a:gd name="connsiteX2859" fmla="*/ 9021140 w 12293598"/>
              <a:gd name="connsiteY2859" fmla="*/ 6438655 h 6857999"/>
              <a:gd name="connsiteX2860" fmla="*/ 9058217 w 12293598"/>
              <a:gd name="connsiteY2860" fmla="*/ 6468549 h 6857999"/>
              <a:gd name="connsiteX2861" fmla="*/ 9114969 w 12293598"/>
              <a:gd name="connsiteY2861" fmla="*/ 6492521 h 6857999"/>
              <a:gd name="connsiteX2862" fmla="*/ 9101887 w 12293598"/>
              <a:gd name="connsiteY2862" fmla="*/ 6474712 h 6857999"/>
              <a:gd name="connsiteX2863" fmla="*/ 9092776 w 12293598"/>
              <a:gd name="connsiteY2863" fmla="*/ 6460104 h 6857999"/>
              <a:gd name="connsiteX2864" fmla="*/ 9100943 w 12293598"/>
              <a:gd name="connsiteY2864" fmla="*/ 6460333 h 6857999"/>
              <a:gd name="connsiteX2865" fmla="*/ 9113460 w 12293598"/>
              <a:gd name="connsiteY2865" fmla="*/ 6469519 h 6857999"/>
              <a:gd name="connsiteX2866" fmla="*/ 9145502 w 12293598"/>
              <a:gd name="connsiteY2866" fmla="*/ 6422735 h 6857999"/>
              <a:gd name="connsiteX2867" fmla="*/ 9210836 w 12293598"/>
              <a:gd name="connsiteY2867" fmla="*/ 6424579 h 6857999"/>
              <a:gd name="connsiteX2868" fmla="*/ 9228179 w 12293598"/>
              <a:gd name="connsiteY2868" fmla="*/ 6402254 h 6857999"/>
              <a:gd name="connsiteX2869" fmla="*/ 9237580 w 12293598"/>
              <a:gd name="connsiteY2869" fmla="*/ 6373523 h 6857999"/>
              <a:gd name="connsiteX2870" fmla="*/ 9263378 w 12293598"/>
              <a:gd name="connsiteY2870" fmla="*/ 6346214 h 6857999"/>
              <a:gd name="connsiteX2871" fmla="*/ 9305443 w 12293598"/>
              <a:gd name="connsiteY2871" fmla="*/ 6337467 h 6857999"/>
              <a:gd name="connsiteX2872" fmla="*/ 9316047 w 12293598"/>
              <a:gd name="connsiteY2872" fmla="*/ 6269767 h 6857999"/>
              <a:gd name="connsiteX2873" fmla="*/ 9341270 w 12293598"/>
              <a:gd name="connsiteY2873" fmla="*/ 6271949 h 6857999"/>
              <a:gd name="connsiteX2874" fmla="*/ 9363716 w 12293598"/>
              <a:gd name="connsiteY2874" fmla="*/ 6308202 h 6857999"/>
              <a:gd name="connsiteX2875" fmla="*/ 9370020 w 12293598"/>
              <a:gd name="connsiteY2875" fmla="*/ 6327807 h 6857999"/>
              <a:gd name="connsiteX2876" fmla="*/ 9342518 w 12293598"/>
              <a:gd name="connsiteY2876" fmla="*/ 6367359 h 6857999"/>
              <a:gd name="connsiteX2877" fmla="*/ 9324705 w 12293598"/>
              <a:gd name="connsiteY2877" fmla="*/ 6353905 h 6857999"/>
              <a:gd name="connsiteX2878" fmla="*/ 9311242 w 12293598"/>
              <a:gd name="connsiteY2878" fmla="*/ 6349404 h 6857999"/>
              <a:gd name="connsiteX2879" fmla="*/ 9317577 w 12293598"/>
              <a:gd name="connsiteY2879" fmla="*/ 6359958 h 6857999"/>
              <a:gd name="connsiteX2880" fmla="*/ 9327886 w 12293598"/>
              <a:gd name="connsiteY2880" fmla="*/ 6373717 h 6857999"/>
              <a:gd name="connsiteX2881" fmla="*/ 9314263 w 12293598"/>
              <a:gd name="connsiteY2881" fmla="*/ 6395412 h 6857999"/>
              <a:gd name="connsiteX2882" fmla="*/ 9342508 w 12293598"/>
              <a:gd name="connsiteY2882" fmla="*/ 6443601 h 6857999"/>
              <a:gd name="connsiteX2883" fmla="*/ 9361178 w 12293598"/>
              <a:gd name="connsiteY2883" fmla="*/ 6422345 h 6857999"/>
              <a:gd name="connsiteX2884" fmla="*/ 9363958 w 12293598"/>
              <a:gd name="connsiteY2884" fmla="*/ 6388277 h 6857999"/>
              <a:gd name="connsiteX2885" fmla="*/ 9401536 w 12293598"/>
              <a:gd name="connsiteY2885" fmla="*/ 6425837 h 6857999"/>
              <a:gd name="connsiteX2886" fmla="*/ 9391957 w 12293598"/>
              <a:gd name="connsiteY2886" fmla="*/ 6394512 h 6857999"/>
              <a:gd name="connsiteX2887" fmla="*/ 9382375 w 12293598"/>
              <a:gd name="connsiteY2887" fmla="*/ 6363185 h 6857999"/>
              <a:gd name="connsiteX2888" fmla="*/ 9415833 w 12293598"/>
              <a:gd name="connsiteY2888" fmla="*/ 6347499 h 6857999"/>
              <a:gd name="connsiteX2889" fmla="*/ 9429050 w 12293598"/>
              <a:gd name="connsiteY2889" fmla="*/ 6310045 h 6857999"/>
              <a:gd name="connsiteX2890" fmla="*/ 9401464 w 12293598"/>
              <a:gd name="connsiteY2890" fmla="*/ 6271917 h 6857999"/>
              <a:gd name="connsiteX2891" fmla="*/ 9358935 w 12293598"/>
              <a:gd name="connsiteY2891" fmla="*/ 6235359 h 6857999"/>
              <a:gd name="connsiteX2892" fmla="*/ 9332450 w 12293598"/>
              <a:gd name="connsiteY2892" fmla="*/ 6214005 h 6857999"/>
              <a:gd name="connsiteX2893" fmla="*/ 9299874 w 12293598"/>
              <a:gd name="connsiteY2893" fmla="*/ 6252642 h 6857999"/>
              <a:gd name="connsiteX2894" fmla="*/ 9251217 w 12293598"/>
              <a:gd name="connsiteY2894" fmla="*/ 6275591 h 6857999"/>
              <a:gd name="connsiteX2895" fmla="*/ 9250932 w 12293598"/>
              <a:gd name="connsiteY2895" fmla="*/ 6280808 h 6857999"/>
              <a:gd name="connsiteX2896" fmla="*/ 9246675 w 12293598"/>
              <a:gd name="connsiteY2896" fmla="*/ 6282821 h 6857999"/>
              <a:gd name="connsiteX2897" fmla="*/ 9237819 w 12293598"/>
              <a:gd name="connsiteY2897" fmla="*/ 6262520 h 6857999"/>
              <a:gd name="connsiteX2898" fmla="*/ 9228771 w 12293598"/>
              <a:gd name="connsiteY2898" fmla="*/ 6239339 h 6857999"/>
              <a:gd name="connsiteX2899" fmla="*/ 9258915 w 12293598"/>
              <a:gd name="connsiteY2899" fmla="*/ 6240042 h 6857999"/>
              <a:gd name="connsiteX2900" fmla="*/ 9272414 w 12293598"/>
              <a:gd name="connsiteY2900" fmla="*/ 6216432 h 6857999"/>
              <a:gd name="connsiteX2901" fmla="*/ 9309657 w 12293598"/>
              <a:gd name="connsiteY2901" fmla="*/ 6201074 h 6857999"/>
              <a:gd name="connsiteX2902" fmla="*/ 9350869 w 12293598"/>
              <a:gd name="connsiteY2902" fmla="*/ 6188916 h 6857999"/>
              <a:gd name="connsiteX2903" fmla="*/ 9366923 w 12293598"/>
              <a:gd name="connsiteY2903" fmla="*/ 6166004 h 6857999"/>
              <a:gd name="connsiteX2904" fmla="*/ 9383164 w 12293598"/>
              <a:gd name="connsiteY2904" fmla="*/ 6145967 h 6857999"/>
              <a:gd name="connsiteX2905" fmla="*/ 9420996 w 12293598"/>
              <a:gd name="connsiteY2905" fmla="*/ 6187362 h 6857999"/>
              <a:gd name="connsiteX2906" fmla="*/ 9401571 w 12293598"/>
              <a:gd name="connsiteY2906" fmla="*/ 6197118 h 6857999"/>
              <a:gd name="connsiteX2907" fmla="*/ 9425023 w 12293598"/>
              <a:gd name="connsiteY2907" fmla="*/ 6248704 h 6857999"/>
              <a:gd name="connsiteX2908" fmla="*/ 9410202 w 12293598"/>
              <a:gd name="connsiteY2908" fmla="*/ 6252186 h 6857999"/>
              <a:gd name="connsiteX2909" fmla="*/ 9426783 w 12293598"/>
              <a:gd name="connsiteY2909" fmla="*/ 6275539 h 6857999"/>
              <a:gd name="connsiteX2910" fmla="*/ 9427697 w 12293598"/>
              <a:gd name="connsiteY2910" fmla="*/ 6279906 h 6857999"/>
              <a:gd name="connsiteX2911" fmla="*/ 9432585 w 12293598"/>
              <a:gd name="connsiteY2911" fmla="*/ 6287479 h 6857999"/>
              <a:gd name="connsiteX2912" fmla="*/ 9447026 w 12293598"/>
              <a:gd name="connsiteY2912" fmla="*/ 6278244 h 6857999"/>
              <a:gd name="connsiteX2913" fmla="*/ 9461092 w 12293598"/>
              <a:gd name="connsiteY2913" fmla="*/ 6263262 h 6857999"/>
              <a:gd name="connsiteX2914" fmla="*/ 9476731 w 12293598"/>
              <a:gd name="connsiteY2914" fmla="*/ 6272240 h 6857999"/>
              <a:gd name="connsiteX2915" fmla="*/ 9477987 w 12293598"/>
              <a:gd name="connsiteY2915" fmla="*/ 6291408 h 6857999"/>
              <a:gd name="connsiteX2916" fmla="*/ 9514059 w 12293598"/>
              <a:gd name="connsiteY2916" fmla="*/ 6305968 h 6857999"/>
              <a:gd name="connsiteX2917" fmla="*/ 9534238 w 12293598"/>
              <a:gd name="connsiteY2917" fmla="*/ 6307714 h 6857999"/>
              <a:gd name="connsiteX2918" fmla="*/ 9537522 w 12293598"/>
              <a:gd name="connsiteY2918" fmla="*/ 6281314 h 6857999"/>
              <a:gd name="connsiteX2919" fmla="*/ 9519870 w 12293598"/>
              <a:gd name="connsiteY2919" fmla="*/ 6241664 h 6857999"/>
              <a:gd name="connsiteX2920" fmla="*/ 9529456 w 12293598"/>
              <a:gd name="connsiteY2920" fmla="*/ 6234871 h 6857999"/>
              <a:gd name="connsiteX2921" fmla="*/ 9549889 w 12293598"/>
              <a:gd name="connsiteY2921" fmla="*/ 6240452 h 6857999"/>
              <a:gd name="connsiteX2922" fmla="*/ 9538790 w 12293598"/>
              <a:gd name="connsiteY2922" fmla="*/ 6224242 h 6857999"/>
              <a:gd name="connsiteX2923" fmla="*/ 9567047 w 12293598"/>
              <a:gd name="connsiteY2923" fmla="*/ 6196191 h 6857999"/>
              <a:gd name="connsiteX2924" fmla="*/ 9594036 w 12293598"/>
              <a:gd name="connsiteY2924" fmla="*/ 6225213 h 6857999"/>
              <a:gd name="connsiteX2925" fmla="*/ 9591265 w 12293598"/>
              <a:gd name="connsiteY2925" fmla="*/ 6183039 h 6857999"/>
              <a:gd name="connsiteX2926" fmla="*/ 9618758 w 12293598"/>
              <a:gd name="connsiteY2926" fmla="*/ 6200668 h 6857999"/>
              <a:gd name="connsiteX2927" fmla="*/ 9621284 w 12293598"/>
              <a:gd name="connsiteY2927" fmla="*/ 6181827 h 6857999"/>
              <a:gd name="connsiteX2928" fmla="*/ 9639349 w 12293598"/>
              <a:gd name="connsiteY2928" fmla="*/ 6189583 h 6857999"/>
              <a:gd name="connsiteX2929" fmla="*/ 9640959 w 12293598"/>
              <a:gd name="connsiteY2929" fmla="*/ 6175904 h 6857999"/>
              <a:gd name="connsiteX2930" fmla="*/ 9650295 w 12293598"/>
              <a:gd name="connsiteY2930" fmla="*/ 6165278 h 6857999"/>
              <a:gd name="connsiteX2931" fmla="*/ 9659629 w 12293598"/>
              <a:gd name="connsiteY2931" fmla="*/ 6154648 h 6857999"/>
              <a:gd name="connsiteX2932" fmla="*/ 9654334 w 12293598"/>
              <a:gd name="connsiteY2932" fmla="*/ 6150379 h 6857999"/>
              <a:gd name="connsiteX2933" fmla="*/ 9668211 w 12293598"/>
              <a:gd name="connsiteY2933" fmla="*/ 6132520 h 6857999"/>
              <a:gd name="connsiteX2934" fmla="*/ 9677544 w 12293598"/>
              <a:gd name="connsiteY2934" fmla="*/ 6121890 h 6857999"/>
              <a:gd name="connsiteX2935" fmla="*/ 9686880 w 12293598"/>
              <a:gd name="connsiteY2935" fmla="*/ 6111264 h 6857999"/>
              <a:gd name="connsiteX2936" fmla="*/ 9713088 w 12293598"/>
              <a:gd name="connsiteY2936" fmla="*/ 6080653 h 6857999"/>
              <a:gd name="connsiteX2937" fmla="*/ 9759534 w 12293598"/>
              <a:gd name="connsiteY2937" fmla="*/ 6071808 h 6857999"/>
              <a:gd name="connsiteX2938" fmla="*/ 9756011 w 12293598"/>
              <a:gd name="connsiteY2938" fmla="*/ 6018134 h 6857999"/>
              <a:gd name="connsiteX2939" fmla="*/ 9782242 w 12293598"/>
              <a:gd name="connsiteY2939" fmla="*/ 6035653 h 6857999"/>
              <a:gd name="connsiteX2940" fmla="*/ 9817053 w 12293598"/>
              <a:gd name="connsiteY2940" fmla="*/ 6031041 h 6857999"/>
              <a:gd name="connsiteX2941" fmla="*/ 9824964 w 12293598"/>
              <a:gd name="connsiteY2941" fmla="*/ 6046497 h 6857999"/>
              <a:gd name="connsiteX2942" fmla="*/ 9828904 w 12293598"/>
              <a:gd name="connsiteY2942" fmla="*/ 6058751 h 6857999"/>
              <a:gd name="connsiteX2943" fmla="*/ 9809447 w 12293598"/>
              <a:gd name="connsiteY2943" fmla="*/ 6077558 h 6857999"/>
              <a:gd name="connsiteX2944" fmla="*/ 9801906 w 12293598"/>
              <a:gd name="connsiteY2944" fmla="*/ 6105971 h 6857999"/>
              <a:gd name="connsiteX2945" fmla="*/ 9781445 w 12293598"/>
              <a:gd name="connsiteY2945" fmla="*/ 6090381 h 6857999"/>
              <a:gd name="connsiteX2946" fmla="*/ 9765333 w 12293598"/>
              <a:gd name="connsiteY2946" fmla="*/ 6083745 h 6857999"/>
              <a:gd name="connsiteX2947" fmla="*/ 9771670 w 12293598"/>
              <a:gd name="connsiteY2947" fmla="*/ 6094301 h 6857999"/>
              <a:gd name="connsiteX2948" fmla="*/ 9781980 w 12293598"/>
              <a:gd name="connsiteY2948" fmla="*/ 6108060 h 6857999"/>
              <a:gd name="connsiteX2949" fmla="*/ 9768605 w 12293598"/>
              <a:gd name="connsiteY2949" fmla="*/ 6133585 h 6857999"/>
              <a:gd name="connsiteX2950" fmla="*/ 9797104 w 12293598"/>
              <a:gd name="connsiteY2950" fmla="*/ 6185610 h 6857999"/>
              <a:gd name="connsiteX2951" fmla="*/ 9818358 w 12293598"/>
              <a:gd name="connsiteY2951" fmla="*/ 6165531 h 6857999"/>
              <a:gd name="connsiteX2952" fmla="*/ 9823346 w 12293598"/>
              <a:gd name="connsiteY2952" fmla="*/ 6126889 h 6857999"/>
              <a:gd name="connsiteX2953" fmla="*/ 9840591 w 12293598"/>
              <a:gd name="connsiteY2953" fmla="*/ 6150777 h 6857999"/>
              <a:gd name="connsiteX2954" fmla="*/ 9861429 w 12293598"/>
              <a:gd name="connsiteY2954" fmla="*/ 6172117 h 6857999"/>
              <a:gd name="connsiteX2955" fmla="*/ 9857617 w 12293598"/>
              <a:gd name="connsiteY2955" fmla="*/ 6142719 h 6857999"/>
              <a:gd name="connsiteX2956" fmla="*/ 9841512 w 12293598"/>
              <a:gd name="connsiteY2956" fmla="*/ 6097964 h 6857999"/>
              <a:gd name="connsiteX2957" fmla="*/ 9879446 w 12293598"/>
              <a:gd name="connsiteY2957" fmla="*/ 6083616 h 6857999"/>
              <a:gd name="connsiteX2958" fmla="*/ 9892978 w 12293598"/>
              <a:gd name="connsiteY2958" fmla="*/ 6041425 h 6857999"/>
              <a:gd name="connsiteX2959" fmla="*/ 9854141 w 12293598"/>
              <a:gd name="connsiteY2959" fmla="*/ 5984696 h 6857999"/>
              <a:gd name="connsiteX2960" fmla="*/ 9869023 w 12293598"/>
              <a:gd name="connsiteY2960" fmla="*/ 5982171 h 6857999"/>
              <a:gd name="connsiteX2961" fmla="*/ 9890461 w 12293598"/>
              <a:gd name="connsiteY2961" fmla="*/ 6003086 h 6857999"/>
              <a:gd name="connsiteX2962" fmla="*/ 9891501 w 12293598"/>
              <a:gd name="connsiteY2962" fmla="*/ 6009371 h 6857999"/>
              <a:gd name="connsiteX2963" fmla="*/ 9896513 w 12293598"/>
              <a:gd name="connsiteY2963" fmla="*/ 6018859 h 6857999"/>
              <a:gd name="connsiteX2964" fmla="*/ 9919406 w 12293598"/>
              <a:gd name="connsiteY2964" fmla="*/ 6014170 h 6857999"/>
              <a:gd name="connsiteX2965" fmla="*/ 9929814 w 12293598"/>
              <a:gd name="connsiteY2965" fmla="*/ 5991245 h 6857999"/>
              <a:gd name="connsiteX2966" fmla="*/ 9996758 w 12293598"/>
              <a:gd name="connsiteY2966" fmla="*/ 5979409 h 6857999"/>
              <a:gd name="connsiteX2967" fmla="*/ 10030978 w 12293598"/>
              <a:gd name="connsiteY2967" fmla="*/ 5927573 h 6857999"/>
              <a:gd name="connsiteX2968" fmla="*/ 9996680 w 12293598"/>
              <a:gd name="connsiteY2968" fmla="*/ 5863611 h 6857999"/>
              <a:gd name="connsiteX2969" fmla="*/ 10000466 w 12293598"/>
              <a:gd name="connsiteY2969" fmla="*/ 5844877 h 6857999"/>
              <a:gd name="connsiteX2970" fmla="*/ 10032622 w 12293598"/>
              <a:gd name="connsiteY2970" fmla="*/ 5895313 h 6857999"/>
              <a:gd name="connsiteX2971" fmla="*/ 10072345 w 12293598"/>
              <a:gd name="connsiteY2971" fmla="*/ 5946402 h 6857999"/>
              <a:gd name="connsiteX2972" fmla="*/ 10069576 w 12293598"/>
              <a:gd name="connsiteY2972" fmla="*/ 5904230 h 6857999"/>
              <a:gd name="connsiteX2973" fmla="*/ 10101672 w 12293598"/>
              <a:gd name="connsiteY2973" fmla="*/ 5925115 h 6857999"/>
              <a:gd name="connsiteX2974" fmla="*/ 10104639 w 12293598"/>
              <a:gd name="connsiteY2974" fmla="*/ 5903454 h 6857999"/>
              <a:gd name="connsiteX2975" fmla="*/ 10127942 w 12293598"/>
              <a:gd name="connsiteY2975" fmla="*/ 5895464 h 6857999"/>
              <a:gd name="connsiteX2976" fmla="*/ 10142734 w 12293598"/>
              <a:gd name="connsiteY2976" fmla="*/ 5872442 h 6857999"/>
              <a:gd name="connsiteX2977" fmla="*/ 10124637 w 12293598"/>
              <a:gd name="connsiteY2977" fmla="*/ 5845142 h 6857999"/>
              <a:gd name="connsiteX2978" fmla="*/ 10114489 w 12293598"/>
              <a:gd name="connsiteY2978" fmla="*/ 5824252 h 6857999"/>
              <a:gd name="connsiteX2979" fmla="*/ 10120006 w 12293598"/>
              <a:gd name="connsiteY2979" fmla="*/ 5822346 h 6857999"/>
              <a:gd name="connsiteX2980" fmla="*/ 10129874 w 12293598"/>
              <a:gd name="connsiteY2980" fmla="*/ 5829396 h 6857999"/>
              <a:gd name="connsiteX2981" fmla="*/ 10130979 w 12293598"/>
              <a:gd name="connsiteY2981" fmla="*/ 5817578 h 6857999"/>
              <a:gd name="connsiteX2982" fmla="*/ 10112977 w 12293598"/>
              <a:gd name="connsiteY2982" fmla="*/ 5801248 h 6857999"/>
              <a:gd name="connsiteX2983" fmla="*/ 10110396 w 12293598"/>
              <a:gd name="connsiteY2983" fmla="*/ 5781011 h 6857999"/>
              <a:gd name="connsiteX2984" fmla="*/ 10115757 w 12293598"/>
              <a:gd name="connsiteY2984" fmla="*/ 5767180 h 6857999"/>
              <a:gd name="connsiteX2985" fmla="*/ 10153601 w 12293598"/>
              <a:gd name="connsiteY2985" fmla="*/ 5732335 h 6857999"/>
              <a:gd name="connsiteX2986" fmla="*/ 10158898 w 12293598"/>
              <a:gd name="connsiteY2986" fmla="*/ 5736607 h 6857999"/>
              <a:gd name="connsiteX2987" fmla="*/ 10202037 w 12293598"/>
              <a:gd name="connsiteY2987" fmla="*/ 5706031 h 6857999"/>
              <a:gd name="connsiteX2988" fmla="*/ 10204816 w 12293598"/>
              <a:gd name="connsiteY2988" fmla="*/ 5671963 h 6857999"/>
              <a:gd name="connsiteX2989" fmla="*/ 10246436 w 12293598"/>
              <a:gd name="connsiteY2989" fmla="*/ 5694628 h 6857999"/>
              <a:gd name="connsiteX2990" fmla="*/ 10248008 w 12293598"/>
              <a:gd name="connsiteY2990" fmla="*/ 5718590 h 6857999"/>
              <a:gd name="connsiteX2991" fmla="*/ 10265094 w 12293598"/>
              <a:gd name="connsiteY2991" fmla="*/ 5749611 h 6857999"/>
              <a:gd name="connsiteX2992" fmla="*/ 10276571 w 12293598"/>
              <a:gd name="connsiteY2992" fmla="*/ 5752511 h 6857999"/>
              <a:gd name="connsiteX2993" fmla="*/ 10279725 w 12293598"/>
              <a:gd name="connsiteY2993" fmla="*/ 5743254 h 6857999"/>
              <a:gd name="connsiteX2994" fmla="*/ 10312929 w 12293598"/>
              <a:gd name="connsiteY2994" fmla="*/ 5733261 h 6857999"/>
              <a:gd name="connsiteX2995" fmla="*/ 10337999 w 12293598"/>
              <a:gd name="connsiteY2995" fmla="*/ 5713988 h 6857999"/>
              <a:gd name="connsiteX2996" fmla="*/ 10344813 w 12293598"/>
              <a:gd name="connsiteY2996" fmla="*/ 5703143 h 6857999"/>
              <a:gd name="connsiteX2997" fmla="*/ 10351624 w 12293598"/>
              <a:gd name="connsiteY2997" fmla="*/ 5692296 h 6857999"/>
              <a:gd name="connsiteX2998" fmla="*/ 10395172 w 12293598"/>
              <a:gd name="connsiteY2998" fmla="*/ 5677481 h 6857999"/>
              <a:gd name="connsiteX2999" fmla="*/ 10418479 w 12293598"/>
              <a:gd name="connsiteY2999" fmla="*/ 5640902 h 6857999"/>
              <a:gd name="connsiteX3000" fmla="*/ 10427465 w 12293598"/>
              <a:gd name="connsiteY3000" fmla="*/ 5644062 h 6857999"/>
              <a:gd name="connsiteX3001" fmla="*/ 10428316 w 12293598"/>
              <a:gd name="connsiteY3001" fmla="*/ 5637942 h 6857999"/>
              <a:gd name="connsiteX3002" fmla="*/ 10415804 w 12293598"/>
              <a:gd name="connsiteY3002" fmla="*/ 5600168 h 6857999"/>
              <a:gd name="connsiteX3003" fmla="*/ 10387968 w 12293598"/>
              <a:gd name="connsiteY3003" fmla="*/ 5558206 h 6857999"/>
              <a:gd name="connsiteX3004" fmla="*/ 10383743 w 12293598"/>
              <a:gd name="connsiteY3004" fmla="*/ 5560701 h 6857999"/>
              <a:gd name="connsiteX3005" fmla="*/ 10383677 w 12293598"/>
              <a:gd name="connsiteY3005" fmla="*/ 5569272 h 6857999"/>
              <a:gd name="connsiteX3006" fmla="*/ 10364757 w 12293598"/>
              <a:gd name="connsiteY3006" fmla="*/ 5586695 h 6857999"/>
              <a:gd name="connsiteX3007" fmla="*/ 10346087 w 12293598"/>
              <a:gd name="connsiteY3007" fmla="*/ 5607952 h 6857999"/>
              <a:gd name="connsiteX3008" fmla="*/ 10340186 w 12293598"/>
              <a:gd name="connsiteY3008" fmla="*/ 5642226 h 6857999"/>
              <a:gd name="connsiteX3009" fmla="*/ 10314043 w 12293598"/>
              <a:gd name="connsiteY3009" fmla="*/ 5654733 h 6857999"/>
              <a:gd name="connsiteX3010" fmla="*/ 10237878 w 12293598"/>
              <a:gd name="connsiteY3010" fmla="*/ 5564277 h 6857999"/>
              <a:gd name="connsiteX3011" fmla="*/ 10237625 w 12293598"/>
              <a:gd name="connsiteY3011" fmla="*/ 5560441 h 6857999"/>
              <a:gd name="connsiteX3012" fmla="*/ 10251184 w 12293598"/>
              <a:gd name="connsiteY3012" fmla="*/ 5566381 h 6857999"/>
              <a:gd name="connsiteX3013" fmla="*/ 10268903 w 12293598"/>
              <a:gd name="connsiteY3013" fmla="*/ 5578398 h 6857999"/>
              <a:gd name="connsiteX3014" fmla="*/ 10283848 w 12293598"/>
              <a:gd name="connsiteY3014" fmla="*/ 5576832 h 6857999"/>
              <a:gd name="connsiteX3015" fmla="*/ 10266636 w 12293598"/>
              <a:gd name="connsiteY3015" fmla="*/ 5543892 h 6857999"/>
              <a:gd name="connsiteX3016" fmla="*/ 10271179 w 12293598"/>
              <a:gd name="connsiteY3016" fmla="*/ 5536662 h 6857999"/>
              <a:gd name="connsiteX3017" fmla="*/ 10320017 w 12293598"/>
              <a:gd name="connsiteY3017" fmla="*/ 5573770 h 6857999"/>
              <a:gd name="connsiteX3018" fmla="*/ 10327430 w 12293598"/>
              <a:gd name="connsiteY3018" fmla="*/ 5552968 h 6857999"/>
              <a:gd name="connsiteX3019" fmla="*/ 10340365 w 12293598"/>
              <a:gd name="connsiteY3019" fmla="*/ 5501671 h 6857999"/>
              <a:gd name="connsiteX3020" fmla="*/ 10361243 w 12293598"/>
              <a:gd name="connsiteY3020" fmla="*/ 5456780 h 6857999"/>
              <a:gd name="connsiteX3021" fmla="*/ 10380669 w 12293598"/>
              <a:gd name="connsiteY3021" fmla="*/ 5447024 h 6857999"/>
              <a:gd name="connsiteX3022" fmla="*/ 10412951 w 12293598"/>
              <a:gd name="connsiteY3022" fmla="*/ 5480316 h 6857999"/>
              <a:gd name="connsiteX3023" fmla="*/ 10414703 w 12293598"/>
              <a:gd name="connsiteY3023" fmla="*/ 5583394 h 6857999"/>
              <a:gd name="connsiteX3024" fmla="*/ 10448443 w 12293598"/>
              <a:gd name="connsiteY3024" fmla="*/ 5581551 h 6857999"/>
              <a:gd name="connsiteX3025" fmla="*/ 10474235 w 12293598"/>
              <a:gd name="connsiteY3025" fmla="*/ 5573299 h 6857999"/>
              <a:gd name="connsiteX3026" fmla="*/ 10517626 w 12293598"/>
              <a:gd name="connsiteY3026" fmla="*/ 5546558 h 6857999"/>
              <a:gd name="connsiteX3027" fmla="*/ 10533932 w 12293598"/>
              <a:gd name="connsiteY3027" fmla="*/ 5527480 h 6857999"/>
              <a:gd name="connsiteX3028" fmla="*/ 10550426 w 12293598"/>
              <a:gd name="connsiteY3028" fmla="*/ 5511278 h 6857999"/>
              <a:gd name="connsiteX3029" fmla="*/ 10580946 w 12293598"/>
              <a:gd name="connsiteY3029" fmla="*/ 5517732 h 6857999"/>
              <a:gd name="connsiteX3030" fmla="*/ 10599617 w 12293598"/>
              <a:gd name="connsiteY3030" fmla="*/ 5496475 h 6857999"/>
              <a:gd name="connsiteX3031" fmla="*/ 10640229 w 12293598"/>
              <a:gd name="connsiteY3031" fmla="*/ 5503802 h 6857999"/>
              <a:gd name="connsiteX3032" fmla="*/ 10637207 w 12293598"/>
              <a:gd name="connsiteY3032" fmla="*/ 5457795 h 6857999"/>
              <a:gd name="connsiteX3033" fmla="*/ 10659188 w 12293598"/>
              <a:gd name="connsiteY3033" fmla="*/ 5439209 h 6857999"/>
              <a:gd name="connsiteX3034" fmla="*/ 10669251 w 12293598"/>
              <a:gd name="connsiteY3034" fmla="*/ 5411014 h 6857999"/>
              <a:gd name="connsiteX3035" fmla="*/ 10689682 w 12293598"/>
              <a:gd name="connsiteY3035" fmla="*/ 5416593 h 6857999"/>
              <a:gd name="connsiteX3036" fmla="*/ 10737867 w 12293598"/>
              <a:gd name="connsiteY3036" fmla="*/ 5386455 h 6857999"/>
              <a:gd name="connsiteX3037" fmla="*/ 10740395 w 12293598"/>
              <a:gd name="connsiteY3037" fmla="*/ 5348556 h 6857999"/>
              <a:gd name="connsiteX3038" fmla="*/ 10756286 w 12293598"/>
              <a:gd name="connsiteY3038" fmla="*/ 5361366 h 6857999"/>
              <a:gd name="connsiteX3039" fmla="*/ 10776999 w 12293598"/>
              <a:gd name="connsiteY3039" fmla="*/ 5371259 h 6857999"/>
              <a:gd name="connsiteX3040" fmla="*/ 10781258 w 12293598"/>
              <a:gd name="connsiteY3040" fmla="*/ 5359716 h 6857999"/>
              <a:gd name="connsiteX3041" fmla="*/ 10795164 w 12293598"/>
              <a:gd name="connsiteY3041" fmla="*/ 5361396 h 6857999"/>
              <a:gd name="connsiteX3042" fmla="*/ 10800933 w 12293598"/>
              <a:gd name="connsiteY3042" fmla="*/ 5353794 h 6857999"/>
              <a:gd name="connsiteX3043" fmla="*/ 10790088 w 12293598"/>
              <a:gd name="connsiteY3043" fmla="*/ 5341418 h 6857999"/>
              <a:gd name="connsiteX3044" fmla="*/ 10756295 w 12293598"/>
              <a:gd name="connsiteY3044" fmla="*/ 5285124 h 6857999"/>
              <a:gd name="connsiteX3045" fmla="*/ 10764372 w 12293598"/>
              <a:gd name="connsiteY3045" fmla="*/ 5255328 h 6857999"/>
              <a:gd name="connsiteX3046" fmla="*/ 10772450 w 12293598"/>
              <a:gd name="connsiteY3046" fmla="*/ 5225531 h 6857999"/>
              <a:gd name="connsiteX3047" fmla="*/ 10797926 w 12293598"/>
              <a:gd name="connsiteY3047" fmla="*/ 5231549 h 6857999"/>
              <a:gd name="connsiteX3048" fmla="*/ 10808518 w 12293598"/>
              <a:gd name="connsiteY3048" fmla="*/ 5240089 h 6857999"/>
              <a:gd name="connsiteX3049" fmla="*/ 10813059 w 12293598"/>
              <a:gd name="connsiteY3049" fmla="*/ 5232856 h 6857999"/>
              <a:gd name="connsiteX3050" fmla="*/ 10807764 w 12293598"/>
              <a:gd name="connsiteY3050" fmla="*/ 5228588 h 6857999"/>
              <a:gd name="connsiteX3051" fmla="*/ 10810290 w 12293598"/>
              <a:gd name="connsiteY3051" fmla="*/ 5190684 h 6857999"/>
              <a:gd name="connsiteX3052" fmla="*/ 10837314 w 12293598"/>
              <a:gd name="connsiteY3052" fmla="*/ 5182064 h 6857999"/>
              <a:gd name="connsiteX3053" fmla="*/ 10863773 w 12293598"/>
              <a:gd name="connsiteY3053" fmla="*/ 5164819 h 6857999"/>
              <a:gd name="connsiteX3054" fmla="*/ 10887047 w 12293598"/>
              <a:gd name="connsiteY3054" fmla="*/ 5137288 h 6857999"/>
              <a:gd name="connsiteX3055" fmla="*/ 10910699 w 12293598"/>
              <a:gd name="connsiteY3055" fmla="*/ 5115512 h 6857999"/>
              <a:gd name="connsiteX3056" fmla="*/ 10939962 w 12293598"/>
              <a:gd name="connsiteY3056" fmla="*/ 5102796 h 6857999"/>
              <a:gd name="connsiteX3057" fmla="*/ 10939207 w 12293598"/>
              <a:gd name="connsiteY3057" fmla="*/ 5091294 h 6857999"/>
              <a:gd name="connsiteX3058" fmla="*/ 10949800 w 12293598"/>
              <a:gd name="connsiteY3058" fmla="*/ 5099834 h 6857999"/>
              <a:gd name="connsiteX3059" fmla="*/ 10990445 w 12293598"/>
              <a:gd name="connsiteY3059" fmla="*/ 5088582 h 6857999"/>
              <a:gd name="connsiteX3060" fmla="*/ 11038846 w 12293598"/>
              <a:gd name="connsiteY3060" fmla="*/ 5080859 h 6857999"/>
              <a:gd name="connsiteX3061" fmla="*/ 11061556 w 12293598"/>
              <a:gd name="connsiteY3061" fmla="*/ 5044703 h 6857999"/>
              <a:gd name="connsiteX3062" fmla="*/ 11033561 w 12293598"/>
              <a:gd name="connsiteY3062" fmla="*/ 5000347 h 6857999"/>
              <a:gd name="connsiteX3063" fmla="*/ 11007329 w 12293598"/>
              <a:gd name="connsiteY3063" fmla="*/ 4982829 h 6857999"/>
              <a:gd name="connsiteX3064" fmla="*/ 11015157 w 12293598"/>
              <a:gd name="connsiteY3064" fmla="*/ 4949199 h 6857999"/>
              <a:gd name="connsiteX3065" fmla="*/ 10972027 w 12293598"/>
              <a:gd name="connsiteY3065" fmla="*/ 4903532 h 6857999"/>
              <a:gd name="connsiteX3066" fmla="*/ 10958591 w 12293598"/>
              <a:gd name="connsiteY3066" fmla="*/ 4928101 h 6857999"/>
              <a:gd name="connsiteX3067" fmla="*/ 10928889 w 12293598"/>
              <a:gd name="connsiteY3067" fmla="*/ 4934107 h 6857999"/>
              <a:gd name="connsiteX3068" fmla="*/ 10937467 w 12293598"/>
              <a:gd name="connsiteY3068" fmla="*/ 4911977 h 6857999"/>
              <a:gd name="connsiteX3069" fmla="*/ 10956892 w 12293598"/>
              <a:gd name="connsiteY3069" fmla="*/ 4902221 h 6857999"/>
              <a:gd name="connsiteX3070" fmla="*/ 10975562 w 12293598"/>
              <a:gd name="connsiteY3070" fmla="*/ 4880965 h 6857999"/>
              <a:gd name="connsiteX3071" fmla="*/ 10994231 w 12293598"/>
              <a:gd name="connsiteY3071" fmla="*/ 4859709 h 6857999"/>
              <a:gd name="connsiteX3072" fmla="*/ 10998678 w 12293598"/>
              <a:gd name="connsiteY3072" fmla="*/ 4851039 h 6857999"/>
              <a:gd name="connsiteX3073" fmla="*/ 11003314 w 12293598"/>
              <a:gd name="connsiteY3073" fmla="*/ 4845247 h 6857999"/>
              <a:gd name="connsiteX3074" fmla="*/ 10992909 w 12293598"/>
              <a:gd name="connsiteY3074" fmla="*/ 4839581 h 6857999"/>
              <a:gd name="connsiteX3075" fmla="*/ 10982884 w 12293598"/>
              <a:gd name="connsiteY3075" fmla="*/ 4839668 h 6857999"/>
              <a:gd name="connsiteX3076" fmla="*/ 10963711 w 12293598"/>
              <a:gd name="connsiteY3076" fmla="*/ 4853255 h 6857999"/>
              <a:gd name="connsiteX3077" fmla="*/ 10948575 w 12293598"/>
              <a:gd name="connsiteY3077" fmla="*/ 4851946 h 6857999"/>
              <a:gd name="connsiteX3078" fmla="*/ 10946309 w 12293598"/>
              <a:gd name="connsiteY3078" fmla="*/ 4817439 h 6857999"/>
              <a:gd name="connsiteX3079" fmla="*/ 10971031 w 12293598"/>
              <a:gd name="connsiteY3079" fmla="*/ 4811956 h 6857999"/>
              <a:gd name="connsiteX3080" fmla="*/ 10984967 w 12293598"/>
              <a:gd name="connsiteY3080" fmla="*/ 4814114 h 6857999"/>
              <a:gd name="connsiteX3081" fmla="*/ 10990204 w 12293598"/>
              <a:gd name="connsiteY3081" fmla="*/ 4798368 h 6857999"/>
              <a:gd name="connsiteX3082" fmla="*/ 11019688 w 12293598"/>
              <a:gd name="connsiteY3082" fmla="*/ 4798538 h 6857999"/>
              <a:gd name="connsiteX3083" fmla="*/ 11029306 w 12293598"/>
              <a:gd name="connsiteY3083" fmla="*/ 4782693 h 6857999"/>
              <a:gd name="connsiteX3084" fmla="*/ 11007332 w 12293598"/>
              <a:gd name="connsiteY3084" fmla="*/ 4763160 h 6857999"/>
              <a:gd name="connsiteX3085" fmla="*/ 10981385 w 12293598"/>
              <a:gd name="connsiteY3085" fmla="*/ 4740422 h 6857999"/>
              <a:gd name="connsiteX3086" fmla="*/ 10997308 w 12293598"/>
              <a:gd name="connsiteY3086" fmla="*/ 4734653 h 6857999"/>
              <a:gd name="connsiteX3087" fmla="*/ 11005098 w 12293598"/>
              <a:gd name="connsiteY3087" fmla="*/ 4719602 h 6857999"/>
              <a:gd name="connsiteX3088" fmla="*/ 10988454 w 12293598"/>
              <a:gd name="connsiteY3088" fmla="*/ 4695289 h 6857999"/>
              <a:gd name="connsiteX3089" fmla="*/ 10966512 w 12293598"/>
              <a:gd name="connsiteY3089" fmla="*/ 4666705 h 6857999"/>
              <a:gd name="connsiteX3090" fmla="*/ 10976634 w 12293598"/>
              <a:gd name="connsiteY3090" fmla="*/ 4658528 h 6857999"/>
              <a:gd name="connsiteX3091" fmla="*/ 10990732 w 12293598"/>
              <a:gd name="connsiteY3091" fmla="*/ 4653556 h 6857999"/>
              <a:gd name="connsiteX3092" fmla="*/ 10937261 w 12293598"/>
              <a:gd name="connsiteY3092" fmla="*/ 4603182 h 6857999"/>
              <a:gd name="connsiteX3093" fmla="*/ 10913043 w 12293598"/>
              <a:gd name="connsiteY3093" fmla="*/ 4616334 h 6857999"/>
              <a:gd name="connsiteX3094" fmla="*/ 10956674 w 12293598"/>
              <a:gd name="connsiteY3094" fmla="*/ 4669666 h 6857999"/>
              <a:gd name="connsiteX3095" fmla="*/ 10952289 w 12293598"/>
              <a:gd name="connsiteY3095" fmla="*/ 4688825 h 6857999"/>
              <a:gd name="connsiteX3096" fmla="*/ 10943552 w 12293598"/>
              <a:gd name="connsiteY3096" fmla="*/ 4699027 h 6857999"/>
              <a:gd name="connsiteX3097" fmla="*/ 10937940 w 12293598"/>
              <a:gd name="connsiteY3097" fmla="*/ 4709026 h 6857999"/>
              <a:gd name="connsiteX3098" fmla="*/ 10924379 w 12293598"/>
              <a:gd name="connsiteY3098" fmla="*/ 4712615 h 6857999"/>
              <a:gd name="connsiteX3099" fmla="*/ 10907198 w 12293598"/>
              <a:gd name="connsiteY3099" fmla="*/ 4689685 h 6857999"/>
              <a:gd name="connsiteX3100" fmla="*/ 10886800 w 12293598"/>
              <a:gd name="connsiteY3100" fmla="*/ 4675055 h 6857999"/>
              <a:gd name="connsiteX3101" fmla="*/ 10871414 w 12293598"/>
              <a:gd name="connsiteY3101" fmla="*/ 4669912 h 6857999"/>
              <a:gd name="connsiteX3102" fmla="*/ 10909244 w 12293598"/>
              <a:gd name="connsiteY3102" fmla="*/ 4711305 h 6857999"/>
              <a:gd name="connsiteX3103" fmla="*/ 10872671 w 12293598"/>
              <a:gd name="connsiteY3103" fmla="*/ 4689079 h 6857999"/>
              <a:gd name="connsiteX3104" fmla="*/ 10833099 w 12293598"/>
              <a:gd name="connsiteY3104" fmla="*/ 4688036 h 6857999"/>
              <a:gd name="connsiteX3105" fmla="*/ 10797501 w 12293598"/>
              <a:gd name="connsiteY3105" fmla="*/ 4690199 h 6857999"/>
              <a:gd name="connsiteX3106" fmla="*/ 10791449 w 12293598"/>
              <a:gd name="connsiteY3106" fmla="*/ 4674426 h 6857999"/>
              <a:gd name="connsiteX3107" fmla="*/ 10808511 w 12293598"/>
              <a:gd name="connsiteY3107" fmla="*/ 4657319 h 6857999"/>
              <a:gd name="connsiteX3108" fmla="*/ 10829544 w 12293598"/>
              <a:gd name="connsiteY3108" fmla="*/ 4643414 h 6857999"/>
              <a:gd name="connsiteX3109" fmla="*/ 10870156 w 12293598"/>
              <a:gd name="connsiteY3109" fmla="*/ 4650742 h 6857999"/>
              <a:gd name="connsiteX3110" fmla="*/ 10893464 w 12293598"/>
              <a:gd name="connsiteY3110" fmla="*/ 4595102 h 6857999"/>
              <a:gd name="connsiteX3111" fmla="*/ 10944581 w 12293598"/>
              <a:gd name="connsiteY3111" fmla="*/ 4561881 h 6857999"/>
              <a:gd name="connsiteX3112" fmla="*/ 10919615 w 12293598"/>
              <a:gd name="connsiteY3112" fmla="*/ 4515881 h 6857999"/>
              <a:gd name="connsiteX3113" fmla="*/ 10914323 w 12293598"/>
              <a:gd name="connsiteY3113" fmla="*/ 4483021 h 6857999"/>
              <a:gd name="connsiteX3114" fmla="*/ 10926336 w 12293598"/>
              <a:gd name="connsiteY3114" fmla="*/ 4484538 h 6857999"/>
              <a:gd name="connsiteX3115" fmla="*/ 10918111 w 12293598"/>
              <a:gd name="connsiteY3115" fmla="*/ 4464290 h 6857999"/>
              <a:gd name="connsiteX3116" fmla="*/ 10956077 w 12293598"/>
              <a:gd name="connsiteY3116" fmla="*/ 4440890 h 6857999"/>
              <a:gd name="connsiteX3117" fmla="*/ 10974371 w 12293598"/>
              <a:gd name="connsiteY3117" fmla="*/ 4404354 h 6857999"/>
              <a:gd name="connsiteX3118" fmla="*/ 10981375 w 12293598"/>
              <a:gd name="connsiteY3118" fmla="*/ 4367791 h 6857999"/>
              <a:gd name="connsiteX3119" fmla="*/ 11016755 w 12293598"/>
              <a:gd name="connsiteY3119" fmla="*/ 4362277 h 6857999"/>
              <a:gd name="connsiteX3120" fmla="*/ 11030378 w 12293598"/>
              <a:gd name="connsiteY3120" fmla="*/ 4350114 h 6857999"/>
              <a:gd name="connsiteX3121" fmla="*/ 11008438 w 12293598"/>
              <a:gd name="connsiteY3121" fmla="*/ 4312001 h 6857999"/>
              <a:gd name="connsiteX3122" fmla="*/ 10977162 w 12293598"/>
              <a:gd name="connsiteY3122" fmla="*/ 4294046 h 6857999"/>
              <a:gd name="connsiteX3123" fmla="*/ 10959536 w 12293598"/>
              <a:gd name="connsiteY3123" fmla="*/ 4292996 h 6857999"/>
              <a:gd name="connsiteX3124" fmla="*/ 10957988 w 12293598"/>
              <a:gd name="connsiteY3124" fmla="*/ 4307634 h 6857999"/>
              <a:gd name="connsiteX3125" fmla="*/ 10964545 w 12293598"/>
              <a:gd name="connsiteY3125" fmla="*/ 4331075 h 6857999"/>
              <a:gd name="connsiteX3126" fmla="*/ 10912550 w 12293598"/>
              <a:gd name="connsiteY3126" fmla="*/ 4322284 h 6857999"/>
              <a:gd name="connsiteX3127" fmla="*/ 10885335 w 12293598"/>
              <a:gd name="connsiteY3127" fmla="*/ 4347090 h 6857999"/>
              <a:gd name="connsiteX3128" fmla="*/ 10845478 w 12293598"/>
              <a:gd name="connsiteY3128" fmla="*/ 4351264 h 6857999"/>
              <a:gd name="connsiteX3129" fmla="*/ 10805621 w 12293598"/>
              <a:gd name="connsiteY3129" fmla="*/ 4355437 h 6857999"/>
              <a:gd name="connsiteX3130" fmla="*/ 10812651 w 12293598"/>
              <a:gd name="connsiteY3130" fmla="*/ 4367007 h 6857999"/>
              <a:gd name="connsiteX3131" fmla="*/ 10811926 w 12293598"/>
              <a:gd name="connsiteY3131" fmla="*/ 4375045 h 6857999"/>
              <a:gd name="connsiteX3132" fmla="*/ 10799219 w 12293598"/>
              <a:gd name="connsiteY3132" fmla="*/ 4372516 h 6857999"/>
              <a:gd name="connsiteX3133" fmla="*/ 10802590 w 12293598"/>
              <a:gd name="connsiteY3133" fmla="*/ 4385672 h 6857999"/>
              <a:gd name="connsiteX3134" fmla="*/ 10793758 w 12293598"/>
              <a:gd name="connsiteY3134" fmla="*/ 4403967 h 6857999"/>
              <a:gd name="connsiteX3135" fmla="*/ 10727419 w 12293598"/>
              <a:gd name="connsiteY3135" fmla="*/ 4386789 h 6857999"/>
              <a:gd name="connsiteX3136" fmla="*/ 10712033 w 12293598"/>
              <a:gd name="connsiteY3136" fmla="*/ 4381646 h 6857999"/>
              <a:gd name="connsiteX3137" fmla="*/ 10712066 w 12293598"/>
              <a:gd name="connsiteY3137" fmla="*/ 4372594 h 6857999"/>
              <a:gd name="connsiteX3138" fmla="*/ 10716072 w 12293598"/>
              <a:gd name="connsiteY3138" fmla="*/ 4366747 h 6857999"/>
              <a:gd name="connsiteX3139" fmla="*/ 10727012 w 12293598"/>
              <a:gd name="connsiteY3139" fmla="*/ 4361499 h 6857999"/>
              <a:gd name="connsiteX3140" fmla="*/ 10713555 w 12293598"/>
              <a:gd name="connsiteY3140" fmla="*/ 4328408 h 6857999"/>
              <a:gd name="connsiteX3141" fmla="*/ 10645739 w 12293598"/>
              <a:gd name="connsiteY3141" fmla="*/ 4260115 h 6857999"/>
              <a:gd name="connsiteX3142" fmla="*/ 10575086 w 12293598"/>
              <a:gd name="connsiteY3142" fmla="*/ 4205872 h 6857999"/>
              <a:gd name="connsiteX3143" fmla="*/ 10588581 w 12293598"/>
              <a:gd name="connsiteY3143" fmla="*/ 4201322 h 6857999"/>
              <a:gd name="connsiteX3144" fmla="*/ 10577866 w 12293598"/>
              <a:gd name="connsiteY3144" fmla="*/ 4171805 h 6857999"/>
              <a:gd name="connsiteX3145" fmla="*/ 10597291 w 12293598"/>
              <a:gd name="connsiteY3145" fmla="*/ 4162049 h 6857999"/>
              <a:gd name="connsiteX3146" fmla="*/ 10605964 w 12293598"/>
              <a:gd name="connsiteY3146" fmla="*/ 4150888 h 6857999"/>
              <a:gd name="connsiteX3147" fmla="*/ 10626553 w 12293598"/>
              <a:gd name="connsiteY3147" fmla="*/ 4149333 h 6857999"/>
              <a:gd name="connsiteX3148" fmla="*/ 10615426 w 12293598"/>
              <a:gd name="connsiteY3148" fmla="*/ 4132647 h 6857999"/>
              <a:gd name="connsiteX3149" fmla="*/ 10619999 w 12293598"/>
              <a:gd name="connsiteY3149" fmla="*/ 4125895 h 6857999"/>
              <a:gd name="connsiteX3150" fmla="*/ 10632612 w 12293598"/>
              <a:gd name="connsiteY3150" fmla="*/ 4126987 h 6857999"/>
              <a:gd name="connsiteX3151" fmla="*/ 10629333 w 12293598"/>
              <a:gd name="connsiteY3151" fmla="*/ 4115265 h 6857999"/>
              <a:gd name="connsiteX3152" fmla="*/ 10656677 w 12293598"/>
              <a:gd name="connsiteY3152" fmla="*/ 4073318 h 6857999"/>
              <a:gd name="connsiteX3153" fmla="*/ 10683832 w 12293598"/>
              <a:gd name="connsiteY3153" fmla="*/ 4028494 h 6857999"/>
              <a:gd name="connsiteX3154" fmla="*/ 10710226 w 12293598"/>
              <a:gd name="connsiteY3154" fmla="*/ 4019820 h 6857999"/>
              <a:gd name="connsiteX3155" fmla="*/ 10700489 w 12293598"/>
              <a:gd name="connsiteY3155" fmla="*/ 3976567 h 6857999"/>
              <a:gd name="connsiteX3156" fmla="*/ 10688920 w 12293598"/>
              <a:gd name="connsiteY3156" fmla="*/ 3962700 h 6857999"/>
              <a:gd name="connsiteX3157" fmla="*/ 10673754 w 12293598"/>
              <a:gd name="connsiteY3157" fmla="*/ 3951380 h 6857999"/>
              <a:gd name="connsiteX3158" fmla="*/ 10646507 w 12293598"/>
              <a:gd name="connsiteY3158" fmla="*/ 3985237 h 6857999"/>
              <a:gd name="connsiteX3159" fmla="*/ 10623042 w 12293598"/>
              <a:gd name="connsiteY3159" fmla="*/ 4019420 h 6857999"/>
              <a:gd name="connsiteX3160" fmla="*/ 10583535 w 12293598"/>
              <a:gd name="connsiteY3160" fmla="*/ 4009807 h 6857999"/>
              <a:gd name="connsiteX3161" fmla="*/ 10599829 w 12293598"/>
              <a:gd name="connsiteY3161" fmla="*/ 4047906 h 6857999"/>
              <a:gd name="connsiteX3162" fmla="*/ 10567321 w 12293598"/>
              <a:gd name="connsiteY3162" fmla="*/ 4049381 h 6857999"/>
              <a:gd name="connsiteX3163" fmla="*/ 10534999 w 12293598"/>
              <a:gd name="connsiteY3163" fmla="*/ 4053731 h 6857999"/>
              <a:gd name="connsiteX3164" fmla="*/ 10517097 w 12293598"/>
              <a:gd name="connsiteY3164" fmla="*/ 4010248 h 6857999"/>
              <a:gd name="connsiteX3165" fmla="*/ 10553990 w 12293598"/>
              <a:gd name="connsiteY3165" fmla="*/ 3999147 h 6857999"/>
              <a:gd name="connsiteX3166" fmla="*/ 10574618 w 12293598"/>
              <a:gd name="connsiteY3166" fmla="*/ 3969484 h 6857999"/>
              <a:gd name="connsiteX3167" fmla="*/ 10595115 w 12293598"/>
              <a:gd name="connsiteY3167" fmla="*/ 3956962 h 6857999"/>
              <a:gd name="connsiteX3168" fmla="*/ 10575885 w 12293598"/>
              <a:gd name="connsiteY3168" fmla="*/ 3912411 h 6857999"/>
              <a:gd name="connsiteX3169" fmla="*/ 10613478 w 12293598"/>
              <a:gd name="connsiteY3169" fmla="*/ 3873734 h 6857999"/>
              <a:gd name="connsiteX3170" fmla="*/ 10621681 w 12293598"/>
              <a:gd name="connsiteY3170" fmla="*/ 3836323 h 6857999"/>
              <a:gd name="connsiteX3171" fmla="*/ 10649559 w 12293598"/>
              <a:gd name="connsiteY3171" fmla="*/ 3812052 h 6857999"/>
              <a:gd name="connsiteX3172" fmla="*/ 10652777 w 12293598"/>
              <a:gd name="connsiteY3172" fmla="*/ 3794223 h 6857999"/>
              <a:gd name="connsiteX3173" fmla="*/ 10651835 w 12293598"/>
              <a:gd name="connsiteY3173" fmla="*/ 3770316 h 6857999"/>
              <a:gd name="connsiteX3174" fmla="*/ 10670628 w 12293598"/>
              <a:gd name="connsiteY3174" fmla="*/ 3770036 h 6857999"/>
              <a:gd name="connsiteX3175" fmla="*/ 10649318 w 12293598"/>
              <a:gd name="connsiteY3175" fmla="*/ 3731976 h 6857999"/>
              <a:gd name="connsiteX3176" fmla="*/ 10583229 w 12293598"/>
              <a:gd name="connsiteY3176" fmla="*/ 3718632 h 6857999"/>
              <a:gd name="connsiteX3177" fmla="*/ 10569479 w 12293598"/>
              <a:gd name="connsiteY3177" fmla="*/ 3738408 h 6857999"/>
              <a:gd name="connsiteX3178" fmla="*/ 10555729 w 12293598"/>
              <a:gd name="connsiteY3178" fmla="*/ 3758186 h 6857999"/>
              <a:gd name="connsiteX3179" fmla="*/ 10536555 w 12293598"/>
              <a:gd name="connsiteY3179" fmla="*/ 3771774 h 6857999"/>
              <a:gd name="connsiteX3180" fmla="*/ 10540086 w 12293598"/>
              <a:gd name="connsiteY3180" fmla="*/ 3787328 h 6857999"/>
              <a:gd name="connsiteX3181" fmla="*/ 10527724 w 12293598"/>
              <a:gd name="connsiteY3181" fmla="*/ 3790068 h 6857999"/>
              <a:gd name="connsiteX3182" fmla="*/ 10497203 w 12293598"/>
              <a:gd name="connsiteY3182" fmla="*/ 3783615 h 6857999"/>
              <a:gd name="connsiteX3183" fmla="*/ 10459360 w 12293598"/>
              <a:gd name="connsiteY3183" fmla="*/ 3818459 h 6857999"/>
              <a:gd name="connsiteX3184" fmla="*/ 10446684 w 12293598"/>
              <a:gd name="connsiteY3184" fmla="*/ 3825941 h 6857999"/>
              <a:gd name="connsiteX3185" fmla="*/ 10429845 w 12293598"/>
              <a:gd name="connsiteY3185" fmla="*/ 3827340 h 6857999"/>
              <a:gd name="connsiteX3186" fmla="*/ 10435896 w 12293598"/>
              <a:gd name="connsiteY3186" fmla="*/ 3843113 h 6857999"/>
              <a:gd name="connsiteX3187" fmla="*/ 10426059 w 12293598"/>
              <a:gd name="connsiteY3187" fmla="*/ 3846074 h 6857999"/>
              <a:gd name="connsiteX3188" fmla="*/ 10395789 w 12293598"/>
              <a:gd name="connsiteY3188" fmla="*/ 3843453 h 6857999"/>
              <a:gd name="connsiteX3189" fmla="*/ 10399134 w 12293598"/>
              <a:gd name="connsiteY3189" fmla="*/ 3827542 h 6857999"/>
              <a:gd name="connsiteX3190" fmla="*/ 10414208 w 12293598"/>
              <a:gd name="connsiteY3190" fmla="*/ 3818364 h 6857999"/>
              <a:gd name="connsiteX3191" fmla="*/ 10407270 w 12293598"/>
              <a:gd name="connsiteY3191" fmla="*/ 3808232 h 6857999"/>
              <a:gd name="connsiteX3192" fmla="*/ 10407902 w 12293598"/>
              <a:gd name="connsiteY3192" fmla="*/ 3798756 h 6857999"/>
              <a:gd name="connsiteX3193" fmla="*/ 10425245 w 12293598"/>
              <a:gd name="connsiteY3193" fmla="*/ 3805025 h 6857999"/>
              <a:gd name="connsiteX3194" fmla="*/ 10422536 w 12293598"/>
              <a:gd name="connsiteY3194" fmla="*/ 3792400 h 6857999"/>
              <a:gd name="connsiteX3195" fmla="*/ 10460317 w 12293598"/>
              <a:gd name="connsiteY3195" fmla="*/ 3737536 h 6857999"/>
              <a:gd name="connsiteX3196" fmla="*/ 10490154 w 12293598"/>
              <a:gd name="connsiteY3196" fmla="*/ 3676266 h 6857999"/>
              <a:gd name="connsiteX3197" fmla="*/ 10496432 w 12293598"/>
              <a:gd name="connsiteY3197" fmla="*/ 3666804 h 6857999"/>
              <a:gd name="connsiteX3198" fmla="*/ 10482846 w 12293598"/>
              <a:gd name="connsiteY3198" fmla="*/ 3641326 h 6857999"/>
              <a:gd name="connsiteX3199" fmla="*/ 10477548 w 12293598"/>
              <a:gd name="connsiteY3199" fmla="*/ 3637055 h 6857999"/>
              <a:gd name="connsiteX3200" fmla="*/ 10524945 w 12293598"/>
              <a:gd name="connsiteY3200" fmla="*/ 3613998 h 6857999"/>
              <a:gd name="connsiteX3201" fmla="*/ 10548693 w 12293598"/>
              <a:gd name="connsiteY3201" fmla="*/ 3574596 h 6857999"/>
              <a:gd name="connsiteX3202" fmla="*/ 10527475 w 12293598"/>
              <a:gd name="connsiteY3202" fmla="*/ 3557035 h 6857999"/>
              <a:gd name="connsiteX3203" fmla="*/ 10506822 w 12293598"/>
              <a:gd name="connsiteY3203" fmla="*/ 3548099 h 6857999"/>
              <a:gd name="connsiteX3204" fmla="*/ 10487398 w 12293598"/>
              <a:gd name="connsiteY3204" fmla="*/ 3557854 h 6857999"/>
              <a:gd name="connsiteX3205" fmla="*/ 10473870 w 12293598"/>
              <a:gd name="connsiteY3205" fmla="*/ 3561924 h 6857999"/>
              <a:gd name="connsiteX3206" fmla="*/ 10468477 w 12293598"/>
              <a:gd name="connsiteY3206" fmla="*/ 3575278 h 6857999"/>
              <a:gd name="connsiteX3207" fmla="*/ 10439151 w 12293598"/>
              <a:gd name="connsiteY3207" fmla="*/ 3577502 h 6857999"/>
              <a:gd name="connsiteX3208" fmla="*/ 10413990 w 12293598"/>
              <a:gd name="connsiteY3208" fmla="*/ 3585809 h 6857999"/>
              <a:gd name="connsiteX3209" fmla="*/ 10234373 w 12293598"/>
              <a:gd name="connsiteY3209" fmla="*/ 3676999 h 6857999"/>
              <a:gd name="connsiteX3210" fmla="*/ 10212805 w 12293598"/>
              <a:gd name="connsiteY3210" fmla="*/ 3673224 h 6857999"/>
              <a:gd name="connsiteX3211" fmla="*/ 10215450 w 12293598"/>
              <a:gd name="connsiteY3211" fmla="*/ 3694420 h 6857999"/>
              <a:gd name="connsiteX3212" fmla="*/ 10186188 w 12293598"/>
              <a:gd name="connsiteY3212" fmla="*/ 3707136 h 6857999"/>
              <a:gd name="connsiteX3213" fmla="*/ 10148095 w 12293598"/>
              <a:gd name="connsiteY3213" fmla="*/ 3728618 h 6857999"/>
              <a:gd name="connsiteX3214" fmla="*/ 10129675 w 12293598"/>
              <a:gd name="connsiteY3214" fmla="*/ 3763236 h 6857999"/>
              <a:gd name="connsiteX3215" fmla="*/ 10075691 w 12293598"/>
              <a:gd name="connsiteY3215" fmla="*/ 3781436 h 6857999"/>
              <a:gd name="connsiteX3216" fmla="*/ 10082748 w 12293598"/>
              <a:gd name="connsiteY3216" fmla="*/ 3812544 h 6857999"/>
              <a:gd name="connsiteX3217" fmla="*/ 10020030 w 12293598"/>
              <a:gd name="connsiteY3217" fmla="*/ 3831416 h 6857999"/>
              <a:gd name="connsiteX3218" fmla="*/ 9965444 w 12293598"/>
              <a:gd name="connsiteY3218" fmla="*/ 3859570 h 6857999"/>
              <a:gd name="connsiteX3219" fmla="*/ 9958159 w 12293598"/>
              <a:gd name="connsiteY3219" fmla="*/ 3872760 h 6857999"/>
              <a:gd name="connsiteX3220" fmla="*/ 9946524 w 12293598"/>
              <a:gd name="connsiteY3220" fmla="*/ 3876993 h 6857999"/>
              <a:gd name="connsiteX3221" fmla="*/ 9902882 w 12293598"/>
              <a:gd name="connsiteY3221" fmla="*/ 3899900 h 6857999"/>
              <a:gd name="connsiteX3222" fmla="*/ 9908933 w 12293598"/>
              <a:gd name="connsiteY3222" fmla="*/ 3915673 h 6857999"/>
              <a:gd name="connsiteX3223" fmla="*/ 9899093 w 12293598"/>
              <a:gd name="connsiteY3223" fmla="*/ 3918632 h 6857999"/>
              <a:gd name="connsiteX3224" fmla="*/ 9869992 w 12293598"/>
              <a:gd name="connsiteY3224" fmla="*/ 3914684 h 6857999"/>
              <a:gd name="connsiteX3225" fmla="*/ 9849401 w 12293598"/>
              <a:gd name="connsiteY3225" fmla="*/ 3925769 h 6857999"/>
              <a:gd name="connsiteX3226" fmla="*/ 9852486 w 12293598"/>
              <a:gd name="connsiteY3226" fmla="*/ 3944141 h 6857999"/>
              <a:gd name="connsiteX3227" fmla="*/ 9835523 w 12293598"/>
              <a:gd name="connsiteY3227" fmla="*/ 3943625 h 6857999"/>
              <a:gd name="connsiteX3228" fmla="*/ 9814739 w 12293598"/>
              <a:gd name="connsiteY3228" fmla="*/ 3980425 h 6857999"/>
              <a:gd name="connsiteX3229" fmla="*/ 9773714 w 12293598"/>
              <a:gd name="connsiteY3229" fmla="*/ 3995457 h 6857999"/>
              <a:gd name="connsiteX3230" fmla="*/ 9782825 w 12293598"/>
              <a:gd name="connsiteY3230" fmla="*/ 4010065 h 6857999"/>
              <a:gd name="connsiteX3231" fmla="*/ 9780017 w 12293598"/>
              <a:gd name="connsiteY3231" fmla="*/ 4015063 h 6857999"/>
              <a:gd name="connsiteX3232" fmla="*/ 9759587 w 12293598"/>
              <a:gd name="connsiteY3232" fmla="*/ 4009484 h 6857999"/>
              <a:gd name="connsiteX3233" fmla="*/ 9747189 w 12293598"/>
              <a:gd name="connsiteY3233" fmla="*/ 3996699 h 6857999"/>
              <a:gd name="connsiteX3234" fmla="*/ 9743057 w 12293598"/>
              <a:gd name="connsiteY3234" fmla="*/ 3976818 h 6857999"/>
              <a:gd name="connsiteX3235" fmla="*/ 9731559 w 12293598"/>
              <a:gd name="connsiteY3235" fmla="*/ 3962891 h 6857999"/>
              <a:gd name="connsiteX3236" fmla="*/ 9724258 w 12293598"/>
              <a:gd name="connsiteY3236" fmla="*/ 3969134 h 6857999"/>
              <a:gd name="connsiteX3237" fmla="*/ 9719506 w 12293598"/>
              <a:gd name="connsiteY3237" fmla="*/ 3980708 h 6857999"/>
              <a:gd name="connsiteX3238" fmla="*/ 9683407 w 12293598"/>
              <a:gd name="connsiteY3238" fmla="*/ 4017078 h 6857999"/>
              <a:gd name="connsiteX3239" fmla="*/ 9645575 w 12293598"/>
              <a:gd name="connsiteY3239" fmla="*/ 4058434 h 6857999"/>
              <a:gd name="connsiteX3240" fmla="*/ 9618644 w 12293598"/>
              <a:gd name="connsiteY3240" fmla="*/ 4108569 h 6857999"/>
              <a:gd name="connsiteX3241" fmla="*/ 9575048 w 12293598"/>
              <a:gd name="connsiteY3241" fmla="*/ 4143265 h 6857999"/>
              <a:gd name="connsiteX3242" fmla="*/ 9516997 w 12293598"/>
              <a:gd name="connsiteY3242" fmla="*/ 4073665 h 6857999"/>
              <a:gd name="connsiteX3243" fmla="*/ 9518726 w 12293598"/>
              <a:gd name="connsiteY3243" fmla="*/ 4068679 h 6857999"/>
              <a:gd name="connsiteX3244" fmla="*/ 9534584 w 12293598"/>
              <a:gd name="connsiteY3244" fmla="*/ 4067399 h 6857999"/>
              <a:gd name="connsiteX3245" fmla="*/ 9552994 w 12293598"/>
              <a:gd name="connsiteY3245" fmla="*/ 4071449 h 6857999"/>
              <a:gd name="connsiteX3246" fmla="*/ 9574881 w 12293598"/>
              <a:gd name="connsiteY3246" fmla="*/ 4059125 h 6857999"/>
              <a:gd name="connsiteX3247" fmla="*/ 9568555 w 12293598"/>
              <a:gd name="connsiteY3247" fmla="*/ 4026585 h 6857999"/>
              <a:gd name="connsiteX3248" fmla="*/ 9578877 w 12293598"/>
              <a:gd name="connsiteY3248" fmla="*/ 4013756 h 6857999"/>
              <a:gd name="connsiteX3249" fmla="*/ 9627455 w 12293598"/>
              <a:gd name="connsiteY3249" fmla="*/ 4030279 h 6857999"/>
              <a:gd name="connsiteX3250" fmla="*/ 9649194 w 12293598"/>
              <a:gd name="connsiteY3250" fmla="*/ 3997232 h 6857999"/>
              <a:gd name="connsiteX3251" fmla="*/ 9695278 w 12293598"/>
              <a:gd name="connsiteY3251" fmla="*/ 3919391 h 6857999"/>
              <a:gd name="connsiteX3252" fmla="*/ 9749061 w 12293598"/>
              <a:gd name="connsiteY3252" fmla="*/ 3844735 h 6857999"/>
              <a:gd name="connsiteX3253" fmla="*/ 9781705 w 12293598"/>
              <a:gd name="connsiteY3253" fmla="*/ 3818333 h 6857999"/>
              <a:gd name="connsiteX3254" fmla="*/ 9809054 w 12293598"/>
              <a:gd name="connsiteY3254" fmla="*/ 3841043 h 6857999"/>
              <a:gd name="connsiteX3255" fmla="*/ 9755503 w 12293598"/>
              <a:gd name="connsiteY3255" fmla="*/ 3978491 h 6857999"/>
              <a:gd name="connsiteX3256" fmla="*/ 9803997 w 12293598"/>
              <a:gd name="connsiteY3256" fmla="*/ 3952946 h 6857999"/>
              <a:gd name="connsiteX3257" fmla="*/ 9844785 w 12293598"/>
              <a:gd name="connsiteY3257" fmla="*/ 3924213 h 6857999"/>
              <a:gd name="connsiteX3258" fmla="*/ 9920394 w 12293598"/>
              <a:gd name="connsiteY3258" fmla="*/ 3858581 h 6857999"/>
              <a:gd name="connsiteX3259" fmla="*/ 9953713 w 12293598"/>
              <a:gd name="connsiteY3259" fmla="*/ 3821771 h 6857999"/>
              <a:gd name="connsiteX3260" fmla="*/ 9985735 w 12293598"/>
              <a:gd name="connsiteY3260" fmla="*/ 3788702 h 6857999"/>
              <a:gd name="connsiteX3261" fmla="*/ 10025187 w 12293598"/>
              <a:gd name="connsiteY3261" fmla="*/ 3776518 h 6857999"/>
              <a:gd name="connsiteX3262" fmla="*/ 10063019 w 12293598"/>
              <a:gd name="connsiteY3262" fmla="*/ 3735162 h 6857999"/>
              <a:gd name="connsiteX3263" fmla="*/ 10116201 w 12293598"/>
              <a:gd name="connsiteY3263" fmla="*/ 3717253 h 6857999"/>
              <a:gd name="connsiteX3264" fmla="*/ 10136950 w 12293598"/>
              <a:gd name="connsiteY3264" fmla="*/ 3657436 h 6857999"/>
              <a:gd name="connsiteX3265" fmla="*/ 10177989 w 12293598"/>
              <a:gd name="connsiteY3265" fmla="*/ 3617410 h 6857999"/>
              <a:gd name="connsiteX3266" fmla="*/ 10207477 w 12293598"/>
              <a:gd name="connsiteY3266" fmla="*/ 3572605 h 6857999"/>
              <a:gd name="connsiteX3267" fmla="*/ 10233203 w 12293598"/>
              <a:gd name="connsiteY3267" fmla="*/ 3566141 h 6857999"/>
              <a:gd name="connsiteX3268" fmla="*/ 10317405 w 12293598"/>
              <a:gd name="connsiteY3268" fmla="*/ 3492662 h 6857999"/>
              <a:gd name="connsiteX3269" fmla="*/ 10341560 w 12293598"/>
              <a:gd name="connsiteY3269" fmla="*/ 3439956 h 6857999"/>
              <a:gd name="connsiteX3270" fmla="*/ 10356965 w 12293598"/>
              <a:gd name="connsiteY3270" fmla="*/ 3446324 h 6857999"/>
              <a:gd name="connsiteX3271" fmla="*/ 10380745 w 12293598"/>
              <a:gd name="connsiteY3271" fmla="*/ 3445469 h 6857999"/>
              <a:gd name="connsiteX3272" fmla="*/ 10393013 w 12293598"/>
              <a:gd name="connsiteY3272" fmla="*/ 3427030 h 6857999"/>
              <a:gd name="connsiteX3273" fmla="*/ 10411673 w 12293598"/>
              <a:gd name="connsiteY3273" fmla="*/ 3419785 h 6857999"/>
              <a:gd name="connsiteX3274" fmla="*/ 10423925 w 12293598"/>
              <a:gd name="connsiteY3274" fmla="*/ 3405614 h 6857999"/>
              <a:gd name="connsiteX3275" fmla="*/ 10415384 w 12293598"/>
              <a:gd name="connsiteY3275" fmla="*/ 3396383 h 6857999"/>
              <a:gd name="connsiteX3276" fmla="*/ 10398411 w 12293598"/>
              <a:gd name="connsiteY3276" fmla="*/ 3343766 h 6857999"/>
              <a:gd name="connsiteX3277" fmla="*/ 10425972 w 12293598"/>
              <a:gd name="connsiteY3277" fmla="*/ 3298166 h 6857999"/>
              <a:gd name="connsiteX3278" fmla="*/ 10453535 w 12293598"/>
              <a:gd name="connsiteY3278" fmla="*/ 3252565 h 6857999"/>
              <a:gd name="connsiteX3279" fmla="*/ 10486124 w 12293598"/>
              <a:gd name="connsiteY3279" fmla="*/ 3243243 h 6857999"/>
              <a:gd name="connsiteX3280" fmla="*/ 10496393 w 12293598"/>
              <a:gd name="connsiteY3280" fmla="*/ 3247488 h 6857999"/>
              <a:gd name="connsiteX3281" fmla="*/ 10506715 w 12293598"/>
              <a:gd name="connsiteY3281" fmla="*/ 3234655 h 6857999"/>
              <a:gd name="connsiteX3282" fmla="*/ 10501581 w 12293598"/>
              <a:gd name="connsiteY3282" fmla="*/ 3232534 h 6857999"/>
              <a:gd name="connsiteX3283" fmla="*/ 10525735 w 12293598"/>
              <a:gd name="connsiteY3283" fmla="*/ 3179824 h 6857999"/>
              <a:gd name="connsiteX3284" fmla="*/ 10568458 w 12293598"/>
              <a:gd name="connsiteY3284" fmla="*/ 3149755 h 6857999"/>
              <a:gd name="connsiteX3285" fmla="*/ 10615072 w 12293598"/>
              <a:gd name="connsiteY3285" fmla="*/ 3108470 h 6857999"/>
              <a:gd name="connsiteX3286" fmla="*/ 10662793 w 12293598"/>
              <a:gd name="connsiteY3286" fmla="*/ 3055528 h 6857999"/>
              <a:gd name="connsiteX3287" fmla="*/ 10707919 w 12293598"/>
              <a:gd name="connsiteY3287" fmla="*/ 3010068 h 6857999"/>
              <a:gd name="connsiteX3288" fmla="*/ 10756020 w 12293598"/>
              <a:gd name="connsiteY3288" fmla="*/ 2972957 h 6857999"/>
              <a:gd name="connsiteX3289" fmla="*/ 10761208 w 12293598"/>
              <a:gd name="connsiteY3289" fmla="*/ 2958003 h 6857999"/>
              <a:gd name="connsiteX3290" fmla="*/ 10771477 w 12293598"/>
              <a:gd name="connsiteY3290" fmla="*/ 2962248 h 6857999"/>
              <a:gd name="connsiteX3291" fmla="*/ 10834803 w 12293598"/>
              <a:gd name="connsiteY3291" fmla="*/ 2919325 h 6857999"/>
              <a:gd name="connsiteX3292" fmla="*/ 10907129 w 12293598"/>
              <a:gd name="connsiteY3292" fmla="*/ 2875847 h 6857999"/>
              <a:gd name="connsiteX3293" fmla="*/ 10958742 w 12293598"/>
              <a:gd name="connsiteY3293" fmla="*/ 2811690 h 6857999"/>
              <a:gd name="connsiteX3294" fmla="*/ 10943442 w 12293598"/>
              <a:gd name="connsiteY3294" fmla="*/ 2771166 h 6857999"/>
              <a:gd name="connsiteX3295" fmla="*/ 10916039 w 12293598"/>
              <a:gd name="connsiteY3295" fmla="*/ 2765537 h 6857999"/>
              <a:gd name="connsiteX3296" fmla="*/ 10945332 w 12293598"/>
              <a:gd name="connsiteY3296" fmla="*/ 2714951 h 6857999"/>
              <a:gd name="connsiteX3297" fmla="*/ 10909441 w 12293598"/>
              <a:gd name="connsiteY3297" fmla="*/ 2683012 h 6857999"/>
              <a:gd name="connsiteX3298" fmla="*/ 10877177 w 12293598"/>
              <a:gd name="connsiteY3298" fmla="*/ 2725244 h 6857999"/>
              <a:gd name="connsiteX3299" fmla="*/ 10832104 w 12293598"/>
              <a:gd name="connsiteY3299" fmla="*/ 2753630 h 6857999"/>
              <a:gd name="connsiteX3300" fmla="*/ 10856206 w 12293598"/>
              <a:gd name="connsiteY3300" fmla="*/ 2717999 h 6857999"/>
              <a:gd name="connsiteX3301" fmla="*/ 10888850 w 12293598"/>
              <a:gd name="connsiteY3301" fmla="*/ 2691596 h 6857999"/>
              <a:gd name="connsiteX3302" fmla="*/ 10926680 w 12293598"/>
              <a:gd name="connsiteY3302" fmla="*/ 2650242 h 6857999"/>
              <a:gd name="connsiteX3303" fmla="*/ 10964510 w 12293598"/>
              <a:gd name="connsiteY3303" fmla="*/ 2608887 h 6857999"/>
              <a:gd name="connsiteX3304" fmla="*/ 10975481 w 12293598"/>
              <a:gd name="connsiteY3304" fmla="*/ 2594186 h 6857999"/>
              <a:gd name="connsiteX3305" fmla="*/ 10985154 w 12293598"/>
              <a:gd name="connsiteY3305" fmla="*/ 2583225 h 6857999"/>
              <a:gd name="connsiteX3306" fmla="*/ 10973588 w 12293598"/>
              <a:gd name="connsiteY3306" fmla="*/ 2582717 h 6857999"/>
              <a:gd name="connsiteX3307" fmla="*/ 10959428 w 12293598"/>
              <a:gd name="connsiteY3307" fmla="*/ 2589689 h 6857999"/>
              <a:gd name="connsiteX3308" fmla="*/ 10925058 w 12293598"/>
              <a:gd name="connsiteY3308" fmla="*/ 2621072 h 6857999"/>
              <a:gd name="connsiteX3309" fmla="*/ 10904464 w 12293598"/>
              <a:gd name="connsiteY3309" fmla="*/ 2629658 h 6857999"/>
              <a:gd name="connsiteX3310" fmla="*/ 10920027 w 12293598"/>
              <a:gd name="connsiteY3310" fmla="*/ 2584793 h 6857999"/>
              <a:gd name="connsiteX3311" fmla="*/ 10957804 w 12293598"/>
              <a:gd name="connsiteY3311" fmla="*/ 2560517 h 6857999"/>
              <a:gd name="connsiteX3312" fmla="*/ 10976248 w 12293598"/>
              <a:gd name="connsiteY3312" fmla="*/ 2553893 h 6857999"/>
              <a:gd name="connsiteX3313" fmla="*/ 10992177 w 12293598"/>
              <a:gd name="connsiteY3313" fmla="*/ 2529132 h 6857999"/>
              <a:gd name="connsiteX3314" fmla="*/ 11033584 w 12293598"/>
              <a:gd name="connsiteY3314" fmla="*/ 2509205 h 6857999"/>
              <a:gd name="connsiteX3315" fmla="*/ 11055734 w 12293598"/>
              <a:gd name="connsiteY3315" fmla="*/ 2481316 h 6857999"/>
              <a:gd name="connsiteX3316" fmla="*/ 11035419 w 12293598"/>
              <a:gd name="connsiteY3316" fmla="*/ 2470066 h 6857999"/>
              <a:gd name="connsiteX3317" fmla="*/ 11011252 w 12293598"/>
              <a:gd name="connsiteY3317" fmla="*/ 2457221 h 6857999"/>
              <a:gd name="connsiteX3318" fmla="*/ 11036801 w 12293598"/>
              <a:gd name="connsiteY3318" fmla="*/ 2438574 h 6857999"/>
              <a:gd name="connsiteX3319" fmla="*/ 11055945 w 12293598"/>
              <a:gd name="connsiteY3319" fmla="*/ 2413005 h 6857999"/>
              <a:gd name="connsiteX3320" fmla="*/ 11045729 w 12293598"/>
              <a:gd name="connsiteY3320" fmla="*/ 2391682 h 6857999"/>
              <a:gd name="connsiteX3321" fmla="*/ 11030378 w 12293598"/>
              <a:gd name="connsiteY3321" fmla="*/ 2368234 h 6857999"/>
              <a:gd name="connsiteX3322" fmla="*/ 11049070 w 12293598"/>
              <a:gd name="connsiteY3322" fmla="*/ 2350316 h 6857999"/>
              <a:gd name="connsiteX3323" fmla="*/ 11071616 w 12293598"/>
              <a:gd name="connsiteY3323" fmla="*/ 2333989 h 6857999"/>
              <a:gd name="connsiteX3324" fmla="*/ 11023726 w 12293598"/>
              <a:gd name="connsiteY3324" fmla="*/ 2302789 h 6857999"/>
              <a:gd name="connsiteX3325" fmla="*/ 10982490 w 12293598"/>
              <a:gd name="connsiteY3325" fmla="*/ 2337036 h 6857999"/>
              <a:gd name="connsiteX3326" fmla="*/ 11014921 w 12293598"/>
              <a:gd name="connsiteY3326" fmla="*/ 2378943 h 6857999"/>
              <a:gd name="connsiteX3327" fmla="*/ 10998337 w 12293598"/>
              <a:gd name="connsiteY3327" fmla="*/ 2407710 h 6857999"/>
              <a:gd name="connsiteX3328" fmla="*/ 10980496 w 12293598"/>
              <a:gd name="connsiteY3328" fmla="*/ 2427406 h 6857999"/>
              <a:gd name="connsiteX3329" fmla="*/ 10967162 w 12293598"/>
              <a:gd name="connsiteY3329" fmla="*/ 2444692 h 6857999"/>
              <a:gd name="connsiteX3330" fmla="*/ 10946123 w 12293598"/>
              <a:gd name="connsiteY3330" fmla="*/ 2458791 h 6857999"/>
              <a:gd name="connsiteX3331" fmla="*/ 10934401 w 12293598"/>
              <a:gd name="connsiteY3331" fmla="*/ 2439694 h 6857999"/>
              <a:gd name="connsiteX3332" fmla="*/ 10913640 w 12293598"/>
              <a:gd name="connsiteY3332" fmla="*/ 2433961 h 6857999"/>
              <a:gd name="connsiteX3333" fmla="*/ 10894777 w 12293598"/>
              <a:gd name="connsiteY3333" fmla="*/ 2437562 h 6857999"/>
              <a:gd name="connsiteX3334" fmla="*/ 10925532 w 12293598"/>
              <a:gd name="connsiteY3334" fmla="*/ 2467376 h 6857999"/>
              <a:gd name="connsiteX3335" fmla="*/ 10886131 w 12293598"/>
              <a:gd name="connsiteY3335" fmla="*/ 2462484 h 6857999"/>
              <a:gd name="connsiteX3336" fmla="*/ 10830997 w 12293598"/>
              <a:gd name="connsiteY3336" fmla="*/ 2488135 h 6857999"/>
              <a:gd name="connsiteX3337" fmla="*/ 10779715 w 12293598"/>
              <a:gd name="connsiteY3337" fmla="*/ 2515380 h 6857999"/>
              <a:gd name="connsiteX3338" fmla="*/ 10779768 w 12293598"/>
              <a:gd name="connsiteY3338" fmla="*/ 2498302 h 6857999"/>
              <a:gd name="connsiteX3339" fmla="*/ 10813080 w 12293598"/>
              <a:gd name="connsiteY3339" fmla="*/ 2463628 h 6857999"/>
              <a:gd name="connsiteX3340" fmla="*/ 10850242 w 12293598"/>
              <a:gd name="connsiteY3340" fmla="*/ 2430546 h 6857999"/>
              <a:gd name="connsiteX3341" fmla="*/ 10903424 w 12293598"/>
              <a:gd name="connsiteY3341" fmla="*/ 2412637 h 6857999"/>
              <a:gd name="connsiteX3342" fmla="*/ 10966469 w 12293598"/>
              <a:gd name="connsiteY3342" fmla="*/ 2321863 h 6857999"/>
              <a:gd name="connsiteX3343" fmla="*/ 11056474 w 12293598"/>
              <a:gd name="connsiteY3343" fmla="*/ 2242232 h 6857999"/>
              <a:gd name="connsiteX3344" fmla="*/ 11046330 w 12293598"/>
              <a:gd name="connsiteY3344" fmla="*/ 2197427 h 6857999"/>
              <a:gd name="connsiteX3345" fmla="*/ 11056738 w 12293598"/>
              <a:gd name="connsiteY3345" fmla="*/ 2156846 h 6857999"/>
              <a:gd name="connsiteX3346" fmla="*/ 11072824 w 12293598"/>
              <a:gd name="connsiteY3346" fmla="*/ 2150673 h 6857999"/>
              <a:gd name="connsiteX3347" fmla="*/ 11072249 w 12293598"/>
              <a:gd name="connsiteY3347" fmla="*/ 2129061 h 6857999"/>
              <a:gd name="connsiteX3348" fmla="*/ 11138405 w 12293598"/>
              <a:gd name="connsiteY3348" fmla="*/ 2071632 h 6857999"/>
              <a:gd name="connsiteX3349" fmla="*/ 11184010 w 12293598"/>
              <a:gd name="connsiteY3349" fmla="*/ 2009982 h 6857999"/>
              <a:gd name="connsiteX3350" fmla="*/ 11213740 w 12293598"/>
              <a:gd name="connsiteY3350" fmla="*/ 1956013 h 6857999"/>
              <a:gd name="connsiteX3351" fmla="*/ 11266535 w 12293598"/>
              <a:gd name="connsiteY3351" fmla="*/ 1924409 h 6857999"/>
              <a:gd name="connsiteX3352" fmla="*/ 11292321 w 12293598"/>
              <a:gd name="connsiteY3352" fmla="*/ 1898736 h 6857999"/>
              <a:gd name="connsiteX3353" fmla="*/ 11282151 w 12293598"/>
              <a:gd name="connsiteY3353" fmla="*/ 1862469 h 6857999"/>
              <a:gd name="connsiteX3354" fmla="*/ 11247885 w 12293598"/>
              <a:gd name="connsiteY3354" fmla="*/ 1859702 h 6857999"/>
              <a:gd name="connsiteX3355" fmla="*/ 11223645 w 12293598"/>
              <a:gd name="connsiteY3355" fmla="*/ 1870339 h 6857999"/>
              <a:gd name="connsiteX3356" fmla="*/ 11213512 w 12293598"/>
              <a:gd name="connsiteY3356" fmla="*/ 1891087 h 6857999"/>
              <a:gd name="connsiteX3357" fmla="*/ 11210002 w 12293598"/>
              <a:gd name="connsiteY3357" fmla="*/ 1918134 h 6857999"/>
              <a:gd name="connsiteX3358" fmla="*/ 11141592 w 12293598"/>
              <a:gd name="connsiteY3358" fmla="*/ 1941856 h 6857999"/>
              <a:gd name="connsiteX3359" fmla="*/ 11089805 w 12293598"/>
              <a:gd name="connsiteY3359" fmla="*/ 1993828 h 6857999"/>
              <a:gd name="connsiteX3360" fmla="*/ 11031435 w 12293598"/>
              <a:gd name="connsiteY3360" fmla="*/ 2026690 h 6857999"/>
              <a:gd name="connsiteX3361" fmla="*/ 10973065 w 12293598"/>
              <a:gd name="connsiteY3361" fmla="*/ 2059553 h 6857999"/>
              <a:gd name="connsiteX3362" fmla="*/ 10976674 w 12293598"/>
              <a:gd name="connsiteY3362" fmla="*/ 2070307 h 6857999"/>
              <a:gd name="connsiteX3363" fmla="*/ 10971285 w 12293598"/>
              <a:gd name="connsiteY3363" fmla="*/ 2081615 h 6857999"/>
              <a:gd name="connsiteX3364" fmla="*/ 10954773 w 12293598"/>
              <a:gd name="connsiteY3364" fmla="*/ 2086901 h 6857999"/>
              <a:gd name="connsiteX3365" fmla="*/ 10952369 w 12293598"/>
              <a:gd name="connsiteY3365" fmla="*/ 2102292 h 6857999"/>
              <a:gd name="connsiteX3366" fmla="*/ 10929994 w 12293598"/>
              <a:gd name="connsiteY3366" fmla="*/ 2132939 h 6857999"/>
              <a:gd name="connsiteX3367" fmla="*/ 10845951 w 12293598"/>
              <a:gd name="connsiteY3367" fmla="*/ 2155187 h 6857999"/>
              <a:gd name="connsiteX3368" fmla="*/ 10827090 w 12293598"/>
              <a:gd name="connsiteY3368" fmla="*/ 2158787 h 6857999"/>
              <a:gd name="connsiteX3369" fmla="*/ 10832055 w 12293598"/>
              <a:gd name="connsiteY3369" fmla="*/ 2146589 h 6857999"/>
              <a:gd name="connsiteX3370" fmla="*/ 10840872 w 12293598"/>
              <a:gd name="connsiteY3370" fmla="*/ 2135986 h 6857999"/>
              <a:gd name="connsiteX3371" fmla="*/ 10859123 w 12293598"/>
              <a:gd name="connsiteY3371" fmla="*/ 2121447 h 6857999"/>
              <a:gd name="connsiteX3372" fmla="*/ 10858163 w 12293598"/>
              <a:gd name="connsiteY3372" fmla="*/ 2086138 h 6857999"/>
              <a:gd name="connsiteX3373" fmla="*/ 10799820 w 12293598"/>
              <a:gd name="connsiteY3373" fmla="*/ 2040642 h 6857999"/>
              <a:gd name="connsiteX3374" fmla="*/ 10729848 w 12293598"/>
              <a:gd name="connsiteY3374" fmla="*/ 2015984 h 6857999"/>
              <a:gd name="connsiteX3375" fmla="*/ 10751317 w 12293598"/>
              <a:gd name="connsiteY3375" fmla="*/ 2000638 h 6857999"/>
              <a:gd name="connsiteX3376" fmla="*/ 10752275 w 12293598"/>
              <a:gd name="connsiteY3376" fmla="*/ 1968261 h 6857999"/>
              <a:gd name="connsiteX3377" fmla="*/ 10784919 w 12293598"/>
              <a:gd name="connsiteY3377" fmla="*/ 1941859 h 6857999"/>
              <a:gd name="connsiteX3378" fmla="*/ 10803191 w 12293598"/>
              <a:gd name="connsiteY3378" fmla="*/ 1920917 h 6857999"/>
              <a:gd name="connsiteX3379" fmla="*/ 10833018 w 12293598"/>
              <a:gd name="connsiteY3379" fmla="*/ 1904749 h 6857999"/>
              <a:gd name="connsiteX3380" fmla="*/ 10826423 w 12293598"/>
              <a:gd name="connsiteY3380" fmla="*/ 1889912 h 6857999"/>
              <a:gd name="connsiteX3381" fmla="*/ 10836530 w 12293598"/>
              <a:gd name="connsiteY3381" fmla="*/ 1877704 h 6857999"/>
              <a:gd name="connsiteX3382" fmla="*/ 10853689 w 12293598"/>
              <a:gd name="connsiteY3382" fmla="*/ 1870551 h 6857999"/>
              <a:gd name="connsiteX3383" fmla="*/ 10855444 w 12293598"/>
              <a:gd name="connsiteY3383" fmla="*/ 1857026 h 6857999"/>
              <a:gd name="connsiteX3384" fmla="*/ 10916729 w 12293598"/>
              <a:gd name="connsiteY3384" fmla="*/ 1781910 h 6857999"/>
              <a:gd name="connsiteX3385" fmla="*/ 10979311 w 12293598"/>
              <a:gd name="connsiteY3385" fmla="*/ 1703053 h 6857999"/>
              <a:gd name="connsiteX3386" fmla="*/ 11021176 w 12293598"/>
              <a:gd name="connsiteY3386" fmla="*/ 1673342 h 6857999"/>
              <a:gd name="connsiteX3387" fmla="*/ 11030975 w 12293598"/>
              <a:gd name="connsiteY3387" fmla="*/ 1621820 h 6857999"/>
              <a:gd name="connsiteX3388" fmla="*/ 11022226 w 12293598"/>
              <a:gd name="connsiteY3388" fmla="*/ 1611078 h 6857999"/>
              <a:gd name="connsiteX3389" fmla="*/ 11007031 w 12293598"/>
              <a:gd name="connsiteY3389" fmla="*/ 1606220 h 6857999"/>
              <a:gd name="connsiteX3390" fmla="*/ 10950280 w 12293598"/>
              <a:gd name="connsiteY3390" fmla="*/ 1670387 h 6857999"/>
              <a:gd name="connsiteX3391" fmla="*/ 10898674 w 12293598"/>
              <a:gd name="connsiteY3391" fmla="*/ 1732408 h 6857999"/>
              <a:gd name="connsiteX3392" fmla="*/ 10848289 w 12293598"/>
              <a:gd name="connsiteY3392" fmla="*/ 1746487 h 6857999"/>
              <a:gd name="connsiteX3393" fmla="*/ 10850520 w 12293598"/>
              <a:gd name="connsiteY3393" fmla="*/ 1786594 h 6857999"/>
              <a:gd name="connsiteX3394" fmla="*/ 10803960 w 12293598"/>
              <a:gd name="connsiteY3394" fmla="*/ 1810802 h 6857999"/>
              <a:gd name="connsiteX3395" fmla="*/ 10756102 w 12293598"/>
              <a:gd name="connsiteY3395" fmla="*/ 1838749 h 6857999"/>
              <a:gd name="connsiteX3396" fmla="*/ 10754532 w 12293598"/>
              <a:gd name="connsiteY3396" fmla="*/ 1792502 h 6857999"/>
              <a:gd name="connsiteX3397" fmla="*/ 10812496 w 12293598"/>
              <a:gd name="connsiteY3397" fmla="*/ 1752348 h 6857999"/>
              <a:gd name="connsiteX3398" fmla="*/ 10857650 w 12293598"/>
              <a:gd name="connsiteY3398" fmla="*/ 1698347 h 6857999"/>
              <a:gd name="connsiteX3399" fmla="*/ 10893306 w 12293598"/>
              <a:gd name="connsiteY3399" fmla="*/ 1667491 h 6857999"/>
              <a:gd name="connsiteX3400" fmla="*/ 10890450 w 12293598"/>
              <a:gd name="connsiteY3400" fmla="*/ 1620713 h 6857999"/>
              <a:gd name="connsiteX3401" fmla="*/ 10964383 w 12293598"/>
              <a:gd name="connsiteY3401" fmla="*/ 1542989 h 6857999"/>
              <a:gd name="connsiteX3402" fmla="*/ 10996260 w 12293598"/>
              <a:gd name="connsiteY3402" fmla="*/ 1487061 h 6857999"/>
              <a:gd name="connsiteX3403" fmla="*/ 11048689 w 12293598"/>
              <a:gd name="connsiteY3403" fmla="*/ 1435356 h 6857999"/>
              <a:gd name="connsiteX3404" fmla="*/ 11062909 w 12293598"/>
              <a:gd name="connsiteY3404" fmla="*/ 1409175 h 6857999"/>
              <a:gd name="connsiteX3405" fmla="*/ 11074575 w 12293598"/>
              <a:gd name="connsiteY3405" fmla="*/ 1377661 h 6857999"/>
              <a:gd name="connsiteX3406" fmla="*/ 11101179 w 12293598"/>
              <a:gd name="connsiteY3406" fmla="*/ 1364438 h 6857999"/>
              <a:gd name="connsiteX3407" fmla="*/ 11091866 w 12293598"/>
              <a:gd name="connsiteY3407" fmla="*/ 1327813 h 6857999"/>
              <a:gd name="connsiteX3408" fmla="*/ 11006093 w 12293598"/>
              <a:gd name="connsiteY3408" fmla="*/ 1355046 h 6857999"/>
              <a:gd name="connsiteX3409" fmla="*/ 10975992 w 12293598"/>
              <a:gd name="connsiteY3409" fmla="*/ 1391047 h 6857999"/>
              <a:gd name="connsiteX3410" fmla="*/ 10945890 w 12293598"/>
              <a:gd name="connsiteY3410" fmla="*/ 1427049 h 6857999"/>
              <a:gd name="connsiteX3411" fmla="*/ 10911517 w 12293598"/>
              <a:gd name="connsiteY3411" fmla="*/ 1458434 h 6857999"/>
              <a:gd name="connsiteX3412" fmla="*/ 10908034 w 12293598"/>
              <a:gd name="connsiteY3412" fmla="*/ 1476943 h 6857999"/>
              <a:gd name="connsiteX3413" fmla="*/ 10889144 w 12293598"/>
              <a:gd name="connsiteY3413" fmla="*/ 1489080 h 6857999"/>
              <a:gd name="connsiteX3414" fmla="*/ 10849690 w 12293598"/>
              <a:gd name="connsiteY3414" fmla="*/ 1501266 h 6857999"/>
              <a:gd name="connsiteX3415" fmla="*/ 10777488 w 12293598"/>
              <a:gd name="connsiteY3415" fmla="*/ 1574005 h 6857999"/>
              <a:gd name="connsiteX3416" fmla="*/ 10755579 w 12293598"/>
              <a:gd name="connsiteY3416" fmla="*/ 1592734 h 6857999"/>
              <a:gd name="connsiteX3417" fmla="*/ 10731117 w 12293598"/>
              <a:gd name="connsiteY3417" fmla="*/ 1606128 h 6857999"/>
              <a:gd name="connsiteX3418" fmla="*/ 10731064 w 12293598"/>
              <a:gd name="connsiteY3418" fmla="*/ 1623206 h 6857999"/>
              <a:gd name="connsiteX3419" fmla="*/ 10715607 w 12293598"/>
              <a:gd name="connsiteY3419" fmla="*/ 1633915 h 6857999"/>
              <a:gd name="connsiteX3420" fmla="*/ 10674425 w 12293598"/>
              <a:gd name="connsiteY3420" fmla="*/ 1651084 h 6857999"/>
              <a:gd name="connsiteX3421" fmla="*/ 10687780 w 12293598"/>
              <a:gd name="connsiteY3421" fmla="*/ 1627396 h 6857999"/>
              <a:gd name="connsiteX3422" fmla="*/ 10713985 w 12293598"/>
              <a:gd name="connsiteY3422" fmla="*/ 1604745 h 6857999"/>
              <a:gd name="connsiteX3423" fmla="*/ 10709725 w 12293598"/>
              <a:gd name="connsiteY3423" fmla="*/ 1595861 h 6857999"/>
              <a:gd name="connsiteX3424" fmla="*/ 10715765 w 12293598"/>
              <a:gd name="connsiteY3424" fmla="*/ 1582682 h 6857999"/>
              <a:gd name="connsiteX3425" fmla="*/ 10736770 w 12293598"/>
              <a:gd name="connsiteY3425" fmla="*/ 1579258 h 6857999"/>
              <a:gd name="connsiteX3426" fmla="*/ 10739817 w 12293598"/>
              <a:gd name="connsiteY3426" fmla="*/ 1564129 h 6857999"/>
              <a:gd name="connsiteX3427" fmla="*/ 10822812 w 12293598"/>
              <a:gd name="connsiteY3427" fmla="*/ 1464503 h 6857999"/>
              <a:gd name="connsiteX3428" fmla="*/ 10898106 w 12293598"/>
              <a:gd name="connsiteY3428" fmla="*/ 1361693 h 6857999"/>
              <a:gd name="connsiteX3429" fmla="*/ 10912085 w 12293598"/>
              <a:gd name="connsiteY3429" fmla="*/ 1344674 h 6857999"/>
              <a:gd name="connsiteX3430" fmla="*/ 10906807 w 12293598"/>
              <a:gd name="connsiteY3430" fmla="*/ 1319692 h 6857999"/>
              <a:gd name="connsiteX3431" fmla="*/ 10901671 w 12293598"/>
              <a:gd name="connsiteY3431" fmla="*/ 1317569 h 6857999"/>
              <a:gd name="connsiteX3432" fmla="*/ 10980915 w 12293598"/>
              <a:gd name="connsiteY3432" fmla="*/ 1254153 h 6857999"/>
              <a:gd name="connsiteX3433" fmla="*/ 11035756 w 12293598"/>
              <a:gd name="connsiteY3433" fmla="*/ 1184918 h 6857999"/>
              <a:gd name="connsiteX3434" fmla="*/ 11015433 w 12293598"/>
              <a:gd name="connsiteY3434" fmla="*/ 1175804 h 6857999"/>
              <a:gd name="connsiteX3435" fmla="*/ 10991218 w 12293598"/>
              <a:gd name="connsiteY3435" fmla="*/ 1177904 h 6857999"/>
              <a:gd name="connsiteX3436" fmla="*/ 10958576 w 12293598"/>
              <a:gd name="connsiteY3436" fmla="*/ 1204304 h 6857999"/>
              <a:gd name="connsiteX3437" fmla="*/ 10937322 w 12293598"/>
              <a:gd name="connsiteY3437" fmla="*/ 1219028 h 6857999"/>
              <a:gd name="connsiteX3438" fmla="*/ 10922475 w 12293598"/>
              <a:gd name="connsiteY3438" fmla="*/ 1240676 h 6857999"/>
              <a:gd name="connsiteX3439" fmla="*/ 10879988 w 12293598"/>
              <a:gd name="connsiteY3439" fmla="*/ 1263717 h 6857999"/>
              <a:gd name="connsiteX3440" fmla="*/ 10840056 w 12293598"/>
              <a:gd name="connsiteY3440" fmla="*/ 1292092 h 6857999"/>
              <a:gd name="connsiteX3441" fmla="*/ 10537676 w 12293598"/>
              <a:gd name="connsiteY3441" fmla="*/ 1537546 h 6857999"/>
              <a:gd name="connsiteX3442" fmla="*/ 10509369 w 12293598"/>
              <a:gd name="connsiteY3442" fmla="*/ 1547213 h 6857999"/>
              <a:gd name="connsiteX3443" fmla="*/ 10501574 w 12293598"/>
              <a:gd name="connsiteY3443" fmla="*/ 1573914 h 6857999"/>
              <a:gd name="connsiteX3444" fmla="*/ 10453474 w 12293598"/>
              <a:gd name="connsiteY3444" fmla="*/ 1611024 h 6857999"/>
              <a:gd name="connsiteX3445" fmla="*/ 10422776 w 12293598"/>
              <a:gd name="connsiteY3445" fmla="*/ 1632083 h 6857999"/>
              <a:gd name="connsiteX3446" fmla="*/ 10396678 w 12293598"/>
              <a:gd name="connsiteY3446" fmla="*/ 1657641 h 6857999"/>
              <a:gd name="connsiteX3447" fmla="*/ 10416003 w 12293598"/>
              <a:gd name="connsiteY3447" fmla="*/ 1633368 h 6857999"/>
              <a:gd name="connsiteX3448" fmla="*/ 10394698 w 12293598"/>
              <a:gd name="connsiteY3448" fmla="*/ 1621649 h 6857999"/>
              <a:gd name="connsiteX3449" fmla="*/ 10369351 w 12293598"/>
              <a:gd name="connsiteY3449" fmla="*/ 1608274 h 6857999"/>
              <a:gd name="connsiteX3450" fmla="*/ 10396327 w 12293598"/>
              <a:gd name="connsiteY3450" fmla="*/ 1588519 h 6857999"/>
              <a:gd name="connsiteX3451" fmla="*/ 10416605 w 12293598"/>
              <a:gd name="connsiteY3451" fmla="*/ 1561518 h 6857999"/>
              <a:gd name="connsiteX3452" fmla="*/ 10405979 w 12293598"/>
              <a:gd name="connsiteY3452" fmla="*/ 1539148 h 6857999"/>
              <a:gd name="connsiteX3453" fmla="*/ 10389964 w 12293598"/>
              <a:gd name="connsiteY3453" fmla="*/ 1514571 h 6857999"/>
              <a:gd name="connsiteX3454" fmla="*/ 10409723 w 12293598"/>
              <a:gd name="connsiteY3454" fmla="*/ 1495621 h 6857999"/>
              <a:gd name="connsiteX3455" fmla="*/ 10433529 w 12293598"/>
              <a:gd name="connsiteY3455" fmla="*/ 1478322 h 6857999"/>
              <a:gd name="connsiteX3456" fmla="*/ 10383332 w 12293598"/>
              <a:gd name="connsiteY3456" fmla="*/ 1445774 h 6857999"/>
              <a:gd name="connsiteX3457" fmla="*/ 10339770 w 12293598"/>
              <a:gd name="connsiteY3457" fmla="*/ 1482024 h 6857999"/>
              <a:gd name="connsiteX3458" fmla="*/ 10373647 w 12293598"/>
              <a:gd name="connsiteY3458" fmla="*/ 1525921 h 6857999"/>
              <a:gd name="connsiteX3459" fmla="*/ 10356043 w 12293598"/>
              <a:gd name="connsiteY3459" fmla="*/ 1556271 h 6857999"/>
              <a:gd name="connsiteX3460" fmla="*/ 10337168 w 12293598"/>
              <a:gd name="connsiteY3460" fmla="*/ 1577086 h 6857999"/>
              <a:gd name="connsiteX3461" fmla="*/ 10323047 w 12293598"/>
              <a:gd name="connsiteY3461" fmla="*/ 1595342 h 6857999"/>
              <a:gd name="connsiteX3462" fmla="*/ 10300840 w 12293598"/>
              <a:gd name="connsiteY3462" fmla="*/ 1610288 h 6857999"/>
              <a:gd name="connsiteX3463" fmla="*/ 10288617 w 12293598"/>
              <a:gd name="connsiteY3463" fmla="*/ 1590268 h 6857999"/>
              <a:gd name="connsiteX3464" fmla="*/ 10266813 w 12293598"/>
              <a:gd name="connsiteY3464" fmla="*/ 1584353 h 6857999"/>
              <a:gd name="connsiteX3465" fmla="*/ 10246954 w 12293598"/>
              <a:gd name="connsiteY3465" fmla="*/ 1588247 h 6857999"/>
              <a:gd name="connsiteX3466" fmla="*/ 10279134 w 12293598"/>
              <a:gd name="connsiteY3466" fmla="*/ 1619432 h 6857999"/>
              <a:gd name="connsiteX3467" fmla="*/ 10237720 w 12293598"/>
              <a:gd name="connsiteY3467" fmla="*/ 1614507 h 6857999"/>
              <a:gd name="connsiteX3468" fmla="*/ 10179588 w 12293598"/>
              <a:gd name="connsiteY3468" fmla="*/ 1641794 h 6857999"/>
              <a:gd name="connsiteX3469" fmla="*/ 10125498 w 12293598"/>
              <a:gd name="connsiteY3469" fmla="*/ 1670737 h 6857999"/>
              <a:gd name="connsiteX3470" fmla="*/ 10125649 w 12293598"/>
              <a:gd name="connsiteY3470" fmla="*/ 1652774 h 6857999"/>
              <a:gd name="connsiteX3471" fmla="*/ 10160879 w 12293598"/>
              <a:gd name="connsiteY3471" fmla="*/ 1616118 h 6857999"/>
              <a:gd name="connsiteX3472" fmla="*/ 10200150 w 12293598"/>
              <a:gd name="connsiteY3472" fmla="*/ 1581115 h 6857999"/>
              <a:gd name="connsiteX3473" fmla="*/ 10256187 w 12293598"/>
              <a:gd name="connsiteY3473" fmla="*/ 1561983 h 6857999"/>
              <a:gd name="connsiteX3474" fmla="*/ 10323004 w 12293598"/>
              <a:gd name="connsiteY3474" fmla="*/ 1466155 h 6857999"/>
              <a:gd name="connsiteX3475" fmla="*/ 10418114 w 12293598"/>
              <a:gd name="connsiteY3475" fmla="*/ 1381898 h 6857999"/>
              <a:gd name="connsiteX3476" fmla="*/ 10407695 w 12293598"/>
              <a:gd name="connsiteY3476" fmla="*/ 1334829 h 6857999"/>
              <a:gd name="connsiteX3477" fmla="*/ 10418868 w 12293598"/>
              <a:gd name="connsiteY3477" fmla="*/ 1292088 h 6857999"/>
              <a:gd name="connsiteX3478" fmla="*/ 10435822 w 12293598"/>
              <a:gd name="connsiteY3478" fmla="*/ 1285506 h 6857999"/>
              <a:gd name="connsiteX3479" fmla="*/ 10435338 w 12293598"/>
              <a:gd name="connsiteY3479" fmla="*/ 1262778 h 6857999"/>
              <a:gd name="connsiteX3480" fmla="*/ 10505241 w 12293598"/>
              <a:gd name="connsiteY3480" fmla="*/ 1202005 h 6857999"/>
              <a:gd name="connsiteX3481" fmla="*/ 10553552 w 12293598"/>
              <a:gd name="connsiteY3481" fmla="*/ 1136907 h 6857999"/>
              <a:gd name="connsiteX3482" fmla="*/ 10585122 w 12293598"/>
              <a:gd name="connsiteY3482" fmla="*/ 1079977 h 6857999"/>
              <a:gd name="connsiteX3483" fmla="*/ 10640828 w 12293598"/>
              <a:gd name="connsiteY3483" fmla="*/ 1046442 h 6857999"/>
              <a:gd name="connsiteX3484" fmla="*/ 10668093 w 12293598"/>
              <a:gd name="connsiteY3484" fmla="*/ 1019295 h 6857999"/>
              <a:gd name="connsiteX3485" fmla="*/ 10657598 w 12293598"/>
              <a:gd name="connsiteY3485" fmla="*/ 981207 h 6857999"/>
              <a:gd name="connsiteX3486" fmla="*/ 10621573 w 12293598"/>
              <a:gd name="connsiteY3486" fmla="*/ 978487 h 6857999"/>
              <a:gd name="connsiteX3487" fmla="*/ 10596018 w 12293598"/>
              <a:gd name="connsiteY3487" fmla="*/ 989811 h 6857999"/>
              <a:gd name="connsiteX3488" fmla="*/ 10585245 w 12293598"/>
              <a:gd name="connsiteY3488" fmla="*/ 1011690 h 6857999"/>
              <a:gd name="connsiteX3489" fmla="*/ 10581402 w 12293598"/>
              <a:gd name="connsiteY3489" fmla="*/ 1040157 h 6857999"/>
              <a:gd name="connsiteX3490" fmla="*/ 10509317 w 12293598"/>
              <a:gd name="connsiteY3490" fmla="*/ 1065490 h 6857999"/>
              <a:gd name="connsiteX3491" fmla="*/ 10454557 w 12293598"/>
              <a:gd name="connsiteY3491" fmla="*/ 1120442 h 6857999"/>
              <a:gd name="connsiteX3492" fmla="*/ 10392981 w 12293598"/>
              <a:gd name="connsiteY3492" fmla="*/ 1155332 h 6857999"/>
              <a:gd name="connsiteX3493" fmla="*/ 10331404 w 12293598"/>
              <a:gd name="connsiteY3493" fmla="*/ 1190222 h 6857999"/>
              <a:gd name="connsiteX3494" fmla="*/ 10335140 w 12293598"/>
              <a:gd name="connsiteY3494" fmla="*/ 1201514 h 6857999"/>
              <a:gd name="connsiteX3495" fmla="*/ 10329409 w 12293598"/>
              <a:gd name="connsiteY3495" fmla="*/ 1213438 h 6857999"/>
              <a:gd name="connsiteX3496" fmla="*/ 10312012 w 12293598"/>
              <a:gd name="connsiteY3496" fmla="*/ 1219089 h 6857999"/>
              <a:gd name="connsiteX3497" fmla="*/ 10309398 w 12293598"/>
              <a:gd name="connsiteY3497" fmla="*/ 1235290 h 6857999"/>
              <a:gd name="connsiteX3498" fmla="*/ 10285693 w 12293598"/>
              <a:gd name="connsiteY3498" fmla="*/ 1267650 h 6857999"/>
              <a:gd name="connsiteX3499" fmla="*/ 10197174 w 12293598"/>
              <a:gd name="connsiteY3499" fmla="*/ 1291519 h 6857999"/>
              <a:gd name="connsiteX3500" fmla="*/ 10177316 w 12293598"/>
              <a:gd name="connsiteY3500" fmla="*/ 1295410 h 6857999"/>
              <a:gd name="connsiteX3501" fmla="*/ 10182606 w 12293598"/>
              <a:gd name="connsiteY3501" fmla="*/ 1282553 h 6857999"/>
              <a:gd name="connsiteX3502" fmla="*/ 10191938 w 12293598"/>
              <a:gd name="connsiteY3502" fmla="*/ 1271352 h 6857999"/>
              <a:gd name="connsiteX3503" fmla="*/ 10211216 w 12293598"/>
              <a:gd name="connsiteY3503" fmla="*/ 1255958 h 6857999"/>
              <a:gd name="connsiteX3504" fmla="*/ 10210403 w 12293598"/>
              <a:gd name="connsiteY3504" fmla="*/ 1218826 h 6857999"/>
              <a:gd name="connsiteX3505" fmla="*/ 10149292 w 12293598"/>
              <a:gd name="connsiteY3505" fmla="*/ 1171298 h 6857999"/>
              <a:gd name="connsiteX3506" fmla="*/ 10075834 w 12293598"/>
              <a:gd name="connsiteY3506" fmla="*/ 1145754 h 6857999"/>
              <a:gd name="connsiteX3507" fmla="*/ 10098500 w 12293598"/>
              <a:gd name="connsiteY3507" fmla="*/ 1129493 h 6857999"/>
              <a:gd name="connsiteX3508" fmla="*/ 10099688 w 12293598"/>
              <a:gd name="connsiteY3508" fmla="*/ 1095434 h 6857999"/>
              <a:gd name="connsiteX3509" fmla="*/ 10134170 w 12293598"/>
              <a:gd name="connsiteY3509" fmla="*/ 1067482 h 6857999"/>
              <a:gd name="connsiteX3510" fmla="*/ 10153506 w 12293598"/>
              <a:gd name="connsiteY3510" fmla="*/ 1045354 h 6857999"/>
              <a:gd name="connsiteX3511" fmla="*/ 10184967 w 12293598"/>
              <a:gd name="connsiteY3511" fmla="*/ 1028182 h 6857999"/>
              <a:gd name="connsiteX3512" fmla="*/ 10178114 w 12293598"/>
              <a:gd name="connsiteY3512" fmla="*/ 1012614 h 6857999"/>
              <a:gd name="connsiteX3513" fmla="*/ 10188812 w 12293598"/>
              <a:gd name="connsiteY3513" fmla="*/ 999716 h 6857999"/>
              <a:gd name="connsiteX3514" fmla="*/ 10206900 w 12293598"/>
              <a:gd name="connsiteY3514" fmla="*/ 992098 h 6857999"/>
              <a:gd name="connsiteX3515" fmla="*/ 10208821 w 12293598"/>
              <a:gd name="connsiteY3515" fmla="*/ 977862 h 6857999"/>
              <a:gd name="connsiteX3516" fmla="*/ 10273699 w 12293598"/>
              <a:gd name="connsiteY3516" fmla="*/ 898514 h 6857999"/>
              <a:gd name="connsiteX3517" fmla="*/ 10339962 w 12293598"/>
              <a:gd name="connsiteY3517" fmla="*/ 815224 h 6857999"/>
              <a:gd name="connsiteX3518" fmla="*/ 10384162 w 12293598"/>
              <a:gd name="connsiteY3518" fmla="*/ 783740 h 6857999"/>
              <a:gd name="connsiteX3519" fmla="*/ 10394756 w 12293598"/>
              <a:gd name="connsiteY3519" fmla="*/ 729496 h 6857999"/>
              <a:gd name="connsiteX3520" fmla="*/ 10385613 w 12293598"/>
              <a:gd name="connsiteY3520" fmla="*/ 718246 h 6857999"/>
              <a:gd name="connsiteX3521" fmla="*/ 10369658 w 12293598"/>
              <a:gd name="connsiteY3521" fmla="*/ 713220 h 6857999"/>
              <a:gd name="connsiteX3522" fmla="*/ 10309610 w 12293598"/>
              <a:gd name="connsiteY3522" fmla="*/ 781028 h 6857999"/>
              <a:gd name="connsiteX3523" fmla="*/ 10254985 w 12293598"/>
              <a:gd name="connsiteY3523" fmla="*/ 846549 h 6857999"/>
              <a:gd name="connsiteX3524" fmla="*/ 10201913 w 12293598"/>
              <a:gd name="connsiteY3524" fmla="*/ 861638 h 6857999"/>
              <a:gd name="connsiteX3525" fmla="*/ 10204035 w 12293598"/>
              <a:gd name="connsiteY3525" fmla="*/ 903810 h 6857999"/>
              <a:gd name="connsiteX3526" fmla="*/ 10154929 w 12293598"/>
              <a:gd name="connsiteY3526" fmla="*/ 929532 h 6857999"/>
              <a:gd name="connsiteX3527" fmla="*/ 10104436 w 12293598"/>
              <a:gd name="connsiteY3527" fmla="*/ 959193 h 6857999"/>
              <a:gd name="connsiteX3528" fmla="*/ 10103043 w 12293598"/>
              <a:gd name="connsiteY3528" fmla="*/ 910559 h 6857999"/>
              <a:gd name="connsiteX3529" fmla="*/ 10164233 w 12293598"/>
              <a:gd name="connsiteY3529" fmla="*/ 868002 h 6857999"/>
              <a:gd name="connsiteX3530" fmla="*/ 10212027 w 12293598"/>
              <a:gd name="connsiteY3530" fmla="*/ 810952 h 6857999"/>
              <a:gd name="connsiteX3531" fmla="*/ 10249702 w 12293598"/>
              <a:gd name="connsiteY3531" fmla="*/ 778300 h 6857999"/>
              <a:gd name="connsiteX3532" fmla="*/ 10246959 w 12293598"/>
              <a:gd name="connsiteY3532" fmla="*/ 729115 h 6857999"/>
              <a:gd name="connsiteX3533" fmla="*/ 10325155 w 12293598"/>
              <a:gd name="connsiteY3533" fmla="*/ 646953 h 6857999"/>
              <a:gd name="connsiteX3534" fmla="*/ 10358994 w 12293598"/>
              <a:gd name="connsiteY3534" fmla="*/ 587950 h 6857999"/>
              <a:gd name="connsiteX3535" fmla="*/ 10414428 w 12293598"/>
              <a:gd name="connsiteY3535" fmla="*/ 533275 h 6857999"/>
              <a:gd name="connsiteX3536" fmla="*/ 10429530 w 12293598"/>
              <a:gd name="connsiteY3536" fmla="*/ 505658 h 6857999"/>
              <a:gd name="connsiteX3537" fmla="*/ 10441976 w 12293598"/>
              <a:gd name="connsiteY3537" fmla="*/ 472448 h 6857999"/>
              <a:gd name="connsiteX3538" fmla="*/ 10470032 w 12293598"/>
              <a:gd name="connsiteY3538" fmla="*/ 458391 h 6857999"/>
              <a:gd name="connsiteX3539" fmla="*/ 10460441 w 12293598"/>
              <a:gd name="connsiteY3539" fmla="*/ 419922 h 6857999"/>
              <a:gd name="connsiteX3540" fmla="*/ 10370073 w 12293598"/>
              <a:gd name="connsiteY3540" fmla="*/ 449043 h 6857999"/>
              <a:gd name="connsiteX3541" fmla="*/ 10338213 w 12293598"/>
              <a:gd name="connsiteY3541" fmla="*/ 487076 h 6857999"/>
              <a:gd name="connsiteX3542" fmla="*/ 10306351 w 12293598"/>
              <a:gd name="connsiteY3542" fmla="*/ 525111 h 6857999"/>
              <a:gd name="connsiteX3543" fmla="*/ 10270023 w 12293598"/>
              <a:gd name="connsiteY3543" fmla="*/ 558314 h 6857999"/>
              <a:gd name="connsiteX3544" fmla="*/ 10266255 w 12293598"/>
              <a:gd name="connsiteY3544" fmla="*/ 577800 h 6857999"/>
              <a:gd name="connsiteX3545" fmla="*/ 10246320 w 12293598"/>
              <a:gd name="connsiteY3545" fmla="*/ 590671 h 6857999"/>
              <a:gd name="connsiteX3546" fmla="*/ 10204754 w 12293598"/>
              <a:gd name="connsiteY3546" fmla="*/ 603709 h 6857999"/>
              <a:gd name="connsiteX3547" fmla="*/ 10128406 w 12293598"/>
              <a:gd name="connsiteY3547" fmla="*/ 680618 h 6857999"/>
              <a:gd name="connsiteX3548" fmla="*/ 10105259 w 12293598"/>
              <a:gd name="connsiteY3548" fmla="*/ 700439 h 6857999"/>
              <a:gd name="connsiteX3549" fmla="*/ 10079455 w 12293598"/>
              <a:gd name="connsiteY3549" fmla="*/ 714663 h 6857999"/>
              <a:gd name="connsiteX3550" fmla="*/ 10079304 w 12293598"/>
              <a:gd name="connsiteY3550" fmla="*/ 732626 h 6857999"/>
              <a:gd name="connsiteX3551" fmla="*/ 10062987 w 12293598"/>
              <a:gd name="connsiteY3551" fmla="*/ 743976 h 6857999"/>
              <a:gd name="connsiteX3552" fmla="*/ 10019576 w 12293598"/>
              <a:gd name="connsiteY3552" fmla="*/ 762264 h 6857999"/>
              <a:gd name="connsiteX3553" fmla="*/ 10033755 w 12293598"/>
              <a:gd name="connsiteY3553" fmla="*/ 737274 h 6857999"/>
              <a:gd name="connsiteX3554" fmla="*/ 10061443 w 12293598"/>
              <a:gd name="connsiteY3554" fmla="*/ 713304 h 6857999"/>
              <a:gd name="connsiteX3555" fmla="*/ 10057013 w 12293598"/>
              <a:gd name="connsiteY3555" fmla="*/ 703983 h 6857999"/>
              <a:gd name="connsiteX3556" fmla="*/ 10063438 w 12293598"/>
              <a:gd name="connsiteY3556" fmla="*/ 690089 h 6857999"/>
              <a:gd name="connsiteX3557" fmla="*/ 10085551 w 12293598"/>
              <a:gd name="connsiteY3557" fmla="*/ 686370 h 6857999"/>
              <a:gd name="connsiteX3558" fmla="*/ 10088840 w 12293598"/>
              <a:gd name="connsiteY3558" fmla="*/ 670440 h 6857999"/>
              <a:gd name="connsiteX3559" fmla="*/ 10176689 w 12293598"/>
              <a:gd name="connsiteY3559" fmla="*/ 565191 h 6857999"/>
              <a:gd name="connsiteX3560" fmla="*/ 10256456 w 12293598"/>
              <a:gd name="connsiteY3560" fmla="*/ 456637 h 6857999"/>
              <a:gd name="connsiteX3561" fmla="*/ 10271254 w 12293598"/>
              <a:gd name="connsiteY3561" fmla="*/ 438658 h 6857999"/>
              <a:gd name="connsiteX3562" fmla="*/ 10265843 w 12293598"/>
              <a:gd name="connsiteY3562" fmla="*/ 412412 h 6857999"/>
              <a:gd name="connsiteX3563" fmla="*/ 10260452 w 12293598"/>
              <a:gd name="connsiteY3563" fmla="*/ 410208 h 6857999"/>
              <a:gd name="connsiteX3564" fmla="*/ 10344155 w 12293598"/>
              <a:gd name="connsiteY3564" fmla="*/ 343065 h 6857999"/>
              <a:gd name="connsiteX3565" fmla="*/ 10402221 w 12293598"/>
              <a:gd name="connsiteY3565" fmla="*/ 269939 h 6857999"/>
              <a:gd name="connsiteX3566" fmla="*/ 10380897 w 12293598"/>
              <a:gd name="connsiteY3566" fmla="*/ 260465 h 6857999"/>
              <a:gd name="connsiteX3567" fmla="*/ 0 w 12293598"/>
              <a:gd name="connsiteY3567" fmla="*/ 0 h 6857999"/>
              <a:gd name="connsiteX3568" fmla="*/ 12293598 w 12293598"/>
              <a:gd name="connsiteY3568" fmla="*/ 0 h 6857999"/>
              <a:gd name="connsiteX3569" fmla="*/ 12293598 w 12293598"/>
              <a:gd name="connsiteY3569" fmla="*/ 6857999 h 6857999"/>
              <a:gd name="connsiteX3570" fmla="*/ 0 w 12293598"/>
              <a:gd name="connsiteY3570" fmla="*/ 6857999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Lst>
            <a:rect l="l" t="t" r="r" b="b"/>
            <a:pathLst>
              <a:path w="12293598" h="6857999">
                <a:moveTo>
                  <a:pt x="9079402" y="6485629"/>
                </a:moveTo>
                <a:cubicBezTo>
                  <a:pt x="9078844" y="6499402"/>
                  <a:pt x="9073587" y="6508475"/>
                  <a:pt x="9063634" y="6512857"/>
                </a:cubicBezTo>
                <a:cubicBezTo>
                  <a:pt x="9053678" y="6517235"/>
                  <a:pt x="9048423" y="6526312"/>
                  <a:pt x="9047863" y="6540082"/>
                </a:cubicBezTo>
                <a:cubicBezTo>
                  <a:pt x="9068866" y="6555955"/>
                  <a:pt x="9079386" y="6560202"/>
                  <a:pt x="9079425" y="6552820"/>
                </a:cubicBezTo>
                <a:cubicBezTo>
                  <a:pt x="9079461" y="6545437"/>
                  <a:pt x="9086009" y="6546481"/>
                  <a:pt x="9099068" y="6555950"/>
                </a:cubicBezTo>
                <a:lnTo>
                  <a:pt x="9102352" y="6529550"/>
                </a:lnTo>
                <a:close/>
                <a:moveTo>
                  <a:pt x="9117773" y="6305973"/>
                </a:moveTo>
                <a:lnTo>
                  <a:pt x="9139211" y="6326889"/>
                </a:lnTo>
                <a:cubicBezTo>
                  <a:pt x="9139572" y="6329223"/>
                  <a:pt x="9139288" y="6331263"/>
                  <a:pt x="9138358" y="6333011"/>
                </a:cubicBezTo>
                <a:cubicBezTo>
                  <a:pt x="9137427" y="6334755"/>
                  <a:pt x="9134431" y="6333701"/>
                  <a:pt x="9129371" y="6329848"/>
                </a:cubicBezTo>
                <a:cubicBezTo>
                  <a:pt x="9126586" y="6327226"/>
                  <a:pt x="9124023" y="6323192"/>
                  <a:pt x="9121679" y="6317747"/>
                </a:cubicBezTo>
                <a:cubicBezTo>
                  <a:pt x="9119335" y="6312302"/>
                  <a:pt x="9118035" y="6308378"/>
                  <a:pt x="9117773" y="6305973"/>
                </a:cubicBezTo>
                <a:close/>
                <a:moveTo>
                  <a:pt x="9211056" y="6266755"/>
                </a:moveTo>
                <a:cubicBezTo>
                  <a:pt x="9215807" y="6267484"/>
                  <a:pt x="9222551" y="6271125"/>
                  <a:pt x="9231289" y="6277678"/>
                </a:cubicBezTo>
                <a:cubicBezTo>
                  <a:pt x="9231247" y="6286570"/>
                  <a:pt x="9229185" y="6293381"/>
                  <a:pt x="9225105" y="6298109"/>
                </a:cubicBezTo>
                <a:cubicBezTo>
                  <a:pt x="9221028" y="6302840"/>
                  <a:pt x="9218967" y="6309651"/>
                  <a:pt x="9218922" y="6318540"/>
                </a:cubicBezTo>
                <a:cubicBezTo>
                  <a:pt x="9203190" y="6306536"/>
                  <a:pt x="9191397" y="6302021"/>
                  <a:pt x="9183546" y="6304995"/>
                </a:cubicBezTo>
                <a:cubicBezTo>
                  <a:pt x="9175695" y="6307969"/>
                  <a:pt x="9170837" y="6313583"/>
                  <a:pt x="9168976" y="6321842"/>
                </a:cubicBezTo>
                <a:lnTo>
                  <a:pt x="9156118" y="6278795"/>
                </a:lnTo>
                <a:cubicBezTo>
                  <a:pt x="9161493" y="6279498"/>
                  <a:pt x="9168587" y="6282494"/>
                  <a:pt x="9177400" y="6287786"/>
                </a:cubicBezTo>
                <a:cubicBezTo>
                  <a:pt x="9186212" y="6293074"/>
                  <a:pt x="9194757" y="6299057"/>
                  <a:pt x="9203032" y="6305729"/>
                </a:cubicBezTo>
                <a:cubicBezTo>
                  <a:pt x="9201341" y="6294305"/>
                  <a:pt x="9201259" y="6283497"/>
                  <a:pt x="9202784" y="6273304"/>
                </a:cubicBezTo>
                <a:cubicBezTo>
                  <a:pt x="9203547" y="6268209"/>
                  <a:pt x="9206305" y="6266026"/>
                  <a:pt x="9211056" y="6266755"/>
                </a:cubicBezTo>
                <a:close/>
                <a:moveTo>
                  <a:pt x="8677865" y="6176404"/>
                </a:moveTo>
                <a:lnTo>
                  <a:pt x="8699554" y="6201153"/>
                </a:lnTo>
                <a:lnTo>
                  <a:pt x="8683914" y="6192175"/>
                </a:lnTo>
                <a:cubicBezTo>
                  <a:pt x="8681362" y="6189891"/>
                  <a:pt x="8679723" y="6187208"/>
                  <a:pt x="8678999" y="6184126"/>
                </a:cubicBezTo>
                <a:cubicBezTo>
                  <a:pt x="8678274" y="6181045"/>
                  <a:pt x="8677894" y="6178471"/>
                  <a:pt x="8677865" y="6176404"/>
                </a:cubicBezTo>
                <a:close/>
                <a:moveTo>
                  <a:pt x="8781794" y="6154903"/>
                </a:moveTo>
                <a:cubicBezTo>
                  <a:pt x="8787311" y="6159351"/>
                  <a:pt x="8792231" y="6164225"/>
                  <a:pt x="8796549" y="6169522"/>
                </a:cubicBezTo>
                <a:cubicBezTo>
                  <a:pt x="8800868" y="6174821"/>
                  <a:pt x="8803264" y="6179475"/>
                  <a:pt x="8803736" y="6183487"/>
                </a:cubicBezTo>
                <a:lnTo>
                  <a:pt x="8793143" y="6174947"/>
                </a:lnTo>
                <a:cubicBezTo>
                  <a:pt x="8788051" y="6170613"/>
                  <a:pt x="8784867" y="6166685"/>
                  <a:pt x="8783591" y="6163159"/>
                </a:cubicBezTo>
                <a:cubicBezTo>
                  <a:pt x="8782314" y="6159635"/>
                  <a:pt x="8781717" y="6156883"/>
                  <a:pt x="8781794" y="6154903"/>
                </a:cubicBezTo>
                <a:close/>
                <a:moveTo>
                  <a:pt x="7385657" y="6104949"/>
                </a:moveTo>
                <a:cubicBezTo>
                  <a:pt x="7377388" y="6123856"/>
                  <a:pt x="7365058" y="6139653"/>
                  <a:pt x="7348667" y="6152351"/>
                </a:cubicBezTo>
                <a:cubicBezTo>
                  <a:pt x="7332274" y="6165047"/>
                  <a:pt x="7319945" y="6180849"/>
                  <a:pt x="7311673" y="6199753"/>
                </a:cubicBezTo>
                <a:cubicBezTo>
                  <a:pt x="7332609" y="6206745"/>
                  <a:pt x="7345110" y="6205265"/>
                  <a:pt x="7349176" y="6195310"/>
                </a:cubicBezTo>
                <a:cubicBezTo>
                  <a:pt x="7353240" y="6185353"/>
                  <a:pt x="7361889" y="6182281"/>
                  <a:pt x="7375125" y="6186090"/>
                </a:cubicBezTo>
                <a:lnTo>
                  <a:pt x="7394093" y="6148335"/>
                </a:lnTo>
                <a:close/>
                <a:moveTo>
                  <a:pt x="9454308" y="6083508"/>
                </a:moveTo>
                <a:cubicBezTo>
                  <a:pt x="9462583" y="6102888"/>
                  <a:pt x="9467215" y="6119330"/>
                  <a:pt x="9468206" y="6132837"/>
                </a:cubicBezTo>
                <a:cubicBezTo>
                  <a:pt x="9469197" y="6146344"/>
                  <a:pt x="9469859" y="6159587"/>
                  <a:pt x="9470187" y="6172559"/>
                </a:cubicBezTo>
                <a:cubicBezTo>
                  <a:pt x="9462487" y="6168318"/>
                  <a:pt x="9457201" y="6167384"/>
                  <a:pt x="9454326" y="6169755"/>
                </a:cubicBezTo>
                <a:cubicBezTo>
                  <a:pt x="9451451" y="6172127"/>
                  <a:pt x="9450262" y="6176314"/>
                  <a:pt x="9450762" y="6182315"/>
                </a:cubicBezTo>
                <a:lnTo>
                  <a:pt x="9478253" y="6219002"/>
                </a:lnTo>
                <a:lnTo>
                  <a:pt x="9473710" y="6226233"/>
                </a:lnTo>
                <a:lnTo>
                  <a:pt x="9435878" y="6184837"/>
                </a:lnTo>
                <a:cubicBezTo>
                  <a:pt x="9432647" y="6178601"/>
                  <a:pt x="9429085" y="6172098"/>
                  <a:pt x="9425191" y="6165328"/>
                </a:cubicBezTo>
                <a:cubicBezTo>
                  <a:pt x="9421300" y="6158560"/>
                  <a:pt x="9419061" y="6153123"/>
                  <a:pt x="9418479" y="6149023"/>
                </a:cubicBezTo>
                <a:cubicBezTo>
                  <a:pt x="9418570" y="6145617"/>
                  <a:pt x="9420408" y="6144982"/>
                  <a:pt x="9423996" y="6147117"/>
                </a:cubicBezTo>
                <a:cubicBezTo>
                  <a:pt x="9427585" y="6149255"/>
                  <a:pt x="9430875" y="6151604"/>
                  <a:pt x="9433864" y="6154166"/>
                </a:cubicBezTo>
                <a:cubicBezTo>
                  <a:pt x="9432816" y="6138192"/>
                  <a:pt x="9426597" y="6119864"/>
                  <a:pt x="9415207" y="6099182"/>
                </a:cubicBezTo>
                <a:close/>
                <a:moveTo>
                  <a:pt x="8908562" y="6080106"/>
                </a:moveTo>
                <a:cubicBezTo>
                  <a:pt x="8915984" y="6078525"/>
                  <a:pt x="8927629" y="6083980"/>
                  <a:pt x="8943496" y="6096470"/>
                </a:cubicBezTo>
                <a:lnTo>
                  <a:pt x="8928614" y="6098995"/>
                </a:lnTo>
                <a:cubicBezTo>
                  <a:pt x="8928785" y="6103219"/>
                  <a:pt x="8930646" y="6109258"/>
                  <a:pt x="8934191" y="6117107"/>
                </a:cubicBezTo>
                <a:cubicBezTo>
                  <a:pt x="8937737" y="6124959"/>
                  <a:pt x="8943444" y="6132284"/>
                  <a:pt x="8951310" y="6139081"/>
                </a:cubicBezTo>
                <a:lnTo>
                  <a:pt x="8920790" y="6132627"/>
                </a:lnTo>
                <a:cubicBezTo>
                  <a:pt x="8916479" y="6129076"/>
                  <a:pt x="8907821" y="6121340"/>
                  <a:pt x="8894811" y="6109412"/>
                </a:cubicBezTo>
                <a:cubicBezTo>
                  <a:pt x="8881800" y="6097484"/>
                  <a:pt x="8874403" y="6089855"/>
                  <a:pt x="8872616" y="6086524"/>
                </a:cubicBezTo>
                <a:cubicBezTo>
                  <a:pt x="8873599" y="6085577"/>
                  <a:pt x="8877938" y="6088016"/>
                  <a:pt x="8885637" y="6093846"/>
                </a:cubicBezTo>
                <a:cubicBezTo>
                  <a:pt x="8893336" y="6099676"/>
                  <a:pt x="8897739" y="6103073"/>
                  <a:pt x="8898847" y="6104044"/>
                </a:cubicBezTo>
                <a:lnTo>
                  <a:pt x="8898595" y="6100208"/>
                </a:lnTo>
                <a:cubicBezTo>
                  <a:pt x="8897819" y="6088388"/>
                  <a:pt x="8901140" y="6081685"/>
                  <a:pt x="8908562" y="6080106"/>
                </a:cubicBezTo>
                <a:close/>
                <a:moveTo>
                  <a:pt x="9605128" y="6040811"/>
                </a:moveTo>
                <a:cubicBezTo>
                  <a:pt x="9608534" y="6041741"/>
                  <a:pt x="9612664" y="6044163"/>
                  <a:pt x="9617519" y="6048078"/>
                </a:cubicBezTo>
                <a:cubicBezTo>
                  <a:pt x="9617424" y="6049817"/>
                  <a:pt x="9616669" y="6051023"/>
                  <a:pt x="9615248" y="6051693"/>
                </a:cubicBezTo>
                <a:cubicBezTo>
                  <a:pt x="9613830" y="6052365"/>
                  <a:pt x="9613072" y="6053569"/>
                  <a:pt x="9612979" y="6055310"/>
                </a:cubicBezTo>
                <a:lnTo>
                  <a:pt x="9597087" y="6042496"/>
                </a:lnTo>
                <a:cubicBezTo>
                  <a:pt x="9599042" y="6040442"/>
                  <a:pt x="9601723" y="6039880"/>
                  <a:pt x="9605128" y="6040811"/>
                </a:cubicBezTo>
                <a:close/>
                <a:moveTo>
                  <a:pt x="9556728" y="6039004"/>
                </a:moveTo>
                <a:lnTo>
                  <a:pt x="9562026" y="6043275"/>
                </a:lnTo>
                <a:lnTo>
                  <a:pt x="9562781" y="6054776"/>
                </a:lnTo>
                <a:cubicBezTo>
                  <a:pt x="9558115" y="6047383"/>
                  <a:pt x="9556097" y="6042126"/>
                  <a:pt x="9556728" y="6039004"/>
                </a:cubicBezTo>
                <a:close/>
                <a:moveTo>
                  <a:pt x="9004551" y="6033140"/>
                </a:moveTo>
                <a:cubicBezTo>
                  <a:pt x="9007368" y="6036243"/>
                  <a:pt x="9010056" y="6042192"/>
                  <a:pt x="9012620" y="6050992"/>
                </a:cubicBezTo>
                <a:cubicBezTo>
                  <a:pt x="9015184" y="6059791"/>
                  <a:pt x="9016612" y="6065633"/>
                  <a:pt x="9016907" y="6068518"/>
                </a:cubicBezTo>
                <a:cubicBezTo>
                  <a:pt x="9007546" y="6075571"/>
                  <a:pt x="8997506" y="6081847"/>
                  <a:pt x="8986790" y="6087353"/>
                </a:cubicBezTo>
                <a:cubicBezTo>
                  <a:pt x="8976074" y="6092858"/>
                  <a:pt x="8963324" y="6096043"/>
                  <a:pt x="8948542" y="6096909"/>
                </a:cubicBezTo>
                <a:cubicBezTo>
                  <a:pt x="8948585" y="6088017"/>
                  <a:pt x="8950645" y="6081207"/>
                  <a:pt x="8954726" y="6076478"/>
                </a:cubicBezTo>
                <a:cubicBezTo>
                  <a:pt x="8958803" y="6071747"/>
                  <a:pt x="8960865" y="6064936"/>
                  <a:pt x="8960907" y="6056044"/>
                </a:cubicBezTo>
                <a:cubicBezTo>
                  <a:pt x="8971464" y="6060851"/>
                  <a:pt x="8979926" y="6062378"/>
                  <a:pt x="8986289" y="6060625"/>
                </a:cubicBezTo>
                <a:cubicBezTo>
                  <a:pt x="8992653" y="6058872"/>
                  <a:pt x="8995629" y="6053253"/>
                  <a:pt x="8995216" y="6043767"/>
                </a:cubicBezTo>
                <a:cubicBezTo>
                  <a:pt x="8994831" y="6041113"/>
                  <a:pt x="8995032" y="6037794"/>
                  <a:pt x="8995817" y="6033813"/>
                </a:cubicBezTo>
                <a:cubicBezTo>
                  <a:pt x="8996601" y="6029831"/>
                  <a:pt x="8999511" y="6029605"/>
                  <a:pt x="9004551" y="6033140"/>
                </a:cubicBezTo>
                <a:close/>
                <a:moveTo>
                  <a:pt x="9609707" y="6005470"/>
                </a:moveTo>
                <a:lnTo>
                  <a:pt x="9646781" y="6035362"/>
                </a:lnTo>
                <a:lnTo>
                  <a:pt x="9645525" y="6016195"/>
                </a:lnTo>
                <a:lnTo>
                  <a:pt x="9661666" y="6032839"/>
                </a:lnTo>
                <a:lnTo>
                  <a:pt x="9662672" y="6048173"/>
                </a:lnTo>
                <a:lnTo>
                  <a:pt x="9622062" y="6040848"/>
                </a:lnTo>
                <a:lnTo>
                  <a:pt x="9610712" y="6020804"/>
                </a:lnTo>
                <a:close/>
                <a:moveTo>
                  <a:pt x="9664446" y="5998771"/>
                </a:moveTo>
                <a:lnTo>
                  <a:pt x="9680085" y="6007750"/>
                </a:lnTo>
                <a:cubicBezTo>
                  <a:pt x="9680809" y="6014007"/>
                  <a:pt x="9680557" y="6019703"/>
                  <a:pt x="9679324" y="6024838"/>
                </a:cubicBezTo>
                <a:cubicBezTo>
                  <a:pt x="9678093" y="6029972"/>
                  <a:pt x="9673805" y="6031508"/>
                  <a:pt x="9666459" y="6029442"/>
                </a:cubicBezTo>
                <a:close/>
                <a:moveTo>
                  <a:pt x="9883152" y="5968147"/>
                </a:moveTo>
                <a:lnTo>
                  <a:pt x="9888450" y="5972418"/>
                </a:lnTo>
                <a:cubicBezTo>
                  <a:pt x="9888112" y="5980013"/>
                  <a:pt x="9884999" y="5983554"/>
                  <a:pt x="9879115" y="5983044"/>
                </a:cubicBezTo>
                <a:cubicBezTo>
                  <a:pt x="9878762" y="5979280"/>
                  <a:pt x="9878773" y="5976264"/>
                  <a:pt x="9879146" y="5973993"/>
                </a:cubicBezTo>
                <a:cubicBezTo>
                  <a:pt x="9879519" y="5971722"/>
                  <a:pt x="9880855" y="5969772"/>
                  <a:pt x="9883152" y="5968147"/>
                </a:cubicBezTo>
                <a:close/>
                <a:moveTo>
                  <a:pt x="6988507" y="5963534"/>
                </a:moveTo>
                <a:lnTo>
                  <a:pt x="7005586" y="5981996"/>
                </a:lnTo>
                <a:lnTo>
                  <a:pt x="6988452" y="5980611"/>
                </a:lnTo>
                <a:cubicBezTo>
                  <a:pt x="6986100" y="5979284"/>
                  <a:pt x="6985251" y="5976796"/>
                  <a:pt x="6985907" y="5973146"/>
                </a:cubicBezTo>
                <a:cubicBezTo>
                  <a:pt x="6986560" y="5969497"/>
                  <a:pt x="6987425" y="5966293"/>
                  <a:pt x="6988507" y="5963534"/>
                </a:cubicBezTo>
                <a:close/>
                <a:moveTo>
                  <a:pt x="9716417" y="5949901"/>
                </a:moveTo>
                <a:lnTo>
                  <a:pt x="9737603" y="5966984"/>
                </a:lnTo>
                <a:cubicBezTo>
                  <a:pt x="9737507" y="5976664"/>
                  <a:pt x="9733217" y="5984551"/>
                  <a:pt x="9724734" y="5990648"/>
                </a:cubicBezTo>
                <a:cubicBezTo>
                  <a:pt x="9716253" y="5996743"/>
                  <a:pt x="9707927" y="6000469"/>
                  <a:pt x="9699760" y="6001828"/>
                </a:cubicBezTo>
                <a:cubicBezTo>
                  <a:pt x="9700011" y="6004073"/>
                  <a:pt x="9699950" y="6006292"/>
                  <a:pt x="9699571" y="6008483"/>
                </a:cubicBezTo>
                <a:cubicBezTo>
                  <a:pt x="9699192" y="6010675"/>
                  <a:pt x="9697741" y="6010866"/>
                  <a:pt x="9695220" y="6009060"/>
                </a:cubicBezTo>
                <a:cubicBezTo>
                  <a:pt x="9692171" y="6005619"/>
                  <a:pt x="9688556" y="5998316"/>
                  <a:pt x="9684376" y="5987155"/>
                </a:cubicBezTo>
                <a:cubicBezTo>
                  <a:pt x="9680194" y="5975991"/>
                  <a:pt x="9677841" y="5968799"/>
                  <a:pt x="9677317" y="5965578"/>
                </a:cubicBezTo>
                <a:cubicBezTo>
                  <a:pt x="9687647" y="5973301"/>
                  <a:pt x="9695677" y="5974632"/>
                  <a:pt x="9701404" y="5969568"/>
                </a:cubicBezTo>
                <a:cubicBezTo>
                  <a:pt x="9707135" y="5964505"/>
                  <a:pt x="9712138" y="5957950"/>
                  <a:pt x="9716417" y="5949901"/>
                </a:cubicBezTo>
                <a:close/>
                <a:moveTo>
                  <a:pt x="6478073" y="5877875"/>
                </a:moveTo>
                <a:lnTo>
                  <a:pt x="6496883" y="5891351"/>
                </a:lnTo>
                <a:cubicBezTo>
                  <a:pt x="6494009" y="5896815"/>
                  <a:pt x="6489434" y="5898721"/>
                  <a:pt x="6483155" y="5897074"/>
                </a:cubicBezTo>
                <a:cubicBezTo>
                  <a:pt x="6480589" y="5895657"/>
                  <a:pt x="6478884" y="5892813"/>
                  <a:pt x="6478041" y="5888548"/>
                </a:cubicBezTo>
                <a:cubicBezTo>
                  <a:pt x="6477197" y="5884280"/>
                  <a:pt x="6477208" y="5880721"/>
                  <a:pt x="6478073" y="5877875"/>
                </a:cubicBezTo>
                <a:close/>
                <a:moveTo>
                  <a:pt x="9992138" y="5870841"/>
                </a:moveTo>
                <a:cubicBezTo>
                  <a:pt x="9992054" y="5882271"/>
                  <a:pt x="9989194" y="5889648"/>
                  <a:pt x="9983560" y="5892971"/>
                </a:cubicBezTo>
                <a:lnTo>
                  <a:pt x="9967670" y="5880160"/>
                </a:lnTo>
                <a:close/>
                <a:moveTo>
                  <a:pt x="8196110" y="5867858"/>
                </a:moveTo>
                <a:lnTo>
                  <a:pt x="8217548" y="5888774"/>
                </a:lnTo>
                <a:cubicBezTo>
                  <a:pt x="8216959" y="5892536"/>
                  <a:pt x="8213596" y="5892244"/>
                  <a:pt x="8207457" y="5887899"/>
                </a:cubicBezTo>
                <a:cubicBezTo>
                  <a:pt x="8204684" y="5885437"/>
                  <a:pt x="8202161" y="5882040"/>
                  <a:pt x="8199893" y="5877716"/>
                </a:cubicBezTo>
                <a:cubicBezTo>
                  <a:pt x="8197623" y="5873389"/>
                  <a:pt x="8196362" y="5870103"/>
                  <a:pt x="8196110" y="5867858"/>
                </a:cubicBezTo>
                <a:close/>
                <a:moveTo>
                  <a:pt x="9886112" y="5866370"/>
                </a:moveTo>
                <a:cubicBezTo>
                  <a:pt x="9888555" y="5866979"/>
                  <a:pt x="9891956" y="5869040"/>
                  <a:pt x="9896315" y="5872553"/>
                </a:cubicBezTo>
                <a:cubicBezTo>
                  <a:pt x="9905033" y="5879584"/>
                  <a:pt x="9908973" y="5885484"/>
                  <a:pt x="9908137" y="5890256"/>
                </a:cubicBezTo>
                <a:lnTo>
                  <a:pt x="9938407" y="5892877"/>
                </a:lnTo>
                <a:lnTo>
                  <a:pt x="9945214" y="5920150"/>
                </a:lnTo>
                <a:lnTo>
                  <a:pt x="9942181" y="5950382"/>
                </a:lnTo>
                <a:lnTo>
                  <a:pt x="9920997" y="5933302"/>
                </a:lnTo>
                <a:lnTo>
                  <a:pt x="9881652" y="5868902"/>
                </a:lnTo>
                <a:cubicBezTo>
                  <a:pt x="9882181" y="5866605"/>
                  <a:pt x="9883668" y="5865761"/>
                  <a:pt x="9886112" y="5866370"/>
                </a:cubicBezTo>
                <a:close/>
                <a:moveTo>
                  <a:pt x="9846338" y="5865845"/>
                </a:moveTo>
                <a:lnTo>
                  <a:pt x="9878118" y="5891468"/>
                </a:lnTo>
                <a:cubicBezTo>
                  <a:pt x="9870687" y="5891301"/>
                  <a:pt x="9864361" y="5893614"/>
                  <a:pt x="9859136" y="5898403"/>
                </a:cubicBezTo>
                <a:cubicBezTo>
                  <a:pt x="9853911" y="5903191"/>
                  <a:pt x="9848972" y="5907530"/>
                  <a:pt x="9844313" y="5911414"/>
                </a:cubicBezTo>
                <a:cubicBezTo>
                  <a:pt x="9844634" y="5922642"/>
                  <a:pt x="9842286" y="5931490"/>
                  <a:pt x="9837278" y="5937966"/>
                </a:cubicBezTo>
                <a:cubicBezTo>
                  <a:pt x="9832269" y="5944442"/>
                  <a:pt x="9827214" y="5950201"/>
                  <a:pt x="9822109" y="5955237"/>
                </a:cubicBezTo>
                <a:lnTo>
                  <a:pt x="9790582" y="5933449"/>
                </a:lnTo>
                <a:cubicBezTo>
                  <a:pt x="9787475" y="5930716"/>
                  <a:pt x="9784291" y="5926788"/>
                  <a:pt x="9781030" y="5921662"/>
                </a:cubicBezTo>
                <a:cubicBezTo>
                  <a:pt x="9777767" y="5916536"/>
                  <a:pt x="9777167" y="5913782"/>
                  <a:pt x="9779232" y="5913406"/>
                </a:cubicBezTo>
                <a:lnTo>
                  <a:pt x="9808999" y="5908358"/>
                </a:lnTo>
                <a:cubicBezTo>
                  <a:pt x="9809801" y="5895085"/>
                  <a:pt x="9816024" y="5888000"/>
                  <a:pt x="9827668" y="5887102"/>
                </a:cubicBezTo>
                <a:cubicBezTo>
                  <a:pt x="9839316" y="5886205"/>
                  <a:pt x="9845539" y="5879120"/>
                  <a:pt x="9846338" y="5865845"/>
                </a:cubicBezTo>
                <a:close/>
                <a:moveTo>
                  <a:pt x="7146480" y="5863561"/>
                </a:moveTo>
                <a:cubicBezTo>
                  <a:pt x="7151828" y="5865773"/>
                  <a:pt x="7156104" y="5868966"/>
                  <a:pt x="7159304" y="5873137"/>
                </a:cubicBezTo>
                <a:cubicBezTo>
                  <a:pt x="7162504" y="5877313"/>
                  <a:pt x="7163347" y="5881934"/>
                  <a:pt x="7161831" y="5887008"/>
                </a:cubicBezTo>
                <a:lnTo>
                  <a:pt x="7151562" y="5882763"/>
                </a:lnTo>
                <a:cubicBezTo>
                  <a:pt x="7146749" y="5880415"/>
                  <a:pt x="7144402" y="5877308"/>
                  <a:pt x="7144522" y="5873439"/>
                </a:cubicBezTo>
                <a:cubicBezTo>
                  <a:pt x="7144640" y="5869571"/>
                  <a:pt x="7145295" y="5866278"/>
                  <a:pt x="7146480" y="5863561"/>
                </a:cubicBezTo>
                <a:close/>
                <a:moveTo>
                  <a:pt x="8215281" y="5854268"/>
                </a:moveTo>
                <a:cubicBezTo>
                  <a:pt x="8225876" y="5862810"/>
                  <a:pt x="8231425" y="5870914"/>
                  <a:pt x="8231928" y="5878583"/>
                </a:cubicBezTo>
                <a:lnTo>
                  <a:pt x="8226631" y="5874312"/>
                </a:lnTo>
                <a:cubicBezTo>
                  <a:pt x="8221539" y="5869981"/>
                  <a:pt x="8218354" y="5866049"/>
                  <a:pt x="8217079" y="5862524"/>
                </a:cubicBezTo>
                <a:cubicBezTo>
                  <a:pt x="8215802" y="5858999"/>
                  <a:pt x="8215203" y="5856248"/>
                  <a:pt x="8215281" y="5854268"/>
                </a:cubicBezTo>
                <a:close/>
                <a:moveTo>
                  <a:pt x="6512444" y="5846488"/>
                </a:moveTo>
                <a:cubicBezTo>
                  <a:pt x="6522715" y="5850735"/>
                  <a:pt x="6526121" y="5857842"/>
                  <a:pt x="6522662" y="5867813"/>
                </a:cubicBezTo>
                <a:lnTo>
                  <a:pt x="6517527" y="5865689"/>
                </a:lnTo>
                <a:cubicBezTo>
                  <a:pt x="6512714" y="5863344"/>
                  <a:pt x="6510367" y="5860234"/>
                  <a:pt x="6510487" y="5856364"/>
                </a:cubicBezTo>
                <a:cubicBezTo>
                  <a:pt x="6510606" y="5852496"/>
                  <a:pt x="6511258" y="5849205"/>
                  <a:pt x="6512444" y="5846488"/>
                </a:cubicBezTo>
                <a:close/>
                <a:moveTo>
                  <a:pt x="7537299" y="5837067"/>
                </a:moveTo>
                <a:lnTo>
                  <a:pt x="7556108" y="5850544"/>
                </a:lnTo>
                <a:cubicBezTo>
                  <a:pt x="7555348" y="5853436"/>
                  <a:pt x="7553839" y="5856374"/>
                  <a:pt x="7551582" y="5859360"/>
                </a:cubicBezTo>
                <a:cubicBezTo>
                  <a:pt x="7549323" y="5862344"/>
                  <a:pt x="7545679" y="5862974"/>
                  <a:pt x="7540650" y="5861250"/>
                </a:cubicBezTo>
                <a:cubicBezTo>
                  <a:pt x="7538155" y="5859627"/>
                  <a:pt x="7536739" y="5855954"/>
                  <a:pt x="7536399" y="5850232"/>
                </a:cubicBezTo>
                <a:cubicBezTo>
                  <a:pt x="7536059" y="5844511"/>
                  <a:pt x="7536361" y="5840122"/>
                  <a:pt x="7537299" y="5837067"/>
                </a:cubicBezTo>
                <a:close/>
                <a:moveTo>
                  <a:pt x="8563898" y="5815827"/>
                </a:moveTo>
                <a:lnTo>
                  <a:pt x="8587099" y="5863581"/>
                </a:lnTo>
                <a:cubicBezTo>
                  <a:pt x="8581597" y="5859372"/>
                  <a:pt x="8576710" y="5854978"/>
                  <a:pt x="8572439" y="5850399"/>
                </a:cubicBezTo>
                <a:cubicBezTo>
                  <a:pt x="8568166" y="5845820"/>
                  <a:pt x="8565741" y="5840687"/>
                  <a:pt x="8565156" y="5834997"/>
                </a:cubicBezTo>
                <a:close/>
                <a:moveTo>
                  <a:pt x="8603755" y="5811653"/>
                </a:moveTo>
                <a:cubicBezTo>
                  <a:pt x="8606172" y="5813451"/>
                  <a:pt x="8607895" y="5814236"/>
                  <a:pt x="8608926" y="5814007"/>
                </a:cubicBezTo>
                <a:cubicBezTo>
                  <a:pt x="8609956" y="5813779"/>
                  <a:pt x="8611680" y="5814564"/>
                  <a:pt x="8614096" y="5816361"/>
                </a:cubicBezTo>
                <a:cubicBezTo>
                  <a:pt x="8620319" y="5821983"/>
                  <a:pt x="8624017" y="5827385"/>
                  <a:pt x="8625193" y="5832569"/>
                </a:cubicBezTo>
                <a:cubicBezTo>
                  <a:pt x="8625557" y="5834905"/>
                  <a:pt x="8625272" y="5836946"/>
                  <a:pt x="8624341" y="5838691"/>
                </a:cubicBezTo>
                <a:cubicBezTo>
                  <a:pt x="8623412" y="5840438"/>
                  <a:pt x="8620416" y="5839384"/>
                  <a:pt x="8615355" y="5835530"/>
                </a:cubicBezTo>
                <a:cubicBezTo>
                  <a:pt x="8612572" y="5832908"/>
                  <a:pt x="8610008" y="5828875"/>
                  <a:pt x="8607664" y="5823429"/>
                </a:cubicBezTo>
                <a:cubicBezTo>
                  <a:pt x="8605321" y="5817984"/>
                  <a:pt x="8604019" y="5814060"/>
                  <a:pt x="8603755" y="5811653"/>
                </a:cubicBezTo>
                <a:close/>
                <a:moveTo>
                  <a:pt x="9880155" y="5769659"/>
                </a:moveTo>
                <a:lnTo>
                  <a:pt x="9906890" y="5794846"/>
                </a:lnTo>
                <a:lnTo>
                  <a:pt x="9895529" y="5851042"/>
                </a:lnTo>
                <a:cubicBezTo>
                  <a:pt x="9889839" y="5840781"/>
                  <a:pt x="9885396" y="5830391"/>
                  <a:pt x="9882197" y="5819870"/>
                </a:cubicBezTo>
                <a:cubicBezTo>
                  <a:pt x="9878997" y="5809346"/>
                  <a:pt x="9877139" y="5800133"/>
                  <a:pt x="9876620" y="5792226"/>
                </a:cubicBezTo>
                <a:lnTo>
                  <a:pt x="9875361" y="5773056"/>
                </a:lnTo>
                <a:cubicBezTo>
                  <a:pt x="9875467" y="5771477"/>
                  <a:pt x="9876265" y="5770910"/>
                  <a:pt x="9877757" y="5771356"/>
                </a:cubicBezTo>
                <a:cubicBezTo>
                  <a:pt x="9879251" y="5771805"/>
                  <a:pt x="9880050" y="5771238"/>
                  <a:pt x="9880155" y="5769659"/>
                </a:cubicBezTo>
                <a:close/>
                <a:moveTo>
                  <a:pt x="9913960" y="5749713"/>
                </a:moveTo>
                <a:lnTo>
                  <a:pt x="9934643" y="5759127"/>
                </a:lnTo>
                <a:lnTo>
                  <a:pt x="9935146" y="5766796"/>
                </a:lnTo>
                <a:lnTo>
                  <a:pt x="9920514" y="5773151"/>
                </a:lnTo>
                <a:lnTo>
                  <a:pt x="9894535" y="5759468"/>
                </a:lnTo>
                <a:close/>
                <a:moveTo>
                  <a:pt x="8668597" y="5729589"/>
                </a:moveTo>
                <a:lnTo>
                  <a:pt x="8707938" y="5793987"/>
                </a:lnTo>
                <a:lnTo>
                  <a:pt x="8673379" y="5802432"/>
                </a:lnTo>
                <a:cubicBezTo>
                  <a:pt x="8666837" y="5795117"/>
                  <a:pt x="8658230" y="5784999"/>
                  <a:pt x="8647558" y="5772083"/>
                </a:cubicBezTo>
                <a:cubicBezTo>
                  <a:pt x="8636886" y="5759167"/>
                  <a:pt x="8630867" y="5750228"/>
                  <a:pt x="8629495" y="5745264"/>
                </a:cubicBezTo>
                <a:cubicBezTo>
                  <a:pt x="8630258" y="5744139"/>
                  <a:pt x="8633715" y="5745868"/>
                  <a:pt x="8639868" y="5750452"/>
                </a:cubicBezTo>
                <a:cubicBezTo>
                  <a:pt x="8646021" y="5755033"/>
                  <a:pt x="8649541" y="5757721"/>
                  <a:pt x="8650431" y="5758514"/>
                </a:cubicBezTo>
                <a:close/>
                <a:moveTo>
                  <a:pt x="7689914" y="5720541"/>
                </a:moveTo>
                <a:cubicBezTo>
                  <a:pt x="7696205" y="5718274"/>
                  <a:pt x="7703720" y="5718561"/>
                  <a:pt x="7712458" y="5721402"/>
                </a:cubicBezTo>
                <a:cubicBezTo>
                  <a:pt x="7707567" y="5733391"/>
                  <a:pt x="7700963" y="5743961"/>
                  <a:pt x="7692652" y="5753110"/>
                </a:cubicBezTo>
                <a:cubicBezTo>
                  <a:pt x="7684341" y="5762261"/>
                  <a:pt x="7677739" y="5772831"/>
                  <a:pt x="7672845" y="5784819"/>
                </a:cubicBezTo>
                <a:cubicBezTo>
                  <a:pt x="7657225" y="5779427"/>
                  <a:pt x="7643079" y="5781416"/>
                  <a:pt x="7630413" y="5790784"/>
                </a:cubicBezTo>
                <a:cubicBezTo>
                  <a:pt x="7617744" y="5800153"/>
                  <a:pt x="7607856" y="5811024"/>
                  <a:pt x="7600749" y="5823405"/>
                </a:cubicBezTo>
                <a:lnTo>
                  <a:pt x="7606042" y="5774295"/>
                </a:lnTo>
                <a:cubicBezTo>
                  <a:pt x="7613227" y="5771566"/>
                  <a:pt x="7621583" y="5770746"/>
                  <a:pt x="7631112" y="5771839"/>
                </a:cubicBezTo>
                <a:cubicBezTo>
                  <a:pt x="7640642" y="5772928"/>
                  <a:pt x="7649419" y="5775132"/>
                  <a:pt x="7657441" y="5778449"/>
                </a:cubicBezTo>
                <a:cubicBezTo>
                  <a:pt x="7661269" y="5764240"/>
                  <a:pt x="7667027" y="5749759"/>
                  <a:pt x="7674713" y="5735005"/>
                </a:cubicBezTo>
                <a:cubicBezTo>
                  <a:pt x="7678556" y="5727630"/>
                  <a:pt x="7683624" y="5722809"/>
                  <a:pt x="7689914" y="5720541"/>
                </a:cubicBezTo>
                <a:close/>
                <a:moveTo>
                  <a:pt x="7384112" y="5670420"/>
                </a:moveTo>
                <a:cubicBezTo>
                  <a:pt x="7390825" y="5670108"/>
                  <a:pt x="7398069" y="5671440"/>
                  <a:pt x="7405842" y="5674417"/>
                </a:cubicBezTo>
                <a:lnTo>
                  <a:pt x="7383522" y="5687987"/>
                </a:lnTo>
                <a:cubicBezTo>
                  <a:pt x="7381468" y="5693551"/>
                  <a:pt x="7380806" y="5700402"/>
                  <a:pt x="7381530" y="5708536"/>
                </a:cubicBezTo>
                <a:cubicBezTo>
                  <a:pt x="7382254" y="5716673"/>
                  <a:pt x="7386306" y="5722624"/>
                  <a:pt x="7393685" y="5726389"/>
                </a:cubicBezTo>
                <a:lnTo>
                  <a:pt x="7354233" y="5738573"/>
                </a:lnTo>
                <a:cubicBezTo>
                  <a:pt x="7350094" y="5736744"/>
                  <a:pt x="7342112" y="5732258"/>
                  <a:pt x="7330281" y="5725108"/>
                </a:cubicBezTo>
                <a:cubicBezTo>
                  <a:pt x="7318449" y="5717959"/>
                  <a:pt x="7312183" y="5712755"/>
                  <a:pt x="7311479" y="5709496"/>
                </a:cubicBezTo>
                <a:cubicBezTo>
                  <a:pt x="7313376" y="5707550"/>
                  <a:pt x="7318159" y="5707864"/>
                  <a:pt x="7325827" y="5710442"/>
                </a:cubicBezTo>
                <a:cubicBezTo>
                  <a:pt x="7333496" y="5713020"/>
                  <a:pt x="7337847" y="5714580"/>
                  <a:pt x="7338880" y="5715128"/>
                </a:cubicBezTo>
                <a:lnTo>
                  <a:pt x="7340609" y="5710141"/>
                </a:lnTo>
                <a:cubicBezTo>
                  <a:pt x="7345941" y="5694773"/>
                  <a:pt x="7354258" y="5683486"/>
                  <a:pt x="7365562" y="5676288"/>
                </a:cubicBezTo>
                <a:cubicBezTo>
                  <a:pt x="7371216" y="5672688"/>
                  <a:pt x="7377399" y="5670732"/>
                  <a:pt x="7384112" y="5670420"/>
                </a:cubicBezTo>
                <a:close/>
                <a:moveTo>
                  <a:pt x="9993432" y="5661291"/>
                </a:moveTo>
                <a:lnTo>
                  <a:pt x="10031264" y="5702686"/>
                </a:lnTo>
                <a:lnTo>
                  <a:pt x="10007297" y="5719671"/>
                </a:lnTo>
                <a:cubicBezTo>
                  <a:pt x="10008304" y="5735008"/>
                  <a:pt x="10003762" y="5742238"/>
                  <a:pt x="9993671" y="5741363"/>
                </a:cubicBezTo>
                <a:cubicBezTo>
                  <a:pt x="9997730" y="5733138"/>
                  <a:pt x="9999016" y="5720861"/>
                  <a:pt x="9997523" y="5704529"/>
                </a:cubicBezTo>
                <a:cubicBezTo>
                  <a:pt x="9996034" y="5688200"/>
                  <a:pt x="9994671" y="5673787"/>
                  <a:pt x="9993432" y="5661291"/>
                </a:cubicBezTo>
                <a:close/>
                <a:moveTo>
                  <a:pt x="8733942" y="5655193"/>
                </a:moveTo>
                <a:lnTo>
                  <a:pt x="8772528" y="5708091"/>
                </a:lnTo>
                <a:cubicBezTo>
                  <a:pt x="8762238" y="5707358"/>
                  <a:pt x="8753113" y="5714826"/>
                  <a:pt x="8745154" y="5730498"/>
                </a:cubicBezTo>
                <a:cubicBezTo>
                  <a:pt x="8737195" y="5746169"/>
                  <a:pt x="8730845" y="5757691"/>
                  <a:pt x="8726106" y="5765065"/>
                </a:cubicBezTo>
                <a:cubicBezTo>
                  <a:pt x="8715391" y="5756275"/>
                  <a:pt x="8706174" y="5746423"/>
                  <a:pt x="8698457" y="5735511"/>
                </a:cubicBezTo>
                <a:cubicBezTo>
                  <a:pt x="8690737" y="5724596"/>
                  <a:pt x="8685241" y="5714114"/>
                  <a:pt x="8681969" y="5704061"/>
                </a:cubicBezTo>
                <a:cubicBezTo>
                  <a:pt x="8696519" y="5683721"/>
                  <a:pt x="8713842" y="5667431"/>
                  <a:pt x="8733942" y="5655193"/>
                </a:cubicBezTo>
                <a:close/>
                <a:moveTo>
                  <a:pt x="8825767" y="5602147"/>
                </a:moveTo>
                <a:lnTo>
                  <a:pt x="8837620" y="5629859"/>
                </a:lnTo>
                <a:cubicBezTo>
                  <a:pt x="8838323" y="5637385"/>
                  <a:pt x="8836850" y="5640434"/>
                  <a:pt x="8833204" y="5639007"/>
                </a:cubicBezTo>
                <a:cubicBezTo>
                  <a:pt x="8829558" y="5637580"/>
                  <a:pt x="8822537" y="5632524"/>
                  <a:pt x="8812144" y="5623841"/>
                </a:cubicBezTo>
                <a:lnTo>
                  <a:pt x="8801549" y="5615299"/>
                </a:lnTo>
                <a:lnTo>
                  <a:pt x="8800794" y="5603798"/>
                </a:lnTo>
                <a:close/>
                <a:moveTo>
                  <a:pt x="8880004" y="5587782"/>
                </a:moveTo>
                <a:lnTo>
                  <a:pt x="8880254" y="5591616"/>
                </a:lnTo>
                <a:cubicBezTo>
                  <a:pt x="8879626" y="5594740"/>
                  <a:pt x="8876346" y="5595726"/>
                  <a:pt x="8870417" y="5594576"/>
                </a:cubicBezTo>
                <a:close/>
                <a:moveTo>
                  <a:pt x="10229297" y="5586404"/>
                </a:moveTo>
                <a:cubicBezTo>
                  <a:pt x="10239892" y="5594947"/>
                  <a:pt x="10245440" y="5603051"/>
                  <a:pt x="10245943" y="5610720"/>
                </a:cubicBezTo>
                <a:cubicBezTo>
                  <a:pt x="10246109" y="5616451"/>
                  <a:pt x="10244322" y="5621061"/>
                  <a:pt x="10240580" y="5624548"/>
                </a:cubicBezTo>
                <a:cubicBezTo>
                  <a:pt x="10236839" y="5628039"/>
                  <a:pt x="10232403" y="5630514"/>
                  <a:pt x="10227274" y="5631976"/>
                </a:cubicBezTo>
                <a:lnTo>
                  <a:pt x="10221222" y="5616203"/>
                </a:lnTo>
                <a:lnTo>
                  <a:pt x="10224505" y="5589804"/>
                </a:lnTo>
                <a:cubicBezTo>
                  <a:pt x="10228875" y="5592722"/>
                  <a:pt x="10230475" y="5591591"/>
                  <a:pt x="10229297" y="5586404"/>
                </a:cubicBezTo>
                <a:close/>
                <a:moveTo>
                  <a:pt x="7024040" y="5556448"/>
                </a:moveTo>
                <a:lnTo>
                  <a:pt x="7030746" y="5604818"/>
                </a:lnTo>
                <a:cubicBezTo>
                  <a:pt x="7025288" y="5602919"/>
                  <a:pt x="7020798" y="5600349"/>
                  <a:pt x="7017274" y="5597110"/>
                </a:cubicBezTo>
                <a:cubicBezTo>
                  <a:pt x="7013748" y="5593872"/>
                  <a:pt x="7013124" y="5588627"/>
                  <a:pt x="7015393" y="5581372"/>
                </a:cubicBezTo>
                <a:close/>
                <a:moveTo>
                  <a:pt x="10147067" y="5556415"/>
                </a:moveTo>
                <a:lnTo>
                  <a:pt x="10169010" y="5584999"/>
                </a:lnTo>
                <a:lnTo>
                  <a:pt x="10195745" y="5610186"/>
                </a:lnTo>
                <a:cubicBezTo>
                  <a:pt x="10188414" y="5609947"/>
                  <a:pt x="10183148" y="5612511"/>
                  <a:pt x="10179946" y="5617871"/>
                </a:cubicBezTo>
                <a:cubicBezTo>
                  <a:pt x="10176745" y="5623233"/>
                  <a:pt x="10174190" y="5628888"/>
                  <a:pt x="10172282" y="5634839"/>
                </a:cubicBezTo>
                <a:lnTo>
                  <a:pt x="10145043" y="5601984"/>
                </a:lnTo>
                <a:cubicBezTo>
                  <a:pt x="10136535" y="5601327"/>
                  <a:pt x="10127632" y="5608975"/>
                  <a:pt x="10118333" y="5624929"/>
                </a:cubicBezTo>
                <a:cubicBezTo>
                  <a:pt x="10109033" y="5640879"/>
                  <a:pt x="10104228" y="5653647"/>
                  <a:pt x="10103918" y="5663230"/>
                </a:cubicBezTo>
                <a:lnTo>
                  <a:pt x="10069862" y="5679343"/>
                </a:lnTo>
                <a:cubicBezTo>
                  <a:pt x="10069576" y="5679793"/>
                  <a:pt x="10067747" y="5680588"/>
                  <a:pt x="10064375" y="5681728"/>
                </a:cubicBezTo>
                <a:cubicBezTo>
                  <a:pt x="10061001" y="5682864"/>
                  <a:pt x="10057783" y="5681631"/>
                  <a:pt x="10054727" y="5678033"/>
                </a:cubicBezTo>
                <a:lnTo>
                  <a:pt x="10045140" y="5684827"/>
                </a:lnTo>
                <a:cubicBezTo>
                  <a:pt x="10042156" y="5680756"/>
                  <a:pt x="10039927" y="5678658"/>
                  <a:pt x="10038456" y="5678530"/>
                </a:cubicBezTo>
                <a:cubicBezTo>
                  <a:pt x="10036984" y="5678403"/>
                  <a:pt x="10037530" y="5680355"/>
                  <a:pt x="10040096" y="5684391"/>
                </a:cubicBezTo>
                <a:lnTo>
                  <a:pt x="10013108" y="5655368"/>
                </a:lnTo>
                <a:lnTo>
                  <a:pt x="10011347" y="5628533"/>
                </a:lnTo>
                <a:lnTo>
                  <a:pt x="10021939" y="5637073"/>
                </a:lnTo>
                <a:lnTo>
                  <a:pt x="10035312" y="5611546"/>
                </a:lnTo>
                <a:lnTo>
                  <a:pt x="10065331" y="5610333"/>
                </a:lnTo>
                <a:cubicBezTo>
                  <a:pt x="10060744" y="5604138"/>
                  <a:pt x="10061407" y="5601497"/>
                  <a:pt x="10067319" y="5602404"/>
                </a:cubicBezTo>
                <a:cubicBezTo>
                  <a:pt x="10073230" y="5603313"/>
                  <a:pt x="10079379" y="5607817"/>
                  <a:pt x="10085764" y="5615915"/>
                </a:cubicBezTo>
                <a:cubicBezTo>
                  <a:pt x="10099974" y="5615874"/>
                  <a:pt x="10106110" y="5607509"/>
                  <a:pt x="10104180" y="5590823"/>
                </a:cubicBezTo>
                <a:cubicBezTo>
                  <a:pt x="10109068" y="5587275"/>
                  <a:pt x="10114933" y="5584287"/>
                  <a:pt x="10121775" y="5581863"/>
                </a:cubicBezTo>
                <a:cubicBezTo>
                  <a:pt x="10128619" y="5579438"/>
                  <a:pt x="10135873" y="5578478"/>
                  <a:pt x="10143533" y="5578981"/>
                </a:cubicBezTo>
                <a:close/>
                <a:moveTo>
                  <a:pt x="7526198" y="5547492"/>
                </a:moveTo>
                <a:cubicBezTo>
                  <a:pt x="7528477" y="5549739"/>
                  <a:pt x="7529028" y="5555904"/>
                  <a:pt x="7527855" y="5565987"/>
                </a:cubicBezTo>
                <a:cubicBezTo>
                  <a:pt x="7526681" y="5576071"/>
                  <a:pt x="7525517" y="5582951"/>
                  <a:pt x="7524364" y="5586631"/>
                </a:cubicBezTo>
                <a:cubicBezTo>
                  <a:pt x="7507355" y="5602517"/>
                  <a:pt x="7489812" y="5617823"/>
                  <a:pt x="7471736" y="5632555"/>
                </a:cubicBezTo>
                <a:cubicBezTo>
                  <a:pt x="7453660" y="5647287"/>
                  <a:pt x="7433984" y="5660286"/>
                  <a:pt x="7412707" y="5671556"/>
                </a:cubicBezTo>
                <a:cubicBezTo>
                  <a:pt x="7417599" y="5659567"/>
                  <a:pt x="7424200" y="5648999"/>
                  <a:pt x="7432514" y="5639848"/>
                </a:cubicBezTo>
                <a:cubicBezTo>
                  <a:pt x="7440824" y="5630697"/>
                  <a:pt x="7447427" y="5620127"/>
                  <a:pt x="7452319" y="5608137"/>
                </a:cubicBezTo>
                <a:cubicBezTo>
                  <a:pt x="7464567" y="5607386"/>
                  <a:pt x="7475647" y="5603655"/>
                  <a:pt x="7485556" y="5596947"/>
                </a:cubicBezTo>
                <a:cubicBezTo>
                  <a:pt x="7495468" y="5590237"/>
                  <a:pt x="7502709" y="5580646"/>
                  <a:pt x="7507283" y="5568168"/>
                </a:cubicBezTo>
                <a:cubicBezTo>
                  <a:pt x="7508184" y="5564861"/>
                  <a:pt x="7510270" y="5560260"/>
                  <a:pt x="7513538" y="5554369"/>
                </a:cubicBezTo>
                <a:cubicBezTo>
                  <a:pt x="7516806" y="5548477"/>
                  <a:pt x="7521025" y="5546183"/>
                  <a:pt x="7526198" y="5547492"/>
                </a:cubicBezTo>
                <a:close/>
                <a:moveTo>
                  <a:pt x="10180873" y="5536468"/>
                </a:moveTo>
                <a:lnTo>
                  <a:pt x="10191465" y="5545008"/>
                </a:lnTo>
                <a:cubicBezTo>
                  <a:pt x="10191492" y="5546998"/>
                  <a:pt x="10190555" y="5548663"/>
                  <a:pt x="10188660" y="5550009"/>
                </a:cubicBezTo>
                <a:cubicBezTo>
                  <a:pt x="10186762" y="5551353"/>
                  <a:pt x="10184502" y="5551952"/>
                  <a:pt x="10181880" y="5551805"/>
                </a:cubicBezTo>
                <a:close/>
                <a:moveTo>
                  <a:pt x="7094408" y="5522847"/>
                </a:moveTo>
                <a:cubicBezTo>
                  <a:pt x="7100111" y="5526155"/>
                  <a:pt x="7102381" y="5530893"/>
                  <a:pt x="7101219" y="5537062"/>
                </a:cubicBezTo>
                <a:cubicBezTo>
                  <a:pt x="7100461" y="5539956"/>
                  <a:pt x="7098952" y="5542895"/>
                  <a:pt x="7096693" y="5545878"/>
                </a:cubicBezTo>
                <a:cubicBezTo>
                  <a:pt x="7094436" y="5548864"/>
                  <a:pt x="7090792" y="5549494"/>
                  <a:pt x="7085763" y="5547770"/>
                </a:cubicBezTo>
                <a:cubicBezTo>
                  <a:pt x="7083270" y="5546146"/>
                  <a:pt x="7081852" y="5542474"/>
                  <a:pt x="7081512" y="5536753"/>
                </a:cubicBezTo>
                <a:cubicBezTo>
                  <a:pt x="7081174" y="5531029"/>
                  <a:pt x="7081474" y="5526642"/>
                  <a:pt x="7082410" y="5523585"/>
                </a:cubicBezTo>
                <a:cubicBezTo>
                  <a:pt x="7084835" y="5524351"/>
                  <a:pt x="7086834" y="5524228"/>
                  <a:pt x="7088409" y="5523216"/>
                </a:cubicBezTo>
                <a:cubicBezTo>
                  <a:pt x="7089984" y="5522204"/>
                  <a:pt x="7091983" y="5522082"/>
                  <a:pt x="7094408" y="5522847"/>
                </a:cubicBezTo>
                <a:close/>
                <a:moveTo>
                  <a:pt x="10231083" y="5460762"/>
                </a:moveTo>
                <a:cubicBezTo>
                  <a:pt x="10231602" y="5457550"/>
                  <a:pt x="10235165" y="5457699"/>
                  <a:pt x="10241771" y="5461210"/>
                </a:cubicBezTo>
                <a:cubicBezTo>
                  <a:pt x="10248377" y="5464721"/>
                  <a:pt x="10253389" y="5467854"/>
                  <a:pt x="10256810" y="5470613"/>
                </a:cubicBezTo>
                <a:lnTo>
                  <a:pt x="10247223" y="5477407"/>
                </a:lnTo>
                <a:cubicBezTo>
                  <a:pt x="10244248" y="5475084"/>
                  <a:pt x="10240929" y="5472256"/>
                  <a:pt x="10237261" y="5468920"/>
                </a:cubicBezTo>
                <a:cubicBezTo>
                  <a:pt x="10233593" y="5465584"/>
                  <a:pt x="10231534" y="5462865"/>
                  <a:pt x="10231083" y="5460762"/>
                </a:cubicBezTo>
                <a:close/>
                <a:moveTo>
                  <a:pt x="7218276" y="5368873"/>
                </a:moveTo>
                <a:lnTo>
                  <a:pt x="7238655" y="5428598"/>
                </a:lnTo>
                <a:lnTo>
                  <a:pt x="7185422" y="5463583"/>
                </a:lnTo>
                <a:cubicBezTo>
                  <a:pt x="7180190" y="5458216"/>
                  <a:pt x="7173573" y="5450491"/>
                  <a:pt x="7165569" y="5440415"/>
                </a:cubicBezTo>
                <a:cubicBezTo>
                  <a:pt x="7157567" y="5430337"/>
                  <a:pt x="7153952" y="5422430"/>
                  <a:pt x="7154719" y="5416690"/>
                </a:cubicBezTo>
                <a:cubicBezTo>
                  <a:pt x="7156403" y="5414656"/>
                  <a:pt x="7160330" y="5414617"/>
                  <a:pt x="7166501" y="5416576"/>
                </a:cubicBezTo>
                <a:cubicBezTo>
                  <a:pt x="7172671" y="5418532"/>
                  <a:pt x="7176165" y="5419741"/>
                  <a:pt x="7176987" y="5420199"/>
                </a:cubicBezTo>
                <a:close/>
                <a:moveTo>
                  <a:pt x="10457626" y="5320265"/>
                </a:moveTo>
                <a:lnTo>
                  <a:pt x="10463173" y="5328370"/>
                </a:lnTo>
                <a:lnTo>
                  <a:pt x="10458631" y="5335600"/>
                </a:lnTo>
                <a:close/>
                <a:moveTo>
                  <a:pt x="6118698" y="5318628"/>
                </a:moveTo>
                <a:lnTo>
                  <a:pt x="6136559" y="5337950"/>
                </a:lnTo>
                <a:lnTo>
                  <a:pt x="6118545" y="5336589"/>
                </a:lnTo>
                <a:cubicBezTo>
                  <a:pt x="6116080" y="5335207"/>
                  <a:pt x="6115200" y="5332595"/>
                  <a:pt x="6115910" y="5328752"/>
                </a:cubicBezTo>
                <a:cubicBezTo>
                  <a:pt x="6116617" y="5324911"/>
                  <a:pt x="6117545" y="5321536"/>
                  <a:pt x="6118698" y="5318628"/>
                </a:cubicBezTo>
                <a:close/>
                <a:moveTo>
                  <a:pt x="8131894" y="5307761"/>
                </a:moveTo>
                <a:cubicBezTo>
                  <a:pt x="8133009" y="5328171"/>
                  <a:pt x="8130594" y="5347119"/>
                  <a:pt x="8124649" y="5364611"/>
                </a:cubicBezTo>
                <a:cubicBezTo>
                  <a:pt x="8118703" y="5382101"/>
                  <a:pt x="8112439" y="5399461"/>
                  <a:pt x="8105851" y="5416685"/>
                </a:cubicBezTo>
                <a:cubicBezTo>
                  <a:pt x="8097317" y="5416245"/>
                  <a:pt x="8090384" y="5418602"/>
                  <a:pt x="8085050" y="5423757"/>
                </a:cubicBezTo>
                <a:cubicBezTo>
                  <a:pt x="8079713" y="5428913"/>
                  <a:pt x="8075765" y="5435357"/>
                  <a:pt x="8073207" y="5443087"/>
                </a:cubicBezTo>
                <a:lnTo>
                  <a:pt x="8091965" y="5473640"/>
                </a:lnTo>
                <a:lnTo>
                  <a:pt x="8081642" y="5486471"/>
                </a:lnTo>
                <a:lnTo>
                  <a:pt x="8050887" y="5456654"/>
                </a:lnTo>
                <a:cubicBezTo>
                  <a:pt x="8049727" y="5450477"/>
                  <a:pt x="8048247" y="5444165"/>
                  <a:pt x="8046445" y="5437721"/>
                </a:cubicBezTo>
                <a:cubicBezTo>
                  <a:pt x="8044647" y="5431277"/>
                  <a:pt x="8044449" y="5425495"/>
                  <a:pt x="8045859" y="5420378"/>
                </a:cubicBezTo>
                <a:cubicBezTo>
                  <a:pt x="8047837" y="5415734"/>
                  <a:pt x="8050771" y="5413623"/>
                  <a:pt x="8054659" y="5414043"/>
                </a:cubicBezTo>
                <a:cubicBezTo>
                  <a:pt x="8058550" y="5414465"/>
                  <a:pt x="8061904" y="5415375"/>
                  <a:pt x="8064720" y="5416777"/>
                </a:cubicBezTo>
                <a:cubicBezTo>
                  <a:pt x="8071925" y="5396008"/>
                  <a:pt x="8073131" y="5375607"/>
                  <a:pt x="8068338" y="5355576"/>
                </a:cubicBezTo>
                <a:close/>
                <a:moveTo>
                  <a:pt x="10635217" y="5274645"/>
                </a:moveTo>
                <a:lnTo>
                  <a:pt x="10650352" y="5275955"/>
                </a:lnTo>
                <a:cubicBezTo>
                  <a:pt x="10649761" y="5279714"/>
                  <a:pt x="10646651" y="5283258"/>
                  <a:pt x="10641016" y="5286582"/>
                </a:cubicBezTo>
                <a:cubicBezTo>
                  <a:pt x="10643329" y="5286782"/>
                  <a:pt x="10643686" y="5285860"/>
                  <a:pt x="10642089" y="5283815"/>
                </a:cubicBezTo>
                <a:cubicBezTo>
                  <a:pt x="10640492" y="5281773"/>
                  <a:pt x="10638202" y="5278715"/>
                  <a:pt x="10635217" y="5274645"/>
                </a:cubicBezTo>
                <a:close/>
                <a:moveTo>
                  <a:pt x="10594354" y="5263484"/>
                </a:moveTo>
                <a:lnTo>
                  <a:pt x="10605450" y="5279693"/>
                </a:lnTo>
                <a:lnTo>
                  <a:pt x="10631178" y="5289543"/>
                </a:lnTo>
                <a:cubicBezTo>
                  <a:pt x="10637107" y="5290692"/>
                  <a:pt x="10640385" y="5289703"/>
                  <a:pt x="10641016" y="5286582"/>
                </a:cubicBezTo>
                <a:cubicBezTo>
                  <a:pt x="10636754" y="5298048"/>
                  <a:pt x="10633735" y="5309381"/>
                  <a:pt x="10631962" y="5320584"/>
                </a:cubicBezTo>
                <a:cubicBezTo>
                  <a:pt x="10630189" y="5331788"/>
                  <a:pt x="10629505" y="5340464"/>
                  <a:pt x="10629908" y="5346613"/>
                </a:cubicBezTo>
                <a:lnTo>
                  <a:pt x="10605943" y="5363601"/>
                </a:lnTo>
                <a:cubicBezTo>
                  <a:pt x="10595779" y="5355254"/>
                  <a:pt x="10589683" y="5351549"/>
                  <a:pt x="10587656" y="5352486"/>
                </a:cubicBezTo>
                <a:cubicBezTo>
                  <a:pt x="10585627" y="5353424"/>
                  <a:pt x="10585080" y="5357823"/>
                  <a:pt x="10586014" y="5365687"/>
                </a:cubicBezTo>
                <a:cubicBezTo>
                  <a:pt x="10585634" y="5372642"/>
                  <a:pt x="10577059" y="5369359"/>
                  <a:pt x="10560287" y="5355837"/>
                </a:cubicBezTo>
                <a:lnTo>
                  <a:pt x="10504780" y="5427272"/>
                </a:lnTo>
                <a:cubicBezTo>
                  <a:pt x="10494864" y="5419506"/>
                  <a:pt x="10489725" y="5417629"/>
                  <a:pt x="10489363" y="5421650"/>
                </a:cubicBezTo>
                <a:cubicBezTo>
                  <a:pt x="10488999" y="5425669"/>
                  <a:pt x="10489343" y="5430939"/>
                  <a:pt x="10490399" y="5437463"/>
                </a:cubicBezTo>
                <a:cubicBezTo>
                  <a:pt x="10490420" y="5440960"/>
                  <a:pt x="10488360" y="5441416"/>
                  <a:pt x="10484219" y="5438835"/>
                </a:cubicBezTo>
                <a:cubicBezTo>
                  <a:pt x="10480079" y="5436252"/>
                  <a:pt x="10475245" y="5432658"/>
                  <a:pt x="10469715" y="5428049"/>
                </a:cubicBezTo>
                <a:cubicBezTo>
                  <a:pt x="10469774" y="5440048"/>
                  <a:pt x="10462972" y="5447876"/>
                  <a:pt x="10449313" y="5451539"/>
                </a:cubicBezTo>
                <a:cubicBezTo>
                  <a:pt x="10435653" y="5455199"/>
                  <a:pt x="10419332" y="5451724"/>
                  <a:pt x="10400346" y="5441105"/>
                </a:cubicBezTo>
                <a:lnTo>
                  <a:pt x="10398583" y="5414267"/>
                </a:lnTo>
                <a:cubicBezTo>
                  <a:pt x="10403708" y="5411137"/>
                  <a:pt x="10409164" y="5408275"/>
                  <a:pt x="10414950" y="5405677"/>
                </a:cubicBezTo>
                <a:cubicBezTo>
                  <a:pt x="10420737" y="5403082"/>
                  <a:pt x="10424867" y="5399151"/>
                  <a:pt x="10427343" y="5393886"/>
                </a:cubicBezTo>
                <a:lnTo>
                  <a:pt x="10447776" y="5399467"/>
                </a:lnTo>
                <a:cubicBezTo>
                  <a:pt x="10449290" y="5384348"/>
                  <a:pt x="10458751" y="5375636"/>
                  <a:pt x="10476157" y="5373332"/>
                </a:cubicBezTo>
                <a:cubicBezTo>
                  <a:pt x="10493564" y="5371026"/>
                  <a:pt x="10503024" y="5362315"/>
                  <a:pt x="10504540" y="5347199"/>
                </a:cubicBezTo>
                <a:cubicBezTo>
                  <a:pt x="10503816" y="5340942"/>
                  <a:pt x="10504069" y="5335245"/>
                  <a:pt x="10505298" y="5330109"/>
                </a:cubicBezTo>
                <a:cubicBezTo>
                  <a:pt x="10506529" y="5324975"/>
                  <a:pt x="10510817" y="5323439"/>
                  <a:pt x="10518163" y="5325505"/>
                </a:cubicBezTo>
                <a:lnTo>
                  <a:pt x="10537086" y="5308083"/>
                </a:lnTo>
                <a:cubicBezTo>
                  <a:pt x="10536983" y="5293779"/>
                  <a:pt x="10542302" y="5285661"/>
                  <a:pt x="10553044" y="5283733"/>
                </a:cubicBezTo>
                <a:cubicBezTo>
                  <a:pt x="10563787" y="5281803"/>
                  <a:pt x="10574529" y="5279875"/>
                  <a:pt x="10585271" y="5277946"/>
                </a:cubicBezTo>
                <a:cubicBezTo>
                  <a:pt x="10585900" y="5274822"/>
                  <a:pt x="10588930" y="5270003"/>
                  <a:pt x="10594354" y="5263484"/>
                </a:cubicBezTo>
                <a:close/>
                <a:moveTo>
                  <a:pt x="10698787" y="5249651"/>
                </a:moveTo>
                <a:cubicBezTo>
                  <a:pt x="10704725" y="5254136"/>
                  <a:pt x="10711326" y="5259154"/>
                  <a:pt x="10718586" y="5264706"/>
                </a:cubicBezTo>
                <a:cubicBezTo>
                  <a:pt x="10725849" y="5270259"/>
                  <a:pt x="10729927" y="5275061"/>
                  <a:pt x="10730818" y="5279107"/>
                </a:cubicBezTo>
                <a:cubicBezTo>
                  <a:pt x="10730623" y="5280917"/>
                  <a:pt x="10728807" y="5281873"/>
                  <a:pt x="10725365" y="5281971"/>
                </a:cubicBezTo>
                <a:cubicBezTo>
                  <a:pt x="10721921" y="5282071"/>
                  <a:pt x="10718779" y="5281958"/>
                  <a:pt x="10715936" y="5281632"/>
                </a:cubicBezTo>
                <a:lnTo>
                  <a:pt x="10702564" y="5307159"/>
                </a:lnTo>
                <a:cubicBezTo>
                  <a:pt x="10691465" y="5290948"/>
                  <a:pt x="10680622" y="5278575"/>
                  <a:pt x="10670027" y="5270033"/>
                </a:cubicBezTo>
                <a:cubicBezTo>
                  <a:pt x="10677138" y="5268504"/>
                  <a:pt x="10682594" y="5265642"/>
                  <a:pt x="10686393" y="5261443"/>
                </a:cubicBezTo>
                <a:cubicBezTo>
                  <a:pt x="10690195" y="5257247"/>
                  <a:pt x="10694326" y="5253315"/>
                  <a:pt x="10698787" y="5249651"/>
                </a:cubicBezTo>
                <a:close/>
                <a:moveTo>
                  <a:pt x="10477312" y="5238104"/>
                </a:moveTo>
                <a:lnTo>
                  <a:pt x="10500009" y="5278189"/>
                </a:lnTo>
                <a:cubicBezTo>
                  <a:pt x="10484961" y="5265451"/>
                  <a:pt x="10477478" y="5253367"/>
                  <a:pt x="10477563" y="5241937"/>
                </a:cubicBezTo>
                <a:close/>
                <a:moveTo>
                  <a:pt x="5582306" y="5231380"/>
                </a:moveTo>
                <a:lnTo>
                  <a:pt x="5602014" y="5245450"/>
                </a:lnTo>
                <a:cubicBezTo>
                  <a:pt x="5598962" y="5251212"/>
                  <a:pt x="5594139" y="5253243"/>
                  <a:pt x="5587543" y="5251545"/>
                </a:cubicBezTo>
                <a:cubicBezTo>
                  <a:pt x="5584853" y="5250069"/>
                  <a:pt x="5583075" y="5247088"/>
                  <a:pt x="5582213" y="5242606"/>
                </a:cubicBezTo>
                <a:cubicBezTo>
                  <a:pt x="5581349" y="5238121"/>
                  <a:pt x="5581380" y="5234379"/>
                  <a:pt x="5582306" y="5231380"/>
                </a:cubicBezTo>
                <a:close/>
                <a:moveTo>
                  <a:pt x="10647079" y="5226114"/>
                </a:moveTo>
                <a:lnTo>
                  <a:pt x="10657672" y="5234654"/>
                </a:lnTo>
                <a:lnTo>
                  <a:pt x="10644794" y="5227261"/>
                </a:lnTo>
                <a:close/>
                <a:moveTo>
                  <a:pt x="7350684" y="5224133"/>
                </a:moveTo>
                <a:lnTo>
                  <a:pt x="7376250" y="5268903"/>
                </a:lnTo>
                <a:cubicBezTo>
                  <a:pt x="7362165" y="5274953"/>
                  <a:pt x="7345262" y="5291236"/>
                  <a:pt x="7325542" y="5317757"/>
                </a:cubicBezTo>
                <a:cubicBezTo>
                  <a:pt x="7305824" y="5344277"/>
                  <a:pt x="7290624" y="5364116"/>
                  <a:pt x="7279946" y="5377274"/>
                </a:cubicBezTo>
                <a:cubicBezTo>
                  <a:pt x="7269640" y="5372777"/>
                  <a:pt x="7262021" y="5365826"/>
                  <a:pt x="7257089" y="5356424"/>
                </a:cubicBezTo>
                <a:cubicBezTo>
                  <a:pt x="7252154" y="5347021"/>
                  <a:pt x="7250114" y="5336679"/>
                  <a:pt x="7250972" y="5325395"/>
                </a:cubicBezTo>
                <a:cubicBezTo>
                  <a:pt x="7282506" y="5288088"/>
                  <a:pt x="7315742" y="5254334"/>
                  <a:pt x="7350684" y="5224133"/>
                </a:cubicBezTo>
                <a:close/>
                <a:moveTo>
                  <a:pt x="6285411" y="5212596"/>
                </a:moveTo>
                <a:cubicBezTo>
                  <a:pt x="6291023" y="5214892"/>
                  <a:pt x="6295503" y="5218227"/>
                  <a:pt x="6298845" y="5222597"/>
                </a:cubicBezTo>
                <a:cubicBezTo>
                  <a:pt x="6302187" y="5226971"/>
                  <a:pt x="6303049" y="5231827"/>
                  <a:pt x="6301426" y="5237172"/>
                </a:cubicBezTo>
                <a:lnTo>
                  <a:pt x="6290649" y="5232764"/>
                </a:lnTo>
                <a:cubicBezTo>
                  <a:pt x="6285599" y="5230322"/>
                  <a:pt x="6283149" y="5227067"/>
                  <a:pt x="6283296" y="5222996"/>
                </a:cubicBezTo>
                <a:cubicBezTo>
                  <a:pt x="6283442" y="5218928"/>
                  <a:pt x="6284149" y="5215460"/>
                  <a:pt x="6285411" y="5212596"/>
                </a:cubicBezTo>
                <a:close/>
                <a:moveTo>
                  <a:pt x="5618632" y="5198176"/>
                </a:moveTo>
                <a:cubicBezTo>
                  <a:pt x="5629411" y="5202585"/>
                  <a:pt x="5632954" y="5210042"/>
                  <a:pt x="5629260" y="5220548"/>
                </a:cubicBezTo>
                <a:lnTo>
                  <a:pt x="5623871" y="5218343"/>
                </a:lnTo>
                <a:cubicBezTo>
                  <a:pt x="5618822" y="5215903"/>
                  <a:pt x="5616371" y="5212645"/>
                  <a:pt x="5616519" y="5208574"/>
                </a:cubicBezTo>
                <a:cubicBezTo>
                  <a:pt x="5616665" y="5204506"/>
                  <a:pt x="5617370" y="5201040"/>
                  <a:pt x="5618632" y="5198176"/>
                </a:cubicBezTo>
                <a:close/>
                <a:moveTo>
                  <a:pt x="6696619" y="5182549"/>
                </a:moveTo>
                <a:lnTo>
                  <a:pt x="6716328" y="5196619"/>
                </a:lnTo>
                <a:cubicBezTo>
                  <a:pt x="6715512" y="5199665"/>
                  <a:pt x="6713908" y="5202765"/>
                  <a:pt x="6711517" y="5205917"/>
                </a:cubicBezTo>
                <a:cubicBezTo>
                  <a:pt x="6709124" y="5209068"/>
                  <a:pt x="6705288" y="5209751"/>
                  <a:pt x="6700009" y="5207967"/>
                </a:cubicBezTo>
                <a:cubicBezTo>
                  <a:pt x="6697394" y="5206274"/>
                  <a:pt x="6695925" y="5202418"/>
                  <a:pt x="6695599" y="5196402"/>
                </a:cubicBezTo>
                <a:cubicBezTo>
                  <a:pt x="6695274" y="5190386"/>
                  <a:pt x="6695615" y="5185768"/>
                  <a:pt x="6696619" y="5182549"/>
                </a:cubicBezTo>
                <a:close/>
                <a:moveTo>
                  <a:pt x="8300243" y="5177880"/>
                </a:moveTo>
                <a:lnTo>
                  <a:pt x="8305380" y="5180002"/>
                </a:lnTo>
                <a:lnTo>
                  <a:pt x="8300192" y="5194956"/>
                </a:lnTo>
                <a:cubicBezTo>
                  <a:pt x="8297642" y="5188202"/>
                  <a:pt x="8297658" y="5182510"/>
                  <a:pt x="8300243" y="5177880"/>
                </a:cubicBezTo>
                <a:close/>
                <a:moveTo>
                  <a:pt x="10747487" y="5150939"/>
                </a:moveTo>
                <a:lnTo>
                  <a:pt x="10752783" y="5155211"/>
                </a:lnTo>
                <a:cubicBezTo>
                  <a:pt x="10758068" y="5159320"/>
                  <a:pt x="10762063" y="5162844"/>
                  <a:pt x="10764765" y="5165779"/>
                </a:cubicBezTo>
                <a:cubicBezTo>
                  <a:pt x="10767464" y="5168712"/>
                  <a:pt x="10768934" y="5172015"/>
                  <a:pt x="10769178" y="5175691"/>
                </a:cubicBezTo>
                <a:cubicBezTo>
                  <a:pt x="10770353" y="5180875"/>
                  <a:pt x="10768756" y="5182008"/>
                  <a:pt x="10764384" y="5179088"/>
                </a:cubicBezTo>
                <a:lnTo>
                  <a:pt x="10753789" y="5170545"/>
                </a:lnTo>
                <a:cubicBezTo>
                  <a:pt x="10749166" y="5163792"/>
                  <a:pt x="10747065" y="5157257"/>
                  <a:pt x="10747487" y="5150939"/>
                </a:cubicBezTo>
                <a:close/>
                <a:moveTo>
                  <a:pt x="10692243" y="5149970"/>
                </a:moveTo>
                <a:lnTo>
                  <a:pt x="10712926" y="5159384"/>
                </a:lnTo>
                <a:cubicBezTo>
                  <a:pt x="10708465" y="5163048"/>
                  <a:pt x="10704334" y="5166980"/>
                  <a:pt x="10700532" y="5171176"/>
                </a:cubicBezTo>
                <a:cubicBezTo>
                  <a:pt x="10696733" y="5175375"/>
                  <a:pt x="10691277" y="5178238"/>
                  <a:pt x="10684168" y="5179769"/>
                </a:cubicBezTo>
                <a:cubicBezTo>
                  <a:pt x="10689633" y="5173888"/>
                  <a:pt x="10692326" y="5163956"/>
                  <a:pt x="10692243" y="5149970"/>
                </a:cubicBezTo>
                <a:close/>
                <a:moveTo>
                  <a:pt x="8367388" y="5147220"/>
                </a:moveTo>
                <a:cubicBezTo>
                  <a:pt x="8371676" y="5146144"/>
                  <a:pt x="8376173" y="5146578"/>
                  <a:pt x="8380880" y="5148525"/>
                </a:cubicBezTo>
                <a:cubicBezTo>
                  <a:pt x="8379801" y="5150928"/>
                  <a:pt x="8378083" y="5153068"/>
                  <a:pt x="8375719" y="5154940"/>
                </a:cubicBezTo>
                <a:cubicBezTo>
                  <a:pt x="8373357" y="5156814"/>
                  <a:pt x="8371636" y="5158951"/>
                  <a:pt x="8370560" y="5161356"/>
                </a:cubicBezTo>
                <a:lnTo>
                  <a:pt x="8355154" y="5154985"/>
                </a:lnTo>
                <a:cubicBezTo>
                  <a:pt x="8359023" y="5150885"/>
                  <a:pt x="8363101" y="5148297"/>
                  <a:pt x="8367388" y="5147220"/>
                </a:cubicBezTo>
                <a:close/>
                <a:moveTo>
                  <a:pt x="10783820" y="5093093"/>
                </a:moveTo>
                <a:lnTo>
                  <a:pt x="10811310" y="5129781"/>
                </a:lnTo>
                <a:lnTo>
                  <a:pt x="10787092" y="5142933"/>
                </a:lnTo>
                <a:cubicBezTo>
                  <a:pt x="10787222" y="5143340"/>
                  <a:pt x="10787086" y="5144442"/>
                  <a:pt x="10786680" y="5146231"/>
                </a:cubicBezTo>
                <a:cubicBezTo>
                  <a:pt x="10786277" y="5148024"/>
                  <a:pt x="10784815" y="5148056"/>
                  <a:pt x="10782298" y="5146331"/>
                </a:cubicBezTo>
                <a:cubicBezTo>
                  <a:pt x="10776981" y="5141740"/>
                  <a:pt x="10772860" y="5136298"/>
                  <a:pt x="10769940" y="5130011"/>
                </a:cubicBezTo>
                <a:cubicBezTo>
                  <a:pt x="10767018" y="5123721"/>
                  <a:pt x="10765421" y="5118501"/>
                  <a:pt x="10765151" y="5114349"/>
                </a:cubicBezTo>
                <a:cubicBezTo>
                  <a:pt x="10765119" y="5110692"/>
                  <a:pt x="10767136" y="5109596"/>
                  <a:pt x="10771204" y="5111059"/>
                </a:cubicBezTo>
                <a:cubicBezTo>
                  <a:pt x="10775270" y="5112523"/>
                  <a:pt x="10780064" y="5115480"/>
                  <a:pt x="10785580" y="5119928"/>
                </a:cubicBezTo>
                <a:close/>
                <a:moveTo>
                  <a:pt x="7508762" y="5090005"/>
                </a:moveTo>
                <a:lnTo>
                  <a:pt x="7510386" y="5119176"/>
                </a:lnTo>
                <a:cubicBezTo>
                  <a:pt x="7507286" y="5128818"/>
                  <a:pt x="7503556" y="5133926"/>
                  <a:pt x="7499200" y="5134499"/>
                </a:cubicBezTo>
                <a:cubicBezTo>
                  <a:pt x="7494843" y="5135072"/>
                  <a:pt x="7487707" y="5133072"/>
                  <a:pt x="7477797" y="5128498"/>
                </a:cubicBezTo>
                <a:lnTo>
                  <a:pt x="7467526" y="5124251"/>
                </a:lnTo>
                <a:lnTo>
                  <a:pt x="7472714" y="5109298"/>
                </a:lnTo>
                <a:close/>
                <a:moveTo>
                  <a:pt x="8437627" y="5086493"/>
                </a:moveTo>
                <a:lnTo>
                  <a:pt x="8451300" y="5097847"/>
                </a:lnTo>
                <a:lnTo>
                  <a:pt x="8444384" y="5117783"/>
                </a:lnTo>
                <a:lnTo>
                  <a:pt x="8391204" y="5135694"/>
                </a:lnTo>
                <a:lnTo>
                  <a:pt x="8386121" y="5116493"/>
                </a:lnTo>
                <a:lnTo>
                  <a:pt x="8393039" y="5096554"/>
                </a:lnTo>
                <a:lnTo>
                  <a:pt x="8428979" y="5111416"/>
                </a:lnTo>
                <a:close/>
                <a:moveTo>
                  <a:pt x="10801735" y="5060336"/>
                </a:moveTo>
                <a:cubicBezTo>
                  <a:pt x="10804304" y="5062861"/>
                  <a:pt x="10805974" y="5066021"/>
                  <a:pt x="10806747" y="5069822"/>
                </a:cubicBezTo>
                <a:cubicBezTo>
                  <a:pt x="10807518" y="5073621"/>
                  <a:pt x="10807864" y="5075715"/>
                  <a:pt x="10807785" y="5076105"/>
                </a:cubicBezTo>
                <a:lnTo>
                  <a:pt x="10808542" y="5087609"/>
                </a:lnTo>
                <a:lnTo>
                  <a:pt x="10783065" y="5081592"/>
                </a:lnTo>
                <a:lnTo>
                  <a:pt x="10782561" y="5073924"/>
                </a:lnTo>
                <a:lnTo>
                  <a:pt x="10802489" y="5071837"/>
                </a:lnTo>
                <a:close/>
                <a:moveTo>
                  <a:pt x="6857789" y="5059137"/>
                </a:moveTo>
                <a:cubicBezTo>
                  <a:pt x="6864418" y="5056717"/>
                  <a:pt x="6872320" y="5056977"/>
                  <a:pt x="6881495" y="5059916"/>
                </a:cubicBezTo>
                <a:cubicBezTo>
                  <a:pt x="6876284" y="5072554"/>
                  <a:pt x="6869280" y="5083708"/>
                  <a:pt x="6860486" y="5093378"/>
                </a:cubicBezTo>
                <a:cubicBezTo>
                  <a:pt x="6851694" y="5103049"/>
                  <a:pt x="6844691" y="5114203"/>
                  <a:pt x="6839477" y="5126839"/>
                </a:cubicBezTo>
                <a:cubicBezTo>
                  <a:pt x="6823078" y="5121256"/>
                  <a:pt x="6808188" y="5123426"/>
                  <a:pt x="6794813" y="5133349"/>
                </a:cubicBezTo>
                <a:cubicBezTo>
                  <a:pt x="6781437" y="5143275"/>
                  <a:pt x="6770976" y="5154764"/>
                  <a:pt x="6763431" y="5167826"/>
                </a:cubicBezTo>
                <a:lnTo>
                  <a:pt x="6769273" y="5116143"/>
                </a:lnTo>
                <a:cubicBezTo>
                  <a:pt x="6776844" y="5113233"/>
                  <a:pt x="6785638" y="5112324"/>
                  <a:pt x="6795655" y="5113419"/>
                </a:cubicBezTo>
                <a:cubicBezTo>
                  <a:pt x="6805672" y="5114511"/>
                  <a:pt x="6814892" y="5116781"/>
                  <a:pt x="6823311" y="5120226"/>
                </a:cubicBezTo>
                <a:cubicBezTo>
                  <a:pt x="6827416" y="5105259"/>
                  <a:pt x="6833553" y="5089996"/>
                  <a:pt x="6841720" y="5074435"/>
                </a:cubicBezTo>
                <a:cubicBezTo>
                  <a:pt x="6845803" y="5066657"/>
                  <a:pt x="6851160" y="5061557"/>
                  <a:pt x="6857789" y="5059137"/>
                </a:cubicBezTo>
                <a:close/>
                <a:moveTo>
                  <a:pt x="8473728" y="5050121"/>
                </a:moveTo>
                <a:lnTo>
                  <a:pt x="8490861" y="5051508"/>
                </a:lnTo>
                <a:cubicBezTo>
                  <a:pt x="8488480" y="5059429"/>
                  <a:pt x="8485030" y="5067263"/>
                  <a:pt x="8480505" y="5075012"/>
                </a:cubicBezTo>
                <a:cubicBezTo>
                  <a:pt x="8475982" y="5082759"/>
                  <a:pt x="8469112" y="5087756"/>
                  <a:pt x="8459894" y="5090000"/>
                </a:cubicBezTo>
                <a:close/>
                <a:moveTo>
                  <a:pt x="7592911" y="5033604"/>
                </a:moveTo>
                <a:lnTo>
                  <a:pt x="7591180" y="5038588"/>
                </a:lnTo>
                <a:cubicBezTo>
                  <a:pt x="7588598" y="5043220"/>
                  <a:pt x="7583445" y="5046790"/>
                  <a:pt x="7575725" y="5049296"/>
                </a:cubicBezTo>
                <a:close/>
                <a:moveTo>
                  <a:pt x="6536428" y="5008126"/>
                </a:moveTo>
                <a:cubicBezTo>
                  <a:pt x="6543491" y="5007761"/>
                  <a:pt x="6551102" y="5009122"/>
                  <a:pt x="6559261" y="5012209"/>
                </a:cubicBezTo>
                <a:lnTo>
                  <a:pt x="6535709" y="5026607"/>
                </a:lnTo>
                <a:cubicBezTo>
                  <a:pt x="6533517" y="5032470"/>
                  <a:pt x="6532783" y="5039680"/>
                  <a:pt x="6533499" y="5048231"/>
                </a:cubicBezTo>
                <a:cubicBezTo>
                  <a:pt x="6534216" y="5056785"/>
                  <a:pt x="6538444" y="5063022"/>
                  <a:pt x="6546184" y="5066940"/>
                </a:cubicBezTo>
                <a:lnTo>
                  <a:pt x="6504621" y="5079976"/>
                </a:lnTo>
                <a:cubicBezTo>
                  <a:pt x="6500278" y="5078075"/>
                  <a:pt x="6491907" y="5073401"/>
                  <a:pt x="6479504" y="5065947"/>
                </a:cubicBezTo>
                <a:cubicBezTo>
                  <a:pt x="6467099" y="5058494"/>
                  <a:pt x="6460537" y="5053055"/>
                  <a:pt x="6459815" y="5049631"/>
                </a:cubicBezTo>
                <a:cubicBezTo>
                  <a:pt x="6461821" y="5047574"/>
                  <a:pt x="6466850" y="5047877"/>
                  <a:pt x="6474901" y="5050546"/>
                </a:cubicBezTo>
                <a:cubicBezTo>
                  <a:pt x="6482952" y="5053215"/>
                  <a:pt x="6487520" y="5054832"/>
                  <a:pt x="6488604" y="5055402"/>
                </a:cubicBezTo>
                <a:lnTo>
                  <a:pt x="6490450" y="5050147"/>
                </a:lnTo>
                <a:cubicBezTo>
                  <a:pt x="6496144" y="5033953"/>
                  <a:pt x="6504955" y="5022036"/>
                  <a:pt x="6516885" y="5014402"/>
                </a:cubicBezTo>
                <a:cubicBezTo>
                  <a:pt x="6522851" y="5010584"/>
                  <a:pt x="6529365" y="5008492"/>
                  <a:pt x="6536428" y="5008126"/>
                </a:cubicBezTo>
                <a:close/>
                <a:moveTo>
                  <a:pt x="8651753" y="5000406"/>
                </a:moveTo>
                <a:lnTo>
                  <a:pt x="8647546" y="5007764"/>
                </a:lnTo>
                <a:cubicBezTo>
                  <a:pt x="8640770" y="5019168"/>
                  <a:pt x="8632435" y="5025914"/>
                  <a:pt x="8622537" y="5027993"/>
                </a:cubicBezTo>
                <a:lnTo>
                  <a:pt x="8601853" y="5018579"/>
                </a:lnTo>
                <a:lnTo>
                  <a:pt x="8588230" y="5040273"/>
                </a:lnTo>
                <a:cubicBezTo>
                  <a:pt x="8588886" y="5040725"/>
                  <a:pt x="8591545" y="5043021"/>
                  <a:pt x="8596207" y="5047159"/>
                </a:cubicBezTo>
                <a:cubicBezTo>
                  <a:pt x="8600867" y="5051294"/>
                  <a:pt x="8603589" y="5054547"/>
                  <a:pt x="8604372" y="5056917"/>
                </a:cubicBezTo>
                <a:cubicBezTo>
                  <a:pt x="8604066" y="5060227"/>
                  <a:pt x="8601396" y="5060948"/>
                  <a:pt x="8596363" y="5059084"/>
                </a:cubicBezTo>
                <a:cubicBezTo>
                  <a:pt x="8591329" y="5057220"/>
                  <a:pt x="8587272" y="5055915"/>
                  <a:pt x="8584192" y="5055172"/>
                </a:cubicBezTo>
                <a:cubicBezTo>
                  <a:pt x="8583548" y="5081959"/>
                  <a:pt x="8571961" y="5099698"/>
                  <a:pt x="8549436" y="5108391"/>
                </a:cubicBezTo>
                <a:cubicBezTo>
                  <a:pt x="8526910" y="5117083"/>
                  <a:pt x="8508641" y="5128525"/>
                  <a:pt x="8494629" y="5142719"/>
                </a:cubicBezTo>
                <a:lnTo>
                  <a:pt x="8487254" y="5138533"/>
                </a:lnTo>
                <a:lnTo>
                  <a:pt x="8497697" y="5127004"/>
                </a:lnTo>
                <a:cubicBezTo>
                  <a:pt x="8521222" y="5104670"/>
                  <a:pt x="8544618" y="5090120"/>
                  <a:pt x="8567881" y="5083353"/>
                </a:cubicBezTo>
                <a:lnTo>
                  <a:pt x="8592091" y="5013566"/>
                </a:lnTo>
                <a:lnTo>
                  <a:pt x="8619492" y="5019198"/>
                </a:lnTo>
                <a:close/>
                <a:moveTo>
                  <a:pt x="7048058" y="4971847"/>
                </a:moveTo>
                <a:lnTo>
                  <a:pt x="7051059" y="4980390"/>
                </a:lnTo>
                <a:lnTo>
                  <a:pt x="7045177" y="4991477"/>
                </a:lnTo>
                <a:cubicBezTo>
                  <a:pt x="7039160" y="4997539"/>
                  <a:pt x="7031544" y="5001336"/>
                  <a:pt x="7022328" y="5002869"/>
                </a:cubicBezTo>
                <a:lnTo>
                  <a:pt x="6980067" y="5047132"/>
                </a:lnTo>
                <a:lnTo>
                  <a:pt x="7011883" y="4987088"/>
                </a:lnTo>
                <a:close/>
                <a:moveTo>
                  <a:pt x="8573439" y="4948857"/>
                </a:moveTo>
                <a:lnTo>
                  <a:pt x="8593977" y="4957351"/>
                </a:lnTo>
                <a:cubicBezTo>
                  <a:pt x="8588581" y="4970437"/>
                  <a:pt x="8578256" y="4983979"/>
                  <a:pt x="8563003" y="4997978"/>
                </a:cubicBezTo>
                <a:cubicBezTo>
                  <a:pt x="8547752" y="5011976"/>
                  <a:pt x="8534008" y="5022679"/>
                  <a:pt x="8521775" y="5030090"/>
                </a:cubicBezTo>
                <a:cubicBezTo>
                  <a:pt x="8520908" y="5032938"/>
                  <a:pt x="8519615" y="5035965"/>
                  <a:pt x="8517891" y="5039172"/>
                </a:cubicBezTo>
                <a:cubicBezTo>
                  <a:pt x="8516167" y="5042378"/>
                  <a:pt x="8514021" y="5043627"/>
                  <a:pt x="8511454" y="5042922"/>
                </a:cubicBezTo>
                <a:cubicBezTo>
                  <a:pt x="8509032" y="5040378"/>
                  <a:pt x="8507913" y="5033026"/>
                  <a:pt x="8508094" y="5020871"/>
                </a:cubicBezTo>
                <a:cubicBezTo>
                  <a:pt x="8508274" y="5008715"/>
                  <a:pt x="8508871" y="5000649"/>
                  <a:pt x="8509883" y="4996675"/>
                </a:cubicBezTo>
                <a:cubicBezTo>
                  <a:pt x="8520226" y="5000001"/>
                  <a:pt x="8530807" y="4996301"/>
                  <a:pt x="8541620" y="4985574"/>
                </a:cubicBezTo>
                <a:cubicBezTo>
                  <a:pt x="8552437" y="4974847"/>
                  <a:pt x="8563042" y="4962609"/>
                  <a:pt x="8573439" y="4948857"/>
                </a:cubicBezTo>
                <a:close/>
                <a:moveTo>
                  <a:pt x="6158343" y="4890259"/>
                </a:moveTo>
                <a:lnTo>
                  <a:pt x="6165126" y="4941098"/>
                </a:lnTo>
                <a:cubicBezTo>
                  <a:pt x="6159396" y="4939131"/>
                  <a:pt x="6154688" y="4936453"/>
                  <a:pt x="6150999" y="4933066"/>
                </a:cubicBezTo>
                <a:cubicBezTo>
                  <a:pt x="6147309" y="4929680"/>
                  <a:pt x="6146682" y="4924166"/>
                  <a:pt x="6149109" y="4916523"/>
                </a:cubicBezTo>
                <a:close/>
                <a:moveTo>
                  <a:pt x="6686559" y="4878039"/>
                </a:moveTo>
                <a:cubicBezTo>
                  <a:pt x="6688943" y="4880390"/>
                  <a:pt x="6689487" y="4886871"/>
                  <a:pt x="6688197" y="4897483"/>
                </a:cubicBezTo>
                <a:cubicBezTo>
                  <a:pt x="6686908" y="4908095"/>
                  <a:pt x="6685644" y="4915338"/>
                  <a:pt x="6684411" y="4919215"/>
                </a:cubicBezTo>
                <a:cubicBezTo>
                  <a:pt x="6666433" y="4936019"/>
                  <a:pt x="6647896" y="4952216"/>
                  <a:pt x="6628801" y="4967811"/>
                </a:cubicBezTo>
                <a:cubicBezTo>
                  <a:pt x="6609707" y="4983407"/>
                  <a:pt x="6588939" y="4997189"/>
                  <a:pt x="6566497" y="5009162"/>
                </a:cubicBezTo>
                <a:cubicBezTo>
                  <a:pt x="6571709" y="4996524"/>
                  <a:pt x="6578711" y="4985372"/>
                  <a:pt x="6587507" y="4975701"/>
                </a:cubicBezTo>
                <a:cubicBezTo>
                  <a:pt x="6596298" y="4966029"/>
                  <a:pt x="6603302" y="4954875"/>
                  <a:pt x="6608514" y="4942237"/>
                </a:cubicBezTo>
                <a:cubicBezTo>
                  <a:pt x="6621401" y="4941379"/>
                  <a:pt x="6633076" y="4937392"/>
                  <a:pt x="6643536" y="4930281"/>
                </a:cubicBezTo>
                <a:cubicBezTo>
                  <a:pt x="6653998" y="4923169"/>
                  <a:pt x="6661668" y="4913041"/>
                  <a:pt x="6666548" y="4899891"/>
                </a:cubicBezTo>
                <a:cubicBezTo>
                  <a:pt x="6667514" y="4896408"/>
                  <a:pt x="6669734" y="4891557"/>
                  <a:pt x="6673204" y="4885342"/>
                </a:cubicBezTo>
                <a:cubicBezTo>
                  <a:pt x="6676674" y="4879127"/>
                  <a:pt x="6681125" y="4876691"/>
                  <a:pt x="6686559" y="4878039"/>
                </a:cubicBezTo>
                <a:close/>
                <a:moveTo>
                  <a:pt x="6232542" y="4854526"/>
                </a:moveTo>
                <a:cubicBezTo>
                  <a:pt x="6238523" y="4857974"/>
                  <a:pt x="6240884" y="4862945"/>
                  <a:pt x="6239628" y="4869439"/>
                </a:cubicBezTo>
                <a:cubicBezTo>
                  <a:pt x="6238814" y="4872487"/>
                  <a:pt x="6237210" y="4875587"/>
                  <a:pt x="6234817" y="4878737"/>
                </a:cubicBezTo>
                <a:cubicBezTo>
                  <a:pt x="6232426" y="4881890"/>
                  <a:pt x="6228590" y="4882573"/>
                  <a:pt x="6223311" y="4880789"/>
                </a:cubicBezTo>
                <a:cubicBezTo>
                  <a:pt x="6220698" y="4879094"/>
                  <a:pt x="6219227" y="4875240"/>
                  <a:pt x="6218901" y="4869224"/>
                </a:cubicBezTo>
                <a:cubicBezTo>
                  <a:pt x="6218577" y="4863206"/>
                  <a:pt x="6218917" y="4858590"/>
                  <a:pt x="6219919" y="4855369"/>
                </a:cubicBezTo>
                <a:cubicBezTo>
                  <a:pt x="6222465" y="4856161"/>
                  <a:pt x="6224569" y="4856021"/>
                  <a:pt x="6226231" y="4854948"/>
                </a:cubicBezTo>
                <a:cubicBezTo>
                  <a:pt x="6227893" y="4853875"/>
                  <a:pt x="6229996" y="4853735"/>
                  <a:pt x="6232542" y="4854526"/>
                </a:cubicBezTo>
                <a:close/>
                <a:moveTo>
                  <a:pt x="7183195" y="4762780"/>
                </a:moveTo>
                <a:lnTo>
                  <a:pt x="7208824" y="4787616"/>
                </a:lnTo>
                <a:lnTo>
                  <a:pt x="7205100" y="4791940"/>
                </a:lnTo>
                <a:cubicBezTo>
                  <a:pt x="7196092" y="4802524"/>
                  <a:pt x="7185976" y="4814520"/>
                  <a:pt x="7174750" y="4827927"/>
                </a:cubicBezTo>
                <a:cubicBezTo>
                  <a:pt x="7152299" y="4854743"/>
                  <a:pt x="7134389" y="4876668"/>
                  <a:pt x="7121019" y="4893701"/>
                </a:cubicBezTo>
                <a:lnTo>
                  <a:pt x="7107053" y="4912906"/>
                </a:lnTo>
                <a:lnTo>
                  <a:pt x="7095465" y="4907130"/>
                </a:lnTo>
                <a:lnTo>
                  <a:pt x="7068520" y="4896107"/>
                </a:lnTo>
                <a:cubicBezTo>
                  <a:pt x="7052221" y="4927865"/>
                  <a:pt x="7028646" y="4954017"/>
                  <a:pt x="6997793" y="4974566"/>
                </a:cubicBezTo>
                <a:cubicBezTo>
                  <a:pt x="6966942" y="4995113"/>
                  <a:pt x="6938438" y="5017750"/>
                  <a:pt x="6912284" y="5042471"/>
                </a:cubicBezTo>
                <a:cubicBezTo>
                  <a:pt x="6912165" y="5043175"/>
                  <a:pt x="6911017" y="5045710"/>
                  <a:pt x="6908839" y="5050074"/>
                </a:cubicBezTo>
                <a:cubicBezTo>
                  <a:pt x="6906664" y="5054441"/>
                  <a:pt x="6904167" y="5056423"/>
                  <a:pt x="6901355" y="5056023"/>
                </a:cubicBezTo>
                <a:cubicBezTo>
                  <a:pt x="6901183" y="5054327"/>
                  <a:pt x="6900719" y="5046877"/>
                  <a:pt x="6899966" y="5033678"/>
                </a:cubicBezTo>
                <a:cubicBezTo>
                  <a:pt x="6899211" y="5020478"/>
                  <a:pt x="6899213" y="5011716"/>
                  <a:pt x="6899961" y="5007390"/>
                </a:cubicBezTo>
                <a:cubicBezTo>
                  <a:pt x="6914202" y="5010713"/>
                  <a:pt x="6928980" y="5003742"/>
                  <a:pt x="6944295" y="4986475"/>
                </a:cubicBezTo>
                <a:cubicBezTo>
                  <a:pt x="6959612" y="4969210"/>
                  <a:pt x="6970847" y="4954783"/>
                  <a:pt x="6978003" y="4943190"/>
                </a:cubicBezTo>
                <a:cubicBezTo>
                  <a:pt x="6998828" y="4927426"/>
                  <a:pt x="7020216" y="4911143"/>
                  <a:pt x="7042177" y="4894343"/>
                </a:cubicBezTo>
                <a:cubicBezTo>
                  <a:pt x="7064135" y="4877540"/>
                  <a:pt x="7086872" y="4861809"/>
                  <a:pt x="7110388" y="4847148"/>
                </a:cubicBezTo>
                <a:cubicBezTo>
                  <a:pt x="7119077" y="4827546"/>
                  <a:pt x="7131442" y="4812828"/>
                  <a:pt x="7147484" y="4802995"/>
                </a:cubicBezTo>
                <a:cubicBezTo>
                  <a:pt x="7163526" y="4793158"/>
                  <a:pt x="7175429" y="4779754"/>
                  <a:pt x="7183195" y="4762780"/>
                </a:cubicBezTo>
                <a:close/>
                <a:moveTo>
                  <a:pt x="8801993" y="4746974"/>
                </a:moveTo>
                <a:lnTo>
                  <a:pt x="8832800" y="4759713"/>
                </a:lnTo>
                <a:cubicBezTo>
                  <a:pt x="8822431" y="4764569"/>
                  <a:pt x="8812270" y="4772004"/>
                  <a:pt x="8802312" y="4782018"/>
                </a:cubicBezTo>
                <a:cubicBezTo>
                  <a:pt x="8792357" y="4792030"/>
                  <a:pt x="8783046" y="4801243"/>
                  <a:pt x="8774377" y="4809654"/>
                </a:cubicBezTo>
                <a:cubicBezTo>
                  <a:pt x="8768728" y="4824535"/>
                  <a:pt x="8760615" y="4838042"/>
                  <a:pt x="8750045" y="4850177"/>
                </a:cubicBezTo>
                <a:cubicBezTo>
                  <a:pt x="8739476" y="4862311"/>
                  <a:pt x="8729231" y="4873514"/>
                  <a:pt x="8719308" y="4883778"/>
                </a:cubicBezTo>
                <a:lnTo>
                  <a:pt x="8686773" y="4876025"/>
                </a:lnTo>
                <a:cubicBezTo>
                  <a:pt x="8683884" y="4874474"/>
                  <a:pt x="8681538" y="4871367"/>
                  <a:pt x="8679733" y="4866701"/>
                </a:cubicBezTo>
                <a:cubicBezTo>
                  <a:pt x="8677926" y="4862037"/>
                  <a:pt x="8678577" y="4858743"/>
                  <a:pt x="8681689" y="4856825"/>
                </a:cubicBezTo>
                <a:lnTo>
                  <a:pt x="8726331" y="4829684"/>
                </a:lnTo>
                <a:cubicBezTo>
                  <a:pt x="8734673" y="4811284"/>
                  <a:pt x="8747282" y="4797499"/>
                  <a:pt x="8764161" y="4788330"/>
                </a:cubicBezTo>
                <a:cubicBezTo>
                  <a:pt x="8781043" y="4779161"/>
                  <a:pt x="8793653" y="4765377"/>
                  <a:pt x="8801993" y="4746974"/>
                </a:cubicBezTo>
                <a:close/>
                <a:moveTo>
                  <a:pt x="7243134" y="4734730"/>
                </a:moveTo>
                <a:lnTo>
                  <a:pt x="7253562" y="4737513"/>
                </a:lnTo>
                <a:lnTo>
                  <a:pt x="7245838" y="4745376"/>
                </a:lnTo>
                <a:lnTo>
                  <a:pt x="7234322" y="4758247"/>
                </a:lnTo>
                <a:lnTo>
                  <a:pt x="7233843" y="4741441"/>
                </a:lnTo>
                <a:cubicBezTo>
                  <a:pt x="7235949" y="4736547"/>
                  <a:pt x="7239047" y="4734310"/>
                  <a:pt x="7243134" y="4734730"/>
                </a:cubicBezTo>
                <a:close/>
                <a:moveTo>
                  <a:pt x="8916896" y="4720391"/>
                </a:moveTo>
                <a:lnTo>
                  <a:pt x="8912026" y="4750165"/>
                </a:lnTo>
                <a:lnTo>
                  <a:pt x="8876593" y="4771705"/>
                </a:lnTo>
                <a:lnTo>
                  <a:pt x="8862497" y="4763448"/>
                </a:lnTo>
                <a:lnTo>
                  <a:pt x="8850039" y="4726943"/>
                </a:lnTo>
                <a:cubicBezTo>
                  <a:pt x="8854024" y="4720041"/>
                  <a:pt x="8860242" y="4718339"/>
                  <a:pt x="8868693" y="4721831"/>
                </a:cubicBezTo>
                <a:cubicBezTo>
                  <a:pt x="8877143" y="4725327"/>
                  <a:pt x="8879483" y="4730569"/>
                  <a:pt x="8875713" y="4737559"/>
                </a:cubicBezTo>
                <a:close/>
                <a:moveTo>
                  <a:pt x="6363685" y="4691887"/>
                </a:moveTo>
                <a:lnTo>
                  <a:pt x="6384787" y="4754591"/>
                </a:lnTo>
                <a:lnTo>
                  <a:pt x="6328600" y="4791685"/>
                </a:lnTo>
                <a:cubicBezTo>
                  <a:pt x="6323128" y="4786068"/>
                  <a:pt x="6316211" y="4777981"/>
                  <a:pt x="6307849" y="4767427"/>
                </a:cubicBezTo>
                <a:cubicBezTo>
                  <a:pt x="6299489" y="4756872"/>
                  <a:pt x="6295731" y="4748575"/>
                  <a:pt x="6296569" y="4742534"/>
                </a:cubicBezTo>
                <a:cubicBezTo>
                  <a:pt x="6298352" y="4740385"/>
                  <a:pt x="6302483" y="4740323"/>
                  <a:pt x="6308962" y="4742349"/>
                </a:cubicBezTo>
                <a:cubicBezTo>
                  <a:pt x="6315441" y="4744372"/>
                  <a:pt x="6319109" y="4745624"/>
                  <a:pt x="6319972" y="4746101"/>
                </a:cubicBezTo>
                <a:close/>
                <a:moveTo>
                  <a:pt x="8988008" y="4666235"/>
                </a:moveTo>
                <a:lnTo>
                  <a:pt x="8989522" y="4667594"/>
                </a:lnTo>
                <a:lnTo>
                  <a:pt x="8992137" y="4672298"/>
                </a:lnTo>
                <a:lnTo>
                  <a:pt x="8987133" y="4679695"/>
                </a:lnTo>
                <a:lnTo>
                  <a:pt x="8975741" y="4677360"/>
                </a:lnTo>
                <a:lnTo>
                  <a:pt x="8973034" y="4686603"/>
                </a:lnTo>
                <a:lnTo>
                  <a:pt x="8964997" y="4683280"/>
                </a:lnTo>
                <a:close/>
                <a:moveTo>
                  <a:pt x="7324962" y="4622513"/>
                </a:moveTo>
                <a:lnTo>
                  <a:pt x="7317847" y="4676148"/>
                </a:lnTo>
                <a:lnTo>
                  <a:pt x="7292328" y="4698428"/>
                </a:lnTo>
                <a:cubicBezTo>
                  <a:pt x="7279595" y="4694234"/>
                  <a:pt x="7270375" y="4696833"/>
                  <a:pt x="7264670" y="4706231"/>
                </a:cubicBezTo>
                <a:cubicBezTo>
                  <a:pt x="7258965" y="4715626"/>
                  <a:pt x="7256149" y="4725150"/>
                  <a:pt x="7256227" y="4734800"/>
                </a:cubicBezTo>
                <a:lnTo>
                  <a:pt x="7253713" y="4737359"/>
                </a:lnTo>
                <a:lnTo>
                  <a:pt x="7257848" y="4673158"/>
                </a:lnTo>
                <a:close/>
                <a:moveTo>
                  <a:pt x="9030334" y="4613401"/>
                </a:moveTo>
                <a:lnTo>
                  <a:pt x="9037726" y="4632387"/>
                </a:lnTo>
                <a:lnTo>
                  <a:pt x="9033513" y="4640429"/>
                </a:lnTo>
                <a:lnTo>
                  <a:pt x="9016089" y="4638922"/>
                </a:lnTo>
                <a:close/>
                <a:moveTo>
                  <a:pt x="8901862" y="4594479"/>
                </a:moveTo>
                <a:lnTo>
                  <a:pt x="8925806" y="4610080"/>
                </a:lnTo>
                <a:lnTo>
                  <a:pt x="8879277" y="4693434"/>
                </a:lnTo>
                <a:cubicBezTo>
                  <a:pt x="8876844" y="4683522"/>
                  <a:pt x="8876236" y="4672585"/>
                  <a:pt x="8877451" y="4660620"/>
                </a:cubicBezTo>
                <a:cubicBezTo>
                  <a:pt x="8878666" y="4648652"/>
                  <a:pt x="8881058" y="4637530"/>
                  <a:pt x="8884624" y="4627249"/>
                </a:cubicBezTo>
                <a:lnTo>
                  <a:pt x="8893268" y="4602326"/>
                </a:lnTo>
                <a:cubicBezTo>
                  <a:pt x="8894276" y="4600129"/>
                  <a:pt x="8895708" y="4598821"/>
                  <a:pt x="8897565" y="4598401"/>
                </a:cubicBezTo>
                <a:cubicBezTo>
                  <a:pt x="8899425" y="4597983"/>
                  <a:pt x="8900856" y="4596675"/>
                  <a:pt x="8901862" y="4594479"/>
                </a:cubicBezTo>
                <a:close/>
                <a:moveTo>
                  <a:pt x="8984282" y="4543062"/>
                </a:moveTo>
                <a:lnTo>
                  <a:pt x="8980823" y="4553033"/>
                </a:lnTo>
                <a:lnTo>
                  <a:pt x="8956773" y="4571584"/>
                </a:lnTo>
                <a:lnTo>
                  <a:pt x="8927641" y="4570941"/>
                </a:lnTo>
                <a:lnTo>
                  <a:pt x="8960285" y="4544539"/>
                </a:lnTo>
                <a:close/>
                <a:moveTo>
                  <a:pt x="6503758" y="4538911"/>
                </a:moveTo>
                <a:lnTo>
                  <a:pt x="6530399" y="4585858"/>
                </a:lnTo>
                <a:cubicBezTo>
                  <a:pt x="6515550" y="4592299"/>
                  <a:pt x="6497681" y="4609520"/>
                  <a:pt x="6476792" y="4637525"/>
                </a:cubicBezTo>
                <a:cubicBezTo>
                  <a:pt x="6455904" y="4665528"/>
                  <a:pt x="6439806" y="4686480"/>
                  <a:pt x="6428502" y="4700379"/>
                </a:cubicBezTo>
                <a:cubicBezTo>
                  <a:pt x="6417687" y="4695706"/>
                  <a:pt x="6409713" y="4688437"/>
                  <a:pt x="6404577" y="4678576"/>
                </a:cubicBezTo>
                <a:cubicBezTo>
                  <a:pt x="6399440" y="4668714"/>
                  <a:pt x="6397351" y="4657848"/>
                  <a:pt x="6398316" y="4645974"/>
                </a:cubicBezTo>
                <a:cubicBezTo>
                  <a:pt x="6431692" y="4606559"/>
                  <a:pt x="6466837" y="4570871"/>
                  <a:pt x="6503758" y="4538911"/>
                </a:cubicBezTo>
                <a:close/>
                <a:moveTo>
                  <a:pt x="6670771" y="4396954"/>
                </a:moveTo>
                <a:lnTo>
                  <a:pt x="6672317" y="4427628"/>
                </a:lnTo>
                <a:cubicBezTo>
                  <a:pt x="6669002" y="4437787"/>
                  <a:pt x="6665051" y="4443179"/>
                  <a:pt x="6660466" y="4443806"/>
                </a:cubicBezTo>
                <a:cubicBezTo>
                  <a:pt x="6655880" y="4444434"/>
                  <a:pt x="6648386" y="4442370"/>
                  <a:pt x="6637988" y="4437615"/>
                </a:cubicBezTo>
                <a:lnTo>
                  <a:pt x="6627209" y="4433205"/>
                </a:lnTo>
                <a:lnTo>
                  <a:pt x="6632749" y="4417448"/>
                </a:lnTo>
                <a:close/>
                <a:moveTo>
                  <a:pt x="9120200" y="4371273"/>
                </a:moveTo>
                <a:lnTo>
                  <a:pt x="9150956" y="4401089"/>
                </a:lnTo>
                <a:lnTo>
                  <a:pt x="9107990" y="4440320"/>
                </a:lnTo>
                <a:cubicBezTo>
                  <a:pt x="9101074" y="4460261"/>
                  <a:pt x="9090751" y="4473090"/>
                  <a:pt x="9077023" y="4478812"/>
                </a:cubicBezTo>
                <a:cubicBezTo>
                  <a:pt x="9087205" y="4464975"/>
                  <a:pt x="9095687" y="4447582"/>
                  <a:pt x="9102461" y="4426636"/>
                </a:cubicBezTo>
                <a:cubicBezTo>
                  <a:pt x="9109239" y="4405689"/>
                  <a:pt x="9115153" y="4387235"/>
                  <a:pt x="9120200" y="4371273"/>
                </a:cubicBezTo>
                <a:close/>
                <a:moveTo>
                  <a:pt x="6759593" y="4337163"/>
                </a:moveTo>
                <a:lnTo>
                  <a:pt x="6757745" y="4342415"/>
                </a:lnTo>
                <a:cubicBezTo>
                  <a:pt x="6755003" y="4347302"/>
                  <a:pt x="6749563" y="4351084"/>
                  <a:pt x="6741430" y="4353763"/>
                </a:cubicBezTo>
                <a:close/>
                <a:moveTo>
                  <a:pt x="9411940" y="4241114"/>
                </a:moveTo>
                <a:lnTo>
                  <a:pt x="9458206" y="4243146"/>
                </a:lnTo>
                <a:lnTo>
                  <a:pt x="9455817" y="4250032"/>
                </a:lnTo>
                <a:lnTo>
                  <a:pt x="9449279" y="4249466"/>
                </a:lnTo>
                <a:cubicBezTo>
                  <a:pt x="9449760" y="4255148"/>
                  <a:pt x="9449874" y="4260082"/>
                  <a:pt x="9449625" y="4264268"/>
                </a:cubicBezTo>
                <a:cubicBezTo>
                  <a:pt x="9449378" y="4268457"/>
                  <a:pt x="9448170" y="4272324"/>
                  <a:pt x="9445999" y="4275868"/>
                </a:cubicBezTo>
                <a:cubicBezTo>
                  <a:pt x="9445904" y="4277606"/>
                  <a:pt x="9445145" y="4278811"/>
                  <a:pt x="9443727" y="4279483"/>
                </a:cubicBezTo>
                <a:cubicBezTo>
                  <a:pt x="9442309" y="4280155"/>
                  <a:pt x="9441551" y="4281359"/>
                  <a:pt x="9441456" y="4283098"/>
                </a:cubicBezTo>
                <a:lnTo>
                  <a:pt x="9421026" y="4277518"/>
                </a:lnTo>
                <a:cubicBezTo>
                  <a:pt x="9413268" y="4281930"/>
                  <a:pt x="9405824" y="4286368"/>
                  <a:pt x="9398698" y="4290832"/>
                </a:cubicBezTo>
                <a:cubicBezTo>
                  <a:pt x="9391572" y="4295300"/>
                  <a:pt x="9388164" y="4303898"/>
                  <a:pt x="9388480" y="4316634"/>
                </a:cubicBezTo>
                <a:cubicBezTo>
                  <a:pt x="9384552" y="4315738"/>
                  <a:pt x="9377520" y="4320052"/>
                  <a:pt x="9367381" y="4329577"/>
                </a:cubicBezTo>
                <a:cubicBezTo>
                  <a:pt x="9357244" y="4339106"/>
                  <a:pt x="9351661" y="4346405"/>
                  <a:pt x="9350636" y="4351479"/>
                </a:cubicBezTo>
                <a:cubicBezTo>
                  <a:pt x="9339277" y="4367889"/>
                  <a:pt x="9326231" y="4382484"/>
                  <a:pt x="9311498" y="4395264"/>
                </a:cubicBezTo>
                <a:cubicBezTo>
                  <a:pt x="9296767" y="4408048"/>
                  <a:pt x="9279623" y="4417522"/>
                  <a:pt x="9260068" y="4423692"/>
                </a:cubicBezTo>
                <a:cubicBezTo>
                  <a:pt x="9260417" y="4427455"/>
                  <a:pt x="9260408" y="4430473"/>
                  <a:pt x="9260033" y="4432741"/>
                </a:cubicBezTo>
                <a:cubicBezTo>
                  <a:pt x="9259659" y="4435012"/>
                  <a:pt x="9258325" y="4436962"/>
                  <a:pt x="9256029" y="4438591"/>
                </a:cubicBezTo>
                <a:lnTo>
                  <a:pt x="9246191" y="4441552"/>
                </a:lnTo>
                <a:cubicBezTo>
                  <a:pt x="9248844" y="4445355"/>
                  <a:pt x="9250473" y="4447878"/>
                  <a:pt x="9251076" y="4449122"/>
                </a:cubicBezTo>
                <a:cubicBezTo>
                  <a:pt x="9251681" y="4450365"/>
                  <a:pt x="9251985" y="4451822"/>
                  <a:pt x="9251990" y="4453489"/>
                </a:cubicBezTo>
                <a:cubicBezTo>
                  <a:pt x="9249740" y="4457424"/>
                  <a:pt x="9246071" y="4458853"/>
                  <a:pt x="9240985" y="4457778"/>
                </a:cubicBezTo>
                <a:lnTo>
                  <a:pt x="9221999" y="4447327"/>
                </a:lnTo>
                <a:lnTo>
                  <a:pt x="9226516" y="4437141"/>
                </a:lnTo>
                <a:cubicBezTo>
                  <a:pt x="9229027" y="4433430"/>
                  <a:pt x="9231801" y="4431074"/>
                  <a:pt x="9234838" y="4430073"/>
                </a:cubicBezTo>
                <a:lnTo>
                  <a:pt x="9307042" y="4357332"/>
                </a:lnTo>
                <a:lnTo>
                  <a:pt x="9312177" y="4359456"/>
                </a:lnTo>
                <a:lnTo>
                  <a:pt x="9389514" y="4288838"/>
                </a:lnTo>
                <a:close/>
                <a:moveTo>
                  <a:pt x="9614641" y="4164206"/>
                </a:moveTo>
                <a:lnTo>
                  <a:pt x="9614265" y="4164634"/>
                </a:lnTo>
                <a:lnTo>
                  <a:pt x="9606754" y="4169066"/>
                </a:lnTo>
                <a:lnTo>
                  <a:pt x="9607533" y="4168097"/>
                </a:lnTo>
                <a:close/>
                <a:moveTo>
                  <a:pt x="9393447" y="4125174"/>
                </a:moveTo>
                <a:lnTo>
                  <a:pt x="9408799" y="4148620"/>
                </a:lnTo>
                <a:lnTo>
                  <a:pt x="9432744" y="4164221"/>
                </a:lnTo>
                <a:cubicBezTo>
                  <a:pt x="9422554" y="4168912"/>
                  <a:pt x="9413749" y="4175961"/>
                  <a:pt x="9406328" y="4185359"/>
                </a:cubicBezTo>
                <a:cubicBezTo>
                  <a:pt x="9398910" y="4194759"/>
                  <a:pt x="9392240" y="4204113"/>
                  <a:pt x="9386320" y="4213422"/>
                </a:cubicBezTo>
                <a:lnTo>
                  <a:pt x="9365833" y="4187852"/>
                </a:lnTo>
                <a:cubicBezTo>
                  <a:pt x="9354215" y="4192785"/>
                  <a:pt x="9337527" y="4209158"/>
                  <a:pt x="9315769" y="4236974"/>
                </a:cubicBezTo>
                <a:cubicBezTo>
                  <a:pt x="9294010" y="4264786"/>
                  <a:pt x="9280308" y="4285245"/>
                  <a:pt x="9274664" y="4298347"/>
                </a:cubicBezTo>
                <a:lnTo>
                  <a:pt x="9217971" y="4343303"/>
                </a:lnTo>
                <a:cubicBezTo>
                  <a:pt x="9217324" y="4344104"/>
                  <a:pt x="9214317" y="4346424"/>
                  <a:pt x="9208951" y="4350262"/>
                </a:cubicBezTo>
                <a:cubicBezTo>
                  <a:pt x="9203585" y="4354097"/>
                  <a:pt x="9199725" y="4354639"/>
                  <a:pt x="9197380" y="4351888"/>
                </a:cubicBezTo>
                <a:lnTo>
                  <a:pt x="9180192" y="4367581"/>
                </a:lnTo>
                <a:cubicBezTo>
                  <a:pt x="9178205" y="4364145"/>
                  <a:pt x="9176208" y="4362846"/>
                  <a:pt x="9174206" y="4363681"/>
                </a:cubicBezTo>
                <a:cubicBezTo>
                  <a:pt x="9172204" y="4364516"/>
                  <a:pt x="9171911" y="4366768"/>
                  <a:pt x="9173329" y="4370443"/>
                </a:cubicBezTo>
                <a:lnTo>
                  <a:pt x="9151113" y="4349856"/>
                </a:lnTo>
                <a:lnTo>
                  <a:pt x="9163218" y="4314965"/>
                </a:lnTo>
                <a:lnTo>
                  <a:pt x="9173487" y="4319210"/>
                </a:lnTo>
                <a:lnTo>
                  <a:pt x="9206182" y="4275732"/>
                </a:lnTo>
                <a:lnTo>
                  <a:pt x="9249095" y="4253578"/>
                </a:lnTo>
                <a:cubicBezTo>
                  <a:pt x="9246005" y="4248381"/>
                  <a:pt x="9248374" y="4244375"/>
                  <a:pt x="9256202" y="4241554"/>
                </a:cubicBezTo>
                <a:cubicBezTo>
                  <a:pt x="9264028" y="4238735"/>
                  <a:pt x="9270236" y="4240589"/>
                  <a:pt x="9274823" y="4247116"/>
                </a:cubicBezTo>
                <a:cubicBezTo>
                  <a:pt x="9294847" y="4237346"/>
                  <a:pt x="9308031" y="4221899"/>
                  <a:pt x="9314381" y="4200776"/>
                </a:cubicBezTo>
                <a:cubicBezTo>
                  <a:pt x="9323190" y="4192661"/>
                  <a:pt x="9333068" y="4184634"/>
                  <a:pt x="9344017" y="4176695"/>
                </a:cubicBezTo>
                <a:cubicBezTo>
                  <a:pt x="9354968" y="4168754"/>
                  <a:pt x="9365700" y="4162504"/>
                  <a:pt x="9376209" y="4157944"/>
                </a:cubicBezTo>
                <a:close/>
                <a:moveTo>
                  <a:pt x="10363964" y="4122793"/>
                </a:moveTo>
                <a:lnTo>
                  <a:pt x="10419711" y="4131431"/>
                </a:lnTo>
                <a:lnTo>
                  <a:pt x="10441149" y="4152346"/>
                </a:lnTo>
                <a:lnTo>
                  <a:pt x="10427273" y="4170206"/>
                </a:lnTo>
                <a:lnTo>
                  <a:pt x="10381364" y="4158607"/>
                </a:lnTo>
                <a:lnTo>
                  <a:pt x="10389177" y="4201214"/>
                </a:lnTo>
                <a:lnTo>
                  <a:pt x="10383881" y="4196946"/>
                </a:lnTo>
                <a:lnTo>
                  <a:pt x="10347055" y="4170884"/>
                </a:lnTo>
                <a:cubicBezTo>
                  <a:pt x="10352270" y="4170702"/>
                  <a:pt x="10352565" y="4162467"/>
                  <a:pt x="10347943" y="4146185"/>
                </a:cubicBezTo>
                <a:cubicBezTo>
                  <a:pt x="10343319" y="4129899"/>
                  <a:pt x="10348661" y="4122103"/>
                  <a:pt x="10363964" y="4122793"/>
                </a:cubicBezTo>
                <a:close/>
                <a:moveTo>
                  <a:pt x="9672246" y="4122530"/>
                </a:moveTo>
                <a:lnTo>
                  <a:pt x="9671786" y="4123870"/>
                </a:lnTo>
                <a:lnTo>
                  <a:pt x="9666688" y="4127483"/>
                </a:lnTo>
                <a:close/>
                <a:moveTo>
                  <a:pt x="9492894" y="4109296"/>
                </a:moveTo>
                <a:cubicBezTo>
                  <a:pt x="9503164" y="4113543"/>
                  <a:pt x="9506570" y="4120650"/>
                  <a:pt x="9503111" y="4130621"/>
                </a:cubicBezTo>
                <a:cubicBezTo>
                  <a:pt x="9500231" y="4138215"/>
                  <a:pt x="9495210" y="4145638"/>
                  <a:pt x="9488047" y="4152888"/>
                </a:cubicBezTo>
                <a:cubicBezTo>
                  <a:pt x="9480884" y="4160141"/>
                  <a:pt x="9473295" y="4166503"/>
                  <a:pt x="9465281" y="4171975"/>
                </a:cubicBezTo>
                <a:lnTo>
                  <a:pt x="9465335" y="4154897"/>
                </a:lnTo>
                <a:lnTo>
                  <a:pt x="9484302" y="4117144"/>
                </a:lnTo>
                <a:cubicBezTo>
                  <a:pt x="9488867" y="4118081"/>
                  <a:pt x="9491734" y="4115466"/>
                  <a:pt x="9492894" y="4109296"/>
                </a:cubicBezTo>
                <a:close/>
                <a:moveTo>
                  <a:pt x="9451870" y="4075234"/>
                </a:moveTo>
                <a:lnTo>
                  <a:pt x="9462139" y="4079479"/>
                </a:lnTo>
                <a:cubicBezTo>
                  <a:pt x="9461096" y="4082136"/>
                  <a:pt x="9458872" y="4085017"/>
                  <a:pt x="9455472" y="4088123"/>
                </a:cubicBezTo>
                <a:cubicBezTo>
                  <a:pt x="9452071" y="4091229"/>
                  <a:pt x="9448564" y="4093579"/>
                  <a:pt x="9444954" y="4095174"/>
                </a:cubicBezTo>
                <a:close/>
                <a:moveTo>
                  <a:pt x="10499181" y="4043006"/>
                </a:moveTo>
                <a:lnTo>
                  <a:pt x="10534999" y="4053731"/>
                </a:lnTo>
                <a:cubicBezTo>
                  <a:pt x="10540229" y="4061730"/>
                  <a:pt x="10542509" y="4067803"/>
                  <a:pt x="10541841" y="4071956"/>
                </a:cubicBezTo>
                <a:cubicBezTo>
                  <a:pt x="10541171" y="4076105"/>
                  <a:pt x="10539479" y="4078976"/>
                  <a:pt x="10536763" y="4080568"/>
                </a:cubicBezTo>
                <a:lnTo>
                  <a:pt x="10531465" y="4076297"/>
                </a:lnTo>
                <a:lnTo>
                  <a:pt x="10535241" y="4133806"/>
                </a:lnTo>
                <a:cubicBezTo>
                  <a:pt x="10525121" y="4129277"/>
                  <a:pt x="10513139" y="4125064"/>
                  <a:pt x="10499297" y="4121163"/>
                </a:cubicBezTo>
                <a:cubicBezTo>
                  <a:pt x="10485455" y="4117266"/>
                  <a:pt x="10484319" y="4125427"/>
                  <a:pt x="10495888" y="4145647"/>
                </a:cubicBezTo>
                <a:cubicBezTo>
                  <a:pt x="10495699" y="4147537"/>
                  <a:pt x="10493806" y="4147373"/>
                  <a:pt x="10490211" y="4145156"/>
                </a:cubicBezTo>
                <a:cubicBezTo>
                  <a:pt x="10486620" y="4142940"/>
                  <a:pt x="10483214" y="4138833"/>
                  <a:pt x="10479999" y="4132836"/>
                </a:cubicBezTo>
                <a:cubicBezTo>
                  <a:pt x="10476966" y="4128045"/>
                  <a:pt x="10474457" y="4121636"/>
                  <a:pt x="10472466" y="4113601"/>
                </a:cubicBezTo>
                <a:cubicBezTo>
                  <a:pt x="10470475" y="4105567"/>
                  <a:pt x="10470549" y="4100331"/>
                  <a:pt x="10472688" y="4097894"/>
                </a:cubicBezTo>
                <a:cubicBezTo>
                  <a:pt x="10482025" y="4101640"/>
                  <a:pt x="10487628" y="4101014"/>
                  <a:pt x="10489494" y="4096014"/>
                </a:cubicBezTo>
                <a:cubicBezTo>
                  <a:pt x="10491361" y="4091013"/>
                  <a:pt x="10495514" y="4087403"/>
                  <a:pt x="10501952" y="4085180"/>
                </a:cubicBezTo>
                <a:close/>
                <a:moveTo>
                  <a:pt x="5914898" y="3949614"/>
                </a:moveTo>
                <a:cubicBezTo>
                  <a:pt x="5918261" y="3950232"/>
                  <a:pt x="5920714" y="3953093"/>
                  <a:pt x="5922251" y="3958198"/>
                </a:cubicBezTo>
                <a:cubicBezTo>
                  <a:pt x="5924020" y="3962030"/>
                  <a:pt x="5924585" y="3967976"/>
                  <a:pt x="5923952" y="3976039"/>
                </a:cubicBezTo>
                <a:cubicBezTo>
                  <a:pt x="5923318" y="3984101"/>
                  <a:pt x="5921311" y="3990078"/>
                  <a:pt x="5917930" y="3993972"/>
                </a:cubicBezTo>
                <a:cubicBezTo>
                  <a:pt x="5908448" y="3994651"/>
                  <a:pt x="5901703" y="3998318"/>
                  <a:pt x="5897698" y="4004975"/>
                </a:cubicBezTo>
                <a:cubicBezTo>
                  <a:pt x="5893693" y="4011632"/>
                  <a:pt x="5887538" y="4017918"/>
                  <a:pt x="5879237" y="4023838"/>
                </a:cubicBezTo>
                <a:lnTo>
                  <a:pt x="5866982" y="4070211"/>
                </a:lnTo>
                <a:lnTo>
                  <a:pt x="5829268" y="4076952"/>
                </a:lnTo>
                <a:cubicBezTo>
                  <a:pt x="5826123" y="4070640"/>
                  <a:pt x="5825700" y="4064954"/>
                  <a:pt x="5828002" y="4059892"/>
                </a:cubicBezTo>
                <a:cubicBezTo>
                  <a:pt x="5830302" y="4054832"/>
                  <a:pt x="5833323" y="4050682"/>
                  <a:pt x="5837066" y="4047443"/>
                </a:cubicBezTo>
                <a:lnTo>
                  <a:pt x="5841659" y="4049491"/>
                </a:lnTo>
                <a:lnTo>
                  <a:pt x="5858373" y="3986255"/>
                </a:lnTo>
                <a:cubicBezTo>
                  <a:pt x="5868477" y="3986050"/>
                  <a:pt x="5880864" y="3984505"/>
                  <a:pt x="5895529" y="3981623"/>
                </a:cubicBezTo>
                <a:cubicBezTo>
                  <a:pt x="5910194" y="3978738"/>
                  <a:pt x="5914509" y="3968882"/>
                  <a:pt x="5908477" y="3952053"/>
                </a:cubicBezTo>
                <a:cubicBezTo>
                  <a:pt x="5909391" y="3949810"/>
                  <a:pt x="5911531" y="3948996"/>
                  <a:pt x="5914898" y="3949614"/>
                </a:cubicBezTo>
                <a:close/>
                <a:moveTo>
                  <a:pt x="9578487" y="3932372"/>
                </a:moveTo>
                <a:cubicBezTo>
                  <a:pt x="9585877" y="3932579"/>
                  <a:pt x="9591230" y="3933366"/>
                  <a:pt x="9594547" y="3934738"/>
                </a:cubicBezTo>
                <a:lnTo>
                  <a:pt x="9577359" y="3950431"/>
                </a:lnTo>
                <a:cubicBezTo>
                  <a:pt x="9574435" y="3949340"/>
                  <a:pt x="9571300" y="3947805"/>
                  <a:pt x="9567949" y="3945826"/>
                </a:cubicBezTo>
                <a:cubicBezTo>
                  <a:pt x="9564599" y="3943847"/>
                  <a:pt x="9563178" y="3941597"/>
                  <a:pt x="9563686" y="3939077"/>
                </a:cubicBezTo>
                <a:cubicBezTo>
                  <a:pt x="9566162" y="3934401"/>
                  <a:pt x="9571097" y="3932166"/>
                  <a:pt x="9578487" y="3932372"/>
                </a:cubicBezTo>
                <a:close/>
                <a:moveTo>
                  <a:pt x="6052951" y="3832703"/>
                </a:moveTo>
                <a:lnTo>
                  <a:pt x="6057543" y="3834749"/>
                </a:lnTo>
                <a:lnTo>
                  <a:pt x="6090799" y="3844872"/>
                </a:lnTo>
                <a:cubicBezTo>
                  <a:pt x="6084668" y="3847831"/>
                  <a:pt x="6081303" y="3857328"/>
                  <a:pt x="6080703" y="3873356"/>
                </a:cubicBezTo>
                <a:cubicBezTo>
                  <a:pt x="6080103" y="3889387"/>
                  <a:pt x="6071030" y="3901050"/>
                  <a:pt x="6053489" y="3908345"/>
                </a:cubicBezTo>
                <a:lnTo>
                  <a:pt x="5991838" y="3927971"/>
                </a:lnTo>
                <a:lnTo>
                  <a:pt x="5974585" y="3915563"/>
                </a:lnTo>
                <a:lnTo>
                  <a:pt x="5997274" y="3887981"/>
                </a:lnTo>
                <a:lnTo>
                  <a:pt x="6046400" y="3876907"/>
                </a:lnTo>
                <a:close/>
                <a:moveTo>
                  <a:pt x="6647003" y="3774753"/>
                </a:moveTo>
                <a:lnTo>
                  <a:pt x="6651421" y="3776984"/>
                </a:lnTo>
                <a:cubicBezTo>
                  <a:pt x="6655944" y="3779458"/>
                  <a:pt x="6658101" y="3782092"/>
                  <a:pt x="6657890" y="3784884"/>
                </a:cubicBezTo>
                <a:cubicBezTo>
                  <a:pt x="6655520" y="3789798"/>
                  <a:pt x="6651138" y="3792762"/>
                  <a:pt x="6644748" y="3793777"/>
                </a:cubicBezTo>
                <a:cubicBezTo>
                  <a:pt x="6638355" y="3794793"/>
                  <a:pt x="6633089" y="3795893"/>
                  <a:pt x="6628947" y="3797078"/>
                </a:cubicBezTo>
                <a:cubicBezTo>
                  <a:pt x="6612479" y="3835524"/>
                  <a:pt x="6585009" y="3869097"/>
                  <a:pt x="6546541" y="3897795"/>
                </a:cubicBezTo>
                <a:cubicBezTo>
                  <a:pt x="6508073" y="3926493"/>
                  <a:pt x="6474330" y="3955995"/>
                  <a:pt x="6445312" y="3986305"/>
                </a:cubicBezTo>
                <a:lnTo>
                  <a:pt x="6428354" y="3985162"/>
                </a:lnTo>
                <a:lnTo>
                  <a:pt x="6433598" y="3977754"/>
                </a:lnTo>
                <a:cubicBezTo>
                  <a:pt x="6439765" y="3973435"/>
                  <a:pt x="6444793" y="3969789"/>
                  <a:pt x="6448682" y="3966811"/>
                </a:cubicBezTo>
                <a:lnTo>
                  <a:pt x="6507834" y="3917794"/>
                </a:lnTo>
                <a:cubicBezTo>
                  <a:pt x="6506271" y="3912383"/>
                  <a:pt x="6505855" y="3907484"/>
                  <a:pt x="6506586" y="3903098"/>
                </a:cubicBezTo>
                <a:cubicBezTo>
                  <a:pt x="6507319" y="3898711"/>
                  <a:pt x="6511492" y="3895861"/>
                  <a:pt x="6519113" y="3894548"/>
                </a:cubicBezTo>
                <a:cubicBezTo>
                  <a:pt x="6528831" y="3890144"/>
                  <a:pt x="6539628" y="3886517"/>
                  <a:pt x="6551504" y="3883665"/>
                </a:cubicBezTo>
                <a:cubicBezTo>
                  <a:pt x="6563379" y="3880813"/>
                  <a:pt x="6572716" y="3873001"/>
                  <a:pt x="6579514" y="3860224"/>
                </a:cubicBezTo>
                <a:cubicBezTo>
                  <a:pt x="6576905" y="3851895"/>
                  <a:pt x="6577956" y="3845490"/>
                  <a:pt x="6582668" y="3841015"/>
                </a:cubicBezTo>
                <a:cubicBezTo>
                  <a:pt x="6587380" y="3836537"/>
                  <a:pt x="6593893" y="3833748"/>
                  <a:pt x="6602204" y="3832646"/>
                </a:cubicBezTo>
                <a:cubicBezTo>
                  <a:pt x="6608038" y="3815021"/>
                  <a:pt x="6620596" y="3797453"/>
                  <a:pt x="6639876" y="3779936"/>
                </a:cubicBezTo>
                <a:close/>
                <a:moveTo>
                  <a:pt x="6714669" y="3717867"/>
                </a:moveTo>
                <a:lnTo>
                  <a:pt x="6716114" y="3719050"/>
                </a:lnTo>
                <a:lnTo>
                  <a:pt x="6701601" y="3730672"/>
                </a:lnTo>
                <a:lnTo>
                  <a:pt x="6688777" y="3731529"/>
                </a:lnTo>
                <a:lnTo>
                  <a:pt x="6687862" y="3729473"/>
                </a:lnTo>
                <a:cubicBezTo>
                  <a:pt x="6688266" y="3725922"/>
                  <a:pt x="6689967" y="3723538"/>
                  <a:pt x="6692961" y="3722321"/>
                </a:cubicBezTo>
                <a:close/>
                <a:moveTo>
                  <a:pt x="6796668" y="3619615"/>
                </a:moveTo>
                <a:lnTo>
                  <a:pt x="6792573" y="3629702"/>
                </a:lnTo>
                <a:lnTo>
                  <a:pt x="6754919" y="3678055"/>
                </a:lnTo>
                <a:lnTo>
                  <a:pt x="6756985" y="3674299"/>
                </a:lnTo>
                <a:close/>
                <a:moveTo>
                  <a:pt x="9958914" y="3595221"/>
                </a:moveTo>
                <a:lnTo>
                  <a:pt x="9962318" y="3602330"/>
                </a:lnTo>
                <a:lnTo>
                  <a:pt x="9951996" y="3615160"/>
                </a:lnTo>
                <a:close/>
                <a:moveTo>
                  <a:pt x="10031274" y="3471249"/>
                </a:moveTo>
                <a:lnTo>
                  <a:pt x="10041437" y="3509651"/>
                </a:lnTo>
                <a:cubicBezTo>
                  <a:pt x="10027178" y="3502805"/>
                  <a:pt x="10023213" y="3491666"/>
                  <a:pt x="10029543" y="3476234"/>
                </a:cubicBezTo>
                <a:close/>
                <a:moveTo>
                  <a:pt x="6944604" y="3461696"/>
                </a:moveTo>
                <a:lnTo>
                  <a:pt x="6943572" y="3463173"/>
                </a:lnTo>
                <a:cubicBezTo>
                  <a:pt x="6938712" y="3474076"/>
                  <a:pt x="6926464" y="3492847"/>
                  <a:pt x="6906826" y="3519486"/>
                </a:cubicBezTo>
                <a:cubicBezTo>
                  <a:pt x="6887189" y="3546121"/>
                  <a:pt x="6872706" y="3562477"/>
                  <a:pt x="6863381" y="3568550"/>
                </a:cubicBezTo>
                <a:lnTo>
                  <a:pt x="6834288" y="3598704"/>
                </a:lnTo>
                <a:lnTo>
                  <a:pt x="6818527" y="3595955"/>
                </a:lnTo>
                <a:lnTo>
                  <a:pt x="6836414" y="3580131"/>
                </a:lnTo>
                <a:cubicBezTo>
                  <a:pt x="6845150" y="3568514"/>
                  <a:pt x="6852593" y="3555733"/>
                  <a:pt x="6858740" y="3541782"/>
                </a:cubicBezTo>
                <a:lnTo>
                  <a:pt x="6879200" y="3522633"/>
                </a:lnTo>
                <a:lnTo>
                  <a:pt x="6911073" y="3499150"/>
                </a:lnTo>
                <a:cubicBezTo>
                  <a:pt x="6913973" y="3491410"/>
                  <a:pt x="6918892" y="3485750"/>
                  <a:pt x="6925827" y="3482168"/>
                </a:cubicBezTo>
                <a:cubicBezTo>
                  <a:pt x="6932763" y="3478584"/>
                  <a:pt x="6937682" y="3472924"/>
                  <a:pt x="6940583" y="3465185"/>
                </a:cubicBezTo>
                <a:close/>
                <a:moveTo>
                  <a:pt x="10235354" y="3424539"/>
                </a:moveTo>
                <a:cubicBezTo>
                  <a:pt x="10223124" y="3442876"/>
                  <a:pt x="10212716" y="3460182"/>
                  <a:pt x="10204133" y="3476463"/>
                </a:cubicBezTo>
                <a:cubicBezTo>
                  <a:pt x="10195549" y="3492746"/>
                  <a:pt x="10189871" y="3504883"/>
                  <a:pt x="10187096" y="3512879"/>
                </a:cubicBezTo>
                <a:lnTo>
                  <a:pt x="10144132" y="3552112"/>
                </a:lnTo>
                <a:cubicBezTo>
                  <a:pt x="10134361" y="3547834"/>
                  <a:pt x="10127795" y="3547018"/>
                  <a:pt x="10124431" y="3549664"/>
                </a:cubicBezTo>
                <a:cubicBezTo>
                  <a:pt x="10121066" y="3552313"/>
                  <a:pt x="10117905" y="3558603"/>
                  <a:pt x="10114947" y="3568543"/>
                </a:cubicBezTo>
                <a:cubicBezTo>
                  <a:pt x="10110631" y="3578158"/>
                  <a:pt x="10100346" y="3579605"/>
                  <a:pt x="10084086" y="3572883"/>
                </a:cubicBezTo>
                <a:lnTo>
                  <a:pt x="9967136" y="3706915"/>
                </a:lnTo>
                <a:cubicBezTo>
                  <a:pt x="9957399" y="3703248"/>
                  <a:pt x="9951185" y="3704238"/>
                  <a:pt x="9948490" y="3709893"/>
                </a:cubicBezTo>
                <a:cubicBezTo>
                  <a:pt x="9945794" y="3715548"/>
                  <a:pt x="9943415" y="3722401"/>
                  <a:pt x="9941355" y="3730455"/>
                </a:cubicBezTo>
                <a:cubicBezTo>
                  <a:pt x="9939485" y="3735143"/>
                  <a:pt x="9936337" y="3737165"/>
                  <a:pt x="9931911" y="3736524"/>
                </a:cubicBezTo>
                <a:cubicBezTo>
                  <a:pt x="9927487" y="3735881"/>
                  <a:pt x="9922635" y="3734352"/>
                  <a:pt x="9917357" y="3731932"/>
                </a:cubicBezTo>
                <a:cubicBezTo>
                  <a:pt x="9910919" y="3748031"/>
                  <a:pt x="9897090" y="3763211"/>
                  <a:pt x="9875874" y="3777476"/>
                </a:cubicBezTo>
                <a:cubicBezTo>
                  <a:pt x="9854658" y="3791738"/>
                  <a:pt x="9833574" y="3798222"/>
                  <a:pt x="9812619" y="3796919"/>
                </a:cubicBezTo>
                <a:lnTo>
                  <a:pt x="9824723" y="3762025"/>
                </a:lnTo>
                <a:cubicBezTo>
                  <a:pt x="9833637" y="3754312"/>
                  <a:pt x="9842873" y="3746732"/>
                  <a:pt x="9852429" y="3739281"/>
                </a:cubicBezTo>
                <a:cubicBezTo>
                  <a:pt x="9861985" y="3731835"/>
                  <a:pt x="9869935" y="3723723"/>
                  <a:pt x="9876281" y="3714948"/>
                </a:cubicBezTo>
                <a:lnTo>
                  <a:pt x="9902009" y="3708486"/>
                </a:lnTo>
                <a:cubicBezTo>
                  <a:pt x="9912356" y="3687116"/>
                  <a:pt x="9930407" y="3668929"/>
                  <a:pt x="9956160" y="3653930"/>
                </a:cubicBezTo>
                <a:cubicBezTo>
                  <a:pt x="9981914" y="3638929"/>
                  <a:pt x="9999964" y="3620744"/>
                  <a:pt x="10010313" y="3599376"/>
                </a:cubicBezTo>
                <a:cubicBezTo>
                  <a:pt x="10012693" y="3591455"/>
                  <a:pt x="10016145" y="3583619"/>
                  <a:pt x="10020666" y="3575870"/>
                </a:cubicBezTo>
                <a:cubicBezTo>
                  <a:pt x="10025190" y="3568123"/>
                  <a:pt x="10032060" y="3563125"/>
                  <a:pt x="10041277" y="3560882"/>
                </a:cubicBezTo>
                <a:lnTo>
                  <a:pt x="10077380" y="3524512"/>
                </a:lnTo>
                <a:cubicBezTo>
                  <a:pt x="10085008" y="3505343"/>
                  <a:pt x="10096907" y="3490787"/>
                  <a:pt x="10113075" y="3480849"/>
                </a:cubicBezTo>
                <a:cubicBezTo>
                  <a:pt x="10129245" y="3470909"/>
                  <a:pt x="10145414" y="3460971"/>
                  <a:pt x="10161583" y="3451033"/>
                </a:cubicBezTo>
                <a:cubicBezTo>
                  <a:pt x="10164165" y="3446401"/>
                  <a:pt x="10171049" y="3437848"/>
                  <a:pt x="10182227" y="3425371"/>
                </a:cubicBezTo>
                <a:lnTo>
                  <a:pt x="10189037" y="3439587"/>
                </a:lnTo>
                <a:lnTo>
                  <a:pt x="10219897" y="3435247"/>
                </a:lnTo>
                <a:cubicBezTo>
                  <a:pt x="10227618" y="3432740"/>
                  <a:pt x="10232769" y="3429169"/>
                  <a:pt x="10235354" y="3424539"/>
                </a:cubicBezTo>
                <a:close/>
                <a:moveTo>
                  <a:pt x="6994453" y="3423233"/>
                </a:moveTo>
                <a:lnTo>
                  <a:pt x="6993577" y="3424487"/>
                </a:lnTo>
                <a:lnTo>
                  <a:pt x="6977971" y="3432738"/>
                </a:lnTo>
                <a:lnTo>
                  <a:pt x="6987210" y="3424720"/>
                </a:lnTo>
                <a:close/>
                <a:moveTo>
                  <a:pt x="10254270" y="3403863"/>
                </a:moveTo>
                <a:cubicBezTo>
                  <a:pt x="10251397" y="3409322"/>
                  <a:pt x="10245093" y="3416215"/>
                  <a:pt x="10235354" y="3424539"/>
                </a:cubicBezTo>
                <a:cubicBezTo>
                  <a:pt x="10238501" y="3423228"/>
                  <a:pt x="10239505" y="3421742"/>
                  <a:pt x="10238368" y="3420084"/>
                </a:cubicBezTo>
                <a:cubicBezTo>
                  <a:pt x="10237230" y="3418429"/>
                  <a:pt x="10235668" y="3415881"/>
                  <a:pt x="10233679" y="3412447"/>
                </a:cubicBezTo>
                <a:close/>
                <a:moveTo>
                  <a:pt x="10276749" y="3339061"/>
                </a:moveTo>
                <a:lnTo>
                  <a:pt x="10287018" y="3343305"/>
                </a:lnTo>
                <a:lnTo>
                  <a:pt x="10272910" y="3342165"/>
                </a:lnTo>
                <a:close/>
                <a:moveTo>
                  <a:pt x="10336742" y="3335369"/>
                </a:moveTo>
                <a:cubicBezTo>
                  <a:pt x="10342662" y="3337341"/>
                  <a:pt x="10349226" y="3339578"/>
                  <a:pt x="10356428" y="3342083"/>
                </a:cubicBezTo>
                <a:cubicBezTo>
                  <a:pt x="10363634" y="3344587"/>
                  <a:pt x="10366765" y="3348257"/>
                  <a:pt x="10365820" y="3353090"/>
                </a:cubicBezTo>
                <a:cubicBezTo>
                  <a:pt x="10364562" y="3355658"/>
                  <a:pt x="10361486" y="3358186"/>
                  <a:pt x="10356587" y="3360672"/>
                </a:cubicBezTo>
                <a:cubicBezTo>
                  <a:pt x="10351686" y="3363159"/>
                  <a:pt x="10347325" y="3365156"/>
                  <a:pt x="10343501" y="3366660"/>
                </a:cubicBezTo>
                <a:lnTo>
                  <a:pt x="10310805" y="3410139"/>
                </a:lnTo>
                <a:cubicBezTo>
                  <a:pt x="10303993" y="3395921"/>
                  <a:pt x="10295455" y="3386692"/>
                  <a:pt x="10285184" y="3382445"/>
                </a:cubicBezTo>
                <a:cubicBezTo>
                  <a:pt x="10296023" y="3375528"/>
                  <a:pt x="10305258" y="3367948"/>
                  <a:pt x="10312888" y="3359703"/>
                </a:cubicBezTo>
                <a:cubicBezTo>
                  <a:pt x="10320519" y="3351460"/>
                  <a:pt x="10328471" y="3343347"/>
                  <a:pt x="10336742" y="3335369"/>
                </a:cubicBezTo>
                <a:close/>
                <a:moveTo>
                  <a:pt x="10405698" y="3204287"/>
                </a:moveTo>
                <a:cubicBezTo>
                  <a:pt x="10397427" y="3212266"/>
                  <a:pt x="10389475" y="3220379"/>
                  <a:pt x="10381843" y="3228622"/>
                </a:cubicBezTo>
                <a:cubicBezTo>
                  <a:pt x="10374214" y="3236867"/>
                  <a:pt x="10364979" y="3244447"/>
                  <a:pt x="10354140" y="3251367"/>
                </a:cubicBezTo>
                <a:cubicBezTo>
                  <a:pt x="10365029" y="3239720"/>
                  <a:pt x="10374217" y="3224519"/>
                  <a:pt x="10381700" y="3205764"/>
                </a:cubicBezTo>
                <a:close/>
                <a:moveTo>
                  <a:pt x="10458933" y="3169300"/>
                </a:moveTo>
                <a:lnTo>
                  <a:pt x="10464068" y="3171425"/>
                </a:lnTo>
                <a:cubicBezTo>
                  <a:pt x="10469273" y="3173339"/>
                  <a:pt x="10472980" y="3175348"/>
                  <a:pt x="10475189" y="3177449"/>
                </a:cubicBezTo>
                <a:cubicBezTo>
                  <a:pt x="10477395" y="3179548"/>
                  <a:pt x="10477670" y="3182985"/>
                  <a:pt x="10476014" y="3187764"/>
                </a:cubicBezTo>
                <a:cubicBezTo>
                  <a:pt x="10474851" y="3193934"/>
                  <a:pt x="10471988" y="3196549"/>
                  <a:pt x="10467420" y="3195610"/>
                </a:cubicBezTo>
                <a:lnTo>
                  <a:pt x="10457149" y="3191364"/>
                </a:lnTo>
                <a:cubicBezTo>
                  <a:pt x="10454313" y="3185440"/>
                  <a:pt x="10454907" y="3178086"/>
                  <a:pt x="10458933" y="3169300"/>
                </a:cubicBezTo>
                <a:close/>
                <a:moveTo>
                  <a:pt x="10541511" y="3066653"/>
                </a:moveTo>
                <a:lnTo>
                  <a:pt x="10560267" y="3097208"/>
                </a:lnTo>
                <a:lnTo>
                  <a:pt x="10519032" y="3131456"/>
                </a:lnTo>
                <a:cubicBezTo>
                  <a:pt x="10518993" y="3131914"/>
                  <a:pt x="10518203" y="3133488"/>
                  <a:pt x="10516660" y="3136174"/>
                </a:cubicBezTo>
                <a:cubicBezTo>
                  <a:pt x="10515117" y="3138860"/>
                  <a:pt x="10513042" y="3139903"/>
                  <a:pt x="10510438" y="3139302"/>
                </a:cubicBezTo>
                <a:cubicBezTo>
                  <a:pt x="10505448" y="3136763"/>
                  <a:pt x="10502605" y="3132261"/>
                  <a:pt x="10501912" y="3125801"/>
                </a:cubicBezTo>
                <a:cubicBezTo>
                  <a:pt x="10501216" y="3119338"/>
                  <a:pt x="10501806" y="3113407"/>
                  <a:pt x="10503681" y="3108008"/>
                </a:cubicBezTo>
                <a:cubicBezTo>
                  <a:pt x="10505624" y="3103111"/>
                  <a:pt x="10509059" y="3100258"/>
                  <a:pt x="10513989" y="3099445"/>
                </a:cubicBezTo>
                <a:cubicBezTo>
                  <a:pt x="10518917" y="3098634"/>
                  <a:pt x="10524058" y="3099334"/>
                  <a:pt x="10529405" y="3101546"/>
                </a:cubicBezTo>
                <a:close/>
                <a:moveTo>
                  <a:pt x="5918017" y="3042040"/>
                </a:moveTo>
                <a:lnTo>
                  <a:pt x="5915789" y="3050471"/>
                </a:lnTo>
                <a:lnTo>
                  <a:pt x="5891850" y="3063357"/>
                </a:lnTo>
                <a:lnTo>
                  <a:pt x="5888507" y="3076003"/>
                </a:lnTo>
                <a:cubicBezTo>
                  <a:pt x="5886446" y="3074495"/>
                  <a:pt x="5885664" y="3071792"/>
                  <a:pt x="5886161" y="3067889"/>
                </a:cubicBezTo>
                <a:cubicBezTo>
                  <a:pt x="5886659" y="3063987"/>
                  <a:pt x="5887024" y="3061795"/>
                  <a:pt x="5887259" y="3061311"/>
                </a:cubicBezTo>
                <a:lnTo>
                  <a:pt x="5890600" y="3048662"/>
                </a:lnTo>
                <a:close/>
                <a:moveTo>
                  <a:pt x="7398339" y="3025976"/>
                </a:moveTo>
                <a:lnTo>
                  <a:pt x="7392336" y="3035632"/>
                </a:lnTo>
                <a:lnTo>
                  <a:pt x="7347989" y="3077231"/>
                </a:lnTo>
                <a:lnTo>
                  <a:pt x="7377271" y="3043791"/>
                </a:lnTo>
                <a:close/>
                <a:moveTo>
                  <a:pt x="10584528" y="3010345"/>
                </a:moveTo>
                <a:cubicBezTo>
                  <a:pt x="10586773" y="3011986"/>
                  <a:pt x="10587406" y="3015095"/>
                  <a:pt x="10586428" y="3019679"/>
                </a:cubicBezTo>
                <a:cubicBezTo>
                  <a:pt x="10585449" y="3024262"/>
                  <a:pt x="10584799" y="3026841"/>
                  <a:pt x="10584475" y="3027420"/>
                </a:cubicBezTo>
                <a:lnTo>
                  <a:pt x="10579289" y="3042376"/>
                </a:lnTo>
                <a:lnTo>
                  <a:pt x="10546699" y="3051700"/>
                </a:lnTo>
                <a:lnTo>
                  <a:pt x="10550156" y="3041730"/>
                </a:lnTo>
                <a:lnTo>
                  <a:pt x="10579341" y="3025299"/>
                </a:lnTo>
                <a:close/>
                <a:moveTo>
                  <a:pt x="5942666" y="2968206"/>
                </a:moveTo>
                <a:cubicBezTo>
                  <a:pt x="5947164" y="2970606"/>
                  <a:pt x="5949958" y="2974603"/>
                  <a:pt x="5951046" y="2980193"/>
                </a:cubicBezTo>
                <a:cubicBezTo>
                  <a:pt x="5952136" y="2985785"/>
                  <a:pt x="5952076" y="2990864"/>
                  <a:pt x="5950868" y="2995430"/>
                </a:cubicBezTo>
                <a:cubicBezTo>
                  <a:pt x="5949563" y="2999560"/>
                  <a:pt x="5946815" y="3001868"/>
                  <a:pt x="5942622" y="3002355"/>
                </a:cubicBezTo>
                <a:cubicBezTo>
                  <a:pt x="5938431" y="3002842"/>
                  <a:pt x="5933943" y="3002019"/>
                  <a:pt x="5929160" y="2999884"/>
                </a:cubicBezTo>
                <a:lnTo>
                  <a:pt x="5921359" y="3029393"/>
                </a:lnTo>
                <a:lnTo>
                  <a:pt x="5902858" y="3002289"/>
                </a:lnTo>
                <a:lnTo>
                  <a:pt x="5935844" y="2974589"/>
                </a:lnTo>
                <a:cubicBezTo>
                  <a:pt x="5935842" y="2974196"/>
                  <a:pt x="5936405" y="2972875"/>
                  <a:pt x="5937534" y="2970631"/>
                </a:cubicBezTo>
                <a:cubicBezTo>
                  <a:pt x="5938661" y="2968385"/>
                  <a:pt x="5940373" y="2967576"/>
                  <a:pt x="5942666" y="2968206"/>
                </a:cubicBezTo>
                <a:close/>
                <a:moveTo>
                  <a:pt x="5975517" y="2921595"/>
                </a:moveTo>
                <a:lnTo>
                  <a:pt x="5984702" y="2925693"/>
                </a:lnTo>
                <a:cubicBezTo>
                  <a:pt x="5987599" y="2930913"/>
                  <a:pt x="5987644" y="2937216"/>
                  <a:pt x="5984835" y="2944604"/>
                </a:cubicBezTo>
                <a:lnTo>
                  <a:pt x="5980243" y="2942555"/>
                </a:lnTo>
                <a:cubicBezTo>
                  <a:pt x="5975607" y="2940683"/>
                  <a:pt x="5972255" y="2938794"/>
                  <a:pt x="5970190" y="2936892"/>
                </a:cubicBezTo>
                <a:cubicBezTo>
                  <a:pt x="5968127" y="2934991"/>
                  <a:pt x="5967630" y="2932020"/>
                  <a:pt x="5968696" y="2927979"/>
                </a:cubicBezTo>
                <a:cubicBezTo>
                  <a:pt x="5969232" y="2922719"/>
                  <a:pt x="5971504" y="2920591"/>
                  <a:pt x="5975517" y="2921595"/>
                </a:cubicBezTo>
                <a:close/>
                <a:moveTo>
                  <a:pt x="6069041" y="2878483"/>
                </a:moveTo>
                <a:cubicBezTo>
                  <a:pt x="6060527" y="2888039"/>
                  <a:pt x="6053752" y="2900726"/>
                  <a:pt x="6048716" y="2916546"/>
                </a:cubicBezTo>
                <a:lnTo>
                  <a:pt x="6028120" y="2916784"/>
                </a:lnTo>
                <a:cubicBezTo>
                  <a:pt x="6034653" y="2910274"/>
                  <a:pt x="6040899" y="2903633"/>
                  <a:pt x="6046859" y="2896867"/>
                </a:cubicBezTo>
                <a:cubicBezTo>
                  <a:pt x="6052818" y="2890099"/>
                  <a:pt x="6060213" y="2883973"/>
                  <a:pt x="6069041" y="2878483"/>
                </a:cubicBezTo>
                <a:close/>
                <a:moveTo>
                  <a:pt x="6119992" y="2802245"/>
                </a:moveTo>
                <a:lnTo>
                  <a:pt x="6132252" y="2803834"/>
                </a:lnTo>
                <a:lnTo>
                  <a:pt x="6129175" y="2806341"/>
                </a:lnTo>
                <a:close/>
                <a:moveTo>
                  <a:pt x="6094399" y="2743702"/>
                </a:moveTo>
                <a:cubicBezTo>
                  <a:pt x="6101355" y="2756231"/>
                  <a:pt x="6109422" y="2764542"/>
                  <a:pt x="6118607" y="2768640"/>
                </a:cubicBezTo>
                <a:cubicBezTo>
                  <a:pt x="6109778" y="2774126"/>
                  <a:pt x="6102384" y="2780252"/>
                  <a:pt x="6096425" y="2787020"/>
                </a:cubicBezTo>
                <a:cubicBezTo>
                  <a:pt x="6090466" y="2793786"/>
                  <a:pt x="6084218" y="2800426"/>
                  <a:pt x="6077687" y="2806937"/>
                </a:cubicBezTo>
                <a:cubicBezTo>
                  <a:pt x="6072428" y="2804985"/>
                  <a:pt x="6066595" y="2802776"/>
                  <a:pt x="6060190" y="2800311"/>
                </a:cubicBezTo>
                <a:cubicBezTo>
                  <a:pt x="6053782" y="2797846"/>
                  <a:pt x="6050802" y="2794552"/>
                  <a:pt x="6051250" y="2790434"/>
                </a:cubicBezTo>
                <a:cubicBezTo>
                  <a:pt x="6052141" y="2788277"/>
                  <a:pt x="6054604" y="2786234"/>
                  <a:pt x="6058643" y="2784305"/>
                </a:cubicBezTo>
                <a:cubicBezTo>
                  <a:pt x="6062684" y="2782375"/>
                  <a:pt x="6066295" y="2780845"/>
                  <a:pt x="6069482" y="2779714"/>
                </a:cubicBezTo>
                <a:close/>
                <a:moveTo>
                  <a:pt x="6158415" y="2734556"/>
                </a:moveTo>
                <a:cubicBezTo>
                  <a:pt x="6155799" y="2735549"/>
                  <a:pt x="6155044" y="2736784"/>
                  <a:pt x="6156152" y="2738260"/>
                </a:cubicBezTo>
                <a:cubicBezTo>
                  <a:pt x="6157259" y="2739734"/>
                  <a:pt x="6158800" y="2741994"/>
                  <a:pt x="6160777" y="2745035"/>
                </a:cubicBezTo>
                <a:lnTo>
                  <a:pt x="6143659" y="2751536"/>
                </a:lnTo>
                <a:cubicBezTo>
                  <a:pt x="6145725" y="2746962"/>
                  <a:pt x="6150642" y="2741300"/>
                  <a:pt x="6158415" y="2734556"/>
                </a:cubicBezTo>
                <a:close/>
                <a:moveTo>
                  <a:pt x="6319296" y="2669649"/>
                </a:moveTo>
                <a:cubicBezTo>
                  <a:pt x="6332119" y="2676155"/>
                  <a:pt x="6336385" y="2685912"/>
                  <a:pt x="6332092" y="2698921"/>
                </a:cubicBezTo>
                <a:lnTo>
                  <a:pt x="6330976" y="2703137"/>
                </a:lnTo>
                <a:close/>
                <a:moveTo>
                  <a:pt x="6388477" y="2582693"/>
                </a:moveTo>
                <a:lnTo>
                  <a:pt x="6384019" y="2599555"/>
                </a:lnTo>
                <a:lnTo>
                  <a:pt x="6380542" y="2593290"/>
                </a:lnTo>
                <a:close/>
                <a:moveTo>
                  <a:pt x="6494968" y="2432260"/>
                </a:moveTo>
                <a:lnTo>
                  <a:pt x="6487169" y="2461771"/>
                </a:lnTo>
                <a:cubicBezTo>
                  <a:pt x="6480061" y="2468026"/>
                  <a:pt x="6472666" y="2474152"/>
                  <a:pt x="6464985" y="2480153"/>
                </a:cubicBezTo>
                <a:cubicBezTo>
                  <a:pt x="6457304" y="2486150"/>
                  <a:pt x="6451058" y="2492790"/>
                  <a:pt x="6446247" y="2500068"/>
                </a:cubicBezTo>
                <a:lnTo>
                  <a:pt x="6424536" y="2504522"/>
                </a:lnTo>
                <a:cubicBezTo>
                  <a:pt x="6417228" y="2522469"/>
                  <a:pt x="6403030" y="2537345"/>
                  <a:pt x="6381945" y="2549146"/>
                </a:cubicBezTo>
                <a:cubicBezTo>
                  <a:pt x="6360858" y="2560948"/>
                  <a:pt x="6346662" y="2575822"/>
                  <a:pt x="6339351" y="2593767"/>
                </a:cubicBezTo>
                <a:cubicBezTo>
                  <a:pt x="6337897" y="2600482"/>
                  <a:pt x="6335513" y="2607077"/>
                  <a:pt x="6332199" y="2613552"/>
                </a:cubicBezTo>
                <a:cubicBezTo>
                  <a:pt x="6328883" y="2620025"/>
                  <a:pt x="6323333" y="2624030"/>
                  <a:pt x="6315550" y="2625565"/>
                </a:cubicBezTo>
                <a:lnTo>
                  <a:pt x="6287153" y="2655313"/>
                </a:lnTo>
                <a:cubicBezTo>
                  <a:pt x="6282024" y="2671482"/>
                  <a:pt x="6272860" y="2683498"/>
                  <a:pt x="6259662" y="2691355"/>
                </a:cubicBezTo>
                <a:cubicBezTo>
                  <a:pt x="6246462" y="2699213"/>
                  <a:pt x="6233263" y="2707071"/>
                  <a:pt x="6220064" y="2714928"/>
                </a:cubicBezTo>
                <a:cubicBezTo>
                  <a:pt x="6218187" y="2718804"/>
                  <a:pt x="6212896" y="2725869"/>
                  <a:pt x="6204196" y="2736126"/>
                </a:cubicBezTo>
                <a:lnTo>
                  <a:pt x="6197241" y="2723598"/>
                </a:lnTo>
                <a:lnTo>
                  <a:pt x="6170941" y="2726004"/>
                </a:lnTo>
                <a:cubicBezTo>
                  <a:pt x="6164468" y="2727831"/>
                  <a:pt x="6160294" y="2730682"/>
                  <a:pt x="6158415" y="2734556"/>
                </a:cubicBezTo>
                <a:cubicBezTo>
                  <a:pt x="6167579" y="2719300"/>
                  <a:pt x="6175247" y="2704854"/>
                  <a:pt x="6181420" y="2691211"/>
                </a:cubicBezTo>
                <a:cubicBezTo>
                  <a:pt x="6187593" y="2677566"/>
                  <a:pt x="6191572" y="2667365"/>
                  <a:pt x="6193361" y="2660603"/>
                </a:cubicBezTo>
                <a:lnTo>
                  <a:pt x="6227461" y="2628686"/>
                </a:lnTo>
                <a:cubicBezTo>
                  <a:pt x="6236216" y="2632788"/>
                  <a:pt x="6241944" y="2633773"/>
                  <a:pt x="6244646" y="2631640"/>
                </a:cubicBezTo>
                <a:cubicBezTo>
                  <a:pt x="6247349" y="2629506"/>
                  <a:pt x="6249599" y="2624228"/>
                  <a:pt x="6251399" y="2615800"/>
                </a:cubicBezTo>
                <a:cubicBezTo>
                  <a:pt x="6254394" y="2607711"/>
                  <a:pt x="6263160" y="2606908"/>
                  <a:pt x="6277700" y="2613394"/>
                </a:cubicBezTo>
                <a:lnTo>
                  <a:pt x="6368457" y="2503072"/>
                </a:lnTo>
                <a:cubicBezTo>
                  <a:pt x="6377136" y="2506647"/>
                  <a:pt x="6382424" y="2506063"/>
                  <a:pt x="6384320" y="2501311"/>
                </a:cubicBezTo>
                <a:cubicBezTo>
                  <a:pt x="6386219" y="2496561"/>
                  <a:pt x="6387752" y="2490765"/>
                  <a:pt x="6388919" y="2483922"/>
                </a:cubicBezTo>
                <a:cubicBezTo>
                  <a:pt x="6390177" y="2479967"/>
                  <a:pt x="6392740" y="2478363"/>
                  <a:pt x="6396608" y="2479105"/>
                </a:cubicBezTo>
                <a:cubicBezTo>
                  <a:pt x="6400474" y="2479849"/>
                  <a:pt x="6404777" y="2481373"/>
                  <a:pt x="6409515" y="2483683"/>
                </a:cubicBezTo>
                <a:cubicBezTo>
                  <a:pt x="6413850" y="2470104"/>
                  <a:pt x="6424632" y="2457635"/>
                  <a:pt x="6441858" y="2446271"/>
                </a:cubicBezTo>
                <a:cubicBezTo>
                  <a:pt x="6459085" y="2434910"/>
                  <a:pt x="6476787" y="2430237"/>
                  <a:pt x="6494968" y="2432260"/>
                </a:cubicBezTo>
                <a:close/>
                <a:moveTo>
                  <a:pt x="8021114" y="2387268"/>
                </a:moveTo>
                <a:lnTo>
                  <a:pt x="8024903" y="2387814"/>
                </a:lnTo>
                <a:lnTo>
                  <a:pt x="7997825" y="2410483"/>
                </a:lnTo>
                <a:cubicBezTo>
                  <a:pt x="7996165" y="2415563"/>
                  <a:pt x="7994404" y="2419849"/>
                  <a:pt x="7992533" y="2423338"/>
                </a:cubicBezTo>
                <a:cubicBezTo>
                  <a:pt x="7990664" y="2426829"/>
                  <a:pt x="7987555" y="2430562"/>
                  <a:pt x="7983203" y="2434541"/>
                </a:cubicBezTo>
                <a:lnTo>
                  <a:pt x="7966886" y="2445891"/>
                </a:lnTo>
                <a:cubicBezTo>
                  <a:pt x="7968621" y="2449355"/>
                  <a:pt x="7969578" y="2451747"/>
                  <a:pt x="7969754" y="2453072"/>
                </a:cubicBezTo>
                <a:cubicBezTo>
                  <a:pt x="7969931" y="2454394"/>
                  <a:pt x="7969539" y="2456239"/>
                  <a:pt x="7968581" y="2458599"/>
                </a:cubicBezTo>
                <a:cubicBezTo>
                  <a:pt x="7957344" y="2473029"/>
                  <a:pt x="7943490" y="2477372"/>
                  <a:pt x="7927015" y="2471637"/>
                </a:cubicBezTo>
                <a:lnTo>
                  <a:pt x="7920804" y="2476893"/>
                </a:lnTo>
                <a:lnTo>
                  <a:pt x="7938386" y="2459936"/>
                </a:lnTo>
                <a:cubicBezTo>
                  <a:pt x="7971537" y="2435255"/>
                  <a:pt x="7999113" y="2411032"/>
                  <a:pt x="8021114" y="2387268"/>
                </a:cubicBezTo>
                <a:close/>
                <a:moveTo>
                  <a:pt x="10551600" y="2022079"/>
                </a:moveTo>
                <a:lnTo>
                  <a:pt x="10570410" y="2035555"/>
                </a:lnTo>
                <a:lnTo>
                  <a:pt x="10541172" y="2069065"/>
                </a:lnTo>
                <a:lnTo>
                  <a:pt x="10482855" y="2084849"/>
                </a:lnTo>
                <a:lnTo>
                  <a:pt x="10470698" y="2136817"/>
                </a:lnTo>
                <a:lnTo>
                  <a:pt x="10465563" y="2134697"/>
                </a:lnTo>
                <a:lnTo>
                  <a:pt x="10427891" y="2124818"/>
                </a:lnTo>
                <a:cubicBezTo>
                  <a:pt x="10435330" y="2121008"/>
                  <a:pt x="10440221" y="2109729"/>
                  <a:pt x="10442563" y="2090989"/>
                </a:cubicBezTo>
                <a:cubicBezTo>
                  <a:pt x="10444905" y="2072245"/>
                  <a:pt x="10456660" y="2058106"/>
                  <a:pt x="10477826" y="2048572"/>
                </a:cubicBezTo>
                <a:close/>
                <a:moveTo>
                  <a:pt x="6685188" y="1990722"/>
                </a:moveTo>
                <a:cubicBezTo>
                  <a:pt x="6687376" y="1991874"/>
                  <a:pt x="6689300" y="1994252"/>
                  <a:pt x="6690957" y="1997853"/>
                </a:cubicBezTo>
                <a:cubicBezTo>
                  <a:pt x="6692585" y="2000695"/>
                  <a:pt x="6693748" y="2004613"/>
                  <a:pt x="6694448" y="2009610"/>
                </a:cubicBezTo>
                <a:cubicBezTo>
                  <a:pt x="6695149" y="2014607"/>
                  <a:pt x="6694707" y="2017964"/>
                  <a:pt x="6693121" y="2019684"/>
                </a:cubicBezTo>
                <a:cubicBezTo>
                  <a:pt x="6687281" y="2017977"/>
                  <a:pt x="6683560" y="2018793"/>
                  <a:pt x="6681960" y="2022133"/>
                </a:cubicBezTo>
                <a:cubicBezTo>
                  <a:pt x="6680360" y="2025473"/>
                  <a:pt x="6677365" y="2028092"/>
                  <a:pt x="6672976" y="2029993"/>
                </a:cubicBezTo>
                <a:lnTo>
                  <a:pt x="6671619" y="2056791"/>
                </a:lnTo>
                <a:lnTo>
                  <a:pt x="6648941" y="2052579"/>
                </a:lnTo>
                <a:cubicBezTo>
                  <a:pt x="6646115" y="2047845"/>
                  <a:pt x="6645077" y="2044125"/>
                  <a:pt x="6645827" y="2041417"/>
                </a:cubicBezTo>
                <a:cubicBezTo>
                  <a:pt x="6646578" y="2038711"/>
                  <a:pt x="6647904" y="2036747"/>
                  <a:pt x="6649805" y="2035526"/>
                </a:cubicBezTo>
                <a:lnTo>
                  <a:pt x="6652957" y="2037868"/>
                </a:lnTo>
                <a:lnTo>
                  <a:pt x="6654809" y="2001327"/>
                </a:lnTo>
                <a:cubicBezTo>
                  <a:pt x="6661103" y="2003476"/>
                  <a:pt x="6668643" y="2005286"/>
                  <a:pt x="6677425" y="2006757"/>
                </a:cubicBezTo>
                <a:cubicBezTo>
                  <a:pt x="6686207" y="2008226"/>
                  <a:pt x="6687566" y="2002917"/>
                  <a:pt x="6681503" y="1990828"/>
                </a:cubicBezTo>
                <a:cubicBezTo>
                  <a:pt x="6681769" y="1989604"/>
                  <a:pt x="6682998" y="1989568"/>
                  <a:pt x="6685188" y="1990722"/>
                </a:cubicBezTo>
                <a:close/>
                <a:moveTo>
                  <a:pt x="6755652" y="1947339"/>
                </a:moveTo>
                <a:lnTo>
                  <a:pt x="6758803" y="1949679"/>
                </a:lnTo>
                <a:lnTo>
                  <a:pt x="6780987" y="1963636"/>
                </a:lnTo>
                <a:cubicBezTo>
                  <a:pt x="6777554" y="1964140"/>
                  <a:pt x="6776741" y="1969434"/>
                  <a:pt x="6778546" y="1979517"/>
                </a:cubicBezTo>
                <a:cubicBezTo>
                  <a:pt x="6780352" y="1989601"/>
                  <a:pt x="6776263" y="1994989"/>
                  <a:pt x="6766281" y="1995682"/>
                </a:cubicBezTo>
                <a:lnTo>
                  <a:pt x="6730380" y="1994284"/>
                </a:lnTo>
                <a:lnTo>
                  <a:pt x="6717897" y="1982481"/>
                </a:lnTo>
                <a:lnTo>
                  <a:pt x="6728340" y="1970017"/>
                </a:lnTo>
                <a:lnTo>
                  <a:pt x="6757568" y="1974041"/>
                </a:lnTo>
                <a:close/>
                <a:moveTo>
                  <a:pt x="10756102" y="1838749"/>
                </a:moveTo>
                <a:cubicBezTo>
                  <a:pt x="10759116" y="1845933"/>
                  <a:pt x="10759025" y="1852544"/>
                  <a:pt x="10755828" y="1858586"/>
                </a:cubicBezTo>
                <a:cubicBezTo>
                  <a:pt x="10752631" y="1864624"/>
                  <a:pt x="10748688" y="1869644"/>
                  <a:pt x="10744000" y="1873642"/>
                </a:cubicBezTo>
                <a:lnTo>
                  <a:pt x="10738863" y="1871519"/>
                </a:lnTo>
                <a:lnTo>
                  <a:pt x="10712927" y="1946290"/>
                </a:lnTo>
                <a:cubicBezTo>
                  <a:pt x="10701143" y="1947118"/>
                  <a:pt x="10686567" y="1949642"/>
                  <a:pt x="10669202" y="1953859"/>
                </a:cubicBezTo>
                <a:cubicBezTo>
                  <a:pt x="10651837" y="1958080"/>
                  <a:pt x="10645804" y="1969834"/>
                  <a:pt x="10651099" y="1989122"/>
                </a:cubicBezTo>
                <a:cubicBezTo>
                  <a:pt x="10649806" y="1991793"/>
                  <a:pt x="10647230" y="1992867"/>
                  <a:pt x="10643376" y="1992342"/>
                </a:cubicBezTo>
                <a:cubicBezTo>
                  <a:pt x="10639524" y="1991817"/>
                  <a:pt x="10636963" y="1988621"/>
                  <a:pt x="10635696" y="1982753"/>
                </a:cubicBezTo>
                <a:cubicBezTo>
                  <a:pt x="10634030" y="1978383"/>
                  <a:pt x="10633982" y="1971477"/>
                  <a:pt x="10635546" y="1962030"/>
                </a:cubicBezTo>
                <a:cubicBezTo>
                  <a:pt x="10637110" y="1952585"/>
                  <a:pt x="10640058" y="1945492"/>
                  <a:pt x="10644394" y="1940751"/>
                </a:cubicBezTo>
                <a:cubicBezTo>
                  <a:pt x="10655500" y="1939407"/>
                  <a:pt x="10663727" y="1934735"/>
                  <a:pt x="10669072" y="1926733"/>
                </a:cubicBezTo>
                <a:cubicBezTo>
                  <a:pt x="10674416" y="1918731"/>
                  <a:pt x="10682224" y="1911036"/>
                  <a:pt x="10692495" y="1903644"/>
                </a:cubicBezTo>
                <a:lnTo>
                  <a:pt x="10711513" y="1848811"/>
                </a:lnTo>
                <a:close/>
                <a:moveTo>
                  <a:pt x="10390237" y="1663948"/>
                </a:moveTo>
                <a:lnTo>
                  <a:pt x="10388182" y="1665960"/>
                </a:lnTo>
                <a:cubicBezTo>
                  <a:pt x="10363820" y="1692815"/>
                  <a:pt x="10348907" y="1712536"/>
                  <a:pt x="10343441" y="1725118"/>
                </a:cubicBezTo>
                <a:lnTo>
                  <a:pt x="10257563" y="1786505"/>
                </a:lnTo>
                <a:lnTo>
                  <a:pt x="10256928" y="1789876"/>
                </a:lnTo>
                <a:lnTo>
                  <a:pt x="10256071" y="1790237"/>
                </a:lnTo>
                <a:lnTo>
                  <a:pt x="10272690" y="1742962"/>
                </a:lnTo>
                <a:lnTo>
                  <a:pt x="10312559" y="1717218"/>
                </a:lnTo>
                <a:cubicBezTo>
                  <a:pt x="10318326" y="1719076"/>
                  <a:pt x="10324806" y="1716719"/>
                  <a:pt x="10331995" y="1710147"/>
                </a:cubicBezTo>
                <a:cubicBezTo>
                  <a:pt x="10339185" y="1703577"/>
                  <a:pt x="10344817" y="1694866"/>
                  <a:pt x="10348887" y="1684015"/>
                </a:cubicBezTo>
                <a:close/>
                <a:moveTo>
                  <a:pt x="8330266" y="1450671"/>
                </a:moveTo>
                <a:lnTo>
                  <a:pt x="8316626" y="1463437"/>
                </a:lnTo>
                <a:lnTo>
                  <a:pt x="8317741" y="1459221"/>
                </a:lnTo>
                <a:cubicBezTo>
                  <a:pt x="8319619" y="1455346"/>
                  <a:pt x="8323794" y="1452496"/>
                  <a:pt x="8330266" y="1450671"/>
                </a:cubicBezTo>
                <a:close/>
                <a:moveTo>
                  <a:pt x="6547395" y="1410887"/>
                </a:moveTo>
                <a:lnTo>
                  <a:pt x="6563646" y="1412851"/>
                </a:lnTo>
                <a:lnTo>
                  <a:pt x="6563400" y="1417723"/>
                </a:lnTo>
                <a:lnTo>
                  <a:pt x="6550176" y="1420537"/>
                </a:lnTo>
                <a:lnTo>
                  <a:pt x="6549806" y="1427845"/>
                </a:lnTo>
                <a:cubicBezTo>
                  <a:pt x="6548311" y="1426418"/>
                  <a:pt x="6547454" y="1424519"/>
                  <a:pt x="6547233" y="1422142"/>
                </a:cubicBezTo>
                <a:cubicBezTo>
                  <a:pt x="6547014" y="1419767"/>
                  <a:pt x="6546944" y="1418452"/>
                  <a:pt x="6547025" y="1418196"/>
                </a:cubicBezTo>
                <a:close/>
                <a:moveTo>
                  <a:pt x="8389842" y="1380634"/>
                </a:moveTo>
                <a:cubicBezTo>
                  <a:pt x="8393558" y="1380328"/>
                  <a:pt x="8399866" y="1382357"/>
                  <a:pt x="8408765" y="1386720"/>
                </a:cubicBezTo>
                <a:lnTo>
                  <a:pt x="8417950" y="1390817"/>
                </a:lnTo>
                <a:lnTo>
                  <a:pt x="8414607" y="1403464"/>
                </a:lnTo>
                <a:lnTo>
                  <a:pt x="8384963" y="1418517"/>
                </a:lnTo>
                <a:lnTo>
                  <a:pt x="8381350" y="1393340"/>
                </a:lnTo>
                <a:cubicBezTo>
                  <a:pt x="8383294" y="1385175"/>
                  <a:pt x="8386125" y="1380941"/>
                  <a:pt x="8389842" y="1380634"/>
                </a:cubicBezTo>
                <a:close/>
                <a:moveTo>
                  <a:pt x="6569021" y="1371343"/>
                </a:moveTo>
                <a:cubicBezTo>
                  <a:pt x="6572162" y="1373888"/>
                  <a:pt x="6574454" y="1377067"/>
                  <a:pt x="6575896" y="1380876"/>
                </a:cubicBezTo>
                <a:cubicBezTo>
                  <a:pt x="6577339" y="1384687"/>
                  <a:pt x="6577992" y="1387911"/>
                  <a:pt x="6577858" y="1390549"/>
                </a:cubicBezTo>
                <a:cubicBezTo>
                  <a:pt x="6577603" y="1392888"/>
                  <a:pt x="6576198" y="1393740"/>
                  <a:pt x="6573641" y="1393104"/>
                </a:cubicBezTo>
                <a:cubicBezTo>
                  <a:pt x="6571085" y="1392468"/>
                  <a:pt x="6568165" y="1390931"/>
                  <a:pt x="6564882" y="1388491"/>
                </a:cubicBezTo>
                <a:lnTo>
                  <a:pt x="6564017" y="1405543"/>
                </a:lnTo>
                <a:lnTo>
                  <a:pt x="6548754" y="1384090"/>
                </a:lnTo>
                <a:lnTo>
                  <a:pt x="6565622" y="1373874"/>
                </a:lnTo>
                <a:cubicBezTo>
                  <a:pt x="6565568" y="1373623"/>
                  <a:pt x="6565740" y="1372908"/>
                  <a:pt x="6566141" y="1371732"/>
                </a:cubicBezTo>
                <a:cubicBezTo>
                  <a:pt x="6566540" y="1370554"/>
                  <a:pt x="6567501" y="1370425"/>
                  <a:pt x="6569021" y="1371343"/>
                </a:cubicBezTo>
                <a:close/>
                <a:moveTo>
                  <a:pt x="6583232" y="1349042"/>
                </a:moveTo>
                <a:lnTo>
                  <a:pt x="6589536" y="1353726"/>
                </a:lnTo>
                <a:cubicBezTo>
                  <a:pt x="6592059" y="1357707"/>
                  <a:pt x="6592945" y="1361736"/>
                  <a:pt x="6592193" y="1365812"/>
                </a:cubicBezTo>
                <a:lnTo>
                  <a:pt x="6589041" y="1363470"/>
                </a:lnTo>
                <a:cubicBezTo>
                  <a:pt x="6585886" y="1361230"/>
                  <a:pt x="6583532" y="1359270"/>
                  <a:pt x="6581981" y="1357591"/>
                </a:cubicBezTo>
                <a:cubicBezTo>
                  <a:pt x="6580432" y="1355914"/>
                  <a:pt x="6579716" y="1353908"/>
                  <a:pt x="6579834" y="1351572"/>
                </a:cubicBezTo>
                <a:cubicBezTo>
                  <a:pt x="6579453" y="1348340"/>
                  <a:pt x="6580585" y="1347496"/>
                  <a:pt x="6583232" y="1349042"/>
                </a:cubicBezTo>
                <a:close/>
                <a:moveTo>
                  <a:pt x="6635879" y="1342659"/>
                </a:moveTo>
                <a:cubicBezTo>
                  <a:pt x="6631853" y="1346830"/>
                  <a:pt x="6629340" y="1353389"/>
                  <a:pt x="6628342" y="1362337"/>
                </a:cubicBezTo>
                <a:lnTo>
                  <a:pt x="6615489" y="1357843"/>
                </a:lnTo>
                <a:cubicBezTo>
                  <a:pt x="6618690" y="1355166"/>
                  <a:pt x="6621694" y="1352342"/>
                  <a:pt x="6624503" y="1349374"/>
                </a:cubicBezTo>
                <a:cubicBezTo>
                  <a:pt x="6627310" y="1346404"/>
                  <a:pt x="6631102" y="1344167"/>
                  <a:pt x="6635879" y="1342659"/>
                </a:cubicBezTo>
                <a:close/>
                <a:moveTo>
                  <a:pt x="6657382" y="1305553"/>
                </a:moveTo>
                <a:lnTo>
                  <a:pt x="6665269" y="1309333"/>
                </a:lnTo>
                <a:lnTo>
                  <a:pt x="6663684" y="1310236"/>
                </a:lnTo>
                <a:close/>
                <a:moveTo>
                  <a:pt x="6672211" y="1271071"/>
                </a:moveTo>
                <a:cubicBezTo>
                  <a:pt x="6670709" y="1271113"/>
                  <a:pt x="6670405" y="1271730"/>
                  <a:pt x="6671299" y="1272922"/>
                </a:cubicBezTo>
                <a:cubicBezTo>
                  <a:pt x="6672192" y="1274111"/>
                  <a:pt x="6673464" y="1275899"/>
                  <a:pt x="6675115" y="1278284"/>
                </a:cubicBezTo>
                <a:lnTo>
                  <a:pt x="6665290" y="1278567"/>
                </a:lnTo>
                <a:cubicBezTo>
                  <a:pt x="6665960" y="1276116"/>
                  <a:pt x="6668266" y="1273617"/>
                  <a:pt x="6672211" y="1271071"/>
                </a:cubicBezTo>
                <a:close/>
                <a:moveTo>
                  <a:pt x="6764033" y="1265992"/>
                </a:moveTo>
                <a:cubicBezTo>
                  <a:pt x="6772941" y="1273032"/>
                  <a:pt x="6776937" y="1280215"/>
                  <a:pt x="6776022" y="1287539"/>
                </a:cubicBezTo>
                <a:lnTo>
                  <a:pt x="6775898" y="1289975"/>
                </a:lnTo>
                <a:close/>
                <a:moveTo>
                  <a:pt x="6633404" y="1262458"/>
                </a:moveTo>
                <a:cubicBezTo>
                  <a:pt x="6639461" y="1272015"/>
                  <a:pt x="6645639" y="1279133"/>
                  <a:pt x="6651943" y="1283817"/>
                </a:cubicBezTo>
                <a:cubicBezTo>
                  <a:pt x="6647166" y="1285323"/>
                  <a:pt x="6643373" y="1287560"/>
                  <a:pt x="6640566" y="1290530"/>
                </a:cubicBezTo>
                <a:cubicBezTo>
                  <a:pt x="6637758" y="1293499"/>
                  <a:pt x="6634753" y="1296323"/>
                  <a:pt x="6631552" y="1298999"/>
                </a:cubicBezTo>
                <a:cubicBezTo>
                  <a:pt x="6627997" y="1296568"/>
                  <a:pt x="6624047" y="1293844"/>
                  <a:pt x="6619704" y="1290827"/>
                </a:cubicBezTo>
                <a:cubicBezTo>
                  <a:pt x="6615360" y="1287810"/>
                  <a:pt x="6613047" y="1285038"/>
                  <a:pt x="6612767" y="1282514"/>
                </a:cubicBezTo>
                <a:cubicBezTo>
                  <a:pt x="6613032" y="1281340"/>
                  <a:pt x="6614294" y="1280593"/>
                  <a:pt x="6616559" y="1280275"/>
                </a:cubicBezTo>
                <a:cubicBezTo>
                  <a:pt x="6618824" y="1279956"/>
                  <a:pt x="6620876" y="1279795"/>
                  <a:pt x="6622715" y="1279793"/>
                </a:cubicBezTo>
                <a:close/>
                <a:moveTo>
                  <a:pt x="6795484" y="1226166"/>
                </a:moveTo>
                <a:lnTo>
                  <a:pt x="6794989" y="1235910"/>
                </a:lnTo>
                <a:lnTo>
                  <a:pt x="6791961" y="1231131"/>
                </a:lnTo>
                <a:close/>
                <a:moveTo>
                  <a:pt x="8560633" y="1181126"/>
                </a:moveTo>
                <a:cubicBezTo>
                  <a:pt x="8569867" y="1185440"/>
                  <a:pt x="8576969" y="1191750"/>
                  <a:pt x="8581938" y="1200054"/>
                </a:cubicBezTo>
                <a:cubicBezTo>
                  <a:pt x="8586909" y="1208359"/>
                  <a:pt x="8589453" y="1217348"/>
                  <a:pt x="8589568" y="1227023"/>
                </a:cubicBezTo>
                <a:cubicBezTo>
                  <a:pt x="8565185" y="1257773"/>
                  <a:pt x="8539064" y="1285394"/>
                  <a:pt x="8511202" y="1309883"/>
                </a:cubicBezTo>
                <a:lnTo>
                  <a:pt x="8485747" y="1270251"/>
                </a:lnTo>
                <a:cubicBezTo>
                  <a:pt x="8497442" y="1265650"/>
                  <a:pt x="8510793" y="1252364"/>
                  <a:pt x="8525800" y="1230387"/>
                </a:cubicBezTo>
                <a:cubicBezTo>
                  <a:pt x="8540805" y="1208411"/>
                  <a:pt x="8552417" y="1191991"/>
                  <a:pt x="8560633" y="1181126"/>
                </a:cubicBezTo>
                <a:close/>
                <a:moveTo>
                  <a:pt x="9888320" y="1153159"/>
                </a:moveTo>
                <a:lnTo>
                  <a:pt x="9908029" y="1167228"/>
                </a:lnTo>
                <a:lnTo>
                  <a:pt x="9877089" y="1202636"/>
                </a:lnTo>
                <a:lnTo>
                  <a:pt x="9815664" y="1219563"/>
                </a:lnTo>
                <a:lnTo>
                  <a:pt x="9802587" y="1274291"/>
                </a:lnTo>
                <a:lnTo>
                  <a:pt x="9797199" y="1272089"/>
                </a:lnTo>
                <a:lnTo>
                  <a:pt x="9757630" y="1261909"/>
                </a:lnTo>
                <a:cubicBezTo>
                  <a:pt x="9765476" y="1257860"/>
                  <a:pt x="9770683" y="1245970"/>
                  <a:pt x="9773251" y="1226246"/>
                </a:cubicBezTo>
                <a:cubicBezTo>
                  <a:pt x="9775819" y="1206518"/>
                  <a:pt x="9788262" y="1191581"/>
                  <a:pt x="9810578" y="1181435"/>
                </a:cubicBezTo>
                <a:close/>
                <a:moveTo>
                  <a:pt x="6810318" y="1151242"/>
                </a:moveTo>
                <a:cubicBezTo>
                  <a:pt x="6819550" y="1147886"/>
                  <a:pt x="6829990" y="1148901"/>
                  <a:pt x="6841640" y="1154293"/>
                </a:cubicBezTo>
                <a:lnTo>
                  <a:pt x="6840775" y="1171345"/>
                </a:lnTo>
                <a:cubicBezTo>
                  <a:pt x="6837180" y="1173729"/>
                  <a:pt x="6833387" y="1175967"/>
                  <a:pt x="6829398" y="1178059"/>
                </a:cubicBezTo>
                <a:cubicBezTo>
                  <a:pt x="6825408" y="1180149"/>
                  <a:pt x="6822404" y="1182973"/>
                  <a:pt x="6820385" y="1186527"/>
                </a:cubicBezTo>
                <a:lnTo>
                  <a:pt x="6807407" y="1184469"/>
                </a:lnTo>
                <a:cubicBezTo>
                  <a:pt x="6805277" y="1194261"/>
                  <a:pt x="6798418" y="1200540"/>
                  <a:pt x="6786832" y="1203306"/>
                </a:cubicBezTo>
                <a:cubicBezTo>
                  <a:pt x="6775245" y="1206072"/>
                  <a:pt x="6768387" y="1212351"/>
                  <a:pt x="6766256" y="1222142"/>
                </a:cubicBezTo>
                <a:cubicBezTo>
                  <a:pt x="6766259" y="1226094"/>
                  <a:pt x="6765665" y="1229761"/>
                  <a:pt x="6764473" y="1233141"/>
                </a:cubicBezTo>
                <a:cubicBezTo>
                  <a:pt x="6763279" y="1236519"/>
                  <a:pt x="6760352" y="1237820"/>
                  <a:pt x="6755691" y="1237043"/>
                </a:cubicBezTo>
                <a:lnTo>
                  <a:pt x="6741972" y="1249599"/>
                </a:lnTo>
                <a:cubicBezTo>
                  <a:pt x="6740964" y="1258750"/>
                  <a:pt x="6736865" y="1264343"/>
                  <a:pt x="6729677" y="1266374"/>
                </a:cubicBezTo>
                <a:cubicBezTo>
                  <a:pt x="6722488" y="1268405"/>
                  <a:pt x="6715299" y="1270436"/>
                  <a:pt x="6708111" y="1272467"/>
                </a:cubicBezTo>
                <a:cubicBezTo>
                  <a:pt x="6707463" y="1274514"/>
                  <a:pt x="6705114" y="1277825"/>
                  <a:pt x="6701067" y="1282401"/>
                </a:cubicBezTo>
                <a:lnTo>
                  <a:pt x="6695011" y="1272845"/>
                </a:lnTo>
                <a:lnTo>
                  <a:pt x="6678884" y="1268445"/>
                </a:lnTo>
                <a:cubicBezTo>
                  <a:pt x="6675083" y="1268149"/>
                  <a:pt x="6672859" y="1269025"/>
                  <a:pt x="6672211" y="1271071"/>
                </a:cubicBezTo>
                <a:cubicBezTo>
                  <a:pt x="6675868" y="1263413"/>
                  <a:pt x="6678701" y="1255933"/>
                  <a:pt x="6680706" y="1248629"/>
                </a:cubicBezTo>
                <a:cubicBezTo>
                  <a:pt x="6682711" y="1241323"/>
                  <a:pt x="6683813" y="1235718"/>
                  <a:pt x="6684012" y="1231810"/>
                </a:cubicBezTo>
                <a:lnTo>
                  <a:pt x="6701003" y="1219157"/>
                </a:lnTo>
                <a:cubicBezTo>
                  <a:pt x="6707039" y="1223748"/>
                  <a:pt x="6710757" y="1225668"/>
                  <a:pt x="6712157" y="1224918"/>
                </a:cubicBezTo>
                <a:cubicBezTo>
                  <a:pt x="6713558" y="1224167"/>
                  <a:pt x="6714248" y="1221310"/>
                  <a:pt x="6714227" y="1216344"/>
                </a:cubicBezTo>
                <a:cubicBezTo>
                  <a:pt x="6715000" y="1211863"/>
                  <a:pt x="6720375" y="1213329"/>
                  <a:pt x="6730354" y="1220744"/>
                </a:cubicBezTo>
                <a:lnTo>
                  <a:pt x="6772124" y="1170891"/>
                </a:lnTo>
                <a:cubicBezTo>
                  <a:pt x="6778041" y="1175129"/>
                  <a:pt x="6781270" y="1175949"/>
                  <a:pt x="6781810" y="1173348"/>
                </a:cubicBezTo>
                <a:cubicBezTo>
                  <a:pt x="6782351" y="1170748"/>
                  <a:pt x="6782522" y="1167399"/>
                  <a:pt x="6782321" y="1163300"/>
                </a:cubicBezTo>
                <a:cubicBezTo>
                  <a:pt x="6782570" y="1161062"/>
                  <a:pt x="6783955" y="1160618"/>
                  <a:pt x="6786476" y="1161964"/>
                </a:cubicBezTo>
                <a:cubicBezTo>
                  <a:pt x="6788996" y="1163310"/>
                  <a:pt x="6791895" y="1165253"/>
                  <a:pt x="6795174" y="1167794"/>
                </a:cubicBezTo>
                <a:cubicBezTo>
                  <a:pt x="6796038" y="1160116"/>
                  <a:pt x="6801087" y="1154600"/>
                  <a:pt x="6810318" y="1151242"/>
                </a:cubicBezTo>
                <a:close/>
                <a:moveTo>
                  <a:pt x="6944769" y="1119699"/>
                </a:moveTo>
                <a:cubicBezTo>
                  <a:pt x="6946545" y="1120966"/>
                  <a:pt x="6948508" y="1122530"/>
                  <a:pt x="6950662" y="1124394"/>
                </a:cubicBezTo>
                <a:cubicBezTo>
                  <a:pt x="6952816" y="1126258"/>
                  <a:pt x="6953962" y="1127847"/>
                  <a:pt x="6954099" y="1129159"/>
                </a:cubicBezTo>
                <a:cubicBezTo>
                  <a:pt x="6953517" y="1131255"/>
                  <a:pt x="6951192" y="1131423"/>
                  <a:pt x="6947125" y="1129665"/>
                </a:cubicBezTo>
                <a:cubicBezTo>
                  <a:pt x="6943058" y="1127907"/>
                  <a:pt x="6940007" y="1126272"/>
                  <a:pt x="6937972" y="1124760"/>
                </a:cubicBezTo>
                <a:close/>
                <a:moveTo>
                  <a:pt x="8635656" y="1110913"/>
                </a:moveTo>
                <a:cubicBezTo>
                  <a:pt x="8640578" y="1115757"/>
                  <a:pt x="8646874" y="1122690"/>
                  <a:pt x="8654544" y="1131707"/>
                </a:cubicBezTo>
                <a:cubicBezTo>
                  <a:pt x="8662212" y="1140725"/>
                  <a:pt x="8665932" y="1147685"/>
                  <a:pt x="8665705" y="1152592"/>
                </a:cubicBezTo>
                <a:cubicBezTo>
                  <a:pt x="8664406" y="1154270"/>
                  <a:pt x="8661020" y="1154134"/>
                  <a:pt x="8655547" y="1152183"/>
                </a:cubicBezTo>
                <a:cubicBezTo>
                  <a:pt x="8650074" y="1150234"/>
                  <a:pt x="8646967" y="1149043"/>
                  <a:pt x="8646223" y="1148614"/>
                </a:cubicBezTo>
                <a:lnTo>
                  <a:pt x="8614486" y="1191010"/>
                </a:lnTo>
                <a:lnTo>
                  <a:pt x="8592373" y="1138731"/>
                </a:lnTo>
                <a:close/>
                <a:moveTo>
                  <a:pt x="6993211" y="1067219"/>
                </a:moveTo>
                <a:lnTo>
                  <a:pt x="6992718" y="1076965"/>
                </a:lnTo>
                <a:lnTo>
                  <a:pt x="6986415" y="1072282"/>
                </a:lnTo>
                <a:cubicBezTo>
                  <a:pt x="6986548" y="1071010"/>
                  <a:pt x="6987287" y="1069874"/>
                  <a:pt x="6988631" y="1068872"/>
                </a:cubicBezTo>
                <a:cubicBezTo>
                  <a:pt x="6989977" y="1067870"/>
                  <a:pt x="6991504" y="1067320"/>
                  <a:pt x="6993211" y="1067219"/>
                </a:cubicBezTo>
                <a:close/>
                <a:moveTo>
                  <a:pt x="8715271" y="1042745"/>
                </a:moveTo>
                <a:cubicBezTo>
                  <a:pt x="8717545" y="1044251"/>
                  <a:pt x="8719047" y="1047472"/>
                  <a:pt x="8719774" y="1052411"/>
                </a:cubicBezTo>
                <a:cubicBezTo>
                  <a:pt x="8720500" y="1057351"/>
                  <a:pt x="8720574" y="1061114"/>
                  <a:pt x="8719998" y="1063705"/>
                </a:cubicBezTo>
                <a:cubicBezTo>
                  <a:pt x="8717847" y="1062942"/>
                  <a:pt x="8716131" y="1062961"/>
                  <a:pt x="8714849" y="1063764"/>
                </a:cubicBezTo>
                <a:cubicBezTo>
                  <a:pt x="8713567" y="1064567"/>
                  <a:pt x="8711851" y="1064587"/>
                  <a:pt x="8709701" y="1063823"/>
                </a:cubicBezTo>
                <a:cubicBezTo>
                  <a:pt x="8704528" y="1060731"/>
                  <a:pt x="8702211" y="1056555"/>
                  <a:pt x="8702745" y="1051297"/>
                </a:cubicBezTo>
                <a:cubicBezTo>
                  <a:pt x="8703180" y="1048839"/>
                  <a:pt x="8704259" y="1046374"/>
                  <a:pt x="8705983" y="1043904"/>
                </a:cubicBezTo>
                <a:cubicBezTo>
                  <a:pt x="8707705" y="1041431"/>
                  <a:pt x="8710801" y="1041046"/>
                  <a:pt x="8715271" y="1042745"/>
                </a:cubicBezTo>
                <a:close/>
                <a:moveTo>
                  <a:pt x="6969482" y="1019253"/>
                </a:moveTo>
                <a:lnTo>
                  <a:pt x="6972263" y="1028903"/>
                </a:lnTo>
                <a:lnTo>
                  <a:pt x="6968123" y="1046049"/>
                </a:lnTo>
                <a:cubicBezTo>
                  <a:pt x="6965478" y="1044505"/>
                  <a:pt x="6964343" y="1045348"/>
                  <a:pt x="6964726" y="1048581"/>
                </a:cubicBezTo>
                <a:cubicBezTo>
                  <a:pt x="6958422" y="1043897"/>
                  <a:pt x="6955394" y="1039119"/>
                  <a:pt x="6955641" y="1034246"/>
                </a:cubicBezTo>
                <a:cubicBezTo>
                  <a:pt x="6955963" y="1030589"/>
                  <a:pt x="6957482" y="1027505"/>
                  <a:pt x="6960198" y="1024995"/>
                </a:cubicBezTo>
                <a:cubicBezTo>
                  <a:pt x="6962914" y="1022482"/>
                  <a:pt x="6966009" y="1020569"/>
                  <a:pt x="6969482" y="1019253"/>
                </a:cubicBezTo>
                <a:close/>
                <a:moveTo>
                  <a:pt x="8758421" y="996015"/>
                </a:moveTo>
                <a:cubicBezTo>
                  <a:pt x="8763275" y="997884"/>
                  <a:pt x="8767344" y="1000289"/>
                  <a:pt x="8770631" y="1003229"/>
                </a:cubicBezTo>
                <a:cubicBezTo>
                  <a:pt x="8773918" y="1006167"/>
                  <a:pt x="8774855" y="1010708"/>
                  <a:pt x="8773446" y="1016854"/>
                </a:cubicBezTo>
                <a:lnTo>
                  <a:pt x="8767874" y="1037934"/>
                </a:lnTo>
                <a:close/>
                <a:moveTo>
                  <a:pt x="7096153" y="971817"/>
                </a:moveTo>
                <a:lnTo>
                  <a:pt x="7111664" y="988400"/>
                </a:lnTo>
                <a:lnTo>
                  <a:pt x="7110799" y="1005451"/>
                </a:lnTo>
                <a:lnTo>
                  <a:pt x="7104497" y="1000768"/>
                </a:lnTo>
                <a:lnTo>
                  <a:pt x="7093808" y="1018104"/>
                </a:lnTo>
                <a:lnTo>
                  <a:pt x="7074034" y="1021105"/>
                </a:lnTo>
                <a:cubicBezTo>
                  <a:pt x="7076575" y="1024732"/>
                  <a:pt x="7075942" y="1026472"/>
                  <a:pt x="7072134" y="1026329"/>
                </a:cubicBezTo>
                <a:cubicBezTo>
                  <a:pt x="7068327" y="1026186"/>
                  <a:pt x="7064634" y="1023758"/>
                  <a:pt x="7061057" y="1019046"/>
                </a:cubicBezTo>
                <a:cubicBezTo>
                  <a:pt x="7051737" y="1020126"/>
                  <a:pt x="7047084" y="1025937"/>
                  <a:pt x="7047093" y="1036477"/>
                </a:cubicBezTo>
                <a:cubicBezTo>
                  <a:pt x="7043621" y="1039111"/>
                  <a:pt x="7039551" y="1041459"/>
                  <a:pt x="7034883" y="1043519"/>
                </a:cubicBezTo>
                <a:cubicBezTo>
                  <a:pt x="7030213" y="1045578"/>
                  <a:pt x="7025385" y="1046731"/>
                  <a:pt x="7020400" y="1046976"/>
                </a:cubicBezTo>
                <a:lnTo>
                  <a:pt x="7016384" y="1061687"/>
                </a:lnTo>
                <a:lnTo>
                  <a:pt x="7004148" y="1045012"/>
                </a:lnTo>
                <a:lnTo>
                  <a:pt x="6988514" y="1030867"/>
                </a:lnTo>
                <a:cubicBezTo>
                  <a:pt x="6993303" y="1030476"/>
                  <a:pt x="6996949" y="1028445"/>
                  <a:pt x="6999452" y="1024776"/>
                </a:cubicBezTo>
                <a:cubicBezTo>
                  <a:pt x="7001954" y="1021105"/>
                  <a:pt x="7004055" y="1017295"/>
                  <a:pt x="7005754" y="1013343"/>
                </a:cubicBezTo>
                <a:lnTo>
                  <a:pt x="7021141" y="1032360"/>
                </a:lnTo>
                <a:cubicBezTo>
                  <a:pt x="7026670" y="1032150"/>
                  <a:pt x="7033083" y="1026594"/>
                  <a:pt x="7040380" y="1015689"/>
                </a:cubicBezTo>
                <a:cubicBezTo>
                  <a:pt x="7047678" y="1004787"/>
                  <a:pt x="7051790" y="996256"/>
                  <a:pt x="7052715" y="990097"/>
                </a:cubicBezTo>
                <a:lnTo>
                  <a:pt x="7076256" y="977256"/>
                </a:lnTo>
                <a:cubicBezTo>
                  <a:pt x="7076478" y="976947"/>
                  <a:pt x="7077737" y="976302"/>
                  <a:pt x="7080034" y="975322"/>
                </a:cubicBezTo>
                <a:cubicBezTo>
                  <a:pt x="7082331" y="974345"/>
                  <a:pt x="7084349" y="974895"/>
                  <a:pt x="7086081" y="976973"/>
                </a:cubicBezTo>
                <a:lnTo>
                  <a:pt x="7092879" y="971912"/>
                </a:lnTo>
                <a:cubicBezTo>
                  <a:pt x="7094529" y="974297"/>
                  <a:pt x="7095832" y="975476"/>
                  <a:pt x="7096787" y="975448"/>
                </a:cubicBezTo>
                <a:cubicBezTo>
                  <a:pt x="7097743" y="975421"/>
                  <a:pt x="7097532" y="974211"/>
                  <a:pt x="7096153" y="971817"/>
                </a:cubicBezTo>
                <a:close/>
                <a:moveTo>
                  <a:pt x="10104436" y="959193"/>
                </a:moveTo>
                <a:cubicBezTo>
                  <a:pt x="10107566" y="966733"/>
                  <a:pt x="10107434" y="973686"/>
                  <a:pt x="10104037" y="980059"/>
                </a:cubicBezTo>
                <a:cubicBezTo>
                  <a:pt x="10100641" y="986428"/>
                  <a:pt x="10096466" y="991729"/>
                  <a:pt x="10091512" y="995961"/>
                </a:cubicBezTo>
                <a:lnTo>
                  <a:pt x="10086122" y="993757"/>
                </a:lnTo>
                <a:lnTo>
                  <a:pt x="10058425" y="1072545"/>
                </a:lnTo>
                <a:cubicBezTo>
                  <a:pt x="10046027" y="1073481"/>
                  <a:pt x="10030682" y="1076217"/>
                  <a:pt x="10012394" y="1080749"/>
                </a:cubicBezTo>
                <a:cubicBezTo>
                  <a:pt x="9994106" y="1085286"/>
                  <a:pt x="9987694" y="1097682"/>
                  <a:pt x="9993157" y="1117940"/>
                </a:cubicBezTo>
                <a:cubicBezTo>
                  <a:pt x="9991781" y="1120757"/>
                  <a:pt x="9989066" y="1121901"/>
                  <a:pt x="9985015" y="1121370"/>
                </a:cubicBezTo>
                <a:cubicBezTo>
                  <a:pt x="9980967" y="1120839"/>
                  <a:pt x="9978291" y="1117491"/>
                  <a:pt x="9976991" y="1111327"/>
                </a:cubicBezTo>
                <a:cubicBezTo>
                  <a:pt x="9975263" y="1106739"/>
                  <a:pt x="9975251" y="1099476"/>
                  <a:pt x="9976948" y="1089532"/>
                </a:cubicBezTo>
                <a:cubicBezTo>
                  <a:pt x="9978646" y="1079588"/>
                  <a:pt x="9981787" y="1072112"/>
                  <a:pt x="9986373" y="1067101"/>
                </a:cubicBezTo>
                <a:cubicBezTo>
                  <a:pt x="9998063" y="1065626"/>
                  <a:pt x="10006742" y="1060666"/>
                  <a:pt x="10012408" y="1052219"/>
                </a:cubicBezTo>
                <a:cubicBezTo>
                  <a:pt x="10018074" y="1043773"/>
                  <a:pt x="10026329" y="1035636"/>
                  <a:pt x="10037173" y="1027804"/>
                </a:cubicBezTo>
                <a:lnTo>
                  <a:pt x="10057482" y="970025"/>
                </a:lnTo>
                <a:close/>
                <a:moveTo>
                  <a:pt x="7856315" y="942619"/>
                </a:moveTo>
                <a:lnTo>
                  <a:pt x="7849519" y="947679"/>
                </a:lnTo>
                <a:lnTo>
                  <a:pt x="7849643" y="945243"/>
                </a:lnTo>
                <a:cubicBezTo>
                  <a:pt x="7850290" y="943196"/>
                  <a:pt x="7852515" y="942322"/>
                  <a:pt x="7856315" y="942619"/>
                </a:cubicBezTo>
                <a:close/>
                <a:moveTo>
                  <a:pt x="7130880" y="931898"/>
                </a:moveTo>
                <a:cubicBezTo>
                  <a:pt x="7127600" y="937465"/>
                  <a:pt x="7125833" y="945421"/>
                  <a:pt x="7125582" y="955767"/>
                </a:cubicBezTo>
                <a:cubicBezTo>
                  <a:pt x="7125330" y="966113"/>
                  <a:pt x="7125139" y="975239"/>
                  <a:pt x="7125011" y="983149"/>
                </a:cubicBezTo>
                <a:lnTo>
                  <a:pt x="7103321" y="959449"/>
                </a:lnTo>
                <a:lnTo>
                  <a:pt x="7120314" y="946797"/>
                </a:lnTo>
                <a:cubicBezTo>
                  <a:pt x="7120807" y="937052"/>
                  <a:pt x="7124329" y="932086"/>
                  <a:pt x="7130880" y="931898"/>
                </a:cubicBezTo>
                <a:close/>
                <a:moveTo>
                  <a:pt x="8423765" y="922139"/>
                </a:moveTo>
                <a:cubicBezTo>
                  <a:pt x="8420453" y="932247"/>
                  <a:pt x="8415558" y="941058"/>
                  <a:pt x="8409077" y="948576"/>
                </a:cubicBezTo>
                <a:cubicBezTo>
                  <a:pt x="8402600" y="956094"/>
                  <a:pt x="8397704" y="964907"/>
                  <a:pt x="8394391" y="975015"/>
                </a:cubicBezTo>
                <a:cubicBezTo>
                  <a:pt x="8383879" y="975135"/>
                  <a:pt x="8374601" y="977869"/>
                  <a:pt x="8366558" y="983216"/>
                </a:cubicBezTo>
                <a:cubicBezTo>
                  <a:pt x="8358514" y="988564"/>
                  <a:pt x="8352993" y="996507"/>
                  <a:pt x="8349992" y="1007050"/>
                </a:cubicBezTo>
                <a:cubicBezTo>
                  <a:pt x="8349465" y="1009857"/>
                  <a:pt x="8348014" y="1013727"/>
                  <a:pt x="8345641" y="1018657"/>
                </a:cubicBezTo>
                <a:cubicBezTo>
                  <a:pt x="8343267" y="1023586"/>
                  <a:pt x="8339800" y="1025380"/>
                  <a:pt x="8335237" y="1024030"/>
                </a:cubicBezTo>
                <a:cubicBezTo>
                  <a:pt x="8333100" y="1021998"/>
                  <a:pt x="8332158" y="1016669"/>
                  <a:pt x="8332406" y="1008041"/>
                </a:cubicBezTo>
                <a:cubicBezTo>
                  <a:pt x="8332654" y="999413"/>
                  <a:pt x="8333137" y="993541"/>
                  <a:pt x="8333853" y="990424"/>
                </a:cubicBezTo>
                <a:cubicBezTo>
                  <a:pt x="8347326" y="977484"/>
                  <a:pt x="8361304" y="965065"/>
                  <a:pt x="8375785" y="953165"/>
                </a:cubicBezTo>
                <a:cubicBezTo>
                  <a:pt x="8390266" y="941264"/>
                  <a:pt x="8406259" y="930923"/>
                  <a:pt x="8423765" y="922139"/>
                </a:cubicBezTo>
                <a:close/>
                <a:moveTo>
                  <a:pt x="7884059" y="911412"/>
                </a:moveTo>
                <a:cubicBezTo>
                  <a:pt x="7886342" y="912055"/>
                  <a:pt x="7890565" y="914772"/>
                  <a:pt x="7896726" y="919561"/>
                </a:cubicBezTo>
                <a:lnTo>
                  <a:pt x="7903030" y="924245"/>
                </a:lnTo>
                <a:lnTo>
                  <a:pt x="7902659" y="931553"/>
                </a:lnTo>
                <a:lnTo>
                  <a:pt x="7886161" y="934461"/>
                </a:lnTo>
                <a:lnTo>
                  <a:pt x="7880475" y="917596"/>
                </a:lnTo>
                <a:cubicBezTo>
                  <a:pt x="7880580" y="912830"/>
                  <a:pt x="7881775" y="910769"/>
                  <a:pt x="7884059" y="911412"/>
                </a:cubicBezTo>
                <a:close/>
                <a:moveTo>
                  <a:pt x="7181239" y="906122"/>
                </a:moveTo>
                <a:lnTo>
                  <a:pt x="7197243" y="912957"/>
                </a:lnTo>
                <a:lnTo>
                  <a:pt x="7183773" y="920643"/>
                </a:lnTo>
                <a:lnTo>
                  <a:pt x="7170920" y="916149"/>
                </a:lnTo>
                <a:lnTo>
                  <a:pt x="7171167" y="911276"/>
                </a:lnTo>
                <a:close/>
                <a:moveTo>
                  <a:pt x="8469143" y="866977"/>
                </a:moveTo>
                <a:cubicBezTo>
                  <a:pt x="8472852" y="868730"/>
                  <a:pt x="8480080" y="872934"/>
                  <a:pt x="8490831" y="879597"/>
                </a:cubicBezTo>
                <a:cubicBezTo>
                  <a:pt x="8501583" y="886258"/>
                  <a:pt x="8507385" y="891007"/>
                  <a:pt x="8508239" y="893843"/>
                </a:cubicBezTo>
                <a:cubicBezTo>
                  <a:pt x="8506750" y="895436"/>
                  <a:pt x="8502599" y="894959"/>
                  <a:pt x="8495786" y="892410"/>
                </a:cubicBezTo>
                <a:cubicBezTo>
                  <a:pt x="8488974" y="889862"/>
                  <a:pt x="8485100" y="888332"/>
                  <a:pt x="8484167" y="887816"/>
                </a:cubicBezTo>
                <a:lnTo>
                  <a:pt x="8483054" y="892034"/>
                </a:lnTo>
                <a:cubicBezTo>
                  <a:pt x="8479618" y="905031"/>
                  <a:pt x="8473296" y="914386"/>
                  <a:pt x="8464087" y="920095"/>
                </a:cubicBezTo>
                <a:cubicBezTo>
                  <a:pt x="8454877" y="925805"/>
                  <a:pt x="8443338" y="925765"/>
                  <a:pt x="8429472" y="919972"/>
                </a:cubicBezTo>
                <a:lnTo>
                  <a:pt x="8447703" y="909253"/>
                </a:lnTo>
                <a:cubicBezTo>
                  <a:pt x="8449054" y="904553"/>
                  <a:pt x="8449106" y="898685"/>
                  <a:pt x="8447864" y="891654"/>
                </a:cubicBezTo>
                <a:cubicBezTo>
                  <a:pt x="8446622" y="884619"/>
                  <a:pt x="8442675" y="879323"/>
                  <a:pt x="8436023" y="875765"/>
                </a:cubicBezTo>
                <a:close/>
                <a:moveTo>
                  <a:pt x="7203483" y="854398"/>
                </a:moveTo>
                <a:cubicBezTo>
                  <a:pt x="7206441" y="860546"/>
                  <a:pt x="7208573" y="866869"/>
                  <a:pt x="7209878" y="873368"/>
                </a:cubicBezTo>
                <a:cubicBezTo>
                  <a:pt x="7211184" y="879870"/>
                  <a:pt x="7211709" y="885631"/>
                  <a:pt x="7211454" y="890655"/>
                </a:cubicBezTo>
                <a:lnTo>
                  <a:pt x="7210837" y="902836"/>
                </a:lnTo>
                <a:cubicBezTo>
                  <a:pt x="7210649" y="903855"/>
                  <a:pt x="7210083" y="904277"/>
                  <a:pt x="7209138" y="904102"/>
                </a:cubicBezTo>
                <a:cubicBezTo>
                  <a:pt x="7208192" y="903925"/>
                  <a:pt x="7207626" y="904347"/>
                  <a:pt x="7207439" y="905366"/>
                </a:cubicBezTo>
                <a:lnTo>
                  <a:pt x="7191805" y="891221"/>
                </a:lnTo>
                <a:close/>
                <a:moveTo>
                  <a:pt x="7148919" y="834077"/>
                </a:moveTo>
                <a:lnTo>
                  <a:pt x="7158374" y="841102"/>
                </a:lnTo>
                <a:lnTo>
                  <a:pt x="7141629" y="848883"/>
                </a:lnTo>
                <a:cubicBezTo>
                  <a:pt x="7142545" y="841558"/>
                  <a:pt x="7144975" y="836622"/>
                  <a:pt x="7148919" y="834077"/>
                </a:cubicBezTo>
                <a:close/>
                <a:moveTo>
                  <a:pt x="7963766" y="822761"/>
                </a:moveTo>
                <a:cubicBezTo>
                  <a:pt x="7970131" y="827594"/>
                  <a:pt x="7975432" y="833220"/>
                  <a:pt x="7979671" y="839634"/>
                </a:cubicBezTo>
                <a:cubicBezTo>
                  <a:pt x="7983911" y="846050"/>
                  <a:pt x="7986726" y="852355"/>
                  <a:pt x="7988115" y="858548"/>
                </a:cubicBezTo>
                <a:cubicBezTo>
                  <a:pt x="7977044" y="872651"/>
                  <a:pt x="7964460" y="884365"/>
                  <a:pt x="7950360" y="893690"/>
                </a:cubicBezTo>
                <a:lnTo>
                  <a:pt x="7929041" y="862681"/>
                </a:lnTo>
                <a:cubicBezTo>
                  <a:pt x="7935733" y="862388"/>
                  <a:pt x="7942278" y="856930"/>
                  <a:pt x="7948676" y="846305"/>
                </a:cubicBezTo>
                <a:cubicBezTo>
                  <a:pt x="7955073" y="835682"/>
                  <a:pt x="7960105" y="827834"/>
                  <a:pt x="7963766" y="822761"/>
                </a:cubicBezTo>
                <a:close/>
                <a:moveTo>
                  <a:pt x="8001150" y="794927"/>
                </a:moveTo>
                <a:cubicBezTo>
                  <a:pt x="8004889" y="799126"/>
                  <a:pt x="8009771" y="804966"/>
                  <a:pt x="8015796" y="812445"/>
                </a:cubicBezTo>
                <a:lnTo>
                  <a:pt x="8017422" y="815065"/>
                </a:lnTo>
                <a:lnTo>
                  <a:pt x="8017381" y="818623"/>
                </a:lnTo>
                <a:lnTo>
                  <a:pt x="8017314" y="824410"/>
                </a:lnTo>
                <a:lnTo>
                  <a:pt x="8012891" y="821346"/>
                </a:lnTo>
                <a:lnTo>
                  <a:pt x="7998804" y="841212"/>
                </a:lnTo>
                <a:lnTo>
                  <a:pt x="7977856" y="802896"/>
                </a:lnTo>
                <a:close/>
                <a:moveTo>
                  <a:pt x="7180371" y="794251"/>
                </a:moveTo>
                <a:lnTo>
                  <a:pt x="7192975" y="803617"/>
                </a:lnTo>
                <a:lnTo>
                  <a:pt x="7213925" y="841934"/>
                </a:lnTo>
                <a:cubicBezTo>
                  <a:pt x="7212886" y="844954"/>
                  <a:pt x="7209773" y="844536"/>
                  <a:pt x="7204586" y="840683"/>
                </a:cubicBezTo>
                <a:cubicBezTo>
                  <a:pt x="7199399" y="836828"/>
                  <a:pt x="7197260" y="833342"/>
                  <a:pt x="7198167" y="830225"/>
                </a:cubicBezTo>
                <a:lnTo>
                  <a:pt x="7178518" y="830791"/>
                </a:lnTo>
                <a:lnTo>
                  <a:pt x="7176107" y="813833"/>
                </a:lnTo>
                <a:close/>
                <a:moveTo>
                  <a:pt x="9176915" y="791535"/>
                </a:moveTo>
                <a:lnTo>
                  <a:pt x="9181506" y="793584"/>
                </a:lnTo>
                <a:cubicBezTo>
                  <a:pt x="9185837" y="795809"/>
                  <a:pt x="9188098" y="798587"/>
                  <a:pt x="9188288" y="801912"/>
                </a:cubicBezTo>
                <a:cubicBezTo>
                  <a:pt x="9188479" y="805236"/>
                  <a:pt x="9188166" y="808040"/>
                  <a:pt x="9187348" y="810328"/>
                </a:cubicBezTo>
                <a:cubicBezTo>
                  <a:pt x="9178163" y="806231"/>
                  <a:pt x="9174686" y="799968"/>
                  <a:pt x="9176915" y="791535"/>
                </a:cubicBezTo>
                <a:close/>
                <a:moveTo>
                  <a:pt x="7259464" y="782242"/>
                </a:moveTo>
                <a:lnTo>
                  <a:pt x="7278495" y="793855"/>
                </a:lnTo>
                <a:cubicBezTo>
                  <a:pt x="7280327" y="795374"/>
                  <a:pt x="7282118" y="797653"/>
                  <a:pt x="7283871" y="800694"/>
                </a:cubicBezTo>
                <a:cubicBezTo>
                  <a:pt x="7285624" y="803734"/>
                  <a:pt x="7285811" y="805453"/>
                  <a:pt x="7284428" y="805847"/>
                </a:cubicBezTo>
                <a:lnTo>
                  <a:pt x="7264531" y="811286"/>
                </a:lnTo>
                <a:cubicBezTo>
                  <a:pt x="7263007" y="819843"/>
                  <a:pt x="7258393" y="824841"/>
                  <a:pt x="7250691" y="826279"/>
                </a:cubicBezTo>
                <a:cubicBezTo>
                  <a:pt x="7242986" y="827717"/>
                  <a:pt x="7238373" y="832715"/>
                  <a:pt x="7236850" y="841274"/>
                </a:cubicBezTo>
                <a:lnTo>
                  <a:pt x="7217941" y="827223"/>
                </a:lnTo>
                <a:cubicBezTo>
                  <a:pt x="7222801" y="826780"/>
                  <a:pt x="7227123" y="824830"/>
                  <a:pt x="7230909" y="821376"/>
                </a:cubicBezTo>
                <a:cubicBezTo>
                  <a:pt x="7234695" y="817923"/>
                  <a:pt x="7238260" y="814779"/>
                  <a:pt x="7241607" y="811946"/>
                </a:cubicBezTo>
                <a:cubicBezTo>
                  <a:pt x="7242241" y="804781"/>
                  <a:pt x="7244447" y="798942"/>
                  <a:pt x="7248218" y="794424"/>
                </a:cubicBezTo>
                <a:cubicBezTo>
                  <a:pt x="7251990" y="789907"/>
                  <a:pt x="7255737" y="785845"/>
                  <a:pt x="7259464" y="782242"/>
                </a:cubicBezTo>
                <a:close/>
                <a:moveTo>
                  <a:pt x="7224179" y="768663"/>
                </a:moveTo>
                <a:cubicBezTo>
                  <a:pt x="7224127" y="771047"/>
                  <a:pt x="7223893" y="772979"/>
                  <a:pt x="7223478" y="774461"/>
                </a:cubicBezTo>
                <a:cubicBezTo>
                  <a:pt x="7223062" y="775942"/>
                  <a:pt x="7222040" y="777290"/>
                  <a:pt x="7220411" y="778501"/>
                </a:cubicBezTo>
                <a:lnTo>
                  <a:pt x="7217258" y="776159"/>
                </a:lnTo>
                <a:cubicBezTo>
                  <a:pt x="7218052" y="771271"/>
                  <a:pt x="7220359" y="768773"/>
                  <a:pt x="7224179" y="768663"/>
                </a:cubicBezTo>
                <a:close/>
                <a:moveTo>
                  <a:pt x="8036032" y="768076"/>
                </a:moveTo>
                <a:cubicBezTo>
                  <a:pt x="8036772" y="766889"/>
                  <a:pt x="8038657" y="767342"/>
                  <a:pt x="8041685" y="769434"/>
                </a:cubicBezTo>
                <a:cubicBezTo>
                  <a:pt x="8043313" y="770907"/>
                  <a:pt x="8044691" y="773299"/>
                  <a:pt x="8045818" y="776612"/>
                </a:cubicBezTo>
                <a:cubicBezTo>
                  <a:pt x="8046944" y="779925"/>
                  <a:pt x="8047502" y="782340"/>
                  <a:pt x="8047494" y="783862"/>
                </a:cubicBezTo>
                <a:cubicBezTo>
                  <a:pt x="8046045" y="782890"/>
                  <a:pt x="8044974" y="782515"/>
                  <a:pt x="8044281" y="782738"/>
                </a:cubicBezTo>
                <a:cubicBezTo>
                  <a:pt x="8043588" y="782961"/>
                  <a:pt x="8042517" y="782586"/>
                  <a:pt x="8041068" y="781614"/>
                </a:cubicBezTo>
                <a:cubicBezTo>
                  <a:pt x="8037411" y="778476"/>
                  <a:pt x="8035393" y="775291"/>
                  <a:pt x="8035012" y="772059"/>
                </a:cubicBezTo>
                <a:cubicBezTo>
                  <a:pt x="8034950" y="770590"/>
                  <a:pt x="8035290" y="769263"/>
                  <a:pt x="8036032" y="768076"/>
                </a:cubicBezTo>
                <a:close/>
                <a:moveTo>
                  <a:pt x="9208788" y="768052"/>
                </a:moveTo>
                <a:cubicBezTo>
                  <a:pt x="9211109" y="769381"/>
                  <a:pt x="9212796" y="771902"/>
                  <a:pt x="9213846" y="775610"/>
                </a:cubicBezTo>
                <a:cubicBezTo>
                  <a:pt x="9214898" y="779319"/>
                  <a:pt x="9215158" y="782381"/>
                  <a:pt x="9214628" y="784794"/>
                </a:cubicBezTo>
                <a:lnTo>
                  <a:pt x="9197375" y="772386"/>
                </a:lnTo>
                <a:cubicBezTo>
                  <a:pt x="9199440" y="767808"/>
                  <a:pt x="9203244" y="766364"/>
                  <a:pt x="9208788" y="768052"/>
                </a:cubicBezTo>
                <a:close/>
                <a:moveTo>
                  <a:pt x="8062323" y="749379"/>
                </a:moveTo>
                <a:cubicBezTo>
                  <a:pt x="8065614" y="751666"/>
                  <a:pt x="8068487" y="754117"/>
                  <a:pt x="8070943" y="756733"/>
                </a:cubicBezTo>
                <a:lnTo>
                  <a:pt x="8072385" y="760449"/>
                </a:lnTo>
                <a:lnTo>
                  <a:pt x="8068555" y="764857"/>
                </a:lnTo>
                <a:close/>
                <a:moveTo>
                  <a:pt x="8623915" y="747507"/>
                </a:moveTo>
                <a:lnTo>
                  <a:pt x="8633098" y="751602"/>
                </a:lnTo>
                <a:cubicBezTo>
                  <a:pt x="8637430" y="753830"/>
                  <a:pt x="8639690" y="756605"/>
                  <a:pt x="8639880" y="759931"/>
                </a:cubicBezTo>
                <a:cubicBezTo>
                  <a:pt x="8640071" y="763254"/>
                  <a:pt x="8639756" y="766060"/>
                  <a:pt x="8638939" y="768348"/>
                </a:cubicBezTo>
                <a:cubicBezTo>
                  <a:pt x="8634157" y="766214"/>
                  <a:pt x="8630225" y="763282"/>
                  <a:pt x="8627148" y="759553"/>
                </a:cubicBezTo>
                <a:cubicBezTo>
                  <a:pt x="8624070" y="755822"/>
                  <a:pt x="8622992" y="751809"/>
                  <a:pt x="8623915" y="747507"/>
                </a:cubicBezTo>
                <a:close/>
                <a:moveTo>
                  <a:pt x="7346711" y="738374"/>
                </a:moveTo>
                <a:cubicBezTo>
                  <a:pt x="7348451" y="740351"/>
                  <a:pt x="7350272" y="744759"/>
                  <a:pt x="7352173" y="751596"/>
                </a:cubicBezTo>
                <a:cubicBezTo>
                  <a:pt x="7354075" y="758434"/>
                  <a:pt x="7355076" y="762865"/>
                  <a:pt x="7355178" y="764888"/>
                </a:cubicBezTo>
                <a:cubicBezTo>
                  <a:pt x="7348986" y="760708"/>
                  <a:pt x="7343821" y="760452"/>
                  <a:pt x="7339684" y="764119"/>
                </a:cubicBezTo>
                <a:cubicBezTo>
                  <a:pt x="7335546" y="767785"/>
                  <a:pt x="7331772" y="772353"/>
                  <a:pt x="7328361" y="777824"/>
                </a:cubicBezTo>
                <a:lnTo>
                  <a:pt x="7315755" y="768456"/>
                </a:lnTo>
                <a:cubicBezTo>
                  <a:pt x="7316547" y="762251"/>
                  <a:pt x="7319953" y="756883"/>
                  <a:pt x="7325974" y="752351"/>
                </a:cubicBezTo>
                <a:cubicBezTo>
                  <a:pt x="7331994" y="747819"/>
                  <a:pt x="7337733" y="744817"/>
                  <a:pt x="7343190" y="743341"/>
                </a:cubicBezTo>
                <a:cubicBezTo>
                  <a:pt x="7343194" y="741922"/>
                  <a:pt x="7343402" y="740497"/>
                  <a:pt x="7343815" y="739066"/>
                </a:cubicBezTo>
                <a:cubicBezTo>
                  <a:pt x="7344228" y="737635"/>
                  <a:pt x="7345194" y="737405"/>
                  <a:pt x="7346711" y="738374"/>
                </a:cubicBezTo>
                <a:close/>
                <a:moveTo>
                  <a:pt x="7367103" y="723192"/>
                </a:moveTo>
                <a:lnTo>
                  <a:pt x="7366114" y="742681"/>
                </a:lnTo>
                <a:lnTo>
                  <a:pt x="7356537" y="738091"/>
                </a:lnTo>
                <a:cubicBezTo>
                  <a:pt x="7356533" y="734138"/>
                  <a:pt x="7357126" y="730473"/>
                  <a:pt x="7358321" y="727094"/>
                </a:cubicBezTo>
                <a:cubicBezTo>
                  <a:pt x="7359515" y="723715"/>
                  <a:pt x="7362442" y="722414"/>
                  <a:pt x="7367103" y="723192"/>
                </a:cubicBezTo>
                <a:close/>
                <a:moveTo>
                  <a:pt x="7370996" y="710918"/>
                </a:moveTo>
                <a:lnTo>
                  <a:pt x="7397071" y="712598"/>
                </a:lnTo>
                <a:lnTo>
                  <a:pt x="7403004" y="724590"/>
                </a:lnTo>
                <a:lnTo>
                  <a:pt x="7402509" y="734334"/>
                </a:lnTo>
                <a:lnTo>
                  <a:pt x="7380450" y="717943"/>
                </a:lnTo>
                <a:lnTo>
                  <a:pt x="7379831" y="730122"/>
                </a:lnTo>
                <a:lnTo>
                  <a:pt x="7370501" y="720661"/>
                </a:lnTo>
                <a:close/>
                <a:moveTo>
                  <a:pt x="7404114" y="702665"/>
                </a:moveTo>
                <a:lnTo>
                  <a:pt x="7413570" y="709691"/>
                </a:lnTo>
                <a:cubicBezTo>
                  <a:pt x="7410697" y="712612"/>
                  <a:pt x="7406371" y="711925"/>
                  <a:pt x="7400594" y="707632"/>
                </a:cubicBezTo>
                <a:cubicBezTo>
                  <a:pt x="7400787" y="706512"/>
                  <a:pt x="7401373" y="705683"/>
                  <a:pt x="7402355" y="705149"/>
                </a:cubicBezTo>
                <a:cubicBezTo>
                  <a:pt x="7403335" y="704614"/>
                  <a:pt x="7403923" y="703787"/>
                  <a:pt x="7404114" y="702665"/>
                </a:cubicBezTo>
                <a:close/>
                <a:moveTo>
                  <a:pt x="7436988" y="699286"/>
                </a:moveTo>
                <a:cubicBezTo>
                  <a:pt x="7439491" y="703674"/>
                  <a:pt x="7440418" y="706890"/>
                  <a:pt x="7439769" y="708936"/>
                </a:cubicBezTo>
                <a:lnTo>
                  <a:pt x="7436617" y="706594"/>
                </a:lnTo>
                <a:close/>
                <a:moveTo>
                  <a:pt x="8751540" y="672480"/>
                </a:moveTo>
                <a:lnTo>
                  <a:pt x="8766430" y="674410"/>
                </a:lnTo>
                <a:cubicBezTo>
                  <a:pt x="8768560" y="675653"/>
                  <a:pt x="8769481" y="677831"/>
                  <a:pt x="8769192" y="680944"/>
                </a:cubicBezTo>
                <a:cubicBezTo>
                  <a:pt x="8768905" y="684056"/>
                  <a:pt x="8768401" y="686776"/>
                  <a:pt x="8767677" y="689104"/>
                </a:cubicBezTo>
                <a:close/>
                <a:moveTo>
                  <a:pt x="7842896" y="626777"/>
                </a:moveTo>
                <a:cubicBezTo>
                  <a:pt x="7842199" y="632474"/>
                  <a:pt x="7840335" y="636987"/>
                  <a:pt x="7837304" y="640317"/>
                </a:cubicBezTo>
                <a:cubicBezTo>
                  <a:pt x="7834274" y="643649"/>
                  <a:pt x="7832410" y="648162"/>
                  <a:pt x="7831713" y="653859"/>
                </a:cubicBezTo>
                <a:cubicBezTo>
                  <a:pt x="7825153" y="651563"/>
                  <a:pt x="7819720" y="651213"/>
                  <a:pt x="7815416" y="652807"/>
                </a:cubicBezTo>
                <a:cubicBezTo>
                  <a:pt x="7811111" y="654401"/>
                  <a:pt x="7808737" y="658219"/>
                  <a:pt x="7808294" y="664263"/>
                </a:cubicBezTo>
                <a:cubicBezTo>
                  <a:pt x="7808346" y="665934"/>
                  <a:pt x="7807965" y="668073"/>
                  <a:pt x="7807151" y="670681"/>
                </a:cubicBezTo>
                <a:cubicBezTo>
                  <a:pt x="7806337" y="673288"/>
                  <a:pt x="7804412" y="673649"/>
                  <a:pt x="7801373" y="671759"/>
                </a:cubicBezTo>
                <a:cubicBezTo>
                  <a:pt x="7799760" y="669981"/>
                  <a:pt x="7798445" y="666371"/>
                  <a:pt x="7797426" y="660927"/>
                </a:cubicBezTo>
                <a:cubicBezTo>
                  <a:pt x="7796407" y="655483"/>
                  <a:pt x="7795911" y="651849"/>
                  <a:pt x="7795935" y="650023"/>
                </a:cubicBezTo>
                <a:cubicBezTo>
                  <a:pt x="7802603" y="644813"/>
                  <a:pt x="7809658" y="640050"/>
                  <a:pt x="7817099" y="635731"/>
                </a:cubicBezTo>
                <a:cubicBezTo>
                  <a:pt x="7824540" y="631411"/>
                  <a:pt x="7833139" y="628428"/>
                  <a:pt x="7842896" y="626777"/>
                </a:cubicBezTo>
                <a:close/>
                <a:moveTo>
                  <a:pt x="7844255" y="599980"/>
                </a:moveTo>
                <a:lnTo>
                  <a:pt x="7863780" y="601850"/>
                </a:lnTo>
                <a:cubicBezTo>
                  <a:pt x="7866340" y="603805"/>
                  <a:pt x="7871434" y="608116"/>
                  <a:pt x="7879067" y="614789"/>
                </a:cubicBezTo>
                <a:cubicBezTo>
                  <a:pt x="7886700" y="621462"/>
                  <a:pt x="7890976" y="625798"/>
                  <a:pt x="7891896" y="627798"/>
                </a:cubicBezTo>
                <a:cubicBezTo>
                  <a:pt x="7891181" y="628478"/>
                  <a:pt x="7888519" y="627238"/>
                  <a:pt x="7883910" y="624076"/>
                </a:cubicBezTo>
                <a:cubicBezTo>
                  <a:pt x="7879301" y="620913"/>
                  <a:pt x="7876670" y="619064"/>
                  <a:pt x="7876016" y="618525"/>
                </a:cubicBezTo>
                <a:lnTo>
                  <a:pt x="7875893" y="620963"/>
                </a:lnTo>
                <a:cubicBezTo>
                  <a:pt x="7875512" y="628473"/>
                  <a:pt x="7872830" y="633011"/>
                  <a:pt x="7867845" y="634572"/>
                </a:cubicBezTo>
                <a:cubicBezTo>
                  <a:pt x="7862860" y="636134"/>
                  <a:pt x="7855635" y="633505"/>
                  <a:pt x="7846172" y="626684"/>
                </a:cubicBezTo>
                <a:lnTo>
                  <a:pt x="7856119" y="623964"/>
                </a:lnTo>
                <a:cubicBezTo>
                  <a:pt x="7856325" y="621273"/>
                  <a:pt x="7855559" y="617543"/>
                  <a:pt x="7853825" y="612781"/>
                </a:cubicBezTo>
                <a:cubicBezTo>
                  <a:pt x="7852091" y="608016"/>
                  <a:pt x="7848901" y="603749"/>
                  <a:pt x="7844255" y="599980"/>
                </a:cubicBezTo>
                <a:close/>
                <a:moveTo>
                  <a:pt x="7508292" y="582903"/>
                </a:moveTo>
                <a:lnTo>
                  <a:pt x="7529982" y="606604"/>
                </a:lnTo>
                <a:cubicBezTo>
                  <a:pt x="7531631" y="610357"/>
                  <a:pt x="7533477" y="614257"/>
                  <a:pt x="7535521" y="618303"/>
                </a:cubicBezTo>
                <a:cubicBezTo>
                  <a:pt x="7537563" y="622348"/>
                  <a:pt x="7538622" y="625663"/>
                  <a:pt x="7538695" y="628245"/>
                </a:cubicBezTo>
                <a:cubicBezTo>
                  <a:pt x="7538379" y="630433"/>
                  <a:pt x="7537126" y="630976"/>
                  <a:pt x="7534934" y="629874"/>
                </a:cubicBezTo>
                <a:cubicBezTo>
                  <a:pt x="7532742" y="628771"/>
                  <a:pt x="7530762" y="627511"/>
                  <a:pt x="7528994" y="626092"/>
                </a:cubicBezTo>
                <a:cubicBezTo>
                  <a:pt x="7528479" y="636242"/>
                  <a:pt x="7531178" y="647516"/>
                  <a:pt x="7537089" y="659914"/>
                </a:cubicBezTo>
                <a:lnTo>
                  <a:pt x="7510272" y="672848"/>
                </a:lnTo>
                <a:cubicBezTo>
                  <a:pt x="7506305" y="661054"/>
                  <a:pt x="7504506" y="650870"/>
                  <a:pt x="7504873" y="642295"/>
                </a:cubicBezTo>
                <a:cubicBezTo>
                  <a:pt x="7505239" y="633720"/>
                  <a:pt x="7505802" y="625290"/>
                  <a:pt x="7506563" y="617008"/>
                </a:cubicBezTo>
                <a:cubicBezTo>
                  <a:pt x="7511292" y="619153"/>
                  <a:pt x="7514688" y="619359"/>
                  <a:pt x="7516751" y="617628"/>
                </a:cubicBezTo>
                <a:cubicBezTo>
                  <a:pt x="7518815" y="615896"/>
                  <a:pt x="7519909" y="613127"/>
                  <a:pt x="7520033" y="609322"/>
                </a:cubicBezTo>
                <a:lnTo>
                  <a:pt x="7504770" y="587870"/>
                </a:lnTo>
                <a:close/>
                <a:moveTo>
                  <a:pt x="7944356" y="560609"/>
                </a:moveTo>
                <a:lnTo>
                  <a:pt x="7950659" y="565292"/>
                </a:lnTo>
                <a:cubicBezTo>
                  <a:pt x="7953672" y="567689"/>
                  <a:pt x="7955464" y="569968"/>
                  <a:pt x="7956035" y="572131"/>
                </a:cubicBezTo>
                <a:cubicBezTo>
                  <a:pt x="7956607" y="574293"/>
                  <a:pt x="7956791" y="576011"/>
                  <a:pt x="7956591" y="577285"/>
                </a:cubicBezTo>
                <a:cubicBezTo>
                  <a:pt x="7953309" y="574845"/>
                  <a:pt x="7950450" y="572089"/>
                  <a:pt x="7948018" y="569018"/>
                </a:cubicBezTo>
                <a:cubicBezTo>
                  <a:pt x="7945585" y="565945"/>
                  <a:pt x="7944364" y="563143"/>
                  <a:pt x="7944356" y="560609"/>
                </a:cubicBezTo>
                <a:close/>
                <a:moveTo>
                  <a:pt x="8013995" y="541575"/>
                </a:moveTo>
                <a:lnTo>
                  <a:pt x="8023573" y="546164"/>
                </a:lnTo>
                <a:cubicBezTo>
                  <a:pt x="8025075" y="547437"/>
                  <a:pt x="8025948" y="549034"/>
                  <a:pt x="8026191" y="550953"/>
                </a:cubicBezTo>
                <a:cubicBezTo>
                  <a:pt x="8026434" y="552872"/>
                  <a:pt x="8026489" y="554493"/>
                  <a:pt x="8026353" y="555813"/>
                </a:cubicBezTo>
                <a:close/>
                <a:moveTo>
                  <a:pt x="7715292" y="499098"/>
                </a:moveTo>
                <a:lnTo>
                  <a:pt x="7720483" y="525707"/>
                </a:lnTo>
                <a:cubicBezTo>
                  <a:pt x="7717012" y="525655"/>
                  <a:pt x="7712586" y="524262"/>
                  <a:pt x="7707206" y="521528"/>
                </a:cubicBezTo>
                <a:cubicBezTo>
                  <a:pt x="7701826" y="518795"/>
                  <a:pt x="7696673" y="515598"/>
                  <a:pt x="7691750" y="511939"/>
                </a:cubicBezTo>
                <a:cubicBezTo>
                  <a:pt x="7691999" y="519128"/>
                  <a:pt x="7691239" y="526042"/>
                  <a:pt x="7689472" y="532682"/>
                </a:cubicBezTo>
                <a:cubicBezTo>
                  <a:pt x="7687704" y="539319"/>
                  <a:pt x="7681584" y="539090"/>
                  <a:pt x="7671112" y="531994"/>
                </a:cubicBezTo>
                <a:cubicBezTo>
                  <a:pt x="7671809" y="526297"/>
                  <a:pt x="7673673" y="521784"/>
                  <a:pt x="7676704" y="518454"/>
                </a:cubicBezTo>
                <a:cubicBezTo>
                  <a:pt x="7679733" y="515123"/>
                  <a:pt x="7681597" y="510609"/>
                  <a:pt x="7682296" y="504914"/>
                </a:cubicBezTo>
                <a:cubicBezTo>
                  <a:pt x="7691707" y="511434"/>
                  <a:pt x="7699099" y="513451"/>
                  <a:pt x="7704471" y="510965"/>
                </a:cubicBezTo>
                <a:cubicBezTo>
                  <a:pt x="7709843" y="508478"/>
                  <a:pt x="7713450" y="504524"/>
                  <a:pt x="7715292" y="499098"/>
                </a:cubicBezTo>
                <a:close/>
                <a:moveTo>
                  <a:pt x="7736208" y="489677"/>
                </a:moveTo>
                <a:cubicBezTo>
                  <a:pt x="7736950" y="488491"/>
                  <a:pt x="7738834" y="488944"/>
                  <a:pt x="7741862" y="491036"/>
                </a:cubicBezTo>
                <a:cubicBezTo>
                  <a:pt x="7743491" y="492508"/>
                  <a:pt x="7744868" y="494901"/>
                  <a:pt x="7745995" y="498214"/>
                </a:cubicBezTo>
                <a:cubicBezTo>
                  <a:pt x="7747122" y="501526"/>
                  <a:pt x="7747679" y="503942"/>
                  <a:pt x="7747670" y="505462"/>
                </a:cubicBezTo>
                <a:lnTo>
                  <a:pt x="7735188" y="493660"/>
                </a:lnTo>
                <a:cubicBezTo>
                  <a:pt x="7735127" y="492192"/>
                  <a:pt x="7735467" y="490865"/>
                  <a:pt x="7736208" y="489677"/>
                </a:cubicBezTo>
                <a:close/>
                <a:moveTo>
                  <a:pt x="8448955" y="467258"/>
                </a:moveTo>
                <a:cubicBezTo>
                  <a:pt x="8443617" y="467627"/>
                  <a:pt x="8440260" y="469909"/>
                  <a:pt x="8438883" y="474105"/>
                </a:cubicBezTo>
                <a:cubicBezTo>
                  <a:pt x="8436131" y="482499"/>
                  <a:pt x="8428901" y="484771"/>
                  <a:pt x="8417191" y="480924"/>
                </a:cubicBezTo>
                <a:lnTo>
                  <a:pt x="8403684" y="512600"/>
                </a:lnTo>
                <a:lnTo>
                  <a:pt x="8414253" y="550304"/>
                </a:lnTo>
                <a:cubicBezTo>
                  <a:pt x="8419956" y="534388"/>
                  <a:pt x="8429397" y="521322"/>
                  <a:pt x="8442579" y="511099"/>
                </a:cubicBezTo>
                <a:cubicBezTo>
                  <a:pt x="8455762" y="500878"/>
                  <a:pt x="8465203" y="487809"/>
                  <a:pt x="8470908" y="471895"/>
                </a:cubicBezTo>
                <a:cubicBezTo>
                  <a:pt x="8461610" y="468435"/>
                  <a:pt x="8454292" y="466890"/>
                  <a:pt x="8448955" y="467258"/>
                </a:cubicBezTo>
                <a:close/>
                <a:moveTo>
                  <a:pt x="7796760" y="342477"/>
                </a:moveTo>
                <a:cubicBezTo>
                  <a:pt x="7793471" y="341507"/>
                  <a:pt x="7791681" y="342205"/>
                  <a:pt x="7791391" y="344569"/>
                </a:cubicBezTo>
                <a:cubicBezTo>
                  <a:pt x="7790811" y="349300"/>
                  <a:pt x="7786596" y="349116"/>
                  <a:pt x="7778747" y="344022"/>
                </a:cubicBezTo>
                <a:lnTo>
                  <a:pt x="7774607" y="361168"/>
                </a:lnTo>
                <a:lnTo>
                  <a:pt x="7786349" y="387588"/>
                </a:lnTo>
                <a:cubicBezTo>
                  <a:pt x="7787751" y="378729"/>
                  <a:pt x="7791881" y="372530"/>
                  <a:pt x="7798737" y="368986"/>
                </a:cubicBezTo>
                <a:cubicBezTo>
                  <a:pt x="7805594" y="365445"/>
                  <a:pt x="7809723" y="359244"/>
                  <a:pt x="7811126" y="350386"/>
                </a:cubicBezTo>
                <a:cubicBezTo>
                  <a:pt x="7804838" y="346082"/>
                  <a:pt x="7800049" y="343446"/>
                  <a:pt x="7796760" y="342477"/>
                </a:cubicBezTo>
                <a:close/>
                <a:moveTo>
                  <a:pt x="10380897" y="260465"/>
                </a:moveTo>
                <a:cubicBezTo>
                  <a:pt x="10371632" y="259053"/>
                  <a:pt x="10363141" y="259836"/>
                  <a:pt x="10355416" y="262809"/>
                </a:cubicBezTo>
                <a:lnTo>
                  <a:pt x="10320936" y="290759"/>
                </a:lnTo>
                <a:cubicBezTo>
                  <a:pt x="10313361" y="294043"/>
                  <a:pt x="10305883" y="299247"/>
                  <a:pt x="10298499" y="306364"/>
                </a:cubicBezTo>
                <a:cubicBezTo>
                  <a:pt x="10291117" y="313483"/>
                  <a:pt x="10285872" y="321099"/>
                  <a:pt x="10282762" y="329216"/>
                </a:cubicBezTo>
                <a:cubicBezTo>
                  <a:pt x="10264024" y="333940"/>
                  <a:pt x="10249083" y="342099"/>
                  <a:pt x="10237946" y="353687"/>
                </a:cubicBezTo>
                <a:cubicBezTo>
                  <a:pt x="10226809" y="365280"/>
                  <a:pt x="10212755" y="375301"/>
                  <a:pt x="10195788" y="383755"/>
                </a:cubicBezTo>
                <a:lnTo>
                  <a:pt x="9876377" y="643608"/>
                </a:lnTo>
                <a:cubicBezTo>
                  <a:pt x="9865549" y="645185"/>
                  <a:pt x="9855607" y="648628"/>
                  <a:pt x="9846551" y="653934"/>
                </a:cubicBezTo>
                <a:cubicBezTo>
                  <a:pt x="9837493" y="659242"/>
                  <a:pt x="9834710" y="668618"/>
                  <a:pt x="9838203" y="682061"/>
                </a:cubicBezTo>
                <a:cubicBezTo>
                  <a:pt x="9811415" y="688127"/>
                  <a:pt x="9794484" y="701226"/>
                  <a:pt x="9787404" y="721362"/>
                </a:cubicBezTo>
                <a:cubicBezTo>
                  <a:pt x="9767192" y="731742"/>
                  <a:pt x="9744198" y="751123"/>
                  <a:pt x="9718425" y="779508"/>
                </a:cubicBezTo>
                <a:cubicBezTo>
                  <a:pt x="9692651" y="807889"/>
                  <a:pt x="9676856" y="828715"/>
                  <a:pt x="9671037" y="841979"/>
                </a:cubicBezTo>
                <a:lnTo>
                  <a:pt x="9580369" y="907024"/>
                </a:lnTo>
                <a:lnTo>
                  <a:pt x="9572830" y="945997"/>
                </a:lnTo>
                <a:cubicBezTo>
                  <a:pt x="9532710" y="961500"/>
                  <a:pt x="9498036" y="985618"/>
                  <a:pt x="9468809" y="1018344"/>
                </a:cubicBezTo>
                <a:cubicBezTo>
                  <a:pt x="9439583" y="1051074"/>
                  <a:pt x="9407142" y="1077605"/>
                  <a:pt x="9371485" y="1097939"/>
                </a:cubicBezTo>
                <a:cubicBezTo>
                  <a:pt x="9367232" y="1108216"/>
                  <a:pt x="9361080" y="1116214"/>
                  <a:pt x="9353034" y="1121935"/>
                </a:cubicBezTo>
                <a:cubicBezTo>
                  <a:pt x="9344988" y="1127656"/>
                  <a:pt x="9338414" y="1132474"/>
                  <a:pt x="9333311" y="1136396"/>
                </a:cubicBezTo>
                <a:lnTo>
                  <a:pt x="9255269" y="1200596"/>
                </a:lnTo>
                <a:cubicBezTo>
                  <a:pt x="9256564" y="1207134"/>
                  <a:pt x="9256513" y="1213123"/>
                  <a:pt x="9255118" y="1218559"/>
                </a:cubicBezTo>
                <a:cubicBezTo>
                  <a:pt x="9253718" y="1223995"/>
                  <a:pt x="9248282" y="1227778"/>
                  <a:pt x="9238799" y="1229907"/>
                </a:cubicBezTo>
                <a:cubicBezTo>
                  <a:pt x="9226395" y="1235973"/>
                  <a:pt x="9212758" y="1241159"/>
                  <a:pt x="9197889" y="1245465"/>
                </a:cubicBezTo>
                <a:cubicBezTo>
                  <a:pt x="9183020" y="1249771"/>
                  <a:pt x="9170693" y="1259997"/>
                  <a:pt x="9160907" y="1276149"/>
                </a:cubicBezTo>
                <a:cubicBezTo>
                  <a:pt x="9163150" y="1286200"/>
                  <a:pt x="9161131" y="1294137"/>
                  <a:pt x="9154849" y="1299952"/>
                </a:cubicBezTo>
                <a:cubicBezTo>
                  <a:pt x="9148567" y="1305771"/>
                  <a:pt x="9140272" y="1309636"/>
                  <a:pt x="9129968" y="1311553"/>
                </a:cubicBezTo>
                <a:cubicBezTo>
                  <a:pt x="9120809" y="1333592"/>
                  <a:pt x="9103422" y="1356017"/>
                  <a:pt x="9077808" y="1378834"/>
                </a:cubicBezTo>
                <a:cubicBezTo>
                  <a:pt x="9052196" y="1401650"/>
                  <a:pt x="9028996" y="1418694"/>
                  <a:pt x="9008211" y="1429967"/>
                </a:cubicBezTo>
                <a:cubicBezTo>
                  <a:pt x="9012486" y="1434972"/>
                  <a:pt x="9014175" y="1439668"/>
                  <a:pt x="9013275" y="1444055"/>
                </a:cubicBezTo>
                <a:cubicBezTo>
                  <a:pt x="9012373" y="1448443"/>
                  <a:pt x="9010018" y="1451485"/>
                  <a:pt x="9006213" y="1453183"/>
                </a:cubicBezTo>
                <a:lnTo>
                  <a:pt x="8979120" y="1460123"/>
                </a:lnTo>
                <a:cubicBezTo>
                  <a:pt x="8973421" y="1458793"/>
                  <a:pt x="8968649" y="1454840"/>
                  <a:pt x="8964798" y="1448257"/>
                </a:cubicBezTo>
                <a:cubicBezTo>
                  <a:pt x="8955412" y="1466196"/>
                  <a:pt x="8941252" y="1488940"/>
                  <a:pt x="8922319" y="1516492"/>
                </a:cubicBezTo>
                <a:cubicBezTo>
                  <a:pt x="8903387" y="1544043"/>
                  <a:pt x="8881068" y="1572464"/>
                  <a:pt x="8855363" y="1601751"/>
                </a:cubicBezTo>
                <a:cubicBezTo>
                  <a:pt x="8840006" y="1610738"/>
                  <a:pt x="8826313" y="1622660"/>
                  <a:pt x="8814283" y="1637514"/>
                </a:cubicBezTo>
                <a:cubicBezTo>
                  <a:pt x="8802256" y="1652372"/>
                  <a:pt x="8791680" y="1668571"/>
                  <a:pt x="8782558" y="1686120"/>
                </a:cubicBezTo>
                <a:lnTo>
                  <a:pt x="8755312" y="1711022"/>
                </a:lnTo>
                <a:lnTo>
                  <a:pt x="8713596" y="1742018"/>
                </a:lnTo>
                <a:cubicBezTo>
                  <a:pt x="8709159" y="1751720"/>
                  <a:pt x="8702488" y="1759004"/>
                  <a:pt x="8693587" y="1763873"/>
                </a:cubicBezTo>
                <a:cubicBezTo>
                  <a:pt x="8684683" y="1768744"/>
                  <a:pt x="8678012" y="1776027"/>
                  <a:pt x="8673574" y="1785727"/>
                </a:cubicBezTo>
                <a:lnTo>
                  <a:pt x="8611848" y="1838578"/>
                </a:lnTo>
                <a:lnTo>
                  <a:pt x="8584754" y="1845520"/>
                </a:lnTo>
                <a:lnTo>
                  <a:pt x="8548426" y="1878723"/>
                </a:lnTo>
                <a:cubicBezTo>
                  <a:pt x="8538137" y="1874388"/>
                  <a:pt x="8531311" y="1873349"/>
                  <a:pt x="8527951" y="1875602"/>
                </a:cubicBezTo>
                <a:cubicBezTo>
                  <a:pt x="8524589" y="1877856"/>
                  <a:pt x="8521768" y="1882962"/>
                  <a:pt x="8519486" y="1890915"/>
                </a:cubicBezTo>
                <a:cubicBezTo>
                  <a:pt x="8516383" y="1898283"/>
                  <a:pt x="8511621" y="1901591"/>
                  <a:pt x="8505208" y="1900846"/>
                </a:cubicBezTo>
                <a:cubicBezTo>
                  <a:pt x="8498792" y="1900099"/>
                  <a:pt x="8492725" y="1898367"/>
                  <a:pt x="8487000" y="1895650"/>
                </a:cubicBezTo>
                <a:cubicBezTo>
                  <a:pt x="8485112" y="1901386"/>
                  <a:pt x="8481966" y="1909610"/>
                  <a:pt x="8477558" y="1920324"/>
                </a:cubicBezTo>
                <a:cubicBezTo>
                  <a:pt x="8473148" y="1931036"/>
                  <a:pt x="8467728" y="1941337"/>
                  <a:pt x="8461301" y="1951224"/>
                </a:cubicBezTo>
                <a:lnTo>
                  <a:pt x="8428516" y="1991883"/>
                </a:lnTo>
                <a:cubicBezTo>
                  <a:pt x="8420383" y="1994565"/>
                  <a:pt x="8414943" y="1998348"/>
                  <a:pt x="8412199" y="2003233"/>
                </a:cubicBezTo>
                <a:lnTo>
                  <a:pt x="8406810" y="2001027"/>
                </a:lnTo>
                <a:cubicBezTo>
                  <a:pt x="8405586" y="2003782"/>
                  <a:pt x="8403458" y="2006916"/>
                  <a:pt x="8400423" y="2010430"/>
                </a:cubicBezTo>
                <a:cubicBezTo>
                  <a:pt x="8397389" y="2013946"/>
                  <a:pt x="8395260" y="2017081"/>
                  <a:pt x="8394036" y="2019833"/>
                </a:cubicBezTo>
                <a:cubicBezTo>
                  <a:pt x="8390983" y="2025595"/>
                  <a:pt x="8386160" y="2027626"/>
                  <a:pt x="8379563" y="2025930"/>
                </a:cubicBezTo>
                <a:cubicBezTo>
                  <a:pt x="8376985" y="2033636"/>
                  <a:pt x="8374297" y="2040549"/>
                  <a:pt x="8371504" y="2046665"/>
                </a:cubicBezTo>
                <a:cubicBezTo>
                  <a:pt x="8368711" y="2052783"/>
                  <a:pt x="8364679" y="2059144"/>
                  <a:pt x="8359404" y="2065746"/>
                </a:cubicBezTo>
                <a:cubicBezTo>
                  <a:pt x="8358256" y="2068280"/>
                  <a:pt x="8356433" y="2070539"/>
                  <a:pt x="8353938" y="2072523"/>
                </a:cubicBezTo>
                <a:cubicBezTo>
                  <a:pt x="8351445" y="2074506"/>
                  <a:pt x="8349622" y="2076765"/>
                  <a:pt x="8348474" y="2079299"/>
                </a:cubicBezTo>
                <a:lnTo>
                  <a:pt x="8321382" y="2086239"/>
                </a:lnTo>
                <a:cubicBezTo>
                  <a:pt x="8307312" y="2098133"/>
                  <a:pt x="8293694" y="2109835"/>
                  <a:pt x="8280530" y="2121346"/>
                </a:cubicBezTo>
                <a:cubicBezTo>
                  <a:pt x="8267366" y="2132860"/>
                  <a:pt x="8257329" y="2147527"/>
                  <a:pt x="8250422" y="2165354"/>
                </a:cubicBezTo>
                <a:cubicBezTo>
                  <a:pt x="8245112" y="2166938"/>
                  <a:pt x="8232176" y="2178167"/>
                  <a:pt x="8211610" y="2199042"/>
                </a:cubicBezTo>
                <a:cubicBezTo>
                  <a:pt x="8191046" y="2219920"/>
                  <a:pt x="8178532" y="2234327"/>
                  <a:pt x="8174073" y="2242266"/>
                </a:cubicBezTo>
                <a:cubicBezTo>
                  <a:pt x="8147710" y="2273788"/>
                  <a:pt x="8119894" y="2303964"/>
                  <a:pt x="8090625" y="2332793"/>
                </a:cubicBezTo>
                <a:lnTo>
                  <a:pt x="8047156" y="2369184"/>
                </a:lnTo>
                <a:lnTo>
                  <a:pt x="8050625" y="2353303"/>
                </a:lnTo>
                <a:cubicBezTo>
                  <a:pt x="8053889" y="2349852"/>
                  <a:pt x="8067229" y="2334987"/>
                  <a:pt x="8090642" y="2308712"/>
                </a:cubicBezTo>
                <a:cubicBezTo>
                  <a:pt x="8114056" y="2282435"/>
                  <a:pt x="8127952" y="2265464"/>
                  <a:pt x="8132332" y="2257794"/>
                </a:cubicBezTo>
                <a:lnTo>
                  <a:pt x="8184665" y="2215160"/>
                </a:lnTo>
                <a:cubicBezTo>
                  <a:pt x="8189580" y="2202234"/>
                  <a:pt x="8197537" y="2194787"/>
                  <a:pt x="8208536" y="2192821"/>
                </a:cubicBezTo>
                <a:cubicBezTo>
                  <a:pt x="8219536" y="2190854"/>
                  <a:pt x="8227493" y="2183407"/>
                  <a:pt x="8232407" y="2170479"/>
                </a:cubicBezTo>
                <a:cubicBezTo>
                  <a:pt x="8235563" y="2161774"/>
                  <a:pt x="8244183" y="2146964"/>
                  <a:pt x="8258266" y="2126049"/>
                </a:cubicBezTo>
                <a:cubicBezTo>
                  <a:pt x="8272349" y="2105136"/>
                  <a:pt x="8282987" y="2092404"/>
                  <a:pt x="8290176" y="2087856"/>
                </a:cubicBezTo>
                <a:lnTo>
                  <a:pt x="8311752" y="2064491"/>
                </a:lnTo>
                <a:cubicBezTo>
                  <a:pt x="8323133" y="2069174"/>
                  <a:pt x="8331331" y="2068905"/>
                  <a:pt x="8336347" y="2063681"/>
                </a:cubicBezTo>
                <a:cubicBezTo>
                  <a:pt x="8341365" y="2058458"/>
                  <a:pt x="8343789" y="2050897"/>
                  <a:pt x="8343623" y="2041007"/>
                </a:cubicBezTo>
                <a:cubicBezTo>
                  <a:pt x="8351861" y="2029266"/>
                  <a:pt x="8362010" y="2015138"/>
                  <a:pt x="8374075" y="1998625"/>
                </a:cubicBezTo>
                <a:cubicBezTo>
                  <a:pt x="8386138" y="1982113"/>
                  <a:pt x="8398305" y="1970063"/>
                  <a:pt x="8410578" y="1962480"/>
                </a:cubicBezTo>
                <a:lnTo>
                  <a:pt x="8431174" y="1962241"/>
                </a:lnTo>
                <a:lnTo>
                  <a:pt x="8454975" y="1930444"/>
                </a:lnTo>
                <a:cubicBezTo>
                  <a:pt x="8454379" y="1930277"/>
                  <a:pt x="8452130" y="1929077"/>
                  <a:pt x="8448228" y="1926844"/>
                </a:cubicBezTo>
                <a:cubicBezTo>
                  <a:pt x="8444326" y="1924614"/>
                  <a:pt x="8442354" y="1922360"/>
                  <a:pt x="8442315" y="1920085"/>
                </a:cubicBezTo>
                <a:cubicBezTo>
                  <a:pt x="8443884" y="1916170"/>
                  <a:pt x="8447254" y="1913942"/>
                  <a:pt x="8452422" y="1913401"/>
                </a:cubicBezTo>
                <a:cubicBezTo>
                  <a:pt x="8457591" y="1912858"/>
                  <a:pt x="8461830" y="1912196"/>
                  <a:pt x="8465139" y="1911413"/>
                </a:cubicBezTo>
                <a:cubicBezTo>
                  <a:pt x="8475718" y="1880690"/>
                  <a:pt x="8495700" y="1854454"/>
                  <a:pt x="8525083" y="1832705"/>
                </a:cubicBezTo>
                <a:cubicBezTo>
                  <a:pt x="8554465" y="1810957"/>
                  <a:pt x="8579907" y="1788336"/>
                  <a:pt x="8601409" y="1764841"/>
                </a:cubicBezTo>
                <a:cubicBezTo>
                  <a:pt x="8612714" y="1768999"/>
                  <a:pt x="8620473" y="1767159"/>
                  <a:pt x="8624684" y="1759316"/>
                </a:cubicBezTo>
                <a:cubicBezTo>
                  <a:pt x="8628894" y="1751476"/>
                  <a:pt x="8630603" y="1743400"/>
                  <a:pt x="8629804" y="1735091"/>
                </a:cubicBezTo>
                <a:cubicBezTo>
                  <a:pt x="8637288" y="1728220"/>
                  <a:pt x="8658370" y="1702671"/>
                  <a:pt x="8693051" y="1658448"/>
                </a:cubicBezTo>
                <a:cubicBezTo>
                  <a:pt x="8727732" y="1614222"/>
                  <a:pt x="8748224" y="1586053"/>
                  <a:pt x="8754526" y="1573943"/>
                </a:cubicBezTo>
                <a:cubicBezTo>
                  <a:pt x="8770200" y="1572097"/>
                  <a:pt x="8779665" y="1562180"/>
                  <a:pt x="8782921" y="1544193"/>
                </a:cubicBezTo>
                <a:cubicBezTo>
                  <a:pt x="8786179" y="1526205"/>
                  <a:pt x="8795643" y="1516290"/>
                  <a:pt x="8811316" y="1514444"/>
                </a:cubicBezTo>
                <a:cubicBezTo>
                  <a:pt x="8817553" y="1499750"/>
                  <a:pt x="8830799" y="1485239"/>
                  <a:pt x="8851056" y="1470907"/>
                </a:cubicBezTo>
                <a:cubicBezTo>
                  <a:pt x="8871313" y="1456575"/>
                  <a:pt x="8884560" y="1442063"/>
                  <a:pt x="8890796" y="1427367"/>
                </a:cubicBezTo>
                <a:lnTo>
                  <a:pt x="8909029" y="1416649"/>
                </a:lnTo>
                <a:cubicBezTo>
                  <a:pt x="8917332" y="1390900"/>
                  <a:pt x="8928816" y="1370102"/>
                  <a:pt x="8943484" y="1354260"/>
                </a:cubicBezTo>
                <a:cubicBezTo>
                  <a:pt x="8958151" y="1338417"/>
                  <a:pt x="8969636" y="1317620"/>
                  <a:pt x="8977940" y="1291869"/>
                </a:cubicBezTo>
                <a:lnTo>
                  <a:pt x="8999516" y="1268505"/>
                </a:lnTo>
                <a:cubicBezTo>
                  <a:pt x="9008865" y="1269141"/>
                  <a:pt x="9024436" y="1259592"/>
                  <a:pt x="9046227" y="1239858"/>
                </a:cubicBezTo>
                <a:cubicBezTo>
                  <a:pt x="9068019" y="1220123"/>
                  <a:pt x="9081259" y="1204823"/>
                  <a:pt x="9085950" y="1193956"/>
                </a:cubicBezTo>
                <a:cubicBezTo>
                  <a:pt x="9097396" y="1197587"/>
                  <a:pt x="9105711" y="1193638"/>
                  <a:pt x="9110895" y="1182108"/>
                </a:cubicBezTo>
                <a:cubicBezTo>
                  <a:pt x="9116083" y="1170577"/>
                  <a:pt x="9118346" y="1160395"/>
                  <a:pt x="9117688" y="1151560"/>
                </a:cubicBezTo>
                <a:cubicBezTo>
                  <a:pt x="9123509" y="1148953"/>
                  <a:pt x="9128671" y="1143990"/>
                  <a:pt x="9133172" y="1136670"/>
                </a:cubicBezTo>
                <a:cubicBezTo>
                  <a:pt x="9137673" y="1129350"/>
                  <a:pt x="9140818" y="1122311"/>
                  <a:pt x="9142605" y="1115547"/>
                </a:cubicBezTo>
                <a:lnTo>
                  <a:pt x="9161952" y="1100612"/>
                </a:lnTo>
                <a:lnTo>
                  <a:pt x="9183661" y="1096159"/>
                </a:lnTo>
                <a:lnTo>
                  <a:pt x="9259529" y="983907"/>
                </a:lnTo>
                <a:lnTo>
                  <a:pt x="9260508" y="960780"/>
                </a:lnTo>
                <a:cubicBezTo>
                  <a:pt x="9262131" y="954239"/>
                  <a:pt x="9265048" y="948864"/>
                  <a:pt x="9269262" y="944656"/>
                </a:cubicBezTo>
                <a:cubicBezTo>
                  <a:pt x="9273476" y="940448"/>
                  <a:pt x="9279280" y="938717"/>
                  <a:pt x="9286674" y="939463"/>
                </a:cubicBezTo>
                <a:lnTo>
                  <a:pt x="9320776" y="907548"/>
                </a:lnTo>
                <a:cubicBezTo>
                  <a:pt x="9324398" y="897086"/>
                  <a:pt x="9329268" y="891601"/>
                  <a:pt x="9335391" y="891093"/>
                </a:cubicBezTo>
                <a:cubicBezTo>
                  <a:pt x="9341514" y="890582"/>
                  <a:pt x="9347222" y="881938"/>
                  <a:pt x="9352514" y="865151"/>
                </a:cubicBezTo>
                <a:cubicBezTo>
                  <a:pt x="9354160" y="858523"/>
                  <a:pt x="9357031" y="853323"/>
                  <a:pt x="9361127" y="849554"/>
                </a:cubicBezTo>
                <a:cubicBezTo>
                  <a:pt x="9365224" y="845786"/>
                  <a:pt x="9370705" y="845286"/>
                  <a:pt x="9377566" y="848052"/>
                </a:cubicBezTo>
                <a:cubicBezTo>
                  <a:pt x="9381947" y="833904"/>
                  <a:pt x="9387772" y="821577"/>
                  <a:pt x="9395039" y="811074"/>
                </a:cubicBezTo>
                <a:cubicBezTo>
                  <a:pt x="9402306" y="800571"/>
                  <a:pt x="9408130" y="788245"/>
                  <a:pt x="9412514" y="774098"/>
                </a:cubicBezTo>
                <a:cubicBezTo>
                  <a:pt x="9450228" y="754398"/>
                  <a:pt x="9488713" y="722083"/>
                  <a:pt x="9527967" y="677147"/>
                </a:cubicBezTo>
                <a:cubicBezTo>
                  <a:pt x="9567219" y="632213"/>
                  <a:pt x="9593043" y="589536"/>
                  <a:pt x="9605438" y="549116"/>
                </a:cubicBezTo>
                <a:cubicBezTo>
                  <a:pt x="9618534" y="553781"/>
                  <a:pt x="9626710" y="550357"/>
                  <a:pt x="9629967" y="538850"/>
                </a:cubicBezTo>
                <a:cubicBezTo>
                  <a:pt x="9633221" y="527343"/>
                  <a:pt x="9635624" y="516632"/>
                  <a:pt x="9637175" y="506721"/>
                </a:cubicBezTo>
                <a:lnTo>
                  <a:pt x="9665570" y="476972"/>
                </a:lnTo>
                <a:cubicBezTo>
                  <a:pt x="9667311" y="470386"/>
                  <a:pt x="9670271" y="464046"/>
                  <a:pt x="9674445" y="457957"/>
                </a:cubicBezTo>
                <a:cubicBezTo>
                  <a:pt x="9678622" y="451867"/>
                  <a:pt x="9683599" y="447606"/>
                  <a:pt x="9689373" y="445176"/>
                </a:cubicBezTo>
                <a:lnTo>
                  <a:pt x="9714290" y="409164"/>
                </a:lnTo>
                <a:lnTo>
                  <a:pt x="9701631" y="398803"/>
                </a:lnTo>
                <a:cubicBezTo>
                  <a:pt x="9696992" y="396930"/>
                  <a:pt x="9693086" y="397151"/>
                  <a:pt x="9689906" y="399464"/>
                </a:cubicBezTo>
                <a:cubicBezTo>
                  <a:pt x="9686729" y="401777"/>
                  <a:pt x="9684559" y="405131"/>
                  <a:pt x="9683398" y="409521"/>
                </a:cubicBezTo>
                <a:cubicBezTo>
                  <a:pt x="9671512" y="414036"/>
                  <a:pt x="9660214" y="421171"/>
                  <a:pt x="9649508" y="430928"/>
                </a:cubicBezTo>
                <a:cubicBezTo>
                  <a:pt x="9638803" y="440683"/>
                  <a:pt x="9631541" y="451974"/>
                  <a:pt x="9627722" y="464802"/>
                </a:cubicBezTo>
                <a:cubicBezTo>
                  <a:pt x="9619938" y="466337"/>
                  <a:pt x="9614388" y="470342"/>
                  <a:pt x="9611073" y="476815"/>
                </a:cubicBezTo>
                <a:cubicBezTo>
                  <a:pt x="9607759" y="483290"/>
                  <a:pt x="9605372" y="489883"/>
                  <a:pt x="9603920" y="496600"/>
                </a:cubicBezTo>
                <a:cubicBezTo>
                  <a:pt x="9586958" y="501699"/>
                  <a:pt x="9569804" y="509952"/>
                  <a:pt x="9552460" y="521361"/>
                </a:cubicBezTo>
                <a:cubicBezTo>
                  <a:pt x="9535114" y="532768"/>
                  <a:pt x="9519979" y="543102"/>
                  <a:pt x="9507052" y="552356"/>
                </a:cubicBezTo>
                <a:cubicBezTo>
                  <a:pt x="9492821" y="555630"/>
                  <a:pt x="9479604" y="561123"/>
                  <a:pt x="9467406" y="568840"/>
                </a:cubicBezTo>
                <a:cubicBezTo>
                  <a:pt x="9455207" y="576554"/>
                  <a:pt x="9447176" y="586716"/>
                  <a:pt x="9443306" y="599325"/>
                </a:cubicBezTo>
                <a:lnTo>
                  <a:pt x="9421598" y="603780"/>
                </a:lnTo>
                <a:lnTo>
                  <a:pt x="9412684" y="637505"/>
                </a:lnTo>
                <a:cubicBezTo>
                  <a:pt x="9404661" y="639129"/>
                  <a:pt x="9398160" y="643496"/>
                  <a:pt x="9393182" y="650602"/>
                </a:cubicBezTo>
                <a:cubicBezTo>
                  <a:pt x="9388202" y="657708"/>
                  <a:pt x="9384865" y="664664"/>
                  <a:pt x="9383174" y="671470"/>
                </a:cubicBezTo>
                <a:lnTo>
                  <a:pt x="9346576" y="673995"/>
                </a:lnTo>
                <a:cubicBezTo>
                  <a:pt x="9344350" y="682819"/>
                  <a:pt x="9340689" y="691005"/>
                  <a:pt x="9335595" y="698550"/>
                </a:cubicBezTo>
                <a:cubicBezTo>
                  <a:pt x="9330497" y="706095"/>
                  <a:pt x="9323952" y="710637"/>
                  <a:pt x="9315952" y="712174"/>
                </a:cubicBezTo>
                <a:cubicBezTo>
                  <a:pt x="9311688" y="722644"/>
                  <a:pt x="9300970" y="730822"/>
                  <a:pt x="9283800" y="736712"/>
                </a:cubicBezTo>
                <a:cubicBezTo>
                  <a:pt x="9266630" y="742601"/>
                  <a:pt x="9251879" y="746625"/>
                  <a:pt x="9239547" y="748783"/>
                </a:cubicBezTo>
                <a:lnTo>
                  <a:pt x="9236204" y="761430"/>
                </a:lnTo>
                <a:cubicBezTo>
                  <a:pt x="9233875" y="759311"/>
                  <a:pt x="9232166" y="753640"/>
                  <a:pt x="9231076" y="744416"/>
                </a:cubicBezTo>
                <a:cubicBezTo>
                  <a:pt x="9229985" y="735191"/>
                  <a:pt x="9229701" y="728977"/>
                  <a:pt x="9230227" y="725776"/>
                </a:cubicBezTo>
                <a:lnTo>
                  <a:pt x="9252917" y="698194"/>
                </a:lnTo>
                <a:cubicBezTo>
                  <a:pt x="9255527" y="689932"/>
                  <a:pt x="9256434" y="683268"/>
                  <a:pt x="9255635" y="678199"/>
                </a:cubicBezTo>
                <a:cubicBezTo>
                  <a:pt x="9254836" y="673131"/>
                  <a:pt x="9250036" y="668633"/>
                  <a:pt x="9241236" y="664707"/>
                </a:cubicBezTo>
                <a:lnTo>
                  <a:pt x="9227461" y="658562"/>
                </a:lnTo>
                <a:lnTo>
                  <a:pt x="9215203" y="704935"/>
                </a:lnTo>
                <a:cubicBezTo>
                  <a:pt x="9199382" y="699252"/>
                  <a:pt x="9184308" y="698025"/>
                  <a:pt x="9169979" y="701256"/>
                </a:cubicBezTo>
                <a:cubicBezTo>
                  <a:pt x="9155651" y="704487"/>
                  <a:pt x="9140576" y="703261"/>
                  <a:pt x="9124753" y="697576"/>
                </a:cubicBezTo>
                <a:cubicBezTo>
                  <a:pt x="9098893" y="731892"/>
                  <a:pt x="9079203" y="758650"/>
                  <a:pt x="9065680" y="777851"/>
                </a:cubicBezTo>
                <a:cubicBezTo>
                  <a:pt x="9052156" y="797051"/>
                  <a:pt x="9022902" y="806584"/>
                  <a:pt x="8977917" y="806450"/>
                </a:cubicBezTo>
                <a:lnTo>
                  <a:pt x="8963430" y="861252"/>
                </a:lnTo>
                <a:cubicBezTo>
                  <a:pt x="8949732" y="862506"/>
                  <a:pt x="8936842" y="866771"/>
                  <a:pt x="8924760" y="874047"/>
                </a:cubicBezTo>
                <a:cubicBezTo>
                  <a:pt x="8912679" y="881322"/>
                  <a:pt x="8904691" y="891308"/>
                  <a:pt x="8900800" y="904006"/>
                </a:cubicBezTo>
                <a:cubicBezTo>
                  <a:pt x="8884564" y="900298"/>
                  <a:pt x="8874143" y="909786"/>
                  <a:pt x="8869536" y="932473"/>
                </a:cubicBezTo>
                <a:cubicBezTo>
                  <a:pt x="8864930" y="955161"/>
                  <a:pt x="8853359" y="964139"/>
                  <a:pt x="8834826" y="959406"/>
                </a:cubicBezTo>
                <a:cubicBezTo>
                  <a:pt x="8836150" y="951160"/>
                  <a:pt x="8834761" y="943470"/>
                  <a:pt x="8830657" y="936338"/>
                </a:cubicBezTo>
                <a:cubicBezTo>
                  <a:pt x="8826554" y="929208"/>
                  <a:pt x="8825164" y="921517"/>
                  <a:pt x="8826489" y="913272"/>
                </a:cubicBezTo>
                <a:cubicBezTo>
                  <a:pt x="8828157" y="906553"/>
                  <a:pt x="8831260" y="900477"/>
                  <a:pt x="8835799" y="895040"/>
                </a:cubicBezTo>
                <a:cubicBezTo>
                  <a:pt x="8840338" y="889602"/>
                  <a:pt x="8846327" y="887168"/>
                  <a:pt x="8853770" y="887740"/>
                </a:cubicBezTo>
                <a:cubicBezTo>
                  <a:pt x="8854820" y="881336"/>
                  <a:pt x="8857698" y="870444"/>
                  <a:pt x="8862405" y="855069"/>
                </a:cubicBezTo>
                <a:cubicBezTo>
                  <a:pt x="8867111" y="839692"/>
                  <a:pt x="8874023" y="832956"/>
                  <a:pt x="8883143" y="834863"/>
                </a:cubicBezTo>
                <a:cubicBezTo>
                  <a:pt x="8889157" y="829103"/>
                  <a:pt x="8898114" y="814641"/>
                  <a:pt x="8910012" y="791474"/>
                </a:cubicBezTo>
                <a:cubicBezTo>
                  <a:pt x="8921909" y="768310"/>
                  <a:pt x="8921126" y="751857"/>
                  <a:pt x="8907658" y="742119"/>
                </a:cubicBezTo>
                <a:lnTo>
                  <a:pt x="8930347" y="714537"/>
                </a:lnTo>
                <a:cubicBezTo>
                  <a:pt x="8945770" y="711209"/>
                  <a:pt x="8959457" y="704746"/>
                  <a:pt x="8971403" y="695150"/>
                </a:cubicBezTo>
                <a:lnTo>
                  <a:pt x="8981432" y="657210"/>
                </a:lnTo>
                <a:lnTo>
                  <a:pt x="9019145" y="650469"/>
                </a:lnTo>
                <a:lnTo>
                  <a:pt x="9030287" y="608311"/>
                </a:lnTo>
                <a:lnTo>
                  <a:pt x="9054226" y="595426"/>
                </a:lnTo>
                <a:lnTo>
                  <a:pt x="9035858" y="587233"/>
                </a:lnTo>
                <a:lnTo>
                  <a:pt x="9065367" y="553270"/>
                </a:lnTo>
                <a:cubicBezTo>
                  <a:pt x="9050390" y="535493"/>
                  <a:pt x="9050298" y="529366"/>
                  <a:pt x="9065093" y="534885"/>
                </a:cubicBezTo>
                <a:cubicBezTo>
                  <a:pt x="9079890" y="540405"/>
                  <a:pt x="9092180" y="545691"/>
                  <a:pt x="9101966" y="550743"/>
                </a:cubicBezTo>
                <a:cubicBezTo>
                  <a:pt x="9115161" y="555843"/>
                  <a:pt x="9123141" y="551549"/>
                  <a:pt x="9125904" y="537858"/>
                </a:cubicBezTo>
                <a:cubicBezTo>
                  <a:pt x="9136734" y="532084"/>
                  <a:pt x="9145521" y="520689"/>
                  <a:pt x="9152265" y="503667"/>
                </a:cubicBezTo>
                <a:cubicBezTo>
                  <a:pt x="9159009" y="486648"/>
                  <a:pt x="9167206" y="472630"/>
                  <a:pt x="9176854" y="461620"/>
                </a:cubicBezTo>
                <a:lnTo>
                  <a:pt x="9143464" y="432585"/>
                </a:lnTo>
                <a:lnTo>
                  <a:pt x="9105884" y="458238"/>
                </a:lnTo>
                <a:cubicBezTo>
                  <a:pt x="9103155" y="466544"/>
                  <a:pt x="9097896" y="471070"/>
                  <a:pt x="9090104" y="471816"/>
                </a:cubicBezTo>
                <a:cubicBezTo>
                  <a:pt x="9082314" y="472563"/>
                  <a:pt x="9075004" y="470285"/>
                  <a:pt x="9068171" y="464978"/>
                </a:cubicBezTo>
                <a:cubicBezTo>
                  <a:pt x="9064294" y="482887"/>
                  <a:pt x="9054087" y="495612"/>
                  <a:pt x="9037549" y="503159"/>
                </a:cubicBezTo>
                <a:lnTo>
                  <a:pt x="9028634" y="536885"/>
                </a:lnTo>
                <a:cubicBezTo>
                  <a:pt x="9017269" y="541043"/>
                  <a:pt x="9008058" y="546753"/>
                  <a:pt x="9001007" y="554014"/>
                </a:cubicBezTo>
                <a:cubicBezTo>
                  <a:pt x="8993955" y="561276"/>
                  <a:pt x="8988781" y="571143"/>
                  <a:pt x="8985485" y="583614"/>
                </a:cubicBezTo>
                <a:lnTo>
                  <a:pt x="8954726" y="602883"/>
                </a:lnTo>
                <a:lnTo>
                  <a:pt x="8932172" y="649374"/>
                </a:lnTo>
                <a:cubicBezTo>
                  <a:pt x="8929154" y="650679"/>
                  <a:pt x="8925205" y="651862"/>
                  <a:pt x="8920324" y="652926"/>
                </a:cubicBezTo>
                <a:cubicBezTo>
                  <a:pt x="8915445" y="653989"/>
                  <a:pt x="8910626" y="653608"/>
                  <a:pt x="8905871" y="651781"/>
                </a:cubicBezTo>
                <a:cubicBezTo>
                  <a:pt x="8896695" y="645625"/>
                  <a:pt x="8897724" y="636070"/>
                  <a:pt x="8908955" y="623113"/>
                </a:cubicBezTo>
                <a:cubicBezTo>
                  <a:pt x="8920187" y="610155"/>
                  <a:pt x="8927791" y="600000"/>
                  <a:pt x="8931767" y="592641"/>
                </a:cubicBezTo>
                <a:lnTo>
                  <a:pt x="8890442" y="574207"/>
                </a:lnTo>
                <a:lnTo>
                  <a:pt x="8890576" y="593118"/>
                </a:lnTo>
                <a:cubicBezTo>
                  <a:pt x="8888546" y="599183"/>
                  <a:pt x="8884708" y="602380"/>
                  <a:pt x="8879060" y="602708"/>
                </a:cubicBezTo>
                <a:cubicBezTo>
                  <a:pt x="8873412" y="603036"/>
                  <a:pt x="8868112" y="602046"/>
                  <a:pt x="8863161" y="599739"/>
                </a:cubicBezTo>
                <a:cubicBezTo>
                  <a:pt x="8857290" y="602128"/>
                  <a:pt x="8850487" y="604396"/>
                  <a:pt x="8842755" y="606543"/>
                </a:cubicBezTo>
                <a:cubicBezTo>
                  <a:pt x="8835022" y="608691"/>
                  <a:pt x="8827351" y="609393"/>
                  <a:pt x="8819742" y="608648"/>
                </a:cubicBezTo>
                <a:lnTo>
                  <a:pt x="8797053" y="636229"/>
                </a:lnTo>
                <a:lnTo>
                  <a:pt x="8750021" y="619964"/>
                </a:lnTo>
                <a:lnTo>
                  <a:pt x="8729426" y="620203"/>
                </a:lnTo>
                <a:cubicBezTo>
                  <a:pt x="8720747" y="616624"/>
                  <a:pt x="8715459" y="617213"/>
                  <a:pt x="8713562" y="621961"/>
                </a:cubicBezTo>
                <a:cubicBezTo>
                  <a:pt x="8711664" y="626711"/>
                  <a:pt x="8710132" y="632509"/>
                  <a:pt x="8708965" y="639352"/>
                </a:cubicBezTo>
                <a:cubicBezTo>
                  <a:pt x="8707086" y="643226"/>
                  <a:pt x="8702910" y="646075"/>
                  <a:pt x="8696439" y="647900"/>
                </a:cubicBezTo>
                <a:cubicBezTo>
                  <a:pt x="8693141" y="649866"/>
                  <a:pt x="8688640" y="653946"/>
                  <a:pt x="8682938" y="660140"/>
                </a:cubicBezTo>
                <a:cubicBezTo>
                  <a:pt x="8677238" y="666336"/>
                  <a:pt x="8673015" y="669362"/>
                  <a:pt x="8670272" y="669218"/>
                </a:cubicBezTo>
                <a:cubicBezTo>
                  <a:pt x="8668166" y="667886"/>
                  <a:pt x="8667196" y="665883"/>
                  <a:pt x="8667369" y="663210"/>
                </a:cubicBezTo>
                <a:cubicBezTo>
                  <a:pt x="8667541" y="660540"/>
                  <a:pt x="8667721" y="659048"/>
                  <a:pt x="8667909" y="658739"/>
                </a:cubicBezTo>
                <a:cubicBezTo>
                  <a:pt x="8674193" y="640629"/>
                  <a:pt x="8684146" y="625630"/>
                  <a:pt x="8697769" y="613739"/>
                </a:cubicBezTo>
                <a:cubicBezTo>
                  <a:pt x="8711391" y="601849"/>
                  <a:pt x="8721066" y="587902"/>
                  <a:pt x="8726794" y="571901"/>
                </a:cubicBezTo>
                <a:cubicBezTo>
                  <a:pt x="8729023" y="563468"/>
                  <a:pt x="8725545" y="557205"/>
                  <a:pt x="8716361" y="553110"/>
                </a:cubicBezTo>
                <a:lnTo>
                  <a:pt x="8706908" y="511191"/>
                </a:lnTo>
                <a:lnTo>
                  <a:pt x="8668081" y="522145"/>
                </a:lnTo>
                <a:cubicBezTo>
                  <a:pt x="8664739" y="531555"/>
                  <a:pt x="8659588" y="538093"/>
                  <a:pt x="8652630" y="541763"/>
                </a:cubicBezTo>
                <a:cubicBezTo>
                  <a:pt x="8645671" y="545435"/>
                  <a:pt x="8640243" y="553027"/>
                  <a:pt x="8636343" y="564542"/>
                </a:cubicBezTo>
                <a:lnTo>
                  <a:pt x="8617976" y="556349"/>
                </a:lnTo>
                <a:cubicBezTo>
                  <a:pt x="8603357" y="552184"/>
                  <a:pt x="8597112" y="558823"/>
                  <a:pt x="8599238" y="576268"/>
                </a:cubicBezTo>
                <a:cubicBezTo>
                  <a:pt x="8600301" y="584988"/>
                  <a:pt x="8597836" y="590369"/>
                  <a:pt x="8591843" y="592408"/>
                </a:cubicBezTo>
                <a:lnTo>
                  <a:pt x="8580421" y="590847"/>
                </a:lnTo>
                <a:lnTo>
                  <a:pt x="8571173" y="581469"/>
                </a:lnTo>
                <a:cubicBezTo>
                  <a:pt x="8568015" y="579228"/>
                  <a:pt x="8565602" y="578488"/>
                  <a:pt x="8563927" y="579245"/>
                </a:cubicBezTo>
                <a:cubicBezTo>
                  <a:pt x="8562254" y="580002"/>
                  <a:pt x="8561353" y="581651"/>
                  <a:pt x="8561224" y="584187"/>
                </a:cubicBezTo>
                <a:cubicBezTo>
                  <a:pt x="8554402" y="584384"/>
                  <a:pt x="8548304" y="586384"/>
                  <a:pt x="8542933" y="590188"/>
                </a:cubicBezTo>
                <a:lnTo>
                  <a:pt x="8538818" y="597796"/>
                </a:lnTo>
                <a:lnTo>
                  <a:pt x="8489104" y="616681"/>
                </a:lnTo>
                <a:lnTo>
                  <a:pt x="8478534" y="632230"/>
                </a:lnTo>
                <a:lnTo>
                  <a:pt x="8470330" y="635456"/>
                </a:lnTo>
                <a:cubicBezTo>
                  <a:pt x="8461872" y="634333"/>
                  <a:pt x="8454350" y="634853"/>
                  <a:pt x="8447769" y="637020"/>
                </a:cubicBezTo>
                <a:cubicBezTo>
                  <a:pt x="8441186" y="639186"/>
                  <a:pt x="8437544" y="643852"/>
                  <a:pt x="8436839" y="651016"/>
                </a:cubicBezTo>
                <a:lnTo>
                  <a:pt x="8432034" y="650254"/>
                </a:lnTo>
                <a:lnTo>
                  <a:pt x="8434021" y="639974"/>
                </a:lnTo>
                <a:cubicBezTo>
                  <a:pt x="8437045" y="629344"/>
                  <a:pt x="8440620" y="620875"/>
                  <a:pt x="8444746" y="614567"/>
                </a:cubicBezTo>
                <a:cubicBezTo>
                  <a:pt x="8453001" y="601951"/>
                  <a:pt x="8459671" y="588041"/>
                  <a:pt x="8464760" y="572833"/>
                </a:cubicBezTo>
                <a:lnTo>
                  <a:pt x="8432618" y="558496"/>
                </a:lnTo>
                <a:lnTo>
                  <a:pt x="8375424" y="561260"/>
                </a:lnTo>
                <a:cubicBezTo>
                  <a:pt x="8377595" y="564780"/>
                  <a:pt x="8380487" y="569213"/>
                  <a:pt x="8384101" y="574555"/>
                </a:cubicBezTo>
                <a:cubicBezTo>
                  <a:pt x="8387714" y="579898"/>
                  <a:pt x="8389460" y="583818"/>
                  <a:pt x="8389334" y="586315"/>
                </a:cubicBezTo>
                <a:cubicBezTo>
                  <a:pt x="8387787" y="590143"/>
                  <a:pt x="8384651" y="591493"/>
                  <a:pt x="8379922" y="590365"/>
                </a:cubicBezTo>
                <a:cubicBezTo>
                  <a:pt x="8375194" y="589237"/>
                  <a:pt x="8371467" y="587968"/>
                  <a:pt x="8368738" y="586554"/>
                </a:cubicBezTo>
                <a:lnTo>
                  <a:pt x="8320572" y="648482"/>
                </a:lnTo>
                <a:lnTo>
                  <a:pt x="8319312" y="647106"/>
                </a:lnTo>
                <a:lnTo>
                  <a:pt x="8309857" y="640081"/>
                </a:lnTo>
                <a:lnTo>
                  <a:pt x="8308905" y="658856"/>
                </a:lnTo>
                <a:lnTo>
                  <a:pt x="8299438" y="662929"/>
                </a:lnTo>
                <a:lnTo>
                  <a:pt x="8279704" y="654329"/>
                </a:lnTo>
                <a:cubicBezTo>
                  <a:pt x="8271179" y="653156"/>
                  <a:pt x="8261581" y="648972"/>
                  <a:pt x="8250908" y="641778"/>
                </a:cubicBezTo>
                <a:cubicBezTo>
                  <a:pt x="8239398" y="657820"/>
                  <a:pt x="8230719" y="670436"/>
                  <a:pt x="8224872" y="679626"/>
                </a:cubicBezTo>
                <a:cubicBezTo>
                  <a:pt x="8219023" y="688814"/>
                  <a:pt x="8202018" y="688290"/>
                  <a:pt x="8173855" y="678056"/>
                </a:cubicBezTo>
                <a:lnTo>
                  <a:pt x="8172248" y="709723"/>
                </a:lnTo>
                <a:cubicBezTo>
                  <a:pt x="8163849" y="707432"/>
                  <a:pt x="8156365" y="707243"/>
                  <a:pt x="8149796" y="709155"/>
                </a:cubicBezTo>
                <a:cubicBezTo>
                  <a:pt x="8143227" y="711067"/>
                  <a:pt x="8139589" y="715630"/>
                  <a:pt x="8138882" y="722848"/>
                </a:cubicBezTo>
                <a:cubicBezTo>
                  <a:pt x="8128219" y="716821"/>
                  <a:pt x="8122990" y="720518"/>
                  <a:pt x="8123195" y="733941"/>
                </a:cubicBezTo>
                <a:cubicBezTo>
                  <a:pt x="8123401" y="747366"/>
                  <a:pt x="8117383" y="750478"/>
                  <a:pt x="8105144" y="743280"/>
                </a:cubicBezTo>
                <a:cubicBezTo>
                  <a:pt x="8104850" y="738322"/>
                  <a:pt x="8102935" y="733106"/>
                  <a:pt x="8099397" y="727633"/>
                </a:cubicBezTo>
                <a:cubicBezTo>
                  <a:pt x="8095859" y="722162"/>
                  <a:pt x="8093943" y="716945"/>
                  <a:pt x="8093650" y="711988"/>
                </a:cubicBezTo>
                <a:cubicBezTo>
                  <a:pt x="8093780" y="708082"/>
                  <a:pt x="8094895" y="704909"/>
                  <a:pt x="8096994" y="702466"/>
                </a:cubicBezTo>
                <a:cubicBezTo>
                  <a:pt x="8099094" y="700024"/>
                  <a:pt x="8102510" y="699823"/>
                  <a:pt x="8107244" y="701867"/>
                </a:cubicBezTo>
                <a:cubicBezTo>
                  <a:pt x="8107030" y="698022"/>
                  <a:pt x="8107349" y="691728"/>
                  <a:pt x="8108202" y="682988"/>
                </a:cubicBezTo>
                <a:cubicBezTo>
                  <a:pt x="8109053" y="674247"/>
                  <a:pt x="8112461" y="671512"/>
                  <a:pt x="8118427" y="674786"/>
                </a:cubicBezTo>
                <a:cubicBezTo>
                  <a:pt x="8121406" y="672471"/>
                  <a:pt x="8125041" y="665272"/>
                  <a:pt x="8129333" y="653188"/>
                </a:cubicBezTo>
                <a:cubicBezTo>
                  <a:pt x="8133625" y="641105"/>
                  <a:pt x="8130896" y="630440"/>
                  <a:pt x="8121144" y="621193"/>
                </a:cubicBezTo>
                <a:lnTo>
                  <a:pt x="8131587" y="608729"/>
                </a:lnTo>
                <a:cubicBezTo>
                  <a:pt x="8140783" y="610087"/>
                  <a:pt x="8148467" y="609055"/>
                  <a:pt x="8154635" y="605633"/>
                </a:cubicBezTo>
                <a:lnTo>
                  <a:pt x="8155747" y="583709"/>
                </a:lnTo>
                <a:lnTo>
                  <a:pt x="8178425" y="587920"/>
                </a:lnTo>
                <a:lnTo>
                  <a:pt x="8179660" y="563559"/>
                </a:lnTo>
                <a:lnTo>
                  <a:pt x="8192883" y="560746"/>
                </a:lnTo>
                <a:lnTo>
                  <a:pt x="8180277" y="551379"/>
                </a:lnTo>
                <a:lnTo>
                  <a:pt x="8194117" y="536385"/>
                </a:lnTo>
                <a:cubicBezTo>
                  <a:pt x="8182328" y="521674"/>
                  <a:pt x="8181437" y="517747"/>
                  <a:pt x="8191444" y="524603"/>
                </a:cubicBezTo>
                <a:cubicBezTo>
                  <a:pt x="8201453" y="531461"/>
                  <a:pt x="8209862" y="537603"/>
                  <a:pt x="8216672" y="543032"/>
                </a:cubicBezTo>
                <a:cubicBezTo>
                  <a:pt x="8225621" y="549260"/>
                  <a:pt x="8230029" y="548323"/>
                  <a:pt x="8229895" y="540219"/>
                </a:cubicBezTo>
                <a:cubicBezTo>
                  <a:pt x="8235885" y="538982"/>
                  <a:pt x="8239832" y="533700"/>
                  <a:pt x="8241735" y="524370"/>
                </a:cubicBezTo>
                <a:cubicBezTo>
                  <a:pt x="8243639" y="515042"/>
                  <a:pt x="8246860" y="507955"/>
                  <a:pt x="8251398" y="503113"/>
                </a:cubicBezTo>
                <a:lnTo>
                  <a:pt x="8226557" y="477070"/>
                </a:lnTo>
                <a:lnTo>
                  <a:pt x="8206536" y="484944"/>
                </a:lnTo>
                <a:cubicBezTo>
                  <a:pt x="8205959" y="489624"/>
                  <a:pt x="8203284" y="491322"/>
                  <a:pt x="8198511" y="490040"/>
                </a:cubicBezTo>
                <a:cubicBezTo>
                  <a:pt x="8193739" y="488759"/>
                  <a:pt x="8188855" y="485657"/>
                  <a:pt x="8183858" y="480732"/>
                </a:cubicBezTo>
                <a:cubicBezTo>
                  <a:pt x="8183869" y="491274"/>
                  <a:pt x="8179215" y="497084"/>
                  <a:pt x="8169895" y="498163"/>
                </a:cubicBezTo>
                <a:lnTo>
                  <a:pt x="8168906" y="517652"/>
                </a:lnTo>
                <a:cubicBezTo>
                  <a:pt x="8162362" y="517739"/>
                  <a:pt x="8157376" y="519301"/>
                  <a:pt x="8153953" y="522339"/>
                </a:cubicBezTo>
                <a:cubicBezTo>
                  <a:pt x="8150529" y="525377"/>
                  <a:pt x="8148634" y="530500"/>
                  <a:pt x="8148269" y="537706"/>
                </a:cubicBezTo>
                <a:lnTo>
                  <a:pt x="8131647" y="543050"/>
                </a:lnTo>
                <a:lnTo>
                  <a:pt x="8123862" y="567599"/>
                </a:lnTo>
                <a:cubicBezTo>
                  <a:pt x="8122151" y="567750"/>
                  <a:pt x="8119841" y="567613"/>
                  <a:pt x="8116933" y="567191"/>
                </a:cubicBezTo>
                <a:cubicBezTo>
                  <a:pt x="8114025" y="566767"/>
                  <a:pt x="8110958" y="565437"/>
                  <a:pt x="8107734" y="563200"/>
                </a:cubicBezTo>
                <a:cubicBezTo>
                  <a:pt x="8101156" y="557205"/>
                  <a:pt x="8100500" y="551346"/>
                  <a:pt x="8105763" y="545620"/>
                </a:cubicBezTo>
                <a:cubicBezTo>
                  <a:pt x="8111027" y="539894"/>
                  <a:pt x="8114403" y="535135"/>
                  <a:pt x="8115889" y="531341"/>
                </a:cubicBezTo>
                <a:lnTo>
                  <a:pt x="8087526" y="510265"/>
                </a:lnTo>
                <a:lnTo>
                  <a:pt x="8090183" y="522352"/>
                </a:lnTo>
                <a:cubicBezTo>
                  <a:pt x="8089738" y="525760"/>
                  <a:pt x="8087772" y="526932"/>
                  <a:pt x="8084283" y="525866"/>
                </a:cubicBezTo>
                <a:cubicBezTo>
                  <a:pt x="8080794" y="524801"/>
                  <a:pt x="8077343" y="522975"/>
                  <a:pt x="8073932" y="520387"/>
                </a:cubicBezTo>
                <a:cubicBezTo>
                  <a:pt x="8070584" y="520585"/>
                  <a:pt x="8066636" y="520496"/>
                  <a:pt x="8062091" y="520120"/>
                </a:cubicBezTo>
                <a:cubicBezTo>
                  <a:pt x="8057545" y="519745"/>
                  <a:pt x="8052841" y="518461"/>
                  <a:pt x="8047979" y="516270"/>
                </a:cubicBezTo>
                <a:lnTo>
                  <a:pt x="8037537" y="528734"/>
                </a:lnTo>
                <a:lnTo>
                  <a:pt x="8005899" y="507754"/>
                </a:lnTo>
                <a:lnTo>
                  <a:pt x="7993046" y="503259"/>
                </a:lnTo>
                <a:cubicBezTo>
                  <a:pt x="7987130" y="499019"/>
                  <a:pt x="7983901" y="498201"/>
                  <a:pt x="7983360" y="500801"/>
                </a:cubicBezTo>
                <a:cubicBezTo>
                  <a:pt x="7982819" y="503400"/>
                  <a:pt x="7982650" y="506751"/>
                  <a:pt x="7982851" y="510850"/>
                </a:cubicBezTo>
                <a:cubicBezTo>
                  <a:pt x="7982202" y="512895"/>
                  <a:pt x="7979977" y="513770"/>
                  <a:pt x="7976177" y="513473"/>
                </a:cubicBezTo>
                <a:cubicBezTo>
                  <a:pt x="7974381" y="513982"/>
                  <a:pt x="7972120" y="515568"/>
                  <a:pt x="7969396" y="518230"/>
                </a:cubicBezTo>
                <a:cubicBezTo>
                  <a:pt x="7966672" y="520894"/>
                  <a:pt x="7964442" y="521870"/>
                  <a:pt x="7962706" y="521159"/>
                </a:cubicBezTo>
                <a:cubicBezTo>
                  <a:pt x="7961208" y="519835"/>
                  <a:pt x="7960328" y="518339"/>
                  <a:pt x="7960073" y="516674"/>
                </a:cubicBezTo>
                <a:cubicBezTo>
                  <a:pt x="7959817" y="515011"/>
                  <a:pt x="7959727" y="514100"/>
                  <a:pt x="7959802" y="513946"/>
                </a:cubicBezTo>
                <a:cubicBezTo>
                  <a:pt x="7961270" y="503819"/>
                  <a:pt x="7965455" y="496502"/>
                  <a:pt x="7972360" y="491996"/>
                </a:cubicBezTo>
                <a:cubicBezTo>
                  <a:pt x="7979265" y="487489"/>
                  <a:pt x="7983421" y="480781"/>
                  <a:pt x="7984827" y="471873"/>
                </a:cubicBezTo>
                <a:cubicBezTo>
                  <a:pt x="7985074" y="467000"/>
                  <a:pt x="7982046" y="462222"/>
                  <a:pt x="7975743" y="457540"/>
                </a:cubicBezTo>
                <a:lnTo>
                  <a:pt x="7964125" y="428684"/>
                </a:lnTo>
                <a:lnTo>
                  <a:pt x="7941324" y="426907"/>
                </a:lnTo>
                <a:cubicBezTo>
                  <a:pt x="7940513" y="432151"/>
                  <a:pt x="7938180" y="435158"/>
                  <a:pt x="7934326" y="435927"/>
                </a:cubicBezTo>
                <a:cubicBezTo>
                  <a:pt x="7930472" y="436697"/>
                  <a:pt x="7928109" y="440313"/>
                  <a:pt x="7927236" y="446774"/>
                </a:cubicBezTo>
                <a:lnTo>
                  <a:pt x="7914629" y="437407"/>
                </a:lnTo>
                <a:cubicBezTo>
                  <a:pt x="7904917" y="431453"/>
                  <a:pt x="7901913" y="434277"/>
                  <a:pt x="7905617" y="445877"/>
                </a:cubicBezTo>
                <a:cubicBezTo>
                  <a:pt x="7909320" y="457475"/>
                  <a:pt x="7902376" y="457372"/>
                  <a:pt x="7884786" y="445565"/>
                </a:cubicBezTo>
                <a:cubicBezTo>
                  <a:pt x="7872108" y="448363"/>
                  <a:pt x="7857917" y="448771"/>
                  <a:pt x="7842211" y="446792"/>
                </a:cubicBezTo>
                <a:cubicBezTo>
                  <a:pt x="7841333" y="456039"/>
                  <a:pt x="7837760" y="462021"/>
                  <a:pt x="7831490" y="464735"/>
                </a:cubicBezTo>
                <a:cubicBezTo>
                  <a:pt x="7825220" y="467450"/>
                  <a:pt x="7818559" y="469872"/>
                  <a:pt x="7811500" y="472001"/>
                </a:cubicBezTo>
                <a:cubicBezTo>
                  <a:pt x="7809834" y="453806"/>
                  <a:pt x="7810725" y="441617"/>
                  <a:pt x="7814171" y="435436"/>
                </a:cubicBezTo>
                <a:cubicBezTo>
                  <a:pt x="7817620" y="429256"/>
                  <a:pt x="7819900" y="421893"/>
                  <a:pt x="7821015" y="413346"/>
                </a:cubicBezTo>
                <a:lnTo>
                  <a:pt x="7798954" y="396954"/>
                </a:lnTo>
                <a:lnTo>
                  <a:pt x="7763547" y="385812"/>
                </a:lnTo>
                <a:cubicBezTo>
                  <a:pt x="7765385" y="388546"/>
                  <a:pt x="7767797" y="392024"/>
                  <a:pt x="7770785" y="396245"/>
                </a:cubicBezTo>
                <a:cubicBezTo>
                  <a:pt x="7773773" y="400467"/>
                  <a:pt x="7775398" y="403360"/>
                  <a:pt x="7775659" y="404923"/>
                </a:cubicBezTo>
                <a:cubicBezTo>
                  <a:pt x="7775212" y="407014"/>
                  <a:pt x="7773434" y="407168"/>
                  <a:pt x="7770322" y="405382"/>
                </a:cubicBezTo>
                <a:cubicBezTo>
                  <a:pt x="7767210" y="403595"/>
                  <a:pt x="7764706" y="401946"/>
                  <a:pt x="7762806" y="400428"/>
                </a:cubicBezTo>
                <a:lnTo>
                  <a:pt x="7738276" y="432758"/>
                </a:lnTo>
                <a:cubicBezTo>
                  <a:pt x="7725558" y="436368"/>
                  <a:pt x="7711324" y="437589"/>
                  <a:pt x="7695578" y="436421"/>
                </a:cubicBezTo>
                <a:cubicBezTo>
                  <a:pt x="7691606" y="442212"/>
                  <a:pt x="7687255" y="447405"/>
                  <a:pt x="7682526" y="452000"/>
                </a:cubicBezTo>
                <a:cubicBezTo>
                  <a:pt x="7677796" y="456597"/>
                  <a:pt x="7675021" y="462960"/>
                  <a:pt x="7674200" y="471093"/>
                </a:cubicBezTo>
                <a:cubicBezTo>
                  <a:pt x="7670318" y="477792"/>
                  <a:pt x="7663993" y="484258"/>
                  <a:pt x="7655230" y="490491"/>
                </a:cubicBezTo>
                <a:cubicBezTo>
                  <a:pt x="7646467" y="496723"/>
                  <a:pt x="7637053" y="499630"/>
                  <a:pt x="7626991" y="499209"/>
                </a:cubicBezTo>
                <a:lnTo>
                  <a:pt x="7614943" y="543342"/>
                </a:lnTo>
                <a:lnTo>
                  <a:pt x="7598569" y="543815"/>
                </a:lnTo>
                <a:lnTo>
                  <a:pt x="7586580" y="522267"/>
                </a:lnTo>
                <a:lnTo>
                  <a:pt x="7583923" y="510181"/>
                </a:lnTo>
                <a:lnTo>
                  <a:pt x="7604932" y="482819"/>
                </a:lnTo>
                <a:cubicBezTo>
                  <a:pt x="7607093" y="484529"/>
                  <a:pt x="7610648" y="486960"/>
                  <a:pt x="7615598" y="490112"/>
                </a:cubicBezTo>
                <a:cubicBezTo>
                  <a:pt x="7620549" y="493264"/>
                  <a:pt x="7623378" y="493892"/>
                  <a:pt x="7624087" y="491996"/>
                </a:cubicBezTo>
                <a:cubicBezTo>
                  <a:pt x="7623951" y="490631"/>
                  <a:pt x="7622832" y="488536"/>
                  <a:pt x="7620728" y="485708"/>
                </a:cubicBezTo>
                <a:cubicBezTo>
                  <a:pt x="7618621" y="482879"/>
                  <a:pt x="7616714" y="480198"/>
                  <a:pt x="7615004" y="477663"/>
                </a:cubicBezTo>
                <a:lnTo>
                  <a:pt x="7625568" y="462763"/>
                </a:lnTo>
                <a:lnTo>
                  <a:pt x="7610676" y="434001"/>
                </a:lnTo>
                <a:cubicBezTo>
                  <a:pt x="7604124" y="436928"/>
                  <a:pt x="7599510" y="441925"/>
                  <a:pt x="7596835" y="448995"/>
                </a:cubicBezTo>
                <a:cubicBezTo>
                  <a:pt x="7594161" y="456067"/>
                  <a:pt x="7592699" y="463407"/>
                  <a:pt x="7592448" y="471015"/>
                </a:cubicBezTo>
                <a:lnTo>
                  <a:pt x="7570636" y="449751"/>
                </a:lnTo>
                <a:cubicBezTo>
                  <a:pt x="7570731" y="455931"/>
                  <a:pt x="7572040" y="462380"/>
                  <a:pt x="7574559" y="469098"/>
                </a:cubicBezTo>
                <a:cubicBezTo>
                  <a:pt x="7577081" y="475816"/>
                  <a:pt x="7578389" y="482265"/>
                  <a:pt x="7578485" y="488445"/>
                </a:cubicBezTo>
                <a:cubicBezTo>
                  <a:pt x="7569840" y="490974"/>
                  <a:pt x="7562135" y="495149"/>
                  <a:pt x="7555366" y="500969"/>
                </a:cubicBezTo>
                <a:cubicBezTo>
                  <a:pt x="7548600" y="506790"/>
                  <a:pt x="7544771" y="515109"/>
                  <a:pt x="7543882" y="525930"/>
                </a:cubicBezTo>
                <a:cubicBezTo>
                  <a:pt x="7544505" y="532449"/>
                  <a:pt x="7549578" y="539905"/>
                  <a:pt x="7559100" y="548297"/>
                </a:cubicBezTo>
                <a:cubicBezTo>
                  <a:pt x="7568621" y="556687"/>
                  <a:pt x="7576999" y="563439"/>
                  <a:pt x="7584234" y="568552"/>
                </a:cubicBezTo>
                <a:lnTo>
                  <a:pt x="7599992" y="580261"/>
                </a:lnTo>
                <a:cubicBezTo>
                  <a:pt x="7603407" y="566631"/>
                  <a:pt x="7611496" y="557581"/>
                  <a:pt x="7624259" y="553108"/>
                </a:cubicBezTo>
                <a:cubicBezTo>
                  <a:pt x="7637021" y="548636"/>
                  <a:pt x="7648231" y="542535"/>
                  <a:pt x="7657888" y="534807"/>
                </a:cubicBezTo>
                <a:cubicBezTo>
                  <a:pt x="7657838" y="534453"/>
                  <a:pt x="7658031" y="533333"/>
                  <a:pt x="7658468" y="531446"/>
                </a:cubicBezTo>
                <a:cubicBezTo>
                  <a:pt x="7658903" y="529558"/>
                  <a:pt x="7659885" y="529024"/>
                  <a:pt x="7661411" y="529842"/>
                </a:cubicBezTo>
                <a:cubicBezTo>
                  <a:pt x="7661770" y="530793"/>
                  <a:pt x="7663197" y="534908"/>
                  <a:pt x="7665689" y="542184"/>
                </a:cubicBezTo>
                <a:cubicBezTo>
                  <a:pt x="7668183" y="549461"/>
                  <a:pt x="7669577" y="554184"/>
                  <a:pt x="7669877" y="556355"/>
                </a:cubicBezTo>
                <a:cubicBezTo>
                  <a:pt x="7661947" y="551516"/>
                  <a:pt x="7655377" y="552110"/>
                  <a:pt x="7650166" y="558139"/>
                </a:cubicBezTo>
                <a:cubicBezTo>
                  <a:pt x="7644954" y="564167"/>
                  <a:pt x="7641412" y="569540"/>
                  <a:pt x="7639538" y="574257"/>
                </a:cubicBezTo>
                <a:cubicBezTo>
                  <a:pt x="7631225" y="578296"/>
                  <a:pt x="7622702" y="582496"/>
                  <a:pt x="7613963" y="586851"/>
                </a:cubicBezTo>
                <a:cubicBezTo>
                  <a:pt x="7605226" y="591208"/>
                  <a:pt x="7595915" y="594821"/>
                  <a:pt x="7586027" y="597691"/>
                </a:cubicBezTo>
                <a:cubicBezTo>
                  <a:pt x="7584632" y="606397"/>
                  <a:pt x="7580548" y="611683"/>
                  <a:pt x="7573777" y="613550"/>
                </a:cubicBezTo>
                <a:cubicBezTo>
                  <a:pt x="7567006" y="615419"/>
                  <a:pt x="7562954" y="620096"/>
                  <a:pt x="7561620" y="627584"/>
                </a:cubicBezTo>
                <a:lnTo>
                  <a:pt x="7539930" y="603884"/>
                </a:lnTo>
                <a:lnTo>
                  <a:pt x="7553400" y="596198"/>
                </a:lnTo>
                <a:lnTo>
                  <a:pt x="7541906" y="564907"/>
                </a:lnTo>
                <a:cubicBezTo>
                  <a:pt x="7545991" y="564992"/>
                  <a:pt x="7549315" y="563882"/>
                  <a:pt x="7551886" y="561579"/>
                </a:cubicBezTo>
                <a:cubicBezTo>
                  <a:pt x="7554455" y="559275"/>
                  <a:pt x="7551417" y="554700"/>
                  <a:pt x="7542771" y="547855"/>
                </a:cubicBezTo>
                <a:cubicBezTo>
                  <a:pt x="7542847" y="547701"/>
                  <a:pt x="7542757" y="546790"/>
                  <a:pt x="7542501" y="545126"/>
                </a:cubicBezTo>
                <a:cubicBezTo>
                  <a:pt x="7542244" y="543460"/>
                  <a:pt x="7541366" y="541965"/>
                  <a:pt x="7539866" y="540640"/>
                </a:cubicBezTo>
                <a:cubicBezTo>
                  <a:pt x="7537845" y="540192"/>
                  <a:pt x="7534457" y="542519"/>
                  <a:pt x="7529702" y="547624"/>
                </a:cubicBezTo>
                <a:cubicBezTo>
                  <a:pt x="7524946" y="552726"/>
                  <a:pt x="7521497" y="556272"/>
                  <a:pt x="7519352" y="558259"/>
                </a:cubicBezTo>
                <a:lnTo>
                  <a:pt x="7509774" y="553670"/>
                </a:lnTo>
                <a:lnTo>
                  <a:pt x="7510393" y="541490"/>
                </a:lnTo>
                <a:cubicBezTo>
                  <a:pt x="7496301" y="531862"/>
                  <a:pt x="7488782" y="529646"/>
                  <a:pt x="7487837" y="534842"/>
                </a:cubicBezTo>
                <a:cubicBezTo>
                  <a:pt x="7486893" y="540038"/>
                  <a:pt x="7482526" y="540163"/>
                  <a:pt x="7474738" y="535220"/>
                </a:cubicBezTo>
                <a:lnTo>
                  <a:pt x="7470598" y="552366"/>
                </a:lnTo>
                <a:lnTo>
                  <a:pt x="7479188" y="576445"/>
                </a:lnTo>
                <a:lnTo>
                  <a:pt x="7472391" y="581505"/>
                </a:lnTo>
                <a:lnTo>
                  <a:pt x="7459414" y="579446"/>
                </a:lnTo>
                <a:lnTo>
                  <a:pt x="7465471" y="589003"/>
                </a:lnTo>
                <a:lnTo>
                  <a:pt x="7444833" y="609057"/>
                </a:lnTo>
                <a:lnTo>
                  <a:pt x="7429322" y="592476"/>
                </a:lnTo>
                <a:lnTo>
                  <a:pt x="7427965" y="619273"/>
                </a:lnTo>
                <a:cubicBezTo>
                  <a:pt x="7418914" y="612338"/>
                  <a:pt x="7413347" y="609254"/>
                  <a:pt x="7411265" y="610024"/>
                </a:cubicBezTo>
                <a:cubicBezTo>
                  <a:pt x="7409182" y="610794"/>
                  <a:pt x="7408158" y="614878"/>
                  <a:pt x="7408191" y="622275"/>
                </a:cubicBezTo>
                <a:cubicBezTo>
                  <a:pt x="7402142" y="617939"/>
                  <a:pt x="7398389" y="616729"/>
                  <a:pt x="7396930" y="618648"/>
                </a:cubicBezTo>
                <a:cubicBezTo>
                  <a:pt x="7395470" y="620564"/>
                  <a:pt x="7394774" y="623523"/>
                  <a:pt x="7394844" y="627525"/>
                </a:cubicBezTo>
                <a:cubicBezTo>
                  <a:pt x="7394082" y="631804"/>
                  <a:pt x="7391775" y="634302"/>
                  <a:pt x="7387923" y="635021"/>
                </a:cubicBezTo>
                <a:cubicBezTo>
                  <a:pt x="7384072" y="635741"/>
                  <a:pt x="7381765" y="638239"/>
                  <a:pt x="7381004" y="642519"/>
                </a:cubicBezTo>
                <a:lnTo>
                  <a:pt x="7384154" y="644860"/>
                </a:lnTo>
                <a:lnTo>
                  <a:pt x="7373712" y="657324"/>
                </a:lnTo>
                <a:cubicBezTo>
                  <a:pt x="7372950" y="661602"/>
                  <a:pt x="7370644" y="664101"/>
                  <a:pt x="7366792" y="664821"/>
                </a:cubicBezTo>
                <a:cubicBezTo>
                  <a:pt x="7362941" y="665540"/>
                  <a:pt x="7360633" y="668039"/>
                  <a:pt x="7359871" y="672317"/>
                </a:cubicBezTo>
                <a:cubicBezTo>
                  <a:pt x="7356044" y="679270"/>
                  <a:pt x="7349548" y="686450"/>
                  <a:pt x="7340384" y="693859"/>
                </a:cubicBezTo>
                <a:cubicBezTo>
                  <a:pt x="7331221" y="701270"/>
                  <a:pt x="7320847" y="704305"/>
                  <a:pt x="7309265" y="702966"/>
                </a:cubicBezTo>
                <a:lnTo>
                  <a:pt x="7307535" y="737071"/>
                </a:lnTo>
                <a:lnTo>
                  <a:pt x="7291655" y="727798"/>
                </a:lnTo>
                <a:lnTo>
                  <a:pt x="7268484" y="733331"/>
                </a:lnTo>
                <a:cubicBezTo>
                  <a:pt x="7266914" y="730691"/>
                  <a:pt x="7265573" y="727588"/>
                  <a:pt x="7264460" y="724021"/>
                </a:cubicBezTo>
                <a:cubicBezTo>
                  <a:pt x="7263346" y="720456"/>
                  <a:pt x="7262792" y="717937"/>
                  <a:pt x="7262799" y="716468"/>
                </a:cubicBezTo>
                <a:cubicBezTo>
                  <a:pt x="7268098" y="712717"/>
                  <a:pt x="7272822" y="708223"/>
                  <a:pt x="7276971" y="702984"/>
                </a:cubicBezTo>
                <a:cubicBezTo>
                  <a:pt x="7281120" y="697746"/>
                  <a:pt x="7283481" y="691496"/>
                  <a:pt x="7284054" y="684233"/>
                </a:cubicBezTo>
                <a:cubicBezTo>
                  <a:pt x="7286347" y="686042"/>
                  <a:pt x="7290427" y="688863"/>
                  <a:pt x="7296296" y="692698"/>
                </a:cubicBezTo>
                <a:cubicBezTo>
                  <a:pt x="7302164" y="696531"/>
                  <a:pt x="7305520" y="697550"/>
                  <a:pt x="7306361" y="695753"/>
                </a:cubicBezTo>
                <a:cubicBezTo>
                  <a:pt x="7306225" y="694387"/>
                  <a:pt x="7305105" y="692291"/>
                  <a:pt x="7303000" y="689463"/>
                </a:cubicBezTo>
                <a:cubicBezTo>
                  <a:pt x="7300895" y="686636"/>
                  <a:pt x="7298988" y="683954"/>
                  <a:pt x="7297276" y="681418"/>
                </a:cubicBezTo>
                <a:lnTo>
                  <a:pt x="7307966" y="664083"/>
                </a:lnTo>
                <a:lnTo>
                  <a:pt x="7293196" y="632886"/>
                </a:lnTo>
                <a:cubicBezTo>
                  <a:pt x="7286564" y="634699"/>
                  <a:pt x="7281415" y="639510"/>
                  <a:pt x="7277749" y="647317"/>
                </a:cubicBezTo>
                <a:cubicBezTo>
                  <a:pt x="7274084" y="655127"/>
                  <a:pt x="7272023" y="663497"/>
                  <a:pt x="7271570" y="672429"/>
                </a:cubicBezTo>
                <a:cubicBezTo>
                  <a:pt x="7268614" y="667600"/>
                  <a:pt x="7265444" y="662926"/>
                  <a:pt x="7262061" y="658412"/>
                </a:cubicBezTo>
                <a:cubicBezTo>
                  <a:pt x="7258680" y="653899"/>
                  <a:pt x="7254662" y="649859"/>
                  <a:pt x="7250004" y="646293"/>
                </a:cubicBezTo>
                <a:cubicBezTo>
                  <a:pt x="7246196" y="644832"/>
                  <a:pt x="7246291" y="651012"/>
                  <a:pt x="7250291" y="664833"/>
                </a:cubicBezTo>
                <a:cubicBezTo>
                  <a:pt x="7254291" y="678654"/>
                  <a:pt x="7256689" y="687809"/>
                  <a:pt x="7257482" y="692295"/>
                </a:cubicBezTo>
                <a:cubicBezTo>
                  <a:pt x="7247279" y="694667"/>
                  <a:pt x="7238629" y="698667"/>
                  <a:pt x="7231531" y="704294"/>
                </a:cubicBezTo>
                <a:cubicBezTo>
                  <a:pt x="7224433" y="709920"/>
                  <a:pt x="7220417" y="719260"/>
                  <a:pt x="7219483" y="732311"/>
                </a:cubicBezTo>
                <a:lnTo>
                  <a:pt x="7240678" y="765754"/>
                </a:lnTo>
                <a:lnTo>
                  <a:pt x="7230730" y="768474"/>
                </a:lnTo>
                <a:lnTo>
                  <a:pt x="7218248" y="756672"/>
                </a:lnTo>
                <a:cubicBezTo>
                  <a:pt x="7218328" y="756415"/>
                  <a:pt x="7218258" y="755100"/>
                  <a:pt x="7218039" y="752725"/>
                </a:cubicBezTo>
                <a:cubicBezTo>
                  <a:pt x="7217818" y="750348"/>
                  <a:pt x="7216961" y="748449"/>
                  <a:pt x="7215467" y="747021"/>
                </a:cubicBezTo>
                <a:cubicBezTo>
                  <a:pt x="7210357" y="744330"/>
                  <a:pt x="7205236" y="745897"/>
                  <a:pt x="7200104" y="751721"/>
                </a:cubicBezTo>
                <a:cubicBezTo>
                  <a:pt x="7194972" y="757546"/>
                  <a:pt x="7192121" y="762694"/>
                  <a:pt x="7191555" y="767171"/>
                </a:cubicBezTo>
                <a:cubicBezTo>
                  <a:pt x="7175235" y="758468"/>
                  <a:pt x="7160308" y="762649"/>
                  <a:pt x="7146771" y="779711"/>
                </a:cubicBezTo>
                <a:cubicBezTo>
                  <a:pt x="7133233" y="796774"/>
                  <a:pt x="7124454" y="808682"/>
                  <a:pt x="7120433" y="815437"/>
                </a:cubicBezTo>
                <a:lnTo>
                  <a:pt x="7138107" y="853848"/>
                </a:lnTo>
                <a:cubicBezTo>
                  <a:pt x="7135233" y="856769"/>
                  <a:pt x="7133935" y="860860"/>
                  <a:pt x="7134215" y="866124"/>
                </a:cubicBezTo>
                <a:cubicBezTo>
                  <a:pt x="7129664" y="856423"/>
                  <a:pt x="7123901" y="846454"/>
                  <a:pt x="7116927" y="836215"/>
                </a:cubicBezTo>
                <a:cubicBezTo>
                  <a:pt x="7109952" y="825976"/>
                  <a:pt x="7102552" y="816054"/>
                  <a:pt x="7094727" y="806448"/>
                </a:cubicBezTo>
                <a:lnTo>
                  <a:pt x="7093369" y="833244"/>
                </a:lnTo>
                <a:cubicBezTo>
                  <a:pt x="7082811" y="825137"/>
                  <a:pt x="7076320" y="821471"/>
                  <a:pt x="7073896" y="822252"/>
                </a:cubicBezTo>
                <a:cubicBezTo>
                  <a:pt x="7071471" y="823030"/>
                  <a:pt x="7070281" y="827727"/>
                  <a:pt x="7070320" y="836341"/>
                </a:cubicBezTo>
                <a:cubicBezTo>
                  <a:pt x="7066449" y="834781"/>
                  <a:pt x="7061155" y="837061"/>
                  <a:pt x="7054440" y="843184"/>
                </a:cubicBezTo>
                <a:cubicBezTo>
                  <a:pt x="7047725" y="849307"/>
                  <a:pt x="7043915" y="854586"/>
                  <a:pt x="7043009" y="859021"/>
                </a:cubicBezTo>
                <a:cubicBezTo>
                  <a:pt x="7046295" y="864096"/>
                  <a:pt x="7049564" y="869474"/>
                  <a:pt x="7052820" y="875159"/>
                </a:cubicBezTo>
                <a:cubicBezTo>
                  <a:pt x="7056074" y="880842"/>
                  <a:pt x="7057768" y="885050"/>
                  <a:pt x="7057901" y="887782"/>
                </a:cubicBezTo>
                <a:cubicBezTo>
                  <a:pt x="7057587" y="889971"/>
                  <a:pt x="7056334" y="890514"/>
                  <a:pt x="7054140" y="889411"/>
                </a:cubicBezTo>
                <a:cubicBezTo>
                  <a:pt x="7051948" y="888308"/>
                  <a:pt x="7049968" y="887048"/>
                  <a:pt x="7048201" y="885629"/>
                </a:cubicBezTo>
                <a:cubicBezTo>
                  <a:pt x="7043967" y="884485"/>
                  <a:pt x="7043429" y="887034"/>
                  <a:pt x="7046587" y="893277"/>
                </a:cubicBezTo>
                <a:cubicBezTo>
                  <a:pt x="7049744" y="899520"/>
                  <a:pt x="7053269" y="902561"/>
                  <a:pt x="7057162" y="902399"/>
                </a:cubicBezTo>
                <a:cubicBezTo>
                  <a:pt x="7057325" y="904522"/>
                  <a:pt x="7057382" y="908777"/>
                  <a:pt x="7057331" y="915165"/>
                </a:cubicBezTo>
                <a:cubicBezTo>
                  <a:pt x="7057281" y="921552"/>
                  <a:pt x="7055761" y="924635"/>
                  <a:pt x="7052775" y="924418"/>
                </a:cubicBezTo>
                <a:lnTo>
                  <a:pt x="7025340" y="949534"/>
                </a:lnTo>
                <a:lnTo>
                  <a:pt x="7022188" y="947191"/>
                </a:lnTo>
                <a:lnTo>
                  <a:pt x="6991602" y="969966"/>
                </a:lnTo>
                <a:lnTo>
                  <a:pt x="6987216" y="991985"/>
                </a:lnTo>
                <a:lnTo>
                  <a:pt x="6961633" y="980558"/>
                </a:lnTo>
                <a:cubicBezTo>
                  <a:pt x="6962193" y="977604"/>
                  <a:pt x="6962450" y="972529"/>
                  <a:pt x="6962405" y="965333"/>
                </a:cubicBezTo>
                <a:cubicBezTo>
                  <a:pt x="6962361" y="958138"/>
                  <a:pt x="6959405" y="951940"/>
                  <a:pt x="6953537" y="946737"/>
                </a:cubicBezTo>
                <a:cubicBezTo>
                  <a:pt x="6950376" y="944598"/>
                  <a:pt x="6947941" y="944264"/>
                  <a:pt x="6946230" y="945731"/>
                </a:cubicBezTo>
                <a:cubicBezTo>
                  <a:pt x="6944521" y="947199"/>
                  <a:pt x="6943599" y="949252"/>
                  <a:pt x="6943466" y="951892"/>
                </a:cubicBezTo>
                <a:cubicBezTo>
                  <a:pt x="6935208" y="953499"/>
                  <a:pt x="6927702" y="956452"/>
                  <a:pt x="6920943" y="960751"/>
                </a:cubicBezTo>
                <a:cubicBezTo>
                  <a:pt x="6914184" y="965051"/>
                  <a:pt x="6908222" y="969783"/>
                  <a:pt x="6903055" y="974950"/>
                </a:cubicBezTo>
                <a:cubicBezTo>
                  <a:pt x="6902429" y="979224"/>
                  <a:pt x="6900668" y="981706"/>
                  <a:pt x="6897771" y="982399"/>
                </a:cubicBezTo>
                <a:cubicBezTo>
                  <a:pt x="6894875" y="983090"/>
                  <a:pt x="6893114" y="985573"/>
                  <a:pt x="6892489" y="989849"/>
                </a:cubicBezTo>
                <a:cubicBezTo>
                  <a:pt x="6880981" y="989724"/>
                  <a:pt x="6871092" y="993962"/>
                  <a:pt x="6862821" y="1002563"/>
                </a:cubicBezTo>
                <a:cubicBezTo>
                  <a:pt x="6854550" y="1011163"/>
                  <a:pt x="6848539" y="1019546"/>
                  <a:pt x="6844786" y="1027711"/>
                </a:cubicBezTo>
                <a:cubicBezTo>
                  <a:pt x="6841758" y="1025619"/>
                  <a:pt x="6839875" y="1025167"/>
                  <a:pt x="6839133" y="1026353"/>
                </a:cubicBezTo>
                <a:cubicBezTo>
                  <a:pt x="6838392" y="1027541"/>
                  <a:pt x="6838052" y="1028869"/>
                  <a:pt x="6838114" y="1030336"/>
                </a:cubicBezTo>
                <a:cubicBezTo>
                  <a:pt x="6838016" y="1034951"/>
                  <a:pt x="6839803" y="1042704"/>
                  <a:pt x="6843474" y="1053594"/>
                </a:cubicBezTo>
                <a:cubicBezTo>
                  <a:pt x="6847147" y="1064486"/>
                  <a:pt x="6852178" y="1072754"/>
                  <a:pt x="6858568" y="1078397"/>
                </a:cubicBezTo>
                <a:cubicBezTo>
                  <a:pt x="6860091" y="1079265"/>
                  <a:pt x="6861077" y="1078628"/>
                  <a:pt x="6861526" y="1076487"/>
                </a:cubicBezTo>
                <a:cubicBezTo>
                  <a:pt x="6861975" y="1074346"/>
                  <a:pt x="6862204" y="1072515"/>
                  <a:pt x="6862214" y="1070994"/>
                </a:cubicBezTo>
                <a:lnTo>
                  <a:pt x="6875930" y="1058436"/>
                </a:lnTo>
                <a:cubicBezTo>
                  <a:pt x="6875879" y="1048708"/>
                  <a:pt x="6880492" y="1043710"/>
                  <a:pt x="6889772" y="1043442"/>
                </a:cubicBezTo>
                <a:cubicBezTo>
                  <a:pt x="6890149" y="1034664"/>
                  <a:pt x="6892298" y="1027204"/>
                  <a:pt x="6896220" y="1021060"/>
                </a:cubicBezTo>
                <a:cubicBezTo>
                  <a:pt x="6900143" y="1014916"/>
                  <a:pt x="6906169" y="1011600"/>
                  <a:pt x="6914303" y="1011114"/>
                </a:cubicBezTo>
                <a:lnTo>
                  <a:pt x="6957434" y="1063385"/>
                </a:lnTo>
                <a:lnTo>
                  <a:pt x="6957311" y="1065822"/>
                </a:lnTo>
                <a:cubicBezTo>
                  <a:pt x="6956656" y="1066652"/>
                  <a:pt x="6953841" y="1065718"/>
                  <a:pt x="6948868" y="1063024"/>
                </a:cubicBezTo>
                <a:cubicBezTo>
                  <a:pt x="6943895" y="1060329"/>
                  <a:pt x="6940324" y="1058202"/>
                  <a:pt x="6938155" y="1056644"/>
                </a:cubicBezTo>
                <a:cubicBezTo>
                  <a:pt x="6929457" y="1050813"/>
                  <a:pt x="6926152" y="1051517"/>
                  <a:pt x="6928238" y="1058754"/>
                </a:cubicBezTo>
                <a:cubicBezTo>
                  <a:pt x="6930324" y="1065991"/>
                  <a:pt x="6933258" y="1072596"/>
                  <a:pt x="6937044" y="1078569"/>
                </a:cubicBezTo>
                <a:lnTo>
                  <a:pt x="6933522" y="1083535"/>
                </a:lnTo>
                <a:cubicBezTo>
                  <a:pt x="6918317" y="1071658"/>
                  <a:pt x="6908576" y="1064946"/>
                  <a:pt x="6904293" y="1063396"/>
                </a:cubicBezTo>
                <a:cubicBezTo>
                  <a:pt x="6900011" y="1061846"/>
                  <a:pt x="6897870" y="1066470"/>
                  <a:pt x="6897867" y="1077264"/>
                </a:cubicBezTo>
                <a:cubicBezTo>
                  <a:pt x="6896712" y="1086622"/>
                  <a:pt x="6892599" y="1097891"/>
                  <a:pt x="6885525" y="1111067"/>
                </a:cubicBezTo>
                <a:cubicBezTo>
                  <a:pt x="6878453" y="1124244"/>
                  <a:pt x="6872764" y="1134342"/>
                  <a:pt x="6868457" y="1141358"/>
                </a:cubicBezTo>
                <a:lnTo>
                  <a:pt x="6854987" y="1149044"/>
                </a:lnTo>
                <a:lnTo>
                  <a:pt x="6836325" y="1130121"/>
                </a:lnTo>
                <a:lnTo>
                  <a:pt x="6842934" y="1064253"/>
                </a:lnTo>
                <a:cubicBezTo>
                  <a:pt x="6830246" y="1056509"/>
                  <a:pt x="6822826" y="1057738"/>
                  <a:pt x="6820673" y="1067934"/>
                </a:cubicBezTo>
                <a:cubicBezTo>
                  <a:pt x="6818521" y="1078131"/>
                  <a:pt x="6812678" y="1080531"/>
                  <a:pt x="6803141" y="1075129"/>
                </a:cubicBezTo>
                <a:lnTo>
                  <a:pt x="6772679" y="1095467"/>
                </a:lnTo>
                <a:cubicBezTo>
                  <a:pt x="6771294" y="1103970"/>
                  <a:pt x="6767251" y="1108446"/>
                  <a:pt x="6760552" y="1108891"/>
                </a:cubicBezTo>
                <a:cubicBezTo>
                  <a:pt x="6753852" y="1109337"/>
                  <a:pt x="6749841" y="1113202"/>
                  <a:pt x="6748518" y="1120488"/>
                </a:cubicBezTo>
                <a:lnTo>
                  <a:pt x="6728992" y="1118618"/>
                </a:lnTo>
                <a:lnTo>
                  <a:pt x="6715151" y="1133612"/>
                </a:lnTo>
                <a:lnTo>
                  <a:pt x="6689074" y="1131931"/>
                </a:lnTo>
                <a:lnTo>
                  <a:pt x="6687593" y="1161164"/>
                </a:lnTo>
                <a:cubicBezTo>
                  <a:pt x="6682157" y="1164918"/>
                  <a:pt x="6676886" y="1169428"/>
                  <a:pt x="6671782" y="1174693"/>
                </a:cubicBezTo>
                <a:cubicBezTo>
                  <a:pt x="6666678" y="1179959"/>
                  <a:pt x="6663771" y="1186225"/>
                  <a:pt x="6663062" y="1193492"/>
                </a:cubicBezTo>
                <a:lnTo>
                  <a:pt x="6650086" y="1191435"/>
                </a:lnTo>
                <a:lnTo>
                  <a:pt x="6616225" y="1214303"/>
                </a:lnTo>
                <a:lnTo>
                  <a:pt x="6611715" y="1238757"/>
                </a:lnTo>
                <a:lnTo>
                  <a:pt x="6602260" y="1231732"/>
                </a:lnTo>
                <a:cubicBezTo>
                  <a:pt x="6596082" y="1227299"/>
                  <a:pt x="6591803" y="1225700"/>
                  <a:pt x="6589423" y="1226934"/>
                </a:cubicBezTo>
                <a:cubicBezTo>
                  <a:pt x="6587044" y="1228167"/>
                  <a:pt x="6585824" y="1230736"/>
                  <a:pt x="6585762" y="1234640"/>
                </a:cubicBezTo>
                <a:cubicBezTo>
                  <a:pt x="6582410" y="1233572"/>
                  <a:pt x="6579413" y="1233556"/>
                  <a:pt x="6576771" y="1234595"/>
                </a:cubicBezTo>
                <a:cubicBezTo>
                  <a:pt x="6574130" y="1235635"/>
                  <a:pt x="6572678" y="1237400"/>
                  <a:pt x="6572416" y="1239891"/>
                </a:cubicBezTo>
                <a:cubicBezTo>
                  <a:pt x="6572838" y="1242311"/>
                  <a:pt x="6574898" y="1244683"/>
                  <a:pt x="6578596" y="1247010"/>
                </a:cubicBezTo>
                <a:lnTo>
                  <a:pt x="6596516" y="1280550"/>
                </a:lnTo>
                <a:cubicBezTo>
                  <a:pt x="6595564" y="1288583"/>
                  <a:pt x="6593051" y="1295142"/>
                  <a:pt x="6588978" y="1300226"/>
                </a:cubicBezTo>
                <a:cubicBezTo>
                  <a:pt x="6584905" y="1305310"/>
                  <a:pt x="6582392" y="1311869"/>
                  <a:pt x="6581439" y="1319903"/>
                </a:cubicBezTo>
                <a:cubicBezTo>
                  <a:pt x="6574632" y="1314423"/>
                  <a:pt x="6569215" y="1313769"/>
                  <a:pt x="6565188" y="1317938"/>
                </a:cubicBezTo>
                <a:lnTo>
                  <a:pt x="6558886" y="1313255"/>
                </a:lnTo>
                <a:cubicBezTo>
                  <a:pt x="6552984" y="1311398"/>
                  <a:pt x="6551810" y="1313054"/>
                  <a:pt x="6555364" y="1318223"/>
                </a:cubicBezTo>
                <a:lnTo>
                  <a:pt x="6558515" y="1320564"/>
                </a:lnTo>
                <a:cubicBezTo>
                  <a:pt x="6555374" y="1328763"/>
                  <a:pt x="6553872" y="1336915"/>
                  <a:pt x="6554006" y="1345020"/>
                </a:cubicBezTo>
                <a:cubicBezTo>
                  <a:pt x="6550122" y="1343661"/>
                  <a:pt x="6543999" y="1346168"/>
                  <a:pt x="6535638" y="1352542"/>
                </a:cubicBezTo>
                <a:cubicBezTo>
                  <a:pt x="6527276" y="1358915"/>
                  <a:pt x="6521061" y="1363249"/>
                  <a:pt x="6516992" y="1365545"/>
                </a:cubicBezTo>
                <a:cubicBezTo>
                  <a:pt x="6515030" y="1377359"/>
                  <a:pt x="6509254" y="1383810"/>
                  <a:pt x="6499661" y="1384897"/>
                </a:cubicBezTo>
                <a:cubicBezTo>
                  <a:pt x="6490068" y="1385984"/>
                  <a:pt x="6484352" y="1391217"/>
                  <a:pt x="6482514" y="1400593"/>
                </a:cubicBezTo>
                <a:lnTo>
                  <a:pt x="6462370" y="1410905"/>
                </a:lnTo>
                <a:lnTo>
                  <a:pt x="6461999" y="1418213"/>
                </a:lnTo>
                <a:lnTo>
                  <a:pt x="6455697" y="1413530"/>
                </a:lnTo>
                <a:cubicBezTo>
                  <a:pt x="6446237" y="1414663"/>
                  <a:pt x="6437071" y="1418069"/>
                  <a:pt x="6428200" y="1423748"/>
                </a:cubicBezTo>
                <a:cubicBezTo>
                  <a:pt x="6419327" y="1429426"/>
                  <a:pt x="6408555" y="1432270"/>
                  <a:pt x="6395883" y="1432281"/>
                </a:cubicBezTo>
                <a:lnTo>
                  <a:pt x="6378273" y="1457114"/>
                </a:lnTo>
                <a:lnTo>
                  <a:pt x="6393290" y="1483439"/>
                </a:lnTo>
                <a:lnTo>
                  <a:pt x="6409171" y="1492711"/>
                </a:lnTo>
                <a:lnTo>
                  <a:pt x="6401508" y="1514824"/>
                </a:lnTo>
                <a:lnTo>
                  <a:pt x="6426349" y="1540866"/>
                </a:lnTo>
                <a:cubicBezTo>
                  <a:pt x="6427176" y="1532632"/>
                  <a:pt x="6430730" y="1527057"/>
                  <a:pt x="6437008" y="1524139"/>
                </a:cubicBezTo>
                <a:cubicBezTo>
                  <a:pt x="6443288" y="1521223"/>
                  <a:pt x="6449931" y="1519206"/>
                  <a:pt x="6456935" y="1518091"/>
                </a:cubicBezTo>
                <a:cubicBezTo>
                  <a:pt x="6452868" y="1523074"/>
                  <a:pt x="6450438" y="1528009"/>
                  <a:pt x="6449645" y="1532897"/>
                </a:cubicBezTo>
                <a:lnTo>
                  <a:pt x="6436174" y="1540583"/>
                </a:lnTo>
                <a:cubicBezTo>
                  <a:pt x="6439516" y="1549913"/>
                  <a:pt x="6434903" y="1554911"/>
                  <a:pt x="6422334" y="1555577"/>
                </a:cubicBezTo>
                <a:cubicBezTo>
                  <a:pt x="6409764" y="1556243"/>
                  <a:pt x="6405151" y="1561241"/>
                  <a:pt x="6408493" y="1570571"/>
                </a:cubicBezTo>
                <a:cubicBezTo>
                  <a:pt x="6408099" y="1572963"/>
                  <a:pt x="6406910" y="1574925"/>
                  <a:pt x="6404925" y="1576451"/>
                </a:cubicBezTo>
                <a:cubicBezTo>
                  <a:pt x="6402940" y="1577978"/>
                  <a:pt x="6401781" y="1579328"/>
                  <a:pt x="6401449" y="1580504"/>
                </a:cubicBezTo>
                <a:cubicBezTo>
                  <a:pt x="6403156" y="1581772"/>
                  <a:pt x="6405288" y="1582725"/>
                  <a:pt x="6407845" y="1583361"/>
                </a:cubicBezTo>
                <a:cubicBezTo>
                  <a:pt x="6410401" y="1583996"/>
                  <a:pt x="6412594" y="1583729"/>
                  <a:pt x="6414425" y="1582561"/>
                </a:cubicBezTo>
                <a:lnTo>
                  <a:pt x="6428019" y="1572440"/>
                </a:lnTo>
                <a:lnTo>
                  <a:pt x="6437844" y="1572157"/>
                </a:lnTo>
                <a:lnTo>
                  <a:pt x="6436733" y="1594083"/>
                </a:lnTo>
                <a:lnTo>
                  <a:pt x="6420111" y="1599426"/>
                </a:lnTo>
                <a:cubicBezTo>
                  <a:pt x="6416818" y="1597190"/>
                  <a:pt x="6413825" y="1597074"/>
                  <a:pt x="6411136" y="1599077"/>
                </a:cubicBezTo>
                <a:cubicBezTo>
                  <a:pt x="6408445" y="1601080"/>
                  <a:pt x="6406905" y="1604570"/>
                  <a:pt x="6406517" y="1609548"/>
                </a:cubicBezTo>
                <a:cubicBezTo>
                  <a:pt x="6400730" y="1609461"/>
                  <a:pt x="6394291" y="1610154"/>
                  <a:pt x="6387199" y="1611624"/>
                </a:cubicBezTo>
                <a:cubicBezTo>
                  <a:pt x="6380107" y="1613096"/>
                  <a:pt x="6377608" y="1616716"/>
                  <a:pt x="6379699" y="1622483"/>
                </a:cubicBezTo>
                <a:cubicBezTo>
                  <a:pt x="6382996" y="1625986"/>
                  <a:pt x="6387310" y="1629613"/>
                  <a:pt x="6392637" y="1633360"/>
                </a:cubicBezTo>
                <a:cubicBezTo>
                  <a:pt x="6397966" y="1637109"/>
                  <a:pt x="6403066" y="1641321"/>
                  <a:pt x="6407939" y="1645995"/>
                </a:cubicBezTo>
                <a:cubicBezTo>
                  <a:pt x="6404337" y="1647162"/>
                  <a:pt x="6400712" y="1648787"/>
                  <a:pt x="6397064" y="1650870"/>
                </a:cubicBezTo>
                <a:cubicBezTo>
                  <a:pt x="6393416" y="1652950"/>
                  <a:pt x="6391336" y="1656355"/>
                  <a:pt x="6390824" y="1661084"/>
                </a:cubicBezTo>
                <a:cubicBezTo>
                  <a:pt x="6390576" y="1665954"/>
                  <a:pt x="6393604" y="1670732"/>
                  <a:pt x="6399908" y="1675417"/>
                </a:cubicBezTo>
                <a:lnTo>
                  <a:pt x="6412143" y="1692092"/>
                </a:lnTo>
                <a:cubicBezTo>
                  <a:pt x="6409134" y="1693647"/>
                  <a:pt x="6406717" y="1695643"/>
                  <a:pt x="6404890" y="1698078"/>
                </a:cubicBezTo>
                <a:cubicBezTo>
                  <a:pt x="6403064" y="1700512"/>
                  <a:pt x="6399859" y="1701922"/>
                  <a:pt x="6395273" y="1702307"/>
                </a:cubicBezTo>
                <a:lnTo>
                  <a:pt x="6426541" y="1730596"/>
                </a:lnTo>
                <a:cubicBezTo>
                  <a:pt x="6427561" y="1721243"/>
                  <a:pt x="6433184" y="1717838"/>
                  <a:pt x="6443410" y="1720380"/>
                </a:cubicBezTo>
                <a:cubicBezTo>
                  <a:pt x="6436973" y="1707593"/>
                  <a:pt x="6428775" y="1697288"/>
                  <a:pt x="6418816" y="1689467"/>
                </a:cubicBezTo>
                <a:cubicBezTo>
                  <a:pt x="6420452" y="1685416"/>
                  <a:pt x="6421891" y="1681219"/>
                  <a:pt x="6423133" y="1676875"/>
                </a:cubicBezTo>
                <a:cubicBezTo>
                  <a:pt x="6424375" y="1672532"/>
                  <a:pt x="6426541" y="1670139"/>
                  <a:pt x="6429629" y="1669695"/>
                </a:cubicBezTo>
                <a:cubicBezTo>
                  <a:pt x="6429940" y="1666239"/>
                  <a:pt x="6431419" y="1663968"/>
                  <a:pt x="6434062" y="1662877"/>
                </a:cubicBezTo>
                <a:cubicBezTo>
                  <a:pt x="6436706" y="1661788"/>
                  <a:pt x="6439760" y="1660686"/>
                  <a:pt x="6443223" y="1659574"/>
                </a:cubicBezTo>
                <a:cubicBezTo>
                  <a:pt x="6446176" y="1664505"/>
                  <a:pt x="6449355" y="1668975"/>
                  <a:pt x="6452762" y="1672982"/>
                </a:cubicBezTo>
                <a:cubicBezTo>
                  <a:pt x="6456170" y="1676988"/>
                  <a:pt x="6460261" y="1679607"/>
                  <a:pt x="6465036" y="1680837"/>
                </a:cubicBezTo>
                <a:lnTo>
                  <a:pt x="6474737" y="1682990"/>
                </a:lnTo>
                <a:lnTo>
                  <a:pt x="6453048" y="1659291"/>
                </a:lnTo>
                <a:cubicBezTo>
                  <a:pt x="6462121" y="1663082"/>
                  <a:pt x="6469557" y="1666923"/>
                  <a:pt x="6475355" y="1670811"/>
                </a:cubicBezTo>
                <a:cubicBezTo>
                  <a:pt x="6487064" y="1677720"/>
                  <a:pt x="6495686" y="1676964"/>
                  <a:pt x="6501223" y="1668545"/>
                </a:cubicBezTo>
                <a:cubicBezTo>
                  <a:pt x="6506758" y="1660124"/>
                  <a:pt x="6514593" y="1658783"/>
                  <a:pt x="6524726" y="1664521"/>
                </a:cubicBezTo>
                <a:lnTo>
                  <a:pt x="6527507" y="1674172"/>
                </a:lnTo>
                <a:cubicBezTo>
                  <a:pt x="6523924" y="1678988"/>
                  <a:pt x="6519766" y="1683061"/>
                  <a:pt x="6515033" y="1686390"/>
                </a:cubicBezTo>
                <a:cubicBezTo>
                  <a:pt x="6510300" y="1689718"/>
                  <a:pt x="6505354" y="1693206"/>
                  <a:pt x="6500196" y="1696852"/>
                </a:cubicBezTo>
                <a:lnTo>
                  <a:pt x="6474119" y="1695170"/>
                </a:lnTo>
                <a:cubicBezTo>
                  <a:pt x="6477728" y="1705961"/>
                  <a:pt x="6471238" y="1718413"/>
                  <a:pt x="6454649" y="1732523"/>
                </a:cubicBezTo>
                <a:cubicBezTo>
                  <a:pt x="6438060" y="1746634"/>
                  <a:pt x="6426054" y="1754986"/>
                  <a:pt x="6418633" y="1757583"/>
                </a:cubicBezTo>
                <a:cubicBezTo>
                  <a:pt x="6421293" y="1762877"/>
                  <a:pt x="6425596" y="1772077"/>
                  <a:pt x="6431541" y="1785185"/>
                </a:cubicBezTo>
                <a:cubicBezTo>
                  <a:pt x="6437485" y="1798291"/>
                  <a:pt x="6437818" y="1805174"/>
                  <a:pt x="6432538" y="1805832"/>
                </a:cubicBezTo>
                <a:cubicBezTo>
                  <a:pt x="6428996" y="1804464"/>
                  <a:pt x="6426408" y="1804438"/>
                  <a:pt x="6424775" y="1805752"/>
                </a:cubicBezTo>
                <a:cubicBezTo>
                  <a:pt x="6423142" y="1807066"/>
                  <a:pt x="6424431" y="1811184"/>
                  <a:pt x="6428645" y="1818107"/>
                </a:cubicBezTo>
                <a:cubicBezTo>
                  <a:pt x="6418559" y="1819512"/>
                  <a:pt x="6409674" y="1825444"/>
                  <a:pt x="6401991" y="1835903"/>
                </a:cubicBezTo>
                <a:cubicBezTo>
                  <a:pt x="6394306" y="1846360"/>
                  <a:pt x="6389391" y="1854610"/>
                  <a:pt x="6387246" y="1860652"/>
                </a:cubicBezTo>
                <a:cubicBezTo>
                  <a:pt x="6391762" y="1872381"/>
                  <a:pt x="6389313" y="1880357"/>
                  <a:pt x="6379902" y="1884582"/>
                </a:cubicBezTo>
                <a:cubicBezTo>
                  <a:pt x="6370490" y="1888805"/>
                  <a:pt x="6362619" y="1890856"/>
                  <a:pt x="6356290" y="1890735"/>
                </a:cubicBezTo>
                <a:cubicBezTo>
                  <a:pt x="6348438" y="1891062"/>
                  <a:pt x="6345155" y="1893995"/>
                  <a:pt x="6346442" y="1899532"/>
                </a:cubicBezTo>
                <a:cubicBezTo>
                  <a:pt x="6347727" y="1905069"/>
                  <a:pt x="6351567" y="1912661"/>
                  <a:pt x="6357959" y="1922310"/>
                </a:cubicBezTo>
                <a:cubicBezTo>
                  <a:pt x="6363912" y="1933895"/>
                  <a:pt x="6370297" y="1936954"/>
                  <a:pt x="6377114" y="1931487"/>
                </a:cubicBezTo>
                <a:cubicBezTo>
                  <a:pt x="6382099" y="1932611"/>
                  <a:pt x="6385925" y="1932400"/>
                  <a:pt x="6388592" y="1930853"/>
                </a:cubicBezTo>
                <a:cubicBezTo>
                  <a:pt x="6391260" y="1929306"/>
                  <a:pt x="6391965" y="1926143"/>
                  <a:pt x="6390709" y="1921366"/>
                </a:cubicBezTo>
                <a:lnTo>
                  <a:pt x="6388174" y="1906843"/>
                </a:lnTo>
                <a:cubicBezTo>
                  <a:pt x="6401172" y="1911183"/>
                  <a:pt x="6412314" y="1911773"/>
                  <a:pt x="6421604" y="1908617"/>
                </a:cubicBezTo>
                <a:cubicBezTo>
                  <a:pt x="6430893" y="1905461"/>
                  <a:pt x="6437463" y="1899494"/>
                  <a:pt x="6441315" y="1890717"/>
                </a:cubicBezTo>
                <a:cubicBezTo>
                  <a:pt x="6450888" y="1890037"/>
                  <a:pt x="6459703" y="1888160"/>
                  <a:pt x="6467762" y="1885090"/>
                </a:cubicBezTo>
                <a:cubicBezTo>
                  <a:pt x="6475820" y="1882020"/>
                  <a:pt x="6484636" y="1880144"/>
                  <a:pt x="6494209" y="1879464"/>
                </a:cubicBezTo>
                <a:cubicBezTo>
                  <a:pt x="6492561" y="1877028"/>
                  <a:pt x="6491314" y="1874732"/>
                  <a:pt x="6490470" y="1872577"/>
                </a:cubicBezTo>
                <a:cubicBezTo>
                  <a:pt x="6489625" y="1870423"/>
                  <a:pt x="6489985" y="1868689"/>
                  <a:pt x="6491550" y="1867377"/>
                </a:cubicBezTo>
                <a:cubicBezTo>
                  <a:pt x="6495075" y="1867731"/>
                  <a:pt x="6497789" y="1867957"/>
                  <a:pt x="6499692" y="1868054"/>
                </a:cubicBezTo>
                <a:cubicBezTo>
                  <a:pt x="6501595" y="1868152"/>
                  <a:pt x="6501187" y="1865427"/>
                  <a:pt x="6498471" y="1859880"/>
                </a:cubicBezTo>
                <a:lnTo>
                  <a:pt x="6505639" y="1847512"/>
                </a:lnTo>
                <a:lnTo>
                  <a:pt x="6547843" y="1853592"/>
                </a:lnTo>
                <a:lnTo>
                  <a:pt x="6557544" y="1855745"/>
                </a:lnTo>
                <a:cubicBezTo>
                  <a:pt x="6558720" y="1858095"/>
                  <a:pt x="6558486" y="1860026"/>
                  <a:pt x="6556841" y="1861544"/>
                </a:cubicBezTo>
                <a:cubicBezTo>
                  <a:pt x="6555198" y="1863060"/>
                  <a:pt x="6554176" y="1864407"/>
                  <a:pt x="6553774" y="1865584"/>
                </a:cubicBezTo>
                <a:cubicBezTo>
                  <a:pt x="6548974" y="1863544"/>
                  <a:pt x="6546450" y="1864934"/>
                  <a:pt x="6546206" y="1869756"/>
                </a:cubicBezTo>
                <a:cubicBezTo>
                  <a:pt x="6545961" y="1874576"/>
                  <a:pt x="6548072" y="1881306"/>
                  <a:pt x="6552540" y="1889945"/>
                </a:cubicBezTo>
                <a:cubicBezTo>
                  <a:pt x="6561327" y="1903425"/>
                  <a:pt x="6574434" y="1916326"/>
                  <a:pt x="6591865" y="1928645"/>
                </a:cubicBezTo>
                <a:cubicBezTo>
                  <a:pt x="6609293" y="1940963"/>
                  <a:pt x="6623374" y="1950794"/>
                  <a:pt x="6634107" y="1958138"/>
                </a:cubicBezTo>
                <a:cubicBezTo>
                  <a:pt x="6629121" y="1957066"/>
                  <a:pt x="6626057" y="1958370"/>
                  <a:pt x="6624917" y="1962051"/>
                </a:cubicBezTo>
                <a:cubicBezTo>
                  <a:pt x="6623776" y="1965733"/>
                  <a:pt x="6625377" y="1971768"/>
                  <a:pt x="6629721" y="1980157"/>
                </a:cubicBezTo>
                <a:lnTo>
                  <a:pt x="6616250" y="1987843"/>
                </a:lnTo>
                <a:cubicBezTo>
                  <a:pt x="6615863" y="1991451"/>
                  <a:pt x="6613687" y="1994048"/>
                  <a:pt x="6609724" y="1995632"/>
                </a:cubicBezTo>
                <a:cubicBezTo>
                  <a:pt x="6605760" y="1997216"/>
                  <a:pt x="6601222" y="1998056"/>
                  <a:pt x="6596107" y="1998154"/>
                </a:cubicBezTo>
                <a:cubicBezTo>
                  <a:pt x="6599326" y="2001861"/>
                  <a:pt x="6601338" y="2005148"/>
                  <a:pt x="6602147" y="2008013"/>
                </a:cubicBezTo>
                <a:cubicBezTo>
                  <a:pt x="6602956" y="2010878"/>
                  <a:pt x="6601787" y="2012433"/>
                  <a:pt x="6598640" y="2012675"/>
                </a:cubicBezTo>
                <a:cubicBezTo>
                  <a:pt x="6595109" y="2012473"/>
                  <a:pt x="6592379" y="2012551"/>
                  <a:pt x="6590453" y="2012910"/>
                </a:cubicBezTo>
                <a:cubicBezTo>
                  <a:pt x="6588528" y="2013271"/>
                  <a:pt x="6588950" y="2015691"/>
                  <a:pt x="6591721" y="2020173"/>
                </a:cubicBezTo>
                <a:cubicBezTo>
                  <a:pt x="6583502" y="2029074"/>
                  <a:pt x="6576474" y="2038703"/>
                  <a:pt x="6570635" y="2049057"/>
                </a:cubicBezTo>
                <a:cubicBezTo>
                  <a:pt x="6564796" y="2059411"/>
                  <a:pt x="6557737" y="2069650"/>
                  <a:pt x="6549457" y="2079770"/>
                </a:cubicBezTo>
                <a:cubicBezTo>
                  <a:pt x="6542215" y="2078813"/>
                  <a:pt x="6536230" y="2081316"/>
                  <a:pt x="6531499" y="2087281"/>
                </a:cubicBezTo>
                <a:cubicBezTo>
                  <a:pt x="6526768" y="2093245"/>
                  <a:pt x="6527812" y="2102237"/>
                  <a:pt x="6534628" y="2114253"/>
                </a:cubicBezTo>
                <a:cubicBezTo>
                  <a:pt x="6536202" y="2116792"/>
                  <a:pt x="6538383" y="2119465"/>
                  <a:pt x="6541170" y="2122274"/>
                </a:cubicBezTo>
                <a:cubicBezTo>
                  <a:pt x="6543958" y="2125083"/>
                  <a:pt x="6546988" y="2127122"/>
                  <a:pt x="6550262" y="2128398"/>
                </a:cubicBezTo>
                <a:cubicBezTo>
                  <a:pt x="6559387" y="2127121"/>
                  <a:pt x="6566191" y="2119221"/>
                  <a:pt x="6570675" y="2104700"/>
                </a:cubicBezTo>
                <a:cubicBezTo>
                  <a:pt x="6575158" y="2090178"/>
                  <a:pt x="6581144" y="2082303"/>
                  <a:pt x="6588633" y="2081074"/>
                </a:cubicBezTo>
                <a:cubicBezTo>
                  <a:pt x="6600657" y="2083110"/>
                  <a:pt x="6609049" y="2084185"/>
                  <a:pt x="6613812" y="2084300"/>
                </a:cubicBezTo>
                <a:cubicBezTo>
                  <a:pt x="6618577" y="2084417"/>
                  <a:pt x="6615971" y="2076689"/>
                  <a:pt x="6605996" y="2061114"/>
                </a:cubicBezTo>
                <a:cubicBezTo>
                  <a:pt x="6615054" y="2062525"/>
                  <a:pt x="6622196" y="2061407"/>
                  <a:pt x="6627422" y="2057760"/>
                </a:cubicBezTo>
                <a:cubicBezTo>
                  <a:pt x="6632648" y="2054112"/>
                  <a:pt x="6639821" y="2052385"/>
                  <a:pt x="6648941" y="2052579"/>
                </a:cubicBezTo>
                <a:lnTo>
                  <a:pt x="6657407" y="2079093"/>
                </a:lnTo>
                <a:cubicBezTo>
                  <a:pt x="6647566" y="2079680"/>
                  <a:pt x="6639226" y="2082961"/>
                  <a:pt x="6632382" y="2088935"/>
                </a:cubicBezTo>
                <a:cubicBezTo>
                  <a:pt x="6625538" y="2094909"/>
                  <a:pt x="6620286" y="2101750"/>
                  <a:pt x="6616625" y="2109457"/>
                </a:cubicBezTo>
                <a:cubicBezTo>
                  <a:pt x="6607120" y="2108819"/>
                  <a:pt x="6602326" y="2111999"/>
                  <a:pt x="6602243" y="2118993"/>
                </a:cubicBezTo>
                <a:lnTo>
                  <a:pt x="6609854" y="2141278"/>
                </a:lnTo>
                <a:lnTo>
                  <a:pt x="6587728" y="2161421"/>
                </a:lnTo>
                <a:cubicBezTo>
                  <a:pt x="6570227" y="2181105"/>
                  <a:pt x="6556719" y="2199036"/>
                  <a:pt x="6547202" y="2215213"/>
                </a:cubicBezTo>
                <a:cubicBezTo>
                  <a:pt x="6542732" y="2213513"/>
                  <a:pt x="6539637" y="2213900"/>
                  <a:pt x="6537914" y="2216370"/>
                </a:cubicBezTo>
                <a:cubicBezTo>
                  <a:pt x="6536192" y="2218843"/>
                  <a:pt x="6535113" y="2221307"/>
                  <a:pt x="6534678" y="2223762"/>
                </a:cubicBezTo>
                <a:cubicBezTo>
                  <a:pt x="6532802" y="2231666"/>
                  <a:pt x="6533032" y="2243746"/>
                  <a:pt x="6535364" y="2260004"/>
                </a:cubicBezTo>
                <a:cubicBezTo>
                  <a:pt x="6537697" y="2276264"/>
                  <a:pt x="6543354" y="2287231"/>
                  <a:pt x="6552334" y="2292905"/>
                </a:cubicBezTo>
                <a:cubicBezTo>
                  <a:pt x="6554650" y="2293447"/>
                  <a:pt x="6556593" y="2291760"/>
                  <a:pt x="6558161" y="2287846"/>
                </a:cubicBezTo>
                <a:cubicBezTo>
                  <a:pt x="6559730" y="2283932"/>
                  <a:pt x="6560804" y="2280679"/>
                  <a:pt x="6561383" y="2278089"/>
                </a:cubicBezTo>
                <a:lnTo>
                  <a:pt x="6570224" y="2268827"/>
                </a:lnTo>
                <a:lnTo>
                  <a:pt x="6592100" y="2270710"/>
                </a:lnTo>
                <a:cubicBezTo>
                  <a:pt x="6590936" y="2261421"/>
                  <a:pt x="6594437" y="2256859"/>
                  <a:pt x="6602604" y="2257028"/>
                </a:cubicBezTo>
                <a:cubicBezTo>
                  <a:pt x="6610770" y="2257199"/>
                  <a:pt x="6614271" y="2252638"/>
                  <a:pt x="6613108" y="2243347"/>
                </a:cubicBezTo>
                <a:lnTo>
                  <a:pt x="6626702" y="2233225"/>
                </a:lnTo>
                <a:cubicBezTo>
                  <a:pt x="6623942" y="2228541"/>
                  <a:pt x="6623560" y="2225310"/>
                  <a:pt x="6625558" y="2223528"/>
                </a:cubicBezTo>
                <a:cubicBezTo>
                  <a:pt x="6627556" y="2221748"/>
                  <a:pt x="6630327" y="2220858"/>
                  <a:pt x="6633869" y="2220857"/>
                </a:cubicBezTo>
                <a:lnTo>
                  <a:pt x="6653395" y="2222726"/>
                </a:lnTo>
                <a:lnTo>
                  <a:pt x="6680830" y="2197611"/>
                </a:lnTo>
                <a:cubicBezTo>
                  <a:pt x="6682795" y="2195121"/>
                  <a:pt x="6685754" y="2193212"/>
                  <a:pt x="6689704" y="2191882"/>
                </a:cubicBezTo>
                <a:cubicBezTo>
                  <a:pt x="6693656" y="2190552"/>
                  <a:pt x="6697371" y="2189837"/>
                  <a:pt x="6700850" y="2189738"/>
                </a:cubicBezTo>
                <a:cubicBezTo>
                  <a:pt x="6697953" y="2185056"/>
                  <a:pt x="6697027" y="2181839"/>
                  <a:pt x="6698069" y="2180087"/>
                </a:cubicBezTo>
                <a:lnTo>
                  <a:pt x="6703488" y="2177955"/>
                </a:lnTo>
                <a:lnTo>
                  <a:pt x="6715208" y="2191164"/>
                </a:lnTo>
                <a:lnTo>
                  <a:pt x="6710428" y="2194325"/>
                </a:lnTo>
                <a:cubicBezTo>
                  <a:pt x="6713312" y="2196574"/>
                  <a:pt x="6714574" y="2198564"/>
                  <a:pt x="6714214" y="2200298"/>
                </a:cubicBezTo>
                <a:cubicBezTo>
                  <a:pt x="6713852" y="2202031"/>
                  <a:pt x="6713477" y="2204069"/>
                  <a:pt x="6713086" y="2206412"/>
                </a:cubicBezTo>
                <a:cubicBezTo>
                  <a:pt x="6708051" y="2204935"/>
                  <a:pt x="6704418" y="2204026"/>
                  <a:pt x="6702187" y="2203684"/>
                </a:cubicBezTo>
                <a:lnTo>
                  <a:pt x="6702675" y="2208344"/>
                </a:lnTo>
                <a:lnTo>
                  <a:pt x="6698190" y="2207160"/>
                </a:lnTo>
                <a:cubicBezTo>
                  <a:pt x="6685283" y="2202581"/>
                  <a:pt x="6679300" y="2205802"/>
                  <a:pt x="6680238" y="2216824"/>
                </a:cubicBezTo>
                <a:lnTo>
                  <a:pt x="6685285" y="2234833"/>
                </a:lnTo>
                <a:lnTo>
                  <a:pt x="6674112" y="2249496"/>
                </a:lnTo>
                <a:lnTo>
                  <a:pt x="6672513" y="2252237"/>
                </a:lnTo>
                <a:lnTo>
                  <a:pt x="6652982" y="2243473"/>
                </a:lnTo>
                <a:cubicBezTo>
                  <a:pt x="6645787" y="2240754"/>
                  <a:pt x="6640479" y="2239392"/>
                  <a:pt x="6637058" y="2239387"/>
                </a:cubicBezTo>
                <a:cubicBezTo>
                  <a:pt x="6630216" y="2239379"/>
                  <a:pt x="6624799" y="2248550"/>
                  <a:pt x="6620804" y="2266894"/>
                </a:cubicBezTo>
                <a:cubicBezTo>
                  <a:pt x="6615345" y="2283506"/>
                  <a:pt x="6604058" y="2305177"/>
                  <a:pt x="6586939" y="2331905"/>
                </a:cubicBezTo>
                <a:cubicBezTo>
                  <a:pt x="6569823" y="2358633"/>
                  <a:pt x="6556239" y="2379279"/>
                  <a:pt x="6546188" y="2393842"/>
                </a:cubicBezTo>
                <a:lnTo>
                  <a:pt x="6520020" y="2415160"/>
                </a:lnTo>
                <a:lnTo>
                  <a:pt x="6494700" y="2394439"/>
                </a:lnTo>
                <a:lnTo>
                  <a:pt x="6530489" y="2278448"/>
                </a:lnTo>
                <a:cubicBezTo>
                  <a:pt x="6511380" y="2273064"/>
                  <a:pt x="6498077" y="2279700"/>
                  <a:pt x="6490581" y="2298347"/>
                </a:cubicBezTo>
                <a:cubicBezTo>
                  <a:pt x="6483084" y="2316997"/>
                  <a:pt x="6472080" y="2324655"/>
                  <a:pt x="6457562" y="2321320"/>
                </a:cubicBezTo>
                <a:lnTo>
                  <a:pt x="6397294" y="2374552"/>
                </a:lnTo>
                <a:cubicBezTo>
                  <a:pt x="6391753" y="2389853"/>
                  <a:pt x="6383099" y="2399935"/>
                  <a:pt x="6371333" y="2404798"/>
                </a:cubicBezTo>
                <a:cubicBezTo>
                  <a:pt x="6359567" y="2409662"/>
                  <a:pt x="6351192" y="2418690"/>
                  <a:pt x="6346208" y="2431881"/>
                </a:cubicBezTo>
                <a:lnTo>
                  <a:pt x="6313088" y="2440670"/>
                </a:lnTo>
                <a:lnTo>
                  <a:pt x="6283578" y="2474635"/>
                </a:lnTo>
                <a:lnTo>
                  <a:pt x="6239044" y="2487759"/>
                </a:lnTo>
                <a:lnTo>
                  <a:pt x="6225674" y="2538348"/>
                </a:lnTo>
                <a:cubicBezTo>
                  <a:pt x="6214872" y="2548059"/>
                  <a:pt x="6204079" y="2558953"/>
                  <a:pt x="6193295" y="2571030"/>
                </a:cubicBezTo>
                <a:cubicBezTo>
                  <a:pt x="6182510" y="2583107"/>
                  <a:pt x="6175159" y="2595538"/>
                  <a:pt x="6171246" y="2608323"/>
                </a:cubicBezTo>
                <a:lnTo>
                  <a:pt x="6149537" y="2612778"/>
                </a:lnTo>
                <a:lnTo>
                  <a:pt x="6082449" y="2672394"/>
                </a:lnTo>
                <a:lnTo>
                  <a:pt x="6065600" y="2716717"/>
                </a:lnTo>
                <a:lnTo>
                  <a:pt x="6051824" y="2710573"/>
                </a:lnTo>
                <a:cubicBezTo>
                  <a:pt x="6042764" y="2706826"/>
                  <a:pt x="6035946" y="2706730"/>
                  <a:pt x="6031370" y="2710285"/>
                </a:cubicBezTo>
                <a:cubicBezTo>
                  <a:pt x="6026794" y="2713839"/>
                  <a:pt x="6023731" y="2718953"/>
                  <a:pt x="6022180" y="2725626"/>
                </a:cubicBezTo>
                <a:cubicBezTo>
                  <a:pt x="6016772" y="2725864"/>
                  <a:pt x="6011587" y="2727675"/>
                  <a:pt x="6006628" y="2731059"/>
                </a:cubicBezTo>
                <a:cubicBezTo>
                  <a:pt x="6001671" y="2734445"/>
                  <a:pt x="5998504" y="2738334"/>
                  <a:pt x="5997130" y="2742727"/>
                </a:cubicBezTo>
                <a:cubicBezTo>
                  <a:pt x="5996966" y="2746582"/>
                  <a:pt x="5999656" y="2749352"/>
                  <a:pt x="6005200" y="2751040"/>
                </a:cubicBezTo>
                <a:lnTo>
                  <a:pt x="6023834" y="2797055"/>
                </a:lnTo>
                <a:cubicBezTo>
                  <a:pt x="6019216" y="2811292"/>
                  <a:pt x="6012441" y="2823978"/>
                  <a:pt x="6003508" y="2835114"/>
                </a:cubicBezTo>
                <a:cubicBezTo>
                  <a:pt x="5994577" y="2846251"/>
                  <a:pt x="5987801" y="2858937"/>
                  <a:pt x="5983181" y="2873175"/>
                </a:cubicBezTo>
                <a:cubicBezTo>
                  <a:pt x="5973419" y="2868035"/>
                  <a:pt x="5964281" y="2870242"/>
                  <a:pt x="5955767" y="2879796"/>
                </a:cubicBezTo>
                <a:lnTo>
                  <a:pt x="5946584" y="2875700"/>
                </a:lnTo>
                <a:cubicBezTo>
                  <a:pt x="5937050" y="2876160"/>
                  <a:pt x="5934406" y="2879694"/>
                  <a:pt x="5938649" y="2886301"/>
                </a:cubicBezTo>
                <a:lnTo>
                  <a:pt x="5943240" y="2888347"/>
                </a:lnTo>
                <a:cubicBezTo>
                  <a:pt x="5934772" y="2904207"/>
                  <a:pt x="5929157" y="2918980"/>
                  <a:pt x="5926393" y="2932672"/>
                </a:cubicBezTo>
                <a:cubicBezTo>
                  <a:pt x="5920170" y="2932744"/>
                  <a:pt x="5908641" y="2940757"/>
                  <a:pt x="5891807" y="2956713"/>
                </a:cubicBezTo>
                <a:cubicBezTo>
                  <a:pt x="5874970" y="2972669"/>
                  <a:pt x="5862607" y="2983843"/>
                  <a:pt x="5854713" y="2990239"/>
                </a:cubicBezTo>
                <a:cubicBezTo>
                  <a:pt x="5846949" y="3011519"/>
                  <a:pt x="5834562" y="3026021"/>
                  <a:pt x="5817547" y="3033749"/>
                </a:cubicBezTo>
                <a:cubicBezTo>
                  <a:pt x="5800534" y="3041476"/>
                  <a:pt x="5788703" y="3053871"/>
                  <a:pt x="5782054" y="3070932"/>
                </a:cubicBezTo>
                <a:lnTo>
                  <a:pt x="5743360" y="3100801"/>
                </a:lnTo>
                <a:lnTo>
                  <a:pt x="5740017" y="3113448"/>
                </a:lnTo>
                <a:lnTo>
                  <a:pt x="5730834" y="3109353"/>
                </a:lnTo>
                <a:cubicBezTo>
                  <a:pt x="5714036" y="3117075"/>
                  <a:pt x="5696905" y="3128482"/>
                  <a:pt x="5679443" y="3143570"/>
                </a:cubicBezTo>
                <a:cubicBezTo>
                  <a:pt x="5661980" y="3158657"/>
                  <a:pt x="5642276" y="3170091"/>
                  <a:pt x="5620329" y="3177876"/>
                </a:cubicBezTo>
                <a:lnTo>
                  <a:pt x="5580655" y="3230871"/>
                </a:lnTo>
                <a:lnTo>
                  <a:pt x="5596929" y="3266406"/>
                </a:lnTo>
                <a:lnTo>
                  <a:pt x="5621002" y="3272431"/>
                </a:lnTo>
                <a:lnTo>
                  <a:pt x="5599559" y="3314706"/>
                </a:lnTo>
                <a:lnTo>
                  <a:pt x="5632951" y="3343740"/>
                </a:lnTo>
                <a:cubicBezTo>
                  <a:pt x="5637426" y="3329241"/>
                  <a:pt x="5645640" y="3317588"/>
                  <a:pt x="5657591" y="3308781"/>
                </a:cubicBezTo>
                <a:cubicBezTo>
                  <a:pt x="5669543" y="3299975"/>
                  <a:pt x="5681792" y="3292478"/>
                  <a:pt x="5694333" y="3286290"/>
                </a:cubicBezTo>
                <a:cubicBezTo>
                  <a:pt x="5685448" y="3297250"/>
                  <a:pt x="5679415" y="3307128"/>
                  <a:pt x="5676236" y="3315920"/>
                </a:cubicBezTo>
                <a:lnTo>
                  <a:pt x="5650069" y="3337238"/>
                </a:lnTo>
                <a:cubicBezTo>
                  <a:pt x="5652408" y="3351044"/>
                  <a:pt x="5642572" y="3362366"/>
                  <a:pt x="5620560" y="3371201"/>
                </a:cubicBezTo>
                <a:cubicBezTo>
                  <a:pt x="5598548" y="3380037"/>
                  <a:pt x="5588712" y="3391358"/>
                  <a:pt x="5591051" y="3405165"/>
                </a:cubicBezTo>
                <a:cubicBezTo>
                  <a:pt x="5589483" y="3409473"/>
                  <a:pt x="5586700" y="3413534"/>
                  <a:pt x="5582699" y="3417345"/>
                </a:cubicBezTo>
                <a:cubicBezTo>
                  <a:pt x="5578697" y="3421156"/>
                  <a:pt x="5576191" y="3424162"/>
                  <a:pt x="5575182" y="3426363"/>
                </a:cubicBezTo>
                <a:cubicBezTo>
                  <a:pt x="5577669" y="3427472"/>
                  <a:pt x="5581009" y="3427785"/>
                  <a:pt x="5585202" y="3427298"/>
                </a:cubicBezTo>
                <a:cubicBezTo>
                  <a:pt x="5589393" y="3426813"/>
                  <a:pt x="5593289" y="3425014"/>
                  <a:pt x="5596892" y="3421907"/>
                </a:cubicBezTo>
                <a:lnTo>
                  <a:pt x="5624171" y="3396377"/>
                </a:lnTo>
                <a:lnTo>
                  <a:pt x="5641290" y="3389873"/>
                </a:lnTo>
                <a:lnTo>
                  <a:pt x="5631262" y="3427816"/>
                </a:lnTo>
                <a:lnTo>
                  <a:pt x="5600504" y="3447083"/>
                </a:lnTo>
                <a:cubicBezTo>
                  <a:pt x="5595628" y="3445302"/>
                  <a:pt x="5590489" y="3446937"/>
                  <a:pt x="5585091" y="3451991"/>
                </a:cubicBezTo>
                <a:cubicBezTo>
                  <a:pt x="5579691" y="3457043"/>
                  <a:pt x="5575734" y="3463918"/>
                  <a:pt x="5573223" y="3472616"/>
                </a:cubicBezTo>
                <a:cubicBezTo>
                  <a:pt x="5563234" y="3476014"/>
                  <a:pt x="5551829" y="3481138"/>
                  <a:pt x="5539003" y="3487984"/>
                </a:cubicBezTo>
                <a:cubicBezTo>
                  <a:pt x="5526179" y="3494831"/>
                  <a:pt x="5520513" y="3502515"/>
                  <a:pt x="5522004" y="3511033"/>
                </a:cubicBezTo>
                <a:cubicBezTo>
                  <a:pt x="5526418" y="3514966"/>
                  <a:pt x="5532547" y="3518486"/>
                  <a:pt x="5540386" y="3521590"/>
                </a:cubicBezTo>
                <a:cubicBezTo>
                  <a:pt x="5548228" y="3524695"/>
                  <a:pt x="5555504" y="3528726"/>
                  <a:pt x="5562214" y="3533684"/>
                </a:cubicBezTo>
                <a:cubicBezTo>
                  <a:pt x="5555546" y="3537876"/>
                  <a:pt x="5548668" y="3542859"/>
                  <a:pt x="5541581" y="3548633"/>
                </a:cubicBezTo>
                <a:cubicBezTo>
                  <a:pt x="5534494" y="3554405"/>
                  <a:pt x="5529634" y="3561467"/>
                  <a:pt x="5527000" y="3569816"/>
                </a:cubicBezTo>
                <a:cubicBezTo>
                  <a:pt x="5524771" y="3578245"/>
                  <a:pt x="5528247" y="3584510"/>
                  <a:pt x="5537432" y="3588607"/>
                </a:cubicBezTo>
                <a:lnTo>
                  <a:pt x="5552455" y="3609448"/>
                </a:lnTo>
                <a:cubicBezTo>
                  <a:pt x="5546670" y="3613935"/>
                  <a:pt x="5541748" y="3618808"/>
                  <a:pt x="5537685" y="3624065"/>
                </a:cubicBezTo>
                <a:cubicBezTo>
                  <a:pt x="5533622" y="3629321"/>
                  <a:pt x="5527551" y="3633682"/>
                  <a:pt x="5519467" y="3637146"/>
                </a:cubicBezTo>
                <a:lnTo>
                  <a:pt x="5563157" y="3666060"/>
                </a:lnTo>
                <a:cubicBezTo>
                  <a:pt x="5568380" y="3649539"/>
                  <a:pt x="5579376" y="3640306"/>
                  <a:pt x="5596143" y="3638360"/>
                </a:cubicBezTo>
                <a:cubicBezTo>
                  <a:pt x="5589724" y="3620573"/>
                  <a:pt x="5579337" y="3608085"/>
                  <a:pt x="5564981" y="3600897"/>
                </a:cubicBezTo>
                <a:cubicBezTo>
                  <a:pt x="5569312" y="3593010"/>
                  <a:pt x="5573355" y="3584995"/>
                  <a:pt x="5577112" y="3576851"/>
                </a:cubicBezTo>
                <a:cubicBezTo>
                  <a:pt x="5580867" y="3568709"/>
                  <a:pt x="5585502" y="3563316"/>
                  <a:pt x="5591014" y="3560668"/>
                </a:cubicBezTo>
                <a:cubicBezTo>
                  <a:pt x="5592829" y="3554605"/>
                  <a:pt x="5596229" y="3549838"/>
                  <a:pt x="5601209" y="3546365"/>
                </a:cubicBezTo>
                <a:cubicBezTo>
                  <a:pt x="5606191" y="3542893"/>
                  <a:pt x="5611887" y="3539149"/>
                  <a:pt x="5618296" y="3535136"/>
                </a:cubicBezTo>
                <a:cubicBezTo>
                  <a:pt x="5621585" y="3541708"/>
                  <a:pt x="5625440" y="3547355"/>
                  <a:pt x="5629858" y="3552076"/>
                </a:cubicBezTo>
                <a:cubicBezTo>
                  <a:pt x="5634278" y="3556796"/>
                  <a:pt x="5640395" y="3558739"/>
                  <a:pt x="5648207" y="3557905"/>
                </a:cubicBezTo>
                <a:lnTo>
                  <a:pt x="5664211" y="3555617"/>
                </a:lnTo>
                <a:lnTo>
                  <a:pt x="5635413" y="3528634"/>
                </a:lnTo>
                <a:cubicBezTo>
                  <a:pt x="5649722" y="3529517"/>
                  <a:pt x="5661179" y="3531486"/>
                  <a:pt x="5669783" y="3534540"/>
                </a:cubicBezTo>
                <a:cubicBezTo>
                  <a:pt x="5687504" y="3539107"/>
                  <a:pt x="5702714" y="3532538"/>
                  <a:pt x="5715414" y="3514836"/>
                </a:cubicBezTo>
                <a:cubicBezTo>
                  <a:pt x="5728112" y="3497133"/>
                  <a:pt x="5742175" y="3490053"/>
                  <a:pt x="5757600" y="3493594"/>
                </a:cubicBezTo>
                <a:lnTo>
                  <a:pt x="5758849" y="3508290"/>
                </a:lnTo>
                <a:cubicBezTo>
                  <a:pt x="5750865" y="3518671"/>
                  <a:pt x="5742161" y="3528141"/>
                  <a:pt x="5732733" y="3536699"/>
                </a:cubicBezTo>
                <a:cubicBezTo>
                  <a:pt x="5723307" y="3545257"/>
                  <a:pt x="5713454" y="3554215"/>
                  <a:pt x="5703173" y="3563572"/>
                </a:cubicBezTo>
                <a:lnTo>
                  <a:pt x="5658639" y="3576696"/>
                </a:lnTo>
                <a:cubicBezTo>
                  <a:pt x="5660900" y="3592823"/>
                  <a:pt x="5645059" y="3617962"/>
                  <a:pt x="5611119" y="3652108"/>
                </a:cubicBezTo>
                <a:cubicBezTo>
                  <a:pt x="5577176" y="3686256"/>
                  <a:pt x="5553299" y="3707807"/>
                  <a:pt x="5539489" y="3716768"/>
                </a:cubicBezTo>
                <a:cubicBezTo>
                  <a:pt x="5542138" y="3724135"/>
                  <a:pt x="5546189" y="3737134"/>
                  <a:pt x="5551638" y="3755767"/>
                </a:cubicBezTo>
                <a:cubicBezTo>
                  <a:pt x="5557087" y="3774396"/>
                  <a:pt x="5555120" y="3785889"/>
                  <a:pt x="5545734" y="3790244"/>
                </a:cubicBezTo>
                <a:cubicBezTo>
                  <a:pt x="5540105" y="3790090"/>
                  <a:pt x="5535635" y="3791631"/>
                  <a:pt x="5532321" y="3794865"/>
                </a:cubicBezTo>
                <a:cubicBezTo>
                  <a:pt x="5529007" y="3798099"/>
                  <a:pt x="5529718" y="3804307"/>
                  <a:pt x="5534455" y="3813490"/>
                </a:cubicBezTo>
                <a:cubicBezTo>
                  <a:pt x="5516471" y="3822059"/>
                  <a:pt x="5498893" y="3837586"/>
                  <a:pt x="5481723" y="3860069"/>
                </a:cubicBezTo>
                <a:cubicBezTo>
                  <a:pt x="5464550" y="3882550"/>
                  <a:pt x="5452990" y="3899583"/>
                  <a:pt x="5447042" y="3911166"/>
                </a:cubicBezTo>
                <a:cubicBezTo>
                  <a:pt x="5450527" y="3928331"/>
                  <a:pt x="5443338" y="3943386"/>
                  <a:pt x="5425480" y="3956334"/>
                </a:cubicBezTo>
                <a:cubicBezTo>
                  <a:pt x="5407620" y="3969280"/>
                  <a:pt x="5393233" y="3977589"/>
                  <a:pt x="5382318" y="3981262"/>
                </a:cubicBezTo>
                <a:cubicBezTo>
                  <a:pt x="5368600" y="3986631"/>
                  <a:pt x="5361832" y="3993626"/>
                  <a:pt x="5362014" y="4002248"/>
                </a:cubicBezTo>
                <a:cubicBezTo>
                  <a:pt x="5362193" y="4010869"/>
                  <a:pt x="5366035" y="4021419"/>
                  <a:pt x="5373538" y="4033898"/>
                </a:cubicBezTo>
                <a:cubicBezTo>
                  <a:pt x="5379564" y="4049939"/>
                  <a:pt x="5389491" y="4051225"/>
                  <a:pt x="5403316" y="4037755"/>
                </a:cubicBezTo>
                <a:cubicBezTo>
                  <a:pt x="5411533" y="4036610"/>
                  <a:pt x="5418236" y="4033907"/>
                  <a:pt x="5423427" y="4029643"/>
                </a:cubicBezTo>
                <a:cubicBezTo>
                  <a:pt x="5428618" y="4025380"/>
                  <a:pt x="5431007" y="4019572"/>
                  <a:pt x="5430599" y="4012223"/>
                </a:cubicBezTo>
                <a:lnTo>
                  <a:pt x="5431577" y="3989096"/>
                </a:lnTo>
                <a:cubicBezTo>
                  <a:pt x="5452480" y="3988505"/>
                  <a:pt x="5471557" y="3982680"/>
                  <a:pt x="5488810" y="3971623"/>
                </a:cubicBezTo>
                <a:cubicBezTo>
                  <a:pt x="5506063" y="3960567"/>
                  <a:pt x="5519644" y="3946399"/>
                  <a:pt x="5529558" y="3929123"/>
                </a:cubicBezTo>
                <a:cubicBezTo>
                  <a:pt x="5546387" y="3922099"/>
                  <a:pt x="5562345" y="3913508"/>
                  <a:pt x="5577434" y="3903352"/>
                </a:cubicBezTo>
                <a:cubicBezTo>
                  <a:pt x="5592524" y="3893196"/>
                  <a:pt x="5608483" y="3884604"/>
                  <a:pt x="5625312" y="3877581"/>
                </a:cubicBezTo>
                <a:cubicBezTo>
                  <a:pt x="5623357" y="3874452"/>
                  <a:pt x="5622047" y="3871315"/>
                  <a:pt x="5621382" y="3868169"/>
                </a:cubicBezTo>
                <a:cubicBezTo>
                  <a:pt x="5620716" y="3865026"/>
                  <a:pt x="5621979" y="3861858"/>
                  <a:pt x="5625175" y="3858669"/>
                </a:cubicBezTo>
                <a:cubicBezTo>
                  <a:pt x="5631148" y="3857112"/>
                  <a:pt x="5635763" y="3855833"/>
                  <a:pt x="5639022" y="3854830"/>
                </a:cubicBezTo>
                <a:cubicBezTo>
                  <a:pt x="5642283" y="3853831"/>
                  <a:pt x="5642584" y="3849450"/>
                  <a:pt x="5639930" y="3841688"/>
                </a:cubicBezTo>
                <a:lnTo>
                  <a:pt x="5656914" y="3816275"/>
                </a:lnTo>
                <a:lnTo>
                  <a:pt x="5727749" y="3800744"/>
                </a:lnTo>
                <a:lnTo>
                  <a:pt x="5743751" y="3798457"/>
                </a:lnTo>
                <a:cubicBezTo>
                  <a:pt x="5744920" y="3801729"/>
                  <a:pt x="5743800" y="3805155"/>
                  <a:pt x="5740392" y="3808741"/>
                </a:cubicBezTo>
                <a:cubicBezTo>
                  <a:pt x="5736985" y="3812326"/>
                  <a:pt x="5734718" y="3815242"/>
                  <a:pt x="5733588" y="3817487"/>
                </a:cubicBezTo>
                <a:cubicBezTo>
                  <a:pt x="5726029" y="3816962"/>
                  <a:pt x="5721146" y="3820871"/>
                  <a:pt x="5718941" y="3829215"/>
                </a:cubicBezTo>
                <a:cubicBezTo>
                  <a:pt x="5716733" y="3837559"/>
                  <a:pt x="5717903" y="3847701"/>
                  <a:pt x="5722446" y="3859645"/>
                </a:cubicBezTo>
                <a:cubicBezTo>
                  <a:pt x="5732679" y="3877168"/>
                  <a:pt x="5750609" y="3891059"/>
                  <a:pt x="5776239" y="3901312"/>
                </a:cubicBezTo>
                <a:cubicBezTo>
                  <a:pt x="5801867" y="3911565"/>
                  <a:pt x="5822615" y="3919643"/>
                  <a:pt x="5838488" y="3925545"/>
                </a:cubicBezTo>
                <a:cubicBezTo>
                  <a:pt x="5830248" y="3926780"/>
                  <a:pt x="5824461" y="3930874"/>
                  <a:pt x="5821126" y="3937829"/>
                </a:cubicBezTo>
                <a:cubicBezTo>
                  <a:pt x="5817789" y="3944785"/>
                  <a:pt x="5818332" y="3954059"/>
                  <a:pt x="5822753" y="3965653"/>
                </a:cubicBezTo>
                <a:lnTo>
                  <a:pt x="5796586" y="3986971"/>
                </a:lnTo>
                <a:cubicBezTo>
                  <a:pt x="5794581" y="3993341"/>
                  <a:pt x="5789854" y="3999087"/>
                  <a:pt x="5782406" y="4004208"/>
                </a:cubicBezTo>
                <a:cubicBezTo>
                  <a:pt x="5774957" y="4009330"/>
                  <a:pt x="5766787" y="4013539"/>
                  <a:pt x="5757894" y="4016839"/>
                </a:cubicBezTo>
                <a:cubicBezTo>
                  <a:pt x="5762097" y="4021168"/>
                  <a:pt x="5764368" y="4025519"/>
                  <a:pt x="5764709" y="4029893"/>
                </a:cubicBezTo>
                <a:cubicBezTo>
                  <a:pt x="5765051" y="4034266"/>
                  <a:pt x="5762452" y="4037625"/>
                  <a:pt x="5756914" y="4039965"/>
                </a:cubicBezTo>
                <a:cubicBezTo>
                  <a:pt x="5750874" y="4041786"/>
                  <a:pt x="5746117" y="4043593"/>
                  <a:pt x="5742650" y="4045382"/>
                </a:cubicBezTo>
                <a:cubicBezTo>
                  <a:pt x="5739182" y="4047175"/>
                  <a:pt x="5739019" y="4051030"/>
                  <a:pt x="5742161" y="4056947"/>
                </a:cubicBezTo>
                <a:cubicBezTo>
                  <a:pt x="5724638" y="4077112"/>
                  <a:pt x="5708910" y="4097784"/>
                  <a:pt x="5694971" y="4118958"/>
                </a:cubicBezTo>
                <a:cubicBezTo>
                  <a:pt x="5681032" y="4140133"/>
                  <a:pt x="5665025" y="4161859"/>
                  <a:pt x="5646947" y="4184133"/>
                </a:cubicBezTo>
                <a:cubicBezTo>
                  <a:pt x="5634760" y="4186944"/>
                  <a:pt x="5623469" y="4194867"/>
                  <a:pt x="5613073" y="4207903"/>
                </a:cubicBezTo>
                <a:cubicBezTo>
                  <a:pt x="5602676" y="4220938"/>
                  <a:pt x="5601160" y="4235579"/>
                  <a:pt x="5608522" y="4251822"/>
                </a:cubicBezTo>
                <a:cubicBezTo>
                  <a:pt x="5610310" y="4255173"/>
                  <a:pt x="5613099" y="4258380"/>
                  <a:pt x="5616886" y="4261444"/>
                </a:cubicBezTo>
                <a:cubicBezTo>
                  <a:pt x="5620676" y="4264510"/>
                  <a:pt x="5625169" y="4266119"/>
                  <a:pt x="5630367" y="4266280"/>
                </a:cubicBezTo>
                <a:cubicBezTo>
                  <a:pt x="5646642" y="4258517"/>
                  <a:pt x="5661344" y="4240922"/>
                  <a:pt x="5674473" y="4213496"/>
                </a:cubicBezTo>
                <a:cubicBezTo>
                  <a:pt x="5687605" y="4186070"/>
                  <a:pt x="5700881" y="4169018"/>
                  <a:pt x="5714304" y="4162339"/>
                </a:cubicBezTo>
                <a:cubicBezTo>
                  <a:pt x="5734373" y="4158429"/>
                  <a:pt x="5748508" y="4155114"/>
                  <a:pt x="5756713" y="4152391"/>
                </a:cubicBezTo>
                <a:cubicBezTo>
                  <a:pt x="5764920" y="4149669"/>
                  <a:pt x="5763264" y="4138131"/>
                  <a:pt x="5751748" y="4117776"/>
                </a:cubicBezTo>
                <a:cubicBezTo>
                  <a:pt x="5766911" y="4114624"/>
                  <a:pt x="5779691" y="4108347"/>
                  <a:pt x="5790089" y="4098945"/>
                </a:cubicBezTo>
                <a:cubicBezTo>
                  <a:pt x="5800488" y="4089543"/>
                  <a:pt x="5813546" y="4082213"/>
                  <a:pt x="5829268" y="4076952"/>
                </a:cubicBezTo>
                <a:lnTo>
                  <a:pt x="5834128" y="4116823"/>
                </a:lnTo>
                <a:cubicBezTo>
                  <a:pt x="5816871" y="4123852"/>
                  <a:pt x="5801215" y="4134540"/>
                  <a:pt x="5787155" y="4148887"/>
                </a:cubicBezTo>
                <a:cubicBezTo>
                  <a:pt x="5773096" y="4163234"/>
                  <a:pt x="5761473" y="4178078"/>
                  <a:pt x="5752285" y="4193420"/>
                </a:cubicBezTo>
                <a:cubicBezTo>
                  <a:pt x="5736061" y="4198160"/>
                  <a:pt x="5726585" y="4206502"/>
                  <a:pt x="5723856" y="4218441"/>
                </a:cubicBezTo>
                <a:cubicBezTo>
                  <a:pt x="5721130" y="4230381"/>
                  <a:pt x="5723133" y="4243841"/>
                  <a:pt x="5729867" y="4258823"/>
                </a:cubicBezTo>
                <a:lnTo>
                  <a:pt x="5671961" y="4322534"/>
                </a:lnTo>
                <a:cubicBezTo>
                  <a:pt x="5672963" y="4332899"/>
                  <a:pt x="5665209" y="4348486"/>
                  <a:pt x="5648694" y="4369297"/>
                </a:cubicBezTo>
                <a:cubicBezTo>
                  <a:pt x="5632177" y="4390110"/>
                  <a:pt x="5618404" y="4404191"/>
                  <a:pt x="5607371" y="4411540"/>
                </a:cubicBezTo>
                <a:cubicBezTo>
                  <a:pt x="5611204" y="4424148"/>
                  <a:pt x="5607774" y="4431455"/>
                  <a:pt x="5597086" y="4433462"/>
                </a:cubicBezTo>
                <a:cubicBezTo>
                  <a:pt x="5586396" y="4435469"/>
                  <a:pt x="5583838" y="4444343"/>
                  <a:pt x="5589409" y="4460081"/>
                </a:cubicBezTo>
                <a:cubicBezTo>
                  <a:pt x="5575934" y="4462514"/>
                  <a:pt x="5568617" y="4465926"/>
                  <a:pt x="5567454" y="4470317"/>
                </a:cubicBezTo>
                <a:cubicBezTo>
                  <a:pt x="5566294" y="4474709"/>
                  <a:pt x="5569897" y="4485348"/>
                  <a:pt x="5578267" y="4502239"/>
                </a:cubicBezTo>
                <a:lnTo>
                  <a:pt x="5650217" y="4482492"/>
                </a:lnTo>
                <a:cubicBezTo>
                  <a:pt x="5651633" y="4467418"/>
                  <a:pt x="5659383" y="4457520"/>
                  <a:pt x="5673461" y="4452804"/>
                </a:cubicBezTo>
                <a:cubicBezTo>
                  <a:pt x="5687540" y="4448088"/>
                  <a:pt x="5695289" y="4438190"/>
                  <a:pt x="5696707" y="4423114"/>
                </a:cubicBezTo>
                <a:lnTo>
                  <a:pt x="5723989" y="4397582"/>
                </a:lnTo>
                <a:cubicBezTo>
                  <a:pt x="5720941" y="4391313"/>
                  <a:pt x="5721475" y="4386054"/>
                  <a:pt x="5725592" y="4381802"/>
                </a:cubicBezTo>
                <a:cubicBezTo>
                  <a:pt x="5729710" y="4377553"/>
                  <a:pt x="5734838" y="4374343"/>
                  <a:pt x="5740972" y="4372169"/>
                </a:cubicBezTo>
                <a:lnTo>
                  <a:pt x="5774094" y="4363379"/>
                </a:lnTo>
                <a:lnTo>
                  <a:pt x="5830883" y="4303884"/>
                </a:lnTo>
                <a:cubicBezTo>
                  <a:pt x="5835207" y="4298449"/>
                  <a:pt x="5841037" y="4293390"/>
                  <a:pt x="5848368" y="4288707"/>
                </a:cubicBezTo>
                <a:cubicBezTo>
                  <a:pt x="5855702" y="4284027"/>
                  <a:pt x="5862399" y="4280536"/>
                  <a:pt x="5868462" y="4278233"/>
                </a:cubicBezTo>
                <a:cubicBezTo>
                  <a:pt x="5865176" y="4272053"/>
                  <a:pt x="5864760" y="4267154"/>
                  <a:pt x="5867213" y="4263537"/>
                </a:cubicBezTo>
                <a:cubicBezTo>
                  <a:pt x="5869666" y="4259917"/>
                  <a:pt x="5873842" y="4257067"/>
                  <a:pt x="5879739" y="4254986"/>
                </a:cubicBezTo>
                <a:lnTo>
                  <a:pt x="5913974" y="4241982"/>
                </a:lnTo>
                <a:cubicBezTo>
                  <a:pt x="5916236" y="4248390"/>
                  <a:pt x="5912994" y="4254994"/>
                  <a:pt x="5904246" y="4261794"/>
                </a:cubicBezTo>
                <a:cubicBezTo>
                  <a:pt x="5895498" y="4268592"/>
                  <a:pt x="5888533" y="4274717"/>
                  <a:pt x="5883350" y="4280160"/>
                </a:cubicBezTo>
                <a:cubicBezTo>
                  <a:pt x="5887514" y="4282213"/>
                  <a:pt x="5888963" y="4284823"/>
                  <a:pt x="5887699" y="4287990"/>
                </a:cubicBezTo>
                <a:cubicBezTo>
                  <a:pt x="5886432" y="4291157"/>
                  <a:pt x="5885030" y="4294850"/>
                  <a:pt x="5883487" y="4299072"/>
                </a:cubicBezTo>
                <a:cubicBezTo>
                  <a:pt x="5875314" y="4299647"/>
                  <a:pt x="5869358" y="4300329"/>
                  <a:pt x="5865621" y="4301116"/>
                </a:cubicBezTo>
                <a:cubicBezTo>
                  <a:pt x="5861885" y="4301905"/>
                  <a:pt x="5861390" y="4306202"/>
                  <a:pt x="5864138" y="4314005"/>
                </a:cubicBezTo>
                <a:cubicBezTo>
                  <a:pt x="5845358" y="4341366"/>
                  <a:pt x="5824003" y="4368757"/>
                  <a:pt x="5800073" y="4396176"/>
                </a:cubicBezTo>
                <a:cubicBezTo>
                  <a:pt x="5776142" y="4423596"/>
                  <a:pt x="5757084" y="4452010"/>
                  <a:pt x="5742895" y="4481419"/>
                </a:cubicBezTo>
                <a:cubicBezTo>
                  <a:pt x="5736580" y="4485475"/>
                  <a:pt x="5732992" y="4490159"/>
                  <a:pt x="5732123" y="4495465"/>
                </a:cubicBezTo>
                <a:cubicBezTo>
                  <a:pt x="5731256" y="4500773"/>
                  <a:pt x="5733404" y="4508016"/>
                  <a:pt x="5738570" y="4517193"/>
                </a:cubicBezTo>
                <a:lnTo>
                  <a:pt x="5743163" y="4519241"/>
                </a:lnTo>
                <a:cubicBezTo>
                  <a:pt x="5728412" y="4526505"/>
                  <a:pt x="5707220" y="4543560"/>
                  <a:pt x="5679591" y="4570410"/>
                </a:cubicBezTo>
                <a:cubicBezTo>
                  <a:pt x="5651963" y="4597260"/>
                  <a:pt x="5637937" y="4616336"/>
                  <a:pt x="5637516" y="4627636"/>
                </a:cubicBezTo>
                <a:cubicBezTo>
                  <a:pt x="5641959" y="4631874"/>
                  <a:pt x="5648034" y="4634780"/>
                  <a:pt x="5655744" y="4636355"/>
                </a:cubicBezTo>
                <a:cubicBezTo>
                  <a:pt x="5663457" y="4637930"/>
                  <a:pt x="5670366" y="4637674"/>
                  <a:pt x="5676480" y="4635590"/>
                </a:cubicBezTo>
                <a:lnTo>
                  <a:pt x="5702646" y="4614273"/>
                </a:lnTo>
                <a:cubicBezTo>
                  <a:pt x="5708613" y="4611928"/>
                  <a:pt x="5714353" y="4608007"/>
                  <a:pt x="5719871" y="4602516"/>
                </a:cubicBezTo>
                <a:cubicBezTo>
                  <a:pt x="5725386" y="4597023"/>
                  <a:pt x="5729108" y="4591027"/>
                  <a:pt x="5731041" y="4584524"/>
                </a:cubicBezTo>
                <a:cubicBezTo>
                  <a:pt x="5746061" y="4581505"/>
                  <a:pt x="5757701" y="4575503"/>
                  <a:pt x="5765957" y="4566522"/>
                </a:cubicBezTo>
                <a:cubicBezTo>
                  <a:pt x="5774212" y="4557537"/>
                  <a:pt x="5784982" y="4549971"/>
                  <a:pt x="5798263" y="4543819"/>
                </a:cubicBezTo>
                <a:lnTo>
                  <a:pt x="6040583" y="4345583"/>
                </a:lnTo>
                <a:cubicBezTo>
                  <a:pt x="6049351" y="4344783"/>
                  <a:pt x="6057249" y="4342414"/>
                  <a:pt x="6064276" y="4338481"/>
                </a:cubicBezTo>
                <a:cubicBezTo>
                  <a:pt x="6071306" y="4334546"/>
                  <a:pt x="6072874" y="4326998"/>
                  <a:pt x="6068978" y="4315837"/>
                </a:cubicBezTo>
                <a:cubicBezTo>
                  <a:pt x="6090503" y="4312084"/>
                  <a:pt x="6103400" y="4302128"/>
                  <a:pt x="6107672" y="4285967"/>
                </a:cubicBezTo>
                <a:cubicBezTo>
                  <a:pt x="6123469" y="4278386"/>
                  <a:pt x="6140862" y="4263564"/>
                  <a:pt x="6159848" y="4241497"/>
                </a:cubicBezTo>
                <a:cubicBezTo>
                  <a:pt x="6178834" y="4219433"/>
                  <a:pt x="6190208" y="4203102"/>
                  <a:pt x="6193971" y="4192508"/>
                </a:cubicBezTo>
                <a:lnTo>
                  <a:pt x="6263422" y="4143371"/>
                </a:lnTo>
                <a:lnTo>
                  <a:pt x="6266631" y="4111813"/>
                </a:lnTo>
                <a:cubicBezTo>
                  <a:pt x="6298378" y="4100939"/>
                  <a:pt x="6324995" y="4082768"/>
                  <a:pt x="6346484" y="4057304"/>
                </a:cubicBezTo>
                <a:cubicBezTo>
                  <a:pt x="6357228" y="4044571"/>
                  <a:pt x="6368751" y="4033142"/>
                  <a:pt x="6381051" y="4023018"/>
                </a:cubicBezTo>
                <a:lnTo>
                  <a:pt x="6414422" y="4000515"/>
                </a:lnTo>
                <a:lnTo>
                  <a:pt x="6407138" y="4024761"/>
                </a:lnTo>
                <a:cubicBezTo>
                  <a:pt x="6397188" y="4033707"/>
                  <a:pt x="6368449" y="4066510"/>
                  <a:pt x="6320922" y="4123166"/>
                </a:cubicBezTo>
                <a:cubicBezTo>
                  <a:pt x="6273396" y="4179827"/>
                  <a:pt x="6245081" y="4215807"/>
                  <a:pt x="6235977" y="4231106"/>
                </a:cubicBezTo>
                <a:cubicBezTo>
                  <a:pt x="6216573" y="4234435"/>
                  <a:pt x="6203848" y="4247254"/>
                  <a:pt x="6197804" y="4269563"/>
                </a:cubicBezTo>
                <a:cubicBezTo>
                  <a:pt x="6191757" y="4291874"/>
                  <a:pt x="6179034" y="4304691"/>
                  <a:pt x="6159630" y="4308020"/>
                </a:cubicBezTo>
                <a:cubicBezTo>
                  <a:pt x="6150312" y="4326487"/>
                  <a:pt x="6132432" y="4345204"/>
                  <a:pt x="6105986" y="4364176"/>
                </a:cubicBezTo>
                <a:cubicBezTo>
                  <a:pt x="6079541" y="4383149"/>
                  <a:pt x="6061660" y="4401867"/>
                  <a:pt x="6052343" y="4420337"/>
                </a:cubicBezTo>
                <a:lnTo>
                  <a:pt x="6028789" y="4434733"/>
                </a:lnTo>
                <a:cubicBezTo>
                  <a:pt x="6015677" y="4466918"/>
                  <a:pt x="5999236" y="4493235"/>
                  <a:pt x="5979462" y="4513684"/>
                </a:cubicBezTo>
                <a:cubicBezTo>
                  <a:pt x="5959689" y="4534133"/>
                  <a:pt x="5943247" y="4560451"/>
                  <a:pt x="5930133" y="4592637"/>
                </a:cubicBezTo>
                <a:lnTo>
                  <a:pt x="5901039" y="4622791"/>
                </a:lnTo>
                <a:cubicBezTo>
                  <a:pt x="5889663" y="4622641"/>
                  <a:pt x="5869504" y="4635423"/>
                  <a:pt x="5840562" y="4661133"/>
                </a:cubicBezTo>
                <a:cubicBezTo>
                  <a:pt x="5811619" y="4686844"/>
                  <a:pt x="5793657" y="4706530"/>
                  <a:pt x="5786669" y="4720193"/>
                </a:cubicBezTo>
                <a:cubicBezTo>
                  <a:pt x="5773068" y="4716509"/>
                  <a:pt x="5762433" y="4721921"/>
                  <a:pt x="5754766" y="4736432"/>
                </a:cubicBezTo>
                <a:cubicBezTo>
                  <a:pt x="5747096" y="4750943"/>
                  <a:pt x="5743159" y="4763601"/>
                  <a:pt x="5742955" y="4774407"/>
                </a:cubicBezTo>
                <a:cubicBezTo>
                  <a:pt x="5735529" y="4778002"/>
                  <a:pt x="5728640" y="4784447"/>
                  <a:pt x="5722290" y="4793741"/>
                </a:cubicBezTo>
                <a:cubicBezTo>
                  <a:pt x="5715941" y="4803035"/>
                  <a:pt x="5711285" y="4811893"/>
                  <a:pt x="5708324" y="4820320"/>
                </a:cubicBezTo>
                <a:lnTo>
                  <a:pt x="5682924" y="4839971"/>
                </a:lnTo>
                <a:lnTo>
                  <a:pt x="5655831" y="4846909"/>
                </a:lnTo>
                <a:lnTo>
                  <a:pt x="5550086" y="4989898"/>
                </a:lnTo>
                <a:lnTo>
                  <a:pt x="5546244" y="5018366"/>
                </a:lnTo>
                <a:cubicBezTo>
                  <a:pt x="5543508" y="5026509"/>
                  <a:pt x="5539322" y="5033306"/>
                  <a:pt x="5533680" y="5038759"/>
                </a:cubicBezTo>
                <a:cubicBezTo>
                  <a:pt x="5528039" y="5044213"/>
                  <a:pt x="5520733" y="5046731"/>
                  <a:pt x="5511763" y="5046316"/>
                </a:cubicBezTo>
                <a:lnTo>
                  <a:pt x="5466354" y="5087819"/>
                </a:lnTo>
                <a:cubicBezTo>
                  <a:pt x="5460722" y="5100911"/>
                  <a:pt x="5454131" y="5107977"/>
                  <a:pt x="5446574" y="5109016"/>
                </a:cubicBezTo>
                <a:cubicBezTo>
                  <a:pt x="5439019" y="5110057"/>
                  <a:pt x="5431039" y="5121059"/>
                  <a:pt x="5422640" y="5142033"/>
                </a:cubicBezTo>
                <a:cubicBezTo>
                  <a:pt x="5419866" y="5150284"/>
                  <a:pt x="5415756" y="5156865"/>
                  <a:pt x="5410309" y="5161770"/>
                </a:cubicBezTo>
                <a:cubicBezTo>
                  <a:pt x="5404861" y="5166676"/>
                  <a:pt x="5398092" y="5167661"/>
                  <a:pt x="5390006" y="5164729"/>
                </a:cubicBezTo>
                <a:cubicBezTo>
                  <a:pt x="5383023" y="5182399"/>
                  <a:pt x="5374480" y="5197932"/>
                  <a:pt x="5364381" y="5211322"/>
                </a:cubicBezTo>
                <a:cubicBezTo>
                  <a:pt x="5354280" y="5224713"/>
                  <a:pt x="5345738" y="5240245"/>
                  <a:pt x="5338753" y="5257915"/>
                </a:cubicBezTo>
                <a:cubicBezTo>
                  <a:pt x="5290315" y="5284661"/>
                  <a:pt x="5239491" y="5326952"/>
                  <a:pt x="5186284" y="5384793"/>
                </a:cubicBezTo>
                <a:cubicBezTo>
                  <a:pt x="5133079" y="5442633"/>
                  <a:pt x="5096575" y="5496791"/>
                  <a:pt x="5076773" y="5547269"/>
                </a:cubicBezTo>
                <a:cubicBezTo>
                  <a:pt x="5061270" y="5542427"/>
                  <a:pt x="5050866" y="5547185"/>
                  <a:pt x="5045561" y="5561536"/>
                </a:cubicBezTo>
                <a:cubicBezTo>
                  <a:pt x="5040261" y="5575888"/>
                  <a:pt x="5036094" y="5589204"/>
                  <a:pt x="5033061" y="5601480"/>
                </a:cubicBezTo>
                <a:lnTo>
                  <a:pt x="4994887" y="5639937"/>
                </a:lnTo>
                <a:cubicBezTo>
                  <a:pt x="4992003" y="5648143"/>
                  <a:pt x="4987653" y="5656129"/>
                  <a:pt x="4981844" y="5663889"/>
                </a:cubicBezTo>
                <a:cubicBezTo>
                  <a:pt x="4976033" y="5671651"/>
                  <a:pt x="4969451" y="5677221"/>
                  <a:pt x="4962102" y="5680596"/>
                </a:cubicBezTo>
                <a:lnTo>
                  <a:pt x="4927471" y="5726509"/>
                </a:lnTo>
                <a:lnTo>
                  <a:pt x="4941789" y="5738374"/>
                </a:lnTo>
                <a:cubicBezTo>
                  <a:pt x="4947256" y="5740361"/>
                  <a:pt x="4952065" y="5739824"/>
                  <a:pt x="4956224" y="5736769"/>
                </a:cubicBezTo>
                <a:cubicBezTo>
                  <a:pt x="4960378" y="5733713"/>
                  <a:pt x="4963418" y="5729448"/>
                  <a:pt x="4965343" y="5723978"/>
                </a:cubicBezTo>
                <a:cubicBezTo>
                  <a:pt x="4980414" y="5717628"/>
                  <a:pt x="4995066" y="5708100"/>
                  <a:pt x="5009292" y="5695394"/>
                </a:cubicBezTo>
                <a:cubicBezTo>
                  <a:pt x="5023516" y="5682690"/>
                  <a:pt x="5033701" y="5668331"/>
                  <a:pt x="5039845" y="5652319"/>
                </a:cubicBezTo>
                <a:cubicBezTo>
                  <a:pt x="5049552" y="5649908"/>
                  <a:pt x="5056806" y="5644613"/>
                  <a:pt x="5061607" y="5636440"/>
                </a:cubicBezTo>
                <a:cubicBezTo>
                  <a:pt x="5066406" y="5628264"/>
                  <a:pt x="5070081" y="5620005"/>
                  <a:pt x="5072628" y="5611659"/>
                </a:cubicBezTo>
                <a:cubicBezTo>
                  <a:pt x="5093982" y="5604249"/>
                  <a:pt x="5115932" y="5592952"/>
                  <a:pt x="5138477" y="5577766"/>
                </a:cubicBezTo>
                <a:cubicBezTo>
                  <a:pt x="5161023" y="5562583"/>
                  <a:pt x="5180738" y="5548868"/>
                  <a:pt x="5197626" y="5536628"/>
                </a:cubicBezTo>
                <a:cubicBezTo>
                  <a:pt x="5215429" y="5531643"/>
                  <a:pt x="5232243" y="5524002"/>
                  <a:pt x="5248061" y="5513700"/>
                </a:cubicBezTo>
                <a:cubicBezTo>
                  <a:pt x="5263883" y="5503400"/>
                  <a:pt x="5274880" y="5490377"/>
                  <a:pt x="5281060" y="5474631"/>
                </a:cubicBezTo>
                <a:lnTo>
                  <a:pt x="5308154" y="5467689"/>
                </a:lnTo>
                <a:lnTo>
                  <a:pt x="5322926" y="5425670"/>
                </a:lnTo>
                <a:cubicBezTo>
                  <a:pt x="5332936" y="5423132"/>
                  <a:pt x="5341397" y="5417330"/>
                  <a:pt x="5348306" y="5408265"/>
                </a:cubicBezTo>
                <a:cubicBezTo>
                  <a:pt x="5355217" y="5399202"/>
                  <a:pt x="5360098" y="5390433"/>
                  <a:pt x="5362947" y="5381961"/>
                </a:cubicBezTo>
                <a:lnTo>
                  <a:pt x="5408053" y="5376382"/>
                </a:lnTo>
                <a:cubicBezTo>
                  <a:pt x="5411788" y="5365394"/>
                  <a:pt x="5417208" y="5355094"/>
                  <a:pt x="5424309" y="5345483"/>
                </a:cubicBezTo>
                <a:cubicBezTo>
                  <a:pt x="5431415" y="5335873"/>
                  <a:pt x="5439949" y="5329851"/>
                  <a:pt x="5449921" y="5327422"/>
                </a:cubicBezTo>
                <a:cubicBezTo>
                  <a:pt x="5456340" y="5314277"/>
                  <a:pt x="5470400" y="5303507"/>
                  <a:pt x="5492101" y="5295111"/>
                </a:cubicBezTo>
                <a:cubicBezTo>
                  <a:pt x="5513800" y="5286716"/>
                  <a:pt x="5532324" y="5280776"/>
                  <a:pt x="5547673" y="5277291"/>
                </a:cubicBezTo>
                <a:lnTo>
                  <a:pt x="5553213" y="5261534"/>
                </a:lnTo>
                <a:cubicBezTo>
                  <a:pt x="5555822" y="5263978"/>
                  <a:pt x="5557266" y="5270827"/>
                  <a:pt x="5557546" y="5282080"/>
                </a:cubicBezTo>
                <a:cubicBezTo>
                  <a:pt x="5557829" y="5293335"/>
                  <a:pt x="5557466" y="5300946"/>
                  <a:pt x="5556455" y="5304914"/>
                </a:cubicBezTo>
                <a:lnTo>
                  <a:pt x="5525516" y="5340322"/>
                </a:lnTo>
                <a:cubicBezTo>
                  <a:pt x="5521373" y="5350645"/>
                  <a:pt x="5519501" y="5358890"/>
                  <a:pt x="5519901" y="5365061"/>
                </a:cubicBezTo>
                <a:cubicBezTo>
                  <a:pt x="5520300" y="5371231"/>
                  <a:pt x="5525663" y="5376430"/>
                  <a:pt x="5535991" y="5380656"/>
                </a:cubicBezTo>
                <a:lnTo>
                  <a:pt x="5552157" y="5387269"/>
                </a:lnTo>
                <a:lnTo>
                  <a:pt x="5572470" y="5329490"/>
                </a:lnTo>
                <a:cubicBezTo>
                  <a:pt x="5591195" y="5335398"/>
                  <a:pt x="5609515" y="5335883"/>
                  <a:pt x="5627430" y="5330946"/>
                </a:cubicBezTo>
                <a:cubicBezTo>
                  <a:pt x="5645346" y="5326008"/>
                  <a:pt x="5663666" y="5326493"/>
                  <a:pt x="5682393" y="5332403"/>
                </a:cubicBezTo>
                <a:cubicBezTo>
                  <a:pt x="5717986" y="5288509"/>
                  <a:pt x="5745158" y="5254316"/>
                  <a:pt x="5763913" y="5229820"/>
                </a:cubicBezTo>
                <a:cubicBezTo>
                  <a:pt x="5782670" y="5205326"/>
                  <a:pt x="5819584" y="5191639"/>
                  <a:pt x="5874657" y="5188757"/>
                </a:cubicBezTo>
                <a:lnTo>
                  <a:pt x="5898664" y="5120475"/>
                </a:lnTo>
                <a:cubicBezTo>
                  <a:pt x="5915581" y="5118008"/>
                  <a:pt x="5931855" y="5111898"/>
                  <a:pt x="5947481" y="5102145"/>
                </a:cubicBezTo>
                <a:cubicBezTo>
                  <a:pt x="5963108" y="5092393"/>
                  <a:pt x="5974032" y="5079588"/>
                  <a:pt x="5980249" y="5063731"/>
                </a:cubicBezTo>
                <a:cubicBezTo>
                  <a:pt x="5999707" y="5067186"/>
                  <a:pt x="6013554" y="5054827"/>
                  <a:pt x="6021790" y="5026655"/>
                </a:cubicBezTo>
                <a:cubicBezTo>
                  <a:pt x="6030024" y="4998481"/>
                  <a:pt x="6045222" y="4986672"/>
                  <a:pt x="6067375" y="4991229"/>
                </a:cubicBezTo>
                <a:cubicBezTo>
                  <a:pt x="6064811" y="5001446"/>
                  <a:pt x="6065633" y="5010795"/>
                  <a:pt x="6069843" y="5019275"/>
                </a:cubicBezTo>
                <a:cubicBezTo>
                  <a:pt x="6074052" y="5027754"/>
                  <a:pt x="6074875" y="5037105"/>
                  <a:pt x="6072310" y="5047320"/>
                </a:cubicBezTo>
                <a:cubicBezTo>
                  <a:pt x="6069498" y="5055684"/>
                  <a:pt x="6065003" y="5063356"/>
                  <a:pt x="6058823" y="5070340"/>
                </a:cubicBezTo>
                <a:cubicBezTo>
                  <a:pt x="6052644" y="5077325"/>
                  <a:pt x="6045031" y="5080720"/>
                  <a:pt x="6035982" y="5080522"/>
                </a:cubicBezTo>
                <a:cubicBezTo>
                  <a:pt x="6033964" y="5088457"/>
                  <a:pt x="6029193" y="5102028"/>
                  <a:pt x="6021671" y="5121229"/>
                </a:cubicBezTo>
                <a:cubicBezTo>
                  <a:pt x="6014150" y="5140432"/>
                  <a:pt x="6004916" y="5149172"/>
                  <a:pt x="5993965" y="5147447"/>
                </a:cubicBezTo>
                <a:cubicBezTo>
                  <a:pt x="5985942" y="5154928"/>
                  <a:pt x="5973320" y="5173294"/>
                  <a:pt x="5956100" y="5202550"/>
                </a:cubicBezTo>
                <a:cubicBezTo>
                  <a:pt x="5938883" y="5231803"/>
                  <a:pt x="5937961" y="5251954"/>
                  <a:pt x="5953341" y="5263002"/>
                </a:cubicBezTo>
                <a:lnTo>
                  <a:pt x="5922402" y="5298410"/>
                </a:lnTo>
                <a:cubicBezTo>
                  <a:pt x="5903134" y="5303541"/>
                  <a:pt x="5885634" y="5312405"/>
                  <a:pt x="5869907" y="5324999"/>
                </a:cubicBezTo>
                <a:lnTo>
                  <a:pt x="5853288" y="5372270"/>
                </a:lnTo>
                <a:lnTo>
                  <a:pt x="5806334" y="5383102"/>
                </a:lnTo>
                <a:lnTo>
                  <a:pt x="5787869" y="5435628"/>
                </a:lnTo>
                <a:lnTo>
                  <a:pt x="5757081" y="5453073"/>
                </a:lnTo>
                <a:lnTo>
                  <a:pt x="5778637" y="5461891"/>
                </a:lnTo>
                <a:lnTo>
                  <a:pt x="5738617" y="5505598"/>
                </a:lnTo>
                <a:cubicBezTo>
                  <a:pt x="5754925" y="5526414"/>
                  <a:pt x="5754338" y="5533932"/>
                  <a:pt x="5736850" y="5528157"/>
                </a:cubicBezTo>
                <a:cubicBezTo>
                  <a:pt x="5719362" y="5522379"/>
                  <a:pt x="5704915" y="5516721"/>
                  <a:pt x="5693509" y="5511179"/>
                </a:cubicBezTo>
                <a:cubicBezTo>
                  <a:pt x="5677933" y="5505809"/>
                  <a:pt x="5667670" y="5511623"/>
                  <a:pt x="5662721" y="5528624"/>
                </a:cubicBezTo>
                <a:cubicBezTo>
                  <a:pt x="5648799" y="5536447"/>
                  <a:pt x="5636735" y="5551036"/>
                  <a:pt x="5626530" y="5572397"/>
                </a:cubicBezTo>
                <a:cubicBezTo>
                  <a:pt x="5616325" y="5593754"/>
                  <a:pt x="5604684" y="5611524"/>
                  <a:pt x="5591610" y="5625698"/>
                </a:cubicBezTo>
                <a:lnTo>
                  <a:pt x="5629180" y="5659093"/>
                </a:lnTo>
                <a:lnTo>
                  <a:pt x="5678133" y="5625046"/>
                </a:lnTo>
                <a:cubicBezTo>
                  <a:pt x="5682425" y="5614660"/>
                  <a:pt x="5689383" y="5608747"/>
                  <a:pt x="5699011" y="5607302"/>
                </a:cubicBezTo>
                <a:cubicBezTo>
                  <a:pt x="5708635" y="5605858"/>
                  <a:pt x="5717326" y="5608161"/>
                  <a:pt x="5725087" y="5614215"/>
                </a:cubicBezTo>
                <a:cubicBezTo>
                  <a:pt x="5731883" y="5591960"/>
                  <a:pt x="5745837" y="5575641"/>
                  <a:pt x="5766953" y="5565253"/>
                </a:cubicBezTo>
                <a:lnTo>
                  <a:pt x="5781726" y="5523232"/>
                </a:lnTo>
                <a:cubicBezTo>
                  <a:pt x="5796120" y="5517356"/>
                  <a:pt x="5808052" y="5509720"/>
                  <a:pt x="5817517" y="5500326"/>
                </a:cubicBezTo>
                <a:cubicBezTo>
                  <a:pt x="5826983" y="5490929"/>
                  <a:pt x="5834447" y="5478462"/>
                  <a:pt x="5839909" y="5462925"/>
                </a:cubicBezTo>
                <a:lnTo>
                  <a:pt x="5879780" y="5437179"/>
                </a:lnTo>
                <a:lnTo>
                  <a:pt x="5912717" y="5378557"/>
                </a:lnTo>
                <a:cubicBezTo>
                  <a:pt x="5916560" y="5376751"/>
                  <a:pt x="5921532" y="5375030"/>
                  <a:pt x="5927630" y="5373393"/>
                </a:cubicBezTo>
                <a:cubicBezTo>
                  <a:pt x="5933727" y="5371758"/>
                  <a:pt x="5939585" y="5371900"/>
                  <a:pt x="5945199" y="5373821"/>
                </a:cubicBezTo>
                <a:cubicBezTo>
                  <a:pt x="5955731" y="5380759"/>
                  <a:pt x="5953379" y="5392563"/>
                  <a:pt x="5938144" y="5409235"/>
                </a:cubicBezTo>
                <a:cubicBezTo>
                  <a:pt x="5922907" y="5425909"/>
                  <a:pt x="5912434" y="5438895"/>
                  <a:pt x="5906725" y="5448202"/>
                </a:cubicBezTo>
                <a:lnTo>
                  <a:pt x="5955223" y="5468041"/>
                </a:lnTo>
                <a:lnTo>
                  <a:pt x="5957222" y="5444826"/>
                </a:lnTo>
                <a:cubicBezTo>
                  <a:pt x="5960401" y="5437241"/>
                  <a:pt x="5965467" y="5433055"/>
                  <a:pt x="5972421" y="5432270"/>
                </a:cubicBezTo>
                <a:cubicBezTo>
                  <a:pt x="5979375" y="5431485"/>
                  <a:pt x="5985752" y="5432341"/>
                  <a:pt x="5991551" y="5434839"/>
                </a:cubicBezTo>
                <a:cubicBezTo>
                  <a:pt x="5999013" y="5431508"/>
                  <a:pt x="6007604" y="5428262"/>
                  <a:pt x="6017318" y="5425101"/>
                </a:cubicBezTo>
                <a:cubicBezTo>
                  <a:pt x="6027033" y="5421941"/>
                  <a:pt x="6036507" y="5420559"/>
                  <a:pt x="6045740" y="5420959"/>
                </a:cubicBezTo>
                <a:lnTo>
                  <a:pt x="6076679" y="5385551"/>
                </a:lnTo>
                <a:lnTo>
                  <a:pt x="6132413" y="5402341"/>
                </a:lnTo>
                <a:lnTo>
                  <a:pt x="6157662" y="5400653"/>
                </a:lnTo>
                <a:cubicBezTo>
                  <a:pt x="6167880" y="5404461"/>
                  <a:pt x="6174424" y="5403380"/>
                  <a:pt x="6177289" y="5397419"/>
                </a:cubicBezTo>
                <a:cubicBezTo>
                  <a:pt x="6180157" y="5391457"/>
                  <a:pt x="6182696" y="5384234"/>
                  <a:pt x="6184907" y="5375752"/>
                </a:cubicBezTo>
                <a:cubicBezTo>
                  <a:pt x="6187652" y="5370867"/>
                  <a:pt x="6193091" y="5367085"/>
                  <a:pt x="6201225" y="5364406"/>
                </a:cubicBezTo>
                <a:cubicBezTo>
                  <a:pt x="6205488" y="5361767"/>
                  <a:pt x="6211467" y="5356453"/>
                  <a:pt x="6219157" y="5348460"/>
                </a:cubicBezTo>
                <a:cubicBezTo>
                  <a:pt x="6226846" y="5340465"/>
                  <a:pt x="6232364" y="5336463"/>
                  <a:pt x="6235706" y="5336454"/>
                </a:cubicBezTo>
                <a:cubicBezTo>
                  <a:pt x="6238132" y="5337947"/>
                  <a:pt x="6239091" y="5340342"/>
                  <a:pt x="6238574" y="5343635"/>
                </a:cubicBezTo>
                <a:cubicBezTo>
                  <a:pt x="6238059" y="5346927"/>
                  <a:pt x="6237667" y="5348771"/>
                  <a:pt x="6237401" y="5349163"/>
                </a:cubicBezTo>
                <a:cubicBezTo>
                  <a:pt x="6227635" y="5371828"/>
                  <a:pt x="6213732" y="5390923"/>
                  <a:pt x="6195690" y="5406447"/>
                </a:cubicBezTo>
                <a:cubicBezTo>
                  <a:pt x="6177648" y="5421972"/>
                  <a:pt x="6164206" y="5439754"/>
                  <a:pt x="6155362" y="5459792"/>
                </a:cubicBezTo>
                <a:cubicBezTo>
                  <a:pt x="6151669" y="5470299"/>
                  <a:pt x="6155211" y="5477755"/>
                  <a:pt x="6165989" y="5482163"/>
                </a:cubicBezTo>
                <a:lnTo>
                  <a:pt x="6172772" y="5533001"/>
                </a:lnTo>
                <a:lnTo>
                  <a:pt x="6221572" y="5516919"/>
                </a:lnTo>
                <a:cubicBezTo>
                  <a:pt x="6226741" y="5505138"/>
                  <a:pt x="6233796" y="5496759"/>
                  <a:pt x="6242736" y="5491781"/>
                </a:cubicBezTo>
                <a:cubicBezTo>
                  <a:pt x="6251678" y="5486801"/>
                  <a:pt x="6259194" y="5477110"/>
                  <a:pt x="6265286" y="5462705"/>
                </a:cubicBezTo>
                <a:lnTo>
                  <a:pt x="6286842" y="5471522"/>
                </a:lnTo>
                <a:cubicBezTo>
                  <a:pt x="6304268" y="5475647"/>
                  <a:pt x="6312675" y="5467071"/>
                  <a:pt x="6312066" y="5445792"/>
                </a:cubicBezTo>
                <a:cubicBezTo>
                  <a:pt x="6311456" y="5424518"/>
                  <a:pt x="6326601" y="5418695"/>
                  <a:pt x="6357497" y="5428331"/>
                </a:cubicBezTo>
                <a:cubicBezTo>
                  <a:pt x="6387081" y="5411392"/>
                  <a:pt x="6418433" y="5398186"/>
                  <a:pt x="6451557" y="5388705"/>
                </a:cubicBezTo>
                <a:cubicBezTo>
                  <a:pt x="6459464" y="5368409"/>
                  <a:pt x="6471161" y="5352667"/>
                  <a:pt x="6486651" y="5341481"/>
                </a:cubicBezTo>
                <a:cubicBezTo>
                  <a:pt x="6502142" y="5330294"/>
                  <a:pt x="6518303" y="5319383"/>
                  <a:pt x="6535143" y="5308747"/>
                </a:cubicBezTo>
                <a:cubicBezTo>
                  <a:pt x="6527021" y="5345727"/>
                  <a:pt x="6517184" y="5372246"/>
                  <a:pt x="6505635" y="5388298"/>
                </a:cubicBezTo>
                <a:cubicBezTo>
                  <a:pt x="6494083" y="5404350"/>
                  <a:pt x="6484324" y="5421884"/>
                  <a:pt x="6476354" y="5440904"/>
                </a:cubicBezTo>
                <a:lnTo>
                  <a:pt x="6514076" y="5456335"/>
                </a:lnTo>
                <a:lnTo>
                  <a:pt x="6584431" y="5449068"/>
                </a:lnTo>
                <a:cubicBezTo>
                  <a:pt x="6582175" y="5444892"/>
                  <a:pt x="6579141" y="5439644"/>
                  <a:pt x="6575326" y="5433328"/>
                </a:cubicBezTo>
                <a:cubicBezTo>
                  <a:pt x="6571512" y="5427011"/>
                  <a:pt x="6569823" y="5422315"/>
                  <a:pt x="6570262" y="5419241"/>
                </a:cubicBezTo>
                <a:cubicBezTo>
                  <a:pt x="6572594" y="5414436"/>
                  <a:pt x="6576589" y="5412564"/>
                  <a:pt x="6582251" y="5413630"/>
                </a:cubicBezTo>
                <a:cubicBezTo>
                  <a:pt x="6587912" y="5414695"/>
                  <a:pt x="6592331" y="5416001"/>
                  <a:pt x="6595511" y="5417553"/>
                </a:cubicBezTo>
                <a:lnTo>
                  <a:pt x="6670162" y="5327933"/>
                </a:lnTo>
                <a:cubicBezTo>
                  <a:pt x="6700360" y="5309245"/>
                  <a:pt x="6732330" y="5294285"/>
                  <a:pt x="6766069" y="5283055"/>
                </a:cubicBezTo>
                <a:cubicBezTo>
                  <a:pt x="6778516" y="5267368"/>
                  <a:pt x="6791407" y="5252616"/>
                  <a:pt x="6804740" y="5238796"/>
                </a:cubicBezTo>
                <a:cubicBezTo>
                  <a:pt x="6818075" y="5224974"/>
                  <a:pt x="6828271" y="5209119"/>
                  <a:pt x="6835331" y="5191229"/>
                </a:cubicBezTo>
                <a:cubicBezTo>
                  <a:pt x="6848170" y="5173702"/>
                  <a:pt x="6866207" y="5154546"/>
                  <a:pt x="6889437" y="5133758"/>
                </a:cubicBezTo>
                <a:lnTo>
                  <a:pt x="6895256" y="5129290"/>
                </a:lnTo>
                <a:lnTo>
                  <a:pt x="6877712" y="5164292"/>
                </a:lnTo>
                <a:cubicBezTo>
                  <a:pt x="6869962" y="5176762"/>
                  <a:pt x="6861412" y="5187832"/>
                  <a:pt x="6852064" y="5197503"/>
                </a:cubicBezTo>
                <a:cubicBezTo>
                  <a:pt x="6833367" y="5216846"/>
                  <a:pt x="6817867" y="5241786"/>
                  <a:pt x="6805561" y="5272322"/>
                </a:cubicBezTo>
                <a:lnTo>
                  <a:pt x="6778051" y="5300845"/>
                </a:lnTo>
                <a:cubicBezTo>
                  <a:pt x="6767234" y="5300645"/>
                  <a:pt x="6748131" y="5312697"/>
                  <a:pt x="6720744" y="5336995"/>
                </a:cubicBezTo>
                <a:cubicBezTo>
                  <a:pt x="6693355" y="5361295"/>
                  <a:pt x="6676376" y="5379922"/>
                  <a:pt x="6669800" y="5392877"/>
                </a:cubicBezTo>
                <a:cubicBezTo>
                  <a:pt x="6656851" y="5389305"/>
                  <a:pt x="6646766" y="5394397"/>
                  <a:pt x="6639550" y="5408156"/>
                </a:cubicBezTo>
                <a:cubicBezTo>
                  <a:pt x="6632330" y="5421914"/>
                  <a:pt x="6628651" y="5433929"/>
                  <a:pt x="6628512" y="5444203"/>
                </a:cubicBezTo>
                <a:cubicBezTo>
                  <a:pt x="6621469" y="5447582"/>
                  <a:pt x="6614951" y="5453676"/>
                  <a:pt x="6608961" y="5462480"/>
                </a:cubicBezTo>
                <a:cubicBezTo>
                  <a:pt x="6602972" y="5471285"/>
                  <a:pt x="6598589" y="5479683"/>
                  <a:pt x="6595816" y="5487681"/>
                </a:cubicBezTo>
                <a:lnTo>
                  <a:pt x="6571766" y="5506237"/>
                </a:lnTo>
                <a:lnTo>
                  <a:pt x="6546040" y="5512697"/>
                </a:lnTo>
                <a:lnTo>
                  <a:pt x="6537185" y="5524709"/>
                </a:lnTo>
                <a:lnTo>
                  <a:pt x="6544260" y="5510738"/>
                </a:lnTo>
                <a:lnTo>
                  <a:pt x="6535629" y="5465152"/>
                </a:lnTo>
                <a:cubicBezTo>
                  <a:pt x="6526826" y="5485084"/>
                  <a:pt x="6513770" y="5501768"/>
                  <a:pt x="6496458" y="5515216"/>
                </a:cubicBezTo>
                <a:cubicBezTo>
                  <a:pt x="6479145" y="5528660"/>
                  <a:pt x="6466089" y="5545349"/>
                  <a:pt x="6457284" y="5565279"/>
                </a:cubicBezTo>
                <a:cubicBezTo>
                  <a:pt x="6479266" y="5572516"/>
                  <a:pt x="6492422" y="5570889"/>
                  <a:pt x="6496754" y="5560396"/>
                </a:cubicBezTo>
                <a:cubicBezTo>
                  <a:pt x="6498919" y="5555149"/>
                  <a:pt x="6502280" y="5551705"/>
                  <a:pt x="6506837" y="5550064"/>
                </a:cubicBezTo>
                <a:lnTo>
                  <a:pt x="6518257" y="5550388"/>
                </a:lnTo>
                <a:lnTo>
                  <a:pt x="6446222" y="5648115"/>
                </a:lnTo>
                <a:lnTo>
                  <a:pt x="6442712" y="5675163"/>
                </a:lnTo>
                <a:cubicBezTo>
                  <a:pt x="6440152" y="5682891"/>
                  <a:pt x="6436206" y="5689333"/>
                  <a:pt x="6430869" y="5694489"/>
                </a:cubicBezTo>
                <a:cubicBezTo>
                  <a:pt x="6425533" y="5699645"/>
                  <a:pt x="6418600" y="5702003"/>
                  <a:pt x="6410069" y="5701563"/>
                </a:cubicBezTo>
                <a:lnTo>
                  <a:pt x="6367103" y="5740795"/>
                </a:lnTo>
                <a:cubicBezTo>
                  <a:pt x="6361815" y="5753214"/>
                  <a:pt x="6355584" y="5759900"/>
                  <a:pt x="6348405" y="5760848"/>
                </a:cubicBezTo>
                <a:cubicBezTo>
                  <a:pt x="6341226" y="5761800"/>
                  <a:pt x="6333695" y="5772221"/>
                  <a:pt x="6325814" y="5792120"/>
                </a:cubicBezTo>
                <a:cubicBezTo>
                  <a:pt x="6323219" y="5799951"/>
                  <a:pt x="6319344" y="5806187"/>
                  <a:pt x="6314190" y="5810824"/>
                </a:cubicBezTo>
                <a:cubicBezTo>
                  <a:pt x="6309035" y="5815460"/>
                  <a:pt x="6302604" y="5816363"/>
                  <a:pt x="6294901" y="5813534"/>
                </a:cubicBezTo>
                <a:cubicBezTo>
                  <a:pt x="6288352" y="5830300"/>
                  <a:pt x="6280307" y="5845025"/>
                  <a:pt x="6270772" y="5857705"/>
                </a:cubicBezTo>
                <a:cubicBezTo>
                  <a:pt x="6261236" y="5870387"/>
                  <a:pt x="6253193" y="5885110"/>
                  <a:pt x="6246641" y="5901876"/>
                </a:cubicBezTo>
                <a:cubicBezTo>
                  <a:pt x="6200722" y="5927061"/>
                  <a:pt x="6152612" y="5967015"/>
                  <a:pt x="6102315" y="6021741"/>
                </a:cubicBezTo>
                <a:cubicBezTo>
                  <a:pt x="6052020" y="6076465"/>
                  <a:pt x="6017586" y="6127774"/>
                  <a:pt x="5999013" y="6175668"/>
                </a:cubicBezTo>
                <a:cubicBezTo>
                  <a:pt x="5984249" y="6170986"/>
                  <a:pt x="5974380" y="6175457"/>
                  <a:pt x="5969410" y="6189076"/>
                </a:cubicBezTo>
                <a:cubicBezTo>
                  <a:pt x="5964442" y="6202695"/>
                  <a:pt x="5960548" y="6215334"/>
                  <a:pt x="5957726" y="6226991"/>
                </a:cubicBezTo>
                <a:lnTo>
                  <a:pt x="5921625" y="6263363"/>
                </a:lnTo>
                <a:cubicBezTo>
                  <a:pt x="5918923" y="6271150"/>
                  <a:pt x="5914828" y="6278721"/>
                  <a:pt x="5909344" y="6286070"/>
                </a:cubicBezTo>
                <a:cubicBezTo>
                  <a:pt x="5903859" y="6293421"/>
                  <a:pt x="5897629" y="6298683"/>
                  <a:pt x="5890658" y="6301855"/>
                </a:cubicBezTo>
                <a:lnTo>
                  <a:pt x="5857963" y="6345333"/>
                </a:lnTo>
                <a:lnTo>
                  <a:pt x="5871636" y="6356687"/>
                </a:lnTo>
                <a:cubicBezTo>
                  <a:pt x="5876844" y="6358604"/>
                  <a:pt x="5881413" y="6358118"/>
                  <a:pt x="5885352" y="6355234"/>
                </a:cubicBezTo>
                <a:cubicBezTo>
                  <a:pt x="5889287" y="6352349"/>
                  <a:pt x="5892156" y="6348309"/>
                  <a:pt x="5893958" y="6343118"/>
                </a:cubicBezTo>
                <a:cubicBezTo>
                  <a:pt x="5908256" y="6337157"/>
                  <a:pt x="5922139" y="6328172"/>
                  <a:pt x="5935600" y="6316163"/>
                </a:cubicBezTo>
                <a:cubicBezTo>
                  <a:pt x="5949060" y="6304155"/>
                  <a:pt x="5958671" y="6290555"/>
                  <a:pt x="5964432" y="6275362"/>
                </a:cubicBezTo>
                <a:cubicBezTo>
                  <a:pt x="5973650" y="6273118"/>
                  <a:pt x="5980520" y="6268121"/>
                  <a:pt x="5985043" y="6260374"/>
                </a:cubicBezTo>
                <a:cubicBezTo>
                  <a:pt x="5989564" y="6252625"/>
                  <a:pt x="5993018" y="6244790"/>
                  <a:pt x="5995397" y="6236868"/>
                </a:cubicBezTo>
                <a:cubicBezTo>
                  <a:pt x="6015663" y="6229930"/>
                  <a:pt x="6036476" y="6219300"/>
                  <a:pt x="6057834" y="6204976"/>
                </a:cubicBezTo>
                <a:cubicBezTo>
                  <a:pt x="6079194" y="6190653"/>
                  <a:pt x="6097870" y="6177712"/>
                  <a:pt x="6113866" y="6166160"/>
                </a:cubicBezTo>
                <a:cubicBezTo>
                  <a:pt x="6130767" y="6161510"/>
                  <a:pt x="6146714" y="6154330"/>
                  <a:pt x="6161703" y="6144615"/>
                </a:cubicBezTo>
                <a:cubicBezTo>
                  <a:pt x="6176693" y="6134902"/>
                  <a:pt x="6187084" y="6122574"/>
                  <a:pt x="6192880" y="6107635"/>
                </a:cubicBezTo>
                <a:lnTo>
                  <a:pt x="6218606" y="6101172"/>
                </a:lnTo>
                <a:lnTo>
                  <a:pt x="6232438" y="6061295"/>
                </a:lnTo>
                <a:cubicBezTo>
                  <a:pt x="6241943" y="6058932"/>
                  <a:pt x="6249958" y="6053458"/>
                  <a:pt x="6256482" y="6044874"/>
                </a:cubicBezTo>
                <a:cubicBezTo>
                  <a:pt x="6263007" y="6036293"/>
                  <a:pt x="6267603" y="6027980"/>
                  <a:pt x="6270270" y="6019939"/>
                </a:cubicBezTo>
                <a:lnTo>
                  <a:pt x="6313128" y="6014861"/>
                </a:lnTo>
                <a:cubicBezTo>
                  <a:pt x="6316623" y="6004434"/>
                  <a:pt x="6321725" y="5994667"/>
                  <a:pt x="6328428" y="5985566"/>
                </a:cubicBezTo>
                <a:cubicBezTo>
                  <a:pt x="6335134" y="5976464"/>
                  <a:pt x="6343219" y="5970782"/>
                  <a:pt x="6352688" y="5968523"/>
                </a:cubicBezTo>
                <a:cubicBezTo>
                  <a:pt x="6358725" y="5956057"/>
                  <a:pt x="6372038" y="5945888"/>
                  <a:pt x="6392629" y="5938014"/>
                </a:cubicBezTo>
                <a:cubicBezTo>
                  <a:pt x="6413217" y="5930142"/>
                  <a:pt x="6430801" y="5924588"/>
                  <a:pt x="6445376" y="5921351"/>
                </a:cubicBezTo>
                <a:lnTo>
                  <a:pt x="6450564" y="5906398"/>
                </a:lnTo>
                <a:cubicBezTo>
                  <a:pt x="6453057" y="5908735"/>
                  <a:pt x="6454465" y="5915254"/>
                  <a:pt x="6454788" y="5925955"/>
                </a:cubicBezTo>
                <a:cubicBezTo>
                  <a:pt x="6455112" y="5936657"/>
                  <a:pt x="6454806" y="5943892"/>
                  <a:pt x="6453865" y="5947660"/>
                </a:cubicBezTo>
                <a:lnTo>
                  <a:pt x="6424627" y="5981169"/>
                </a:lnTo>
                <a:cubicBezTo>
                  <a:pt x="6420741" y="5990963"/>
                  <a:pt x="6419003" y="5998793"/>
                  <a:pt x="6419413" y="6004662"/>
                </a:cubicBezTo>
                <a:cubicBezTo>
                  <a:pt x="6419824" y="6010530"/>
                  <a:pt x="6424950" y="6015501"/>
                  <a:pt x="6434790" y="6019570"/>
                </a:cubicBezTo>
                <a:lnTo>
                  <a:pt x="6450194" y="6025940"/>
                </a:lnTo>
                <a:lnTo>
                  <a:pt x="6469216" y="5971107"/>
                </a:lnTo>
                <a:cubicBezTo>
                  <a:pt x="6487049" y="5976819"/>
                  <a:pt x="6504470" y="5977373"/>
                  <a:pt x="6521479" y="5972768"/>
                </a:cubicBezTo>
                <a:cubicBezTo>
                  <a:pt x="6538488" y="5968164"/>
                  <a:pt x="6555909" y="5968717"/>
                  <a:pt x="6573744" y="5974431"/>
                </a:cubicBezTo>
                <a:cubicBezTo>
                  <a:pt x="6607364" y="5932877"/>
                  <a:pt x="6633026" y="5900504"/>
                  <a:pt x="6650735" y="5877308"/>
                </a:cubicBezTo>
                <a:cubicBezTo>
                  <a:pt x="6668445" y="5854113"/>
                  <a:pt x="6703473" y="5841286"/>
                  <a:pt x="6755821" y="5838824"/>
                </a:cubicBezTo>
                <a:lnTo>
                  <a:pt x="6778302" y="5774024"/>
                </a:lnTo>
                <a:cubicBezTo>
                  <a:pt x="6794375" y="5771764"/>
                  <a:pt x="6809816" y="5766036"/>
                  <a:pt x="6824625" y="5756842"/>
                </a:cubicBezTo>
                <a:cubicBezTo>
                  <a:pt x="6839434" y="5747648"/>
                  <a:pt x="6849755" y="5735529"/>
                  <a:pt x="6855586" y="5720483"/>
                </a:cubicBezTo>
                <a:cubicBezTo>
                  <a:pt x="6874104" y="5723866"/>
                  <a:pt x="6887207" y="5712186"/>
                  <a:pt x="6894896" y="5685442"/>
                </a:cubicBezTo>
                <a:cubicBezTo>
                  <a:pt x="6902582" y="5658696"/>
                  <a:pt x="6916972" y="5647545"/>
                  <a:pt x="6938058" y="5651989"/>
                </a:cubicBezTo>
                <a:cubicBezTo>
                  <a:pt x="6935672" y="5661690"/>
                  <a:pt x="6936500" y="5670583"/>
                  <a:pt x="6940547" y="5678668"/>
                </a:cubicBezTo>
                <a:cubicBezTo>
                  <a:pt x="6944591" y="5686750"/>
                  <a:pt x="6945421" y="5695646"/>
                  <a:pt x="6943033" y="5705345"/>
                </a:cubicBezTo>
                <a:cubicBezTo>
                  <a:pt x="6940403" y="5713282"/>
                  <a:pt x="6936167" y="5720554"/>
                  <a:pt x="6930327" y="5727164"/>
                </a:cubicBezTo>
                <a:cubicBezTo>
                  <a:pt x="6924486" y="5733774"/>
                  <a:pt x="6917266" y="5736963"/>
                  <a:pt x="6908661" y="5736729"/>
                </a:cubicBezTo>
                <a:cubicBezTo>
                  <a:pt x="6906782" y="5744264"/>
                  <a:pt x="6902315" y="5757143"/>
                  <a:pt x="6895259" y="5775361"/>
                </a:cubicBezTo>
                <a:cubicBezTo>
                  <a:pt x="6888206" y="5793580"/>
                  <a:pt x="6879470" y="5801843"/>
                  <a:pt x="6869049" y="5800148"/>
                </a:cubicBezTo>
                <a:cubicBezTo>
                  <a:pt x="6861459" y="5807221"/>
                  <a:pt x="6849551" y="5824620"/>
                  <a:pt x="6833326" y="5852348"/>
                </a:cubicBezTo>
                <a:cubicBezTo>
                  <a:pt x="6817103" y="5880075"/>
                  <a:pt x="6816329" y="5899230"/>
                  <a:pt x="6831007" y="5909812"/>
                </a:cubicBezTo>
                <a:lnTo>
                  <a:pt x="6801769" y="5943321"/>
                </a:lnTo>
                <a:cubicBezTo>
                  <a:pt x="6783475" y="5948103"/>
                  <a:pt x="6766882" y="5956442"/>
                  <a:pt x="6751993" y="5968337"/>
                </a:cubicBezTo>
                <a:lnTo>
                  <a:pt x="6736430" y="6013198"/>
                </a:lnTo>
                <a:lnTo>
                  <a:pt x="6691841" y="6023260"/>
                </a:lnTo>
                <a:lnTo>
                  <a:pt x="6674549" y="6073108"/>
                </a:lnTo>
                <a:lnTo>
                  <a:pt x="6645364" y="6089539"/>
                </a:lnTo>
                <a:lnTo>
                  <a:pt x="6665904" y="6098031"/>
                </a:lnTo>
                <a:lnTo>
                  <a:pt x="6628074" y="6139385"/>
                </a:lnTo>
                <a:cubicBezTo>
                  <a:pt x="6643685" y="6159259"/>
                  <a:pt x="6643164" y="6166405"/>
                  <a:pt x="6626508" y="6160825"/>
                </a:cubicBezTo>
                <a:cubicBezTo>
                  <a:pt x="6609851" y="6155244"/>
                  <a:pt x="6596087" y="6149791"/>
                  <a:pt x="6585214" y="6144464"/>
                </a:cubicBezTo>
                <a:cubicBezTo>
                  <a:pt x="6570378" y="6139280"/>
                  <a:pt x="6560650" y="6144756"/>
                  <a:pt x="6556029" y="6160895"/>
                </a:cubicBezTo>
                <a:cubicBezTo>
                  <a:pt x="6542833" y="6168263"/>
                  <a:pt x="6531435" y="6182074"/>
                  <a:pt x="6521841" y="6202332"/>
                </a:cubicBezTo>
                <a:cubicBezTo>
                  <a:pt x="6512246" y="6222586"/>
                  <a:pt x="6501268" y="6239423"/>
                  <a:pt x="6488908" y="6252834"/>
                </a:cubicBezTo>
                <a:lnTo>
                  <a:pt x="6524797" y="6284775"/>
                </a:lnTo>
                <a:lnTo>
                  <a:pt x="6571169" y="6252650"/>
                </a:lnTo>
                <a:cubicBezTo>
                  <a:pt x="6575197" y="6242797"/>
                  <a:pt x="6581783" y="6237210"/>
                  <a:pt x="6590930" y="6235885"/>
                </a:cubicBezTo>
                <a:cubicBezTo>
                  <a:pt x="6600074" y="6234559"/>
                  <a:pt x="6608349" y="6236794"/>
                  <a:pt x="6615758" y="6242588"/>
                </a:cubicBezTo>
                <a:cubicBezTo>
                  <a:pt x="6622107" y="6221463"/>
                  <a:pt x="6635293" y="6206017"/>
                  <a:pt x="6655316" y="6196248"/>
                </a:cubicBezTo>
                <a:lnTo>
                  <a:pt x="6669151" y="6156369"/>
                </a:lnTo>
                <a:cubicBezTo>
                  <a:pt x="6682806" y="6150855"/>
                  <a:pt x="6694112" y="6143655"/>
                  <a:pt x="6703064" y="6134771"/>
                </a:cubicBezTo>
                <a:cubicBezTo>
                  <a:pt x="6712018" y="6125885"/>
                  <a:pt x="6719052" y="6114069"/>
                  <a:pt x="6724166" y="6099323"/>
                </a:cubicBezTo>
                <a:lnTo>
                  <a:pt x="6761945" y="6075045"/>
                </a:lnTo>
                <a:lnTo>
                  <a:pt x="6792965" y="6019475"/>
                </a:lnTo>
                <a:cubicBezTo>
                  <a:pt x="6796611" y="6017777"/>
                  <a:pt x="6801329" y="6016166"/>
                  <a:pt x="6807119" y="6014640"/>
                </a:cubicBezTo>
                <a:cubicBezTo>
                  <a:pt x="6812907" y="6013116"/>
                  <a:pt x="6818477" y="6013281"/>
                  <a:pt x="6823825" y="6015135"/>
                </a:cubicBezTo>
                <a:cubicBezTo>
                  <a:pt x="6833874" y="6021785"/>
                  <a:pt x="6831697" y="6032997"/>
                  <a:pt x="6817296" y="6048771"/>
                </a:cubicBezTo>
                <a:cubicBezTo>
                  <a:pt x="6802893" y="6064548"/>
                  <a:pt x="6793001" y="6076842"/>
                  <a:pt x="6787620" y="6085661"/>
                </a:cubicBezTo>
                <a:lnTo>
                  <a:pt x="6833831" y="6104770"/>
                </a:lnTo>
                <a:lnTo>
                  <a:pt x="6835614" y="6082707"/>
                </a:lnTo>
                <a:cubicBezTo>
                  <a:pt x="6838598" y="6075511"/>
                  <a:pt x="6843394" y="6071557"/>
                  <a:pt x="6850002" y="6070846"/>
                </a:cubicBezTo>
                <a:cubicBezTo>
                  <a:pt x="6856609" y="6070134"/>
                  <a:pt x="6862677" y="6070980"/>
                  <a:pt x="6868203" y="6073385"/>
                </a:cubicBezTo>
                <a:cubicBezTo>
                  <a:pt x="6875281" y="6070255"/>
                  <a:pt x="6883433" y="6067212"/>
                  <a:pt x="6892653" y="6064256"/>
                </a:cubicBezTo>
                <a:cubicBezTo>
                  <a:pt x="6901874" y="6061300"/>
                  <a:pt x="6910875" y="6060034"/>
                  <a:pt x="6919655" y="6060461"/>
                </a:cubicBezTo>
                <a:lnTo>
                  <a:pt x="6948893" y="6026951"/>
                </a:lnTo>
                <a:lnTo>
                  <a:pt x="7001969" y="6043196"/>
                </a:lnTo>
                <a:lnTo>
                  <a:pt x="7025967" y="6041718"/>
                </a:lnTo>
                <a:cubicBezTo>
                  <a:pt x="7035701" y="6045391"/>
                  <a:pt x="7041917" y="6044395"/>
                  <a:pt x="7044612" y="6038743"/>
                </a:cubicBezTo>
                <a:cubicBezTo>
                  <a:pt x="7047308" y="6033089"/>
                  <a:pt x="7049686" y="6026234"/>
                  <a:pt x="7051745" y="6018180"/>
                </a:cubicBezTo>
                <a:cubicBezTo>
                  <a:pt x="7054330" y="6013550"/>
                  <a:pt x="7059483" y="6009981"/>
                  <a:pt x="7067202" y="6007475"/>
                </a:cubicBezTo>
                <a:cubicBezTo>
                  <a:pt x="7071243" y="6004988"/>
                  <a:pt x="7076900" y="5999965"/>
                  <a:pt x="7084172" y="5992404"/>
                </a:cubicBezTo>
                <a:cubicBezTo>
                  <a:pt x="7091442" y="5984841"/>
                  <a:pt x="7096668" y="5981064"/>
                  <a:pt x="7099846" y="5981073"/>
                </a:cubicBezTo>
                <a:cubicBezTo>
                  <a:pt x="7102160" y="5982505"/>
                  <a:pt x="7103084" y="5984786"/>
                  <a:pt x="7102609" y="5987915"/>
                </a:cubicBezTo>
                <a:cubicBezTo>
                  <a:pt x="7102136" y="5991042"/>
                  <a:pt x="7101773" y="5992794"/>
                  <a:pt x="7101522" y="5993165"/>
                </a:cubicBezTo>
                <a:cubicBezTo>
                  <a:pt x="7092351" y="6014665"/>
                  <a:pt x="7079228" y="6032750"/>
                  <a:pt x="7062153" y="6047420"/>
                </a:cubicBezTo>
                <a:cubicBezTo>
                  <a:pt x="7045077" y="6062089"/>
                  <a:pt x="7032386" y="6078928"/>
                  <a:pt x="7024079" y="6097936"/>
                </a:cubicBezTo>
                <a:cubicBezTo>
                  <a:pt x="7020620" y="6107907"/>
                  <a:pt x="7024026" y="6115014"/>
                  <a:pt x="7034295" y="6119259"/>
                </a:cubicBezTo>
                <a:lnTo>
                  <a:pt x="7041000" y="6167630"/>
                </a:lnTo>
                <a:lnTo>
                  <a:pt x="7087318" y="6152585"/>
                </a:lnTo>
                <a:cubicBezTo>
                  <a:pt x="7092173" y="6141409"/>
                  <a:pt x="7098839" y="6133479"/>
                  <a:pt x="7107314" y="6128791"/>
                </a:cubicBezTo>
                <a:cubicBezTo>
                  <a:pt x="7115790" y="6124101"/>
                  <a:pt x="7122887" y="6114925"/>
                  <a:pt x="7128607" y="6101260"/>
                </a:cubicBezTo>
                <a:lnTo>
                  <a:pt x="7149147" y="6109752"/>
                </a:lnTo>
                <a:cubicBezTo>
                  <a:pt x="7165736" y="6113761"/>
                  <a:pt x="7173686" y="6105650"/>
                  <a:pt x="7172999" y="6085415"/>
                </a:cubicBezTo>
                <a:cubicBezTo>
                  <a:pt x="7172313" y="6065184"/>
                  <a:pt x="7186683" y="6059725"/>
                  <a:pt x="7216107" y="6069042"/>
                </a:cubicBezTo>
                <a:cubicBezTo>
                  <a:pt x="7244149" y="6053086"/>
                  <a:pt x="7273891" y="6040688"/>
                  <a:pt x="7305337" y="6031841"/>
                </a:cubicBezTo>
                <a:cubicBezTo>
                  <a:pt x="7312753" y="6012583"/>
                  <a:pt x="7323795" y="5997675"/>
                  <a:pt x="7338466" y="5987118"/>
                </a:cubicBezTo>
                <a:cubicBezTo>
                  <a:pt x="7353138" y="5976559"/>
                  <a:pt x="7368449" y="5966267"/>
                  <a:pt x="7384406" y="5956240"/>
                </a:cubicBezTo>
                <a:cubicBezTo>
                  <a:pt x="7376871" y="5991358"/>
                  <a:pt x="7367651" y="6016523"/>
                  <a:pt x="7356752" y="6031726"/>
                </a:cubicBezTo>
                <a:cubicBezTo>
                  <a:pt x="7345849" y="6046930"/>
                  <a:pt x="7336659" y="6063552"/>
                  <a:pt x="7329177" y="6081596"/>
                </a:cubicBezTo>
                <a:lnTo>
                  <a:pt x="7365121" y="6096457"/>
                </a:lnTo>
                <a:lnTo>
                  <a:pt x="7431976" y="6089903"/>
                </a:lnTo>
                <a:cubicBezTo>
                  <a:pt x="7429811" y="6085921"/>
                  <a:pt x="7426899" y="6080916"/>
                  <a:pt x="7423240" y="6074892"/>
                </a:cubicBezTo>
                <a:cubicBezTo>
                  <a:pt x="7419582" y="6068867"/>
                  <a:pt x="7417952" y="6064393"/>
                  <a:pt x="7418355" y="6061472"/>
                </a:cubicBezTo>
                <a:cubicBezTo>
                  <a:pt x="7420547" y="6056916"/>
                  <a:pt x="7424336" y="6055156"/>
                  <a:pt x="7429725" y="6056198"/>
                </a:cubicBezTo>
                <a:cubicBezTo>
                  <a:pt x="7435113" y="6057239"/>
                  <a:pt x="7439321" y="6058503"/>
                  <a:pt x="7442352" y="6059995"/>
                </a:cubicBezTo>
                <a:lnTo>
                  <a:pt x="7512877" y="5975162"/>
                </a:lnTo>
                <a:cubicBezTo>
                  <a:pt x="7541495" y="5957546"/>
                  <a:pt x="7571816" y="5943484"/>
                  <a:pt x="7603838" y="5932976"/>
                </a:cubicBezTo>
                <a:cubicBezTo>
                  <a:pt x="7615593" y="5918124"/>
                  <a:pt x="7627776" y="5904163"/>
                  <a:pt x="7640383" y="5891090"/>
                </a:cubicBezTo>
                <a:cubicBezTo>
                  <a:pt x="7652991" y="5878016"/>
                  <a:pt x="7662606" y="5862993"/>
                  <a:pt x="7669229" y="5846019"/>
                </a:cubicBezTo>
                <a:cubicBezTo>
                  <a:pt x="7681346" y="5829419"/>
                  <a:pt x="7698399" y="5811297"/>
                  <a:pt x="7720382" y="5791649"/>
                </a:cubicBezTo>
                <a:cubicBezTo>
                  <a:pt x="7742362" y="5772003"/>
                  <a:pt x="7763686" y="5758494"/>
                  <a:pt x="7784344" y="5751126"/>
                </a:cubicBezTo>
                <a:lnTo>
                  <a:pt x="7836061" y="5652815"/>
                </a:lnTo>
                <a:lnTo>
                  <a:pt x="7870379" y="5638506"/>
                </a:lnTo>
                <a:lnTo>
                  <a:pt x="7882272" y="5671923"/>
                </a:lnTo>
                <a:lnTo>
                  <a:pt x="7880491" y="5693984"/>
                </a:lnTo>
                <a:lnTo>
                  <a:pt x="7820286" y="5765985"/>
                </a:lnTo>
                <a:cubicBezTo>
                  <a:pt x="7816829" y="5764320"/>
                  <a:pt x="7810908" y="5762347"/>
                  <a:pt x="7802525" y="5760067"/>
                </a:cubicBezTo>
                <a:cubicBezTo>
                  <a:pt x="7794141" y="5757788"/>
                  <a:pt x="7788639" y="5758838"/>
                  <a:pt x="7786020" y="5763218"/>
                </a:cubicBezTo>
                <a:cubicBezTo>
                  <a:pt x="7785478" y="5765842"/>
                  <a:pt x="7786536" y="5769130"/>
                  <a:pt x="7789201" y="5773083"/>
                </a:cubicBezTo>
                <a:cubicBezTo>
                  <a:pt x="7791869" y="5777036"/>
                  <a:pt x="7794213" y="5780855"/>
                  <a:pt x="7796236" y="5784541"/>
                </a:cubicBezTo>
                <a:lnTo>
                  <a:pt x="7765271" y="5823035"/>
                </a:lnTo>
                <a:lnTo>
                  <a:pt x="7778840" y="5868543"/>
                </a:lnTo>
                <a:cubicBezTo>
                  <a:pt x="7794226" y="5857331"/>
                  <a:pt x="7806836" y="5843546"/>
                  <a:pt x="7816670" y="5827189"/>
                </a:cubicBezTo>
                <a:cubicBezTo>
                  <a:pt x="7826503" y="5810829"/>
                  <a:pt x="7833978" y="5794920"/>
                  <a:pt x="7839098" y="5779464"/>
                </a:cubicBezTo>
                <a:lnTo>
                  <a:pt x="7871580" y="5804294"/>
                </a:lnTo>
                <a:cubicBezTo>
                  <a:pt x="7875118" y="5791982"/>
                  <a:pt x="7876296" y="5780122"/>
                  <a:pt x="7875119" y="5768710"/>
                </a:cubicBezTo>
                <a:cubicBezTo>
                  <a:pt x="7873939" y="5757298"/>
                  <a:pt x="7875118" y="5745436"/>
                  <a:pt x="7878656" y="5733123"/>
                </a:cubicBezTo>
                <a:cubicBezTo>
                  <a:pt x="7898152" y="5720999"/>
                  <a:pt x="7916691" y="5706341"/>
                  <a:pt x="7934276" y="5689150"/>
                </a:cubicBezTo>
                <a:cubicBezTo>
                  <a:pt x="7951858" y="5671959"/>
                  <a:pt x="7964845" y="5652156"/>
                  <a:pt x="7973233" y="5629737"/>
                </a:cubicBezTo>
                <a:cubicBezTo>
                  <a:pt x="7975879" y="5617175"/>
                  <a:pt x="7969842" y="5606367"/>
                  <a:pt x="7955124" y="5597312"/>
                </a:cubicBezTo>
                <a:cubicBezTo>
                  <a:pt x="7940405" y="5588260"/>
                  <a:pt x="7927074" y="5581560"/>
                  <a:pt x="7915127" y="5577214"/>
                </a:cubicBezTo>
                <a:lnTo>
                  <a:pt x="7889452" y="5566597"/>
                </a:lnTo>
                <a:cubicBezTo>
                  <a:pt x="7874116" y="5596710"/>
                  <a:pt x="7851833" y="5621456"/>
                  <a:pt x="7822602" y="5640838"/>
                </a:cubicBezTo>
                <a:cubicBezTo>
                  <a:pt x="7793373" y="5660218"/>
                  <a:pt x="7766386" y="5681597"/>
                  <a:pt x="7741643" y="5704971"/>
                </a:cubicBezTo>
                <a:cubicBezTo>
                  <a:pt x="7741534" y="5705639"/>
                  <a:pt x="7740455" y="5708043"/>
                  <a:pt x="7738407" y="5712182"/>
                </a:cubicBezTo>
                <a:cubicBezTo>
                  <a:pt x="7736360" y="5716323"/>
                  <a:pt x="7733997" y="5718194"/>
                  <a:pt x="7731321" y="5717800"/>
                </a:cubicBezTo>
                <a:cubicBezTo>
                  <a:pt x="7731148" y="5716186"/>
                  <a:pt x="7730670" y="5709101"/>
                  <a:pt x="7729888" y="5696548"/>
                </a:cubicBezTo>
                <a:cubicBezTo>
                  <a:pt x="7729103" y="5683993"/>
                  <a:pt x="7729060" y="5675663"/>
                  <a:pt x="7729750" y="5671554"/>
                </a:cubicBezTo>
                <a:cubicBezTo>
                  <a:pt x="7743307" y="5674785"/>
                  <a:pt x="7757322" y="5668232"/>
                  <a:pt x="7771797" y="5651891"/>
                </a:cubicBezTo>
                <a:cubicBezTo>
                  <a:pt x="7786273" y="5635554"/>
                  <a:pt x="7796883" y="5621893"/>
                  <a:pt x="7803628" y="5610906"/>
                </a:cubicBezTo>
                <a:cubicBezTo>
                  <a:pt x="7823348" y="5596024"/>
                  <a:pt x="7843602" y="5580650"/>
                  <a:pt x="7864396" y="5564787"/>
                </a:cubicBezTo>
                <a:cubicBezTo>
                  <a:pt x="7885190" y="5548922"/>
                  <a:pt x="7906728" y="5534080"/>
                  <a:pt x="7929013" y="5520258"/>
                </a:cubicBezTo>
                <a:cubicBezTo>
                  <a:pt x="7937175" y="5501665"/>
                  <a:pt x="7948858" y="5487735"/>
                  <a:pt x="7964061" y="5478466"/>
                </a:cubicBezTo>
                <a:cubicBezTo>
                  <a:pt x="7979263" y="5469194"/>
                  <a:pt x="7990513" y="5456510"/>
                  <a:pt x="7997811" y="5440410"/>
                </a:cubicBezTo>
                <a:lnTo>
                  <a:pt x="8028567" y="5470225"/>
                </a:lnTo>
                <a:lnTo>
                  <a:pt x="7995923" y="5496628"/>
                </a:lnTo>
                <a:lnTo>
                  <a:pt x="8000900" y="5549981"/>
                </a:lnTo>
                <a:cubicBezTo>
                  <a:pt x="7992462" y="5553143"/>
                  <a:pt x="7984880" y="5558081"/>
                  <a:pt x="7978145" y="5564798"/>
                </a:cubicBezTo>
                <a:cubicBezTo>
                  <a:pt x="7971412" y="5571512"/>
                  <a:pt x="7974963" y="5578204"/>
                  <a:pt x="7988795" y="5584873"/>
                </a:cubicBezTo>
                <a:cubicBezTo>
                  <a:pt x="7988544" y="5585244"/>
                  <a:pt x="7988181" y="5586996"/>
                  <a:pt x="7987708" y="5590123"/>
                </a:cubicBezTo>
                <a:cubicBezTo>
                  <a:pt x="7987234" y="5593253"/>
                  <a:pt x="7988154" y="5595535"/>
                  <a:pt x="7990472" y="5596967"/>
                </a:cubicBezTo>
                <a:cubicBezTo>
                  <a:pt x="7994402" y="5596216"/>
                  <a:pt x="8002849" y="5588786"/>
                  <a:pt x="8015818" y="5574672"/>
                </a:cubicBezTo>
                <a:cubicBezTo>
                  <a:pt x="8028787" y="5560563"/>
                  <a:pt x="8038100" y="5550637"/>
                  <a:pt x="8043759" y="5544904"/>
                </a:cubicBezTo>
                <a:lnTo>
                  <a:pt x="8060893" y="5546289"/>
                </a:lnTo>
                <a:lnTo>
                  <a:pt x="8052244" y="5571212"/>
                </a:lnTo>
                <a:cubicBezTo>
                  <a:pt x="8075714" y="5579015"/>
                  <a:pt x="8090001" y="5577324"/>
                  <a:pt x="8095106" y="5566134"/>
                </a:cubicBezTo>
                <a:cubicBezTo>
                  <a:pt x="8100210" y="5554947"/>
                  <a:pt x="8109362" y="5551131"/>
                  <a:pt x="8122561" y="5554688"/>
                </a:cubicBezTo>
                <a:lnTo>
                  <a:pt x="8141529" y="5516934"/>
                </a:lnTo>
                <a:lnTo>
                  <a:pt x="8138230" y="5475670"/>
                </a:lnTo>
                <a:lnTo>
                  <a:pt x="8155415" y="5459978"/>
                </a:lnTo>
                <a:lnTo>
                  <a:pt x="8181143" y="5453517"/>
                </a:lnTo>
                <a:lnTo>
                  <a:pt x="8174329" y="5439300"/>
                </a:lnTo>
                <a:lnTo>
                  <a:pt x="8229346" y="5382253"/>
                </a:lnTo>
                <a:lnTo>
                  <a:pt x="8251564" y="5402838"/>
                </a:lnTo>
                <a:lnTo>
                  <a:pt x="8270582" y="5348006"/>
                </a:lnTo>
                <a:cubicBezTo>
                  <a:pt x="8285202" y="5354525"/>
                  <a:pt x="8294907" y="5356165"/>
                  <a:pt x="8299702" y="5352921"/>
                </a:cubicBezTo>
                <a:cubicBezTo>
                  <a:pt x="8304496" y="5349677"/>
                  <a:pt x="8309094" y="5340654"/>
                  <a:pt x="8313495" y="5325852"/>
                </a:cubicBezTo>
                <a:cubicBezTo>
                  <a:pt x="8323446" y="5329609"/>
                  <a:pt x="8330516" y="5328971"/>
                  <a:pt x="8334709" y="5323934"/>
                </a:cubicBezTo>
                <a:cubicBezTo>
                  <a:pt x="8338901" y="5318902"/>
                  <a:pt x="8342136" y="5312401"/>
                  <a:pt x="8344409" y="5304434"/>
                </a:cubicBezTo>
                <a:cubicBezTo>
                  <a:pt x="8348579" y="5295234"/>
                  <a:pt x="8354885" y="5288343"/>
                  <a:pt x="8363325" y="5283758"/>
                </a:cubicBezTo>
                <a:cubicBezTo>
                  <a:pt x="8371764" y="5279174"/>
                  <a:pt x="8378070" y="5272282"/>
                  <a:pt x="8382239" y="5263080"/>
                </a:cubicBezTo>
                <a:lnTo>
                  <a:pt x="8377106" y="5260958"/>
                </a:lnTo>
                <a:lnTo>
                  <a:pt x="8406344" y="5227449"/>
                </a:lnTo>
                <a:cubicBezTo>
                  <a:pt x="8410513" y="5218250"/>
                  <a:pt x="8416817" y="5211356"/>
                  <a:pt x="8425258" y="5206770"/>
                </a:cubicBezTo>
                <a:cubicBezTo>
                  <a:pt x="8433697" y="5202186"/>
                  <a:pt x="8440003" y="5195294"/>
                  <a:pt x="8444174" y="5186094"/>
                </a:cubicBezTo>
                <a:lnTo>
                  <a:pt x="8474762" y="5152325"/>
                </a:lnTo>
                <a:lnTo>
                  <a:pt x="8475708" y="5160143"/>
                </a:lnTo>
                <a:cubicBezTo>
                  <a:pt x="8470405" y="5163733"/>
                  <a:pt x="8457485" y="5180246"/>
                  <a:pt x="8436948" y="5209679"/>
                </a:cubicBezTo>
                <a:cubicBezTo>
                  <a:pt x="8416413" y="5239114"/>
                  <a:pt x="8404943" y="5258611"/>
                  <a:pt x="8402539" y="5268170"/>
                </a:cubicBezTo>
                <a:cubicBezTo>
                  <a:pt x="8387342" y="5262726"/>
                  <a:pt x="8381035" y="5268534"/>
                  <a:pt x="8383618" y="5285594"/>
                </a:cubicBezTo>
                <a:cubicBezTo>
                  <a:pt x="8386201" y="5302655"/>
                  <a:pt x="8379895" y="5308462"/>
                  <a:pt x="8364698" y="5303018"/>
                </a:cubicBezTo>
                <a:cubicBezTo>
                  <a:pt x="8363203" y="5315277"/>
                  <a:pt x="8354582" y="5324059"/>
                  <a:pt x="8338837" y="5329368"/>
                </a:cubicBezTo>
                <a:cubicBezTo>
                  <a:pt x="8323092" y="5334677"/>
                  <a:pt x="8314471" y="5343459"/>
                  <a:pt x="8312978" y="5355721"/>
                </a:cubicBezTo>
                <a:lnTo>
                  <a:pt x="8298093" y="5358244"/>
                </a:lnTo>
                <a:cubicBezTo>
                  <a:pt x="8298122" y="5380959"/>
                  <a:pt x="8293328" y="5397064"/>
                  <a:pt x="8283709" y="5406556"/>
                </a:cubicBezTo>
                <a:cubicBezTo>
                  <a:pt x="8274090" y="5416047"/>
                  <a:pt x="8269296" y="5432152"/>
                  <a:pt x="8269324" y="5454868"/>
                </a:cubicBezTo>
                <a:lnTo>
                  <a:pt x="8255194" y="5468892"/>
                </a:lnTo>
                <a:cubicBezTo>
                  <a:pt x="8245562" y="5463848"/>
                  <a:pt x="8232980" y="5466413"/>
                  <a:pt x="8217450" y="5476584"/>
                </a:cubicBezTo>
                <a:cubicBezTo>
                  <a:pt x="8201919" y="5486756"/>
                  <a:pt x="8193563" y="5496357"/>
                  <a:pt x="8192378" y="5505387"/>
                </a:cubicBezTo>
                <a:cubicBezTo>
                  <a:pt x="8179656" y="5496265"/>
                  <a:pt x="8172562" y="5496445"/>
                  <a:pt x="8171096" y="5505929"/>
                </a:cubicBezTo>
                <a:cubicBezTo>
                  <a:pt x="8169628" y="5515411"/>
                  <a:pt x="8170667" y="5524872"/>
                  <a:pt x="8174212" y="5534312"/>
                </a:cubicBezTo>
                <a:cubicBezTo>
                  <a:pt x="8169194" y="5534274"/>
                  <a:pt x="8165609" y="5536982"/>
                  <a:pt x="8163459" y="5542435"/>
                </a:cubicBezTo>
                <a:cubicBezTo>
                  <a:pt x="8161309" y="5547888"/>
                  <a:pt x="8160435" y="5553688"/>
                  <a:pt x="8160840" y="5559840"/>
                </a:cubicBezTo>
                <a:lnTo>
                  <a:pt x="8146209" y="5566198"/>
                </a:lnTo>
                <a:lnTo>
                  <a:pt x="8125777" y="5560616"/>
                </a:lnTo>
                <a:lnTo>
                  <a:pt x="8085908" y="5641029"/>
                </a:lnTo>
                <a:lnTo>
                  <a:pt x="8092464" y="5664470"/>
                </a:lnTo>
                <a:cubicBezTo>
                  <a:pt x="8092961" y="5670469"/>
                  <a:pt x="8091774" y="5674655"/>
                  <a:pt x="8088898" y="5677027"/>
                </a:cubicBezTo>
                <a:cubicBezTo>
                  <a:pt x="8086023" y="5679399"/>
                  <a:pt x="8080737" y="5678465"/>
                  <a:pt x="8073040" y="5674225"/>
                </a:cubicBezTo>
                <a:lnTo>
                  <a:pt x="8049072" y="5691210"/>
                </a:lnTo>
                <a:cubicBezTo>
                  <a:pt x="8048833" y="5700322"/>
                  <a:pt x="8045713" y="5703706"/>
                  <a:pt x="8039706" y="5701359"/>
                </a:cubicBezTo>
                <a:cubicBezTo>
                  <a:pt x="8033701" y="5699014"/>
                  <a:pt x="8030766" y="5705270"/>
                  <a:pt x="8030906" y="5720135"/>
                </a:cubicBezTo>
                <a:cubicBezTo>
                  <a:pt x="8031409" y="5726213"/>
                  <a:pt x="8030211" y="5730240"/>
                  <a:pt x="8027310" y="5732213"/>
                </a:cubicBezTo>
                <a:cubicBezTo>
                  <a:pt x="8024410" y="5734186"/>
                  <a:pt x="8019048" y="5732131"/>
                  <a:pt x="8011229" y="5726054"/>
                </a:cubicBezTo>
                <a:cubicBezTo>
                  <a:pt x="8011428" y="5738620"/>
                  <a:pt x="8009576" y="5748626"/>
                  <a:pt x="8005676" y="5756071"/>
                </a:cubicBezTo>
                <a:cubicBezTo>
                  <a:pt x="8001776" y="5763517"/>
                  <a:pt x="7999925" y="5773523"/>
                  <a:pt x="8000120" y="5786086"/>
                </a:cubicBezTo>
                <a:cubicBezTo>
                  <a:pt x="7968527" y="5788753"/>
                  <a:pt x="7940272" y="5804095"/>
                  <a:pt x="7915358" y="5832119"/>
                </a:cubicBezTo>
                <a:cubicBezTo>
                  <a:pt x="7890445" y="5860141"/>
                  <a:pt x="7878332" y="5892131"/>
                  <a:pt x="7879019" y="5928087"/>
                </a:cubicBezTo>
                <a:cubicBezTo>
                  <a:pt x="7864297" y="5917123"/>
                  <a:pt x="7857171" y="5916826"/>
                  <a:pt x="7857641" y="5927189"/>
                </a:cubicBezTo>
                <a:cubicBezTo>
                  <a:pt x="7858114" y="5937554"/>
                  <a:pt x="7859185" y="5947496"/>
                  <a:pt x="7860854" y="5957011"/>
                </a:cubicBezTo>
                <a:lnTo>
                  <a:pt x="7841933" y="5974434"/>
                </a:lnTo>
                <a:cubicBezTo>
                  <a:pt x="7842326" y="5980424"/>
                  <a:pt x="7841410" y="5985587"/>
                  <a:pt x="7839187" y="5989921"/>
                </a:cubicBezTo>
                <a:cubicBezTo>
                  <a:pt x="7836964" y="5994256"/>
                  <a:pt x="7833336" y="5996324"/>
                  <a:pt x="7828308" y="5996126"/>
                </a:cubicBezTo>
                <a:lnTo>
                  <a:pt x="7814936" y="6021654"/>
                </a:lnTo>
                <a:lnTo>
                  <a:pt x="7831076" y="6038299"/>
                </a:lnTo>
                <a:cubicBezTo>
                  <a:pt x="7836363" y="6042411"/>
                  <a:pt x="7840228" y="6044014"/>
                  <a:pt x="7842680" y="6043116"/>
                </a:cubicBezTo>
                <a:cubicBezTo>
                  <a:pt x="7845128" y="6042216"/>
                  <a:pt x="7846221" y="6039768"/>
                  <a:pt x="7845960" y="6035776"/>
                </a:cubicBezTo>
                <a:cubicBezTo>
                  <a:pt x="7856469" y="6036685"/>
                  <a:pt x="7865531" y="6034612"/>
                  <a:pt x="7873141" y="6029551"/>
                </a:cubicBezTo>
                <a:cubicBezTo>
                  <a:pt x="7880750" y="6024492"/>
                  <a:pt x="7884388" y="6016229"/>
                  <a:pt x="7884055" y="6004764"/>
                </a:cubicBezTo>
                <a:cubicBezTo>
                  <a:pt x="7891401" y="6006830"/>
                  <a:pt x="7895688" y="6005294"/>
                  <a:pt x="7896920" y="6000160"/>
                </a:cubicBezTo>
                <a:cubicBezTo>
                  <a:pt x="7898149" y="5995024"/>
                  <a:pt x="7898404" y="5989329"/>
                  <a:pt x="7897678" y="5983070"/>
                </a:cubicBezTo>
                <a:cubicBezTo>
                  <a:pt x="7913113" y="5985757"/>
                  <a:pt x="7927713" y="5985275"/>
                  <a:pt x="7941476" y="5981621"/>
                </a:cubicBezTo>
                <a:cubicBezTo>
                  <a:pt x="7955241" y="5977969"/>
                  <a:pt x="7967127" y="5974389"/>
                  <a:pt x="7977140" y="5970891"/>
                </a:cubicBezTo>
                <a:cubicBezTo>
                  <a:pt x="7990418" y="5974182"/>
                  <a:pt x="8001950" y="5974706"/>
                  <a:pt x="8011729" y="5972453"/>
                </a:cubicBezTo>
                <a:cubicBezTo>
                  <a:pt x="8021510" y="5970203"/>
                  <a:pt x="8026292" y="5963469"/>
                  <a:pt x="8026080" y="5952254"/>
                </a:cubicBezTo>
                <a:lnTo>
                  <a:pt x="8046511" y="5957833"/>
                </a:lnTo>
                <a:lnTo>
                  <a:pt x="8044497" y="5927163"/>
                </a:lnTo>
                <a:cubicBezTo>
                  <a:pt x="8052054" y="5929248"/>
                  <a:pt x="8057184" y="5927785"/>
                  <a:pt x="8059885" y="5922776"/>
                </a:cubicBezTo>
                <a:cubicBezTo>
                  <a:pt x="8062587" y="5917770"/>
                  <a:pt x="8063682" y="5912146"/>
                  <a:pt x="8063167" y="5905906"/>
                </a:cubicBezTo>
                <a:lnTo>
                  <a:pt x="8099236" y="5920464"/>
                </a:lnTo>
                <a:cubicBezTo>
                  <a:pt x="8098602" y="5912389"/>
                  <a:pt x="8099623" y="5905647"/>
                  <a:pt x="8102297" y="5900240"/>
                </a:cubicBezTo>
                <a:cubicBezTo>
                  <a:pt x="8104975" y="5894834"/>
                  <a:pt x="8110092" y="5893210"/>
                  <a:pt x="8117655" y="5895375"/>
                </a:cubicBezTo>
                <a:cubicBezTo>
                  <a:pt x="8118539" y="5886556"/>
                  <a:pt x="8126675" y="5883132"/>
                  <a:pt x="8142063" y="5885099"/>
                </a:cubicBezTo>
                <a:cubicBezTo>
                  <a:pt x="8157449" y="5887067"/>
                  <a:pt x="8171008" y="5889829"/>
                  <a:pt x="8182735" y="5893383"/>
                </a:cubicBezTo>
                <a:lnTo>
                  <a:pt x="8181980" y="5881882"/>
                </a:lnTo>
                <a:cubicBezTo>
                  <a:pt x="8185019" y="5885164"/>
                  <a:pt x="8188591" y="5891827"/>
                  <a:pt x="8192698" y="5901870"/>
                </a:cubicBezTo>
                <a:cubicBezTo>
                  <a:pt x="8196807" y="5911915"/>
                  <a:pt x="8199120" y="5918469"/>
                  <a:pt x="8199633" y="5921531"/>
                </a:cubicBezTo>
                <a:lnTo>
                  <a:pt x="8185757" y="5939391"/>
                </a:lnTo>
                <a:cubicBezTo>
                  <a:pt x="8185819" y="5946704"/>
                  <a:pt x="8187079" y="5953166"/>
                  <a:pt x="8189538" y="5958778"/>
                </a:cubicBezTo>
                <a:cubicBezTo>
                  <a:pt x="8191996" y="5964391"/>
                  <a:pt x="8198302" y="5971291"/>
                  <a:pt x="8208453" y="5979476"/>
                </a:cubicBezTo>
                <a:lnTo>
                  <a:pt x="8224343" y="5992288"/>
                </a:lnTo>
                <a:lnTo>
                  <a:pt x="8221575" y="5950116"/>
                </a:lnTo>
                <a:cubicBezTo>
                  <a:pt x="8239377" y="5963410"/>
                  <a:pt x="8254973" y="5971749"/>
                  <a:pt x="8268363" y="5975131"/>
                </a:cubicBezTo>
                <a:cubicBezTo>
                  <a:pt x="8281753" y="5978514"/>
                  <a:pt x="8297349" y="5986852"/>
                  <a:pt x="8315153" y="6000150"/>
                </a:cubicBezTo>
                <a:cubicBezTo>
                  <a:pt x="8330030" y="5976817"/>
                  <a:pt x="8341151" y="5958402"/>
                  <a:pt x="8348520" y="5944902"/>
                </a:cubicBezTo>
                <a:cubicBezTo>
                  <a:pt x="8355892" y="5931405"/>
                  <a:pt x="8382272" y="5935277"/>
                  <a:pt x="8427662" y="5956517"/>
                </a:cubicBezTo>
                <a:lnTo>
                  <a:pt x="8424392" y="5906679"/>
                </a:lnTo>
                <a:cubicBezTo>
                  <a:pt x="8437791" y="5911809"/>
                  <a:pt x="8449394" y="5913448"/>
                  <a:pt x="8459200" y="5911597"/>
                </a:cubicBezTo>
                <a:cubicBezTo>
                  <a:pt x="8469006" y="5909746"/>
                  <a:pt x="8473801" y="5903173"/>
                  <a:pt x="8473583" y="5891876"/>
                </a:cubicBezTo>
                <a:cubicBezTo>
                  <a:pt x="8491158" y="5903324"/>
                  <a:pt x="8498569" y="5898407"/>
                  <a:pt x="8495814" y="5877123"/>
                </a:cubicBezTo>
                <a:cubicBezTo>
                  <a:pt x="8493057" y="5855838"/>
                  <a:pt x="8501794" y="5851988"/>
                  <a:pt x="8522018" y="5865572"/>
                </a:cubicBezTo>
                <a:cubicBezTo>
                  <a:pt x="8523374" y="5873473"/>
                  <a:pt x="8527282" y="5882071"/>
                  <a:pt x="8533745" y="5891367"/>
                </a:cubicBezTo>
                <a:cubicBezTo>
                  <a:pt x="8540207" y="5900660"/>
                  <a:pt x="8544116" y="5909260"/>
                  <a:pt x="8545470" y="5917159"/>
                </a:cubicBezTo>
                <a:cubicBezTo>
                  <a:pt x="8545979" y="5923319"/>
                  <a:pt x="8544833" y="5928143"/>
                  <a:pt x="8542031" y="5931633"/>
                </a:cubicBezTo>
                <a:cubicBezTo>
                  <a:pt x="8539228" y="5935123"/>
                  <a:pt x="8533986" y="5934829"/>
                  <a:pt x="8526296" y="5930747"/>
                </a:cubicBezTo>
                <a:cubicBezTo>
                  <a:pt x="8527327" y="5936872"/>
                  <a:pt x="8527977" y="5946777"/>
                  <a:pt x="8528246" y="5960459"/>
                </a:cubicBezTo>
                <a:cubicBezTo>
                  <a:pt x="8528518" y="5974142"/>
                  <a:pt x="8523747" y="5977861"/>
                  <a:pt x="8513931" y="5971611"/>
                </a:cubicBezTo>
                <a:cubicBezTo>
                  <a:pt x="8509748" y="5974743"/>
                  <a:pt x="8505436" y="5985487"/>
                  <a:pt x="8500997" y="6003846"/>
                </a:cubicBezTo>
                <a:cubicBezTo>
                  <a:pt x="8496560" y="6022204"/>
                  <a:pt x="8502715" y="6039574"/>
                  <a:pt x="8519468" y="6055955"/>
                </a:cubicBezTo>
                <a:lnTo>
                  <a:pt x="8505591" y="6073815"/>
                </a:lnTo>
                <a:cubicBezTo>
                  <a:pt x="8491129" y="6070019"/>
                  <a:pt x="8479441" y="6070279"/>
                  <a:pt x="8470528" y="6074591"/>
                </a:cubicBezTo>
                <a:lnTo>
                  <a:pt x="8472792" y="6109095"/>
                </a:lnTo>
                <a:lnTo>
                  <a:pt x="8436974" y="6098370"/>
                </a:lnTo>
                <a:lnTo>
                  <a:pt x="8439492" y="6136709"/>
                </a:lnTo>
                <a:lnTo>
                  <a:pt x="8419563" y="6138796"/>
                </a:lnTo>
                <a:lnTo>
                  <a:pt x="8440751" y="6155879"/>
                </a:lnTo>
                <a:lnTo>
                  <a:pt x="8422081" y="6177135"/>
                </a:lnTo>
                <a:cubicBezTo>
                  <a:pt x="8442976" y="6202530"/>
                  <a:pt x="8445067" y="6208906"/>
                  <a:pt x="8428354" y="6196262"/>
                </a:cubicBezTo>
                <a:cubicBezTo>
                  <a:pt x="8411637" y="6183617"/>
                  <a:pt x="8397524" y="6172389"/>
                  <a:pt x="8386012" y="6162578"/>
                </a:cubicBezTo>
                <a:cubicBezTo>
                  <a:pt x="8371047" y="6151117"/>
                  <a:pt x="8364404" y="6151812"/>
                  <a:pt x="8366083" y="6164664"/>
                </a:cubicBezTo>
                <a:cubicBezTo>
                  <a:pt x="8357050" y="6165551"/>
                  <a:pt x="8351908" y="6173205"/>
                  <a:pt x="8350662" y="6187632"/>
                </a:cubicBezTo>
                <a:cubicBezTo>
                  <a:pt x="8349414" y="6202056"/>
                  <a:pt x="8345723" y="6212698"/>
                  <a:pt x="8339588" y="6219550"/>
                </a:cubicBezTo>
                <a:lnTo>
                  <a:pt x="8382716" y="6265217"/>
                </a:lnTo>
                <a:lnTo>
                  <a:pt x="8412232" y="6256336"/>
                </a:lnTo>
                <a:cubicBezTo>
                  <a:pt x="8412273" y="6249032"/>
                  <a:pt x="8416099" y="6246822"/>
                  <a:pt x="8423711" y="6249706"/>
                </a:cubicBezTo>
                <a:cubicBezTo>
                  <a:pt x="8431319" y="6252588"/>
                  <a:pt x="8439431" y="6258372"/>
                  <a:pt x="8448050" y="6267061"/>
                </a:cubicBezTo>
                <a:cubicBezTo>
                  <a:pt x="8446117" y="6250373"/>
                  <a:pt x="8452256" y="6242010"/>
                  <a:pt x="8466466" y="6241969"/>
                </a:cubicBezTo>
                <a:lnTo>
                  <a:pt x="8464453" y="6211298"/>
                </a:lnTo>
                <a:cubicBezTo>
                  <a:pt x="8474554" y="6212332"/>
                  <a:pt x="8481976" y="6210752"/>
                  <a:pt x="8486716" y="6206556"/>
                </a:cubicBezTo>
                <a:cubicBezTo>
                  <a:pt x="8491456" y="6202359"/>
                  <a:pt x="8493454" y="6194590"/>
                  <a:pt x="8492709" y="6183248"/>
                </a:cubicBezTo>
                <a:lnTo>
                  <a:pt x="8517431" y="6177764"/>
                </a:lnTo>
                <a:lnTo>
                  <a:pt x="8525005" y="6140299"/>
                </a:lnTo>
                <a:cubicBezTo>
                  <a:pt x="8527621" y="6140367"/>
                  <a:pt x="8531216" y="6140997"/>
                  <a:pt x="8535789" y="6142186"/>
                </a:cubicBezTo>
                <a:cubicBezTo>
                  <a:pt x="8540360" y="6143377"/>
                  <a:pt x="8545343" y="6146032"/>
                  <a:pt x="8550732" y="6150150"/>
                </a:cubicBezTo>
                <a:cubicBezTo>
                  <a:pt x="8561989" y="6160815"/>
                  <a:pt x="8564068" y="6170207"/>
                  <a:pt x="8556973" y="6178328"/>
                </a:cubicBezTo>
                <a:cubicBezTo>
                  <a:pt x="8549876" y="6186451"/>
                  <a:pt x="8545523" y="6193378"/>
                  <a:pt x="8543916" y="6199118"/>
                </a:cubicBezTo>
                <a:lnTo>
                  <a:pt x="8591585" y="6237553"/>
                </a:lnTo>
                <a:lnTo>
                  <a:pt x="8585283" y="6217947"/>
                </a:lnTo>
                <a:cubicBezTo>
                  <a:pt x="8585351" y="6212632"/>
                  <a:pt x="8588177" y="6211129"/>
                  <a:pt x="8593764" y="6213439"/>
                </a:cubicBezTo>
                <a:cubicBezTo>
                  <a:pt x="8599350" y="6215750"/>
                  <a:pt x="8605016" y="6219258"/>
                  <a:pt x="8610759" y="6223965"/>
                </a:cubicBezTo>
                <a:cubicBezTo>
                  <a:pt x="8615897" y="6224250"/>
                  <a:pt x="8622016" y="6225098"/>
                  <a:pt x="8629110" y="6226506"/>
                </a:cubicBezTo>
                <a:cubicBezTo>
                  <a:pt x="8636204" y="6227914"/>
                  <a:pt x="8643708" y="6230787"/>
                  <a:pt x="8651621" y="6235126"/>
                </a:cubicBezTo>
                <a:lnTo>
                  <a:pt x="8665498" y="6217266"/>
                </a:lnTo>
                <a:lnTo>
                  <a:pt x="8718212" y="6256136"/>
                </a:lnTo>
                <a:lnTo>
                  <a:pt x="8738895" y="6265551"/>
                </a:lnTo>
                <a:cubicBezTo>
                  <a:pt x="8748811" y="6273321"/>
                  <a:pt x="8753950" y="6275193"/>
                  <a:pt x="8754313" y="6271175"/>
                </a:cubicBezTo>
                <a:cubicBezTo>
                  <a:pt x="8754677" y="6267157"/>
                  <a:pt x="8754331" y="6261884"/>
                  <a:pt x="8753275" y="6255360"/>
                </a:cubicBezTo>
                <a:cubicBezTo>
                  <a:pt x="8753906" y="6252238"/>
                  <a:pt x="8757186" y="6251252"/>
                  <a:pt x="8763115" y="6252402"/>
                </a:cubicBezTo>
                <a:cubicBezTo>
                  <a:pt x="8765798" y="6251917"/>
                  <a:pt x="8769005" y="6249813"/>
                  <a:pt x="8772732" y="6246086"/>
                </a:cubicBezTo>
                <a:cubicBezTo>
                  <a:pt x="8776457" y="6242357"/>
                  <a:pt x="8779728" y="6241211"/>
                  <a:pt x="8782540" y="6242646"/>
                </a:cubicBezTo>
                <a:cubicBezTo>
                  <a:pt x="8785096" y="6245011"/>
                  <a:pt x="8786728" y="6247536"/>
                  <a:pt x="8787425" y="6250216"/>
                </a:cubicBezTo>
                <a:cubicBezTo>
                  <a:pt x="8788123" y="6252896"/>
                  <a:pt x="8788428" y="6254353"/>
                  <a:pt x="8788339" y="6254584"/>
                </a:cubicBezTo>
                <a:cubicBezTo>
                  <a:pt x="8787911" y="6270351"/>
                  <a:pt x="8782770" y="6281183"/>
                  <a:pt x="8772916" y="6287081"/>
                </a:cubicBezTo>
                <a:cubicBezTo>
                  <a:pt x="8763061" y="6292978"/>
                  <a:pt x="8757857" y="6302852"/>
                  <a:pt x="8757302" y="6316702"/>
                </a:cubicBezTo>
                <a:cubicBezTo>
                  <a:pt x="8757806" y="6324370"/>
                  <a:pt x="8763354" y="6332475"/>
                  <a:pt x="8773947" y="6341014"/>
                </a:cubicBezTo>
                <a:lnTo>
                  <a:pt x="8797148" y="6388768"/>
                </a:lnTo>
                <a:lnTo>
                  <a:pt x="8832714" y="6395661"/>
                </a:lnTo>
                <a:cubicBezTo>
                  <a:pt x="8833015" y="6387505"/>
                  <a:pt x="8836074" y="6383164"/>
                  <a:pt x="8841891" y="6382635"/>
                </a:cubicBezTo>
                <a:cubicBezTo>
                  <a:pt x="8847709" y="6382106"/>
                  <a:pt x="8850705" y="6376806"/>
                  <a:pt x="8850880" y="6366736"/>
                </a:cubicBezTo>
                <a:lnTo>
                  <a:pt x="8872068" y="6383818"/>
                </a:lnTo>
                <a:cubicBezTo>
                  <a:pt x="8888163" y="6394979"/>
                  <a:pt x="8892293" y="6391048"/>
                  <a:pt x="8884460" y="6372024"/>
                </a:cubicBezTo>
                <a:cubicBezTo>
                  <a:pt x="8876629" y="6353002"/>
                  <a:pt x="8887380" y="6354408"/>
                  <a:pt x="8916715" y="6376246"/>
                </a:cubicBezTo>
                <a:cubicBezTo>
                  <a:pt x="8935803" y="6374085"/>
                  <a:pt x="8957665" y="6375979"/>
                  <a:pt x="8982300" y="6381923"/>
                </a:cubicBezTo>
                <a:cubicBezTo>
                  <a:pt x="8981978" y="6367442"/>
                  <a:pt x="8986414" y="6358613"/>
                  <a:pt x="8995611" y="6355439"/>
                </a:cubicBezTo>
                <a:cubicBezTo>
                  <a:pt x="9004809" y="6352264"/>
                  <a:pt x="9014667" y="6349622"/>
                  <a:pt x="9025191" y="6347516"/>
                </a:cubicBezTo>
                <a:cubicBezTo>
                  <a:pt x="9031071" y="6376615"/>
                  <a:pt x="9031908" y="6395748"/>
                  <a:pt x="9027704" y="6404915"/>
                </a:cubicBezTo>
                <a:cubicBezTo>
                  <a:pt x="9023497" y="6414080"/>
                  <a:pt x="9021310" y="6425326"/>
                  <a:pt x="9021140" y="6438655"/>
                </a:cubicBezTo>
                <a:lnTo>
                  <a:pt x="9058217" y="6468549"/>
                </a:lnTo>
                <a:lnTo>
                  <a:pt x="9114969" y="6492521"/>
                </a:lnTo>
                <a:cubicBezTo>
                  <a:pt x="9111633" y="6487865"/>
                  <a:pt x="9107273" y="6481928"/>
                  <a:pt x="9101887" y="6474712"/>
                </a:cubicBezTo>
                <a:cubicBezTo>
                  <a:pt x="9096502" y="6467495"/>
                  <a:pt x="9093464" y="6462625"/>
                  <a:pt x="9092776" y="6460104"/>
                </a:cubicBezTo>
                <a:cubicBezTo>
                  <a:pt x="9093087" y="6456874"/>
                  <a:pt x="9095808" y="6456950"/>
                  <a:pt x="9100943" y="6460333"/>
                </a:cubicBezTo>
                <a:cubicBezTo>
                  <a:pt x="9106077" y="6463717"/>
                  <a:pt x="9110248" y="6466777"/>
                  <a:pt x="9113460" y="6469519"/>
                </a:cubicBezTo>
                <a:lnTo>
                  <a:pt x="9145502" y="6422735"/>
                </a:lnTo>
                <a:cubicBezTo>
                  <a:pt x="9164505" y="6419297"/>
                  <a:pt x="9186284" y="6419912"/>
                  <a:pt x="9210836" y="6424579"/>
                </a:cubicBezTo>
                <a:cubicBezTo>
                  <a:pt x="9215922" y="6416123"/>
                  <a:pt x="9221704" y="6408682"/>
                  <a:pt x="9228179" y="6402254"/>
                </a:cubicBezTo>
                <a:cubicBezTo>
                  <a:pt x="9234655" y="6395825"/>
                  <a:pt x="9237788" y="6386249"/>
                  <a:pt x="9237580" y="6373523"/>
                </a:cubicBezTo>
                <a:cubicBezTo>
                  <a:pt x="9242363" y="6363614"/>
                  <a:pt x="9250965" y="6354512"/>
                  <a:pt x="9263378" y="6346214"/>
                </a:cubicBezTo>
                <a:cubicBezTo>
                  <a:pt x="9275791" y="6337917"/>
                  <a:pt x="9289814" y="6335001"/>
                  <a:pt x="9305443" y="6337467"/>
                </a:cubicBezTo>
                <a:lnTo>
                  <a:pt x="9316047" y="6269767"/>
                </a:lnTo>
                <a:lnTo>
                  <a:pt x="9341270" y="6271949"/>
                </a:lnTo>
                <a:lnTo>
                  <a:pt x="9363716" y="6308202"/>
                </a:lnTo>
                <a:lnTo>
                  <a:pt x="9370020" y="6327807"/>
                </a:lnTo>
                <a:lnTo>
                  <a:pt x="9342518" y="6367359"/>
                </a:lnTo>
                <a:cubicBezTo>
                  <a:pt x="9338867" y="6364264"/>
                  <a:pt x="9332929" y="6359780"/>
                  <a:pt x="9324705" y="6353905"/>
                </a:cubicBezTo>
                <a:cubicBezTo>
                  <a:pt x="9316481" y="6348030"/>
                  <a:pt x="9311993" y="6346530"/>
                  <a:pt x="9311242" y="6349404"/>
                </a:cubicBezTo>
                <a:cubicBezTo>
                  <a:pt x="9311700" y="6351589"/>
                  <a:pt x="9313810" y="6355105"/>
                  <a:pt x="9317577" y="6359958"/>
                </a:cubicBezTo>
                <a:cubicBezTo>
                  <a:pt x="9321346" y="6364813"/>
                  <a:pt x="9324782" y="6369399"/>
                  <a:pt x="9327886" y="6373717"/>
                </a:cubicBezTo>
                <a:lnTo>
                  <a:pt x="9314263" y="6395412"/>
                </a:lnTo>
                <a:lnTo>
                  <a:pt x="9342508" y="6443601"/>
                </a:lnTo>
                <a:cubicBezTo>
                  <a:pt x="9352104" y="6440142"/>
                  <a:pt x="9358327" y="6433057"/>
                  <a:pt x="9361178" y="6422345"/>
                </a:cubicBezTo>
                <a:cubicBezTo>
                  <a:pt x="9364027" y="6411630"/>
                  <a:pt x="9364953" y="6400273"/>
                  <a:pt x="9363958" y="6388277"/>
                </a:cubicBezTo>
                <a:lnTo>
                  <a:pt x="9401536" y="6425837"/>
                </a:lnTo>
                <a:cubicBezTo>
                  <a:pt x="9400266" y="6416037"/>
                  <a:pt x="9397072" y="6405597"/>
                  <a:pt x="9391957" y="6394512"/>
                </a:cubicBezTo>
                <a:cubicBezTo>
                  <a:pt x="9386838" y="6383426"/>
                  <a:pt x="9383645" y="6372985"/>
                  <a:pt x="9382375" y="6363185"/>
                </a:cubicBezTo>
                <a:cubicBezTo>
                  <a:pt x="9395277" y="6360729"/>
                  <a:pt x="9406429" y="6355500"/>
                  <a:pt x="9415833" y="6347499"/>
                </a:cubicBezTo>
                <a:cubicBezTo>
                  <a:pt x="9425234" y="6339496"/>
                  <a:pt x="9429642" y="6327013"/>
                  <a:pt x="9429050" y="6310045"/>
                </a:cubicBezTo>
                <a:cubicBezTo>
                  <a:pt x="9426903" y="6299615"/>
                  <a:pt x="9417707" y="6286906"/>
                  <a:pt x="9401464" y="6271917"/>
                </a:cubicBezTo>
                <a:cubicBezTo>
                  <a:pt x="9385222" y="6256933"/>
                  <a:pt x="9371046" y="6244746"/>
                  <a:pt x="9358935" y="6235359"/>
                </a:cubicBezTo>
                <a:lnTo>
                  <a:pt x="9332450" y="6214005"/>
                </a:lnTo>
                <a:cubicBezTo>
                  <a:pt x="9329648" y="6234969"/>
                  <a:pt x="9318789" y="6247846"/>
                  <a:pt x="9299874" y="6252642"/>
                </a:cubicBezTo>
                <a:cubicBezTo>
                  <a:pt x="9280959" y="6257437"/>
                  <a:pt x="9264741" y="6265088"/>
                  <a:pt x="9251217" y="6275591"/>
                </a:cubicBezTo>
                <a:cubicBezTo>
                  <a:pt x="9251359" y="6276161"/>
                  <a:pt x="9251265" y="6277899"/>
                  <a:pt x="9250932" y="6280808"/>
                </a:cubicBezTo>
                <a:cubicBezTo>
                  <a:pt x="9250602" y="6283718"/>
                  <a:pt x="9249181" y="6284388"/>
                  <a:pt x="9246675" y="6282821"/>
                </a:cubicBezTo>
                <a:cubicBezTo>
                  <a:pt x="9245946" y="6281251"/>
                  <a:pt x="9242994" y="6274482"/>
                  <a:pt x="9237819" y="6262520"/>
                </a:cubicBezTo>
                <a:cubicBezTo>
                  <a:pt x="9232642" y="6250554"/>
                  <a:pt x="9229629" y="6242830"/>
                  <a:pt x="9228771" y="6239339"/>
                </a:cubicBezTo>
                <a:cubicBezTo>
                  <a:pt x="9241909" y="6248418"/>
                  <a:pt x="9251956" y="6248653"/>
                  <a:pt x="9258915" y="6240042"/>
                </a:cubicBezTo>
                <a:cubicBezTo>
                  <a:pt x="9265876" y="6231433"/>
                  <a:pt x="9270375" y="6223564"/>
                  <a:pt x="9272414" y="6216432"/>
                </a:cubicBezTo>
                <a:cubicBezTo>
                  <a:pt x="9284530" y="6211526"/>
                  <a:pt x="9296941" y="6206404"/>
                  <a:pt x="9309657" y="6201074"/>
                </a:cubicBezTo>
                <a:cubicBezTo>
                  <a:pt x="9322370" y="6195741"/>
                  <a:pt x="9336107" y="6191688"/>
                  <a:pt x="9350869" y="6188916"/>
                </a:cubicBezTo>
                <a:cubicBezTo>
                  <a:pt x="9351444" y="6175385"/>
                  <a:pt x="9356795" y="6167748"/>
                  <a:pt x="9366923" y="6166004"/>
                </a:cubicBezTo>
                <a:cubicBezTo>
                  <a:pt x="9377049" y="6164258"/>
                  <a:pt x="9382463" y="6157580"/>
                  <a:pt x="9383164" y="6145967"/>
                </a:cubicBezTo>
                <a:lnTo>
                  <a:pt x="9420996" y="6187362"/>
                </a:lnTo>
                <a:lnTo>
                  <a:pt x="9401571" y="6197118"/>
                </a:lnTo>
                <a:lnTo>
                  <a:pt x="9425023" y="6248704"/>
                </a:lnTo>
                <a:cubicBezTo>
                  <a:pt x="9418693" y="6247837"/>
                  <a:pt x="9413756" y="6248999"/>
                  <a:pt x="9410202" y="6252186"/>
                </a:cubicBezTo>
                <a:cubicBezTo>
                  <a:pt x="9406648" y="6255371"/>
                  <a:pt x="9412176" y="6263157"/>
                  <a:pt x="9426783" y="6275539"/>
                </a:cubicBezTo>
                <a:cubicBezTo>
                  <a:pt x="9426694" y="6275770"/>
                  <a:pt x="9426999" y="6277227"/>
                  <a:pt x="9427697" y="6279906"/>
                </a:cubicBezTo>
                <a:cubicBezTo>
                  <a:pt x="9428397" y="6282590"/>
                  <a:pt x="9430025" y="6285113"/>
                  <a:pt x="9432585" y="6287479"/>
                </a:cubicBezTo>
                <a:cubicBezTo>
                  <a:pt x="9435790" y="6288550"/>
                  <a:pt x="9440603" y="6285472"/>
                  <a:pt x="9447026" y="6278244"/>
                </a:cubicBezTo>
                <a:cubicBezTo>
                  <a:pt x="9453450" y="6271019"/>
                  <a:pt x="9458138" y="6266023"/>
                  <a:pt x="9461092" y="6263262"/>
                </a:cubicBezTo>
                <a:lnTo>
                  <a:pt x="9476731" y="6272240"/>
                </a:lnTo>
                <a:lnTo>
                  <a:pt x="9477987" y="6291408"/>
                </a:lnTo>
                <a:cubicBezTo>
                  <a:pt x="9501518" y="6309169"/>
                  <a:pt x="9513543" y="6314024"/>
                  <a:pt x="9514059" y="6305968"/>
                </a:cubicBezTo>
                <a:cubicBezTo>
                  <a:pt x="9514575" y="6297912"/>
                  <a:pt x="9521302" y="6298495"/>
                  <a:pt x="9534238" y="6307714"/>
                </a:cubicBezTo>
                <a:lnTo>
                  <a:pt x="9537522" y="6281314"/>
                </a:lnTo>
                <a:lnTo>
                  <a:pt x="9519870" y="6241664"/>
                </a:lnTo>
                <a:lnTo>
                  <a:pt x="9529456" y="6234871"/>
                </a:lnTo>
                <a:lnTo>
                  <a:pt x="9549889" y="6240452"/>
                </a:lnTo>
                <a:lnTo>
                  <a:pt x="9538790" y="6224242"/>
                </a:lnTo>
                <a:lnTo>
                  <a:pt x="9567047" y="6196191"/>
                </a:lnTo>
                <a:lnTo>
                  <a:pt x="9594036" y="6225213"/>
                </a:lnTo>
                <a:lnTo>
                  <a:pt x="9591265" y="6183039"/>
                </a:lnTo>
                <a:cubicBezTo>
                  <a:pt x="9606515" y="6195637"/>
                  <a:pt x="9615679" y="6201515"/>
                  <a:pt x="9618758" y="6200668"/>
                </a:cubicBezTo>
                <a:cubicBezTo>
                  <a:pt x="9621837" y="6199821"/>
                  <a:pt x="9622679" y="6193541"/>
                  <a:pt x="9621284" y="6181827"/>
                </a:cubicBezTo>
                <a:cubicBezTo>
                  <a:pt x="9631420" y="6189772"/>
                  <a:pt x="9637443" y="6192359"/>
                  <a:pt x="9639349" y="6189583"/>
                </a:cubicBezTo>
                <a:cubicBezTo>
                  <a:pt x="9641257" y="6186811"/>
                  <a:pt x="9641796" y="6182252"/>
                  <a:pt x="9640959" y="6175904"/>
                </a:cubicBezTo>
                <a:cubicBezTo>
                  <a:pt x="9641360" y="6169268"/>
                  <a:pt x="9644473" y="6165727"/>
                  <a:pt x="9650295" y="6165278"/>
                </a:cubicBezTo>
                <a:cubicBezTo>
                  <a:pt x="9656117" y="6164828"/>
                  <a:pt x="9659230" y="6161287"/>
                  <a:pt x="9659629" y="6154648"/>
                </a:cubicBezTo>
                <a:lnTo>
                  <a:pt x="9654334" y="6150379"/>
                </a:lnTo>
                <a:lnTo>
                  <a:pt x="9668211" y="6132520"/>
                </a:lnTo>
                <a:cubicBezTo>
                  <a:pt x="9668611" y="6125884"/>
                  <a:pt x="9671721" y="6122340"/>
                  <a:pt x="9677544" y="6121890"/>
                </a:cubicBezTo>
                <a:cubicBezTo>
                  <a:pt x="9683366" y="6121441"/>
                  <a:pt x="9686479" y="6117900"/>
                  <a:pt x="9686880" y="6111264"/>
                </a:cubicBezTo>
                <a:cubicBezTo>
                  <a:pt x="9691532" y="6100943"/>
                  <a:pt x="9700268" y="6090741"/>
                  <a:pt x="9713088" y="6080653"/>
                </a:cubicBezTo>
                <a:cubicBezTo>
                  <a:pt x="9725905" y="6070563"/>
                  <a:pt x="9741389" y="6067616"/>
                  <a:pt x="9759534" y="6071808"/>
                </a:cubicBezTo>
                <a:lnTo>
                  <a:pt x="9756011" y="6018134"/>
                </a:lnTo>
                <a:lnTo>
                  <a:pt x="9782242" y="6035653"/>
                </a:lnTo>
                <a:lnTo>
                  <a:pt x="9817053" y="6031041"/>
                </a:lnTo>
                <a:cubicBezTo>
                  <a:pt x="9819958" y="6035501"/>
                  <a:pt x="9822595" y="6040653"/>
                  <a:pt x="9824964" y="6046497"/>
                </a:cubicBezTo>
                <a:cubicBezTo>
                  <a:pt x="9827333" y="6052341"/>
                  <a:pt x="9828647" y="6056426"/>
                  <a:pt x="9828904" y="6058751"/>
                </a:cubicBezTo>
                <a:cubicBezTo>
                  <a:pt x="9821393" y="6063740"/>
                  <a:pt x="9814909" y="6070008"/>
                  <a:pt x="9809447" y="6077558"/>
                </a:cubicBezTo>
                <a:cubicBezTo>
                  <a:pt x="9803986" y="6085107"/>
                  <a:pt x="9801472" y="6094577"/>
                  <a:pt x="9801906" y="6105971"/>
                </a:cubicBezTo>
                <a:cubicBezTo>
                  <a:pt x="9798034" y="6102697"/>
                  <a:pt x="9791214" y="6097501"/>
                  <a:pt x="9781445" y="6090381"/>
                </a:cubicBezTo>
                <a:cubicBezTo>
                  <a:pt x="9771678" y="6083263"/>
                  <a:pt x="9766306" y="6081049"/>
                  <a:pt x="9765333" y="6083745"/>
                </a:cubicBezTo>
                <a:cubicBezTo>
                  <a:pt x="9765791" y="6085930"/>
                  <a:pt x="9767903" y="6089448"/>
                  <a:pt x="9771670" y="6094301"/>
                </a:cubicBezTo>
                <a:cubicBezTo>
                  <a:pt x="9775438" y="6099154"/>
                  <a:pt x="9778873" y="6103739"/>
                  <a:pt x="9781980" y="6108060"/>
                </a:cubicBezTo>
                <a:lnTo>
                  <a:pt x="9768605" y="6133585"/>
                </a:lnTo>
                <a:lnTo>
                  <a:pt x="9797104" y="6185610"/>
                </a:lnTo>
                <a:cubicBezTo>
                  <a:pt x="9807025" y="6183926"/>
                  <a:pt x="9814110" y="6177233"/>
                  <a:pt x="9818358" y="6165531"/>
                </a:cubicBezTo>
                <a:cubicBezTo>
                  <a:pt x="9822604" y="6153826"/>
                  <a:pt x="9824269" y="6140945"/>
                  <a:pt x="9823346" y="6126889"/>
                </a:cubicBezTo>
                <a:cubicBezTo>
                  <a:pt x="9828793" y="6135062"/>
                  <a:pt x="9834542" y="6143026"/>
                  <a:pt x="9840591" y="6150777"/>
                </a:cubicBezTo>
                <a:cubicBezTo>
                  <a:pt x="9846637" y="6158526"/>
                  <a:pt x="9853582" y="6165640"/>
                  <a:pt x="9861429" y="6172117"/>
                </a:cubicBezTo>
                <a:cubicBezTo>
                  <a:pt x="9867581" y="6175111"/>
                  <a:pt x="9866311" y="6165312"/>
                  <a:pt x="9857617" y="6142719"/>
                </a:cubicBezTo>
                <a:cubicBezTo>
                  <a:pt x="9848924" y="6120127"/>
                  <a:pt x="9843555" y="6105208"/>
                  <a:pt x="9841512" y="6097964"/>
                </a:cubicBezTo>
                <a:cubicBezTo>
                  <a:pt x="9856853" y="6096036"/>
                  <a:pt x="9869496" y="6091253"/>
                  <a:pt x="9879446" y="6083616"/>
                </a:cubicBezTo>
                <a:cubicBezTo>
                  <a:pt x="9889395" y="6075980"/>
                  <a:pt x="9893906" y="6061915"/>
                  <a:pt x="9892978" y="6041425"/>
                </a:cubicBezTo>
                <a:lnTo>
                  <a:pt x="9854141" y="5984696"/>
                </a:lnTo>
                <a:lnTo>
                  <a:pt x="9869023" y="5982171"/>
                </a:lnTo>
                <a:lnTo>
                  <a:pt x="9890461" y="6003086"/>
                </a:lnTo>
                <a:cubicBezTo>
                  <a:pt x="9890384" y="6003479"/>
                  <a:pt x="9890731" y="6005572"/>
                  <a:pt x="9891501" y="6009371"/>
                </a:cubicBezTo>
                <a:cubicBezTo>
                  <a:pt x="9892275" y="6013173"/>
                  <a:pt x="9893944" y="6016333"/>
                  <a:pt x="9896513" y="6018859"/>
                </a:cubicBezTo>
                <a:cubicBezTo>
                  <a:pt x="9904901" y="6024033"/>
                  <a:pt x="9912532" y="6022471"/>
                  <a:pt x="9919406" y="6014170"/>
                </a:cubicBezTo>
                <a:cubicBezTo>
                  <a:pt x="9926281" y="6005869"/>
                  <a:pt x="9929752" y="5998230"/>
                  <a:pt x="9929814" y="5991245"/>
                </a:cubicBezTo>
                <a:cubicBezTo>
                  <a:pt x="9956620" y="6007940"/>
                  <a:pt x="9978933" y="6003994"/>
                  <a:pt x="9996758" y="5979409"/>
                </a:cubicBezTo>
                <a:cubicBezTo>
                  <a:pt x="10014583" y="5954824"/>
                  <a:pt x="10025990" y="5937546"/>
                  <a:pt x="10030978" y="5927573"/>
                </a:cubicBezTo>
                <a:lnTo>
                  <a:pt x="9996680" y="5863611"/>
                </a:lnTo>
                <a:cubicBezTo>
                  <a:pt x="10000592" y="5859503"/>
                  <a:pt x="10001855" y="5853259"/>
                  <a:pt x="10000466" y="5844877"/>
                </a:cubicBezTo>
                <a:cubicBezTo>
                  <a:pt x="10009262" y="5861047"/>
                  <a:pt x="10019981" y="5877858"/>
                  <a:pt x="10032622" y="5895313"/>
                </a:cubicBezTo>
                <a:cubicBezTo>
                  <a:pt x="10045263" y="5912767"/>
                  <a:pt x="10058505" y="5929796"/>
                  <a:pt x="10072345" y="5946402"/>
                </a:cubicBezTo>
                <a:lnTo>
                  <a:pt x="10069576" y="5904230"/>
                </a:lnTo>
                <a:cubicBezTo>
                  <a:pt x="10087368" y="5918953"/>
                  <a:pt x="10098067" y="5925916"/>
                  <a:pt x="10101672" y="5925115"/>
                </a:cubicBezTo>
                <a:cubicBezTo>
                  <a:pt x="10105278" y="5924317"/>
                  <a:pt x="10106265" y="5917095"/>
                  <a:pt x="10104639" y="5903454"/>
                </a:cubicBezTo>
                <a:cubicBezTo>
                  <a:pt x="10110906" y="5906615"/>
                  <a:pt x="10118676" y="5903954"/>
                  <a:pt x="10127942" y="5895464"/>
                </a:cubicBezTo>
                <a:cubicBezTo>
                  <a:pt x="10137209" y="5886974"/>
                  <a:pt x="10142139" y="5879300"/>
                  <a:pt x="10142734" y="5872442"/>
                </a:cubicBezTo>
                <a:cubicBezTo>
                  <a:pt x="10136733" y="5863820"/>
                  <a:pt x="10130702" y="5854723"/>
                  <a:pt x="10124637" y="5845142"/>
                </a:cubicBezTo>
                <a:cubicBezTo>
                  <a:pt x="10118575" y="5835564"/>
                  <a:pt x="10115191" y="5828600"/>
                  <a:pt x="10114489" y="5824252"/>
                </a:cubicBezTo>
                <a:cubicBezTo>
                  <a:pt x="10114577" y="5820844"/>
                  <a:pt x="10116416" y="5820209"/>
                  <a:pt x="10120006" y="5822346"/>
                </a:cubicBezTo>
                <a:cubicBezTo>
                  <a:pt x="10123596" y="5824484"/>
                  <a:pt x="10126884" y="5826833"/>
                  <a:pt x="10129874" y="5829396"/>
                </a:cubicBezTo>
                <a:cubicBezTo>
                  <a:pt x="10136627" y="5831965"/>
                  <a:pt x="10136996" y="5828027"/>
                  <a:pt x="10130979" y="5817578"/>
                </a:cubicBezTo>
                <a:cubicBezTo>
                  <a:pt x="10124965" y="5807132"/>
                  <a:pt x="10118965" y="5801688"/>
                  <a:pt x="10112977" y="5801248"/>
                </a:cubicBezTo>
                <a:cubicBezTo>
                  <a:pt x="10112339" y="5797858"/>
                  <a:pt x="10111477" y="5791112"/>
                  <a:pt x="10110396" y="5781011"/>
                </a:cubicBezTo>
                <a:cubicBezTo>
                  <a:pt x="10109313" y="5770910"/>
                  <a:pt x="10111103" y="5766303"/>
                  <a:pt x="10115757" y="5767180"/>
                </a:cubicBezTo>
                <a:lnTo>
                  <a:pt x="10153601" y="5732335"/>
                </a:lnTo>
                <a:lnTo>
                  <a:pt x="10158898" y="5736607"/>
                </a:lnTo>
                <a:lnTo>
                  <a:pt x="10202037" y="5706031"/>
                </a:lnTo>
                <a:lnTo>
                  <a:pt x="10204816" y="5671963"/>
                </a:lnTo>
                <a:lnTo>
                  <a:pt x="10246436" y="5694628"/>
                </a:lnTo>
                <a:cubicBezTo>
                  <a:pt x="10246107" y="5699204"/>
                  <a:pt x="10246632" y="5707191"/>
                  <a:pt x="10248008" y="5718590"/>
                </a:cubicBezTo>
                <a:cubicBezTo>
                  <a:pt x="10249383" y="5729985"/>
                  <a:pt x="10255078" y="5740326"/>
                  <a:pt x="10265094" y="5749611"/>
                </a:cubicBezTo>
                <a:cubicBezTo>
                  <a:pt x="10270369" y="5753562"/>
                  <a:pt x="10274194" y="5754527"/>
                  <a:pt x="10276571" y="5752511"/>
                </a:cubicBezTo>
                <a:cubicBezTo>
                  <a:pt x="10278947" y="5750492"/>
                  <a:pt x="10279998" y="5747408"/>
                  <a:pt x="10279725" y="5743254"/>
                </a:cubicBezTo>
                <a:cubicBezTo>
                  <a:pt x="10292197" y="5742189"/>
                  <a:pt x="10303263" y="5738858"/>
                  <a:pt x="10312929" y="5733261"/>
                </a:cubicBezTo>
                <a:cubicBezTo>
                  <a:pt x="10322594" y="5727665"/>
                  <a:pt x="10330951" y="5721242"/>
                  <a:pt x="10337999" y="5713988"/>
                </a:cubicBezTo>
                <a:cubicBezTo>
                  <a:pt x="10338190" y="5707335"/>
                  <a:pt x="10340461" y="5703720"/>
                  <a:pt x="10344813" y="5703143"/>
                </a:cubicBezTo>
                <a:cubicBezTo>
                  <a:pt x="10349164" y="5702567"/>
                  <a:pt x="10351435" y="5698952"/>
                  <a:pt x="10351624" y="5692296"/>
                </a:cubicBezTo>
                <a:cubicBezTo>
                  <a:pt x="10369434" y="5694552"/>
                  <a:pt x="10383950" y="5689614"/>
                  <a:pt x="10395172" y="5677481"/>
                </a:cubicBezTo>
                <a:cubicBezTo>
                  <a:pt x="10406393" y="5665348"/>
                  <a:pt x="10414161" y="5653155"/>
                  <a:pt x="10418479" y="5640902"/>
                </a:cubicBezTo>
                <a:cubicBezTo>
                  <a:pt x="10423540" y="5644756"/>
                  <a:pt x="10426533" y="5645807"/>
                  <a:pt x="10427465" y="5644062"/>
                </a:cubicBezTo>
                <a:cubicBezTo>
                  <a:pt x="10428394" y="5642315"/>
                  <a:pt x="10428678" y="5640275"/>
                  <a:pt x="10428316" y="5637942"/>
                </a:cubicBezTo>
                <a:cubicBezTo>
                  <a:pt x="10427629" y="5630654"/>
                  <a:pt x="10423457" y="5618063"/>
                  <a:pt x="10415804" y="5600168"/>
                </a:cubicBezTo>
                <a:cubicBezTo>
                  <a:pt x="10408149" y="5582270"/>
                  <a:pt x="10398870" y="5568283"/>
                  <a:pt x="10387968" y="5558206"/>
                </a:cubicBezTo>
                <a:cubicBezTo>
                  <a:pt x="10385456" y="5556560"/>
                  <a:pt x="10384048" y="5557392"/>
                  <a:pt x="10383743" y="5560701"/>
                </a:cubicBezTo>
                <a:cubicBezTo>
                  <a:pt x="10383438" y="5564010"/>
                  <a:pt x="10383416" y="5566867"/>
                  <a:pt x="10383677" y="5569272"/>
                </a:cubicBezTo>
                <a:lnTo>
                  <a:pt x="10364757" y="5586695"/>
                </a:lnTo>
                <a:cubicBezTo>
                  <a:pt x="10366604" y="5602103"/>
                  <a:pt x="10360381" y="5609188"/>
                  <a:pt x="10346087" y="5607952"/>
                </a:cubicBezTo>
                <a:cubicBezTo>
                  <a:pt x="10347098" y="5621778"/>
                  <a:pt x="10345133" y="5633203"/>
                  <a:pt x="10340186" y="5642226"/>
                </a:cubicBezTo>
                <a:cubicBezTo>
                  <a:pt x="10335240" y="5651249"/>
                  <a:pt x="10326526" y="5655418"/>
                  <a:pt x="10314043" y="5654733"/>
                </a:cubicBezTo>
                <a:lnTo>
                  <a:pt x="10237878" y="5564277"/>
                </a:lnTo>
                <a:lnTo>
                  <a:pt x="10237625" y="5560441"/>
                </a:lnTo>
                <a:cubicBezTo>
                  <a:pt x="10238487" y="5559245"/>
                  <a:pt x="10243008" y="5561226"/>
                  <a:pt x="10251184" y="5566381"/>
                </a:cubicBezTo>
                <a:cubicBezTo>
                  <a:pt x="10259360" y="5571537"/>
                  <a:pt x="10265267" y="5575543"/>
                  <a:pt x="10268903" y="5578398"/>
                </a:cubicBezTo>
                <a:cubicBezTo>
                  <a:pt x="10283407" y="5589184"/>
                  <a:pt x="10288387" y="5588661"/>
                  <a:pt x="10283848" y="5576832"/>
                </a:cubicBezTo>
                <a:cubicBezTo>
                  <a:pt x="10279309" y="5565003"/>
                  <a:pt x="10273573" y="5554024"/>
                  <a:pt x="10266636" y="5543892"/>
                </a:cubicBezTo>
                <a:lnTo>
                  <a:pt x="10271179" y="5536662"/>
                </a:lnTo>
                <a:cubicBezTo>
                  <a:pt x="10296838" y="5558181"/>
                  <a:pt x="10313115" y="5570549"/>
                  <a:pt x="10320017" y="5573770"/>
                </a:cubicBezTo>
                <a:cubicBezTo>
                  <a:pt x="10326916" y="5576988"/>
                  <a:pt x="10329386" y="5570052"/>
                  <a:pt x="10327430" y="5552968"/>
                </a:cubicBezTo>
                <a:cubicBezTo>
                  <a:pt x="10327515" y="5538362"/>
                  <a:pt x="10331825" y="5521262"/>
                  <a:pt x="10340365" y="5501671"/>
                </a:cubicBezTo>
                <a:cubicBezTo>
                  <a:pt x="10348902" y="5482079"/>
                  <a:pt x="10355861" y="5467114"/>
                  <a:pt x="10361243" y="5456780"/>
                </a:cubicBezTo>
                <a:lnTo>
                  <a:pt x="10380669" y="5447024"/>
                </a:lnTo>
                <a:lnTo>
                  <a:pt x="10412951" y="5480316"/>
                </a:lnTo>
                <a:lnTo>
                  <a:pt x="10414703" y="5583394"/>
                </a:lnTo>
                <a:cubicBezTo>
                  <a:pt x="10435722" y="5597922"/>
                  <a:pt x="10446968" y="5597304"/>
                  <a:pt x="10448443" y="5581551"/>
                </a:cubicBezTo>
                <a:cubicBezTo>
                  <a:pt x="10449917" y="5565794"/>
                  <a:pt x="10458512" y="5563042"/>
                  <a:pt x="10474235" y="5573299"/>
                </a:cubicBezTo>
                <a:lnTo>
                  <a:pt x="10517626" y="5546558"/>
                </a:lnTo>
                <a:cubicBezTo>
                  <a:pt x="10518222" y="5533346"/>
                  <a:pt x="10523657" y="5526986"/>
                  <a:pt x="10533932" y="5527480"/>
                </a:cubicBezTo>
                <a:cubicBezTo>
                  <a:pt x="10544206" y="5527973"/>
                  <a:pt x="10549704" y="5522572"/>
                  <a:pt x="10550426" y="5511278"/>
                </a:cubicBezTo>
                <a:lnTo>
                  <a:pt x="10580946" y="5517732"/>
                </a:lnTo>
                <a:lnTo>
                  <a:pt x="10599617" y="5496475"/>
                </a:lnTo>
                <a:lnTo>
                  <a:pt x="10640229" y="5503802"/>
                </a:lnTo>
                <a:lnTo>
                  <a:pt x="10637207" y="5457795"/>
                </a:lnTo>
                <a:cubicBezTo>
                  <a:pt x="10644928" y="5452826"/>
                  <a:pt x="10652255" y="5446631"/>
                  <a:pt x="10659188" y="5439209"/>
                </a:cubicBezTo>
                <a:cubicBezTo>
                  <a:pt x="10666120" y="5431788"/>
                  <a:pt x="10669476" y="5422390"/>
                  <a:pt x="10669251" y="5411014"/>
                </a:cubicBezTo>
                <a:lnTo>
                  <a:pt x="10689682" y="5416593"/>
                </a:lnTo>
                <a:lnTo>
                  <a:pt x="10737867" y="5386455"/>
                </a:lnTo>
                <a:lnTo>
                  <a:pt x="10740395" y="5348556"/>
                </a:lnTo>
                <a:lnTo>
                  <a:pt x="10756286" y="5361366"/>
                </a:lnTo>
                <a:cubicBezTo>
                  <a:pt x="10766641" y="5369489"/>
                  <a:pt x="10773545" y="5372786"/>
                  <a:pt x="10776999" y="5371259"/>
                </a:cubicBezTo>
                <a:cubicBezTo>
                  <a:pt x="10780452" y="5369733"/>
                  <a:pt x="10781872" y="5365885"/>
                  <a:pt x="10781258" y="5359716"/>
                </a:cubicBezTo>
                <a:cubicBezTo>
                  <a:pt x="10786633" y="5362007"/>
                  <a:pt x="10791269" y="5362568"/>
                  <a:pt x="10795164" y="5361396"/>
                </a:cubicBezTo>
                <a:cubicBezTo>
                  <a:pt x="10799056" y="5360222"/>
                  <a:pt x="10800981" y="5357689"/>
                  <a:pt x="10800933" y="5353794"/>
                </a:cubicBezTo>
                <a:cubicBezTo>
                  <a:pt x="10799841" y="5349887"/>
                  <a:pt x="10796226" y="5345763"/>
                  <a:pt x="10790088" y="5341418"/>
                </a:cubicBezTo>
                <a:lnTo>
                  <a:pt x="10756295" y="5285124"/>
                </a:lnTo>
                <a:cubicBezTo>
                  <a:pt x="10756308" y="5272579"/>
                  <a:pt x="10759000" y="5262646"/>
                  <a:pt x="10764372" y="5255328"/>
                </a:cubicBezTo>
                <a:cubicBezTo>
                  <a:pt x="10769744" y="5248009"/>
                  <a:pt x="10772436" y="5238077"/>
                  <a:pt x="10772450" y="5225531"/>
                </a:cubicBezTo>
                <a:cubicBezTo>
                  <a:pt x="10783967" y="5235422"/>
                  <a:pt x="10792459" y="5237427"/>
                  <a:pt x="10797926" y="5231549"/>
                </a:cubicBezTo>
                <a:lnTo>
                  <a:pt x="10808518" y="5240089"/>
                </a:lnTo>
                <a:cubicBezTo>
                  <a:pt x="10817978" y="5244085"/>
                  <a:pt x="10819492" y="5241674"/>
                  <a:pt x="10813059" y="5232856"/>
                </a:cubicBezTo>
                <a:lnTo>
                  <a:pt x="10807764" y="5228588"/>
                </a:lnTo>
                <a:cubicBezTo>
                  <a:pt x="10811128" y="5216171"/>
                  <a:pt x="10811970" y="5203537"/>
                  <a:pt x="10810290" y="5190684"/>
                </a:cubicBezTo>
                <a:cubicBezTo>
                  <a:pt x="10816540" y="5193529"/>
                  <a:pt x="10825549" y="5190657"/>
                  <a:pt x="10837314" y="5182064"/>
                </a:cubicBezTo>
                <a:cubicBezTo>
                  <a:pt x="10849083" y="5173473"/>
                  <a:pt x="10857901" y="5167724"/>
                  <a:pt x="10863773" y="5164819"/>
                </a:cubicBezTo>
                <a:cubicBezTo>
                  <a:pt x="10864659" y="5146470"/>
                  <a:pt x="10872415" y="5137293"/>
                  <a:pt x="10887047" y="5137288"/>
                </a:cubicBezTo>
                <a:cubicBezTo>
                  <a:pt x="10901677" y="5137285"/>
                  <a:pt x="10909561" y="5130025"/>
                  <a:pt x="10910699" y="5115512"/>
                </a:cubicBezTo>
                <a:lnTo>
                  <a:pt x="10939962" y="5102796"/>
                </a:lnTo>
                <a:lnTo>
                  <a:pt x="10939207" y="5091294"/>
                </a:lnTo>
                <a:lnTo>
                  <a:pt x="10949800" y="5099834"/>
                </a:lnTo>
                <a:cubicBezTo>
                  <a:pt x="10964215" y="5099734"/>
                  <a:pt x="10977764" y="5095983"/>
                  <a:pt x="10990445" y="5088582"/>
                </a:cubicBezTo>
                <a:cubicBezTo>
                  <a:pt x="11003128" y="5081182"/>
                  <a:pt x="11019262" y="5078608"/>
                  <a:pt x="11038846" y="5080859"/>
                </a:cubicBezTo>
                <a:lnTo>
                  <a:pt x="11061556" y="5044703"/>
                </a:lnTo>
                <a:lnTo>
                  <a:pt x="11033561" y="5000347"/>
                </a:lnTo>
                <a:lnTo>
                  <a:pt x="11007329" y="4982829"/>
                </a:lnTo>
                <a:lnTo>
                  <a:pt x="11015157" y="4949199"/>
                </a:lnTo>
                <a:lnTo>
                  <a:pt x="10972027" y="4903532"/>
                </a:lnTo>
                <a:cubicBezTo>
                  <a:pt x="10972245" y="4916417"/>
                  <a:pt x="10967766" y="4924606"/>
                  <a:pt x="10958591" y="4928101"/>
                </a:cubicBezTo>
                <a:cubicBezTo>
                  <a:pt x="10949414" y="4931594"/>
                  <a:pt x="10939513" y="4933596"/>
                  <a:pt x="10928889" y="4934107"/>
                </a:cubicBezTo>
                <a:cubicBezTo>
                  <a:pt x="10934270" y="4926949"/>
                  <a:pt x="10937130" y="4919572"/>
                  <a:pt x="10937467" y="4911977"/>
                </a:cubicBezTo>
                <a:lnTo>
                  <a:pt x="10956892" y="4902221"/>
                </a:lnTo>
                <a:cubicBezTo>
                  <a:pt x="10950031" y="4886856"/>
                  <a:pt x="10956255" y="4879771"/>
                  <a:pt x="10975562" y="4880965"/>
                </a:cubicBezTo>
                <a:cubicBezTo>
                  <a:pt x="10994869" y="4882160"/>
                  <a:pt x="11001092" y="4875075"/>
                  <a:pt x="10994231" y="4859709"/>
                </a:cubicBezTo>
                <a:cubicBezTo>
                  <a:pt x="10994406" y="4855993"/>
                  <a:pt x="10995887" y="4853101"/>
                  <a:pt x="10998678" y="4851039"/>
                </a:cubicBezTo>
                <a:cubicBezTo>
                  <a:pt x="11001469" y="4848978"/>
                  <a:pt x="11003015" y="4847048"/>
                  <a:pt x="11003314" y="4845247"/>
                </a:cubicBezTo>
                <a:cubicBezTo>
                  <a:pt x="11000446" y="4842935"/>
                  <a:pt x="10996977" y="4841044"/>
                  <a:pt x="10992909" y="4839581"/>
                </a:cubicBezTo>
                <a:cubicBezTo>
                  <a:pt x="10988843" y="4838117"/>
                  <a:pt x="10985501" y="4838147"/>
                  <a:pt x="10982884" y="4839668"/>
                </a:cubicBezTo>
                <a:lnTo>
                  <a:pt x="10963711" y="4853255"/>
                </a:lnTo>
                <a:lnTo>
                  <a:pt x="10948575" y="4851946"/>
                </a:lnTo>
                <a:lnTo>
                  <a:pt x="10946309" y="4817439"/>
                </a:lnTo>
                <a:lnTo>
                  <a:pt x="10971031" y="4811956"/>
                </a:lnTo>
                <a:cubicBezTo>
                  <a:pt x="10976527" y="4816084"/>
                  <a:pt x="10981174" y="4816804"/>
                  <a:pt x="10984967" y="4814114"/>
                </a:cubicBezTo>
                <a:cubicBezTo>
                  <a:pt x="10988763" y="4811426"/>
                  <a:pt x="10990510" y="4806178"/>
                  <a:pt x="10990204" y="4798368"/>
                </a:cubicBezTo>
                <a:cubicBezTo>
                  <a:pt x="10999165" y="4799541"/>
                  <a:pt x="11008991" y="4799597"/>
                  <a:pt x="11019688" y="4798538"/>
                </a:cubicBezTo>
                <a:cubicBezTo>
                  <a:pt x="11030382" y="4797477"/>
                  <a:pt x="11033587" y="4792195"/>
                  <a:pt x="11029306" y="4782693"/>
                </a:cubicBezTo>
                <a:cubicBezTo>
                  <a:pt x="11023574" y="4776558"/>
                  <a:pt x="11016248" y="4770045"/>
                  <a:pt x="11007332" y="4763160"/>
                </a:cubicBezTo>
                <a:cubicBezTo>
                  <a:pt x="10998415" y="4756273"/>
                  <a:pt x="10989765" y="4748693"/>
                  <a:pt x="10981385" y="4740422"/>
                </a:cubicBezTo>
                <a:cubicBezTo>
                  <a:pt x="10986740" y="4739219"/>
                  <a:pt x="10992048" y="4737296"/>
                  <a:pt x="10997308" y="4734653"/>
                </a:cubicBezTo>
                <a:cubicBezTo>
                  <a:pt x="11002570" y="4732013"/>
                  <a:pt x="11005166" y="4726995"/>
                  <a:pt x="11005098" y="4719602"/>
                </a:cubicBezTo>
                <a:cubicBezTo>
                  <a:pt x="11004596" y="4711937"/>
                  <a:pt x="10999049" y="4703832"/>
                  <a:pt x="10988454" y="4695289"/>
                </a:cubicBezTo>
                <a:lnTo>
                  <a:pt x="10966512" y="4666705"/>
                </a:lnTo>
                <a:cubicBezTo>
                  <a:pt x="10970881" y="4664782"/>
                  <a:pt x="10974254" y="4662055"/>
                  <a:pt x="10976634" y="4658528"/>
                </a:cubicBezTo>
                <a:cubicBezTo>
                  <a:pt x="10979015" y="4655002"/>
                  <a:pt x="10983714" y="4653343"/>
                  <a:pt x="10990732" y="4653556"/>
                </a:cubicBezTo>
                <a:lnTo>
                  <a:pt x="10937261" y="4603182"/>
                </a:lnTo>
                <a:cubicBezTo>
                  <a:pt x="10937385" y="4617805"/>
                  <a:pt x="10929311" y="4622188"/>
                  <a:pt x="10913043" y="4616334"/>
                </a:cubicBezTo>
                <a:cubicBezTo>
                  <a:pt x="10925315" y="4637726"/>
                  <a:pt x="10939859" y="4655504"/>
                  <a:pt x="10956674" y="4669666"/>
                </a:cubicBezTo>
                <a:cubicBezTo>
                  <a:pt x="10954881" y="4675785"/>
                  <a:pt x="10953419" y="4682171"/>
                  <a:pt x="10952289" y="4688825"/>
                </a:cubicBezTo>
                <a:cubicBezTo>
                  <a:pt x="10951159" y="4695478"/>
                  <a:pt x="10948245" y="4698877"/>
                  <a:pt x="10943552" y="4699027"/>
                </a:cubicBezTo>
                <a:cubicBezTo>
                  <a:pt x="10943700" y="4704442"/>
                  <a:pt x="10941827" y="4707772"/>
                  <a:pt x="10937940" y="4709026"/>
                </a:cubicBezTo>
                <a:cubicBezTo>
                  <a:pt x="10934050" y="4710277"/>
                  <a:pt x="10929530" y="4711475"/>
                  <a:pt x="10924379" y="4712615"/>
                </a:cubicBezTo>
                <a:cubicBezTo>
                  <a:pt x="10918919" y="4704281"/>
                  <a:pt x="10913193" y="4696637"/>
                  <a:pt x="10907198" y="4689685"/>
                </a:cubicBezTo>
                <a:cubicBezTo>
                  <a:pt x="10901203" y="4682734"/>
                  <a:pt x="10894403" y="4677857"/>
                  <a:pt x="10886800" y="4675055"/>
                </a:cubicBezTo>
                <a:lnTo>
                  <a:pt x="10871414" y="4669912"/>
                </a:lnTo>
                <a:lnTo>
                  <a:pt x="10909244" y="4711305"/>
                </a:lnTo>
                <a:cubicBezTo>
                  <a:pt x="10894532" y="4703680"/>
                  <a:pt x="10882340" y="4696271"/>
                  <a:pt x="10872671" y="4689079"/>
                </a:cubicBezTo>
                <a:cubicBezTo>
                  <a:pt x="10853318" y="4676047"/>
                  <a:pt x="10840128" y="4675700"/>
                  <a:pt x="10833099" y="4688036"/>
                </a:cubicBezTo>
                <a:cubicBezTo>
                  <a:pt x="10826073" y="4700374"/>
                  <a:pt x="10814206" y="4701094"/>
                  <a:pt x="10797501" y="4690199"/>
                </a:cubicBezTo>
                <a:lnTo>
                  <a:pt x="10791449" y="4674426"/>
                </a:lnTo>
                <a:cubicBezTo>
                  <a:pt x="10796112" y="4667444"/>
                  <a:pt x="10801799" y="4661741"/>
                  <a:pt x="10808511" y="4657319"/>
                </a:cubicBezTo>
                <a:cubicBezTo>
                  <a:pt x="10815222" y="4652897"/>
                  <a:pt x="10822232" y="4648261"/>
                  <a:pt x="10829544" y="4643414"/>
                </a:cubicBezTo>
                <a:lnTo>
                  <a:pt x="10870156" y="4650742"/>
                </a:lnTo>
                <a:cubicBezTo>
                  <a:pt x="10862617" y="4633015"/>
                  <a:pt x="10870386" y="4614467"/>
                  <a:pt x="10893464" y="4595102"/>
                </a:cubicBezTo>
                <a:cubicBezTo>
                  <a:pt x="10916543" y="4575735"/>
                  <a:pt x="10933583" y="4564664"/>
                  <a:pt x="10944581" y="4561881"/>
                </a:cubicBezTo>
                <a:cubicBezTo>
                  <a:pt x="10939508" y="4553025"/>
                  <a:pt x="10931185" y="4537692"/>
                  <a:pt x="10919615" y="4515881"/>
                </a:cubicBezTo>
                <a:cubicBezTo>
                  <a:pt x="10908047" y="4494073"/>
                  <a:pt x="10906282" y="4483119"/>
                  <a:pt x="10914323" y="4483021"/>
                </a:cubicBezTo>
                <a:cubicBezTo>
                  <a:pt x="10920047" y="4485821"/>
                  <a:pt x="10924051" y="4486325"/>
                  <a:pt x="10926336" y="4484538"/>
                </a:cubicBezTo>
                <a:cubicBezTo>
                  <a:pt x="10928622" y="4482750"/>
                  <a:pt x="10925881" y="4476001"/>
                  <a:pt x="10918111" y="4464290"/>
                </a:cubicBezTo>
                <a:cubicBezTo>
                  <a:pt x="10933445" y="4463870"/>
                  <a:pt x="10946101" y="4456070"/>
                  <a:pt x="10956077" y="4440890"/>
                </a:cubicBezTo>
                <a:cubicBezTo>
                  <a:pt x="10966055" y="4425713"/>
                  <a:pt x="10972153" y="4413534"/>
                  <a:pt x="10974371" y="4404354"/>
                </a:cubicBezTo>
                <a:cubicBezTo>
                  <a:pt x="10965260" y="4384980"/>
                  <a:pt x="10967596" y="4372795"/>
                  <a:pt x="10981375" y="4367791"/>
                </a:cubicBezTo>
                <a:cubicBezTo>
                  <a:pt x="10995156" y="4362791"/>
                  <a:pt x="11006950" y="4360952"/>
                  <a:pt x="11016755" y="4362277"/>
                </a:cubicBezTo>
                <a:cubicBezTo>
                  <a:pt x="11028832" y="4363164"/>
                  <a:pt x="11033373" y="4359110"/>
                  <a:pt x="11030378" y="4350114"/>
                </a:cubicBezTo>
                <a:cubicBezTo>
                  <a:pt x="11027386" y="4341121"/>
                  <a:pt x="11020072" y="4328417"/>
                  <a:pt x="11008438" y="4312001"/>
                </a:cubicBezTo>
                <a:cubicBezTo>
                  <a:pt x="10997132" y="4292597"/>
                  <a:pt x="10986706" y="4286612"/>
                  <a:pt x="10977162" y="4294046"/>
                </a:cubicBezTo>
                <a:cubicBezTo>
                  <a:pt x="10969253" y="4291375"/>
                  <a:pt x="10963378" y="4291025"/>
                  <a:pt x="10959536" y="4292996"/>
                </a:cubicBezTo>
                <a:cubicBezTo>
                  <a:pt x="10955694" y="4294967"/>
                  <a:pt x="10955179" y="4299847"/>
                  <a:pt x="10957988" y="4307634"/>
                </a:cubicBezTo>
                <a:lnTo>
                  <a:pt x="10964545" y="4331075"/>
                </a:lnTo>
                <a:cubicBezTo>
                  <a:pt x="10943666" y="4321880"/>
                  <a:pt x="10926335" y="4318951"/>
                  <a:pt x="10912550" y="4322284"/>
                </a:cubicBezTo>
                <a:cubicBezTo>
                  <a:pt x="10898764" y="4325617"/>
                  <a:pt x="10889694" y="4333887"/>
                  <a:pt x="10885335" y="4347090"/>
                </a:cubicBezTo>
                <a:cubicBezTo>
                  <a:pt x="10870661" y="4346454"/>
                  <a:pt x="10857376" y="4347847"/>
                  <a:pt x="10845478" y="4351264"/>
                </a:cubicBezTo>
                <a:cubicBezTo>
                  <a:pt x="10833580" y="4354681"/>
                  <a:pt x="10820294" y="4356073"/>
                  <a:pt x="10805621" y="4355437"/>
                </a:cubicBezTo>
                <a:cubicBezTo>
                  <a:pt x="10808611" y="4359587"/>
                  <a:pt x="10810955" y="4363444"/>
                  <a:pt x="10812651" y="4367007"/>
                </a:cubicBezTo>
                <a:cubicBezTo>
                  <a:pt x="10814349" y="4370568"/>
                  <a:pt x="10814108" y="4373249"/>
                  <a:pt x="10811926" y="4375045"/>
                </a:cubicBezTo>
                <a:cubicBezTo>
                  <a:pt x="10806413" y="4373853"/>
                  <a:pt x="10802178" y="4373009"/>
                  <a:pt x="10799219" y="4372516"/>
                </a:cubicBezTo>
                <a:cubicBezTo>
                  <a:pt x="10796259" y="4372020"/>
                  <a:pt x="10797385" y="4376406"/>
                  <a:pt x="10802590" y="4385672"/>
                </a:cubicBezTo>
                <a:lnTo>
                  <a:pt x="10793758" y="4403967"/>
                </a:lnTo>
                <a:lnTo>
                  <a:pt x="10727419" y="4386789"/>
                </a:lnTo>
                <a:lnTo>
                  <a:pt x="10712033" y="4381646"/>
                </a:lnTo>
                <a:cubicBezTo>
                  <a:pt x="10709789" y="4377717"/>
                  <a:pt x="10709800" y="4374701"/>
                  <a:pt x="10712066" y="4372594"/>
                </a:cubicBezTo>
                <a:cubicBezTo>
                  <a:pt x="10714331" y="4370488"/>
                  <a:pt x="10715665" y="4368538"/>
                  <a:pt x="10716072" y="4366747"/>
                </a:cubicBezTo>
                <a:cubicBezTo>
                  <a:pt x="10723863" y="4370836"/>
                  <a:pt x="10727511" y="4369087"/>
                  <a:pt x="10727012" y="4361499"/>
                </a:cubicBezTo>
                <a:cubicBezTo>
                  <a:pt x="10726516" y="4353912"/>
                  <a:pt x="10722030" y="4342882"/>
                  <a:pt x="10713555" y="4328408"/>
                </a:cubicBezTo>
                <a:cubicBezTo>
                  <a:pt x="10697523" y="4305499"/>
                  <a:pt x="10674919" y="4282733"/>
                  <a:pt x="10645739" y="4260115"/>
                </a:cubicBezTo>
                <a:cubicBezTo>
                  <a:pt x="10616561" y="4237498"/>
                  <a:pt x="10593011" y="4219417"/>
                  <a:pt x="10575086" y="4205872"/>
                </a:cubicBezTo>
                <a:cubicBezTo>
                  <a:pt x="10582989" y="4208461"/>
                  <a:pt x="10587488" y="4206945"/>
                  <a:pt x="10588581" y="4201322"/>
                </a:cubicBezTo>
                <a:cubicBezTo>
                  <a:pt x="10589676" y="4195698"/>
                  <a:pt x="10586105" y="4185860"/>
                  <a:pt x="10577866" y="4171805"/>
                </a:cubicBezTo>
                <a:lnTo>
                  <a:pt x="10597291" y="4162049"/>
                </a:lnTo>
                <a:cubicBezTo>
                  <a:pt x="10597235" y="4156407"/>
                  <a:pt x="10600126" y="4152686"/>
                  <a:pt x="10605964" y="4150888"/>
                </a:cubicBezTo>
                <a:cubicBezTo>
                  <a:pt x="10611803" y="4149090"/>
                  <a:pt x="10618665" y="4148572"/>
                  <a:pt x="10626553" y="4149333"/>
                </a:cubicBezTo>
                <a:cubicBezTo>
                  <a:pt x="10620904" y="4142888"/>
                  <a:pt x="10617197" y="4137326"/>
                  <a:pt x="10615426" y="4132647"/>
                </a:cubicBezTo>
                <a:cubicBezTo>
                  <a:pt x="10613656" y="4127967"/>
                  <a:pt x="10615180" y="4125715"/>
                  <a:pt x="10619999" y="4125895"/>
                </a:cubicBezTo>
                <a:cubicBezTo>
                  <a:pt x="10625494" y="4126846"/>
                  <a:pt x="10629700" y="4127210"/>
                  <a:pt x="10632612" y="4126987"/>
                </a:cubicBezTo>
                <a:cubicBezTo>
                  <a:pt x="10635522" y="4126761"/>
                  <a:pt x="10634430" y="4122855"/>
                  <a:pt x="10629333" y="4115265"/>
                </a:cubicBezTo>
                <a:cubicBezTo>
                  <a:pt x="10640419" y="4102646"/>
                  <a:pt x="10649532" y="4088662"/>
                  <a:pt x="10656677" y="4073318"/>
                </a:cubicBezTo>
                <a:cubicBezTo>
                  <a:pt x="10663822" y="4057975"/>
                  <a:pt x="10672873" y="4043031"/>
                  <a:pt x="10683832" y="4028494"/>
                </a:cubicBezTo>
                <a:cubicBezTo>
                  <a:pt x="10695201" y="4031305"/>
                  <a:pt x="10703997" y="4028413"/>
                  <a:pt x="10710226" y="4019820"/>
                </a:cubicBezTo>
                <a:cubicBezTo>
                  <a:pt x="10716455" y="4011226"/>
                  <a:pt x="10713208" y="3996807"/>
                  <a:pt x="10700489" y="3976567"/>
                </a:cubicBezTo>
                <a:cubicBezTo>
                  <a:pt x="10697594" y="3972265"/>
                  <a:pt x="10693737" y="3967644"/>
                  <a:pt x="10688920" y="3962700"/>
                </a:cubicBezTo>
                <a:cubicBezTo>
                  <a:pt x="10684100" y="3957754"/>
                  <a:pt x="10679046" y="3953984"/>
                  <a:pt x="10673754" y="3951380"/>
                </a:cubicBezTo>
                <a:cubicBezTo>
                  <a:pt x="10659880" y="3951767"/>
                  <a:pt x="10650798" y="3963054"/>
                  <a:pt x="10646507" y="3985237"/>
                </a:cubicBezTo>
                <a:cubicBezTo>
                  <a:pt x="10642215" y="4007420"/>
                  <a:pt x="10634393" y="4018814"/>
                  <a:pt x="10623042" y="4019420"/>
                </a:cubicBezTo>
                <a:cubicBezTo>
                  <a:pt x="10604086" y="4014046"/>
                  <a:pt x="10590918" y="4010841"/>
                  <a:pt x="10583535" y="4009807"/>
                </a:cubicBezTo>
                <a:cubicBezTo>
                  <a:pt x="10576150" y="4008769"/>
                  <a:pt x="10581581" y="4021469"/>
                  <a:pt x="10599829" y="4047906"/>
                </a:cubicBezTo>
                <a:cubicBezTo>
                  <a:pt x="10585573" y="4044052"/>
                  <a:pt x="10574736" y="4044543"/>
                  <a:pt x="10567321" y="4049381"/>
                </a:cubicBezTo>
                <a:cubicBezTo>
                  <a:pt x="10559905" y="4054219"/>
                  <a:pt x="10549133" y="4055670"/>
                  <a:pt x="10534999" y="4053731"/>
                </a:cubicBezTo>
                <a:lnTo>
                  <a:pt x="10517097" y="4010248"/>
                </a:lnTo>
                <a:cubicBezTo>
                  <a:pt x="10532201" y="4011080"/>
                  <a:pt x="10544497" y="4007379"/>
                  <a:pt x="10553990" y="3999147"/>
                </a:cubicBezTo>
                <a:cubicBezTo>
                  <a:pt x="10563484" y="3990916"/>
                  <a:pt x="10570358" y="3981028"/>
                  <a:pt x="10574618" y="3969484"/>
                </a:cubicBezTo>
                <a:cubicBezTo>
                  <a:pt x="10589425" y="3972195"/>
                  <a:pt x="10596257" y="3968020"/>
                  <a:pt x="10595115" y="3956962"/>
                </a:cubicBezTo>
                <a:cubicBezTo>
                  <a:pt x="10593970" y="3945903"/>
                  <a:pt x="10587559" y="3931053"/>
                  <a:pt x="10575885" y="3912411"/>
                </a:cubicBezTo>
                <a:lnTo>
                  <a:pt x="10613478" y="3873734"/>
                </a:lnTo>
                <a:cubicBezTo>
                  <a:pt x="10609087" y="3862553"/>
                  <a:pt x="10611821" y="3850083"/>
                  <a:pt x="10621681" y="3836323"/>
                </a:cubicBezTo>
                <a:cubicBezTo>
                  <a:pt x="10631542" y="3822563"/>
                  <a:pt x="10640834" y="3814472"/>
                  <a:pt x="10649559" y="3812052"/>
                </a:cubicBezTo>
                <a:cubicBezTo>
                  <a:pt x="10641583" y="3797225"/>
                  <a:pt x="10642657" y="3791283"/>
                  <a:pt x="10652777" y="3794223"/>
                </a:cubicBezTo>
                <a:cubicBezTo>
                  <a:pt x="10662899" y="3797163"/>
                  <a:pt x="10662583" y="3789193"/>
                  <a:pt x="10651835" y="3770316"/>
                </a:cubicBezTo>
                <a:cubicBezTo>
                  <a:pt x="10664625" y="3774123"/>
                  <a:pt x="10670888" y="3774029"/>
                  <a:pt x="10670628" y="3770036"/>
                </a:cubicBezTo>
                <a:cubicBezTo>
                  <a:pt x="10670364" y="3766042"/>
                  <a:pt x="10663262" y="3753357"/>
                  <a:pt x="10649318" y="3731976"/>
                </a:cubicBezTo>
                <a:lnTo>
                  <a:pt x="10583229" y="3718632"/>
                </a:lnTo>
                <a:cubicBezTo>
                  <a:pt x="10586717" y="3733545"/>
                  <a:pt x="10582133" y="3740138"/>
                  <a:pt x="10569479" y="3738408"/>
                </a:cubicBezTo>
                <a:cubicBezTo>
                  <a:pt x="10556826" y="3736678"/>
                  <a:pt x="10552242" y="3743271"/>
                  <a:pt x="10555729" y="3758186"/>
                </a:cubicBezTo>
                <a:lnTo>
                  <a:pt x="10536555" y="3771774"/>
                </a:lnTo>
                <a:cubicBezTo>
                  <a:pt x="10541673" y="3779682"/>
                  <a:pt x="10542849" y="3784865"/>
                  <a:pt x="10540086" y="3787328"/>
                </a:cubicBezTo>
                <a:cubicBezTo>
                  <a:pt x="10537321" y="3789788"/>
                  <a:pt x="10533199" y="3790700"/>
                  <a:pt x="10527724" y="3790068"/>
                </a:cubicBezTo>
                <a:lnTo>
                  <a:pt x="10497203" y="3783615"/>
                </a:lnTo>
                <a:lnTo>
                  <a:pt x="10459360" y="3818459"/>
                </a:lnTo>
                <a:cubicBezTo>
                  <a:pt x="10456775" y="3822048"/>
                  <a:pt x="10452547" y="3824541"/>
                  <a:pt x="10446684" y="3825941"/>
                </a:cubicBezTo>
                <a:cubicBezTo>
                  <a:pt x="10440818" y="3827338"/>
                  <a:pt x="10435205" y="3827804"/>
                  <a:pt x="10429845" y="3827340"/>
                </a:cubicBezTo>
                <a:cubicBezTo>
                  <a:pt x="10435173" y="3835268"/>
                  <a:pt x="10437190" y="3840526"/>
                  <a:pt x="10435896" y="3843113"/>
                </a:cubicBezTo>
                <a:cubicBezTo>
                  <a:pt x="10434604" y="3845703"/>
                  <a:pt x="10431324" y="3846689"/>
                  <a:pt x="10426059" y="3846074"/>
                </a:cubicBezTo>
                <a:lnTo>
                  <a:pt x="10395789" y="3843453"/>
                </a:lnTo>
                <a:cubicBezTo>
                  <a:pt x="10391419" y="3835769"/>
                  <a:pt x="10392533" y="3830465"/>
                  <a:pt x="10399134" y="3827542"/>
                </a:cubicBezTo>
                <a:cubicBezTo>
                  <a:pt x="10405735" y="3824620"/>
                  <a:pt x="10410759" y="3821558"/>
                  <a:pt x="10414208" y="3818364"/>
                </a:cubicBezTo>
                <a:cubicBezTo>
                  <a:pt x="10409341" y="3814289"/>
                  <a:pt x="10407029" y="3810913"/>
                  <a:pt x="10407270" y="3808232"/>
                </a:cubicBezTo>
                <a:cubicBezTo>
                  <a:pt x="10407514" y="3805554"/>
                  <a:pt x="10407724" y="3802396"/>
                  <a:pt x="10407902" y="3798756"/>
                </a:cubicBezTo>
                <a:cubicBezTo>
                  <a:pt x="10415954" y="3801996"/>
                  <a:pt x="10421735" y="3804085"/>
                  <a:pt x="10425245" y="3805025"/>
                </a:cubicBezTo>
                <a:cubicBezTo>
                  <a:pt x="10428755" y="3805962"/>
                  <a:pt x="10427852" y="3801754"/>
                  <a:pt x="10422536" y="3792400"/>
                </a:cubicBezTo>
                <a:cubicBezTo>
                  <a:pt x="10432544" y="3772935"/>
                  <a:pt x="10445138" y="3754647"/>
                  <a:pt x="10460317" y="3737536"/>
                </a:cubicBezTo>
                <a:cubicBezTo>
                  <a:pt x="10475499" y="3720426"/>
                  <a:pt x="10485443" y="3700003"/>
                  <a:pt x="10490154" y="3676266"/>
                </a:cubicBezTo>
                <a:cubicBezTo>
                  <a:pt x="10495197" y="3675037"/>
                  <a:pt x="10497287" y="3671880"/>
                  <a:pt x="10496432" y="3666804"/>
                </a:cubicBezTo>
                <a:cubicBezTo>
                  <a:pt x="10495575" y="3661726"/>
                  <a:pt x="10491048" y="3653233"/>
                  <a:pt x="10482846" y="3641326"/>
                </a:cubicBezTo>
                <a:lnTo>
                  <a:pt x="10477548" y="3637055"/>
                </a:lnTo>
                <a:cubicBezTo>
                  <a:pt x="10490050" y="3636468"/>
                  <a:pt x="10505850" y="3628784"/>
                  <a:pt x="10524945" y="3613998"/>
                </a:cubicBezTo>
                <a:cubicBezTo>
                  <a:pt x="10544037" y="3599210"/>
                  <a:pt x="10551955" y="3586076"/>
                  <a:pt x="10548693" y="3574596"/>
                </a:cubicBezTo>
                <a:cubicBezTo>
                  <a:pt x="10542833" y="3568132"/>
                  <a:pt x="10535761" y="3562279"/>
                  <a:pt x="10527475" y="3557035"/>
                </a:cubicBezTo>
                <a:cubicBezTo>
                  <a:pt x="10519187" y="3551789"/>
                  <a:pt x="10512305" y="3548813"/>
                  <a:pt x="10506822" y="3548099"/>
                </a:cubicBezTo>
                <a:lnTo>
                  <a:pt x="10487398" y="3557854"/>
                </a:lnTo>
                <a:cubicBezTo>
                  <a:pt x="10482147" y="3557478"/>
                  <a:pt x="10477640" y="3558837"/>
                  <a:pt x="10473870" y="3561924"/>
                </a:cubicBezTo>
                <a:cubicBezTo>
                  <a:pt x="10470101" y="3565013"/>
                  <a:pt x="10468304" y="3569464"/>
                  <a:pt x="10468477" y="3575278"/>
                </a:cubicBezTo>
                <a:cubicBezTo>
                  <a:pt x="10454321" y="3571351"/>
                  <a:pt x="10444544" y="3572094"/>
                  <a:pt x="10439151" y="3577502"/>
                </a:cubicBezTo>
                <a:cubicBezTo>
                  <a:pt x="10433760" y="3582914"/>
                  <a:pt x="10425371" y="3585682"/>
                  <a:pt x="10413990" y="3585809"/>
                </a:cubicBezTo>
                <a:lnTo>
                  <a:pt x="10234373" y="3676999"/>
                </a:lnTo>
                <a:cubicBezTo>
                  <a:pt x="10225796" y="3673714"/>
                  <a:pt x="10218607" y="3672457"/>
                  <a:pt x="10212805" y="3673224"/>
                </a:cubicBezTo>
                <a:cubicBezTo>
                  <a:pt x="10207003" y="3673993"/>
                  <a:pt x="10207884" y="3681058"/>
                  <a:pt x="10215450" y="3694420"/>
                </a:cubicBezTo>
                <a:cubicBezTo>
                  <a:pt x="10194977" y="3688201"/>
                  <a:pt x="10185223" y="3692439"/>
                  <a:pt x="10186188" y="3707136"/>
                </a:cubicBezTo>
                <a:cubicBezTo>
                  <a:pt x="10172735" y="3707561"/>
                  <a:pt x="10160037" y="3714720"/>
                  <a:pt x="10148095" y="3728618"/>
                </a:cubicBezTo>
                <a:cubicBezTo>
                  <a:pt x="10136152" y="3742512"/>
                  <a:pt x="10130013" y="3754054"/>
                  <a:pt x="10129675" y="3763236"/>
                </a:cubicBezTo>
                <a:lnTo>
                  <a:pt x="10075691" y="3781436"/>
                </a:lnTo>
                <a:lnTo>
                  <a:pt x="10082748" y="3812544"/>
                </a:lnTo>
                <a:cubicBezTo>
                  <a:pt x="10054292" y="3808889"/>
                  <a:pt x="10033387" y="3815182"/>
                  <a:pt x="10020030" y="3831416"/>
                </a:cubicBezTo>
                <a:cubicBezTo>
                  <a:pt x="10006674" y="3847653"/>
                  <a:pt x="9988479" y="3857038"/>
                  <a:pt x="9965444" y="3859570"/>
                </a:cubicBezTo>
                <a:cubicBezTo>
                  <a:pt x="9965397" y="3866795"/>
                  <a:pt x="9962968" y="3871189"/>
                  <a:pt x="9958159" y="3872760"/>
                </a:cubicBezTo>
                <a:cubicBezTo>
                  <a:pt x="9953351" y="3874330"/>
                  <a:pt x="9949473" y="3875740"/>
                  <a:pt x="9946524" y="3876993"/>
                </a:cubicBezTo>
                <a:lnTo>
                  <a:pt x="9902882" y="3899900"/>
                </a:lnTo>
                <a:cubicBezTo>
                  <a:pt x="9906222" y="3906225"/>
                  <a:pt x="9908239" y="3911482"/>
                  <a:pt x="9908933" y="3915673"/>
                </a:cubicBezTo>
                <a:cubicBezTo>
                  <a:pt x="9909625" y="3919862"/>
                  <a:pt x="9906348" y="3920850"/>
                  <a:pt x="9899093" y="3918632"/>
                </a:cubicBezTo>
                <a:cubicBezTo>
                  <a:pt x="9890733" y="3918624"/>
                  <a:pt x="9881033" y="3917308"/>
                  <a:pt x="9869992" y="3914684"/>
                </a:cubicBezTo>
                <a:cubicBezTo>
                  <a:pt x="9858950" y="3912061"/>
                  <a:pt x="9852086" y="3915754"/>
                  <a:pt x="9849401" y="3925769"/>
                </a:cubicBezTo>
                <a:cubicBezTo>
                  <a:pt x="9854747" y="3935600"/>
                  <a:pt x="9855777" y="3941727"/>
                  <a:pt x="9852486" y="3944141"/>
                </a:cubicBezTo>
                <a:cubicBezTo>
                  <a:pt x="9849197" y="3946559"/>
                  <a:pt x="9843542" y="3946385"/>
                  <a:pt x="9835523" y="3943625"/>
                </a:cubicBezTo>
                <a:cubicBezTo>
                  <a:pt x="9835390" y="3959102"/>
                  <a:pt x="9828461" y="3971367"/>
                  <a:pt x="9814739" y="3980425"/>
                </a:cubicBezTo>
                <a:cubicBezTo>
                  <a:pt x="9801017" y="3989483"/>
                  <a:pt x="9787341" y="3994492"/>
                  <a:pt x="9773714" y="3995457"/>
                </a:cubicBezTo>
                <a:cubicBezTo>
                  <a:pt x="9779036" y="4001715"/>
                  <a:pt x="9782074" y="4006585"/>
                  <a:pt x="9782825" y="4010065"/>
                </a:cubicBezTo>
                <a:cubicBezTo>
                  <a:pt x="9783575" y="4013545"/>
                  <a:pt x="9782638" y="4015210"/>
                  <a:pt x="9780017" y="4015063"/>
                </a:cubicBezTo>
                <a:lnTo>
                  <a:pt x="9759587" y="4009484"/>
                </a:lnTo>
                <a:lnTo>
                  <a:pt x="9747189" y="3996699"/>
                </a:lnTo>
                <a:lnTo>
                  <a:pt x="9743057" y="3976818"/>
                </a:lnTo>
                <a:cubicBezTo>
                  <a:pt x="9740327" y="3970583"/>
                  <a:pt x="9736495" y="3965940"/>
                  <a:pt x="9731559" y="3962891"/>
                </a:cubicBezTo>
                <a:cubicBezTo>
                  <a:pt x="9728919" y="3962393"/>
                  <a:pt x="9726484" y="3964475"/>
                  <a:pt x="9724258" y="3969134"/>
                </a:cubicBezTo>
                <a:cubicBezTo>
                  <a:pt x="9722029" y="3973794"/>
                  <a:pt x="9720446" y="3977652"/>
                  <a:pt x="9719506" y="3980708"/>
                </a:cubicBezTo>
                <a:lnTo>
                  <a:pt x="9683407" y="4017078"/>
                </a:lnTo>
                <a:cubicBezTo>
                  <a:pt x="9677634" y="4036540"/>
                  <a:pt x="9665024" y="4050324"/>
                  <a:pt x="9645575" y="4058434"/>
                </a:cubicBezTo>
                <a:cubicBezTo>
                  <a:pt x="9639485" y="4076340"/>
                  <a:pt x="9630510" y="4093051"/>
                  <a:pt x="9618644" y="4108569"/>
                </a:cubicBezTo>
                <a:cubicBezTo>
                  <a:pt x="9606778" y="4124087"/>
                  <a:pt x="9592247" y="4135652"/>
                  <a:pt x="9575048" y="4143265"/>
                </a:cubicBezTo>
                <a:lnTo>
                  <a:pt x="9516997" y="4073665"/>
                </a:lnTo>
                <a:lnTo>
                  <a:pt x="9518726" y="4068679"/>
                </a:lnTo>
                <a:cubicBezTo>
                  <a:pt x="9520590" y="4066481"/>
                  <a:pt x="9525876" y="4066055"/>
                  <a:pt x="9534584" y="4067399"/>
                </a:cubicBezTo>
                <a:cubicBezTo>
                  <a:pt x="9543290" y="4068744"/>
                  <a:pt x="9549428" y="4070094"/>
                  <a:pt x="9552994" y="4071449"/>
                </a:cubicBezTo>
                <a:cubicBezTo>
                  <a:pt x="9567547" y="4076041"/>
                  <a:pt x="9574842" y="4071933"/>
                  <a:pt x="9574881" y="4059125"/>
                </a:cubicBezTo>
                <a:cubicBezTo>
                  <a:pt x="9574920" y="4046317"/>
                  <a:pt x="9572813" y="4035472"/>
                  <a:pt x="9568555" y="4026585"/>
                </a:cubicBezTo>
                <a:lnTo>
                  <a:pt x="9578877" y="4013756"/>
                </a:lnTo>
                <a:cubicBezTo>
                  <a:pt x="9603300" y="4025158"/>
                  <a:pt x="9619491" y="4030666"/>
                  <a:pt x="9627455" y="4030279"/>
                </a:cubicBezTo>
                <a:cubicBezTo>
                  <a:pt x="9635418" y="4029891"/>
                  <a:pt x="9642663" y="4018874"/>
                  <a:pt x="9649194" y="3997232"/>
                </a:cubicBezTo>
                <a:cubicBezTo>
                  <a:pt x="9657252" y="3977527"/>
                  <a:pt x="9672611" y="3951580"/>
                  <a:pt x="9695278" y="3919391"/>
                </a:cubicBezTo>
                <a:cubicBezTo>
                  <a:pt x="9717941" y="3887202"/>
                  <a:pt x="9735869" y="3862316"/>
                  <a:pt x="9749061" y="3844735"/>
                </a:cubicBezTo>
                <a:lnTo>
                  <a:pt x="9781705" y="3818333"/>
                </a:lnTo>
                <a:lnTo>
                  <a:pt x="9809054" y="3841043"/>
                </a:lnTo>
                <a:lnTo>
                  <a:pt x="9755503" y="3978491"/>
                </a:lnTo>
                <a:cubicBezTo>
                  <a:pt x="9777195" y="3983663"/>
                  <a:pt x="9793359" y="3975144"/>
                  <a:pt x="9803997" y="3952946"/>
                </a:cubicBezTo>
                <a:cubicBezTo>
                  <a:pt x="9814634" y="3930745"/>
                  <a:pt x="9828228" y="3921166"/>
                  <a:pt x="9844785" y="3924213"/>
                </a:cubicBezTo>
                <a:lnTo>
                  <a:pt x="9920394" y="3858581"/>
                </a:lnTo>
                <a:cubicBezTo>
                  <a:pt x="9928412" y="3840403"/>
                  <a:pt x="9939519" y="3828132"/>
                  <a:pt x="9953713" y="3821771"/>
                </a:cubicBezTo>
                <a:cubicBezTo>
                  <a:pt x="9967907" y="3815410"/>
                  <a:pt x="9978581" y="3804388"/>
                  <a:pt x="9985735" y="3788702"/>
                </a:cubicBezTo>
                <a:lnTo>
                  <a:pt x="10025187" y="3776518"/>
                </a:lnTo>
                <a:lnTo>
                  <a:pt x="10063019" y="3735162"/>
                </a:lnTo>
                <a:lnTo>
                  <a:pt x="10116201" y="3717253"/>
                </a:lnTo>
                <a:lnTo>
                  <a:pt x="10136950" y="3657436"/>
                </a:lnTo>
                <a:cubicBezTo>
                  <a:pt x="10150518" y="3645474"/>
                  <a:pt x="10164199" y="3632132"/>
                  <a:pt x="10177989" y="3617410"/>
                </a:cubicBezTo>
                <a:cubicBezTo>
                  <a:pt x="10191780" y="3602688"/>
                  <a:pt x="10201611" y="3587753"/>
                  <a:pt x="10207477" y="3572605"/>
                </a:cubicBezTo>
                <a:lnTo>
                  <a:pt x="10233203" y="3566141"/>
                </a:lnTo>
                <a:lnTo>
                  <a:pt x="10317405" y="3492662"/>
                </a:lnTo>
                <a:lnTo>
                  <a:pt x="10341560" y="3439956"/>
                </a:lnTo>
                <a:lnTo>
                  <a:pt x="10356965" y="3446324"/>
                </a:lnTo>
                <a:cubicBezTo>
                  <a:pt x="10367127" y="3450170"/>
                  <a:pt x="10375053" y="3449885"/>
                  <a:pt x="10380745" y="3445469"/>
                </a:cubicBezTo>
                <a:cubicBezTo>
                  <a:pt x="10386435" y="3441055"/>
                  <a:pt x="10390524" y="3434909"/>
                  <a:pt x="10393013" y="3427030"/>
                </a:cubicBezTo>
                <a:cubicBezTo>
                  <a:pt x="10399334" y="3426438"/>
                  <a:pt x="10405554" y="3424023"/>
                  <a:pt x="10411673" y="3419785"/>
                </a:cubicBezTo>
                <a:cubicBezTo>
                  <a:pt x="10417790" y="3415545"/>
                  <a:pt x="10421875" y="3410821"/>
                  <a:pt x="10423925" y="3405614"/>
                </a:cubicBezTo>
                <a:cubicBezTo>
                  <a:pt x="10424511" y="3401107"/>
                  <a:pt x="10421664" y="3398031"/>
                  <a:pt x="10415384" y="3396383"/>
                </a:cubicBezTo>
                <a:lnTo>
                  <a:pt x="10398411" y="3343766"/>
                </a:lnTo>
                <a:cubicBezTo>
                  <a:pt x="10405247" y="3326883"/>
                  <a:pt x="10414434" y="3311683"/>
                  <a:pt x="10425972" y="3298166"/>
                </a:cubicBezTo>
                <a:cubicBezTo>
                  <a:pt x="10437510" y="3284650"/>
                  <a:pt x="10446698" y="3269450"/>
                  <a:pt x="10453535" y="3252565"/>
                </a:cubicBezTo>
                <a:cubicBezTo>
                  <a:pt x="10464371" y="3257996"/>
                  <a:pt x="10475234" y="3254887"/>
                  <a:pt x="10486124" y="3243243"/>
                </a:cubicBezTo>
                <a:lnTo>
                  <a:pt x="10496393" y="3247488"/>
                </a:lnTo>
                <a:cubicBezTo>
                  <a:pt x="10507537" y="3246396"/>
                  <a:pt x="10510977" y="3242118"/>
                  <a:pt x="10506715" y="3234655"/>
                </a:cubicBezTo>
                <a:lnTo>
                  <a:pt x="10501581" y="3232534"/>
                </a:lnTo>
                <a:cubicBezTo>
                  <a:pt x="10513064" y="3213533"/>
                  <a:pt x="10521115" y="3195964"/>
                  <a:pt x="10525735" y="3179824"/>
                </a:cubicBezTo>
                <a:cubicBezTo>
                  <a:pt x="10532987" y="3179378"/>
                  <a:pt x="10547227" y="3169356"/>
                  <a:pt x="10568458" y="3149755"/>
                </a:cubicBezTo>
                <a:cubicBezTo>
                  <a:pt x="10589692" y="3130153"/>
                  <a:pt x="10605228" y="3116392"/>
                  <a:pt x="10615072" y="3108470"/>
                </a:cubicBezTo>
                <a:cubicBezTo>
                  <a:pt x="10626291" y="3083184"/>
                  <a:pt x="10642196" y="3065537"/>
                  <a:pt x="10662793" y="3055528"/>
                </a:cubicBezTo>
                <a:cubicBezTo>
                  <a:pt x="10683388" y="3045521"/>
                  <a:pt x="10698431" y="3030366"/>
                  <a:pt x="10707919" y="3010068"/>
                </a:cubicBezTo>
                <a:lnTo>
                  <a:pt x="10756020" y="2972957"/>
                </a:lnTo>
                <a:lnTo>
                  <a:pt x="10761208" y="2958003"/>
                </a:lnTo>
                <a:lnTo>
                  <a:pt x="10771477" y="2962248"/>
                </a:lnTo>
                <a:cubicBezTo>
                  <a:pt x="10791822" y="2952258"/>
                  <a:pt x="10812932" y="2937949"/>
                  <a:pt x="10834803" y="2919325"/>
                </a:cubicBezTo>
                <a:cubicBezTo>
                  <a:pt x="10856677" y="2900701"/>
                  <a:pt x="10880785" y="2886210"/>
                  <a:pt x="10907129" y="2875847"/>
                </a:cubicBezTo>
                <a:lnTo>
                  <a:pt x="10958742" y="2811690"/>
                </a:lnTo>
                <a:lnTo>
                  <a:pt x="10943442" y="2771166"/>
                </a:lnTo>
                <a:lnTo>
                  <a:pt x="10916039" y="2765537"/>
                </a:lnTo>
                <a:lnTo>
                  <a:pt x="10945332" y="2714951"/>
                </a:lnTo>
                <a:lnTo>
                  <a:pt x="10909441" y="2683012"/>
                </a:lnTo>
                <a:cubicBezTo>
                  <a:pt x="10902746" y="2700194"/>
                  <a:pt x="10891991" y="2714271"/>
                  <a:pt x="10877177" y="2725244"/>
                </a:cubicBezTo>
                <a:cubicBezTo>
                  <a:pt x="10862362" y="2736217"/>
                  <a:pt x="10847337" y="2745679"/>
                  <a:pt x="10832104" y="2753630"/>
                </a:cubicBezTo>
                <a:cubicBezTo>
                  <a:pt x="10843570" y="2740322"/>
                  <a:pt x="10851604" y="2728444"/>
                  <a:pt x="10856206" y="2717999"/>
                </a:cubicBezTo>
                <a:lnTo>
                  <a:pt x="10888850" y="2691596"/>
                </a:lnTo>
                <a:cubicBezTo>
                  <a:pt x="10887543" y="2675619"/>
                  <a:pt x="10900153" y="2661835"/>
                  <a:pt x="10926680" y="2650242"/>
                </a:cubicBezTo>
                <a:cubicBezTo>
                  <a:pt x="10953207" y="2638649"/>
                  <a:pt x="10965817" y="2624864"/>
                  <a:pt x="10964510" y="2608887"/>
                </a:cubicBezTo>
                <a:cubicBezTo>
                  <a:pt x="10966776" y="2603769"/>
                  <a:pt x="10970432" y="2598866"/>
                  <a:pt x="10975481" y="2594186"/>
                </a:cubicBezTo>
                <a:cubicBezTo>
                  <a:pt x="10980529" y="2589505"/>
                  <a:pt x="10983754" y="2585853"/>
                  <a:pt x="10985154" y="2583225"/>
                </a:cubicBezTo>
                <a:cubicBezTo>
                  <a:pt x="10982373" y="2582076"/>
                  <a:pt x="10978518" y="2581905"/>
                  <a:pt x="10973588" y="2582717"/>
                </a:cubicBezTo>
                <a:cubicBezTo>
                  <a:pt x="10968659" y="2583528"/>
                  <a:pt x="10963940" y="2585853"/>
                  <a:pt x="10959428" y="2589689"/>
                </a:cubicBezTo>
                <a:lnTo>
                  <a:pt x="10925058" y="2621072"/>
                </a:lnTo>
                <a:lnTo>
                  <a:pt x="10904464" y="2629658"/>
                </a:lnTo>
                <a:lnTo>
                  <a:pt x="10920027" y="2584793"/>
                </a:lnTo>
                <a:lnTo>
                  <a:pt x="10957804" y="2560517"/>
                </a:lnTo>
                <a:cubicBezTo>
                  <a:pt x="10963297" y="2562312"/>
                  <a:pt x="10969447" y="2560104"/>
                  <a:pt x="10976248" y="2553893"/>
                </a:cubicBezTo>
                <a:cubicBezTo>
                  <a:pt x="10983051" y="2547682"/>
                  <a:pt x="10988362" y="2539428"/>
                  <a:pt x="10992177" y="2529132"/>
                </a:cubicBezTo>
                <a:cubicBezTo>
                  <a:pt x="11004152" y="2524584"/>
                  <a:pt x="11017953" y="2517941"/>
                  <a:pt x="11033584" y="2509205"/>
                </a:cubicBezTo>
                <a:cubicBezTo>
                  <a:pt x="11049213" y="2500467"/>
                  <a:pt x="11056596" y="2491170"/>
                  <a:pt x="11055734" y="2481316"/>
                </a:cubicBezTo>
                <a:cubicBezTo>
                  <a:pt x="11050999" y="2476983"/>
                  <a:pt x="11044226" y="2473231"/>
                  <a:pt x="11035419" y="2470066"/>
                </a:cubicBezTo>
                <a:cubicBezTo>
                  <a:pt x="11026609" y="2466899"/>
                  <a:pt x="11018554" y="2462617"/>
                  <a:pt x="11011252" y="2457221"/>
                </a:cubicBezTo>
                <a:cubicBezTo>
                  <a:pt x="11019444" y="2451942"/>
                  <a:pt x="11027960" y="2445726"/>
                  <a:pt x="11036801" y="2438574"/>
                </a:cubicBezTo>
                <a:cubicBezTo>
                  <a:pt x="11045642" y="2431426"/>
                  <a:pt x="11052023" y="2422902"/>
                  <a:pt x="11055945" y="2413005"/>
                </a:cubicBezTo>
                <a:cubicBezTo>
                  <a:pt x="11059404" y="2403037"/>
                  <a:pt x="11056000" y="2395929"/>
                  <a:pt x="11045729" y="2391682"/>
                </a:cubicBezTo>
                <a:lnTo>
                  <a:pt x="11030378" y="2368234"/>
                </a:lnTo>
                <a:cubicBezTo>
                  <a:pt x="11037572" y="2362661"/>
                  <a:pt x="11043802" y="2356687"/>
                  <a:pt x="11049070" y="2350316"/>
                </a:cubicBezTo>
                <a:cubicBezTo>
                  <a:pt x="11054337" y="2343945"/>
                  <a:pt x="11061852" y="2338502"/>
                  <a:pt x="11071616" y="2333989"/>
                </a:cubicBezTo>
                <a:lnTo>
                  <a:pt x="11023726" y="2302789"/>
                </a:lnTo>
                <a:cubicBezTo>
                  <a:pt x="11015953" y="2322373"/>
                  <a:pt x="11002207" y="2333789"/>
                  <a:pt x="10982490" y="2337036"/>
                </a:cubicBezTo>
                <a:cubicBezTo>
                  <a:pt x="10988139" y="2357420"/>
                  <a:pt x="10998949" y="2371390"/>
                  <a:pt x="11014921" y="2378943"/>
                </a:cubicBezTo>
                <a:cubicBezTo>
                  <a:pt x="11009072" y="2388399"/>
                  <a:pt x="11003544" y="2397988"/>
                  <a:pt x="10998337" y="2407710"/>
                </a:cubicBezTo>
                <a:cubicBezTo>
                  <a:pt x="10993131" y="2417431"/>
                  <a:pt x="10987182" y="2423996"/>
                  <a:pt x="10980496" y="2427406"/>
                </a:cubicBezTo>
                <a:cubicBezTo>
                  <a:pt x="10977761" y="2434588"/>
                  <a:pt x="10973314" y="2440349"/>
                  <a:pt x="10967162" y="2444692"/>
                </a:cubicBezTo>
                <a:cubicBezTo>
                  <a:pt x="10961007" y="2449034"/>
                  <a:pt x="10953994" y="2453736"/>
                  <a:pt x="10946123" y="2458791"/>
                </a:cubicBezTo>
                <a:cubicBezTo>
                  <a:pt x="10942968" y="2451313"/>
                  <a:pt x="10939060" y="2444948"/>
                  <a:pt x="10934401" y="2439694"/>
                </a:cubicBezTo>
                <a:cubicBezTo>
                  <a:pt x="10929740" y="2434443"/>
                  <a:pt x="10922819" y="2432532"/>
                  <a:pt x="10913640" y="2433961"/>
                </a:cubicBezTo>
                <a:lnTo>
                  <a:pt x="10894777" y="2437562"/>
                </a:lnTo>
                <a:lnTo>
                  <a:pt x="10925532" y="2467376"/>
                </a:lnTo>
                <a:cubicBezTo>
                  <a:pt x="10908967" y="2467178"/>
                  <a:pt x="10895832" y="2465547"/>
                  <a:pt x="10886131" y="2462484"/>
                </a:cubicBezTo>
                <a:cubicBezTo>
                  <a:pt x="10865972" y="2458185"/>
                  <a:pt x="10847594" y="2466737"/>
                  <a:pt x="10830997" y="2488135"/>
                </a:cubicBezTo>
                <a:cubicBezTo>
                  <a:pt x="10814402" y="2509534"/>
                  <a:pt x="10797307" y="2518616"/>
                  <a:pt x="10779715" y="2515380"/>
                </a:cubicBezTo>
                <a:lnTo>
                  <a:pt x="10779768" y="2498302"/>
                </a:lnTo>
                <a:cubicBezTo>
                  <a:pt x="10790125" y="2485723"/>
                  <a:pt x="10801229" y="2474165"/>
                  <a:pt x="10813080" y="2463628"/>
                </a:cubicBezTo>
                <a:cubicBezTo>
                  <a:pt x="10824929" y="2453092"/>
                  <a:pt x="10837316" y="2442064"/>
                  <a:pt x="10850242" y="2430546"/>
                </a:cubicBezTo>
                <a:lnTo>
                  <a:pt x="10903424" y="2412637"/>
                </a:lnTo>
                <a:cubicBezTo>
                  <a:pt x="10902446" y="2393948"/>
                  <a:pt x="10923461" y="2363688"/>
                  <a:pt x="10966469" y="2321863"/>
                </a:cubicBezTo>
                <a:cubicBezTo>
                  <a:pt x="11009479" y="2280035"/>
                  <a:pt x="11039480" y="2253494"/>
                  <a:pt x="11056474" y="2242232"/>
                </a:cubicBezTo>
                <a:cubicBezTo>
                  <a:pt x="11054145" y="2233789"/>
                  <a:pt x="11050763" y="2218855"/>
                  <a:pt x="11046330" y="2197427"/>
                </a:cubicBezTo>
                <a:cubicBezTo>
                  <a:pt x="11041898" y="2176002"/>
                  <a:pt x="11045367" y="2162475"/>
                  <a:pt x="11056738" y="2156846"/>
                </a:cubicBezTo>
                <a:cubicBezTo>
                  <a:pt x="11063274" y="2156699"/>
                  <a:pt x="11068635" y="2154640"/>
                  <a:pt x="11072824" y="2150673"/>
                </a:cubicBezTo>
                <a:cubicBezTo>
                  <a:pt x="11077012" y="2146706"/>
                  <a:pt x="11076822" y="2139502"/>
                  <a:pt x="11072249" y="2129061"/>
                </a:cubicBezTo>
                <a:cubicBezTo>
                  <a:pt x="11094061" y="2118014"/>
                  <a:pt x="11116114" y="2098870"/>
                  <a:pt x="11138405" y="2071632"/>
                </a:cubicBezTo>
                <a:cubicBezTo>
                  <a:pt x="11160698" y="2044396"/>
                  <a:pt x="11175900" y="2023846"/>
                  <a:pt x="11184010" y="2009982"/>
                </a:cubicBezTo>
                <a:cubicBezTo>
                  <a:pt x="11181714" y="1990152"/>
                  <a:pt x="11191625" y="1972164"/>
                  <a:pt x="11213740" y="1956013"/>
                </a:cubicBezTo>
                <a:cubicBezTo>
                  <a:pt x="11235855" y="1939866"/>
                  <a:pt x="11253454" y="1929331"/>
                  <a:pt x="11266535" y="1924409"/>
                </a:cubicBezTo>
                <a:cubicBezTo>
                  <a:pt x="11283054" y="1917345"/>
                  <a:pt x="11291648" y="1908788"/>
                  <a:pt x="11292321" y="1898736"/>
                </a:cubicBezTo>
                <a:cubicBezTo>
                  <a:pt x="11292996" y="1888685"/>
                  <a:pt x="11289605" y="1876597"/>
                  <a:pt x="11282151" y="1862469"/>
                </a:cubicBezTo>
                <a:cubicBezTo>
                  <a:pt x="11276781" y="1844100"/>
                  <a:pt x="11265359" y="1843177"/>
                  <a:pt x="11247885" y="1859702"/>
                </a:cubicBezTo>
                <a:cubicBezTo>
                  <a:pt x="11238203" y="1861516"/>
                  <a:pt x="11230124" y="1865061"/>
                  <a:pt x="11223645" y="1870339"/>
                </a:cubicBezTo>
                <a:cubicBezTo>
                  <a:pt x="11217166" y="1875617"/>
                  <a:pt x="11213789" y="1882534"/>
                  <a:pt x="11213512" y="1891087"/>
                </a:cubicBezTo>
                <a:lnTo>
                  <a:pt x="11210002" y="1918134"/>
                </a:lnTo>
                <a:cubicBezTo>
                  <a:pt x="11185610" y="1920040"/>
                  <a:pt x="11162808" y="1927948"/>
                  <a:pt x="11141592" y="1941856"/>
                </a:cubicBezTo>
                <a:cubicBezTo>
                  <a:pt x="11120377" y="1955764"/>
                  <a:pt x="11103116" y="1973089"/>
                  <a:pt x="11089805" y="1993828"/>
                </a:cubicBezTo>
                <a:cubicBezTo>
                  <a:pt x="11069496" y="2003004"/>
                  <a:pt x="11050039" y="2013960"/>
                  <a:pt x="11031435" y="2026690"/>
                </a:cubicBezTo>
                <a:cubicBezTo>
                  <a:pt x="11012830" y="2039421"/>
                  <a:pt x="10993373" y="2050376"/>
                  <a:pt x="10973065" y="2059553"/>
                </a:cubicBezTo>
                <a:cubicBezTo>
                  <a:pt x="10975019" y="2063090"/>
                  <a:pt x="10976222" y="2066675"/>
                  <a:pt x="10976674" y="2070307"/>
                </a:cubicBezTo>
                <a:cubicBezTo>
                  <a:pt x="10977127" y="2073938"/>
                  <a:pt x="10975331" y="2077708"/>
                  <a:pt x="10971285" y="2081615"/>
                </a:cubicBezTo>
                <a:cubicBezTo>
                  <a:pt x="10964173" y="2083781"/>
                  <a:pt x="10958670" y="2085542"/>
                  <a:pt x="10954773" y="2086901"/>
                </a:cubicBezTo>
                <a:cubicBezTo>
                  <a:pt x="10950876" y="2088257"/>
                  <a:pt x="10950076" y="2093388"/>
                  <a:pt x="10952369" y="2102292"/>
                </a:cubicBezTo>
                <a:lnTo>
                  <a:pt x="10929994" y="2132939"/>
                </a:lnTo>
                <a:lnTo>
                  <a:pt x="10845951" y="2155187"/>
                </a:lnTo>
                <a:lnTo>
                  <a:pt x="10827090" y="2158787"/>
                </a:lnTo>
                <a:cubicBezTo>
                  <a:pt x="10826066" y="2155037"/>
                  <a:pt x="10827720" y="2150973"/>
                  <a:pt x="10832055" y="2146589"/>
                </a:cubicBezTo>
                <a:cubicBezTo>
                  <a:pt x="10836388" y="2142207"/>
                  <a:pt x="10839326" y="2138673"/>
                  <a:pt x="10840872" y="2135986"/>
                </a:cubicBezTo>
                <a:cubicBezTo>
                  <a:pt x="10849617" y="2136159"/>
                  <a:pt x="10855701" y="2131313"/>
                  <a:pt x="10859123" y="2121447"/>
                </a:cubicBezTo>
                <a:cubicBezTo>
                  <a:pt x="10862548" y="2111581"/>
                  <a:pt x="10862227" y="2099813"/>
                  <a:pt x="10858163" y="2086138"/>
                </a:cubicBezTo>
                <a:cubicBezTo>
                  <a:pt x="10848048" y="2066284"/>
                  <a:pt x="10828602" y="2051116"/>
                  <a:pt x="10799820" y="2040642"/>
                </a:cubicBezTo>
                <a:cubicBezTo>
                  <a:pt x="10771041" y="2030168"/>
                  <a:pt x="10747718" y="2021948"/>
                  <a:pt x="10729848" y="2015984"/>
                </a:cubicBezTo>
                <a:cubicBezTo>
                  <a:pt x="10739566" y="2014063"/>
                  <a:pt x="10746722" y="2008949"/>
                  <a:pt x="10751317" y="2000638"/>
                </a:cubicBezTo>
                <a:cubicBezTo>
                  <a:pt x="10755913" y="1992325"/>
                  <a:pt x="10756233" y="1981534"/>
                  <a:pt x="10752275" y="1968261"/>
                </a:cubicBezTo>
                <a:lnTo>
                  <a:pt x="10784919" y="1941859"/>
                </a:lnTo>
                <a:cubicBezTo>
                  <a:pt x="10787905" y="1934307"/>
                  <a:pt x="10793997" y="1927327"/>
                  <a:pt x="10803191" y="1920917"/>
                </a:cubicBezTo>
                <a:cubicBezTo>
                  <a:pt x="10812387" y="1914506"/>
                  <a:pt x="10822328" y="1909118"/>
                  <a:pt x="10833018" y="1904749"/>
                </a:cubicBezTo>
                <a:cubicBezTo>
                  <a:pt x="10828569" y="1899943"/>
                  <a:pt x="10826372" y="1894996"/>
                  <a:pt x="10826423" y="1889912"/>
                </a:cubicBezTo>
                <a:cubicBezTo>
                  <a:pt x="10826474" y="1884828"/>
                  <a:pt x="10829844" y="1880757"/>
                  <a:pt x="10836530" y="1877704"/>
                </a:cubicBezTo>
                <a:cubicBezTo>
                  <a:pt x="10843747" y="1875227"/>
                  <a:pt x="10849469" y="1872842"/>
                  <a:pt x="10853689" y="1870551"/>
                </a:cubicBezTo>
                <a:cubicBezTo>
                  <a:pt x="10857908" y="1868257"/>
                  <a:pt x="10858494" y="1863749"/>
                  <a:pt x="10855444" y="1857026"/>
                </a:cubicBezTo>
                <a:cubicBezTo>
                  <a:pt x="10877906" y="1832472"/>
                  <a:pt x="10898333" y="1807433"/>
                  <a:pt x="10916729" y="1781910"/>
                </a:cubicBezTo>
                <a:cubicBezTo>
                  <a:pt x="10935124" y="1756387"/>
                  <a:pt x="10955984" y="1730100"/>
                  <a:pt x="10979311" y="1703053"/>
                </a:cubicBezTo>
                <a:cubicBezTo>
                  <a:pt x="10993784" y="1699063"/>
                  <a:pt x="11007738" y="1689159"/>
                  <a:pt x="11021176" y="1673342"/>
                </a:cubicBezTo>
                <a:cubicBezTo>
                  <a:pt x="11034614" y="1657524"/>
                  <a:pt x="11037879" y="1640349"/>
                  <a:pt x="11030975" y="1621820"/>
                </a:cubicBezTo>
                <a:cubicBezTo>
                  <a:pt x="11029238" y="1618014"/>
                  <a:pt x="11026321" y="1614434"/>
                  <a:pt x="11022226" y="1611078"/>
                </a:cubicBezTo>
                <a:cubicBezTo>
                  <a:pt x="11018129" y="1607721"/>
                  <a:pt x="11013065" y="1606105"/>
                  <a:pt x="11007031" y="1606220"/>
                </a:cubicBezTo>
                <a:cubicBezTo>
                  <a:pt x="10987292" y="1616226"/>
                  <a:pt x="10968375" y="1637616"/>
                  <a:pt x="10950280" y="1670387"/>
                </a:cubicBezTo>
                <a:cubicBezTo>
                  <a:pt x="10932183" y="1703160"/>
                  <a:pt x="10914982" y="1723832"/>
                  <a:pt x="10898674" y="1732408"/>
                </a:cubicBezTo>
                <a:cubicBezTo>
                  <a:pt x="10874912" y="1738139"/>
                  <a:pt x="10858119" y="1742831"/>
                  <a:pt x="10848289" y="1746487"/>
                </a:cubicBezTo>
                <a:cubicBezTo>
                  <a:pt x="10838458" y="1750141"/>
                  <a:pt x="10839202" y="1763509"/>
                  <a:pt x="10850520" y="1786594"/>
                </a:cubicBezTo>
                <a:cubicBezTo>
                  <a:pt x="10832548" y="1791155"/>
                  <a:pt x="10817028" y="1799225"/>
                  <a:pt x="10803960" y="1810802"/>
                </a:cubicBezTo>
                <a:cubicBezTo>
                  <a:pt x="10790893" y="1822380"/>
                  <a:pt x="10774942" y="1831695"/>
                  <a:pt x="10756102" y="1838749"/>
                </a:cubicBezTo>
                <a:lnTo>
                  <a:pt x="10754532" y="1792502"/>
                </a:lnTo>
                <a:cubicBezTo>
                  <a:pt x="10775341" y="1783294"/>
                  <a:pt x="10794660" y="1769909"/>
                  <a:pt x="10812496" y="1752348"/>
                </a:cubicBezTo>
                <a:cubicBezTo>
                  <a:pt x="10830332" y="1734786"/>
                  <a:pt x="10845382" y="1716785"/>
                  <a:pt x="10857650" y="1698347"/>
                </a:cubicBezTo>
                <a:cubicBezTo>
                  <a:pt x="10877020" y="1691870"/>
                  <a:pt x="10888905" y="1681583"/>
                  <a:pt x="10893306" y="1667491"/>
                </a:cubicBezTo>
                <a:cubicBezTo>
                  <a:pt x="10897705" y="1653398"/>
                  <a:pt x="10896752" y="1637806"/>
                  <a:pt x="10890450" y="1620713"/>
                </a:cubicBezTo>
                <a:lnTo>
                  <a:pt x="10964383" y="1542989"/>
                </a:lnTo>
                <a:cubicBezTo>
                  <a:pt x="10964279" y="1530952"/>
                  <a:pt x="10974903" y="1512310"/>
                  <a:pt x="10996260" y="1487061"/>
                </a:cubicBezTo>
                <a:cubicBezTo>
                  <a:pt x="11017618" y="1461810"/>
                  <a:pt x="11035094" y="1444575"/>
                  <a:pt x="11048689" y="1435356"/>
                </a:cubicBezTo>
                <a:cubicBezTo>
                  <a:pt x="11045521" y="1420865"/>
                  <a:pt x="11050262" y="1412138"/>
                  <a:pt x="11062909" y="1409175"/>
                </a:cubicBezTo>
                <a:cubicBezTo>
                  <a:pt x="11075558" y="1406209"/>
                  <a:pt x="11079445" y="1395705"/>
                  <a:pt x="11074575" y="1377661"/>
                </a:cubicBezTo>
                <a:cubicBezTo>
                  <a:pt x="11090509" y="1374038"/>
                  <a:pt x="11099375" y="1369630"/>
                  <a:pt x="11101179" y="1364438"/>
                </a:cubicBezTo>
                <a:cubicBezTo>
                  <a:pt x="11102979" y="1359245"/>
                  <a:pt x="11099876" y="1347038"/>
                  <a:pt x="11091866" y="1327813"/>
                </a:cubicBezTo>
                <a:lnTo>
                  <a:pt x="11006093" y="1355046"/>
                </a:lnTo>
                <a:cubicBezTo>
                  <a:pt x="11002898" y="1372721"/>
                  <a:pt x="10992862" y="1384723"/>
                  <a:pt x="10975992" y="1391047"/>
                </a:cubicBezTo>
                <a:cubicBezTo>
                  <a:pt x="10959122" y="1397370"/>
                  <a:pt x="10949087" y="1409372"/>
                  <a:pt x="10945890" y="1427049"/>
                </a:cubicBezTo>
                <a:lnTo>
                  <a:pt x="10911517" y="1458434"/>
                </a:lnTo>
                <a:cubicBezTo>
                  <a:pt x="10914423" y="1465572"/>
                  <a:pt x="10913262" y="1471741"/>
                  <a:pt x="10908034" y="1476943"/>
                </a:cubicBezTo>
                <a:cubicBezTo>
                  <a:pt x="10902805" y="1482141"/>
                  <a:pt x="10896508" y="1486186"/>
                  <a:pt x="10889144" y="1489080"/>
                </a:cubicBezTo>
                <a:lnTo>
                  <a:pt x="10849690" y="1501266"/>
                </a:lnTo>
                <a:lnTo>
                  <a:pt x="10777488" y="1574005"/>
                </a:lnTo>
                <a:cubicBezTo>
                  <a:pt x="10771899" y="1580600"/>
                  <a:pt x="10764594" y="1586843"/>
                  <a:pt x="10755579" y="1592734"/>
                </a:cubicBezTo>
                <a:cubicBezTo>
                  <a:pt x="10746563" y="1598624"/>
                  <a:pt x="10738410" y="1603088"/>
                  <a:pt x="10731117" y="1606128"/>
                </a:cubicBezTo>
                <a:cubicBezTo>
                  <a:pt x="10734309" y="1613149"/>
                  <a:pt x="10734290" y="1618842"/>
                  <a:pt x="10731064" y="1623206"/>
                </a:cubicBezTo>
                <a:cubicBezTo>
                  <a:pt x="10727838" y="1627573"/>
                  <a:pt x="10722685" y="1631142"/>
                  <a:pt x="10715607" y="1633915"/>
                </a:cubicBezTo>
                <a:lnTo>
                  <a:pt x="10674425" y="1651084"/>
                </a:lnTo>
                <a:cubicBezTo>
                  <a:pt x="10672449" y="1643737"/>
                  <a:pt x="10676899" y="1635840"/>
                  <a:pt x="10687780" y="1627396"/>
                </a:cubicBezTo>
                <a:cubicBezTo>
                  <a:pt x="10698659" y="1618953"/>
                  <a:pt x="10707394" y="1611400"/>
                  <a:pt x="10713985" y="1604745"/>
                </a:cubicBezTo>
                <a:cubicBezTo>
                  <a:pt x="10709349" y="1602591"/>
                  <a:pt x="10707929" y="1599631"/>
                  <a:pt x="10709725" y="1595861"/>
                </a:cubicBezTo>
                <a:cubicBezTo>
                  <a:pt x="10711525" y="1592091"/>
                  <a:pt x="10713536" y="1587699"/>
                  <a:pt x="10715765" y="1582682"/>
                </a:cubicBezTo>
                <a:cubicBezTo>
                  <a:pt x="10725337" y="1581536"/>
                  <a:pt x="10732339" y="1580393"/>
                  <a:pt x="10736770" y="1579258"/>
                </a:cubicBezTo>
                <a:cubicBezTo>
                  <a:pt x="10741200" y="1578119"/>
                  <a:pt x="10742216" y="1573076"/>
                  <a:pt x="10739817" y="1564129"/>
                </a:cubicBezTo>
                <a:cubicBezTo>
                  <a:pt x="10764482" y="1531105"/>
                  <a:pt x="10792148" y="1497895"/>
                  <a:pt x="10822812" y="1464503"/>
                </a:cubicBezTo>
                <a:cubicBezTo>
                  <a:pt x="10853479" y="1431110"/>
                  <a:pt x="10878576" y="1396841"/>
                  <a:pt x="10898106" y="1361693"/>
                </a:cubicBezTo>
                <a:cubicBezTo>
                  <a:pt x="10905872" y="1356592"/>
                  <a:pt x="10910530" y="1350917"/>
                  <a:pt x="10912085" y="1344674"/>
                </a:cubicBezTo>
                <a:cubicBezTo>
                  <a:pt x="10913638" y="1338428"/>
                  <a:pt x="10911880" y="1330101"/>
                  <a:pt x="10906807" y="1319692"/>
                </a:cubicBezTo>
                <a:lnTo>
                  <a:pt x="10901671" y="1317569"/>
                </a:lnTo>
                <a:cubicBezTo>
                  <a:pt x="10919587" y="1308233"/>
                  <a:pt x="10946003" y="1287095"/>
                  <a:pt x="10980915" y="1254153"/>
                </a:cubicBezTo>
                <a:cubicBezTo>
                  <a:pt x="11015826" y="1221209"/>
                  <a:pt x="11034107" y="1198131"/>
                  <a:pt x="11035756" y="1184918"/>
                </a:cubicBezTo>
                <a:cubicBezTo>
                  <a:pt x="11031019" y="1180230"/>
                  <a:pt x="11024245" y="1177193"/>
                  <a:pt x="11015433" y="1175804"/>
                </a:cubicBezTo>
                <a:cubicBezTo>
                  <a:pt x="11006617" y="1174414"/>
                  <a:pt x="10998548" y="1175116"/>
                  <a:pt x="10991218" y="1177904"/>
                </a:cubicBezTo>
                <a:lnTo>
                  <a:pt x="10958576" y="1204304"/>
                </a:lnTo>
                <a:cubicBezTo>
                  <a:pt x="10951390" y="1207388"/>
                  <a:pt x="10944307" y="1212298"/>
                  <a:pt x="10937322" y="1219028"/>
                </a:cubicBezTo>
                <a:cubicBezTo>
                  <a:pt x="10930339" y="1225759"/>
                  <a:pt x="10925391" y="1232974"/>
                  <a:pt x="10922475" y="1240676"/>
                </a:cubicBezTo>
                <a:cubicBezTo>
                  <a:pt x="10904682" y="1245073"/>
                  <a:pt x="10890518" y="1252755"/>
                  <a:pt x="10879988" y="1263717"/>
                </a:cubicBezTo>
                <a:cubicBezTo>
                  <a:pt x="10869458" y="1274682"/>
                  <a:pt x="10856145" y="1284140"/>
                  <a:pt x="10840056" y="1292092"/>
                </a:cubicBezTo>
                <a:lnTo>
                  <a:pt x="10537676" y="1537546"/>
                </a:lnTo>
                <a:cubicBezTo>
                  <a:pt x="10527388" y="1538990"/>
                  <a:pt x="10517953" y="1542214"/>
                  <a:pt x="10509369" y="1547213"/>
                </a:cubicBezTo>
                <a:cubicBezTo>
                  <a:pt x="10500784" y="1552214"/>
                  <a:pt x="10498185" y="1561115"/>
                  <a:pt x="10501574" y="1573914"/>
                </a:cubicBezTo>
                <a:cubicBezTo>
                  <a:pt x="10476135" y="1579546"/>
                  <a:pt x="10460103" y="1591915"/>
                  <a:pt x="10453474" y="1611024"/>
                </a:cubicBezTo>
                <a:cubicBezTo>
                  <a:pt x="10443891" y="1615908"/>
                  <a:pt x="10433659" y="1622928"/>
                  <a:pt x="10422776" y="1632083"/>
                </a:cubicBezTo>
                <a:lnTo>
                  <a:pt x="10396678" y="1657641"/>
                </a:lnTo>
                <a:lnTo>
                  <a:pt x="10416003" y="1633368"/>
                </a:lnTo>
                <a:cubicBezTo>
                  <a:pt x="10411046" y="1628838"/>
                  <a:pt x="10403944" y="1624929"/>
                  <a:pt x="10394698" y="1621649"/>
                </a:cubicBezTo>
                <a:cubicBezTo>
                  <a:pt x="10385450" y="1618366"/>
                  <a:pt x="10377001" y="1613908"/>
                  <a:pt x="10369351" y="1608274"/>
                </a:cubicBezTo>
                <a:cubicBezTo>
                  <a:pt x="10377997" y="1602675"/>
                  <a:pt x="10386989" y="1596090"/>
                  <a:pt x="10396327" y="1588519"/>
                </a:cubicBezTo>
                <a:cubicBezTo>
                  <a:pt x="10405666" y="1580951"/>
                  <a:pt x="10412425" y="1571950"/>
                  <a:pt x="10416605" y="1561518"/>
                </a:cubicBezTo>
                <a:cubicBezTo>
                  <a:pt x="10420299" y="1551015"/>
                  <a:pt x="10416758" y="1543557"/>
                  <a:pt x="10405979" y="1539148"/>
                </a:cubicBezTo>
                <a:lnTo>
                  <a:pt x="10389964" y="1514571"/>
                </a:lnTo>
                <a:cubicBezTo>
                  <a:pt x="10397562" y="1508670"/>
                  <a:pt x="10404148" y="1502351"/>
                  <a:pt x="10409723" y="1495621"/>
                </a:cubicBezTo>
                <a:cubicBezTo>
                  <a:pt x="10415299" y="1488890"/>
                  <a:pt x="10423234" y="1483124"/>
                  <a:pt x="10433529" y="1478322"/>
                </a:cubicBezTo>
                <a:lnTo>
                  <a:pt x="10383332" y="1445774"/>
                </a:lnTo>
                <a:cubicBezTo>
                  <a:pt x="10375048" y="1466415"/>
                  <a:pt x="10360526" y="1478499"/>
                  <a:pt x="10339770" y="1482024"/>
                </a:cubicBezTo>
                <a:cubicBezTo>
                  <a:pt x="10345597" y="1503433"/>
                  <a:pt x="10356889" y="1518066"/>
                  <a:pt x="10373647" y="1525921"/>
                </a:cubicBezTo>
                <a:cubicBezTo>
                  <a:pt x="10367442" y="1535899"/>
                  <a:pt x="10361574" y="1546016"/>
                  <a:pt x="10356043" y="1556271"/>
                </a:cubicBezTo>
                <a:cubicBezTo>
                  <a:pt x="10350514" y="1566525"/>
                  <a:pt x="10344220" y="1573462"/>
                  <a:pt x="10337168" y="1577086"/>
                </a:cubicBezTo>
                <a:cubicBezTo>
                  <a:pt x="10334252" y="1584655"/>
                  <a:pt x="10329542" y="1590739"/>
                  <a:pt x="10323047" y="1595342"/>
                </a:cubicBezTo>
                <a:cubicBezTo>
                  <a:pt x="10316550" y="1599943"/>
                  <a:pt x="10309147" y="1604927"/>
                  <a:pt x="10300840" y="1610288"/>
                </a:cubicBezTo>
                <a:cubicBezTo>
                  <a:pt x="10297563" y="1602441"/>
                  <a:pt x="10293489" y="1595767"/>
                  <a:pt x="10288617" y="1590268"/>
                </a:cubicBezTo>
                <a:cubicBezTo>
                  <a:pt x="10283744" y="1584771"/>
                  <a:pt x="10276476" y="1582800"/>
                  <a:pt x="10266813" y="1584353"/>
                </a:cubicBezTo>
                <a:lnTo>
                  <a:pt x="10246954" y="1588247"/>
                </a:lnTo>
                <a:lnTo>
                  <a:pt x="10279134" y="1619432"/>
                </a:lnTo>
                <a:cubicBezTo>
                  <a:pt x="10261713" y="1619317"/>
                  <a:pt x="10247907" y="1617674"/>
                  <a:pt x="10237720" y="1614507"/>
                </a:cubicBezTo>
                <a:cubicBezTo>
                  <a:pt x="10216541" y="1610098"/>
                  <a:pt x="10197164" y="1619195"/>
                  <a:pt x="10179588" y="1641794"/>
                </a:cubicBezTo>
                <a:cubicBezTo>
                  <a:pt x="10162013" y="1664394"/>
                  <a:pt x="10143983" y="1674041"/>
                  <a:pt x="10125498" y="1670737"/>
                </a:cubicBezTo>
                <a:lnTo>
                  <a:pt x="10125649" y="1652774"/>
                </a:lnTo>
                <a:cubicBezTo>
                  <a:pt x="10136612" y="1639485"/>
                  <a:pt x="10148356" y="1627267"/>
                  <a:pt x="10160879" y="1616118"/>
                </a:cubicBezTo>
                <a:cubicBezTo>
                  <a:pt x="10173401" y="1604971"/>
                  <a:pt x="10186491" y="1593302"/>
                  <a:pt x="10200150" y="1581115"/>
                </a:cubicBezTo>
                <a:lnTo>
                  <a:pt x="10256187" y="1561983"/>
                </a:lnTo>
                <a:cubicBezTo>
                  <a:pt x="10255262" y="1542331"/>
                  <a:pt x="10277535" y="1510386"/>
                  <a:pt x="10323004" y="1466155"/>
                </a:cubicBezTo>
                <a:cubicBezTo>
                  <a:pt x="10368474" y="1421921"/>
                  <a:pt x="10400178" y="1393838"/>
                  <a:pt x="10418114" y="1381898"/>
                </a:cubicBezTo>
                <a:cubicBezTo>
                  <a:pt x="10415712" y="1373030"/>
                  <a:pt x="10412238" y="1357342"/>
                  <a:pt x="10407695" y="1334829"/>
                </a:cubicBezTo>
                <a:cubicBezTo>
                  <a:pt x="10403153" y="1312319"/>
                  <a:pt x="10406877" y="1298072"/>
                  <a:pt x="10418868" y="1292088"/>
                </a:cubicBezTo>
                <a:cubicBezTo>
                  <a:pt x="10425743" y="1291897"/>
                  <a:pt x="10431394" y="1289701"/>
                  <a:pt x="10435822" y="1285506"/>
                </a:cubicBezTo>
                <a:cubicBezTo>
                  <a:pt x="10440249" y="1281309"/>
                  <a:pt x="10440089" y="1273733"/>
                  <a:pt x="10435338" y="1262778"/>
                </a:cubicBezTo>
                <a:cubicBezTo>
                  <a:pt x="10458342" y="1251036"/>
                  <a:pt x="10481643" y="1230778"/>
                  <a:pt x="10505241" y="1202005"/>
                </a:cubicBezTo>
                <a:cubicBezTo>
                  <a:pt x="10528840" y="1173234"/>
                  <a:pt x="10544944" y="1151534"/>
                  <a:pt x="10553552" y="1136907"/>
                </a:cubicBezTo>
                <a:cubicBezTo>
                  <a:pt x="10551248" y="1116063"/>
                  <a:pt x="10561772" y="1097088"/>
                  <a:pt x="10585122" y="1079977"/>
                </a:cubicBezTo>
                <a:cubicBezTo>
                  <a:pt x="10608473" y="1062871"/>
                  <a:pt x="10627042" y="1051691"/>
                  <a:pt x="10640828" y="1046442"/>
                </a:cubicBezTo>
                <a:cubicBezTo>
                  <a:pt x="10658241" y="1038920"/>
                  <a:pt x="10667329" y="1029872"/>
                  <a:pt x="10668093" y="1019295"/>
                </a:cubicBezTo>
                <a:cubicBezTo>
                  <a:pt x="10668859" y="1008720"/>
                  <a:pt x="10665360" y="996025"/>
                  <a:pt x="10657598" y="981207"/>
                </a:cubicBezTo>
                <a:cubicBezTo>
                  <a:pt x="10652053" y="961916"/>
                  <a:pt x="10640044" y="961009"/>
                  <a:pt x="10621573" y="978487"/>
                </a:cubicBezTo>
                <a:cubicBezTo>
                  <a:pt x="10611380" y="980450"/>
                  <a:pt x="10602862" y="984224"/>
                  <a:pt x="10596018" y="989811"/>
                </a:cubicBezTo>
                <a:cubicBezTo>
                  <a:pt x="10589175" y="995398"/>
                  <a:pt x="10585583" y="1002692"/>
                  <a:pt x="10585245" y="1011690"/>
                </a:cubicBezTo>
                <a:lnTo>
                  <a:pt x="10581402" y="1040157"/>
                </a:lnTo>
                <a:cubicBezTo>
                  <a:pt x="10555736" y="1042298"/>
                  <a:pt x="10531709" y="1050743"/>
                  <a:pt x="10509317" y="1065490"/>
                </a:cubicBezTo>
                <a:cubicBezTo>
                  <a:pt x="10486925" y="1080236"/>
                  <a:pt x="10468674" y="1098555"/>
                  <a:pt x="10454557" y="1120442"/>
                </a:cubicBezTo>
                <a:cubicBezTo>
                  <a:pt x="10433145" y="1130207"/>
                  <a:pt x="10412620" y="1141838"/>
                  <a:pt x="10392981" y="1155332"/>
                </a:cubicBezTo>
                <a:cubicBezTo>
                  <a:pt x="10373341" y="1168826"/>
                  <a:pt x="10352816" y="1180457"/>
                  <a:pt x="10331404" y="1190222"/>
                </a:cubicBezTo>
                <a:cubicBezTo>
                  <a:pt x="10333440" y="1193932"/>
                  <a:pt x="10334686" y="1197696"/>
                  <a:pt x="10335140" y="1201514"/>
                </a:cubicBezTo>
                <a:cubicBezTo>
                  <a:pt x="10335597" y="1205330"/>
                  <a:pt x="10333687" y="1209305"/>
                  <a:pt x="10329409" y="1213438"/>
                </a:cubicBezTo>
                <a:cubicBezTo>
                  <a:pt x="10321917" y="1215755"/>
                  <a:pt x="10316119" y="1217637"/>
                  <a:pt x="10312012" y="1219089"/>
                </a:cubicBezTo>
                <a:cubicBezTo>
                  <a:pt x="10307906" y="1220537"/>
                  <a:pt x="10307036" y="1225938"/>
                  <a:pt x="10309398" y="1235290"/>
                </a:cubicBezTo>
                <a:lnTo>
                  <a:pt x="10285693" y="1267650"/>
                </a:lnTo>
                <a:lnTo>
                  <a:pt x="10197174" y="1291519"/>
                </a:lnTo>
                <a:lnTo>
                  <a:pt x="10177316" y="1295410"/>
                </a:lnTo>
                <a:cubicBezTo>
                  <a:pt x="10176259" y="1291472"/>
                  <a:pt x="10178022" y="1287188"/>
                  <a:pt x="10182606" y="1282553"/>
                </a:cubicBezTo>
                <a:cubicBezTo>
                  <a:pt x="10187188" y="1277920"/>
                  <a:pt x="10190297" y="1274186"/>
                  <a:pt x="10191938" y="1271352"/>
                </a:cubicBezTo>
                <a:cubicBezTo>
                  <a:pt x="10201135" y="1271485"/>
                  <a:pt x="10207562" y="1266354"/>
                  <a:pt x="10211216" y="1255958"/>
                </a:cubicBezTo>
                <a:cubicBezTo>
                  <a:pt x="10214873" y="1245562"/>
                  <a:pt x="10214601" y="1233186"/>
                  <a:pt x="10210403" y="1218826"/>
                </a:cubicBezTo>
                <a:cubicBezTo>
                  <a:pt x="10199875" y="1197999"/>
                  <a:pt x="10179507" y="1182154"/>
                  <a:pt x="10149292" y="1171298"/>
                </a:cubicBezTo>
                <a:cubicBezTo>
                  <a:pt x="10119082" y="1160443"/>
                  <a:pt x="10094596" y="1151927"/>
                  <a:pt x="10075834" y="1145754"/>
                </a:cubicBezTo>
                <a:cubicBezTo>
                  <a:pt x="10086065" y="1143679"/>
                  <a:pt x="10093621" y="1138260"/>
                  <a:pt x="10098500" y="1129493"/>
                </a:cubicBezTo>
                <a:cubicBezTo>
                  <a:pt x="10103381" y="1120725"/>
                  <a:pt x="10103777" y="1109373"/>
                  <a:pt x="10099688" y="1095434"/>
                </a:cubicBezTo>
                <a:lnTo>
                  <a:pt x="10134170" y="1067482"/>
                </a:lnTo>
                <a:cubicBezTo>
                  <a:pt x="10137354" y="1059523"/>
                  <a:pt x="10143800" y="1052147"/>
                  <a:pt x="10153506" y="1045354"/>
                </a:cubicBezTo>
                <a:cubicBezTo>
                  <a:pt x="10163214" y="1038560"/>
                  <a:pt x="10173700" y="1032837"/>
                  <a:pt x="10184967" y="1028182"/>
                </a:cubicBezTo>
                <a:cubicBezTo>
                  <a:pt x="10180315" y="1023152"/>
                  <a:pt x="10178032" y="1017961"/>
                  <a:pt x="10178114" y="1012614"/>
                </a:cubicBezTo>
                <a:cubicBezTo>
                  <a:pt x="10178196" y="1007266"/>
                  <a:pt x="10181763" y="1002965"/>
                  <a:pt x="10188812" y="999716"/>
                </a:cubicBezTo>
                <a:cubicBezTo>
                  <a:pt x="10196417" y="997071"/>
                  <a:pt x="10202449" y="994530"/>
                  <a:pt x="10206900" y="992098"/>
                </a:cubicBezTo>
                <a:cubicBezTo>
                  <a:pt x="10211351" y="989661"/>
                  <a:pt x="10211992" y="984917"/>
                  <a:pt x="10208821" y="977862"/>
                </a:cubicBezTo>
                <a:cubicBezTo>
                  <a:pt x="10232584" y="951912"/>
                  <a:pt x="10254209" y="925461"/>
                  <a:pt x="10273699" y="898514"/>
                </a:cubicBezTo>
                <a:cubicBezTo>
                  <a:pt x="10293190" y="871566"/>
                  <a:pt x="10315277" y="843801"/>
                  <a:pt x="10339962" y="815224"/>
                </a:cubicBezTo>
                <a:cubicBezTo>
                  <a:pt x="10355208" y="810946"/>
                  <a:pt x="10369939" y="800452"/>
                  <a:pt x="10384162" y="783740"/>
                </a:cubicBezTo>
                <a:cubicBezTo>
                  <a:pt x="10398384" y="767028"/>
                  <a:pt x="10401914" y="748945"/>
                  <a:pt x="10394756" y="729496"/>
                </a:cubicBezTo>
                <a:cubicBezTo>
                  <a:pt x="10392950" y="725502"/>
                  <a:pt x="10389902" y="721752"/>
                  <a:pt x="10385613" y="718246"/>
                </a:cubicBezTo>
                <a:cubicBezTo>
                  <a:pt x="10381323" y="714738"/>
                  <a:pt x="10376005" y="713066"/>
                  <a:pt x="10369658" y="713220"/>
                </a:cubicBezTo>
                <a:cubicBezTo>
                  <a:pt x="10348841" y="723855"/>
                  <a:pt x="10328825" y="746459"/>
                  <a:pt x="10309610" y="781028"/>
                </a:cubicBezTo>
                <a:cubicBezTo>
                  <a:pt x="10290393" y="815599"/>
                  <a:pt x="10272186" y="837438"/>
                  <a:pt x="10254985" y="846549"/>
                </a:cubicBezTo>
                <a:cubicBezTo>
                  <a:pt x="10229961" y="852709"/>
                  <a:pt x="10212272" y="857738"/>
                  <a:pt x="10201913" y="861638"/>
                </a:cubicBezTo>
                <a:cubicBezTo>
                  <a:pt x="10191552" y="865536"/>
                  <a:pt x="10192260" y="879592"/>
                  <a:pt x="10204035" y="903810"/>
                </a:cubicBezTo>
                <a:cubicBezTo>
                  <a:pt x="10185107" y="908708"/>
                  <a:pt x="10168738" y="917282"/>
                  <a:pt x="10154929" y="929532"/>
                </a:cubicBezTo>
                <a:cubicBezTo>
                  <a:pt x="10141120" y="941782"/>
                  <a:pt x="10124291" y="951668"/>
                  <a:pt x="10104436" y="959193"/>
                </a:cubicBezTo>
                <a:lnTo>
                  <a:pt x="10103043" y="910559"/>
                </a:lnTo>
                <a:cubicBezTo>
                  <a:pt x="10124981" y="900759"/>
                  <a:pt x="10145375" y="886573"/>
                  <a:pt x="10164233" y="868002"/>
                </a:cubicBezTo>
                <a:cubicBezTo>
                  <a:pt x="10183091" y="849431"/>
                  <a:pt x="10199021" y="830414"/>
                  <a:pt x="10212027" y="810952"/>
                </a:cubicBezTo>
                <a:cubicBezTo>
                  <a:pt x="10232436" y="804032"/>
                  <a:pt x="10244995" y="793146"/>
                  <a:pt x="10249702" y="778300"/>
                </a:cubicBezTo>
                <a:cubicBezTo>
                  <a:pt x="10254407" y="763452"/>
                  <a:pt x="10253491" y="747058"/>
                  <a:pt x="10246959" y="729115"/>
                </a:cubicBezTo>
                <a:lnTo>
                  <a:pt x="10325155" y="646953"/>
                </a:lnTo>
                <a:cubicBezTo>
                  <a:pt x="10325112" y="634293"/>
                  <a:pt x="10336391" y="614626"/>
                  <a:pt x="10358994" y="587950"/>
                </a:cubicBezTo>
                <a:cubicBezTo>
                  <a:pt x="10381600" y="561273"/>
                  <a:pt x="10400077" y="543048"/>
                  <a:pt x="10414428" y="533275"/>
                </a:cubicBezTo>
                <a:cubicBezTo>
                  <a:pt x="10411176" y="518051"/>
                  <a:pt x="10416211" y="508846"/>
                  <a:pt x="10429530" y="505658"/>
                </a:cubicBezTo>
                <a:cubicBezTo>
                  <a:pt x="10442850" y="502469"/>
                  <a:pt x="10446998" y="491399"/>
                  <a:pt x="10441976" y="472448"/>
                </a:cubicBezTo>
                <a:cubicBezTo>
                  <a:pt x="10458756" y="468548"/>
                  <a:pt x="10468106" y="463863"/>
                  <a:pt x="10470032" y="458391"/>
                </a:cubicBezTo>
                <a:cubicBezTo>
                  <a:pt x="10471954" y="452919"/>
                  <a:pt x="10468758" y="440097"/>
                  <a:pt x="10460441" y="419922"/>
                </a:cubicBezTo>
                <a:lnTo>
                  <a:pt x="10370073" y="449043"/>
                </a:lnTo>
                <a:cubicBezTo>
                  <a:pt x="10366614" y="467652"/>
                  <a:pt x="10355992" y="480331"/>
                  <a:pt x="10338213" y="487076"/>
                </a:cubicBezTo>
                <a:cubicBezTo>
                  <a:pt x="10320434" y="493821"/>
                  <a:pt x="10309812" y="506501"/>
                  <a:pt x="10306351" y="525111"/>
                </a:cubicBezTo>
                <a:lnTo>
                  <a:pt x="10270023" y="558314"/>
                </a:lnTo>
                <a:cubicBezTo>
                  <a:pt x="10273039" y="565805"/>
                  <a:pt x="10271783" y="572300"/>
                  <a:pt x="10266255" y="577800"/>
                </a:cubicBezTo>
                <a:cubicBezTo>
                  <a:pt x="10260727" y="583297"/>
                  <a:pt x="10254081" y="587587"/>
                  <a:pt x="10246320" y="590671"/>
                </a:cubicBezTo>
                <a:lnTo>
                  <a:pt x="10204754" y="603709"/>
                </a:lnTo>
                <a:lnTo>
                  <a:pt x="10128406" y="680618"/>
                </a:lnTo>
                <a:cubicBezTo>
                  <a:pt x="10122491" y="687585"/>
                  <a:pt x="10114773" y="694192"/>
                  <a:pt x="10105259" y="700439"/>
                </a:cubicBezTo>
                <a:cubicBezTo>
                  <a:pt x="10095743" y="706684"/>
                  <a:pt x="10087143" y="711425"/>
                  <a:pt x="10079455" y="714663"/>
                </a:cubicBezTo>
                <a:cubicBezTo>
                  <a:pt x="10082773" y="722030"/>
                  <a:pt x="10082722" y="728019"/>
                  <a:pt x="10079304" y="732626"/>
                </a:cubicBezTo>
                <a:cubicBezTo>
                  <a:pt x="10075886" y="737238"/>
                  <a:pt x="10070447" y="741020"/>
                  <a:pt x="10062987" y="743976"/>
                </a:cubicBezTo>
                <a:lnTo>
                  <a:pt x="10019576" y="762264"/>
                </a:lnTo>
                <a:cubicBezTo>
                  <a:pt x="10017538" y="754547"/>
                  <a:pt x="10022263" y="746217"/>
                  <a:pt x="10033755" y="737274"/>
                </a:cubicBezTo>
                <a:cubicBezTo>
                  <a:pt x="10045244" y="728333"/>
                  <a:pt x="10054474" y="720341"/>
                  <a:pt x="10061443" y="713304"/>
                </a:cubicBezTo>
                <a:cubicBezTo>
                  <a:pt x="10056579" y="711065"/>
                  <a:pt x="10055103" y="707959"/>
                  <a:pt x="10057013" y="703983"/>
                </a:cubicBezTo>
                <a:cubicBezTo>
                  <a:pt x="10058926" y="700008"/>
                  <a:pt x="10061066" y="695379"/>
                  <a:pt x="10063438" y="690089"/>
                </a:cubicBezTo>
                <a:cubicBezTo>
                  <a:pt x="10073513" y="688830"/>
                  <a:pt x="10080884" y="687588"/>
                  <a:pt x="10085551" y="686370"/>
                </a:cubicBezTo>
                <a:cubicBezTo>
                  <a:pt x="10090217" y="685147"/>
                  <a:pt x="10091313" y="679837"/>
                  <a:pt x="10088840" y="670440"/>
                </a:cubicBezTo>
                <a:cubicBezTo>
                  <a:pt x="10114967" y="635568"/>
                  <a:pt x="10144251" y="600484"/>
                  <a:pt x="10176689" y="565191"/>
                </a:cubicBezTo>
                <a:cubicBezTo>
                  <a:pt x="10209131" y="529898"/>
                  <a:pt x="10235718" y="493714"/>
                  <a:pt x="10256456" y="456637"/>
                </a:cubicBezTo>
                <a:cubicBezTo>
                  <a:pt x="10264653" y="451228"/>
                  <a:pt x="10269584" y="445233"/>
                  <a:pt x="10271254" y="438658"/>
                </a:cubicBezTo>
                <a:cubicBezTo>
                  <a:pt x="10272923" y="432081"/>
                  <a:pt x="10271120" y="423332"/>
                  <a:pt x="10265843" y="412412"/>
                </a:cubicBezTo>
                <a:lnTo>
                  <a:pt x="10260452" y="410208"/>
                </a:lnTo>
                <a:cubicBezTo>
                  <a:pt x="10279348" y="400288"/>
                  <a:pt x="10307250" y="377908"/>
                  <a:pt x="10344155" y="343065"/>
                </a:cubicBezTo>
                <a:cubicBezTo>
                  <a:pt x="10381057" y="308220"/>
                  <a:pt x="10400414" y="283845"/>
                  <a:pt x="10402221" y="269939"/>
                </a:cubicBezTo>
                <a:cubicBezTo>
                  <a:pt x="10397266" y="265034"/>
                  <a:pt x="10390158" y="261877"/>
                  <a:pt x="10380897" y="260465"/>
                </a:cubicBezTo>
                <a:close/>
                <a:moveTo>
                  <a:pt x="0" y="0"/>
                </a:moveTo>
                <a:lnTo>
                  <a:pt x="12293598" y="0"/>
                </a:lnTo>
                <a:lnTo>
                  <a:pt x="12293598" y="6857999"/>
                </a:lnTo>
                <a:lnTo>
                  <a:pt x="0" y="6857999"/>
                </a:lnTo>
                <a:close/>
              </a:path>
            </a:pathLst>
          </a:custGeom>
          <a:solidFill>
            <a:srgbClr val="ADE6FA"/>
          </a:solidFill>
          <a:ln>
            <a:solidFill>
              <a:srgbClr val="ADE6FA"/>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2" name="Freeform: Shape 11">
            <a:extLst>
              <a:ext uri="{FF2B5EF4-FFF2-40B4-BE49-F238E27FC236}">
                <a16:creationId xmlns:a16="http://schemas.microsoft.com/office/drawing/2014/main" id="{5A4FEFCE-9F7D-D411-7CD6-EE698C4A87A1}"/>
              </a:ext>
            </a:extLst>
          </p:cNvPr>
          <p:cNvSpPr>
            <a:spLocks noGrp="1" noRot="1" noMove="1" noResize="1" noEditPoints="1" noAdjustHandles="1" noChangeArrowheads="1" noChangeShapeType="1"/>
          </p:cNvSpPr>
          <p:nvPr/>
        </p:nvSpPr>
        <p:spPr>
          <a:xfrm rot="13677969">
            <a:off x="6799690" y="-116687"/>
            <a:ext cx="1004031" cy="2652883"/>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rgbClr val="ADE6FA"/>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3" name="Freeform: Shape 12">
            <a:extLst>
              <a:ext uri="{FF2B5EF4-FFF2-40B4-BE49-F238E27FC236}">
                <a16:creationId xmlns:a16="http://schemas.microsoft.com/office/drawing/2014/main" id="{DEF75710-D907-8AF6-DF06-1BC09FB88439}"/>
              </a:ext>
            </a:extLst>
          </p:cNvPr>
          <p:cNvSpPr>
            <a:spLocks noGrp="1" noRot="1" noMove="1" noResize="1" noEditPoints="1" noAdjustHandles="1" noChangeArrowheads="1" noChangeShapeType="1"/>
          </p:cNvSpPr>
          <p:nvPr/>
        </p:nvSpPr>
        <p:spPr>
          <a:xfrm rot="13434648">
            <a:off x="6691654" y="-719811"/>
            <a:ext cx="1233307" cy="5866470"/>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rgbClr val="ADE6FA"/>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4" name="Freeform: Shape 13">
            <a:extLst>
              <a:ext uri="{FF2B5EF4-FFF2-40B4-BE49-F238E27FC236}">
                <a16:creationId xmlns:a16="http://schemas.microsoft.com/office/drawing/2014/main" id="{CC1E9492-AB62-630E-7D4E-D54FE52D72CF}"/>
              </a:ext>
            </a:extLst>
          </p:cNvPr>
          <p:cNvSpPr>
            <a:spLocks noGrp="1" noRot="1" noMove="1" noResize="1" noEditPoints="1" noAdjustHandles="1" noChangeArrowheads="1" noChangeShapeType="1"/>
          </p:cNvSpPr>
          <p:nvPr/>
        </p:nvSpPr>
        <p:spPr>
          <a:xfrm rot="2700000">
            <a:off x="7266913" y="-513504"/>
            <a:ext cx="1400424" cy="7729611"/>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rgbClr val="ADE6FA"/>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5" name="Freeform: Shape 14">
            <a:extLst>
              <a:ext uri="{FF2B5EF4-FFF2-40B4-BE49-F238E27FC236}">
                <a16:creationId xmlns:a16="http://schemas.microsoft.com/office/drawing/2014/main" id="{962EFBBC-4389-D708-D600-984AD6C7473A}"/>
              </a:ext>
            </a:extLst>
          </p:cNvPr>
          <p:cNvSpPr>
            <a:spLocks noGrp="1" noRot="1" noMove="1" noResize="1" noEditPoints="1" noAdjustHandles="1" noChangeArrowheads="1" noChangeShapeType="1"/>
          </p:cNvSpPr>
          <p:nvPr/>
        </p:nvSpPr>
        <p:spPr>
          <a:xfrm rot="2700000">
            <a:off x="8064260" y="447499"/>
            <a:ext cx="1338564" cy="7310217"/>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rgbClr val="ADE6FA"/>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6" name="Freeform: Shape 15">
            <a:extLst>
              <a:ext uri="{FF2B5EF4-FFF2-40B4-BE49-F238E27FC236}">
                <a16:creationId xmlns:a16="http://schemas.microsoft.com/office/drawing/2014/main" id="{0F95514E-7C9B-D2FC-3F61-FD907C1E8787}"/>
              </a:ext>
            </a:extLst>
          </p:cNvPr>
          <p:cNvSpPr>
            <a:spLocks noGrp="1" noRot="1" noMove="1" noResize="1" noEditPoints="1" noAdjustHandles="1" noChangeArrowheads="1" noChangeShapeType="1"/>
          </p:cNvSpPr>
          <p:nvPr/>
        </p:nvSpPr>
        <p:spPr>
          <a:xfrm rot="2874972">
            <a:off x="8673536" y="3427418"/>
            <a:ext cx="1752585" cy="3668960"/>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solidFill>
            <a:srgbClr val="ADE6FA"/>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pic>
        <p:nvPicPr>
          <p:cNvPr id="19" name="Picture 18" descr="A blue smiley face on a black background&#10;&#10;Description automatically generated">
            <a:extLst>
              <a:ext uri="{FF2B5EF4-FFF2-40B4-BE49-F238E27FC236}">
                <a16:creationId xmlns:a16="http://schemas.microsoft.com/office/drawing/2014/main" id="{CDBD41B0-B037-25E1-5181-5BCD2C1180A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548715" y="4816662"/>
            <a:ext cx="2335621" cy="1172866"/>
          </a:xfrm>
          <a:prstGeom prst="rect">
            <a:avLst/>
          </a:prstGeom>
        </p:spPr>
      </p:pic>
      <p:sp>
        <p:nvSpPr>
          <p:cNvPr id="20" name="Saeed Faal Title">
            <a:extLst>
              <a:ext uri="{FF2B5EF4-FFF2-40B4-BE49-F238E27FC236}">
                <a16:creationId xmlns:a16="http://schemas.microsoft.com/office/drawing/2014/main" id="{D9EEE995-705F-751B-21B5-A5E66E24A541}"/>
              </a:ext>
            </a:extLst>
          </p:cNvPr>
          <p:cNvSpPr txBox="1"/>
          <p:nvPr/>
        </p:nvSpPr>
        <p:spPr>
          <a:xfrm rot="-300000">
            <a:off x="161897" y="508742"/>
            <a:ext cx="5753498" cy="1785104"/>
          </a:xfrm>
          <a:prstGeom prst="rect">
            <a:avLst/>
          </a:prstGeom>
          <a:noFill/>
        </p:spPr>
        <p:txBody>
          <a:bodyPr wrap="square" rtlCol="0">
            <a:spAutoFit/>
          </a:bodyPr>
          <a:lstStyle/>
          <a:p>
            <a:pPr algn="ctr"/>
            <a:r>
              <a:rPr lang="en-US" sz="11000" b="1" dirty="0">
                <a:solidFill>
                  <a:srgbClr val="15596D"/>
                </a:solidFill>
                <a:latin typeface="Montserrat" panose="00000500000000000000" pitchFamily="2" charset="0"/>
              </a:rPr>
              <a:t>BRUSH</a:t>
            </a:r>
          </a:p>
        </p:txBody>
      </p:sp>
      <p:sp>
        <p:nvSpPr>
          <p:cNvPr id="21" name="Rectangle: Rounded Corners 20">
            <a:extLst>
              <a:ext uri="{FF2B5EF4-FFF2-40B4-BE49-F238E27FC236}">
                <a16:creationId xmlns:a16="http://schemas.microsoft.com/office/drawing/2014/main" id="{26E51606-6C20-8490-A483-F7333519FAF7}"/>
              </a:ext>
            </a:extLst>
          </p:cNvPr>
          <p:cNvSpPr/>
          <p:nvPr/>
        </p:nvSpPr>
        <p:spPr>
          <a:xfrm rot="-300000">
            <a:off x="470303" y="2201294"/>
            <a:ext cx="5059496" cy="1432402"/>
          </a:xfrm>
          <a:prstGeom prst="roundRect">
            <a:avLst/>
          </a:prstGeom>
          <a:solidFill>
            <a:srgbClr val="FDFE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17A5F851-351B-664E-A2AF-22109BA6D3D3}"/>
              </a:ext>
            </a:extLst>
          </p:cNvPr>
          <p:cNvSpPr txBox="1"/>
          <p:nvPr/>
        </p:nvSpPr>
        <p:spPr>
          <a:xfrm rot="-300000">
            <a:off x="537384" y="2233420"/>
            <a:ext cx="5002524" cy="1477328"/>
          </a:xfrm>
          <a:prstGeom prst="rect">
            <a:avLst/>
          </a:prstGeom>
          <a:noFill/>
        </p:spPr>
        <p:txBody>
          <a:bodyPr wrap="square" rtlCol="0">
            <a:spAutoFit/>
          </a:bodyPr>
          <a:lstStyle/>
          <a:p>
            <a:pPr algn="ctr"/>
            <a:r>
              <a:rPr lang="en-US" sz="8800" b="1" dirty="0">
                <a:latin typeface="Montserrat" panose="00000500000000000000" pitchFamily="2" charset="0"/>
              </a:rPr>
              <a:t>POWER</a:t>
            </a:r>
            <a:endParaRPr lang="en-US" sz="9000" b="1" dirty="0">
              <a:latin typeface="Montserrat" panose="00000500000000000000" pitchFamily="2" charset="0"/>
            </a:endParaRPr>
          </a:p>
        </p:txBody>
      </p:sp>
      <p:sp>
        <p:nvSpPr>
          <p:cNvPr id="23" name="TextBox 22">
            <a:extLst>
              <a:ext uri="{FF2B5EF4-FFF2-40B4-BE49-F238E27FC236}">
                <a16:creationId xmlns:a16="http://schemas.microsoft.com/office/drawing/2014/main" id="{6877F2C8-DE2A-B0DE-55AB-DB2D606683DF}"/>
              </a:ext>
            </a:extLst>
          </p:cNvPr>
          <p:cNvSpPr txBox="1"/>
          <p:nvPr/>
        </p:nvSpPr>
        <p:spPr>
          <a:xfrm rot="-300000">
            <a:off x="537384" y="3544916"/>
            <a:ext cx="5002524" cy="1477328"/>
          </a:xfrm>
          <a:prstGeom prst="rect">
            <a:avLst/>
          </a:prstGeom>
          <a:noFill/>
        </p:spPr>
        <p:txBody>
          <a:bodyPr wrap="square" rtlCol="0">
            <a:spAutoFit/>
          </a:bodyPr>
          <a:lstStyle/>
          <a:p>
            <a:pPr algn="ctr"/>
            <a:r>
              <a:rPr lang="en-US" sz="9000" b="1" dirty="0">
                <a:solidFill>
                  <a:srgbClr val="15596D"/>
                </a:solidFill>
                <a:latin typeface="Montserrat" panose="00000500000000000000" pitchFamily="2" charset="0"/>
              </a:rPr>
              <a:t>POINT</a:t>
            </a:r>
          </a:p>
        </p:txBody>
      </p:sp>
      <p:sp>
        <p:nvSpPr>
          <p:cNvPr id="9" name="Picture Placeholder 8">
            <a:extLst>
              <a:ext uri="{FF2B5EF4-FFF2-40B4-BE49-F238E27FC236}">
                <a16:creationId xmlns:a16="http://schemas.microsoft.com/office/drawing/2014/main" id="{90E95E8D-CF3B-2768-2A18-C5666126D07F}"/>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1732838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4" fill="hold" grpId="0" nodeType="afterEffect">
                                  <p:stCondLst>
                                    <p:cond delay="0"/>
                                  </p:stCondLst>
                                  <p:childTnLst>
                                    <p:animEffect transition="out" filter="wipe(down)">
                                      <p:cBhvr>
                                        <p:cTn id="6" dur="350"/>
                                        <p:tgtEl>
                                          <p:spTgt spid="12"/>
                                        </p:tgtEl>
                                      </p:cBhvr>
                                    </p:animEffect>
                                    <p:set>
                                      <p:cBhvr>
                                        <p:cTn id="7" dur="1" fill="hold">
                                          <p:stCondLst>
                                            <p:cond delay="349"/>
                                          </p:stCondLst>
                                        </p:cTn>
                                        <p:tgtEl>
                                          <p:spTgt spid="12"/>
                                        </p:tgtEl>
                                        <p:attrNameLst>
                                          <p:attrName>style.visibility</p:attrName>
                                        </p:attrNameLst>
                                      </p:cBhvr>
                                      <p:to>
                                        <p:strVal val="hidden"/>
                                      </p:to>
                                    </p:set>
                                  </p:childTnLst>
                                </p:cTn>
                              </p:par>
                            </p:childTnLst>
                          </p:cTn>
                        </p:par>
                        <p:par>
                          <p:cTn id="8" fill="hold">
                            <p:stCondLst>
                              <p:cond delay="350"/>
                            </p:stCondLst>
                            <p:childTnLst>
                              <p:par>
                                <p:cTn id="9" presetID="22" presetClass="exit" presetSubtype="1" fill="hold" grpId="0" nodeType="afterEffect">
                                  <p:stCondLst>
                                    <p:cond delay="0"/>
                                  </p:stCondLst>
                                  <p:childTnLst>
                                    <p:animEffect transition="out" filter="wipe(up)">
                                      <p:cBhvr>
                                        <p:cTn id="10" dur="350"/>
                                        <p:tgtEl>
                                          <p:spTgt spid="13"/>
                                        </p:tgtEl>
                                      </p:cBhvr>
                                    </p:animEffect>
                                    <p:set>
                                      <p:cBhvr>
                                        <p:cTn id="11" dur="1" fill="hold">
                                          <p:stCondLst>
                                            <p:cond delay="349"/>
                                          </p:stCondLst>
                                        </p:cTn>
                                        <p:tgtEl>
                                          <p:spTgt spid="13"/>
                                        </p:tgtEl>
                                        <p:attrNameLst>
                                          <p:attrName>style.visibility</p:attrName>
                                        </p:attrNameLst>
                                      </p:cBhvr>
                                      <p:to>
                                        <p:strVal val="hidden"/>
                                      </p:to>
                                    </p:set>
                                  </p:childTnLst>
                                </p:cTn>
                              </p:par>
                            </p:childTnLst>
                          </p:cTn>
                        </p:par>
                        <p:par>
                          <p:cTn id="12" fill="hold">
                            <p:stCondLst>
                              <p:cond delay="700"/>
                            </p:stCondLst>
                            <p:childTnLst>
                              <p:par>
                                <p:cTn id="13" presetID="22" presetClass="exit" presetSubtype="4" fill="hold" grpId="0" nodeType="afterEffect">
                                  <p:stCondLst>
                                    <p:cond delay="0"/>
                                  </p:stCondLst>
                                  <p:childTnLst>
                                    <p:animEffect transition="out" filter="wipe(down)">
                                      <p:cBhvr>
                                        <p:cTn id="14" dur="350"/>
                                        <p:tgtEl>
                                          <p:spTgt spid="14"/>
                                        </p:tgtEl>
                                      </p:cBhvr>
                                    </p:animEffect>
                                    <p:set>
                                      <p:cBhvr>
                                        <p:cTn id="15" dur="1" fill="hold">
                                          <p:stCondLst>
                                            <p:cond delay="349"/>
                                          </p:stCondLst>
                                        </p:cTn>
                                        <p:tgtEl>
                                          <p:spTgt spid="14"/>
                                        </p:tgtEl>
                                        <p:attrNameLst>
                                          <p:attrName>style.visibility</p:attrName>
                                        </p:attrNameLst>
                                      </p:cBhvr>
                                      <p:to>
                                        <p:strVal val="hidden"/>
                                      </p:to>
                                    </p:set>
                                  </p:childTnLst>
                                </p:cTn>
                              </p:par>
                            </p:childTnLst>
                          </p:cTn>
                        </p:par>
                        <p:par>
                          <p:cTn id="16" fill="hold">
                            <p:stCondLst>
                              <p:cond delay="1050"/>
                            </p:stCondLst>
                            <p:childTnLst>
                              <p:par>
                                <p:cTn id="17" presetID="22" presetClass="exit" presetSubtype="1" fill="hold" grpId="0" nodeType="afterEffect">
                                  <p:stCondLst>
                                    <p:cond delay="0"/>
                                  </p:stCondLst>
                                  <p:childTnLst>
                                    <p:animEffect transition="out" filter="wipe(up)">
                                      <p:cBhvr>
                                        <p:cTn id="18" dur="350"/>
                                        <p:tgtEl>
                                          <p:spTgt spid="15"/>
                                        </p:tgtEl>
                                      </p:cBhvr>
                                    </p:animEffect>
                                    <p:set>
                                      <p:cBhvr>
                                        <p:cTn id="19" dur="1" fill="hold">
                                          <p:stCondLst>
                                            <p:cond delay="349"/>
                                          </p:stCondLst>
                                        </p:cTn>
                                        <p:tgtEl>
                                          <p:spTgt spid="15"/>
                                        </p:tgtEl>
                                        <p:attrNameLst>
                                          <p:attrName>style.visibility</p:attrName>
                                        </p:attrNameLst>
                                      </p:cBhvr>
                                      <p:to>
                                        <p:strVal val="hidden"/>
                                      </p:to>
                                    </p:set>
                                  </p:childTnLst>
                                </p:cTn>
                              </p:par>
                            </p:childTnLst>
                          </p:cTn>
                        </p:par>
                        <p:par>
                          <p:cTn id="20" fill="hold">
                            <p:stCondLst>
                              <p:cond delay="1400"/>
                            </p:stCondLst>
                            <p:childTnLst>
                              <p:par>
                                <p:cTn id="21" presetID="22" presetClass="exit" presetSubtype="4" fill="hold" grpId="0" nodeType="afterEffect">
                                  <p:stCondLst>
                                    <p:cond delay="0"/>
                                  </p:stCondLst>
                                  <p:childTnLst>
                                    <p:animEffect transition="out" filter="wipe(down)">
                                      <p:cBhvr>
                                        <p:cTn id="22" dur="350"/>
                                        <p:tgtEl>
                                          <p:spTgt spid="16"/>
                                        </p:tgtEl>
                                      </p:cBhvr>
                                    </p:animEffect>
                                    <p:set>
                                      <p:cBhvr>
                                        <p:cTn id="23" dur="1" fill="hold">
                                          <p:stCondLst>
                                            <p:cond delay="349"/>
                                          </p:stCondLst>
                                        </p:cTn>
                                        <p:tgtEl>
                                          <p:spTgt spid="16"/>
                                        </p:tgtEl>
                                        <p:attrNameLst>
                                          <p:attrName>style.visibility</p:attrName>
                                        </p:attrNameLst>
                                      </p:cBhvr>
                                      <p:to>
                                        <p:strVal val="hidden"/>
                                      </p:to>
                                    </p:set>
                                  </p:childTnLst>
                                </p:cTn>
                              </p:par>
                            </p:childTnLst>
                          </p:cTn>
                        </p:par>
                        <p:par>
                          <p:cTn id="24" fill="hold">
                            <p:stCondLst>
                              <p:cond delay="1750"/>
                            </p:stCondLst>
                            <p:childTnLst>
                              <p:par>
                                <p:cTn id="25" presetID="23" presetClass="entr" presetSubtype="272" fill="hold" grpId="0" nodeType="after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250" fill="hold"/>
                                        <p:tgtEl>
                                          <p:spTgt spid="20"/>
                                        </p:tgtEl>
                                        <p:attrNameLst>
                                          <p:attrName>ppt_w</p:attrName>
                                        </p:attrNameLst>
                                      </p:cBhvr>
                                      <p:tavLst>
                                        <p:tav tm="0">
                                          <p:val>
                                            <p:strVal val="2/3*#ppt_w"/>
                                          </p:val>
                                        </p:tav>
                                        <p:tav tm="100000">
                                          <p:val>
                                            <p:strVal val="#ppt_w"/>
                                          </p:val>
                                        </p:tav>
                                      </p:tavLst>
                                    </p:anim>
                                    <p:anim calcmode="lin" valueType="num">
                                      <p:cBhvr>
                                        <p:cTn id="28" dur="250" fill="hold"/>
                                        <p:tgtEl>
                                          <p:spTgt spid="20"/>
                                        </p:tgtEl>
                                        <p:attrNameLst>
                                          <p:attrName>ppt_h</p:attrName>
                                        </p:attrNameLst>
                                      </p:cBhvr>
                                      <p:tavLst>
                                        <p:tav tm="0">
                                          <p:val>
                                            <p:strVal val="2/3*#ppt_h"/>
                                          </p:val>
                                        </p:tav>
                                        <p:tav tm="100000">
                                          <p:val>
                                            <p:strVal val="#ppt_h"/>
                                          </p:val>
                                        </p:tav>
                                      </p:tavLst>
                                    </p:anim>
                                  </p:childTnLst>
                                </p:cTn>
                              </p:par>
                              <p:par>
                                <p:cTn id="29" presetID="42" presetClass="path" presetSubtype="0" accel="49333" decel="50667" fill="hold" grpId="1" nodeType="withEffect">
                                  <p:stCondLst>
                                    <p:cond delay="0"/>
                                  </p:stCondLst>
                                  <p:childTnLst>
                                    <p:animMotion origin="layout" path="M 3.95833E-6 4.81481E-6 L 3.95833E-6 0.07245 " pathEditMode="relative" rAng="0" ptsTypes="AA">
                                      <p:cBhvr>
                                        <p:cTn id="30" dur="500" spd="-100000" fill="hold"/>
                                        <p:tgtEl>
                                          <p:spTgt spid="20"/>
                                        </p:tgtEl>
                                        <p:attrNameLst>
                                          <p:attrName>ppt_x</p:attrName>
                                          <p:attrName>ppt_y</p:attrName>
                                        </p:attrNameLst>
                                      </p:cBhvr>
                                      <p:rCtr x="0" y="3611"/>
                                    </p:animMotion>
                                  </p:childTnLst>
                                </p:cTn>
                              </p:par>
                              <p:par>
                                <p:cTn id="31" presetID="23" presetClass="entr" presetSubtype="272" fill="hold" grpId="0" nodeType="withEffect">
                                  <p:stCondLst>
                                    <p:cond delay="0"/>
                                  </p:stCondLst>
                                  <p:childTnLst>
                                    <p:set>
                                      <p:cBhvr>
                                        <p:cTn id="32" dur="1" fill="hold">
                                          <p:stCondLst>
                                            <p:cond delay="0"/>
                                          </p:stCondLst>
                                        </p:cTn>
                                        <p:tgtEl>
                                          <p:spTgt spid="22"/>
                                        </p:tgtEl>
                                        <p:attrNameLst>
                                          <p:attrName>style.visibility</p:attrName>
                                        </p:attrNameLst>
                                      </p:cBhvr>
                                      <p:to>
                                        <p:strVal val="visible"/>
                                      </p:to>
                                    </p:set>
                                    <p:anim calcmode="lin" valueType="num">
                                      <p:cBhvr>
                                        <p:cTn id="33" dur="250" fill="hold"/>
                                        <p:tgtEl>
                                          <p:spTgt spid="22"/>
                                        </p:tgtEl>
                                        <p:attrNameLst>
                                          <p:attrName>ppt_w</p:attrName>
                                        </p:attrNameLst>
                                      </p:cBhvr>
                                      <p:tavLst>
                                        <p:tav tm="0">
                                          <p:val>
                                            <p:strVal val="2/3*#ppt_w"/>
                                          </p:val>
                                        </p:tav>
                                        <p:tav tm="100000">
                                          <p:val>
                                            <p:strVal val="#ppt_w"/>
                                          </p:val>
                                        </p:tav>
                                      </p:tavLst>
                                    </p:anim>
                                    <p:anim calcmode="lin" valueType="num">
                                      <p:cBhvr>
                                        <p:cTn id="34" dur="250" fill="hold"/>
                                        <p:tgtEl>
                                          <p:spTgt spid="22"/>
                                        </p:tgtEl>
                                        <p:attrNameLst>
                                          <p:attrName>ppt_h</p:attrName>
                                        </p:attrNameLst>
                                      </p:cBhvr>
                                      <p:tavLst>
                                        <p:tav tm="0">
                                          <p:val>
                                            <p:strVal val="2/3*#ppt_h"/>
                                          </p:val>
                                        </p:tav>
                                        <p:tav tm="100000">
                                          <p:val>
                                            <p:strVal val="#ppt_h"/>
                                          </p:val>
                                        </p:tav>
                                      </p:tavLst>
                                    </p:anim>
                                  </p:childTnLst>
                                </p:cTn>
                              </p:par>
                              <p:par>
                                <p:cTn id="35" presetID="42" presetClass="path" presetSubtype="0" accel="49333" decel="50667" fill="hold" grpId="1" nodeType="withEffect">
                                  <p:stCondLst>
                                    <p:cond delay="0"/>
                                  </p:stCondLst>
                                  <p:childTnLst>
                                    <p:animMotion origin="layout" path="M 3.95833E-6 4.81481E-6 L 3.95833E-6 0.07245 " pathEditMode="relative" rAng="0" ptsTypes="AA">
                                      <p:cBhvr>
                                        <p:cTn id="36" dur="500" spd="-100000" fill="hold"/>
                                        <p:tgtEl>
                                          <p:spTgt spid="22"/>
                                        </p:tgtEl>
                                        <p:attrNameLst>
                                          <p:attrName>ppt_x</p:attrName>
                                          <p:attrName>ppt_y</p:attrName>
                                        </p:attrNameLst>
                                      </p:cBhvr>
                                      <p:rCtr x="0" y="3611"/>
                                    </p:animMotion>
                                  </p:childTnLst>
                                </p:cTn>
                              </p:par>
                              <p:par>
                                <p:cTn id="37" presetID="23" presetClass="entr" presetSubtype="272" fill="hold" grpId="0" nodeType="withEffect">
                                  <p:stCondLst>
                                    <p:cond delay="0"/>
                                  </p:stCondLst>
                                  <p:childTnLst>
                                    <p:set>
                                      <p:cBhvr>
                                        <p:cTn id="38" dur="1" fill="hold">
                                          <p:stCondLst>
                                            <p:cond delay="0"/>
                                          </p:stCondLst>
                                        </p:cTn>
                                        <p:tgtEl>
                                          <p:spTgt spid="23"/>
                                        </p:tgtEl>
                                        <p:attrNameLst>
                                          <p:attrName>style.visibility</p:attrName>
                                        </p:attrNameLst>
                                      </p:cBhvr>
                                      <p:to>
                                        <p:strVal val="visible"/>
                                      </p:to>
                                    </p:set>
                                    <p:anim calcmode="lin" valueType="num">
                                      <p:cBhvr>
                                        <p:cTn id="39" dur="250" fill="hold"/>
                                        <p:tgtEl>
                                          <p:spTgt spid="23"/>
                                        </p:tgtEl>
                                        <p:attrNameLst>
                                          <p:attrName>ppt_w</p:attrName>
                                        </p:attrNameLst>
                                      </p:cBhvr>
                                      <p:tavLst>
                                        <p:tav tm="0">
                                          <p:val>
                                            <p:strVal val="2/3*#ppt_w"/>
                                          </p:val>
                                        </p:tav>
                                        <p:tav tm="100000">
                                          <p:val>
                                            <p:strVal val="#ppt_w"/>
                                          </p:val>
                                        </p:tav>
                                      </p:tavLst>
                                    </p:anim>
                                    <p:anim calcmode="lin" valueType="num">
                                      <p:cBhvr>
                                        <p:cTn id="40" dur="250" fill="hold"/>
                                        <p:tgtEl>
                                          <p:spTgt spid="23"/>
                                        </p:tgtEl>
                                        <p:attrNameLst>
                                          <p:attrName>ppt_h</p:attrName>
                                        </p:attrNameLst>
                                      </p:cBhvr>
                                      <p:tavLst>
                                        <p:tav tm="0">
                                          <p:val>
                                            <p:strVal val="2/3*#ppt_h"/>
                                          </p:val>
                                        </p:tav>
                                        <p:tav tm="100000">
                                          <p:val>
                                            <p:strVal val="#ppt_h"/>
                                          </p:val>
                                        </p:tav>
                                      </p:tavLst>
                                    </p:anim>
                                  </p:childTnLst>
                                </p:cTn>
                              </p:par>
                              <p:par>
                                <p:cTn id="41" presetID="42" presetClass="path" presetSubtype="0" accel="49333" decel="50667" fill="hold" grpId="1" nodeType="withEffect">
                                  <p:stCondLst>
                                    <p:cond delay="0"/>
                                  </p:stCondLst>
                                  <p:childTnLst>
                                    <p:animMotion origin="layout" path="M 3.95833E-6 4.81481E-6 L 3.95833E-6 0.07245 " pathEditMode="relative" rAng="0" ptsTypes="AA">
                                      <p:cBhvr>
                                        <p:cTn id="42" dur="500" spd="-100000" fill="hold"/>
                                        <p:tgtEl>
                                          <p:spTgt spid="23"/>
                                        </p:tgtEl>
                                        <p:attrNameLst>
                                          <p:attrName>ppt_x</p:attrName>
                                          <p:attrName>ppt_y</p:attrName>
                                        </p:attrNameLst>
                                      </p:cBhvr>
                                      <p:rCtr x="0" y="3611"/>
                                    </p:animMotion>
                                  </p:childTnLst>
                                </p:cTn>
                              </p:par>
                              <p:par>
                                <p:cTn id="43" presetID="23" presetClass="entr" presetSubtype="272" fill="hold" nodeType="withEffect">
                                  <p:stCondLst>
                                    <p:cond delay="0"/>
                                  </p:stCondLst>
                                  <p:childTnLst>
                                    <p:set>
                                      <p:cBhvr>
                                        <p:cTn id="44" dur="1" fill="hold">
                                          <p:stCondLst>
                                            <p:cond delay="0"/>
                                          </p:stCondLst>
                                        </p:cTn>
                                        <p:tgtEl>
                                          <p:spTgt spid="19"/>
                                        </p:tgtEl>
                                        <p:attrNameLst>
                                          <p:attrName>style.visibility</p:attrName>
                                        </p:attrNameLst>
                                      </p:cBhvr>
                                      <p:to>
                                        <p:strVal val="visible"/>
                                      </p:to>
                                    </p:set>
                                    <p:anim calcmode="lin" valueType="num">
                                      <p:cBhvr>
                                        <p:cTn id="45" dur="250" fill="hold"/>
                                        <p:tgtEl>
                                          <p:spTgt spid="19"/>
                                        </p:tgtEl>
                                        <p:attrNameLst>
                                          <p:attrName>ppt_w</p:attrName>
                                        </p:attrNameLst>
                                      </p:cBhvr>
                                      <p:tavLst>
                                        <p:tav tm="0">
                                          <p:val>
                                            <p:strVal val="2/3*#ppt_w"/>
                                          </p:val>
                                        </p:tav>
                                        <p:tav tm="100000">
                                          <p:val>
                                            <p:strVal val="#ppt_w"/>
                                          </p:val>
                                        </p:tav>
                                      </p:tavLst>
                                    </p:anim>
                                    <p:anim calcmode="lin" valueType="num">
                                      <p:cBhvr>
                                        <p:cTn id="46" dur="250" fill="hold"/>
                                        <p:tgtEl>
                                          <p:spTgt spid="19"/>
                                        </p:tgtEl>
                                        <p:attrNameLst>
                                          <p:attrName>ppt_h</p:attrName>
                                        </p:attrNameLst>
                                      </p:cBhvr>
                                      <p:tavLst>
                                        <p:tav tm="0">
                                          <p:val>
                                            <p:strVal val="2/3*#ppt_h"/>
                                          </p:val>
                                        </p:tav>
                                        <p:tav tm="100000">
                                          <p:val>
                                            <p:strVal val="#ppt_h"/>
                                          </p:val>
                                        </p:tav>
                                      </p:tavLst>
                                    </p:anim>
                                  </p:childTnLst>
                                </p:cTn>
                              </p:par>
                              <p:par>
                                <p:cTn id="47" presetID="42" presetClass="path" presetSubtype="0" accel="49333" decel="50667" fill="hold" nodeType="withEffect">
                                  <p:stCondLst>
                                    <p:cond delay="0"/>
                                  </p:stCondLst>
                                  <p:childTnLst>
                                    <p:animMotion origin="layout" path="M 3.95833E-6 4.81481E-6 L 3.95833E-6 0.07245 " pathEditMode="relative" rAng="0" ptsTypes="AA">
                                      <p:cBhvr>
                                        <p:cTn id="48" dur="500" spd="-100000" fill="hold"/>
                                        <p:tgtEl>
                                          <p:spTgt spid="19"/>
                                        </p:tgtEl>
                                        <p:attrNameLst>
                                          <p:attrName>ppt_x</p:attrName>
                                          <p:attrName>ppt_y</p:attrName>
                                        </p:attrNameLst>
                                      </p:cBhvr>
                                      <p:rCtr x="0" y="3611"/>
                                    </p:animMotion>
                                  </p:childTnLst>
                                </p:cTn>
                              </p:par>
                              <p:par>
                                <p:cTn id="49" presetID="23" presetClass="entr" presetSubtype="272" fill="hold" grpId="0" nodeType="withEffect">
                                  <p:stCondLst>
                                    <p:cond delay="0"/>
                                  </p:stCondLst>
                                  <p:childTnLst>
                                    <p:set>
                                      <p:cBhvr>
                                        <p:cTn id="50" dur="1" fill="hold">
                                          <p:stCondLst>
                                            <p:cond delay="0"/>
                                          </p:stCondLst>
                                        </p:cTn>
                                        <p:tgtEl>
                                          <p:spTgt spid="21"/>
                                        </p:tgtEl>
                                        <p:attrNameLst>
                                          <p:attrName>style.visibility</p:attrName>
                                        </p:attrNameLst>
                                      </p:cBhvr>
                                      <p:to>
                                        <p:strVal val="visible"/>
                                      </p:to>
                                    </p:set>
                                    <p:anim calcmode="lin" valueType="num">
                                      <p:cBhvr>
                                        <p:cTn id="51" dur="250" fill="hold"/>
                                        <p:tgtEl>
                                          <p:spTgt spid="21"/>
                                        </p:tgtEl>
                                        <p:attrNameLst>
                                          <p:attrName>ppt_w</p:attrName>
                                        </p:attrNameLst>
                                      </p:cBhvr>
                                      <p:tavLst>
                                        <p:tav tm="0">
                                          <p:val>
                                            <p:strVal val="2/3*#ppt_w"/>
                                          </p:val>
                                        </p:tav>
                                        <p:tav tm="100000">
                                          <p:val>
                                            <p:strVal val="#ppt_w"/>
                                          </p:val>
                                        </p:tav>
                                      </p:tavLst>
                                    </p:anim>
                                    <p:anim calcmode="lin" valueType="num">
                                      <p:cBhvr>
                                        <p:cTn id="52" dur="250" fill="hold"/>
                                        <p:tgtEl>
                                          <p:spTgt spid="21"/>
                                        </p:tgtEl>
                                        <p:attrNameLst>
                                          <p:attrName>ppt_h</p:attrName>
                                        </p:attrNameLst>
                                      </p:cBhvr>
                                      <p:tavLst>
                                        <p:tav tm="0">
                                          <p:val>
                                            <p:strVal val="2/3*#ppt_h"/>
                                          </p:val>
                                        </p:tav>
                                        <p:tav tm="100000">
                                          <p:val>
                                            <p:strVal val="#ppt_h"/>
                                          </p:val>
                                        </p:tav>
                                      </p:tavLst>
                                    </p:anim>
                                  </p:childTnLst>
                                </p:cTn>
                              </p:par>
                              <p:par>
                                <p:cTn id="53" presetID="42" presetClass="path" presetSubtype="0" accel="49333" decel="50667" fill="hold" grpId="1" nodeType="withEffect">
                                  <p:stCondLst>
                                    <p:cond delay="0"/>
                                  </p:stCondLst>
                                  <p:childTnLst>
                                    <p:animMotion origin="layout" path="M 3.95833E-6 4.81481E-6 L 3.95833E-6 0.07245 " pathEditMode="relative" rAng="0" ptsTypes="AA">
                                      <p:cBhvr>
                                        <p:cTn id="54" dur="500" spd="-100000" fill="hold"/>
                                        <p:tgtEl>
                                          <p:spTgt spid="21"/>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P spid="16" grpId="0" animBg="1"/>
      <p:bldP spid="20" grpId="0"/>
      <p:bldP spid="20" grpId="1"/>
      <p:bldP spid="21" grpId="0" animBg="1"/>
      <p:bldP spid="21" grpId="1" animBg="1"/>
      <p:bldP spid="22" grpId="0"/>
      <p:bldP spid="22" grpId="1"/>
      <p:bldP spid="23" grpId="0"/>
      <p:bldP spid="23" grpId="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aeed Faal 1">
            <a:extLst>
              <a:ext uri="{FF2B5EF4-FFF2-40B4-BE49-F238E27FC236}">
                <a16:creationId xmlns:a16="http://schemas.microsoft.com/office/drawing/2014/main" id="{28AEE41F-4F9C-301E-2F0E-70CA8DF94503}"/>
              </a:ext>
            </a:extLst>
          </p:cNvPr>
          <p:cNvSpPr txBox="1"/>
          <p:nvPr/>
        </p:nvSpPr>
        <p:spPr>
          <a:xfrm>
            <a:off x="6045794" y="1061225"/>
            <a:ext cx="5394175" cy="1015663"/>
          </a:xfrm>
          <a:prstGeom prst="rect">
            <a:avLst/>
          </a:prstGeom>
          <a:noFill/>
        </p:spPr>
        <p:txBody>
          <a:bodyPr wrap="square" rtlCol="0">
            <a:spAutoFit/>
          </a:bodyPr>
          <a:lstStyle/>
          <a:p>
            <a:pPr algn="ctr"/>
            <a:r>
              <a:rPr lang="en-US" sz="6000" b="1" dirty="0">
                <a:solidFill>
                  <a:srgbClr val="576A68"/>
                </a:solidFill>
                <a:latin typeface="Montserrat" panose="00000500000000000000" pitchFamily="2" charset="0"/>
              </a:rPr>
              <a:t>About Us</a:t>
            </a:r>
          </a:p>
        </p:txBody>
      </p:sp>
      <p:sp>
        <p:nvSpPr>
          <p:cNvPr id="4" name="TextBox 3">
            <a:extLst>
              <a:ext uri="{FF2B5EF4-FFF2-40B4-BE49-F238E27FC236}">
                <a16:creationId xmlns:a16="http://schemas.microsoft.com/office/drawing/2014/main" id="{5588C339-58F8-EEE3-5767-71A5AC585261}"/>
              </a:ext>
            </a:extLst>
          </p:cNvPr>
          <p:cNvSpPr txBox="1"/>
          <p:nvPr/>
        </p:nvSpPr>
        <p:spPr>
          <a:xfrm>
            <a:off x="6797825" y="2117772"/>
            <a:ext cx="3890115" cy="2031325"/>
          </a:xfrm>
          <a:prstGeom prst="rect">
            <a:avLst/>
          </a:prstGeom>
          <a:noFill/>
        </p:spPr>
        <p:txBody>
          <a:bodyPr wrap="square" rtlCol="0">
            <a:spAutoFit/>
          </a:bodyPr>
          <a:lstStyle/>
          <a:p>
            <a:pPr algn="just"/>
            <a:r>
              <a:rPr lang="en-US" dirty="0">
                <a:solidFill>
                  <a:srgbClr val="648B92"/>
                </a:solidFill>
              </a:rPr>
              <a:t>Lorem ipsum dolor sit amet, consectetuer adipiscing elit. Maecenas porttitor congue massa. Fusce posuere, magna sed pulvinar ultricies, purus lectus malesuada libero, sit amet commodo magna eros quis urna.</a:t>
            </a:r>
          </a:p>
          <a:p>
            <a:pPr algn="r"/>
            <a:endParaRPr lang="en-US" dirty="0">
              <a:solidFill>
                <a:srgbClr val="648B92"/>
              </a:solidFill>
            </a:endParaRPr>
          </a:p>
        </p:txBody>
      </p:sp>
      <p:grpSp>
        <p:nvGrpSpPr>
          <p:cNvPr id="5" name="Saeed Faal G">
            <a:extLst>
              <a:ext uri="{FF2B5EF4-FFF2-40B4-BE49-F238E27FC236}">
                <a16:creationId xmlns:a16="http://schemas.microsoft.com/office/drawing/2014/main" id="{7FA553A1-EF95-E2DF-0754-A1AE124CB3F9}"/>
              </a:ext>
            </a:extLst>
          </p:cNvPr>
          <p:cNvGrpSpPr/>
          <p:nvPr/>
        </p:nvGrpSpPr>
        <p:grpSpPr>
          <a:xfrm>
            <a:off x="7237961" y="4702629"/>
            <a:ext cx="3009842" cy="522514"/>
            <a:chOff x="7237961" y="4702629"/>
            <a:chExt cx="3009842" cy="522514"/>
          </a:xfrm>
          <a:solidFill>
            <a:srgbClr val="576A68"/>
          </a:solidFill>
          <a:effectLst/>
        </p:grpSpPr>
        <p:sp>
          <p:nvSpPr>
            <p:cNvPr id="6" name="Freeform: Shape 5">
              <a:extLst>
                <a:ext uri="{FF2B5EF4-FFF2-40B4-BE49-F238E27FC236}">
                  <a16:creationId xmlns:a16="http://schemas.microsoft.com/office/drawing/2014/main" id="{74D25F6E-607C-A389-44E7-4CFAC3211E44}"/>
                </a:ext>
              </a:extLst>
            </p:cNvPr>
            <p:cNvSpPr/>
            <p:nvPr/>
          </p:nvSpPr>
          <p:spPr>
            <a:xfrm rot="16200000">
              <a:off x="8481625" y="3458965"/>
              <a:ext cx="522514" cy="3009842"/>
            </a:xfrm>
            <a:custGeom>
              <a:avLst/>
              <a:gdLst/>
              <a:ahLst/>
              <a:cxnLst/>
              <a:rect l="l" t="t" r="r" b="b"/>
              <a:pathLst>
                <a:path w="504356" h="2977529">
                  <a:moveTo>
                    <a:pt x="119306" y="2662760"/>
                  </a:moveTo>
                  <a:lnTo>
                    <a:pt x="110704" y="2664296"/>
                  </a:lnTo>
                  <a:cubicBezTo>
                    <a:pt x="111232" y="2665365"/>
                    <a:pt x="112177" y="2666393"/>
                    <a:pt x="113539" y="2667379"/>
                  </a:cubicBezTo>
                  <a:cubicBezTo>
                    <a:pt x="114900" y="2668365"/>
                    <a:pt x="116112" y="2668693"/>
                    <a:pt x="117173" y="2668362"/>
                  </a:cubicBezTo>
                  <a:cubicBezTo>
                    <a:pt x="119285" y="2667028"/>
                    <a:pt x="119996" y="2665161"/>
                    <a:pt x="119306" y="2662760"/>
                  </a:cubicBezTo>
                  <a:close/>
                  <a:moveTo>
                    <a:pt x="111499" y="2645357"/>
                  </a:moveTo>
                  <a:cubicBezTo>
                    <a:pt x="111907" y="2646481"/>
                    <a:pt x="112610" y="2647617"/>
                    <a:pt x="113609" y="2648765"/>
                  </a:cubicBezTo>
                  <a:cubicBezTo>
                    <a:pt x="114608" y="2649914"/>
                    <a:pt x="116062" y="2650134"/>
                    <a:pt x="117969" y="2649423"/>
                  </a:cubicBezTo>
                  <a:lnTo>
                    <a:pt x="119903" y="2648556"/>
                  </a:lnTo>
                  <a:cubicBezTo>
                    <a:pt x="118168" y="2644688"/>
                    <a:pt x="115367" y="2643622"/>
                    <a:pt x="111499" y="2645357"/>
                  </a:cubicBezTo>
                  <a:close/>
                  <a:moveTo>
                    <a:pt x="269521" y="2541956"/>
                  </a:moveTo>
                  <a:cubicBezTo>
                    <a:pt x="269968" y="2543062"/>
                    <a:pt x="270591" y="2544234"/>
                    <a:pt x="271389" y="2545473"/>
                  </a:cubicBezTo>
                  <a:cubicBezTo>
                    <a:pt x="272187" y="2546713"/>
                    <a:pt x="273076" y="2547185"/>
                    <a:pt x="274056" y="2546890"/>
                  </a:cubicBezTo>
                  <a:lnTo>
                    <a:pt x="278990" y="2542354"/>
                  </a:lnTo>
                  <a:close/>
                  <a:moveTo>
                    <a:pt x="413011" y="2468301"/>
                  </a:moveTo>
                  <a:lnTo>
                    <a:pt x="426818" y="2478367"/>
                  </a:lnTo>
                  <a:lnTo>
                    <a:pt x="431823" y="2494704"/>
                  </a:lnTo>
                  <a:cubicBezTo>
                    <a:pt x="427282" y="2497419"/>
                    <a:pt x="425796" y="2500795"/>
                    <a:pt x="427366" y="2504833"/>
                  </a:cubicBezTo>
                  <a:cubicBezTo>
                    <a:pt x="428935" y="2508871"/>
                    <a:pt x="425999" y="2512898"/>
                    <a:pt x="418558" y="2516914"/>
                  </a:cubicBezTo>
                  <a:cubicBezTo>
                    <a:pt x="415725" y="2509087"/>
                    <a:pt x="414800" y="2500985"/>
                    <a:pt x="415785" y="2492607"/>
                  </a:cubicBezTo>
                  <a:cubicBezTo>
                    <a:pt x="416769" y="2484229"/>
                    <a:pt x="415845" y="2476128"/>
                    <a:pt x="413011" y="2468301"/>
                  </a:cubicBezTo>
                  <a:close/>
                  <a:moveTo>
                    <a:pt x="290942" y="2466729"/>
                  </a:moveTo>
                  <a:cubicBezTo>
                    <a:pt x="288978" y="2466449"/>
                    <a:pt x="286988" y="2466761"/>
                    <a:pt x="284974" y="2467664"/>
                  </a:cubicBezTo>
                  <a:cubicBezTo>
                    <a:pt x="285382" y="2468788"/>
                    <a:pt x="286085" y="2469925"/>
                    <a:pt x="287084" y="2471073"/>
                  </a:cubicBezTo>
                  <a:cubicBezTo>
                    <a:pt x="288083" y="2472222"/>
                    <a:pt x="289536" y="2472441"/>
                    <a:pt x="291444" y="2471731"/>
                  </a:cubicBezTo>
                  <a:lnTo>
                    <a:pt x="295311" y="2469996"/>
                  </a:lnTo>
                  <a:cubicBezTo>
                    <a:pt x="294363" y="2468098"/>
                    <a:pt x="292907" y="2467010"/>
                    <a:pt x="290942" y="2466729"/>
                  </a:cubicBezTo>
                  <a:close/>
                  <a:moveTo>
                    <a:pt x="170528" y="2414476"/>
                  </a:moveTo>
                  <a:lnTo>
                    <a:pt x="174865" y="2424145"/>
                  </a:lnTo>
                  <a:cubicBezTo>
                    <a:pt x="176193" y="2426888"/>
                    <a:pt x="177757" y="2428219"/>
                    <a:pt x="179559" y="2428136"/>
                  </a:cubicBezTo>
                  <a:cubicBezTo>
                    <a:pt x="181361" y="2428054"/>
                    <a:pt x="183242" y="2427501"/>
                    <a:pt x="185202" y="2426476"/>
                  </a:cubicBezTo>
                  <a:close/>
                  <a:moveTo>
                    <a:pt x="180324" y="2384532"/>
                  </a:moveTo>
                  <a:cubicBezTo>
                    <a:pt x="179474" y="2385010"/>
                    <a:pt x="178974" y="2385621"/>
                    <a:pt x="178824" y="2386366"/>
                  </a:cubicBezTo>
                  <a:cubicBezTo>
                    <a:pt x="178674" y="2387111"/>
                    <a:pt x="178174" y="2387722"/>
                    <a:pt x="177324" y="2388200"/>
                  </a:cubicBezTo>
                  <a:cubicBezTo>
                    <a:pt x="177889" y="2389350"/>
                    <a:pt x="178978" y="2390700"/>
                    <a:pt x="180593" y="2392251"/>
                  </a:cubicBezTo>
                  <a:cubicBezTo>
                    <a:pt x="182208" y="2393801"/>
                    <a:pt x="183564" y="2394450"/>
                    <a:pt x="184661" y="2394200"/>
                  </a:cubicBezTo>
                  <a:cubicBezTo>
                    <a:pt x="186460" y="2393248"/>
                    <a:pt x="187263" y="2392017"/>
                    <a:pt x="187069" y="2390507"/>
                  </a:cubicBezTo>
                  <a:cubicBezTo>
                    <a:pt x="186876" y="2388997"/>
                    <a:pt x="186495" y="2387716"/>
                    <a:pt x="185926" y="2386664"/>
                  </a:cubicBezTo>
                  <a:cubicBezTo>
                    <a:pt x="184592" y="2384553"/>
                    <a:pt x="182725" y="2383842"/>
                    <a:pt x="180324" y="2384532"/>
                  </a:cubicBezTo>
                  <a:close/>
                  <a:moveTo>
                    <a:pt x="390643" y="2345937"/>
                  </a:moveTo>
                  <a:lnTo>
                    <a:pt x="382041" y="2347473"/>
                  </a:lnTo>
                  <a:cubicBezTo>
                    <a:pt x="382605" y="2348623"/>
                    <a:pt x="383694" y="2349974"/>
                    <a:pt x="385309" y="2351524"/>
                  </a:cubicBezTo>
                  <a:cubicBezTo>
                    <a:pt x="386924" y="2353074"/>
                    <a:pt x="388280" y="2353724"/>
                    <a:pt x="389377" y="2353473"/>
                  </a:cubicBezTo>
                  <a:cubicBezTo>
                    <a:pt x="391176" y="2352521"/>
                    <a:pt x="391979" y="2351290"/>
                    <a:pt x="391786" y="2349780"/>
                  </a:cubicBezTo>
                  <a:cubicBezTo>
                    <a:pt x="391592" y="2348270"/>
                    <a:pt x="391211" y="2346989"/>
                    <a:pt x="390643" y="2345937"/>
                  </a:cubicBezTo>
                  <a:close/>
                  <a:moveTo>
                    <a:pt x="303682" y="2338489"/>
                  </a:moveTo>
                  <a:cubicBezTo>
                    <a:pt x="297954" y="2341252"/>
                    <a:pt x="294543" y="2345299"/>
                    <a:pt x="293449" y="2350629"/>
                  </a:cubicBezTo>
                  <a:cubicBezTo>
                    <a:pt x="292355" y="2355958"/>
                    <a:pt x="293146" y="2361604"/>
                    <a:pt x="295820" y="2367566"/>
                  </a:cubicBezTo>
                  <a:lnTo>
                    <a:pt x="296688" y="2369500"/>
                  </a:lnTo>
                  <a:cubicBezTo>
                    <a:pt x="296267" y="2369640"/>
                    <a:pt x="294692" y="2370444"/>
                    <a:pt x="291962" y="2371910"/>
                  </a:cubicBezTo>
                  <a:cubicBezTo>
                    <a:pt x="289232" y="2373376"/>
                    <a:pt x="287874" y="2374663"/>
                    <a:pt x="287887" y="2375770"/>
                  </a:cubicBezTo>
                  <a:cubicBezTo>
                    <a:pt x="288943" y="2376506"/>
                    <a:pt x="291999" y="2376200"/>
                    <a:pt x="297056" y="2374851"/>
                  </a:cubicBezTo>
                  <a:cubicBezTo>
                    <a:pt x="302113" y="2373503"/>
                    <a:pt x="305435" y="2372496"/>
                    <a:pt x="307025" y="2371831"/>
                  </a:cubicBezTo>
                  <a:lnTo>
                    <a:pt x="314290" y="2356959"/>
                  </a:lnTo>
                  <a:cubicBezTo>
                    <a:pt x="311321" y="2358000"/>
                    <a:pt x="308656" y="2357453"/>
                    <a:pt x="306295" y="2355318"/>
                  </a:cubicBezTo>
                  <a:cubicBezTo>
                    <a:pt x="303935" y="2353184"/>
                    <a:pt x="302286" y="2351020"/>
                    <a:pt x="301351" y="2348826"/>
                  </a:cubicBezTo>
                  <a:close/>
                  <a:moveTo>
                    <a:pt x="172303" y="2304510"/>
                  </a:moveTo>
                  <a:lnTo>
                    <a:pt x="174977" y="2331184"/>
                  </a:lnTo>
                  <a:cubicBezTo>
                    <a:pt x="174636" y="2331289"/>
                    <a:pt x="173383" y="2331947"/>
                    <a:pt x="171218" y="2333161"/>
                  </a:cubicBezTo>
                  <a:cubicBezTo>
                    <a:pt x="169052" y="2334374"/>
                    <a:pt x="168016" y="2335516"/>
                    <a:pt x="168109" y="2336587"/>
                  </a:cubicBezTo>
                  <a:cubicBezTo>
                    <a:pt x="169434" y="2338461"/>
                    <a:pt x="172504" y="2339697"/>
                    <a:pt x="177321" y="2340295"/>
                  </a:cubicBezTo>
                  <a:cubicBezTo>
                    <a:pt x="182138" y="2340892"/>
                    <a:pt x="185959" y="2341211"/>
                    <a:pt x="188783" y="2341250"/>
                  </a:cubicBezTo>
                  <a:lnTo>
                    <a:pt x="193645" y="2315842"/>
                  </a:lnTo>
                  <a:close/>
                  <a:moveTo>
                    <a:pt x="301932" y="2267269"/>
                  </a:moveTo>
                  <a:cubicBezTo>
                    <a:pt x="300205" y="2268382"/>
                    <a:pt x="299692" y="2270258"/>
                    <a:pt x="300391" y="2272896"/>
                  </a:cubicBezTo>
                  <a:cubicBezTo>
                    <a:pt x="301090" y="2275534"/>
                    <a:pt x="301760" y="2277460"/>
                    <a:pt x="302401" y="2278672"/>
                  </a:cubicBezTo>
                  <a:cubicBezTo>
                    <a:pt x="304507" y="2283583"/>
                    <a:pt x="305133" y="2288431"/>
                    <a:pt x="304280" y="2293218"/>
                  </a:cubicBezTo>
                  <a:cubicBezTo>
                    <a:pt x="303427" y="2298004"/>
                    <a:pt x="301469" y="2302270"/>
                    <a:pt x="298406" y="2306014"/>
                  </a:cubicBezTo>
                  <a:cubicBezTo>
                    <a:pt x="300297" y="2310876"/>
                    <a:pt x="301354" y="2315822"/>
                    <a:pt x="301578" y="2320851"/>
                  </a:cubicBezTo>
                  <a:cubicBezTo>
                    <a:pt x="301801" y="2325881"/>
                    <a:pt x="302858" y="2330826"/>
                    <a:pt x="304749" y="2335688"/>
                  </a:cubicBezTo>
                  <a:cubicBezTo>
                    <a:pt x="307415" y="2326314"/>
                    <a:pt x="309194" y="2316903"/>
                    <a:pt x="310085" y="2307454"/>
                  </a:cubicBezTo>
                  <a:cubicBezTo>
                    <a:pt x="310976" y="2298005"/>
                    <a:pt x="311572" y="2288544"/>
                    <a:pt x="311871" y="2279070"/>
                  </a:cubicBezTo>
                  <a:cubicBezTo>
                    <a:pt x="311198" y="2277678"/>
                    <a:pt x="309675" y="2275361"/>
                    <a:pt x="307301" y="2272119"/>
                  </a:cubicBezTo>
                  <a:cubicBezTo>
                    <a:pt x="304927" y="2268877"/>
                    <a:pt x="303138" y="2267260"/>
                    <a:pt x="301932" y="2267269"/>
                  </a:cubicBezTo>
                  <a:close/>
                  <a:moveTo>
                    <a:pt x="397892" y="2263712"/>
                  </a:moveTo>
                  <a:cubicBezTo>
                    <a:pt x="391722" y="2267109"/>
                    <a:pt x="389578" y="2272039"/>
                    <a:pt x="391460" y="2278501"/>
                  </a:cubicBezTo>
                  <a:cubicBezTo>
                    <a:pt x="393343" y="2284964"/>
                    <a:pt x="395667" y="2290793"/>
                    <a:pt x="398433" y="2295988"/>
                  </a:cubicBezTo>
                  <a:cubicBezTo>
                    <a:pt x="395412" y="2297343"/>
                    <a:pt x="392486" y="2299236"/>
                    <a:pt x="389657" y="2301667"/>
                  </a:cubicBezTo>
                  <a:cubicBezTo>
                    <a:pt x="386827" y="2304097"/>
                    <a:pt x="384819" y="2306740"/>
                    <a:pt x="383632" y="2309595"/>
                  </a:cubicBezTo>
                  <a:lnTo>
                    <a:pt x="395306" y="2325264"/>
                  </a:lnTo>
                  <a:cubicBezTo>
                    <a:pt x="393901" y="2319651"/>
                    <a:pt x="393639" y="2313672"/>
                    <a:pt x="394518" y="2307325"/>
                  </a:cubicBezTo>
                  <a:cubicBezTo>
                    <a:pt x="395397" y="2300979"/>
                    <a:pt x="398636" y="2296332"/>
                    <a:pt x="404234" y="2293386"/>
                  </a:cubicBezTo>
                  <a:cubicBezTo>
                    <a:pt x="402344" y="2288524"/>
                    <a:pt x="401287" y="2283578"/>
                    <a:pt x="401063" y="2278549"/>
                  </a:cubicBezTo>
                  <a:cubicBezTo>
                    <a:pt x="400840" y="2273520"/>
                    <a:pt x="399783" y="2268574"/>
                    <a:pt x="397892" y="2263712"/>
                  </a:cubicBezTo>
                  <a:close/>
                  <a:moveTo>
                    <a:pt x="169017" y="2224688"/>
                  </a:moveTo>
                  <a:cubicBezTo>
                    <a:pt x="167754" y="2243450"/>
                    <a:pt x="167892" y="2262744"/>
                    <a:pt x="169430" y="2282571"/>
                  </a:cubicBezTo>
                  <a:cubicBezTo>
                    <a:pt x="172208" y="2286068"/>
                    <a:pt x="175507" y="2288459"/>
                    <a:pt x="179327" y="2289746"/>
                  </a:cubicBezTo>
                  <a:cubicBezTo>
                    <a:pt x="183146" y="2291033"/>
                    <a:pt x="187028" y="2290841"/>
                    <a:pt x="190972" y="2289168"/>
                  </a:cubicBezTo>
                  <a:cubicBezTo>
                    <a:pt x="190311" y="2282303"/>
                    <a:pt x="189075" y="2272211"/>
                    <a:pt x="187263" y="2258894"/>
                  </a:cubicBezTo>
                  <a:cubicBezTo>
                    <a:pt x="185451" y="2245576"/>
                    <a:pt x="185616" y="2236018"/>
                    <a:pt x="187757" y="2230219"/>
                  </a:cubicBezTo>
                  <a:close/>
                  <a:moveTo>
                    <a:pt x="175398" y="2140529"/>
                  </a:moveTo>
                  <a:lnTo>
                    <a:pt x="170934" y="2156468"/>
                  </a:lnTo>
                  <a:lnTo>
                    <a:pt x="173536" y="2162269"/>
                  </a:lnTo>
                  <a:lnTo>
                    <a:pt x="177404" y="2160534"/>
                  </a:lnTo>
                  <a:cubicBezTo>
                    <a:pt x="181263" y="2158997"/>
                    <a:pt x="183697" y="2157518"/>
                    <a:pt x="184705" y="2156098"/>
                  </a:cubicBezTo>
                  <a:cubicBezTo>
                    <a:pt x="185713" y="2154678"/>
                    <a:pt x="185346" y="2152133"/>
                    <a:pt x="183603" y="2148463"/>
                  </a:cubicBezTo>
                  <a:close/>
                  <a:moveTo>
                    <a:pt x="182791" y="2100049"/>
                  </a:moveTo>
                  <a:lnTo>
                    <a:pt x="182393" y="2109518"/>
                  </a:lnTo>
                  <a:cubicBezTo>
                    <a:pt x="183782" y="2106573"/>
                    <a:pt x="184204" y="2104061"/>
                    <a:pt x="183658" y="2101983"/>
                  </a:cubicBezTo>
                  <a:close/>
                  <a:moveTo>
                    <a:pt x="399436" y="2023776"/>
                  </a:moveTo>
                  <a:lnTo>
                    <a:pt x="395242" y="2055852"/>
                  </a:lnTo>
                  <a:cubicBezTo>
                    <a:pt x="401856" y="2060241"/>
                    <a:pt x="406970" y="2066464"/>
                    <a:pt x="410584" y="2074521"/>
                  </a:cubicBezTo>
                  <a:cubicBezTo>
                    <a:pt x="409460" y="2074928"/>
                    <a:pt x="408324" y="2075632"/>
                    <a:pt x="407175" y="2076631"/>
                  </a:cubicBezTo>
                  <a:cubicBezTo>
                    <a:pt x="406027" y="2077630"/>
                    <a:pt x="405808" y="2079083"/>
                    <a:pt x="406518" y="2080990"/>
                  </a:cubicBezTo>
                  <a:cubicBezTo>
                    <a:pt x="407506" y="2082870"/>
                    <a:pt x="409099" y="2084478"/>
                    <a:pt x="411295" y="2085816"/>
                  </a:cubicBezTo>
                  <a:cubicBezTo>
                    <a:pt x="413492" y="2087153"/>
                    <a:pt x="415568" y="2088545"/>
                    <a:pt x="417523" y="2089990"/>
                  </a:cubicBezTo>
                  <a:lnTo>
                    <a:pt x="433661" y="2089720"/>
                  </a:lnTo>
                  <a:lnTo>
                    <a:pt x="432993" y="2083051"/>
                  </a:lnTo>
                  <a:lnTo>
                    <a:pt x="419855" y="2079654"/>
                  </a:lnTo>
                  <a:cubicBezTo>
                    <a:pt x="418477" y="2076691"/>
                    <a:pt x="417812" y="2073698"/>
                    <a:pt x="417860" y="2070676"/>
                  </a:cubicBezTo>
                  <a:cubicBezTo>
                    <a:pt x="417908" y="2067655"/>
                    <a:pt x="419127" y="2064979"/>
                    <a:pt x="421518" y="2062648"/>
                  </a:cubicBezTo>
                  <a:cubicBezTo>
                    <a:pt x="418684" y="2055790"/>
                    <a:pt x="415728" y="2048986"/>
                    <a:pt x="412652" y="2042236"/>
                  </a:cubicBezTo>
                  <a:cubicBezTo>
                    <a:pt x="409576" y="2035486"/>
                    <a:pt x="405171" y="2029333"/>
                    <a:pt x="399436" y="2023776"/>
                  </a:cubicBezTo>
                  <a:close/>
                  <a:moveTo>
                    <a:pt x="411619" y="1937014"/>
                  </a:moveTo>
                  <a:lnTo>
                    <a:pt x="409685" y="1937882"/>
                  </a:lnTo>
                  <a:cubicBezTo>
                    <a:pt x="410230" y="1939960"/>
                    <a:pt x="411742" y="1941604"/>
                    <a:pt x="414221" y="1942815"/>
                  </a:cubicBezTo>
                  <a:close/>
                  <a:moveTo>
                    <a:pt x="423348" y="1906203"/>
                  </a:moveTo>
                  <a:cubicBezTo>
                    <a:pt x="419803" y="1907793"/>
                    <a:pt x="418092" y="1910883"/>
                    <a:pt x="418215" y="1915473"/>
                  </a:cubicBezTo>
                  <a:lnTo>
                    <a:pt x="424017" y="1912871"/>
                  </a:lnTo>
                  <a:cubicBezTo>
                    <a:pt x="423663" y="1911868"/>
                    <a:pt x="423552" y="1910757"/>
                    <a:pt x="423682" y="1909537"/>
                  </a:cubicBezTo>
                  <a:cubicBezTo>
                    <a:pt x="423813" y="1908317"/>
                    <a:pt x="423701" y="1907206"/>
                    <a:pt x="423348" y="1906203"/>
                  </a:cubicBezTo>
                  <a:close/>
                  <a:moveTo>
                    <a:pt x="428608" y="1871325"/>
                  </a:moveTo>
                  <a:lnTo>
                    <a:pt x="421940" y="1871993"/>
                  </a:lnTo>
                  <a:lnTo>
                    <a:pt x="426276" y="1881662"/>
                  </a:lnTo>
                  <a:lnTo>
                    <a:pt x="412741" y="1887733"/>
                  </a:lnTo>
                  <a:lnTo>
                    <a:pt x="416210" y="1895468"/>
                  </a:lnTo>
                  <a:lnTo>
                    <a:pt x="422680" y="1899534"/>
                  </a:lnTo>
                  <a:lnTo>
                    <a:pt x="432077" y="1879059"/>
                  </a:lnTo>
                  <a:close/>
                  <a:moveTo>
                    <a:pt x="426802" y="1846585"/>
                  </a:moveTo>
                  <a:lnTo>
                    <a:pt x="421868" y="1851120"/>
                  </a:lnTo>
                  <a:lnTo>
                    <a:pt x="428807" y="1866590"/>
                  </a:lnTo>
                  <a:cubicBezTo>
                    <a:pt x="430665" y="1863289"/>
                    <a:pt x="431164" y="1859871"/>
                    <a:pt x="430305" y="1856337"/>
                  </a:cubicBezTo>
                  <a:cubicBezTo>
                    <a:pt x="429446" y="1852802"/>
                    <a:pt x="428278" y="1849552"/>
                    <a:pt x="426802" y="1846585"/>
                  </a:cubicBezTo>
                  <a:close/>
                  <a:moveTo>
                    <a:pt x="429189" y="1789768"/>
                  </a:moveTo>
                  <a:lnTo>
                    <a:pt x="421454" y="1793237"/>
                  </a:lnTo>
                  <a:cubicBezTo>
                    <a:pt x="422348" y="1800192"/>
                    <a:pt x="422783" y="1806771"/>
                    <a:pt x="422759" y="1812976"/>
                  </a:cubicBezTo>
                  <a:cubicBezTo>
                    <a:pt x="422736" y="1819180"/>
                    <a:pt x="420903" y="1823293"/>
                    <a:pt x="417261" y="1825314"/>
                  </a:cubicBezTo>
                  <a:cubicBezTo>
                    <a:pt x="418050" y="1826750"/>
                    <a:pt x="420040" y="1829245"/>
                    <a:pt x="423231" y="1832798"/>
                  </a:cubicBezTo>
                  <a:cubicBezTo>
                    <a:pt x="426421" y="1836351"/>
                    <a:pt x="428678" y="1838146"/>
                    <a:pt x="430001" y="1838181"/>
                  </a:cubicBezTo>
                  <a:cubicBezTo>
                    <a:pt x="430873" y="1837645"/>
                    <a:pt x="431112" y="1836667"/>
                    <a:pt x="430717" y="1835247"/>
                  </a:cubicBezTo>
                  <a:cubicBezTo>
                    <a:pt x="430322" y="1833827"/>
                    <a:pt x="429860" y="1832583"/>
                    <a:pt x="429332" y="1831513"/>
                  </a:cubicBezTo>
                  <a:cubicBezTo>
                    <a:pt x="430617" y="1825855"/>
                    <a:pt x="431427" y="1818814"/>
                    <a:pt x="431761" y="1810390"/>
                  </a:cubicBezTo>
                  <a:cubicBezTo>
                    <a:pt x="432095" y="1801965"/>
                    <a:pt x="431238" y="1795091"/>
                    <a:pt x="429189" y="1789768"/>
                  </a:cubicBezTo>
                  <a:close/>
                  <a:moveTo>
                    <a:pt x="459444" y="1701868"/>
                  </a:moveTo>
                  <a:lnTo>
                    <a:pt x="457510" y="1702736"/>
                  </a:lnTo>
                  <a:cubicBezTo>
                    <a:pt x="457414" y="1705004"/>
                    <a:pt x="457573" y="1706869"/>
                    <a:pt x="457986" y="1708329"/>
                  </a:cubicBezTo>
                  <a:cubicBezTo>
                    <a:pt x="458399" y="1709789"/>
                    <a:pt x="459041" y="1711436"/>
                    <a:pt x="459913" y="1713271"/>
                  </a:cubicBezTo>
                  <a:cubicBezTo>
                    <a:pt x="461157" y="1710004"/>
                    <a:pt x="461001" y="1706203"/>
                    <a:pt x="459444" y="1701868"/>
                  </a:cubicBezTo>
                  <a:close/>
                  <a:moveTo>
                    <a:pt x="440162" y="1664062"/>
                  </a:moveTo>
                  <a:lnTo>
                    <a:pt x="428560" y="1669266"/>
                  </a:lnTo>
                  <a:cubicBezTo>
                    <a:pt x="431241" y="1676968"/>
                    <a:pt x="431554" y="1684570"/>
                    <a:pt x="429499" y="1692073"/>
                  </a:cubicBezTo>
                  <a:cubicBezTo>
                    <a:pt x="427445" y="1699575"/>
                    <a:pt x="427758" y="1707177"/>
                    <a:pt x="430438" y="1714879"/>
                  </a:cubicBezTo>
                  <a:lnTo>
                    <a:pt x="425775" y="1735553"/>
                  </a:lnTo>
                  <a:cubicBezTo>
                    <a:pt x="425457" y="1737002"/>
                    <a:pt x="426161" y="1738138"/>
                    <a:pt x="427885" y="1738961"/>
                  </a:cubicBezTo>
                  <a:cubicBezTo>
                    <a:pt x="429609" y="1739785"/>
                    <a:pt x="431062" y="1740004"/>
                    <a:pt x="432245" y="1739619"/>
                  </a:cubicBezTo>
                  <a:lnTo>
                    <a:pt x="442979" y="1732481"/>
                  </a:lnTo>
                  <a:cubicBezTo>
                    <a:pt x="442888" y="1726667"/>
                    <a:pt x="442633" y="1720490"/>
                    <a:pt x="442216" y="1713951"/>
                  </a:cubicBezTo>
                  <a:cubicBezTo>
                    <a:pt x="441799" y="1707412"/>
                    <a:pt x="440362" y="1701185"/>
                    <a:pt x="437902" y="1695272"/>
                  </a:cubicBezTo>
                  <a:cubicBezTo>
                    <a:pt x="437971" y="1690353"/>
                    <a:pt x="437997" y="1685018"/>
                    <a:pt x="437982" y="1679267"/>
                  </a:cubicBezTo>
                  <a:cubicBezTo>
                    <a:pt x="437967" y="1673515"/>
                    <a:pt x="438693" y="1668447"/>
                    <a:pt x="440162" y="1664062"/>
                  </a:cubicBezTo>
                  <a:close/>
                  <a:moveTo>
                    <a:pt x="452091" y="1628516"/>
                  </a:moveTo>
                  <a:lnTo>
                    <a:pt x="445693" y="1645322"/>
                  </a:lnTo>
                  <a:cubicBezTo>
                    <a:pt x="444835" y="1642223"/>
                    <a:pt x="442815" y="1641387"/>
                    <a:pt x="439632" y="1642814"/>
                  </a:cubicBezTo>
                  <a:cubicBezTo>
                    <a:pt x="436450" y="1644242"/>
                    <a:pt x="435247" y="1646523"/>
                    <a:pt x="436024" y="1649659"/>
                  </a:cubicBezTo>
                  <a:lnTo>
                    <a:pt x="457367" y="1660990"/>
                  </a:lnTo>
                  <a:lnTo>
                    <a:pt x="465101" y="1657521"/>
                  </a:lnTo>
                  <a:lnTo>
                    <a:pt x="459229" y="1639250"/>
                  </a:lnTo>
                  <a:close/>
                  <a:moveTo>
                    <a:pt x="425075" y="1594179"/>
                  </a:moveTo>
                  <a:lnTo>
                    <a:pt x="414539" y="1596582"/>
                  </a:lnTo>
                  <a:cubicBezTo>
                    <a:pt x="414856" y="1597504"/>
                    <a:pt x="414823" y="1598293"/>
                    <a:pt x="414439" y="1598949"/>
                  </a:cubicBezTo>
                  <a:cubicBezTo>
                    <a:pt x="414056" y="1599605"/>
                    <a:pt x="414023" y="1600394"/>
                    <a:pt x="414340" y="1601317"/>
                  </a:cubicBezTo>
                  <a:lnTo>
                    <a:pt x="418677" y="1610985"/>
                  </a:lnTo>
                  <a:cubicBezTo>
                    <a:pt x="420466" y="1614973"/>
                    <a:pt x="422792" y="1618865"/>
                    <a:pt x="425657" y="1622662"/>
                  </a:cubicBezTo>
                  <a:cubicBezTo>
                    <a:pt x="428521" y="1626458"/>
                    <a:pt x="431597" y="1629433"/>
                    <a:pt x="434886" y="1631587"/>
                  </a:cubicBezTo>
                  <a:close/>
                  <a:moveTo>
                    <a:pt x="457748" y="1584168"/>
                  </a:moveTo>
                  <a:lnTo>
                    <a:pt x="455019" y="1603974"/>
                  </a:lnTo>
                  <a:lnTo>
                    <a:pt x="460820" y="1601372"/>
                  </a:lnTo>
                  <a:cubicBezTo>
                    <a:pt x="461197" y="1596171"/>
                    <a:pt x="460173" y="1590436"/>
                    <a:pt x="457748" y="1584168"/>
                  </a:cubicBezTo>
                  <a:close/>
                  <a:moveTo>
                    <a:pt x="422799" y="1558035"/>
                  </a:moveTo>
                  <a:lnTo>
                    <a:pt x="416799" y="1565372"/>
                  </a:lnTo>
                  <a:lnTo>
                    <a:pt x="415136" y="1582378"/>
                  </a:lnTo>
                  <a:lnTo>
                    <a:pt x="423069" y="1574173"/>
                  </a:lnTo>
                  <a:lnTo>
                    <a:pt x="424534" y="1561903"/>
                  </a:lnTo>
                  <a:close/>
                  <a:moveTo>
                    <a:pt x="429380" y="1469141"/>
                  </a:moveTo>
                  <a:lnTo>
                    <a:pt x="413242" y="1469412"/>
                  </a:lnTo>
                  <a:cubicBezTo>
                    <a:pt x="416150" y="1475463"/>
                    <a:pt x="419491" y="1482481"/>
                    <a:pt x="423266" y="1490466"/>
                  </a:cubicBezTo>
                  <a:cubicBezTo>
                    <a:pt x="427042" y="1498450"/>
                    <a:pt x="429416" y="1505902"/>
                    <a:pt x="430390" y="1512820"/>
                  </a:cubicBezTo>
                  <a:cubicBezTo>
                    <a:pt x="432523" y="1507218"/>
                    <a:pt x="431855" y="1500550"/>
                    <a:pt x="428385" y="1492815"/>
                  </a:cubicBezTo>
                  <a:close/>
                  <a:moveTo>
                    <a:pt x="441348" y="1319762"/>
                  </a:moveTo>
                  <a:lnTo>
                    <a:pt x="430812" y="1322165"/>
                  </a:lnTo>
                  <a:lnTo>
                    <a:pt x="420475" y="1319834"/>
                  </a:lnTo>
                  <a:lnTo>
                    <a:pt x="424613" y="1334237"/>
                  </a:lnTo>
                  <a:cubicBezTo>
                    <a:pt x="423028" y="1338577"/>
                    <a:pt x="421834" y="1343468"/>
                    <a:pt x="421032" y="1348909"/>
                  </a:cubicBezTo>
                  <a:cubicBezTo>
                    <a:pt x="420230" y="1354349"/>
                    <a:pt x="419737" y="1359506"/>
                    <a:pt x="419552" y="1364380"/>
                  </a:cubicBezTo>
                  <a:cubicBezTo>
                    <a:pt x="423488" y="1372293"/>
                    <a:pt x="424091" y="1380539"/>
                    <a:pt x="421359" y="1389120"/>
                  </a:cubicBezTo>
                  <a:cubicBezTo>
                    <a:pt x="418398" y="1388561"/>
                    <a:pt x="416250" y="1389815"/>
                    <a:pt x="414916" y="1392881"/>
                  </a:cubicBezTo>
                  <a:cubicBezTo>
                    <a:pt x="413582" y="1395948"/>
                    <a:pt x="414018" y="1397784"/>
                    <a:pt x="416226" y="1398391"/>
                  </a:cubicBezTo>
                  <a:lnTo>
                    <a:pt x="410695" y="1417131"/>
                  </a:lnTo>
                  <a:lnTo>
                    <a:pt x="413568" y="1439070"/>
                  </a:lnTo>
                  <a:lnTo>
                    <a:pt x="409701" y="1440805"/>
                  </a:lnTo>
                  <a:lnTo>
                    <a:pt x="415772" y="1454340"/>
                  </a:lnTo>
                  <a:lnTo>
                    <a:pt x="427176" y="1453871"/>
                  </a:lnTo>
                  <a:cubicBezTo>
                    <a:pt x="425819" y="1453221"/>
                    <a:pt x="425297" y="1452488"/>
                    <a:pt x="425608" y="1451671"/>
                  </a:cubicBezTo>
                  <a:cubicBezTo>
                    <a:pt x="425919" y="1450854"/>
                    <a:pt x="426797" y="1450653"/>
                    <a:pt x="428242" y="1451070"/>
                  </a:cubicBezTo>
                  <a:lnTo>
                    <a:pt x="428640" y="1441600"/>
                  </a:lnTo>
                  <a:cubicBezTo>
                    <a:pt x="429998" y="1441717"/>
                    <a:pt x="430882" y="1440449"/>
                    <a:pt x="431290" y="1437799"/>
                  </a:cubicBezTo>
                  <a:cubicBezTo>
                    <a:pt x="431697" y="1435148"/>
                    <a:pt x="431880" y="1433614"/>
                    <a:pt x="431839" y="1433197"/>
                  </a:cubicBezTo>
                  <a:lnTo>
                    <a:pt x="434966" y="1403921"/>
                  </a:lnTo>
                  <a:cubicBezTo>
                    <a:pt x="432979" y="1398522"/>
                    <a:pt x="431179" y="1388683"/>
                    <a:pt x="429566" y="1374406"/>
                  </a:cubicBezTo>
                  <a:cubicBezTo>
                    <a:pt x="427952" y="1360128"/>
                    <a:pt x="428036" y="1350606"/>
                    <a:pt x="429817" y="1345839"/>
                  </a:cubicBezTo>
                  <a:lnTo>
                    <a:pt x="442088" y="1347303"/>
                  </a:lnTo>
                  <a:cubicBezTo>
                    <a:pt x="441185" y="1342917"/>
                    <a:pt x="440470" y="1338302"/>
                    <a:pt x="439942" y="1333458"/>
                  </a:cubicBezTo>
                  <a:cubicBezTo>
                    <a:pt x="439415" y="1328614"/>
                    <a:pt x="439883" y="1324048"/>
                    <a:pt x="441348" y="1319762"/>
                  </a:cubicBezTo>
                  <a:close/>
                  <a:moveTo>
                    <a:pt x="426602" y="1286889"/>
                  </a:moveTo>
                  <a:lnTo>
                    <a:pt x="422735" y="1288624"/>
                  </a:lnTo>
                  <a:lnTo>
                    <a:pt x="426205" y="1296359"/>
                  </a:lnTo>
                  <a:cubicBezTo>
                    <a:pt x="426742" y="1294860"/>
                    <a:pt x="427050" y="1293173"/>
                    <a:pt x="427129" y="1291299"/>
                  </a:cubicBezTo>
                  <a:cubicBezTo>
                    <a:pt x="427207" y="1289425"/>
                    <a:pt x="427032" y="1287955"/>
                    <a:pt x="426602" y="1286889"/>
                  </a:cubicBezTo>
                  <a:close/>
                  <a:moveTo>
                    <a:pt x="442740" y="1286619"/>
                  </a:moveTo>
                  <a:cubicBezTo>
                    <a:pt x="444075" y="1288730"/>
                    <a:pt x="444008" y="1290309"/>
                    <a:pt x="442542" y="1291354"/>
                  </a:cubicBezTo>
                  <a:lnTo>
                    <a:pt x="447547" y="1307690"/>
                  </a:lnTo>
                  <a:lnTo>
                    <a:pt x="452083" y="1312624"/>
                  </a:lnTo>
                  <a:cubicBezTo>
                    <a:pt x="452760" y="1308740"/>
                    <a:pt x="453087" y="1304722"/>
                    <a:pt x="453063" y="1300570"/>
                  </a:cubicBezTo>
                  <a:cubicBezTo>
                    <a:pt x="453040" y="1296419"/>
                    <a:pt x="452400" y="1292835"/>
                    <a:pt x="451144" y="1289818"/>
                  </a:cubicBezTo>
                  <a:cubicBezTo>
                    <a:pt x="449409" y="1285950"/>
                    <a:pt x="446608" y="1284884"/>
                    <a:pt x="442740" y="1286619"/>
                  </a:cubicBezTo>
                  <a:close/>
                  <a:moveTo>
                    <a:pt x="423316" y="1207067"/>
                  </a:moveTo>
                  <a:cubicBezTo>
                    <a:pt x="422067" y="1207627"/>
                    <a:pt x="420431" y="1208942"/>
                    <a:pt x="418407" y="1211011"/>
                  </a:cubicBezTo>
                  <a:cubicBezTo>
                    <a:pt x="416383" y="1213080"/>
                    <a:pt x="415664" y="1215145"/>
                    <a:pt x="416250" y="1217205"/>
                  </a:cubicBezTo>
                  <a:cubicBezTo>
                    <a:pt x="416786" y="1218077"/>
                    <a:pt x="417764" y="1218316"/>
                    <a:pt x="419184" y="1217921"/>
                  </a:cubicBezTo>
                  <a:cubicBezTo>
                    <a:pt x="420604" y="1217526"/>
                    <a:pt x="421848" y="1217065"/>
                    <a:pt x="422918" y="1216537"/>
                  </a:cubicBezTo>
                  <a:close/>
                  <a:moveTo>
                    <a:pt x="429937" y="1004340"/>
                  </a:moveTo>
                  <a:lnTo>
                    <a:pt x="433406" y="1012075"/>
                  </a:lnTo>
                  <a:lnTo>
                    <a:pt x="432738" y="1005407"/>
                  </a:lnTo>
                  <a:close/>
                  <a:moveTo>
                    <a:pt x="416186" y="947794"/>
                  </a:moveTo>
                  <a:lnTo>
                    <a:pt x="417053" y="949728"/>
                  </a:lnTo>
                  <a:cubicBezTo>
                    <a:pt x="419478" y="955996"/>
                    <a:pt x="423502" y="958062"/>
                    <a:pt x="429125" y="955927"/>
                  </a:cubicBezTo>
                  <a:close/>
                  <a:moveTo>
                    <a:pt x="457645" y="864160"/>
                  </a:moveTo>
                  <a:lnTo>
                    <a:pt x="454446" y="872563"/>
                  </a:lnTo>
                  <a:cubicBezTo>
                    <a:pt x="455891" y="872979"/>
                    <a:pt x="456986" y="873263"/>
                    <a:pt x="457730" y="873412"/>
                  </a:cubicBezTo>
                  <a:cubicBezTo>
                    <a:pt x="458475" y="873562"/>
                    <a:pt x="458603" y="874279"/>
                    <a:pt x="458114" y="875563"/>
                  </a:cubicBezTo>
                  <a:cubicBezTo>
                    <a:pt x="458659" y="877641"/>
                    <a:pt x="458238" y="880153"/>
                    <a:pt x="456849" y="883099"/>
                  </a:cubicBezTo>
                  <a:lnTo>
                    <a:pt x="449783" y="893237"/>
                  </a:lnTo>
                  <a:lnTo>
                    <a:pt x="444181" y="891104"/>
                  </a:lnTo>
                  <a:cubicBezTo>
                    <a:pt x="444527" y="897917"/>
                    <a:pt x="444972" y="902363"/>
                    <a:pt x="445518" y="904441"/>
                  </a:cubicBezTo>
                  <a:cubicBezTo>
                    <a:pt x="443858" y="911960"/>
                    <a:pt x="442198" y="919479"/>
                    <a:pt x="440538" y="926999"/>
                  </a:cubicBezTo>
                  <a:cubicBezTo>
                    <a:pt x="438878" y="934518"/>
                    <a:pt x="439586" y="942137"/>
                    <a:pt x="442661" y="949855"/>
                  </a:cubicBezTo>
                  <a:lnTo>
                    <a:pt x="442732" y="970728"/>
                  </a:lnTo>
                  <a:cubicBezTo>
                    <a:pt x="440874" y="974029"/>
                    <a:pt x="440375" y="977447"/>
                    <a:pt x="441234" y="980981"/>
                  </a:cubicBezTo>
                  <a:cubicBezTo>
                    <a:pt x="442094" y="984515"/>
                    <a:pt x="443262" y="987766"/>
                    <a:pt x="444738" y="990733"/>
                  </a:cubicBezTo>
                  <a:cubicBezTo>
                    <a:pt x="447674" y="999868"/>
                    <a:pt x="447710" y="1010304"/>
                    <a:pt x="444845" y="1022042"/>
                  </a:cubicBezTo>
                  <a:cubicBezTo>
                    <a:pt x="441980" y="1033779"/>
                    <a:pt x="442016" y="1044216"/>
                    <a:pt x="444953" y="1053351"/>
                  </a:cubicBezTo>
                  <a:lnTo>
                    <a:pt x="439820" y="1062622"/>
                  </a:lnTo>
                  <a:cubicBezTo>
                    <a:pt x="440467" y="1066977"/>
                    <a:pt x="440510" y="1071603"/>
                    <a:pt x="439948" y="1076500"/>
                  </a:cubicBezTo>
                  <a:cubicBezTo>
                    <a:pt x="439387" y="1081398"/>
                    <a:pt x="438946" y="1086241"/>
                    <a:pt x="438626" y="1091030"/>
                  </a:cubicBezTo>
                  <a:lnTo>
                    <a:pt x="444698" y="1104566"/>
                  </a:lnTo>
                  <a:cubicBezTo>
                    <a:pt x="450628" y="1098906"/>
                    <a:pt x="454518" y="1090966"/>
                    <a:pt x="456371" y="1080748"/>
                  </a:cubicBezTo>
                  <a:cubicBezTo>
                    <a:pt x="458223" y="1070529"/>
                    <a:pt x="457863" y="1062174"/>
                    <a:pt x="455289" y="1055683"/>
                  </a:cubicBezTo>
                  <a:cubicBezTo>
                    <a:pt x="457340" y="1054860"/>
                    <a:pt x="459040" y="1053903"/>
                    <a:pt x="460390" y="1052814"/>
                  </a:cubicBezTo>
                  <a:cubicBezTo>
                    <a:pt x="461740" y="1051724"/>
                    <a:pt x="462040" y="1050235"/>
                    <a:pt x="461289" y="1048346"/>
                  </a:cubicBezTo>
                  <a:cubicBezTo>
                    <a:pt x="459692" y="1045433"/>
                    <a:pt x="458500" y="1042774"/>
                    <a:pt x="457712" y="1040369"/>
                  </a:cubicBezTo>
                  <a:cubicBezTo>
                    <a:pt x="456923" y="1037964"/>
                    <a:pt x="458315" y="1035889"/>
                    <a:pt x="461886" y="1034141"/>
                  </a:cubicBezTo>
                  <a:lnTo>
                    <a:pt x="457335" y="961855"/>
                  </a:lnTo>
                  <a:cubicBezTo>
                    <a:pt x="463458" y="959108"/>
                    <a:pt x="465813" y="955729"/>
                    <a:pt x="464401" y="951717"/>
                  </a:cubicBezTo>
                  <a:cubicBezTo>
                    <a:pt x="462541" y="948002"/>
                    <a:pt x="461707" y="945280"/>
                    <a:pt x="461898" y="943548"/>
                  </a:cubicBezTo>
                  <a:cubicBezTo>
                    <a:pt x="462089" y="941817"/>
                    <a:pt x="464056" y="940161"/>
                    <a:pt x="467799" y="938579"/>
                  </a:cubicBezTo>
                  <a:lnTo>
                    <a:pt x="468793" y="914905"/>
                  </a:lnTo>
                  <a:cubicBezTo>
                    <a:pt x="467402" y="911803"/>
                    <a:pt x="465681" y="906672"/>
                    <a:pt x="463630" y="899510"/>
                  </a:cubicBezTo>
                  <a:cubicBezTo>
                    <a:pt x="461579" y="892349"/>
                    <a:pt x="459741" y="884367"/>
                    <a:pt x="458114" y="875563"/>
                  </a:cubicBezTo>
                  <a:cubicBezTo>
                    <a:pt x="458491" y="870361"/>
                    <a:pt x="458334" y="866560"/>
                    <a:pt x="457645" y="864160"/>
                  </a:cubicBezTo>
                  <a:close/>
                  <a:moveTo>
                    <a:pt x="450236" y="837287"/>
                  </a:moveTo>
                  <a:lnTo>
                    <a:pt x="446369" y="839022"/>
                  </a:lnTo>
                  <a:lnTo>
                    <a:pt x="446173" y="841022"/>
                  </a:lnTo>
                  <a:close/>
                  <a:moveTo>
                    <a:pt x="468403" y="816944"/>
                  </a:moveTo>
                  <a:cubicBezTo>
                    <a:pt x="465817" y="818297"/>
                    <a:pt x="463472" y="819543"/>
                    <a:pt x="461369" y="820680"/>
                  </a:cubicBezTo>
                  <a:cubicBezTo>
                    <a:pt x="461291" y="825360"/>
                    <a:pt x="461334" y="829987"/>
                    <a:pt x="461497" y="834559"/>
                  </a:cubicBezTo>
                  <a:cubicBezTo>
                    <a:pt x="461661" y="839131"/>
                    <a:pt x="461220" y="843974"/>
                    <a:pt x="460175" y="849088"/>
                  </a:cubicBezTo>
                  <a:cubicBezTo>
                    <a:pt x="464043" y="847353"/>
                    <a:pt x="468777" y="847552"/>
                    <a:pt x="474380" y="849685"/>
                  </a:cubicBezTo>
                  <a:lnTo>
                    <a:pt x="471507" y="827746"/>
                  </a:lnTo>
                  <a:cubicBezTo>
                    <a:pt x="472125" y="826211"/>
                    <a:pt x="472755" y="824380"/>
                    <a:pt x="473398" y="822252"/>
                  </a:cubicBezTo>
                  <a:cubicBezTo>
                    <a:pt x="474041" y="820125"/>
                    <a:pt x="474187" y="818511"/>
                    <a:pt x="473838" y="817409"/>
                  </a:cubicBezTo>
                  <a:cubicBezTo>
                    <a:pt x="472802" y="815745"/>
                    <a:pt x="470990" y="815590"/>
                    <a:pt x="468403" y="816944"/>
                  </a:cubicBezTo>
                  <a:close/>
                  <a:moveTo>
                    <a:pt x="444817" y="763067"/>
                  </a:moveTo>
                  <a:lnTo>
                    <a:pt x="438817" y="770404"/>
                  </a:lnTo>
                  <a:cubicBezTo>
                    <a:pt x="441820" y="777961"/>
                    <a:pt x="443422" y="784985"/>
                    <a:pt x="443624" y="791476"/>
                  </a:cubicBezTo>
                  <a:cubicBezTo>
                    <a:pt x="444668" y="786361"/>
                    <a:pt x="445109" y="781518"/>
                    <a:pt x="444945" y="776946"/>
                  </a:cubicBezTo>
                  <a:cubicBezTo>
                    <a:pt x="444782" y="772374"/>
                    <a:pt x="444739" y="767747"/>
                    <a:pt x="444817" y="763067"/>
                  </a:cubicBezTo>
                  <a:close/>
                  <a:moveTo>
                    <a:pt x="456181" y="735323"/>
                  </a:moveTo>
                  <a:cubicBezTo>
                    <a:pt x="455033" y="735354"/>
                    <a:pt x="453510" y="735843"/>
                    <a:pt x="451613" y="736791"/>
                  </a:cubicBezTo>
                  <a:lnTo>
                    <a:pt x="449679" y="737658"/>
                  </a:lnTo>
                  <a:cubicBezTo>
                    <a:pt x="450947" y="741348"/>
                    <a:pt x="452748" y="743637"/>
                    <a:pt x="455082" y="744526"/>
                  </a:cubicBezTo>
                  <a:lnTo>
                    <a:pt x="458950" y="742791"/>
                  </a:lnTo>
                  <a:cubicBezTo>
                    <a:pt x="460417" y="741746"/>
                    <a:pt x="460483" y="740168"/>
                    <a:pt x="459149" y="738056"/>
                  </a:cubicBezTo>
                  <a:cubicBezTo>
                    <a:pt x="458317" y="736203"/>
                    <a:pt x="457328" y="735292"/>
                    <a:pt x="456181" y="735323"/>
                  </a:cubicBezTo>
                  <a:close/>
                  <a:moveTo>
                    <a:pt x="444332" y="684311"/>
                  </a:moveTo>
                  <a:lnTo>
                    <a:pt x="450403" y="697847"/>
                  </a:lnTo>
                  <a:cubicBezTo>
                    <a:pt x="448389" y="698750"/>
                    <a:pt x="446833" y="700029"/>
                    <a:pt x="445736" y="701682"/>
                  </a:cubicBezTo>
                  <a:cubicBezTo>
                    <a:pt x="444639" y="703336"/>
                    <a:pt x="444484" y="705147"/>
                    <a:pt x="445271" y="707117"/>
                  </a:cubicBezTo>
                  <a:cubicBezTo>
                    <a:pt x="446210" y="709212"/>
                    <a:pt x="447633" y="711090"/>
                    <a:pt x="449540" y="712751"/>
                  </a:cubicBezTo>
                  <a:cubicBezTo>
                    <a:pt x="451446" y="714412"/>
                    <a:pt x="453403" y="714890"/>
                    <a:pt x="455409" y="714184"/>
                  </a:cubicBezTo>
                  <a:cubicBezTo>
                    <a:pt x="456263" y="713607"/>
                    <a:pt x="456538" y="712709"/>
                    <a:pt x="456233" y="711491"/>
                  </a:cubicBezTo>
                  <a:cubicBezTo>
                    <a:pt x="455929" y="710273"/>
                    <a:pt x="455720" y="709592"/>
                    <a:pt x="455608" y="709449"/>
                  </a:cubicBezTo>
                  <a:lnTo>
                    <a:pt x="457470" y="687709"/>
                  </a:lnTo>
                  <a:close/>
                  <a:moveTo>
                    <a:pt x="440791" y="655704"/>
                  </a:moveTo>
                  <a:lnTo>
                    <a:pt x="443393" y="661505"/>
                  </a:lnTo>
                  <a:lnTo>
                    <a:pt x="439995" y="674643"/>
                  </a:lnTo>
                  <a:lnTo>
                    <a:pt x="441730" y="678510"/>
                  </a:lnTo>
                  <a:lnTo>
                    <a:pt x="447929" y="666438"/>
                  </a:lnTo>
                  <a:lnTo>
                    <a:pt x="445326" y="660637"/>
                  </a:lnTo>
                  <a:cubicBezTo>
                    <a:pt x="445258" y="660377"/>
                    <a:pt x="444744" y="659447"/>
                    <a:pt x="443784" y="657845"/>
                  </a:cubicBezTo>
                  <a:cubicBezTo>
                    <a:pt x="442823" y="656243"/>
                    <a:pt x="441826" y="655530"/>
                    <a:pt x="440791" y="655704"/>
                  </a:cubicBezTo>
                  <a:close/>
                  <a:moveTo>
                    <a:pt x="177316" y="379019"/>
                  </a:moveTo>
                  <a:lnTo>
                    <a:pt x="168714" y="380555"/>
                  </a:lnTo>
                  <a:lnTo>
                    <a:pt x="156117" y="409433"/>
                  </a:lnTo>
                  <a:cubicBezTo>
                    <a:pt x="153018" y="418275"/>
                    <a:pt x="153653" y="425733"/>
                    <a:pt x="158023" y="431806"/>
                  </a:cubicBezTo>
                  <a:cubicBezTo>
                    <a:pt x="162392" y="437878"/>
                    <a:pt x="164094" y="442535"/>
                    <a:pt x="163127" y="445775"/>
                  </a:cubicBezTo>
                  <a:lnTo>
                    <a:pt x="175796" y="437770"/>
                  </a:lnTo>
                  <a:lnTo>
                    <a:pt x="177729" y="436902"/>
                  </a:lnTo>
                  <a:lnTo>
                    <a:pt x="167122" y="418433"/>
                  </a:lnTo>
                  <a:lnTo>
                    <a:pt x="178454" y="397091"/>
                  </a:lnTo>
                  <a:close/>
                  <a:moveTo>
                    <a:pt x="74663" y="0"/>
                  </a:moveTo>
                  <a:cubicBezTo>
                    <a:pt x="77744" y="4280"/>
                    <a:pt x="79022" y="16192"/>
                    <a:pt x="78498" y="35735"/>
                  </a:cubicBezTo>
                  <a:cubicBezTo>
                    <a:pt x="77973" y="55278"/>
                    <a:pt x="76567" y="68974"/>
                    <a:pt x="74281" y="76823"/>
                  </a:cubicBezTo>
                  <a:lnTo>
                    <a:pt x="76215" y="75955"/>
                  </a:lnTo>
                  <a:cubicBezTo>
                    <a:pt x="80340" y="77492"/>
                    <a:pt x="83027" y="79384"/>
                    <a:pt x="84277" y="81630"/>
                  </a:cubicBezTo>
                  <a:cubicBezTo>
                    <a:pt x="85526" y="83876"/>
                    <a:pt x="85797" y="86852"/>
                    <a:pt x="85087" y="90558"/>
                  </a:cubicBezTo>
                  <a:cubicBezTo>
                    <a:pt x="89248" y="106306"/>
                    <a:pt x="91692" y="123404"/>
                    <a:pt x="92418" y="141854"/>
                  </a:cubicBezTo>
                  <a:cubicBezTo>
                    <a:pt x="93145" y="160303"/>
                    <a:pt x="94622" y="177836"/>
                    <a:pt x="96849" y="194451"/>
                  </a:cubicBezTo>
                  <a:cubicBezTo>
                    <a:pt x="99872" y="196337"/>
                    <a:pt x="100945" y="198082"/>
                    <a:pt x="100068" y="199686"/>
                  </a:cubicBezTo>
                  <a:cubicBezTo>
                    <a:pt x="99190" y="201289"/>
                    <a:pt x="97629" y="203635"/>
                    <a:pt x="95384" y="206722"/>
                  </a:cubicBezTo>
                  <a:cubicBezTo>
                    <a:pt x="96127" y="208809"/>
                    <a:pt x="96761" y="210653"/>
                    <a:pt x="97286" y="212257"/>
                  </a:cubicBezTo>
                  <a:cubicBezTo>
                    <a:pt x="97812" y="213860"/>
                    <a:pt x="98979" y="214304"/>
                    <a:pt x="100788" y="213589"/>
                  </a:cubicBezTo>
                  <a:cubicBezTo>
                    <a:pt x="100805" y="217404"/>
                    <a:pt x="100490" y="222095"/>
                    <a:pt x="99841" y="227660"/>
                  </a:cubicBezTo>
                  <a:cubicBezTo>
                    <a:pt x="99192" y="233226"/>
                    <a:pt x="100110" y="236782"/>
                    <a:pt x="102594" y="238329"/>
                  </a:cubicBezTo>
                  <a:lnTo>
                    <a:pt x="108992" y="221523"/>
                  </a:lnTo>
                  <a:cubicBezTo>
                    <a:pt x="110139" y="218686"/>
                    <a:pt x="110561" y="216174"/>
                    <a:pt x="110257" y="213987"/>
                  </a:cubicBezTo>
                  <a:cubicBezTo>
                    <a:pt x="109954" y="211801"/>
                    <a:pt x="108442" y="210156"/>
                    <a:pt x="105721" y="209053"/>
                  </a:cubicBezTo>
                  <a:cubicBezTo>
                    <a:pt x="106854" y="206077"/>
                    <a:pt x="107837" y="202443"/>
                    <a:pt x="108670" y="198150"/>
                  </a:cubicBezTo>
                  <a:cubicBezTo>
                    <a:pt x="109502" y="193857"/>
                    <a:pt x="109785" y="189955"/>
                    <a:pt x="109517" y="186446"/>
                  </a:cubicBezTo>
                  <a:lnTo>
                    <a:pt x="109374" y="144701"/>
                  </a:lnTo>
                  <a:lnTo>
                    <a:pt x="116639" y="129828"/>
                  </a:lnTo>
                  <a:cubicBezTo>
                    <a:pt x="117830" y="126874"/>
                    <a:pt x="118430" y="123895"/>
                    <a:pt x="118438" y="120892"/>
                  </a:cubicBezTo>
                  <a:cubicBezTo>
                    <a:pt x="118445" y="117888"/>
                    <a:pt x="117111" y="115777"/>
                    <a:pt x="114435" y="114558"/>
                  </a:cubicBezTo>
                  <a:lnTo>
                    <a:pt x="115231" y="95619"/>
                  </a:lnTo>
                  <a:cubicBezTo>
                    <a:pt x="111373" y="89607"/>
                    <a:pt x="110849" y="83260"/>
                    <a:pt x="113659" y="76580"/>
                  </a:cubicBezTo>
                  <a:cubicBezTo>
                    <a:pt x="116469" y="69900"/>
                    <a:pt x="115945" y="63553"/>
                    <a:pt x="112087" y="57542"/>
                  </a:cubicBezTo>
                  <a:lnTo>
                    <a:pt x="127684" y="24995"/>
                  </a:lnTo>
                  <a:cubicBezTo>
                    <a:pt x="134940" y="28225"/>
                    <a:pt x="139019" y="30847"/>
                    <a:pt x="139923" y="32861"/>
                  </a:cubicBezTo>
                  <a:cubicBezTo>
                    <a:pt x="140826" y="34876"/>
                    <a:pt x="139638" y="38699"/>
                    <a:pt x="136358" y="44332"/>
                  </a:cubicBezTo>
                  <a:cubicBezTo>
                    <a:pt x="142463" y="48126"/>
                    <a:pt x="144226" y="52271"/>
                    <a:pt x="141646" y="56768"/>
                  </a:cubicBezTo>
                  <a:cubicBezTo>
                    <a:pt x="139066" y="61264"/>
                    <a:pt x="140128" y="65143"/>
                    <a:pt x="144833" y="68404"/>
                  </a:cubicBezTo>
                  <a:cubicBezTo>
                    <a:pt x="143667" y="74975"/>
                    <a:pt x="143603" y="84972"/>
                    <a:pt x="144640" y="98396"/>
                  </a:cubicBezTo>
                  <a:cubicBezTo>
                    <a:pt x="145677" y="111819"/>
                    <a:pt x="147813" y="120248"/>
                    <a:pt x="151048" y="123685"/>
                  </a:cubicBezTo>
                  <a:lnTo>
                    <a:pt x="152058" y="167364"/>
                  </a:lnTo>
                  <a:cubicBezTo>
                    <a:pt x="158291" y="170472"/>
                    <a:pt x="162699" y="174688"/>
                    <a:pt x="165282" y="180014"/>
                  </a:cubicBezTo>
                  <a:cubicBezTo>
                    <a:pt x="167864" y="185340"/>
                    <a:pt x="167438" y="191726"/>
                    <a:pt x="164003" y="199170"/>
                  </a:cubicBezTo>
                  <a:cubicBezTo>
                    <a:pt x="165647" y="208014"/>
                    <a:pt x="166433" y="217533"/>
                    <a:pt x="166360" y="227728"/>
                  </a:cubicBezTo>
                  <a:cubicBezTo>
                    <a:pt x="166287" y="237923"/>
                    <a:pt x="164706" y="247342"/>
                    <a:pt x="161615" y="255987"/>
                  </a:cubicBezTo>
                  <a:lnTo>
                    <a:pt x="174355" y="268855"/>
                  </a:lnTo>
                  <a:lnTo>
                    <a:pt x="165156" y="284595"/>
                  </a:lnTo>
                  <a:lnTo>
                    <a:pt x="174698" y="305865"/>
                  </a:lnTo>
                  <a:cubicBezTo>
                    <a:pt x="173931" y="310952"/>
                    <a:pt x="173901" y="315417"/>
                    <a:pt x="174609" y="319261"/>
                  </a:cubicBezTo>
                  <a:cubicBezTo>
                    <a:pt x="175317" y="323105"/>
                    <a:pt x="174370" y="326820"/>
                    <a:pt x="171769" y="330406"/>
                  </a:cubicBezTo>
                  <a:cubicBezTo>
                    <a:pt x="171877" y="333020"/>
                    <a:pt x="172981" y="335912"/>
                    <a:pt x="175081" y="339083"/>
                  </a:cubicBezTo>
                  <a:cubicBezTo>
                    <a:pt x="177181" y="342254"/>
                    <a:pt x="179034" y="344229"/>
                    <a:pt x="180642" y="345008"/>
                  </a:cubicBezTo>
                  <a:cubicBezTo>
                    <a:pt x="182543" y="346333"/>
                    <a:pt x="184077" y="346516"/>
                    <a:pt x="185243" y="345558"/>
                  </a:cubicBezTo>
                  <a:cubicBezTo>
                    <a:pt x="186410" y="344599"/>
                    <a:pt x="186810" y="343548"/>
                    <a:pt x="186443" y="342406"/>
                  </a:cubicBezTo>
                  <a:cubicBezTo>
                    <a:pt x="179893" y="338376"/>
                    <a:pt x="178369" y="333253"/>
                    <a:pt x="181871" y="327036"/>
                  </a:cubicBezTo>
                  <a:cubicBezTo>
                    <a:pt x="185374" y="320820"/>
                    <a:pt x="188585" y="315895"/>
                    <a:pt x="191504" y="312263"/>
                  </a:cubicBezTo>
                  <a:lnTo>
                    <a:pt x="178493" y="283258"/>
                  </a:lnTo>
                  <a:lnTo>
                    <a:pt x="180427" y="282390"/>
                  </a:lnTo>
                  <a:cubicBezTo>
                    <a:pt x="180611" y="279888"/>
                    <a:pt x="180324" y="277307"/>
                    <a:pt x="179567" y="274647"/>
                  </a:cubicBezTo>
                  <a:cubicBezTo>
                    <a:pt x="178809" y="271986"/>
                    <a:pt x="177072" y="270056"/>
                    <a:pt x="174355" y="268855"/>
                  </a:cubicBezTo>
                  <a:cubicBezTo>
                    <a:pt x="177495" y="261397"/>
                    <a:pt x="179263" y="254120"/>
                    <a:pt x="179660" y="247022"/>
                  </a:cubicBezTo>
                  <a:cubicBezTo>
                    <a:pt x="180057" y="239924"/>
                    <a:pt x="182042" y="233130"/>
                    <a:pt x="185615" y="226640"/>
                  </a:cubicBezTo>
                  <a:cubicBezTo>
                    <a:pt x="176449" y="223251"/>
                    <a:pt x="172689" y="219615"/>
                    <a:pt x="174335" y="215731"/>
                  </a:cubicBezTo>
                  <a:cubicBezTo>
                    <a:pt x="175980" y="211847"/>
                    <a:pt x="179204" y="205659"/>
                    <a:pt x="184008" y="197165"/>
                  </a:cubicBezTo>
                  <a:cubicBezTo>
                    <a:pt x="186068" y="189998"/>
                    <a:pt x="185143" y="179090"/>
                    <a:pt x="181233" y="164439"/>
                  </a:cubicBezTo>
                  <a:cubicBezTo>
                    <a:pt x="177323" y="149789"/>
                    <a:pt x="176664" y="138180"/>
                    <a:pt x="179257" y="129613"/>
                  </a:cubicBezTo>
                  <a:cubicBezTo>
                    <a:pt x="180834" y="127842"/>
                    <a:pt x="182614" y="126849"/>
                    <a:pt x="184600" y="126636"/>
                  </a:cubicBezTo>
                  <a:cubicBezTo>
                    <a:pt x="186585" y="126423"/>
                    <a:pt x="188316" y="126614"/>
                    <a:pt x="189793" y="127210"/>
                  </a:cubicBezTo>
                  <a:cubicBezTo>
                    <a:pt x="196569" y="130558"/>
                    <a:pt x="200275" y="136445"/>
                    <a:pt x="200909" y="144871"/>
                  </a:cubicBezTo>
                  <a:cubicBezTo>
                    <a:pt x="201543" y="153297"/>
                    <a:pt x="200464" y="160168"/>
                    <a:pt x="197671" y="165486"/>
                  </a:cubicBezTo>
                  <a:cubicBezTo>
                    <a:pt x="198662" y="179994"/>
                    <a:pt x="200108" y="193573"/>
                    <a:pt x="202007" y="206222"/>
                  </a:cubicBezTo>
                  <a:cubicBezTo>
                    <a:pt x="203906" y="218871"/>
                    <a:pt x="205135" y="231966"/>
                    <a:pt x="205692" y="245507"/>
                  </a:cubicBezTo>
                  <a:cubicBezTo>
                    <a:pt x="208296" y="246565"/>
                    <a:pt x="209341" y="248032"/>
                    <a:pt x="208828" y="249908"/>
                  </a:cubicBezTo>
                  <a:cubicBezTo>
                    <a:pt x="208314" y="251783"/>
                    <a:pt x="207425" y="254118"/>
                    <a:pt x="206162" y="256910"/>
                  </a:cubicBezTo>
                  <a:cubicBezTo>
                    <a:pt x="205194" y="259715"/>
                    <a:pt x="205381" y="261858"/>
                    <a:pt x="206722" y="263337"/>
                  </a:cubicBezTo>
                  <a:cubicBezTo>
                    <a:pt x="208063" y="264816"/>
                    <a:pt x="209966" y="265608"/>
                    <a:pt x="212432" y="265711"/>
                  </a:cubicBezTo>
                  <a:cubicBezTo>
                    <a:pt x="210748" y="270048"/>
                    <a:pt x="209535" y="274463"/>
                    <a:pt x="208793" y="278958"/>
                  </a:cubicBezTo>
                  <a:cubicBezTo>
                    <a:pt x="208051" y="283452"/>
                    <a:pt x="208288" y="287217"/>
                    <a:pt x="209504" y="290252"/>
                  </a:cubicBezTo>
                  <a:lnTo>
                    <a:pt x="207841" y="307258"/>
                  </a:lnTo>
                  <a:cubicBezTo>
                    <a:pt x="212432" y="309941"/>
                    <a:pt x="215222" y="313141"/>
                    <a:pt x="216212" y="316859"/>
                  </a:cubicBezTo>
                  <a:cubicBezTo>
                    <a:pt x="217202" y="320576"/>
                    <a:pt x="216658" y="324110"/>
                    <a:pt x="214581" y="327462"/>
                  </a:cubicBezTo>
                  <a:cubicBezTo>
                    <a:pt x="220931" y="324033"/>
                    <a:pt x="229335" y="319683"/>
                    <a:pt x="239793" y="314411"/>
                  </a:cubicBezTo>
                  <a:cubicBezTo>
                    <a:pt x="250252" y="309138"/>
                    <a:pt x="259474" y="307906"/>
                    <a:pt x="267459" y="310711"/>
                  </a:cubicBezTo>
                  <a:cubicBezTo>
                    <a:pt x="272185" y="313479"/>
                    <a:pt x="275406" y="316776"/>
                    <a:pt x="277122" y="320604"/>
                  </a:cubicBezTo>
                  <a:cubicBezTo>
                    <a:pt x="278839" y="324431"/>
                    <a:pt x="278509" y="327579"/>
                    <a:pt x="276133" y="330048"/>
                  </a:cubicBezTo>
                  <a:cubicBezTo>
                    <a:pt x="276437" y="331267"/>
                    <a:pt x="276596" y="333131"/>
                    <a:pt x="276609" y="335641"/>
                  </a:cubicBezTo>
                  <a:cubicBezTo>
                    <a:pt x="276622" y="338152"/>
                    <a:pt x="277264" y="339799"/>
                    <a:pt x="278536" y="340584"/>
                  </a:cubicBezTo>
                  <a:lnTo>
                    <a:pt x="282602" y="334115"/>
                  </a:lnTo>
                  <a:lnTo>
                    <a:pt x="299066" y="303502"/>
                  </a:lnTo>
                  <a:lnTo>
                    <a:pt x="296862" y="288231"/>
                  </a:lnTo>
                  <a:cubicBezTo>
                    <a:pt x="293879" y="286327"/>
                    <a:pt x="292725" y="284619"/>
                    <a:pt x="293402" y="283106"/>
                  </a:cubicBezTo>
                  <a:cubicBezTo>
                    <a:pt x="294078" y="281592"/>
                    <a:pt x="295075" y="279500"/>
                    <a:pt x="296393" y="276828"/>
                  </a:cubicBezTo>
                  <a:cubicBezTo>
                    <a:pt x="296430" y="274537"/>
                    <a:pt x="295904" y="272934"/>
                    <a:pt x="294816" y="272019"/>
                  </a:cubicBezTo>
                  <a:cubicBezTo>
                    <a:pt x="293728" y="271103"/>
                    <a:pt x="292452" y="270417"/>
                    <a:pt x="290989" y="269961"/>
                  </a:cubicBezTo>
                  <a:cubicBezTo>
                    <a:pt x="293955" y="261469"/>
                    <a:pt x="296220" y="252710"/>
                    <a:pt x="297785" y="243685"/>
                  </a:cubicBezTo>
                  <a:cubicBezTo>
                    <a:pt x="299350" y="234660"/>
                    <a:pt x="301615" y="225901"/>
                    <a:pt x="304581" y="217409"/>
                  </a:cubicBezTo>
                  <a:cubicBezTo>
                    <a:pt x="302602" y="207602"/>
                    <a:pt x="302585" y="197641"/>
                    <a:pt x="304532" y="187525"/>
                  </a:cubicBezTo>
                  <a:cubicBezTo>
                    <a:pt x="306479" y="177409"/>
                    <a:pt x="310447" y="168564"/>
                    <a:pt x="316438" y="160990"/>
                  </a:cubicBezTo>
                  <a:lnTo>
                    <a:pt x="310167" y="152189"/>
                  </a:lnTo>
                  <a:cubicBezTo>
                    <a:pt x="307962" y="149646"/>
                    <a:pt x="307019" y="146681"/>
                    <a:pt x="307339" y="143295"/>
                  </a:cubicBezTo>
                  <a:cubicBezTo>
                    <a:pt x="307659" y="139909"/>
                    <a:pt x="308867" y="136561"/>
                    <a:pt x="310963" y="133250"/>
                  </a:cubicBezTo>
                  <a:cubicBezTo>
                    <a:pt x="311216" y="123458"/>
                    <a:pt x="314505" y="120434"/>
                    <a:pt x="320830" y="124178"/>
                  </a:cubicBezTo>
                  <a:cubicBezTo>
                    <a:pt x="326580" y="126100"/>
                    <a:pt x="330704" y="128605"/>
                    <a:pt x="333202" y="131694"/>
                  </a:cubicBezTo>
                  <a:cubicBezTo>
                    <a:pt x="335701" y="134783"/>
                    <a:pt x="335691" y="139723"/>
                    <a:pt x="333172" y="146515"/>
                  </a:cubicBezTo>
                  <a:cubicBezTo>
                    <a:pt x="330998" y="151700"/>
                    <a:pt x="329116" y="159803"/>
                    <a:pt x="327526" y="170823"/>
                  </a:cubicBezTo>
                  <a:cubicBezTo>
                    <a:pt x="325937" y="181844"/>
                    <a:pt x="328089" y="189879"/>
                    <a:pt x="333984" y="194929"/>
                  </a:cubicBezTo>
                  <a:cubicBezTo>
                    <a:pt x="335517" y="201258"/>
                    <a:pt x="336942" y="211555"/>
                    <a:pt x="338259" y="225820"/>
                  </a:cubicBezTo>
                  <a:cubicBezTo>
                    <a:pt x="339577" y="240085"/>
                    <a:pt x="338802" y="251950"/>
                    <a:pt x="335934" y="261414"/>
                  </a:cubicBezTo>
                  <a:cubicBezTo>
                    <a:pt x="339934" y="263104"/>
                    <a:pt x="341904" y="265124"/>
                    <a:pt x="341845" y="267473"/>
                  </a:cubicBezTo>
                  <a:cubicBezTo>
                    <a:pt x="341786" y="269822"/>
                    <a:pt x="340906" y="271959"/>
                    <a:pt x="339204" y="273884"/>
                  </a:cubicBezTo>
                  <a:cubicBezTo>
                    <a:pt x="337674" y="278780"/>
                    <a:pt x="340354" y="283675"/>
                    <a:pt x="347243" y="288569"/>
                  </a:cubicBezTo>
                  <a:cubicBezTo>
                    <a:pt x="354133" y="293464"/>
                    <a:pt x="359013" y="296791"/>
                    <a:pt x="361883" y="298552"/>
                  </a:cubicBezTo>
                  <a:cubicBezTo>
                    <a:pt x="360356" y="306690"/>
                    <a:pt x="359434" y="322975"/>
                    <a:pt x="359119" y="347409"/>
                  </a:cubicBezTo>
                  <a:cubicBezTo>
                    <a:pt x="358804" y="371842"/>
                    <a:pt x="361267" y="386610"/>
                    <a:pt x="366507" y="391711"/>
                  </a:cubicBezTo>
                  <a:lnTo>
                    <a:pt x="357109" y="412186"/>
                  </a:lnTo>
                  <a:cubicBezTo>
                    <a:pt x="356734" y="419226"/>
                    <a:pt x="356372" y="425970"/>
                    <a:pt x="356022" y="432417"/>
                  </a:cubicBezTo>
                  <a:cubicBezTo>
                    <a:pt x="355672" y="438865"/>
                    <a:pt x="355793" y="445392"/>
                    <a:pt x="356385" y="451998"/>
                  </a:cubicBezTo>
                  <a:lnTo>
                    <a:pt x="360921" y="456932"/>
                  </a:lnTo>
                  <a:cubicBezTo>
                    <a:pt x="366470" y="452797"/>
                    <a:pt x="368605" y="445258"/>
                    <a:pt x="367325" y="434315"/>
                  </a:cubicBezTo>
                  <a:cubicBezTo>
                    <a:pt x="366046" y="423372"/>
                    <a:pt x="368664" y="415616"/>
                    <a:pt x="375180" y="411048"/>
                  </a:cubicBezTo>
                  <a:cubicBezTo>
                    <a:pt x="378581" y="409136"/>
                    <a:pt x="382515" y="405823"/>
                    <a:pt x="386981" y="401109"/>
                  </a:cubicBezTo>
                  <a:lnTo>
                    <a:pt x="370844" y="401380"/>
                  </a:lnTo>
                  <a:lnTo>
                    <a:pt x="374910" y="394910"/>
                  </a:lnTo>
                  <a:cubicBezTo>
                    <a:pt x="376975" y="391855"/>
                    <a:pt x="379328" y="390412"/>
                    <a:pt x="381969" y="390582"/>
                  </a:cubicBezTo>
                  <a:cubicBezTo>
                    <a:pt x="384610" y="390753"/>
                    <a:pt x="387347" y="391461"/>
                    <a:pt x="390180" y="392706"/>
                  </a:cubicBezTo>
                  <a:cubicBezTo>
                    <a:pt x="390930" y="388983"/>
                    <a:pt x="391546" y="385609"/>
                    <a:pt x="392029" y="382586"/>
                  </a:cubicBezTo>
                  <a:cubicBezTo>
                    <a:pt x="392511" y="379563"/>
                    <a:pt x="392161" y="376623"/>
                    <a:pt x="390976" y="373767"/>
                  </a:cubicBezTo>
                  <a:cubicBezTo>
                    <a:pt x="391849" y="370859"/>
                    <a:pt x="391685" y="367255"/>
                    <a:pt x="390482" y="362956"/>
                  </a:cubicBezTo>
                  <a:cubicBezTo>
                    <a:pt x="389279" y="358656"/>
                    <a:pt x="388197" y="354302"/>
                    <a:pt x="387236" y="349894"/>
                  </a:cubicBezTo>
                  <a:cubicBezTo>
                    <a:pt x="380968" y="352319"/>
                    <a:pt x="374366" y="351409"/>
                    <a:pt x="367430" y="347165"/>
                  </a:cubicBezTo>
                  <a:cubicBezTo>
                    <a:pt x="371818" y="340551"/>
                    <a:pt x="372439" y="333304"/>
                    <a:pt x="369292" y="325425"/>
                  </a:cubicBezTo>
                  <a:lnTo>
                    <a:pt x="390364" y="320618"/>
                  </a:lnTo>
                  <a:cubicBezTo>
                    <a:pt x="388965" y="324730"/>
                    <a:pt x="388413" y="328462"/>
                    <a:pt x="388707" y="331814"/>
                  </a:cubicBezTo>
                  <a:cubicBezTo>
                    <a:pt x="389001" y="335166"/>
                    <a:pt x="388933" y="338681"/>
                    <a:pt x="388501" y="342358"/>
                  </a:cubicBezTo>
                  <a:lnTo>
                    <a:pt x="398838" y="344690"/>
                  </a:lnTo>
                  <a:cubicBezTo>
                    <a:pt x="402706" y="342955"/>
                    <a:pt x="405507" y="344022"/>
                    <a:pt x="407241" y="347889"/>
                  </a:cubicBezTo>
                  <a:cubicBezTo>
                    <a:pt x="408833" y="351869"/>
                    <a:pt x="409404" y="356162"/>
                    <a:pt x="408953" y="360767"/>
                  </a:cubicBezTo>
                  <a:cubicBezTo>
                    <a:pt x="408503" y="365373"/>
                    <a:pt x="407890" y="369616"/>
                    <a:pt x="407114" y="373496"/>
                  </a:cubicBezTo>
                  <a:cubicBezTo>
                    <a:pt x="410497" y="372947"/>
                    <a:pt x="413784" y="371860"/>
                    <a:pt x="416975" y="370235"/>
                  </a:cubicBezTo>
                  <a:cubicBezTo>
                    <a:pt x="420165" y="368610"/>
                    <a:pt x="422969" y="367740"/>
                    <a:pt x="425385" y="367624"/>
                  </a:cubicBezTo>
                  <a:cubicBezTo>
                    <a:pt x="428240" y="370214"/>
                    <a:pt x="428750" y="375018"/>
                    <a:pt x="426914" y="382036"/>
                  </a:cubicBezTo>
                  <a:cubicBezTo>
                    <a:pt x="425077" y="389054"/>
                    <a:pt x="423170" y="394942"/>
                    <a:pt x="421191" y="399701"/>
                  </a:cubicBezTo>
                  <a:cubicBezTo>
                    <a:pt x="422918" y="403765"/>
                    <a:pt x="423702" y="407672"/>
                    <a:pt x="423544" y="411420"/>
                  </a:cubicBezTo>
                  <a:cubicBezTo>
                    <a:pt x="423387" y="415168"/>
                    <a:pt x="422337" y="417575"/>
                    <a:pt x="420395" y="418640"/>
                  </a:cubicBezTo>
                  <a:lnTo>
                    <a:pt x="416798" y="436512"/>
                  </a:lnTo>
                  <a:lnTo>
                    <a:pt x="424605" y="453916"/>
                  </a:lnTo>
                  <a:lnTo>
                    <a:pt x="427804" y="445512"/>
                  </a:lnTo>
                  <a:lnTo>
                    <a:pt x="428600" y="426574"/>
                  </a:lnTo>
                  <a:cubicBezTo>
                    <a:pt x="428780" y="424170"/>
                    <a:pt x="429418" y="422141"/>
                    <a:pt x="430515" y="420488"/>
                  </a:cubicBezTo>
                  <a:cubicBezTo>
                    <a:pt x="431612" y="418834"/>
                    <a:pt x="432685" y="417773"/>
                    <a:pt x="433732" y="417303"/>
                  </a:cubicBezTo>
                  <a:cubicBezTo>
                    <a:pt x="434059" y="418463"/>
                    <a:pt x="434173" y="420444"/>
                    <a:pt x="434075" y="423246"/>
                  </a:cubicBezTo>
                  <a:cubicBezTo>
                    <a:pt x="433977" y="426048"/>
                    <a:pt x="434309" y="428513"/>
                    <a:pt x="435069" y="430640"/>
                  </a:cubicBezTo>
                  <a:cubicBezTo>
                    <a:pt x="439674" y="434865"/>
                    <a:pt x="439987" y="442467"/>
                    <a:pt x="436008" y="453446"/>
                  </a:cubicBezTo>
                  <a:cubicBezTo>
                    <a:pt x="432029" y="464425"/>
                    <a:pt x="432342" y="472027"/>
                    <a:pt x="436947" y="476252"/>
                  </a:cubicBezTo>
                  <a:lnTo>
                    <a:pt x="435284" y="493258"/>
                  </a:lnTo>
                  <a:cubicBezTo>
                    <a:pt x="436841" y="497592"/>
                    <a:pt x="437865" y="503327"/>
                    <a:pt x="438356" y="510462"/>
                  </a:cubicBezTo>
                  <a:cubicBezTo>
                    <a:pt x="440296" y="503785"/>
                    <a:pt x="441778" y="496732"/>
                    <a:pt x="442802" y="489305"/>
                  </a:cubicBezTo>
                  <a:cubicBezTo>
                    <a:pt x="443825" y="481878"/>
                    <a:pt x="442940" y="474726"/>
                    <a:pt x="440146" y="467849"/>
                  </a:cubicBezTo>
                  <a:lnTo>
                    <a:pt x="458218" y="466711"/>
                  </a:lnTo>
                  <a:lnTo>
                    <a:pt x="463891" y="489717"/>
                  </a:lnTo>
                  <a:lnTo>
                    <a:pt x="472692" y="483446"/>
                  </a:lnTo>
                  <a:lnTo>
                    <a:pt x="487565" y="490711"/>
                  </a:lnTo>
                  <a:lnTo>
                    <a:pt x="490907" y="524054"/>
                  </a:lnTo>
                  <a:cubicBezTo>
                    <a:pt x="486649" y="534626"/>
                    <a:pt x="484087" y="545743"/>
                    <a:pt x="483221" y="557407"/>
                  </a:cubicBezTo>
                  <a:cubicBezTo>
                    <a:pt x="482356" y="569070"/>
                    <a:pt x="480544" y="579271"/>
                    <a:pt x="477785" y="588008"/>
                  </a:cubicBezTo>
                  <a:lnTo>
                    <a:pt x="473918" y="589743"/>
                  </a:lnTo>
                  <a:lnTo>
                    <a:pt x="476520" y="595544"/>
                  </a:lnTo>
                  <a:lnTo>
                    <a:pt x="473592" y="620086"/>
                  </a:lnTo>
                  <a:cubicBezTo>
                    <a:pt x="476472" y="628665"/>
                    <a:pt x="476502" y="637362"/>
                    <a:pt x="473681" y="646176"/>
                  </a:cubicBezTo>
                  <a:cubicBezTo>
                    <a:pt x="470860" y="654991"/>
                    <a:pt x="471324" y="664654"/>
                    <a:pt x="475072" y="675168"/>
                  </a:cubicBezTo>
                  <a:cubicBezTo>
                    <a:pt x="474560" y="680285"/>
                    <a:pt x="474087" y="688723"/>
                    <a:pt x="473652" y="700484"/>
                  </a:cubicBezTo>
                  <a:cubicBezTo>
                    <a:pt x="473218" y="712244"/>
                    <a:pt x="472094" y="719232"/>
                    <a:pt x="470281" y="721449"/>
                  </a:cubicBezTo>
                  <a:cubicBezTo>
                    <a:pt x="473350" y="727428"/>
                    <a:pt x="475886" y="734807"/>
                    <a:pt x="477889" y="743587"/>
                  </a:cubicBezTo>
                  <a:lnTo>
                    <a:pt x="479822" y="742719"/>
                  </a:lnTo>
                  <a:cubicBezTo>
                    <a:pt x="482946" y="743641"/>
                    <a:pt x="483169" y="745864"/>
                    <a:pt x="480491" y="749388"/>
                  </a:cubicBezTo>
                  <a:lnTo>
                    <a:pt x="476624" y="751123"/>
                  </a:lnTo>
                  <a:cubicBezTo>
                    <a:pt x="476825" y="757613"/>
                    <a:pt x="474759" y="761637"/>
                    <a:pt x="470425" y="763194"/>
                  </a:cubicBezTo>
                  <a:cubicBezTo>
                    <a:pt x="473102" y="770026"/>
                    <a:pt x="474704" y="777050"/>
                    <a:pt x="475231" y="784266"/>
                  </a:cubicBezTo>
                  <a:cubicBezTo>
                    <a:pt x="475758" y="791482"/>
                    <a:pt x="477360" y="798506"/>
                    <a:pt x="480037" y="805337"/>
                  </a:cubicBezTo>
                  <a:lnTo>
                    <a:pt x="498578" y="815603"/>
                  </a:lnTo>
                  <a:cubicBezTo>
                    <a:pt x="500690" y="814269"/>
                    <a:pt x="502268" y="814335"/>
                    <a:pt x="503313" y="815802"/>
                  </a:cubicBezTo>
                  <a:cubicBezTo>
                    <a:pt x="504154" y="817892"/>
                    <a:pt x="504324" y="820429"/>
                    <a:pt x="503824" y="823412"/>
                  </a:cubicBezTo>
                  <a:cubicBezTo>
                    <a:pt x="503323" y="826395"/>
                    <a:pt x="502309" y="828882"/>
                    <a:pt x="500783" y="830873"/>
                  </a:cubicBezTo>
                  <a:cubicBezTo>
                    <a:pt x="502219" y="833859"/>
                    <a:pt x="502767" y="836807"/>
                    <a:pt x="502427" y="839717"/>
                  </a:cubicBezTo>
                  <a:cubicBezTo>
                    <a:pt x="502087" y="842628"/>
                    <a:pt x="500051" y="844993"/>
                    <a:pt x="496319" y="846812"/>
                  </a:cubicBezTo>
                  <a:lnTo>
                    <a:pt x="490518" y="849415"/>
                  </a:lnTo>
                  <a:lnTo>
                    <a:pt x="498125" y="871552"/>
                  </a:lnTo>
                  <a:lnTo>
                    <a:pt x="495268" y="916966"/>
                  </a:lnTo>
                  <a:lnTo>
                    <a:pt x="490136" y="926237"/>
                  </a:lnTo>
                  <a:cubicBezTo>
                    <a:pt x="492609" y="932289"/>
                    <a:pt x="493969" y="939422"/>
                    <a:pt x="494217" y="947634"/>
                  </a:cubicBezTo>
                  <a:cubicBezTo>
                    <a:pt x="494465" y="955846"/>
                    <a:pt x="494375" y="963629"/>
                    <a:pt x="493947" y="970982"/>
                  </a:cubicBezTo>
                  <a:lnTo>
                    <a:pt x="504356" y="994186"/>
                  </a:lnTo>
                  <a:lnTo>
                    <a:pt x="494958" y="1014661"/>
                  </a:lnTo>
                  <a:lnTo>
                    <a:pt x="495897" y="1037468"/>
                  </a:lnTo>
                  <a:lnTo>
                    <a:pt x="488632" y="1052340"/>
                  </a:lnTo>
                  <a:cubicBezTo>
                    <a:pt x="490905" y="1058918"/>
                    <a:pt x="490998" y="1065167"/>
                    <a:pt x="488911" y="1071087"/>
                  </a:cubicBezTo>
                  <a:cubicBezTo>
                    <a:pt x="486824" y="1077007"/>
                    <a:pt x="487134" y="1083740"/>
                    <a:pt x="489841" y="1091285"/>
                  </a:cubicBezTo>
                  <a:lnTo>
                    <a:pt x="487183" y="1131964"/>
                  </a:lnTo>
                  <a:cubicBezTo>
                    <a:pt x="481960" y="1135855"/>
                    <a:pt x="480890" y="1142529"/>
                    <a:pt x="483971" y="1151987"/>
                  </a:cubicBezTo>
                  <a:cubicBezTo>
                    <a:pt x="487051" y="1161444"/>
                    <a:pt x="485014" y="1168553"/>
                    <a:pt x="477857" y="1173311"/>
                  </a:cubicBezTo>
                  <a:lnTo>
                    <a:pt x="455504" y="1118301"/>
                  </a:lnTo>
                  <a:lnTo>
                    <a:pt x="442167" y="1119637"/>
                  </a:lnTo>
                  <a:lnTo>
                    <a:pt x="440504" y="1136643"/>
                  </a:lnTo>
                  <a:cubicBezTo>
                    <a:pt x="441673" y="1145506"/>
                    <a:pt x="443527" y="1157837"/>
                    <a:pt x="446065" y="1173635"/>
                  </a:cubicBezTo>
                  <a:cubicBezTo>
                    <a:pt x="448602" y="1189434"/>
                    <a:pt x="451423" y="1201331"/>
                    <a:pt x="454526" y="1209327"/>
                  </a:cubicBezTo>
                  <a:cubicBezTo>
                    <a:pt x="458552" y="1217441"/>
                    <a:pt x="459557" y="1222701"/>
                    <a:pt x="457539" y="1225106"/>
                  </a:cubicBezTo>
                  <a:cubicBezTo>
                    <a:pt x="455520" y="1227511"/>
                    <a:pt x="449739" y="1230588"/>
                    <a:pt x="440194" y="1234338"/>
                  </a:cubicBezTo>
                  <a:lnTo>
                    <a:pt x="440862" y="1241006"/>
                  </a:lnTo>
                  <a:cubicBezTo>
                    <a:pt x="444364" y="1242339"/>
                    <a:pt x="447815" y="1244856"/>
                    <a:pt x="451217" y="1248556"/>
                  </a:cubicBezTo>
                  <a:cubicBezTo>
                    <a:pt x="454619" y="1252256"/>
                    <a:pt x="453770" y="1255540"/>
                    <a:pt x="448669" y="1258409"/>
                  </a:cubicBezTo>
                  <a:cubicBezTo>
                    <a:pt x="447358" y="1259046"/>
                    <a:pt x="445363" y="1260425"/>
                    <a:pt x="442685" y="1262545"/>
                  </a:cubicBezTo>
                  <a:cubicBezTo>
                    <a:pt x="440007" y="1264666"/>
                    <a:pt x="438712" y="1266311"/>
                    <a:pt x="438801" y="1267481"/>
                  </a:cubicBezTo>
                  <a:lnTo>
                    <a:pt x="439669" y="1269415"/>
                  </a:lnTo>
                  <a:lnTo>
                    <a:pt x="473679" y="1272741"/>
                  </a:lnTo>
                  <a:cubicBezTo>
                    <a:pt x="476233" y="1265595"/>
                    <a:pt x="477023" y="1258079"/>
                    <a:pt x="476050" y="1250192"/>
                  </a:cubicBezTo>
                  <a:cubicBezTo>
                    <a:pt x="475077" y="1242305"/>
                    <a:pt x="473016" y="1234907"/>
                    <a:pt x="469868" y="1227996"/>
                  </a:cubicBezTo>
                  <a:cubicBezTo>
                    <a:pt x="472889" y="1220059"/>
                    <a:pt x="472576" y="1212457"/>
                    <a:pt x="468929" y="1205189"/>
                  </a:cubicBezTo>
                  <a:lnTo>
                    <a:pt x="468857" y="1184317"/>
                  </a:lnTo>
                  <a:cubicBezTo>
                    <a:pt x="468293" y="1183166"/>
                    <a:pt x="467687" y="1181599"/>
                    <a:pt x="467039" y="1179615"/>
                  </a:cubicBezTo>
                  <a:cubicBezTo>
                    <a:pt x="466391" y="1177632"/>
                    <a:pt x="466485" y="1176331"/>
                    <a:pt x="467321" y="1175714"/>
                  </a:cubicBezTo>
                  <a:cubicBezTo>
                    <a:pt x="471576" y="1174628"/>
                    <a:pt x="476353" y="1176647"/>
                    <a:pt x="481652" y="1181771"/>
                  </a:cubicBezTo>
                  <a:cubicBezTo>
                    <a:pt x="486950" y="1186895"/>
                    <a:pt x="490444" y="1191231"/>
                    <a:pt x="492133" y="1194781"/>
                  </a:cubicBezTo>
                  <a:cubicBezTo>
                    <a:pt x="492701" y="1195832"/>
                    <a:pt x="493082" y="1197113"/>
                    <a:pt x="493276" y="1198623"/>
                  </a:cubicBezTo>
                  <a:cubicBezTo>
                    <a:pt x="493469" y="1200133"/>
                    <a:pt x="492667" y="1201364"/>
                    <a:pt x="490868" y="1202316"/>
                  </a:cubicBezTo>
                  <a:cubicBezTo>
                    <a:pt x="492652" y="1211581"/>
                    <a:pt x="493758" y="1222892"/>
                    <a:pt x="494185" y="1236250"/>
                  </a:cubicBezTo>
                  <a:cubicBezTo>
                    <a:pt x="494612" y="1249608"/>
                    <a:pt x="492867" y="1261037"/>
                    <a:pt x="488950" y="1270537"/>
                  </a:cubicBezTo>
                  <a:cubicBezTo>
                    <a:pt x="490335" y="1274271"/>
                    <a:pt x="490669" y="1277605"/>
                    <a:pt x="489953" y="1280539"/>
                  </a:cubicBezTo>
                  <a:cubicBezTo>
                    <a:pt x="489237" y="1283474"/>
                    <a:pt x="489571" y="1286808"/>
                    <a:pt x="490955" y="1290542"/>
                  </a:cubicBezTo>
                  <a:cubicBezTo>
                    <a:pt x="491145" y="1298732"/>
                    <a:pt x="490905" y="1307259"/>
                    <a:pt x="490236" y="1316124"/>
                  </a:cubicBezTo>
                  <a:cubicBezTo>
                    <a:pt x="489567" y="1324990"/>
                    <a:pt x="488144" y="1333467"/>
                    <a:pt x="485966" y="1341558"/>
                  </a:cubicBezTo>
                  <a:cubicBezTo>
                    <a:pt x="486906" y="1343653"/>
                    <a:pt x="487362" y="1345964"/>
                    <a:pt x="487335" y="1348493"/>
                  </a:cubicBezTo>
                  <a:cubicBezTo>
                    <a:pt x="487307" y="1351021"/>
                    <a:pt x="486363" y="1352800"/>
                    <a:pt x="484502" y="1353828"/>
                  </a:cubicBezTo>
                  <a:cubicBezTo>
                    <a:pt x="480587" y="1354810"/>
                    <a:pt x="477280" y="1352616"/>
                    <a:pt x="474581" y="1347246"/>
                  </a:cubicBezTo>
                  <a:cubicBezTo>
                    <a:pt x="471881" y="1341875"/>
                    <a:pt x="470074" y="1337847"/>
                    <a:pt x="469160" y="1335160"/>
                  </a:cubicBezTo>
                  <a:lnTo>
                    <a:pt x="456292" y="1347900"/>
                  </a:lnTo>
                  <a:lnTo>
                    <a:pt x="463032" y="1368104"/>
                  </a:lnTo>
                  <a:lnTo>
                    <a:pt x="461242" y="1410717"/>
                  </a:lnTo>
                  <a:lnTo>
                    <a:pt x="459308" y="1411584"/>
                  </a:lnTo>
                  <a:lnTo>
                    <a:pt x="459451" y="1453330"/>
                  </a:lnTo>
                  <a:cubicBezTo>
                    <a:pt x="458366" y="1455656"/>
                    <a:pt x="459005" y="1459240"/>
                    <a:pt x="461371" y="1464082"/>
                  </a:cubicBezTo>
                  <a:cubicBezTo>
                    <a:pt x="463737" y="1468925"/>
                    <a:pt x="465344" y="1472075"/>
                    <a:pt x="466191" y="1473534"/>
                  </a:cubicBezTo>
                  <a:cubicBezTo>
                    <a:pt x="467440" y="1470167"/>
                    <a:pt x="469760" y="1469514"/>
                    <a:pt x="473151" y="1471574"/>
                  </a:cubicBezTo>
                  <a:cubicBezTo>
                    <a:pt x="476543" y="1473633"/>
                    <a:pt x="477313" y="1475997"/>
                    <a:pt x="475462" y="1478667"/>
                  </a:cubicBezTo>
                  <a:cubicBezTo>
                    <a:pt x="474338" y="1479074"/>
                    <a:pt x="473202" y="1479777"/>
                    <a:pt x="472053" y="1480776"/>
                  </a:cubicBezTo>
                  <a:cubicBezTo>
                    <a:pt x="470904" y="1481776"/>
                    <a:pt x="470685" y="1483229"/>
                    <a:pt x="471396" y="1485136"/>
                  </a:cubicBezTo>
                  <a:cubicBezTo>
                    <a:pt x="472460" y="1487078"/>
                    <a:pt x="474600" y="1488828"/>
                    <a:pt x="477815" y="1490386"/>
                  </a:cubicBezTo>
                  <a:cubicBezTo>
                    <a:pt x="481031" y="1491944"/>
                    <a:pt x="484137" y="1493260"/>
                    <a:pt x="487136" y="1494335"/>
                  </a:cubicBezTo>
                  <a:cubicBezTo>
                    <a:pt x="488486" y="1498423"/>
                    <a:pt x="489174" y="1505567"/>
                    <a:pt x="489200" y="1515766"/>
                  </a:cubicBezTo>
                  <a:cubicBezTo>
                    <a:pt x="489226" y="1525965"/>
                    <a:pt x="488296" y="1532092"/>
                    <a:pt x="486412" y="1534147"/>
                  </a:cubicBezTo>
                  <a:cubicBezTo>
                    <a:pt x="489639" y="1540587"/>
                    <a:pt x="490991" y="1545110"/>
                    <a:pt x="490466" y="1547716"/>
                  </a:cubicBezTo>
                  <a:cubicBezTo>
                    <a:pt x="489942" y="1550323"/>
                    <a:pt x="486391" y="1552980"/>
                    <a:pt x="479815" y="1555688"/>
                  </a:cubicBezTo>
                  <a:lnTo>
                    <a:pt x="489356" y="1576958"/>
                  </a:lnTo>
                  <a:cubicBezTo>
                    <a:pt x="483140" y="1576262"/>
                    <a:pt x="476949" y="1574975"/>
                    <a:pt x="470783" y="1573095"/>
                  </a:cubicBezTo>
                  <a:cubicBezTo>
                    <a:pt x="464617" y="1571215"/>
                    <a:pt x="458959" y="1568527"/>
                    <a:pt x="453809" y="1565030"/>
                  </a:cubicBezTo>
                  <a:cubicBezTo>
                    <a:pt x="455867" y="1568753"/>
                    <a:pt x="456957" y="1572909"/>
                    <a:pt x="457080" y="1577500"/>
                  </a:cubicBezTo>
                  <a:lnTo>
                    <a:pt x="477356" y="1591632"/>
                  </a:lnTo>
                  <a:cubicBezTo>
                    <a:pt x="478524" y="1600061"/>
                    <a:pt x="480014" y="1616329"/>
                    <a:pt x="481827" y="1640437"/>
                  </a:cubicBezTo>
                  <a:cubicBezTo>
                    <a:pt x="483640" y="1664545"/>
                    <a:pt x="480179" y="1680131"/>
                    <a:pt x="471443" y="1687195"/>
                  </a:cubicBezTo>
                  <a:cubicBezTo>
                    <a:pt x="472923" y="1691032"/>
                    <a:pt x="473885" y="1697277"/>
                    <a:pt x="474332" y="1705933"/>
                  </a:cubicBezTo>
                  <a:cubicBezTo>
                    <a:pt x="474779" y="1714588"/>
                    <a:pt x="473641" y="1720034"/>
                    <a:pt x="470918" y="1722272"/>
                  </a:cubicBezTo>
                  <a:cubicBezTo>
                    <a:pt x="469883" y="1722445"/>
                    <a:pt x="468886" y="1721732"/>
                    <a:pt x="467925" y="1720130"/>
                  </a:cubicBezTo>
                  <a:cubicBezTo>
                    <a:pt x="466965" y="1718528"/>
                    <a:pt x="466451" y="1717598"/>
                    <a:pt x="466382" y="1717338"/>
                  </a:cubicBezTo>
                  <a:lnTo>
                    <a:pt x="457780" y="1718874"/>
                  </a:lnTo>
                  <a:lnTo>
                    <a:pt x="455449" y="1729211"/>
                  </a:lnTo>
                  <a:lnTo>
                    <a:pt x="475056" y="1736675"/>
                  </a:lnTo>
                  <a:cubicBezTo>
                    <a:pt x="479611" y="1747261"/>
                    <a:pt x="481745" y="1757628"/>
                    <a:pt x="481457" y="1767774"/>
                  </a:cubicBezTo>
                  <a:cubicBezTo>
                    <a:pt x="481169" y="1777920"/>
                    <a:pt x="479752" y="1788137"/>
                    <a:pt x="477205" y="1798425"/>
                  </a:cubicBezTo>
                  <a:cubicBezTo>
                    <a:pt x="479146" y="1801135"/>
                    <a:pt x="483368" y="1806016"/>
                    <a:pt x="489870" y="1813068"/>
                  </a:cubicBezTo>
                  <a:cubicBezTo>
                    <a:pt x="496372" y="1820120"/>
                    <a:pt x="498710" y="1824685"/>
                    <a:pt x="496884" y="1826762"/>
                  </a:cubicBezTo>
                  <a:cubicBezTo>
                    <a:pt x="493987" y="1827965"/>
                    <a:pt x="491128" y="1828279"/>
                    <a:pt x="488307" y="1827706"/>
                  </a:cubicBezTo>
                  <a:cubicBezTo>
                    <a:pt x="485485" y="1827133"/>
                    <a:pt x="482675" y="1826264"/>
                    <a:pt x="479879" y="1825099"/>
                  </a:cubicBezTo>
                  <a:cubicBezTo>
                    <a:pt x="483059" y="1832189"/>
                    <a:pt x="485489" y="1840197"/>
                    <a:pt x="487170" y="1849121"/>
                  </a:cubicBezTo>
                  <a:cubicBezTo>
                    <a:pt x="488850" y="1858045"/>
                    <a:pt x="488913" y="1865953"/>
                    <a:pt x="487359" y="1872844"/>
                  </a:cubicBezTo>
                  <a:lnTo>
                    <a:pt x="470751" y="1861712"/>
                  </a:lnTo>
                  <a:lnTo>
                    <a:pt x="467879" y="1839773"/>
                  </a:lnTo>
                  <a:cubicBezTo>
                    <a:pt x="466357" y="1839294"/>
                    <a:pt x="464715" y="1838869"/>
                    <a:pt x="462952" y="1838499"/>
                  </a:cubicBezTo>
                  <a:cubicBezTo>
                    <a:pt x="461189" y="1838128"/>
                    <a:pt x="460030" y="1837487"/>
                    <a:pt x="459475" y="1836574"/>
                  </a:cubicBezTo>
                  <a:cubicBezTo>
                    <a:pt x="459087" y="1834522"/>
                    <a:pt x="460596" y="1832490"/>
                    <a:pt x="464000" y="1830479"/>
                  </a:cubicBezTo>
                  <a:cubicBezTo>
                    <a:pt x="467405" y="1828468"/>
                    <a:pt x="469830" y="1827187"/>
                    <a:pt x="471276" y="1826635"/>
                  </a:cubicBezTo>
                  <a:cubicBezTo>
                    <a:pt x="468759" y="1820699"/>
                    <a:pt x="467221" y="1814034"/>
                    <a:pt x="466662" y="1806639"/>
                  </a:cubicBezTo>
                  <a:cubicBezTo>
                    <a:pt x="466103" y="1799243"/>
                    <a:pt x="466015" y="1791928"/>
                    <a:pt x="466398" y="1784691"/>
                  </a:cubicBezTo>
                  <a:cubicBezTo>
                    <a:pt x="465852" y="1783581"/>
                    <a:pt x="464726" y="1782150"/>
                    <a:pt x="463021" y="1780399"/>
                  </a:cubicBezTo>
                  <a:cubicBezTo>
                    <a:pt x="461316" y="1778647"/>
                    <a:pt x="459707" y="1777433"/>
                    <a:pt x="458194" y="1776757"/>
                  </a:cubicBezTo>
                  <a:lnTo>
                    <a:pt x="452465" y="1800232"/>
                  </a:lnTo>
                  <a:lnTo>
                    <a:pt x="443664" y="1806502"/>
                  </a:lnTo>
                  <a:lnTo>
                    <a:pt x="455807" y="1833574"/>
                  </a:lnTo>
                  <a:cubicBezTo>
                    <a:pt x="451412" y="1842223"/>
                    <a:pt x="449055" y="1853152"/>
                    <a:pt x="448738" y="1866360"/>
                  </a:cubicBezTo>
                  <a:cubicBezTo>
                    <a:pt x="448420" y="1879568"/>
                    <a:pt x="448914" y="1890379"/>
                    <a:pt x="450221" y="1898794"/>
                  </a:cubicBezTo>
                  <a:cubicBezTo>
                    <a:pt x="451561" y="1902645"/>
                    <a:pt x="451717" y="1906446"/>
                    <a:pt x="450690" y="1910197"/>
                  </a:cubicBezTo>
                  <a:cubicBezTo>
                    <a:pt x="449663" y="1913949"/>
                    <a:pt x="449820" y="1917750"/>
                    <a:pt x="451160" y="1921600"/>
                  </a:cubicBezTo>
                  <a:lnTo>
                    <a:pt x="452298" y="1939672"/>
                  </a:lnTo>
                  <a:lnTo>
                    <a:pt x="454231" y="1938805"/>
                  </a:lnTo>
                  <a:cubicBezTo>
                    <a:pt x="455572" y="1942656"/>
                    <a:pt x="455728" y="1946457"/>
                    <a:pt x="454701" y="1950208"/>
                  </a:cubicBezTo>
                  <a:cubicBezTo>
                    <a:pt x="453674" y="1953959"/>
                    <a:pt x="453830" y="1957760"/>
                    <a:pt x="455170" y="1961611"/>
                  </a:cubicBezTo>
                  <a:cubicBezTo>
                    <a:pt x="456687" y="1964560"/>
                    <a:pt x="457557" y="1967364"/>
                    <a:pt x="457781" y="1970021"/>
                  </a:cubicBezTo>
                  <a:cubicBezTo>
                    <a:pt x="458006" y="1972679"/>
                    <a:pt x="456292" y="1974899"/>
                    <a:pt x="452640" y="1976683"/>
                  </a:cubicBezTo>
                  <a:cubicBezTo>
                    <a:pt x="455411" y="1982214"/>
                    <a:pt x="456590" y="1986137"/>
                    <a:pt x="456177" y="1988452"/>
                  </a:cubicBezTo>
                  <a:cubicBezTo>
                    <a:pt x="455764" y="1990767"/>
                    <a:pt x="452741" y="1993090"/>
                    <a:pt x="447109" y="1995423"/>
                  </a:cubicBezTo>
                  <a:lnTo>
                    <a:pt x="456651" y="2016693"/>
                  </a:lnTo>
                  <a:lnTo>
                    <a:pt x="445247" y="2017163"/>
                  </a:lnTo>
                  <a:lnTo>
                    <a:pt x="445788" y="2049439"/>
                  </a:lnTo>
                  <a:lnTo>
                    <a:pt x="451391" y="2051571"/>
                  </a:lnTo>
                  <a:lnTo>
                    <a:pt x="446258" y="2060842"/>
                  </a:lnTo>
                  <a:lnTo>
                    <a:pt x="445860" y="2070311"/>
                  </a:lnTo>
                  <a:lnTo>
                    <a:pt x="457733" y="2081245"/>
                  </a:lnTo>
                  <a:lnTo>
                    <a:pt x="462738" y="2097582"/>
                  </a:lnTo>
                  <a:cubicBezTo>
                    <a:pt x="458274" y="2100359"/>
                    <a:pt x="456852" y="2104094"/>
                    <a:pt x="458473" y="2108786"/>
                  </a:cubicBezTo>
                  <a:cubicBezTo>
                    <a:pt x="460094" y="2113479"/>
                    <a:pt x="456738" y="2118081"/>
                    <a:pt x="448406" y="2122593"/>
                  </a:cubicBezTo>
                  <a:lnTo>
                    <a:pt x="444070" y="2112924"/>
                  </a:lnTo>
                  <a:lnTo>
                    <a:pt x="439136" y="2117460"/>
                  </a:lnTo>
                  <a:cubicBezTo>
                    <a:pt x="439156" y="2120741"/>
                    <a:pt x="439319" y="2126282"/>
                    <a:pt x="439623" y="2134081"/>
                  </a:cubicBezTo>
                  <a:cubicBezTo>
                    <a:pt x="439928" y="2141881"/>
                    <a:pt x="439657" y="2146454"/>
                    <a:pt x="438810" y="2147802"/>
                  </a:cubicBezTo>
                  <a:cubicBezTo>
                    <a:pt x="437811" y="2148057"/>
                    <a:pt x="436958" y="2147665"/>
                    <a:pt x="436250" y="2146627"/>
                  </a:cubicBezTo>
                  <a:cubicBezTo>
                    <a:pt x="435543" y="2145590"/>
                    <a:pt x="435173" y="2144981"/>
                    <a:pt x="435141" y="2144802"/>
                  </a:cubicBezTo>
                  <a:cubicBezTo>
                    <a:pt x="429679" y="2146865"/>
                    <a:pt x="426950" y="2145960"/>
                    <a:pt x="426955" y="2142087"/>
                  </a:cubicBezTo>
                  <a:cubicBezTo>
                    <a:pt x="426960" y="2138213"/>
                    <a:pt x="427664" y="2134607"/>
                    <a:pt x="429070" y="2131266"/>
                  </a:cubicBezTo>
                  <a:lnTo>
                    <a:pt x="413529" y="2117333"/>
                  </a:lnTo>
                  <a:lnTo>
                    <a:pt x="415192" y="2100327"/>
                  </a:lnTo>
                  <a:lnTo>
                    <a:pt x="399054" y="2100598"/>
                  </a:lnTo>
                  <a:cubicBezTo>
                    <a:pt x="401399" y="2107337"/>
                    <a:pt x="401781" y="2114230"/>
                    <a:pt x="400201" y="2121279"/>
                  </a:cubicBezTo>
                  <a:cubicBezTo>
                    <a:pt x="398620" y="2128327"/>
                    <a:pt x="399219" y="2135704"/>
                    <a:pt x="401998" y="2143410"/>
                  </a:cubicBezTo>
                  <a:cubicBezTo>
                    <a:pt x="399743" y="2153809"/>
                    <a:pt x="397959" y="2164287"/>
                    <a:pt x="396646" y="2174845"/>
                  </a:cubicBezTo>
                  <a:cubicBezTo>
                    <a:pt x="395332" y="2185403"/>
                    <a:pt x="394032" y="2195664"/>
                    <a:pt x="392743" y="2205630"/>
                  </a:cubicBezTo>
                  <a:cubicBezTo>
                    <a:pt x="393873" y="2210737"/>
                    <a:pt x="394686" y="2217727"/>
                    <a:pt x="395182" y="2226602"/>
                  </a:cubicBezTo>
                  <a:cubicBezTo>
                    <a:pt x="395679" y="2235477"/>
                    <a:pt x="393691" y="2241401"/>
                    <a:pt x="389218" y="2244375"/>
                  </a:cubicBezTo>
                  <a:cubicBezTo>
                    <a:pt x="390129" y="2245757"/>
                    <a:pt x="392360" y="2248144"/>
                    <a:pt x="395914" y="2251534"/>
                  </a:cubicBezTo>
                  <a:cubicBezTo>
                    <a:pt x="399467" y="2254924"/>
                    <a:pt x="401482" y="2256827"/>
                    <a:pt x="401958" y="2257242"/>
                  </a:cubicBezTo>
                  <a:cubicBezTo>
                    <a:pt x="402776" y="2256585"/>
                    <a:pt x="402907" y="2255365"/>
                    <a:pt x="402349" y="2253583"/>
                  </a:cubicBezTo>
                  <a:cubicBezTo>
                    <a:pt x="401792" y="2251801"/>
                    <a:pt x="401439" y="2250798"/>
                    <a:pt x="401290" y="2250574"/>
                  </a:cubicBezTo>
                  <a:cubicBezTo>
                    <a:pt x="401655" y="2236716"/>
                    <a:pt x="403149" y="2222786"/>
                    <a:pt x="405773" y="2208786"/>
                  </a:cubicBezTo>
                  <a:cubicBezTo>
                    <a:pt x="408397" y="2194785"/>
                    <a:pt x="407741" y="2181240"/>
                    <a:pt x="403804" y="2168150"/>
                  </a:cubicBezTo>
                  <a:lnTo>
                    <a:pt x="413473" y="2163813"/>
                  </a:lnTo>
                  <a:cubicBezTo>
                    <a:pt x="417814" y="2161624"/>
                    <a:pt x="423151" y="2159714"/>
                    <a:pt x="429484" y="2158082"/>
                  </a:cubicBezTo>
                  <a:cubicBezTo>
                    <a:pt x="435818" y="2156451"/>
                    <a:pt x="440306" y="2157825"/>
                    <a:pt x="442948" y="2162205"/>
                  </a:cubicBezTo>
                  <a:cubicBezTo>
                    <a:pt x="446686" y="2171078"/>
                    <a:pt x="448502" y="2180522"/>
                    <a:pt x="448398" y="2190537"/>
                  </a:cubicBezTo>
                  <a:cubicBezTo>
                    <a:pt x="448293" y="2200553"/>
                    <a:pt x="447259" y="2210114"/>
                    <a:pt x="445295" y="2219221"/>
                  </a:cubicBezTo>
                  <a:cubicBezTo>
                    <a:pt x="447633" y="2223786"/>
                    <a:pt x="450479" y="2227542"/>
                    <a:pt x="453834" y="2230489"/>
                  </a:cubicBezTo>
                  <a:cubicBezTo>
                    <a:pt x="457188" y="2233437"/>
                    <a:pt x="460034" y="2237192"/>
                    <a:pt x="462372" y="2241757"/>
                  </a:cubicBezTo>
                  <a:lnTo>
                    <a:pt x="447102" y="2243961"/>
                  </a:lnTo>
                  <a:cubicBezTo>
                    <a:pt x="449856" y="2249887"/>
                    <a:pt x="452103" y="2256622"/>
                    <a:pt x="453842" y="2264166"/>
                  </a:cubicBezTo>
                  <a:cubicBezTo>
                    <a:pt x="455580" y="2271709"/>
                    <a:pt x="455893" y="2279311"/>
                    <a:pt x="454781" y="2286972"/>
                  </a:cubicBezTo>
                  <a:lnTo>
                    <a:pt x="439041" y="2277773"/>
                  </a:lnTo>
                  <a:lnTo>
                    <a:pt x="437035" y="2257768"/>
                  </a:lnTo>
                  <a:cubicBezTo>
                    <a:pt x="435514" y="2257289"/>
                    <a:pt x="433872" y="2256864"/>
                    <a:pt x="432108" y="2256494"/>
                  </a:cubicBezTo>
                  <a:cubicBezTo>
                    <a:pt x="430345" y="2256123"/>
                    <a:pt x="429187" y="2255481"/>
                    <a:pt x="428632" y="2254569"/>
                  </a:cubicBezTo>
                  <a:cubicBezTo>
                    <a:pt x="428163" y="2252553"/>
                    <a:pt x="429349" y="2250666"/>
                    <a:pt x="432190" y="2248908"/>
                  </a:cubicBezTo>
                  <a:cubicBezTo>
                    <a:pt x="435031" y="2247150"/>
                    <a:pt x="437134" y="2246013"/>
                    <a:pt x="438499" y="2245497"/>
                  </a:cubicBezTo>
                  <a:lnTo>
                    <a:pt x="435356" y="2207420"/>
                  </a:lnTo>
                  <a:lnTo>
                    <a:pt x="429953" y="2200553"/>
                  </a:lnTo>
                  <a:lnTo>
                    <a:pt x="417881" y="2194354"/>
                  </a:lnTo>
                  <a:lnTo>
                    <a:pt x="412550" y="2208359"/>
                  </a:lnTo>
                  <a:lnTo>
                    <a:pt x="424964" y="2251569"/>
                  </a:lnTo>
                  <a:cubicBezTo>
                    <a:pt x="421423" y="2259641"/>
                    <a:pt x="419341" y="2269673"/>
                    <a:pt x="418719" y="2281662"/>
                  </a:cubicBezTo>
                  <a:cubicBezTo>
                    <a:pt x="418097" y="2293652"/>
                    <a:pt x="418382" y="2303783"/>
                    <a:pt x="419576" y="2312054"/>
                  </a:cubicBezTo>
                  <a:cubicBezTo>
                    <a:pt x="422334" y="2318850"/>
                    <a:pt x="423775" y="2325946"/>
                    <a:pt x="423899" y="2333343"/>
                  </a:cubicBezTo>
                  <a:cubicBezTo>
                    <a:pt x="424023" y="2340739"/>
                    <a:pt x="424497" y="2348269"/>
                    <a:pt x="425322" y="2355932"/>
                  </a:cubicBezTo>
                  <a:cubicBezTo>
                    <a:pt x="419590" y="2368181"/>
                    <a:pt x="415258" y="2380964"/>
                    <a:pt x="412327" y="2394280"/>
                  </a:cubicBezTo>
                  <a:lnTo>
                    <a:pt x="416139" y="2439025"/>
                  </a:lnTo>
                  <a:cubicBezTo>
                    <a:pt x="414934" y="2439468"/>
                    <a:pt x="413476" y="2440316"/>
                    <a:pt x="411763" y="2441568"/>
                  </a:cubicBezTo>
                  <a:cubicBezTo>
                    <a:pt x="410050" y="2442820"/>
                    <a:pt x="409509" y="2444418"/>
                    <a:pt x="410139" y="2446362"/>
                  </a:cubicBezTo>
                  <a:cubicBezTo>
                    <a:pt x="410810" y="2447319"/>
                    <a:pt x="412436" y="2448138"/>
                    <a:pt x="415016" y="2448820"/>
                  </a:cubicBezTo>
                  <a:cubicBezTo>
                    <a:pt x="417596" y="2449501"/>
                    <a:pt x="419705" y="2450104"/>
                    <a:pt x="421343" y="2450627"/>
                  </a:cubicBezTo>
                  <a:lnTo>
                    <a:pt x="405277" y="2471770"/>
                  </a:lnTo>
                  <a:lnTo>
                    <a:pt x="391741" y="2477842"/>
                  </a:lnTo>
                  <a:cubicBezTo>
                    <a:pt x="388927" y="2470490"/>
                    <a:pt x="386947" y="2463056"/>
                    <a:pt x="385801" y="2455537"/>
                  </a:cubicBezTo>
                  <a:cubicBezTo>
                    <a:pt x="384654" y="2448019"/>
                    <a:pt x="380406" y="2438116"/>
                    <a:pt x="373057" y="2425831"/>
                  </a:cubicBezTo>
                  <a:cubicBezTo>
                    <a:pt x="371477" y="2433315"/>
                    <a:pt x="370140" y="2440689"/>
                    <a:pt x="369044" y="2447956"/>
                  </a:cubicBezTo>
                  <a:cubicBezTo>
                    <a:pt x="367948" y="2455222"/>
                    <a:pt x="368978" y="2462696"/>
                    <a:pt x="372133" y="2470378"/>
                  </a:cubicBezTo>
                  <a:cubicBezTo>
                    <a:pt x="366112" y="2481983"/>
                    <a:pt x="361491" y="2494120"/>
                    <a:pt x="358271" y="2506792"/>
                  </a:cubicBezTo>
                  <a:cubicBezTo>
                    <a:pt x="347949" y="2512583"/>
                    <a:pt x="345575" y="2518294"/>
                    <a:pt x="351148" y="2523923"/>
                  </a:cubicBezTo>
                  <a:cubicBezTo>
                    <a:pt x="356722" y="2529553"/>
                    <a:pt x="356765" y="2534179"/>
                    <a:pt x="351277" y="2537802"/>
                  </a:cubicBezTo>
                  <a:lnTo>
                    <a:pt x="343542" y="2541272"/>
                  </a:lnTo>
                  <a:cubicBezTo>
                    <a:pt x="345659" y="2546855"/>
                    <a:pt x="346213" y="2551542"/>
                    <a:pt x="345204" y="2555334"/>
                  </a:cubicBezTo>
                  <a:cubicBezTo>
                    <a:pt x="344195" y="2559125"/>
                    <a:pt x="344532" y="2563329"/>
                    <a:pt x="346216" y="2567946"/>
                  </a:cubicBezTo>
                  <a:lnTo>
                    <a:pt x="337884" y="2585619"/>
                  </a:lnTo>
                  <a:lnTo>
                    <a:pt x="323210" y="2573619"/>
                  </a:lnTo>
                  <a:cubicBezTo>
                    <a:pt x="319343" y="2575354"/>
                    <a:pt x="316542" y="2574288"/>
                    <a:pt x="314807" y="2570420"/>
                  </a:cubicBezTo>
                  <a:cubicBezTo>
                    <a:pt x="311956" y="2562553"/>
                    <a:pt x="310851" y="2554048"/>
                    <a:pt x="311492" y="2544905"/>
                  </a:cubicBezTo>
                  <a:cubicBezTo>
                    <a:pt x="312133" y="2535762"/>
                    <a:pt x="310811" y="2526774"/>
                    <a:pt x="307526" y="2517940"/>
                  </a:cubicBezTo>
                  <a:cubicBezTo>
                    <a:pt x="307494" y="2517761"/>
                    <a:pt x="307124" y="2517152"/>
                    <a:pt x="306417" y="2516115"/>
                  </a:cubicBezTo>
                  <a:cubicBezTo>
                    <a:pt x="305710" y="2515077"/>
                    <a:pt x="304856" y="2514686"/>
                    <a:pt x="303858" y="2514940"/>
                  </a:cubicBezTo>
                  <a:cubicBezTo>
                    <a:pt x="303009" y="2515853"/>
                    <a:pt x="302623" y="2518446"/>
                    <a:pt x="302701" y="2522718"/>
                  </a:cubicBezTo>
                  <a:cubicBezTo>
                    <a:pt x="302778" y="2526990"/>
                    <a:pt x="302609" y="2530066"/>
                    <a:pt x="302195" y="2531946"/>
                  </a:cubicBezTo>
                  <a:cubicBezTo>
                    <a:pt x="300806" y="2534891"/>
                    <a:pt x="300384" y="2537403"/>
                    <a:pt x="300929" y="2539481"/>
                  </a:cubicBezTo>
                  <a:cubicBezTo>
                    <a:pt x="302526" y="2542394"/>
                    <a:pt x="303719" y="2545053"/>
                    <a:pt x="304507" y="2547458"/>
                  </a:cubicBezTo>
                  <a:cubicBezTo>
                    <a:pt x="305295" y="2549862"/>
                    <a:pt x="303904" y="2551939"/>
                    <a:pt x="300332" y="2553685"/>
                  </a:cubicBezTo>
                  <a:lnTo>
                    <a:pt x="294332" y="2561022"/>
                  </a:lnTo>
                  <a:lnTo>
                    <a:pt x="275863" y="2571630"/>
                  </a:lnTo>
                  <a:lnTo>
                    <a:pt x="277001" y="2589702"/>
                  </a:lnTo>
                  <a:cubicBezTo>
                    <a:pt x="274548" y="2592108"/>
                    <a:pt x="272487" y="2595065"/>
                    <a:pt x="270818" y="2598572"/>
                  </a:cubicBezTo>
                  <a:cubicBezTo>
                    <a:pt x="269149" y="2602079"/>
                    <a:pt x="267788" y="2605303"/>
                    <a:pt x="266736" y="2608243"/>
                  </a:cubicBezTo>
                  <a:cubicBezTo>
                    <a:pt x="264623" y="2609142"/>
                    <a:pt x="262781" y="2610646"/>
                    <a:pt x="261210" y="2612754"/>
                  </a:cubicBezTo>
                  <a:cubicBezTo>
                    <a:pt x="259639" y="2614862"/>
                    <a:pt x="259415" y="2617382"/>
                    <a:pt x="260537" y="2620314"/>
                  </a:cubicBezTo>
                  <a:lnTo>
                    <a:pt x="265940" y="2627182"/>
                  </a:lnTo>
                  <a:lnTo>
                    <a:pt x="248537" y="2634988"/>
                  </a:lnTo>
                  <a:cubicBezTo>
                    <a:pt x="247621" y="2630898"/>
                    <a:pt x="246981" y="2624508"/>
                    <a:pt x="246615" y="2615816"/>
                  </a:cubicBezTo>
                  <a:cubicBezTo>
                    <a:pt x="246249" y="2607125"/>
                    <a:pt x="243842" y="2603269"/>
                    <a:pt x="239393" y="2604248"/>
                  </a:cubicBezTo>
                  <a:cubicBezTo>
                    <a:pt x="237474" y="2605254"/>
                    <a:pt x="235946" y="2606811"/>
                    <a:pt x="234810" y="2608917"/>
                  </a:cubicBezTo>
                  <a:cubicBezTo>
                    <a:pt x="233674" y="2611024"/>
                    <a:pt x="232846" y="2612847"/>
                    <a:pt x="232327" y="2614386"/>
                  </a:cubicBezTo>
                  <a:lnTo>
                    <a:pt x="238868" y="2639325"/>
                  </a:lnTo>
                  <a:lnTo>
                    <a:pt x="235271" y="2657198"/>
                  </a:lnTo>
                  <a:cubicBezTo>
                    <a:pt x="237837" y="2662918"/>
                    <a:pt x="239111" y="2668347"/>
                    <a:pt x="239093" y="2673485"/>
                  </a:cubicBezTo>
                  <a:cubicBezTo>
                    <a:pt x="239075" y="2678622"/>
                    <a:pt x="237981" y="2683952"/>
                    <a:pt x="235812" y="2689473"/>
                  </a:cubicBezTo>
                  <a:lnTo>
                    <a:pt x="242751" y="2704943"/>
                  </a:lnTo>
                  <a:cubicBezTo>
                    <a:pt x="240019" y="2713524"/>
                    <a:pt x="240621" y="2721770"/>
                    <a:pt x="244558" y="2729683"/>
                  </a:cubicBezTo>
                  <a:cubicBezTo>
                    <a:pt x="241040" y="2730148"/>
                    <a:pt x="238240" y="2731888"/>
                    <a:pt x="236157" y="2734903"/>
                  </a:cubicBezTo>
                  <a:cubicBezTo>
                    <a:pt x="234073" y="2737919"/>
                    <a:pt x="233807" y="2741425"/>
                    <a:pt x="235359" y="2745423"/>
                  </a:cubicBezTo>
                  <a:lnTo>
                    <a:pt x="231563" y="2768031"/>
                  </a:lnTo>
                  <a:lnTo>
                    <a:pt x="213491" y="2769168"/>
                  </a:lnTo>
                  <a:cubicBezTo>
                    <a:pt x="213211" y="2761746"/>
                    <a:pt x="211650" y="2753735"/>
                    <a:pt x="208810" y="2745138"/>
                  </a:cubicBezTo>
                  <a:cubicBezTo>
                    <a:pt x="205969" y="2736540"/>
                    <a:pt x="205326" y="2729280"/>
                    <a:pt x="206879" y="2723357"/>
                  </a:cubicBezTo>
                  <a:cubicBezTo>
                    <a:pt x="203810" y="2717378"/>
                    <a:pt x="204943" y="2712999"/>
                    <a:pt x="210277" y="2710219"/>
                  </a:cubicBezTo>
                  <a:cubicBezTo>
                    <a:pt x="214593" y="2708622"/>
                    <a:pt x="219713" y="2706228"/>
                    <a:pt x="225638" y="2703038"/>
                  </a:cubicBezTo>
                  <a:cubicBezTo>
                    <a:pt x="231562" y="2699848"/>
                    <a:pt x="229797" y="2697640"/>
                    <a:pt x="220343" y="2696412"/>
                  </a:cubicBezTo>
                  <a:lnTo>
                    <a:pt x="219404" y="2673606"/>
                  </a:lnTo>
                  <a:lnTo>
                    <a:pt x="211669" y="2677076"/>
                  </a:lnTo>
                  <a:lnTo>
                    <a:pt x="215067" y="2663938"/>
                  </a:lnTo>
                  <a:lnTo>
                    <a:pt x="206393" y="2644601"/>
                  </a:lnTo>
                  <a:lnTo>
                    <a:pt x="215592" y="2628861"/>
                  </a:lnTo>
                  <a:lnTo>
                    <a:pt x="207786" y="2611458"/>
                  </a:lnTo>
                  <a:cubicBezTo>
                    <a:pt x="208584" y="2603744"/>
                    <a:pt x="210783" y="2596563"/>
                    <a:pt x="214383" y="2589917"/>
                  </a:cubicBezTo>
                  <a:lnTo>
                    <a:pt x="213245" y="2571845"/>
                  </a:lnTo>
                  <a:cubicBezTo>
                    <a:pt x="206515" y="2573025"/>
                    <a:pt x="201618" y="2567285"/>
                    <a:pt x="198553" y="2554627"/>
                  </a:cubicBezTo>
                  <a:cubicBezTo>
                    <a:pt x="195488" y="2541968"/>
                    <a:pt x="194025" y="2533527"/>
                    <a:pt x="194163" y="2529304"/>
                  </a:cubicBezTo>
                  <a:cubicBezTo>
                    <a:pt x="197391" y="2526791"/>
                    <a:pt x="197517" y="2521895"/>
                    <a:pt x="194542" y="2514616"/>
                  </a:cubicBezTo>
                  <a:cubicBezTo>
                    <a:pt x="191568" y="2507337"/>
                    <a:pt x="189327" y="2502341"/>
                    <a:pt x="187820" y="2499630"/>
                  </a:cubicBezTo>
                  <a:cubicBezTo>
                    <a:pt x="190175" y="2497219"/>
                    <a:pt x="191249" y="2494221"/>
                    <a:pt x="191044" y="2490635"/>
                  </a:cubicBezTo>
                  <a:cubicBezTo>
                    <a:pt x="190839" y="2487049"/>
                    <a:pt x="190030" y="2483735"/>
                    <a:pt x="188616" y="2480691"/>
                  </a:cubicBezTo>
                  <a:cubicBezTo>
                    <a:pt x="186668" y="2477210"/>
                    <a:pt x="184077" y="2474887"/>
                    <a:pt x="180846" y="2473724"/>
                  </a:cubicBezTo>
                  <a:cubicBezTo>
                    <a:pt x="177614" y="2472561"/>
                    <a:pt x="175024" y="2470238"/>
                    <a:pt x="173075" y="2466757"/>
                  </a:cubicBezTo>
                  <a:cubicBezTo>
                    <a:pt x="166273" y="2471550"/>
                    <a:pt x="165410" y="2478906"/>
                    <a:pt x="170488" y="2488823"/>
                  </a:cubicBezTo>
                  <a:cubicBezTo>
                    <a:pt x="175565" y="2498740"/>
                    <a:pt x="175186" y="2505878"/>
                    <a:pt x="169351" y="2510237"/>
                  </a:cubicBezTo>
                  <a:cubicBezTo>
                    <a:pt x="171806" y="2516250"/>
                    <a:pt x="172285" y="2522713"/>
                    <a:pt x="170789" y="2529626"/>
                  </a:cubicBezTo>
                  <a:cubicBezTo>
                    <a:pt x="169293" y="2536539"/>
                    <a:pt x="166705" y="2542636"/>
                    <a:pt x="163025" y="2547916"/>
                  </a:cubicBezTo>
                  <a:lnTo>
                    <a:pt x="174300" y="2573054"/>
                  </a:lnTo>
                  <a:cubicBezTo>
                    <a:pt x="161009" y="2588840"/>
                    <a:pt x="155094" y="2602623"/>
                    <a:pt x="156555" y="2614404"/>
                  </a:cubicBezTo>
                  <a:cubicBezTo>
                    <a:pt x="158017" y="2626185"/>
                    <a:pt x="159805" y="2642900"/>
                    <a:pt x="161919" y="2664551"/>
                  </a:cubicBezTo>
                  <a:cubicBezTo>
                    <a:pt x="155645" y="2668042"/>
                    <a:pt x="150856" y="2672900"/>
                    <a:pt x="147551" y="2679125"/>
                  </a:cubicBezTo>
                  <a:cubicBezTo>
                    <a:pt x="144246" y="2685350"/>
                    <a:pt x="139457" y="2690208"/>
                    <a:pt x="133184" y="2693699"/>
                  </a:cubicBezTo>
                  <a:lnTo>
                    <a:pt x="142725" y="2714970"/>
                  </a:lnTo>
                  <a:lnTo>
                    <a:pt x="136924" y="2717572"/>
                  </a:lnTo>
                  <a:cubicBezTo>
                    <a:pt x="133218" y="2719234"/>
                    <a:pt x="130528" y="2719279"/>
                    <a:pt x="128855" y="2717707"/>
                  </a:cubicBezTo>
                  <a:cubicBezTo>
                    <a:pt x="127182" y="2716135"/>
                    <a:pt x="125559" y="2713379"/>
                    <a:pt x="123985" y="2709439"/>
                  </a:cubicBezTo>
                  <a:lnTo>
                    <a:pt x="122847" y="2691367"/>
                  </a:lnTo>
                  <a:cubicBezTo>
                    <a:pt x="122094" y="2690011"/>
                    <a:pt x="120248" y="2687839"/>
                    <a:pt x="117310" y="2684850"/>
                  </a:cubicBezTo>
                  <a:cubicBezTo>
                    <a:pt x="114373" y="2681861"/>
                    <a:pt x="112261" y="2680389"/>
                    <a:pt x="110974" y="2680434"/>
                  </a:cubicBezTo>
                  <a:lnTo>
                    <a:pt x="113576" y="2686235"/>
                  </a:lnTo>
                  <a:cubicBezTo>
                    <a:pt x="110555" y="2691365"/>
                    <a:pt x="107350" y="2698029"/>
                    <a:pt x="103962" y="2706226"/>
                  </a:cubicBezTo>
                  <a:cubicBezTo>
                    <a:pt x="100574" y="2714424"/>
                    <a:pt x="99736" y="2721187"/>
                    <a:pt x="101449" y="2726516"/>
                  </a:cubicBezTo>
                  <a:cubicBezTo>
                    <a:pt x="99528" y="2729894"/>
                    <a:pt x="98888" y="2733859"/>
                    <a:pt x="99526" y="2738412"/>
                  </a:cubicBezTo>
                  <a:cubicBezTo>
                    <a:pt x="100165" y="2742964"/>
                    <a:pt x="101408" y="2747246"/>
                    <a:pt x="103255" y="2751256"/>
                  </a:cubicBezTo>
                  <a:lnTo>
                    <a:pt x="93189" y="2765062"/>
                  </a:lnTo>
                  <a:cubicBezTo>
                    <a:pt x="94621" y="2768146"/>
                    <a:pt x="95611" y="2771864"/>
                    <a:pt x="96159" y="2776215"/>
                  </a:cubicBezTo>
                  <a:cubicBezTo>
                    <a:pt x="96708" y="2780566"/>
                    <a:pt x="96031" y="2784451"/>
                    <a:pt x="94128" y="2787869"/>
                  </a:cubicBezTo>
                  <a:lnTo>
                    <a:pt x="101067" y="2803338"/>
                  </a:lnTo>
                  <a:lnTo>
                    <a:pt x="95935" y="2812609"/>
                  </a:lnTo>
                  <a:cubicBezTo>
                    <a:pt x="98371" y="2818581"/>
                    <a:pt x="98887" y="2825124"/>
                    <a:pt x="97481" y="2832239"/>
                  </a:cubicBezTo>
                  <a:cubicBezTo>
                    <a:pt x="96076" y="2839354"/>
                    <a:pt x="93740" y="2846015"/>
                    <a:pt x="90476" y="2852222"/>
                  </a:cubicBezTo>
                  <a:cubicBezTo>
                    <a:pt x="89292" y="2860156"/>
                    <a:pt x="87764" y="2869262"/>
                    <a:pt x="85889" y="2879539"/>
                  </a:cubicBezTo>
                  <a:cubicBezTo>
                    <a:pt x="84015" y="2889816"/>
                    <a:pt x="81302" y="2898872"/>
                    <a:pt x="77751" y="2906707"/>
                  </a:cubicBezTo>
                  <a:cubicBezTo>
                    <a:pt x="79228" y="2909674"/>
                    <a:pt x="80395" y="2912925"/>
                    <a:pt x="81255" y="2916459"/>
                  </a:cubicBezTo>
                  <a:cubicBezTo>
                    <a:pt x="82114" y="2919993"/>
                    <a:pt x="81615" y="2923411"/>
                    <a:pt x="79757" y="2926712"/>
                  </a:cubicBezTo>
                  <a:cubicBezTo>
                    <a:pt x="82270" y="2932747"/>
                    <a:pt x="83333" y="2939432"/>
                    <a:pt x="82946" y="2946767"/>
                  </a:cubicBezTo>
                  <a:cubicBezTo>
                    <a:pt x="82559" y="2954103"/>
                    <a:pt x="81254" y="2960689"/>
                    <a:pt x="79033" y="2966524"/>
                  </a:cubicBezTo>
                  <a:cubicBezTo>
                    <a:pt x="79936" y="2968538"/>
                    <a:pt x="80248" y="2970528"/>
                    <a:pt x="79968" y="2972492"/>
                  </a:cubicBezTo>
                  <a:cubicBezTo>
                    <a:pt x="79687" y="2974457"/>
                    <a:pt x="78599" y="2975913"/>
                    <a:pt x="76701" y="2976861"/>
                  </a:cubicBezTo>
                  <a:lnTo>
                    <a:pt x="70033" y="2977529"/>
                  </a:lnTo>
                  <a:lnTo>
                    <a:pt x="67160" y="2955590"/>
                  </a:lnTo>
                  <a:cubicBezTo>
                    <a:pt x="68172" y="2952669"/>
                    <a:pt x="68430" y="2949359"/>
                    <a:pt x="67933" y="2945662"/>
                  </a:cubicBezTo>
                  <a:cubicBezTo>
                    <a:pt x="67436" y="2941966"/>
                    <a:pt x="66510" y="2938606"/>
                    <a:pt x="65155" y="2935585"/>
                  </a:cubicBezTo>
                  <a:lnTo>
                    <a:pt x="65083" y="2914712"/>
                  </a:lnTo>
                  <a:cubicBezTo>
                    <a:pt x="62729" y="2910542"/>
                    <a:pt x="60399" y="2905780"/>
                    <a:pt x="58094" y="2900427"/>
                  </a:cubicBezTo>
                  <a:cubicBezTo>
                    <a:pt x="55790" y="2895073"/>
                    <a:pt x="57228" y="2890943"/>
                    <a:pt x="62409" y="2888039"/>
                  </a:cubicBezTo>
                  <a:cubicBezTo>
                    <a:pt x="54597" y="2868896"/>
                    <a:pt x="50101" y="2844201"/>
                    <a:pt x="48921" y="2813954"/>
                  </a:cubicBezTo>
                  <a:cubicBezTo>
                    <a:pt x="47741" y="2783706"/>
                    <a:pt x="49914" y="2758343"/>
                    <a:pt x="55438" y="2737864"/>
                  </a:cubicBezTo>
                  <a:cubicBezTo>
                    <a:pt x="52717" y="2731148"/>
                    <a:pt x="50937" y="2724591"/>
                    <a:pt x="50099" y="2718192"/>
                  </a:cubicBezTo>
                  <a:cubicBezTo>
                    <a:pt x="49261" y="2711794"/>
                    <a:pt x="47481" y="2705236"/>
                    <a:pt x="44759" y="2698521"/>
                  </a:cubicBezTo>
                  <a:cubicBezTo>
                    <a:pt x="47565" y="2697117"/>
                    <a:pt x="49038" y="2695005"/>
                    <a:pt x="49176" y="2692185"/>
                  </a:cubicBezTo>
                  <a:cubicBezTo>
                    <a:pt x="49314" y="2689365"/>
                    <a:pt x="48685" y="2686453"/>
                    <a:pt x="47290" y="2683450"/>
                  </a:cubicBezTo>
                  <a:cubicBezTo>
                    <a:pt x="44088" y="2675449"/>
                    <a:pt x="43318" y="2670279"/>
                    <a:pt x="44977" y="2667937"/>
                  </a:cubicBezTo>
                  <a:cubicBezTo>
                    <a:pt x="46637" y="2665596"/>
                    <a:pt x="46516" y="2661876"/>
                    <a:pt x="44616" y="2656776"/>
                  </a:cubicBezTo>
                  <a:lnTo>
                    <a:pt x="45611" y="2633102"/>
                  </a:lnTo>
                  <a:cubicBezTo>
                    <a:pt x="48001" y="2630772"/>
                    <a:pt x="49220" y="2628096"/>
                    <a:pt x="49268" y="2625074"/>
                  </a:cubicBezTo>
                  <a:cubicBezTo>
                    <a:pt x="49316" y="2622052"/>
                    <a:pt x="48651" y="2619060"/>
                    <a:pt x="47274" y="2616097"/>
                  </a:cubicBezTo>
                  <a:lnTo>
                    <a:pt x="41003" y="2607296"/>
                  </a:lnTo>
                  <a:lnTo>
                    <a:pt x="31518" y="2539545"/>
                  </a:lnTo>
                  <a:lnTo>
                    <a:pt x="36651" y="2530275"/>
                  </a:lnTo>
                  <a:lnTo>
                    <a:pt x="38115" y="2518004"/>
                  </a:lnTo>
                  <a:cubicBezTo>
                    <a:pt x="36723" y="2514902"/>
                    <a:pt x="35653" y="2511221"/>
                    <a:pt x="34903" y="2506960"/>
                  </a:cubicBezTo>
                  <a:cubicBezTo>
                    <a:pt x="34153" y="2502699"/>
                    <a:pt x="34266" y="2499067"/>
                    <a:pt x="35242" y="2496065"/>
                  </a:cubicBezTo>
                  <a:cubicBezTo>
                    <a:pt x="32542" y="2493066"/>
                    <a:pt x="30321" y="2488546"/>
                    <a:pt x="28579" y="2482504"/>
                  </a:cubicBezTo>
                  <a:cubicBezTo>
                    <a:pt x="26836" y="2476463"/>
                    <a:pt x="28166" y="2472092"/>
                    <a:pt x="32568" y="2469391"/>
                  </a:cubicBezTo>
                  <a:cubicBezTo>
                    <a:pt x="30868" y="2463766"/>
                    <a:pt x="30429" y="2453511"/>
                    <a:pt x="31252" y="2438624"/>
                  </a:cubicBezTo>
                  <a:cubicBezTo>
                    <a:pt x="32075" y="2423738"/>
                    <a:pt x="33954" y="2414765"/>
                    <a:pt x="36889" y="2411707"/>
                  </a:cubicBezTo>
                  <a:lnTo>
                    <a:pt x="36619" y="2395569"/>
                  </a:lnTo>
                  <a:cubicBezTo>
                    <a:pt x="31762" y="2383230"/>
                    <a:pt x="29247" y="2371583"/>
                    <a:pt x="29075" y="2360627"/>
                  </a:cubicBezTo>
                  <a:cubicBezTo>
                    <a:pt x="28903" y="2349671"/>
                    <a:pt x="26388" y="2338024"/>
                    <a:pt x="21531" y="2325686"/>
                  </a:cubicBezTo>
                  <a:lnTo>
                    <a:pt x="23863" y="2315349"/>
                  </a:lnTo>
                  <a:cubicBezTo>
                    <a:pt x="21532" y="2307780"/>
                    <a:pt x="21319" y="2297811"/>
                    <a:pt x="23222" y="2285440"/>
                  </a:cubicBezTo>
                  <a:cubicBezTo>
                    <a:pt x="25125" y="2273069"/>
                    <a:pt x="24912" y="2263100"/>
                    <a:pt x="22582" y="2255532"/>
                  </a:cubicBezTo>
                  <a:cubicBezTo>
                    <a:pt x="26676" y="2249340"/>
                    <a:pt x="26652" y="2242383"/>
                    <a:pt x="22510" y="2234659"/>
                  </a:cubicBezTo>
                  <a:cubicBezTo>
                    <a:pt x="18368" y="2226936"/>
                    <a:pt x="18344" y="2219978"/>
                    <a:pt x="22438" y="2213786"/>
                  </a:cubicBezTo>
                  <a:cubicBezTo>
                    <a:pt x="20860" y="2207139"/>
                    <a:pt x="18908" y="2189626"/>
                    <a:pt x="16582" y="2161247"/>
                  </a:cubicBezTo>
                  <a:cubicBezTo>
                    <a:pt x="14257" y="2132869"/>
                    <a:pt x="13222" y="2116106"/>
                    <a:pt x="13478" y="2110959"/>
                  </a:cubicBezTo>
                  <a:cubicBezTo>
                    <a:pt x="10886" y="2108202"/>
                    <a:pt x="9099" y="2104648"/>
                    <a:pt x="8116" y="2100299"/>
                  </a:cubicBezTo>
                  <a:cubicBezTo>
                    <a:pt x="7132" y="2095949"/>
                    <a:pt x="8896" y="2092545"/>
                    <a:pt x="13406" y="2090086"/>
                  </a:cubicBezTo>
                  <a:cubicBezTo>
                    <a:pt x="13077" y="2073926"/>
                    <a:pt x="14157" y="2056699"/>
                    <a:pt x="16645" y="2038404"/>
                  </a:cubicBezTo>
                  <a:cubicBezTo>
                    <a:pt x="19133" y="2020109"/>
                    <a:pt x="17579" y="2003482"/>
                    <a:pt x="11982" y="1988524"/>
                  </a:cubicBezTo>
                  <a:cubicBezTo>
                    <a:pt x="12735" y="1987073"/>
                    <a:pt x="13796" y="1985339"/>
                    <a:pt x="15165" y="1983321"/>
                  </a:cubicBezTo>
                  <a:cubicBezTo>
                    <a:pt x="16534" y="1981304"/>
                    <a:pt x="16895" y="1979303"/>
                    <a:pt x="16247" y="1977319"/>
                  </a:cubicBezTo>
                  <a:cubicBezTo>
                    <a:pt x="15590" y="1976501"/>
                    <a:pt x="14370" y="1976371"/>
                    <a:pt x="12588" y="1976929"/>
                  </a:cubicBezTo>
                  <a:cubicBezTo>
                    <a:pt x="10805" y="1977486"/>
                    <a:pt x="9802" y="1977839"/>
                    <a:pt x="9579" y="1977988"/>
                  </a:cubicBezTo>
                  <a:lnTo>
                    <a:pt x="7573" y="1957983"/>
                  </a:lnTo>
                  <a:lnTo>
                    <a:pt x="13573" y="1950646"/>
                  </a:lnTo>
                  <a:cubicBezTo>
                    <a:pt x="15038" y="1943553"/>
                    <a:pt x="15205" y="1934864"/>
                    <a:pt x="14076" y="1924580"/>
                  </a:cubicBezTo>
                  <a:cubicBezTo>
                    <a:pt x="12947" y="1914295"/>
                    <a:pt x="11930" y="1905557"/>
                    <a:pt x="11027" y="1898364"/>
                  </a:cubicBezTo>
                  <a:cubicBezTo>
                    <a:pt x="8173" y="1894806"/>
                    <a:pt x="6743" y="1891188"/>
                    <a:pt x="6740" y="1887512"/>
                  </a:cubicBezTo>
                  <a:cubicBezTo>
                    <a:pt x="6736" y="1883836"/>
                    <a:pt x="9075" y="1880852"/>
                    <a:pt x="13756" y="1878558"/>
                  </a:cubicBezTo>
                  <a:lnTo>
                    <a:pt x="13486" y="1862420"/>
                  </a:lnTo>
                  <a:cubicBezTo>
                    <a:pt x="14314" y="1858226"/>
                    <a:pt x="13837" y="1849826"/>
                    <a:pt x="12055" y="1837222"/>
                  </a:cubicBezTo>
                  <a:cubicBezTo>
                    <a:pt x="10272" y="1824617"/>
                    <a:pt x="8611" y="1816168"/>
                    <a:pt x="7072" y="1811874"/>
                  </a:cubicBezTo>
                  <a:cubicBezTo>
                    <a:pt x="4853" y="1805417"/>
                    <a:pt x="5085" y="1799893"/>
                    <a:pt x="7768" y="1795302"/>
                  </a:cubicBezTo>
                  <a:cubicBezTo>
                    <a:pt x="10451" y="1790711"/>
                    <a:pt x="10683" y="1785187"/>
                    <a:pt x="8465" y="1778731"/>
                  </a:cubicBezTo>
                  <a:lnTo>
                    <a:pt x="11791" y="1744720"/>
                  </a:lnTo>
                  <a:cubicBezTo>
                    <a:pt x="10906" y="1740374"/>
                    <a:pt x="10187" y="1729277"/>
                    <a:pt x="9632" y="1711427"/>
                  </a:cubicBezTo>
                  <a:cubicBezTo>
                    <a:pt x="9078" y="1693578"/>
                    <a:pt x="8792" y="1683447"/>
                    <a:pt x="8775" y="1681036"/>
                  </a:cubicBezTo>
                  <a:cubicBezTo>
                    <a:pt x="6493" y="1677027"/>
                    <a:pt x="4452" y="1672909"/>
                    <a:pt x="2654" y="1668683"/>
                  </a:cubicBezTo>
                  <a:cubicBezTo>
                    <a:pt x="855" y="1664458"/>
                    <a:pt x="2582" y="1660973"/>
                    <a:pt x="7836" y="1658229"/>
                  </a:cubicBezTo>
                  <a:cubicBezTo>
                    <a:pt x="7578" y="1641795"/>
                    <a:pt x="8832" y="1623231"/>
                    <a:pt x="11599" y="1602537"/>
                  </a:cubicBezTo>
                  <a:cubicBezTo>
                    <a:pt x="14366" y="1581843"/>
                    <a:pt x="12769" y="1563396"/>
                    <a:pt x="6809" y="1547197"/>
                  </a:cubicBezTo>
                  <a:cubicBezTo>
                    <a:pt x="7508" y="1545626"/>
                    <a:pt x="8460" y="1543650"/>
                    <a:pt x="9667" y="1541270"/>
                  </a:cubicBezTo>
                  <a:cubicBezTo>
                    <a:pt x="10874" y="1538890"/>
                    <a:pt x="11343" y="1537131"/>
                    <a:pt x="11075" y="1535993"/>
                  </a:cubicBezTo>
                  <a:cubicBezTo>
                    <a:pt x="10123" y="1534194"/>
                    <a:pt x="8891" y="1533391"/>
                    <a:pt x="7381" y="1533585"/>
                  </a:cubicBezTo>
                  <a:cubicBezTo>
                    <a:pt x="5871" y="1533778"/>
                    <a:pt x="4590" y="1534159"/>
                    <a:pt x="3539" y="1534728"/>
                  </a:cubicBezTo>
                  <a:lnTo>
                    <a:pt x="1534" y="1514723"/>
                  </a:lnTo>
                  <a:cubicBezTo>
                    <a:pt x="5778" y="1507786"/>
                    <a:pt x="8621" y="1500317"/>
                    <a:pt x="10064" y="1492314"/>
                  </a:cubicBezTo>
                  <a:lnTo>
                    <a:pt x="4319" y="1448436"/>
                  </a:lnTo>
                  <a:cubicBezTo>
                    <a:pt x="1545" y="1444841"/>
                    <a:pt x="438" y="1441079"/>
                    <a:pt x="998" y="1437150"/>
                  </a:cubicBezTo>
                  <a:cubicBezTo>
                    <a:pt x="1559" y="1433221"/>
                    <a:pt x="4220" y="1430092"/>
                    <a:pt x="8982" y="1427762"/>
                  </a:cubicBezTo>
                  <a:cubicBezTo>
                    <a:pt x="7633" y="1424109"/>
                    <a:pt x="7444" y="1421097"/>
                    <a:pt x="8413" y="1418726"/>
                  </a:cubicBezTo>
                  <a:cubicBezTo>
                    <a:pt x="9382" y="1416356"/>
                    <a:pt x="9192" y="1413344"/>
                    <a:pt x="7844" y="1409691"/>
                  </a:cubicBezTo>
                  <a:cubicBezTo>
                    <a:pt x="8160" y="1406404"/>
                    <a:pt x="7474" y="1397323"/>
                    <a:pt x="5787" y="1382450"/>
                  </a:cubicBezTo>
                  <a:cubicBezTo>
                    <a:pt x="4099" y="1367577"/>
                    <a:pt x="2714" y="1358230"/>
                    <a:pt x="1629" y="1354409"/>
                  </a:cubicBezTo>
                  <a:cubicBezTo>
                    <a:pt x="-626" y="1347872"/>
                    <a:pt x="-539" y="1342026"/>
                    <a:pt x="1892" y="1336871"/>
                  </a:cubicBezTo>
                  <a:cubicBezTo>
                    <a:pt x="4322" y="1331716"/>
                    <a:pt x="4409" y="1325870"/>
                    <a:pt x="2154" y="1319333"/>
                  </a:cubicBezTo>
                  <a:lnTo>
                    <a:pt x="2950" y="1300394"/>
                  </a:lnTo>
                  <a:cubicBezTo>
                    <a:pt x="1409" y="1295665"/>
                    <a:pt x="1753" y="1291252"/>
                    <a:pt x="3980" y="1287156"/>
                  </a:cubicBezTo>
                  <a:cubicBezTo>
                    <a:pt x="6208" y="1283060"/>
                    <a:pt x="6551" y="1278648"/>
                    <a:pt x="5011" y="1273919"/>
                  </a:cubicBezTo>
                  <a:cubicBezTo>
                    <a:pt x="10667" y="1270994"/>
                    <a:pt x="13089" y="1266037"/>
                    <a:pt x="12276" y="1259046"/>
                  </a:cubicBezTo>
                  <a:cubicBezTo>
                    <a:pt x="11919" y="1258142"/>
                    <a:pt x="11549" y="1257533"/>
                    <a:pt x="11167" y="1257221"/>
                  </a:cubicBezTo>
                  <a:cubicBezTo>
                    <a:pt x="10785" y="1256908"/>
                    <a:pt x="9932" y="1256517"/>
                    <a:pt x="8608" y="1256046"/>
                  </a:cubicBezTo>
                  <a:lnTo>
                    <a:pt x="9873" y="1248510"/>
                  </a:lnTo>
                  <a:cubicBezTo>
                    <a:pt x="9968" y="1246241"/>
                    <a:pt x="9809" y="1244377"/>
                    <a:pt x="9396" y="1242917"/>
                  </a:cubicBezTo>
                  <a:cubicBezTo>
                    <a:pt x="8984" y="1241457"/>
                    <a:pt x="8341" y="1239810"/>
                    <a:pt x="7470" y="1237974"/>
                  </a:cubicBezTo>
                  <a:cubicBezTo>
                    <a:pt x="9924" y="1222840"/>
                    <a:pt x="11207" y="1207361"/>
                    <a:pt x="11318" y="1191535"/>
                  </a:cubicBezTo>
                  <a:cubicBezTo>
                    <a:pt x="11430" y="1175710"/>
                    <a:pt x="10829" y="1159914"/>
                    <a:pt x="9515" y="1144147"/>
                  </a:cubicBezTo>
                  <a:cubicBezTo>
                    <a:pt x="8629" y="1140770"/>
                    <a:pt x="8147" y="1133437"/>
                    <a:pt x="8067" y="1122149"/>
                  </a:cubicBezTo>
                  <a:cubicBezTo>
                    <a:pt x="7988" y="1110861"/>
                    <a:pt x="8423" y="1104279"/>
                    <a:pt x="9372" y="1102401"/>
                  </a:cubicBezTo>
                  <a:cubicBezTo>
                    <a:pt x="6591" y="1095664"/>
                    <a:pt x="5412" y="1088935"/>
                    <a:pt x="5832" y="1082213"/>
                  </a:cubicBezTo>
                  <a:cubicBezTo>
                    <a:pt x="6253" y="1075492"/>
                    <a:pt x="6741" y="1068595"/>
                    <a:pt x="7295" y="1061523"/>
                  </a:cubicBezTo>
                  <a:lnTo>
                    <a:pt x="12427" y="1052253"/>
                  </a:lnTo>
                  <a:cubicBezTo>
                    <a:pt x="12074" y="1051250"/>
                    <a:pt x="11963" y="1050138"/>
                    <a:pt x="12093" y="1048919"/>
                  </a:cubicBezTo>
                  <a:cubicBezTo>
                    <a:pt x="12223" y="1047699"/>
                    <a:pt x="12112" y="1046587"/>
                    <a:pt x="11759" y="1045584"/>
                  </a:cubicBezTo>
                  <a:cubicBezTo>
                    <a:pt x="11421" y="1042349"/>
                    <a:pt x="10828" y="1039518"/>
                    <a:pt x="9981" y="1037091"/>
                  </a:cubicBezTo>
                  <a:cubicBezTo>
                    <a:pt x="9135" y="1034664"/>
                    <a:pt x="8059" y="1032049"/>
                    <a:pt x="6753" y="1029248"/>
                  </a:cubicBezTo>
                  <a:cubicBezTo>
                    <a:pt x="8865" y="1027913"/>
                    <a:pt x="9576" y="1026046"/>
                    <a:pt x="8886" y="1023645"/>
                  </a:cubicBezTo>
                  <a:cubicBezTo>
                    <a:pt x="8497" y="1022562"/>
                    <a:pt x="8241" y="1021128"/>
                    <a:pt x="8118" y="1019344"/>
                  </a:cubicBezTo>
                  <a:cubicBezTo>
                    <a:pt x="7996" y="1017560"/>
                    <a:pt x="7740" y="1016127"/>
                    <a:pt x="7350" y="1015043"/>
                  </a:cubicBezTo>
                  <a:lnTo>
                    <a:pt x="9284" y="1014176"/>
                  </a:lnTo>
                  <a:cubicBezTo>
                    <a:pt x="8739" y="1012098"/>
                    <a:pt x="9161" y="1009586"/>
                    <a:pt x="10549" y="1006640"/>
                  </a:cubicBezTo>
                  <a:lnTo>
                    <a:pt x="8544" y="986635"/>
                  </a:lnTo>
                  <a:cubicBezTo>
                    <a:pt x="7663" y="982191"/>
                    <a:pt x="6420" y="977909"/>
                    <a:pt x="4815" y="973790"/>
                  </a:cubicBezTo>
                  <a:cubicBezTo>
                    <a:pt x="3209" y="969671"/>
                    <a:pt x="1916" y="966574"/>
                    <a:pt x="936" y="964497"/>
                  </a:cubicBezTo>
                  <a:cubicBezTo>
                    <a:pt x="3086" y="963678"/>
                    <a:pt x="5072" y="962497"/>
                    <a:pt x="6896" y="960953"/>
                  </a:cubicBezTo>
                  <a:cubicBezTo>
                    <a:pt x="8719" y="959409"/>
                    <a:pt x="9089" y="957211"/>
                    <a:pt x="8003" y="954359"/>
                  </a:cubicBezTo>
                  <a:cubicBezTo>
                    <a:pt x="6559" y="951571"/>
                    <a:pt x="5977" y="949412"/>
                    <a:pt x="6259" y="947882"/>
                  </a:cubicBezTo>
                  <a:cubicBezTo>
                    <a:pt x="6541" y="946353"/>
                    <a:pt x="8544" y="944777"/>
                    <a:pt x="12268" y="943155"/>
                  </a:cubicBezTo>
                  <a:lnTo>
                    <a:pt x="13064" y="924216"/>
                  </a:lnTo>
                  <a:lnTo>
                    <a:pt x="18196" y="914945"/>
                  </a:lnTo>
                  <a:lnTo>
                    <a:pt x="20456" y="883736"/>
                  </a:lnTo>
                  <a:cubicBezTo>
                    <a:pt x="19116" y="879885"/>
                    <a:pt x="18960" y="876084"/>
                    <a:pt x="19987" y="872332"/>
                  </a:cubicBezTo>
                  <a:cubicBezTo>
                    <a:pt x="21014" y="868581"/>
                    <a:pt x="20858" y="864780"/>
                    <a:pt x="19517" y="860929"/>
                  </a:cubicBezTo>
                  <a:lnTo>
                    <a:pt x="22247" y="841123"/>
                  </a:lnTo>
                  <a:lnTo>
                    <a:pt x="22844" y="826919"/>
                  </a:lnTo>
                  <a:cubicBezTo>
                    <a:pt x="20698" y="819654"/>
                    <a:pt x="19266" y="812361"/>
                    <a:pt x="18545" y="805038"/>
                  </a:cubicBezTo>
                  <a:cubicBezTo>
                    <a:pt x="17826" y="797715"/>
                    <a:pt x="18277" y="790738"/>
                    <a:pt x="19899" y="784107"/>
                  </a:cubicBezTo>
                  <a:cubicBezTo>
                    <a:pt x="18987" y="769128"/>
                    <a:pt x="17433" y="755307"/>
                    <a:pt x="15238" y="742646"/>
                  </a:cubicBezTo>
                  <a:cubicBezTo>
                    <a:pt x="13043" y="729984"/>
                    <a:pt x="10857" y="719932"/>
                    <a:pt x="8679" y="712489"/>
                  </a:cubicBezTo>
                  <a:cubicBezTo>
                    <a:pt x="11336" y="713233"/>
                    <a:pt x="13558" y="713010"/>
                    <a:pt x="15348" y="711820"/>
                  </a:cubicBezTo>
                  <a:lnTo>
                    <a:pt x="20480" y="702550"/>
                  </a:lnTo>
                  <a:cubicBezTo>
                    <a:pt x="21017" y="701051"/>
                    <a:pt x="20842" y="699581"/>
                    <a:pt x="19954" y="698140"/>
                  </a:cubicBezTo>
                  <a:cubicBezTo>
                    <a:pt x="19066" y="696700"/>
                    <a:pt x="17440" y="695881"/>
                    <a:pt x="15077" y="695682"/>
                  </a:cubicBezTo>
                  <a:cubicBezTo>
                    <a:pt x="17499" y="686950"/>
                    <a:pt x="19067" y="675988"/>
                    <a:pt x="19779" y="662797"/>
                  </a:cubicBezTo>
                  <a:cubicBezTo>
                    <a:pt x="20491" y="649605"/>
                    <a:pt x="19208" y="638761"/>
                    <a:pt x="15928" y="630263"/>
                  </a:cubicBezTo>
                  <a:cubicBezTo>
                    <a:pt x="18064" y="626934"/>
                    <a:pt x="19192" y="623622"/>
                    <a:pt x="19310" y="620326"/>
                  </a:cubicBezTo>
                  <a:cubicBezTo>
                    <a:pt x="19429" y="617031"/>
                    <a:pt x="17922" y="614319"/>
                    <a:pt x="14791" y="612192"/>
                  </a:cubicBezTo>
                  <a:cubicBezTo>
                    <a:pt x="13170" y="605127"/>
                    <a:pt x="13705" y="598984"/>
                    <a:pt x="16395" y="593761"/>
                  </a:cubicBezTo>
                  <a:cubicBezTo>
                    <a:pt x="19085" y="588538"/>
                    <a:pt x="21237" y="583411"/>
                    <a:pt x="22851" y="578380"/>
                  </a:cubicBezTo>
                  <a:cubicBezTo>
                    <a:pt x="24724" y="575217"/>
                    <a:pt x="25145" y="572706"/>
                    <a:pt x="24117" y="570844"/>
                  </a:cubicBezTo>
                  <a:cubicBezTo>
                    <a:pt x="23088" y="568983"/>
                    <a:pt x="21576" y="567338"/>
                    <a:pt x="19581" y="565910"/>
                  </a:cubicBezTo>
                  <a:lnTo>
                    <a:pt x="23106" y="527165"/>
                  </a:lnTo>
                  <a:cubicBezTo>
                    <a:pt x="23407" y="524707"/>
                    <a:pt x="23854" y="521604"/>
                    <a:pt x="24446" y="517854"/>
                  </a:cubicBezTo>
                  <a:cubicBezTo>
                    <a:pt x="25038" y="514104"/>
                    <a:pt x="24568" y="510250"/>
                    <a:pt x="23034" y="506292"/>
                  </a:cubicBezTo>
                  <a:cubicBezTo>
                    <a:pt x="26936" y="491041"/>
                    <a:pt x="28441" y="474978"/>
                    <a:pt x="27549" y="458102"/>
                  </a:cubicBezTo>
                  <a:cubicBezTo>
                    <a:pt x="26658" y="441227"/>
                    <a:pt x="29346" y="425213"/>
                    <a:pt x="35615" y="410062"/>
                  </a:cubicBezTo>
                  <a:lnTo>
                    <a:pt x="27610" y="397393"/>
                  </a:lnTo>
                  <a:lnTo>
                    <a:pt x="34135" y="354979"/>
                  </a:lnTo>
                  <a:cubicBezTo>
                    <a:pt x="32239" y="349781"/>
                    <a:pt x="30958" y="339806"/>
                    <a:pt x="30294" y="325055"/>
                  </a:cubicBezTo>
                  <a:cubicBezTo>
                    <a:pt x="29629" y="310303"/>
                    <a:pt x="30549" y="298761"/>
                    <a:pt x="33053" y="290428"/>
                  </a:cubicBezTo>
                  <a:cubicBezTo>
                    <a:pt x="29728" y="283015"/>
                    <a:pt x="30704" y="274835"/>
                    <a:pt x="35981" y="265886"/>
                  </a:cubicBezTo>
                  <a:cubicBezTo>
                    <a:pt x="31668" y="263176"/>
                    <a:pt x="29989" y="259864"/>
                    <a:pt x="30944" y="255951"/>
                  </a:cubicBezTo>
                  <a:cubicBezTo>
                    <a:pt x="31899" y="252039"/>
                    <a:pt x="33554" y="248393"/>
                    <a:pt x="35910" y="245014"/>
                  </a:cubicBezTo>
                  <a:lnTo>
                    <a:pt x="51077" y="87231"/>
                  </a:lnTo>
                  <a:cubicBezTo>
                    <a:pt x="53245" y="80307"/>
                    <a:pt x="54272" y="73749"/>
                    <a:pt x="54156" y="67558"/>
                  </a:cubicBezTo>
                  <a:cubicBezTo>
                    <a:pt x="54041" y="61368"/>
                    <a:pt x="55768" y="55076"/>
                    <a:pt x="59337" y="48685"/>
                  </a:cubicBezTo>
                  <a:cubicBezTo>
                    <a:pt x="58062" y="45627"/>
                    <a:pt x="57458" y="42124"/>
                    <a:pt x="57525" y="38174"/>
                  </a:cubicBezTo>
                  <a:cubicBezTo>
                    <a:pt x="57593" y="34224"/>
                    <a:pt x="58172" y="30770"/>
                    <a:pt x="59265" y="27812"/>
                  </a:cubicBezTo>
                  <a:lnTo>
                    <a:pt x="60928" y="10807"/>
                  </a:lnTo>
                  <a:cubicBezTo>
                    <a:pt x="62138" y="7893"/>
                    <a:pt x="64101" y="5367"/>
                    <a:pt x="66820" y="3228"/>
                  </a:cubicBezTo>
                  <a:cubicBezTo>
                    <a:pt x="69538" y="1090"/>
                    <a:pt x="72152" y="14"/>
                    <a:pt x="74663" y="0"/>
                  </a:cubicBezTo>
                  <a:close/>
                </a:path>
              </a:pathLst>
            </a:custGeom>
            <a:grpFill/>
            <a:ln>
              <a:noFill/>
            </a:ln>
            <a:effectLst>
              <a:outerShdw blurRad="50800" dist="38100" dir="2700000" algn="tl" rotWithShape="0">
                <a:prstClr val="black">
                  <a:alpha val="2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7" name="TextBox 6">
              <a:extLst>
                <a:ext uri="{FF2B5EF4-FFF2-40B4-BE49-F238E27FC236}">
                  <a16:creationId xmlns:a16="http://schemas.microsoft.com/office/drawing/2014/main" id="{DB31FFE7-4378-835F-8E9F-A13DCF593A46}"/>
                </a:ext>
              </a:extLst>
            </p:cNvPr>
            <p:cNvSpPr txBox="1"/>
            <p:nvPr/>
          </p:nvSpPr>
          <p:spPr>
            <a:xfrm>
              <a:off x="7879282" y="4779219"/>
              <a:ext cx="1727200" cy="369332"/>
            </a:xfrm>
            <a:prstGeom prst="rect">
              <a:avLst/>
            </a:prstGeom>
            <a:grpFill/>
          </p:spPr>
          <p:txBody>
            <a:bodyPr wrap="square" rtlCol="0">
              <a:spAutoFit/>
            </a:bodyPr>
            <a:lstStyle/>
            <a:p>
              <a:r>
                <a:rPr lang="en-US" b="1" dirty="0">
                  <a:solidFill>
                    <a:schemeClr val="bg1"/>
                  </a:solidFill>
                  <a:latin typeface="Montserrat" panose="00000500000000000000" pitchFamily="2" charset="0"/>
                </a:rPr>
                <a:t>Learn More</a:t>
              </a:r>
            </a:p>
          </p:txBody>
        </p:sp>
      </p:grpSp>
      <p:sp>
        <p:nvSpPr>
          <p:cNvPr id="8" name="Picture Placeholder 7">
            <a:extLst>
              <a:ext uri="{FF2B5EF4-FFF2-40B4-BE49-F238E27FC236}">
                <a16:creationId xmlns:a16="http://schemas.microsoft.com/office/drawing/2014/main" id="{2F0C2B21-8847-8C64-EC94-B0A6D18BFCA1}"/>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1411298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p:cTn id="7" dur="250" fill="hold"/>
                                        <p:tgtEl>
                                          <p:spTgt spid="3"/>
                                        </p:tgtEl>
                                        <p:attrNameLst>
                                          <p:attrName>ppt_w</p:attrName>
                                        </p:attrNameLst>
                                      </p:cBhvr>
                                      <p:tavLst>
                                        <p:tav tm="0">
                                          <p:val>
                                            <p:strVal val="2/3*#ppt_w"/>
                                          </p:val>
                                        </p:tav>
                                        <p:tav tm="100000">
                                          <p:val>
                                            <p:strVal val="#ppt_w"/>
                                          </p:val>
                                        </p:tav>
                                      </p:tavLst>
                                    </p:anim>
                                    <p:anim calcmode="lin" valueType="num">
                                      <p:cBhvr>
                                        <p:cTn id="8" dur="250" fill="hold"/>
                                        <p:tgtEl>
                                          <p:spTgt spid="3"/>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1.66667E-6 -2.46914E-7 L -1.66667E-6 0.07238 " pathEditMode="relative" rAng="0" ptsTypes="AA">
                                      <p:cBhvr>
                                        <p:cTn id="10" dur="500" spd="-100000" fill="hold"/>
                                        <p:tgtEl>
                                          <p:spTgt spid="3"/>
                                        </p:tgtEl>
                                        <p:attrNameLst>
                                          <p:attrName>ppt_x</p:attrName>
                                          <p:attrName>ppt_y</p:attrName>
                                        </p:attrNameLst>
                                      </p:cBhvr>
                                      <p:rCtr x="0" y="3611"/>
                                    </p:animMotion>
                                  </p:childTnLst>
                                </p:cTn>
                              </p:par>
                              <p:par>
                                <p:cTn id="11" presetID="22" presetClass="entr" presetSubtype="2" fill="hold" grpId="0" nodeType="withEffect">
                                  <p:stCondLst>
                                    <p:cond delay="750"/>
                                  </p:stCondLst>
                                  <p:childTnLst>
                                    <p:set>
                                      <p:cBhvr>
                                        <p:cTn id="12" dur="1" fill="hold">
                                          <p:stCondLst>
                                            <p:cond delay="0"/>
                                          </p:stCondLst>
                                        </p:cTn>
                                        <p:tgtEl>
                                          <p:spTgt spid="4"/>
                                        </p:tgtEl>
                                        <p:attrNameLst>
                                          <p:attrName>style.visibility</p:attrName>
                                        </p:attrNameLst>
                                      </p:cBhvr>
                                      <p:to>
                                        <p:strVal val="visible"/>
                                      </p:to>
                                    </p:set>
                                    <p:animEffect transition="in" filter="wipe(right)">
                                      <p:cBhvr>
                                        <p:cTn id="13" dur="500"/>
                                        <p:tgtEl>
                                          <p:spTgt spid="4"/>
                                        </p:tgtEl>
                                      </p:cBhvr>
                                    </p:animEffect>
                                  </p:childTnLst>
                                </p:cTn>
                              </p:par>
                              <p:par>
                                <p:cTn id="14" presetID="42" presetClass="path" presetSubtype="0" accel="49333" decel="50667" fill="hold" grpId="1" nodeType="withEffect">
                                  <p:stCondLst>
                                    <p:cond delay="750"/>
                                  </p:stCondLst>
                                  <p:childTnLst>
                                    <p:animMotion origin="layout" path="M 4.16667E-6 -3.20988E-6 L -0.06615 -3.20988E-6 " pathEditMode="relative" rAng="0" ptsTypes="AA">
                                      <p:cBhvr>
                                        <p:cTn id="15" dur="750" spd="-100000" fill="hold"/>
                                        <p:tgtEl>
                                          <p:spTgt spid="4"/>
                                        </p:tgtEl>
                                        <p:attrNameLst>
                                          <p:attrName>ppt_x</p:attrName>
                                          <p:attrName>ppt_y</p:attrName>
                                        </p:attrNameLst>
                                      </p:cBhvr>
                                      <p:rCtr x="-3307" y="0"/>
                                    </p:animMotion>
                                  </p:childTnLst>
                                </p:cTn>
                              </p:par>
                              <p:par>
                                <p:cTn id="16" presetID="22" presetClass="entr" presetSubtype="2" fill="hold" nodeType="withEffect">
                                  <p:stCondLst>
                                    <p:cond delay="750"/>
                                  </p:stCondLst>
                                  <p:childTnLst>
                                    <p:set>
                                      <p:cBhvr>
                                        <p:cTn id="17" dur="1" fill="hold">
                                          <p:stCondLst>
                                            <p:cond delay="0"/>
                                          </p:stCondLst>
                                        </p:cTn>
                                        <p:tgtEl>
                                          <p:spTgt spid="5"/>
                                        </p:tgtEl>
                                        <p:attrNameLst>
                                          <p:attrName>style.visibility</p:attrName>
                                        </p:attrNameLst>
                                      </p:cBhvr>
                                      <p:to>
                                        <p:strVal val="visible"/>
                                      </p:to>
                                    </p:set>
                                    <p:animEffect transition="in" filter="wipe(right)">
                                      <p:cBhvr>
                                        <p:cTn id="18" dur="500"/>
                                        <p:tgtEl>
                                          <p:spTgt spid="5"/>
                                        </p:tgtEl>
                                      </p:cBhvr>
                                    </p:animEffect>
                                  </p:childTnLst>
                                </p:cTn>
                              </p:par>
                              <p:par>
                                <p:cTn id="19" presetID="42" presetClass="path" presetSubtype="0" accel="49333" decel="50667" fill="hold" nodeType="withEffect">
                                  <p:stCondLst>
                                    <p:cond delay="750"/>
                                  </p:stCondLst>
                                  <p:childTnLst>
                                    <p:animMotion origin="layout" path="M -8.33333E-7 -2.22222E-6 L -0.06614 -2.22222E-6 " pathEditMode="relative" rAng="0" ptsTypes="AA">
                                      <p:cBhvr>
                                        <p:cTn id="20" dur="750" spd="-100000" fill="hold"/>
                                        <p:tgtEl>
                                          <p:spTgt spid="5"/>
                                        </p:tgtEl>
                                        <p:attrNameLst>
                                          <p:attrName>ppt_x</p:attrName>
                                          <p:attrName>ppt_y</p:attrName>
                                        </p:attrNameLst>
                                      </p:cBhvr>
                                      <p:rCtr x="-330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4" grpId="0"/>
      <p:bldP spid="4" grpId="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Graphic 8">
            <a:extLst>
              <a:ext uri="{FF2B5EF4-FFF2-40B4-BE49-F238E27FC236}">
                <a16:creationId xmlns:a16="http://schemas.microsoft.com/office/drawing/2014/main" id="{E31BDC0D-1882-8AC5-5882-7CD15E7F9457}"/>
              </a:ext>
            </a:extLst>
          </p:cNvPr>
          <p:cNvSpPr/>
          <p:nvPr/>
        </p:nvSpPr>
        <p:spPr>
          <a:xfrm rot="5610817">
            <a:off x="9078317" y="856716"/>
            <a:ext cx="2609100" cy="2089242"/>
          </a:xfrm>
          <a:custGeom>
            <a:avLst/>
            <a:gdLst>
              <a:gd name="connsiteX0" fmla="*/ 451544 w 1511397"/>
              <a:gd name="connsiteY0" fmla="*/ 485440 h 1210254"/>
              <a:gd name="connsiteX1" fmla="*/ 456317 w 1511397"/>
              <a:gd name="connsiteY1" fmla="*/ 497608 h 1210254"/>
              <a:gd name="connsiteX2" fmla="*/ 468380 w 1511397"/>
              <a:gd name="connsiteY2" fmla="*/ 511296 h 1210254"/>
              <a:gd name="connsiteX3" fmla="*/ 445697 w 1511397"/>
              <a:gd name="connsiteY3" fmla="*/ 514128 h 1210254"/>
              <a:gd name="connsiteX4" fmla="*/ 448240 w 1511397"/>
              <a:gd name="connsiteY4" fmla="*/ 479566 h 1210254"/>
              <a:gd name="connsiteX5" fmla="*/ 432244 w 1511397"/>
              <a:gd name="connsiteY5" fmla="*/ 464802 h 1210254"/>
              <a:gd name="connsiteX6" fmla="*/ 426815 w 1511397"/>
              <a:gd name="connsiteY6" fmla="*/ 451585 h 1210254"/>
              <a:gd name="connsiteX7" fmla="*/ 406282 w 1511397"/>
              <a:gd name="connsiteY7" fmla="*/ 438762 h 1210254"/>
              <a:gd name="connsiteX8" fmla="*/ 403896 w 1511397"/>
              <a:gd name="connsiteY8" fmla="*/ 439627 h 1210254"/>
              <a:gd name="connsiteX9" fmla="*/ 377908 w 1511397"/>
              <a:gd name="connsiteY9" fmla="*/ 461498 h 1210254"/>
              <a:gd name="connsiteX10" fmla="*/ 373555 w 1511397"/>
              <a:gd name="connsiteY10" fmla="*/ 464671 h 1210254"/>
              <a:gd name="connsiteX11" fmla="*/ 373582 w 1511397"/>
              <a:gd name="connsiteY11" fmla="*/ 433596 h 1210254"/>
              <a:gd name="connsiteX12" fmla="*/ 362541 w 1511397"/>
              <a:gd name="connsiteY12" fmla="*/ 425493 h 1210254"/>
              <a:gd name="connsiteX13" fmla="*/ 327113 w 1511397"/>
              <a:gd name="connsiteY13" fmla="*/ 430475 h 1210254"/>
              <a:gd name="connsiteX14" fmla="*/ 351265 w 1511397"/>
              <a:gd name="connsiteY14" fmla="*/ 418937 h 1210254"/>
              <a:gd name="connsiteX15" fmla="*/ 355277 w 1511397"/>
              <a:gd name="connsiteY15" fmla="*/ 393579 h 1210254"/>
              <a:gd name="connsiteX16" fmla="*/ 345208 w 1511397"/>
              <a:gd name="connsiteY16" fmla="*/ 363920 h 1210254"/>
              <a:gd name="connsiteX17" fmla="*/ 377594 w 1511397"/>
              <a:gd name="connsiteY17" fmla="*/ 358072 h 1210254"/>
              <a:gd name="connsiteX18" fmla="*/ 391755 w 1511397"/>
              <a:gd name="connsiteY18" fmla="*/ 341420 h 1210254"/>
              <a:gd name="connsiteX19" fmla="*/ 374342 w 1511397"/>
              <a:gd name="connsiteY19" fmla="*/ 308903 h 1210254"/>
              <a:gd name="connsiteX20" fmla="*/ 324701 w 1511397"/>
              <a:gd name="connsiteY20" fmla="*/ 276149 h 1210254"/>
              <a:gd name="connsiteX21" fmla="*/ 283608 w 1511397"/>
              <a:gd name="connsiteY21" fmla="*/ 255642 h 1210254"/>
              <a:gd name="connsiteX22" fmla="*/ 277498 w 1511397"/>
              <a:gd name="connsiteY22" fmla="*/ 246018 h 1210254"/>
              <a:gd name="connsiteX23" fmla="*/ 280199 w 1511397"/>
              <a:gd name="connsiteY23" fmla="*/ 242609 h 1210254"/>
              <a:gd name="connsiteX24" fmla="*/ 297481 w 1511397"/>
              <a:gd name="connsiteY24" fmla="*/ 249454 h 1210254"/>
              <a:gd name="connsiteX25" fmla="*/ 372061 w 1511397"/>
              <a:gd name="connsiteY25" fmla="*/ 291752 h 1210254"/>
              <a:gd name="connsiteX26" fmla="*/ 412340 w 1511397"/>
              <a:gd name="connsiteY26" fmla="*/ 308404 h 1210254"/>
              <a:gd name="connsiteX27" fmla="*/ 427628 w 1511397"/>
              <a:gd name="connsiteY27" fmla="*/ 300144 h 1210254"/>
              <a:gd name="connsiteX28" fmla="*/ 441370 w 1511397"/>
              <a:gd name="connsiteY28" fmla="*/ 291280 h 1210254"/>
              <a:gd name="connsiteX29" fmla="*/ 485215 w 1511397"/>
              <a:gd name="connsiteY29" fmla="*/ 296918 h 1210254"/>
              <a:gd name="connsiteX30" fmla="*/ 523528 w 1511397"/>
              <a:gd name="connsiteY30" fmla="*/ 269515 h 1210254"/>
              <a:gd name="connsiteX31" fmla="*/ 541570 w 1511397"/>
              <a:gd name="connsiteY31" fmla="*/ 255721 h 1210254"/>
              <a:gd name="connsiteX32" fmla="*/ 555154 w 1511397"/>
              <a:gd name="connsiteY32" fmla="*/ 248300 h 1210254"/>
              <a:gd name="connsiteX33" fmla="*/ 559481 w 1511397"/>
              <a:gd name="connsiteY33" fmla="*/ 264034 h 1210254"/>
              <a:gd name="connsiteX34" fmla="*/ 590844 w 1511397"/>
              <a:gd name="connsiteY34" fmla="*/ 265870 h 1210254"/>
              <a:gd name="connsiteX35" fmla="*/ 604821 w 1511397"/>
              <a:gd name="connsiteY35" fmla="*/ 269829 h 1210254"/>
              <a:gd name="connsiteX36" fmla="*/ 608991 w 1511397"/>
              <a:gd name="connsiteY36" fmla="*/ 286403 h 1210254"/>
              <a:gd name="connsiteX37" fmla="*/ 622889 w 1511397"/>
              <a:gd name="connsiteY37" fmla="*/ 311525 h 1210254"/>
              <a:gd name="connsiteX38" fmla="*/ 623886 w 1511397"/>
              <a:gd name="connsiteY38" fmla="*/ 324296 h 1210254"/>
              <a:gd name="connsiteX39" fmla="*/ 618825 w 1511397"/>
              <a:gd name="connsiteY39" fmla="*/ 343387 h 1210254"/>
              <a:gd name="connsiteX40" fmla="*/ 622968 w 1511397"/>
              <a:gd name="connsiteY40" fmla="*/ 355292 h 1210254"/>
              <a:gd name="connsiteX41" fmla="*/ 632828 w 1511397"/>
              <a:gd name="connsiteY41" fmla="*/ 386472 h 1210254"/>
              <a:gd name="connsiteX42" fmla="*/ 634034 w 1511397"/>
              <a:gd name="connsiteY42" fmla="*/ 397748 h 1210254"/>
              <a:gd name="connsiteX43" fmla="*/ 633562 w 1511397"/>
              <a:gd name="connsiteY43" fmla="*/ 417022 h 1210254"/>
              <a:gd name="connsiteX44" fmla="*/ 633431 w 1511397"/>
              <a:gd name="connsiteY44" fmla="*/ 448281 h 1210254"/>
              <a:gd name="connsiteX45" fmla="*/ 634716 w 1511397"/>
              <a:gd name="connsiteY45" fmla="*/ 459898 h 1210254"/>
              <a:gd name="connsiteX46" fmla="*/ 662356 w 1511397"/>
              <a:gd name="connsiteY46" fmla="*/ 427171 h 1210254"/>
              <a:gd name="connsiteX47" fmla="*/ 669148 w 1511397"/>
              <a:gd name="connsiteY47" fmla="*/ 451664 h 1210254"/>
              <a:gd name="connsiteX48" fmla="*/ 677408 w 1511397"/>
              <a:gd name="connsiteY48" fmla="*/ 438368 h 1210254"/>
              <a:gd name="connsiteX49" fmla="*/ 667207 w 1511397"/>
              <a:gd name="connsiteY49" fmla="*/ 470073 h 1210254"/>
              <a:gd name="connsiteX50" fmla="*/ 661150 w 1511397"/>
              <a:gd name="connsiteY50" fmla="*/ 446314 h 1210254"/>
              <a:gd name="connsiteX51" fmla="*/ 640643 w 1511397"/>
              <a:gd name="connsiteY51" fmla="*/ 468211 h 1210254"/>
              <a:gd name="connsiteX52" fmla="*/ 635267 w 1511397"/>
              <a:gd name="connsiteY52" fmla="*/ 501279 h 1210254"/>
              <a:gd name="connsiteX53" fmla="*/ 641849 w 1511397"/>
              <a:gd name="connsiteY53" fmla="*/ 504295 h 1210254"/>
              <a:gd name="connsiteX54" fmla="*/ 650267 w 1511397"/>
              <a:gd name="connsiteY54" fmla="*/ 522179 h 1210254"/>
              <a:gd name="connsiteX55" fmla="*/ 614052 w 1511397"/>
              <a:gd name="connsiteY55" fmla="*/ 507913 h 1210254"/>
              <a:gd name="connsiteX56" fmla="*/ 615180 w 1511397"/>
              <a:gd name="connsiteY56" fmla="*/ 562459 h 1210254"/>
              <a:gd name="connsiteX57" fmla="*/ 624306 w 1511397"/>
              <a:gd name="connsiteY57" fmla="*/ 547537 h 1210254"/>
              <a:gd name="connsiteX58" fmla="*/ 644052 w 1511397"/>
              <a:gd name="connsiteY58" fmla="*/ 546069 h 1210254"/>
              <a:gd name="connsiteX59" fmla="*/ 632723 w 1511397"/>
              <a:gd name="connsiteY59" fmla="*/ 621252 h 1210254"/>
              <a:gd name="connsiteX60" fmla="*/ 646045 w 1511397"/>
              <a:gd name="connsiteY60" fmla="*/ 662711 h 1210254"/>
              <a:gd name="connsiteX61" fmla="*/ 688737 w 1511397"/>
              <a:gd name="connsiteY61" fmla="*/ 742693 h 1210254"/>
              <a:gd name="connsiteX62" fmla="*/ 695870 w 1511397"/>
              <a:gd name="connsiteY62" fmla="*/ 767527 h 1210254"/>
              <a:gd name="connsiteX63" fmla="*/ 687845 w 1511397"/>
              <a:gd name="connsiteY63" fmla="*/ 775919 h 1210254"/>
              <a:gd name="connsiteX64" fmla="*/ 681447 w 1511397"/>
              <a:gd name="connsiteY64" fmla="*/ 767527 h 1210254"/>
              <a:gd name="connsiteX65" fmla="*/ 657242 w 1511397"/>
              <a:gd name="connsiteY65" fmla="*/ 696854 h 1210254"/>
              <a:gd name="connsiteX66" fmla="*/ 622627 w 1511397"/>
              <a:gd name="connsiteY66" fmla="*/ 617266 h 1210254"/>
              <a:gd name="connsiteX67" fmla="*/ 589192 w 1511397"/>
              <a:gd name="connsiteY67" fmla="*/ 570431 h 1210254"/>
              <a:gd name="connsiteX68" fmla="*/ 574297 w 1511397"/>
              <a:gd name="connsiteY68" fmla="*/ 564766 h 1210254"/>
              <a:gd name="connsiteX69" fmla="*/ 549568 w 1511397"/>
              <a:gd name="connsiteY69" fmla="*/ 553988 h 1210254"/>
              <a:gd name="connsiteX70" fmla="*/ 543170 w 1511397"/>
              <a:gd name="connsiteY70" fmla="*/ 565186 h 1210254"/>
              <a:gd name="connsiteX71" fmla="*/ 566561 w 1511397"/>
              <a:gd name="connsiteY71" fmla="*/ 640107 h 1210254"/>
              <a:gd name="connsiteX72" fmla="*/ 567977 w 1511397"/>
              <a:gd name="connsiteY72" fmla="*/ 653061 h 1210254"/>
              <a:gd name="connsiteX73" fmla="*/ 563100 w 1511397"/>
              <a:gd name="connsiteY73" fmla="*/ 654556 h 1210254"/>
              <a:gd name="connsiteX74" fmla="*/ 557304 w 1511397"/>
              <a:gd name="connsiteY74" fmla="*/ 640710 h 1210254"/>
              <a:gd name="connsiteX75" fmla="*/ 538790 w 1511397"/>
              <a:gd name="connsiteY75" fmla="*/ 569303 h 1210254"/>
              <a:gd name="connsiteX76" fmla="*/ 524289 w 1511397"/>
              <a:gd name="connsiteY76" fmla="*/ 556978 h 1210254"/>
              <a:gd name="connsiteX77" fmla="*/ 507846 w 1511397"/>
              <a:gd name="connsiteY77" fmla="*/ 568542 h 1210254"/>
              <a:gd name="connsiteX78" fmla="*/ 476037 w 1511397"/>
              <a:gd name="connsiteY78" fmla="*/ 638428 h 1210254"/>
              <a:gd name="connsiteX79" fmla="*/ 461168 w 1511397"/>
              <a:gd name="connsiteY79" fmla="*/ 704092 h 1210254"/>
              <a:gd name="connsiteX80" fmla="*/ 449263 w 1511397"/>
              <a:gd name="connsiteY80" fmla="*/ 734092 h 1210254"/>
              <a:gd name="connsiteX81" fmla="*/ 443546 w 1511397"/>
              <a:gd name="connsiteY81" fmla="*/ 735560 h 1210254"/>
              <a:gd name="connsiteX82" fmla="*/ 439770 w 1511397"/>
              <a:gd name="connsiteY82" fmla="*/ 728375 h 1210254"/>
              <a:gd name="connsiteX83" fmla="*/ 448188 w 1511397"/>
              <a:gd name="connsiteY83" fmla="*/ 706347 h 1210254"/>
              <a:gd name="connsiteX84" fmla="*/ 448896 w 1511397"/>
              <a:gd name="connsiteY84" fmla="*/ 668323 h 1210254"/>
              <a:gd name="connsiteX85" fmla="*/ 457681 w 1511397"/>
              <a:gd name="connsiteY85" fmla="*/ 644040 h 1210254"/>
              <a:gd name="connsiteX86" fmla="*/ 464158 w 1511397"/>
              <a:gd name="connsiteY86" fmla="*/ 635963 h 1210254"/>
              <a:gd name="connsiteX87" fmla="*/ 472838 w 1511397"/>
              <a:gd name="connsiteY87" fmla="*/ 573472 h 1210254"/>
              <a:gd name="connsiteX88" fmla="*/ 480889 w 1511397"/>
              <a:gd name="connsiteY88" fmla="*/ 534530 h 1210254"/>
              <a:gd name="connsiteX89" fmla="*/ 480312 w 1511397"/>
              <a:gd name="connsiteY89" fmla="*/ 517092 h 1210254"/>
              <a:gd name="connsiteX90" fmla="*/ 457943 w 1511397"/>
              <a:gd name="connsiteY90" fmla="*/ 482345 h 1210254"/>
              <a:gd name="connsiteX91" fmla="*/ 451544 w 1511397"/>
              <a:gd name="connsiteY91" fmla="*/ 485440 h 1210254"/>
              <a:gd name="connsiteX92" fmla="*/ 350872 w 1511397"/>
              <a:gd name="connsiteY92" fmla="*/ 716942 h 1210254"/>
              <a:gd name="connsiteX93" fmla="*/ 352708 w 1511397"/>
              <a:gd name="connsiteY93" fmla="*/ 703148 h 1210254"/>
              <a:gd name="connsiteX94" fmla="*/ 349194 w 1511397"/>
              <a:gd name="connsiteY94" fmla="*/ 676925 h 1210254"/>
              <a:gd name="connsiteX95" fmla="*/ 325645 w 1511397"/>
              <a:gd name="connsiteY95" fmla="*/ 660823 h 1210254"/>
              <a:gd name="connsiteX96" fmla="*/ 281065 w 1511397"/>
              <a:gd name="connsiteY96" fmla="*/ 680150 h 1210254"/>
              <a:gd name="connsiteX97" fmla="*/ 272883 w 1511397"/>
              <a:gd name="connsiteY97" fmla="*/ 716732 h 1210254"/>
              <a:gd name="connsiteX98" fmla="*/ 286047 w 1511397"/>
              <a:gd name="connsiteY98" fmla="*/ 719197 h 1210254"/>
              <a:gd name="connsiteX99" fmla="*/ 285942 w 1511397"/>
              <a:gd name="connsiteY99" fmla="*/ 730814 h 1210254"/>
              <a:gd name="connsiteX100" fmla="*/ 338311 w 1511397"/>
              <a:gd name="connsiteY100" fmla="*/ 736400 h 1210254"/>
              <a:gd name="connsiteX101" fmla="*/ 348040 w 1511397"/>
              <a:gd name="connsiteY101" fmla="*/ 715709 h 1210254"/>
              <a:gd name="connsiteX102" fmla="*/ 350872 w 1511397"/>
              <a:gd name="connsiteY102" fmla="*/ 716942 h 1210254"/>
              <a:gd name="connsiteX103" fmla="*/ 707539 w 1511397"/>
              <a:gd name="connsiteY103" fmla="*/ 382984 h 1210254"/>
              <a:gd name="connsiteX104" fmla="*/ 715931 w 1511397"/>
              <a:gd name="connsiteY104" fmla="*/ 393395 h 1210254"/>
              <a:gd name="connsiteX105" fmla="*/ 706884 w 1511397"/>
              <a:gd name="connsiteY105" fmla="*/ 406218 h 1210254"/>
              <a:gd name="connsiteX106" fmla="*/ 702085 w 1511397"/>
              <a:gd name="connsiteY106" fmla="*/ 426306 h 1210254"/>
              <a:gd name="connsiteX107" fmla="*/ 724375 w 1511397"/>
              <a:gd name="connsiteY107" fmla="*/ 430659 h 1210254"/>
              <a:gd name="connsiteX108" fmla="*/ 738431 w 1511397"/>
              <a:gd name="connsiteY108" fmla="*/ 424444 h 1210254"/>
              <a:gd name="connsiteX109" fmla="*/ 763763 w 1511397"/>
              <a:gd name="connsiteY109" fmla="*/ 415370 h 1210254"/>
              <a:gd name="connsiteX110" fmla="*/ 764497 w 1511397"/>
              <a:gd name="connsiteY110" fmla="*/ 379916 h 1210254"/>
              <a:gd name="connsiteX111" fmla="*/ 742784 w 1511397"/>
              <a:gd name="connsiteY111" fmla="*/ 365519 h 1210254"/>
              <a:gd name="connsiteX112" fmla="*/ 720861 w 1511397"/>
              <a:gd name="connsiteY112" fmla="*/ 366542 h 1210254"/>
              <a:gd name="connsiteX113" fmla="*/ 707539 w 1511397"/>
              <a:gd name="connsiteY113" fmla="*/ 382984 h 1210254"/>
              <a:gd name="connsiteX114" fmla="*/ 1163227 w 1511397"/>
              <a:gd name="connsiteY114" fmla="*/ 601794 h 1210254"/>
              <a:gd name="connsiteX115" fmla="*/ 1190552 w 1511397"/>
              <a:gd name="connsiteY115" fmla="*/ 573105 h 1210254"/>
              <a:gd name="connsiteX116" fmla="*/ 1156619 w 1511397"/>
              <a:gd name="connsiteY116" fmla="*/ 543735 h 1210254"/>
              <a:gd name="connsiteX117" fmla="*/ 1125989 w 1511397"/>
              <a:gd name="connsiteY117" fmla="*/ 571191 h 1210254"/>
              <a:gd name="connsiteX118" fmla="*/ 1163227 w 1511397"/>
              <a:gd name="connsiteY118" fmla="*/ 601794 h 1210254"/>
              <a:gd name="connsiteX119" fmla="*/ 765808 w 1511397"/>
              <a:gd name="connsiteY119" fmla="*/ 991372 h 1210254"/>
              <a:gd name="connsiteX120" fmla="*/ 710135 w 1511397"/>
              <a:gd name="connsiteY120" fmla="*/ 844860 h 1210254"/>
              <a:gd name="connsiteX121" fmla="*/ 724716 w 1511397"/>
              <a:gd name="connsiteY121" fmla="*/ 885743 h 1210254"/>
              <a:gd name="connsiteX122" fmla="*/ 708562 w 1511397"/>
              <a:gd name="connsiteY122" fmla="*/ 904965 h 1210254"/>
              <a:gd name="connsiteX123" fmla="*/ 702295 w 1511397"/>
              <a:gd name="connsiteY123" fmla="*/ 924318 h 1210254"/>
              <a:gd name="connsiteX124" fmla="*/ 719550 w 1511397"/>
              <a:gd name="connsiteY124" fmla="*/ 935935 h 1210254"/>
              <a:gd name="connsiteX125" fmla="*/ 744829 w 1511397"/>
              <a:gd name="connsiteY125" fmla="*/ 946844 h 1210254"/>
              <a:gd name="connsiteX126" fmla="*/ 755922 w 1511397"/>
              <a:gd name="connsiteY126" fmla="*/ 974667 h 1210254"/>
              <a:gd name="connsiteX127" fmla="*/ 760537 w 1511397"/>
              <a:gd name="connsiteY127" fmla="*/ 993024 h 1210254"/>
              <a:gd name="connsiteX128" fmla="*/ 765808 w 1511397"/>
              <a:gd name="connsiteY128" fmla="*/ 991372 h 1210254"/>
              <a:gd name="connsiteX129" fmla="*/ 729279 w 1511397"/>
              <a:gd name="connsiteY129" fmla="*/ 475344 h 1210254"/>
              <a:gd name="connsiteX130" fmla="*/ 733134 w 1511397"/>
              <a:gd name="connsiteY130" fmla="*/ 495379 h 1210254"/>
              <a:gd name="connsiteX131" fmla="*/ 761691 w 1511397"/>
              <a:gd name="connsiteY131" fmla="*/ 512031 h 1210254"/>
              <a:gd name="connsiteX132" fmla="*/ 775878 w 1511397"/>
              <a:gd name="connsiteY132" fmla="*/ 504583 h 1210254"/>
              <a:gd name="connsiteX133" fmla="*/ 768352 w 1511397"/>
              <a:gd name="connsiteY133" fmla="*/ 488036 h 1210254"/>
              <a:gd name="connsiteX134" fmla="*/ 758466 w 1511397"/>
              <a:gd name="connsiteY134" fmla="*/ 480929 h 1210254"/>
              <a:gd name="connsiteX135" fmla="*/ 744803 w 1511397"/>
              <a:gd name="connsiteY135" fmla="*/ 472171 h 1210254"/>
              <a:gd name="connsiteX136" fmla="*/ 736438 w 1511397"/>
              <a:gd name="connsiteY136" fmla="*/ 466192 h 1210254"/>
              <a:gd name="connsiteX137" fmla="*/ 727863 w 1511397"/>
              <a:gd name="connsiteY137" fmla="*/ 461681 h 1210254"/>
              <a:gd name="connsiteX138" fmla="*/ 713020 w 1511397"/>
              <a:gd name="connsiteY138" fmla="*/ 458770 h 1210254"/>
              <a:gd name="connsiteX139" fmla="*/ 699226 w 1511397"/>
              <a:gd name="connsiteY139" fmla="*/ 461340 h 1210254"/>
              <a:gd name="connsiteX140" fmla="*/ 690546 w 1511397"/>
              <a:gd name="connsiteY140" fmla="*/ 492468 h 1210254"/>
              <a:gd name="connsiteX141" fmla="*/ 713177 w 1511397"/>
              <a:gd name="connsiteY141" fmla="*/ 488849 h 1210254"/>
              <a:gd name="connsiteX142" fmla="*/ 725791 w 1511397"/>
              <a:gd name="connsiteY142" fmla="*/ 470466 h 1210254"/>
              <a:gd name="connsiteX143" fmla="*/ 729279 w 1511397"/>
              <a:gd name="connsiteY143" fmla="*/ 475344 h 1210254"/>
              <a:gd name="connsiteX144" fmla="*/ 429805 w 1511397"/>
              <a:gd name="connsiteY144" fmla="*/ 229471 h 1210254"/>
              <a:gd name="connsiteX145" fmla="*/ 441579 w 1511397"/>
              <a:gd name="connsiteY145" fmla="*/ 199393 h 1210254"/>
              <a:gd name="connsiteX146" fmla="*/ 413205 w 1511397"/>
              <a:gd name="connsiteY146" fmla="*/ 190687 h 1210254"/>
              <a:gd name="connsiteX147" fmla="*/ 403765 w 1511397"/>
              <a:gd name="connsiteY147" fmla="*/ 219559 h 1210254"/>
              <a:gd name="connsiteX148" fmla="*/ 403660 w 1511397"/>
              <a:gd name="connsiteY148" fmla="*/ 234428 h 1210254"/>
              <a:gd name="connsiteX149" fmla="*/ 407226 w 1511397"/>
              <a:gd name="connsiteY149" fmla="*/ 247723 h 1210254"/>
              <a:gd name="connsiteX150" fmla="*/ 418476 w 1511397"/>
              <a:gd name="connsiteY150" fmla="*/ 249244 h 1210254"/>
              <a:gd name="connsiteX151" fmla="*/ 425714 w 1511397"/>
              <a:gd name="connsiteY151" fmla="*/ 230678 h 1210254"/>
              <a:gd name="connsiteX152" fmla="*/ 429805 w 1511397"/>
              <a:gd name="connsiteY152" fmla="*/ 229471 h 1210254"/>
              <a:gd name="connsiteX153" fmla="*/ 748343 w 1511397"/>
              <a:gd name="connsiteY153" fmla="*/ 283649 h 1210254"/>
              <a:gd name="connsiteX154" fmla="*/ 761350 w 1511397"/>
              <a:gd name="connsiteY154" fmla="*/ 275625 h 1210254"/>
              <a:gd name="connsiteX155" fmla="*/ 757233 w 1511397"/>
              <a:gd name="connsiteY155" fmla="*/ 260966 h 1210254"/>
              <a:gd name="connsiteX156" fmla="*/ 740240 w 1511397"/>
              <a:gd name="connsiteY156" fmla="*/ 261202 h 1210254"/>
              <a:gd name="connsiteX157" fmla="*/ 726551 w 1511397"/>
              <a:gd name="connsiteY157" fmla="*/ 265345 h 1210254"/>
              <a:gd name="connsiteX158" fmla="*/ 705337 w 1511397"/>
              <a:gd name="connsiteY158" fmla="*/ 290835 h 1210254"/>
              <a:gd name="connsiteX159" fmla="*/ 713020 w 1511397"/>
              <a:gd name="connsiteY159" fmla="*/ 295607 h 1210254"/>
              <a:gd name="connsiteX160" fmla="*/ 718947 w 1511397"/>
              <a:gd name="connsiteY160" fmla="*/ 293667 h 1210254"/>
              <a:gd name="connsiteX161" fmla="*/ 729226 w 1511397"/>
              <a:gd name="connsiteY161" fmla="*/ 311892 h 1210254"/>
              <a:gd name="connsiteX162" fmla="*/ 739925 w 1511397"/>
              <a:gd name="connsiteY162" fmla="*/ 308221 h 1210254"/>
              <a:gd name="connsiteX163" fmla="*/ 736726 w 1511397"/>
              <a:gd name="connsiteY163" fmla="*/ 284987 h 1210254"/>
              <a:gd name="connsiteX164" fmla="*/ 748343 w 1511397"/>
              <a:gd name="connsiteY164" fmla="*/ 283649 h 1210254"/>
              <a:gd name="connsiteX165" fmla="*/ 889898 w 1511397"/>
              <a:gd name="connsiteY165" fmla="*/ 671942 h 1210254"/>
              <a:gd name="connsiteX166" fmla="*/ 862678 w 1511397"/>
              <a:gd name="connsiteY166" fmla="*/ 657755 h 1210254"/>
              <a:gd name="connsiteX167" fmla="*/ 835458 w 1511397"/>
              <a:gd name="connsiteY167" fmla="*/ 639582 h 1210254"/>
              <a:gd name="connsiteX168" fmla="*/ 820143 w 1511397"/>
              <a:gd name="connsiteY168" fmla="*/ 638297 h 1210254"/>
              <a:gd name="connsiteX169" fmla="*/ 817914 w 1511397"/>
              <a:gd name="connsiteY169" fmla="*/ 642677 h 1210254"/>
              <a:gd name="connsiteX170" fmla="*/ 825860 w 1511397"/>
              <a:gd name="connsiteY170" fmla="*/ 647475 h 1210254"/>
              <a:gd name="connsiteX171" fmla="*/ 857932 w 1511397"/>
              <a:gd name="connsiteY171" fmla="*/ 668376 h 1210254"/>
              <a:gd name="connsiteX172" fmla="*/ 885755 w 1511397"/>
              <a:gd name="connsiteY172" fmla="*/ 689669 h 1210254"/>
              <a:gd name="connsiteX173" fmla="*/ 916227 w 1511397"/>
              <a:gd name="connsiteY173" fmla="*/ 698349 h 1210254"/>
              <a:gd name="connsiteX174" fmla="*/ 889898 w 1511397"/>
              <a:gd name="connsiteY174" fmla="*/ 671942 h 1210254"/>
              <a:gd name="connsiteX175" fmla="*/ 866926 w 1511397"/>
              <a:gd name="connsiteY175" fmla="*/ 218457 h 1210254"/>
              <a:gd name="connsiteX176" fmla="*/ 890475 w 1511397"/>
              <a:gd name="connsiteY176" fmla="*/ 202697 h 1210254"/>
              <a:gd name="connsiteX177" fmla="*/ 860449 w 1511397"/>
              <a:gd name="connsiteY177" fmla="*/ 185311 h 1210254"/>
              <a:gd name="connsiteX178" fmla="*/ 818701 w 1511397"/>
              <a:gd name="connsiteY178" fmla="*/ 211692 h 1210254"/>
              <a:gd name="connsiteX179" fmla="*/ 820301 w 1511397"/>
              <a:gd name="connsiteY179" fmla="*/ 214812 h 1210254"/>
              <a:gd name="connsiteX180" fmla="*/ 844243 w 1511397"/>
              <a:gd name="connsiteY180" fmla="*/ 204821 h 1210254"/>
              <a:gd name="connsiteX181" fmla="*/ 866926 w 1511397"/>
              <a:gd name="connsiteY181" fmla="*/ 218457 h 1210254"/>
              <a:gd name="connsiteX182" fmla="*/ 682601 w 1511397"/>
              <a:gd name="connsiteY182" fmla="*/ 531672 h 1210254"/>
              <a:gd name="connsiteX183" fmla="*/ 705992 w 1511397"/>
              <a:gd name="connsiteY183" fmla="*/ 564950 h 1210254"/>
              <a:gd name="connsiteX184" fmla="*/ 721700 w 1511397"/>
              <a:gd name="connsiteY184" fmla="*/ 544758 h 1210254"/>
              <a:gd name="connsiteX185" fmla="*/ 713046 w 1511397"/>
              <a:gd name="connsiteY185" fmla="*/ 521025 h 1210254"/>
              <a:gd name="connsiteX186" fmla="*/ 693667 w 1511397"/>
              <a:gd name="connsiteY186" fmla="*/ 535973 h 1210254"/>
              <a:gd name="connsiteX187" fmla="*/ 684436 w 1511397"/>
              <a:gd name="connsiteY187" fmla="*/ 529967 h 1210254"/>
              <a:gd name="connsiteX188" fmla="*/ 682601 w 1511397"/>
              <a:gd name="connsiteY188" fmla="*/ 531672 h 1210254"/>
              <a:gd name="connsiteX189" fmla="*/ 1060299 w 1511397"/>
              <a:gd name="connsiteY189" fmla="*/ 277906 h 1210254"/>
              <a:gd name="connsiteX190" fmla="*/ 1042467 w 1511397"/>
              <a:gd name="connsiteY190" fmla="*/ 262749 h 1210254"/>
              <a:gd name="connsiteX191" fmla="*/ 1027336 w 1511397"/>
              <a:gd name="connsiteY191" fmla="*/ 278981 h 1210254"/>
              <a:gd name="connsiteX192" fmla="*/ 1040710 w 1511397"/>
              <a:gd name="connsiteY192" fmla="*/ 296682 h 1210254"/>
              <a:gd name="connsiteX193" fmla="*/ 1060299 w 1511397"/>
              <a:gd name="connsiteY193" fmla="*/ 277906 h 1210254"/>
              <a:gd name="connsiteX194" fmla="*/ 103111 w 1511397"/>
              <a:gd name="connsiteY194" fmla="*/ 444138 h 1210254"/>
              <a:gd name="connsiteX195" fmla="*/ 0 w 1511397"/>
              <a:gd name="connsiteY195" fmla="*/ 456620 h 1210254"/>
              <a:gd name="connsiteX196" fmla="*/ 629 w 1511397"/>
              <a:gd name="connsiteY196" fmla="*/ 462888 h 1210254"/>
              <a:gd name="connsiteX197" fmla="*/ 41066 w 1511397"/>
              <a:gd name="connsiteY197" fmla="*/ 459950 h 1210254"/>
              <a:gd name="connsiteX198" fmla="*/ 46232 w 1511397"/>
              <a:gd name="connsiteY198" fmla="*/ 466821 h 1210254"/>
              <a:gd name="connsiteX199" fmla="*/ 51293 w 1511397"/>
              <a:gd name="connsiteY199" fmla="*/ 457302 h 1210254"/>
              <a:gd name="connsiteX200" fmla="*/ 103872 w 1511397"/>
              <a:gd name="connsiteY200" fmla="*/ 449750 h 1210254"/>
              <a:gd name="connsiteX201" fmla="*/ 103111 w 1511397"/>
              <a:gd name="connsiteY201" fmla="*/ 444138 h 1210254"/>
              <a:gd name="connsiteX202" fmla="*/ 738404 w 1511397"/>
              <a:gd name="connsiteY202" fmla="*/ 167400 h 1210254"/>
              <a:gd name="connsiteX203" fmla="*/ 721385 w 1511397"/>
              <a:gd name="connsiteY203" fmla="*/ 183606 h 1210254"/>
              <a:gd name="connsiteX204" fmla="*/ 737670 w 1511397"/>
              <a:gd name="connsiteY204" fmla="*/ 196561 h 1210254"/>
              <a:gd name="connsiteX205" fmla="*/ 751910 w 1511397"/>
              <a:gd name="connsiteY205" fmla="*/ 184734 h 1210254"/>
              <a:gd name="connsiteX206" fmla="*/ 738404 w 1511397"/>
              <a:gd name="connsiteY206" fmla="*/ 167400 h 1210254"/>
              <a:gd name="connsiteX207" fmla="*/ 540075 w 1511397"/>
              <a:gd name="connsiteY207" fmla="*/ 217015 h 1210254"/>
              <a:gd name="connsiteX208" fmla="*/ 525102 w 1511397"/>
              <a:gd name="connsiteY208" fmla="*/ 208519 h 1210254"/>
              <a:gd name="connsiteX209" fmla="*/ 516972 w 1511397"/>
              <a:gd name="connsiteY209" fmla="*/ 221814 h 1210254"/>
              <a:gd name="connsiteX210" fmla="*/ 528589 w 1511397"/>
              <a:gd name="connsiteY210" fmla="*/ 235844 h 1210254"/>
              <a:gd name="connsiteX211" fmla="*/ 548860 w 1511397"/>
              <a:gd name="connsiteY211" fmla="*/ 240983 h 1210254"/>
              <a:gd name="connsiteX212" fmla="*/ 540075 w 1511397"/>
              <a:gd name="connsiteY212" fmla="*/ 217015 h 1210254"/>
              <a:gd name="connsiteX213" fmla="*/ 782381 w 1511397"/>
              <a:gd name="connsiteY213" fmla="*/ 382329 h 1210254"/>
              <a:gd name="connsiteX214" fmla="*/ 818360 w 1511397"/>
              <a:gd name="connsiteY214" fmla="*/ 396096 h 1210254"/>
              <a:gd name="connsiteX215" fmla="*/ 828823 w 1511397"/>
              <a:gd name="connsiteY215" fmla="*/ 393500 h 1210254"/>
              <a:gd name="connsiteX216" fmla="*/ 822740 w 1511397"/>
              <a:gd name="connsiteY216" fmla="*/ 383142 h 1210254"/>
              <a:gd name="connsiteX217" fmla="*/ 784060 w 1511397"/>
              <a:gd name="connsiteY217" fmla="*/ 376140 h 1210254"/>
              <a:gd name="connsiteX218" fmla="*/ 782381 w 1511397"/>
              <a:gd name="connsiteY218" fmla="*/ 382329 h 1210254"/>
              <a:gd name="connsiteX219" fmla="*/ 471632 w 1511397"/>
              <a:gd name="connsiteY219" fmla="*/ 125888 h 1210254"/>
              <a:gd name="connsiteX220" fmla="*/ 469901 w 1511397"/>
              <a:gd name="connsiteY220" fmla="*/ 186360 h 1210254"/>
              <a:gd name="connsiteX221" fmla="*/ 471632 w 1511397"/>
              <a:gd name="connsiteY221" fmla="*/ 125888 h 1210254"/>
              <a:gd name="connsiteX222" fmla="*/ 549096 w 1511397"/>
              <a:gd name="connsiteY222" fmla="*/ 1209998 h 1210254"/>
              <a:gd name="connsiteX223" fmla="*/ 560189 w 1511397"/>
              <a:gd name="connsiteY223" fmla="*/ 1195575 h 1210254"/>
              <a:gd name="connsiteX224" fmla="*/ 548231 w 1511397"/>
              <a:gd name="connsiteY224" fmla="*/ 1180365 h 1210254"/>
              <a:gd name="connsiteX225" fmla="*/ 533388 w 1511397"/>
              <a:gd name="connsiteY225" fmla="*/ 1192218 h 1210254"/>
              <a:gd name="connsiteX226" fmla="*/ 549096 w 1511397"/>
              <a:gd name="connsiteY226" fmla="*/ 1209998 h 1210254"/>
              <a:gd name="connsiteX227" fmla="*/ 933089 w 1511397"/>
              <a:gd name="connsiteY227" fmla="*/ 586742 h 1210254"/>
              <a:gd name="connsiteX228" fmla="*/ 921734 w 1511397"/>
              <a:gd name="connsiteY228" fmla="*/ 599408 h 1210254"/>
              <a:gd name="connsiteX229" fmla="*/ 933298 w 1511397"/>
              <a:gd name="connsiteY229" fmla="*/ 611654 h 1210254"/>
              <a:gd name="connsiteX230" fmla="*/ 946541 w 1511397"/>
              <a:gd name="connsiteY230" fmla="*/ 601794 h 1210254"/>
              <a:gd name="connsiteX231" fmla="*/ 933089 w 1511397"/>
              <a:gd name="connsiteY231" fmla="*/ 586742 h 1210254"/>
              <a:gd name="connsiteX232" fmla="*/ 201712 w 1511397"/>
              <a:gd name="connsiteY232" fmla="*/ 506314 h 1210254"/>
              <a:gd name="connsiteX233" fmla="*/ 214876 w 1511397"/>
              <a:gd name="connsiteY233" fmla="*/ 491340 h 1210254"/>
              <a:gd name="connsiteX234" fmla="*/ 203967 w 1511397"/>
              <a:gd name="connsiteY234" fmla="*/ 480772 h 1210254"/>
              <a:gd name="connsiteX235" fmla="*/ 185112 w 1511397"/>
              <a:gd name="connsiteY235" fmla="*/ 495038 h 1210254"/>
              <a:gd name="connsiteX236" fmla="*/ 201712 w 1511397"/>
              <a:gd name="connsiteY236" fmla="*/ 506314 h 1210254"/>
              <a:gd name="connsiteX237" fmla="*/ 1470384 w 1511397"/>
              <a:gd name="connsiteY237" fmla="*/ 941311 h 1210254"/>
              <a:gd name="connsiteX238" fmla="*/ 1414711 w 1511397"/>
              <a:gd name="connsiteY238" fmla="*/ 906669 h 1210254"/>
              <a:gd name="connsiteX239" fmla="*/ 1470646 w 1511397"/>
              <a:gd name="connsiteY239" fmla="*/ 941022 h 1210254"/>
              <a:gd name="connsiteX240" fmla="*/ 1470384 w 1511397"/>
              <a:gd name="connsiteY240" fmla="*/ 941311 h 1210254"/>
              <a:gd name="connsiteX241" fmla="*/ 860528 w 1511397"/>
              <a:gd name="connsiteY241" fmla="*/ 355895 h 1210254"/>
              <a:gd name="connsiteX242" fmla="*/ 847836 w 1511397"/>
              <a:gd name="connsiteY242" fmla="*/ 365205 h 1210254"/>
              <a:gd name="connsiteX243" fmla="*/ 859846 w 1511397"/>
              <a:gd name="connsiteY243" fmla="*/ 377556 h 1210254"/>
              <a:gd name="connsiteX244" fmla="*/ 876813 w 1511397"/>
              <a:gd name="connsiteY244" fmla="*/ 366831 h 1210254"/>
              <a:gd name="connsiteX245" fmla="*/ 860528 w 1511397"/>
              <a:gd name="connsiteY245" fmla="*/ 355895 h 1210254"/>
              <a:gd name="connsiteX246" fmla="*/ 405968 w 1511397"/>
              <a:gd name="connsiteY246" fmla="*/ 130792 h 1210254"/>
              <a:gd name="connsiteX247" fmla="*/ 398861 w 1511397"/>
              <a:gd name="connsiteY247" fmla="*/ 143537 h 1210254"/>
              <a:gd name="connsiteX248" fmla="*/ 408800 w 1511397"/>
              <a:gd name="connsiteY248" fmla="*/ 156124 h 1210254"/>
              <a:gd name="connsiteX249" fmla="*/ 420338 w 1511397"/>
              <a:gd name="connsiteY249" fmla="*/ 145215 h 1210254"/>
              <a:gd name="connsiteX250" fmla="*/ 411370 w 1511397"/>
              <a:gd name="connsiteY250" fmla="*/ 130635 h 1210254"/>
              <a:gd name="connsiteX251" fmla="*/ 405968 w 1511397"/>
              <a:gd name="connsiteY251" fmla="*/ 130792 h 1210254"/>
              <a:gd name="connsiteX252" fmla="*/ 387716 w 1511397"/>
              <a:gd name="connsiteY252" fmla="*/ 279139 h 1210254"/>
              <a:gd name="connsiteX253" fmla="*/ 399805 w 1511397"/>
              <a:gd name="connsiteY253" fmla="*/ 291254 h 1210254"/>
              <a:gd name="connsiteX254" fmla="*/ 410164 w 1511397"/>
              <a:gd name="connsiteY254" fmla="*/ 281814 h 1210254"/>
              <a:gd name="connsiteX255" fmla="*/ 399097 w 1511397"/>
              <a:gd name="connsiteY255" fmla="*/ 263982 h 1210254"/>
              <a:gd name="connsiteX256" fmla="*/ 387716 w 1511397"/>
              <a:gd name="connsiteY256" fmla="*/ 279139 h 1210254"/>
              <a:gd name="connsiteX257" fmla="*/ 332594 w 1511397"/>
              <a:gd name="connsiteY257" fmla="*/ 838698 h 1210254"/>
              <a:gd name="connsiteX258" fmla="*/ 341117 w 1511397"/>
              <a:gd name="connsiteY258" fmla="*/ 824930 h 1210254"/>
              <a:gd name="connsiteX259" fmla="*/ 331099 w 1511397"/>
              <a:gd name="connsiteY259" fmla="*/ 812763 h 1210254"/>
              <a:gd name="connsiteX260" fmla="*/ 320610 w 1511397"/>
              <a:gd name="connsiteY260" fmla="*/ 824432 h 1210254"/>
              <a:gd name="connsiteX261" fmla="*/ 327716 w 1511397"/>
              <a:gd name="connsiteY261" fmla="*/ 838514 h 1210254"/>
              <a:gd name="connsiteX262" fmla="*/ 332594 w 1511397"/>
              <a:gd name="connsiteY262" fmla="*/ 838698 h 1210254"/>
              <a:gd name="connsiteX263" fmla="*/ 640931 w 1511397"/>
              <a:gd name="connsiteY263" fmla="*/ 13966 h 1210254"/>
              <a:gd name="connsiteX264" fmla="*/ 638886 w 1511397"/>
              <a:gd name="connsiteY264" fmla="*/ 828 h 1210254"/>
              <a:gd name="connsiteX265" fmla="*/ 628868 w 1511397"/>
              <a:gd name="connsiteY265" fmla="*/ 1536 h 1210254"/>
              <a:gd name="connsiteX266" fmla="*/ 624043 w 1511397"/>
              <a:gd name="connsiteY266" fmla="*/ 11973 h 1210254"/>
              <a:gd name="connsiteX267" fmla="*/ 627321 w 1511397"/>
              <a:gd name="connsiteY267" fmla="*/ 34945 h 1210254"/>
              <a:gd name="connsiteX268" fmla="*/ 640931 w 1511397"/>
              <a:gd name="connsiteY268" fmla="*/ 13966 h 1210254"/>
              <a:gd name="connsiteX269" fmla="*/ 1074670 w 1511397"/>
              <a:gd name="connsiteY269" fmla="*/ 374619 h 1210254"/>
              <a:gd name="connsiteX270" fmla="*/ 1064154 w 1511397"/>
              <a:gd name="connsiteY270" fmla="*/ 384977 h 1210254"/>
              <a:gd name="connsiteX271" fmla="*/ 1076637 w 1511397"/>
              <a:gd name="connsiteY271" fmla="*/ 393867 h 1210254"/>
              <a:gd name="connsiteX272" fmla="*/ 1092581 w 1511397"/>
              <a:gd name="connsiteY272" fmla="*/ 385816 h 1210254"/>
              <a:gd name="connsiteX273" fmla="*/ 1074670 w 1511397"/>
              <a:gd name="connsiteY273" fmla="*/ 374619 h 1210254"/>
              <a:gd name="connsiteX274" fmla="*/ 550827 w 1511397"/>
              <a:gd name="connsiteY274" fmla="*/ 81282 h 1210254"/>
              <a:gd name="connsiteX275" fmla="*/ 539210 w 1511397"/>
              <a:gd name="connsiteY275" fmla="*/ 125337 h 1210254"/>
              <a:gd name="connsiteX276" fmla="*/ 543406 w 1511397"/>
              <a:gd name="connsiteY276" fmla="*/ 126544 h 1210254"/>
              <a:gd name="connsiteX277" fmla="*/ 556203 w 1511397"/>
              <a:gd name="connsiteY277" fmla="*/ 82908 h 1210254"/>
              <a:gd name="connsiteX278" fmla="*/ 550827 w 1511397"/>
              <a:gd name="connsiteY278" fmla="*/ 81282 h 1210254"/>
              <a:gd name="connsiteX279" fmla="*/ 290348 w 1511397"/>
              <a:gd name="connsiteY279" fmla="*/ 430423 h 1210254"/>
              <a:gd name="connsiteX280" fmla="*/ 327140 w 1511397"/>
              <a:gd name="connsiteY280" fmla="*/ 454522 h 1210254"/>
              <a:gd name="connsiteX281" fmla="*/ 290348 w 1511397"/>
              <a:gd name="connsiteY281" fmla="*/ 430423 h 1210254"/>
              <a:gd name="connsiteX282" fmla="*/ 1015273 w 1511397"/>
              <a:gd name="connsiteY282" fmla="*/ 392451 h 1210254"/>
              <a:gd name="connsiteX283" fmla="*/ 1006384 w 1511397"/>
              <a:gd name="connsiteY283" fmla="*/ 384531 h 1210254"/>
              <a:gd name="connsiteX284" fmla="*/ 997048 w 1511397"/>
              <a:gd name="connsiteY284" fmla="*/ 393998 h 1210254"/>
              <a:gd name="connsiteX285" fmla="*/ 1006567 w 1511397"/>
              <a:gd name="connsiteY285" fmla="*/ 406664 h 1210254"/>
              <a:gd name="connsiteX286" fmla="*/ 1015273 w 1511397"/>
              <a:gd name="connsiteY286" fmla="*/ 392451 h 1210254"/>
              <a:gd name="connsiteX287" fmla="*/ 1330743 w 1511397"/>
              <a:gd name="connsiteY287" fmla="*/ 775027 h 1210254"/>
              <a:gd name="connsiteX288" fmla="*/ 1286557 w 1511397"/>
              <a:gd name="connsiteY288" fmla="*/ 749879 h 1210254"/>
              <a:gd name="connsiteX289" fmla="*/ 1283515 w 1511397"/>
              <a:gd name="connsiteY289" fmla="*/ 755595 h 1210254"/>
              <a:gd name="connsiteX290" fmla="*/ 1328855 w 1511397"/>
              <a:gd name="connsiteY290" fmla="*/ 779197 h 1210254"/>
              <a:gd name="connsiteX291" fmla="*/ 1330743 w 1511397"/>
              <a:gd name="connsiteY291" fmla="*/ 775027 h 1210254"/>
              <a:gd name="connsiteX292" fmla="*/ 346047 w 1511397"/>
              <a:gd name="connsiteY292" fmla="*/ 339820 h 1210254"/>
              <a:gd name="connsiteX293" fmla="*/ 337341 w 1511397"/>
              <a:gd name="connsiteY293" fmla="*/ 331481 h 1210254"/>
              <a:gd name="connsiteX294" fmla="*/ 327874 w 1511397"/>
              <a:gd name="connsiteY294" fmla="*/ 339243 h 1210254"/>
              <a:gd name="connsiteX295" fmla="*/ 336501 w 1511397"/>
              <a:gd name="connsiteY295" fmla="*/ 354663 h 1210254"/>
              <a:gd name="connsiteX296" fmla="*/ 346047 w 1511397"/>
              <a:gd name="connsiteY296" fmla="*/ 339820 h 1210254"/>
              <a:gd name="connsiteX297" fmla="*/ 860134 w 1511397"/>
              <a:gd name="connsiteY297" fmla="*/ 310083 h 1210254"/>
              <a:gd name="connsiteX298" fmla="*/ 851114 w 1511397"/>
              <a:gd name="connsiteY298" fmla="*/ 318763 h 1210254"/>
              <a:gd name="connsiteX299" fmla="*/ 861734 w 1511397"/>
              <a:gd name="connsiteY299" fmla="*/ 327521 h 1210254"/>
              <a:gd name="connsiteX300" fmla="*/ 874715 w 1511397"/>
              <a:gd name="connsiteY300" fmla="*/ 318605 h 1210254"/>
              <a:gd name="connsiteX301" fmla="*/ 860134 w 1511397"/>
              <a:gd name="connsiteY301" fmla="*/ 310083 h 1210254"/>
              <a:gd name="connsiteX302" fmla="*/ 1470673 w 1511397"/>
              <a:gd name="connsiteY302" fmla="*/ 941022 h 1210254"/>
              <a:gd name="connsiteX303" fmla="*/ 1508382 w 1511397"/>
              <a:gd name="connsiteY303" fmla="*/ 968741 h 1210254"/>
              <a:gd name="connsiteX304" fmla="*/ 1511398 w 1511397"/>
              <a:gd name="connsiteY304" fmla="*/ 964099 h 1210254"/>
              <a:gd name="connsiteX305" fmla="*/ 1470384 w 1511397"/>
              <a:gd name="connsiteY305" fmla="*/ 941311 h 1210254"/>
              <a:gd name="connsiteX306" fmla="*/ 1470673 w 1511397"/>
              <a:gd name="connsiteY306" fmla="*/ 941022 h 1210254"/>
              <a:gd name="connsiteX307" fmla="*/ 826830 w 1511397"/>
              <a:gd name="connsiteY307" fmla="*/ 523490 h 1210254"/>
              <a:gd name="connsiteX308" fmla="*/ 853867 w 1511397"/>
              <a:gd name="connsiteY308" fmla="*/ 541139 h 1210254"/>
              <a:gd name="connsiteX309" fmla="*/ 856621 w 1511397"/>
              <a:gd name="connsiteY309" fmla="*/ 536864 h 1210254"/>
              <a:gd name="connsiteX310" fmla="*/ 829295 w 1511397"/>
              <a:gd name="connsiteY310" fmla="*/ 519688 h 1210254"/>
              <a:gd name="connsiteX311" fmla="*/ 826830 w 1511397"/>
              <a:gd name="connsiteY311" fmla="*/ 523490 h 1210254"/>
              <a:gd name="connsiteX312" fmla="*/ 790091 w 1511397"/>
              <a:gd name="connsiteY312" fmla="*/ 924029 h 1210254"/>
              <a:gd name="connsiteX313" fmla="*/ 798640 w 1511397"/>
              <a:gd name="connsiteY313" fmla="*/ 930795 h 1210254"/>
              <a:gd name="connsiteX314" fmla="*/ 804252 w 1511397"/>
              <a:gd name="connsiteY314" fmla="*/ 925472 h 1210254"/>
              <a:gd name="connsiteX315" fmla="*/ 799191 w 1511397"/>
              <a:gd name="connsiteY315" fmla="*/ 914799 h 1210254"/>
              <a:gd name="connsiteX316" fmla="*/ 782486 w 1511397"/>
              <a:gd name="connsiteY316" fmla="*/ 909344 h 1210254"/>
              <a:gd name="connsiteX317" fmla="*/ 790091 w 1511397"/>
              <a:gd name="connsiteY317" fmla="*/ 924029 h 1210254"/>
              <a:gd name="connsiteX318" fmla="*/ 843456 w 1511397"/>
              <a:gd name="connsiteY318" fmla="*/ 225407 h 1210254"/>
              <a:gd name="connsiteX319" fmla="*/ 835379 w 1511397"/>
              <a:gd name="connsiteY319" fmla="*/ 233431 h 1210254"/>
              <a:gd name="connsiteX320" fmla="*/ 844794 w 1511397"/>
              <a:gd name="connsiteY320" fmla="*/ 240433 h 1210254"/>
              <a:gd name="connsiteX321" fmla="*/ 856175 w 1511397"/>
              <a:gd name="connsiteY321" fmla="*/ 231622 h 1210254"/>
              <a:gd name="connsiteX322" fmla="*/ 843456 w 1511397"/>
              <a:gd name="connsiteY322" fmla="*/ 225407 h 1210254"/>
              <a:gd name="connsiteX323" fmla="*/ 1374668 w 1511397"/>
              <a:gd name="connsiteY323" fmla="*/ 572502 h 1210254"/>
              <a:gd name="connsiteX324" fmla="*/ 1367614 w 1511397"/>
              <a:gd name="connsiteY324" fmla="*/ 579583 h 1210254"/>
              <a:gd name="connsiteX325" fmla="*/ 1377657 w 1511397"/>
              <a:gd name="connsiteY325" fmla="*/ 587712 h 1210254"/>
              <a:gd name="connsiteX326" fmla="*/ 1390035 w 1511397"/>
              <a:gd name="connsiteY326" fmla="*/ 581313 h 1210254"/>
              <a:gd name="connsiteX327" fmla="*/ 1374668 w 1511397"/>
              <a:gd name="connsiteY327" fmla="*/ 572502 h 1210254"/>
              <a:gd name="connsiteX328" fmla="*/ 682155 w 1511397"/>
              <a:gd name="connsiteY328" fmla="*/ 632371 h 1210254"/>
              <a:gd name="connsiteX329" fmla="*/ 674340 w 1511397"/>
              <a:gd name="connsiteY329" fmla="*/ 627677 h 1210254"/>
              <a:gd name="connsiteX330" fmla="*/ 663720 w 1511397"/>
              <a:gd name="connsiteY330" fmla="*/ 635780 h 1210254"/>
              <a:gd name="connsiteX331" fmla="*/ 679637 w 1511397"/>
              <a:gd name="connsiteY331" fmla="*/ 647108 h 1210254"/>
              <a:gd name="connsiteX332" fmla="*/ 682155 w 1511397"/>
              <a:gd name="connsiteY332" fmla="*/ 632371 h 1210254"/>
              <a:gd name="connsiteX333" fmla="*/ 740083 w 1511397"/>
              <a:gd name="connsiteY333" fmla="*/ 453132 h 1210254"/>
              <a:gd name="connsiteX334" fmla="*/ 757862 w 1511397"/>
              <a:gd name="connsiteY334" fmla="*/ 467739 h 1210254"/>
              <a:gd name="connsiteX335" fmla="*/ 765389 w 1511397"/>
              <a:gd name="connsiteY335" fmla="*/ 465221 h 1210254"/>
              <a:gd name="connsiteX336" fmla="*/ 763920 w 1511397"/>
              <a:gd name="connsiteY336" fmla="*/ 459872 h 1210254"/>
              <a:gd name="connsiteX337" fmla="*/ 741656 w 1511397"/>
              <a:gd name="connsiteY337" fmla="*/ 450746 h 1210254"/>
              <a:gd name="connsiteX338" fmla="*/ 740083 w 1511397"/>
              <a:gd name="connsiteY338" fmla="*/ 453132 h 1210254"/>
              <a:gd name="connsiteX339" fmla="*/ 638309 w 1511397"/>
              <a:gd name="connsiteY339" fmla="*/ 158510 h 1210254"/>
              <a:gd name="connsiteX340" fmla="*/ 624201 w 1511397"/>
              <a:gd name="connsiteY340" fmla="*/ 182138 h 1210254"/>
              <a:gd name="connsiteX341" fmla="*/ 630022 w 1511397"/>
              <a:gd name="connsiteY341" fmla="*/ 185337 h 1210254"/>
              <a:gd name="connsiteX342" fmla="*/ 642977 w 1511397"/>
              <a:gd name="connsiteY342" fmla="*/ 161054 h 1210254"/>
              <a:gd name="connsiteX343" fmla="*/ 638309 w 1511397"/>
              <a:gd name="connsiteY343" fmla="*/ 158510 h 1210254"/>
              <a:gd name="connsiteX344" fmla="*/ 242595 w 1511397"/>
              <a:gd name="connsiteY344" fmla="*/ 455178 h 1210254"/>
              <a:gd name="connsiteX345" fmla="*/ 275584 w 1511397"/>
              <a:gd name="connsiteY345" fmla="*/ 445632 h 1210254"/>
              <a:gd name="connsiteX346" fmla="*/ 274535 w 1511397"/>
              <a:gd name="connsiteY346" fmla="*/ 441725 h 1210254"/>
              <a:gd name="connsiteX347" fmla="*/ 241074 w 1511397"/>
              <a:gd name="connsiteY347" fmla="*/ 449540 h 1210254"/>
              <a:gd name="connsiteX348" fmla="*/ 242595 w 1511397"/>
              <a:gd name="connsiteY348" fmla="*/ 455178 h 1210254"/>
              <a:gd name="connsiteX349" fmla="*/ 702399 w 1511397"/>
              <a:gd name="connsiteY349" fmla="*/ 779013 h 1210254"/>
              <a:gd name="connsiteX350" fmla="*/ 709768 w 1511397"/>
              <a:gd name="connsiteY350" fmla="*/ 784913 h 1210254"/>
              <a:gd name="connsiteX351" fmla="*/ 716586 w 1511397"/>
              <a:gd name="connsiteY351" fmla="*/ 778200 h 1210254"/>
              <a:gd name="connsiteX352" fmla="*/ 708142 w 1511397"/>
              <a:gd name="connsiteY352" fmla="*/ 768366 h 1210254"/>
              <a:gd name="connsiteX353" fmla="*/ 702399 w 1511397"/>
              <a:gd name="connsiteY353" fmla="*/ 779013 h 1210254"/>
              <a:gd name="connsiteX354" fmla="*/ 685643 w 1511397"/>
              <a:gd name="connsiteY354" fmla="*/ 330039 h 1210254"/>
              <a:gd name="connsiteX355" fmla="*/ 693431 w 1511397"/>
              <a:gd name="connsiteY355" fmla="*/ 336359 h 1210254"/>
              <a:gd name="connsiteX356" fmla="*/ 699751 w 1511397"/>
              <a:gd name="connsiteY356" fmla="*/ 328885 h 1210254"/>
              <a:gd name="connsiteX357" fmla="*/ 691674 w 1511397"/>
              <a:gd name="connsiteY357" fmla="*/ 319287 h 1210254"/>
              <a:gd name="connsiteX358" fmla="*/ 685643 w 1511397"/>
              <a:gd name="connsiteY358" fmla="*/ 330039 h 1210254"/>
              <a:gd name="connsiteX359" fmla="*/ 1339869 w 1511397"/>
              <a:gd name="connsiteY359" fmla="*/ 785543 h 1210254"/>
              <a:gd name="connsiteX360" fmla="*/ 1363838 w 1511397"/>
              <a:gd name="connsiteY360" fmla="*/ 797605 h 1210254"/>
              <a:gd name="connsiteX361" fmla="*/ 1366355 w 1511397"/>
              <a:gd name="connsiteY361" fmla="*/ 791994 h 1210254"/>
              <a:gd name="connsiteX362" fmla="*/ 1341757 w 1511397"/>
              <a:gd name="connsiteY362" fmla="*/ 781111 h 1210254"/>
              <a:gd name="connsiteX363" fmla="*/ 1339869 w 1511397"/>
              <a:gd name="connsiteY363" fmla="*/ 785543 h 121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1511397" h="1210254">
                <a:moveTo>
                  <a:pt x="451544" y="485440"/>
                </a:moveTo>
                <a:cubicBezTo>
                  <a:pt x="453092" y="489531"/>
                  <a:pt x="454009" y="494015"/>
                  <a:pt x="456317" y="497608"/>
                </a:cubicBezTo>
                <a:cubicBezTo>
                  <a:pt x="459071" y="501882"/>
                  <a:pt x="463030" y="505370"/>
                  <a:pt x="468380" y="511296"/>
                </a:cubicBezTo>
                <a:cubicBezTo>
                  <a:pt x="459988" y="512345"/>
                  <a:pt x="454245" y="513079"/>
                  <a:pt x="445697" y="514128"/>
                </a:cubicBezTo>
                <a:cubicBezTo>
                  <a:pt x="446562" y="502485"/>
                  <a:pt x="447270" y="492573"/>
                  <a:pt x="448240" y="479566"/>
                </a:cubicBezTo>
                <a:cubicBezTo>
                  <a:pt x="444726" y="476419"/>
                  <a:pt x="437777" y="471227"/>
                  <a:pt x="432244" y="464802"/>
                </a:cubicBezTo>
                <a:cubicBezTo>
                  <a:pt x="429281" y="461367"/>
                  <a:pt x="430015" y="454391"/>
                  <a:pt x="426815" y="451585"/>
                </a:cubicBezTo>
                <a:cubicBezTo>
                  <a:pt x="420863" y="446314"/>
                  <a:pt x="413258" y="442853"/>
                  <a:pt x="406282" y="438762"/>
                </a:cubicBezTo>
                <a:cubicBezTo>
                  <a:pt x="405837" y="438500"/>
                  <a:pt x="404630" y="439758"/>
                  <a:pt x="403896" y="439627"/>
                </a:cubicBezTo>
                <a:cubicBezTo>
                  <a:pt x="386562" y="436664"/>
                  <a:pt x="378171" y="444033"/>
                  <a:pt x="377908" y="461498"/>
                </a:cubicBezTo>
                <a:cubicBezTo>
                  <a:pt x="377882" y="462625"/>
                  <a:pt x="374919" y="463727"/>
                  <a:pt x="373555" y="464671"/>
                </a:cubicBezTo>
                <a:cubicBezTo>
                  <a:pt x="373555" y="453840"/>
                  <a:pt x="373477" y="443718"/>
                  <a:pt x="373582" y="433596"/>
                </a:cubicBezTo>
                <a:cubicBezTo>
                  <a:pt x="373660" y="425571"/>
                  <a:pt x="369753" y="423841"/>
                  <a:pt x="362541" y="425493"/>
                </a:cubicBezTo>
                <a:cubicBezTo>
                  <a:pt x="351160" y="428115"/>
                  <a:pt x="339701" y="430292"/>
                  <a:pt x="327113" y="430475"/>
                </a:cubicBezTo>
                <a:cubicBezTo>
                  <a:pt x="335164" y="426594"/>
                  <a:pt x="343057" y="422451"/>
                  <a:pt x="351265" y="418937"/>
                </a:cubicBezTo>
                <a:cubicBezTo>
                  <a:pt x="365242" y="412958"/>
                  <a:pt x="366895" y="403255"/>
                  <a:pt x="355277" y="393579"/>
                </a:cubicBezTo>
                <a:cubicBezTo>
                  <a:pt x="369491" y="379444"/>
                  <a:pt x="368730" y="376533"/>
                  <a:pt x="345208" y="363920"/>
                </a:cubicBezTo>
                <a:cubicBezTo>
                  <a:pt x="357559" y="361612"/>
                  <a:pt x="367498" y="358911"/>
                  <a:pt x="377594" y="358072"/>
                </a:cubicBezTo>
                <a:cubicBezTo>
                  <a:pt x="389447" y="357102"/>
                  <a:pt x="393433" y="353456"/>
                  <a:pt x="391755" y="341420"/>
                </a:cubicBezTo>
                <a:cubicBezTo>
                  <a:pt x="389945" y="328439"/>
                  <a:pt x="382209" y="319287"/>
                  <a:pt x="374342" y="308903"/>
                </a:cubicBezTo>
                <a:cubicBezTo>
                  <a:pt x="361073" y="291359"/>
                  <a:pt x="343398" y="283964"/>
                  <a:pt x="324701" y="276149"/>
                </a:cubicBezTo>
                <a:cubicBezTo>
                  <a:pt x="310592" y="270275"/>
                  <a:pt x="297009" y="263011"/>
                  <a:pt x="283608" y="255642"/>
                </a:cubicBezTo>
                <a:cubicBezTo>
                  <a:pt x="280698" y="254043"/>
                  <a:pt x="279491" y="249296"/>
                  <a:pt x="277498" y="246018"/>
                </a:cubicBezTo>
                <a:cubicBezTo>
                  <a:pt x="278390" y="244891"/>
                  <a:pt x="279308" y="243763"/>
                  <a:pt x="280199" y="242609"/>
                </a:cubicBezTo>
                <a:cubicBezTo>
                  <a:pt x="285995" y="244865"/>
                  <a:pt x="292131" y="246464"/>
                  <a:pt x="297481" y="249454"/>
                </a:cubicBezTo>
                <a:cubicBezTo>
                  <a:pt x="322419" y="263431"/>
                  <a:pt x="346833" y="278326"/>
                  <a:pt x="372061" y="291752"/>
                </a:cubicBezTo>
                <a:cubicBezTo>
                  <a:pt x="384832" y="298544"/>
                  <a:pt x="398861" y="302924"/>
                  <a:pt x="412340" y="308404"/>
                </a:cubicBezTo>
                <a:cubicBezTo>
                  <a:pt x="420784" y="311840"/>
                  <a:pt x="426763" y="309217"/>
                  <a:pt x="427628" y="300144"/>
                </a:cubicBezTo>
                <a:cubicBezTo>
                  <a:pt x="428572" y="290415"/>
                  <a:pt x="433817" y="290100"/>
                  <a:pt x="441370" y="291280"/>
                </a:cubicBezTo>
                <a:cubicBezTo>
                  <a:pt x="455950" y="293562"/>
                  <a:pt x="470688" y="297390"/>
                  <a:pt x="485215" y="296918"/>
                </a:cubicBezTo>
                <a:cubicBezTo>
                  <a:pt x="502812" y="296341"/>
                  <a:pt x="515950" y="287058"/>
                  <a:pt x="523528" y="269515"/>
                </a:cubicBezTo>
                <a:cubicBezTo>
                  <a:pt x="526151" y="263431"/>
                  <a:pt x="535171" y="259943"/>
                  <a:pt x="541570" y="255721"/>
                </a:cubicBezTo>
                <a:cubicBezTo>
                  <a:pt x="546002" y="252784"/>
                  <a:pt x="550932" y="250581"/>
                  <a:pt x="555154" y="248300"/>
                </a:cubicBezTo>
                <a:cubicBezTo>
                  <a:pt x="556806" y="254698"/>
                  <a:pt x="557383" y="263641"/>
                  <a:pt x="559481" y="264034"/>
                </a:cubicBezTo>
                <a:cubicBezTo>
                  <a:pt x="569708" y="265870"/>
                  <a:pt x="579883" y="277959"/>
                  <a:pt x="590844" y="265870"/>
                </a:cubicBezTo>
                <a:cubicBezTo>
                  <a:pt x="598134" y="257845"/>
                  <a:pt x="602199" y="262041"/>
                  <a:pt x="604821" y="269829"/>
                </a:cubicBezTo>
                <a:cubicBezTo>
                  <a:pt x="606631" y="275231"/>
                  <a:pt x="608650" y="280817"/>
                  <a:pt x="608991" y="286403"/>
                </a:cubicBezTo>
                <a:cubicBezTo>
                  <a:pt x="609647" y="297154"/>
                  <a:pt x="609201" y="307670"/>
                  <a:pt x="622889" y="311525"/>
                </a:cubicBezTo>
                <a:cubicBezTo>
                  <a:pt x="624358" y="311945"/>
                  <a:pt x="624594" y="320021"/>
                  <a:pt x="623886" y="324296"/>
                </a:cubicBezTo>
                <a:cubicBezTo>
                  <a:pt x="622785" y="330773"/>
                  <a:pt x="619480" y="336936"/>
                  <a:pt x="618825" y="343387"/>
                </a:cubicBezTo>
                <a:cubicBezTo>
                  <a:pt x="618431" y="347320"/>
                  <a:pt x="620136" y="353745"/>
                  <a:pt x="622968" y="355292"/>
                </a:cubicBezTo>
                <a:cubicBezTo>
                  <a:pt x="636683" y="362871"/>
                  <a:pt x="634034" y="374619"/>
                  <a:pt x="632828" y="386472"/>
                </a:cubicBezTo>
                <a:cubicBezTo>
                  <a:pt x="632461" y="390143"/>
                  <a:pt x="633956" y="393972"/>
                  <a:pt x="634034" y="397748"/>
                </a:cubicBezTo>
                <a:cubicBezTo>
                  <a:pt x="634166" y="404173"/>
                  <a:pt x="634795" y="410807"/>
                  <a:pt x="633562" y="417022"/>
                </a:cubicBezTo>
                <a:cubicBezTo>
                  <a:pt x="631517" y="427486"/>
                  <a:pt x="624096" y="437451"/>
                  <a:pt x="633431" y="448281"/>
                </a:cubicBezTo>
                <a:cubicBezTo>
                  <a:pt x="635136" y="450248"/>
                  <a:pt x="633274" y="455256"/>
                  <a:pt x="634716" y="459898"/>
                </a:cubicBezTo>
                <a:cubicBezTo>
                  <a:pt x="633798" y="439470"/>
                  <a:pt x="653728" y="438342"/>
                  <a:pt x="662356" y="427171"/>
                </a:cubicBezTo>
                <a:cubicBezTo>
                  <a:pt x="664480" y="434802"/>
                  <a:pt x="666552" y="442250"/>
                  <a:pt x="669148" y="451664"/>
                </a:cubicBezTo>
                <a:cubicBezTo>
                  <a:pt x="672609" y="446078"/>
                  <a:pt x="674891" y="442433"/>
                  <a:pt x="677408" y="438368"/>
                </a:cubicBezTo>
                <a:cubicBezTo>
                  <a:pt x="688816" y="451795"/>
                  <a:pt x="684148" y="464199"/>
                  <a:pt x="667207" y="470073"/>
                </a:cubicBezTo>
                <a:cubicBezTo>
                  <a:pt x="665188" y="462180"/>
                  <a:pt x="663169" y="454181"/>
                  <a:pt x="661150" y="446314"/>
                </a:cubicBezTo>
                <a:cubicBezTo>
                  <a:pt x="653178" y="454470"/>
                  <a:pt x="644131" y="460134"/>
                  <a:pt x="640643" y="468211"/>
                </a:cubicBezTo>
                <a:cubicBezTo>
                  <a:pt x="636342" y="478176"/>
                  <a:pt x="636500" y="490134"/>
                  <a:pt x="635267" y="501279"/>
                </a:cubicBezTo>
                <a:cubicBezTo>
                  <a:pt x="635188" y="502013"/>
                  <a:pt x="639699" y="503036"/>
                  <a:pt x="641849" y="504295"/>
                </a:cubicBezTo>
                <a:cubicBezTo>
                  <a:pt x="648589" y="508228"/>
                  <a:pt x="656429" y="511768"/>
                  <a:pt x="650267" y="522179"/>
                </a:cubicBezTo>
                <a:cubicBezTo>
                  <a:pt x="638283" y="517459"/>
                  <a:pt x="626456" y="512817"/>
                  <a:pt x="614052" y="507913"/>
                </a:cubicBezTo>
                <a:cubicBezTo>
                  <a:pt x="592103" y="530308"/>
                  <a:pt x="591736" y="552625"/>
                  <a:pt x="615180" y="562459"/>
                </a:cubicBezTo>
                <a:cubicBezTo>
                  <a:pt x="618169" y="557607"/>
                  <a:pt x="621447" y="552703"/>
                  <a:pt x="624306" y="547537"/>
                </a:cubicBezTo>
                <a:cubicBezTo>
                  <a:pt x="631569" y="534425"/>
                  <a:pt x="632959" y="534216"/>
                  <a:pt x="644052" y="546069"/>
                </a:cubicBezTo>
                <a:cubicBezTo>
                  <a:pt x="618536" y="567651"/>
                  <a:pt x="624725" y="594373"/>
                  <a:pt x="632723" y="621252"/>
                </a:cubicBezTo>
                <a:cubicBezTo>
                  <a:pt x="636867" y="635177"/>
                  <a:pt x="639725" y="649809"/>
                  <a:pt x="646045" y="662711"/>
                </a:cubicBezTo>
                <a:cubicBezTo>
                  <a:pt x="659340" y="689826"/>
                  <a:pt x="674865" y="715840"/>
                  <a:pt x="688737" y="742693"/>
                </a:cubicBezTo>
                <a:cubicBezTo>
                  <a:pt x="692644" y="750246"/>
                  <a:pt x="694637" y="759057"/>
                  <a:pt x="695870" y="767527"/>
                </a:cubicBezTo>
                <a:cubicBezTo>
                  <a:pt x="696211" y="769887"/>
                  <a:pt x="690678" y="773113"/>
                  <a:pt x="687845" y="775919"/>
                </a:cubicBezTo>
                <a:cubicBezTo>
                  <a:pt x="685590" y="773113"/>
                  <a:pt x="681080" y="769966"/>
                  <a:pt x="681447" y="767527"/>
                </a:cubicBezTo>
                <a:cubicBezTo>
                  <a:pt x="685511" y="739599"/>
                  <a:pt x="668466" y="719512"/>
                  <a:pt x="657242" y="696854"/>
                </a:cubicBezTo>
                <a:cubicBezTo>
                  <a:pt x="644419" y="670946"/>
                  <a:pt x="635765" y="642965"/>
                  <a:pt x="622627" y="617266"/>
                </a:cubicBezTo>
                <a:cubicBezTo>
                  <a:pt x="614000" y="600352"/>
                  <a:pt x="600914" y="585640"/>
                  <a:pt x="589192" y="570431"/>
                </a:cubicBezTo>
                <a:cubicBezTo>
                  <a:pt x="587094" y="567729"/>
                  <a:pt x="581797" y="567493"/>
                  <a:pt x="574297" y="564766"/>
                </a:cubicBezTo>
                <a:cubicBezTo>
                  <a:pt x="568292" y="552782"/>
                  <a:pt x="562470" y="548953"/>
                  <a:pt x="549568" y="553988"/>
                </a:cubicBezTo>
                <a:cubicBezTo>
                  <a:pt x="546317" y="555247"/>
                  <a:pt x="542304" y="562170"/>
                  <a:pt x="543170" y="565186"/>
                </a:cubicBezTo>
                <a:cubicBezTo>
                  <a:pt x="550407" y="590334"/>
                  <a:pt x="558825" y="615116"/>
                  <a:pt x="566561" y="640107"/>
                </a:cubicBezTo>
                <a:cubicBezTo>
                  <a:pt x="567820" y="644171"/>
                  <a:pt x="567531" y="648734"/>
                  <a:pt x="567977" y="653061"/>
                </a:cubicBezTo>
                <a:cubicBezTo>
                  <a:pt x="566351" y="653559"/>
                  <a:pt x="564726" y="654058"/>
                  <a:pt x="563100" y="654556"/>
                </a:cubicBezTo>
                <a:cubicBezTo>
                  <a:pt x="561133" y="649940"/>
                  <a:pt x="558563" y="645509"/>
                  <a:pt x="557304" y="640710"/>
                </a:cubicBezTo>
                <a:cubicBezTo>
                  <a:pt x="551115" y="616925"/>
                  <a:pt x="545897" y="592825"/>
                  <a:pt x="538790" y="569303"/>
                </a:cubicBezTo>
                <a:cubicBezTo>
                  <a:pt x="537191" y="564032"/>
                  <a:pt x="529927" y="558341"/>
                  <a:pt x="524289" y="556978"/>
                </a:cubicBezTo>
                <a:cubicBezTo>
                  <a:pt x="516684" y="555142"/>
                  <a:pt x="511229" y="560125"/>
                  <a:pt x="507846" y="568542"/>
                </a:cubicBezTo>
                <a:cubicBezTo>
                  <a:pt x="498327" y="592275"/>
                  <a:pt x="480810" y="612283"/>
                  <a:pt x="476037" y="638428"/>
                </a:cubicBezTo>
                <a:cubicBezTo>
                  <a:pt x="471999" y="660482"/>
                  <a:pt x="466833" y="682379"/>
                  <a:pt x="461168" y="704092"/>
                </a:cubicBezTo>
                <a:cubicBezTo>
                  <a:pt x="458467" y="714424"/>
                  <a:pt x="453590" y="724232"/>
                  <a:pt x="449263" y="734092"/>
                </a:cubicBezTo>
                <a:cubicBezTo>
                  <a:pt x="448738" y="735298"/>
                  <a:pt x="444359" y="736321"/>
                  <a:pt x="443546" y="735560"/>
                </a:cubicBezTo>
                <a:cubicBezTo>
                  <a:pt x="441632" y="733751"/>
                  <a:pt x="439193" y="730342"/>
                  <a:pt x="439770" y="728375"/>
                </a:cubicBezTo>
                <a:cubicBezTo>
                  <a:pt x="441947" y="720849"/>
                  <a:pt x="444621" y="713323"/>
                  <a:pt x="448188" y="706347"/>
                </a:cubicBezTo>
                <a:cubicBezTo>
                  <a:pt x="454691" y="693603"/>
                  <a:pt x="454350" y="681068"/>
                  <a:pt x="448896" y="668323"/>
                </a:cubicBezTo>
                <a:cubicBezTo>
                  <a:pt x="443730" y="656260"/>
                  <a:pt x="446457" y="649390"/>
                  <a:pt x="457681" y="644040"/>
                </a:cubicBezTo>
                <a:cubicBezTo>
                  <a:pt x="460539" y="642677"/>
                  <a:pt x="463686" y="638979"/>
                  <a:pt x="464158" y="635963"/>
                </a:cubicBezTo>
                <a:cubicBezTo>
                  <a:pt x="467383" y="615194"/>
                  <a:pt x="469560" y="594242"/>
                  <a:pt x="472838" y="573472"/>
                </a:cubicBezTo>
                <a:cubicBezTo>
                  <a:pt x="474910" y="560387"/>
                  <a:pt x="478686" y="547590"/>
                  <a:pt x="480889" y="534530"/>
                </a:cubicBezTo>
                <a:cubicBezTo>
                  <a:pt x="481859" y="528814"/>
                  <a:pt x="482777" y="521733"/>
                  <a:pt x="480312" y="517092"/>
                </a:cubicBezTo>
                <a:cubicBezTo>
                  <a:pt x="473861" y="504976"/>
                  <a:pt x="465522" y="493858"/>
                  <a:pt x="457943" y="482345"/>
                </a:cubicBezTo>
                <a:cubicBezTo>
                  <a:pt x="455793" y="483473"/>
                  <a:pt x="453668" y="484443"/>
                  <a:pt x="451544" y="485440"/>
                </a:cubicBezTo>
                <a:close/>
                <a:moveTo>
                  <a:pt x="350872" y="716942"/>
                </a:moveTo>
                <a:cubicBezTo>
                  <a:pt x="351528" y="712326"/>
                  <a:pt x="352944" y="707711"/>
                  <a:pt x="352708" y="703148"/>
                </a:cubicBezTo>
                <a:cubicBezTo>
                  <a:pt x="352262" y="694232"/>
                  <a:pt x="353573" y="683559"/>
                  <a:pt x="349194" y="676925"/>
                </a:cubicBezTo>
                <a:cubicBezTo>
                  <a:pt x="344290" y="669529"/>
                  <a:pt x="334430" y="664285"/>
                  <a:pt x="325645" y="660823"/>
                </a:cubicBezTo>
                <a:cubicBezTo>
                  <a:pt x="311222" y="655133"/>
                  <a:pt x="285208" y="662921"/>
                  <a:pt x="281065" y="680150"/>
                </a:cubicBezTo>
                <a:cubicBezTo>
                  <a:pt x="278049" y="692606"/>
                  <a:pt x="275453" y="705167"/>
                  <a:pt x="272883" y="716732"/>
                </a:cubicBezTo>
                <a:cubicBezTo>
                  <a:pt x="276790" y="717283"/>
                  <a:pt x="283005" y="716470"/>
                  <a:pt x="286047" y="719197"/>
                </a:cubicBezTo>
                <a:cubicBezTo>
                  <a:pt x="288198" y="721137"/>
                  <a:pt x="286073" y="727851"/>
                  <a:pt x="285942" y="730814"/>
                </a:cubicBezTo>
                <a:cubicBezTo>
                  <a:pt x="303302" y="732676"/>
                  <a:pt x="320872" y="734538"/>
                  <a:pt x="338311" y="736400"/>
                </a:cubicBezTo>
                <a:cubicBezTo>
                  <a:pt x="341563" y="729477"/>
                  <a:pt x="344814" y="722606"/>
                  <a:pt x="348040" y="715709"/>
                </a:cubicBezTo>
                <a:cubicBezTo>
                  <a:pt x="348984" y="716103"/>
                  <a:pt x="349928" y="716522"/>
                  <a:pt x="350872" y="716942"/>
                </a:cubicBezTo>
                <a:close/>
                <a:moveTo>
                  <a:pt x="707539" y="382984"/>
                </a:moveTo>
                <a:cubicBezTo>
                  <a:pt x="710975" y="386996"/>
                  <a:pt x="716508" y="390930"/>
                  <a:pt x="715931" y="393395"/>
                </a:cubicBezTo>
                <a:cubicBezTo>
                  <a:pt x="714803" y="398194"/>
                  <a:pt x="711106" y="403622"/>
                  <a:pt x="706884" y="406218"/>
                </a:cubicBezTo>
                <a:cubicBezTo>
                  <a:pt x="697863" y="411752"/>
                  <a:pt x="698545" y="418963"/>
                  <a:pt x="702085" y="426306"/>
                </a:cubicBezTo>
                <a:cubicBezTo>
                  <a:pt x="705389" y="433176"/>
                  <a:pt x="718107" y="434723"/>
                  <a:pt x="724375" y="430659"/>
                </a:cubicBezTo>
                <a:cubicBezTo>
                  <a:pt x="728676" y="427853"/>
                  <a:pt x="733894" y="424129"/>
                  <a:pt x="738431" y="424444"/>
                </a:cubicBezTo>
                <a:cubicBezTo>
                  <a:pt x="748684" y="425152"/>
                  <a:pt x="755817" y="421507"/>
                  <a:pt x="763763" y="415370"/>
                </a:cubicBezTo>
                <a:cubicBezTo>
                  <a:pt x="776796" y="405301"/>
                  <a:pt x="778028" y="389252"/>
                  <a:pt x="764497" y="379916"/>
                </a:cubicBezTo>
                <a:cubicBezTo>
                  <a:pt x="757181" y="374855"/>
                  <a:pt x="749681" y="370082"/>
                  <a:pt x="742784" y="365519"/>
                </a:cubicBezTo>
                <a:cubicBezTo>
                  <a:pt x="739034" y="376638"/>
                  <a:pt x="731062" y="373177"/>
                  <a:pt x="720861" y="366542"/>
                </a:cubicBezTo>
                <a:cubicBezTo>
                  <a:pt x="727758" y="382958"/>
                  <a:pt x="713649" y="380309"/>
                  <a:pt x="707539" y="382984"/>
                </a:cubicBezTo>
                <a:close/>
                <a:moveTo>
                  <a:pt x="1163227" y="601794"/>
                </a:moveTo>
                <a:cubicBezTo>
                  <a:pt x="1173795" y="602004"/>
                  <a:pt x="1190211" y="584801"/>
                  <a:pt x="1190552" y="573105"/>
                </a:cubicBezTo>
                <a:cubicBezTo>
                  <a:pt x="1190972" y="559705"/>
                  <a:pt x="1173795" y="544863"/>
                  <a:pt x="1156619" y="543735"/>
                </a:cubicBezTo>
                <a:cubicBezTo>
                  <a:pt x="1140648" y="542686"/>
                  <a:pt x="1126776" y="555142"/>
                  <a:pt x="1125989" y="571191"/>
                </a:cubicBezTo>
                <a:cubicBezTo>
                  <a:pt x="1125203" y="587555"/>
                  <a:pt x="1142038" y="601401"/>
                  <a:pt x="1163227" y="601794"/>
                </a:cubicBezTo>
                <a:close/>
                <a:moveTo>
                  <a:pt x="765808" y="991372"/>
                </a:moveTo>
                <a:cubicBezTo>
                  <a:pt x="763291" y="936853"/>
                  <a:pt x="735651" y="891250"/>
                  <a:pt x="710135" y="844860"/>
                </a:cubicBezTo>
                <a:cubicBezTo>
                  <a:pt x="715170" y="858995"/>
                  <a:pt x="720231" y="873156"/>
                  <a:pt x="724716" y="885743"/>
                </a:cubicBezTo>
                <a:cubicBezTo>
                  <a:pt x="718842" y="892902"/>
                  <a:pt x="714462" y="899799"/>
                  <a:pt x="708562" y="904965"/>
                </a:cubicBezTo>
                <a:cubicBezTo>
                  <a:pt x="702163" y="910551"/>
                  <a:pt x="699043" y="915848"/>
                  <a:pt x="702295" y="924318"/>
                </a:cubicBezTo>
                <a:cubicBezTo>
                  <a:pt x="705441" y="932500"/>
                  <a:pt x="709690" y="938557"/>
                  <a:pt x="719550" y="935935"/>
                </a:cubicBezTo>
                <a:cubicBezTo>
                  <a:pt x="731036" y="932893"/>
                  <a:pt x="739689" y="936827"/>
                  <a:pt x="744829" y="946844"/>
                </a:cubicBezTo>
                <a:cubicBezTo>
                  <a:pt x="749366" y="955681"/>
                  <a:pt x="752644" y="965227"/>
                  <a:pt x="755922" y="974667"/>
                </a:cubicBezTo>
                <a:cubicBezTo>
                  <a:pt x="757993" y="980594"/>
                  <a:pt x="759042" y="986887"/>
                  <a:pt x="760537" y="993024"/>
                </a:cubicBezTo>
                <a:cubicBezTo>
                  <a:pt x="762320" y="992473"/>
                  <a:pt x="764077" y="991922"/>
                  <a:pt x="765808" y="991372"/>
                </a:cubicBezTo>
                <a:close/>
                <a:moveTo>
                  <a:pt x="729279" y="475344"/>
                </a:moveTo>
                <a:cubicBezTo>
                  <a:pt x="730380" y="482188"/>
                  <a:pt x="729121" y="491602"/>
                  <a:pt x="733134" y="495379"/>
                </a:cubicBezTo>
                <a:cubicBezTo>
                  <a:pt x="741027" y="502800"/>
                  <a:pt x="751411" y="508281"/>
                  <a:pt x="761691" y="512031"/>
                </a:cubicBezTo>
                <a:cubicBezTo>
                  <a:pt x="765336" y="513368"/>
                  <a:pt x="775642" y="507651"/>
                  <a:pt x="775878" y="504583"/>
                </a:cubicBezTo>
                <a:cubicBezTo>
                  <a:pt x="776298" y="499260"/>
                  <a:pt x="771892" y="493071"/>
                  <a:pt x="768352" y="488036"/>
                </a:cubicBezTo>
                <a:cubicBezTo>
                  <a:pt x="766149" y="484889"/>
                  <a:pt x="761875" y="483185"/>
                  <a:pt x="758466" y="480929"/>
                </a:cubicBezTo>
                <a:cubicBezTo>
                  <a:pt x="753955" y="477966"/>
                  <a:pt x="749313" y="475160"/>
                  <a:pt x="744803" y="472171"/>
                </a:cubicBezTo>
                <a:cubicBezTo>
                  <a:pt x="741945" y="470283"/>
                  <a:pt x="739322" y="468027"/>
                  <a:pt x="736438" y="466192"/>
                </a:cubicBezTo>
                <a:cubicBezTo>
                  <a:pt x="733710" y="464461"/>
                  <a:pt x="730905" y="462573"/>
                  <a:pt x="727863" y="461681"/>
                </a:cubicBezTo>
                <a:cubicBezTo>
                  <a:pt x="723037" y="460239"/>
                  <a:pt x="718002" y="458902"/>
                  <a:pt x="713020" y="458770"/>
                </a:cubicBezTo>
                <a:cubicBezTo>
                  <a:pt x="708352" y="458666"/>
                  <a:pt x="702452" y="458718"/>
                  <a:pt x="699226" y="461340"/>
                </a:cubicBezTo>
                <a:cubicBezTo>
                  <a:pt x="689261" y="469417"/>
                  <a:pt x="687347" y="480457"/>
                  <a:pt x="690546" y="492468"/>
                </a:cubicBezTo>
                <a:cubicBezTo>
                  <a:pt x="698833" y="491366"/>
                  <a:pt x="707513" y="492494"/>
                  <a:pt x="713177" y="488849"/>
                </a:cubicBezTo>
                <a:cubicBezTo>
                  <a:pt x="718947" y="485151"/>
                  <a:pt x="721700" y="476786"/>
                  <a:pt x="725791" y="470466"/>
                </a:cubicBezTo>
                <a:cubicBezTo>
                  <a:pt x="726919" y="472118"/>
                  <a:pt x="728099" y="473718"/>
                  <a:pt x="729279" y="475344"/>
                </a:cubicBezTo>
                <a:close/>
                <a:moveTo>
                  <a:pt x="429805" y="229471"/>
                </a:moveTo>
                <a:cubicBezTo>
                  <a:pt x="441291" y="223886"/>
                  <a:pt x="446483" y="210407"/>
                  <a:pt x="441579" y="199393"/>
                </a:cubicBezTo>
                <a:cubicBezTo>
                  <a:pt x="438013" y="191395"/>
                  <a:pt x="422384" y="186596"/>
                  <a:pt x="413205" y="190687"/>
                </a:cubicBezTo>
                <a:cubicBezTo>
                  <a:pt x="402795" y="195328"/>
                  <a:pt x="399438" y="207286"/>
                  <a:pt x="403765" y="219559"/>
                </a:cubicBezTo>
                <a:cubicBezTo>
                  <a:pt x="405312" y="223938"/>
                  <a:pt x="403188" y="229498"/>
                  <a:pt x="403660" y="234428"/>
                </a:cubicBezTo>
                <a:cubicBezTo>
                  <a:pt x="404080" y="239043"/>
                  <a:pt x="404499" y="244576"/>
                  <a:pt x="407226" y="247723"/>
                </a:cubicBezTo>
                <a:cubicBezTo>
                  <a:pt x="409193" y="250004"/>
                  <a:pt x="417349" y="250817"/>
                  <a:pt x="418476" y="249244"/>
                </a:cubicBezTo>
                <a:cubicBezTo>
                  <a:pt x="421754" y="244629"/>
                  <a:pt x="422908" y="238492"/>
                  <a:pt x="425714" y="230678"/>
                </a:cubicBezTo>
                <a:cubicBezTo>
                  <a:pt x="424980" y="230835"/>
                  <a:pt x="427576" y="230547"/>
                  <a:pt x="429805" y="229471"/>
                </a:cubicBezTo>
                <a:close/>
                <a:moveTo>
                  <a:pt x="748343" y="283649"/>
                </a:moveTo>
                <a:cubicBezTo>
                  <a:pt x="753221" y="281945"/>
                  <a:pt x="759960" y="279453"/>
                  <a:pt x="761350" y="275625"/>
                </a:cubicBezTo>
                <a:cubicBezTo>
                  <a:pt x="762845" y="271534"/>
                  <a:pt x="760590" y="262933"/>
                  <a:pt x="757233" y="260966"/>
                </a:cubicBezTo>
                <a:cubicBezTo>
                  <a:pt x="753011" y="258501"/>
                  <a:pt x="745931" y="260284"/>
                  <a:pt x="740240" y="261202"/>
                </a:cubicBezTo>
                <a:cubicBezTo>
                  <a:pt x="735572" y="261936"/>
                  <a:pt x="731141" y="265240"/>
                  <a:pt x="726551" y="265345"/>
                </a:cubicBezTo>
                <a:cubicBezTo>
                  <a:pt x="717163" y="265581"/>
                  <a:pt x="702478" y="281945"/>
                  <a:pt x="705337" y="290835"/>
                </a:cubicBezTo>
                <a:cubicBezTo>
                  <a:pt x="706071" y="293116"/>
                  <a:pt x="710240" y="295397"/>
                  <a:pt x="713020" y="295607"/>
                </a:cubicBezTo>
                <a:cubicBezTo>
                  <a:pt x="715931" y="295843"/>
                  <a:pt x="719025" y="293640"/>
                  <a:pt x="718947" y="293667"/>
                </a:cubicBezTo>
                <a:cubicBezTo>
                  <a:pt x="722723" y="300799"/>
                  <a:pt x="725162" y="307014"/>
                  <a:pt x="729226" y="311892"/>
                </a:cubicBezTo>
                <a:cubicBezTo>
                  <a:pt x="730170" y="313020"/>
                  <a:pt x="739873" y="309716"/>
                  <a:pt x="739925" y="308221"/>
                </a:cubicBezTo>
                <a:cubicBezTo>
                  <a:pt x="740188" y="301744"/>
                  <a:pt x="738378" y="295161"/>
                  <a:pt x="736726" y="284987"/>
                </a:cubicBezTo>
                <a:cubicBezTo>
                  <a:pt x="739060" y="284803"/>
                  <a:pt x="744043" y="285170"/>
                  <a:pt x="748343" y="283649"/>
                </a:cubicBezTo>
                <a:close/>
                <a:moveTo>
                  <a:pt x="889898" y="671942"/>
                </a:moveTo>
                <a:cubicBezTo>
                  <a:pt x="880248" y="669136"/>
                  <a:pt x="871411" y="663105"/>
                  <a:pt x="862678" y="657755"/>
                </a:cubicBezTo>
                <a:cubicBezTo>
                  <a:pt x="853369" y="652065"/>
                  <a:pt x="845003" y="644774"/>
                  <a:pt x="835458" y="639582"/>
                </a:cubicBezTo>
                <a:cubicBezTo>
                  <a:pt x="831341" y="637353"/>
                  <a:pt x="825310" y="638612"/>
                  <a:pt x="820143" y="638297"/>
                </a:cubicBezTo>
                <a:cubicBezTo>
                  <a:pt x="819409" y="639766"/>
                  <a:pt x="818649" y="641208"/>
                  <a:pt x="817914" y="642677"/>
                </a:cubicBezTo>
                <a:cubicBezTo>
                  <a:pt x="820563" y="644276"/>
                  <a:pt x="823264" y="645797"/>
                  <a:pt x="825860" y="647475"/>
                </a:cubicBezTo>
                <a:cubicBezTo>
                  <a:pt x="836586" y="654398"/>
                  <a:pt x="847495" y="661033"/>
                  <a:pt x="857932" y="668376"/>
                </a:cubicBezTo>
                <a:cubicBezTo>
                  <a:pt x="867477" y="675089"/>
                  <a:pt x="876446" y="682615"/>
                  <a:pt x="885755" y="689669"/>
                </a:cubicBezTo>
                <a:cubicBezTo>
                  <a:pt x="893989" y="695910"/>
                  <a:pt x="901751" y="703804"/>
                  <a:pt x="916227" y="698349"/>
                </a:cubicBezTo>
                <a:cubicBezTo>
                  <a:pt x="908805" y="686365"/>
                  <a:pt x="903666" y="675928"/>
                  <a:pt x="889898" y="671942"/>
                </a:cubicBezTo>
                <a:close/>
                <a:moveTo>
                  <a:pt x="866926" y="218457"/>
                </a:moveTo>
                <a:cubicBezTo>
                  <a:pt x="875554" y="215048"/>
                  <a:pt x="882765" y="208020"/>
                  <a:pt x="890475" y="202697"/>
                </a:cubicBezTo>
                <a:cubicBezTo>
                  <a:pt x="881481" y="187278"/>
                  <a:pt x="869968" y="180066"/>
                  <a:pt x="860449" y="185311"/>
                </a:cubicBezTo>
                <a:cubicBezTo>
                  <a:pt x="846052" y="193230"/>
                  <a:pt x="832573" y="202828"/>
                  <a:pt x="818701" y="211692"/>
                </a:cubicBezTo>
                <a:cubicBezTo>
                  <a:pt x="819226" y="212741"/>
                  <a:pt x="819750" y="213763"/>
                  <a:pt x="820301" y="214812"/>
                </a:cubicBezTo>
                <a:cubicBezTo>
                  <a:pt x="827722" y="211718"/>
                  <a:pt x="835143" y="208597"/>
                  <a:pt x="844243" y="204821"/>
                </a:cubicBezTo>
                <a:cubicBezTo>
                  <a:pt x="847311" y="217671"/>
                  <a:pt x="855808" y="222863"/>
                  <a:pt x="866926" y="218457"/>
                </a:cubicBezTo>
                <a:close/>
                <a:moveTo>
                  <a:pt x="682601" y="531672"/>
                </a:moveTo>
                <a:cubicBezTo>
                  <a:pt x="689917" y="542083"/>
                  <a:pt x="697233" y="552467"/>
                  <a:pt x="705992" y="564950"/>
                </a:cubicBezTo>
                <a:cubicBezTo>
                  <a:pt x="712732" y="556375"/>
                  <a:pt x="717714" y="550868"/>
                  <a:pt x="721700" y="544758"/>
                </a:cubicBezTo>
                <a:cubicBezTo>
                  <a:pt x="727889" y="535238"/>
                  <a:pt x="723745" y="524854"/>
                  <a:pt x="713046" y="521025"/>
                </a:cubicBezTo>
                <a:cubicBezTo>
                  <a:pt x="699200" y="516069"/>
                  <a:pt x="700144" y="530413"/>
                  <a:pt x="693667" y="535973"/>
                </a:cubicBezTo>
                <a:cubicBezTo>
                  <a:pt x="690546" y="533953"/>
                  <a:pt x="687478" y="531961"/>
                  <a:pt x="684436" y="529967"/>
                </a:cubicBezTo>
                <a:cubicBezTo>
                  <a:pt x="683807" y="530544"/>
                  <a:pt x="683204" y="531121"/>
                  <a:pt x="682601" y="531672"/>
                </a:cubicBezTo>
                <a:close/>
                <a:moveTo>
                  <a:pt x="1060299" y="277906"/>
                </a:moveTo>
                <a:cubicBezTo>
                  <a:pt x="1059513" y="267024"/>
                  <a:pt x="1051934" y="262828"/>
                  <a:pt x="1042467" y="262749"/>
                </a:cubicBezTo>
                <a:cubicBezTo>
                  <a:pt x="1032319" y="262697"/>
                  <a:pt x="1026287" y="270878"/>
                  <a:pt x="1027336" y="278981"/>
                </a:cubicBezTo>
                <a:cubicBezTo>
                  <a:pt x="1028149" y="285354"/>
                  <a:pt x="1035990" y="290835"/>
                  <a:pt x="1040710" y="296682"/>
                </a:cubicBezTo>
                <a:cubicBezTo>
                  <a:pt x="1052616" y="294401"/>
                  <a:pt x="1060929" y="286455"/>
                  <a:pt x="1060299" y="277906"/>
                </a:cubicBezTo>
                <a:close/>
                <a:moveTo>
                  <a:pt x="103111" y="444138"/>
                </a:moveTo>
                <a:cubicBezTo>
                  <a:pt x="68732" y="448307"/>
                  <a:pt x="34379" y="452477"/>
                  <a:pt x="0" y="456620"/>
                </a:cubicBezTo>
                <a:cubicBezTo>
                  <a:pt x="210" y="458718"/>
                  <a:pt x="420" y="460790"/>
                  <a:pt x="629" y="462888"/>
                </a:cubicBezTo>
                <a:cubicBezTo>
                  <a:pt x="14187" y="461917"/>
                  <a:pt x="27745" y="460921"/>
                  <a:pt x="41066" y="459950"/>
                </a:cubicBezTo>
                <a:cubicBezTo>
                  <a:pt x="42561" y="461943"/>
                  <a:pt x="44397" y="464382"/>
                  <a:pt x="46232" y="466821"/>
                </a:cubicBezTo>
                <a:cubicBezTo>
                  <a:pt x="47963" y="463569"/>
                  <a:pt x="49668" y="460344"/>
                  <a:pt x="51293" y="457302"/>
                </a:cubicBezTo>
                <a:cubicBezTo>
                  <a:pt x="68837" y="454784"/>
                  <a:pt x="86354" y="452267"/>
                  <a:pt x="103872" y="449750"/>
                </a:cubicBezTo>
                <a:cubicBezTo>
                  <a:pt x="103609" y="447888"/>
                  <a:pt x="103373" y="446026"/>
                  <a:pt x="103111" y="444138"/>
                </a:cubicBezTo>
                <a:close/>
                <a:moveTo>
                  <a:pt x="738404" y="167400"/>
                </a:moveTo>
                <a:cubicBezTo>
                  <a:pt x="728492" y="167584"/>
                  <a:pt x="721726" y="173300"/>
                  <a:pt x="721385" y="183606"/>
                </a:cubicBezTo>
                <a:cubicBezTo>
                  <a:pt x="721018" y="194305"/>
                  <a:pt x="730249" y="196377"/>
                  <a:pt x="737670" y="196561"/>
                </a:cubicBezTo>
                <a:cubicBezTo>
                  <a:pt x="745537" y="196744"/>
                  <a:pt x="753667" y="193807"/>
                  <a:pt x="751910" y="184734"/>
                </a:cubicBezTo>
                <a:cubicBezTo>
                  <a:pt x="752487" y="172933"/>
                  <a:pt x="747793" y="167217"/>
                  <a:pt x="738404" y="167400"/>
                </a:cubicBezTo>
                <a:close/>
                <a:moveTo>
                  <a:pt x="540075" y="217015"/>
                </a:moveTo>
                <a:cubicBezTo>
                  <a:pt x="537296" y="212531"/>
                  <a:pt x="530320" y="208676"/>
                  <a:pt x="525102" y="208519"/>
                </a:cubicBezTo>
                <a:cubicBezTo>
                  <a:pt x="522427" y="208440"/>
                  <a:pt x="517995" y="216753"/>
                  <a:pt x="516972" y="221814"/>
                </a:cubicBezTo>
                <a:cubicBezTo>
                  <a:pt x="515320" y="229996"/>
                  <a:pt x="520145" y="234532"/>
                  <a:pt x="528589" y="235844"/>
                </a:cubicBezTo>
                <a:cubicBezTo>
                  <a:pt x="535119" y="236866"/>
                  <a:pt x="541491" y="239069"/>
                  <a:pt x="548860" y="240983"/>
                </a:cubicBezTo>
                <a:cubicBezTo>
                  <a:pt x="546159" y="233064"/>
                  <a:pt x="544533" y="224174"/>
                  <a:pt x="540075" y="217015"/>
                </a:cubicBezTo>
                <a:close/>
                <a:moveTo>
                  <a:pt x="782381" y="382329"/>
                </a:moveTo>
                <a:cubicBezTo>
                  <a:pt x="791586" y="393395"/>
                  <a:pt x="805012" y="394968"/>
                  <a:pt x="818360" y="396096"/>
                </a:cubicBezTo>
                <a:cubicBezTo>
                  <a:pt x="821743" y="396384"/>
                  <a:pt x="825336" y="394418"/>
                  <a:pt x="828823" y="393500"/>
                </a:cubicBezTo>
                <a:cubicBezTo>
                  <a:pt x="826830" y="389907"/>
                  <a:pt x="825467" y="383823"/>
                  <a:pt x="822740" y="383142"/>
                </a:cubicBezTo>
                <a:cubicBezTo>
                  <a:pt x="810047" y="379995"/>
                  <a:pt x="796988" y="378343"/>
                  <a:pt x="784060" y="376140"/>
                </a:cubicBezTo>
                <a:cubicBezTo>
                  <a:pt x="783535" y="378212"/>
                  <a:pt x="782958" y="380257"/>
                  <a:pt x="782381" y="382329"/>
                </a:cubicBezTo>
                <a:close/>
                <a:moveTo>
                  <a:pt x="471632" y="125888"/>
                </a:moveTo>
                <a:cubicBezTo>
                  <a:pt x="460041" y="148021"/>
                  <a:pt x="464446" y="167059"/>
                  <a:pt x="469901" y="186360"/>
                </a:cubicBezTo>
                <a:cubicBezTo>
                  <a:pt x="475723" y="167767"/>
                  <a:pt x="479971" y="148860"/>
                  <a:pt x="471632" y="125888"/>
                </a:cubicBezTo>
                <a:close/>
                <a:moveTo>
                  <a:pt x="549096" y="1209998"/>
                </a:moveTo>
                <a:cubicBezTo>
                  <a:pt x="557304" y="1211860"/>
                  <a:pt x="560110" y="1203258"/>
                  <a:pt x="560189" y="1195575"/>
                </a:cubicBezTo>
                <a:cubicBezTo>
                  <a:pt x="560267" y="1187314"/>
                  <a:pt x="557776" y="1179526"/>
                  <a:pt x="548231" y="1180365"/>
                </a:cubicBezTo>
                <a:cubicBezTo>
                  <a:pt x="543773" y="1180758"/>
                  <a:pt x="539813" y="1186816"/>
                  <a:pt x="533388" y="1192218"/>
                </a:cubicBezTo>
                <a:cubicBezTo>
                  <a:pt x="539761" y="1199823"/>
                  <a:pt x="543563" y="1208739"/>
                  <a:pt x="549096" y="1209998"/>
                </a:cubicBezTo>
                <a:close/>
                <a:moveTo>
                  <a:pt x="933089" y="586742"/>
                </a:moveTo>
                <a:cubicBezTo>
                  <a:pt x="928552" y="587292"/>
                  <a:pt x="921812" y="594897"/>
                  <a:pt x="921734" y="599408"/>
                </a:cubicBezTo>
                <a:cubicBezTo>
                  <a:pt x="921681" y="603682"/>
                  <a:pt x="928578" y="610815"/>
                  <a:pt x="933298" y="611654"/>
                </a:cubicBezTo>
                <a:cubicBezTo>
                  <a:pt x="938596" y="612572"/>
                  <a:pt x="948351" y="611680"/>
                  <a:pt x="946541" y="601794"/>
                </a:cubicBezTo>
                <a:cubicBezTo>
                  <a:pt x="946856" y="591173"/>
                  <a:pt x="940667" y="585798"/>
                  <a:pt x="933089" y="586742"/>
                </a:cubicBezTo>
                <a:close/>
                <a:moveTo>
                  <a:pt x="201712" y="506314"/>
                </a:moveTo>
                <a:cubicBezTo>
                  <a:pt x="211021" y="506891"/>
                  <a:pt x="216922" y="500518"/>
                  <a:pt x="214876" y="491340"/>
                </a:cubicBezTo>
                <a:cubicBezTo>
                  <a:pt x="213906" y="486961"/>
                  <a:pt x="206616" y="480038"/>
                  <a:pt x="203967" y="480772"/>
                </a:cubicBezTo>
                <a:cubicBezTo>
                  <a:pt x="198277" y="482319"/>
                  <a:pt x="193714" y="488088"/>
                  <a:pt x="185112" y="495038"/>
                </a:cubicBezTo>
                <a:cubicBezTo>
                  <a:pt x="193347" y="500833"/>
                  <a:pt x="197385" y="506052"/>
                  <a:pt x="201712" y="506314"/>
                </a:cubicBezTo>
                <a:close/>
                <a:moveTo>
                  <a:pt x="1470384" y="941311"/>
                </a:moveTo>
                <a:cubicBezTo>
                  <a:pt x="1455725" y="923321"/>
                  <a:pt x="1436425" y="913016"/>
                  <a:pt x="1414711" y="906669"/>
                </a:cubicBezTo>
                <a:cubicBezTo>
                  <a:pt x="1429213" y="925052"/>
                  <a:pt x="1449851" y="933155"/>
                  <a:pt x="1470646" y="941022"/>
                </a:cubicBezTo>
                <a:lnTo>
                  <a:pt x="1470384" y="941311"/>
                </a:lnTo>
                <a:close/>
                <a:moveTo>
                  <a:pt x="860528" y="355895"/>
                </a:moveTo>
                <a:cubicBezTo>
                  <a:pt x="856149" y="356105"/>
                  <a:pt x="852058" y="361874"/>
                  <a:pt x="847836" y="365205"/>
                </a:cubicBezTo>
                <a:cubicBezTo>
                  <a:pt x="851769" y="369584"/>
                  <a:pt x="855073" y="376219"/>
                  <a:pt x="859846" y="377556"/>
                </a:cubicBezTo>
                <a:cubicBezTo>
                  <a:pt x="863229" y="378500"/>
                  <a:pt x="868631" y="372285"/>
                  <a:pt x="876813" y="366831"/>
                </a:cubicBezTo>
                <a:cubicBezTo>
                  <a:pt x="869077" y="361297"/>
                  <a:pt x="864671" y="355685"/>
                  <a:pt x="860528" y="355895"/>
                </a:cubicBezTo>
                <a:close/>
                <a:moveTo>
                  <a:pt x="405968" y="130792"/>
                </a:moveTo>
                <a:cubicBezTo>
                  <a:pt x="403372" y="135066"/>
                  <a:pt x="398232" y="139813"/>
                  <a:pt x="398861" y="143537"/>
                </a:cubicBezTo>
                <a:cubicBezTo>
                  <a:pt x="399674" y="148178"/>
                  <a:pt x="405260" y="151954"/>
                  <a:pt x="408800" y="156124"/>
                </a:cubicBezTo>
                <a:cubicBezTo>
                  <a:pt x="412917" y="152479"/>
                  <a:pt x="420312" y="148860"/>
                  <a:pt x="420338" y="145215"/>
                </a:cubicBezTo>
                <a:cubicBezTo>
                  <a:pt x="420365" y="140364"/>
                  <a:pt x="414622" y="135486"/>
                  <a:pt x="411370" y="130635"/>
                </a:cubicBezTo>
                <a:cubicBezTo>
                  <a:pt x="409560" y="130661"/>
                  <a:pt x="407751" y="130739"/>
                  <a:pt x="405968" y="130792"/>
                </a:cubicBezTo>
                <a:close/>
                <a:moveTo>
                  <a:pt x="387716" y="279139"/>
                </a:moveTo>
                <a:cubicBezTo>
                  <a:pt x="389552" y="284174"/>
                  <a:pt x="394770" y="289235"/>
                  <a:pt x="399805" y="291254"/>
                </a:cubicBezTo>
                <a:cubicBezTo>
                  <a:pt x="401903" y="292093"/>
                  <a:pt x="410426" y="284829"/>
                  <a:pt x="410164" y="281814"/>
                </a:cubicBezTo>
                <a:cubicBezTo>
                  <a:pt x="409691" y="276726"/>
                  <a:pt x="404499" y="272111"/>
                  <a:pt x="399097" y="263982"/>
                </a:cubicBezTo>
                <a:cubicBezTo>
                  <a:pt x="393223" y="271482"/>
                  <a:pt x="386824" y="276621"/>
                  <a:pt x="387716" y="279139"/>
                </a:cubicBezTo>
                <a:close/>
                <a:moveTo>
                  <a:pt x="332594" y="838698"/>
                </a:moveTo>
                <a:cubicBezTo>
                  <a:pt x="335688" y="834109"/>
                  <a:pt x="341300" y="829415"/>
                  <a:pt x="341117" y="824930"/>
                </a:cubicBezTo>
                <a:cubicBezTo>
                  <a:pt x="340959" y="820761"/>
                  <a:pt x="334666" y="816827"/>
                  <a:pt x="331099" y="812763"/>
                </a:cubicBezTo>
                <a:cubicBezTo>
                  <a:pt x="327376" y="816618"/>
                  <a:pt x="321161" y="820158"/>
                  <a:pt x="320610" y="824432"/>
                </a:cubicBezTo>
                <a:cubicBezTo>
                  <a:pt x="320059" y="828759"/>
                  <a:pt x="325120" y="833794"/>
                  <a:pt x="327716" y="838514"/>
                </a:cubicBezTo>
                <a:cubicBezTo>
                  <a:pt x="329369" y="838593"/>
                  <a:pt x="330994" y="838645"/>
                  <a:pt x="332594" y="838698"/>
                </a:cubicBezTo>
                <a:close/>
                <a:moveTo>
                  <a:pt x="640931" y="13966"/>
                </a:moveTo>
                <a:cubicBezTo>
                  <a:pt x="642531" y="10478"/>
                  <a:pt x="640826" y="4709"/>
                  <a:pt x="638886" y="828"/>
                </a:cubicBezTo>
                <a:cubicBezTo>
                  <a:pt x="638257" y="-431"/>
                  <a:pt x="631150" y="-300"/>
                  <a:pt x="628868" y="1536"/>
                </a:cubicBezTo>
                <a:cubicBezTo>
                  <a:pt x="626115" y="3712"/>
                  <a:pt x="623938" y="8433"/>
                  <a:pt x="624043" y="11973"/>
                </a:cubicBezTo>
                <a:cubicBezTo>
                  <a:pt x="624227" y="19420"/>
                  <a:pt x="626063" y="26842"/>
                  <a:pt x="627321" y="34945"/>
                </a:cubicBezTo>
                <a:cubicBezTo>
                  <a:pt x="631858" y="28231"/>
                  <a:pt x="637444" y="21597"/>
                  <a:pt x="640931" y="13966"/>
                </a:cubicBezTo>
                <a:close/>
                <a:moveTo>
                  <a:pt x="1074670" y="374619"/>
                </a:moveTo>
                <a:cubicBezTo>
                  <a:pt x="1071418" y="374409"/>
                  <a:pt x="1067668" y="381280"/>
                  <a:pt x="1064154" y="384977"/>
                </a:cubicBezTo>
                <a:cubicBezTo>
                  <a:pt x="1068271" y="388124"/>
                  <a:pt x="1072100" y="393107"/>
                  <a:pt x="1076637" y="393867"/>
                </a:cubicBezTo>
                <a:cubicBezTo>
                  <a:pt x="1080308" y="394470"/>
                  <a:pt x="1084818" y="389986"/>
                  <a:pt x="1092581" y="385816"/>
                </a:cubicBezTo>
                <a:cubicBezTo>
                  <a:pt x="1084215" y="380231"/>
                  <a:pt x="1079600" y="374960"/>
                  <a:pt x="1074670" y="374619"/>
                </a:cubicBezTo>
                <a:close/>
                <a:moveTo>
                  <a:pt x="550827" y="81282"/>
                </a:moveTo>
                <a:cubicBezTo>
                  <a:pt x="547838" y="96203"/>
                  <a:pt x="533755" y="108135"/>
                  <a:pt x="539210" y="125337"/>
                </a:cubicBezTo>
                <a:cubicBezTo>
                  <a:pt x="540600" y="125731"/>
                  <a:pt x="542016" y="126150"/>
                  <a:pt x="543406" y="126544"/>
                </a:cubicBezTo>
                <a:cubicBezTo>
                  <a:pt x="547680" y="111990"/>
                  <a:pt x="551955" y="97462"/>
                  <a:pt x="556203" y="82908"/>
                </a:cubicBezTo>
                <a:cubicBezTo>
                  <a:pt x="554420" y="82383"/>
                  <a:pt x="552610" y="81832"/>
                  <a:pt x="550827" y="81282"/>
                </a:cubicBezTo>
                <a:close/>
                <a:moveTo>
                  <a:pt x="290348" y="430423"/>
                </a:moveTo>
                <a:cubicBezTo>
                  <a:pt x="297350" y="449750"/>
                  <a:pt x="315890" y="446550"/>
                  <a:pt x="327140" y="454522"/>
                </a:cubicBezTo>
                <a:cubicBezTo>
                  <a:pt x="315811" y="446944"/>
                  <a:pt x="309255" y="431393"/>
                  <a:pt x="290348" y="430423"/>
                </a:cubicBezTo>
                <a:close/>
                <a:moveTo>
                  <a:pt x="1015273" y="392451"/>
                </a:moveTo>
                <a:cubicBezTo>
                  <a:pt x="1015195" y="389514"/>
                  <a:pt x="1008770" y="383955"/>
                  <a:pt x="1006384" y="384531"/>
                </a:cubicBezTo>
                <a:cubicBezTo>
                  <a:pt x="1002555" y="385476"/>
                  <a:pt x="998018" y="390117"/>
                  <a:pt x="997048" y="393998"/>
                </a:cubicBezTo>
                <a:cubicBezTo>
                  <a:pt x="996419" y="396516"/>
                  <a:pt x="1001663" y="400449"/>
                  <a:pt x="1006567" y="406664"/>
                </a:cubicBezTo>
                <a:cubicBezTo>
                  <a:pt x="1010920" y="400030"/>
                  <a:pt x="1015404" y="396175"/>
                  <a:pt x="1015273" y="392451"/>
                </a:cubicBezTo>
                <a:close/>
                <a:moveTo>
                  <a:pt x="1330743" y="775027"/>
                </a:moveTo>
                <a:cubicBezTo>
                  <a:pt x="1316006" y="766635"/>
                  <a:pt x="1301294" y="758270"/>
                  <a:pt x="1286557" y="749879"/>
                </a:cubicBezTo>
                <a:cubicBezTo>
                  <a:pt x="1285534" y="751793"/>
                  <a:pt x="1284537" y="753681"/>
                  <a:pt x="1283515" y="755595"/>
                </a:cubicBezTo>
                <a:cubicBezTo>
                  <a:pt x="1298619" y="763462"/>
                  <a:pt x="1313751" y="771329"/>
                  <a:pt x="1328855" y="779197"/>
                </a:cubicBezTo>
                <a:cubicBezTo>
                  <a:pt x="1329511" y="777780"/>
                  <a:pt x="1330140" y="776391"/>
                  <a:pt x="1330743" y="775027"/>
                </a:cubicBezTo>
                <a:close/>
                <a:moveTo>
                  <a:pt x="346047" y="339820"/>
                </a:moveTo>
                <a:cubicBezTo>
                  <a:pt x="346047" y="336831"/>
                  <a:pt x="340487" y="331507"/>
                  <a:pt x="337341" y="331481"/>
                </a:cubicBezTo>
                <a:cubicBezTo>
                  <a:pt x="334010" y="331455"/>
                  <a:pt x="328136" y="336201"/>
                  <a:pt x="327874" y="339243"/>
                </a:cubicBezTo>
                <a:cubicBezTo>
                  <a:pt x="327533" y="342941"/>
                  <a:pt x="331938" y="347032"/>
                  <a:pt x="336501" y="354663"/>
                </a:cubicBezTo>
                <a:cubicBezTo>
                  <a:pt x="341484" y="347373"/>
                  <a:pt x="346047" y="343596"/>
                  <a:pt x="346047" y="339820"/>
                </a:cubicBezTo>
                <a:close/>
                <a:moveTo>
                  <a:pt x="860134" y="310083"/>
                </a:moveTo>
                <a:cubicBezTo>
                  <a:pt x="857066" y="310135"/>
                  <a:pt x="854103" y="315668"/>
                  <a:pt x="851114" y="318763"/>
                </a:cubicBezTo>
                <a:cubicBezTo>
                  <a:pt x="854628" y="321883"/>
                  <a:pt x="857801" y="326761"/>
                  <a:pt x="861734" y="327521"/>
                </a:cubicBezTo>
                <a:cubicBezTo>
                  <a:pt x="864593" y="328072"/>
                  <a:pt x="868500" y="323116"/>
                  <a:pt x="874715" y="318605"/>
                </a:cubicBezTo>
                <a:cubicBezTo>
                  <a:pt x="867975" y="314357"/>
                  <a:pt x="864016" y="310004"/>
                  <a:pt x="860134" y="310083"/>
                </a:cubicBezTo>
                <a:close/>
                <a:moveTo>
                  <a:pt x="1470673" y="941022"/>
                </a:moveTo>
                <a:cubicBezTo>
                  <a:pt x="1483260" y="950253"/>
                  <a:pt x="1495821" y="959510"/>
                  <a:pt x="1508382" y="968741"/>
                </a:cubicBezTo>
                <a:cubicBezTo>
                  <a:pt x="1509379" y="967193"/>
                  <a:pt x="1510401" y="965646"/>
                  <a:pt x="1511398" y="964099"/>
                </a:cubicBezTo>
                <a:cubicBezTo>
                  <a:pt x="1500122" y="952587"/>
                  <a:pt x="1486459" y="944982"/>
                  <a:pt x="1470384" y="941311"/>
                </a:cubicBezTo>
                <a:cubicBezTo>
                  <a:pt x="1470384" y="941311"/>
                  <a:pt x="1470646" y="941022"/>
                  <a:pt x="1470673" y="941022"/>
                </a:cubicBezTo>
                <a:close/>
                <a:moveTo>
                  <a:pt x="826830" y="523490"/>
                </a:moveTo>
                <a:cubicBezTo>
                  <a:pt x="835851" y="529364"/>
                  <a:pt x="844846" y="535265"/>
                  <a:pt x="853867" y="541139"/>
                </a:cubicBezTo>
                <a:cubicBezTo>
                  <a:pt x="854785" y="539723"/>
                  <a:pt x="855703" y="538307"/>
                  <a:pt x="856621" y="536864"/>
                </a:cubicBezTo>
                <a:cubicBezTo>
                  <a:pt x="851481" y="524933"/>
                  <a:pt x="840388" y="522310"/>
                  <a:pt x="829295" y="519688"/>
                </a:cubicBezTo>
                <a:cubicBezTo>
                  <a:pt x="828483" y="520947"/>
                  <a:pt x="827643" y="522232"/>
                  <a:pt x="826830" y="523490"/>
                </a:cubicBezTo>
                <a:close/>
                <a:moveTo>
                  <a:pt x="790091" y="924029"/>
                </a:moveTo>
                <a:cubicBezTo>
                  <a:pt x="792215" y="926914"/>
                  <a:pt x="795388" y="929484"/>
                  <a:pt x="798640" y="930795"/>
                </a:cubicBezTo>
                <a:cubicBezTo>
                  <a:pt x="799742" y="931241"/>
                  <a:pt x="804488" y="927045"/>
                  <a:pt x="804252" y="925472"/>
                </a:cubicBezTo>
                <a:cubicBezTo>
                  <a:pt x="803675" y="921643"/>
                  <a:pt x="802075" y="916818"/>
                  <a:pt x="799191" y="914799"/>
                </a:cubicBezTo>
                <a:cubicBezTo>
                  <a:pt x="795231" y="912045"/>
                  <a:pt x="789698" y="911521"/>
                  <a:pt x="782486" y="909344"/>
                </a:cubicBezTo>
                <a:cubicBezTo>
                  <a:pt x="785869" y="916057"/>
                  <a:pt x="787443" y="920437"/>
                  <a:pt x="790091" y="924029"/>
                </a:cubicBezTo>
                <a:close/>
                <a:moveTo>
                  <a:pt x="843456" y="225407"/>
                </a:moveTo>
                <a:cubicBezTo>
                  <a:pt x="840362" y="226010"/>
                  <a:pt x="838028" y="230599"/>
                  <a:pt x="835379" y="233431"/>
                </a:cubicBezTo>
                <a:cubicBezTo>
                  <a:pt x="838500" y="235949"/>
                  <a:pt x="841568" y="240302"/>
                  <a:pt x="844794" y="240433"/>
                </a:cubicBezTo>
                <a:cubicBezTo>
                  <a:pt x="847678" y="240564"/>
                  <a:pt x="850773" y="236053"/>
                  <a:pt x="856175" y="231622"/>
                </a:cubicBezTo>
                <a:cubicBezTo>
                  <a:pt x="850117" y="228449"/>
                  <a:pt x="846393" y="224830"/>
                  <a:pt x="843456" y="225407"/>
                </a:cubicBezTo>
                <a:close/>
                <a:moveTo>
                  <a:pt x="1374668" y="572502"/>
                </a:moveTo>
                <a:cubicBezTo>
                  <a:pt x="1372990" y="572083"/>
                  <a:pt x="1370000" y="577065"/>
                  <a:pt x="1367614" y="579583"/>
                </a:cubicBezTo>
                <a:cubicBezTo>
                  <a:pt x="1370918" y="582441"/>
                  <a:pt x="1373829" y="586479"/>
                  <a:pt x="1377657" y="587712"/>
                </a:cubicBezTo>
                <a:cubicBezTo>
                  <a:pt x="1379939" y="588446"/>
                  <a:pt x="1383636" y="584801"/>
                  <a:pt x="1390035" y="581313"/>
                </a:cubicBezTo>
                <a:cubicBezTo>
                  <a:pt x="1382955" y="577013"/>
                  <a:pt x="1379100" y="573604"/>
                  <a:pt x="1374668" y="572502"/>
                </a:cubicBezTo>
                <a:close/>
                <a:moveTo>
                  <a:pt x="682155" y="632371"/>
                </a:moveTo>
                <a:cubicBezTo>
                  <a:pt x="681814" y="630299"/>
                  <a:pt x="676438" y="627047"/>
                  <a:pt x="674340" y="627677"/>
                </a:cubicBezTo>
                <a:cubicBezTo>
                  <a:pt x="670669" y="628778"/>
                  <a:pt x="667784" y="632476"/>
                  <a:pt x="663720" y="635780"/>
                </a:cubicBezTo>
                <a:cubicBezTo>
                  <a:pt x="669463" y="639871"/>
                  <a:pt x="672950" y="642362"/>
                  <a:pt x="679637" y="647108"/>
                </a:cubicBezTo>
                <a:cubicBezTo>
                  <a:pt x="680896" y="640736"/>
                  <a:pt x="682810" y="636357"/>
                  <a:pt x="682155" y="632371"/>
                </a:cubicBezTo>
                <a:close/>
                <a:moveTo>
                  <a:pt x="740083" y="453132"/>
                </a:moveTo>
                <a:cubicBezTo>
                  <a:pt x="745957" y="458089"/>
                  <a:pt x="751569" y="463386"/>
                  <a:pt x="757862" y="467739"/>
                </a:cubicBezTo>
                <a:cubicBezTo>
                  <a:pt x="759226" y="468683"/>
                  <a:pt x="763081" y="466611"/>
                  <a:pt x="765389" y="465221"/>
                </a:cubicBezTo>
                <a:cubicBezTo>
                  <a:pt x="765861" y="464933"/>
                  <a:pt x="765074" y="460396"/>
                  <a:pt x="763920" y="459872"/>
                </a:cubicBezTo>
                <a:cubicBezTo>
                  <a:pt x="756656" y="456515"/>
                  <a:pt x="749104" y="453736"/>
                  <a:pt x="741656" y="450746"/>
                </a:cubicBezTo>
                <a:cubicBezTo>
                  <a:pt x="741132" y="451559"/>
                  <a:pt x="740607" y="452346"/>
                  <a:pt x="740083" y="453132"/>
                </a:cubicBezTo>
                <a:close/>
                <a:moveTo>
                  <a:pt x="638309" y="158510"/>
                </a:moveTo>
                <a:cubicBezTo>
                  <a:pt x="633615" y="166377"/>
                  <a:pt x="628921" y="174271"/>
                  <a:pt x="624201" y="182138"/>
                </a:cubicBezTo>
                <a:cubicBezTo>
                  <a:pt x="626141" y="183213"/>
                  <a:pt x="628082" y="184288"/>
                  <a:pt x="630022" y="185337"/>
                </a:cubicBezTo>
                <a:cubicBezTo>
                  <a:pt x="634349" y="177234"/>
                  <a:pt x="638650" y="169157"/>
                  <a:pt x="642977" y="161054"/>
                </a:cubicBezTo>
                <a:cubicBezTo>
                  <a:pt x="641456" y="160215"/>
                  <a:pt x="639882" y="159376"/>
                  <a:pt x="638309" y="158510"/>
                </a:cubicBezTo>
                <a:close/>
                <a:moveTo>
                  <a:pt x="242595" y="455178"/>
                </a:moveTo>
                <a:cubicBezTo>
                  <a:pt x="253582" y="452005"/>
                  <a:pt x="264596" y="448805"/>
                  <a:pt x="275584" y="445632"/>
                </a:cubicBezTo>
                <a:cubicBezTo>
                  <a:pt x="275243" y="444321"/>
                  <a:pt x="274902" y="443036"/>
                  <a:pt x="274535" y="441725"/>
                </a:cubicBezTo>
                <a:cubicBezTo>
                  <a:pt x="263390" y="444321"/>
                  <a:pt x="252245" y="446917"/>
                  <a:pt x="241074" y="449540"/>
                </a:cubicBezTo>
                <a:cubicBezTo>
                  <a:pt x="241598" y="451428"/>
                  <a:pt x="242096" y="453290"/>
                  <a:pt x="242595" y="455178"/>
                </a:cubicBezTo>
                <a:close/>
                <a:moveTo>
                  <a:pt x="702399" y="779013"/>
                </a:moveTo>
                <a:cubicBezTo>
                  <a:pt x="702845" y="781504"/>
                  <a:pt x="707330" y="785123"/>
                  <a:pt x="709768" y="784913"/>
                </a:cubicBezTo>
                <a:cubicBezTo>
                  <a:pt x="712391" y="784677"/>
                  <a:pt x="716744" y="780403"/>
                  <a:pt x="716586" y="778200"/>
                </a:cubicBezTo>
                <a:cubicBezTo>
                  <a:pt x="716350" y="775394"/>
                  <a:pt x="712312" y="772929"/>
                  <a:pt x="708142" y="768366"/>
                </a:cubicBezTo>
                <a:cubicBezTo>
                  <a:pt x="705310" y="773244"/>
                  <a:pt x="701954" y="776469"/>
                  <a:pt x="702399" y="779013"/>
                </a:cubicBezTo>
                <a:close/>
                <a:moveTo>
                  <a:pt x="685643" y="330039"/>
                </a:moveTo>
                <a:cubicBezTo>
                  <a:pt x="686324" y="332792"/>
                  <a:pt x="690756" y="336437"/>
                  <a:pt x="693431" y="336359"/>
                </a:cubicBezTo>
                <a:cubicBezTo>
                  <a:pt x="695791" y="336280"/>
                  <a:pt x="699725" y="331586"/>
                  <a:pt x="699751" y="328885"/>
                </a:cubicBezTo>
                <a:cubicBezTo>
                  <a:pt x="699777" y="326315"/>
                  <a:pt x="695634" y="323719"/>
                  <a:pt x="691674" y="319287"/>
                </a:cubicBezTo>
                <a:cubicBezTo>
                  <a:pt x="688684" y="324270"/>
                  <a:pt x="685066" y="327679"/>
                  <a:pt x="685643" y="330039"/>
                </a:cubicBezTo>
                <a:close/>
                <a:moveTo>
                  <a:pt x="1339869" y="785543"/>
                </a:moveTo>
                <a:cubicBezTo>
                  <a:pt x="1347867" y="789555"/>
                  <a:pt x="1355866" y="793567"/>
                  <a:pt x="1363838" y="797605"/>
                </a:cubicBezTo>
                <a:cubicBezTo>
                  <a:pt x="1364677" y="795744"/>
                  <a:pt x="1365516" y="793882"/>
                  <a:pt x="1366355" y="791994"/>
                </a:cubicBezTo>
                <a:cubicBezTo>
                  <a:pt x="1358147" y="788375"/>
                  <a:pt x="1349939" y="784730"/>
                  <a:pt x="1341757" y="781111"/>
                </a:cubicBezTo>
                <a:cubicBezTo>
                  <a:pt x="1341128" y="782579"/>
                  <a:pt x="1340499" y="784048"/>
                  <a:pt x="1339869" y="785543"/>
                </a:cubicBezTo>
                <a:close/>
              </a:path>
            </a:pathLst>
          </a:custGeom>
          <a:solidFill>
            <a:srgbClr val="576A68"/>
          </a:solidFill>
          <a:ln w="2613" cap="flat">
            <a:noFill/>
            <a:prstDash val="solid"/>
            <a:miter/>
          </a:ln>
        </p:spPr>
        <p:txBody>
          <a:bodyPr rtlCol="0" anchor="ctr"/>
          <a:lstStyle/>
          <a:p>
            <a:endParaRPr lang="en-US"/>
          </a:p>
        </p:txBody>
      </p:sp>
      <p:sp>
        <p:nvSpPr>
          <p:cNvPr id="3" name="Saeed Faal 1">
            <a:extLst>
              <a:ext uri="{FF2B5EF4-FFF2-40B4-BE49-F238E27FC236}">
                <a16:creationId xmlns:a16="http://schemas.microsoft.com/office/drawing/2014/main" id="{6DF8795F-8542-5C94-7A22-89C23121D3C5}"/>
              </a:ext>
            </a:extLst>
          </p:cNvPr>
          <p:cNvSpPr txBox="1"/>
          <p:nvPr/>
        </p:nvSpPr>
        <p:spPr>
          <a:xfrm>
            <a:off x="5174072" y="1944016"/>
            <a:ext cx="5394175" cy="1323439"/>
          </a:xfrm>
          <a:prstGeom prst="rect">
            <a:avLst/>
          </a:prstGeom>
          <a:noFill/>
        </p:spPr>
        <p:txBody>
          <a:bodyPr wrap="square" rtlCol="0">
            <a:spAutoFit/>
          </a:bodyPr>
          <a:lstStyle/>
          <a:p>
            <a:pPr algn="ctr"/>
            <a:r>
              <a:rPr lang="en-US" sz="8000" b="1" dirty="0">
                <a:solidFill>
                  <a:srgbClr val="576A68"/>
                </a:solidFill>
                <a:latin typeface="Montserrat" panose="00000500000000000000" pitchFamily="2" charset="0"/>
              </a:rPr>
              <a:t>TITLE</a:t>
            </a:r>
          </a:p>
        </p:txBody>
      </p:sp>
      <p:sp>
        <p:nvSpPr>
          <p:cNvPr id="4" name="TextBox 3">
            <a:extLst>
              <a:ext uri="{FF2B5EF4-FFF2-40B4-BE49-F238E27FC236}">
                <a16:creationId xmlns:a16="http://schemas.microsoft.com/office/drawing/2014/main" id="{4BA7454F-B443-AF1D-7099-6DD6C8EFFD1A}"/>
              </a:ext>
            </a:extLst>
          </p:cNvPr>
          <p:cNvSpPr txBox="1"/>
          <p:nvPr/>
        </p:nvSpPr>
        <p:spPr>
          <a:xfrm>
            <a:off x="6492752" y="3050236"/>
            <a:ext cx="3890115" cy="2031325"/>
          </a:xfrm>
          <a:prstGeom prst="rect">
            <a:avLst/>
          </a:prstGeom>
          <a:noFill/>
        </p:spPr>
        <p:txBody>
          <a:bodyPr wrap="square" rtlCol="0">
            <a:spAutoFit/>
          </a:bodyPr>
          <a:lstStyle/>
          <a:p>
            <a:pPr algn="just"/>
            <a:r>
              <a:rPr lang="en-US" dirty="0">
                <a:solidFill>
                  <a:srgbClr val="648B92"/>
                </a:solidFill>
              </a:rPr>
              <a:t>Lorem ipsum dolor sit amet, consectetuer adipiscing elit. Maecenas porttitor congue massa. Fusce posuere, magna sed pulvinar ultricies, purus lectus malesuada libero, sit amet commodo magna eros quis urna.</a:t>
            </a:r>
          </a:p>
          <a:p>
            <a:pPr algn="r"/>
            <a:endParaRPr lang="en-US" dirty="0">
              <a:solidFill>
                <a:srgbClr val="648B92"/>
              </a:solidFill>
            </a:endParaRPr>
          </a:p>
        </p:txBody>
      </p:sp>
      <p:sp>
        <p:nvSpPr>
          <p:cNvPr id="5" name="Picture Placeholder 4">
            <a:extLst>
              <a:ext uri="{FF2B5EF4-FFF2-40B4-BE49-F238E27FC236}">
                <a16:creationId xmlns:a16="http://schemas.microsoft.com/office/drawing/2014/main" id="{F2A6B855-A732-EE91-25F1-77315A5D5144}"/>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346059954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p:cTn id="7" dur="250" fill="hold"/>
                                        <p:tgtEl>
                                          <p:spTgt spid="3"/>
                                        </p:tgtEl>
                                        <p:attrNameLst>
                                          <p:attrName>ppt_w</p:attrName>
                                        </p:attrNameLst>
                                      </p:cBhvr>
                                      <p:tavLst>
                                        <p:tav tm="0">
                                          <p:val>
                                            <p:strVal val="2/3*#ppt_w"/>
                                          </p:val>
                                        </p:tav>
                                        <p:tav tm="100000">
                                          <p:val>
                                            <p:strVal val="#ppt_w"/>
                                          </p:val>
                                        </p:tav>
                                      </p:tavLst>
                                    </p:anim>
                                    <p:anim calcmode="lin" valueType="num">
                                      <p:cBhvr>
                                        <p:cTn id="8" dur="250" fill="hold"/>
                                        <p:tgtEl>
                                          <p:spTgt spid="3"/>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1.66667E-6 -2.46914E-7 L -1.66667E-6 0.07238 " pathEditMode="relative" rAng="0" ptsTypes="AA">
                                      <p:cBhvr>
                                        <p:cTn id="10" dur="500" spd="-100000" fill="hold"/>
                                        <p:tgtEl>
                                          <p:spTgt spid="3"/>
                                        </p:tgtEl>
                                        <p:attrNameLst>
                                          <p:attrName>ppt_x</p:attrName>
                                          <p:attrName>ppt_y</p:attrName>
                                        </p:attrNameLst>
                                      </p:cBhvr>
                                      <p:rCtr x="0" y="3611"/>
                                    </p:animMotion>
                                  </p:childTnLst>
                                </p:cTn>
                              </p:par>
                              <p:par>
                                <p:cTn id="11" presetID="22" presetClass="entr" presetSubtype="2" fill="hold" grpId="0" nodeType="withEffect">
                                  <p:stCondLst>
                                    <p:cond delay="750"/>
                                  </p:stCondLst>
                                  <p:childTnLst>
                                    <p:set>
                                      <p:cBhvr>
                                        <p:cTn id="12" dur="1" fill="hold">
                                          <p:stCondLst>
                                            <p:cond delay="0"/>
                                          </p:stCondLst>
                                        </p:cTn>
                                        <p:tgtEl>
                                          <p:spTgt spid="4"/>
                                        </p:tgtEl>
                                        <p:attrNameLst>
                                          <p:attrName>style.visibility</p:attrName>
                                        </p:attrNameLst>
                                      </p:cBhvr>
                                      <p:to>
                                        <p:strVal val="visible"/>
                                      </p:to>
                                    </p:set>
                                    <p:animEffect transition="in" filter="wipe(right)">
                                      <p:cBhvr>
                                        <p:cTn id="13" dur="500"/>
                                        <p:tgtEl>
                                          <p:spTgt spid="4"/>
                                        </p:tgtEl>
                                      </p:cBhvr>
                                    </p:animEffect>
                                  </p:childTnLst>
                                </p:cTn>
                              </p:par>
                              <p:par>
                                <p:cTn id="14" presetID="42" presetClass="path" presetSubtype="0" accel="49333" decel="50667" fill="hold" grpId="1" nodeType="withEffect">
                                  <p:stCondLst>
                                    <p:cond delay="750"/>
                                  </p:stCondLst>
                                  <p:childTnLst>
                                    <p:animMotion origin="layout" path="M 4.16667E-6 -3.20988E-6 L -0.06615 -3.20988E-6 " pathEditMode="relative" rAng="0" ptsTypes="AA">
                                      <p:cBhvr>
                                        <p:cTn id="15" dur="750" spd="-100000" fill="hold"/>
                                        <p:tgtEl>
                                          <p:spTgt spid="4"/>
                                        </p:tgtEl>
                                        <p:attrNameLst>
                                          <p:attrName>ppt_x</p:attrName>
                                          <p:attrName>ppt_y</p:attrName>
                                        </p:attrNameLst>
                                      </p:cBhvr>
                                      <p:rCtr x="-330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4" grpId="0"/>
      <p:bldP spid="4" grpId="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Saeed Faal 1">
            <a:extLst>
              <a:ext uri="{FF2B5EF4-FFF2-40B4-BE49-F238E27FC236}">
                <a16:creationId xmlns:a16="http://schemas.microsoft.com/office/drawing/2014/main" id="{989B2A21-2EE7-332C-33C7-9B83ECD4D185}"/>
              </a:ext>
            </a:extLst>
          </p:cNvPr>
          <p:cNvSpPr txBox="1"/>
          <p:nvPr/>
        </p:nvSpPr>
        <p:spPr>
          <a:xfrm>
            <a:off x="2057696" y="3330003"/>
            <a:ext cx="4513720" cy="2308324"/>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a:t>
            </a:r>
          </a:p>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TEXT</a:t>
            </a:r>
          </a:p>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HERE</a:t>
            </a:r>
          </a:p>
        </p:txBody>
      </p:sp>
      <p:sp>
        <p:nvSpPr>
          <p:cNvPr id="11" name="Rectangle 35">
            <a:extLst>
              <a:ext uri="{FF2B5EF4-FFF2-40B4-BE49-F238E27FC236}">
                <a16:creationId xmlns:a16="http://schemas.microsoft.com/office/drawing/2014/main" id="{98A0CF37-E965-4A89-C320-A7BA582A03AB}"/>
              </a:ext>
            </a:extLst>
          </p:cNvPr>
          <p:cNvSpPr/>
          <p:nvPr/>
        </p:nvSpPr>
        <p:spPr>
          <a:xfrm rot="5400000">
            <a:off x="1051428" y="4436186"/>
            <a:ext cx="1915863" cy="108365"/>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45670" tIns="22836" rIns="45670" bIns="22836" anchor="ctr"/>
          <a:lstStyle/>
          <a:p>
            <a:pPr defTabSz="543722">
              <a:defRPr/>
            </a:pPr>
            <a:endParaRPr lang="en-US" sz="900" dirty="0">
              <a:solidFill>
                <a:schemeClr val="tx1"/>
              </a:solidFill>
              <a:effectLst>
                <a:outerShdw blurRad="88900" dist="50800" dir="2700000" algn="tl" rotWithShape="0">
                  <a:prstClr val="black">
                    <a:alpha val="40000"/>
                  </a:prstClr>
                </a:outerShdw>
              </a:effectLst>
              <a:latin typeface="Open Sans Light"/>
            </a:endParaRPr>
          </a:p>
        </p:txBody>
      </p:sp>
      <p:sp>
        <p:nvSpPr>
          <p:cNvPr id="9" name="Title 20">
            <a:extLst>
              <a:ext uri="{FF2B5EF4-FFF2-40B4-BE49-F238E27FC236}">
                <a16:creationId xmlns:a16="http://schemas.microsoft.com/office/drawing/2014/main" id="{45425D8D-CEE7-0E6D-F915-6144A21FB8A1}"/>
              </a:ext>
            </a:extLst>
          </p:cNvPr>
          <p:cNvSpPr txBox="1">
            <a:spLocks/>
          </p:cNvSpPr>
          <p:nvPr/>
        </p:nvSpPr>
        <p:spPr bwMode="auto">
          <a:xfrm>
            <a:off x="3752021" y="4139925"/>
            <a:ext cx="7284279" cy="1776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algn="just">
              <a:lnSpc>
                <a:spcPct val="130000"/>
              </a:lnSpc>
            </a:pPr>
            <a:r>
              <a:rPr lang="pt-BR" sz="1200" dirty="0">
                <a:solidFill>
                  <a:schemeClr val="tx1">
                    <a:lumMod val="65000"/>
                    <a:lumOff val="35000"/>
                  </a:schemeClr>
                </a:solidFill>
                <a:effectLst>
                  <a:outerShdw blurRad="88900" dist="50800" dir="2700000" algn="tl" rotWithShape="0">
                    <a:prstClr val="black">
                      <a:alpha val="40000"/>
                    </a:prstClr>
                  </a:outerShdw>
                </a:effectLst>
                <a:latin typeface="Lato" pitchFamily="34" charset="0"/>
                <a:ea typeface="Lato" pitchFamily="34" charset="0"/>
                <a:cs typeface="Lato" pitchFamily="34" charset="0"/>
              </a:rPr>
              <a:t>Lorem ipsum dolor sit amet, consectetuer adipiscing elit. Maecenas porttitor congue massa. Fusce posuere, magna sed pulvinar ultricies, purus lectus malesuada libero, sit amet commodo magna eros quis urnafames Lorem ipsum dolor sit amet, consectetuer adipiscing elit. Maecenas porttitor congue massa. Fusce posuere, magna sed pulvinar ultricies, purus lectus malesuada libero, sit amet commodo magna eros quis urna.</a:t>
            </a:r>
          </a:p>
          <a:p>
            <a:pPr algn="just">
              <a:lnSpc>
                <a:spcPct val="130000"/>
              </a:lnSpc>
            </a:pPr>
            <a:r>
              <a:rPr lang="pt-BR" sz="1200" dirty="0">
                <a:solidFill>
                  <a:schemeClr val="tx1">
                    <a:lumMod val="65000"/>
                    <a:lumOff val="35000"/>
                  </a:schemeClr>
                </a:solidFill>
                <a:effectLst>
                  <a:outerShdw blurRad="88900" dist="50800" dir="2700000" algn="tl" rotWithShape="0">
                    <a:prstClr val="black">
                      <a:alpha val="40000"/>
                    </a:prstClr>
                  </a:outerShdw>
                </a:effectLst>
                <a:latin typeface="Lato" pitchFamily="34" charset="0"/>
                <a:ea typeface="Lato" pitchFamily="34" charset="0"/>
                <a:cs typeface="Lato" pitchFamily="34" charset="0"/>
              </a:rPr>
              <a:t>.</a:t>
            </a:r>
          </a:p>
          <a:p>
            <a:pPr algn="just">
              <a:lnSpc>
                <a:spcPct val="130000"/>
              </a:lnSpc>
            </a:pPr>
            <a:endParaRPr lang="pt-BR" sz="1200" dirty="0">
              <a:solidFill>
                <a:schemeClr val="tx1">
                  <a:lumMod val="65000"/>
                  <a:lumOff val="35000"/>
                </a:schemeClr>
              </a:solidFill>
              <a:effectLst>
                <a:outerShdw blurRad="88900" dist="50800" dir="2700000" algn="tl" rotWithShape="0">
                  <a:prstClr val="black">
                    <a:alpha val="40000"/>
                  </a:prstClr>
                </a:outerShdw>
              </a:effectLst>
              <a:latin typeface="Lato" pitchFamily="34" charset="0"/>
              <a:ea typeface="Lato" pitchFamily="34" charset="0"/>
              <a:cs typeface="Lato" pitchFamily="34" charset="0"/>
            </a:endParaRPr>
          </a:p>
        </p:txBody>
      </p:sp>
      <p:sp>
        <p:nvSpPr>
          <p:cNvPr id="3" name="Picture Placeholder 2">
            <a:extLst>
              <a:ext uri="{FF2B5EF4-FFF2-40B4-BE49-F238E27FC236}">
                <a16:creationId xmlns:a16="http://schemas.microsoft.com/office/drawing/2014/main" id="{61268B43-ADC2-0B70-45EF-9AE303A7FD93}"/>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16587386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10"/>
                                        </p:tgtEl>
                                        <p:attrNameLst>
                                          <p:attrName>style.visibility</p:attrName>
                                        </p:attrNameLst>
                                      </p:cBhvr>
                                      <p:to>
                                        <p:strVal val="visible"/>
                                      </p:to>
                                    </p:set>
                                    <p:anim calcmode="lin" valueType="num">
                                      <p:cBhvr>
                                        <p:cTn id="7" dur="250" fill="hold"/>
                                        <p:tgtEl>
                                          <p:spTgt spid="10"/>
                                        </p:tgtEl>
                                        <p:attrNameLst>
                                          <p:attrName>ppt_w</p:attrName>
                                        </p:attrNameLst>
                                      </p:cBhvr>
                                      <p:tavLst>
                                        <p:tav tm="0">
                                          <p:val>
                                            <p:strVal val="2/3*#ppt_w"/>
                                          </p:val>
                                        </p:tav>
                                        <p:tav tm="100000">
                                          <p:val>
                                            <p:strVal val="#ppt_w"/>
                                          </p:val>
                                        </p:tav>
                                      </p:tavLst>
                                    </p:anim>
                                    <p:anim calcmode="lin" valueType="num">
                                      <p:cBhvr>
                                        <p:cTn id="8" dur="250" fill="hold"/>
                                        <p:tgtEl>
                                          <p:spTgt spid="10"/>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3.95833E-6 4.81481E-6 L 3.95833E-6 0.07245 " pathEditMode="relative" rAng="0" ptsTypes="AA">
                                      <p:cBhvr>
                                        <p:cTn id="10" dur="500" spd="-100000" fill="hold"/>
                                        <p:tgtEl>
                                          <p:spTgt spid="10"/>
                                        </p:tgtEl>
                                        <p:attrNameLst>
                                          <p:attrName>ppt_x</p:attrName>
                                          <p:attrName>ppt_y</p:attrName>
                                        </p:attrNameLst>
                                      </p:cBhvr>
                                      <p:rCtr x="0" y="3611"/>
                                    </p:animMotion>
                                  </p:childTnLst>
                                </p:cTn>
                              </p:par>
                              <p:par>
                                <p:cTn id="11" presetID="23" presetClass="entr" presetSubtype="272" fill="hold" grpId="0" nodeType="withEffect">
                                  <p:stCondLst>
                                    <p:cond delay="500"/>
                                  </p:stCondLst>
                                  <p:childTnLst>
                                    <p:set>
                                      <p:cBhvr>
                                        <p:cTn id="12" dur="1" fill="hold">
                                          <p:stCondLst>
                                            <p:cond delay="0"/>
                                          </p:stCondLst>
                                        </p:cTn>
                                        <p:tgtEl>
                                          <p:spTgt spid="11"/>
                                        </p:tgtEl>
                                        <p:attrNameLst>
                                          <p:attrName>style.visibility</p:attrName>
                                        </p:attrNameLst>
                                      </p:cBhvr>
                                      <p:to>
                                        <p:strVal val="visible"/>
                                      </p:to>
                                    </p:set>
                                    <p:anim calcmode="lin" valueType="num">
                                      <p:cBhvr>
                                        <p:cTn id="13" dur="250" fill="hold"/>
                                        <p:tgtEl>
                                          <p:spTgt spid="11"/>
                                        </p:tgtEl>
                                        <p:attrNameLst>
                                          <p:attrName>ppt_w</p:attrName>
                                        </p:attrNameLst>
                                      </p:cBhvr>
                                      <p:tavLst>
                                        <p:tav tm="0">
                                          <p:val>
                                            <p:strVal val="2/3*#ppt_w"/>
                                          </p:val>
                                        </p:tav>
                                        <p:tav tm="100000">
                                          <p:val>
                                            <p:strVal val="#ppt_w"/>
                                          </p:val>
                                        </p:tav>
                                      </p:tavLst>
                                    </p:anim>
                                    <p:anim calcmode="lin" valueType="num">
                                      <p:cBhvr>
                                        <p:cTn id="14" dur="250" fill="hold"/>
                                        <p:tgtEl>
                                          <p:spTgt spid="11"/>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3.54167E-6 3.7037E-7 L -3.54167E-6 0.07245 " pathEditMode="relative" rAng="0" ptsTypes="AA">
                                      <p:cBhvr>
                                        <p:cTn id="16" dur="500" spd="-100000" fill="hold"/>
                                        <p:tgtEl>
                                          <p:spTgt spid="11"/>
                                        </p:tgtEl>
                                        <p:attrNameLst>
                                          <p:attrName>ppt_x</p:attrName>
                                          <p:attrName>ppt_y</p:attrName>
                                        </p:attrNameLst>
                                      </p:cBhvr>
                                      <p:rCtr x="0" y="3611"/>
                                    </p:animMotion>
                                  </p:childTnLst>
                                </p:cTn>
                              </p:par>
                              <p:par>
                                <p:cTn id="17" presetID="23" presetClass="entr" presetSubtype="272" fill="hold" grpId="0" nodeType="withEffect">
                                  <p:stCondLst>
                                    <p:cond delay="750"/>
                                  </p:stCondLst>
                                  <p:childTnLst>
                                    <p:set>
                                      <p:cBhvr>
                                        <p:cTn id="18" dur="1" fill="hold">
                                          <p:stCondLst>
                                            <p:cond delay="0"/>
                                          </p:stCondLst>
                                        </p:cTn>
                                        <p:tgtEl>
                                          <p:spTgt spid="9"/>
                                        </p:tgtEl>
                                        <p:attrNameLst>
                                          <p:attrName>style.visibility</p:attrName>
                                        </p:attrNameLst>
                                      </p:cBhvr>
                                      <p:to>
                                        <p:strVal val="visible"/>
                                      </p:to>
                                    </p:set>
                                    <p:anim calcmode="lin" valueType="num">
                                      <p:cBhvr>
                                        <p:cTn id="19" dur="250" fill="hold"/>
                                        <p:tgtEl>
                                          <p:spTgt spid="9"/>
                                        </p:tgtEl>
                                        <p:attrNameLst>
                                          <p:attrName>ppt_w</p:attrName>
                                        </p:attrNameLst>
                                      </p:cBhvr>
                                      <p:tavLst>
                                        <p:tav tm="0">
                                          <p:val>
                                            <p:strVal val="2/3*#ppt_w"/>
                                          </p:val>
                                        </p:tav>
                                        <p:tav tm="100000">
                                          <p:val>
                                            <p:strVal val="#ppt_w"/>
                                          </p:val>
                                        </p:tav>
                                      </p:tavLst>
                                    </p:anim>
                                    <p:anim calcmode="lin" valueType="num">
                                      <p:cBhvr>
                                        <p:cTn id="20" dur="250" fill="hold"/>
                                        <p:tgtEl>
                                          <p:spTgt spid="9"/>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p:stCondLst>
                                    <p:cond delay="750"/>
                                  </p:stCondLst>
                                  <p:childTnLst>
                                    <p:animMotion origin="layout" path="M 3.95833E-6 4.81481E-6 L 3.95833E-6 0.07245 " pathEditMode="relative" rAng="0" ptsTypes="AA">
                                      <p:cBhvr>
                                        <p:cTn id="22" dur="500" spd="-100000" fill="hold"/>
                                        <p:tgtEl>
                                          <p:spTgt spid="9"/>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P spid="11" grpId="0" animBg="1"/>
      <p:bldP spid="11" grpId="1" animBg="1"/>
      <p:bldP spid="9" grpId="0"/>
      <p:bldP spid="9" grpId="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กลุ่ม 33">
            <a:extLst>
              <a:ext uri="{FF2B5EF4-FFF2-40B4-BE49-F238E27FC236}">
                <a16:creationId xmlns:a16="http://schemas.microsoft.com/office/drawing/2014/main" id="{DEBB6B5D-842F-5A2F-4203-B1CC5120FE4B}"/>
              </a:ext>
            </a:extLst>
          </p:cNvPr>
          <p:cNvGrpSpPr/>
          <p:nvPr/>
        </p:nvGrpSpPr>
        <p:grpSpPr>
          <a:xfrm>
            <a:off x="6418721" y="3852397"/>
            <a:ext cx="4838699" cy="1785930"/>
            <a:chOff x="2557853" y="5548708"/>
            <a:chExt cx="9677398" cy="3571860"/>
          </a:xfrm>
        </p:grpSpPr>
        <p:sp>
          <p:nvSpPr>
            <p:cNvPr id="6" name="Rectangle 35">
              <a:extLst>
                <a:ext uri="{FF2B5EF4-FFF2-40B4-BE49-F238E27FC236}">
                  <a16:creationId xmlns:a16="http://schemas.microsoft.com/office/drawing/2014/main" id="{1579B5AF-4537-439A-1142-576A9144E4C5}"/>
                </a:ext>
              </a:extLst>
            </p:cNvPr>
            <p:cNvSpPr/>
            <p:nvPr/>
          </p:nvSpPr>
          <p:spPr>
            <a:xfrm rot="5400000">
              <a:off x="10397077" y="7282394"/>
              <a:ext cx="3371550" cy="304798"/>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45670" tIns="22836" rIns="45670" bIns="22836" anchor="ctr"/>
            <a:lstStyle/>
            <a:p>
              <a:pPr algn="r" defTabSz="543722">
                <a:defRPr/>
              </a:pPr>
              <a:endParaRPr lang="en-US" sz="900" dirty="0">
                <a:solidFill>
                  <a:schemeClr val="tx1">
                    <a:lumMod val="65000"/>
                    <a:lumOff val="35000"/>
                  </a:schemeClr>
                </a:solidFill>
                <a:effectLst>
                  <a:outerShdw blurRad="88900" dist="50800" dir="2700000" algn="tl" rotWithShape="0">
                    <a:prstClr val="black">
                      <a:alpha val="40000"/>
                    </a:prstClr>
                  </a:outerShdw>
                </a:effectLst>
                <a:latin typeface="Open Sans Light"/>
              </a:endParaRPr>
            </a:p>
          </p:txBody>
        </p:sp>
        <p:sp>
          <p:nvSpPr>
            <p:cNvPr id="7" name="TextBox 6">
              <a:extLst>
                <a:ext uri="{FF2B5EF4-FFF2-40B4-BE49-F238E27FC236}">
                  <a16:creationId xmlns:a16="http://schemas.microsoft.com/office/drawing/2014/main" id="{C5EFA4F1-9B1A-8E4D-07FD-7A99BE02D4F5}"/>
                </a:ext>
              </a:extLst>
            </p:cNvPr>
            <p:cNvSpPr txBox="1"/>
            <p:nvPr/>
          </p:nvSpPr>
          <p:spPr>
            <a:xfrm>
              <a:off x="3246437" y="5548708"/>
              <a:ext cx="7917626" cy="923330"/>
            </a:xfrm>
            <a:prstGeom prst="rect">
              <a:avLst/>
            </a:prstGeom>
            <a:noFill/>
          </p:spPr>
          <p:txBody>
            <a:bodyPr wrap="square" rtlCol="0">
              <a:spAutoFit/>
            </a:bodyPr>
            <a:lstStyle/>
            <a:p>
              <a:pPr algn="r"/>
              <a:r>
                <a:rPr lang="en-US" sz="2400" b="1" dirty="0">
                  <a:solidFill>
                    <a:schemeClr val="tx1">
                      <a:lumMod val="65000"/>
                      <a:lumOff val="35000"/>
                    </a:schemeClr>
                  </a:solidFill>
                  <a:effectLst>
                    <a:outerShdw blurRad="88900" dist="50800" dir="2700000" algn="tl" rotWithShape="0">
                      <a:prstClr val="black">
                        <a:alpha val="40000"/>
                      </a:prstClr>
                    </a:outerShdw>
                  </a:effectLst>
                  <a:latin typeface="Lato Black" charset="0"/>
                  <a:ea typeface="Lato Black" charset="0"/>
                  <a:cs typeface="Lato Black" charset="0"/>
                </a:rPr>
                <a:t>DESCRIPTION HERE</a:t>
              </a:r>
            </a:p>
          </p:txBody>
        </p:sp>
        <p:sp>
          <p:nvSpPr>
            <p:cNvPr id="8" name="Title 20">
              <a:extLst>
                <a:ext uri="{FF2B5EF4-FFF2-40B4-BE49-F238E27FC236}">
                  <a16:creationId xmlns:a16="http://schemas.microsoft.com/office/drawing/2014/main" id="{948C7A96-881E-9DD0-1203-AF5F50CA72BA}"/>
                </a:ext>
              </a:extLst>
            </p:cNvPr>
            <p:cNvSpPr txBox="1">
              <a:spLocks/>
            </p:cNvSpPr>
            <p:nvPr/>
          </p:nvSpPr>
          <p:spPr bwMode="auto">
            <a:xfrm>
              <a:off x="2557853" y="6767358"/>
              <a:ext cx="8835644" cy="2112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algn="r">
                <a:lnSpc>
                  <a:spcPct val="130000"/>
                </a:lnSpc>
              </a:pPr>
              <a:r>
                <a:rPr lang="pt-BR" sz="1200" dirty="0">
                  <a:solidFill>
                    <a:schemeClr val="tx1">
                      <a:lumMod val="65000"/>
                      <a:lumOff val="35000"/>
                    </a:schemeClr>
                  </a:solidFill>
                  <a:effectLst>
                    <a:outerShdw blurRad="88900" dist="50800" dir="2700000" algn="tl" rotWithShape="0">
                      <a:prstClr val="black">
                        <a:alpha val="40000"/>
                      </a:prstClr>
                    </a:outerShdw>
                  </a:effectLst>
                  <a:latin typeface="Lato" pitchFamily="34" charset="0"/>
                  <a:ea typeface="Lato" pitchFamily="34" charset="0"/>
                  <a:cs typeface="Lato" pitchFamily="34" charset="0"/>
                </a:rPr>
                <a:t>Lorem ipsum dolor sit amet, consectetuer adipiscing elit. Maecenas porttitor congue massa. Fusce posuere, magna sed pulvinar ultricies, purus lectus malesuada libero, sit amet commodo magna eros quis urnafames</a:t>
              </a:r>
            </a:p>
          </p:txBody>
        </p:sp>
      </p:grpSp>
      <p:sp>
        <p:nvSpPr>
          <p:cNvPr id="9" name="Saeed Faal 1">
            <a:extLst>
              <a:ext uri="{FF2B5EF4-FFF2-40B4-BE49-F238E27FC236}">
                <a16:creationId xmlns:a16="http://schemas.microsoft.com/office/drawing/2014/main" id="{3ED4462C-2E0C-670B-2E05-08A33B5C693E}"/>
              </a:ext>
            </a:extLst>
          </p:cNvPr>
          <p:cNvSpPr txBox="1"/>
          <p:nvPr/>
        </p:nvSpPr>
        <p:spPr>
          <a:xfrm>
            <a:off x="6743700" y="1219673"/>
            <a:ext cx="4513720" cy="2308324"/>
          </a:xfrm>
          <a:prstGeom prst="rect">
            <a:avLst/>
          </a:prstGeom>
          <a:noFill/>
        </p:spPr>
        <p:txBody>
          <a:bodyPr wrap="square" rtlCol="0">
            <a:spAutoFit/>
          </a:bodyPr>
          <a:lstStyle/>
          <a:p>
            <a:pPr algn="r"/>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TYPE YOUR</a:t>
            </a:r>
          </a:p>
          <a:p>
            <a:pPr algn="r"/>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TEXT</a:t>
            </a:r>
          </a:p>
          <a:p>
            <a:pPr algn="r"/>
            <a:r>
              <a:rPr lang="en-US" sz="4800" b="1" dirty="0">
                <a:solidFill>
                  <a:schemeClr val="tx1">
                    <a:lumMod val="65000"/>
                    <a:lumOff val="35000"/>
                  </a:schemeClr>
                </a:solidFill>
                <a:effectLst>
                  <a:outerShdw blurRad="139700" dist="63500" dir="2700000" algn="tl" rotWithShape="0">
                    <a:prstClr val="black">
                      <a:alpha val="40000"/>
                    </a:prstClr>
                  </a:outerShdw>
                </a:effectLst>
                <a:latin typeface="Lato Black" charset="0"/>
                <a:ea typeface="Lato Black" charset="0"/>
                <a:cs typeface="Lato Black" charset="0"/>
              </a:rPr>
              <a:t>HERE</a:t>
            </a:r>
          </a:p>
        </p:txBody>
      </p:sp>
      <p:sp>
        <p:nvSpPr>
          <p:cNvPr id="3" name="Picture Placeholder 2">
            <a:extLst>
              <a:ext uri="{FF2B5EF4-FFF2-40B4-BE49-F238E27FC236}">
                <a16:creationId xmlns:a16="http://schemas.microsoft.com/office/drawing/2014/main" id="{8A49C5E5-CC3F-6F01-148F-4AF3159CAE35}"/>
              </a:ext>
            </a:extLst>
          </p:cNvPr>
          <p:cNvSpPr>
            <a:spLocks noGrp="1"/>
          </p:cNvSpPr>
          <p:nvPr>
            <p:ph type="pic" sz="quarter" idx="10"/>
          </p:nvPr>
        </p:nvSpPr>
        <p:spPr/>
        <p:txBody>
          <a:bodyPr/>
          <a:lstStyle/>
          <a:p>
            <a:endParaRPr lang="en-US"/>
          </a:p>
        </p:txBody>
      </p:sp>
    </p:spTree>
    <p:extLst>
      <p:ext uri="{BB962C8B-B14F-4D97-AF65-F5344CB8AC3E}">
        <p14:creationId xmlns:p14="http://schemas.microsoft.com/office/powerpoint/2010/main" val="2893352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p:stCondLst>
                                    <p:cond delay="500"/>
                                  </p:stCondLst>
                                  <p:childTnLst>
                                    <p:set>
                                      <p:cBhvr>
                                        <p:cTn id="6" dur="1" fill="hold">
                                          <p:stCondLst>
                                            <p:cond delay="0"/>
                                          </p:stCondLst>
                                        </p:cTn>
                                        <p:tgtEl>
                                          <p:spTgt spid="9"/>
                                        </p:tgtEl>
                                        <p:attrNameLst>
                                          <p:attrName>style.visibility</p:attrName>
                                        </p:attrNameLst>
                                      </p:cBhvr>
                                      <p:to>
                                        <p:strVal val="visible"/>
                                      </p:to>
                                    </p:set>
                                    <p:anim calcmode="lin" valueType="num">
                                      <p:cBhvr>
                                        <p:cTn id="7" dur="250" fill="hold"/>
                                        <p:tgtEl>
                                          <p:spTgt spid="9"/>
                                        </p:tgtEl>
                                        <p:attrNameLst>
                                          <p:attrName>ppt_w</p:attrName>
                                        </p:attrNameLst>
                                      </p:cBhvr>
                                      <p:tavLst>
                                        <p:tav tm="0">
                                          <p:val>
                                            <p:strVal val="2/3*#ppt_w"/>
                                          </p:val>
                                        </p:tav>
                                        <p:tav tm="100000">
                                          <p:val>
                                            <p:strVal val="#ppt_w"/>
                                          </p:val>
                                        </p:tav>
                                      </p:tavLst>
                                    </p:anim>
                                    <p:anim calcmode="lin" valueType="num">
                                      <p:cBhvr>
                                        <p:cTn id="8" dur="250" fill="hold"/>
                                        <p:tgtEl>
                                          <p:spTgt spid="9"/>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p:stCondLst>
                                    <p:cond delay="500"/>
                                  </p:stCondLst>
                                  <p:childTnLst>
                                    <p:animMotion origin="layout" path="M 3.05556E-6 8.64198E-7 L 3.05556E-6 0.07238 " pathEditMode="relative" rAng="0" ptsTypes="AA">
                                      <p:cBhvr>
                                        <p:cTn id="10" dur="500" spd="-100000" fill="hold"/>
                                        <p:tgtEl>
                                          <p:spTgt spid="9"/>
                                        </p:tgtEl>
                                        <p:attrNameLst>
                                          <p:attrName>ppt_x</p:attrName>
                                          <p:attrName>ppt_y</p:attrName>
                                        </p:attrNameLst>
                                      </p:cBhvr>
                                      <p:rCtr x="0" y="3611"/>
                                    </p:animMotion>
                                  </p:childTnLst>
                                </p:cTn>
                              </p:par>
                              <p:par>
                                <p:cTn id="11" presetID="23" presetClass="entr" presetSubtype="272" fill="hold" nodeType="withEffect">
                                  <p:stCondLst>
                                    <p:cond delay="500"/>
                                  </p:stCondLst>
                                  <p:childTnLst>
                                    <p:set>
                                      <p:cBhvr>
                                        <p:cTn id="12" dur="1" fill="hold">
                                          <p:stCondLst>
                                            <p:cond delay="0"/>
                                          </p:stCondLst>
                                        </p:cTn>
                                        <p:tgtEl>
                                          <p:spTgt spid="5"/>
                                        </p:tgtEl>
                                        <p:attrNameLst>
                                          <p:attrName>style.visibility</p:attrName>
                                        </p:attrNameLst>
                                      </p:cBhvr>
                                      <p:to>
                                        <p:strVal val="visible"/>
                                      </p:to>
                                    </p:set>
                                    <p:anim calcmode="lin" valueType="num">
                                      <p:cBhvr>
                                        <p:cTn id="13" dur="250" fill="hold"/>
                                        <p:tgtEl>
                                          <p:spTgt spid="5"/>
                                        </p:tgtEl>
                                        <p:attrNameLst>
                                          <p:attrName>ppt_w</p:attrName>
                                        </p:attrNameLst>
                                      </p:cBhvr>
                                      <p:tavLst>
                                        <p:tav tm="0">
                                          <p:val>
                                            <p:strVal val="2/3*#ppt_w"/>
                                          </p:val>
                                        </p:tav>
                                        <p:tav tm="100000">
                                          <p:val>
                                            <p:strVal val="#ppt_w"/>
                                          </p:val>
                                        </p:tav>
                                      </p:tavLst>
                                    </p:anim>
                                    <p:anim calcmode="lin" valueType="num">
                                      <p:cBhvr>
                                        <p:cTn id="14" dur="250" fill="hold"/>
                                        <p:tgtEl>
                                          <p:spTgt spid="5"/>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nodeType="withEffect">
                                  <p:stCondLst>
                                    <p:cond delay="500"/>
                                  </p:stCondLst>
                                  <p:childTnLst>
                                    <p:animMotion origin="layout" path="M 3.05556E-6 8.64198E-7 L 3.05556E-6 0.07238 " pathEditMode="relative" rAng="0" ptsTypes="AA">
                                      <p:cBhvr>
                                        <p:cTn id="16" dur="500" spd="-100000" fill="hold"/>
                                        <p:tgtEl>
                                          <p:spTgt spid="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9" grpId="1"/>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941</TotalTime>
  <Words>2017</Words>
  <Application>Microsoft Office PowerPoint</Application>
  <PresentationFormat>Widescreen</PresentationFormat>
  <Paragraphs>241</Paragraphs>
  <Slides>54</Slides>
  <Notes>0</Notes>
  <HiddenSlides>0</HiddenSlides>
  <MMClips>1</MMClips>
  <ScaleCrop>false</ScaleCrop>
  <HeadingPairs>
    <vt:vector size="6" baseType="variant">
      <vt:variant>
        <vt:lpstr>Fonts Used</vt:lpstr>
      </vt:variant>
      <vt:variant>
        <vt:i4>8</vt:i4>
      </vt:variant>
      <vt:variant>
        <vt:lpstr>Theme</vt:lpstr>
      </vt:variant>
      <vt:variant>
        <vt:i4>1</vt:i4>
      </vt:variant>
      <vt:variant>
        <vt:lpstr>Slide Titles</vt:lpstr>
      </vt:variant>
      <vt:variant>
        <vt:i4>54</vt:i4>
      </vt:variant>
    </vt:vector>
  </HeadingPairs>
  <TitlesOfParts>
    <vt:vector size="63" baseType="lpstr">
      <vt:lpstr>Aptos</vt:lpstr>
      <vt:lpstr>Aptos Display</vt:lpstr>
      <vt:lpstr>Arial</vt:lpstr>
      <vt:lpstr>Calibri</vt:lpstr>
      <vt:lpstr>Lato</vt:lpstr>
      <vt:lpstr>Lato Black</vt:lpstr>
      <vt:lpstr>Montserrat</vt:lpstr>
      <vt:lpstr>Open Sans Light</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Saeed Faal</dc:creator>
  <cp:lastModifiedBy>Saeed Faal</cp:lastModifiedBy>
  <cp:revision>59</cp:revision>
  <dcterms:created xsi:type="dcterms:W3CDTF">2024-05-31T15:20:06Z</dcterms:created>
  <dcterms:modified xsi:type="dcterms:W3CDTF">2024-06-23T09:27:43Z</dcterms:modified>
</cp:coreProperties>
</file>